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9" r:id="rId2"/>
    <p:sldId id="260" r:id="rId3"/>
    <p:sldId id="269" r:id="rId4"/>
    <p:sldId id="268" r:id="rId5"/>
    <p:sldId id="267" r:id="rId6"/>
    <p:sldId id="266" r:id="rId7"/>
    <p:sldId id="265" r:id="rId8"/>
    <p:sldId id="264" r:id="rId9"/>
    <p:sldId id="261" r:id="rId10"/>
    <p:sldId id="262" r:id="rId11"/>
    <p:sldId id="263" r:id="rId12"/>
    <p:sldId id="270" r:id="rId1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p:kiosk/>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35700"/>
    <a:srgbClr val="A67D00"/>
    <a:srgbClr val="4472C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9" autoAdjust="0"/>
    <p:restoredTop sz="94660"/>
  </p:normalViewPr>
  <p:slideViewPr>
    <p:cSldViewPr snapToGrid="0">
      <p:cViewPr varScale="1">
        <p:scale>
          <a:sx n="122" d="100"/>
          <a:sy n="122" d="100"/>
        </p:scale>
        <p:origin x="89" y="391"/>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viewProps" Target="viewProps.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presProps" Target="presProp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350958-64F4-4910-A3D5-FB9C12B388E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49E89BF3-0308-49CB-B284-039BD2E5092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A55A6D06-E2E6-43D4-B9BC-CF26F67CBD45}"/>
              </a:ext>
            </a:extLst>
          </p:cNvPr>
          <p:cNvSpPr>
            <a:spLocks noGrp="1"/>
          </p:cNvSpPr>
          <p:nvPr>
            <p:ph type="dt" sz="half" idx="10"/>
          </p:nvPr>
        </p:nvSpPr>
        <p:spPr/>
        <p:txBody>
          <a:bodyPr/>
          <a:lstStyle/>
          <a:p>
            <a:fld id="{BFF25C42-F015-485F-AD72-175039104B32}" type="datetimeFigureOut">
              <a:rPr lang="en-GB" smtClean="0"/>
              <a:t>22/03/2020</a:t>
            </a:fld>
            <a:endParaRPr lang="en-GB"/>
          </a:p>
        </p:txBody>
      </p:sp>
      <p:sp>
        <p:nvSpPr>
          <p:cNvPr id="5" name="Footer Placeholder 4">
            <a:extLst>
              <a:ext uri="{FF2B5EF4-FFF2-40B4-BE49-F238E27FC236}">
                <a16:creationId xmlns:a16="http://schemas.microsoft.com/office/drawing/2014/main" id="{3AD77A21-1820-4BAE-94FA-E7B8DFA8319F}"/>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7014023-C0A4-4948-AEF8-A257A143272B}"/>
              </a:ext>
            </a:extLst>
          </p:cNvPr>
          <p:cNvSpPr>
            <a:spLocks noGrp="1"/>
          </p:cNvSpPr>
          <p:nvPr>
            <p:ph type="sldNum" sz="quarter" idx="12"/>
          </p:nvPr>
        </p:nvSpPr>
        <p:spPr/>
        <p:txBody>
          <a:bodyPr/>
          <a:lstStyle/>
          <a:p>
            <a:fld id="{D09FD571-A2A7-4A41-A74D-8159C7EC7FDA}" type="slidenum">
              <a:rPr lang="en-GB" smtClean="0"/>
              <a:t>‹#›</a:t>
            </a:fld>
            <a:endParaRPr lang="en-GB"/>
          </a:p>
        </p:txBody>
      </p:sp>
    </p:spTree>
    <p:extLst>
      <p:ext uri="{BB962C8B-B14F-4D97-AF65-F5344CB8AC3E}">
        <p14:creationId xmlns:p14="http://schemas.microsoft.com/office/powerpoint/2010/main" val="247987621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785C9E-0CF7-477E-BCB4-B7ED6F405969}"/>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87F4F74A-2DB4-4C07-8DC1-BE1741B4163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E52809F6-7B0E-46FE-8749-786E117073FF}"/>
              </a:ext>
            </a:extLst>
          </p:cNvPr>
          <p:cNvSpPr>
            <a:spLocks noGrp="1"/>
          </p:cNvSpPr>
          <p:nvPr>
            <p:ph type="dt" sz="half" idx="10"/>
          </p:nvPr>
        </p:nvSpPr>
        <p:spPr/>
        <p:txBody>
          <a:bodyPr/>
          <a:lstStyle/>
          <a:p>
            <a:fld id="{BFF25C42-F015-485F-AD72-175039104B32}" type="datetimeFigureOut">
              <a:rPr lang="en-GB" smtClean="0"/>
              <a:t>22/03/2020</a:t>
            </a:fld>
            <a:endParaRPr lang="en-GB"/>
          </a:p>
        </p:txBody>
      </p:sp>
      <p:sp>
        <p:nvSpPr>
          <p:cNvPr id="5" name="Footer Placeholder 4">
            <a:extLst>
              <a:ext uri="{FF2B5EF4-FFF2-40B4-BE49-F238E27FC236}">
                <a16:creationId xmlns:a16="http://schemas.microsoft.com/office/drawing/2014/main" id="{169E09E9-E8D5-40F8-80C4-BF7847762D2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DBCB37DD-3172-46D5-AD10-203D3E723B5E}"/>
              </a:ext>
            </a:extLst>
          </p:cNvPr>
          <p:cNvSpPr>
            <a:spLocks noGrp="1"/>
          </p:cNvSpPr>
          <p:nvPr>
            <p:ph type="sldNum" sz="quarter" idx="12"/>
          </p:nvPr>
        </p:nvSpPr>
        <p:spPr/>
        <p:txBody>
          <a:bodyPr/>
          <a:lstStyle/>
          <a:p>
            <a:fld id="{D09FD571-A2A7-4A41-A74D-8159C7EC7FDA}" type="slidenum">
              <a:rPr lang="en-GB" smtClean="0"/>
              <a:t>‹#›</a:t>
            </a:fld>
            <a:endParaRPr lang="en-GB"/>
          </a:p>
        </p:txBody>
      </p:sp>
    </p:spTree>
    <p:extLst>
      <p:ext uri="{BB962C8B-B14F-4D97-AF65-F5344CB8AC3E}">
        <p14:creationId xmlns:p14="http://schemas.microsoft.com/office/powerpoint/2010/main" val="17987800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1EB171B-A3A0-4B00-B5A4-8151436EBCBA}"/>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523F25A4-965D-4D15-8479-B352A4EFAAA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9270EE8-AD30-478F-B518-C141D3A7EFEC}"/>
              </a:ext>
            </a:extLst>
          </p:cNvPr>
          <p:cNvSpPr>
            <a:spLocks noGrp="1"/>
          </p:cNvSpPr>
          <p:nvPr>
            <p:ph type="dt" sz="half" idx="10"/>
          </p:nvPr>
        </p:nvSpPr>
        <p:spPr/>
        <p:txBody>
          <a:bodyPr/>
          <a:lstStyle/>
          <a:p>
            <a:fld id="{BFF25C42-F015-485F-AD72-175039104B32}" type="datetimeFigureOut">
              <a:rPr lang="en-GB" smtClean="0"/>
              <a:t>22/03/2020</a:t>
            </a:fld>
            <a:endParaRPr lang="en-GB"/>
          </a:p>
        </p:txBody>
      </p:sp>
      <p:sp>
        <p:nvSpPr>
          <p:cNvPr id="5" name="Footer Placeholder 4">
            <a:extLst>
              <a:ext uri="{FF2B5EF4-FFF2-40B4-BE49-F238E27FC236}">
                <a16:creationId xmlns:a16="http://schemas.microsoft.com/office/drawing/2014/main" id="{88383106-EEE7-422B-8F70-F24970B91BD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6858677D-9692-446F-973B-9583BBA51B50}"/>
              </a:ext>
            </a:extLst>
          </p:cNvPr>
          <p:cNvSpPr>
            <a:spLocks noGrp="1"/>
          </p:cNvSpPr>
          <p:nvPr>
            <p:ph type="sldNum" sz="quarter" idx="12"/>
          </p:nvPr>
        </p:nvSpPr>
        <p:spPr/>
        <p:txBody>
          <a:bodyPr/>
          <a:lstStyle/>
          <a:p>
            <a:fld id="{D09FD571-A2A7-4A41-A74D-8159C7EC7FDA}" type="slidenum">
              <a:rPr lang="en-GB" smtClean="0"/>
              <a:t>‹#›</a:t>
            </a:fld>
            <a:endParaRPr lang="en-GB"/>
          </a:p>
        </p:txBody>
      </p:sp>
    </p:spTree>
    <p:extLst>
      <p:ext uri="{BB962C8B-B14F-4D97-AF65-F5344CB8AC3E}">
        <p14:creationId xmlns:p14="http://schemas.microsoft.com/office/powerpoint/2010/main" val="18030029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5C75DD-580D-4507-9DE8-EEF75FA7167D}"/>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A93219F9-0501-414D-8017-73E1309DA23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95A458-9DC7-495F-B976-ADF86515445F}"/>
              </a:ext>
            </a:extLst>
          </p:cNvPr>
          <p:cNvSpPr>
            <a:spLocks noGrp="1"/>
          </p:cNvSpPr>
          <p:nvPr>
            <p:ph type="dt" sz="half" idx="10"/>
          </p:nvPr>
        </p:nvSpPr>
        <p:spPr/>
        <p:txBody>
          <a:bodyPr/>
          <a:lstStyle/>
          <a:p>
            <a:fld id="{BFF25C42-F015-485F-AD72-175039104B32}" type="datetimeFigureOut">
              <a:rPr lang="en-GB" smtClean="0"/>
              <a:t>22/03/2020</a:t>
            </a:fld>
            <a:endParaRPr lang="en-GB"/>
          </a:p>
        </p:txBody>
      </p:sp>
      <p:sp>
        <p:nvSpPr>
          <p:cNvPr id="5" name="Footer Placeholder 4">
            <a:extLst>
              <a:ext uri="{FF2B5EF4-FFF2-40B4-BE49-F238E27FC236}">
                <a16:creationId xmlns:a16="http://schemas.microsoft.com/office/drawing/2014/main" id="{CCDDAEE3-6639-438F-8976-705D7DE323FE}"/>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E6F6ED6-3EE3-4083-B263-0A70109CFE80}"/>
              </a:ext>
            </a:extLst>
          </p:cNvPr>
          <p:cNvSpPr>
            <a:spLocks noGrp="1"/>
          </p:cNvSpPr>
          <p:nvPr>
            <p:ph type="sldNum" sz="quarter" idx="12"/>
          </p:nvPr>
        </p:nvSpPr>
        <p:spPr/>
        <p:txBody>
          <a:bodyPr/>
          <a:lstStyle/>
          <a:p>
            <a:fld id="{D09FD571-A2A7-4A41-A74D-8159C7EC7FDA}" type="slidenum">
              <a:rPr lang="en-GB" smtClean="0"/>
              <a:t>‹#›</a:t>
            </a:fld>
            <a:endParaRPr lang="en-GB"/>
          </a:p>
        </p:txBody>
      </p:sp>
    </p:spTree>
    <p:extLst>
      <p:ext uri="{BB962C8B-B14F-4D97-AF65-F5344CB8AC3E}">
        <p14:creationId xmlns:p14="http://schemas.microsoft.com/office/powerpoint/2010/main" val="25674854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F7CF39-1BA4-42A8-A1E4-01579BC539F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2F0169A1-D6C9-4E64-95BD-97BEE61AD94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7376FC3-4E2E-418C-B117-2A0A87AF8269}"/>
              </a:ext>
            </a:extLst>
          </p:cNvPr>
          <p:cNvSpPr>
            <a:spLocks noGrp="1"/>
          </p:cNvSpPr>
          <p:nvPr>
            <p:ph type="dt" sz="half" idx="10"/>
          </p:nvPr>
        </p:nvSpPr>
        <p:spPr/>
        <p:txBody>
          <a:bodyPr/>
          <a:lstStyle/>
          <a:p>
            <a:fld id="{BFF25C42-F015-485F-AD72-175039104B32}" type="datetimeFigureOut">
              <a:rPr lang="en-GB" smtClean="0"/>
              <a:t>22/03/2020</a:t>
            </a:fld>
            <a:endParaRPr lang="en-GB"/>
          </a:p>
        </p:txBody>
      </p:sp>
      <p:sp>
        <p:nvSpPr>
          <p:cNvPr id="5" name="Footer Placeholder 4">
            <a:extLst>
              <a:ext uri="{FF2B5EF4-FFF2-40B4-BE49-F238E27FC236}">
                <a16:creationId xmlns:a16="http://schemas.microsoft.com/office/drawing/2014/main" id="{11DD41D2-7F15-4D2E-A8FA-2DED75640B2E}"/>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18B7E8D-C36C-489E-AECF-1363EE81BB1D}"/>
              </a:ext>
            </a:extLst>
          </p:cNvPr>
          <p:cNvSpPr>
            <a:spLocks noGrp="1"/>
          </p:cNvSpPr>
          <p:nvPr>
            <p:ph type="sldNum" sz="quarter" idx="12"/>
          </p:nvPr>
        </p:nvSpPr>
        <p:spPr/>
        <p:txBody>
          <a:bodyPr/>
          <a:lstStyle/>
          <a:p>
            <a:fld id="{D09FD571-A2A7-4A41-A74D-8159C7EC7FDA}" type="slidenum">
              <a:rPr lang="en-GB" smtClean="0"/>
              <a:t>‹#›</a:t>
            </a:fld>
            <a:endParaRPr lang="en-GB"/>
          </a:p>
        </p:txBody>
      </p:sp>
    </p:spTree>
    <p:extLst>
      <p:ext uri="{BB962C8B-B14F-4D97-AF65-F5344CB8AC3E}">
        <p14:creationId xmlns:p14="http://schemas.microsoft.com/office/powerpoint/2010/main" val="37515827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66CF5C-18A5-48AF-828A-C4577B02434E}"/>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62EC80A6-1588-4A64-A6A4-A6B72B0A012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7CB9658F-3748-4387-9AD5-7B9F5FF7734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64AE879C-926D-4AAE-B734-472F8EC39796}"/>
              </a:ext>
            </a:extLst>
          </p:cNvPr>
          <p:cNvSpPr>
            <a:spLocks noGrp="1"/>
          </p:cNvSpPr>
          <p:nvPr>
            <p:ph type="dt" sz="half" idx="10"/>
          </p:nvPr>
        </p:nvSpPr>
        <p:spPr/>
        <p:txBody>
          <a:bodyPr/>
          <a:lstStyle/>
          <a:p>
            <a:fld id="{BFF25C42-F015-485F-AD72-175039104B32}" type="datetimeFigureOut">
              <a:rPr lang="en-GB" smtClean="0"/>
              <a:t>22/03/2020</a:t>
            </a:fld>
            <a:endParaRPr lang="en-GB"/>
          </a:p>
        </p:txBody>
      </p:sp>
      <p:sp>
        <p:nvSpPr>
          <p:cNvPr id="6" name="Footer Placeholder 5">
            <a:extLst>
              <a:ext uri="{FF2B5EF4-FFF2-40B4-BE49-F238E27FC236}">
                <a16:creationId xmlns:a16="http://schemas.microsoft.com/office/drawing/2014/main" id="{30662C3F-5CC6-477D-9DB0-48714101CAF3}"/>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64326267-96F2-408F-9CCF-73B507EE49C0}"/>
              </a:ext>
            </a:extLst>
          </p:cNvPr>
          <p:cNvSpPr>
            <a:spLocks noGrp="1"/>
          </p:cNvSpPr>
          <p:nvPr>
            <p:ph type="sldNum" sz="quarter" idx="12"/>
          </p:nvPr>
        </p:nvSpPr>
        <p:spPr/>
        <p:txBody>
          <a:bodyPr/>
          <a:lstStyle/>
          <a:p>
            <a:fld id="{D09FD571-A2A7-4A41-A74D-8159C7EC7FDA}" type="slidenum">
              <a:rPr lang="en-GB" smtClean="0"/>
              <a:t>‹#›</a:t>
            </a:fld>
            <a:endParaRPr lang="en-GB"/>
          </a:p>
        </p:txBody>
      </p:sp>
    </p:spTree>
    <p:extLst>
      <p:ext uri="{BB962C8B-B14F-4D97-AF65-F5344CB8AC3E}">
        <p14:creationId xmlns:p14="http://schemas.microsoft.com/office/powerpoint/2010/main" val="5061015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ADC626-16C7-4E5A-AD9C-E23E76B6EC93}"/>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214F44EB-BDA2-4F2B-A0A9-DE3C46A9135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C20D995-D592-46F3-A1E1-8BD190A9A3E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0C3F0C9E-6206-432B-978D-42D7BF7531F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ACA45A5-252A-499D-BADC-FAF7BB8E8AE2}"/>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DACB75BE-5273-4F33-B8EF-8DE94B4E4E5E}"/>
              </a:ext>
            </a:extLst>
          </p:cNvPr>
          <p:cNvSpPr>
            <a:spLocks noGrp="1"/>
          </p:cNvSpPr>
          <p:nvPr>
            <p:ph type="dt" sz="half" idx="10"/>
          </p:nvPr>
        </p:nvSpPr>
        <p:spPr/>
        <p:txBody>
          <a:bodyPr/>
          <a:lstStyle/>
          <a:p>
            <a:fld id="{BFF25C42-F015-485F-AD72-175039104B32}" type="datetimeFigureOut">
              <a:rPr lang="en-GB" smtClean="0"/>
              <a:t>22/03/2020</a:t>
            </a:fld>
            <a:endParaRPr lang="en-GB"/>
          </a:p>
        </p:txBody>
      </p:sp>
      <p:sp>
        <p:nvSpPr>
          <p:cNvPr id="8" name="Footer Placeholder 7">
            <a:extLst>
              <a:ext uri="{FF2B5EF4-FFF2-40B4-BE49-F238E27FC236}">
                <a16:creationId xmlns:a16="http://schemas.microsoft.com/office/drawing/2014/main" id="{5C7B280C-7316-4009-BF6A-F874F03991BC}"/>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C673478C-8D44-4EEE-AC50-C1A106ECC0F5}"/>
              </a:ext>
            </a:extLst>
          </p:cNvPr>
          <p:cNvSpPr>
            <a:spLocks noGrp="1"/>
          </p:cNvSpPr>
          <p:nvPr>
            <p:ph type="sldNum" sz="quarter" idx="12"/>
          </p:nvPr>
        </p:nvSpPr>
        <p:spPr/>
        <p:txBody>
          <a:bodyPr/>
          <a:lstStyle/>
          <a:p>
            <a:fld id="{D09FD571-A2A7-4A41-A74D-8159C7EC7FDA}" type="slidenum">
              <a:rPr lang="en-GB" smtClean="0"/>
              <a:t>‹#›</a:t>
            </a:fld>
            <a:endParaRPr lang="en-GB"/>
          </a:p>
        </p:txBody>
      </p:sp>
    </p:spTree>
    <p:extLst>
      <p:ext uri="{BB962C8B-B14F-4D97-AF65-F5344CB8AC3E}">
        <p14:creationId xmlns:p14="http://schemas.microsoft.com/office/powerpoint/2010/main" val="326094491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7371D3-27EE-4296-8A65-84D04C1EBEB6}"/>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CAE07EB2-303B-4EBE-81C4-80770D82B5BE}"/>
              </a:ext>
            </a:extLst>
          </p:cNvPr>
          <p:cNvSpPr>
            <a:spLocks noGrp="1"/>
          </p:cNvSpPr>
          <p:nvPr>
            <p:ph type="dt" sz="half" idx="10"/>
          </p:nvPr>
        </p:nvSpPr>
        <p:spPr/>
        <p:txBody>
          <a:bodyPr/>
          <a:lstStyle/>
          <a:p>
            <a:fld id="{BFF25C42-F015-485F-AD72-175039104B32}" type="datetimeFigureOut">
              <a:rPr lang="en-GB" smtClean="0"/>
              <a:t>22/03/2020</a:t>
            </a:fld>
            <a:endParaRPr lang="en-GB"/>
          </a:p>
        </p:txBody>
      </p:sp>
      <p:sp>
        <p:nvSpPr>
          <p:cNvPr id="4" name="Footer Placeholder 3">
            <a:extLst>
              <a:ext uri="{FF2B5EF4-FFF2-40B4-BE49-F238E27FC236}">
                <a16:creationId xmlns:a16="http://schemas.microsoft.com/office/drawing/2014/main" id="{EF0C2717-AFB7-4C78-819D-24C35CFAC19A}"/>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0E7635EE-B2CD-473C-987F-4330FC05BA5A}"/>
              </a:ext>
            </a:extLst>
          </p:cNvPr>
          <p:cNvSpPr>
            <a:spLocks noGrp="1"/>
          </p:cNvSpPr>
          <p:nvPr>
            <p:ph type="sldNum" sz="quarter" idx="12"/>
          </p:nvPr>
        </p:nvSpPr>
        <p:spPr/>
        <p:txBody>
          <a:bodyPr/>
          <a:lstStyle/>
          <a:p>
            <a:fld id="{D09FD571-A2A7-4A41-A74D-8159C7EC7FDA}" type="slidenum">
              <a:rPr lang="en-GB" smtClean="0"/>
              <a:t>‹#›</a:t>
            </a:fld>
            <a:endParaRPr lang="en-GB"/>
          </a:p>
        </p:txBody>
      </p:sp>
    </p:spTree>
    <p:extLst>
      <p:ext uri="{BB962C8B-B14F-4D97-AF65-F5344CB8AC3E}">
        <p14:creationId xmlns:p14="http://schemas.microsoft.com/office/powerpoint/2010/main" val="24883304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44D5D76-9231-4B20-848F-711DA06A48A5}"/>
              </a:ext>
            </a:extLst>
          </p:cNvPr>
          <p:cNvSpPr>
            <a:spLocks noGrp="1"/>
          </p:cNvSpPr>
          <p:nvPr>
            <p:ph type="dt" sz="half" idx="10"/>
          </p:nvPr>
        </p:nvSpPr>
        <p:spPr/>
        <p:txBody>
          <a:bodyPr/>
          <a:lstStyle/>
          <a:p>
            <a:fld id="{BFF25C42-F015-485F-AD72-175039104B32}" type="datetimeFigureOut">
              <a:rPr lang="en-GB" smtClean="0"/>
              <a:t>22/03/2020</a:t>
            </a:fld>
            <a:endParaRPr lang="en-GB"/>
          </a:p>
        </p:txBody>
      </p:sp>
      <p:sp>
        <p:nvSpPr>
          <p:cNvPr id="3" name="Footer Placeholder 2">
            <a:extLst>
              <a:ext uri="{FF2B5EF4-FFF2-40B4-BE49-F238E27FC236}">
                <a16:creationId xmlns:a16="http://schemas.microsoft.com/office/drawing/2014/main" id="{5BEFF424-21C1-4BF5-A5D6-7505C809715C}"/>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F743E3AB-B0B2-4811-922A-33CBAE66F93D}"/>
              </a:ext>
            </a:extLst>
          </p:cNvPr>
          <p:cNvSpPr>
            <a:spLocks noGrp="1"/>
          </p:cNvSpPr>
          <p:nvPr>
            <p:ph type="sldNum" sz="quarter" idx="12"/>
          </p:nvPr>
        </p:nvSpPr>
        <p:spPr/>
        <p:txBody>
          <a:bodyPr/>
          <a:lstStyle/>
          <a:p>
            <a:fld id="{D09FD571-A2A7-4A41-A74D-8159C7EC7FDA}" type="slidenum">
              <a:rPr lang="en-GB" smtClean="0"/>
              <a:t>‹#›</a:t>
            </a:fld>
            <a:endParaRPr lang="en-GB"/>
          </a:p>
        </p:txBody>
      </p:sp>
      <p:sp>
        <p:nvSpPr>
          <p:cNvPr id="5" name="Rectangle 4">
            <a:extLst>
              <a:ext uri="{FF2B5EF4-FFF2-40B4-BE49-F238E27FC236}">
                <a16:creationId xmlns:a16="http://schemas.microsoft.com/office/drawing/2014/main" id="{559F48F6-3B61-4C70-8171-011E32DF2FDE}"/>
              </a:ext>
            </a:extLst>
          </p:cNvPr>
          <p:cNvSpPr/>
          <p:nvPr userDrawn="1"/>
        </p:nvSpPr>
        <p:spPr>
          <a:xfrm>
            <a:off x="3773088" y="-124691"/>
            <a:ext cx="4645824" cy="1107996"/>
          </a:xfrm>
          <a:prstGeom prst="rect">
            <a:avLst/>
          </a:prstGeom>
          <a:noFill/>
        </p:spPr>
        <p:txBody>
          <a:bodyPr wrap="none" lIns="91440" tIns="45720" rIns="91440" bIns="45720">
            <a:spAutoFit/>
          </a:bodyPr>
          <a:lstStyle/>
          <a:p>
            <a:pPr algn="ctr"/>
            <a:r>
              <a:rPr lang="en-US" sz="66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MasterMind</a:t>
            </a:r>
          </a:p>
        </p:txBody>
      </p:sp>
    </p:spTree>
    <p:extLst>
      <p:ext uri="{BB962C8B-B14F-4D97-AF65-F5344CB8AC3E}">
        <p14:creationId xmlns:p14="http://schemas.microsoft.com/office/powerpoint/2010/main" val="262087671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535FD-94BA-4BA5-99C5-E9586D10078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F1F75AB2-09B1-4C57-9E99-F4DE06FFBBA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61B921AE-7505-4016-BE73-6125739880F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562B5EB-88BE-40E7-9F38-6E844F0D28D4}"/>
              </a:ext>
            </a:extLst>
          </p:cNvPr>
          <p:cNvSpPr>
            <a:spLocks noGrp="1"/>
          </p:cNvSpPr>
          <p:nvPr>
            <p:ph type="dt" sz="half" idx="10"/>
          </p:nvPr>
        </p:nvSpPr>
        <p:spPr/>
        <p:txBody>
          <a:bodyPr/>
          <a:lstStyle/>
          <a:p>
            <a:fld id="{BFF25C42-F015-485F-AD72-175039104B32}" type="datetimeFigureOut">
              <a:rPr lang="en-GB" smtClean="0"/>
              <a:t>22/03/2020</a:t>
            </a:fld>
            <a:endParaRPr lang="en-GB"/>
          </a:p>
        </p:txBody>
      </p:sp>
      <p:sp>
        <p:nvSpPr>
          <p:cNvPr id="6" name="Footer Placeholder 5">
            <a:extLst>
              <a:ext uri="{FF2B5EF4-FFF2-40B4-BE49-F238E27FC236}">
                <a16:creationId xmlns:a16="http://schemas.microsoft.com/office/drawing/2014/main" id="{C1CFEF5C-ED23-42DD-BAE9-DA85D98AA461}"/>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A3297342-B67A-4D81-9717-915D5A3A5982}"/>
              </a:ext>
            </a:extLst>
          </p:cNvPr>
          <p:cNvSpPr>
            <a:spLocks noGrp="1"/>
          </p:cNvSpPr>
          <p:nvPr>
            <p:ph type="sldNum" sz="quarter" idx="12"/>
          </p:nvPr>
        </p:nvSpPr>
        <p:spPr/>
        <p:txBody>
          <a:bodyPr/>
          <a:lstStyle/>
          <a:p>
            <a:fld id="{D09FD571-A2A7-4A41-A74D-8159C7EC7FDA}" type="slidenum">
              <a:rPr lang="en-GB" smtClean="0"/>
              <a:t>‹#›</a:t>
            </a:fld>
            <a:endParaRPr lang="en-GB"/>
          </a:p>
        </p:txBody>
      </p:sp>
    </p:spTree>
    <p:extLst>
      <p:ext uri="{BB962C8B-B14F-4D97-AF65-F5344CB8AC3E}">
        <p14:creationId xmlns:p14="http://schemas.microsoft.com/office/powerpoint/2010/main" val="403089229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43E185-129A-4ECE-8DC6-48CF6B38AF4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5290186E-3475-494B-81C0-2F2B839B5B5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AA3FCA16-F461-4F4D-91B7-B7A84A0FEEE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8BA39EF-8B38-4D86-BA57-822506EAC9C5}"/>
              </a:ext>
            </a:extLst>
          </p:cNvPr>
          <p:cNvSpPr>
            <a:spLocks noGrp="1"/>
          </p:cNvSpPr>
          <p:nvPr>
            <p:ph type="dt" sz="half" idx="10"/>
          </p:nvPr>
        </p:nvSpPr>
        <p:spPr/>
        <p:txBody>
          <a:bodyPr/>
          <a:lstStyle/>
          <a:p>
            <a:fld id="{BFF25C42-F015-485F-AD72-175039104B32}" type="datetimeFigureOut">
              <a:rPr lang="en-GB" smtClean="0"/>
              <a:t>22/03/2020</a:t>
            </a:fld>
            <a:endParaRPr lang="en-GB"/>
          </a:p>
        </p:txBody>
      </p:sp>
      <p:sp>
        <p:nvSpPr>
          <p:cNvPr id="6" name="Footer Placeholder 5">
            <a:extLst>
              <a:ext uri="{FF2B5EF4-FFF2-40B4-BE49-F238E27FC236}">
                <a16:creationId xmlns:a16="http://schemas.microsoft.com/office/drawing/2014/main" id="{93DDF74A-404E-4F5D-A1EB-926FB232ADA4}"/>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FD60857A-9B66-48FE-8790-625D8087334D}"/>
              </a:ext>
            </a:extLst>
          </p:cNvPr>
          <p:cNvSpPr>
            <a:spLocks noGrp="1"/>
          </p:cNvSpPr>
          <p:nvPr>
            <p:ph type="sldNum" sz="quarter" idx="12"/>
          </p:nvPr>
        </p:nvSpPr>
        <p:spPr/>
        <p:txBody>
          <a:bodyPr/>
          <a:lstStyle/>
          <a:p>
            <a:fld id="{D09FD571-A2A7-4A41-A74D-8159C7EC7FDA}" type="slidenum">
              <a:rPr lang="en-GB" smtClean="0"/>
              <a:t>‹#›</a:t>
            </a:fld>
            <a:endParaRPr lang="en-GB"/>
          </a:p>
        </p:txBody>
      </p:sp>
    </p:spTree>
    <p:extLst>
      <p:ext uri="{BB962C8B-B14F-4D97-AF65-F5344CB8AC3E}">
        <p14:creationId xmlns:p14="http://schemas.microsoft.com/office/powerpoint/2010/main" val="7911984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D5AF712-2A18-4B40-93D2-A6A484E9B04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657885E6-A4F0-49E0-BE21-51ABFE40AE1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CD887A50-0786-4629-9711-D03E5C51BEA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FF25C42-F015-485F-AD72-175039104B32}" type="datetimeFigureOut">
              <a:rPr lang="en-GB" smtClean="0"/>
              <a:t>22/03/2020</a:t>
            </a:fld>
            <a:endParaRPr lang="en-GB"/>
          </a:p>
        </p:txBody>
      </p:sp>
      <p:sp>
        <p:nvSpPr>
          <p:cNvPr id="5" name="Footer Placeholder 4">
            <a:extLst>
              <a:ext uri="{FF2B5EF4-FFF2-40B4-BE49-F238E27FC236}">
                <a16:creationId xmlns:a16="http://schemas.microsoft.com/office/drawing/2014/main" id="{4A25B33C-B0CC-44E1-B826-706F9D0D95F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AFEABF7F-19D7-4587-92EA-EB457BFA2071}"/>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09FD571-A2A7-4A41-A74D-8159C7EC7FDA}" type="slidenum">
              <a:rPr lang="en-GB" smtClean="0"/>
              <a:t>‹#›</a:t>
            </a:fld>
            <a:endParaRPr lang="en-GB"/>
          </a:p>
        </p:txBody>
      </p:sp>
    </p:spTree>
    <p:extLst>
      <p:ext uri="{BB962C8B-B14F-4D97-AF65-F5344CB8AC3E}">
        <p14:creationId xmlns:p14="http://schemas.microsoft.com/office/powerpoint/2010/main" val="5028901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11.xml"/><Relationship Id="rId13" Type="http://schemas.openxmlformats.org/officeDocument/2006/relationships/image" Target="../media/image3.png"/><Relationship Id="rId3" Type="http://schemas.openxmlformats.org/officeDocument/2006/relationships/slide" Target="slide3.xml"/><Relationship Id="rId7" Type="http://schemas.openxmlformats.org/officeDocument/2006/relationships/slide" Target="slide5.xml"/><Relationship Id="rId12" Type="http://schemas.openxmlformats.org/officeDocument/2006/relationships/image" Target="../media/image2.png"/><Relationship Id="rId2" Type="http://schemas.openxmlformats.org/officeDocument/2006/relationships/slide" Target="slide8.xml"/><Relationship Id="rId1" Type="http://schemas.openxmlformats.org/officeDocument/2006/relationships/slideLayout" Target="../slideLayouts/slideLayout7.xml"/><Relationship Id="rId6" Type="http://schemas.openxmlformats.org/officeDocument/2006/relationships/slide" Target="slide10.xml"/><Relationship Id="rId11" Type="http://schemas.openxmlformats.org/officeDocument/2006/relationships/slide" Target="slide2.xml"/><Relationship Id="rId5" Type="http://schemas.openxmlformats.org/officeDocument/2006/relationships/slide" Target="slide4.xml"/><Relationship Id="rId10" Type="http://schemas.openxmlformats.org/officeDocument/2006/relationships/slide" Target="slide7.xml"/><Relationship Id="rId4" Type="http://schemas.openxmlformats.org/officeDocument/2006/relationships/slide" Target="slide9.xml"/><Relationship Id="rId9" Type="http://schemas.openxmlformats.org/officeDocument/2006/relationships/slide" Target="slide6.xml"/></Relationships>
</file>

<file path=ppt/slides/_rels/slide10.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slide" Target="slide1.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chemeClr val="tx1">
                <a:lumMod val="85000"/>
                <a:lumOff val="15000"/>
              </a:schemeClr>
            </a:gs>
            <a:gs pos="32000">
              <a:schemeClr val="bg2">
                <a:lumMod val="50000"/>
              </a:schemeClr>
            </a:gs>
            <a:gs pos="65000">
              <a:schemeClr val="bg2">
                <a:lumMod val="50000"/>
              </a:schemeClr>
            </a:gs>
            <a:gs pos="100000">
              <a:schemeClr val="tx1">
                <a:lumMod val="95000"/>
                <a:lumOff val="5000"/>
              </a:schemeClr>
            </a:gs>
          </a:gsLst>
          <a:lin ang="2400000" scaled="0"/>
        </a:gra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C51E756-F798-479E-AA65-A69400B8CB7D}"/>
              </a:ext>
            </a:extLst>
          </p:cNvPr>
          <p:cNvGrpSpPr/>
          <p:nvPr/>
        </p:nvGrpSpPr>
        <p:grpSpPr>
          <a:xfrm>
            <a:off x="8319370" y="2919467"/>
            <a:ext cx="1702513" cy="863999"/>
            <a:chOff x="8319370" y="2919467"/>
            <a:chExt cx="1702513" cy="863999"/>
          </a:xfrm>
        </p:grpSpPr>
        <p:sp>
          <p:nvSpPr>
            <p:cNvPr id="45" name="cover 2 Rectangle 56">
              <a:extLst>
                <a:ext uri="{FF2B5EF4-FFF2-40B4-BE49-F238E27FC236}">
                  <a16:creationId xmlns:a16="http://schemas.microsoft.com/office/drawing/2014/main" id="{396086F1-7D6A-417C-8D62-259FABE3C416}"/>
                </a:ext>
              </a:extLst>
            </p:cNvPr>
            <p:cNvSpPr/>
            <p:nvPr/>
          </p:nvSpPr>
          <p:spPr>
            <a:xfrm>
              <a:off x="8319370" y="2919467"/>
              <a:ext cx="1702513" cy="863999"/>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wrap="none" tIns="0" b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CA8B4B6B-4B58-43CE-95C9-BFB06F4E02B3}"/>
                </a:ext>
              </a:extLst>
            </p:cNvPr>
            <p:cNvSpPr/>
            <p:nvPr/>
          </p:nvSpPr>
          <p:spPr>
            <a:xfrm>
              <a:off x="8497205" y="3014404"/>
              <a:ext cx="1346844" cy="699404"/>
            </a:xfrm>
            <a:prstGeom prst="rect">
              <a:avLst/>
            </a:prstGeom>
            <a:noFill/>
            <a:ln>
              <a:noFill/>
            </a:ln>
          </p:spPr>
          <p:txBody>
            <a:bodyPr wrap="none" lIns="91440" tIns="0" rIns="91440" bIns="144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PLAY</a:t>
              </a:r>
            </a:p>
          </p:txBody>
        </p:sp>
      </p:grpSp>
      <p:sp>
        <p:nvSpPr>
          <p:cNvPr id="33" name="TextBox 32">
            <a:extLst>
              <a:ext uri="{FF2B5EF4-FFF2-40B4-BE49-F238E27FC236}">
                <a16:creationId xmlns:a16="http://schemas.microsoft.com/office/drawing/2014/main" id="{46E6916A-1668-4FAB-BA45-624FBFA85F62}"/>
              </a:ext>
            </a:extLst>
          </p:cNvPr>
          <p:cNvSpPr txBox="1"/>
          <p:nvPr/>
        </p:nvSpPr>
        <p:spPr>
          <a:xfrm>
            <a:off x="116636" y="564229"/>
            <a:ext cx="6644773"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rPr>
              <a:t>Play to the standard rules of Mastermind. </a:t>
            </a:r>
            <a:endParaRPr lang="en-GB" sz="1400" dirty="0">
              <a:solidFill>
                <a:srgbClr val="E6E6E6"/>
              </a:solidFill>
              <a:latin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rPr>
              <a:t>You can choose to play to 8 attempts to crack the code, or the full 12.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rPr>
              <a:t>Note however that these games will not have any duplicate colours or blanks. All target colours will be different.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rPr>
              <a:t>The target code is beneath the rectangular cover on the right hand side of the board</a:t>
            </a:r>
          </a:p>
        </p:txBody>
      </p:sp>
      <p:grpSp>
        <p:nvGrpSpPr>
          <p:cNvPr id="41" name="Group 40">
            <a:extLst>
              <a:ext uri="{FF2B5EF4-FFF2-40B4-BE49-F238E27FC236}">
                <a16:creationId xmlns:a16="http://schemas.microsoft.com/office/drawing/2014/main" id="{6D5F19A1-7D4E-4B60-A2B7-4BD5C4AE435D}"/>
              </a:ext>
            </a:extLst>
          </p:cNvPr>
          <p:cNvGrpSpPr/>
          <p:nvPr/>
        </p:nvGrpSpPr>
        <p:grpSpPr>
          <a:xfrm>
            <a:off x="6653891" y="931589"/>
            <a:ext cx="720000" cy="5521779"/>
            <a:chOff x="6653891" y="931589"/>
            <a:chExt cx="720000" cy="5521779"/>
          </a:xfrm>
        </p:grpSpPr>
        <p:sp>
          <p:nvSpPr>
            <p:cNvPr id="34" name="BLUE 2 Oval 30">
              <a:extLst>
                <a:ext uri="{FF2B5EF4-FFF2-40B4-BE49-F238E27FC236}">
                  <a16:creationId xmlns:a16="http://schemas.microsoft.com/office/drawing/2014/main" id="{BCC5494C-ACA8-4927-A8B7-24B617F282AF}"/>
                </a:ext>
              </a:extLst>
            </p:cNvPr>
            <p:cNvSpPr>
              <a:spLocks noChangeAspect="1"/>
            </p:cNvSpPr>
            <p:nvPr/>
          </p:nvSpPr>
          <p:spPr>
            <a:xfrm>
              <a:off x="6653891" y="4773013"/>
              <a:ext cx="720000" cy="720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ORANGE 2 Oval 31">
              <a:extLst>
                <a:ext uri="{FF2B5EF4-FFF2-40B4-BE49-F238E27FC236}">
                  <a16:creationId xmlns:a16="http://schemas.microsoft.com/office/drawing/2014/main" id="{D66F992F-F0BF-4064-901A-3E9130805B31}"/>
                </a:ext>
              </a:extLst>
            </p:cNvPr>
            <p:cNvSpPr>
              <a:spLocks noChangeAspect="1"/>
            </p:cNvSpPr>
            <p:nvPr/>
          </p:nvSpPr>
          <p:spPr>
            <a:xfrm>
              <a:off x="6653891" y="2852301"/>
              <a:ext cx="720000" cy="720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ED 2 Oval 27">
              <a:extLst>
                <a:ext uri="{FF2B5EF4-FFF2-40B4-BE49-F238E27FC236}">
                  <a16:creationId xmlns:a16="http://schemas.microsoft.com/office/drawing/2014/main" id="{A0839BAE-2934-4E9F-BD4D-8250471B0B76}"/>
                </a:ext>
              </a:extLst>
            </p:cNvPr>
            <p:cNvSpPr>
              <a:spLocks noChangeAspect="1"/>
            </p:cNvSpPr>
            <p:nvPr/>
          </p:nvSpPr>
          <p:spPr>
            <a:xfrm>
              <a:off x="6653891" y="1891945"/>
              <a:ext cx="720000" cy="720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GREEN 2 Oval 29">
              <a:extLst>
                <a:ext uri="{FF2B5EF4-FFF2-40B4-BE49-F238E27FC236}">
                  <a16:creationId xmlns:a16="http://schemas.microsoft.com/office/drawing/2014/main" id="{AF9D3389-7B6B-4844-82D3-D69ACC0EA405}"/>
                </a:ext>
              </a:extLst>
            </p:cNvPr>
            <p:cNvSpPr>
              <a:spLocks noChangeAspect="1"/>
            </p:cNvSpPr>
            <p:nvPr/>
          </p:nvSpPr>
          <p:spPr>
            <a:xfrm>
              <a:off x="6653891" y="931589"/>
              <a:ext cx="720000" cy="720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big PURPLE 4 Oval 32">
              <a:extLst>
                <a:ext uri="{FF2B5EF4-FFF2-40B4-BE49-F238E27FC236}">
                  <a16:creationId xmlns:a16="http://schemas.microsoft.com/office/drawing/2014/main" id="{CAED6B92-EA34-4250-826E-FDC173E1CCDB}"/>
                </a:ext>
              </a:extLst>
            </p:cNvPr>
            <p:cNvSpPr>
              <a:spLocks noChangeAspect="1"/>
            </p:cNvSpPr>
            <p:nvPr/>
          </p:nvSpPr>
          <p:spPr>
            <a:xfrm>
              <a:off x="6653891" y="3812657"/>
              <a:ext cx="720000" cy="720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big YELLOW 2 Oval 28">
              <a:extLst>
                <a:ext uri="{FF2B5EF4-FFF2-40B4-BE49-F238E27FC236}">
                  <a16:creationId xmlns:a16="http://schemas.microsoft.com/office/drawing/2014/main" id="{DBEB21BB-6880-4DA2-8C90-900FACF4A6C8}"/>
                </a:ext>
              </a:extLst>
            </p:cNvPr>
            <p:cNvSpPr>
              <a:spLocks noChangeAspect="1"/>
            </p:cNvSpPr>
            <p:nvPr/>
          </p:nvSpPr>
          <p:spPr>
            <a:xfrm>
              <a:off x="6653891" y="5733368"/>
              <a:ext cx="720000" cy="720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7" name="TextBox 46">
            <a:extLst>
              <a:ext uri="{FF2B5EF4-FFF2-40B4-BE49-F238E27FC236}">
                <a16:creationId xmlns:a16="http://schemas.microsoft.com/office/drawing/2014/main" id="{2FDDC9C4-A8F1-40F3-8C87-C2E83A5E24FA}"/>
              </a:ext>
            </a:extLst>
          </p:cNvPr>
          <p:cNvSpPr txBox="1"/>
          <p:nvPr/>
        </p:nvSpPr>
        <p:spPr>
          <a:xfrm>
            <a:off x="116636" y="4517418"/>
            <a:ext cx="6127753" cy="224676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E6E6E6"/>
                </a:solidFill>
                <a:effectLst/>
                <a:uLnTx/>
                <a:uFillTx/>
                <a:latin typeface="Calibri" panose="020F0502020204030204"/>
                <a:ea typeface="+mn-ea"/>
                <a:cs typeface="+mn-cs"/>
              </a:rPr>
              <a:t>TO PLAY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rPr>
              <a:t>Click on a small circle for a big peg of that colour to appear.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rPr>
              <a:t>When a column of four big has been selected, the black and white pegs will show: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rPr>
              <a:t>White – right colour / wrong position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rPr>
              <a:t>Black – right colour right position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rPr>
              <a:t>Blank – colour not in the final code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E6E6E6"/>
                </a:solidFill>
                <a:effectLst/>
                <a:uLnTx/>
                <a:uFillTx/>
                <a:latin typeface="Calibri" panose="020F0502020204030204"/>
                <a:ea typeface="+mn-ea"/>
                <a:cs typeface="+mn-cs"/>
              </a:rPr>
              <a:t>When you have four black pegs, click on the ‘Reveal’ button to confirm that you have cracked the code. The position of the black and white pegs does not equate to the position of any big coloured peg.</a:t>
            </a:r>
          </a:p>
        </p:txBody>
      </p:sp>
      <p:grpSp>
        <p:nvGrpSpPr>
          <p:cNvPr id="55" name="Group 54">
            <a:extLst>
              <a:ext uri="{FF2B5EF4-FFF2-40B4-BE49-F238E27FC236}">
                <a16:creationId xmlns:a16="http://schemas.microsoft.com/office/drawing/2014/main" id="{6C84834A-EE11-465D-8701-9FB3B62F03F9}"/>
              </a:ext>
            </a:extLst>
          </p:cNvPr>
          <p:cNvGrpSpPr/>
          <p:nvPr/>
        </p:nvGrpSpPr>
        <p:grpSpPr>
          <a:xfrm>
            <a:off x="7787713" y="1827369"/>
            <a:ext cx="2731721" cy="2991080"/>
            <a:chOff x="4478588" y="1855458"/>
            <a:chExt cx="2731721" cy="2991080"/>
          </a:xfrm>
        </p:grpSpPr>
        <p:sp>
          <p:nvSpPr>
            <p:cNvPr id="56" name="BLUE 2 Oval 30">
              <a:extLst>
                <a:ext uri="{FF2B5EF4-FFF2-40B4-BE49-F238E27FC236}">
                  <a16:creationId xmlns:a16="http://schemas.microsoft.com/office/drawing/2014/main" id="{6B79384B-26B7-4268-9661-C6B677227B4B}"/>
                </a:ext>
              </a:extLst>
            </p:cNvPr>
            <p:cNvSpPr>
              <a:spLocks noChangeAspect="1"/>
            </p:cNvSpPr>
            <p:nvPr/>
          </p:nvSpPr>
          <p:spPr>
            <a:xfrm>
              <a:off x="6562309" y="361683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ORANGE 2 Oval 31">
              <a:extLst>
                <a:ext uri="{FF2B5EF4-FFF2-40B4-BE49-F238E27FC236}">
                  <a16:creationId xmlns:a16="http://schemas.microsoft.com/office/drawing/2014/main" id="{44DEB3E4-A4EC-4D52-97D2-03DF63E3DF5E}"/>
                </a:ext>
              </a:extLst>
            </p:cNvPr>
            <p:cNvSpPr>
              <a:spLocks noChangeAspect="1"/>
            </p:cNvSpPr>
            <p:nvPr/>
          </p:nvSpPr>
          <p:spPr>
            <a:xfrm>
              <a:off x="6562309" y="247973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D 2 Oval 27">
              <a:extLst>
                <a:ext uri="{FF2B5EF4-FFF2-40B4-BE49-F238E27FC236}">
                  <a16:creationId xmlns:a16="http://schemas.microsoft.com/office/drawing/2014/main" id="{F66A1B2E-3035-4C51-9D9F-725FB5BA7E72}"/>
                </a:ext>
              </a:extLst>
            </p:cNvPr>
            <p:cNvSpPr>
              <a:spLocks noChangeAspect="1"/>
            </p:cNvSpPr>
            <p:nvPr/>
          </p:nvSpPr>
          <p:spPr>
            <a:xfrm>
              <a:off x="4489317" y="247973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GREEN 2 Oval 29">
              <a:extLst>
                <a:ext uri="{FF2B5EF4-FFF2-40B4-BE49-F238E27FC236}">
                  <a16:creationId xmlns:a16="http://schemas.microsoft.com/office/drawing/2014/main" id="{9EFFFB55-3D6A-440F-B2E3-477A3D0126E2}"/>
                </a:ext>
              </a:extLst>
            </p:cNvPr>
            <p:cNvSpPr>
              <a:spLocks noChangeAspect="1"/>
            </p:cNvSpPr>
            <p:nvPr/>
          </p:nvSpPr>
          <p:spPr>
            <a:xfrm>
              <a:off x="5533337" y="185545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big PURPLE 4 Oval 32">
              <a:extLst>
                <a:ext uri="{FF2B5EF4-FFF2-40B4-BE49-F238E27FC236}">
                  <a16:creationId xmlns:a16="http://schemas.microsoft.com/office/drawing/2014/main" id="{1C6462C0-AF14-4EEC-A615-65E66D672C30}"/>
                </a:ext>
              </a:extLst>
            </p:cNvPr>
            <p:cNvSpPr>
              <a:spLocks noChangeAspect="1"/>
            </p:cNvSpPr>
            <p:nvPr/>
          </p:nvSpPr>
          <p:spPr>
            <a:xfrm>
              <a:off x="4478588" y="361683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big YELLOW 2 Oval 28">
              <a:extLst>
                <a:ext uri="{FF2B5EF4-FFF2-40B4-BE49-F238E27FC236}">
                  <a16:creationId xmlns:a16="http://schemas.microsoft.com/office/drawing/2014/main" id="{98452398-79E4-4725-BCD7-2663B8E5BB21}"/>
                </a:ext>
              </a:extLst>
            </p:cNvPr>
            <p:cNvSpPr>
              <a:spLocks noChangeAspect="1"/>
            </p:cNvSpPr>
            <p:nvPr/>
          </p:nvSpPr>
          <p:spPr>
            <a:xfrm>
              <a:off x="5533337" y="419853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2" name="Group 61">
            <a:extLst>
              <a:ext uri="{FF2B5EF4-FFF2-40B4-BE49-F238E27FC236}">
                <a16:creationId xmlns:a16="http://schemas.microsoft.com/office/drawing/2014/main" id="{D8579581-23E7-47AE-89D9-F5183DD8D243}"/>
              </a:ext>
            </a:extLst>
          </p:cNvPr>
          <p:cNvGrpSpPr/>
          <p:nvPr/>
        </p:nvGrpSpPr>
        <p:grpSpPr>
          <a:xfrm>
            <a:off x="11259265" y="931589"/>
            <a:ext cx="720000" cy="5521779"/>
            <a:chOff x="6653891" y="931589"/>
            <a:chExt cx="720000" cy="5521779"/>
          </a:xfrm>
        </p:grpSpPr>
        <p:sp>
          <p:nvSpPr>
            <p:cNvPr id="63" name="BLUE 2 Oval 30">
              <a:extLst>
                <a:ext uri="{FF2B5EF4-FFF2-40B4-BE49-F238E27FC236}">
                  <a16:creationId xmlns:a16="http://schemas.microsoft.com/office/drawing/2014/main" id="{700FFC52-BD2E-44BD-92C5-786369C6FE70}"/>
                </a:ext>
              </a:extLst>
            </p:cNvPr>
            <p:cNvSpPr>
              <a:spLocks noChangeAspect="1"/>
            </p:cNvSpPr>
            <p:nvPr/>
          </p:nvSpPr>
          <p:spPr>
            <a:xfrm>
              <a:off x="6653891" y="4773013"/>
              <a:ext cx="720000" cy="720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ORANGE 2 Oval 31">
              <a:extLst>
                <a:ext uri="{FF2B5EF4-FFF2-40B4-BE49-F238E27FC236}">
                  <a16:creationId xmlns:a16="http://schemas.microsoft.com/office/drawing/2014/main" id="{463FDCDC-1C45-4A93-83A0-398172D2F6AD}"/>
                </a:ext>
              </a:extLst>
            </p:cNvPr>
            <p:cNvSpPr>
              <a:spLocks noChangeAspect="1"/>
            </p:cNvSpPr>
            <p:nvPr/>
          </p:nvSpPr>
          <p:spPr>
            <a:xfrm>
              <a:off x="6653891" y="2852301"/>
              <a:ext cx="720000" cy="720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ED 2 Oval 27">
              <a:extLst>
                <a:ext uri="{FF2B5EF4-FFF2-40B4-BE49-F238E27FC236}">
                  <a16:creationId xmlns:a16="http://schemas.microsoft.com/office/drawing/2014/main" id="{B07A2FE0-2AA1-41A8-9A6C-F13DF9800E06}"/>
                </a:ext>
              </a:extLst>
            </p:cNvPr>
            <p:cNvSpPr>
              <a:spLocks noChangeAspect="1"/>
            </p:cNvSpPr>
            <p:nvPr/>
          </p:nvSpPr>
          <p:spPr>
            <a:xfrm>
              <a:off x="6653891" y="1891945"/>
              <a:ext cx="720000" cy="720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GREEN 2 Oval 29">
              <a:extLst>
                <a:ext uri="{FF2B5EF4-FFF2-40B4-BE49-F238E27FC236}">
                  <a16:creationId xmlns:a16="http://schemas.microsoft.com/office/drawing/2014/main" id="{CE26ADAA-65A7-438F-A976-F94F2AF9C7F2}"/>
                </a:ext>
              </a:extLst>
            </p:cNvPr>
            <p:cNvSpPr>
              <a:spLocks noChangeAspect="1"/>
            </p:cNvSpPr>
            <p:nvPr/>
          </p:nvSpPr>
          <p:spPr>
            <a:xfrm>
              <a:off x="6653891" y="931589"/>
              <a:ext cx="720000" cy="720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big PURPLE 4 Oval 32">
              <a:extLst>
                <a:ext uri="{FF2B5EF4-FFF2-40B4-BE49-F238E27FC236}">
                  <a16:creationId xmlns:a16="http://schemas.microsoft.com/office/drawing/2014/main" id="{5EFB911A-C088-49F9-B941-DC585AEC8E9A}"/>
                </a:ext>
              </a:extLst>
            </p:cNvPr>
            <p:cNvSpPr>
              <a:spLocks noChangeAspect="1"/>
            </p:cNvSpPr>
            <p:nvPr/>
          </p:nvSpPr>
          <p:spPr>
            <a:xfrm>
              <a:off x="6653891" y="3812657"/>
              <a:ext cx="720000" cy="720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big YELLOW 2 Oval 28">
              <a:extLst>
                <a:ext uri="{FF2B5EF4-FFF2-40B4-BE49-F238E27FC236}">
                  <a16:creationId xmlns:a16="http://schemas.microsoft.com/office/drawing/2014/main" id="{41ADE3CA-8816-46D4-91AE-A8F191B972E2}"/>
                </a:ext>
              </a:extLst>
            </p:cNvPr>
            <p:cNvSpPr>
              <a:spLocks noChangeAspect="1"/>
            </p:cNvSpPr>
            <p:nvPr/>
          </p:nvSpPr>
          <p:spPr>
            <a:xfrm>
              <a:off x="6653891" y="5733368"/>
              <a:ext cx="720000" cy="720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5821DF6A-523E-454C-9A8E-288E0FBAB505}"/>
              </a:ext>
            </a:extLst>
          </p:cNvPr>
          <p:cNvGrpSpPr>
            <a:grpSpLocks noChangeAspect="1"/>
          </p:cNvGrpSpPr>
          <p:nvPr/>
        </p:nvGrpSpPr>
        <p:grpSpPr>
          <a:xfrm rot="2160000">
            <a:off x="9117955" y="1692189"/>
            <a:ext cx="1893199" cy="3245828"/>
            <a:chOff x="4320049" y="132321"/>
            <a:chExt cx="3786400" cy="6491678"/>
          </a:xfrm>
          <a:solidFill>
            <a:srgbClr val="000000">
              <a:alpha val="0"/>
            </a:srgbClr>
          </a:solidFill>
        </p:grpSpPr>
        <p:sp>
          <p:nvSpPr>
            <p:cNvPr id="70" name="Freeform: Shape 69">
              <a:extLst>
                <a:ext uri="{FF2B5EF4-FFF2-40B4-BE49-F238E27FC236}">
                  <a16:creationId xmlns:a16="http://schemas.microsoft.com/office/drawing/2014/main" id="{B1A7132F-1D61-4DF9-ACEA-71CE25E2C2BC}"/>
                </a:ext>
              </a:extLst>
            </p:cNvPr>
            <p:cNvSpPr/>
            <p:nvPr/>
          </p:nvSpPr>
          <p:spPr>
            <a:xfrm>
              <a:off x="6213249" y="132321"/>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Freeform: Shape 70">
              <a:extLst>
                <a:ext uri="{FF2B5EF4-FFF2-40B4-BE49-F238E27FC236}">
                  <a16:creationId xmlns:a16="http://schemas.microsoft.com/office/drawing/2014/main" id="{403CC4F2-0FED-44E3-83FA-98537F8C8DFB}"/>
                </a:ext>
              </a:extLst>
            </p:cNvPr>
            <p:cNvSpPr/>
            <p:nvPr/>
          </p:nvSpPr>
          <p:spPr>
            <a:xfrm rot="10800000">
              <a:off x="4320049" y="3383999"/>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2" name="Group 71">
            <a:extLst>
              <a:ext uri="{FF2B5EF4-FFF2-40B4-BE49-F238E27FC236}">
                <a16:creationId xmlns:a16="http://schemas.microsoft.com/office/drawing/2014/main" id="{F5970A72-74E1-4D65-97C1-CC26AF4BC51B}"/>
              </a:ext>
            </a:extLst>
          </p:cNvPr>
          <p:cNvGrpSpPr>
            <a:grpSpLocks noChangeAspect="1"/>
          </p:cNvGrpSpPr>
          <p:nvPr/>
        </p:nvGrpSpPr>
        <p:grpSpPr>
          <a:xfrm rot="6480000">
            <a:off x="9117955" y="1692189"/>
            <a:ext cx="1893199" cy="3245828"/>
            <a:chOff x="4320049" y="132321"/>
            <a:chExt cx="3786400" cy="6491678"/>
          </a:xfrm>
          <a:solidFill>
            <a:srgbClr val="000000">
              <a:alpha val="0"/>
            </a:srgbClr>
          </a:solidFill>
        </p:grpSpPr>
        <p:sp>
          <p:nvSpPr>
            <p:cNvPr id="73" name="Freeform: Shape 72">
              <a:extLst>
                <a:ext uri="{FF2B5EF4-FFF2-40B4-BE49-F238E27FC236}">
                  <a16:creationId xmlns:a16="http://schemas.microsoft.com/office/drawing/2014/main" id="{E139403A-E55F-4F1D-9ACC-E78C6E14B32A}"/>
                </a:ext>
              </a:extLst>
            </p:cNvPr>
            <p:cNvSpPr/>
            <p:nvPr/>
          </p:nvSpPr>
          <p:spPr>
            <a:xfrm>
              <a:off x="6213249" y="132321"/>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Freeform: Shape 73">
              <a:extLst>
                <a:ext uri="{FF2B5EF4-FFF2-40B4-BE49-F238E27FC236}">
                  <a16:creationId xmlns:a16="http://schemas.microsoft.com/office/drawing/2014/main" id="{FA78BB9D-BFAB-445E-94FE-747D0719B9A1}"/>
                </a:ext>
              </a:extLst>
            </p:cNvPr>
            <p:cNvSpPr/>
            <p:nvPr/>
          </p:nvSpPr>
          <p:spPr>
            <a:xfrm rot="10800000">
              <a:off x="4320049" y="3383999"/>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 name="Group 74">
            <a:extLst>
              <a:ext uri="{FF2B5EF4-FFF2-40B4-BE49-F238E27FC236}">
                <a16:creationId xmlns:a16="http://schemas.microsoft.com/office/drawing/2014/main" id="{4F742375-9DAE-4639-A55F-A38DC7A1C0DA}"/>
              </a:ext>
            </a:extLst>
          </p:cNvPr>
          <p:cNvGrpSpPr>
            <a:grpSpLocks noChangeAspect="1"/>
          </p:cNvGrpSpPr>
          <p:nvPr/>
        </p:nvGrpSpPr>
        <p:grpSpPr>
          <a:xfrm rot="4320000">
            <a:off x="9117955" y="1692189"/>
            <a:ext cx="1893199" cy="3245828"/>
            <a:chOff x="4320049" y="132321"/>
            <a:chExt cx="3786400" cy="6491678"/>
          </a:xfrm>
          <a:solidFill>
            <a:srgbClr val="000000">
              <a:alpha val="0"/>
            </a:srgbClr>
          </a:solidFill>
        </p:grpSpPr>
        <p:sp>
          <p:nvSpPr>
            <p:cNvPr id="76" name="Freeform: Shape 75">
              <a:extLst>
                <a:ext uri="{FF2B5EF4-FFF2-40B4-BE49-F238E27FC236}">
                  <a16:creationId xmlns:a16="http://schemas.microsoft.com/office/drawing/2014/main" id="{20DD4883-0533-4BD6-8F3A-BBA3405752E4}"/>
                </a:ext>
              </a:extLst>
            </p:cNvPr>
            <p:cNvSpPr/>
            <p:nvPr/>
          </p:nvSpPr>
          <p:spPr>
            <a:xfrm>
              <a:off x="6213249" y="132321"/>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Freeform: Shape 76">
              <a:extLst>
                <a:ext uri="{FF2B5EF4-FFF2-40B4-BE49-F238E27FC236}">
                  <a16:creationId xmlns:a16="http://schemas.microsoft.com/office/drawing/2014/main" id="{6C590B44-A9C8-482A-B9F1-934BB0266EA1}"/>
                </a:ext>
              </a:extLst>
            </p:cNvPr>
            <p:cNvSpPr/>
            <p:nvPr/>
          </p:nvSpPr>
          <p:spPr>
            <a:xfrm rot="10800000">
              <a:off x="4320049" y="3383999"/>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8" name="Group 77">
            <a:extLst>
              <a:ext uri="{FF2B5EF4-FFF2-40B4-BE49-F238E27FC236}">
                <a16:creationId xmlns:a16="http://schemas.microsoft.com/office/drawing/2014/main" id="{EEA70BF9-ED81-4DC3-9973-37202B8B6E28}"/>
              </a:ext>
            </a:extLst>
          </p:cNvPr>
          <p:cNvGrpSpPr>
            <a:grpSpLocks noChangeAspect="1"/>
          </p:cNvGrpSpPr>
          <p:nvPr/>
        </p:nvGrpSpPr>
        <p:grpSpPr>
          <a:xfrm rot="8640000">
            <a:off x="9117955" y="1692189"/>
            <a:ext cx="1893199" cy="3245828"/>
            <a:chOff x="4320049" y="132321"/>
            <a:chExt cx="3786400" cy="6491678"/>
          </a:xfrm>
          <a:solidFill>
            <a:srgbClr val="000000">
              <a:alpha val="0"/>
            </a:srgbClr>
          </a:solidFill>
        </p:grpSpPr>
        <p:sp>
          <p:nvSpPr>
            <p:cNvPr id="79" name="Freeform: Shape 78">
              <a:extLst>
                <a:ext uri="{FF2B5EF4-FFF2-40B4-BE49-F238E27FC236}">
                  <a16:creationId xmlns:a16="http://schemas.microsoft.com/office/drawing/2014/main" id="{F21E0551-224C-416F-8F0C-5CBD415EDE39}"/>
                </a:ext>
              </a:extLst>
            </p:cNvPr>
            <p:cNvSpPr/>
            <p:nvPr/>
          </p:nvSpPr>
          <p:spPr>
            <a:xfrm>
              <a:off x="6213249" y="132321"/>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Freeform: Shape 79">
              <a:extLst>
                <a:ext uri="{FF2B5EF4-FFF2-40B4-BE49-F238E27FC236}">
                  <a16:creationId xmlns:a16="http://schemas.microsoft.com/office/drawing/2014/main" id="{A74A000E-AB4C-4EAF-9839-0A9F9839A16F}"/>
                </a:ext>
              </a:extLst>
            </p:cNvPr>
            <p:cNvSpPr/>
            <p:nvPr/>
          </p:nvSpPr>
          <p:spPr>
            <a:xfrm rot="10800000">
              <a:off x="4320049" y="3383999"/>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1" name="Group 80">
            <a:extLst>
              <a:ext uri="{FF2B5EF4-FFF2-40B4-BE49-F238E27FC236}">
                <a16:creationId xmlns:a16="http://schemas.microsoft.com/office/drawing/2014/main" id="{E1C312C6-5E2E-4908-AE06-0B20F971B439}"/>
              </a:ext>
            </a:extLst>
          </p:cNvPr>
          <p:cNvGrpSpPr>
            <a:grpSpLocks noChangeAspect="1"/>
          </p:cNvGrpSpPr>
          <p:nvPr/>
        </p:nvGrpSpPr>
        <p:grpSpPr>
          <a:xfrm>
            <a:off x="9117955" y="1692189"/>
            <a:ext cx="1893199" cy="3245828"/>
            <a:chOff x="4320049" y="132321"/>
            <a:chExt cx="3786400" cy="6491678"/>
          </a:xfrm>
          <a:solidFill>
            <a:srgbClr val="000000">
              <a:alpha val="0"/>
            </a:srgbClr>
          </a:solidFill>
        </p:grpSpPr>
        <p:sp>
          <p:nvSpPr>
            <p:cNvPr id="82" name="Freeform: Shape 81">
              <a:extLst>
                <a:ext uri="{FF2B5EF4-FFF2-40B4-BE49-F238E27FC236}">
                  <a16:creationId xmlns:a16="http://schemas.microsoft.com/office/drawing/2014/main" id="{D17C694D-FEEE-4F8C-979E-3CAEB5F39C4C}"/>
                </a:ext>
              </a:extLst>
            </p:cNvPr>
            <p:cNvSpPr/>
            <p:nvPr/>
          </p:nvSpPr>
          <p:spPr>
            <a:xfrm>
              <a:off x="6213249" y="132321"/>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Freeform: Shape 82">
              <a:extLst>
                <a:ext uri="{FF2B5EF4-FFF2-40B4-BE49-F238E27FC236}">
                  <a16:creationId xmlns:a16="http://schemas.microsoft.com/office/drawing/2014/main" id="{92D4D05F-2D1C-4145-8346-D53A441961D3}"/>
                </a:ext>
              </a:extLst>
            </p:cNvPr>
            <p:cNvSpPr/>
            <p:nvPr/>
          </p:nvSpPr>
          <p:spPr>
            <a:xfrm rot="10800000">
              <a:off x="4320049" y="3383999"/>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4" name="Group 83">
            <a:extLst>
              <a:ext uri="{FF2B5EF4-FFF2-40B4-BE49-F238E27FC236}">
                <a16:creationId xmlns:a16="http://schemas.microsoft.com/office/drawing/2014/main" id="{C3284709-485C-46B4-9B1D-4F133CA8013D}"/>
              </a:ext>
            </a:extLst>
          </p:cNvPr>
          <p:cNvGrpSpPr>
            <a:grpSpLocks noChangeAspect="1"/>
          </p:cNvGrpSpPr>
          <p:nvPr/>
        </p:nvGrpSpPr>
        <p:grpSpPr>
          <a:xfrm rot="12960000">
            <a:off x="9117955" y="1692189"/>
            <a:ext cx="1893199" cy="3245828"/>
            <a:chOff x="4320049" y="132321"/>
            <a:chExt cx="3786400" cy="6491678"/>
          </a:xfrm>
          <a:solidFill>
            <a:srgbClr val="000000">
              <a:alpha val="0"/>
            </a:srgbClr>
          </a:solidFill>
        </p:grpSpPr>
        <p:sp>
          <p:nvSpPr>
            <p:cNvPr id="85" name="Freeform: Shape 84">
              <a:hlinkClick r:id="rId2" action="ppaction://hlinksldjump"/>
              <a:extLst>
                <a:ext uri="{FF2B5EF4-FFF2-40B4-BE49-F238E27FC236}">
                  <a16:creationId xmlns:a16="http://schemas.microsoft.com/office/drawing/2014/main" id="{78C4CB9B-3C25-4758-9029-817F3440C519}"/>
                </a:ext>
              </a:extLst>
            </p:cNvPr>
            <p:cNvSpPr/>
            <p:nvPr/>
          </p:nvSpPr>
          <p:spPr>
            <a:xfrm>
              <a:off x="6213249" y="132321"/>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Freeform: Shape 85">
              <a:hlinkClick r:id="rId3" action="ppaction://hlinksldjump"/>
              <a:extLst>
                <a:ext uri="{FF2B5EF4-FFF2-40B4-BE49-F238E27FC236}">
                  <a16:creationId xmlns:a16="http://schemas.microsoft.com/office/drawing/2014/main" id="{C303A5F4-FC76-4688-BC0A-114A595FAB08}"/>
                </a:ext>
              </a:extLst>
            </p:cNvPr>
            <p:cNvSpPr/>
            <p:nvPr/>
          </p:nvSpPr>
          <p:spPr>
            <a:xfrm rot="10800000">
              <a:off x="4320049" y="3383999"/>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7" name="Group 86">
            <a:extLst>
              <a:ext uri="{FF2B5EF4-FFF2-40B4-BE49-F238E27FC236}">
                <a16:creationId xmlns:a16="http://schemas.microsoft.com/office/drawing/2014/main" id="{ECEC5A15-85C5-498F-824D-906A8422D5C0}"/>
              </a:ext>
            </a:extLst>
          </p:cNvPr>
          <p:cNvGrpSpPr>
            <a:grpSpLocks noChangeAspect="1"/>
          </p:cNvGrpSpPr>
          <p:nvPr/>
        </p:nvGrpSpPr>
        <p:grpSpPr>
          <a:xfrm rot="15120000">
            <a:off x="9117955" y="1692189"/>
            <a:ext cx="1893199" cy="3245828"/>
            <a:chOff x="4320049" y="132321"/>
            <a:chExt cx="3786400" cy="6491678"/>
          </a:xfrm>
          <a:solidFill>
            <a:srgbClr val="000000">
              <a:alpha val="0"/>
            </a:srgbClr>
          </a:solidFill>
        </p:grpSpPr>
        <p:sp>
          <p:nvSpPr>
            <p:cNvPr id="88" name="Freeform: Shape 87">
              <a:hlinkClick r:id="rId4" action="ppaction://hlinksldjump"/>
              <a:extLst>
                <a:ext uri="{FF2B5EF4-FFF2-40B4-BE49-F238E27FC236}">
                  <a16:creationId xmlns:a16="http://schemas.microsoft.com/office/drawing/2014/main" id="{F9D692AC-B9AE-4B26-87AB-2131EA2AB54D}"/>
                </a:ext>
              </a:extLst>
            </p:cNvPr>
            <p:cNvSpPr/>
            <p:nvPr/>
          </p:nvSpPr>
          <p:spPr>
            <a:xfrm>
              <a:off x="6213249" y="132321"/>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Freeform: Shape 88">
              <a:hlinkClick r:id="rId5" action="ppaction://hlinksldjump"/>
              <a:extLst>
                <a:ext uri="{FF2B5EF4-FFF2-40B4-BE49-F238E27FC236}">
                  <a16:creationId xmlns:a16="http://schemas.microsoft.com/office/drawing/2014/main" id="{04A77063-E739-4EBD-B3BD-C5262916B00F}"/>
                </a:ext>
              </a:extLst>
            </p:cNvPr>
            <p:cNvSpPr/>
            <p:nvPr/>
          </p:nvSpPr>
          <p:spPr>
            <a:xfrm rot="10800000">
              <a:off x="4320049" y="3383999"/>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90" name="Group 89">
            <a:extLst>
              <a:ext uri="{FF2B5EF4-FFF2-40B4-BE49-F238E27FC236}">
                <a16:creationId xmlns:a16="http://schemas.microsoft.com/office/drawing/2014/main" id="{BDA66715-0459-4DB9-B149-67D80C4A2145}"/>
              </a:ext>
            </a:extLst>
          </p:cNvPr>
          <p:cNvGrpSpPr>
            <a:grpSpLocks noChangeAspect="1"/>
          </p:cNvGrpSpPr>
          <p:nvPr/>
        </p:nvGrpSpPr>
        <p:grpSpPr>
          <a:xfrm rot="17280000">
            <a:off x="9117955" y="1692189"/>
            <a:ext cx="1893199" cy="3245828"/>
            <a:chOff x="4320049" y="132321"/>
            <a:chExt cx="3786400" cy="6491678"/>
          </a:xfrm>
          <a:solidFill>
            <a:srgbClr val="000000">
              <a:alpha val="0"/>
            </a:srgbClr>
          </a:solidFill>
        </p:grpSpPr>
        <p:sp>
          <p:nvSpPr>
            <p:cNvPr id="91" name="Freeform: Shape 90">
              <a:hlinkClick r:id="rId6" action="ppaction://hlinksldjump"/>
              <a:extLst>
                <a:ext uri="{FF2B5EF4-FFF2-40B4-BE49-F238E27FC236}">
                  <a16:creationId xmlns:a16="http://schemas.microsoft.com/office/drawing/2014/main" id="{F7758A14-11E0-4F53-893E-0A8ABD0527A8}"/>
                </a:ext>
              </a:extLst>
            </p:cNvPr>
            <p:cNvSpPr/>
            <p:nvPr/>
          </p:nvSpPr>
          <p:spPr>
            <a:xfrm>
              <a:off x="6213249" y="132321"/>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Freeform: Shape 91">
              <a:hlinkClick r:id="rId7" action="ppaction://hlinksldjump"/>
              <a:extLst>
                <a:ext uri="{FF2B5EF4-FFF2-40B4-BE49-F238E27FC236}">
                  <a16:creationId xmlns:a16="http://schemas.microsoft.com/office/drawing/2014/main" id="{01A23CD7-B05D-4E91-99E2-7F86A460838E}"/>
                </a:ext>
              </a:extLst>
            </p:cNvPr>
            <p:cNvSpPr/>
            <p:nvPr/>
          </p:nvSpPr>
          <p:spPr>
            <a:xfrm rot="10800000">
              <a:off x="4320049" y="3383999"/>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93" name="Group 92">
            <a:extLst>
              <a:ext uri="{FF2B5EF4-FFF2-40B4-BE49-F238E27FC236}">
                <a16:creationId xmlns:a16="http://schemas.microsoft.com/office/drawing/2014/main" id="{CA9F7F09-EA5B-4FEA-B9CA-AB852821FCEA}"/>
              </a:ext>
            </a:extLst>
          </p:cNvPr>
          <p:cNvGrpSpPr>
            <a:grpSpLocks noChangeAspect="1"/>
          </p:cNvGrpSpPr>
          <p:nvPr/>
        </p:nvGrpSpPr>
        <p:grpSpPr>
          <a:xfrm rot="19440000">
            <a:off x="9117955" y="1692189"/>
            <a:ext cx="1893199" cy="3245828"/>
            <a:chOff x="4320049" y="132321"/>
            <a:chExt cx="3786400" cy="6491678"/>
          </a:xfrm>
          <a:solidFill>
            <a:srgbClr val="000000">
              <a:alpha val="0"/>
            </a:srgbClr>
          </a:solidFill>
        </p:grpSpPr>
        <p:sp>
          <p:nvSpPr>
            <p:cNvPr id="94" name="Freeform: Shape 93">
              <a:hlinkClick r:id="rId8" action="ppaction://hlinksldjump"/>
              <a:extLst>
                <a:ext uri="{FF2B5EF4-FFF2-40B4-BE49-F238E27FC236}">
                  <a16:creationId xmlns:a16="http://schemas.microsoft.com/office/drawing/2014/main" id="{FA3F87A3-1479-49EA-B970-1D8A5173BCF7}"/>
                </a:ext>
              </a:extLst>
            </p:cNvPr>
            <p:cNvSpPr/>
            <p:nvPr/>
          </p:nvSpPr>
          <p:spPr>
            <a:xfrm>
              <a:off x="6213249" y="132321"/>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Freeform: Shape 94">
              <a:hlinkClick r:id="rId9" action="ppaction://hlinksldjump"/>
              <a:extLst>
                <a:ext uri="{FF2B5EF4-FFF2-40B4-BE49-F238E27FC236}">
                  <a16:creationId xmlns:a16="http://schemas.microsoft.com/office/drawing/2014/main" id="{4E63E21E-9DFC-416A-941E-D2966D121958}"/>
                </a:ext>
              </a:extLst>
            </p:cNvPr>
            <p:cNvSpPr/>
            <p:nvPr/>
          </p:nvSpPr>
          <p:spPr>
            <a:xfrm rot="10800000">
              <a:off x="4320049" y="3383999"/>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96" name="Group 95">
            <a:extLst>
              <a:ext uri="{FF2B5EF4-FFF2-40B4-BE49-F238E27FC236}">
                <a16:creationId xmlns:a16="http://schemas.microsoft.com/office/drawing/2014/main" id="{2A581FF9-14D8-4B6F-A1A1-0A91E232FA76}"/>
              </a:ext>
            </a:extLst>
          </p:cNvPr>
          <p:cNvGrpSpPr>
            <a:grpSpLocks noChangeAspect="1"/>
          </p:cNvGrpSpPr>
          <p:nvPr/>
        </p:nvGrpSpPr>
        <p:grpSpPr>
          <a:xfrm rot="10800000">
            <a:off x="9117955" y="1692189"/>
            <a:ext cx="1893199" cy="3245828"/>
            <a:chOff x="4320049" y="132321"/>
            <a:chExt cx="3786400" cy="6491678"/>
          </a:xfrm>
          <a:solidFill>
            <a:srgbClr val="000000">
              <a:alpha val="0"/>
            </a:srgbClr>
          </a:solidFill>
        </p:grpSpPr>
        <p:sp>
          <p:nvSpPr>
            <p:cNvPr id="97" name="Freeform: Shape 96">
              <a:hlinkClick r:id="rId10" action="ppaction://hlinksldjump"/>
              <a:extLst>
                <a:ext uri="{FF2B5EF4-FFF2-40B4-BE49-F238E27FC236}">
                  <a16:creationId xmlns:a16="http://schemas.microsoft.com/office/drawing/2014/main" id="{738E1DDF-CF81-4D7A-A9E9-7EE6F41865FE}"/>
                </a:ext>
              </a:extLst>
            </p:cNvPr>
            <p:cNvSpPr/>
            <p:nvPr/>
          </p:nvSpPr>
          <p:spPr>
            <a:xfrm>
              <a:off x="6213249" y="132321"/>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Shape 97">
              <a:hlinkClick r:id="rId11" action="ppaction://hlinksldjump"/>
              <a:extLst>
                <a:ext uri="{FF2B5EF4-FFF2-40B4-BE49-F238E27FC236}">
                  <a16:creationId xmlns:a16="http://schemas.microsoft.com/office/drawing/2014/main" id="{F3FA53E8-6419-4DA6-A1EC-8B761A9072BD}"/>
                </a:ext>
              </a:extLst>
            </p:cNvPr>
            <p:cNvSpPr/>
            <p:nvPr/>
          </p:nvSpPr>
          <p:spPr>
            <a:xfrm rot="10800000">
              <a:off x="4320049" y="3383999"/>
              <a:ext cx="1893200" cy="3240000"/>
            </a:xfrm>
            <a:custGeom>
              <a:avLst/>
              <a:gdLst>
                <a:gd name="connsiteX0" fmla="*/ 6119 w 1893200"/>
                <a:gd name="connsiteY0" fmla="*/ 0 h 3240000"/>
                <a:gd name="connsiteX1" fmla="*/ 1817634 w 1893200"/>
                <a:gd name="connsiteY1" fmla="*/ 553341 h 3240000"/>
                <a:gd name="connsiteX2" fmla="*/ 1893200 w 1893200"/>
                <a:gd name="connsiteY2" fmla="*/ 609848 h 3240000"/>
                <a:gd name="connsiteX3" fmla="*/ 6119 w 1893200"/>
                <a:gd name="connsiteY3" fmla="*/ 3240000 h 3240000"/>
                <a:gd name="connsiteX4" fmla="*/ 0 w 1893200"/>
                <a:gd name="connsiteY4" fmla="*/ 155 h 32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200" h="3240000">
                  <a:moveTo>
                    <a:pt x="6119" y="0"/>
                  </a:moveTo>
                  <a:cubicBezTo>
                    <a:pt x="677145" y="0"/>
                    <a:pt x="1300527" y="203990"/>
                    <a:pt x="1817634" y="553341"/>
                  </a:cubicBezTo>
                  <a:lnTo>
                    <a:pt x="1893200" y="609848"/>
                  </a:lnTo>
                  <a:lnTo>
                    <a:pt x="6119" y="3240000"/>
                  </a:lnTo>
                  <a:lnTo>
                    <a:pt x="0" y="1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2" name="Freeform: Shape 41">
            <a:extLst>
              <a:ext uri="{FF2B5EF4-FFF2-40B4-BE49-F238E27FC236}">
                <a16:creationId xmlns:a16="http://schemas.microsoft.com/office/drawing/2014/main" id="{99359029-8428-45B6-A794-90C821D1A85E}"/>
              </a:ext>
            </a:extLst>
          </p:cNvPr>
          <p:cNvSpPr/>
          <p:nvPr/>
        </p:nvSpPr>
        <p:spPr>
          <a:xfrm rot="10800000">
            <a:off x="8263798" y="1360278"/>
            <a:ext cx="3908125" cy="3815190"/>
          </a:xfrm>
          <a:custGeom>
            <a:avLst/>
            <a:gdLst>
              <a:gd name="connsiteX0" fmla="*/ 2417997 w 3815190"/>
              <a:gd name="connsiteY0" fmla="*/ 1356478 h 3815190"/>
              <a:gd name="connsiteX1" fmla="*/ 2274483 w 3815190"/>
              <a:gd name="connsiteY1" fmla="*/ 1499992 h 3815190"/>
              <a:gd name="connsiteX2" fmla="*/ 2274483 w 3815190"/>
              <a:gd name="connsiteY2" fmla="*/ 2074029 h 3815190"/>
              <a:gd name="connsiteX3" fmla="*/ 2417997 w 3815190"/>
              <a:gd name="connsiteY3" fmla="*/ 2217543 h 3815190"/>
              <a:gd name="connsiteX4" fmla="*/ 3602857 w 3815190"/>
              <a:gd name="connsiteY4" fmla="*/ 2217543 h 3815190"/>
              <a:gd name="connsiteX5" fmla="*/ 3746371 w 3815190"/>
              <a:gd name="connsiteY5" fmla="*/ 2074029 h 3815190"/>
              <a:gd name="connsiteX6" fmla="*/ 3746371 w 3815190"/>
              <a:gd name="connsiteY6" fmla="*/ 1499992 h 3815190"/>
              <a:gd name="connsiteX7" fmla="*/ 3602857 w 3815190"/>
              <a:gd name="connsiteY7" fmla="*/ 1356478 h 3815190"/>
              <a:gd name="connsiteX8" fmla="*/ 1907595 w 3815190"/>
              <a:gd name="connsiteY8" fmla="*/ 0 h 3815190"/>
              <a:gd name="connsiteX9" fmla="*/ 3815190 w 3815190"/>
              <a:gd name="connsiteY9" fmla="*/ 1907595 h 3815190"/>
              <a:gd name="connsiteX10" fmla="*/ 1907595 w 3815190"/>
              <a:gd name="connsiteY10" fmla="*/ 3815190 h 3815190"/>
              <a:gd name="connsiteX11" fmla="*/ 0 w 3815190"/>
              <a:gd name="connsiteY11" fmla="*/ 1907595 h 3815190"/>
              <a:gd name="connsiteX12" fmla="*/ 1907595 w 3815190"/>
              <a:gd name="connsiteY12" fmla="*/ 0 h 381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190" h="3815190">
                <a:moveTo>
                  <a:pt x="2417997" y="1356478"/>
                </a:moveTo>
                <a:cubicBezTo>
                  <a:pt x="2338736" y="1356478"/>
                  <a:pt x="2274483" y="1420731"/>
                  <a:pt x="2274483" y="1499992"/>
                </a:cubicBezTo>
                <a:lnTo>
                  <a:pt x="2274483" y="2074029"/>
                </a:lnTo>
                <a:cubicBezTo>
                  <a:pt x="2274483" y="2153290"/>
                  <a:pt x="2338736" y="2217543"/>
                  <a:pt x="2417997" y="2217543"/>
                </a:cubicBezTo>
                <a:lnTo>
                  <a:pt x="3602857" y="2217543"/>
                </a:lnTo>
                <a:cubicBezTo>
                  <a:pt x="3682118" y="2217543"/>
                  <a:pt x="3746371" y="2153290"/>
                  <a:pt x="3746371" y="2074029"/>
                </a:cubicBezTo>
                <a:lnTo>
                  <a:pt x="3746371" y="1499992"/>
                </a:lnTo>
                <a:cubicBezTo>
                  <a:pt x="3746371" y="1420731"/>
                  <a:pt x="3682118" y="1356478"/>
                  <a:pt x="3602857" y="1356478"/>
                </a:cubicBezTo>
                <a:close/>
                <a:moveTo>
                  <a:pt x="1907595" y="0"/>
                </a:moveTo>
                <a:cubicBezTo>
                  <a:pt x="2961131" y="0"/>
                  <a:pt x="3815190" y="854059"/>
                  <a:pt x="3815190" y="1907595"/>
                </a:cubicBezTo>
                <a:cubicBezTo>
                  <a:pt x="3815190" y="2961131"/>
                  <a:pt x="2961131" y="3815190"/>
                  <a:pt x="1907595" y="3815190"/>
                </a:cubicBezTo>
                <a:cubicBezTo>
                  <a:pt x="854059" y="3815190"/>
                  <a:pt x="0" y="2961131"/>
                  <a:pt x="0" y="1907595"/>
                </a:cubicBezTo>
                <a:cubicBezTo>
                  <a:pt x="0" y="854059"/>
                  <a:pt x="854059" y="0"/>
                  <a:pt x="1907595" y="0"/>
                </a:cubicBezTo>
                <a:close/>
              </a:path>
            </a:pathLst>
          </a:custGeom>
          <a:solidFill>
            <a:srgbClr val="4472C4">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7661E47F-287B-485F-8BA6-D6B7C7B97608}"/>
              </a:ext>
            </a:extLst>
          </p:cNvPr>
          <p:cNvGrpSpPr/>
          <p:nvPr/>
        </p:nvGrpSpPr>
        <p:grpSpPr>
          <a:xfrm>
            <a:off x="950733" y="2231919"/>
            <a:ext cx="4025553" cy="2264374"/>
            <a:chOff x="950733" y="2231919"/>
            <a:chExt cx="4025553" cy="2264374"/>
          </a:xfrm>
        </p:grpSpPr>
        <p:pic>
          <p:nvPicPr>
            <p:cNvPr id="40" name="Picture 39">
              <a:extLst>
                <a:ext uri="{FF2B5EF4-FFF2-40B4-BE49-F238E27FC236}">
                  <a16:creationId xmlns:a16="http://schemas.microsoft.com/office/drawing/2014/main" id="{A7D44C9F-1865-4FFD-8DB1-515D1AEDCD25}"/>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950733" y="2231919"/>
              <a:ext cx="4025553" cy="2264374"/>
            </a:xfrm>
            <a:prstGeom prst="rect">
              <a:avLst/>
            </a:prstGeom>
            <a:ln w="28575">
              <a:solidFill>
                <a:schemeClr val="bg1"/>
              </a:solidFill>
            </a:ln>
            <a:effectLst>
              <a:outerShdw blurRad="50800" dist="38100" dir="2700000" algn="tl" rotWithShape="0">
                <a:prstClr val="black">
                  <a:alpha val="40000"/>
                </a:prstClr>
              </a:outerShdw>
            </a:effectLst>
          </p:spPr>
        </p:pic>
        <p:pic>
          <p:nvPicPr>
            <p:cNvPr id="3" name="Picture 2">
              <a:extLst>
                <a:ext uri="{FF2B5EF4-FFF2-40B4-BE49-F238E27FC236}">
                  <a16:creationId xmlns:a16="http://schemas.microsoft.com/office/drawing/2014/main" id="{51A650F9-9DB4-41EB-9C04-3EE664EBB331}"/>
                </a:ext>
              </a:extLst>
            </p:cNvPr>
            <p:cNvPicPr>
              <a:picLocks/>
            </p:cNvPicPr>
            <p:nvPr/>
          </p:nvPicPr>
          <p:blipFill>
            <a:blip r:embed="rId13"/>
            <a:stretch>
              <a:fillRect/>
            </a:stretch>
          </p:blipFill>
          <p:spPr>
            <a:xfrm flipH="1">
              <a:off x="3293297" y="2773484"/>
              <a:ext cx="27755" cy="1008000"/>
            </a:xfrm>
            <a:prstGeom prst="rect">
              <a:avLst/>
            </a:prstGeom>
          </p:spPr>
        </p:pic>
      </p:grpSp>
    </p:spTree>
    <p:extLst>
      <p:ext uri="{BB962C8B-B14F-4D97-AF65-F5344CB8AC3E}">
        <p14:creationId xmlns:p14="http://schemas.microsoft.com/office/powerpoint/2010/main" val="3187357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10000" fill="hold"/>
                                        <p:tgtEl>
                                          <p:spTgt spid="55"/>
                                        </p:tgtEl>
                                        <p:attrNameLst>
                                          <p:attrName>r</p:attrName>
                                        </p:attrNameLst>
                                      </p:cBhvr>
                                    </p:animRot>
                                  </p:childTnLst>
                                </p:cTn>
                              </p:par>
                              <p:par>
                                <p:cTn id="7" presetID="8" presetClass="emph" presetSubtype="0" repeatCount="indefinite" fill="hold" nodeType="withEffect">
                                  <p:stCondLst>
                                    <p:cond delay="0"/>
                                  </p:stCondLst>
                                  <p:childTnLst>
                                    <p:animRot by="21600000">
                                      <p:cBhvr>
                                        <p:cTn id="8" dur="20000" fill="hold"/>
                                        <p:tgtEl>
                                          <p:spTgt spid="69"/>
                                        </p:tgtEl>
                                        <p:attrNameLst>
                                          <p:attrName>r</p:attrName>
                                        </p:attrNameLst>
                                      </p:cBhvr>
                                    </p:animRot>
                                  </p:childTnLst>
                                </p:cTn>
                              </p:par>
                              <p:par>
                                <p:cTn id="9" presetID="8" presetClass="emph" presetSubtype="0" repeatCount="indefinite" fill="hold" nodeType="withEffect">
                                  <p:stCondLst>
                                    <p:cond delay="0"/>
                                  </p:stCondLst>
                                  <p:childTnLst>
                                    <p:animRot by="21600000">
                                      <p:cBhvr>
                                        <p:cTn id="10" dur="20000" fill="hold"/>
                                        <p:tgtEl>
                                          <p:spTgt spid="72"/>
                                        </p:tgtEl>
                                        <p:attrNameLst>
                                          <p:attrName>r</p:attrName>
                                        </p:attrNameLst>
                                      </p:cBhvr>
                                    </p:animRot>
                                  </p:childTnLst>
                                </p:cTn>
                              </p:par>
                              <p:par>
                                <p:cTn id="11" presetID="8" presetClass="emph" presetSubtype="0" repeatCount="indefinite" fill="hold" nodeType="withEffect">
                                  <p:stCondLst>
                                    <p:cond delay="0"/>
                                  </p:stCondLst>
                                  <p:childTnLst>
                                    <p:animRot by="21600000">
                                      <p:cBhvr>
                                        <p:cTn id="12" dur="20000" fill="hold"/>
                                        <p:tgtEl>
                                          <p:spTgt spid="75"/>
                                        </p:tgtEl>
                                        <p:attrNameLst>
                                          <p:attrName>r</p:attrName>
                                        </p:attrNameLst>
                                      </p:cBhvr>
                                    </p:animRot>
                                  </p:childTnLst>
                                </p:cTn>
                              </p:par>
                              <p:par>
                                <p:cTn id="13" presetID="8" presetClass="emph" presetSubtype="0" repeatCount="indefinite" fill="hold" nodeType="withEffect">
                                  <p:stCondLst>
                                    <p:cond delay="0"/>
                                  </p:stCondLst>
                                  <p:childTnLst>
                                    <p:animRot by="21600000">
                                      <p:cBhvr>
                                        <p:cTn id="14" dur="20000" fill="hold"/>
                                        <p:tgtEl>
                                          <p:spTgt spid="78"/>
                                        </p:tgtEl>
                                        <p:attrNameLst>
                                          <p:attrName>r</p:attrName>
                                        </p:attrNameLst>
                                      </p:cBhvr>
                                    </p:animRot>
                                  </p:childTnLst>
                                </p:cTn>
                              </p:par>
                              <p:par>
                                <p:cTn id="15" presetID="8" presetClass="emph" presetSubtype="0" repeatCount="indefinite" fill="hold" nodeType="withEffect">
                                  <p:stCondLst>
                                    <p:cond delay="0"/>
                                  </p:stCondLst>
                                  <p:childTnLst>
                                    <p:animRot by="21600000">
                                      <p:cBhvr>
                                        <p:cTn id="16" dur="20000" fill="hold"/>
                                        <p:tgtEl>
                                          <p:spTgt spid="81"/>
                                        </p:tgtEl>
                                        <p:attrNameLst>
                                          <p:attrName>r</p:attrName>
                                        </p:attrNameLst>
                                      </p:cBhvr>
                                    </p:animRot>
                                  </p:childTnLst>
                                </p:cTn>
                              </p:par>
                              <p:par>
                                <p:cTn id="17" presetID="8" presetClass="emph" presetSubtype="0" repeatCount="indefinite" fill="hold" nodeType="withEffect">
                                  <p:stCondLst>
                                    <p:cond delay="0"/>
                                  </p:stCondLst>
                                  <p:childTnLst>
                                    <p:animRot by="21600000">
                                      <p:cBhvr>
                                        <p:cTn id="18" dur="20000" fill="hold"/>
                                        <p:tgtEl>
                                          <p:spTgt spid="84"/>
                                        </p:tgtEl>
                                        <p:attrNameLst>
                                          <p:attrName>r</p:attrName>
                                        </p:attrNameLst>
                                      </p:cBhvr>
                                    </p:animRot>
                                  </p:childTnLst>
                                </p:cTn>
                              </p:par>
                              <p:par>
                                <p:cTn id="19" presetID="8" presetClass="emph" presetSubtype="0" repeatCount="indefinite" fill="hold" nodeType="withEffect">
                                  <p:stCondLst>
                                    <p:cond delay="0"/>
                                  </p:stCondLst>
                                  <p:childTnLst>
                                    <p:animRot by="21600000">
                                      <p:cBhvr>
                                        <p:cTn id="20" dur="20000" fill="hold"/>
                                        <p:tgtEl>
                                          <p:spTgt spid="87"/>
                                        </p:tgtEl>
                                        <p:attrNameLst>
                                          <p:attrName>r</p:attrName>
                                        </p:attrNameLst>
                                      </p:cBhvr>
                                    </p:animRot>
                                  </p:childTnLst>
                                </p:cTn>
                              </p:par>
                              <p:par>
                                <p:cTn id="21" presetID="8" presetClass="emph" presetSubtype="0" repeatCount="indefinite" fill="hold" nodeType="withEffect">
                                  <p:stCondLst>
                                    <p:cond delay="0"/>
                                  </p:stCondLst>
                                  <p:childTnLst>
                                    <p:animRot by="21600000">
                                      <p:cBhvr>
                                        <p:cTn id="22" dur="20000" fill="hold"/>
                                        <p:tgtEl>
                                          <p:spTgt spid="90"/>
                                        </p:tgtEl>
                                        <p:attrNameLst>
                                          <p:attrName>r</p:attrName>
                                        </p:attrNameLst>
                                      </p:cBhvr>
                                    </p:animRot>
                                  </p:childTnLst>
                                </p:cTn>
                              </p:par>
                              <p:par>
                                <p:cTn id="23" presetID="8" presetClass="emph" presetSubtype="0" repeatCount="indefinite" fill="hold" nodeType="withEffect">
                                  <p:stCondLst>
                                    <p:cond delay="0"/>
                                  </p:stCondLst>
                                  <p:childTnLst>
                                    <p:animRot by="21600000">
                                      <p:cBhvr>
                                        <p:cTn id="24" dur="20000" fill="hold"/>
                                        <p:tgtEl>
                                          <p:spTgt spid="93"/>
                                        </p:tgtEl>
                                        <p:attrNameLst>
                                          <p:attrName>r</p:attrName>
                                        </p:attrNameLst>
                                      </p:cBhvr>
                                    </p:animRot>
                                  </p:childTnLst>
                                </p:cTn>
                              </p:par>
                              <p:par>
                                <p:cTn id="25" presetID="8" presetClass="emph" presetSubtype="0" repeatCount="indefinite" fill="hold" nodeType="withEffect">
                                  <p:stCondLst>
                                    <p:cond delay="0"/>
                                  </p:stCondLst>
                                  <p:childTnLst>
                                    <p:animRot by="21600000">
                                      <p:cBhvr>
                                        <p:cTn id="26" dur="20000" fill="hold"/>
                                        <p:tgtEl>
                                          <p:spTgt spid="9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RANGE 2 Oval 31">
            <a:extLst>
              <a:ext uri="{FF2B5EF4-FFF2-40B4-BE49-F238E27FC236}">
                <a16:creationId xmlns:a16="http://schemas.microsoft.com/office/drawing/2014/main" id="{6ADACC11-B073-42F8-B6DF-5C0BC946833C}"/>
              </a:ext>
            </a:extLst>
          </p:cNvPr>
          <p:cNvSpPr>
            <a:spLocks noChangeAspect="1"/>
          </p:cNvSpPr>
          <p:nvPr/>
        </p:nvSpPr>
        <p:spPr>
          <a:xfrm>
            <a:off x="10297907" y="39657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 name="GREEN 2 Oval 29">
            <a:extLst>
              <a:ext uri="{FF2B5EF4-FFF2-40B4-BE49-F238E27FC236}">
                <a16:creationId xmlns:a16="http://schemas.microsoft.com/office/drawing/2014/main" id="{7D9AF149-6821-4182-936B-5106CA94C65C}"/>
              </a:ext>
            </a:extLst>
          </p:cNvPr>
          <p:cNvSpPr>
            <a:spLocks noChangeAspect="1"/>
          </p:cNvSpPr>
          <p:nvPr/>
        </p:nvSpPr>
        <p:spPr>
          <a:xfrm>
            <a:off x="10297907" y="167326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 name="small RED 1 Oval 21">
            <a:extLst>
              <a:ext uri="{FF2B5EF4-FFF2-40B4-BE49-F238E27FC236}">
                <a16:creationId xmlns:a16="http://schemas.microsoft.com/office/drawing/2014/main" id="{660DEE3A-D07D-4C33-9664-BCB4518E080D}"/>
              </a:ext>
            </a:extLst>
          </p:cNvPr>
          <p:cNvSpPr>
            <a:spLocks noChangeAspect="1"/>
          </p:cNvSpPr>
          <p:nvPr/>
        </p:nvSpPr>
        <p:spPr>
          <a:xfrm rot="16200000">
            <a:off x="1273302" y="441038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 name="small YELLOW 1 Oval 22">
            <a:extLst>
              <a:ext uri="{FF2B5EF4-FFF2-40B4-BE49-F238E27FC236}">
                <a16:creationId xmlns:a16="http://schemas.microsoft.com/office/drawing/2014/main" id="{876381CC-930C-4F93-9404-41DC6100F3F3}"/>
              </a:ext>
            </a:extLst>
          </p:cNvPr>
          <p:cNvSpPr>
            <a:spLocks noChangeAspect="1"/>
          </p:cNvSpPr>
          <p:nvPr/>
        </p:nvSpPr>
        <p:spPr>
          <a:xfrm rot="16200000">
            <a:off x="1273302" y="421305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 name="small GREEN 1 Oval 23">
            <a:extLst>
              <a:ext uri="{FF2B5EF4-FFF2-40B4-BE49-F238E27FC236}">
                <a16:creationId xmlns:a16="http://schemas.microsoft.com/office/drawing/2014/main" id="{BFA7F4B6-6029-4859-B804-9932FA969DF6}"/>
              </a:ext>
            </a:extLst>
          </p:cNvPr>
          <p:cNvSpPr>
            <a:spLocks noChangeAspect="1"/>
          </p:cNvSpPr>
          <p:nvPr/>
        </p:nvSpPr>
        <p:spPr>
          <a:xfrm rot="16200000">
            <a:off x="1273302" y="40145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 name="small BLUE 1 Oval 24">
            <a:extLst>
              <a:ext uri="{FF2B5EF4-FFF2-40B4-BE49-F238E27FC236}">
                <a16:creationId xmlns:a16="http://schemas.microsoft.com/office/drawing/2014/main" id="{B1B95231-EB74-4646-8FA2-B605AC1E253C}"/>
              </a:ext>
            </a:extLst>
          </p:cNvPr>
          <p:cNvSpPr>
            <a:spLocks noChangeAspect="1"/>
          </p:cNvSpPr>
          <p:nvPr/>
        </p:nvSpPr>
        <p:spPr>
          <a:xfrm rot="16200000">
            <a:off x="1486845" y="441038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 name="small ORANGE 1 Oval 25">
            <a:extLst>
              <a:ext uri="{FF2B5EF4-FFF2-40B4-BE49-F238E27FC236}">
                <a16:creationId xmlns:a16="http://schemas.microsoft.com/office/drawing/2014/main" id="{598C7EE7-CA23-4E75-8C33-A5D6B9334158}"/>
              </a:ext>
            </a:extLst>
          </p:cNvPr>
          <p:cNvSpPr>
            <a:spLocks noChangeAspect="1"/>
          </p:cNvSpPr>
          <p:nvPr/>
        </p:nvSpPr>
        <p:spPr>
          <a:xfrm rot="16200000">
            <a:off x="1486845" y="421305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9" name="small PURPLE 1 Oval 26">
            <a:extLst>
              <a:ext uri="{FF2B5EF4-FFF2-40B4-BE49-F238E27FC236}">
                <a16:creationId xmlns:a16="http://schemas.microsoft.com/office/drawing/2014/main" id="{1C612D99-3FC5-4612-A7B9-A0F8FBCB79F3}"/>
              </a:ext>
            </a:extLst>
          </p:cNvPr>
          <p:cNvSpPr>
            <a:spLocks noChangeAspect="1"/>
          </p:cNvSpPr>
          <p:nvPr/>
        </p:nvSpPr>
        <p:spPr>
          <a:xfrm rot="16200000">
            <a:off x="1486845" y="40145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 name="big RED 1 Oval 27">
            <a:extLst>
              <a:ext uri="{FF2B5EF4-FFF2-40B4-BE49-F238E27FC236}">
                <a16:creationId xmlns:a16="http://schemas.microsoft.com/office/drawing/2014/main" id="{D0A5BBC7-CAA4-4792-BF07-8BC3CDF95B78}"/>
              </a:ext>
            </a:extLst>
          </p:cNvPr>
          <p:cNvSpPr>
            <a:spLocks noChangeAspect="1"/>
          </p:cNvSpPr>
          <p:nvPr/>
        </p:nvSpPr>
        <p:spPr>
          <a:xfrm>
            <a:off x="1134164" y="39842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1" name="big YELLOW 1 Oval 28">
            <a:extLst>
              <a:ext uri="{FF2B5EF4-FFF2-40B4-BE49-F238E27FC236}">
                <a16:creationId xmlns:a16="http://schemas.microsoft.com/office/drawing/2014/main" id="{B1F98B97-D59E-43E7-B3C4-9AAFA367C380}"/>
              </a:ext>
            </a:extLst>
          </p:cNvPr>
          <p:cNvSpPr>
            <a:spLocks noChangeAspect="1"/>
          </p:cNvSpPr>
          <p:nvPr/>
        </p:nvSpPr>
        <p:spPr>
          <a:xfrm>
            <a:off x="1134164" y="39842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2" name="big GREEN 1 Oval 29">
            <a:extLst>
              <a:ext uri="{FF2B5EF4-FFF2-40B4-BE49-F238E27FC236}">
                <a16:creationId xmlns:a16="http://schemas.microsoft.com/office/drawing/2014/main" id="{EBCD686D-D106-4A2A-B98E-370E04CA2286}"/>
              </a:ext>
            </a:extLst>
          </p:cNvPr>
          <p:cNvSpPr>
            <a:spLocks noChangeAspect="1"/>
          </p:cNvSpPr>
          <p:nvPr/>
        </p:nvSpPr>
        <p:spPr>
          <a:xfrm>
            <a:off x="1134164" y="39842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3" name="big BLUE1 Oval 30">
            <a:extLst>
              <a:ext uri="{FF2B5EF4-FFF2-40B4-BE49-F238E27FC236}">
                <a16:creationId xmlns:a16="http://schemas.microsoft.com/office/drawing/2014/main" id="{6E2801BD-F3B1-4D1D-82E9-E1FA9B8C349D}"/>
              </a:ext>
            </a:extLst>
          </p:cNvPr>
          <p:cNvSpPr>
            <a:spLocks noChangeAspect="1"/>
          </p:cNvSpPr>
          <p:nvPr/>
        </p:nvSpPr>
        <p:spPr>
          <a:xfrm>
            <a:off x="1134164" y="39842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4" name="big ORANGE 1 Oval 31">
            <a:extLst>
              <a:ext uri="{FF2B5EF4-FFF2-40B4-BE49-F238E27FC236}">
                <a16:creationId xmlns:a16="http://schemas.microsoft.com/office/drawing/2014/main" id="{78F9D3F2-1028-4AFC-9508-5195B46C92BC}"/>
              </a:ext>
            </a:extLst>
          </p:cNvPr>
          <p:cNvSpPr>
            <a:spLocks noChangeAspect="1"/>
          </p:cNvSpPr>
          <p:nvPr/>
        </p:nvSpPr>
        <p:spPr>
          <a:xfrm>
            <a:off x="1134164" y="39842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 name="big PURPLE 1  Oval 32">
            <a:extLst>
              <a:ext uri="{FF2B5EF4-FFF2-40B4-BE49-F238E27FC236}">
                <a16:creationId xmlns:a16="http://schemas.microsoft.com/office/drawing/2014/main" id="{7AF2EA72-7C36-4EC7-A4FA-925CB1A7D7D1}"/>
              </a:ext>
            </a:extLst>
          </p:cNvPr>
          <p:cNvSpPr>
            <a:spLocks noChangeAspect="1"/>
          </p:cNvSpPr>
          <p:nvPr/>
        </p:nvSpPr>
        <p:spPr>
          <a:xfrm>
            <a:off x="1134164" y="39842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6" name="white 4  Oval 38">
            <a:extLst>
              <a:ext uri="{FF2B5EF4-FFF2-40B4-BE49-F238E27FC236}">
                <a16:creationId xmlns:a16="http://schemas.microsoft.com/office/drawing/2014/main" id="{09DD3CA7-E548-457C-BCA5-B921951EB5F6}"/>
              </a:ext>
            </a:extLst>
          </p:cNvPr>
          <p:cNvSpPr/>
          <p:nvPr/>
        </p:nvSpPr>
        <p:spPr>
          <a:xfrm>
            <a:off x="1164835" y="5088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7" name="white 3 Oval 39">
            <a:extLst>
              <a:ext uri="{FF2B5EF4-FFF2-40B4-BE49-F238E27FC236}">
                <a16:creationId xmlns:a16="http://schemas.microsoft.com/office/drawing/2014/main" id="{C4D53DE2-638F-4000-8653-19BA6E412AE4}"/>
              </a:ext>
            </a:extLst>
          </p:cNvPr>
          <p:cNvSpPr/>
          <p:nvPr/>
        </p:nvSpPr>
        <p:spPr>
          <a:xfrm>
            <a:off x="1467081" y="5088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8" name="white 2 Oval 40">
            <a:extLst>
              <a:ext uri="{FF2B5EF4-FFF2-40B4-BE49-F238E27FC236}">
                <a16:creationId xmlns:a16="http://schemas.microsoft.com/office/drawing/2014/main" id="{106C9DA9-5284-4AFD-9F83-5BDD24EC7650}"/>
              </a:ext>
            </a:extLst>
          </p:cNvPr>
          <p:cNvSpPr/>
          <p:nvPr/>
        </p:nvSpPr>
        <p:spPr>
          <a:xfrm>
            <a:off x="1164835" y="478207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9" name="white 1  Oval 41">
            <a:extLst>
              <a:ext uri="{FF2B5EF4-FFF2-40B4-BE49-F238E27FC236}">
                <a16:creationId xmlns:a16="http://schemas.microsoft.com/office/drawing/2014/main" id="{B76EED90-0FC7-4824-986A-B3DBB5516B1D}"/>
              </a:ext>
            </a:extLst>
          </p:cNvPr>
          <p:cNvSpPr/>
          <p:nvPr/>
        </p:nvSpPr>
        <p:spPr>
          <a:xfrm>
            <a:off x="1467081" y="478207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0" name="black 2 green Oval 42">
            <a:extLst>
              <a:ext uri="{FF2B5EF4-FFF2-40B4-BE49-F238E27FC236}">
                <a16:creationId xmlns:a16="http://schemas.microsoft.com/office/drawing/2014/main" id="{B0A8A0CD-8CDA-4738-B5FF-AC71ECAD5A89}"/>
              </a:ext>
            </a:extLst>
          </p:cNvPr>
          <p:cNvSpPr/>
          <p:nvPr/>
        </p:nvSpPr>
        <p:spPr>
          <a:xfrm>
            <a:off x="1164835" y="478207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1" name="black 1 purple Oval 43">
            <a:extLst>
              <a:ext uri="{FF2B5EF4-FFF2-40B4-BE49-F238E27FC236}">
                <a16:creationId xmlns:a16="http://schemas.microsoft.com/office/drawing/2014/main" id="{559F6C55-D505-4652-A250-9802745A8A06}"/>
              </a:ext>
            </a:extLst>
          </p:cNvPr>
          <p:cNvSpPr/>
          <p:nvPr/>
        </p:nvSpPr>
        <p:spPr>
          <a:xfrm>
            <a:off x="1467081" y="478207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 name="black 3 yellow Oval 44">
            <a:extLst>
              <a:ext uri="{FF2B5EF4-FFF2-40B4-BE49-F238E27FC236}">
                <a16:creationId xmlns:a16="http://schemas.microsoft.com/office/drawing/2014/main" id="{3448F838-98F9-4129-9EDF-D7B342A57712}"/>
              </a:ext>
            </a:extLst>
          </p:cNvPr>
          <p:cNvSpPr/>
          <p:nvPr/>
        </p:nvSpPr>
        <p:spPr>
          <a:xfrm>
            <a:off x="1467081" y="5088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 name="black 4 red Oval 45">
            <a:extLst>
              <a:ext uri="{FF2B5EF4-FFF2-40B4-BE49-F238E27FC236}">
                <a16:creationId xmlns:a16="http://schemas.microsoft.com/office/drawing/2014/main" id="{2EF71E91-45CB-405F-9D03-2AC21A3C29A6}"/>
              </a:ext>
            </a:extLst>
          </p:cNvPr>
          <p:cNvSpPr/>
          <p:nvPr/>
        </p:nvSpPr>
        <p:spPr>
          <a:xfrm>
            <a:off x="1164835" y="5088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4" name="cover 4 Rectangle 54">
            <a:extLst>
              <a:ext uri="{FF2B5EF4-FFF2-40B4-BE49-F238E27FC236}">
                <a16:creationId xmlns:a16="http://schemas.microsoft.com/office/drawing/2014/main" id="{034F31E3-4B21-4C46-96BA-68BCADBC0537}"/>
              </a:ext>
            </a:extLst>
          </p:cNvPr>
          <p:cNvSpPr/>
          <p:nvPr/>
        </p:nvSpPr>
        <p:spPr>
          <a:xfrm>
            <a:off x="1123859"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5" name="cover 3 Rectangle 55">
            <a:extLst>
              <a:ext uri="{FF2B5EF4-FFF2-40B4-BE49-F238E27FC236}">
                <a16:creationId xmlns:a16="http://schemas.microsoft.com/office/drawing/2014/main" id="{C2EF5911-D0EE-492F-9CD2-4AC0A871F5F9}"/>
              </a:ext>
            </a:extLst>
          </p:cNvPr>
          <p:cNvSpPr/>
          <p:nvPr/>
        </p:nvSpPr>
        <p:spPr>
          <a:xfrm>
            <a:off x="1123859"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6" name="cover 1 Rectangle 57">
            <a:extLst>
              <a:ext uri="{FF2B5EF4-FFF2-40B4-BE49-F238E27FC236}">
                <a16:creationId xmlns:a16="http://schemas.microsoft.com/office/drawing/2014/main" id="{A2BED826-5F85-40E6-B527-59F4CE5B886E}"/>
              </a:ext>
            </a:extLst>
          </p:cNvPr>
          <p:cNvSpPr/>
          <p:nvPr/>
        </p:nvSpPr>
        <p:spPr>
          <a:xfrm>
            <a:off x="1123859"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7" name="cover 2 Rectangle 56">
            <a:extLst>
              <a:ext uri="{FF2B5EF4-FFF2-40B4-BE49-F238E27FC236}">
                <a16:creationId xmlns:a16="http://schemas.microsoft.com/office/drawing/2014/main" id="{3D1E3E06-091A-4074-89A3-C392E4B38889}"/>
              </a:ext>
            </a:extLst>
          </p:cNvPr>
          <p:cNvSpPr/>
          <p:nvPr/>
        </p:nvSpPr>
        <p:spPr>
          <a:xfrm>
            <a:off x="1123859"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8" name="small RED 2 Oval 21">
            <a:extLst>
              <a:ext uri="{FF2B5EF4-FFF2-40B4-BE49-F238E27FC236}">
                <a16:creationId xmlns:a16="http://schemas.microsoft.com/office/drawing/2014/main" id="{BB008592-C2F7-4954-863A-B9A611CD5FA1}"/>
              </a:ext>
            </a:extLst>
          </p:cNvPr>
          <p:cNvSpPr>
            <a:spLocks noChangeAspect="1"/>
          </p:cNvSpPr>
          <p:nvPr/>
        </p:nvSpPr>
        <p:spPr>
          <a:xfrm rot="16200000">
            <a:off x="1273302" y="3642948"/>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9" name="small YELLOW 2 Oval 22">
            <a:extLst>
              <a:ext uri="{FF2B5EF4-FFF2-40B4-BE49-F238E27FC236}">
                <a16:creationId xmlns:a16="http://schemas.microsoft.com/office/drawing/2014/main" id="{A4C87790-506B-4ECE-907E-843FB0C3BA8C}"/>
              </a:ext>
            </a:extLst>
          </p:cNvPr>
          <p:cNvSpPr>
            <a:spLocks noChangeAspect="1"/>
          </p:cNvSpPr>
          <p:nvPr/>
        </p:nvSpPr>
        <p:spPr>
          <a:xfrm rot="16200000">
            <a:off x="1273302" y="34425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 name="small GREEN 2 Oval 23">
            <a:extLst>
              <a:ext uri="{FF2B5EF4-FFF2-40B4-BE49-F238E27FC236}">
                <a16:creationId xmlns:a16="http://schemas.microsoft.com/office/drawing/2014/main" id="{34EE7883-FEF0-4550-BC6D-2FC9EDD5DF11}"/>
              </a:ext>
            </a:extLst>
          </p:cNvPr>
          <p:cNvSpPr>
            <a:spLocks noChangeAspect="1"/>
          </p:cNvSpPr>
          <p:nvPr/>
        </p:nvSpPr>
        <p:spPr>
          <a:xfrm rot="16200000">
            <a:off x="1273302" y="3245531"/>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1" name="small BLUE 2 Oval 24">
            <a:extLst>
              <a:ext uri="{FF2B5EF4-FFF2-40B4-BE49-F238E27FC236}">
                <a16:creationId xmlns:a16="http://schemas.microsoft.com/office/drawing/2014/main" id="{40E1841D-33E9-4BE5-BF46-FF063C3D2B3E}"/>
              </a:ext>
            </a:extLst>
          </p:cNvPr>
          <p:cNvSpPr>
            <a:spLocks noChangeAspect="1"/>
          </p:cNvSpPr>
          <p:nvPr/>
        </p:nvSpPr>
        <p:spPr>
          <a:xfrm rot="16200000">
            <a:off x="1486845" y="3642948"/>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2" name="small ORANGE 2 Oval 25">
            <a:extLst>
              <a:ext uri="{FF2B5EF4-FFF2-40B4-BE49-F238E27FC236}">
                <a16:creationId xmlns:a16="http://schemas.microsoft.com/office/drawing/2014/main" id="{8384B93B-76B8-4D51-A3A0-EE2F544C8891}"/>
              </a:ext>
            </a:extLst>
          </p:cNvPr>
          <p:cNvSpPr>
            <a:spLocks noChangeAspect="1"/>
          </p:cNvSpPr>
          <p:nvPr/>
        </p:nvSpPr>
        <p:spPr>
          <a:xfrm rot="16200000">
            <a:off x="1486845" y="34425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3" name="small PURPLE 2 Oval 26">
            <a:extLst>
              <a:ext uri="{FF2B5EF4-FFF2-40B4-BE49-F238E27FC236}">
                <a16:creationId xmlns:a16="http://schemas.microsoft.com/office/drawing/2014/main" id="{70DEE112-C385-48FB-B650-A8954F939B92}"/>
              </a:ext>
            </a:extLst>
          </p:cNvPr>
          <p:cNvSpPr>
            <a:spLocks noChangeAspect="1"/>
          </p:cNvSpPr>
          <p:nvPr/>
        </p:nvSpPr>
        <p:spPr>
          <a:xfrm rot="16200000">
            <a:off x="1486845" y="3245531"/>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4" name="big RED 2 Oval 27">
            <a:extLst>
              <a:ext uri="{FF2B5EF4-FFF2-40B4-BE49-F238E27FC236}">
                <a16:creationId xmlns:a16="http://schemas.microsoft.com/office/drawing/2014/main" id="{C243A107-4C8A-4AEE-9355-4819B402C733}"/>
              </a:ext>
            </a:extLst>
          </p:cNvPr>
          <p:cNvSpPr>
            <a:spLocks noChangeAspect="1"/>
          </p:cNvSpPr>
          <p:nvPr/>
        </p:nvSpPr>
        <p:spPr>
          <a:xfrm>
            <a:off x="1143080" y="32139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 name="big YELLOW 2 Oval 28">
            <a:extLst>
              <a:ext uri="{FF2B5EF4-FFF2-40B4-BE49-F238E27FC236}">
                <a16:creationId xmlns:a16="http://schemas.microsoft.com/office/drawing/2014/main" id="{B61525B1-900E-441D-ACBF-E44F2C49369B}"/>
              </a:ext>
            </a:extLst>
          </p:cNvPr>
          <p:cNvSpPr>
            <a:spLocks noChangeAspect="1"/>
          </p:cNvSpPr>
          <p:nvPr/>
        </p:nvSpPr>
        <p:spPr>
          <a:xfrm>
            <a:off x="1143080" y="32139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 name="big GREEN 2 Oval 29">
            <a:extLst>
              <a:ext uri="{FF2B5EF4-FFF2-40B4-BE49-F238E27FC236}">
                <a16:creationId xmlns:a16="http://schemas.microsoft.com/office/drawing/2014/main" id="{8680CF22-9312-4B2E-A4A7-24C17EFC23F8}"/>
              </a:ext>
            </a:extLst>
          </p:cNvPr>
          <p:cNvSpPr>
            <a:spLocks noChangeAspect="1"/>
          </p:cNvSpPr>
          <p:nvPr/>
        </p:nvSpPr>
        <p:spPr>
          <a:xfrm>
            <a:off x="1143080" y="32139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 name="big BLUE 2 Oval 30">
            <a:extLst>
              <a:ext uri="{FF2B5EF4-FFF2-40B4-BE49-F238E27FC236}">
                <a16:creationId xmlns:a16="http://schemas.microsoft.com/office/drawing/2014/main" id="{945CD952-A66A-43C4-AE78-86EAB4F4301A}"/>
              </a:ext>
            </a:extLst>
          </p:cNvPr>
          <p:cNvSpPr>
            <a:spLocks noChangeAspect="1"/>
          </p:cNvSpPr>
          <p:nvPr/>
        </p:nvSpPr>
        <p:spPr>
          <a:xfrm>
            <a:off x="1143080" y="32139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8" name="big ORANGE 2 Oval 31">
            <a:extLst>
              <a:ext uri="{FF2B5EF4-FFF2-40B4-BE49-F238E27FC236}">
                <a16:creationId xmlns:a16="http://schemas.microsoft.com/office/drawing/2014/main" id="{029F074A-C9D9-4206-80CD-682AE174F01A}"/>
              </a:ext>
            </a:extLst>
          </p:cNvPr>
          <p:cNvSpPr>
            <a:spLocks noChangeAspect="1"/>
          </p:cNvSpPr>
          <p:nvPr/>
        </p:nvSpPr>
        <p:spPr>
          <a:xfrm>
            <a:off x="1143080" y="32139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 name="big PURPLE 2 Oval 32">
            <a:extLst>
              <a:ext uri="{FF2B5EF4-FFF2-40B4-BE49-F238E27FC236}">
                <a16:creationId xmlns:a16="http://schemas.microsoft.com/office/drawing/2014/main" id="{F63DAA70-28C0-4EEB-B052-147F91DD4663}"/>
              </a:ext>
            </a:extLst>
          </p:cNvPr>
          <p:cNvSpPr>
            <a:spLocks noChangeAspect="1"/>
          </p:cNvSpPr>
          <p:nvPr/>
        </p:nvSpPr>
        <p:spPr>
          <a:xfrm>
            <a:off x="1143080" y="32139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 name="small RED 3 Oval 21">
            <a:extLst>
              <a:ext uri="{FF2B5EF4-FFF2-40B4-BE49-F238E27FC236}">
                <a16:creationId xmlns:a16="http://schemas.microsoft.com/office/drawing/2014/main" id="{43256958-5B51-44F0-A4FF-F997951D6FAB}"/>
              </a:ext>
            </a:extLst>
          </p:cNvPr>
          <p:cNvSpPr>
            <a:spLocks noChangeAspect="1"/>
          </p:cNvSpPr>
          <p:nvPr/>
        </p:nvSpPr>
        <p:spPr>
          <a:xfrm rot="16200000">
            <a:off x="1273302" y="28868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1" name="small YELLOW 3 Oval 22">
            <a:extLst>
              <a:ext uri="{FF2B5EF4-FFF2-40B4-BE49-F238E27FC236}">
                <a16:creationId xmlns:a16="http://schemas.microsoft.com/office/drawing/2014/main" id="{4B94A539-57F3-4C03-964E-91C38831855C}"/>
              </a:ext>
            </a:extLst>
          </p:cNvPr>
          <p:cNvSpPr>
            <a:spLocks noChangeAspect="1"/>
          </p:cNvSpPr>
          <p:nvPr/>
        </p:nvSpPr>
        <p:spPr>
          <a:xfrm rot="16200000">
            <a:off x="1273302" y="269133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2" name="small GREEN 3 Oval 23">
            <a:extLst>
              <a:ext uri="{FF2B5EF4-FFF2-40B4-BE49-F238E27FC236}">
                <a16:creationId xmlns:a16="http://schemas.microsoft.com/office/drawing/2014/main" id="{074AC3A4-A6B5-4BB3-B70D-18626A15DEBA}"/>
              </a:ext>
            </a:extLst>
          </p:cNvPr>
          <p:cNvSpPr>
            <a:spLocks noChangeAspect="1"/>
          </p:cNvSpPr>
          <p:nvPr/>
        </p:nvSpPr>
        <p:spPr>
          <a:xfrm rot="16200000">
            <a:off x="1273302" y="249089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3" name="small BLUE 3 Oval 24">
            <a:extLst>
              <a:ext uri="{FF2B5EF4-FFF2-40B4-BE49-F238E27FC236}">
                <a16:creationId xmlns:a16="http://schemas.microsoft.com/office/drawing/2014/main" id="{8255A230-0B88-4873-B4EE-7B367ECC16D0}"/>
              </a:ext>
            </a:extLst>
          </p:cNvPr>
          <p:cNvSpPr>
            <a:spLocks noChangeAspect="1"/>
          </p:cNvSpPr>
          <p:nvPr/>
        </p:nvSpPr>
        <p:spPr>
          <a:xfrm rot="16200000">
            <a:off x="1486845" y="28868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4" name="small ORANGE 3 Oval 25">
            <a:extLst>
              <a:ext uri="{FF2B5EF4-FFF2-40B4-BE49-F238E27FC236}">
                <a16:creationId xmlns:a16="http://schemas.microsoft.com/office/drawing/2014/main" id="{F4EB4903-42B9-4A96-B31A-1606C889D1A8}"/>
              </a:ext>
            </a:extLst>
          </p:cNvPr>
          <p:cNvSpPr>
            <a:spLocks noChangeAspect="1"/>
          </p:cNvSpPr>
          <p:nvPr/>
        </p:nvSpPr>
        <p:spPr>
          <a:xfrm rot="16200000">
            <a:off x="1486845" y="269133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5" name="small PURPLE 3 Oval 26">
            <a:extLst>
              <a:ext uri="{FF2B5EF4-FFF2-40B4-BE49-F238E27FC236}">
                <a16:creationId xmlns:a16="http://schemas.microsoft.com/office/drawing/2014/main" id="{674698E6-FC31-45DD-8195-1F7620C320B7}"/>
              </a:ext>
            </a:extLst>
          </p:cNvPr>
          <p:cNvSpPr>
            <a:spLocks noChangeAspect="1"/>
          </p:cNvSpPr>
          <p:nvPr/>
        </p:nvSpPr>
        <p:spPr>
          <a:xfrm rot="16200000">
            <a:off x="1486845" y="249089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6" name="big RED 3 Oval 27">
            <a:extLst>
              <a:ext uri="{FF2B5EF4-FFF2-40B4-BE49-F238E27FC236}">
                <a16:creationId xmlns:a16="http://schemas.microsoft.com/office/drawing/2014/main" id="{83B278D8-F9AE-4D1E-B240-7963EE2107C2}"/>
              </a:ext>
            </a:extLst>
          </p:cNvPr>
          <p:cNvSpPr>
            <a:spLocks noChangeAspect="1"/>
          </p:cNvSpPr>
          <p:nvPr/>
        </p:nvSpPr>
        <p:spPr>
          <a:xfrm>
            <a:off x="1123859"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7" name="big YELLOW 3 Oval 28">
            <a:extLst>
              <a:ext uri="{FF2B5EF4-FFF2-40B4-BE49-F238E27FC236}">
                <a16:creationId xmlns:a16="http://schemas.microsoft.com/office/drawing/2014/main" id="{B3901E8B-0C7F-42AA-A8FF-9C4640B852C8}"/>
              </a:ext>
            </a:extLst>
          </p:cNvPr>
          <p:cNvSpPr>
            <a:spLocks noChangeAspect="1"/>
          </p:cNvSpPr>
          <p:nvPr/>
        </p:nvSpPr>
        <p:spPr>
          <a:xfrm>
            <a:off x="1123859"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8" name="big GREEN 3 Oval 29">
            <a:extLst>
              <a:ext uri="{FF2B5EF4-FFF2-40B4-BE49-F238E27FC236}">
                <a16:creationId xmlns:a16="http://schemas.microsoft.com/office/drawing/2014/main" id="{269D929E-28EB-4606-AECF-847AEEB44BC1}"/>
              </a:ext>
            </a:extLst>
          </p:cNvPr>
          <p:cNvSpPr>
            <a:spLocks noChangeAspect="1"/>
          </p:cNvSpPr>
          <p:nvPr/>
        </p:nvSpPr>
        <p:spPr>
          <a:xfrm>
            <a:off x="1123859"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9" name="big BLUE 3 Oval 30">
            <a:extLst>
              <a:ext uri="{FF2B5EF4-FFF2-40B4-BE49-F238E27FC236}">
                <a16:creationId xmlns:a16="http://schemas.microsoft.com/office/drawing/2014/main" id="{24C4BF83-C030-47BE-AD8E-D93FCA49025D}"/>
              </a:ext>
            </a:extLst>
          </p:cNvPr>
          <p:cNvSpPr>
            <a:spLocks noChangeAspect="1"/>
          </p:cNvSpPr>
          <p:nvPr/>
        </p:nvSpPr>
        <p:spPr>
          <a:xfrm>
            <a:off x="1123859"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0" name="big ORANGE 3 Oval 31">
            <a:extLst>
              <a:ext uri="{FF2B5EF4-FFF2-40B4-BE49-F238E27FC236}">
                <a16:creationId xmlns:a16="http://schemas.microsoft.com/office/drawing/2014/main" id="{28BC45A4-A2BE-400A-9E74-A35D125498AE}"/>
              </a:ext>
            </a:extLst>
          </p:cNvPr>
          <p:cNvSpPr>
            <a:spLocks noChangeAspect="1"/>
          </p:cNvSpPr>
          <p:nvPr/>
        </p:nvSpPr>
        <p:spPr>
          <a:xfrm>
            <a:off x="1123859"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1" name="big PURPLE 3   Oval 32">
            <a:extLst>
              <a:ext uri="{FF2B5EF4-FFF2-40B4-BE49-F238E27FC236}">
                <a16:creationId xmlns:a16="http://schemas.microsoft.com/office/drawing/2014/main" id="{B9640682-149E-4275-89E1-9DF19F71141A}"/>
              </a:ext>
            </a:extLst>
          </p:cNvPr>
          <p:cNvSpPr>
            <a:spLocks noChangeAspect="1"/>
          </p:cNvSpPr>
          <p:nvPr/>
        </p:nvSpPr>
        <p:spPr>
          <a:xfrm>
            <a:off x="1123859"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2" name="small RED 4 Oval 21">
            <a:extLst>
              <a:ext uri="{FF2B5EF4-FFF2-40B4-BE49-F238E27FC236}">
                <a16:creationId xmlns:a16="http://schemas.microsoft.com/office/drawing/2014/main" id="{938BD98A-FA9F-4F6C-9F70-16865EF4BF62}"/>
              </a:ext>
            </a:extLst>
          </p:cNvPr>
          <p:cNvSpPr>
            <a:spLocks noChangeAspect="1"/>
          </p:cNvSpPr>
          <p:nvPr/>
        </p:nvSpPr>
        <p:spPr>
          <a:xfrm rot="16200000">
            <a:off x="1273302" y="212404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3" name="small YELLOW 4 Oval 22">
            <a:extLst>
              <a:ext uri="{FF2B5EF4-FFF2-40B4-BE49-F238E27FC236}">
                <a16:creationId xmlns:a16="http://schemas.microsoft.com/office/drawing/2014/main" id="{BA236421-D734-47CC-81E8-8E6F54FCED1D}"/>
              </a:ext>
            </a:extLst>
          </p:cNvPr>
          <p:cNvSpPr>
            <a:spLocks noChangeAspect="1"/>
          </p:cNvSpPr>
          <p:nvPr/>
        </p:nvSpPr>
        <p:spPr>
          <a:xfrm rot="16200000">
            <a:off x="1273302" y="192442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4" name="small GREEN 4 Oval 23">
            <a:extLst>
              <a:ext uri="{FF2B5EF4-FFF2-40B4-BE49-F238E27FC236}">
                <a16:creationId xmlns:a16="http://schemas.microsoft.com/office/drawing/2014/main" id="{8B8E6DEB-7BD0-4429-BE82-4D7F9E8A3A6F}"/>
              </a:ext>
            </a:extLst>
          </p:cNvPr>
          <p:cNvSpPr>
            <a:spLocks noChangeAspect="1"/>
          </p:cNvSpPr>
          <p:nvPr/>
        </p:nvSpPr>
        <p:spPr>
          <a:xfrm rot="16200000">
            <a:off x="1273302" y="172866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5" name="small BLUE 4 Oval 24">
            <a:extLst>
              <a:ext uri="{FF2B5EF4-FFF2-40B4-BE49-F238E27FC236}">
                <a16:creationId xmlns:a16="http://schemas.microsoft.com/office/drawing/2014/main" id="{840C29AE-05B1-4D9E-B0F6-E2F84DFA7714}"/>
              </a:ext>
            </a:extLst>
          </p:cNvPr>
          <p:cNvSpPr>
            <a:spLocks noChangeAspect="1"/>
          </p:cNvSpPr>
          <p:nvPr/>
        </p:nvSpPr>
        <p:spPr>
          <a:xfrm rot="16200000">
            <a:off x="1486845" y="212404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6" name="small ORANGE 4 Oval 25">
            <a:extLst>
              <a:ext uri="{FF2B5EF4-FFF2-40B4-BE49-F238E27FC236}">
                <a16:creationId xmlns:a16="http://schemas.microsoft.com/office/drawing/2014/main" id="{F52E196E-A8A6-4F97-BF20-2F2790C70B86}"/>
              </a:ext>
            </a:extLst>
          </p:cNvPr>
          <p:cNvSpPr>
            <a:spLocks noChangeAspect="1"/>
          </p:cNvSpPr>
          <p:nvPr/>
        </p:nvSpPr>
        <p:spPr>
          <a:xfrm rot="16200000">
            <a:off x="1486845" y="192442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7" name="small PURPLE 4 Oval 26">
            <a:extLst>
              <a:ext uri="{FF2B5EF4-FFF2-40B4-BE49-F238E27FC236}">
                <a16:creationId xmlns:a16="http://schemas.microsoft.com/office/drawing/2014/main" id="{D2AF2B90-7562-4E6B-9618-896BCB61F319}"/>
              </a:ext>
            </a:extLst>
          </p:cNvPr>
          <p:cNvSpPr>
            <a:spLocks noChangeAspect="1"/>
          </p:cNvSpPr>
          <p:nvPr/>
        </p:nvSpPr>
        <p:spPr>
          <a:xfrm rot="16200000">
            <a:off x="1486845" y="172866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8" name="big RED 4 Oval 27">
            <a:extLst>
              <a:ext uri="{FF2B5EF4-FFF2-40B4-BE49-F238E27FC236}">
                <a16:creationId xmlns:a16="http://schemas.microsoft.com/office/drawing/2014/main" id="{C4104ABB-365F-4365-9139-3557057009F7}"/>
              </a:ext>
            </a:extLst>
          </p:cNvPr>
          <p:cNvSpPr>
            <a:spLocks noChangeAspect="1"/>
          </p:cNvSpPr>
          <p:nvPr/>
        </p:nvSpPr>
        <p:spPr>
          <a:xfrm>
            <a:off x="1143080" y="17068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9" name="big YELLOW 4 Oval 28">
            <a:extLst>
              <a:ext uri="{FF2B5EF4-FFF2-40B4-BE49-F238E27FC236}">
                <a16:creationId xmlns:a16="http://schemas.microsoft.com/office/drawing/2014/main" id="{209D2AC6-35CE-4BD7-B979-FE40723AF606}"/>
              </a:ext>
            </a:extLst>
          </p:cNvPr>
          <p:cNvSpPr>
            <a:spLocks noChangeAspect="1"/>
          </p:cNvSpPr>
          <p:nvPr/>
        </p:nvSpPr>
        <p:spPr>
          <a:xfrm>
            <a:off x="1143080" y="17068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0" name="big GREEN 4 Oval 29">
            <a:extLst>
              <a:ext uri="{FF2B5EF4-FFF2-40B4-BE49-F238E27FC236}">
                <a16:creationId xmlns:a16="http://schemas.microsoft.com/office/drawing/2014/main" id="{C7ABCCC9-35D5-472D-B578-E39C21B94BF2}"/>
              </a:ext>
            </a:extLst>
          </p:cNvPr>
          <p:cNvSpPr>
            <a:spLocks noChangeAspect="1"/>
          </p:cNvSpPr>
          <p:nvPr/>
        </p:nvSpPr>
        <p:spPr>
          <a:xfrm>
            <a:off x="1143080" y="17068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1" name="big BLUE 4 Oval 30">
            <a:extLst>
              <a:ext uri="{FF2B5EF4-FFF2-40B4-BE49-F238E27FC236}">
                <a16:creationId xmlns:a16="http://schemas.microsoft.com/office/drawing/2014/main" id="{F3E877AC-E965-4A4F-BF78-083C6602FB13}"/>
              </a:ext>
            </a:extLst>
          </p:cNvPr>
          <p:cNvSpPr>
            <a:spLocks noChangeAspect="1"/>
          </p:cNvSpPr>
          <p:nvPr/>
        </p:nvSpPr>
        <p:spPr>
          <a:xfrm>
            <a:off x="1143080" y="17068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2" name="big ORANGE 4 Oval 31">
            <a:extLst>
              <a:ext uri="{FF2B5EF4-FFF2-40B4-BE49-F238E27FC236}">
                <a16:creationId xmlns:a16="http://schemas.microsoft.com/office/drawing/2014/main" id="{DE9BFBBF-0E2A-4DB3-AB0C-40EA3EB8E5D3}"/>
              </a:ext>
            </a:extLst>
          </p:cNvPr>
          <p:cNvSpPr>
            <a:spLocks noChangeAspect="1"/>
          </p:cNvSpPr>
          <p:nvPr/>
        </p:nvSpPr>
        <p:spPr>
          <a:xfrm>
            <a:off x="1143080" y="17068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3" name="big PURPLE 4 Oval 32">
            <a:extLst>
              <a:ext uri="{FF2B5EF4-FFF2-40B4-BE49-F238E27FC236}">
                <a16:creationId xmlns:a16="http://schemas.microsoft.com/office/drawing/2014/main" id="{22FD99F9-0734-41C8-8E30-636A85CB4EFF}"/>
              </a:ext>
            </a:extLst>
          </p:cNvPr>
          <p:cNvSpPr>
            <a:spLocks noChangeAspect="1"/>
          </p:cNvSpPr>
          <p:nvPr/>
        </p:nvSpPr>
        <p:spPr>
          <a:xfrm>
            <a:off x="1143080" y="17068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4" name="PURPLE 4 Oval 32">
            <a:extLst>
              <a:ext uri="{FF2B5EF4-FFF2-40B4-BE49-F238E27FC236}">
                <a16:creationId xmlns:a16="http://schemas.microsoft.com/office/drawing/2014/main" id="{A732A999-D309-4419-AD46-3D92452EF6AA}"/>
              </a:ext>
            </a:extLst>
          </p:cNvPr>
          <p:cNvSpPr>
            <a:spLocks noChangeAspect="1"/>
          </p:cNvSpPr>
          <p:nvPr/>
        </p:nvSpPr>
        <p:spPr>
          <a:xfrm>
            <a:off x="10297907" y="243741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5" name="YELLOW 2 Oval 28">
            <a:extLst>
              <a:ext uri="{FF2B5EF4-FFF2-40B4-BE49-F238E27FC236}">
                <a16:creationId xmlns:a16="http://schemas.microsoft.com/office/drawing/2014/main" id="{B0A60704-1E76-4F57-9FC0-8764C0224A26}"/>
              </a:ext>
            </a:extLst>
          </p:cNvPr>
          <p:cNvSpPr>
            <a:spLocks noChangeAspect="1"/>
          </p:cNvSpPr>
          <p:nvPr/>
        </p:nvSpPr>
        <p:spPr>
          <a:xfrm>
            <a:off x="10297907" y="320156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6" name="NEW GAME Rectangle 71">
            <a:hlinkClick r:id="rId2" action="ppaction://hlinksldjump"/>
            <a:extLst>
              <a:ext uri="{FF2B5EF4-FFF2-40B4-BE49-F238E27FC236}">
                <a16:creationId xmlns:a16="http://schemas.microsoft.com/office/drawing/2014/main" id="{2F627502-2395-481A-80FB-F7F9B847EE37}"/>
              </a:ext>
            </a:extLst>
          </p:cNvPr>
          <p:cNvSpPr/>
          <p:nvPr/>
        </p:nvSpPr>
        <p:spPr>
          <a:xfrm>
            <a:off x="10755244" y="6242156"/>
            <a:ext cx="1133645" cy="307777"/>
          </a:xfrm>
          <a:prstGeom prst="rect">
            <a:avLst/>
          </a:prstGeom>
          <a:noFill/>
        </p:spPr>
        <p:txBody>
          <a:bodyPr wrap="none" lIns="91440" tIns="45720" rIns="91440" bIns="45720">
            <a:spAutoFit/>
          </a:bodyPr>
          <a:lstStyle/>
          <a:p>
            <a:pPr algn="ctr"/>
            <a:r>
              <a:rPr lang="en-US" sz="1400" b="1"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latin typeface="Berlin Sans FB Demi" panose="020E0802020502020306" pitchFamily="34" charset="0"/>
                <a:ea typeface="Segoe UI Black" panose="020B0A02040204020203" pitchFamily="34" charset="0"/>
              </a:rPr>
              <a:t>NEW GAME</a:t>
            </a:r>
          </a:p>
        </p:txBody>
      </p:sp>
      <p:sp>
        <p:nvSpPr>
          <p:cNvPr id="67" name="BIG cover 4 Rectangle 56">
            <a:extLst>
              <a:ext uri="{FF2B5EF4-FFF2-40B4-BE49-F238E27FC236}">
                <a16:creationId xmlns:a16="http://schemas.microsoft.com/office/drawing/2014/main" id="{E3305F59-CE25-43F7-9630-A107CF309B68}"/>
              </a:ext>
            </a:extLst>
          </p:cNvPr>
          <p:cNvSpPr/>
          <p:nvPr/>
        </p:nvSpPr>
        <p:spPr>
          <a:xfrm>
            <a:off x="10178568" y="1653460"/>
            <a:ext cx="886679" cy="2996536"/>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68" name="REVEAL Rectangle 87">
            <a:extLst>
              <a:ext uri="{FF2B5EF4-FFF2-40B4-BE49-F238E27FC236}">
                <a16:creationId xmlns:a16="http://schemas.microsoft.com/office/drawing/2014/main" id="{7B3E314D-2A92-4BAE-966F-D38910429E73}"/>
              </a:ext>
            </a:extLst>
          </p:cNvPr>
          <p:cNvSpPr/>
          <p:nvPr/>
        </p:nvSpPr>
        <p:spPr>
          <a:xfrm>
            <a:off x="10137562" y="4794994"/>
            <a:ext cx="979056" cy="523220"/>
          </a:xfrm>
          <a:prstGeom prst="rect">
            <a:avLst/>
          </a:prstGeom>
          <a:noFill/>
        </p:spPr>
        <p:txBody>
          <a:bodyPr wrap="square" lIns="91440" tIns="45720" rIns="91440" bIns="4572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REVEAL / COVER</a:t>
            </a:r>
          </a:p>
        </p:txBody>
      </p:sp>
      <p:sp>
        <p:nvSpPr>
          <p:cNvPr id="69" name="small RED 1 Oval 21">
            <a:extLst>
              <a:ext uri="{FF2B5EF4-FFF2-40B4-BE49-F238E27FC236}">
                <a16:creationId xmlns:a16="http://schemas.microsoft.com/office/drawing/2014/main" id="{E0BB5309-D7A4-4B1B-A42D-83A19DC80E0C}"/>
              </a:ext>
            </a:extLst>
          </p:cNvPr>
          <p:cNvSpPr>
            <a:spLocks noChangeAspect="1"/>
          </p:cNvSpPr>
          <p:nvPr/>
        </p:nvSpPr>
        <p:spPr>
          <a:xfrm rot="16200000">
            <a:off x="2029680" y="439939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0" name="small YELLOW 1 Oval 22">
            <a:extLst>
              <a:ext uri="{FF2B5EF4-FFF2-40B4-BE49-F238E27FC236}">
                <a16:creationId xmlns:a16="http://schemas.microsoft.com/office/drawing/2014/main" id="{7861260B-B787-4F88-ACB7-9FF654621C51}"/>
              </a:ext>
            </a:extLst>
          </p:cNvPr>
          <p:cNvSpPr>
            <a:spLocks noChangeAspect="1"/>
          </p:cNvSpPr>
          <p:nvPr/>
        </p:nvSpPr>
        <p:spPr>
          <a:xfrm rot="16200000">
            <a:off x="2029680" y="420205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1" name="small GREEN 1 Oval 23">
            <a:extLst>
              <a:ext uri="{FF2B5EF4-FFF2-40B4-BE49-F238E27FC236}">
                <a16:creationId xmlns:a16="http://schemas.microsoft.com/office/drawing/2014/main" id="{717AF03D-9976-483E-871F-D16033CFBAA1}"/>
              </a:ext>
            </a:extLst>
          </p:cNvPr>
          <p:cNvSpPr>
            <a:spLocks noChangeAspect="1"/>
          </p:cNvSpPr>
          <p:nvPr/>
        </p:nvSpPr>
        <p:spPr>
          <a:xfrm rot="16200000">
            <a:off x="2029680" y="400353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2" name="small BLUE 1 Oval 24">
            <a:extLst>
              <a:ext uri="{FF2B5EF4-FFF2-40B4-BE49-F238E27FC236}">
                <a16:creationId xmlns:a16="http://schemas.microsoft.com/office/drawing/2014/main" id="{0702B806-1250-4AA3-8FB7-87436F36A978}"/>
              </a:ext>
            </a:extLst>
          </p:cNvPr>
          <p:cNvSpPr>
            <a:spLocks noChangeAspect="1"/>
          </p:cNvSpPr>
          <p:nvPr/>
        </p:nvSpPr>
        <p:spPr>
          <a:xfrm rot="16200000">
            <a:off x="2243223" y="439939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3" name="small ORANGE 1 Oval 25">
            <a:extLst>
              <a:ext uri="{FF2B5EF4-FFF2-40B4-BE49-F238E27FC236}">
                <a16:creationId xmlns:a16="http://schemas.microsoft.com/office/drawing/2014/main" id="{6540A668-7A73-4656-B9E7-2CF64D4EA224}"/>
              </a:ext>
            </a:extLst>
          </p:cNvPr>
          <p:cNvSpPr>
            <a:spLocks noChangeAspect="1"/>
          </p:cNvSpPr>
          <p:nvPr/>
        </p:nvSpPr>
        <p:spPr>
          <a:xfrm rot="16200000">
            <a:off x="2243223" y="420205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4" name="small PURPLE 1 Oval 26">
            <a:extLst>
              <a:ext uri="{FF2B5EF4-FFF2-40B4-BE49-F238E27FC236}">
                <a16:creationId xmlns:a16="http://schemas.microsoft.com/office/drawing/2014/main" id="{52944453-8036-45A2-9B78-065551D1D9AB}"/>
              </a:ext>
            </a:extLst>
          </p:cNvPr>
          <p:cNvSpPr>
            <a:spLocks noChangeAspect="1"/>
          </p:cNvSpPr>
          <p:nvPr/>
        </p:nvSpPr>
        <p:spPr>
          <a:xfrm rot="16200000">
            <a:off x="2243223" y="400353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5" name="big RED 1 Oval 27">
            <a:extLst>
              <a:ext uri="{FF2B5EF4-FFF2-40B4-BE49-F238E27FC236}">
                <a16:creationId xmlns:a16="http://schemas.microsoft.com/office/drawing/2014/main" id="{1A2A01CA-2DEA-4DFE-99D3-A5C8681E6F3A}"/>
              </a:ext>
            </a:extLst>
          </p:cNvPr>
          <p:cNvSpPr>
            <a:spLocks noChangeAspect="1"/>
          </p:cNvSpPr>
          <p:nvPr/>
        </p:nvSpPr>
        <p:spPr>
          <a:xfrm>
            <a:off x="1890542" y="39732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6" name="big YELLOW 1 Oval 28">
            <a:extLst>
              <a:ext uri="{FF2B5EF4-FFF2-40B4-BE49-F238E27FC236}">
                <a16:creationId xmlns:a16="http://schemas.microsoft.com/office/drawing/2014/main" id="{4D84EEA5-3663-4A9D-BE13-1A91B19792C2}"/>
              </a:ext>
            </a:extLst>
          </p:cNvPr>
          <p:cNvSpPr>
            <a:spLocks noChangeAspect="1"/>
          </p:cNvSpPr>
          <p:nvPr/>
        </p:nvSpPr>
        <p:spPr>
          <a:xfrm>
            <a:off x="1890542" y="39732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7" name="big GREEN 1 Oval 29">
            <a:extLst>
              <a:ext uri="{FF2B5EF4-FFF2-40B4-BE49-F238E27FC236}">
                <a16:creationId xmlns:a16="http://schemas.microsoft.com/office/drawing/2014/main" id="{C40DB649-9E16-4F0F-B30C-347B42A5ECF5}"/>
              </a:ext>
            </a:extLst>
          </p:cNvPr>
          <p:cNvSpPr>
            <a:spLocks noChangeAspect="1"/>
          </p:cNvSpPr>
          <p:nvPr/>
        </p:nvSpPr>
        <p:spPr>
          <a:xfrm>
            <a:off x="1890542" y="39732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8" name="big BLUE1 Oval 30">
            <a:extLst>
              <a:ext uri="{FF2B5EF4-FFF2-40B4-BE49-F238E27FC236}">
                <a16:creationId xmlns:a16="http://schemas.microsoft.com/office/drawing/2014/main" id="{BEE81558-2C40-46D2-A274-84B8FCD95B71}"/>
              </a:ext>
            </a:extLst>
          </p:cNvPr>
          <p:cNvSpPr>
            <a:spLocks noChangeAspect="1"/>
          </p:cNvSpPr>
          <p:nvPr/>
        </p:nvSpPr>
        <p:spPr>
          <a:xfrm>
            <a:off x="1890542" y="39732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9" name="big ORANGE 1 Oval 31">
            <a:extLst>
              <a:ext uri="{FF2B5EF4-FFF2-40B4-BE49-F238E27FC236}">
                <a16:creationId xmlns:a16="http://schemas.microsoft.com/office/drawing/2014/main" id="{2F73D1F2-1955-4EC9-92F9-C5709E24A4A4}"/>
              </a:ext>
            </a:extLst>
          </p:cNvPr>
          <p:cNvSpPr>
            <a:spLocks noChangeAspect="1"/>
          </p:cNvSpPr>
          <p:nvPr/>
        </p:nvSpPr>
        <p:spPr>
          <a:xfrm>
            <a:off x="1890542" y="39732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0" name="big PURPLE 1  Oval 32">
            <a:extLst>
              <a:ext uri="{FF2B5EF4-FFF2-40B4-BE49-F238E27FC236}">
                <a16:creationId xmlns:a16="http://schemas.microsoft.com/office/drawing/2014/main" id="{C085D400-686E-422C-AAEE-DEE46695C428}"/>
              </a:ext>
            </a:extLst>
          </p:cNvPr>
          <p:cNvSpPr>
            <a:spLocks noChangeAspect="1"/>
          </p:cNvSpPr>
          <p:nvPr/>
        </p:nvSpPr>
        <p:spPr>
          <a:xfrm>
            <a:off x="1890542" y="39732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1" name="white 4  Oval 38">
            <a:extLst>
              <a:ext uri="{FF2B5EF4-FFF2-40B4-BE49-F238E27FC236}">
                <a16:creationId xmlns:a16="http://schemas.microsoft.com/office/drawing/2014/main" id="{58BB6FA9-14BF-440F-A1AC-C0C3E4C6E84B}"/>
              </a:ext>
            </a:extLst>
          </p:cNvPr>
          <p:cNvSpPr/>
          <p:nvPr/>
        </p:nvSpPr>
        <p:spPr>
          <a:xfrm>
            <a:off x="2222209" y="5088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2" name="white 3 Oval 39">
            <a:extLst>
              <a:ext uri="{FF2B5EF4-FFF2-40B4-BE49-F238E27FC236}">
                <a16:creationId xmlns:a16="http://schemas.microsoft.com/office/drawing/2014/main" id="{4D53E8BB-F946-4F9D-A0B7-1C2A17FE953D}"/>
              </a:ext>
            </a:extLst>
          </p:cNvPr>
          <p:cNvSpPr/>
          <p:nvPr/>
        </p:nvSpPr>
        <p:spPr>
          <a:xfrm>
            <a:off x="2222209" y="478207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3" name="white 2 Oval 40">
            <a:extLst>
              <a:ext uri="{FF2B5EF4-FFF2-40B4-BE49-F238E27FC236}">
                <a16:creationId xmlns:a16="http://schemas.microsoft.com/office/drawing/2014/main" id="{5A144943-FE38-497D-BDFF-D18AB8236629}"/>
              </a:ext>
            </a:extLst>
          </p:cNvPr>
          <p:cNvSpPr/>
          <p:nvPr/>
        </p:nvSpPr>
        <p:spPr>
          <a:xfrm>
            <a:off x="1917339" y="478207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4" name="white 1  Oval 41">
            <a:extLst>
              <a:ext uri="{FF2B5EF4-FFF2-40B4-BE49-F238E27FC236}">
                <a16:creationId xmlns:a16="http://schemas.microsoft.com/office/drawing/2014/main" id="{B45E27B0-E641-42AC-A03C-9AD1A7E2A010}"/>
              </a:ext>
            </a:extLst>
          </p:cNvPr>
          <p:cNvSpPr/>
          <p:nvPr/>
        </p:nvSpPr>
        <p:spPr>
          <a:xfrm>
            <a:off x="1917339" y="5088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5" name="black 2 green Oval 42">
            <a:extLst>
              <a:ext uri="{FF2B5EF4-FFF2-40B4-BE49-F238E27FC236}">
                <a16:creationId xmlns:a16="http://schemas.microsoft.com/office/drawing/2014/main" id="{8F463048-B0A1-473D-ACFB-68E9964A58D3}"/>
              </a:ext>
            </a:extLst>
          </p:cNvPr>
          <p:cNvSpPr/>
          <p:nvPr/>
        </p:nvSpPr>
        <p:spPr>
          <a:xfrm>
            <a:off x="1917339" y="478207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6" name="black 1 purple Oval 43">
            <a:extLst>
              <a:ext uri="{FF2B5EF4-FFF2-40B4-BE49-F238E27FC236}">
                <a16:creationId xmlns:a16="http://schemas.microsoft.com/office/drawing/2014/main" id="{E5228483-881F-42BB-B51F-76792E79EC2A}"/>
              </a:ext>
            </a:extLst>
          </p:cNvPr>
          <p:cNvSpPr/>
          <p:nvPr/>
        </p:nvSpPr>
        <p:spPr>
          <a:xfrm>
            <a:off x="1917339" y="5088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7" name="black 3 yellow Oval 44">
            <a:extLst>
              <a:ext uri="{FF2B5EF4-FFF2-40B4-BE49-F238E27FC236}">
                <a16:creationId xmlns:a16="http://schemas.microsoft.com/office/drawing/2014/main" id="{C72BD1B6-41CB-4B86-BFA9-3F996AE90B4E}"/>
              </a:ext>
            </a:extLst>
          </p:cNvPr>
          <p:cNvSpPr/>
          <p:nvPr/>
        </p:nvSpPr>
        <p:spPr>
          <a:xfrm>
            <a:off x="2222209" y="478207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8" name="black 4 red Oval 45">
            <a:extLst>
              <a:ext uri="{FF2B5EF4-FFF2-40B4-BE49-F238E27FC236}">
                <a16:creationId xmlns:a16="http://schemas.microsoft.com/office/drawing/2014/main" id="{91331D6C-05C7-4EB7-BD1E-636366082DF4}"/>
              </a:ext>
            </a:extLst>
          </p:cNvPr>
          <p:cNvSpPr/>
          <p:nvPr/>
        </p:nvSpPr>
        <p:spPr>
          <a:xfrm>
            <a:off x="2222209" y="5088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89" name="cover 4 Rectangle 54">
            <a:extLst>
              <a:ext uri="{FF2B5EF4-FFF2-40B4-BE49-F238E27FC236}">
                <a16:creationId xmlns:a16="http://schemas.microsoft.com/office/drawing/2014/main" id="{C4FA9475-A4ED-4C59-B4CA-C3743FB018C2}"/>
              </a:ext>
            </a:extLst>
          </p:cNvPr>
          <p:cNvSpPr/>
          <p:nvPr/>
        </p:nvSpPr>
        <p:spPr>
          <a:xfrm>
            <a:off x="1885680"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90" name="cover 3 Rectangle 55">
            <a:extLst>
              <a:ext uri="{FF2B5EF4-FFF2-40B4-BE49-F238E27FC236}">
                <a16:creationId xmlns:a16="http://schemas.microsoft.com/office/drawing/2014/main" id="{19FC4240-1687-46C0-9BCC-07CE100123F5}"/>
              </a:ext>
            </a:extLst>
          </p:cNvPr>
          <p:cNvSpPr/>
          <p:nvPr/>
        </p:nvSpPr>
        <p:spPr>
          <a:xfrm>
            <a:off x="1885680"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91" name="cover 1 Rectangle 57">
            <a:extLst>
              <a:ext uri="{FF2B5EF4-FFF2-40B4-BE49-F238E27FC236}">
                <a16:creationId xmlns:a16="http://schemas.microsoft.com/office/drawing/2014/main" id="{0B9619A8-BC5D-4D48-BAEB-7E32FE57FAC5}"/>
              </a:ext>
            </a:extLst>
          </p:cNvPr>
          <p:cNvSpPr/>
          <p:nvPr/>
        </p:nvSpPr>
        <p:spPr>
          <a:xfrm>
            <a:off x="1885680"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92" name="cover 2 Rectangle 56">
            <a:extLst>
              <a:ext uri="{FF2B5EF4-FFF2-40B4-BE49-F238E27FC236}">
                <a16:creationId xmlns:a16="http://schemas.microsoft.com/office/drawing/2014/main" id="{A0029137-0B2B-4752-A2D5-36CA5E7C8663}"/>
              </a:ext>
            </a:extLst>
          </p:cNvPr>
          <p:cNvSpPr/>
          <p:nvPr/>
        </p:nvSpPr>
        <p:spPr>
          <a:xfrm>
            <a:off x="1885680"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93" name="small RED 2 Oval 21">
            <a:extLst>
              <a:ext uri="{FF2B5EF4-FFF2-40B4-BE49-F238E27FC236}">
                <a16:creationId xmlns:a16="http://schemas.microsoft.com/office/drawing/2014/main" id="{19356367-CE4C-42FC-954F-47DC98948AAE}"/>
              </a:ext>
            </a:extLst>
          </p:cNvPr>
          <p:cNvSpPr>
            <a:spLocks noChangeAspect="1"/>
          </p:cNvSpPr>
          <p:nvPr/>
        </p:nvSpPr>
        <p:spPr>
          <a:xfrm rot="16200000">
            <a:off x="2029680" y="3631949"/>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94" name="small YELLOW 2 Oval 22">
            <a:extLst>
              <a:ext uri="{FF2B5EF4-FFF2-40B4-BE49-F238E27FC236}">
                <a16:creationId xmlns:a16="http://schemas.microsoft.com/office/drawing/2014/main" id="{CBBDD9AA-F970-4FCA-90F7-0A9D276C147C}"/>
              </a:ext>
            </a:extLst>
          </p:cNvPr>
          <p:cNvSpPr>
            <a:spLocks noChangeAspect="1"/>
          </p:cNvSpPr>
          <p:nvPr/>
        </p:nvSpPr>
        <p:spPr>
          <a:xfrm rot="16200000">
            <a:off x="2029680" y="343155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95" name="small GREEN 2 Oval 23">
            <a:extLst>
              <a:ext uri="{FF2B5EF4-FFF2-40B4-BE49-F238E27FC236}">
                <a16:creationId xmlns:a16="http://schemas.microsoft.com/office/drawing/2014/main" id="{EB3A0E3B-55AA-4EE9-B6EF-6A2D18C85166}"/>
              </a:ext>
            </a:extLst>
          </p:cNvPr>
          <p:cNvSpPr>
            <a:spLocks noChangeAspect="1"/>
          </p:cNvSpPr>
          <p:nvPr/>
        </p:nvSpPr>
        <p:spPr>
          <a:xfrm rot="16200000">
            <a:off x="2029680" y="3234532"/>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96" name="small BLUE 2 Oval 24">
            <a:extLst>
              <a:ext uri="{FF2B5EF4-FFF2-40B4-BE49-F238E27FC236}">
                <a16:creationId xmlns:a16="http://schemas.microsoft.com/office/drawing/2014/main" id="{AD5DE3A4-E40A-40B6-A8A7-DB72A4369B25}"/>
              </a:ext>
            </a:extLst>
          </p:cNvPr>
          <p:cNvSpPr>
            <a:spLocks noChangeAspect="1"/>
          </p:cNvSpPr>
          <p:nvPr/>
        </p:nvSpPr>
        <p:spPr>
          <a:xfrm rot="16200000">
            <a:off x="2243223" y="3631949"/>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97" name="small ORANGE 2 Oval 25">
            <a:extLst>
              <a:ext uri="{FF2B5EF4-FFF2-40B4-BE49-F238E27FC236}">
                <a16:creationId xmlns:a16="http://schemas.microsoft.com/office/drawing/2014/main" id="{7F8A5DE1-3BA1-4655-85E6-4758FD90E09E}"/>
              </a:ext>
            </a:extLst>
          </p:cNvPr>
          <p:cNvSpPr>
            <a:spLocks noChangeAspect="1"/>
          </p:cNvSpPr>
          <p:nvPr/>
        </p:nvSpPr>
        <p:spPr>
          <a:xfrm rot="16200000">
            <a:off x="2243223" y="343155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98" name="small PURPLE 2 Oval 26">
            <a:extLst>
              <a:ext uri="{FF2B5EF4-FFF2-40B4-BE49-F238E27FC236}">
                <a16:creationId xmlns:a16="http://schemas.microsoft.com/office/drawing/2014/main" id="{96DE69D4-CDCC-45E4-A889-C0FEEBFC9F89}"/>
              </a:ext>
            </a:extLst>
          </p:cNvPr>
          <p:cNvSpPr>
            <a:spLocks noChangeAspect="1"/>
          </p:cNvSpPr>
          <p:nvPr/>
        </p:nvSpPr>
        <p:spPr>
          <a:xfrm rot="16200000">
            <a:off x="2243223" y="3234532"/>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99" name="big RED 2 Oval 27">
            <a:extLst>
              <a:ext uri="{FF2B5EF4-FFF2-40B4-BE49-F238E27FC236}">
                <a16:creationId xmlns:a16="http://schemas.microsoft.com/office/drawing/2014/main" id="{35FAE3C1-39C5-47EE-A5D9-B475A072686E}"/>
              </a:ext>
            </a:extLst>
          </p:cNvPr>
          <p:cNvSpPr>
            <a:spLocks noChangeAspect="1"/>
          </p:cNvSpPr>
          <p:nvPr/>
        </p:nvSpPr>
        <p:spPr>
          <a:xfrm>
            <a:off x="1899458" y="320293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0" name="big YELLOW 2 Oval 28">
            <a:extLst>
              <a:ext uri="{FF2B5EF4-FFF2-40B4-BE49-F238E27FC236}">
                <a16:creationId xmlns:a16="http://schemas.microsoft.com/office/drawing/2014/main" id="{A264A874-24C1-487A-836D-8C102E2532D3}"/>
              </a:ext>
            </a:extLst>
          </p:cNvPr>
          <p:cNvSpPr>
            <a:spLocks noChangeAspect="1"/>
          </p:cNvSpPr>
          <p:nvPr/>
        </p:nvSpPr>
        <p:spPr>
          <a:xfrm>
            <a:off x="1899458" y="320293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1" name="big GREEN 2 Oval 29">
            <a:extLst>
              <a:ext uri="{FF2B5EF4-FFF2-40B4-BE49-F238E27FC236}">
                <a16:creationId xmlns:a16="http://schemas.microsoft.com/office/drawing/2014/main" id="{283C202A-DA75-4EBD-9B97-FC1211D59F93}"/>
              </a:ext>
            </a:extLst>
          </p:cNvPr>
          <p:cNvSpPr>
            <a:spLocks noChangeAspect="1"/>
          </p:cNvSpPr>
          <p:nvPr/>
        </p:nvSpPr>
        <p:spPr>
          <a:xfrm>
            <a:off x="1899458" y="320293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2" name="big BLUE 2 Oval 30">
            <a:extLst>
              <a:ext uri="{FF2B5EF4-FFF2-40B4-BE49-F238E27FC236}">
                <a16:creationId xmlns:a16="http://schemas.microsoft.com/office/drawing/2014/main" id="{6BE89A1F-0B1F-428E-BAE1-AC43E1ADD7F0}"/>
              </a:ext>
            </a:extLst>
          </p:cNvPr>
          <p:cNvSpPr>
            <a:spLocks noChangeAspect="1"/>
          </p:cNvSpPr>
          <p:nvPr/>
        </p:nvSpPr>
        <p:spPr>
          <a:xfrm>
            <a:off x="1899458" y="320293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3" name="big ORANGE 2 Oval 31">
            <a:extLst>
              <a:ext uri="{FF2B5EF4-FFF2-40B4-BE49-F238E27FC236}">
                <a16:creationId xmlns:a16="http://schemas.microsoft.com/office/drawing/2014/main" id="{ED20888F-82E5-4B64-A0CB-F6DD2F4215A0}"/>
              </a:ext>
            </a:extLst>
          </p:cNvPr>
          <p:cNvSpPr>
            <a:spLocks noChangeAspect="1"/>
          </p:cNvSpPr>
          <p:nvPr/>
        </p:nvSpPr>
        <p:spPr>
          <a:xfrm>
            <a:off x="1899458" y="320293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4" name="big PURPLE 2 Oval 32">
            <a:extLst>
              <a:ext uri="{FF2B5EF4-FFF2-40B4-BE49-F238E27FC236}">
                <a16:creationId xmlns:a16="http://schemas.microsoft.com/office/drawing/2014/main" id="{B86010A4-B415-48F6-BD01-5B8AC1C5068D}"/>
              </a:ext>
            </a:extLst>
          </p:cNvPr>
          <p:cNvSpPr>
            <a:spLocks noChangeAspect="1"/>
          </p:cNvSpPr>
          <p:nvPr/>
        </p:nvSpPr>
        <p:spPr>
          <a:xfrm>
            <a:off x="1899458" y="320293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5" name="small RED 3 Oval 21">
            <a:extLst>
              <a:ext uri="{FF2B5EF4-FFF2-40B4-BE49-F238E27FC236}">
                <a16:creationId xmlns:a16="http://schemas.microsoft.com/office/drawing/2014/main" id="{DC18F86C-4017-4CDC-A1CE-55C40823CD7E}"/>
              </a:ext>
            </a:extLst>
          </p:cNvPr>
          <p:cNvSpPr>
            <a:spLocks noChangeAspect="1"/>
          </p:cNvSpPr>
          <p:nvPr/>
        </p:nvSpPr>
        <p:spPr>
          <a:xfrm rot="16200000">
            <a:off x="2029680" y="287581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6" name="small YELLOW 3 Oval 22">
            <a:extLst>
              <a:ext uri="{FF2B5EF4-FFF2-40B4-BE49-F238E27FC236}">
                <a16:creationId xmlns:a16="http://schemas.microsoft.com/office/drawing/2014/main" id="{7FF2985D-F5E1-4ED2-B89B-8517FEFBD927}"/>
              </a:ext>
            </a:extLst>
          </p:cNvPr>
          <p:cNvSpPr>
            <a:spLocks noChangeAspect="1"/>
          </p:cNvSpPr>
          <p:nvPr/>
        </p:nvSpPr>
        <p:spPr>
          <a:xfrm rot="16200000">
            <a:off x="2029680" y="268033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7" name="small GREEN 3 Oval 23">
            <a:extLst>
              <a:ext uri="{FF2B5EF4-FFF2-40B4-BE49-F238E27FC236}">
                <a16:creationId xmlns:a16="http://schemas.microsoft.com/office/drawing/2014/main" id="{562BD09F-8C4B-4C6F-A3BE-41F7F3E53BB0}"/>
              </a:ext>
            </a:extLst>
          </p:cNvPr>
          <p:cNvSpPr>
            <a:spLocks noChangeAspect="1"/>
          </p:cNvSpPr>
          <p:nvPr/>
        </p:nvSpPr>
        <p:spPr>
          <a:xfrm rot="16200000">
            <a:off x="2029680" y="247989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8" name="small BLUE 3 Oval 24">
            <a:extLst>
              <a:ext uri="{FF2B5EF4-FFF2-40B4-BE49-F238E27FC236}">
                <a16:creationId xmlns:a16="http://schemas.microsoft.com/office/drawing/2014/main" id="{1E44E321-A12F-4485-85ED-72E3B241A689}"/>
              </a:ext>
            </a:extLst>
          </p:cNvPr>
          <p:cNvSpPr>
            <a:spLocks noChangeAspect="1"/>
          </p:cNvSpPr>
          <p:nvPr/>
        </p:nvSpPr>
        <p:spPr>
          <a:xfrm rot="16200000">
            <a:off x="2243223" y="287581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09" name="small ORANGE 3 Oval 25">
            <a:extLst>
              <a:ext uri="{FF2B5EF4-FFF2-40B4-BE49-F238E27FC236}">
                <a16:creationId xmlns:a16="http://schemas.microsoft.com/office/drawing/2014/main" id="{47474530-C514-4293-B07F-C16958189A10}"/>
              </a:ext>
            </a:extLst>
          </p:cNvPr>
          <p:cNvSpPr>
            <a:spLocks noChangeAspect="1"/>
          </p:cNvSpPr>
          <p:nvPr/>
        </p:nvSpPr>
        <p:spPr>
          <a:xfrm rot="16200000">
            <a:off x="2243223" y="268033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10" name="small PURPLE 3 Oval 26">
            <a:extLst>
              <a:ext uri="{FF2B5EF4-FFF2-40B4-BE49-F238E27FC236}">
                <a16:creationId xmlns:a16="http://schemas.microsoft.com/office/drawing/2014/main" id="{E627A85F-24D3-4C97-AD63-6EE026A34E9F}"/>
              </a:ext>
            </a:extLst>
          </p:cNvPr>
          <p:cNvSpPr>
            <a:spLocks noChangeAspect="1"/>
          </p:cNvSpPr>
          <p:nvPr/>
        </p:nvSpPr>
        <p:spPr>
          <a:xfrm rot="16200000">
            <a:off x="2243223" y="247989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11" name="big RED 3 Oval 27">
            <a:extLst>
              <a:ext uri="{FF2B5EF4-FFF2-40B4-BE49-F238E27FC236}">
                <a16:creationId xmlns:a16="http://schemas.microsoft.com/office/drawing/2014/main" id="{570A3603-9BF4-4C51-B7E6-F24D06A78F59}"/>
              </a:ext>
            </a:extLst>
          </p:cNvPr>
          <p:cNvSpPr>
            <a:spLocks noChangeAspect="1"/>
          </p:cNvSpPr>
          <p:nvPr/>
        </p:nvSpPr>
        <p:spPr>
          <a:xfrm>
            <a:off x="1880237" y="245321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12" name="big YELLOW 3 Oval 28">
            <a:extLst>
              <a:ext uri="{FF2B5EF4-FFF2-40B4-BE49-F238E27FC236}">
                <a16:creationId xmlns:a16="http://schemas.microsoft.com/office/drawing/2014/main" id="{381C2F06-F641-41B2-BD59-8CE823872E0F}"/>
              </a:ext>
            </a:extLst>
          </p:cNvPr>
          <p:cNvSpPr>
            <a:spLocks noChangeAspect="1"/>
          </p:cNvSpPr>
          <p:nvPr/>
        </p:nvSpPr>
        <p:spPr>
          <a:xfrm>
            <a:off x="1880237" y="245321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13" name="big GREEN 3 Oval 29">
            <a:extLst>
              <a:ext uri="{FF2B5EF4-FFF2-40B4-BE49-F238E27FC236}">
                <a16:creationId xmlns:a16="http://schemas.microsoft.com/office/drawing/2014/main" id="{F1F82605-5FAE-497A-9E5A-814280032941}"/>
              </a:ext>
            </a:extLst>
          </p:cNvPr>
          <p:cNvSpPr>
            <a:spLocks noChangeAspect="1"/>
          </p:cNvSpPr>
          <p:nvPr/>
        </p:nvSpPr>
        <p:spPr>
          <a:xfrm>
            <a:off x="1880237" y="245321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14" name="big BLUE 3 Oval 30">
            <a:extLst>
              <a:ext uri="{FF2B5EF4-FFF2-40B4-BE49-F238E27FC236}">
                <a16:creationId xmlns:a16="http://schemas.microsoft.com/office/drawing/2014/main" id="{019C2676-A49F-4025-B607-F68C17FC4BF9}"/>
              </a:ext>
            </a:extLst>
          </p:cNvPr>
          <p:cNvSpPr>
            <a:spLocks noChangeAspect="1"/>
          </p:cNvSpPr>
          <p:nvPr/>
        </p:nvSpPr>
        <p:spPr>
          <a:xfrm>
            <a:off x="1880237" y="245321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15" name="big ORANGE 3 Oval 31">
            <a:extLst>
              <a:ext uri="{FF2B5EF4-FFF2-40B4-BE49-F238E27FC236}">
                <a16:creationId xmlns:a16="http://schemas.microsoft.com/office/drawing/2014/main" id="{548C95E3-681D-4B7C-8D3D-68EADD42E4B1}"/>
              </a:ext>
            </a:extLst>
          </p:cNvPr>
          <p:cNvSpPr>
            <a:spLocks noChangeAspect="1"/>
          </p:cNvSpPr>
          <p:nvPr/>
        </p:nvSpPr>
        <p:spPr>
          <a:xfrm>
            <a:off x="1880237" y="245321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16" name="big PURPLE 3   Oval 32">
            <a:extLst>
              <a:ext uri="{FF2B5EF4-FFF2-40B4-BE49-F238E27FC236}">
                <a16:creationId xmlns:a16="http://schemas.microsoft.com/office/drawing/2014/main" id="{B05322A3-72B5-4844-953C-E64940BF18F2}"/>
              </a:ext>
            </a:extLst>
          </p:cNvPr>
          <p:cNvSpPr>
            <a:spLocks noChangeAspect="1"/>
          </p:cNvSpPr>
          <p:nvPr/>
        </p:nvSpPr>
        <p:spPr>
          <a:xfrm>
            <a:off x="1880237" y="245321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17" name="small RED 4 Oval 21">
            <a:extLst>
              <a:ext uri="{FF2B5EF4-FFF2-40B4-BE49-F238E27FC236}">
                <a16:creationId xmlns:a16="http://schemas.microsoft.com/office/drawing/2014/main" id="{5DC0785E-98C0-4A05-848A-CAB0E7AC16FD}"/>
              </a:ext>
            </a:extLst>
          </p:cNvPr>
          <p:cNvSpPr>
            <a:spLocks noChangeAspect="1"/>
          </p:cNvSpPr>
          <p:nvPr/>
        </p:nvSpPr>
        <p:spPr>
          <a:xfrm rot="16200000">
            <a:off x="2029680" y="211304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18" name="small YELLOW 4 Oval 22">
            <a:extLst>
              <a:ext uri="{FF2B5EF4-FFF2-40B4-BE49-F238E27FC236}">
                <a16:creationId xmlns:a16="http://schemas.microsoft.com/office/drawing/2014/main" id="{D5DB2CA9-12B6-4BA9-91C3-3B85414209DA}"/>
              </a:ext>
            </a:extLst>
          </p:cNvPr>
          <p:cNvSpPr>
            <a:spLocks noChangeAspect="1"/>
          </p:cNvSpPr>
          <p:nvPr/>
        </p:nvSpPr>
        <p:spPr>
          <a:xfrm rot="16200000">
            <a:off x="2029680" y="191343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19" name="small GREEN 4 Oval 23">
            <a:extLst>
              <a:ext uri="{FF2B5EF4-FFF2-40B4-BE49-F238E27FC236}">
                <a16:creationId xmlns:a16="http://schemas.microsoft.com/office/drawing/2014/main" id="{FCE8BC2D-87DD-46B8-9268-DBCC6B4A87E0}"/>
              </a:ext>
            </a:extLst>
          </p:cNvPr>
          <p:cNvSpPr>
            <a:spLocks noChangeAspect="1"/>
          </p:cNvSpPr>
          <p:nvPr/>
        </p:nvSpPr>
        <p:spPr>
          <a:xfrm rot="16200000">
            <a:off x="2029680" y="171766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20" name="small BLUE 4 Oval 24">
            <a:extLst>
              <a:ext uri="{FF2B5EF4-FFF2-40B4-BE49-F238E27FC236}">
                <a16:creationId xmlns:a16="http://schemas.microsoft.com/office/drawing/2014/main" id="{CF06818F-6446-421A-AA01-7DE479549548}"/>
              </a:ext>
            </a:extLst>
          </p:cNvPr>
          <p:cNvSpPr>
            <a:spLocks noChangeAspect="1"/>
          </p:cNvSpPr>
          <p:nvPr/>
        </p:nvSpPr>
        <p:spPr>
          <a:xfrm rot="16200000">
            <a:off x="2243223" y="211304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21" name="small ORANGE 4 Oval 25">
            <a:extLst>
              <a:ext uri="{FF2B5EF4-FFF2-40B4-BE49-F238E27FC236}">
                <a16:creationId xmlns:a16="http://schemas.microsoft.com/office/drawing/2014/main" id="{65895603-A7BC-4B4E-9258-93C1164C3942}"/>
              </a:ext>
            </a:extLst>
          </p:cNvPr>
          <p:cNvSpPr>
            <a:spLocks noChangeAspect="1"/>
          </p:cNvSpPr>
          <p:nvPr/>
        </p:nvSpPr>
        <p:spPr>
          <a:xfrm rot="16200000">
            <a:off x="2243223" y="191343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22" name="small PURPLE 4 Oval 26">
            <a:extLst>
              <a:ext uri="{FF2B5EF4-FFF2-40B4-BE49-F238E27FC236}">
                <a16:creationId xmlns:a16="http://schemas.microsoft.com/office/drawing/2014/main" id="{0A7E0FAA-A065-405B-A7C8-63838A85CAE1}"/>
              </a:ext>
            </a:extLst>
          </p:cNvPr>
          <p:cNvSpPr>
            <a:spLocks noChangeAspect="1"/>
          </p:cNvSpPr>
          <p:nvPr/>
        </p:nvSpPr>
        <p:spPr>
          <a:xfrm rot="16200000">
            <a:off x="2243223" y="171766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23" name="big RED 4 Oval 27">
            <a:extLst>
              <a:ext uri="{FF2B5EF4-FFF2-40B4-BE49-F238E27FC236}">
                <a16:creationId xmlns:a16="http://schemas.microsoft.com/office/drawing/2014/main" id="{24B176CA-7A62-48B0-85C8-D98AC750B809}"/>
              </a:ext>
            </a:extLst>
          </p:cNvPr>
          <p:cNvSpPr>
            <a:spLocks noChangeAspect="1"/>
          </p:cNvSpPr>
          <p:nvPr/>
        </p:nvSpPr>
        <p:spPr>
          <a:xfrm>
            <a:off x="1899458" y="16958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24" name="big YELLOW 4 Oval 28">
            <a:extLst>
              <a:ext uri="{FF2B5EF4-FFF2-40B4-BE49-F238E27FC236}">
                <a16:creationId xmlns:a16="http://schemas.microsoft.com/office/drawing/2014/main" id="{E7DBCD5D-2F93-46F2-91AD-8A2DC3743C29}"/>
              </a:ext>
            </a:extLst>
          </p:cNvPr>
          <p:cNvSpPr>
            <a:spLocks noChangeAspect="1"/>
          </p:cNvSpPr>
          <p:nvPr/>
        </p:nvSpPr>
        <p:spPr>
          <a:xfrm>
            <a:off x="1899458" y="16958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25" name="big GREEN 4 Oval 29">
            <a:extLst>
              <a:ext uri="{FF2B5EF4-FFF2-40B4-BE49-F238E27FC236}">
                <a16:creationId xmlns:a16="http://schemas.microsoft.com/office/drawing/2014/main" id="{D2A493D7-D200-42E3-A69D-8FE847350A08}"/>
              </a:ext>
            </a:extLst>
          </p:cNvPr>
          <p:cNvSpPr>
            <a:spLocks noChangeAspect="1"/>
          </p:cNvSpPr>
          <p:nvPr/>
        </p:nvSpPr>
        <p:spPr>
          <a:xfrm>
            <a:off x="1899458" y="16958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26" name="big BLUE 4 Oval 30">
            <a:extLst>
              <a:ext uri="{FF2B5EF4-FFF2-40B4-BE49-F238E27FC236}">
                <a16:creationId xmlns:a16="http://schemas.microsoft.com/office/drawing/2014/main" id="{4A2FD026-46D0-4619-AAF5-E109885E9417}"/>
              </a:ext>
            </a:extLst>
          </p:cNvPr>
          <p:cNvSpPr>
            <a:spLocks noChangeAspect="1"/>
          </p:cNvSpPr>
          <p:nvPr/>
        </p:nvSpPr>
        <p:spPr>
          <a:xfrm>
            <a:off x="1899458" y="16958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27" name="big ORANGE 4 Oval 31">
            <a:extLst>
              <a:ext uri="{FF2B5EF4-FFF2-40B4-BE49-F238E27FC236}">
                <a16:creationId xmlns:a16="http://schemas.microsoft.com/office/drawing/2014/main" id="{001DA71E-9C1D-4AE8-8DD2-05FA6216956B}"/>
              </a:ext>
            </a:extLst>
          </p:cNvPr>
          <p:cNvSpPr>
            <a:spLocks noChangeAspect="1"/>
          </p:cNvSpPr>
          <p:nvPr/>
        </p:nvSpPr>
        <p:spPr>
          <a:xfrm>
            <a:off x="1899458" y="16958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28" name="big PURPLE 4 Oval 32">
            <a:extLst>
              <a:ext uri="{FF2B5EF4-FFF2-40B4-BE49-F238E27FC236}">
                <a16:creationId xmlns:a16="http://schemas.microsoft.com/office/drawing/2014/main" id="{36405DFD-4044-4A69-BBAA-569D12F5D1C0}"/>
              </a:ext>
            </a:extLst>
          </p:cNvPr>
          <p:cNvSpPr>
            <a:spLocks noChangeAspect="1"/>
          </p:cNvSpPr>
          <p:nvPr/>
        </p:nvSpPr>
        <p:spPr>
          <a:xfrm>
            <a:off x="1899458" y="16958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29" name="small RED 1 Oval 21">
            <a:extLst>
              <a:ext uri="{FF2B5EF4-FFF2-40B4-BE49-F238E27FC236}">
                <a16:creationId xmlns:a16="http://schemas.microsoft.com/office/drawing/2014/main" id="{C9F2EE73-1E70-4449-9AF2-01F0AF8E17E8}"/>
              </a:ext>
            </a:extLst>
          </p:cNvPr>
          <p:cNvSpPr>
            <a:spLocks noChangeAspect="1"/>
          </p:cNvSpPr>
          <p:nvPr/>
        </p:nvSpPr>
        <p:spPr>
          <a:xfrm rot="16200000">
            <a:off x="2782437" y="441038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30" name="small YELLOW 1 Oval 22">
            <a:extLst>
              <a:ext uri="{FF2B5EF4-FFF2-40B4-BE49-F238E27FC236}">
                <a16:creationId xmlns:a16="http://schemas.microsoft.com/office/drawing/2014/main" id="{4BC46362-A531-4D23-8530-1A5322BF9213}"/>
              </a:ext>
            </a:extLst>
          </p:cNvPr>
          <p:cNvSpPr>
            <a:spLocks noChangeAspect="1"/>
          </p:cNvSpPr>
          <p:nvPr/>
        </p:nvSpPr>
        <p:spPr>
          <a:xfrm rot="16200000">
            <a:off x="2782437" y="421305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31" name="small GREEN 1 Oval 23">
            <a:extLst>
              <a:ext uri="{FF2B5EF4-FFF2-40B4-BE49-F238E27FC236}">
                <a16:creationId xmlns:a16="http://schemas.microsoft.com/office/drawing/2014/main" id="{7C2C4767-EC3A-4DA9-A9B1-41CE11976903}"/>
              </a:ext>
            </a:extLst>
          </p:cNvPr>
          <p:cNvSpPr>
            <a:spLocks noChangeAspect="1"/>
          </p:cNvSpPr>
          <p:nvPr/>
        </p:nvSpPr>
        <p:spPr>
          <a:xfrm rot="16200000">
            <a:off x="2782437" y="40145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32" name="small BLUE 1 Oval 24">
            <a:extLst>
              <a:ext uri="{FF2B5EF4-FFF2-40B4-BE49-F238E27FC236}">
                <a16:creationId xmlns:a16="http://schemas.microsoft.com/office/drawing/2014/main" id="{B686887C-ECAB-4D98-8E0B-57E55E56B169}"/>
              </a:ext>
            </a:extLst>
          </p:cNvPr>
          <p:cNvSpPr>
            <a:spLocks noChangeAspect="1"/>
          </p:cNvSpPr>
          <p:nvPr/>
        </p:nvSpPr>
        <p:spPr>
          <a:xfrm rot="16200000">
            <a:off x="2995980" y="441038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33" name="small ORANGE 1 Oval 25">
            <a:extLst>
              <a:ext uri="{FF2B5EF4-FFF2-40B4-BE49-F238E27FC236}">
                <a16:creationId xmlns:a16="http://schemas.microsoft.com/office/drawing/2014/main" id="{F15FBCE9-E135-45BF-BEE8-2F815BFB3FDE}"/>
              </a:ext>
            </a:extLst>
          </p:cNvPr>
          <p:cNvSpPr>
            <a:spLocks noChangeAspect="1"/>
          </p:cNvSpPr>
          <p:nvPr/>
        </p:nvSpPr>
        <p:spPr>
          <a:xfrm rot="16200000">
            <a:off x="2995980" y="421305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34" name="small PURPLE 1 Oval 26">
            <a:extLst>
              <a:ext uri="{FF2B5EF4-FFF2-40B4-BE49-F238E27FC236}">
                <a16:creationId xmlns:a16="http://schemas.microsoft.com/office/drawing/2014/main" id="{9BFE954B-E8B2-4E8D-9FE5-4F133BA12FFA}"/>
              </a:ext>
            </a:extLst>
          </p:cNvPr>
          <p:cNvSpPr>
            <a:spLocks noChangeAspect="1"/>
          </p:cNvSpPr>
          <p:nvPr/>
        </p:nvSpPr>
        <p:spPr>
          <a:xfrm rot="16200000">
            <a:off x="2995980" y="40145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35" name="big RED 1 Oval 27">
            <a:extLst>
              <a:ext uri="{FF2B5EF4-FFF2-40B4-BE49-F238E27FC236}">
                <a16:creationId xmlns:a16="http://schemas.microsoft.com/office/drawing/2014/main" id="{75338E42-F4D1-4C5E-9928-04C4BE30442E}"/>
              </a:ext>
            </a:extLst>
          </p:cNvPr>
          <p:cNvSpPr>
            <a:spLocks noChangeAspect="1"/>
          </p:cNvSpPr>
          <p:nvPr/>
        </p:nvSpPr>
        <p:spPr>
          <a:xfrm>
            <a:off x="2643299" y="39842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36" name="big YELLOW 1 Oval 28">
            <a:extLst>
              <a:ext uri="{FF2B5EF4-FFF2-40B4-BE49-F238E27FC236}">
                <a16:creationId xmlns:a16="http://schemas.microsoft.com/office/drawing/2014/main" id="{50CCED84-55A0-4A4A-A9B1-E8323DFC5A21}"/>
              </a:ext>
            </a:extLst>
          </p:cNvPr>
          <p:cNvSpPr>
            <a:spLocks noChangeAspect="1"/>
          </p:cNvSpPr>
          <p:nvPr/>
        </p:nvSpPr>
        <p:spPr>
          <a:xfrm>
            <a:off x="2643299" y="39842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37" name="big GREEN 1 Oval 29">
            <a:extLst>
              <a:ext uri="{FF2B5EF4-FFF2-40B4-BE49-F238E27FC236}">
                <a16:creationId xmlns:a16="http://schemas.microsoft.com/office/drawing/2014/main" id="{BF7D3505-8534-4C64-A5E1-BE3461406693}"/>
              </a:ext>
            </a:extLst>
          </p:cNvPr>
          <p:cNvSpPr>
            <a:spLocks noChangeAspect="1"/>
          </p:cNvSpPr>
          <p:nvPr/>
        </p:nvSpPr>
        <p:spPr>
          <a:xfrm>
            <a:off x="2643299" y="39842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38" name="big BLUE1 Oval 30">
            <a:extLst>
              <a:ext uri="{FF2B5EF4-FFF2-40B4-BE49-F238E27FC236}">
                <a16:creationId xmlns:a16="http://schemas.microsoft.com/office/drawing/2014/main" id="{E955E7DD-6B5D-45AA-B687-CB116C3A3B5A}"/>
              </a:ext>
            </a:extLst>
          </p:cNvPr>
          <p:cNvSpPr>
            <a:spLocks noChangeAspect="1"/>
          </p:cNvSpPr>
          <p:nvPr/>
        </p:nvSpPr>
        <p:spPr>
          <a:xfrm>
            <a:off x="2643299" y="39842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39" name="big ORANGE 1 Oval 31">
            <a:extLst>
              <a:ext uri="{FF2B5EF4-FFF2-40B4-BE49-F238E27FC236}">
                <a16:creationId xmlns:a16="http://schemas.microsoft.com/office/drawing/2014/main" id="{DD45B167-693C-48D6-84AD-6DE451304617}"/>
              </a:ext>
            </a:extLst>
          </p:cNvPr>
          <p:cNvSpPr>
            <a:spLocks noChangeAspect="1"/>
          </p:cNvSpPr>
          <p:nvPr/>
        </p:nvSpPr>
        <p:spPr>
          <a:xfrm>
            <a:off x="2643299" y="39842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40" name="big PURPLE 1  Oval 32">
            <a:extLst>
              <a:ext uri="{FF2B5EF4-FFF2-40B4-BE49-F238E27FC236}">
                <a16:creationId xmlns:a16="http://schemas.microsoft.com/office/drawing/2014/main" id="{F16B6DB5-24EB-482F-8916-5418595A9B4B}"/>
              </a:ext>
            </a:extLst>
          </p:cNvPr>
          <p:cNvSpPr>
            <a:spLocks noChangeAspect="1"/>
          </p:cNvSpPr>
          <p:nvPr/>
        </p:nvSpPr>
        <p:spPr>
          <a:xfrm>
            <a:off x="2643299" y="39842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41" name="white 4  Oval 38">
            <a:extLst>
              <a:ext uri="{FF2B5EF4-FFF2-40B4-BE49-F238E27FC236}">
                <a16:creationId xmlns:a16="http://schemas.microsoft.com/office/drawing/2014/main" id="{A390B969-F9B7-42B6-B578-4905ED075555}"/>
              </a:ext>
            </a:extLst>
          </p:cNvPr>
          <p:cNvSpPr/>
          <p:nvPr/>
        </p:nvSpPr>
        <p:spPr>
          <a:xfrm>
            <a:off x="2976216" y="478207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42" name="white 3 Oval 39">
            <a:extLst>
              <a:ext uri="{FF2B5EF4-FFF2-40B4-BE49-F238E27FC236}">
                <a16:creationId xmlns:a16="http://schemas.microsoft.com/office/drawing/2014/main" id="{9798720C-E249-4213-AF87-D8DBE3C6B52F}"/>
              </a:ext>
            </a:extLst>
          </p:cNvPr>
          <p:cNvSpPr/>
          <p:nvPr/>
        </p:nvSpPr>
        <p:spPr>
          <a:xfrm>
            <a:off x="2976216" y="5088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43" name="white 2 Oval 40">
            <a:extLst>
              <a:ext uri="{FF2B5EF4-FFF2-40B4-BE49-F238E27FC236}">
                <a16:creationId xmlns:a16="http://schemas.microsoft.com/office/drawing/2014/main" id="{98C75CCE-6A82-447D-BA0B-2B77DC6E414C}"/>
              </a:ext>
            </a:extLst>
          </p:cNvPr>
          <p:cNvSpPr/>
          <p:nvPr/>
        </p:nvSpPr>
        <p:spPr>
          <a:xfrm>
            <a:off x="2681879" y="5088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44" name="white 1  Oval 41">
            <a:extLst>
              <a:ext uri="{FF2B5EF4-FFF2-40B4-BE49-F238E27FC236}">
                <a16:creationId xmlns:a16="http://schemas.microsoft.com/office/drawing/2014/main" id="{9357216E-063D-49EF-9F62-FE694B29F6E6}"/>
              </a:ext>
            </a:extLst>
          </p:cNvPr>
          <p:cNvSpPr/>
          <p:nvPr/>
        </p:nvSpPr>
        <p:spPr>
          <a:xfrm>
            <a:off x="2681879" y="478207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45" name="black 2 green Oval 42">
            <a:extLst>
              <a:ext uri="{FF2B5EF4-FFF2-40B4-BE49-F238E27FC236}">
                <a16:creationId xmlns:a16="http://schemas.microsoft.com/office/drawing/2014/main" id="{1F2D0B51-3CC7-4062-A856-EEBBF8E6B2A8}"/>
              </a:ext>
            </a:extLst>
          </p:cNvPr>
          <p:cNvSpPr/>
          <p:nvPr/>
        </p:nvSpPr>
        <p:spPr>
          <a:xfrm>
            <a:off x="2681879" y="5088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46" name="black 1 purple Oval 43">
            <a:extLst>
              <a:ext uri="{FF2B5EF4-FFF2-40B4-BE49-F238E27FC236}">
                <a16:creationId xmlns:a16="http://schemas.microsoft.com/office/drawing/2014/main" id="{C9A90CFF-194C-40A5-B39B-C558D4EB3869}"/>
              </a:ext>
            </a:extLst>
          </p:cNvPr>
          <p:cNvSpPr/>
          <p:nvPr/>
        </p:nvSpPr>
        <p:spPr>
          <a:xfrm>
            <a:off x="2681879" y="478207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47" name="black 3 yellow Oval 44">
            <a:extLst>
              <a:ext uri="{FF2B5EF4-FFF2-40B4-BE49-F238E27FC236}">
                <a16:creationId xmlns:a16="http://schemas.microsoft.com/office/drawing/2014/main" id="{44603AE0-BB42-42B1-BC71-09C64FE24690}"/>
              </a:ext>
            </a:extLst>
          </p:cNvPr>
          <p:cNvSpPr/>
          <p:nvPr/>
        </p:nvSpPr>
        <p:spPr>
          <a:xfrm>
            <a:off x="2976216" y="5088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48" name="black 4 red Oval 45">
            <a:extLst>
              <a:ext uri="{FF2B5EF4-FFF2-40B4-BE49-F238E27FC236}">
                <a16:creationId xmlns:a16="http://schemas.microsoft.com/office/drawing/2014/main" id="{9245E488-1331-492B-A788-A83F6E3F7668}"/>
              </a:ext>
            </a:extLst>
          </p:cNvPr>
          <p:cNvSpPr/>
          <p:nvPr/>
        </p:nvSpPr>
        <p:spPr>
          <a:xfrm>
            <a:off x="2976216" y="478207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49" name="cover 4 Rectangle 54">
            <a:extLst>
              <a:ext uri="{FF2B5EF4-FFF2-40B4-BE49-F238E27FC236}">
                <a16:creationId xmlns:a16="http://schemas.microsoft.com/office/drawing/2014/main" id="{225036D2-4CFD-4B24-9619-B05C15AB3BAB}"/>
              </a:ext>
            </a:extLst>
          </p:cNvPr>
          <p:cNvSpPr/>
          <p:nvPr/>
        </p:nvSpPr>
        <p:spPr>
          <a:xfrm>
            <a:off x="2632994"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0" name="cover 3 Rectangle 55">
            <a:extLst>
              <a:ext uri="{FF2B5EF4-FFF2-40B4-BE49-F238E27FC236}">
                <a16:creationId xmlns:a16="http://schemas.microsoft.com/office/drawing/2014/main" id="{AD72D9BC-AAD8-4ECD-BDFA-1721503A8850}"/>
              </a:ext>
            </a:extLst>
          </p:cNvPr>
          <p:cNvSpPr/>
          <p:nvPr/>
        </p:nvSpPr>
        <p:spPr>
          <a:xfrm>
            <a:off x="2632994"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1" name="cover 1 Rectangle 57">
            <a:extLst>
              <a:ext uri="{FF2B5EF4-FFF2-40B4-BE49-F238E27FC236}">
                <a16:creationId xmlns:a16="http://schemas.microsoft.com/office/drawing/2014/main" id="{ED24908E-7DED-4529-8BEF-A4913842FB98}"/>
              </a:ext>
            </a:extLst>
          </p:cNvPr>
          <p:cNvSpPr/>
          <p:nvPr/>
        </p:nvSpPr>
        <p:spPr>
          <a:xfrm>
            <a:off x="2632994"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2" name="cover 2 Rectangle 56">
            <a:extLst>
              <a:ext uri="{FF2B5EF4-FFF2-40B4-BE49-F238E27FC236}">
                <a16:creationId xmlns:a16="http://schemas.microsoft.com/office/drawing/2014/main" id="{ED162719-EE41-4ECB-8B36-2B75DD000940}"/>
              </a:ext>
            </a:extLst>
          </p:cNvPr>
          <p:cNvSpPr/>
          <p:nvPr/>
        </p:nvSpPr>
        <p:spPr>
          <a:xfrm>
            <a:off x="2632994"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3" name="small RED 2 Oval 21">
            <a:extLst>
              <a:ext uri="{FF2B5EF4-FFF2-40B4-BE49-F238E27FC236}">
                <a16:creationId xmlns:a16="http://schemas.microsoft.com/office/drawing/2014/main" id="{94B09A6E-C3E3-43F3-A7B3-85F3AA81838B}"/>
              </a:ext>
            </a:extLst>
          </p:cNvPr>
          <p:cNvSpPr>
            <a:spLocks noChangeAspect="1"/>
          </p:cNvSpPr>
          <p:nvPr/>
        </p:nvSpPr>
        <p:spPr>
          <a:xfrm rot="16200000">
            <a:off x="2782437" y="3642948"/>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4" name="small YELLOW 2 Oval 22">
            <a:extLst>
              <a:ext uri="{FF2B5EF4-FFF2-40B4-BE49-F238E27FC236}">
                <a16:creationId xmlns:a16="http://schemas.microsoft.com/office/drawing/2014/main" id="{28C102B2-A3A7-4D7D-BBEB-398A68862042}"/>
              </a:ext>
            </a:extLst>
          </p:cNvPr>
          <p:cNvSpPr>
            <a:spLocks noChangeAspect="1"/>
          </p:cNvSpPr>
          <p:nvPr/>
        </p:nvSpPr>
        <p:spPr>
          <a:xfrm rot="16200000">
            <a:off x="2782437" y="34425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5" name="small GREEN 2 Oval 23">
            <a:extLst>
              <a:ext uri="{FF2B5EF4-FFF2-40B4-BE49-F238E27FC236}">
                <a16:creationId xmlns:a16="http://schemas.microsoft.com/office/drawing/2014/main" id="{18AA2A07-26E4-4A7B-B553-32738C554C8E}"/>
              </a:ext>
            </a:extLst>
          </p:cNvPr>
          <p:cNvSpPr>
            <a:spLocks noChangeAspect="1"/>
          </p:cNvSpPr>
          <p:nvPr/>
        </p:nvSpPr>
        <p:spPr>
          <a:xfrm rot="16200000">
            <a:off x="2782437" y="3245531"/>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6" name="small BLUE 2 Oval 24">
            <a:extLst>
              <a:ext uri="{FF2B5EF4-FFF2-40B4-BE49-F238E27FC236}">
                <a16:creationId xmlns:a16="http://schemas.microsoft.com/office/drawing/2014/main" id="{BE4FF314-E65A-4420-B0EB-476CA1CA1C42}"/>
              </a:ext>
            </a:extLst>
          </p:cNvPr>
          <p:cNvSpPr>
            <a:spLocks noChangeAspect="1"/>
          </p:cNvSpPr>
          <p:nvPr/>
        </p:nvSpPr>
        <p:spPr>
          <a:xfrm rot="16200000">
            <a:off x="2995980" y="3642948"/>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7" name="small ORANGE 2 Oval 25">
            <a:extLst>
              <a:ext uri="{FF2B5EF4-FFF2-40B4-BE49-F238E27FC236}">
                <a16:creationId xmlns:a16="http://schemas.microsoft.com/office/drawing/2014/main" id="{63D56F0E-3B9F-4ACB-A528-1B8E29EC16B1}"/>
              </a:ext>
            </a:extLst>
          </p:cNvPr>
          <p:cNvSpPr>
            <a:spLocks noChangeAspect="1"/>
          </p:cNvSpPr>
          <p:nvPr/>
        </p:nvSpPr>
        <p:spPr>
          <a:xfrm rot="16200000">
            <a:off x="2995980" y="34425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8" name="small PURPLE 2 Oval 26">
            <a:extLst>
              <a:ext uri="{FF2B5EF4-FFF2-40B4-BE49-F238E27FC236}">
                <a16:creationId xmlns:a16="http://schemas.microsoft.com/office/drawing/2014/main" id="{0ACC14CC-CB3A-4241-9951-2D63380ADE4E}"/>
              </a:ext>
            </a:extLst>
          </p:cNvPr>
          <p:cNvSpPr>
            <a:spLocks noChangeAspect="1"/>
          </p:cNvSpPr>
          <p:nvPr/>
        </p:nvSpPr>
        <p:spPr>
          <a:xfrm rot="16200000">
            <a:off x="2995980" y="3245531"/>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59" name="big RED 2 Oval 27">
            <a:extLst>
              <a:ext uri="{FF2B5EF4-FFF2-40B4-BE49-F238E27FC236}">
                <a16:creationId xmlns:a16="http://schemas.microsoft.com/office/drawing/2014/main" id="{A959CEE6-C726-4F4C-972D-AA3B88764F27}"/>
              </a:ext>
            </a:extLst>
          </p:cNvPr>
          <p:cNvSpPr>
            <a:spLocks noChangeAspect="1"/>
          </p:cNvSpPr>
          <p:nvPr/>
        </p:nvSpPr>
        <p:spPr>
          <a:xfrm>
            <a:off x="2652215" y="32139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60" name="big YELLOW 2 Oval 28">
            <a:extLst>
              <a:ext uri="{FF2B5EF4-FFF2-40B4-BE49-F238E27FC236}">
                <a16:creationId xmlns:a16="http://schemas.microsoft.com/office/drawing/2014/main" id="{5264DF78-3263-4F39-8938-82F210B78629}"/>
              </a:ext>
            </a:extLst>
          </p:cNvPr>
          <p:cNvSpPr>
            <a:spLocks noChangeAspect="1"/>
          </p:cNvSpPr>
          <p:nvPr/>
        </p:nvSpPr>
        <p:spPr>
          <a:xfrm>
            <a:off x="2652215" y="32139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61" name="big GREEN 2 Oval 29">
            <a:extLst>
              <a:ext uri="{FF2B5EF4-FFF2-40B4-BE49-F238E27FC236}">
                <a16:creationId xmlns:a16="http://schemas.microsoft.com/office/drawing/2014/main" id="{D179285A-1784-4E89-BBE4-DF4674BD0D21}"/>
              </a:ext>
            </a:extLst>
          </p:cNvPr>
          <p:cNvSpPr>
            <a:spLocks noChangeAspect="1"/>
          </p:cNvSpPr>
          <p:nvPr/>
        </p:nvSpPr>
        <p:spPr>
          <a:xfrm>
            <a:off x="2652215" y="32139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62" name="big BLUE 2 Oval 30">
            <a:extLst>
              <a:ext uri="{FF2B5EF4-FFF2-40B4-BE49-F238E27FC236}">
                <a16:creationId xmlns:a16="http://schemas.microsoft.com/office/drawing/2014/main" id="{3785BDBD-55CB-4804-8F4F-204D5B883B61}"/>
              </a:ext>
            </a:extLst>
          </p:cNvPr>
          <p:cNvSpPr>
            <a:spLocks noChangeAspect="1"/>
          </p:cNvSpPr>
          <p:nvPr/>
        </p:nvSpPr>
        <p:spPr>
          <a:xfrm>
            <a:off x="2652215" y="32139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63" name="big ORANGE 2 Oval 31">
            <a:extLst>
              <a:ext uri="{FF2B5EF4-FFF2-40B4-BE49-F238E27FC236}">
                <a16:creationId xmlns:a16="http://schemas.microsoft.com/office/drawing/2014/main" id="{8E152570-2CF7-4A3D-8031-97FE91C057ED}"/>
              </a:ext>
            </a:extLst>
          </p:cNvPr>
          <p:cNvSpPr>
            <a:spLocks noChangeAspect="1"/>
          </p:cNvSpPr>
          <p:nvPr/>
        </p:nvSpPr>
        <p:spPr>
          <a:xfrm>
            <a:off x="2652215" y="32139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64" name="big PURPLE 2 Oval 32">
            <a:extLst>
              <a:ext uri="{FF2B5EF4-FFF2-40B4-BE49-F238E27FC236}">
                <a16:creationId xmlns:a16="http://schemas.microsoft.com/office/drawing/2014/main" id="{8588828B-DDEB-4D71-B140-7878528F09FC}"/>
              </a:ext>
            </a:extLst>
          </p:cNvPr>
          <p:cNvSpPr>
            <a:spLocks noChangeAspect="1"/>
          </p:cNvSpPr>
          <p:nvPr/>
        </p:nvSpPr>
        <p:spPr>
          <a:xfrm>
            <a:off x="2652215" y="32139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65" name="small RED 3 Oval 21">
            <a:extLst>
              <a:ext uri="{FF2B5EF4-FFF2-40B4-BE49-F238E27FC236}">
                <a16:creationId xmlns:a16="http://schemas.microsoft.com/office/drawing/2014/main" id="{4BD2ADD6-3521-481A-9685-41DF81810DE2}"/>
              </a:ext>
            </a:extLst>
          </p:cNvPr>
          <p:cNvSpPr>
            <a:spLocks noChangeAspect="1"/>
          </p:cNvSpPr>
          <p:nvPr/>
        </p:nvSpPr>
        <p:spPr>
          <a:xfrm rot="16200000">
            <a:off x="2782437" y="28868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66" name="small YELLOW 3 Oval 22">
            <a:extLst>
              <a:ext uri="{FF2B5EF4-FFF2-40B4-BE49-F238E27FC236}">
                <a16:creationId xmlns:a16="http://schemas.microsoft.com/office/drawing/2014/main" id="{FD93B6DB-25C0-4986-8EFA-C6A265AC58AF}"/>
              </a:ext>
            </a:extLst>
          </p:cNvPr>
          <p:cNvSpPr>
            <a:spLocks noChangeAspect="1"/>
          </p:cNvSpPr>
          <p:nvPr/>
        </p:nvSpPr>
        <p:spPr>
          <a:xfrm rot="16200000">
            <a:off x="2782437" y="269133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67" name="small GREEN 3 Oval 23">
            <a:extLst>
              <a:ext uri="{FF2B5EF4-FFF2-40B4-BE49-F238E27FC236}">
                <a16:creationId xmlns:a16="http://schemas.microsoft.com/office/drawing/2014/main" id="{24C01101-32FA-4067-886C-CED31516C58F}"/>
              </a:ext>
            </a:extLst>
          </p:cNvPr>
          <p:cNvSpPr>
            <a:spLocks noChangeAspect="1"/>
          </p:cNvSpPr>
          <p:nvPr/>
        </p:nvSpPr>
        <p:spPr>
          <a:xfrm rot="16200000">
            <a:off x="2782437" y="249089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68" name="small BLUE 3 Oval 24">
            <a:extLst>
              <a:ext uri="{FF2B5EF4-FFF2-40B4-BE49-F238E27FC236}">
                <a16:creationId xmlns:a16="http://schemas.microsoft.com/office/drawing/2014/main" id="{BE663475-7786-4C17-B8A3-940FFA420741}"/>
              </a:ext>
            </a:extLst>
          </p:cNvPr>
          <p:cNvSpPr>
            <a:spLocks noChangeAspect="1"/>
          </p:cNvSpPr>
          <p:nvPr/>
        </p:nvSpPr>
        <p:spPr>
          <a:xfrm rot="16200000">
            <a:off x="2995980" y="28868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69" name="small ORANGE 3 Oval 25">
            <a:extLst>
              <a:ext uri="{FF2B5EF4-FFF2-40B4-BE49-F238E27FC236}">
                <a16:creationId xmlns:a16="http://schemas.microsoft.com/office/drawing/2014/main" id="{DA68C03A-A32A-4528-8776-E9F7B5777BF3}"/>
              </a:ext>
            </a:extLst>
          </p:cNvPr>
          <p:cNvSpPr>
            <a:spLocks noChangeAspect="1"/>
          </p:cNvSpPr>
          <p:nvPr/>
        </p:nvSpPr>
        <p:spPr>
          <a:xfrm rot="16200000">
            <a:off x="2995980" y="269133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70" name="small PURPLE 3 Oval 26">
            <a:extLst>
              <a:ext uri="{FF2B5EF4-FFF2-40B4-BE49-F238E27FC236}">
                <a16:creationId xmlns:a16="http://schemas.microsoft.com/office/drawing/2014/main" id="{0318B2F0-5093-4281-A3F5-8C6FD7F37BBE}"/>
              </a:ext>
            </a:extLst>
          </p:cNvPr>
          <p:cNvSpPr>
            <a:spLocks noChangeAspect="1"/>
          </p:cNvSpPr>
          <p:nvPr/>
        </p:nvSpPr>
        <p:spPr>
          <a:xfrm rot="16200000">
            <a:off x="2995980" y="249089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71" name="big RED 3 Oval 27">
            <a:extLst>
              <a:ext uri="{FF2B5EF4-FFF2-40B4-BE49-F238E27FC236}">
                <a16:creationId xmlns:a16="http://schemas.microsoft.com/office/drawing/2014/main" id="{BF8574EB-F536-457B-AD8C-283B51539D6A}"/>
              </a:ext>
            </a:extLst>
          </p:cNvPr>
          <p:cNvSpPr>
            <a:spLocks noChangeAspect="1"/>
          </p:cNvSpPr>
          <p:nvPr/>
        </p:nvSpPr>
        <p:spPr>
          <a:xfrm>
            <a:off x="2632994"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72" name="big YELLOW 3 Oval 28">
            <a:extLst>
              <a:ext uri="{FF2B5EF4-FFF2-40B4-BE49-F238E27FC236}">
                <a16:creationId xmlns:a16="http://schemas.microsoft.com/office/drawing/2014/main" id="{FE845688-0EA6-4809-944D-641BDA28D5CF}"/>
              </a:ext>
            </a:extLst>
          </p:cNvPr>
          <p:cNvSpPr>
            <a:spLocks noChangeAspect="1"/>
          </p:cNvSpPr>
          <p:nvPr/>
        </p:nvSpPr>
        <p:spPr>
          <a:xfrm>
            <a:off x="2632994"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73" name="big GREEN 3 Oval 29">
            <a:extLst>
              <a:ext uri="{FF2B5EF4-FFF2-40B4-BE49-F238E27FC236}">
                <a16:creationId xmlns:a16="http://schemas.microsoft.com/office/drawing/2014/main" id="{52D33341-8421-43E7-B41D-3858CC4815D7}"/>
              </a:ext>
            </a:extLst>
          </p:cNvPr>
          <p:cNvSpPr>
            <a:spLocks noChangeAspect="1"/>
          </p:cNvSpPr>
          <p:nvPr/>
        </p:nvSpPr>
        <p:spPr>
          <a:xfrm>
            <a:off x="2632994"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74" name="big BLUE 3 Oval 30">
            <a:extLst>
              <a:ext uri="{FF2B5EF4-FFF2-40B4-BE49-F238E27FC236}">
                <a16:creationId xmlns:a16="http://schemas.microsoft.com/office/drawing/2014/main" id="{7FE3FF78-CF5C-4216-971D-96F4746B0C6A}"/>
              </a:ext>
            </a:extLst>
          </p:cNvPr>
          <p:cNvSpPr>
            <a:spLocks noChangeAspect="1"/>
          </p:cNvSpPr>
          <p:nvPr/>
        </p:nvSpPr>
        <p:spPr>
          <a:xfrm>
            <a:off x="2632994"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75" name="big ORANGE 3 Oval 31">
            <a:extLst>
              <a:ext uri="{FF2B5EF4-FFF2-40B4-BE49-F238E27FC236}">
                <a16:creationId xmlns:a16="http://schemas.microsoft.com/office/drawing/2014/main" id="{C1A9F971-6F27-4255-8D26-6B9171D90E29}"/>
              </a:ext>
            </a:extLst>
          </p:cNvPr>
          <p:cNvSpPr>
            <a:spLocks noChangeAspect="1"/>
          </p:cNvSpPr>
          <p:nvPr/>
        </p:nvSpPr>
        <p:spPr>
          <a:xfrm>
            <a:off x="2632994"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76" name="big PURPLE 3   Oval 32">
            <a:extLst>
              <a:ext uri="{FF2B5EF4-FFF2-40B4-BE49-F238E27FC236}">
                <a16:creationId xmlns:a16="http://schemas.microsoft.com/office/drawing/2014/main" id="{1A27DD09-368E-4C16-ACE3-29BE9DAFBEF9}"/>
              </a:ext>
            </a:extLst>
          </p:cNvPr>
          <p:cNvSpPr>
            <a:spLocks noChangeAspect="1"/>
          </p:cNvSpPr>
          <p:nvPr/>
        </p:nvSpPr>
        <p:spPr>
          <a:xfrm>
            <a:off x="2632994"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77" name="small RED 4 Oval 21">
            <a:extLst>
              <a:ext uri="{FF2B5EF4-FFF2-40B4-BE49-F238E27FC236}">
                <a16:creationId xmlns:a16="http://schemas.microsoft.com/office/drawing/2014/main" id="{7EC2F771-82FF-4715-B2B2-1E600FAA3542}"/>
              </a:ext>
            </a:extLst>
          </p:cNvPr>
          <p:cNvSpPr>
            <a:spLocks noChangeAspect="1"/>
          </p:cNvSpPr>
          <p:nvPr/>
        </p:nvSpPr>
        <p:spPr>
          <a:xfrm rot="16200000">
            <a:off x="2782437" y="212404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78" name="small YELLOW 4 Oval 22">
            <a:extLst>
              <a:ext uri="{FF2B5EF4-FFF2-40B4-BE49-F238E27FC236}">
                <a16:creationId xmlns:a16="http://schemas.microsoft.com/office/drawing/2014/main" id="{C7B1866B-0389-4298-8CB3-3968EA38755C}"/>
              </a:ext>
            </a:extLst>
          </p:cNvPr>
          <p:cNvSpPr>
            <a:spLocks noChangeAspect="1"/>
          </p:cNvSpPr>
          <p:nvPr/>
        </p:nvSpPr>
        <p:spPr>
          <a:xfrm rot="16200000">
            <a:off x="2782437" y="192442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79" name="small GREEN 4 Oval 23">
            <a:extLst>
              <a:ext uri="{FF2B5EF4-FFF2-40B4-BE49-F238E27FC236}">
                <a16:creationId xmlns:a16="http://schemas.microsoft.com/office/drawing/2014/main" id="{78CF2896-05D3-4462-B825-B1C9BC101E76}"/>
              </a:ext>
            </a:extLst>
          </p:cNvPr>
          <p:cNvSpPr>
            <a:spLocks noChangeAspect="1"/>
          </p:cNvSpPr>
          <p:nvPr/>
        </p:nvSpPr>
        <p:spPr>
          <a:xfrm rot="16200000">
            <a:off x="2782437" y="172866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80" name="small BLUE 4 Oval 24">
            <a:extLst>
              <a:ext uri="{FF2B5EF4-FFF2-40B4-BE49-F238E27FC236}">
                <a16:creationId xmlns:a16="http://schemas.microsoft.com/office/drawing/2014/main" id="{0B9DC701-4EB8-4503-9120-82DD47AD5328}"/>
              </a:ext>
            </a:extLst>
          </p:cNvPr>
          <p:cNvSpPr>
            <a:spLocks noChangeAspect="1"/>
          </p:cNvSpPr>
          <p:nvPr/>
        </p:nvSpPr>
        <p:spPr>
          <a:xfrm rot="16200000">
            <a:off x="2995980" y="212404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81" name="small ORANGE 4 Oval 25">
            <a:extLst>
              <a:ext uri="{FF2B5EF4-FFF2-40B4-BE49-F238E27FC236}">
                <a16:creationId xmlns:a16="http://schemas.microsoft.com/office/drawing/2014/main" id="{A69F3642-8E86-41FF-8DA8-5A85AC4AE6C8}"/>
              </a:ext>
            </a:extLst>
          </p:cNvPr>
          <p:cNvSpPr>
            <a:spLocks noChangeAspect="1"/>
          </p:cNvSpPr>
          <p:nvPr/>
        </p:nvSpPr>
        <p:spPr>
          <a:xfrm rot="16200000">
            <a:off x="2995980" y="192442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82" name="small PURPLE 4 Oval 26">
            <a:extLst>
              <a:ext uri="{FF2B5EF4-FFF2-40B4-BE49-F238E27FC236}">
                <a16:creationId xmlns:a16="http://schemas.microsoft.com/office/drawing/2014/main" id="{29A259F0-EEE9-48BE-9496-30E68F8949DD}"/>
              </a:ext>
            </a:extLst>
          </p:cNvPr>
          <p:cNvSpPr>
            <a:spLocks noChangeAspect="1"/>
          </p:cNvSpPr>
          <p:nvPr/>
        </p:nvSpPr>
        <p:spPr>
          <a:xfrm rot="16200000">
            <a:off x="2995980" y="172866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83" name="big RED 4 Oval 27">
            <a:extLst>
              <a:ext uri="{FF2B5EF4-FFF2-40B4-BE49-F238E27FC236}">
                <a16:creationId xmlns:a16="http://schemas.microsoft.com/office/drawing/2014/main" id="{5EE9FB9F-D855-44E8-81AA-4300939CD0BD}"/>
              </a:ext>
            </a:extLst>
          </p:cNvPr>
          <p:cNvSpPr>
            <a:spLocks noChangeAspect="1"/>
          </p:cNvSpPr>
          <p:nvPr/>
        </p:nvSpPr>
        <p:spPr>
          <a:xfrm>
            <a:off x="2652215" y="17068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84" name="big YELLOW 4 Oval 28">
            <a:extLst>
              <a:ext uri="{FF2B5EF4-FFF2-40B4-BE49-F238E27FC236}">
                <a16:creationId xmlns:a16="http://schemas.microsoft.com/office/drawing/2014/main" id="{97CFE656-4BC3-4C02-A1FD-4F90003A534F}"/>
              </a:ext>
            </a:extLst>
          </p:cNvPr>
          <p:cNvSpPr>
            <a:spLocks noChangeAspect="1"/>
          </p:cNvSpPr>
          <p:nvPr/>
        </p:nvSpPr>
        <p:spPr>
          <a:xfrm>
            <a:off x="2652215" y="17068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85" name="big GREEN 4 Oval 29">
            <a:extLst>
              <a:ext uri="{FF2B5EF4-FFF2-40B4-BE49-F238E27FC236}">
                <a16:creationId xmlns:a16="http://schemas.microsoft.com/office/drawing/2014/main" id="{BC554221-7D9C-4EA4-B17C-A5610587A6F3}"/>
              </a:ext>
            </a:extLst>
          </p:cNvPr>
          <p:cNvSpPr>
            <a:spLocks noChangeAspect="1"/>
          </p:cNvSpPr>
          <p:nvPr/>
        </p:nvSpPr>
        <p:spPr>
          <a:xfrm>
            <a:off x="2652215" y="17068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86" name="big BLUE 4 Oval 30">
            <a:extLst>
              <a:ext uri="{FF2B5EF4-FFF2-40B4-BE49-F238E27FC236}">
                <a16:creationId xmlns:a16="http://schemas.microsoft.com/office/drawing/2014/main" id="{2CA41A0D-08C6-4EFE-83EC-F0C66211B868}"/>
              </a:ext>
            </a:extLst>
          </p:cNvPr>
          <p:cNvSpPr>
            <a:spLocks noChangeAspect="1"/>
          </p:cNvSpPr>
          <p:nvPr/>
        </p:nvSpPr>
        <p:spPr>
          <a:xfrm>
            <a:off x="2652215" y="17068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87" name="big ORANGE 4 Oval 31">
            <a:extLst>
              <a:ext uri="{FF2B5EF4-FFF2-40B4-BE49-F238E27FC236}">
                <a16:creationId xmlns:a16="http://schemas.microsoft.com/office/drawing/2014/main" id="{22DEBD9C-7A61-46B9-8510-19961B68F89E}"/>
              </a:ext>
            </a:extLst>
          </p:cNvPr>
          <p:cNvSpPr>
            <a:spLocks noChangeAspect="1"/>
          </p:cNvSpPr>
          <p:nvPr/>
        </p:nvSpPr>
        <p:spPr>
          <a:xfrm>
            <a:off x="2652215" y="17068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88" name="big PURPLE 4 Oval 32">
            <a:extLst>
              <a:ext uri="{FF2B5EF4-FFF2-40B4-BE49-F238E27FC236}">
                <a16:creationId xmlns:a16="http://schemas.microsoft.com/office/drawing/2014/main" id="{F3C14195-2630-443C-B3C4-0FDE9D10D184}"/>
              </a:ext>
            </a:extLst>
          </p:cNvPr>
          <p:cNvSpPr>
            <a:spLocks noChangeAspect="1"/>
          </p:cNvSpPr>
          <p:nvPr/>
        </p:nvSpPr>
        <p:spPr>
          <a:xfrm>
            <a:off x="2652215" y="17068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89" name="small RED 1 Oval 21">
            <a:extLst>
              <a:ext uri="{FF2B5EF4-FFF2-40B4-BE49-F238E27FC236}">
                <a16:creationId xmlns:a16="http://schemas.microsoft.com/office/drawing/2014/main" id="{25B4975D-B9C9-42ED-B9D8-05E8D296AD2D}"/>
              </a:ext>
            </a:extLst>
          </p:cNvPr>
          <p:cNvSpPr>
            <a:spLocks noChangeAspect="1"/>
          </p:cNvSpPr>
          <p:nvPr/>
        </p:nvSpPr>
        <p:spPr>
          <a:xfrm rot="16200000">
            <a:off x="3538815" y="439939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90" name="small YELLOW 1 Oval 22">
            <a:extLst>
              <a:ext uri="{FF2B5EF4-FFF2-40B4-BE49-F238E27FC236}">
                <a16:creationId xmlns:a16="http://schemas.microsoft.com/office/drawing/2014/main" id="{AF21722E-B8B6-442E-AB1C-B2EF63C96FFD}"/>
              </a:ext>
            </a:extLst>
          </p:cNvPr>
          <p:cNvSpPr>
            <a:spLocks noChangeAspect="1"/>
          </p:cNvSpPr>
          <p:nvPr/>
        </p:nvSpPr>
        <p:spPr>
          <a:xfrm rot="16200000">
            <a:off x="3538815" y="420205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91" name="small GREEN 1 Oval 23">
            <a:extLst>
              <a:ext uri="{FF2B5EF4-FFF2-40B4-BE49-F238E27FC236}">
                <a16:creationId xmlns:a16="http://schemas.microsoft.com/office/drawing/2014/main" id="{5E4FA50F-4B04-46CD-BC84-F737F13B82F6}"/>
              </a:ext>
            </a:extLst>
          </p:cNvPr>
          <p:cNvSpPr>
            <a:spLocks noChangeAspect="1"/>
          </p:cNvSpPr>
          <p:nvPr/>
        </p:nvSpPr>
        <p:spPr>
          <a:xfrm rot="16200000">
            <a:off x="3538815" y="400353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92" name="small BLUE 1 Oval 24">
            <a:extLst>
              <a:ext uri="{FF2B5EF4-FFF2-40B4-BE49-F238E27FC236}">
                <a16:creationId xmlns:a16="http://schemas.microsoft.com/office/drawing/2014/main" id="{6E315943-5D92-4524-9365-8BE7A0CAEE17}"/>
              </a:ext>
            </a:extLst>
          </p:cNvPr>
          <p:cNvSpPr>
            <a:spLocks noChangeAspect="1"/>
          </p:cNvSpPr>
          <p:nvPr/>
        </p:nvSpPr>
        <p:spPr>
          <a:xfrm rot="16200000">
            <a:off x="3752358" y="439939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93" name="small ORANGE 1 Oval 25">
            <a:extLst>
              <a:ext uri="{FF2B5EF4-FFF2-40B4-BE49-F238E27FC236}">
                <a16:creationId xmlns:a16="http://schemas.microsoft.com/office/drawing/2014/main" id="{0B7CC163-62AA-4AC1-9443-73A89593F45D}"/>
              </a:ext>
            </a:extLst>
          </p:cNvPr>
          <p:cNvSpPr>
            <a:spLocks noChangeAspect="1"/>
          </p:cNvSpPr>
          <p:nvPr/>
        </p:nvSpPr>
        <p:spPr>
          <a:xfrm rot="16200000">
            <a:off x="3752358" y="420205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94" name="small PURPLE 1 Oval 26">
            <a:extLst>
              <a:ext uri="{FF2B5EF4-FFF2-40B4-BE49-F238E27FC236}">
                <a16:creationId xmlns:a16="http://schemas.microsoft.com/office/drawing/2014/main" id="{3E810BAE-7017-43B2-85E2-320C495665CE}"/>
              </a:ext>
            </a:extLst>
          </p:cNvPr>
          <p:cNvSpPr>
            <a:spLocks noChangeAspect="1"/>
          </p:cNvSpPr>
          <p:nvPr/>
        </p:nvSpPr>
        <p:spPr>
          <a:xfrm rot="16200000">
            <a:off x="3752358" y="400353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95" name="big RED 1 Oval 27">
            <a:extLst>
              <a:ext uri="{FF2B5EF4-FFF2-40B4-BE49-F238E27FC236}">
                <a16:creationId xmlns:a16="http://schemas.microsoft.com/office/drawing/2014/main" id="{91A19D0D-22BA-468B-97E4-A8827812F8C2}"/>
              </a:ext>
            </a:extLst>
          </p:cNvPr>
          <p:cNvSpPr>
            <a:spLocks noChangeAspect="1"/>
          </p:cNvSpPr>
          <p:nvPr/>
        </p:nvSpPr>
        <p:spPr>
          <a:xfrm>
            <a:off x="3399677" y="39732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96" name="big YELLOW 1 Oval 28">
            <a:extLst>
              <a:ext uri="{FF2B5EF4-FFF2-40B4-BE49-F238E27FC236}">
                <a16:creationId xmlns:a16="http://schemas.microsoft.com/office/drawing/2014/main" id="{0E5F1AAF-FB4A-4AF0-B017-430E0EB88C01}"/>
              </a:ext>
            </a:extLst>
          </p:cNvPr>
          <p:cNvSpPr>
            <a:spLocks noChangeAspect="1"/>
          </p:cNvSpPr>
          <p:nvPr/>
        </p:nvSpPr>
        <p:spPr>
          <a:xfrm>
            <a:off x="3399677" y="39732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97" name="big GREEN 1 Oval 29">
            <a:extLst>
              <a:ext uri="{FF2B5EF4-FFF2-40B4-BE49-F238E27FC236}">
                <a16:creationId xmlns:a16="http://schemas.microsoft.com/office/drawing/2014/main" id="{A3A5B77A-A38E-4621-90EA-709FC3C518A2}"/>
              </a:ext>
            </a:extLst>
          </p:cNvPr>
          <p:cNvSpPr>
            <a:spLocks noChangeAspect="1"/>
          </p:cNvSpPr>
          <p:nvPr/>
        </p:nvSpPr>
        <p:spPr>
          <a:xfrm>
            <a:off x="3399677" y="39732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98" name="big BLUE1 Oval 30">
            <a:extLst>
              <a:ext uri="{FF2B5EF4-FFF2-40B4-BE49-F238E27FC236}">
                <a16:creationId xmlns:a16="http://schemas.microsoft.com/office/drawing/2014/main" id="{BEFE1A03-A584-40B0-AC60-9A12467BFC84}"/>
              </a:ext>
            </a:extLst>
          </p:cNvPr>
          <p:cNvSpPr>
            <a:spLocks noChangeAspect="1"/>
          </p:cNvSpPr>
          <p:nvPr/>
        </p:nvSpPr>
        <p:spPr>
          <a:xfrm>
            <a:off x="3399677" y="39732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199" name="big ORANGE 1 Oval 31">
            <a:extLst>
              <a:ext uri="{FF2B5EF4-FFF2-40B4-BE49-F238E27FC236}">
                <a16:creationId xmlns:a16="http://schemas.microsoft.com/office/drawing/2014/main" id="{8F8BA092-08EF-4401-AC6C-0EF06F675E67}"/>
              </a:ext>
            </a:extLst>
          </p:cNvPr>
          <p:cNvSpPr>
            <a:spLocks noChangeAspect="1"/>
          </p:cNvSpPr>
          <p:nvPr/>
        </p:nvSpPr>
        <p:spPr>
          <a:xfrm>
            <a:off x="3399677" y="39732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00" name="big PURPLE 1  Oval 32">
            <a:extLst>
              <a:ext uri="{FF2B5EF4-FFF2-40B4-BE49-F238E27FC236}">
                <a16:creationId xmlns:a16="http://schemas.microsoft.com/office/drawing/2014/main" id="{EA7490EC-C4D4-4940-A196-27A4B258160D}"/>
              </a:ext>
            </a:extLst>
          </p:cNvPr>
          <p:cNvSpPr>
            <a:spLocks noChangeAspect="1"/>
          </p:cNvSpPr>
          <p:nvPr/>
        </p:nvSpPr>
        <p:spPr>
          <a:xfrm>
            <a:off x="3399677" y="39732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01" name="white 4  Oval 38">
            <a:extLst>
              <a:ext uri="{FF2B5EF4-FFF2-40B4-BE49-F238E27FC236}">
                <a16:creationId xmlns:a16="http://schemas.microsoft.com/office/drawing/2014/main" id="{351CD42C-3DB4-4079-8AAF-38CC3600133C}"/>
              </a:ext>
            </a:extLst>
          </p:cNvPr>
          <p:cNvSpPr/>
          <p:nvPr/>
        </p:nvSpPr>
        <p:spPr>
          <a:xfrm>
            <a:off x="3731344" y="5088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02" name="white 3 Oval 39">
            <a:extLst>
              <a:ext uri="{FF2B5EF4-FFF2-40B4-BE49-F238E27FC236}">
                <a16:creationId xmlns:a16="http://schemas.microsoft.com/office/drawing/2014/main" id="{8CB3DB3E-D326-410E-9625-8FA2DFD58BA2}"/>
              </a:ext>
            </a:extLst>
          </p:cNvPr>
          <p:cNvSpPr/>
          <p:nvPr/>
        </p:nvSpPr>
        <p:spPr>
          <a:xfrm>
            <a:off x="3731344" y="478207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03" name="white 2 Oval 40">
            <a:extLst>
              <a:ext uri="{FF2B5EF4-FFF2-40B4-BE49-F238E27FC236}">
                <a16:creationId xmlns:a16="http://schemas.microsoft.com/office/drawing/2014/main" id="{F219D6DA-42B0-4066-AC04-7F3663343ADB}"/>
              </a:ext>
            </a:extLst>
          </p:cNvPr>
          <p:cNvSpPr/>
          <p:nvPr/>
        </p:nvSpPr>
        <p:spPr>
          <a:xfrm>
            <a:off x="3426474" y="478207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04" name="white 1  Oval 41">
            <a:extLst>
              <a:ext uri="{FF2B5EF4-FFF2-40B4-BE49-F238E27FC236}">
                <a16:creationId xmlns:a16="http://schemas.microsoft.com/office/drawing/2014/main" id="{99FFC748-356E-4705-B9B9-43974D0FCD45}"/>
              </a:ext>
            </a:extLst>
          </p:cNvPr>
          <p:cNvSpPr/>
          <p:nvPr/>
        </p:nvSpPr>
        <p:spPr>
          <a:xfrm>
            <a:off x="3426474" y="5088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05" name="black 2 green Oval 42">
            <a:extLst>
              <a:ext uri="{FF2B5EF4-FFF2-40B4-BE49-F238E27FC236}">
                <a16:creationId xmlns:a16="http://schemas.microsoft.com/office/drawing/2014/main" id="{C222ACD9-0C5E-4F48-AF55-BD73D81B60D3}"/>
              </a:ext>
            </a:extLst>
          </p:cNvPr>
          <p:cNvSpPr/>
          <p:nvPr/>
        </p:nvSpPr>
        <p:spPr>
          <a:xfrm>
            <a:off x="3426474" y="478207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06" name="black 1 purple Oval 43">
            <a:extLst>
              <a:ext uri="{FF2B5EF4-FFF2-40B4-BE49-F238E27FC236}">
                <a16:creationId xmlns:a16="http://schemas.microsoft.com/office/drawing/2014/main" id="{B9F3C50D-A3EC-4BB2-AE5A-F98D87A55A41}"/>
              </a:ext>
            </a:extLst>
          </p:cNvPr>
          <p:cNvSpPr/>
          <p:nvPr/>
        </p:nvSpPr>
        <p:spPr>
          <a:xfrm>
            <a:off x="3426474" y="5088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07" name="black 3 yellow Oval 44">
            <a:extLst>
              <a:ext uri="{FF2B5EF4-FFF2-40B4-BE49-F238E27FC236}">
                <a16:creationId xmlns:a16="http://schemas.microsoft.com/office/drawing/2014/main" id="{6083471D-0766-45D3-8983-E3BD3601A3B3}"/>
              </a:ext>
            </a:extLst>
          </p:cNvPr>
          <p:cNvSpPr/>
          <p:nvPr/>
        </p:nvSpPr>
        <p:spPr>
          <a:xfrm>
            <a:off x="3731344" y="478207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08" name="black 4 red Oval 45">
            <a:extLst>
              <a:ext uri="{FF2B5EF4-FFF2-40B4-BE49-F238E27FC236}">
                <a16:creationId xmlns:a16="http://schemas.microsoft.com/office/drawing/2014/main" id="{F3E6F6CE-EEE7-4D75-A534-2A9AA91959E5}"/>
              </a:ext>
            </a:extLst>
          </p:cNvPr>
          <p:cNvSpPr/>
          <p:nvPr/>
        </p:nvSpPr>
        <p:spPr>
          <a:xfrm>
            <a:off x="3731344" y="5088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09" name="cover 4 Rectangle 54">
            <a:extLst>
              <a:ext uri="{FF2B5EF4-FFF2-40B4-BE49-F238E27FC236}">
                <a16:creationId xmlns:a16="http://schemas.microsoft.com/office/drawing/2014/main" id="{3A453DC3-9FFD-4E86-8782-8B70270B4E91}"/>
              </a:ext>
            </a:extLst>
          </p:cNvPr>
          <p:cNvSpPr/>
          <p:nvPr/>
        </p:nvSpPr>
        <p:spPr>
          <a:xfrm>
            <a:off x="3394815"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10" name="cover 3 Rectangle 55">
            <a:extLst>
              <a:ext uri="{FF2B5EF4-FFF2-40B4-BE49-F238E27FC236}">
                <a16:creationId xmlns:a16="http://schemas.microsoft.com/office/drawing/2014/main" id="{7B52C7B0-CEE2-469B-812F-E81193EF6C4F}"/>
              </a:ext>
            </a:extLst>
          </p:cNvPr>
          <p:cNvSpPr/>
          <p:nvPr/>
        </p:nvSpPr>
        <p:spPr>
          <a:xfrm>
            <a:off x="3394815"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11" name="cover 1 Rectangle 57">
            <a:extLst>
              <a:ext uri="{FF2B5EF4-FFF2-40B4-BE49-F238E27FC236}">
                <a16:creationId xmlns:a16="http://schemas.microsoft.com/office/drawing/2014/main" id="{24D3BC47-A105-4B78-A6E2-013DDC1B679E}"/>
              </a:ext>
            </a:extLst>
          </p:cNvPr>
          <p:cNvSpPr/>
          <p:nvPr/>
        </p:nvSpPr>
        <p:spPr>
          <a:xfrm>
            <a:off x="3394815"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12" name="cover 2 Rectangle 56">
            <a:extLst>
              <a:ext uri="{FF2B5EF4-FFF2-40B4-BE49-F238E27FC236}">
                <a16:creationId xmlns:a16="http://schemas.microsoft.com/office/drawing/2014/main" id="{E7223EC1-3F6C-4506-977C-6231BBDFB968}"/>
              </a:ext>
            </a:extLst>
          </p:cNvPr>
          <p:cNvSpPr/>
          <p:nvPr/>
        </p:nvSpPr>
        <p:spPr>
          <a:xfrm>
            <a:off x="3394815"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13" name="small RED 2 Oval 21">
            <a:extLst>
              <a:ext uri="{FF2B5EF4-FFF2-40B4-BE49-F238E27FC236}">
                <a16:creationId xmlns:a16="http://schemas.microsoft.com/office/drawing/2014/main" id="{2FF17272-DA8A-4B03-B6E2-B86D0867B6B1}"/>
              </a:ext>
            </a:extLst>
          </p:cNvPr>
          <p:cNvSpPr>
            <a:spLocks noChangeAspect="1"/>
          </p:cNvSpPr>
          <p:nvPr/>
        </p:nvSpPr>
        <p:spPr>
          <a:xfrm rot="16200000">
            <a:off x="3538815" y="3631949"/>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14" name="small YELLOW 2 Oval 22">
            <a:extLst>
              <a:ext uri="{FF2B5EF4-FFF2-40B4-BE49-F238E27FC236}">
                <a16:creationId xmlns:a16="http://schemas.microsoft.com/office/drawing/2014/main" id="{CE802798-18F9-4112-AFDD-CE6432060C93}"/>
              </a:ext>
            </a:extLst>
          </p:cNvPr>
          <p:cNvSpPr>
            <a:spLocks noChangeAspect="1"/>
          </p:cNvSpPr>
          <p:nvPr/>
        </p:nvSpPr>
        <p:spPr>
          <a:xfrm rot="16200000">
            <a:off x="3538815" y="343155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15" name="small GREEN 2 Oval 23">
            <a:extLst>
              <a:ext uri="{FF2B5EF4-FFF2-40B4-BE49-F238E27FC236}">
                <a16:creationId xmlns:a16="http://schemas.microsoft.com/office/drawing/2014/main" id="{BE19D487-FC3B-4148-935B-EC28987E4AE5}"/>
              </a:ext>
            </a:extLst>
          </p:cNvPr>
          <p:cNvSpPr>
            <a:spLocks noChangeAspect="1"/>
          </p:cNvSpPr>
          <p:nvPr/>
        </p:nvSpPr>
        <p:spPr>
          <a:xfrm rot="16200000">
            <a:off x="3538815" y="3234532"/>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16" name="small BLUE 2 Oval 24">
            <a:extLst>
              <a:ext uri="{FF2B5EF4-FFF2-40B4-BE49-F238E27FC236}">
                <a16:creationId xmlns:a16="http://schemas.microsoft.com/office/drawing/2014/main" id="{9CD0AADC-14E1-469D-8D7B-D6CCB93651EE}"/>
              </a:ext>
            </a:extLst>
          </p:cNvPr>
          <p:cNvSpPr>
            <a:spLocks noChangeAspect="1"/>
          </p:cNvSpPr>
          <p:nvPr/>
        </p:nvSpPr>
        <p:spPr>
          <a:xfrm rot="16200000">
            <a:off x="3752358" y="3631949"/>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17" name="small ORANGE 2 Oval 25">
            <a:extLst>
              <a:ext uri="{FF2B5EF4-FFF2-40B4-BE49-F238E27FC236}">
                <a16:creationId xmlns:a16="http://schemas.microsoft.com/office/drawing/2014/main" id="{7C41DE13-3055-4939-B7C8-9C37D9821C9A}"/>
              </a:ext>
            </a:extLst>
          </p:cNvPr>
          <p:cNvSpPr>
            <a:spLocks noChangeAspect="1"/>
          </p:cNvSpPr>
          <p:nvPr/>
        </p:nvSpPr>
        <p:spPr>
          <a:xfrm rot="16200000">
            <a:off x="3752358" y="343155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18" name="small PURPLE 2 Oval 26">
            <a:extLst>
              <a:ext uri="{FF2B5EF4-FFF2-40B4-BE49-F238E27FC236}">
                <a16:creationId xmlns:a16="http://schemas.microsoft.com/office/drawing/2014/main" id="{FB7C9B3C-13D2-4BC9-8BA2-7E522643EC19}"/>
              </a:ext>
            </a:extLst>
          </p:cNvPr>
          <p:cNvSpPr>
            <a:spLocks noChangeAspect="1"/>
          </p:cNvSpPr>
          <p:nvPr/>
        </p:nvSpPr>
        <p:spPr>
          <a:xfrm rot="16200000">
            <a:off x="3752358" y="3234532"/>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19" name="big RED 2 Oval 27">
            <a:extLst>
              <a:ext uri="{FF2B5EF4-FFF2-40B4-BE49-F238E27FC236}">
                <a16:creationId xmlns:a16="http://schemas.microsoft.com/office/drawing/2014/main" id="{09A00C89-FED7-4E21-80DF-1B7BA5A31CB3}"/>
              </a:ext>
            </a:extLst>
          </p:cNvPr>
          <p:cNvSpPr>
            <a:spLocks noChangeAspect="1"/>
          </p:cNvSpPr>
          <p:nvPr/>
        </p:nvSpPr>
        <p:spPr>
          <a:xfrm>
            <a:off x="3408593" y="320293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0" name="big YELLOW 2 Oval 28">
            <a:extLst>
              <a:ext uri="{FF2B5EF4-FFF2-40B4-BE49-F238E27FC236}">
                <a16:creationId xmlns:a16="http://schemas.microsoft.com/office/drawing/2014/main" id="{BAE387AE-214D-4C18-A165-D50D812C22FB}"/>
              </a:ext>
            </a:extLst>
          </p:cNvPr>
          <p:cNvSpPr>
            <a:spLocks noChangeAspect="1"/>
          </p:cNvSpPr>
          <p:nvPr/>
        </p:nvSpPr>
        <p:spPr>
          <a:xfrm>
            <a:off x="3408593" y="320293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1" name="big GREEN 2 Oval 29">
            <a:extLst>
              <a:ext uri="{FF2B5EF4-FFF2-40B4-BE49-F238E27FC236}">
                <a16:creationId xmlns:a16="http://schemas.microsoft.com/office/drawing/2014/main" id="{F0E34845-D156-4F49-AB0B-BF0C1FCC376D}"/>
              </a:ext>
            </a:extLst>
          </p:cNvPr>
          <p:cNvSpPr>
            <a:spLocks noChangeAspect="1"/>
          </p:cNvSpPr>
          <p:nvPr/>
        </p:nvSpPr>
        <p:spPr>
          <a:xfrm>
            <a:off x="3408593" y="320293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2" name="big BLUE 2 Oval 30">
            <a:extLst>
              <a:ext uri="{FF2B5EF4-FFF2-40B4-BE49-F238E27FC236}">
                <a16:creationId xmlns:a16="http://schemas.microsoft.com/office/drawing/2014/main" id="{40604CD8-4A3D-4E1F-909F-C6091D7D8478}"/>
              </a:ext>
            </a:extLst>
          </p:cNvPr>
          <p:cNvSpPr>
            <a:spLocks noChangeAspect="1"/>
          </p:cNvSpPr>
          <p:nvPr/>
        </p:nvSpPr>
        <p:spPr>
          <a:xfrm>
            <a:off x="3408593" y="320293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3" name="big ORANGE 2 Oval 31">
            <a:extLst>
              <a:ext uri="{FF2B5EF4-FFF2-40B4-BE49-F238E27FC236}">
                <a16:creationId xmlns:a16="http://schemas.microsoft.com/office/drawing/2014/main" id="{F39291D3-5CF1-47D9-BE34-E9924B88C363}"/>
              </a:ext>
            </a:extLst>
          </p:cNvPr>
          <p:cNvSpPr>
            <a:spLocks noChangeAspect="1"/>
          </p:cNvSpPr>
          <p:nvPr/>
        </p:nvSpPr>
        <p:spPr>
          <a:xfrm>
            <a:off x="3408593" y="320293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4" name="big PURPLE 2 Oval 32">
            <a:extLst>
              <a:ext uri="{FF2B5EF4-FFF2-40B4-BE49-F238E27FC236}">
                <a16:creationId xmlns:a16="http://schemas.microsoft.com/office/drawing/2014/main" id="{EF1BD3E4-9413-4815-A3B7-0B5ECCB4B922}"/>
              </a:ext>
            </a:extLst>
          </p:cNvPr>
          <p:cNvSpPr>
            <a:spLocks noChangeAspect="1"/>
          </p:cNvSpPr>
          <p:nvPr/>
        </p:nvSpPr>
        <p:spPr>
          <a:xfrm>
            <a:off x="3408593" y="320293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5" name="small RED 3 Oval 21">
            <a:extLst>
              <a:ext uri="{FF2B5EF4-FFF2-40B4-BE49-F238E27FC236}">
                <a16:creationId xmlns:a16="http://schemas.microsoft.com/office/drawing/2014/main" id="{9BC4E43F-6B4D-4BEE-9A2D-9C38F13DE077}"/>
              </a:ext>
            </a:extLst>
          </p:cNvPr>
          <p:cNvSpPr>
            <a:spLocks noChangeAspect="1"/>
          </p:cNvSpPr>
          <p:nvPr/>
        </p:nvSpPr>
        <p:spPr>
          <a:xfrm rot="16200000">
            <a:off x="3538815" y="287581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6" name="small YELLOW 3 Oval 22">
            <a:extLst>
              <a:ext uri="{FF2B5EF4-FFF2-40B4-BE49-F238E27FC236}">
                <a16:creationId xmlns:a16="http://schemas.microsoft.com/office/drawing/2014/main" id="{845CC15A-8B98-4097-A799-C9D0D47AD0BD}"/>
              </a:ext>
            </a:extLst>
          </p:cNvPr>
          <p:cNvSpPr>
            <a:spLocks noChangeAspect="1"/>
          </p:cNvSpPr>
          <p:nvPr/>
        </p:nvSpPr>
        <p:spPr>
          <a:xfrm rot="16200000">
            <a:off x="3538815" y="268033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7" name="small GREEN 3 Oval 23">
            <a:extLst>
              <a:ext uri="{FF2B5EF4-FFF2-40B4-BE49-F238E27FC236}">
                <a16:creationId xmlns:a16="http://schemas.microsoft.com/office/drawing/2014/main" id="{DA9033D4-A5E7-43B7-9DBD-8CAC27113198}"/>
              </a:ext>
            </a:extLst>
          </p:cNvPr>
          <p:cNvSpPr>
            <a:spLocks noChangeAspect="1"/>
          </p:cNvSpPr>
          <p:nvPr/>
        </p:nvSpPr>
        <p:spPr>
          <a:xfrm rot="16200000">
            <a:off x="3538815" y="247989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8" name="small BLUE 3 Oval 24">
            <a:extLst>
              <a:ext uri="{FF2B5EF4-FFF2-40B4-BE49-F238E27FC236}">
                <a16:creationId xmlns:a16="http://schemas.microsoft.com/office/drawing/2014/main" id="{90261AF2-F148-4941-9DF7-AB5EE50B78BD}"/>
              </a:ext>
            </a:extLst>
          </p:cNvPr>
          <p:cNvSpPr>
            <a:spLocks noChangeAspect="1"/>
          </p:cNvSpPr>
          <p:nvPr/>
        </p:nvSpPr>
        <p:spPr>
          <a:xfrm rot="16200000">
            <a:off x="3752358" y="287581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29" name="small ORANGE 3 Oval 25">
            <a:extLst>
              <a:ext uri="{FF2B5EF4-FFF2-40B4-BE49-F238E27FC236}">
                <a16:creationId xmlns:a16="http://schemas.microsoft.com/office/drawing/2014/main" id="{31725DF3-D453-402B-838C-CCFB2893A356}"/>
              </a:ext>
            </a:extLst>
          </p:cNvPr>
          <p:cNvSpPr>
            <a:spLocks noChangeAspect="1"/>
          </p:cNvSpPr>
          <p:nvPr/>
        </p:nvSpPr>
        <p:spPr>
          <a:xfrm rot="16200000">
            <a:off x="3752358" y="268033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0" name="small PURPLE 3 Oval 26">
            <a:extLst>
              <a:ext uri="{FF2B5EF4-FFF2-40B4-BE49-F238E27FC236}">
                <a16:creationId xmlns:a16="http://schemas.microsoft.com/office/drawing/2014/main" id="{797695AB-DD8D-44EA-8CA3-3798327C0C21}"/>
              </a:ext>
            </a:extLst>
          </p:cNvPr>
          <p:cNvSpPr>
            <a:spLocks noChangeAspect="1"/>
          </p:cNvSpPr>
          <p:nvPr/>
        </p:nvSpPr>
        <p:spPr>
          <a:xfrm rot="16200000">
            <a:off x="3752358" y="247989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1" name="big RED 3 Oval 27">
            <a:extLst>
              <a:ext uri="{FF2B5EF4-FFF2-40B4-BE49-F238E27FC236}">
                <a16:creationId xmlns:a16="http://schemas.microsoft.com/office/drawing/2014/main" id="{39FCF7A7-DB90-4961-84E4-2C08ACC993A9}"/>
              </a:ext>
            </a:extLst>
          </p:cNvPr>
          <p:cNvSpPr>
            <a:spLocks noChangeAspect="1"/>
          </p:cNvSpPr>
          <p:nvPr/>
        </p:nvSpPr>
        <p:spPr>
          <a:xfrm>
            <a:off x="3389372" y="245321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2" name="big YELLOW 3 Oval 28">
            <a:extLst>
              <a:ext uri="{FF2B5EF4-FFF2-40B4-BE49-F238E27FC236}">
                <a16:creationId xmlns:a16="http://schemas.microsoft.com/office/drawing/2014/main" id="{20E51A4C-93F1-4AEA-9FB0-E7513ADA1860}"/>
              </a:ext>
            </a:extLst>
          </p:cNvPr>
          <p:cNvSpPr>
            <a:spLocks noChangeAspect="1"/>
          </p:cNvSpPr>
          <p:nvPr/>
        </p:nvSpPr>
        <p:spPr>
          <a:xfrm>
            <a:off x="3389372" y="245321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3" name="big GREEN 3 Oval 29">
            <a:extLst>
              <a:ext uri="{FF2B5EF4-FFF2-40B4-BE49-F238E27FC236}">
                <a16:creationId xmlns:a16="http://schemas.microsoft.com/office/drawing/2014/main" id="{1EC458A6-A7C8-4315-8584-F947077E2529}"/>
              </a:ext>
            </a:extLst>
          </p:cNvPr>
          <p:cNvSpPr>
            <a:spLocks noChangeAspect="1"/>
          </p:cNvSpPr>
          <p:nvPr/>
        </p:nvSpPr>
        <p:spPr>
          <a:xfrm>
            <a:off x="3389372" y="245321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4" name="big BLUE 3 Oval 30">
            <a:extLst>
              <a:ext uri="{FF2B5EF4-FFF2-40B4-BE49-F238E27FC236}">
                <a16:creationId xmlns:a16="http://schemas.microsoft.com/office/drawing/2014/main" id="{6202B1F9-EC8C-4B25-81C2-F72274D48B6F}"/>
              </a:ext>
            </a:extLst>
          </p:cNvPr>
          <p:cNvSpPr>
            <a:spLocks noChangeAspect="1"/>
          </p:cNvSpPr>
          <p:nvPr/>
        </p:nvSpPr>
        <p:spPr>
          <a:xfrm>
            <a:off x="3389372" y="245321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5" name="big ORANGE 3 Oval 31">
            <a:extLst>
              <a:ext uri="{FF2B5EF4-FFF2-40B4-BE49-F238E27FC236}">
                <a16:creationId xmlns:a16="http://schemas.microsoft.com/office/drawing/2014/main" id="{EA522A55-8BE1-4ADC-BD1F-08196CB5E52F}"/>
              </a:ext>
            </a:extLst>
          </p:cNvPr>
          <p:cNvSpPr>
            <a:spLocks noChangeAspect="1"/>
          </p:cNvSpPr>
          <p:nvPr/>
        </p:nvSpPr>
        <p:spPr>
          <a:xfrm>
            <a:off x="3389372" y="245321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6" name="big PURPLE 3   Oval 32">
            <a:extLst>
              <a:ext uri="{FF2B5EF4-FFF2-40B4-BE49-F238E27FC236}">
                <a16:creationId xmlns:a16="http://schemas.microsoft.com/office/drawing/2014/main" id="{27495087-8A7D-4880-9BA9-5C74014C4A59}"/>
              </a:ext>
            </a:extLst>
          </p:cNvPr>
          <p:cNvSpPr>
            <a:spLocks noChangeAspect="1"/>
          </p:cNvSpPr>
          <p:nvPr/>
        </p:nvSpPr>
        <p:spPr>
          <a:xfrm>
            <a:off x="3389372" y="245321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7" name="small RED 4 Oval 21">
            <a:extLst>
              <a:ext uri="{FF2B5EF4-FFF2-40B4-BE49-F238E27FC236}">
                <a16:creationId xmlns:a16="http://schemas.microsoft.com/office/drawing/2014/main" id="{35D00741-2C4E-45D8-9851-24EFC3509B51}"/>
              </a:ext>
            </a:extLst>
          </p:cNvPr>
          <p:cNvSpPr>
            <a:spLocks noChangeAspect="1"/>
          </p:cNvSpPr>
          <p:nvPr/>
        </p:nvSpPr>
        <p:spPr>
          <a:xfrm rot="16200000">
            <a:off x="3538815" y="211304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8" name="small YELLOW 4 Oval 22">
            <a:extLst>
              <a:ext uri="{FF2B5EF4-FFF2-40B4-BE49-F238E27FC236}">
                <a16:creationId xmlns:a16="http://schemas.microsoft.com/office/drawing/2014/main" id="{2F6F32CC-08BE-4C32-93AA-B035D73CD57B}"/>
              </a:ext>
            </a:extLst>
          </p:cNvPr>
          <p:cNvSpPr>
            <a:spLocks noChangeAspect="1"/>
          </p:cNvSpPr>
          <p:nvPr/>
        </p:nvSpPr>
        <p:spPr>
          <a:xfrm rot="16200000">
            <a:off x="3538815" y="191343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39" name="small GREEN 4 Oval 23">
            <a:extLst>
              <a:ext uri="{FF2B5EF4-FFF2-40B4-BE49-F238E27FC236}">
                <a16:creationId xmlns:a16="http://schemas.microsoft.com/office/drawing/2014/main" id="{384F5659-781D-4637-B476-32F5EA85201C}"/>
              </a:ext>
            </a:extLst>
          </p:cNvPr>
          <p:cNvSpPr>
            <a:spLocks noChangeAspect="1"/>
          </p:cNvSpPr>
          <p:nvPr/>
        </p:nvSpPr>
        <p:spPr>
          <a:xfrm rot="16200000">
            <a:off x="3538815" y="171766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40" name="small BLUE 4 Oval 24">
            <a:extLst>
              <a:ext uri="{FF2B5EF4-FFF2-40B4-BE49-F238E27FC236}">
                <a16:creationId xmlns:a16="http://schemas.microsoft.com/office/drawing/2014/main" id="{700D0072-32B6-47F9-8102-C367619478DE}"/>
              </a:ext>
            </a:extLst>
          </p:cNvPr>
          <p:cNvSpPr>
            <a:spLocks noChangeAspect="1"/>
          </p:cNvSpPr>
          <p:nvPr/>
        </p:nvSpPr>
        <p:spPr>
          <a:xfrm rot="16200000">
            <a:off x="3752358" y="211304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41" name="small ORANGE 4 Oval 25">
            <a:extLst>
              <a:ext uri="{FF2B5EF4-FFF2-40B4-BE49-F238E27FC236}">
                <a16:creationId xmlns:a16="http://schemas.microsoft.com/office/drawing/2014/main" id="{9346E57B-2E61-4BED-AC70-F90694B3ED7A}"/>
              </a:ext>
            </a:extLst>
          </p:cNvPr>
          <p:cNvSpPr>
            <a:spLocks noChangeAspect="1"/>
          </p:cNvSpPr>
          <p:nvPr/>
        </p:nvSpPr>
        <p:spPr>
          <a:xfrm rot="16200000">
            <a:off x="3752358" y="191343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42" name="small PURPLE 4 Oval 26">
            <a:extLst>
              <a:ext uri="{FF2B5EF4-FFF2-40B4-BE49-F238E27FC236}">
                <a16:creationId xmlns:a16="http://schemas.microsoft.com/office/drawing/2014/main" id="{628E6B87-19BF-4DB7-8535-F09430E0CF06}"/>
              </a:ext>
            </a:extLst>
          </p:cNvPr>
          <p:cNvSpPr>
            <a:spLocks noChangeAspect="1"/>
          </p:cNvSpPr>
          <p:nvPr/>
        </p:nvSpPr>
        <p:spPr>
          <a:xfrm rot="16200000">
            <a:off x="3752358" y="171766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43" name="big RED 4 Oval 27">
            <a:extLst>
              <a:ext uri="{FF2B5EF4-FFF2-40B4-BE49-F238E27FC236}">
                <a16:creationId xmlns:a16="http://schemas.microsoft.com/office/drawing/2014/main" id="{EF199EB5-3539-4992-A243-DBCCE05628C0}"/>
              </a:ext>
            </a:extLst>
          </p:cNvPr>
          <p:cNvSpPr>
            <a:spLocks noChangeAspect="1"/>
          </p:cNvSpPr>
          <p:nvPr/>
        </p:nvSpPr>
        <p:spPr>
          <a:xfrm>
            <a:off x="3408593" y="16958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44" name="big YELLOW 4 Oval 28">
            <a:extLst>
              <a:ext uri="{FF2B5EF4-FFF2-40B4-BE49-F238E27FC236}">
                <a16:creationId xmlns:a16="http://schemas.microsoft.com/office/drawing/2014/main" id="{28C8C044-C48A-4446-A046-D1FE7847FA63}"/>
              </a:ext>
            </a:extLst>
          </p:cNvPr>
          <p:cNvSpPr>
            <a:spLocks noChangeAspect="1"/>
          </p:cNvSpPr>
          <p:nvPr/>
        </p:nvSpPr>
        <p:spPr>
          <a:xfrm>
            <a:off x="3408593" y="16958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45" name="big GREEN 4 Oval 29">
            <a:extLst>
              <a:ext uri="{FF2B5EF4-FFF2-40B4-BE49-F238E27FC236}">
                <a16:creationId xmlns:a16="http://schemas.microsoft.com/office/drawing/2014/main" id="{61ACCB66-C7F9-485E-846F-F2D37E942C32}"/>
              </a:ext>
            </a:extLst>
          </p:cNvPr>
          <p:cNvSpPr>
            <a:spLocks noChangeAspect="1"/>
          </p:cNvSpPr>
          <p:nvPr/>
        </p:nvSpPr>
        <p:spPr>
          <a:xfrm>
            <a:off x="3408593" y="16958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46" name="big BLUE 4 Oval 30">
            <a:extLst>
              <a:ext uri="{FF2B5EF4-FFF2-40B4-BE49-F238E27FC236}">
                <a16:creationId xmlns:a16="http://schemas.microsoft.com/office/drawing/2014/main" id="{ED7C7D90-F12C-4322-AB07-AEBC446A9FC8}"/>
              </a:ext>
            </a:extLst>
          </p:cNvPr>
          <p:cNvSpPr>
            <a:spLocks noChangeAspect="1"/>
          </p:cNvSpPr>
          <p:nvPr/>
        </p:nvSpPr>
        <p:spPr>
          <a:xfrm>
            <a:off x="3408593" y="16958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47" name="big ORANGE 4 Oval 31">
            <a:extLst>
              <a:ext uri="{FF2B5EF4-FFF2-40B4-BE49-F238E27FC236}">
                <a16:creationId xmlns:a16="http://schemas.microsoft.com/office/drawing/2014/main" id="{F2935BD9-FCA5-40A2-A321-9027CECD8109}"/>
              </a:ext>
            </a:extLst>
          </p:cNvPr>
          <p:cNvSpPr>
            <a:spLocks noChangeAspect="1"/>
          </p:cNvSpPr>
          <p:nvPr/>
        </p:nvSpPr>
        <p:spPr>
          <a:xfrm>
            <a:off x="3408593" y="16958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48" name="big PURPLE 4 Oval 32">
            <a:extLst>
              <a:ext uri="{FF2B5EF4-FFF2-40B4-BE49-F238E27FC236}">
                <a16:creationId xmlns:a16="http://schemas.microsoft.com/office/drawing/2014/main" id="{4AC06CD5-008A-450B-97CB-EFC03DEFDFAF}"/>
              </a:ext>
            </a:extLst>
          </p:cNvPr>
          <p:cNvSpPr>
            <a:spLocks noChangeAspect="1"/>
          </p:cNvSpPr>
          <p:nvPr/>
        </p:nvSpPr>
        <p:spPr>
          <a:xfrm>
            <a:off x="3408593" y="16958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49" name="small RED 1 Oval 21">
            <a:extLst>
              <a:ext uri="{FF2B5EF4-FFF2-40B4-BE49-F238E27FC236}">
                <a16:creationId xmlns:a16="http://schemas.microsoft.com/office/drawing/2014/main" id="{E1178D5F-114B-4239-B5C3-CE6A733F9A5F}"/>
              </a:ext>
            </a:extLst>
          </p:cNvPr>
          <p:cNvSpPr>
            <a:spLocks noChangeAspect="1"/>
          </p:cNvSpPr>
          <p:nvPr/>
        </p:nvSpPr>
        <p:spPr>
          <a:xfrm rot="16200000">
            <a:off x="4282150" y="440494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50" name="small YELLOW 1 Oval 22">
            <a:extLst>
              <a:ext uri="{FF2B5EF4-FFF2-40B4-BE49-F238E27FC236}">
                <a16:creationId xmlns:a16="http://schemas.microsoft.com/office/drawing/2014/main" id="{696C7833-2E75-49D7-8DE6-6A801ADDFF33}"/>
              </a:ext>
            </a:extLst>
          </p:cNvPr>
          <p:cNvSpPr>
            <a:spLocks noChangeAspect="1"/>
          </p:cNvSpPr>
          <p:nvPr/>
        </p:nvSpPr>
        <p:spPr>
          <a:xfrm rot="16200000">
            <a:off x="4282150" y="420761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51" name="small GREEN 1 Oval 23">
            <a:extLst>
              <a:ext uri="{FF2B5EF4-FFF2-40B4-BE49-F238E27FC236}">
                <a16:creationId xmlns:a16="http://schemas.microsoft.com/office/drawing/2014/main" id="{D40AA0BF-B229-4CE2-AF68-C76C95E7519A}"/>
              </a:ext>
            </a:extLst>
          </p:cNvPr>
          <p:cNvSpPr>
            <a:spLocks noChangeAspect="1"/>
          </p:cNvSpPr>
          <p:nvPr/>
        </p:nvSpPr>
        <p:spPr>
          <a:xfrm rot="16200000">
            <a:off x="4282150" y="400908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52" name="small BLUE 1 Oval 24">
            <a:extLst>
              <a:ext uri="{FF2B5EF4-FFF2-40B4-BE49-F238E27FC236}">
                <a16:creationId xmlns:a16="http://schemas.microsoft.com/office/drawing/2014/main" id="{B60AC87F-AEC2-4F94-8164-1F50025C5E65}"/>
              </a:ext>
            </a:extLst>
          </p:cNvPr>
          <p:cNvSpPr>
            <a:spLocks noChangeAspect="1"/>
          </p:cNvSpPr>
          <p:nvPr/>
        </p:nvSpPr>
        <p:spPr>
          <a:xfrm rot="16200000">
            <a:off x="4495693" y="440494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53" name="small ORANGE 1 Oval 25">
            <a:extLst>
              <a:ext uri="{FF2B5EF4-FFF2-40B4-BE49-F238E27FC236}">
                <a16:creationId xmlns:a16="http://schemas.microsoft.com/office/drawing/2014/main" id="{37012A1F-CCBD-4456-9AAD-3D76E30DD1F6}"/>
              </a:ext>
            </a:extLst>
          </p:cNvPr>
          <p:cNvSpPr>
            <a:spLocks noChangeAspect="1"/>
          </p:cNvSpPr>
          <p:nvPr/>
        </p:nvSpPr>
        <p:spPr>
          <a:xfrm rot="16200000">
            <a:off x="4495693" y="420761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54" name="small PURPLE 1 Oval 26">
            <a:extLst>
              <a:ext uri="{FF2B5EF4-FFF2-40B4-BE49-F238E27FC236}">
                <a16:creationId xmlns:a16="http://schemas.microsoft.com/office/drawing/2014/main" id="{2726BFDC-EC6F-4C27-A934-4B9A44C1AAD2}"/>
              </a:ext>
            </a:extLst>
          </p:cNvPr>
          <p:cNvSpPr>
            <a:spLocks noChangeAspect="1"/>
          </p:cNvSpPr>
          <p:nvPr/>
        </p:nvSpPr>
        <p:spPr>
          <a:xfrm rot="16200000">
            <a:off x="4495693" y="400908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55" name="big RED 1 Oval 27">
            <a:extLst>
              <a:ext uri="{FF2B5EF4-FFF2-40B4-BE49-F238E27FC236}">
                <a16:creationId xmlns:a16="http://schemas.microsoft.com/office/drawing/2014/main" id="{59558581-7941-4023-BE0F-DD6DF6ED9A40}"/>
              </a:ext>
            </a:extLst>
          </p:cNvPr>
          <p:cNvSpPr>
            <a:spLocks noChangeAspect="1"/>
          </p:cNvSpPr>
          <p:nvPr/>
        </p:nvSpPr>
        <p:spPr>
          <a:xfrm>
            <a:off x="4143012" y="397882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56" name="big YELLOW 1 Oval 28">
            <a:extLst>
              <a:ext uri="{FF2B5EF4-FFF2-40B4-BE49-F238E27FC236}">
                <a16:creationId xmlns:a16="http://schemas.microsoft.com/office/drawing/2014/main" id="{F73A8DC5-8002-4B76-9FFF-EEB96A6F8F3C}"/>
              </a:ext>
            </a:extLst>
          </p:cNvPr>
          <p:cNvSpPr>
            <a:spLocks noChangeAspect="1"/>
          </p:cNvSpPr>
          <p:nvPr/>
        </p:nvSpPr>
        <p:spPr>
          <a:xfrm>
            <a:off x="4143012" y="397882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57" name="big GREEN 1 Oval 29">
            <a:extLst>
              <a:ext uri="{FF2B5EF4-FFF2-40B4-BE49-F238E27FC236}">
                <a16:creationId xmlns:a16="http://schemas.microsoft.com/office/drawing/2014/main" id="{C815A129-9237-4E22-973F-896664A9DB60}"/>
              </a:ext>
            </a:extLst>
          </p:cNvPr>
          <p:cNvSpPr>
            <a:spLocks noChangeAspect="1"/>
          </p:cNvSpPr>
          <p:nvPr/>
        </p:nvSpPr>
        <p:spPr>
          <a:xfrm>
            <a:off x="4143012" y="397882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58" name="big BLUE1 Oval 30">
            <a:extLst>
              <a:ext uri="{FF2B5EF4-FFF2-40B4-BE49-F238E27FC236}">
                <a16:creationId xmlns:a16="http://schemas.microsoft.com/office/drawing/2014/main" id="{97CAA763-A697-4FC7-9DB0-72BDAAC52DE1}"/>
              </a:ext>
            </a:extLst>
          </p:cNvPr>
          <p:cNvSpPr>
            <a:spLocks noChangeAspect="1"/>
          </p:cNvSpPr>
          <p:nvPr/>
        </p:nvSpPr>
        <p:spPr>
          <a:xfrm>
            <a:off x="4143012" y="397882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59" name="big ORANGE 1 Oval 31">
            <a:extLst>
              <a:ext uri="{FF2B5EF4-FFF2-40B4-BE49-F238E27FC236}">
                <a16:creationId xmlns:a16="http://schemas.microsoft.com/office/drawing/2014/main" id="{4E882221-5C8B-4049-94A6-53F67CAF3B36}"/>
              </a:ext>
            </a:extLst>
          </p:cNvPr>
          <p:cNvSpPr>
            <a:spLocks noChangeAspect="1"/>
          </p:cNvSpPr>
          <p:nvPr/>
        </p:nvSpPr>
        <p:spPr>
          <a:xfrm>
            <a:off x="4143012" y="397882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60" name="big PURPLE 1  Oval 32">
            <a:extLst>
              <a:ext uri="{FF2B5EF4-FFF2-40B4-BE49-F238E27FC236}">
                <a16:creationId xmlns:a16="http://schemas.microsoft.com/office/drawing/2014/main" id="{D1706379-682B-46F2-BBA9-0474D27A8F0E}"/>
              </a:ext>
            </a:extLst>
          </p:cNvPr>
          <p:cNvSpPr>
            <a:spLocks noChangeAspect="1"/>
          </p:cNvSpPr>
          <p:nvPr/>
        </p:nvSpPr>
        <p:spPr>
          <a:xfrm>
            <a:off x="4143012" y="397882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61" name="white 4  Oval 38">
            <a:extLst>
              <a:ext uri="{FF2B5EF4-FFF2-40B4-BE49-F238E27FC236}">
                <a16:creationId xmlns:a16="http://schemas.microsoft.com/office/drawing/2014/main" id="{363D343D-6538-4CB0-B993-5CBCB2962545}"/>
              </a:ext>
            </a:extLst>
          </p:cNvPr>
          <p:cNvSpPr/>
          <p:nvPr/>
        </p:nvSpPr>
        <p:spPr>
          <a:xfrm>
            <a:off x="4173683"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62" name="white 3 Oval 39">
            <a:extLst>
              <a:ext uri="{FF2B5EF4-FFF2-40B4-BE49-F238E27FC236}">
                <a16:creationId xmlns:a16="http://schemas.microsoft.com/office/drawing/2014/main" id="{E5BEC5D7-0BF0-4117-8B16-856E9D274CAB}"/>
              </a:ext>
            </a:extLst>
          </p:cNvPr>
          <p:cNvSpPr/>
          <p:nvPr/>
        </p:nvSpPr>
        <p:spPr>
          <a:xfrm>
            <a:off x="4475929"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63" name="white 2 Oval 40">
            <a:extLst>
              <a:ext uri="{FF2B5EF4-FFF2-40B4-BE49-F238E27FC236}">
                <a16:creationId xmlns:a16="http://schemas.microsoft.com/office/drawing/2014/main" id="{B057BF3D-0E41-4481-B3DE-4F2D10F05D63}"/>
              </a:ext>
            </a:extLst>
          </p:cNvPr>
          <p:cNvSpPr/>
          <p:nvPr/>
        </p:nvSpPr>
        <p:spPr>
          <a:xfrm>
            <a:off x="4173683"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64" name="white 1  Oval 41">
            <a:extLst>
              <a:ext uri="{FF2B5EF4-FFF2-40B4-BE49-F238E27FC236}">
                <a16:creationId xmlns:a16="http://schemas.microsoft.com/office/drawing/2014/main" id="{D0549B50-221D-4851-A2FD-CB0AF35E07C3}"/>
              </a:ext>
            </a:extLst>
          </p:cNvPr>
          <p:cNvSpPr/>
          <p:nvPr/>
        </p:nvSpPr>
        <p:spPr>
          <a:xfrm>
            <a:off x="4475929"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65" name="black 2 green Oval 42">
            <a:extLst>
              <a:ext uri="{FF2B5EF4-FFF2-40B4-BE49-F238E27FC236}">
                <a16:creationId xmlns:a16="http://schemas.microsoft.com/office/drawing/2014/main" id="{D962C410-74B8-49DF-B570-816A9925CBC3}"/>
              </a:ext>
            </a:extLst>
          </p:cNvPr>
          <p:cNvSpPr/>
          <p:nvPr/>
        </p:nvSpPr>
        <p:spPr>
          <a:xfrm>
            <a:off x="4173683"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66" name="black 1 purple Oval 43">
            <a:extLst>
              <a:ext uri="{FF2B5EF4-FFF2-40B4-BE49-F238E27FC236}">
                <a16:creationId xmlns:a16="http://schemas.microsoft.com/office/drawing/2014/main" id="{13DB36F8-26E3-46E0-B326-C1D2B8ABC3D1}"/>
              </a:ext>
            </a:extLst>
          </p:cNvPr>
          <p:cNvSpPr/>
          <p:nvPr/>
        </p:nvSpPr>
        <p:spPr>
          <a:xfrm>
            <a:off x="4475929"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67" name="black 3 yellow Oval 44">
            <a:extLst>
              <a:ext uri="{FF2B5EF4-FFF2-40B4-BE49-F238E27FC236}">
                <a16:creationId xmlns:a16="http://schemas.microsoft.com/office/drawing/2014/main" id="{D48A693D-0ADA-4B49-A563-7ED7336F77A2}"/>
              </a:ext>
            </a:extLst>
          </p:cNvPr>
          <p:cNvSpPr/>
          <p:nvPr/>
        </p:nvSpPr>
        <p:spPr>
          <a:xfrm>
            <a:off x="4475929"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68" name="black 4 red Oval 45">
            <a:extLst>
              <a:ext uri="{FF2B5EF4-FFF2-40B4-BE49-F238E27FC236}">
                <a16:creationId xmlns:a16="http://schemas.microsoft.com/office/drawing/2014/main" id="{B1A9292C-4259-4D76-B74A-D762672CF9A9}"/>
              </a:ext>
            </a:extLst>
          </p:cNvPr>
          <p:cNvSpPr/>
          <p:nvPr/>
        </p:nvSpPr>
        <p:spPr>
          <a:xfrm>
            <a:off x="4173683"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69" name="cover 4 Rectangle 54">
            <a:extLst>
              <a:ext uri="{FF2B5EF4-FFF2-40B4-BE49-F238E27FC236}">
                <a16:creationId xmlns:a16="http://schemas.microsoft.com/office/drawing/2014/main" id="{3465FBA9-3846-46B6-B7A1-103776D9FEB9}"/>
              </a:ext>
            </a:extLst>
          </p:cNvPr>
          <p:cNvSpPr/>
          <p:nvPr/>
        </p:nvSpPr>
        <p:spPr>
          <a:xfrm>
            <a:off x="4132707"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70" name="cover 3 Rectangle 55">
            <a:extLst>
              <a:ext uri="{FF2B5EF4-FFF2-40B4-BE49-F238E27FC236}">
                <a16:creationId xmlns:a16="http://schemas.microsoft.com/office/drawing/2014/main" id="{EA3BACCA-F206-4B72-A052-E67D34FC4951}"/>
              </a:ext>
            </a:extLst>
          </p:cNvPr>
          <p:cNvSpPr/>
          <p:nvPr/>
        </p:nvSpPr>
        <p:spPr>
          <a:xfrm>
            <a:off x="4132707"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71" name="cover 1 Rectangle 57">
            <a:extLst>
              <a:ext uri="{FF2B5EF4-FFF2-40B4-BE49-F238E27FC236}">
                <a16:creationId xmlns:a16="http://schemas.microsoft.com/office/drawing/2014/main" id="{5674509D-C20A-456D-8B93-CFA09036D149}"/>
              </a:ext>
            </a:extLst>
          </p:cNvPr>
          <p:cNvSpPr/>
          <p:nvPr/>
        </p:nvSpPr>
        <p:spPr>
          <a:xfrm>
            <a:off x="4132707"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72" name="cover 2 Rectangle 56">
            <a:extLst>
              <a:ext uri="{FF2B5EF4-FFF2-40B4-BE49-F238E27FC236}">
                <a16:creationId xmlns:a16="http://schemas.microsoft.com/office/drawing/2014/main" id="{C80A0422-7B12-40CF-872B-020C3C51F7AD}"/>
              </a:ext>
            </a:extLst>
          </p:cNvPr>
          <p:cNvSpPr/>
          <p:nvPr/>
        </p:nvSpPr>
        <p:spPr>
          <a:xfrm>
            <a:off x="4132707"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73" name="small RED 2 Oval 21">
            <a:extLst>
              <a:ext uri="{FF2B5EF4-FFF2-40B4-BE49-F238E27FC236}">
                <a16:creationId xmlns:a16="http://schemas.microsoft.com/office/drawing/2014/main" id="{D308CEE4-9350-4ED6-BBA4-832B67AF3075}"/>
              </a:ext>
            </a:extLst>
          </p:cNvPr>
          <p:cNvSpPr>
            <a:spLocks noChangeAspect="1"/>
          </p:cNvSpPr>
          <p:nvPr/>
        </p:nvSpPr>
        <p:spPr>
          <a:xfrm rot="16200000">
            <a:off x="4282150" y="3637504"/>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74" name="small YELLOW 2 Oval 22">
            <a:extLst>
              <a:ext uri="{FF2B5EF4-FFF2-40B4-BE49-F238E27FC236}">
                <a16:creationId xmlns:a16="http://schemas.microsoft.com/office/drawing/2014/main" id="{B03D5440-C9FC-4AB7-80F3-E9853DBB66BF}"/>
              </a:ext>
            </a:extLst>
          </p:cNvPr>
          <p:cNvSpPr>
            <a:spLocks noChangeAspect="1"/>
          </p:cNvSpPr>
          <p:nvPr/>
        </p:nvSpPr>
        <p:spPr>
          <a:xfrm rot="16200000">
            <a:off x="4282150" y="3437105"/>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75" name="small GREEN 2 Oval 23">
            <a:extLst>
              <a:ext uri="{FF2B5EF4-FFF2-40B4-BE49-F238E27FC236}">
                <a16:creationId xmlns:a16="http://schemas.microsoft.com/office/drawing/2014/main" id="{C148A541-1F74-4A3C-ADCD-CF1919CCF35C}"/>
              </a:ext>
            </a:extLst>
          </p:cNvPr>
          <p:cNvSpPr>
            <a:spLocks noChangeAspect="1"/>
          </p:cNvSpPr>
          <p:nvPr/>
        </p:nvSpPr>
        <p:spPr>
          <a:xfrm rot="16200000">
            <a:off x="4282150" y="3240087"/>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76" name="small BLUE 2 Oval 24">
            <a:extLst>
              <a:ext uri="{FF2B5EF4-FFF2-40B4-BE49-F238E27FC236}">
                <a16:creationId xmlns:a16="http://schemas.microsoft.com/office/drawing/2014/main" id="{F7799DB6-C15B-4522-B487-9E27E69F7E3D}"/>
              </a:ext>
            </a:extLst>
          </p:cNvPr>
          <p:cNvSpPr>
            <a:spLocks noChangeAspect="1"/>
          </p:cNvSpPr>
          <p:nvPr/>
        </p:nvSpPr>
        <p:spPr>
          <a:xfrm rot="16200000">
            <a:off x="4495693" y="3637504"/>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77" name="small ORANGE 2 Oval 25">
            <a:extLst>
              <a:ext uri="{FF2B5EF4-FFF2-40B4-BE49-F238E27FC236}">
                <a16:creationId xmlns:a16="http://schemas.microsoft.com/office/drawing/2014/main" id="{34F6275A-D651-4B5F-99E9-8DB8D85B9B4B}"/>
              </a:ext>
            </a:extLst>
          </p:cNvPr>
          <p:cNvSpPr>
            <a:spLocks noChangeAspect="1"/>
          </p:cNvSpPr>
          <p:nvPr/>
        </p:nvSpPr>
        <p:spPr>
          <a:xfrm rot="16200000">
            <a:off x="4495693" y="3437105"/>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78" name="small PURPLE 2 Oval 26">
            <a:extLst>
              <a:ext uri="{FF2B5EF4-FFF2-40B4-BE49-F238E27FC236}">
                <a16:creationId xmlns:a16="http://schemas.microsoft.com/office/drawing/2014/main" id="{4D49ABEC-772E-40E8-9183-04CA61518F52}"/>
              </a:ext>
            </a:extLst>
          </p:cNvPr>
          <p:cNvSpPr>
            <a:spLocks noChangeAspect="1"/>
          </p:cNvSpPr>
          <p:nvPr/>
        </p:nvSpPr>
        <p:spPr>
          <a:xfrm rot="16200000">
            <a:off x="4495693" y="3240087"/>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79" name="big RED 2 Oval 27">
            <a:extLst>
              <a:ext uri="{FF2B5EF4-FFF2-40B4-BE49-F238E27FC236}">
                <a16:creationId xmlns:a16="http://schemas.microsoft.com/office/drawing/2014/main" id="{E67D5A0E-5D9E-4739-8104-A675C1F0D338}"/>
              </a:ext>
            </a:extLst>
          </p:cNvPr>
          <p:cNvSpPr>
            <a:spLocks noChangeAspect="1"/>
          </p:cNvSpPr>
          <p:nvPr/>
        </p:nvSpPr>
        <p:spPr>
          <a:xfrm>
            <a:off x="4151928" y="320848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80" name="big YELLOW 2 Oval 28">
            <a:extLst>
              <a:ext uri="{FF2B5EF4-FFF2-40B4-BE49-F238E27FC236}">
                <a16:creationId xmlns:a16="http://schemas.microsoft.com/office/drawing/2014/main" id="{23678432-E82D-4A84-B2F9-0FEB77367A05}"/>
              </a:ext>
            </a:extLst>
          </p:cNvPr>
          <p:cNvSpPr>
            <a:spLocks noChangeAspect="1"/>
          </p:cNvSpPr>
          <p:nvPr/>
        </p:nvSpPr>
        <p:spPr>
          <a:xfrm>
            <a:off x="4151928" y="320848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81" name="big GREEN 2 Oval 29">
            <a:extLst>
              <a:ext uri="{FF2B5EF4-FFF2-40B4-BE49-F238E27FC236}">
                <a16:creationId xmlns:a16="http://schemas.microsoft.com/office/drawing/2014/main" id="{EA3EDFA1-1149-416A-B259-413F2A83B731}"/>
              </a:ext>
            </a:extLst>
          </p:cNvPr>
          <p:cNvSpPr>
            <a:spLocks noChangeAspect="1"/>
          </p:cNvSpPr>
          <p:nvPr/>
        </p:nvSpPr>
        <p:spPr>
          <a:xfrm>
            <a:off x="4151928" y="320848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82" name="big BLUE 2 Oval 30">
            <a:extLst>
              <a:ext uri="{FF2B5EF4-FFF2-40B4-BE49-F238E27FC236}">
                <a16:creationId xmlns:a16="http://schemas.microsoft.com/office/drawing/2014/main" id="{0E0060F6-2FE9-4826-842A-3A38C2C8A681}"/>
              </a:ext>
            </a:extLst>
          </p:cNvPr>
          <p:cNvSpPr>
            <a:spLocks noChangeAspect="1"/>
          </p:cNvSpPr>
          <p:nvPr/>
        </p:nvSpPr>
        <p:spPr>
          <a:xfrm>
            <a:off x="4151928" y="320848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83" name="big ORANGE 2 Oval 31">
            <a:extLst>
              <a:ext uri="{FF2B5EF4-FFF2-40B4-BE49-F238E27FC236}">
                <a16:creationId xmlns:a16="http://schemas.microsoft.com/office/drawing/2014/main" id="{49B4DC88-E2D3-420F-88E3-1C53DD72BCD9}"/>
              </a:ext>
            </a:extLst>
          </p:cNvPr>
          <p:cNvSpPr>
            <a:spLocks noChangeAspect="1"/>
          </p:cNvSpPr>
          <p:nvPr/>
        </p:nvSpPr>
        <p:spPr>
          <a:xfrm>
            <a:off x="4151928" y="320848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84" name="big PURPLE 2 Oval 32">
            <a:extLst>
              <a:ext uri="{FF2B5EF4-FFF2-40B4-BE49-F238E27FC236}">
                <a16:creationId xmlns:a16="http://schemas.microsoft.com/office/drawing/2014/main" id="{A0F425B2-6D8D-493A-BDC7-F39E48FD2750}"/>
              </a:ext>
            </a:extLst>
          </p:cNvPr>
          <p:cNvSpPr>
            <a:spLocks noChangeAspect="1"/>
          </p:cNvSpPr>
          <p:nvPr/>
        </p:nvSpPr>
        <p:spPr>
          <a:xfrm>
            <a:off x="4151928" y="320848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85" name="small RED 3 Oval 21">
            <a:extLst>
              <a:ext uri="{FF2B5EF4-FFF2-40B4-BE49-F238E27FC236}">
                <a16:creationId xmlns:a16="http://schemas.microsoft.com/office/drawing/2014/main" id="{5ED01A70-210F-4D87-AECA-0D52AEDA5422}"/>
              </a:ext>
            </a:extLst>
          </p:cNvPr>
          <p:cNvSpPr>
            <a:spLocks noChangeAspect="1"/>
          </p:cNvSpPr>
          <p:nvPr/>
        </p:nvSpPr>
        <p:spPr>
          <a:xfrm rot="16200000">
            <a:off x="4282150" y="288136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86" name="small YELLOW 3 Oval 22">
            <a:extLst>
              <a:ext uri="{FF2B5EF4-FFF2-40B4-BE49-F238E27FC236}">
                <a16:creationId xmlns:a16="http://schemas.microsoft.com/office/drawing/2014/main" id="{EB7F94CD-8D6B-4CB3-BD91-A7B75F9594CA}"/>
              </a:ext>
            </a:extLst>
          </p:cNvPr>
          <p:cNvSpPr>
            <a:spLocks noChangeAspect="1"/>
          </p:cNvSpPr>
          <p:nvPr/>
        </p:nvSpPr>
        <p:spPr>
          <a:xfrm rot="16200000">
            <a:off x="4282150" y="268589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87" name="small GREEN 3 Oval 23">
            <a:extLst>
              <a:ext uri="{FF2B5EF4-FFF2-40B4-BE49-F238E27FC236}">
                <a16:creationId xmlns:a16="http://schemas.microsoft.com/office/drawing/2014/main" id="{F5C7057D-8192-401E-805B-5EC958F8C64B}"/>
              </a:ext>
            </a:extLst>
          </p:cNvPr>
          <p:cNvSpPr>
            <a:spLocks noChangeAspect="1"/>
          </p:cNvSpPr>
          <p:nvPr/>
        </p:nvSpPr>
        <p:spPr>
          <a:xfrm rot="16200000">
            <a:off x="4282150" y="248545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88" name="small BLUE 3 Oval 24">
            <a:extLst>
              <a:ext uri="{FF2B5EF4-FFF2-40B4-BE49-F238E27FC236}">
                <a16:creationId xmlns:a16="http://schemas.microsoft.com/office/drawing/2014/main" id="{6FF38AAC-813E-4134-B7DD-C3A6908D65D1}"/>
              </a:ext>
            </a:extLst>
          </p:cNvPr>
          <p:cNvSpPr>
            <a:spLocks noChangeAspect="1"/>
          </p:cNvSpPr>
          <p:nvPr/>
        </p:nvSpPr>
        <p:spPr>
          <a:xfrm rot="16200000">
            <a:off x="4495693" y="288136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89" name="small ORANGE 3 Oval 25">
            <a:extLst>
              <a:ext uri="{FF2B5EF4-FFF2-40B4-BE49-F238E27FC236}">
                <a16:creationId xmlns:a16="http://schemas.microsoft.com/office/drawing/2014/main" id="{31A28534-B62E-43DE-8303-2D24D7245852}"/>
              </a:ext>
            </a:extLst>
          </p:cNvPr>
          <p:cNvSpPr>
            <a:spLocks noChangeAspect="1"/>
          </p:cNvSpPr>
          <p:nvPr/>
        </p:nvSpPr>
        <p:spPr>
          <a:xfrm rot="16200000">
            <a:off x="4495693" y="268589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90" name="small PURPLE 3 Oval 26">
            <a:extLst>
              <a:ext uri="{FF2B5EF4-FFF2-40B4-BE49-F238E27FC236}">
                <a16:creationId xmlns:a16="http://schemas.microsoft.com/office/drawing/2014/main" id="{7D6E658A-4EDE-4BDD-9863-FC8695216064}"/>
              </a:ext>
            </a:extLst>
          </p:cNvPr>
          <p:cNvSpPr>
            <a:spLocks noChangeAspect="1"/>
          </p:cNvSpPr>
          <p:nvPr/>
        </p:nvSpPr>
        <p:spPr>
          <a:xfrm rot="16200000">
            <a:off x="4495693" y="248545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91" name="big RED 3 Oval 27">
            <a:extLst>
              <a:ext uri="{FF2B5EF4-FFF2-40B4-BE49-F238E27FC236}">
                <a16:creationId xmlns:a16="http://schemas.microsoft.com/office/drawing/2014/main" id="{E4637B9A-EE5C-474B-A4A3-EC73958BBF5A}"/>
              </a:ext>
            </a:extLst>
          </p:cNvPr>
          <p:cNvSpPr>
            <a:spLocks noChangeAspect="1"/>
          </p:cNvSpPr>
          <p:nvPr/>
        </p:nvSpPr>
        <p:spPr>
          <a:xfrm>
            <a:off x="4132707" y="24587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92" name="big YELLOW 3 Oval 28">
            <a:extLst>
              <a:ext uri="{FF2B5EF4-FFF2-40B4-BE49-F238E27FC236}">
                <a16:creationId xmlns:a16="http://schemas.microsoft.com/office/drawing/2014/main" id="{7449AB2D-8719-4F57-911F-10EB79F2247D}"/>
              </a:ext>
            </a:extLst>
          </p:cNvPr>
          <p:cNvSpPr>
            <a:spLocks noChangeAspect="1"/>
          </p:cNvSpPr>
          <p:nvPr/>
        </p:nvSpPr>
        <p:spPr>
          <a:xfrm>
            <a:off x="4132707" y="24587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93" name="big GREEN 3 Oval 29">
            <a:extLst>
              <a:ext uri="{FF2B5EF4-FFF2-40B4-BE49-F238E27FC236}">
                <a16:creationId xmlns:a16="http://schemas.microsoft.com/office/drawing/2014/main" id="{439F449A-6660-478D-B798-121FC146F0E2}"/>
              </a:ext>
            </a:extLst>
          </p:cNvPr>
          <p:cNvSpPr>
            <a:spLocks noChangeAspect="1"/>
          </p:cNvSpPr>
          <p:nvPr/>
        </p:nvSpPr>
        <p:spPr>
          <a:xfrm>
            <a:off x="4132707" y="24587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94" name="big BLUE 3 Oval 30">
            <a:extLst>
              <a:ext uri="{FF2B5EF4-FFF2-40B4-BE49-F238E27FC236}">
                <a16:creationId xmlns:a16="http://schemas.microsoft.com/office/drawing/2014/main" id="{895CA788-788C-4378-B554-834113BE8083}"/>
              </a:ext>
            </a:extLst>
          </p:cNvPr>
          <p:cNvSpPr>
            <a:spLocks noChangeAspect="1"/>
          </p:cNvSpPr>
          <p:nvPr/>
        </p:nvSpPr>
        <p:spPr>
          <a:xfrm>
            <a:off x="4132707" y="24587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95" name="big ORANGE 3 Oval 31">
            <a:extLst>
              <a:ext uri="{FF2B5EF4-FFF2-40B4-BE49-F238E27FC236}">
                <a16:creationId xmlns:a16="http://schemas.microsoft.com/office/drawing/2014/main" id="{ECDFB1D2-40CB-4EFD-A075-2B319AA3A234}"/>
              </a:ext>
            </a:extLst>
          </p:cNvPr>
          <p:cNvSpPr>
            <a:spLocks noChangeAspect="1"/>
          </p:cNvSpPr>
          <p:nvPr/>
        </p:nvSpPr>
        <p:spPr>
          <a:xfrm>
            <a:off x="4132707" y="24587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96" name="big PURPLE 3   Oval 32">
            <a:extLst>
              <a:ext uri="{FF2B5EF4-FFF2-40B4-BE49-F238E27FC236}">
                <a16:creationId xmlns:a16="http://schemas.microsoft.com/office/drawing/2014/main" id="{45D82F41-AA07-450C-92BC-1DED76EF884C}"/>
              </a:ext>
            </a:extLst>
          </p:cNvPr>
          <p:cNvSpPr>
            <a:spLocks noChangeAspect="1"/>
          </p:cNvSpPr>
          <p:nvPr/>
        </p:nvSpPr>
        <p:spPr>
          <a:xfrm>
            <a:off x="4132707" y="24587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97" name="small RED 4 Oval 21">
            <a:extLst>
              <a:ext uri="{FF2B5EF4-FFF2-40B4-BE49-F238E27FC236}">
                <a16:creationId xmlns:a16="http://schemas.microsoft.com/office/drawing/2014/main" id="{04190BD7-5C8D-4ABF-91D1-C00916C83CE1}"/>
              </a:ext>
            </a:extLst>
          </p:cNvPr>
          <p:cNvSpPr>
            <a:spLocks noChangeAspect="1"/>
          </p:cNvSpPr>
          <p:nvPr/>
        </p:nvSpPr>
        <p:spPr>
          <a:xfrm rot="16200000">
            <a:off x="4282150" y="21185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98" name="small YELLOW 4 Oval 22">
            <a:extLst>
              <a:ext uri="{FF2B5EF4-FFF2-40B4-BE49-F238E27FC236}">
                <a16:creationId xmlns:a16="http://schemas.microsoft.com/office/drawing/2014/main" id="{089D50C1-E4C8-4468-9AF9-F0CA1FF5F159}"/>
              </a:ext>
            </a:extLst>
          </p:cNvPr>
          <p:cNvSpPr>
            <a:spLocks noChangeAspect="1"/>
          </p:cNvSpPr>
          <p:nvPr/>
        </p:nvSpPr>
        <p:spPr>
          <a:xfrm rot="16200000">
            <a:off x="4282150" y="19189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299" name="small GREEN 4 Oval 23">
            <a:extLst>
              <a:ext uri="{FF2B5EF4-FFF2-40B4-BE49-F238E27FC236}">
                <a16:creationId xmlns:a16="http://schemas.microsoft.com/office/drawing/2014/main" id="{915B5649-8BBF-46F7-9834-A3F980CFD007}"/>
              </a:ext>
            </a:extLst>
          </p:cNvPr>
          <p:cNvSpPr>
            <a:spLocks noChangeAspect="1"/>
          </p:cNvSpPr>
          <p:nvPr/>
        </p:nvSpPr>
        <p:spPr>
          <a:xfrm rot="16200000">
            <a:off x="4282150" y="172321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0" name="small BLUE 4 Oval 24">
            <a:extLst>
              <a:ext uri="{FF2B5EF4-FFF2-40B4-BE49-F238E27FC236}">
                <a16:creationId xmlns:a16="http://schemas.microsoft.com/office/drawing/2014/main" id="{B8D2B300-27FC-4B92-BE6B-E78026468ED3}"/>
              </a:ext>
            </a:extLst>
          </p:cNvPr>
          <p:cNvSpPr>
            <a:spLocks noChangeAspect="1"/>
          </p:cNvSpPr>
          <p:nvPr/>
        </p:nvSpPr>
        <p:spPr>
          <a:xfrm rot="16200000">
            <a:off x="4495693" y="21185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1" name="small ORANGE 4 Oval 25">
            <a:extLst>
              <a:ext uri="{FF2B5EF4-FFF2-40B4-BE49-F238E27FC236}">
                <a16:creationId xmlns:a16="http://schemas.microsoft.com/office/drawing/2014/main" id="{2A550215-AA23-4C3E-A1A3-9C69B838CAE3}"/>
              </a:ext>
            </a:extLst>
          </p:cNvPr>
          <p:cNvSpPr>
            <a:spLocks noChangeAspect="1"/>
          </p:cNvSpPr>
          <p:nvPr/>
        </p:nvSpPr>
        <p:spPr>
          <a:xfrm rot="16200000">
            <a:off x="4495693" y="19189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2" name="small PURPLE 4 Oval 26">
            <a:extLst>
              <a:ext uri="{FF2B5EF4-FFF2-40B4-BE49-F238E27FC236}">
                <a16:creationId xmlns:a16="http://schemas.microsoft.com/office/drawing/2014/main" id="{5BB3911E-1557-4C1C-9CBB-F6725F9989A0}"/>
              </a:ext>
            </a:extLst>
          </p:cNvPr>
          <p:cNvSpPr>
            <a:spLocks noChangeAspect="1"/>
          </p:cNvSpPr>
          <p:nvPr/>
        </p:nvSpPr>
        <p:spPr>
          <a:xfrm rot="16200000">
            <a:off x="4495693" y="172321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3" name="big RED 4 Oval 27">
            <a:extLst>
              <a:ext uri="{FF2B5EF4-FFF2-40B4-BE49-F238E27FC236}">
                <a16:creationId xmlns:a16="http://schemas.microsoft.com/office/drawing/2014/main" id="{C9E68896-00AA-4284-A9B7-85825EA284CB}"/>
              </a:ext>
            </a:extLst>
          </p:cNvPr>
          <p:cNvSpPr>
            <a:spLocks noChangeAspect="1"/>
          </p:cNvSpPr>
          <p:nvPr/>
        </p:nvSpPr>
        <p:spPr>
          <a:xfrm>
            <a:off x="4151928" y="170142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4" name="big YELLOW 4 Oval 28">
            <a:extLst>
              <a:ext uri="{FF2B5EF4-FFF2-40B4-BE49-F238E27FC236}">
                <a16:creationId xmlns:a16="http://schemas.microsoft.com/office/drawing/2014/main" id="{07FCD498-F993-46FB-BB49-FAF509AA86F0}"/>
              </a:ext>
            </a:extLst>
          </p:cNvPr>
          <p:cNvSpPr>
            <a:spLocks noChangeAspect="1"/>
          </p:cNvSpPr>
          <p:nvPr/>
        </p:nvSpPr>
        <p:spPr>
          <a:xfrm>
            <a:off x="4151928" y="170142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5" name="big GREEN 4 Oval 29">
            <a:extLst>
              <a:ext uri="{FF2B5EF4-FFF2-40B4-BE49-F238E27FC236}">
                <a16:creationId xmlns:a16="http://schemas.microsoft.com/office/drawing/2014/main" id="{3A3711B4-B516-42D3-9CCE-20BFAE8A5D40}"/>
              </a:ext>
            </a:extLst>
          </p:cNvPr>
          <p:cNvSpPr>
            <a:spLocks noChangeAspect="1"/>
          </p:cNvSpPr>
          <p:nvPr/>
        </p:nvSpPr>
        <p:spPr>
          <a:xfrm>
            <a:off x="4151928" y="170142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6" name="big BLUE 4 Oval 30">
            <a:extLst>
              <a:ext uri="{FF2B5EF4-FFF2-40B4-BE49-F238E27FC236}">
                <a16:creationId xmlns:a16="http://schemas.microsoft.com/office/drawing/2014/main" id="{86D70277-125F-444D-8089-AA84CCC87C1A}"/>
              </a:ext>
            </a:extLst>
          </p:cNvPr>
          <p:cNvSpPr>
            <a:spLocks noChangeAspect="1"/>
          </p:cNvSpPr>
          <p:nvPr/>
        </p:nvSpPr>
        <p:spPr>
          <a:xfrm>
            <a:off x="4151928" y="170142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7" name="big ORANGE 4 Oval 31">
            <a:extLst>
              <a:ext uri="{FF2B5EF4-FFF2-40B4-BE49-F238E27FC236}">
                <a16:creationId xmlns:a16="http://schemas.microsoft.com/office/drawing/2014/main" id="{4A37D653-B7D5-433B-A05C-B7198FA77D40}"/>
              </a:ext>
            </a:extLst>
          </p:cNvPr>
          <p:cNvSpPr>
            <a:spLocks noChangeAspect="1"/>
          </p:cNvSpPr>
          <p:nvPr/>
        </p:nvSpPr>
        <p:spPr>
          <a:xfrm>
            <a:off x="4151928" y="170142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8" name="big PURPLE 4 Oval 32">
            <a:extLst>
              <a:ext uri="{FF2B5EF4-FFF2-40B4-BE49-F238E27FC236}">
                <a16:creationId xmlns:a16="http://schemas.microsoft.com/office/drawing/2014/main" id="{5667C2DC-4711-4044-86AA-0459C25D0B42}"/>
              </a:ext>
            </a:extLst>
          </p:cNvPr>
          <p:cNvSpPr>
            <a:spLocks noChangeAspect="1"/>
          </p:cNvSpPr>
          <p:nvPr/>
        </p:nvSpPr>
        <p:spPr>
          <a:xfrm>
            <a:off x="4151928" y="170142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09" name="small RED 1 Oval 21">
            <a:extLst>
              <a:ext uri="{FF2B5EF4-FFF2-40B4-BE49-F238E27FC236}">
                <a16:creationId xmlns:a16="http://schemas.microsoft.com/office/drawing/2014/main" id="{9BB89292-390D-49DA-ABE8-DB110E37E207}"/>
              </a:ext>
            </a:extLst>
          </p:cNvPr>
          <p:cNvSpPr>
            <a:spLocks noChangeAspect="1"/>
          </p:cNvSpPr>
          <p:nvPr/>
        </p:nvSpPr>
        <p:spPr>
          <a:xfrm rot="16200000">
            <a:off x="5038528" y="439394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10" name="small YELLOW 1 Oval 22">
            <a:extLst>
              <a:ext uri="{FF2B5EF4-FFF2-40B4-BE49-F238E27FC236}">
                <a16:creationId xmlns:a16="http://schemas.microsoft.com/office/drawing/2014/main" id="{51719C55-431A-4938-A131-2DE92BAA655B}"/>
              </a:ext>
            </a:extLst>
          </p:cNvPr>
          <p:cNvSpPr>
            <a:spLocks noChangeAspect="1"/>
          </p:cNvSpPr>
          <p:nvPr/>
        </p:nvSpPr>
        <p:spPr>
          <a:xfrm rot="16200000">
            <a:off x="5038528" y="419661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11" name="small GREEN 1 Oval 23">
            <a:extLst>
              <a:ext uri="{FF2B5EF4-FFF2-40B4-BE49-F238E27FC236}">
                <a16:creationId xmlns:a16="http://schemas.microsoft.com/office/drawing/2014/main" id="{9F84D10B-5458-454E-A38C-1C90E14E2043}"/>
              </a:ext>
            </a:extLst>
          </p:cNvPr>
          <p:cNvSpPr>
            <a:spLocks noChangeAspect="1"/>
          </p:cNvSpPr>
          <p:nvPr/>
        </p:nvSpPr>
        <p:spPr>
          <a:xfrm rot="16200000">
            <a:off x="5038528" y="399808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12" name="small BLUE 1 Oval 24">
            <a:extLst>
              <a:ext uri="{FF2B5EF4-FFF2-40B4-BE49-F238E27FC236}">
                <a16:creationId xmlns:a16="http://schemas.microsoft.com/office/drawing/2014/main" id="{9FD0C472-B94B-48B2-BD8D-AB4AE399870F}"/>
              </a:ext>
            </a:extLst>
          </p:cNvPr>
          <p:cNvSpPr>
            <a:spLocks noChangeAspect="1"/>
          </p:cNvSpPr>
          <p:nvPr/>
        </p:nvSpPr>
        <p:spPr>
          <a:xfrm rot="16200000">
            <a:off x="5252071" y="439394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13" name="small ORANGE 1 Oval 25">
            <a:extLst>
              <a:ext uri="{FF2B5EF4-FFF2-40B4-BE49-F238E27FC236}">
                <a16:creationId xmlns:a16="http://schemas.microsoft.com/office/drawing/2014/main" id="{92FEC84F-E5D4-4636-AF62-B764A124D41D}"/>
              </a:ext>
            </a:extLst>
          </p:cNvPr>
          <p:cNvSpPr>
            <a:spLocks noChangeAspect="1"/>
          </p:cNvSpPr>
          <p:nvPr/>
        </p:nvSpPr>
        <p:spPr>
          <a:xfrm rot="16200000">
            <a:off x="5252071" y="419661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14" name="small PURPLE 1 Oval 26">
            <a:extLst>
              <a:ext uri="{FF2B5EF4-FFF2-40B4-BE49-F238E27FC236}">
                <a16:creationId xmlns:a16="http://schemas.microsoft.com/office/drawing/2014/main" id="{4D039A1B-5CE7-4925-BBCE-764BDB6B183D}"/>
              </a:ext>
            </a:extLst>
          </p:cNvPr>
          <p:cNvSpPr>
            <a:spLocks noChangeAspect="1"/>
          </p:cNvSpPr>
          <p:nvPr/>
        </p:nvSpPr>
        <p:spPr>
          <a:xfrm rot="16200000">
            <a:off x="5252071" y="399808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15" name="big RED 1 Oval 27">
            <a:extLst>
              <a:ext uri="{FF2B5EF4-FFF2-40B4-BE49-F238E27FC236}">
                <a16:creationId xmlns:a16="http://schemas.microsoft.com/office/drawing/2014/main" id="{7DED50A9-F5ED-41AF-9500-665BD1A3F3F5}"/>
              </a:ext>
            </a:extLst>
          </p:cNvPr>
          <p:cNvSpPr>
            <a:spLocks noChangeAspect="1"/>
          </p:cNvSpPr>
          <p:nvPr/>
        </p:nvSpPr>
        <p:spPr>
          <a:xfrm>
            <a:off x="4899390" y="3967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16" name="big YELLOW 1 Oval 28">
            <a:extLst>
              <a:ext uri="{FF2B5EF4-FFF2-40B4-BE49-F238E27FC236}">
                <a16:creationId xmlns:a16="http://schemas.microsoft.com/office/drawing/2014/main" id="{5E3C236D-D07E-4BEB-9CAF-27F67934505A}"/>
              </a:ext>
            </a:extLst>
          </p:cNvPr>
          <p:cNvSpPr>
            <a:spLocks noChangeAspect="1"/>
          </p:cNvSpPr>
          <p:nvPr/>
        </p:nvSpPr>
        <p:spPr>
          <a:xfrm>
            <a:off x="4899390" y="3967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17" name="big GREEN 1 Oval 29">
            <a:extLst>
              <a:ext uri="{FF2B5EF4-FFF2-40B4-BE49-F238E27FC236}">
                <a16:creationId xmlns:a16="http://schemas.microsoft.com/office/drawing/2014/main" id="{B8EA4FB7-BDAD-4D22-9C4A-F7E71DD4BA55}"/>
              </a:ext>
            </a:extLst>
          </p:cNvPr>
          <p:cNvSpPr>
            <a:spLocks noChangeAspect="1"/>
          </p:cNvSpPr>
          <p:nvPr/>
        </p:nvSpPr>
        <p:spPr>
          <a:xfrm>
            <a:off x="4899390" y="3967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18" name="big BLUE1 Oval 30">
            <a:extLst>
              <a:ext uri="{FF2B5EF4-FFF2-40B4-BE49-F238E27FC236}">
                <a16:creationId xmlns:a16="http://schemas.microsoft.com/office/drawing/2014/main" id="{FD8721C3-2C79-48F1-8D3E-A084F6CADEA0}"/>
              </a:ext>
            </a:extLst>
          </p:cNvPr>
          <p:cNvSpPr>
            <a:spLocks noChangeAspect="1"/>
          </p:cNvSpPr>
          <p:nvPr/>
        </p:nvSpPr>
        <p:spPr>
          <a:xfrm>
            <a:off x="4899390" y="3967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19" name="big ORANGE 1 Oval 31">
            <a:extLst>
              <a:ext uri="{FF2B5EF4-FFF2-40B4-BE49-F238E27FC236}">
                <a16:creationId xmlns:a16="http://schemas.microsoft.com/office/drawing/2014/main" id="{1C35B0D2-7513-4CBF-8275-B0CB07B54E33}"/>
              </a:ext>
            </a:extLst>
          </p:cNvPr>
          <p:cNvSpPr>
            <a:spLocks noChangeAspect="1"/>
          </p:cNvSpPr>
          <p:nvPr/>
        </p:nvSpPr>
        <p:spPr>
          <a:xfrm>
            <a:off x="4899390" y="3967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20" name="big PURPLE 1  Oval 32">
            <a:extLst>
              <a:ext uri="{FF2B5EF4-FFF2-40B4-BE49-F238E27FC236}">
                <a16:creationId xmlns:a16="http://schemas.microsoft.com/office/drawing/2014/main" id="{80CA273C-95C5-4735-8531-19B8F87B3440}"/>
              </a:ext>
            </a:extLst>
          </p:cNvPr>
          <p:cNvSpPr>
            <a:spLocks noChangeAspect="1"/>
          </p:cNvSpPr>
          <p:nvPr/>
        </p:nvSpPr>
        <p:spPr>
          <a:xfrm>
            <a:off x="4899390" y="3967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21" name="white 4  Oval 38">
            <a:extLst>
              <a:ext uri="{FF2B5EF4-FFF2-40B4-BE49-F238E27FC236}">
                <a16:creationId xmlns:a16="http://schemas.microsoft.com/office/drawing/2014/main" id="{B2D1F462-5BF9-4963-AB91-8A8F9BB238DA}"/>
              </a:ext>
            </a:extLst>
          </p:cNvPr>
          <p:cNvSpPr/>
          <p:nvPr/>
        </p:nvSpPr>
        <p:spPr>
          <a:xfrm>
            <a:off x="5231057"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22" name="white 3 Oval 39">
            <a:extLst>
              <a:ext uri="{FF2B5EF4-FFF2-40B4-BE49-F238E27FC236}">
                <a16:creationId xmlns:a16="http://schemas.microsoft.com/office/drawing/2014/main" id="{D5FE9E1B-0779-4505-B40B-78F52979DF37}"/>
              </a:ext>
            </a:extLst>
          </p:cNvPr>
          <p:cNvSpPr/>
          <p:nvPr/>
        </p:nvSpPr>
        <p:spPr>
          <a:xfrm>
            <a:off x="5231057"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23" name="white 2 Oval 40">
            <a:extLst>
              <a:ext uri="{FF2B5EF4-FFF2-40B4-BE49-F238E27FC236}">
                <a16:creationId xmlns:a16="http://schemas.microsoft.com/office/drawing/2014/main" id="{288089E9-F1A1-47E8-BFAD-0456EB638DBA}"/>
              </a:ext>
            </a:extLst>
          </p:cNvPr>
          <p:cNvSpPr/>
          <p:nvPr/>
        </p:nvSpPr>
        <p:spPr>
          <a:xfrm>
            <a:off x="4926187"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24" name="white 1  Oval 41">
            <a:extLst>
              <a:ext uri="{FF2B5EF4-FFF2-40B4-BE49-F238E27FC236}">
                <a16:creationId xmlns:a16="http://schemas.microsoft.com/office/drawing/2014/main" id="{5FF813CF-1FC9-472C-8962-066210DCB278}"/>
              </a:ext>
            </a:extLst>
          </p:cNvPr>
          <p:cNvSpPr/>
          <p:nvPr/>
        </p:nvSpPr>
        <p:spPr>
          <a:xfrm>
            <a:off x="4926187"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25" name="black 2 green Oval 42">
            <a:extLst>
              <a:ext uri="{FF2B5EF4-FFF2-40B4-BE49-F238E27FC236}">
                <a16:creationId xmlns:a16="http://schemas.microsoft.com/office/drawing/2014/main" id="{48D4CD2C-2764-47D8-905F-DE156C149C07}"/>
              </a:ext>
            </a:extLst>
          </p:cNvPr>
          <p:cNvSpPr/>
          <p:nvPr/>
        </p:nvSpPr>
        <p:spPr>
          <a:xfrm>
            <a:off x="4926187"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26" name="black 1 purple Oval 43">
            <a:extLst>
              <a:ext uri="{FF2B5EF4-FFF2-40B4-BE49-F238E27FC236}">
                <a16:creationId xmlns:a16="http://schemas.microsoft.com/office/drawing/2014/main" id="{AEFE1C8A-6650-4EED-BFE3-86DF9D32444D}"/>
              </a:ext>
            </a:extLst>
          </p:cNvPr>
          <p:cNvSpPr/>
          <p:nvPr/>
        </p:nvSpPr>
        <p:spPr>
          <a:xfrm>
            <a:off x="4926187"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27" name="black 3 yellow Oval 44">
            <a:extLst>
              <a:ext uri="{FF2B5EF4-FFF2-40B4-BE49-F238E27FC236}">
                <a16:creationId xmlns:a16="http://schemas.microsoft.com/office/drawing/2014/main" id="{2E92ABA7-4DED-42F5-A13C-C97065955173}"/>
              </a:ext>
            </a:extLst>
          </p:cNvPr>
          <p:cNvSpPr/>
          <p:nvPr/>
        </p:nvSpPr>
        <p:spPr>
          <a:xfrm>
            <a:off x="5231057"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28" name="black 4 red Oval 45">
            <a:extLst>
              <a:ext uri="{FF2B5EF4-FFF2-40B4-BE49-F238E27FC236}">
                <a16:creationId xmlns:a16="http://schemas.microsoft.com/office/drawing/2014/main" id="{CEF5F3A1-0D22-4365-BA61-1A3110A323D1}"/>
              </a:ext>
            </a:extLst>
          </p:cNvPr>
          <p:cNvSpPr/>
          <p:nvPr/>
        </p:nvSpPr>
        <p:spPr>
          <a:xfrm>
            <a:off x="5231057"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29" name="cover 4 Rectangle 54">
            <a:extLst>
              <a:ext uri="{FF2B5EF4-FFF2-40B4-BE49-F238E27FC236}">
                <a16:creationId xmlns:a16="http://schemas.microsoft.com/office/drawing/2014/main" id="{1401A751-DB3A-4ED5-83DC-C632FBD6362A}"/>
              </a:ext>
            </a:extLst>
          </p:cNvPr>
          <p:cNvSpPr/>
          <p:nvPr/>
        </p:nvSpPr>
        <p:spPr>
          <a:xfrm>
            <a:off x="4894528"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30" name="cover 3 Rectangle 55">
            <a:extLst>
              <a:ext uri="{FF2B5EF4-FFF2-40B4-BE49-F238E27FC236}">
                <a16:creationId xmlns:a16="http://schemas.microsoft.com/office/drawing/2014/main" id="{787A31B7-D9CD-44B0-8D4D-F5C1EAEBC65B}"/>
              </a:ext>
            </a:extLst>
          </p:cNvPr>
          <p:cNvSpPr/>
          <p:nvPr/>
        </p:nvSpPr>
        <p:spPr>
          <a:xfrm>
            <a:off x="4894528"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31" name="cover 1 Rectangle 57">
            <a:extLst>
              <a:ext uri="{FF2B5EF4-FFF2-40B4-BE49-F238E27FC236}">
                <a16:creationId xmlns:a16="http://schemas.microsoft.com/office/drawing/2014/main" id="{5E7F577C-5621-43F4-BCD5-FB5833E7183F}"/>
              </a:ext>
            </a:extLst>
          </p:cNvPr>
          <p:cNvSpPr/>
          <p:nvPr/>
        </p:nvSpPr>
        <p:spPr>
          <a:xfrm>
            <a:off x="4894528"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32" name="cover 2 Rectangle 56">
            <a:extLst>
              <a:ext uri="{FF2B5EF4-FFF2-40B4-BE49-F238E27FC236}">
                <a16:creationId xmlns:a16="http://schemas.microsoft.com/office/drawing/2014/main" id="{D373F908-A6BF-45FC-B619-D02E9B52CF0E}"/>
              </a:ext>
            </a:extLst>
          </p:cNvPr>
          <p:cNvSpPr/>
          <p:nvPr/>
        </p:nvSpPr>
        <p:spPr>
          <a:xfrm>
            <a:off x="4894528"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33" name="small RED 2 Oval 21">
            <a:extLst>
              <a:ext uri="{FF2B5EF4-FFF2-40B4-BE49-F238E27FC236}">
                <a16:creationId xmlns:a16="http://schemas.microsoft.com/office/drawing/2014/main" id="{93B2EE1A-B551-4342-B2CD-EF2383CBA34D}"/>
              </a:ext>
            </a:extLst>
          </p:cNvPr>
          <p:cNvSpPr>
            <a:spLocks noChangeAspect="1"/>
          </p:cNvSpPr>
          <p:nvPr/>
        </p:nvSpPr>
        <p:spPr>
          <a:xfrm rot="16200000">
            <a:off x="5038528" y="3626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34" name="small YELLOW 2 Oval 22">
            <a:extLst>
              <a:ext uri="{FF2B5EF4-FFF2-40B4-BE49-F238E27FC236}">
                <a16:creationId xmlns:a16="http://schemas.microsoft.com/office/drawing/2014/main" id="{AD6F0BC0-E9AA-4CEA-806B-7D678DAC69F9}"/>
              </a:ext>
            </a:extLst>
          </p:cNvPr>
          <p:cNvSpPr>
            <a:spLocks noChangeAspect="1"/>
          </p:cNvSpPr>
          <p:nvPr/>
        </p:nvSpPr>
        <p:spPr>
          <a:xfrm rot="16200000">
            <a:off x="5038528" y="3426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35" name="small GREEN 2 Oval 23">
            <a:extLst>
              <a:ext uri="{FF2B5EF4-FFF2-40B4-BE49-F238E27FC236}">
                <a16:creationId xmlns:a16="http://schemas.microsoft.com/office/drawing/2014/main" id="{11ABFBE3-D32C-445B-93C3-1DFA42E8DD6C}"/>
              </a:ext>
            </a:extLst>
          </p:cNvPr>
          <p:cNvSpPr>
            <a:spLocks noChangeAspect="1"/>
          </p:cNvSpPr>
          <p:nvPr/>
        </p:nvSpPr>
        <p:spPr>
          <a:xfrm rot="16200000">
            <a:off x="5038528" y="3229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36" name="small BLUE 2 Oval 24">
            <a:extLst>
              <a:ext uri="{FF2B5EF4-FFF2-40B4-BE49-F238E27FC236}">
                <a16:creationId xmlns:a16="http://schemas.microsoft.com/office/drawing/2014/main" id="{C656D95E-A1F3-4519-8079-3E205F44E3C5}"/>
              </a:ext>
            </a:extLst>
          </p:cNvPr>
          <p:cNvSpPr>
            <a:spLocks noChangeAspect="1"/>
          </p:cNvSpPr>
          <p:nvPr/>
        </p:nvSpPr>
        <p:spPr>
          <a:xfrm rot="16200000">
            <a:off x="5252071" y="3626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37" name="small ORANGE 2 Oval 25">
            <a:extLst>
              <a:ext uri="{FF2B5EF4-FFF2-40B4-BE49-F238E27FC236}">
                <a16:creationId xmlns:a16="http://schemas.microsoft.com/office/drawing/2014/main" id="{4E44B969-C0BE-4BFB-B783-F1CFA6D9BF9F}"/>
              </a:ext>
            </a:extLst>
          </p:cNvPr>
          <p:cNvSpPr>
            <a:spLocks noChangeAspect="1"/>
          </p:cNvSpPr>
          <p:nvPr/>
        </p:nvSpPr>
        <p:spPr>
          <a:xfrm rot="16200000">
            <a:off x="5252071" y="3426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38" name="small PURPLE 2 Oval 26">
            <a:extLst>
              <a:ext uri="{FF2B5EF4-FFF2-40B4-BE49-F238E27FC236}">
                <a16:creationId xmlns:a16="http://schemas.microsoft.com/office/drawing/2014/main" id="{ED721228-ADB9-4CEB-8310-38A2978246A2}"/>
              </a:ext>
            </a:extLst>
          </p:cNvPr>
          <p:cNvSpPr>
            <a:spLocks noChangeAspect="1"/>
          </p:cNvSpPr>
          <p:nvPr/>
        </p:nvSpPr>
        <p:spPr>
          <a:xfrm rot="16200000">
            <a:off x="5252071" y="3229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39" name="big RED 2 Oval 27">
            <a:extLst>
              <a:ext uri="{FF2B5EF4-FFF2-40B4-BE49-F238E27FC236}">
                <a16:creationId xmlns:a16="http://schemas.microsoft.com/office/drawing/2014/main" id="{7866E461-5EB8-4A66-B565-4F037E060626}"/>
              </a:ext>
            </a:extLst>
          </p:cNvPr>
          <p:cNvSpPr>
            <a:spLocks noChangeAspect="1"/>
          </p:cNvSpPr>
          <p:nvPr/>
        </p:nvSpPr>
        <p:spPr>
          <a:xfrm>
            <a:off x="4908306" y="319748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40" name="big YELLOW 2 Oval 28">
            <a:extLst>
              <a:ext uri="{FF2B5EF4-FFF2-40B4-BE49-F238E27FC236}">
                <a16:creationId xmlns:a16="http://schemas.microsoft.com/office/drawing/2014/main" id="{99F05A36-190B-4F24-B95C-8A8A3CD116D7}"/>
              </a:ext>
            </a:extLst>
          </p:cNvPr>
          <p:cNvSpPr>
            <a:spLocks noChangeAspect="1"/>
          </p:cNvSpPr>
          <p:nvPr/>
        </p:nvSpPr>
        <p:spPr>
          <a:xfrm>
            <a:off x="4908306" y="319748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41" name="big GREEN 2 Oval 29">
            <a:extLst>
              <a:ext uri="{FF2B5EF4-FFF2-40B4-BE49-F238E27FC236}">
                <a16:creationId xmlns:a16="http://schemas.microsoft.com/office/drawing/2014/main" id="{AE839525-4623-4A7F-9252-F009AFC5A344}"/>
              </a:ext>
            </a:extLst>
          </p:cNvPr>
          <p:cNvSpPr>
            <a:spLocks noChangeAspect="1"/>
          </p:cNvSpPr>
          <p:nvPr/>
        </p:nvSpPr>
        <p:spPr>
          <a:xfrm>
            <a:off x="4908306" y="319748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42" name="big BLUE 2 Oval 30">
            <a:extLst>
              <a:ext uri="{FF2B5EF4-FFF2-40B4-BE49-F238E27FC236}">
                <a16:creationId xmlns:a16="http://schemas.microsoft.com/office/drawing/2014/main" id="{C261D366-8AA3-4FC0-B349-C852A8CAC1C5}"/>
              </a:ext>
            </a:extLst>
          </p:cNvPr>
          <p:cNvSpPr>
            <a:spLocks noChangeAspect="1"/>
          </p:cNvSpPr>
          <p:nvPr/>
        </p:nvSpPr>
        <p:spPr>
          <a:xfrm>
            <a:off x="4908306" y="319748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43" name="big ORANGE 2 Oval 31">
            <a:extLst>
              <a:ext uri="{FF2B5EF4-FFF2-40B4-BE49-F238E27FC236}">
                <a16:creationId xmlns:a16="http://schemas.microsoft.com/office/drawing/2014/main" id="{A2F0635B-0E34-4CA7-8A66-D6D58765D455}"/>
              </a:ext>
            </a:extLst>
          </p:cNvPr>
          <p:cNvSpPr>
            <a:spLocks noChangeAspect="1"/>
          </p:cNvSpPr>
          <p:nvPr/>
        </p:nvSpPr>
        <p:spPr>
          <a:xfrm>
            <a:off x="4908306" y="319748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44" name="big PURPLE 2 Oval 32">
            <a:extLst>
              <a:ext uri="{FF2B5EF4-FFF2-40B4-BE49-F238E27FC236}">
                <a16:creationId xmlns:a16="http://schemas.microsoft.com/office/drawing/2014/main" id="{F924A6C8-9FBB-4C9C-8DE9-D7F6A7F51395}"/>
              </a:ext>
            </a:extLst>
          </p:cNvPr>
          <p:cNvSpPr>
            <a:spLocks noChangeAspect="1"/>
          </p:cNvSpPr>
          <p:nvPr/>
        </p:nvSpPr>
        <p:spPr>
          <a:xfrm>
            <a:off x="4908306" y="319748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45" name="small RED 3 Oval 21">
            <a:extLst>
              <a:ext uri="{FF2B5EF4-FFF2-40B4-BE49-F238E27FC236}">
                <a16:creationId xmlns:a16="http://schemas.microsoft.com/office/drawing/2014/main" id="{D86CA9D6-6357-489C-AD27-D9A6EE7D7ADA}"/>
              </a:ext>
            </a:extLst>
          </p:cNvPr>
          <p:cNvSpPr>
            <a:spLocks noChangeAspect="1"/>
          </p:cNvSpPr>
          <p:nvPr/>
        </p:nvSpPr>
        <p:spPr>
          <a:xfrm rot="16200000">
            <a:off x="5038528" y="2870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46" name="small YELLOW 3 Oval 22">
            <a:extLst>
              <a:ext uri="{FF2B5EF4-FFF2-40B4-BE49-F238E27FC236}">
                <a16:creationId xmlns:a16="http://schemas.microsoft.com/office/drawing/2014/main" id="{3EC2E64F-AD46-44E6-A264-E92A7E217BFF}"/>
              </a:ext>
            </a:extLst>
          </p:cNvPr>
          <p:cNvSpPr>
            <a:spLocks noChangeAspect="1"/>
          </p:cNvSpPr>
          <p:nvPr/>
        </p:nvSpPr>
        <p:spPr>
          <a:xfrm rot="16200000">
            <a:off x="5038528" y="2674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47" name="small GREEN 3 Oval 23">
            <a:extLst>
              <a:ext uri="{FF2B5EF4-FFF2-40B4-BE49-F238E27FC236}">
                <a16:creationId xmlns:a16="http://schemas.microsoft.com/office/drawing/2014/main" id="{CE6B16E2-3238-4854-AA9D-347DCF956720}"/>
              </a:ext>
            </a:extLst>
          </p:cNvPr>
          <p:cNvSpPr>
            <a:spLocks noChangeAspect="1"/>
          </p:cNvSpPr>
          <p:nvPr/>
        </p:nvSpPr>
        <p:spPr>
          <a:xfrm rot="16200000">
            <a:off x="5038528" y="2474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48" name="small BLUE 3 Oval 24">
            <a:extLst>
              <a:ext uri="{FF2B5EF4-FFF2-40B4-BE49-F238E27FC236}">
                <a16:creationId xmlns:a16="http://schemas.microsoft.com/office/drawing/2014/main" id="{7268291C-55BA-456F-90DD-3B2FBF69C662}"/>
              </a:ext>
            </a:extLst>
          </p:cNvPr>
          <p:cNvSpPr>
            <a:spLocks noChangeAspect="1"/>
          </p:cNvSpPr>
          <p:nvPr/>
        </p:nvSpPr>
        <p:spPr>
          <a:xfrm rot="16200000">
            <a:off x="5252071" y="2870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49" name="small ORANGE 3 Oval 25">
            <a:extLst>
              <a:ext uri="{FF2B5EF4-FFF2-40B4-BE49-F238E27FC236}">
                <a16:creationId xmlns:a16="http://schemas.microsoft.com/office/drawing/2014/main" id="{402239BA-1F0E-4794-8891-7D2822A405CF}"/>
              </a:ext>
            </a:extLst>
          </p:cNvPr>
          <p:cNvSpPr>
            <a:spLocks noChangeAspect="1"/>
          </p:cNvSpPr>
          <p:nvPr/>
        </p:nvSpPr>
        <p:spPr>
          <a:xfrm rot="16200000">
            <a:off x="5252071" y="2674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0" name="small PURPLE 3 Oval 26">
            <a:extLst>
              <a:ext uri="{FF2B5EF4-FFF2-40B4-BE49-F238E27FC236}">
                <a16:creationId xmlns:a16="http://schemas.microsoft.com/office/drawing/2014/main" id="{85C3574C-8D9E-4F96-B84C-E33E8772DCED}"/>
              </a:ext>
            </a:extLst>
          </p:cNvPr>
          <p:cNvSpPr>
            <a:spLocks noChangeAspect="1"/>
          </p:cNvSpPr>
          <p:nvPr/>
        </p:nvSpPr>
        <p:spPr>
          <a:xfrm rot="16200000">
            <a:off x="5252071" y="2474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1" name="big RED 3 Oval 27">
            <a:extLst>
              <a:ext uri="{FF2B5EF4-FFF2-40B4-BE49-F238E27FC236}">
                <a16:creationId xmlns:a16="http://schemas.microsoft.com/office/drawing/2014/main" id="{B6A1BC17-3116-4EEE-9779-B285D14728B9}"/>
              </a:ext>
            </a:extLst>
          </p:cNvPr>
          <p:cNvSpPr>
            <a:spLocks noChangeAspect="1"/>
          </p:cNvSpPr>
          <p:nvPr/>
        </p:nvSpPr>
        <p:spPr>
          <a:xfrm>
            <a:off x="4889085" y="244776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2" name="big YELLOW 3 Oval 28">
            <a:extLst>
              <a:ext uri="{FF2B5EF4-FFF2-40B4-BE49-F238E27FC236}">
                <a16:creationId xmlns:a16="http://schemas.microsoft.com/office/drawing/2014/main" id="{BB0B0F26-9C9A-4AC6-B198-36D0BB7D961A}"/>
              </a:ext>
            </a:extLst>
          </p:cNvPr>
          <p:cNvSpPr>
            <a:spLocks noChangeAspect="1"/>
          </p:cNvSpPr>
          <p:nvPr/>
        </p:nvSpPr>
        <p:spPr>
          <a:xfrm>
            <a:off x="4889085" y="244776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3" name="big GREEN 3 Oval 29">
            <a:extLst>
              <a:ext uri="{FF2B5EF4-FFF2-40B4-BE49-F238E27FC236}">
                <a16:creationId xmlns:a16="http://schemas.microsoft.com/office/drawing/2014/main" id="{DAE2A5CD-0DC2-46EE-8F14-09F5B8494AE6}"/>
              </a:ext>
            </a:extLst>
          </p:cNvPr>
          <p:cNvSpPr>
            <a:spLocks noChangeAspect="1"/>
          </p:cNvSpPr>
          <p:nvPr/>
        </p:nvSpPr>
        <p:spPr>
          <a:xfrm>
            <a:off x="4889085" y="244776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4" name="big BLUE 3 Oval 30">
            <a:extLst>
              <a:ext uri="{FF2B5EF4-FFF2-40B4-BE49-F238E27FC236}">
                <a16:creationId xmlns:a16="http://schemas.microsoft.com/office/drawing/2014/main" id="{9AE89865-C35D-4F54-B5DF-BB0ACD032461}"/>
              </a:ext>
            </a:extLst>
          </p:cNvPr>
          <p:cNvSpPr>
            <a:spLocks noChangeAspect="1"/>
          </p:cNvSpPr>
          <p:nvPr/>
        </p:nvSpPr>
        <p:spPr>
          <a:xfrm>
            <a:off x="4889085" y="244776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5" name="big ORANGE 3 Oval 31">
            <a:extLst>
              <a:ext uri="{FF2B5EF4-FFF2-40B4-BE49-F238E27FC236}">
                <a16:creationId xmlns:a16="http://schemas.microsoft.com/office/drawing/2014/main" id="{CC4AF1B8-3481-4027-8D7B-E146A3D11DF9}"/>
              </a:ext>
            </a:extLst>
          </p:cNvPr>
          <p:cNvSpPr>
            <a:spLocks noChangeAspect="1"/>
          </p:cNvSpPr>
          <p:nvPr/>
        </p:nvSpPr>
        <p:spPr>
          <a:xfrm>
            <a:off x="4889085" y="244776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6" name="big PURPLE 3   Oval 32">
            <a:extLst>
              <a:ext uri="{FF2B5EF4-FFF2-40B4-BE49-F238E27FC236}">
                <a16:creationId xmlns:a16="http://schemas.microsoft.com/office/drawing/2014/main" id="{3512FD30-1E14-40ED-B5D9-31837A122ACE}"/>
              </a:ext>
            </a:extLst>
          </p:cNvPr>
          <p:cNvSpPr>
            <a:spLocks noChangeAspect="1"/>
          </p:cNvSpPr>
          <p:nvPr/>
        </p:nvSpPr>
        <p:spPr>
          <a:xfrm>
            <a:off x="4889085" y="244776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7" name="small RED 4 Oval 21">
            <a:extLst>
              <a:ext uri="{FF2B5EF4-FFF2-40B4-BE49-F238E27FC236}">
                <a16:creationId xmlns:a16="http://schemas.microsoft.com/office/drawing/2014/main" id="{47220A3F-186D-447F-8A7B-274832A70887}"/>
              </a:ext>
            </a:extLst>
          </p:cNvPr>
          <p:cNvSpPr>
            <a:spLocks noChangeAspect="1"/>
          </p:cNvSpPr>
          <p:nvPr/>
        </p:nvSpPr>
        <p:spPr>
          <a:xfrm rot="16200000">
            <a:off x="5038528" y="2107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8" name="small YELLOW 4 Oval 22">
            <a:extLst>
              <a:ext uri="{FF2B5EF4-FFF2-40B4-BE49-F238E27FC236}">
                <a16:creationId xmlns:a16="http://schemas.microsoft.com/office/drawing/2014/main" id="{D92FEE90-6C2F-44D4-9BAB-83CDD5F52873}"/>
              </a:ext>
            </a:extLst>
          </p:cNvPr>
          <p:cNvSpPr>
            <a:spLocks noChangeAspect="1"/>
          </p:cNvSpPr>
          <p:nvPr/>
        </p:nvSpPr>
        <p:spPr>
          <a:xfrm rot="16200000">
            <a:off x="5038528" y="1907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59" name="small GREEN 4 Oval 23">
            <a:extLst>
              <a:ext uri="{FF2B5EF4-FFF2-40B4-BE49-F238E27FC236}">
                <a16:creationId xmlns:a16="http://schemas.microsoft.com/office/drawing/2014/main" id="{B76D5C38-AB6D-4A83-B272-8611FAA13296}"/>
              </a:ext>
            </a:extLst>
          </p:cNvPr>
          <p:cNvSpPr>
            <a:spLocks noChangeAspect="1"/>
          </p:cNvSpPr>
          <p:nvPr/>
        </p:nvSpPr>
        <p:spPr>
          <a:xfrm rot="16200000">
            <a:off x="5038528" y="17122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0" name="small BLUE 4 Oval 24">
            <a:extLst>
              <a:ext uri="{FF2B5EF4-FFF2-40B4-BE49-F238E27FC236}">
                <a16:creationId xmlns:a16="http://schemas.microsoft.com/office/drawing/2014/main" id="{D6B9FF2A-4DD0-42A1-BCAF-8E629D507C31}"/>
              </a:ext>
            </a:extLst>
          </p:cNvPr>
          <p:cNvSpPr>
            <a:spLocks noChangeAspect="1"/>
          </p:cNvSpPr>
          <p:nvPr/>
        </p:nvSpPr>
        <p:spPr>
          <a:xfrm rot="16200000">
            <a:off x="5252071" y="2107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1" name="small ORANGE 4 Oval 25">
            <a:extLst>
              <a:ext uri="{FF2B5EF4-FFF2-40B4-BE49-F238E27FC236}">
                <a16:creationId xmlns:a16="http://schemas.microsoft.com/office/drawing/2014/main" id="{B67F104D-1C36-4F08-A957-64E7C7006726}"/>
              </a:ext>
            </a:extLst>
          </p:cNvPr>
          <p:cNvSpPr>
            <a:spLocks noChangeAspect="1"/>
          </p:cNvSpPr>
          <p:nvPr/>
        </p:nvSpPr>
        <p:spPr>
          <a:xfrm rot="16200000">
            <a:off x="5252071" y="1907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2" name="small PURPLE 4 Oval 26">
            <a:extLst>
              <a:ext uri="{FF2B5EF4-FFF2-40B4-BE49-F238E27FC236}">
                <a16:creationId xmlns:a16="http://schemas.microsoft.com/office/drawing/2014/main" id="{70F799F0-BF80-4B49-B51C-6685B96C9AE1}"/>
              </a:ext>
            </a:extLst>
          </p:cNvPr>
          <p:cNvSpPr>
            <a:spLocks noChangeAspect="1"/>
          </p:cNvSpPr>
          <p:nvPr/>
        </p:nvSpPr>
        <p:spPr>
          <a:xfrm rot="16200000">
            <a:off x="5252071" y="1712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3" name="big RED 4 Oval 27">
            <a:extLst>
              <a:ext uri="{FF2B5EF4-FFF2-40B4-BE49-F238E27FC236}">
                <a16:creationId xmlns:a16="http://schemas.microsoft.com/office/drawing/2014/main" id="{1BF2784D-9B3B-4B83-BC1F-AE00EC50CA49}"/>
              </a:ext>
            </a:extLst>
          </p:cNvPr>
          <p:cNvSpPr>
            <a:spLocks noChangeAspect="1"/>
          </p:cNvSpPr>
          <p:nvPr/>
        </p:nvSpPr>
        <p:spPr>
          <a:xfrm>
            <a:off x="4908306" y="16904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4" name="big YELLOW 4 Oval 28">
            <a:extLst>
              <a:ext uri="{FF2B5EF4-FFF2-40B4-BE49-F238E27FC236}">
                <a16:creationId xmlns:a16="http://schemas.microsoft.com/office/drawing/2014/main" id="{9EC222CB-701C-4803-BC01-2FF816204369}"/>
              </a:ext>
            </a:extLst>
          </p:cNvPr>
          <p:cNvSpPr>
            <a:spLocks noChangeAspect="1"/>
          </p:cNvSpPr>
          <p:nvPr/>
        </p:nvSpPr>
        <p:spPr>
          <a:xfrm>
            <a:off x="4908306" y="16904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5" name="big GREEN 4 Oval 29">
            <a:extLst>
              <a:ext uri="{FF2B5EF4-FFF2-40B4-BE49-F238E27FC236}">
                <a16:creationId xmlns:a16="http://schemas.microsoft.com/office/drawing/2014/main" id="{39A65473-6F59-4A8F-A889-DB00137ED12D}"/>
              </a:ext>
            </a:extLst>
          </p:cNvPr>
          <p:cNvSpPr>
            <a:spLocks noChangeAspect="1"/>
          </p:cNvSpPr>
          <p:nvPr/>
        </p:nvSpPr>
        <p:spPr>
          <a:xfrm>
            <a:off x="4908306" y="16904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6" name="big BLUE 4 Oval 30">
            <a:extLst>
              <a:ext uri="{FF2B5EF4-FFF2-40B4-BE49-F238E27FC236}">
                <a16:creationId xmlns:a16="http://schemas.microsoft.com/office/drawing/2014/main" id="{A65FBE1D-400B-461F-9067-4C67ADCE040A}"/>
              </a:ext>
            </a:extLst>
          </p:cNvPr>
          <p:cNvSpPr>
            <a:spLocks noChangeAspect="1"/>
          </p:cNvSpPr>
          <p:nvPr/>
        </p:nvSpPr>
        <p:spPr>
          <a:xfrm>
            <a:off x="4908306" y="16904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7" name="big ORANGE 4 Oval 31">
            <a:extLst>
              <a:ext uri="{FF2B5EF4-FFF2-40B4-BE49-F238E27FC236}">
                <a16:creationId xmlns:a16="http://schemas.microsoft.com/office/drawing/2014/main" id="{376C5D9C-88CE-4F1B-B44F-17265F9A7250}"/>
              </a:ext>
            </a:extLst>
          </p:cNvPr>
          <p:cNvSpPr>
            <a:spLocks noChangeAspect="1"/>
          </p:cNvSpPr>
          <p:nvPr/>
        </p:nvSpPr>
        <p:spPr>
          <a:xfrm>
            <a:off x="4908306" y="16904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8" name="big PURPLE 4 Oval 32">
            <a:extLst>
              <a:ext uri="{FF2B5EF4-FFF2-40B4-BE49-F238E27FC236}">
                <a16:creationId xmlns:a16="http://schemas.microsoft.com/office/drawing/2014/main" id="{99805991-DB48-4E72-94D3-DE1135E16FC9}"/>
              </a:ext>
            </a:extLst>
          </p:cNvPr>
          <p:cNvSpPr>
            <a:spLocks noChangeAspect="1"/>
          </p:cNvSpPr>
          <p:nvPr/>
        </p:nvSpPr>
        <p:spPr>
          <a:xfrm>
            <a:off x="4908306" y="16904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69" name="small RED 1 Oval 21">
            <a:extLst>
              <a:ext uri="{FF2B5EF4-FFF2-40B4-BE49-F238E27FC236}">
                <a16:creationId xmlns:a16="http://schemas.microsoft.com/office/drawing/2014/main" id="{C2841E4F-6154-43A5-BDA4-770A5B12892B}"/>
              </a:ext>
            </a:extLst>
          </p:cNvPr>
          <p:cNvSpPr>
            <a:spLocks noChangeAspect="1"/>
          </p:cNvSpPr>
          <p:nvPr/>
        </p:nvSpPr>
        <p:spPr>
          <a:xfrm rot="16200000">
            <a:off x="5791285" y="440494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0" name="small YELLOW 1 Oval 22">
            <a:extLst>
              <a:ext uri="{FF2B5EF4-FFF2-40B4-BE49-F238E27FC236}">
                <a16:creationId xmlns:a16="http://schemas.microsoft.com/office/drawing/2014/main" id="{F5676D06-85F7-4AD4-BBFA-479818861A24}"/>
              </a:ext>
            </a:extLst>
          </p:cNvPr>
          <p:cNvSpPr>
            <a:spLocks noChangeAspect="1"/>
          </p:cNvSpPr>
          <p:nvPr/>
        </p:nvSpPr>
        <p:spPr>
          <a:xfrm rot="16200000">
            <a:off x="5791285" y="420761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1" name="small GREEN 1 Oval 23">
            <a:extLst>
              <a:ext uri="{FF2B5EF4-FFF2-40B4-BE49-F238E27FC236}">
                <a16:creationId xmlns:a16="http://schemas.microsoft.com/office/drawing/2014/main" id="{42561E8B-7E3C-48FD-918C-611357493767}"/>
              </a:ext>
            </a:extLst>
          </p:cNvPr>
          <p:cNvSpPr>
            <a:spLocks noChangeAspect="1"/>
          </p:cNvSpPr>
          <p:nvPr/>
        </p:nvSpPr>
        <p:spPr>
          <a:xfrm rot="16200000">
            <a:off x="5791285" y="400908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2" name="small BLUE 1 Oval 24">
            <a:extLst>
              <a:ext uri="{FF2B5EF4-FFF2-40B4-BE49-F238E27FC236}">
                <a16:creationId xmlns:a16="http://schemas.microsoft.com/office/drawing/2014/main" id="{4DAFE62E-868B-43F8-9467-60EE644B4A2F}"/>
              </a:ext>
            </a:extLst>
          </p:cNvPr>
          <p:cNvSpPr>
            <a:spLocks noChangeAspect="1"/>
          </p:cNvSpPr>
          <p:nvPr/>
        </p:nvSpPr>
        <p:spPr>
          <a:xfrm rot="16200000">
            <a:off x="6004828" y="440494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3" name="small ORANGE 1 Oval 25">
            <a:extLst>
              <a:ext uri="{FF2B5EF4-FFF2-40B4-BE49-F238E27FC236}">
                <a16:creationId xmlns:a16="http://schemas.microsoft.com/office/drawing/2014/main" id="{17F42775-A096-4081-BAD9-8ABB189BEAA3}"/>
              </a:ext>
            </a:extLst>
          </p:cNvPr>
          <p:cNvSpPr>
            <a:spLocks noChangeAspect="1"/>
          </p:cNvSpPr>
          <p:nvPr/>
        </p:nvSpPr>
        <p:spPr>
          <a:xfrm rot="16200000">
            <a:off x="6004828" y="420761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4" name="small PURPLE 1 Oval 26">
            <a:extLst>
              <a:ext uri="{FF2B5EF4-FFF2-40B4-BE49-F238E27FC236}">
                <a16:creationId xmlns:a16="http://schemas.microsoft.com/office/drawing/2014/main" id="{648E1FB1-4358-472D-890C-2BE0936C0D7E}"/>
              </a:ext>
            </a:extLst>
          </p:cNvPr>
          <p:cNvSpPr>
            <a:spLocks noChangeAspect="1"/>
          </p:cNvSpPr>
          <p:nvPr/>
        </p:nvSpPr>
        <p:spPr>
          <a:xfrm rot="16200000">
            <a:off x="6004828" y="400908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5" name="big RED 1 Oval 27">
            <a:extLst>
              <a:ext uri="{FF2B5EF4-FFF2-40B4-BE49-F238E27FC236}">
                <a16:creationId xmlns:a16="http://schemas.microsoft.com/office/drawing/2014/main" id="{B69D0C12-0408-4085-97E6-3257760C5389}"/>
              </a:ext>
            </a:extLst>
          </p:cNvPr>
          <p:cNvSpPr>
            <a:spLocks noChangeAspect="1"/>
          </p:cNvSpPr>
          <p:nvPr/>
        </p:nvSpPr>
        <p:spPr>
          <a:xfrm>
            <a:off x="5652147" y="397882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6" name="big YELLOW 1 Oval 28">
            <a:extLst>
              <a:ext uri="{FF2B5EF4-FFF2-40B4-BE49-F238E27FC236}">
                <a16:creationId xmlns:a16="http://schemas.microsoft.com/office/drawing/2014/main" id="{148493E3-3D94-4110-BD68-9AED81F7EC7F}"/>
              </a:ext>
            </a:extLst>
          </p:cNvPr>
          <p:cNvSpPr>
            <a:spLocks noChangeAspect="1"/>
          </p:cNvSpPr>
          <p:nvPr/>
        </p:nvSpPr>
        <p:spPr>
          <a:xfrm>
            <a:off x="5652147" y="397882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7" name="big GREEN 1 Oval 29">
            <a:extLst>
              <a:ext uri="{FF2B5EF4-FFF2-40B4-BE49-F238E27FC236}">
                <a16:creationId xmlns:a16="http://schemas.microsoft.com/office/drawing/2014/main" id="{B87F037C-5C0C-4C63-81E6-B6A8C6348556}"/>
              </a:ext>
            </a:extLst>
          </p:cNvPr>
          <p:cNvSpPr>
            <a:spLocks noChangeAspect="1"/>
          </p:cNvSpPr>
          <p:nvPr/>
        </p:nvSpPr>
        <p:spPr>
          <a:xfrm>
            <a:off x="5652147" y="397882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8" name="big BLUE1 Oval 30">
            <a:extLst>
              <a:ext uri="{FF2B5EF4-FFF2-40B4-BE49-F238E27FC236}">
                <a16:creationId xmlns:a16="http://schemas.microsoft.com/office/drawing/2014/main" id="{9BB8DBC4-8E58-4C13-9275-D94EE0126D40}"/>
              </a:ext>
            </a:extLst>
          </p:cNvPr>
          <p:cNvSpPr>
            <a:spLocks noChangeAspect="1"/>
          </p:cNvSpPr>
          <p:nvPr/>
        </p:nvSpPr>
        <p:spPr>
          <a:xfrm>
            <a:off x="5652147" y="397882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79" name="big ORANGE 1 Oval 31">
            <a:extLst>
              <a:ext uri="{FF2B5EF4-FFF2-40B4-BE49-F238E27FC236}">
                <a16:creationId xmlns:a16="http://schemas.microsoft.com/office/drawing/2014/main" id="{E95EB816-541E-4175-8F4F-14B3CC6EE50D}"/>
              </a:ext>
            </a:extLst>
          </p:cNvPr>
          <p:cNvSpPr>
            <a:spLocks noChangeAspect="1"/>
          </p:cNvSpPr>
          <p:nvPr/>
        </p:nvSpPr>
        <p:spPr>
          <a:xfrm>
            <a:off x="5652147" y="397882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80" name="big PURPLE 1  Oval 32">
            <a:extLst>
              <a:ext uri="{FF2B5EF4-FFF2-40B4-BE49-F238E27FC236}">
                <a16:creationId xmlns:a16="http://schemas.microsoft.com/office/drawing/2014/main" id="{78047997-D4CE-4D3F-ADD9-E1685EE6508D}"/>
              </a:ext>
            </a:extLst>
          </p:cNvPr>
          <p:cNvSpPr>
            <a:spLocks noChangeAspect="1"/>
          </p:cNvSpPr>
          <p:nvPr/>
        </p:nvSpPr>
        <p:spPr>
          <a:xfrm>
            <a:off x="5652147" y="397882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81" name="white 4  Oval 38">
            <a:extLst>
              <a:ext uri="{FF2B5EF4-FFF2-40B4-BE49-F238E27FC236}">
                <a16:creationId xmlns:a16="http://schemas.microsoft.com/office/drawing/2014/main" id="{25C42148-2523-4C9C-8E4D-61B6059DCB99}"/>
              </a:ext>
            </a:extLst>
          </p:cNvPr>
          <p:cNvSpPr/>
          <p:nvPr/>
        </p:nvSpPr>
        <p:spPr>
          <a:xfrm>
            <a:off x="5985064"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82" name="white 3 Oval 39">
            <a:extLst>
              <a:ext uri="{FF2B5EF4-FFF2-40B4-BE49-F238E27FC236}">
                <a16:creationId xmlns:a16="http://schemas.microsoft.com/office/drawing/2014/main" id="{29A58E17-98A5-41FE-85D6-E8DC22EC4D84}"/>
              </a:ext>
            </a:extLst>
          </p:cNvPr>
          <p:cNvSpPr/>
          <p:nvPr/>
        </p:nvSpPr>
        <p:spPr>
          <a:xfrm>
            <a:off x="5985064"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83" name="white 2 Oval 40">
            <a:extLst>
              <a:ext uri="{FF2B5EF4-FFF2-40B4-BE49-F238E27FC236}">
                <a16:creationId xmlns:a16="http://schemas.microsoft.com/office/drawing/2014/main" id="{2CAC6D71-D307-4568-9CD9-145BE2C84E67}"/>
              </a:ext>
            </a:extLst>
          </p:cNvPr>
          <p:cNvSpPr/>
          <p:nvPr/>
        </p:nvSpPr>
        <p:spPr>
          <a:xfrm>
            <a:off x="5690727"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84" name="white 1  Oval 41">
            <a:extLst>
              <a:ext uri="{FF2B5EF4-FFF2-40B4-BE49-F238E27FC236}">
                <a16:creationId xmlns:a16="http://schemas.microsoft.com/office/drawing/2014/main" id="{A449334E-7CDF-49E4-8891-EBE81F5E5BE8}"/>
              </a:ext>
            </a:extLst>
          </p:cNvPr>
          <p:cNvSpPr/>
          <p:nvPr/>
        </p:nvSpPr>
        <p:spPr>
          <a:xfrm>
            <a:off x="5690727"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85" name="black 2 green Oval 42">
            <a:extLst>
              <a:ext uri="{FF2B5EF4-FFF2-40B4-BE49-F238E27FC236}">
                <a16:creationId xmlns:a16="http://schemas.microsoft.com/office/drawing/2014/main" id="{CEEC6D79-7EC5-478D-91A4-4E81B9A0CAEF}"/>
              </a:ext>
            </a:extLst>
          </p:cNvPr>
          <p:cNvSpPr/>
          <p:nvPr/>
        </p:nvSpPr>
        <p:spPr>
          <a:xfrm>
            <a:off x="5690727"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86" name="black 1 purple Oval 43">
            <a:extLst>
              <a:ext uri="{FF2B5EF4-FFF2-40B4-BE49-F238E27FC236}">
                <a16:creationId xmlns:a16="http://schemas.microsoft.com/office/drawing/2014/main" id="{0D3D2224-FE10-4585-B2FE-78DEFF5332CC}"/>
              </a:ext>
            </a:extLst>
          </p:cNvPr>
          <p:cNvSpPr/>
          <p:nvPr/>
        </p:nvSpPr>
        <p:spPr>
          <a:xfrm>
            <a:off x="5690727"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87" name="black 3 yellow Oval 44">
            <a:extLst>
              <a:ext uri="{FF2B5EF4-FFF2-40B4-BE49-F238E27FC236}">
                <a16:creationId xmlns:a16="http://schemas.microsoft.com/office/drawing/2014/main" id="{2583BDAD-F67D-4A1E-B8DB-003AAD7A97AD}"/>
              </a:ext>
            </a:extLst>
          </p:cNvPr>
          <p:cNvSpPr/>
          <p:nvPr/>
        </p:nvSpPr>
        <p:spPr>
          <a:xfrm>
            <a:off x="5985064"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88" name="black 4 red Oval 45">
            <a:extLst>
              <a:ext uri="{FF2B5EF4-FFF2-40B4-BE49-F238E27FC236}">
                <a16:creationId xmlns:a16="http://schemas.microsoft.com/office/drawing/2014/main" id="{AA6DFE3B-48B8-47CE-A90A-5FA51E01E948}"/>
              </a:ext>
            </a:extLst>
          </p:cNvPr>
          <p:cNvSpPr/>
          <p:nvPr/>
        </p:nvSpPr>
        <p:spPr>
          <a:xfrm>
            <a:off x="5985064"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89" name="cover 4 Rectangle 54">
            <a:extLst>
              <a:ext uri="{FF2B5EF4-FFF2-40B4-BE49-F238E27FC236}">
                <a16:creationId xmlns:a16="http://schemas.microsoft.com/office/drawing/2014/main" id="{DA06BA29-E15A-4513-80A1-69CE3C87F83B}"/>
              </a:ext>
            </a:extLst>
          </p:cNvPr>
          <p:cNvSpPr/>
          <p:nvPr/>
        </p:nvSpPr>
        <p:spPr>
          <a:xfrm>
            <a:off x="5641842"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0" name="cover 3 Rectangle 55">
            <a:extLst>
              <a:ext uri="{FF2B5EF4-FFF2-40B4-BE49-F238E27FC236}">
                <a16:creationId xmlns:a16="http://schemas.microsoft.com/office/drawing/2014/main" id="{EB7B30E4-0411-49DE-A9D4-528B968EE200}"/>
              </a:ext>
            </a:extLst>
          </p:cNvPr>
          <p:cNvSpPr/>
          <p:nvPr/>
        </p:nvSpPr>
        <p:spPr>
          <a:xfrm>
            <a:off x="5641842"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1" name="cover 1 Rectangle 57">
            <a:extLst>
              <a:ext uri="{FF2B5EF4-FFF2-40B4-BE49-F238E27FC236}">
                <a16:creationId xmlns:a16="http://schemas.microsoft.com/office/drawing/2014/main" id="{45715DF3-D373-48A8-A1B4-C4F1C177553C}"/>
              </a:ext>
            </a:extLst>
          </p:cNvPr>
          <p:cNvSpPr/>
          <p:nvPr/>
        </p:nvSpPr>
        <p:spPr>
          <a:xfrm>
            <a:off x="5641842"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2" name="cover 2 Rectangle 56">
            <a:extLst>
              <a:ext uri="{FF2B5EF4-FFF2-40B4-BE49-F238E27FC236}">
                <a16:creationId xmlns:a16="http://schemas.microsoft.com/office/drawing/2014/main" id="{36D5B284-1219-4AB8-86F8-FD398F027171}"/>
              </a:ext>
            </a:extLst>
          </p:cNvPr>
          <p:cNvSpPr/>
          <p:nvPr/>
        </p:nvSpPr>
        <p:spPr>
          <a:xfrm>
            <a:off x="5641842"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3" name="small RED 2 Oval 21">
            <a:extLst>
              <a:ext uri="{FF2B5EF4-FFF2-40B4-BE49-F238E27FC236}">
                <a16:creationId xmlns:a16="http://schemas.microsoft.com/office/drawing/2014/main" id="{B7E8A183-C44A-456E-A1AE-7AD725A834C4}"/>
              </a:ext>
            </a:extLst>
          </p:cNvPr>
          <p:cNvSpPr>
            <a:spLocks noChangeAspect="1"/>
          </p:cNvSpPr>
          <p:nvPr/>
        </p:nvSpPr>
        <p:spPr>
          <a:xfrm rot="16200000">
            <a:off x="5791285" y="3637504"/>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4" name="small YELLOW 2 Oval 22">
            <a:extLst>
              <a:ext uri="{FF2B5EF4-FFF2-40B4-BE49-F238E27FC236}">
                <a16:creationId xmlns:a16="http://schemas.microsoft.com/office/drawing/2014/main" id="{617656A9-A557-4B6C-A78F-139086E85F4B}"/>
              </a:ext>
            </a:extLst>
          </p:cNvPr>
          <p:cNvSpPr>
            <a:spLocks noChangeAspect="1"/>
          </p:cNvSpPr>
          <p:nvPr/>
        </p:nvSpPr>
        <p:spPr>
          <a:xfrm rot="16200000">
            <a:off x="5791285" y="3437105"/>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5" name="small GREEN 2 Oval 23">
            <a:extLst>
              <a:ext uri="{FF2B5EF4-FFF2-40B4-BE49-F238E27FC236}">
                <a16:creationId xmlns:a16="http://schemas.microsoft.com/office/drawing/2014/main" id="{5721729F-D7BF-4B8C-8829-3BED8E708DFA}"/>
              </a:ext>
            </a:extLst>
          </p:cNvPr>
          <p:cNvSpPr>
            <a:spLocks noChangeAspect="1"/>
          </p:cNvSpPr>
          <p:nvPr/>
        </p:nvSpPr>
        <p:spPr>
          <a:xfrm rot="16200000">
            <a:off x="5791285" y="3240087"/>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6" name="small BLUE 2 Oval 24">
            <a:extLst>
              <a:ext uri="{FF2B5EF4-FFF2-40B4-BE49-F238E27FC236}">
                <a16:creationId xmlns:a16="http://schemas.microsoft.com/office/drawing/2014/main" id="{1CE73CC1-C567-4007-AB26-B50A4A9CEE84}"/>
              </a:ext>
            </a:extLst>
          </p:cNvPr>
          <p:cNvSpPr>
            <a:spLocks noChangeAspect="1"/>
          </p:cNvSpPr>
          <p:nvPr/>
        </p:nvSpPr>
        <p:spPr>
          <a:xfrm rot="16200000">
            <a:off x="6004828" y="3637504"/>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7" name="small ORANGE 2 Oval 25">
            <a:extLst>
              <a:ext uri="{FF2B5EF4-FFF2-40B4-BE49-F238E27FC236}">
                <a16:creationId xmlns:a16="http://schemas.microsoft.com/office/drawing/2014/main" id="{7A310760-D3F4-485C-A2AB-A5C8BA1DD502}"/>
              </a:ext>
            </a:extLst>
          </p:cNvPr>
          <p:cNvSpPr>
            <a:spLocks noChangeAspect="1"/>
          </p:cNvSpPr>
          <p:nvPr/>
        </p:nvSpPr>
        <p:spPr>
          <a:xfrm rot="16200000">
            <a:off x="6004828" y="3437105"/>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8" name="small PURPLE 2 Oval 26">
            <a:extLst>
              <a:ext uri="{FF2B5EF4-FFF2-40B4-BE49-F238E27FC236}">
                <a16:creationId xmlns:a16="http://schemas.microsoft.com/office/drawing/2014/main" id="{9375F825-C137-4D9C-9C4C-20B4DBB16509}"/>
              </a:ext>
            </a:extLst>
          </p:cNvPr>
          <p:cNvSpPr>
            <a:spLocks noChangeAspect="1"/>
          </p:cNvSpPr>
          <p:nvPr/>
        </p:nvSpPr>
        <p:spPr>
          <a:xfrm rot="16200000">
            <a:off x="6004828" y="3240087"/>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399" name="big RED 2 Oval 27">
            <a:extLst>
              <a:ext uri="{FF2B5EF4-FFF2-40B4-BE49-F238E27FC236}">
                <a16:creationId xmlns:a16="http://schemas.microsoft.com/office/drawing/2014/main" id="{83704F3E-0756-4EAD-9677-321327DBA00E}"/>
              </a:ext>
            </a:extLst>
          </p:cNvPr>
          <p:cNvSpPr>
            <a:spLocks noChangeAspect="1"/>
          </p:cNvSpPr>
          <p:nvPr/>
        </p:nvSpPr>
        <p:spPr>
          <a:xfrm>
            <a:off x="5661063" y="320848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0" name="big YELLOW 2 Oval 28">
            <a:extLst>
              <a:ext uri="{FF2B5EF4-FFF2-40B4-BE49-F238E27FC236}">
                <a16:creationId xmlns:a16="http://schemas.microsoft.com/office/drawing/2014/main" id="{9AD30354-838F-4EC5-A5DC-DC611F092DAD}"/>
              </a:ext>
            </a:extLst>
          </p:cNvPr>
          <p:cNvSpPr>
            <a:spLocks noChangeAspect="1"/>
          </p:cNvSpPr>
          <p:nvPr/>
        </p:nvSpPr>
        <p:spPr>
          <a:xfrm>
            <a:off x="5661063" y="320848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1" name="big GREEN 2 Oval 29">
            <a:extLst>
              <a:ext uri="{FF2B5EF4-FFF2-40B4-BE49-F238E27FC236}">
                <a16:creationId xmlns:a16="http://schemas.microsoft.com/office/drawing/2014/main" id="{AD68F58F-5A5E-4E2C-AFEE-DFC602906A1C}"/>
              </a:ext>
            </a:extLst>
          </p:cNvPr>
          <p:cNvSpPr>
            <a:spLocks noChangeAspect="1"/>
          </p:cNvSpPr>
          <p:nvPr/>
        </p:nvSpPr>
        <p:spPr>
          <a:xfrm>
            <a:off x="5661063" y="320848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2" name="big BLUE 2 Oval 30">
            <a:extLst>
              <a:ext uri="{FF2B5EF4-FFF2-40B4-BE49-F238E27FC236}">
                <a16:creationId xmlns:a16="http://schemas.microsoft.com/office/drawing/2014/main" id="{764A5B4D-FF93-4A98-BBCA-810041CC07BC}"/>
              </a:ext>
            </a:extLst>
          </p:cNvPr>
          <p:cNvSpPr>
            <a:spLocks noChangeAspect="1"/>
          </p:cNvSpPr>
          <p:nvPr/>
        </p:nvSpPr>
        <p:spPr>
          <a:xfrm>
            <a:off x="5661063" y="320848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3" name="big ORANGE 2 Oval 31">
            <a:extLst>
              <a:ext uri="{FF2B5EF4-FFF2-40B4-BE49-F238E27FC236}">
                <a16:creationId xmlns:a16="http://schemas.microsoft.com/office/drawing/2014/main" id="{79EB6693-C79D-458C-8E2E-8BC58E70910A}"/>
              </a:ext>
            </a:extLst>
          </p:cNvPr>
          <p:cNvSpPr>
            <a:spLocks noChangeAspect="1"/>
          </p:cNvSpPr>
          <p:nvPr/>
        </p:nvSpPr>
        <p:spPr>
          <a:xfrm>
            <a:off x="5661063" y="320848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4" name="big PURPLE 2 Oval 32">
            <a:extLst>
              <a:ext uri="{FF2B5EF4-FFF2-40B4-BE49-F238E27FC236}">
                <a16:creationId xmlns:a16="http://schemas.microsoft.com/office/drawing/2014/main" id="{5DF8D555-71E1-487A-9225-4700414BE751}"/>
              </a:ext>
            </a:extLst>
          </p:cNvPr>
          <p:cNvSpPr>
            <a:spLocks noChangeAspect="1"/>
          </p:cNvSpPr>
          <p:nvPr/>
        </p:nvSpPr>
        <p:spPr>
          <a:xfrm>
            <a:off x="5661063" y="320848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5" name="small RED 3 Oval 21">
            <a:extLst>
              <a:ext uri="{FF2B5EF4-FFF2-40B4-BE49-F238E27FC236}">
                <a16:creationId xmlns:a16="http://schemas.microsoft.com/office/drawing/2014/main" id="{DDE354B6-46BB-4C5A-B3CC-34895F73EA8D}"/>
              </a:ext>
            </a:extLst>
          </p:cNvPr>
          <p:cNvSpPr>
            <a:spLocks noChangeAspect="1"/>
          </p:cNvSpPr>
          <p:nvPr/>
        </p:nvSpPr>
        <p:spPr>
          <a:xfrm rot="16200000">
            <a:off x="5791285" y="288136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6" name="small YELLOW 3 Oval 22">
            <a:extLst>
              <a:ext uri="{FF2B5EF4-FFF2-40B4-BE49-F238E27FC236}">
                <a16:creationId xmlns:a16="http://schemas.microsoft.com/office/drawing/2014/main" id="{2D120AF0-577D-451F-A7DA-D96D5517A0C6}"/>
              </a:ext>
            </a:extLst>
          </p:cNvPr>
          <p:cNvSpPr>
            <a:spLocks noChangeAspect="1"/>
          </p:cNvSpPr>
          <p:nvPr/>
        </p:nvSpPr>
        <p:spPr>
          <a:xfrm rot="16200000">
            <a:off x="5791285" y="268589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7" name="small GREEN 3 Oval 23">
            <a:extLst>
              <a:ext uri="{FF2B5EF4-FFF2-40B4-BE49-F238E27FC236}">
                <a16:creationId xmlns:a16="http://schemas.microsoft.com/office/drawing/2014/main" id="{01CB334A-6E2A-4E6F-81B6-D69E6933381A}"/>
              </a:ext>
            </a:extLst>
          </p:cNvPr>
          <p:cNvSpPr>
            <a:spLocks noChangeAspect="1"/>
          </p:cNvSpPr>
          <p:nvPr/>
        </p:nvSpPr>
        <p:spPr>
          <a:xfrm rot="16200000">
            <a:off x="5791285" y="248545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8" name="small BLUE 3 Oval 24">
            <a:extLst>
              <a:ext uri="{FF2B5EF4-FFF2-40B4-BE49-F238E27FC236}">
                <a16:creationId xmlns:a16="http://schemas.microsoft.com/office/drawing/2014/main" id="{D00FD522-A1C5-4F53-B63C-AA5BB844AAE4}"/>
              </a:ext>
            </a:extLst>
          </p:cNvPr>
          <p:cNvSpPr>
            <a:spLocks noChangeAspect="1"/>
          </p:cNvSpPr>
          <p:nvPr/>
        </p:nvSpPr>
        <p:spPr>
          <a:xfrm rot="16200000">
            <a:off x="6004828" y="288136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09" name="small ORANGE 3 Oval 25">
            <a:extLst>
              <a:ext uri="{FF2B5EF4-FFF2-40B4-BE49-F238E27FC236}">
                <a16:creationId xmlns:a16="http://schemas.microsoft.com/office/drawing/2014/main" id="{D0FC553C-3823-4142-B19F-2CAACD476DA4}"/>
              </a:ext>
            </a:extLst>
          </p:cNvPr>
          <p:cNvSpPr>
            <a:spLocks noChangeAspect="1"/>
          </p:cNvSpPr>
          <p:nvPr/>
        </p:nvSpPr>
        <p:spPr>
          <a:xfrm rot="16200000">
            <a:off x="6004828" y="268589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10" name="small PURPLE 3 Oval 26">
            <a:extLst>
              <a:ext uri="{FF2B5EF4-FFF2-40B4-BE49-F238E27FC236}">
                <a16:creationId xmlns:a16="http://schemas.microsoft.com/office/drawing/2014/main" id="{500B2E10-880D-445B-9B78-6F028610C003}"/>
              </a:ext>
            </a:extLst>
          </p:cNvPr>
          <p:cNvSpPr>
            <a:spLocks noChangeAspect="1"/>
          </p:cNvSpPr>
          <p:nvPr/>
        </p:nvSpPr>
        <p:spPr>
          <a:xfrm rot="16200000">
            <a:off x="6004828" y="248545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11" name="big RED 3 Oval 27">
            <a:extLst>
              <a:ext uri="{FF2B5EF4-FFF2-40B4-BE49-F238E27FC236}">
                <a16:creationId xmlns:a16="http://schemas.microsoft.com/office/drawing/2014/main" id="{997D070A-2192-4D6B-94AF-588C639D44F0}"/>
              </a:ext>
            </a:extLst>
          </p:cNvPr>
          <p:cNvSpPr>
            <a:spLocks noChangeAspect="1"/>
          </p:cNvSpPr>
          <p:nvPr/>
        </p:nvSpPr>
        <p:spPr>
          <a:xfrm>
            <a:off x="5641842" y="24587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12" name="big YELLOW 3 Oval 28">
            <a:extLst>
              <a:ext uri="{FF2B5EF4-FFF2-40B4-BE49-F238E27FC236}">
                <a16:creationId xmlns:a16="http://schemas.microsoft.com/office/drawing/2014/main" id="{8612FFF0-E9DF-47B2-8BBB-08271397D7F2}"/>
              </a:ext>
            </a:extLst>
          </p:cNvPr>
          <p:cNvSpPr>
            <a:spLocks noChangeAspect="1"/>
          </p:cNvSpPr>
          <p:nvPr/>
        </p:nvSpPr>
        <p:spPr>
          <a:xfrm>
            <a:off x="5641842" y="24587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13" name="big GREEN 3 Oval 29">
            <a:extLst>
              <a:ext uri="{FF2B5EF4-FFF2-40B4-BE49-F238E27FC236}">
                <a16:creationId xmlns:a16="http://schemas.microsoft.com/office/drawing/2014/main" id="{A2F3A9A6-3A3E-481F-AF59-A6DC74CE16BE}"/>
              </a:ext>
            </a:extLst>
          </p:cNvPr>
          <p:cNvSpPr>
            <a:spLocks noChangeAspect="1"/>
          </p:cNvSpPr>
          <p:nvPr/>
        </p:nvSpPr>
        <p:spPr>
          <a:xfrm>
            <a:off x="5641842" y="24587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14" name="big BLUE 3 Oval 30">
            <a:extLst>
              <a:ext uri="{FF2B5EF4-FFF2-40B4-BE49-F238E27FC236}">
                <a16:creationId xmlns:a16="http://schemas.microsoft.com/office/drawing/2014/main" id="{58AED478-A20D-499D-97FD-64953E216FBD}"/>
              </a:ext>
            </a:extLst>
          </p:cNvPr>
          <p:cNvSpPr>
            <a:spLocks noChangeAspect="1"/>
          </p:cNvSpPr>
          <p:nvPr/>
        </p:nvSpPr>
        <p:spPr>
          <a:xfrm>
            <a:off x="5641842" y="24587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15" name="big ORANGE 3 Oval 31">
            <a:extLst>
              <a:ext uri="{FF2B5EF4-FFF2-40B4-BE49-F238E27FC236}">
                <a16:creationId xmlns:a16="http://schemas.microsoft.com/office/drawing/2014/main" id="{429861F5-DB82-4892-9127-BE1D4BD9F73F}"/>
              </a:ext>
            </a:extLst>
          </p:cNvPr>
          <p:cNvSpPr>
            <a:spLocks noChangeAspect="1"/>
          </p:cNvSpPr>
          <p:nvPr/>
        </p:nvSpPr>
        <p:spPr>
          <a:xfrm>
            <a:off x="5641842" y="24587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16" name="big PURPLE 3   Oval 32">
            <a:extLst>
              <a:ext uri="{FF2B5EF4-FFF2-40B4-BE49-F238E27FC236}">
                <a16:creationId xmlns:a16="http://schemas.microsoft.com/office/drawing/2014/main" id="{2A555586-32F0-4392-9393-989147E7D0B3}"/>
              </a:ext>
            </a:extLst>
          </p:cNvPr>
          <p:cNvSpPr>
            <a:spLocks noChangeAspect="1"/>
          </p:cNvSpPr>
          <p:nvPr/>
        </p:nvSpPr>
        <p:spPr>
          <a:xfrm>
            <a:off x="5641842" y="24587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17" name="small RED 4 Oval 21">
            <a:extLst>
              <a:ext uri="{FF2B5EF4-FFF2-40B4-BE49-F238E27FC236}">
                <a16:creationId xmlns:a16="http://schemas.microsoft.com/office/drawing/2014/main" id="{1144D3EE-65C2-490C-90DB-1D01D525E9BA}"/>
              </a:ext>
            </a:extLst>
          </p:cNvPr>
          <p:cNvSpPr>
            <a:spLocks noChangeAspect="1"/>
          </p:cNvSpPr>
          <p:nvPr/>
        </p:nvSpPr>
        <p:spPr>
          <a:xfrm rot="16200000">
            <a:off x="5791285" y="21185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18" name="small YELLOW 4 Oval 22">
            <a:extLst>
              <a:ext uri="{FF2B5EF4-FFF2-40B4-BE49-F238E27FC236}">
                <a16:creationId xmlns:a16="http://schemas.microsoft.com/office/drawing/2014/main" id="{27C72529-D16E-4517-B2AC-65CC5C4178A8}"/>
              </a:ext>
            </a:extLst>
          </p:cNvPr>
          <p:cNvSpPr>
            <a:spLocks noChangeAspect="1"/>
          </p:cNvSpPr>
          <p:nvPr/>
        </p:nvSpPr>
        <p:spPr>
          <a:xfrm rot="16200000">
            <a:off x="5791285" y="19189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19" name="small GREEN 4 Oval 23">
            <a:extLst>
              <a:ext uri="{FF2B5EF4-FFF2-40B4-BE49-F238E27FC236}">
                <a16:creationId xmlns:a16="http://schemas.microsoft.com/office/drawing/2014/main" id="{DBB86780-1133-4AFF-9D82-3495BE9D5C7D}"/>
              </a:ext>
            </a:extLst>
          </p:cNvPr>
          <p:cNvSpPr>
            <a:spLocks noChangeAspect="1"/>
          </p:cNvSpPr>
          <p:nvPr/>
        </p:nvSpPr>
        <p:spPr>
          <a:xfrm rot="16200000">
            <a:off x="5791285" y="172321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20" name="small BLUE 4 Oval 24">
            <a:extLst>
              <a:ext uri="{FF2B5EF4-FFF2-40B4-BE49-F238E27FC236}">
                <a16:creationId xmlns:a16="http://schemas.microsoft.com/office/drawing/2014/main" id="{E2CABA3B-1ACA-4D1F-A8CA-7A149CB3FBF0}"/>
              </a:ext>
            </a:extLst>
          </p:cNvPr>
          <p:cNvSpPr>
            <a:spLocks noChangeAspect="1"/>
          </p:cNvSpPr>
          <p:nvPr/>
        </p:nvSpPr>
        <p:spPr>
          <a:xfrm rot="16200000">
            <a:off x="6004828" y="21185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21" name="small ORANGE 4 Oval 25">
            <a:extLst>
              <a:ext uri="{FF2B5EF4-FFF2-40B4-BE49-F238E27FC236}">
                <a16:creationId xmlns:a16="http://schemas.microsoft.com/office/drawing/2014/main" id="{5A66AA51-5560-4660-BFB8-05208D95665B}"/>
              </a:ext>
            </a:extLst>
          </p:cNvPr>
          <p:cNvSpPr>
            <a:spLocks noChangeAspect="1"/>
          </p:cNvSpPr>
          <p:nvPr/>
        </p:nvSpPr>
        <p:spPr>
          <a:xfrm rot="16200000">
            <a:off x="6004828" y="19189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22" name="small PURPLE 4 Oval 26">
            <a:extLst>
              <a:ext uri="{FF2B5EF4-FFF2-40B4-BE49-F238E27FC236}">
                <a16:creationId xmlns:a16="http://schemas.microsoft.com/office/drawing/2014/main" id="{C1CB5F4F-C1F6-4D52-B498-70950ED1F6EC}"/>
              </a:ext>
            </a:extLst>
          </p:cNvPr>
          <p:cNvSpPr>
            <a:spLocks noChangeAspect="1"/>
          </p:cNvSpPr>
          <p:nvPr/>
        </p:nvSpPr>
        <p:spPr>
          <a:xfrm rot="16200000">
            <a:off x="6004828" y="172321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23" name="big RED 4 Oval 27">
            <a:extLst>
              <a:ext uri="{FF2B5EF4-FFF2-40B4-BE49-F238E27FC236}">
                <a16:creationId xmlns:a16="http://schemas.microsoft.com/office/drawing/2014/main" id="{EBDF4996-8757-45AF-9040-4786BFA3FD3C}"/>
              </a:ext>
            </a:extLst>
          </p:cNvPr>
          <p:cNvSpPr>
            <a:spLocks noChangeAspect="1"/>
          </p:cNvSpPr>
          <p:nvPr/>
        </p:nvSpPr>
        <p:spPr>
          <a:xfrm>
            <a:off x="5661063" y="170142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24" name="big YELLOW 4 Oval 28">
            <a:extLst>
              <a:ext uri="{FF2B5EF4-FFF2-40B4-BE49-F238E27FC236}">
                <a16:creationId xmlns:a16="http://schemas.microsoft.com/office/drawing/2014/main" id="{40B9AA0F-D447-4D26-B2AD-15D39DC5EE8D}"/>
              </a:ext>
            </a:extLst>
          </p:cNvPr>
          <p:cNvSpPr>
            <a:spLocks noChangeAspect="1"/>
          </p:cNvSpPr>
          <p:nvPr/>
        </p:nvSpPr>
        <p:spPr>
          <a:xfrm>
            <a:off x="5661063" y="170142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25" name="big GREEN 4 Oval 29">
            <a:extLst>
              <a:ext uri="{FF2B5EF4-FFF2-40B4-BE49-F238E27FC236}">
                <a16:creationId xmlns:a16="http://schemas.microsoft.com/office/drawing/2014/main" id="{DB1C8451-0D4F-415D-A829-67F3D369DE10}"/>
              </a:ext>
            </a:extLst>
          </p:cNvPr>
          <p:cNvSpPr>
            <a:spLocks noChangeAspect="1"/>
          </p:cNvSpPr>
          <p:nvPr/>
        </p:nvSpPr>
        <p:spPr>
          <a:xfrm>
            <a:off x="5661063" y="170142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26" name="big BLUE 4 Oval 30">
            <a:extLst>
              <a:ext uri="{FF2B5EF4-FFF2-40B4-BE49-F238E27FC236}">
                <a16:creationId xmlns:a16="http://schemas.microsoft.com/office/drawing/2014/main" id="{A428DF5F-7274-4D66-AFDA-317872711405}"/>
              </a:ext>
            </a:extLst>
          </p:cNvPr>
          <p:cNvSpPr>
            <a:spLocks noChangeAspect="1"/>
          </p:cNvSpPr>
          <p:nvPr/>
        </p:nvSpPr>
        <p:spPr>
          <a:xfrm>
            <a:off x="5661063" y="170142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27" name="big ORANGE 4 Oval 31">
            <a:extLst>
              <a:ext uri="{FF2B5EF4-FFF2-40B4-BE49-F238E27FC236}">
                <a16:creationId xmlns:a16="http://schemas.microsoft.com/office/drawing/2014/main" id="{607D2E24-E1F9-4657-9FD5-1E957E4D4C80}"/>
              </a:ext>
            </a:extLst>
          </p:cNvPr>
          <p:cNvSpPr>
            <a:spLocks noChangeAspect="1"/>
          </p:cNvSpPr>
          <p:nvPr/>
        </p:nvSpPr>
        <p:spPr>
          <a:xfrm>
            <a:off x="5661063" y="170142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28" name="big PURPLE 4 Oval 32">
            <a:extLst>
              <a:ext uri="{FF2B5EF4-FFF2-40B4-BE49-F238E27FC236}">
                <a16:creationId xmlns:a16="http://schemas.microsoft.com/office/drawing/2014/main" id="{74F602CF-C3DA-4A21-ACEB-C20A8B1C5A12}"/>
              </a:ext>
            </a:extLst>
          </p:cNvPr>
          <p:cNvSpPr>
            <a:spLocks noChangeAspect="1"/>
          </p:cNvSpPr>
          <p:nvPr/>
        </p:nvSpPr>
        <p:spPr>
          <a:xfrm>
            <a:off x="5661063" y="170142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29" name="small RED 1 Oval 21">
            <a:extLst>
              <a:ext uri="{FF2B5EF4-FFF2-40B4-BE49-F238E27FC236}">
                <a16:creationId xmlns:a16="http://schemas.microsoft.com/office/drawing/2014/main" id="{0C6A7F8F-EA50-4D50-8610-79D569776E5A}"/>
              </a:ext>
            </a:extLst>
          </p:cNvPr>
          <p:cNvSpPr>
            <a:spLocks noChangeAspect="1"/>
          </p:cNvSpPr>
          <p:nvPr/>
        </p:nvSpPr>
        <p:spPr>
          <a:xfrm rot="16200000">
            <a:off x="6547663" y="439394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30" name="small YELLOW 1 Oval 22">
            <a:extLst>
              <a:ext uri="{FF2B5EF4-FFF2-40B4-BE49-F238E27FC236}">
                <a16:creationId xmlns:a16="http://schemas.microsoft.com/office/drawing/2014/main" id="{838053D2-72F1-446F-A44D-CC5ACF28C00F}"/>
              </a:ext>
            </a:extLst>
          </p:cNvPr>
          <p:cNvSpPr>
            <a:spLocks noChangeAspect="1"/>
          </p:cNvSpPr>
          <p:nvPr/>
        </p:nvSpPr>
        <p:spPr>
          <a:xfrm rot="16200000">
            <a:off x="6547663" y="419661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31" name="small GREEN 1 Oval 23">
            <a:extLst>
              <a:ext uri="{FF2B5EF4-FFF2-40B4-BE49-F238E27FC236}">
                <a16:creationId xmlns:a16="http://schemas.microsoft.com/office/drawing/2014/main" id="{7A3A1937-FA54-49E4-BF7F-EB2F18DBB855}"/>
              </a:ext>
            </a:extLst>
          </p:cNvPr>
          <p:cNvSpPr>
            <a:spLocks noChangeAspect="1"/>
          </p:cNvSpPr>
          <p:nvPr/>
        </p:nvSpPr>
        <p:spPr>
          <a:xfrm rot="16200000">
            <a:off x="6547663" y="399808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32" name="small BLUE 1 Oval 24">
            <a:extLst>
              <a:ext uri="{FF2B5EF4-FFF2-40B4-BE49-F238E27FC236}">
                <a16:creationId xmlns:a16="http://schemas.microsoft.com/office/drawing/2014/main" id="{5F67FF68-9A64-48A2-A0CD-64DDBBAD18FA}"/>
              </a:ext>
            </a:extLst>
          </p:cNvPr>
          <p:cNvSpPr>
            <a:spLocks noChangeAspect="1"/>
          </p:cNvSpPr>
          <p:nvPr/>
        </p:nvSpPr>
        <p:spPr>
          <a:xfrm rot="16200000">
            <a:off x="6761206" y="439394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33" name="small ORANGE 1 Oval 25">
            <a:extLst>
              <a:ext uri="{FF2B5EF4-FFF2-40B4-BE49-F238E27FC236}">
                <a16:creationId xmlns:a16="http://schemas.microsoft.com/office/drawing/2014/main" id="{6D647461-C09D-46A1-BBD3-06CFA7E8C18A}"/>
              </a:ext>
            </a:extLst>
          </p:cNvPr>
          <p:cNvSpPr>
            <a:spLocks noChangeAspect="1"/>
          </p:cNvSpPr>
          <p:nvPr/>
        </p:nvSpPr>
        <p:spPr>
          <a:xfrm rot="16200000">
            <a:off x="6761206" y="419661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34" name="small PURPLE 1 Oval 26">
            <a:extLst>
              <a:ext uri="{FF2B5EF4-FFF2-40B4-BE49-F238E27FC236}">
                <a16:creationId xmlns:a16="http://schemas.microsoft.com/office/drawing/2014/main" id="{D2A663BE-A29D-4A92-A6F7-58DCA33E8B7D}"/>
              </a:ext>
            </a:extLst>
          </p:cNvPr>
          <p:cNvSpPr>
            <a:spLocks noChangeAspect="1"/>
          </p:cNvSpPr>
          <p:nvPr/>
        </p:nvSpPr>
        <p:spPr>
          <a:xfrm rot="16200000">
            <a:off x="6761206" y="399808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35" name="big RED 1 Oval 27">
            <a:extLst>
              <a:ext uri="{FF2B5EF4-FFF2-40B4-BE49-F238E27FC236}">
                <a16:creationId xmlns:a16="http://schemas.microsoft.com/office/drawing/2014/main" id="{26C9A9DC-6F20-48A1-9962-935D253C6572}"/>
              </a:ext>
            </a:extLst>
          </p:cNvPr>
          <p:cNvSpPr>
            <a:spLocks noChangeAspect="1"/>
          </p:cNvSpPr>
          <p:nvPr/>
        </p:nvSpPr>
        <p:spPr>
          <a:xfrm>
            <a:off x="6408525" y="3967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36" name="big YELLOW 1 Oval 28">
            <a:extLst>
              <a:ext uri="{FF2B5EF4-FFF2-40B4-BE49-F238E27FC236}">
                <a16:creationId xmlns:a16="http://schemas.microsoft.com/office/drawing/2014/main" id="{35C9EF67-6CF2-45C7-B658-5086392E0566}"/>
              </a:ext>
            </a:extLst>
          </p:cNvPr>
          <p:cNvSpPr>
            <a:spLocks noChangeAspect="1"/>
          </p:cNvSpPr>
          <p:nvPr/>
        </p:nvSpPr>
        <p:spPr>
          <a:xfrm>
            <a:off x="6408525" y="3967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37" name="big GREEN 1 Oval 29">
            <a:extLst>
              <a:ext uri="{FF2B5EF4-FFF2-40B4-BE49-F238E27FC236}">
                <a16:creationId xmlns:a16="http://schemas.microsoft.com/office/drawing/2014/main" id="{08601142-989E-4B51-9CC1-F304AE2D5F2C}"/>
              </a:ext>
            </a:extLst>
          </p:cNvPr>
          <p:cNvSpPr>
            <a:spLocks noChangeAspect="1"/>
          </p:cNvSpPr>
          <p:nvPr/>
        </p:nvSpPr>
        <p:spPr>
          <a:xfrm>
            <a:off x="6408525" y="3967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38" name="big BLUE1 Oval 30">
            <a:extLst>
              <a:ext uri="{FF2B5EF4-FFF2-40B4-BE49-F238E27FC236}">
                <a16:creationId xmlns:a16="http://schemas.microsoft.com/office/drawing/2014/main" id="{635E7779-4744-4C0A-B5BD-2880C01E3ECA}"/>
              </a:ext>
            </a:extLst>
          </p:cNvPr>
          <p:cNvSpPr>
            <a:spLocks noChangeAspect="1"/>
          </p:cNvSpPr>
          <p:nvPr/>
        </p:nvSpPr>
        <p:spPr>
          <a:xfrm>
            <a:off x="6408525" y="3967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39" name="big ORANGE 1 Oval 31">
            <a:extLst>
              <a:ext uri="{FF2B5EF4-FFF2-40B4-BE49-F238E27FC236}">
                <a16:creationId xmlns:a16="http://schemas.microsoft.com/office/drawing/2014/main" id="{68151376-4E40-4894-A403-756DD30DA679}"/>
              </a:ext>
            </a:extLst>
          </p:cNvPr>
          <p:cNvSpPr>
            <a:spLocks noChangeAspect="1"/>
          </p:cNvSpPr>
          <p:nvPr/>
        </p:nvSpPr>
        <p:spPr>
          <a:xfrm>
            <a:off x="6408525" y="3967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40" name="big PURPLE 1  Oval 32">
            <a:extLst>
              <a:ext uri="{FF2B5EF4-FFF2-40B4-BE49-F238E27FC236}">
                <a16:creationId xmlns:a16="http://schemas.microsoft.com/office/drawing/2014/main" id="{BDDCC157-DD5E-4182-8767-5DCE6BD85167}"/>
              </a:ext>
            </a:extLst>
          </p:cNvPr>
          <p:cNvSpPr>
            <a:spLocks noChangeAspect="1"/>
          </p:cNvSpPr>
          <p:nvPr/>
        </p:nvSpPr>
        <p:spPr>
          <a:xfrm>
            <a:off x="6408525" y="3967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41" name="white 4  Oval 38">
            <a:extLst>
              <a:ext uri="{FF2B5EF4-FFF2-40B4-BE49-F238E27FC236}">
                <a16:creationId xmlns:a16="http://schemas.microsoft.com/office/drawing/2014/main" id="{E294439A-F986-435D-AA4F-357492A67C27}"/>
              </a:ext>
            </a:extLst>
          </p:cNvPr>
          <p:cNvSpPr/>
          <p:nvPr/>
        </p:nvSpPr>
        <p:spPr>
          <a:xfrm>
            <a:off x="6740192"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42" name="white 3 Oval 39">
            <a:extLst>
              <a:ext uri="{FF2B5EF4-FFF2-40B4-BE49-F238E27FC236}">
                <a16:creationId xmlns:a16="http://schemas.microsoft.com/office/drawing/2014/main" id="{7DD8C36A-AD18-4B9E-AECD-03F357B75D94}"/>
              </a:ext>
            </a:extLst>
          </p:cNvPr>
          <p:cNvSpPr/>
          <p:nvPr/>
        </p:nvSpPr>
        <p:spPr>
          <a:xfrm>
            <a:off x="6740192"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43" name="white 2 Oval 40">
            <a:extLst>
              <a:ext uri="{FF2B5EF4-FFF2-40B4-BE49-F238E27FC236}">
                <a16:creationId xmlns:a16="http://schemas.microsoft.com/office/drawing/2014/main" id="{DC423F77-9A01-44D5-9107-9158475B1704}"/>
              </a:ext>
            </a:extLst>
          </p:cNvPr>
          <p:cNvSpPr/>
          <p:nvPr/>
        </p:nvSpPr>
        <p:spPr>
          <a:xfrm>
            <a:off x="6435322"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44" name="white 1  Oval 41">
            <a:extLst>
              <a:ext uri="{FF2B5EF4-FFF2-40B4-BE49-F238E27FC236}">
                <a16:creationId xmlns:a16="http://schemas.microsoft.com/office/drawing/2014/main" id="{0A8C2243-804B-4536-BFB7-CB46793F4DD2}"/>
              </a:ext>
            </a:extLst>
          </p:cNvPr>
          <p:cNvSpPr/>
          <p:nvPr/>
        </p:nvSpPr>
        <p:spPr>
          <a:xfrm>
            <a:off x="6435322"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45" name="black 2 green Oval 42">
            <a:extLst>
              <a:ext uri="{FF2B5EF4-FFF2-40B4-BE49-F238E27FC236}">
                <a16:creationId xmlns:a16="http://schemas.microsoft.com/office/drawing/2014/main" id="{6D147098-CDAA-4A68-8FD1-A9C1CC831FA1}"/>
              </a:ext>
            </a:extLst>
          </p:cNvPr>
          <p:cNvSpPr/>
          <p:nvPr/>
        </p:nvSpPr>
        <p:spPr>
          <a:xfrm>
            <a:off x="6435322"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46" name="black 1 purple Oval 43">
            <a:extLst>
              <a:ext uri="{FF2B5EF4-FFF2-40B4-BE49-F238E27FC236}">
                <a16:creationId xmlns:a16="http://schemas.microsoft.com/office/drawing/2014/main" id="{086CF12A-0878-4E96-8816-07A8196665DA}"/>
              </a:ext>
            </a:extLst>
          </p:cNvPr>
          <p:cNvSpPr/>
          <p:nvPr/>
        </p:nvSpPr>
        <p:spPr>
          <a:xfrm>
            <a:off x="6435322"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47" name="black 3 yellow Oval 44">
            <a:extLst>
              <a:ext uri="{FF2B5EF4-FFF2-40B4-BE49-F238E27FC236}">
                <a16:creationId xmlns:a16="http://schemas.microsoft.com/office/drawing/2014/main" id="{5C64303C-C5B4-41F8-AE74-CA3D87DB6481}"/>
              </a:ext>
            </a:extLst>
          </p:cNvPr>
          <p:cNvSpPr/>
          <p:nvPr/>
        </p:nvSpPr>
        <p:spPr>
          <a:xfrm>
            <a:off x="6740192"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48" name="black 4 red Oval 45">
            <a:extLst>
              <a:ext uri="{FF2B5EF4-FFF2-40B4-BE49-F238E27FC236}">
                <a16:creationId xmlns:a16="http://schemas.microsoft.com/office/drawing/2014/main" id="{E4AB67CB-E467-410E-9EA6-55BE62FC6EA6}"/>
              </a:ext>
            </a:extLst>
          </p:cNvPr>
          <p:cNvSpPr/>
          <p:nvPr/>
        </p:nvSpPr>
        <p:spPr>
          <a:xfrm>
            <a:off x="6740192"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49" name="cover 4 Rectangle 54">
            <a:extLst>
              <a:ext uri="{FF2B5EF4-FFF2-40B4-BE49-F238E27FC236}">
                <a16:creationId xmlns:a16="http://schemas.microsoft.com/office/drawing/2014/main" id="{72942C84-2996-4AC9-AD03-074A8727941A}"/>
              </a:ext>
            </a:extLst>
          </p:cNvPr>
          <p:cNvSpPr/>
          <p:nvPr/>
        </p:nvSpPr>
        <p:spPr>
          <a:xfrm>
            <a:off x="6403663"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50" name="cover 3 Rectangle 55">
            <a:extLst>
              <a:ext uri="{FF2B5EF4-FFF2-40B4-BE49-F238E27FC236}">
                <a16:creationId xmlns:a16="http://schemas.microsoft.com/office/drawing/2014/main" id="{FC720945-8147-4706-8AF1-30CA6FC82DBD}"/>
              </a:ext>
            </a:extLst>
          </p:cNvPr>
          <p:cNvSpPr/>
          <p:nvPr/>
        </p:nvSpPr>
        <p:spPr>
          <a:xfrm>
            <a:off x="6403663"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51" name="cover 1 Rectangle 57">
            <a:extLst>
              <a:ext uri="{FF2B5EF4-FFF2-40B4-BE49-F238E27FC236}">
                <a16:creationId xmlns:a16="http://schemas.microsoft.com/office/drawing/2014/main" id="{C997B0AE-ED4C-46D4-8772-89FE0D245E8F}"/>
              </a:ext>
            </a:extLst>
          </p:cNvPr>
          <p:cNvSpPr/>
          <p:nvPr/>
        </p:nvSpPr>
        <p:spPr>
          <a:xfrm>
            <a:off x="6403663"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52" name="cover 2 Rectangle 56">
            <a:extLst>
              <a:ext uri="{FF2B5EF4-FFF2-40B4-BE49-F238E27FC236}">
                <a16:creationId xmlns:a16="http://schemas.microsoft.com/office/drawing/2014/main" id="{F05D1487-F958-407A-A2DD-8B9DA9293454}"/>
              </a:ext>
            </a:extLst>
          </p:cNvPr>
          <p:cNvSpPr/>
          <p:nvPr/>
        </p:nvSpPr>
        <p:spPr>
          <a:xfrm>
            <a:off x="6403663"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53" name="small RED 2 Oval 21">
            <a:extLst>
              <a:ext uri="{FF2B5EF4-FFF2-40B4-BE49-F238E27FC236}">
                <a16:creationId xmlns:a16="http://schemas.microsoft.com/office/drawing/2014/main" id="{98EEEFF1-85DA-4E81-98C1-ABCB9B69DAA1}"/>
              </a:ext>
            </a:extLst>
          </p:cNvPr>
          <p:cNvSpPr>
            <a:spLocks noChangeAspect="1"/>
          </p:cNvSpPr>
          <p:nvPr/>
        </p:nvSpPr>
        <p:spPr>
          <a:xfrm rot="16200000">
            <a:off x="6547663" y="3626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54" name="small YELLOW 2 Oval 22">
            <a:extLst>
              <a:ext uri="{FF2B5EF4-FFF2-40B4-BE49-F238E27FC236}">
                <a16:creationId xmlns:a16="http://schemas.microsoft.com/office/drawing/2014/main" id="{22DCE4C0-25AF-4449-87A9-4DAC5416609E}"/>
              </a:ext>
            </a:extLst>
          </p:cNvPr>
          <p:cNvSpPr>
            <a:spLocks noChangeAspect="1"/>
          </p:cNvSpPr>
          <p:nvPr/>
        </p:nvSpPr>
        <p:spPr>
          <a:xfrm rot="16200000">
            <a:off x="6547663" y="3426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55" name="small GREEN 2 Oval 23">
            <a:extLst>
              <a:ext uri="{FF2B5EF4-FFF2-40B4-BE49-F238E27FC236}">
                <a16:creationId xmlns:a16="http://schemas.microsoft.com/office/drawing/2014/main" id="{5F19C2E3-5B0E-4C22-BE0D-B12345A92EC2}"/>
              </a:ext>
            </a:extLst>
          </p:cNvPr>
          <p:cNvSpPr>
            <a:spLocks noChangeAspect="1"/>
          </p:cNvSpPr>
          <p:nvPr/>
        </p:nvSpPr>
        <p:spPr>
          <a:xfrm rot="16200000">
            <a:off x="6547663" y="3229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56" name="small BLUE 2 Oval 24">
            <a:extLst>
              <a:ext uri="{FF2B5EF4-FFF2-40B4-BE49-F238E27FC236}">
                <a16:creationId xmlns:a16="http://schemas.microsoft.com/office/drawing/2014/main" id="{EC5E07EB-A6CB-4D20-A2A0-498BFA224EFD}"/>
              </a:ext>
            </a:extLst>
          </p:cNvPr>
          <p:cNvSpPr>
            <a:spLocks noChangeAspect="1"/>
          </p:cNvSpPr>
          <p:nvPr/>
        </p:nvSpPr>
        <p:spPr>
          <a:xfrm rot="16200000">
            <a:off x="6761206" y="3626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57" name="small ORANGE 2 Oval 25">
            <a:extLst>
              <a:ext uri="{FF2B5EF4-FFF2-40B4-BE49-F238E27FC236}">
                <a16:creationId xmlns:a16="http://schemas.microsoft.com/office/drawing/2014/main" id="{E536A709-F9AB-4CCE-BAFD-24DFA80B12CF}"/>
              </a:ext>
            </a:extLst>
          </p:cNvPr>
          <p:cNvSpPr>
            <a:spLocks noChangeAspect="1"/>
          </p:cNvSpPr>
          <p:nvPr/>
        </p:nvSpPr>
        <p:spPr>
          <a:xfrm rot="16200000">
            <a:off x="6761206" y="3426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58" name="small PURPLE 2 Oval 26">
            <a:extLst>
              <a:ext uri="{FF2B5EF4-FFF2-40B4-BE49-F238E27FC236}">
                <a16:creationId xmlns:a16="http://schemas.microsoft.com/office/drawing/2014/main" id="{D9616190-6CB8-4AF7-ADB9-8884907F59F7}"/>
              </a:ext>
            </a:extLst>
          </p:cNvPr>
          <p:cNvSpPr>
            <a:spLocks noChangeAspect="1"/>
          </p:cNvSpPr>
          <p:nvPr/>
        </p:nvSpPr>
        <p:spPr>
          <a:xfrm rot="16200000">
            <a:off x="6761206" y="3229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59" name="big RED 2 Oval 27">
            <a:extLst>
              <a:ext uri="{FF2B5EF4-FFF2-40B4-BE49-F238E27FC236}">
                <a16:creationId xmlns:a16="http://schemas.microsoft.com/office/drawing/2014/main" id="{665B771F-0228-439F-81A5-0608F0EE5B86}"/>
              </a:ext>
            </a:extLst>
          </p:cNvPr>
          <p:cNvSpPr>
            <a:spLocks noChangeAspect="1"/>
          </p:cNvSpPr>
          <p:nvPr/>
        </p:nvSpPr>
        <p:spPr>
          <a:xfrm>
            <a:off x="6417441" y="319748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60" name="big YELLOW 2 Oval 28">
            <a:extLst>
              <a:ext uri="{FF2B5EF4-FFF2-40B4-BE49-F238E27FC236}">
                <a16:creationId xmlns:a16="http://schemas.microsoft.com/office/drawing/2014/main" id="{DAD5F39B-98D5-4F74-B5DA-AA73EB7B6AC2}"/>
              </a:ext>
            </a:extLst>
          </p:cNvPr>
          <p:cNvSpPr>
            <a:spLocks noChangeAspect="1"/>
          </p:cNvSpPr>
          <p:nvPr/>
        </p:nvSpPr>
        <p:spPr>
          <a:xfrm>
            <a:off x="6417441" y="319748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61" name="big GREEN 2 Oval 29">
            <a:extLst>
              <a:ext uri="{FF2B5EF4-FFF2-40B4-BE49-F238E27FC236}">
                <a16:creationId xmlns:a16="http://schemas.microsoft.com/office/drawing/2014/main" id="{95AFD219-9912-482B-9488-145AF5C02DC8}"/>
              </a:ext>
            </a:extLst>
          </p:cNvPr>
          <p:cNvSpPr>
            <a:spLocks noChangeAspect="1"/>
          </p:cNvSpPr>
          <p:nvPr/>
        </p:nvSpPr>
        <p:spPr>
          <a:xfrm>
            <a:off x="6417441" y="319748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62" name="big BLUE 2 Oval 30">
            <a:extLst>
              <a:ext uri="{FF2B5EF4-FFF2-40B4-BE49-F238E27FC236}">
                <a16:creationId xmlns:a16="http://schemas.microsoft.com/office/drawing/2014/main" id="{FBE47F66-A8CF-4D1B-B423-09B02E07A8A2}"/>
              </a:ext>
            </a:extLst>
          </p:cNvPr>
          <p:cNvSpPr>
            <a:spLocks noChangeAspect="1"/>
          </p:cNvSpPr>
          <p:nvPr/>
        </p:nvSpPr>
        <p:spPr>
          <a:xfrm>
            <a:off x="6417441" y="319748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63" name="big ORANGE 2 Oval 31">
            <a:extLst>
              <a:ext uri="{FF2B5EF4-FFF2-40B4-BE49-F238E27FC236}">
                <a16:creationId xmlns:a16="http://schemas.microsoft.com/office/drawing/2014/main" id="{6A195199-C0B4-4D80-9A26-BDE16620764C}"/>
              </a:ext>
            </a:extLst>
          </p:cNvPr>
          <p:cNvSpPr>
            <a:spLocks noChangeAspect="1"/>
          </p:cNvSpPr>
          <p:nvPr/>
        </p:nvSpPr>
        <p:spPr>
          <a:xfrm>
            <a:off x="6417441" y="319748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64" name="big PURPLE 2 Oval 32">
            <a:extLst>
              <a:ext uri="{FF2B5EF4-FFF2-40B4-BE49-F238E27FC236}">
                <a16:creationId xmlns:a16="http://schemas.microsoft.com/office/drawing/2014/main" id="{99ABA9C5-9BA8-4C4A-964E-1A36C815F448}"/>
              </a:ext>
            </a:extLst>
          </p:cNvPr>
          <p:cNvSpPr>
            <a:spLocks noChangeAspect="1"/>
          </p:cNvSpPr>
          <p:nvPr/>
        </p:nvSpPr>
        <p:spPr>
          <a:xfrm>
            <a:off x="6417441" y="319748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65" name="small RED 3 Oval 21">
            <a:extLst>
              <a:ext uri="{FF2B5EF4-FFF2-40B4-BE49-F238E27FC236}">
                <a16:creationId xmlns:a16="http://schemas.microsoft.com/office/drawing/2014/main" id="{A4B1B134-7E24-4292-9629-4D6D9A9E3EF6}"/>
              </a:ext>
            </a:extLst>
          </p:cNvPr>
          <p:cNvSpPr>
            <a:spLocks noChangeAspect="1"/>
          </p:cNvSpPr>
          <p:nvPr/>
        </p:nvSpPr>
        <p:spPr>
          <a:xfrm rot="16200000">
            <a:off x="6547663" y="2870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66" name="small YELLOW 3 Oval 22">
            <a:extLst>
              <a:ext uri="{FF2B5EF4-FFF2-40B4-BE49-F238E27FC236}">
                <a16:creationId xmlns:a16="http://schemas.microsoft.com/office/drawing/2014/main" id="{D6E3570A-3E5E-4AD0-BA21-2340A55B9509}"/>
              </a:ext>
            </a:extLst>
          </p:cNvPr>
          <p:cNvSpPr>
            <a:spLocks noChangeAspect="1"/>
          </p:cNvSpPr>
          <p:nvPr/>
        </p:nvSpPr>
        <p:spPr>
          <a:xfrm rot="16200000">
            <a:off x="6547663" y="2674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67" name="small GREEN 3 Oval 23">
            <a:extLst>
              <a:ext uri="{FF2B5EF4-FFF2-40B4-BE49-F238E27FC236}">
                <a16:creationId xmlns:a16="http://schemas.microsoft.com/office/drawing/2014/main" id="{E378182B-48AD-45EF-98F1-387C3720A636}"/>
              </a:ext>
            </a:extLst>
          </p:cNvPr>
          <p:cNvSpPr>
            <a:spLocks noChangeAspect="1"/>
          </p:cNvSpPr>
          <p:nvPr/>
        </p:nvSpPr>
        <p:spPr>
          <a:xfrm rot="16200000">
            <a:off x="6547663" y="2474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68" name="small BLUE 3 Oval 24">
            <a:extLst>
              <a:ext uri="{FF2B5EF4-FFF2-40B4-BE49-F238E27FC236}">
                <a16:creationId xmlns:a16="http://schemas.microsoft.com/office/drawing/2014/main" id="{5A69E64C-8257-4E58-A88D-5945244D5237}"/>
              </a:ext>
            </a:extLst>
          </p:cNvPr>
          <p:cNvSpPr>
            <a:spLocks noChangeAspect="1"/>
          </p:cNvSpPr>
          <p:nvPr/>
        </p:nvSpPr>
        <p:spPr>
          <a:xfrm rot="16200000">
            <a:off x="6761206" y="2870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69" name="small ORANGE 3 Oval 25">
            <a:extLst>
              <a:ext uri="{FF2B5EF4-FFF2-40B4-BE49-F238E27FC236}">
                <a16:creationId xmlns:a16="http://schemas.microsoft.com/office/drawing/2014/main" id="{059C228C-867A-4262-A7FF-FC4D9A3C8F6A}"/>
              </a:ext>
            </a:extLst>
          </p:cNvPr>
          <p:cNvSpPr>
            <a:spLocks noChangeAspect="1"/>
          </p:cNvSpPr>
          <p:nvPr/>
        </p:nvSpPr>
        <p:spPr>
          <a:xfrm rot="16200000">
            <a:off x="6761206" y="2674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70" name="small PURPLE 3 Oval 26">
            <a:extLst>
              <a:ext uri="{FF2B5EF4-FFF2-40B4-BE49-F238E27FC236}">
                <a16:creationId xmlns:a16="http://schemas.microsoft.com/office/drawing/2014/main" id="{55A0BA21-D017-4739-BC35-5472E66A7639}"/>
              </a:ext>
            </a:extLst>
          </p:cNvPr>
          <p:cNvSpPr>
            <a:spLocks noChangeAspect="1"/>
          </p:cNvSpPr>
          <p:nvPr/>
        </p:nvSpPr>
        <p:spPr>
          <a:xfrm rot="16200000">
            <a:off x="6761206" y="2474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71" name="big RED 3 Oval 27">
            <a:extLst>
              <a:ext uri="{FF2B5EF4-FFF2-40B4-BE49-F238E27FC236}">
                <a16:creationId xmlns:a16="http://schemas.microsoft.com/office/drawing/2014/main" id="{8C0A9B3E-9F67-4E95-8FD4-48BDFD0CB629}"/>
              </a:ext>
            </a:extLst>
          </p:cNvPr>
          <p:cNvSpPr>
            <a:spLocks noChangeAspect="1"/>
          </p:cNvSpPr>
          <p:nvPr/>
        </p:nvSpPr>
        <p:spPr>
          <a:xfrm>
            <a:off x="6398220" y="244776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72" name="big YELLOW 3 Oval 28">
            <a:extLst>
              <a:ext uri="{FF2B5EF4-FFF2-40B4-BE49-F238E27FC236}">
                <a16:creationId xmlns:a16="http://schemas.microsoft.com/office/drawing/2014/main" id="{B93D0FA7-A8F0-4827-8B3C-122AE254957B}"/>
              </a:ext>
            </a:extLst>
          </p:cNvPr>
          <p:cNvSpPr>
            <a:spLocks noChangeAspect="1"/>
          </p:cNvSpPr>
          <p:nvPr/>
        </p:nvSpPr>
        <p:spPr>
          <a:xfrm>
            <a:off x="6398220" y="244776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73" name="big GREEN 3 Oval 29">
            <a:extLst>
              <a:ext uri="{FF2B5EF4-FFF2-40B4-BE49-F238E27FC236}">
                <a16:creationId xmlns:a16="http://schemas.microsoft.com/office/drawing/2014/main" id="{4404B139-266D-4A35-A8CC-CEA72790017B}"/>
              </a:ext>
            </a:extLst>
          </p:cNvPr>
          <p:cNvSpPr>
            <a:spLocks noChangeAspect="1"/>
          </p:cNvSpPr>
          <p:nvPr/>
        </p:nvSpPr>
        <p:spPr>
          <a:xfrm>
            <a:off x="6398220" y="244776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74" name="big BLUE 3 Oval 30">
            <a:extLst>
              <a:ext uri="{FF2B5EF4-FFF2-40B4-BE49-F238E27FC236}">
                <a16:creationId xmlns:a16="http://schemas.microsoft.com/office/drawing/2014/main" id="{F2277A8A-DB3A-4BB8-8E5E-F33C20395D30}"/>
              </a:ext>
            </a:extLst>
          </p:cNvPr>
          <p:cNvSpPr>
            <a:spLocks noChangeAspect="1"/>
          </p:cNvSpPr>
          <p:nvPr/>
        </p:nvSpPr>
        <p:spPr>
          <a:xfrm>
            <a:off x="6398220" y="244776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75" name="big ORANGE 3 Oval 31">
            <a:extLst>
              <a:ext uri="{FF2B5EF4-FFF2-40B4-BE49-F238E27FC236}">
                <a16:creationId xmlns:a16="http://schemas.microsoft.com/office/drawing/2014/main" id="{6B86850F-A2D3-4CD3-B792-3450894B6C84}"/>
              </a:ext>
            </a:extLst>
          </p:cNvPr>
          <p:cNvSpPr>
            <a:spLocks noChangeAspect="1"/>
          </p:cNvSpPr>
          <p:nvPr/>
        </p:nvSpPr>
        <p:spPr>
          <a:xfrm>
            <a:off x="6398220" y="244776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76" name="big PURPLE 3   Oval 32">
            <a:extLst>
              <a:ext uri="{FF2B5EF4-FFF2-40B4-BE49-F238E27FC236}">
                <a16:creationId xmlns:a16="http://schemas.microsoft.com/office/drawing/2014/main" id="{50D900EF-7E20-4595-9104-3A1C12B99419}"/>
              </a:ext>
            </a:extLst>
          </p:cNvPr>
          <p:cNvSpPr>
            <a:spLocks noChangeAspect="1"/>
          </p:cNvSpPr>
          <p:nvPr/>
        </p:nvSpPr>
        <p:spPr>
          <a:xfrm>
            <a:off x="6398220" y="244776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77" name="small RED 4 Oval 21">
            <a:extLst>
              <a:ext uri="{FF2B5EF4-FFF2-40B4-BE49-F238E27FC236}">
                <a16:creationId xmlns:a16="http://schemas.microsoft.com/office/drawing/2014/main" id="{1F5C5109-69DC-483D-AD7D-72C6F6F8CFF7}"/>
              </a:ext>
            </a:extLst>
          </p:cNvPr>
          <p:cNvSpPr>
            <a:spLocks noChangeAspect="1"/>
          </p:cNvSpPr>
          <p:nvPr/>
        </p:nvSpPr>
        <p:spPr>
          <a:xfrm rot="16200000">
            <a:off x="6547663" y="2107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78" name="small YELLOW 4 Oval 22">
            <a:extLst>
              <a:ext uri="{FF2B5EF4-FFF2-40B4-BE49-F238E27FC236}">
                <a16:creationId xmlns:a16="http://schemas.microsoft.com/office/drawing/2014/main" id="{A2C88F2F-FCEB-491D-92F5-B010805275D2}"/>
              </a:ext>
            </a:extLst>
          </p:cNvPr>
          <p:cNvSpPr>
            <a:spLocks noChangeAspect="1"/>
          </p:cNvSpPr>
          <p:nvPr/>
        </p:nvSpPr>
        <p:spPr>
          <a:xfrm rot="16200000">
            <a:off x="6547663" y="1907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79" name="small GREEN 4 Oval 23">
            <a:extLst>
              <a:ext uri="{FF2B5EF4-FFF2-40B4-BE49-F238E27FC236}">
                <a16:creationId xmlns:a16="http://schemas.microsoft.com/office/drawing/2014/main" id="{69823596-B799-4C45-8977-972040F6875B}"/>
              </a:ext>
            </a:extLst>
          </p:cNvPr>
          <p:cNvSpPr>
            <a:spLocks noChangeAspect="1"/>
          </p:cNvSpPr>
          <p:nvPr/>
        </p:nvSpPr>
        <p:spPr>
          <a:xfrm rot="16200000">
            <a:off x="6547663" y="17122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80" name="small BLUE 4 Oval 24">
            <a:extLst>
              <a:ext uri="{FF2B5EF4-FFF2-40B4-BE49-F238E27FC236}">
                <a16:creationId xmlns:a16="http://schemas.microsoft.com/office/drawing/2014/main" id="{B46E2E27-EE4E-4E44-8D9E-FED96ACEB197}"/>
              </a:ext>
            </a:extLst>
          </p:cNvPr>
          <p:cNvSpPr>
            <a:spLocks noChangeAspect="1"/>
          </p:cNvSpPr>
          <p:nvPr/>
        </p:nvSpPr>
        <p:spPr>
          <a:xfrm rot="16200000">
            <a:off x="6761206" y="2107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81" name="small ORANGE 4 Oval 25">
            <a:extLst>
              <a:ext uri="{FF2B5EF4-FFF2-40B4-BE49-F238E27FC236}">
                <a16:creationId xmlns:a16="http://schemas.microsoft.com/office/drawing/2014/main" id="{C1C835B3-6BC6-4E3A-A773-E3A6EAAC4379}"/>
              </a:ext>
            </a:extLst>
          </p:cNvPr>
          <p:cNvSpPr>
            <a:spLocks noChangeAspect="1"/>
          </p:cNvSpPr>
          <p:nvPr/>
        </p:nvSpPr>
        <p:spPr>
          <a:xfrm rot="16200000">
            <a:off x="6761206" y="1907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82" name="small PURPLE 4 Oval 26">
            <a:extLst>
              <a:ext uri="{FF2B5EF4-FFF2-40B4-BE49-F238E27FC236}">
                <a16:creationId xmlns:a16="http://schemas.microsoft.com/office/drawing/2014/main" id="{35867B47-08E9-4D87-9BD2-8203A497E08E}"/>
              </a:ext>
            </a:extLst>
          </p:cNvPr>
          <p:cNvSpPr>
            <a:spLocks noChangeAspect="1"/>
          </p:cNvSpPr>
          <p:nvPr/>
        </p:nvSpPr>
        <p:spPr>
          <a:xfrm rot="16200000">
            <a:off x="6761206" y="1712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83" name="big RED 4 Oval 27">
            <a:extLst>
              <a:ext uri="{FF2B5EF4-FFF2-40B4-BE49-F238E27FC236}">
                <a16:creationId xmlns:a16="http://schemas.microsoft.com/office/drawing/2014/main" id="{7694709A-8E43-4A01-B603-9478480E3520}"/>
              </a:ext>
            </a:extLst>
          </p:cNvPr>
          <p:cNvSpPr>
            <a:spLocks noChangeAspect="1"/>
          </p:cNvSpPr>
          <p:nvPr/>
        </p:nvSpPr>
        <p:spPr>
          <a:xfrm>
            <a:off x="6417441" y="16904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84" name="big YELLOW 4 Oval 28">
            <a:extLst>
              <a:ext uri="{FF2B5EF4-FFF2-40B4-BE49-F238E27FC236}">
                <a16:creationId xmlns:a16="http://schemas.microsoft.com/office/drawing/2014/main" id="{67404D08-1569-4409-978B-6F26EA00781A}"/>
              </a:ext>
            </a:extLst>
          </p:cNvPr>
          <p:cNvSpPr>
            <a:spLocks noChangeAspect="1"/>
          </p:cNvSpPr>
          <p:nvPr/>
        </p:nvSpPr>
        <p:spPr>
          <a:xfrm>
            <a:off x="6417441" y="16904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85" name="big GREEN 4 Oval 29">
            <a:extLst>
              <a:ext uri="{FF2B5EF4-FFF2-40B4-BE49-F238E27FC236}">
                <a16:creationId xmlns:a16="http://schemas.microsoft.com/office/drawing/2014/main" id="{18E2702A-BFA3-4959-8FA9-D4B0AB99539D}"/>
              </a:ext>
            </a:extLst>
          </p:cNvPr>
          <p:cNvSpPr>
            <a:spLocks noChangeAspect="1"/>
          </p:cNvSpPr>
          <p:nvPr/>
        </p:nvSpPr>
        <p:spPr>
          <a:xfrm>
            <a:off x="6417441" y="16904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86" name="big BLUE 4 Oval 30">
            <a:extLst>
              <a:ext uri="{FF2B5EF4-FFF2-40B4-BE49-F238E27FC236}">
                <a16:creationId xmlns:a16="http://schemas.microsoft.com/office/drawing/2014/main" id="{7CA20752-810A-4BFD-892F-D61EC1D75292}"/>
              </a:ext>
            </a:extLst>
          </p:cNvPr>
          <p:cNvSpPr>
            <a:spLocks noChangeAspect="1"/>
          </p:cNvSpPr>
          <p:nvPr/>
        </p:nvSpPr>
        <p:spPr>
          <a:xfrm>
            <a:off x="6417441" y="16904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87" name="big ORANGE 4 Oval 31">
            <a:extLst>
              <a:ext uri="{FF2B5EF4-FFF2-40B4-BE49-F238E27FC236}">
                <a16:creationId xmlns:a16="http://schemas.microsoft.com/office/drawing/2014/main" id="{7D25C849-B6FD-41EF-8FCD-DC17BC506FA9}"/>
              </a:ext>
            </a:extLst>
          </p:cNvPr>
          <p:cNvSpPr>
            <a:spLocks noChangeAspect="1"/>
          </p:cNvSpPr>
          <p:nvPr/>
        </p:nvSpPr>
        <p:spPr>
          <a:xfrm>
            <a:off x="6417441" y="16904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88" name="big PURPLE 4 Oval 32">
            <a:extLst>
              <a:ext uri="{FF2B5EF4-FFF2-40B4-BE49-F238E27FC236}">
                <a16:creationId xmlns:a16="http://schemas.microsoft.com/office/drawing/2014/main" id="{60A1BFC2-05BA-4B84-A24F-7460E4758E13}"/>
              </a:ext>
            </a:extLst>
          </p:cNvPr>
          <p:cNvSpPr>
            <a:spLocks noChangeAspect="1"/>
          </p:cNvSpPr>
          <p:nvPr/>
        </p:nvSpPr>
        <p:spPr>
          <a:xfrm>
            <a:off x="6417441" y="16904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89" name="small RED 1 Oval 21">
            <a:extLst>
              <a:ext uri="{FF2B5EF4-FFF2-40B4-BE49-F238E27FC236}">
                <a16:creationId xmlns:a16="http://schemas.microsoft.com/office/drawing/2014/main" id="{AE935218-5DC8-431A-828D-0436946F6C68}"/>
              </a:ext>
            </a:extLst>
          </p:cNvPr>
          <p:cNvSpPr>
            <a:spLocks noChangeAspect="1"/>
          </p:cNvSpPr>
          <p:nvPr/>
        </p:nvSpPr>
        <p:spPr>
          <a:xfrm rot="16200000">
            <a:off x="7311764" y="440494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90" name="small YELLOW 1 Oval 22">
            <a:extLst>
              <a:ext uri="{FF2B5EF4-FFF2-40B4-BE49-F238E27FC236}">
                <a16:creationId xmlns:a16="http://schemas.microsoft.com/office/drawing/2014/main" id="{637DB8F6-8B62-4C43-A7C4-F99CFAD0A97E}"/>
              </a:ext>
            </a:extLst>
          </p:cNvPr>
          <p:cNvSpPr>
            <a:spLocks noChangeAspect="1"/>
          </p:cNvSpPr>
          <p:nvPr/>
        </p:nvSpPr>
        <p:spPr>
          <a:xfrm rot="16200000">
            <a:off x="7311764" y="420761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91" name="small GREEN 1 Oval 23">
            <a:extLst>
              <a:ext uri="{FF2B5EF4-FFF2-40B4-BE49-F238E27FC236}">
                <a16:creationId xmlns:a16="http://schemas.microsoft.com/office/drawing/2014/main" id="{9EB09CBB-1532-49AD-9CBC-376932283B4E}"/>
              </a:ext>
            </a:extLst>
          </p:cNvPr>
          <p:cNvSpPr>
            <a:spLocks noChangeAspect="1"/>
          </p:cNvSpPr>
          <p:nvPr/>
        </p:nvSpPr>
        <p:spPr>
          <a:xfrm rot="16200000">
            <a:off x="7311764" y="400908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92" name="small BLUE 1 Oval 24">
            <a:extLst>
              <a:ext uri="{FF2B5EF4-FFF2-40B4-BE49-F238E27FC236}">
                <a16:creationId xmlns:a16="http://schemas.microsoft.com/office/drawing/2014/main" id="{38BCD2AA-537A-49AD-9F28-E9A2D88F8C8E}"/>
              </a:ext>
            </a:extLst>
          </p:cNvPr>
          <p:cNvSpPr>
            <a:spLocks noChangeAspect="1"/>
          </p:cNvSpPr>
          <p:nvPr/>
        </p:nvSpPr>
        <p:spPr>
          <a:xfrm rot="16200000">
            <a:off x="7525307" y="440494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93" name="small ORANGE 1 Oval 25">
            <a:extLst>
              <a:ext uri="{FF2B5EF4-FFF2-40B4-BE49-F238E27FC236}">
                <a16:creationId xmlns:a16="http://schemas.microsoft.com/office/drawing/2014/main" id="{7D515B9C-DABF-499D-9208-2DE4CAF691D5}"/>
              </a:ext>
            </a:extLst>
          </p:cNvPr>
          <p:cNvSpPr>
            <a:spLocks noChangeAspect="1"/>
          </p:cNvSpPr>
          <p:nvPr/>
        </p:nvSpPr>
        <p:spPr>
          <a:xfrm rot="16200000">
            <a:off x="7525307" y="420761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94" name="small PURPLE 1 Oval 26">
            <a:extLst>
              <a:ext uri="{FF2B5EF4-FFF2-40B4-BE49-F238E27FC236}">
                <a16:creationId xmlns:a16="http://schemas.microsoft.com/office/drawing/2014/main" id="{A81D638D-DA62-45F1-8CA9-79A068122E6E}"/>
              </a:ext>
            </a:extLst>
          </p:cNvPr>
          <p:cNvSpPr>
            <a:spLocks noChangeAspect="1"/>
          </p:cNvSpPr>
          <p:nvPr/>
        </p:nvSpPr>
        <p:spPr>
          <a:xfrm rot="16200000">
            <a:off x="7525307" y="400908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95" name="big RED 1 Oval 27">
            <a:extLst>
              <a:ext uri="{FF2B5EF4-FFF2-40B4-BE49-F238E27FC236}">
                <a16:creationId xmlns:a16="http://schemas.microsoft.com/office/drawing/2014/main" id="{C2C81272-13CC-439C-A8FD-F0E7C44FB3B6}"/>
              </a:ext>
            </a:extLst>
          </p:cNvPr>
          <p:cNvSpPr>
            <a:spLocks noChangeAspect="1"/>
          </p:cNvSpPr>
          <p:nvPr/>
        </p:nvSpPr>
        <p:spPr>
          <a:xfrm>
            <a:off x="7172626" y="397882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96" name="big YELLOW 1 Oval 28">
            <a:extLst>
              <a:ext uri="{FF2B5EF4-FFF2-40B4-BE49-F238E27FC236}">
                <a16:creationId xmlns:a16="http://schemas.microsoft.com/office/drawing/2014/main" id="{0AC92EAC-1A13-453C-922E-64C44124C9AE}"/>
              </a:ext>
            </a:extLst>
          </p:cNvPr>
          <p:cNvSpPr>
            <a:spLocks noChangeAspect="1"/>
          </p:cNvSpPr>
          <p:nvPr/>
        </p:nvSpPr>
        <p:spPr>
          <a:xfrm>
            <a:off x="7172626" y="397882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97" name="big GREEN 1 Oval 29">
            <a:extLst>
              <a:ext uri="{FF2B5EF4-FFF2-40B4-BE49-F238E27FC236}">
                <a16:creationId xmlns:a16="http://schemas.microsoft.com/office/drawing/2014/main" id="{573B2641-051E-4FC5-98A9-1DD5B9C4F6D4}"/>
              </a:ext>
            </a:extLst>
          </p:cNvPr>
          <p:cNvSpPr>
            <a:spLocks noChangeAspect="1"/>
          </p:cNvSpPr>
          <p:nvPr/>
        </p:nvSpPr>
        <p:spPr>
          <a:xfrm>
            <a:off x="7172626" y="397882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98" name="big BLUE1 Oval 30">
            <a:extLst>
              <a:ext uri="{FF2B5EF4-FFF2-40B4-BE49-F238E27FC236}">
                <a16:creationId xmlns:a16="http://schemas.microsoft.com/office/drawing/2014/main" id="{1018DA62-BE4E-44B6-92B0-2D4E1E6F0A80}"/>
              </a:ext>
            </a:extLst>
          </p:cNvPr>
          <p:cNvSpPr>
            <a:spLocks noChangeAspect="1"/>
          </p:cNvSpPr>
          <p:nvPr/>
        </p:nvSpPr>
        <p:spPr>
          <a:xfrm>
            <a:off x="7172626" y="397882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499" name="big ORANGE 1 Oval 31">
            <a:extLst>
              <a:ext uri="{FF2B5EF4-FFF2-40B4-BE49-F238E27FC236}">
                <a16:creationId xmlns:a16="http://schemas.microsoft.com/office/drawing/2014/main" id="{240AC47E-AE76-4859-8017-5B90FC3BF536}"/>
              </a:ext>
            </a:extLst>
          </p:cNvPr>
          <p:cNvSpPr>
            <a:spLocks noChangeAspect="1"/>
          </p:cNvSpPr>
          <p:nvPr/>
        </p:nvSpPr>
        <p:spPr>
          <a:xfrm>
            <a:off x="7172626" y="397882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00" name="big PURPLE 1  Oval 32">
            <a:extLst>
              <a:ext uri="{FF2B5EF4-FFF2-40B4-BE49-F238E27FC236}">
                <a16:creationId xmlns:a16="http://schemas.microsoft.com/office/drawing/2014/main" id="{9C547EAD-4772-4C45-9993-1990C1C92E5D}"/>
              </a:ext>
            </a:extLst>
          </p:cNvPr>
          <p:cNvSpPr>
            <a:spLocks noChangeAspect="1"/>
          </p:cNvSpPr>
          <p:nvPr/>
        </p:nvSpPr>
        <p:spPr>
          <a:xfrm>
            <a:off x="7172626" y="397882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01" name="white 4  Oval 38">
            <a:extLst>
              <a:ext uri="{FF2B5EF4-FFF2-40B4-BE49-F238E27FC236}">
                <a16:creationId xmlns:a16="http://schemas.microsoft.com/office/drawing/2014/main" id="{EA7EFB1D-0466-49A1-B21F-5F9EBF676AB3}"/>
              </a:ext>
            </a:extLst>
          </p:cNvPr>
          <p:cNvSpPr/>
          <p:nvPr/>
        </p:nvSpPr>
        <p:spPr>
          <a:xfrm>
            <a:off x="7203297"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02" name="white 3 Oval 39">
            <a:extLst>
              <a:ext uri="{FF2B5EF4-FFF2-40B4-BE49-F238E27FC236}">
                <a16:creationId xmlns:a16="http://schemas.microsoft.com/office/drawing/2014/main" id="{6AFBFABD-1581-4774-AD39-3D3A258BC7F1}"/>
              </a:ext>
            </a:extLst>
          </p:cNvPr>
          <p:cNvSpPr/>
          <p:nvPr/>
        </p:nvSpPr>
        <p:spPr>
          <a:xfrm>
            <a:off x="7505543"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03" name="white 2 Oval 40">
            <a:extLst>
              <a:ext uri="{FF2B5EF4-FFF2-40B4-BE49-F238E27FC236}">
                <a16:creationId xmlns:a16="http://schemas.microsoft.com/office/drawing/2014/main" id="{A9FAA2CD-A03C-4DA7-9288-0EF973BFFC8B}"/>
              </a:ext>
            </a:extLst>
          </p:cNvPr>
          <p:cNvSpPr/>
          <p:nvPr/>
        </p:nvSpPr>
        <p:spPr>
          <a:xfrm>
            <a:off x="7203297"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04" name="white 1  Oval 41">
            <a:extLst>
              <a:ext uri="{FF2B5EF4-FFF2-40B4-BE49-F238E27FC236}">
                <a16:creationId xmlns:a16="http://schemas.microsoft.com/office/drawing/2014/main" id="{0789347F-1B4D-4DFA-A429-73AFE9BAE9C4}"/>
              </a:ext>
            </a:extLst>
          </p:cNvPr>
          <p:cNvSpPr/>
          <p:nvPr/>
        </p:nvSpPr>
        <p:spPr>
          <a:xfrm>
            <a:off x="7505543"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05" name="black 2 green Oval 42">
            <a:extLst>
              <a:ext uri="{FF2B5EF4-FFF2-40B4-BE49-F238E27FC236}">
                <a16:creationId xmlns:a16="http://schemas.microsoft.com/office/drawing/2014/main" id="{A14CF05E-B857-4B4F-9D97-D1283B822738}"/>
              </a:ext>
            </a:extLst>
          </p:cNvPr>
          <p:cNvSpPr/>
          <p:nvPr/>
        </p:nvSpPr>
        <p:spPr>
          <a:xfrm>
            <a:off x="7203297"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06" name="black 1 purple Oval 43">
            <a:extLst>
              <a:ext uri="{FF2B5EF4-FFF2-40B4-BE49-F238E27FC236}">
                <a16:creationId xmlns:a16="http://schemas.microsoft.com/office/drawing/2014/main" id="{8F25BE62-C080-47A9-8097-623E5E45630A}"/>
              </a:ext>
            </a:extLst>
          </p:cNvPr>
          <p:cNvSpPr/>
          <p:nvPr/>
        </p:nvSpPr>
        <p:spPr>
          <a:xfrm>
            <a:off x="7505543"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07" name="black 3 yellow Oval 44">
            <a:extLst>
              <a:ext uri="{FF2B5EF4-FFF2-40B4-BE49-F238E27FC236}">
                <a16:creationId xmlns:a16="http://schemas.microsoft.com/office/drawing/2014/main" id="{CB0B4DE5-8067-4415-AE3D-1FDCCBC9BA5C}"/>
              </a:ext>
            </a:extLst>
          </p:cNvPr>
          <p:cNvSpPr/>
          <p:nvPr/>
        </p:nvSpPr>
        <p:spPr>
          <a:xfrm>
            <a:off x="7505543"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08" name="black 4 red Oval 45">
            <a:extLst>
              <a:ext uri="{FF2B5EF4-FFF2-40B4-BE49-F238E27FC236}">
                <a16:creationId xmlns:a16="http://schemas.microsoft.com/office/drawing/2014/main" id="{2967A947-6408-4087-BC9E-51B2CC856661}"/>
              </a:ext>
            </a:extLst>
          </p:cNvPr>
          <p:cNvSpPr/>
          <p:nvPr/>
        </p:nvSpPr>
        <p:spPr>
          <a:xfrm>
            <a:off x="7203297"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09" name="cover 4 Rectangle 54">
            <a:extLst>
              <a:ext uri="{FF2B5EF4-FFF2-40B4-BE49-F238E27FC236}">
                <a16:creationId xmlns:a16="http://schemas.microsoft.com/office/drawing/2014/main" id="{1A778068-6FD0-4636-AA3E-2C0D0AF59139}"/>
              </a:ext>
            </a:extLst>
          </p:cNvPr>
          <p:cNvSpPr/>
          <p:nvPr/>
        </p:nvSpPr>
        <p:spPr>
          <a:xfrm>
            <a:off x="7145992"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10" name="cover 3 Rectangle 55">
            <a:extLst>
              <a:ext uri="{FF2B5EF4-FFF2-40B4-BE49-F238E27FC236}">
                <a16:creationId xmlns:a16="http://schemas.microsoft.com/office/drawing/2014/main" id="{8E9E497C-FB97-49C0-AE29-54BB184D511B}"/>
              </a:ext>
            </a:extLst>
          </p:cNvPr>
          <p:cNvSpPr/>
          <p:nvPr/>
        </p:nvSpPr>
        <p:spPr>
          <a:xfrm>
            <a:off x="7145992"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11" name="cover 1 Rectangle 57">
            <a:extLst>
              <a:ext uri="{FF2B5EF4-FFF2-40B4-BE49-F238E27FC236}">
                <a16:creationId xmlns:a16="http://schemas.microsoft.com/office/drawing/2014/main" id="{F504558D-5C70-4CEF-A3C2-C2183EFF4499}"/>
              </a:ext>
            </a:extLst>
          </p:cNvPr>
          <p:cNvSpPr/>
          <p:nvPr/>
        </p:nvSpPr>
        <p:spPr>
          <a:xfrm>
            <a:off x="7145992"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12" name="cover 2 Rectangle 56">
            <a:extLst>
              <a:ext uri="{FF2B5EF4-FFF2-40B4-BE49-F238E27FC236}">
                <a16:creationId xmlns:a16="http://schemas.microsoft.com/office/drawing/2014/main" id="{ABF94A84-747C-403D-87BA-8DFBCAD1D383}"/>
              </a:ext>
            </a:extLst>
          </p:cNvPr>
          <p:cNvSpPr/>
          <p:nvPr/>
        </p:nvSpPr>
        <p:spPr>
          <a:xfrm>
            <a:off x="7145992"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13" name="small RED 2 Oval 21">
            <a:extLst>
              <a:ext uri="{FF2B5EF4-FFF2-40B4-BE49-F238E27FC236}">
                <a16:creationId xmlns:a16="http://schemas.microsoft.com/office/drawing/2014/main" id="{D456B45A-A964-442B-9235-B16C695F4726}"/>
              </a:ext>
            </a:extLst>
          </p:cNvPr>
          <p:cNvSpPr>
            <a:spLocks noChangeAspect="1"/>
          </p:cNvSpPr>
          <p:nvPr/>
        </p:nvSpPr>
        <p:spPr>
          <a:xfrm rot="16200000">
            <a:off x="7311764" y="3637504"/>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14" name="small YELLOW 2 Oval 22">
            <a:extLst>
              <a:ext uri="{FF2B5EF4-FFF2-40B4-BE49-F238E27FC236}">
                <a16:creationId xmlns:a16="http://schemas.microsoft.com/office/drawing/2014/main" id="{E1C8129F-124C-4720-8CFF-417AFA3E3AFA}"/>
              </a:ext>
            </a:extLst>
          </p:cNvPr>
          <p:cNvSpPr>
            <a:spLocks noChangeAspect="1"/>
          </p:cNvSpPr>
          <p:nvPr/>
        </p:nvSpPr>
        <p:spPr>
          <a:xfrm rot="16200000">
            <a:off x="7311764" y="3437105"/>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15" name="small GREEN 2 Oval 23">
            <a:extLst>
              <a:ext uri="{FF2B5EF4-FFF2-40B4-BE49-F238E27FC236}">
                <a16:creationId xmlns:a16="http://schemas.microsoft.com/office/drawing/2014/main" id="{4E57A642-7C80-413E-8A9C-55423D39B82A}"/>
              </a:ext>
            </a:extLst>
          </p:cNvPr>
          <p:cNvSpPr>
            <a:spLocks noChangeAspect="1"/>
          </p:cNvSpPr>
          <p:nvPr/>
        </p:nvSpPr>
        <p:spPr>
          <a:xfrm rot="16200000">
            <a:off x="7311764" y="3240087"/>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16" name="small BLUE 2 Oval 24">
            <a:extLst>
              <a:ext uri="{FF2B5EF4-FFF2-40B4-BE49-F238E27FC236}">
                <a16:creationId xmlns:a16="http://schemas.microsoft.com/office/drawing/2014/main" id="{C90D7119-913A-4EC7-83EE-A96E7B39643F}"/>
              </a:ext>
            </a:extLst>
          </p:cNvPr>
          <p:cNvSpPr>
            <a:spLocks noChangeAspect="1"/>
          </p:cNvSpPr>
          <p:nvPr/>
        </p:nvSpPr>
        <p:spPr>
          <a:xfrm rot="16200000">
            <a:off x="7525307" y="3637504"/>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17" name="small ORANGE 2 Oval 25">
            <a:extLst>
              <a:ext uri="{FF2B5EF4-FFF2-40B4-BE49-F238E27FC236}">
                <a16:creationId xmlns:a16="http://schemas.microsoft.com/office/drawing/2014/main" id="{0A8E19D0-27CC-4F51-95CF-047D2F1E3AA6}"/>
              </a:ext>
            </a:extLst>
          </p:cNvPr>
          <p:cNvSpPr>
            <a:spLocks noChangeAspect="1"/>
          </p:cNvSpPr>
          <p:nvPr/>
        </p:nvSpPr>
        <p:spPr>
          <a:xfrm rot="16200000">
            <a:off x="7525307" y="3437105"/>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18" name="small PURPLE 2 Oval 26">
            <a:extLst>
              <a:ext uri="{FF2B5EF4-FFF2-40B4-BE49-F238E27FC236}">
                <a16:creationId xmlns:a16="http://schemas.microsoft.com/office/drawing/2014/main" id="{C27C4A00-E455-4CD4-ABBD-902F6ED91533}"/>
              </a:ext>
            </a:extLst>
          </p:cNvPr>
          <p:cNvSpPr>
            <a:spLocks noChangeAspect="1"/>
          </p:cNvSpPr>
          <p:nvPr/>
        </p:nvSpPr>
        <p:spPr>
          <a:xfrm rot="16200000">
            <a:off x="7525307" y="3240087"/>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19" name="big RED 2 Oval 27">
            <a:extLst>
              <a:ext uri="{FF2B5EF4-FFF2-40B4-BE49-F238E27FC236}">
                <a16:creationId xmlns:a16="http://schemas.microsoft.com/office/drawing/2014/main" id="{ABF124CA-0555-4B5E-9B7A-9582375ED0F1}"/>
              </a:ext>
            </a:extLst>
          </p:cNvPr>
          <p:cNvSpPr>
            <a:spLocks noChangeAspect="1"/>
          </p:cNvSpPr>
          <p:nvPr/>
        </p:nvSpPr>
        <p:spPr>
          <a:xfrm>
            <a:off x="7181542" y="320848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20" name="big YELLOW 2 Oval 28">
            <a:extLst>
              <a:ext uri="{FF2B5EF4-FFF2-40B4-BE49-F238E27FC236}">
                <a16:creationId xmlns:a16="http://schemas.microsoft.com/office/drawing/2014/main" id="{C49BC06A-170D-4D23-AEE4-5C58D7471B2A}"/>
              </a:ext>
            </a:extLst>
          </p:cNvPr>
          <p:cNvSpPr>
            <a:spLocks noChangeAspect="1"/>
          </p:cNvSpPr>
          <p:nvPr/>
        </p:nvSpPr>
        <p:spPr>
          <a:xfrm>
            <a:off x="7181542" y="320848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21" name="big GREEN 2 Oval 29">
            <a:extLst>
              <a:ext uri="{FF2B5EF4-FFF2-40B4-BE49-F238E27FC236}">
                <a16:creationId xmlns:a16="http://schemas.microsoft.com/office/drawing/2014/main" id="{69274B54-3943-44C3-84BC-5908C4F92E84}"/>
              </a:ext>
            </a:extLst>
          </p:cNvPr>
          <p:cNvSpPr>
            <a:spLocks noChangeAspect="1"/>
          </p:cNvSpPr>
          <p:nvPr/>
        </p:nvSpPr>
        <p:spPr>
          <a:xfrm>
            <a:off x="7181542" y="320848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22" name="big BLUE 2 Oval 30">
            <a:extLst>
              <a:ext uri="{FF2B5EF4-FFF2-40B4-BE49-F238E27FC236}">
                <a16:creationId xmlns:a16="http://schemas.microsoft.com/office/drawing/2014/main" id="{B3BC12C0-BD1B-4DF9-8D1D-918109925DF1}"/>
              </a:ext>
            </a:extLst>
          </p:cNvPr>
          <p:cNvSpPr>
            <a:spLocks noChangeAspect="1"/>
          </p:cNvSpPr>
          <p:nvPr/>
        </p:nvSpPr>
        <p:spPr>
          <a:xfrm>
            <a:off x="7181542" y="320848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23" name="big ORANGE 2 Oval 31">
            <a:extLst>
              <a:ext uri="{FF2B5EF4-FFF2-40B4-BE49-F238E27FC236}">
                <a16:creationId xmlns:a16="http://schemas.microsoft.com/office/drawing/2014/main" id="{78736924-5CFC-4013-8ACB-03AB905CC7DE}"/>
              </a:ext>
            </a:extLst>
          </p:cNvPr>
          <p:cNvSpPr>
            <a:spLocks noChangeAspect="1"/>
          </p:cNvSpPr>
          <p:nvPr/>
        </p:nvSpPr>
        <p:spPr>
          <a:xfrm>
            <a:off x="7181542" y="320848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24" name="big PURPLE 2 Oval 32">
            <a:extLst>
              <a:ext uri="{FF2B5EF4-FFF2-40B4-BE49-F238E27FC236}">
                <a16:creationId xmlns:a16="http://schemas.microsoft.com/office/drawing/2014/main" id="{62BC5867-F14A-4887-97DB-E26AA3320A64}"/>
              </a:ext>
            </a:extLst>
          </p:cNvPr>
          <p:cNvSpPr>
            <a:spLocks noChangeAspect="1"/>
          </p:cNvSpPr>
          <p:nvPr/>
        </p:nvSpPr>
        <p:spPr>
          <a:xfrm>
            <a:off x="7181542" y="320848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25" name="small RED 3 Oval 21">
            <a:extLst>
              <a:ext uri="{FF2B5EF4-FFF2-40B4-BE49-F238E27FC236}">
                <a16:creationId xmlns:a16="http://schemas.microsoft.com/office/drawing/2014/main" id="{62099DB1-A3CD-489B-AC34-2144C18ADE05}"/>
              </a:ext>
            </a:extLst>
          </p:cNvPr>
          <p:cNvSpPr>
            <a:spLocks noChangeAspect="1"/>
          </p:cNvSpPr>
          <p:nvPr/>
        </p:nvSpPr>
        <p:spPr>
          <a:xfrm rot="16200000">
            <a:off x="7311764" y="288136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26" name="small YELLOW 3 Oval 22">
            <a:extLst>
              <a:ext uri="{FF2B5EF4-FFF2-40B4-BE49-F238E27FC236}">
                <a16:creationId xmlns:a16="http://schemas.microsoft.com/office/drawing/2014/main" id="{00E51B43-C5E3-45EE-81C9-C50D99A7F724}"/>
              </a:ext>
            </a:extLst>
          </p:cNvPr>
          <p:cNvSpPr>
            <a:spLocks noChangeAspect="1"/>
          </p:cNvSpPr>
          <p:nvPr/>
        </p:nvSpPr>
        <p:spPr>
          <a:xfrm rot="16200000">
            <a:off x="7311764" y="268589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27" name="small GREEN 3 Oval 23">
            <a:extLst>
              <a:ext uri="{FF2B5EF4-FFF2-40B4-BE49-F238E27FC236}">
                <a16:creationId xmlns:a16="http://schemas.microsoft.com/office/drawing/2014/main" id="{F3A550E0-40E0-48E2-B9D2-35BCB178981C}"/>
              </a:ext>
            </a:extLst>
          </p:cNvPr>
          <p:cNvSpPr>
            <a:spLocks noChangeAspect="1"/>
          </p:cNvSpPr>
          <p:nvPr/>
        </p:nvSpPr>
        <p:spPr>
          <a:xfrm rot="16200000">
            <a:off x="7311764" y="248545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28" name="small BLUE 3 Oval 24">
            <a:extLst>
              <a:ext uri="{FF2B5EF4-FFF2-40B4-BE49-F238E27FC236}">
                <a16:creationId xmlns:a16="http://schemas.microsoft.com/office/drawing/2014/main" id="{BB46D892-C106-4847-93D7-816270E744FA}"/>
              </a:ext>
            </a:extLst>
          </p:cNvPr>
          <p:cNvSpPr>
            <a:spLocks noChangeAspect="1"/>
          </p:cNvSpPr>
          <p:nvPr/>
        </p:nvSpPr>
        <p:spPr>
          <a:xfrm rot="16200000">
            <a:off x="7525307" y="288136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29" name="small ORANGE 3 Oval 25">
            <a:extLst>
              <a:ext uri="{FF2B5EF4-FFF2-40B4-BE49-F238E27FC236}">
                <a16:creationId xmlns:a16="http://schemas.microsoft.com/office/drawing/2014/main" id="{6709A197-4988-4245-91CC-5B4011E13574}"/>
              </a:ext>
            </a:extLst>
          </p:cNvPr>
          <p:cNvSpPr>
            <a:spLocks noChangeAspect="1"/>
          </p:cNvSpPr>
          <p:nvPr/>
        </p:nvSpPr>
        <p:spPr>
          <a:xfrm rot="16200000">
            <a:off x="7525307" y="268589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30" name="small PURPLE 3 Oval 26">
            <a:extLst>
              <a:ext uri="{FF2B5EF4-FFF2-40B4-BE49-F238E27FC236}">
                <a16:creationId xmlns:a16="http://schemas.microsoft.com/office/drawing/2014/main" id="{C40E2CA1-BB80-434B-B5A8-0F6915C11397}"/>
              </a:ext>
            </a:extLst>
          </p:cNvPr>
          <p:cNvSpPr>
            <a:spLocks noChangeAspect="1"/>
          </p:cNvSpPr>
          <p:nvPr/>
        </p:nvSpPr>
        <p:spPr>
          <a:xfrm rot="16200000">
            <a:off x="7525307" y="248545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31" name="big RED 3 Oval 27">
            <a:extLst>
              <a:ext uri="{FF2B5EF4-FFF2-40B4-BE49-F238E27FC236}">
                <a16:creationId xmlns:a16="http://schemas.microsoft.com/office/drawing/2014/main" id="{92E31E30-5E61-473A-9CDB-89CBA2ADE1D6}"/>
              </a:ext>
            </a:extLst>
          </p:cNvPr>
          <p:cNvSpPr>
            <a:spLocks noChangeAspect="1"/>
          </p:cNvSpPr>
          <p:nvPr/>
        </p:nvSpPr>
        <p:spPr>
          <a:xfrm>
            <a:off x="7162321" y="24587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32" name="big YELLOW 3 Oval 28">
            <a:extLst>
              <a:ext uri="{FF2B5EF4-FFF2-40B4-BE49-F238E27FC236}">
                <a16:creationId xmlns:a16="http://schemas.microsoft.com/office/drawing/2014/main" id="{E54CAC11-4965-4989-B7EA-B6699197A864}"/>
              </a:ext>
            </a:extLst>
          </p:cNvPr>
          <p:cNvSpPr>
            <a:spLocks noChangeAspect="1"/>
          </p:cNvSpPr>
          <p:nvPr/>
        </p:nvSpPr>
        <p:spPr>
          <a:xfrm>
            <a:off x="7162321" y="24587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33" name="big GREEN 3 Oval 29">
            <a:extLst>
              <a:ext uri="{FF2B5EF4-FFF2-40B4-BE49-F238E27FC236}">
                <a16:creationId xmlns:a16="http://schemas.microsoft.com/office/drawing/2014/main" id="{10B64C4C-2383-42E5-9149-6CB1D547C823}"/>
              </a:ext>
            </a:extLst>
          </p:cNvPr>
          <p:cNvSpPr>
            <a:spLocks noChangeAspect="1"/>
          </p:cNvSpPr>
          <p:nvPr/>
        </p:nvSpPr>
        <p:spPr>
          <a:xfrm>
            <a:off x="7162321" y="24587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34" name="big BLUE 3 Oval 30">
            <a:extLst>
              <a:ext uri="{FF2B5EF4-FFF2-40B4-BE49-F238E27FC236}">
                <a16:creationId xmlns:a16="http://schemas.microsoft.com/office/drawing/2014/main" id="{DBBC13DC-E053-4C2F-BEED-14F3B4CCC253}"/>
              </a:ext>
            </a:extLst>
          </p:cNvPr>
          <p:cNvSpPr>
            <a:spLocks noChangeAspect="1"/>
          </p:cNvSpPr>
          <p:nvPr/>
        </p:nvSpPr>
        <p:spPr>
          <a:xfrm>
            <a:off x="7162321" y="24587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35" name="big ORANGE 3 Oval 31">
            <a:extLst>
              <a:ext uri="{FF2B5EF4-FFF2-40B4-BE49-F238E27FC236}">
                <a16:creationId xmlns:a16="http://schemas.microsoft.com/office/drawing/2014/main" id="{EA9DAC37-DFB6-4CA5-A3E1-5F8153344C44}"/>
              </a:ext>
            </a:extLst>
          </p:cNvPr>
          <p:cNvSpPr>
            <a:spLocks noChangeAspect="1"/>
          </p:cNvSpPr>
          <p:nvPr/>
        </p:nvSpPr>
        <p:spPr>
          <a:xfrm>
            <a:off x="7162321" y="24587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36" name="big PURPLE 3   Oval 32">
            <a:extLst>
              <a:ext uri="{FF2B5EF4-FFF2-40B4-BE49-F238E27FC236}">
                <a16:creationId xmlns:a16="http://schemas.microsoft.com/office/drawing/2014/main" id="{42321038-6365-466C-B5BE-750F01CD687E}"/>
              </a:ext>
            </a:extLst>
          </p:cNvPr>
          <p:cNvSpPr>
            <a:spLocks noChangeAspect="1"/>
          </p:cNvSpPr>
          <p:nvPr/>
        </p:nvSpPr>
        <p:spPr>
          <a:xfrm>
            <a:off x="7162321" y="24587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37" name="small RED 4 Oval 21">
            <a:extLst>
              <a:ext uri="{FF2B5EF4-FFF2-40B4-BE49-F238E27FC236}">
                <a16:creationId xmlns:a16="http://schemas.microsoft.com/office/drawing/2014/main" id="{80C9A701-607C-4585-8B56-EC07DAD0EEBC}"/>
              </a:ext>
            </a:extLst>
          </p:cNvPr>
          <p:cNvSpPr>
            <a:spLocks noChangeAspect="1"/>
          </p:cNvSpPr>
          <p:nvPr/>
        </p:nvSpPr>
        <p:spPr>
          <a:xfrm rot="16200000">
            <a:off x="7311764" y="21185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38" name="small YELLOW 4 Oval 22">
            <a:extLst>
              <a:ext uri="{FF2B5EF4-FFF2-40B4-BE49-F238E27FC236}">
                <a16:creationId xmlns:a16="http://schemas.microsoft.com/office/drawing/2014/main" id="{476EADFB-FEEF-45D8-BFD4-9342C4AE3EF9}"/>
              </a:ext>
            </a:extLst>
          </p:cNvPr>
          <p:cNvSpPr>
            <a:spLocks noChangeAspect="1"/>
          </p:cNvSpPr>
          <p:nvPr/>
        </p:nvSpPr>
        <p:spPr>
          <a:xfrm rot="16200000">
            <a:off x="7311764" y="19189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39" name="small GREEN 4 Oval 23">
            <a:extLst>
              <a:ext uri="{FF2B5EF4-FFF2-40B4-BE49-F238E27FC236}">
                <a16:creationId xmlns:a16="http://schemas.microsoft.com/office/drawing/2014/main" id="{038476B8-A883-4FB2-BC28-FE05F4D29172}"/>
              </a:ext>
            </a:extLst>
          </p:cNvPr>
          <p:cNvSpPr>
            <a:spLocks noChangeAspect="1"/>
          </p:cNvSpPr>
          <p:nvPr/>
        </p:nvSpPr>
        <p:spPr>
          <a:xfrm rot="16200000">
            <a:off x="7311764" y="172321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40" name="small BLUE 4 Oval 24">
            <a:extLst>
              <a:ext uri="{FF2B5EF4-FFF2-40B4-BE49-F238E27FC236}">
                <a16:creationId xmlns:a16="http://schemas.microsoft.com/office/drawing/2014/main" id="{4BF1D444-74E4-476E-A474-0D1FB894CD8F}"/>
              </a:ext>
            </a:extLst>
          </p:cNvPr>
          <p:cNvSpPr>
            <a:spLocks noChangeAspect="1"/>
          </p:cNvSpPr>
          <p:nvPr/>
        </p:nvSpPr>
        <p:spPr>
          <a:xfrm rot="16200000">
            <a:off x="7525307" y="21185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41" name="small ORANGE 4 Oval 25">
            <a:extLst>
              <a:ext uri="{FF2B5EF4-FFF2-40B4-BE49-F238E27FC236}">
                <a16:creationId xmlns:a16="http://schemas.microsoft.com/office/drawing/2014/main" id="{2DE5FD5B-ADA3-49D9-9601-D1C03FBE49AF}"/>
              </a:ext>
            </a:extLst>
          </p:cNvPr>
          <p:cNvSpPr>
            <a:spLocks noChangeAspect="1"/>
          </p:cNvSpPr>
          <p:nvPr/>
        </p:nvSpPr>
        <p:spPr>
          <a:xfrm rot="16200000">
            <a:off x="7525307" y="19189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42" name="small PURPLE 4 Oval 26">
            <a:extLst>
              <a:ext uri="{FF2B5EF4-FFF2-40B4-BE49-F238E27FC236}">
                <a16:creationId xmlns:a16="http://schemas.microsoft.com/office/drawing/2014/main" id="{AE7CC2B1-0C61-420F-B5BD-9B7B2A0F12C1}"/>
              </a:ext>
            </a:extLst>
          </p:cNvPr>
          <p:cNvSpPr>
            <a:spLocks noChangeAspect="1"/>
          </p:cNvSpPr>
          <p:nvPr/>
        </p:nvSpPr>
        <p:spPr>
          <a:xfrm rot="16200000">
            <a:off x="7525307" y="172321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43" name="big RED 4 Oval 27">
            <a:extLst>
              <a:ext uri="{FF2B5EF4-FFF2-40B4-BE49-F238E27FC236}">
                <a16:creationId xmlns:a16="http://schemas.microsoft.com/office/drawing/2014/main" id="{B05D1907-87D6-47C6-8AC0-CE31F107B69A}"/>
              </a:ext>
            </a:extLst>
          </p:cNvPr>
          <p:cNvSpPr>
            <a:spLocks noChangeAspect="1"/>
          </p:cNvSpPr>
          <p:nvPr/>
        </p:nvSpPr>
        <p:spPr>
          <a:xfrm>
            <a:off x="7181542" y="170142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44" name="big YELLOW 4 Oval 28">
            <a:extLst>
              <a:ext uri="{FF2B5EF4-FFF2-40B4-BE49-F238E27FC236}">
                <a16:creationId xmlns:a16="http://schemas.microsoft.com/office/drawing/2014/main" id="{EF493CC4-0FE4-4DF3-BA43-616E6D896257}"/>
              </a:ext>
            </a:extLst>
          </p:cNvPr>
          <p:cNvSpPr>
            <a:spLocks noChangeAspect="1"/>
          </p:cNvSpPr>
          <p:nvPr/>
        </p:nvSpPr>
        <p:spPr>
          <a:xfrm>
            <a:off x="7181542" y="170142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45" name="big GREEN 4 Oval 29">
            <a:extLst>
              <a:ext uri="{FF2B5EF4-FFF2-40B4-BE49-F238E27FC236}">
                <a16:creationId xmlns:a16="http://schemas.microsoft.com/office/drawing/2014/main" id="{F56CB2F9-0B5F-4A93-B8FE-571208FD8A43}"/>
              </a:ext>
            </a:extLst>
          </p:cNvPr>
          <p:cNvSpPr>
            <a:spLocks noChangeAspect="1"/>
          </p:cNvSpPr>
          <p:nvPr/>
        </p:nvSpPr>
        <p:spPr>
          <a:xfrm>
            <a:off x="7181542" y="170142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46" name="big BLUE 4 Oval 30">
            <a:extLst>
              <a:ext uri="{FF2B5EF4-FFF2-40B4-BE49-F238E27FC236}">
                <a16:creationId xmlns:a16="http://schemas.microsoft.com/office/drawing/2014/main" id="{395BEE62-A8EA-4C2F-942B-77CAF03EFD6F}"/>
              </a:ext>
            </a:extLst>
          </p:cNvPr>
          <p:cNvSpPr>
            <a:spLocks noChangeAspect="1"/>
          </p:cNvSpPr>
          <p:nvPr/>
        </p:nvSpPr>
        <p:spPr>
          <a:xfrm>
            <a:off x="7181542" y="170142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47" name="big ORANGE 4 Oval 31">
            <a:extLst>
              <a:ext uri="{FF2B5EF4-FFF2-40B4-BE49-F238E27FC236}">
                <a16:creationId xmlns:a16="http://schemas.microsoft.com/office/drawing/2014/main" id="{E148583C-01A5-401D-AC56-B002C714BA9A}"/>
              </a:ext>
            </a:extLst>
          </p:cNvPr>
          <p:cNvSpPr>
            <a:spLocks noChangeAspect="1"/>
          </p:cNvSpPr>
          <p:nvPr/>
        </p:nvSpPr>
        <p:spPr>
          <a:xfrm>
            <a:off x="7181542" y="170142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48" name="big PURPLE 4 Oval 32">
            <a:extLst>
              <a:ext uri="{FF2B5EF4-FFF2-40B4-BE49-F238E27FC236}">
                <a16:creationId xmlns:a16="http://schemas.microsoft.com/office/drawing/2014/main" id="{876CE686-A8BF-41D3-A967-FCDEA6000DD5}"/>
              </a:ext>
            </a:extLst>
          </p:cNvPr>
          <p:cNvSpPr>
            <a:spLocks noChangeAspect="1"/>
          </p:cNvSpPr>
          <p:nvPr/>
        </p:nvSpPr>
        <p:spPr>
          <a:xfrm>
            <a:off x="7181542" y="170142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49" name="small RED 1 Oval 21">
            <a:extLst>
              <a:ext uri="{FF2B5EF4-FFF2-40B4-BE49-F238E27FC236}">
                <a16:creationId xmlns:a16="http://schemas.microsoft.com/office/drawing/2014/main" id="{8AFA864E-87E4-4966-8238-CCAD4AC836D1}"/>
              </a:ext>
            </a:extLst>
          </p:cNvPr>
          <p:cNvSpPr>
            <a:spLocks noChangeAspect="1"/>
          </p:cNvSpPr>
          <p:nvPr/>
        </p:nvSpPr>
        <p:spPr>
          <a:xfrm rot="16200000">
            <a:off x="8068142" y="439394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50" name="small YELLOW 1 Oval 22">
            <a:extLst>
              <a:ext uri="{FF2B5EF4-FFF2-40B4-BE49-F238E27FC236}">
                <a16:creationId xmlns:a16="http://schemas.microsoft.com/office/drawing/2014/main" id="{B7670EE2-C2A6-4730-A848-447139F225CD}"/>
              </a:ext>
            </a:extLst>
          </p:cNvPr>
          <p:cNvSpPr>
            <a:spLocks noChangeAspect="1"/>
          </p:cNvSpPr>
          <p:nvPr/>
        </p:nvSpPr>
        <p:spPr>
          <a:xfrm rot="16200000">
            <a:off x="8068142" y="419661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51" name="small GREEN 1 Oval 23">
            <a:extLst>
              <a:ext uri="{FF2B5EF4-FFF2-40B4-BE49-F238E27FC236}">
                <a16:creationId xmlns:a16="http://schemas.microsoft.com/office/drawing/2014/main" id="{B2C879FC-E00E-43D4-BA70-F6EA02D64B49}"/>
              </a:ext>
            </a:extLst>
          </p:cNvPr>
          <p:cNvSpPr>
            <a:spLocks noChangeAspect="1"/>
          </p:cNvSpPr>
          <p:nvPr/>
        </p:nvSpPr>
        <p:spPr>
          <a:xfrm rot="16200000">
            <a:off x="8068142" y="399808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52" name="small BLUE 1 Oval 24">
            <a:extLst>
              <a:ext uri="{FF2B5EF4-FFF2-40B4-BE49-F238E27FC236}">
                <a16:creationId xmlns:a16="http://schemas.microsoft.com/office/drawing/2014/main" id="{D3AAACA9-149C-4ED1-90CF-B68F49125D3C}"/>
              </a:ext>
            </a:extLst>
          </p:cNvPr>
          <p:cNvSpPr>
            <a:spLocks noChangeAspect="1"/>
          </p:cNvSpPr>
          <p:nvPr/>
        </p:nvSpPr>
        <p:spPr>
          <a:xfrm rot="16200000">
            <a:off x="8281685" y="439394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53" name="small ORANGE 1 Oval 25">
            <a:extLst>
              <a:ext uri="{FF2B5EF4-FFF2-40B4-BE49-F238E27FC236}">
                <a16:creationId xmlns:a16="http://schemas.microsoft.com/office/drawing/2014/main" id="{C22FEE0B-3A18-42E1-BC04-E0697B747246}"/>
              </a:ext>
            </a:extLst>
          </p:cNvPr>
          <p:cNvSpPr>
            <a:spLocks noChangeAspect="1"/>
          </p:cNvSpPr>
          <p:nvPr/>
        </p:nvSpPr>
        <p:spPr>
          <a:xfrm rot="16200000">
            <a:off x="8281685" y="419661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54" name="small PURPLE 1 Oval 26">
            <a:extLst>
              <a:ext uri="{FF2B5EF4-FFF2-40B4-BE49-F238E27FC236}">
                <a16:creationId xmlns:a16="http://schemas.microsoft.com/office/drawing/2014/main" id="{9D232E9D-6911-453F-B71C-9C1FD6B6121C}"/>
              </a:ext>
            </a:extLst>
          </p:cNvPr>
          <p:cNvSpPr>
            <a:spLocks noChangeAspect="1"/>
          </p:cNvSpPr>
          <p:nvPr/>
        </p:nvSpPr>
        <p:spPr>
          <a:xfrm rot="16200000">
            <a:off x="8281685" y="399808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55" name="big RED 1 Oval 27">
            <a:extLst>
              <a:ext uri="{FF2B5EF4-FFF2-40B4-BE49-F238E27FC236}">
                <a16:creationId xmlns:a16="http://schemas.microsoft.com/office/drawing/2014/main" id="{BBFC9C41-57BE-4373-92E2-3A8E9746583D}"/>
              </a:ext>
            </a:extLst>
          </p:cNvPr>
          <p:cNvSpPr>
            <a:spLocks noChangeAspect="1"/>
          </p:cNvSpPr>
          <p:nvPr/>
        </p:nvSpPr>
        <p:spPr>
          <a:xfrm>
            <a:off x="7929004" y="3967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56" name="big YELLOW 1 Oval 28">
            <a:extLst>
              <a:ext uri="{FF2B5EF4-FFF2-40B4-BE49-F238E27FC236}">
                <a16:creationId xmlns:a16="http://schemas.microsoft.com/office/drawing/2014/main" id="{2035E860-ED96-472F-92B4-97F4311EA6B1}"/>
              </a:ext>
            </a:extLst>
          </p:cNvPr>
          <p:cNvSpPr>
            <a:spLocks noChangeAspect="1"/>
          </p:cNvSpPr>
          <p:nvPr/>
        </p:nvSpPr>
        <p:spPr>
          <a:xfrm>
            <a:off x="7929004" y="3967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57" name="big GREEN 1 Oval 29">
            <a:extLst>
              <a:ext uri="{FF2B5EF4-FFF2-40B4-BE49-F238E27FC236}">
                <a16:creationId xmlns:a16="http://schemas.microsoft.com/office/drawing/2014/main" id="{261A5113-54A7-489A-BB71-A6FA99F8EB51}"/>
              </a:ext>
            </a:extLst>
          </p:cNvPr>
          <p:cNvSpPr>
            <a:spLocks noChangeAspect="1"/>
          </p:cNvSpPr>
          <p:nvPr/>
        </p:nvSpPr>
        <p:spPr>
          <a:xfrm>
            <a:off x="7929004" y="3967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58" name="big BLUE1 Oval 30">
            <a:extLst>
              <a:ext uri="{FF2B5EF4-FFF2-40B4-BE49-F238E27FC236}">
                <a16:creationId xmlns:a16="http://schemas.microsoft.com/office/drawing/2014/main" id="{70280904-1689-4F75-A06C-3BE4043C976E}"/>
              </a:ext>
            </a:extLst>
          </p:cNvPr>
          <p:cNvSpPr>
            <a:spLocks noChangeAspect="1"/>
          </p:cNvSpPr>
          <p:nvPr/>
        </p:nvSpPr>
        <p:spPr>
          <a:xfrm>
            <a:off x="7929004" y="3967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59" name="big ORANGE 1 Oval 31">
            <a:extLst>
              <a:ext uri="{FF2B5EF4-FFF2-40B4-BE49-F238E27FC236}">
                <a16:creationId xmlns:a16="http://schemas.microsoft.com/office/drawing/2014/main" id="{6F688EB1-A61A-496B-B462-6D2ADAF82A84}"/>
              </a:ext>
            </a:extLst>
          </p:cNvPr>
          <p:cNvSpPr>
            <a:spLocks noChangeAspect="1"/>
          </p:cNvSpPr>
          <p:nvPr/>
        </p:nvSpPr>
        <p:spPr>
          <a:xfrm>
            <a:off x="7929004" y="3967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60" name="big PURPLE 1  Oval 32">
            <a:extLst>
              <a:ext uri="{FF2B5EF4-FFF2-40B4-BE49-F238E27FC236}">
                <a16:creationId xmlns:a16="http://schemas.microsoft.com/office/drawing/2014/main" id="{59E2BE8E-F82F-49DE-8EB8-9D38F868A0B0}"/>
              </a:ext>
            </a:extLst>
          </p:cNvPr>
          <p:cNvSpPr>
            <a:spLocks noChangeAspect="1"/>
          </p:cNvSpPr>
          <p:nvPr/>
        </p:nvSpPr>
        <p:spPr>
          <a:xfrm>
            <a:off x="7929004" y="3967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61" name="white 4  Oval 38">
            <a:extLst>
              <a:ext uri="{FF2B5EF4-FFF2-40B4-BE49-F238E27FC236}">
                <a16:creationId xmlns:a16="http://schemas.microsoft.com/office/drawing/2014/main" id="{DBE0E18B-3639-4CD2-AE56-2D018BD9FC1F}"/>
              </a:ext>
            </a:extLst>
          </p:cNvPr>
          <p:cNvSpPr/>
          <p:nvPr/>
        </p:nvSpPr>
        <p:spPr>
          <a:xfrm>
            <a:off x="8260671"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62" name="white 3 Oval 39">
            <a:extLst>
              <a:ext uri="{FF2B5EF4-FFF2-40B4-BE49-F238E27FC236}">
                <a16:creationId xmlns:a16="http://schemas.microsoft.com/office/drawing/2014/main" id="{32911FC9-121D-4938-9A8E-AC7832AE3280}"/>
              </a:ext>
            </a:extLst>
          </p:cNvPr>
          <p:cNvSpPr/>
          <p:nvPr/>
        </p:nvSpPr>
        <p:spPr>
          <a:xfrm>
            <a:off x="8260671"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63" name="white 2 Oval 40">
            <a:extLst>
              <a:ext uri="{FF2B5EF4-FFF2-40B4-BE49-F238E27FC236}">
                <a16:creationId xmlns:a16="http://schemas.microsoft.com/office/drawing/2014/main" id="{4E3D36FC-1D2B-4A03-A8FA-90F50A45E553}"/>
              </a:ext>
            </a:extLst>
          </p:cNvPr>
          <p:cNvSpPr/>
          <p:nvPr/>
        </p:nvSpPr>
        <p:spPr>
          <a:xfrm>
            <a:off x="7955801"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64" name="white 1  Oval 41">
            <a:extLst>
              <a:ext uri="{FF2B5EF4-FFF2-40B4-BE49-F238E27FC236}">
                <a16:creationId xmlns:a16="http://schemas.microsoft.com/office/drawing/2014/main" id="{6DF9960C-0404-44E6-B75C-0CDE3ACCBFF6}"/>
              </a:ext>
            </a:extLst>
          </p:cNvPr>
          <p:cNvSpPr/>
          <p:nvPr/>
        </p:nvSpPr>
        <p:spPr>
          <a:xfrm>
            <a:off x="7955801"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65" name="black 2 green Oval 42">
            <a:extLst>
              <a:ext uri="{FF2B5EF4-FFF2-40B4-BE49-F238E27FC236}">
                <a16:creationId xmlns:a16="http://schemas.microsoft.com/office/drawing/2014/main" id="{FC43A1CF-A47C-445B-AE21-E3DFC9D3D0EB}"/>
              </a:ext>
            </a:extLst>
          </p:cNvPr>
          <p:cNvSpPr/>
          <p:nvPr/>
        </p:nvSpPr>
        <p:spPr>
          <a:xfrm>
            <a:off x="7955801"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66" name="black 1 purple Oval 43">
            <a:extLst>
              <a:ext uri="{FF2B5EF4-FFF2-40B4-BE49-F238E27FC236}">
                <a16:creationId xmlns:a16="http://schemas.microsoft.com/office/drawing/2014/main" id="{E7CD54E6-52EE-4BA0-976E-820575843F92}"/>
              </a:ext>
            </a:extLst>
          </p:cNvPr>
          <p:cNvSpPr/>
          <p:nvPr/>
        </p:nvSpPr>
        <p:spPr>
          <a:xfrm>
            <a:off x="7955801"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67" name="black 3 yellow Oval 44">
            <a:extLst>
              <a:ext uri="{FF2B5EF4-FFF2-40B4-BE49-F238E27FC236}">
                <a16:creationId xmlns:a16="http://schemas.microsoft.com/office/drawing/2014/main" id="{26B2D767-3FF8-463C-89F4-187BD9F78A5E}"/>
              </a:ext>
            </a:extLst>
          </p:cNvPr>
          <p:cNvSpPr/>
          <p:nvPr/>
        </p:nvSpPr>
        <p:spPr>
          <a:xfrm>
            <a:off x="8260671"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68" name="black 4 red Oval 45">
            <a:extLst>
              <a:ext uri="{FF2B5EF4-FFF2-40B4-BE49-F238E27FC236}">
                <a16:creationId xmlns:a16="http://schemas.microsoft.com/office/drawing/2014/main" id="{4D29374E-E6E9-49FB-8C6F-581D8D2E1D5B}"/>
              </a:ext>
            </a:extLst>
          </p:cNvPr>
          <p:cNvSpPr/>
          <p:nvPr/>
        </p:nvSpPr>
        <p:spPr>
          <a:xfrm>
            <a:off x="8260671"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69" name="cover 4 Rectangle 54">
            <a:extLst>
              <a:ext uri="{FF2B5EF4-FFF2-40B4-BE49-F238E27FC236}">
                <a16:creationId xmlns:a16="http://schemas.microsoft.com/office/drawing/2014/main" id="{3B182820-B2F6-469A-A9DC-87DDA4DD2786}"/>
              </a:ext>
            </a:extLst>
          </p:cNvPr>
          <p:cNvSpPr/>
          <p:nvPr/>
        </p:nvSpPr>
        <p:spPr>
          <a:xfrm>
            <a:off x="7907813"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70" name="cover 3 Rectangle 55">
            <a:extLst>
              <a:ext uri="{FF2B5EF4-FFF2-40B4-BE49-F238E27FC236}">
                <a16:creationId xmlns:a16="http://schemas.microsoft.com/office/drawing/2014/main" id="{21D402C7-D1BB-4C2C-A76C-64B7C34FA06C}"/>
              </a:ext>
            </a:extLst>
          </p:cNvPr>
          <p:cNvSpPr/>
          <p:nvPr/>
        </p:nvSpPr>
        <p:spPr>
          <a:xfrm>
            <a:off x="7907813"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71" name="cover 1 Rectangle 57">
            <a:extLst>
              <a:ext uri="{FF2B5EF4-FFF2-40B4-BE49-F238E27FC236}">
                <a16:creationId xmlns:a16="http://schemas.microsoft.com/office/drawing/2014/main" id="{A6CEA428-DBE2-4B3E-9B83-D3D96DD4CEF9}"/>
              </a:ext>
            </a:extLst>
          </p:cNvPr>
          <p:cNvSpPr/>
          <p:nvPr/>
        </p:nvSpPr>
        <p:spPr>
          <a:xfrm>
            <a:off x="7907813"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72" name="cover 2 Rectangle 56">
            <a:extLst>
              <a:ext uri="{FF2B5EF4-FFF2-40B4-BE49-F238E27FC236}">
                <a16:creationId xmlns:a16="http://schemas.microsoft.com/office/drawing/2014/main" id="{3B97B4AC-51E4-4B89-9649-5204A023CA92}"/>
              </a:ext>
            </a:extLst>
          </p:cNvPr>
          <p:cNvSpPr/>
          <p:nvPr/>
        </p:nvSpPr>
        <p:spPr>
          <a:xfrm>
            <a:off x="7907813"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73" name="small RED 2 Oval 21">
            <a:extLst>
              <a:ext uri="{FF2B5EF4-FFF2-40B4-BE49-F238E27FC236}">
                <a16:creationId xmlns:a16="http://schemas.microsoft.com/office/drawing/2014/main" id="{D5486785-23A2-4301-9BB8-FBBC64939A69}"/>
              </a:ext>
            </a:extLst>
          </p:cNvPr>
          <p:cNvSpPr>
            <a:spLocks noChangeAspect="1"/>
          </p:cNvSpPr>
          <p:nvPr/>
        </p:nvSpPr>
        <p:spPr>
          <a:xfrm rot="16200000">
            <a:off x="8068142" y="3626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74" name="small YELLOW 2 Oval 22">
            <a:extLst>
              <a:ext uri="{FF2B5EF4-FFF2-40B4-BE49-F238E27FC236}">
                <a16:creationId xmlns:a16="http://schemas.microsoft.com/office/drawing/2014/main" id="{C075595C-C440-4E26-ACEA-D2C26CA73DAC}"/>
              </a:ext>
            </a:extLst>
          </p:cNvPr>
          <p:cNvSpPr>
            <a:spLocks noChangeAspect="1"/>
          </p:cNvSpPr>
          <p:nvPr/>
        </p:nvSpPr>
        <p:spPr>
          <a:xfrm rot="16200000">
            <a:off x="8068142" y="3426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75" name="small GREEN 2 Oval 23">
            <a:extLst>
              <a:ext uri="{FF2B5EF4-FFF2-40B4-BE49-F238E27FC236}">
                <a16:creationId xmlns:a16="http://schemas.microsoft.com/office/drawing/2014/main" id="{862BBDA8-FA00-430E-85E6-BB1479AFFFA4}"/>
              </a:ext>
            </a:extLst>
          </p:cNvPr>
          <p:cNvSpPr>
            <a:spLocks noChangeAspect="1"/>
          </p:cNvSpPr>
          <p:nvPr/>
        </p:nvSpPr>
        <p:spPr>
          <a:xfrm rot="16200000">
            <a:off x="8068142" y="3229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76" name="small BLUE 2 Oval 24">
            <a:extLst>
              <a:ext uri="{FF2B5EF4-FFF2-40B4-BE49-F238E27FC236}">
                <a16:creationId xmlns:a16="http://schemas.microsoft.com/office/drawing/2014/main" id="{89FD1A4F-12F7-4716-A72A-4A3AC9EAFA88}"/>
              </a:ext>
            </a:extLst>
          </p:cNvPr>
          <p:cNvSpPr>
            <a:spLocks noChangeAspect="1"/>
          </p:cNvSpPr>
          <p:nvPr/>
        </p:nvSpPr>
        <p:spPr>
          <a:xfrm rot="16200000">
            <a:off x="8281685" y="3626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77" name="small ORANGE 2 Oval 25">
            <a:extLst>
              <a:ext uri="{FF2B5EF4-FFF2-40B4-BE49-F238E27FC236}">
                <a16:creationId xmlns:a16="http://schemas.microsoft.com/office/drawing/2014/main" id="{F1F15E23-8F05-457D-AC86-A67B55CC7D9D}"/>
              </a:ext>
            </a:extLst>
          </p:cNvPr>
          <p:cNvSpPr>
            <a:spLocks noChangeAspect="1"/>
          </p:cNvSpPr>
          <p:nvPr/>
        </p:nvSpPr>
        <p:spPr>
          <a:xfrm rot="16200000">
            <a:off x="8281685" y="3426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78" name="small PURPLE 2 Oval 26">
            <a:extLst>
              <a:ext uri="{FF2B5EF4-FFF2-40B4-BE49-F238E27FC236}">
                <a16:creationId xmlns:a16="http://schemas.microsoft.com/office/drawing/2014/main" id="{7DC535F8-E58A-441F-873A-C97E0682E10F}"/>
              </a:ext>
            </a:extLst>
          </p:cNvPr>
          <p:cNvSpPr>
            <a:spLocks noChangeAspect="1"/>
          </p:cNvSpPr>
          <p:nvPr/>
        </p:nvSpPr>
        <p:spPr>
          <a:xfrm rot="16200000">
            <a:off x="8281685" y="3229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79" name="big RED 2 Oval 27">
            <a:extLst>
              <a:ext uri="{FF2B5EF4-FFF2-40B4-BE49-F238E27FC236}">
                <a16:creationId xmlns:a16="http://schemas.microsoft.com/office/drawing/2014/main" id="{05E00752-0C68-4CD5-88BA-6C785B02327C}"/>
              </a:ext>
            </a:extLst>
          </p:cNvPr>
          <p:cNvSpPr>
            <a:spLocks noChangeAspect="1"/>
          </p:cNvSpPr>
          <p:nvPr/>
        </p:nvSpPr>
        <p:spPr>
          <a:xfrm>
            <a:off x="7937920" y="319748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80" name="big YELLOW 2 Oval 28">
            <a:extLst>
              <a:ext uri="{FF2B5EF4-FFF2-40B4-BE49-F238E27FC236}">
                <a16:creationId xmlns:a16="http://schemas.microsoft.com/office/drawing/2014/main" id="{61E52575-53C8-48B2-B401-DB8B9AA0DC40}"/>
              </a:ext>
            </a:extLst>
          </p:cNvPr>
          <p:cNvSpPr>
            <a:spLocks noChangeAspect="1"/>
          </p:cNvSpPr>
          <p:nvPr/>
        </p:nvSpPr>
        <p:spPr>
          <a:xfrm>
            <a:off x="7937920" y="319748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81" name="big GREEN 2 Oval 29">
            <a:extLst>
              <a:ext uri="{FF2B5EF4-FFF2-40B4-BE49-F238E27FC236}">
                <a16:creationId xmlns:a16="http://schemas.microsoft.com/office/drawing/2014/main" id="{79276074-15CF-405E-BA8C-FBF61F67BC8F}"/>
              </a:ext>
            </a:extLst>
          </p:cNvPr>
          <p:cNvSpPr>
            <a:spLocks noChangeAspect="1"/>
          </p:cNvSpPr>
          <p:nvPr/>
        </p:nvSpPr>
        <p:spPr>
          <a:xfrm>
            <a:off x="7937920" y="319748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82" name="big BLUE 2 Oval 30">
            <a:extLst>
              <a:ext uri="{FF2B5EF4-FFF2-40B4-BE49-F238E27FC236}">
                <a16:creationId xmlns:a16="http://schemas.microsoft.com/office/drawing/2014/main" id="{17ABD578-F88E-4797-9F05-632EA2C84772}"/>
              </a:ext>
            </a:extLst>
          </p:cNvPr>
          <p:cNvSpPr>
            <a:spLocks noChangeAspect="1"/>
          </p:cNvSpPr>
          <p:nvPr/>
        </p:nvSpPr>
        <p:spPr>
          <a:xfrm>
            <a:off x="7937920" y="319748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83" name="big ORANGE 2 Oval 31">
            <a:extLst>
              <a:ext uri="{FF2B5EF4-FFF2-40B4-BE49-F238E27FC236}">
                <a16:creationId xmlns:a16="http://schemas.microsoft.com/office/drawing/2014/main" id="{447B40AA-D364-41AE-AA0B-1575EED75E49}"/>
              </a:ext>
            </a:extLst>
          </p:cNvPr>
          <p:cNvSpPr>
            <a:spLocks noChangeAspect="1"/>
          </p:cNvSpPr>
          <p:nvPr/>
        </p:nvSpPr>
        <p:spPr>
          <a:xfrm>
            <a:off x="7937920" y="319748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84" name="big PURPLE 2 Oval 32">
            <a:extLst>
              <a:ext uri="{FF2B5EF4-FFF2-40B4-BE49-F238E27FC236}">
                <a16:creationId xmlns:a16="http://schemas.microsoft.com/office/drawing/2014/main" id="{91910CC4-7A2E-4EAD-B67D-89B0CF00A191}"/>
              </a:ext>
            </a:extLst>
          </p:cNvPr>
          <p:cNvSpPr>
            <a:spLocks noChangeAspect="1"/>
          </p:cNvSpPr>
          <p:nvPr/>
        </p:nvSpPr>
        <p:spPr>
          <a:xfrm>
            <a:off x="7937920" y="319748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85" name="small RED 3 Oval 21">
            <a:extLst>
              <a:ext uri="{FF2B5EF4-FFF2-40B4-BE49-F238E27FC236}">
                <a16:creationId xmlns:a16="http://schemas.microsoft.com/office/drawing/2014/main" id="{69F75E7F-1E21-4B9F-9D3F-81D332BEDDC7}"/>
              </a:ext>
            </a:extLst>
          </p:cNvPr>
          <p:cNvSpPr>
            <a:spLocks noChangeAspect="1"/>
          </p:cNvSpPr>
          <p:nvPr/>
        </p:nvSpPr>
        <p:spPr>
          <a:xfrm rot="16200000">
            <a:off x="8068142" y="2870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86" name="small YELLOW 3 Oval 22">
            <a:extLst>
              <a:ext uri="{FF2B5EF4-FFF2-40B4-BE49-F238E27FC236}">
                <a16:creationId xmlns:a16="http://schemas.microsoft.com/office/drawing/2014/main" id="{A1314533-7224-4A03-9F48-21B2C23447A7}"/>
              </a:ext>
            </a:extLst>
          </p:cNvPr>
          <p:cNvSpPr>
            <a:spLocks noChangeAspect="1"/>
          </p:cNvSpPr>
          <p:nvPr/>
        </p:nvSpPr>
        <p:spPr>
          <a:xfrm rot="16200000">
            <a:off x="8068142" y="2674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87" name="small GREEN 3 Oval 23">
            <a:extLst>
              <a:ext uri="{FF2B5EF4-FFF2-40B4-BE49-F238E27FC236}">
                <a16:creationId xmlns:a16="http://schemas.microsoft.com/office/drawing/2014/main" id="{26E3B639-C259-4CFF-BB0D-413D284613FE}"/>
              </a:ext>
            </a:extLst>
          </p:cNvPr>
          <p:cNvSpPr>
            <a:spLocks noChangeAspect="1"/>
          </p:cNvSpPr>
          <p:nvPr/>
        </p:nvSpPr>
        <p:spPr>
          <a:xfrm rot="16200000">
            <a:off x="8068142" y="2474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88" name="small BLUE 3 Oval 24">
            <a:extLst>
              <a:ext uri="{FF2B5EF4-FFF2-40B4-BE49-F238E27FC236}">
                <a16:creationId xmlns:a16="http://schemas.microsoft.com/office/drawing/2014/main" id="{18EFDD48-83C7-4313-B84C-7F9A84ADEBD6}"/>
              </a:ext>
            </a:extLst>
          </p:cNvPr>
          <p:cNvSpPr>
            <a:spLocks noChangeAspect="1"/>
          </p:cNvSpPr>
          <p:nvPr/>
        </p:nvSpPr>
        <p:spPr>
          <a:xfrm rot="16200000">
            <a:off x="8281685" y="2870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89" name="small ORANGE 3 Oval 25">
            <a:extLst>
              <a:ext uri="{FF2B5EF4-FFF2-40B4-BE49-F238E27FC236}">
                <a16:creationId xmlns:a16="http://schemas.microsoft.com/office/drawing/2014/main" id="{520A0060-B5DD-4DD4-BB92-8F2D3872E9A0}"/>
              </a:ext>
            </a:extLst>
          </p:cNvPr>
          <p:cNvSpPr>
            <a:spLocks noChangeAspect="1"/>
          </p:cNvSpPr>
          <p:nvPr/>
        </p:nvSpPr>
        <p:spPr>
          <a:xfrm rot="16200000">
            <a:off x="8281685" y="2674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90" name="small PURPLE 3 Oval 26">
            <a:extLst>
              <a:ext uri="{FF2B5EF4-FFF2-40B4-BE49-F238E27FC236}">
                <a16:creationId xmlns:a16="http://schemas.microsoft.com/office/drawing/2014/main" id="{F96D313C-B96A-44A2-915E-34450166A976}"/>
              </a:ext>
            </a:extLst>
          </p:cNvPr>
          <p:cNvSpPr>
            <a:spLocks noChangeAspect="1"/>
          </p:cNvSpPr>
          <p:nvPr/>
        </p:nvSpPr>
        <p:spPr>
          <a:xfrm rot="16200000">
            <a:off x="8281685" y="2474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91" name="big RED 3 Oval 27">
            <a:extLst>
              <a:ext uri="{FF2B5EF4-FFF2-40B4-BE49-F238E27FC236}">
                <a16:creationId xmlns:a16="http://schemas.microsoft.com/office/drawing/2014/main" id="{30755D15-7157-4FD1-A6EF-2A2E69412AB8}"/>
              </a:ext>
            </a:extLst>
          </p:cNvPr>
          <p:cNvSpPr>
            <a:spLocks noChangeAspect="1"/>
          </p:cNvSpPr>
          <p:nvPr/>
        </p:nvSpPr>
        <p:spPr>
          <a:xfrm>
            <a:off x="7918699" y="244776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92" name="big YELLOW 3 Oval 28">
            <a:extLst>
              <a:ext uri="{FF2B5EF4-FFF2-40B4-BE49-F238E27FC236}">
                <a16:creationId xmlns:a16="http://schemas.microsoft.com/office/drawing/2014/main" id="{511FD1E2-172D-4EFA-8DBA-F4BE4A98FFBF}"/>
              </a:ext>
            </a:extLst>
          </p:cNvPr>
          <p:cNvSpPr>
            <a:spLocks noChangeAspect="1"/>
          </p:cNvSpPr>
          <p:nvPr/>
        </p:nvSpPr>
        <p:spPr>
          <a:xfrm>
            <a:off x="7918699" y="244776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93" name="big GREEN 3 Oval 29">
            <a:extLst>
              <a:ext uri="{FF2B5EF4-FFF2-40B4-BE49-F238E27FC236}">
                <a16:creationId xmlns:a16="http://schemas.microsoft.com/office/drawing/2014/main" id="{C0456E42-BEB1-44A8-90DA-40BE8BCD9D68}"/>
              </a:ext>
            </a:extLst>
          </p:cNvPr>
          <p:cNvSpPr>
            <a:spLocks noChangeAspect="1"/>
          </p:cNvSpPr>
          <p:nvPr/>
        </p:nvSpPr>
        <p:spPr>
          <a:xfrm>
            <a:off x="7918699" y="244776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94" name="big BLUE 3 Oval 30">
            <a:extLst>
              <a:ext uri="{FF2B5EF4-FFF2-40B4-BE49-F238E27FC236}">
                <a16:creationId xmlns:a16="http://schemas.microsoft.com/office/drawing/2014/main" id="{CFBFE135-FD42-475D-8AB0-92314D2FBA24}"/>
              </a:ext>
            </a:extLst>
          </p:cNvPr>
          <p:cNvSpPr>
            <a:spLocks noChangeAspect="1"/>
          </p:cNvSpPr>
          <p:nvPr/>
        </p:nvSpPr>
        <p:spPr>
          <a:xfrm>
            <a:off x="7918699" y="244776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95" name="big ORANGE 3 Oval 31">
            <a:extLst>
              <a:ext uri="{FF2B5EF4-FFF2-40B4-BE49-F238E27FC236}">
                <a16:creationId xmlns:a16="http://schemas.microsoft.com/office/drawing/2014/main" id="{AD16E517-A6CD-46C4-A684-ED143A0CB0A7}"/>
              </a:ext>
            </a:extLst>
          </p:cNvPr>
          <p:cNvSpPr>
            <a:spLocks noChangeAspect="1"/>
          </p:cNvSpPr>
          <p:nvPr/>
        </p:nvSpPr>
        <p:spPr>
          <a:xfrm>
            <a:off x="7918699" y="244776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96" name="big PURPLE 3   Oval 32">
            <a:extLst>
              <a:ext uri="{FF2B5EF4-FFF2-40B4-BE49-F238E27FC236}">
                <a16:creationId xmlns:a16="http://schemas.microsoft.com/office/drawing/2014/main" id="{8A0DFA0E-F668-4EEB-BABF-F70F6EC1C950}"/>
              </a:ext>
            </a:extLst>
          </p:cNvPr>
          <p:cNvSpPr>
            <a:spLocks noChangeAspect="1"/>
          </p:cNvSpPr>
          <p:nvPr/>
        </p:nvSpPr>
        <p:spPr>
          <a:xfrm>
            <a:off x="7918699" y="244776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97" name="small RED 4 Oval 21">
            <a:extLst>
              <a:ext uri="{FF2B5EF4-FFF2-40B4-BE49-F238E27FC236}">
                <a16:creationId xmlns:a16="http://schemas.microsoft.com/office/drawing/2014/main" id="{FC982DD6-B3AF-41FC-A369-AFA38CDA7B77}"/>
              </a:ext>
            </a:extLst>
          </p:cNvPr>
          <p:cNvSpPr>
            <a:spLocks noChangeAspect="1"/>
          </p:cNvSpPr>
          <p:nvPr/>
        </p:nvSpPr>
        <p:spPr>
          <a:xfrm rot="16200000">
            <a:off x="8068142" y="2107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98" name="small YELLOW 4 Oval 22">
            <a:extLst>
              <a:ext uri="{FF2B5EF4-FFF2-40B4-BE49-F238E27FC236}">
                <a16:creationId xmlns:a16="http://schemas.microsoft.com/office/drawing/2014/main" id="{C46643CD-E7CE-4DAB-811C-BCDEB86D608E}"/>
              </a:ext>
            </a:extLst>
          </p:cNvPr>
          <p:cNvSpPr>
            <a:spLocks noChangeAspect="1"/>
          </p:cNvSpPr>
          <p:nvPr/>
        </p:nvSpPr>
        <p:spPr>
          <a:xfrm rot="16200000">
            <a:off x="8068142" y="1907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599" name="small GREEN 4 Oval 23">
            <a:extLst>
              <a:ext uri="{FF2B5EF4-FFF2-40B4-BE49-F238E27FC236}">
                <a16:creationId xmlns:a16="http://schemas.microsoft.com/office/drawing/2014/main" id="{5BA26FE0-D023-447F-B974-6E89FF2BF3FF}"/>
              </a:ext>
            </a:extLst>
          </p:cNvPr>
          <p:cNvSpPr>
            <a:spLocks noChangeAspect="1"/>
          </p:cNvSpPr>
          <p:nvPr/>
        </p:nvSpPr>
        <p:spPr>
          <a:xfrm rot="16200000">
            <a:off x="8068142" y="17122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00" name="small BLUE 4 Oval 24">
            <a:extLst>
              <a:ext uri="{FF2B5EF4-FFF2-40B4-BE49-F238E27FC236}">
                <a16:creationId xmlns:a16="http://schemas.microsoft.com/office/drawing/2014/main" id="{D6CEA45D-13A2-49D8-A9A8-794ACAB73782}"/>
              </a:ext>
            </a:extLst>
          </p:cNvPr>
          <p:cNvSpPr>
            <a:spLocks noChangeAspect="1"/>
          </p:cNvSpPr>
          <p:nvPr/>
        </p:nvSpPr>
        <p:spPr>
          <a:xfrm rot="16200000">
            <a:off x="8281685" y="2107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01" name="small ORANGE 4 Oval 25">
            <a:extLst>
              <a:ext uri="{FF2B5EF4-FFF2-40B4-BE49-F238E27FC236}">
                <a16:creationId xmlns:a16="http://schemas.microsoft.com/office/drawing/2014/main" id="{967E93CA-739A-4FD2-A324-BBB40B07217F}"/>
              </a:ext>
            </a:extLst>
          </p:cNvPr>
          <p:cNvSpPr>
            <a:spLocks noChangeAspect="1"/>
          </p:cNvSpPr>
          <p:nvPr/>
        </p:nvSpPr>
        <p:spPr>
          <a:xfrm rot="16200000">
            <a:off x="8281685" y="1907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02" name="small PURPLE 4 Oval 26">
            <a:extLst>
              <a:ext uri="{FF2B5EF4-FFF2-40B4-BE49-F238E27FC236}">
                <a16:creationId xmlns:a16="http://schemas.microsoft.com/office/drawing/2014/main" id="{51E4BC35-1120-4FD5-B3D9-9A6DB0F486CC}"/>
              </a:ext>
            </a:extLst>
          </p:cNvPr>
          <p:cNvSpPr>
            <a:spLocks noChangeAspect="1"/>
          </p:cNvSpPr>
          <p:nvPr/>
        </p:nvSpPr>
        <p:spPr>
          <a:xfrm rot="16200000">
            <a:off x="8281685" y="1712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03" name="big RED 4 Oval 27">
            <a:extLst>
              <a:ext uri="{FF2B5EF4-FFF2-40B4-BE49-F238E27FC236}">
                <a16:creationId xmlns:a16="http://schemas.microsoft.com/office/drawing/2014/main" id="{93FF1632-7FED-4C58-B668-5B93EBD629A4}"/>
              </a:ext>
            </a:extLst>
          </p:cNvPr>
          <p:cNvSpPr>
            <a:spLocks noChangeAspect="1"/>
          </p:cNvSpPr>
          <p:nvPr/>
        </p:nvSpPr>
        <p:spPr>
          <a:xfrm>
            <a:off x="7937920" y="16904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04" name="big YELLOW 4 Oval 28">
            <a:extLst>
              <a:ext uri="{FF2B5EF4-FFF2-40B4-BE49-F238E27FC236}">
                <a16:creationId xmlns:a16="http://schemas.microsoft.com/office/drawing/2014/main" id="{528D8546-48EE-48D9-91E9-6989D19B2465}"/>
              </a:ext>
            </a:extLst>
          </p:cNvPr>
          <p:cNvSpPr>
            <a:spLocks noChangeAspect="1"/>
          </p:cNvSpPr>
          <p:nvPr/>
        </p:nvSpPr>
        <p:spPr>
          <a:xfrm>
            <a:off x="7937920" y="16904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05" name="big GREEN 4 Oval 29">
            <a:extLst>
              <a:ext uri="{FF2B5EF4-FFF2-40B4-BE49-F238E27FC236}">
                <a16:creationId xmlns:a16="http://schemas.microsoft.com/office/drawing/2014/main" id="{52809C2B-62C6-4F94-BC24-E68A5420D61A}"/>
              </a:ext>
            </a:extLst>
          </p:cNvPr>
          <p:cNvSpPr>
            <a:spLocks noChangeAspect="1"/>
          </p:cNvSpPr>
          <p:nvPr/>
        </p:nvSpPr>
        <p:spPr>
          <a:xfrm>
            <a:off x="7937920" y="16904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06" name="big BLUE 4 Oval 30">
            <a:extLst>
              <a:ext uri="{FF2B5EF4-FFF2-40B4-BE49-F238E27FC236}">
                <a16:creationId xmlns:a16="http://schemas.microsoft.com/office/drawing/2014/main" id="{A0A784E3-1330-412A-92B3-6715CBCE00AC}"/>
              </a:ext>
            </a:extLst>
          </p:cNvPr>
          <p:cNvSpPr>
            <a:spLocks noChangeAspect="1"/>
          </p:cNvSpPr>
          <p:nvPr/>
        </p:nvSpPr>
        <p:spPr>
          <a:xfrm>
            <a:off x="7937920" y="16904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07" name="big ORANGE 4 Oval 31">
            <a:extLst>
              <a:ext uri="{FF2B5EF4-FFF2-40B4-BE49-F238E27FC236}">
                <a16:creationId xmlns:a16="http://schemas.microsoft.com/office/drawing/2014/main" id="{D46731BE-72D5-43CE-BB0B-55D0BB042DE0}"/>
              </a:ext>
            </a:extLst>
          </p:cNvPr>
          <p:cNvSpPr>
            <a:spLocks noChangeAspect="1"/>
          </p:cNvSpPr>
          <p:nvPr/>
        </p:nvSpPr>
        <p:spPr>
          <a:xfrm>
            <a:off x="7937920" y="16904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08" name="big PURPLE 4 Oval 32">
            <a:extLst>
              <a:ext uri="{FF2B5EF4-FFF2-40B4-BE49-F238E27FC236}">
                <a16:creationId xmlns:a16="http://schemas.microsoft.com/office/drawing/2014/main" id="{EC3757B2-CBDA-4203-BB00-72CF37F3C047}"/>
              </a:ext>
            </a:extLst>
          </p:cNvPr>
          <p:cNvSpPr>
            <a:spLocks noChangeAspect="1"/>
          </p:cNvSpPr>
          <p:nvPr/>
        </p:nvSpPr>
        <p:spPr>
          <a:xfrm>
            <a:off x="7937920" y="16904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09" name="small RED 1 Oval 21">
            <a:extLst>
              <a:ext uri="{FF2B5EF4-FFF2-40B4-BE49-F238E27FC236}">
                <a16:creationId xmlns:a16="http://schemas.microsoft.com/office/drawing/2014/main" id="{9E822DC7-2FA1-43C6-B0B1-7452CC76A0F7}"/>
              </a:ext>
            </a:extLst>
          </p:cNvPr>
          <p:cNvSpPr>
            <a:spLocks noChangeAspect="1"/>
          </p:cNvSpPr>
          <p:nvPr/>
        </p:nvSpPr>
        <p:spPr>
          <a:xfrm rot="16200000">
            <a:off x="8820899" y="440494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10" name="small YELLOW 1 Oval 22">
            <a:extLst>
              <a:ext uri="{FF2B5EF4-FFF2-40B4-BE49-F238E27FC236}">
                <a16:creationId xmlns:a16="http://schemas.microsoft.com/office/drawing/2014/main" id="{D6646129-CE40-46D7-8E3C-59448674A12D}"/>
              </a:ext>
            </a:extLst>
          </p:cNvPr>
          <p:cNvSpPr>
            <a:spLocks noChangeAspect="1"/>
          </p:cNvSpPr>
          <p:nvPr/>
        </p:nvSpPr>
        <p:spPr>
          <a:xfrm rot="16200000">
            <a:off x="8820899" y="420761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11" name="small GREEN 1 Oval 23">
            <a:extLst>
              <a:ext uri="{FF2B5EF4-FFF2-40B4-BE49-F238E27FC236}">
                <a16:creationId xmlns:a16="http://schemas.microsoft.com/office/drawing/2014/main" id="{C65A0C6D-60CE-46B0-9A17-B80C25B0F708}"/>
              </a:ext>
            </a:extLst>
          </p:cNvPr>
          <p:cNvSpPr>
            <a:spLocks noChangeAspect="1"/>
          </p:cNvSpPr>
          <p:nvPr/>
        </p:nvSpPr>
        <p:spPr>
          <a:xfrm rot="16200000">
            <a:off x="8820899" y="400908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12" name="small BLUE 1 Oval 24">
            <a:extLst>
              <a:ext uri="{FF2B5EF4-FFF2-40B4-BE49-F238E27FC236}">
                <a16:creationId xmlns:a16="http://schemas.microsoft.com/office/drawing/2014/main" id="{8B07BA89-FE51-44CE-9153-91701D55FE7D}"/>
              </a:ext>
            </a:extLst>
          </p:cNvPr>
          <p:cNvSpPr>
            <a:spLocks noChangeAspect="1"/>
          </p:cNvSpPr>
          <p:nvPr/>
        </p:nvSpPr>
        <p:spPr>
          <a:xfrm rot="16200000">
            <a:off x="9034442" y="440494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13" name="small ORANGE 1 Oval 25">
            <a:extLst>
              <a:ext uri="{FF2B5EF4-FFF2-40B4-BE49-F238E27FC236}">
                <a16:creationId xmlns:a16="http://schemas.microsoft.com/office/drawing/2014/main" id="{A9710021-6686-45D3-B102-A4800281B9BE}"/>
              </a:ext>
            </a:extLst>
          </p:cNvPr>
          <p:cNvSpPr>
            <a:spLocks noChangeAspect="1"/>
          </p:cNvSpPr>
          <p:nvPr/>
        </p:nvSpPr>
        <p:spPr>
          <a:xfrm rot="16200000">
            <a:off x="9034442" y="420761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14" name="small PURPLE 1 Oval 26">
            <a:extLst>
              <a:ext uri="{FF2B5EF4-FFF2-40B4-BE49-F238E27FC236}">
                <a16:creationId xmlns:a16="http://schemas.microsoft.com/office/drawing/2014/main" id="{FA9B4071-EFE0-4917-B6C3-B9A528B189E8}"/>
              </a:ext>
            </a:extLst>
          </p:cNvPr>
          <p:cNvSpPr>
            <a:spLocks noChangeAspect="1"/>
          </p:cNvSpPr>
          <p:nvPr/>
        </p:nvSpPr>
        <p:spPr>
          <a:xfrm rot="16200000">
            <a:off x="9034442" y="400908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15" name="big RED 1 Oval 27">
            <a:extLst>
              <a:ext uri="{FF2B5EF4-FFF2-40B4-BE49-F238E27FC236}">
                <a16:creationId xmlns:a16="http://schemas.microsoft.com/office/drawing/2014/main" id="{7FD92622-926A-4046-AF2C-7008FB837B85}"/>
              </a:ext>
            </a:extLst>
          </p:cNvPr>
          <p:cNvSpPr>
            <a:spLocks noChangeAspect="1"/>
          </p:cNvSpPr>
          <p:nvPr/>
        </p:nvSpPr>
        <p:spPr>
          <a:xfrm>
            <a:off x="8681761" y="397882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16" name="big YELLOW 1 Oval 28">
            <a:extLst>
              <a:ext uri="{FF2B5EF4-FFF2-40B4-BE49-F238E27FC236}">
                <a16:creationId xmlns:a16="http://schemas.microsoft.com/office/drawing/2014/main" id="{E5BC4644-E2CC-455E-878D-DC0DB51FFFF0}"/>
              </a:ext>
            </a:extLst>
          </p:cNvPr>
          <p:cNvSpPr>
            <a:spLocks noChangeAspect="1"/>
          </p:cNvSpPr>
          <p:nvPr/>
        </p:nvSpPr>
        <p:spPr>
          <a:xfrm>
            <a:off x="8681761" y="397882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17" name="big GREEN 1 Oval 29">
            <a:extLst>
              <a:ext uri="{FF2B5EF4-FFF2-40B4-BE49-F238E27FC236}">
                <a16:creationId xmlns:a16="http://schemas.microsoft.com/office/drawing/2014/main" id="{E27F182A-8E7E-4CC4-A05E-2588519FC4F7}"/>
              </a:ext>
            </a:extLst>
          </p:cNvPr>
          <p:cNvSpPr>
            <a:spLocks noChangeAspect="1"/>
          </p:cNvSpPr>
          <p:nvPr/>
        </p:nvSpPr>
        <p:spPr>
          <a:xfrm>
            <a:off x="8681761" y="397882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18" name="big BLUE1 Oval 30">
            <a:extLst>
              <a:ext uri="{FF2B5EF4-FFF2-40B4-BE49-F238E27FC236}">
                <a16:creationId xmlns:a16="http://schemas.microsoft.com/office/drawing/2014/main" id="{2DD6464E-5B10-438B-9752-B5030BBEEC2F}"/>
              </a:ext>
            </a:extLst>
          </p:cNvPr>
          <p:cNvSpPr>
            <a:spLocks noChangeAspect="1"/>
          </p:cNvSpPr>
          <p:nvPr/>
        </p:nvSpPr>
        <p:spPr>
          <a:xfrm>
            <a:off x="8681761" y="397882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19" name="big ORANGE 1 Oval 31">
            <a:extLst>
              <a:ext uri="{FF2B5EF4-FFF2-40B4-BE49-F238E27FC236}">
                <a16:creationId xmlns:a16="http://schemas.microsoft.com/office/drawing/2014/main" id="{90ACCB28-F693-4502-8051-38B4BBE9B2B1}"/>
              </a:ext>
            </a:extLst>
          </p:cNvPr>
          <p:cNvSpPr>
            <a:spLocks noChangeAspect="1"/>
          </p:cNvSpPr>
          <p:nvPr/>
        </p:nvSpPr>
        <p:spPr>
          <a:xfrm>
            <a:off x="8681761" y="397882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20" name="big PURPLE 1  Oval 32">
            <a:extLst>
              <a:ext uri="{FF2B5EF4-FFF2-40B4-BE49-F238E27FC236}">
                <a16:creationId xmlns:a16="http://schemas.microsoft.com/office/drawing/2014/main" id="{24657EF4-1CA4-427B-9D83-37B709D4982A}"/>
              </a:ext>
            </a:extLst>
          </p:cNvPr>
          <p:cNvSpPr>
            <a:spLocks noChangeAspect="1"/>
          </p:cNvSpPr>
          <p:nvPr/>
        </p:nvSpPr>
        <p:spPr>
          <a:xfrm>
            <a:off x="8681761" y="397882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21" name="white 4  Oval 38">
            <a:extLst>
              <a:ext uri="{FF2B5EF4-FFF2-40B4-BE49-F238E27FC236}">
                <a16:creationId xmlns:a16="http://schemas.microsoft.com/office/drawing/2014/main" id="{1AD38914-0CC1-476F-92FA-9D7466F26193}"/>
              </a:ext>
            </a:extLst>
          </p:cNvPr>
          <p:cNvSpPr/>
          <p:nvPr/>
        </p:nvSpPr>
        <p:spPr>
          <a:xfrm>
            <a:off x="9014678"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22" name="white 3 Oval 39">
            <a:extLst>
              <a:ext uri="{FF2B5EF4-FFF2-40B4-BE49-F238E27FC236}">
                <a16:creationId xmlns:a16="http://schemas.microsoft.com/office/drawing/2014/main" id="{20FF8D8A-939D-4300-8997-97FC82A95C95}"/>
              </a:ext>
            </a:extLst>
          </p:cNvPr>
          <p:cNvSpPr/>
          <p:nvPr/>
        </p:nvSpPr>
        <p:spPr>
          <a:xfrm>
            <a:off x="9014678"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23" name="white 2 Oval 40">
            <a:extLst>
              <a:ext uri="{FF2B5EF4-FFF2-40B4-BE49-F238E27FC236}">
                <a16:creationId xmlns:a16="http://schemas.microsoft.com/office/drawing/2014/main" id="{85DAF936-4046-4DA0-923F-68237C605532}"/>
              </a:ext>
            </a:extLst>
          </p:cNvPr>
          <p:cNvSpPr/>
          <p:nvPr/>
        </p:nvSpPr>
        <p:spPr>
          <a:xfrm>
            <a:off x="8720341"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24" name="white 1  Oval 41">
            <a:extLst>
              <a:ext uri="{FF2B5EF4-FFF2-40B4-BE49-F238E27FC236}">
                <a16:creationId xmlns:a16="http://schemas.microsoft.com/office/drawing/2014/main" id="{222A8ADF-77AB-487C-AABB-81D212C93E66}"/>
              </a:ext>
            </a:extLst>
          </p:cNvPr>
          <p:cNvSpPr/>
          <p:nvPr/>
        </p:nvSpPr>
        <p:spPr>
          <a:xfrm>
            <a:off x="8720341"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25" name="black 2 green Oval 42">
            <a:extLst>
              <a:ext uri="{FF2B5EF4-FFF2-40B4-BE49-F238E27FC236}">
                <a16:creationId xmlns:a16="http://schemas.microsoft.com/office/drawing/2014/main" id="{0C030B2B-B759-43D8-8FB8-A68612CB2967}"/>
              </a:ext>
            </a:extLst>
          </p:cNvPr>
          <p:cNvSpPr/>
          <p:nvPr/>
        </p:nvSpPr>
        <p:spPr>
          <a:xfrm>
            <a:off x="8720341"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26" name="black 1 purple Oval 43">
            <a:extLst>
              <a:ext uri="{FF2B5EF4-FFF2-40B4-BE49-F238E27FC236}">
                <a16:creationId xmlns:a16="http://schemas.microsoft.com/office/drawing/2014/main" id="{1893040F-1545-4F75-A1D3-6DC35ADFC209}"/>
              </a:ext>
            </a:extLst>
          </p:cNvPr>
          <p:cNvSpPr/>
          <p:nvPr/>
        </p:nvSpPr>
        <p:spPr>
          <a:xfrm>
            <a:off x="8720341"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27" name="black 3 yellow Oval 44">
            <a:extLst>
              <a:ext uri="{FF2B5EF4-FFF2-40B4-BE49-F238E27FC236}">
                <a16:creationId xmlns:a16="http://schemas.microsoft.com/office/drawing/2014/main" id="{B82BDCC3-F460-47A3-A856-931B931C3763}"/>
              </a:ext>
            </a:extLst>
          </p:cNvPr>
          <p:cNvSpPr/>
          <p:nvPr/>
        </p:nvSpPr>
        <p:spPr>
          <a:xfrm>
            <a:off x="9014678"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28" name="black 4 red Oval 45">
            <a:extLst>
              <a:ext uri="{FF2B5EF4-FFF2-40B4-BE49-F238E27FC236}">
                <a16:creationId xmlns:a16="http://schemas.microsoft.com/office/drawing/2014/main" id="{B8B16B4C-EFFE-4F06-845F-530A86B82A49}"/>
              </a:ext>
            </a:extLst>
          </p:cNvPr>
          <p:cNvSpPr/>
          <p:nvPr/>
        </p:nvSpPr>
        <p:spPr>
          <a:xfrm>
            <a:off x="9014678"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29" name="cover 4 Rectangle 54">
            <a:extLst>
              <a:ext uri="{FF2B5EF4-FFF2-40B4-BE49-F238E27FC236}">
                <a16:creationId xmlns:a16="http://schemas.microsoft.com/office/drawing/2014/main" id="{33AAD698-11EF-4070-8381-09CCB3624168}"/>
              </a:ext>
            </a:extLst>
          </p:cNvPr>
          <p:cNvSpPr/>
          <p:nvPr/>
        </p:nvSpPr>
        <p:spPr>
          <a:xfrm>
            <a:off x="8655127"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30" name="cover 3 Rectangle 55">
            <a:extLst>
              <a:ext uri="{FF2B5EF4-FFF2-40B4-BE49-F238E27FC236}">
                <a16:creationId xmlns:a16="http://schemas.microsoft.com/office/drawing/2014/main" id="{80E9A5B1-1D10-44BF-9010-D37088DFF907}"/>
              </a:ext>
            </a:extLst>
          </p:cNvPr>
          <p:cNvSpPr/>
          <p:nvPr/>
        </p:nvSpPr>
        <p:spPr>
          <a:xfrm>
            <a:off x="8655127"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31" name="cover 1 Rectangle 57">
            <a:extLst>
              <a:ext uri="{FF2B5EF4-FFF2-40B4-BE49-F238E27FC236}">
                <a16:creationId xmlns:a16="http://schemas.microsoft.com/office/drawing/2014/main" id="{9A259006-2C8C-4295-8828-044801509D59}"/>
              </a:ext>
            </a:extLst>
          </p:cNvPr>
          <p:cNvSpPr/>
          <p:nvPr/>
        </p:nvSpPr>
        <p:spPr>
          <a:xfrm>
            <a:off x="8655127"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32" name="cover 2 Rectangle 56">
            <a:extLst>
              <a:ext uri="{FF2B5EF4-FFF2-40B4-BE49-F238E27FC236}">
                <a16:creationId xmlns:a16="http://schemas.microsoft.com/office/drawing/2014/main" id="{BCC5CAB2-2D71-4C11-808D-899F5C4617E5}"/>
              </a:ext>
            </a:extLst>
          </p:cNvPr>
          <p:cNvSpPr/>
          <p:nvPr/>
        </p:nvSpPr>
        <p:spPr>
          <a:xfrm>
            <a:off x="8655127"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33" name="small RED 2 Oval 21">
            <a:extLst>
              <a:ext uri="{FF2B5EF4-FFF2-40B4-BE49-F238E27FC236}">
                <a16:creationId xmlns:a16="http://schemas.microsoft.com/office/drawing/2014/main" id="{91047D02-5D0D-4307-B825-7A0864F8C1D9}"/>
              </a:ext>
            </a:extLst>
          </p:cNvPr>
          <p:cNvSpPr>
            <a:spLocks noChangeAspect="1"/>
          </p:cNvSpPr>
          <p:nvPr/>
        </p:nvSpPr>
        <p:spPr>
          <a:xfrm rot="16200000">
            <a:off x="8820899" y="3637504"/>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34" name="small YELLOW 2 Oval 22">
            <a:extLst>
              <a:ext uri="{FF2B5EF4-FFF2-40B4-BE49-F238E27FC236}">
                <a16:creationId xmlns:a16="http://schemas.microsoft.com/office/drawing/2014/main" id="{ABDE8A8C-FE59-4CDD-9965-0A32EC478135}"/>
              </a:ext>
            </a:extLst>
          </p:cNvPr>
          <p:cNvSpPr>
            <a:spLocks noChangeAspect="1"/>
          </p:cNvSpPr>
          <p:nvPr/>
        </p:nvSpPr>
        <p:spPr>
          <a:xfrm rot="16200000">
            <a:off x="8820899" y="3437105"/>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35" name="small GREEN 2 Oval 23">
            <a:extLst>
              <a:ext uri="{FF2B5EF4-FFF2-40B4-BE49-F238E27FC236}">
                <a16:creationId xmlns:a16="http://schemas.microsoft.com/office/drawing/2014/main" id="{33F45C44-D8DC-4E25-8503-5F48180093B7}"/>
              </a:ext>
            </a:extLst>
          </p:cNvPr>
          <p:cNvSpPr>
            <a:spLocks noChangeAspect="1"/>
          </p:cNvSpPr>
          <p:nvPr/>
        </p:nvSpPr>
        <p:spPr>
          <a:xfrm rot="16200000">
            <a:off x="8820899" y="3240087"/>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36" name="small BLUE 2 Oval 24">
            <a:extLst>
              <a:ext uri="{FF2B5EF4-FFF2-40B4-BE49-F238E27FC236}">
                <a16:creationId xmlns:a16="http://schemas.microsoft.com/office/drawing/2014/main" id="{41C86DEF-7820-494A-9EC8-6CC76BED40DB}"/>
              </a:ext>
            </a:extLst>
          </p:cNvPr>
          <p:cNvSpPr>
            <a:spLocks noChangeAspect="1"/>
          </p:cNvSpPr>
          <p:nvPr/>
        </p:nvSpPr>
        <p:spPr>
          <a:xfrm rot="16200000">
            <a:off x="9034442" y="3637504"/>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37" name="small ORANGE 2 Oval 25">
            <a:extLst>
              <a:ext uri="{FF2B5EF4-FFF2-40B4-BE49-F238E27FC236}">
                <a16:creationId xmlns:a16="http://schemas.microsoft.com/office/drawing/2014/main" id="{25022457-15C5-4791-A2E0-572FC79C3E33}"/>
              </a:ext>
            </a:extLst>
          </p:cNvPr>
          <p:cNvSpPr>
            <a:spLocks noChangeAspect="1"/>
          </p:cNvSpPr>
          <p:nvPr/>
        </p:nvSpPr>
        <p:spPr>
          <a:xfrm rot="16200000">
            <a:off x="9034442" y="3437105"/>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38" name="small PURPLE 2 Oval 26">
            <a:extLst>
              <a:ext uri="{FF2B5EF4-FFF2-40B4-BE49-F238E27FC236}">
                <a16:creationId xmlns:a16="http://schemas.microsoft.com/office/drawing/2014/main" id="{C97C8F71-71BD-4738-AEB3-9655BF0FEFA6}"/>
              </a:ext>
            </a:extLst>
          </p:cNvPr>
          <p:cNvSpPr>
            <a:spLocks noChangeAspect="1"/>
          </p:cNvSpPr>
          <p:nvPr/>
        </p:nvSpPr>
        <p:spPr>
          <a:xfrm rot="16200000">
            <a:off x="9034442" y="3240087"/>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39" name="big RED 2 Oval 27">
            <a:extLst>
              <a:ext uri="{FF2B5EF4-FFF2-40B4-BE49-F238E27FC236}">
                <a16:creationId xmlns:a16="http://schemas.microsoft.com/office/drawing/2014/main" id="{032C3032-DDC9-440B-A829-72907BFF2FC3}"/>
              </a:ext>
            </a:extLst>
          </p:cNvPr>
          <p:cNvSpPr>
            <a:spLocks noChangeAspect="1"/>
          </p:cNvSpPr>
          <p:nvPr/>
        </p:nvSpPr>
        <p:spPr>
          <a:xfrm>
            <a:off x="8690677" y="320848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40" name="big YELLOW 2 Oval 28">
            <a:extLst>
              <a:ext uri="{FF2B5EF4-FFF2-40B4-BE49-F238E27FC236}">
                <a16:creationId xmlns:a16="http://schemas.microsoft.com/office/drawing/2014/main" id="{6B15BC0B-7785-462E-8B80-67FA8861B07F}"/>
              </a:ext>
            </a:extLst>
          </p:cNvPr>
          <p:cNvSpPr>
            <a:spLocks noChangeAspect="1"/>
          </p:cNvSpPr>
          <p:nvPr/>
        </p:nvSpPr>
        <p:spPr>
          <a:xfrm>
            <a:off x="8690677" y="320848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41" name="big GREEN 2 Oval 29">
            <a:extLst>
              <a:ext uri="{FF2B5EF4-FFF2-40B4-BE49-F238E27FC236}">
                <a16:creationId xmlns:a16="http://schemas.microsoft.com/office/drawing/2014/main" id="{C3C3181F-9EEE-4793-A280-7A73FEEEB905}"/>
              </a:ext>
            </a:extLst>
          </p:cNvPr>
          <p:cNvSpPr>
            <a:spLocks noChangeAspect="1"/>
          </p:cNvSpPr>
          <p:nvPr/>
        </p:nvSpPr>
        <p:spPr>
          <a:xfrm>
            <a:off x="8690677" y="320848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42" name="big BLUE 2 Oval 30">
            <a:extLst>
              <a:ext uri="{FF2B5EF4-FFF2-40B4-BE49-F238E27FC236}">
                <a16:creationId xmlns:a16="http://schemas.microsoft.com/office/drawing/2014/main" id="{71E605BD-57F9-4BB1-856D-525C722F5D8A}"/>
              </a:ext>
            </a:extLst>
          </p:cNvPr>
          <p:cNvSpPr>
            <a:spLocks noChangeAspect="1"/>
          </p:cNvSpPr>
          <p:nvPr/>
        </p:nvSpPr>
        <p:spPr>
          <a:xfrm>
            <a:off x="8690677" y="320848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43" name="big ORANGE 2 Oval 31">
            <a:extLst>
              <a:ext uri="{FF2B5EF4-FFF2-40B4-BE49-F238E27FC236}">
                <a16:creationId xmlns:a16="http://schemas.microsoft.com/office/drawing/2014/main" id="{F622126F-3BBA-45DC-9371-9C6A1DB055D8}"/>
              </a:ext>
            </a:extLst>
          </p:cNvPr>
          <p:cNvSpPr>
            <a:spLocks noChangeAspect="1"/>
          </p:cNvSpPr>
          <p:nvPr/>
        </p:nvSpPr>
        <p:spPr>
          <a:xfrm>
            <a:off x="8690677" y="320848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44" name="big PURPLE 2 Oval 32">
            <a:extLst>
              <a:ext uri="{FF2B5EF4-FFF2-40B4-BE49-F238E27FC236}">
                <a16:creationId xmlns:a16="http://schemas.microsoft.com/office/drawing/2014/main" id="{1598E8B7-2E93-41FD-B439-451D481F1B5F}"/>
              </a:ext>
            </a:extLst>
          </p:cNvPr>
          <p:cNvSpPr>
            <a:spLocks noChangeAspect="1"/>
          </p:cNvSpPr>
          <p:nvPr/>
        </p:nvSpPr>
        <p:spPr>
          <a:xfrm>
            <a:off x="8690677" y="320848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45" name="small RED 3 Oval 21">
            <a:extLst>
              <a:ext uri="{FF2B5EF4-FFF2-40B4-BE49-F238E27FC236}">
                <a16:creationId xmlns:a16="http://schemas.microsoft.com/office/drawing/2014/main" id="{DAA66B33-203D-417E-933E-411696055605}"/>
              </a:ext>
            </a:extLst>
          </p:cNvPr>
          <p:cNvSpPr>
            <a:spLocks noChangeAspect="1"/>
          </p:cNvSpPr>
          <p:nvPr/>
        </p:nvSpPr>
        <p:spPr>
          <a:xfrm rot="16200000">
            <a:off x="8820899" y="288136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46" name="small YELLOW 3 Oval 22">
            <a:extLst>
              <a:ext uri="{FF2B5EF4-FFF2-40B4-BE49-F238E27FC236}">
                <a16:creationId xmlns:a16="http://schemas.microsoft.com/office/drawing/2014/main" id="{F1BC9192-A337-4519-895C-9F9DBF2F3613}"/>
              </a:ext>
            </a:extLst>
          </p:cNvPr>
          <p:cNvSpPr>
            <a:spLocks noChangeAspect="1"/>
          </p:cNvSpPr>
          <p:nvPr/>
        </p:nvSpPr>
        <p:spPr>
          <a:xfrm rot="16200000">
            <a:off x="8820899" y="268589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47" name="small GREEN 3 Oval 23">
            <a:extLst>
              <a:ext uri="{FF2B5EF4-FFF2-40B4-BE49-F238E27FC236}">
                <a16:creationId xmlns:a16="http://schemas.microsoft.com/office/drawing/2014/main" id="{F5951820-F72E-436B-A360-8B420249D59F}"/>
              </a:ext>
            </a:extLst>
          </p:cNvPr>
          <p:cNvSpPr>
            <a:spLocks noChangeAspect="1"/>
          </p:cNvSpPr>
          <p:nvPr/>
        </p:nvSpPr>
        <p:spPr>
          <a:xfrm rot="16200000">
            <a:off x="8820899" y="248545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48" name="small BLUE 3 Oval 24">
            <a:extLst>
              <a:ext uri="{FF2B5EF4-FFF2-40B4-BE49-F238E27FC236}">
                <a16:creationId xmlns:a16="http://schemas.microsoft.com/office/drawing/2014/main" id="{AF14FB2E-CF9F-49C8-9F40-1A25F42AE4A1}"/>
              </a:ext>
            </a:extLst>
          </p:cNvPr>
          <p:cNvSpPr>
            <a:spLocks noChangeAspect="1"/>
          </p:cNvSpPr>
          <p:nvPr/>
        </p:nvSpPr>
        <p:spPr>
          <a:xfrm rot="16200000">
            <a:off x="9034442" y="288136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49" name="small ORANGE 3 Oval 25">
            <a:extLst>
              <a:ext uri="{FF2B5EF4-FFF2-40B4-BE49-F238E27FC236}">
                <a16:creationId xmlns:a16="http://schemas.microsoft.com/office/drawing/2014/main" id="{E58B4130-B5AD-4FD0-8385-FCF8794DC135}"/>
              </a:ext>
            </a:extLst>
          </p:cNvPr>
          <p:cNvSpPr>
            <a:spLocks noChangeAspect="1"/>
          </p:cNvSpPr>
          <p:nvPr/>
        </p:nvSpPr>
        <p:spPr>
          <a:xfrm rot="16200000">
            <a:off x="9034442" y="268589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50" name="small PURPLE 3 Oval 26">
            <a:extLst>
              <a:ext uri="{FF2B5EF4-FFF2-40B4-BE49-F238E27FC236}">
                <a16:creationId xmlns:a16="http://schemas.microsoft.com/office/drawing/2014/main" id="{C683ADAF-4410-44DA-90E7-52D5250C71BF}"/>
              </a:ext>
            </a:extLst>
          </p:cNvPr>
          <p:cNvSpPr>
            <a:spLocks noChangeAspect="1"/>
          </p:cNvSpPr>
          <p:nvPr/>
        </p:nvSpPr>
        <p:spPr>
          <a:xfrm rot="16200000">
            <a:off x="9034442" y="248545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51" name="big RED 3 Oval 27">
            <a:extLst>
              <a:ext uri="{FF2B5EF4-FFF2-40B4-BE49-F238E27FC236}">
                <a16:creationId xmlns:a16="http://schemas.microsoft.com/office/drawing/2014/main" id="{5C5D3FB6-E85C-484E-8474-11DBC508E05D}"/>
              </a:ext>
            </a:extLst>
          </p:cNvPr>
          <p:cNvSpPr>
            <a:spLocks noChangeAspect="1"/>
          </p:cNvSpPr>
          <p:nvPr/>
        </p:nvSpPr>
        <p:spPr>
          <a:xfrm>
            <a:off x="8671456" y="24587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52" name="big YELLOW 3 Oval 28">
            <a:extLst>
              <a:ext uri="{FF2B5EF4-FFF2-40B4-BE49-F238E27FC236}">
                <a16:creationId xmlns:a16="http://schemas.microsoft.com/office/drawing/2014/main" id="{531AF27A-A6C7-495E-83D5-D20AB8056959}"/>
              </a:ext>
            </a:extLst>
          </p:cNvPr>
          <p:cNvSpPr>
            <a:spLocks noChangeAspect="1"/>
          </p:cNvSpPr>
          <p:nvPr/>
        </p:nvSpPr>
        <p:spPr>
          <a:xfrm>
            <a:off x="8671456" y="24587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53" name="big GREEN 3 Oval 29">
            <a:extLst>
              <a:ext uri="{FF2B5EF4-FFF2-40B4-BE49-F238E27FC236}">
                <a16:creationId xmlns:a16="http://schemas.microsoft.com/office/drawing/2014/main" id="{FE2B3A4A-18CB-4941-9C2A-0ED0697F43F9}"/>
              </a:ext>
            </a:extLst>
          </p:cNvPr>
          <p:cNvSpPr>
            <a:spLocks noChangeAspect="1"/>
          </p:cNvSpPr>
          <p:nvPr/>
        </p:nvSpPr>
        <p:spPr>
          <a:xfrm>
            <a:off x="8671456" y="24587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54" name="big BLUE 3 Oval 30">
            <a:extLst>
              <a:ext uri="{FF2B5EF4-FFF2-40B4-BE49-F238E27FC236}">
                <a16:creationId xmlns:a16="http://schemas.microsoft.com/office/drawing/2014/main" id="{358DEEC8-3FE2-4FA1-AC25-C47CF9C7A366}"/>
              </a:ext>
            </a:extLst>
          </p:cNvPr>
          <p:cNvSpPr>
            <a:spLocks noChangeAspect="1"/>
          </p:cNvSpPr>
          <p:nvPr/>
        </p:nvSpPr>
        <p:spPr>
          <a:xfrm>
            <a:off x="8671456" y="24587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55" name="big ORANGE 3 Oval 31">
            <a:extLst>
              <a:ext uri="{FF2B5EF4-FFF2-40B4-BE49-F238E27FC236}">
                <a16:creationId xmlns:a16="http://schemas.microsoft.com/office/drawing/2014/main" id="{EC3A8655-F061-4660-825B-CE394D0F41F4}"/>
              </a:ext>
            </a:extLst>
          </p:cNvPr>
          <p:cNvSpPr>
            <a:spLocks noChangeAspect="1"/>
          </p:cNvSpPr>
          <p:nvPr/>
        </p:nvSpPr>
        <p:spPr>
          <a:xfrm>
            <a:off x="8671456" y="24587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56" name="big PURPLE 3   Oval 32">
            <a:extLst>
              <a:ext uri="{FF2B5EF4-FFF2-40B4-BE49-F238E27FC236}">
                <a16:creationId xmlns:a16="http://schemas.microsoft.com/office/drawing/2014/main" id="{BBB15C7B-7ECE-4868-993A-A68F7CDA43EC}"/>
              </a:ext>
            </a:extLst>
          </p:cNvPr>
          <p:cNvSpPr>
            <a:spLocks noChangeAspect="1"/>
          </p:cNvSpPr>
          <p:nvPr/>
        </p:nvSpPr>
        <p:spPr>
          <a:xfrm>
            <a:off x="8671456" y="24587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57" name="small RED 4 Oval 21">
            <a:extLst>
              <a:ext uri="{FF2B5EF4-FFF2-40B4-BE49-F238E27FC236}">
                <a16:creationId xmlns:a16="http://schemas.microsoft.com/office/drawing/2014/main" id="{637970EE-0846-45DB-868D-DF05462C1FDC}"/>
              </a:ext>
            </a:extLst>
          </p:cNvPr>
          <p:cNvSpPr>
            <a:spLocks noChangeAspect="1"/>
          </p:cNvSpPr>
          <p:nvPr/>
        </p:nvSpPr>
        <p:spPr>
          <a:xfrm rot="16200000">
            <a:off x="8820899" y="21185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58" name="small YELLOW 4 Oval 22">
            <a:extLst>
              <a:ext uri="{FF2B5EF4-FFF2-40B4-BE49-F238E27FC236}">
                <a16:creationId xmlns:a16="http://schemas.microsoft.com/office/drawing/2014/main" id="{BEE1744B-9771-4AE8-AED4-12B379E0BA4A}"/>
              </a:ext>
            </a:extLst>
          </p:cNvPr>
          <p:cNvSpPr>
            <a:spLocks noChangeAspect="1"/>
          </p:cNvSpPr>
          <p:nvPr/>
        </p:nvSpPr>
        <p:spPr>
          <a:xfrm rot="16200000">
            <a:off x="8820899" y="19189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59" name="small GREEN 4 Oval 23">
            <a:extLst>
              <a:ext uri="{FF2B5EF4-FFF2-40B4-BE49-F238E27FC236}">
                <a16:creationId xmlns:a16="http://schemas.microsoft.com/office/drawing/2014/main" id="{26879267-FA20-4C0E-9922-5EB0B0462377}"/>
              </a:ext>
            </a:extLst>
          </p:cNvPr>
          <p:cNvSpPr>
            <a:spLocks noChangeAspect="1"/>
          </p:cNvSpPr>
          <p:nvPr/>
        </p:nvSpPr>
        <p:spPr>
          <a:xfrm rot="16200000">
            <a:off x="8820899" y="172321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60" name="small BLUE 4 Oval 24">
            <a:extLst>
              <a:ext uri="{FF2B5EF4-FFF2-40B4-BE49-F238E27FC236}">
                <a16:creationId xmlns:a16="http://schemas.microsoft.com/office/drawing/2014/main" id="{D90C67CF-B157-4667-BB46-E2E406D241C9}"/>
              </a:ext>
            </a:extLst>
          </p:cNvPr>
          <p:cNvSpPr>
            <a:spLocks noChangeAspect="1"/>
          </p:cNvSpPr>
          <p:nvPr/>
        </p:nvSpPr>
        <p:spPr>
          <a:xfrm rot="16200000">
            <a:off x="9034442" y="21185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61" name="small ORANGE 4 Oval 25">
            <a:extLst>
              <a:ext uri="{FF2B5EF4-FFF2-40B4-BE49-F238E27FC236}">
                <a16:creationId xmlns:a16="http://schemas.microsoft.com/office/drawing/2014/main" id="{8AC3AAD3-F7B7-46E5-B955-4CB552225032}"/>
              </a:ext>
            </a:extLst>
          </p:cNvPr>
          <p:cNvSpPr>
            <a:spLocks noChangeAspect="1"/>
          </p:cNvSpPr>
          <p:nvPr/>
        </p:nvSpPr>
        <p:spPr>
          <a:xfrm rot="16200000">
            <a:off x="9034442" y="19189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62" name="small PURPLE 4 Oval 26">
            <a:extLst>
              <a:ext uri="{FF2B5EF4-FFF2-40B4-BE49-F238E27FC236}">
                <a16:creationId xmlns:a16="http://schemas.microsoft.com/office/drawing/2014/main" id="{1B308D4A-3763-4567-A966-B45CE69A18A3}"/>
              </a:ext>
            </a:extLst>
          </p:cNvPr>
          <p:cNvSpPr>
            <a:spLocks noChangeAspect="1"/>
          </p:cNvSpPr>
          <p:nvPr/>
        </p:nvSpPr>
        <p:spPr>
          <a:xfrm rot="16200000">
            <a:off x="9034442" y="172321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63" name="big RED 4 Oval 27">
            <a:extLst>
              <a:ext uri="{FF2B5EF4-FFF2-40B4-BE49-F238E27FC236}">
                <a16:creationId xmlns:a16="http://schemas.microsoft.com/office/drawing/2014/main" id="{458BE25D-2E6F-4EC2-9DEA-3E139C1C4B40}"/>
              </a:ext>
            </a:extLst>
          </p:cNvPr>
          <p:cNvSpPr>
            <a:spLocks noChangeAspect="1"/>
          </p:cNvSpPr>
          <p:nvPr/>
        </p:nvSpPr>
        <p:spPr>
          <a:xfrm>
            <a:off x="8690677" y="170142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64" name="big YELLOW 4 Oval 28">
            <a:extLst>
              <a:ext uri="{FF2B5EF4-FFF2-40B4-BE49-F238E27FC236}">
                <a16:creationId xmlns:a16="http://schemas.microsoft.com/office/drawing/2014/main" id="{BD6ADBC7-9895-4880-9FE5-E1C2B453A74B}"/>
              </a:ext>
            </a:extLst>
          </p:cNvPr>
          <p:cNvSpPr>
            <a:spLocks noChangeAspect="1"/>
          </p:cNvSpPr>
          <p:nvPr/>
        </p:nvSpPr>
        <p:spPr>
          <a:xfrm>
            <a:off x="8690677" y="170142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65" name="big GREEN 4 Oval 29">
            <a:extLst>
              <a:ext uri="{FF2B5EF4-FFF2-40B4-BE49-F238E27FC236}">
                <a16:creationId xmlns:a16="http://schemas.microsoft.com/office/drawing/2014/main" id="{4A52A737-EDF7-4661-8AF2-D92FB5B67F75}"/>
              </a:ext>
            </a:extLst>
          </p:cNvPr>
          <p:cNvSpPr>
            <a:spLocks noChangeAspect="1"/>
          </p:cNvSpPr>
          <p:nvPr/>
        </p:nvSpPr>
        <p:spPr>
          <a:xfrm>
            <a:off x="8690677" y="170142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66" name="big BLUE 4 Oval 30">
            <a:extLst>
              <a:ext uri="{FF2B5EF4-FFF2-40B4-BE49-F238E27FC236}">
                <a16:creationId xmlns:a16="http://schemas.microsoft.com/office/drawing/2014/main" id="{0A51948F-DFBC-4DED-AFAA-67F795852F6B}"/>
              </a:ext>
            </a:extLst>
          </p:cNvPr>
          <p:cNvSpPr>
            <a:spLocks noChangeAspect="1"/>
          </p:cNvSpPr>
          <p:nvPr/>
        </p:nvSpPr>
        <p:spPr>
          <a:xfrm>
            <a:off x="8690677" y="170142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67" name="big ORANGE 4 Oval 31">
            <a:extLst>
              <a:ext uri="{FF2B5EF4-FFF2-40B4-BE49-F238E27FC236}">
                <a16:creationId xmlns:a16="http://schemas.microsoft.com/office/drawing/2014/main" id="{788A004B-D792-4F92-A492-26C832FCC0D2}"/>
              </a:ext>
            </a:extLst>
          </p:cNvPr>
          <p:cNvSpPr>
            <a:spLocks noChangeAspect="1"/>
          </p:cNvSpPr>
          <p:nvPr/>
        </p:nvSpPr>
        <p:spPr>
          <a:xfrm>
            <a:off x="8690677" y="170142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68" name="big PURPLE 4 Oval 32">
            <a:extLst>
              <a:ext uri="{FF2B5EF4-FFF2-40B4-BE49-F238E27FC236}">
                <a16:creationId xmlns:a16="http://schemas.microsoft.com/office/drawing/2014/main" id="{E6CF2D60-50F2-44F5-AB75-42385FB27CD5}"/>
              </a:ext>
            </a:extLst>
          </p:cNvPr>
          <p:cNvSpPr>
            <a:spLocks noChangeAspect="1"/>
          </p:cNvSpPr>
          <p:nvPr/>
        </p:nvSpPr>
        <p:spPr>
          <a:xfrm>
            <a:off x="8690677" y="170142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69" name="small RED 1 Oval 21">
            <a:extLst>
              <a:ext uri="{FF2B5EF4-FFF2-40B4-BE49-F238E27FC236}">
                <a16:creationId xmlns:a16="http://schemas.microsoft.com/office/drawing/2014/main" id="{7B8C0234-9B0A-4E68-A252-69EB6EB97ED3}"/>
              </a:ext>
            </a:extLst>
          </p:cNvPr>
          <p:cNvSpPr>
            <a:spLocks noChangeAspect="1"/>
          </p:cNvSpPr>
          <p:nvPr/>
        </p:nvSpPr>
        <p:spPr>
          <a:xfrm rot="16200000">
            <a:off x="9577277" y="439394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70" name="small YELLOW 1 Oval 22">
            <a:extLst>
              <a:ext uri="{FF2B5EF4-FFF2-40B4-BE49-F238E27FC236}">
                <a16:creationId xmlns:a16="http://schemas.microsoft.com/office/drawing/2014/main" id="{926A26BF-C655-4D41-82B1-D7C36BB0D63A}"/>
              </a:ext>
            </a:extLst>
          </p:cNvPr>
          <p:cNvSpPr>
            <a:spLocks noChangeAspect="1"/>
          </p:cNvSpPr>
          <p:nvPr/>
        </p:nvSpPr>
        <p:spPr>
          <a:xfrm rot="16200000">
            <a:off x="9577277" y="419661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71" name="small GREEN 1 Oval 23">
            <a:extLst>
              <a:ext uri="{FF2B5EF4-FFF2-40B4-BE49-F238E27FC236}">
                <a16:creationId xmlns:a16="http://schemas.microsoft.com/office/drawing/2014/main" id="{9B13F08D-66B6-4FF7-8FB2-3E4E5F370411}"/>
              </a:ext>
            </a:extLst>
          </p:cNvPr>
          <p:cNvSpPr>
            <a:spLocks noChangeAspect="1"/>
          </p:cNvSpPr>
          <p:nvPr/>
        </p:nvSpPr>
        <p:spPr>
          <a:xfrm rot="16200000">
            <a:off x="9577277" y="399808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72" name="small BLUE 1 Oval 24">
            <a:extLst>
              <a:ext uri="{FF2B5EF4-FFF2-40B4-BE49-F238E27FC236}">
                <a16:creationId xmlns:a16="http://schemas.microsoft.com/office/drawing/2014/main" id="{F7B5303F-CCB2-4EE8-A212-672B0FB46B2E}"/>
              </a:ext>
            </a:extLst>
          </p:cNvPr>
          <p:cNvSpPr>
            <a:spLocks noChangeAspect="1"/>
          </p:cNvSpPr>
          <p:nvPr/>
        </p:nvSpPr>
        <p:spPr>
          <a:xfrm rot="16200000">
            <a:off x="9790820" y="439394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73" name="small ORANGE 1 Oval 25">
            <a:extLst>
              <a:ext uri="{FF2B5EF4-FFF2-40B4-BE49-F238E27FC236}">
                <a16:creationId xmlns:a16="http://schemas.microsoft.com/office/drawing/2014/main" id="{51D91BC4-AC7E-4B23-88E4-7C93CA0F8C59}"/>
              </a:ext>
            </a:extLst>
          </p:cNvPr>
          <p:cNvSpPr>
            <a:spLocks noChangeAspect="1"/>
          </p:cNvSpPr>
          <p:nvPr/>
        </p:nvSpPr>
        <p:spPr>
          <a:xfrm rot="16200000">
            <a:off x="9790820" y="419661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74" name="small PURPLE 1 Oval 26">
            <a:extLst>
              <a:ext uri="{FF2B5EF4-FFF2-40B4-BE49-F238E27FC236}">
                <a16:creationId xmlns:a16="http://schemas.microsoft.com/office/drawing/2014/main" id="{AE7B8A7D-2EBF-467D-ACDD-5B82C785F24F}"/>
              </a:ext>
            </a:extLst>
          </p:cNvPr>
          <p:cNvSpPr>
            <a:spLocks noChangeAspect="1"/>
          </p:cNvSpPr>
          <p:nvPr/>
        </p:nvSpPr>
        <p:spPr>
          <a:xfrm rot="16200000">
            <a:off x="9790820" y="399808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75" name="big RED 1 Oval 27">
            <a:extLst>
              <a:ext uri="{FF2B5EF4-FFF2-40B4-BE49-F238E27FC236}">
                <a16:creationId xmlns:a16="http://schemas.microsoft.com/office/drawing/2014/main" id="{2D09A66E-8886-436E-A393-287EFC3D2058}"/>
              </a:ext>
            </a:extLst>
          </p:cNvPr>
          <p:cNvSpPr>
            <a:spLocks noChangeAspect="1"/>
          </p:cNvSpPr>
          <p:nvPr/>
        </p:nvSpPr>
        <p:spPr>
          <a:xfrm>
            <a:off x="9438139" y="3967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76" name="big YELLOW 1 Oval 28">
            <a:extLst>
              <a:ext uri="{FF2B5EF4-FFF2-40B4-BE49-F238E27FC236}">
                <a16:creationId xmlns:a16="http://schemas.microsoft.com/office/drawing/2014/main" id="{D8FADECA-D6CD-4E8B-8A5A-46455985F956}"/>
              </a:ext>
            </a:extLst>
          </p:cNvPr>
          <p:cNvSpPr>
            <a:spLocks noChangeAspect="1"/>
          </p:cNvSpPr>
          <p:nvPr/>
        </p:nvSpPr>
        <p:spPr>
          <a:xfrm>
            <a:off x="9438139" y="3967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77" name="big GREEN 1 Oval 29">
            <a:extLst>
              <a:ext uri="{FF2B5EF4-FFF2-40B4-BE49-F238E27FC236}">
                <a16:creationId xmlns:a16="http://schemas.microsoft.com/office/drawing/2014/main" id="{F5C15FF5-D0F9-47BE-90D5-159A4E5516A5}"/>
              </a:ext>
            </a:extLst>
          </p:cNvPr>
          <p:cNvSpPr>
            <a:spLocks noChangeAspect="1"/>
          </p:cNvSpPr>
          <p:nvPr/>
        </p:nvSpPr>
        <p:spPr>
          <a:xfrm>
            <a:off x="9438139" y="3967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78" name="big BLUE1 Oval 30">
            <a:extLst>
              <a:ext uri="{FF2B5EF4-FFF2-40B4-BE49-F238E27FC236}">
                <a16:creationId xmlns:a16="http://schemas.microsoft.com/office/drawing/2014/main" id="{8071F989-A56B-4EFA-AAF8-6BC0005FB9F4}"/>
              </a:ext>
            </a:extLst>
          </p:cNvPr>
          <p:cNvSpPr>
            <a:spLocks noChangeAspect="1"/>
          </p:cNvSpPr>
          <p:nvPr/>
        </p:nvSpPr>
        <p:spPr>
          <a:xfrm>
            <a:off x="9438139" y="3967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79" name="big ORANGE 1 Oval 31">
            <a:extLst>
              <a:ext uri="{FF2B5EF4-FFF2-40B4-BE49-F238E27FC236}">
                <a16:creationId xmlns:a16="http://schemas.microsoft.com/office/drawing/2014/main" id="{D9398111-C53F-4EEA-A85A-E2A7EE204FF8}"/>
              </a:ext>
            </a:extLst>
          </p:cNvPr>
          <p:cNvSpPr>
            <a:spLocks noChangeAspect="1"/>
          </p:cNvSpPr>
          <p:nvPr/>
        </p:nvSpPr>
        <p:spPr>
          <a:xfrm>
            <a:off x="9438139" y="3967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80" name="big PURPLE 1  Oval 32">
            <a:extLst>
              <a:ext uri="{FF2B5EF4-FFF2-40B4-BE49-F238E27FC236}">
                <a16:creationId xmlns:a16="http://schemas.microsoft.com/office/drawing/2014/main" id="{2C6168F0-5498-4512-BC5C-83C91972953F}"/>
              </a:ext>
            </a:extLst>
          </p:cNvPr>
          <p:cNvSpPr>
            <a:spLocks noChangeAspect="1"/>
          </p:cNvSpPr>
          <p:nvPr/>
        </p:nvSpPr>
        <p:spPr>
          <a:xfrm>
            <a:off x="9438139" y="3967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81" name="white 4  Oval 38">
            <a:extLst>
              <a:ext uri="{FF2B5EF4-FFF2-40B4-BE49-F238E27FC236}">
                <a16:creationId xmlns:a16="http://schemas.microsoft.com/office/drawing/2014/main" id="{BD75CDC9-ABEB-4E06-995D-A27DF318D6BC}"/>
              </a:ext>
            </a:extLst>
          </p:cNvPr>
          <p:cNvSpPr/>
          <p:nvPr/>
        </p:nvSpPr>
        <p:spPr>
          <a:xfrm>
            <a:off x="9769806"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82" name="white 3 Oval 39">
            <a:extLst>
              <a:ext uri="{FF2B5EF4-FFF2-40B4-BE49-F238E27FC236}">
                <a16:creationId xmlns:a16="http://schemas.microsoft.com/office/drawing/2014/main" id="{EF3B6AB6-80E9-4AC3-A074-0AA011A68FBE}"/>
              </a:ext>
            </a:extLst>
          </p:cNvPr>
          <p:cNvSpPr/>
          <p:nvPr/>
        </p:nvSpPr>
        <p:spPr>
          <a:xfrm>
            <a:off x="9769806"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83" name="white 2 Oval 40">
            <a:extLst>
              <a:ext uri="{FF2B5EF4-FFF2-40B4-BE49-F238E27FC236}">
                <a16:creationId xmlns:a16="http://schemas.microsoft.com/office/drawing/2014/main" id="{59AC66EC-B691-48C4-AEAE-5DB829A073F5}"/>
              </a:ext>
            </a:extLst>
          </p:cNvPr>
          <p:cNvSpPr/>
          <p:nvPr/>
        </p:nvSpPr>
        <p:spPr>
          <a:xfrm>
            <a:off x="9464936" y="477662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84" name="white 1  Oval 41">
            <a:extLst>
              <a:ext uri="{FF2B5EF4-FFF2-40B4-BE49-F238E27FC236}">
                <a16:creationId xmlns:a16="http://schemas.microsoft.com/office/drawing/2014/main" id="{2BC24BEC-8534-4CCC-9E76-C2FD6AACEB03}"/>
              </a:ext>
            </a:extLst>
          </p:cNvPr>
          <p:cNvSpPr/>
          <p:nvPr/>
        </p:nvSpPr>
        <p:spPr>
          <a:xfrm>
            <a:off x="9464936" y="508256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85" name="black 2 green Oval 42">
            <a:extLst>
              <a:ext uri="{FF2B5EF4-FFF2-40B4-BE49-F238E27FC236}">
                <a16:creationId xmlns:a16="http://schemas.microsoft.com/office/drawing/2014/main" id="{0202CC57-CA76-4DCC-92AB-78386FAD8B51}"/>
              </a:ext>
            </a:extLst>
          </p:cNvPr>
          <p:cNvSpPr/>
          <p:nvPr/>
        </p:nvSpPr>
        <p:spPr>
          <a:xfrm>
            <a:off x="9464936"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86" name="black 1 purple Oval 43">
            <a:extLst>
              <a:ext uri="{FF2B5EF4-FFF2-40B4-BE49-F238E27FC236}">
                <a16:creationId xmlns:a16="http://schemas.microsoft.com/office/drawing/2014/main" id="{BCE05DC3-231E-482F-A3B4-09E83C9655A6}"/>
              </a:ext>
            </a:extLst>
          </p:cNvPr>
          <p:cNvSpPr/>
          <p:nvPr/>
        </p:nvSpPr>
        <p:spPr>
          <a:xfrm>
            <a:off x="9464936"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87" name="black 3 yellow Oval 44">
            <a:extLst>
              <a:ext uri="{FF2B5EF4-FFF2-40B4-BE49-F238E27FC236}">
                <a16:creationId xmlns:a16="http://schemas.microsoft.com/office/drawing/2014/main" id="{51824CBA-505C-4D91-86EA-064291C59E12}"/>
              </a:ext>
            </a:extLst>
          </p:cNvPr>
          <p:cNvSpPr/>
          <p:nvPr/>
        </p:nvSpPr>
        <p:spPr>
          <a:xfrm>
            <a:off x="9769806" y="477662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88" name="black 4 red Oval 45">
            <a:extLst>
              <a:ext uri="{FF2B5EF4-FFF2-40B4-BE49-F238E27FC236}">
                <a16:creationId xmlns:a16="http://schemas.microsoft.com/office/drawing/2014/main" id="{7BC8F177-D1A7-4596-ADE9-DC7DAACC5BDF}"/>
              </a:ext>
            </a:extLst>
          </p:cNvPr>
          <p:cNvSpPr/>
          <p:nvPr/>
        </p:nvSpPr>
        <p:spPr>
          <a:xfrm>
            <a:off x="9769806" y="508256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89" name="cover 4 Rectangle 54">
            <a:extLst>
              <a:ext uri="{FF2B5EF4-FFF2-40B4-BE49-F238E27FC236}">
                <a16:creationId xmlns:a16="http://schemas.microsoft.com/office/drawing/2014/main" id="{E6916051-2460-4D53-81A9-E04F96BEDCDF}"/>
              </a:ext>
            </a:extLst>
          </p:cNvPr>
          <p:cNvSpPr/>
          <p:nvPr/>
        </p:nvSpPr>
        <p:spPr>
          <a:xfrm>
            <a:off x="9416948"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90" name="cover 3 Rectangle 55">
            <a:extLst>
              <a:ext uri="{FF2B5EF4-FFF2-40B4-BE49-F238E27FC236}">
                <a16:creationId xmlns:a16="http://schemas.microsoft.com/office/drawing/2014/main" id="{915E2008-8E51-40E0-A19D-72824F7A2616}"/>
              </a:ext>
            </a:extLst>
          </p:cNvPr>
          <p:cNvSpPr/>
          <p:nvPr/>
        </p:nvSpPr>
        <p:spPr>
          <a:xfrm>
            <a:off x="9416948"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91" name="cover 1 Rectangle 57">
            <a:extLst>
              <a:ext uri="{FF2B5EF4-FFF2-40B4-BE49-F238E27FC236}">
                <a16:creationId xmlns:a16="http://schemas.microsoft.com/office/drawing/2014/main" id="{64D5661F-E9E6-4832-9F25-77AF09D3C7C7}"/>
              </a:ext>
            </a:extLst>
          </p:cNvPr>
          <p:cNvSpPr/>
          <p:nvPr/>
        </p:nvSpPr>
        <p:spPr>
          <a:xfrm>
            <a:off x="9416948" y="4724012"/>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92" name="cover 2 Rectangle 56">
            <a:extLst>
              <a:ext uri="{FF2B5EF4-FFF2-40B4-BE49-F238E27FC236}">
                <a16:creationId xmlns:a16="http://schemas.microsoft.com/office/drawing/2014/main" id="{02C4DFEE-6CD3-4F4D-9431-75DFBFB630E2}"/>
              </a:ext>
            </a:extLst>
          </p:cNvPr>
          <p:cNvSpPr/>
          <p:nvPr/>
        </p:nvSpPr>
        <p:spPr>
          <a:xfrm>
            <a:off x="9416948" y="4724012"/>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93" name="small RED 2 Oval 21">
            <a:extLst>
              <a:ext uri="{FF2B5EF4-FFF2-40B4-BE49-F238E27FC236}">
                <a16:creationId xmlns:a16="http://schemas.microsoft.com/office/drawing/2014/main" id="{85CAAC1D-51EC-44C3-A539-CAC135B62434}"/>
              </a:ext>
            </a:extLst>
          </p:cNvPr>
          <p:cNvSpPr>
            <a:spLocks noChangeAspect="1"/>
          </p:cNvSpPr>
          <p:nvPr/>
        </p:nvSpPr>
        <p:spPr>
          <a:xfrm rot="16200000">
            <a:off x="9577277" y="3626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94" name="small YELLOW 2 Oval 22">
            <a:extLst>
              <a:ext uri="{FF2B5EF4-FFF2-40B4-BE49-F238E27FC236}">
                <a16:creationId xmlns:a16="http://schemas.microsoft.com/office/drawing/2014/main" id="{C8ECDCD7-EE04-4B9B-B224-27E4C7BA0E10}"/>
              </a:ext>
            </a:extLst>
          </p:cNvPr>
          <p:cNvSpPr>
            <a:spLocks noChangeAspect="1"/>
          </p:cNvSpPr>
          <p:nvPr/>
        </p:nvSpPr>
        <p:spPr>
          <a:xfrm rot="16200000">
            <a:off x="9577277" y="3426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95" name="small GREEN 2 Oval 23">
            <a:extLst>
              <a:ext uri="{FF2B5EF4-FFF2-40B4-BE49-F238E27FC236}">
                <a16:creationId xmlns:a16="http://schemas.microsoft.com/office/drawing/2014/main" id="{B1304391-A4FB-450D-9C0C-E41AA10CCF5D}"/>
              </a:ext>
            </a:extLst>
          </p:cNvPr>
          <p:cNvSpPr>
            <a:spLocks noChangeAspect="1"/>
          </p:cNvSpPr>
          <p:nvPr/>
        </p:nvSpPr>
        <p:spPr>
          <a:xfrm rot="16200000">
            <a:off x="9577277" y="3229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96" name="small BLUE 2 Oval 24">
            <a:extLst>
              <a:ext uri="{FF2B5EF4-FFF2-40B4-BE49-F238E27FC236}">
                <a16:creationId xmlns:a16="http://schemas.microsoft.com/office/drawing/2014/main" id="{CEA1C761-862F-4BA7-9483-3992C4B0BE47}"/>
              </a:ext>
            </a:extLst>
          </p:cNvPr>
          <p:cNvSpPr>
            <a:spLocks noChangeAspect="1"/>
          </p:cNvSpPr>
          <p:nvPr/>
        </p:nvSpPr>
        <p:spPr>
          <a:xfrm rot="16200000">
            <a:off x="9790820" y="3626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97" name="small ORANGE 2 Oval 25">
            <a:extLst>
              <a:ext uri="{FF2B5EF4-FFF2-40B4-BE49-F238E27FC236}">
                <a16:creationId xmlns:a16="http://schemas.microsoft.com/office/drawing/2014/main" id="{E002E324-2606-4DAC-A3A7-B3D56D213E79}"/>
              </a:ext>
            </a:extLst>
          </p:cNvPr>
          <p:cNvSpPr>
            <a:spLocks noChangeAspect="1"/>
          </p:cNvSpPr>
          <p:nvPr/>
        </p:nvSpPr>
        <p:spPr>
          <a:xfrm rot="16200000">
            <a:off x="9790820" y="3426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98" name="small PURPLE 2 Oval 26">
            <a:extLst>
              <a:ext uri="{FF2B5EF4-FFF2-40B4-BE49-F238E27FC236}">
                <a16:creationId xmlns:a16="http://schemas.microsoft.com/office/drawing/2014/main" id="{3DC562C9-1CC0-41D1-941E-28BB9C54B339}"/>
              </a:ext>
            </a:extLst>
          </p:cNvPr>
          <p:cNvSpPr>
            <a:spLocks noChangeAspect="1"/>
          </p:cNvSpPr>
          <p:nvPr/>
        </p:nvSpPr>
        <p:spPr>
          <a:xfrm rot="16200000">
            <a:off x="9790820" y="3229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699" name="big RED 2 Oval 27">
            <a:extLst>
              <a:ext uri="{FF2B5EF4-FFF2-40B4-BE49-F238E27FC236}">
                <a16:creationId xmlns:a16="http://schemas.microsoft.com/office/drawing/2014/main" id="{65811FF4-9D2C-4396-9F74-9C693A982286}"/>
              </a:ext>
            </a:extLst>
          </p:cNvPr>
          <p:cNvSpPr>
            <a:spLocks noChangeAspect="1"/>
          </p:cNvSpPr>
          <p:nvPr/>
        </p:nvSpPr>
        <p:spPr>
          <a:xfrm>
            <a:off x="9447055" y="319748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00" name="big YELLOW 2 Oval 28">
            <a:extLst>
              <a:ext uri="{FF2B5EF4-FFF2-40B4-BE49-F238E27FC236}">
                <a16:creationId xmlns:a16="http://schemas.microsoft.com/office/drawing/2014/main" id="{F53B35A5-B41A-4BC5-8077-D88E06A99B76}"/>
              </a:ext>
            </a:extLst>
          </p:cNvPr>
          <p:cNvSpPr>
            <a:spLocks noChangeAspect="1"/>
          </p:cNvSpPr>
          <p:nvPr/>
        </p:nvSpPr>
        <p:spPr>
          <a:xfrm>
            <a:off x="9447055" y="319748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01" name="big GREEN 2 Oval 29">
            <a:extLst>
              <a:ext uri="{FF2B5EF4-FFF2-40B4-BE49-F238E27FC236}">
                <a16:creationId xmlns:a16="http://schemas.microsoft.com/office/drawing/2014/main" id="{734CB2E6-47E8-4B47-84D4-EF91407A3C6B}"/>
              </a:ext>
            </a:extLst>
          </p:cNvPr>
          <p:cNvSpPr>
            <a:spLocks noChangeAspect="1"/>
          </p:cNvSpPr>
          <p:nvPr/>
        </p:nvSpPr>
        <p:spPr>
          <a:xfrm>
            <a:off x="9447055" y="319748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02" name="big BLUE 2 Oval 30">
            <a:extLst>
              <a:ext uri="{FF2B5EF4-FFF2-40B4-BE49-F238E27FC236}">
                <a16:creationId xmlns:a16="http://schemas.microsoft.com/office/drawing/2014/main" id="{2EA037E3-196B-4A27-8904-EE9F7F4D68B1}"/>
              </a:ext>
            </a:extLst>
          </p:cNvPr>
          <p:cNvSpPr>
            <a:spLocks noChangeAspect="1"/>
          </p:cNvSpPr>
          <p:nvPr/>
        </p:nvSpPr>
        <p:spPr>
          <a:xfrm>
            <a:off x="9447055" y="319748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03" name="big ORANGE 2 Oval 31">
            <a:extLst>
              <a:ext uri="{FF2B5EF4-FFF2-40B4-BE49-F238E27FC236}">
                <a16:creationId xmlns:a16="http://schemas.microsoft.com/office/drawing/2014/main" id="{AF8238F5-6038-4E6A-AF6D-2B7269259AD8}"/>
              </a:ext>
            </a:extLst>
          </p:cNvPr>
          <p:cNvSpPr>
            <a:spLocks noChangeAspect="1"/>
          </p:cNvSpPr>
          <p:nvPr/>
        </p:nvSpPr>
        <p:spPr>
          <a:xfrm>
            <a:off x="9447055" y="319748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04" name="big PURPLE 2 Oval 32">
            <a:extLst>
              <a:ext uri="{FF2B5EF4-FFF2-40B4-BE49-F238E27FC236}">
                <a16:creationId xmlns:a16="http://schemas.microsoft.com/office/drawing/2014/main" id="{699B59ED-BACA-43B7-8E06-7676E2917F38}"/>
              </a:ext>
            </a:extLst>
          </p:cNvPr>
          <p:cNvSpPr>
            <a:spLocks noChangeAspect="1"/>
          </p:cNvSpPr>
          <p:nvPr/>
        </p:nvSpPr>
        <p:spPr>
          <a:xfrm>
            <a:off x="9447055" y="319748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05" name="small RED 3 Oval 21">
            <a:extLst>
              <a:ext uri="{FF2B5EF4-FFF2-40B4-BE49-F238E27FC236}">
                <a16:creationId xmlns:a16="http://schemas.microsoft.com/office/drawing/2014/main" id="{BDD2B806-28BD-419D-A073-AEC0608B5F72}"/>
              </a:ext>
            </a:extLst>
          </p:cNvPr>
          <p:cNvSpPr>
            <a:spLocks noChangeAspect="1"/>
          </p:cNvSpPr>
          <p:nvPr/>
        </p:nvSpPr>
        <p:spPr>
          <a:xfrm rot="16200000">
            <a:off x="9577277" y="2870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06" name="small YELLOW 3 Oval 22">
            <a:extLst>
              <a:ext uri="{FF2B5EF4-FFF2-40B4-BE49-F238E27FC236}">
                <a16:creationId xmlns:a16="http://schemas.microsoft.com/office/drawing/2014/main" id="{72080B53-D8BC-4C6C-A14A-B42E68C67A04}"/>
              </a:ext>
            </a:extLst>
          </p:cNvPr>
          <p:cNvSpPr>
            <a:spLocks noChangeAspect="1"/>
          </p:cNvSpPr>
          <p:nvPr/>
        </p:nvSpPr>
        <p:spPr>
          <a:xfrm rot="16200000">
            <a:off x="9577277" y="2674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07" name="small GREEN 3 Oval 23">
            <a:extLst>
              <a:ext uri="{FF2B5EF4-FFF2-40B4-BE49-F238E27FC236}">
                <a16:creationId xmlns:a16="http://schemas.microsoft.com/office/drawing/2014/main" id="{9C872916-4459-492A-97EE-653555501600}"/>
              </a:ext>
            </a:extLst>
          </p:cNvPr>
          <p:cNvSpPr>
            <a:spLocks noChangeAspect="1"/>
          </p:cNvSpPr>
          <p:nvPr/>
        </p:nvSpPr>
        <p:spPr>
          <a:xfrm rot="16200000">
            <a:off x="9577277" y="2474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08" name="small BLUE 3 Oval 24">
            <a:extLst>
              <a:ext uri="{FF2B5EF4-FFF2-40B4-BE49-F238E27FC236}">
                <a16:creationId xmlns:a16="http://schemas.microsoft.com/office/drawing/2014/main" id="{B44614DA-C7C8-4BFD-870A-590BB0B9242B}"/>
              </a:ext>
            </a:extLst>
          </p:cNvPr>
          <p:cNvSpPr>
            <a:spLocks noChangeAspect="1"/>
          </p:cNvSpPr>
          <p:nvPr/>
        </p:nvSpPr>
        <p:spPr>
          <a:xfrm rot="16200000">
            <a:off x="9790820" y="2870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09" name="small ORANGE 3 Oval 25">
            <a:extLst>
              <a:ext uri="{FF2B5EF4-FFF2-40B4-BE49-F238E27FC236}">
                <a16:creationId xmlns:a16="http://schemas.microsoft.com/office/drawing/2014/main" id="{C66751B1-F127-45EF-BB16-1B91879A8018}"/>
              </a:ext>
            </a:extLst>
          </p:cNvPr>
          <p:cNvSpPr>
            <a:spLocks noChangeAspect="1"/>
          </p:cNvSpPr>
          <p:nvPr/>
        </p:nvSpPr>
        <p:spPr>
          <a:xfrm rot="16200000">
            <a:off x="9790820" y="2674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10" name="small PURPLE 3 Oval 26">
            <a:extLst>
              <a:ext uri="{FF2B5EF4-FFF2-40B4-BE49-F238E27FC236}">
                <a16:creationId xmlns:a16="http://schemas.microsoft.com/office/drawing/2014/main" id="{59EA7BE3-6042-468B-9DA4-34E2F6B96AAB}"/>
              </a:ext>
            </a:extLst>
          </p:cNvPr>
          <p:cNvSpPr>
            <a:spLocks noChangeAspect="1"/>
          </p:cNvSpPr>
          <p:nvPr/>
        </p:nvSpPr>
        <p:spPr>
          <a:xfrm rot="16200000">
            <a:off x="9790820" y="2474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11" name="big RED 3 Oval 27">
            <a:extLst>
              <a:ext uri="{FF2B5EF4-FFF2-40B4-BE49-F238E27FC236}">
                <a16:creationId xmlns:a16="http://schemas.microsoft.com/office/drawing/2014/main" id="{D33D2CCA-81C1-4000-8965-A10EB7F50DC5}"/>
              </a:ext>
            </a:extLst>
          </p:cNvPr>
          <p:cNvSpPr>
            <a:spLocks noChangeAspect="1"/>
          </p:cNvSpPr>
          <p:nvPr/>
        </p:nvSpPr>
        <p:spPr>
          <a:xfrm>
            <a:off x="9427834" y="244776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12" name="big YELLOW 3 Oval 28">
            <a:extLst>
              <a:ext uri="{FF2B5EF4-FFF2-40B4-BE49-F238E27FC236}">
                <a16:creationId xmlns:a16="http://schemas.microsoft.com/office/drawing/2014/main" id="{D1D24403-F8C9-4A07-A1E6-4DD842730942}"/>
              </a:ext>
            </a:extLst>
          </p:cNvPr>
          <p:cNvSpPr>
            <a:spLocks noChangeAspect="1"/>
          </p:cNvSpPr>
          <p:nvPr/>
        </p:nvSpPr>
        <p:spPr>
          <a:xfrm>
            <a:off x="9427834" y="244776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13" name="big GREEN 3 Oval 29">
            <a:extLst>
              <a:ext uri="{FF2B5EF4-FFF2-40B4-BE49-F238E27FC236}">
                <a16:creationId xmlns:a16="http://schemas.microsoft.com/office/drawing/2014/main" id="{C1EFA6F5-594A-4112-A3F0-8D0C728C2E1D}"/>
              </a:ext>
            </a:extLst>
          </p:cNvPr>
          <p:cNvSpPr>
            <a:spLocks noChangeAspect="1"/>
          </p:cNvSpPr>
          <p:nvPr/>
        </p:nvSpPr>
        <p:spPr>
          <a:xfrm>
            <a:off x="9427834" y="244776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14" name="big BLUE 3 Oval 30">
            <a:extLst>
              <a:ext uri="{FF2B5EF4-FFF2-40B4-BE49-F238E27FC236}">
                <a16:creationId xmlns:a16="http://schemas.microsoft.com/office/drawing/2014/main" id="{692880C0-54BA-48A5-8557-8C855E7C7B0D}"/>
              </a:ext>
            </a:extLst>
          </p:cNvPr>
          <p:cNvSpPr>
            <a:spLocks noChangeAspect="1"/>
          </p:cNvSpPr>
          <p:nvPr/>
        </p:nvSpPr>
        <p:spPr>
          <a:xfrm>
            <a:off x="9427834" y="244776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15" name="big ORANGE 3 Oval 31">
            <a:extLst>
              <a:ext uri="{FF2B5EF4-FFF2-40B4-BE49-F238E27FC236}">
                <a16:creationId xmlns:a16="http://schemas.microsoft.com/office/drawing/2014/main" id="{86323EDA-F156-4AC5-812F-4D85BFCD210C}"/>
              </a:ext>
            </a:extLst>
          </p:cNvPr>
          <p:cNvSpPr>
            <a:spLocks noChangeAspect="1"/>
          </p:cNvSpPr>
          <p:nvPr/>
        </p:nvSpPr>
        <p:spPr>
          <a:xfrm>
            <a:off x="9427834" y="244776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16" name="big PURPLE 3   Oval 32">
            <a:extLst>
              <a:ext uri="{FF2B5EF4-FFF2-40B4-BE49-F238E27FC236}">
                <a16:creationId xmlns:a16="http://schemas.microsoft.com/office/drawing/2014/main" id="{CBF732FE-8669-48E3-B23D-ED9F3CCE0FCD}"/>
              </a:ext>
            </a:extLst>
          </p:cNvPr>
          <p:cNvSpPr>
            <a:spLocks noChangeAspect="1"/>
          </p:cNvSpPr>
          <p:nvPr/>
        </p:nvSpPr>
        <p:spPr>
          <a:xfrm>
            <a:off x="9427834" y="244776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17" name="small RED 4 Oval 21">
            <a:extLst>
              <a:ext uri="{FF2B5EF4-FFF2-40B4-BE49-F238E27FC236}">
                <a16:creationId xmlns:a16="http://schemas.microsoft.com/office/drawing/2014/main" id="{D1158B14-03F1-44ED-979B-D35354D2F286}"/>
              </a:ext>
            </a:extLst>
          </p:cNvPr>
          <p:cNvSpPr>
            <a:spLocks noChangeAspect="1"/>
          </p:cNvSpPr>
          <p:nvPr/>
        </p:nvSpPr>
        <p:spPr>
          <a:xfrm rot="16200000">
            <a:off x="9577277" y="2107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18" name="small YELLOW 4 Oval 22">
            <a:extLst>
              <a:ext uri="{FF2B5EF4-FFF2-40B4-BE49-F238E27FC236}">
                <a16:creationId xmlns:a16="http://schemas.microsoft.com/office/drawing/2014/main" id="{75576838-E9C4-4201-AB4F-FC48F8006B9E}"/>
              </a:ext>
            </a:extLst>
          </p:cNvPr>
          <p:cNvSpPr>
            <a:spLocks noChangeAspect="1"/>
          </p:cNvSpPr>
          <p:nvPr/>
        </p:nvSpPr>
        <p:spPr>
          <a:xfrm rot="16200000">
            <a:off x="9577277" y="1907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19" name="small GREEN 4 Oval 23">
            <a:extLst>
              <a:ext uri="{FF2B5EF4-FFF2-40B4-BE49-F238E27FC236}">
                <a16:creationId xmlns:a16="http://schemas.microsoft.com/office/drawing/2014/main" id="{A96C0174-81B8-408A-B12D-3F29CE53E1E7}"/>
              </a:ext>
            </a:extLst>
          </p:cNvPr>
          <p:cNvSpPr>
            <a:spLocks noChangeAspect="1"/>
          </p:cNvSpPr>
          <p:nvPr/>
        </p:nvSpPr>
        <p:spPr>
          <a:xfrm rot="16200000">
            <a:off x="9577277" y="17122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20" name="small BLUE 4 Oval 24">
            <a:extLst>
              <a:ext uri="{FF2B5EF4-FFF2-40B4-BE49-F238E27FC236}">
                <a16:creationId xmlns:a16="http://schemas.microsoft.com/office/drawing/2014/main" id="{F9F2A83E-C797-4EDC-B57F-FA9E173AD7C1}"/>
              </a:ext>
            </a:extLst>
          </p:cNvPr>
          <p:cNvSpPr>
            <a:spLocks noChangeAspect="1"/>
          </p:cNvSpPr>
          <p:nvPr/>
        </p:nvSpPr>
        <p:spPr>
          <a:xfrm rot="16200000">
            <a:off x="9790820" y="2107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21" name="small ORANGE 4 Oval 25">
            <a:extLst>
              <a:ext uri="{FF2B5EF4-FFF2-40B4-BE49-F238E27FC236}">
                <a16:creationId xmlns:a16="http://schemas.microsoft.com/office/drawing/2014/main" id="{44DF7B00-8A00-4162-8438-54259DB3B81C}"/>
              </a:ext>
            </a:extLst>
          </p:cNvPr>
          <p:cNvSpPr>
            <a:spLocks noChangeAspect="1"/>
          </p:cNvSpPr>
          <p:nvPr/>
        </p:nvSpPr>
        <p:spPr>
          <a:xfrm rot="16200000">
            <a:off x="9790820" y="1907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22" name="small PURPLE 4 Oval 26">
            <a:extLst>
              <a:ext uri="{FF2B5EF4-FFF2-40B4-BE49-F238E27FC236}">
                <a16:creationId xmlns:a16="http://schemas.microsoft.com/office/drawing/2014/main" id="{AFFDBB44-9DDB-4C9D-AF5A-582637F59EC6}"/>
              </a:ext>
            </a:extLst>
          </p:cNvPr>
          <p:cNvSpPr>
            <a:spLocks noChangeAspect="1"/>
          </p:cNvSpPr>
          <p:nvPr/>
        </p:nvSpPr>
        <p:spPr>
          <a:xfrm rot="16200000">
            <a:off x="9790820" y="1712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23" name="big RED 4 Oval 27">
            <a:extLst>
              <a:ext uri="{FF2B5EF4-FFF2-40B4-BE49-F238E27FC236}">
                <a16:creationId xmlns:a16="http://schemas.microsoft.com/office/drawing/2014/main" id="{54D55D01-5FA9-4F3E-9B2D-547FF49F1FE1}"/>
              </a:ext>
            </a:extLst>
          </p:cNvPr>
          <p:cNvSpPr>
            <a:spLocks noChangeAspect="1"/>
          </p:cNvSpPr>
          <p:nvPr/>
        </p:nvSpPr>
        <p:spPr>
          <a:xfrm>
            <a:off x="9447055" y="16904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24" name="big YELLOW 4 Oval 28">
            <a:extLst>
              <a:ext uri="{FF2B5EF4-FFF2-40B4-BE49-F238E27FC236}">
                <a16:creationId xmlns:a16="http://schemas.microsoft.com/office/drawing/2014/main" id="{B68CA6F1-FA36-4FF9-916F-0B07A381D20E}"/>
              </a:ext>
            </a:extLst>
          </p:cNvPr>
          <p:cNvSpPr>
            <a:spLocks noChangeAspect="1"/>
          </p:cNvSpPr>
          <p:nvPr/>
        </p:nvSpPr>
        <p:spPr>
          <a:xfrm>
            <a:off x="9447055" y="16904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25" name="big GREEN 4 Oval 29">
            <a:extLst>
              <a:ext uri="{FF2B5EF4-FFF2-40B4-BE49-F238E27FC236}">
                <a16:creationId xmlns:a16="http://schemas.microsoft.com/office/drawing/2014/main" id="{C7EC8A2C-2870-4153-AA0B-8E90855B8C3A}"/>
              </a:ext>
            </a:extLst>
          </p:cNvPr>
          <p:cNvSpPr>
            <a:spLocks noChangeAspect="1"/>
          </p:cNvSpPr>
          <p:nvPr/>
        </p:nvSpPr>
        <p:spPr>
          <a:xfrm>
            <a:off x="9447055" y="16904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26" name="big BLUE 4 Oval 30">
            <a:extLst>
              <a:ext uri="{FF2B5EF4-FFF2-40B4-BE49-F238E27FC236}">
                <a16:creationId xmlns:a16="http://schemas.microsoft.com/office/drawing/2014/main" id="{6FA7397A-46FF-49E8-B5B6-BA67B12F4867}"/>
              </a:ext>
            </a:extLst>
          </p:cNvPr>
          <p:cNvSpPr>
            <a:spLocks noChangeAspect="1"/>
          </p:cNvSpPr>
          <p:nvPr/>
        </p:nvSpPr>
        <p:spPr>
          <a:xfrm>
            <a:off x="9447055" y="16904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27" name="big ORANGE 4 Oval 31">
            <a:extLst>
              <a:ext uri="{FF2B5EF4-FFF2-40B4-BE49-F238E27FC236}">
                <a16:creationId xmlns:a16="http://schemas.microsoft.com/office/drawing/2014/main" id="{727327F1-952E-4D40-A2ED-3BE16D45834B}"/>
              </a:ext>
            </a:extLst>
          </p:cNvPr>
          <p:cNvSpPr>
            <a:spLocks noChangeAspect="1"/>
          </p:cNvSpPr>
          <p:nvPr/>
        </p:nvSpPr>
        <p:spPr>
          <a:xfrm>
            <a:off x="9447055" y="16904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
        <p:nvSpPr>
          <p:cNvPr id="728" name="big PURPLE 4 Oval 32">
            <a:extLst>
              <a:ext uri="{FF2B5EF4-FFF2-40B4-BE49-F238E27FC236}">
                <a16:creationId xmlns:a16="http://schemas.microsoft.com/office/drawing/2014/main" id="{F380BA0E-3F55-4356-B540-A8BFD0EF625D}"/>
              </a:ext>
            </a:extLst>
          </p:cNvPr>
          <p:cNvSpPr>
            <a:spLocks noChangeAspect="1"/>
          </p:cNvSpPr>
          <p:nvPr/>
        </p:nvSpPr>
        <p:spPr>
          <a:xfrm>
            <a:off x="9447055" y="16904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prstClr val="white"/>
              </a:solidFill>
            </a:endParaRPr>
          </a:p>
        </p:txBody>
      </p:sp>
    </p:spTree>
    <p:extLst>
      <p:ext uri="{BB962C8B-B14F-4D97-AF65-F5344CB8AC3E}">
        <p14:creationId xmlns:p14="http://schemas.microsoft.com/office/powerpoint/2010/main" val="296405408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0" presetClass="exit" presetSubtype="0" fill="hold" grpId="5" nodeType="withEffect">
                                  <p:stCondLst>
                                    <p:cond delay="0"/>
                                  </p:stCondLst>
                                  <p:childTnLst>
                                    <p:animEffect transition="out" filter="fade">
                                      <p:cBhvr>
                                        <p:cTn id="8" dur="500"/>
                                        <p:tgtEl>
                                          <p:spTgt spid="26"/>
                                        </p:tgtEl>
                                      </p:cBhvr>
                                    </p:animEffect>
                                    <p:set>
                                      <p:cBhvr>
                                        <p:cTn id="9"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10" restart="whenNotActive" fill="hold" evtFilter="cancelBubble" nodeType="interactiveSeq">
                <p:stCondLst>
                  <p:cond evt="onClick" delay="0">
                    <p:tgtEl>
                      <p:spTgt spid="5"/>
                    </p:tgtEl>
                  </p:cond>
                </p:stCondLst>
                <p:endSync evt="end" delay="0">
                  <p:rtn val="all"/>
                </p:endSync>
                <p:childTnLst>
                  <p:par>
                    <p:cTn id="11" fill="hold">
                      <p:stCondLst>
                        <p:cond delay="0"/>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2"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0" presetClass="exit" presetSubtype="0" fill="hold" grpId="4" nodeType="withEffect">
                                  <p:stCondLst>
                                    <p:cond delay="0"/>
                                  </p:stCondLst>
                                  <p:childTnLst>
                                    <p:animEffect transition="out" filter="fade">
                                      <p:cBhvr>
                                        <p:cTn id="18" dur="500"/>
                                        <p:tgtEl>
                                          <p:spTgt spid="26"/>
                                        </p:tgtEl>
                                      </p:cBhvr>
                                    </p:animEffect>
                                    <p:set>
                                      <p:cBhvr>
                                        <p:cTn id="19"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20" restart="whenNotActive" fill="hold" evtFilter="cancelBubble" nodeType="interactiveSeq">
                <p:stCondLst>
                  <p:cond evt="onClick" delay="0">
                    <p:tgtEl>
                      <p:spTgt spid="6"/>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grpId="1" nodeType="click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par>
                                <p:cTn id="27" presetID="10" presetClass="exit" presetSubtype="0" fill="hold" grpId="3" nodeType="withEffect">
                                  <p:stCondLst>
                                    <p:cond delay="0"/>
                                  </p:stCondLst>
                                  <p:childTnLst>
                                    <p:animEffect transition="out" filter="fade">
                                      <p:cBhvr>
                                        <p:cTn id="28" dur="500"/>
                                        <p:tgtEl>
                                          <p:spTgt spid="26"/>
                                        </p:tgtEl>
                                      </p:cBhvr>
                                    </p:animEffect>
                                    <p:set>
                                      <p:cBhvr>
                                        <p:cTn id="29"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30" restart="whenNotActive" fill="hold" evtFilter="cancelBubble" nodeType="interactiveSeq">
                <p:stCondLst>
                  <p:cond evt="onClick" delay="0">
                    <p:tgtEl>
                      <p:spTgt spid="8"/>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0" presetClass="exit" presetSubtype="0" fill="hold" grpId="2" nodeType="withEffect">
                                  <p:stCondLst>
                                    <p:cond delay="0"/>
                                  </p:stCondLst>
                                  <p:childTnLst>
                                    <p:animEffect transition="out" filter="fade">
                                      <p:cBhvr>
                                        <p:cTn id="38" dur="500"/>
                                        <p:tgtEl>
                                          <p:spTgt spid="26"/>
                                        </p:tgtEl>
                                      </p:cBhvr>
                                    </p:animEffect>
                                    <p:set>
                                      <p:cBhvr>
                                        <p:cTn id="39"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40" restart="whenNotActive" fill="hold" evtFilter="cancelBubble" nodeType="interactiveSeq">
                <p:stCondLst>
                  <p:cond evt="onClick" delay="0">
                    <p:tgtEl>
                      <p:spTgt spid="9"/>
                    </p:tgtEl>
                  </p:cond>
                </p:stCondLst>
                <p:endSync evt="end" delay="0">
                  <p:rtn val="all"/>
                </p:endSync>
                <p:childTnLst>
                  <p:par>
                    <p:cTn id="41" fill="hold">
                      <p:stCondLst>
                        <p:cond delay="0"/>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par>
                                <p:cTn id="47" presetID="10" presetClass="exit" presetSubtype="0" fill="hold" grpId="1" nodeType="withEffect">
                                  <p:stCondLst>
                                    <p:cond delay="0"/>
                                  </p:stCondLst>
                                  <p:childTnLst>
                                    <p:animEffect transition="out" filter="fade">
                                      <p:cBhvr>
                                        <p:cTn id="48" dur="500"/>
                                        <p:tgtEl>
                                          <p:spTgt spid="26"/>
                                        </p:tgtEl>
                                      </p:cBhvr>
                                    </p:animEffect>
                                    <p:set>
                                      <p:cBhvr>
                                        <p:cTn id="49"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50" restart="whenNotActive" fill="hold" evtFilter="cancelBubble" nodeType="interactiveSeq">
                <p:stCondLst>
                  <p:cond evt="onClick" delay="0">
                    <p:tgtEl>
                      <p:spTgt spid="7"/>
                    </p:tgtEl>
                  </p:cond>
                </p:stCondLst>
                <p:endSync evt="end" delay="0">
                  <p:rtn val="all"/>
                </p:endSync>
                <p:childTnLst>
                  <p:par>
                    <p:cTn id="51" fill="hold">
                      <p:stCondLst>
                        <p:cond delay="0"/>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childTnLst>
                                </p:cTn>
                              </p:par>
                              <p:par>
                                <p:cTn id="55" presetID="10" presetClass="exit" presetSubtype="0" fill="hold" grpId="0" nodeType="withEffect">
                                  <p:stCondLst>
                                    <p:cond delay="0"/>
                                  </p:stCondLst>
                                  <p:childTnLst>
                                    <p:animEffect transition="out" filter="fade">
                                      <p:cBhvr>
                                        <p:cTn id="56" dur="500"/>
                                        <p:tgtEl>
                                          <p:spTgt spid="26"/>
                                        </p:tgtEl>
                                      </p:cBhvr>
                                    </p:animEffect>
                                    <p:set>
                                      <p:cBhvr>
                                        <p:cTn id="57"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8" restart="whenNotActive" fill="hold" evtFilter="cancelBubble" nodeType="interactiveSeq">
                <p:stCondLst>
                  <p:cond evt="onClick" delay="0">
                    <p:tgtEl>
                      <p:spTgt spid="15"/>
                    </p:tgtEl>
                  </p:cond>
                </p:stCondLst>
                <p:endSync evt="end" delay="0">
                  <p:rtn val="all"/>
                </p:endSync>
                <p:childTnLst>
                  <p:par>
                    <p:cTn id="59" fill="hold">
                      <p:stCondLst>
                        <p:cond delay="0"/>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 presetClass="exit" presetSubtype="0" fill="hold" grpId="3" nodeType="withEffect">
                                  <p:stCondLst>
                                    <p:cond delay="0"/>
                                  </p:stCondLst>
                                  <p:childTnLst>
                                    <p:set>
                                      <p:cBhvr>
                                        <p:cTn id="64" dur="1" fill="hold">
                                          <p:stCondLst>
                                            <p:cond delay="0"/>
                                          </p:stCondLst>
                                        </p:cTn>
                                        <p:tgtEl>
                                          <p:spTgt spid="19"/>
                                        </p:tgtEl>
                                        <p:attrNameLst>
                                          <p:attrName>style.visibility</p:attrName>
                                        </p:attrNameLst>
                                      </p:cBhvr>
                                      <p:to>
                                        <p:strVal val="hidden"/>
                                      </p:to>
                                    </p:set>
                                  </p:childTnLst>
                                </p:cTn>
                              </p:par>
                              <p:par>
                                <p:cTn id="65" presetID="10" presetClass="entr" presetSubtype="0" fill="hold" grpId="6" nodeType="with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fade">
                                      <p:cBhvr>
                                        <p:cTn id="67" dur="500"/>
                                        <p:tgtEl>
                                          <p:spTgt spid="26"/>
                                        </p:tgtEl>
                                      </p:cBhvr>
                                    </p:animEffect>
                                  </p:childTnLst>
                                </p:cTn>
                              </p:par>
                            </p:childTnLst>
                          </p:cTn>
                        </p:par>
                      </p:childTnLst>
                    </p:cTn>
                  </p:par>
                </p:childTnLst>
              </p:cTn>
              <p:nextCondLst>
                <p:cond evt="onClick" delay="0">
                  <p:tgtEl>
                    <p:spTgt spid="15"/>
                  </p:tgtEl>
                </p:cond>
              </p:nextCondLst>
            </p:seq>
            <p:seq concurrent="1" nextAc="seek">
              <p:cTn id="68" restart="whenNotActive" fill="hold" evtFilter="cancelBubble" nodeType="interactiveSeq">
                <p:stCondLst>
                  <p:cond evt="onClick" delay="0">
                    <p:tgtEl>
                      <p:spTgt spid="10"/>
                    </p:tgtEl>
                  </p:cond>
                </p:stCondLst>
                <p:endSync evt="end" delay="0">
                  <p:rtn val="all"/>
                </p:endSync>
                <p:childTnLst>
                  <p:par>
                    <p:cTn id="69" fill="hold">
                      <p:stCondLst>
                        <p:cond delay="0"/>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10"/>
                                        </p:tgtEl>
                                        <p:attrNameLst>
                                          <p:attrName>style.visibility</p:attrName>
                                        </p:attrNameLst>
                                      </p:cBhvr>
                                      <p:to>
                                        <p:strVal val="hidden"/>
                                      </p:to>
                                    </p:set>
                                  </p:childTnLst>
                                </p:cTn>
                              </p:par>
                              <p:par>
                                <p:cTn id="73" presetID="10" presetClass="entr" presetSubtype="0" fill="hold" grpId="7" nodeType="with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childTnLst>
                          </p:cTn>
                        </p:par>
                      </p:childTnLst>
                    </p:cTn>
                  </p:par>
                </p:childTnLst>
              </p:cTn>
              <p:nextCondLst>
                <p:cond evt="onClick" delay="0">
                  <p:tgtEl>
                    <p:spTgt spid="10"/>
                  </p:tgtEl>
                </p:cond>
              </p:nextCondLst>
            </p:seq>
            <p:seq concurrent="1" nextAc="seek">
              <p:cTn id="76" restart="whenNotActive" fill="hold" evtFilter="cancelBubble" nodeType="interactiveSeq">
                <p:stCondLst>
                  <p:cond evt="onClick" delay="0">
                    <p:tgtEl>
                      <p:spTgt spid="11"/>
                    </p:tgtEl>
                  </p:cond>
                </p:stCondLst>
                <p:endSync evt="end" delay="0">
                  <p:rtn val="all"/>
                </p:endSync>
                <p:childTnLst>
                  <p:par>
                    <p:cTn id="77" fill="hold">
                      <p:stCondLst>
                        <p:cond delay="0"/>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11"/>
                                        </p:tgtEl>
                                        <p:attrNameLst>
                                          <p:attrName>style.visibility</p:attrName>
                                        </p:attrNameLst>
                                      </p:cBhvr>
                                      <p:to>
                                        <p:strVal val="hidden"/>
                                      </p:to>
                                    </p:set>
                                  </p:childTnLst>
                                </p:cTn>
                              </p:par>
                              <p:par>
                                <p:cTn id="81" presetID="1" presetClass="exit" presetSubtype="0" fill="hold" grpId="4" nodeType="withEffect">
                                  <p:stCondLst>
                                    <p:cond delay="0"/>
                                  </p:stCondLst>
                                  <p:childTnLst>
                                    <p:set>
                                      <p:cBhvr>
                                        <p:cTn id="82" dur="1" fill="hold">
                                          <p:stCondLst>
                                            <p:cond delay="0"/>
                                          </p:stCondLst>
                                        </p:cTn>
                                        <p:tgtEl>
                                          <p:spTgt spid="19"/>
                                        </p:tgtEl>
                                        <p:attrNameLst>
                                          <p:attrName>style.visibility</p:attrName>
                                        </p:attrNameLst>
                                      </p:cBhvr>
                                      <p:to>
                                        <p:strVal val="hidden"/>
                                      </p:to>
                                    </p:set>
                                  </p:childTnLst>
                                </p:cTn>
                              </p:par>
                              <p:par>
                                <p:cTn id="83" presetID="10" presetClass="entr" presetSubtype="0" fill="hold" grpId="10" nodeType="withEffect">
                                  <p:stCondLst>
                                    <p:cond delay="0"/>
                                  </p:stCondLst>
                                  <p:childTnLst>
                                    <p:set>
                                      <p:cBhvr>
                                        <p:cTn id="84" dur="1" fill="hold">
                                          <p:stCondLst>
                                            <p:cond delay="0"/>
                                          </p:stCondLst>
                                        </p:cTn>
                                        <p:tgtEl>
                                          <p:spTgt spid="26"/>
                                        </p:tgtEl>
                                        <p:attrNameLst>
                                          <p:attrName>style.visibility</p:attrName>
                                        </p:attrNameLst>
                                      </p:cBhvr>
                                      <p:to>
                                        <p:strVal val="visible"/>
                                      </p:to>
                                    </p:set>
                                    <p:animEffect transition="in" filter="fade">
                                      <p:cBhvr>
                                        <p:cTn id="85" dur="500"/>
                                        <p:tgtEl>
                                          <p:spTgt spid="26"/>
                                        </p:tgtEl>
                                      </p:cBhvr>
                                    </p:animEffect>
                                  </p:childTnLst>
                                </p:cTn>
                              </p:par>
                            </p:childTnLst>
                          </p:cTn>
                        </p:par>
                      </p:childTnLst>
                    </p:cTn>
                  </p:par>
                </p:childTnLst>
              </p:cTn>
              <p:nextCondLst>
                <p:cond evt="onClick" delay="0">
                  <p:tgtEl>
                    <p:spTgt spid="11"/>
                  </p:tgtEl>
                </p:cond>
              </p:nextCondLst>
            </p:seq>
            <p:seq concurrent="1" nextAc="seek">
              <p:cTn id="86" restart="whenNotActive" fill="hold" evtFilter="cancelBubble" nodeType="interactiveSeq">
                <p:stCondLst>
                  <p:cond evt="onClick" delay="0">
                    <p:tgtEl>
                      <p:spTgt spid="12"/>
                    </p:tgtEl>
                  </p:cond>
                </p:stCondLst>
                <p:endSync evt="end" delay="0">
                  <p:rtn val="all"/>
                </p:endSync>
                <p:childTnLst>
                  <p:par>
                    <p:cTn id="87" fill="hold">
                      <p:stCondLst>
                        <p:cond delay="0"/>
                      </p:stCondLst>
                      <p:childTnLst>
                        <p:par>
                          <p:cTn id="88" fill="hold">
                            <p:stCondLst>
                              <p:cond delay="0"/>
                            </p:stCondLst>
                            <p:childTnLst>
                              <p:par>
                                <p:cTn id="89" presetID="1" presetClass="exit" presetSubtype="0" fill="hold" grpId="0" nodeType="clickEffect">
                                  <p:stCondLst>
                                    <p:cond delay="0"/>
                                  </p:stCondLst>
                                  <p:childTnLst>
                                    <p:set>
                                      <p:cBhvr>
                                        <p:cTn id="90" dur="1" fill="hold">
                                          <p:stCondLst>
                                            <p:cond delay="0"/>
                                          </p:stCondLst>
                                        </p:cTn>
                                        <p:tgtEl>
                                          <p:spTgt spid="12"/>
                                        </p:tgtEl>
                                        <p:attrNameLst>
                                          <p:attrName>style.visibility</p:attrName>
                                        </p:attrNameLst>
                                      </p:cBhvr>
                                      <p:to>
                                        <p:strVal val="hidden"/>
                                      </p:to>
                                    </p:set>
                                  </p:childTnLst>
                                </p:cTn>
                              </p:par>
                              <p:par>
                                <p:cTn id="91" presetID="1" presetClass="exit" presetSubtype="0" fill="hold" grpId="5" nodeType="withEffect">
                                  <p:stCondLst>
                                    <p:cond delay="0"/>
                                  </p:stCondLst>
                                  <p:childTnLst>
                                    <p:set>
                                      <p:cBhvr>
                                        <p:cTn id="92" dur="1" fill="hold">
                                          <p:stCondLst>
                                            <p:cond delay="0"/>
                                          </p:stCondLst>
                                        </p:cTn>
                                        <p:tgtEl>
                                          <p:spTgt spid="19"/>
                                        </p:tgtEl>
                                        <p:attrNameLst>
                                          <p:attrName>style.visibility</p:attrName>
                                        </p:attrNameLst>
                                      </p:cBhvr>
                                      <p:to>
                                        <p:strVal val="hidden"/>
                                      </p:to>
                                    </p:set>
                                  </p:childTnLst>
                                </p:cTn>
                              </p:par>
                              <p:par>
                                <p:cTn id="93" presetID="10" presetClass="entr" presetSubtype="0" fill="hold" grpId="9" nodeType="with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fade">
                                      <p:cBhvr>
                                        <p:cTn id="95" dur="500"/>
                                        <p:tgtEl>
                                          <p:spTgt spid="26"/>
                                        </p:tgtEl>
                                      </p:cBhvr>
                                    </p:animEffect>
                                  </p:childTnLst>
                                </p:cTn>
                              </p:par>
                            </p:childTnLst>
                          </p:cTn>
                        </p:par>
                      </p:childTnLst>
                    </p:cTn>
                  </p:par>
                </p:childTnLst>
              </p:cTn>
              <p:nextCondLst>
                <p:cond evt="onClick" delay="0">
                  <p:tgtEl>
                    <p:spTgt spid="12"/>
                  </p:tgtEl>
                </p:cond>
              </p:nextCondLst>
            </p:seq>
            <p:seq concurrent="1" nextAc="seek">
              <p:cTn id="96" restart="whenNotActive" fill="hold" evtFilter="cancelBubble" nodeType="interactiveSeq">
                <p:stCondLst>
                  <p:cond evt="onClick" delay="0">
                    <p:tgtEl>
                      <p:spTgt spid="13"/>
                    </p:tgtEl>
                  </p:cond>
                </p:stCondLst>
                <p:endSync evt="end" delay="0">
                  <p:rtn val="all"/>
                </p:endSync>
                <p:childTnLst>
                  <p:par>
                    <p:cTn id="97" fill="hold">
                      <p:stCondLst>
                        <p:cond delay="0"/>
                      </p:stCondLst>
                      <p:childTnLst>
                        <p:par>
                          <p:cTn id="98" fill="hold">
                            <p:stCondLst>
                              <p:cond delay="0"/>
                            </p:stCondLst>
                            <p:childTnLst>
                              <p:par>
                                <p:cTn id="99" presetID="1" presetClass="exit" presetSubtype="0" fill="hold" grpId="1" nodeType="clickEffect">
                                  <p:stCondLst>
                                    <p:cond delay="0"/>
                                  </p:stCondLst>
                                  <p:childTnLst>
                                    <p:set>
                                      <p:cBhvr>
                                        <p:cTn id="100" dur="1" fill="hold">
                                          <p:stCondLst>
                                            <p:cond delay="0"/>
                                          </p:stCondLst>
                                        </p:cTn>
                                        <p:tgtEl>
                                          <p:spTgt spid="13"/>
                                        </p:tgtEl>
                                        <p:attrNameLst>
                                          <p:attrName>style.visibility</p:attrName>
                                        </p:attrNameLst>
                                      </p:cBhvr>
                                      <p:to>
                                        <p:strVal val="hidden"/>
                                      </p:to>
                                    </p:set>
                                  </p:childTnLst>
                                </p:cTn>
                              </p:par>
                              <p:par>
                                <p:cTn id="101" presetID="10" presetClass="entr" presetSubtype="0" fill="hold" grpId="11" nodeType="withEffect">
                                  <p:stCondLst>
                                    <p:cond delay="0"/>
                                  </p:stCondLst>
                                  <p:childTnLst>
                                    <p:set>
                                      <p:cBhvr>
                                        <p:cTn id="102" dur="1" fill="hold">
                                          <p:stCondLst>
                                            <p:cond delay="0"/>
                                          </p:stCondLst>
                                        </p:cTn>
                                        <p:tgtEl>
                                          <p:spTgt spid="26"/>
                                        </p:tgtEl>
                                        <p:attrNameLst>
                                          <p:attrName>style.visibility</p:attrName>
                                        </p:attrNameLst>
                                      </p:cBhvr>
                                      <p:to>
                                        <p:strVal val="visible"/>
                                      </p:to>
                                    </p:set>
                                    <p:animEffect transition="in" filter="fade">
                                      <p:cBhvr>
                                        <p:cTn id="103" dur="500"/>
                                        <p:tgtEl>
                                          <p:spTgt spid="26"/>
                                        </p:tgtEl>
                                      </p:cBhvr>
                                    </p:animEffect>
                                  </p:childTnLst>
                                </p:cTn>
                              </p:par>
                            </p:childTnLst>
                          </p:cTn>
                        </p:par>
                      </p:childTnLst>
                    </p:cTn>
                  </p:par>
                </p:childTnLst>
              </p:cTn>
              <p:nextCondLst>
                <p:cond evt="onClick" delay="0">
                  <p:tgtEl>
                    <p:spTgt spid="13"/>
                  </p:tgtEl>
                </p:cond>
              </p:nextCondLst>
            </p:seq>
            <p:seq concurrent="1" nextAc="seek">
              <p:cTn id="104" restart="whenNotActive" fill="hold" evtFilter="cancelBubble" nodeType="interactiveSeq">
                <p:stCondLst>
                  <p:cond evt="onClick" delay="0">
                    <p:tgtEl>
                      <p:spTgt spid="14"/>
                    </p:tgtEl>
                  </p:cond>
                </p:stCondLst>
                <p:endSync evt="end" delay="0">
                  <p:rtn val="all"/>
                </p:endSync>
                <p:childTnLst>
                  <p:par>
                    <p:cTn id="105" fill="hold">
                      <p:stCondLst>
                        <p:cond delay="0"/>
                      </p:stCondLst>
                      <p:childTnLst>
                        <p:par>
                          <p:cTn id="106" fill="hold">
                            <p:stCondLst>
                              <p:cond delay="0"/>
                            </p:stCondLst>
                            <p:childTnLst>
                              <p:par>
                                <p:cTn id="107" presetID="1" presetClass="exit" presetSubtype="0" fill="hold" grpId="1" nodeType="clickEffect">
                                  <p:stCondLst>
                                    <p:cond delay="0"/>
                                  </p:stCondLst>
                                  <p:childTnLst>
                                    <p:set>
                                      <p:cBhvr>
                                        <p:cTn id="108" dur="1" fill="hold">
                                          <p:stCondLst>
                                            <p:cond delay="0"/>
                                          </p:stCondLst>
                                        </p:cTn>
                                        <p:tgtEl>
                                          <p:spTgt spid="14"/>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21"/>
                                        </p:tgtEl>
                                        <p:attrNameLst>
                                          <p:attrName>style.visibility</p:attrName>
                                        </p:attrNameLst>
                                      </p:cBhvr>
                                      <p:to>
                                        <p:strVal val="hidden"/>
                                      </p:to>
                                    </p:set>
                                  </p:childTnLst>
                                </p:cTn>
                              </p:par>
                              <p:par>
                                <p:cTn id="111" presetID="10" presetClass="entr" presetSubtype="0" fill="hold" grpId="8" nodeType="withEffect">
                                  <p:stCondLst>
                                    <p:cond delay="0"/>
                                  </p:stCondLst>
                                  <p:childTnLst>
                                    <p:set>
                                      <p:cBhvr>
                                        <p:cTn id="112" dur="1" fill="hold">
                                          <p:stCondLst>
                                            <p:cond delay="0"/>
                                          </p:stCondLst>
                                        </p:cTn>
                                        <p:tgtEl>
                                          <p:spTgt spid="26"/>
                                        </p:tgtEl>
                                        <p:attrNameLst>
                                          <p:attrName>style.visibility</p:attrName>
                                        </p:attrNameLst>
                                      </p:cBhvr>
                                      <p:to>
                                        <p:strVal val="visible"/>
                                      </p:to>
                                    </p:set>
                                    <p:animEffect transition="in" filter="fade">
                                      <p:cBhvr>
                                        <p:cTn id="113" dur="500"/>
                                        <p:tgtEl>
                                          <p:spTgt spid="26"/>
                                        </p:tgtEl>
                                      </p:cBhvr>
                                    </p:animEffect>
                                  </p:childTnLst>
                                </p:cTn>
                              </p:par>
                            </p:childTnLst>
                          </p:cTn>
                        </p:par>
                      </p:childTnLst>
                    </p:cTn>
                  </p:par>
                </p:childTnLst>
              </p:cTn>
              <p:nextCondLst>
                <p:cond evt="onClick" delay="0">
                  <p:tgtEl>
                    <p:spTgt spid="14"/>
                  </p:tgtEl>
                </p:cond>
              </p:nextCondLst>
            </p:seq>
            <p:seq concurrent="1" nextAc="seek">
              <p:cTn id="114" restart="whenNotActive" fill="hold" evtFilter="cancelBubble" nodeType="interactiveSeq">
                <p:stCondLst>
                  <p:cond evt="onClick" delay="0">
                    <p:tgtEl>
                      <p:spTgt spid="28"/>
                    </p:tgtEl>
                  </p:cond>
                </p:stCondLst>
                <p:endSync evt="end" delay="0">
                  <p:rtn val="all"/>
                </p:endSync>
                <p:childTnLst>
                  <p:par>
                    <p:cTn id="115" fill="hold">
                      <p:stCondLst>
                        <p:cond delay="0"/>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34"/>
                                        </p:tgtEl>
                                        <p:attrNameLst>
                                          <p:attrName>style.visibility</p:attrName>
                                        </p:attrNameLst>
                                      </p:cBhvr>
                                      <p:to>
                                        <p:strVal val="visible"/>
                                      </p:to>
                                    </p:set>
                                  </p:childTnLst>
                                </p:cTn>
                              </p:par>
                              <p:par>
                                <p:cTn id="119" presetID="10" presetClass="exit" presetSubtype="0" fill="hold" grpId="0" nodeType="withEffect">
                                  <p:stCondLst>
                                    <p:cond delay="0"/>
                                  </p:stCondLst>
                                  <p:childTnLst>
                                    <p:animEffect transition="out" filter="fade">
                                      <p:cBhvr>
                                        <p:cTn id="120" dur="500"/>
                                        <p:tgtEl>
                                          <p:spTgt spid="27"/>
                                        </p:tgtEl>
                                      </p:cBhvr>
                                    </p:animEffect>
                                    <p:set>
                                      <p:cBhvr>
                                        <p:cTn id="12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28"/>
                  </p:tgtEl>
                </p:cond>
              </p:nextCondLst>
            </p:seq>
            <p:seq concurrent="1" nextAc="seek">
              <p:cTn id="122" restart="whenNotActive" fill="hold" evtFilter="cancelBubble" nodeType="interactiveSeq">
                <p:stCondLst>
                  <p:cond evt="onClick" delay="0">
                    <p:tgtEl>
                      <p:spTgt spid="29"/>
                    </p:tgtEl>
                  </p:cond>
                </p:stCondLst>
                <p:endSync evt="end" delay="0">
                  <p:rtn val="all"/>
                </p:endSync>
                <p:childTnLst>
                  <p:par>
                    <p:cTn id="123" fill="hold">
                      <p:stCondLst>
                        <p:cond delay="0"/>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35"/>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20"/>
                                        </p:tgtEl>
                                        <p:attrNameLst>
                                          <p:attrName>style.visibility</p:attrName>
                                        </p:attrNameLst>
                                      </p:cBhvr>
                                      <p:to>
                                        <p:strVal val="visible"/>
                                      </p:to>
                                    </p:set>
                                  </p:childTnLst>
                                </p:cTn>
                              </p:par>
                              <p:par>
                                <p:cTn id="129" presetID="10" presetClass="exit" presetSubtype="0" fill="hold" grpId="1" nodeType="withEffect">
                                  <p:stCondLst>
                                    <p:cond delay="0"/>
                                  </p:stCondLst>
                                  <p:childTnLst>
                                    <p:animEffect transition="out" filter="fade">
                                      <p:cBhvr>
                                        <p:cTn id="130" dur="500"/>
                                        <p:tgtEl>
                                          <p:spTgt spid="27"/>
                                        </p:tgtEl>
                                      </p:cBhvr>
                                    </p:animEffect>
                                    <p:set>
                                      <p:cBhvr>
                                        <p:cTn id="13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132" restart="whenNotActive" fill="hold" evtFilter="cancelBubble" nodeType="interactiveSeq">
                <p:stCondLst>
                  <p:cond evt="onClick" delay="0">
                    <p:tgtEl>
                      <p:spTgt spid="30"/>
                    </p:tgtEl>
                  </p:cond>
                </p:stCondLst>
                <p:endSync evt="end" delay="0">
                  <p:rtn val="all"/>
                </p:endSync>
                <p:childTnLst>
                  <p:par>
                    <p:cTn id="133" fill="hold">
                      <p:stCondLst>
                        <p:cond delay="0"/>
                      </p:stCondLst>
                      <p:childTnLst>
                        <p:par>
                          <p:cTn id="134" fill="hold">
                            <p:stCondLst>
                              <p:cond delay="0"/>
                            </p:stCondLst>
                            <p:childTnLst>
                              <p:par>
                                <p:cTn id="135" presetID="1" presetClass="entr" presetSubtype="0" fill="hold" grpId="0" nodeType="clickEffect">
                                  <p:stCondLst>
                                    <p:cond delay="0"/>
                                  </p:stCondLst>
                                  <p:childTnLst>
                                    <p:set>
                                      <p:cBhvr>
                                        <p:cTn id="136" dur="1" fill="hold">
                                          <p:stCondLst>
                                            <p:cond delay="0"/>
                                          </p:stCondLst>
                                        </p:cTn>
                                        <p:tgtEl>
                                          <p:spTgt spid="36"/>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18"/>
                                        </p:tgtEl>
                                        <p:attrNameLst>
                                          <p:attrName>style.visibility</p:attrName>
                                        </p:attrNameLst>
                                      </p:cBhvr>
                                      <p:to>
                                        <p:strVal val="visible"/>
                                      </p:to>
                                    </p:set>
                                  </p:childTnLst>
                                </p:cTn>
                              </p:par>
                              <p:par>
                                <p:cTn id="139" presetID="10" presetClass="exit" presetSubtype="0" fill="hold" grpId="2" nodeType="withEffect">
                                  <p:stCondLst>
                                    <p:cond delay="0"/>
                                  </p:stCondLst>
                                  <p:childTnLst>
                                    <p:animEffect transition="out" filter="fade">
                                      <p:cBhvr>
                                        <p:cTn id="140" dur="500"/>
                                        <p:tgtEl>
                                          <p:spTgt spid="27"/>
                                        </p:tgtEl>
                                      </p:cBhvr>
                                    </p:animEffect>
                                    <p:set>
                                      <p:cBhvr>
                                        <p:cTn id="14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142" restart="whenNotActive" fill="hold" evtFilter="cancelBubble" nodeType="interactiveSeq">
                <p:stCondLst>
                  <p:cond evt="onClick" delay="0">
                    <p:tgtEl>
                      <p:spTgt spid="32"/>
                    </p:tgtEl>
                  </p:cond>
                </p:stCondLst>
                <p:endSync evt="end" delay="0">
                  <p:rtn val="all"/>
                </p:endSync>
                <p:childTnLst>
                  <p:par>
                    <p:cTn id="143" fill="hold">
                      <p:stCondLst>
                        <p:cond delay="0"/>
                      </p:stCondLst>
                      <p:childTnLst>
                        <p:par>
                          <p:cTn id="144" fill="hold">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38"/>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18"/>
                                        </p:tgtEl>
                                        <p:attrNameLst>
                                          <p:attrName>style.visibility</p:attrName>
                                        </p:attrNameLst>
                                      </p:cBhvr>
                                      <p:to>
                                        <p:strVal val="visible"/>
                                      </p:to>
                                    </p:set>
                                  </p:childTnLst>
                                </p:cTn>
                              </p:par>
                              <p:par>
                                <p:cTn id="149" presetID="10" presetClass="exit" presetSubtype="0" fill="hold" grpId="9" nodeType="withEffect">
                                  <p:stCondLst>
                                    <p:cond delay="0"/>
                                  </p:stCondLst>
                                  <p:childTnLst>
                                    <p:animEffect transition="out" filter="fade">
                                      <p:cBhvr>
                                        <p:cTn id="150" dur="500"/>
                                        <p:tgtEl>
                                          <p:spTgt spid="27"/>
                                        </p:tgtEl>
                                      </p:cBhvr>
                                    </p:animEffect>
                                    <p:set>
                                      <p:cBhvr>
                                        <p:cTn id="15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152" restart="whenNotActive" fill="hold" evtFilter="cancelBubble" nodeType="interactiveSeq">
                <p:stCondLst>
                  <p:cond evt="onClick" delay="0">
                    <p:tgtEl>
                      <p:spTgt spid="33"/>
                    </p:tgtEl>
                  </p:cond>
                </p:stCondLst>
                <p:endSync evt="end" delay="0">
                  <p:rtn val="all"/>
                </p:endSync>
                <p:childTnLst>
                  <p:par>
                    <p:cTn id="153" fill="hold">
                      <p:stCondLst>
                        <p:cond delay="0"/>
                      </p:stCondLst>
                      <p:childTnLst>
                        <p:par>
                          <p:cTn id="154" fill="hold">
                            <p:stCondLst>
                              <p:cond delay="0"/>
                            </p:stCondLst>
                            <p:childTnLst>
                              <p:par>
                                <p:cTn id="155" presetID="1" presetClass="entr" presetSubtype="0" fill="hold" grpId="0" nodeType="clickEffect">
                                  <p:stCondLst>
                                    <p:cond delay="0"/>
                                  </p:stCondLst>
                                  <p:childTnLst>
                                    <p:set>
                                      <p:cBhvr>
                                        <p:cTn id="156" dur="1" fill="hold">
                                          <p:stCondLst>
                                            <p:cond delay="0"/>
                                          </p:stCondLst>
                                        </p:cTn>
                                        <p:tgtEl>
                                          <p:spTgt spid="39"/>
                                        </p:tgtEl>
                                        <p:attrNameLst>
                                          <p:attrName>style.visibility</p:attrName>
                                        </p:attrNameLst>
                                      </p:cBhvr>
                                      <p:to>
                                        <p:strVal val="visible"/>
                                      </p:to>
                                    </p:set>
                                  </p:childTnLst>
                                </p:cTn>
                              </p:par>
                              <p:par>
                                <p:cTn id="157" presetID="1" presetClass="entr" presetSubtype="0" fill="hold" grpId="1" nodeType="withEffect">
                                  <p:stCondLst>
                                    <p:cond delay="0"/>
                                  </p:stCondLst>
                                  <p:childTnLst>
                                    <p:set>
                                      <p:cBhvr>
                                        <p:cTn id="158" dur="1" fill="hold">
                                          <p:stCondLst>
                                            <p:cond delay="0"/>
                                          </p:stCondLst>
                                        </p:cTn>
                                        <p:tgtEl>
                                          <p:spTgt spid="18"/>
                                        </p:tgtEl>
                                        <p:attrNameLst>
                                          <p:attrName>style.visibility</p:attrName>
                                        </p:attrNameLst>
                                      </p:cBhvr>
                                      <p:to>
                                        <p:strVal val="visible"/>
                                      </p:to>
                                    </p:set>
                                  </p:childTnLst>
                                </p:cTn>
                              </p:par>
                              <p:par>
                                <p:cTn id="159" presetID="10" presetClass="exit" presetSubtype="0" fill="hold" grpId="10" nodeType="withEffect">
                                  <p:stCondLst>
                                    <p:cond delay="0"/>
                                  </p:stCondLst>
                                  <p:childTnLst>
                                    <p:animEffect transition="out" filter="fade">
                                      <p:cBhvr>
                                        <p:cTn id="160" dur="500"/>
                                        <p:tgtEl>
                                          <p:spTgt spid="27"/>
                                        </p:tgtEl>
                                      </p:cBhvr>
                                    </p:animEffect>
                                    <p:set>
                                      <p:cBhvr>
                                        <p:cTn id="16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162" restart="whenNotActive" fill="hold" evtFilter="cancelBubble" nodeType="interactiveSeq">
                <p:stCondLst>
                  <p:cond evt="onClick" delay="0">
                    <p:tgtEl>
                      <p:spTgt spid="31"/>
                    </p:tgtEl>
                  </p:cond>
                </p:stCondLst>
                <p:endSync evt="end" delay="0">
                  <p:rtn val="all"/>
                </p:endSync>
                <p:childTnLst>
                  <p:par>
                    <p:cTn id="163" fill="hold">
                      <p:stCondLst>
                        <p:cond delay="0"/>
                      </p:stCondLst>
                      <p:childTnLst>
                        <p:par>
                          <p:cTn id="164" fill="hold">
                            <p:stCondLst>
                              <p:cond delay="0"/>
                            </p:stCondLst>
                            <p:childTnLst>
                              <p:par>
                                <p:cTn id="165" presetID="1" presetClass="entr" presetSubtype="0" fill="hold" grpId="0" nodeType="clickEffect">
                                  <p:stCondLst>
                                    <p:cond delay="0"/>
                                  </p:stCondLst>
                                  <p:childTnLst>
                                    <p:set>
                                      <p:cBhvr>
                                        <p:cTn id="166" dur="1" fill="hold">
                                          <p:stCondLst>
                                            <p:cond delay="0"/>
                                          </p:stCondLst>
                                        </p:cTn>
                                        <p:tgtEl>
                                          <p:spTgt spid="37"/>
                                        </p:tgtEl>
                                        <p:attrNameLst>
                                          <p:attrName>style.visibility</p:attrName>
                                        </p:attrNameLst>
                                      </p:cBhvr>
                                      <p:to>
                                        <p:strVal val="visible"/>
                                      </p:to>
                                    </p:set>
                                  </p:childTnLst>
                                </p:cTn>
                              </p:par>
                              <p:par>
                                <p:cTn id="167" presetID="10" presetClass="exit" presetSubtype="0" fill="hold" grpId="11" nodeType="withEffect">
                                  <p:stCondLst>
                                    <p:cond delay="0"/>
                                  </p:stCondLst>
                                  <p:childTnLst>
                                    <p:animEffect transition="out" filter="fade">
                                      <p:cBhvr>
                                        <p:cTn id="168" dur="500"/>
                                        <p:tgtEl>
                                          <p:spTgt spid="27"/>
                                        </p:tgtEl>
                                      </p:cBhvr>
                                    </p:animEffect>
                                    <p:set>
                                      <p:cBhvr>
                                        <p:cTn id="169"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170" restart="whenNotActive" fill="hold" evtFilter="cancelBubble" nodeType="interactiveSeq">
                <p:stCondLst>
                  <p:cond evt="onClick" delay="0">
                    <p:tgtEl>
                      <p:spTgt spid="39"/>
                    </p:tgtEl>
                  </p:cond>
                </p:stCondLst>
                <p:endSync evt="end" delay="0">
                  <p:rtn val="all"/>
                </p:endSync>
                <p:childTnLst>
                  <p:par>
                    <p:cTn id="171" fill="hold">
                      <p:stCondLst>
                        <p:cond delay="0"/>
                      </p:stCondLst>
                      <p:childTnLst>
                        <p:par>
                          <p:cTn id="172" fill="hold">
                            <p:stCondLst>
                              <p:cond delay="0"/>
                            </p:stCondLst>
                            <p:childTnLst>
                              <p:par>
                                <p:cTn id="173" presetID="1" presetClass="exit" presetSubtype="0" fill="hold" grpId="1" nodeType="clickEffect">
                                  <p:stCondLst>
                                    <p:cond delay="0"/>
                                  </p:stCondLst>
                                  <p:childTnLst>
                                    <p:set>
                                      <p:cBhvr>
                                        <p:cTn id="174" dur="1" fill="hold">
                                          <p:stCondLst>
                                            <p:cond delay="0"/>
                                          </p:stCondLst>
                                        </p:cTn>
                                        <p:tgtEl>
                                          <p:spTgt spid="39"/>
                                        </p:tgtEl>
                                        <p:attrNameLst>
                                          <p:attrName>style.visibility</p:attrName>
                                        </p:attrNameLst>
                                      </p:cBhvr>
                                      <p:to>
                                        <p:strVal val="hidden"/>
                                      </p:to>
                                    </p:set>
                                  </p:childTnLst>
                                </p:cTn>
                              </p:par>
                              <p:par>
                                <p:cTn id="175" presetID="1" presetClass="exit" presetSubtype="0" fill="hold" grpId="3" nodeType="withEffect">
                                  <p:stCondLst>
                                    <p:cond delay="0"/>
                                  </p:stCondLst>
                                  <p:childTnLst>
                                    <p:set>
                                      <p:cBhvr>
                                        <p:cTn id="176" dur="1" fill="hold">
                                          <p:stCondLst>
                                            <p:cond delay="0"/>
                                          </p:stCondLst>
                                        </p:cTn>
                                        <p:tgtEl>
                                          <p:spTgt spid="18"/>
                                        </p:tgtEl>
                                        <p:attrNameLst>
                                          <p:attrName>style.visibility</p:attrName>
                                        </p:attrNameLst>
                                      </p:cBhvr>
                                      <p:to>
                                        <p:strVal val="hidden"/>
                                      </p:to>
                                    </p:set>
                                  </p:childTnLst>
                                </p:cTn>
                              </p:par>
                              <p:par>
                                <p:cTn id="177" presetID="10" presetClass="entr" presetSubtype="0" fill="hold" grpId="3" nodeType="withEffect">
                                  <p:stCondLst>
                                    <p:cond delay="0"/>
                                  </p:stCondLst>
                                  <p:childTnLst>
                                    <p:set>
                                      <p:cBhvr>
                                        <p:cTn id="178" dur="1" fill="hold">
                                          <p:stCondLst>
                                            <p:cond delay="0"/>
                                          </p:stCondLst>
                                        </p:cTn>
                                        <p:tgtEl>
                                          <p:spTgt spid="27"/>
                                        </p:tgtEl>
                                        <p:attrNameLst>
                                          <p:attrName>style.visibility</p:attrName>
                                        </p:attrNameLst>
                                      </p:cBhvr>
                                      <p:to>
                                        <p:strVal val="visible"/>
                                      </p:to>
                                    </p:set>
                                    <p:animEffect transition="in" filter="fade">
                                      <p:cBhvr>
                                        <p:cTn id="179" dur="500"/>
                                        <p:tgtEl>
                                          <p:spTgt spid="27"/>
                                        </p:tgtEl>
                                      </p:cBhvr>
                                    </p:animEffect>
                                  </p:childTnLst>
                                </p:cTn>
                              </p:par>
                            </p:childTnLst>
                          </p:cTn>
                        </p:par>
                      </p:childTnLst>
                    </p:cTn>
                  </p:par>
                </p:childTnLst>
              </p:cTn>
              <p:nextCondLst>
                <p:cond evt="onClick" delay="0">
                  <p:tgtEl>
                    <p:spTgt spid="39"/>
                  </p:tgtEl>
                </p:cond>
              </p:nextCondLst>
            </p:seq>
            <p:seq concurrent="1" nextAc="seek">
              <p:cTn id="180" restart="whenNotActive" fill="hold" evtFilter="cancelBubble" nodeType="interactiveSeq">
                <p:stCondLst>
                  <p:cond evt="onClick" delay="0">
                    <p:tgtEl>
                      <p:spTgt spid="34"/>
                    </p:tgtEl>
                  </p:cond>
                </p:stCondLst>
                <p:endSync evt="end" delay="0">
                  <p:rtn val="all"/>
                </p:endSync>
                <p:childTnLst>
                  <p:par>
                    <p:cTn id="181" fill="hold">
                      <p:stCondLst>
                        <p:cond delay="0"/>
                      </p:stCondLst>
                      <p:childTnLst>
                        <p:par>
                          <p:cTn id="182" fill="hold">
                            <p:stCondLst>
                              <p:cond delay="0"/>
                            </p:stCondLst>
                            <p:childTnLst>
                              <p:par>
                                <p:cTn id="183" presetID="1" presetClass="exit" presetSubtype="0" fill="hold" grpId="1" nodeType="clickEffect">
                                  <p:stCondLst>
                                    <p:cond delay="0"/>
                                  </p:stCondLst>
                                  <p:childTnLst>
                                    <p:set>
                                      <p:cBhvr>
                                        <p:cTn id="184" dur="1" fill="hold">
                                          <p:stCondLst>
                                            <p:cond delay="0"/>
                                          </p:stCondLst>
                                        </p:cTn>
                                        <p:tgtEl>
                                          <p:spTgt spid="34"/>
                                        </p:tgtEl>
                                        <p:attrNameLst>
                                          <p:attrName>style.visibility</p:attrName>
                                        </p:attrNameLst>
                                      </p:cBhvr>
                                      <p:to>
                                        <p:strVal val="hidden"/>
                                      </p:to>
                                    </p:set>
                                  </p:childTnLst>
                                </p:cTn>
                              </p:par>
                              <p:par>
                                <p:cTn id="185" presetID="10" presetClass="entr" presetSubtype="0" fill="hold" grpId="4" nodeType="withEffect">
                                  <p:stCondLst>
                                    <p:cond delay="0"/>
                                  </p:stCondLst>
                                  <p:childTnLst>
                                    <p:set>
                                      <p:cBhvr>
                                        <p:cTn id="186" dur="1" fill="hold">
                                          <p:stCondLst>
                                            <p:cond delay="0"/>
                                          </p:stCondLst>
                                        </p:cTn>
                                        <p:tgtEl>
                                          <p:spTgt spid="27"/>
                                        </p:tgtEl>
                                        <p:attrNameLst>
                                          <p:attrName>style.visibility</p:attrName>
                                        </p:attrNameLst>
                                      </p:cBhvr>
                                      <p:to>
                                        <p:strVal val="visible"/>
                                      </p:to>
                                    </p:set>
                                    <p:animEffect transition="in" filter="fade">
                                      <p:cBhvr>
                                        <p:cTn id="187" dur="500"/>
                                        <p:tgtEl>
                                          <p:spTgt spid="27"/>
                                        </p:tgtEl>
                                      </p:cBhvr>
                                    </p:animEffect>
                                  </p:childTnLst>
                                </p:cTn>
                              </p:par>
                            </p:childTnLst>
                          </p:cTn>
                        </p:par>
                      </p:childTnLst>
                    </p:cTn>
                  </p:par>
                </p:childTnLst>
              </p:cTn>
              <p:nextCondLst>
                <p:cond evt="onClick" delay="0">
                  <p:tgtEl>
                    <p:spTgt spid="34"/>
                  </p:tgtEl>
                </p:cond>
              </p:nextCondLst>
            </p:seq>
            <p:seq concurrent="1" nextAc="seek">
              <p:cTn id="188" restart="whenNotActive" fill="hold" evtFilter="cancelBubble" nodeType="interactiveSeq">
                <p:stCondLst>
                  <p:cond evt="onClick" delay="0">
                    <p:tgtEl>
                      <p:spTgt spid="35"/>
                    </p:tgtEl>
                  </p:cond>
                </p:stCondLst>
                <p:endSync evt="end" delay="0">
                  <p:rtn val="all"/>
                </p:endSync>
                <p:childTnLst>
                  <p:par>
                    <p:cTn id="189" fill="hold">
                      <p:stCondLst>
                        <p:cond delay="0"/>
                      </p:stCondLst>
                      <p:childTnLst>
                        <p:par>
                          <p:cTn id="190" fill="hold">
                            <p:stCondLst>
                              <p:cond delay="0"/>
                            </p:stCondLst>
                            <p:childTnLst>
                              <p:par>
                                <p:cTn id="191" presetID="1" presetClass="exit" presetSubtype="0" fill="hold" grpId="1" nodeType="clickEffect">
                                  <p:stCondLst>
                                    <p:cond delay="0"/>
                                  </p:stCondLst>
                                  <p:childTnLst>
                                    <p:set>
                                      <p:cBhvr>
                                        <p:cTn id="192" dur="1" fill="hold">
                                          <p:stCondLst>
                                            <p:cond delay="0"/>
                                          </p:stCondLst>
                                        </p:cTn>
                                        <p:tgtEl>
                                          <p:spTgt spid="35"/>
                                        </p:tgtEl>
                                        <p:attrNameLst>
                                          <p:attrName>style.visibility</p:attrName>
                                        </p:attrNameLst>
                                      </p:cBhvr>
                                      <p:to>
                                        <p:strVal val="hidden"/>
                                      </p:to>
                                    </p:set>
                                  </p:childTnLst>
                                </p:cTn>
                              </p:par>
                              <p:par>
                                <p:cTn id="193" presetID="1" presetClass="exit" presetSubtype="0" fill="hold" grpId="1" nodeType="withEffect">
                                  <p:stCondLst>
                                    <p:cond delay="0"/>
                                  </p:stCondLst>
                                  <p:childTnLst>
                                    <p:set>
                                      <p:cBhvr>
                                        <p:cTn id="194" dur="1" fill="hold">
                                          <p:stCondLst>
                                            <p:cond delay="0"/>
                                          </p:stCondLst>
                                        </p:cTn>
                                        <p:tgtEl>
                                          <p:spTgt spid="20"/>
                                        </p:tgtEl>
                                        <p:attrNameLst>
                                          <p:attrName>style.visibility</p:attrName>
                                        </p:attrNameLst>
                                      </p:cBhvr>
                                      <p:to>
                                        <p:strVal val="hidden"/>
                                      </p:to>
                                    </p:set>
                                  </p:childTnLst>
                                </p:cTn>
                              </p:par>
                              <p:par>
                                <p:cTn id="195" presetID="10" presetClass="entr" presetSubtype="0" fill="hold" grpId="5" nodeType="withEffect">
                                  <p:stCondLst>
                                    <p:cond delay="0"/>
                                  </p:stCondLst>
                                  <p:childTnLst>
                                    <p:set>
                                      <p:cBhvr>
                                        <p:cTn id="196" dur="1" fill="hold">
                                          <p:stCondLst>
                                            <p:cond delay="0"/>
                                          </p:stCondLst>
                                        </p:cTn>
                                        <p:tgtEl>
                                          <p:spTgt spid="27"/>
                                        </p:tgtEl>
                                        <p:attrNameLst>
                                          <p:attrName>style.visibility</p:attrName>
                                        </p:attrNameLst>
                                      </p:cBhvr>
                                      <p:to>
                                        <p:strVal val="visible"/>
                                      </p:to>
                                    </p:set>
                                    <p:animEffect transition="in" filter="fade">
                                      <p:cBhvr>
                                        <p:cTn id="197" dur="500"/>
                                        <p:tgtEl>
                                          <p:spTgt spid="27"/>
                                        </p:tgtEl>
                                      </p:cBhvr>
                                    </p:animEffect>
                                  </p:childTnLst>
                                </p:cTn>
                              </p:par>
                            </p:childTnLst>
                          </p:cTn>
                        </p:par>
                      </p:childTnLst>
                    </p:cTn>
                  </p:par>
                </p:childTnLst>
              </p:cTn>
              <p:nextCondLst>
                <p:cond evt="onClick" delay="0">
                  <p:tgtEl>
                    <p:spTgt spid="35"/>
                  </p:tgtEl>
                </p:cond>
              </p:nextCondLst>
            </p:seq>
            <p:seq concurrent="1" nextAc="seek">
              <p:cTn id="198" restart="whenNotActive" fill="hold" evtFilter="cancelBubble" nodeType="interactiveSeq">
                <p:stCondLst>
                  <p:cond evt="onClick" delay="0">
                    <p:tgtEl>
                      <p:spTgt spid="36"/>
                    </p:tgtEl>
                  </p:cond>
                </p:stCondLst>
                <p:endSync evt="end" delay="0">
                  <p:rtn val="all"/>
                </p:endSync>
                <p:childTnLst>
                  <p:par>
                    <p:cTn id="199" fill="hold">
                      <p:stCondLst>
                        <p:cond delay="0"/>
                      </p:stCondLst>
                      <p:childTnLst>
                        <p:par>
                          <p:cTn id="200" fill="hold">
                            <p:stCondLst>
                              <p:cond delay="0"/>
                            </p:stCondLst>
                            <p:childTnLst>
                              <p:par>
                                <p:cTn id="201" presetID="1" presetClass="exit" presetSubtype="0" fill="hold" grpId="1" nodeType="clickEffect">
                                  <p:stCondLst>
                                    <p:cond delay="0"/>
                                  </p:stCondLst>
                                  <p:childTnLst>
                                    <p:set>
                                      <p:cBhvr>
                                        <p:cTn id="202" dur="1" fill="hold">
                                          <p:stCondLst>
                                            <p:cond delay="0"/>
                                          </p:stCondLst>
                                        </p:cTn>
                                        <p:tgtEl>
                                          <p:spTgt spid="36"/>
                                        </p:tgtEl>
                                        <p:attrNameLst>
                                          <p:attrName>style.visibility</p:attrName>
                                        </p:attrNameLst>
                                      </p:cBhvr>
                                      <p:to>
                                        <p:strVal val="hidden"/>
                                      </p:to>
                                    </p:set>
                                  </p:childTnLst>
                                </p:cTn>
                              </p:par>
                              <p:par>
                                <p:cTn id="203" presetID="1" presetClass="exit" presetSubtype="0" fill="hold" grpId="4" nodeType="withEffect">
                                  <p:stCondLst>
                                    <p:cond delay="0"/>
                                  </p:stCondLst>
                                  <p:childTnLst>
                                    <p:set>
                                      <p:cBhvr>
                                        <p:cTn id="204" dur="1" fill="hold">
                                          <p:stCondLst>
                                            <p:cond delay="0"/>
                                          </p:stCondLst>
                                        </p:cTn>
                                        <p:tgtEl>
                                          <p:spTgt spid="18"/>
                                        </p:tgtEl>
                                        <p:attrNameLst>
                                          <p:attrName>style.visibility</p:attrName>
                                        </p:attrNameLst>
                                      </p:cBhvr>
                                      <p:to>
                                        <p:strVal val="hidden"/>
                                      </p:to>
                                    </p:set>
                                  </p:childTnLst>
                                </p:cTn>
                              </p:par>
                              <p:par>
                                <p:cTn id="205" presetID="10" presetClass="entr" presetSubtype="0" fill="hold" grpId="6" nodeType="withEffect">
                                  <p:stCondLst>
                                    <p:cond delay="0"/>
                                  </p:stCondLst>
                                  <p:childTnLst>
                                    <p:set>
                                      <p:cBhvr>
                                        <p:cTn id="206" dur="1" fill="hold">
                                          <p:stCondLst>
                                            <p:cond delay="0"/>
                                          </p:stCondLst>
                                        </p:cTn>
                                        <p:tgtEl>
                                          <p:spTgt spid="27"/>
                                        </p:tgtEl>
                                        <p:attrNameLst>
                                          <p:attrName>style.visibility</p:attrName>
                                        </p:attrNameLst>
                                      </p:cBhvr>
                                      <p:to>
                                        <p:strVal val="visible"/>
                                      </p:to>
                                    </p:set>
                                    <p:animEffect transition="in" filter="fade">
                                      <p:cBhvr>
                                        <p:cTn id="207" dur="500"/>
                                        <p:tgtEl>
                                          <p:spTgt spid="27"/>
                                        </p:tgtEl>
                                      </p:cBhvr>
                                    </p:animEffect>
                                  </p:childTnLst>
                                </p:cTn>
                              </p:par>
                            </p:childTnLst>
                          </p:cTn>
                        </p:par>
                      </p:childTnLst>
                    </p:cTn>
                  </p:par>
                </p:childTnLst>
              </p:cTn>
              <p:nextCondLst>
                <p:cond evt="onClick" delay="0">
                  <p:tgtEl>
                    <p:spTgt spid="36"/>
                  </p:tgtEl>
                </p:cond>
              </p:nextCondLst>
            </p:seq>
            <p:seq concurrent="1" nextAc="seek">
              <p:cTn id="208" restart="whenNotActive" fill="hold" evtFilter="cancelBubble" nodeType="interactiveSeq">
                <p:stCondLst>
                  <p:cond evt="onClick" delay="0">
                    <p:tgtEl>
                      <p:spTgt spid="37"/>
                    </p:tgtEl>
                  </p:cond>
                </p:stCondLst>
                <p:endSync evt="end" delay="0">
                  <p:rtn val="all"/>
                </p:endSync>
                <p:childTnLst>
                  <p:par>
                    <p:cTn id="209" fill="hold">
                      <p:stCondLst>
                        <p:cond delay="0"/>
                      </p:stCondLst>
                      <p:childTnLst>
                        <p:par>
                          <p:cTn id="210" fill="hold">
                            <p:stCondLst>
                              <p:cond delay="0"/>
                            </p:stCondLst>
                            <p:childTnLst>
                              <p:par>
                                <p:cTn id="211" presetID="1" presetClass="exit" presetSubtype="0" fill="hold" grpId="1" nodeType="clickEffect">
                                  <p:stCondLst>
                                    <p:cond delay="0"/>
                                  </p:stCondLst>
                                  <p:childTnLst>
                                    <p:set>
                                      <p:cBhvr>
                                        <p:cTn id="212" dur="1" fill="hold">
                                          <p:stCondLst>
                                            <p:cond delay="0"/>
                                          </p:stCondLst>
                                        </p:cTn>
                                        <p:tgtEl>
                                          <p:spTgt spid="37"/>
                                        </p:tgtEl>
                                        <p:attrNameLst>
                                          <p:attrName>style.visibility</p:attrName>
                                        </p:attrNameLst>
                                      </p:cBhvr>
                                      <p:to>
                                        <p:strVal val="hidden"/>
                                      </p:to>
                                    </p:set>
                                  </p:childTnLst>
                                </p:cTn>
                              </p:par>
                              <p:par>
                                <p:cTn id="213" presetID="10" presetClass="entr" presetSubtype="0" fill="hold" grpId="8" nodeType="withEffect">
                                  <p:stCondLst>
                                    <p:cond delay="0"/>
                                  </p:stCondLst>
                                  <p:childTnLst>
                                    <p:set>
                                      <p:cBhvr>
                                        <p:cTn id="214" dur="1" fill="hold">
                                          <p:stCondLst>
                                            <p:cond delay="0"/>
                                          </p:stCondLst>
                                        </p:cTn>
                                        <p:tgtEl>
                                          <p:spTgt spid="27"/>
                                        </p:tgtEl>
                                        <p:attrNameLst>
                                          <p:attrName>style.visibility</p:attrName>
                                        </p:attrNameLst>
                                      </p:cBhvr>
                                      <p:to>
                                        <p:strVal val="visible"/>
                                      </p:to>
                                    </p:set>
                                    <p:animEffect transition="in" filter="fade">
                                      <p:cBhvr>
                                        <p:cTn id="215" dur="500"/>
                                        <p:tgtEl>
                                          <p:spTgt spid="27"/>
                                        </p:tgtEl>
                                      </p:cBhvr>
                                    </p:animEffect>
                                  </p:childTnLst>
                                </p:cTn>
                              </p:par>
                            </p:childTnLst>
                          </p:cTn>
                        </p:par>
                      </p:childTnLst>
                    </p:cTn>
                  </p:par>
                </p:childTnLst>
              </p:cTn>
              <p:nextCondLst>
                <p:cond evt="onClick" delay="0">
                  <p:tgtEl>
                    <p:spTgt spid="37"/>
                  </p:tgtEl>
                </p:cond>
              </p:nextCondLst>
            </p:seq>
            <p:seq concurrent="1" nextAc="seek">
              <p:cTn id="216" restart="whenNotActive" fill="hold" evtFilter="cancelBubble" nodeType="interactiveSeq">
                <p:stCondLst>
                  <p:cond evt="onClick" delay="0">
                    <p:tgtEl>
                      <p:spTgt spid="38"/>
                    </p:tgtEl>
                  </p:cond>
                </p:stCondLst>
                <p:endSync evt="end" delay="0">
                  <p:rtn val="all"/>
                </p:endSync>
                <p:childTnLst>
                  <p:par>
                    <p:cTn id="217" fill="hold">
                      <p:stCondLst>
                        <p:cond delay="0"/>
                      </p:stCondLst>
                      <p:childTnLst>
                        <p:par>
                          <p:cTn id="218" fill="hold">
                            <p:stCondLst>
                              <p:cond delay="0"/>
                            </p:stCondLst>
                            <p:childTnLst>
                              <p:par>
                                <p:cTn id="219" presetID="1" presetClass="exit" presetSubtype="0" fill="hold" grpId="1" nodeType="clickEffect">
                                  <p:stCondLst>
                                    <p:cond delay="0"/>
                                  </p:stCondLst>
                                  <p:childTnLst>
                                    <p:set>
                                      <p:cBhvr>
                                        <p:cTn id="220" dur="1" fill="hold">
                                          <p:stCondLst>
                                            <p:cond delay="0"/>
                                          </p:stCondLst>
                                        </p:cTn>
                                        <p:tgtEl>
                                          <p:spTgt spid="38"/>
                                        </p:tgtEl>
                                        <p:attrNameLst>
                                          <p:attrName>style.visibility</p:attrName>
                                        </p:attrNameLst>
                                      </p:cBhvr>
                                      <p:to>
                                        <p:strVal val="hidden"/>
                                      </p:to>
                                    </p:set>
                                  </p:childTnLst>
                                </p:cTn>
                              </p:par>
                              <p:par>
                                <p:cTn id="221" presetID="1" presetClass="exit" presetSubtype="0" fill="hold" grpId="5" nodeType="withEffect">
                                  <p:stCondLst>
                                    <p:cond delay="0"/>
                                  </p:stCondLst>
                                  <p:childTnLst>
                                    <p:set>
                                      <p:cBhvr>
                                        <p:cTn id="222" dur="1" fill="hold">
                                          <p:stCondLst>
                                            <p:cond delay="0"/>
                                          </p:stCondLst>
                                        </p:cTn>
                                        <p:tgtEl>
                                          <p:spTgt spid="18"/>
                                        </p:tgtEl>
                                        <p:attrNameLst>
                                          <p:attrName>style.visibility</p:attrName>
                                        </p:attrNameLst>
                                      </p:cBhvr>
                                      <p:to>
                                        <p:strVal val="hidden"/>
                                      </p:to>
                                    </p:set>
                                  </p:childTnLst>
                                </p:cTn>
                              </p:par>
                              <p:par>
                                <p:cTn id="223" presetID="10" presetClass="entr" presetSubtype="0" fill="hold" grpId="7" nodeType="withEffect">
                                  <p:stCondLst>
                                    <p:cond delay="0"/>
                                  </p:stCondLst>
                                  <p:childTnLst>
                                    <p:set>
                                      <p:cBhvr>
                                        <p:cTn id="224" dur="1" fill="hold">
                                          <p:stCondLst>
                                            <p:cond delay="0"/>
                                          </p:stCondLst>
                                        </p:cTn>
                                        <p:tgtEl>
                                          <p:spTgt spid="27"/>
                                        </p:tgtEl>
                                        <p:attrNameLst>
                                          <p:attrName>style.visibility</p:attrName>
                                        </p:attrNameLst>
                                      </p:cBhvr>
                                      <p:to>
                                        <p:strVal val="visible"/>
                                      </p:to>
                                    </p:set>
                                    <p:animEffect transition="in" filter="fade">
                                      <p:cBhvr>
                                        <p:cTn id="225" dur="500"/>
                                        <p:tgtEl>
                                          <p:spTgt spid="27"/>
                                        </p:tgtEl>
                                      </p:cBhvr>
                                    </p:animEffect>
                                  </p:childTnLst>
                                </p:cTn>
                              </p:par>
                            </p:childTnLst>
                          </p:cTn>
                        </p:par>
                      </p:childTnLst>
                    </p:cTn>
                  </p:par>
                </p:childTnLst>
              </p:cTn>
              <p:nextCondLst>
                <p:cond evt="onClick" delay="0">
                  <p:tgtEl>
                    <p:spTgt spid="38"/>
                  </p:tgtEl>
                </p:cond>
              </p:nextCondLst>
            </p:seq>
            <p:seq concurrent="1" nextAc="seek">
              <p:cTn id="226" restart="whenNotActive" fill="hold" evtFilter="cancelBubble" nodeType="interactiveSeq">
                <p:stCondLst>
                  <p:cond evt="onClick" delay="0">
                    <p:tgtEl>
                      <p:spTgt spid="40"/>
                    </p:tgtEl>
                  </p:cond>
                </p:stCondLst>
                <p:endSync evt="end" delay="0">
                  <p:rtn val="all"/>
                </p:endSync>
                <p:childTnLst>
                  <p:par>
                    <p:cTn id="227" fill="hold">
                      <p:stCondLst>
                        <p:cond delay="0"/>
                      </p:stCondLst>
                      <p:childTnLst>
                        <p:par>
                          <p:cTn id="228" fill="hold">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46"/>
                                        </p:tgtEl>
                                        <p:attrNameLst>
                                          <p:attrName>style.visibility</p:attrName>
                                        </p:attrNameLst>
                                      </p:cBhvr>
                                      <p:to>
                                        <p:strVal val="visible"/>
                                      </p:to>
                                    </p:set>
                                  </p:childTnLst>
                                </p:cTn>
                              </p:par>
                              <p:par>
                                <p:cTn id="231" presetID="10" presetClass="exit" presetSubtype="0" fill="hold" grpId="1" nodeType="withEffect">
                                  <p:stCondLst>
                                    <p:cond delay="0"/>
                                  </p:stCondLst>
                                  <p:childTnLst>
                                    <p:animEffect transition="out" filter="fade">
                                      <p:cBhvr>
                                        <p:cTn id="232" dur="500"/>
                                        <p:tgtEl>
                                          <p:spTgt spid="25"/>
                                        </p:tgtEl>
                                      </p:cBhvr>
                                    </p:animEffect>
                                    <p:set>
                                      <p:cBhvr>
                                        <p:cTn id="233"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234" restart="whenNotActive" fill="hold" evtFilter="cancelBubble" nodeType="interactiveSeq">
                <p:stCondLst>
                  <p:cond evt="onClick" delay="0">
                    <p:tgtEl>
                      <p:spTgt spid="41"/>
                    </p:tgtEl>
                  </p:cond>
                </p:stCondLst>
                <p:endSync evt="end" delay="0">
                  <p:rtn val="all"/>
                </p:endSync>
                <p:childTnLst>
                  <p:par>
                    <p:cTn id="235" fill="hold">
                      <p:stCondLst>
                        <p:cond delay="0"/>
                      </p:stCondLst>
                      <p:childTnLst>
                        <p:par>
                          <p:cTn id="236" fill="hold">
                            <p:stCondLst>
                              <p:cond delay="0"/>
                            </p:stCondLst>
                            <p:childTnLst>
                              <p:par>
                                <p:cTn id="237" presetID="1" presetClass="entr" presetSubtype="0" fill="hold" grpId="0" nodeType="clickEffect">
                                  <p:stCondLst>
                                    <p:cond delay="0"/>
                                  </p:stCondLst>
                                  <p:childTnLst>
                                    <p:set>
                                      <p:cBhvr>
                                        <p:cTn id="238" dur="1" fill="hold">
                                          <p:stCondLst>
                                            <p:cond delay="0"/>
                                          </p:stCondLst>
                                        </p:cTn>
                                        <p:tgtEl>
                                          <p:spTgt spid="47"/>
                                        </p:tgtEl>
                                        <p:attrNameLst>
                                          <p:attrName>style.visibility</p:attrName>
                                        </p:attrNameLst>
                                      </p:cBhvr>
                                      <p:to>
                                        <p:strVal val="visible"/>
                                      </p:to>
                                    </p:set>
                                  </p:childTnLst>
                                </p:cTn>
                              </p:par>
                              <p:par>
                                <p:cTn id="239" presetID="1" presetClass="entr" presetSubtype="0" fill="hold" grpId="2" nodeType="withEffect">
                                  <p:stCondLst>
                                    <p:cond delay="0"/>
                                  </p:stCondLst>
                                  <p:childTnLst>
                                    <p:set>
                                      <p:cBhvr>
                                        <p:cTn id="240" dur="1" fill="hold">
                                          <p:stCondLst>
                                            <p:cond delay="0"/>
                                          </p:stCondLst>
                                        </p:cTn>
                                        <p:tgtEl>
                                          <p:spTgt spid="17"/>
                                        </p:tgtEl>
                                        <p:attrNameLst>
                                          <p:attrName>style.visibility</p:attrName>
                                        </p:attrNameLst>
                                      </p:cBhvr>
                                      <p:to>
                                        <p:strVal val="visible"/>
                                      </p:to>
                                    </p:set>
                                  </p:childTnLst>
                                </p:cTn>
                              </p:par>
                              <p:par>
                                <p:cTn id="241" presetID="10" presetClass="exit" presetSubtype="0" fill="hold" grpId="2" nodeType="withEffect">
                                  <p:stCondLst>
                                    <p:cond delay="0"/>
                                  </p:stCondLst>
                                  <p:childTnLst>
                                    <p:animEffect transition="out" filter="fade">
                                      <p:cBhvr>
                                        <p:cTn id="242" dur="500"/>
                                        <p:tgtEl>
                                          <p:spTgt spid="25"/>
                                        </p:tgtEl>
                                      </p:cBhvr>
                                    </p:animEffect>
                                    <p:set>
                                      <p:cBhvr>
                                        <p:cTn id="243"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244" restart="whenNotActive" fill="hold" evtFilter="cancelBubble" nodeType="interactiveSeq">
                <p:stCondLst>
                  <p:cond evt="onClick" delay="0">
                    <p:tgtEl>
                      <p:spTgt spid="42"/>
                    </p:tgtEl>
                  </p:cond>
                </p:stCondLst>
                <p:endSync evt="end" delay="0">
                  <p:rtn val="all"/>
                </p:endSync>
                <p:childTnLst>
                  <p:par>
                    <p:cTn id="245" fill="hold">
                      <p:stCondLst>
                        <p:cond delay="0"/>
                      </p:stCondLst>
                      <p:childTnLst>
                        <p:par>
                          <p:cTn id="246" fill="hold">
                            <p:stCondLst>
                              <p:cond delay="0"/>
                            </p:stCondLst>
                            <p:childTnLst>
                              <p:par>
                                <p:cTn id="247" presetID="1" presetClass="entr" presetSubtype="0" fill="hold" grpId="1" nodeType="clickEffect">
                                  <p:stCondLst>
                                    <p:cond delay="0"/>
                                  </p:stCondLst>
                                  <p:childTnLst>
                                    <p:set>
                                      <p:cBhvr>
                                        <p:cTn id="248" dur="1" fill="hold">
                                          <p:stCondLst>
                                            <p:cond delay="0"/>
                                          </p:stCondLst>
                                        </p:cTn>
                                        <p:tgtEl>
                                          <p:spTgt spid="48"/>
                                        </p:tgtEl>
                                        <p:attrNameLst>
                                          <p:attrName>style.visibility</p:attrName>
                                        </p:attrNameLst>
                                      </p:cBhvr>
                                      <p:to>
                                        <p:strVal val="visible"/>
                                      </p:to>
                                    </p:set>
                                  </p:childTnLst>
                                </p:cTn>
                              </p:par>
                              <p:par>
                                <p:cTn id="249" presetID="1" presetClass="entr" presetSubtype="0" fill="hold" grpId="1" nodeType="withEffect">
                                  <p:stCondLst>
                                    <p:cond delay="0"/>
                                  </p:stCondLst>
                                  <p:childTnLst>
                                    <p:set>
                                      <p:cBhvr>
                                        <p:cTn id="250" dur="1" fill="hold">
                                          <p:stCondLst>
                                            <p:cond delay="0"/>
                                          </p:stCondLst>
                                        </p:cTn>
                                        <p:tgtEl>
                                          <p:spTgt spid="17"/>
                                        </p:tgtEl>
                                        <p:attrNameLst>
                                          <p:attrName>style.visibility</p:attrName>
                                        </p:attrNameLst>
                                      </p:cBhvr>
                                      <p:to>
                                        <p:strVal val="visible"/>
                                      </p:to>
                                    </p:set>
                                  </p:childTnLst>
                                </p:cTn>
                              </p:par>
                              <p:par>
                                <p:cTn id="251" presetID="10" presetClass="exit" presetSubtype="0" fill="hold" grpId="5" nodeType="withEffect">
                                  <p:stCondLst>
                                    <p:cond delay="0"/>
                                  </p:stCondLst>
                                  <p:childTnLst>
                                    <p:animEffect transition="out" filter="fade">
                                      <p:cBhvr>
                                        <p:cTn id="252" dur="500"/>
                                        <p:tgtEl>
                                          <p:spTgt spid="25"/>
                                        </p:tgtEl>
                                      </p:cBhvr>
                                    </p:animEffect>
                                    <p:set>
                                      <p:cBhvr>
                                        <p:cTn id="253"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254" restart="whenNotActive" fill="hold" evtFilter="cancelBubble" nodeType="interactiveSeq">
                <p:stCondLst>
                  <p:cond evt="onClick" delay="0">
                    <p:tgtEl>
                      <p:spTgt spid="44"/>
                    </p:tgtEl>
                  </p:cond>
                </p:stCondLst>
                <p:endSync evt="end" delay="0">
                  <p:rtn val="all"/>
                </p:endSync>
                <p:childTnLst>
                  <p:par>
                    <p:cTn id="255" fill="hold">
                      <p:stCondLst>
                        <p:cond delay="0"/>
                      </p:stCondLst>
                      <p:childTnLst>
                        <p:par>
                          <p:cTn id="256" fill="hold">
                            <p:stCondLst>
                              <p:cond delay="0"/>
                            </p:stCondLst>
                            <p:childTnLst>
                              <p:par>
                                <p:cTn id="257" presetID="1" presetClass="entr" presetSubtype="0" fill="hold" grpId="0" nodeType="clickEffect">
                                  <p:stCondLst>
                                    <p:cond delay="0"/>
                                  </p:stCondLst>
                                  <p:childTnLst>
                                    <p:set>
                                      <p:cBhvr>
                                        <p:cTn id="258" dur="1" fill="hold">
                                          <p:stCondLst>
                                            <p:cond delay="0"/>
                                          </p:stCondLst>
                                        </p:cTn>
                                        <p:tgtEl>
                                          <p:spTgt spid="50"/>
                                        </p:tgtEl>
                                        <p:attrNameLst>
                                          <p:attrName>style.visibility</p:attrName>
                                        </p:attrNameLst>
                                      </p:cBhvr>
                                      <p:to>
                                        <p:strVal val="visible"/>
                                      </p:to>
                                    </p:set>
                                  </p:childTnLst>
                                </p:cTn>
                              </p:par>
                              <p:par>
                                <p:cTn id="259" presetID="1" presetClass="entr" presetSubtype="0" fill="hold" grpId="0" nodeType="withEffect">
                                  <p:stCondLst>
                                    <p:cond delay="0"/>
                                  </p:stCondLst>
                                  <p:childTnLst>
                                    <p:set>
                                      <p:cBhvr>
                                        <p:cTn id="260" dur="1" fill="hold">
                                          <p:stCondLst>
                                            <p:cond delay="0"/>
                                          </p:stCondLst>
                                        </p:cTn>
                                        <p:tgtEl>
                                          <p:spTgt spid="17"/>
                                        </p:tgtEl>
                                        <p:attrNameLst>
                                          <p:attrName>style.visibility</p:attrName>
                                        </p:attrNameLst>
                                      </p:cBhvr>
                                      <p:to>
                                        <p:strVal val="visible"/>
                                      </p:to>
                                    </p:set>
                                  </p:childTnLst>
                                </p:cTn>
                              </p:par>
                              <p:par>
                                <p:cTn id="261" presetID="10" presetClass="exit" presetSubtype="0" fill="hold" grpId="4" nodeType="withEffect">
                                  <p:stCondLst>
                                    <p:cond delay="0"/>
                                  </p:stCondLst>
                                  <p:childTnLst>
                                    <p:animEffect transition="out" filter="fade">
                                      <p:cBhvr>
                                        <p:cTn id="262" dur="500"/>
                                        <p:tgtEl>
                                          <p:spTgt spid="25"/>
                                        </p:tgtEl>
                                      </p:cBhvr>
                                    </p:animEffect>
                                    <p:set>
                                      <p:cBhvr>
                                        <p:cTn id="263"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4"/>
                  </p:tgtEl>
                </p:cond>
              </p:nextCondLst>
            </p:seq>
            <p:seq concurrent="1" nextAc="seek">
              <p:cTn id="264" restart="whenNotActive" fill="hold" evtFilter="cancelBubble" nodeType="interactiveSeq">
                <p:stCondLst>
                  <p:cond evt="onClick" delay="0">
                    <p:tgtEl>
                      <p:spTgt spid="45"/>
                    </p:tgtEl>
                  </p:cond>
                </p:stCondLst>
                <p:endSync evt="end" delay="0">
                  <p:rtn val="all"/>
                </p:endSync>
                <p:childTnLst>
                  <p:par>
                    <p:cTn id="265" fill="hold">
                      <p:stCondLst>
                        <p:cond delay="0"/>
                      </p:stCondLst>
                      <p:childTnLst>
                        <p:par>
                          <p:cTn id="266" fill="hold">
                            <p:stCondLst>
                              <p:cond delay="0"/>
                            </p:stCondLst>
                            <p:childTnLst>
                              <p:par>
                                <p:cTn id="267" presetID="1" presetClass="entr" presetSubtype="0" fill="hold" grpId="0" nodeType="clickEffect">
                                  <p:stCondLst>
                                    <p:cond delay="0"/>
                                  </p:stCondLst>
                                  <p:childTnLst>
                                    <p:set>
                                      <p:cBhvr>
                                        <p:cTn id="268" dur="1" fill="hold">
                                          <p:stCondLst>
                                            <p:cond delay="0"/>
                                          </p:stCondLst>
                                        </p:cTn>
                                        <p:tgtEl>
                                          <p:spTgt spid="51"/>
                                        </p:tgtEl>
                                        <p:attrNameLst>
                                          <p:attrName>style.visibility</p:attrName>
                                        </p:attrNameLst>
                                      </p:cBhvr>
                                      <p:to>
                                        <p:strVal val="visible"/>
                                      </p:to>
                                    </p:set>
                                  </p:childTnLst>
                                </p:cTn>
                              </p:par>
                              <p:par>
                                <p:cTn id="269" presetID="1" presetClass="entr" presetSubtype="0" fill="hold" grpId="0" nodeType="withEffect">
                                  <p:stCondLst>
                                    <p:cond delay="0"/>
                                  </p:stCondLst>
                                  <p:childTnLst>
                                    <p:set>
                                      <p:cBhvr>
                                        <p:cTn id="270" dur="1" fill="hold">
                                          <p:stCondLst>
                                            <p:cond delay="0"/>
                                          </p:stCondLst>
                                        </p:cTn>
                                        <p:tgtEl>
                                          <p:spTgt spid="22"/>
                                        </p:tgtEl>
                                        <p:attrNameLst>
                                          <p:attrName>style.visibility</p:attrName>
                                        </p:attrNameLst>
                                      </p:cBhvr>
                                      <p:to>
                                        <p:strVal val="visible"/>
                                      </p:to>
                                    </p:set>
                                  </p:childTnLst>
                                </p:cTn>
                              </p:par>
                              <p:par>
                                <p:cTn id="271" presetID="10" presetClass="exit" presetSubtype="0" fill="hold" grpId="3" nodeType="withEffect">
                                  <p:stCondLst>
                                    <p:cond delay="0"/>
                                  </p:stCondLst>
                                  <p:childTnLst>
                                    <p:animEffect transition="out" filter="fade">
                                      <p:cBhvr>
                                        <p:cTn id="272" dur="500"/>
                                        <p:tgtEl>
                                          <p:spTgt spid="25"/>
                                        </p:tgtEl>
                                      </p:cBhvr>
                                    </p:animEffect>
                                    <p:set>
                                      <p:cBhvr>
                                        <p:cTn id="273"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274" restart="whenNotActive" fill="hold" evtFilter="cancelBubble" nodeType="interactiveSeq">
                <p:stCondLst>
                  <p:cond evt="onClick" delay="0">
                    <p:tgtEl>
                      <p:spTgt spid="43"/>
                    </p:tgtEl>
                  </p:cond>
                </p:stCondLst>
                <p:endSync evt="end" delay="0">
                  <p:rtn val="all"/>
                </p:endSync>
                <p:childTnLst>
                  <p:par>
                    <p:cTn id="275" fill="hold">
                      <p:stCondLst>
                        <p:cond delay="0"/>
                      </p:stCondLst>
                      <p:childTnLst>
                        <p:par>
                          <p:cTn id="276" fill="hold">
                            <p:stCondLst>
                              <p:cond delay="0"/>
                            </p:stCondLst>
                            <p:childTnLst>
                              <p:par>
                                <p:cTn id="277" presetID="1" presetClass="entr" presetSubtype="0" fill="hold" grpId="0" nodeType="clickEffect">
                                  <p:stCondLst>
                                    <p:cond delay="0"/>
                                  </p:stCondLst>
                                  <p:childTnLst>
                                    <p:set>
                                      <p:cBhvr>
                                        <p:cTn id="278" dur="1" fill="hold">
                                          <p:stCondLst>
                                            <p:cond delay="0"/>
                                          </p:stCondLst>
                                        </p:cTn>
                                        <p:tgtEl>
                                          <p:spTgt spid="49"/>
                                        </p:tgtEl>
                                        <p:attrNameLst>
                                          <p:attrName>style.visibility</p:attrName>
                                        </p:attrNameLst>
                                      </p:cBhvr>
                                      <p:to>
                                        <p:strVal val="visible"/>
                                      </p:to>
                                    </p:set>
                                  </p:childTnLst>
                                </p:cTn>
                              </p:par>
                              <p:par>
                                <p:cTn id="279" presetID="10" presetClass="exit" presetSubtype="0" fill="hold" grpId="0" nodeType="withEffect">
                                  <p:stCondLst>
                                    <p:cond delay="0"/>
                                  </p:stCondLst>
                                  <p:childTnLst>
                                    <p:animEffect transition="out" filter="fade">
                                      <p:cBhvr>
                                        <p:cTn id="280" dur="500"/>
                                        <p:tgtEl>
                                          <p:spTgt spid="25"/>
                                        </p:tgtEl>
                                      </p:cBhvr>
                                    </p:animEffect>
                                    <p:set>
                                      <p:cBhvr>
                                        <p:cTn id="281"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282" restart="whenNotActive" fill="hold" evtFilter="cancelBubble" nodeType="interactiveSeq">
                <p:stCondLst>
                  <p:cond evt="onClick" delay="0">
                    <p:tgtEl>
                      <p:spTgt spid="51"/>
                    </p:tgtEl>
                  </p:cond>
                </p:stCondLst>
                <p:endSync evt="end" delay="0">
                  <p:rtn val="all"/>
                </p:endSync>
                <p:childTnLst>
                  <p:par>
                    <p:cTn id="283" fill="hold">
                      <p:stCondLst>
                        <p:cond delay="0"/>
                      </p:stCondLst>
                      <p:childTnLst>
                        <p:par>
                          <p:cTn id="284" fill="hold">
                            <p:stCondLst>
                              <p:cond delay="0"/>
                            </p:stCondLst>
                            <p:childTnLst>
                              <p:par>
                                <p:cTn id="285" presetID="1" presetClass="exit" presetSubtype="0" fill="hold" grpId="1" nodeType="clickEffect">
                                  <p:stCondLst>
                                    <p:cond delay="0"/>
                                  </p:stCondLst>
                                  <p:childTnLst>
                                    <p:set>
                                      <p:cBhvr>
                                        <p:cTn id="286" dur="1" fill="hold">
                                          <p:stCondLst>
                                            <p:cond delay="0"/>
                                          </p:stCondLst>
                                        </p:cTn>
                                        <p:tgtEl>
                                          <p:spTgt spid="51"/>
                                        </p:tgtEl>
                                        <p:attrNameLst>
                                          <p:attrName>style.visibility</p:attrName>
                                        </p:attrNameLst>
                                      </p:cBhvr>
                                      <p:to>
                                        <p:strVal val="hidden"/>
                                      </p:to>
                                    </p:set>
                                  </p:childTnLst>
                                </p:cTn>
                              </p:par>
                              <p:par>
                                <p:cTn id="287" presetID="1" presetClass="exit" presetSubtype="0" fill="hold" grpId="1" nodeType="withEffect">
                                  <p:stCondLst>
                                    <p:cond delay="0"/>
                                  </p:stCondLst>
                                  <p:childTnLst>
                                    <p:set>
                                      <p:cBhvr>
                                        <p:cTn id="288" dur="1" fill="hold">
                                          <p:stCondLst>
                                            <p:cond delay="0"/>
                                          </p:stCondLst>
                                        </p:cTn>
                                        <p:tgtEl>
                                          <p:spTgt spid="22"/>
                                        </p:tgtEl>
                                        <p:attrNameLst>
                                          <p:attrName>style.visibility</p:attrName>
                                        </p:attrNameLst>
                                      </p:cBhvr>
                                      <p:to>
                                        <p:strVal val="hidden"/>
                                      </p:to>
                                    </p:set>
                                  </p:childTnLst>
                                </p:cTn>
                              </p:par>
                              <p:par>
                                <p:cTn id="289" presetID="10" presetClass="entr" presetSubtype="0" fill="hold" grpId="6" nodeType="withEffect">
                                  <p:stCondLst>
                                    <p:cond delay="0"/>
                                  </p:stCondLst>
                                  <p:childTnLst>
                                    <p:set>
                                      <p:cBhvr>
                                        <p:cTn id="290" dur="1" fill="hold">
                                          <p:stCondLst>
                                            <p:cond delay="0"/>
                                          </p:stCondLst>
                                        </p:cTn>
                                        <p:tgtEl>
                                          <p:spTgt spid="25"/>
                                        </p:tgtEl>
                                        <p:attrNameLst>
                                          <p:attrName>style.visibility</p:attrName>
                                        </p:attrNameLst>
                                      </p:cBhvr>
                                      <p:to>
                                        <p:strVal val="visible"/>
                                      </p:to>
                                    </p:set>
                                    <p:animEffect transition="in" filter="fade">
                                      <p:cBhvr>
                                        <p:cTn id="291" dur="500"/>
                                        <p:tgtEl>
                                          <p:spTgt spid="25"/>
                                        </p:tgtEl>
                                      </p:cBhvr>
                                    </p:animEffect>
                                  </p:childTnLst>
                                </p:cTn>
                              </p:par>
                            </p:childTnLst>
                          </p:cTn>
                        </p:par>
                      </p:childTnLst>
                    </p:cTn>
                  </p:par>
                </p:childTnLst>
              </p:cTn>
              <p:nextCondLst>
                <p:cond evt="onClick" delay="0">
                  <p:tgtEl>
                    <p:spTgt spid="51"/>
                  </p:tgtEl>
                </p:cond>
              </p:nextCondLst>
            </p:seq>
            <p:seq concurrent="1" nextAc="seek">
              <p:cTn id="292" restart="whenNotActive" fill="hold" evtFilter="cancelBubble" nodeType="interactiveSeq">
                <p:stCondLst>
                  <p:cond evt="onClick" delay="0">
                    <p:tgtEl>
                      <p:spTgt spid="46"/>
                    </p:tgtEl>
                  </p:cond>
                </p:stCondLst>
                <p:endSync evt="end" delay="0">
                  <p:rtn val="all"/>
                </p:endSync>
                <p:childTnLst>
                  <p:par>
                    <p:cTn id="293" fill="hold">
                      <p:stCondLst>
                        <p:cond delay="0"/>
                      </p:stCondLst>
                      <p:childTnLst>
                        <p:par>
                          <p:cTn id="294" fill="hold">
                            <p:stCondLst>
                              <p:cond delay="0"/>
                            </p:stCondLst>
                            <p:childTnLst>
                              <p:par>
                                <p:cTn id="295" presetID="1" presetClass="exit" presetSubtype="0" fill="hold" grpId="1" nodeType="clickEffect">
                                  <p:stCondLst>
                                    <p:cond delay="0"/>
                                  </p:stCondLst>
                                  <p:childTnLst>
                                    <p:set>
                                      <p:cBhvr>
                                        <p:cTn id="296" dur="1" fill="hold">
                                          <p:stCondLst>
                                            <p:cond delay="0"/>
                                          </p:stCondLst>
                                        </p:cTn>
                                        <p:tgtEl>
                                          <p:spTgt spid="46"/>
                                        </p:tgtEl>
                                        <p:attrNameLst>
                                          <p:attrName>style.visibility</p:attrName>
                                        </p:attrNameLst>
                                      </p:cBhvr>
                                      <p:to>
                                        <p:strVal val="hidden"/>
                                      </p:to>
                                    </p:set>
                                  </p:childTnLst>
                                </p:cTn>
                              </p:par>
                              <p:par>
                                <p:cTn id="297" presetID="10" presetClass="entr" presetSubtype="0" fill="hold" grpId="7" nodeType="withEffect">
                                  <p:stCondLst>
                                    <p:cond delay="0"/>
                                  </p:stCondLst>
                                  <p:childTnLst>
                                    <p:set>
                                      <p:cBhvr>
                                        <p:cTn id="298" dur="1" fill="hold">
                                          <p:stCondLst>
                                            <p:cond delay="0"/>
                                          </p:stCondLst>
                                        </p:cTn>
                                        <p:tgtEl>
                                          <p:spTgt spid="25"/>
                                        </p:tgtEl>
                                        <p:attrNameLst>
                                          <p:attrName>style.visibility</p:attrName>
                                        </p:attrNameLst>
                                      </p:cBhvr>
                                      <p:to>
                                        <p:strVal val="visible"/>
                                      </p:to>
                                    </p:set>
                                    <p:animEffect transition="in" filter="fade">
                                      <p:cBhvr>
                                        <p:cTn id="299" dur="500"/>
                                        <p:tgtEl>
                                          <p:spTgt spid="25"/>
                                        </p:tgtEl>
                                      </p:cBhvr>
                                    </p:animEffect>
                                  </p:childTnLst>
                                </p:cTn>
                              </p:par>
                            </p:childTnLst>
                          </p:cTn>
                        </p:par>
                      </p:childTnLst>
                    </p:cTn>
                  </p:par>
                </p:childTnLst>
              </p:cTn>
              <p:nextCondLst>
                <p:cond evt="onClick" delay="0">
                  <p:tgtEl>
                    <p:spTgt spid="46"/>
                  </p:tgtEl>
                </p:cond>
              </p:nextCondLst>
            </p:seq>
            <p:seq concurrent="1" nextAc="seek">
              <p:cTn id="300" restart="whenNotActive" fill="hold" evtFilter="cancelBubble" nodeType="interactiveSeq">
                <p:stCondLst>
                  <p:cond evt="onClick" delay="0">
                    <p:tgtEl>
                      <p:spTgt spid="47"/>
                    </p:tgtEl>
                  </p:cond>
                </p:stCondLst>
                <p:endSync evt="end" delay="0">
                  <p:rtn val="all"/>
                </p:endSync>
                <p:childTnLst>
                  <p:par>
                    <p:cTn id="301" fill="hold">
                      <p:stCondLst>
                        <p:cond delay="0"/>
                      </p:stCondLst>
                      <p:childTnLst>
                        <p:par>
                          <p:cTn id="302" fill="hold">
                            <p:stCondLst>
                              <p:cond delay="0"/>
                            </p:stCondLst>
                            <p:childTnLst>
                              <p:par>
                                <p:cTn id="303" presetID="1" presetClass="exit" presetSubtype="0" fill="hold" grpId="1" nodeType="clickEffect">
                                  <p:stCondLst>
                                    <p:cond delay="0"/>
                                  </p:stCondLst>
                                  <p:childTnLst>
                                    <p:set>
                                      <p:cBhvr>
                                        <p:cTn id="304" dur="1" fill="hold">
                                          <p:stCondLst>
                                            <p:cond delay="0"/>
                                          </p:stCondLst>
                                        </p:cTn>
                                        <p:tgtEl>
                                          <p:spTgt spid="47"/>
                                        </p:tgtEl>
                                        <p:attrNameLst>
                                          <p:attrName>style.visibility</p:attrName>
                                        </p:attrNameLst>
                                      </p:cBhvr>
                                      <p:to>
                                        <p:strVal val="hidden"/>
                                      </p:to>
                                    </p:set>
                                  </p:childTnLst>
                                </p:cTn>
                              </p:par>
                              <p:par>
                                <p:cTn id="305" presetID="1" presetClass="exit" presetSubtype="0" fill="hold" grpId="5" nodeType="withEffect">
                                  <p:stCondLst>
                                    <p:cond delay="0"/>
                                  </p:stCondLst>
                                  <p:childTnLst>
                                    <p:set>
                                      <p:cBhvr>
                                        <p:cTn id="306" dur="1" fill="hold">
                                          <p:stCondLst>
                                            <p:cond delay="0"/>
                                          </p:stCondLst>
                                        </p:cTn>
                                        <p:tgtEl>
                                          <p:spTgt spid="17"/>
                                        </p:tgtEl>
                                        <p:attrNameLst>
                                          <p:attrName>style.visibility</p:attrName>
                                        </p:attrNameLst>
                                      </p:cBhvr>
                                      <p:to>
                                        <p:strVal val="hidden"/>
                                      </p:to>
                                    </p:set>
                                  </p:childTnLst>
                                </p:cTn>
                              </p:par>
                              <p:par>
                                <p:cTn id="307" presetID="10" presetClass="entr" presetSubtype="0" fill="hold" grpId="11" nodeType="withEffect">
                                  <p:stCondLst>
                                    <p:cond delay="0"/>
                                  </p:stCondLst>
                                  <p:childTnLst>
                                    <p:set>
                                      <p:cBhvr>
                                        <p:cTn id="308" dur="1" fill="hold">
                                          <p:stCondLst>
                                            <p:cond delay="0"/>
                                          </p:stCondLst>
                                        </p:cTn>
                                        <p:tgtEl>
                                          <p:spTgt spid="25"/>
                                        </p:tgtEl>
                                        <p:attrNameLst>
                                          <p:attrName>style.visibility</p:attrName>
                                        </p:attrNameLst>
                                      </p:cBhvr>
                                      <p:to>
                                        <p:strVal val="visible"/>
                                      </p:to>
                                    </p:set>
                                    <p:animEffect transition="in" filter="fade">
                                      <p:cBhvr>
                                        <p:cTn id="309" dur="500"/>
                                        <p:tgtEl>
                                          <p:spTgt spid="25"/>
                                        </p:tgtEl>
                                      </p:cBhvr>
                                    </p:animEffect>
                                  </p:childTnLst>
                                </p:cTn>
                              </p:par>
                            </p:childTnLst>
                          </p:cTn>
                        </p:par>
                      </p:childTnLst>
                    </p:cTn>
                  </p:par>
                </p:childTnLst>
              </p:cTn>
              <p:nextCondLst>
                <p:cond evt="onClick" delay="0">
                  <p:tgtEl>
                    <p:spTgt spid="47"/>
                  </p:tgtEl>
                </p:cond>
              </p:nextCondLst>
            </p:seq>
            <p:seq concurrent="1" nextAc="seek">
              <p:cTn id="310" restart="whenNotActive" fill="hold" evtFilter="cancelBubble" nodeType="interactiveSeq">
                <p:stCondLst>
                  <p:cond evt="onClick" delay="0">
                    <p:tgtEl>
                      <p:spTgt spid="48"/>
                    </p:tgtEl>
                  </p:cond>
                </p:stCondLst>
                <p:endSync evt="end" delay="0">
                  <p:rtn val="all"/>
                </p:endSync>
                <p:childTnLst>
                  <p:par>
                    <p:cTn id="311" fill="hold">
                      <p:stCondLst>
                        <p:cond delay="0"/>
                      </p:stCondLst>
                      <p:childTnLst>
                        <p:par>
                          <p:cTn id="312" fill="hold">
                            <p:stCondLst>
                              <p:cond delay="0"/>
                            </p:stCondLst>
                            <p:childTnLst>
                              <p:par>
                                <p:cTn id="313" presetID="1" presetClass="exit" presetSubtype="0" fill="hold" grpId="0" nodeType="clickEffect">
                                  <p:stCondLst>
                                    <p:cond delay="0"/>
                                  </p:stCondLst>
                                  <p:childTnLst>
                                    <p:set>
                                      <p:cBhvr>
                                        <p:cTn id="314" dur="1" fill="hold">
                                          <p:stCondLst>
                                            <p:cond delay="0"/>
                                          </p:stCondLst>
                                        </p:cTn>
                                        <p:tgtEl>
                                          <p:spTgt spid="48"/>
                                        </p:tgtEl>
                                        <p:attrNameLst>
                                          <p:attrName>style.visibility</p:attrName>
                                        </p:attrNameLst>
                                      </p:cBhvr>
                                      <p:to>
                                        <p:strVal val="hidden"/>
                                      </p:to>
                                    </p:set>
                                  </p:childTnLst>
                                </p:cTn>
                              </p:par>
                              <p:par>
                                <p:cTn id="315" presetID="1" presetClass="exit" presetSubtype="0" fill="hold" grpId="4" nodeType="withEffect">
                                  <p:stCondLst>
                                    <p:cond delay="0"/>
                                  </p:stCondLst>
                                  <p:childTnLst>
                                    <p:set>
                                      <p:cBhvr>
                                        <p:cTn id="316" dur="1" fill="hold">
                                          <p:stCondLst>
                                            <p:cond delay="0"/>
                                          </p:stCondLst>
                                        </p:cTn>
                                        <p:tgtEl>
                                          <p:spTgt spid="17"/>
                                        </p:tgtEl>
                                        <p:attrNameLst>
                                          <p:attrName>style.visibility</p:attrName>
                                        </p:attrNameLst>
                                      </p:cBhvr>
                                      <p:to>
                                        <p:strVal val="hidden"/>
                                      </p:to>
                                    </p:set>
                                  </p:childTnLst>
                                </p:cTn>
                              </p:par>
                              <p:par>
                                <p:cTn id="317" presetID="10" presetClass="entr" presetSubtype="0" fill="hold" grpId="10" nodeType="withEffect">
                                  <p:stCondLst>
                                    <p:cond delay="0"/>
                                  </p:stCondLst>
                                  <p:childTnLst>
                                    <p:set>
                                      <p:cBhvr>
                                        <p:cTn id="318" dur="1" fill="hold">
                                          <p:stCondLst>
                                            <p:cond delay="0"/>
                                          </p:stCondLst>
                                        </p:cTn>
                                        <p:tgtEl>
                                          <p:spTgt spid="25"/>
                                        </p:tgtEl>
                                        <p:attrNameLst>
                                          <p:attrName>style.visibility</p:attrName>
                                        </p:attrNameLst>
                                      </p:cBhvr>
                                      <p:to>
                                        <p:strVal val="visible"/>
                                      </p:to>
                                    </p:set>
                                    <p:animEffect transition="in" filter="fade">
                                      <p:cBhvr>
                                        <p:cTn id="319" dur="500"/>
                                        <p:tgtEl>
                                          <p:spTgt spid="25"/>
                                        </p:tgtEl>
                                      </p:cBhvr>
                                    </p:animEffect>
                                  </p:childTnLst>
                                </p:cTn>
                              </p:par>
                            </p:childTnLst>
                          </p:cTn>
                        </p:par>
                      </p:childTnLst>
                    </p:cTn>
                  </p:par>
                </p:childTnLst>
              </p:cTn>
              <p:nextCondLst>
                <p:cond evt="onClick" delay="0">
                  <p:tgtEl>
                    <p:spTgt spid="48"/>
                  </p:tgtEl>
                </p:cond>
              </p:nextCondLst>
            </p:seq>
            <p:seq concurrent="1" nextAc="seek">
              <p:cTn id="320" restart="whenNotActive" fill="hold" evtFilter="cancelBubble" nodeType="interactiveSeq">
                <p:stCondLst>
                  <p:cond evt="onClick" delay="0">
                    <p:tgtEl>
                      <p:spTgt spid="49"/>
                    </p:tgtEl>
                  </p:cond>
                </p:stCondLst>
                <p:endSync evt="end" delay="0">
                  <p:rtn val="all"/>
                </p:endSync>
                <p:childTnLst>
                  <p:par>
                    <p:cTn id="321" fill="hold">
                      <p:stCondLst>
                        <p:cond delay="0"/>
                      </p:stCondLst>
                      <p:childTnLst>
                        <p:par>
                          <p:cTn id="322" fill="hold">
                            <p:stCondLst>
                              <p:cond delay="0"/>
                            </p:stCondLst>
                            <p:childTnLst>
                              <p:par>
                                <p:cTn id="323" presetID="1" presetClass="exit" presetSubtype="0" fill="hold" grpId="1" nodeType="clickEffect">
                                  <p:stCondLst>
                                    <p:cond delay="0"/>
                                  </p:stCondLst>
                                  <p:childTnLst>
                                    <p:set>
                                      <p:cBhvr>
                                        <p:cTn id="324" dur="1" fill="hold">
                                          <p:stCondLst>
                                            <p:cond delay="0"/>
                                          </p:stCondLst>
                                        </p:cTn>
                                        <p:tgtEl>
                                          <p:spTgt spid="49"/>
                                        </p:tgtEl>
                                        <p:attrNameLst>
                                          <p:attrName>style.visibility</p:attrName>
                                        </p:attrNameLst>
                                      </p:cBhvr>
                                      <p:to>
                                        <p:strVal val="hidden"/>
                                      </p:to>
                                    </p:set>
                                  </p:childTnLst>
                                </p:cTn>
                              </p:par>
                              <p:par>
                                <p:cTn id="325" presetID="10" presetClass="entr" presetSubtype="0" fill="hold" grpId="9" nodeType="withEffect">
                                  <p:stCondLst>
                                    <p:cond delay="0"/>
                                  </p:stCondLst>
                                  <p:childTnLst>
                                    <p:set>
                                      <p:cBhvr>
                                        <p:cTn id="326" dur="1" fill="hold">
                                          <p:stCondLst>
                                            <p:cond delay="0"/>
                                          </p:stCondLst>
                                        </p:cTn>
                                        <p:tgtEl>
                                          <p:spTgt spid="25"/>
                                        </p:tgtEl>
                                        <p:attrNameLst>
                                          <p:attrName>style.visibility</p:attrName>
                                        </p:attrNameLst>
                                      </p:cBhvr>
                                      <p:to>
                                        <p:strVal val="visible"/>
                                      </p:to>
                                    </p:set>
                                    <p:animEffect transition="in" filter="fade">
                                      <p:cBhvr>
                                        <p:cTn id="327" dur="500"/>
                                        <p:tgtEl>
                                          <p:spTgt spid="25"/>
                                        </p:tgtEl>
                                      </p:cBhvr>
                                    </p:animEffect>
                                  </p:childTnLst>
                                </p:cTn>
                              </p:par>
                            </p:childTnLst>
                          </p:cTn>
                        </p:par>
                      </p:childTnLst>
                    </p:cTn>
                  </p:par>
                </p:childTnLst>
              </p:cTn>
              <p:nextCondLst>
                <p:cond evt="onClick" delay="0">
                  <p:tgtEl>
                    <p:spTgt spid="49"/>
                  </p:tgtEl>
                </p:cond>
              </p:nextCondLst>
            </p:seq>
            <p:seq concurrent="1" nextAc="seek">
              <p:cTn id="328" restart="whenNotActive" fill="hold" evtFilter="cancelBubble" nodeType="interactiveSeq">
                <p:stCondLst>
                  <p:cond evt="onClick" delay="0">
                    <p:tgtEl>
                      <p:spTgt spid="50"/>
                    </p:tgtEl>
                  </p:cond>
                </p:stCondLst>
                <p:endSync evt="end" delay="0">
                  <p:rtn val="all"/>
                </p:endSync>
                <p:childTnLst>
                  <p:par>
                    <p:cTn id="329" fill="hold">
                      <p:stCondLst>
                        <p:cond delay="0"/>
                      </p:stCondLst>
                      <p:childTnLst>
                        <p:par>
                          <p:cTn id="330" fill="hold">
                            <p:stCondLst>
                              <p:cond delay="0"/>
                            </p:stCondLst>
                            <p:childTnLst>
                              <p:par>
                                <p:cTn id="331" presetID="1" presetClass="exit" presetSubtype="0" fill="hold" grpId="1" nodeType="clickEffect">
                                  <p:stCondLst>
                                    <p:cond delay="0"/>
                                  </p:stCondLst>
                                  <p:childTnLst>
                                    <p:set>
                                      <p:cBhvr>
                                        <p:cTn id="332" dur="1" fill="hold">
                                          <p:stCondLst>
                                            <p:cond delay="0"/>
                                          </p:stCondLst>
                                        </p:cTn>
                                        <p:tgtEl>
                                          <p:spTgt spid="50"/>
                                        </p:tgtEl>
                                        <p:attrNameLst>
                                          <p:attrName>style.visibility</p:attrName>
                                        </p:attrNameLst>
                                      </p:cBhvr>
                                      <p:to>
                                        <p:strVal val="hidden"/>
                                      </p:to>
                                    </p:set>
                                  </p:childTnLst>
                                </p:cTn>
                              </p:par>
                              <p:par>
                                <p:cTn id="333" presetID="1" presetClass="exit" presetSubtype="0" fill="hold" grpId="3" nodeType="withEffect">
                                  <p:stCondLst>
                                    <p:cond delay="0"/>
                                  </p:stCondLst>
                                  <p:childTnLst>
                                    <p:set>
                                      <p:cBhvr>
                                        <p:cTn id="334" dur="1" fill="hold">
                                          <p:stCondLst>
                                            <p:cond delay="0"/>
                                          </p:stCondLst>
                                        </p:cTn>
                                        <p:tgtEl>
                                          <p:spTgt spid="17"/>
                                        </p:tgtEl>
                                        <p:attrNameLst>
                                          <p:attrName>style.visibility</p:attrName>
                                        </p:attrNameLst>
                                      </p:cBhvr>
                                      <p:to>
                                        <p:strVal val="hidden"/>
                                      </p:to>
                                    </p:set>
                                  </p:childTnLst>
                                </p:cTn>
                              </p:par>
                              <p:par>
                                <p:cTn id="335" presetID="10" presetClass="entr" presetSubtype="0" fill="hold" grpId="8" nodeType="withEffect">
                                  <p:stCondLst>
                                    <p:cond delay="0"/>
                                  </p:stCondLst>
                                  <p:childTnLst>
                                    <p:set>
                                      <p:cBhvr>
                                        <p:cTn id="336" dur="1" fill="hold">
                                          <p:stCondLst>
                                            <p:cond delay="0"/>
                                          </p:stCondLst>
                                        </p:cTn>
                                        <p:tgtEl>
                                          <p:spTgt spid="25"/>
                                        </p:tgtEl>
                                        <p:attrNameLst>
                                          <p:attrName>style.visibility</p:attrName>
                                        </p:attrNameLst>
                                      </p:cBhvr>
                                      <p:to>
                                        <p:strVal val="visible"/>
                                      </p:to>
                                    </p:set>
                                    <p:animEffect transition="in" filter="fade">
                                      <p:cBhvr>
                                        <p:cTn id="337" dur="500"/>
                                        <p:tgtEl>
                                          <p:spTgt spid="25"/>
                                        </p:tgtEl>
                                      </p:cBhvr>
                                    </p:animEffect>
                                  </p:childTnLst>
                                </p:cTn>
                              </p:par>
                            </p:childTnLst>
                          </p:cTn>
                        </p:par>
                      </p:childTnLst>
                    </p:cTn>
                  </p:par>
                </p:childTnLst>
              </p:cTn>
              <p:nextCondLst>
                <p:cond evt="onClick" delay="0">
                  <p:tgtEl>
                    <p:spTgt spid="50"/>
                  </p:tgtEl>
                </p:cond>
              </p:nextCondLst>
            </p:seq>
            <p:seq concurrent="1" nextAc="seek">
              <p:cTn id="338" restart="whenNotActive" fill="hold" evtFilter="cancelBubble" nodeType="interactiveSeq">
                <p:stCondLst>
                  <p:cond evt="onClick" delay="0">
                    <p:tgtEl>
                      <p:spTgt spid="52"/>
                    </p:tgtEl>
                  </p:cond>
                </p:stCondLst>
                <p:endSync evt="end" delay="0">
                  <p:rtn val="all"/>
                </p:endSync>
                <p:childTnLst>
                  <p:par>
                    <p:cTn id="339" fill="hold">
                      <p:stCondLst>
                        <p:cond delay="0"/>
                      </p:stCondLst>
                      <p:childTnLst>
                        <p:par>
                          <p:cTn id="340" fill="hold">
                            <p:stCondLst>
                              <p:cond delay="0"/>
                            </p:stCondLst>
                            <p:childTnLst>
                              <p:par>
                                <p:cTn id="341" presetID="1" presetClass="entr" presetSubtype="0" fill="hold" grpId="0" nodeType="clickEffect">
                                  <p:stCondLst>
                                    <p:cond delay="0"/>
                                  </p:stCondLst>
                                  <p:childTnLst>
                                    <p:set>
                                      <p:cBhvr>
                                        <p:cTn id="342" dur="1" fill="hold">
                                          <p:stCondLst>
                                            <p:cond delay="0"/>
                                          </p:stCondLst>
                                        </p:cTn>
                                        <p:tgtEl>
                                          <p:spTgt spid="58"/>
                                        </p:tgtEl>
                                        <p:attrNameLst>
                                          <p:attrName>style.visibility</p:attrName>
                                        </p:attrNameLst>
                                      </p:cBhvr>
                                      <p:to>
                                        <p:strVal val="visible"/>
                                      </p:to>
                                    </p:set>
                                  </p:childTnLst>
                                </p:cTn>
                              </p:par>
                              <p:par>
                                <p:cTn id="343" presetID="10" presetClass="exit" presetSubtype="0" fill="hold" grpId="0" nodeType="withEffect">
                                  <p:stCondLst>
                                    <p:cond delay="0"/>
                                  </p:stCondLst>
                                  <p:childTnLst>
                                    <p:animEffect transition="out" filter="fade">
                                      <p:cBhvr>
                                        <p:cTn id="344" dur="500"/>
                                        <p:tgtEl>
                                          <p:spTgt spid="24"/>
                                        </p:tgtEl>
                                      </p:cBhvr>
                                    </p:animEffect>
                                    <p:set>
                                      <p:cBhvr>
                                        <p:cTn id="345"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2"/>
                  </p:tgtEl>
                </p:cond>
              </p:nextCondLst>
            </p:seq>
            <p:seq concurrent="1" nextAc="seek">
              <p:cTn id="346" restart="whenNotActive" fill="hold" evtFilter="cancelBubble" nodeType="interactiveSeq">
                <p:stCondLst>
                  <p:cond evt="onClick" delay="0">
                    <p:tgtEl>
                      <p:spTgt spid="53"/>
                    </p:tgtEl>
                  </p:cond>
                </p:stCondLst>
                <p:endSync evt="end" delay="0">
                  <p:rtn val="all"/>
                </p:endSync>
                <p:childTnLst>
                  <p:par>
                    <p:cTn id="347" fill="hold">
                      <p:stCondLst>
                        <p:cond delay="0"/>
                      </p:stCondLst>
                      <p:childTnLst>
                        <p:par>
                          <p:cTn id="348" fill="hold">
                            <p:stCondLst>
                              <p:cond delay="0"/>
                            </p:stCondLst>
                            <p:childTnLst>
                              <p:par>
                                <p:cTn id="349" presetID="1" presetClass="entr" presetSubtype="0" fill="hold" grpId="0" nodeType="clickEffect">
                                  <p:stCondLst>
                                    <p:cond delay="0"/>
                                  </p:stCondLst>
                                  <p:childTnLst>
                                    <p:set>
                                      <p:cBhvr>
                                        <p:cTn id="350" dur="1" fill="hold">
                                          <p:stCondLst>
                                            <p:cond delay="0"/>
                                          </p:stCondLst>
                                        </p:cTn>
                                        <p:tgtEl>
                                          <p:spTgt spid="59"/>
                                        </p:tgtEl>
                                        <p:attrNameLst>
                                          <p:attrName>style.visibility</p:attrName>
                                        </p:attrNameLst>
                                      </p:cBhvr>
                                      <p:to>
                                        <p:strVal val="visible"/>
                                      </p:to>
                                    </p:set>
                                  </p:childTnLst>
                                </p:cTn>
                              </p:par>
                              <p:par>
                                <p:cTn id="351" presetID="1" presetClass="entr" presetSubtype="0" fill="hold" grpId="1" nodeType="withEffect">
                                  <p:stCondLst>
                                    <p:cond delay="0"/>
                                  </p:stCondLst>
                                  <p:childTnLst>
                                    <p:set>
                                      <p:cBhvr>
                                        <p:cTn id="352" dur="1" fill="hold">
                                          <p:stCondLst>
                                            <p:cond delay="0"/>
                                          </p:stCondLst>
                                        </p:cTn>
                                        <p:tgtEl>
                                          <p:spTgt spid="16"/>
                                        </p:tgtEl>
                                        <p:attrNameLst>
                                          <p:attrName>style.visibility</p:attrName>
                                        </p:attrNameLst>
                                      </p:cBhvr>
                                      <p:to>
                                        <p:strVal val="visible"/>
                                      </p:to>
                                    </p:set>
                                  </p:childTnLst>
                                </p:cTn>
                              </p:par>
                              <p:par>
                                <p:cTn id="353" presetID="10" presetClass="exit" presetSubtype="0" fill="hold" grpId="1" nodeType="withEffect">
                                  <p:stCondLst>
                                    <p:cond delay="0"/>
                                  </p:stCondLst>
                                  <p:childTnLst>
                                    <p:animEffect transition="out" filter="fade">
                                      <p:cBhvr>
                                        <p:cTn id="354" dur="500"/>
                                        <p:tgtEl>
                                          <p:spTgt spid="24"/>
                                        </p:tgtEl>
                                      </p:cBhvr>
                                    </p:animEffect>
                                    <p:set>
                                      <p:cBhvr>
                                        <p:cTn id="355"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356" restart="whenNotActive" fill="hold" evtFilter="cancelBubble" nodeType="interactiveSeq">
                <p:stCondLst>
                  <p:cond evt="onClick" delay="0">
                    <p:tgtEl>
                      <p:spTgt spid="54"/>
                    </p:tgtEl>
                  </p:cond>
                </p:stCondLst>
                <p:endSync evt="end" delay="0">
                  <p:rtn val="all"/>
                </p:endSync>
                <p:childTnLst>
                  <p:par>
                    <p:cTn id="357" fill="hold">
                      <p:stCondLst>
                        <p:cond delay="0"/>
                      </p:stCondLst>
                      <p:childTnLst>
                        <p:par>
                          <p:cTn id="358" fill="hold">
                            <p:stCondLst>
                              <p:cond delay="0"/>
                            </p:stCondLst>
                            <p:childTnLst>
                              <p:par>
                                <p:cTn id="359" presetID="1" presetClass="entr" presetSubtype="0" fill="hold" grpId="1" nodeType="clickEffect">
                                  <p:stCondLst>
                                    <p:cond delay="0"/>
                                  </p:stCondLst>
                                  <p:childTnLst>
                                    <p:set>
                                      <p:cBhvr>
                                        <p:cTn id="360" dur="1" fill="hold">
                                          <p:stCondLst>
                                            <p:cond delay="0"/>
                                          </p:stCondLst>
                                        </p:cTn>
                                        <p:tgtEl>
                                          <p:spTgt spid="60"/>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23"/>
                                        </p:tgtEl>
                                        <p:attrNameLst>
                                          <p:attrName>style.visibility</p:attrName>
                                        </p:attrNameLst>
                                      </p:cBhvr>
                                      <p:to>
                                        <p:strVal val="visible"/>
                                      </p:to>
                                    </p:set>
                                  </p:childTnLst>
                                </p:cTn>
                              </p:par>
                              <p:par>
                                <p:cTn id="363" presetID="10" presetClass="exit" presetSubtype="0" fill="hold" grpId="2" nodeType="withEffect">
                                  <p:stCondLst>
                                    <p:cond delay="0"/>
                                  </p:stCondLst>
                                  <p:childTnLst>
                                    <p:animEffect transition="out" filter="fade">
                                      <p:cBhvr>
                                        <p:cTn id="364" dur="500"/>
                                        <p:tgtEl>
                                          <p:spTgt spid="24"/>
                                        </p:tgtEl>
                                      </p:cBhvr>
                                    </p:animEffect>
                                    <p:set>
                                      <p:cBhvr>
                                        <p:cTn id="365"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4"/>
                  </p:tgtEl>
                </p:cond>
              </p:nextCondLst>
            </p:seq>
            <p:seq concurrent="1" nextAc="seek">
              <p:cTn id="366" restart="whenNotActive" fill="hold" evtFilter="cancelBubble" nodeType="interactiveSeq">
                <p:stCondLst>
                  <p:cond evt="onClick" delay="0">
                    <p:tgtEl>
                      <p:spTgt spid="56"/>
                    </p:tgtEl>
                  </p:cond>
                </p:stCondLst>
                <p:endSync evt="end" delay="0">
                  <p:rtn val="all"/>
                </p:endSync>
                <p:childTnLst>
                  <p:par>
                    <p:cTn id="367" fill="hold">
                      <p:stCondLst>
                        <p:cond delay="0"/>
                      </p:stCondLst>
                      <p:childTnLst>
                        <p:par>
                          <p:cTn id="368" fill="hold">
                            <p:stCondLst>
                              <p:cond delay="0"/>
                            </p:stCondLst>
                            <p:childTnLst>
                              <p:par>
                                <p:cTn id="369" presetID="1" presetClass="entr" presetSubtype="0" fill="hold" grpId="0" nodeType="clickEffect">
                                  <p:stCondLst>
                                    <p:cond delay="0"/>
                                  </p:stCondLst>
                                  <p:childTnLst>
                                    <p:set>
                                      <p:cBhvr>
                                        <p:cTn id="370" dur="1" fill="hold">
                                          <p:stCondLst>
                                            <p:cond delay="0"/>
                                          </p:stCondLst>
                                        </p:cTn>
                                        <p:tgtEl>
                                          <p:spTgt spid="62"/>
                                        </p:tgtEl>
                                        <p:attrNameLst>
                                          <p:attrName>style.visibility</p:attrName>
                                        </p:attrNameLst>
                                      </p:cBhvr>
                                      <p:to>
                                        <p:strVal val="visible"/>
                                      </p:to>
                                    </p:set>
                                  </p:childTnLst>
                                </p:cTn>
                              </p:par>
                              <p:par>
                                <p:cTn id="371" presetID="1" presetClass="entr" presetSubtype="0" fill="hold" grpId="0" nodeType="withEffect">
                                  <p:stCondLst>
                                    <p:cond delay="0"/>
                                  </p:stCondLst>
                                  <p:childTnLst>
                                    <p:set>
                                      <p:cBhvr>
                                        <p:cTn id="372" dur="1" fill="hold">
                                          <p:stCondLst>
                                            <p:cond delay="0"/>
                                          </p:stCondLst>
                                        </p:cTn>
                                        <p:tgtEl>
                                          <p:spTgt spid="16"/>
                                        </p:tgtEl>
                                        <p:attrNameLst>
                                          <p:attrName>style.visibility</p:attrName>
                                        </p:attrNameLst>
                                      </p:cBhvr>
                                      <p:to>
                                        <p:strVal val="visible"/>
                                      </p:to>
                                    </p:set>
                                  </p:childTnLst>
                                </p:cTn>
                              </p:par>
                              <p:par>
                                <p:cTn id="373" presetID="10" presetClass="exit" presetSubtype="0" fill="hold" grpId="3" nodeType="withEffect">
                                  <p:stCondLst>
                                    <p:cond delay="0"/>
                                  </p:stCondLst>
                                  <p:childTnLst>
                                    <p:animEffect transition="out" filter="fade">
                                      <p:cBhvr>
                                        <p:cTn id="374" dur="500"/>
                                        <p:tgtEl>
                                          <p:spTgt spid="24"/>
                                        </p:tgtEl>
                                      </p:cBhvr>
                                    </p:animEffect>
                                    <p:set>
                                      <p:cBhvr>
                                        <p:cTn id="375"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6"/>
                  </p:tgtEl>
                </p:cond>
              </p:nextCondLst>
            </p:seq>
            <p:seq concurrent="1" nextAc="seek">
              <p:cTn id="376" restart="whenNotActive" fill="hold" evtFilter="cancelBubble" nodeType="interactiveSeq">
                <p:stCondLst>
                  <p:cond evt="onClick" delay="0">
                    <p:tgtEl>
                      <p:spTgt spid="57"/>
                    </p:tgtEl>
                  </p:cond>
                </p:stCondLst>
                <p:endSync evt="end" delay="0">
                  <p:rtn val="all"/>
                </p:endSync>
                <p:childTnLst>
                  <p:par>
                    <p:cTn id="377" fill="hold">
                      <p:stCondLst>
                        <p:cond delay="0"/>
                      </p:stCondLst>
                      <p:childTnLst>
                        <p:par>
                          <p:cTn id="378" fill="hold">
                            <p:stCondLst>
                              <p:cond delay="0"/>
                            </p:stCondLst>
                            <p:childTnLst>
                              <p:par>
                                <p:cTn id="379" presetID="1" presetClass="entr" presetSubtype="0" fill="hold" grpId="0" nodeType="clickEffect">
                                  <p:stCondLst>
                                    <p:cond delay="0"/>
                                  </p:stCondLst>
                                  <p:childTnLst>
                                    <p:set>
                                      <p:cBhvr>
                                        <p:cTn id="380" dur="1" fill="hold">
                                          <p:stCondLst>
                                            <p:cond delay="0"/>
                                          </p:stCondLst>
                                        </p:cTn>
                                        <p:tgtEl>
                                          <p:spTgt spid="63"/>
                                        </p:tgtEl>
                                        <p:attrNameLst>
                                          <p:attrName>style.visibility</p:attrName>
                                        </p:attrNameLst>
                                      </p:cBhvr>
                                      <p:to>
                                        <p:strVal val="visible"/>
                                      </p:to>
                                    </p:set>
                                  </p:childTnLst>
                                </p:cTn>
                              </p:par>
                              <p:par>
                                <p:cTn id="381" presetID="1" presetClass="entr" presetSubtype="0" fill="hold" grpId="4" nodeType="withEffect">
                                  <p:stCondLst>
                                    <p:cond delay="0"/>
                                  </p:stCondLst>
                                  <p:childTnLst>
                                    <p:set>
                                      <p:cBhvr>
                                        <p:cTn id="382" dur="1" fill="hold">
                                          <p:stCondLst>
                                            <p:cond delay="0"/>
                                          </p:stCondLst>
                                        </p:cTn>
                                        <p:tgtEl>
                                          <p:spTgt spid="16"/>
                                        </p:tgtEl>
                                        <p:attrNameLst>
                                          <p:attrName>style.visibility</p:attrName>
                                        </p:attrNameLst>
                                      </p:cBhvr>
                                      <p:to>
                                        <p:strVal val="visible"/>
                                      </p:to>
                                    </p:set>
                                  </p:childTnLst>
                                </p:cTn>
                              </p:par>
                              <p:par>
                                <p:cTn id="383" presetID="10" presetClass="exit" presetSubtype="0" fill="hold" grpId="4" nodeType="withEffect">
                                  <p:stCondLst>
                                    <p:cond delay="0"/>
                                  </p:stCondLst>
                                  <p:childTnLst>
                                    <p:animEffect transition="out" filter="fade">
                                      <p:cBhvr>
                                        <p:cTn id="384" dur="500"/>
                                        <p:tgtEl>
                                          <p:spTgt spid="24"/>
                                        </p:tgtEl>
                                      </p:cBhvr>
                                    </p:animEffect>
                                    <p:set>
                                      <p:cBhvr>
                                        <p:cTn id="385"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7"/>
                  </p:tgtEl>
                </p:cond>
              </p:nextCondLst>
            </p:seq>
            <p:seq concurrent="1" nextAc="seek">
              <p:cTn id="386" restart="whenNotActive" fill="hold" evtFilter="cancelBubble" nodeType="interactiveSeq">
                <p:stCondLst>
                  <p:cond evt="onClick" delay="0">
                    <p:tgtEl>
                      <p:spTgt spid="55"/>
                    </p:tgtEl>
                  </p:cond>
                </p:stCondLst>
                <p:endSync evt="end" delay="0">
                  <p:rtn val="all"/>
                </p:endSync>
                <p:childTnLst>
                  <p:par>
                    <p:cTn id="387" fill="hold">
                      <p:stCondLst>
                        <p:cond delay="0"/>
                      </p:stCondLst>
                      <p:childTnLst>
                        <p:par>
                          <p:cTn id="388" fill="hold">
                            <p:stCondLst>
                              <p:cond delay="0"/>
                            </p:stCondLst>
                            <p:childTnLst>
                              <p:par>
                                <p:cTn id="389" presetID="1" presetClass="entr" presetSubtype="0" fill="hold" grpId="0" nodeType="clickEffect">
                                  <p:stCondLst>
                                    <p:cond delay="0"/>
                                  </p:stCondLst>
                                  <p:childTnLst>
                                    <p:set>
                                      <p:cBhvr>
                                        <p:cTn id="390" dur="1" fill="hold">
                                          <p:stCondLst>
                                            <p:cond delay="0"/>
                                          </p:stCondLst>
                                        </p:cTn>
                                        <p:tgtEl>
                                          <p:spTgt spid="61"/>
                                        </p:tgtEl>
                                        <p:attrNameLst>
                                          <p:attrName>style.visibility</p:attrName>
                                        </p:attrNameLst>
                                      </p:cBhvr>
                                      <p:to>
                                        <p:strVal val="visible"/>
                                      </p:to>
                                    </p:set>
                                  </p:childTnLst>
                                </p:cTn>
                              </p:par>
                              <p:par>
                                <p:cTn id="391" presetID="10" presetClass="exit" presetSubtype="0" fill="hold" grpId="5" nodeType="withEffect">
                                  <p:stCondLst>
                                    <p:cond delay="0"/>
                                  </p:stCondLst>
                                  <p:childTnLst>
                                    <p:animEffect transition="out" filter="fade">
                                      <p:cBhvr>
                                        <p:cTn id="392" dur="500"/>
                                        <p:tgtEl>
                                          <p:spTgt spid="24"/>
                                        </p:tgtEl>
                                      </p:cBhvr>
                                    </p:animEffect>
                                    <p:set>
                                      <p:cBhvr>
                                        <p:cTn id="393"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394" restart="whenNotActive" fill="hold" evtFilter="cancelBubble" nodeType="interactiveSeq">
                <p:stCondLst>
                  <p:cond evt="onClick" delay="0">
                    <p:tgtEl>
                      <p:spTgt spid="63"/>
                    </p:tgtEl>
                  </p:cond>
                </p:stCondLst>
                <p:endSync evt="end" delay="0">
                  <p:rtn val="all"/>
                </p:endSync>
                <p:childTnLst>
                  <p:par>
                    <p:cTn id="395" fill="hold">
                      <p:stCondLst>
                        <p:cond delay="0"/>
                      </p:stCondLst>
                      <p:childTnLst>
                        <p:par>
                          <p:cTn id="396" fill="hold">
                            <p:stCondLst>
                              <p:cond delay="0"/>
                            </p:stCondLst>
                            <p:childTnLst>
                              <p:par>
                                <p:cTn id="397" presetID="1" presetClass="exit" presetSubtype="0" fill="hold" grpId="1" nodeType="clickEffect">
                                  <p:stCondLst>
                                    <p:cond delay="0"/>
                                  </p:stCondLst>
                                  <p:childTnLst>
                                    <p:set>
                                      <p:cBhvr>
                                        <p:cTn id="398" dur="1" fill="hold">
                                          <p:stCondLst>
                                            <p:cond delay="0"/>
                                          </p:stCondLst>
                                        </p:cTn>
                                        <p:tgtEl>
                                          <p:spTgt spid="63"/>
                                        </p:tgtEl>
                                        <p:attrNameLst>
                                          <p:attrName>style.visibility</p:attrName>
                                        </p:attrNameLst>
                                      </p:cBhvr>
                                      <p:to>
                                        <p:strVal val="hidden"/>
                                      </p:to>
                                    </p:set>
                                  </p:childTnLst>
                                </p:cTn>
                              </p:par>
                              <p:par>
                                <p:cTn id="399" presetID="1" presetClass="exit" presetSubtype="0" fill="hold" grpId="2" nodeType="withEffect">
                                  <p:stCondLst>
                                    <p:cond delay="0"/>
                                  </p:stCondLst>
                                  <p:childTnLst>
                                    <p:set>
                                      <p:cBhvr>
                                        <p:cTn id="400" dur="1" fill="hold">
                                          <p:stCondLst>
                                            <p:cond delay="0"/>
                                          </p:stCondLst>
                                        </p:cTn>
                                        <p:tgtEl>
                                          <p:spTgt spid="16"/>
                                        </p:tgtEl>
                                        <p:attrNameLst>
                                          <p:attrName>style.visibility</p:attrName>
                                        </p:attrNameLst>
                                      </p:cBhvr>
                                      <p:to>
                                        <p:strVal val="hidden"/>
                                      </p:to>
                                    </p:set>
                                  </p:childTnLst>
                                </p:cTn>
                              </p:par>
                              <p:par>
                                <p:cTn id="401" presetID="10" presetClass="entr" presetSubtype="0" fill="hold" grpId="6" nodeType="withEffect">
                                  <p:stCondLst>
                                    <p:cond delay="0"/>
                                  </p:stCondLst>
                                  <p:childTnLst>
                                    <p:set>
                                      <p:cBhvr>
                                        <p:cTn id="402" dur="1" fill="hold">
                                          <p:stCondLst>
                                            <p:cond delay="0"/>
                                          </p:stCondLst>
                                        </p:cTn>
                                        <p:tgtEl>
                                          <p:spTgt spid="24"/>
                                        </p:tgtEl>
                                        <p:attrNameLst>
                                          <p:attrName>style.visibility</p:attrName>
                                        </p:attrNameLst>
                                      </p:cBhvr>
                                      <p:to>
                                        <p:strVal val="visible"/>
                                      </p:to>
                                    </p:set>
                                    <p:animEffect transition="in" filter="fade">
                                      <p:cBhvr>
                                        <p:cTn id="403" dur="500"/>
                                        <p:tgtEl>
                                          <p:spTgt spid="24"/>
                                        </p:tgtEl>
                                      </p:cBhvr>
                                    </p:animEffect>
                                  </p:childTnLst>
                                </p:cTn>
                              </p:par>
                            </p:childTnLst>
                          </p:cTn>
                        </p:par>
                      </p:childTnLst>
                    </p:cTn>
                  </p:par>
                </p:childTnLst>
              </p:cTn>
              <p:nextCondLst>
                <p:cond evt="onClick" delay="0">
                  <p:tgtEl>
                    <p:spTgt spid="63"/>
                  </p:tgtEl>
                </p:cond>
              </p:nextCondLst>
            </p:seq>
            <p:seq concurrent="1" nextAc="seek">
              <p:cTn id="404" restart="whenNotActive" fill="hold" evtFilter="cancelBubble" nodeType="interactiveSeq">
                <p:stCondLst>
                  <p:cond evt="onClick" delay="0">
                    <p:tgtEl>
                      <p:spTgt spid="58"/>
                    </p:tgtEl>
                  </p:cond>
                </p:stCondLst>
                <p:endSync evt="end" delay="0">
                  <p:rtn val="all"/>
                </p:endSync>
                <p:childTnLst>
                  <p:par>
                    <p:cTn id="405" fill="hold">
                      <p:stCondLst>
                        <p:cond delay="0"/>
                      </p:stCondLst>
                      <p:childTnLst>
                        <p:par>
                          <p:cTn id="406" fill="hold">
                            <p:stCondLst>
                              <p:cond delay="0"/>
                            </p:stCondLst>
                            <p:childTnLst>
                              <p:par>
                                <p:cTn id="407" presetID="1" presetClass="exit" presetSubtype="0" fill="hold" grpId="1" nodeType="clickEffect">
                                  <p:stCondLst>
                                    <p:cond delay="0"/>
                                  </p:stCondLst>
                                  <p:childTnLst>
                                    <p:set>
                                      <p:cBhvr>
                                        <p:cTn id="408" dur="1" fill="hold">
                                          <p:stCondLst>
                                            <p:cond delay="0"/>
                                          </p:stCondLst>
                                        </p:cTn>
                                        <p:tgtEl>
                                          <p:spTgt spid="58"/>
                                        </p:tgtEl>
                                        <p:attrNameLst>
                                          <p:attrName>style.visibility</p:attrName>
                                        </p:attrNameLst>
                                      </p:cBhvr>
                                      <p:to>
                                        <p:strVal val="hidden"/>
                                      </p:to>
                                    </p:set>
                                  </p:childTnLst>
                                </p:cTn>
                              </p:par>
                              <p:par>
                                <p:cTn id="409" presetID="10" presetClass="entr" presetSubtype="0" fill="hold" grpId="7" nodeType="withEffect">
                                  <p:stCondLst>
                                    <p:cond delay="0"/>
                                  </p:stCondLst>
                                  <p:childTnLst>
                                    <p:set>
                                      <p:cBhvr>
                                        <p:cTn id="410" dur="1" fill="hold">
                                          <p:stCondLst>
                                            <p:cond delay="0"/>
                                          </p:stCondLst>
                                        </p:cTn>
                                        <p:tgtEl>
                                          <p:spTgt spid="24"/>
                                        </p:tgtEl>
                                        <p:attrNameLst>
                                          <p:attrName>style.visibility</p:attrName>
                                        </p:attrNameLst>
                                      </p:cBhvr>
                                      <p:to>
                                        <p:strVal val="visible"/>
                                      </p:to>
                                    </p:set>
                                    <p:animEffect transition="in" filter="fade">
                                      <p:cBhvr>
                                        <p:cTn id="411" dur="500"/>
                                        <p:tgtEl>
                                          <p:spTgt spid="24"/>
                                        </p:tgtEl>
                                      </p:cBhvr>
                                    </p:animEffect>
                                  </p:childTnLst>
                                </p:cTn>
                              </p:par>
                            </p:childTnLst>
                          </p:cTn>
                        </p:par>
                      </p:childTnLst>
                    </p:cTn>
                  </p:par>
                </p:childTnLst>
              </p:cTn>
              <p:nextCondLst>
                <p:cond evt="onClick" delay="0">
                  <p:tgtEl>
                    <p:spTgt spid="58"/>
                  </p:tgtEl>
                </p:cond>
              </p:nextCondLst>
            </p:seq>
            <p:seq concurrent="1" nextAc="seek">
              <p:cTn id="412" restart="whenNotActive" fill="hold" evtFilter="cancelBubble" nodeType="interactiveSeq">
                <p:stCondLst>
                  <p:cond evt="onClick" delay="0">
                    <p:tgtEl>
                      <p:spTgt spid="59"/>
                    </p:tgtEl>
                  </p:cond>
                </p:stCondLst>
                <p:endSync evt="end" delay="0">
                  <p:rtn val="all"/>
                </p:endSync>
                <p:childTnLst>
                  <p:par>
                    <p:cTn id="413" fill="hold">
                      <p:stCondLst>
                        <p:cond delay="0"/>
                      </p:stCondLst>
                      <p:childTnLst>
                        <p:par>
                          <p:cTn id="414" fill="hold">
                            <p:stCondLst>
                              <p:cond delay="0"/>
                            </p:stCondLst>
                            <p:childTnLst>
                              <p:par>
                                <p:cTn id="415" presetID="1" presetClass="exit" presetSubtype="0" fill="hold" grpId="1" nodeType="clickEffect">
                                  <p:stCondLst>
                                    <p:cond delay="0"/>
                                  </p:stCondLst>
                                  <p:childTnLst>
                                    <p:set>
                                      <p:cBhvr>
                                        <p:cTn id="416" dur="1" fill="hold">
                                          <p:stCondLst>
                                            <p:cond delay="0"/>
                                          </p:stCondLst>
                                        </p:cTn>
                                        <p:tgtEl>
                                          <p:spTgt spid="59"/>
                                        </p:tgtEl>
                                        <p:attrNameLst>
                                          <p:attrName>style.visibility</p:attrName>
                                        </p:attrNameLst>
                                      </p:cBhvr>
                                      <p:to>
                                        <p:strVal val="hidden"/>
                                      </p:to>
                                    </p:set>
                                  </p:childTnLst>
                                </p:cTn>
                              </p:par>
                              <p:par>
                                <p:cTn id="417" presetID="1" presetClass="exit" presetSubtype="0" fill="hold" grpId="3" nodeType="withEffect">
                                  <p:stCondLst>
                                    <p:cond delay="0"/>
                                  </p:stCondLst>
                                  <p:childTnLst>
                                    <p:set>
                                      <p:cBhvr>
                                        <p:cTn id="418" dur="1" fill="hold">
                                          <p:stCondLst>
                                            <p:cond delay="0"/>
                                          </p:stCondLst>
                                        </p:cTn>
                                        <p:tgtEl>
                                          <p:spTgt spid="16"/>
                                        </p:tgtEl>
                                        <p:attrNameLst>
                                          <p:attrName>style.visibility</p:attrName>
                                        </p:attrNameLst>
                                      </p:cBhvr>
                                      <p:to>
                                        <p:strVal val="hidden"/>
                                      </p:to>
                                    </p:set>
                                  </p:childTnLst>
                                </p:cTn>
                              </p:par>
                              <p:par>
                                <p:cTn id="419" presetID="10" presetClass="entr" presetSubtype="0" fill="hold" grpId="8" nodeType="withEffect">
                                  <p:stCondLst>
                                    <p:cond delay="0"/>
                                  </p:stCondLst>
                                  <p:childTnLst>
                                    <p:set>
                                      <p:cBhvr>
                                        <p:cTn id="420" dur="1" fill="hold">
                                          <p:stCondLst>
                                            <p:cond delay="0"/>
                                          </p:stCondLst>
                                        </p:cTn>
                                        <p:tgtEl>
                                          <p:spTgt spid="24"/>
                                        </p:tgtEl>
                                        <p:attrNameLst>
                                          <p:attrName>style.visibility</p:attrName>
                                        </p:attrNameLst>
                                      </p:cBhvr>
                                      <p:to>
                                        <p:strVal val="visible"/>
                                      </p:to>
                                    </p:set>
                                    <p:animEffect transition="in" filter="fade">
                                      <p:cBhvr>
                                        <p:cTn id="421" dur="500"/>
                                        <p:tgtEl>
                                          <p:spTgt spid="24"/>
                                        </p:tgtEl>
                                      </p:cBhvr>
                                    </p:animEffect>
                                  </p:childTnLst>
                                </p:cTn>
                              </p:par>
                            </p:childTnLst>
                          </p:cTn>
                        </p:par>
                      </p:childTnLst>
                    </p:cTn>
                  </p:par>
                </p:childTnLst>
              </p:cTn>
              <p:nextCondLst>
                <p:cond evt="onClick" delay="0">
                  <p:tgtEl>
                    <p:spTgt spid="59"/>
                  </p:tgtEl>
                </p:cond>
              </p:nextCondLst>
            </p:seq>
            <p:seq concurrent="1" nextAc="seek">
              <p:cTn id="422" restart="whenNotActive" fill="hold" evtFilter="cancelBubble" nodeType="interactiveSeq">
                <p:stCondLst>
                  <p:cond evt="onClick" delay="0">
                    <p:tgtEl>
                      <p:spTgt spid="60"/>
                    </p:tgtEl>
                  </p:cond>
                </p:stCondLst>
                <p:endSync evt="end" delay="0">
                  <p:rtn val="all"/>
                </p:endSync>
                <p:childTnLst>
                  <p:par>
                    <p:cTn id="423" fill="hold">
                      <p:stCondLst>
                        <p:cond delay="0"/>
                      </p:stCondLst>
                      <p:childTnLst>
                        <p:par>
                          <p:cTn id="424" fill="hold">
                            <p:stCondLst>
                              <p:cond delay="0"/>
                            </p:stCondLst>
                            <p:childTnLst>
                              <p:par>
                                <p:cTn id="425" presetID="1" presetClass="exit" presetSubtype="0" fill="hold" grpId="0" nodeType="clickEffect">
                                  <p:stCondLst>
                                    <p:cond delay="0"/>
                                  </p:stCondLst>
                                  <p:childTnLst>
                                    <p:set>
                                      <p:cBhvr>
                                        <p:cTn id="426" dur="1" fill="hold">
                                          <p:stCondLst>
                                            <p:cond delay="0"/>
                                          </p:stCondLst>
                                        </p:cTn>
                                        <p:tgtEl>
                                          <p:spTgt spid="60"/>
                                        </p:tgtEl>
                                        <p:attrNameLst>
                                          <p:attrName>style.visibility</p:attrName>
                                        </p:attrNameLst>
                                      </p:cBhvr>
                                      <p:to>
                                        <p:strVal val="hidden"/>
                                      </p:to>
                                    </p:set>
                                  </p:childTnLst>
                                </p:cTn>
                              </p:par>
                              <p:par>
                                <p:cTn id="427" presetID="1" presetClass="exit" presetSubtype="0" fill="hold" grpId="1" nodeType="withEffect">
                                  <p:stCondLst>
                                    <p:cond delay="0"/>
                                  </p:stCondLst>
                                  <p:childTnLst>
                                    <p:set>
                                      <p:cBhvr>
                                        <p:cTn id="428" dur="1" fill="hold">
                                          <p:stCondLst>
                                            <p:cond delay="0"/>
                                          </p:stCondLst>
                                        </p:cTn>
                                        <p:tgtEl>
                                          <p:spTgt spid="23"/>
                                        </p:tgtEl>
                                        <p:attrNameLst>
                                          <p:attrName>style.visibility</p:attrName>
                                        </p:attrNameLst>
                                      </p:cBhvr>
                                      <p:to>
                                        <p:strVal val="hidden"/>
                                      </p:to>
                                    </p:set>
                                  </p:childTnLst>
                                </p:cTn>
                              </p:par>
                              <p:par>
                                <p:cTn id="429" presetID="10" presetClass="entr" presetSubtype="0" fill="hold" grpId="9" nodeType="withEffect">
                                  <p:stCondLst>
                                    <p:cond delay="0"/>
                                  </p:stCondLst>
                                  <p:childTnLst>
                                    <p:set>
                                      <p:cBhvr>
                                        <p:cTn id="430" dur="1" fill="hold">
                                          <p:stCondLst>
                                            <p:cond delay="0"/>
                                          </p:stCondLst>
                                        </p:cTn>
                                        <p:tgtEl>
                                          <p:spTgt spid="24"/>
                                        </p:tgtEl>
                                        <p:attrNameLst>
                                          <p:attrName>style.visibility</p:attrName>
                                        </p:attrNameLst>
                                      </p:cBhvr>
                                      <p:to>
                                        <p:strVal val="visible"/>
                                      </p:to>
                                    </p:set>
                                    <p:animEffect transition="in" filter="fade">
                                      <p:cBhvr>
                                        <p:cTn id="431" dur="500"/>
                                        <p:tgtEl>
                                          <p:spTgt spid="24"/>
                                        </p:tgtEl>
                                      </p:cBhvr>
                                    </p:animEffect>
                                  </p:childTnLst>
                                </p:cTn>
                              </p:par>
                            </p:childTnLst>
                          </p:cTn>
                        </p:par>
                      </p:childTnLst>
                    </p:cTn>
                  </p:par>
                </p:childTnLst>
              </p:cTn>
              <p:nextCondLst>
                <p:cond evt="onClick" delay="0">
                  <p:tgtEl>
                    <p:spTgt spid="60"/>
                  </p:tgtEl>
                </p:cond>
              </p:nextCondLst>
            </p:seq>
            <p:seq concurrent="1" nextAc="seek">
              <p:cTn id="432" restart="whenNotActive" fill="hold" evtFilter="cancelBubble" nodeType="interactiveSeq">
                <p:stCondLst>
                  <p:cond evt="onClick" delay="0">
                    <p:tgtEl>
                      <p:spTgt spid="61"/>
                    </p:tgtEl>
                  </p:cond>
                </p:stCondLst>
                <p:endSync evt="end" delay="0">
                  <p:rtn val="all"/>
                </p:endSync>
                <p:childTnLst>
                  <p:par>
                    <p:cTn id="433" fill="hold">
                      <p:stCondLst>
                        <p:cond delay="0"/>
                      </p:stCondLst>
                      <p:childTnLst>
                        <p:par>
                          <p:cTn id="434" fill="hold">
                            <p:stCondLst>
                              <p:cond delay="0"/>
                            </p:stCondLst>
                            <p:childTnLst>
                              <p:par>
                                <p:cTn id="435" presetID="1" presetClass="exit" presetSubtype="0" fill="hold" grpId="1" nodeType="clickEffect">
                                  <p:stCondLst>
                                    <p:cond delay="0"/>
                                  </p:stCondLst>
                                  <p:childTnLst>
                                    <p:set>
                                      <p:cBhvr>
                                        <p:cTn id="436" dur="1" fill="hold">
                                          <p:stCondLst>
                                            <p:cond delay="0"/>
                                          </p:stCondLst>
                                        </p:cTn>
                                        <p:tgtEl>
                                          <p:spTgt spid="61"/>
                                        </p:tgtEl>
                                        <p:attrNameLst>
                                          <p:attrName>style.visibility</p:attrName>
                                        </p:attrNameLst>
                                      </p:cBhvr>
                                      <p:to>
                                        <p:strVal val="hidden"/>
                                      </p:to>
                                    </p:set>
                                  </p:childTnLst>
                                </p:cTn>
                              </p:par>
                              <p:par>
                                <p:cTn id="437" presetID="10" presetClass="entr" presetSubtype="0" fill="hold" grpId="10" nodeType="withEffect">
                                  <p:stCondLst>
                                    <p:cond delay="0"/>
                                  </p:stCondLst>
                                  <p:childTnLst>
                                    <p:set>
                                      <p:cBhvr>
                                        <p:cTn id="438" dur="1" fill="hold">
                                          <p:stCondLst>
                                            <p:cond delay="0"/>
                                          </p:stCondLst>
                                        </p:cTn>
                                        <p:tgtEl>
                                          <p:spTgt spid="24"/>
                                        </p:tgtEl>
                                        <p:attrNameLst>
                                          <p:attrName>style.visibility</p:attrName>
                                        </p:attrNameLst>
                                      </p:cBhvr>
                                      <p:to>
                                        <p:strVal val="visible"/>
                                      </p:to>
                                    </p:set>
                                    <p:animEffect transition="in" filter="fade">
                                      <p:cBhvr>
                                        <p:cTn id="439" dur="500"/>
                                        <p:tgtEl>
                                          <p:spTgt spid="24"/>
                                        </p:tgtEl>
                                      </p:cBhvr>
                                    </p:animEffect>
                                  </p:childTnLst>
                                </p:cTn>
                              </p:par>
                            </p:childTnLst>
                          </p:cTn>
                        </p:par>
                      </p:childTnLst>
                    </p:cTn>
                  </p:par>
                </p:childTnLst>
              </p:cTn>
              <p:nextCondLst>
                <p:cond evt="onClick" delay="0">
                  <p:tgtEl>
                    <p:spTgt spid="61"/>
                  </p:tgtEl>
                </p:cond>
              </p:nextCondLst>
            </p:seq>
            <p:seq concurrent="1" nextAc="seek">
              <p:cTn id="440" restart="whenNotActive" fill="hold" evtFilter="cancelBubble" nodeType="interactiveSeq">
                <p:stCondLst>
                  <p:cond evt="onClick" delay="0">
                    <p:tgtEl>
                      <p:spTgt spid="62"/>
                    </p:tgtEl>
                  </p:cond>
                </p:stCondLst>
                <p:endSync evt="end" delay="0">
                  <p:rtn val="all"/>
                </p:endSync>
                <p:childTnLst>
                  <p:par>
                    <p:cTn id="441" fill="hold">
                      <p:stCondLst>
                        <p:cond delay="0"/>
                      </p:stCondLst>
                      <p:childTnLst>
                        <p:par>
                          <p:cTn id="442" fill="hold">
                            <p:stCondLst>
                              <p:cond delay="0"/>
                            </p:stCondLst>
                            <p:childTnLst>
                              <p:par>
                                <p:cTn id="443" presetID="1" presetClass="exit" presetSubtype="0" fill="hold" grpId="1" nodeType="clickEffect">
                                  <p:stCondLst>
                                    <p:cond delay="0"/>
                                  </p:stCondLst>
                                  <p:childTnLst>
                                    <p:set>
                                      <p:cBhvr>
                                        <p:cTn id="444" dur="1" fill="hold">
                                          <p:stCondLst>
                                            <p:cond delay="0"/>
                                          </p:stCondLst>
                                        </p:cTn>
                                        <p:tgtEl>
                                          <p:spTgt spid="62"/>
                                        </p:tgtEl>
                                        <p:attrNameLst>
                                          <p:attrName>style.visibility</p:attrName>
                                        </p:attrNameLst>
                                      </p:cBhvr>
                                      <p:to>
                                        <p:strVal val="hidden"/>
                                      </p:to>
                                    </p:set>
                                  </p:childTnLst>
                                </p:cTn>
                              </p:par>
                              <p:par>
                                <p:cTn id="445" presetID="1" presetClass="exit" presetSubtype="0" fill="hold" grpId="5" nodeType="withEffect">
                                  <p:stCondLst>
                                    <p:cond delay="0"/>
                                  </p:stCondLst>
                                  <p:childTnLst>
                                    <p:set>
                                      <p:cBhvr>
                                        <p:cTn id="446" dur="1" fill="hold">
                                          <p:stCondLst>
                                            <p:cond delay="0"/>
                                          </p:stCondLst>
                                        </p:cTn>
                                        <p:tgtEl>
                                          <p:spTgt spid="16"/>
                                        </p:tgtEl>
                                        <p:attrNameLst>
                                          <p:attrName>style.visibility</p:attrName>
                                        </p:attrNameLst>
                                      </p:cBhvr>
                                      <p:to>
                                        <p:strVal val="hidden"/>
                                      </p:to>
                                    </p:set>
                                  </p:childTnLst>
                                </p:cTn>
                              </p:par>
                              <p:par>
                                <p:cTn id="447" presetID="10" presetClass="entr" presetSubtype="0" fill="hold" grpId="11" nodeType="withEffect">
                                  <p:stCondLst>
                                    <p:cond delay="0"/>
                                  </p:stCondLst>
                                  <p:childTnLst>
                                    <p:set>
                                      <p:cBhvr>
                                        <p:cTn id="448" dur="1" fill="hold">
                                          <p:stCondLst>
                                            <p:cond delay="0"/>
                                          </p:stCondLst>
                                        </p:cTn>
                                        <p:tgtEl>
                                          <p:spTgt spid="24"/>
                                        </p:tgtEl>
                                        <p:attrNameLst>
                                          <p:attrName>style.visibility</p:attrName>
                                        </p:attrNameLst>
                                      </p:cBhvr>
                                      <p:to>
                                        <p:strVal val="visible"/>
                                      </p:to>
                                    </p:set>
                                    <p:animEffect transition="in" filter="fade">
                                      <p:cBhvr>
                                        <p:cTn id="449" dur="500"/>
                                        <p:tgtEl>
                                          <p:spTgt spid="24"/>
                                        </p:tgtEl>
                                      </p:cBhvr>
                                    </p:animEffect>
                                  </p:childTnLst>
                                </p:cTn>
                              </p:par>
                            </p:childTnLst>
                          </p:cTn>
                        </p:par>
                      </p:childTnLst>
                    </p:cTn>
                  </p:par>
                </p:childTnLst>
              </p:cTn>
              <p:nextCondLst>
                <p:cond evt="onClick" delay="0">
                  <p:tgtEl>
                    <p:spTgt spid="62"/>
                  </p:tgtEl>
                </p:cond>
              </p:nextCondLst>
            </p:seq>
            <p:seq concurrent="1" nextAc="seek">
              <p:cTn id="450" restart="whenNotActive" fill="hold" evtFilter="cancelBubble" nodeType="interactiveSeq">
                <p:stCondLst>
                  <p:cond evt="onClick" delay="0">
                    <p:tgtEl>
                      <p:spTgt spid="68"/>
                    </p:tgtEl>
                  </p:cond>
                </p:stCondLst>
                <p:endSync evt="end" delay="0">
                  <p:rtn val="all"/>
                </p:endSync>
                <p:childTnLst>
                  <p:par>
                    <p:cTn id="451" fill="hold">
                      <p:stCondLst>
                        <p:cond delay="0"/>
                      </p:stCondLst>
                      <p:childTnLst>
                        <p:par>
                          <p:cTn id="452" fill="hold">
                            <p:stCondLst>
                              <p:cond delay="0"/>
                            </p:stCondLst>
                            <p:childTnLst>
                              <p:par>
                                <p:cTn id="453" presetID="10" presetClass="exit" presetSubtype="0" fill="hold" grpId="0" nodeType="clickEffect">
                                  <p:stCondLst>
                                    <p:cond delay="0"/>
                                  </p:stCondLst>
                                  <p:childTnLst>
                                    <p:animEffect transition="out" filter="fade">
                                      <p:cBhvr>
                                        <p:cTn id="454" dur="500"/>
                                        <p:tgtEl>
                                          <p:spTgt spid="67"/>
                                        </p:tgtEl>
                                      </p:cBhvr>
                                    </p:animEffect>
                                    <p:set>
                                      <p:cBhvr>
                                        <p:cTn id="455" dur="1" fill="hold">
                                          <p:stCondLst>
                                            <p:cond delay="499"/>
                                          </p:stCondLst>
                                        </p:cTn>
                                        <p:tgtEl>
                                          <p:spTgt spid="67"/>
                                        </p:tgtEl>
                                        <p:attrNameLst>
                                          <p:attrName>style.visibility</p:attrName>
                                        </p:attrNameLst>
                                      </p:cBhvr>
                                      <p:to>
                                        <p:strVal val="hidden"/>
                                      </p:to>
                                    </p:set>
                                  </p:childTnLst>
                                </p:cTn>
                              </p:par>
                            </p:childTnLst>
                          </p:cTn>
                        </p:par>
                      </p:childTnLst>
                    </p:cTn>
                  </p:par>
                  <p:par>
                    <p:cTn id="456" fill="hold">
                      <p:stCondLst>
                        <p:cond delay="indefinite"/>
                      </p:stCondLst>
                      <p:childTnLst>
                        <p:par>
                          <p:cTn id="457" fill="hold">
                            <p:stCondLst>
                              <p:cond delay="0"/>
                            </p:stCondLst>
                            <p:childTnLst>
                              <p:par>
                                <p:cTn id="458" presetID="10" presetClass="entr" presetSubtype="0" fill="hold" grpId="1" nodeType="clickEffect">
                                  <p:stCondLst>
                                    <p:cond delay="0"/>
                                  </p:stCondLst>
                                  <p:childTnLst>
                                    <p:set>
                                      <p:cBhvr>
                                        <p:cTn id="459" dur="1" fill="hold">
                                          <p:stCondLst>
                                            <p:cond delay="0"/>
                                          </p:stCondLst>
                                        </p:cTn>
                                        <p:tgtEl>
                                          <p:spTgt spid="67"/>
                                        </p:tgtEl>
                                        <p:attrNameLst>
                                          <p:attrName>style.visibility</p:attrName>
                                        </p:attrNameLst>
                                      </p:cBhvr>
                                      <p:to>
                                        <p:strVal val="visible"/>
                                      </p:to>
                                    </p:set>
                                    <p:animEffect transition="in" filter="fade">
                                      <p:cBhvr>
                                        <p:cTn id="460" dur="500"/>
                                        <p:tgtEl>
                                          <p:spTgt spid="67"/>
                                        </p:tgtEl>
                                      </p:cBhvr>
                                    </p:animEffect>
                                  </p:childTnLst>
                                </p:cTn>
                              </p:par>
                            </p:childTnLst>
                          </p:cTn>
                        </p:par>
                      </p:childTnLst>
                    </p:cTn>
                  </p:par>
                </p:childTnLst>
              </p:cTn>
              <p:nextCondLst>
                <p:cond evt="onClick" delay="0">
                  <p:tgtEl>
                    <p:spTgt spid="68"/>
                  </p:tgtEl>
                </p:cond>
              </p:nextCondLst>
            </p:seq>
            <p:seq concurrent="1" nextAc="seek">
              <p:cTn id="461" restart="whenNotActive" fill="hold" evtFilter="cancelBubble" nodeType="interactiveSeq">
                <p:stCondLst>
                  <p:cond evt="onClick" delay="0">
                    <p:tgtEl>
                      <p:spTgt spid="69"/>
                    </p:tgtEl>
                  </p:cond>
                </p:stCondLst>
                <p:endSync evt="end" delay="0">
                  <p:rtn val="all"/>
                </p:endSync>
                <p:childTnLst>
                  <p:par>
                    <p:cTn id="462" fill="hold">
                      <p:stCondLst>
                        <p:cond delay="0"/>
                      </p:stCondLst>
                      <p:childTnLst>
                        <p:par>
                          <p:cTn id="463" fill="hold">
                            <p:stCondLst>
                              <p:cond delay="0"/>
                            </p:stCondLst>
                            <p:childTnLst>
                              <p:par>
                                <p:cTn id="464" presetID="1" presetClass="entr" presetSubtype="0" fill="hold" grpId="0" nodeType="clickEffect">
                                  <p:stCondLst>
                                    <p:cond delay="0"/>
                                  </p:stCondLst>
                                  <p:childTnLst>
                                    <p:set>
                                      <p:cBhvr>
                                        <p:cTn id="465" dur="1" fill="hold">
                                          <p:stCondLst>
                                            <p:cond delay="0"/>
                                          </p:stCondLst>
                                        </p:cTn>
                                        <p:tgtEl>
                                          <p:spTgt spid="75"/>
                                        </p:tgtEl>
                                        <p:attrNameLst>
                                          <p:attrName>style.visibility</p:attrName>
                                        </p:attrNameLst>
                                      </p:cBhvr>
                                      <p:to>
                                        <p:strVal val="visible"/>
                                      </p:to>
                                    </p:set>
                                  </p:childTnLst>
                                </p:cTn>
                              </p:par>
                              <p:par>
                                <p:cTn id="466" presetID="10" presetClass="exit" presetSubtype="0" fill="hold" grpId="5" nodeType="withEffect">
                                  <p:stCondLst>
                                    <p:cond delay="0"/>
                                  </p:stCondLst>
                                  <p:childTnLst>
                                    <p:animEffect transition="out" filter="fade">
                                      <p:cBhvr>
                                        <p:cTn id="467" dur="500"/>
                                        <p:tgtEl>
                                          <p:spTgt spid="91"/>
                                        </p:tgtEl>
                                      </p:cBhvr>
                                    </p:animEffect>
                                    <p:set>
                                      <p:cBhvr>
                                        <p:cTn id="468"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69"/>
                  </p:tgtEl>
                </p:cond>
              </p:nextCondLst>
            </p:seq>
            <p:seq concurrent="1" nextAc="seek">
              <p:cTn id="469" restart="whenNotActive" fill="hold" evtFilter="cancelBubble" nodeType="interactiveSeq">
                <p:stCondLst>
                  <p:cond evt="onClick" delay="0">
                    <p:tgtEl>
                      <p:spTgt spid="70"/>
                    </p:tgtEl>
                  </p:cond>
                </p:stCondLst>
                <p:endSync evt="end" delay="0">
                  <p:rtn val="all"/>
                </p:endSync>
                <p:childTnLst>
                  <p:par>
                    <p:cTn id="470" fill="hold">
                      <p:stCondLst>
                        <p:cond delay="0"/>
                      </p:stCondLst>
                      <p:childTnLst>
                        <p:par>
                          <p:cTn id="471" fill="hold">
                            <p:stCondLst>
                              <p:cond delay="0"/>
                            </p:stCondLst>
                            <p:childTnLst>
                              <p:par>
                                <p:cTn id="472" presetID="1" presetClass="entr" presetSubtype="0" fill="hold" grpId="0" nodeType="clickEffect">
                                  <p:stCondLst>
                                    <p:cond delay="0"/>
                                  </p:stCondLst>
                                  <p:childTnLst>
                                    <p:set>
                                      <p:cBhvr>
                                        <p:cTn id="473" dur="1" fill="hold">
                                          <p:stCondLst>
                                            <p:cond delay="0"/>
                                          </p:stCondLst>
                                        </p:cTn>
                                        <p:tgtEl>
                                          <p:spTgt spid="76"/>
                                        </p:tgtEl>
                                        <p:attrNameLst>
                                          <p:attrName>style.visibility</p:attrName>
                                        </p:attrNameLst>
                                      </p:cBhvr>
                                      <p:to>
                                        <p:strVal val="visible"/>
                                      </p:to>
                                    </p:set>
                                  </p:childTnLst>
                                </p:cTn>
                              </p:par>
                              <p:par>
                                <p:cTn id="474" presetID="1" presetClass="entr" presetSubtype="0" fill="hold" grpId="2" nodeType="withEffect">
                                  <p:stCondLst>
                                    <p:cond delay="0"/>
                                  </p:stCondLst>
                                  <p:childTnLst>
                                    <p:set>
                                      <p:cBhvr>
                                        <p:cTn id="475" dur="1" fill="hold">
                                          <p:stCondLst>
                                            <p:cond delay="0"/>
                                          </p:stCondLst>
                                        </p:cTn>
                                        <p:tgtEl>
                                          <p:spTgt spid="84"/>
                                        </p:tgtEl>
                                        <p:attrNameLst>
                                          <p:attrName>style.visibility</p:attrName>
                                        </p:attrNameLst>
                                      </p:cBhvr>
                                      <p:to>
                                        <p:strVal val="visible"/>
                                      </p:to>
                                    </p:set>
                                  </p:childTnLst>
                                </p:cTn>
                              </p:par>
                              <p:par>
                                <p:cTn id="476" presetID="10" presetClass="exit" presetSubtype="0" fill="hold" grpId="4" nodeType="withEffect">
                                  <p:stCondLst>
                                    <p:cond delay="0"/>
                                  </p:stCondLst>
                                  <p:childTnLst>
                                    <p:animEffect transition="out" filter="fade">
                                      <p:cBhvr>
                                        <p:cTn id="477" dur="500"/>
                                        <p:tgtEl>
                                          <p:spTgt spid="91"/>
                                        </p:tgtEl>
                                      </p:cBhvr>
                                    </p:animEffect>
                                    <p:set>
                                      <p:cBhvr>
                                        <p:cTn id="478"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0"/>
                  </p:tgtEl>
                </p:cond>
              </p:nextCondLst>
            </p:seq>
            <p:seq concurrent="1" nextAc="seek">
              <p:cTn id="479" restart="whenNotActive" fill="hold" evtFilter="cancelBubble" nodeType="interactiveSeq">
                <p:stCondLst>
                  <p:cond evt="onClick" delay="0">
                    <p:tgtEl>
                      <p:spTgt spid="71"/>
                    </p:tgtEl>
                  </p:cond>
                </p:stCondLst>
                <p:endSync evt="end" delay="0">
                  <p:rtn val="all"/>
                </p:endSync>
                <p:childTnLst>
                  <p:par>
                    <p:cTn id="480" fill="hold">
                      <p:stCondLst>
                        <p:cond delay="0"/>
                      </p:stCondLst>
                      <p:childTnLst>
                        <p:par>
                          <p:cTn id="481" fill="hold">
                            <p:stCondLst>
                              <p:cond delay="0"/>
                            </p:stCondLst>
                            <p:childTnLst>
                              <p:par>
                                <p:cTn id="482" presetID="1" presetClass="entr" presetSubtype="0" fill="hold" grpId="1" nodeType="clickEffect">
                                  <p:stCondLst>
                                    <p:cond delay="0"/>
                                  </p:stCondLst>
                                  <p:childTnLst>
                                    <p:set>
                                      <p:cBhvr>
                                        <p:cTn id="483" dur="1" fill="hold">
                                          <p:stCondLst>
                                            <p:cond delay="0"/>
                                          </p:stCondLst>
                                        </p:cTn>
                                        <p:tgtEl>
                                          <p:spTgt spid="77"/>
                                        </p:tgtEl>
                                        <p:attrNameLst>
                                          <p:attrName>style.visibility</p:attrName>
                                        </p:attrNameLst>
                                      </p:cBhvr>
                                      <p:to>
                                        <p:strVal val="visible"/>
                                      </p:to>
                                    </p:set>
                                  </p:childTnLst>
                                </p:cTn>
                              </p:par>
                              <p:par>
                                <p:cTn id="484" presetID="1" presetClass="entr" presetSubtype="0" fill="hold" grpId="1" nodeType="withEffect">
                                  <p:stCondLst>
                                    <p:cond delay="0"/>
                                  </p:stCondLst>
                                  <p:childTnLst>
                                    <p:set>
                                      <p:cBhvr>
                                        <p:cTn id="485" dur="1" fill="hold">
                                          <p:stCondLst>
                                            <p:cond delay="0"/>
                                          </p:stCondLst>
                                        </p:cTn>
                                        <p:tgtEl>
                                          <p:spTgt spid="84"/>
                                        </p:tgtEl>
                                        <p:attrNameLst>
                                          <p:attrName>style.visibility</p:attrName>
                                        </p:attrNameLst>
                                      </p:cBhvr>
                                      <p:to>
                                        <p:strVal val="visible"/>
                                      </p:to>
                                    </p:set>
                                  </p:childTnLst>
                                </p:cTn>
                              </p:par>
                              <p:par>
                                <p:cTn id="486" presetID="10" presetClass="exit" presetSubtype="0" fill="hold" grpId="3" nodeType="withEffect">
                                  <p:stCondLst>
                                    <p:cond delay="0"/>
                                  </p:stCondLst>
                                  <p:childTnLst>
                                    <p:animEffect transition="out" filter="fade">
                                      <p:cBhvr>
                                        <p:cTn id="487" dur="500"/>
                                        <p:tgtEl>
                                          <p:spTgt spid="91"/>
                                        </p:tgtEl>
                                      </p:cBhvr>
                                    </p:animEffect>
                                    <p:set>
                                      <p:cBhvr>
                                        <p:cTn id="488"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1"/>
                  </p:tgtEl>
                </p:cond>
              </p:nextCondLst>
            </p:seq>
            <p:seq concurrent="1" nextAc="seek">
              <p:cTn id="489" restart="whenNotActive" fill="hold" evtFilter="cancelBubble" nodeType="interactiveSeq">
                <p:stCondLst>
                  <p:cond evt="onClick" delay="0">
                    <p:tgtEl>
                      <p:spTgt spid="73"/>
                    </p:tgtEl>
                  </p:cond>
                </p:stCondLst>
                <p:endSync evt="end" delay="0">
                  <p:rtn val="all"/>
                </p:endSync>
                <p:childTnLst>
                  <p:par>
                    <p:cTn id="490" fill="hold">
                      <p:stCondLst>
                        <p:cond delay="0"/>
                      </p:stCondLst>
                      <p:childTnLst>
                        <p:par>
                          <p:cTn id="491" fill="hold">
                            <p:stCondLst>
                              <p:cond delay="0"/>
                            </p:stCondLst>
                            <p:childTnLst>
                              <p:par>
                                <p:cTn id="492" presetID="1" presetClass="entr" presetSubtype="0" fill="hold" grpId="0" nodeType="clickEffect">
                                  <p:stCondLst>
                                    <p:cond delay="0"/>
                                  </p:stCondLst>
                                  <p:childTnLst>
                                    <p:set>
                                      <p:cBhvr>
                                        <p:cTn id="493" dur="1" fill="hold">
                                          <p:stCondLst>
                                            <p:cond delay="0"/>
                                          </p:stCondLst>
                                        </p:cTn>
                                        <p:tgtEl>
                                          <p:spTgt spid="79"/>
                                        </p:tgtEl>
                                        <p:attrNameLst>
                                          <p:attrName>style.visibility</p:attrName>
                                        </p:attrNameLst>
                                      </p:cBhvr>
                                      <p:to>
                                        <p:strVal val="visible"/>
                                      </p:to>
                                    </p:set>
                                  </p:childTnLst>
                                </p:cTn>
                              </p:par>
                              <p:par>
                                <p:cTn id="494" presetID="1" presetClass="entr" presetSubtype="0" fill="hold" grpId="0" nodeType="withEffect">
                                  <p:stCondLst>
                                    <p:cond delay="0"/>
                                  </p:stCondLst>
                                  <p:childTnLst>
                                    <p:set>
                                      <p:cBhvr>
                                        <p:cTn id="495" dur="1" fill="hold">
                                          <p:stCondLst>
                                            <p:cond delay="0"/>
                                          </p:stCondLst>
                                        </p:cTn>
                                        <p:tgtEl>
                                          <p:spTgt spid="86"/>
                                        </p:tgtEl>
                                        <p:attrNameLst>
                                          <p:attrName>style.visibility</p:attrName>
                                        </p:attrNameLst>
                                      </p:cBhvr>
                                      <p:to>
                                        <p:strVal val="visible"/>
                                      </p:to>
                                    </p:set>
                                  </p:childTnLst>
                                </p:cTn>
                              </p:par>
                              <p:par>
                                <p:cTn id="496" presetID="10" presetClass="exit" presetSubtype="0" fill="hold" grpId="2" nodeType="withEffect">
                                  <p:stCondLst>
                                    <p:cond delay="0"/>
                                  </p:stCondLst>
                                  <p:childTnLst>
                                    <p:animEffect transition="out" filter="fade">
                                      <p:cBhvr>
                                        <p:cTn id="497" dur="500"/>
                                        <p:tgtEl>
                                          <p:spTgt spid="91"/>
                                        </p:tgtEl>
                                      </p:cBhvr>
                                    </p:animEffect>
                                    <p:set>
                                      <p:cBhvr>
                                        <p:cTn id="498"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3"/>
                  </p:tgtEl>
                </p:cond>
              </p:nextCondLst>
            </p:seq>
            <p:seq concurrent="1" nextAc="seek">
              <p:cTn id="499" restart="whenNotActive" fill="hold" evtFilter="cancelBubble" nodeType="interactiveSeq">
                <p:stCondLst>
                  <p:cond evt="onClick" delay="0">
                    <p:tgtEl>
                      <p:spTgt spid="74"/>
                    </p:tgtEl>
                  </p:cond>
                </p:stCondLst>
                <p:endSync evt="end" delay="0">
                  <p:rtn val="all"/>
                </p:endSync>
                <p:childTnLst>
                  <p:par>
                    <p:cTn id="500" fill="hold">
                      <p:stCondLst>
                        <p:cond delay="0"/>
                      </p:stCondLst>
                      <p:childTnLst>
                        <p:par>
                          <p:cTn id="501" fill="hold">
                            <p:stCondLst>
                              <p:cond delay="0"/>
                            </p:stCondLst>
                            <p:childTnLst>
                              <p:par>
                                <p:cTn id="502" presetID="1" presetClass="entr" presetSubtype="0" fill="hold" grpId="0" nodeType="clickEffect">
                                  <p:stCondLst>
                                    <p:cond delay="0"/>
                                  </p:stCondLst>
                                  <p:childTnLst>
                                    <p:set>
                                      <p:cBhvr>
                                        <p:cTn id="503" dur="1" fill="hold">
                                          <p:stCondLst>
                                            <p:cond delay="0"/>
                                          </p:stCondLst>
                                        </p:cTn>
                                        <p:tgtEl>
                                          <p:spTgt spid="80"/>
                                        </p:tgtEl>
                                        <p:attrNameLst>
                                          <p:attrName>style.visibility</p:attrName>
                                        </p:attrNameLst>
                                      </p:cBhvr>
                                      <p:to>
                                        <p:strVal val="visible"/>
                                      </p:to>
                                    </p:set>
                                  </p:childTnLst>
                                </p:cTn>
                              </p:par>
                              <p:par>
                                <p:cTn id="504" presetID="1" presetClass="entr" presetSubtype="0" fill="hold" grpId="0" nodeType="withEffect">
                                  <p:stCondLst>
                                    <p:cond delay="0"/>
                                  </p:stCondLst>
                                  <p:childTnLst>
                                    <p:set>
                                      <p:cBhvr>
                                        <p:cTn id="505" dur="1" fill="hold">
                                          <p:stCondLst>
                                            <p:cond delay="0"/>
                                          </p:stCondLst>
                                        </p:cTn>
                                        <p:tgtEl>
                                          <p:spTgt spid="84"/>
                                        </p:tgtEl>
                                        <p:attrNameLst>
                                          <p:attrName>style.visibility</p:attrName>
                                        </p:attrNameLst>
                                      </p:cBhvr>
                                      <p:to>
                                        <p:strVal val="visible"/>
                                      </p:to>
                                    </p:set>
                                  </p:childTnLst>
                                </p:cTn>
                              </p:par>
                              <p:par>
                                <p:cTn id="506" presetID="10" presetClass="exit" presetSubtype="0" fill="hold" grpId="1" nodeType="withEffect">
                                  <p:stCondLst>
                                    <p:cond delay="0"/>
                                  </p:stCondLst>
                                  <p:childTnLst>
                                    <p:animEffect transition="out" filter="fade">
                                      <p:cBhvr>
                                        <p:cTn id="507" dur="500"/>
                                        <p:tgtEl>
                                          <p:spTgt spid="91"/>
                                        </p:tgtEl>
                                      </p:cBhvr>
                                    </p:animEffect>
                                    <p:set>
                                      <p:cBhvr>
                                        <p:cTn id="508"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4"/>
                  </p:tgtEl>
                </p:cond>
              </p:nextCondLst>
            </p:seq>
            <p:seq concurrent="1" nextAc="seek">
              <p:cTn id="509" restart="whenNotActive" fill="hold" evtFilter="cancelBubble" nodeType="interactiveSeq">
                <p:stCondLst>
                  <p:cond evt="onClick" delay="0">
                    <p:tgtEl>
                      <p:spTgt spid="72"/>
                    </p:tgtEl>
                  </p:cond>
                </p:stCondLst>
                <p:endSync evt="end" delay="0">
                  <p:rtn val="all"/>
                </p:endSync>
                <p:childTnLst>
                  <p:par>
                    <p:cTn id="510" fill="hold">
                      <p:stCondLst>
                        <p:cond delay="0"/>
                      </p:stCondLst>
                      <p:childTnLst>
                        <p:par>
                          <p:cTn id="511" fill="hold">
                            <p:stCondLst>
                              <p:cond delay="0"/>
                            </p:stCondLst>
                            <p:childTnLst>
                              <p:par>
                                <p:cTn id="512" presetID="1" presetClass="entr" presetSubtype="0" fill="hold" grpId="0" nodeType="clickEffect">
                                  <p:stCondLst>
                                    <p:cond delay="0"/>
                                  </p:stCondLst>
                                  <p:childTnLst>
                                    <p:set>
                                      <p:cBhvr>
                                        <p:cTn id="513" dur="1" fill="hold">
                                          <p:stCondLst>
                                            <p:cond delay="0"/>
                                          </p:stCondLst>
                                        </p:cTn>
                                        <p:tgtEl>
                                          <p:spTgt spid="78"/>
                                        </p:tgtEl>
                                        <p:attrNameLst>
                                          <p:attrName>style.visibility</p:attrName>
                                        </p:attrNameLst>
                                      </p:cBhvr>
                                      <p:to>
                                        <p:strVal val="visible"/>
                                      </p:to>
                                    </p:set>
                                  </p:childTnLst>
                                </p:cTn>
                              </p:par>
                              <p:par>
                                <p:cTn id="514" presetID="10" presetClass="exit" presetSubtype="0" fill="hold" grpId="0" nodeType="withEffect">
                                  <p:stCondLst>
                                    <p:cond delay="0"/>
                                  </p:stCondLst>
                                  <p:childTnLst>
                                    <p:animEffect transition="out" filter="fade">
                                      <p:cBhvr>
                                        <p:cTn id="515" dur="500"/>
                                        <p:tgtEl>
                                          <p:spTgt spid="91"/>
                                        </p:tgtEl>
                                      </p:cBhvr>
                                    </p:animEffect>
                                    <p:set>
                                      <p:cBhvr>
                                        <p:cTn id="516"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2"/>
                  </p:tgtEl>
                </p:cond>
              </p:nextCondLst>
            </p:seq>
            <p:seq concurrent="1" nextAc="seek">
              <p:cTn id="517" restart="whenNotActive" fill="hold" evtFilter="cancelBubble" nodeType="interactiveSeq">
                <p:stCondLst>
                  <p:cond evt="onClick" delay="0">
                    <p:tgtEl>
                      <p:spTgt spid="80"/>
                    </p:tgtEl>
                  </p:cond>
                </p:stCondLst>
                <p:endSync evt="end" delay="0">
                  <p:rtn val="all"/>
                </p:endSync>
                <p:childTnLst>
                  <p:par>
                    <p:cTn id="518" fill="hold">
                      <p:stCondLst>
                        <p:cond delay="0"/>
                      </p:stCondLst>
                      <p:childTnLst>
                        <p:par>
                          <p:cTn id="519" fill="hold">
                            <p:stCondLst>
                              <p:cond delay="0"/>
                            </p:stCondLst>
                            <p:childTnLst>
                              <p:par>
                                <p:cTn id="520" presetID="1" presetClass="exit" presetSubtype="0" fill="hold" grpId="1" nodeType="clickEffect">
                                  <p:stCondLst>
                                    <p:cond delay="0"/>
                                  </p:stCondLst>
                                  <p:childTnLst>
                                    <p:set>
                                      <p:cBhvr>
                                        <p:cTn id="521" dur="1" fill="hold">
                                          <p:stCondLst>
                                            <p:cond delay="0"/>
                                          </p:stCondLst>
                                        </p:cTn>
                                        <p:tgtEl>
                                          <p:spTgt spid="80"/>
                                        </p:tgtEl>
                                        <p:attrNameLst>
                                          <p:attrName>style.visibility</p:attrName>
                                        </p:attrNameLst>
                                      </p:cBhvr>
                                      <p:to>
                                        <p:strVal val="hidden"/>
                                      </p:to>
                                    </p:set>
                                  </p:childTnLst>
                                </p:cTn>
                              </p:par>
                              <p:par>
                                <p:cTn id="522" presetID="1" presetClass="exit" presetSubtype="0" fill="hold" grpId="3" nodeType="withEffect">
                                  <p:stCondLst>
                                    <p:cond delay="0"/>
                                  </p:stCondLst>
                                  <p:childTnLst>
                                    <p:set>
                                      <p:cBhvr>
                                        <p:cTn id="523" dur="1" fill="hold">
                                          <p:stCondLst>
                                            <p:cond delay="0"/>
                                          </p:stCondLst>
                                        </p:cTn>
                                        <p:tgtEl>
                                          <p:spTgt spid="84"/>
                                        </p:tgtEl>
                                        <p:attrNameLst>
                                          <p:attrName>style.visibility</p:attrName>
                                        </p:attrNameLst>
                                      </p:cBhvr>
                                      <p:to>
                                        <p:strVal val="hidden"/>
                                      </p:to>
                                    </p:set>
                                  </p:childTnLst>
                                </p:cTn>
                              </p:par>
                              <p:par>
                                <p:cTn id="524" presetID="10" presetClass="entr" presetSubtype="0" fill="hold" grpId="6" nodeType="withEffect">
                                  <p:stCondLst>
                                    <p:cond delay="0"/>
                                  </p:stCondLst>
                                  <p:childTnLst>
                                    <p:set>
                                      <p:cBhvr>
                                        <p:cTn id="525" dur="1" fill="hold">
                                          <p:stCondLst>
                                            <p:cond delay="0"/>
                                          </p:stCondLst>
                                        </p:cTn>
                                        <p:tgtEl>
                                          <p:spTgt spid="91"/>
                                        </p:tgtEl>
                                        <p:attrNameLst>
                                          <p:attrName>style.visibility</p:attrName>
                                        </p:attrNameLst>
                                      </p:cBhvr>
                                      <p:to>
                                        <p:strVal val="visible"/>
                                      </p:to>
                                    </p:set>
                                    <p:animEffect transition="in" filter="fade">
                                      <p:cBhvr>
                                        <p:cTn id="526" dur="500"/>
                                        <p:tgtEl>
                                          <p:spTgt spid="91"/>
                                        </p:tgtEl>
                                      </p:cBhvr>
                                    </p:animEffect>
                                  </p:childTnLst>
                                </p:cTn>
                              </p:par>
                            </p:childTnLst>
                          </p:cTn>
                        </p:par>
                      </p:childTnLst>
                    </p:cTn>
                  </p:par>
                </p:childTnLst>
              </p:cTn>
              <p:nextCondLst>
                <p:cond evt="onClick" delay="0">
                  <p:tgtEl>
                    <p:spTgt spid="80"/>
                  </p:tgtEl>
                </p:cond>
              </p:nextCondLst>
            </p:seq>
            <p:seq concurrent="1" nextAc="seek">
              <p:cTn id="527" restart="whenNotActive" fill="hold" evtFilter="cancelBubble" nodeType="interactiveSeq">
                <p:stCondLst>
                  <p:cond evt="onClick" delay="0">
                    <p:tgtEl>
                      <p:spTgt spid="75"/>
                    </p:tgtEl>
                  </p:cond>
                </p:stCondLst>
                <p:endSync evt="end" delay="0">
                  <p:rtn val="all"/>
                </p:endSync>
                <p:childTnLst>
                  <p:par>
                    <p:cTn id="528" fill="hold">
                      <p:stCondLst>
                        <p:cond delay="0"/>
                      </p:stCondLst>
                      <p:childTnLst>
                        <p:par>
                          <p:cTn id="529" fill="hold">
                            <p:stCondLst>
                              <p:cond delay="0"/>
                            </p:stCondLst>
                            <p:childTnLst>
                              <p:par>
                                <p:cTn id="530" presetID="1" presetClass="exit" presetSubtype="0" fill="hold" grpId="1" nodeType="clickEffect">
                                  <p:stCondLst>
                                    <p:cond delay="0"/>
                                  </p:stCondLst>
                                  <p:childTnLst>
                                    <p:set>
                                      <p:cBhvr>
                                        <p:cTn id="531" dur="1" fill="hold">
                                          <p:stCondLst>
                                            <p:cond delay="0"/>
                                          </p:stCondLst>
                                        </p:cTn>
                                        <p:tgtEl>
                                          <p:spTgt spid="75"/>
                                        </p:tgtEl>
                                        <p:attrNameLst>
                                          <p:attrName>style.visibility</p:attrName>
                                        </p:attrNameLst>
                                      </p:cBhvr>
                                      <p:to>
                                        <p:strVal val="hidden"/>
                                      </p:to>
                                    </p:set>
                                  </p:childTnLst>
                                </p:cTn>
                              </p:par>
                              <p:par>
                                <p:cTn id="532" presetID="10" presetClass="entr" presetSubtype="0" fill="hold" grpId="7" nodeType="withEffect">
                                  <p:stCondLst>
                                    <p:cond delay="0"/>
                                  </p:stCondLst>
                                  <p:childTnLst>
                                    <p:set>
                                      <p:cBhvr>
                                        <p:cTn id="533" dur="1" fill="hold">
                                          <p:stCondLst>
                                            <p:cond delay="0"/>
                                          </p:stCondLst>
                                        </p:cTn>
                                        <p:tgtEl>
                                          <p:spTgt spid="91"/>
                                        </p:tgtEl>
                                        <p:attrNameLst>
                                          <p:attrName>style.visibility</p:attrName>
                                        </p:attrNameLst>
                                      </p:cBhvr>
                                      <p:to>
                                        <p:strVal val="visible"/>
                                      </p:to>
                                    </p:set>
                                    <p:animEffect transition="in" filter="fade">
                                      <p:cBhvr>
                                        <p:cTn id="534" dur="500"/>
                                        <p:tgtEl>
                                          <p:spTgt spid="91"/>
                                        </p:tgtEl>
                                      </p:cBhvr>
                                    </p:animEffect>
                                  </p:childTnLst>
                                </p:cTn>
                              </p:par>
                            </p:childTnLst>
                          </p:cTn>
                        </p:par>
                      </p:childTnLst>
                    </p:cTn>
                  </p:par>
                </p:childTnLst>
              </p:cTn>
              <p:nextCondLst>
                <p:cond evt="onClick" delay="0">
                  <p:tgtEl>
                    <p:spTgt spid="75"/>
                  </p:tgtEl>
                </p:cond>
              </p:nextCondLst>
            </p:seq>
            <p:seq concurrent="1" nextAc="seek">
              <p:cTn id="535" restart="whenNotActive" fill="hold" evtFilter="cancelBubble" nodeType="interactiveSeq">
                <p:stCondLst>
                  <p:cond evt="onClick" delay="0">
                    <p:tgtEl>
                      <p:spTgt spid="76"/>
                    </p:tgtEl>
                  </p:cond>
                </p:stCondLst>
                <p:endSync evt="end" delay="0">
                  <p:rtn val="all"/>
                </p:endSync>
                <p:childTnLst>
                  <p:par>
                    <p:cTn id="536" fill="hold">
                      <p:stCondLst>
                        <p:cond delay="0"/>
                      </p:stCondLst>
                      <p:childTnLst>
                        <p:par>
                          <p:cTn id="537" fill="hold">
                            <p:stCondLst>
                              <p:cond delay="0"/>
                            </p:stCondLst>
                            <p:childTnLst>
                              <p:par>
                                <p:cTn id="538" presetID="1" presetClass="exit" presetSubtype="0" fill="hold" grpId="1" nodeType="clickEffect">
                                  <p:stCondLst>
                                    <p:cond delay="0"/>
                                  </p:stCondLst>
                                  <p:childTnLst>
                                    <p:set>
                                      <p:cBhvr>
                                        <p:cTn id="539" dur="1" fill="hold">
                                          <p:stCondLst>
                                            <p:cond delay="0"/>
                                          </p:stCondLst>
                                        </p:cTn>
                                        <p:tgtEl>
                                          <p:spTgt spid="76"/>
                                        </p:tgtEl>
                                        <p:attrNameLst>
                                          <p:attrName>style.visibility</p:attrName>
                                        </p:attrNameLst>
                                      </p:cBhvr>
                                      <p:to>
                                        <p:strVal val="hidden"/>
                                      </p:to>
                                    </p:set>
                                  </p:childTnLst>
                                </p:cTn>
                              </p:par>
                              <p:par>
                                <p:cTn id="540" presetID="1" presetClass="exit" presetSubtype="0" fill="hold" grpId="4" nodeType="withEffect">
                                  <p:stCondLst>
                                    <p:cond delay="0"/>
                                  </p:stCondLst>
                                  <p:childTnLst>
                                    <p:set>
                                      <p:cBhvr>
                                        <p:cTn id="541" dur="1" fill="hold">
                                          <p:stCondLst>
                                            <p:cond delay="0"/>
                                          </p:stCondLst>
                                        </p:cTn>
                                        <p:tgtEl>
                                          <p:spTgt spid="84"/>
                                        </p:tgtEl>
                                        <p:attrNameLst>
                                          <p:attrName>style.visibility</p:attrName>
                                        </p:attrNameLst>
                                      </p:cBhvr>
                                      <p:to>
                                        <p:strVal val="hidden"/>
                                      </p:to>
                                    </p:set>
                                  </p:childTnLst>
                                </p:cTn>
                              </p:par>
                              <p:par>
                                <p:cTn id="542" presetID="10" presetClass="entr" presetSubtype="0" fill="hold" grpId="10" nodeType="withEffect">
                                  <p:stCondLst>
                                    <p:cond delay="0"/>
                                  </p:stCondLst>
                                  <p:childTnLst>
                                    <p:set>
                                      <p:cBhvr>
                                        <p:cTn id="543" dur="1" fill="hold">
                                          <p:stCondLst>
                                            <p:cond delay="0"/>
                                          </p:stCondLst>
                                        </p:cTn>
                                        <p:tgtEl>
                                          <p:spTgt spid="91"/>
                                        </p:tgtEl>
                                        <p:attrNameLst>
                                          <p:attrName>style.visibility</p:attrName>
                                        </p:attrNameLst>
                                      </p:cBhvr>
                                      <p:to>
                                        <p:strVal val="visible"/>
                                      </p:to>
                                    </p:set>
                                    <p:animEffect transition="in" filter="fade">
                                      <p:cBhvr>
                                        <p:cTn id="544" dur="500"/>
                                        <p:tgtEl>
                                          <p:spTgt spid="91"/>
                                        </p:tgtEl>
                                      </p:cBhvr>
                                    </p:animEffect>
                                  </p:childTnLst>
                                </p:cTn>
                              </p:par>
                            </p:childTnLst>
                          </p:cTn>
                        </p:par>
                      </p:childTnLst>
                    </p:cTn>
                  </p:par>
                </p:childTnLst>
              </p:cTn>
              <p:nextCondLst>
                <p:cond evt="onClick" delay="0">
                  <p:tgtEl>
                    <p:spTgt spid="76"/>
                  </p:tgtEl>
                </p:cond>
              </p:nextCondLst>
            </p:seq>
            <p:seq concurrent="1" nextAc="seek">
              <p:cTn id="545" restart="whenNotActive" fill="hold" evtFilter="cancelBubble" nodeType="interactiveSeq">
                <p:stCondLst>
                  <p:cond evt="onClick" delay="0">
                    <p:tgtEl>
                      <p:spTgt spid="77"/>
                    </p:tgtEl>
                  </p:cond>
                </p:stCondLst>
                <p:endSync evt="end" delay="0">
                  <p:rtn val="all"/>
                </p:endSync>
                <p:childTnLst>
                  <p:par>
                    <p:cTn id="546" fill="hold">
                      <p:stCondLst>
                        <p:cond delay="0"/>
                      </p:stCondLst>
                      <p:childTnLst>
                        <p:par>
                          <p:cTn id="547" fill="hold">
                            <p:stCondLst>
                              <p:cond delay="0"/>
                            </p:stCondLst>
                            <p:childTnLst>
                              <p:par>
                                <p:cTn id="548" presetID="1" presetClass="exit" presetSubtype="0" fill="hold" grpId="0" nodeType="clickEffect">
                                  <p:stCondLst>
                                    <p:cond delay="0"/>
                                  </p:stCondLst>
                                  <p:childTnLst>
                                    <p:set>
                                      <p:cBhvr>
                                        <p:cTn id="549" dur="1" fill="hold">
                                          <p:stCondLst>
                                            <p:cond delay="0"/>
                                          </p:stCondLst>
                                        </p:cTn>
                                        <p:tgtEl>
                                          <p:spTgt spid="77"/>
                                        </p:tgtEl>
                                        <p:attrNameLst>
                                          <p:attrName>style.visibility</p:attrName>
                                        </p:attrNameLst>
                                      </p:cBhvr>
                                      <p:to>
                                        <p:strVal val="hidden"/>
                                      </p:to>
                                    </p:set>
                                  </p:childTnLst>
                                </p:cTn>
                              </p:par>
                              <p:par>
                                <p:cTn id="550" presetID="1" presetClass="exit" presetSubtype="0" fill="hold" grpId="5" nodeType="withEffect">
                                  <p:stCondLst>
                                    <p:cond delay="0"/>
                                  </p:stCondLst>
                                  <p:childTnLst>
                                    <p:set>
                                      <p:cBhvr>
                                        <p:cTn id="551" dur="1" fill="hold">
                                          <p:stCondLst>
                                            <p:cond delay="0"/>
                                          </p:stCondLst>
                                        </p:cTn>
                                        <p:tgtEl>
                                          <p:spTgt spid="84"/>
                                        </p:tgtEl>
                                        <p:attrNameLst>
                                          <p:attrName>style.visibility</p:attrName>
                                        </p:attrNameLst>
                                      </p:cBhvr>
                                      <p:to>
                                        <p:strVal val="hidden"/>
                                      </p:to>
                                    </p:set>
                                  </p:childTnLst>
                                </p:cTn>
                              </p:par>
                              <p:par>
                                <p:cTn id="552" presetID="10" presetClass="entr" presetSubtype="0" fill="hold" grpId="9" nodeType="withEffect">
                                  <p:stCondLst>
                                    <p:cond delay="0"/>
                                  </p:stCondLst>
                                  <p:childTnLst>
                                    <p:set>
                                      <p:cBhvr>
                                        <p:cTn id="553" dur="1" fill="hold">
                                          <p:stCondLst>
                                            <p:cond delay="0"/>
                                          </p:stCondLst>
                                        </p:cTn>
                                        <p:tgtEl>
                                          <p:spTgt spid="91"/>
                                        </p:tgtEl>
                                        <p:attrNameLst>
                                          <p:attrName>style.visibility</p:attrName>
                                        </p:attrNameLst>
                                      </p:cBhvr>
                                      <p:to>
                                        <p:strVal val="visible"/>
                                      </p:to>
                                    </p:set>
                                    <p:animEffect transition="in" filter="fade">
                                      <p:cBhvr>
                                        <p:cTn id="554" dur="500"/>
                                        <p:tgtEl>
                                          <p:spTgt spid="91"/>
                                        </p:tgtEl>
                                      </p:cBhvr>
                                    </p:animEffect>
                                  </p:childTnLst>
                                </p:cTn>
                              </p:par>
                            </p:childTnLst>
                          </p:cTn>
                        </p:par>
                      </p:childTnLst>
                    </p:cTn>
                  </p:par>
                </p:childTnLst>
              </p:cTn>
              <p:nextCondLst>
                <p:cond evt="onClick" delay="0">
                  <p:tgtEl>
                    <p:spTgt spid="77"/>
                  </p:tgtEl>
                </p:cond>
              </p:nextCondLst>
            </p:seq>
            <p:seq concurrent="1" nextAc="seek">
              <p:cTn id="555" restart="whenNotActive" fill="hold" evtFilter="cancelBubble" nodeType="interactiveSeq">
                <p:stCondLst>
                  <p:cond evt="onClick" delay="0">
                    <p:tgtEl>
                      <p:spTgt spid="78"/>
                    </p:tgtEl>
                  </p:cond>
                </p:stCondLst>
                <p:endSync evt="end" delay="0">
                  <p:rtn val="all"/>
                </p:endSync>
                <p:childTnLst>
                  <p:par>
                    <p:cTn id="556" fill="hold">
                      <p:stCondLst>
                        <p:cond delay="0"/>
                      </p:stCondLst>
                      <p:childTnLst>
                        <p:par>
                          <p:cTn id="557" fill="hold">
                            <p:stCondLst>
                              <p:cond delay="0"/>
                            </p:stCondLst>
                            <p:childTnLst>
                              <p:par>
                                <p:cTn id="558" presetID="1" presetClass="exit" presetSubtype="0" fill="hold" grpId="1" nodeType="clickEffect">
                                  <p:stCondLst>
                                    <p:cond delay="0"/>
                                  </p:stCondLst>
                                  <p:childTnLst>
                                    <p:set>
                                      <p:cBhvr>
                                        <p:cTn id="559" dur="1" fill="hold">
                                          <p:stCondLst>
                                            <p:cond delay="0"/>
                                          </p:stCondLst>
                                        </p:cTn>
                                        <p:tgtEl>
                                          <p:spTgt spid="78"/>
                                        </p:tgtEl>
                                        <p:attrNameLst>
                                          <p:attrName>style.visibility</p:attrName>
                                        </p:attrNameLst>
                                      </p:cBhvr>
                                      <p:to>
                                        <p:strVal val="hidden"/>
                                      </p:to>
                                    </p:set>
                                  </p:childTnLst>
                                </p:cTn>
                              </p:par>
                              <p:par>
                                <p:cTn id="560" presetID="10" presetClass="entr" presetSubtype="0" fill="hold" grpId="11" nodeType="withEffect">
                                  <p:stCondLst>
                                    <p:cond delay="0"/>
                                  </p:stCondLst>
                                  <p:childTnLst>
                                    <p:set>
                                      <p:cBhvr>
                                        <p:cTn id="561" dur="1" fill="hold">
                                          <p:stCondLst>
                                            <p:cond delay="0"/>
                                          </p:stCondLst>
                                        </p:cTn>
                                        <p:tgtEl>
                                          <p:spTgt spid="91"/>
                                        </p:tgtEl>
                                        <p:attrNameLst>
                                          <p:attrName>style.visibility</p:attrName>
                                        </p:attrNameLst>
                                      </p:cBhvr>
                                      <p:to>
                                        <p:strVal val="visible"/>
                                      </p:to>
                                    </p:set>
                                    <p:animEffect transition="in" filter="fade">
                                      <p:cBhvr>
                                        <p:cTn id="562" dur="500"/>
                                        <p:tgtEl>
                                          <p:spTgt spid="91"/>
                                        </p:tgtEl>
                                      </p:cBhvr>
                                    </p:animEffect>
                                  </p:childTnLst>
                                </p:cTn>
                              </p:par>
                            </p:childTnLst>
                          </p:cTn>
                        </p:par>
                      </p:childTnLst>
                    </p:cTn>
                  </p:par>
                </p:childTnLst>
              </p:cTn>
              <p:nextCondLst>
                <p:cond evt="onClick" delay="0">
                  <p:tgtEl>
                    <p:spTgt spid="78"/>
                  </p:tgtEl>
                </p:cond>
              </p:nextCondLst>
            </p:seq>
            <p:seq concurrent="1" nextAc="seek">
              <p:cTn id="563" restart="whenNotActive" fill="hold" evtFilter="cancelBubble" nodeType="interactiveSeq">
                <p:stCondLst>
                  <p:cond evt="onClick" delay="0">
                    <p:tgtEl>
                      <p:spTgt spid="79"/>
                    </p:tgtEl>
                  </p:cond>
                </p:stCondLst>
                <p:endSync evt="end" delay="0">
                  <p:rtn val="all"/>
                </p:endSync>
                <p:childTnLst>
                  <p:par>
                    <p:cTn id="564" fill="hold">
                      <p:stCondLst>
                        <p:cond delay="0"/>
                      </p:stCondLst>
                      <p:childTnLst>
                        <p:par>
                          <p:cTn id="565" fill="hold">
                            <p:stCondLst>
                              <p:cond delay="0"/>
                            </p:stCondLst>
                            <p:childTnLst>
                              <p:par>
                                <p:cTn id="566" presetID="1" presetClass="exit" presetSubtype="0" fill="hold" grpId="1" nodeType="clickEffect">
                                  <p:stCondLst>
                                    <p:cond delay="0"/>
                                  </p:stCondLst>
                                  <p:childTnLst>
                                    <p:set>
                                      <p:cBhvr>
                                        <p:cTn id="567" dur="1" fill="hold">
                                          <p:stCondLst>
                                            <p:cond delay="0"/>
                                          </p:stCondLst>
                                        </p:cTn>
                                        <p:tgtEl>
                                          <p:spTgt spid="79"/>
                                        </p:tgtEl>
                                        <p:attrNameLst>
                                          <p:attrName>style.visibility</p:attrName>
                                        </p:attrNameLst>
                                      </p:cBhvr>
                                      <p:to>
                                        <p:strVal val="hidden"/>
                                      </p:to>
                                    </p:set>
                                  </p:childTnLst>
                                </p:cTn>
                              </p:par>
                              <p:par>
                                <p:cTn id="568" presetID="1" presetClass="exit" presetSubtype="0" fill="hold" grpId="1" nodeType="withEffect">
                                  <p:stCondLst>
                                    <p:cond delay="0"/>
                                  </p:stCondLst>
                                  <p:childTnLst>
                                    <p:set>
                                      <p:cBhvr>
                                        <p:cTn id="569" dur="1" fill="hold">
                                          <p:stCondLst>
                                            <p:cond delay="0"/>
                                          </p:stCondLst>
                                        </p:cTn>
                                        <p:tgtEl>
                                          <p:spTgt spid="86"/>
                                        </p:tgtEl>
                                        <p:attrNameLst>
                                          <p:attrName>style.visibility</p:attrName>
                                        </p:attrNameLst>
                                      </p:cBhvr>
                                      <p:to>
                                        <p:strVal val="hidden"/>
                                      </p:to>
                                    </p:set>
                                  </p:childTnLst>
                                </p:cTn>
                              </p:par>
                              <p:par>
                                <p:cTn id="570" presetID="10" presetClass="entr" presetSubtype="0" fill="hold" grpId="8" nodeType="withEffect">
                                  <p:stCondLst>
                                    <p:cond delay="0"/>
                                  </p:stCondLst>
                                  <p:childTnLst>
                                    <p:set>
                                      <p:cBhvr>
                                        <p:cTn id="571" dur="1" fill="hold">
                                          <p:stCondLst>
                                            <p:cond delay="0"/>
                                          </p:stCondLst>
                                        </p:cTn>
                                        <p:tgtEl>
                                          <p:spTgt spid="91"/>
                                        </p:tgtEl>
                                        <p:attrNameLst>
                                          <p:attrName>style.visibility</p:attrName>
                                        </p:attrNameLst>
                                      </p:cBhvr>
                                      <p:to>
                                        <p:strVal val="visible"/>
                                      </p:to>
                                    </p:set>
                                    <p:animEffect transition="in" filter="fade">
                                      <p:cBhvr>
                                        <p:cTn id="572" dur="500"/>
                                        <p:tgtEl>
                                          <p:spTgt spid="91"/>
                                        </p:tgtEl>
                                      </p:cBhvr>
                                    </p:animEffect>
                                  </p:childTnLst>
                                </p:cTn>
                              </p:par>
                            </p:childTnLst>
                          </p:cTn>
                        </p:par>
                      </p:childTnLst>
                    </p:cTn>
                  </p:par>
                </p:childTnLst>
              </p:cTn>
              <p:nextCondLst>
                <p:cond evt="onClick" delay="0">
                  <p:tgtEl>
                    <p:spTgt spid="79"/>
                  </p:tgtEl>
                </p:cond>
              </p:nextCondLst>
            </p:seq>
            <p:seq concurrent="1" nextAc="seek">
              <p:cTn id="573" restart="whenNotActive" fill="hold" evtFilter="cancelBubble" nodeType="interactiveSeq">
                <p:stCondLst>
                  <p:cond evt="onClick" delay="0">
                    <p:tgtEl>
                      <p:spTgt spid="93"/>
                    </p:tgtEl>
                  </p:cond>
                </p:stCondLst>
                <p:endSync evt="end" delay="0">
                  <p:rtn val="all"/>
                </p:endSync>
                <p:childTnLst>
                  <p:par>
                    <p:cTn id="574" fill="hold">
                      <p:stCondLst>
                        <p:cond delay="0"/>
                      </p:stCondLst>
                      <p:childTnLst>
                        <p:par>
                          <p:cTn id="575" fill="hold">
                            <p:stCondLst>
                              <p:cond delay="0"/>
                            </p:stCondLst>
                            <p:childTnLst>
                              <p:par>
                                <p:cTn id="576" presetID="1" presetClass="entr" presetSubtype="0" fill="hold" grpId="0" nodeType="clickEffect">
                                  <p:stCondLst>
                                    <p:cond delay="0"/>
                                  </p:stCondLst>
                                  <p:childTnLst>
                                    <p:set>
                                      <p:cBhvr>
                                        <p:cTn id="577" dur="1" fill="hold">
                                          <p:stCondLst>
                                            <p:cond delay="0"/>
                                          </p:stCondLst>
                                        </p:cTn>
                                        <p:tgtEl>
                                          <p:spTgt spid="99"/>
                                        </p:tgtEl>
                                        <p:attrNameLst>
                                          <p:attrName>style.visibility</p:attrName>
                                        </p:attrNameLst>
                                      </p:cBhvr>
                                      <p:to>
                                        <p:strVal val="visible"/>
                                      </p:to>
                                    </p:set>
                                  </p:childTnLst>
                                </p:cTn>
                              </p:par>
                              <p:par>
                                <p:cTn id="578" presetID="10" presetClass="exit" presetSubtype="0" fill="hold" grpId="0" nodeType="withEffect">
                                  <p:stCondLst>
                                    <p:cond delay="0"/>
                                  </p:stCondLst>
                                  <p:childTnLst>
                                    <p:animEffect transition="out" filter="fade">
                                      <p:cBhvr>
                                        <p:cTn id="579" dur="500"/>
                                        <p:tgtEl>
                                          <p:spTgt spid="92"/>
                                        </p:tgtEl>
                                      </p:cBhvr>
                                    </p:animEffect>
                                    <p:set>
                                      <p:cBhvr>
                                        <p:cTn id="580"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581" restart="whenNotActive" fill="hold" evtFilter="cancelBubble" nodeType="interactiveSeq">
                <p:stCondLst>
                  <p:cond evt="onClick" delay="0">
                    <p:tgtEl>
                      <p:spTgt spid="94"/>
                    </p:tgtEl>
                  </p:cond>
                </p:stCondLst>
                <p:endSync evt="end" delay="0">
                  <p:rtn val="all"/>
                </p:endSync>
                <p:childTnLst>
                  <p:par>
                    <p:cTn id="582" fill="hold">
                      <p:stCondLst>
                        <p:cond delay="0"/>
                      </p:stCondLst>
                      <p:childTnLst>
                        <p:par>
                          <p:cTn id="583" fill="hold">
                            <p:stCondLst>
                              <p:cond delay="0"/>
                            </p:stCondLst>
                            <p:childTnLst>
                              <p:par>
                                <p:cTn id="584" presetID="1" presetClass="entr" presetSubtype="0" fill="hold" grpId="0" nodeType="clickEffect">
                                  <p:stCondLst>
                                    <p:cond delay="0"/>
                                  </p:stCondLst>
                                  <p:childTnLst>
                                    <p:set>
                                      <p:cBhvr>
                                        <p:cTn id="585" dur="1" fill="hold">
                                          <p:stCondLst>
                                            <p:cond delay="0"/>
                                          </p:stCondLst>
                                        </p:cTn>
                                        <p:tgtEl>
                                          <p:spTgt spid="100"/>
                                        </p:tgtEl>
                                        <p:attrNameLst>
                                          <p:attrName>style.visibility</p:attrName>
                                        </p:attrNameLst>
                                      </p:cBhvr>
                                      <p:to>
                                        <p:strVal val="visible"/>
                                      </p:to>
                                    </p:set>
                                  </p:childTnLst>
                                </p:cTn>
                              </p:par>
                              <p:par>
                                <p:cTn id="586" presetID="1" presetClass="entr" presetSubtype="0" fill="hold" grpId="0" nodeType="withEffect">
                                  <p:stCondLst>
                                    <p:cond delay="0"/>
                                  </p:stCondLst>
                                  <p:childTnLst>
                                    <p:set>
                                      <p:cBhvr>
                                        <p:cTn id="587" dur="1" fill="hold">
                                          <p:stCondLst>
                                            <p:cond delay="0"/>
                                          </p:stCondLst>
                                        </p:cTn>
                                        <p:tgtEl>
                                          <p:spTgt spid="85"/>
                                        </p:tgtEl>
                                        <p:attrNameLst>
                                          <p:attrName>style.visibility</p:attrName>
                                        </p:attrNameLst>
                                      </p:cBhvr>
                                      <p:to>
                                        <p:strVal val="visible"/>
                                      </p:to>
                                    </p:set>
                                  </p:childTnLst>
                                </p:cTn>
                              </p:par>
                              <p:par>
                                <p:cTn id="588" presetID="10" presetClass="exit" presetSubtype="0" fill="hold" grpId="1" nodeType="withEffect">
                                  <p:stCondLst>
                                    <p:cond delay="0"/>
                                  </p:stCondLst>
                                  <p:childTnLst>
                                    <p:animEffect transition="out" filter="fade">
                                      <p:cBhvr>
                                        <p:cTn id="589" dur="500"/>
                                        <p:tgtEl>
                                          <p:spTgt spid="92"/>
                                        </p:tgtEl>
                                      </p:cBhvr>
                                    </p:animEffect>
                                    <p:set>
                                      <p:cBhvr>
                                        <p:cTn id="590"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591" restart="whenNotActive" fill="hold" evtFilter="cancelBubble" nodeType="interactiveSeq">
                <p:stCondLst>
                  <p:cond evt="onClick" delay="0">
                    <p:tgtEl>
                      <p:spTgt spid="95"/>
                    </p:tgtEl>
                  </p:cond>
                </p:stCondLst>
                <p:endSync evt="end" delay="0">
                  <p:rtn val="all"/>
                </p:endSync>
                <p:childTnLst>
                  <p:par>
                    <p:cTn id="592" fill="hold">
                      <p:stCondLst>
                        <p:cond delay="0"/>
                      </p:stCondLst>
                      <p:childTnLst>
                        <p:par>
                          <p:cTn id="593" fill="hold">
                            <p:stCondLst>
                              <p:cond delay="0"/>
                            </p:stCondLst>
                            <p:childTnLst>
                              <p:par>
                                <p:cTn id="594" presetID="1" presetClass="entr" presetSubtype="0" fill="hold" grpId="0" nodeType="clickEffect">
                                  <p:stCondLst>
                                    <p:cond delay="0"/>
                                  </p:stCondLst>
                                  <p:childTnLst>
                                    <p:set>
                                      <p:cBhvr>
                                        <p:cTn id="595" dur="1" fill="hold">
                                          <p:stCondLst>
                                            <p:cond delay="0"/>
                                          </p:stCondLst>
                                        </p:cTn>
                                        <p:tgtEl>
                                          <p:spTgt spid="101"/>
                                        </p:tgtEl>
                                        <p:attrNameLst>
                                          <p:attrName>style.visibility</p:attrName>
                                        </p:attrNameLst>
                                      </p:cBhvr>
                                      <p:to>
                                        <p:strVal val="visible"/>
                                      </p:to>
                                    </p:set>
                                  </p:childTnLst>
                                </p:cTn>
                              </p:par>
                              <p:par>
                                <p:cTn id="596" presetID="1" presetClass="entr" presetSubtype="0" fill="hold" grpId="2" nodeType="withEffect">
                                  <p:stCondLst>
                                    <p:cond delay="0"/>
                                  </p:stCondLst>
                                  <p:childTnLst>
                                    <p:set>
                                      <p:cBhvr>
                                        <p:cTn id="597" dur="1" fill="hold">
                                          <p:stCondLst>
                                            <p:cond delay="0"/>
                                          </p:stCondLst>
                                        </p:cTn>
                                        <p:tgtEl>
                                          <p:spTgt spid="83"/>
                                        </p:tgtEl>
                                        <p:attrNameLst>
                                          <p:attrName>style.visibility</p:attrName>
                                        </p:attrNameLst>
                                      </p:cBhvr>
                                      <p:to>
                                        <p:strVal val="visible"/>
                                      </p:to>
                                    </p:set>
                                  </p:childTnLst>
                                </p:cTn>
                              </p:par>
                              <p:par>
                                <p:cTn id="598" presetID="10" presetClass="exit" presetSubtype="0" fill="hold" grpId="2" nodeType="withEffect">
                                  <p:stCondLst>
                                    <p:cond delay="0"/>
                                  </p:stCondLst>
                                  <p:childTnLst>
                                    <p:animEffect transition="out" filter="fade">
                                      <p:cBhvr>
                                        <p:cTn id="599" dur="500"/>
                                        <p:tgtEl>
                                          <p:spTgt spid="92"/>
                                        </p:tgtEl>
                                      </p:cBhvr>
                                    </p:animEffect>
                                    <p:set>
                                      <p:cBhvr>
                                        <p:cTn id="600"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601" restart="whenNotActive" fill="hold" evtFilter="cancelBubble" nodeType="interactiveSeq">
                <p:stCondLst>
                  <p:cond evt="onClick" delay="0">
                    <p:tgtEl>
                      <p:spTgt spid="97"/>
                    </p:tgtEl>
                  </p:cond>
                </p:stCondLst>
                <p:endSync evt="end" delay="0">
                  <p:rtn val="all"/>
                </p:endSync>
                <p:childTnLst>
                  <p:par>
                    <p:cTn id="602" fill="hold">
                      <p:stCondLst>
                        <p:cond delay="0"/>
                      </p:stCondLst>
                      <p:childTnLst>
                        <p:par>
                          <p:cTn id="603" fill="hold">
                            <p:stCondLst>
                              <p:cond delay="0"/>
                            </p:stCondLst>
                            <p:childTnLst>
                              <p:par>
                                <p:cTn id="604" presetID="1" presetClass="entr" presetSubtype="0" fill="hold" grpId="0" nodeType="clickEffect">
                                  <p:stCondLst>
                                    <p:cond delay="0"/>
                                  </p:stCondLst>
                                  <p:childTnLst>
                                    <p:set>
                                      <p:cBhvr>
                                        <p:cTn id="605" dur="1" fill="hold">
                                          <p:stCondLst>
                                            <p:cond delay="0"/>
                                          </p:stCondLst>
                                        </p:cTn>
                                        <p:tgtEl>
                                          <p:spTgt spid="103"/>
                                        </p:tgtEl>
                                        <p:attrNameLst>
                                          <p:attrName>style.visibility</p:attrName>
                                        </p:attrNameLst>
                                      </p:cBhvr>
                                      <p:to>
                                        <p:strVal val="visible"/>
                                      </p:to>
                                    </p:set>
                                  </p:childTnLst>
                                </p:cTn>
                              </p:par>
                              <p:par>
                                <p:cTn id="606" presetID="1" presetClass="entr" presetSubtype="0" fill="hold" grpId="0" nodeType="withEffect">
                                  <p:stCondLst>
                                    <p:cond delay="0"/>
                                  </p:stCondLst>
                                  <p:childTnLst>
                                    <p:set>
                                      <p:cBhvr>
                                        <p:cTn id="607" dur="1" fill="hold">
                                          <p:stCondLst>
                                            <p:cond delay="0"/>
                                          </p:stCondLst>
                                        </p:cTn>
                                        <p:tgtEl>
                                          <p:spTgt spid="83"/>
                                        </p:tgtEl>
                                        <p:attrNameLst>
                                          <p:attrName>style.visibility</p:attrName>
                                        </p:attrNameLst>
                                      </p:cBhvr>
                                      <p:to>
                                        <p:strVal val="visible"/>
                                      </p:to>
                                    </p:set>
                                  </p:childTnLst>
                                </p:cTn>
                              </p:par>
                              <p:par>
                                <p:cTn id="608" presetID="10" presetClass="exit" presetSubtype="0" fill="hold" grpId="9" nodeType="withEffect">
                                  <p:stCondLst>
                                    <p:cond delay="0"/>
                                  </p:stCondLst>
                                  <p:childTnLst>
                                    <p:animEffect transition="out" filter="fade">
                                      <p:cBhvr>
                                        <p:cTn id="609" dur="500"/>
                                        <p:tgtEl>
                                          <p:spTgt spid="92"/>
                                        </p:tgtEl>
                                      </p:cBhvr>
                                    </p:animEffect>
                                    <p:set>
                                      <p:cBhvr>
                                        <p:cTn id="610"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611" restart="whenNotActive" fill="hold" evtFilter="cancelBubble" nodeType="interactiveSeq">
                <p:stCondLst>
                  <p:cond evt="onClick" delay="0">
                    <p:tgtEl>
                      <p:spTgt spid="98"/>
                    </p:tgtEl>
                  </p:cond>
                </p:stCondLst>
                <p:endSync evt="end" delay="0">
                  <p:rtn val="all"/>
                </p:endSync>
                <p:childTnLst>
                  <p:par>
                    <p:cTn id="612" fill="hold">
                      <p:stCondLst>
                        <p:cond delay="0"/>
                      </p:stCondLst>
                      <p:childTnLst>
                        <p:par>
                          <p:cTn id="613" fill="hold">
                            <p:stCondLst>
                              <p:cond delay="0"/>
                            </p:stCondLst>
                            <p:childTnLst>
                              <p:par>
                                <p:cTn id="614" presetID="1" presetClass="entr" presetSubtype="0" fill="hold" grpId="0" nodeType="clickEffect">
                                  <p:stCondLst>
                                    <p:cond delay="0"/>
                                  </p:stCondLst>
                                  <p:childTnLst>
                                    <p:set>
                                      <p:cBhvr>
                                        <p:cTn id="615" dur="1" fill="hold">
                                          <p:stCondLst>
                                            <p:cond delay="0"/>
                                          </p:stCondLst>
                                        </p:cTn>
                                        <p:tgtEl>
                                          <p:spTgt spid="104"/>
                                        </p:tgtEl>
                                        <p:attrNameLst>
                                          <p:attrName>style.visibility</p:attrName>
                                        </p:attrNameLst>
                                      </p:cBhvr>
                                      <p:to>
                                        <p:strVal val="visible"/>
                                      </p:to>
                                    </p:set>
                                  </p:childTnLst>
                                </p:cTn>
                              </p:par>
                              <p:par>
                                <p:cTn id="616" presetID="1" presetClass="entr" presetSubtype="0" fill="hold" grpId="1" nodeType="withEffect">
                                  <p:stCondLst>
                                    <p:cond delay="0"/>
                                  </p:stCondLst>
                                  <p:childTnLst>
                                    <p:set>
                                      <p:cBhvr>
                                        <p:cTn id="617" dur="1" fill="hold">
                                          <p:stCondLst>
                                            <p:cond delay="0"/>
                                          </p:stCondLst>
                                        </p:cTn>
                                        <p:tgtEl>
                                          <p:spTgt spid="83"/>
                                        </p:tgtEl>
                                        <p:attrNameLst>
                                          <p:attrName>style.visibility</p:attrName>
                                        </p:attrNameLst>
                                      </p:cBhvr>
                                      <p:to>
                                        <p:strVal val="visible"/>
                                      </p:to>
                                    </p:set>
                                  </p:childTnLst>
                                </p:cTn>
                              </p:par>
                              <p:par>
                                <p:cTn id="618" presetID="10" presetClass="exit" presetSubtype="0" fill="hold" grpId="10" nodeType="withEffect">
                                  <p:stCondLst>
                                    <p:cond delay="0"/>
                                  </p:stCondLst>
                                  <p:childTnLst>
                                    <p:animEffect transition="out" filter="fade">
                                      <p:cBhvr>
                                        <p:cTn id="619" dur="500"/>
                                        <p:tgtEl>
                                          <p:spTgt spid="92"/>
                                        </p:tgtEl>
                                      </p:cBhvr>
                                    </p:animEffect>
                                    <p:set>
                                      <p:cBhvr>
                                        <p:cTn id="620"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621" restart="whenNotActive" fill="hold" evtFilter="cancelBubble" nodeType="interactiveSeq">
                <p:stCondLst>
                  <p:cond evt="onClick" delay="0">
                    <p:tgtEl>
                      <p:spTgt spid="96"/>
                    </p:tgtEl>
                  </p:cond>
                </p:stCondLst>
                <p:endSync evt="end" delay="0">
                  <p:rtn val="all"/>
                </p:endSync>
                <p:childTnLst>
                  <p:par>
                    <p:cTn id="622" fill="hold">
                      <p:stCondLst>
                        <p:cond delay="0"/>
                      </p:stCondLst>
                      <p:childTnLst>
                        <p:par>
                          <p:cTn id="623" fill="hold">
                            <p:stCondLst>
                              <p:cond delay="0"/>
                            </p:stCondLst>
                            <p:childTnLst>
                              <p:par>
                                <p:cTn id="624" presetID="1" presetClass="entr" presetSubtype="0" fill="hold" grpId="0" nodeType="clickEffect">
                                  <p:stCondLst>
                                    <p:cond delay="0"/>
                                  </p:stCondLst>
                                  <p:childTnLst>
                                    <p:set>
                                      <p:cBhvr>
                                        <p:cTn id="625" dur="1" fill="hold">
                                          <p:stCondLst>
                                            <p:cond delay="0"/>
                                          </p:stCondLst>
                                        </p:cTn>
                                        <p:tgtEl>
                                          <p:spTgt spid="102"/>
                                        </p:tgtEl>
                                        <p:attrNameLst>
                                          <p:attrName>style.visibility</p:attrName>
                                        </p:attrNameLst>
                                      </p:cBhvr>
                                      <p:to>
                                        <p:strVal val="visible"/>
                                      </p:to>
                                    </p:set>
                                  </p:childTnLst>
                                </p:cTn>
                              </p:par>
                              <p:par>
                                <p:cTn id="626" presetID="10" presetClass="exit" presetSubtype="0" fill="hold" grpId="11" nodeType="withEffect">
                                  <p:stCondLst>
                                    <p:cond delay="0"/>
                                  </p:stCondLst>
                                  <p:childTnLst>
                                    <p:animEffect transition="out" filter="fade">
                                      <p:cBhvr>
                                        <p:cTn id="627" dur="500"/>
                                        <p:tgtEl>
                                          <p:spTgt spid="92"/>
                                        </p:tgtEl>
                                      </p:cBhvr>
                                    </p:animEffect>
                                    <p:set>
                                      <p:cBhvr>
                                        <p:cTn id="628"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629" restart="whenNotActive" fill="hold" evtFilter="cancelBubble" nodeType="interactiveSeq">
                <p:stCondLst>
                  <p:cond evt="onClick" delay="0">
                    <p:tgtEl>
                      <p:spTgt spid="104"/>
                    </p:tgtEl>
                  </p:cond>
                </p:stCondLst>
                <p:endSync evt="end" delay="0">
                  <p:rtn val="all"/>
                </p:endSync>
                <p:childTnLst>
                  <p:par>
                    <p:cTn id="630" fill="hold">
                      <p:stCondLst>
                        <p:cond delay="0"/>
                      </p:stCondLst>
                      <p:childTnLst>
                        <p:par>
                          <p:cTn id="631" fill="hold">
                            <p:stCondLst>
                              <p:cond delay="0"/>
                            </p:stCondLst>
                            <p:childTnLst>
                              <p:par>
                                <p:cTn id="632" presetID="1" presetClass="exit" presetSubtype="0" fill="hold" grpId="1" nodeType="clickEffect">
                                  <p:stCondLst>
                                    <p:cond delay="0"/>
                                  </p:stCondLst>
                                  <p:childTnLst>
                                    <p:set>
                                      <p:cBhvr>
                                        <p:cTn id="633" dur="1" fill="hold">
                                          <p:stCondLst>
                                            <p:cond delay="0"/>
                                          </p:stCondLst>
                                        </p:cTn>
                                        <p:tgtEl>
                                          <p:spTgt spid="104"/>
                                        </p:tgtEl>
                                        <p:attrNameLst>
                                          <p:attrName>style.visibility</p:attrName>
                                        </p:attrNameLst>
                                      </p:cBhvr>
                                      <p:to>
                                        <p:strVal val="hidden"/>
                                      </p:to>
                                    </p:set>
                                  </p:childTnLst>
                                </p:cTn>
                              </p:par>
                              <p:par>
                                <p:cTn id="634" presetID="1" presetClass="exit" presetSubtype="0" fill="hold" grpId="3" nodeType="withEffect">
                                  <p:stCondLst>
                                    <p:cond delay="0"/>
                                  </p:stCondLst>
                                  <p:childTnLst>
                                    <p:set>
                                      <p:cBhvr>
                                        <p:cTn id="635" dur="1" fill="hold">
                                          <p:stCondLst>
                                            <p:cond delay="0"/>
                                          </p:stCondLst>
                                        </p:cTn>
                                        <p:tgtEl>
                                          <p:spTgt spid="83"/>
                                        </p:tgtEl>
                                        <p:attrNameLst>
                                          <p:attrName>style.visibility</p:attrName>
                                        </p:attrNameLst>
                                      </p:cBhvr>
                                      <p:to>
                                        <p:strVal val="hidden"/>
                                      </p:to>
                                    </p:set>
                                  </p:childTnLst>
                                </p:cTn>
                              </p:par>
                              <p:par>
                                <p:cTn id="636" presetID="10" presetClass="entr" presetSubtype="0" fill="hold" grpId="3" nodeType="withEffect">
                                  <p:stCondLst>
                                    <p:cond delay="0"/>
                                  </p:stCondLst>
                                  <p:childTnLst>
                                    <p:set>
                                      <p:cBhvr>
                                        <p:cTn id="637" dur="1" fill="hold">
                                          <p:stCondLst>
                                            <p:cond delay="0"/>
                                          </p:stCondLst>
                                        </p:cTn>
                                        <p:tgtEl>
                                          <p:spTgt spid="92"/>
                                        </p:tgtEl>
                                        <p:attrNameLst>
                                          <p:attrName>style.visibility</p:attrName>
                                        </p:attrNameLst>
                                      </p:cBhvr>
                                      <p:to>
                                        <p:strVal val="visible"/>
                                      </p:to>
                                    </p:set>
                                    <p:animEffect transition="in" filter="fade">
                                      <p:cBhvr>
                                        <p:cTn id="638" dur="500"/>
                                        <p:tgtEl>
                                          <p:spTgt spid="92"/>
                                        </p:tgtEl>
                                      </p:cBhvr>
                                    </p:animEffect>
                                  </p:childTnLst>
                                </p:cTn>
                              </p:par>
                            </p:childTnLst>
                          </p:cTn>
                        </p:par>
                      </p:childTnLst>
                    </p:cTn>
                  </p:par>
                </p:childTnLst>
              </p:cTn>
              <p:nextCondLst>
                <p:cond evt="onClick" delay="0">
                  <p:tgtEl>
                    <p:spTgt spid="104"/>
                  </p:tgtEl>
                </p:cond>
              </p:nextCondLst>
            </p:seq>
            <p:seq concurrent="1" nextAc="seek">
              <p:cTn id="639" restart="whenNotActive" fill="hold" evtFilter="cancelBubble" nodeType="interactiveSeq">
                <p:stCondLst>
                  <p:cond evt="onClick" delay="0">
                    <p:tgtEl>
                      <p:spTgt spid="99"/>
                    </p:tgtEl>
                  </p:cond>
                </p:stCondLst>
                <p:endSync evt="end" delay="0">
                  <p:rtn val="all"/>
                </p:endSync>
                <p:childTnLst>
                  <p:par>
                    <p:cTn id="640" fill="hold">
                      <p:stCondLst>
                        <p:cond delay="0"/>
                      </p:stCondLst>
                      <p:childTnLst>
                        <p:par>
                          <p:cTn id="641" fill="hold">
                            <p:stCondLst>
                              <p:cond delay="0"/>
                            </p:stCondLst>
                            <p:childTnLst>
                              <p:par>
                                <p:cTn id="642" presetID="1" presetClass="exit" presetSubtype="0" fill="hold" grpId="1" nodeType="clickEffect">
                                  <p:stCondLst>
                                    <p:cond delay="0"/>
                                  </p:stCondLst>
                                  <p:childTnLst>
                                    <p:set>
                                      <p:cBhvr>
                                        <p:cTn id="643" dur="1" fill="hold">
                                          <p:stCondLst>
                                            <p:cond delay="0"/>
                                          </p:stCondLst>
                                        </p:cTn>
                                        <p:tgtEl>
                                          <p:spTgt spid="99"/>
                                        </p:tgtEl>
                                        <p:attrNameLst>
                                          <p:attrName>style.visibility</p:attrName>
                                        </p:attrNameLst>
                                      </p:cBhvr>
                                      <p:to>
                                        <p:strVal val="hidden"/>
                                      </p:to>
                                    </p:set>
                                  </p:childTnLst>
                                </p:cTn>
                              </p:par>
                              <p:par>
                                <p:cTn id="644" presetID="10" presetClass="entr" presetSubtype="0" fill="hold" grpId="4" nodeType="withEffect">
                                  <p:stCondLst>
                                    <p:cond delay="0"/>
                                  </p:stCondLst>
                                  <p:childTnLst>
                                    <p:set>
                                      <p:cBhvr>
                                        <p:cTn id="645" dur="1" fill="hold">
                                          <p:stCondLst>
                                            <p:cond delay="0"/>
                                          </p:stCondLst>
                                        </p:cTn>
                                        <p:tgtEl>
                                          <p:spTgt spid="92"/>
                                        </p:tgtEl>
                                        <p:attrNameLst>
                                          <p:attrName>style.visibility</p:attrName>
                                        </p:attrNameLst>
                                      </p:cBhvr>
                                      <p:to>
                                        <p:strVal val="visible"/>
                                      </p:to>
                                    </p:set>
                                    <p:animEffect transition="in" filter="fade">
                                      <p:cBhvr>
                                        <p:cTn id="646" dur="500"/>
                                        <p:tgtEl>
                                          <p:spTgt spid="92"/>
                                        </p:tgtEl>
                                      </p:cBhvr>
                                    </p:animEffect>
                                  </p:childTnLst>
                                </p:cTn>
                              </p:par>
                            </p:childTnLst>
                          </p:cTn>
                        </p:par>
                      </p:childTnLst>
                    </p:cTn>
                  </p:par>
                </p:childTnLst>
              </p:cTn>
              <p:nextCondLst>
                <p:cond evt="onClick" delay="0">
                  <p:tgtEl>
                    <p:spTgt spid="99"/>
                  </p:tgtEl>
                </p:cond>
              </p:nextCondLst>
            </p:seq>
            <p:seq concurrent="1" nextAc="seek">
              <p:cTn id="647" restart="whenNotActive" fill="hold" evtFilter="cancelBubble" nodeType="interactiveSeq">
                <p:stCondLst>
                  <p:cond evt="onClick" delay="0">
                    <p:tgtEl>
                      <p:spTgt spid="100"/>
                    </p:tgtEl>
                  </p:cond>
                </p:stCondLst>
                <p:endSync evt="end" delay="0">
                  <p:rtn val="all"/>
                </p:endSync>
                <p:childTnLst>
                  <p:par>
                    <p:cTn id="648" fill="hold">
                      <p:stCondLst>
                        <p:cond delay="0"/>
                      </p:stCondLst>
                      <p:childTnLst>
                        <p:par>
                          <p:cTn id="649" fill="hold">
                            <p:stCondLst>
                              <p:cond delay="0"/>
                            </p:stCondLst>
                            <p:childTnLst>
                              <p:par>
                                <p:cTn id="650" presetID="1" presetClass="exit" presetSubtype="0" fill="hold" grpId="1" nodeType="clickEffect">
                                  <p:stCondLst>
                                    <p:cond delay="0"/>
                                  </p:stCondLst>
                                  <p:childTnLst>
                                    <p:set>
                                      <p:cBhvr>
                                        <p:cTn id="651" dur="1" fill="hold">
                                          <p:stCondLst>
                                            <p:cond delay="0"/>
                                          </p:stCondLst>
                                        </p:cTn>
                                        <p:tgtEl>
                                          <p:spTgt spid="100"/>
                                        </p:tgtEl>
                                        <p:attrNameLst>
                                          <p:attrName>style.visibility</p:attrName>
                                        </p:attrNameLst>
                                      </p:cBhvr>
                                      <p:to>
                                        <p:strVal val="hidden"/>
                                      </p:to>
                                    </p:set>
                                  </p:childTnLst>
                                </p:cTn>
                              </p:par>
                              <p:par>
                                <p:cTn id="652" presetID="1" presetClass="exit" presetSubtype="0" fill="hold" grpId="1" nodeType="withEffect">
                                  <p:stCondLst>
                                    <p:cond delay="0"/>
                                  </p:stCondLst>
                                  <p:childTnLst>
                                    <p:set>
                                      <p:cBhvr>
                                        <p:cTn id="653" dur="1" fill="hold">
                                          <p:stCondLst>
                                            <p:cond delay="0"/>
                                          </p:stCondLst>
                                        </p:cTn>
                                        <p:tgtEl>
                                          <p:spTgt spid="85"/>
                                        </p:tgtEl>
                                        <p:attrNameLst>
                                          <p:attrName>style.visibility</p:attrName>
                                        </p:attrNameLst>
                                      </p:cBhvr>
                                      <p:to>
                                        <p:strVal val="hidden"/>
                                      </p:to>
                                    </p:set>
                                  </p:childTnLst>
                                </p:cTn>
                              </p:par>
                              <p:par>
                                <p:cTn id="654" presetID="10" presetClass="entr" presetSubtype="0" fill="hold" grpId="5" nodeType="withEffect">
                                  <p:stCondLst>
                                    <p:cond delay="0"/>
                                  </p:stCondLst>
                                  <p:childTnLst>
                                    <p:set>
                                      <p:cBhvr>
                                        <p:cTn id="655" dur="1" fill="hold">
                                          <p:stCondLst>
                                            <p:cond delay="0"/>
                                          </p:stCondLst>
                                        </p:cTn>
                                        <p:tgtEl>
                                          <p:spTgt spid="92"/>
                                        </p:tgtEl>
                                        <p:attrNameLst>
                                          <p:attrName>style.visibility</p:attrName>
                                        </p:attrNameLst>
                                      </p:cBhvr>
                                      <p:to>
                                        <p:strVal val="visible"/>
                                      </p:to>
                                    </p:set>
                                    <p:animEffect transition="in" filter="fade">
                                      <p:cBhvr>
                                        <p:cTn id="656" dur="500"/>
                                        <p:tgtEl>
                                          <p:spTgt spid="92"/>
                                        </p:tgtEl>
                                      </p:cBhvr>
                                    </p:animEffect>
                                  </p:childTnLst>
                                </p:cTn>
                              </p:par>
                            </p:childTnLst>
                          </p:cTn>
                        </p:par>
                      </p:childTnLst>
                    </p:cTn>
                  </p:par>
                </p:childTnLst>
              </p:cTn>
              <p:nextCondLst>
                <p:cond evt="onClick" delay="0">
                  <p:tgtEl>
                    <p:spTgt spid="100"/>
                  </p:tgtEl>
                </p:cond>
              </p:nextCondLst>
            </p:seq>
            <p:seq concurrent="1" nextAc="seek">
              <p:cTn id="657" restart="whenNotActive" fill="hold" evtFilter="cancelBubble" nodeType="interactiveSeq">
                <p:stCondLst>
                  <p:cond evt="onClick" delay="0">
                    <p:tgtEl>
                      <p:spTgt spid="101"/>
                    </p:tgtEl>
                  </p:cond>
                </p:stCondLst>
                <p:endSync evt="end" delay="0">
                  <p:rtn val="all"/>
                </p:endSync>
                <p:childTnLst>
                  <p:par>
                    <p:cTn id="658" fill="hold">
                      <p:stCondLst>
                        <p:cond delay="0"/>
                      </p:stCondLst>
                      <p:childTnLst>
                        <p:par>
                          <p:cTn id="659" fill="hold">
                            <p:stCondLst>
                              <p:cond delay="0"/>
                            </p:stCondLst>
                            <p:childTnLst>
                              <p:par>
                                <p:cTn id="660" presetID="1" presetClass="exit" presetSubtype="0" fill="hold" grpId="1" nodeType="clickEffect">
                                  <p:stCondLst>
                                    <p:cond delay="0"/>
                                  </p:stCondLst>
                                  <p:childTnLst>
                                    <p:set>
                                      <p:cBhvr>
                                        <p:cTn id="661" dur="1" fill="hold">
                                          <p:stCondLst>
                                            <p:cond delay="0"/>
                                          </p:stCondLst>
                                        </p:cTn>
                                        <p:tgtEl>
                                          <p:spTgt spid="101"/>
                                        </p:tgtEl>
                                        <p:attrNameLst>
                                          <p:attrName>style.visibility</p:attrName>
                                        </p:attrNameLst>
                                      </p:cBhvr>
                                      <p:to>
                                        <p:strVal val="hidden"/>
                                      </p:to>
                                    </p:set>
                                  </p:childTnLst>
                                </p:cTn>
                              </p:par>
                              <p:par>
                                <p:cTn id="662" presetID="1" presetClass="exit" presetSubtype="0" fill="hold" grpId="4" nodeType="withEffect">
                                  <p:stCondLst>
                                    <p:cond delay="0"/>
                                  </p:stCondLst>
                                  <p:childTnLst>
                                    <p:set>
                                      <p:cBhvr>
                                        <p:cTn id="663" dur="1" fill="hold">
                                          <p:stCondLst>
                                            <p:cond delay="0"/>
                                          </p:stCondLst>
                                        </p:cTn>
                                        <p:tgtEl>
                                          <p:spTgt spid="83"/>
                                        </p:tgtEl>
                                        <p:attrNameLst>
                                          <p:attrName>style.visibility</p:attrName>
                                        </p:attrNameLst>
                                      </p:cBhvr>
                                      <p:to>
                                        <p:strVal val="hidden"/>
                                      </p:to>
                                    </p:set>
                                  </p:childTnLst>
                                </p:cTn>
                              </p:par>
                              <p:par>
                                <p:cTn id="664" presetID="10" presetClass="entr" presetSubtype="0" fill="hold" grpId="6" nodeType="withEffect">
                                  <p:stCondLst>
                                    <p:cond delay="0"/>
                                  </p:stCondLst>
                                  <p:childTnLst>
                                    <p:set>
                                      <p:cBhvr>
                                        <p:cTn id="665" dur="1" fill="hold">
                                          <p:stCondLst>
                                            <p:cond delay="0"/>
                                          </p:stCondLst>
                                        </p:cTn>
                                        <p:tgtEl>
                                          <p:spTgt spid="92"/>
                                        </p:tgtEl>
                                        <p:attrNameLst>
                                          <p:attrName>style.visibility</p:attrName>
                                        </p:attrNameLst>
                                      </p:cBhvr>
                                      <p:to>
                                        <p:strVal val="visible"/>
                                      </p:to>
                                    </p:set>
                                    <p:animEffect transition="in" filter="fade">
                                      <p:cBhvr>
                                        <p:cTn id="666" dur="500"/>
                                        <p:tgtEl>
                                          <p:spTgt spid="92"/>
                                        </p:tgtEl>
                                      </p:cBhvr>
                                    </p:animEffect>
                                  </p:childTnLst>
                                </p:cTn>
                              </p:par>
                            </p:childTnLst>
                          </p:cTn>
                        </p:par>
                      </p:childTnLst>
                    </p:cTn>
                  </p:par>
                </p:childTnLst>
              </p:cTn>
              <p:nextCondLst>
                <p:cond evt="onClick" delay="0">
                  <p:tgtEl>
                    <p:spTgt spid="101"/>
                  </p:tgtEl>
                </p:cond>
              </p:nextCondLst>
            </p:seq>
            <p:seq concurrent="1" nextAc="seek">
              <p:cTn id="667" restart="whenNotActive" fill="hold" evtFilter="cancelBubble" nodeType="interactiveSeq">
                <p:stCondLst>
                  <p:cond evt="onClick" delay="0">
                    <p:tgtEl>
                      <p:spTgt spid="102"/>
                    </p:tgtEl>
                  </p:cond>
                </p:stCondLst>
                <p:endSync evt="end" delay="0">
                  <p:rtn val="all"/>
                </p:endSync>
                <p:childTnLst>
                  <p:par>
                    <p:cTn id="668" fill="hold">
                      <p:stCondLst>
                        <p:cond delay="0"/>
                      </p:stCondLst>
                      <p:childTnLst>
                        <p:par>
                          <p:cTn id="669" fill="hold">
                            <p:stCondLst>
                              <p:cond delay="0"/>
                            </p:stCondLst>
                            <p:childTnLst>
                              <p:par>
                                <p:cTn id="670" presetID="1" presetClass="exit" presetSubtype="0" fill="hold" grpId="1" nodeType="clickEffect">
                                  <p:stCondLst>
                                    <p:cond delay="0"/>
                                  </p:stCondLst>
                                  <p:childTnLst>
                                    <p:set>
                                      <p:cBhvr>
                                        <p:cTn id="671" dur="1" fill="hold">
                                          <p:stCondLst>
                                            <p:cond delay="0"/>
                                          </p:stCondLst>
                                        </p:cTn>
                                        <p:tgtEl>
                                          <p:spTgt spid="102"/>
                                        </p:tgtEl>
                                        <p:attrNameLst>
                                          <p:attrName>style.visibility</p:attrName>
                                        </p:attrNameLst>
                                      </p:cBhvr>
                                      <p:to>
                                        <p:strVal val="hidden"/>
                                      </p:to>
                                    </p:set>
                                  </p:childTnLst>
                                </p:cTn>
                              </p:par>
                              <p:par>
                                <p:cTn id="672" presetID="10" presetClass="entr" presetSubtype="0" fill="hold" grpId="8" nodeType="withEffect">
                                  <p:stCondLst>
                                    <p:cond delay="0"/>
                                  </p:stCondLst>
                                  <p:childTnLst>
                                    <p:set>
                                      <p:cBhvr>
                                        <p:cTn id="673" dur="1" fill="hold">
                                          <p:stCondLst>
                                            <p:cond delay="0"/>
                                          </p:stCondLst>
                                        </p:cTn>
                                        <p:tgtEl>
                                          <p:spTgt spid="92"/>
                                        </p:tgtEl>
                                        <p:attrNameLst>
                                          <p:attrName>style.visibility</p:attrName>
                                        </p:attrNameLst>
                                      </p:cBhvr>
                                      <p:to>
                                        <p:strVal val="visible"/>
                                      </p:to>
                                    </p:set>
                                    <p:animEffect transition="in" filter="fade">
                                      <p:cBhvr>
                                        <p:cTn id="674" dur="500"/>
                                        <p:tgtEl>
                                          <p:spTgt spid="92"/>
                                        </p:tgtEl>
                                      </p:cBhvr>
                                    </p:animEffect>
                                  </p:childTnLst>
                                </p:cTn>
                              </p:par>
                            </p:childTnLst>
                          </p:cTn>
                        </p:par>
                      </p:childTnLst>
                    </p:cTn>
                  </p:par>
                </p:childTnLst>
              </p:cTn>
              <p:nextCondLst>
                <p:cond evt="onClick" delay="0">
                  <p:tgtEl>
                    <p:spTgt spid="102"/>
                  </p:tgtEl>
                </p:cond>
              </p:nextCondLst>
            </p:seq>
            <p:seq concurrent="1" nextAc="seek">
              <p:cTn id="675" restart="whenNotActive" fill="hold" evtFilter="cancelBubble" nodeType="interactiveSeq">
                <p:stCondLst>
                  <p:cond evt="onClick" delay="0">
                    <p:tgtEl>
                      <p:spTgt spid="103"/>
                    </p:tgtEl>
                  </p:cond>
                </p:stCondLst>
                <p:endSync evt="end" delay="0">
                  <p:rtn val="all"/>
                </p:endSync>
                <p:childTnLst>
                  <p:par>
                    <p:cTn id="676" fill="hold">
                      <p:stCondLst>
                        <p:cond delay="0"/>
                      </p:stCondLst>
                      <p:childTnLst>
                        <p:par>
                          <p:cTn id="677" fill="hold">
                            <p:stCondLst>
                              <p:cond delay="0"/>
                            </p:stCondLst>
                            <p:childTnLst>
                              <p:par>
                                <p:cTn id="678" presetID="1" presetClass="exit" presetSubtype="0" fill="hold" grpId="1" nodeType="clickEffect">
                                  <p:stCondLst>
                                    <p:cond delay="0"/>
                                  </p:stCondLst>
                                  <p:childTnLst>
                                    <p:set>
                                      <p:cBhvr>
                                        <p:cTn id="679" dur="1" fill="hold">
                                          <p:stCondLst>
                                            <p:cond delay="0"/>
                                          </p:stCondLst>
                                        </p:cTn>
                                        <p:tgtEl>
                                          <p:spTgt spid="103"/>
                                        </p:tgtEl>
                                        <p:attrNameLst>
                                          <p:attrName>style.visibility</p:attrName>
                                        </p:attrNameLst>
                                      </p:cBhvr>
                                      <p:to>
                                        <p:strVal val="hidden"/>
                                      </p:to>
                                    </p:set>
                                  </p:childTnLst>
                                </p:cTn>
                              </p:par>
                              <p:par>
                                <p:cTn id="680" presetID="1" presetClass="exit" presetSubtype="0" fill="hold" grpId="5" nodeType="withEffect">
                                  <p:stCondLst>
                                    <p:cond delay="0"/>
                                  </p:stCondLst>
                                  <p:childTnLst>
                                    <p:set>
                                      <p:cBhvr>
                                        <p:cTn id="681" dur="1" fill="hold">
                                          <p:stCondLst>
                                            <p:cond delay="0"/>
                                          </p:stCondLst>
                                        </p:cTn>
                                        <p:tgtEl>
                                          <p:spTgt spid="83"/>
                                        </p:tgtEl>
                                        <p:attrNameLst>
                                          <p:attrName>style.visibility</p:attrName>
                                        </p:attrNameLst>
                                      </p:cBhvr>
                                      <p:to>
                                        <p:strVal val="hidden"/>
                                      </p:to>
                                    </p:set>
                                  </p:childTnLst>
                                </p:cTn>
                              </p:par>
                              <p:par>
                                <p:cTn id="682" presetID="10" presetClass="entr" presetSubtype="0" fill="hold" grpId="7" nodeType="withEffect">
                                  <p:stCondLst>
                                    <p:cond delay="0"/>
                                  </p:stCondLst>
                                  <p:childTnLst>
                                    <p:set>
                                      <p:cBhvr>
                                        <p:cTn id="683" dur="1" fill="hold">
                                          <p:stCondLst>
                                            <p:cond delay="0"/>
                                          </p:stCondLst>
                                        </p:cTn>
                                        <p:tgtEl>
                                          <p:spTgt spid="92"/>
                                        </p:tgtEl>
                                        <p:attrNameLst>
                                          <p:attrName>style.visibility</p:attrName>
                                        </p:attrNameLst>
                                      </p:cBhvr>
                                      <p:to>
                                        <p:strVal val="visible"/>
                                      </p:to>
                                    </p:set>
                                    <p:animEffect transition="in" filter="fade">
                                      <p:cBhvr>
                                        <p:cTn id="684" dur="500"/>
                                        <p:tgtEl>
                                          <p:spTgt spid="92"/>
                                        </p:tgtEl>
                                      </p:cBhvr>
                                    </p:animEffect>
                                  </p:childTnLst>
                                </p:cTn>
                              </p:par>
                            </p:childTnLst>
                          </p:cTn>
                        </p:par>
                      </p:childTnLst>
                    </p:cTn>
                  </p:par>
                </p:childTnLst>
              </p:cTn>
              <p:nextCondLst>
                <p:cond evt="onClick" delay="0">
                  <p:tgtEl>
                    <p:spTgt spid="103"/>
                  </p:tgtEl>
                </p:cond>
              </p:nextCondLst>
            </p:seq>
            <p:seq concurrent="1" nextAc="seek">
              <p:cTn id="685" restart="whenNotActive" fill="hold" evtFilter="cancelBubble" nodeType="interactiveSeq">
                <p:stCondLst>
                  <p:cond evt="onClick" delay="0">
                    <p:tgtEl>
                      <p:spTgt spid="105"/>
                    </p:tgtEl>
                  </p:cond>
                </p:stCondLst>
                <p:endSync evt="end" delay="0">
                  <p:rtn val="all"/>
                </p:endSync>
                <p:childTnLst>
                  <p:par>
                    <p:cTn id="686" fill="hold">
                      <p:stCondLst>
                        <p:cond delay="0"/>
                      </p:stCondLst>
                      <p:childTnLst>
                        <p:par>
                          <p:cTn id="687" fill="hold">
                            <p:stCondLst>
                              <p:cond delay="0"/>
                            </p:stCondLst>
                            <p:childTnLst>
                              <p:par>
                                <p:cTn id="688" presetID="1" presetClass="entr" presetSubtype="0" fill="hold" grpId="0" nodeType="clickEffect">
                                  <p:stCondLst>
                                    <p:cond delay="0"/>
                                  </p:stCondLst>
                                  <p:childTnLst>
                                    <p:set>
                                      <p:cBhvr>
                                        <p:cTn id="689" dur="1" fill="hold">
                                          <p:stCondLst>
                                            <p:cond delay="0"/>
                                          </p:stCondLst>
                                        </p:cTn>
                                        <p:tgtEl>
                                          <p:spTgt spid="111"/>
                                        </p:tgtEl>
                                        <p:attrNameLst>
                                          <p:attrName>style.visibility</p:attrName>
                                        </p:attrNameLst>
                                      </p:cBhvr>
                                      <p:to>
                                        <p:strVal val="visible"/>
                                      </p:to>
                                    </p:set>
                                  </p:childTnLst>
                                </p:cTn>
                              </p:par>
                              <p:par>
                                <p:cTn id="690" presetID="10" presetClass="exit" presetSubtype="0" fill="hold" grpId="1" nodeType="withEffect">
                                  <p:stCondLst>
                                    <p:cond delay="0"/>
                                  </p:stCondLst>
                                  <p:childTnLst>
                                    <p:animEffect transition="out" filter="fade">
                                      <p:cBhvr>
                                        <p:cTn id="691" dur="500"/>
                                        <p:tgtEl>
                                          <p:spTgt spid="90"/>
                                        </p:tgtEl>
                                      </p:cBhvr>
                                    </p:animEffect>
                                    <p:set>
                                      <p:cBhvr>
                                        <p:cTn id="69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693" restart="whenNotActive" fill="hold" evtFilter="cancelBubble" nodeType="interactiveSeq">
                <p:stCondLst>
                  <p:cond evt="onClick" delay="0">
                    <p:tgtEl>
                      <p:spTgt spid="106"/>
                    </p:tgtEl>
                  </p:cond>
                </p:stCondLst>
                <p:endSync evt="end" delay="0">
                  <p:rtn val="all"/>
                </p:endSync>
                <p:childTnLst>
                  <p:par>
                    <p:cTn id="694" fill="hold">
                      <p:stCondLst>
                        <p:cond delay="0"/>
                      </p:stCondLst>
                      <p:childTnLst>
                        <p:par>
                          <p:cTn id="695" fill="hold">
                            <p:stCondLst>
                              <p:cond delay="0"/>
                            </p:stCondLst>
                            <p:childTnLst>
                              <p:par>
                                <p:cTn id="696" presetID="1" presetClass="entr" presetSubtype="0" fill="hold" grpId="0" nodeType="clickEffect">
                                  <p:stCondLst>
                                    <p:cond delay="0"/>
                                  </p:stCondLst>
                                  <p:childTnLst>
                                    <p:set>
                                      <p:cBhvr>
                                        <p:cTn id="697" dur="1" fill="hold">
                                          <p:stCondLst>
                                            <p:cond delay="0"/>
                                          </p:stCondLst>
                                        </p:cTn>
                                        <p:tgtEl>
                                          <p:spTgt spid="112"/>
                                        </p:tgtEl>
                                        <p:attrNameLst>
                                          <p:attrName>style.visibility</p:attrName>
                                        </p:attrNameLst>
                                      </p:cBhvr>
                                      <p:to>
                                        <p:strVal val="visible"/>
                                      </p:to>
                                    </p:set>
                                  </p:childTnLst>
                                </p:cTn>
                              </p:par>
                              <p:par>
                                <p:cTn id="698" presetID="1" presetClass="entr" presetSubtype="0" fill="hold" grpId="2" nodeType="withEffect">
                                  <p:stCondLst>
                                    <p:cond delay="0"/>
                                  </p:stCondLst>
                                  <p:childTnLst>
                                    <p:set>
                                      <p:cBhvr>
                                        <p:cTn id="699" dur="1" fill="hold">
                                          <p:stCondLst>
                                            <p:cond delay="0"/>
                                          </p:stCondLst>
                                        </p:cTn>
                                        <p:tgtEl>
                                          <p:spTgt spid="82"/>
                                        </p:tgtEl>
                                        <p:attrNameLst>
                                          <p:attrName>style.visibility</p:attrName>
                                        </p:attrNameLst>
                                      </p:cBhvr>
                                      <p:to>
                                        <p:strVal val="visible"/>
                                      </p:to>
                                    </p:set>
                                  </p:childTnLst>
                                </p:cTn>
                              </p:par>
                              <p:par>
                                <p:cTn id="700" presetID="10" presetClass="exit" presetSubtype="0" fill="hold" grpId="2" nodeType="withEffect">
                                  <p:stCondLst>
                                    <p:cond delay="0"/>
                                  </p:stCondLst>
                                  <p:childTnLst>
                                    <p:animEffect transition="out" filter="fade">
                                      <p:cBhvr>
                                        <p:cTn id="701" dur="500"/>
                                        <p:tgtEl>
                                          <p:spTgt spid="90"/>
                                        </p:tgtEl>
                                      </p:cBhvr>
                                    </p:animEffect>
                                    <p:set>
                                      <p:cBhvr>
                                        <p:cTn id="70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6"/>
                  </p:tgtEl>
                </p:cond>
              </p:nextCondLst>
            </p:seq>
            <p:seq concurrent="1" nextAc="seek">
              <p:cTn id="703" restart="whenNotActive" fill="hold" evtFilter="cancelBubble" nodeType="interactiveSeq">
                <p:stCondLst>
                  <p:cond evt="onClick" delay="0">
                    <p:tgtEl>
                      <p:spTgt spid="107"/>
                    </p:tgtEl>
                  </p:cond>
                </p:stCondLst>
                <p:endSync evt="end" delay="0">
                  <p:rtn val="all"/>
                </p:endSync>
                <p:childTnLst>
                  <p:par>
                    <p:cTn id="704" fill="hold">
                      <p:stCondLst>
                        <p:cond delay="0"/>
                      </p:stCondLst>
                      <p:childTnLst>
                        <p:par>
                          <p:cTn id="705" fill="hold">
                            <p:stCondLst>
                              <p:cond delay="0"/>
                            </p:stCondLst>
                            <p:childTnLst>
                              <p:par>
                                <p:cTn id="706" presetID="1" presetClass="entr" presetSubtype="0" fill="hold" grpId="1" nodeType="clickEffect">
                                  <p:stCondLst>
                                    <p:cond delay="0"/>
                                  </p:stCondLst>
                                  <p:childTnLst>
                                    <p:set>
                                      <p:cBhvr>
                                        <p:cTn id="707" dur="1" fill="hold">
                                          <p:stCondLst>
                                            <p:cond delay="0"/>
                                          </p:stCondLst>
                                        </p:cTn>
                                        <p:tgtEl>
                                          <p:spTgt spid="113"/>
                                        </p:tgtEl>
                                        <p:attrNameLst>
                                          <p:attrName>style.visibility</p:attrName>
                                        </p:attrNameLst>
                                      </p:cBhvr>
                                      <p:to>
                                        <p:strVal val="visible"/>
                                      </p:to>
                                    </p:set>
                                  </p:childTnLst>
                                </p:cTn>
                              </p:par>
                              <p:par>
                                <p:cTn id="708" presetID="1" presetClass="entr" presetSubtype="0" fill="hold" grpId="1" nodeType="withEffect">
                                  <p:stCondLst>
                                    <p:cond delay="0"/>
                                  </p:stCondLst>
                                  <p:childTnLst>
                                    <p:set>
                                      <p:cBhvr>
                                        <p:cTn id="709" dur="1" fill="hold">
                                          <p:stCondLst>
                                            <p:cond delay="0"/>
                                          </p:stCondLst>
                                        </p:cTn>
                                        <p:tgtEl>
                                          <p:spTgt spid="82"/>
                                        </p:tgtEl>
                                        <p:attrNameLst>
                                          <p:attrName>style.visibility</p:attrName>
                                        </p:attrNameLst>
                                      </p:cBhvr>
                                      <p:to>
                                        <p:strVal val="visible"/>
                                      </p:to>
                                    </p:set>
                                  </p:childTnLst>
                                </p:cTn>
                              </p:par>
                              <p:par>
                                <p:cTn id="710" presetID="10" presetClass="exit" presetSubtype="0" fill="hold" grpId="5" nodeType="withEffect">
                                  <p:stCondLst>
                                    <p:cond delay="0"/>
                                  </p:stCondLst>
                                  <p:childTnLst>
                                    <p:animEffect transition="out" filter="fade">
                                      <p:cBhvr>
                                        <p:cTn id="711" dur="500"/>
                                        <p:tgtEl>
                                          <p:spTgt spid="90"/>
                                        </p:tgtEl>
                                      </p:cBhvr>
                                    </p:animEffect>
                                    <p:set>
                                      <p:cBhvr>
                                        <p:cTn id="71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7"/>
                  </p:tgtEl>
                </p:cond>
              </p:nextCondLst>
            </p:seq>
            <p:seq concurrent="1" nextAc="seek">
              <p:cTn id="713" restart="whenNotActive" fill="hold" evtFilter="cancelBubble" nodeType="interactiveSeq">
                <p:stCondLst>
                  <p:cond evt="onClick" delay="0">
                    <p:tgtEl>
                      <p:spTgt spid="109"/>
                    </p:tgtEl>
                  </p:cond>
                </p:stCondLst>
                <p:endSync evt="end" delay="0">
                  <p:rtn val="all"/>
                </p:endSync>
                <p:childTnLst>
                  <p:par>
                    <p:cTn id="714" fill="hold">
                      <p:stCondLst>
                        <p:cond delay="0"/>
                      </p:stCondLst>
                      <p:childTnLst>
                        <p:par>
                          <p:cTn id="715" fill="hold">
                            <p:stCondLst>
                              <p:cond delay="0"/>
                            </p:stCondLst>
                            <p:childTnLst>
                              <p:par>
                                <p:cTn id="716" presetID="1" presetClass="entr" presetSubtype="0" fill="hold" grpId="0" nodeType="clickEffect">
                                  <p:stCondLst>
                                    <p:cond delay="0"/>
                                  </p:stCondLst>
                                  <p:childTnLst>
                                    <p:set>
                                      <p:cBhvr>
                                        <p:cTn id="717" dur="1" fill="hold">
                                          <p:stCondLst>
                                            <p:cond delay="0"/>
                                          </p:stCondLst>
                                        </p:cTn>
                                        <p:tgtEl>
                                          <p:spTgt spid="115"/>
                                        </p:tgtEl>
                                        <p:attrNameLst>
                                          <p:attrName>style.visibility</p:attrName>
                                        </p:attrNameLst>
                                      </p:cBhvr>
                                      <p:to>
                                        <p:strVal val="visible"/>
                                      </p:to>
                                    </p:set>
                                  </p:childTnLst>
                                </p:cTn>
                              </p:par>
                              <p:par>
                                <p:cTn id="718" presetID="1" presetClass="entr" presetSubtype="0" fill="hold" grpId="0" nodeType="withEffect">
                                  <p:stCondLst>
                                    <p:cond delay="0"/>
                                  </p:stCondLst>
                                  <p:childTnLst>
                                    <p:set>
                                      <p:cBhvr>
                                        <p:cTn id="719" dur="1" fill="hold">
                                          <p:stCondLst>
                                            <p:cond delay="0"/>
                                          </p:stCondLst>
                                        </p:cTn>
                                        <p:tgtEl>
                                          <p:spTgt spid="82"/>
                                        </p:tgtEl>
                                        <p:attrNameLst>
                                          <p:attrName>style.visibility</p:attrName>
                                        </p:attrNameLst>
                                      </p:cBhvr>
                                      <p:to>
                                        <p:strVal val="visible"/>
                                      </p:to>
                                    </p:set>
                                  </p:childTnLst>
                                </p:cTn>
                              </p:par>
                              <p:par>
                                <p:cTn id="720" presetID="10" presetClass="exit" presetSubtype="0" fill="hold" grpId="4" nodeType="withEffect">
                                  <p:stCondLst>
                                    <p:cond delay="0"/>
                                  </p:stCondLst>
                                  <p:childTnLst>
                                    <p:animEffect transition="out" filter="fade">
                                      <p:cBhvr>
                                        <p:cTn id="721" dur="500"/>
                                        <p:tgtEl>
                                          <p:spTgt spid="90"/>
                                        </p:tgtEl>
                                      </p:cBhvr>
                                    </p:animEffect>
                                    <p:set>
                                      <p:cBhvr>
                                        <p:cTn id="72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723" restart="whenNotActive" fill="hold" evtFilter="cancelBubble" nodeType="interactiveSeq">
                <p:stCondLst>
                  <p:cond evt="onClick" delay="0">
                    <p:tgtEl>
                      <p:spTgt spid="110"/>
                    </p:tgtEl>
                  </p:cond>
                </p:stCondLst>
                <p:endSync evt="end" delay="0">
                  <p:rtn val="all"/>
                </p:endSync>
                <p:childTnLst>
                  <p:par>
                    <p:cTn id="724" fill="hold">
                      <p:stCondLst>
                        <p:cond delay="0"/>
                      </p:stCondLst>
                      <p:childTnLst>
                        <p:par>
                          <p:cTn id="725" fill="hold">
                            <p:stCondLst>
                              <p:cond delay="0"/>
                            </p:stCondLst>
                            <p:childTnLst>
                              <p:par>
                                <p:cTn id="726" presetID="1" presetClass="entr" presetSubtype="0" fill="hold" grpId="0" nodeType="clickEffect">
                                  <p:stCondLst>
                                    <p:cond delay="0"/>
                                  </p:stCondLst>
                                  <p:childTnLst>
                                    <p:set>
                                      <p:cBhvr>
                                        <p:cTn id="727" dur="1" fill="hold">
                                          <p:stCondLst>
                                            <p:cond delay="0"/>
                                          </p:stCondLst>
                                        </p:cTn>
                                        <p:tgtEl>
                                          <p:spTgt spid="116"/>
                                        </p:tgtEl>
                                        <p:attrNameLst>
                                          <p:attrName>style.visibility</p:attrName>
                                        </p:attrNameLst>
                                      </p:cBhvr>
                                      <p:to>
                                        <p:strVal val="visible"/>
                                      </p:to>
                                    </p:set>
                                  </p:childTnLst>
                                </p:cTn>
                              </p:par>
                              <p:par>
                                <p:cTn id="728" presetID="1" presetClass="entr" presetSubtype="0" fill="hold" grpId="0" nodeType="withEffect">
                                  <p:stCondLst>
                                    <p:cond delay="0"/>
                                  </p:stCondLst>
                                  <p:childTnLst>
                                    <p:set>
                                      <p:cBhvr>
                                        <p:cTn id="729" dur="1" fill="hold">
                                          <p:stCondLst>
                                            <p:cond delay="0"/>
                                          </p:stCondLst>
                                        </p:cTn>
                                        <p:tgtEl>
                                          <p:spTgt spid="87"/>
                                        </p:tgtEl>
                                        <p:attrNameLst>
                                          <p:attrName>style.visibility</p:attrName>
                                        </p:attrNameLst>
                                      </p:cBhvr>
                                      <p:to>
                                        <p:strVal val="visible"/>
                                      </p:to>
                                    </p:set>
                                  </p:childTnLst>
                                </p:cTn>
                              </p:par>
                              <p:par>
                                <p:cTn id="730" presetID="10" presetClass="exit" presetSubtype="0" fill="hold" grpId="3" nodeType="withEffect">
                                  <p:stCondLst>
                                    <p:cond delay="0"/>
                                  </p:stCondLst>
                                  <p:childTnLst>
                                    <p:animEffect transition="out" filter="fade">
                                      <p:cBhvr>
                                        <p:cTn id="731" dur="500"/>
                                        <p:tgtEl>
                                          <p:spTgt spid="90"/>
                                        </p:tgtEl>
                                      </p:cBhvr>
                                    </p:animEffect>
                                    <p:set>
                                      <p:cBhvr>
                                        <p:cTn id="73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seq concurrent="1" nextAc="seek">
              <p:cTn id="733" restart="whenNotActive" fill="hold" evtFilter="cancelBubble" nodeType="interactiveSeq">
                <p:stCondLst>
                  <p:cond evt="onClick" delay="0">
                    <p:tgtEl>
                      <p:spTgt spid="108"/>
                    </p:tgtEl>
                  </p:cond>
                </p:stCondLst>
                <p:endSync evt="end" delay="0">
                  <p:rtn val="all"/>
                </p:endSync>
                <p:childTnLst>
                  <p:par>
                    <p:cTn id="734" fill="hold">
                      <p:stCondLst>
                        <p:cond delay="0"/>
                      </p:stCondLst>
                      <p:childTnLst>
                        <p:par>
                          <p:cTn id="735" fill="hold">
                            <p:stCondLst>
                              <p:cond delay="0"/>
                            </p:stCondLst>
                            <p:childTnLst>
                              <p:par>
                                <p:cTn id="736" presetID="1" presetClass="entr" presetSubtype="0" fill="hold" grpId="0" nodeType="clickEffect">
                                  <p:stCondLst>
                                    <p:cond delay="0"/>
                                  </p:stCondLst>
                                  <p:childTnLst>
                                    <p:set>
                                      <p:cBhvr>
                                        <p:cTn id="737" dur="1" fill="hold">
                                          <p:stCondLst>
                                            <p:cond delay="0"/>
                                          </p:stCondLst>
                                        </p:cTn>
                                        <p:tgtEl>
                                          <p:spTgt spid="114"/>
                                        </p:tgtEl>
                                        <p:attrNameLst>
                                          <p:attrName>style.visibility</p:attrName>
                                        </p:attrNameLst>
                                      </p:cBhvr>
                                      <p:to>
                                        <p:strVal val="visible"/>
                                      </p:to>
                                    </p:set>
                                  </p:childTnLst>
                                </p:cTn>
                              </p:par>
                              <p:par>
                                <p:cTn id="738" presetID="10" presetClass="exit" presetSubtype="0" fill="hold" grpId="0" nodeType="withEffect">
                                  <p:stCondLst>
                                    <p:cond delay="0"/>
                                  </p:stCondLst>
                                  <p:childTnLst>
                                    <p:animEffect transition="out" filter="fade">
                                      <p:cBhvr>
                                        <p:cTn id="739" dur="500"/>
                                        <p:tgtEl>
                                          <p:spTgt spid="90"/>
                                        </p:tgtEl>
                                      </p:cBhvr>
                                    </p:animEffect>
                                    <p:set>
                                      <p:cBhvr>
                                        <p:cTn id="740"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741" restart="whenNotActive" fill="hold" evtFilter="cancelBubble" nodeType="interactiveSeq">
                <p:stCondLst>
                  <p:cond evt="onClick" delay="0">
                    <p:tgtEl>
                      <p:spTgt spid="116"/>
                    </p:tgtEl>
                  </p:cond>
                </p:stCondLst>
                <p:endSync evt="end" delay="0">
                  <p:rtn val="all"/>
                </p:endSync>
                <p:childTnLst>
                  <p:par>
                    <p:cTn id="742" fill="hold">
                      <p:stCondLst>
                        <p:cond delay="0"/>
                      </p:stCondLst>
                      <p:childTnLst>
                        <p:par>
                          <p:cTn id="743" fill="hold">
                            <p:stCondLst>
                              <p:cond delay="0"/>
                            </p:stCondLst>
                            <p:childTnLst>
                              <p:par>
                                <p:cTn id="744" presetID="1" presetClass="exit" presetSubtype="0" fill="hold" grpId="1" nodeType="clickEffect">
                                  <p:stCondLst>
                                    <p:cond delay="0"/>
                                  </p:stCondLst>
                                  <p:childTnLst>
                                    <p:set>
                                      <p:cBhvr>
                                        <p:cTn id="745" dur="1" fill="hold">
                                          <p:stCondLst>
                                            <p:cond delay="0"/>
                                          </p:stCondLst>
                                        </p:cTn>
                                        <p:tgtEl>
                                          <p:spTgt spid="116"/>
                                        </p:tgtEl>
                                        <p:attrNameLst>
                                          <p:attrName>style.visibility</p:attrName>
                                        </p:attrNameLst>
                                      </p:cBhvr>
                                      <p:to>
                                        <p:strVal val="hidden"/>
                                      </p:to>
                                    </p:set>
                                  </p:childTnLst>
                                </p:cTn>
                              </p:par>
                              <p:par>
                                <p:cTn id="746" presetID="1" presetClass="exit" presetSubtype="0" fill="hold" grpId="1" nodeType="withEffect">
                                  <p:stCondLst>
                                    <p:cond delay="0"/>
                                  </p:stCondLst>
                                  <p:childTnLst>
                                    <p:set>
                                      <p:cBhvr>
                                        <p:cTn id="747" dur="1" fill="hold">
                                          <p:stCondLst>
                                            <p:cond delay="0"/>
                                          </p:stCondLst>
                                        </p:cTn>
                                        <p:tgtEl>
                                          <p:spTgt spid="87"/>
                                        </p:tgtEl>
                                        <p:attrNameLst>
                                          <p:attrName>style.visibility</p:attrName>
                                        </p:attrNameLst>
                                      </p:cBhvr>
                                      <p:to>
                                        <p:strVal val="hidden"/>
                                      </p:to>
                                    </p:set>
                                  </p:childTnLst>
                                </p:cTn>
                              </p:par>
                              <p:par>
                                <p:cTn id="748" presetID="10" presetClass="entr" presetSubtype="0" fill="hold" grpId="6" nodeType="withEffect">
                                  <p:stCondLst>
                                    <p:cond delay="0"/>
                                  </p:stCondLst>
                                  <p:childTnLst>
                                    <p:set>
                                      <p:cBhvr>
                                        <p:cTn id="749" dur="1" fill="hold">
                                          <p:stCondLst>
                                            <p:cond delay="0"/>
                                          </p:stCondLst>
                                        </p:cTn>
                                        <p:tgtEl>
                                          <p:spTgt spid="90"/>
                                        </p:tgtEl>
                                        <p:attrNameLst>
                                          <p:attrName>style.visibility</p:attrName>
                                        </p:attrNameLst>
                                      </p:cBhvr>
                                      <p:to>
                                        <p:strVal val="visible"/>
                                      </p:to>
                                    </p:set>
                                    <p:animEffect transition="in" filter="fade">
                                      <p:cBhvr>
                                        <p:cTn id="750" dur="500"/>
                                        <p:tgtEl>
                                          <p:spTgt spid="90"/>
                                        </p:tgtEl>
                                      </p:cBhvr>
                                    </p:animEffect>
                                  </p:childTnLst>
                                </p:cTn>
                              </p:par>
                            </p:childTnLst>
                          </p:cTn>
                        </p:par>
                      </p:childTnLst>
                    </p:cTn>
                  </p:par>
                </p:childTnLst>
              </p:cTn>
              <p:nextCondLst>
                <p:cond evt="onClick" delay="0">
                  <p:tgtEl>
                    <p:spTgt spid="116"/>
                  </p:tgtEl>
                </p:cond>
              </p:nextCondLst>
            </p:seq>
            <p:seq concurrent="1" nextAc="seek">
              <p:cTn id="751" restart="whenNotActive" fill="hold" evtFilter="cancelBubble" nodeType="interactiveSeq">
                <p:stCondLst>
                  <p:cond evt="onClick" delay="0">
                    <p:tgtEl>
                      <p:spTgt spid="111"/>
                    </p:tgtEl>
                  </p:cond>
                </p:stCondLst>
                <p:endSync evt="end" delay="0">
                  <p:rtn val="all"/>
                </p:endSync>
                <p:childTnLst>
                  <p:par>
                    <p:cTn id="752" fill="hold">
                      <p:stCondLst>
                        <p:cond delay="0"/>
                      </p:stCondLst>
                      <p:childTnLst>
                        <p:par>
                          <p:cTn id="753" fill="hold">
                            <p:stCondLst>
                              <p:cond delay="0"/>
                            </p:stCondLst>
                            <p:childTnLst>
                              <p:par>
                                <p:cTn id="754" presetID="1" presetClass="exit" presetSubtype="0" fill="hold" grpId="1" nodeType="clickEffect">
                                  <p:stCondLst>
                                    <p:cond delay="0"/>
                                  </p:stCondLst>
                                  <p:childTnLst>
                                    <p:set>
                                      <p:cBhvr>
                                        <p:cTn id="755" dur="1" fill="hold">
                                          <p:stCondLst>
                                            <p:cond delay="0"/>
                                          </p:stCondLst>
                                        </p:cTn>
                                        <p:tgtEl>
                                          <p:spTgt spid="111"/>
                                        </p:tgtEl>
                                        <p:attrNameLst>
                                          <p:attrName>style.visibility</p:attrName>
                                        </p:attrNameLst>
                                      </p:cBhvr>
                                      <p:to>
                                        <p:strVal val="hidden"/>
                                      </p:to>
                                    </p:set>
                                  </p:childTnLst>
                                </p:cTn>
                              </p:par>
                              <p:par>
                                <p:cTn id="756" presetID="10" presetClass="entr" presetSubtype="0" fill="hold" grpId="7" nodeType="withEffect">
                                  <p:stCondLst>
                                    <p:cond delay="0"/>
                                  </p:stCondLst>
                                  <p:childTnLst>
                                    <p:set>
                                      <p:cBhvr>
                                        <p:cTn id="757" dur="1" fill="hold">
                                          <p:stCondLst>
                                            <p:cond delay="0"/>
                                          </p:stCondLst>
                                        </p:cTn>
                                        <p:tgtEl>
                                          <p:spTgt spid="90"/>
                                        </p:tgtEl>
                                        <p:attrNameLst>
                                          <p:attrName>style.visibility</p:attrName>
                                        </p:attrNameLst>
                                      </p:cBhvr>
                                      <p:to>
                                        <p:strVal val="visible"/>
                                      </p:to>
                                    </p:set>
                                    <p:animEffect transition="in" filter="fade">
                                      <p:cBhvr>
                                        <p:cTn id="758" dur="500"/>
                                        <p:tgtEl>
                                          <p:spTgt spid="90"/>
                                        </p:tgtEl>
                                      </p:cBhvr>
                                    </p:animEffect>
                                  </p:childTnLst>
                                </p:cTn>
                              </p:par>
                            </p:childTnLst>
                          </p:cTn>
                        </p:par>
                      </p:childTnLst>
                    </p:cTn>
                  </p:par>
                </p:childTnLst>
              </p:cTn>
              <p:nextCondLst>
                <p:cond evt="onClick" delay="0">
                  <p:tgtEl>
                    <p:spTgt spid="111"/>
                  </p:tgtEl>
                </p:cond>
              </p:nextCondLst>
            </p:seq>
            <p:seq concurrent="1" nextAc="seek">
              <p:cTn id="759" restart="whenNotActive" fill="hold" evtFilter="cancelBubble" nodeType="interactiveSeq">
                <p:stCondLst>
                  <p:cond evt="onClick" delay="0">
                    <p:tgtEl>
                      <p:spTgt spid="112"/>
                    </p:tgtEl>
                  </p:cond>
                </p:stCondLst>
                <p:endSync evt="end" delay="0">
                  <p:rtn val="all"/>
                </p:endSync>
                <p:childTnLst>
                  <p:par>
                    <p:cTn id="760" fill="hold">
                      <p:stCondLst>
                        <p:cond delay="0"/>
                      </p:stCondLst>
                      <p:childTnLst>
                        <p:par>
                          <p:cTn id="761" fill="hold">
                            <p:stCondLst>
                              <p:cond delay="0"/>
                            </p:stCondLst>
                            <p:childTnLst>
                              <p:par>
                                <p:cTn id="762" presetID="1" presetClass="exit" presetSubtype="0" fill="hold" grpId="1" nodeType="clickEffect">
                                  <p:stCondLst>
                                    <p:cond delay="0"/>
                                  </p:stCondLst>
                                  <p:childTnLst>
                                    <p:set>
                                      <p:cBhvr>
                                        <p:cTn id="763" dur="1" fill="hold">
                                          <p:stCondLst>
                                            <p:cond delay="0"/>
                                          </p:stCondLst>
                                        </p:cTn>
                                        <p:tgtEl>
                                          <p:spTgt spid="112"/>
                                        </p:tgtEl>
                                        <p:attrNameLst>
                                          <p:attrName>style.visibility</p:attrName>
                                        </p:attrNameLst>
                                      </p:cBhvr>
                                      <p:to>
                                        <p:strVal val="hidden"/>
                                      </p:to>
                                    </p:set>
                                  </p:childTnLst>
                                </p:cTn>
                              </p:par>
                              <p:par>
                                <p:cTn id="764" presetID="1" presetClass="exit" presetSubtype="0" fill="hold" grpId="5" nodeType="withEffect">
                                  <p:stCondLst>
                                    <p:cond delay="0"/>
                                  </p:stCondLst>
                                  <p:childTnLst>
                                    <p:set>
                                      <p:cBhvr>
                                        <p:cTn id="765" dur="1" fill="hold">
                                          <p:stCondLst>
                                            <p:cond delay="0"/>
                                          </p:stCondLst>
                                        </p:cTn>
                                        <p:tgtEl>
                                          <p:spTgt spid="82"/>
                                        </p:tgtEl>
                                        <p:attrNameLst>
                                          <p:attrName>style.visibility</p:attrName>
                                        </p:attrNameLst>
                                      </p:cBhvr>
                                      <p:to>
                                        <p:strVal val="hidden"/>
                                      </p:to>
                                    </p:set>
                                  </p:childTnLst>
                                </p:cTn>
                              </p:par>
                              <p:par>
                                <p:cTn id="766" presetID="10" presetClass="entr" presetSubtype="0" fill="hold" grpId="11" nodeType="withEffect">
                                  <p:stCondLst>
                                    <p:cond delay="0"/>
                                  </p:stCondLst>
                                  <p:childTnLst>
                                    <p:set>
                                      <p:cBhvr>
                                        <p:cTn id="767" dur="1" fill="hold">
                                          <p:stCondLst>
                                            <p:cond delay="0"/>
                                          </p:stCondLst>
                                        </p:cTn>
                                        <p:tgtEl>
                                          <p:spTgt spid="90"/>
                                        </p:tgtEl>
                                        <p:attrNameLst>
                                          <p:attrName>style.visibility</p:attrName>
                                        </p:attrNameLst>
                                      </p:cBhvr>
                                      <p:to>
                                        <p:strVal val="visible"/>
                                      </p:to>
                                    </p:set>
                                    <p:animEffect transition="in" filter="fade">
                                      <p:cBhvr>
                                        <p:cTn id="768" dur="500"/>
                                        <p:tgtEl>
                                          <p:spTgt spid="90"/>
                                        </p:tgtEl>
                                      </p:cBhvr>
                                    </p:animEffect>
                                  </p:childTnLst>
                                </p:cTn>
                              </p:par>
                            </p:childTnLst>
                          </p:cTn>
                        </p:par>
                      </p:childTnLst>
                    </p:cTn>
                  </p:par>
                </p:childTnLst>
              </p:cTn>
              <p:nextCondLst>
                <p:cond evt="onClick" delay="0">
                  <p:tgtEl>
                    <p:spTgt spid="112"/>
                  </p:tgtEl>
                </p:cond>
              </p:nextCondLst>
            </p:seq>
            <p:seq concurrent="1" nextAc="seek">
              <p:cTn id="769" restart="whenNotActive" fill="hold" evtFilter="cancelBubble" nodeType="interactiveSeq">
                <p:stCondLst>
                  <p:cond evt="onClick" delay="0">
                    <p:tgtEl>
                      <p:spTgt spid="113"/>
                    </p:tgtEl>
                  </p:cond>
                </p:stCondLst>
                <p:endSync evt="end" delay="0">
                  <p:rtn val="all"/>
                </p:endSync>
                <p:childTnLst>
                  <p:par>
                    <p:cTn id="770" fill="hold">
                      <p:stCondLst>
                        <p:cond delay="0"/>
                      </p:stCondLst>
                      <p:childTnLst>
                        <p:par>
                          <p:cTn id="771" fill="hold">
                            <p:stCondLst>
                              <p:cond delay="0"/>
                            </p:stCondLst>
                            <p:childTnLst>
                              <p:par>
                                <p:cTn id="772" presetID="1" presetClass="exit" presetSubtype="0" fill="hold" grpId="0" nodeType="clickEffect">
                                  <p:stCondLst>
                                    <p:cond delay="0"/>
                                  </p:stCondLst>
                                  <p:childTnLst>
                                    <p:set>
                                      <p:cBhvr>
                                        <p:cTn id="773" dur="1" fill="hold">
                                          <p:stCondLst>
                                            <p:cond delay="0"/>
                                          </p:stCondLst>
                                        </p:cTn>
                                        <p:tgtEl>
                                          <p:spTgt spid="113"/>
                                        </p:tgtEl>
                                        <p:attrNameLst>
                                          <p:attrName>style.visibility</p:attrName>
                                        </p:attrNameLst>
                                      </p:cBhvr>
                                      <p:to>
                                        <p:strVal val="hidden"/>
                                      </p:to>
                                    </p:set>
                                  </p:childTnLst>
                                </p:cTn>
                              </p:par>
                              <p:par>
                                <p:cTn id="774" presetID="1" presetClass="exit" presetSubtype="0" fill="hold" grpId="4" nodeType="withEffect">
                                  <p:stCondLst>
                                    <p:cond delay="0"/>
                                  </p:stCondLst>
                                  <p:childTnLst>
                                    <p:set>
                                      <p:cBhvr>
                                        <p:cTn id="775" dur="1" fill="hold">
                                          <p:stCondLst>
                                            <p:cond delay="0"/>
                                          </p:stCondLst>
                                        </p:cTn>
                                        <p:tgtEl>
                                          <p:spTgt spid="82"/>
                                        </p:tgtEl>
                                        <p:attrNameLst>
                                          <p:attrName>style.visibility</p:attrName>
                                        </p:attrNameLst>
                                      </p:cBhvr>
                                      <p:to>
                                        <p:strVal val="hidden"/>
                                      </p:to>
                                    </p:set>
                                  </p:childTnLst>
                                </p:cTn>
                              </p:par>
                              <p:par>
                                <p:cTn id="776" presetID="10" presetClass="entr" presetSubtype="0" fill="hold" grpId="10" nodeType="withEffect">
                                  <p:stCondLst>
                                    <p:cond delay="0"/>
                                  </p:stCondLst>
                                  <p:childTnLst>
                                    <p:set>
                                      <p:cBhvr>
                                        <p:cTn id="777" dur="1" fill="hold">
                                          <p:stCondLst>
                                            <p:cond delay="0"/>
                                          </p:stCondLst>
                                        </p:cTn>
                                        <p:tgtEl>
                                          <p:spTgt spid="90"/>
                                        </p:tgtEl>
                                        <p:attrNameLst>
                                          <p:attrName>style.visibility</p:attrName>
                                        </p:attrNameLst>
                                      </p:cBhvr>
                                      <p:to>
                                        <p:strVal val="visible"/>
                                      </p:to>
                                    </p:set>
                                    <p:animEffect transition="in" filter="fade">
                                      <p:cBhvr>
                                        <p:cTn id="778" dur="500"/>
                                        <p:tgtEl>
                                          <p:spTgt spid="90"/>
                                        </p:tgtEl>
                                      </p:cBhvr>
                                    </p:animEffect>
                                  </p:childTnLst>
                                </p:cTn>
                              </p:par>
                            </p:childTnLst>
                          </p:cTn>
                        </p:par>
                      </p:childTnLst>
                    </p:cTn>
                  </p:par>
                </p:childTnLst>
              </p:cTn>
              <p:nextCondLst>
                <p:cond evt="onClick" delay="0">
                  <p:tgtEl>
                    <p:spTgt spid="113"/>
                  </p:tgtEl>
                </p:cond>
              </p:nextCondLst>
            </p:seq>
            <p:seq concurrent="1" nextAc="seek">
              <p:cTn id="779" restart="whenNotActive" fill="hold" evtFilter="cancelBubble" nodeType="interactiveSeq">
                <p:stCondLst>
                  <p:cond evt="onClick" delay="0">
                    <p:tgtEl>
                      <p:spTgt spid="114"/>
                    </p:tgtEl>
                  </p:cond>
                </p:stCondLst>
                <p:endSync evt="end" delay="0">
                  <p:rtn val="all"/>
                </p:endSync>
                <p:childTnLst>
                  <p:par>
                    <p:cTn id="780" fill="hold">
                      <p:stCondLst>
                        <p:cond delay="0"/>
                      </p:stCondLst>
                      <p:childTnLst>
                        <p:par>
                          <p:cTn id="781" fill="hold">
                            <p:stCondLst>
                              <p:cond delay="0"/>
                            </p:stCondLst>
                            <p:childTnLst>
                              <p:par>
                                <p:cTn id="782" presetID="1" presetClass="exit" presetSubtype="0" fill="hold" grpId="1" nodeType="clickEffect">
                                  <p:stCondLst>
                                    <p:cond delay="0"/>
                                  </p:stCondLst>
                                  <p:childTnLst>
                                    <p:set>
                                      <p:cBhvr>
                                        <p:cTn id="783" dur="1" fill="hold">
                                          <p:stCondLst>
                                            <p:cond delay="0"/>
                                          </p:stCondLst>
                                        </p:cTn>
                                        <p:tgtEl>
                                          <p:spTgt spid="114"/>
                                        </p:tgtEl>
                                        <p:attrNameLst>
                                          <p:attrName>style.visibility</p:attrName>
                                        </p:attrNameLst>
                                      </p:cBhvr>
                                      <p:to>
                                        <p:strVal val="hidden"/>
                                      </p:to>
                                    </p:set>
                                  </p:childTnLst>
                                </p:cTn>
                              </p:par>
                              <p:par>
                                <p:cTn id="784" presetID="10" presetClass="entr" presetSubtype="0" fill="hold" grpId="9" nodeType="withEffect">
                                  <p:stCondLst>
                                    <p:cond delay="0"/>
                                  </p:stCondLst>
                                  <p:childTnLst>
                                    <p:set>
                                      <p:cBhvr>
                                        <p:cTn id="785" dur="1" fill="hold">
                                          <p:stCondLst>
                                            <p:cond delay="0"/>
                                          </p:stCondLst>
                                        </p:cTn>
                                        <p:tgtEl>
                                          <p:spTgt spid="90"/>
                                        </p:tgtEl>
                                        <p:attrNameLst>
                                          <p:attrName>style.visibility</p:attrName>
                                        </p:attrNameLst>
                                      </p:cBhvr>
                                      <p:to>
                                        <p:strVal val="visible"/>
                                      </p:to>
                                    </p:set>
                                    <p:animEffect transition="in" filter="fade">
                                      <p:cBhvr>
                                        <p:cTn id="786" dur="500"/>
                                        <p:tgtEl>
                                          <p:spTgt spid="90"/>
                                        </p:tgtEl>
                                      </p:cBhvr>
                                    </p:animEffect>
                                  </p:childTnLst>
                                </p:cTn>
                              </p:par>
                            </p:childTnLst>
                          </p:cTn>
                        </p:par>
                      </p:childTnLst>
                    </p:cTn>
                  </p:par>
                </p:childTnLst>
              </p:cTn>
              <p:nextCondLst>
                <p:cond evt="onClick" delay="0">
                  <p:tgtEl>
                    <p:spTgt spid="114"/>
                  </p:tgtEl>
                </p:cond>
              </p:nextCondLst>
            </p:seq>
            <p:seq concurrent="1" nextAc="seek">
              <p:cTn id="787" restart="whenNotActive" fill="hold" evtFilter="cancelBubble" nodeType="interactiveSeq">
                <p:stCondLst>
                  <p:cond evt="onClick" delay="0">
                    <p:tgtEl>
                      <p:spTgt spid="115"/>
                    </p:tgtEl>
                  </p:cond>
                </p:stCondLst>
                <p:endSync evt="end" delay="0">
                  <p:rtn val="all"/>
                </p:endSync>
                <p:childTnLst>
                  <p:par>
                    <p:cTn id="788" fill="hold">
                      <p:stCondLst>
                        <p:cond delay="0"/>
                      </p:stCondLst>
                      <p:childTnLst>
                        <p:par>
                          <p:cTn id="789" fill="hold">
                            <p:stCondLst>
                              <p:cond delay="0"/>
                            </p:stCondLst>
                            <p:childTnLst>
                              <p:par>
                                <p:cTn id="790" presetID="1" presetClass="exit" presetSubtype="0" fill="hold" grpId="1" nodeType="clickEffect">
                                  <p:stCondLst>
                                    <p:cond delay="0"/>
                                  </p:stCondLst>
                                  <p:childTnLst>
                                    <p:set>
                                      <p:cBhvr>
                                        <p:cTn id="791" dur="1" fill="hold">
                                          <p:stCondLst>
                                            <p:cond delay="0"/>
                                          </p:stCondLst>
                                        </p:cTn>
                                        <p:tgtEl>
                                          <p:spTgt spid="115"/>
                                        </p:tgtEl>
                                        <p:attrNameLst>
                                          <p:attrName>style.visibility</p:attrName>
                                        </p:attrNameLst>
                                      </p:cBhvr>
                                      <p:to>
                                        <p:strVal val="hidden"/>
                                      </p:to>
                                    </p:set>
                                  </p:childTnLst>
                                </p:cTn>
                              </p:par>
                              <p:par>
                                <p:cTn id="792" presetID="1" presetClass="exit" presetSubtype="0" fill="hold" grpId="3" nodeType="withEffect">
                                  <p:stCondLst>
                                    <p:cond delay="0"/>
                                  </p:stCondLst>
                                  <p:childTnLst>
                                    <p:set>
                                      <p:cBhvr>
                                        <p:cTn id="793" dur="1" fill="hold">
                                          <p:stCondLst>
                                            <p:cond delay="0"/>
                                          </p:stCondLst>
                                        </p:cTn>
                                        <p:tgtEl>
                                          <p:spTgt spid="82"/>
                                        </p:tgtEl>
                                        <p:attrNameLst>
                                          <p:attrName>style.visibility</p:attrName>
                                        </p:attrNameLst>
                                      </p:cBhvr>
                                      <p:to>
                                        <p:strVal val="hidden"/>
                                      </p:to>
                                    </p:set>
                                  </p:childTnLst>
                                </p:cTn>
                              </p:par>
                              <p:par>
                                <p:cTn id="794" presetID="10" presetClass="entr" presetSubtype="0" fill="hold" grpId="8" nodeType="withEffect">
                                  <p:stCondLst>
                                    <p:cond delay="0"/>
                                  </p:stCondLst>
                                  <p:childTnLst>
                                    <p:set>
                                      <p:cBhvr>
                                        <p:cTn id="795" dur="1" fill="hold">
                                          <p:stCondLst>
                                            <p:cond delay="0"/>
                                          </p:stCondLst>
                                        </p:cTn>
                                        <p:tgtEl>
                                          <p:spTgt spid="90"/>
                                        </p:tgtEl>
                                        <p:attrNameLst>
                                          <p:attrName>style.visibility</p:attrName>
                                        </p:attrNameLst>
                                      </p:cBhvr>
                                      <p:to>
                                        <p:strVal val="visible"/>
                                      </p:to>
                                    </p:set>
                                    <p:animEffect transition="in" filter="fade">
                                      <p:cBhvr>
                                        <p:cTn id="796" dur="500"/>
                                        <p:tgtEl>
                                          <p:spTgt spid="90"/>
                                        </p:tgtEl>
                                      </p:cBhvr>
                                    </p:animEffect>
                                  </p:childTnLst>
                                </p:cTn>
                              </p:par>
                            </p:childTnLst>
                          </p:cTn>
                        </p:par>
                      </p:childTnLst>
                    </p:cTn>
                  </p:par>
                </p:childTnLst>
              </p:cTn>
              <p:nextCondLst>
                <p:cond evt="onClick" delay="0">
                  <p:tgtEl>
                    <p:spTgt spid="115"/>
                  </p:tgtEl>
                </p:cond>
              </p:nextCondLst>
            </p:seq>
            <p:seq concurrent="1" nextAc="seek">
              <p:cTn id="797" restart="whenNotActive" fill="hold" evtFilter="cancelBubble" nodeType="interactiveSeq">
                <p:stCondLst>
                  <p:cond evt="onClick" delay="0">
                    <p:tgtEl>
                      <p:spTgt spid="117"/>
                    </p:tgtEl>
                  </p:cond>
                </p:stCondLst>
                <p:endSync evt="end" delay="0">
                  <p:rtn val="all"/>
                </p:endSync>
                <p:childTnLst>
                  <p:par>
                    <p:cTn id="798" fill="hold">
                      <p:stCondLst>
                        <p:cond delay="0"/>
                      </p:stCondLst>
                      <p:childTnLst>
                        <p:par>
                          <p:cTn id="799" fill="hold">
                            <p:stCondLst>
                              <p:cond delay="0"/>
                            </p:stCondLst>
                            <p:childTnLst>
                              <p:par>
                                <p:cTn id="800" presetID="1" presetClass="entr" presetSubtype="0" fill="hold" grpId="0" nodeType="clickEffect">
                                  <p:stCondLst>
                                    <p:cond delay="0"/>
                                  </p:stCondLst>
                                  <p:childTnLst>
                                    <p:set>
                                      <p:cBhvr>
                                        <p:cTn id="801" dur="1" fill="hold">
                                          <p:stCondLst>
                                            <p:cond delay="0"/>
                                          </p:stCondLst>
                                        </p:cTn>
                                        <p:tgtEl>
                                          <p:spTgt spid="123"/>
                                        </p:tgtEl>
                                        <p:attrNameLst>
                                          <p:attrName>style.visibility</p:attrName>
                                        </p:attrNameLst>
                                      </p:cBhvr>
                                      <p:to>
                                        <p:strVal val="visible"/>
                                      </p:to>
                                    </p:set>
                                  </p:childTnLst>
                                </p:cTn>
                              </p:par>
                              <p:par>
                                <p:cTn id="802" presetID="10" presetClass="exit" presetSubtype="0" fill="hold" grpId="0" nodeType="withEffect">
                                  <p:stCondLst>
                                    <p:cond delay="0"/>
                                  </p:stCondLst>
                                  <p:childTnLst>
                                    <p:animEffect transition="out" filter="fade">
                                      <p:cBhvr>
                                        <p:cTn id="803" dur="500"/>
                                        <p:tgtEl>
                                          <p:spTgt spid="89"/>
                                        </p:tgtEl>
                                      </p:cBhvr>
                                    </p:animEffect>
                                    <p:set>
                                      <p:cBhvr>
                                        <p:cTn id="80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805" restart="whenNotActive" fill="hold" evtFilter="cancelBubble" nodeType="interactiveSeq">
                <p:stCondLst>
                  <p:cond evt="onClick" delay="0">
                    <p:tgtEl>
                      <p:spTgt spid="118"/>
                    </p:tgtEl>
                  </p:cond>
                </p:stCondLst>
                <p:endSync evt="end" delay="0">
                  <p:rtn val="all"/>
                </p:endSync>
                <p:childTnLst>
                  <p:par>
                    <p:cTn id="806" fill="hold">
                      <p:stCondLst>
                        <p:cond delay="0"/>
                      </p:stCondLst>
                      <p:childTnLst>
                        <p:par>
                          <p:cTn id="807" fill="hold">
                            <p:stCondLst>
                              <p:cond delay="0"/>
                            </p:stCondLst>
                            <p:childTnLst>
                              <p:par>
                                <p:cTn id="808" presetID="1" presetClass="entr" presetSubtype="0" fill="hold" grpId="0" nodeType="clickEffect">
                                  <p:stCondLst>
                                    <p:cond delay="0"/>
                                  </p:stCondLst>
                                  <p:childTnLst>
                                    <p:set>
                                      <p:cBhvr>
                                        <p:cTn id="809" dur="1" fill="hold">
                                          <p:stCondLst>
                                            <p:cond delay="0"/>
                                          </p:stCondLst>
                                        </p:cTn>
                                        <p:tgtEl>
                                          <p:spTgt spid="124"/>
                                        </p:tgtEl>
                                        <p:attrNameLst>
                                          <p:attrName>style.visibility</p:attrName>
                                        </p:attrNameLst>
                                      </p:cBhvr>
                                      <p:to>
                                        <p:strVal val="visible"/>
                                      </p:to>
                                    </p:set>
                                  </p:childTnLst>
                                </p:cTn>
                              </p:par>
                              <p:par>
                                <p:cTn id="810" presetID="1" presetClass="entr" presetSubtype="0" fill="hold" grpId="1" nodeType="withEffect">
                                  <p:stCondLst>
                                    <p:cond delay="0"/>
                                  </p:stCondLst>
                                  <p:childTnLst>
                                    <p:set>
                                      <p:cBhvr>
                                        <p:cTn id="811" dur="1" fill="hold">
                                          <p:stCondLst>
                                            <p:cond delay="0"/>
                                          </p:stCondLst>
                                        </p:cTn>
                                        <p:tgtEl>
                                          <p:spTgt spid="81"/>
                                        </p:tgtEl>
                                        <p:attrNameLst>
                                          <p:attrName>style.visibility</p:attrName>
                                        </p:attrNameLst>
                                      </p:cBhvr>
                                      <p:to>
                                        <p:strVal val="visible"/>
                                      </p:to>
                                    </p:set>
                                  </p:childTnLst>
                                </p:cTn>
                              </p:par>
                              <p:par>
                                <p:cTn id="812" presetID="10" presetClass="exit" presetSubtype="0" fill="hold" grpId="1" nodeType="withEffect">
                                  <p:stCondLst>
                                    <p:cond delay="0"/>
                                  </p:stCondLst>
                                  <p:childTnLst>
                                    <p:animEffect transition="out" filter="fade">
                                      <p:cBhvr>
                                        <p:cTn id="813" dur="500"/>
                                        <p:tgtEl>
                                          <p:spTgt spid="89"/>
                                        </p:tgtEl>
                                      </p:cBhvr>
                                    </p:animEffect>
                                    <p:set>
                                      <p:cBhvr>
                                        <p:cTn id="81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815" restart="whenNotActive" fill="hold" evtFilter="cancelBubble" nodeType="interactiveSeq">
                <p:stCondLst>
                  <p:cond evt="onClick" delay="0">
                    <p:tgtEl>
                      <p:spTgt spid="119"/>
                    </p:tgtEl>
                  </p:cond>
                </p:stCondLst>
                <p:endSync evt="end" delay="0">
                  <p:rtn val="all"/>
                </p:endSync>
                <p:childTnLst>
                  <p:par>
                    <p:cTn id="816" fill="hold">
                      <p:stCondLst>
                        <p:cond delay="0"/>
                      </p:stCondLst>
                      <p:childTnLst>
                        <p:par>
                          <p:cTn id="817" fill="hold">
                            <p:stCondLst>
                              <p:cond delay="0"/>
                            </p:stCondLst>
                            <p:childTnLst>
                              <p:par>
                                <p:cTn id="818" presetID="1" presetClass="entr" presetSubtype="0" fill="hold" grpId="1" nodeType="clickEffect">
                                  <p:stCondLst>
                                    <p:cond delay="0"/>
                                  </p:stCondLst>
                                  <p:childTnLst>
                                    <p:set>
                                      <p:cBhvr>
                                        <p:cTn id="819" dur="1" fill="hold">
                                          <p:stCondLst>
                                            <p:cond delay="0"/>
                                          </p:stCondLst>
                                        </p:cTn>
                                        <p:tgtEl>
                                          <p:spTgt spid="125"/>
                                        </p:tgtEl>
                                        <p:attrNameLst>
                                          <p:attrName>style.visibility</p:attrName>
                                        </p:attrNameLst>
                                      </p:cBhvr>
                                      <p:to>
                                        <p:strVal val="visible"/>
                                      </p:to>
                                    </p:set>
                                  </p:childTnLst>
                                </p:cTn>
                              </p:par>
                              <p:par>
                                <p:cTn id="820" presetID="1" presetClass="entr" presetSubtype="0" fill="hold" grpId="0" nodeType="withEffect">
                                  <p:stCondLst>
                                    <p:cond delay="0"/>
                                  </p:stCondLst>
                                  <p:childTnLst>
                                    <p:set>
                                      <p:cBhvr>
                                        <p:cTn id="821" dur="1" fill="hold">
                                          <p:stCondLst>
                                            <p:cond delay="0"/>
                                          </p:stCondLst>
                                        </p:cTn>
                                        <p:tgtEl>
                                          <p:spTgt spid="88"/>
                                        </p:tgtEl>
                                        <p:attrNameLst>
                                          <p:attrName>style.visibility</p:attrName>
                                        </p:attrNameLst>
                                      </p:cBhvr>
                                      <p:to>
                                        <p:strVal val="visible"/>
                                      </p:to>
                                    </p:set>
                                  </p:childTnLst>
                                </p:cTn>
                              </p:par>
                              <p:par>
                                <p:cTn id="822" presetID="10" presetClass="exit" presetSubtype="0" fill="hold" grpId="2" nodeType="withEffect">
                                  <p:stCondLst>
                                    <p:cond delay="0"/>
                                  </p:stCondLst>
                                  <p:childTnLst>
                                    <p:animEffect transition="out" filter="fade">
                                      <p:cBhvr>
                                        <p:cTn id="823" dur="500"/>
                                        <p:tgtEl>
                                          <p:spTgt spid="89"/>
                                        </p:tgtEl>
                                      </p:cBhvr>
                                    </p:animEffect>
                                    <p:set>
                                      <p:cBhvr>
                                        <p:cTn id="82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825" restart="whenNotActive" fill="hold" evtFilter="cancelBubble" nodeType="interactiveSeq">
                <p:stCondLst>
                  <p:cond evt="onClick" delay="0">
                    <p:tgtEl>
                      <p:spTgt spid="121"/>
                    </p:tgtEl>
                  </p:cond>
                </p:stCondLst>
                <p:endSync evt="end" delay="0">
                  <p:rtn val="all"/>
                </p:endSync>
                <p:childTnLst>
                  <p:par>
                    <p:cTn id="826" fill="hold">
                      <p:stCondLst>
                        <p:cond delay="0"/>
                      </p:stCondLst>
                      <p:childTnLst>
                        <p:par>
                          <p:cTn id="827" fill="hold">
                            <p:stCondLst>
                              <p:cond delay="0"/>
                            </p:stCondLst>
                            <p:childTnLst>
                              <p:par>
                                <p:cTn id="828" presetID="1" presetClass="entr" presetSubtype="0" fill="hold" grpId="0" nodeType="clickEffect">
                                  <p:stCondLst>
                                    <p:cond delay="0"/>
                                  </p:stCondLst>
                                  <p:childTnLst>
                                    <p:set>
                                      <p:cBhvr>
                                        <p:cTn id="829" dur="1" fill="hold">
                                          <p:stCondLst>
                                            <p:cond delay="0"/>
                                          </p:stCondLst>
                                        </p:cTn>
                                        <p:tgtEl>
                                          <p:spTgt spid="127"/>
                                        </p:tgtEl>
                                        <p:attrNameLst>
                                          <p:attrName>style.visibility</p:attrName>
                                        </p:attrNameLst>
                                      </p:cBhvr>
                                      <p:to>
                                        <p:strVal val="visible"/>
                                      </p:to>
                                    </p:set>
                                  </p:childTnLst>
                                </p:cTn>
                              </p:par>
                              <p:par>
                                <p:cTn id="830" presetID="1" presetClass="entr" presetSubtype="0" fill="hold" grpId="0" nodeType="withEffect">
                                  <p:stCondLst>
                                    <p:cond delay="0"/>
                                  </p:stCondLst>
                                  <p:childTnLst>
                                    <p:set>
                                      <p:cBhvr>
                                        <p:cTn id="831" dur="1" fill="hold">
                                          <p:stCondLst>
                                            <p:cond delay="0"/>
                                          </p:stCondLst>
                                        </p:cTn>
                                        <p:tgtEl>
                                          <p:spTgt spid="81"/>
                                        </p:tgtEl>
                                        <p:attrNameLst>
                                          <p:attrName>style.visibility</p:attrName>
                                        </p:attrNameLst>
                                      </p:cBhvr>
                                      <p:to>
                                        <p:strVal val="visible"/>
                                      </p:to>
                                    </p:set>
                                  </p:childTnLst>
                                </p:cTn>
                              </p:par>
                              <p:par>
                                <p:cTn id="832" presetID="10" presetClass="exit" presetSubtype="0" fill="hold" grpId="3" nodeType="withEffect">
                                  <p:stCondLst>
                                    <p:cond delay="0"/>
                                  </p:stCondLst>
                                  <p:childTnLst>
                                    <p:animEffect transition="out" filter="fade">
                                      <p:cBhvr>
                                        <p:cTn id="833" dur="500"/>
                                        <p:tgtEl>
                                          <p:spTgt spid="89"/>
                                        </p:tgtEl>
                                      </p:cBhvr>
                                    </p:animEffect>
                                    <p:set>
                                      <p:cBhvr>
                                        <p:cTn id="83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1"/>
                  </p:tgtEl>
                </p:cond>
              </p:nextCondLst>
            </p:seq>
            <p:seq concurrent="1" nextAc="seek">
              <p:cTn id="835" restart="whenNotActive" fill="hold" evtFilter="cancelBubble" nodeType="interactiveSeq">
                <p:stCondLst>
                  <p:cond evt="onClick" delay="0">
                    <p:tgtEl>
                      <p:spTgt spid="122"/>
                    </p:tgtEl>
                  </p:cond>
                </p:stCondLst>
                <p:endSync evt="end" delay="0">
                  <p:rtn val="all"/>
                </p:endSync>
                <p:childTnLst>
                  <p:par>
                    <p:cTn id="836" fill="hold">
                      <p:stCondLst>
                        <p:cond delay="0"/>
                      </p:stCondLst>
                      <p:childTnLst>
                        <p:par>
                          <p:cTn id="837" fill="hold">
                            <p:stCondLst>
                              <p:cond delay="0"/>
                            </p:stCondLst>
                            <p:childTnLst>
                              <p:par>
                                <p:cTn id="838" presetID="1" presetClass="entr" presetSubtype="0" fill="hold" grpId="0" nodeType="clickEffect">
                                  <p:stCondLst>
                                    <p:cond delay="0"/>
                                  </p:stCondLst>
                                  <p:childTnLst>
                                    <p:set>
                                      <p:cBhvr>
                                        <p:cTn id="839" dur="1" fill="hold">
                                          <p:stCondLst>
                                            <p:cond delay="0"/>
                                          </p:stCondLst>
                                        </p:cTn>
                                        <p:tgtEl>
                                          <p:spTgt spid="128"/>
                                        </p:tgtEl>
                                        <p:attrNameLst>
                                          <p:attrName>style.visibility</p:attrName>
                                        </p:attrNameLst>
                                      </p:cBhvr>
                                      <p:to>
                                        <p:strVal val="visible"/>
                                      </p:to>
                                    </p:set>
                                  </p:childTnLst>
                                </p:cTn>
                              </p:par>
                              <p:par>
                                <p:cTn id="840" presetID="1" presetClass="entr" presetSubtype="0" fill="hold" grpId="4" nodeType="withEffect">
                                  <p:stCondLst>
                                    <p:cond delay="0"/>
                                  </p:stCondLst>
                                  <p:childTnLst>
                                    <p:set>
                                      <p:cBhvr>
                                        <p:cTn id="841" dur="1" fill="hold">
                                          <p:stCondLst>
                                            <p:cond delay="0"/>
                                          </p:stCondLst>
                                        </p:cTn>
                                        <p:tgtEl>
                                          <p:spTgt spid="81"/>
                                        </p:tgtEl>
                                        <p:attrNameLst>
                                          <p:attrName>style.visibility</p:attrName>
                                        </p:attrNameLst>
                                      </p:cBhvr>
                                      <p:to>
                                        <p:strVal val="visible"/>
                                      </p:to>
                                    </p:set>
                                  </p:childTnLst>
                                </p:cTn>
                              </p:par>
                              <p:par>
                                <p:cTn id="842" presetID="10" presetClass="exit" presetSubtype="0" fill="hold" grpId="4" nodeType="withEffect">
                                  <p:stCondLst>
                                    <p:cond delay="0"/>
                                  </p:stCondLst>
                                  <p:childTnLst>
                                    <p:animEffect transition="out" filter="fade">
                                      <p:cBhvr>
                                        <p:cTn id="843" dur="500"/>
                                        <p:tgtEl>
                                          <p:spTgt spid="89"/>
                                        </p:tgtEl>
                                      </p:cBhvr>
                                    </p:animEffect>
                                    <p:set>
                                      <p:cBhvr>
                                        <p:cTn id="84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2"/>
                  </p:tgtEl>
                </p:cond>
              </p:nextCondLst>
            </p:seq>
            <p:seq concurrent="1" nextAc="seek">
              <p:cTn id="845" restart="whenNotActive" fill="hold" evtFilter="cancelBubble" nodeType="interactiveSeq">
                <p:stCondLst>
                  <p:cond evt="onClick" delay="0">
                    <p:tgtEl>
                      <p:spTgt spid="120"/>
                    </p:tgtEl>
                  </p:cond>
                </p:stCondLst>
                <p:endSync evt="end" delay="0">
                  <p:rtn val="all"/>
                </p:endSync>
                <p:childTnLst>
                  <p:par>
                    <p:cTn id="846" fill="hold">
                      <p:stCondLst>
                        <p:cond delay="0"/>
                      </p:stCondLst>
                      <p:childTnLst>
                        <p:par>
                          <p:cTn id="847" fill="hold">
                            <p:stCondLst>
                              <p:cond delay="0"/>
                            </p:stCondLst>
                            <p:childTnLst>
                              <p:par>
                                <p:cTn id="848" presetID="1" presetClass="entr" presetSubtype="0" fill="hold" grpId="0" nodeType="clickEffect">
                                  <p:stCondLst>
                                    <p:cond delay="0"/>
                                  </p:stCondLst>
                                  <p:childTnLst>
                                    <p:set>
                                      <p:cBhvr>
                                        <p:cTn id="849" dur="1" fill="hold">
                                          <p:stCondLst>
                                            <p:cond delay="0"/>
                                          </p:stCondLst>
                                        </p:cTn>
                                        <p:tgtEl>
                                          <p:spTgt spid="126"/>
                                        </p:tgtEl>
                                        <p:attrNameLst>
                                          <p:attrName>style.visibility</p:attrName>
                                        </p:attrNameLst>
                                      </p:cBhvr>
                                      <p:to>
                                        <p:strVal val="visible"/>
                                      </p:to>
                                    </p:set>
                                  </p:childTnLst>
                                </p:cTn>
                              </p:par>
                              <p:par>
                                <p:cTn id="850" presetID="10" presetClass="exit" presetSubtype="0" fill="hold" grpId="5" nodeType="withEffect">
                                  <p:stCondLst>
                                    <p:cond delay="0"/>
                                  </p:stCondLst>
                                  <p:childTnLst>
                                    <p:animEffect transition="out" filter="fade">
                                      <p:cBhvr>
                                        <p:cTn id="851" dur="500"/>
                                        <p:tgtEl>
                                          <p:spTgt spid="89"/>
                                        </p:tgtEl>
                                      </p:cBhvr>
                                    </p:animEffect>
                                    <p:set>
                                      <p:cBhvr>
                                        <p:cTn id="852"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853" restart="whenNotActive" fill="hold" evtFilter="cancelBubble" nodeType="interactiveSeq">
                <p:stCondLst>
                  <p:cond evt="onClick" delay="0">
                    <p:tgtEl>
                      <p:spTgt spid="128"/>
                    </p:tgtEl>
                  </p:cond>
                </p:stCondLst>
                <p:endSync evt="end" delay="0">
                  <p:rtn val="all"/>
                </p:endSync>
                <p:childTnLst>
                  <p:par>
                    <p:cTn id="854" fill="hold">
                      <p:stCondLst>
                        <p:cond delay="0"/>
                      </p:stCondLst>
                      <p:childTnLst>
                        <p:par>
                          <p:cTn id="855" fill="hold">
                            <p:stCondLst>
                              <p:cond delay="0"/>
                            </p:stCondLst>
                            <p:childTnLst>
                              <p:par>
                                <p:cTn id="856" presetID="1" presetClass="exit" presetSubtype="0" fill="hold" grpId="1" nodeType="clickEffect">
                                  <p:stCondLst>
                                    <p:cond delay="0"/>
                                  </p:stCondLst>
                                  <p:childTnLst>
                                    <p:set>
                                      <p:cBhvr>
                                        <p:cTn id="857" dur="1" fill="hold">
                                          <p:stCondLst>
                                            <p:cond delay="0"/>
                                          </p:stCondLst>
                                        </p:cTn>
                                        <p:tgtEl>
                                          <p:spTgt spid="128"/>
                                        </p:tgtEl>
                                        <p:attrNameLst>
                                          <p:attrName>style.visibility</p:attrName>
                                        </p:attrNameLst>
                                      </p:cBhvr>
                                      <p:to>
                                        <p:strVal val="hidden"/>
                                      </p:to>
                                    </p:set>
                                  </p:childTnLst>
                                </p:cTn>
                              </p:par>
                              <p:par>
                                <p:cTn id="858" presetID="1" presetClass="exit" presetSubtype="0" fill="hold" grpId="2" nodeType="withEffect">
                                  <p:stCondLst>
                                    <p:cond delay="0"/>
                                  </p:stCondLst>
                                  <p:childTnLst>
                                    <p:set>
                                      <p:cBhvr>
                                        <p:cTn id="859" dur="1" fill="hold">
                                          <p:stCondLst>
                                            <p:cond delay="0"/>
                                          </p:stCondLst>
                                        </p:cTn>
                                        <p:tgtEl>
                                          <p:spTgt spid="81"/>
                                        </p:tgtEl>
                                        <p:attrNameLst>
                                          <p:attrName>style.visibility</p:attrName>
                                        </p:attrNameLst>
                                      </p:cBhvr>
                                      <p:to>
                                        <p:strVal val="hidden"/>
                                      </p:to>
                                    </p:set>
                                  </p:childTnLst>
                                </p:cTn>
                              </p:par>
                              <p:par>
                                <p:cTn id="860" presetID="10" presetClass="entr" presetSubtype="0" fill="hold" grpId="6" nodeType="withEffect">
                                  <p:stCondLst>
                                    <p:cond delay="0"/>
                                  </p:stCondLst>
                                  <p:childTnLst>
                                    <p:set>
                                      <p:cBhvr>
                                        <p:cTn id="861" dur="1" fill="hold">
                                          <p:stCondLst>
                                            <p:cond delay="0"/>
                                          </p:stCondLst>
                                        </p:cTn>
                                        <p:tgtEl>
                                          <p:spTgt spid="89"/>
                                        </p:tgtEl>
                                        <p:attrNameLst>
                                          <p:attrName>style.visibility</p:attrName>
                                        </p:attrNameLst>
                                      </p:cBhvr>
                                      <p:to>
                                        <p:strVal val="visible"/>
                                      </p:to>
                                    </p:set>
                                    <p:animEffect transition="in" filter="fade">
                                      <p:cBhvr>
                                        <p:cTn id="862" dur="500"/>
                                        <p:tgtEl>
                                          <p:spTgt spid="89"/>
                                        </p:tgtEl>
                                      </p:cBhvr>
                                    </p:animEffect>
                                  </p:childTnLst>
                                </p:cTn>
                              </p:par>
                            </p:childTnLst>
                          </p:cTn>
                        </p:par>
                      </p:childTnLst>
                    </p:cTn>
                  </p:par>
                </p:childTnLst>
              </p:cTn>
              <p:nextCondLst>
                <p:cond evt="onClick" delay="0">
                  <p:tgtEl>
                    <p:spTgt spid="128"/>
                  </p:tgtEl>
                </p:cond>
              </p:nextCondLst>
            </p:seq>
            <p:seq concurrent="1" nextAc="seek">
              <p:cTn id="863" restart="whenNotActive" fill="hold" evtFilter="cancelBubble" nodeType="interactiveSeq">
                <p:stCondLst>
                  <p:cond evt="onClick" delay="0">
                    <p:tgtEl>
                      <p:spTgt spid="123"/>
                    </p:tgtEl>
                  </p:cond>
                </p:stCondLst>
                <p:endSync evt="end" delay="0">
                  <p:rtn val="all"/>
                </p:endSync>
                <p:childTnLst>
                  <p:par>
                    <p:cTn id="864" fill="hold">
                      <p:stCondLst>
                        <p:cond delay="0"/>
                      </p:stCondLst>
                      <p:childTnLst>
                        <p:par>
                          <p:cTn id="865" fill="hold">
                            <p:stCondLst>
                              <p:cond delay="0"/>
                            </p:stCondLst>
                            <p:childTnLst>
                              <p:par>
                                <p:cTn id="866" presetID="1" presetClass="exit" presetSubtype="0" fill="hold" grpId="1" nodeType="clickEffect">
                                  <p:stCondLst>
                                    <p:cond delay="0"/>
                                  </p:stCondLst>
                                  <p:childTnLst>
                                    <p:set>
                                      <p:cBhvr>
                                        <p:cTn id="867" dur="1" fill="hold">
                                          <p:stCondLst>
                                            <p:cond delay="0"/>
                                          </p:stCondLst>
                                        </p:cTn>
                                        <p:tgtEl>
                                          <p:spTgt spid="123"/>
                                        </p:tgtEl>
                                        <p:attrNameLst>
                                          <p:attrName>style.visibility</p:attrName>
                                        </p:attrNameLst>
                                      </p:cBhvr>
                                      <p:to>
                                        <p:strVal val="hidden"/>
                                      </p:to>
                                    </p:set>
                                  </p:childTnLst>
                                </p:cTn>
                              </p:par>
                              <p:par>
                                <p:cTn id="868" presetID="10" presetClass="entr" presetSubtype="0" fill="hold" grpId="7" nodeType="withEffect">
                                  <p:stCondLst>
                                    <p:cond delay="0"/>
                                  </p:stCondLst>
                                  <p:childTnLst>
                                    <p:set>
                                      <p:cBhvr>
                                        <p:cTn id="869" dur="1" fill="hold">
                                          <p:stCondLst>
                                            <p:cond delay="0"/>
                                          </p:stCondLst>
                                        </p:cTn>
                                        <p:tgtEl>
                                          <p:spTgt spid="89"/>
                                        </p:tgtEl>
                                        <p:attrNameLst>
                                          <p:attrName>style.visibility</p:attrName>
                                        </p:attrNameLst>
                                      </p:cBhvr>
                                      <p:to>
                                        <p:strVal val="visible"/>
                                      </p:to>
                                    </p:set>
                                    <p:animEffect transition="in" filter="fade">
                                      <p:cBhvr>
                                        <p:cTn id="870" dur="500"/>
                                        <p:tgtEl>
                                          <p:spTgt spid="89"/>
                                        </p:tgtEl>
                                      </p:cBhvr>
                                    </p:animEffect>
                                  </p:childTnLst>
                                </p:cTn>
                              </p:par>
                            </p:childTnLst>
                          </p:cTn>
                        </p:par>
                      </p:childTnLst>
                    </p:cTn>
                  </p:par>
                </p:childTnLst>
              </p:cTn>
              <p:nextCondLst>
                <p:cond evt="onClick" delay="0">
                  <p:tgtEl>
                    <p:spTgt spid="123"/>
                  </p:tgtEl>
                </p:cond>
              </p:nextCondLst>
            </p:seq>
            <p:seq concurrent="1" nextAc="seek">
              <p:cTn id="871" restart="whenNotActive" fill="hold" evtFilter="cancelBubble" nodeType="interactiveSeq">
                <p:stCondLst>
                  <p:cond evt="onClick" delay="0">
                    <p:tgtEl>
                      <p:spTgt spid="124"/>
                    </p:tgtEl>
                  </p:cond>
                </p:stCondLst>
                <p:endSync evt="end" delay="0">
                  <p:rtn val="all"/>
                </p:endSync>
                <p:childTnLst>
                  <p:par>
                    <p:cTn id="872" fill="hold">
                      <p:stCondLst>
                        <p:cond delay="0"/>
                      </p:stCondLst>
                      <p:childTnLst>
                        <p:par>
                          <p:cTn id="873" fill="hold">
                            <p:stCondLst>
                              <p:cond delay="0"/>
                            </p:stCondLst>
                            <p:childTnLst>
                              <p:par>
                                <p:cTn id="874" presetID="1" presetClass="exit" presetSubtype="0" fill="hold" grpId="1" nodeType="clickEffect">
                                  <p:stCondLst>
                                    <p:cond delay="0"/>
                                  </p:stCondLst>
                                  <p:childTnLst>
                                    <p:set>
                                      <p:cBhvr>
                                        <p:cTn id="875" dur="1" fill="hold">
                                          <p:stCondLst>
                                            <p:cond delay="0"/>
                                          </p:stCondLst>
                                        </p:cTn>
                                        <p:tgtEl>
                                          <p:spTgt spid="124"/>
                                        </p:tgtEl>
                                        <p:attrNameLst>
                                          <p:attrName>style.visibility</p:attrName>
                                        </p:attrNameLst>
                                      </p:cBhvr>
                                      <p:to>
                                        <p:strVal val="hidden"/>
                                      </p:to>
                                    </p:set>
                                  </p:childTnLst>
                                </p:cTn>
                              </p:par>
                              <p:par>
                                <p:cTn id="876" presetID="1" presetClass="exit" presetSubtype="0" fill="hold" grpId="3" nodeType="withEffect">
                                  <p:stCondLst>
                                    <p:cond delay="0"/>
                                  </p:stCondLst>
                                  <p:childTnLst>
                                    <p:set>
                                      <p:cBhvr>
                                        <p:cTn id="877" dur="1" fill="hold">
                                          <p:stCondLst>
                                            <p:cond delay="0"/>
                                          </p:stCondLst>
                                        </p:cTn>
                                        <p:tgtEl>
                                          <p:spTgt spid="81"/>
                                        </p:tgtEl>
                                        <p:attrNameLst>
                                          <p:attrName>style.visibility</p:attrName>
                                        </p:attrNameLst>
                                      </p:cBhvr>
                                      <p:to>
                                        <p:strVal val="hidden"/>
                                      </p:to>
                                    </p:set>
                                  </p:childTnLst>
                                </p:cTn>
                              </p:par>
                              <p:par>
                                <p:cTn id="878" presetID="10" presetClass="entr" presetSubtype="0" fill="hold" grpId="8" nodeType="withEffect">
                                  <p:stCondLst>
                                    <p:cond delay="0"/>
                                  </p:stCondLst>
                                  <p:childTnLst>
                                    <p:set>
                                      <p:cBhvr>
                                        <p:cTn id="879" dur="1" fill="hold">
                                          <p:stCondLst>
                                            <p:cond delay="0"/>
                                          </p:stCondLst>
                                        </p:cTn>
                                        <p:tgtEl>
                                          <p:spTgt spid="89"/>
                                        </p:tgtEl>
                                        <p:attrNameLst>
                                          <p:attrName>style.visibility</p:attrName>
                                        </p:attrNameLst>
                                      </p:cBhvr>
                                      <p:to>
                                        <p:strVal val="visible"/>
                                      </p:to>
                                    </p:set>
                                    <p:animEffect transition="in" filter="fade">
                                      <p:cBhvr>
                                        <p:cTn id="880" dur="500"/>
                                        <p:tgtEl>
                                          <p:spTgt spid="89"/>
                                        </p:tgtEl>
                                      </p:cBhvr>
                                    </p:animEffect>
                                  </p:childTnLst>
                                </p:cTn>
                              </p:par>
                            </p:childTnLst>
                          </p:cTn>
                        </p:par>
                      </p:childTnLst>
                    </p:cTn>
                  </p:par>
                </p:childTnLst>
              </p:cTn>
              <p:nextCondLst>
                <p:cond evt="onClick" delay="0">
                  <p:tgtEl>
                    <p:spTgt spid="124"/>
                  </p:tgtEl>
                </p:cond>
              </p:nextCondLst>
            </p:seq>
            <p:seq concurrent="1" nextAc="seek">
              <p:cTn id="881" restart="whenNotActive" fill="hold" evtFilter="cancelBubble" nodeType="interactiveSeq">
                <p:stCondLst>
                  <p:cond evt="onClick" delay="0">
                    <p:tgtEl>
                      <p:spTgt spid="125"/>
                    </p:tgtEl>
                  </p:cond>
                </p:stCondLst>
                <p:endSync evt="end" delay="0">
                  <p:rtn val="all"/>
                </p:endSync>
                <p:childTnLst>
                  <p:par>
                    <p:cTn id="882" fill="hold">
                      <p:stCondLst>
                        <p:cond delay="0"/>
                      </p:stCondLst>
                      <p:childTnLst>
                        <p:par>
                          <p:cTn id="883" fill="hold">
                            <p:stCondLst>
                              <p:cond delay="0"/>
                            </p:stCondLst>
                            <p:childTnLst>
                              <p:par>
                                <p:cTn id="884" presetID="1" presetClass="exit" presetSubtype="0" fill="hold" grpId="0" nodeType="clickEffect">
                                  <p:stCondLst>
                                    <p:cond delay="0"/>
                                  </p:stCondLst>
                                  <p:childTnLst>
                                    <p:set>
                                      <p:cBhvr>
                                        <p:cTn id="885" dur="1" fill="hold">
                                          <p:stCondLst>
                                            <p:cond delay="0"/>
                                          </p:stCondLst>
                                        </p:cTn>
                                        <p:tgtEl>
                                          <p:spTgt spid="125"/>
                                        </p:tgtEl>
                                        <p:attrNameLst>
                                          <p:attrName>style.visibility</p:attrName>
                                        </p:attrNameLst>
                                      </p:cBhvr>
                                      <p:to>
                                        <p:strVal val="hidden"/>
                                      </p:to>
                                    </p:set>
                                  </p:childTnLst>
                                </p:cTn>
                              </p:par>
                              <p:par>
                                <p:cTn id="886" presetID="1" presetClass="exit" presetSubtype="0" fill="hold" grpId="1" nodeType="withEffect">
                                  <p:stCondLst>
                                    <p:cond delay="0"/>
                                  </p:stCondLst>
                                  <p:childTnLst>
                                    <p:set>
                                      <p:cBhvr>
                                        <p:cTn id="887" dur="1" fill="hold">
                                          <p:stCondLst>
                                            <p:cond delay="0"/>
                                          </p:stCondLst>
                                        </p:cTn>
                                        <p:tgtEl>
                                          <p:spTgt spid="88"/>
                                        </p:tgtEl>
                                        <p:attrNameLst>
                                          <p:attrName>style.visibility</p:attrName>
                                        </p:attrNameLst>
                                      </p:cBhvr>
                                      <p:to>
                                        <p:strVal val="hidden"/>
                                      </p:to>
                                    </p:set>
                                  </p:childTnLst>
                                </p:cTn>
                              </p:par>
                              <p:par>
                                <p:cTn id="888" presetID="10" presetClass="entr" presetSubtype="0" fill="hold" grpId="9" nodeType="withEffect">
                                  <p:stCondLst>
                                    <p:cond delay="0"/>
                                  </p:stCondLst>
                                  <p:childTnLst>
                                    <p:set>
                                      <p:cBhvr>
                                        <p:cTn id="889" dur="1" fill="hold">
                                          <p:stCondLst>
                                            <p:cond delay="0"/>
                                          </p:stCondLst>
                                        </p:cTn>
                                        <p:tgtEl>
                                          <p:spTgt spid="89"/>
                                        </p:tgtEl>
                                        <p:attrNameLst>
                                          <p:attrName>style.visibility</p:attrName>
                                        </p:attrNameLst>
                                      </p:cBhvr>
                                      <p:to>
                                        <p:strVal val="visible"/>
                                      </p:to>
                                    </p:set>
                                    <p:animEffect transition="in" filter="fade">
                                      <p:cBhvr>
                                        <p:cTn id="890" dur="500"/>
                                        <p:tgtEl>
                                          <p:spTgt spid="89"/>
                                        </p:tgtEl>
                                      </p:cBhvr>
                                    </p:animEffect>
                                  </p:childTnLst>
                                </p:cTn>
                              </p:par>
                            </p:childTnLst>
                          </p:cTn>
                        </p:par>
                      </p:childTnLst>
                    </p:cTn>
                  </p:par>
                </p:childTnLst>
              </p:cTn>
              <p:nextCondLst>
                <p:cond evt="onClick" delay="0">
                  <p:tgtEl>
                    <p:spTgt spid="125"/>
                  </p:tgtEl>
                </p:cond>
              </p:nextCondLst>
            </p:seq>
            <p:seq concurrent="1" nextAc="seek">
              <p:cTn id="891" restart="whenNotActive" fill="hold" evtFilter="cancelBubble" nodeType="interactiveSeq">
                <p:stCondLst>
                  <p:cond evt="onClick" delay="0">
                    <p:tgtEl>
                      <p:spTgt spid="126"/>
                    </p:tgtEl>
                  </p:cond>
                </p:stCondLst>
                <p:endSync evt="end" delay="0">
                  <p:rtn val="all"/>
                </p:endSync>
                <p:childTnLst>
                  <p:par>
                    <p:cTn id="892" fill="hold">
                      <p:stCondLst>
                        <p:cond delay="0"/>
                      </p:stCondLst>
                      <p:childTnLst>
                        <p:par>
                          <p:cTn id="893" fill="hold">
                            <p:stCondLst>
                              <p:cond delay="0"/>
                            </p:stCondLst>
                            <p:childTnLst>
                              <p:par>
                                <p:cTn id="894" presetID="1" presetClass="exit" presetSubtype="0" fill="hold" grpId="1" nodeType="clickEffect">
                                  <p:stCondLst>
                                    <p:cond delay="0"/>
                                  </p:stCondLst>
                                  <p:childTnLst>
                                    <p:set>
                                      <p:cBhvr>
                                        <p:cTn id="895" dur="1" fill="hold">
                                          <p:stCondLst>
                                            <p:cond delay="0"/>
                                          </p:stCondLst>
                                        </p:cTn>
                                        <p:tgtEl>
                                          <p:spTgt spid="126"/>
                                        </p:tgtEl>
                                        <p:attrNameLst>
                                          <p:attrName>style.visibility</p:attrName>
                                        </p:attrNameLst>
                                      </p:cBhvr>
                                      <p:to>
                                        <p:strVal val="hidden"/>
                                      </p:to>
                                    </p:set>
                                  </p:childTnLst>
                                </p:cTn>
                              </p:par>
                              <p:par>
                                <p:cTn id="896" presetID="10" presetClass="entr" presetSubtype="0" fill="hold" grpId="10" nodeType="withEffect">
                                  <p:stCondLst>
                                    <p:cond delay="0"/>
                                  </p:stCondLst>
                                  <p:childTnLst>
                                    <p:set>
                                      <p:cBhvr>
                                        <p:cTn id="897" dur="1" fill="hold">
                                          <p:stCondLst>
                                            <p:cond delay="0"/>
                                          </p:stCondLst>
                                        </p:cTn>
                                        <p:tgtEl>
                                          <p:spTgt spid="89"/>
                                        </p:tgtEl>
                                        <p:attrNameLst>
                                          <p:attrName>style.visibility</p:attrName>
                                        </p:attrNameLst>
                                      </p:cBhvr>
                                      <p:to>
                                        <p:strVal val="visible"/>
                                      </p:to>
                                    </p:set>
                                    <p:animEffect transition="in" filter="fade">
                                      <p:cBhvr>
                                        <p:cTn id="898" dur="500"/>
                                        <p:tgtEl>
                                          <p:spTgt spid="89"/>
                                        </p:tgtEl>
                                      </p:cBhvr>
                                    </p:animEffect>
                                  </p:childTnLst>
                                </p:cTn>
                              </p:par>
                            </p:childTnLst>
                          </p:cTn>
                        </p:par>
                      </p:childTnLst>
                    </p:cTn>
                  </p:par>
                </p:childTnLst>
              </p:cTn>
              <p:nextCondLst>
                <p:cond evt="onClick" delay="0">
                  <p:tgtEl>
                    <p:spTgt spid="126"/>
                  </p:tgtEl>
                </p:cond>
              </p:nextCondLst>
            </p:seq>
            <p:seq concurrent="1" nextAc="seek">
              <p:cTn id="899" restart="whenNotActive" fill="hold" evtFilter="cancelBubble" nodeType="interactiveSeq">
                <p:stCondLst>
                  <p:cond evt="onClick" delay="0">
                    <p:tgtEl>
                      <p:spTgt spid="127"/>
                    </p:tgtEl>
                  </p:cond>
                </p:stCondLst>
                <p:endSync evt="end" delay="0">
                  <p:rtn val="all"/>
                </p:endSync>
                <p:childTnLst>
                  <p:par>
                    <p:cTn id="900" fill="hold">
                      <p:stCondLst>
                        <p:cond delay="0"/>
                      </p:stCondLst>
                      <p:childTnLst>
                        <p:par>
                          <p:cTn id="901" fill="hold">
                            <p:stCondLst>
                              <p:cond delay="0"/>
                            </p:stCondLst>
                            <p:childTnLst>
                              <p:par>
                                <p:cTn id="902" presetID="1" presetClass="exit" presetSubtype="0" fill="hold" grpId="1" nodeType="clickEffect">
                                  <p:stCondLst>
                                    <p:cond delay="0"/>
                                  </p:stCondLst>
                                  <p:childTnLst>
                                    <p:set>
                                      <p:cBhvr>
                                        <p:cTn id="903" dur="1" fill="hold">
                                          <p:stCondLst>
                                            <p:cond delay="0"/>
                                          </p:stCondLst>
                                        </p:cTn>
                                        <p:tgtEl>
                                          <p:spTgt spid="127"/>
                                        </p:tgtEl>
                                        <p:attrNameLst>
                                          <p:attrName>style.visibility</p:attrName>
                                        </p:attrNameLst>
                                      </p:cBhvr>
                                      <p:to>
                                        <p:strVal val="hidden"/>
                                      </p:to>
                                    </p:set>
                                  </p:childTnLst>
                                </p:cTn>
                              </p:par>
                              <p:par>
                                <p:cTn id="904" presetID="1" presetClass="exit" presetSubtype="0" fill="hold" grpId="5" nodeType="withEffect">
                                  <p:stCondLst>
                                    <p:cond delay="0"/>
                                  </p:stCondLst>
                                  <p:childTnLst>
                                    <p:set>
                                      <p:cBhvr>
                                        <p:cTn id="905" dur="1" fill="hold">
                                          <p:stCondLst>
                                            <p:cond delay="0"/>
                                          </p:stCondLst>
                                        </p:cTn>
                                        <p:tgtEl>
                                          <p:spTgt spid="81"/>
                                        </p:tgtEl>
                                        <p:attrNameLst>
                                          <p:attrName>style.visibility</p:attrName>
                                        </p:attrNameLst>
                                      </p:cBhvr>
                                      <p:to>
                                        <p:strVal val="hidden"/>
                                      </p:to>
                                    </p:set>
                                  </p:childTnLst>
                                </p:cTn>
                              </p:par>
                              <p:par>
                                <p:cTn id="906" presetID="10" presetClass="entr" presetSubtype="0" fill="hold" grpId="11" nodeType="withEffect">
                                  <p:stCondLst>
                                    <p:cond delay="0"/>
                                  </p:stCondLst>
                                  <p:childTnLst>
                                    <p:set>
                                      <p:cBhvr>
                                        <p:cTn id="907" dur="1" fill="hold">
                                          <p:stCondLst>
                                            <p:cond delay="0"/>
                                          </p:stCondLst>
                                        </p:cTn>
                                        <p:tgtEl>
                                          <p:spTgt spid="89"/>
                                        </p:tgtEl>
                                        <p:attrNameLst>
                                          <p:attrName>style.visibility</p:attrName>
                                        </p:attrNameLst>
                                      </p:cBhvr>
                                      <p:to>
                                        <p:strVal val="visible"/>
                                      </p:to>
                                    </p:set>
                                    <p:animEffect transition="in" filter="fade">
                                      <p:cBhvr>
                                        <p:cTn id="908" dur="500"/>
                                        <p:tgtEl>
                                          <p:spTgt spid="89"/>
                                        </p:tgtEl>
                                      </p:cBhvr>
                                    </p:animEffect>
                                  </p:childTnLst>
                                </p:cTn>
                              </p:par>
                            </p:childTnLst>
                          </p:cTn>
                        </p:par>
                      </p:childTnLst>
                    </p:cTn>
                  </p:par>
                </p:childTnLst>
              </p:cTn>
              <p:nextCondLst>
                <p:cond evt="onClick" delay="0">
                  <p:tgtEl>
                    <p:spTgt spid="127"/>
                  </p:tgtEl>
                </p:cond>
              </p:nextCondLst>
            </p:seq>
            <p:seq concurrent="1" nextAc="seek">
              <p:cTn id="909" restart="whenNotActive" fill="hold" evtFilter="cancelBubble" nodeType="interactiveSeq">
                <p:stCondLst>
                  <p:cond evt="onClick" delay="0">
                    <p:tgtEl>
                      <p:spTgt spid="129"/>
                    </p:tgtEl>
                  </p:cond>
                </p:stCondLst>
                <p:endSync evt="end" delay="0">
                  <p:rtn val="all"/>
                </p:endSync>
                <p:childTnLst>
                  <p:par>
                    <p:cTn id="910" fill="hold">
                      <p:stCondLst>
                        <p:cond delay="0"/>
                      </p:stCondLst>
                      <p:childTnLst>
                        <p:par>
                          <p:cTn id="911" fill="hold">
                            <p:stCondLst>
                              <p:cond delay="0"/>
                            </p:stCondLst>
                            <p:childTnLst>
                              <p:par>
                                <p:cTn id="912" presetID="1" presetClass="entr" presetSubtype="0" fill="hold" grpId="0" nodeType="clickEffect">
                                  <p:stCondLst>
                                    <p:cond delay="0"/>
                                  </p:stCondLst>
                                  <p:childTnLst>
                                    <p:set>
                                      <p:cBhvr>
                                        <p:cTn id="913" dur="1" fill="hold">
                                          <p:stCondLst>
                                            <p:cond delay="0"/>
                                          </p:stCondLst>
                                        </p:cTn>
                                        <p:tgtEl>
                                          <p:spTgt spid="135"/>
                                        </p:tgtEl>
                                        <p:attrNameLst>
                                          <p:attrName>style.visibility</p:attrName>
                                        </p:attrNameLst>
                                      </p:cBhvr>
                                      <p:to>
                                        <p:strVal val="visible"/>
                                      </p:to>
                                    </p:set>
                                  </p:childTnLst>
                                </p:cTn>
                              </p:par>
                              <p:par>
                                <p:cTn id="914" presetID="10" presetClass="exit" presetSubtype="0" fill="hold" grpId="5" nodeType="withEffect">
                                  <p:stCondLst>
                                    <p:cond delay="0"/>
                                  </p:stCondLst>
                                  <p:childTnLst>
                                    <p:animEffect transition="out" filter="fade">
                                      <p:cBhvr>
                                        <p:cTn id="915" dur="500"/>
                                        <p:tgtEl>
                                          <p:spTgt spid="151"/>
                                        </p:tgtEl>
                                      </p:cBhvr>
                                    </p:animEffect>
                                    <p:set>
                                      <p:cBhvr>
                                        <p:cTn id="916"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29"/>
                  </p:tgtEl>
                </p:cond>
              </p:nextCondLst>
            </p:seq>
            <p:seq concurrent="1" nextAc="seek">
              <p:cTn id="917" restart="whenNotActive" fill="hold" evtFilter="cancelBubble" nodeType="interactiveSeq">
                <p:stCondLst>
                  <p:cond evt="onClick" delay="0">
                    <p:tgtEl>
                      <p:spTgt spid="130"/>
                    </p:tgtEl>
                  </p:cond>
                </p:stCondLst>
                <p:endSync evt="end" delay="0">
                  <p:rtn val="all"/>
                </p:endSync>
                <p:childTnLst>
                  <p:par>
                    <p:cTn id="918" fill="hold">
                      <p:stCondLst>
                        <p:cond delay="0"/>
                      </p:stCondLst>
                      <p:childTnLst>
                        <p:par>
                          <p:cTn id="919" fill="hold">
                            <p:stCondLst>
                              <p:cond delay="0"/>
                            </p:stCondLst>
                            <p:childTnLst>
                              <p:par>
                                <p:cTn id="920" presetID="1" presetClass="entr" presetSubtype="0" fill="hold" grpId="0" nodeType="clickEffect">
                                  <p:stCondLst>
                                    <p:cond delay="0"/>
                                  </p:stCondLst>
                                  <p:childTnLst>
                                    <p:set>
                                      <p:cBhvr>
                                        <p:cTn id="921" dur="1" fill="hold">
                                          <p:stCondLst>
                                            <p:cond delay="0"/>
                                          </p:stCondLst>
                                        </p:cTn>
                                        <p:tgtEl>
                                          <p:spTgt spid="136"/>
                                        </p:tgtEl>
                                        <p:attrNameLst>
                                          <p:attrName>style.visibility</p:attrName>
                                        </p:attrNameLst>
                                      </p:cBhvr>
                                      <p:to>
                                        <p:strVal val="visible"/>
                                      </p:to>
                                    </p:set>
                                  </p:childTnLst>
                                </p:cTn>
                              </p:par>
                              <p:par>
                                <p:cTn id="922" presetID="1" presetClass="entr" presetSubtype="0" fill="hold" grpId="2" nodeType="withEffect">
                                  <p:stCondLst>
                                    <p:cond delay="0"/>
                                  </p:stCondLst>
                                  <p:childTnLst>
                                    <p:set>
                                      <p:cBhvr>
                                        <p:cTn id="923" dur="1" fill="hold">
                                          <p:stCondLst>
                                            <p:cond delay="0"/>
                                          </p:stCondLst>
                                        </p:cTn>
                                        <p:tgtEl>
                                          <p:spTgt spid="144"/>
                                        </p:tgtEl>
                                        <p:attrNameLst>
                                          <p:attrName>style.visibility</p:attrName>
                                        </p:attrNameLst>
                                      </p:cBhvr>
                                      <p:to>
                                        <p:strVal val="visible"/>
                                      </p:to>
                                    </p:set>
                                  </p:childTnLst>
                                </p:cTn>
                              </p:par>
                              <p:par>
                                <p:cTn id="924" presetID="10" presetClass="exit" presetSubtype="0" fill="hold" grpId="4" nodeType="withEffect">
                                  <p:stCondLst>
                                    <p:cond delay="0"/>
                                  </p:stCondLst>
                                  <p:childTnLst>
                                    <p:animEffect transition="out" filter="fade">
                                      <p:cBhvr>
                                        <p:cTn id="925" dur="500"/>
                                        <p:tgtEl>
                                          <p:spTgt spid="151"/>
                                        </p:tgtEl>
                                      </p:cBhvr>
                                    </p:animEffect>
                                    <p:set>
                                      <p:cBhvr>
                                        <p:cTn id="926"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0"/>
                  </p:tgtEl>
                </p:cond>
              </p:nextCondLst>
            </p:seq>
            <p:seq concurrent="1" nextAc="seek">
              <p:cTn id="927" restart="whenNotActive" fill="hold" evtFilter="cancelBubble" nodeType="interactiveSeq">
                <p:stCondLst>
                  <p:cond evt="onClick" delay="0">
                    <p:tgtEl>
                      <p:spTgt spid="131"/>
                    </p:tgtEl>
                  </p:cond>
                </p:stCondLst>
                <p:endSync evt="end" delay="0">
                  <p:rtn val="all"/>
                </p:endSync>
                <p:childTnLst>
                  <p:par>
                    <p:cTn id="928" fill="hold">
                      <p:stCondLst>
                        <p:cond delay="0"/>
                      </p:stCondLst>
                      <p:childTnLst>
                        <p:par>
                          <p:cTn id="929" fill="hold">
                            <p:stCondLst>
                              <p:cond delay="0"/>
                            </p:stCondLst>
                            <p:childTnLst>
                              <p:par>
                                <p:cTn id="930" presetID="1" presetClass="entr" presetSubtype="0" fill="hold" grpId="1" nodeType="clickEffect">
                                  <p:stCondLst>
                                    <p:cond delay="0"/>
                                  </p:stCondLst>
                                  <p:childTnLst>
                                    <p:set>
                                      <p:cBhvr>
                                        <p:cTn id="931" dur="1" fill="hold">
                                          <p:stCondLst>
                                            <p:cond delay="0"/>
                                          </p:stCondLst>
                                        </p:cTn>
                                        <p:tgtEl>
                                          <p:spTgt spid="137"/>
                                        </p:tgtEl>
                                        <p:attrNameLst>
                                          <p:attrName>style.visibility</p:attrName>
                                        </p:attrNameLst>
                                      </p:cBhvr>
                                      <p:to>
                                        <p:strVal val="visible"/>
                                      </p:to>
                                    </p:set>
                                  </p:childTnLst>
                                </p:cTn>
                              </p:par>
                              <p:par>
                                <p:cTn id="932" presetID="1" presetClass="entr" presetSubtype="0" fill="hold" grpId="1" nodeType="withEffect">
                                  <p:stCondLst>
                                    <p:cond delay="0"/>
                                  </p:stCondLst>
                                  <p:childTnLst>
                                    <p:set>
                                      <p:cBhvr>
                                        <p:cTn id="933" dur="1" fill="hold">
                                          <p:stCondLst>
                                            <p:cond delay="0"/>
                                          </p:stCondLst>
                                        </p:cTn>
                                        <p:tgtEl>
                                          <p:spTgt spid="144"/>
                                        </p:tgtEl>
                                        <p:attrNameLst>
                                          <p:attrName>style.visibility</p:attrName>
                                        </p:attrNameLst>
                                      </p:cBhvr>
                                      <p:to>
                                        <p:strVal val="visible"/>
                                      </p:to>
                                    </p:set>
                                  </p:childTnLst>
                                </p:cTn>
                              </p:par>
                              <p:par>
                                <p:cTn id="934" presetID="10" presetClass="exit" presetSubtype="0" fill="hold" grpId="3" nodeType="withEffect">
                                  <p:stCondLst>
                                    <p:cond delay="0"/>
                                  </p:stCondLst>
                                  <p:childTnLst>
                                    <p:animEffect transition="out" filter="fade">
                                      <p:cBhvr>
                                        <p:cTn id="935" dur="500"/>
                                        <p:tgtEl>
                                          <p:spTgt spid="151"/>
                                        </p:tgtEl>
                                      </p:cBhvr>
                                    </p:animEffect>
                                    <p:set>
                                      <p:cBhvr>
                                        <p:cTn id="936"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1"/>
                  </p:tgtEl>
                </p:cond>
              </p:nextCondLst>
            </p:seq>
            <p:seq concurrent="1" nextAc="seek">
              <p:cTn id="937" restart="whenNotActive" fill="hold" evtFilter="cancelBubble" nodeType="interactiveSeq">
                <p:stCondLst>
                  <p:cond evt="onClick" delay="0">
                    <p:tgtEl>
                      <p:spTgt spid="133"/>
                    </p:tgtEl>
                  </p:cond>
                </p:stCondLst>
                <p:endSync evt="end" delay="0">
                  <p:rtn val="all"/>
                </p:endSync>
                <p:childTnLst>
                  <p:par>
                    <p:cTn id="938" fill="hold">
                      <p:stCondLst>
                        <p:cond delay="0"/>
                      </p:stCondLst>
                      <p:childTnLst>
                        <p:par>
                          <p:cTn id="939" fill="hold">
                            <p:stCondLst>
                              <p:cond delay="0"/>
                            </p:stCondLst>
                            <p:childTnLst>
                              <p:par>
                                <p:cTn id="940" presetID="1" presetClass="entr" presetSubtype="0" fill="hold" grpId="0" nodeType="clickEffect">
                                  <p:stCondLst>
                                    <p:cond delay="0"/>
                                  </p:stCondLst>
                                  <p:childTnLst>
                                    <p:set>
                                      <p:cBhvr>
                                        <p:cTn id="941" dur="1" fill="hold">
                                          <p:stCondLst>
                                            <p:cond delay="0"/>
                                          </p:stCondLst>
                                        </p:cTn>
                                        <p:tgtEl>
                                          <p:spTgt spid="139"/>
                                        </p:tgtEl>
                                        <p:attrNameLst>
                                          <p:attrName>style.visibility</p:attrName>
                                        </p:attrNameLst>
                                      </p:cBhvr>
                                      <p:to>
                                        <p:strVal val="visible"/>
                                      </p:to>
                                    </p:set>
                                  </p:childTnLst>
                                </p:cTn>
                              </p:par>
                              <p:par>
                                <p:cTn id="942" presetID="1" presetClass="entr" presetSubtype="0" fill="hold" grpId="0" nodeType="withEffect">
                                  <p:stCondLst>
                                    <p:cond delay="0"/>
                                  </p:stCondLst>
                                  <p:childTnLst>
                                    <p:set>
                                      <p:cBhvr>
                                        <p:cTn id="943" dur="1" fill="hold">
                                          <p:stCondLst>
                                            <p:cond delay="0"/>
                                          </p:stCondLst>
                                        </p:cTn>
                                        <p:tgtEl>
                                          <p:spTgt spid="146"/>
                                        </p:tgtEl>
                                        <p:attrNameLst>
                                          <p:attrName>style.visibility</p:attrName>
                                        </p:attrNameLst>
                                      </p:cBhvr>
                                      <p:to>
                                        <p:strVal val="visible"/>
                                      </p:to>
                                    </p:set>
                                  </p:childTnLst>
                                </p:cTn>
                              </p:par>
                              <p:par>
                                <p:cTn id="944" presetID="10" presetClass="exit" presetSubtype="0" fill="hold" grpId="2" nodeType="withEffect">
                                  <p:stCondLst>
                                    <p:cond delay="0"/>
                                  </p:stCondLst>
                                  <p:childTnLst>
                                    <p:animEffect transition="out" filter="fade">
                                      <p:cBhvr>
                                        <p:cTn id="945" dur="500"/>
                                        <p:tgtEl>
                                          <p:spTgt spid="151"/>
                                        </p:tgtEl>
                                      </p:cBhvr>
                                    </p:animEffect>
                                    <p:set>
                                      <p:cBhvr>
                                        <p:cTn id="946"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3"/>
                  </p:tgtEl>
                </p:cond>
              </p:nextCondLst>
            </p:seq>
            <p:seq concurrent="1" nextAc="seek">
              <p:cTn id="947" restart="whenNotActive" fill="hold" evtFilter="cancelBubble" nodeType="interactiveSeq">
                <p:stCondLst>
                  <p:cond evt="onClick" delay="0">
                    <p:tgtEl>
                      <p:spTgt spid="134"/>
                    </p:tgtEl>
                  </p:cond>
                </p:stCondLst>
                <p:endSync evt="end" delay="0">
                  <p:rtn val="all"/>
                </p:endSync>
                <p:childTnLst>
                  <p:par>
                    <p:cTn id="948" fill="hold">
                      <p:stCondLst>
                        <p:cond delay="0"/>
                      </p:stCondLst>
                      <p:childTnLst>
                        <p:par>
                          <p:cTn id="949" fill="hold">
                            <p:stCondLst>
                              <p:cond delay="0"/>
                            </p:stCondLst>
                            <p:childTnLst>
                              <p:par>
                                <p:cTn id="950" presetID="1" presetClass="entr" presetSubtype="0" fill="hold" grpId="0" nodeType="clickEffect">
                                  <p:stCondLst>
                                    <p:cond delay="0"/>
                                  </p:stCondLst>
                                  <p:childTnLst>
                                    <p:set>
                                      <p:cBhvr>
                                        <p:cTn id="951" dur="1" fill="hold">
                                          <p:stCondLst>
                                            <p:cond delay="0"/>
                                          </p:stCondLst>
                                        </p:cTn>
                                        <p:tgtEl>
                                          <p:spTgt spid="140"/>
                                        </p:tgtEl>
                                        <p:attrNameLst>
                                          <p:attrName>style.visibility</p:attrName>
                                        </p:attrNameLst>
                                      </p:cBhvr>
                                      <p:to>
                                        <p:strVal val="visible"/>
                                      </p:to>
                                    </p:set>
                                  </p:childTnLst>
                                </p:cTn>
                              </p:par>
                              <p:par>
                                <p:cTn id="952" presetID="1" presetClass="entr" presetSubtype="0" fill="hold" grpId="0" nodeType="withEffect">
                                  <p:stCondLst>
                                    <p:cond delay="0"/>
                                  </p:stCondLst>
                                  <p:childTnLst>
                                    <p:set>
                                      <p:cBhvr>
                                        <p:cTn id="953" dur="1" fill="hold">
                                          <p:stCondLst>
                                            <p:cond delay="0"/>
                                          </p:stCondLst>
                                        </p:cTn>
                                        <p:tgtEl>
                                          <p:spTgt spid="144"/>
                                        </p:tgtEl>
                                        <p:attrNameLst>
                                          <p:attrName>style.visibility</p:attrName>
                                        </p:attrNameLst>
                                      </p:cBhvr>
                                      <p:to>
                                        <p:strVal val="visible"/>
                                      </p:to>
                                    </p:set>
                                  </p:childTnLst>
                                </p:cTn>
                              </p:par>
                              <p:par>
                                <p:cTn id="954" presetID="10" presetClass="exit" presetSubtype="0" fill="hold" grpId="1" nodeType="withEffect">
                                  <p:stCondLst>
                                    <p:cond delay="0"/>
                                  </p:stCondLst>
                                  <p:childTnLst>
                                    <p:animEffect transition="out" filter="fade">
                                      <p:cBhvr>
                                        <p:cTn id="955" dur="500"/>
                                        <p:tgtEl>
                                          <p:spTgt spid="151"/>
                                        </p:tgtEl>
                                      </p:cBhvr>
                                    </p:animEffect>
                                    <p:set>
                                      <p:cBhvr>
                                        <p:cTn id="956"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4"/>
                  </p:tgtEl>
                </p:cond>
              </p:nextCondLst>
            </p:seq>
            <p:seq concurrent="1" nextAc="seek">
              <p:cTn id="957" restart="whenNotActive" fill="hold" evtFilter="cancelBubble" nodeType="interactiveSeq">
                <p:stCondLst>
                  <p:cond evt="onClick" delay="0">
                    <p:tgtEl>
                      <p:spTgt spid="132"/>
                    </p:tgtEl>
                  </p:cond>
                </p:stCondLst>
                <p:endSync evt="end" delay="0">
                  <p:rtn val="all"/>
                </p:endSync>
                <p:childTnLst>
                  <p:par>
                    <p:cTn id="958" fill="hold">
                      <p:stCondLst>
                        <p:cond delay="0"/>
                      </p:stCondLst>
                      <p:childTnLst>
                        <p:par>
                          <p:cTn id="959" fill="hold">
                            <p:stCondLst>
                              <p:cond delay="0"/>
                            </p:stCondLst>
                            <p:childTnLst>
                              <p:par>
                                <p:cTn id="960" presetID="1" presetClass="entr" presetSubtype="0" fill="hold" grpId="0" nodeType="clickEffect">
                                  <p:stCondLst>
                                    <p:cond delay="0"/>
                                  </p:stCondLst>
                                  <p:childTnLst>
                                    <p:set>
                                      <p:cBhvr>
                                        <p:cTn id="961" dur="1" fill="hold">
                                          <p:stCondLst>
                                            <p:cond delay="0"/>
                                          </p:stCondLst>
                                        </p:cTn>
                                        <p:tgtEl>
                                          <p:spTgt spid="138"/>
                                        </p:tgtEl>
                                        <p:attrNameLst>
                                          <p:attrName>style.visibility</p:attrName>
                                        </p:attrNameLst>
                                      </p:cBhvr>
                                      <p:to>
                                        <p:strVal val="visible"/>
                                      </p:to>
                                    </p:set>
                                  </p:childTnLst>
                                </p:cTn>
                              </p:par>
                              <p:par>
                                <p:cTn id="962" presetID="10" presetClass="exit" presetSubtype="0" fill="hold" grpId="0" nodeType="withEffect">
                                  <p:stCondLst>
                                    <p:cond delay="0"/>
                                  </p:stCondLst>
                                  <p:childTnLst>
                                    <p:animEffect transition="out" filter="fade">
                                      <p:cBhvr>
                                        <p:cTn id="963" dur="500"/>
                                        <p:tgtEl>
                                          <p:spTgt spid="151"/>
                                        </p:tgtEl>
                                      </p:cBhvr>
                                    </p:animEffect>
                                    <p:set>
                                      <p:cBhvr>
                                        <p:cTn id="964"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2"/>
                  </p:tgtEl>
                </p:cond>
              </p:nextCondLst>
            </p:seq>
            <p:seq concurrent="1" nextAc="seek">
              <p:cTn id="965" restart="whenNotActive" fill="hold" evtFilter="cancelBubble" nodeType="interactiveSeq">
                <p:stCondLst>
                  <p:cond evt="onClick" delay="0">
                    <p:tgtEl>
                      <p:spTgt spid="140"/>
                    </p:tgtEl>
                  </p:cond>
                </p:stCondLst>
                <p:endSync evt="end" delay="0">
                  <p:rtn val="all"/>
                </p:endSync>
                <p:childTnLst>
                  <p:par>
                    <p:cTn id="966" fill="hold">
                      <p:stCondLst>
                        <p:cond delay="0"/>
                      </p:stCondLst>
                      <p:childTnLst>
                        <p:par>
                          <p:cTn id="967" fill="hold">
                            <p:stCondLst>
                              <p:cond delay="0"/>
                            </p:stCondLst>
                            <p:childTnLst>
                              <p:par>
                                <p:cTn id="968" presetID="1" presetClass="exit" presetSubtype="0" fill="hold" grpId="1" nodeType="clickEffect">
                                  <p:stCondLst>
                                    <p:cond delay="0"/>
                                  </p:stCondLst>
                                  <p:childTnLst>
                                    <p:set>
                                      <p:cBhvr>
                                        <p:cTn id="969" dur="1" fill="hold">
                                          <p:stCondLst>
                                            <p:cond delay="0"/>
                                          </p:stCondLst>
                                        </p:cTn>
                                        <p:tgtEl>
                                          <p:spTgt spid="140"/>
                                        </p:tgtEl>
                                        <p:attrNameLst>
                                          <p:attrName>style.visibility</p:attrName>
                                        </p:attrNameLst>
                                      </p:cBhvr>
                                      <p:to>
                                        <p:strVal val="hidden"/>
                                      </p:to>
                                    </p:set>
                                  </p:childTnLst>
                                </p:cTn>
                              </p:par>
                              <p:par>
                                <p:cTn id="970" presetID="1" presetClass="exit" presetSubtype="0" fill="hold" grpId="3" nodeType="withEffect">
                                  <p:stCondLst>
                                    <p:cond delay="0"/>
                                  </p:stCondLst>
                                  <p:childTnLst>
                                    <p:set>
                                      <p:cBhvr>
                                        <p:cTn id="971" dur="1" fill="hold">
                                          <p:stCondLst>
                                            <p:cond delay="0"/>
                                          </p:stCondLst>
                                        </p:cTn>
                                        <p:tgtEl>
                                          <p:spTgt spid="144"/>
                                        </p:tgtEl>
                                        <p:attrNameLst>
                                          <p:attrName>style.visibility</p:attrName>
                                        </p:attrNameLst>
                                      </p:cBhvr>
                                      <p:to>
                                        <p:strVal val="hidden"/>
                                      </p:to>
                                    </p:set>
                                  </p:childTnLst>
                                </p:cTn>
                              </p:par>
                              <p:par>
                                <p:cTn id="972" presetID="10" presetClass="entr" presetSubtype="0" fill="hold" grpId="6" nodeType="withEffect">
                                  <p:stCondLst>
                                    <p:cond delay="0"/>
                                  </p:stCondLst>
                                  <p:childTnLst>
                                    <p:set>
                                      <p:cBhvr>
                                        <p:cTn id="973" dur="1" fill="hold">
                                          <p:stCondLst>
                                            <p:cond delay="0"/>
                                          </p:stCondLst>
                                        </p:cTn>
                                        <p:tgtEl>
                                          <p:spTgt spid="151"/>
                                        </p:tgtEl>
                                        <p:attrNameLst>
                                          <p:attrName>style.visibility</p:attrName>
                                        </p:attrNameLst>
                                      </p:cBhvr>
                                      <p:to>
                                        <p:strVal val="visible"/>
                                      </p:to>
                                    </p:set>
                                    <p:animEffect transition="in" filter="fade">
                                      <p:cBhvr>
                                        <p:cTn id="974" dur="500"/>
                                        <p:tgtEl>
                                          <p:spTgt spid="151"/>
                                        </p:tgtEl>
                                      </p:cBhvr>
                                    </p:animEffect>
                                  </p:childTnLst>
                                </p:cTn>
                              </p:par>
                            </p:childTnLst>
                          </p:cTn>
                        </p:par>
                      </p:childTnLst>
                    </p:cTn>
                  </p:par>
                </p:childTnLst>
              </p:cTn>
              <p:nextCondLst>
                <p:cond evt="onClick" delay="0">
                  <p:tgtEl>
                    <p:spTgt spid="140"/>
                  </p:tgtEl>
                </p:cond>
              </p:nextCondLst>
            </p:seq>
            <p:seq concurrent="1" nextAc="seek">
              <p:cTn id="975" restart="whenNotActive" fill="hold" evtFilter="cancelBubble" nodeType="interactiveSeq">
                <p:stCondLst>
                  <p:cond evt="onClick" delay="0">
                    <p:tgtEl>
                      <p:spTgt spid="135"/>
                    </p:tgtEl>
                  </p:cond>
                </p:stCondLst>
                <p:endSync evt="end" delay="0">
                  <p:rtn val="all"/>
                </p:endSync>
                <p:childTnLst>
                  <p:par>
                    <p:cTn id="976" fill="hold">
                      <p:stCondLst>
                        <p:cond delay="0"/>
                      </p:stCondLst>
                      <p:childTnLst>
                        <p:par>
                          <p:cTn id="977" fill="hold">
                            <p:stCondLst>
                              <p:cond delay="0"/>
                            </p:stCondLst>
                            <p:childTnLst>
                              <p:par>
                                <p:cTn id="978" presetID="1" presetClass="exit" presetSubtype="0" fill="hold" grpId="1" nodeType="clickEffect">
                                  <p:stCondLst>
                                    <p:cond delay="0"/>
                                  </p:stCondLst>
                                  <p:childTnLst>
                                    <p:set>
                                      <p:cBhvr>
                                        <p:cTn id="979" dur="1" fill="hold">
                                          <p:stCondLst>
                                            <p:cond delay="0"/>
                                          </p:stCondLst>
                                        </p:cTn>
                                        <p:tgtEl>
                                          <p:spTgt spid="135"/>
                                        </p:tgtEl>
                                        <p:attrNameLst>
                                          <p:attrName>style.visibility</p:attrName>
                                        </p:attrNameLst>
                                      </p:cBhvr>
                                      <p:to>
                                        <p:strVal val="hidden"/>
                                      </p:to>
                                    </p:set>
                                  </p:childTnLst>
                                </p:cTn>
                              </p:par>
                              <p:par>
                                <p:cTn id="980" presetID="10" presetClass="entr" presetSubtype="0" fill="hold" grpId="7" nodeType="withEffect">
                                  <p:stCondLst>
                                    <p:cond delay="0"/>
                                  </p:stCondLst>
                                  <p:childTnLst>
                                    <p:set>
                                      <p:cBhvr>
                                        <p:cTn id="981" dur="1" fill="hold">
                                          <p:stCondLst>
                                            <p:cond delay="0"/>
                                          </p:stCondLst>
                                        </p:cTn>
                                        <p:tgtEl>
                                          <p:spTgt spid="151"/>
                                        </p:tgtEl>
                                        <p:attrNameLst>
                                          <p:attrName>style.visibility</p:attrName>
                                        </p:attrNameLst>
                                      </p:cBhvr>
                                      <p:to>
                                        <p:strVal val="visible"/>
                                      </p:to>
                                    </p:set>
                                    <p:animEffect transition="in" filter="fade">
                                      <p:cBhvr>
                                        <p:cTn id="982" dur="500"/>
                                        <p:tgtEl>
                                          <p:spTgt spid="151"/>
                                        </p:tgtEl>
                                      </p:cBhvr>
                                    </p:animEffect>
                                  </p:childTnLst>
                                </p:cTn>
                              </p:par>
                            </p:childTnLst>
                          </p:cTn>
                        </p:par>
                      </p:childTnLst>
                    </p:cTn>
                  </p:par>
                </p:childTnLst>
              </p:cTn>
              <p:nextCondLst>
                <p:cond evt="onClick" delay="0">
                  <p:tgtEl>
                    <p:spTgt spid="135"/>
                  </p:tgtEl>
                </p:cond>
              </p:nextCondLst>
            </p:seq>
            <p:seq concurrent="1" nextAc="seek">
              <p:cTn id="983" restart="whenNotActive" fill="hold" evtFilter="cancelBubble" nodeType="interactiveSeq">
                <p:stCondLst>
                  <p:cond evt="onClick" delay="0">
                    <p:tgtEl>
                      <p:spTgt spid="136"/>
                    </p:tgtEl>
                  </p:cond>
                </p:stCondLst>
                <p:endSync evt="end" delay="0">
                  <p:rtn val="all"/>
                </p:endSync>
                <p:childTnLst>
                  <p:par>
                    <p:cTn id="984" fill="hold">
                      <p:stCondLst>
                        <p:cond delay="0"/>
                      </p:stCondLst>
                      <p:childTnLst>
                        <p:par>
                          <p:cTn id="985" fill="hold">
                            <p:stCondLst>
                              <p:cond delay="0"/>
                            </p:stCondLst>
                            <p:childTnLst>
                              <p:par>
                                <p:cTn id="986" presetID="1" presetClass="exit" presetSubtype="0" fill="hold" grpId="1" nodeType="clickEffect">
                                  <p:stCondLst>
                                    <p:cond delay="0"/>
                                  </p:stCondLst>
                                  <p:childTnLst>
                                    <p:set>
                                      <p:cBhvr>
                                        <p:cTn id="987" dur="1" fill="hold">
                                          <p:stCondLst>
                                            <p:cond delay="0"/>
                                          </p:stCondLst>
                                        </p:cTn>
                                        <p:tgtEl>
                                          <p:spTgt spid="136"/>
                                        </p:tgtEl>
                                        <p:attrNameLst>
                                          <p:attrName>style.visibility</p:attrName>
                                        </p:attrNameLst>
                                      </p:cBhvr>
                                      <p:to>
                                        <p:strVal val="hidden"/>
                                      </p:to>
                                    </p:set>
                                  </p:childTnLst>
                                </p:cTn>
                              </p:par>
                              <p:par>
                                <p:cTn id="988" presetID="1" presetClass="exit" presetSubtype="0" fill="hold" grpId="4" nodeType="withEffect">
                                  <p:stCondLst>
                                    <p:cond delay="0"/>
                                  </p:stCondLst>
                                  <p:childTnLst>
                                    <p:set>
                                      <p:cBhvr>
                                        <p:cTn id="989" dur="1" fill="hold">
                                          <p:stCondLst>
                                            <p:cond delay="0"/>
                                          </p:stCondLst>
                                        </p:cTn>
                                        <p:tgtEl>
                                          <p:spTgt spid="144"/>
                                        </p:tgtEl>
                                        <p:attrNameLst>
                                          <p:attrName>style.visibility</p:attrName>
                                        </p:attrNameLst>
                                      </p:cBhvr>
                                      <p:to>
                                        <p:strVal val="hidden"/>
                                      </p:to>
                                    </p:set>
                                  </p:childTnLst>
                                </p:cTn>
                              </p:par>
                              <p:par>
                                <p:cTn id="990" presetID="10" presetClass="entr" presetSubtype="0" fill="hold" grpId="10" nodeType="withEffect">
                                  <p:stCondLst>
                                    <p:cond delay="0"/>
                                  </p:stCondLst>
                                  <p:childTnLst>
                                    <p:set>
                                      <p:cBhvr>
                                        <p:cTn id="991" dur="1" fill="hold">
                                          <p:stCondLst>
                                            <p:cond delay="0"/>
                                          </p:stCondLst>
                                        </p:cTn>
                                        <p:tgtEl>
                                          <p:spTgt spid="151"/>
                                        </p:tgtEl>
                                        <p:attrNameLst>
                                          <p:attrName>style.visibility</p:attrName>
                                        </p:attrNameLst>
                                      </p:cBhvr>
                                      <p:to>
                                        <p:strVal val="visible"/>
                                      </p:to>
                                    </p:set>
                                    <p:animEffect transition="in" filter="fade">
                                      <p:cBhvr>
                                        <p:cTn id="992" dur="500"/>
                                        <p:tgtEl>
                                          <p:spTgt spid="151"/>
                                        </p:tgtEl>
                                      </p:cBhvr>
                                    </p:animEffect>
                                  </p:childTnLst>
                                </p:cTn>
                              </p:par>
                            </p:childTnLst>
                          </p:cTn>
                        </p:par>
                      </p:childTnLst>
                    </p:cTn>
                  </p:par>
                </p:childTnLst>
              </p:cTn>
              <p:nextCondLst>
                <p:cond evt="onClick" delay="0">
                  <p:tgtEl>
                    <p:spTgt spid="136"/>
                  </p:tgtEl>
                </p:cond>
              </p:nextCondLst>
            </p:seq>
            <p:seq concurrent="1" nextAc="seek">
              <p:cTn id="993" restart="whenNotActive" fill="hold" evtFilter="cancelBubble" nodeType="interactiveSeq">
                <p:stCondLst>
                  <p:cond evt="onClick" delay="0">
                    <p:tgtEl>
                      <p:spTgt spid="137"/>
                    </p:tgtEl>
                  </p:cond>
                </p:stCondLst>
                <p:endSync evt="end" delay="0">
                  <p:rtn val="all"/>
                </p:endSync>
                <p:childTnLst>
                  <p:par>
                    <p:cTn id="994" fill="hold">
                      <p:stCondLst>
                        <p:cond delay="0"/>
                      </p:stCondLst>
                      <p:childTnLst>
                        <p:par>
                          <p:cTn id="995" fill="hold">
                            <p:stCondLst>
                              <p:cond delay="0"/>
                            </p:stCondLst>
                            <p:childTnLst>
                              <p:par>
                                <p:cTn id="996" presetID="1" presetClass="exit" presetSubtype="0" fill="hold" grpId="0" nodeType="clickEffect">
                                  <p:stCondLst>
                                    <p:cond delay="0"/>
                                  </p:stCondLst>
                                  <p:childTnLst>
                                    <p:set>
                                      <p:cBhvr>
                                        <p:cTn id="997" dur="1" fill="hold">
                                          <p:stCondLst>
                                            <p:cond delay="0"/>
                                          </p:stCondLst>
                                        </p:cTn>
                                        <p:tgtEl>
                                          <p:spTgt spid="137"/>
                                        </p:tgtEl>
                                        <p:attrNameLst>
                                          <p:attrName>style.visibility</p:attrName>
                                        </p:attrNameLst>
                                      </p:cBhvr>
                                      <p:to>
                                        <p:strVal val="hidden"/>
                                      </p:to>
                                    </p:set>
                                  </p:childTnLst>
                                </p:cTn>
                              </p:par>
                              <p:par>
                                <p:cTn id="998" presetID="1" presetClass="exit" presetSubtype="0" fill="hold" grpId="5" nodeType="withEffect">
                                  <p:stCondLst>
                                    <p:cond delay="0"/>
                                  </p:stCondLst>
                                  <p:childTnLst>
                                    <p:set>
                                      <p:cBhvr>
                                        <p:cTn id="999" dur="1" fill="hold">
                                          <p:stCondLst>
                                            <p:cond delay="0"/>
                                          </p:stCondLst>
                                        </p:cTn>
                                        <p:tgtEl>
                                          <p:spTgt spid="144"/>
                                        </p:tgtEl>
                                        <p:attrNameLst>
                                          <p:attrName>style.visibility</p:attrName>
                                        </p:attrNameLst>
                                      </p:cBhvr>
                                      <p:to>
                                        <p:strVal val="hidden"/>
                                      </p:to>
                                    </p:set>
                                  </p:childTnLst>
                                </p:cTn>
                              </p:par>
                              <p:par>
                                <p:cTn id="1000" presetID="10" presetClass="entr" presetSubtype="0" fill="hold" grpId="9" nodeType="withEffect">
                                  <p:stCondLst>
                                    <p:cond delay="0"/>
                                  </p:stCondLst>
                                  <p:childTnLst>
                                    <p:set>
                                      <p:cBhvr>
                                        <p:cTn id="1001" dur="1" fill="hold">
                                          <p:stCondLst>
                                            <p:cond delay="0"/>
                                          </p:stCondLst>
                                        </p:cTn>
                                        <p:tgtEl>
                                          <p:spTgt spid="151"/>
                                        </p:tgtEl>
                                        <p:attrNameLst>
                                          <p:attrName>style.visibility</p:attrName>
                                        </p:attrNameLst>
                                      </p:cBhvr>
                                      <p:to>
                                        <p:strVal val="visible"/>
                                      </p:to>
                                    </p:set>
                                    <p:animEffect transition="in" filter="fade">
                                      <p:cBhvr>
                                        <p:cTn id="1002" dur="500"/>
                                        <p:tgtEl>
                                          <p:spTgt spid="151"/>
                                        </p:tgtEl>
                                      </p:cBhvr>
                                    </p:animEffect>
                                  </p:childTnLst>
                                </p:cTn>
                              </p:par>
                            </p:childTnLst>
                          </p:cTn>
                        </p:par>
                      </p:childTnLst>
                    </p:cTn>
                  </p:par>
                </p:childTnLst>
              </p:cTn>
              <p:nextCondLst>
                <p:cond evt="onClick" delay="0">
                  <p:tgtEl>
                    <p:spTgt spid="137"/>
                  </p:tgtEl>
                </p:cond>
              </p:nextCondLst>
            </p:seq>
            <p:seq concurrent="1" nextAc="seek">
              <p:cTn id="1003" restart="whenNotActive" fill="hold" evtFilter="cancelBubble" nodeType="interactiveSeq">
                <p:stCondLst>
                  <p:cond evt="onClick" delay="0">
                    <p:tgtEl>
                      <p:spTgt spid="138"/>
                    </p:tgtEl>
                  </p:cond>
                </p:stCondLst>
                <p:endSync evt="end" delay="0">
                  <p:rtn val="all"/>
                </p:endSync>
                <p:childTnLst>
                  <p:par>
                    <p:cTn id="1004" fill="hold">
                      <p:stCondLst>
                        <p:cond delay="0"/>
                      </p:stCondLst>
                      <p:childTnLst>
                        <p:par>
                          <p:cTn id="1005" fill="hold">
                            <p:stCondLst>
                              <p:cond delay="0"/>
                            </p:stCondLst>
                            <p:childTnLst>
                              <p:par>
                                <p:cTn id="1006" presetID="1" presetClass="exit" presetSubtype="0" fill="hold" grpId="1" nodeType="clickEffect">
                                  <p:stCondLst>
                                    <p:cond delay="0"/>
                                  </p:stCondLst>
                                  <p:childTnLst>
                                    <p:set>
                                      <p:cBhvr>
                                        <p:cTn id="1007" dur="1" fill="hold">
                                          <p:stCondLst>
                                            <p:cond delay="0"/>
                                          </p:stCondLst>
                                        </p:cTn>
                                        <p:tgtEl>
                                          <p:spTgt spid="138"/>
                                        </p:tgtEl>
                                        <p:attrNameLst>
                                          <p:attrName>style.visibility</p:attrName>
                                        </p:attrNameLst>
                                      </p:cBhvr>
                                      <p:to>
                                        <p:strVal val="hidden"/>
                                      </p:to>
                                    </p:set>
                                  </p:childTnLst>
                                </p:cTn>
                              </p:par>
                              <p:par>
                                <p:cTn id="1008" presetID="10" presetClass="entr" presetSubtype="0" fill="hold" grpId="11" nodeType="withEffect">
                                  <p:stCondLst>
                                    <p:cond delay="0"/>
                                  </p:stCondLst>
                                  <p:childTnLst>
                                    <p:set>
                                      <p:cBhvr>
                                        <p:cTn id="1009" dur="1" fill="hold">
                                          <p:stCondLst>
                                            <p:cond delay="0"/>
                                          </p:stCondLst>
                                        </p:cTn>
                                        <p:tgtEl>
                                          <p:spTgt spid="151"/>
                                        </p:tgtEl>
                                        <p:attrNameLst>
                                          <p:attrName>style.visibility</p:attrName>
                                        </p:attrNameLst>
                                      </p:cBhvr>
                                      <p:to>
                                        <p:strVal val="visible"/>
                                      </p:to>
                                    </p:set>
                                    <p:animEffect transition="in" filter="fade">
                                      <p:cBhvr>
                                        <p:cTn id="1010" dur="500"/>
                                        <p:tgtEl>
                                          <p:spTgt spid="151"/>
                                        </p:tgtEl>
                                      </p:cBhvr>
                                    </p:animEffect>
                                  </p:childTnLst>
                                </p:cTn>
                              </p:par>
                            </p:childTnLst>
                          </p:cTn>
                        </p:par>
                      </p:childTnLst>
                    </p:cTn>
                  </p:par>
                </p:childTnLst>
              </p:cTn>
              <p:nextCondLst>
                <p:cond evt="onClick" delay="0">
                  <p:tgtEl>
                    <p:spTgt spid="138"/>
                  </p:tgtEl>
                </p:cond>
              </p:nextCondLst>
            </p:seq>
            <p:seq concurrent="1" nextAc="seek">
              <p:cTn id="1011" restart="whenNotActive" fill="hold" evtFilter="cancelBubble" nodeType="interactiveSeq">
                <p:stCondLst>
                  <p:cond evt="onClick" delay="0">
                    <p:tgtEl>
                      <p:spTgt spid="139"/>
                    </p:tgtEl>
                  </p:cond>
                </p:stCondLst>
                <p:endSync evt="end" delay="0">
                  <p:rtn val="all"/>
                </p:endSync>
                <p:childTnLst>
                  <p:par>
                    <p:cTn id="1012" fill="hold">
                      <p:stCondLst>
                        <p:cond delay="0"/>
                      </p:stCondLst>
                      <p:childTnLst>
                        <p:par>
                          <p:cTn id="1013" fill="hold">
                            <p:stCondLst>
                              <p:cond delay="0"/>
                            </p:stCondLst>
                            <p:childTnLst>
                              <p:par>
                                <p:cTn id="1014" presetID="1" presetClass="exit" presetSubtype="0" fill="hold" grpId="1" nodeType="clickEffect">
                                  <p:stCondLst>
                                    <p:cond delay="0"/>
                                  </p:stCondLst>
                                  <p:childTnLst>
                                    <p:set>
                                      <p:cBhvr>
                                        <p:cTn id="1015" dur="1" fill="hold">
                                          <p:stCondLst>
                                            <p:cond delay="0"/>
                                          </p:stCondLst>
                                        </p:cTn>
                                        <p:tgtEl>
                                          <p:spTgt spid="139"/>
                                        </p:tgtEl>
                                        <p:attrNameLst>
                                          <p:attrName>style.visibility</p:attrName>
                                        </p:attrNameLst>
                                      </p:cBhvr>
                                      <p:to>
                                        <p:strVal val="hidden"/>
                                      </p:to>
                                    </p:set>
                                  </p:childTnLst>
                                </p:cTn>
                              </p:par>
                              <p:par>
                                <p:cTn id="1016" presetID="1" presetClass="exit" presetSubtype="0" fill="hold" grpId="1" nodeType="withEffect">
                                  <p:stCondLst>
                                    <p:cond delay="0"/>
                                  </p:stCondLst>
                                  <p:childTnLst>
                                    <p:set>
                                      <p:cBhvr>
                                        <p:cTn id="1017" dur="1" fill="hold">
                                          <p:stCondLst>
                                            <p:cond delay="0"/>
                                          </p:stCondLst>
                                        </p:cTn>
                                        <p:tgtEl>
                                          <p:spTgt spid="146"/>
                                        </p:tgtEl>
                                        <p:attrNameLst>
                                          <p:attrName>style.visibility</p:attrName>
                                        </p:attrNameLst>
                                      </p:cBhvr>
                                      <p:to>
                                        <p:strVal val="hidden"/>
                                      </p:to>
                                    </p:set>
                                  </p:childTnLst>
                                </p:cTn>
                              </p:par>
                              <p:par>
                                <p:cTn id="1018" presetID="10" presetClass="entr" presetSubtype="0" fill="hold" grpId="8" nodeType="withEffect">
                                  <p:stCondLst>
                                    <p:cond delay="0"/>
                                  </p:stCondLst>
                                  <p:childTnLst>
                                    <p:set>
                                      <p:cBhvr>
                                        <p:cTn id="1019" dur="1" fill="hold">
                                          <p:stCondLst>
                                            <p:cond delay="0"/>
                                          </p:stCondLst>
                                        </p:cTn>
                                        <p:tgtEl>
                                          <p:spTgt spid="151"/>
                                        </p:tgtEl>
                                        <p:attrNameLst>
                                          <p:attrName>style.visibility</p:attrName>
                                        </p:attrNameLst>
                                      </p:cBhvr>
                                      <p:to>
                                        <p:strVal val="visible"/>
                                      </p:to>
                                    </p:set>
                                    <p:animEffect transition="in" filter="fade">
                                      <p:cBhvr>
                                        <p:cTn id="1020" dur="500"/>
                                        <p:tgtEl>
                                          <p:spTgt spid="151"/>
                                        </p:tgtEl>
                                      </p:cBhvr>
                                    </p:animEffect>
                                  </p:childTnLst>
                                </p:cTn>
                              </p:par>
                            </p:childTnLst>
                          </p:cTn>
                        </p:par>
                      </p:childTnLst>
                    </p:cTn>
                  </p:par>
                </p:childTnLst>
              </p:cTn>
              <p:nextCondLst>
                <p:cond evt="onClick" delay="0">
                  <p:tgtEl>
                    <p:spTgt spid="139"/>
                  </p:tgtEl>
                </p:cond>
              </p:nextCondLst>
            </p:seq>
            <p:seq concurrent="1" nextAc="seek">
              <p:cTn id="1021" restart="whenNotActive" fill="hold" evtFilter="cancelBubble" nodeType="interactiveSeq">
                <p:stCondLst>
                  <p:cond evt="onClick" delay="0">
                    <p:tgtEl>
                      <p:spTgt spid="153"/>
                    </p:tgtEl>
                  </p:cond>
                </p:stCondLst>
                <p:endSync evt="end" delay="0">
                  <p:rtn val="all"/>
                </p:endSync>
                <p:childTnLst>
                  <p:par>
                    <p:cTn id="1022" fill="hold">
                      <p:stCondLst>
                        <p:cond delay="0"/>
                      </p:stCondLst>
                      <p:childTnLst>
                        <p:par>
                          <p:cTn id="1023" fill="hold">
                            <p:stCondLst>
                              <p:cond delay="0"/>
                            </p:stCondLst>
                            <p:childTnLst>
                              <p:par>
                                <p:cTn id="1024" presetID="1" presetClass="entr" presetSubtype="0" fill="hold" grpId="0" nodeType="clickEffect">
                                  <p:stCondLst>
                                    <p:cond delay="0"/>
                                  </p:stCondLst>
                                  <p:childTnLst>
                                    <p:set>
                                      <p:cBhvr>
                                        <p:cTn id="1025" dur="1" fill="hold">
                                          <p:stCondLst>
                                            <p:cond delay="0"/>
                                          </p:stCondLst>
                                        </p:cTn>
                                        <p:tgtEl>
                                          <p:spTgt spid="159"/>
                                        </p:tgtEl>
                                        <p:attrNameLst>
                                          <p:attrName>style.visibility</p:attrName>
                                        </p:attrNameLst>
                                      </p:cBhvr>
                                      <p:to>
                                        <p:strVal val="visible"/>
                                      </p:to>
                                    </p:set>
                                  </p:childTnLst>
                                </p:cTn>
                              </p:par>
                              <p:par>
                                <p:cTn id="1026" presetID="10" presetClass="exit" presetSubtype="0" fill="hold" grpId="0" nodeType="withEffect">
                                  <p:stCondLst>
                                    <p:cond delay="0"/>
                                  </p:stCondLst>
                                  <p:childTnLst>
                                    <p:animEffect transition="out" filter="fade">
                                      <p:cBhvr>
                                        <p:cTn id="1027" dur="500"/>
                                        <p:tgtEl>
                                          <p:spTgt spid="152"/>
                                        </p:tgtEl>
                                      </p:cBhvr>
                                    </p:animEffect>
                                    <p:set>
                                      <p:cBhvr>
                                        <p:cTn id="1028"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3"/>
                  </p:tgtEl>
                </p:cond>
              </p:nextCondLst>
            </p:seq>
            <p:seq concurrent="1" nextAc="seek">
              <p:cTn id="1029" restart="whenNotActive" fill="hold" evtFilter="cancelBubble" nodeType="interactiveSeq">
                <p:stCondLst>
                  <p:cond evt="onClick" delay="0">
                    <p:tgtEl>
                      <p:spTgt spid="154"/>
                    </p:tgtEl>
                  </p:cond>
                </p:stCondLst>
                <p:endSync evt="end" delay="0">
                  <p:rtn val="all"/>
                </p:endSync>
                <p:childTnLst>
                  <p:par>
                    <p:cTn id="1030" fill="hold">
                      <p:stCondLst>
                        <p:cond delay="0"/>
                      </p:stCondLst>
                      <p:childTnLst>
                        <p:par>
                          <p:cTn id="1031" fill="hold">
                            <p:stCondLst>
                              <p:cond delay="0"/>
                            </p:stCondLst>
                            <p:childTnLst>
                              <p:par>
                                <p:cTn id="1032" presetID="1" presetClass="entr" presetSubtype="0" fill="hold" grpId="0" nodeType="clickEffect">
                                  <p:stCondLst>
                                    <p:cond delay="0"/>
                                  </p:stCondLst>
                                  <p:childTnLst>
                                    <p:set>
                                      <p:cBhvr>
                                        <p:cTn id="1033" dur="1" fill="hold">
                                          <p:stCondLst>
                                            <p:cond delay="0"/>
                                          </p:stCondLst>
                                        </p:cTn>
                                        <p:tgtEl>
                                          <p:spTgt spid="160"/>
                                        </p:tgtEl>
                                        <p:attrNameLst>
                                          <p:attrName>style.visibility</p:attrName>
                                        </p:attrNameLst>
                                      </p:cBhvr>
                                      <p:to>
                                        <p:strVal val="visible"/>
                                      </p:to>
                                    </p:set>
                                  </p:childTnLst>
                                </p:cTn>
                              </p:par>
                              <p:par>
                                <p:cTn id="1034" presetID="1" presetClass="entr" presetSubtype="0" fill="hold" grpId="0" nodeType="withEffect">
                                  <p:stCondLst>
                                    <p:cond delay="0"/>
                                  </p:stCondLst>
                                  <p:childTnLst>
                                    <p:set>
                                      <p:cBhvr>
                                        <p:cTn id="1035" dur="1" fill="hold">
                                          <p:stCondLst>
                                            <p:cond delay="0"/>
                                          </p:stCondLst>
                                        </p:cTn>
                                        <p:tgtEl>
                                          <p:spTgt spid="145"/>
                                        </p:tgtEl>
                                        <p:attrNameLst>
                                          <p:attrName>style.visibility</p:attrName>
                                        </p:attrNameLst>
                                      </p:cBhvr>
                                      <p:to>
                                        <p:strVal val="visible"/>
                                      </p:to>
                                    </p:set>
                                  </p:childTnLst>
                                </p:cTn>
                              </p:par>
                              <p:par>
                                <p:cTn id="1036" presetID="10" presetClass="exit" presetSubtype="0" fill="hold" grpId="1" nodeType="withEffect">
                                  <p:stCondLst>
                                    <p:cond delay="0"/>
                                  </p:stCondLst>
                                  <p:childTnLst>
                                    <p:animEffect transition="out" filter="fade">
                                      <p:cBhvr>
                                        <p:cTn id="1037" dur="500"/>
                                        <p:tgtEl>
                                          <p:spTgt spid="152"/>
                                        </p:tgtEl>
                                      </p:cBhvr>
                                    </p:animEffect>
                                    <p:set>
                                      <p:cBhvr>
                                        <p:cTn id="1038"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4"/>
                  </p:tgtEl>
                </p:cond>
              </p:nextCondLst>
            </p:seq>
            <p:seq concurrent="1" nextAc="seek">
              <p:cTn id="1039" restart="whenNotActive" fill="hold" evtFilter="cancelBubble" nodeType="interactiveSeq">
                <p:stCondLst>
                  <p:cond evt="onClick" delay="0">
                    <p:tgtEl>
                      <p:spTgt spid="155"/>
                    </p:tgtEl>
                  </p:cond>
                </p:stCondLst>
                <p:endSync evt="end" delay="0">
                  <p:rtn val="all"/>
                </p:endSync>
                <p:childTnLst>
                  <p:par>
                    <p:cTn id="1040" fill="hold">
                      <p:stCondLst>
                        <p:cond delay="0"/>
                      </p:stCondLst>
                      <p:childTnLst>
                        <p:par>
                          <p:cTn id="1041" fill="hold">
                            <p:stCondLst>
                              <p:cond delay="0"/>
                            </p:stCondLst>
                            <p:childTnLst>
                              <p:par>
                                <p:cTn id="1042" presetID="1" presetClass="entr" presetSubtype="0" fill="hold" grpId="0" nodeType="clickEffect">
                                  <p:stCondLst>
                                    <p:cond delay="0"/>
                                  </p:stCondLst>
                                  <p:childTnLst>
                                    <p:set>
                                      <p:cBhvr>
                                        <p:cTn id="1043" dur="1" fill="hold">
                                          <p:stCondLst>
                                            <p:cond delay="0"/>
                                          </p:stCondLst>
                                        </p:cTn>
                                        <p:tgtEl>
                                          <p:spTgt spid="161"/>
                                        </p:tgtEl>
                                        <p:attrNameLst>
                                          <p:attrName>style.visibility</p:attrName>
                                        </p:attrNameLst>
                                      </p:cBhvr>
                                      <p:to>
                                        <p:strVal val="visible"/>
                                      </p:to>
                                    </p:set>
                                  </p:childTnLst>
                                </p:cTn>
                              </p:par>
                              <p:par>
                                <p:cTn id="1044" presetID="1" presetClass="entr" presetSubtype="0" fill="hold" grpId="2" nodeType="withEffect">
                                  <p:stCondLst>
                                    <p:cond delay="0"/>
                                  </p:stCondLst>
                                  <p:childTnLst>
                                    <p:set>
                                      <p:cBhvr>
                                        <p:cTn id="1045" dur="1" fill="hold">
                                          <p:stCondLst>
                                            <p:cond delay="0"/>
                                          </p:stCondLst>
                                        </p:cTn>
                                        <p:tgtEl>
                                          <p:spTgt spid="143"/>
                                        </p:tgtEl>
                                        <p:attrNameLst>
                                          <p:attrName>style.visibility</p:attrName>
                                        </p:attrNameLst>
                                      </p:cBhvr>
                                      <p:to>
                                        <p:strVal val="visible"/>
                                      </p:to>
                                    </p:set>
                                  </p:childTnLst>
                                </p:cTn>
                              </p:par>
                              <p:par>
                                <p:cTn id="1046" presetID="10" presetClass="exit" presetSubtype="0" fill="hold" grpId="2" nodeType="withEffect">
                                  <p:stCondLst>
                                    <p:cond delay="0"/>
                                  </p:stCondLst>
                                  <p:childTnLst>
                                    <p:animEffect transition="out" filter="fade">
                                      <p:cBhvr>
                                        <p:cTn id="1047" dur="500"/>
                                        <p:tgtEl>
                                          <p:spTgt spid="152"/>
                                        </p:tgtEl>
                                      </p:cBhvr>
                                    </p:animEffect>
                                    <p:set>
                                      <p:cBhvr>
                                        <p:cTn id="1048"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5"/>
                  </p:tgtEl>
                </p:cond>
              </p:nextCondLst>
            </p:seq>
            <p:seq concurrent="1" nextAc="seek">
              <p:cTn id="1049" restart="whenNotActive" fill="hold" evtFilter="cancelBubble" nodeType="interactiveSeq">
                <p:stCondLst>
                  <p:cond evt="onClick" delay="0">
                    <p:tgtEl>
                      <p:spTgt spid="157"/>
                    </p:tgtEl>
                  </p:cond>
                </p:stCondLst>
                <p:endSync evt="end" delay="0">
                  <p:rtn val="all"/>
                </p:endSync>
                <p:childTnLst>
                  <p:par>
                    <p:cTn id="1050" fill="hold">
                      <p:stCondLst>
                        <p:cond delay="0"/>
                      </p:stCondLst>
                      <p:childTnLst>
                        <p:par>
                          <p:cTn id="1051" fill="hold">
                            <p:stCondLst>
                              <p:cond delay="0"/>
                            </p:stCondLst>
                            <p:childTnLst>
                              <p:par>
                                <p:cTn id="1052" presetID="1" presetClass="entr" presetSubtype="0" fill="hold" grpId="0" nodeType="clickEffect">
                                  <p:stCondLst>
                                    <p:cond delay="0"/>
                                  </p:stCondLst>
                                  <p:childTnLst>
                                    <p:set>
                                      <p:cBhvr>
                                        <p:cTn id="1053" dur="1" fill="hold">
                                          <p:stCondLst>
                                            <p:cond delay="0"/>
                                          </p:stCondLst>
                                        </p:cTn>
                                        <p:tgtEl>
                                          <p:spTgt spid="163"/>
                                        </p:tgtEl>
                                        <p:attrNameLst>
                                          <p:attrName>style.visibility</p:attrName>
                                        </p:attrNameLst>
                                      </p:cBhvr>
                                      <p:to>
                                        <p:strVal val="visible"/>
                                      </p:to>
                                    </p:set>
                                  </p:childTnLst>
                                </p:cTn>
                              </p:par>
                              <p:par>
                                <p:cTn id="1054" presetID="1" presetClass="entr" presetSubtype="0" fill="hold" grpId="0" nodeType="withEffect">
                                  <p:stCondLst>
                                    <p:cond delay="0"/>
                                  </p:stCondLst>
                                  <p:childTnLst>
                                    <p:set>
                                      <p:cBhvr>
                                        <p:cTn id="1055" dur="1" fill="hold">
                                          <p:stCondLst>
                                            <p:cond delay="0"/>
                                          </p:stCondLst>
                                        </p:cTn>
                                        <p:tgtEl>
                                          <p:spTgt spid="143"/>
                                        </p:tgtEl>
                                        <p:attrNameLst>
                                          <p:attrName>style.visibility</p:attrName>
                                        </p:attrNameLst>
                                      </p:cBhvr>
                                      <p:to>
                                        <p:strVal val="visible"/>
                                      </p:to>
                                    </p:set>
                                  </p:childTnLst>
                                </p:cTn>
                              </p:par>
                              <p:par>
                                <p:cTn id="1056" presetID="10" presetClass="exit" presetSubtype="0" fill="hold" grpId="9" nodeType="withEffect">
                                  <p:stCondLst>
                                    <p:cond delay="0"/>
                                  </p:stCondLst>
                                  <p:childTnLst>
                                    <p:animEffect transition="out" filter="fade">
                                      <p:cBhvr>
                                        <p:cTn id="1057" dur="500"/>
                                        <p:tgtEl>
                                          <p:spTgt spid="152"/>
                                        </p:tgtEl>
                                      </p:cBhvr>
                                    </p:animEffect>
                                    <p:set>
                                      <p:cBhvr>
                                        <p:cTn id="1058"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7"/>
                  </p:tgtEl>
                </p:cond>
              </p:nextCondLst>
            </p:seq>
            <p:seq concurrent="1" nextAc="seek">
              <p:cTn id="1059" restart="whenNotActive" fill="hold" evtFilter="cancelBubble" nodeType="interactiveSeq">
                <p:stCondLst>
                  <p:cond evt="onClick" delay="0">
                    <p:tgtEl>
                      <p:spTgt spid="158"/>
                    </p:tgtEl>
                  </p:cond>
                </p:stCondLst>
                <p:endSync evt="end" delay="0">
                  <p:rtn val="all"/>
                </p:endSync>
                <p:childTnLst>
                  <p:par>
                    <p:cTn id="1060" fill="hold">
                      <p:stCondLst>
                        <p:cond delay="0"/>
                      </p:stCondLst>
                      <p:childTnLst>
                        <p:par>
                          <p:cTn id="1061" fill="hold">
                            <p:stCondLst>
                              <p:cond delay="0"/>
                            </p:stCondLst>
                            <p:childTnLst>
                              <p:par>
                                <p:cTn id="1062" presetID="1" presetClass="entr" presetSubtype="0" fill="hold" grpId="0" nodeType="clickEffect">
                                  <p:stCondLst>
                                    <p:cond delay="0"/>
                                  </p:stCondLst>
                                  <p:childTnLst>
                                    <p:set>
                                      <p:cBhvr>
                                        <p:cTn id="1063" dur="1" fill="hold">
                                          <p:stCondLst>
                                            <p:cond delay="0"/>
                                          </p:stCondLst>
                                        </p:cTn>
                                        <p:tgtEl>
                                          <p:spTgt spid="164"/>
                                        </p:tgtEl>
                                        <p:attrNameLst>
                                          <p:attrName>style.visibility</p:attrName>
                                        </p:attrNameLst>
                                      </p:cBhvr>
                                      <p:to>
                                        <p:strVal val="visible"/>
                                      </p:to>
                                    </p:set>
                                  </p:childTnLst>
                                </p:cTn>
                              </p:par>
                              <p:par>
                                <p:cTn id="1064" presetID="1" presetClass="entr" presetSubtype="0" fill="hold" grpId="1" nodeType="withEffect">
                                  <p:stCondLst>
                                    <p:cond delay="0"/>
                                  </p:stCondLst>
                                  <p:childTnLst>
                                    <p:set>
                                      <p:cBhvr>
                                        <p:cTn id="1065" dur="1" fill="hold">
                                          <p:stCondLst>
                                            <p:cond delay="0"/>
                                          </p:stCondLst>
                                        </p:cTn>
                                        <p:tgtEl>
                                          <p:spTgt spid="143"/>
                                        </p:tgtEl>
                                        <p:attrNameLst>
                                          <p:attrName>style.visibility</p:attrName>
                                        </p:attrNameLst>
                                      </p:cBhvr>
                                      <p:to>
                                        <p:strVal val="visible"/>
                                      </p:to>
                                    </p:set>
                                  </p:childTnLst>
                                </p:cTn>
                              </p:par>
                              <p:par>
                                <p:cTn id="1066" presetID="10" presetClass="exit" presetSubtype="0" fill="hold" grpId="10" nodeType="withEffect">
                                  <p:stCondLst>
                                    <p:cond delay="0"/>
                                  </p:stCondLst>
                                  <p:childTnLst>
                                    <p:animEffect transition="out" filter="fade">
                                      <p:cBhvr>
                                        <p:cTn id="1067" dur="500"/>
                                        <p:tgtEl>
                                          <p:spTgt spid="152"/>
                                        </p:tgtEl>
                                      </p:cBhvr>
                                    </p:animEffect>
                                    <p:set>
                                      <p:cBhvr>
                                        <p:cTn id="1068"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8"/>
                  </p:tgtEl>
                </p:cond>
              </p:nextCondLst>
            </p:seq>
            <p:seq concurrent="1" nextAc="seek">
              <p:cTn id="1069" restart="whenNotActive" fill="hold" evtFilter="cancelBubble" nodeType="interactiveSeq">
                <p:stCondLst>
                  <p:cond evt="onClick" delay="0">
                    <p:tgtEl>
                      <p:spTgt spid="156"/>
                    </p:tgtEl>
                  </p:cond>
                </p:stCondLst>
                <p:endSync evt="end" delay="0">
                  <p:rtn val="all"/>
                </p:endSync>
                <p:childTnLst>
                  <p:par>
                    <p:cTn id="1070" fill="hold">
                      <p:stCondLst>
                        <p:cond delay="0"/>
                      </p:stCondLst>
                      <p:childTnLst>
                        <p:par>
                          <p:cTn id="1071" fill="hold">
                            <p:stCondLst>
                              <p:cond delay="0"/>
                            </p:stCondLst>
                            <p:childTnLst>
                              <p:par>
                                <p:cTn id="1072" presetID="1" presetClass="entr" presetSubtype="0" fill="hold" grpId="0" nodeType="clickEffect">
                                  <p:stCondLst>
                                    <p:cond delay="0"/>
                                  </p:stCondLst>
                                  <p:childTnLst>
                                    <p:set>
                                      <p:cBhvr>
                                        <p:cTn id="1073" dur="1" fill="hold">
                                          <p:stCondLst>
                                            <p:cond delay="0"/>
                                          </p:stCondLst>
                                        </p:cTn>
                                        <p:tgtEl>
                                          <p:spTgt spid="162"/>
                                        </p:tgtEl>
                                        <p:attrNameLst>
                                          <p:attrName>style.visibility</p:attrName>
                                        </p:attrNameLst>
                                      </p:cBhvr>
                                      <p:to>
                                        <p:strVal val="visible"/>
                                      </p:to>
                                    </p:set>
                                  </p:childTnLst>
                                </p:cTn>
                              </p:par>
                              <p:par>
                                <p:cTn id="1074" presetID="10" presetClass="exit" presetSubtype="0" fill="hold" grpId="11" nodeType="withEffect">
                                  <p:stCondLst>
                                    <p:cond delay="0"/>
                                  </p:stCondLst>
                                  <p:childTnLst>
                                    <p:animEffect transition="out" filter="fade">
                                      <p:cBhvr>
                                        <p:cTn id="1075" dur="500"/>
                                        <p:tgtEl>
                                          <p:spTgt spid="152"/>
                                        </p:tgtEl>
                                      </p:cBhvr>
                                    </p:animEffect>
                                    <p:set>
                                      <p:cBhvr>
                                        <p:cTn id="1076"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6"/>
                  </p:tgtEl>
                </p:cond>
              </p:nextCondLst>
            </p:seq>
            <p:seq concurrent="1" nextAc="seek">
              <p:cTn id="1077" restart="whenNotActive" fill="hold" evtFilter="cancelBubble" nodeType="interactiveSeq">
                <p:stCondLst>
                  <p:cond evt="onClick" delay="0">
                    <p:tgtEl>
                      <p:spTgt spid="164"/>
                    </p:tgtEl>
                  </p:cond>
                </p:stCondLst>
                <p:endSync evt="end" delay="0">
                  <p:rtn val="all"/>
                </p:endSync>
                <p:childTnLst>
                  <p:par>
                    <p:cTn id="1078" fill="hold">
                      <p:stCondLst>
                        <p:cond delay="0"/>
                      </p:stCondLst>
                      <p:childTnLst>
                        <p:par>
                          <p:cTn id="1079" fill="hold">
                            <p:stCondLst>
                              <p:cond delay="0"/>
                            </p:stCondLst>
                            <p:childTnLst>
                              <p:par>
                                <p:cTn id="1080" presetID="1" presetClass="exit" presetSubtype="0" fill="hold" grpId="1" nodeType="clickEffect">
                                  <p:stCondLst>
                                    <p:cond delay="0"/>
                                  </p:stCondLst>
                                  <p:childTnLst>
                                    <p:set>
                                      <p:cBhvr>
                                        <p:cTn id="1081" dur="1" fill="hold">
                                          <p:stCondLst>
                                            <p:cond delay="0"/>
                                          </p:stCondLst>
                                        </p:cTn>
                                        <p:tgtEl>
                                          <p:spTgt spid="164"/>
                                        </p:tgtEl>
                                        <p:attrNameLst>
                                          <p:attrName>style.visibility</p:attrName>
                                        </p:attrNameLst>
                                      </p:cBhvr>
                                      <p:to>
                                        <p:strVal val="hidden"/>
                                      </p:to>
                                    </p:set>
                                  </p:childTnLst>
                                </p:cTn>
                              </p:par>
                              <p:par>
                                <p:cTn id="1082" presetID="1" presetClass="exit" presetSubtype="0" fill="hold" grpId="3" nodeType="withEffect">
                                  <p:stCondLst>
                                    <p:cond delay="0"/>
                                  </p:stCondLst>
                                  <p:childTnLst>
                                    <p:set>
                                      <p:cBhvr>
                                        <p:cTn id="1083" dur="1" fill="hold">
                                          <p:stCondLst>
                                            <p:cond delay="0"/>
                                          </p:stCondLst>
                                        </p:cTn>
                                        <p:tgtEl>
                                          <p:spTgt spid="143"/>
                                        </p:tgtEl>
                                        <p:attrNameLst>
                                          <p:attrName>style.visibility</p:attrName>
                                        </p:attrNameLst>
                                      </p:cBhvr>
                                      <p:to>
                                        <p:strVal val="hidden"/>
                                      </p:to>
                                    </p:set>
                                  </p:childTnLst>
                                </p:cTn>
                              </p:par>
                              <p:par>
                                <p:cTn id="1084" presetID="10" presetClass="entr" presetSubtype="0" fill="hold" grpId="3" nodeType="withEffect">
                                  <p:stCondLst>
                                    <p:cond delay="0"/>
                                  </p:stCondLst>
                                  <p:childTnLst>
                                    <p:set>
                                      <p:cBhvr>
                                        <p:cTn id="1085" dur="1" fill="hold">
                                          <p:stCondLst>
                                            <p:cond delay="0"/>
                                          </p:stCondLst>
                                        </p:cTn>
                                        <p:tgtEl>
                                          <p:spTgt spid="152"/>
                                        </p:tgtEl>
                                        <p:attrNameLst>
                                          <p:attrName>style.visibility</p:attrName>
                                        </p:attrNameLst>
                                      </p:cBhvr>
                                      <p:to>
                                        <p:strVal val="visible"/>
                                      </p:to>
                                    </p:set>
                                    <p:animEffect transition="in" filter="fade">
                                      <p:cBhvr>
                                        <p:cTn id="1086" dur="500"/>
                                        <p:tgtEl>
                                          <p:spTgt spid="152"/>
                                        </p:tgtEl>
                                      </p:cBhvr>
                                    </p:animEffect>
                                  </p:childTnLst>
                                </p:cTn>
                              </p:par>
                            </p:childTnLst>
                          </p:cTn>
                        </p:par>
                      </p:childTnLst>
                    </p:cTn>
                  </p:par>
                </p:childTnLst>
              </p:cTn>
              <p:nextCondLst>
                <p:cond evt="onClick" delay="0">
                  <p:tgtEl>
                    <p:spTgt spid="164"/>
                  </p:tgtEl>
                </p:cond>
              </p:nextCondLst>
            </p:seq>
            <p:seq concurrent="1" nextAc="seek">
              <p:cTn id="1087" restart="whenNotActive" fill="hold" evtFilter="cancelBubble" nodeType="interactiveSeq">
                <p:stCondLst>
                  <p:cond evt="onClick" delay="0">
                    <p:tgtEl>
                      <p:spTgt spid="159"/>
                    </p:tgtEl>
                  </p:cond>
                </p:stCondLst>
                <p:endSync evt="end" delay="0">
                  <p:rtn val="all"/>
                </p:endSync>
                <p:childTnLst>
                  <p:par>
                    <p:cTn id="1088" fill="hold">
                      <p:stCondLst>
                        <p:cond delay="0"/>
                      </p:stCondLst>
                      <p:childTnLst>
                        <p:par>
                          <p:cTn id="1089" fill="hold">
                            <p:stCondLst>
                              <p:cond delay="0"/>
                            </p:stCondLst>
                            <p:childTnLst>
                              <p:par>
                                <p:cTn id="1090" presetID="1" presetClass="exit" presetSubtype="0" fill="hold" grpId="1" nodeType="clickEffect">
                                  <p:stCondLst>
                                    <p:cond delay="0"/>
                                  </p:stCondLst>
                                  <p:childTnLst>
                                    <p:set>
                                      <p:cBhvr>
                                        <p:cTn id="1091" dur="1" fill="hold">
                                          <p:stCondLst>
                                            <p:cond delay="0"/>
                                          </p:stCondLst>
                                        </p:cTn>
                                        <p:tgtEl>
                                          <p:spTgt spid="159"/>
                                        </p:tgtEl>
                                        <p:attrNameLst>
                                          <p:attrName>style.visibility</p:attrName>
                                        </p:attrNameLst>
                                      </p:cBhvr>
                                      <p:to>
                                        <p:strVal val="hidden"/>
                                      </p:to>
                                    </p:set>
                                  </p:childTnLst>
                                </p:cTn>
                              </p:par>
                              <p:par>
                                <p:cTn id="1092" presetID="10" presetClass="entr" presetSubtype="0" fill="hold" grpId="4" nodeType="withEffect">
                                  <p:stCondLst>
                                    <p:cond delay="0"/>
                                  </p:stCondLst>
                                  <p:childTnLst>
                                    <p:set>
                                      <p:cBhvr>
                                        <p:cTn id="1093" dur="1" fill="hold">
                                          <p:stCondLst>
                                            <p:cond delay="0"/>
                                          </p:stCondLst>
                                        </p:cTn>
                                        <p:tgtEl>
                                          <p:spTgt spid="152"/>
                                        </p:tgtEl>
                                        <p:attrNameLst>
                                          <p:attrName>style.visibility</p:attrName>
                                        </p:attrNameLst>
                                      </p:cBhvr>
                                      <p:to>
                                        <p:strVal val="visible"/>
                                      </p:to>
                                    </p:set>
                                    <p:animEffect transition="in" filter="fade">
                                      <p:cBhvr>
                                        <p:cTn id="1094" dur="500"/>
                                        <p:tgtEl>
                                          <p:spTgt spid="152"/>
                                        </p:tgtEl>
                                      </p:cBhvr>
                                    </p:animEffect>
                                  </p:childTnLst>
                                </p:cTn>
                              </p:par>
                            </p:childTnLst>
                          </p:cTn>
                        </p:par>
                      </p:childTnLst>
                    </p:cTn>
                  </p:par>
                </p:childTnLst>
              </p:cTn>
              <p:nextCondLst>
                <p:cond evt="onClick" delay="0">
                  <p:tgtEl>
                    <p:spTgt spid="159"/>
                  </p:tgtEl>
                </p:cond>
              </p:nextCondLst>
            </p:seq>
            <p:seq concurrent="1" nextAc="seek">
              <p:cTn id="1095" restart="whenNotActive" fill="hold" evtFilter="cancelBubble" nodeType="interactiveSeq">
                <p:stCondLst>
                  <p:cond evt="onClick" delay="0">
                    <p:tgtEl>
                      <p:spTgt spid="160"/>
                    </p:tgtEl>
                  </p:cond>
                </p:stCondLst>
                <p:endSync evt="end" delay="0">
                  <p:rtn val="all"/>
                </p:endSync>
                <p:childTnLst>
                  <p:par>
                    <p:cTn id="1096" fill="hold">
                      <p:stCondLst>
                        <p:cond delay="0"/>
                      </p:stCondLst>
                      <p:childTnLst>
                        <p:par>
                          <p:cTn id="1097" fill="hold">
                            <p:stCondLst>
                              <p:cond delay="0"/>
                            </p:stCondLst>
                            <p:childTnLst>
                              <p:par>
                                <p:cTn id="1098" presetID="1" presetClass="exit" presetSubtype="0" fill="hold" grpId="1" nodeType="clickEffect">
                                  <p:stCondLst>
                                    <p:cond delay="0"/>
                                  </p:stCondLst>
                                  <p:childTnLst>
                                    <p:set>
                                      <p:cBhvr>
                                        <p:cTn id="1099" dur="1" fill="hold">
                                          <p:stCondLst>
                                            <p:cond delay="0"/>
                                          </p:stCondLst>
                                        </p:cTn>
                                        <p:tgtEl>
                                          <p:spTgt spid="160"/>
                                        </p:tgtEl>
                                        <p:attrNameLst>
                                          <p:attrName>style.visibility</p:attrName>
                                        </p:attrNameLst>
                                      </p:cBhvr>
                                      <p:to>
                                        <p:strVal val="hidden"/>
                                      </p:to>
                                    </p:set>
                                  </p:childTnLst>
                                </p:cTn>
                              </p:par>
                              <p:par>
                                <p:cTn id="1100" presetID="1" presetClass="exit" presetSubtype="0" fill="hold" grpId="1" nodeType="withEffect">
                                  <p:stCondLst>
                                    <p:cond delay="0"/>
                                  </p:stCondLst>
                                  <p:childTnLst>
                                    <p:set>
                                      <p:cBhvr>
                                        <p:cTn id="1101" dur="1" fill="hold">
                                          <p:stCondLst>
                                            <p:cond delay="0"/>
                                          </p:stCondLst>
                                        </p:cTn>
                                        <p:tgtEl>
                                          <p:spTgt spid="145"/>
                                        </p:tgtEl>
                                        <p:attrNameLst>
                                          <p:attrName>style.visibility</p:attrName>
                                        </p:attrNameLst>
                                      </p:cBhvr>
                                      <p:to>
                                        <p:strVal val="hidden"/>
                                      </p:to>
                                    </p:set>
                                  </p:childTnLst>
                                </p:cTn>
                              </p:par>
                              <p:par>
                                <p:cTn id="1102" presetID="10" presetClass="entr" presetSubtype="0" fill="hold" grpId="5" nodeType="withEffect">
                                  <p:stCondLst>
                                    <p:cond delay="0"/>
                                  </p:stCondLst>
                                  <p:childTnLst>
                                    <p:set>
                                      <p:cBhvr>
                                        <p:cTn id="1103" dur="1" fill="hold">
                                          <p:stCondLst>
                                            <p:cond delay="0"/>
                                          </p:stCondLst>
                                        </p:cTn>
                                        <p:tgtEl>
                                          <p:spTgt spid="152"/>
                                        </p:tgtEl>
                                        <p:attrNameLst>
                                          <p:attrName>style.visibility</p:attrName>
                                        </p:attrNameLst>
                                      </p:cBhvr>
                                      <p:to>
                                        <p:strVal val="visible"/>
                                      </p:to>
                                    </p:set>
                                    <p:animEffect transition="in" filter="fade">
                                      <p:cBhvr>
                                        <p:cTn id="1104" dur="500"/>
                                        <p:tgtEl>
                                          <p:spTgt spid="152"/>
                                        </p:tgtEl>
                                      </p:cBhvr>
                                    </p:animEffect>
                                  </p:childTnLst>
                                </p:cTn>
                              </p:par>
                            </p:childTnLst>
                          </p:cTn>
                        </p:par>
                      </p:childTnLst>
                    </p:cTn>
                  </p:par>
                </p:childTnLst>
              </p:cTn>
              <p:nextCondLst>
                <p:cond evt="onClick" delay="0">
                  <p:tgtEl>
                    <p:spTgt spid="160"/>
                  </p:tgtEl>
                </p:cond>
              </p:nextCondLst>
            </p:seq>
            <p:seq concurrent="1" nextAc="seek">
              <p:cTn id="1105" restart="whenNotActive" fill="hold" evtFilter="cancelBubble" nodeType="interactiveSeq">
                <p:stCondLst>
                  <p:cond evt="onClick" delay="0">
                    <p:tgtEl>
                      <p:spTgt spid="161"/>
                    </p:tgtEl>
                  </p:cond>
                </p:stCondLst>
                <p:endSync evt="end" delay="0">
                  <p:rtn val="all"/>
                </p:endSync>
                <p:childTnLst>
                  <p:par>
                    <p:cTn id="1106" fill="hold">
                      <p:stCondLst>
                        <p:cond delay="0"/>
                      </p:stCondLst>
                      <p:childTnLst>
                        <p:par>
                          <p:cTn id="1107" fill="hold">
                            <p:stCondLst>
                              <p:cond delay="0"/>
                            </p:stCondLst>
                            <p:childTnLst>
                              <p:par>
                                <p:cTn id="1108" presetID="1" presetClass="exit" presetSubtype="0" fill="hold" grpId="1" nodeType="clickEffect">
                                  <p:stCondLst>
                                    <p:cond delay="0"/>
                                  </p:stCondLst>
                                  <p:childTnLst>
                                    <p:set>
                                      <p:cBhvr>
                                        <p:cTn id="1109" dur="1" fill="hold">
                                          <p:stCondLst>
                                            <p:cond delay="0"/>
                                          </p:stCondLst>
                                        </p:cTn>
                                        <p:tgtEl>
                                          <p:spTgt spid="161"/>
                                        </p:tgtEl>
                                        <p:attrNameLst>
                                          <p:attrName>style.visibility</p:attrName>
                                        </p:attrNameLst>
                                      </p:cBhvr>
                                      <p:to>
                                        <p:strVal val="hidden"/>
                                      </p:to>
                                    </p:set>
                                  </p:childTnLst>
                                </p:cTn>
                              </p:par>
                              <p:par>
                                <p:cTn id="1110" presetID="1" presetClass="exit" presetSubtype="0" fill="hold" grpId="4" nodeType="withEffect">
                                  <p:stCondLst>
                                    <p:cond delay="0"/>
                                  </p:stCondLst>
                                  <p:childTnLst>
                                    <p:set>
                                      <p:cBhvr>
                                        <p:cTn id="1111" dur="1" fill="hold">
                                          <p:stCondLst>
                                            <p:cond delay="0"/>
                                          </p:stCondLst>
                                        </p:cTn>
                                        <p:tgtEl>
                                          <p:spTgt spid="143"/>
                                        </p:tgtEl>
                                        <p:attrNameLst>
                                          <p:attrName>style.visibility</p:attrName>
                                        </p:attrNameLst>
                                      </p:cBhvr>
                                      <p:to>
                                        <p:strVal val="hidden"/>
                                      </p:to>
                                    </p:set>
                                  </p:childTnLst>
                                </p:cTn>
                              </p:par>
                              <p:par>
                                <p:cTn id="1112" presetID="10" presetClass="entr" presetSubtype="0" fill="hold" grpId="6" nodeType="withEffect">
                                  <p:stCondLst>
                                    <p:cond delay="0"/>
                                  </p:stCondLst>
                                  <p:childTnLst>
                                    <p:set>
                                      <p:cBhvr>
                                        <p:cTn id="1113" dur="1" fill="hold">
                                          <p:stCondLst>
                                            <p:cond delay="0"/>
                                          </p:stCondLst>
                                        </p:cTn>
                                        <p:tgtEl>
                                          <p:spTgt spid="152"/>
                                        </p:tgtEl>
                                        <p:attrNameLst>
                                          <p:attrName>style.visibility</p:attrName>
                                        </p:attrNameLst>
                                      </p:cBhvr>
                                      <p:to>
                                        <p:strVal val="visible"/>
                                      </p:to>
                                    </p:set>
                                    <p:animEffect transition="in" filter="fade">
                                      <p:cBhvr>
                                        <p:cTn id="1114" dur="500"/>
                                        <p:tgtEl>
                                          <p:spTgt spid="152"/>
                                        </p:tgtEl>
                                      </p:cBhvr>
                                    </p:animEffect>
                                  </p:childTnLst>
                                </p:cTn>
                              </p:par>
                            </p:childTnLst>
                          </p:cTn>
                        </p:par>
                      </p:childTnLst>
                    </p:cTn>
                  </p:par>
                </p:childTnLst>
              </p:cTn>
              <p:nextCondLst>
                <p:cond evt="onClick" delay="0">
                  <p:tgtEl>
                    <p:spTgt spid="161"/>
                  </p:tgtEl>
                </p:cond>
              </p:nextCondLst>
            </p:seq>
            <p:seq concurrent="1" nextAc="seek">
              <p:cTn id="1115" restart="whenNotActive" fill="hold" evtFilter="cancelBubble" nodeType="interactiveSeq">
                <p:stCondLst>
                  <p:cond evt="onClick" delay="0">
                    <p:tgtEl>
                      <p:spTgt spid="162"/>
                    </p:tgtEl>
                  </p:cond>
                </p:stCondLst>
                <p:endSync evt="end" delay="0">
                  <p:rtn val="all"/>
                </p:endSync>
                <p:childTnLst>
                  <p:par>
                    <p:cTn id="1116" fill="hold">
                      <p:stCondLst>
                        <p:cond delay="0"/>
                      </p:stCondLst>
                      <p:childTnLst>
                        <p:par>
                          <p:cTn id="1117" fill="hold">
                            <p:stCondLst>
                              <p:cond delay="0"/>
                            </p:stCondLst>
                            <p:childTnLst>
                              <p:par>
                                <p:cTn id="1118" presetID="1" presetClass="exit" presetSubtype="0" fill="hold" grpId="1" nodeType="clickEffect">
                                  <p:stCondLst>
                                    <p:cond delay="0"/>
                                  </p:stCondLst>
                                  <p:childTnLst>
                                    <p:set>
                                      <p:cBhvr>
                                        <p:cTn id="1119" dur="1" fill="hold">
                                          <p:stCondLst>
                                            <p:cond delay="0"/>
                                          </p:stCondLst>
                                        </p:cTn>
                                        <p:tgtEl>
                                          <p:spTgt spid="162"/>
                                        </p:tgtEl>
                                        <p:attrNameLst>
                                          <p:attrName>style.visibility</p:attrName>
                                        </p:attrNameLst>
                                      </p:cBhvr>
                                      <p:to>
                                        <p:strVal val="hidden"/>
                                      </p:to>
                                    </p:set>
                                  </p:childTnLst>
                                </p:cTn>
                              </p:par>
                              <p:par>
                                <p:cTn id="1120" presetID="10" presetClass="entr" presetSubtype="0" fill="hold" grpId="8" nodeType="withEffect">
                                  <p:stCondLst>
                                    <p:cond delay="0"/>
                                  </p:stCondLst>
                                  <p:childTnLst>
                                    <p:set>
                                      <p:cBhvr>
                                        <p:cTn id="1121" dur="1" fill="hold">
                                          <p:stCondLst>
                                            <p:cond delay="0"/>
                                          </p:stCondLst>
                                        </p:cTn>
                                        <p:tgtEl>
                                          <p:spTgt spid="152"/>
                                        </p:tgtEl>
                                        <p:attrNameLst>
                                          <p:attrName>style.visibility</p:attrName>
                                        </p:attrNameLst>
                                      </p:cBhvr>
                                      <p:to>
                                        <p:strVal val="visible"/>
                                      </p:to>
                                    </p:set>
                                    <p:animEffect transition="in" filter="fade">
                                      <p:cBhvr>
                                        <p:cTn id="1122" dur="500"/>
                                        <p:tgtEl>
                                          <p:spTgt spid="152"/>
                                        </p:tgtEl>
                                      </p:cBhvr>
                                    </p:animEffect>
                                  </p:childTnLst>
                                </p:cTn>
                              </p:par>
                            </p:childTnLst>
                          </p:cTn>
                        </p:par>
                      </p:childTnLst>
                    </p:cTn>
                  </p:par>
                </p:childTnLst>
              </p:cTn>
              <p:nextCondLst>
                <p:cond evt="onClick" delay="0">
                  <p:tgtEl>
                    <p:spTgt spid="162"/>
                  </p:tgtEl>
                </p:cond>
              </p:nextCondLst>
            </p:seq>
            <p:seq concurrent="1" nextAc="seek">
              <p:cTn id="1123" restart="whenNotActive" fill="hold" evtFilter="cancelBubble" nodeType="interactiveSeq">
                <p:stCondLst>
                  <p:cond evt="onClick" delay="0">
                    <p:tgtEl>
                      <p:spTgt spid="163"/>
                    </p:tgtEl>
                  </p:cond>
                </p:stCondLst>
                <p:endSync evt="end" delay="0">
                  <p:rtn val="all"/>
                </p:endSync>
                <p:childTnLst>
                  <p:par>
                    <p:cTn id="1124" fill="hold">
                      <p:stCondLst>
                        <p:cond delay="0"/>
                      </p:stCondLst>
                      <p:childTnLst>
                        <p:par>
                          <p:cTn id="1125" fill="hold">
                            <p:stCondLst>
                              <p:cond delay="0"/>
                            </p:stCondLst>
                            <p:childTnLst>
                              <p:par>
                                <p:cTn id="1126" presetID="1" presetClass="exit" presetSubtype="0" fill="hold" grpId="1" nodeType="clickEffect">
                                  <p:stCondLst>
                                    <p:cond delay="0"/>
                                  </p:stCondLst>
                                  <p:childTnLst>
                                    <p:set>
                                      <p:cBhvr>
                                        <p:cTn id="1127" dur="1" fill="hold">
                                          <p:stCondLst>
                                            <p:cond delay="0"/>
                                          </p:stCondLst>
                                        </p:cTn>
                                        <p:tgtEl>
                                          <p:spTgt spid="163"/>
                                        </p:tgtEl>
                                        <p:attrNameLst>
                                          <p:attrName>style.visibility</p:attrName>
                                        </p:attrNameLst>
                                      </p:cBhvr>
                                      <p:to>
                                        <p:strVal val="hidden"/>
                                      </p:to>
                                    </p:set>
                                  </p:childTnLst>
                                </p:cTn>
                              </p:par>
                              <p:par>
                                <p:cTn id="1128" presetID="1" presetClass="exit" presetSubtype="0" fill="hold" grpId="5" nodeType="withEffect">
                                  <p:stCondLst>
                                    <p:cond delay="0"/>
                                  </p:stCondLst>
                                  <p:childTnLst>
                                    <p:set>
                                      <p:cBhvr>
                                        <p:cTn id="1129" dur="1" fill="hold">
                                          <p:stCondLst>
                                            <p:cond delay="0"/>
                                          </p:stCondLst>
                                        </p:cTn>
                                        <p:tgtEl>
                                          <p:spTgt spid="143"/>
                                        </p:tgtEl>
                                        <p:attrNameLst>
                                          <p:attrName>style.visibility</p:attrName>
                                        </p:attrNameLst>
                                      </p:cBhvr>
                                      <p:to>
                                        <p:strVal val="hidden"/>
                                      </p:to>
                                    </p:set>
                                  </p:childTnLst>
                                </p:cTn>
                              </p:par>
                              <p:par>
                                <p:cTn id="1130" presetID="10" presetClass="entr" presetSubtype="0" fill="hold" grpId="7" nodeType="withEffect">
                                  <p:stCondLst>
                                    <p:cond delay="0"/>
                                  </p:stCondLst>
                                  <p:childTnLst>
                                    <p:set>
                                      <p:cBhvr>
                                        <p:cTn id="1131" dur="1" fill="hold">
                                          <p:stCondLst>
                                            <p:cond delay="0"/>
                                          </p:stCondLst>
                                        </p:cTn>
                                        <p:tgtEl>
                                          <p:spTgt spid="152"/>
                                        </p:tgtEl>
                                        <p:attrNameLst>
                                          <p:attrName>style.visibility</p:attrName>
                                        </p:attrNameLst>
                                      </p:cBhvr>
                                      <p:to>
                                        <p:strVal val="visible"/>
                                      </p:to>
                                    </p:set>
                                    <p:animEffect transition="in" filter="fade">
                                      <p:cBhvr>
                                        <p:cTn id="1132" dur="500"/>
                                        <p:tgtEl>
                                          <p:spTgt spid="152"/>
                                        </p:tgtEl>
                                      </p:cBhvr>
                                    </p:animEffect>
                                  </p:childTnLst>
                                </p:cTn>
                              </p:par>
                            </p:childTnLst>
                          </p:cTn>
                        </p:par>
                      </p:childTnLst>
                    </p:cTn>
                  </p:par>
                </p:childTnLst>
              </p:cTn>
              <p:nextCondLst>
                <p:cond evt="onClick" delay="0">
                  <p:tgtEl>
                    <p:spTgt spid="163"/>
                  </p:tgtEl>
                </p:cond>
              </p:nextCondLst>
            </p:seq>
            <p:seq concurrent="1" nextAc="seek">
              <p:cTn id="1133" restart="whenNotActive" fill="hold" evtFilter="cancelBubble" nodeType="interactiveSeq">
                <p:stCondLst>
                  <p:cond evt="onClick" delay="0">
                    <p:tgtEl>
                      <p:spTgt spid="165"/>
                    </p:tgtEl>
                  </p:cond>
                </p:stCondLst>
                <p:endSync evt="end" delay="0">
                  <p:rtn val="all"/>
                </p:endSync>
                <p:childTnLst>
                  <p:par>
                    <p:cTn id="1134" fill="hold">
                      <p:stCondLst>
                        <p:cond delay="0"/>
                      </p:stCondLst>
                      <p:childTnLst>
                        <p:par>
                          <p:cTn id="1135" fill="hold">
                            <p:stCondLst>
                              <p:cond delay="0"/>
                            </p:stCondLst>
                            <p:childTnLst>
                              <p:par>
                                <p:cTn id="1136" presetID="1" presetClass="entr" presetSubtype="0" fill="hold" grpId="0" nodeType="clickEffect">
                                  <p:stCondLst>
                                    <p:cond delay="0"/>
                                  </p:stCondLst>
                                  <p:childTnLst>
                                    <p:set>
                                      <p:cBhvr>
                                        <p:cTn id="1137" dur="1" fill="hold">
                                          <p:stCondLst>
                                            <p:cond delay="0"/>
                                          </p:stCondLst>
                                        </p:cTn>
                                        <p:tgtEl>
                                          <p:spTgt spid="171"/>
                                        </p:tgtEl>
                                        <p:attrNameLst>
                                          <p:attrName>style.visibility</p:attrName>
                                        </p:attrNameLst>
                                      </p:cBhvr>
                                      <p:to>
                                        <p:strVal val="visible"/>
                                      </p:to>
                                    </p:set>
                                  </p:childTnLst>
                                </p:cTn>
                              </p:par>
                              <p:par>
                                <p:cTn id="1138" presetID="10" presetClass="exit" presetSubtype="0" fill="hold" grpId="1" nodeType="withEffect">
                                  <p:stCondLst>
                                    <p:cond delay="0"/>
                                  </p:stCondLst>
                                  <p:childTnLst>
                                    <p:animEffect transition="out" filter="fade">
                                      <p:cBhvr>
                                        <p:cTn id="1139" dur="500"/>
                                        <p:tgtEl>
                                          <p:spTgt spid="150"/>
                                        </p:tgtEl>
                                      </p:cBhvr>
                                    </p:animEffect>
                                    <p:set>
                                      <p:cBhvr>
                                        <p:cTn id="1140"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5"/>
                  </p:tgtEl>
                </p:cond>
              </p:nextCondLst>
            </p:seq>
            <p:seq concurrent="1" nextAc="seek">
              <p:cTn id="1141" restart="whenNotActive" fill="hold" evtFilter="cancelBubble" nodeType="interactiveSeq">
                <p:stCondLst>
                  <p:cond evt="onClick" delay="0">
                    <p:tgtEl>
                      <p:spTgt spid="166"/>
                    </p:tgtEl>
                  </p:cond>
                </p:stCondLst>
                <p:endSync evt="end" delay="0">
                  <p:rtn val="all"/>
                </p:endSync>
                <p:childTnLst>
                  <p:par>
                    <p:cTn id="1142" fill="hold">
                      <p:stCondLst>
                        <p:cond delay="0"/>
                      </p:stCondLst>
                      <p:childTnLst>
                        <p:par>
                          <p:cTn id="1143" fill="hold">
                            <p:stCondLst>
                              <p:cond delay="0"/>
                            </p:stCondLst>
                            <p:childTnLst>
                              <p:par>
                                <p:cTn id="1144" presetID="1" presetClass="entr" presetSubtype="0" fill="hold" grpId="0" nodeType="clickEffect">
                                  <p:stCondLst>
                                    <p:cond delay="0"/>
                                  </p:stCondLst>
                                  <p:childTnLst>
                                    <p:set>
                                      <p:cBhvr>
                                        <p:cTn id="1145" dur="1" fill="hold">
                                          <p:stCondLst>
                                            <p:cond delay="0"/>
                                          </p:stCondLst>
                                        </p:cTn>
                                        <p:tgtEl>
                                          <p:spTgt spid="172"/>
                                        </p:tgtEl>
                                        <p:attrNameLst>
                                          <p:attrName>style.visibility</p:attrName>
                                        </p:attrNameLst>
                                      </p:cBhvr>
                                      <p:to>
                                        <p:strVal val="visible"/>
                                      </p:to>
                                    </p:set>
                                  </p:childTnLst>
                                </p:cTn>
                              </p:par>
                              <p:par>
                                <p:cTn id="1146" presetID="1" presetClass="entr" presetSubtype="0" fill="hold" grpId="2" nodeType="withEffect">
                                  <p:stCondLst>
                                    <p:cond delay="0"/>
                                  </p:stCondLst>
                                  <p:childTnLst>
                                    <p:set>
                                      <p:cBhvr>
                                        <p:cTn id="1147" dur="1" fill="hold">
                                          <p:stCondLst>
                                            <p:cond delay="0"/>
                                          </p:stCondLst>
                                        </p:cTn>
                                        <p:tgtEl>
                                          <p:spTgt spid="142"/>
                                        </p:tgtEl>
                                        <p:attrNameLst>
                                          <p:attrName>style.visibility</p:attrName>
                                        </p:attrNameLst>
                                      </p:cBhvr>
                                      <p:to>
                                        <p:strVal val="visible"/>
                                      </p:to>
                                    </p:set>
                                  </p:childTnLst>
                                </p:cTn>
                              </p:par>
                              <p:par>
                                <p:cTn id="1148" presetID="10" presetClass="exit" presetSubtype="0" fill="hold" grpId="2" nodeType="withEffect">
                                  <p:stCondLst>
                                    <p:cond delay="0"/>
                                  </p:stCondLst>
                                  <p:childTnLst>
                                    <p:animEffect transition="out" filter="fade">
                                      <p:cBhvr>
                                        <p:cTn id="1149" dur="500"/>
                                        <p:tgtEl>
                                          <p:spTgt spid="150"/>
                                        </p:tgtEl>
                                      </p:cBhvr>
                                    </p:animEffect>
                                    <p:set>
                                      <p:cBhvr>
                                        <p:cTn id="1150"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6"/>
                  </p:tgtEl>
                </p:cond>
              </p:nextCondLst>
            </p:seq>
            <p:seq concurrent="1" nextAc="seek">
              <p:cTn id="1151" restart="whenNotActive" fill="hold" evtFilter="cancelBubble" nodeType="interactiveSeq">
                <p:stCondLst>
                  <p:cond evt="onClick" delay="0">
                    <p:tgtEl>
                      <p:spTgt spid="167"/>
                    </p:tgtEl>
                  </p:cond>
                </p:stCondLst>
                <p:endSync evt="end" delay="0">
                  <p:rtn val="all"/>
                </p:endSync>
                <p:childTnLst>
                  <p:par>
                    <p:cTn id="1152" fill="hold">
                      <p:stCondLst>
                        <p:cond delay="0"/>
                      </p:stCondLst>
                      <p:childTnLst>
                        <p:par>
                          <p:cTn id="1153" fill="hold">
                            <p:stCondLst>
                              <p:cond delay="0"/>
                            </p:stCondLst>
                            <p:childTnLst>
                              <p:par>
                                <p:cTn id="1154" presetID="1" presetClass="entr" presetSubtype="0" fill="hold" grpId="1" nodeType="clickEffect">
                                  <p:stCondLst>
                                    <p:cond delay="0"/>
                                  </p:stCondLst>
                                  <p:childTnLst>
                                    <p:set>
                                      <p:cBhvr>
                                        <p:cTn id="1155" dur="1" fill="hold">
                                          <p:stCondLst>
                                            <p:cond delay="0"/>
                                          </p:stCondLst>
                                        </p:cTn>
                                        <p:tgtEl>
                                          <p:spTgt spid="173"/>
                                        </p:tgtEl>
                                        <p:attrNameLst>
                                          <p:attrName>style.visibility</p:attrName>
                                        </p:attrNameLst>
                                      </p:cBhvr>
                                      <p:to>
                                        <p:strVal val="visible"/>
                                      </p:to>
                                    </p:set>
                                  </p:childTnLst>
                                </p:cTn>
                              </p:par>
                              <p:par>
                                <p:cTn id="1156" presetID="1" presetClass="entr" presetSubtype="0" fill="hold" grpId="1" nodeType="withEffect">
                                  <p:stCondLst>
                                    <p:cond delay="0"/>
                                  </p:stCondLst>
                                  <p:childTnLst>
                                    <p:set>
                                      <p:cBhvr>
                                        <p:cTn id="1157" dur="1" fill="hold">
                                          <p:stCondLst>
                                            <p:cond delay="0"/>
                                          </p:stCondLst>
                                        </p:cTn>
                                        <p:tgtEl>
                                          <p:spTgt spid="142"/>
                                        </p:tgtEl>
                                        <p:attrNameLst>
                                          <p:attrName>style.visibility</p:attrName>
                                        </p:attrNameLst>
                                      </p:cBhvr>
                                      <p:to>
                                        <p:strVal val="visible"/>
                                      </p:to>
                                    </p:set>
                                  </p:childTnLst>
                                </p:cTn>
                              </p:par>
                              <p:par>
                                <p:cTn id="1158" presetID="10" presetClass="exit" presetSubtype="0" fill="hold" grpId="5" nodeType="withEffect">
                                  <p:stCondLst>
                                    <p:cond delay="0"/>
                                  </p:stCondLst>
                                  <p:childTnLst>
                                    <p:animEffect transition="out" filter="fade">
                                      <p:cBhvr>
                                        <p:cTn id="1159" dur="500"/>
                                        <p:tgtEl>
                                          <p:spTgt spid="150"/>
                                        </p:tgtEl>
                                      </p:cBhvr>
                                    </p:animEffect>
                                    <p:set>
                                      <p:cBhvr>
                                        <p:cTn id="1160"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7"/>
                  </p:tgtEl>
                </p:cond>
              </p:nextCondLst>
            </p:seq>
            <p:seq concurrent="1" nextAc="seek">
              <p:cTn id="1161" restart="whenNotActive" fill="hold" evtFilter="cancelBubble" nodeType="interactiveSeq">
                <p:stCondLst>
                  <p:cond evt="onClick" delay="0">
                    <p:tgtEl>
                      <p:spTgt spid="169"/>
                    </p:tgtEl>
                  </p:cond>
                </p:stCondLst>
                <p:endSync evt="end" delay="0">
                  <p:rtn val="all"/>
                </p:endSync>
                <p:childTnLst>
                  <p:par>
                    <p:cTn id="1162" fill="hold">
                      <p:stCondLst>
                        <p:cond delay="0"/>
                      </p:stCondLst>
                      <p:childTnLst>
                        <p:par>
                          <p:cTn id="1163" fill="hold">
                            <p:stCondLst>
                              <p:cond delay="0"/>
                            </p:stCondLst>
                            <p:childTnLst>
                              <p:par>
                                <p:cTn id="1164" presetID="1" presetClass="entr" presetSubtype="0" fill="hold" grpId="0" nodeType="clickEffect">
                                  <p:stCondLst>
                                    <p:cond delay="0"/>
                                  </p:stCondLst>
                                  <p:childTnLst>
                                    <p:set>
                                      <p:cBhvr>
                                        <p:cTn id="1165" dur="1" fill="hold">
                                          <p:stCondLst>
                                            <p:cond delay="0"/>
                                          </p:stCondLst>
                                        </p:cTn>
                                        <p:tgtEl>
                                          <p:spTgt spid="175"/>
                                        </p:tgtEl>
                                        <p:attrNameLst>
                                          <p:attrName>style.visibility</p:attrName>
                                        </p:attrNameLst>
                                      </p:cBhvr>
                                      <p:to>
                                        <p:strVal val="visible"/>
                                      </p:to>
                                    </p:set>
                                  </p:childTnLst>
                                </p:cTn>
                              </p:par>
                              <p:par>
                                <p:cTn id="1166" presetID="1" presetClass="entr" presetSubtype="0" fill="hold" grpId="0" nodeType="withEffect">
                                  <p:stCondLst>
                                    <p:cond delay="0"/>
                                  </p:stCondLst>
                                  <p:childTnLst>
                                    <p:set>
                                      <p:cBhvr>
                                        <p:cTn id="1167" dur="1" fill="hold">
                                          <p:stCondLst>
                                            <p:cond delay="0"/>
                                          </p:stCondLst>
                                        </p:cTn>
                                        <p:tgtEl>
                                          <p:spTgt spid="142"/>
                                        </p:tgtEl>
                                        <p:attrNameLst>
                                          <p:attrName>style.visibility</p:attrName>
                                        </p:attrNameLst>
                                      </p:cBhvr>
                                      <p:to>
                                        <p:strVal val="visible"/>
                                      </p:to>
                                    </p:set>
                                  </p:childTnLst>
                                </p:cTn>
                              </p:par>
                              <p:par>
                                <p:cTn id="1168" presetID="10" presetClass="exit" presetSubtype="0" fill="hold" grpId="4" nodeType="withEffect">
                                  <p:stCondLst>
                                    <p:cond delay="0"/>
                                  </p:stCondLst>
                                  <p:childTnLst>
                                    <p:animEffect transition="out" filter="fade">
                                      <p:cBhvr>
                                        <p:cTn id="1169" dur="500"/>
                                        <p:tgtEl>
                                          <p:spTgt spid="150"/>
                                        </p:tgtEl>
                                      </p:cBhvr>
                                    </p:animEffect>
                                    <p:set>
                                      <p:cBhvr>
                                        <p:cTn id="1170"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9"/>
                  </p:tgtEl>
                </p:cond>
              </p:nextCondLst>
            </p:seq>
            <p:seq concurrent="1" nextAc="seek">
              <p:cTn id="1171" restart="whenNotActive" fill="hold" evtFilter="cancelBubble" nodeType="interactiveSeq">
                <p:stCondLst>
                  <p:cond evt="onClick" delay="0">
                    <p:tgtEl>
                      <p:spTgt spid="170"/>
                    </p:tgtEl>
                  </p:cond>
                </p:stCondLst>
                <p:endSync evt="end" delay="0">
                  <p:rtn val="all"/>
                </p:endSync>
                <p:childTnLst>
                  <p:par>
                    <p:cTn id="1172" fill="hold">
                      <p:stCondLst>
                        <p:cond delay="0"/>
                      </p:stCondLst>
                      <p:childTnLst>
                        <p:par>
                          <p:cTn id="1173" fill="hold">
                            <p:stCondLst>
                              <p:cond delay="0"/>
                            </p:stCondLst>
                            <p:childTnLst>
                              <p:par>
                                <p:cTn id="1174" presetID="1" presetClass="entr" presetSubtype="0" fill="hold" grpId="0" nodeType="clickEffect">
                                  <p:stCondLst>
                                    <p:cond delay="0"/>
                                  </p:stCondLst>
                                  <p:childTnLst>
                                    <p:set>
                                      <p:cBhvr>
                                        <p:cTn id="1175" dur="1" fill="hold">
                                          <p:stCondLst>
                                            <p:cond delay="0"/>
                                          </p:stCondLst>
                                        </p:cTn>
                                        <p:tgtEl>
                                          <p:spTgt spid="176"/>
                                        </p:tgtEl>
                                        <p:attrNameLst>
                                          <p:attrName>style.visibility</p:attrName>
                                        </p:attrNameLst>
                                      </p:cBhvr>
                                      <p:to>
                                        <p:strVal val="visible"/>
                                      </p:to>
                                    </p:set>
                                  </p:childTnLst>
                                </p:cTn>
                              </p:par>
                              <p:par>
                                <p:cTn id="1176" presetID="1" presetClass="entr" presetSubtype="0" fill="hold" grpId="0" nodeType="withEffect">
                                  <p:stCondLst>
                                    <p:cond delay="0"/>
                                  </p:stCondLst>
                                  <p:childTnLst>
                                    <p:set>
                                      <p:cBhvr>
                                        <p:cTn id="1177" dur="1" fill="hold">
                                          <p:stCondLst>
                                            <p:cond delay="0"/>
                                          </p:stCondLst>
                                        </p:cTn>
                                        <p:tgtEl>
                                          <p:spTgt spid="147"/>
                                        </p:tgtEl>
                                        <p:attrNameLst>
                                          <p:attrName>style.visibility</p:attrName>
                                        </p:attrNameLst>
                                      </p:cBhvr>
                                      <p:to>
                                        <p:strVal val="visible"/>
                                      </p:to>
                                    </p:set>
                                  </p:childTnLst>
                                </p:cTn>
                              </p:par>
                              <p:par>
                                <p:cTn id="1178" presetID="10" presetClass="exit" presetSubtype="0" fill="hold" grpId="3" nodeType="withEffect">
                                  <p:stCondLst>
                                    <p:cond delay="0"/>
                                  </p:stCondLst>
                                  <p:childTnLst>
                                    <p:animEffect transition="out" filter="fade">
                                      <p:cBhvr>
                                        <p:cTn id="1179" dur="500"/>
                                        <p:tgtEl>
                                          <p:spTgt spid="150"/>
                                        </p:tgtEl>
                                      </p:cBhvr>
                                    </p:animEffect>
                                    <p:set>
                                      <p:cBhvr>
                                        <p:cTn id="1180"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70"/>
                  </p:tgtEl>
                </p:cond>
              </p:nextCondLst>
            </p:seq>
            <p:seq concurrent="1" nextAc="seek">
              <p:cTn id="1181" restart="whenNotActive" fill="hold" evtFilter="cancelBubble" nodeType="interactiveSeq">
                <p:stCondLst>
                  <p:cond evt="onClick" delay="0">
                    <p:tgtEl>
                      <p:spTgt spid="168"/>
                    </p:tgtEl>
                  </p:cond>
                </p:stCondLst>
                <p:endSync evt="end" delay="0">
                  <p:rtn val="all"/>
                </p:endSync>
                <p:childTnLst>
                  <p:par>
                    <p:cTn id="1182" fill="hold">
                      <p:stCondLst>
                        <p:cond delay="0"/>
                      </p:stCondLst>
                      <p:childTnLst>
                        <p:par>
                          <p:cTn id="1183" fill="hold">
                            <p:stCondLst>
                              <p:cond delay="0"/>
                            </p:stCondLst>
                            <p:childTnLst>
                              <p:par>
                                <p:cTn id="1184" presetID="1" presetClass="entr" presetSubtype="0" fill="hold" grpId="0" nodeType="clickEffect">
                                  <p:stCondLst>
                                    <p:cond delay="0"/>
                                  </p:stCondLst>
                                  <p:childTnLst>
                                    <p:set>
                                      <p:cBhvr>
                                        <p:cTn id="1185" dur="1" fill="hold">
                                          <p:stCondLst>
                                            <p:cond delay="0"/>
                                          </p:stCondLst>
                                        </p:cTn>
                                        <p:tgtEl>
                                          <p:spTgt spid="174"/>
                                        </p:tgtEl>
                                        <p:attrNameLst>
                                          <p:attrName>style.visibility</p:attrName>
                                        </p:attrNameLst>
                                      </p:cBhvr>
                                      <p:to>
                                        <p:strVal val="visible"/>
                                      </p:to>
                                    </p:set>
                                  </p:childTnLst>
                                </p:cTn>
                              </p:par>
                              <p:par>
                                <p:cTn id="1186" presetID="10" presetClass="exit" presetSubtype="0" fill="hold" grpId="0" nodeType="withEffect">
                                  <p:stCondLst>
                                    <p:cond delay="0"/>
                                  </p:stCondLst>
                                  <p:childTnLst>
                                    <p:animEffect transition="out" filter="fade">
                                      <p:cBhvr>
                                        <p:cTn id="1187" dur="500"/>
                                        <p:tgtEl>
                                          <p:spTgt spid="150"/>
                                        </p:tgtEl>
                                      </p:cBhvr>
                                    </p:animEffect>
                                    <p:set>
                                      <p:cBhvr>
                                        <p:cTn id="1188"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8"/>
                  </p:tgtEl>
                </p:cond>
              </p:nextCondLst>
            </p:seq>
            <p:seq concurrent="1" nextAc="seek">
              <p:cTn id="1189" restart="whenNotActive" fill="hold" evtFilter="cancelBubble" nodeType="interactiveSeq">
                <p:stCondLst>
                  <p:cond evt="onClick" delay="0">
                    <p:tgtEl>
                      <p:spTgt spid="176"/>
                    </p:tgtEl>
                  </p:cond>
                </p:stCondLst>
                <p:endSync evt="end" delay="0">
                  <p:rtn val="all"/>
                </p:endSync>
                <p:childTnLst>
                  <p:par>
                    <p:cTn id="1190" fill="hold">
                      <p:stCondLst>
                        <p:cond delay="0"/>
                      </p:stCondLst>
                      <p:childTnLst>
                        <p:par>
                          <p:cTn id="1191" fill="hold">
                            <p:stCondLst>
                              <p:cond delay="0"/>
                            </p:stCondLst>
                            <p:childTnLst>
                              <p:par>
                                <p:cTn id="1192" presetID="1" presetClass="exit" presetSubtype="0" fill="hold" grpId="1" nodeType="clickEffect">
                                  <p:stCondLst>
                                    <p:cond delay="0"/>
                                  </p:stCondLst>
                                  <p:childTnLst>
                                    <p:set>
                                      <p:cBhvr>
                                        <p:cTn id="1193" dur="1" fill="hold">
                                          <p:stCondLst>
                                            <p:cond delay="0"/>
                                          </p:stCondLst>
                                        </p:cTn>
                                        <p:tgtEl>
                                          <p:spTgt spid="176"/>
                                        </p:tgtEl>
                                        <p:attrNameLst>
                                          <p:attrName>style.visibility</p:attrName>
                                        </p:attrNameLst>
                                      </p:cBhvr>
                                      <p:to>
                                        <p:strVal val="hidden"/>
                                      </p:to>
                                    </p:set>
                                  </p:childTnLst>
                                </p:cTn>
                              </p:par>
                              <p:par>
                                <p:cTn id="1194" presetID="1" presetClass="exit" presetSubtype="0" fill="hold" grpId="1" nodeType="withEffect">
                                  <p:stCondLst>
                                    <p:cond delay="0"/>
                                  </p:stCondLst>
                                  <p:childTnLst>
                                    <p:set>
                                      <p:cBhvr>
                                        <p:cTn id="1195" dur="1" fill="hold">
                                          <p:stCondLst>
                                            <p:cond delay="0"/>
                                          </p:stCondLst>
                                        </p:cTn>
                                        <p:tgtEl>
                                          <p:spTgt spid="147"/>
                                        </p:tgtEl>
                                        <p:attrNameLst>
                                          <p:attrName>style.visibility</p:attrName>
                                        </p:attrNameLst>
                                      </p:cBhvr>
                                      <p:to>
                                        <p:strVal val="hidden"/>
                                      </p:to>
                                    </p:set>
                                  </p:childTnLst>
                                </p:cTn>
                              </p:par>
                              <p:par>
                                <p:cTn id="1196" presetID="10" presetClass="entr" presetSubtype="0" fill="hold" grpId="6" nodeType="withEffect">
                                  <p:stCondLst>
                                    <p:cond delay="0"/>
                                  </p:stCondLst>
                                  <p:childTnLst>
                                    <p:set>
                                      <p:cBhvr>
                                        <p:cTn id="1197" dur="1" fill="hold">
                                          <p:stCondLst>
                                            <p:cond delay="0"/>
                                          </p:stCondLst>
                                        </p:cTn>
                                        <p:tgtEl>
                                          <p:spTgt spid="150"/>
                                        </p:tgtEl>
                                        <p:attrNameLst>
                                          <p:attrName>style.visibility</p:attrName>
                                        </p:attrNameLst>
                                      </p:cBhvr>
                                      <p:to>
                                        <p:strVal val="visible"/>
                                      </p:to>
                                    </p:set>
                                    <p:animEffect transition="in" filter="fade">
                                      <p:cBhvr>
                                        <p:cTn id="1198" dur="500"/>
                                        <p:tgtEl>
                                          <p:spTgt spid="150"/>
                                        </p:tgtEl>
                                      </p:cBhvr>
                                    </p:animEffect>
                                  </p:childTnLst>
                                </p:cTn>
                              </p:par>
                            </p:childTnLst>
                          </p:cTn>
                        </p:par>
                      </p:childTnLst>
                    </p:cTn>
                  </p:par>
                </p:childTnLst>
              </p:cTn>
              <p:nextCondLst>
                <p:cond evt="onClick" delay="0">
                  <p:tgtEl>
                    <p:spTgt spid="176"/>
                  </p:tgtEl>
                </p:cond>
              </p:nextCondLst>
            </p:seq>
            <p:seq concurrent="1" nextAc="seek">
              <p:cTn id="1199" restart="whenNotActive" fill="hold" evtFilter="cancelBubble" nodeType="interactiveSeq">
                <p:stCondLst>
                  <p:cond evt="onClick" delay="0">
                    <p:tgtEl>
                      <p:spTgt spid="171"/>
                    </p:tgtEl>
                  </p:cond>
                </p:stCondLst>
                <p:endSync evt="end" delay="0">
                  <p:rtn val="all"/>
                </p:endSync>
                <p:childTnLst>
                  <p:par>
                    <p:cTn id="1200" fill="hold">
                      <p:stCondLst>
                        <p:cond delay="0"/>
                      </p:stCondLst>
                      <p:childTnLst>
                        <p:par>
                          <p:cTn id="1201" fill="hold">
                            <p:stCondLst>
                              <p:cond delay="0"/>
                            </p:stCondLst>
                            <p:childTnLst>
                              <p:par>
                                <p:cTn id="1202" presetID="1" presetClass="exit" presetSubtype="0" fill="hold" grpId="1" nodeType="clickEffect">
                                  <p:stCondLst>
                                    <p:cond delay="0"/>
                                  </p:stCondLst>
                                  <p:childTnLst>
                                    <p:set>
                                      <p:cBhvr>
                                        <p:cTn id="1203" dur="1" fill="hold">
                                          <p:stCondLst>
                                            <p:cond delay="0"/>
                                          </p:stCondLst>
                                        </p:cTn>
                                        <p:tgtEl>
                                          <p:spTgt spid="171"/>
                                        </p:tgtEl>
                                        <p:attrNameLst>
                                          <p:attrName>style.visibility</p:attrName>
                                        </p:attrNameLst>
                                      </p:cBhvr>
                                      <p:to>
                                        <p:strVal val="hidden"/>
                                      </p:to>
                                    </p:set>
                                  </p:childTnLst>
                                </p:cTn>
                              </p:par>
                              <p:par>
                                <p:cTn id="1204" presetID="10" presetClass="entr" presetSubtype="0" fill="hold" grpId="7" nodeType="withEffect">
                                  <p:stCondLst>
                                    <p:cond delay="0"/>
                                  </p:stCondLst>
                                  <p:childTnLst>
                                    <p:set>
                                      <p:cBhvr>
                                        <p:cTn id="1205" dur="1" fill="hold">
                                          <p:stCondLst>
                                            <p:cond delay="0"/>
                                          </p:stCondLst>
                                        </p:cTn>
                                        <p:tgtEl>
                                          <p:spTgt spid="150"/>
                                        </p:tgtEl>
                                        <p:attrNameLst>
                                          <p:attrName>style.visibility</p:attrName>
                                        </p:attrNameLst>
                                      </p:cBhvr>
                                      <p:to>
                                        <p:strVal val="visible"/>
                                      </p:to>
                                    </p:set>
                                    <p:animEffect transition="in" filter="fade">
                                      <p:cBhvr>
                                        <p:cTn id="1206" dur="500"/>
                                        <p:tgtEl>
                                          <p:spTgt spid="150"/>
                                        </p:tgtEl>
                                      </p:cBhvr>
                                    </p:animEffect>
                                  </p:childTnLst>
                                </p:cTn>
                              </p:par>
                            </p:childTnLst>
                          </p:cTn>
                        </p:par>
                      </p:childTnLst>
                    </p:cTn>
                  </p:par>
                </p:childTnLst>
              </p:cTn>
              <p:nextCondLst>
                <p:cond evt="onClick" delay="0">
                  <p:tgtEl>
                    <p:spTgt spid="171"/>
                  </p:tgtEl>
                </p:cond>
              </p:nextCondLst>
            </p:seq>
            <p:seq concurrent="1" nextAc="seek">
              <p:cTn id="1207" restart="whenNotActive" fill="hold" evtFilter="cancelBubble" nodeType="interactiveSeq">
                <p:stCondLst>
                  <p:cond evt="onClick" delay="0">
                    <p:tgtEl>
                      <p:spTgt spid="172"/>
                    </p:tgtEl>
                  </p:cond>
                </p:stCondLst>
                <p:endSync evt="end" delay="0">
                  <p:rtn val="all"/>
                </p:endSync>
                <p:childTnLst>
                  <p:par>
                    <p:cTn id="1208" fill="hold">
                      <p:stCondLst>
                        <p:cond delay="0"/>
                      </p:stCondLst>
                      <p:childTnLst>
                        <p:par>
                          <p:cTn id="1209" fill="hold">
                            <p:stCondLst>
                              <p:cond delay="0"/>
                            </p:stCondLst>
                            <p:childTnLst>
                              <p:par>
                                <p:cTn id="1210" presetID="1" presetClass="exit" presetSubtype="0" fill="hold" grpId="1" nodeType="clickEffect">
                                  <p:stCondLst>
                                    <p:cond delay="0"/>
                                  </p:stCondLst>
                                  <p:childTnLst>
                                    <p:set>
                                      <p:cBhvr>
                                        <p:cTn id="1211" dur="1" fill="hold">
                                          <p:stCondLst>
                                            <p:cond delay="0"/>
                                          </p:stCondLst>
                                        </p:cTn>
                                        <p:tgtEl>
                                          <p:spTgt spid="172"/>
                                        </p:tgtEl>
                                        <p:attrNameLst>
                                          <p:attrName>style.visibility</p:attrName>
                                        </p:attrNameLst>
                                      </p:cBhvr>
                                      <p:to>
                                        <p:strVal val="hidden"/>
                                      </p:to>
                                    </p:set>
                                  </p:childTnLst>
                                </p:cTn>
                              </p:par>
                              <p:par>
                                <p:cTn id="1212" presetID="1" presetClass="exit" presetSubtype="0" fill="hold" grpId="5" nodeType="withEffect">
                                  <p:stCondLst>
                                    <p:cond delay="0"/>
                                  </p:stCondLst>
                                  <p:childTnLst>
                                    <p:set>
                                      <p:cBhvr>
                                        <p:cTn id="1213" dur="1" fill="hold">
                                          <p:stCondLst>
                                            <p:cond delay="0"/>
                                          </p:stCondLst>
                                        </p:cTn>
                                        <p:tgtEl>
                                          <p:spTgt spid="142"/>
                                        </p:tgtEl>
                                        <p:attrNameLst>
                                          <p:attrName>style.visibility</p:attrName>
                                        </p:attrNameLst>
                                      </p:cBhvr>
                                      <p:to>
                                        <p:strVal val="hidden"/>
                                      </p:to>
                                    </p:set>
                                  </p:childTnLst>
                                </p:cTn>
                              </p:par>
                              <p:par>
                                <p:cTn id="1214" presetID="10" presetClass="entr" presetSubtype="0" fill="hold" grpId="11" nodeType="withEffect">
                                  <p:stCondLst>
                                    <p:cond delay="0"/>
                                  </p:stCondLst>
                                  <p:childTnLst>
                                    <p:set>
                                      <p:cBhvr>
                                        <p:cTn id="1215" dur="1" fill="hold">
                                          <p:stCondLst>
                                            <p:cond delay="0"/>
                                          </p:stCondLst>
                                        </p:cTn>
                                        <p:tgtEl>
                                          <p:spTgt spid="150"/>
                                        </p:tgtEl>
                                        <p:attrNameLst>
                                          <p:attrName>style.visibility</p:attrName>
                                        </p:attrNameLst>
                                      </p:cBhvr>
                                      <p:to>
                                        <p:strVal val="visible"/>
                                      </p:to>
                                    </p:set>
                                    <p:animEffect transition="in" filter="fade">
                                      <p:cBhvr>
                                        <p:cTn id="1216" dur="500"/>
                                        <p:tgtEl>
                                          <p:spTgt spid="150"/>
                                        </p:tgtEl>
                                      </p:cBhvr>
                                    </p:animEffect>
                                  </p:childTnLst>
                                </p:cTn>
                              </p:par>
                            </p:childTnLst>
                          </p:cTn>
                        </p:par>
                      </p:childTnLst>
                    </p:cTn>
                  </p:par>
                </p:childTnLst>
              </p:cTn>
              <p:nextCondLst>
                <p:cond evt="onClick" delay="0">
                  <p:tgtEl>
                    <p:spTgt spid="172"/>
                  </p:tgtEl>
                </p:cond>
              </p:nextCondLst>
            </p:seq>
            <p:seq concurrent="1" nextAc="seek">
              <p:cTn id="1217" restart="whenNotActive" fill="hold" evtFilter="cancelBubble" nodeType="interactiveSeq">
                <p:stCondLst>
                  <p:cond evt="onClick" delay="0">
                    <p:tgtEl>
                      <p:spTgt spid="173"/>
                    </p:tgtEl>
                  </p:cond>
                </p:stCondLst>
                <p:endSync evt="end" delay="0">
                  <p:rtn val="all"/>
                </p:endSync>
                <p:childTnLst>
                  <p:par>
                    <p:cTn id="1218" fill="hold">
                      <p:stCondLst>
                        <p:cond delay="0"/>
                      </p:stCondLst>
                      <p:childTnLst>
                        <p:par>
                          <p:cTn id="1219" fill="hold">
                            <p:stCondLst>
                              <p:cond delay="0"/>
                            </p:stCondLst>
                            <p:childTnLst>
                              <p:par>
                                <p:cTn id="1220" presetID="1" presetClass="exit" presetSubtype="0" fill="hold" grpId="0" nodeType="clickEffect">
                                  <p:stCondLst>
                                    <p:cond delay="0"/>
                                  </p:stCondLst>
                                  <p:childTnLst>
                                    <p:set>
                                      <p:cBhvr>
                                        <p:cTn id="1221" dur="1" fill="hold">
                                          <p:stCondLst>
                                            <p:cond delay="0"/>
                                          </p:stCondLst>
                                        </p:cTn>
                                        <p:tgtEl>
                                          <p:spTgt spid="173"/>
                                        </p:tgtEl>
                                        <p:attrNameLst>
                                          <p:attrName>style.visibility</p:attrName>
                                        </p:attrNameLst>
                                      </p:cBhvr>
                                      <p:to>
                                        <p:strVal val="hidden"/>
                                      </p:to>
                                    </p:set>
                                  </p:childTnLst>
                                </p:cTn>
                              </p:par>
                              <p:par>
                                <p:cTn id="1222" presetID="1" presetClass="exit" presetSubtype="0" fill="hold" grpId="4" nodeType="withEffect">
                                  <p:stCondLst>
                                    <p:cond delay="0"/>
                                  </p:stCondLst>
                                  <p:childTnLst>
                                    <p:set>
                                      <p:cBhvr>
                                        <p:cTn id="1223" dur="1" fill="hold">
                                          <p:stCondLst>
                                            <p:cond delay="0"/>
                                          </p:stCondLst>
                                        </p:cTn>
                                        <p:tgtEl>
                                          <p:spTgt spid="142"/>
                                        </p:tgtEl>
                                        <p:attrNameLst>
                                          <p:attrName>style.visibility</p:attrName>
                                        </p:attrNameLst>
                                      </p:cBhvr>
                                      <p:to>
                                        <p:strVal val="hidden"/>
                                      </p:to>
                                    </p:set>
                                  </p:childTnLst>
                                </p:cTn>
                              </p:par>
                              <p:par>
                                <p:cTn id="1224" presetID="10" presetClass="entr" presetSubtype="0" fill="hold" grpId="10" nodeType="withEffect">
                                  <p:stCondLst>
                                    <p:cond delay="0"/>
                                  </p:stCondLst>
                                  <p:childTnLst>
                                    <p:set>
                                      <p:cBhvr>
                                        <p:cTn id="1225" dur="1" fill="hold">
                                          <p:stCondLst>
                                            <p:cond delay="0"/>
                                          </p:stCondLst>
                                        </p:cTn>
                                        <p:tgtEl>
                                          <p:spTgt spid="150"/>
                                        </p:tgtEl>
                                        <p:attrNameLst>
                                          <p:attrName>style.visibility</p:attrName>
                                        </p:attrNameLst>
                                      </p:cBhvr>
                                      <p:to>
                                        <p:strVal val="visible"/>
                                      </p:to>
                                    </p:set>
                                    <p:animEffect transition="in" filter="fade">
                                      <p:cBhvr>
                                        <p:cTn id="1226" dur="500"/>
                                        <p:tgtEl>
                                          <p:spTgt spid="150"/>
                                        </p:tgtEl>
                                      </p:cBhvr>
                                    </p:animEffect>
                                  </p:childTnLst>
                                </p:cTn>
                              </p:par>
                            </p:childTnLst>
                          </p:cTn>
                        </p:par>
                      </p:childTnLst>
                    </p:cTn>
                  </p:par>
                </p:childTnLst>
              </p:cTn>
              <p:nextCondLst>
                <p:cond evt="onClick" delay="0">
                  <p:tgtEl>
                    <p:spTgt spid="173"/>
                  </p:tgtEl>
                </p:cond>
              </p:nextCondLst>
            </p:seq>
            <p:seq concurrent="1" nextAc="seek">
              <p:cTn id="1227" restart="whenNotActive" fill="hold" evtFilter="cancelBubble" nodeType="interactiveSeq">
                <p:stCondLst>
                  <p:cond evt="onClick" delay="0">
                    <p:tgtEl>
                      <p:spTgt spid="174"/>
                    </p:tgtEl>
                  </p:cond>
                </p:stCondLst>
                <p:endSync evt="end" delay="0">
                  <p:rtn val="all"/>
                </p:endSync>
                <p:childTnLst>
                  <p:par>
                    <p:cTn id="1228" fill="hold">
                      <p:stCondLst>
                        <p:cond delay="0"/>
                      </p:stCondLst>
                      <p:childTnLst>
                        <p:par>
                          <p:cTn id="1229" fill="hold">
                            <p:stCondLst>
                              <p:cond delay="0"/>
                            </p:stCondLst>
                            <p:childTnLst>
                              <p:par>
                                <p:cTn id="1230" presetID="1" presetClass="exit" presetSubtype="0" fill="hold" grpId="1" nodeType="clickEffect">
                                  <p:stCondLst>
                                    <p:cond delay="0"/>
                                  </p:stCondLst>
                                  <p:childTnLst>
                                    <p:set>
                                      <p:cBhvr>
                                        <p:cTn id="1231" dur="1" fill="hold">
                                          <p:stCondLst>
                                            <p:cond delay="0"/>
                                          </p:stCondLst>
                                        </p:cTn>
                                        <p:tgtEl>
                                          <p:spTgt spid="174"/>
                                        </p:tgtEl>
                                        <p:attrNameLst>
                                          <p:attrName>style.visibility</p:attrName>
                                        </p:attrNameLst>
                                      </p:cBhvr>
                                      <p:to>
                                        <p:strVal val="hidden"/>
                                      </p:to>
                                    </p:set>
                                  </p:childTnLst>
                                </p:cTn>
                              </p:par>
                              <p:par>
                                <p:cTn id="1232" presetID="10" presetClass="entr" presetSubtype="0" fill="hold" grpId="9" nodeType="withEffect">
                                  <p:stCondLst>
                                    <p:cond delay="0"/>
                                  </p:stCondLst>
                                  <p:childTnLst>
                                    <p:set>
                                      <p:cBhvr>
                                        <p:cTn id="1233" dur="1" fill="hold">
                                          <p:stCondLst>
                                            <p:cond delay="0"/>
                                          </p:stCondLst>
                                        </p:cTn>
                                        <p:tgtEl>
                                          <p:spTgt spid="150"/>
                                        </p:tgtEl>
                                        <p:attrNameLst>
                                          <p:attrName>style.visibility</p:attrName>
                                        </p:attrNameLst>
                                      </p:cBhvr>
                                      <p:to>
                                        <p:strVal val="visible"/>
                                      </p:to>
                                    </p:set>
                                    <p:animEffect transition="in" filter="fade">
                                      <p:cBhvr>
                                        <p:cTn id="1234" dur="500"/>
                                        <p:tgtEl>
                                          <p:spTgt spid="150"/>
                                        </p:tgtEl>
                                      </p:cBhvr>
                                    </p:animEffect>
                                  </p:childTnLst>
                                </p:cTn>
                              </p:par>
                            </p:childTnLst>
                          </p:cTn>
                        </p:par>
                      </p:childTnLst>
                    </p:cTn>
                  </p:par>
                </p:childTnLst>
              </p:cTn>
              <p:nextCondLst>
                <p:cond evt="onClick" delay="0">
                  <p:tgtEl>
                    <p:spTgt spid="174"/>
                  </p:tgtEl>
                </p:cond>
              </p:nextCondLst>
            </p:seq>
            <p:seq concurrent="1" nextAc="seek">
              <p:cTn id="1235" restart="whenNotActive" fill="hold" evtFilter="cancelBubble" nodeType="interactiveSeq">
                <p:stCondLst>
                  <p:cond evt="onClick" delay="0">
                    <p:tgtEl>
                      <p:spTgt spid="175"/>
                    </p:tgtEl>
                  </p:cond>
                </p:stCondLst>
                <p:endSync evt="end" delay="0">
                  <p:rtn val="all"/>
                </p:endSync>
                <p:childTnLst>
                  <p:par>
                    <p:cTn id="1236" fill="hold">
                      <p:stCondLst>
                        <p:cond delay="0"/>
                      </p:stCondLst>
                      <p:childTnLst>
                        <p:par>
                          <p:cTn id="1237" fill="hold">
                            <p:stCondLst>
                              <p:cond delay="0"/>
                            </p:stCondLst>
                            <p:childTnLst>
                              <p:par>
                                <p:cTn id="1238" presetID="1" presetClass="exit" presetSubtype="0" fill="hold" grpId="1" nodeType="clickEffect">
                                  <p:stCondLst>
                                    <p:cond delay="0"/>
                                  </p:stCondLst>
                                  <p:childTnLst>
                                    <p:set>
                                      <p:cBhvr>
                                        <p:cTn id="1239" dur="1" fill="hold">
                                          <p:stCondLst>
                                            <p:cond delay="0"/>
                                          </p:stCondLst>
                                        </p:cTn>
                                        <p:tgtEl>
                                          <p:spTgt spid="175"/>
                                        </p:tgtEl>
                                        <p:attrNameLst>
                                          <p:attrName>style.visibility</p:attrName>
                                        </p:attrNameLst>
                                      </p:cBhvr>
                                      <p:to>
                                        <p:strVal val="hidden"/>
                                      </p:to>
                                    </p:set>
                                  </p:childTnLst>
                                </p:cTn>
                              </p:par>
                              <p:par>
                                <p:cTn id="1240" presetID="1" presetClass="exit" presetSubtype="0" fill="hold" grpId="3" nodeType="withEffect">
                                  <p:stCondLst>
                                    <p:cond delay="0"/>
                                  </p:stCondLst>
                                  <p:childTnLst>
                                    <p:set>
                                      <p:cBhvr>
                                        <p:cTn id="1241" dur="1" fill="hold">
                                          <p:stCondLst>
                                            <p:cond delay="0"/>
                                          </p:stCondLst>
                                        </p:cTn>
                                        <p:tgtEl>
                                          <p:spTgt spid="142"/>
                                        </p:tgtEl>
                                        <p:attrNameLst>
                                          <p:attrName>style.visibility</p:attrName>
                                        </p:attrNameLst>
                                      </p:cBhvr>
                                      <p:to>
                                        <p:strVal val="hidden"/>
                                      </p:to>
                                    </p:set>
                                  </p:childTnLst>
                                </p:cTn>
                              </p:par>
                              <p:par>
                                <p:cTn id="1242" presetID="10" presetClass="entr" presetSubtype="0" fill="hold" grpId="8" nodeType="withEffect">
                                  <p:stCondLst>
                                    <p:cond delay="0"/>
                                  </p:stCondLst>
                                  <p:childTnLst>
                                    <p:set>
                                      <p:cBhvr>
                                        <p:cTn id="1243" dur="1" fill="hold">
                                          <p:stCondLst>
                                            <p:cond delay="0"/>
                                          </p:stCondLst>
                                        </p:cTn>
                                        <p:tgtEl>
                                          <p:spTgt spid="150"/>
                                        </p:tgtEl>
                                        <p:attrNameLst>
                                          <p:attrName>style.visibility</p:attrName>
                                        </p:attrNameLst>
                                      </p:cBhvr>
                                      <p:to>
                                        <p:strVal val="visible"/>
                                      </p:to>
                                    </p:set>
                                    <p:animEffect transition="in" filter="fade">
                                      <p:cBhvr>
                                        <p:cTn id="1244" dur="500"/>
                                        <p:tgtEl>
                                          <p:spTgt spid="150"/>
                                        </p:tgtEl>
                                      </p:cBhvr>
                                    </p:animEffect>
                                  </p:childTnLst>
                                </p:cTn>
                              </p:par>
                            </p:childTnLst>
                          </p:cTn>
                        </p:par>
                      </p:childTnLst>
                    </p:cTn>
                  </p:par>
                </p:childTnLst>
              </p:cTn>
              <p:nextCondLst>
                <p:cond evt="onClick" delay="0">
                  <p:tgtEl>
                    <p:spTgt spid="175"/>
                  </p:tgtEl>
                </p:cond>
              </p:nextCondLst>
            </p:seq>
            <p:seq concurrent="1" nextAc="seek">
              <p:cTn id="1245" restart="whenNotActive" fill="hold" evtFilter="cancelBubble" nodeType="interactiveSeq">
                <p:stCondLst>
                  <p:cond evt="onClick" delay="0">
                    <p:tgtEl>
                      <p:spTgt spid="177"/>
                    </p:tgtEl>
                  </p:cond>
                </p:stCondLst>
                <p:endSync evt="end" delay="0">
                  <p:rtn val="all"/>
                </p:endSync>
                <p:childTnLst>
                  <p:par>
                    <p:cTn id="1246" fill="hold">
                      <p:stCondLst>
                        <p:cond delay="0"/>
                      </p:stCondLst>
                      <p:childTnLst>
                        <p:par>
                          <p:cTn id="1247" fill="hold">
                            <p:stCondLst>
                              <p:cond delay="0"/>
                            </p:stCondLst>
                            <p:childTnLst>
                              <p:par>
                                <p:cTn id="1248" presetID="1" presetClass="entr" presetSubtype="0" fill="hold" grpId="0" nodeType="clickEffect">
                                  <p:stCondLst>
                                    <p:cond delay="0"/>
                                  </p:stCondLst>
                                  <p:childTnLst>
                                    <p:set>
                                      <p:cBhvr>
                                        <p:cTn id="1249" dur="1" fill="hold">
                                          <p:stCondLst>
                                            <p:cond delay="0"/>
                                          </p:stCondLst>
                                        </p:cTn>
                                        <p:tgtEl>
                                          <p:spTgt spid="183"/>
                                        </p:tgtEl>
                                        <p:attrNameLst>
                                          <p:attrName>style.visibility</p:attrName>
                                        </p:attrNameLst>
                                      </p:cBhvr>
                                      <p:to>
                                        <p:strVal val="visible"/>
                                      </p:to>
                                    </p:set>
                                  </p:childTnLst>
                                </p:cTn>
                              </p:par>
                              <p:par>
                                <p:cTn id="1250" presetID="10" presetClass="exit" presetSubtype="0" fill="hold" grpId="0" nodeType="withEffect">
                                  <p:stCondLst>
                                    <p:cond delay="0"/>
                                  </p:stCondLst>
                                  <p:childTnLst>
                                    <p:animEffect transition="out" filter="fade">
                                      <p:cBhvr>
                                        <p:cTn id="1251" dur="500"/>
                                        <p:tgtEl>
                                          <p:spTgt spid="149"/>
                                        </p:tgtEl>
                                      </p:cBhvr>
                                    </p:animEffect>
                                    <p:set>
                                      <p:cBhvr>
                                        <p:cTn id="125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7"/>
                  </p:tgtEl>
                </p:cond>
              </p:nextCondLst>
            </p:seq>
            <p:seq concurrent="1" nextAc="seek">
              <p:cTn id="1253" restart="whenNotActive" fill="hold" evtFilter="cancelBubble" nodeType="interactiveSeq">
                <p:stCondLst>
                  <p:cond evt="onClick" delay="0">
                    <p:tgtEl>
                      <p:spTgt spid="178"/>
                    </p:tgtEl>
                  </p:cond>
                </p:stCondLst>
                <p:endSync evt="end" delay="0">
                  <p:rtn val="all"/>
                </p:endSync>
                <p:childTnLst>
                  <p:par>
                    <p:cTn id="1254" fill="hold">
                      <p:stCondLst>
                        <p:cond delay="0"/>
                      </p:stCondLst>
                      <p:childTnLst>
                        <p:par>
                          <p:cTn id="1255" fill="hold">
                            <p:stCondLst>
                              <p:cond delay="0"/>
                            </p:stCondLst>
                            <p:childTnLst>
                              <p:par>
                                <p:cTn id="1256" presetID="1" presetClass="entr" presetSubtype="0" fill="hold" grpId="0" nodeType="clickEffect">
                                  <p:stCondLst>
                                    <p:cond delay="0"/>
                                  </p:stCondLst>
                                  <p:childTnLst>
                                    <p:set>
                                      <p:cBhvr>
                                        <p:cTn id="1257" dur="1" fill="hold">
                                          <p:stCondLst>
                                            <p:cond delay="0"/>
                                          </p:stCondLst>
                                        </p:cTn>
                                        <p:tgtEl>
                                          <p:spTgt spid="184"/>
                                        </p:tgtEl>
                                        <p:attrNameLst>
                                          <p:attrName>style.visibility</p:attrName>
                                        </p:attrNameLst>
                                      </p:cBhvr>
                                      <p:to>
                                        <p:strVal val="visible"/>
                                      </p:to>
                                    </p:set>
                                  </p:childTnLst>
                                </p:cTn>
                              </p:par>
                              <p:par>
                                <p:cTn id="1258" presetID="1" presetClass="entr" presetSubtype="0" fill="hold" grpId="1" nodeType="withEffect">
                                  <p:stCondLst>
                                    <p:cond delay="0"/>
                                  </p:stCondLst>
                                  <p:childTnLst>
                                    <p:set>
                                      <p:cBhvr>
                                        <p:cTn id="1259" dur="1" fill="hold">
                                          <p:stCondLst>
                                            <p:cond delay="0"/>
                                          </p:stCondLst>
                                        </p:cTn>
                                        <p:tgtEl>
                                          <p:spTgt spid="141"/>
                                        </p:tgtEl>
                                        <p:attrNameLst>
                                          <p:attrName>style.visibility</p:attrName>
                                        </p:attrNameLst>
                                      </p:cBhvr>
                                      <p:to>
                                        <p:strVal val="visible"/>
                                      </p:to>
                                    </p:set>
                                  </p:childTnLst>
                                </p:cTn>
                              </p:par>
                              <p:par>
                                <p:cTn id="1260" presetID="10" presetClass="exit" presetSubtype="0" fill="hold" grpId="1" nodeType="withEffect">
                                  <p:stCondLst>
                                    <p:cond delay="0"/>
                                  </p:stCondLst>
                                  <p:childTnLst>
                                    <p:animEffect transition="out" filter="fade">
                                      <p:cBhvr>
                                        <p:cTn id="1261" dur="500"/>
                                        <p:tgtEl>
                                          <p:spTgt spid="149"/>
                                        </p:tgtEl>
                                      </p:cBhvr>
                                    </p:animEffect>
                                    <p:set>
                                      <p:cBhvr>
                                        <p:cTn id="126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8"/>
                  </p:tgtEl>
                </p:cond>
              </p:nextCondLst>
            </p:seq>
            <p:seq concurrent="1" nextAc="seek">
              <p:cTn id="1263" restart="whenNotActive" fill="hold" evtFilter="cancelBubble" nodeType="interactiveSeq">
                <p:stCondLst>
                  <p:cond evt="onClick" delay="0">
                    <p:tgtEl>
                      <p:spTgt spid="179"/>
                    </p:tgtEl>
                  </p:cond>
                </p:stCondLst>
                <p:endSync evt="end" delay="0">
                  <p:rtn val="all"/>
                </p:endSync>
                <p:childTnLst>
                  <p:par>
                    <p:cTn id="1264" fill="hold">
                      <p:stCondLst>
                        <p:cond delay="0"/>
                      </p:stCondLst>
                      <p:childTnLst>
                        <p:par>
                          <p:cTn id="1265" fill="hold">
                            <p:stCondLst>
                              <p:cond delay="0"/>
                            </p:stCondLst>
                            <p:childTnLst>
                              <p:par>
                                <p:cTn id="1266" presetID="1" presetClass="entr" presetSubtype="0" fill="hold" grpId="1" nodeType="clickEffect">
                                  <p:stCondLst>
                                    <p:cond delay="0"/>
                                  </p:stCondLst>
                                  <p:childTnLst>
                                    <p:set>
                                      <p:cBhvr>
                                        <p:cTn id="1267" dur="1" fill="hold">
                                          <p:stCondLst>
                                            <p:cond delay="0"/>
                                          </p:stCondLst>
                                        </p:cTn>
                                        <p:tgtEl>
                                          <p:spTgt spid="185"/>
                                        </p:tgtEl>
                                        <p:attrNameLst>
                                          <p:attrName>style.visibility</p:attrName>
                                        </p:attrNameLst>
                                      </p:cBhvr>
                                      <p:to>
                                        <p:strVal val="visible"/>
                                      </p:to>
                                    </p:set>
                                  </p:childTnLst>
                                </p:cTn>
                              </p:par>
                              <p:par>
                                <p:cTn id="1268" presetID="1" presetClass="entr" presetSubtype="0" fill="hold" grpId="0" nodeType="withEffect">
                                  <p:stCondLst>
                                    <p:cond delay="0"/>
                                  </p:stCondLst>
                                  <p:childTnLst>
                                    <p:set>
                                      <p:cBhvr>
                                        <p:cTn id="1269" dur="1" fill="hold">
                                          <p:stCondLst>
                                            <p:cond delay="0"/>
                                          </p:stCondLst>
                                        </p:cTn>
                                        <p:tgtEl>
                                          <p:spTgt spid="148"/>
                                        </p:tgtEl>
                                        <p:attrNameLst>
                                          <p:attrName>style.visibility</p:attrName>
                                        </p:attrNameLst>
                                      </p:cBhvr>
                                      <p:to>
                                        <p:strVal val="visible"/>
                                      </p:to>
                                    </p:set>
                                  </p:childTnLst>
                                </p:cTn>
                              </p:par>
                              <p:par>
                                <p:cTn id="1270" presetID="10" presetClass="exit" presetSubtype="0" fill="hold" grpId="2" nodeType="withEffect">
                                  <p:stCondLst>
                                    <p:cond delay="0"/>
                                  </p:stCondLst>
                                  <p:childTnLst>
                                    <p:animEffect transition="out" filter="fade">
                                      <p:cBhvr>
                                        <p:cTn id="1271" dur="500"/>
                                        <p:tgtEl>
                                          <p:spTgt spid="149"/>
                                        </p:tgtEl>
                                      </p:cBhvr>
                                    </p:animEffect>
                                    <p:set>
                                      <p:cBhvr>
                                        <p:cTn id="127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9"/>
                  </p:tgtEl>
                </p:cond>
              </p:nextCondLst>
            </p:seq>
            <p:seq concurrent="1" nextAc="seek">
              <p:cTn id="1273" restart="whenNotActive" fill="hold" evtFilter="cancelBubble" nodeType="interactiveSeq">
                <p:stCondLst>
                  <p:cond evt="onClick" delay="0">
                    <p:tgtEl>
                      <p:spTgt spid="181"/>
                    </p:tgtEl>
                  </p:cond>
                </p:stCondLst>
                <p:endSync evt="end" delay="0">
                  <p:rtn val="all"/>
                </p:endSync>
                <p:childTnLst>
                  <p:par>
                    <p:cTn id="1274" fill="hold">
                      <p:stCondLst>
                        <p:cond delay="0"/>
                      </p:stCondLst>
                      <p:childTnLst>
                        <p:par>
                          <p:cTn id="1275" fill="hold">
                            <p:stCondLst>
                              <p:cond delay="0"/>
                            </p:stCondLst>
                            <p:childTnLst>
                              <p:par>
                                <p:cTn id="1276" presetID="1" presetClass="entr" presetSubtype="0" fill="hold" grpId="0" nodeType="clickEffect">
                                  <p:stCondLst>
                                    <p:cond delay="0"/>
                                  </p:stCondLst>
                                  <p:childTnLst>
                                    <p:set>
                                      <p:cBhvr>
                                        <p:cTn id="1277" dur="1" fill="hold">
                                          <p:stCondLst>
                                            <p:cond delay="0"/>
                                          </p:stCondLst>
                                        </p:cTn>
                                        <p:tgtEl>
                                          <p:spTgt spid="187"/>
                                        </p:tgtEl>
                                        <p:attrNameLst>
                                          <p:attrName>style.visibility</p:attrName>
                                        </p:attrNameLst>
                                      </p:cBhvr>
                                      <p:to>
                                        <p:strVal val="visible"/>
                                      </p:to>
                                    </p:set>
                                  </p:childTnLst>
                                </p:cTn>
                              </p:par>
                              <p:par>
                                <p:cTn id="1278" presetID="1" presetClass="entr" presetSubtype="0" fill="hold" grpId="0" nodeType="withEffect">
                                  <p:stCondLst>
                                    <p:cond delay="0"/>
                                  </p:stCondLst>
                                  <p:childTnLst>
                                    <p:set>
                                      <p:cBhvr>
                                        <p:cTn id="1279" dur="1" fill="hold">
                                          <p:stCondLst>
                                            <p:cond delay="0"/>
                                          </p:stCondLst>
                                        </p:cTn>
                                        <p:tgtEl>
                                          <p:spTgt spid="141"/>
                                        </p:tgtEl>
                                        <p:attrNameLst>
                                          <p:attrName>style.visibility</p:attrName>
                                        </p:attrNameLst>
                                      </p:cBhvr>
                                      <p:to>
                                        <p:strVal val="visible"/>
                                      </p:to>
                                    </p:set>
                                  </p:childTnLst>
                                </p:cTn>
                              </p:par>
                              <p:par>
                                <p:cTn id="1280" presetID="10" presetClass="exit" presetSubtype="0" fill="hold" grpId="3" nodeType="withEffect">
                                  <p:stCondLst>
                                    <p:cond delay="0"/>
                                  </p:stCondLst>
                                  <p:childTnLst>
                                    <p:animEffect transition="out" filter="fade">
                                      <p:cBhvr>
                                        <p:cTn id="1281" dur="500"/>
                                        <p:tgtEl>
                                          <p:spTgt spid="149"/>
                                        </p:tgtEl>
                                      </p:cBhvr>
                                    </p:animEffect>
                                    <p:set>
                                      <p:cBhvr>
                                        <p:cTn id="128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1"/>
                  </p:tgtEl>
                </p:cond>
              </p:nextCondLst>
            </p:seq>
            <p:seq concurrent="1" nextAc="seek">
              <p:cTn id="1283" restart="whenNotActive" fill="hold" evtFilter="cancelBubble" nodeType="interactiveSeq">
                <p:stCondLst>
                  <p:cond evt="onClick" delay="0">
                    <p:tgtEl>
                      <p:spTgt spid="182"/>
                    </p:tgtEl>
                  </p:cond>
                </p:stCondLst>
                <p:endSync evt="end" delay="0">
                  <p:rtn val="all"/>
                </p:endSync>
                <p:childTnLst>
                  <p:par>
                    <p:cTn id="1284" fill="hold">
                      <p:stCondLst>
                        <p:cond delay="0"/>
                      </p:stCondLst>
                      <p:childTnLst>
                        <p:par>
                          <p:cTn id="1285" fill="hold">
                            <p:stCondLst>
                              <p:cond delay="0"/>
                            </p:stCondLst>
                            <p:childTnLst>
                              <p:par>
                                <p:cTn id="1286" presetID="1" presetClass="entr" presetSubtype="0" fill="hold" grpId="0" nodeType="clickEffect">
                                  <p:stCondLst>
                                    <p:cond delay="0"/>
                                  </p:stCondLst>
                                  <p:childTnLst>
                                    <p:set>
                                      <p:cBhvr>
                                        <p:cTn id="1287" dur="1" fill="hold">
                                          <p:stCondLst>
                                            <p:cond delay="0"/>
                                          </p:stCondLst>
                                        </p:cTn>
                                        <p:tgtEl>
                                          <p:spTgt spid="188"/>
                                        </p:tgtEl>
                                        <p:attrNameLst>
                                          <p:attrName>style.visibility</p:attrName>
                                        </p:attrNameLst>
                                      </p:cBhvr>
                                      <p:to>
                                        <p:strVal val="visible"/>
                                      </p:to>
                                    </p:set>
                                  </p:childTnLst>
                                </p:cTn>
                              </p:par>
                              <p:par>
                                <p:cTn id="1288" presetID="1" presetClass="entr" presetSubtype="0" fill="hold" grpId="4" nodeType="withEffect">
                                  <p:stCondLst>
                                    <p:cond delay="0"/>
                                  </p:stCondLst>
                                  <p:childTnLst>
                                    <p:set>
                                      <p:cBhvr>
                                        <p:cTn id="1289" dur="1" fill="hold">
                                          <p:stCondLst>
                                            <p:cond delay="0"/>
                                          </p:stCondLst>
                                        </p:cTn>
                                        <p:tgtEl>
                                          <p:spTgt spid="141"/>
                                        </p:tgtEl>
                                        <p:attrNameLst>
                                          <p:attrName>style.visibility</p:attrName>
                                        </p:attrNameLst>
                                      </p:cBhvr>
                                      <p:to>
                                        <p:strVal val="visible"/>
                                      </p:to>
                                    </p:set>
                                  </p:childTnLst>
                                </p:cTn>
                              </p:par>
                              <p:par>
                                <p:cTn id="1290" presetID="10" presetClass="exit" presetSubtype="0" fill="hold" grpId="4" nodeType="withEffect">
                                  <p:stCondLst>
                                    <p:cond delay="0"/>
                                  </p:stCondLst>
                                  <p:childTnLst>
                                    <p:animEffect transition="out" filter="fade">
                                      <p:cBhvr>
                                        <p:cTn id="1291" dur="500"/>
                                        <p:tgtEl>
                                          <p:spTgt spid="149"/>
                                        </p:tgtEl>
                                      </p:cBhvr>
                                    </p:animEffect>
                                    <p:set>
                                      <p:cBhvr>
                                        <p:cTn id="129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2"/>
                  </p:tgtEl>
                </p:cond>
              </p:nextCondLst>
            </p:seq>
            <p:seq concurrent="1" nextAc="seek">
              <p:cTn id="1293" restart="whenNotActive" fill="hold" evtFilter="cancelBubble" nodeType="interactiveSeq">
                <p:stCondLst>
                  <p:cond evt="onClick" delay="0">
                    <p:tgtEl>
                      <p:spTgt spid="180"/>
                    </p:tgtEl>
                  </p:cond>
                </p:stCondLst>
                <p:endSync evt="end" delay="0">
                  <p:rtn val="all"/>
                </p:endSync>
                <p:childTnLst>
                  <p:par>
                    <p:cTn id="1294" fill="hold">
                      <p:stCondLst>
                        <p:cond delay="0"/>
                      </p:stCondLst>
                      <p:childTnLst>
                        <p:par>
                          <p:cTn id="1295" fill="hold">
                            <p:stCondLst>
                              <p:cond delay="0"/>
                            </p:stCondLst>
                            <p:childTnLst>
                              <p:par>
                                <p:cTn id="1296" presetID="1" presetClass="entr" presetSubtype="0" fill="hold" grpId="0" nodeType="clickEffect">
                                  <p:stCondLst>
                                    <p:cond delay="0"/>
                                  </p:stCondLst>
                                  <p:childTnLst>
                                    <p:set>
                                      <p:cBhvr>
                                        <p:cTn id="1297" dur="1" fill="hold">
                                          <p:stCondLst>
                                            <p:cond delay="0"/>
                                          </p:stCondLst>
                                        </p:cTn>
                                        <p:tgtEl>
                                          <p:spTgt spid="186"/>
                                        </p:tgtEl>
                                        <p:attrNameLst>
                                          <p:attrName>style.visibility</p:attrName>
                                        </p:attrNameLst>
                                      </p:cBhvr>
                                      <p:to>
                                        <p:strVal val="visible"/>
                                      </p:to>
                                    </p:set>
                                  </p:childTnLst>
                                </p:cTn>
                              </p:par>
                              <p:par>
                                <p:cTn id="1298" presetID="10" presetClass="exit" presetSubtype="0" fill="hold" grpId="5" nodeType="withEffect">
                                  <p:stCondLst>
                                    <p:cond delay="0"/>
                                  </p:stCondLst>
                                  <p:childTnLst>
                                    <p:animEffect transition="out" filter="fade">
                                      <p:cBhvr>
                                        <p:cTn id="1299" dur="500"/>
                                        <p:tgtEl>
                                          <p:spTgt spid="149"/>
                                        </p:tgtEl>
                                      </p:cBhvr>
                                    </p:animEffect>
                                    <p:set>
                                      <p:cBhvr>
                                        <p:cTn id="1300"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0"/>
                  </p:tgtEl>
                </p:cond>
              </p:nextCondLst>
            </p:seq>
            <p:seq concurrent="1" nextAc="seek">
              <p:cTn id="1301" restart="whenNotActive" fill="hold" evtFilter="cancelBubble" nodeType="interactiveSeq">
                <p:stCondLst>
                  <p:cond evt="onClick" delay="0">
                    <p:tgtEl>
                      <p:spTgt spid="188"/>
                    </p:tgtEl>
                  </p:cond>
                </p:stCondLst>
                <p:endSync evt="end" delay="0">
                  <p:rtn val="all"/>
                </p:endSync>
                <p:childTnLst>
                  <p:par>
                    <p:cTn id="1302" fill="hold">
                      <p:stCondLst>
                        <p:cond delay="0"/>
                      </p:stCondLst>
                      <p:childTnLst>
                        <p:par>
                          <p:cTn id="1303" fill="hold">
                            <p:stCondLst>
                              <p:cond delay="0"/>
                            </p:stCondLst>
                            <p:childTnLst>
                              <p:par>
                                <p:cTn id="1304" presetID="1" presetClass="exit" presetSubtype="0" fill="hold" grpId="1" nodeType="clickEffect">
                                  <p:stCondLst>
                                    <p:cond delay="0"/>
                                  </p:stCondLst>
                                  <p:childTnLst>
                                    <p:set>
                                      <p:cBhvr>
                                        <p:cTn id="1305" dur="1" fill="hold">
                                          <p:stCondLst>
                                            <p:cond delay="0"/>
                                          </p:stCondLst>
                                        </p:cTn>
                                        <p:tgtEl>
                                          <p:spTgt spid="188"/>
                                        </p:tgtEl>
                                        <p:attrNameLst>
                                          <p:attrName>style.visibility</p:attrName>
                                        </p:attrNameLst>
                                      </p:cBhvr>
                                      <p:to>
                                        <p:strVal val="hidden"/>
                                      </p:to>
                                    </p:set>
                                  </p:childTnLst>
                                </p:cTn>
                              </p:par>
                              <p:par>
                                <p:cTn id="1306" presetID="1" presetClass="exit" presetSubtype="0" fill="hold" grpId="2" nodeType="withEffect">
                                  <p:stCondLst>
                                    <p:cond delay="0"/>
                                  </p:stCondLst>
                                  <p:childTnLst>
                                    <p:set>
                                      <p:cBhvr>
                                        <p:cTn id="1307" dur="1" fill="hold">
                                          <p:stCondLst>
                                            <p:cond delay="0"/>
                                          </p:stCondLst>
                                        </p:cTn>
                                        <p:tgtEl>
                                          <p:spTgt spid="141"/>
                                        </p:tgtEl>
                                        <p:attrNameLst>
                                          <p:attrName>style.visibility</p:attrName>
                                        </p:attrNameLst>
                                      </p:cBhvr>
                                      <p:to>
                                        <p:strVal val="hidden"/>
                                      </p:to>
                                    </p:set>
                                  </p:childTnLst>
                                </p:cTn>
                              </p:par>
                              <p:par>
                                <p:cTn id="1308" presetID="10" presetClass="entr" presetSubtype="0" fill="hold" grpId="6" nodeType="withEffect">
                                  <p:stCondLst>
                                    <p:cond delay="0"/>
                                  </p:stCondLst>
                                  <p:childTnLst>
                                    <p:set>
                                      <p:cBhvr>
                                        <p:cTn id="1309" dur="1" fill="hold">
                                          <p:stCondLst>
                                            <p:cond delay="0"/>
                                          </p:stCondLst>
                                        </p:cTn>
                                        <p:tgtEl>
                                          <p:spTgt spid="149"/>
                                        </p:tgtEl>
                                        <p:attrNameLst>
                                          <p:attrName>style.visibility</p:attrName>
                                        </p:attrNameLst>
                                      </p:cBhvr>
                                      <p:to>
                                        <p:strVal val="visible"/>
                                      </p:to>
                                    </p:set>
                                    <p:animEffect transition="in" filter="fade">
                                      <p:cBhvr>
                                        <p:cTn id="1310" dur="500"/>
                                        <p:tgtEl>
                                          <p:spTgt spid="149"/>
                                        </p:tgtEl>
                                      </p:cBhvr>
                                    </p:animEffect>
                                  </p:childTnLst>
                                </p:cTn>
                              </p:par>
                            </p:childTnLst>
                          </p:cTn>
                        </p:par>
                      </p:childTnLst>
                    </p:cTn>
                  </p:par>
                </p:childTnLst>
              </p:cTn>
              <p:nextCondLst>
                <p:cond evt="onClick" delay="0">
                  <p:tgtEl>
                    <p:spTgt spid="188"/>
                  </p:tgtEl>
                </p:cond>
              </p:nextCondLst>
            </p:seq>
            <p:seq concurrent="1" nextAc="seek">
              <p:cTn id="1311" restart="whenNotActive" fill="hold" evtFilter="cancelBubble" nodeType="interactiveSeq">
                <p:stCondLst>
                  <p:cond evt="onClick" delay="0">
                    <p:tgtEl>
                      <p:spTgt spid="183"/>
                    </p:tgtEl>
                  </p:cond>
                </p:stCondLst>
                <p:endSync evt="end" delay="0">
                  <p:rtn val="all"/>
                </p:endSync>
                <p:childTnLst>
                  <p:par>
                    <p:cTn id="1312" fill="hold">
                      <p:stCondLst>
                        <p:cond delay="0"/>
                      </p:stCondLst>
                      <p:childTnLst>
                        <p:par>
                          <p:cTn id="1313" fill="hold">
                            <p:stCondLst>
                              <p:cond delay="0"/>
                            </p:stCondLst>
                            <p:childTnLst>
                              <p:par>
                                <p:cTn id="1314" presetID="1" presetClass="exit" presetSubtype="0" fill="hold" grpId="1" nodeType="clickEffect">
                                  <p:stCondLst>
                                    <p:cond delay="0"/>
                                  </p:stCondLst>
                                  <p:childTnLst>
                                    <p:set>
                                      <p:cBhvr>
                                        <p:cTn id="1315" dur="1" fill="hold">
                                          <p:stCondLst>
                                            <p:cond delay="0"/>
                                          </p:stCondLst>
                                        </p:cTn>
                                        <p:tgtEl>
                                          <p:spTgt spid="183"/>
                                        </p:tgtEl>
                                        <p:attrNameLst>
                                          <p:attrName>style.visibility</p:attrName>
                                        </p:attrNameLst>
                                      </p:cBhvr>
                                      <p:to>
                                        <p:strVal val="hidden"/>
                                      </p:to>
                                    </p:set>
                                  </p:childTnLst>
                                </p:cTn>
                              </p:par>
                              <p:par>
                                <p:cTn id="1316" presetID="10" presetClass="entr" presetSubtype="0" fill="hold" grpId="7" nodeType="withEffect">
                                  <p:stCondLst>
                                    <p:cond delay="0"/>
                                  </p:stCondLst>
                                  <p:childTnLst>
                                    <p:set>
                                      <p:cBhvr>
                                        <p:cTn id="1317" dur="1" fill="hold">
                                          <p:stCondLst>
                                            <p:cond delay="0"/>
                                          </p:stCondLst>
                                        </p:cTn>
                                        <p:tgtEl>
                                          <p:spTgt spid="149"/>
                                        </p:tgtEl>
                                        <p:attrNameLst>
                                          <p:attrName>style.visibility</p:attrName>
                                        </p:attrNameLst>
                                      </p:cBhvr>
                                      <p:to>
                                        <p:strVal val="visible"/>
                                      </p:to>
                                    </p:set>
                                    <p:animEffect transition="in" filter="fade">
                                      <p:cBhvr>
                                        <p:cTn id="1318" dur="500"/>
                                        <p:tgtEl>
                                          <p:spTgt spid="149"/>
                                        </p:tgtEl>
                                      </p:cBhvr>
                                    </p:animEffect>
                                  </p:childTnLst>
                                </p:cTn>
                              </p:par>
                            </p:childTnLst>
                          </p:cTn>
                        </p:par>
                      </p:childTnLst>
                    </p:cTn>
                  </p:par>
                </p:childTnLst>
              </p:cTn>
              <p:nextCondLst>
                <p:cond evt="onClick" delay="0">
                  <p:tgtEl>
                    <p:spTgt spid="183"/>
                  </p:tgtEl>
                </p:cond>
              </p:nextCondLst>
            </p:seq>
            <p:seq concurrent="1" nextAc="seek">
              <p:cTn id="1319" restart="whenNotActive" fill="hold" evtFilter="cancelBubble" nodeType="interactiveSeq">
                <p:stCondLst>
                  <p:cond evt="onClick" delay="0">
                    <p:tgtEl>
                      <p:spTgt spid="184"/>
                    </p:tgtEl>
                  </p:cond>
                </p:stCondLst>
                <p:endSync evt="end" delay="0">
                  <p:rtn val="all"/>
                </p:endSync>
                <p:childTnLst>
                  <p:par>
                    <p:cTn id="1320" fill="hold">
                      <p:stCondLst>
                        <p:cond delay="0"/>
                      </p:stCondLst>
                      <p:childTnLst>
                        <p:par>
                          <p:cTn id="1321" fill="hold">
                            <p:stCondLst>
                              <p:cond delay="0"/>
                            </p:stCondLst>
                            <p:childTnLst>
                              <p:par>
                                <p:cTn id="1322" presetID="1" presetClass="exit" presetSubtype="0" fill="hold" grpId="1" nodeType="clickEffect">
                                  <p:stCondLst>
                                    <p:cond delay="0"/>
                                  </p:stCondLst>
                                  <p:childTnLst>
                                    <p:set>
                                      <p:cBhvr>
                                        <p:cTn id="1323" dur="1" fill="hold">
                                          <p:stCondLst>
                                            <p:cond delay="0"/>
                                          </p:stCondLst>
                                        </p:cTn>
                                        <p:tgtEl>
                                          <p:spTgt spid="184"/>
                                        </p:tgtEl>
                                        <p:attrNameLst>
                                          <p:attrName>style.visibility</p:attrName>
                                        </p:attrNameLst>
                                      </p:cBhvr>
                                      <p:to>
                                        <p:strVal val="hidden"/>
                                      </p:to>
                                    </p:set>
                                  </p:childTnLst>
                                </p:cTn>
                              </p:par>
                              <p:par>
                                <p:cTn id="1324" presetID="1" presetClass="exit" presetSubtype="0" fill="hold" grpId="3" nodeType="withEffect">
                                  <p:stCondLst>
                                    <p:cond delay="0"/>
                                  </p:stCondLst>
                                  <p:childTnLst>
                                    <p:set>
                                      <p:cBhvr>
                                        <p:cTn id="1325" dur="1" fill="hold">
                                          <p:stCondLst>
                                            <p:cond delay="0"/>
                                          </p:stCondLst>
                                        </p:cTn>
                                        <p:tgtEl>
                                          <p:spTgt spid="141"/>
                                        </p:tgtEl>
                                        <p:attrNameLst>
                                          <p:attrName>style.visibility</p:attrName>
                                        </p:attrNameLst>
                                      </p:cBhvr>
                                      <p:to>
                                        <p:strVal val="hidden"/>
                                      </p:to>
                                    </p:set>
                                  </p:childTnLst>
                                </p:cTn>
                              </p:par>
                              <p:par>
                                <p:cTn id="1326" presetID="10" presetClass="entr" presetSubtype="0" fill="hold" grpId="8" nodeType="withEffect">
                                  <p:stCondLst>
                                    <p:cond delay="0"/>
                                  </p:stCondLst>
                                  <p:childTnLst>
                                    <p:set>
                                      <p:cBhvr>
                                        <p:cTn id="1327" dur="1" fill="hold">
                                          <p:stCondLst>
                                            <p:cond delay="0"/>
                                          </p:stCondLst>
                                        </p:cTn>
                                        <p:tgtEl>
                                          <p:spTgt spid="149"/>
                                        </p:tgtEl>
                                        <p:attrNameLst>
                                          <p:attrName>style.visibility</p:attrName>
                                        </p:attrNameLst>
                                      </p:cBhvr>
                                      <p:to>
                                        <p:strVal val="visible"/>
                                      </p:to>
                                    </p:set>
                                    <p:animEffect transition="in" filter="fade">
                                      <p:cBhvr>
                                        <p:cTn id="1328" dur="500"/>
                                        <p:tgtEl>
                                          <p:spTgt spid="149"/>
                                        </p:tgtEl>
                                      </p:cBhvr>
                                    </p:animEffect>
                                  </p:childTnLst>
                                </p:cTn>
                              </p:par>
                            </p:childTnLst>
                          </p:cTn>
                        </p:par>
                      </p:childTnLst>
                    </p:cTn>
                  </p:par>
                </p:childTnLst>
              </p:cTn>
              <p:nextCondLst>
                <p:cond evt="onClick" delay="0">
                  <p:tgtEl>
                    <p:spTgt spid="184"/>
                  </p:tgtEl>
                </p:cond>
              </p:nextCondLst>
            </p:seq>
            <p:seq concurrent="1" nextAc="seek">
              <p:cTn id="1329" restart="whenNotActive" fill="hold" evtFilter="cancelBubble" nodeType="interactiveSeq">
                <p:stCondLst>
                  <p:cond evt="onClick" delay="0">
                    <p:tgtEl>
                      <p:spTgt spid="185"/>
                    </p:tgtEl>
                  </p:cond>
                </p:stCondLst>
                <p:endSync evt="end" delay="0">
                  <p:rtn val="all"/>
                </p:endSync>
                <p:childTnLst>
                  <p:par>
                    <p:cTn id="1330" fill="hold">
                      <p:stCondLst>
                        <p:cond delay="0"/>
                      </p:stCondLst>
                      <p:childTnLst>
                        <p:par>
                          <p:cTn id="1331" fill="hold">
                            <p:stCondLst>
                              <p:cond delay="0"/>
                            </p:stCondLst>
                            <p:childTnLst>
                              <p:par>
                                <p:cTn id="1332" presetID="1" presetClass="exit" presetSubtype="0" fill="hold" grpId="0" nodeType="clickEffect">
                                  <p:stCondLst>
                                    <p:cond delay="0"/>
                                  </p:stCondLst>
                                  <p:childTnLst>
                                    <p:set>
                                      <p:cBhvr>
                                        <p:cTn id="1333" dur="1" fill="hold">
                                          <p:stCondLst>
                                            <p:cond delay="0"/>
                                          </p:stCondLst>
                                        </p:cTn>
                                        <p:tgtEl>
                                          <p:spTgt spid="185"/>
                                        </p:tgtEl>
                                        <p:attrNameLst>
                                          <p:attrName>style.visibility</p:attrName>
                                        </p:attrNameLst>
                                      </p:cBhvr>
                                      <p:to>
                                        <p:strVal val="hidden"/>
                                      </p:to>
                                    </p:set>
                                  </p:childTnLst>
                                </p:cTn>
                              </p:par>
                              <p:par>
                                <p:cTn id="1334" presetID="1" presetClass="exit" presetSubtype="0" fill="hold" grpId="1" nodeType="withEffect">
                                  <p:stCondLst>
                                    <p:cond delay="0"/>
                                  </p:stCondLst>
                                  <p:childTnLst>
                                    <p:set>
                                      <p:cBhvr>
                                        <p:cTn id="1335" dur="1" fill="hold">
                                          <p:stCondLst>
                                            <p:cond delay="0"/>
                                          </p:stCondLst>
                                        </p:cTn>
                                        <p:tgtEl>
                                          <p:spTgt spid="148"/>
                                        </p:tgtEl>
                                        <p:attrNameLst>
                                          <p:attrName>style.visibility</p:attrName>
                                        </p:attrNameLst>
                                      </p:cBhvr>
                                      <p:to>
                                        <p:strVal val="hidden"/>
                                      </p:to>
                                    </p:set>
                                  </p:childTnLst>
                                </p:cTn>
                              </p:par>
                              <p:par>
                                <p:cTn id="1336" presetID="10" presetClass="entr" presetSubtype="0" fill="hold" grpId="9" nodeType="withEffect">
                                  <p:stCondLst>
                                    <p:cond delay="0"/>
                                  </p:stCondLst>
                                  <p:childTnLst>
                                    <p:set>
                                      <p:cBhvr>
                                        <p:cTn id="1337" dur="1" fill="hold">
                                          <p:stCondLst>
                                            <p:cond delay="0"/>
                                          </p:stCondLst>
                                        </p:cTn>
                                        <p:tgtEl>
                                          <p:spTgt spid="149"/>
                                        </p:tgtEl>
                                        <p:attrNameLst>
                                          <p:attrName>style.visibility</p:attrName>
                                        </p:attrNameLst>
                                      </p:cBhvr>
                                      <p:to>
                                        <p:strVal val="visible"/>
                                      </p:to>
                                    </p:set>
                                    <p:animEffect transition="in" filter="fade">
                                      <p:cBhvr>
                                        <p:cTn id="1338" dur="500"/>
                                        <p:tgtEl>
                                          <p:spTgt spid="149"/>
                                        </p:tgtEl>
                                      </p:cBhvr>
                                    </p:animEffect>
                                  </p:childTnLst>
                                </p:cTn>
                              </p:par>
                            </p:childTnLst>
                          </p:cTn>
                        </p:par>
                      </p:childTnLst>
                    </p:cTn>
                  </p:par>
                </p:childTnLst>
              </p:cTn>
              <p:nextCondLst>
                <p:cond evt="onClick" delay="0">
                  <p:tgtEl>
                    <p:spTgt spid="185"/>
                  </p:tgtEl>
                </p:cond>
              </p:nextCondLst>
            </p:seq>
            <p:seq concurrent="1" nextAc="seek">
              <p:cTn id="1339" restart="whenNotActive" fill="hold" evtFilter="cancelBubble" nodeType="interactiveSeq">
                <p:stCondLst>
                  <p:cond evt="onClick" delay="0">
                    <p:tgtEl>
                      <p:spTgt spid="186"/>
                    </p:tgtEl>
                  </p:cond>
                </p:stCondLst>
                <p:endSync evt="end" delay="0">
                  <p:rtn val="all"/>
                </p:endSync>
                <p:childTnLst>
                  <p:par>
                    <p:cTn id="1340" fill="hold">
                      <p:stCondLst>
                        <p:cond delay="0"/>
                      </p:stCondLst>
                      <p:childTnLst>
                        <p:par>
                          <p:cTn id="1341" fill="hold">
                            <p:stCondLst>
                              <p:cond delay="0"/>
                            </p:stCondLst>
                            <p:childTnLst>
                              <p:par>
                                <p:cTn id="1342" presetID="1" presetClass="exit" presetSubtype="0" fill="hold" grpId="1" nodeType="clickEffect">
                                  <p:stCondLst>
                                    <p:cond delay="0"/>
                                  </p:stCondLst>
                                  <p:childTnLst>
                                    <p:set>
                                      <p:cBhvr>
                                        <p:cTn id="1343" dur="1" fill="hold">
                                          <p:stCondLst>
                                            <p:cond delay="0"/>
                                          </p:stCondLst>
                                        </p:cTn>
                                        <p:tgtEl>
                                          <p:spTgt spid="186"/>
                                        </p:tgtEl>
                                        <p:attrNameLst>
                                          <p:attrName>style.visibility</p:attrName>
                                        </p:attrNameLst>
                                      </p:cBhvr>
                                      <p:to>
                                        <p:strVal val="hidden"/>
                                      </p:to>
                                    </p:set>
                                  </p:childTnLst>
                                </p:cTn>
                              </p:par>
                              <p:par>
                                <p:cTn id="1344" presetID="10" presetClass="entr" presetSubtype="0" fill="hold" grpId="10" nodeType="withEffect">
                                  <p:stCondLst>
                                    <p:cond delay="0"/>
                                  </p:stCondLst>
                                  <p:childTnLst>
                                    <p:set>
                                      <p:cBhvr>
                                        <p:cTn id="1345" dur="1" fill="hold">
                                          <p:stCondLst>
                                            <p:cond delay="0"/>
                                          </p:stCondLst>
                                        </p:cTn>
                                        <p:tgtEl>
                                          <p:spTgt spid="149"/>
                                        </p:tgtEl>
                                        <p:attrNameLst>
                                          <p:attrName>style.visibility</p:attrName>
                                        </p:attrNameLst>
                                      </p:cBhvr>
                                      <p:to>
                                        <p:strVal val="visible"/>
                                      </p:to>
                                    </p:set>
                                    <p:animEffect transition="in" filter="fade">
                                      <p:cBhvr>
                                        <p:cTn id="1346" dur="500"/>
                                        <p:tgtEl>
                                          <p:spTgt spid="149"/>
                                        </p:tgtEl>
                                      </p:cBhvr>
                                    </p:animEffect>
                                  </p:childTnLst>
                                </p:cTn>
                              </p:par>
                            </p:childTnLst>
                          </p:cTn>
                        </p:par>
                      </p:childTnLst>
                    </p:cTn>
                  </p:par>
                </p:childTnLst>
              </p:cTn>
              <p:nextCondLst>
                <p:cond evt="onClick" delay="0">
                  <p:tgtEl>
                    <p:spTgt spid="186"/>
                  </p:tgtEl>
                </p:cond>
              </p:nextCondLst>
            </p:seq>
            <p:seq concurrent="1" nextAc="seek">
              <p:cTn id="1347" restart="whenNotActive" fill="hold" evtFilter="cancelBubble" nodeType="interactiveSeq">
                <p:stCondLst>
                  <p:cond evt="onClick" delay="0">
                    <p:tgtEl>
                      <p:spTgt spid="187"/>
                    </p:tgtEl>
                  </p:cond>
                </p:stCondLst>
                <p:endSync evt="end" delay="0">
                  <p:rtn val="all"/>
                </p:endSync>
                <p:childTnLst>
                  <p:par>
                    <p:cTn id="1348" fill="hold">
                      <p:stCondLst>
                        <p:cond delay="0"/>
                      </p:stCondLst>
                      <p:childTnLst>
                        <p:par>
                          <p:cTn id="1349" fill="hold">
                            <p:stCondLst>
                              <p:cond delay="0"/>
                            </p:stCondLst>
                            <p:childTnLst>
                              <p:par>
                                <p:cTn id="1350" presetID="1" presetClass="exit" presetSubtype="0" fill="hold" grpId="1" nodeType="clickEffect">
                                  <p:stCondLst>
                                    <p:cond delay="0"/>
                                  </p:stCondLst>
                                  <p:childTnLst>
                                    <p:set>
                                      <p:cBhvr>
                                        <p:cTn id="1351" dur="1" fill="hold">
                                          <p:stCondLst>
                                            <p:cond delay="0"/>
                                          </p:stCondLst>
                                        </p:cTn>
                                        <p:tgtEl>
                                          <p:spTgt spid="187"/>
                                        </p:tgtEl>
                                        <p:attrNameLst>
                                          <p:attrName>style.visibility</p:attrName>
                                        </p:attrNameLst>
                                      </p:cBhvr>
                                      <p:to>
                                        <p:strVal val="hidden"/>
                                      </p:to>
                                    </p:set>
                                  </p:childTnLst>
                                </p:cTn>
                              </p:par>
                              <p:par>
                                <p:cTn id="1352" presetID="1" presetClass="exit" presetSubtype="0" fill="hold" grpId="5" nodeType="withEffect">
                                  <p:stCondLst>
                                    <p:cond delay="0"/>
                                  </p:stCondLst>
                                  <p:childTnLst>
                                    <p:set>
                                      <p:cBhvr>
                                        <p:cTn id="1353" dur="1" fill="hold">
                                          <p:stCondLst>
                                            <p:cond delay="0"/>
                                          </p:stCondLst>
                                        </p:cTn>
                                        <p:tgtEl>
                                          <p:spTgt spid="141"/>
                                        </p:tgtEl>
                                        <p:attrNameLst>
                                          <p:attrName>style.visibility</p:attrName>
                                        </p:attrNameLst>
                                      </p:cBhvr>
                                      <p:to>
                                        <p:strVal val="hidden"/>
                                      </p:to>
                                    </p:set>
                                  </p:childTnLst>
                                </p:cTn>
                              </p:par>
                              <p:par>
                                <p:cTn id="1354" presetID="10" presetClass="entr" presetSubtype="0" fill="hold" grpId="11" nodeType="withEffect">
                                  <p:stCondLst>
                                    <p:cond delay="0"/>
                                  </p:stCondLst>
                                  <p:childTnLst>
                                    <p:set>
                                      <p:cBhvr>
                                        <p:cTn id="1355" dur="1" fill="hold">
                                          <p:stCondLst>
                                            <p:cond delay="0"/>
                                          </p:stCondLst>
                                        </p:cTn>
                                        <p:tgtEl>
                                          <p:spTgt spid="149"/>
                                        </p:tgtEl>
                                        <p:attrNameLst>
                                          <p:attrName>style.visibility</p:attrName>
                                        </p:attrNameLst>
                                      </p:cBhvr>
                                      <p:to>
                                        <p:strVal val="visible"/>
                                      </p:to>
                                    </p:set>
                                    <p:animEffect transition="in" filter="fade">
                                      <p:cBhvr>
                                        <p:cTn id="1356" dur="500"/>
                                        <p:tgtEl>
                                          <p:spTgt spid="149"/>
                                        </p:tgtEl>
                                      </p:cBhvr>
                                    </p:animEffect>
                                  </p:childTnLst>
                                </p:cTn>
                              </p:par>
                            </p:childTnLst>
                          </p:cTn>
                        </p:par>
                      </p:childTnLst>
                    </p:cTn>
                  </p:par>
                </p:childTnLst>
              </p:cTn>
              <p:nextCondLst>
                <p:cond evt="onClick" delay="0">
                  <p:tgtEl>
                    <p:spTgt spid="187"/>
                  </p:tgtEl>
                </p:cond>
              </p:nextCondLst>
            </p:seq>
            <p:seq concurrent="1" nextAc="seek">
              <p:cTn id="1357" restart="whenNotActive" fill="hold" evtFilter="cancelBubble" nodeType="interactiveSeq">
                <p:stCondLst>
                  <p:cond evt="onClick" delay="0">
                    <p:tgtEl>
                      <p:spTgt spid="189"/>
                    </p:tgtEl>
                  </p:cond>
                </p:stCondLst>
                <p:endSync evt="end" delay="0">
                  <p:rtn val="all"/>
                </p:endSync>
                <p:childTnLst>
                  <p:par>
                    <p:cTn id="1358" fill="hold">
                      <p:stCondLst>
                        <p:cond delay="0"/>
                      </p:stCondLst>
                      <p:childTnLst>
                        <p:par>
                          <p:cTn id="1359" fill="hold">
                            <p:stCondLst>
                              <p:cond delay="0"/>
                            </p:stCondLst>
                            <p:childTnLst>
                              <p:par>
                                <p:cTn id="1360" presetID="1" presetClass="entr" presetSubtype="0" fill="hold" grpId="0" nodeType="clickEffect">
                                  <p:stCondLst>
                                    <p:cond delay="0"/>
                                  </p:stCondLst>
                                  <p:childTnLst>
                                    <p:set>
                                      <p:cBhvr>
                                        <p:cTn id="1361" dur="1" fill="hold">
                                          <p:stCondLst>
                                            <p:cond delay="0"/>
                                          </p:stCondLst>
                                        </p:cTn>
                                        <p:tgtEl>
                                          <p:spTgt spid="195"/>
                                        </p:tgtEl>
                                        <p:attrNameLst>
                                          <p:attrName>style.visibility</p:attrName>
                                        </p:attrNameLst>
                                      </p:cBhvr>
                                      <p:to>
                                        <p:strVal val="visible"/>
                                      </p:to>
                                    </p:set>
                                  </p:childTnLst>
                                </p:cTn>
                              </p:par>
                              <p:par>
                                <p:cTn id="1362" presetID="10" presetClass="exit" presetSubtype="0" fill="hold" grpId="5" nodeType="withEffect">
                                  <p:stCondLst>
                                    <p:cond delay="0"/>
                                  </p:stCondLst>
                                  <p:childTnLst>
                                    <p:animEffect transition="out" filter="fade">
                                      <p:cBhvr>
                                        <p:cTn id="1363" dur="500"/>
                                        <p:tgtEl>
                                          <p:spTgt spid="211"/>
                                        </p:tgtEl>
                                      </p:cBhvr>
                                    </p:animEffect>
                                    <p:set>
                                      <p:cBhvr>
                                        <p:cTn id="1364"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89"/>
                  </p:tgtEl>
                </p:cond>
              </p:nextCondLst>
            </p:seq>
            <p:seq concurrent="1" nextAc="seek">
              <p:cTn id="1365" restart="whenNotActive" fill="hold" evtFilter="cancelBubble" nodeType="interactiveSeq">
                <p:stCondLst>
                  <p:cond evt="onClick" delay="0">
                    <p:tgtEl>
                      <p:spTgt spid="190"/>
                    </p:tgtEl>
                  </p:cond>
                </p:stCondLst>
                <p:endSync evt="end" delay="0">
                  <p:rtn val="all"/>
                </p:endSync>
                <p:childTnLst>
                  <p:par>
                    <p:cTn id="1366" fill="hold">
                      <p:stCondLst>
                        <p:cond delay="0"/>
                      </p:stCondLst>
                      <p:childTnLst>
                        <p:par>
                          <p:cTn id="1367" fill="hold">
                            <p:stCondLst>
                              <p:cond delay="0"/>
                            </p:stCondLst>
                            <p:childTnLst>
                              <p:par>
                                <p:cTn id="1368" presetID="1" presetClass="entr" presetSubtype="0" fill="hold" grpId="0" nodeType="clickEffect">
                                  <p:stCondLst>
                                    <p:cond delay="0"/>
                                  </p:stCondLst>
                                  <p:childTnLst>
                                    <p:set>
                                      <p:cBhvr>
                                        <p:cTn id="1369" dur="1" fill="hold">
                                          <p:stCondLst>
                                            <p:cond delay="0"/>
                                          </p:stCondLst>
                                        </p:cTn>
                                        <p:tgtEl>
                                          <p:spTgt spid="196"/>
                                        </p:tgtEl>
                                        <p:attrNameLst>
                                          <p:attrName>style.visibility</p:attrName>
                                        </p:attrNameLst>
                                      </p:cBhvr>
                                      <p:to>
                                        <p:strVal val="visible"/>
                                      </p:to>
                                    </p:set>
                                  </p:childTnLst>
                                </p:cTn>
                              </p:par>
                              <p:par>
                                <p:cTn id="1370" presetID="1" presetClass="entr" presetSubtype="0" fill="hold" grpId="2" nodeType="withEffect">
                                  <p:stCondLst>
                                    <p:cond delay="0"/>
                                  </p:stCondLst>
                                  <p:childTnLst>
                                    <p:set>
                                      <p:cBhvr>
                                        <p:cTn id="1371" dur="1" fill="hold">
                                          <p:stCondLst>
                                            <p:cond delay="0"/>
                                          </p:stCondLst>
                                        </p:cTn>
                                        <p:tgtEl>
                                          <p:spTgt spid="204"/>
                                        </p:tgtEl>
                                        <p:attrNameLst>
                                          <p:attrName>style.visibility</p:attrName>
                                        </p:attrNameLst>
                                      </p:cBhvr>
                                      <p:to>
                                        <p:strVal val="visible"/>
                                      </p:to>
                                    </p:set>
                                  </p:childTnLst>
                                </p:cTn>
                              </p:par>
                              <p:par>
                                <p:cTn id="1372" presetID="10" presetClass="exit" presetSubtype="0" fill="hold" grpId="4" nodeType="withEffect">
                                  <p:stCondLst>
                                    <p:cond delay="0"/>
                                  </p:stCondLst>
                                  <p:childTnLst>
                                    <p:animEffect transition="out" filter="fade">
                                      <p:cBhvr>
                                        <p:cTn id="1373" dur="500"/>
                                        <p:tgtEl>
                                          <p:spTgt spid="211"/>
                                        </p:tgtEl>
                                      </p:cBhvr>
                                    </p:animEffect>
                                    <p:set>
                                      <p:cBhvr>
                                        <p:cTn id="1374"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0"/>
                  </p:tgtEl>
                </p:cond>
              </p:nextCondLst>
            </p:seq>
            <p:seq concurrent="1" nextAc="seek">
              <p:cTn id="1375" restart="whenNotActive" fill="hold" evtFilter="cancelBubble" nodeType="interactiveSeq">
                <p:stCondLst>
                  <p:cond evt="onClick" delay="0">
                    <p:tgtEl>
                      <p:spTgt spid="191"/>
                    </p:tgtEl>
                  </p:cond>
                </p:stCondLst>
                <p:endSync evt="end" delay="0">
                  <p:rtn val="all"/>
                </p:endSync>
                <p:childTnLst>
                  <p:par>
                    <p:cTn id="1376" fill="hold">
                      <p:stCondLst>
                        <p:cond delay="0"/>
                      </p:stCondLst>
                      <p:childTnLst>
                        <p:par>
                          <p:cTn id="1377" fill="hold">
                            <p:stCondLst>
                              <p:cond delay="0"/>
                            </p:stCondLst>
                            <p:childTnLst>
                              <p:par>
                                <p:cTn id="1378" presetID="1" presetClass="entr" presetSubtype="0" fill="hold" grpId="1" nodeType="clickEffect">
                                  <p:stCondLst>
                                    <p:cond delay="0"/>
                                  </p:stCondLst>
                                  <p:childTnLst>
                                    <p:set>
                                      <p:cBhvr>
                                        <p:cTn id="1379" dur="1" fill="hold">
                                          <p:stCondLst>
                                            <p:cond delay="0"/>
                                          </p:stCondLst>
                                        </p:cTn>
                                        <p:tgtEl>
                                          <p:spTgt spid="197"/>
                                        </p:tgtEl>
                                        <p:attrNameLst>
                                          <p:attrName>style.visibility</p:attrName>
                                        </p:attrNameLst>
                                      </p:cBhvr>
                                      <p:to>
                                        <p:strVal val="visible"/>
                                      </p:to>
                                    </p:set>
                                  </p:childTnLst>
                                </p:cTn>
                              </p:par>
                              <p:par>
                                <p:cTn id="1380" presetID="1" presetClass="entr" presetSubtype="0" fill="hold" grpId="1" nodeType="withEffect">
                                  <p:stCondLst>
                                    <p:cond delay="0"/>
                                  </p:stCondLst>
                                  <p:childTnLst>
                                    <p:set>
                                      <p:cBhvr>
                                        <p:cTn id="1381" dur="1" fill="hold">
                                          <p:stCondLst>
                                            <p:cond delay="0"/>
                                          </p:stCondLst>
                                        </p:cTn>
                                        <p:tgtEl>
                                          <p:spTgt spid="204"/>
                                        </p:tgtEl>
                                        <p:attrNameLst>
                                          <p:attrName>style.visibility</p:attrName>
                                        </p:attrNameLst>
                                      </p:cBhvr>
                                      <p:to>
                                        <p:strVal val="visible"/>
                                      </p:to>
                                    </p:set>
                                  </p:childTnLst>
                                </p:cTn>
                              </p:par>
                              <p:par>
                                <p:cTn id="1382" presetID="10" presetClass="exit" presetSubtype="0" fill="hold" grpId="3" nodeType="withEffect">
                                  <p:stCondLst>
                                    <p:cond delay="0"/>
                                  </p:stCondLst>
                                  <p:childTnLst>
                                    <p:animEffect transition="out" filter="fade">
                                      <p:cBhvr>
                                        <p:cTn id="1383" dur="500"/>
                                        <p:tgtEl>
                                          <p:spTgt spid="211"/>
                                        </p:tgtEl>
                                      </p:cBhvr>
                                    </p:animEffect>
                                    <p:set>
                                      <p:cBhvr>
                                        <p:cTn id="1384"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1"/>
                  </p:tgtEl>
                </p:cond>
              </p:nextCondLst>
            </p:seq>
            <p:seq concurrent="1" nextAc="seek">
              <p:cTn id="1385" restart="whenNotActive" fill="hold" evtFilter="cancelBubble" nodeType="interactiveSeq">
                <p:stCondLst>
                  <p:cond evt="onClick" delay="0">
                    <p:tgtEl>
                      <p:spTgt spid="193"/>
                    </p:tgtEl>
                  </p:cond>
                </p:stCondLst>
                <p:endSync evt="end" delay="0">
                  <p:rtn val="all"/>
                </p:endSync>
                <p:childTnLst>
                  <p:par>
                    <p:cTn id="1386" fill="hold">
                      <p:stCondLst>
                        <p:cond delay="0"/>
                      </p:stCondLst>
                      <p:childTnLst>
                        <p:par>
                          <p:cTn id="1387" fill="hold">
                            <p:stCondLst>
                              <p:cond delay="0"/>
                            </p:stCondLst>
                            <p:childTnLst>
                              <p:par>
                                <p:cTn id="1388" presetID="1" presetClass="entr" presetSubtype="0" fill="hold" grpId="0" nodeType="clickEffect">
                                  <p:stCondLst>
                                    <p:cond delay="0"/>
                                  </p:stCondLst>
                                  <p:childTnLst>
                                    <p:set>
                                      <p:cBhvr>
                                        <p:cTn id="1389" dur="1" fill="hold">
                                          <p:stCondLst>
                                            <p:cond delay="0"/>
                                          </p:stCondLst>
                                        </p:cTn>
                                        <p:tgtEl>
                                          <p:spTgt spid="199"/>
                                        </p:tgtEl>
                                        <p:attrNameLst>
                                          <p:attrName>style.visibility</p:attrName>
                                        </p:attrNameLst>
                                      </p:cBhvr>
                                      <p:to>
                                        <p:strVal val="visible"/>
                                      </p:to>
                                    </p:set>
                                  </p:childTnLst>
                                </p:cTn>
                              </p:par>
                              <p:par>
                                <p:cTn id="1390" presetID="1" presetClass="entr" presetSubtype="0" fill="hold" grpId="0" nodeType="withEffect">
                                  <p:stCondLst>
                                    <p:cond delay="0"/>
                                  </p:stCondLst>
                                  <p:childTnLst>
                                    <p:set>
                                      <p:cBhvr>
                                        <p:cTn id="1391" dur="1" fill="hold">
                                          <p:stCondLst>
                                            <p:cond delay="0"/>
                                          </p:stCondLst>
                                        </p:cTn>
                                        <p:tgtEl>
                                          <p:spTgt spid="206"/>
                                        </p:tgtEl>
                                        <p:attrNameLst>
                                          <p:attrName>style.visibility</p:attrName>
                                        </p:attrNameLst>
                                      </p:cBhvr>
                                      <p:to>
                                        <p:strVal val="visible"/>
                                      </p:to>
                                    </p:set>
                                  </p:childTnLst>
                                </p:cTn>
                              </p:par>
                              <p:par>
                                <p:cTn id="1392" presetID="10" presetClass="exit" presetSubtype="0" fill="hold" grpId="2" nodeType="withEffect">
                                  <p:stCondLst>
                                    <p:cond delay="0"/>
                                  </p:stCondLst>
                                  <p:childTnLst>
                                    <p:animEffect transition="out" filter="fade">
                                      <p:cBhvr>
                                        <p:cTn id="1393" dur="500"/>
                                        <p:tgtEl>
                                          <p:spTgt spid="211"/>
                                        </p:tgtEl>
                                      </p:cBhvr>
                                    </p:animEffect>
                                    <p:set>
                                      <p:cBhvr>
                                        <p:cTn id="1394"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3"/>
                  </p:tgtEl>
                </p:cond>
              </p:nextCondLst>
            </p:seq>
            <p:seq concurrent="1" nextAc="seek">
              <p:cTn id="1395" restart="whenNotActive" fill="hold" evtFilter="cancelBubble" nodeType="interactiveSeq">
                <p:stCondLst>
                  <p:cond evt="onClick" delay="0">
                    <p:tgtEl>
                      <p:spTgt spid="194"/>
                    </p:tgtEl>
                  </p:cond>
                </p:stCondLst>
                <p:endSync evt="end" delay="0">
                  <p:rtn val="all"/>
                </p:endSync>
                <p:childTnLst>
                  <p:par>
                    <p:cTn id="1396" fill="hold">
                      <p:stCondLst>
                        <p:cond delay="0"/>
                      </p:stCondLst>
                      <p:childTnLst>
                        <p:par>
                          <p:cTn id="1397" fill="hold">
                            <p:stCondLst>
                              <p:cond delay="0"/>
                            </p:stCondLst>
                            <p:childTnLst>
                              <p:par>
                                <p:cTn id="1398" presetID="1" presetClass="entr" presetSubtype="0" fill="hold" grpId="0" nodeType="clickEffect">
                                  <p:stCondLst>
                                    <p:cond delay="0"/>
                                  </p:stCondLst>
                                  <p:childTnLst>
                                    <p:set>
                                      <p:cBhvr>
                                        <p:cTn id="1399" dur="1" fill="hold">
                                          <p:stCondLst>
                                            <p:cond delay="0"/>
                                          </p:stCondLst>
                                        </p:cTn>
                                        <p:tgtEl>
                                          <p:spTgt spid="200"/>
                                        </p:tgtEl>
                                        <p:attrNameLst>
                                          <p:attrName>style.visibility</p:attrName>
                                        </p:attrNameLst>
                                      </p:cBhvr>
                                      <p:to>
                                        <p:strVal val="visible"/>
                                      </p:to>
                                    </p:set>
                                  </p:childTnLst>
                                </p:cTn>
                              </p:par>
                              <p:par>
                                <p:cTn id="1400" presetID="1" presetClass="entr" presetSubtype="0" fill="hold" grpId="0" nodeType="withEffect">
                                  <p:stCondLst>
                                    <p:cond delay="0"/>
                                  </p:stCondLst>
                                  <p:childTnLst>
                                    <p:set>
                                      <p:cBhvr>
                                        <p:cTn id="1401" dur="1" fill="hold">
                                          <p:stCondLst>
                                            <p:cond delay="0"/>
                                          </p:stCondLst>
                                        </p:cTn>
                                        <p:tgtEl>
                                          <p:spTgt spid="204"/>
                                        </p:tgtEl>
                                        <p:attrNameLst>
                                          <p:attrName>style.visibility</p:attrName>
                                        </p:attrNameLst>
                                      </p:cBhvr>
                                      <p:to>
                                        <p:strVal val="visible"/>
                                      </p:to>
                                    </p:set>
                                  </p:childTnLst>
                                </p:cTn>
                              </p:par>
                              <p:par>
                                <p:cTn id="1402" presetID="10" presetClass="exit" presetSubtype="0" fill="hold" grpId="1" nodeType="withEffect">
                                  <p:stCondLst>
                                    <p:cond delay="0"/>
                                  </p:stCondLst>
                                  <p:childTnLst>
                                    <p:animEffect transition="out" filter="fade">
                                      <p:cBhvr>
                                        <p:cTn id="1403" dur="500"/>
                                        <p:tgtEl>
                                          <p:spTgt spid="211"/>
                                        </p:tgtEl>
                                      </p:cBhvr>
                                    </p:animEffect>
                                    <p:set>
                                      <p:cBhvr>
                                        <p:cTn id="1404"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4"/>
                  </p:tgtEl>
                </p:cond>
              </p:nextCondLst>
            </p:seq>
            <p:seq concurrent="1" nextAc="seek">
              <p:cTn id="1405" restart="whenNotActive" fill="hold" evtFilter="cancelBubble" nodeType="interactiveSeq">
                <p:stCondLst>
                  <p:cond evt="onClick" delay="0">
                    <p:tgtEl>
                      <p:spTgt spid="192"/>
                    </p:tgtEl>
                  </p:cond>
                </p:stCondLst>
                <p:endSync evt="end" delay="0">
                  <p:rtn val="all"/>
                </p:endSync>
                <p:childTnLst>
                  <p:par>
                    <p:cTn id="1406" fill="hold">
                      <p:stCondLst>
                        <p:cond delay="0"/>
                      </p:stCondLst>
                      <p:childTnLst>
                        <p:par>
                          <p:cTn id="1407" fill="hold">
                            <p:stCondLst>
                              <p:cond delay="0"/>
                            </p:stCondLst>
                            <p:childTnLst>
                              <p:par>
                                <p:cTn id="1408" presetID="1" presetClass="entr" presetSubtype="0" fill="hold" grpId="0" nodeType="clickEffect">
                                  <p:stCondLst>
                                    <p:cond delay="0"/>
                                  </p:stCondLst>
                                  <p:childTnLst>
                                    <p:set>
                                      <p:cBhvr>
                                        <p:cTn id="1409" dur="1" fill="hold">
                                          <p:stCondLst>
                                            <p:cond delay="0"/>
                                          </p:stCondLst>
                                        </p:cTn>
                                        <p:tgtEl>
                                          <p:spTgt spid="198"/>
                                        </p:tgtEl>
                                        <p:attrNameLst>
                                          <p:attrName>style.visibility</p:attrName>
                                        </p:attrNameLst>
                                      </p:cBhvr>
                                      <p:to>
                                        <p:strVal val="visible"/>
                                      </p:to>
                                    </p:set>
                                  </p:childTnLst>
                                </p:cTn>
                              </p:par>
                              <p:par>
                                <p:cTn id="1410" presetID="10" presetClass="exit" presetSubtype="0" fill="hold" grpId="0" nodeType="withEffect">
                                  <p:stCondLst>
                                    <p:cond delay="0"/>
                                  </p:stCondLst>
                                  <p:childTnLst>
                                    <p:animEffect transition="out" filter="fade">
                                      <p:cBhvr>
                                        <p:cTn id="1411" dur="500"/>
                                        <p:tgtEl>
                                          <p:spTgt spid="211"/>
                                        </p:tgtEl>
                                      </p:cBhvr>
                                    </p:animEffect>
                                    <p:set>
                                      <p:cBhvr>
                                        <p:cTn id="1412"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2"/>
                  </p:tgtEl>
                </p:cond>
              </p:nextCondLst>
            </p:seq>
            <p:seq concurrent="1" nextAc="seek">
              <p:cTn id="1413" restart="whenNotActive" fill="hold" evtFilter="cancelBubble" nodeType="interactiveSeq">
                <p:stCondLst>
                  <p:cond evt="onClick" delay="0">
                    <p:tgtEl>
                      <p:spTgt spid="200"/>
                    </p:tgtEl>
                  </p:cond>
                </p:stCondLst>
                <p:endSync evt="end" delay="0">
                  <p:rtn val="all"/>
                </p:endSync>
                <p:childTnLst>
                  <p:par>
                    <p:cTn id="1414" fill="hold">
                      <p:stCondLst>
                        <p:cond delay="0"/>
                      </p:stCondLst>
                      <p:childTnLst>
                        <p:par>
                          <p:cTn id="1415" fill="hold">
                            <p:stCondLst>
                              <p:cond delay="0"/>
                            </p:stCondLst>
                            <p:childTnLst>
                              <p:par>
                                <p:cTn id="1416" presetID="1" presetClass="exit" presetSubtype="0" fill="hold" grpId="1" nodeType="clickEffect">
                                  <p:stCondLst>
                                    <p:cond delay="0"/>
                                  </p:stCondLst>
                                  <p:childTnLst>
                                    <p:set>
                                      <p:cBhvr>
                                        <p:cTn id="1417" dur="1" fill="hold">
                                          <p:stCondLst>
                                            <p:cond delay="0"/>
                                          </p:stCondLst>
                                        </p:cTn>
                                        <p:tgtEl>
                                          <p:spTgt spid="200"/>
                                        </p:tgtEl>
                                        <p:attrNameLst>
                                          <p:attrName>style.visibility</p:attrName>
                                        </p:attrNameLst>
                                      </p:cBhvr>
                                      <p:to>
                                        <p:strVal val="hidden"/>
                                      </p:to>
                                    </p:set>
                                  </p:childTnLst>
                                </p:cTn>
                              </p:par>
                              <p:par>
                                <p:cTn id="1418" presetID="1" presetClass="exit" presetSubtype="0" fill="hold" grpId="3" nodeType="withEffect">
                                  <p:stCondLst>
                                    <p:cond delay="0"/>
                                  </p:stCondLst>
                                  <p:childTnLst>
                                    <p:set>
                                      <p:cBhvr>
                                        <p:cTn id="1419" dur="1" fill="hold">
                                          <p:stCondLst>
                                            <p:cond delay="0"/>
                                          </p:stCondLst>
                                        </p:cTn>
                                        <p:tgtEl>
                                          <p:spTgt spid="204"/>
                                        </p:tgtEl>
                                        <p:attrNameLst>
                                          <p:attrName>style.visibility</p:attrName>
                                        </p:attrNameLst>
                                      </p:cBhvr>
                                      <p:to>
                                        <p:strVal val="hidden"/>
                                      </p:to>
                                    </p:set>
                                  </p:childTnLst>
                                </p:cTn>
                              </p:par>
                              <p:par>
                                <p:cTn id="1420" presetID="10" presetClass="entr" presetSubtype="0" fill="hold" grpId="6" nodeType="withEffect">
                                  <p:stCondLst>
                                    <p:cond delay="0"/>
                                  </p:stCondLst>
                                  <p:childTnLst>
                                    <p:set>
                                      <p:cBhvr>
                                        <p:cTn id="1421" dur="1" fill="hold">
                                          <p:stCondLst>
                                            <p:cond delay="0"/>
                                          </p:stCondLst>
                                        </p:cTn>
                                        <p:tgtEl>
                                          <p:spTgt spid="211"/>
                                        </p:tgtEl>
                                        <p:attrNameLst>
                                          <p:attrName>style.visibility</p:attrName>
                                        </p:attrNameLst>
                                      </p:cBhvr>
                                      <p:to>
                                        <p:strVal val="visible"/>
                                      </p:to>
                                    </p:set>
                                    <p:animEffect transition="in" filter="fade">
                                      <p:cBhvr>
                                        <p:cTn id="1422" dur="500"/>
                                        <p:tgtEl>
                                          <p:spTgt spid="211"/>
                                        </p:tgtEl>
                                      </p:cBhvr>
                                    </p:animEffect>
                                  </p:childTnLst>
                                </p:cTn>
                              </p:par>
                            </p:childTnLst>
                          </p:cTn>
                        </p:par>
                      </p:childTnLst>
                    </p:cTn>
                  </p:par>
                </p:childTnLst>
              </p:cTn>
              <p:nextCondLst>
                <p:cond evt="onClick" delay="0">
                  <p:tgtEl>
                    <p:spTgt spid="200"/>
                  </p:tgtEl>
                </p:cond>
              </p:nextCondLst>
            </p:seq>
            <p:seq concurrent="1" nextAc="seek">
              <p:cTn id="1423" restart="whenNotActive" fill="hold" evtFilter="cancelBubble" nodeType="interactiveSeq">
                <p:stCondLst>
                  <p:cond evt="onClick" delay="0">
                    <p:tgtEl>
                      <p:spTgt spid="195"/>
                    </p:tgtEl>
                  </p:cond>
                </p:stCondLst>
                <p:endSync evt="end" delay="0">
                  <p:rtn val="all"/>
                </p:endSync>
                <p:childTnLst>
                  <p:par>
                    <p:cTn id="1424" fill="hold">
                      <p:stCondLst>
                        <p:cond delay="0"/>
                      </p:stCondLst>
                      <p:childTnLst>
                        <p:par>
                          <p:cTn id="1425" fill="hold">
                            <p:stCondLst>
                              <p:cond delay="0"/>
                            </p:stCondLst>
                            <p:childTnLst>
                              <p:par>
                                <p:cTn id="1426" presetID="1" presetClass="exit" presetSubtype="0" fill="hold" grpId="1" nodeType="clickEffect">
                                  <p:stCondLst>
                                    <p:cond delay="0"/>
                                  </p:stCondLst>
                                  <p:childTnLst>
                                    <p:set>
                                      <p:cBhvr>
                                        <p:cTn id="1427" dur="1" fill="hold">
                                          <p:stCondLst>
                                            <p:cond delay="0"/>
                                          </p:stCondLst>
                                        </p:cTn>
                                        <p:tgtEl>
                                          <p:spTgt spid="195"/>
                                        </p:tgtEl>
                                        <p:attrNameLst>
                                          <p:attrName>style.visibility</p:attrName>
                                        </p:attrNameLst>
                                      </p:cBhvr>
                                      <p:to>
                                        <p:strVal val="hidden"/>
                                      </p:to>
                                    </p:set>
                                  </p:childTnLst>
                                </p:cTn>
                              </p:par>
                              <p:par>
                                <p:cTn id="1428" presetID="10" presetClass="entr" presetSubtype="0" fill="hold" grpId="7" nodeType="withEffect">
                                  <p:stCondLst>
                                    <p:cond delay="0"/>
                                  </p:stCondLst>
                                  <p:childTnLst>
                                    <p:set>
                                      <p:cBhvr>
                                        <p:cTn id="1429" dur="1" fill="hold">
                                          <p:stCondLst>
                                            <p:cond delay="0"/>
                                          </p:stCondLst>
                                        </p:cTn>
                                        <p:tgtEl>
                                          <p:spTgt spid="211"/>
                                        </p:tgtEl>
                                        <p:attrNameLst>
                                          <p:attrName>style.visibility</p:attrName>
                                        </p:attrNameLst>
                                      </p:cBhvr>
                                      <p:to>
                                        <p:strVal val="visible"/>
                                      </p:to>
                                    </p:set>
                                    <p:animEffect transition="in" filter="fade">
                                      <p:cBhvr>
                                        <p:cTn id="1430" dur="500"/>
                                        <p:tgtEl>
                                          <p:spTgt spid="211"/>
                                        </p:tgtEl>
                                      </p:cBhvr>
                                    </p:animEffect>
                                  </p:childTnLst>
                                </p:cTn>
                              </p:par>
                            </p:childTnLst>
                          </p:cTn>
                        </p:par>
                      </p:childTnLst>
                    </p:cTn>
                  </p:par>
                </p:childTnLst>
              </p:cTn>
              <p:nextCondLst>
                <p:cond evt="onClick" delay="0">
                  <p:tgtEl>
                    <p:spTgt spid="195"/>
                  </p:tgtEl>
                </p:cond>
              </p:nextCondLst>
            </p:seq>
            <p:seq concurrent="1" nextAc="seek">
              <p:cTn id="1431" restart="whenNotActive" fill="hold" evtFilter="cancelBubble" nodeType="interactiveSeq">
                <p:stCondLst>
                  <p:cond evt="onClick" delay="0">
                    <p:tgtEl>
                      <p:spTgt spid="196"/>
                    </p:tgtEl>
                  </p:cond>
                </p:stCondLst>
                <p:endSync evt="end" delay="0">
                  <p:rtn val="all"/>
                </p:endSync>
                <p:childTnLst>
                  <p:par>
                    <p:cTn id="1432" fill="hold">
                      <p:stCondLst>
                        <p:cond delay="0"/>
                      </p:stCondLst>
                      <p:childTnLst>
                        <p:par>
                          <p:cTn id="1433" fill="hold">
                            <p:stCondLst>
                              <p:cond delay="0"/>
                            </p:stCondLst>
                            <p:childTnLst>
                              <p:par>
                                <p:cTn id="1434" presetID="1" presetClass="exit" presetSubtype="0" fill="hold" grpId="1" nodeType="clickEffect">
                                  <p:stCondLst>
                                    <p:cond delay="0"/>
                                  </p:stCondLst>
                                  <p:childTnLst>
                                    <p:set>
                                      <p:cBhvr>
                                        <p:cTn id="1435" dur="1" fill="hold">
                                          <p:stCondLst>
                                            <p:cond delay="0"/>
                                          </p:stCondLst>
                                        </p:cTn>
                                        <p:tgtEl>
                                          <p:spTgt spid="196"/>
                                        </p:tgtEl>
                                        <p:attrNameLst>
                                          <p:attrName>style.visibility</p:attrName>
                                        </p:attrNameLst>
                                      </p:cBhvr>
                                      <p:to>
                                        <p:strVal val="hidden"/>
                                      </p:to>
                                    </p:set>
                                  </p:childTnLst>
                                </p:cTn>
                              </p:par>
                              <p:par>
                                <p:cTn id="1436" presetID="1" presetClass="exit" presetSubtype="0" fill="hold" grpId="4" nodeType="withEffect">
                                  <p:stCondLst>
                                    <p:cond delay="0"/>
                                  </p:stCondLst>
                                  <p:childTnLst>
                                    <p:set>
                                      <p:cBhvr>
                                        <p:cTn id="1437" dur="1" fill="hold">
                                          <p:stCondLst>
                                            <p:cond delay="0"/>
                                          </p:stCondLst>
                                        </p:cTn>
                                        <p:tgtEl>
                                          <p:spTgt spid="204"/>
                                        </p:tgtEl>
                                        <p:attrNameLst>
                                          <p:attrName>style.visibility</p:attrName>
                                        </p:attrNameLst>
                                      </p:cBhvr>
                                      <p:to>
                                        <p:strVal val="hidden"/>
                                      </p:to>
                                    </p:set>
                                  </p:childTnLst>
                                </p:cTn>
                              </p:par>
                              <p:par>
                                <p:cTn id="1438" presetID="10" presetClass="entr" presetSubtype="0" fill="hold" grpId="10" nodeType="withEffect">
                                  <p:stCondLst>
                                    <p:cond delay="0"/>
                                  </p:stCondLst>
                                  <p:childTnLst>
                                    <p:set>
                                      <p:cBhvr>
                                        <p:cTn id="1439" dur="1" fill="hold">
                                          <p:stCondLst>
                                            <p:cond delay="0"/>
                                          </p:stCondLst>
                                        </p:cTn>
                                        <p:tgtEl>
                                          <p:spTgt spid="211"/>
                                        </p:tgtEl>
                                        <p:attrNameLst>
                                          <p:attrName>style.visibility</p:attrName>
                                        </p:attrNameLst>
                                      </p:cBhvr>
                                      <p:to>
                                        <p:strVal val="visible"/>
                                      </p:to>
                                    </p:set>
                                    <p:animEffect transition="in" filter="fade">
                                      <p:cBhvr>
                                        <p:cTn id="1440" dur="500"/>
                                        <p:tgtEl>
                                          <p:spTgt spid="211"/>
                                        </p:tgtEl>
                                      </p:cBhvr>
                                    </p:animEffect>
                                  </p:childTnLst>
                                </p:cTn>
                              </p:par>
                            </p:childTnLst>
                          </p:cTn>
                        </p:par>
                      </p:childTnLst>
                    </p:cTn>
                  </p:par>
                </p:childTnLst>
              </p:cTn>
              <p:nextCondLst>
                <p:cond evt="onClick" delay="0">
                  <p:tgtEl>
                    <p:spTgt spid="196"/>
                  </p:tgtEl>
                </p:cond>
              </p:nextCondLst>
            </p:seq>
            <p:seq concurrent="1" nextAc="seek">
              <p:cTn id="1441" restart="whenNotActive" fill="hold" evtFilter="cancelBubble" nodeType="interactiveSeq">
                <p:stCondLst>
                  <p:cond evt="onClick" delay="0">
                    <p:tgtEl>
                      <p:spTgt spid="197"/>
                    </p:tgtEl>
                  </p:cond>
                </p:stCondLst>
                <p:endSync evt="end" delay="0">
                  <p:rtn val="all"/>
                </p:endSync>
                <p:childTnLst>
                  <p:par>
                    <p:cTn id="1442" fill="hold">
                      <p:stCondLst>
                        <p:cond delay="0"/>
                      </p:stCondLst>
                      <p:childTnLst>
                        <p:par>
                          <p:cTn id="1443" fill="hold">
                            <p:stCondLst>
                              <p:cond delay="0"/>
                            </p:stCondLst>
                            <p:childTnLst>
                              <p:par>
                                <p:cTn id="1444" presetID="1" presetClass="exit" presetSubtype="0" fill="hold" grpId="0" nodeType="clickEffect">
                                  <p:stCondLst>
                                    <p:cond delay="0"/>
                                  </p:stCondLst>
                                  <p:childTnLst>
                                    <p:set>
                                      <p:cBhvr>
                                        <p:cTn id="1445" dur="1" fill="hold">
                                          <p:stCondLst>
                                            <p:cond delay="0"/>
                                          </p:stCondLst>
                                        </p:cTn>
                                        <p:tgtEl>
                                          <p:spTgt spid="197"/>
                                        </p:tgtEl>
                                        <p:attrNameLst>
                                          <p:attrName>style.visibility</p:attrName>
                                        </p:attrNameLst>
                                      </p:cBhvr>
                                      <p:to>
                                        <p:strVal val="hidden"/>
                                      </p:to>
                                    </p:set>
                                  </p:childTnLst>
                                </p:cTn>
                              </p:par>
                              <p:par>
                                <p:cTn id="1446" presetID="1" presetClass="exit" presetSubtype="0" fill="hold" grpId="5" nodeType="withEffect">
                                  <p:stCondLst>
                                    <p:cond delay="0"/>
                                  </p:stCondLst>
                                  <p:childTnLst>
                                    <p:set>
                                      <p:cBhvr>
                                        <p:cTn id="1447" dur="1" fill="hold">
                                          <p:stCondLst>
                                            <p:cond delay="0"/>
                                          </p:stCondLst>
                                        </p:cTn>
                                        <p:tgtEl>
                                          <p:spTgt spid="204"/>
                                        </p:tgtEl>
                                        <p:attrNameLst>
                                          <p:attrName>style.visibility</p:attrName>
                                        </p:attrNameLst>
                                      </p:cBhvr>
                                      <p:to>
                                        <p:strVal val="hidden"/>
                                      </p:to>
                                    </p:set>
                                  </p:childTnLst>
                                </p:cTn>
                              </p:par>
                              <p:par>
                                <p:cTn id="1448" presetID="10" presetClass="entr" presetSubtype="0" fill="hold" grpId="9" nodeType="withEffect">
                                  <p:stCondLst>
                                    <p:cond delay="0"/>
                                  </p:stCondLst>
                                  <p:childTnLst>
                                    <p:set>
                                      <p:cBhvr>
                                        <p:cTn id="1449" dur="1" fill="hold">
                                          <p:stCondLst>
                                            <p:cond delay="0"/>
                                          </p:stCondLst>
                                        </p:cTn>
                                        <p:tgtEl>
                                          <p:spTgt spid="211"/>
                                        </p:tgtEl>
                                        <p:attrNameLst>
                                          <p:attrName>style.visibility</p:attrName>
                                        </p:attrNameLst>
                                      </p:cBhvr>
                                      <p:to>
                                        <p:strVal val="visible"/>
                                      </p:to>
                                    </p:set>
                                    <p:animEffect transition="in" filter="fade">
                                      <p:cBhvr>
                                        <p:cTn id="1450" dur="500"/>
                                        <p:tgtEl>
                                          <p:spTgt spid="211"/>
                                        </p:tgtEl>
                                      </p:cBhvr>
                                    </p:animEffect>
                                  </p:childTnLst>
                                </p:cTn>
                              </p:par>
                            </p:childTnLst>
                          </p:cTn>
                        </p:par>
                      </p:childTnLst>
                    </p:cTn>
                  </p:par>
                </p:childTnLst>
              </p:cTn>
              <p:nextCondLst>
                <p:cond evt="onClick" delay="0">
                  <p:tgtEl>
                    <p:spTgt spid="197"/>
                  </p:tgtEl>
                </p:cond>
              </p:nextCondLst>
            </p:seq>
            <p:seq concurrent="1" nextAc="seek">
              <p:cTn id="1451" restart="whenNotActive" fill="hold" evtFilter="cancelBubble" nodeType="interactiveSeq">
                <p:stCondLst>
                  <p:cond evt="onClick" delay="0">
                    <p:tgtEl>
                      <p:spTgt spid="198"/>
                    </p:tgtEl>
                  </p:cond>
                </p:stCondLst>
                <p:endSync evt="end" delay="0">
                  <p:rtn val="all"/>
                </p:endSync>
                <p:childTnLst>
                  <p:par>
                    <p:cTn id="1452" fill="hold">
                      <p:stCondLst>
                        <p:cond delay="0"/>
                      </p:stCondLst>
                      <p:childTnLst>
                        <p:par>
                          <p:cTn id="1453" fill="hold">
                            <p:stCondLst>
                              <p:cond delay="0"/>
                            </p:stCondLst>
                            <p:childTnLst>
                              <p:par>
                                <p:cTn id="1454" presetID="1" presetClass="exit" presetSubtype="0" fill="hold" grpId="1" nodeType="clickEffect">
                                  <p:stCondLst>
                                    <p:cond delay="0"/>
                                  </p:stCondLst>
                                  <p:childTnLst>
                                    <p:set>
                                      <p:cBhvr>
                                        <p:cTn id="1455" dur="1" fill="hold">
                                          <p:stCondLst>
                                            <p:cond delay="0"/>
                                          </p:stCondLst>
                                        </p:cTn>
                                        <p:tgtEl>
                                          <p:spTgt spid="198"/>
                                        </p:tgtEl>
                                        <p:attrNameLst>
                                          <p:attrName>style.visibility</p:attrName>
                                        </p:attrNameLst>
                                      </p:cBhvr>
                                      <p:to>
                                        <p:strVal val="hidden"/>
                                      </p:to>
                                    </p:set>
                                  </p:childTnLst>
                                </p:cTn>
                              </p:par>
                              <p:par>
                                <p:cTn id="1456" presetID="10" presetClass="entr" presetSubtype="0" fill="hold" grpId="11" nodeType="withEffect">
                                  <p:stCondLst>
                                    <p:cond delay="0"/>
                                  </p:stCondLst>
                                  <p:childTnLst>
                                    <p:set>
                                      <p:cBhvr>
                                        <p:cTn id="1457" dur="1" fill="hold">
                                          <p:stCondLst>
                                            <p:cond delay="0"/>
                                          </p:stCondLst>
                                        </p:cTn>
                                        <p:tgtEl>
                                          <p:spTgt spid="211"/>
                                        </p:tgtEl>
                                        <p:attrNameLst>
                                          <p:attrName>style.visibility</p:attrName>
                                        </p:attrNameLst>
                                      </p:cBhvr>
                                      <p:to>
                                        <p:strVal val="visible"/>
                                      </p:to>
                                    </p:set>
                                    <p:animEffect transition="in" filter="fade">
                                      <p:cBhvr>
                                        <p:cTn id="1458" dur="500"/>
                                        <p:tgtEl>
                                          <p:spTgt spid="211"/>
                                        </p:tgtEl>
                                      </p:cBhvr>
                                    </p:animEffect>
                                  </p:childTnLst>
                                </p:cTn>
                              </p:par>
                            </p:childTnLst>
                          </p:cTn>
                        </p:par>
                      </p:childTnLst>
                    </p:cTn>
                  </p:par>
                </p:childTnLst>
              </p:cTn>
              <p:nextCondLst>
                <p:cond evt="onClick" delay="0">
                  <p:tgtEl>
                    <p:spTgt spid="198"/>
                  </p:tgtEl>
                </p:cond>
              </p:nextCondLst>
            </p:seq>
            <p:seq concurrent="1" nextAc="seek">
              <p:cTn id="1459" restart="whenNotActive" fill="hold" evtFilter="cancelBubble" nodeType="interactiveSeq">
                <p:stCondLst>
                  <p:cond evt="onClick" delay="0">
                    <p:tgtEl>
                      <p:spTgt spid="199"/>
                    </p:tgtEl>
                  </p:cond>
                </p:stCondLst>
                <p:endSync evt="end" delay="0">
                  <p:rtn val="all"/>
                </p:endSync>
                <p:childTnLst>
                  <p:par>
                    <p:cTn id="1460" fill="hold">
                      <p:stCondLst>
                        <p:cond delay="0"/>
                      </p:stCondLst>
                      <p:childTnLst>
                        <p:par>
                          <p:cTn id="1461" fill="hold">
                            <p:stCondLst>
                              <p:cond delay="0"/>
                            </p:stCondLst>
                            <p:childTnLst>
                              <p:par>
                                <p:cTn id="1462" presetID="1" presetClass="exit" presetSubtype="0" fill="hold" grpId="1" nodeType="clickEffect">
                                  <p:stCondLst>
                                    <p:cond delay="0"/>
                                  </p:stCondLst>
                                  <p:childTnLst>
                                    <p:set>
                                      <p:cBhvr>
                                        <p:cTn id="1463" dur="1" fill="hold">
                                          <p:stCondLst>
                                            <p:cond delay="0"/>
                                          </p:stCondLst>
                                        </p:cTn>
                                        <p:tgtEl>
                                          <p:spTgt spid="199"/>
                                        </p:tgtEl>
                                        <p:attrNameLst>
                                          <p:attrName>style.visibility</p:attrName>
                                        </p:attrNameLst>
                                      </p:cBhvr>
                                      <p:to>
                                        <p:strVal val="hidden"/>
                                      </p:to>
                                    </p:set>
                                  </p:childTnLst>
                                </p:cTn>
                              </p:par>
                              <p:par>
                                <p:cTn id="1464" presetID="1" presetClass="exit" presetSubtype="0" fill="hold" grpId="1" nodeType="withEffect">
                                  <p:stCondLst>
                                    <p:cond delay="0"/>
                                  </p:stCondLst>
                                  <p:childTnLst>
                                    <p:set>
                                      <p:cBhvr>
                                        <p:cTn id="1465" dur="1" fill="hold">
                                          <p:stCondLst>
                                            <p:cond delay="0"/>
                                          </p:stCondLst>
                                        </p:cTn>
                                        <p:tgtEl>
                                          <p:spTgt spid="206"/>
                                        </p:tgtEl>
                                        <p:attrNameLst>
                                          <p:attrName>style.visibility</p:attrName>
                                        </p:attrNameLst>
                                      </p:cBhvr>
                                      <p:to>
                                        <p:strVal val="hidden"/>
                                      </p:to>
                                    </p:set>
                                  </p:childTnLst>
                                </p:cTn>
                              </p:par>
                              <p:par>
                                <p:cTn id="1466" presetID="10" presetClass="entr" presetSubtype="0" fill="hold" grpId="8" nodeType="withEffect">
                                  <p:stCondLst>
                                    <p:cond delay="0"/>
                                  </p:stCondLst>
                                  <p:childTnLst>
                                    <p:set>
                                      <p:cBhvr>
                                        <p:cTn id="1467" dur="1" fill="hold">
                                          <p:stCondLst>
                                            <p:cond delay="0"/>
                                          </p:stCondLst>
                                        </p:cTn>
                                        <p:tgtEl>
                                          <p:spTgt spid="211"/>
                                        </p:tgtEl>
                                        <p:attrNameLst>
                                          <p:attrName>style.visibility</p:attrName>
                                        </p:attrNameLst>
                                      </p:cBhvr>
                                      <p:to>
                                        <p:strVal val="visible"/>
                                      </p:to>
                                    </p:set>
                                    <p:animEffect transition="in" filter="fade">
                                      <p:cBhvr>
                                        <p:cTn id="1468" dur="500"/>
                                        <p:tgtEl>
                                          <p:spTgt spid="211"/>
                                        </p:tgtEl>
                                      </p:cBhvr>
                                    </p:animEffect>
                                  </p:childTnLst>
                                </p:cTn>
                              </p:par>
                            </p:childTnLst>
                          </p:cTn>
                        </p:par>
                      </p:childTnLst>
                    </p:cTn>
                  </p:par>
                </p:childTnLst>
              </p:cTn>
              <p:nextCondLst>
                <p:cond evt="onClick" delay="0">
                  <p:tgtEl>
                    <p:spTgt spid="199"/>
                  </p:tgtEl>
                </p:cond>
              </p:nextCondLst>
            </p:seq>
            <p:seq concurrent="1" nextAc="seek">
              <p:cTn id="1469" restart="whenNotActive" fill="hold" evtFilter="cancelBubble" nodeType="interactiveSeq">
                <p:stCondLst>
                  <p:cond evt="onClick" delay="0">
                    <p:tgtEl>
                      <p:spTgt spid="213"/>
                    </p:tgtEl>
                  </p:cond>
                </p:stCondLst>
                <p:endSync evt="end" delay="0">
                  <p:rtn val="all"/>
                </p:endSync>
                <p:childTnLst>
                  <p:par>
                    <p:cTn id="1470" fill="hold">
                      <p:stCondLst>
                        <p:cond delay="0"/>
                      </p:stCondLst>
                      <p:childTnLst>
                        <p:par>
                          <p:cTn id="1471" fill="hold">
                            <p:stCondLst>
                              <p:cond delay="0"/>
                            </p:stCondLst>
                            <p:childTnLst>
                              <p:par>
                                <p:cTn id="1472" presetID="1" presetClass="entr" presetSubtype="0" fill="hold" grpId="0" nodeType="clickEffect">
                                  <p:stCondLst>
                                    <p:cond delay="0"/>
                                  </p:stCondLst>
                                  <p:childTnLst>
                                    <p:set>
                                      <p:cBhvr>
                                        <p:cTn id="1473" dur="1" fill="hold">
                                          <p:stCondLst>
                                            <p:cond delay="0"/>
                                          </p:stCondLst>
                                        </p:cTn>
                                        <p:tgtEl>
                                          <p:spTgt spid="219"/>
                                        </p:tgtEl>
                                        <p:attrNameLst>
                                          <p:attrName>style.visibility</p:attrName>
                                        </p:attrNameLst>
                                      </p:cBhvr>
                                      <p:to>
                                        <p:strVal val="visible"/>
                                      </p:to>
                                    </p:set>
                                  </p:childTnLst>
                                </p:cTn>
                              </p:par>
                              <p:par>
                                <p:cTn id="1474" presetID="10" presetClass="exit" presetSubtype="0" fill="hold" grpId="0" nodeType="withEffect">
                                  <p:stCondLst>
                                    <p:cond delay="0"/>
                                  </p:stCondLst>
                                  <p:childTnLst>
                                    <p:animEffect transition="out" filter="fade">
                                      <p:cBhvr>
                                        <p:cTn id="1475" dur="500"/>
                                        <p:tgtEl>
                                          <p:spTgt spid="212"/>
                                        </p:tgtEl>
                                      </p:cBhvr>
                                    </p:animEffect>
                                    <p:set>
                                      <p:cBhvr>
                                        <p:cTn id="1476"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3"/>
                  </p:tgtEl>
                </p:cond>
              </p:nextCondLst>
            </p:seq>
            <p:seq concurrent="1" nextAc="seek">
              <p:cTn id="1477" restart="whenNotActive" fill="hold" evtFilter="cancelBubble" nodeType="interactiveSeq">
                <p:stCondLst>
                  <p:cond evt="onClick" delay="0">
                    <p:tgtEl>
                      <p:spTgt spid="214"/>
                    </p:tgtEl>
                  </p:cond>
                </p:stCondLst>
                <p:endSync evt="end" delay="0">
                  <p:rtn val="all"/>
                </p:endSync>
                <p:childTnLst>
                  <p:par>
                    <p:cTn id="1478" fill="hold">
                      <p:stCondLst>
                        <p:cond delay="0"/>
                      </p:stCondLst>
                      <p:childTnLst>
                        <p:par>
                          <p:cTn id="1479" fill="hold">
                            <p:stCondLst>
                              <p:cond delay="0"/>
                            </p:stCondLst>
                            <p:childTnLst>
                              <p:par>
                                <p:cTn id="1480" presetID="1" presetClass="entr" presetSubtype="0" fill="hold" grpId="0" nodeType="clickEffect">
                                  <p:stCondLst>
                                    <p:cond delay="0"/>
                                  </p:stCondLst>
                                  <p:childTnLst>
                                    <p:set>
                                      <p:cBhvr>
                                        <p:cTn id="1481" dur="1" fill="hold">
                                          <p:stCondLst>
                                            <p:cond delay="0"/>
                                          </p:stCondLst>
                                        </p:cTn>
                                        <p:tgtEl>
                                          <p:spTgt spid="220"/>
                                        </p:tgtEl>
                                        <p:attrNameLst>
                                          <p:attrName>style.visibility</p:attrName>
                                        </p:attrNameLst>
                                      </p:cBhvr>
                                      <p:to>
                                        <p:strVal val="visible"/>
                                      </p:to>
                                    </p:set>
                                  </p:childTnLst>
                                </p:cTn>
                              </p:par>
                              <p:par>
                                <p:cTn id="1482" presetID="1" presetClass="entr" presetSubtype="0" fill="hold" grpId="0" nodeType="withEffect">
                                  <p:stCondLst>
                                    <p:cond delay="0"/>
                                  </p:stCondLst>
                                  <p:childTnLst>
                                    <p:set>
                                      <p:cBhvr>
                                        <p:cTn id="1483" dur="1" fill="hold">
                                          <p:stCondLst>
                                            <p:cond delay="0"/>
                                          </p:stCondLst>
                                        </p:cTn>
                                        <p:tgtEl>
                                          <p:spTgt spid="205"/>
                                        </p:tgtEl>
                                        <p:attrNameLst>
                                          <p:attrName>style.visibility</p:attrName>
                                        </p:attrNameLst>
                                      </p:cBhvr>
                                      <p:to>
                                        <p:strVal val="visible"/>
                                      </p:to>
                                    </p:set>
                                  </p:childTnLst>
                                </p:cTn>
                              </p:par>
                              <p:par>
                                <p:cTn id="1484" presetID="10" presetClass="exit" presetSubtype="0" fill="hold" grpId="1" nodeType="withEffect">
                                  <p:stCondLst>
                                    <p:cond delay="0"/>
                                  </p:stCondLst>
                                  <p:childTnLst>
                                    <p:animEffect transition="out" filter="fade">
                                      <p:cBhvr>
                                        <p:cTn id="1485" dur="500"/>
                                        <p:tgtEl>
                                          <p:spTgt spid="212"/>
                                        </p:tgtEl>
                                      </p:cBhvr>
                                    </p:animEffect>
                                    <p:set>
                                      <p:cBhvr>
                                        <p:cTn id="1486"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4"/>
                  </p:tgtEl>
                </p:cond>
              </p:nextCondLst>
            </p:seq>
            <p:seq concurrent="1" nextAc="seek">
              <p:cTn id="1487" restart="whenNotActive" fill="hold" evtFilter="cancelBubble" nodeType="interactiveSeq">
                <p:stCondLst>
                  <p:cond evt="onClick" delay="0">
                    <p:tgtEl>
                      <p:spTgt spid="215"/>
                    </p:tgtEl>
                  </p:cond>
                </p:stCondLst>
                <p:endSync evt="end" delay="0">
                  <p:rtn val="all"/>
                </p:endSync>
                <p:childTnLst>
                  <p:par>
                    <p:cTn id="1488" fill="hold">
                      <p:stCondLst>
                        <p:cond delay="0"/>
                      </p:stCondLst>
                      <p:childTnLst>
                        <p:par>
                          <p:cTn id="1489" fill="hold">
                            <p:stCondLst>
                              <p:cond delay="0"/>
                            </p:stCondLst>
                            <p:childTnLst>
                              <p:par>
                                <p:cTn id="1490" presetID="1" presetClass="entr" presetSubtype="0" fill="hold" grpId="0" nodeType="clickEffect">
                                  <p:stCondLst>
                                    <p:cond delay="0"/>
                                  </p:stCondLst>
                                  <p:childTnLst>
                                    <p:set>
                                      <p:cBhvr>
                                        <p:cTn id="1491" dur="1" fill="hold">
                                          <p:stCondLst>
                                            <p:cond delay="0"/>
                                          </p:stCondLst>
                                        </p:cTn>
                                        <p:tgtEl>
                                          <p:spTgt spid="221"/>
                                        </p:tgtEl>
                                        <p:attrNameLst>
                                          <p:attrName>style.visibility</p:attrName>
                                        </p:attrNameLst>
                                      </p:cBhvr>
                                      <p:to>
                                        <p:strVal val="visible"/>
                                      </p:to>
                                    </p:set>
                                  </p:childTnLst>
                                </p:cTn>
                              </p:par>
                              <p:par>
                                <p:cTn id="1492" presetID="1" presetClass="entr" presetSubtype="0" fill="hold" grpId="2" nodeType="withEffect">
                                  <p:stCondLst>
                                    <p:cond delay="0"/>
                                  </p:stCondLst>
                                  <p:childTnLst>
                                    <p:set>
                                      <p:cBhvr>
                                        <p:cTn id="1493" dur="1" fill="hold">
                                          <p:stCondLst>
                                            <p:cond delay="0"/>
                                          </p:stCondLst>
                                        </p:cTn>
                                        <p:tgtEl>
                                          <p:spTgt spid="203"/>
                                        </p:tgtEl>
                                        <p:attrNameLst>
                                          <p:attrName>style.visibility</p:attrName>
                                        </p:attrNameLst>
                                      </p:cBhvr>
                                      <p:to>
                                        <p:strVal val="visible"/>
                                      </p:to>
                                    </p:set>
                                  </p:childTnLst>
                                </p:cTn>
                              </p:par>
                              <p:par>
                                <p:cTn id="1494" presetID="10" presetClass="exit" presetSubtype="0" fill="hold" grpId="2" nodeType="withEffect">
                                  <p:stCondLst>
                                    <p:cond delay="0"/>
                                  </p:stCondLst>
                                  <p:childTnLst>
                                    <p:animEffect transition="out" filter="fade">
                                      <p:cBhvr>
                                        <p:cTn id="1495" dur="500"/>
                                        <p:tgtEl>
                                          <p:spTgt spid="212"/>
                                        </p:tgtEl>
                                      </p:cBhvr>
                                    </p:animEffect>
                                    <p:set>
                                      <p:cBhvr>
                                        <p:cTn id="1496"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5"/>
                  </p:tgtEl>
                </p:cond>
              </p:nextCondLst>
            </p:seq>
            <p:seq concurrent="1" nextAc="seek">
              <p:cTn id="1497" restart="whenNotActive" fill="hold" evtFilter="cancelBubble" nodeType="interactiveSeq">
                <p:stCondLst>
                  <p:cond evt="onClick" delay="0">
                    <p:tgtEl>
                      <p:spTgt spid="217"/>
                    </p:tgtEl>
                  </p:cond>
                </p:stCondLst>
                <p:endSync evt="end" delay="0">
                  <p:rtn val="all"/>
                </p:endSync>
                <p:childTnLst>
                  <p:par>
                    <p:cTn id="1498" fill="hold">
                      <p:stCondLst>
                        <p:cond delay="0"/>
                      </p:stCondLst>
                      <p:childTnLst>
                        <p:par>
                          <p:cTn id="1499" fill="hold">
                            <p:stCondLst>
                              <p:cond delay="0"/>
                            </p:stCondLst>
                            <p:childTnLst>
                              <p:par>
                                <p:cTn id="1500" presetID="1" presetClass="entr" presetSubtype="0" fill="hold" grpId="0" nodeType="clickEffect">
                                  <p:stCondLst>
                                    <p:cond delay="0"/>
                                  </p:stCondLst>
                                  <p:childTnLst>
                                    <p:set>
                                      <p:cBhvr>
                                        <p:cTn id="1501" dur="1" fill="hold">
                                          <p:stCondLst>
                                            <p:cond delay="0"/>
                                          </p:stCondLst>
                                        </p:cTn>
                                        <p:tgtEl>
                                          <p:spTgt spid="223"/>
                                        </p:tgtEl>
                                        <p:attrNameLst>
                                          <p:attrName>style.visibility</p:attrName>
                                        </p:attrNameLst>
                                      </p:cBhvr>
                                      <p:to>
                                        <p:strVal val="visible"/>
                                      </p:to>
                                    </p:set>
                                  </p:childTnLst>
                                </p:cTn>
                              </p:par>
                              <p:par>
                                <p:cTn id="1502" presetID="1" presetClass="entr" presetSubtype="0" fill="hold" grpId="0" nodeType="withEffect">
                                  <p:stCondLst>
                                    <p:cond delay="0"/>
                                  </p:stCondLst>
                                  <p:childTnLst>
                                    <p:set>
                                      <p:cBhvr>
                                        <p:cTn id="1503" dur="1" fill="hold">
                                          <p:stCondLst>
                                            <p:cond delay="0"/>
                                          </p:stCondLst>
                                        </p:cTn>
                                        <p:tgtEl>
                                          <p:spTgt spid="203"/>
                                        </p:tgtEl>
                                        <p:attrNameLst>
                                          <p:attrName>style.visibility</p:attrName>
                                        </p:attrNameLst>
                                      </p:cBhvr>
                                      <p:to>
                                        <p:strVal val="visible"/>
                                      </p:to>
                                    </p:set>
                                  </p:childTnLst>
                                </p:cTn>
                              </p:par>
                              <p:par>
                                <p:cTn id="1504" presetID="10" presetClass="exit" presetSubtype="0" fill="hold" grpId="9" nodeType="withEffect">
                                  <p:stCondLst>
                                    <p:cond delay="0"/>
                                  </p:stCondLst>
                                  <p:childTnLst>
                                    <p:animEffect transition="out" filter="fade">
                                      <p:cBhvr>
                                        <p:cTn id="1505" dur="500"/>
                                        <p:tgtEl>
                                          <p:spTgt spid="212"/>
                                        </p:tgtEl>
                                      </p:cBhvr>
                                    </p:animEffect>
                                    <p:set>
                                      <p:cBhvr>
                                        <p:cTn id="1506"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7"/>
                  </p:tgtEl>
                </p:cond>
              </p:nextCondLst>
            </p:seq>
            <p:seq concurrent="1" nextAc="seek">
              <p:cTn id="1507" restart="whenNotActive" fill="hold" evtFilter="cancelBubble" nodeType="interactiveSeq">
                <p:stCondLst>
                  <p:cond evt="onClick" delay="0">
                    <p:tgtEl>
                      <p:spTgt spid="218"/>
                    </p:tgtEl>
                  </p:cond>
                </p:stCondLst>
                <p:endSync evt="end" delay="0">
                  <p:rtn val="all"/>
                </p:endSync>
                <p:childTnLst>
                  <p:par>
                    <p:cTn id="1508" fill="hold">
                      <p:stCondLst>
                        <p:cond delay="0"/>
                      </p:stCondLst>
                      <p:childTnLst>
                        <p:par>
                          <p:cTn id="1509" fill="hold">
                            <p:stCondLst>
                              <p:cond delay="0"/>
                            </p:stCondLst>
                            <p:childTnLst>
                              <p:par>
                                <p:cTn id="1510" presetID="1" presetClass="entr" presetSubtype="0" fill="hold" grpId="0" nodeType="clickEffect">
                                  <p:stCondLst>
                                    <p:cond delay="0"/>
                                  </p:stCondLst>
                                  <p:childTnLst>
                                    <p:set>
                                      <p:cBhvr>
                                        <p:cTn id="1511" dur="1" fill="hold">
                                          <p:stCondLst>
                                            <p:cond delay="0"/>
                                          </p:stCondLst>
                                        </p:cTn>
                                        <p:tgtEl>
                                          <p:spTgt spid="224"/>
                                        </p:tgtEl>
                                        <p:attrNameLst>
                                          <p:attrName>style.visibility</p:attrName>
                                        </p:attrNameLst>
                                      </p:cBhvr>
                                      <p:to>
                                        <p:strVal val="visible"/>
                                      </p:to>
                                    </p:set>
                                  </p:childTnLst>
                                </p:cTn>
                              </p:par>
                              <p:par>
                                <p:cTn id="1512" presetID="1" presetClass="entr" presetSubtype="0" fill="hold" grpId="1" nodeType="withEffect">
                                  <p:stCondLst>
                                    <p:cond delay="0"/>
                                  </p:stCondLst>
                                  <p:childTnLst>
                                    <p:set>
                                      <p:cBhvr>
                                        <p:cTn id="1513" dur="1" fill="hold">
                                          <p:stCondLst>
                                            <p:cond delay="0"/>
                                          </p:stCondLst>
                                        </p:cTn>
                                        <p:tgtEl>
                                          <p:spTgt spid="203"/>
                                        </p:tgtEl>
                                        <p:attrNameLst>
                                          <p:attrName>style.visibility</p:attrName>
                                        </p:attrNameLst>
                                      </p:cBhvr>
                                      <p:to>
                                        <p:strVal val="visible"/>
                                      </p:to>
                                    </p:set>
                                  </p:childTnLst>
                                </p:cTn>
                              </p:par>
                              <p:par>
                                <p:cTn id="1514" presetID="10" presetClass="exit" presetSubtype="0" fill="hold" grpId="10" nodeType="withEffect">
                                  <p:stCondLst>
                                    <p:cond delay="0"/>
                                  </p:stCondLst>
                                  <p:childTnLst>
                                    <p:animEffect transition="out" filter="fade">
                                      <p:cBhvr>
                                        <p:cTn id="1515" dur="500"/>
                                        <p:tgtEl>
                                          <p:spTgt spid="212"/>
                                        </p:tgtEl>
                                      </p:cBhvr>
                                    </p:animEffect>
                                    <p:set>
                                      <p:cBhvr>
                                        <p:cTn id="1516"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8"/>
                  </p:tgtEl>
                </p:cond>
              </p:nextCondLst>
            </p:seq>
            <p:seq concurrent="1" nextAc="seek">
              <p:cTn id="1517" restart="whenNotActive" fill="hold" evtFilter="cancelBubble" nodeType="interactiveSeq">
                <p:stCondLst>
                  <p:cond evt="onClick" delay="0">
                    <p:tgtEl>
                      <p:spTgt spid="216"/>
                    </p:tgtEl>
                  </p:cond>
                </p:stCondLst>
                <p:endSync evt="end" delay="0">
                  <p:rtn val="all"/>
                </p:endSync>
                <p:childTnLst>
                  <p:par>
                    <p:cTn id="1518" fill="hold">
                      <p:stCondLst>
                        <p:cond delay="0"/>
                      </p:stCondLst>
                      <p:childTnLst>
                        <p:par>
                          <p:cTn id="1519" fill="hold">
                            <p:stCondLst>
                              <p:cond delay="0"/>
                            </p:stCondLst>
                            <p:childTnLst>
                              <p:par>
                                <p:cTn id="1520" presetID="1" presetClass="entr" presetSubtype="0" fill="hold" grpId="0" nodeType="clickEffect">
                                  <p:stCondLst>
                                    <p:cond delay="0"/>
                                  </p:stCondLst>
                                  <p:childTnLst>
                                    <p:set>
                                      <p:cBhvr>
                                        <p:cTn id="1521" dur="1" fill="hold">
                                          <p:stCondLst>
                                            <p:cond delay="0"/>
                                          </p:stCondLst>
                                        </p:cTn>
                                        <p:tgtEl>
                                          <p:spTgt spid="222"/>
                                        </p:tgtEl>
                                        <p:attrNameLst>
                                          <p:attrName>style.visibility</p:attrName>
                                        </p:attrNameLst>
                                      </p:cBhvr>
                                      <p:to>
                                        <p:strVal val="visible"/>
                                      </p:to>
                                    </p:set>
                                  </p:childTnLst>
                                </p:cTn>
                              </p:par>
                              <p:par>
                                <p:cTn id="1522" presetID="10" presetClass="exit" presetSubtype="0" fill="hold" grpId="11" nodeType="withEffect">
                                  <p:stCondLst>
                                    <p:cond delay="0"/>
                                  </p:stCondLst>
                                  <p:childTnLst>
                                    <p:animEffect transition="out" filter="fade">
                                      <p:cBhvr>
                                        <p:cTn id="1523" dur="500"/>
                                        <p:tgtEl>
                                          <p:spTgt spid="212"/>
                                        </p:tgtEl>
                                      </p:cBhvr>
                                    </p:animEffect>
                                    <p:set>
                                      <p:cBhvr>
                                        <p:cTn id="1524"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6"/>
                  </p:tgtEl>
                </p:cond>
              </p:nextCondLst>
            </p:seq>
            <p:seq concurrent="1" nextAc="seek">
              <p:cTn id="1525" restart="whenNotActive" fill="hold" evtFilter="cancelBubble" nodeType="interactiveSeq">
                <p:stCondLst>
                  <p:cond evt="onClick" delay="0">
                    <p:tgtEl>
                      <p:spTgt spid="224"/>
                    </p:tgtEl>
                  </p:cond>
                </p:stCondLst>
                <p:endSync evt="end" delay="0">
                  <p:rtn val="all"/>
                </p:endSync>
                <p:childTnLst>
                  <p:par>
                    <p:cTn id="1526" fill="hold">
                      <p:stCondLst>
                        <p:cond delay="0"/>
                      </p:stCondLst>
                      <p:childTnLst>
                        <p:par>
                          <p:cTn id="1527" fill="hold">
                            <p:stCondLst>
                              <p:cond delay="0"/>
                            </p:stCondLst>
                            <p:childTnLst>
                              <p:par>
                                <p:cTn id="1528" presetID="1" presetClass="exit" presetSubtype="0" fill="hold" grpId="1" nodeType="clickEffect">
                                  <p:stCondLst>
                                    <p:cond delay="0"/>
                                  </p:stCondLst>
                                  <p:childTnLst>
                                    <p:set>
                                      <p:cBhvr>
                                        <p:cTn id="1529" dur="1" fill="hold">
                                          <p:stCondLst>
                                            <p:cond delay="0"/>
                                          </p:stCondLst>
                                        </p:cTn>
                                        <p:tgtEl>
                                          <p:spTgt spid="224"/>
                                        </p:tgtEl>
                                        <p:attrNameLst>
                                          <p:attrName>style.visibility</p:attrName>
                                        </p:attrNameLst>
                                      </p:cBhvr>
                                      <p:to>
                                        <p:strVal val="hidden"/>
                                      </p:to>
                                    </p:set>
                                  </p:childTnLst>
                                </p:cTn>
                              </p:par>
                              <p:par>
                                <p:cTn id="1530" presetID="1" presetClass="exit" presetSubtype="0" fill="hold" grpId="3" nodeType="withEffect">
                                  <p:stCondLst>
                                    <p:cond delay="0"/>
                                  </p:stCondLst>
                                  <p:childTnLst>
                                    <p:set>
                                      <p:cBhvr>
                                        <p:cTn id="1531" dur="1" fill="hold">
                                          <p:stCondLst>
                                            <p:cond delay="0"/>
                                          </p:stCondLst>
                                        </p:cTn>
                                        <p:tgtEl>
                                          <p:spTgt spid="203"/>
                                        </p:tgtEl>
                                        <p:attrNameLst>
                                          <p:attrName>style.visibility</p:attrName>
                                        </p:attrNameLst>
                                      </p:cBhvr>
                                      <p:to>
                                        <p:strVal val="hidden"/>
                                      </p:to>
                                    </p:set>
                                  </p:childTnLst>
                                </p:cTn>
                              </p:par>
                              <p:par>
                                <p:cTn id="1532" presetID="10" presetClass="entr" presetSubtype="0" fill="hold" grpId="3" nodeType="withEffect">
                                  <p:stCondLst>
                                    <p:cond delay="0"/>
                                  </p:stCondLst>
                                  <p:childTnLst>
                                    <p:set>
                                      <p:cBhvr>
                                        <p:cTn id="1533" dur="1" fill="hold">
                                          <p:stCondLst>
                                            <p:cond delay="0"/>
                                          </p:stCondLst>
                                        </p:cTn>
                                        <p:tgtEl>
                                          <p:spTgt spid="212"/>
                                        </p:tgtEl>
                                        <p:attrNameLst>
                                          <p:attrName>style.visibility</p:attrName>
                                        </p:attrNameLst>
                                      </p:cBhvr>
                                      <p:to>
                                        <p:strVal val="visible"/>
                                      </p:to>
                                    </p:set>
                                    <p:animEffect transition="in" filter="fade">
                                      <p:cBhvr>
                                        <p:cTn id="1534" dur="500"/>
                                        <p:tgtEl>
                                          <p:spTgt spid="212"/>
                                        </p:tgtEl>
                                      </p:cBhvr>
                                    </p:animEffect>
                                  </p:childTnLst>
                                </p:cTn>
                              </p:par>
                            </p:childTnLst>
                          </p:cTn>
                        </p:par>
                      </p:childTnLst>
                    </p:cTn>
                  </p:par>
                </p:childTnLst>
              </p:cTn>
              <p:nextCondLst>
                <p:cond evt="onClick" delay="0">
                  <p:tgtEl>
                    <p:spTgt spid="224"/>
                  </p:tgtEl>
                </p:cond>
              </p:nextCondLst>
            </p:seq>
            <p:seq concurrent="1" nextAc="seek">
              <p:cTn id="1535" restart="whenNotActive" fill="hold" evtFilter="cancelBubble" nodeType="interactiveSeq">
                <p:stCondLst>
                  <p:cond evt="onClick" delay="0">
                    <p:tgtEl>
                      <p:spTgt spid="219"/>
                    </p:tgtEl>
                  </p:cond>
                </p:stCondLst>
                <p:endSync evt="end" delay="0">
                  <p:rtn val="all"/>
                </p:endSync>
                <p:childTnLst>
                  <p:par>
                    <p:cTn id="1536" fill="hold">
                      <p:stCondLst>
                        <p:cond delay="0"/>
                      </p:stCondLst>
                      <p:childTnLst>
                        <p:par>
                          <p:cTn id="1537" fill="hold">
                            <p:stCondLst>
                              <p:cond delay="0"/>
                            </p:stCondLst>
                            <p:childTnLst>
                              <p:par>
                                <p:cTn id="1538" presetID="1" presetClass="exit" presetSubtype="0" fill="hold" grpId="1" nodeType="clickEffect">
                                  <p:stCondLst>
                                    <p:cond delay="0"/>
                                  </p:stCondLst>
                                  <p:childTnLst>
                                    <p:set>
                                      <p:cBhvr>
                                        <p:cTn id="1539" dur="1" fill="hold">
                                          <p:stCondLst>
                                            <p:cond delay="0"/>
                                          </p:stCondLst>
                                        </p:cTn>
                                        <p:tgtEl>
                                          <p:spTgt spid="219"/>
                                        </p:tgtEl>
                                        <p:attrNameLst>
                                          <p:attrName>style.visibility</p:attrName>
                                        </p:attrNameLst>
                                      </p:cBhvr>
                                      <p:to>
                                        <p:strVal val="hidden"/>
                                      </p:to>
                                    </p:set>
                                  </p:childTnLst>
                                </p:cTn>
                              </p:par>
                              <p:par>
                                <p:cTn id="1540" presetID="10" presetClass="entr" presetSubtype="0" fill="hold" grpId="4" nodeType="withEffect">
                                  <p:stCondLst>
                                    <p:cond delay="0"/>
                                  </p:stCondLst>
                                  <p:childTnLst>
                                    <p:set>
                                      <p:cBhvr>
                                        <p:cTn id="1541" dur="1" fill="hold">
                                          <p:stCondLst>
                                            <p:cond delay="0"/>
                                          </p:stCondLst>
                                        </p:cTn>
                                        <p:tgtEl>
                                          <p:spTgt spid="212"/>
                                        </p:tgtEl>
                                        <p:attrNameLst>
                                          <p:attrName>style.visibility</p:attrName>
                                        </p:attrNameLst>
                                      </p:cBhvr>
                                      <p:to>
                                        <p:strVal val="visible"/>
                                      </p:to>
                                    </p:set>
                                    <p:animEffect transition="in" filter="fade">
                                      <p:cBhvr>
                                        <p:cTn id="1542" dur="500"/>
                                        <p:tgtEl>
                                          <p:spTgt spid="212"/>
                                        </p:tgtEl>
                                      </p:cBhvr>
                                    </p:animEffect>
                                  </p:childTnLst>
                                </p:cTn>
                              </p:par>
                            </p:childTnLst>
                          </p:cTn>
                        </p:par>
                      </p:childTnLst>
                    </p:cTn>
                  </p:par>
                </p:childTnLst>
              </p:cTn>
              <p:nextCondLst>
                <p:cond evt="onClick" delay="0">
                  <p:tgtEl>
                    <p:spTgt spid="219"/>
                  </p:tgtEl>
                </p:cond>
              </p:nextCondLst>
            </p:seq>
            <p:seq concurrent="1" nextAc="seek">
              <p:cTn id="1543" restart="whenNotActive" fill="hold" evtFilter="cancelBubble" nodeType="interactiveSeq">
                <p:stCondLst>
                  <p:cond evt="onClick" delay="0">
                    <p:tgtEl>
                      <p:spTgt spid="220"/>
                    </p:tgtEl>
                  </p:cond>
                </p:stCondLst>
                <p:endSync evt="end" delay="0">
                  <p:rtn val="all"/>
                </p:endSync>
                <p:childTnLst>
                  <p:par>
                    <p:cTn id="1544" fill="hold">
                      <p:stCondLst>
                        <p:cond delay="0"/>
                      </p:stCondLst>
                      <p:childTnLst>
                        <p:par>
                          <p:cTn id="1545" fill="hold">
                            <p:stCondLst>
                              <p:cond delay="0"/>
                            </p:stCondLst>
                            <p:childTnLst>
                              <p:par>
                                <p:cTn id="1546" presetID="1" presetClass="exit" presetSubtype="0" fill="hold" grpId="1" nodeType="clickEffect">
                                  <p:stCondLst>
                                    <p:cond delay="0"/>
                                  </p:stCondLst>
                                  <p:childTnLst>
                                    <p:set>
                                      <p:cBhvr>
                                        <p:cTn id="1547" dur="1" fill="hold">
                                          <p:stCondLst>
                                            <p:cond delay="0"/>
                                          </p:stCondLst>
                                        </p:cTn>
                                        <p:tgtEl>
                                          <p:spTgt spid="220"/>
                                        </p:tgtEl>
                                        <p:attrNameLst>
                                          <p:attrName>style.visibility</p:attrName>
                                        </p:attrNameLst>
                                      </p:cBhvr>
                                      <p:to>
                                        <p:strVal val="hidden"/>
                                      </p:to>
                                    </p:set>
                                  </p:childTnLst>
                                </p:cTn>
                              </p:par>
                              <p:par>
                                <p:cTn id="1548" presetID="1" presetClass="exit" presetSubtype="0" fill="hold" grpId="1" nodeType="withEffect">
                                  <p:stCondLst>
                                    <p:cond delay="0"/>
                                  </p:stCondLst>
                                  <p:childTnLst>
                                    <p:set>
                                      <p:cBhvr>
                                        <p:cTn id="1549" dur="1" fill="hold">
                                          <p:stCondLst>
                                            <p:cond delay="0"/>
                                          </p:stCondLst>
                                        </p:cTn>
                                        <p:tgtEl>
                                          <p:spTgt spid="205"/>
                                        </p:tgtEl>
                                        <p:attrNameLst>
                                          <p:attrName>style.visibility</p:attrName>
                                        </p:attrNameLst>
                                      </p:cBhvr>
                                      <p:to>
                                        <p:strVal val="hidden"/>
                                      </p:to>
                                    </p:set>
                                  </p:childTnLst>
                                </p:cTn>
                              </p:par>
                              <p:par>
                                <p:cTn id="1550" presetID="10" presetClass="entr" presetSubtype="0" fill="hold" grpId="5" nodeType="withEffect">
                                  <p:stCondLst>
                                    <p:cond delay="0"/>
                                  </p:stCondLst>
                                  <p:childTnLst>
                                    <p:set>
                                      <p:cBhvr>
                                        <p:cTn id="1551" dur="1" fill="hold">
                                          <p:stCondLst>
                                            <p:cond delay="0"/>
                                          </p:stCondLst>
                                        </p:cTn>
                                        <p:tgtEl>
                                          <p:spTgt spid="212"/>
                                        </p:tgtEl>
                                        <p:attrNameLst>
                                          <p:attrName>style.visibility</p:attrName>
                                        </p:attrNameLst>
                                      </p:cBhvr>
                                      <p:to>
                                        <p:strVal val="visible"/>
                                      </p:to>
                                    </p:set>
                                    <p:animEffect transition="in" filter="fade">
                                      <p:cBhvr>
                                        <p:cTn id="1552" dur="500"/>
                                        <p:tgtEl>
                                          <p:spTgt spid="212"/>
                                        </p:tgtEl>
                                      </p:cBhvr>
                                    </p:animEffect>
                                  </p:childTnLst>
                                </p:cTn>
                              </p:par>
                            </p:childTnLst>
                          </p:cTn>
                        </p:par>
                      </p:childTnLst>
                    </p:cTn>
                  </p:par>
                </p:childTnLst>
              </p:cTn>
              <p:nextCondLst>
                <p:cond evt="onClick" delay="0">
                  <p:tgtEl>
                    <p:spTgt spid="220"/>
                  </p:tgtEl>
                </p:cond>
              </p:nextCondLst>
            </p:seq>
            <p:seq concurrent="1" nextAc="seek">
              <p:cTn id="1553" restart="whenNotActive" fill="hold" evtFilter="cancelBubble" nodeType="interactiveSeq">
                <p:stCondLst>
                  <p:cond evt="onClick" delay="0">
                    <p:tgtEl>
                      <p:spTgt spid="221"/>
                    </p:tgtEl>
                  </p:cond>
                </p:stCondLst>
                <p:endSync evt="end" delay="0">
                  <p:rtn val="all"/>
                </p:endSync>
                <p:childTnLst>
                  <p:par>
                    <p:cTn id="1554" fill="hold">
                      <p:stCondLst>
                        <p:cond delay="0"/>
                      </p:stCondLst>
                      <p:childTnLst>
                        <p:par>
                          <p:cTn id="1555" fill="hold">
                            <p:stCondLst>
                              <p:cond delay="0"/>
                            </p:stCondLst>
                            <p:childTnLst>
                              <p:par>
                                <p:cTn id="1556" presetID="1" presetClass="exit" presetSubtype="0" fill="hold" grpId="1" nodeType="clickEffect">
                                  <p:stCondLst>
                                    <p:cond delay="0"/>
                                  </p:stCondLst>
                                  <p:childTnLst>
                                    <p:set>
                                      <p:cBhvr>
                                        <p:cTn id="1557" dur="1" fill="hold">
                                          <p:stCondLst>
                                            <p:cond delay="0"/>
                                          </p:stCondLst>
                                        </p:cTn>
                                        <p:tgtEl>
                                          <p:spTgt spid="221"/>
                                        </p:tgtEl>
                                        <p:attrNameLst>
                                          <p:attrName>style.visibility</p:attrName>
                                        </p:attrNameLst>
                                      </p:cBhvr>
                                      <p:to>
                                        <p:strVal val="hidden"/>
                                      </p:to>
                                    </p:set>
                                  </p:childTnLst>
                                </p:cTn>
                              </p:par>
                              <p:par>
                                <p:cTn id="1558" presetID="1" presetClass="exit" presetSubtype="0" fill="hold" grpId="4" nodeType="withEffect">
                                  <p:stCondLst>
                                    <p:cond delay="0"/>
                                  </p:stCondLst>
                                  <p:childTnLst>
                                    <p:set>
                                      <p:cBhvr>
                                        <p:cTn id="1559" dur="1" fill="hold">
                                          <p:stCondLst>
                                            <p:cond delay="0"/>
                                          </p:stCondLst>
                                        </p:cTn>
                                        <p:tgtEl>
                                          <p:spTgt spid="203"/>
                                        </p:tgtEl>
                                        <p:attrNameLst>
                                          <p:attrName>style.visibility</p:attrName>
                                        </p:attrNameLst>
                                      </p:cBhvr>
                                      <p:to>
                                        <p:strVal val="hidden"/>
                                      </p:to>
                                    </p:set>
                                  </p:childTnLst>
                                </p:cTn>
                              </p:par>
                              <p:par>
                                <p:cTn id="1560" presetID="10" presetClass="entr" presetSubtype="0" fill="hold" grpId="6" nodeType="withEffect">
                                  <p:stCondLst>
                                    <p:cond delay="0"/>
                                  </p:stCondLst>
                                  <p:childTnLst>
                                    <p:set>
                                      <p:cBhvr>
                                        <p:cTn id="1561" dur="1" fill="hold">
                                          <p:stCondLst>
                                            <p:cond delay="0"/>
                                          </p:stCondLst>
                                        </p:cTn>
                                        <p:tgtEl>
                                          <p:spTgt spid="212"/>
                                        </p:tgtEl>
                                        <p:attrNameLst>
                                          <p:attrName>style.visibility</p:attrName>
                                        </p:attrNameLst>
                                      </p:cBhvr>
                                      <p:to>
                                        <p:strVal val="visible"/>
                                      </p:to>
                                    </p:set>
                                    <p:animEffect transition="in" filter="fade">
                                      <p:cBhvr>
                                        <p:cTn id="1562" dur="500"/>
                                        <p:tgtEl>
                                          <p:spTgt spid="212"/>
                                        </p:tgtEl>
                                      </p:cBhvr>
                                    </p:animEffect>
                                  </p:childTnLst>
                                </p:cTn>
                              </p:par>
                            </p:childTnLst>
                          </p:cTn>
                        </p:par>
                      </p:childTnLst>
                    </p:cTn>
                  </p:par>
                </p:childTnLst>
              </p:cTn>
              <p:nextCondLst>
                <p:cond evt="onClick" delay="0">
                  <p:tgtEl>
                    <p:spTgt spid="221"/>
                  </p:tgtEl>
                </p:cond>
              </p:nextCondLst>
            </p:seq>
            <p:seq concurrent="1" nextAc="seek">
              <p:cTn id="1563" restart="whenNotActive" fill="hold" evtFilter="cancelBubble" nodeType="interactiveSeq">
                <p:stCondLst>
                  <p:cond evt="onClick" delay="0">
                    <p:tgtEl>
                      <p:spTgt spid="222"/>
                    </p:tgtEl>
                  </p:cond>
                </p:stCondLst>
                <p:endSync evt="end" delay="0">
                  <p:rtn val="all"/>
                </p:endSync>
                <p:childTnLst>
                  <p:par>
                    <p:cTn id="1564" fill="hold">
                      <p:stCondLst>
                        <p:cond delay="0"/>
                      </p:stCondLst>
                      <p:childTnLst>
                        <p:par>
                          <p:cTn id="1565" fill="hold">
                            <p:stCondLst>
                              <p:cond delay="0"/>
                            </p:stCondLst>
                            <p:childTnLst>
                              <p:par>
                                <p:cTn id="1566" presetID="1" presetClass="exit" presetSubtype="0" fill="hold" grpId="1" nodeType="clickEffect">
                                  <p:stCondLst>
                                    <p:cond delay="0"/>
                                  </p:stCondLst>
                                  <p:childTnLst>
                                    <p:set>
                                      <p:cBhvr>
                                        <p:cTn id="1567" dur="1" fill="hold">
                                          <p:stCondLst>
                                            <p:cond delay="0"/>
                                          </p:stCondLst>
                                        </p:cTn>
                                        <p:tgtEl>
                                          <p:spTgt spid="222"/>
                                        </p:tgtEl>
                                        <p:attrNameLst>
                                          <p:attrName>style.visibility</p:attrName>
                                        </p:attrNameLst>
                                      </p:cBhvr>
                                      <p:to>
                                        <p:strVal val="hidden"/>
                                      </p:to>
                                    </p:set>
                                  </p:childTnLst>
                                </p:cTn>
                              </p:par>
                              <p:par>
                                <p:cTn id="1568" presetID="10" presetClass="entr" presetSubtype="0" fill="hold" grpId="8" nodeType="withEffect">
                                  <p:stCondLst>
                                    <p:cond delay="0"/>
                                  </p:stCondLst>
                                  <p:childTnLst>
                                    <p:set>
                                      <p:cBhvr>
                                        <p:cTn id="1569" dur="1" fill="hold">
                                          <p:stCondLst>
                                            <p:cond delay="0"/>
                                          </p:stCondLst>
                                        </p:cTn>
                                        <p:tgtEl>
                                          <p:spTgt spid="212"/>
                                        </p:tgtEl>
                                        <p:attrNameLst>
                                          <p:attrName>style.visibility</p:attrName>
                                        </p:attrNameLst>
                                      </p:cBhvr>
                                      <p:to>
                                        <p:strVal val="visible"/>
                                      </p:to>
                                    </p:set>
                                    <p:animEffect transition="in" filter="fade">
                                      <p:cBhvr>
                                        <p:cTn id="1570" dur="500"/>
                                        <p:tgtEl>
                                          <p:spTgt spid="212"/>
                                        </p:tgtEl>
                                      </p:cBhvr>
                                    </p:animEffect>
                                  </p:childTnLst>
                                </p:cTn>
                              </p:par>
                            </p:childTnLst>
                          </p:cTn>
                        </p:par>
                      </p:childTnLst>
                    </p:cTn>
                  </p:par>
                </p:childTnLst>
              </p:cTn>
              <p:nextCondLst>
                <p:cond evt="onClick" delay="0">
                  <p:tgtEl>
                    <p:spTgt spid="222"/>
                  </p:tgtEl>
                </p:cond>
              </p:nextCondLst>
            </p:seq>
            <p:seq concurrent="1" nextAc="seek">
              <p:cTn id="1571" restart="whenNotActive" fill="hold" evtFilter="cancelBubble" nodeType="interactiveSeq">
                <p:stCondLst>
                  <p:cond evt="onClick" delay="0">
                    <p:tgtEl>
                      <p:spTgt spid="223"/>
                    </p:tgtEl>
                  </p:cond>
                </p:stCondLst>
                <p:endSync evt="end" delay="0">
                  <p:rtn val="all"/>
                </p:endSync>
                <p:childTnLst>
                  <p:par>
                    <p:cTn id="1572" fill="hold">
                      <p:stCondLst>
                        <p:cond delay="0"/>
                      </p:stCondLst>
                      <p:childTnLst>
                        <p:par>
                          <p:cTn id="1573" fill="hold">
                            <p:stCondLst>
                              <p:cond delay="0"/>
                            </p:stCondLst>
                            <p:childTnLst>
                              <p:par>
                                <p:cTn id="1574" presetID="1" presetClass="exit" presetSubtype="0" fill="hold" grpId="1" nodeType="clickEffect">
                                  <p:stCondLst>
                                    <p:cond delay="0"/>
                                  </p:stCondLst>
                                  <p:childTnLst>
                                    <p:set>
                                      <p:cBhvr>
                                        <p:cTn id="1575" dur="1" fill="hold">
                                          <p:stCondLst>
                                            <p:cond delay="0"/>
                                          </p:stCondLst>
                                        </p:cTn>
                                        <p:tgtEl>
                                          <p:spTgt spid="223"/>
                                        </p:tgtEl>
                                        <p:attrNameLst>
                                          <p:attrName>style.visibility</p:attrName>
                                        </p:attrNameLst>
                                      </p:cBhvr>
                                      <p:to>
                                        <p:strVal val="hidden"/>
                                      </p:to>
                                    </p:set>
                                  </p:childTnLst>
                                </p:cTn>
                              </p:par>
                              <p:par>
                                <p:cTn id="1576" presetID="1" presetClass="exit" presetSubtype="0" fill="hold" grpId="5" nodeType="withEffect">
                                  <p:stCondLst>
                                    <p:cond delay="0"/>
                                  </p:stCondLst>
                                  <p:childTnLst>
                                    <p:set>
                                      <p:cBhvr>
                                        <p:cTn id="1577" dur="1" fill="hold">
                                          <p:stCondLst>
                                            <p:cond delay="0"/>
                                          </p:stCondLst>
                                        </p:cTn>
                                        <p:tgtEl>
                                          <p:spTgt spid="203"/>
                                        </p:tgtEl>
                                        <p:attrNameLst>
                                          <p:attrName>style.visibility</p:attrName>
                                        </p:attrNameLst>
                                      </p:cBhvr>
                                      <p:to>
                                        <p:strVal val="hidden"/>
                                      </p:to>
                                    </p:set>
                                  </p:childTnLst>
                                </p:cTn>
                              </p:par>
                              <p:par>
                                <p:cTn id="1578" presetID="10" presetClass="entr" presetSubtype="0" fill="hold" grpId="7" nodeType="withEffect">
                                  <p:stCondLst>
                                    <p:cond delay="0"/>
                                  </p:stCondLst>
                                  <p:childTnLst>
                                    <p:set>
                                      <p:cBhvr>
                                        <p:cTn id="1579" dur="1" fill="hold">
                                          <p:stCondLst>
                                            <p:cond delay="0"/>
                                          </p:stCondLst>
                                        </p:cTn>
                                        <p:tgtEl>
                                          <p:spTgt spid="212"/>
                                        </p:tgtEl>
                                        <p:attrNameLst>
                                          <p:attrName>style.visibility</p:attrName>
                                        </p:attrNameLst>
                                      </p:cBhvr>
                                      <p:to>
                                        <p:strVal val="visible"/>
                                      </p:to>
                                    </p:set>
                                    <p:animEffect transition="in" filter="fade">
                                      <p:cBhvr>
                                        <p:cTn id="1580" dur="500"/>
                                        <p:tgtEl>
                                          <p:spTgt spid="212"/>
                                        </p:tgtEl>
                                      </p:cBhvr>
                                    </p:animEffect>
                                  </p:childTnLst>
                                </p:cTn>
                              </p:par>
                            </p:childTnLst>
                          </p:cTn>
                        </p:par>
                      </p:childTnLst>
                    </p:cTn>
                  </p:par>
                </p:childTnLst>
              </p:cTn>
              <p:nextCondLst>
                <p:cond evt="onClick" delay="0">
                  <p:tgtEl>
                    <p:spTgt spid="223"/>
                  </p:tgtEl>
                </p:cond>
              </p:nextCondLst>
            </p:seq>
            <p:seq concurrent="1" nextAc="seek">
              <p:cTn id="1581" restart="whenNotActive" fill="hold" evtFilter="cancelBubble" nodeType="interactiveSeq">
                <p:stCondLst>
                  <p:cond evt="onClick" delay="0">
                    <p:tgtEl>
                      <p:spTgt spid="225"/>
                    </p:tgtEl>
                  </p:cond>
                </p:stCondLst>
                <p:endSync evt="end" delay="0">
                  <p:rtn val="all"/>
                </p:endSync>
                <p:childTnLst>
                  <p:par>
                    <p:cTn id="1582" fill="hold">
                      <p:stCondLst>
                        <p:cond delay="0"/>
                      </p:stCondLst>
                      <p:childTnLst>
                        <p:par>
                          <p:cTn id="1583" fill="hold">
                            <p:stCondLst>
                              <p:cond delay="0"/>
                            </p:stCondLst>
                            <p:childTnLst>
                              <p:par>
                                <p:cTn id="1584" presetID="1" presetClass="entr" presetSubtype="0" fill="hold" grpId="0" nodeType="clickEffect">
                                  <p:stCondLst>
                                    <p:cond delay="0"/>
                                  </p:stCondLst>
                                  <p:childTnLst>
                                    <p:set>
                                      <p:cBhvr>
                                        <p:cTn id="1585" dur="1" fill="hold">
                                          <p:stCondLst>
                                            <p:cond delay="0"/>
                                          </p:stCondLst>
                                        </p:cTn>
                                        <p:tgtEl>
                                          <p:spTgt spid="231"/>
                                        </p:tgtEl>
                                        <p:attrNameLst>
                                          <p:attrName>style.visibility</p:attrName>
                                        </p:attrNameLst>
                                      </p:cBhvr>
                                      <p:to>
                                        <p:strVal val="visible"/>
                                      </p:to>
                                    </p:set>
                                  </p:childTnLst>
                                </p:cTn>
                              </p:par>
                              <p:par>
                                <p:cTn id="1586" presetID="10" presetClass="exit" presetSubtype="0" fill="hold" grpId="1" nodeType="withEffect">
                                  <p:stCondLst>
                                    <p:cond delay="0"/>
                                  </p:stCondLst>
                                  <p:childTnLst>
                                    <p:animEffect transition="out" filter="fade">
                                      <p:cBhvr>
                                        <p:cTn id="1587" dur="500"/>
                                        <p:tgtEl>
                                          <p:spTgt spid="210"/>
                                        </p:tgtEl>
                                      </p:cBhvr>
                                    </p:animEffect>
                                    <p:set>
                                      <p:cBhvr>
                                        <p:cTn id="158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5"/>
                  </p:tgtEl>
                </p:cond>
              </p:nextCondLst>
            </p:seq>
            <p:seq concurrent="1" nextAc="seek">
              <p:cTn id="1589" restart="whenNotActive" fill="hold" evtFilter="cancelBubble" nodeType="interactiveSeq">
                <p:stCondLst>
                  <p:cond evt="onClick" delay="0">
                    <p:tgtEl>
                      <p:spTgt spid="226"/>
                    </p:tgtEl>
                  </p:cond>
                </p:stCondLst>
                <p:endSync evt="end" delay="0">
                  <p:rtn val="all"/>
                </p:endSync>
                <p:childTnLst>
                  <p:par>
                    <p:cTn id="1590" fill="hold">
                      <p:stCondLst>
                        <p:cond delay="0"/>
                      </p:stCondLst>
                      <p:childTnLst>
                        <p:par>
                          <p:cTn id="1591" fill="hold">
                            <p:stCondLst>
                              <p:cond delay="0"/>
                            </p:stCondLst>
                            <p:childTnLst>
                              <p:par>
                                <p:cTn id="1592" presetID="1" presetClass="entr" presetSubtype="0" fill="hold" grpId="0" nodeType="clickEffect">
                                  <p:stCondLst>
                                    <p:cond delay="0"/>
                                  </p:stCondLst>
                                  <p:childTnLst>
                                    <p:set>
                                      <p:cBhvr>
                                        <p:cTn id="1593" dur="1" fill="hold">
                                          <p:stCondLst>
                                            <p:cond delay="0"/>
                                          </p:stCondLst>
                                        </p:cTn>
                                        <p:tgtEl>
                                          <p:spTgt spid="232"/>
                                        </p:tgtEl>
                                        <p:attrNameLst>
                                          <p:attrName>style.visibility</p:attrName>
                                        </p:attrNameLst>
                                      </p:cBhvr>
                                      <p:to>
                                        <p:strVal val="visible"/>
                                      </p:to>
                                    </p:set>
                                  </p:childTnLst>
                                </p:cTn>
                              </p:par>
                              <p:par>
                                <p:cTn id="1594" presetID="1" presetClass="entr" presetSubtype="0" fill="hold" grpId="2" nodeType="withEffect">
                                  <p:stCondLst>
                                    <p:cond delay="0"/>
                                  </p:stCondLst>
                                  <p:childTnLst>
                                    <p:set>
                                      <p:cBhvr>
                                        <p:cTn id="1595" dur="1" fill="hold">
                                          <p:stCondLst>
                                            <p:cond delay="0"/>
                                          </p:stCondLst>
                                        </p:cTn>
                                        <p:tgtEl>
                                          <p:spTgt spid="202"/>
                                        </p:tgtEl>
                                        <p:attrNameLst>
                                          <p:attrName>style.visibility</p:attrName>
                                        </p:attrNameLst>
                                      </p:cBhvr>
                                      <p:to>
                                        <p:strVal val="visible"/>
                                      </p:to>
                                    </p:set>
                                  </p:childTnLst>
                                </p:cTn>
                              </p:par>
                              <p:par>
                                <p:cTn id="1596" presetID="10" presetClass="exit" presetSubtype="0" fill="hold" grpId="2" nodeType="withEffect">
                                  <p:stCondLst>
                                    <p:cond delay="0"/>
                                  </p:stCondLst>
                                  <p:childTnLst>
                                    <p:animEffect transition="out" filter="fade">
                                      <p:cBhvr>
                                        <p:cTn id="1597" dur="500"/>
                                        <p:tgtEl>
                                          <p:spTgt spid="210"/>
                                        </p:tgtEl>
                                      </p:cBhvr>
                                    </p:animEffect>
                                    <p:set>
                                      <p:cBhvr>
                                        <p:cTn id="159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6"/>
                  </p:tgtEl>
                </p:cond>
              </p:nextCondLst>
            </p:seq>
            <p:seq concurrent="1" nextAc="seek">
              <p:cTn id="1599" restart="whenNotActive" fill="hold" evtFilter="cancelBubble" nodeType="interactiveSeq">
                <p:stCondLst>
                  <p:cond evt="onClick" delay="0">
                    <p:tgtEl>
                      <p:spTgt spid="227"/>
                    </p:tgtEl>
                  </p:cond>
                </p:stCondLst>
                <p:endSync evt="end" delay="0">
                  <p:rtn val="all"/>
                </p:endSync>
                <p:childTnLst>
                  <p:par>
                    <p:cTn id="1600" fill="hold">
                      <p:stCondLst>
                        <p:cond delay="0"/>
                      </p:stCondLst>
                      <p:childTnLst>
                        <p:par>
                          <p:cTn id="1601" fill="hold">
                            <p:stCondLst>
                              <p:cond delay="0"/>
                            </p:stCondLst>
                            <p:childTnLst>
                              <p:par>
                                <p:cTn id="1602" presetID="1" presetClass="entr" presetSubtype="0" fill="hold" grpId="1" nodeType="clickEffect">
                                  <p:stCondLst>
                                    <p:cond delay="0"/>
                                  </p:stCondLst>
                                  <p:childTnLst>
                                    <p:set>
                                      <p:cBhvr>
                                        <p:cTn id="1603" dur="1" fill="hold">
                                          <p:stCondLst>
                                            <p:cond delay="0"/>
                                          </p:stCondLst>
                                        </p:cTn>
                                        <p:tgtEl>
                                          <p:spTgt spid="233"/>
                                        </p:tgtEl>
                                        <p:attrNameLst>
                                          <p:attrName>style.visibility</p:attrName>
                                        </p:attrNameLst>
                                      </p:cBhvr>
                                      <p:to>
                                        <p:strVal val="visible"/>
                                      </p:to>
                                    </p:set>
                                  </p:childTnLst>
                                </p:cTn>
                              </p:par>
                              <p:par>
                                <p:cTn id="1604" presetID="1" presetClass="entr" presetSubtype="0" fill="hold" grpId="1" nodeType="withEffect">
                                  <p:stCondLst>
                                    <p:cond delay="0"/>
                                  </p:stCondLst>
                                  <p:childTnLst>
                                    <p:set>
                                      <p:cBhvr>
                                        <p:cTn id="1605" dur="1" fill="hold">
                                          <p:stCondLst>
                                            <p:cond delay="0"/>
                                          </p:stCondLst>
                                        </p:cTn>
                                        <p:tgtEl>
                                          <p:spTgt spid="202"/>
                                        </p:tgtEl>
                                        <p:attrNameLst>
                                          <p:attrName>style.visibility</p:attrName>
                                        </p:attrNameLst>
                                      </p:cBhvr>
                                      <p:to>
                                        <p:strVal val="visible"/>
                                      </p:to>
                                    </p:set>
                                  </p:childTnLst>
                                </p:cTn>
                              </p:par>
                              <p:par>
                                <p:cTn id="1606" presetID="10" presetClass="exit" presetSubtype="0" fill="hold" grpId="5" nodeType="withEffect">
                                  <p:stCondLst>
                                    <p:cond delay="0"/>
                                  </p:stCondLst>
                                  <p:childTnLst>
                                    <p:animEffect transition="out" filter="fade">
                                      <p:cBhvr>
                                        <p:cTn id="1607" dur="500"/>
                                        <p:tgtEl>
                                          <p:spTgt spid="210"/>
                                        </p:tgtEl>
                                      </p:cBhvr>
                                    </p:animEffect>
                                    <p:set>
                                      <p:cBhvr>
                                        <p:cTn id="160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7"/>
                  </p:tgtEl>
                </p:cond>
              </p:nextCondLst>
            </p:seq>
            <p:seq concurrent="1" nextAc="seek">
              <p:cTn id="1609" restart="whenNotActive" fill="hold" evtFilter="cancelBubble" nodeType="interactiveSeq">
                <p:stCondLst>
                  <p:cond evt="onClick" delay="0">
                    <p:tgtEl>
                      <p:spTgt spid="229"/>
                    </p:tgtEl>
                  </p:cond>
                </p:stCondLst>
                <p:endSync evt="end" delay="0">
                  <p:rtn val="all"/>
                </p:endSync>
                <p:childTnLst>
                  <p:par>
                    <p:cTn id="1610" fill="hold">
                      <p:stCondLst>
                        <p:cond delay="0"/>
                      </p:stCondLst>
                      <p:childTnLst>
                        <p:par>
                          <p:cTn id="1611" fill="hold">
                            <p:stCondLst>
                              <p:cond delay="0"/>
                            </p:stCondLst>
                            <p:childTnLst>
                              <p:par>
                                <p:cTn id="1612" presetID="1" presetClass="entr" presetSubtype="0" fill="hold" grpId="0" nodeType="clickEffect">
                                  <p:stCondLst>
                                    <p:cond delay="0"/>
                                  </p:stCondLst>
                                  <p:childTnLst>
                                    <p:set>
                                      <p:cBhvr>
                                        <p:cTn id="1613" dur="1" fill="hold">
                                          <p:stCondLst>
                                            <p:cond delay="0"/>
                                          </p:stCondLst>
                                        </p:cTn>
                                        <p:tgtEl>
                                          <p:spTgt spid="235"/>
                                        </p:tgtEl>
                                        <p:attrNameLst>
                                          <p:attrName>style.visibility</p:attrName>
                                        </p:attrNameLst>
                                      </p:cBhvr>
                                      <p:to>
                                        <p:strVal val="visible"/>
                                      </p:to>
                                    </p:set>
                                  </p:childTnLst>
                                </p:cTn>
                              </p:par>
                              <p:par>
                                <p:cTn id="1614" presetID="1" presetClass="entr" presetSubtype="0" fill="hold" grpId="0" nodeType="withEffect">
                                  <p:stCondLst>
                                    <p:cond delay="0"/>
                                  </p:stCondLst>
                                  <p:childTnLst>
                                    <p:set>
                                      <p:cBhvr>
                                        <p:cTn id="1615" dur="1" fill="hold">
                                          <p:stCondLst>
                                            <p:cond delay="0"/>
                                          </p:stCondLst>
                                        </p:cTn>
                                        <p:tgtEl>
                                          <p:spTgt spid="202"/>
                                        </p:tgtEl>
                                        <p:attrNameLst>
                                          <p:attrName>style.visibility</p:attrName>
                                        </p:attrNameLst>
                                      </p:cBhvr>
                                      <p:to>
                                        <p:strVal val="visible"/>
                                      </p:to>
                                    </p:set>
                                  </p:childTnLst>
                                </p:cTn>
                              </p:par>
                              <p:par>
                                <p:cTn id="1616" presetID="10" presetClass="exit" presetSubtype="0" fill="hold" grpId="4" nodeType="withEffect">
                                  <p:stCondLst>
                                    <p:cond delay="0"/>
                                  </p:stCondLst>
                                  <p:childTnLst>
                                    <p:animEffect transition="out" filter="fade">
                                      <p:cBhvr>
                                        <p:cTn id="1617" dur="500"/>
                                        <p:tgtEl>
                                          <p:spTgt spid="210"/>
                                        </p:tgtEl>
                                      </p:cBhvr>
                                    </p:animEffect>
                                    <p:set>
                                      <p:cBhvr>
                                        <p:cTn id="161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9"/>
                  </p:tgtEl>
                </p:cond>
              </p:nextCondLst>
            </p:seq>
            <p:seq concurrent="1" nextAc="seek">
              <p:cTn id="1619" restart="whenNotActive" fill="hold" evtFilter="cancelBubble" nodeType="interactiveSeq">
                <p:stCondLst>
                  <p:cond evt="onClick" delay="0">
                    <p:tgtEl>
                      <p:spTgt spid="230"/>
                    </p:tgtEl>
                  </p:cond>
                </p:stCondLst>
                <p:endSync evt="end" delay="0">
                  <p:rtn val="all"/>
                </p:endSync>
                <p:childTnLst>
                  <p:par>
                    <p:cTn id="1620" fill="hold">
                      <p:stCondLst>
                        <p:cond delay="0"/>
                      </p:stCondLst>
                      <p:childTnLst>
                        <p:par>
                          <p:cTn id="1621" fill="hold">
                            <p:stCondLst>
                              <p:cond delay="0"/>
                            </p:stCondLst>
                            <p:childTnLst>
                              <p:par>
                                <p:cTn id="1622" presetID="1" presetClass="entr" presetSubtype="0" fill="hold" grpId="0" nodeType="clickEffect">
                                  <p:stCondLst>
                                    <p:cond delay="0"/>
                                  </p:stCondLst>
                                  <p:childTnLst>
                                    <p:set>
                                      <p:cBhvr>
                                        <p:cTn id="1623" dur="1" fill="hold">
                                          <p:stCondLst>
                                            <p:cond delay="0"/>
                                          </p:stCondLst>
                                        </p:cTn>
                                        <p:tgtEl>
                                          <p:spTgt spid="236"/>
                                        </p:tgtEl>
                                        <p:attrNameLst>
                                          <p:attrName>style.visibility</p:attrName>
                                        </p:attrNameLst>
                                      </p:cBhvr>
                                      <p:to>
                                        <p:strVal val="visible"/>
                                      </p:to>
                                    </p:set>
                                  </p:childTnLst>
                                </p:cTn>
                              </p:par>
                              <p:par>
                                <p:cTn id="1624" presetID="1" presetClass="entr" presetSubtype="0" fill="hold" grpId="0" nodeType="withEffect">
                                  <p:stCondLst>
                                    <p:cond delay="0"/>
                                  </p:stCondLst>
                                  <p:childTnLst>
                                    <p:set>
                                      <p:cBhvr>
                                        <p:cTn id="1625" dur="1" fill="hold">
                                          <p:stCondLst>
                                            <p:cond delay="0"/>
                                          </p:stCondLst>
                                        </p:cTn>
                                        <p:tgtEl>
                                          <p:spTgt spid="207"/>
                                        </p:tgtEl>
                                        <p:attrNameLst>
                                          <p:attrName>style.visibility</p:attrName>
                                        </p:attrNameLst>
                                      </p:cBhvr>
                                      <p:to>
                                        <p:strVal val="visible"/>
                                      </p:to>
                                    </p:set>
                                  </p:childTnLst>
                                </p:cTn>
                              </p:par>
                              <p:par>
                                <p:cTn id="1626" presetID="10" presetClass="exit" presetSubtype="0" fill="hold" grpId="3" nodeType="withEffect">
                                  <p:stCondLst>
                                    <p:cond delay="0"/>
                                  </p:stCondLst>
                                  <p:childTnLst>
                                    <p:animEffect transition="out" filter="fade">
                                      <p:cBhvr>
                                        <p:cTn id="1627" dur="500"/>
                                        <p:tgtEl>
                                          <p:spTgt spid="210"/>
                                        </p:tgtEl>
                                      </p:cBhvr>
                                    </p:animEffect>
                                    <p:set>
                                      <p:cBhvr>
                                        <p:cTn id="162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30"/>
                  </p:tgtEl>
                </p:cond>
              </p:nextCondLst>
            </p:seq>
            <p:seq concurrent="1" nextAc="seek">
              <p:cTn id="1629" restart="whenNotActive" fill="hold" evtFilter="cancelBubble" nodeType="interactiveSeq">
                <p:stCondLst>
                  <p:cond evt="onClick" delay="0">
                    <p:tgtEl>
                      <p:spTgt spid="228"/>
                    </p:tgtEl>
                  </p:cond>
                </p:stCondLst>
                <p:endSync evt="end" delay="0">
                  <p:rtn val="all"/>
                </p:endSync>
                <p:childTnLst>
                  <p:par>
                    <p:cTn id="1630" fill="hold">
                      <p:stCondLst>
                        <p:cond delay="0"/>
                      </p:stCondLst>
                      <p:childTnLst>
                        <p:par>
                          <p:cTn id="1631" fill="hold">
                            <p:stCondLst>
                              <p:cond delay="0"/>
                            </p:stCondLst>
                            <p:childTnLst>
                              <p:par>
                                <p:cTn id="1632" presetID="1" presetClass="entr" presetSubtype="0" fill="hold" grpId="0" nodeType="clickEffect">
                                  <p:stCondLst>
                                    <p:cond delay="0"/>
                                  </p:stCondLst>
                                  <p:childTnLst>
                                    <p:set>
                                      <p:cBhvr>
                                        <p:cTn id="1633" dur="1" fill="hold">
                                          <p:stCondLst>
                                            <p:cond delay="0"/>
                                          </p:stCondLst>
                                        </p:cTn>
                                        <p:tgtEl>
                                          <p:spTgt spid="234"/>
                                        </p:tgtEl>
                                        <p:attrNameLst>
                                          <p:attrName>style.visibility</p:attrName>
                                        </p:attrNameLst>
                                      </p:cBhvr>
                                      <p:to>
                                        <p:strVal val="visible"/>
                                      </p:to>
                                    </p:set>
                                  </p:childTnLst>
                                </p:cTn>
                              </p:par>
                              <p:par>
                                <p:cTn id="1634" presetID="10" presetClass="exit" presetSubtype="0" fill="hold" grpId="0" nodeType="withEffect">
                                  <p:stCondLst>
                                    <p:cond delay="0"/>
                                  </p:stCondLst>
                                  <p:childTnLst>
                                    <p:animEffect transition="out" filter="fade">
                                      <p:cBhvr>
                                        <p:cTn id="1635" dur="500"/>
                                        <p:tgtEl>
                                          <p:spTgt spid="210"/>
                                        </p:tgtEl>
                                      </p:cBhvr>
                                    </p:animEffect>
                                    <p:set>
                                      <p:cBhvr>
                                        <p:cTn id="1636"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8"/>
                  </p:tgtEl>
                </p:cond>
              </p:nextCondLst>
            </p:seq>
            <p:seq concurrent="1" nextAc="seek">
              <p:cTn id="1637" restart="whenNotActive" fill="hold" evtFilter="cancelBubble" nodeType="interactiveSeq">
                <p:stCondLst>
                  <p:cond evt="onClick" delay="0">
                    <p:tgtEl>
                      <p:spTgt spid="236"/>
                    </p:tgtEl>
                  </p:cond>
                </p:stCondLst>
                <p:endSync evt="end" delay="0">
                  <p:rtn val="all"/>
                </p:endSync>
                <p:childTnLst>
                  <p:par>
                    <p:cTn id="1638" fill="hold">
                      <p:stCondLst>
                        <p:cond delay="0"/>
                      </p:stCondLst>
                      <p:childTnLst>
                        <p:par>
                          <p:cTn id="1639" fill="hold">
                            <p:stCondLst>
                              <p:cond delay="0"/>
                            </p:stCondLst>
                            <p:childTnLst>
                              <p:par>
                                <p:cTn id="1640" presetID="1" presetClass="exit" presetSubtype="0" fill="hold" grpId="1" nodeType="clickEffect">
                                  <p:stCondLst>
                                    <p:cond delay="0"/>
                                  </p:stCondLst>
                                  <p:childTnLst>
                                    <p:set>
                                      <p:cBhvr>
                                        <p:cTn id="1641" dur="1" fill="hold">
                                          <p:stCondLst>
                                            <p:cond delay="0"/>
                                          </p:stCondLst>
                                        </p:cTn>
                                        <p:tgtEl>
                                          <p:spTgt spid="236"/>
                                        </p:tgtEl>
                                        <p:attrNameLst>
                                          <p:attrName>style.visibility</p:attrName>
                                        </p:attrNameLst>
                                      </p:cBhvr>
                                      <p:to>
                                        <p:strVal val="hidden"/>
                                      </p:to>
                                    </p:set>
                                  </p:childTnLst>
                                </p:cTn>
                              </p:par>
                              <p:par>
                                <p:cTn id="1642" presetID="1" presetClass="exit" presetSubtype="0" fill="hold" grpId="1" nodeType="withEffect">
                                  <p:stCondLst>
                                    <p:cond delay="0"/>
                                  </p:stCondLst>
                                  <p:childTnLst>
                                    <p:set>
                                      <p:cBhvr>
                                        <p:cTn id="1643" dur="1" fill="hold">
                                          <p:stCondLst>
                                            <p:cond delay="0"/>
                                          </p:stCondLst>
                                        </p:cTn>
                                        <p:tgtEl>
                                          <p:spTgt spid="207"/>
                                        </p:tgtEl>
                                        <p:attrNameLst>
                                          <p:attrName>style.visibility</p:attrName>
                                        </p:attrNameLst>
                                      </p:cBhvr>
                                      <p:to>
                                        <p:strVal val="hidden"/>
                                      </p:to>
                                    </p:set>
                                  </p:childTnLst>
                                </p:cTn>
                              </p:par>
                              <p:par>
                                <p:cTn id="1644" presetID="10" presetClass="entr" presetSubtype="0" fill="hold" grpId="6" nodeType="withEffect">
                                  <p:stCondLst>
                                    <p:cond delay="0"/>
                                  </p:stCondLst>
                                  <p:childTnLst>
                                    <p:set>
                                      <p:cBhvr>
                                        <p:cTn id="1645" dur="1" fill="hold">
                                          <p:stCondLst>
                                            <p:cond delay="0"/>
                                          </p:stCondLst>
                                        </p:cTn>
                                        <p:tgtEl>
                                          <p:spTgt spid="210"/>
                                        </p:tgtEl>
                                        <p:attrNameLst>
                                          <p:attrName>style.visibility</p:attrName>
                                        </p:attrNameLst>
                                      </p:cBhvr>
                                      <p:to>
                                        <p:strVal val="visible"/>
                                      </p:to>
                                    </p:set>
                                    <p:animEffect transition="in" filter="fade">
                                      <p:cBhvr>
                                        <p:cTn id="1646" dur="500"/>
                                        <p:tgtEl>
                                          <p:spTgt spid="210"/>
                                        </p:tgtEl>
                                      </p:cBhvr>
                                    </p:animEffect>
                                  </p:childTnLst>
                                </p:cTn>
                              </p:par>
                            </p:childTnLst>
                          </p:cTn>
                        </p:par>
                      </p:childTnLst>
                    </p:cTn>
                  </p:par>
                </p:childTnLst>
              </p:cTn>
              <p:nextCondLst>
                <p:cond evt="onClick" delay="0">
                  <p:tgtEl>
                    <p:spTgt spid="236"/>
                  </p:tgtEl>
                </p:cond>
              </p:nextCondLst>
            </p:seq>
            <p:seq concurrent="1" nextAc="seek">
              <p:cTn id="1647" restart="whenNotActive" fill="hold" evtFilter="cancelBubble" nodeType="interactiveSeq">
                <p:stCondLst>
                  <p:cond evt="onClick" delay="0">
                    <p:tgtEl>
                      <p:spTgt spid="231"/>
                    </p:tgtEl>
                  </p:cond>
                </p:stCondLst>
                <p:endSync evt="end" delay="0">
                  <p:rtn val="all"/>
                </p:endSync>
                <p:childTnLst>
                  <p:par>
                    <p:cTn id="1648" fill="hold">
                      <p:stCondLst>
                        <p:cond delay="0"/>
                      </p:stCondLst>
                      <p:childTnLst>
                        <p:par>
                          <p:cTn id="1649" fill="hold">
                            <p:stCondLst>
                              <p:cond delay="0"/>
                            </p:stCondLst>
                            <p:childTnLst>
                              <p:par>
                                <p:cTn id="1650" presetID="1" presetClass="exit" presetSubtype="0" fill="hold" grpId="1" nodeType="clickEffect">
                                  <p:stCondLst>
                                    <p:cond delay="0"/>
                                  </p:stCondLst>
                                  <p:childTnLst>
                                    <p:set>
                                      <p:cBhvr>
                                        <p:cTn id="1651" dur="1" fill="hold">
                                          <p:stCondLst>
                                            <p:cond delay="0"/>
                                          </p:stCondLst>
                                        </p:cTn>
                                        <p:tgtEl>
                                          <p:spTgt spid="231"/>
                                        </p:tgtEl>
                                        <p:attrNameLst>
                                          <p:attrName>style.visibility</p:attrName>
                                        </p:attrNameLst>
                                      </p:cBhvr>
                                      <p:to>
                                        <p:strVal val="hidden"/>
                                      </p:to>
                                    </p:set>
                                  </p:childTnLst>
                                </p:cTn>
                              </p:par>
                              <p:par>
                                <p:cTn id="1652" presetID="10" presetClass="entr" presetSubtype="0" fill="hold" grpId="7" nodeType="withEffect">
                                  <p:stCondLst>
                                    <p:cond delay="0"/>
                                  </p:stCondLst>
                                  <p:childTnLst>
                                    <p:set>
                                      <p:cBhvr>
                                        <p:cTn id="1653" dur="1" fill="hold">
                                          <p:stCondLst>
                                            <p:cond delay="0"/>
                                          </p:stCondLst>
                                        </p:cTn>
                                        <p:tgtEl>
                                          <p:spTgt spid="210"/>
                                        </p:tgtEl>
                                        <p:attrNameLst>
                                          <p:attrName>style.visibility</p:attrName>
                                        </p:attrNameLst>
                                      </p:cBhvr>
                                      <p:to>
                                        <p:strVal val="visible"/>
                                      </p:to>
                                    </p:set>
                                    <p:animEffect transition="in" filter="fade">
                                      <p:cBhvr>
                                        <p:cTn id="1654" dur="500"/>
                                        <p:tgtEl>
                                          <p:spTgt spid="210"/>
                                        </p:tgtEl>
                                      </p:cBhvr>
                                    </p:animEffect>
                                  </p:childTnLst>
                                </p:cTn>
                              </p:par>
                            </p:childTnLst>
                          </p:cTn>
                        </p:par>
                      </p:childTnLst>
                    </p:cTn>
                  </p:par>
                </p:childTnLst>
              </p:cTn>
              <p:nextCondLst>
                <p:cond evt="onClick" delay="0">
                  <p:tgtEl>
                    <p:spTgt spid="231"/>
                  </p:tgtEl>
                </p:cond>
              </p:nextCondLst>
            </p:seq>
            <p:seq concurrent="1" nextAc="seek">
              <p:cTn id="1655" restart="whenNotActive" fill="hold" evtFilter="cancelBubble" nodeType="interactiveSeq">
                <p:stCondLst>
                  <p:cond evt="onClick" delay="0">
                    <p:tgtEl>
                      <p:spTgt spid="232"/>
                    </p:tgtEl>
                  </p:cond>
                </p:stCondLst>
                <p:endSync evt="end" delay="0">
                  <p:rtn val="all"/>
                </p:endSync>
                <p:childTnLst>
                  <p:par>
                    <p:cTn id="1656" fill="hold">
                      <p:stCondLst>
                        <p:cond delay="0"/>
                      </p:stCondLst>
                      <p:childTnLst>
                        <p:par>
                          <p:cTn id="1657" fill="hold">
                            <p:stCondLst>
                              <p:cond delay="0"/>
                            </p:stCondLst>
                            <p:childTnLst>
                              <p:par>
                                <p:cTn id="1658" presetID="1" presetClass="exit" presetSubtype="0" fill="hold" grpId="1" nodeType="clickEffect">
                                  <p:stCondLst>
                                    <p:cond delay="0"/>
                                  </p:stCondLst>
                                  <p:childTnLst>
                                    <p:set>
                                      <p:cBhvr>
                                        <p:cTn id="1659" dur="1" fill="hold">
                                          <p:stCondLst>
                                            <p:cond delay="0"/>
                                          </p:stCondLst>
                                        </p:cTn>
                                        <p:tgtEl>
                                          <p:spTgt spid="232"/>
                                        </p:tgtEl>
                                        <p:attrNameLst>
                                          <p:attrName>style.visibility</p:attrName>
                                        </p:attrNameLst>
                                      </p:cBhvr>
                                      <p:to>
                                        <p:strVal val="hidden"/>
                                      </p:to>
                                    </p:set>
                                  </p:childTnLst>
                                </p:cTn>
                              </p:par>
                              <p:par>
                                <p:cTn id="1660" presetID="1" presetClass="exit" presetSubtype="0" fill="hold" grpId="5" nodeType="withEffect">
                                  <p:stCondLst>
                                    <p:cond delay="0"/>
                                  </p:stCondLst>
                                  <p:childTnLst>
                                    <p:set>
                                      <p:cBhvr>
                                        <p:cTn id="1661" dur="1" fill="hold">
                                          <p:stCondLst>
                                            <p:cond delay="0"/>
                                          </p:stCondLst>
                                        </p:cTn>
                                        <p:tgtEl>
                                          <p:spTgt spid="202"/>
                                        </p:tgtEl>
                                        <p:attrNameLst>
                                          <p:attrName>style.visibility</p:attrName>
                                        </p:attrNameLst>
                                      </p:cBhvr>
                                      <p:to>
                                        <p:strVal val="hidden"/>
                                      </p:to>
                                    </p:set>
                                  </p:childTnLst>
                                </p:cTn>
                              </p:par>
                              <p:par>
                                <p:cTn id="1662" presetID="10" presetClass="entr" presetSubtype="0" fill="hold" grpId="11" nodeType="withEffect">
                                  <p:stCondLst>
                                    <p:cond delay="0"/>
                                  </p:stCondLst>
                                  <p:childTnLst>
                                    <p:set>
                                      <p:cBhvr>
                                        <p:cTn id="1663" dur="1" fill="hold">
                                          <p:stCondLst>
                                            <p:cond delay="0"/>
                                          </p:stCondLst>
                                        </p:cTn>
                                        <p:tgtEl>
                                          <p:spTgt spid="210"/>
                                        </p:tgtEl>
                                        <p:attrNameLst>
                                          <p:attrName>style.visibility</p:attrName>
                                        </p:attrNameLst>
                                      </p:cBhvr>
                                      <p:to>
                                        <p:strVal val="visible"/>
                                      </p:to>
                                    </p:set>
                                    <p:animEffect transition="in" filter="fade">
                                      <p:cBhvr>
                                        <p:cTn id="1664" dur="500"/>
                                        <p:tgtEl>
                                          <p:spTgt spid="210"/>
                                        </p:tgtEl>
                                      </p:cBhvr>
                                    </p:animEffect>
                                  </p:childTnLst>
                                </p:cTn>
                              </p:par>
                            </p:childTnLst>
                          </p:cTn>
                        </p:par>
                      </p:childTnLst>
                    </p:cTn>
                  </p:par>
                </p:childTnLst>
              </p:cTn>
              <p:nextCondLst>
                <p:cond evt="onClick" delay="0">
                  <p:tgtEl>
                    <p:spTgt spid="232"/>
                  </p:tgtEl>
                </p:cond>
              </p:nextCondLst>
            </p:seq>
            <p:seq concurrent="1" nextAc="seek">
              <p:cTn id="1665" restart="whenNotActive" fill="hold" evtFilter="cancelBubble" nodeType="interactiveSeq">
                <p:stCondLst>
                  <p:cond evt="onClick" delay="0">
                    <p:tgtEl>
                      <p:spTgt spid="233"/>
                    </p:tgtEl>
                  </p:cond>
                </p:stCondLst>
                <p:endSync evt="end" delay="0">
                  <p:rtn val="all"/>
                </p:endSync>
                <p:childTnLst>
                  <p:par>
                    <p:cTn id="1666" fill="hold">
                      <p:stCondLst>
                        <p:cond delay="0"/>
                      </p:stCondLst>
                      <p:childTnLst>
                        <p:par>
                          <p:cTn id="1667" fill="hold">
                            <p:stCondLst>
                              <p:cond delay="0"/>
                            </p:stCondLst>
                            <p:childTnLst>
                              <p:par>
                                <p:cTn id="1668" presetID="1" presetClass="exit" presetSubtype="0" fill="hold" grpId="0" nodeType="clickEffect">
                                  <p:stCondLst>
                                    <p:cond delay="0"/>
                                  </p:stCondLst>
                                  <p:childTnLst>
                                    <p:set>
                                      <p:cBhvr>
                                        <p:cTn id="1669" dur="1" fill="hold">
                                          <p:stCondLst>
                                            <p:cond delay="0"/>
                                          </p:stCondLst>
                                        </p:cTn>
                                        <p:tgtEl>
                                          <p:spTgt spid="233"/>
                                        </p:tgtEl>
                                        <p:attrNameLst>
                                          <p:attrName>style.visibility</p:attrName>
                                        </p:attrNameLst>
                                      </p:cBhvr>
                                      <p:to>
                                        <p:strVal val="hidden"/>
                                      </p:to>
                                    </p:set>
                                  </p:childTnLst>
                                </p:cTn>
                              </p:par>
                              <p:par>
                                <p:cTn id="1670" presetID="1" presetClass="exit" presetSubtype="0" fill="hold" grpId="4" nodeType="withEffect">
                                  <p:stCondLst>
                                    <p:cond delay="0"/>
                                  </p:stCondLst>
                                  <p:childTnLst>
                                    <p:set>
                                      <p:cBhvr>
                                        <p:cTn id="1671" dur="1" fill="hold">
                                          <p:stCondLst>
                                            <p:cond delay="0"/>
                                          </p:stCondLst>
                                        </p:cTn>
                                        <p:tgtEl>
                                          <p:spTgt spid="202"/>
                                        </p:tgtEl>
                                        <p:attrNameLst>
                                          <p:attrName>style.visibility</p:attrName>
                                        </p:attrNameLst>
                                      </p:cBhvr>
                                      <p:to>
                                        <p:strVal val="hidden"/>
                                      </p:to>
                                    </p:set>
                                  </p:childTnLst>
                                </p:cTn>
                              </p:par>
                              <p:par>
                                <p:cTn id="1672" presetID="10" presetClass="entr" presetSubtype="0" fill="hold" grpId="10" nodeType="withEffect">
                                  <p:stCondLst>
                                    <p:cond delay="0"/>
                                  </p:stCondLst>
                                  <p:childTnLst>
                                    <p:set>
                                      <p:cBhvr>
                                        <p:cTn id="1673" dur="1" fill="hold">
                                          <p:stCondLst>
                                            <p:cond delay="0"/>
                                          </p:stCondLst>
                                        </p:cTn>
                                        <p:tgtEl>
                                          <p:spTgt spid="210"/>
                                        </p:tgtEl>
                                        <p:attrNameLst>
                                          <p:attrName>style.visibility</p:attrName>
                                        </p:attrNameLst>
                                      </p:cBhvr>
                                      <p:to>
                                        <p:strVal val="visible"/>
                                      </p:to>
                                    </p:set>
                                    <p:animEffect transition="in" filter="fade">
                                      <p:cBhvr>
                                        <p:cTn id="1674" dur="500"/>
                                        <p:tgtEl>
                                          <p:spTgt spid="210"/>
                                        </p:tgtEl>
                                      </p:cBhvr>
                                    </p:animEffect>
                                  </p:childTnLst>
                                </p:cTn>
                              </p:par>
                            </p:childTnLst>
                          </p:cTn>
                        </p:par>
                      </p:childTnLst>
                    </p:cTn>
                  </p:par>
                </p:childTnLst>
              </p:cTn>
              <p:nextCondLst>
                <p:cond evt="onClick" delay="0">
                  <p:tgtEl>
                    <p:spTgt spid="233"/>
                  </p:tgtEl>
                </p:cond>
              </p:nextCondLst>
            </p:seq>
            <p:seq concurrent="1" nextAc="seek">
              <p:cTn id="1675" restart="whenNotActive" fill="hold" evtFilter="cancelBubble" nodeType="interactiveSeq">
                <p:stCondLst>
                  <p:cond evt="onClick" delay="0">
                    <p:tgtEl>
                      <p:spTgt spid="234"/>
                    </p:tgtEl>
                  </p:cond>
                </p:stCondLst>
                <p:endSync evt="end" delay="0">
                  <p:rtn val="all"/>
                </p:endSync>
                <p:childTnLst>
                  <p:par>
                    <p:cTn id="1676" fill="hold">
                      <p:stCondLst>
                        <p:cond delay="0"/>
                      </p:stCondLst>
                      <p:childTnLst>
                        <p:par>
                          <p:cTn id="1677" fill="hold">
                            <p:stCondLst>
                              <p:cond delay="0"/>
                            </p:stCondLst>
                            <p:childTnLst>
                              <p:par>
                                <p:cTn id="1678" presetID="1" presetClass="exit" presetSubtype="0" fill="hold" grpId="1" nodeType="clickEffect">
                                  <p:stCondLst>
                                    <p:cond delay="0"/>
                                  </p:stCondLst>
                                  <p:childTnLst>
                                    <p:set>
                                      <p:cBhvr>
                                        <p:cTn id="1679" dur="1" fill="hold">
                                          <p:stCondLst>
                                            <p:cond delay="0"/>
                                          </p:stCondLst>
                                        </p:cTn>
                                        <p:tgtEl>
                                          <p:spTgt spid="234"/>
                                        </p:tgtEl>
                                        <p:attrNameLst>
                                          <p:attrName>style.visibility</p:attrName>
                                        </p:attrNameLst>
                                      </p:cBhvr>
                                      <p:to>
                                        <p:strVal val="hidden"/>
                                      </p:to>
                                    </p:set>
                                  </p:childTnLst>
                                </p:cTn>
                              </p:par>
                              <p:par>
                                <p:cTn id="1680" presetID="10" presetClass="entr" presetSubtype="0" fill="hold" grpId="9" nodeType="withEffect">
                                  <p:stCondLst>
                                    <p:cond delay="0"/>
                                  </p:stCondLst>
                                  <p:childTnLst>
                                    <p:set>
                                      <p:cBhvr>
                                        <p:cTn id="1681" dur="1" fill="hold">
                                          <p:stCondLst>
                                            <p:cond delay="0"/>
                                          </p:stCondLst>
                                        </p:cTn>
                                        <p:tgtEl>
                                          <p:spTgt spid="210"/>
                                        </p:tgtEl>
                                        <p:attrNameLst>
                                          <p:attrName>style.visibility</p:attrName>
                                        </p:attrNameLst>
                                      </p:cBhvr>
                                      <p:to>
                                        <p:strVal val="visible"/>
                                      </p:to>
                                    </p:set>
                                    <p:animEffect transition="in" filter="fade">
                                      <p:cBhvr>
                                        <p:cTn id="1682" dur="500"/>
                                        <p:tgtEl>
                                          <p:spTgt spid="210"/>
                                        </p:tgtEl>
                                      </p:cBhvr>
                                    </p:animEffect>
                                  </p:childTnLst>
                                </p:cTn>
                              </p:par>
                            </p:childTnLst>
                          </p:cTn>
                        </p:par>
                      </p:childTnLst>
                    </p:cTn>
                  </p:par>
                </p:childTnLst>
              </p:cTn>
              <p:nextCondLst>
                <p:cond evt="onClick" delay="0">
                  <p:tgtEl>
                    <p:spTgt spid="234"/>
                  </p:tgtEl>
                </p:cond>
              </p:nextCondLst>
            </p:seq>
            <p:seq concurrent="1" nextAc="seek">
              <p:cTn id="1683" restart="whenNotActive" fill="hold" evtFilter="cancelBubble" nodeType="interactiveSeq">
                <p:stCondLst>
                  <p:cond evt="onClick" delay="0">
                    <p:tgtEl>
                      <p:spTgt spid="235"/>
                    </p:tgtEl>
                  </p:cond>
                </p:stCondLst>
                <p:endSync evt="end" delay="0">
                  <p:rtn val="all"/>
                </p:endSync>
                <p:childTnLst>
                  <p:par>
                    <p:cTn id="1684" fill="hold">
                      <p:stCondLst>
                        <p:cond delay="0"/>
                      </p:stCondLst>
                      <p:childTnLst>
                        <p:par>
                          <p:cTn id="1685" fill="hold">
                            <p:stCondLst>
                              <p:cond delay="0"/>
                            </p:stCondLst>
                            <p:childTnLst>
                              <p:par>
                                <p:cTn id="1686" presetID="1" presetClass="exit" presetSubtype="0" fill="hold" grpId="1" nodeType="clickEffect">
                                  <p:stCondLst>
                                    <p:cond delay="0"/>
                                  </p:stCondLst>
                                  <p:childTnLst>
                                    <p:set>
                                      <p:cBhvr>
                                        <p:cTn id="1687" dur="1" fill="hold">
                                          <p:stCondLst>
                                            <p:cond delay="0"/>
                                          </p:stCondLst>
                                        </p:cTn>
                                        <p:tgtEl>
                                          <p:spTgt spid="235"/>
                                        </p:tgtEl>
                                        <p:attrNameLst>
                                          <p:attrName>style.visibility</p:attrName>
                                        </p:attrNameLst>
                                      </p:cBhvr>
                                      <p:to>
                                        <p:strVal val="hidden"/>
                                      </p:to>
                                    </p:set>
                                  </p:childTnLst>
                                </p:cTn>
                              </p:par>
                              <p:par>
                                <p:cTn id="1688" presetID="1" presetClass="exit" presetSubtype="0" fill="hold" grpId="3" nodeType="withEffect">
                                  <p:stCondLst>
                                    <p:cond delay="0"/>
                                  </p:stCondLst>
                                  <p:childTnLst>
                                    <p:set>
                                      <p:cBhvr>
                                        <p:cTn id="1689" dur="1" fill="hold">
                                          <p:stCondLst>
                                            <p:cond delay="0"/>
                                          </p:stCondLst>
                                        </p:cTn>
                                        <p:tgtEl>
                                          <p:spTgt spid="202"/>
                                        </p:tgtEl>
                                        <p:attrNameLst>
                                          <p:attrName>style.visibility</p:attrName>
                                        </p:attrNameLst>
                                      </p:cBhvr>
                                      <p:to>
                                        <p:strVal val="hidden"/>
                                      </p:to>
                                    </p:set>
                                  </p:childTnLst>
                                </p:cTn>
                              </p:par>
                              <p:par>
                                <p:cTn id="1690" presetID="10" presetClass="entr" presetSubtype="0" fill="hold" grpId="8" nodeType="withEffect">
                                  <p:stCondLst>
                                    <p:cond delay="0"/>
                                  </p:stCondLst>
                                  <p:childTnLst>
                                    <p:set>
                                      <p:cBhvr>
                                        <p:cTn id="1691" dur="1" fill="hold">
                                          <p:stCondLst>
                                            <p:cond delay="0"/>
                                          </p:stCondLst>
                                        </p:cTn>
                                        <p:tgtEl>
                                          <p:spTgt spid="210"/>
                                        </p:tgtEl>
                                        <p:attrNameLst>
                                          <p:attrName>style.visibility</p:attrName>
                                        </p:attrNameLst>
                                      </p:cBhvr>
                                      <p:to>
                                        <p:strVal val="visible"/>
                                      </p:to>
                                    </p:set>
                                    <p:animEffect transition="in" filter="fade">
                                      <p:cBhvr>
                                        <p:cTn id="1692" dur="500"/>
                                        <p:tgtEl>
                                          <p:spTgt spid="210"/>
                                        </p:tgtEl>
                                      </p:cBhvr>
                                    </p:animEffect>
                                  </p:childTnLst>
                                </p:cTn>
                              </p:par>
                            </p:childTnLst>
                          </p:cTn>
                        </p:par>
                      </p:childTnLst>
                    </p:cTn>
                  </p:par>
                </p:childTnLst>
              </p:cTn>
              <p:nextCondLst>
                <p:cond evt="onClick" delay="0">
                  <p:tgtEl>
                    <p:spTgt spid="235"/>
                  </p:tgtEl>
                </p:cond>
              </p:nextCondLst>
            </p:seq>
            <p:seq concurrent="1" nextAc="seek">
              <p:cTn id="1693" restart="whenNotActive" fill="hold" evtFilter="cancelBubble" nodeType="interactiveSeq">
                <p:stCondLst>
                  <p:cond evt="onClick" delay="0">
                    <p:tgtEl>
                      <p:spTgt spid="237"/>
                    </p:tgtEl>
                  </p:cond>
                </p:stCondLst>
                <p:endSync evt="end" delay="0">
                  <p:rtn val="all"/>
                </p:endSync>
                <p:childTnLst>
                  <p:par>
                    <p:cTn id="1694" fill="hold">
                      <p:stCondLst>
                        <p:cond delay="0"/>
                      </p:stCondLst>
                      <p:childTnLst>
                        <p:par>
                          <p:cTn id="1695" fill="hold">
                            <p:stCondLst>
                              <p:cond delay="0"/>
                            </p:stCondLst>
                            <p:childTnLst>
                              <p:par>
                                <p:cTn id="1696" presetID="1" presetClass="entr" presetSubtype="0" fill="hold" grpId="0" nodeType="clickEffect">
                                  <p:stCondLst>
                                    <p:cond delay="0"/>
                                  </p:stCondLst>
                                  <p:childTnLst>
                                    <p:set>
                                      <p:cBhvr>
                                        <p:cTn id="1697" dur="1" fill="hold">
                                          <p:stCondLst>
                                            <p:cond delay="0"/>
                                          </p:stCondLst>
                                        </p:cTn>
                                        <p:tgtEl>
                                          <p:spTgt spid="243"/>
                                        </p:tgtEl>
                                        <p:attrNameLst>
                                          <p:attrName>style.visibility</p:attrName>
                                        </p:attrNameLst>
                                      </p:cBhvr>
                                      <p:to>
                                        <p:strVal val="visible"/>
                                      </p:to>
                                    </p:set>
                                  </p:childTnLst>
                                </p:cTn>
                              </p:par>
                              <p:par>
                                <p:cTn id="1698" presetID="10" presetClass="exit" presetSubtype="0" fill="hold" grpId="0" nodeType="withEffect">
                                  <p:stCondLst>
                                    <p:cond delay="0"/>
                                  </p:stCondLst>
                                  <p:childTnLst>
                                    <p:animEffect transition="out" filter="fade">
                                      <p:cBhvr>
                                        <p:cTn id="1699" dur="500"/>
                                        <p:tgtEl>
                                          <p:spTgt spid="209"/>
                                        </p:tgtEl>
                                      </p:cBhvr>
                                    </p:animEffect>
                                    <p:set>
                                      <p:cBhvr>
                                        <p:cTn id="170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7"/>
                  </p:tgtEl>
                </p:cond>
              </p:nextCondLst>
            </p:seq>
            <p:seq concurrent="1" nextAc="seek">
              <p:cTn id="1701" restart="whenNotActive" fill="hold" evtFilter="cancelBubble" nodeType="interactiveSeq">
                <p:stCondLst>
                  <p:cond evt="onClick" delay="0">
                    <p:tgtEl>
                      <p:spTgt spid="238"/>
                    </p:tgtEl>
                  </p:cond>
                </p:stCondLst>
                <p:endSync evt="end" delay="0">
                  <p:rtn val="all"/>
                </p:endSync>
                <p:childTnLst>
                  <p:par>
                    <p:cTn id="1702" fill="hold">
                      <p:stCondLst>
                        <p:cond delay="0"/>
                      </p:stCondLst>
                      <p:childTnLst>
                        <p:par>
                          <p:cTn id="1703" fill="hold">
                            <p:stCondLst>
                              <p:cond delay="0"/>
                            </p:stCondLst>
                            <p:childTnLst>
                              <p:par>
                                <p:cTn id="1704" presetID="1" presetClass="entr" presetSubtype="0" fill="hold" grpId="0" nodeType="clickEffect">
                                  <p:stCondLst>
                                    <p:cond delay="0"/>
                                  </p:stCondLst>
                                  <p:childTnLst>
                                    <p:set>
                                      <p:cBhvr>
                                        <p:cTn id="1705" dur="1" fill="hold">
                                          <p:stCondLst>
                                            <p:cond delay="0"/>
                                          </p:stCondLst>
                                        </p:cTn>
                                        <p:tgtEl>
                                          <p:spTgt spid="244"/>
                                        </p:tgtEl>
                                        <p:attrNameLst>
                                          <p:attrName>style.visibility</p:attrName>
                                        </p:attrNameLst>
                                      </p:cBhvr>
                                      <p:to>
                                        <p:strVal val="visible"/>
                                      </p:to>
                                    </p:set>
                                  </p:childTnLst>
                                </p:cTn>
                              </p:par>
                              <p:par>
                                <p:cTn id="1706" presetID="1" presetClass="entr" presetSubtype="0" fill="hold" grpId="1" nodeType="withEffect">
                                  <p:stCondLst>
                                    <p:cond delay="0"/>
                                  </p:stCondLst>
                                  <p:childTnLst>
                                    <p:set>
                                      <p:cBhvr>
                                        <p:cTn id="1707" dur="1" fill="hold">
                                          <p:stCondLst>
                                            <p:cond delay="0"/>
                                          </p:stCondLst>
                                        </p:cTn>
                                        <p:tgtEl>
                                          <p:spTgt spid="201"/>
                                        </p:tgtEl>
                                        <p:attrNameLst>
                                          <p:attrName>style.visibility</p:attrName>
                                        </p:attrNameLst>
                                      </p:cBhvr>
                                      <p:to>
                                        <p:strVal val="visible"/>
                                      </p:to>
                                    </p:set>
                                  </p:childTnLst>
                                </p:cTn>
                              </p:par>
                              <p:par>
                                <p:cTn id="1708" presetID="10" presetClass="exit" presetSubtype="0" fill="hold" grpId="1" nodeType="withEffect">
                                  <p:stCondLst>
                                    <p:cond delay="0"/>
                                  </p:stCondLst>
                                  <p:childTnLst>
                                    <p:animEffect transition="out" filter="fade">
                                      <p:cBhvr>
                                        <p:cTn id="1709" dur="500"/>
                                        <p:tgtEl>
                                          <p:spTgt spid="209"/>
                                        </p:tgtEl>
                                      </p:cBhvr>
                                    </p:animEffect>
                                    <p:set>
                                      <p:cBhvr>
                                        <p:cTn id="171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8"/>
                  </p:tgtEl>
                </p:cond>
              </p:nextCondLst>
            </p:seq>
            <p:seq concurrent="1" nextAc="seek">
              <p:cTn id="1711" restart="whenNotActive" fill="hold" evtFilter="cancelBubble" nodeType="interactiveSeq">
                <p:stCondLst>
                  <p:cond evt="onClick" delay="0">
                    <p:tgtEl>
                      <p:spTgt spid="239"/>
                    </p:tgtEl>
                  </p:cond>
                </p:stCondLst>
                <p:endSync evt="end" delay="0">
                  <p:rtn val="all"/>
                </p:endSync>
                <p:childTnLst>
                  <p:par>
                    <p:cTn id="1712" fill="hold">
                      <p:stCondLst>
                        <p:cond delay="0"/>
                      </p:stCondLst>
                      <p:childTnLst>
                        <p:par>
                          <p:cTn id="1713" fill="hold">
                            <p:stCondLst>
                              <p:cond delay="0"/>
                            </p:stCondLst>
                            <p:childTnLst>
                              <p:par>
                                <p:cTn id="1714" presetID="1" presetClass="entr" presetSubtype="0" fill="hold" grpId="1" nodeType="clickEffect">
                                  <p:stCondLst>
                                    <p:cond delay="0"/>
                                  </p:stCondLst>
                                  <p:childTnLst>
                                    <p:set>
                                      <p:cBhvr>
                                        <p:cTn id="1715" dur="1" fill="hold">
                                          <p:stCondLst>
                                            <p:cond delay="0"/>
                                          </p:stCondLst>
                                        </p:cTn>
                                        <p:tgtEl>
                                          <p:spTgt spid="245"/>
                                        </p:tgtEl>
                                        <p:attrNameLst>
                                          <p:attrName>style.visibility</p:attrName>
                                        </p:attrNameLst>
                                      </p:cBhvr>
                                      <p:to>
                                        <p:strVal val="visible"/>
                                      </p:to>
                                    </p:set>
                                  </p:childTnLst>
                                </p:cTn>
                              </p:par>
                              <p:par>
                                <p:cTn id="1716" presetID="1" presetClass="entr" presetSubtype="0" fill="hold" grpId="0" nodeType="withEffect">
                                  <p:stCondLst>
                                    <p:cond delay="0"/>
                                  </p:stCondLst>
                                  <p:childTnLst>
                                    <p:set>
                                      <p:cBhvr>
                                        <p:cTn id="1717" dur="1" fill="hold">
                                          <p:stCondLst>
                                            <p:cond delay="0"/>
                                          </p:stCondLst>
                                        </p:cTn>
                                        <p:tgtEl>
                                          <p:spTgt spid="208"/>
                                        </p:tgtEl>
                                        <p:attrNameLst>
                                          <p:attrName>style.visibility</p:attrName>
                                        </p:attrNameLst>
                                      </p:cBhvr>
                                      <p:to>
                                        <p:strVal val="visible"/>
                                      </p:to>
                                    </p:set>
                                  </p:childTnLst>
                                </p:cTn>
                              </p:par>
                              <p:par>
                                <p:cTn id="1718" presetID="10" presetClass="exit" presetSubtype="0" fill="hold" grpId="2" nodeType="withEffect">
                                  <p:stCondLst>
                                    <p:cond delay="0"/>
                                  </p:stCondLst>
                                  <p:childTnLst>
                                    <p:animEffect transition="out" filter="fade">
                                      <p:cBhvr>
                                        <p:cTn id="1719" dur="500"/>
                                        <p:tgtEl>
                                          <p:spTgt spid="209"/>
                                        </p:tgtEl>
                                      </p:cBhvr>
                                    </p:animEffect>
                                    <p:set>
                                      <p:cBhvr>
                                        <p:cTn id="172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9"/>
                  </p:tgtEl>
                </p:cond>
              </p:nextCondLst>
            </p:seq>
            <p:seq concurrent="1" nextAc="seek">
              <p:cTn id="1721" restart="whenNotActive" fill="hold" evtFilter="cancelBubble" nodeType="interactiveSeq">
                <p:stCondLst>
                  <p:cond evt="onClick" delay="0">
                    <p:tgtEl>
                      <p:spTgt spid="241"/>
                    </p:tgtEl>
                  </p:cond>
                </p:stCondLst>
                <p:endSync evt="end" delay="0">
                  <p:rtn val="all"/>
                </p:endSync>
                <p:childTnLst>
                  <p:par>
                    <p:cTn id="1722" fill="hold">
                      <p:stCondLst>
                        <p:cond delay="0"/>
                      </p:stCondLst>
                      <p:childTnLst>
                        <p:par>
                          <p:cTn id="1723" fill="hold">
                            <p:stCondLst>
                              <p:cond delay="0"/>
                            </p:stCondLst>
                            <p:childTnLst>
                              <p:par>
                                <p:cTn id="1724" presetID="1" presetClass="entr" presetSubtype="0" fill="hold" grpId="0" nodeType="clickEffect">
                                  <p:stCondLst>
                                    <p:cond delay="0"/>
                                  </p:stCondLst>
                                  <p:childTnLst>
                                    <p:set>
                                      <p:cBhvr>
                                        <p:cTn id="1725" dur="1" fill="hold">
                                          <p:stCondLst>
                                            <p:cond delay="0"/>
                                          </p:stCondLst>
                                        </p:cTn>
                                        <p:tgtEl>
                                          <p:spTgt spid="247"/>
                                        </p:tgtEl>
                                        <p:attrNameLst>
                                          <p:attrName>style.visibility</p:attrName>
                                        </p:attrNameLst>
                                      </p:cBhvr>
                                      <p:to>
                                        <p:strVal val="visible"/>
                                      </p:to>
                                    </p:set>
                                  </p:childTnLst>
                                </p:cTn>
                              </p:par>
                              <p:par>
                                <p:cTn id="1726" presetID="1" presetClass="entr" presetSubtype="0" fill="hold" grpId="0" nodeType="withEffect">
                                  <p:stCondLst>
                                    <p:cond delay="0"/>
                                  </p:stCondLst>
                                  <p:childTnLst>
                                    <p:set>
                                      <p:cBhvr>
                                        <p:cTn id="1727" dur="1" fill="hold">
                                          <p:stCondLst>
                                            <p:cond delay="0"/>
                                          </p:stCondLst>
                                        </p:cTn>
                                        <p:tgtEl>
                                          <p:spTgt spid="201"/>
                                        </p:tgtEl>
                                        <p:attrNameLst>
                                          <p:attrName>style.visibility</p:attrName>
                                        </p:attrNameLst>
                                      </p:cBhvr>
                                      <p:to>
                                        <p:strVal val="visible"/>
                                      </p:to>
                                    </p:set>
                                  </p:childTnLst>
                                </p:cTn>
                              </p:par>
                              <p:par>
                                <p:cTn id="1728" presetID="10" presetClass="exit" presetSubtype="0" fill="hold" grpId="3" nodeType="withEffect">
                                  <p:stCondLst>
                                    <p:cond delay="0"/>
                                  </p:stCondLst>
                                  <p:childTnLst>
                                    <p:animEffect transition="out" filter="fade">
                                      <p:cBhvr>
                                        <p:cTn id="1729" dur="500"/>
                                        <p:tgtEl>
                                          <p:spTgt spid="209"/>
                                        </p:tgtEl>
                                      </p:cBhvr>
                                    </p:animEffect>
                                    <p:set>
                                      <p:cBhvr>
                                        <p:cTn id="173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1"/>
                  </p:tgtEl>
                </p:cond>
              </p:nextCondLst>
            </p:seq>
            <p:seq concurrent="1" nextAc="seek">
              <p:cTn id="1731" restart="whenNotActive" fill="hold" evtFilter="cancelBubble" nodeType="interactiveSeq">
                <p:stCondLst>
                  <p:cond evt="onClick" delay="0">
                    <p:tgtEl>
                      <p:spTgt spid="242"/>
                    </p:tgtEl>
                  </p:cond>
                </p:stCondLst>
                <p:endSync evt="end" delay="0">
                  <p:rtn val="all"/>
                </p:endSync>
                <p:childTnLst>
                  <p:par>
                    <p:cTn id="1732" fill="hold">
                      <p:stCondLst>
                        <p:cond delay="0"/>
                      </p:stCondLst>
                      <p:childTnLst>
                        <p:par>
                          <p:cTn id="1733" fill="hold">
                            <p:stCondLst>
                              <p:cond delay="0"/>
                            </p:stCondLst>
                            <p:childTnLst>
                              <p:par>
                                <p:cTn id="1734" presetID="1" presetClass="entr" presetSubtype="0" fill="hold" grpId="0" nodeType="clickEffect">
                                  <p:stCondLst>
                                    <p:cond delay="0"/>
                                  </p:stCondLst>
                                  <p:childTnLst>
                                    <p:set>
                                      <p:cBhvr>
                                        <p:cTn id="1735" dur="1" fill="hold">
                                          <p:stCondLst>
                                            <p:cond delay="0"/>
                                          </p:stCondLst>
                                        </p:cTn>
                                        <p:tgtEl>
                                          <p:spTgt spid="248"/>
                                        </p:tgtEl>
                                        <p:attrNameLst>
                                          <p:attrName>style.visibility</p:attrName>
                                        </p:attrNameLst>
                                      </p:cBhvr>
                                      <p:to>
                                        <p:strVal val="visible"/>
                                      </p:to>
                                    </p:set>
                                  </p:childTnLst>
                                </p:cTn>
                              </p:par>
                              <p:par>
                                <p:cTn id="1736" presetID="1" presetClass="entr" presetSubtype="0" fill="hold" grpId="4" nodeType="withEffect">
                                  <p:stCondLst>
                                    <p:cond delay="0"/>
                                  </p:stCondLst>
                                  <p:childTnLst>
                                    <p:set>
                                      <p:cBhvr>
                                        <p:cTn id="1737" dur="1" fill="hold">
                                          <p:stCondLst>
                                            <p:cond delay="0"/>
                                          </p:stCondLst>
                                        </p:cTn>
                                        <p:tgtEl>
                                          <p:spTgt spid="201"/>
                                        </p:tgtEl>
                                        <p:attrNameLst>
                                          <p:attrName>style.visibility</p:attrName>
                                        </p:attrNameLst>
                                      </p:cBhvr>
                                      <p:to>
                                        <p:strVal val="visible"/>
                                      </p:to>
                                    </p:set>
                                  </p:childTnLst>
                                </p:cTn>
                              </p:par>
                              <p:par>
                                <p:cTn id="1738" presetID="10" presetClass="exit" presetSubtype="0" fill="hold" grpId="4" nodeType="withEffect">
                                  <p:stCondLst>
                                    <p:cond delay="0"/>
                                  </p:stCondLst>
                                  <p:childTnLst>
                                    <p:animEffect transition="out" filter="fade">
                                      <p:cBhvr>
                                        <p:cTn id="1739" dur="500"/>
                                        <p:tgtEl>
                                          <p:spTgt spid="209"/>
                                        </p:tgtEl>
                                      </p:cBhvr>
                                    </p:animEffect>
                                    <p:set>
                                      <p:cBhvr>
                                        <p:cTn id="174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2"/>
                  </p:tgtEl>
                </p:cond>
              </p:nextCondLst>
            </p:seq>
            <p:seq concurrent="1" nextAc="seek">
              <p:cTn id="1741" restart="whenNotActive" fill="hold" evtFilter="cancelBubble" nodeType="interactiveSeq">
                <p:stCondLst>
                  <p:cond evt="onClick" delay="0">
                    <p:tgtEl>
                      <p:spTgt spid="240"/>
                    </p:tgtEl>
                  </p:cond>
                </p:stCondLst>
                <p:endSync evt="end" delay="0">
                  <p:rtn val="all"/>
                </p:endSync>
                <p:childTnLst>
                  <p:par>
                    <p:cTn id="1742" fill="hold">
                      <p:stCondLst>
                        <p:cond delay="0"/>
                      </p:stCondLst>
                      <p:childTnLst>
                        <p:par>
                          <p:cTn id="1743" fill="hold">
                            <p:stCondLst>
                              <p:cond delay="0"/>
                            </p:stCondLst>
                            <p:childTnLst>
                              <p:par>
                                <p:cTn id="1744" presetID="1" presetClass="entr" presetSubtype="0" fill="hold" grpId="0" nodeType="clickEffect">
                                  <p:stCondLst>
                                    <p:cond delay="0"/>
                                  </p:stCondLst>
                                  <p:childTnLst>
                                    <p:set>
                                      <p:cBhvr>
                                        <p:cTn id="1745" dur="1" fill="hold">
                                          <p:stCondLst>
                                            <p:cond delay="0"/>
                                          </p:stCondLst>
                                        </p:cTn>
                                        <p:tgtEl>
                                          <p:spTgt spid="246"/>
                                        </p:tgtEl>
                                        <p:attrNameLst>
                                          <p:attrName>style.visibility</p:attrName>
                                        </p:attrNameLst>
                                      </p:cBhvr>
                                      <p:to>
                                        <p:strVal val="visible"/>
                                      </p:to>
                                    </p:set>
                                  </p:childTnLst>
                                </p:cTn>
                              </p:par>
                              <p:par>
                                <p:cTn id="1746" presetID="10" presetClass="exit" presetSubtype="0" fill="hold" grpId="5" nodeType="withEffect">
                                  <p:stCondLst>
                                    <p:cond delay="0"/>
                                  </p:stCondLst>
                                  <p:childTnLst>
                                    <p:animEffect transition="out" filter="fade">
                                      <p:cBhvr>
                                        <p:cTn id="1747" dur="500"/>
                                        <p:tgtEl>
                                          <p:spTgt spid="209"/>
                                        </p:tgtEl>
                                      </p:cBhvr>
                                    </p:animEffect>
                                    <p:set>
                                      <p:cBhvr>
                                        <p:cTn id="1748"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0"/>
                  </p:tgtEl>
                </p:cond>
              </p:nextCondLst>
            </p:seq>
            <p:seq concurrent="1" nextAc="seek">
              <p:cTn id="1749" restart="whenNotActive" fill="hold" evtFilter="cancelBubble" nodeType="interactiveSeq">
                <p:stCondLst>
                  <p:cond evt="onClick" delay="0">
                    <p:tgtEl>
                      <p:spTgt spid="248"/>
                    </p:tgtEl>
                  </p:cond>
                </p:stCondLst>
                <p:endSync evt="end" delay="0">
                  <p:rtn val="all"/>
                </p:endSync>
                <p:childTnLst>
                  <p:par>
                    <p:cTn id="1750" fill="hold">
                      <p:stCondLst>
                        <p:cond delay="0"/>
                      </p:stCondLst>
                      <p:childTnLst>
                        <p:par>
                          <p:cTn id="1751" fill="hold">
                            <p:stCondLst>
                              <p:cond delay="0"/>
                            </p:stCondLst>
                            <p:childTnLst>
                              <p:par>
                                <p:cTn id="1752" presetID="1" presetClass="exit" presetSubtype="0" fill="hold" grpId="1" nodeType="clickEffect">
                                  <p:stCondLst>
                                    <p:cond delay="0"/>
                                  </p:stCondLst>
                                  <p:childTnLst>
                                    <p:set>
                                      <p:cBhvr>
                                        <p:cTn id="1753" dur="1" fill="hold">
                                          <p:stCondLst>
                                            <p:cond delay="0"/>
                                          </p:stCondLst>
                                        </p:cTn>
                                        <p:tgtEl>
                                          <p:spTgt spid="248"/>
                                        </p:tgtEl>
                                        <p:attrNameLst>
                                          <p:attrName>style.visibility</p:attrName>
                                        </p:attrNameLst>
                                      </p:cBhvr>
                                      <p:to>
                                        <p:strVal val="hidden"/>
                                      </p:to>
                                    </p:set>
                                  </p:childTnLst>
                                </p:cTn>
                              </p:par>
                              <p:par>
                                <p:cTn id="1754" presetID="1" presetClass="exit" presetSubtype="0" fill="hold" grpId="2" nodeType="withEffect">
                                  <p:stCondLst>
                                    <p:cond delay="0"/>
                                  </p:stCondLst>
                                  <p:childTnLst>
                                    <p:set>
                                      <p:cBhvr>
                                        <p:cTn id="1755" dur="1" fill="hold">
                                          <p:stCondLst>
                                            <p:cond delay="0"/>
                                          </p:stCondLst>
                                        </p:cTn>
                                        <p:tgtEl>
                                          <p:spTgt spid="201"/>
                                        </p:tgtEl>
                                        <p:attrNameLst>
                                          <p:attrName>style.visibility</p:attrName>
                                        </p:attrNameLst>
                                      </p:cBhvr>
                                      <p:to>
                                        <p:strVal val="hidden"/>
                                      </p:to>
                                    </p:set>
                                  </p:childTnLst>
                                </p:cTn>
                              </p:par>
                              <p:par>
                                <p:cTn id="1756" presetID="10" presetClass="entr" presetSubtype="0" fill="hold" grpId="6" nodeType="withEffect">
                                  <p:stCondLst>
                                    <p:cond delay="0"/>
                                  </p:stCondLst>
                                  <p:childTnLst>
                                    <p:set>
                                      <p:cBhvr>
                                        <p:cTn id="1757" dur="1" fill="hold">
                                          <p:stCondLst>
                                            <p:cond delay="0"/>
                                          </p:stCondLst>
                                        </p:cTn>
                                        <p:tgtEl>
                                          <p:spTgt spid="209"/>
                                        </p:tgtEl>
                                        <p:attrNameLst>
                                          <p:attrName>style.visibility</p:attrName>
                                        </p:attrNameLst>
                                      </p:cBhvr>
                                      <p:to>
                                        <p:strVal val="visible"/>
                                      </p:to>
                                    </p:set>
                                    <p:animEffect transition="in" filter="fade">
                                      <p:cBhvr>
                                        <p:cTn id="1758" dur="500"/>
                                        <p:tgtEl>
                                          <p:spTgt spid="209"/>
                                        </p:tgtEl>
                                      </p:cBhvr>
                                    </p:animEffect>
                                  </p:childTnLst>
                                </p:cTn>
                              </p:par>
                            </p:childTnLst>
                          </p:cTn>
                        </p:par>
                      </p:childTnLst>
                    </p:cTn>
                  </p:par>
                </p:childTnLst>
              </p:cTn>
              <p:nextCondLst>
                <p:cond evt="onClick" delay="0">
                  <p:tgtEl>
                    <p:spTgt spid="248"/>
                  </p:tgtEl>
                </p:cond>
              </p:nextCondLst>
            </p:seq>
            <p:seq concurrent="1" nextAc="seek">
              <p:cTn id="1759" restart="whenNotActive" fill="hold" evtFilter="cancelBubble" nodeType="interactiveSeq">
                <p:stCondLst>
                  <p:cond evt="onClick" delay="0">
                    <p:tgtEl>
                      <p:spTgt spid="243"/>
                    </p:tgtEl>
                  </p:cond>
                </p:stCondLst>
                <p:endSync evt="end" delay="0">
                  <p:rtn val="all"/>
                </p:endSync>
                <p:childTnLst>
                  <p:par>
                    <p:cTn id="1760" fill="hold">
                      <p:stCondLst>
                        <p:cond delay="0"/>
                      </p:stCondLst>
                      <p:childTnLst>
                        <p:par>
                          <p:cTn id="1761" fill="hold">
                            <p:stCondLst>
                              <p:cond delay="0"/>
                            </p:stCondLst>
                            <p:childTnLst>
                              <p:par>
                                <p:cTn id="1762" presetID="1" presetClass="exit" presetSubtype="0" fill="hold" grpId="1" nodeType="clickEffect">
                                  <p:stCondLst>
                                    <p:cond delay="0"/>
                                  </p:stCondLst>
                                  <p:childTnLst>
                                    <p:set>
                                      <p:cBhvr>
                                        <p:cTn id="1763" dur="1" fill="hold">
                                          <p:stCondLst>
                                            <p:cond delay="0"/>
                                          </p:stCondLst>
                                        </p:cTn>
                                        <p:tgtEl>
                                          <p:spTgt spid="243"/>
                                        </p:tgtEl>
                                        <p:attrNameLst>
                                          <p:attrName>style.visibility</p:attrName>
                                        </p:attrNameLst>
                                      </p:cBhvr>
                                      <p:to>
                                        <p:strVal val="hidden"/>
                                      </p:to>
                                    </p:set>
                                  </p:childTnLst>
                                </p:cTn>
                              </p:par>
                              <p:par>
                                <p:cTn id="1764" presetID="10" presetClass="entr" presetSubtype="0" fill="hold" grpId="7" nodeType="withEffect">
                                  <p:stCondLst>
                                    <p:cond delay="0"/>
                                  </p:stCondLst>
                                  <p:childTnLst>
                                    <p:set>
                                      <p:cBhvr>
                                        <p:cTn id="1765" dur="1" fill="hold">
                                          <p:stCondLst>
                                            <p:cond delay="0"/>
                                          </p:stCondLst>
                                        </p:cTn>
                                        <p:tgtEl>
                                          <p:spTgt spid="209"/>
                                        </p:tgtEl>
                                        <p:attrNameLst>
                                          <p:attrName>style.visibility</p:attrName>
                                        </p:attrNameLst>
                                      </p:cBhvr>
                                      <p:to>
                                        <p:strVal val="visible"/>
                                      </p:to>
                                    </p:set>
                                    <p:animEffect transition="in" filter="fade">
                                      <p:cBhvr>
                                        <p:cTn id="1766" dur="500"/>
                                        <p:tgtEl>
                                          <p:spTgt spid="209"/>
                                        </p:tgtEl>
                                      </p:cBhvr>
                                    </p:animEffect>
                                  </p:childTnLst>
                                </p:cTn>
                              </p:par>
                            </p:childTnLst>
                          </p:cTn>
                        </p:par>
                      </p:childTnLst>
                    </p:cTn>
                  </p:par>
                </p:childTnLst>
              </p:cTn>
              <p:nextCondLst>
                <p:cond evt="onClick" delay="0">
                  <p:tgtEl>
                    <p:spTgt spid="243"/>
                  </p:tgtEl>
                </p:cond>
              </p:nextCondLst>
            </p:seq>
            <p:seq concurrent="1" nextAc="seek">
              <p:cTn id="1767" restart="whenNotActive" fill="hold" evtFilter="cancelBubble" nodeType="interactiveSeq">
                <p:stCondLst>
                  <p:cond evt="onClick" delay="0">
                    <p:tgtEl>
                      <p:spTgt spid="244"/>
                    </p:tgtEl>
                  </p:cond>
                </p:stCondLst>
                <p:endSync evt="end" delay="0">
                  <p:rtn val="all"/>
                </p:endSync>
                <p:childTnLst>
                  <p:par>
                    <p:cTn id="1768" fill="hold">
                      <p:stCondLst>
                        <p:cond delay="0"/>
                      </p:stCondLst>
                      <p:childTnLst>
                        <p:par>
                          <p:cTn id="1769" fill="hold">
                            <p:stCondLst>
                              <p:cond delay="0"/>
                            </p:stCondLst>
                            <p:childTnLst>
                              <p:par>
                                <p:cTn id="1770" presetID="1" presetClass="exit" presetSubtype="0" fill="hold" grpId="1" nodeType="clickEffect">
                                  <p:stCondLst>
                                    <p:cond delay="0"/>
                                  </p:stCondLst>
                                  <p:childTnLst>
                                    <p:set>
                                      <p:cBhvr>
                                        <p:cTn id="1771" dur="1" fill="hold">
                                          <p:stCondLst>
                                            <p:cond delay="0"/>
                                          </p:stCondLst>
                                        </p:cTn>
                                        <p:tgtEl>
                                          <p:spTgt spid="244"/>
                                        </p:tgtEl>
                                        <p:attrNameLst>
                                          <p:attrName>style.visibility</p:attrName>
                                        </p:attrNameLst>
                                      </p:cBhvr>
                                      <p:to>
                                        <p:strVal val="hidden"/>
                                      </p:to>
                                    </p:set>
                                  </p:childTnLst>
                                </p:cTn>
                              </p:par>
                              <p:par>
                                <p:cTn id="1772" presetID="1" presetClass="exit" presetSubtype="0" fill="hold" grpId="3" nodeType="withEffect">
                                  <p:stCondLst>
                                    <p:cond delay="0"/>
                                  </p:stCondLst>
                                  <p:childTnLst>
                                    <p:set>
                                      <p:cBhvr>
                                        <p:cTn id="1773" dur="1" fill="hold">
                                          <p:stCondLst>
                                            <p:cond delay="0"/>
                                          </p:stCondLst>
                                        </p:cTn>
                                        <p:tgtEl>
                                          <p:spTgt spid="201"/>
                                        </p:tgtEl>
                                        <p:attrNameLst>
                                          <p:attrName>style.visibility</p:attrName>
                                        </p:attrNameLst>
                                      </p:cBhvr>
                                      <p:to>
                                        <p:strVal val="hidden"/>
                                      </p:to>
                                    </p:set>
                                  </p:childTnLst>
                                </p:cTn>
                              </p:par>
                              <p:par>
                                <p:cTn id="1774" presetID="10" presetClass="entr" presetSubtype="0" fill="hold" grpId="8" nodeType="withEffect">
                                  <p:stCondLst>
                                    <p:cond delay="0"/>
                                  </p:stCondLst>
                                  <p:childTnLst>
                                    <p:set>
                                      <p:cBhvr>
                                        <p:cTn id="1775" dur="1" fill="hold">
                                          <p:stCondLst>
                                            <p:cond delay="0"/>
                                          </p:stCondLst>
                                        </p:cTn>
                                        <p:tgtEl>
                                          <p:spTgt spid="209"/>
                                        </p:tgtEl>
                                        <p:attrNameLst>
                                          <p:attrName>style.visibility</p:attrName>
                                        </p:attrNameLst>
                                      </p:cBhvr>
                                      <p:to>
                                        <p:strVal val="visible"/>
                                      </p:to>
                                    </p:set>
                                    <p:animEffect transition="in" filter="fade">
                                      <p:cBhvr>
                                        <p:cTn id="1776" dur="500"/>
                                        <p:tgtEl>
                                          <p:spTgt spid="209"/>
                                        </p:tgtEl>
                                      </p:cBhvr>
                                    </p:animEffect>
                                  </p:childTnLst>
                                </p:cTn>
                              </p:par>
                            </p:childTnLst>
                          </p:cTn>
                        </p:par>
                      </p:childTnLst>
                    </p:cTn>
                  </p:par>
                </p:childTnLst>
              </p:cTn>
              <p:nextCondLst>
                <p:cond evt="onClick" delay="0">
                  <p:tgtEl>
                    <p:spTgt spid="244"/>
                  </p:tgtEl>
                </p:cond>
              </p:nextCondLst>
            </p:seq>
            <p:seq concurrent="1" nextAc="seek">
              <p:cTn id="1777" restart="whenNotActive" fill="hold" evtFilter="cancelBubble" nodeType="interactiveSeq">
                <p:stCondLst>
                  <p:cond evt="onClick" delay="0">
                    <p:tgtEl>
                      <p:spTgt spid="245"/>
                    </p:tgtEl>
                  </p:cond>
                </p:stCondLst>
                <p:endSync evt="end" delay="0">
                  <p:rtn val="all"/>
                </p:endSync>
                <p:childTnLst>
                  <p:par>
                    <p:cTn id="1778" fill="hold">
                      <p:stCondLst>
                        <p:cond delay="0"/>
                      </p:stCondLst>
                      <p:childTnLst>
                        <p:par>
                          <p:cTn id="1779" fill="hold">
                            <p:stCondLst>
                              <p:cond delay="0"/>
                            </p:stCondLst>
                            <p:childTnLst>
                              <p:par>
                                <p:cTn id="1780" presetID="1" presetClass="exit" presetSubtype="0" fill="hold" grpId="0" nodeType="clickEffect">
                                  <p:stCondLst>
                                    <p:cond delay="0"/>
                                  </p:stCondLst>
                                  <p:childTnLst>
                                    <p:set>
                                      <p:cBhvr>
                                        <p:cTn id="1781" dur="1" fill="hold">
                                          <p:stCondLst>
                                            <p:cond delay="0"/>
                                          </p:stCondLst>
                                        </p:cTn>
                                        <p:tgtEl>
                                          <p:spTgt spid="245"/>
                                        </p:tgtEl>
                                        <p:attrNameLst>
                                          <p:attrName>style.visibility</p:attrName>
                                        </p:attrNameLst>
                                      </p:cBhvr>
                                      <p:to>
                                        <p:strVal val="hidden"/>
                                      </p:to>
                                    </p:set>
                                  </p:childTnLst>
                                </p:cTn>
                              </p:par>
                              <p:par>
                                <p:cTn id="1782" presetID="1" presetClass="exit" presetSubtype="0" fill="hold" grpId="1" nodeType="withEffect">
                                  <p:stCondLst>
                                    <p:cond delay="0"/>
                                  </p:stCondLst>
                                  <p:childTnLst>
                                    <p:set>
                                      <p:cBhvr>
                                        <p:cTn id="1783" dur="1" fill="hold">
                                          <p:stCondLst>
                                            <p:cond delay="0"/>
                                          </p:stCondLst>
                                        </p:cTn>
                                        <p:tgtEl>
                                          <p:spTgt spid="208"/>
                                        </p:tgtEl>
                                        <p:attrNameLst>
                                          <p:attrName>style.visibility</p:attrName>
                                        </p:attrNameLst>
                                      </p:cBhvr>
                                      <p:to>
                                        <p:strVal val="hidden"/>
                                      </p:to>
                                    </p:set>
                                  </p:childTnLst>
                                </p:cTn>
                              </p:par>
                              <p:par>
                                <p:cTn id="1784" presetID="10" presetClass="entr" presetSubtype="0" fill="hold" grpId="9" nodeType="withEffect">
                                  <p:stCondLst>
                                    <p:cond delay="0"/>
                                  </p:stCondLst>
                                  <p:childTnLst>
                                    <p:set>
                                      <p:cBhvr>
                                        <p:cTn id="1785" dur="1" fill="hold">
                                          <p:stCondLst>
                                            <p:cond delay="0"/>
                                          </p:stCondLst>
                                        </p:cTn>
                                        <p:tgtEl>
                                          <p:spTgt spid="209"/>
                                        </p:tgtEl>
                                        <p:attrNameLst>
                                          <p:attrName>style.visibility</p:attrName>
                                        </p:attrNameLst>
                                      </p:cBhvr>
                                      <p:to>
                                        <p:strVal val="visible"/>
                                      </p:to>
                                    </p:set>
                                    <p:animEffect transition="in" filter="fade">
                                      <p:cBhvr>
                                        <p:cTn id="1786" dur="500"/>
                                        <p:tgtEl>
                                          <p:spTgt spid="209"/>
                                        </p:tgtEl>
                                      </p:cBhvr>
                                    </p:animEffect>
                                  </p:childTnLst>
                                </p:cTn>
                              </p:par>
                            </p:childTnLst>
                          </p:cTn>
                        </p:par>
                      </p:childTnLst>
                    </p:cTn>
                  </p:par>
                </p:childTnLst>
              </p:cTn>
              <p:nextCondLst>
                <p:cond evt="onClick" delay="0">
                  <p:tgtEl>
                    <p:spTgt spid="245"/>
                  </p:tgtEl>
                </p:cond>
              </p:nextCondLst>
            </p:seq>
            <p:seq concurrent="1" nextAc="seek">
              <p:cTn id="1787" restart="whenNotActive" fill="hold" evtFilter="cancelBubble" nodeType="interactiveSeq">
                <p:stCondLst>
                  <p:cond evt="onClick" delay="0">
                    <p:tgtEl>
                      <p:spTgt spid="246"/>
                    </p:tgtEl>
                  </p:cond>
                </p:stCondLst>
                <p:endSync evt="end" delay="0">
                  <p:rtn val="all"/>
                </p:endSync>
                <p:childTnLst>
                  <p:par>
                    <p:cTn id="1788" fill="hold">
                      <p:stCondLst>
                        <p:cond delay="0"/>
                      </p:stCondLst>
                      <p:childTnLst>
                        <p:par>
                          <p:cTn id="1789" fill="hold">
                            <p:stCondLst>
                              <p:cond delay="0"/>
                            </p:stCondLst>
                            <p:childTnLst>
                              <p:par>
                                <p:cTn id="1790" presetID="1" presetClass="exit" presetSubtype="0" fill="hold" grpId="1" nodeType="clickEffect">
                                  <p:stCondLst>
                                    <p:cond delay="0"/>
                                  </p:stCondLst>
                                  <p:childTnLst>
                                    <p:set>
                                      <p:cBhvr>
                                        <p:cTn id="1791" dur="1" fill="hold">
                                          <p:stCondLst>
                                            <p:cond delay="0"/>
                                          </p:stCondLst>
                                        </p:cTn>
                                        <p:tgtEl>
                                          <p:spTgt spid="246"/>
                                        </p:tgtEl>
                                        <p:attrNameLst>
                                          <p:attrName>style.visibility</p:attrName>
                                        </p:attrNameLst>
                                      </p:cBhvr>
                                      <p:to>
                                        <p:strVal val="hidden"/>
                                      </p:to>
                                    </p:set>
                                  </p:childTnLst>
                                </p:cTn>
                              </p:par>
                              <p:par>
                                <p:cTn id="1792" presetID="10" presetClass="entr" presetSubtype="0" fill="hold" grpId="10" nodeType="withEffect">
                                  <p:stCondLst>
                                    <p:cond delay="0"/>
                                  </p:stCondLst>
                                  <p:childTnLst>
                                    <p:set>
                                      <p:cBhvr>
                                        <p:cTn id="1793" dur="1" fill="hold">
                                          <p:stCondLst>
                                            <p:cond delay="0"/>
                                          </p:stCondLst>
                                        </p:cTn>
                                        <p:tgtEl>
                                          <p:spTgt spid="209"/>
                                        </p:tgtEl>
                                        <p:attrNameLst>
                                          <p:attrName>style.visibility</p:attrName>
                                        </p:attrNameLst>
                                      </p:cBhvr>
                                      <p:to>
                                        <p:strVal val="visible"/>
                                      </p:to>
                                    </p:set>
                                    <p:animEffect transition="in" filter="fade">
                                      <p:cBhvr>
                                        <p:cTn id="1794" dur="500"/>
                                        <p:tgtEl>
                                          <p:spTgt spid="209"/>
                                        </p:tgtEl>
                                      </p:cBhvr>
                                    </p:animEffect>
                                  </p:childTnLst>
                                </p:cTn>
                              </p:par>
                            </p:childTnLst>
                          </p:cTn>
                        </p:par>
                      </p:childTnLst>
                    </p:cTn>
                  </p:par>
                </p:childTnLst>
              </p:cTn>
              <p:nextCondLst>
                <p:cond evt="onClick" delay="0">
                  <p:tgtEl>
                    <p:spTgt spid="246"/>
                  </p:tgtEl>
                </p:cond>
              </p:nextCondLst>
            </p:seq>
            <p:seq concurrent="1" nextAc="seek">
              <p:cTn id="1795" restart="whenNotActive" fill="hold" evtFilter="cancelBubble" nodeType="interactiveSeq">
                <p:stCondLst>
                  <p:cond evt="onClick" delay="0">
                    <p:tgtEl>
                      <p:spTgt spid="247"/>
                    </p:tgtEl>
                  </p:cond>
                </p:stCondLst>
                <p:endSync evt="end" delay="0">
                  <p:rtn val="all"/>
                </p:endSync>
                <p:childTnLst>
                  <p:par>
                    <p:cTn id="1796" fill="hold">
                      <p:stCondLst>
                        <p:cond delay="0"/>
                      </p:stCondLst>
                      <p:childTnLst>
                        <p:par>
                          <p:cTn id="1797" fill="hold">
                            <p:stCondLst>
                              <p:cond delay="0"/>
                            </p:stCondLst>
                            <p:childTnLst>
                              <p:par>
                                <p:cTn id="1798" presetID="1" presetClass="exit" presetSubtype="0" fill="hold" grpId="1" nodeType="clickEffect">
                                  <p:stCondLst>
                                    <p:cond delay="0"/>
                                  </p:stCondLst>
                                  <p:childTnLst>
                                    <p:set>
                                      <p:cBhvr>
                                        <p:cTn id="1799" dur="1" fill="hold">
                                          <p:stCondLst>
                                            <p:cond delay="0"/>
                                          </p:stCondLst>
                                        </p:cTn>
                                        <p:tgtEl>
                                          <p:spTgt spid="247"/>
                                        </p:tgtEl>
                                        <p:attrNameLst>
                                          <p:attrName>style.visibility</p:attrName>
                                        </p:attrNameLst>
                                      </p:cBhvr>
                                      <p:to>
                                        <p:strVal val="hidden"/>
                                      </p:to>
                                    </p:set>
                                  </p:childTnLst>
                                </p:cTn>
                              </p:par>
                              <p:par>
                                <p:cTn id="1800" presetID="1" presetClass="exit" presetSubtype="0" fill="hold" grpId="5" nodeType="withEffect">
                                  <p:stCondLst>
                                    <p:cond delay="0"/>
                                  </p:stCondLst>
                                  <p:childTnLst>
                                    <p:set>
                                      <p:cBhvr>
                                        <p:cTn id="1801" dur="1" fill="hold">
                                          <p:stCondLst>
                                            <p:cond delay="0"/>
                                          </p:stCondLst>
                                        </p:cTn>
                                        <p:tgtEl>
                                          <p:spTgt spid="201"/>
                                        </p:tgtEl>
                                        <p:attrNameLst>
                                          <p:attrName>style.visibility</p:attrName>
                                        </p:attrNameLst>
                                      </p:cBhvr>
                                      <p:to>
                                        <p:strVal val="hidden"/>
                                      </p:to>
                                    </p:set>
                                  </p:childTnLst>
                                </p:cTn>
                              </p:par>
                              <p:par>
                                <p:cTn id="1802" presetID="10" presetClass="entr" presetSubtype="0" fill="hold" grpId="11" nodeType="withEffect">
                                  <p:stCondLst>
                                    <p:cond delay="0"/>
                                  </p:stCondLst>
                                  <p:childTnLst>
                                    <p:set>
                                      <p:cBhvr>
                                        <p:cTn id="1803" dur="1" fill="hold">
                                          <p:stCondLst>
                                            <p:cond delay="0"/>
                                          </p:stCondLst>
                                        </p:cTn>
                                        <p:tgtEl>
                                          <p:spTgt spid="209"/>
                                        </p:tgtEl>
                                        <p:attrNameLst>
                                          <p:attrName>style.visibility</p:attrName>
                                        </p:attrNameLst>
                                      </p:cBhvr>
                                      <p:to>
                                        <p:strVal val="visible"/>
                                      </p:to>
                                    </p:set>
                                    <p:animEffect transition="in" filter="fade">
                                      <p:cBhvr>
                                        <p:cTn id="1804" dur="500"/>
                                        <p:tgtEl>
                                          <p:spTgt spid="209"/>
                                        </p:tgtEl>
                                      </p:cBhvr>
                                    </p:animEffect>
                                  </p:childTnLst>
                                </p:cTn>
                              </p:par>
                            </p:childTnLst>
                          </p:cTn>
                        </p:par>
                      </p:childTnLst>
                    </p:cTn>
                  </p:par>
                </p:childTnLst>
              </p:cTn>
              <p:nextCondLst>
                <p:cond evt="onClick" delay="0">
                  <p:tgtEl>
                    <p:spTgt spid="247"/>
                  </p:tgtEl>
                </p:cond>
              </p:nextCondLst>
            </p:seq>
            <p:seq concurrent="1" nextAc="seek">
              <p:cTn id="1805" restart="whenNotActive" fill="hold" evtFilter="cancelBubble" nodeType="interactiveSeq">
                <p:stCondLst>
                  <p:cond evt="onClick" delay="0">
                    <p:tgtEl>
                      <p:spTgt spid="249"/>
                    </p:tgtEl>
                  </p:cond>
                </p:stCondLst>
                <p:endSync evt="end" delay="0">
                  <p:rtn val="all"/>
                </p:endSync>
                <p:childTnLst>
                  <p:par>
                    <p:cTn id="1806" fill="hold">
                      <p:stCondLst>
                        <p:cond delay="0"/>
                      </p:stCondLst>
                      <p:childTnLst>
                        <p:par>
                          <p:cTn id="1807" fill="hold">
                            <p:stCondLst>
                              <p:cond delay="0"/>
                            </p:stCondLst>
                            <p:childTnLst>
                              <p:par>
                                <p:cTn id="1808" presetID="1" presetClass="entr" presetSubtype="0" fill="hold" grpId="0" nodeType="clickEffect">
                                  <p:stCondLst>
                                    <p:cond delay="0"/>
                                  </p:stCondLst>
                                  <p:childTnLst>
                                    <p:set>
                                      <p:cBhvr>
                                        <p:cTn id="1809" dur="1" fill="hold">
                                          <p:stCondLst>
                                            <p:cond delay="0"/>
                                          </p:stCondLst>
                                        </p:cTn>
                                        <p:tgtEl>
                                          <p:spTgt spid="255"/>
                                        </p:tgtEl>
                                        <p:attrNameLst>
                                          <p:attrName>style.visibility</p:attrName>
                                        </p:attrNameLst>
                                      </p:cBhvr>
                                      <p:to>
                                        <p:strVal val="visible"/>
                                      </p:to>
                                    </p:set>
                                  </p:childTnLst>
                                </p:cTn>
                              </p:par>
                              <p:par>
                                <p:cTn id="1810" presetID="10" presetClass="exit" presetSubtype="0" fill="hold" grpId="5" nodeType="withEffect">
                                  <p:stCondLst>
                                    <p:cond delay="0"/>
                                  </p:stCondLst>
                                  <p:childTnLst>
                                    <p:animEffect transition="out" filter="fade">
                                      <p:cBhvr>
                                        <p:cTn id="1811" dur="500"/>
                                        <p:tgtEl>
                                          <p:spTgt spid="271"/>
                                        </p:tgtEl>
                                      </p:cBhvr>
                                    </p:animEffect>
                                    <p:set>
                                      <p:cBhvr>
                                        <p:cTn id="1812"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49"/>
                  </p:tgtEl>
                </p:cond>
              </p:nextCondLst>
            </p:seq>
            <p:seq concurrent="1" nextAc="seek">
              <p:cTn id="1813" restart="whenNotActive" fill="hold" evtFilter="cancelBubble" nodeType="interactiveSeq">
                <p:stCondLst>
                  <p:cond evt="onClick" delay="0">
                    <p:tgtEl>
                      <p:spTgt spid="250"/>
                    </p:tgtEl>
                  </p:cond>
                </p:stCondLst>
                <p:endSync evt="end" delay="0">
                  <p:rtn val="all"/>
                </p:endSync>
                <p:childTnLst>
                  <p:par>
                    <p:cTn id="1814" fill="hold">
                      <p:stCondLst>
                        <p:cond delay="0"/>
                      </p:stCondLst>
                      <p:childTnLst>
                        <p:par>
                          <p:cTn id="1815" fill="hold">
                            <p:stCondLst>
                              <p:cond delay="0"/>
                            </p:stCondLst>
                            <p:childTnLst>
                              <p:par>
                                <p:cTn id="1816" presetID="1" presetClass="entr" presetSubtype="0" fill="hold" grpId="0" nodeType="clickEffect">
                                  <p:stCondLst>
                                    <p:cond delay="0"/>
                                  </p:stCondLst>
                                  <p:childTnLst>
                                    <p:set>
                                      <p:cBhvr>
                                        <p:cTn id="1817" dur="1" fill="hold">
                                          <p:stCondLst>
                                            <p:cond delay="0"/>
                                          </p:stCondLst>
                                        </p:cTn>
                                        <p:tgtEl>
                                          <p:spTgt spid="256"/>
                                        </p:tgtEl>
                                        <p:attrNameLst>
                                          <p:attrName>style.visibility</p:attrName>
                                        </p:attrNameLst>
                                      </p:cBhvr>
                                      <p:to>
                                        <p:strVal val="visible"/>
                                      </p:to>
                                    </p:set>
                                  </p:childTnLst>
                                </p:cTn>
                              </p:par>
                              <p:par>
                                <p:cTn id="1818" presetID="1" presetClass="entr" presetSubtype="0" fill="hold" grpId="2" nodeType="withEffect">
                                  <p:stCondLst>
                                    <p:cond delay="0"/>
                                  </p:stCondLst>
                                  <p:childTnLst>
                                    <p:set>
                                      <p:cBhvr>
                                        <p:cTn id="1819" dur="1" fill="hold">
                                          <p:stCondLst>
                                            <p:cond delay="0"/>
                                          </p:stCondLst>
                                        </p:cTn>
                                        <p:tgtEl>
                                          <p:spTgt spid="264"/>
                                        </p:tgtEl>
                                        <p:attrNameLst>
                                          <p:attrName>style.visibility</p:attrName>
                                        </p:attrNameLst>
                                      </p:cBhvr>
                                      <p:to>
                                        <p:strVal val="visible"/>
                                      </p:to>
                                    </p:set>
                                  </p:childTnLst>
                                </p:cTn>
                              </p:par>
                              <p:par>
                                <p:cTn id="1820" presetID="10" presetClass="exit" presetSubtype="0" fill="hold" grpId="4" nodeType="withEffect">
                                  <p:stCondLst>
                                    <p:cond delay="0"/>
                                  </p:stCondLst>
                                  <p:childTnLst>
                                    <p:animEffect transition="out" filter="fade">
                                      <p:cBhvr>
                                        <p:cTn id="1821" dur="500"/>
                                        <p:tgtEl>
                                          <p:spTgt spid="271"/>
                                        </p:tgtEl>
                                      </p:cBhvr>
                                    </p:animEffect>
                                    <p:set>
                                      <p:cBhvr>
                                        <p:cTn id="1822"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0"/>
                  </p:tgtEl>
                </p:cond>
              </p:nextCondLst>
            </p:seq>
            <p:seq concurrent="1" nextAc="seek">
              <p:cTn id="1823" restart="whenNotActive" fill="hold" evtFilter="cancelBubble" nodeType="interactiveSeq">
                <p:stCondLst>
                  <p:cond evt="onClick" delay="0">
                    <p:tgtEl>
                      <p:spTgt spid="251"/>
                    </p:tgtEl>
                  </p:cond>
                </p:stCondLst>
                <p:endSync evt="end" delay="0">
                  <p:rtn val="all"/>
                </p:endSync>
                <p:childTnLst>
                  <p:par>
                    <p:cTn id="1824" fill="hold">
                      <p:stCondLst>
                        <p:cond delay="0"/>
                      </p:stCondLst>
                      <p:childTnLst>
                        <p:par>
                          <p:cTn id="1825" fill="hold">
                            <p:stCondLst>
                              <p:cond delay="0"/>
                            </p:stCondLst>
                            <p:childTnLst>
                              <p:par>
                                <p:cTn id="1826" presetID="1" presetClass="entr" presetSubtype="0" fill="hold" grpId="1" nodeType="clickEffect">
                                  <p:stCondLst>
                                    <p:cond delay="0"/>
                                  </p:stCondLst>
                                  <p:childTnLst>
                                    <p:set>
                                      <p:cBhvr>
                                        <p:cTn id="1827" dur="1" fill="hold">
                                          <p:stCondLst>
                                            <p:cond delay="0"/>
                                          </p:stCondLst>
                                        </p:cTn>
                                        <p:tgtEl>
                                          <p:spTgt spid="257"/>
                                        </p:tgtEl>
                                        <p:attrNameLst>
                                          <p:attrName>style.visibility</p:attrName>
                                        </p:attrNameLst>
                                      </p:cBhvr>
                                      <p:to>
                                        <p:strVal val="visible"/>
                                      </p:to>
                                    </p:set>
                                  </p:childTnLst>
                                </p:cTn>
                              </p:par>
                              <p:par>
                                <p:cTn id="1828" presetID="1" presetClass="entr" presetSubtype="0" fill="hold" grpId="1" nodeType="withEffect">
                                  <p:stCondLst>
                                    <p:cond delay="0"/>
                                  </p:stCondLst>
                                  <p:childTnLst>
                                    <p:set>
                                      <p:cBhvr>
                                        <p:cTn id="1829" dur="1" fill="hold">
                                          <p:stCondLst>
                                            <p:cond delay="0"/>
                                          </p:stCondLst>
                                        </p:cTn>
                                        <p:tgtEl>
                                          <p:spTgt spid="264"/>
                                        </p:tgtEl>
                                        <p:attrNameLst>
                                          <p:attrName>style.visibility</p:attrName>
                                        </p:attrNameLst>
                                      </p:cBhvr>
                                      <p:to>
                                        <p:strVal val="visible"/>
                                      </p:to>
                                    </p:set>
                                  </p:childTnLst>
                                </p:cTn>
                              </p:par>
                              <p:par>
                                <p:cTn id="1830" presetID="10" presetClass="exit" presetSubtype="0" fill="hold" grpId="3" nodeType="withEffect">
                                  <p:stCondLst>
                                    <p:cond delay="0"/>
                                  </p:stCondLst>
                                  <p:childTnLst>
                                    <p:animEffect transition="out" filter="fade">
                                      <p:cBhvr>
                                        <p:cTn id="1831" dur="500"/>
                                        <p:tgtEl>
                                          <p:spTgt spid="271"/>
                                        </p:tgtEl>
                                      </p:cBhvr>
                                    </p:animEffect>
                                    <p:set>
                                      <p:cBhvr>
                                        <p:cTn id="1832"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1"/>
                  </p:tgtEl>
                </p:cond>
              </p:nextCondLst>
            </p:seq>
            <p:seq concurrent="1" nextAc="seek">
              <p:cTn id="1833" restart="whenNotActive" fill="hold" evtFilter="cancelBubble" nodeType="interactiveSeq">
                <p:stCondLst>
                  <p:cond evt="onClick" delay="0">
                    <p:tgtEl>
                      <p:spTgt spid="253"/>
                    </p:tgtEl>
                  </p:cond>
                </p:stCondLst>
                <p:endSync evt="end" delay="0">
                  <p:rtn val="all"/>
                </p:endSync>
                <p:childTnLst>
                  <p:par>
                    <p:cTn id="1834" fill="hold">
                      <p:stCondLst>
                        <p:cond delay="0"/>
                      </p:stCondLst>
                      <p:childTnLst>
                        <p:par>
                          <p:cTn id="1835" fill="hold">
                            <p:stCondLst>
                              <p:cond delay="0"/>
                            </p:stCondLst>
                            <p:childTnLst>
                              <p:par>
                                <p:cTn id="1836" presetID="1" presetClass="entr" presetSubtype="0" fill="hold" grpId="0" nodeType="clickEffect">
                                  <p:stCondLst>
                                    <p:cond delay="0"/>
                                  </p:stCondLst>
                                  <p:childTnLst>
                                    <p:set>
                                      <p:cBhvr>
                                        <p:cTn id="1837" dur="1" fill="hold">
                                          <p:stCondLst>
                                            <p:cond delay="0"/>
                                          </p:stCondLst>
                                        </p:cTn>
                                        <p:tgtEl>
                                          <p:spTgt spid="259"/>
                                        </p:tgtEl>
                                        <p:attrNameLst>
                                          <p:attrName>style.visibility</p:attrName>
                                        </p:attrNameLst>
                                      </p:cBhvr>
                                      <p:to>
                                        <p:strVal val="visible"/>
                                      </p:to>
                                    </p:set>
                                  </p:childTnLst>
                                </p:cTn>
                              </p:par>
                              <p:par>
                                <p:cTn id="1838" presetID="1" presetClass="entr" presetSubtype="0" fill="hold" grpId="0" nodeType="withEffect">
                                  <p:stCondLst>
                                    <p:cond delay="0"/>
                                  </p:stCondLst>
                                  <p:childTnLst>
                                    <p:set>
                                      <p:cBhvr>
                                        <p:cTn id="1839" dur="1" fill="hold">
                                          <p:stCondLst>
                                            <p:cond delay="0"/>
                                          </p:stCondLst>
                                        </p:cTn>
                                        <p:tgtEl>
                                          <p:spTgt spid="266"/>
                                        </p:tgtEl>
                                        <p:attrNameLst>
                                          <p:attrName>style.visibility</p:attrName>
                                        </p:attrNameLst>
                                      </p:cBhvr>
                                      <p:to>
                                        <p:strVal val="visible"/>
                                      </p:to>
                                    </p:set>
                                  </p:childTnLst>
                                </p:cTn>
                              </p:par>
                              <p:par>
                                <p:cTn id="1840" presetID="10" presetClass="exit" presetSubtype="0" fill="hold" grpId="2" nodeType="withEffect">
                                  <p:stCondLst>
                                    <p:cond delay="0"/>
                                  </p:stCondLst>
                                  <p:childTnLst>
                                    <p:animEffect transition="out" filter="fade">
                                      <p:cBhvr>
                                        <p:cTn id="1841" dur="500"/>
                                        <p:tgtEl>
                                          <p:spTgt spid="271"/>
                                        </p:tgtEl>
                                      </p:cBhvr>
                                    </p:animEffect>
                                    <p:set>
                                      <p:cBhvr>
                                        <p:cTn id="1842"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3"/>
                  </p:tgtEl>
                </p:cond>
              </p:nextCondLst>
            </p:seq>
            <p:seq concurrent="1" nextAc="seek">
              <p:cTn id="1843" restart="whenNotActive" fill="hold" evtFilter="cancelBubble" nodeType="interactiveSeq">
                <p:stCondLst>
                  <p:cond evt="onClick" delay="0">
                    <p:tgtEl>
                      <p:spTgt spid="254"/>
                    </p:tgtEl>
                  </p:cond>
                </p:stCondLst>
                <p:endSync evt="end" delay="0">
                  <p:rtn val="all"/>
                </p:endSync>
                <p:childTnLst>
                  <p:par>
                    <p:cTn id="1844" fill="hold">
                      <p:stCondLst>
                        <p:cond delay="0"/>
                      </p:stCondLst>
                      <p:childTnLst>
                        <p:par>
                          <p:cTn id="1845" fill="hold">
                            <p:stCondLst>
                              <p:cond delay="0"/>
                            </p:stCondLst>
                            <p:childTnLst>
                              <p:par>
                                <p:cTn id="1846" presetID="1" presetClass="entr" presetSubtype="0" fill="hold" grpId="0" nodeType="clickEffect">
                                  <p:stCondLst>
                                    <p:cond delay="0"/>
                                  </p:stCondLst>
                                  <p:childTnLst>
                                    <p:set>
                                      <p:cBhvr>
                                        <p:cTn id="1847" dur="1" fill="hold">
                                          <p:stCondLst>
                                            <p:cond delay="0"/>
                                          </p:stCondLst>
                                        </p:cTn>
                                        <p:tgtEl>
                                          <p:spTgt spid="260"/>
                                        </p:tgtEl>
                                        <p:attrNameLst>
                                          <p:attrName>style.visibility</p:attrName>
                                        </p:attrNameLst>
                                      </p:cBhvr>
                                      <p:to>
                                        <p:strVal val="visible"/>
                                      </p:to>
                                    </p:set>
                                  </p:childTnLst>
                                </p:cTn>
                              </p:par>
                              <p:par>
                                <p:cTn id="1848" presetID="1" presetClass="entr" presetSubtype="0" fill="hold" grpId="0" nodeType="withEffect">
                                  <p:stCondLst>
                                    <p:cond delay="0"/>
                                  </p:stCondLst>
                                  <p:childTnLst>
                                    <p:set>
                                      <p:cBhvr>
                                        <p:cTn id="1849" dur="1" fill="hold">
                                          <p:stCondLst>
                                            <p:cond delay="0"/>
                                          </p:stCondLst>
                                        </p:cTn>
                                        <p:tgtEl>
                                          <p:spTgt spid="264"/>
                                        </p:tgtEl>
                                        <p:attrNameLst>
                                          <p:attrName>style.visibility</p:attrName>
                                        </p:attrNameLst>
                                      </p:cBhvr>
                                      <p:to>
                                        <p:strVal val="visible"/>
                                      </p:to>
                                    </p:set>
                                  </p:childTnLst>
                                </p:cTn>
                              </p:par>
                              <p:par>
                                <p:cTn id="1850" presetID="10" presetClass="exit" presetSubtype="0" fill="hold" grpId="1" nodeType="withEffect">
                                  <p:stCondLst>
                                    <p:cond delay="0"/>
                                  </p:stCondLst>
                                  <p:childTnLst>
                                    <p:animEffect transition="out" filter="fade">
                                      <p:cBhvr>
                                        <p:cTn id="1851" dur="500"/>
                                        <p:tgtEl>
                                          <p:spTgt spid="271"/>
                                        </p:tgtEl>
                                      </p:cBhvr>
                                    </p:animEffect>
                                    <p:set>
                                      <p:cBhvr>
                                        <p:cTn id="1852"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4"/>
                  </p:tgtEl>
                </p:cond>
              </p:nextCondLst>
            </p:seq>
            <p:seq concurrent="1" nextAc="seek">
              <p:cTn id="1853" restart="whenNotActive" fill="hold" evtFilter="cancelBubble" nodeType="interactiveSeq">
                <p:stCondLst>
                  <p:cond evt="onClick" delay="0">
                    <p:tgtEl>
                      <p:spTgt spid="252"/>
                    </p:tgtEl>
                  </p:cond>
                </p:stCondLst>
                <p:endSync evt="end" delay="0">
                  <p:rtn val="all"/>
                </p:endSync>
                <p:childTnLst>
                  <p:par>
                    <p:cTn id="1854" fill="hold">
                      <p:stCondLst>
                        <p:cond delay="0"/>
                      </p:stCondLst>
                      <p:childTnLst>
                        <p:par>
                          <p:cTn id="1855" fill="hold">
                            <p:stCondLst>
                              <p:cond delay="0"/>
                            </p:stCondLst>
                            <p:childTnLst>
                              <p:par>
                                <p:cTn id="1856" presetID="1" presetClass="entr" presetSubtype="0" fill="hold" grpId="0" nodeType="clickEffect">
                                  <p:stCondLst>
                                    <p:cond delay="0"/>
                                  </p:stCondLst>
                                  <p:childTnLst>
                                    <p:set>
                                      <p:cBhvr>
                                        <p:cTn id="1857" dur="1" fill="hold">
                                          <p:stCondLst>
                                            <p:cond delay="0"/>
                                          </p:stCondLst>
                                        </p:cTn>
                                        <p:tgtEl>
                                          <p:spTgt spid="258"/>
                                        </p:tgtEl>
                                        <p:attrNameLst>
                                          <p:attrName>style.visibility</p:attrName>
                                        </p:attrNameLst>
                                      </p:cBhvr>
                                      <p:to>
                                        <p:strVal val="visible"/>
                                      </p:to>
                                    </p:set>
                                  </p:childTnLst>
                                </p:cTn>
                              </p:par>
                              <p:par>
                                <p:cTn id="1858" presetID="10" presetClass="exit" presetSubtype="0" fill="hold" grpId="0" nodeType="withEffect">
                                  <p:stCondLst>
                                    <p:cond delay="0"/>
                                  </p:stCondLst>
                                  <p:childTnLst>
                                    <p:animEffect transition="out" filter="fade">
                                      <p:cBhvr>
                                        <p:cTn id="1859" dur="500"/>
                                        <p:tgtEl>
                                          <p:spTgt spid="271"/>
                                        </p:tgtEl>
                                      </p:cBhvr>
                                    </p:animEffect>
                                    <p:set>
                                      <p:cBhvr>
                                        <p:cTn id="1860"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2"/>
                  </p:tgtEl>
                </p:cond>
              </p:nextCondLst>
            </p:seq>
            <p:seq concurrent="1" nextAc="seek">
              <p:cTn id="1861" restart="whenNotActive" fill="hold" evtFilter="cancelBubble" nodeType="interactiveSeq">
                <p:stCondLst>
                  <p:cond evt="onClick" delay="0">
                    <p:tgtEl>
                      <p:spTgt spid="260"/>
                    </p:tgtEl>
                  </p:cond>
                </p:stCondLst>
                <p:endSync evt="end" delay="0">
                  <p:rtn val="all"/>
                </p:endSync>
                <p:childTnLst>
                  <p:par>
                    <p:cTn id="1862" fill="hold">
                      <p:stCondLst>
                        <p:cond delay="0"/>
                      </p:stCondLst>
                      <p:childTnLst>
                        <p:par>
                          <p:cTn id="1863" fill="hold">
                            <p:stCondLst>
                              <p:cond delay="0"/>
                            </p:stCondLst>
                            <p:childTnLst>
                              <p:par>
                                <p:cTn id="1864" presetID="1" presetClass="exit" presetSubtype="0" fill="hold" grpId="1" nodeType="clickEffect">
                                  <p:stCondLst>
                                    <p:cond delay="0"/>
                                  </p:stCondLst>
                                  <p:childTnLst>
                                    <p:set>
                                      <p:cBhvr>
                                        <p:cTn id="1865" dur="1" fill="hold">
                                          <p:stCondLst>
                                            <p:cond delay="0"/>
                                          </p:stCondLst>
                                        </p:cTn>
                                        <p:tgtEl>
                                          <p:spTgt spid="260"/>
                                        </p:tgtEl>
                                        <p:attrNameLst>
                                          <p:attrName>style.visibility</p:attrName>
                                        </p:attrNameLst>
                                      </p:cBhvr>
                                      <p:to>
                                        <p:strVal val="hidden"/>
                                      </p:to>
                                    </p:set>
                                  </p:childTnLst>
                                </p:cTn>
                              </p:par>
                              <p:par>
                                <p:cTn id="1866" presetID="1" presetClass="exit" presetSubtype="0" fill="hold" grpId="3" nodeType="withEffect">
                                  <p:stCondLst>
                                    <p:cond delay="0"/>
                                  </p:stCondLst>
                                  <p:childTnLst>
                                    <p:set>
                                      <p:cBhvr>
                                        <p:cTn id="1867" dur="1" fill="hold">
                                          <p:stCondLst>
                                            <p:cond delay="0"/>
                                          </p:stCondLst>
                                        </p:cTn>
                                        <p:tgtEl>
                                          <p:spTgt spid="264"/>
                                        </p:tgtEl>
                                        <p:attrNameLst>
                                          <p:attrName>style.visibility</p:attrName>
                                        </p:attrNameLst>
                                      </p:cBhvr>
                                      <p:to>
                                        <p:strVal val="hidden"/>
                                      </p:to>
                                    </p:set>
                                  </p:childTnLst>
                                </p:cTn>
                              </p:par>
                              <p:par>
                                <p:cTn id="1868" presetID="10" presetClass="entr" presetSubtype="0" fill="hold" grpId="6" nodeType="withEffect">
                                  <p:stCondLst>
                                    <p:cond delay="0"/>
                                  </p:stCondLst>
                                  <p:childTnLst>
                                    <p:set>
                                      <p:cBhvr>
                                        <p:cTn id="1869" dur="1" fill="hold">
                                          <p:stCondLst>
                                            <p:cond delay="0"/>
                                          </p:stCondLst>
                                        </p:cTn>
                                        <p:tgtEl>
                                          <p:spTgt spid="271"/>
                                        </p:tgtEl>
                                        <p:attrNameLst>
                                          <p:attrName>style.visibility</p:attrName>
                                        </p:attrNameLst>
                                      </p:cBhvr>
                                      <p:to>
                                        <p:strVal val="visible"/>
                                      </p:to>
                                    </p:set>
                                    <p:animEffect transition="in" filter="fade">
                                      <p:cBhvr>
                                        <p:cTn id="1870" dur="500"/>
                                        <p:tgtEl>
                                          <p:spTgt spid="271"/>
                                        </p:tgtEl>
                                      </p:cBhvr>
                                    </p:animEffect>
                                  </p:childTnLst>
                                </p:cTn>
                              </p:par>
                            </p:childTnLst>
                          </p:cTn>
                        </p:par>
                      </p:childTnLst>
                    </p:cTn>
                  </p:par>
                </p:childTnLst>
              </p:cTn>
              <p:nextCondLst>
                <p:cond evt="onClick" delay="0">
                  <p:tgtEl>
                    <p:spTgt spid="260"/>
                  </p:tgtEl>
                </p:cond>
              </p:nextCondLst>
            </p:seq>
            <p:seq concurrent="1" nextAc="seek">
              <p:cTn id="1871" restart="whenNotActive" fill="hold" evtFilter="cancelBubble" nodeType="interactiveSeq">
                <p:stCondLst>
                  <p:cond evt="onClick" delay="0">
                    <p:tgtEl>
                      <p:spTgt spid="255"/>
                    </p:tgtEl>
                  </p:cond>
                </p:stCondLst>
                <p:endSync evt="end" delay="0">
                  <p:rtn val="all"/>
                </p:endSync>
                <p:childTnLst>
                  <p:par>
                    <p:cTn id="1872" fill="hold">
                      <p:stCondLst>
                        <p:cond delay="0"/>
                      </p:stCondLst>
                      <p:childTnLst>
                        <p:par>
                          <p:cTn id="1873" fill="hold">
                            <p:stCondLst>
                              <p:cond delay="0"/>
                            </p:stCondLst>
                            <p:childTnLst>
                              <p:par>
                                <p:cTn id="1874" presetID="1" presetClass="exit" presetSubtype="0" fill="hold" grpId="1" nodeType="clickEffect">
                                  <p:stCondLst>
                                    <p:cond delay="0"/>
                                  </p:stCondLst>
                                  <p:childTnLst>
                                    <p:set>
                                      <p:cBhvr>
                                        <p:cTn id="1875" dur="1" fill="hold">
                                          <p:stCondLst>
                                            <p:cond delay="0"/>
                                          </p:stCondLst>
                                        </p:cTn>
                                        <p:tgtEl>
                                          <p:spTgt spid="255"/>
                                        </p:tgtEl>
                                        <p:attrNameLst>
                                          <p:attrName>style.visibility</p:attrName>
                                        </p:attrNameLst>
                                      </p:cBhvr>
                                      <p:to>
                                        <p:strVal val="hidden"/>
                                      </p:to>
                                    </p:set>
                                  </p:childTnLst>
                                </p:cTn>
                              </p:par>
                              <p:par>
                                <p:cTn id="1876" presetID="10" presetClass="entr" presetSubtype="0" fill="hold" grpId="7" nodeType="withEffect">
                                  <p:stCondLst>
                                    <p:cond delay="0"/>
                                  </p:stCondLst>
                                  <p:childTnLst>
                                    <p:set>
                                      <p:cBhvr>
                                        <p:cTn id="1877" dur="1" fill="hold">
                                          <p:stCondLst>
                                            <p:cond delay="0"/>
                                          </p:stCondLst>
                                        </p:cTn>
                                        <p:tgtEl>
                                          <p:spTgt spid="271"/>
                                        </p:tgtEl>
                                        <p:attrNameLst>
                                          <p:attrName>style.visibility</p:attrName>
                                        </p:attrNameLst>
                                      </p:cBhvr>
                                      <p:to>
                                        <p:strVal val="visible"/>
                                      </p:to>
                                    </p:set>
                                    <p:animEffect transition="in" filter="fade">
                                      <p:cBhvr>
                                        <p:cTn id="1878" dur="500"/>
                                        <p:tgtEl>
                                          <p:spTgt spid="271"/>
                                        </p:tgtEl>
                                      </p:cBhvr>
                                    </p:animEffect>
                                  </p:childTnLst>
                                </p:cTn>
                              </p:par>
                            </p:childTnLst>
                          </p:cTn>
                        </p:par>
                      </p:childTnLst>
                    </p:cTn>
                  </p:par>
                </p:childTnLst>
              </p:cTn>
              <p:nextCondLst>
                <p:cond evt="onClick" delay="0">
                  <p:tgtEl>
                    <p:spTgt spid="255"/>
                  </p:tgtEl>
                </p:cond>
              </p:nextCondLst>
            </p:seq>
            <p:seq concurrent="1" nextAc="seek">
              <p:cTn id="1879" restart="whenNotActive" fill="hold" evtFilter="cancelBubble" nodeType="interactiveSeq">
                <p:stCondLst>
                  <p:cond evt="onClick" delay="0">
                    <p:tgtEl>
                      <p:spTgt spid="256"/>
                    </p:tgtEl>
                  </p:cond>
                </p:stCondLst>
                <p:endSync evt="end" delay="0">
                  <p:rtn val="all"/>
                </p:endSync>
                <p:childTnLst>
                  <p:par>
                    <p:cTn id="1880" fill="hold">
                      <p:stCondLst>
                        <p:cond delay="0"/>
                      </p:stCondLst>
                      <p:childTnLst>
                        <p:par>
                          <p:cTn id="1881" fill="hold">
                            <p:stCondLst>
                              <p:cond delay="0"/>
                            </p:stCondLst>
                            <p:childTnLst>
                              <p:par>
                                <p:cTn id="1882" presetID="1" presetClass="exit" presetSubtype="0" fill="hold" grpId="1" nodeType="clickEffect">
                                  <p:stCondLst>
                                    <p:cond delay="0"/>
                                  </p:stCondLst>
                                  <p:childTnLst>
                                    <p:set>
                                      <p:cBhvr>
                                        <p:cTn id="1883" dur="1" fill="hold">
                                          <p:stCondLst>
                                            <p:cond delay="0"/>
                                          </p:stCondLst>
                                        </p:cTn>
                                        <p:tgtEl>
                                          <p:spTgt spid="256"/>
                                        </p:tgtEl>
                                        <p:attrNameLst>
                                          <p:attrName>style.visibility</p:attrName>
                                        </p:attrNameLst>
                                      </p:cBhvr>
                                      <p:to>
                                        <p:strVal val="hidden"/>
                                      </p:to>
                                    </p:set>
                                  </p:childTnLst>
                                </p:cTn>
                              </p:par>
                              <p:par>
                                <p:cTn id="1884" presetID="1" presetClass="exit" presetSubtype="0" fill="hold" grpId="4" nodeType="withEffect">
                                  <p:stCondLst>
                                    <p:cond delay="0"/>
                                  </p:stCondLst>
                                  <p:childTnLst>
                                    <p:set>
                                      <p:cBhvr>
                                        <p:cTn id="1885" dur="1" fill="hold">
                                          <p:stCondLst>
                                            <p:cond delay="0"/>
                                          </p:stCondLst>
                                        </p:cTn>
                                        <p:tgtEl>
                                          <p:spTgt spid="264"/>
                                        </p:tgtEl>
                                        <p:attrNameLst>
                                          <p:attrName>style.visibility</p:attrName>
                                        </p:attrNameLst>
                                      </p:cBhvr>
                                      <p:to>
                                        <p:strVal val="hidden"/>
                                      </p:to>
                                    </p:set>
                                  </p:childTnLst>
                                </p:cTn>
                              </p:par>
                              <p:par>
                                <p:cTn id="1886" presetID="10" presetClass="entr" presetSubtype="0" fill="hold" grpId="10" nodeType="withEffect">
                                  <p:stCondLst>
                                    <p:cond delay="0"/>
                                  </p:stCondLst>
                                  <p:childTnLst>
                                    <p:set>
                                      <p:cBhvr>
                                        <p:cTn id="1887" dur="1" fill="hold">
                                          <p:stCondLst>
                                            <p:cond delay="0"/>
                                          </p:stCondLst>
                                        </p:cTn>
                                        <p:tgtEl>
                                          <p:spTgt spid="271"/>
                                        </p:tgtEl>
                                        <p:attrNameLst>
                                          <p:attrName>style.visibility</p:attrName>
                                        </p:attrNameLst>
                                      </p:cBhvr>
                                      <p:to>
                                        <p:strVal val="visible"/>
                                      </p:to>
                                    </p:set>
                                    <p:animEffect transition="in" filter="fade">
                                      <p:cBhvr>
                                        <p:cTn id="1888" dur="500"/>
                                        <p:tgtEl>
                                          <p:spTgt spid="271"/>
                                        </p:tgtEl>
                                      </p:cBhvr>
                                    </p:animEffect>
                                  </p:childTnLst>
                                </p:cTn>
                              </p:par>
                            </p:childTnLst>
                          </p:cTn>
                        </p:par>
                      </p:childTnLst>
                    </p:cTn>
                  </p:par>
                </p:childTnLst>
              </p:cTn>
              <p:nextCondLst>
                <p:cond evt="onClick" delay="0">
                  <p:tgtEl>
                    <p:spTgt spid="256"/>
                  </p:tgtEl>
                </p:cond>
              </p:nextCondLst>
            </p:seq>
            <p:seq concurrent="1" nextAc="seek">
              <p:cTn id="1889" restart="whenNotActive" fill="hold" evtFilter="cancelBubble" nodeType="interactiveSeq">
                <p:stCondLst>
                  <p:cond evt="onClick" delay="0">
                    <p:tgtEl>
                      <p:spTgt spid="257"/>
                    </p:tgtEl>
                  </p:cond>
                </p:stCondLst>
                <p:endSync evt="end" delay="0">
                  <p:rtn val="all"/>
                </p:endSync>
                <p:childTnLst>
                  <p:par>
                    <p:cTn id="1890" fill="hold">
                      <p:stCondLst>
                        <p:cond delay="0"/>
                      </p:stCondLst>
                      <p:childTnLst>
                        <p:par>
                          <p:cTn id="1891" fill="hold">
                            <p:stCondLst>
                              <p:cond delay="0"/>
                            </p:stCondLst>
                            <p:childTnLst>
                              <p:par>
                                <p:cTn id="1892" presetID="1" presetClass="exit" presetSubtype="0" fill="hold" grpId="0" nodeType="clickEffect">
                                  <p:stCondLst>
                                    <p:cond delay="0"/>
                                  </p:stCondLst>
                                  <p:childTnLst>
                                    <p:set>
                                      <p:cBhvr>
                                        <p:cTn id="1893" dur="1" fill="hold">
                                          <p:stCondLst>
                                            <p:cond delay="0"/>
                                          </p:stCondLst>
                                        </p:cTn>
                                        <p:tgtEl>
                                          <p:spTgt spid="257"/>
                                        </p:tgtEl>
                                        <p:attrNameLst>
                                          <p:attrName>style.visibility</p:attrName>
                                        </p:attrNameLst>
                                      </p:cBhvr>
                                      <p:to>
                                        <p:strVal val="hidden"/>
                                      </p:to>
                                    </p:set>
                                  </p:childTnLst>
                                </p:cTn>
                              </p:par>
                              <p:par>
                                <p:cTn id="1894" presetID="1" presetClass="exit" presetSubtype="0" fill="hold" grpId="5" nodeType="withEffect">
                                  <p:stCondLst>
                                    <p:cond delay="0"/>
                                  </p:stCondLst>
                                  <p:childTnLst>
                                    <p:set>
                                      <p:cBhvr>
                                        <p:cTn id="1895" dur="1" fill="hold">
                                          <p:stCondLst>
                                            <p:cond delay="0"/>
                                          </p:stCondLst>
                                        </p:cTn>
                                        <p:tgtEl>
                                          <p:spTgt spid="264"/>
                                        </p:tgtEl>
                                        <p:attrNameLst>
                                          <p:attrName>style.visibility</p:attrName>
                                        </p:attrNameLst>
                                      </p:cBhvr>
                                      <p:to>
                                        <p:strVal val="hidden"/>
                                      </p:to>
                                    </p:set>
                                  </p:childTnLst>
                                </p:cTn>
                              </p:par>
                              <p:par>
                                <p:cTn id="1896" presetID="10" presetClass="entr" presetSubtype="0" fill="hold" grpId="9" nodeType="withEffect">
                                  <p:stCondLst>
                                    <p:cond delay="0"/>
                                  </p:stCondLst>
                                  <p:childTnLst>
                                    <p:set>
                                      <p:cBhvr>
                                        <p:cTn id="1897" dur="1" fill="hold">
                                          <p:stCondLst>
                                            <p:cond delay="0"/>
                                          </p:stCondLst>
                                        </p:cTn>
                                        <p:tgtEl>
                                          <p:spTgt spid="271"/>
                                        </p:tgtEl>
                                        <p:attrNameLst>
                                          <p:attrName>style.visibility</p:attrName>
                                        </p:attrNameLst>
                                      </p:cBhvr>
                                      <p:to>
                                        <p:strVal val="visible"/>
                                      </p:to>
                                    </p:set>
                                    <p:animEffect transition="in" filter="fade">
                                      <p:cBhvr>
                                        <p:cTn id="1898" dur="500"/>
                                        <p:tgtEl>
                                          <p:spTgt spid="271"/>
                                        </p:tgtEl>
                                      </p:cBhvr>
                                    </p:animEffect>
                                  </p:childTnLst>
                                </p:cTn>
                              </p:par>
                            </p:childTnLst>
                          </p:cTn>
                        </p:par>
                      </p:childTnLst>
                    </p:cTn>
                  </p:par>
                </p:childTnLst>
              </p:cTn>
              <p:nextCondLst>
                <p:cond evt="onClick" delay="0">
                  <p:tgtEl>
                    <p:spTgt spid="257"/>
                  </p:tgtEl>
                </p:cond>
              </p:nextCondLst>
            </p:seq>
            <p:seq concurrent="1" nextAc="seek">
              <p:cTn id="1899" restart="whenNotActive" fill="hold" evtFilter="cancelBubble" nodeType="interactiveSeq">
                <p:stCondLst>
                  <p:cond evt="onClick" delay="0">
                    <p:tgtEl>
                      <p:spTgt spid="258"/>
                    </p:tgtEl>
                  </p:cond>
                </p:stCondLst>
                <p:endSync evt="end" delay="0">
                  <p:rtn val="all"/>
                </p:endSync>
                <p:childTnLst>
                  <p:par>
                    <p:cTn id="1900" fill="hold">
                      <p:stCondLst>
                        <p:cond delay="0"/>
                      </p:stCondLst>
                      <p:childTnLst>
                        <p:par>
                          <p:cTn id="1901" fill="hold">
                            <p:stCondLst>
                              <p:cond delay="0"/>
                            </p:stCondLst>
                            <p:childTnLst>
                              <p:par>
                                <p:cTn id="1902" presetID="1" presetClass="exit" presetSubtype="0" fill="hold" grpId="1" nodeType="clickEffect">
                                  <p:stCondLst>
                                    <p:cond delay="0"/>
                                  </p:stCondLst>
                                  <p:childTnLst>
                                    <p:set>
                                      <p:cBhvr>
                                        <p:cTn id="1903" dur="1" fill="hold">
                                          <p:stCondLst>
                                            <p:cond delay="0"/>
                                          </p:stCondLst>
                                        </p:cTn>
                                        <p:tgtEl>
                                          <p:spTgt spid="258"/>
                                        </p:tgtEl>
                                        <p:attrNameLst>
                                          <p:attrName>style.visibility</p:attrName>
                                        </p:attrNameLst>
                                      </p:cBhvr>
                                      <p:to>
                                        <p:strVal val="hidden"/>
                                      </p:to>
                                    </p:set>
                                  </p:childTnLst>
                                </p:cTn>
                              </p:par>
                              <p:par>
                                <p:cTn id="1904" presetID="10" presetClass="entr" presetSubtype="0" fill="hold" grpId="11" nodeType="withEffect">
                                  <p:stCondLst>
                                    <p:cond delay="0"/>
                                  </p:stCondLst>
                                  <p:childTnLst>
                                    <p:set>
                                      <p:cBhvr>
                                        <p:cTn id="1905" dur="1" fill="hold">
                                          <p:stCondLst>
                                            <p:cond delay="0"/>
                                          </p:stCondLst>
                                        </p:cTn>
                                        <p:tgtEl>
                                          <p:spTgt spid="271"/>
                                        </p:tgtEl>
                                        <p:attrNameLst>
                                          <p:attrName>style.visibility</p:attrName>
                                        </p:attrNameLst>
                                      </p:cBhvr>
                                      <p:to>
                                        <p:strVal val="visible"/>
                                      </p:to>
                                    </p:set>
                                    <p:animEffect transition="in" filter="fade">
                                      <p:cBhvr>
                                        <p:cTn id="1906" dur="500"/>
                                        <p:tgtEl>
                                          <p:spTgt spid="271"/>
                                        </p:tgtEl>
                                      </p:cBhvr>
                                    </p:animEffect>
                                  </p:childTnLst>
                                </p:cTn>
                              </p:par>
                            </p:childTnLst>
                          </p:cTn>
                        </p:par>
                      </p:childTnLst>
                    </p:cTn>
                  </p:par>
                </p:childTnLst>
              </p:cTn>
              <p:nextCondLst>
                <p:cond evt="onClick" delay="0">
                  <p:tgtEl>
                    <p:spTgt spid="258"/>
                  </p:tgtEl>
                </p:cond>
              </p:nextCondLst>
            </p:seq>
            <p:seq concurrent="1" nextAc="seek">
              <p:cTn id="1907" restart="whenNotActive" fill="hold" evtFilter="cancelBubble" nodeType="interactiveSeq">
                <p:stCondLst>
                  <p:cond evt="onClick" delay="0">
                    <p:tgtEl>
                      <p:spTgt spid="259"/>
                    </p:tgtEl>
                  </p:cond>
                </p:stCondLst>
                <p:endSync evt="end" delay="0">
                  <p:rtn val="all"/>
                </p:endSync>
                <p:childTnLst>
                  <p:par>
                    <p:cTn id="1908" fill="hold">
                      <p:stCondLst>
                        <p:cond delay="0"/>
                      </p:stCondLst>
                      <p:childTnLst>
                        <p:par>
                          <p:cTn id="1909" fill="hold">
                            <p:stCondLst>
                              <p:cond delay="0"/>
                            </p:stCondLst>
                            <p:childTnLst>
                              <p:par>
                                <p:cTn id="1910" presetID="1" presetClass="exit" presetSubtype="0" fill="hold" grpId="1" nodeType="clickEffect">
                                  <p:stCondLst>
                                    <p:cond delay="0"/>
                                  </p:stCondLst>
                                  <p:childTnLst>
                                    <p:set>
                                      <p:cBhvr>
                                        <p:cTn id="1911" dur="1" fill="hold">
                                          <p:stCondLst>
                                            <p:cond delay="0"/>
                                          </p:stCondLst>
                                        </p:cTn>
                                        <p:tgtEl>
                                          <p:spTgt spid="259"/>
                                        </p:tgtEl>
                                        <p:attrNameLst>
                                          <p:attrName>style.visibility</p:attrName>
                                        </p:attrNameLst>
                                      </p:cBhvr>
                                      <p:to>
                                        <p:strVal val="hidden"/>
                                      </p:to>
                                    </p:set>
                                  </p:childTnLst>
                                </p:cTn>
                              </p:par>
                              <p:par>
                                <p:cTn id="1912" presetID="1" presetClass="exit" presetSubtype="0" fill="hold" grpId="1" nodeType="withEffect">
                                  <p:stCondLst>
                                    <p:cond delay="0"/>
                                  </p:stCondLst>
                                  <p:childTnLst>
                                    <p:set>
                                      <p:cBhvr>
                                        <p:cTn id="1913" dur="1" fill="hold">
                                          <p:stCondLst>
                                            <p:cond delay="0"/>
                                          </p:stCondLst>
                                        </p:cTn>
                                        <p:tgtEl>
                                          <p:spTgt spid="266"/>
                                        </p:tgtEl>
                                        <p:attrNameLst>
                                          <p:attrName>style.visibility</p:attrName>
                                        </p:attrNameLst>
                                      </p:cBhvr>
                                      <p:to>
                                        <p:strVal val="hidden"/>
                                      </p:to>
                                    </p:set>
                                  </p:childTnLst>
                                </p:cTn>
                              </p:par>
                              <p:par>
                                <p:cTn id="1914" presetID="10" presetClass="entr" presetSubtype="0" fill="hold" grpId="8" nodeType="withEffect">
                                  <p:stCondLst>
                                    <p:cond delay="0"/>
                                  </p:stCondLst>
                                  <p:childTnLst>
                                    <p:set>
                                      <p:cBhvr>
                                        <p:cTn id="1915" dur="1" fill="hold">
                                          <p:stCondLst>
                                            <p:cond delay="0"/>
                                          </p:stCondLst>
                                        </p:cTn>
                                        <p:tgtEl>
                                          <p:spTgt spid="271"/>
                                        </p:tgtEl>
                                        <p:attrNameLst>
                                          <p:attrName>style.visibility</p:attrName>
                                        </p:attrNameLst>
                                      </p:cBhvr>
                                      <p:to>
                                        <p:strVal val="visible"/>
                                      </p:to>
                                    </p:set>
                                    <p:animEffect transition="in" filter="fade">
                                      <p:cBhvr>
                                        <p:cTn id="1916" dur="500"/>
                                        <p:tgtEl>
                                          <p:spTgt spid="271"/>
                                        </p:tgtEl>
                                      </p:cBhvr>
                                    </p:animEffect>
                                  </p:childTnLst>
                                </p:cTn>
                              </p:par>
                            </p:childTnLst>
                          </p:cTn>
                        </p:par>
                      </p:childTnLst>
                    </p:cTn>
                  </p:par>
                </p:childTnLst>
              </p:cTn>
              <p:nextCondLst>
                <p:cond evt="onClick" delay="0">
                  <p:tgtEl>
                    <p:spTgt spid="259"/>
                  </p:tgtEl>
                </p:cond>
              </p:nextCondLst>
            </p:seq>
            <p:seq concurrent="1" nextAc="seek">
              <p:cTn id="1917" restart="whenNotActive" fill="hold" evtFilter="cancelBubble" nodeType="interactiveSeq">
                <p:stCondLst>
                  <p:cond evt="onClick" delay="0">
                    <p:tgtEl>
                      <p:spTgt spid="273"/>
                    </p:tgtEl>
                  </p:cond>
                </p:stCondLst>
                <p:endSync evt="end" delay="0">
                  <p:rtn val="all"/>
                </p:endSync>
                <p:childTnLst>
                  <p:par>
                    <p:cTn id="1918" fill="hold">
                      <p:stCondLst>
                        <p:cond delay="0"/>
                      </p:stCondLst>
                      <p:childTnLst>
                        <p:par>
                          <p:cTn id="1919" fill="hold">
                            <p:stCondLst>
                              <p:cond delay="0"/>
                            </p:stCondLst>
                            <p:childTnLst>
                              <p:par>
                                <p:cTn id="1920" presetID="1" presetClass="entr" presetSubtype="0" fill="hold" grpId="0" nodeType="clickEffect">
                                  <p:stCondLst>
                                    <p:cond delay="0"/>
                                  </p:stCondLst>
                                  <p:childTnLst>
                                    <p:set>
                                      <p:cBhvr>
                                        <p:cTn id="1921" dur="1" fill="hold">
                                          <p:stCondLst>
                                            <p:cond delay="0"/>
                                          </p:stCondLst>
                                        </p:cTn>
                                        <p:tgtEl>
                                          <p:spTgt spid="279"/>
                                        </p:tgtEl>
                                        <p:attrNameLst>
                                          <p:attrName>style.visibility</p:attrName>
                                        </p:attrNameLst>
                                      </p:cBhvr>
                                      <p:to>
                                        <p:strVal val="visible"/>
                                      </p:to>
                                    </p:set>
                                  </p:childTnLst>
                                </p:cTn>
                              </p:par>
                              <p:par>
                                <p:cTn id="1922" presetID="10" presetClass="exit" presetSubtype="0" fill="hold" grpId="0" nodeType="withEffect">
                                  <p:stCondLst>
                                    <p:cond delay="0"/>
                                  </p:stCondLst>
                                  <p:childTnLst>
                                    <p:animEffect transition="out" filter="fade">
                                      <p:cBhvr>
                                        <p:cTn id="1923" dur="500"/>
                                        <p:tgtEl>
                                          <p:spTgt spid="272"/>
                                        </p:tgtEl>
                                      </p:cBhvr>
                                    </p:animEffect>
                                    <p:set>
                                      <p:cBhvr>
                                        <p:cTn id="1924"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3"/>
                  </p:tgtEl>
                </p:cond>
              </p:nextCondLst>
            </p:seq>
            <p:seq concurrent="1" nextAc="seek">
              <p:cTn id="1925" restart="whenNotActive" fill="hold" evtFilter="cancelBubble" nodeType="interactiveSeq">
                <p:stCondLst>
                  <p:cond evt="onClick" delay="0">
                    <p:tgtEl>
                      <p:spTgt spid="274"/>
                    </p:tgtEl>
                  </p:cond>
                </p:stCondLst>
                <p:endSync evt="end" delay="0">
                  <p:rtn val="all"/>
                </p:endSync>
                <p:childTnLst>
                  <p:par>
                    <p:cTn id="1926" fill="hold">
                      <p:stCondLst>
                        <p:cond delay="0"/>
                      </p:stCondLst>
                      <p:childTnLst>
                        <p:par>
                          <p:cTn id="1927" fill="hold">
                            <p:stCondLst>
                              <p:cond delay="0"/>
                            </p:stCondLst>
                            <p:childTnLst>
                              <p:par>
                                <p:cTn id="1928" presetID="1" presetClass="entr" presetSubtype="0" fill="hold" grpId="0" nodeType="clickEffect">
                                  <p:stCondLst>
                                    <p:cond delay="0"/>
                                  </p:stCondLst>
                                  <p:childTnLst>
                                    <p:set>
                                      <p:cBhvr>
                                        <p:cTn id="1929" dur="1" fill="hold">
                                          <p:stCondLst>
                                            <p:cond delay="0"/>
                                          </p:stCondLst>
                                        </p:cTn>
                                        <p:tgtEl>
                                          <p:spTgt spid="280"/>
                                        </p:tgtEl>
                                        <p:attrNameLst>
                                          <p:attrName>style.visibility</p:attrName>
                                        </p:attrNameLst>
                                      </p:cBhvr>
                                      <p:to>
                                        <p:strVal val="visible"/>
                                      </p:to>
                                    </p:set>
                                  </p:childTnLst>
                                </p:cTn>
                              </p:par>
                              <p:par>
                                <p:cTn id="1930" presetID="1" presetClass="entr" presetSubtype="0" fill="hold" grpId="0" nodeType="withEffect">
                                  <p:stCondLst>
                                    <p:cond delay="0"/>
                                  </p:stCondLst>
                                  <p:childTnLst>
                                    <p:set>
                                      <p:cBhvr>
                                        <p:cTn id="1931" dur="1" fill="hold">
                                          <p:stCondLst>
                                            <p:cond delay="0"/>
                                          </p:stCondLst>
                                        </p:cTn>
                                        <p:tgtEl>
                                          <p:spTgt spid="265"/>
                                        </p:tgtEl>
                                        <p:attrNameLst>
                                          <p:attrName>style.visibility</p:attrName>
                                        </p:attrNameLst>
                                      </p:cBhvr>
                                      <p:to>
                                        <p:strVal val="visible"/>
                                      </p:to>
                                    </p:set>
                                  </p:childTnLst>
                                </p:cTn>
                              </p:par>
                              <p:par>
                                <p:cTn id="1932" presetID="10" presetClass="exit" presetSubtype="0" fill="hold" grpId="1" nodeType="withEffect">
                                  <p:stCondLst>
                                    <p:cond delay="0"/>
                                  </p:stCondLst>
                                  <p:childTnLst>
                                    <p:animEffect transition="out" filter="fade">
                                      <p:cBhvr>
                                        <p:cTn id="1933" dur="500"/>
                                        <p:tgtEl>
                                          <p:spTgt spid="272"/>
                                        </p:tgtEl>
                                      </p:cBhvr>
                                    </p:animEffect>
                                    <p:set>
                                      <p:cBhvr>
                                        <p:cTn id="1934"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4"/>
                  </p:tgtEl>
                </p:cond>
              </p:nextCondLst>
            </p:seq>
            <p:seq concurrent="1" nextAc="seek">
              <p:cTn id="1935" restart="whenNotActive" fill="hold" evtFilter="cancelBubble" nodeType="interactiveSeq">
                <p:stCondLst>
                  <p:cond evt="onClick" delay="0">
                    <p:tgtEl>
                      <p:spTgt spid="275"/>
                    </p:tgtEl>
                  </p:cond>
                </p:stCondLst>
                <p:endSync evt="end" delay="0">
                  <p:rtn val="all"/>
                </p:endSync>
                <p:childTnLst>
                  <p:par>
                    <p:cTn id="1936" fill="hold">
                      <p:stCondLst>
                        <p:cond delay="0"/>
                      </p:stCondLst>
                      <p:childTnLst>
                        <p:par>
                          <p:cTn id="1937" fill="hold">
                            <p:stCondLst>
                              <p:cond delay="0"/>
                            </p:stCondLst>
                            <p:childTnLst>
                              <p:par>
                                <p:cTn id="1938" presetID="1" presetClass="entr" presetSubtype="0" fill="hold" grpId="0" nodeType="clickEffect">
                                  <p:stCondLst>
                                    <p:cond delay="0"/>
                                  </p:stCondLst>
                                  <p:childTnLst>
                                    <p:set>
                                      <p:cBhvr>
                                        <p:cTn id="1939" dur="1" fill="hold">
                                          <p:stCondLst>
                                            <p:cond delay="0"/>
                                          </p:stCondLst>
                                        </p:cTn>
                                        <p:tgtEl>
                                          <p:spTgt spid="281"/>
                                        </p:tgtEl>
                                        <p:attrNameLst>
                                          <p:attrName>style.visibility</p:attrName>
                                        </p:attrNameLst>
                                      </p:cBhvr>
                                      <p:to>
                                        <p:strVal val="visible"/>
                                      </p:to>
                                    </p:set>
                                  </p:childTnLst>
                                </p:cTn>
                              </p:par>
                              <p:par>
                                <p:cTn id="1940" presetID="1" presetClass="entr" presetSubtype="0" fill="hold" grpId="2" nodeType="withEffect">
                                  <p:stCondLst>
                                    <p:cond delay="0"/>
                                  </p:stCondLst>
                                  <p:childTnLst>
                                    <p:set>
                                      <p:cBhvr>
                                        <p:cTn id="1941" dur="1" fill="hold">
                                          <p:stCondLst>
                                            <p:cond delay="0"/>
                                          </p:stCondLst>
                                        </p:cTn>
                                        <p:tgtEl>
                                          <p:spTgt spid="263"/>
                                        </p:tgtEl>
                                        <p:attrNameLst>
                                          <p:attrName>style.visibility</p:attrName>
                                        </p:attrNameLst>
                                      </p:cBhvr>
                                      <p:to>
                                        <p:strVal val="visible"/>
                                      </p:to>
                                    </p:set>
                                  </p:childTnLst>
                                </p:cTn>
                              </p:par>
                              <p:par>
                                <p:cTn id="1942" presetID="10" presetClass="exit" presetSubtype="0" fill="hold" grpId="2" nodeType="withEffect">
                                  <p:stCondLst>
                                    <p:cond delay="0"/>
                                  </p:stCondLst>
                                  <p:childTnLst>
                                    <p:animEffect transition="out" filter="fade">
                                      <p:cBhvr>
                                        <p:cTn id="1943" dur="500"/>
                                        <p:tgtEl>
                                          <p:spTgt spid="272"/>
                                        </p:tgtEl>
                                      </p:cBhvr>
                                    </p:animEffect>
                                    <p:set>
                                      <p:cBhvr>
                                        <p:cTn id="1944"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5"/>
                  </p:tgtEl>
                </p:cond>
              </p:nextCondLst>
            </p:seq>
            <p:seq concurrent="1" nextAc="seek">
              <p:cTn id="1945" restart="whenNotActive" fill="hold" evtFilter="cancelBubble" nodeType="interactiveSeq">
                <p:stCondLst>
                  <p:cond evt="onClick" delay="0">
                    <p:tgtEl>
                      <p:spTgt spid="277"/>
                    </p:tgtEl>
                  </p:cond>
                </p:stCondLst>
                <p:endSync evt="end" delay="0">
                  <p:rtn val="all"/>
                </p:endSync>
                <p:childTnLst>
                  <p:par>
                    <p:cTn id="1946" fill="hold">
                      <p:stCondLst>
                        <p:cond delay="0"/>
                      </p:stCondLst>
                      <p:childTnLst>
                        <p:par>
                          <p:cTn id="1947" fill="hold">
                            <p:stCondLst>
                              <p:cond delay="0"/>
                            </p:stCondLst>
                            <p:childTnLst>
                              <p:par>
                                <p:cTn id="1948" presetID="1" presetClass="entr" presetSubtype="0" fill="hold" grpId="0" nodeType="clickEffect">
                                  <p:stCondLst>
                                    <p:cond delay="0"/>
                                  </p:stCondLst>
                                  <p:childTnLst>
                                    <p:set>
                                      <p:cBhvr>
                                        <p:cTn id="1949" dur="1" fill="hold">
                                          <p:stCondLst>
                                            <p:cond delay="0"/>
                                          </p:stCondLst>
                                        </p:cTn>
                                        <p:tgtEl>
                                          <p:spTgt spid="283"/>
                                        </p:tgtEl>
                                        <p:attrNameLst>
                                          <p:attrName>style.visibility</p:attrName>
                                        </p:attrNameLst>
                                      </p:cBhvr>
                                      <p:to>
                                        <p:strVal val="visible"/>
                                      </p:to>
                                    </p:set>
                                  </p:childTnLst>
                                </p:cTn>
                              </p:par>
                              <p:par>
                                <p:cTn id="1950" presetID="1" presetClass="entr" presetSubtype="0" fill="hold" grpId="0" nodeType="withEffect">
                                  <p:stCondLst>
                                    <p:cond delay="0"/>
                                  </p:stCondLst>
                                  <p:childTnLst>
                                    <p:set>
                                      <p:cBhvr>
                                        <p:cTn id="1951" dur="1" fill="hold">
                                          <p:stCondLst>
                                            <p:cond delay="0"/>
                                          </p:stCondLst>
                                        </p:cTn>
                                        <p:tgtEl>
                                          <p:spTgt spid="263"/>
                                        </p:tgtEl>
                                        <p:attrNameLst>
                                          <p:attrName>style.visibility</p:attrName>
                                        </p:attrNameLst>
                                      </p:cBhvr>
                                      <p:to>
                                        <p:strVal val="visible"/>
                                      </p:to>
                                    </p:set>
                                  </p:childTnLst>
                                </p:cTn>
                              </p:par>
                              <p:par>
                                <p:cTn id="1952" presetID="10" presetClass="exit" presetSubtype="0" fill="hold" grpId="9" nodeType="withEffect">
                                  <p:stCondLst>
                                    <p:cond delay="0"/>
                                  </p:stCondLst>
                                  <p:childTnLst>
                                    <p:animEffect transition="out" filter="fade">
                                      <p:cBhvr>
                                        <p:cTn id="1953" dur="500"/>
                                        <p:tgtEl>
                                          <p:spTgt spid="272"/>
                                        </p:tgtEl>
                                      </p:cBhvr>
                                    </p:animEffect>
                                    <p:set>
                                      <p:cBhvr>
                                        <p:cTn id="1954"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7"/>
                  </p:tgtEl>
                </p:cond>
              </p:nextCondLst>
            </p:seq>
            <p:seq concurrent="1" nextAc="seek">
              <p:cTn id="1955" restart="whenNotActive" fill="hold" evtFilter="cancelBubble" nodeType="interactiveSeq">
                <p:stCondLst>
                  <p:cond evt="onClick" delay="0">
                    <p:tgtEl>
                      <p:spTgt spid="278"/>
                    </p:tgtEl>
                  </p:cond>
                </p:stCondLst>
                <p:endSync evt="end" delay="0">
                  <p:rtn val="all"/>
                </p:endSync>
                <p:childTnLst>
                  <p:par>
                    <p:cTn id="1956" fill="hold">
                      <p:stCondLst>
                        <p:cond delay="0"/>
                      </p:stCondLst>
                      <p:childTnLst>
                        <p:par>
                          <p:cTn id="1957" fill="hold">
                            <p:stCondLst>
                              <p:cond delay="0"/>
                            </p:stCondLst>
                            <p:childTnLst>
                              <p:par>
                                <p:cTn id="1958" presetID="1" presetClass="entr" presetSubtype="0" fill="hold" grpId="0" nodeType="clickEffect">
                                  <p:stCondLst>
                                    <p:cond delay="0"/>
                                  </p:stCondLst>
                                  <p:childTnLst>
                                    <p:set>
                                      <p:cBhvr>
                                        <p:cTn id="1959" dur="1" fill="hold">
                                          <p:stCondLst>
                                            <p:cond delay="0"/>
                                          </p:stCondLst>
                                        </p:cTn>
                                        <p:tgtEl>
                                          <p:spTgt spid="284"/>
                                        </p:tgtEl>
                                        <p:attrNameLst>
                                          <p:attrName>style.visibility</p:attrName>
                                        </p:attrNameLst>
                                      </p:cBhvr>
                                      <p:to>
                                        <p:strVal val="visible"/>
                                      </p:to>
                                    </p:set>
                                  </p:childTnLst>
                                </p:cTn>
                              </p:par>
                              <p:par>
                                <p:cTn id="1960" presetID="1" presetClass="entr" presetSubtype="0" fill="hold" grpId="1" nodeType="withEffect">
                                  <p:stCondLst>
                                    <p:cond delay="0"/>
                                  </p:stCondLst>
                                  <p:childTnLst>
                                    <p:set>
                                      <p:cBhvr>
                                        <p:cTn id="1961" dur="1" fill="hold">
                                          <p:stCondLst>
                                            <p:cond delay="0"/>
                                          </p:stCondLst>
                                        </p:cTn>
                                        <p:tgtEl>
                                          <p:spTgt spid="263"/>
                                        </p:tgtEl>
                                        <p:attrNameLst>
                                          <p:attrName>style.visibility</p:attrName>
                                        </p:attrNameLst>
                                      </p:cBhvr>
                                      <p:to>
                                        <p:strVal val="visible"/>
                                      </p:to>
                                    </p:set>
                                  </p:childTnLst>
                                </p:cTn>
                              </p:par>
                              <p:par>
                                <p:cTn id="1962" presetID="10" presetClass="exit" presetSubtype="0" fill="hold" grpId="10" nodeType="withEffect">
                                  <p:stCondLst>
                                    <p:cond delay="0"/>
                                  </p:stCondLst>
                                  <p:childTnLst>
                                    <p:animEffect transition="out" filter="fade">
                                      <p:cBhvr>
                                        <p:cTn id="1963" dur="500"/>
                                        <p:tgtEl>
                                          <p:spTgt spid="272"/>
                                        </p:tgtEl>
                                      </p:cBhvr>
                                    </p:animEffect>
                                    <p:set>
                                      <p:cBhvr>
                                        <p:cTn id="1964"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8"/>
                  </p:tgtEl>
                </p:cond>
              </p:nextCondLst>
            </p:seq>
            <p:seq concurrent="1" nextAc="seek">
              <p:cTn id="1965" restart="whenNotActive" fill="hold" evtFilter="cancelBubble" nodeType="interactiveSeq">
                <p:stCondLst>
                  <p:cond evt="onClick" delay="0">
                    <p:tgtEl>
                      <p:spTgt spid="276"/>
                    </p:tgtEl>
                  </p:cond>
                </p:stCondLst>
                <p:endSync evt="end" delay="0">
                  <p:rtn val="all"/>
                </p:endSync>
                <p:childTnLst>
                  <p:par>
                    <p:cTn id="1966" fill="hold">
                      <p:stCondLst>
                        <p:cond delay="0"/>
                      </p:stCondLst>
                      <p:childTnLst>
                        <p:par>
                          <p:cTn id="1967" fill="hold">
                            <p:stCondLst>
                              <p:cond delay="0"/>
                            </p:stCondLst>
                            <p:childTnLst>
                              <p:par>
                                <p:cTn id="1968" presetID="1" presetClass="entr" presetSubtype="0" fill="hold" grpId="0" nodeType="clickEffect">
                                  <p:stCondLst>
                                    <p:cond delay="0"/>
                                  </p:stCondLst>
                                  <p:childTnLst>
                                    <p:set>
                                      <p:cBhvr>
                                        <p:cTn id="1969" dur="1" fill="hold">
                                          <p:stCondLst>
                                            <p:cond delay="0"/>
                                          </p:stCondLst>
                                        </p:cTn>
                                        <p:tgtEl>
                                          <p:spTgt spid="282"/>
                                        </p:tgtEl>
                                        <p:attrNameLst>
                                          <p:attrName>style.visibility</p:attrName>
                                        </p:attrNameLst>
                                      </p:cBhvr>
                                      <p:to>
                                        <p:strVal val="visible"/>
                                      </p:to>
                                    </p:set>
                                  </p:childTnLst>
                                </p:cTn>
                              </p:par>
                              <p:par>
                                <p:cTn id="1970" presetID="10" presetClass="exit" presetSubtype="0" fill="hold" grpId="11" nodeType="withEffect">
                                  <p:stCondLst>
                                    <p:cond delay="0"/>
                                  </p:stCondLst>
                                  <p:childTnLst>
                                    <p:animEffect transition="out" filter="fade">
                                      <p:cBhvr>
                                        <p:cTn id="1971" dur="500"/>
                                        <p:tgtEl>
                                          <p:spTgt spid="272"/>
                                        </p:tgtEl>
                                      </p:cBhvr>
                                    </p:animEffect>
                                    <p:set>
                                      <p:cBhvr>
                                        <p:cTn id="1972"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6"/>
                  </p:tgtEl>
                </p:cond>
              </p:nextCondLst>
            </p:seq>
            <p:seq concurrent="1" nextAc="seek">
              <p:cTn id="1973" restart="whenNotActive" fill="hold" evtFilter="cancelBubble" nodeType="interactiveSeq">
                <p:stCondLst>
                  <p:cond evt="onClick" delay="0">
                    <p:tgtEl>
                      <p:spTgt spid="284"/>
                    </p:tgtEl>
                  </p:cond>
                </p:stCondLst>
                <p:endSync evt="end" delay="0">
                  <p:rtn val="all"/>
                </p:endSync>
                <p:childTnLst>
                  <p:par>
                    <p:cTn id="1974" fill="hold">
                      <p:stCondLst>
                        <p:cond delay="0"/>
                      </p:stCondLst>
                      <p:childTnLst>
                        <p:par>
                          <p:cTn id="1975" fill="hold">
                            <p:stCondLst>
                              <p:cond delay="0"/>
                            </p:stCondLst>
                            <p:childTnLst>
                              <p:par>
                                <p:cTn id="1976" presetID="1" presetClass="exit" presetSubtype="0" fill="hold" grpId="1" nodeType="clickEffect">
                                  <p:stCondLst>
                                    <p:cond delay="0"/>
                                  </p:stCondLst>
                                  <p:childTnLst>
                                    <p:set>
                                      <p:cBhvr>
                                        <p:cTn id="1977" dur="1" fill="hold">
                                          <p:stCondLst>
                                            <p:cond delay="0"/>
                                          </p:stCondLst>
                                        </p:cTn>
                                        <p:tgtEl>
                                          <p:spTgt spid="284"/>
                                        </p:tgtEl>
                                        <p:attrNameLst>
                                          <p:attrName>style.visibility</p:attrName>
                                        </p:attrNameLst>
                                      </p:cBhvr>
                                      <p:to>
                                        <p:strVal val="hidden"/>
                                      </p:to>
                                    </p:set>
                                  </p:childTnLst>
                                </p:cTn>
                              </p:par>
                              <p:par>
                                <p:cTn id="1978" presetID="1" presetClass="exit" presetSubtype="0" fill="hold" grpId="3" nodeType="withEffect">
                                  <p:stCondLst>
                                    <p:cond delay="0"/>
                                  </p:stCondLst>
                                  <p:childTnLst>
                                    <p:set>
                                      <p:cBhvr>
                                        <p:cTn id="1979" dur="1" fill="hold">
                                          <p:stCondLst>
                                            <p:cond delay="0"/>
                                          </p:stCondLst>
                                        </p:cTn>
                                        <p:tgtEl>
                                          <p:spTgt spid="263"/>
                                        </p:tgtEl>
                                        <p:attrNameLst>
                                          <p:attrName>style.visibility</p:attrName>
                                        </p:attrNameLst>
                                      </p:cBhvr>
                                      <p:to>
                                        <p:strVal val="hidden"/>
                                      </p:to>
                                    </p:set>
                                  </p:childTnLst>
                                </p:cTn>
                              </p:par>
                              <p:par>
                                <p:cTn id="1980" presetID="10" presetClass="entr" presetSubtype="0" fill="hold" grpId="3" nodeType="withEffect">
                                  <p:stCondLst>
                                    <p:cond delay="0"/>
                                  </p:stCondLst>
                                  <p:childTnLst>
                                    <p:set>
                                      <p:cBhvr>
                                        <p:cTn id="1981" dur="1" fill="hold">
                                          <p:stCondLst>
                                            <p:cond delay="0"/>
                                          </p:stCondLst>
                                        </p:cTn>
                                        <p:tgtEl>
                                          <p:spTgt spid="272"/>
                                        </p:tgtEl>
                                        <p:attrNameLst>
                                          <p:attrName>style.visibility</p:attrName>
                                        </p:attrNameLst>
                                      </p:cBhvr>
                                      <p:to>
                                        <p:strVal val="visible"/>
                                      </p:to>
                                    </p:set>
                                    <p:animEffect transition="in" filter="fade">
                                      <p:cBhvr>
                                        <p:cTn id="1982" dur="500"/>
                                        <p:tgtEl>
                                          <p:spTgt spid="272"/>
                                        </p:tgtEl>
                                      </p:cBhvr>
                                    </p:animEffect>
                                  </p:childTnLst>
                                </p:cTn>
                              </p:par>
                            </p:childTnLst>
                          </p:cTn>
                        </p:par>
                      </p:childTnLst>
                    </p:cTn>
                  </p:par>
                </p:childTnLst>
              </p:cTn>
              <p:nextCondLst>
                <p:cond evt="onClick" delay="0">
                  <p:tgtEl>
                    <p:spTgt spid="284"/>
                  </p:tgtEl>
                </p:cond>
              </p:nextCondLst>
            </p:seq>
            <p:seq concurrent="1" nextAc="seek">
              <p:cTn id="1983" restart="whenNotActive" fill="hold" evtFilter="cancelBubble" nodeType="interactiveSeq">
                <p:stCondLst>
                  <p:cond evt="onClick" delay="0">
                    <p:tgtEl>
                      <p:spTgt spid="279"/>
                    </p:tgtEl>
                  </p:cond>
                </p:stCondLst>
                <p:endSync evt="end" delay="0">
                  <p:rtn val="all"/>
                </p:endSync>
                <p:childTnLst>
                  <p:par>
                    <p:cTn id="1984" fill="hold">
                      <p:stCondLst>
                        <p:cond delay="0"/>
                      </p:stCondLst>
                      <p:childTnLst>
                        <p:par>
                          <p:cTn id="1985" fill="hold">
                            <p:stCondLst>
                              <p:cond delay="0"/>
                            </p:stCondLst>
                            <p:childTnLst>
                              <p:par>
                                <p:cTn id="1986" presetID="1" presetClass="exit" presetSubtype="0" fill="hold" grpId="1" nodeType="clickEffect">
                                  <p:stCondLst>
                                    <p:cond delay="0"/>
                                  </p:stCondLst>
                                  <p:childTnLst>
                                    <p:set>
                                      <p:cBhvr>
                                        <p:cTn id="1987" dur="1" fill="hold">
                                          <p:stCondLst>
                                            <p:cond delay="0"/>
                                          </p:stCondLst>
                                        </p:cTn>
                                        <p:tgtEl>
                                          <p:spTgt spid="279"/>
                                        </p:tgtEl>
                                        <p:attrNameLst>
                                          <p:attrName>style.visibility</p:attrName>
                                        </p:attrNameLst>
                                      </p:cBhvr>
                                      <p:to>
                                        <p:strVal val="hidden"/>
                                      </p:to>
                                    </p:set>
                                  </p:childTnLst>
                                </p:cTn>
                              </p:par>
                              <p:par>
                                <p:cTn id="1988" presetID="10" presetClass="entr" presetSubtype="0" fill="hold" grpId="4" nodeType="withEffect">
                                  <p:stCondLst>
                                    <p:cond delay="0"/>
                                  </p:stCondLst>
                                  <p:childTnLst>
                                    <p:set>
                                      <p:cBhvr>
                                        <p:cTn id="1989" dur="1" fill="hold">
                                          <p:stCondLst>
                                            <p:cond delay="0"/>
                                          </p:stCondLst>
                                        </p:cTn>
                                        <p:tgtEl>
                                          <p:spTgt spid="272"/>
                                        </p:tgtEl>
                                        <p:attrNameLst>
                                          <p:attrName>style.visibility</p:attrName>
                                        </p:attrNameLst>
                                      </p:cBhvr>
                                      <p:to>
                                        <p:strVal val="visible"/>
                                      </p:to>
                                    </p:set>
                                    <p:animEffect transition="in" filter="fade">
                                      <p:cBhvr>
                                        <p:cTn id="1990" dur="500"/>
                                        <p:tgtEl>
                                          <p:spTgt spid="272"/>
                                        </p:tgtEl>
                                      </p:cBhvr>
                                    </p:animEffect>
                                  </p:childTnLst>
                                </p:cTn>
                              </p:par>
                            </p:childTnLst>
                          </p:cTn>
                        </p:par>
                      </p:childTnLst>
                    </p:cTn>
                  </p:par>
                </p:childTnLst>
              </p:cTn>
              <p:nextCondLst>
                <p:cond evt="onClick" delay="0">
                  <p:tgtEl>
                    <p:spTgt spid="279"/>
                  </p:tgtEl>
                </p:cond>
              </p:nextCondLst>
            </p:seq>
            <p:seq concurrent="1" nextAc="seek">
              <p:cTn id="1991" restart="whenNotActive" fill="hold" evtFilter="cancelBubble" nodeType="interactiveSeq">
                <p:stCondLst>
                  <p:cond evt="onClick" delay="0">
                    <p:tgtEl>
                      <p:spTgt spid="280"/>
                    </p:tgtEl>
                  </p:cond>
                </p:stCondLst>
                <p:endSync evt="end" delay="0">
                  <p:rtn val="all"/>
                </p:endSync>
                <p:childTnLst>
                  <p:par>
                    <p:cTn id="1992" fill="hold">
                      <p:stCondLst>
                        <p:cond delay="0"/>
                      </p:stCondLst>
                      <p:childTnLst>
                        <p:par>
                          <p:cTn id="1993" fill="hold">
                            <p:stCondLst>
                              <p:cond delay="0"/>
                            </p:stCondLst>
                            <p:childTnLst>
                              <p:par>
                                <p:cTn id="1994" presetID="1" presetClass="exit" presetSubtype="0" fill="hold" grpId="1" nodeType="clickEffect">
                                  <p:stCondLst>
                                    <p:cond delay="0"/>
                                  </p:stCondLst>
                                  <p:childTnLst>
                                    <p:set>
                                      <p:cBhvr>
                                        <p:cTn id="1995" dur="1" fill="hold">
                                          <p:stCondLst>
                                            <p:cond delay="0"/>
                                          </p:stCondLst>
                                        </p:cTn>
                                        <p:tgtEl>
                                          <p:spTgt spid="280"/>
                                        </p:tgtEl>
                                        <p:attrNameLst>
                                          <p:attrName>style.visibility</p:attrName>
                                        </p:attrNameLst>
                                      </p:cBhvr>
                                      <p:to>
                                        <p:strVal val="hidden"/>
                                      </p:to>
                                    </p:set>
                                  </p:childTnLst>
                                </p:cTn>
                              </p:par>
                              <p:par>
                                <p:cTn id="1996" presetID="1" presetClass="exit" presetSubtype="0" fill="hold" grpId="1" nodeType="withEffect">
                                  <p:stCondLst>
                                    <p:cond delay="0"/>
                                  </p:stCondLst>
                                  <p:childTnLst>
                                    <p:set>
                                      <p:cBhvr>
                                        <p:cTn id="1997" dur="1" fill="hold">
                                          <p:stCondLst>
                                            <p:cond delay="0"/>
                                          </p:stCondLst>
                                        </p:cTn>
                                        <p:tgtEl>
                                          <p:spTgt spid="265"/>
                                        </p:tgtEl>
                                        <p:attrNameLst>
                                          <p:attrName>style.visibility</p:attrName>
                                        </p:attrNameLst>
                                      </p:cBhvr>
                                      <p:to>
                                        <p:strVal val="hidden"/>
                                      </p:to>
                                    </p:set>
                                  </p:childTnLst>
                                </p:cTn>
                              </p:par>
                              <p:par>
                                <p:cTn id="1998" presetID="10" presetClass="entr" presetSubtype="0" fill="hold" grpId="5" nodeType="withEffect">
                                  <p:stCondLst>
                                    <p:cond delay="0"/>
                                  </p:stCondLst>
                                  <p:childTnLst>
                                    <p:set>
                                      <p:cBhvr>
                                        <p:cTn id="1999" dur="1" fill="hold">
                                          <p:stCondLst>
                                            <p:cond delay="0"/>
                                          </p:stCondLst>
                                        </p:cTn>
                                        <p:tgtEl>
                                          <p:spTgt spid="272"/>
                                        </p:tgtEl>
                                        <p:attrNameLst>
                                          <p:attrName>style.visibility</p:attrName>
                                        </p:attrNameLst>
                                      </p:cBhvr>
                                      <p:to>
                                        <p:strVal val="visible"/>
                                      </p:to>
                                    </p:set>
                                    <p:animEffect transition="in" filter="fade">
                                      <p:cBhvr>
                                        <p:cTn id="2000" dur="500"/>
                                        <p:tgtEl>
                                          <p:spTgt spid="272"/>
                                        </p:tgtEl>
                                      </p:cBhvr>
                                    </p:animEffect>
                                  </p:childTnLst>
                                </p:cTn>
                              </p:par>
                            </p:childTnLst>
                          </p:cTn>
                        </p:par>
                      </p:childTnLst>
                    </p:cTn>
                  </p:par>
                </p:childTnLst>
              </p:cTn>
              <p:nextCondLst>
                <p:cond evt="onClick" delay="0">
                  <p:tgtEl>
                    <p:spTgt spid="280"/>
                  </p:tgtEl>
                </p:cond>
              </p:nextCondLst>
            </p:seq>
            <p:seq concurrent="1" nextAc="seek">
              <p:cTn id="2001" restart="whenNotActive" fill="hold" evtFilter="cancelBubble" nodeType="interactiveSeq">
                <p:stCondLst>
                  <p:cond evt="onClick" delay="0">
                    <p:tgtEl>
                      <p:spTgt spid="281"/>
                    </p:tgtEl>
                  </p:cond>
                </p:stCondLst>
                <p:endSync evt="end" delay="0">
                  <p:rtn val="all"/>
                </p:endSync>
                <p:childTnLst>
                  <p:par>
                    <p:cTn id="2002" fill="hold">
                      <p:stCondLst>
                        <p:cond delay="0"/>
                      </p:stCondLst>
                      <p:childTnLst>
                        <p:par>
                          <p:cTn id="2003" fill="hold">
                            <p:stCondLst>
                              <p:cond delay="0"/>
                            </p:stCondLst>
                            <p:childTnLst>
                              <p:par>
                                <p:cTn id="2004" presetID="1" presetClass="exit" presetSubtype="0" fill="hold" grpId="1" nodeType="clickEffect">
                                  <p:stCondLst>
                                    <p:cond delay="0"/>
                                  </p:stCondLst>
                                  <p:childTnLst>
                                    <p:set>
                                      <p:cBhvr>
                                        <p:cTn id="2005" dur="1" fill="hold">
                                          <p:stCondLst>
                                            <p:cond delay="0"/>
                                          </p:stCondLst>
                                        </p:cTn>
                                        <p:tgtEl>
                                          <p:spTgt spid="281"/>
                                        </p:tgtEl>
                                        <p:attrNameLst>
                                          <p:attrName>style.visibility</p:attrName>
                                        </p:attrNameLst>
                                      </p:cBhvr>
                                      <p:to>
                                        <p:strVal val="hidden"/>
                                      </p:to>
                                    </p:set>
                                  </p:childTnLst>
                                </p:cTn>
                              </p:par>
                              <p:par>
                                <p:cTn id="2006" presetID="1" presetClass="exit" presetSubtype="0" fill="hold" grpId="4" nodeType="withEffect">
                                  <p:stCondLst>
                                    <p:cond delay="0"/>
                                  </p:stCondLst>
                                  <p:childTnLst>
                                    <p:set>
                                      <p:cBhvr>
                                        <p:cTn id="2007" dur="1" fill="hold">
                                          <p:stCondLst>
                                            <p:cond delay="0"/>
                                          </p:stCondLst>
                                        </p:cTn>
                                        <p:tgtEl>
                                          <p:spTgt spid="263"/>
                                        </p:tgtEl>
                                        <p:attrNameLst>
                                          <p:attrName>style.visibility</p:attrName>
                                        </p:attrNameLst>
                                      </p:cBhvr>
                                      <p:to>
                                        <p:strVal val="hidden"/>
                                      </p:to>
                                    </p:set>
                                  </p:childTnLst>
                                </p:cTn>
                              </p:par>
                              <p:par>
                                <p:cTn id="2008" presetID="10" presetClass="entr" presetSubtype="0" fill="hold" grpId="6" nodeType="withEffect">
                                  <p:stCondLst>
                                    <p:cond delay="0"/>
                                  </p:stCondLst>
                                  <p:childTnLst>
                                    <p:set>
                                      <p:cBhvr>
                                        <p:cTn id="2009" dur="1" fill="hold">
                                          <p:stCondLst>
                                            <p:cond delay="0"/>
                                          </p:stCondLst>
                                        </p:cTn>
                                        <p:tgtEl>
                                          <p:spTgt spid="272"/>
                                        </p:tgtEl>
                                        <p:attrNameLst>
                                          <p:attrName>style.visibility</p:attrName>
                                        </p:attrNameLst>
                                      </p:cBhvr>
                                      <p:to>
                                        <p:strVal val="visible"/>
                                      </p:to>
                                    </p:set>
                                    <p:animEffect transition="in" filter="fade">
                                      <p:cBhvr>
                                        <p:cTn id="2010" dur="500"/>
                                        <p:tgtEl>
                                          <p:spTgt spid="272"/>
                                        </p:tgtEl>
                                      </p:cBhvr>
                                    </p:animEffect>
                                  </p:childTnLst>
                                </p:cTn>
                              </p:par>
                            </p:childTnLst>
                          </p:cTn>
                        </p:par>
                      </p:childTnLst>
                    </p:cTn>
                  </p:par>
                </p:childTnLst>
              </p:cTn>
              <p:nextCondLst>
                <p:cond evt="onClick" delay="0">
                  <p:tgtEl>
                    <p:spTgt spid="281"/>
                  </p:tgtEl>
                </p:cond>
              </p:nextCondLst>
            </p:seq>
            <p:seq concurrent="1" nextAc="seek">
              <p:cTn id="2011" restart="whenNotActive" fill="hold" evtFilter="cancelBubble" nodeType="interactiveSeq">
                <p:stCondLst>
                  <p:cond evt="onClick" delay="0">
                    <p:tgtEl>
                      <p:spTgt spid="282"/>
                    </p:tgtEl>
                  </p:cond>
                </p:stCondLst>
                <p:endSync evt="end" delay="0">
                  <p:rtn val="all"/>
                </p:endSync>
                <p:childTnLst>
                  <p:par>
                    <p:cTn id="2012" fill="hold">
                      <p:stCondLst>
                        <p:cond delay="0"/>
                      </p:stCondLst>
                      <p:childTnLst>
                        <p:par>
                          <p:cTn id="2013" fill="hold">
                            <p:stCondLst>
                              <p:cond delay="0"/>
                            </p:stCondLst>
                            <p:childTnLst>
                              <p:par>
                                <p:cTn id="2014" presetID="1" presetClass="exit" presetSubtype="0" fill="hold" grpId="1" nodeType="clickEffect">
                                  <p:stCondLst>
                                    <p:cond delay="0"/>
                                  </p:stCondLst>
                                  <p:childTnLst>
                                    <p:set>
                                      <p:cBhvr>
                                        <p:cTn id="2015" dur="1" fill="hold">
                                          <p:stCondLst>
                                            <p:cond delay="0"/>
                                          </p:stCondLst>
                                        </p:cTn>
                                        <p:tgtEl>
                                          <p:spTgt spid="282"/>
                                        </p:tgtEl>
                                        <p:attrNameLst>
                                          <p:attrName>style.visibility</p:attrName>
                                        </p:attrNameLst>
                                      </p:cBhvr>
                                      <p:to>
                                        <p:strVal val="hidden"/>
                                      </p:to>
                                    </p:set>
                                  </p:childTnLst>
                                </p:cTn>
                              </p:par>
                              <p:par>
                                <p:cTn id="2016" presetID="10" presetClass="entr" presetSubtype="0" fill="hold" grpId="8" nodeType="withEffect">
                                  <p:stCondLst>
                                    <p:cond delay="0"/>
                                  </p:stCondLst>
                                  <p:childTnLst>
                                    <p:set>
                                      <p:cBhvr>
                                        <p:cTn id="2017" dur="1" fill="hold">
                                          <p:stCondLst>
                                            <p:cond delay="0"/>
                                          </p:stCondLst>
                                        </p:cTn>
                                        <p:tgtEl>
                                          <p:spTgt spid="272"/>
                                        </p:tgtEl>
                                        <p:attrNameLst>
                                          <p:attrName>style.visibility</p:attrName>
                                        </p:attrNameLst>
                                      </p:cBhvr>
                                      <p:to>
                                        <p:strVal val="visible"/>
                                      </p:to>
                                    </p:set>
                                    <p:animEffect transition="in" filter="fade">
                                      <p:cBhvr>
                                        <p:cTn id="2018" dur="500"/>
                                        <p:tgtEl>
                                          <p:spTgt spid="272"/>
                                        </p:tgtEl>
                                      </p:cBhvr>
                                    </p:animEffect>
                                  </p:childTnLst>
                                </p:cTn>
                              </p:par>
                            </p:childTnLst>
                          </p:cTn>
                        </p:par>
                      </p:childTnLst>
                    </p:cTn>
                  </p:par>
                </p:childTnLst>
              </p:cTn>
              <p:nextCondLst>
                <p:cond evt="onClick" delay="0">
                  <p:tgtEl>
                    <p:spTgt spid="282"/>
                  </p:tgtEl>
                </p:cond>
              </p:nextCondLst>
            </p:seq>
            <p:seq concurrent="1" nextAc="seek">
              <p:cTn id="2019" restart="whenNotActive" fill="hold" evtFilter="cancelBubble" nodeType="interactiveSeq">
                <p:stCondLst>
                  <p:cond evt="onClick" delay="0">
                    <p:tgtEl>
                      <p:spTgt spid="283"/>
                    </p:tgtEl>
                  </p:cond>
                </p:stCondLst>
                <p:endSync evt="end" delay="0">
                  <p:rtn val="all"/>
                </p:endSync>
                <p:childTnLst>
                  <p:par>
                    <p:cTn id="2020" fill="hold">
                      <p:stCondLst>
                        <p:cond delay="0"/>
                      </p:stCondLst>
                      <p:childTnLst>
                        <p:par>
                          <p:cTn id="2021" fill="hold">
                            <p:stCondLst>
                              <p:cond delay="0"/>
                            </p:stCondLst>
                            <p:childTnLst>
                              <p:par>
                                <p:cTn id="2022" presetID="1" presetClass="exit" presetSubtype="0" fill="hold" grpId="1" nodeType="clickEffect">
                                  <p:stCondLst>
                                    <p:cond delay="0"/>
                                  </p:stCondLst>
                                  <p:childTnLst>
                                    <p:set>
                                      <p:cBhvr>
                                        <p:cTn id="2023" dur="1" fill="hold">
                                          <p:stCondLst>
                                            <p:cond delay="0"/>
                                          </p:stCondLst>
                                        </p:cTn>
                                        <p:tgtEl>
                                          <p:spTgt spid="283"/>
                                        </p:tgtEl>
                                        <p:attrNameLst>
                                          <p:attrName>style.visibility</p:attrName>
                                        </p:attrNameLst>
                                      </p:cBhvr>
                                      <p:to>
                                        <p:strVal val="hidden"/>
                                      </p:to>
                                    </p:set>
                                  </p:childTnLst>
                                </p:cTn>
                              </p:par>
                              <p:par>
                                <p:cTn id="2024" presetID="1" presetClass="exit" presetSubtype="0" fill="hold" grpId="5" nodeType="withEffect">
                                  <p:stCondLst>
                                    <p:cond delay="0"/>
                                  </p:stCondLst>
                                  <p:childTnLst>
                                    <p:set>
                                      <p:cBhvr>
                                        <p:cTn id="2025" dur="1" fill="hold">
                                          <p:stCondLst>
                                            <p:cond delay="0"/>
                                          </p:stCondLst>
                                        </p:cTn>
                                        <p:tgtEl>
                                          <p:spTgt spid="263"/>
                                        </p:tgtEl>
                                        <p:attrNameLst>
                                          <p:attrName>style.visibility</p:attrName>
                                        </p:attrNameLst>
                                      </p:cBhvr>
                                      <p:to>
                                        <p:strVal val="hidden"/>
                                      </p:to>
                                    </p:set>
                                  </p:childTnLst>
                                </p:cTn>
                              </p:par>
                              <p:par>
                                <p:cTn id="2026" presetID="10" presetClass="entr" presetSubtype="0" fill="hold" grpId="7" nodeType="withEffect">
                                  <p:stCondLst>
                                    <p:cond delay="0"/>
                                  </p:stCondLst>
                                  <p:childTnLst>
                                    <p:set>
                                      <p:cBhvr>
                                        <p:cTn id="2027" dur="1" fill="hold">
                                          <p:stCondLst>
                                            <p:cond delay="0"/>
                                          </p:stCondLst>
                                        </p:cTn>
                                        <p:tgtEl>
                                          <p:spTgt spid="272"/>
                                        </p:tgtEl>
                                        <p:attrNameLst>
                                          <p:attrName>style.visibility</p:attrName>
                                        </p:attrNameLst>
                                      </p:cBhvr>
                                      <p:to>
                                        <p:strVal val="visible"/>
                                      </p:to>
                                    </p:set>
                                    <p:animEffect transition="in" filter="fade">
                                      <p:cBhvr>
                                        <p:cTn id="2028" dur="500"/>
                                        <p:tgtEl>
                                          <p:spTgt spid="272"/>
                                        </p:tgtEl>
                                      </p:cBhvr>
                                    </p:animEffect>
                                  </p:childTnLst>
                                </p:cTn>
                              </p:par>
                            </p:childTnLst>
                          </p:cTn>
                        </p:par>
                      </p:childTnLst>
                    </p:cTn>
                  </p:par>
                </p:childTnLst>
              </p:cTn>
              <p:nextCondLst>
                <p:cond evt="onClick" delay="0">
                  <p:tgtEl>
                    <p:spTgt spid="283"/>
                  </p:tgtEl>
                </p:cond>
              </p:nextCondLst>
            </p:seq>
            <p:seq concurrent="1" nextAc="seek">
              <p:cTn id="2029" restart="whenNotActive" fill="hold" evtFilter="cancelBubble" nodeType="interactiveSeq">
                <p:stCondLst>
                  <p:cond evt="onClick" delay="0">
                    <p:tgtEl>
                      <p:spTgt spid="285"/>
                    </p:tgtEl>
                  </p:cond>
                </p:stCondLst>
                <p:endSync evt="end" delay="0">
                  <p:rtn val="all"/>
                </p:endSync>
                <p:childTnLst>
                  <p:par>
                    <p:cTn id="2030" fill="hold">
                      <p:stCondLst>
                        <p:cond delay="0"/>
                      </p:stCondLst>
                      <p:childTnLst>
                        <p:par>
                          <p:cTn id="2031" fill="hold">
                            <p:stCondLst>
                              <p:cond delay="0"/>
                            </p:stCondLst>
                            <p:childTnLst>
                              <p:par>
                                <p:cTn id="2032" presetID="1" presetClass="entr" presetSubtype="0" fill="hold" grpId="0" nodeType="clickEffect">
                                  <p:stCondLst>
                                    <p:cond delay="0"/>
                                  </p:stCondLst>
                                  <p:childTnLst>
                                    <p:set>
                                      <p:cBhvr>
                                        <p:cTn id="2033" dur="1" fill="hold">
                                          <p:stCondLst>
                                            <p:cond delay="0"/>
                                          </p:stCondLst>
                                        </p:cTn>
                                        <p:tgtEl>
                                          <p:spTgt spid="291"/>
                                        </p:tgtEl>
                                        <p:attrNameLst>
                                          <p:attrName>style.visibility</p:attrName>
                                        </p:attrNameLst>
                                      </p:cBhvr>
                                      <p:to>
                                        <p:strVal val="visible"/>
                                      </p:to>
                                    </p:set>
                                  </p:childTnLst>
                                </p:cTn>
                              </p:par>
                              <p:par>
                                <p:cTn id="2034" presetID="10" presetClass="exit" presetSubtype="0" fill="hold" grpId="1" nodeType="withEffect">
                                  <p:stCondLst>
                                    <p:cond delay="0"/>
                                  </p:stCondLst>
                                  <p:childTnLst>
                                    <p:animEffect transition="out" filter="fade">
                                      <p:cBhvr>
                                        <p:cTn id="2035" dur="500"/>
                                        <p:tgtEl>
                                          <p:spTgt spid="270"/>
                                        </p:tgtEl>
                                      </p:cBhvr>
                                    </p:animEffect>
                                    <p:set>
                                      <p:cBhvr>
                                        <p:cTn id="2036"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5"/>
                  </p:tgtEl>
                </p:cond>
              </p:nextCondLst>
            </p:seq>
            <p:seq concurrent="1" nextAc="seek">
              <p:cTn id="2037" restart="whenNotActive" fill="hold" evtFilter="cancelBubble" nodeType="interactiveSeq">
                <p:stCondLst>
                  <p:cond evt="onClick" delay="0">
                    <p:tgtEl>
                      <p:spTgt spid="286"/>
                    </p:tgtEl>
                  </p:cond>
                </p:stCondLst>
                <p:endSync evt="end" delay="0">
                  <p:rtn val="all"/>
                </p:endSync>
                <p:childTnLst>
                  <p:par>
                    <p:cTn id="2038" fill="hold">
                      <p:stCondLst>
                        <p:cond delay="0"/>
                      </p:stCondLst>
                      <p:childTnLst>
                        <p:par>
                          <p:cTn id="2039" fill="hold">
                            <p:stCondLst>
                              <p:cond delay="0"/>
                            </p:stCondLst>
                            <p:childTnLst>
                              <p:par>
                                <p:cTn id="2040" presetID="1" presetClass="entr" presetSubtype="0" fill="hold" grpId="0" nodeType="clickEffect">
                                  <p:stCondLst>
                                    <p:cond delay="0"/>
                                  </p:stCondLst>
                                  <p:childTnLst>
                                    <p:set>
                                      <p:cBhvr>
                                        <p:cTn id="2041" dur="1" fill="hold">
                                          <p:stCondLst>
                                            <p:cond delay="0"/>
                                          </p:stCondLst>
                                        </p:cTn>
                                        <p:tgtEl>
                                          <p:spTgt spid="292"/>
                                        </p:tgtEl>
                                        <p:attrNameLst>
                                          <p:attrName>style.visibility</p:attrName>
                                        </p:attrNameLst>
                                      </p:cBhvr>
                                      <p:to>
                                        <p:strVal val="visible"/>
                                      </p:to>
                                    </p:set>
                                  </p:childTnLst>
                                </p:cTn>
                              </p:par>
                              <p:par>
                                <p:cTn id="2042" presetID="1" presetClass="entr" presetSubtype="0" fill="hold" grpId="2" nodeType="withEffect">
                                  <p:stCondLst>
                                    <p:cond delay="0"/>
                                  </p:stCondLst>
                                  <p:childTnLst>
                                    <p:set>
                                      <p:cBhvr>
                                        <p:cTn id="2043" dur="1" fill="hold">
                                          <p:stCondLst>
                                            <p:cond delay="0"/>
                                          </p:stCondLst>
                                        </p:cTn>
                                        <p:tgtEl>
                                          <p:spTgt spid="262"/>
                                        </p:tgtEl>
                                        <p:attrNameLst>
                                          <p:attrName>style.visibility</p:attrName>
                                        </p:attrNameLst>
                                      </p:cBhvr>
                                      <p:to>
                                        <p:strVal val="visible"/>
                                      </p:to>
                                    </p:set>
                                  </p:childTnLst>
                                </p:cTn>
                              </p:par>
                              <p:par>
                                <p:cTn id="2044" presetID="10" presetClass="exit" presetSubtype="0" fill="hold" grpId="2" nodeType="withEffect">
                                  <p:stCondLst>
                                    <p:cond delay="0"/>
                                  </p:stCondLst>
                                  <p:childTnLst>
                                    <p:animEffect transition="out" filter="fade">
                                      <p:cBhvr>
                                        <p:cTn id="2045" dur="500"/>
                                        <p:tgtEl>
                                          <p:spTgt spid="270"/>
                                        </p:tgtEl>
                                      </p:cBhvr>
                                    </p:animEffect>
                                    <p:set>
                                      <p:cBhvr>
                                        <p:cTn id="2046"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6"/>
                  </p:tgtEl>
                </p:cond>
              </p:nextCondLst>
            </p:seq>
            <p:seq concurrent="1" nextAc="seek">
              <p:cTn id="2047" restart="whenNotActive" fill="hold" evtFilter="cancelBubble" nodeType="interactiveSeq">
                <p:stCondLst>
                  <p:cond evt="onClick" delay="0">
                    <p:tgtEl>
                      <p:spTgt spid="287"/>
                    </p:tgtEl>
                  </p:cond>
                </p:stCondLst>
                <p:endSync evt="end" delay="0">
                  <p:rtn val="all"/>
                </p:endSync>
                <p:childTnLst>
                  <p:par>
                    <p:cTn id="2048" fill="hold">
                      <p:stCondLst>
                        <p:cond delay="0"/>
                      </p:stCondLst>
                      <p:childTnLst>
                        <p:par>
                          <p:cTn id="2049" fill="hold">
                            <p:stCondLst>
                              <p:cond delay="0"/>
                            </p:stCondLst>
                            <p:childTnLst>
                              <p:par>
                                <p:cTn id="2050" presetID="1" presetClass="entr" presetSubtype="0" fill="hold" grpId="1" nodeType="clickEffect">
                                  <p:stCondLst>
                                    <p:cond delay="0"/>
                                  </p:stCondLst>
                                  <p:childTnLst>
                                    <p:set>
                                      <p:cBhvr>
                                        <p:cTn id="2051" dur="1" fill="hold">
                                          <p:stCondLst>
                                            <p:cond delay="0"/>
                                          </p:stCondLst>
                                        </p:cTn>
                                        <p:tgtEl>
                                          <p:spTgt spid="293"/>
                                        </p:tgtEl>
                                        <p:attrNameLst>
                                          <p:attrName>style.visibility</p:attrName>
                                        </p:attrNameLst>
                                      </p:cBhvr>
                                      <p:to>
                                        <p:strVal val="visible"/>
                                      </p:to>
                                    </p:set>
                                  </p:childTnLst>
                                </p:cTn>
                              </p:par>
                              <p:par>
                                <p:cTn id="2052" presetID="1" presetClass="entr" presetSubtype="0" fill="hold" grpId="1" nodeType="withEffect">
                                  <p:stCondLst>
                                    <p:cond delay="0"/>
                                  </p:stCondLst>
                                  <p:childTnLst>
                                    <p:set>
                                      <p:cBhvr>
                                        <p:cTn id="2053" dur="1" fill="hold">
                                          <p:stCondLst>
                                            <p:cond delay="0"/>
                                          </p:stCondLst>
                                        </p:cTn>
                                        <p:tgtEl>
                                          <p:spTgt spid="262"/>
                                        </p:tgtEl>
                                        <p:attrNameLst>
                                          <p:attrName>style.visibility</p:attrName>
                                        </p:attrNameLst>
                                      </p:cBhvr>
                                      <p:to>
                                        <p:strVal val="visible"/>
                                      </p:to>
                                    </p:set>
                                  </p:childTnLst>
                                </p:cTn>
                              </p:par>
                              <p:par>
                                <p:cTn id="2054" presetID="10" presetClass="exit" presetSubtype="0" fill="hold" grpId="5" nodeType="withEffect">
                                  <p:stCondLst>
                                    <p:cond delay="0"/>
                                  </p:stCondLst>
                                  <p:childTnLst>
                                    <p:animEffect transition="out" filter="fade">
                                      <p:cBhvr>
                                        <p:cTn id="2055" dur="500"/>
                                        <p:tgtEl>
                                          <p:spTgt spid="270"/>
                                        </p:tgtEl>
                                      </p:cBhvr>
                                    </p:animEffect>
                                    <p:set>
                                      <p:cBhvr>
                                        <p:cTn id="2056"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7"/>
                  </p:tgtEl>
                </p:cond>
              </p:nextCondLst>
            </p:seq>
            <p:seq concurrent="1" nextAc="seek">
              <p:cTn id="2057" restart="whenNotActive" fill="hold" evtFilter="cancelBubble" nodeType="interactiveSeq">
                <p:stCondLst>
                  <p:cond evt="onClick" delay="0">
                    <p:tgtEl>
                      <p:spTgt spid="289"/>
                    </p:tgtEl>
                  </p:cond>
                </p:stCondLst>
                <p:endSync evt="end" delay="0">
                  <p:rtn val="all"/>
                </p:endSync>
                <p:childTnLst>
                  <p:par>
                    <p:cTn id="2058" fill="hold">
                      <p:stCondLst>
                        <p:cond delay="0"/>
                      </p:stCondLst>
                      <p:childTnLst>
                        <p:par>
                          <p:cTn id="2059" fill="hold">
                            <p:stCondLst>
                              <p:cond delay="0"/>
                            </p:stCondLst>
                            <p:childTnLst>
                              <p:par>
                                <p:cTn id="2060" presetID="1" presetClass="entr" presetSubtype="0" fill="hold" grpId="0" nodeType="clickEffect">
                                  <p:stCondLst>
                                    <p:cond delay="0"/>
                                  </p:stCondLst>
                                  <p:childTnLst>
                                    <p:set>
                                      <p:cBhvr>
                                        <p:cTn id="2061" dur="1" fill="hold">
                                          <p:stCondLst>
                                            <p:cond delay="0"/>
                                          </p:stCondLst>
                                        </p:cTn>
                                        <p:tgtEl>
                                          <p:spTgt spid="295"/>
                                        </p:tgtEl>
                                        <p:attrNameLst>
                                          <p:attrName>style.visibility</p:attrName>
                                        </p:attrNameLst>
                                      </p:cBhvr>
                                      <p:to>
                                        <p:strVal val="visible"/>
                                      </p:to>
                                    </p:set>
                                  </p:childTnLst>
                                </p:cTn>
                              </p:par>
                              <p:par>
                                <p:cTn id="2062" presetID="1" presetClass="entr" presetSubtype="0" fill="hold" grpId="0" nodeType="withEffect">
                                  <p:stCondLst>
                                    <p:cond delay="0"/>
                                  </p:stCondLst>
                                  <p:childTnLst>
                                    <p:set>
                                      <p:cBhvr>
                                        <p:cTn id="2063" dur="1" fill="hold">
                                          <p:stCondLst>
                                            <p:cond delay="0"/>
                                          </p:stCondLst>
                                        </p:cTn>
                                        <p:tgtEl>
                                          <p:spTgt spid="262"/>
                                        </p:tgtEl>
                                        <p:attrNameLst>
                                          <p:attrName>style.visibility</p:attrName>
                                        </p:attrNameLst>
                                      </p:cBhvr>
                                      <p:to>
                                        <p:strVal val="visible"/>
                                      </p:to>
                                    </p:set>
                                  </p:childTnLst>
                                </p:cTn>
                              </p:par>
                              <p:par>
                                <p:cTn id="2064" presetID="10" presetClass="exit" presetSubtype="0" fill="hold" grpId="4" nodeType="withEffect">
                                  <p:stCondLst>
                                    <p:cond delay="0"/>
                                  </p:stCondLst>
                                  <p:childTnLst>
                                    <p:animEffect transition="out" filter="fade">
                                      <p:cBhvr>
                                        <p:cTn id="2065" dur="500"/>
                                        <p:tgtEl>
                                          <p:spTgt spid="270"/>
                                        </p:tgtEl>
                                      </p:cBhvr>
                                    </p:animEffect>
                                    <p:set>
                                      <p:cBhvr>
                                        <p:cTn id="2066"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9"/>
                  </p:tgtEl>
                </p:cond>
              </p:nextCondLst>
            </p:seq>
            <p:seq concurrent="1" nextAc="seek">
              <p:cTn id="2067" restart="whenNotActive" fill="hold" evtFilter="cancelBubble" nodeType="interactiveSeq">
                <p:stCondLst>
                  <p:cond evt="onClick" delay="0">
                    <p:tgtEl>
                      <p:spTgt spid="290"/>
                    </p:tgtEl>
                  </p:cond>
                </p:stCondLst>
                <p:endSync evt="end" delay="0">
                  <p:rtn val="all"/>
                </p:endSync>
                <p:childTnLst>
                  <p:par>
                    <p:cTn id="2068" fill="hold">
                      <p:stCondLst>
                        <p:cond delay="0"/>
                      </p:stCondLst>
                      <p:childTnLst>
                        <p:par>
                          <p:cTn id="2069" fill="hold">
                            <p:stCondLst>
                              <p:cond delay="0"/>
                            </p:stCondLst>
                            <p:childTnLst>
                              <p:par>
                                <p:cTn id="2070" presetID="1" presetClass="entr" presetSubtype="0" fill="hold" grpId="0" nodeType="clickEffect">
                                  <p:stCondLst>
                                    <p:cond delay="0"/>
                                  </p:stCondLst>
                                  <p:childTnLst>
                                    <p:set>
                                      <p:cBhvr>
                                        <p:cTn id="2071" dur="1" fill="hold">
                                          <p:stCondLst>
                                            <p:cond delay="0"/>
                                          </p:stCondLst>
                                        </p:cTn>
                                        <p:tgtEl>
                                          <p:spTgt spid="296"/>
                                        </p:tgtEl>
                                        <p:attrNameLst>
                                          <p:attrName>style.visibility</p:attrName>
                                        </p:attrNameLst>
                                      </p:cBhvr>
                                      <p:to>
                                        <p:strVal val="visible"/>
                                      </p:to>
                                    </p:set>
                                  </p:childTnLst>
                                </p:cTn>
                              </p:par>
                              <p:par>
                                <p:cTn id="2072" presetID="1" presetClass="entr" presetSubtype="0" fill="hold" grpId="0" nodeType="withEffect">
                                  <p:stCondLst>
                                    <p:cond delay="0"/>
                                  </p:stCondLst>
                                  <p:childTnLst>
                                    <p:set>
                                      <p:cBhvr>
                                        <p:cTn id="2073" dur="1" fill="hold">
                                          <p:stCondLst>
                                            <p:cond delay="0"/>
                                          </p:stCondLst>
                                        </p:cTn>
                                        <p:tgtEl>
                                          <p:spTgt spid="267"/>
                                        </p:tgtEl>
                                        <p:attrNameLst>
                                          <p:attrName>style.visibility</p:attrName>
                                        </p:attrNameLst>
                                      </p:cBhvr>
                                      <p:to>
                                        <p:strVal val="visible"/>
                                      </p:to>
                                    </p:set>
                                  </p:childTnLst>
                                </p:cTn>
                              </p:par>
                              <p:par>
                                <p:cTn id="2074" presetID="10" presetClass="exit" presetSubtype="0" fill="hold" grpId="3" nodeType="withEffect">
                                  <p:stCondLst>
                                    <p:cond delay="0"/>
                                  </p:stCondLst>
                                  <p:childTnLst>
                                    <p:animEffect transition="out" filter="fade">
                                      <p:cBhvr>
                                        <p:cTn id="2075" dur="500"/>
                                        <p:tgtEl>
                                          <p:spTgt spid="270"/>
                                        </p:tgtEl>
                                      </p:cBhvr>
                                    </p:animEffect>
                                    <p:set>
                                      <p:cBhvr>
                                        <p:cTn id="2076"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90"/>
                  </p:tgtEl>
                </p:cond>
              </p:nextCondLst>
            </p:seq>
            <p:seq concurrent="1" nextAc="seek">
              <p:cTn id="2077" restart="whenNotActive" fill="hold" evtFilter="cancelBubble" nodeType="interactiveSeq">
                <p:stCondLst>
                  <p:cond evt="onClick" delay="0">
                    <p:tgtEl>
                      <p:spTgt spid="288"/>
                    </p:tgtEl>
                  </p:cond>
                </p:stCondLst>
                <p:endSync evt="end" delay="0">
                  <p:rtn val="all"/>
                </p:endSync>
                <p:childTnLst>
                  <p:par>
                    <p:cTn id="2078" fill="hold">
                      <p:stCondLst>
                        <p:cond delay="0"/>
                      </p:stCondLst>
                      <p:childTnLst>
                        <p:par>
                          <p:cTn id="2079" fill="hold">
                            <p:stCondLst>
                              <p:cond delay="0"/>
                            </p:stCondLst>
                            <p:childTnLst>
                              <p:par>
                                <p:cTn id="2080" presetID="1" presetClass="entr" presetSubtype="0" fill="hold" grpId="0" nodeType="clickEffect">
                                  <p:stCondLst>
                                    <p:cond delay="0"/>
                                  </p:stCondLst>
                                  <p:childTnLst>
                                    <p:set>
                                      <p:cBhvr>
                                        <p:cTn id="2081" dur="1" fill="hold">
                                          <p:stCondLst>
                                            <p:cond delay="0"/>
                                          </p:stCondLst>
                                        </p:cTn>
                                        <p:tgtEl>
                                          <p:spTgt spid="294"/>
                                        </p:tgtEl>
                                        <p:attrNameLst>
                                          <p:attrName>style.visibility</p:attrName>
                                        </p:attrNameLst>
                                      </p:cBhvr>
                                      <p:to>
                                        <p:strVal val="visible"/>
                                      </p:to>
                                    </p:set>
                                  </p:childTnLst>
                                </p:cTn>
                              </p:par>
                              <p:par>
                                <p:cTn id="2082" presetID="10" presetClass="exit" presetSubtype="0" fill="hold" grpId="0" nodeType="withEffect">
                                  <p:stCondLst>
                                    <p:cond delay="0"/>
                                  </p:stCondLst>
                                  <p:childTnLst>
                                    <p:animEffect transition="out" filter="fade">
                                      <p:cBhvr>
                                        <p:cTn id="2083" dur="500"/>
                                        <p:tgtEl>
                                          <p:spTgt spid="270"/>
                                        </p:tgtEl>
                                      </p:cBhvr>
                                    </p:animEffect>
                                    <p:set>
                                      <p:cBhvr>
                                        <p:cTn id="2084"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8"/>
                  </p:tgtEl>
                </p:cond>
              </p:nextCondLst>
            </p:seq>
            <p:seq concurrent="1" nextAc="seek">
              <p:cTn id="2085" restart="whenNotActive" fill="hold" evtFilter="cancelBubble" nodeType="interactiveSeq">
                <p:stCondLst>
                  <p:cond evt="onClick" delay="0">
                    <p:tgtEl>
                      <p:spTgt spid="296"/>
                    </p:tgtEl>
                  </p:cond>
                </p:stCondLst>
                <p:endSync evt="end" delay="0">
                  <p:rtn val="all"/>
                </p:endSync>
                <p:childTnLst>
                  <p:par>
                    <p:cTn id="2086" fill="hold">
                      <p:stCondLst>
                        <p:cond delay="0"/>
                      </p:stCondLst>
                      <p:childTnLst>
                        <p:par>
                          <p:cTn id="2087" fill="hold">
                            <p:stCondLst>
                              <p:cond delay="0"/>
                            </p:stCondLst>
                            <p:childTnLst>
                              <p:par>
                                <p:cTn id="2088" presetID="1" presetClass="exit" presetSubtype="0" fill="hold" grpId="1" nodeType="clickEffect">
                                  <p:stCondLst>
                                    <p:cond delay="0"/>
                                  </p:stCondLst>
                                  <p:childTnLst>
                                    <p:set>
                                      <p:cBhvr>
                                        <p:cTn id="2089" dur="1" fill="hold">
                                          <p:stCondLst>
                                            <p:cond delay="0"/>
                                          </p:stCondLst>
                                        </p:cTn>
                                        <p:tgtEl>
                                          <p:spTgt spid="296"/>
                                        </p:tgtEl>
                                        <p:attrNameLst>
                                          <p:attrName>style.visibility</p:attrName>
                                        </p:attrNameLst>
                                      </p:cBhvr>
                                      <p:to>
                                        <p:strVal val="hidden"/>
                                      </p:to>
                                    </p:set>
                                  </p:childTnLst>
                                </p:cTn>
                              </p:par>
                              <p:par>
                                <p:cTn id="2090" presetID="1" presetClass="exit" presetSubtype="0" fill="hold" grpId="1" nodeType="withEffect">
                                  <p:stCondLst>
                                    <p:cond delay="0"/>
                                  </p:stCondLst>
                                  <p:childTnLst>
                                    <p:set>
                                      <p:cBhvr>
                                        <p:cTn id="2091" dur="1" fill="hold">
                                          <p:stCondLst>
                                            <p:cond delay="0"/>
                                          </p:stCondLst>
                                        </p:cTn>
                                        <p:tgtEl>
                                          <p:spTgt spid="267"/>
                                        </p:tgtEl>
                                        <p:attrNameLst>
                                          <p:attrName>style.visibility</p:attrName>
                                        </p:attrNameLst>
                                      </p:cBhvr>
                                      <p:to>
                                        <p:strVal val="hidden"/>
                                      </p:to>
                                    </p:set>
                                  </p:childTnLst>
                                </p:cTn>
                              </p:par>
                              <p:par>
                                <p:cTn id="2092" presetID="10" presetClass="entr" presetSubtype="0" fill="hold" grpId="6" nodeType="withEffect">
                                  <p:stCondLst>
                                    <p:cond delay="0"/>
                                  </p:stCondLst>
                                  <p:childTnLst>
                                    <p:set>
                                      <p:cBhvr>
                                        <p:cTn id="2093" dur="1" fill="hold">
                                          <p:stCondLst>
                                            <p:cond delay="0"/>
                                          </p:stCondLst>
                                        </p:cTn>
                                        <p:tgtEl>
                                          <p:spTgt spid="270"/>
                                        </p:tgtEl>
                                        <p:attrNameLst>
                                          <p:attrName>style.visibility</p:attrName>
                                        </p:attrNameLst>
                                      </p:cBhvr>
                                      <p:to>
                                        <p:strVal val="visible"/>
                                      </p:to>
                                    </p:set>
                                    <p:animEffect transition="in" filter="fade">
                                      <p:cBhvr>
                                        <p:cTn id="2094" dur="500"/>
                                        <p:tgtEl>
                                          <p:spTgt spid="270"/>
                                        </p:tgtEl>
                                      </p:cBhvr>
                                    </p:animEffect>
                                  </p:childTnLst>
                                </p:cTn>
                              </p:par>
                            </p:childTnLst>
                          </p:cTn>
                        </p:par>
                      </p:childTnLst>
                    </p:cTn>
                  </p:par>
                </p:childTnLst>
              </p:cTn>
              <p:nextCondLst>
                <p:cond evt="onClick" delay="0">
                  <p:tgtEl>
                    <p:spTgt spid="296"/>
                  </p:tgtEl>
                </p:cond>
              </p:nextCondLst>
            </p:seq>
            <p:seq concurrent="1" nextAc="seek">
              <p:cTn id="2095" restart="whenNotActive" fill="hold" evtFilter="cancelBubble" nodeType="interactiveSeq">
                <p:stCondLst>
                  <p:cond evt="onClick" delay="0">
                    <p:tgtEl>
                      <p:spTgt spid="291"/>
                    </p:tgtEl>
                  </p:cond>
                </p:stCondLst>
                <p:endSync evt="end" delay="0">
                  <p:rtn val="all"/>
                </p:endSync>
                <p:childTnLst>
                  <p:par>
                    <p:cTn id="2096" fill="hold">
                      <p:stCondLst>
                        <p:cond delay="0"/>
                      </p:stCondLst>
                      <p:childTnLst>
                        <p:par>
                          <p:cTn id="2097" fill="hold">
                            <p:stCondLst>
                              <p:cond delay="0"/>
                            </p:stCondLst>
                            <p:childTnLst>
                              <p:par>
                                <p:cTn id="2098" presetID="1" presetClass="exit" presetSubtype="0" fill="hold" grpId="1" nodeType="clickEffect">
                                  <p:stCondLst>
                                    <p:cond delay="0"/>
                                  </p:stCondLst>
                                  <p:childTnLst>
                                    <p:set>
                                      <p:cBhvr>
                                        <p:cTn id="2099" dur="1" fill="hold">
                                          <p:stCondLst>
                                            <p:cond delay="0"/>
                                          </p:stCondLst>
                                        </p:cTn>
                                        <p:tgtEl>
                                          <p:spTgt spid="291"/>
                                        </p:tgtEl>
                                        <p:attrNameLst>
                                          <p:attrName>style.visibility</p:attrName>
                                        </p:attrNameLst>
                                      </p:cBhvr>
                                      <p:to>
                                        <p:strVal val="hidden"/>
                                      </p:to>
                                    </p:set>
                                  </p:childTnLst>
                                </p:cTn>
                              </p:par>
                              <p:par>
                                <p:cTn id="2100" presetID="10" presetClass="entr" presetSubtype="0" fill="hold" grpId="7" nodeType="withEffect">
                                  <p:stCondLst>
                                    <p:cond delay="0"/>
                                  </p:stCondLst>
                                  <p:childTnLst>
                                    <p:set>
                                      <p:cBhvr>
                                        <p:cTn id="2101" dur="1" fill="hold">
                                          <p:stCondLst>
                                            <p:cond delay="0"/>
                                          </p:stCondLst>
                                        </p:cTn>
                                        <p:tgtEl>
                                          <p:spTgt spid="270"/>
                                        </p:tgtEl>
                                        <p:attrNameLst>
                                          <p:attrName>style.visibility</p:attrName>
                                        </p:attrNameLst>
                                      </p:cBhvr>
                                      <p:to>
                                        <p:strVal val="visible"/>
                                      </p:to>
                                    </p:set>
                                    <p:animEffect transition="in" filter="fade">
                                      <p:cBhvr>
                                        <p:cTn id="2102" dur="500"/>
                                        <p:tgtEl>
                                          <p:spTgt spid="270"/>
                                        </p:tgtEl>
                                      </p:cBhvr>
                                    </p:animEffect>
                                  </p:childTnLst>
                                </p:cTn>
                              </p:par>
                            </p:childTnLst>
                          </p:cTn>
                        </p:par>
                      </p:childTnLst>
                    </p:cTn>
                  </p:par>
                </p:childTnLst>
              </p:cTn>
              <p:nextCondLst>
                <p:cond evt="onClick" delay="0">
                  <p:tgtEl>
                    <p:spTgt spid="291"/>
                  </p:tgtEl>
                </p:cond>
              </p:nextCondLst>
            </p:seq>
            <p:seq concurrent="1" nextAc="seek">
              <p:cTn id="2103" restart="whenNotActive" fill="hold" evtFilter="cancelBubble" nodeType="interactiveSeq">
                <p:stCondLst>
                  <p:cond evt="onClick" delay="0">
                    <p:tgtEl>
                      <p:spTgt spid="292"/>
                    </p:tgtEl>
                  </p:cond>
                </p:stCondLst>
                <p:endSync evt="end" delay="0">
                  <p:rtn val="all"/>
                </p:endSync>
                <p:childTnLst>
                  <p:par>
                    <p:cTn id="2104" fill="hold">
                      <p:stCondLst>
                        <p:cond delay="0"/>
                      </p:stCondLst>
                      <p:childTnLst>
                        <p:par>
                          <p:cTn id="2105" fill="hold">
                            <p:stCondLst>
                              <p:cond delay="0"/>
                            </p:stCondLst>
                            <p:childTnLst>
                              <p:par>
                                <p:cTn id="2106" presetID="1" presetClass="exit" presetSubtype="0" fill="hold" grpId="1" nodeType="clickEffect">
                                  <p:stCondLst>
                                    <p:cond delay="0"/>
                                  </p:stCondLst>
                                  <p:childTnLst>
                                    <p:set>
                                      <p:cBhvr>
                                        <p:cTn id="2107" dur="1" fill="hold">
                                          <p:stCondLst>
                                            <p:cond delay="0"/>
                                          </p:stCondLst>
                                        </p:cTn>
                                        <p:tgtEl>
                                          <p:spTgt spid="292"/>
                                        </p:tgtEl>
                                        <p:attrNameLst>
                                          <p:attrName>style.visibility</p:attrName>
                                        </p:attrNameLst>
                                      </p:cBhvr>
                                      <p:to>
                                        <p:strVal val="hidden"/>
                                      </p:to>
                                    </p:set>
                                  </p:childTnLst>
                                </p:cTn>
                              </p:par>
                              <p:par>
                                <p:cTn id="2108" presetID="1" presetClass="exit" presetSubtype="0" fill="hold" grpId="5" nodeType="withEffect">
                                  <p:stCondLst>
                                    <p:cond delay="0"/>
                                  </p:stCondLst>
                                  <p:childTnLst>
                                    <p:set>
                                      <p:cBhvr>
                                        <p:cTn id="2109" dur="1" fill="hold">
                                          <p:stCondLst>
                                            <p:cond delay="0"/>
                                          </p:stCondLst>
                                        </p:cTn>
                                        <p:tgtEl>
                                          <p:spTgt spid="262"/>
                                        </p:tgtEl>
                                        <p:attrNameLst>
                                          <p:attrName>style.visibility</p:attrName>
                                        </p:attrNameLst>
                                      </p:cBhvr>
                                      <p:to>
                                        <p:strVal val="hidden"/>
                                      </p:to>
                                    </p:set>
                                  </p:childTnLst>
                                </p:cTn>
                              </p:par>
                              <p:par>
                                <p:cTn id="2110" presetID="10" presetClass="entr" presetSubtype="0" fill="hold" grpId="11" nodeType="withEffect">
                                  <p:stCondLst>
                                    <p:cond delay="0"/>
                                  </p:stCondLst>
                                  <p:childTnLst>
                                    <p:set>
                                      <p:cBhvr>
                                        <p:cTn id="2111" dur="1" fill="hold">
                                          <p:stCondLst>
                                            <p:cond delay="0"/>
                                          </p:stCondLst>
                                        </p:cTn>
                                        <p:tgtEl>
                                          <p:spTgt spid="270"/>
                                        </p:tgtEl>
                                        <p:attrNameLst>
                                          <p:attrName>style.visibility</p:attrName>
                                        </p:attrNameLst>
                                      </p:cBhvr>
                                      <p:to>
                                        <p:strVal val="visible"/>
                                      </p:to>
                                    </p:set>
                                    <p:animEffect transition="in" filter="fade">
                                      <p:cBhvr>
                                        <p:cTn id="2112" dur="500"/>
                                        <p:tgtEl>
                                          <p:spTgt spid="270"/>
                                        </p:tgtEl>
                                      </p:cBhvr>
                                    </p:animEffect>
                                  </p:childTnLst>
                                </p:cTn>
                              </p:par>
                            </p:childTnLst>
                          </p:cTn>
                        </p:par>
                      </p:childTnLst>
                    </p:cTn>
                  </p:par>
                </p:childTnLst>
              </p:cTn>
              <p:nextCondLst>
                <p:cond evt="onClick" delay="0">
                  <p:tgtEl>
                    <p:spTgt spid="292"/>
                  </p:tgtEl>
                </p:cond>
              </p:nextCondLst>
            </p:seq>
            <p:seq concurrent="1" nextAc="seek">
              <p:cTn id="2113" restart="whenNotActive" fill="hold" evtFilter="cancelBubble" nodeType="interactiveSeq">
                <p:stCondLst>
                  <p:cond evt="onClick" delay="0">
                    <p:tgtEl>
                      <p:spTgt spid="293"/>
                    </p:tgtEl>
                  </p:cond>
                </p:stCondLst>
                <p:endSync evt="end" delay="0">
                  <p:rtn val="all"/>
                </p:endSync>
                <p:childTnLst>
                  <p:par>
                    <p:cTn id="2114" fill="hold">
                      <p:stCondLst>
                        <p:cond delay="0"/>
                      </p:stCondLst>
                      <p:childTnLst>
                        <p:par>
                          <p:cTn id="2115" fill="hold">
                            <p:stCondLst>
                              <p:cond delay="0"/>
                            </p:stCondLst>
                            <p:childTnLst>
                              <p:par>
                                <p:cTn id="2116" presetID="1" presetClass="exit" presetSubtype="0" fill="hold" grpId="0" nodeType="clickEffect">
                                  <p:stCondLst>
                                    <p:cond delay="0"/>
                                  </p:stCondLst>
                                  <p:childTnLst>
                                    <p:set>
                                      <p:cBhvr>
                                        <p:cTn id="2117" dur="1" fill="hold">
                                          <p:stCondLst>
                                            <p:cond delay="0"/>
                                          </p:stCondLst>
                                        </p:cTn>
                                        <p:tgtEl>
                                          <p:spTgt spid="293"/>
                                        </p:tgtEl>
                                        <p:attrNameLst>
                                          <p:attrName>style.visibility</p:attrName>
                                        </p:attrNameLst>
                                      </p:cBhvr>
                                      <p:to>
                                        <p:strVal val="hidden"/>
                                      </p:to>
                                    </p:set>
                                  </p:childTnLst>
                                </p:cTn>
                              </p:par>
                              <p:par>
                                <p:cTn id="2118" presetID="1" presetClass="exit" presetSubtype="0" fill="hold" grpId="4" nodeType="withEffect">
                                  <p:stCondLst>
                                    <p:cond delay="0"/>
                                  </p:stCondLst>
                                  <p:childTnLst>
                                    <p:set>
                                      <p:cBhvr>
                                        <p:cTn id="2119" dur="1" fill="hold">
                                          <p:stCondLst>
                                            <p:cond delay="0"/>
                                          </p:stCondLst>
                                        </p:cTn>
                                        <p:tgtEl>
                                          <p:spTgt spid="262"/>
                                        </p:tgtEl>
                                        <p:attrNameLst>
                                          <p:attrName>style.visibility</p:attrName>
                                        </p:attrNameLst>
                                      </p:cBhvr>
                                      <p:to>
                                        <p:strVal val="hidden"/>
                                      </p:to>
                                    </p:set>
                                  </p:childTnLst>
                                </p:cTn>
                              </p:par>
                              <p:par>
                                <p:cTn id="2120" presetID="10" presetClass="entr" presetSubtype="0" fill="hold" grpId="10" nodeType="withEffect">
                                  <p:stCondLst>
                                    <p:cond delay="0"/>
                                  </p:stCondLst>
                                  <p:childTnLst>
                                    <p:set>
                                      <p:cBhvr>
                                        <p:cTn id="2121" dur="1" fill="hold">
                                          <p:stCondLst>
                                            <p:cond delay="0"/>
                                          </p:stCondLst>
                                        </p:cTn>
                                        <p:tgtEl>
                                          <p:spTgt spid="270"/>
                                        </p:tgtEl>
                                        <p:attrNameLst>
                                          <p:attrName>style.visibility</p:attrName>
                                        </p:attrNameLst>
                                      </p:cBhvr>
                                      <p:to>
                                        <p:strVal val="visible"/>
                                      </p:to>
                                    </p:set>
                                    <p:animEffect transition="in" filter="fade">
                                      <p:cBhvr>
                                        <p:cTn id="2122" dur="500"/>
                                        <p:tgtEl>
                                          <p:spTgt spid="270"/>
                                        </p:tgtEl>
                                      </p:cBhvr>
                                    </p:animEffect>
                                  </p:childTnLst>
                                </p:cTn>
                              </p:par>
                            </p:childTnLst>
                          </p:cTn>
                        </p:par>
                      </p:childTnLst>
                    </p:cTn>
                  </p:par>
                </p:childTnLst>
              </p:cTn>
              <p:nextCondLst>
                <p:cond evt="onClick" delay="0">
                  <p:tgtEl>
                    <p:spTgt spid="293"/>
                  </p:tgtEl>
                </p:cond>
              </p:nextCondLst>
            </p:seq>
            <p:seq concurrent="1" nextAc="seek">
              <p:cTn id="2123" restart="whenNotActive" fill="hold" evtFilter="cancelBubble" nodeType="interactiveSeq">
                <p:stCondLst>
                  <p:cond evt="onClick" delay="0">
                    <p:tgtEl>
                      <p:spTgt spid="294"/>
                    </p:tgtEl>
                  </p:cond>
                </p:stCondLst>
                <p:endSync evt="end" delay="0">
                  <p:rtn val="all"/>
                </p:endSync>
                <p:childTnLst>
                  <p:par>
                    <p:cTn id="2124" fill="hold">
                      <p:stCondLst>
                        <p:cond delay="0"/>
                      </p:stCondLst>
                      <p:childTnLst>
                        <p:par>
                          <p:cTn id="2125" fill="hold">
                            <p:stCondLst>
                              <p:cond delay="0"/>
                            </p:stCondLst>
                            <p:childTnLst>
                              <p:par>
                                <p:cTn id="2126" presetID="1" presetClass="exit" presetSubtype="0" fill="hold" grpId="1" nodeType="clickEffect">
                                  <p:stCondLst>
                                    <p:cond delay="0"/>
                                  </p:stCondLst>
                                  <p:childTnLst>
                                    <p:set>
                                      <p:cBhvr>
                                        <p:cTn id="2127" dur="1" fill="hold">
                                          <p:stCondLst>
                                            <p:cond delay="0"/>
                                          </p:stCondLst>
                                        </p:cTn>
                                        <p:tgtEl>
                                          <p:spTgt spid="294"/>
                                        </p:tgtEl>
                                        <p:attrNameLst>
                                          <p:attrName>style.visibility</p:attrName>
                                        </p:attrNameLst>
                                      </p:cBhvr>
                                      <p:to>
                                        <p:strVal val="hidden"/>
                                      </p:to>
                                    </p:set>
                                  </p:childTnLst>
                                </p:cTn>
                              </p:par>
                              <p:par>
                                <p:cTn id="2128" presetID="10" presetClass="entr" presetSubtype="0" fill="hold" grpId="9" nodeType="withEffect">
                                  <p:stCondLst>
                                    <p:cond delay="0"/>
                                  </p:stCondLst>
                                  <p:childTnLst>
                                    <p:set>
                                      <p:cBhvr>
                                        <p:cTn id="2129" dur="1" fill="hold">
                                          <p:stCondLst>
                                            <p:cond delay="0"/>
                                          </p:stCondLst>
                                        </p:cTn>
                                        <p:tgtEl>
                                          <p:spTgt spid="270"/>
                                        </p:tgtEl>
                                        <p:attrNameLst>
                                          <p:attrName>style.visibility</p:attrName>
                                        </p:attrNameLst>
                                      </p:cBhvr>
                                      <p:to>
                                        <p:strVal val="visible"/>
                                      </p:to>
                                    </p:set>
                                    <p:animEffect transition="in" filter="fade">
                                      <p:cBhvr>
                                        <p:cTn id="2130" dur="500"/>
                                        <p:tgtEl>
                                          <p:spTgt spid="270"/>
                                        </p:tgtEl>
                                      </p:cBhvr>
                                    </p:animEffect>
                                  </p:childTnLst>
                                </p:cTn>
                              </p:par>
                            </p:childTnLst>
                          </p:cTn>
                        </p:par>
                      </p:childTnLst>
                    </p:cTn>
                  </p:par>
                </p:childTnLst>
              </p:cTn>
              <p:nextCondLst>
                <p:cond evt="onClick" delay="0">
                  <p:tgtEl>
                    <p:spTgt spid="294"/>
                  </p:tgtEl>
                </p:cond>
              </p:nextCondLst>
            </p:seq>
            <p:seq concurrent="1" nextAc="seek">
              <p:cTn id="2131" restart="whenNotActive" fill="hold" evtFilter="cancelBubble" nodeType="interactiveSeq">
                <p:stCondLst>
                  <p:cond evt="onClick" delay="0">
                    <p:tgtEl>
                      <p:spTgt spid="295"/>
                    </p:tgtEl>
                  </p:cond>
                </p:stCondLst>
                <p:endSync evt="end" delay="0">
                  <p:rtn val="all"/>
                </p:endSync>
                <p:childTnLst>
                  <p:par>
                    <p:cTn id="2132" fill="hold">
                      <p:stCondLst>
                        <p:cond delay="0"/>
                      </p:stCondLst>
                      <p:childTnLst>
                        <p:par>
                          <p:cTn id="2133" fill="hold">
                            <p:stCondLst>
                              <p:cond delay="0"/>
                            </p:stCondLst>
                            <p:childTnLst>
                              <p:par>
                                <p:cTn id="2134" presetID="1" presetClass="exit" presetSubtype="0" fill="hold" grpId="1" nodeType="clickEffect">
                                  <p:stCondLst>
                                    <p:cond delay="0"/>
                                  </p:stCondLst>
                                  <p:childTnLst>
                                    <p:set>
                                      <p:cBhvr>
                                        <p:cTn id="2135" dur="1" fill="hold">
                                          <p:stCondLst>
                                            <p:cond delay="0"/>
                                          </p:stCondLst>
                                        </p:cTn>
                                        <p:tgtEl>
                                          <p:spTgt spid="295"/>
                                        </p:tgtEl>
                                        <p:attrNameLst>
                                          <p:attrName>style.visibility</p:attrName>
                                        </p:attrNameLst>
                                      </p:cBhvr>
                                      <p:to>
                                        <p:strVal val="hidden"/>
                                      </p:to>
                                    </p:set>
                                  </p:childTnLst>
                                </p:cTn>
                              </p:par>
                              <p:par>
                                <p:cTn id="2136" presetID="1" presetClass="exit" presetSubtype="0" fill="hold" grpId="3" nodeType="withEffect">
                                  <p:stCondLst>
                                    <p:cond delay="0"/>
                                  </p:stCondLst>
                                  <p:childTnLst>
                                    <p:set>
                                      <p:cBhvr>
                                        <p:cTn id="2137" dur="1" fill="hold">
                                          <p:stCondLst>
                                            <p:cond delay="0"/>
                                          </p:stCondLst>
                                        </p:cTn>
                                        <p:tgtEl>
                                          <p:spTgt spid="262"/>
                                        </p:tgtEl>
                                        <p:attrNameLst>
                                          <p:attrName>style.visibility</p:attrName>
                                        </p:attrNameLst>
                                      </p:cBhvr>
                                      <p:to>
                                        <p:strVal val="hidden"/>
                                      </p:to>
                                    </p:set>
                                  </p:childTnLst>
                                </p:cTn>
                              </p:par>
                              <p:par>
                                <p:cTn id="2138" presetID="10" presetClass="entr" presetSubtype="0" fill="hold" grpId="8" nodeType="withEffect">
                                  <p:stCondLst>
                                    <p:cond delay="0"/>
                                  </p:stCondLst>
                                  <p:childTnLst>
                                    <p:set>
                                      <p:cBhvr>
                                        <p:cTn id="2139" dur="1" fill="hold">
                                          <p:stCondLst>
                                            <p:cond delay="0"/>
                                          </p:stCondLst>
                                        </p:cTn>
                                        <p:tgtEl>
                                          <p:spTgt spid="270"/>
                                        </p:tgtEl>
                                        <p:attrNameLst>
                                          <p:attrName>style.visibility</p:attrName>
                                        </p:attrNameLst>
                                      </p:cBhvr>
                                      <p:to>
                                        <p:strVal val="visible"/>
                                      </p:to>
                                    </p:set>
                                    <p:animEffect transition="in" filter="fade">
                                      <p:cBhvr>
                                        <p:cTn id="2140" dur="500"/>
                                        <p:tgtEl>
                                          <p:spTgt spid="270"/>
                                        </p:tgtEl>
                                      </p:cBhvr>
                                    </p:animEffect>
                                  </p:childTnLst>
                                </p:cTn>
                              </p:par>
                            </p:childTnLst>
                          </p:cTn>
                        </p:par>
                      </p:childTnLst>
                    </p:cTn>
                  </p:par>
                </p:childTnLst>
              </p:cTn>
              <p:nextCondLst>
                <p:cond evt="onClick" delay="0">
                  <p:tgtEl>
                    <p:spTgt spid="295"/>
                  </p:tgtEl>
                </p:cond>
              </p:nextCondLst>
            </p:seq>
            <p:seq concurrent="1" nextAc="seek">
              <p:cTn id="2141" restart="whenNotActive" fill="hold" evtFilter="cancelBubble" nodeType="interactiveSeq">
                <p:stCondLst>
                  <p:cond evt="onClick" delay="0">
                    <p:tgtEl>
                      <p:spTgt spid="297"/>
                    </p:tgtEl>
                  </p:cond>
                </p:stCondLst>
                <p:endSync evt="end" delay="0">
                  <p:rtn val="all"/>
                </p:endSync>
                <p:childTnLst>
                  <p:par>
                    <p:cTn id="2142" fill="hold">
                      <p:stCondLst>
                        <p:cond delay="0"/>
                      </p:stCondLst>
                      <p:childTnLst>
                        <p:par>
                          <p:cTn id="2143" fill="hold">
                            <p:stCondLst>
                              <p:cond delay="0"/>
                            </p:stCondLst>
                            <p:childTnLst>
                              <p:par>
                                <p:cTn id="2144" presetID="1" presetClass="entr" presetSubtype="0" fill="hold" grpId="0" nodeType="clickEffect">
                                  <p:stCondLst>
                                    <p:cond delay="0"/>
                                  </p:stCondLst>
                                  <p:childTnLst>
                                    <p:set>
                                      <p:cBhvr>
                                        <p:cTn id="2145" dur="1" fill="hold">
                                          <p:stCondLst>
                                            <p:cond delay="0"/>
                                          </p:stCondLst>
                                        </p:cTn>
                                        <p:tgtEl>
                                          <p:spTgt spid="303"/>
                                        </p:tgtEl>
                                        <p:attrNameLst>
                                          <p:attrName>style.visibility</p:attrName>
                                        </p:attrNameLst>
                                      </p:cBhvr>
                                      <p:to>
                                        <p:strVal val="visible"/>
                                      </p:to>
                                    </p:set>
                                  </p:childTnLst>
                                </p:cTn>
                              </p:par>
                              <p:par>
                                <p:cTn id="2146" presetID="10" presetClass="exit" presetSubtype="0" fill="hold" grpId="0" nodeType="withEffect">
                                  <p:stCondLst>
                                    <p:cond delay="0"/>
                                  </p:stCondLst>
                                  <p:childTnLst>
                                    <p:animEffect transition="out" filter="fade">
                                      <p:cBhvr>
                                        <p:cTn id="2147" dur="500"/>
                                        <p:tgtEl>
                                          <p:spTgt spid="269"/>
                                        </p:tgtEl>
                                      </p:cBhvr>
                                    </p:animEffect>
                                    <p:set>
                                      <p:cBhvr>
                                        <p:cTn id="214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7"/>
                  </p:tgtEl>
                </p:cond>
              </p:nextCondLst>
            </p:seq>
            <p:seq concurrent="1" nextAc="seek">
              <p:cTn id="2149" restart="whenNotActive" fill="hold" evtFilter="cancelBubble" nodeType="interactiveSeq">
                <p:stCondLst>
                  <p:cond evt="onClick" delay="0">
                    <p:tgtEl>
                      <p:spTgt spid="298"/>
                    </p:tgtEl>
                  </p:cond>
                </p:stCondLst>
                <p:endSync evt="end" delay="0">
                  <p:rtn val="all"/>
                </p:endSync>
                <p:childTnLst>
                  <p:par>
                    <p:cTn id="2150" fill="hold">
                      <p:stCondLst>
                        <p:cond delay="0"/>
                      </p:stCondLst>
                      <p:childTnLst>
                        <p:par>
                          <p:cTn id="2151" fill="hold">
                            <p:stCondLst>
                              <p:cond delay="0"/>
                            </p:stCondLst>
                            <p:childTnLst>
                              <p:par>
                                <p:cTn id="2152" presetID="1" presetClass="entr" presetSubtype="0" fill="hold" grpId="0" nodeType="clickEffect">
                                  <p:stCondLst>
                                    <p:cond delay="0"/>
                                  </p:stCondLst>
                                  <p:childTnLst>
                                    <p:set>
                                      <p:cBhvr>
                                        <p:cTn id="2153" dur="1" fill="hold">
                                          <p:stCondLst>
                                            <p:cond delay="0"/>
                                          </p:stCondLst>
                                        </p:cTn>
                                        <p:tgtEl>
                                          <p:spTgt spid="304"/>
                                        </p:tgtEl>
                                        <p:attrNameLst>
                                          <p:attrName>style.visibility</p:attrName>
                                        </p:attrNameLst>
                                      </p:cBhvr>
                                      <p:to>
                                        <p:strVal val="visible"/>
                                      </p:to>
                                    </p:set>
                                  </p:childTnLst>
                                </p:cTn>
                              </p:par>
                              <p:par>
                                <p:cTn id="2154" presetID="1" presetClass="entr" presetSubtype="0" fill="hold" grpId="1" nodeType="withEffect">
                                  <p:stCondLst>
                                    <p:cond delay="0"/>
                                  </p:stCondLst>
                                  <p:childTnLst>
                                    <p:set>
                                      <p:cBhvr>
                                        <p:cTn id="2155" dur="1" fill="hold">
                                          <p:stCondLst>
                                            <p:cond delay="0"/>
                                          </p:stCondLst>
                                        </p:cTn>
                                        <p:tgtEl>
                                          <p:spTgt spid="261"/>
                                        </p:tgtEl>
                                        <p:attrNameLst>
                                          <p:attrName>style.visibility</p:attrName>
                                        </p:attrNameLst>
                                      </p:cBhvr>
                                      <p:to>
                                        <p:strVal val="visible"/>
                                      </p:to>
                                    </p:set>
                                  </p:childTnLst>
                                </p:cTn>
                              </p:par>
                              <p:par>
                                <p:cTn id="2156" presetID="10" presetClass="exit" presetSubtype="0" fill="hold" grpId="1" nodeType="withEffect">
                                  <p:stCondLst>
                                    <p:cond delay="0"/>
                                  </p:stCondLst>
                                  <p:childTnLst>
                                    <p:animEffect transition="out" filter="fade">
                                      <p:cBhvr>
                                        <p:cTn id="2157" dur="500"/>
                                        <p:tgtEl>
                                          <p:spTgt spid="269"/>
                                        </p:tgtEl>
                                      </p:cBhvr>
                                    </p:animEffect>
                                    <p:set>
                                      <p:cBhvr>
                                        <p:cTn id="215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8"/>
                  </p:tgtEl>
                </p:cond>
              </p:nextCondLst>
            </p:seq>
            <p:seq concurrent="1" nextAc="seek">
              <p:cTn id="2159" restart="whenNotActive" fill="hold" evtFilter="cancelBubble" nodeType="interactiveSeq">
                <p:stCondLst>
                  <p:cond evt="onClick" delay="0">
                    <p:tgtEl>
                      <p:spTgt spid="299"/>
                    </p:tgtEl>
                  </p:cond>
                </p:stCondLst>
                <p:endSync evt="end" delay="0">
                  <p:rtn val="all"/>
                </p:endSync>
                <p:childTnLst>
                  <p:par>
                    <p:cTn id="2160" fill="hold">
                      <p:stCondLst>
                        <p:cond delay="0"/>
                      </p:stCondLst>
                      <p:childTnLst>
                        <p:par>
                          <p:cTn id="2161" fill="hold">
                            <p:stCondLst>
                              <p:cond delay="0"/>
                            </p:stCondLst>
                            <p:childTnLst>
                              <p:par>
                                <p:cTn id="2162" presetID="1" presetClass="entr" presetSubtype="0" fill="hold" grpId="1" nodeType="clickEffect">
                                  <p:stCondLst>
                                    <p:cond delay="0"/>
                                  </p:stCondLst>
                                  <p:childTnLst>
                                    <p:set>
                                      <p:cBhvr>
                                        <p:cTn id="2163" dur="1" fill="hold">
                                          <p:stCondLst>
                                            <p:cond delay="0"/>
                                          </p:stCondLst>
                                        </p:cTn>
                                        <p:tgtEl>
                                          <p:spTgt spid="305"/>
                                        </p:tgtEl>
                                        <p:attrNameLst>
                                          <p:attrName>style.visibility</p:attrName>
                                        </p:attrNameLst>
                                      </p:cBhvr>
                                      <p:to>
                                        <p:strVal val="visible"/>
                                      </p:to>
                                    </p:set>
                                  </p:childTnLst>
                                </p:cTn>
                              </p:par>
                              <p:par>
                                <p:cTn id="2164" presetID="1" presetClass="entr" presetSubtype="0" fill="hold" grpId="0" nodeType="withEffect">
                                  <p:stCondLst>
                                    <p:cond delay="0"/>
                                  </p:stCondLst>
                                  <p:childTnLst>
                                    <p:set>
                                      <p:cBhvr>
                                        <p:cTn id="2165" dur="1" fill="hold">
                                          <p:stCondLst>
                                            <p:cond delay="0"/>
                                          </p:stCondLst>
                                        </p:cTn>
                                        <p:tgtEl>
                                          <p:spTgt spid="268"/>
                                        </p:tgtEl>
                                        <p:attrNameLst>
                                          <p:attrName>style.visibility</p:attrName>
                                        </p:attrNameLst>
                                      </p:cBhvr>
                                      <p:to>
                                        <p:strVal val="visible"/>
                                      </p:to>
                                    </p:set>
                                  </p:childTnLst>
                                </p:cTn>
                              </p:par>
                              <p:par>
                                <p:cTn id="2166" presetID="10" presetClass="exit" presetSubtype="0" fill="hold" grpId="2" nodeType="withEffect">
                                  <p:stCondLst>
                                    <p:cond delay="0"/>
                                  </p:stCondLst>
                                  <p:childTnLst>
                                    <p:animEffect transition="out" filter="fade">
                                      <p:cBhvr>
                                        <p:cTn id="2167" dur="500"/>
                                        <p:tgtEl>
                                          <p:spTgt spid="269"/>
                                        </p:tgtEl>
                                      </p:cBhvr>
                                    </p:animEffect>
                                    <p:set>
                                      <p:cBhvr>
                                        <p:cTn id="216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9"/>
                  </p:tgtEl>
                </p:cond>
              </p:nextCondLst>
            </p:seq>
            <p:seq concurrent="1" nextAc="seek">
              <p:cTn id="2169" restart="whenNotActive" fill="hold" evtFilter="cancelBubble" nodeType="interactiveSeq">
                <p:stCondLst>
                  <p:cond evt="onClick" delay="0">
                    <p:tgtEl>
                      <p:spTgt spid="301"/>
                    </p:tgtEl>
                  </p:cond>
                </p:stCondLst>
                <p:endSync evt="end" delay="0">
                  <p:rtn val="all"/>
                </p:endSync>
                <p:childTnLst>
                  <p:par>
                    <p:cTn id="2170" fill="hold">
                      <p:stCondLst>
                        <p:cond delay="0"/>
                      </p:stCondLst>
                      <p:childTnLst>
                        <p:par>
                          <p:cTn id="2171" fill="hold">
                            <p:stCondLst>
                              <p:cond delay="0"/>
                            </p:stCondLst>
                            <p:childTnLst>
                              <p:par>
                                <p:cTn id="2172" presetID="1" presetClass="entr" presetSubtype="0" fill="hold" grpId="0" nodeType="clickEffect">
                                  <p:stCondLst>
                                    <p:cond delay="0"/>
                                  </p:stCondLst>
                                  <p:childTnLst>
                                    <p:set>
                                      <p:cBhvr>
                                        <p:cTn id="2173" dur="1" fill="hold">
                                          <p:stCondLst>
                                            <p:cond delay="0"/>
                                          </p:stCondLst>
                                        </p:cTn>
                                        <p:tgtEl>
                                          <p:spTgt spid="307"/>
                                        </p:tgtEl>
                                        <p:attrNameLst>
                                          <p:attrName>style.visibility</p:attrName>
                                        </p:attrNameLst>
                                      </p:cBhvr>
                                      <p:to>
                                        <p:strVal val="visible"/>
                                      </p:to>
                                    </p:set>
                                  </p:childTnLst>
                                </p:cTn>
                              </p:par>
                              <p:par>
                                <p:cTn id="2174" presetID="1" presetClass="entr" presetSubtype="0" fill="hold" grpId="0" nodeType="withEffect">
                                  <p:stCondLst>
                                    <p:cond delay="0"/>
                                  </p:stCondLst>
                                  <p:childTnLst>
                                    <p:set>
                                      <p:cBhvr>
                                        <p:cTn id="2175" dur="1" fill="hold">
                                          <p:stCondLst>
                                            <p:cond delay="0"/>
                                          </p:stCondLst>
                                        </p:cTn>
                                        <p:tgtEl>
                                          <p:spTgt spid="261"/>
                                        </p:tgtEl>
                                        <p:attrNameLst>
                                          <p:attrName>style.visibility</p:attrName>
                                        </p:attrNameLst>
                                      </p:cBhvr>
                                      <p:to>
                                        <p:strVal val="visible"/>
                                      </p:to>
                                    </p:set>
                                  </p:childTnLst>
                                </p:cTn>
                              </p:par>
                              <p:par>
                                <p:cTn id="2176" presetID="10" presetClass="exit" presetSubtype="0" fill="hold" grpId="3" nodeType="withEffect">
                                  <p:stCondLst>
                                    <p:cond delay="0"/>
                                  </p:stCondLst>
                                  <p:childTnLst>
                                    <p:animEffect transition="out" filter="fade">
                                      <p:cBhvr>
                                        <p:cTn id="2177" dur="500"/>
                                        <p:tgtEl>
                                          <p:spTgt spid="269"/>
                                        </p:tgtEl>
                                      </p:cBhvr>
                                    </p:animEffect>
                                    <p:set>
                                      <p:cBhvr>
                                        <p:cTn id="217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1"/>
                  </p:tgtEl>
                </p:cond>
              </p:nextCondLst>
            </p:seq>
            <p:seq concurrent="1" nextAc="seek">
              <p:cTn id="2179" restart="whenNotActive" fill="hold" evtFilter="cancelBubble" nodeType="interactiveSeq">
                <p:stCondLst>
                  <p:cond evt="onClick" delay="0">
                    <p:tgtEl>
                      <p:spTgt spid="302"/>
                    </p:tgtEl>
                  </p:cond>
                </p:stCondLst>
                <p:endSync evt="end" delay="0">
                  <p:rtn val="all"/>
                </p:endSync>
                <p:childTnLst>
                  <p:par>
                    <p:cTn id="2180" fill="hold">
                      <p:stCondLst>
                        <p:cond delay="0"/>
                      </p:stCondLst>
                      <p:childTnLst>
                        <p:par>
                          <p:cTn id="2181" fill="hold">
                            <p:stCondLst>
                              <p:cond delay="0"/>
                            </p:stCondLst>
                            <p:childTnLst>
                              <p:par>
                                <p:cTn id="2182" presetID="1" presetClass="entr" presetSubtype="0" fill="hold" grpId="0" nodeType="clickEffect">
                                  <p:stCondLst>
                                    <p:cond delay="0"/>
                                  </p:stCondLst>
                                  <p:childTnLst>
                                    <p:set>
                                      <p:cBhvr>
                                        <p:cTn id="2183" dur="1" fill="hold">
                                          <p:stCondLst>
                                            <p:cond delay="0"/>
                                          </p:stCondLst>
                                        </p:cTn>
                                        <p:tgtEl>
                                          <p:spTgt spid="308"/>
                                        </p:tgtEl>
                                        <p:attrNameLst>
                                          <p:attrName>style.visibility</p:attrName>
                                        </p:attrNameLst>
                                      </p:cBhvr>
                                      <p:to>
                                        <p:strVal val="visible"/>
                                      </p:to>
                                    </p:set>
                                  </p:childTnLst>
                                </p:cTn>
                              </p:par>
                              <p:par>
                                <p:cTn id="2184" presetID="1" presetClass="entr" presetSubtype="0" fill="hold" grpId="4" nodeType="withEffect">
                                  <p:stCondLst>
                                    <p:cond delay="0"/>
                                  </p:stCondLst>
                                  <p:childTnLst>
                                    <p:set>
                                      <p:cBhvr>
                                        <p:cTn id="2185" dur="1" fill="hold">
                                          <p:stCondLst>
                                            <p:cond delay="0"/>
                                          </p:stCondLst>
                                        </p:cTn>
                                        <p:tgtEl>
                                          <p:spTgt spid="261"/>
                                        </p:tgtEl>
                                        <p:attrNameLst>
                                          <p:attrName>style.visibility</p:attrName>
                                        </p:attrNameLst>
                                      </p:cBhvr>
                                      <p:to>
                                        <p:strVal val="visible"/>
                                      </p:to>
                                    </p:set>
                                  </p:childTnLst>
                                </p:cTn>
                              </p:par>
                              <p:par>
                                <p:cTn id="2186" presetID="10" presetClass="exit" presetSubtype="0" fill="hold" grpId="4" nodeType="withEffect">
                                  <p:stCondLst>
                                    <p:cond delay="0"/>
                                  </p:stCondLst>
                                  <p:childTnLst>
                                    <p:animEffect transition="out" filter="fade">
                                      <p:cBhvr>
                                        <p:cTn id="2187" dur="500"/>
                                        <p:tgtEl>
                                          <p:spTgt spid="269"/>
                                        </p:tgtEl>
                                      </p:cBhvr>
                                    </p:animEffect>
                                    <p:set>
                                      <p:cBhvr>
                                        <p:cTn id="218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2"/>
                  </p:tgtEl>
                </p:cond>
              </p:nextCondLst>
            </p:seq>
            <p:seq concurrent="1" nextAc="seek">
              <p:cTn id="2189" restart="whenNotActive" fill="hold" evtFilter="cancelBubble" nodeType="interactiveSeq">
                <p:stCondLst>
                  <p:cond evt="onClick" delay="0">
                    <p:tgtEl>
                      <p:spTgt spid="300"/>
                    </p:tgtEl>
                  </p:cond>
                </p:stCondLst>
                <p:endSync evt="end" delay="0">
                  <p:rtn val="all"/>
                </p:endSync>
                <p:childTnLst>
                  <p:par>
                    <p:cTn id="2190" fill="hold">
                      <p:stCondLst>
                        <p:cond delay="0"/>
                      </p:stCondLst>
                      <p:childTnLst>
                        <p:par>
                          <p:cTn id="2191" fill="hold">
                            <p:stCondLst>
                              <p:cond delay="0"/>
                            </p:stCondLst>
                            <p:childTnLst>
                              <p:par>
                                <p:cTn id="2192" presetID="1" presetClass="entr" presetSubtype="0" fill="hold" grpId="0" nodeType="clickEffect">
                                  <p:stCondLst>
                                    <p:cond delay="0"/>
                                  </p:stCondLst>
                                  <p:childTnLst>
                                    <p:set>
                                      <p:cBhvr>
                                        <p:cTn id="2193" dur="1" fill="hold">
                                          <p:stCondLst>
                                            <p:cond delay="0"/>
                                          </p:stCondLst>
                                        </p:cTn>
                                        <p:tgtEl>
                                          <p:spTgt spid="306"/>
                                        </p:tgtEl>
                                        <p:attrNameLst>
                                          <p:attrName>style.visibility</p:attrName>
                                        </p:attrNameLst>
                                      </p:cBhvr>
                                      <p:to>
                                        <p:strVal val="visible"/>
                                      </p:to>
                                    </p:set>
                                  </p:childTnLst>
                                </p:cTn>
                              </p:par>
                              <p:par>
                                <p:cTn id="2194" presetID="10" presetClass="exit" presetSubtype="0" fill="hold" grpId="5" nodeType="withEffect">
                                  <p:stCondLst>
                                    <p:cond delay="0"/>
                                  </p:stCondLst>
                                  <p:childTnLst>
                                    <p:animEffect transition="out" filter="fade">
                                      <p:cBhvr>
                                        <p:cTn id="2195" dur="500"/>
                                        <p:tgtEl>
                                          <p:spTgt spid="269"/>
                                        </p:tgtEl>
                                      </p:cBhvr>
                                    </p:animEffect>
                                    <p:set>
                                      <p:cBhvr>
                                        <p:cTn id="2196"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0"/>
                  </p:tgtEl>
                </p:cond>
              </p:nextCondLst>
            </p:seq>
            <p:seq concurrent="1" nextAc="seek">
              <p:cTn id="2197" restart="whenNotActive" fill="hold" evtFilter="cancelBubble" nodeType="interactiveSeq">
                <p:stCondLst>
                  <p:cond evt="onClick" delay="0">
                    <p:tgtEl>
                      <p:spTgt spid="308"/>
                    </p:tgtEl>
                  </p:cond>
                </p:stCondLst>
                <p:endSync evt="end" delay="0">
                  <p:rtn val="all"/>
                </p:endSync>
                <p:childTnLst>
                  <p:par>
                    <p:cTn id="2198" fill="hold">
                      <p:stCondLst>
                        <p:cond delay="0"/>
                      </p:stCondLst>
                      <p:childTnLst>
                        <p:par>
                          <p:cTn id="2199" fill="hold">
                            <p:stCondLst>
                              <p:cond delay="0"/>
                            </p:stCondLst>
                            <p:childTnLst>
                              <p:par>
                                <p:cTn id="2200" presetID="1" presetClass="exit" presetSubtype="0" fill="hold" grpId="1" nodeType="clickEffect">
                                  <p:stCondLst>
                                    <p:cond delay="0"/>
                                  </p:stCondLst>
                                  <p:childTnLst>
                                    <p:set>
                                      <p:cBhvr>
                                        <p:cTn id="2201" dur="1" fill="hold">
                                          <p:stCondLst>
                                            <p:cond delay="0"/>
                                          </p:stCondLst>
                                        </p:cTn>
                                        <p:tgtEl>
                                          <p:spTgt spid="308"/>
                                        </p:tgtEl>
                                        <p:attrNameLst>
                                          <p:attrName>style.visibility</p:attrName>
                                        </p:attrNameLst>
                                      </p:cBhvr>
                                      <p:to>
                                        <p:strVal val="hidden"/>
                                      </p:to>
                                    </p:set>
                                  </p:childTnLst>
                                </p:cTn>
                              </p:par>
                              <p:par>
                                <p:cTn id="2202" presetID="1" presetClass="exit" presetSubtype="0" fill="hold" grpId="2" nodeType="withEffect">
                                  <p:stCondLst>
                                    <p:cond delay="0"/>
                                  </p:stCondLst>
                                  <p:childTnLst>
                                    <p:set>
                                      <p:cBhvr>
                                        <p:cTn id="2203" dur="1" fill="hold">
                                          <p:stCondLst>
                                            <p:cond delay="0"/>
                                          </p:stCondLst>
                                        </p:cTn>
                                        <p:tgtEl>
                                          <p:spTgt spid="261"/>
                                        </p:tgtEl>
                                        <p:attrNameLst>
                                          <p:attrName>style.visibility</p:attrName>
                                        </p:attrNameLst>
                                      </p:cBhvr>
                                      <p:to>
                                        <p:strVal val="hidden"/>
                                      </p:to>
                                    </p:set>
                                  </p:childTnLst>
                                </p:cTn>
                              </p:par>
                              <p:par>
                                <p:cTn id="2204" presetID="10" presetClass="entr" presetSubtype="0" fill="hold" grpId="6" nodeType="withEffect">
                                  <p:stCondLst>
                                    <p:cond delay="0"/>
                                  </p:stCondLst>
                                  <p:childTnLst>
                                    <p:set>
                                      <p:cBhvr>
                                        <p:cTn id="2205" dur="1" fill="hold">
                                          <p:stCondLst>
                                            <p:cond delay="0"/>
                                          </p:stCondLst>
                                        </p:cTn>
                                        <p:tgtEl>
                                          <p:spTgt spid="269"/>
                                        </p:tgtEl>
                                        <p:attrNameLst>
                                          <p:attrName>style.visibility</p:attrName>
                                        </p:attrNameLst>
                                      </p:cBhvr>
                                      <p:to>
                                        <p:strVal val="visible"/>
                                      </p:to>
                                    </p:set>
                                    <p:animEffect transition="in" filter="fade">
                                      <p:cBhvr>
                                        <p:cTn id="2206" dur="500"/>
                                        <p:tgtEl>
                                          <p:spTgt spid="269"/>
                                        </p:tgtEl>
                                      </p:cBhvr>
                                    </p:animEffect>
                                  </p:childTnLst>
                                </p:cTn>
                              </p:par>
                            </p:childTnLst>
                          </p:cTn>
                        </p:par>
                      </p:childTnLst>
                    </p:cTn>
                  </p:par>
                </p:childTnLst>
              </p:cTn>
              <p:nextCondLst>
                <p:cond evt="onClick" delay="0">
                  <p:tgtEl>
                    <p:spTgt spid="308"/>
                  </p:tgtEl>
                </p:cond>
              </p:nextCondLst>
            </p:seq>
            <p:seq concurrent="1" nextAc="seek">
              <p:cTn id="2207" restart="whenNotActive" fill="hold" evtFilter="cancelBubble" nodeType="interactiveSeq">
                <p:stCondLst>
                  <p:cond evt="onClick" delay="0">
                    <p:tgtEl>
                      <p:spTgt spid="303"/>
                    </p:tgtEl>
                  </p:cond>
                </p:stCondLst>
                <p:endSync evt="end" delay="0">
                  <p:rtn val="all"/>
                </p:endSync>
                <p:childTnLst>
                  <p:par>
                    <p:cTn id="2208" fill="hold">
                      <p:stCondLst>
                        <p:cond delay="0"/>
                      </p:stCondLst>
                      <p:childTnLst>
                        <p:par>
                          <p:cTn id="2209" fill="hold">
                            <p:stCondLst>
                              <p:cond delay="0"/>
                            </p:stCondLst>
                            <p:childTnLst>
                              <p:par>
                                <p:cTn id="2210" presetID="1" presetClass="exit" presetSubtype="0" fill="hold" grpId="1" nodeType="clickEffect">
                                  <p:stCondLst>
                                    <p:cond delay="0"/>
                                  </p:stCondLst>
                                  <p:childTnLst>
                                    <p:set>
                                      <p:cBhvr>
                                        <p:cTn id="2211" dur="1" fill="hold">
                                          <p:stCondLst>
                                            <p:cond delay="0"/>
                                          </p:stCondLst>
                                        </p:cTn>
                                        <p:tgtEl>
                                          <p:spTgt spid="303"/>
                                        </p:tgtEl>
                                        <p:attrNameLst>
                                          <p:attrName>style.visibility</p:attrName>
                                        </p:attrNameLst>
                                      </p:cBhvr>
                                      <p:to>
                                        <p:strVal val="hidden"/>
                                      </p:to>
                                    </p:set>
                                  </p:childTnLst>
                                </p:cTn>
                              </p:par>
                              <p:par>
                                <p:cTn id="2212" presetID="10" presetClass="entr" presetSubtype="0" fill="hold" grpId="7" nodeType="withEffect">
                                  <p:stCondLst>
                                    <p:cond delay="0"/>
                                  </p:stCondLst>
                                  <p:childTnLst>
                                    <p:set>
                                      <p:cBhvr>
                                        <p:cTn id="2213" dur="1" fill="hold">
                                          <p:stCondLst>
                                            <p:cond delay="0"/>
                                          </p:stCondLst>
                                        </p:cTn>
                                        <p:tgtEl>
                                          <p:spTgt spid="269"/>
                                        </p:tgtEl>
                                        <p:attrNameLst>
                                          <p:attrName>style.visibility</p:attrName>
                                        </p:attrNameLst>
                                      </p:cBhvr>
                                      <p:to>
                                        <p:strVal val="visible"/>
                                      </p:to>
                                    </p:set>
                                    <p:animEffect transition="in" filter="fade">
                                      <p:cBhvr>
                                        <p:cTn id="2214" dur="500"/>
                                        <p:tgtEl>
                                          <p:spTgt spid="269"/>
                                        </p:tgtEl>
                                      </p:cBhvr>
                                    </p:animEffect>
                                  </p:childTnLst>
                                </p:cTn>
                              </p:par>
                            </p:childTnLst>
                          </p:cTn>
                        </p:par>
                      </p:childTnLst>
                    </p:cTn>
                  </p:par>
                </p:childTnLst>
              </p:cTn>
              <p:nextCondLst>
                <p:cond evt="onClick" delay="0">
                  <p:tgtEl>
                    <p:spTgt spid="303"/>
                  </p:tgtEl>
                </p:cond>
              </p:nextCondLst>
            </p:seq>
            <p:seq concurrent="1" nextAc="seek">
              <p:cTn id="2215" restart="whenNotActive" fill="hold" evtFilter="cancelBubble" nodeType="interactiveSeq">
                <p:stCondLst>
                  <p:cond evt="onClick" delay="0">
                    <p:tgtEl>
                      <p:spTgt spid="304"/>
                    </p:tgtEl>
                  </p:cond>
                </p:stCondLst>
                <p:endSync evt="end" delay="0">
                  <p:rtn val="all"/>
                </p:endSync>
                <p:childTnLst>
                  <p:par>
                    <p:cTn id="2216" fill="hold">
                      <p:stCondLst>
                        <p:cond delay="0"/>
                      </p:stCondLst>
                      <p:childTnLst>
                        <p:par>
                          <p:cTn id="2217" fill="hold">
                            <p:stCondLst>
                              <p:cond delay="0"/>
                            </p:stCondLst>
                            <p:childTnLst>
                              <p:par>
                                <p:cTn id="2218" presetID="1" presetClass="exit" presetSubtype="0" fill="hold" grpId="1" nodeType="clickEffect">
                                  <p:stCondLst>
                                    <p:cond delay="0"/>
                                  </p:stCondLst>
                                  <p:childTnLst>
                                    <p:set>
                                      <p:cBhvr>
                                        <p:cTn id="2219" dur="1" fill="hold">
                                          <p:stCondLst>
                                            <p:cond delay="0"/>
                                          </p:stCondLst>
                                        </p:cTn>
                                        <p:tgtEl>
                                          <p:spTgt spid="304"/>
                                        </p:tgtEl>
                                        <p:attrNameLst>
                                          <p:attrName>style.visibility</p:attrName>
                                        </p:attrNameLst>
                                      </p:cBhvr>
                                      <p:to>
                                        <p:strVal val="hidden"/>
                                      </p:to>
                                    </p:set>
                                  </p:childTnLst>
                                </p:cTn>
                              </p:par>
                              <p:par>
                                <p:cTn id="2220" presetID="1" presetClass="exit" presetSubtype="0" fill="hold" grpId="3" nodeType="withEffect">
                                  <p:stCondLst>
                                    <p:cond delay="0"/>
                                  </p:stCondLst>
                                  <p:childTnLst>
                                    <p:set>
                                      <p:cBhvr>
                                        <p:cTn id="2221" dur="1" fill="hold">
                                          <p:stCondLst>
                                            <p:cond delay="0"/>
                                          </p:stCondLst>
                                        </p:cTn>
                                        <p:tgtEl>
                                          <p:spTgt spid="261"/>
                                        </p:tgtEl>
                                        <p:attrNameLst>
                                          <p:attrName>style.visibility</p:attrName>
                                        </p:attrNameLst>
                                      </p:cBhvr>
                                      <p:to>
                                        <p:strVal val="hidden"/>
                                      </p:to>
                                    </p:set>
                                  </p:childTnLst>
                                </p:cTn>
                              </p:par>
                              <p:par>
                                <p:cTn id="2222" presetID="10" presetClass="entr" presetSubtype="0" fill="hold" grpId="8" nodeType="withEffect">
                                  <p:stCondLst>
                                    <p:cond delay="0"/>
                                  </p:stCondLst>
                                  <p:childTnLst>
                                    <p:set>
                                      <p:cBhvr>
                                        <p:cTn id="2223" dur="1" fill="hold">
                                          <p:stCondLst>
                                            <p:cond delay="0"/>
                                          </p:stCondLst>
                                        </p:cTn>
                                        <p:tgtEl>
                                          <p:spTgt spid="269"/>
                                        </p:tgtEl>
                                        <p:attrNameLst>
                                          <p:attrName>style.visibility</p:attrName>
                                        </p:attrNameLst>
                                      </p:cBhvr>
                                      <p:to>
                                        <p:strVal val="visible"/>
                                      </p:to>
                                    </p:set>
                                    <p:animEffect transition="in" filter="fade">
                                      <p:cBhvr>
                                        <p:cTn id="2224" dur="500"/>
                                        <p:tgtEl>
                                          <p:spTgt spid="269"/>
                                        </p:tgtEl>
                                      </p:cBhvr>
                                    </p:animEffect>
                                  </p:childTnLst>
                                </p:cTn>
                              </p:par>
                            </p:childTnLst>
                          </p:cTn>
                        </p:par>
                      </p:childTnLst>
                    </p:cTn>
                  </p:par>
                </p:childTnLst>
              </p:cTn>
              <p:nextCondLst>
                <p:cond evt="onClick" delay="0">
                  <p:tgtEl>
                    <p:spTgt spid="304"/>
                  </p:tgtEl>
                </p:cond>
              </p:nextCondLst>
            </p:seq>
            <p:seq concurrent="1" nextAc="seek">
              <p:cTn id="2225" restart="whenNotActive" fill="hold" evtFilter="cancelBubble" nodeType="interactiveSeq">
                <p:stCondLst>
                  <p:cond evt="onClick" delay="0">
                    <p:tgtEl>
                      <p:spTgt spid="305"/>
                    </p:tgtEl>
                  </p:cond>
                </p:stCondLst>
                <p:endSync evt="end" delay="0">
                  <p:rtn val="all"/>
                </p:endSync>
                <p:childTnLst>
                  <p:par>
                    <p:cTn id="2226" fill="hold">
                      <p:stCondLst>
                        <p:cond delay="0"/>
                      </p:stCondLst>
                      <p:childTnLst>
                        <p:par>
                          <p:cTn id="2227" fill="hold">
                            <p:stCondLst>
                              <p:cond delay="0"/>
                            </p:stCondLst>
                            <p:childTnLst>
                              <p:par>
                                <p:cTn id="2228" presetID="1" presetClass="exit" presetSubtype="0" fill="hold" grpId="0" nodeType="clickEffect">
                                  <p:stCondLst>
                                    <p:cond delay="0"/>
                                  </p:stCondLst>
                                  <p:childTnLst>
                                    <p:set>
                                      <p:cBhvr>
                                        <p:cTn id="2229" dur="1" fill="hold">
                                          <p:stCondLst>
                                            <p:cond delay="0"/>
                                          </p:stCondLst>
                                        </p:cTn>
                                        <p:tgtEl>
                                          <p:spTgt spid="305"/>
                                        </p:tgtEl>
                                        <p:attrNameLst>
                                          <p:attrName>style.visibility</p:attrName>
                                        </p:attrNameLst>
                                      </p:cBhvr>
                                      <p:to>
                                        <p:strVal val="hidden"/>
                                      </p:to>
                                    </p:set>
                                  </p:childTnLst>
                                </p:cTn>
                              </p:par>
                              <p:par>
                                <p:cTn id="2230" presetID="1" presetClass="exit" presetSubtype="0" fill="hold" grpId="1" nodeType="withEffect">
                                  <p:stCondLst>
                                    <p:cond delay="0"/>
                                  </p:stCondLst>
                                  <p:childTnLst>
                                    <p:set>
                                      <p:cBhvr>
                                        <p:cTn id="2231" dur="1" fill="hold">
                                          <p:stCondLst>
                                            <p:cond delay="0"/>
                                          </p:stCondLst>
                                        </p:cTn>
                                        <p:tgtEl>
                                          <p:spTgt spid="268"/>
                                        </p:tgtEl>
                                        <p:attrNameLst>
                                          <p:attrName>style.visibility</p:attrName>
                                        </p:attrNameLst>
                                      </p:cBhvr>
                                      <p:to>
                                        <p:strVal val="hidden"/>
                                      </p:to>
                                    </p:set>
                                  </p:childTnLst>
                                </p:cTn>
                              </p:par>
                              <p:par>
                                <p:cTn id="2232" presetID="10" presetClass="entr" presetSubtype="0" fill="hold" grpId="9" nodeType="withEffect">
                                  <p:stCondLst>
                                    <p:cond delay="0"/>
                                  </p:stCondLst>
                                  <p:childTnLst>
                                    <p:set>
                                      <p:cBhvr>
                                        <p:cTn id="2233" dur="1" fill="hold">
                                          <p:stCondLst>
                                            <p:cond delay="0"/>
                                          </p:stCondLst>
                                        </p:cTn>
                                        <p:tgtEl>
                                          <p:spTgt spid="269"/>
                                        </p:tgtEl>
                                        <p:attrNameLst>
                                          <p:attrName>style.visibility</p:attrName>
                                        </p:attrNameLst>
                                      </p:cBhvr>
                                      <p:to>
                                        <p:strVal val="visible"/>
                                      </p:to>
                                    </p:set>
                                    <p:animEffect transition="in" filter="fade">
                                      <p:cBhvr>
                                        <p:cTn id="2234" dur="500"/>
                                        <p:tgtEl>
                                          <p:spTgt spid="269"/>
                                        </p:tgtEl>
                                      </p:cBhvr>
                                    </p:animEffect>
                                  </p:childTnLst>
                                </p:cTn>
                              </p:par>
                            </p:childTnLst>
                          </p:cTn>
                        </p:par>
                      </p:childTnLst>
                    </p:cTn>
                  </p:par>
                </p:childTnLst>
              </p:cTn>
              <p:nextCondLst>
                <p:cond evt="onClick" delay="0">
                  <p:tgtEl>
                    <p:spTgt spid="305"/>
                  </p:tgtEl>
                </p:cond>
              </p:nextCondLst>
            </p:seq>
            <p:seq concurrent="1" nextAc="seek">
              <p:cTn id="2235" restart="whenNotActive" fill="hold" evtFilter="cancelBubble" nodeType="interactiveSeq">
                <p:stCondLst>
                  <p:cond evt="onClick" delay="0">
                    <p:tgtEl>
                      <p:spTgt spid="306"/>
                    </p:tgtEl>
                  </p:cond>
                </p:stCondLst>
                <p:endSync evt="end" delay="0">
                  <p:rtn val="all"/>
                </p:endSync>
                <p:childTnLst>
                  <p:par>
                    <p:cTn id="2236" fill="hold">
                      <p:stCondLst>
                        <p:cond delay="0"/>
                      </p:stCondLst>
                      <p:childTnLst>
                        <p:par>
                          <p:cTn id="2237" fill="hold">
                            <p:stCondLst>
                              <p:cond delay="0"/>
                            </p:stCondLst>
                            <p:childTnLst>
                              <p:par>
                                <p:cTn id="2238" presetID="1" presetClass="exit" presetSubtype="0" fill="hold" grpId="1" nodeType="clickEffect">
                                  <p:stCondLst>
                                    <p:cond delay="0"/>
                                  </p:stCondLst>
                                  <p:childTnLst>
                                    <p:set>
                                      <p:cBhvr>
                                        <p:cTn id="2239" dur="1" fill="hold">
                                          <p:stCondLst>
                                            <p:cond delay="0"/>
                                          </p:stCondLst>
                                        </p:cTn>
                                        <p:tgtEl>
                                          <p:spTgt spid="306"/>
                                        </p:tgtEl>
                                        <p:attrNameLst>
                                          <p:attrName>style.visibility</p:attrName>
                                        </p:attrNameLst>
                                      </p:cBhvr>
                                      <p:to>
                                        <p:strVal val="hidden"/>
                                      </p:to>
                                    </p:set>
                                  </p:childTnLst>
                                </p:cTn>
                              </p:par>
                              <p:par>
                                <p:cTn id="2240" presetID="10" presetClass="entr" presetSubtype="0" fill="hold" grpId="10" nodeType="withEffect">
                                  <p:stCondLst>
                                    <p:cond delay="0"/>
                                  </p:stCondLst>
                                  <p:childTnLst>
                                    <p:set>
                                      <p:cBhvr>
                                        <p:cTn id="2241" dur="1" fill="hold">
                                          <p:stCondLst>
                                            <p:cond delay="0"/>
                                          </p:stCondLst>
                                        </p:cTn>
                                        <p:tgtEl>
                                          <p:spTgt spid="269"/>
                                        </p:tgtEl>
                                        <p:attrNameLst>
                                          <p:attrName>style.visibility</p:attrName>
                                        </p:attrNameLst>
                                      </p:cBhvr>
                                      <p:to>
                                        <p:strVal val="visible"/>
                                      </p:to>
                                    </p:set>
                                    <p:animEffect transition="in" filter="fade">
                                      <p:cBhvr>
                                        <p:cTn id="2242" dur="500"/>
                                        <p:tgtEl>
                                          <p:spTgt spid="269"/>
                                        </p:tgtEl>
                                      </p:cBhvr>
                                    </p:animEffect>
                                  </p:childTnLst>
                                </p:cTn>
                              </p:par>
                            </p:childTnLst>
                          </p:cTn>
                        </p:par>
                      </p:childTnLst>
                    </p:cTn>
                  </p:par>
                </p:childTnLst>
              </p:cTn>
              <p:nextCondLst>
                <p:cond evt="onClick" delay="0">
                  <p:tgtEl>
                    <p:spTgt spid="306"/>
                  </p:tgtEl>
                </p:cond>
              </p:nextCondLst>
            </p:seq>
            <p:seq concurrent="1" nextAc="seek">
              <p:cTn id="2243" restart="whenNotActive" fill="hold" evtFilter="cancelBubble" nodeType="interactiveSeq">
                <p:stCondLst>
                  <p:cond evt="onClick" delay="0">
                    <p:tgtEl>
                      <p:spTgt spid="307"/>
                    </p:tgtEl>
                  </p:cond>
                </p:stCondLst>
                <p:endSync evt="end" delay="0">
                  <p:rtn val="all"/>
                </p:endSync>
                <p:childTnLst>
                  <p:par>
                    <p:cTn id="2244" fill="hold">
                      <p:stCondLst>
                        <p:cond delay="0"/>
                      </p:stCondLst>
                      <p:childTnLst>
                        <p:par>
                          <p:cTn id="2245" fill="hold">
                            <p:stCondLst>
                              <p:cond delay="0"/>
                            </p:stCondLst>
                            <p:childTnLst>
                              <p:par>
                                <p:cTn id="2246" presetID="1" presetClass="exit" presetSubtype="0" fill="hold" grpId="1" nodeType="clickEffect">
                                  <p:stCondLst>
                                    <p:cond delay="0"/>
                                  </p:stCondLst>
                                  <p:childTnLst>
                                    <p:set>
                                      <p:cBhvr>
                                        <p:cTn id="2247" dur="1" fill="hold">
                                          <p:stCondLst>
                                            <p:cond delay="0"/>
                                          </p:stCondLst>
                                        </p:cTn>
                                        <p:tgtEl>
                                          <p:spTgt spid="307"/>
                                        </p:tgtEl>
                                        <p:attrNameLst>
                                          <p:attrName>style.visibility</p:attrName>
                                        </p:attrNameLst>
                                      </p:cBhvr>
                                      <p:to>
                                        <p:strVal val="hidden"/>
                                      </p:to>
                                    </p:set>
                                  </p:childTnLst>
                                </p:cTn>
                              </p:par>
                              <p:par>
                                <p:cTn id="2248" presetID="1" presetClass="exit" presetSubtype="0" fill="hold" grpId="5" nodeType="withEffect">
                                  <p:stCondLst>
                                    <p:cond delay="0"/>
                                  </p:stCondLst>
                                  <p:childTnLst>
                                    <p:set>
                                      <p:cBhvr>
                                        <p:cTn id="2249" dur="1" fill="hold">
                                          <p:stCondLst>
                                            <p:cond delay="0"/>
                                          </p:stCondLst>
                                        </p:cTn>
                                        <p:tgtEl>
                                          <p:spTgt spid="261"/>
                                        </p:tgtEl>
                                        <p:attrNameLst>
                                          <p:attrName>style.visibility</p:attrName>
                                        </p:attrNameLst>
                                      </p:cBhvr>
                                      <p:to>
                                        <p:strVal val="hidden"/>
                                      </p:to>
                                    </p:set>
                                  </p:childTnLst>
                                </p:cTn>
                              </p:par>
                              <p:par>
                                <p:cTn id="2250" presetID="10" presetClass="entr" presetSubtype="0" fill="hold" grpId="11" nodeType="withEffect">
                                  <p:stCondLst>
                                    <p:cond delay="0"/>
                                  </p:stCondLst>
                                  <p:childTnLst>
                                    <p:set>
                                      <p:cBhvr>
                                        <p:cTn id="2251" dur="1" fill="hold">
                                          <p:stCondLst>
                                            <p:cond delay="0"/>
                                          </p:stCondLst>
                                        </p:cTn>
                                        <p:tgtEl>
                                          <p:spTgt spid="269"/>
                                        </p:tgtEl>
                                        <p:attrNameLst>
                                          <p:attrName>style.visibility</p:attrName>
                                        </p:attrNameLst>
                                      </p:cBhvr>
                                      <p:to>
                                        <p:strVal val="visible"/>
                                      </p:to>
                                    </p:set>
                                    <p:animEffect transition="in" filter="fade">
                                      <p:cBhvr>
                                        <p:cTn id="2252" dur="500"/>
                                        <p:tgtEl>
                                          <p:spTgt spid="269"/>
                                        </p:tgtEl>
                                      </p:cBhvr>
                                    </p:animEffect>
                                  </p:childTnLst>
                                </p:cTn>
                              </p:par>
                            </p:childTnLst>
                          </p:cTn>
                        </p:par>
                      </p:childTnLst>
                    </p:cTn>
                  </p:par>
                </p:childTnLst>
              </p:cTn>
              <p:nextCondLst>
                <p:cond evt="onClick" delay="0">
                  <p:tgtEl>
                    <p:spTgt spid="307"/>
                  </p:tgtEl>
                </p:cond>
              </p:nextCondLst>
            </p:seq>
            <p:seq concurrent="1" nextAc="seek">
              <p:cTn id="2253" restart="whenNotActive" fill="hold" evtFilter="cancelBubble" nodeType="interactiveSeq">
                <p:stCondLst>
                  <p:cond evt="onClick" delay="0">
                    <p:tgtEl>
                      <p:spTgt spid="309"/>
                    </p:tgtEl>
                  </p:cond>
                </p:stCondLst>
                <p:endSync evt="end" delay="0">
                  <p:rtn val="all"/>
                </p:endSync>
                <p:childTnLst>
                  <p:par>
                    <p:cTn id="2254" fill="hold">
                      <p:stCondLst>
                        <p:cond delay="0"/>
                      </p:stCondLst>
                      <p:childTnLst>
                        <p:par>
                          <p:cTn id="2255" fill="hold">
                            <p:stCondLst>
                              <p:cond delay="0"/>
                            </p:stCondLst>
                            <p:childTnLst>
                              <p:par>
                                <p:cTn id="2256" presetID="1" presetClass="entr" presetSubtype="0" fill="hold" grpId="0" nodeType="clickEffect">
                                  <p:stCondLst>
                                    <p:cond delay="0"/>
                                  </p:stCondLst>
                                  <p:childTnLst>
                                    <p:set>
                                      <p:cBhvr>
                                        <p:cTn id="2257" dur="1" fill="hold">
                                          <p:stCondLst>
                                            <p:cond delay="0"/>
                                          </p:stCondLst>
                                        </p:cTn>
                                        <p:tgtEl>
                                          <p:spTgt spid="315"/>
                                        </p:tgtEl>
                                        <p:attrNameLst>
                                          <p:attrName>style.visibility</p:attrName>
                                        </p:attrNameLst>
                                      </p:cBhvr>
                                      <p:to>
                                        <p:strVal val="visible"/>
                                      </p:to>
                                    </p:set>
                                  </p:childTnLst>
                                </p:cTn>
                              </p:par>
                              <p:par>
                                <p:cTn id="2258" presetID="10" presetClass="exit" presetSubtype="0" fill="hold" grpId="5" nodeType="withEffect">
                                  <p:stCondLst>
                                    <p:cond delay="0"/>
                                  </p:stCondLst>
                                  <p:childTnLst>
                                    <p:animEffect transition="out" filter="fade">
                                      <p:cBhvr>
                                        <p:cTn id="2259" dur="500"/>
                                        <p:tgtEl>
                                          <p:spTgt spid="331"/>
                                        </p:tgtEl>
                                      </p:cBhvr>
                                    </p:animEffect>
                                    <p:set>
                                      <p:cBhvr>
                                        <p:cTn id="2260"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09"/>
                  </p:tgtEl>
                </p:cond>
              </p:nextCondLst>
            </p:seq>
            <p:seq concurrent="1" nextAc="seek">
              <p:cTn id="2261" restart="whenNotActive" fill="hold" evtFilter="cancelBubble" nodeType="interactiveSeq">
                <p:stCondLst>
                  <p:cond evt="onClick" delay="0">
                    <p:tgtEl>
                      <p:spTgt spid="310"/>
                    </p:tgtEl>
                  </p:cond>
                </p:stCondLst>
                <p:endSync evt="end" delay="0">
                  <p:rtn val="all"/>
                </p:endSync>
                <p:childTnLst>
                  <p:par>
                    <p:cTn id="2262" fill="hold">
                      <p:stCondLst>
                        <p:cond delay="0"/>
                      </p:stCondLst>
                      <p:childTnLst>
                        <p:par>
                          <p:cTn id="2263" fill="hold">
                            <p:stCondLst>
                              <p:cond delay="0"/>
                            </p:stCondLst>
                            <p:childTnLst>
                              <p:par>
                                <p:cTn id="2264" presetID="1" presetClass="entr" presetSubtype="0" fill="hold" grpId="0" nodeType="clickEffect">
                                  <p:stCondLst>
                                    <p:cond delay="0"/>
                                  </p:stCondLst>
                                  <p:childTnLst>
                                    <p:set>
                                      <p:cBhvr>
                                        <p:cTn id="2265" dur="1" fill="hold">
                                          <p:stCondLst>
                                            <p:cond delay="0"/>
                                          </p:stCondLst>
                                        </p:cTn>
                                        <p:tgtEl>
                                          <p:spTgt spid="316"/>
                                        </p:tgtEl>
                                        <p:attrNameLst>
                                          <p:attrName>style.visibility</p:attrName>
                                        </p:attrNameLst>
                                      </p:cBhvr>
                                      <p:to>
                                        <p:strVal val="visible"/>
                                      </p:to>
                                    </p:set>
                                  </p:childTnLst>
                                </p:cTn>
                              </p:par>
                              <p:par>
                                <p:cTn id="2266" presetID="1" presetClass="entr" presetSubtype="0" fill="hold" grpId="2" nodeType="withEffect">
                                  <p:stCondLst>
                                    <p:cond delay="0"/>
                                  </p:stCondLst>
                                  <p:childTnLst>
                                    <p:set>
                                      <p:cBhvr>
                                        <p:cTn id="2267" dur="1" fill="hold">
                                          <p:stCondLst>
                                            <p:cond delay="0"/>
                                          </p:stCondLst>
                                        </p:cTn>
                                        <p:tgtEl>
                                          <p:spTgt spid="324"/>
                                        </p:tgtEl>
                                        <p:attrNameLst>
                                          <p:attrName>style.visibility</p:attrName>
                                        </p:attrNameLst>
                                      </p:cBhvr>
                                      <p:to>
                                        <p:strVal val="visible"/>
                                      </p:to>
                                    </p:set>
                                  </p:childTnLst>
                                </p:cTn>
                              </p:par>
                              <p:par>
                                <p:cTn id="2268" presetID="10" presetClass="exit" presetSubtype="0" fill="hold" grpId="4" nodeType="withEffect">
                                  <p:stCondLst>
                                    <p:cond delay="0"/>
                                  </p:stCondLst>
                                  <p:childTnLst>
                                    <p:animEffect transition="out" filter="fade">
                                      <p:cBhvr>
                                        <p:cTn id="2269" dur="500"/>
                                        <p:tgtEl>
                                          <p:spTgt spid="331"/>
                                        </p:tgtEl>
                                      </p:cBhvr>
                                    </p:animEffect>
                                    <p:set>
                                      <p:cBhvr>
                                        <p:cTn id="2270"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0"/>
                  </p:tgtEl>
                </p:cond>
              </p:nextCondLst>
            </p:seq>
            <p:seq concurrent="1" nextAc="seek">
              <p:cTn id="2271" restart="whenNotActive" fill="hold" evtFilter="cancelBubble" nodeType="interactiveSeq">
                <p:stCondLst>
                  <p:cond evt="onClick" delay="0">
                    <p:tgtEl>
                      <p:spTgt spid="311"/>
                    </p:tgtEl>
                  </p:cond>
                </p:stCondLst>
                <p:endSync evt="end" delay="0">
                  <p:rtn val="all"/>
                </p:endSync>
                <p:childTnLst>
                  <p:par>
                    <p:cTn id="2272" fill="hold">
                      <p:stCondLst>
                        <p:cond delay="0"/>
                      </p:stCondLst>
                      <p:childTnLst>
                        <p:par>
                          <p:cTn id="2273" fill="hold">
                            <p:stCondLst>
                              <p:cond delay="0"/>
                            </p:stCondLst>
                            <p:childTnLst>
                              <p:par>
                                <p:cTn id="2274" presetID="1" presetClass="entr" presetSubtype="0" fill="hold" grpId="1" nodeType="clickEffect">
                                  <p:stCondLst>
                                    <p:cond delay="0"/>
                                  </p:stCondLst>
                                  <p:childTnLst>
                                    <p:set>
                                      <p:cBhvr>
                                        <p:cTn id="2275" dur="1" fill="hold">
                                          <p:stCondLst>
                                            <p:cond delay="0"/>
                                          </p:stCondLst>
                                        </p:cTn>
                                        <p:tgtEl>
                                          <p:spTgt spid="317"/>
                                        </p:tgtEl>
                                        <p:attrNameLst>
                                          <p:attrName>style.visibility</p:attrName>
                                        </p:attrNameLst>
                                      </p:cBhvr>
                                      <p:to>
                                        <p:strVal val="visible"/>
                                      </p:to>
                                    </p:set>
                                  </p:childTnLst>
                                </p:cTn>
                              </p:par>
                              <p:par>
                                <p:cTn id="2276" presetID="1" presetClass="entr" presetSubtype="0" fill="hold" grpId="1" nodeType="withEffect">
                                  <p:stCondLst>
                                    <p:cond delay="0"/>
                                  </p:stCondLst>
                                  <p:childTnLst>
                                    <p:set>
                                      <p:cBhvr>
                                        <p:cTn id="2277" dur="1" fill="hold">
                                          <p:stCondLst>
                                            <p:cond delay="0"/>
                                          </p:stCondLst>
                                        </p:cTn>
                                        <p:tgtEl>
                                          <p:spTgt spid="324"/>
                                        </p:tgtEl>
                                        <p:attrNameLst>
                                          <p:attrName>style.visibility</p:attrName>
                                        </p:attrNameLst>
                                      </p:cBhvr>
                                      <p:to>
                                        <p:strVal val="visible"/>
                                      </p:to>
                                    </p:set>
                                  </p:childTnLst>
                                </p:cTn>
                              </p:par>
                              <p:par>
                                <p:cTn id="2278" presetID="10" presetClass="exit" presetSubtype="0" fill="hold" grpId="3" nodeType="withEffect">
                                  <p:stCondLst>
                                    <p:cond delay="0"/>
                                  </p:stCondLst>
                                  <p:childTnLst>
                                    <p:animEffect transition="out" filter="fade">
                                      <p:cBhvr>
                                        <p:cTn id="2279" dur="500"/>
                                        <p:tgtEl>
                                          <p:spTgt spid="331"/>
                                        </p:tgtEl>
                                      </p:cBhvr>
                                    </p:animEffect>
                                    <p:set>
                                      <p:cBhvr>
                                        <p:cTn id="2280"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1"/>
                  </p:tgtEl>
                </p:cond>
              </p:nextCondLst>
            </p:seq>
            <p:seq concurrent="1" nextAc="seek">
              <p:cTn id="2281" restart="whenNotActive" fill="hold" evtFilter="cancelBubble" nodeType="interactiveSeq">
                <p:stCondLst>
                  <p:cond evt="onClick" delay="0">
                    <p:tgtEl>
                      <p:spTgt spid="313"/>
                    </p:tgtEl>
                  </p:cond>
                </p:stCondLst>
                <p:endSync evt="end" delay="0">
                  <p:rtn val="all"/>
                </p:endSync>
                <p:childTnLst>
                  <p:par>
                    <p:cTn id="2282" fill="hold">
                      <p:stCondLst>
                        <p:cond delay="0"/>
                      </p:stCondLst>
                      <p:childTnLst>
                        <p:par>
                          <p:cTn id="2283" fill="hold">
                            <p:stCondLst>
                              <p:cond delay="0"/>
                            </p:stCondLst>
                            <p:childTnLst>
                              <p:par>
                                <p:cTn id="2284" presetID="1" presetClass="entr" presetSubtype="0" fill="hold" grpId="0" nodeType="clickEffect">
                                  <p:stCondLst>
                                    <p:cond delay="0"/>
                                  </p:stCondLst>
                                  <p:childTnLst>
                                    <p:set>
                                      <p:cBhvr>
                                        <p:cTn id="2285" dur="1" fill="hold">
                                          <p:stCondLst>
                                            <p:cond delay="0"/>
                                          </p:stCondLst>
                                        </p:cTn>
                                        <p:tgtEl>
                                          <p:spTgt spid="319"/>
                                        </p:tgtEl>
                                        <p:attrNameLst>
                                          <p:attrName>style.visibility</p:attrName>
                                        </p:attrNameLst>
                                      </p:cBhvr>
                                      <p:to>
                                        <p:strVal val="visible"/>
                                      </p:to>
                                    </p:set>
                                  </p:childTnLst>
                                </p:cTn>
                              </p:par>
                              <p:par>
                                <p:cTn id="2286" presetID="1" presetClass="entr" presetSubtype="0" fill="hold" grpId="0" nodeType="withEffect">
                                  <p:stCondLst>
                                    <p:cond delay="0"/>
                                  </p:stCondLst>
                                  <p:childTnLst>
                                    <p:set>
                                      <p:cBhvr>
                                        <p:cTn id="2287" dur="1" fill="hold">
                                          <p:stCondLst>
                                            <p:cond delay="0"/>
                                          </p:stCondLst>
                                        </p:cTn>
                                        <p:tgtEl>
                                          <p:spTgt spid="326"/>
                                        </p:tgtEl>
                                        <p:attrNameLst>
                                          <p:attrName>style.visibility</p:attrName>
                                        </p:attrNameLst>
                                      </p:cBhvr>
                                      <p:to>
                                        <p:strVal val="visible"/>
                                      </p:to>
                                    </p:set>
                                  </p:childTnLst>
                                </p:cTn>
                              </p:par>
                              <p:par>
                                <p:cTn id="2288" presetID="10" presetClass="exit" presetSubtype="0" fill="hold" grpId="2" nodeType="withEffect">
                                  <p:stCondLst>
                                    <p:cond delay="0"/>
                                  </p:stCondLst>
                                  <p:childTnLst>
                                    <p:animEffect transition="out" filter="fade">
                                      <p:cBhvr>
                                        <p:cTn id="2289" dur="500"/>
                                        <p:tgtEl>
                                          <p:spTgt spid="331"/>
                                        </p:tgtEl>
                                      </p:cBhvr>
                                    </p:animEffect>
                                    <p:set>
                                      <p:cBhvr>
                                        <p:cTn id="2290"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3"/>
                  </p:tgtEl>
                </p:cond>
              </p:nextCondLst>
            </p:seq>
            <p:seq concurrent="1" nextAc="seek">
              <p:cTn id="2291" restart="whenNotActive" fill="hold" evtFilter="cancelBubble" nodeType="interactiveSeq">
                <p:stCondLst>
                  <p:cond evt="onClick" delay="0">
                    <p:tgtEl>
                      <p:spTgt spid="314"/>
                    </p:tgtEl>
                  </p:cond>
                </p:stCondLst>
                <p:endSync evt="end" delay="0">
                  <p:rtn val="all"/>
                </p:endSync>
                <p:childTnLst>
                  <p:par>
                    <p:cTn id="2292" fill="hold">
                      <p:stCondLst>
                        <p:cond delay="0"/>
                      </p:stCondLst>
                      <p:childTnLst>
                        <p:par>
                          <p:cTn id="2293" fill="hold">
                            <p:stCondLst>
                              <p:cond delay="0"/>
                            </p:stCondLst>
                            <p:childTnLst>
                              <p:par>
                                <p:cTn id="2294" presetID="1" presetClass="entr" presetSubtype="0" fill="hold" grpId="0" nodeType="clickEffect">
                                  <p:stCondLst>
                                    <p:cond delay="0"/>
                                  </p:stCondLst>
                                  <p:childTnLst>
                                    <p:set>
                                      <p:cBhvr>
                                        <p:cTn id="2295" dur="1" fill="hold">
                                          <p:stCondLst>
                                            <p:cond delay="0"/>
                                          </p:stCondLst>
                                        </p:cTn>
                                        <p:tgtEl>
                                          <p:spTgt spid="320"/>
                                        </p:tgtEl>
                                        <p:attrNameLst>
                                          <p:attrName>style.visibility</p:attrName>
                                        </p:attrNameLst>
                                      </p:cBhvr>
                                      <p:to>
                                        <p:strVal val="visible"/>
                                      </p:to>
                                    </p:set>
                                  </p:childTnLst>
                                </p:cTn>
                              </p:par>
                              <p:par>
                                <p:cTn id="2296" presetID="1" presetClass="entr" presetSubtype="0" fill="hold" grpId="0" nodeType="withEffect">
                                  <p:stCondLst>
                                    <p:cond delay="0"/>
                                  </p:stCondLst>
                                  <p:childTnLst>
                                    <p:set>
                                      <p:cBhvr>
                                        <p:cTn id="2297" dur="1" fill="hold">
                                          <p:stCondLst>
                                            <p:cond delay="0"/>
                                          </p:stCondLst>
                                        </p:cTn>
                                        <p:tgtEl>
                                          <p:spTgt spid="324"/>
                                        </p:tgtEl>
                                        <p:attrNameLst>
                                          <p:attrName>style.visibility</p:attrName>
                                        </p:attrNameLst>
                                      </p:cBhvr>
                                      <p:to>
                                        <p:strVal val="visible"/>
                                      </p:to>
                                    </p:set>
                                  </p:childTnLst>
                                </p:cTn>
                              </p:par>
                              <p:par>
                                <p:cTn id="2298" presetID="10" presetClass="exit" presetSubtype="0" fill="hold" grpId="1" nodeType="withEffect">
                                  <p:stCondLst>
                                    <p:cond delay="0"/>
                                  </p:stCondLst>
                                  <p:childTnLst>
                                    <p:animEffect transition="out" filter="fade">
                                      <p:cBhvr>
                                        <p:cTn id="2299" dur="500"/>
                                        <p:tgtEl>
                                          <p:spTgt spid="331"/>
                                        </p:tgtEl>
                                      </p:cBhvr>
                                    </p:animEffect>
                                    <p:set>
                                      <p:cBhvr>
                                        <p:cTn id="2300"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4"/>
                  </p:tgtEl>
                </p:cond>
              </p:nextCondLst>
            </p:seq>
            <p:seq concurrent="1" nextAc="seek">
              <p:cTn id="2301" restart="whenNotActive" fill="hold" evtFilter="cancelBubble" nodeType="interactiveSeq">
                <p:stCondLst>
                  <p:cond evt="onClick" delay="0">
                    <p:tgtEl>
                      <p:spTgt spid="312"/>
                    </p:tgtEl>
                  </p:cond>
                </p:stCondLst>
                <p:endSync evt="end" delay="0">
                  <p:rtn val="all"/>
                </p:endSync>
                <p:childTnLst>
                  <p:par>
                    <p:cTn id="2302" fill="hold">
                      <p:stCondLst>
                        <p:cond delay="0"/>
                      </p:stCondLst>
                      <p:childTnLst>
                        <p:par>
                          <p:cTn id="2303" fill="hold">
                            <p:stCondLst>
                              <p:cond delay="0"/>
                            </p:stCondLst>
                            <p:childTnLst>
                              <p:par>
                                <p:cTn id="2304" presetID="1" presetClass="entr" presetSubtype="0" fill="hold" grpId="0" nodeType="clickEffect">
                                  <p:stCondLst>
                                    <p:cond delay="0"/>
                                  </p:stCondLst>
                                  <p:childTnLst>
                                    <p:set>
                                      <p:cBhvr>
                                        <p:cTn id="2305" dur="1" fill="hold">
                                          <p:stCondLst>
                                            <p:cond delay="0"/>
                                          </p:stCondLst>
                                        </p:cTn>
                                        <p:tgtEl>
                                          <p:spTgt spid="318"/>
                                        </p:tgtEl>
                                        <p:attrNameLst>
                                          <p:attrName>style.visibility</p:attrName>
                                        </p:attrNameLst>
                                      </p:cBhvr>
                                      <p:to>
                                        <p:strVal val="visible"/>
                                      </p:to>
                                    </p:set>
                                  </p:childTnLst>
                                </p:cTn>
                              </p:par>
                              <p:par>
                                <p:cTn id="2306" presetID="10" presetClass="exit" presetSubtype="0" fill="hold" grpId="0" nodeType="withEffect">
                                  <p:stCondLst>
                                    <p:cond delay="0"/>
                                  </p:stCondLst>
                                  <p:childTnLst>
                                    <p:animEffect transition="out" filter="fade">
                                      <p:cBhvr>
                                        <p:cTn id="2307" dur="500"/>
                                        <p:tgtEl>
                                          <p:spTgt spid="331"/>
                                        </p:tgtEl>
                                      </p:cBhvr>
                                    </p:animEffect>
                                    <p:set>
                                      <p:cBhvr>
                                        <p:cTn id="2308"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2"/>
                  </p:tgtEl>
                </p:cond>
              </p:nextCondLst>
            </p:seq>
            <p:seq concurrent="1" nextAc="seek">
              <p:cTn id="2309" restart="whenNotActive" fill="hold" evtFilter="cancelBubble" nodeType="interactiveSeq">
                <p:stCondLst>
                  <p:cond evt="onClick" delay="0">
                    <p:tgtEl>
                      <p:spTgt spid="320"/>
                    </p:tgtEl>
                  </p:cond>
                </p:stCondLst>
                <p:endSync evt="end" delay="0">
                  <p:rtn val="all"/>
                </p:endSync>
                <p:childTnLst>
                  <p:par>
                    <p:cTn id="2310" fill="hold">
                      <p:stCondLst>
                        <p:cond delay="0"/>
                      </p:stCondLst>
                      <p:childTnLst>
                        <p:par>
                          <p:cTn id="2311" fill="hold">
                            <p:stCondLst>
                              <p:cond delay="0"/>
                            </p:stCondLst>
                            <p:childTnLst>
                              <p:par>
                                <p:cTn id="2312" presetID="1" presetClass="exit" presetSubtype="0" fill="hold" grpId="1" nodeType="clickEffect">
                                  <p:stCondLst>
                                    <p:cond delay="0"/>
                                  </p:stCondLst>
                                  <p:childTnLst>
                                    <p:set>
                                      <p:cBhvr>
                                        <p:cTn id="2313" dur="1" fill="hold">
                                          <p:stCondLst>
                                            <p:cond delay="0"/>
                                          </p:stCondLst>
                                        </p:cTn>
                                        <p:tgtEl>
                                          <p:spTgt spid="320"/>
                                        </p:tgtEl>
                                        <p:attrNameLst>
                                          <p:attrName>style.visibility</p:attrName>
                                        </p:attrNameLst>
                                      </p:cBhvr>
                                      <p:to>
                                        <p:strVal val="hidden"/>
                                      </p:to>
                                    </p:set>
                                  </p:childTnLst>
                                </p:cTn>
                              </p:par>
                              <p:par>
                                <p:cTn id="2314" presetID="1" presetClass="exit" presetSubtype="0" fill="hold" grpId="3" nodeType="withEffect">
                                  <p:stCondLst>
                                    <p:cond delay="0"/>
                                  </p:stCondLst>
                                  <p:childTnLst>
                                    <p:set>
                                      <p:cBhvr>
                                        <p:cTn id="2315" dur="1" fill="hold">
                                          <p:stCondLst>
                                            <p:cond delay="0"/>
                                          </p:stCondLst>
                                        </p:cTn>
                                        <p:tgtEl>
                                          <p:spTgt spid="324"/>
                                        </p:tgtEl>
                                        <p:attrNameLst>
                                          <p:attrName>style.visibility</p:attrName>
                                        </p:attrNameLst>
                                      </p:cBhvr>
                                      <p:to>
                                        <p:strVal val="hidden"/>
                                      </p:to>
                                    </p:set>
                                  </p:childTnLst>
                                </p:cTn>
                              </p:par>
                              <p:par>
                                <p:cTn id="2316" presetID="10" presetClass="entr" presetSubtype="0" fill="hold" grpId="6" nodeType="withEffect">
                                  <p:stCondLst>
                                    <p:cond delay="0"/>
                                  </p:stCondLst>
                                  <p:childTnLst>
                                    <p:set>
                                      <p:cBhvr>
                                        <p:cTn id="2317" dur="1" fill="hold">
                                          <p:stCondLst>
                                            <p:cond delay="0"/>
                                          </p:stCondLst>
                                        </p:cTn>
                                        <p:tgtEl>
                                          <p:spTgt spid="331"/>
                                        </p:tgtEl>
                                        <p:attrNameLst>
                                          <p:attrName>style.visibility</p:attrName>
                                        </p:attrNameLst>
                                      </p:cBhvr>
                                      <p:to>
                                        <p:strVal val="visible"/>
                                      </p:to>
                                    </p:set>
                                    <p:animEffect transition="in" filter="fade">
                                      <p:cBhvr>
                                        <p:cTn id="2318" dur="500"/>
                                        <p:tgtEl>
                                          <p:spTgt spid="331"/>
                                        </p:tgtEl>
                                      </p:cBhvr>
                                    </p:animEffect>
                                  </p:childTnLst>
                                </p:cTn>
                              </p:par>
                            </p:childTnLst>
                          </p:cTn>
                        </p:par>
                      </p:childTnLst>
                    </p:cTn>
                  </p:par>
                </p:childTnLst>
              </p:cTn>
              <p:nextCondLst>
                <p:cond evt="onClick" delay="0">
                  <p:tgtEl>
                    <p:spTgt spid="320"/>
                  </p:tgtEl>
                </p:cond>
              </p:nextCondLst>
            </p:seq>
            <p:seq concurrent="1" nextAc="seek">
              <p:cTn id="2319" restart="whenNotActive" fill="hold" evtFilter="cancelBubble" nodeType="interactiveSeq">
                <p:stCondLst>
                  <p:cond evt="onClick" delay="0">
                    <p:tgtEl>
                      <p:spTgt spid="315"/>
                    </p:tgtEl>
                  </p:cond>
                </p:stCondLst>
                <p:endSync evt="end" delay="0">
                  <p:rtn val="all"/>
                </p:endSync>
                <p:childTnLst>
                  <p:par>
                    <p:cTn id="2320" fill="hold">
                      <p:stCondLst>
                        <p:cond delay="0"/>
                      </p:stCondLst>
                      <p:childTnLst>
                        <p:par>
                          <p:cTn id="2321" fill="hold">
                            <p:stCondLst>
                              <p:cond delay="0"/>
                            </p:stCondLst>
                            <p:childTnLst>
                              <p:par>
                                <p:cTn id="2322" presetID="1" presetClass="exit" presetSubtype="0" fill="hold" grpId="1" nodeType="clickEffect">
                                  <p:stCondLst>
                                    <p:cond delay="0"/>
                                  </p:stCondLst>
                                  <p:childTnLst>
                                    <p:set>
                                      <p:cBhvr>
                                        <p:cTn id="2323" dur="1" fill="hold">
                                          <p:stCondLst>
                                            <p:cond delay="0"/>
                                          </p:stCondLst>
                                        </p:cTn>
                                        <p:tgtEl>
                                          <p:spTgt spid="315"/>
                                        </p:tgtEl>
                                        <p:attrNameLst>
                                          <p:attrName>style.visibility</p:attrName>
                                        </p:attrNameLst>
                                      </p:cBhvr>
                                      <p:to>
                                        <p:strVal val="hidden"/>
                                      </p:to>
                                    </p:set>
                                  </p:childTnLst>
                                </p:cTn>
                              </p:par>
                              <p:par>
                                <p:cTn id="2324" presetID="10" presetClass="entr" presetSubtype="0" fill="hold" grpId="7" nodeType="withEffect">
                                  <p:stCondLst>
                                    <p:cond delay="0"/>
                                  </p:stCondLst>
                                  <p:childTnLst>
                                    <p:set>
                                      <p:cBhvr>
                                        <p:cTn id="2325" dur="1" fill="hold">
                                          <p:stCondLst>
                                            <p:cond delay="0"/>
                                          </p:stCondLst>
                                        </p:cTn>
                                        <p:tgtEl>
                                          <p:spTgt spid="331"/>
                                        </p:tgtEl>
                                        <p:attrNameLst>
                                          <p:attrName>style.visibility</p:attrName>
                                        </p:attrNameLst>
                                      </p:cBhvr>
                                      <p:to>
                                        <p:strVal val="visible"/>
                                      </p:to>
                                    </p:set>
                                    <p:animEffect transition="in" filter="fade">
                                      <p:cBhvr>
                                        <p:cTn id="2326" dur="500"/>
                                        <p:tgtEl>
                                          <p:spTgt spid="331"/>
                                        </p:tgtEl>
                                      </p:cBhvr>
                                    </p:animEffect>
                                  </p:childTnLst>
                                </p:cTn>
                              </p:par>
                            </p:childTnLst>
                          </p:cTn>
                        </p:par>
                      </p:childTnLst>
                    </p:cTn>
                  </p:par>
                </p:childTnLst>
              </p:cTn>
              <p:nextCondLst>
                <p:cond evt="onClick" delay="0">
                  <p:tgtEl>
                    <p:spTgt spid="315"/>
                  </p:tgtEl>
                </p:cond>
              </p:nextCondLst>
            </p:seq>
            <p:seq concurrent="1" nextAc="seek">
              <p:cTn id="2327" restart="whenNotActive" fill="hold" evtFilter="cancelBubble" nodeType="interactiveSeq">
                <p:stCondLst>
                  <p:cond evt="onClick" delay="0">
                    <p:tgtEl>
                      <p:spTgt spid="316"/>
                    </p:tgtEl>
                  </p:cond>
                </p:stCondLst>
                <p:endSync evt="end" delay="0">
                  <p:rtn val="all"/>
                </p:endSync>
                <p:childTnLst>
                  <p:par>
                    <p:cTn id="2328" fill="hold">
                      <p:stCondLst>
                        <p:cond delay="0"/>
                      </p:stCondLst>
                      <p:childTnLst>
                        <p:par>
                          <p:cTn id="2329" fill="hold">
                            <p:stCondLst>
                              <p:cond delay="0"/>
                            </p:stCondLst>
                            <p:childTnLst>
                              <p:par>
                                <p:cTn id="2330" presetID="1" presetClass="exit" presetSubtype="0" fill="hold" grpId="1" nodeType="clickEffect">
                                  <p:stCondLst>
                                    <p:cond delay="0"/>
                                  </p:stCondLst>
                                  <p:childTnLst>
                                    <p:set>
                                      <p:cBhvr>
                                        <p:cTn id="2331" dur="1" fill="hold">
                                          <p:stCondLst>
                                            <p:cond delay="0"/>
                                          </p:stCondLst>
                                        </p:cTn>
                                        <p:tgtEl>
                                          <p:spTgt spid="316"/>
                                        </p:tgtEl>
                                        <p:attrNameLst>
                                          <p:attrName>style.visibility</p:attrName>
                                        </p:attrNameLst>
                                      </p:cBhvr>
                                      <p:to>
                                        <p:strVal val="hidden"/>
                                      </p:to>
                                    </p:set>
                                  </p:childTnLst>
                                </p:cTn>
                              </p:par>
                              <p:par>
                                <p:cTn id="2332" presetID="1" presetClass="exit" presetSubtype="0" fill="hold" grpId="4" nodeType="withEffect">
                                  <p:stCondLst>
                                    <p:cond delay="0"/>
                                  </p:stCondLst>
                                  <p:childTnLst>
                                    <p:set>
                                      <p:cBhvr>
                                        <p:cTn id="2333" dur="1" fill="hold">
                                          <p:stCondLst>
                                            <p:cond delay="0"/>
                                          </p:stCondLst>
                                        </p:cTn>
                                        <p:tgtEl>
                                          <p:spTgt spid="324"/>
                                        </p:tgtEl>
                                        <p:attrNameLst>
                                          <p:attrName>style.visibility</p:attrName>
                                        </p:attrNameLst>
                                      </p:cBhvr>
                                      <p:to>
                                        <p:strVal val="hidden"/>
                                      </p:to>
                                    </p:set>
                                  </p:childTnLst>
                                </p:cTn>
                              </p:par>
                              <p:par>
                                <p:cTn id="2334" presetID="10" presetClass="entr" presetSubtype="0" fill="hold" grpId="10" nodeType="withEffect">
                                  <p:stCondLst>
                                    <p:cond delay="0"/>
                                  </p:stCondLst>
                                  <p:childTnLst>
                                    <p:set>
                                      <p:cBhvr>
                                        <p:cTn id="2335" dur="1" fill="hold">
                                          <p:stCondLst>
                                            <p:cond delay="0"/>
                                          </p:stCondLst>
                                        </p:cTn>
                                        <p:tgtEl>
                                          <p:spTgt spid="331"/>
                                        </p:tgtEl>
                                        <p:attrNameLst>
                                          <p:attrName>style.visibility</p:attrName>
                                        </p:attrNameLst>
                                      </p:cBhvr>
                                      <p:to>
                                        <p:strVal val="visible"/>
                                      </p:to>
                                    </p:set>
                                    <p:animEffect transition="in" filter="fade">
                                      <p:cBhvr>
                                        <p:cTn id="2336" dur="500"/>
                                        <p:tgtEl>
                                          <p:spTgt spid="331"/>
                                        </p:tgtEl>
                                      </p:cBhvr>
                                    </p:animEffect>
                                  </p:childTnLst>
                                </p:cTn>
                              </p:par>
                            </p:childTnLst>
                          </p:cTn>
                        </p:par>
                      </p:childTnLst>
                    </p:cTn>
                  </p:par>
                </p:childTnLst>
              </p:cTn>
              <p:nextCondLst>
                <p:cond evt="onClick" delay="0">
                  <p:tgtEl>
                    <p:spTgt spid="316"/>
                  </p:tgtEl>
                </p:cond>
              </p:nextCondLst>
            </p:seq>
            <p:seq concurrent="1" nextAc="seek">
              <p:cTn id="2337" restart="whenNotActive" fill="hold" evtFilter="cancelBubble" nodeType="interactiveSeq">
                <p:stCondLst>
                  <p:cond evt="onClick" delay="0">
                    <p:tgtEl>
                      <p:spTgt spid="317"/>
                    </p:tgtEl>
                  </p:cond>
                </p:stCondLst>
                <p:endSync evt="end" delay="0">
                  <p:rtn val="all"/>
                </p:endSync>
                <p:childTnLst>
                  <p:par>
                    <p:cTn id="2338" fill="hold">
                      <p:stCondLst>
                        <p:cond delay="0"/>
                      </p:stCondLst>
                      <p:childTnLst>
                        <p:par>
                          <p:cTn id="2339" fill="hold">
                            <p:stCondLst>
                              <p:cond delay="0"/>
                            </p:stCondLst>
                            <p:childTnLst>
                              <p:par>
                                <p:cTn id="2340" presetID="1" presetClass="exit" presetSubtype="0" fill="hold" grpId="0" nodeType="clickEffect">
                                  <p:stCondLst>
                                    <p:cond delay="0"/>
                                  </p:stCondLst>
                                  <p:childTnLst>
                                    <p:set>
                                      <p:cBhvr>
                                        <p:cTn id="2341" dur="1" fill="hold">
                                          <p:stCondLst>
                                            <p:cond delay="0"/>
                                          </p:stCondLst>
                                        </p:cTn>
                                        <p:tgtEl>
                                          <p:spTgt spid="317"/>
                                        </p:tgtEl>
                                        <p:attrNameLst>
                                          <p:attrName>style.visibility</p:attrName>
                                        </p:attrNameLst>
                                      </p:cBhvr>
                                      <p:to>
                                        <p:strVal val="hidden"/>
                                      </p:to>
                                    </p:set>
                                  </p:childTnLst>
                                </p:cTn>
                              </p:par>
                              <p:par>
                                <p:cTn id="2342" presetID="1" presetClass="exit" presetSubtype="0" fill="hold" grpId="5" nodeType="withEffect">
                                  <p:stCondLst>
                                    <p:cond delay="0"/>
                                  </p:stCondLst>
                                  <p:childTnLst>
                                    <p:set>
                                      <p:cBhvr>
                                        <p:cTn id="2343" dur="1" fill="hold">
                                          <p:stCondLst>
                                            <p:cond delay="0"/>
                                          </p:stCondLst>
                                        </p:cTn>
                                        <p:tgtEl>
                                          <p:spTgt spid="324"/>
                                        </p:tgtEl>
                                        <p:attrNameLst>
                                          <p:attrName>style.visibility</p:attrName>
                                        </p:attrNameLst>
                                      </p:cBhvr>
                                      <p:to>
                                        <p:strVal val="hidden"/>
                                      </p:to>
                                    </p:set>
                                  </p:childTnLst>
                                </p:cTn>
                              </p:par>
                              <p:par>
                                <p:cTn id="2344" presetID="10" presetClass="entr" presetSubtype="0" fill="hold" grpId="9" nodeType="withEffect">
                                  <p:stCondLst>
                                    <p:cond delay="0"/>
                                  </p:stCondLst>
                                  <p:childTnLst>
                                    <p:set>
                                      <p:cBhvr>
                                        <p:cTn id="2345" dur="1" fill="hold">
                                          <p:stCondLst>
                                            <p:cond delay="0"/>
                                          </p:stCondLst>
                                        </p:cTn>
                                        <p:tgtEl>
                                          <p:spTgt spid="331"/>
                                        </p:tgtEl>
                                        <p:attrNameLst>
                                          <p:attrName>style.visibility</p:attrName>
                                        </p:attrNameLst>
                                      </p:cBhvr>
                                      <p:to>
                                        <p:strVal val="visible"/>
                                      </p:to>
                                    </p:set>
                                    <p:animEffect transition="in" filter="fade">
                                      <p:cBhvr>
                                        <p:cTn id="2346" dur="500"/>
                                        <p:tgtEl>
                                          <p:spTgt spid="331"/>
                                        </p:tgtEl>
                                      </p:cBhvr>
                                    </p:animEffect>
                                  </p:childTnLst>
                                </p:cTn>
                              </p:par>
                            </p:childTnLst>
                          </p:cTn>
                        </p:par>
                      </p:childTnLst>
                    </p:cTn>
                  </p:par>
                </p:childTnLst>
              </p:cTn>
              <p:nextCondLst>
                <p:cond evt="onClick" delay="0">
                  <p:tgtEl>
                    <p:spTgt spid="317"/>
                  </p:tgtEl>
                </p:cond>
              </p:nextCondLst>
            </p:seq>
            <p:seq concurrent="1" nextAc="seek">
              <p:cTn id="2347" restart="whenNotActive" fill="hold" evtFilter="cancelBubble" nodeType="interactiveSeq">
                <p:stCondLst>
                  <p:cond evt="onClick" delay="0">
                    <p:tgtEl>
                      <p:spTgt spid="318"/>
                    </p:tgtEl>
                  </p:cond>
                </p:stCondLst>
                <p:endSync evt="end" delay="0">
                  <p:rtn val="all"/>
                </p:endSync>
                <p:childTnLst>
                  <p:par>
                    <p:cTn id="2348" fill="hold">
                      <p:stCondLst>
                        <p:cond delay="0"/>
                      </p:stCondLst>
                      <p:childTnLst>
                        <p:par>
                          <p:cTn id="2349" fill="hold">
                            <p:stCondLst>
                              <p:cond delay="0"/>
                            </p:stCondLst>
                            <p:childTnLst>
                              <p:par>
                                <p:cTn id="2350" presetID="1" presetClass="exit" presetSubtype="0" fill="hold" grpId="1" nodeType="clickEffect">
                                  <p:stCondLst>
                                    <p:cond delay="0"/>
                                  </p:stCondLst>
                                  <p:childTnLst>
                                    <p:set>
                                      <p:cBhvr>
                                        <p:cTn id="2351" dur="1" fill="hold">
                                          <p:stCondLst>
                                            <p:cond delay="0"/>
                                          </p:stCondLst>
                                        </p:cTn>
                                        <p:tgtEl>
                                          <p:spTgt spid="318"/>
                                        </p:tgtEl>
                                        <p:attrNameLst>
                                          <p:attrName>style.visibility</p:attrName>
                                        </p:attrNameLst>
                                      </p:cBhvr>
                                      <p:to>
                                        <p:strVal val="hidden"/>
                                      </p:to>
                                    </p:set>
                                  </p:childTnLst>
                                </p:cTn>
                              </p:par>
                              <p:par>
                                <p:cTn id="2352" presetID="10" presetClass="entr" presetSubtype="0" fill="hold" grpId="11" nodeType="withEffect">
                                  <p:stCondLst>
                                    <p:cond delay="0"/>
                                  </p:stCondLst>
                                  <p:childTnLst>
                                    <p:set>
                                      <p:cBhvr>
                                        <p:cTn id="2353" dur="1" fill="hold">
                                          <p:stCondLst>
                                            <p:cond delay="0"/>
                                          </p:stCondLst>
                                        </p:cTn>
                                        <p:tgtEl>
                                          <p:spTgt spid="331"/>
                                        </p:tgtEl>
                                        <p:attrNameLst>
                                          <p:attrName>style.visibility</p:attrName>
                                        </p:attrNameLst>
                                      </p:cBhvr>
                                      <p:to>
                                        <p:strVal val="visible"/>
                                      </p:to>
                                    </p:set>
                                    <p:animEffect transition="in" filter="fade">
                                      <p:cBhvr>
                                        <p:cTn id="2354" dur="500"/>
                                        <p:tgtEl>
                                          <p:spTgt spid="331"/>
                                        </p:tgtEl>
                                      </p:cBhvr>
                                    </p:animEffect>
                                  </p:childTnLst>
                                </p:cTn>
                              </p:par>
                            </p:childTnLst>
                          </p:cTn>
                        </p:par>
                      </p:childTnLst>
                    </p:cTn>
                  </p:par>
                </p:childTnLst>
              </p:cTn>
              <p:nextCondLst>
                <p:cond evt="onClick" delay="0">
                  <p:tgtEl>
                    <p:spTgt spid="318"/>
                  </p:tgtEl>
                </p:cond>
              </p:nextCondLst>
            </p:seq>
            <p:seq concurrent="1" nextAc="seek">
              <p:cTn id="2355" restart="whenNotActive" fill="hold" evtFilter="cancelBubble" nodeType="interactiveSeq">
                <p:stCondLst>
                  <p:cond evt="onClick" delay="0">
                    <p:tgtEl>
                      <p:spTgt spid="319"/>
                    </p:tgtEl>
                  </p:cond>
                </p:stCondLst>
                <p:endSync evt="end" delay="0">
                  <p:rtn val="all"/>
                </p:endSync>
                <p:childTnLst>
                  <p:par>
                    <p:cTn id="2356" fill="hold">
                      <p:stCondLst>
                        <p:cond delay="0"/>
                      </p:stCondLst>
                      <p:childTnLst>
                        <p:par>
                          <p:cTn id="2357" fill="hold">
                            <p:stCondLst>
                              <p:cond delay="0"/>
                            </p:stCondLst>
                            <p:childTnLst>
                              <p:par>
                                <p:cTn id="2358" presetID="1" presetClass="exit" presetSubtype="0" fill="hold" grpId="1" nodeType="clickEffect">
                                  <p:stCondLst>
                                    <p:cond delay="0"/>
                                  </p:stCondLst>
                                  <p:childTnLst>
                                    <p:set>
                                      <p:cBhvr>
                                        <p:cTn id="2359" dur="1" fill="hold">
                                          <p:stCondLst>
                                            <p:cond delay="0"/>
                                          </p:stCondLst>
                                        </p:cTn>
                                        <p:tgtEl>
                                          <p:spTgt spid="319"/>
                                        </p:tgtEl>
                                        <p:attrNameLst>
                                          <p:attrName>style.visibility</p:attrName>
                                        </p:attrNameLst>
                                      </p:cBhvr>
                                      <p:to>
                                        <p:strVal val="hidden"/>
                                      </p:to>
                                    </p:set>
                                  </p:childTnLst>
                                </p:cTn>
                              </p:par>
                              <p:par>
                                <p:cTn id="2360" presetID="1" presetClass="exit" presetSubtype="0" fill="hold" grpId="1" nodeType="withEffect">
                                  <p:stCondLst>
                                    <p:cond delay="0"/>
                                  </p:stCondLst>
                                  <p:childTnLst>
                                    <p:set>
                                      <p:cBhvr>
                                        <p:cTn id="2361" dur="1" fill="hold">
                                          <p:stCondLst>
                                            <p:cond delay="0"/>
                                          </p:stCondLst>
                                        </p:cTn>
                                        <p:tgtEl>
                                          <p:spTgt spid="326"/>
                                        </p:tgtEl>
                                        <p:attrNameLst>
                                          <p:attrName>style.visibility</p:attrName>
                                        </p:attrNameLst>
                                      </p:cBhvr>
                                      <p:to>
                                        <p:strVal val="hidden"/>
                                      </p:to>
                                    </p:set>
                                  </p:childTnLst>
                                </p:cTn>
                              </p:par>
                              <p:par>
                                <p:cTn id="2362" presetID="10" presetClass="entr" presetSubtype="0" fill="hold" grpId="8" nodeType="withEffect">
                                  <p:stCondLst>
                                    <p:cond delay="0"/>
                                  </p:stCondLst>
                                  <p:childTnLst>
                                    <p:set>
                                      <p:cBhvr>
                                        <p:cTn id="2363" dur="1" fill="hold">
                                          <p:stCondLst>
                                            <p:cond delay="0"/>
                                          </p:stCondLst>
                                        </p:cTn>
                                        <p:tgtEl>
                                          <p:spTgt spid="331"/>
                                        </p:tgtEl>
                                        <p:attrNameLst>
                                          <p:attrName>style.visibility</p:attrName>
                                        </p:attrNameLst>
                                      </p:cBhvr>
                                      <p:to>
                                        <p:strVal val="visible"/>
                                      </p:to>
                                    </p:set>
                                    <p:animEffect transition="in" filter="fade">
                                      <p:cBhvr>
                                        <p:cTn id="2364" dur="500"/>
                                        <p:tgtEl>
                                          <p:spTgt spid="331"/>
                                        </p:tgtEl>
                                      </p:cBhvr>
                                    </p:animEffect>
                                  </p:childTnLst>
                                </p:cTn>
                              </p:par>
                            </p:childTnLst>
                          </p:cTn>
                        </p:par>
                      </p:childTnLst>
                    </p:cTn>
                  </p:par>
                </p:childTnLst>
              </p:cTn>
              <p:nextCondLst>
                <p:cond evt="onClick" delay="0">
                  <p:tgtEl>
                    <p:spTgt spid="319"/>
                  </p:tgtEl>
                </p:cond>
              </p:nextCondLst>
            </p:seq>
            <p:seq concurrent="1" nextAc="seek">
              <p:cTn id="2365" restart="whenNotActive" fill="hold" evtFilter="cancelBubble" nodeType="interactiveSeq">
                <p:stCondLst>
                  <p:cond evt="onClick" delay="0">
                    <p:tgtEl>
                      <p:spTgt spid="333"/>
                    </p:tgtEl>
                  </p:cond>
                </p:stCondLst>
                <p:endSync evt="end" delay="0">
                  <p:rtn val="all"/>
                </p:endSync>
                <p:childTnLst>
                  <p:par>
                    <p:cTn id="2366" fill="hold">
                      <p:stCondLst>
                        <p:cond delay="0"/>
                      </p:stCondLst>
                      <p:childTnLst>
                        <p:par>
                          <p:cTn id="2367" fill="hold">
                            <p:stCondLst>
                              <p:cond delay="0"/>
                            </p:stCondLst>
                            <p:childTnLst>
                              <p:par>
                                <p:cTn id="2368" presetID="1" presetClass="entr" presetSubtype="0" fill="hold" grpId="0" nodeType="clickEffect">
                                  <p:stCondLst>
                                    <p:cond delay="0"/>
                                  </p:stCondLst>
                                  <p:childTnLst>
                                    <p:set>
                                      <p:cBhvr>
                                        <p:cTn id="2369" dur="1" fill="hold">
                                          <p:stCondLst>
                                            <p:cond delay="0"/>
                                          </p:stCondLst>
                                        </p:cTn>
                                        <p:tgtEl>
                                          <p:spTgt spid="339"/>
                                        </p:tgtEl>
                                        <p:attrNameLst>
                                          <p:attrName>style.visibility</p:attrName>
                                        </p:attrNameLst>
                                      </p:cBhvr>
                                      <p:to>
                                        <p:strVal val="visible"/>
                                      </p:to>
                                    </p:set>
                                  </p:childTnLst>
                                </p:cTn>
                              </p:par>
                              <p:par>
                                <p:cTn id="2370" presetID="10" presetClass="exit" presetSubtype="0" fill="hold" grpId="0" nodeType="withEffect">
                                  <p:stCondLst>
                                    <p:cond delay="0"/>
                                  </p:stCondLst>
                                  <p:childTnLst>
                                    <p:animEffect transition="out" filter="fade">
                                      <p:cBhvr>
                                        <p:cTn id="2371" dur="500"/>
                                        <p:tgtEl>
                                          <p:spTgt spid="332"/>
                                        </p:tgtEl>
                                      </p:cBhvr>
                                    </p:animEffect>
                                    <p:set>
                                      <p:cBhvr>
                                        <p:cTn id="2372"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3"/>
                  </p:tgtEl>
                </p:cond>
              </p:nextCondLst>
            </p:seq>
            <p:seq concurrent="1" nextAc="seek">
              <p:cTn id="2373" restart="whenNotActive" fill="hold" evtFilter="cancelBubble" nodeType="interactiveSeq">
                <p:stCondLst>
                  <p:cond evt="onClick" delay="0">
                    <p:tgtEl>
                      <p:spTgt spid="334"/>
                    </p:tgtEl>
                  </p:cond>
                </p:stCondLst>
                <p:endSync evt="end" delay="0">
                  <p:rtn val="all"/>
                </p:endSync>
                <p:childTnLst>
                  <p:par>
                    <p:cTn id="2374" fill="hold">
                      <p:stCondLst>
                        <p:cond delay="0"/>
                      </p:stCondLst>
                      <p:childTnLst>
                        <p:par>
                          <p:cTn id="2375" fill="hold">
                            <p:stCondLst>
                              <p:cond delay="0"/>
                            </p:stCondLst>
                            <p:childTnLst>
                              <p:par>
                                <p:cTn id="2376" presetID="1" presetClass="entr" presetSubtype="0" fill="hold" grpId="0" nodeType="clickEffect">
                                  <p:stCondLst>
                                    <p:cond delay="0"/>
                                  </p:stCondLst>
                                  <p:childTnLst>
                                    <p:set>
                                      <p:cBhvr>
                                        <p:cTn id="2377" dur="1" fill="hold">
                                          <p:stCondLst>
                                            <p:cond delay="0"/>
                                          </p:stCondLst>
                                        </p:cTn>
                                        <p:tgtEl>
                                          <p:spTgt spid="340"/>
                                        </p:tgtEl>
                                        <p:attrNameLst>
                                          <p:attrName>style.visibility</p:attrName>
                                        </p:attrNameLst>
                                      </p:cBhvr>
                                      <p:to>
                                        <p:strVal val="visible"/>
                                      </p:to>
                                    </p:set>
                                  </p:childTnLst>
                                </p:cTn>
                              </p:par>
                              <p:par>
                                <p:cTn id="2378" presetID="1" presetClass="entr" presetSubtype="0" fill="hold" grpId="0" nodeType="withEffect">
                                  <p:stCondLst>
                                    <p:cond delay="0"/>
                                  </p:stCondLst>
                                  <p:childTnLst>
                                    <p:set>
                                      <p:cBhvr>
                                        <p:cTn id="2379" dur="1" fill="hold">
                                          <p:stCondLst>
                                            <p:cond delay="0"/>
                                          </p:stCondLst>
                                        </p:cTn>
                                        <p:tgtEl>
                                          <p:spTgt spid="325"/>
                                        </p:tgtEl>
                                        <p:attrNameLst>
                                          <p:attrName>style.visibility</p:attrName>
                                        </p:attrNameLst>
                                      </p:cBhvr>
                                      <p:to>
                                        <p:strVal val="visible"/>
                                      </p:to>
                                    </p:set>
                                  </p:childTnLst>
                                </p:cTn>
                              </p:par>
                              <p:par>
                                <p:cTn id="2380" presetID="10" presetClass="exit" presetSubtype="0" fill="hold" grpId="1" nodeType="withEffect">
                                  <p:stCondLst>
                                    <p:cond delay="0"/>
                                  </p:stCondLst>
                                  <p:childTnLst>
                                    <p:animEffect transition="out" filter="fade">
                                      <p:cBhvr>
                                        <p:cTn id="2381" dur="500"/>
                                        <p:tgtEl>
                                          <p:spTgt spid="332"/>
                                        </p:tgtEl>
                                      </p:cBhvr>
                                    </p:animEffect>
                                    <p:set>
                                      <p:cBhvr>
                                        <p:cTn id="2382"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4"/>
                  </p:tgtEl>
                </p:cond>
              </p:nextCondLst>
            </p:seq>
            <p:seq concurrent="1" nextAc="seek">
              <p:cTn id="2383" restart="whenNotActive" fill="hold" evtFilter="cancelBubble" nodeType="interactiveSeq">
                <p:stCondLst>
                  <p:cond evt="onClick" delay="0">
                    <p:tgtEl>
                      <p:spTgt spid="335"/>
                    </p:tgtEl>
                  </p:cond>
                </p:stCondLst>
                <p:endSync evt="end" delay="0">
                  <p:rtn val="all"/>
                </p:endSync>
                <p:childTnLst>
                  <p:par>
                    <p:cTn id="2384" fill="hold">
                      <p:stCondLst>
                        <p:cond delay="0"/>
                      </p:stCondLst>
                      <p:childTnLst>
                        <p:par>
                          <p:cTn id="2385" fill="hold">
                            <p:stCondLst>
                              <p:cond delay="0"/>
                            </p:stCondLst>
                            <p:childTnLst>
                              <p:par>
                                <p:cTn id="2386" presetID="1" presetClass="entr" presetSubtype="0" fill="hold" grpId="0" nodeType="clickEffect">
                                  <p:stCondLst>
                                    <p:cond delay="0"/>
                                  </p:stCondLst>
                                  <p:childTnLst>
                                    <p:set>
                                      <p:cBhvr>
                                        <p:cTn id="2387" dur="1" fill="hold">
                                          <p:stCondLst>
                                            <p:cond delay="0"/>
                                          </p:stCondLst>
                                        </p:cTn>
                                        <p:tgtEl>
                                          <p:spTgt spid="341"/>
                                        </p:tgtEl>
                                        <p:attrNameLst>
                                          <p:attrName>style.visibility</p:attrName>
                                        </p:attrNameLst>
                                      </p:cBhvr>
                                      <p:to>
                                        <p:strVal val="visible"/>
                                      </p:to>
                                    </p:set>
                                  </p:childTnLst>
                                </p:cTn>
                              </p:par>
                              <p:par>
                                <p:cTn id="2388" presetID="1" presetClass="entr" presetSubtype="0" fill="hold" grpId="2" nodeType="withEffect">
                                  <p:stCondLst>
                                    <p:cond delay="0"/>
                                  </p:stCondLst>
                                  <p:childTnLst>
                                    <p:set>
                                      <p:cBhvr>
                                        <p:cTn id="2389" dur="1" fill="hold">
                                          <p:stCondLst>
                                            <p:cond delay="0"/>
                                          </p:stCondLst>
                                        </p:cTn>
                                        <p:tgtEl>
                                          <p:spTgt spid="323"/>
                                        </p:tgtEl>
                                        <p:attrNameLst>
                                          <p:attrName>style.visibility</p:attrName>
                                        </p:attrNameLst>
                                      </p:cBhvr>
                                      <p:to>
                                        <p:strVal val="visible"/>
                                      </p:to>
                                    </p:set>
                                  </p:childTnLst>
                                </p:cTn>
                              </p:par>
                              <p:par>
                                <p:cTn id="2390" presetID="10" presetClass="exit" presetSubtype="0" fill="hold" grpId="2" nodeType="withEffect">
                                  <p:stCondLst>
                                    <p:cond delay="0"/>
                                  </p:stCondLst>
                                  <p:childTnLst>
                                    <p:animEffect transition="out" filter="fade">
                                      <p:cBhvr>
                                        <p:cTn id="2391" dur="500"/>
                                        <p:tgtEl>
                                          <p:spTgt spid="332"/>
                                        </p:tgtEl>
                                      </p:cBhvr>
                                    </p:animEffect>
                                    <p:set>
                                      <p:cBhvr>
                                        <p:cTn id="2392"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5"/>
                  </p:tgtEl>
                </p:cond>
              </p:nextCondLst>
            </p:seq>
            <p:seq concurrent="1" nextAc="seek">
              <p:cTn id="2393" restart="whenNotActive" fill="hold" evtFilter="cancelBubble" nodeType="interactiveSeq">
                <p:stCondLst>
                  <p:cond evt="onClick" delay="0">
                    <p:tgtEl>
                      <p:spTgt spid="337"/>
                    </p:tgtEl>
                  </p:cond>
                </p:stCondLst>
                <p:endSync evt="end" delay="0">
                  <p:rtn val="all"/>
                </p:endSync>
                <p:childTnLst>
                  <p:par>
                    <p:cTn id="2394" fill="hold">
                      <p:stCondLst>
                        <p:cond delay="0"/>
                      </p:stCondLst>
                      <p:childTnLst>
                        <p:par>
                          <p:cTn id="2395" fill="hold">
                            <p:stCondLst>
                              <p:cond delay="0"/>
                            </p:stCondLst>
                            <p:childTnLst>
                              <p:par>
                                <p:cTn id="2396" presetID="1" presetClass="entr" presetSubtype="0" fill="hold" grpId="0" nodeType="clickEffect">
                                  <p:stCondLst>
                                    <p:cond delay="0"/>
                                  </p:stCondLst>
                                  <p:childTnLst>
                                    <p:set>
                                      <p:cBhvr>
                                        <p:cTn id="2397" dur="1" fill="hold">
                                          <p:stCondLst>
                                            <p:cond delay="0"/>
                                          </p:stCondLst>
                                        </p:cTn>
                                        <p:tgtEl>
                                          <p:spTgt spid="343"/>
                                        </p:tgtEl>
                                        <p:attrNameLst>
                                          <p:attrName>style.visibility</p:attrName>
                                        </p:attrNameLst>
                                      </p:cBhvr>
                                      <p:to>
                                        <p:strVal val="visible"/>
                                      </p:to>
                                    </p:set>
                                  </p:childTnLst>
                                </p:cTn>
                              </p:par>
                              <p:par>
                                <p:cTn id="2398" presetID="1" presetClass="entr" presetSubtype="0" fill="hold" grpId="0" nodeType="withEffect">
                                  <p:stCondLst>
                                    <p:cond delay="0"/>
                                  </p:stCondLst>
                                  <p:childTnLst>
                                    <p:set>
                                      <p:cBhvr>
                                        <p:cTn id="2399" dur="1" fill="hold">
                                          <p:stCondLst>
                                            <p:cond delay="0"/>
                                          </p:stCondLst>
                                        </p:cTn>
                                        <p:tgtEl>
                                          <p:spTgt spid="323"/>
                                        </p:tgtEl>
                                        <p:attrNameLst>
                                          <p:attrName>style.visibility</p:attrName>
                                        </p:attrNameLst>
                                      </p:cBhvr>
                                      <p:to>
                                        <p:strVal val="visible"/>
                                      </p:to>
                                    </p:set>
                                  </p:childTnLst>
                                </p:cTn>
                              </p:par>
                              <p:par>
                                <p:cTn id="2400" presetID="10" presetClass="exit" presetSubtype="0" fill="hold" grpId="9" nodeType="withEffect">
                                  <p:stCondLst>
                                    <p:cond delay="0"/>
                                  </p:stCondLst>
                                  <p:childTnLst>
                                    <p:animEffect transition="out" filter="fade">
                                      <p:cBhvr>
                                        <p:cTn id="2401" dur="500"/>
                                        <p:tgtEl>
                                          <p:spTgt spid="332"/>
                                        </p:tgtEl>
                                      </p:cBhvr>
                                    </p:animEffect>
                                    <p:set>
                                      <p:cBhvr>
                                        <p:cTn id="2402"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7"/>
                  </p:tgtEl>
                </p:cond>
              </p:nextCondLst>
            </p:seq>
            <p:seq concurrent="1" nextAc="seek">
              <p:cTn id="2403" restart="whenNotActive" fill="hold" evtFilter="cancelBubble" nodeType="interactiveSeq">
                <p:stCondLst>
                  <p:cond evt="onClick" delay="0">
                    <p:tgtEl>
                      <p:spTgt spid="338"/>
                    </p:tgtEl>
                  </p:cond>
                </p:stCondLst>
                <p:endSync evt="end" delay="0">
                  <p:rtn val="all"/>
                </p:endSync>
                <p:childTnLst>
                  <p:par>
                    <p:cTn id="2404" fill="hold">
                      <p:stCondLst>
                        <p:cond delay="0"/>
                      </p:stCondLst>
                      <p:childTnLst>
                        <p:par>
                          <p:cTn id="2405" fill="hold">
                            <p:stCondLst>
                              <p:cond delay="0"/>
                            </p:stCondLst>
                            <p:childTnLst>
                              <p:par>
                                <p:cTn id="2406" presetID="1" presetClass="entr" presetSubtype="0" fill="hold" grpId="0" nodeType="clickEffect">
                                  <p:stCondLst>
                                    <p:cond delay="0"/>
                                  </p:stCondLst>
                                  <p:childTnLst>
                                    <p:set>
                                      <p:cBhvr>
                                        <p:cTn id="2407" dur="1" fill="hold">
                                          <p:stCondLst>
                                            <p:cond delay="0"/>
                                          </p:stCondLst>
                                        </p:cTn>
                                        <p:tgtEl>
                                          <p:spTgt spid="344"/>
                                        </p:tgtEl>
                                        <p:attrNameLst>
                                          <p:attrName>style.visibility</p:attrName>
                                        </p:attrNameLst>
                                      </p:cBhvr>
                                      <p:to>
                                        <p:strVal val="visible"/>
                                      </p:to>
                                    </p:set>
                                  </p:childTnLst>
                                </p:cTn>
                              </p:par>
                              <p:par>
                                <p:cTn id="2408" presetID="1" presetClass="entr" presetSubtype="0" fill="hold" grpId="1" nodeType="withEffect">
                                  <p:stCondLst>
                                    <p:cond delay="0"/>
                                  </p:stCondLst>
                                  <p:childTnLst>
                                    <p:set>
                                      <p:cBhvr>
                                        <p:cTn id="2409" dur="1" fill="hold">
                                          <p:stCondLst>
                                            <p:cond delay="0"/>
                                          </p:stCondLst>
                                        </p:cTn>
                                        <p:tgtEl>
                                          <p:spTgt spid="323"/>
                                        </p:tgtEl>
                                        <p:attrNameLst>
                                          <p:attrName>style.visibility</p:attrName>
                                        </p:attrNameLst>
                                      </p:cBhvr>
                                      <p:to>
                                        <p:strVal val="visible"/>
                                      </p:to>
                                    </p:set>
                                  </p:childTnLst>
                                </p:cTn>
                              </p:par>
                              <p:par>
                                <p:cTn id="2410" presetID="10" presetClass="exit" presetSubtype="0" fill="hold" grpId="10" nodeType="withEffect">
                                  <p:stCondLst>
                                    <p:cond delay="0"/>
                                  </p:stCondLst>
                                  <p:childTnLst>
                                    <p:animEffect transition="out" filter="fade">
                                      <p:cBhvr>
                                        <p:cTn id="2411" dur="500"/>
                                        <p:tgtEl>
                                          <p:spTgt spid="332"/>
                                        </p:tgtEl>
                                      </p:cBhvr>
                                    </p:animEffect>
                                    <p:set>
                                      <p:cBhvr>
                                        <p:cTn id="2412"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8"/>
                  </p:tgtEl>
                </p:cond>
              </p:nextCondLst>
            </p:seq>
            <p:seq concurrent="1" nextAc="seek">
              <p:cTn id="2413" restart="whenNotActive" fill="hold" evtFilter="cancelBubble" nodeType="interactiveSeq">
                <p:stCondLst>
                  <p:cond evt="onClick" delay="0">
                    <p:tgtEl>
                      <p:spTgt spid="336"/>
                    </p:tgtEl>
                  </p:cond>
                </p:stCondLst>
                <p:endSync evt="end" delay="0">
                  <p:rtn val="all"/>
                </p:endSync>
                <p:childTnLst>
                  <p:par>
                    <p:cTn id="2414" fill="hold">
                      <p:stCondLst>
                        <p:cond delay="0"/>
                      </p:stCondLst>
                      <p:childTnLst>
                        <p:par>
                          <p:cTn id="2415" fill="hold">
                            <p:stCondLst>
                              <p:cond delay="0"/>
                            </p:stCondLst>
                            <p:childTnLst>
                              <p:par>
                                <p:cTn id="2416" presetID="1" presetClass="entr" presetSubtype="0" fill="hold" grpId="0" nodeType="clickEffect">
                                  <p:stCondLst>
                                    <p:cond delay="0"/>
                                  </p:stCondLst>
                                  <p:childTnLst>
                                    <p:set>
                                      <p:cBhvr>
                                        <p:cTn id="2417" dur="1" fill="hold">
                                          <p:stCondLst>
                                            <p:cond delay="0"/>
                                          </p:stCondLst>
                                        </p:cTn>
                                        <p:tgtEl>
                                          <p:spTgt spid="342"/>
                                        </p:tgtEl>
                                        <p:attrNameLst>
                                          <p:attrName>style.visibility</p:attrName>
                                        </p:attrNameLst>
                                      </p:cBhvr>
                                      <p:to>
                                        <p:strVal val="visible"/>
                                      </p:to>
                                    </p:set>
                                  </p:childTnLst>
                                </p:cTn>
                              </p:par>
                              <p:par>
                                <p:cTn id="2418" presetID="10" presetClass="exit" presetSubtype="0" fill="hold" grpId="11" nodeType="withEffect">
                                  <p:stCondLst>
                                    <p:cond delay="0"/>
                                  </p:stCondLst>
                                  <p:childTnLst>
                                    <p:animEffect transition="out" filter="fade">
                                      <p:cBhvr>
                                        <p:cTn id="2419" dur="500"/>
                                        <p:tgtEl>
                                          <p:spTgt spid="332"/>
                                        </p:tgtEl>
                                      </p:cBhvr>
                                    </p:animEffect>
                                    <p:set>
                                      <p:cBhvr>
                                        <p:cTn id="2420"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6"/>
                  </p:tgtEl>
                </p:cond>
              </p:nextCondLst>
            </p:seq>
            <p:seq concurrent="1" nextAc="seek">
              <p:cTn id="2421" restart="whenNotActive" fill="hold" evtFilter="cancelBubble" nodeType="interactiveSeq">
                <p:stCondLst>
                  <p:cond evt="onClick" delay="0">
                    <p:tgtEl>
                      <p:spTgt spid="344"/>
                    </p:tgtEl>
                  </p:cond>
                </p:stCondLst>
                <p:endSync evt="end" delay="0">
                  <p:rtn val="all"/>
                </p:endSync>
                <p:childTnLst>
                  <p:par>
                    <p:cTn id="2422" fill="hold">
                      <p:stCondLst>
                        <p:cond delay="0"/>
                      </p:stCondLst>
                      <p:childTnLst>
                        <p:par>
                          <p:cTn id="2423" fill="hold">
                            <p:stCondLst>
                              <p:cond delay="0"/>
                            </p:stCondLst>
                            <p:childTnLst>
                              <p:par>
                                <p:cTn id="2424" presetID="1" presetClass="exit" presetSubtype="0" fill="hold" grpId="1" nodeType="clickEffect">
                                  <p:stCondLst>
                                    <p:cond delay="0"/>
                                  </p:stCondLst>
                                  <p:childTnLst>
                                    <p:set>
                                      <p:cBhvr>
                                        <p:cTn id="2425" dur="1" fill="hold">
                                          <p:stCondLst>
                                            <p:cond delay="0"/>
                                          </p:stCondLst>
                                        </p:cTn>
                                        <p:tgtEl>
                                          <p:spTgt spid="344"/>
                                        </p:tgtEl>
                                        <p:attrNameLst>
                                          <p:attrName>style.visibility</p:attrName>
                                        </p:attrNameLst>
                                      </p:cBhvr>
                                      <p:to>
                                        <p:strVal val="hidden"/>
                                      </p:to>
                                    </p:set>
                                  </p:childTnLst>
                                </p:cTn>
                              </p:par>
                              <p:par>
                                <p:cTn id="2426" presetID="1" presetClass="exit" presetSubtype="0" fill="hold" grpId="3" nodeType="withEffect">
                                  <p:stCondLst>
                                    <p:cond delay="0"/>
                                  </p:stCondLst>
                                  <p:childTnLst>
                                    <p:set>
                                      <p:cBhvr>
                                        <p:cTn id="2427" dur="1" fill="hold">
                                          <p:stCondLst>
                                            <p:cond delay="0"/>
                                          </p:stCondLst>
                                        </p:cTn>
                                        <p:tgtEl>
                                          <p:spTgt spid="323"/>
                                        </p:tgtEl>
                                        <p:attrNameLst>
                                          <p:attrName>style.visibility</p:attrName>
                                        </p:attrNameLst>
                                      </p:cBhvr>
                                      <p:to>
                                        <p:strVal val="hidden"/>
                                      </p:to>
                                    </p:set>
                                  </p:childTnLst>
                                </p:cTn>
                              </p:par>
                              <p:par>
                                <p:cTn id="2428" presetID="10" presetClass="entr" presetSubtype="0" fill="hold" grpId="3" nodeType="withEffect">
                                  <p:stCondLst>
                                    <p:cond delay="0"/>
                                  </p:stCondLst>
                                  <p:childTnLst>
                                    <p:set>
                                      <p:cBhvr>
                                        <p:cTn id="2429" dur="1" fill="hold">
                                          <p:stCondLst>
                                            <p:cond delay="0"/>
                                          </p:stCondLst>
                                        </p:cTn>
                                        <p:tgtEl>
                                          <p:spTgt spid="332"/>
                                        </p:tgtEl>
                                        <p:attrNameLst>
                                          <p:attrName>style.visibility</p:attrName>
                                        </p:attrNameLst>
                                      </p:cBhvr>
                                      <p:to>
                                        <p:strVal val="visible"/>
                                      </p:to>
                                    </p:set>
                                    <p:animEffect transition="in" filter="fade">
                                      <p:cBhvr>
                                        <p:cTn id="2430" dur="500"/>
                                        <p:tgtEl>
                                          <p:spTgt spid="332"/>
                                        </p:tgtEl>
                                      </p:cBhvr>
                                    </p:animEffect>
                                  </p:childTnLst>
                                </p:cTn>
                              </p:par>
                            </p:childTnLst>
                          </p:cTn>
                        </p:par>
                      </p:childTnLst>
                    </p:cTn>
                  </p:par>
                </p:childTnLst>
              </p:cTn>
              <p:nextCondLst>
                <p:cond evt="onClick" delay="0">
                  <p:tgtEl>
                    <p:spTgt spid="344"/>
                  </p:tgtEl>
                </p:cond>
              </p:nextCondLst>
            </p:seq>
            <p:seq concurrent="1" nextAc="seek">
              <p:cTn id="2431" restart="whenNotActive" fill="hold" evtFilter="cancelBubble" nodeType="interactiveSeq">
                <p:stCondLst>
                  <p:cond evt="onClick" delay="0">
                    <p:tgtEl>
                      <p:spTgt spid="339"/>
                    </p:tgtEl>
                  </p:cond>
                </p:stCondLst>
                <p:endSync evt="end" delay="0">
                  <p:rtn val="all"/>
                </p:endSync>
                <p:childTnLst>
                  <p:par>
                    <p:cTn id="2432" fill="hold">
                      <p:stCondLst>
                        <p:cond delay="0"/>
                      </p:stCondLst>
                      <p:childTnLst>
                        <p:par>
                          <p:cTn id="2433" fill="hold">
                            <p:stCondLst>
                              <p:cond delay="0"/>
                            </p:stCondLst>
                            <p:childTnLst>
                              <p:par>
                                <p:cTn id="2434" presetID="1" presetClass="exit" presetSubtype="0" fill="hold" grpId="1" nodeType="clickEffect">
                                  <p:stCondLst>
                                    <p:cond delay="0"/>
                                  </p:stCondLst>
                                  <p:childTnLst>
                                    <p:set>
                                      <p:cBhvr>
                                        <p:cTn id="2435" dur="1" fill="hold">
                                          <p:stCondLst>
                                            <p:cond delay="0"/>
                                          </p:stCondLst>
                                        </p:cTn>
                                        <p:tgtEl>
                                          <p:spTgt spid="339"/>
                                        </p:tgtEl>
                                        <p:attrNameLst>
                                          <p:attrName>style.visibility</p:attrName>
                                        </p:attrNameLst>
                                      </p:cBhvr>
                                      <p:to>
                                        <p:strVal val="hidden"/>
                                      </p:to>
                                    </p:set>
                                  </p:childTnLst>
                                </p:cTn>
                              </p:par>
                              <p:par>
                                <p:cTn id="2436" presetID="10" presetClass="entr" presetSubtype="0" fill="hold" grpId="4" nodeType="withEffect">
                                  <p:stCondLst>
                                    <p:cond delay="0"/>
                                  </p:stCondLst>
                                  <p:childTnLst>
                                    <p:set>
                                      <p:cBhvr>
                                        <p:cTn id="2437" dur="1" fill="hold">
                                          <p:stCondLst>
                                            <p:cond delay="0"/>
                                          </p:stCondLst>
                                        </p:cTn>
                                        <p:tgtEl>
                                          <p:spTgt spid="332"/>
                                        </p:tgtEl>
                                        <p:attrNameLst>
                                          <p:attrName>style.visibility</p:attrName>
                                        </p:attrNameLst>
                                      </p:cBhvr>
                                      <p:to>
                                        <p:strVal val="visible"/>
                                      </p:to>
                                    </p:set>
                                    <p:animEffect transition="in" filter="fade">
                                      <p:cBhvr>
                                        <p:cTn id="2438" dur="500"/>
                                        <p:tgtEl>
                                          <p:spTgt spid="332"/>
                                        </p:tgtEl>
                                      </p:cBhvr>
                                    </p:animEffect>
                                  </p:childTnLst>
                                </p:cTn>
                              </p:par>
                            </p:childTnLst>
                          </p:cTn>
                        </p:par>
                      </p:childTnLst>
                    </p:cTn>
                  </p:par>
                </p:childTnLst>
              </p:cTn>
              <p:nextCondLst>
                <p:cond evt="onClick" delay="0">
                  <p:tgtEl>
                    <p:spTgt spid="339"/>
                  </p:tgtEl>
                </p:cond>
              </p:nextCondLst>
            </p:seq>
            <p:seq concurrent="1" nextAc="seek">
              <p:cTn id="2439" restart="whenNotActive" fill="hold" evtFilter="cancelBubble" nodeType="interactiveSeq">
                <p:stCondLst>
                  <p:cond evt="onClick" delay="0">
                    <p:tgtEl>
                      <p:spTgt spid="340"/>
                    </p:tgtEl>
                  </p:cond>
                </p:stCondLst>
                <p:endSync evt="end" delay="0">
                  <p:rtn val="all"/>
                </p:endSync>
                <p:childTnLst>
                  <p:par>
                    <p:cTn id="2440" fill="hold">
                      <p:stCondLst>
                        <p:cond delay="0"/>
                      </p:stCondLst>
                      <p:childTnLst>
                        <p:par>
                          <p:cTn id="2441" fill="hold">
                            <p:stCondLst>
                              <p:cond delay="0"/>
                            </p:stCondLst>
                            <p:childTnLst>
                              <p:par>
                                <p:cTn id="2442" presetID="1" presetClass="exit" presetSubtype="0" fill="hold" grpId="1" nodeType="clickEffect">
                                  <p:stCondLst>
                                    <p:cond delay="0"/>
                                  </p:stCondLst>
                                  <p:childTnLst>
                                    <p:set>
                                      <p:cBhvr>
                                        <p:cTn id="2443" dur="1" fill="hold">
                                          <p:stCondLst>
                                            <p:cond delay="0"/>
                                          </p:stCondLst>
                                        </p:cTn>
                                        <p:tgtEl>
                                          <p:spTgt spid="340"/>
                                        </p:tgtEl>
                                        <p:attrNameLst>
                                          <p:attrName>style.visibility</p:attrName>
                                        </p:attrNameLst>
                                      </p:cBhvr>
                                      <p:to>
                                        <p:strVal val="hidden"/>
                                      </p:to>
                                    </p:set>
                                  </p:childTnLst>
                                </p:cTn>
                              </p:par>
                              <p:par>
                                <p:cTn id="2444" presetID="1" presetClass="exit" presetSubtype="0" fill="hold" grpId="1" nodeType="withEffect">
                                  <p:stCondLst>
                                    <p:cond delay="0"/>
                                  </p:stCondLst>
                                  <p:childTnLst>
                                    <p:set>
                                      <p:cBhvr>
                                        <p:cTn id="2445" dur="1" fill="hold">
                                          <p:stCondLst>
                                            <p:cond delay="0"/>
                                          </p:stCondLst>
                                        </p:cTn>
                                        <p:tgtEl>
                                          <p:spTgt spid="325"/>
                                        </p:tgtEl>
                                        <p:attrNameLst>
                                          <p:attrName>style.visibility</p:attrName>
                                        </p:attrNameLst>
                                      </p:cBhvr>
                                      <p:to>
                                        <p:strVal val="hidden"/>
                                      </p:to>
                                    </p:set>
                                  </p:childTnLst>
                                </p:cTn>
                              </p:par>
                              <p:par>
                                <p:cTn id="2446" presetID="10" presetClass="entr" presetSubtype="0" fill="hold" grpId="5" nodeType="withEffect">
                                  <p:stCondLst>
                                    <p:cond delay="0"/>
                                  </p:stCondLst>
                                  <p:childTnLst>
                                    <p:set>
                                      <p:cBhvr>
                                        <p:cTn id="2447" dur="1" fill="hold">
                                          <p:stCondLst>
                                            <p:cond delay="0"/>
                                          </p:stCondLst>
                                        </p:cTn>
                                        <p:tgtEl>
                                          <p:spTgt spid="332"/>
                                        </p:tgtEl>
                                        <p:attrNameLst>
                                          <p:attrName>style.visibility</p:attrName>
                                        </p:attrNameLst>
                                      </p:cBhvr>
                                      <p:to>
                                        <p:strVal val="visible"/>
                                      </p:to>
                                    </p:set>
                                    <p:animEffect transition="in" filter="fade">
                                      <p:cBhvr>
                                        <p:cTn id="2448" dur="500"/>
                                        <p:tgtEl>
                                          <p:spTgt spid="332"/>
                                        </p:tgtEl>
                                      </p:cBhvr>
                                    </p:animEffect>
                                  </p:childTnLst>
                                </p:cTn>
                              </p:par>
                            </p:childTnLst>
                          </p:cTn>
                        </p:par>
                      </p:childTnLst>
                    </p:cTn>
                  </p:par>
                </p:childTnLst>
              </p:cTn>
              <p:nextCondLst>
                <p:cond evt="onClick" delay="0">
                  <p:tgtEl>
                    <p:spTgt spid="340"/>
                  </p:tgtEl>
                </p:cond>
              </p:nextCondLst>
            </p:seq>
            <p:seq concurrent="1" nextAc="seek">
              <p:cTn id="2449" restart="whenNotActive" fill="hold" evtFilter="cancelBubble" nodeType="interactiveSeq">
                <p:stCondLst>
                  <p:cond evt="onClick" delay="0">
                    <p:tgtEl>
                      <p:spTgt spid="341"/>
                    </p:tgtEl>
                  </p:cond>
                </p:stCondLst>
                <p:endSync evt="end" delay="0">
                  <p:rtn val="all"/>
                </p:endSync>
                <p:childTnLst>
                  <p:par>
                    <p:cTn id="2450" fill="hold">
                      <p:stCondLst>
                        <p:cond delay="0"/>
                      </p:stCondLst>
                      <p:childTnLst>
                        <p:par>
                          <p:cTn id="2451" fill="hold">
                            <p:stCondLst>
                              <p:cond delay="0"/>
                            </p:stCondLst>
                            <p:childTnLst>
                              <p:par>
                                <p:cTn id="2452" presetID="1" presetClass="exit" presetSubtype="0" fill="hold" grpId="1" nodeType="clickEffect">
                                  <p:stCondLst>
                                    <p:cond delay="0"/>
                                  </p:stCondLst>
                                  <p:childTnLst>
                                    <p:set>
                                      <p:cBhvr>
                                        <p:cTn id="2453" dur="1" fill="hold">
                                          <p:stCondLst>
                                            <p:cond delay="0"/>
                                          </p:stCondLst>
                                        </p:cTn>
                                        <p:tgtEl>
                                          <p:spTgt spid="341"/>
                                        </p:tgtEl>
                                        <p:attrNameLst>
                                          <p:attrName>style.visibility</p:attrName>
                                        </p:attrNameLst>
                                      </p:cBhvr>
                                      <p:to>
                                        <p:strVal val="hidden"/>
                                      </p:to>
                                    </p:set>
                                  </p:childTnLst>
                                </p:cTn>
                              </p:par>
                              <p:par>
                                <p:cTn id="2454" presetID="1" presetClass="exit" presetSubtype="0" fill="hold" grpId="4" nodeType="withEffect">
                                  <p:stCondLst>
                                    <p:cond delay="0"/>
                                  </p:stCondLst>
                                  <p:childTnLst>
                                    <p:set>
                                      <p:cBhvr>
                                        <p:cTn id="2455" dur="1" fill="hold">
                                          <p:stCondLst>
                                            <p:cond delay="0"/>
                                          </p:stCondLst>
                                        </p:cTn>
                                        <p:tgtEl>
                                          <p:spTgt spid="323"/>
                                        </p:tgtEl>
                                        <p:attrNameLst>
                                          <p:attrName>style.visibility</p:attrName>
                                        </p:attrNameLst>
                                      </p:cBhvr>
                                      <p:to>
                                        <p:strVal val="hidden"/>
                                      </p:to>
                                    </p:set>
                                  </p:childTnLst>
                                </p:cTn>
                              </p:par>
                              <p:par>
                                <p:cTn id="2456" presetID="10" presetClass="entr" presetSubtype="0" fill="hold" grpId="6" nodeType="withEffect">
                                  <p:stCondLst>
                                    <p:cond delay="0"/>
                                  </p:stCondLst>
                                  <p:childTnLst>
                                    <p:set>
                                      <p:cBhvr>
                                        <p:cTn id="2457" dur="1" fill="hold">
                                          <p:stCondLst>
                                            <p:cond delay="0"/>
                                          </p:stCondLst>
                                        </p:cTn>
                                        <p:tgtEl>
                                          <p:spTgt spid="332"/>
                                        </p:tgtEl>
                                        <p:attrNameLst>
                                          <p:attrName>style.visibility</p:attrName>
                                        </p:attrNameLst>
                                      </p:cBhvr>
                                      <p:to>
                                        <p:strVal val="visible"/>
                                      </p:to>
                                    </p:set>
                                    <p:animEffect transition="in" filter="fade">
                                      <p:cBhvr>
                                        <p:cTn id="2458" dur="500"/>
                                        <p:tgtEl>
                                          <p:spTgt spid="332"/>
                                        </p:tgtEl>
                                      </p:cBhvr>
                                    </p:animEffect>
                                  </p:childTnLst>
                                </p:cTn>
                              </p:par>
                            </p:childTnLst>
                          </p:cTn>
                        </p:par>
                      </p:childTnLst>
                    </p:cTn>
                  </p:par>
                </p:childTnLst>
              </p:cTn>
              <p:nextCondLst>
                <p:cond evt="onClick" delay="0">
                  <p:tgtEl>
                    <p:spTgt spid="341"/>
                  </p:tgtEl>
                </p:cond>
              </p:nextCondLst>
            </p:seq>
            <p:seq concurrent="1" nextAc="seek">
              <p:cTn id="2459" restart="whenNotActive" fill="hold" evtFilter="cancelBubble" nodeType="interactiveSeq">
                <p:stCondLst>
                  <p:cond evt="onClick" delay="0">
                    <p:tgtEl>
                      <p:spTgt spid="342"/>
                    </p:tgtEl>
                  </p:cond>
                </p:stCondLst>
                <p:endSync evt="end" delay="0">
                  <p:rtn val="all"/>
                </p:endSync>
                <p:childTnLst>
                  <p:par>
                    <p:cTn id="2460" fill="hold">
                      <p:stCondLst>
                        <p:cond delay="0"/>
                      </p:stCondLst>
                      <p:childTnLst>
                        <p:par>
                          <p:cTn id="2461" fill="hold">
                            <p:stCondLst>
                              <p:cond delay="0"/>
                            </p:stCondLst>
                            <p:childTnLst>
                              <p:par>
                                <p:cTn id="2462" presetID="1" presetClass="exit" presetSubtype="0" fill="hold" grpId="1" nodeType="clickEffect">
                                  <p:stCondLst>
                                    <p:cond delay="0"/>
                                  </p:stCondLst>
                                  <p:childTnLst>
                                    <p:set>
                                      <p:cBhvr>
                                        <p:cTn id="2463" dur="1" fill="hold">
                                          <p:stCondLst>
                                            <p:cond delay="0"/>
                                          </p:stCondLst>
                                        </p:cTn>
                                        <p:tgtEl>
                                          <p:spTgt spid="342"/>
                                        </p:tgtEl>
                                        <p:attrNameLst>
                                          <p:attrName>style.visibility</p:attrName>
                                        </p:attrNameLst>
                                      </p:cBhvr>
                                      <p:to>
                                        <p:strVal val="hidden"/>
                                      </p:to>
                                    </p:set>
                                  </p:childTnLst>
                                </p:cTn>
                              </p:par>
                              <p:par>
                                <p:cTn id="2464" presetID="10" presetClass="entr" presetSubtype="0" fill="hold" grpId="8" nodeType="withEffect">
                                  <p:stCondLst>
                                    <p:cond delay="0"/>
                                  </p:stCondLst>
                                  <p:childTnLst>
                                    <p:set>
                                      <p:cBhvr>
                                        <p:cTn id="2465" dur="1" fill="hold">
                                          <p:stCondLst>
                                            <p:cond delay="0"/>
                                          </p:stCondLst>
                                        </p:cTn>
                                        <p:tgtEl>
                                          <p:spTgt spid="332"/>
                                        </p:tgtEl>
                                        <p:attrNameLst>
                                          <p:attrName>style.visibility</p:attrName>
                                        </p:attrNameLst>
                                      </p:cBhvr>
                                      <p:to>
                                        <p:strVal val="visible"/>
                                      </p:to>
                                    </p:set>
                                    <p:animEffect transition="in" filter="fade">
                                      <p:cBhvr>
                                        <p:cTn id="2466" dur="500"/>
                                        <p:tgtEl>
                                          <p:spTgt spid="332"/>
                                        </p:tgtEl>
                                      </p:cBhvr>
                                    </p:animEffect>
                                  </p:childTnLst>
                                </p:cTn>
                              </p:par>
                            </p:childTnLst>
                          </p:cTn>
                        </p:par>
                      </p:childTnLst>
                    </p:cTn>
                  </p:par>
                </p:childTnLst>
              </p:cTn>
              <p:nextCondLst>
                <p:cond evt="onClick" delay="0">
                  <p:tgtEl>
                    <p:spTgt spid="342"/>
                  </p:tgtEl>
                </p:cond>
              </p:nextCondLst>
            </p:seq>
            <p:seq concurrent="1" nextAc="seek">
              <p:cTn id="2467" restart="whenNotActive" fill="hold" evtFilter="cancelBubble" nodeType="interactiveSeq">
                <p:stCondLst>
                  <p:cond evt="onClick" delay="0">
                    <p:tgtEl>
                      <p:spTgt spid="343"/>
                    </p:tgtEl>
                  </p:cond>
                </p:stCondLst>
                <p:endSync evt="end" delay="0">
                  <p:rtn val="all"/>
                </p:endSync>
                <p:childTnLst>
                  <p:par>
                    <p:cTn id="2468" fill="hold">
                      <p:stCondLst>
                        <p:cond delay="0"/>
                      </p:stCondLst>
                      <p:childTnLst>
                        <p:par>
                          <p:cTn id="2469" fill="hold">
                            <p:stCondLst>
                              <p:cond delay="0"/>
                            </p:stCondLst>
                            <p:childTnLst>
                              <p:par>
                                <p:cTn id="2470" presetID="1" presetClass="exit" presetSubtype="0" fill="hold" grpId="1" nodeType="clickEffect">
                                  <p:stCondLst>
                                    <p:cond delay="0"/>
                                  </p:stCondLst>
                                  <p:childTnLst>
                                    <p:set>
                                      <p:cBhvr>
                                        <p:cTn id="2471" dur="1" fill="hold">
                                          <p:stCondLst>
                                            <p:cond delay="0"/>
                                          </p:stCondLst>
                                        </p:cTn>
                                        <p:tgtEl>
                                          <p:spTgt spid="343"/>
                                        </p:tgtEl>
                                        <p:attrNameLst>
                                          <p:attrName>style.visibility</p:attrName>
                                        </p:attrNameLst>
                                      </p:cBhvr>
                                      <p:to>
                                        <p:strVal val="hidden"/>
                                      </p:to>
                                    </p:set>
                                  </p:childTnLst>
                                </p:cTn>
                              </p:par>
                              <p:par>
                                <p:cTn id="2472" presetID="1" presetClass="exit" presetSubtype="0" fill="hold" grpId="5" nodeType="withEffect">
                                  <p:stCondLst>
                                    <p:cond delay="0"/>
                                  </p:stCondLst>
                                  <p:childTnLst>
                                    <p:set>
                                      <p:cBhvr>
                                        <p:cTn id="2473" dur="1" fill="hold">
                                          <p:stCondLst>
                                            <p:cond delay="0"/>
                                          </p:stCondLst>
                                        </p:cTn>
                                        <p:tgtEl>
                                          <p:spTgt spid="323"/>
                                        </p:tgtEl>
                                        <p:attrNameLst>
                                          <p:attrName>style.visibility</p:attrName>
                                        </p:attrNameLst>
                                      </p:cBhvr>
                                      <p:to>
                                        <p:strVal val="hidden"/>
                                      </p:to>
                                    </p:set>
                                  </p:childTnLst>
                                </p:cTn>
                              </p:par>
                              <p:par>
                                <p:cTn id="2474" presetID="10" presetClass="entr" presetSubtype="0" fill="hold" grpId="7" nodeType="withEffect">
                                  <p:stCondLst>
                                    <p:cond delay="0"/>
                                  </p:stCondLst>
                                  <p:childTnLst>
                                    <p:set>
                                      <p:cBhvr>
                                        <p:cTn id="2475" dur="1" fill="hold">
                                          <p:stCondLst>
                                            <p:cond delay="0"/>
                                          </p:stCondLst>
                                        </p:cTn>
                                        <p:tgtEl>
                                          <p:spTgt spid="332"/>
                                        </p:tgtEl>
                                        <p:attrNameLst>
                                          <p:attrName>style.visibility</p:attrName>
                                        </p:attrNameLst>
                                      </p:cBhvr>
                                      <p:to>
                                        <p:strVal val="visible"/>
                                      </p:to>
                                    </p:set>
                                    <p:animEffect transition="in" filter="fade">
                                      <p:cBhvr>
                                        <p:cTn id="2476" dur="500"/>
                                        <p:tgtEl>
                                          <p:spTgt spid="332"/>
                                        </p:tgtEl>
                                      </p:cBhvr>
                                    </p:animEffect>
                                  </p:childTnLst>
                                </p:cTn>
                              </p:par>
                            </p:childTnLst>
                          </p:cTn>
                        </p:par>
                      </p:childTnLst>
                    </p:cTn>
                  </p:par>
                </p:childTnLst>
              </p:cTn>
              <p:nextCondLst>
                <p:cond evt="onClick" delay="0">
                  <p:tgtEl>
                    <p:spTgt spid="343"/>
                  </p:tgtEl>
                </p:cond>
              </p:nextCondLst>
            </p:seq>
            <p:seq concurrent="1" nextAc="seek">
              <p:cTn id="2477" restart="whenNotActive" fill="hold" evtFilter="cancelBubble" nodeType="interactiveSeq">
                <p:stCondLst>
                  <p:cond evt="onClick" delay="0">
                    <p:tgtEl>
                      <p:spTgt spid="345"/>
                    </p:tgtEl>
                  </p:cond>
                </p:stCondLst>
                <p:endSync evt="end" delay="0">
                  <p:rtn val="all"/>
                </p:endSync>
                <p:childTnLst>
                  <p:par>
                    <p:cTn id="2478" fill="hold">
                      <p:stCondLst>
                        <p:cond delay="0"/>
                      </p:stCondLst>
                      <p:childTnLst>
                        <p:par>
                          <p:cTn id="2479" fill="hold">
                            <p:stCondLst>
                              <p:cond delay="0"/>
                            </p:stCondLst>
                            <p:childTnLst>
                              <p:par>
                                <p:cTn id="2480" presetID="1" presetClass="entr" presetSubtype="0" fill="hold" grpId="0" nodeType="clickEffect">
                                  <p:stCondLst>
                                    <p:cond delay="0"/>
                                  </p:stCondLst>
                                  <p:childTnLst>
                                    <p:set>
                                      <p:cBhvr>
                                        <p:cTn id="2481" dur="1" fill="hold">
                                          <p:stCondLst>
                                            <p:cond delay="0"/>
                                          </p:stCondLst>
                                        </p:cTn>
                                        <p:tgtEl>
                                          <p:spTgt spid="351"/>
                                        </p:tgtEl>
                                        <p:attrNameLst>
                                          <p:attrName>style.visibility</p:attrName>
                                        </p:attrNameLst>
                                      </p:cBhvr>
                                      <p:to>
                                        <p:strVal val="visible"/>
                                      </p:to>
                                    </p:set>
                                  </p:childTnLst>
                                </p:cTn>
                              </p:par>
                              <p:par>
                                <p:cTn id="2482" presetID="10" presetClass="exit" presetSubtype="0" fill="hold" grpId="1" nodeType="withEffect">
                                  <p:stCondLst>
                                    <p:cond delay="0"/>
                                  </p:stCondLst>
                                  <p:childTnLst>
                                    <p:animEffect transition="out" filter="fade">
                                      <p:cBhvr>
                                        <p:cTn id="2483" dur="500"/>
                                        <p:tgtEl>
                                          <p:spTgt spid="330"/>
                                        </p:tgtEl>
                                      </p:cBhvr>
                                    </p:animEffect>
                                    <p:set>
                                      <p:cBhvr>
                                        <p:cTn id="248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5"/>
                  </p:tgtEl>
                </p:cond>
              </p:nextCondLst>
            </p:seq>
            <p:seq concurrent="1" nextAc="seek">
              <p:cTn id="2485" restart="whenNotActive" fill="hold" evtFilter="cancelBubble" nodeType="interactiveSeq">
                <p:stCondLst>
                  <p:cond evt="onClick" delay="0">
                    <p:tgtEl>
                      <p:spTgt spid="346"/>
                    </p:tgtEl>
                  </p:cond>
                </p:stCondLst>
                <p:endSync evt="end" delay="0">
                  <p:rtn val="all"/>
                </p:endSync>
                <p:childTnLst>
                  <p:par>
                    <p:cTn id="2486" fill="hold">
                      <p:stCondLst>
                        <p:cond delay="0"/>
                      </p:stCondLst>
                      <p:childTnLst>
                        <p:par>
                          <p:cTn id="2487" fill="hold">
                            <p:stCondLst>
                              <p:cond delay="0"/>
                            </p:stCondLst>
                            <p:childTnLst>
                              <p:par>
                                <p:cTn id="2488" presetID="1" presetClass="entr" presetSubtype="0" fill="hold" grpId="0" nodeType="clickEffect">
                                  <p:stCondLst>
                                    <p:cond delay="0"/>
                                  </p:stCondLst>
                                  <p:childTnLst>
                                    <p:set>
                                      <p:cBhvr>
                                        <p:cTn id="2489" dur="1" fill="hold">
                                          <p:stCondLst>
                                            <p:cond delay="0"/>
                                          </p:stCondLst>
                                        </p:cTn>
                                        <p:tgtEl>
                                          <p:spTgt spid="352"/>
                                        </p:tgtEl>
                                        <p:attrNameLst>
                                          <p:attrName>style.visibility</p:attrName>
                                        </p:attrNameLst>
                                      </p:cBhvr>
                                      <p:to>
                                        <p:strVal val="visible"/>
                                      </p:to>
                                    </p:set>
                                  </p:childTnLst>
                                </p:cTn>
                              </p:par>
                              <p:par>
                                <p:cTn id="2490" presetID="1" presetClass="entr" presetSubtype="0" fill="hold" grpId="2" nodeType="withEffect">
                                  <p:stCondLst>
                                    <p:cond delay="0"/>
                                  </p:stCondLst>
                                  <p:childTnLst>
                                    <p:set>
                                      <p:cBhvr>
                                        <p:cTn id="2491" dur="1" fill="hold">
                                          <p:stCondLst>
                                            <p:cond delay="0"/>
                                          </p:stCondLst>
                                        </p:cTn>
                                        <p:tgtEl>
                                          <p:spTgt spid="322"/>
                                        </p:tgtEl>
                                        <p:attrNameLst>
                                          <p:attrName>style.visibility</p:attrName>
                                        </p:attrNameLst>
                                      </p:cBhvr>
                                      <p:to>
                                        <p:strVal val="visible"/>
                                      </p:to>
                                    </p:set>
                                  </p:childTnLst>
                                </p:cTn>
                              </p:par>
                              <p:par>
                                <p:cTn id="2492" presetID="10" presetClass="exit" presetSubtype="0" fill="hold" grpId="2" nodeType="withEffect">
                                  <p:stCondLst>
                                    <p:cond delay="0"/>
                                  </p:stCondLst>
                                  <p:childTnLst>
                                    <p:animEffect transition="out" filter="fade">
                                      <p:cBhvr>
                                        <p:cTn id="2493" dur="500"/>
                                        <p:tgtEl>
                                          <p:spTgt spid="330"/>
                                        </p:tgtEl>
                                      </p:cBhvr>
                                    </p:animEffect>
                                    <p:set>
                                      <p:cBhvr>
                                        <p:cTn id="249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6"/>
                  </p:tgtEl>
                </p:cond>
              </p:nextCondLst>
            </p:seq>
            <p:seq concurrent="1" nextAc="seek">
              <p:cTn id="2495" restart="whenNotActive" fill="hold" evtFilter="cancelBubble" nodeType="interactiveSeq">
                <p:stCondLst>
                  <p:cond evt="onClick" delay="0">
                    <p:tgtEl>
                      <p:spTgt spid="347"/>
                    </p:tgtEl>
                  </p:cond>
                </p:stCondLst>
                <p:endSync evt="end" delay="0">
                  <p:rtn val="all"/>
                </p:endSync>
                <p:childTnLst>
                  <p:par>
                    <p:cTn id="2496" fill="hold">
                      <p:stCondLst>
                        <p:cond delay="0"/>
                      </p:stCondLst>
                      <p:childTnLst>
                        <p:par>
                          <p:cTn id="2497" fill="hold">
                            <p:stCondLst>
                              <p:cond delay="0"/>
                            </p:stCondLst>
                            <p:childTnLst>
                              <p:par>
                                <p:cTn id="2498" presetID="1" presetClass="entr" presetSubtype="0" fill="hold" grpId="1" nodeType="clickEffect">
                                  <p:stCondLst>
                                    <p:cond delay="0"/>
                                  </p:stCondLst>
                                  <p:childTnLst>
                                    <p:set>
                                      <p:cBhvr>
                                        <p:cTn id="2499" dur="1" fill="hold">
                                          <p:stCondLst>
                                            <p:cond delay="0"/>
                                          </p:stCondLst>
                                        </p:cTn>
                                        <p:tgtEl>
                                          <p:spTgt spid="353"/>
                                        </p:tgtEl>
                                        <p:attrNameLst>
                                          <p:attrName>style.visibility</p:attrName>
                                        </p:attrNameLst>
                                      </p:cBhvr>
                                      <p:to>
                                        <p:strVal val="visible"/>
                                      </p:to>
                                    </p:set>
                                  </p:childTnLst>
                                </p:cTn>
                              </p:par>
                              <p:par>
                                <p:cTn id="2500" presetID="1" presetClass="entr" presetSubtype="0" fill="hold" grpId="1" nodeType="withEffect">
                                  <p:stCondLst>
                                    <p:cond delay="0"/>
                                  </p:stCondLst>
                                  <p:childTnLst>
                                    <p:set>
                                      <p:cBhvr>
                                        <p:cTn id="2501" dur="1" fill="hold">
                                          <p:stCondLst>
                                            <p:cond delay="0"/>
                                          </p:stCondLst>
                                        </p:cTn>
                                        <p:tgtEl>
                                          <p:spTgt spid="322"/>
                                        </p:tgtEl>
                                        <p:attrNameLst>
                                          <p:attrName>style.visibility</p:attrName>
                                        </p:attrNameLst>
                                      </p:cBhvr>
                                      <p:to>
                                        <p:strVal val="visible"/>
                                      </p:to>
                                    </p:set>
                                  </p:childTnLst>
                                </p:cTn>
                              </p:par>
                              <p:par>
                                <p:cTn id="2502" presetID="10" presetClass="exit" presetSubtype="0" fill="hold" grpId="5" nodeType="withEffect">
                                  <p:stCondLst>
                                    <p:cond delay="0"/>
                                  </p:stCondLst>
                                  <p:childTnLst>
                                    <p:animEffect transition="out" filter="fade">
                                      <p:cBhvr>
                                        <p:cTn id="2503" dur="500"/>
                                        <p:tgtEl>
                                          <p:spTgt spid="330"/>
                                        </p:tgtEl>
                                      </p:cBhvr>
                                    </p:animEffect>
                                    <p:set>
                                      <p:cBhvr>
                                        <p:cTn id="250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7"/>
                  </p:tgtEl>
                </p:cond>
              </p:nextCondLst>
            </p:seq>
            <p:seq concurrent="1" nextAc="seek">
              <p:cTn id="2505" restart="whenNotActive" fill="hold" evtFilter="cancelBubble" nodeType="interactiveSeq">
                <p:stCondLst>
                  <p:cond evt="onClick" delay="0">
                    <p:tgtEl>
                      <p:spTgt spid="349"/>
                    </p:tgtEl>
                  </p:cond>
                </p:stCondLst>
                <p:endSync evt="end" delay="0">
                  <p:rtn val="all"/>
                </p:endSync>
                <p:childTnLst>
                  <p:par>
                    <p:cTn id="2506" fill="hold">
                      <p:stCondLst>
                        <p:cond delay="0"/>
                      </p:stCondLst>
                      <p:childTnLst>
                        <p:par>
                          <p:cTn id="2507" fill="hold">
                            <p:stCondLst>
                              <p:cond delay="0"/>
                            </p:stCondLst>
                            <p:childTnLst>
                              <p:par>
                                <p:cTn id="2508" presetID="1" presetClass="entr" presetSubtype="0" fill="hold" grpId="0" nodeType="clickEffect">
                                  <p:stCondLst>
                                    <p:cond delay="0"/>
                                  </p:stCondLst>
                                  <p:childTnLst>
                                    <p:set>
                                      <p:cBhvr>
                                        <p:cTn id="2509" dur="1" fill="hold">
                                          <p:stCondLst>
                                            <p:cond delay="0"/>
                                          </p:stCondLst>
                                        </p:cTn>
                                        <p:tgtEl>
                                          <p:spTgt spid="355"/>
                                        </p:tgtEl>
                                        <p:attrNameLst>
                                          <p:attrName>style.visibility</p:attrName>
                                        </p:attrNameLst>
                                      </p:cBhvr>
                                      <p:to>
                                        <p:strVal val="visible"/>
                                      </p:to>
                                    </p:set>
                                  </p:childTnLst>
                                </p:cTn>
                              </p:par>
                              <p:par>
                                <p:cTn id="2510" presetID="1" presetClass="entr" presetSubtype="0" fill="hold" grpId="0" nodeType="withEffect">
                                  <p:stCondLst>
                                    <p:cond delay="0"/>
                                  </p:stCondLst>
                                  <p:childTnLst>
                                    <p:set>
                                      <p:cBhvr>
                                        <p:cTn id="2511" dur="1" fill="hold">
                                          <p:stCondLst>
                                            <p:cond delay="0"/>
                                          </p:stCondLst>
                                        </p:cTn>
                                        <p:tgtEl>
                                          <p:spTgt spid="322"/>
                                        </p:tgtEl>
                                        <p:attrNameLst>
                                          <p:attrName>style.visibility</p:attrName>
                                        </p:attrNameLst>
                                      </p:cBhvr>
                                      <p:to>
                                        <p:strVal val="visible"/>
                                      </p:to>
                                    </p:set>
                                  </p:childTnLst>
                                </p:cTn>
                              </p:par>
                              <p:par>
                                <p:cTn id="2512" presetID="10" presetClass="exit" presetSubtype="0" fill="hold" grpId="4" nodeType="withEffect">
                                  <p:stCondLst>
                                    <p:cond delay="0"/>
                                  </p:stCondLst>
                                  <p:childTnLst>
                                    <p:animEffect transition="out" filter="fade">
                                      <p:cBhvr>
                                        <p:cTn id="2513" dur="500"/>
                                        <p:tgtEl>
                                          <p:spTgt spid="330"/>
                                        </p:tgtEl>
                                      </p:cBhvr>
                                    </p:animEffect>
                                    <p:set>
                                      <p:cBhvr>
                                        <p:cTn id="251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9"/>
                  </p:tgtEl>
                </p:cond>
              </p:nextCondLst>
            </p:seq>
            <p:seq concurrent="1" nextAc="seek">
              <p:cTn id="2515" restart="whenNotActive" fill="hold" evtFilter="cancelBubble" nodeType="interactiveSeq">
                <p:stCondLst>
                  <p:cond evt="onClick" delay="0">
                    <p:tgtEl>
                      <p:spTgt spid="350"/>
                    </p:tgtEl>
                  </p:cond>
                </p:stCondLst>
                <p:endSync evt="end" delay="0">
                  <p:rtn val="all"/>
                </p:endSync>
                <p:childTnLst>
                  <p:par>
                    <p:cTn id="2516" fill="hold">
                      <p:stCondLst>
                        <p:cond delay="0"/>
                      </p:stCondLst>
                      <p:childTnLst>
                        <p:par>
                          <p:cTn id="2517" fill="hold">
                            <p:stCondLst>
                              <p:cond delay="0"/>
                            </p:stCondLst>
                            <p:childTnLst>
                              <p:par>
                                <p:cTn id="2518" presetID="1" presetClass="entr" presetSubtype="0" fill="hold" grpId="0" nodeType="clickEffect">
                                  <p:stCondLst>
                                    <p:cond delay="0"/>
                                  </p:stCondLst>
                                  <p:childTnLst>
                                    <p:set>
                                      <p:cBhvr>
                                        <p:cTn id="2519" dur="1" fill="hold">
                                          <p:stCondLst>
                                            <p:cond delay="0"/>
                                          </p:stCondLst>
                                        </p:cTn>
                                        <p:tgtEl>
                                          <p:spTgt spid="356"/>
                                        </p:tgtEl>
                                        <p:attrNameLst>
                                          <p:attrName>style.visibility</p:attrName>
                                        </p:attrNameLst>
                                      </p:cBhvr>
                                      <p:to>
                                        <p:strVal val="visible"/>
                                      </p:to>
                                    </p:set>
                                  </p:childTnLst>
                                </p:cTn>
                              </p:par>
                              <p:par>
                                <p:cTn id="2520" presetID="1" presetClass="entr" presetSubtype="0" fill="hold" grpId="0" nodeType="withEffect">
                                  <p:stCondLst>
                                    <p:cond delay="0"/>
                                  </p:stCondLst>
                                  <p:childTnLst>
                                    <p:set>
                                      <p:cBhvr>
                                        <p:cTn id="2521" dur="1" fill="hold">
                                          <p:stCondLst>
                                            <p:cond delay="0"/>
                                          </p:stCondLst>
                                        </p:cTn>
                                        <p:tgtEl>
                                          <p:spTgt spid="327"/>
                                        </p:tgtEl>
                                        <p:attrNameLst>
                                          <p:attrName>style.visibility</p:attrName>
                                        </p:attrNameLst>
                                      </p:cBhvr>
                                      <p:to>
                                        <p:strVal val="visible"/>
                                      </p:to>
                                    </p:set>
                                  </p:childTnLst>
                                </p:cTn>
                              </p:par>
                              <p:par>
                                <p:cTn id="2522" presetID="10" presetClass="exit" presetSubtype="0" fill="hold" grpId="3" nodeType="withEffect">
                                  <p:stCondLst>
                                    <p:cond delay="0"/>
                                  </p:stCondLst>
                                  <p:childTnLst>
                                    <p:animEffect transition="out" filter="fade">
                                      <p:cBhvr>
                                        <p:cTn id="2523" dur="500"/>
                                        <p:tgtEl>
                                          <p:spTgt spid="330"/>
                                        </p:tgtEl>
                                      </p:cBhvr>
                                    </p:animEffect>
                                    <p:set>
                                      <p:cBhvr>
                                        <p:cTn id="252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50"/>
                  </p:tgtEl>
                </p:cond>
              </p:nextCondLst>
            </p:seq>
            <p:seq concurrent="1" nextAc="seek">
              <p:cTn id="2525" restart="whenNotActive" fill="hold" evtFilter="cancelBubble" nodeType="interactiveSeq">
                <p:stCondLst>
                  <p:cond evt="onClick" delay="0">
                    <p:tgtEl>
                      <p:spTgt spid="348"/>
                    </p:tgtEl>
                  </p:cond>
                </p:stCondLst>
                <p:endSync evt="end" delay="0">
                  <p:rtn val="all"/>
                </p:endSync>
                <p:childTnLst>
                  <p:par>
                    <p:cTn id="2526" fill="hold">
                      <p:stCondLst>
                        <p:cond delay="0"/>
                      </p:stCondLst>
                      <p:childTnLst>
                        <p:par>
                          <p:cTn id="2527" fill="hold">
                            <p:stCondLst>
                              <p:cond delay="0"/>
                            </p:stCondLst>
                            <p:childTnLst>
                              <p:par>
                                <p:cTn id="2528" presetID="1" presetClass="entr" presetSubtype="0" fill="hold" grpId="0" nodeType="clickEffect">
                                  <p:stCondLst>
                                    <p:cond delay="0"/>
                                  </p:stCondLst>
                                  <p:childTnLst>
                                    <p:set>
                                      <p:cBhvr>
                                        <p:cTn id="2529" dur="1" fill="hold">
                                          <p:stCondLst>
                                            <p:cond delay="0"/>
                                          </p:stCondLst>
                                        </p:cTn>
                                        <p:tgtEl>
                                          <p:spTgt spid="354"/>
                                        </p:tgtEl>
                                        <p:attrNameLst>
                                          <p:attrName>style.visibility</p:attrName>
                                        </p:attrNameLst>
                                      </p:cBhvr>
                                      <p:to>
                                        <p:strVal val="visible"/>
                                      </p:to>
                                    </p:set>
                                  </p:childTnLst>
                                </p:cTn>
                              </p:par>
                              <p:par>
                                <p:cTn id="2530" presetID="10" presetClass="exit" presetSubtype="0" fill="hold" grpId="0" nodeType="withEffect">
                                  <p:stCondLst>
                                    <p:cond delay="0"/>
                                  </p:stCondLst>
                                  <p:childTnLst>
                                    <p:animEffect transition="out" filter="fade">
                                      <p:cBhvr>
                                        <p:cTn id="2531" dur="500"/>
                                        <p:tgtEl>
                                          <p:spTgt spid="330"/>
                                        </p:tgtEl>
                                      </p:cBhvr>
                                    </p:animEffect>
                                    <p:set>
                                      <p:cBhvr>
                                        <p:cTn id="2532"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8"/>
                  </p:tgtEl>
                </p:cond>
              </p:nextCondLst>
            </p:seq>
            <p:seq concurrent="1" nextAc="seek">
              <p:cTn id="2533" restart="whenNotActive" fill="hold" evtFilter="cancelBubble" nodeType="interactiveSeq">
                <p:stCondLst>
                  <p:cond evt="onClick" delay="0">
                    <p:tgtEl>
                      <p:spTgt spid="356"/>
                    </p:tgtEl>
                  </p:cond>
                </p:stCondLst>
                <p:endSync evt="end" delay="0">
                  <p:rtn val="all"/>
                </p:endSync>
                <p:childTnLst>
                  <p:par>
                    <p:cTn id="2534" fill="hold">
                      <p:stCondLst>
                        <p:cond delay="0"/>
                      </p:stCondLst>
                      <p:childTnLst>
                        <p:par>
                          <p:cTn id="2535" fill="hold">
                            <p:stCondLst>
                              <p:cond delay="0"/>
                            </p:stCondLst>
                            <p:childTnLst>
                              <p:par>
                                <p:cTn id="2536" presetID="1" presetClass="exit" presetSubtype="0" fill="hold" grpId="1" nodeType="clickEffect">
                                  <p:stCondLst>
                                    <p:cond delay="0"/>
                                  </p:stCondLst>
                                  <p:childTnLst>
                                    <p:set>
                                      <p:cBhvr>
                                        <p:cTn id="2537" dur="1" fill="hold">
                                          <p:stCondLst>
                                            <p:cond delay="0"/>
                                          </p:stCondLst>
                                        </p:cTn>
                                        <p:tgtEl>
                                          <p:spTgt spid="356"/>
                                        </p:tgtEl>
                                        <p:attrNameLst>
                                          <p:attrName>style.visibility</p:attrName>
                                        </p:attrNameLst>
                                      </p:cBhvr>
                                      <p:to>
                                        <p:strVal val="hidden"/>
                                      </p:to>
                                    </p:set>
                                  </p:childTnLst>
                                </p:cTn>
                              </p:par>
                              <p:par>
                                <p:cTn id="2538" presetID="1" presetClass="exit" presetSubtype="0" fill="hold" grpId="1" nodeType="withEffect">
                                  <p:stCondLst>
                                    <p:cond delay="0"/>
                                  </p:stCondLst>
                                  <p:childTnLst>
                                    <p:set>
                                      <p:cBhvr>
                                        <p:cTn id="2539" dur="1" fill="hold">
                                          <p:stCondLst>
                                            <p:cond delay="0"/>
                                          </p:stCondLst>
                                        </p:cTn>
                                        <p:tgtEl>
                                          <p:spTgt spid="327"/>
                                        </p:tgtEl>
                                        <p:attrNameLst>
                                          <p:attrName>style.visibility</p:attrName>
                                        </p:attrNameLst>
                                      </p:cBhvr>
                                      <p:to>
                                        <p:strVal val="hidden"/>
                                      </p:to>
                                    </p:set>
                                  </p:childTnLst>
                                </p:cTn>
                              </p:par>
                              <p:par>
                                <p:cTn id="2540" presetID="10" presetClass="entr" presetSubtype="0" fill="hold" grpId="6" nodeType="withEffect">
                                  <p:stCondLst>
                                    <p:cond delay="0"/>
                                  </p:stCondLst>
                                  <p:childTnLst>
                                    <p:set>
                                      <p:cBhvr>
                                        <p:cTn id="2541" dur="1" fill="hold">
                                          <p:stCondLst>
                                            <p:cond delay="0"/>
                                          </p:stCondLst>
                                        </p:cTn>
                                        <p:tgtEl>
                                          <p:spTgt spid="330"/>
                                        </p:tgtEl>
                                        <p:attrNameLst>
                                          <p:attrName>style.visibility</p:attrName>
                                        </p:attrNameLst>
                                      </p:cBhvr>
                                      <p:to>
                                        <p:strVal val="visible"/>
                                      </p:to>
                                    </p:set>
                                    <p:animEffect transition="in" filter="fade">
                                      <p:cBhvr>
                                        <p:cTn id="2542" dur="500"/>
                                        <p:tgtEl>
                                          <p:spTgt spid="330"/>
                                        </p:tgtEl>
                                      </p:cBhvr>
                                    </p:animEffect>
                                  </p:childTnLst>
                                </p:cTn>
                              </p:par>
                            </p:childTnLst>
                          </p:cTn>
                        </p:par>
                      </p:childTnLst>
                    </p:cTn>
                  </p:par>
                </p:childTnLst>
              </p:cTn>
              <p:nextCondLst>
                <p:cond evt="onClick" delay="0">
                  <p:tgtEl>
                    <p:spTgt spid="356"/>
                  </p:tgtEl>
                </p:cond>
              </p:nextCondLst>
            </p:seq>
            <p:seq concurrent="1" nextAc="seek">
              <p:cTn id="2543" restart="whenNotActive" fill="hold" evtFilter="cancelBubble" nodeType="interactiveSeq">
                <p:stCondLst>
                  <p:cond evt="onClick" delay="0">
                    <p:tgtEl>
                      <p:spTgt spid="351"/>
                    </p:tgtEl>
                  </p:cond>
                </p:stCondLst>
                <p:endSync evt="end" delay="0">
                  <p:rtn val="all"/>
                </p:endSync>
                <p:childTnLst>
                  <p:par>
                    <p:cTn id="2544" fill="hold">
                      <p:stCondLst>
                        <p:cond delay="0"/>
                      </p:stCondLst>
                      <p:childTnLst>
                        <p:par>
                          <p:cTn id="2545" fill="hold">
                            <p:stCondLst>
                              <p:cond delay="0"/>
                            </p:stCondLst>
                            <p:childTnLst>
                              <p:par>
                                <p:cTn id="2546" presetID="1" presetClass="exit" presetSubtype="0" fill="hold" grpId="1" nodeType="clickEffect">
                                  <p:stCondLst>
                                    <p:cond delay="0"/>
                                  </p:stCondLst>
                                  <p:childTnLst>
                                    <p:set>
                                      <p:cBhvr>
                                        <p:cTn id="2547" dur="1" fill="hold">
                                          <p:stCondLst>
                                            <p:cond delay="0"/>
                                          </p:stCondLst>
                                        </p:cTn>
                                        <p:tgtEl>
                                          <p:spTgt spid="351"/>
                                        </p:tgtEl>
                                        <p:attrNameLst>
                                          <p:attrName>style.visibility</p:attrName>
                                        </p:attrNameLst>
                                      </p:cBhvr>
                                      <p:to>
                                        <p:strVal val="hidden"/>
                                      </p:to>
                                    </p:set>
                                  </p:childTnLst>
                                </p:cTn>
                              </p:par>
                              <p:par>
                                <p:cTn id="2548" presetID="10" presetClass="entr" presetSubtype="0" fill="hold" grpId="7" nodeType="withEffect">
                                  <p:stCondLst>
                                    <p:cond delay="0"/>
                                  </p:stCondLst>
                                  <p:childTnLst>
                                    <p:set>
                                      <p:cBhvr>
                                        <p:cTn id="2549" dur="1" fill="hold">
                                          <p:stCondLst>
                                            <p:cond delay="0"/>
                                          </p:stCondLst>
                                        </p:cTn>
                                        <p:tgtEl>
                                          <p:spTgt spid="330"/>
                                        </p:tgtEl>
                                        <p:attrNameLst>
                                          <p:attrName>style.visibility</p:attrName>
                                        </p:attrNameLst>
                                      </p:cBhvr>
                                      <p:to>
                                        <p:strVal val="visible"/>
                                      </p:to>
                                    </p:set>
                                    <p:animEffect transition="in" filter="fade">
                                      <p:cBhvr>
                                        <p:cTn id="2550" dur="500"/>
                                        <p:tgtEl>
                                          <p:spTgt spid="330"/>
                                        </p:tgtEl>
                                      </p:cBhvr>
                                    </p:animEffect>
                                  </p:childTnLst>
                                </p:cTn>
                              </p:par>
                            </p:childTnLst>
                          </p:cTn>
                        </p:par>
                      </p:childTnLst>
                    </p:cTn>
                  </p:par>
                </p:childTnLst>
              </p:cTn>
              <p:nextCondLst>
                <p:cond evt="onClick" delay="0">
                  <p:tgtEl>
                    <p:spTgt spid="351"/>
                  </p:tgtEl>
                </p:cond>
              </p:nextCondLst>
            </p:seq>
            <p:seq concurrent="1" nextAc="seek">
              <p:cTn id="2551" restart="whenNotActive" fill="hold" evtFilter="cancelBubble" nodeType="interactiveSeq">
                <p:stCondLst>
                  <p:cond evt="onClick" delay="0">
                    <p:tgtEl>
                      <p:spTgt spid="352"/>
                    </p:tgtEl>
                  </p:cond>
                </p:stCondLst>
                <p:endSync evt="end" delay="0">
                  <p:rtn val="all"/>
                </p:endSync>
                <p:childTnLst>
                  <p:par>
                    <p:cTn id="2552" fill="hold">
                      <p:stCondLst>
                        <p:cond delay="0"/>
                      </p:stCondLst>
                      <p:childTnLst>
                        <p:par>
                          <p:cTn id="2553" fill="hold">
                            <p:stCondLst>
                              <p:cond delay="0"/>
                            </p:stCondLst>
                            <p:childTnLst>
                              <p:par>
                                <p:cTn id="2554" presetID="1" presetClass="exit" presetSubtype="0" fill="hold" grpId="1" nodeType="clickEffect">
                                  <p:stCondLst>
                                    <p:cond delay="0"/>
                                  </p:stCondLst>
                                  <p:childTnLst>
                                    <p:set>
                                      <p:cBhvr>
                                        <p:cTn id="2555" dur="1" fill="hold">
                                          <p:stCondLst>
                                            <p:cond delay="0"/>
                                          </p:stCondLst>
                                        </p:cTn>
                                        <p:tgtEl>
                                          <p:spTgt spid="352"/>
                                        </p:tgtEl>
                                        <p:attrNameLst>
                                          <p:attrName>style.visibility</p:attrName>
                                        </p:attrNameLst>
                                      </p:cBhvr>
                                      <p:to>
                                        <p:strVal val="hidden"/>
                                      </p:to>
                                    </p:set>
                                  </p:childTnLst>
                                </p:cTn>
                              </p:par>
                              <p:par>
                                <p:cTn id="2556" presetID="1" presetClass="exit" presetSubtype="0" fill="hold" grpId="5" nodeType="withEffect">
                                  <p:stCondLst>
                                    <p:cond delay="0"/>
                                  </p:stCondLst>
                                  <p:childTnLst>
                                    <p:set>
                                      <p:cBhvr>
                                        <p:cTn id="2557" dur="1" fill="hold">
                                          <p:stCondLst>
                                            <p:cond delay="0"/>
                                          </p:stCondLst>
                                        </p:cTn>
                                        <p:tgtEl>
                                          <p:spTgt spid="322"/>
                                        </p:tgtEl>
                                        <p:attrNameLst>
                                          <p:attrName>style.visibility</p:attrName>
                                        </p:attrNameLst>
                                      </p:cBhvr>
                                      <p:to>
                                        <p:strVal val="hidden"/>
                                      </p:to>
                                    </p:set>
                                  </p:childTnLst>
                                </p:cTn>
                              </p:par>
                              <p:par>
                                <p:cTn id="2558" presetID="10" presetClass="entr" presetSubtype="0" fill="hold" grpId="11" nodeType="withEffect">
                                  <p:stCondLst>
                                    <p:cond delay="0"/>
                                  </p:stCondLst>
                                  <p:childTnLst>
                                    <p:set>
                                      <p:cBhvr>
                                        <p:cTn id="2559" dur="1" fill="hold">
                                          <p:stCondLst>
                                            <p:cond delay="0"/>
                                          </p:stCondLst>
                                        </p:cTn>
                                        <p:tgtEl>
                                          <p:spTgt spid="330"/>
                                        </p:tgtEl>
                                        <p:attrNameLst>
                                          <p:attrName>style.visibility</p:attrName>
                                        </p:attrNameLst>
                                      </p:cBhvr>
                                      <p:to>
                                        <p:strVal val="visible"/>
                                      </p:to>
                                    </p:set>
                                    <p:animEffect transition="in" filter="fade">
                                      <p:cBhvr>
                                        <p:cTn id="2560" dur="500"/>
                                        <p:tgtEl>
                                          <p:spTgt spid="330"/>
                                        </p:tgtEl>
                                      </p:cBhvr>
                                    </p:animEffect>
                                  </p:childTnLst>
                                </p:cTn>
                              </p:par>
                            </p:childTnLst>
                          </p:cTn>
                        </p:par>
                      </p:childTnLst>
                    </p:cTn>
                  </p:par>
                </p:childTnLst>
              </p:cTn>
              <p:nextCondLst>
                <p:cond evt="onClick" delay="0">
                  <p:tgtEl>
                    <p:spTgt spid="352"/>
                  </p:tgtEl>
                </p:cond>
              </p:nextCondLst>
            </p:seq>
            <p:seq concurrent="1" nextAc="seek">
              <p:cTn id="2561" restart="whenNotActive" fill="hold" evtFilter="cancelBubble" nodeType="interactiveSeq">
                <p:stCondLst>
                  <p:cond evt="onClick" delay="0">
                    <p:tgtEl>
                      <p:spTgt spid="353"/>
                    </p:tgtEl>
                  </p:cond>
                </p:stCondLst>
                <p:endSync evt="end" delay="0">
                  <p:rtn val="all"/>
                </p:endSync>
                <p:childTnLst>
                  <p:par>
                    <p:cTn id="2562" fill="hold">
                      <p:stCondLst>
                        <p:cond delay="0"/>
                      </p:stCondLst>
                      <p:childTnLst>
                        <p:par>
                          <p:cTn id="2563" fill="hold">
                            <p:stCondLst>
                              <p:cond delay="0"/>
                            </p:stCondLst>
                            <p:childTnLst>
                              <p:par>
                                <p:cTn id="2564" presetID="1" presetClass="exit" presetSubtype="0" fill="hold" grpId="0" nodeType="clickEffect">
                                  <p:stCondLst>
                                    <p:cond delay="0"/>
                                  </p:stCondLst>
                                  <p:childTnLst>
                                    <p:set>
                                      <p:cBhvr>
                                        <p:cTn id="2565" dur="1" fill="hold">
                                          <p:stCondLst>
                                            <p:cond delay="0"/>
                                          </p:stCondLst>
                                        </p:cTn>
                                        <p:tgtEl>
                                          <p:spTgt spid="353"/>
                                        </p:tgtEl>
                                        <p:attrNameLst>
                                          <p:attrName>style.visibility</p:attrName>
                                        </p:attrNameLst>
                                      </p:cBhvr>
                                      <p:to>
                                        <p:strVal val="hidden"/>
                                      </p:to>
                                    </p:set>
                                  </p:childTnLst>
                                </p:cTn>
                              </p:par>
                              <p:par>
                                <p:cTn id="2566" presetID="1" presetClass="exit" presetSubtype="0" fill="hold" grpId="4" nodeType="withEffect">
                                  <p:stCondLst>
                                    <p:cond delay="0"/>
                                  </p:stCondLst>
                                  <p:childTnLst>
                                    <p:set>
                                      <p:cBhvr>
                                        <p:cTn id="2567" dur="1" fill="hold">
                                          <p:stCondLst>
                                            <p:cond delay="0"/>
                                          </p:stCondLst>
                                        </p:cTn>
                                        <p:tgtEl>
                                          <p:spTgt spid="322"/>
                                        </p:tgtEl>
                                        <p:attrNameLst>
                                          <p:attrName>style.visibility</p:attrName>
                                        </p:attrNameLst>
                                      </p:cBhvr>
                                      <p:to>
                                        <p:strVal val="hidden"/>
                                      </p:to>
                                    </p:set>
                                  </p:childTnLst>
                                </p:cTn>
                              </p:par>
                              <p:par>
                                <p:cTn id="2568" presetID="10" presetClass="entr" presetSubtype="0" fill="hold" grpId="10" nodeType="withEffect">
                                  <p:stCondLst>
                                    <p:cond delay="0"/>
                                  </p:stCondLst>
                                  <p:childTnLst>
                                    <p:set>
                                      <p:cBhvr>
                                        <p:cTn id="2569" dur="1" fill="hold">
                                          <p:stCondLst>
                                            <p:cond delay="0"/>
                                          </p:stCondLst>
                                        </p:cTn>
                                        <p:tgtEl>
                                          <p:spTgt spid="330"/>
                                        </p:tgtEl>
                                        <p:attrNameLst>
                                          <p:attrName>style.visibility</p:attrName>
                                        </p:attrNameLst>
                                      </p:cBhvr>
                                      <p:to>
                                        <p:strVal val="visible"/>
                                      </p:to>
                                    </p:set>
                                    <p:animEffect transition="in" filter="fade">
                                      <p:cBhvr>
                                        <p:cTn id="2570" dur="500"/>
                                        <p:tgtEl>
                                          <p:spTgt spid="330"/>
                                        </p:tgtEl>
                                      </p:cBhvr>
                                    </p:animEffect>
                                  </p:childTnLst>
                                </p:cTn>
                              </p:par>
                            </p:childTnLst>
                          </p:cTn>
                        </p:par>
                      </p:childTnLst>
                    </p:cTn>
                  </p:par>
                </p:childTnLst>
              </p:cTn>
              <p:nextCondLst>
                <p:cond evt="onClick" delay="0">
                  <p:tgtEl>
                    <p:spTgt spid="353"/>
                  </p:tgtEl>
                </p:cond>
              </p:nextCondLst>
            </p:seq>
            <p:seq concurrent="1" nextAc="seek">
              <p:cTn id="2571" restart="whenNotActive" fill="hold" evtFilter="cancelBubble" nodeType="interactiveSeq">
                <p:stCondLst>
                  <p:cond evt="onClick" delay="0">
                    <p:tgtEl>
                      <p:spTgt spid="354"/>
                    </p:tgtEl>
                  </p:cond>
                </p:stCondLst>
                <p:endSync evt="end" delay="0">
                  <p:rtn val="all"/>
                </p:endSync>
                <p:childTnLst>
                  <p:par>
                    <p:cTn id="2572" fill="hold">
                      <p:stCondLst>
                        <p:cond delay="0"/>
                      </p:stCondLst>
                      <p:childTnLst>
                        <p:par>
                          <p:cTn id="2573" fill="hold">
                            <p:stCondLst>
                              <p:cond delay="0"/>
                            </p:stCondLst>
                            <p:childTnLst>
                              <p:par>
                                <p:cTn id="2574" presetID="1" presetClass="exit" presetSubtype="0" fill="hold" grpId="1" nodeType="clickEffect">
                                  <p:stCondLst>
                                    <p:cond delay="0"/>
                                  </p:stCondLst>
                                  <p:childTnLst>
                                    <p:set>
                                      <p:cBhvr>
                                        <p:cTn id="2575" dur="1" fill="hold">
                                          <p:stCondLst>
                                            <p:cond delay="0"/>
                                          </p:stCondLst>
                                        </p:cTn>
                                        <p:tgtEl>
                                          <p:spTgt spid="354"/>
                                        </p:tgtEl>
                                        <p:attrNameLst>
                                          <p:attrName>style.visibility</p:attrName>
                                        </p:attrNameLst>
                                      </p:cBhvr>
                                      <p:to>
                                        <p:strVal val="hidden"/>
                                      </p:to>
                                    </p:set>
                                  </p:childTnLst>
                                </p:cTn>
                              </p:par>
                              <p:par>
                                <p:cTn id="2576" presetID="10" presetClass="entr" presetSubtype="0" fill="hold" grpId="9" nodeType="withEffect">
                                  <p:stCondLst>
                                    <p:cond delay="0"/>
                                  </p:stCondLst>
                                  <p:childTnLst>
                                    <p:set>
                                      <p:cBhvr>
                                        <p:cTn id="2577" dur="1" fill="hold">
                                          <p:stCondLst>
                                            <p:cond delay="0"/>
                                          </p:stCondLst>
                                        </p:cTn>
                                        <p:tgtEl>
                                          <p:spTgt spid="330"/>
                                        </p:tgtEl>
                                        <p:attrNameLst>
                                          <p:attrName>style.visibility</p:attrName>
                                        </p:attrNameLst>
                                      </p:cBhvr>
                                      <p:to>
                                        <p:strVal val="visible"/>
                                      </p:to>
                                    </p:set>
                                    <p:animEffect transition="in" filter="fade">
                                      <p:cBhvr>
                                        <p:cTn id="2578" dur="500"/>
                                        <p:tgtEl>
                                          <p:spTgt spid="330"/>
                                        </p:tgtEl>
                                      </p:cBhvr>
                                    </p:animEffect>
                                  </p:childTnLst>
                                </p:cTn>
                              </p:par>
                            </p:childTnLst>
                          </p:cTn>
                        </p:par>
                      </p:childTnLst>
                    </p:cTn>
                  </p:par>
                </p:childTnLst>
              </p:cTn>
              <p:nextCondLst>
                <p:cond evt="onClick" delay="0">
                  <p:tgtEl>
                    <p:spTgt spid="354"/>
                  </p:tgtEl>
                </p:cond>
              </p:nextCondLst>
            </p:seq>
            <p:seq concurrent="1" nextAc="seek">
              <p:cTn id="2579" restart="whenNotActive" fill="hold" evtFilter="cancelBubble" nodeType="interactiveSeq">
                <p:stCondLst>
                  <p:cond evt="onClick" delay="0">
                    <p:tgtEl>
                      <p:spTgt spid="355"/>
                    </p:tgtEl>
                  </p:cond>
                </p:stCondLst>
                <p:endSync evt="end" delay="0">
                  <p:rtn val="all"/>
                </p:endSync>
                <p:childTnLst>
                  <p:par>
                    <p:cTn id="2580" fill="hold">
                      <p:stCondLst>
                        <p:cond delay="0"/>
                      </p:stCondLst>
                      <p:childTnLst>
                        <p:par>
                          <p:cTn id="2581" fill="hold">
                            <p:stCondLst>
                              <p:cond delay="0"/>
                            </p:stCondLst>
                            <p:childTnLst>
                              <p:par>
                                <p:cTn id="2582" presetID="1" presetClass="exit" presetSubtype="0" fill="hold" grpId="1" nodeType="clickEffect">
                                  <p:stCondLst>
                                    <p:cond delay="0"/>
                                  </p:stCondLst>
                                  <p:childTnLst>
                                    <p:set>
                                      <p:cBhvr>
                                        <p:cTn id="2583" dur="1" fill="hold">
                                          <p:stCondLst>
                                            <p:cond delay="0"/>
                                          </p:stCondLst>
                                        </p:cTn>
                                        <p:tgtEl>
                                          <p:spTgt spid="355"/>
                                        </p:tgtEl>
                                        <p:attrNameLst>
                                          <p:attrName>style.visibility</p:attrName>
                                        </p:attrNameLst>
                                      </p:cBhvr>
                                      <p:to>
                                        <p:strVal val="hidden"/>
                                      </p:to>
                                    </p:set>
                                  </p:childTnLst>
                                </p:cTn>
                              </p:par>
                              <p:par>
                                <p:cTn id="2584" presetID="1" presetClass="exit" presetSubtype="0" fill="hold" grpId="3" nodeType="withEffect">
                                  <p:stCondLst>
                                    <p:cond delay="0"/>
                                  </p:stCondLst>
                                  <p:childTnLst>
                                    <p:set>
                                      <p:cBhvr>
                                        <p:cTn id="2585" dur="1" fill="hold">
                                          <p:stCondLst>
                                            <p:cond delay="0"/>
                                          </p:stCondLst>
                                        </p:cTn>
                                        <p:tgtEl>
                                          <p:spTgt spid="322"/>
                                        </p:tgtEl>
                                        <p:attrNameLst>
                                          <p:attrName>style.visibility</p:attrName>
                                        </p:attrNameLst>
                                      </p:cBhvr>
                                      <p:to>
                                        <p:strVal val="hidden"/>
                                      </p:to>
                                    </p:set>
                                  </p:childTnLst>
                                </p:cTn>
                              </p:par>
                              <p:par>
                                <p:cTn id="2586" presetID="10" presetClass="entr" presetSubtype="0" fill="hold" grpId="8" nodeType="withEffect">
                                  <p:stCondLst>
                                    <p:cond delay="0"/>
                                  </p:stCondLst>
                                  <p:childTnLst>
                                    <p:set>
                                      <p:cBhvr>
                                        <p:cTn id="2587" dur="1" fill="hold">
                                          <p:stCondLst>
                                            <p:cond delay="0"/>
                                          </p:stCondLst>
                                        </p:cTn>
                                        <p:tgtEl>
                                          <p:spTgt spid="330"/>
                                        </p:tgtEl>
                                        <p:attrNameLst>
                                          <p:attrName>style.visibility</p:attrName>
                                        </p:attrNameLst>
                                      </p:cBhvr>
                                      <p:to>
                                        <p:strVal val="visible"/>
                                      </p:to>
                                    </p:set>
                                    <p:animEffect transition="in" filter="fade">
                                      <p:cBhvr>
                                        <p:cTn id="2588" dur="500"/>
                                        <p:tgtEl>
                                          <p:spTgt spid="330"/>
                                        </p:tgtEl>
                                      </p:cBhvr>
                                    </p:animEffect>
                                  </p:childTnLst>
                                </p:cTn>
                              </p:par>
                            </p:childTnLst>
                          </p:cTn>
                        </p:par>
                      </p:childTnLst>
                    </p:cTn>
                  </p:par>
                </p:childTnLst>
              </p:cTn>
              <p:nextCondLst>
                <p:cond evt="onClick" delay="0">
                  <p:tgtEl>
                    <p:spTgt spid="355"/>
                  </p:tgtEl>
                </p:cond>
              </p:nextCondLst>
            </p:seq>
            <p:seq concurrent="1" nextAc="seek">
              <p:cTn id="2589" restart="whenNotActive" fill="hold" evtFilter="cancelBubble" nodeType="interactiveSeq">
                <p:stCondLst>
                  <p:cond evt="onClick" delay="0">
                    <p:tgtEl>
                      <p:spTgt spid="357"/>
                    </p:tgtEl>
                  </p:cond>
                </p:stCondLst>
                <p:endSync evt="end" delay="0">
                  <p:rtn val="all"/>
                </p:endSync>
                <p:childTnLst>
                  <p:par>
                    <p:cTn id="2590" fill="hold">
                      <p:stCondLst>
                        <p:cond delay="0"/>
                      </p:stCondLst>
                      <p:childTnLst>
                        <p:par>
                          <p:cTn id="2591" fill="hold">
                            <p:stCondLst>
                              <p:cond delay="0"/>
                            </p:stCondLst>
                            <p:childTnLst>
                              <p:par>
                                <p:cTn id="2592" presetID="1" presetClass="entr" presetSubtype="0" fill="hold" grpId="0" nodeType="clickEffect">
                                  <p:stCondLst>
                                    <p:cond delay="0"/>
                                  </p:stCondLst>
                                  <p:childTnLst>
                                    <p:set>
                                      <p:cBhvr>
                                        <p:cTn id="2593" dur="1" fill="hold">
                                          <p:stCondLst>
                                            <p:cond delay="0"/>
                                          </p:stCondLst>
                                        </p:cTn>
                                        <p:tgtEl>
                                          <p:spTgt spid="363"/>
                                        </p:tgtEl>
                                        <p:attrNameLst>
                                          <p:attrName>style.visibility</p:attrName>
                                        </p:attrNameLst>
                                      </p:cBhvr>
                                      <p:to>
                                        <p:strVal val="visible"/>
                                      </p:to>
                                    </p:set>
                                  </p:childTnLst>
                                </p:cTn>
                              </p:par>
                              <p:par>
                                <p:cTn id="2594" presetID="10" presetClass="exit" presetSubtype="0" fill="hold" grpId="0" nodeType="withEffect">
                                  <p:stCondLst>
                                    <p:cond delay="0"/>
                                  </p:stCondLst>
                                  <p:childTnLst>
                                    <p:animEffect transition="out" filter="fade">
                                      <p:cBhvr>
                                        <p:cTn id="2595" dur="500"/>
                                        <p:tgtEl>
                                          <p:spTgt spid="329"/>
                                        </p:tgtEl>
                                      </p:cBhvr>
                                    </p:animEffect>
                                    <p:set>
                                      <p:cBhvr>
                                        <p:cTn id="259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7"/>
                  </p:tgtEl>
                </p:cond>
              </p:nextCondLst>
            </p:seq>
            <p:seq concurrent="1" nextAc="seek">
              <p:cTn id="2597" restart="whenNotActive" fill="hold" evtFilter="cancelBubble" nodeType="interactiveSeq">
                <p:stCondLst>
                  <p:cond evt="onClick" delay="0">
                    <p:tgtEl>
                      <p:spTgt spid="358"/>
                    </p:tgtEl>
                  </p:cond>
                </p:stCondLst>
                <p:endSync evt="end" delay="0">
                  <p:rtn val="all"/>
                </p:endSync>
                <p:childTnLst>
                  <p:par>
                    <p:cTn id="2598" fill="hold">
                      <p:stCondLst>
                        <p:cond delay="0"/>
                      </p:stCondLst>
                      <p:childTnLst>
                        <p:par>
                          <p:cTn id="2599" fill="hold">
                            <p:stCondLst>
                              <p:cond delay="0"/>
                            </p:stCondLst>
                            <p:childTnLst>
                              <p:par>
                                <p:cTn id="2600" presetID="1" presetClass="entr" presetSubtype="0" fill="hold" grpId="0" nodeType="clickEffect">
                                  <p:stCondLst>
                                    <p:cond delay="0"/>
                                  </p:stCondLst>
                                  <p:childTnLst>
                                    <p:set>
                                      <p:cBhvr>
                                        <p:cTn id="2601" dur="1" fill="hold">
                                          <p:stCondLst>
                                            <p:cond delay="0"/>
                                          </p:stCondLst>
                                        </p:cTn>
                                        <p:tgtEl>
                                          <p:spTgt spid="364"/>
                                        </p:tgtEl>
                                        <p:attrNameLst>
                                          <p:attrName>style.visibility</p:attrName>
                                        </p:attrNameLst>
                                      </p:cBhvr>
                                      <p:to>
                                        <p:strVal val="visible"/>
                                      </p:to>
                                    </p:set>
                                  </p:childTnLst>
                                </p:cTn>
                              </p:par>
                              <p:par>
                                <p:cTn id="2602" presetID="1" presetClass="entr" presetSubtype="0" fill="hold" grpId="1" nodeType="withEffect">
                                  <p:stCondLst>
                                    <p:cond delay="0"/>
                                  </p:stCondLst>
                                  <p:childTnLst>
                                    <p:set>
                                      <p:cBhvr>
                                        <p:cTn id="2603" dur="1" fill="hold">
                                          <p:stCondLst>
                                            <p:cond delay="0"/>
                                          </p:stCondLst>
                                        </p:cTn>
                                        <p:tgtEl>
                                          <p:spTgt spid="321"/>
                                        </p:tgtEl>
                                        <p:attrNameLst>
                                          <p:attrName>style.visibility</p:attrName>
                                        </p:attrNameLst>
                                      </p:cBhvr>
                                      <p:to>
                                        <p:strVal val="visible"/>
                                      </p:to>
                                    </p:set>
                                  </p:childTnLst>
                                </p:cTn>
                              </p:par>
                              <p:par>
                                <p:cTn id="2604" presetID="10" presetClass="exit" presetSubtype="0" fill="hold" grpId="1" nodeType="withEffect">
                                  <p:stCondLst>
                                    <p:cond delay="0"/>
                                  </p:stCondLst>
                                  <p:childTnLst>
                                    <p:animEffect transition="out" filter="fade">
                                      <p:cBhvr>
                                        <p:cTn id="2605" dur="500"/>
                                        <p:tgtEl>
                                          <p:spTgt spid="329"/>
                                        </p:tgtEl>
                                      </p:cBhvr>
                                    </p:animEffect>
                                    <p:set>
                                      <p:cBhvr>
                                        <p:cTn id="260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8"/>
                  </p:tgtEl>
                </p:cond>
              </p:nextCondLst>
            </p:seq>
            <p:seq concurrent="1" nextAc="seek">
              <p:cTn id="2607" restart="whenNotActive" fill="hold" evtFilter="cancelBubble" nodeType="interactiveSeq">
                <p:stCondLst>
                  <p:cond evt="onClick" delay="0">
                    <p:tgtEl>
                      <p:spTgt spid="359"/>
                    </p:tgtEl>
                  </p:cond>
                </p:stCondLst>
                <p:endSync evt="end" delay="0">
                  <p:rtn val="all"/>
                </p:endSync>
                <p:childTnLst>
                  <p:par>
                    <p:cTn id="2608" fill="hold">
                      <p:stCondLst>
                        <p:cond delay="0"/>
                      </p:stCondLst>
                      <p:childTnLst>
                        <p:par>
                          <p:cTn id="2609" fill="hold">
                            <p:stCondLst>
                              <p:cond delay="0"/>
                            </p:stCondLst>
                            <p:childTnLst>
                              <p:par>
                                <p:cTn id="2610" presetID="1" presetClass="entr" presetSubtype="0" fill="hold" grpId="1" nodeType="clickEffect">
                                  <p:stCondLst>
                                    <p:cond delay="0"/>
                                  </p:stCondLst>
                                  <p:childTnLst>
                                    <p:set>
                                      <p:cBhvr>
                                        <p:cTn id="2611" dur="1" fill="hold">
                                          <p:stCondLst>
                                            <p:cond delay="0"/>
                                          </p:stCondLst>
                                        </p:cTn>
                                        <p:tgtEl>
                                          <p:spTgt spid="365"/>
                                        </p:tgtEl>
                                        <p:attrNameLst>
                                          <p:attrName>style.visibility</p:attrName>
                                        </p:attrNameLst>
                                      </p:cBhvr>
                                      <p:to>
                                        <p:strVal val="visible"/>
                                      </p:to>
                                    </p:set>
                                  </p:childTnLst>
                                </p:cTn>
                              </p:par>
                              <p:par>
                                <p:cTn id="2612" presetID="1" presetClass="entr" presetSubtype="0" fill="hold" grpId="0" nodeType="withEffect">
                                  <p:stCondLst>
                                    <p:cond delay="0"/>
                                  </p:stCondLst>
                                  <p:childTnLst>
                                    <p:set>
                                      <p:cBhvr>
                                        <p:cTn id="2613" dur="1" fill="hold">
                                          <p:stCondLst>
                                            <p:cond delay="0"/>
                                          </p:stCondLst>
                                        </p:cTn>
                                        <p:tgtEl>
                                          <p:spTgt spid="328"/>
                                        </p:tgtEl>
                                        <p:attrNameLst>
                                          <p:attrName>style.visibility</p:attrName>
                                        </p:attrNameLst>
                                      </p:cBhvr>
                                      <p:to>
                                        <p:strVal val="visible"/>
                                      </p:to>
                                    </p:set>
                                  </p:childTnLst>
                                </p:cTn>
                              </p:par>
                              <p:par>
                                <p:cTn id="2614" presetID="10" presetClass="exit" presetSubtype="0" fill="hold" grpId="2" nodeType="withEffect">
                                  <p:stCondLst>
                                    <p:cond delay="0"/>
                                  </p:stCondLst>
                                  <p:childTnLst>
                                    <p:animEffect transition="out" filter="fade">
                                      <p:cBhvr>
                                        <p:cTn id="2615" dur="500"/>
                                        <p:tgtEl>
                                          <p:spTgt spid="329"/>
                                        </p:tgtEl>
                                      </p:cBhvr>
                                    </p:animEffect>
                                    <p:set>
                                      <p:cBhvr>
                                        <p:cTn id="261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9"/>
                  </p:tgtEl>
                </p:cond>
              </p:nextCondLst>
            </p:seq>
            <p:seq concurrent="1" nextAc="seek">
              <p:cTn id="2617" restart="whenNotActive" fill="hold" evtFilter="cancelBubble" nodeType="interactiveSeq">
                <p:stCondLst>
                  <p:cond evt="onClick" delay="0">
                    <p:tgtEl>
                      <p:spTgt spid="361"/>
                    </p:tgtEl>
                  </p:cond>
                </p:stCondLst>
                <p:endSync evt="end" delay="0">
                  <p:rtn val="all"/>
                </p:endSync>
                <p:childTnLst>
                  <p:par>
                    <p:cTn id="2618" fill="hold">
                      <p:stCondLst>
                        <p:cond delay="0"/>
                      </p:stCondLst>
                      <p:childTnLst>
                        <p:par>
                          <p:cTn id="2619" fill="hold">
                            <p:stCondLst>
                              <p:cond delay="0"/>
                            </p:stCondLst>
                            <p:childTnLst>
                              <p:par>
                                <p:cTn id="2620" presetID="1" presetClass="entr" presetSubtype="0" fill="hold" grpId="0" nodeType="clickEffect">
                                  <p:stCondLst>
                                    <p:cond delay="0"/>
                                  </p:stCondLst>
                                  <p:childTnLst>
                                    <p:set>
                                      <p:cBhvr>
                                        <p:cTn id="2621" dur="1" fill="hold">
                                          <p:stCondLst>
                                            <p:cond delay="0"/>
                                          </p:stCondLst>
                                        </p:cTn>
                                        <p:tgtEl>
                                          <p:spTgt spid="367"/>
                                        </p:tgtEl>
                                        <p:attrNameLst>
                                          <p:attrName>style.visibility</p:attrName>
                                        </p:attrNameLst>
                                      </p:cBhvr>
                                      <p:to>
                                        <p:strVal val="visible"/>
                                      </p:to>
                                    </p:set>
                                  </p:childTnLst>
                                </p:cTn>
                              </p:par>
                              <p:par>
                                <p:cTn id="2622" presetID="1" presetClass="entr" presetSubtype="0" fill="hold" grpId="0" nodeType="withEffect">
                                  <p:stCondLst>
                                    <p:cond delay="0"/>
                                  </p:stCondLst>
                                  <p:childTnLst>
                                    <p:set>
                                      <p:cBhvr>
                                        <p:cTn id="2623" dur="1" fill="hold">
                                          <p:stCondLst>
                                            <p:cond delay="0"/>
                                          </p:stCondLst>
                                        </p:cTn>
                                        <p:tgtEl>
                                          <p:spTgt spid="321"/>
                                        </p:tgtEl>
                                        <p:attrNameLst>
                                          <p:attrName>style.visibility</p:attrName>
                                        </p:attrNameLst>
                                      </p:cBhvr>
                                      <p:to>
                                        <p:strVal val="visible"/>
                                      </p:to>
                                    </p:set>
                                  </p:childTnLst>
                                </p:cTn>
                              </p:par>
                              <p:par>
                                <p:cTn id="2624" presetID="10" presetClass="exit" presetSubtype="0" fill="hold" grpId="3" nodeType="withEffect">
                                  <p:stCondLst>
                                    <p:cond delay="0"/>
                                  </p:stCondLst>
                                  <p:childTnLst>
                                    <p:animEffect transition="out" filter="fade">
                                      <p:cBhvr>
                                        <p:cTn id="2625" dur="500"/>
                                        <p:tgtEl>
                                          <p:spTgt spid="329"/>
                                        </p:tgtEl>
                                      </p:cBhvr>
                                    </p:animEffect>
                                    <p:set>
                                      <p:cBhvr>
                                        <p:cTn id="262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1"/>
                  </p:tgtEl>
                </p:cond>
              </p:nextCondLst>
            </p:seq>
            <p:seq concurrent="1" nextAc="seek">
              <p:cTn id="2627" restart="whenNotActive" fill="hold" evtFilter="cancelBubble" nodeType="interactiveSeq">
                <p:stCondLst>
                  <p:cond evt="onClick" delay="0">
                    <p:tgtEl>
                      <p:spTgt spid="362"/>
                    </p:tgtEl>
                  </p:cond>
                </p:stCondLst>
                <p:endSync evt="end" delay="0">
                  <p:rtn val="all"/>
                </p:endSync>
                <p:childTnLst>
                  <p:par>
                    <p:cTn id="2628" fill="hold">
                      <p:stCondLst>
                        <p:cond delay="0"/>
                      </p:stCondLst>
                      <p:childTnLst>
                        <p:par>
                          <p:cTn id="2629" fill="hold">
                            <p:stCondLst>
                              <p:cond delay="0"/>
                            </p:stCondLst>
                            <p:childTnLst>
                              <p:par>
                                <p:cTn id="2630" presetID="1" presetClass="entr" presetSubtype="0" fill="hold" grpId="0" nodeType="clickEffect">
                                  <p:stCondLst>
                                    <p:cond delay="0"/>
                                  </p:stCondLst>
                                  <p:childTnLst>
                                    <p:set>
                                      <p:cBhvr>
                                        <p:cTn id="2631" dur="1" fill="hold">
                                          <p:stCondLst>
                                            <p:cond delay="0"/>
                                          </p:stCondLst>
                                        </p:cTn>
                                        <p:tgtEl>
                                          <p:spTgt spid="368"/>
                                        </p:tgtEl>
                                        <p:attrNameLst>
                                          <p:attrName>style.visibility</p:attrName>
                                        </p:attrNameLst>
                                      </p:cBhvr>
                                      <p:to>
                                        <p:strVal val="visible"/>
                                      </p:to>
                                    </p:set>
                                  </p:childTnLst>
                                </p:cTn>
                              </p:par>
                              <p:par>
                                <p:cTn id="2632" presetID="1" presetClass="entr" presetSubtype="0" fill="hold" grpId="4" nodeType="withEffect">
                                  <p:stCondLst>
                                    <p:cond delay="0"/>
                                  </p:stCondLst>
                                  <p:childTnLst>
                                    <p:set>
                                      <p:cBhvr>
                                        <p:cTn id="2633" dur="1" fill="hold">
                                          <p:stCondLst>
                                            <p:cond delay="0"/>
                                          </p:stCondLst>
                                        </p:cTn>
                                        <p:tgtEl>
                                          <p:spTgt spid="321"/>
                                        </p:tgtEl>
                                        <p:attrNameLst>
                                          <p:attrName>style.visibility</p:attrName>
                                        </p:attrNameLst>
                                      </p:cBhvr>
                                      <p:to>
                                        <p:strVal val="visible"/>
                                      </p:to>
                                    </p:set>
                                  </p:childTnLst>
                                </p:cTn>
                              </p:par>
                              <p:par>
                                <p:cTn id="2634" presetID="10" presetClass="exit" presetSubtype="0" fill="hold" grpId="4" nodeType="withEffect">
                                  <p:stCondLst>
                                    <p:cond delay="0"/>
                                  </p:stCondLst>
                                  <p:childTnLst>
                                    <p:animEffect transition="out" filter="fade">
                                      <p:cBhvr>
                                        <p:cTn id="2635" dur="500"/>
                                        <p:tgtEl>
                                          <p:spTgt spid="329"/>
                                        </p:tgtEl>
                                      </p:cBhvr>
                                    </p:animEffect>
                                    <p:set>
                                      <p:cBhvr>
                                        <p:cTn id="263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2"/>
                  </p:tgtEl>
                </p:cond>
              </p:nextCondLst>
            </p:seq>
            <p:seq concurrent="1" nextAc="seek">
              <p:cTn id="2637" restart="whenNotActive" fill="hold" evtFilter="cancelBubble" nodeType="interactiveSeq">
                <p:stCondLst>
                  <p:cond evt="onClick" delay="0">
                    <p:tgtEl>
                      <p:spTgt spid="360"/>
                    </p:tgtEl>
                  </p:cond>
                </p:stCondLst>
                <p:endSync evt="end" delay="0">
                  <p:rtn val="all"/>
                </p:endSync>
                <p:childTnLst>
                  <p:par>
                    <p:cTn id="2638" fill="hold">
                      <p:stCondLst>
                        <p:cond delay="0"/>
                      </p:stCondLst>
                      <p:childTnLst>
                        <p:par>
                          <p:cTn id="2639" fill="hold">
                            <p:stCondLst>
                              <p:cond delay="0"/>
                            </p:stCondLst>
                            <p:childTnLst>
                              <p:par>
                                <p:cTn id="2640" presetID="1" presetClass="entr" presetSubtype="0" fill="hold" grpId="0" nodeType="clickEffect">
                                  <p:stCondLst>
                                    <p:cond delay="0"/>
                                  </p:stCondLst>
                                  <p:childTnLst>
                                    <p:set>
                                      <p:cBhvr>
                                        <p:cTn id="2641" dur="1" fill="hold">
                                          <p:stCondLst>
                                            <p:cond delay="0"/>
                                          </p:stCondLst>
                                        </p:cTn>
                                        <p:tgtEl>
                                          <p:spTgt spid="366"/>
                                        </p:tgtEl>
                                        <p:attrNameLst>
                                          <p:attrName>style.visibility</p:attrName>
                                        </p:attrNameLst>
                                      </p:cBhvr>
                                      <p:to>
                                        <p:strVal val="visible"/>
                                      </p:to>
                                    </p:set>
                                  </p:childTnLst>
                                </p:cTn>
                              </p:par>
                              <p:par>
                                <p:cTn id="2642" presetID="10" presetClass="exit" presetSubtype="0" fill="hold" grpId="5" nodeType="withEffect">
                                  <p:stCondLst>
                                    <p:cond delay="0"/>
                                  </p:stCondLst>
                                  <p:childTnLst>
                                    <p:animEffect transition="out" filter="fade">
                                      <p:cBhvr>
                                        <p:cTn id="2643" dur="500"/>
                                        <p:tgtEl>
                                          <p:spTgt spid="329"/>
                                        </p:tgtEl>
                                      </p:cBhvr>
                                    </p:animEffect>
                                    <p:set>
                                      <p:cBhvr>
                                        <p:cTn id="2644"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0"/>
                  </p:tgtEl>
                </p:cond>
              </p:nextCondLst>
            </p:seq>
            <p:seq concurrent="1" nextAc="seek">
              <p:cTn id="2645" restart="whenNotActive" fill="hold" evtFilter="cancelBubble" nodeType="interactiveSeq">
                <p:stCondLst>
                  <p:cond evt="onClick" delay="0">
                    <p:tgtEl>
                      <p:spTgt spid="368"/>
                    </p:tgtEl>
                  </p:cond>
                </p:stCondLst>
                <p:endSync evt="end" delay="0">
                  <p:rtn val="all"/>
                </p:endSync>
                <p:childTnLst>
                  <p:par>
                    <p:cTn id="2646" fill="hold">
                      <p:stCondLst>
                        <p:cond delay="0"/>
                      </p:stCondLst>
                      <p:childTnLst>
                        <p:par>
                          <p:cTn id="2647" fill="hold">
                            <p:stCondLst>
                              <p:cond delay="0"/>
                            </p:stCondLst>
                            <p:childTnLst>
                              <p:par>
                                <p:cTn id="2648" presetID="1" presetClass="exit" presetSubtype="0" fill="hold" grpId="1" nodeType="clickEffect">
                                  <p:stCondLst>
                                    <p:cond delay="0"/>
                                  </p:stCondLst>
                                  <p:childTnLst>
                                    <p:set>
                                      <p:cBhvr>
                                        <p:cTn id="2649" dur="1" fill="hold">
                                          <p:stCondLst>
                                            <p:cond delay="0"/>
                                          </p:stCondLst>
                                        </p:cTn>
                                        <p:tgtEl>
                                          <p:spTgt spid="368"/>
                                        </p:tgtEl>
                                        <p:attrNameLst>
                                          <p:attrName>style.visibility</p:attrName>
                                        </p:attrNameLst>
                                      </p:cBhvr>
                                      <p:to>
                                        <p:strVal val="hidden"/>
                                      </p:to>
                                    </p:set>
                                  </p:childTnLst>
                                </p:cTn>
                              </p:par>
                              <p:par>
                                <p:cTn id="2650" presetID="1" presetClass="exit" presetSubtype="0" fill="hold" grpId="2" nodeType="withEffect">
                                  <p:stCondLst>
                                    <p:cond delay="0"/>
                                  </p:stCondLst>
                                  <p:childTnLst>
                                    <p:set>
                                      <p:cBhvr>
                                        <p:cTn id="2651" dur="1" fill="hold">
                                          <p:stCondLst>
                                            <p:cond delay="0"/>
                                          </p:stCondLst>
                                        </p:cTn>
                                        <p:tgtEl>
                                          <p:spTgt spid="321"/>
                                        </p:tgtEl>
                                        <p:attrNameLst>
                                          <p:attrName>style.visibility</p:attrName>
                                        </p:attrNameLst>
                                      </p:cBhvr>
                                      <p:to>
                                        <p:strVal val="hidden"/>
                                      </p:to>
                                    </p:set>
                                  </p:childTnLst>
                                </p:cTn>
                              </p:par>
                              <p:par>
                                <p:cTn id="2652" presetID="10" presetClass="entr" presetSubtype="0" fill="hold" grpId="6" nodeType="withEffect">
                                  <p:stCondLst>
                                    <p:cond delay="0"/>
                                  </p:stCondLst>
                                  <p:childTnLst>
                                    <p:set>
                                      <p:cBhvr>
                                        <p:cTn id="2653" dur="1" fill="hold">
                                          <p:stCondLst>
                                            <p:cond delay="0"/>
                                          </p:stCondLst>
                                        </p:cTn>
                                        <p:tgtEl>
                                          <p:spTgt spid="329"/>
                                        </p:tgtEl>
                                        <p:attrNameLst>
                                          <p:attrName>style.visibility</p:attrName>
                                        </p:attrNameLst>
                                      </p:cBhvr>
                                      <p:to>
                                        <p:strVal val="visible"/>
                                      </p:to>
                                    </p:set>
                                    <p:animEffect transition="in" filter="fade">
                                      <p:cBhvr>
                                        <p:cTn id="2654" dur="500"/>
                                        <p:tgtEl>
                                          <p:spTgt spid="329"/>
                                        </p:tgtEl>
                                      </p:cBhvr>
                                    </p:animEffect>
                                  </p:childTnLst>
                                </p:cTn>
                              </p:par>
                            </p:childTnLst>
                          </p:cTn>
                        </p:par>
                      </p:childTnLst>
                    </p:cTn>
                  </p:par>
                </p:childTnLst>
              </p:cTn>
              <p:nextCondLst>
                <p:cond evt="onClick" delay="0">
                  <p:tgtEl>
                    <p:spTgt spid="368"/>
                  </p:tgtEl>
                </p:cond>
              </p:nextCondLst>
            </p:seq>
            <p:seq concurrent="1" nextAc="seek">
              <p:cTn id="2655" restart="whenNotActive" fill="hold" evtFilter="cancelBubble" nodeType="interactiveSeq">
                <p:stCondLst>
                  <p:cond evt="onClick" delay="0">
                    <p:tgtEl>
                      <p:spTgt spid="363"/>
                    </p:tgtEl>
                  </p:cond>
                </p:stCondLst>
                <p:endSync evt="end" delay="0">
                  <p:rtn val="all"/>
                </p:endSync>
                <p:childTnLst>
                  <p:par>
                    <p:cTn id="2656" fill="hold">
                      <p:stCondLst>
                        <p:cond delay="0"/>
                      </p:stCondLst>
                      <p:childTnLst>
                        <p:par>
                          <p:cTn id="2657" fill="hold">
                            <p:stCondLst>
                              <p:cond delay="0"/>
                            </p:stCondLst>
                            <p:childTnLst>
                              <p:par>
                                <p:cTn id="2658" presetID="1" presetClass="exit" presetSubtype="0" fill="hold" grpId="1" nodeType="clickEffect">
                                  <p:stCondLst>
                                    <p:cond delay="0"/>
                                  </p:stCondLst>
                                  <p:childTnLst>
                                    <p:set>
                                      <p:cBhvr>
                                        <p:cTn id="2659" dur="1" fill="hold">
                                          <p:stCondLst>
                                            <p:cond delay="0"/>
                                          </p:stCondLst>
                                        </p:cTn>
                                        <p:tgtEl>
                                          <p:spTgt spid="363"/>
                                        </p:tgtEl>
                                        <p:attrNameLst>
                                          <p:attrName>style.visibility</p:attrName>
                                        </p:attrNameLst>
                                      </p:cBhvr>
                                      <p:to>
                                        <p:strVal val="hidden"/>
                                      </p:to>
                                    </p:set>
                                  </p:childTnLst>
                                </p:cTn>
                              </p:par>
                              <p:par>
                                <p:cTn id="2660" presetID="10" presetClass="entr" presetSubtype="0" fill="hold" grpId="7" nodeType="withEffect">
                                  <p:stCondLst>
                                    <p:cond delay="0"/>
                                  </p:stCondLst>
                                  <p:childTnLst>
                                    <p:set>
                                      <p:cBhvr>
                                        <p:cTn id="2661" dur="1" fill="hold">
                                          <p:stCondLst>
                                            <p:cond delay="0"/>
                                          </p:stCondLst>
                                        </p:cTn>
                                        <p:tgtEl>
                                          <p:spTgt spid="329"/>
                                        </p:tgtEl>
                                        <p:attrNameLst>
                                          <p:attrName>style.visibility</p:attrName>
                                        </p:attrNameLst>
                                      </p:cBhvr>
                                      <p:to>
                                        <p:strVal val="visible"/>
                                      </p:to>
                                    </p:set>
                                    <p:animEffect transition="in" filter="fade">
                                      <p:cBhvr>
                                        <p:cTn id="2662" dur="500"/>
                                        <p:tgtEl>
                                          <p:spTgt spid="329"/>
                                        </p:tgtEl>
                                      </p:cBhvr>
                                    </p:animEffect>
                                  </p:childTnLst>
                                </p:cTn>
                              </p:par>
                            </p:childTnLst>
                          </p:cTn>
                        </p:par>
                      </p:childTnLst>
                    </p:cTn>
                  </p:par>
                </p:childTnLst>
              </p:cTn>
              <p:nextCondLst>
                <p:cond evt="onClick" delay="0">
                  <p:tgtEl>
                    <p:spTgt spid="363"/>
                  </p:tgtEl>
                </p:cond>
              </p:nextCondLst>
            </p:seq>
            <p:seq concurrent="1" nextAc="seek">
              <p:cTn id="2663" restart="whenNotActive" fill="hold" evtFilter="cancelBubble" nodeType="interactiveSeq">
                <p:stCondLst>
                  <p:cond evt="onClick" delay="0">
                    <p:tgtEl>
                      <p:spTgt spid="364"/>
                    </p:tgtEl>
                  </p:cond>
                </p:stCondLst>
                <p:endSync evt="end" delay="0">
                  <p:rtn val="all"/>
                </p:endSync>
                <p:childTnLst>
                  <p:par>
                    <p:cTn id="2664" fill="hold">
                      <p:stCondLst>
                        <p:cond delay="0"/>
                      </p:stCondLst>
                      <p:childTnLst>
                        <p:par>
                          <p:cTn id="2665" fill="hold">
                            <p:stCondLst>
                              <p:cond delay="0"/>
                            </p:stCondLst>
                            <p:childTnLst>
                              <p:par>
                                <p:cTn id="2666" presetID="1" presetClass="exit" presetSubtype="0" fill="hold" grpId="1" nodeType="clickEffect">
                                  <p:stCondLst>
                                    <p:cond delay="0"/>
                                  </p:stCondLst>
                                  <p:childTnLst>
                                    <p:set>
                                      <p:cBhvr>
                                        <p:cTn id="2667" dur="1" fill="hold">
                                          <p:stCondLst>
                                            <p:cond delay="0"/>
                                          </p:stCondLst>
                                        </p:cTn>
                                        <p:tgtEl>
                                          <p:spTgt spid="364"/>
                                        </p:tgtEl>
                                        <p:attrNameLst>
                                          <p:attrName>style.visibility</p:attrName>
                                        </p:attrNameLst>
                                      </p:cBhvr>
                                      <p:to>
                                        <p:strVal val="hidden"/>
                                      </p:to>
                                    </p:set>
                                  </p:childTnLst>
                                </p:cTn>
                              </p:par>
                              <p:par>
                                <p:cTn id="2668" presetID="1" presetClass="exit" presetSubtype="0" fill="hold" grpId="3" nodeType="withEffect">
                                  <p:stCondLst>
                                    <p:cond delay="0"/>
                                  </p:stCondLst>
                                  <p:childTnLst>
                                    <p:set>
                                      <p:cBhvr>
                                        <p:cTn id="2669" dur="1" fill="hold">
                                          <p:stCondLst>
                                            <p:cond delay="0"/>
                                          </p:stCondLst>
                                        </p:cTn>
                                        <p:tgtEl>
                                          <p:spTgt spid="321"/>
                                        </p:tgtEl>
                                        <p:attrNameLst>
                                          <p:attrName>style.visibility</p:attrName>
                                        </p:attrNameLst>
                                      </p:cBhvr>
                                      <p:to>
                                        <p:strVal val="hidden"/>
                                      </p:to>
                                    </p:set>
                                  </p:childTnLst>
                                </p:cTn>
                              </p:par>
                              <p:par>
                                <p:cTn id="2670" presetID="10" presetClass="entr" presetSubtype="0" fill="hold" grpId="8" nodeType="withEffect">
                                  <p:stCondLst>
                                    <p:cond delay="0"/>
                                  </p:stCondLst>
                                  <p:childTnLst>
                                    <p:set>
                                      <p:cBhvr>
                                        <p:cTn id="2671" dur="1" fill="hold">
                                          <p:stCondLst>
                                            <p:cond delay="0"/>
                                          </p:stCondLst>
                                        </p:cTn>
                                        <p:tgtEl>
                                          <p:spTgt spid="329"/>
                                        </p:tgtEl>
                                        <p:attrNameLst>
                                          <p:attrName>style.visibility</p:attrName>
                                        </p:attrNameLst>
                                      </p:cBhvr>
                                      <p:to>
                                        <p:strVal val="visible"/>
                                      </p:to>
                                    </p:set>
                                    <p:animEffect transition="in" filter="fade">
                                      <p:cBhvr>
                                        <p:cTn id="2672" dur="500"/>
                                        <p:tgtEl>
                                          <p:spTgt spid="329"/>
                                        </p:tgtEl>
                                      </p:cBhvr>
                                    </p:animEffect>
                                  </p:childTnLst>
                                </p:cTn>
                              </p:par>
                            </p:childTnLst>
                          </p:cTn>
                        </p:par>
                      </p:childTnLst>
                    </p:cTn>
                  </p:par>
                </p:childTnLst>
              </p:cTn>
              <p:nextCondLst>
                <p:cond evt="onClick" delay="0">
                  <p:tgtEl>
                    <p:spTgt spid="364"/>
                  </p:tgtEl>
                </p:cond>
              </p:nextCondLst>
            </p:seq>
            <p:seq concurrent="1" nextAc="seek">
              <p:cTn id="2673" restart="whenNotActive" fill="hold" evtFilter="cancelBubble" nodeType="interactiveSeq">
                <p:stCondLst>
                  <p:cond evt="onClick" delay="0">
                    <p:tgtEl>
                      <p:spTgt spid="365"/>
                    </p:tgtEl>
                  </p:cond>
                </p:stCondLst>
                <p:endSync evt="end" delay="0">
                  <p:rtn val="all"/>
                </p:endSync>
                <p:childTnLst>
                  <p:par>
                    <p:cTn id="2674" fill="hold">
                      <p:stCondLst>
                        <p:cond delay="0"/>
                      </p:stCondLst>
                      <p:childTnLst>
                        <p:par>
                          <p:cTn id="2675" fill="hold">
                            <p:stCondLst>
                              <p:cond delay="0"/>
                            </p:stCondLst>
                            <p:childTnLst>
                              <p:par>
                                <p:cTn id="2676" presetID="1" presetClass="exit" presetSubtype="0" fill="hold" grpId="0" nodeType="clickEffect">
                                  <p:stCondLst>
                                    <p:cond delay="0"/>
                                  </p:stCondLst>
                                  <p:childTnLst>
                                    <p:set>
                                      <p:cBhvr>
                                        <p:cTn id="2677" dur="1" fill="hold">
                                          <p:stCondLst>
                                            <p:cond delay="0"/>
                                          </p:stCondLst>
                                        </p:cTn>
                                        <p:tgtEl>
                                          <p:spTgt spid="365"/>
                                        </p:tgtEl>
                                        <p:attrNameLst>
                                          <p:attrName>style.visibility</p:attrName>
                                        </p:attrNameLst>
                                      </p:cBhvr>
                                      <p:to>
                                        <p:strVal val="hidden"/>
                                      </p:to>
                                    </p:set>
                                  </p:childTnLst>
                                </p:cTn>
                              </p:par>
                              <p:par>
                                <p:cTn id="2678" presetID="1" presetClass="exit" presetSubtype="0" fill="hold" grpId="1" nodeType="withEffect">
                                  <p:stCondLst>
                                    <p:cond delay="0"/>
                                  </p:stCondLst>
                                  <p:childTnLst>
                                    <p:set>
                                      <p:cBhvr>
                                        <p:cTn id="2679" dur="1" fill="hold">
                                          <p:stCondLst>
                                            <p:cond delay="0"/>
                                          </p:stCondLst>
                                        </p:cTn>
                                        <p:tgtEl>
                                          <p:spTgt spid="328"/>
                                        </p:tgtEl>
                                        <p:attrNameLst>
                                          <p:attrName>style.visibility</p:attrName>
                                        </p:attrNameLst>
                                      </p:cBhvr>
                                      <p:to>
                                        <p:strVal val="hidden"/>
                                      </p:to>
                                    </p:set>
                                  </p:childTnLst>
                                </p:cTn>
                              </p:par>
                              <p:par>
                                <p:cTn id="2680" presetID="10" presetClass="entr" presetSubtype="0" fill="hold" grpId="9" nodeType="withEffect">
                                  <p:stCondLst>
                                    <p:cond delay="0"/>
                                  </p:stCondLst>
                                  <p:childTnLst>
                                    <p:set>
                                      <p:cBhvr>
                                        <p:cTn id="2681" dur="1" fill="hold">
                                          <p:stCondLst>
                                            <p:cond delay="0"/>
                                          </p:stCondLst>
                                        </p:cTn>
                                        <p:tgtEl>
                                          <p:spTgt spid="329"/>
                                        </p:tgtEl>
                                        <p:attrNameLst>
                                          <p:attrName>style.visibility</p:attrName>
                                        </p:attrNameLst>
                                      </p:cBhvr>
                                      <p:to>
                                        <p:strVal val="visible"/>
                                      </p:to>
                                    </p:set>
                                    <p:animEffect transition="in" filter="fade">
                                      <p:cBhvr>
                                        <p:cTn id="2682" dur="500"/>
                                        <p:tgtEl>
                                          <p:spTgt spid="329"/>
                                        </p:tgtEl>
                                      </p:cBhvr>
                                    </p:animEffect>
                                  </p:childTnLst>
                                </p:cTn>
                              </p:par>
                            </p:childTnLst>
                          </p:cTn>
                        </p:par>
                      </p:childTnLst>
                    </p:cTn>
                  </p:par>
                </p:childTnLst>
              </p:cTn>
              <p:nextCondLst>
                <p:cond evt="onClick" delay="0">
                  <p:tgtEl>
                    <p:spTgt spid="365"/>
                  </p:tgtEl>
                </p:cond>
              </p:nextCondLst>
            </p:seq>
            <p:seq concurrent="1" nextAc="seek">
              <p:cTn id="2683" restart="whenNotActive" fill="hold" evtFilter="cancelBubble" nodeType="interactiveSeq">
                <p:stCondLst>
                  <p:cond evt="onClick" delay="0">
                    <p:tgtEl>
                      <p:spTgt spid="366"/>
                    </p:tgtEl>
                  </p:cond>
                </p:stCondLst>
                <p:endSync evt="end" delay="0">
                  <p:rtn val="all"/>
                </p:endSync>
                <p:childTnLst>
                  <p:par>
                    <p:cTn id="2684" fill="hold">
                      <p:stCondLst>
                        <p:cond delay="0"/>
                      </p:stCondLst>
                      <p:childTnLst>
                        <p:par>
                          <p:cTn id="2685" fill="hold">
                            <p:stCondLst>
                              <p:cond delay="0"/>
                            </p:stCondLst>
                            <p:childTnLst>
                              <p:par>
                                <p:cTn id="2686" presetID="1" presetClass="exit" presetSubtype="0" fill="hold" grpId="1" nodeType="clickEffect">
                                  <p:stCondLst>
                                    <p:cond delay="0"/>
                                  </p:stCondLst>
                                  <p:childTnLst>
                                    <p:set>
                                      <p:cBhvr>
                                        <p:cTn id="2687" dur="1" fill="hold">
                                          <p:stCondLst>
                                            <p:cond delay="0"/>
                                          </p:stCondLst>
                                        </p:cTn>
                                        <p:tgtEl>
                                          <p:spTgt spid="366"/>
                                        </p:tgtEl>
                                        <p:attrNameLst>
                                          <p:attrName>style.visibility</p:attrName>
                                        </p:attrNameLst>
                                      </p:cBhvr>
                                      <p:to>
                                        <p:strVal val="hidden"/>
                                      </p:to>
                                    </p:set>
                                  </p:childTnLst>
                                </p:cTn>
                              </p:par>
                              <p:par>
                                <p:cTn id="2688" presetID="10" presetClass="entr" presetSubtype="0" fill="hold" grpId="10" nodeType="withEffect">
                                  <p:stCondLst>
                                    <p:cond delay="0"/>
                                  </p:stCondLst>
                                  <p:childTnLst>
                                    <p:set>
                                      <p:cBhvr>
                                        <p:cTn id="2689" dur="1" fill="hold">
                                          <p:stCondLst>
                                            <p:cond delay="0"/>
                                          </p:stCondLst>
                                        </p:cTn>
                                        <p:tgtEl>
                                          <p:spTgt spid="329"/>
                                        </p:tgtEl>
                                        <p:attrNameLst>
                                          <p:attrName>style.visibility</p:attrName>
                                        </p:attrNameLst>
                                      </p:cBhvr>
                                      <p:to>
                                        <p:strVal val="visible"/>
                                      </p:to>
                                    </p:set>
                                    <p:animEffect transition="in" filter="fade">
                                      <p:cBhvr>
                                        <p:cTn id="2690" dur="500"/>
                                        <p:tgtEl>
                                          <p:spTgt spid="329"/>
                                        </p:tgtEl>
                                      </p:cBhvr>
                                    </p:animEffect>
                                  </p:childTnLst>
                                </p:cTn>
                              </p:par>
                            </p:childTnLst>
                          </p:cTn>
                        </p:par>
                      </p:childTnLst>
                    </p:cTn>
                  </p:par>
                </p:childTnLst>
              </p:cTn>
              <p:nextCondLst>
                <p:cond evt="onClick" delay="0">
                  <p:tgtEl>
                    <p:spTgt spid="366"/>
                  </p:tgtEl>
                </p:cond>
              </p:nextCondLst>
            </p:seq>
            <p:seq concurrent="1" nextAc="seek">
              <p:cTn id="2691" restart="whenNotActive" fill="hold" evtFilter="cancelBubble" nodeType="interactiveSeq">
                <p:stCondLst>
                  <p:cond evt="onClick" delay="0">
                    <p:tgtEl>
                      <p:spTgt spid="367"/>
                    </p:tgtEl>
                  </p:cond>
                </p:stCondLst>
                <p:endSync evt="end" delay="0">
                  <p:rtn val="all"/>
                </p:endSync>
                <p:childTnLst>
                  <p:par>
                    <p:cTn id="2692" fill="hold">
                      <p:stCondLst>
                        <p:cond delay="0"/>
                      </p:stCondLst>
                      <p:childTnLst>
                        <p:par>
                          <p:cTn id="2693" fill="hold">
                            <p:stCondLst>
                              <p:cond delay="0"/>
                            </p:stCondLst>
                            <p:childTnLst>
                              <p:par>
                                <p:cTn id="2694" presetID="1" presetClass="exit" presetSubtype="0" fill="hold" grpId="1" nodeType="clickEffect">
                                  <p:stCondLst>
                                    <p:cond delay="0"/>
                                  </p:stCondLst>
                                  <p:childTnLst>
                                    <p:set>
                                      <p:cBhvr>
                                        <p:cTn id="2695" dur="1" fill="hold">
                                          <p:stCondLst>
                                            <p:cond delay="0"/>
                                          </p:stCondLst>
                                        </p:cTn>
                                        <p:tgtEl>
                                          <p:spTgt spid="367"/>
                                        </p:tgtEl>
                                        <p:attrNameLst>
                                          <p:attrName>style.visibility</p:attrName>
                                        </p:attrNameLst>
                                      </p:cBhvr>
                                      <p:to>
                                        <p:strVal val="hidden"/>
                                      </p:to>
                                    </p:set>
                                  </p:childTnLst>
                                </p:cTn>
                              </p:par>
                              <p:par>
                                <p:cTn id="2696" presetID="1" presetClass="exit" presetSubtype="0" fill="hold" grpId="5" nodeType="withEffect">
                                  <p:stCondLst>
                                    <p:cond delay="0"/>
                                  </p:stCondLst>
                                  <p:childTnLst>
                                    <p:set>
                                      <p:cBhvr>
                                        <p:cTn id="2697" dur="1" fill="hold">
                                          <p:stCondLst>
                                            <p:cond delay="0"/>
                                          </p:stCondLst>
                                        </p:cTn>
                                        <p:tgtEl>
                                          <p:spTgt spid="321"/>
                                        </p:tgtEl>
                                        <p:attrNameLst>
                                          <p:attrName>style.visibility</p:attrName>
                                        </p:attrNameLst>
                                      </p:cBhvr>
                                      <p:to>
                                        <p:strVal val="hidden"/>
                                      </p:to>
                                    </p:set>
                                  </p:childTnLst>
                                </p:cTn>
                              </p:par>
                              <p:par>
                                <p:cTn id="2698" presetID="10" presetClass="entr" presetSubtype="0" fill="hold" grpId="11" nodeType="withEffect">
                                  <p:stCondLst>
                                    <p:cond delay="0"/>
                                  </p:stCondLst>
                                  <p:childTnLst>
                                    <p:set>
                                      <p:cBhvr>
                                        <p:cTn id="2699" dur="1" fill="hold">
                                          <p:stCondLst>
                                            <p:cond delay="0"/>
                                          </p:stCondLst>
                                        </p:cTn>
                                        <p:tgtEl>
                                          <p:spTgt spid="329"/>
                                        </p:tgtEl>
                                        <p:attrNameLst>
                                          <p:attrName>style.visibility</p:attrName>
                                        </p:attrNameLst>
                                      </p:cBhvr>
                                      <p:to>
                                        <p:strVal val="visible"/>
                                      </p:to>
                                    </p:set>
                                    <p:animEffect transition="in" filter="fade">
                                      <p:cBhvr>
                                        <p:cTn id="2700" dur="500"/>
                                        <p:tgtEl>
                                          <p:spTgt spid="329"/>
                                        </p:tgtEl>
                                      </p:cBhvr>
                                    </p:animEffect>
                                  </p:childTnLst>
                                </p:cTn>
                              </p:par>
                            </p:childTnLst>
                          </p:cTn>
                        </p:par>
                      </p:childTnLst>
                    </p:cTn>
                  </p:par>
                </p:childTnLst>
              </p:cTn>
              <p:nextCondLst>
                <p:cond evt="onClick" delay="0">
                  <p:tgtEl>
                    <p:spTgt spid="367"/>
                  </p:tgtEl>
                </p:cond>
              </p:nextCondLst>
            </p:seq>
            <p:seq concurrent="1" nextAc="seek">
              <p:cTn id="2701" restart="whenNotActive" fill="hold" evtFilter="cancelBubble" nodeType="interactiveSeq">
                <p:stCondLst>
                  <p:cond evt="onClick" delay="0">
                    <p:tgtEl>
                      <p:spTgt spid="369"/>
                    </p:tgtEl>
                  </p:cond>
                </p:stCondLst>
                <p:endSync evt="end" delay="0">
                  <p:rtn val="all"/>
                </p:endSync>
                <p:childTnLst>
                  <p:par>
                    <p:cTn id="2702" fill="hold">
                      <p:stCondLst>
                        <p:cond delay="0"/>
                      </p:stCondLst>
                      <p:childTnLst>
                        <p:par>
                          <p:cTn id="2703" fill="hold">
                            <p:stCondLst>
                              <p:cond delay="0"/>
                            </p:stCondLst>
                            <p:childTnLst>
                              <p:par>
                                <p:cTn id="2704" presetID="1" presetClass="entr" presetSubtype="0" fill="hold" grpId="0" nodeType="clickEffect">
                                  <p:stCondLst>
                                    <p:cond delay="0"/>
                                  </p:stCondLst>
                                  <p:childTnLst>
                                    <p:set>
                                      <p:cBhvr>
                                        <p:cTn id="2705" dur="1" fill="hold">
                                          <p:stCondLst>
                                            <p:cond delay="0"/>
                                          </p:stCondLst>
                                        </p:cTn>
                                        <p:tgtEl>
                                          <p:spTgt spid="375"/>
                                        </p:tgtEl>
                                        <p:attrNameLst>
                                          <p:attrName>style.visibility</p:attrName>
                                        </p:attrNameLst>
                                      </p:cBhvr>
                                      <p:to>
                                        <p:strVal val="visible"/>
                                      </p:to>
                                    </p:set>
                                  </p:childTnLst>
                                </p:cTn>
                              </p:par>
                              <p:par>
                                <p:cTn id="2706" presetID="10" presetClass="exit" presetSubtype="0" fill="hold" grpId="5" nodeType="withEffect">
                                  <p:stCondLst>
                                    <p:cond delay="0"/>
                                  </p:stCondLst>
                                  <p:childTnLst>
                                    <p:animEffect transition="out" filter="fade">
                                      <p:cBhvr>
                                        <p:cTn id="2707" dur="500"/>
                                        <p:tgtEl>
                                          <p:spTgt spid="391"/>
                                        </p:tgtEl>
                                      </p:cBhvr>
                                    </p:animEffect>
                                    <p:set>
                                      <p:cBhvr>
                                        <p:cTn id="2708"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69"/>
                  </p:tgtEl>
                </p:cond>
              </p:nextCondLst>
            </p:seq>
            <p:seq concurrent="1" nextAc="seek">
              <p:cTn id="2709" restart="whenNotActive" fill="hold" evtFilter="cancelBubble" nodeType="interactiveSeq">
                <p:stCondLst>
                  <p:cond evt="onClick" delay="0">
                    <p:tgtEl>
                      <p:spTgt spid="370"/>
                    </p:tgtEl>
                  </p:cond>
                </p:stCondLst>
                <p:endSync evt="end" delay="0">
                  <p:rtn val="all"/>
                </p:endSync>
                <p:childTnLst>
                  <p:par>
                    <p:cTn id="2710" fill="hold">
                      <p:stCondLst>
                        <p:cond delay="0"/>
                      </p:stCondLst>
                      <p:childTnLst>
                        <p:par>
                          <p:cTn id="2711" fill="hold">
                            <p:stCondLst>
                              <p:cond delay="0"/>
                            </p:stCondLst>
                            <p:childTnLst>
                              <p:par>
                                <p:cTn id="2712" presetID="1" presetClass="entr" presetSubtype="0" fill="hold" grpId="0" nodeType="clickEffect">
                                  <p:stCondLst>
                                    <p:cond delay="0"/>
                                  </p:stCondLst>
                                  <p:childTnLst>
                                    <p:set>
                                      <p:cBhvr>
                                        <p:cTn id="2713" dur="1" fill="hold">
                                          <p:stCondLst>
                                            <p:cond delay="0"/>
                                          </p:stCondLst>
                                        </p:cTn>
                                        <p:tgtEl>
                                          <p:spTgt spid="376"/>
                                        </p:tgtEl>
                                        <p:attrNameLst>
                                          <p:attrName>style.visibility</p:attrName>
                                        </p:attrNameLst>
                                      </p:cBhvr>
                                      <p:to>
                                        <p:strVal val="visible"/>
                                      </p:to>
                                    </p:set>
                                  </p:childTnLst>
                                </p:cTn>
                              </p:par>
                              <p:par>
                                <p:cTn id="2714" presetID="1" presetClass="entr" presetSubtype="0" fill="hold" grpId="2" nodeType="withEffect">
                                  <p:stCondLst>
                                    <p:cond delay="0"/>
                                  </p:stCondLst>
                                  <p:childTnLst>
                                    <p:set>
                                      <p:cBhvr>
                                        <p:cTn id="2715" dur="1" fill="hold">
                                          <p:stCondLst>
                                            <p:cond delay="0"/>
                                          </p:stCondLst>
                                        </p:cTn>
                                        <p:tgtEl>
                                          <p:spTgt spid="384"/>
                                        </p:tgtEl>
                                        <p:attrNameLst>
                                          <p:attrName>style.visibility</p:attrName>
                                        </p:attrNameLst>
                                      </p:cBhvr>
                                      <p:to>
                                        <p:strVal val="visible"/>
                                      </p:to>
                                    </p:set>
                                  </p:childTnLst>
                                </p:cTn>
                              </p:par>
                              <p:par>
                                <p:cTn id="2716" presetID="10" presetClass="exit" presetSubtype="0" fill="hold" grpId="4" nodeType="withEffect">
                                  <p:stCondLst>
                                    <p:cond delay="0"/>
                                  </p:stCondLst>
                                  <p:childTnLst>
                                    <p:animEffect transition="out" filter="fade">
                                      <p:cBhvr>
                                        <p:cTn id="2717" dur="500"/>
                                        <p:tgtEl>
                                          <p:spTgt spid="391"/>
                                        </p:tgtEl>
                                      </p:cBhvr>
                                    </p:animEffect>
                                    <p:set>
                                      <p:cBhvr>
                                        <p:cTn id="2718"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0"/>
                  </p:tgtEl>
                </p:cond>
              </p:nextCondLst>
            </p:seq>
            <p:seq concurrent="1" nextAc="seek">
              <p:cTn id="2719" restart="whenNotActive" fill="hold" evtFilter="cancelBubble" nodeType="interactiveSeq">
                <p:stCondLst>
                  <p:cond evt="onClick" delay="0">
                    <p:tgtEl>
                      <p:spTgt spid="371"/>
                    </p:tgtEl>
                  </p:cond>
                </p:stCondLst>
                <p:endSync evt="end" delay="0">
                  <p:rtn val="all"/>
                </p:endSync>
                <p:childTnLst>
                  <p:par>
                    <p:cTn id="2720" fill="hold">
                      <p:stCondLst>
                        <p:cond delay="0"/>
                      </p:stCondLst>
                      <p:childTnLst>
                        <p:par>
                          <p:cTn id="2721" fill="hold">
                            <p:stCondLst>
                              <p:cond delay="0"/>
                            </p:stCondLst>
                            <p:childTnLst>
                              <p:par>
                                <p:cTn id="2722" presetID="1" presetClass="entr" presetSubtype="0" fill="hold" grpId="1" nodeType="clickEffect">
                                  <p:stCondLst>
                                    <p:cond delay="0"/>
                                  </p:stCondLst>
                                  <p:childTnLst>
                                    <p:set>
                                      <p:cBhvr>
                                        <p:cTn id="2723" dur="1" fill="hold">
                                          <p:stCondLst>
                                            <p:cond delay="0"/>
                                          </p:stCondLst>
                                        </p:cTn>
                                        <p:tgtEl>
                                          <p:spTgt spid="377"/>
                                        </p:tgtEl>
                                        <p:attrNameLst>
                                          <p:attrName>style.visibility</p:attrName>
                                        </p:attrNameLst>
                                      </p:cBhvr>
                                      <p:to>
                                        <p:strVal val="visible"/>
                                      </p:to>
                                    </p:set>
                                  </p:childTnLst>
                                </p:cTn>
                              </p:par>
                              <p:par>
                                <p:cTn id="2724" presetID="1" presetClass="entr" presetSubtype="0" fill="hold" grpId="1" nodeType="withEffect">
                                  <p:stCondLst>
                                    <p:cond delay="0"/>
                                  </p:stCondLst>
                                  <p:childTnLst>
                                    <p:set>
                                      <p:cBhvr>
                                        <p:cTn id="2725" dur="1" fill="hold">
                                          <p:stCondLst>
                                            <p:cond delay="0"/>
                                          </p:stCondLst>
                                        </p:cTn>
                                        <p:tgtEl>
                                          <p:spTgt spid="384"/>
                                        </p:tgtEl>
                                        <p:attrNameLst>
                                          <p:attrName>style.visibility</p:attrName>
                                        </p:attrNameLst>
                                      </p:cBhvr>
                                      <p:to>
                                        <p:strVal val="visible"/>
                                      </p:to>
                                    </p:set>
                                  </p:childTnLst>
                                </p:cTn>
                              </p:par>
                              <p:par>
                                <p:cTn id="2726" presetID="10" presetClass="exit" presetSubtype="0" fill="hold" grpId="3" nodeType="withEffect">
                                  <p:stCondLst>
                                    <p:cond delay="0"/>
                                  </p:stCondLst>
                                  <p:childTnLst>
                                    <p:animEffect transition="out" filter="fade">
                                      <p:cBhvr>
                                        <p:cTn id="2727" dur="500"/>
                                        <p:tgtEl>
                                          <p:spTgt spid="391"/>
                                        </p:tgtEl>
                                      </p:cBhvr>
                                    </p:animEffect>
                                    <p:set>
                                      <p:cBhvr>
                                        <p:cTn id="2728"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1"/>
                  </p:tgtEl>
                </p:cond>
              </p:nextCondLst>
            </p:seq>
            <p:seq concurrent="1" nextAc="seek">
              <p:cTn id="2729" restart="whenNotActive" fill="hold" evtFilter="cancelBubble" nodeType="interactiveSeq">
                <p:stCondLst>
                  <p:cond evt="onClick" delay="0">
                    <p:tgtEl>
                      <p:spTgt spid="373"/>
                    </p:tgtEl>
                  </p:cond>
                </p:stCondLst>
                <p:endSync evt="end" delay="0">
                  <p:rtn val="all"/>
                </p:endSync>
                <p:childTnLst>
                  <p:par>
                    <p:cTn id="2730" fill="hold">
                      <p:stCondLst>
                        <p:cond delay="0"/>
                      </p:stCondLst>
                      <p:childTnLst>
                        <p:par>
                          <p:cTn id="2731" fill="hold">
                            <p:stCondLst>
                              <p:cond delay="0"/>
                            </p:stCondLst>
                            <p:childTnLst>
                              <p:par>
                                <p:cTn id="2732" presetID="1" presetClass="entr" presetSubtype="0" fill="hold" grpId="0" nodeType="clickEffect">
                                  <p:stCondLst>
                                    <p:cond delay="0"/>
                                  </p:stCondLst>
                                  <p:childTnLst>
                                    <p:set>
                                      <p:cBhvr>
                                        <p:cTn id="2733" dur="1" fill="hold">
                                          <p:stCondLst>
                                            <p:cond delay="0"/>
                                          </p:stCondLst>
                                        </p:cTn>
                                        <p:tgtEl>
                                          <p:spTgt spid="379"/>
                                        </p:tgtEl>
                                        <p:attrNameLst>
                                          <p:attrName>style.visibility</p:attrName>
                                        </p:attrNameLst>
                                      </p:cBhvr>
                                      <p:to>
                                        <p:strVal val="visible"/>
                                      </p:to>
                                    </p:set>
                                  </p:childTnLst>
                                </p:cTn>
                              </p:par>
                              <p:par>
                                <p:cTn id="2734" presetID="1" presetClass="entr" presetSubtype="0" fill="hold" grpId="0" nodeType="withEffect">
                                  <p:stCondLst>
                                    <p:cond delay="0"/>
                                  </p:stCondLst>
                                  <p:childTnLst>
                                    <p:set>
                                      <p:cBhvr>
                                        <p:cTn id="2735" dur="1" fill="hold">
                                          <p:stCondLst>
                                            <p:cond delay="0"/>
                                          </p:stCondLst>
                                        </p:cTn>
                                        <p:tgtEl>
                                          <p:spTgt spid="386"/>
                                        </p:tgtEl>
                                        <p:attrNameLst>
                                          <p:attrName>style.visibility</p:attrName>
                                        </p:attrNameLst>
                                      </p:cBhvr>
                                      <p:to>
                                        <p:strVal val="visible"/>
                                      </p:to>
                                    </p:set>
                                  </p:childTnLst>
                                </p:cTn>
                              </p:par>
                              <p:par>
                                <p:cTn id="2736" presetID="10" presetClass="exit" presetSubtype="0" fill="hold" grpId="2" nodeType="withEffect">
                                  <p:stCondLst>
                                    <p:cond delay="0"/>
                                  </p:stCondLst>
                                  <p:childTnLst>
                                    <p:animEffect transition="out" filter="fade">
                                      <p:cBhvr>
                                        <p:cTn id="2737" dur="500"/>
                                        <p:tgtEl>
                                          <p:spTgt spid="391"/>
                                        </p:tgtEl>
                                      </p:cBhvr>
                                    </p:animEffect>
                                    <p:set>
                                      <p:cBhvr>
                                        <p:cTn id="2738"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3"/>
                  </p:tgtEl>
                </p:cond>
              </p:nextCondLst>
            </p:seq>
            <p:seq concurrent="1" nextAc="seek">
              <p:cTn id="2739" restart="whenNotActive" fill="hold" evtFilter="cancelBubble" nodeType="interactiveSeq">
                <p:stCondLst>
                  <p:cond evt="onClick" delay="0">
                    <p:tgtEl>
                      <p:spTgt spid="374"/>
                    </p:tgtEl>
                  </p:cond>
                </p:stCondLst>
                <p:endSync evt="end" delay="0">
                  <p:rtn val="all"/>
                </p:endSync>
                <p:childTnLst>
                  <p:par>
                    <p:cTn id="2740" fill="hold">
                      <p:stCondLst>
                        <p:cond delay="0"/>
                      </p:stCondLst>
                      <p:childTnLst>
                        <p:par>
                          <p:cTn id="2741" fill="hold">
                            <p:stCondLst>
                              <p:cond delay="0"/>
                            </p:stCondLst>
                            <p:childTnLst>
                              <p:par>
                                <p:cTn id="2742" presetID="1" presetClass="entr" presetSubtype="0" fill="hold" grpId="0" nodeType="clickEffect">
                                  <p:stCondLst>
                                    <p:cond delay="0"/>
                                  </p:stCondLst>
                                  <p:childTnLst>
                                    <p:set>
                                      <p:cBhvr>
                                        <p:cTn id="2743" dur="1" fill="hold">
                                          <p:stCondLst>
                                            <p:cond delay="0"/>
                                          </p:stCondLst>
                                        </p:cTn>
                                        <p:tgtEl>
                                          <p:spTgt spid="380"/>
                                        </p:tgtEl>
                                        <p:attrNameLst>
                                          <p:attrName>style.visibility</p:attrName>
                                        </p:attrNameLst>
                                      </p:cBhvr>
                                      <p:to>
                                        <p:strVal val="visible"/>
                                      </p:to>
                                    </p:set>
                                  </p:childTnLst>
                                </p:cTn>
                              </p:par>
                              <p:par>
                                <p:cTn id="2744" presetID="1" presetClass="entr" presetSubtype="0" fill="hold" grpId="0" nodeType="withEffect">
                                  <p:stCondLst>
                                    <p:cond delay="0"/>
                                  </p:stCondLst>
                                  <p:childTnLst>
                                    <p:set>
                                      <p:cBhvr>
                                        <p:cTn id="2745" dur="1" fill="hold">
                                          <p:stCondLst>
                                            <p:cond delay="0"/>
                                          </p:stCondLst>
                                        </p:cTn>
                                        <p:tgtEl>
                                          <p:spTgt spid="384"/>
                                        </p:tgtEl>
                                        <p:attrNameLst>
                                          <p:attrName>style.visibility</p:attrName>
                                        </p:attrNameLst>
                                      </p:cBhvr>
                                      <p:to>
                                        <p:strVal val="visible"/>
                                      </p:to>
                                    </p:set>
                                  </p:childTnLst>
                                </p:cTn>
                              </p:par>
                              <p:par>
                                <p:cTn id="2746" presetID="10" presetClass="exit" presetSubtype="0" fill="hold" grpId="1" nodeType="withEffect">
                                  <p:stCondLst>
                                    <p:cond delay="0"/>
                                  </p:stCondLst>
                                  <p:childTnLst>
                                    <p:animEffect transition="out" filter="fade">
                                      <p:cBhvr>
                                        <p:cTn id="2747" dur="500"/>
                                        <p:tgtEl>
                                          <p:spTgt spid="391"/>
                                        </p:tgtEl>
                                      </p:cBhvr>
                                    </p:animEffect>
                                    <p:set>
                                      <p:cBhvr>
                                        <p:cTn id="2748"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4"/>
                  </p:tgtEl>
                </p:cond>
              </p:nextCondLst>
            </p:seq>
            <p:seq concurrent="1" nextAc="seek">
              <p:cTn id="2749" restart="whenNotActive" fill="hold" evtFilter="cancelBubble" nodeType="interactiveSeq">
                <p:stCondLst>
                  <p:cond evt="onClick" delay="0">
                    <p:tgtEl>
                      <p:spTgt spid="372"/>
                    </p:tgtEl>
                  </p:cond>
                </p:stCondLst>
                <p:endSync evt="end" delay="0">
                  <p:rtn val="all"/>
                </p:endSync>
                <p:childTnLst>
                  <p:par>
                    <p:cTn id="2750" fill="hold">
                      <p:stCondLst>
                        <p:cond delay="0"/>
                      </p:stCondLst>
                      <p:childTnLst>
                        <p:par>
                          <p:cTn id="2751" fill="hold">
                            <p:stCondLst>
                              <p:cond delay="0"/>
                            </p:stCondLst>
                            <p:childTnLst>
                              <p:par>
                                <p:cTn id="2752" presetID="1" presetClass="entr" presetSubtype="0" fill="hold" grpId="0" nodeType="clickEffect">
                                  <p:stCondLst>
                                    <p:cond delay="0"/>
                                  </p:stCondLst>
                                  <p:childTnLst>
                                    <p:set>
                                      <p:cBhvr>
                                        <p:cTn id="2753" dur="1" fill="hold">
                                          <p:stCondLst>
                                            <p:cond delay="0"/>
                                          </p:stCondLst>
                                        </p:cTn>
                                        <p:tgtEl>
                                          <p:spTgt spid="378"/>
                                        </p:tgtEl>
                                        <p:attrNameLst>
                                          <p:attrName>style.visibility</p:attrName>
                                        </p:attrNameLst>
                                      </p:cBhvr>
                                      <p:to>
                                        <p:strVal val="visible"/>
                                      </p:to>
                                    </p:set>
                                  </p:childTnLst>
                                </p:cTn>
                              </p:par>
                              <p:par>
                                <p:cTn id="2754" presetID="10" presetClass="exit" presetSubtype="0" fill="hold" grpId="0" nodeType="withEffect">
                                  <p:stCondLst>
                                    <p:cond delay="0"/>
                                  </p:stCondLst>
                                  <p:childTnLst>
                                    <p:animEffect transition="out" filter="fade">
                                      <p:cBhvr>
                                        <p:cTn id="2755" dur="500"/>
                                        <p:tgtEl>
                                          <p:spTgt spid="391"/>
                                        </p:tgtEl>
                                      </p:cBhvr>
                                    </p:animEffect>
                                    <p:set>
                                      <p:cBhvr>
                                        <p:cTn id="2756"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2"/>
                  </p:tgtEl>
                </p:cond>
              </p:nextCondLst>
            </p:seq>
            <p:seq concurrent="1" nextAc="seek">
              <p:cTn id="2757" restart="whenNotActive" fill="hold" evtFilter="cancelBubble" nodeType="interactiveSeq">
                <p:stCondLst>
                  <p:cond evt="onClick" delay="0">
                    <p:tgtEl>
                      <p:spTgt spid="380"/>
                    </p:tgtEl>
                  </p:cond>
                </p:stCondLst>
                <p:endSync evt="end" delay="0">
                  <p:rtn val="all"/>
                </p:endSync>
                <p:childTnLst>
                  <p:par>
                    <p:cTn id="2758" fill="hold">
                      <p:stCondLst>
                        <p:cond delay="0"/>
                      </p:stCondLst>
                      <p:childTnLst>
                        <p:par>
                          <p:cTn id="2759" fill="hold">
                            <p:stCondLst>
                              <p:cond delay="0"/>
                            </p:stCondLst>
                            <p:childTnLst>
                              <p:par>
                                <p:cTn id="2760" presetID="1" presetClass="exit" presetSubtype="0" fill="hold" grpId="1" nodeType="clickEffect">
                                  <p:stCondLst>
                                    <p:cond delay="0"/>
                                  </p:stCondLst>
                                  <p:childTnLst>
                                    <p:set>
                                      <p:cBhvr>
                                        <p:cTn id="2761" dur="1" fill="hold">
                                          <p:stCondLst>
                                            <p:cond delay="0"/>
                                          </p:stCondLst>
                                        </p:cTn>
                                        <p:tgtEl>
                                          <p:spTgt spid="380"/>
                                        </p:tgtEl>
                                        <p:attrNameLst>
                                          <p:attrName>style.visibility</p:attrName>
                                        </p:attrNameLst>
                                      </p:cBhvr>
                                      <p:to>
                                        <p:strVal val="hidden"/>
                                      </p:to>
                                    </p:set>
                                  </p:childTnLst>
                                </p:cTn>
                              </p:par>
                              <p:par>
                                <p:cTn id="2762" presetID="1" presetClass="exit" presetSubtype="0" fill="hold" grpId="3" nodeType="withEffect">
                                  <p:stCondLst>
                                    <p:cond delay="0"/>
                                  </p:stCondLst>
                                  <p:childTnLst>
                                    <p:set>
                                      <p:cBhvr>
                                        <p:cTn id="2763" dur="1" fill="hold">
                                          <p:stCondLst>
                                            <p:cond delay="0"/>
                                          </p:stCondLst>
                                        </p:cTn>
                                        <p:tgtEl>
                                          <p:spTgt spid="384"/>
                                        </p:tgtEl>
                                        <p:attrNameLst>
                                          <p:attrName>style.visibility</p:attrName>
                                        </p:attrNameLst>
                                      </p:cBhvr>
                                      <p:to>
                                        <p:strVal val="hidden"/>
                                      </p:to>
                                    </p:set>
                                  </p:childTnLst>
                                </p:cTn>
                              </p:par>
                              <p:par>
                                <p:cTn id="2764" presetID="10" presetClass="entr" presetSubtype="0" fill="hold" grpId="6" nodeType="withEffect">
                                  <p:stCondLst>
                                    <p:cond delay="0"/>
                                  </p:stCondLst>
                                  <p:childTnLst>
                                    <p:set>
                                      <p:cBhvr>
                                        <p:cTn id="2765" dur="1" fill="hold">
                                          <p:stCondLst>
                                            <p:cond delay="0"/>
                                          </p:stCondLst>
                                        </p:cTn>
                                        <p:tgtEl>
                                          <p:spTgt spid="391"/>
                                        </p:tgtEl>
                                        <p:attrNameLst>
                                          <p:attrName>style.visibility</p:attrName>
                                        </p:attrNameLst>
                                      </p:cBhvr>
                                      <p:to>
                                        <p:strVal val="visible"/>
                                      </p:to>
                                    </p:set>
                                    <p:animEffect transition="in" filter="fade">
                                      <p:cBhvr>
                                        <p:cTn id="2766" dur="500"/>
                                        <p:tgtEl>
                                          <p:spTgt spid="391"/>
                                        </p:tgtEl>
                                      </p:cBhvr>
                                    </p:animEffect>
                                  </p:childTnLst>
                                </p:cTn>
                              </p:par>
                            </p:childTnLst>
                          </p:cTn>
                        </p:par>
                      </p:childTnLst>
                    </p:cTn>
                  </p:par>
                </p:childTnLst>
              </p:cTn>
              <p:nextCondLst>
                <p:cond evt="onClick" delay="0">
                  <p:tgtEl>
                    <p:spTgt spid="380"/>
                  </p:tgtEl>
                </p:cond>
              </p:nextCondLst>
            </p:seq>
            <p:seq concurrent="1" nextAc="seek">
              <p:cTn id="2767" restart="whenNotActive" fill="hold" evtFilter="cancelBubble" nodeType="interactiveSeq">
                <p:stCondLst>
                  <p:cond evt="onClick" delay="0">
                    <p:tgtEl>
                      <p:spTgt spid="375"/>
                    </p:tgtEl>
                  </p:cond>
                </p:stCondLst>
                <p:endSync evt="end" delay="0">
                  <p:rtn val="all"/>
                </p:endSync>
                <p:childTnLst>
                  <p:par>
                    <p:cTn id="2768" fill="hold">
                      <p:stCondLst>
                        <p:cond delay="0"/>
                      </p:stCondLst>
                      <p:childTnLst>
                        <p:par>
                          <p:cTn id="2769" fill="hold">
                            <p:stCondLst>
                              <p:cond delay="0"/>
                            </p:stCondLst>
                            <p:childTnLst>
                              <p:par>
                                <p:cTn id="2770" presetID="1" presetClass="exit" presetSubtype="0" fill="hold" grpId="1" nodeType="clickEffect">
                                  <p:stCondLst>
                                    <p:cond delay="0"/>
                                  </p:stCondLst>
                                  <p:childTnLst>
                                    <p:set>
                                      <p:cBhvr>
                                        <p:cTn id="2771" dur="1" fill="hold">
                                          <p:stCondLst>
                                            <p:cond delay="0"/>
                                          </p:stCondLst>
                                        </p:cTn>
                                        <p:tgtEl>
                                          <p:spTgt spid="375"/>
                                        </p:tgtEl>
                                        <p:attrNameLst>
                                          <p:attrName>style.visibility</p:attrName>
                                        </p:attrNameLst>
                                      </p:cBhvr>
                                      <p:to>
                                        <p:strVal val="hidden"/>
                                      </p:to>
                                    </p:set>
                                  </p:childTnLst>
                                </p:cTn>
                              </p:par>
                              <p:par>
                                <p:cTn id="2772" presetID="10" presetClass="entr" presetSubtype="0" fill="hold" grpId="7" nodeType="withEffect">
                                  <p:stCondLst>
                                    <p:cond delay="0"/>
                                  </p:stCondLst>
                                  <p:childTnLst>
                                    <p:set>
                                      <p:cBhvr>
                                        <p:cTn id="2773" dur="1" fill="hold">
                                          <p:stCondLst>
                                            <p:cond delay="0"/>
                                          </p:stCondLst>
                                        </p:cTn>
                                        <p:tgtEl>
                                          <p:spTgt spid="391"/>
                                        </p:tgtEl>
                                        <p:attrNameLst>
                                          <p:attrName>style.visibility</p:attrName>
                                        </p:attrNameLst>
                                      </p:cBhvr>
                                      <p:to>
                                        <p:strVal val="visible"/>
                                      </p:to>
                                    </p:set>
                                    <p:animEffect transition="in" filter="fade">
                                      <p:cBhvr>
                                        <p:cTn id="2774" dur="500"/>
                                        <p:tgtEl>
                                          <p:spTgt spid="391"/>
                                        </p:tgtEl>
                                      </p:cBhvr>
                                    </p:animEffect>
                                  </p:childTnLst>
                                </p:cTn>
                              </p:par>
                            </p:childTnLst>
                          </p:cTn>
                        </p:par>
                      </p:childTnLst>
                    </p:cTn>
                  </p:par>
                </p:childTnLst>
              </p:cTn>
              <p:nextCondLst>
                <p:cond evt="onClick" delay="0">
                  <p:tgtEl>
                    <p:spTgt spid="375"/>
                  </p:tgtEl>
                </p:cond>
              </p:nextCondLst>
            </p:seq>
            <p:seq concurrent="1" nextAc="seek">
              <p:cTn id="2775" restart="whenNotActive" fill="hold" evtFilter="cancelBubble" nodeType="interactiveSeq">
                <p:stCondLst>
                  <p:cond evt="onClick" delay="0">
                    <p:tgtEl>
                      <p:spTgt spid="376"/>
                    </p:tgtEl>
                  </p:cond>
                </p:stCondLst>
                <p:endSync evt="end" delay="0">
                  <p:rtn val="all"/>
                </p:endSync>
                <p:childTnLst>
                  <p:par>
                    <p:cTn id="2776" fill="hold">
                      <p:stCondLst>
                        <p:cond delay="0"/>
                      </p:stCondLst>
                      <p:childTnLst>
                        <p:par>
                          <p:cTn id="2777" fill="hold">
                            <p:stCondLst>
                              <p:cond delay="0"/>
                            </p:stCondLst>
                            <p:childTnLst>
                              <p:par>
                                <p:cTn id="2778" presetID="1" presetClass="exit" presetSubtype="0" fill="hold" grpId="1" nodeType="clickEffect">
                                  <p:stCondLst>
                                    <p:cond delay="0"/>
                                  </p:stCondLst>
                                  <p:childTnLst>
                                    <p:set>
                                      <p:cBhvr>
                                        <p:cTn id="2779" dur="1" fill="hold">
                                          <p:stCondLst>
                                            <p:cond delay="0"/>
                                          </p:stCondLst>
                                        </p:cTn>
                                        <p:tgtEl>
                                          <p:spTgt spid="376"/>
                                        </p:tgtEl>
                                        <p:attrNameLst>
                                          <p:attrName>style.visibility</p:attrName>
                                        </p:attrNameLst>
                                      </p:cBhvr>
                                      <p:to>
                                        <p:strVal val="hidden"/>
                                      </p:to>
                                    </p:set>
                                  </p:childTnLst>
                                </p:cTn>
                              </p:par>
                              <p:par>
                                <p:cTn id="2780" presetID="1" presetClass="exit" presetSubtype="0" fill="hold" grpId="4" nodeType="withEffect">
                                  <p:stCondLst>
                                    <p:cond delay="0"/>
                                  </p:stCondLst>
                                  <p:childTnLst>
                                    <p:set>
                                      <p:cBhvr>
                                        <p:cTn id="2781" dur="1" fill="hold">
                                          <p:stCondLst>
                                            <p:cond delay="0"/>
                                          </p:stCondLst>
                                        </p:cTn>
                                        <p:tgtEl>
                                          <p:spTgt spid="384"/>
                                        </p:tgtEl>
                                        <p:attrNameLst>
                                          <p:attrName>style.visibility</p:attrName>
                                        </p:attrNameLst>
                                      </p:cBhvr>
                                      <p:to>
                                        <p:strVal val="hidden"/>
                                      </p:to>
                                    </p:set>
                                  </p:childTnLst>
                                </p:cTn>
                              </p:par>
                              <p:par>
                                <p:cTn id="2782" presetID="10" presetClass="entr" presetSubtype="0" fill="hold" grpId="10" nodeType="withEffect">
                                  <p:stCondLst>
                                    <p:cond delay="0"/>
                                  </p:stCondLst>
                                  <p:childTnLst>
                                    <p:set>
                                      <p:cBhvr>
                                        <p:cTn id="2783" dur="1" fill="hold">
                                          <p:stCondLst>
                                            <p:cond delay="0"/>
                                          </p:stCondLst>
                                        </p:cTn>
                                        <p:tgtEl>
                                          <p:spTgt spid="391"/>
                                        </p:tgtEl>
                                        <p:attrNameLst>
                                          <p:attrName>style.visibility</p:attrName>
                                        </p:attrNameLst>
                                      </p:cBhvr>
                                      <p:to>
                                        <p:strVal val="visible"/>
                                      </p:to>
                                    </p:set>
                                    <p:animEffect transition="in" filter="fade">
                                      <p:cBhvr>
                                        <p:cTn id="2784" dur="500"/>
                                        <p:tgtEl>
                                          <p:spTgt spid="391"/>
                                        </p:tgtEl>
                                      </p:cBhvr>
                                    </p:animEffect>
                                  </p:childTnLst>
                                </p:cTn>
                              </p:par>
                            </p:childTnLst>
                          </p:cTn>
                        </p:par>
                      </p:childTnLst>
                    </p:cTn>
                  </p:par>
                </p:childTnLst>
              </p:cTn>
              <p:nextCondLst>
                <p:cond evt="onClick" delay="0">
                  <p:tgtEl>
                    <p:spTgt spid="376"/>
                  </p:tgtEl>
                </p:cond>
              </p:nextCondLst>
            </p:seq>
            <p:seq concurrent="1" nextAc="seek">
              <p:cTn id="2785" restart="whenNotActive" fill="hold" evtFilter="cancelBubble" nodeType="interactiveSeq">
                <p:stCondLst>
                  <p:cond evt="onClick" delay="0">
                    <p:tgtEl>
                      <p:spTgt spid="377"/>
                    </p:tgtEl>
                  </p:cond>
                </p:stCondLst>
                <p:endSync evt="end" delay="0">
                  <p:rtn val="all"/>
                </p:endSync>
                <p:childTnLst>
                  <p:par>
                    <p:cTn id="2786" fill="hold">
                      <p:stCondLst>
                        <p:cond delay="0"/>
                      </p:stCondLst>
                      <p:childTnLst>
                        <p:par>
                          <p:cTn id="2787" fill="hold">
                            <p:stCondLst>
                              <p:cond delay="0"/>
                            </p:stCondLst>
                            <p:childTnLst>
                              <p:par>
                                <p:cTn id="2788" presetID="1" presetClass="exit" presetSubtype="0" fill="hold" grpId="0" nodeType="clickEffect">
                                  <p:stCondLst>
                                    <p:cond delay="0"/>
                                  </p:stCondLst>
                                  <p:childTnLst>
                                    <p:set>
                                      <p:cBhvr>
                                        <p:cTn id="2789" dur="1" fill="hold">
                                          <p:stCondLst>
                                            <p:cond delay="0"/>
                                          </p:stCondLst>
                                        </p:cTn>
                                        <p:tgtEl>
                                          <p:spTgt spid="377"/>
                                        </p:tgtEl>
                                        <p:attrNameLst>
                                          <p:attrName>style.visibility</p:attrName>
                                        </p:attrNameLst>
                                      </p:cBhvr>
                                      <p:to>
                                        <p:strVal val="hidden"/>
                                      </p:to>
                                    </p:set>
                                  </p:childTnLst>
                                </p:cTn>
                              </p:par>
                              <p:par>
                                <p:cTn id="2790" presetID="1" presetClass="exit" presetSubtype="0" fill="hold" grpId="5" nodeType="withEffect">
                                  <p:stCondLst>
                                    <p:cond delay="0"/>
                                  </p:stCondLst>
                                  <p:childTnLst>
                                    <p:set>
                                      <p:cBhvr>
                                        <p:cTn id="2791" dur="1" fill="hold">
                                          <p:stCondLst>
                                            <p:cond delay="0"/>
                                          </p:stCondLst>
                                        </p:cTn>
                                        <p:tgtEl>
                                          <p:spTgt spid="384"/>
                                        </p:tgtEl>
                                        <p:attrNameLst>
                                          <p:attrName>style.visibility</p:attrName>
                                        </p:attrNameLst>
                                      </p:cBhvr>
                                      <p:to>
                                        <p:strVal val="hidden"/>
                                      </p:to>
                                    </p:set>
                                  </p:childTnLst>
                                </p:cTn>
                              </p:par>
                              <p:par>
                                <p:cTn id="2792" presetID="10" presetClass="entr" presetSubtype="0" fill="hold" grpId="9" nodeType="withEffect">
                                  <p:stCondLst>
                                    <p:cond delay="0"/>
                                  </p:stCondLst>
                                  <p:childTnLst>
                                    <p:set>
                                      <p:cBhvr>
                                        <p:cTn id="2793" dur="1" fill="hold">
                                          <p:stCondLst>
                                            <p:cond delay="0"/>
                                          </p:stCondLst>
                                        </p:cTn>
                                        <p:tgtEl>
                                          <p:spTgt spid="391"/>
                                        </p:tgtEl>
                                        <p:attrNameLst>
                                          <p:attrName>style.visibility</p:attrName>
                                        </p:attrNameLst>
                                      </p:cBhvr>
                                      <p:to>
                                        <p:strVal val="visible"/>
                                      </p:to>
                                    </p:set>
                                    <p:animEffect transition="in" filter="fade">
                                      <p:cBhvr>
                                        <p:cTn id="2794" dur="500"/>
                                        <p:tgtEl>
                                          <p:spTgt spid="391"/>
                                        </p:tgtEl>
                                      </p:cBhvr>
                                    </p:animEffect>
                                  </p:childTnLst>
                                </p:cTn>
                              </p:par>
                            </p:childTnLst>
                          </p:cTn>
                        </p:par>
                      </p:childTnLst>
                    </p:cTn>
                  </p:par>
                </p:childTnLst>
              </p:cTn>
              <p:nextCondLst>
                <p:cond evt="onClick" delay="0">
                  <p:tgtEl>
                    <p:spTgt spid="377"/>
                  </p:tgtEl>
                </p:cond>
              </p:nextCondLst>
            </p:seq>
            <p:seq concurrent="1" nextAc="seek">
              <p:cTn id="2795" restart="whenNotActive" fill="hold" evtFilter="cancelBubble" nodeType="interactiveSeq">
                <p:stCondLst>
                  <p:cond evt="onClick" delay="0">
                    <p:tgtEl>
                      <p:spTgt spid="378"/>
                    </p:tgtEl>
                  </p:cond>
                </p:stCondLst>
                <p:endSync evt="end" delay="0">
                  <p:rtn val="all"/>
                </p:endSync>
                <p:childTnLst>
                  <p:par>
                    <p:cTn id="2796" fill="hold">
                      <p:stCondLst>
                        <p:cond delay="0"/>
                      </p:stCondLst>
                      <p:childTnLst>
                        <p:par>
                          <p:cTn id="2797" fill="hold">
                            <p:stCondLst>
                              <p:cond delay="0"/>
                            </p:stCondLst>
                            <p:childTnLst>
                              <p:par>
                                <p:cTn id="2798" presetID="1" presetClass="exit" presetSubtype="0" fill="hold" grpId="1" nodeType="clickEffect">
                                  <p:stCondLst>
                                    <p:cond delay="0"/>
                                  </p:stCondLst>
                                  <p:childTnLst>
                                    <p:set>
                                      <p:cBhvr>
                                        <p:cTn id="2799" dur="1" fill="hold">
                                          <p:stCondLst>
                                            <p:cond delay="0"/>
                                          </p:stCondLst>
                                        </p:cTn>
                                        <p:tgtEl>
                                          <p:spTgt spid="378"/>
                                        </p:tgtEl>
                                        <p:attrNameLst>
                                          <p:attrName>style.visibility</p:attrName>
                                        </p:attrNameLst>
                                      </p:cBhvr>
                                      <p:to>
                                        <p:strVal val="hidden"/>
                                      </p:to>
                                    </p:set>
                                  </p:childTnLst>
                                </p:cTn>
                              </p:par>
                              <p:par>
                                <p:cTn id="2800" presetID="10" presetClass="entr" presetSubtype="0" fill="hold" grpId="11" nodeType="withEffect">
                                  <p:stCondLst>
                                    <p:cond delay="0"/>
                                  </p:stCondLst>
                                  <p:childTnLst>
                                    <p:set>
                                      <p:cBhvr>
                                        <p:cTn id="2801" dur="1" fill="hold">
                                          <p:stCondLst>
                                            <p:cond delay="0"/>
                                          </p:stCondLst>
                                        </p:cTn>
                                        <p:tgtEl>
                                          <p:spTgt spid="391"/>
                                        </p:tgtEl>
                                        <p:attrNameLst>
                                          <p:attrName>style.visibility</p:attrName>
                                        </p:attrNameLst>
                                      </p:cBhvr>
                                      <p:to>
                                        <p:strVal val="visible"/>
                                      </p:to>
                                    </p:set>
                                    <p:animEffect transition="in" filter="fade">
                                      <p:cBhvr>
                                        <p:cTn id="2802" dur="500"/>
                                        <p:tgtEl>
                                          <p:spTgt spid="391"/>
                                        </p:tgtEl>
                                      </p:cBhvr>
                                    </p:animEffect>
                                  </p:childTnLst>
                                </p:cTn>
                              </p:par>
                            </p:childTnLst>
                          </p:cTn>
                        </p:par>
                      </p:childTnLst>
                    </p:cTn>
                  </p:par>
                </p:childTnLst>
              </p:cTn>
              <p:nextCondLst>
                <p:cond evt="onClick" delay="0">
                  <p:tgtEl>
                    <p:spTgt spid="378"/>
                  </p:tgtEl>
                </p:cond>
              </p:nextCondLst>
            </p:seq>
            <p:seq concurrent="1" nextAc="seek">
              <p:cTn id="2803" restart="whenNotActive" fill="hold" evtFilter="cancelBubble" nodeType="interactiveSeq">
                <p:stCondLst>
                  <p:cond evt="onClick" delay="0">
                    <p:tgtEl>
                      <p:spTgt spid="379"/>
                    </p:tgtEl>
                  </p:cond>
                </p:stCondLst>
                <p:endSync evt="end" delay="0">
                  <p:rtn val="all"/>
                </p:endSync>
                <p:childTnLst>
                  <p:par>
                    <p:cTn id="2804" fill="hold">
                      <p:stCondLst>
                        <p:cond delay="0"/>
                      </p:stCondLst>
                      <p:childTnLst>
                        <p:par>
                          <p:cTn id="2805" fill="hold">
                            <p:stCondLst>
                              <p:cond delay="0"/>
                            </p:stCondLst>
                            <p:childTnLst>
                              <p:par>
                                <p:cTn id="2806" presetID="1" presetClass="exit" presetSubtype="0" fill="hold" grpId="1" nodeType="clickEffect">
                                  <p:stCondLst>
                                    <p:cond delay="0"/>
                                  </p:stCondLst>
                                  <p:childTnLst>
                                    <p:set>
                                      <p:cBhvr>
                                        <p:cTn id="2807" dur="1" fill="hold">
                                          <p:stCondLst>
                                            <p:cond delay="0"/>
                                          </p:stCondLst>
                                        </p:cTn>
                                        <p:tgtEl>
                                          <p:spTgt spid="379"/>
                                        </p:tgtEl>
                                        <p:attrNameLst>
                                          <p:attrName>style.visibility</p:attrName>
                                        </p:attrNameLst>
                                      </p:cBhvr>
                                      <p:to>
                                        <p:strVal val="hidden"/>
                                      </p:to>
                                    </p:set>
                                  </p:childTnLst>
                                </p:cTn>
                              </p:par>
                              <p:par>
                                <p:cTn id="2808" presetID="1" presetClass="exit" presetSubtype="0" fill="hold" grpId="1" nodeType="withEffect">
                                  <p:stCondLst>
                                    <p:cond delay="0"/>
                                  </p:stCondLst>
                                  <p:childTnLst>
                                    <p:set>
                                      <p:cBhvr>
                                        <p:cTn id="2809" dur="1" fill="hold">
                                          <p:stCondLst>
                                            <p:cond delay="0"/>
                                          </p:stCondLst>
                                        </p:cTn>
                                        <p:tgtEl>
                                          <p:spTgt spid="386"/>
                                        </p:tgtEl>
                                        <p:attrNameLst>
                                          <p:attrName>style.visibility</p:attrName>
                                        </p:attrNameLst>
                                      </p:cBhvr>
                                      <p:to>
                                        <p:strVal val="hidden"/>
                                      </p:to>
                                    </p:set>
                                  </p:childTnLst>
                                </p:cTn>
                              </p:par>
                              <p:par>
                                <p:cTn id="2810" presetID="10" presetClass="entr" presetSubtype="0" fill="hold" grpId="8" nodeType="withEffect">
                                  <p:stCondLst>
                                    <p:cond delay="0"/>
                                  </p:stCondLst>
                                  <p:childTnLst>
                                    <p:set>
                                      <p:cBhvr>
                                        <p:cTn id="2811" dur="1" fill="hold">
                                          <p:stCondLst>
                                            <p:cond delay="0"/>
                                          </p:stCondLst>
                                        </p:cTn>
                                        <p:tgtEl>
                                          <p:spTgt spid="391"/>
                                        </p:tgtEl>
                                        <p:attrNameLst>
                                          <p:attrName>style.visibility</p:attrName>
                                        </p:attrNameLst>
                                      </p:cBhvr>
                                      <p:to>
                                        <p:strVal val="visible"/>
                                      </p:to>
                                    </p:set>
                                    <p:animEffect transition="in" filter="fade">
                                      <p:cBhvr>
                                        <p:cTn id="2812" dur="500"/>
                                        <p:tgtEl>
                                          <p:spTgt spid="391"/>
                                        </p:tgtEl>
                                      </p:cBhvr>
                                    </p:animEffect>
                                  </p:childTnLst>
                                </p:cTn>
                              </p:par>
                            </p:childTnLst>
                          </p:cTn>
                        </p:par>
                      </p:childTnLst>
                    </p:cTn>
                  </p:par>
                </p:childTnLst>
              </p:cTn>
              <p:nextCondLst>
                <p:cond evt="onClick" delay="0">
                  <p:tgtEl>
                    <p:spTgt spid="379"/>
                  </p:tgtEl>
                </p:cond>
              </p:nextCondLst>
            </p:seq>
            <p:seq concurrent="1" nextAc="seek">
              <p:cTn id="2813" restart="whenNotActive" fill="hold" evtFilter="cancelBubble" nodeType="interactiveSeq">
                <p:stCondLst>
                  <p:cond evt="onClick" delay="0">
                    <p:tgtEl>
                      <p:spTgt spid="393"/>
                    </p:tgtEl>
                  </p:cond>
                </p:stCondLst>
                <p:endSync evt="end" delay="0">
                  <p:rtn val="all"/>
                </p:endSync>
                <p:childTnLst>
                  <p:par>
                    <p:cTn id="2814" fill="hold">
                      <p:stCondLst>
                        <p:cond delay="0"/>
                      </p:stCondLst>
                      <p:childTnLst>
                        <p:par>
                          <p:cTn id="2815" fill="hold">
                            <p:stCondLst>
                              <p:cond delay="0"/>
                            </p:stCondLst>
                            <p:childTnLst>
                              <p:par>
                                <p:cTn id="2816" presetID="1" presetClass="entr" presetSubtype="0" fill="hold" grpId="0" nodeType="clickEffect">
                                  <p:stCondLst>
                                    <p:cond delay="0"/>
                                  </p:stCondLst>
                                  <p:childTnLst>
                                    <p:set>
                                      <p:cBhvr>
                                        <p:cTn id="2817" dur="1" fill="hold">
                                          <p:stCondLst>
                                            <p:cond delay="0"/>
                                          </p:stCondLst>
                                        </p:cTn>
                                        <p:tgtEl>
                                          <p:spTgt spid="399"/>
                                        </p:tgtEl>
                                        <p:attrNameLst>
                                          <p:attrName>style.visibility</p:attrName>
                                        </p:attrNameLst>
                                      </p:cBhvr>
                                      <p:to>
                                        <p:strVal val="visible"/>
                                      </p:to>
                                    </p:set>
                                  </p:childTnLst>
                                </p:cTn>
                              </p:par>
                              <p:par>
                                <p:cTn id="2818" presetID="10" presetClass="exit" presetSubtype="0" fill="hold" grpId="0" nodeType="withEffect">
                                  <p:stCondLst>
                                    <p:cond delay="0"/>
                                  </p:stCondLst>
                                  <p:childTnLst>
                                    <p:animEffect transition="out" filter="fade">
                                      <p:cBhvr>
                                        <p:cTn id="2819" dur="500"/>
                                        <p:tgtEl>
                                          <p:spTgt spid="392"/>
                                        </p:tgtEl>
                                      </p:cBhvr>
                                    </p:animEffect>
                                    <p:set>
                                      <p:cBhvr>
                                        <p:cTn id="2820"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3"/>
                  </p:tgtEl>
                </p:cond>
              </p:nextCondLst>
            </p:seq>
            <p:seq concurrent="1" nextAc="seek">
              <p:cTn id="2821" restart="whenNotActive" fill="hold" evtFilter="cancelBubble" nodeType="interactiveSeq">
                <p:stCondLst>
                  <p:cond evt="onClick" delay="0">
                    <p:tgtEl>
                      <p:spTgt spid="394"/>
                    </p:tgtEl>
                  </p:cond>
                </p:stCondLst>
                <p:endSync evt="end" delay="0">
                  <p:rtn val="all"/>
                </p:endSync>
                <p:childTnLst>
                  <p:par>
                    <p:cTn id="2822" fill="hold">
                      <p:stCondLst>
                        <p:cond delay="0"/>
                      </p:stCondLst>
                      <p:childTnLst>
                        <p:par>
                          <p:cTn id="2823" fill="hold">
                            <p:stCondLst>
                              <p:cond delay="0"/>
                            </p:stCondLst>
                            <p:childTnLst>
                              <p:par>
                                <p:cTn id="2824" presetID="1" presetClass="entr" presetSubtype="0" fill="hold" grpId="0" nodeType="clickEffect">
                                  <p:stCondLst>
                                    <p:cond delay="0"/>
                                  </p:stCondLst>
                                  <p:childTnLst>
                                    <p:set>
                                      <p:cBhvr>
                                        <p:cTn id="2825" dur="1" fill="hold">
                                          <p:stCondLst>
                                            <p:cond delay="0"/>
                                          </p:stCondLst>
                                        </p:cTn>
                                        <p:tgtEl>
                                          <p:spTgt spid="400"/>
                                        </p:tgtEl>
                                        <p:attrNameLst>
                                          <p:attrName>style.visibility</p:attrName>
                                        </p:attrNameLst>
                                      </p:cBhvr>
                                      <p:to>
                                        <p:strVal val="visible"/>
                                      </p:to>
                                    </p:set>
                                  </p:childTnLst>
                                </p:cTn>
                              </p:par>
                              <p:par>
                                <p:cTn id="2826" presetID="1" presetClass="entr" presetSubtype="0" fill="hold" grpId="0" nodeType="withEffect">
                                  <p:stCondLst>
                                    <p:cond delay="0"/>
                                  </p:stCondLst>
                                  <p:childTnLst>
                                    <p:set>
                                      <p:cBhvr>
                                        <p:cTn id="2827" dur="1" fill="hold">
                                          <p:stCondLst>
                                            <p:cond delay="0"/>
                                          </p:stCondLst>
                                        </p:cTn>
                                        <p:tgtEl>
                                          <p:spTgt spid="385"/>
                                        </p:tgtEl>
                                        <p:attrNameLst>
                                          <p:attrName>style.visibility</p:attrName>
                                        </p:attrNameLst>
                                      </p:cBhvr>
                                      <p:to>
                                        <p:strVal val="visible"/>
                                      </p:to>
                                    </p:set>
                                  </p:childTnLst>
                                </p:cTn>
                              </p:par>
                              <p:par>
                                <p:cTn id="2828" presetID="10" presetClass="exit" presetSubtype="0" fill="hold" grpId="1" nodeType="withEffect">
                                  <p:stCondLst>
                                    <p:cond delay="0"/>
                                  </p:stCondLst>
                                  <p:childTnLst>
                                    <p:animEffect transition="out" filter="fade">
                                      <p:cBhvr>
                                        <p:cTn id="2829" dur="500"/>
                                        <p:tgtEl>
                                          <p:spTgt spid="392"/>
                                        </p:tgtEl>
                                      </p:cBhvr>
                                    </p:animEffect>
                                    <p:set>
                                      <p:cBhvr>
                                        <p:cTn id="2830"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4"/>
                  </p:tgtEl>
                </p:cond>
              </p:nextCondLst>
            </p:seq>
            <p:seq concurrent="1" nextAc="seek">
              <p:cTn id="2831" restart="whenNotActive" fill="hold" evtFilter="cancelBubble" nodeType="interactiveSeq">
                <p:stCondLst>
                  <p:cond evt="onClick" delay="0">
                    <p:tgtEl>
                      <p:spTgt spid="395"/>
                    </p:tgtEl>
                  </p:cond>
                </p:stCondLst>
                <p:endSync evt="end" delay="0">
                  <p:rtn val="all"/>
                </p:endSync>
                <p:childTnLst>
                  <p:par>
                    <p:cTn id="2832" fill="hold">
                      <p:stCondLst>
                        <p:cond delay="0"/>
                      </p:stCondLst>
                      <p:childTnLst>
                        <p:par>
                          <p:cTn id="2833" fill="hold">
                            <p:stCondLst>
                              <p:cond delay="0"/>
                            </p:stCondLst>
                            <p:childTnLst>
                              <p:par>
                                <p:cTn id="2834" presetID="1" presetClass="entr" presetSubtype="0" fill="hold" grpId="0" nodeType="clickEffect">
                                  <p:stCondLst>
                                    <p:cond delay="0"/>
                                  </p:stCondLst>
                                  <p:childTnLst>
                                    <p:set>
                                      <p:cBhvr>
                                        <p:cTn id="2835" dur="1" fill="hold">
                                          <p:stCondLst>
                                            <p:cond delay="0"/>
                                          </p:stCondLst>
                                        </p:cTn>
                                        <p:tgtEl>
                                          <p:spTgt spid="401"/>
                                        </p:tgtEl>
                                        <p:attrNameLst>
                                          <p:attrName>style.visibility</p:attrName>
                                        </p:attrNameLst>
                                      </p:cBhvr>
                                      <p:to>
                                        <p:strVal val="visible"/>
                                      </p:to>
                                    </p:set>
                                  </p:childTnLst>
                                </p:cTn>
                              </p:par>
                              <p:par>
                                <p:cTn id="2836" presetID="1" presetClass="entr" presetSubtype="0" fill="hold" grpId="2" nodeType="withEffect">
                                  <p:stCondLst>
                                    <p:cond delay="0"/>
                                  </p:stCondLst>
                                  <p:childTnLst>
                                    <p:set>
                                      <p:cBhvr>
                                        <p:cTn id="2837" dur="1" fill="hold">
                                          <p:stCondLst>
                                            <p:cond delay="0"/>
                                          </p:stCondLst>
                                        </p:cTn>
                                        <p:tgtEl>
                                          <p:spTgt spid="383"/>
                                        </p:tgtEl>
                                        <p:attrNameLst>
                                          <p:attrName>style.visibility</p:attrName>
                                        </p:attrNameLst>
                                      </p:cBhvr>
                                      <p:to>
                                        <p:strVal val="visible"/>
                                      </p:to>
                                    </p:set>
                                  </p:childTnLst>
                                </p:cTn>
                              </p:par>
                              <p:par>
                                <p:cTn id="2838" presetID="10" presetClass="exit" presetSubtype="0" fill="hold" grpId="2" nodeType="withEffect">
                                  <p:stCondLst>
                                    <p:cond delay="0"/>
                                  </p:stCondLst>
                                  <p:childTnLst>
                                    <p:animEffect transition="out" filter="fade">
                                      <p:cBhvr>
                                        <p:cTn id="2839" dur="500"/>
                                        <p:tgtEl>
                                          <p:spTgt spid="392"/>
                                        </p:tgtEl>
                                      </p:cBhvr>
                                    </p:animEffect>
                                    <p:set>
                                      <p:cBhvr>
                                        <p:cTn id="2840"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5"/>
                  </p:tgtEl>
                </p:cond>
              </p:nextCondLst>
            </p:seq>
            <p:seq concurrent="1" nextAc="seek">
              <p:cTn id="2841" restart="whenNotActive" fill="hold" evtFilter="cancelBubble" nodeType="interactiveSeq">
                <p:stCondLst>
                  <p:cond evt="onClick" delay="0">
                    <p:tgtEl>
                      <p:spTgt spid="397"/>
                    </p:tgtEl>
                  </p:cond>
                </p:stCondLst>
                <p:endSync evt="end" delay="0">
                  <p:rtn val="all"/>
                </p:endSync>
                <p:childTnLst>
                  <p:par>
                    <p:cTn id="2842" fill="hold">
                      <p:stCondLst>
                        <p:cond delay="0"/>
                      </p:stCondLst>
                      <p:childTnLst>
                        <p:par>
                          <p:cTn id="2843" fill="hold">
                            <p:stCondLst>
                              <p:cond delay="0"/>
                            </p:stCondLst>
                            <p:childTnLst>
                              <p:par>
                                <p:cTn id="2844" presetID="1" presetClass="entr" presetSubtype="0" fill="hold" grpId="0" nodeType="clickEffect">
                                  <p:stCondLst>
                                    <p:cond delay="0"/>
                                  </p:stCondLst>
                                  <p:childTnLst>
                                    <p:set>
                                      <p:cBhvr>
                                        <p:cTn id="2845" dur="1" fill="hold">
                                          <p:stCondLst>
                                            <p:cond delay="0"/>
                                          </p:stCondLst>
                                        </p:cTn>
                                        <p:tgtEl>
                                          <p:spTgt spid="403"/>
                                        </p:tgtEl>
                                        <p:attrNameLst>
                                          <p:attrName>style.visibility</p:attrName>
                                        </p:attrNameLst>
                                      </p:cBhvr>
                                      <p:to>
                                        <p:strVal val="visible"/>
                                      </p:to>
                                    </p:set>
                                  </p:childTnLst>
                                </p:cTn>
                              </p:par>
                              <p:par>
                                <p:cTn id="2846" presetID="1" presetClass="entr" presetSubtype="0" fill="hold" grpId="0" nodeType="withEffect">
                                  <p:stCondLst>
                                    <p:cond delay="0"/>
                                  </p:stCondLst>
                                  <p:childTnLst>
                                    <p:set>
                                      <p:cBhvr>
                                        <p:cTn id="2847" dur="1" fill="hold">
                                          <p:stCondLst>
                                            <p:cond delay="0"/>
                                          </p:stCondLst>
                                        </p:cTn>
                                        <p:tgtEl>
                                          <p:spTgt spid="383"/>
                                        </p:tgtEl>
                                        <p:attrNameLst>
                                          <p:attrName>style.visibility</p:attrName>
                                        </p:attrNameLst>
                                      </p:cBhvr>
                                      <p:to>
                                        <p:strVal val="visible"/>
                                      </p:to>
                                    </p:set>
                                  </p:childTnLst>
                                </p:cTn>
                              </p:par>
                              <p:par>
                                <p:cTn id="2848" presetID="10" presetClass="exit" presetSubtype="0" fill="hold" grpId="9" nodeType="withEffect">
                                  <p:stCondLst>
                                    <p:cond delay="0"/>
                                  </p:stCondLst>
                                  <p:childTnLst>
                                    <p:animEffect transition="out" filter="fade">
                                      <p:cBhvr>
                                        <p:cTn id="2849" dur="500"/>
                                        <p:tgtEl>
                                          <p:spTgt spid="392"/>
                                        </p:tgtEl>
                                      </p:cBhvr>
                                    </p:animEffect>
                                    <p:set>
                                      <p:cBhvr>
                                        <p:cTn id="2850"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7"/>
                  </p:tgtEl>
                </p:cond>
              </p:nextCondLst>
            </p:seq>
            <p:seq concurrent="1" nextAc="seek">
              <p:cTn id="2851" restart="whenNotActive" fill="hold" evtFilter="cancelBubble" nodeType="interactiveSeq">
                <p:stCondLst>
                  <p:cond evt="onClick" delay="0">
                    <p:tgtEl>
                      <p:spTgt spid="398"/>
                    </p:tgtEl>
                  </p:cond>
                </p:stCondLst>
                <p:endSync evt="end" delay="0">
                  <p:rtn val="all"/>
                </p:endSync>
                <p:childTnLst>
                  <p:par>
                    <p:cTn id="2852" fill="hold">
                      <p:stCondLst>
                        <p:cond delay="0"/>
                      </p:stCondLst>
                      <p:childTnLst>
                        <p:par>
                          <p:cTn id="2853" fill="hold">
                            <p:stCondLst>
                              <p:cond delay="0"/>
                            </p:stCondLst>
                            <p:childTnLst>
                              <p:par>
                                <p:cTn id="2854" presetID="1" presetClass="entr" presetSubtype="0" fill="hold" grpId="0" nodeType="clickEffect">
                                  <p:stCondLst>
                                    <p:cond delay="0"/>
                                  </p:stCondLst>
                                  <p:childTnLst>
                                    <p:set>
                                      <p:cBhvr>
                                        <p:cTn id="2855" dur="1" fill="hold">
                                          <p:stCondLst>
                                            <p:cond delay="0"/>
                                          </p:stCondLst>
                                        </p:cTn>
                                        <p:tgtEl>
                                          <p:spTgt spid="404"/>
                                        </p:tgtEl>
                                        <p:attrNameLst>
                                          <p:attrName>style.visibility</p:attrName>
                                        </p:attrNameLst>
                                      </p:cBhvr>
                                      <p:to>
                                        <p:strVal val="visible"/>
                                      </p:to>
                                    </p:set>
                                  </p:childTnLst>
                                </p:cTn>
                              </p:par>
                              <p:par>
                                <p:cTn id="2856" presetID="1" presetClass="entr" presetSubtype="0" fill="hold" grpId="1" nodeType="withEffect">
                                  <p:stCondLst>
                                    <p:cond delay="0"/>
                                  </p:stCondLst>
                                  <p:childTnLst>
                                    <p:set>
                                      <p:cBhvr>
                                        <p:cTn id="2857" dur="1" fill="hold">
                                          <p:stCondLst>
                                            <p:cond delay="0"/>
                                          </p:stCondLst>
                                        </p:cTn>
                                        <p:tgtEl>
                                          <p:spTgt spid="383"/>
                                        </p:tgtEl>
                                        <p:attrNameLst>
                                          <p:attrName>style.visibility</p:attrName>
                                        </p:attrNameLst>
                                      </p:cBhvr>
                                      <p:to>
                                        <p:strVal val="visible"/>
                                      </p:to>
                                    </p:set>
                                  </p:childTnLst>
                                </p:cTn>
                              </p:par>
                              <p:par>
                                <p:cTn id="2858" presetID="10" presetClass="exit" presetSubtype="0" fill="hold" grpId="10" nodeType="withEffect">
                                  <p:stCondLst>
                                    <p:cond delay="0"/>
                                  </p:stCondLst>
                                  <p:childTnLst>
                                    <p:animEffect transition="out" filter="fade">
                                      <p:cBhvr>
                                        <p:cTn id="2859" dur="500"/>
                                        <p:tgtEl>
                                          <p:spTgt spid="392"/>
                                        </p:tgtEl>
                                      </p:cBhvr>
                                    </p:animEffect>
                                    <p:set>
                                      <p:cBhvr>
                                        <p:cTn id="2860"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8"/>
                  </p:tgtEl>
                </p:cond>
              </p:nextCondLst>
            </p:seq>
            <p:seq concurrent="1" nextAc="seek">
              <p:cTn id="2861" restart="whenNotActive" fill="hold" evtFilter="cancelBubble" nodeType="interactiveSeq">
                <p:stCondLst>
                  <p:cond evt="onClick" delay="0">
                    <p:tgtEl>
                      <p:spTgt spid="396"/>
                    </p:tgtEl>
                  </p:cond>
                </p:stCondLst>
                <p:endSync evt="end" delay="0">
                  <p:rtn val="all"/>
                </p:endSync>
                <p:childTnLst>
                  <p:par>
                    <p:cTn id="2862" fill="hold">
                      <p:stCondLst>
                        <p:cond delay="0"/>
                      </p:stCondLst>
                      <p:childTnLst>
                        <p:par>
                          <p:cTn id="2863" fill="hold">
                            <p:stCondLst>
                              <p:cond delay="0"/>
                            </p:stCondLst>
                            <p:childTnLst>
                              <p:par>
                                <p:cTn id="2864" presetID="1" presetClass="entr" presetSubtype="0" fill="hold" grpId="0" nodeType="clickEffect">
                                  <p:stCondLst>
                                    <p:cond delay="0"/>
                                  </p:stCondLst>
                                  <p:childTnLst>
                                    <p:set>
                                      <p:cBhvr>
                                        <p:cTn id="2865" dur="1" fill="hold">
                                          <p:stCondLst>
                                            <p:cond delay="0"/>
                                          </p:stCondLst>
                                        </p:cTn>
                                        <p:tgtEl>
                                          <p:spTgt spid="402"/>
                                        </p:tgtEl>
                                        <p:attrNameLst>
                                          <p:attrName>style.visibility</p:attrName>
                                        </p:attrNameLst>
                                      </p:cBhvr>
                                      <p:to>
                                        <p:strVal val="visible"/>
                                      </p:to>
                                    </p:set>
                                  </p:childTnLst>
                                </p:cTn>
                              </p:par>
                              <p:par>
                                <p:cTn id="2866" presetID="10" presetClass="exit" presetSubtype="0" fill="hold" grpId="11" nodeType="withEffect">
                                  <p:stCondLst>
                                    <p:cond delay="0"/>
                                  </p:stCondLst>
                                  <p:childTnLst>
                                    <p:animEffect transition="out" filter="fade">
                                      <p:cBhvr>
                                        <p:cTn id="2867" dur="500"/>
                                        <p:tgtEl>
                                          <p:spTgt spid="392"/>
                                        </p:tgtEl>
                                      </p:cBhvr>
                                    </p:animEffect>
                                    <p:set>
                                      <p:cBhvr>
                                        <p:cTn id="2868"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6"/>
                  </p:tgtEl>
                </p:cond>
              </p:nextCondLst>
            </p:seq>
            <p:seq concurrent="1" nextAc="seek">
              <p:cTn id="2869" restart="whenNotActive" fill="hold" evtFilter="cancelBubble" nodeType="interactiveSeq">
                <p:stCondLst>
                  <p:cond evt="onClick" delay="0">
                    <p:tgtEl>
                      <p:spTgt spid="404"/>
                    </p:tgtEl>
                  </p:cond>
                </p:stCondLst>
                <p:endSync evt="end" delay="0">
                  <p:rtn val="all"/>
                </p:endSync>
                <p:childTnLst>
                  <p:par>
                    <p:cTn id="2870" fill="hold">
                      <p:stCondLst>
                        <p:cond delay="0"/>
                      </p:stCondLst>
                      <p:childTnLst>
                        <p:par>
                          <p:cTn id="2871" fill="hold">
                            <p:stCondLst>
                              <p:cond delay="0"/>
                            </p:stCondLst>
                            <p:childTnLst>
                              <p:par>
                                <p:cTn id="2872" presetID="1" presetClass="exit" presetSubtype="0" fill="hold" grpId="1" nodeType="clickEffect">
                                  <p:stCondLst>
                                    <p:cond delay="0"/>
                                  </p:stCondLst>
                                  <p:childTnLst>
                                    <p:set>
                                      <p:cBhvr>
                                        <p:cTn id="2873" dur="1" fill="hold">
                                          <p:stCondLst>
                                            <p:cond delay="0"/>
                                          </p:stCondLst>
                                        </p:cTn>
                                        <p:tgtEl>
                                          <p:spTgt spid="404"/>
                                        </p:tgtEl>
                                        <p:attrNameLst>
                                          <p:attrName>style.visibility</p:attrName>
                                        </p:attrNameLst>
                                      </p:cBhvr>
                                      <p:to>
                                        <p:strVal val="hidden"/>
                                      </p:to>
                                    </p:set>
                                  </p:childTnLst>
                                </p:cTn>
                              </p:par>
                              <p:par>
                                <p:cTn id="2874" presetID="1" presetClass="exit" presetSubtype="0" fill="hold" grpId="3" nodeType="withEffect">
                                  <p:stCondLst>
                                    <p:cond delay="0"/>
                                  </p:stCondLst>
                                  <p:childTnLst>
                                    <p:set>
                                      <p:cBhvr>
                                        <p:cTn id="2875" dur="1" fill="hold">
                                          <p:stCondLst>
                                            <p:cond delay="0"/>
                                          </p:stCondLst>
                                        </p:cTn>
                                        <p:tgtEl>
                                          <p:spTgt spid="383"/>
                                        </p:tgtEl>
                                        <p:attrNameLst>
                                          <p:attrName>style.visibility</p:attrName>
                                        </p:attrNameLst>
                                      </p:cBhvr>
                                      <p:to>
                                        <p:strVal val="hidden"/>
                                      </p:to>
                                    </p:set>
                                  </p:childTnLst>
                                </p:cTn>
                              </p:par>
                              <p:par>
                                <p:cTn id="2876" presetID="10" presetClass="entr" presetSubtype="0" fill="hold" grpId="3" nodeType="withEffect">
                                  <p:stCondLst>
                                    <p:cond delay="0"/>
                                  </p:stCondLst>
                                  <p:childTnLst>
                                    <p:set>
                                      <p:cBhvr>
                                        <p:cTn id="2877" dur="1" fill="hold">
                                          <p:stCondLst>
                                            <p:cond delay="0"/>
                                          </p:stCondLst>
                                        </p:cTn>
                                        <p:tgtEl>
                                          <p:spTgt spid="392"/>
                                        </p:tgtEl>
                                        <p:attrNameLst>
                                          <p:attrName>style.visibility</p:attrName>
                                        </p:attrNameLst>
                                      </p:cBhvr>
                                      <p:to>
                                        <p:strVal val="visible"/>
                                      </p:to>
                                    </p:set>
                                    <p:animEffect transition="in" filter="fade">
                                      <p:cBhvr>
                                        <p:cTn id="2878" dur="500"/>
                                        <p:tgtEl>
                                          <p:spTgt spid="392"/>
                                        </p:tgtEl>
                                      </p:cBhvr>
                                    </p:animEffect>
                                  </p:childTnLst>
                                </p:cTn>
                              </p:par>
                            </p:childTnLst>
                          </p:cTn>
                        </p:par>
                      </p:childTnLst>
                    </p:cTn>
                  </p:par>
                </p:childTnLst>
              </p:cTn>
              <p:nextCondLst>
                <p:cond evt="onClick" delay="0">
                  <p:tgtEl>
                    <p:spTgt spid="404"/>
                  </p:tgtEl>
                </p:cond>
              </p:nextCondLst>
            </p:seq>
            <p:seq concurrent="1" nextAc="seek">
              <p:cTn id="2879" restart="whenNotActive" fill="hold" evtFilter="cancelBubble" nodeType="interactiveSeq">
                <p:stCondLst>
                  <p:cond evt="onClick" delay="0">
                    <p:tgtEl>
                      <p:spTgt spid="399"/>
                    </p:tgtEl>
                  </p:cond>
                </p:stCondLst>
                <p:endSync evt="end" delay="0">
                  <p:rtn val="all"/>
                </p:endSync>
                <p:childTnLst>
                  <p:par>
                    <p:cTn id="2880" fill="hold">
                      <p:stCondLst>
                        <p:cond delay="0"/>
                      </p:stCondLst>
                      <p:childTnLst>
                        <p:par>
                          <p:cTn id="2881" fill="hold">
                            <p:stCondLst>
                              <p:cond delay="0"/>
                            </p:stCondLst>
                            <p:childTnLst>
                              <p:par>
                                <p:cTn id="2882" presetID="1" presetClass="exit" presetSubtype="0" fill="hold" grpId="1" nodeType="clickEffect">
                                  <p:stCondLst>
                                    <p:cond delay="0"/>
                                  </p:stCondLst>
                                  <p:childTnLst>
                                    <p:set>
                                      <p:cBhvr>
                                        <p:cTn id="2883" dur="1" fill="hold">
                                          <p:stCondLst>
                                            <p:cond delay="0"/>
                                          </p:stCondLst>
                                        </p:cTn>
                                        <p:tgtEl>
                                          <p:spTgt spid="399"/>
                                        </p:tgtEl>
                                        <p:attrNameLst>
                                          <p:attrName>style.visibility</p:attrName>
                                        </p:attrNameLst>
                                      </p:cBhvr>
                                      <p:to>
                                        <p:strVal val="hidden"/>
                                      </p:to>
                                    </p:set>
                                  </p:childTnLst>
                                </p:cTn>
                              </p:par>
                              <p:par>
                                <p:cTn id="2884" presetID="10" presetClass="entr" presetSubtype="0" fill="hold" grpId="4" nodeType="withEffect">
                                  <p:stCondLst>
                                    <p:cond delay="0"/>
                                  </p:stCondLst>
                                  <p:childTnLst>
                                    <p:set>
                                      <p:cBhvr>
                                        <p:cTn id="2885" dur="1" fill="hold">
                                          <p:stCondLst>
                                            <p:cond delay="0"/>
                                          </p:stCondLst>
                                        </p:cTn>
                                        <p:tgtEl>
                                          <p:spTgt spid="392"/>
                                        </p:tgtEl>
                                        <p:attrNameLst>
                                          <p:attrName>style.visibility</p:attrName>
                                        </p:attrNameLst>
                                      </p:cBhvr>
                                      <p:to>
                                        <p:strVal val="visible"/>
                                      </p:to>
                                    </p:set>
                                    <p:animEffect transition="in" filter="fade">
                                      <p:cBhvr>
                                        <p:cTn id="2886" dur="500"/>
                                        <p:tgtEl>
                                          <p:spTgt spid="392"/>
                                        </p:tgtEl>
                                      </p:cBhvr>
                                    </p:animEffect>
                                  </p:childTnLst>
                                </p:cTn>
                              </p:par>
                            </p:childTnLst>
                          </p:cTn>
                        </p:par>
                      </p:childTnLst>
                    </p:cTn>
                  </p:par>
                </p:childTnLst>
              </p:cTn>
              <p:nextCondLst>
                <p:cond evt="onClick" delay="0">
                  <p:tgtEl>
                    <p:spTgt spid="399"/>
                  </p:tgtEl>
                </p:cond>
              </p:nextCondLst>
            </p:seq>
            <p:seq concurrent="1" nextAc="seek">
              <p:cTn id="2887" restart="whenNotActive" fill="hold" evtFilter="cancelBubble" nodeType="interactiveSeq">
                <p:stCondLst>
                  <p:cond evt="onClick" delay="0">
                    <p:tgtEl>
                      <p:spTgt spid="400"/>
                    </p:tgtEl>
                  </p:cond>
                </p:stCondLst>
                <p:endSync evt="end" delay="0">
                  <p:rtn val="all"/>
                </p:endSync>
                <p:childTnLst>
                  <p:par>
                    <p:cTn id="2888" fill="hold">
                      <p:stCondLst>
                        <p:cond delay="0"/>
                      </p:stCondLst>
                      <p:childTnLst>
                        <p:par>
                          <p:cTn id="2889" fill="hold">
                            <p:stCondLst>
                              <p:cond delay="0"/>
                            </p:stCondLst>
                            <p:childTnLst>
                              <p:par>
                                <p:cTn id="2890" presetID="1" presetClass="exit" presetSubtype="0" fill="hold" grpId="1" nodeType="clickEffect">
                                  <p:stCondLst>
                                    <p:cond delay="0"/>
                                  </p:stCondLst>
                                  <p:childTnLst>
                                    <p:set>
                                      <p:cBhvr>
                                        <p:cTn id="2891" dur="1" fill="hold">
                                          <p:stCondLst>
                                            <p:cond delay="0"/>
                                          </p:stCondLst>
                                        </p:cTn>
                                        <p:tgtEl>
                                          <p:spTgt spid="400"/>
                                        </p:tgtEl>
                                        <p:attrNameLst>
                                          <p:attrName>style.visibility</p:attrName>
                                        </p:attrNameLst>
                                      </p:cBhvr>
                                      <p:to>
                                        <p:strVal val="hidden"/>
                                      </p:to>
                                    </p:set>
                                  </p:childTnLst>
                                </p:cTn>
                              </p:par>
                              <p:par>
                                <p:cTn id="2892" presetID="1" presetClass="exit" presetSubtype="0" fill="hold" grpId="1" nodeType="withEffect">
                                  <p:stCondLst>
                                    <p:cond delay="0"/>
                                  </p:stCondLst>
                                  <p:childTnLst>
                                    <p:set>
                                      <p:cBhvr>
                                        <p:cTn id="2893" dur="1" fill="hold">
                                          <p:stCondLst>
                                            <p:cond delay="0"/>
                                          </p:stCondLst>
                                        </p:cTn>
                                        <p:tgtEl>
                                          <p:spTgt spid="385"/>
                                        </p:tgtEl>
                                        <p:attrNameLst>
                                          <p:attrName>style.visibility</p:attrName>
                                        </p:attrNameLst>
                                      </p:cBhvr>
                                      <p:to>
                                        <p:strVal val="hidden"/>
                                      </p:to>
                                    </p:set>
                                  </p:childTnLst>
                                </p:cTn>
                              </p:par>
                              <p:par>
                                <p:cTn id="2894" presetID="10" presetClass="entr" presetSubtype="0" fill="hold" grpId="5" nodeType="withEffect">
                                  <p:stCondLst>
                                    <p:cond delay="0"/>
                                  </p:stCondLst>
                                  <p:childTnLst>
                                    <p:set>
                                      <p:cBhvr>
                                        <p:cTn id="2895" dur="1" fill="hold">
                                          <p:stCondLst>
                                            <p:cond delay="0"/>
                                          </p:stCondLst>
                                        </p:cTn>
                                        <p:tgtEl>
                                          <p:spTgt spid="392"/>
                                        </p:tgtEl>
                                        <p:attrNameLst>
                                          <p:attrName>style.visibility</p:attrName>
                                        </p:attrNameLst>
                                      </p:cBhvr>
                                      <p:to>
                                        <p:strVal val="visible"/>
                                      </p:to>
                                    </p:set>
                                    <p:animEffect transition="in" filter="fade">
                                      <p:cBhvr>
                                        <p:cTn id="2896" dur="500"/>
                                        <p:tgtEl>
                                          <p:spTgt spid="392"/>
                                        </p:tgtEl>
                                      </p:cBhvr>
                                    </p:animEffect>
                                  </p:childTnLst>
                                </p:cTn>
                              </p:par>
                            </p:childTnLst>
                          </p:cTn>
                        </p:par>
                      </p:childTnLst>
                    </p:cTn>
                  </p:par>
                </p:childTnLst>
              </p:cTn>
              <p:nextCondLst>
                <p:cond evt="onClick" delay="0">
                  <p:tgtEl>
                    <p:spTgt spid="400"/>
                  </p:tgtEl>
                </p:cond>
              </p:nextCondLst>
            </p:seq>
            <p:seq concurrent="1" nextAc="seek">
              <p:cTn id="2897" restart="whenNotActive" fill="hold" evtFilter="cancelBubble" nodeType="interactiveSeq">
                <p:stCondLst>
                  <p:cond evt="onClick" delay="0">
                    <p:tgtEl>
                      <p:spTgt spid="401"/>
                    </p:tgtEl>
                  </p:cond>
                </p:stCondLst>
                <p:endSync evt="end" delay="0">
                  <p:rtn val="all"/>
                </p:endSync>
                <p:childTnLst>
                  <p:par>
                    <p:cTn id="2898" fill="hold">
                      <p:stCondLst>
                        <p:cond delay="0"/>
                      </p:stCondLst>
                      <p:childTnLst>
                        <p:par>
                          <p:cTn id="2899" fill="hold">
                            <p:stCondLst>
                              <p:cond delay="0"/>
                            </p:stCondLst>
                            <p:childTnLst>
                              <p:par>
                                <p:cTn id="2900" presetID="1" presetClass="exit" presetSubtype="0" fill="hold" grpId="1" nodeType="clickEffect">
                                  <p:stCondLst>
                                    <p:cond delay="0"/>
                                  </p:stCondLst>
                                  <p:childTnLst>
                                    <p:set>
                                      <p:cBhvr>
                                        <p:cTn id="2901" dur="1" fill="hold">
                                          <p:stCondLst>
                                            <p:cond delay="0"/>
                                          </p:stCondLst>
                                        </p:cTn>
                                        <p:tgtEl>
                                          <p:spTgt spid="401"/>
                                        </p:tgtEl>
                                        <p:attrNameLst>
                                          <p:attrName>style.visibility</p:attrName>
                                        </p:attrNameLst>
                                      </p:cBhvr>
                                      <p:to>
                                        <p:strVal val="hidden"/>
                                      </p:to>
                                    </p:set>
                                  </p:childTnLst>
                                </p:cTn>
                              </p:par>
                              <p:par>
                                <p:cTn id="2902" presetID="1" presetClass="exit" presetSubtype="0" fill="hold" grpId="4" nodeType="withEffect">
                                  <p:stCondLst>
                                    <p:cond delay="0"/>
                                  </p:stCondLst>
                                  <p:childTnLst>
                                    <p:set>
                                      <p:cBhvr>
                                        <p:cTn id="2903" dur="1" fill="hold">
                                          <p:stCondLst>
                                            <p:cond delay="0"/>
                                          </p:stCondLst>
                                        </p:cTn>
                                        <p:tgtEl>
                                          <p:spTgt spid="383"/>
                                        </p:tgtEl>
                                        <p:attrNameLst>
                                          <p:attrName>style.visibility</p:attrName>
                                        </p:attrNameLst>
                                      </p:cBhvr>
                                      <p:to>
                                        <p:strVal val="hidden"/>
                                      </p:to>
                                    </p:set>
                                  </p:childTnLst>
                                </p:cTn>
                              </p:par>
                              <p:par>
                                <p:cTn id="2904" presetID="10" presetClass="entr" presetSubtype="0" fill="hold" grpId="6" nodeType="withEffect">
                                  <p:stCondLst>
                                    <p:cond delay="0"/>
                                  </p:stCondLst>
                                  <p:childTnLst>
                                    <p:set>
                                      <p:cBhvr>
                                        <p:cTn id="2905" dur="1" fill="hold">
                                          <p:stCondLst>
                                            <p:cond delay="0"/>
                                          </p:stCondLst>
                                        </p:cTn>
                                        <p:tgtEl>
                                          <p:spTgt spid="392"/>
                                        </p:tgtEl>
                                        <p:attrNameLst>
                                          <p:attrName>style.visibility</p:attrName>
                                        </p:attrNameLst>
                                      </p:cBhvr>
                                      <p:to>
                                        <p:strVal val="visible"/>
                                      </p:to>
                                    </p:set>
                                    <p:animEffect transition="in" filter="fade">
                                      <p:cBhvr>
                                        <p:cTn id="2906" dur="500"/>
                                        <p:tgtEl>
                                          <p:spTgt spid="392"/>
                                        </p:tgtEl>
                                      </p:cBhvr>
                                    </p:animEffect>
                                  </p:childTnLst>
                                </p:cTn>
                              </p:par>
                            </p:childTnLst>
                          </p:cTn>
                        </p:par>
                      </p:childTnLst>
                    </p:cTn>
                  </p:par>
                </p:childTnLst>
              </p:cTn>
              <p:nextCondLst>
                <p:cond evt="onClick" delay="0">
                  <p:tgtEl>
                    <p:spTgt spid="401"/>
                  </p:tgtEl>
                </p:cond>
              </p:nextCondLst>
            </p:seq>
            <p:seq concurrent="1" nextAc="seek">
              <p:cTn id="2907" restart="whenNotActive" fill="hold" evtFilter="cancelBubble" nodeType="interactiveSeq">
                <p:stCondLst>
                  <p:cond evt="onClick" delay="0">
                    <p:tgtEl>
                      <p:spTgt spid="402"/>
                    </p:tgtEl>
                  </p:cond>
                </p:stCondLst>
                <p:endSync evt="end" delay="0">
                  <p:rtn val="all"/>
                </p:endSync>
                <p:childTnLst>
                  <p:par>
                    <p:cTn id="2908" fill="hold">
                      <p:stCondLst>
                        <p:cond delay="0"/>
                      </p:stCondLst>
                      <p:childTnLst>
                        <p:par>
                          <p:cTn id="2909" fill="hold">
                            <p:stCondLst>
                              <p:cond delay="0"/>
                            </p:stCondLst>
                            <p:childTnLst>
                              <p:par>
                                <p:cTn id="2910" presetID="1" presetClass="exit" presetSubtype="0" fill="hold" grpId="1" nodeType="clickEffect">
                                  <p:stCondLst>
                                    <p:cond delay="0"/>
                                  </p:stCondLst>
                                  <p:childTnLst>
                                    <p:set>
                                      <p:cBhvr>
                                        <p:cTn id="2911" dur="1" fill="hold">
                                          <p:stCondLst>
                                            <p:cond delay="0"/>
                                          </p:stCondLst>
                                        </p:cTn>
                                        <p:tgtEl>
                                          <p:spTgt spid="402"/>
                                        </p:tgtEl>
                                        <p:attrNameLst>
                                          <p:attrName>style.visibility</p:attrName>
                                        </p:attrNameLst>
                                      </p:cBhvr>
                                      <p:to>
                                        <p:strVal val="hidden"/>
                                      </p:to>
                                    </p:set>
                                  </p:childTnLst>
                                </p:cTn>
                              </p:par>
                              <p:par>
                                <p:cTn id="2912" presetID="10" presetClass="entr" presetSubtype="0" fill="hold" grpId="8" nodeType="withEffect">
                                  <p:stCondLst>
                                    <p:cond delay="0"/>
                                  </p:stCondLst>
                                  <p:childTnLst>
                                    <p:set>
                                      <p:cBhvr>
                                        <p:cTn id="2913" dur="1" fill="hold">
                                          <p:stCondLst>
                                            <p:cond delay="0"/>
                                          </p:stCondLst>
                                        </p:cTn>
                                        <p:tgtEl>
                                          <p:spTgt spid="392"/>
                                        </p:tgtEl>
                                        <p:attrNameLst>
                                          <p:attrName>style.visibility</p:attrName>
                                        </p:attrNameLst>
                                      </p:cBhvr>
                                      <p:to>
                                        <p:strVal val="visible"/>
                                      </p:to>
                                    </p:set>
                                    <p:animEffect transition="in" filter="fade">
                                      <p:cBhvr>
                                        <p:cTn id="2914" dur="500"/>
                                        <p:tgtEl>
                                          <p:spTgt spid="392"/>
                                        </p:tgtEl>
                                      </p:cBhvr>
                                    </p:animEffect>
                                  </p:childTnLst>
                                </p:cTn>
                              </p:par>
                            </p:childTnLst>
                          </p:cTn>
                        </p:par>
                      </p:childTnLst>
                    </p:cTn>
                  </p:par>
                </p:childTnLst>
              </p:cTn>
              <p:nextCondLst>
                <p:cond evt="onClick" delay="0">
                  <p:tgtEl>
                    <p:spTgt spid="402"/>
                  </p:tgtEl>
                </p:cond>
              </p:nextCondLst>
            </p:seq>
            <p:seq concurrent="1" nextAc="seek">
              <p:cTn id="2915" restart="whenNotActive" fill="hold" evtFilter="cancelBubble" nodeType="interactiveSeq">
                <p:stCondLst>
                  <p:cond evt="onClick" delay="0">
                    <p:tgtEl>
                      <p:spTgt spid="403"/>
                    </p:tgtEl>
                  </p:cond>
                </p:stCondLst>
                <p:endSync evt="end" delay="0">
                  <p:rtn val="all"/>
                </p:endSync>
                <p:childTnLst>
                  <p:par>
                    <p:cTn id="2916" fill="hold">
                      <p:stCondLst>
                        <p:cond delay="0"/>
                      </p:stCondLst>
                      <p:childTnLst>
                        <p:par>
                          <p:cTn id="2917" fill="hold">
                            <p:stCondLst>
                              <p:cond delay="0"/>
                            </p:stCondLst>
                            <p:childTnLst>
                              <p:par>
                                <p:cTn id="2918" presetID="1" presetClass="exit" presetSubtype="0" fill="hold" grpId="1" nodeType="clickEffect">
                                  <p:stCondLst>
                                    <p:cond delay="0"/>
                                  </p:stCondLst>
                                  <p:childTnLst>
                                    <p:set>
                                      <p:cBhvr>
                                        <p:cTn id="2919" dur="1" fill="hold">
                                          <p:stCondLst>
                                            <p:cond delay="0"/>
                                          </p:stCondLst>
                                        </p:cTn>
                                        <p:tgtEl>
                                          <p:spTgt spid="403"/>
                                        </p:tgtEl>
                                        <p:attrNameLst>
                                          <p:attrName>style.visibility</p:attrName>
                                        </p:attrNameLst>
                                      </p:cBhvr>
                                      <p:to>
                                        <p:strVal val="hidden"/>
                                      </p:to>
                                    </p:set>
                                  </p:childTnLst>
                                </p:cTn>
                              </p:par>
                              <p:par>
                                <p:cTn id="2920" presetID="1" presetClass="exit" presetSubtype="0" fill="hold" grpId="5" nodeType="withEffect">
                                  <p:stCondLst>
                                    <p:cond delay="0"/>
                                  </p:stCondLst>
                                  <p:childTnLst>
                                    <p:set>
                                      <p:cBhvr>
                                        <p:cTn id="2921" dur="1" fill="hold">
                                          <p:stCondLst>
                                            <p:cond delay="0"/>
                                          </p:stCondLst>
                                        </p:cTn>
                                        <p:tgtEl>
                                          <p:spTgt spid="383"/>
                                        </p:tgtEl>
                                        <p:attrNameLst>
                                          <p:attrName>style.visibility</p:attrName>
                                        </p:attrNameLst>
                                      </p:cBhvr>
                                      <p:to>
                                        <p:strVal val="hidden"/>
                                      </p:to>
                                    </p:set>
                                  </p:childTnLst>
                                </p:cTn>
                              </p:par>
                              <p:par>
                                <p:cTn id="2922" presetID="10" presetClass="entr" presetSubtype="0" fill="hold" grpId="7" nodeType="withEffect">
                                  <p:stCondLst>
                                    <p:cond delay="0"/>
                                  </p:stCondLst>
                                  <p:childTnLst>
                                    <p:set>
                                      <p:cBhvr>
                                        <p:cTn id="2923" dur="1" fill="hold">
                                          <p:stCondLst>
                                            <p:cond delay="0"/>
                                          </p:stCondLst>
                                        </p:cTn>
                                        <p:tgtEl>
                                          <p:spTgt spid="392"/>
                                        </p:tgtEl>
                                        <p:attrNameLst>
                                          <p:attrName>style.visibility</p:attrName>
                                        </p:attrNameLst>
                                      </p:cBhvr>
                                      <p:to>
                                        <p:strVal val="visible"/>
                                      </p:to>
                                    </p:set>
                                    <p:animEffect transition="in" filter="fade">
                                      <p:cBhvr>
                                        <p:cTn id="2924" dur="500"/>
                                        <p:tgtEl>
                                          <p:spTgt spid="392"/>
                                        </p:tgtEl>
                                      </p:cBhvr>
                                    </p:animEffect>
                                  </p:childTnLst>
                                </p:cTn>
                              </p:par>
                            </p:childTnLst>
                          </p:cTn>
                        </p:par>
                      </p:childTnLst>
                    </p:cTn>
                  </p:par>
                </p:childTnLst>
              </p:cTn>
              <p:nextCondLst>
                <p:cond evt="onClick" delay="0">
                  <p:tgtEl>
                    <p:spTgt spid="403"/>
                  </p:tgtEl>
                </p:cond>
              </p:nextCondLst>
            </p:seq>
            <p:seq concurrent="1" nextAc="seek">
              <p:cTn id="2925" restart="whenNotActive" fill="hold" evtFilter="cancelBubble" nodeType="interactiveSeq">
                <p:stCondLst>
                  <p:cond evt="onClick" delay="0">
                    <p:tgtEl>
                      <p:spTgt spid="405"/>
                    </p:tgtEl>
                  </p:cond>
                </p:stCondLst>
                <p:endSync evt="end" delay="0">
                  <p:rtn val="all"/>
                </p:endSync>
                <p:childTnLst>
                  <p:par>
                    <p:cTn id="2926" fill="hold">
                      <p:stCondLst>
                        <p:cond delay="0"/>
                      </p:stCondLst>
                      <p:childTnLst>
                        <p:par>
                          <p:cTn id="2927" fill="hold">
                            <p:stCondLst>
                              <p:cond delay="0"/>
                            </p:stCondLst>
                            <p:childTnLst>
                              <p:par>
                                <p:cTn id="2928" presetID="1" presetClass="entr" presetSubtype="0" fill="hold" grpId="0" nodeType="clickEffect">
                                  <p:stCondLst>
                                    <p:cond delay="0"/>
                                  </p:stCondLst>
                                  <p:childTnLst>
                                    <p:set>
                                      <p:cBhvr>
                                        <p:cTn id="2929" dur="1" fill="hold">
                                          <p:stCondLst>
                                            <p:cond delay="0"/>
                                          </p:stCondLst>
                                        </p:cTn>
                                        <p:tgtEl>
                                          <p:spTgt spid="411"/>
                                        </p:tgtEl>
                                        <p:attrNameLst>
                                          <p:attrName>style.visibility</p:attrName>
                                        </p:attrNameLst>
                                      </p:cBhvr>
                                      <p:to>
                                        <p:strVal val="visible"/>
                                      </p:to>
                                    </p:set>
                                  </p:childTnLst>
                                </p:cTn>
                              </p:par>
                              <p:par>
                                <p:cTn id="2930" presetID="10" presetClass="exit" presetSubtype="0" fill="hold" grpId="1" nodeType="withEffect">
                                  <p:stCondLst>
                                    <p:cond delay="0"/>
                                  </p:stCondLst>
                                  <p:childTnLst>
                                    <p:animEffect transition="out" filter="fade">
                                      <p:cBhvr>
                                        <p:cTn id="2931" dur="500"/>
                                        <p:tgtEl>
                                          <p:spTgt spid="390"/>
                                        </p:tgtEl>
                                      </p:cBhvr>
                                    </p:animEffect>
                                    <p:set>
                                      <p:cBhvr>
                                        <p:cTn id="2932"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5"/>
                  </p:tgtEl>
                </p:cond>
              </p:nextCondLst>
            </p:seq>
            <p:seq concurrent="1" nextAc="seek">
              <p:cTn id="2933" restart="whenNotActive" fill="hold" evtFilter="cancelBubble" nodeType="interactiveSeq">
                <p:stCondLst>
                  <p:cond evt="onClick" delay="0">
                    <p:tgtEl>
                      <p:spTgt spid="406"/>
                    </p:tgtEl>
                  </p:cond>
                </p:stCondLst>
                <p:endSync evt="end" delay="0">
                  <p:rtn val="all"/>
                </p:endSync>
                <p:childTnLst>
                  <p:par>
                    <p:cTn id="2934" fill="hold">
                      <p:stCondLst>
                        <p:cond delay="0"/>
                      </p:stCondLst>
                      <p:childTnLst>
                        <p:par>
                          <p:cTn id="2935" fill="hold">
                            <p:stCondLst>
                              <p:cond delay="0"/>
                            </p:stCondLst>
                            <p:childTnLst>
                              <p:par>
                                <p:cTn id="2936" presetID="1" presetClass="entr" presetSubtype="0" fill="hold" grpId="0" nodeType="clickEffect">
                                  <p:stCondLst>
                                    <p:cond delay="0"/>
                                  </p:stCondLst>
                                  <p:childTnLst>
                                    <p:set>
                                      <p:cBhvr>
                                        <p:cTn id="2937" dur="1" fill="hold">
                                          <p:stCondLst>
                                            <p:cond delay="0"/>
                                          </p:stCondLst>
                                        </p:cTn>
                                        <p:tgtEl>
                                          <p:spTgt spid="412"/>
                                        </p:tgtEl>
                                        <p:attrNameLst>
                                          <p:attrName>style.visibility</p:attrName>
                                        </p:attrNameLst>
                                      </p:cBhvr>
                                      <p:to>
                                        <p:strVal val="visible"/>
                                      </p:to>
                                    </p:set>
                                  </p:childTnLst>
                                </p:cTn>
                              </p:par>
                              <p:par>
                                <p:cTn id="2938" presetID="1" presetClass="entr" presetSubtype="0" fill="hold" grpId="2" nodeType="withEffect">
                                  <p:stCondLst>
                                    <p:cond delay="0"/>
                                  </p:stCondLst>
                                  <p:childTnLst>
                                    <p:set>
                                      <p:cBhvr>
                                        <p:cTn id="2939" dur="1" fill="hold">
                                          <p:stCondLst>
                                            <p:cond delay="0"/>
                                          </p:stCondLst>
                                        </p:cTn>
                                        <p:tgtEl>
                                          <p:spTgt spid="382"/>
                                        </p:tgtEl>
                                        <p:attrNameLst>
                                          <p:attrName>style.visibility</p:attrName>
                                        </p:attrNameLst>
                                      </p:cBhvr>
                                      <p:to>
                                        <p:strVal val="visible"/>
                                      </p:to>
                                    </p:set>
                                  </p:childTnLst>
                                </p:cTn>
                              </p:par>
                              <p:par>
                                <p:cTn id="2940" presetID="10" presetClass="exit" presetSubtype="0" fill="hold" grpId="2" nodeType="withEffect">
                                  <p:stCondLst>
                                    <p:cond delay="0"/>
                                  </p:stCondLst>
                                  <p:childTnLst>
                                    <p:animEffect transition="out" filter="fade">
                                      <p:cBhvr>
                                        <p:cTn id="2941" dur="500"/>
                                        <p:tgtEl>
                                          <p:spTgt spid="390"/>
                                        </p:tgtEl>
                                      </p:cBhvr>
                                    </p:animEffect>
                                    <p:set>
                                      <p:cBhvr>
                                        <p:cTn id="2942"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6"/>
                  </p:tgtEl>
                </p:cond>
              </p:nextCondLst>
            </p:seq>
            <p:seq concurrent="1" nextAc="seek">
              <p:cTn id="2943" restart="whenNotActive" fill="hold" evtFilter="cancelBubble" nodeType="interactiveSeq">
                <p:stCondLst>
                  <p:cond evt="onClick" delay="0">
                    <p:tgtEl>
                      <p:spTgt spid="407"/>
                    </p:tgtEl>
                  </p:cond>
                </p:stCondLst>
                <p:endSync evt="end" delay="0">
                  <p:rtn val="all"/>
                </p:endSync>
                <p:childTnLst>
                  <p:par>
                    <p:cTn id="2944" fill="hold">
                      <p:stCondLst>
                        <p:cond delay="0"/>
                      </p:stCondLst>
                      <p:childTnLst>
                        <p:par>
                          <p:cTn id="2945" fill="hold">
                            <p:stCondLst>
                              <p:cond delay="0"/>
                            </p:stCondLst>
                            <p:childTnLst>
                              <p:par>
                                <p:cTn id="2946" presetID="1" presetClass="entr" presetSubtype="0" fill="hold" grpId="1" nodeType="clickEffect">
                                  <p:stCondLst>
                                    <p:cond delay="0"/>
                                  </p:stCondLst>
                                  <p:childTnLst>
                                    <p:set>
                                      <p:cBhvr>
                                        <p:cTn id="2947" dur="1" fill="hold">
                                          <p:stCondLst>
                                            <p:cond delay="0"/>
                                          </p:stCondLst>
                                        </p:cTn>
                                        <p:tgtEl>
                                          <p:spTgt spid="413"/>
                                        </p:tgtEl>
                                        <p:attrNameLst>
                                          <p:attrName>style.visibility</p:attrName>
                                        </p:attrNameLst>
                                      </p:cBhvr>
                                      <p:to>
                                        <p:strVal val="visible"/>
                                      </p:to>
                                    </p:set>
                                  </p:childTnLst>
                                </p:cTn>
                              </p:par>
                              <p:par>
                                <p:cTn id="2948" presetID="1" presetClass="entr" presetSubtype="0" fill="hold" grpId="1" nodeType="withEffect">
                                  <p:stCondLst>
                                    <p:cond delay="0"/>
                                  </p:stCondLst>
                                  <p:childTnLst>
                                    <p:set>
                                      <p:cBhvr>
                                        <p:cTn id="2949" dur="1" fill="hold">
                                          <p:stCondLst>
                                            <p:cond delay="0"/>
                                          </p:stCondLst>
                                        </p:cTn>
                                        <p:tgtEl>
                                          <p:spTgt spid="382"/>
                                        </p:tgtEl>
                                        <p:attrNameLst>
                                          <p:attrName>style.visibility</p:attrName>
                                        </p:attrNameLst>
                                      </p:cBhvr>
                                      <p:to>
                                        <p:strVal val="visible"/>
                                      </p:to>
                                    </p:set>
                                  </p:childTnLst>
                                </p:cTn>
                              </p:par>
                              <p:par>
                                <p:cTn id="2950" presetID="10" presetClass="exit" presetSubtype="0" fill="hold" grpId="5" nodeType="withEffect">
                                  <p:stCondLst>
                                    <p:cond delay="0"/>
                                  </p:stCondLst>
                                  <p:childTnLst>
                                    <p:animEffect transition="out" filter="fade">
                                      <p:cBhvr>
                                        <p:cTn id="2951" dur="500"/>
                                        <p:tgtEl>
                                          <p:spTgt spid="390"/>
                                        </p:tgtEl>
                                      </p:cBhvr>
                                    </p:animEffect>
                                    <p:set>
                                      <p:cBhvr>
                                        <p:cTn id="2952"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7"/>
                  </p:tgtEl>
                </p:cond>
              </p:nextCondLst>
            </p:seq>
            <p:seq concurrent="1" nextAc="seek">
              <p:cTn id="2953" restart="whenNotActive" fill="hold" evtFilter="cancelBubble" nodeType="interactiveSeq">
                <p:stCondLst>
                  <p:cond evt="onClick" delay="0">
                    <p:tgtEl>
                      <p:spTgt spid="409"/>
                    </p:tgtEl>
                  </p:cond>
                </p:stCondLst>
                <p:endSync evt="end" delay="0">
                  <p:rtn val="all"/>
                </p:endSync>
                <p:childTnLst>
                  <p:par>
                    <p:cTn id="2954" fill="hold">
                      <p:stCondLst>
                        <p:cond delay="0"/>
                      </p:stCondLst>
                      <p:childTnLst>
                        <p:par>
                          <p:cTn id="2955" fill="hold">
                            <p:stCondLst>
                              <p:cond delay="0"/>
                            </p:stCondLst>
                            <p:childTnLst>
                              <p:par>
                                <p:cTn id="2956" presetID="1" presetClass="entr" presetSubtype="0" fill="hold" grpId="0" nodeType="clickEffect">
                                  <p:stCondLst>
                                    <p:cond delay="0"/>
                                  </p:stCondLst>
                                  <p:childTnLst>
                                    <p:set>
                                      <p:cBhvr>
                                        <p:cTn id="2957" dur="1" fill="hold">
                                          <p:stCondLst>
                                            <p:cond delay="0"/>
                                          </p:stCondLst>
                                        </p:cTn>
                                        <p:tgtEl>
                                          <p:spTgt spid="415"/>
                                        </p:tgtEl>
                                        <p:attrNameLst>
                                          <p:attrName>style.visibility</p:attrName>
                                        </p:attrNameLst>
                                      </p:cBhvr>
                                      <p:to>
                                        <p:strVal val="visible"/>
                                      </p:to>
                                    </p:set>
                                  </p:childTnLst>
                                </p:cTn>
                              </p:par>
                              <p:par>
                                <p:cTn id="2958" presetID="1" presetClass="entr" presetSubtype="0" fill="hold" grpId="0" nodeType="withEffect">
                                  <p:stCondLst>
                                    <p:cond delay="0"/>
                                  </p:stCondLst>
                                  <p:childTnLst>
                                    <p:set>
                                      <p:cBhvr>
                                        <p:cTn id="2959" dur="1" fill="hold">
                                          <p:stCondLst>
                                            <p:cond delay="0"/>
                                          </p:stCondLst>
                                        </p:cTn>
                                        <p:tgtEl>
                                          <p:spTgt spid="382"/>
                                        </p:tgtEl>
                                        <p:attrNameLst>
                                          <p:attrName>style.visibility</p:attrName>
                                        </p:attrNameLst>
                                      </p:cBhvr>
                                      <p:to>
                                        <p:strVal val="visible"/>
                                      </p:to>
                                    </p:set>
                                  </p:childTnLst>
                                </p:cTn>
                              </p:par>
                              <p:par>
                                <p:cTn id="2960" presetID="10" presetClass="exit" presetSubtype="0" fill="hold" grpId="4" nodeType="withEffect">
                                  <p:stCondLst>
                                    <p:cond delay="0"/>
                                  </p:stCondLst>
                                  <p:childTnLst>
                                    <p:animEffect transition="out" filter="fade">
                                      <p:cBhvr>
                                        <p:cTn id="2961" dur="500"/>
                                        <p:tgtEl>
                                          <p:spTgt spid="390"/>
                                        </p:tgtEl>
                                      </p:cBhvr>
                                    </p:animEffect>
                                    <p:set>
                                      <p:cBhvr>
                                        <p:cTn id="2962"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9"/>
                  </p:tgtEl>
                </p:cond>
              </p:nextCondLst>
            </p:seq>
            <p:seq concurrent="1" nextAc="seek">
              <p:cTn id="2963" restart="whenNotActive" fill="hold" evtFilter="cancelBubble" nodeType="interactiveSeq">
                <p:stCondLst>
                  <p:cond evt="onClick" delay="0">
                    <p:tgtEl>
                      <p:spTgt spid="410"/>
                    </p:tgtEl>
                  </p:cond>
                </p:stCondLst>
                <p:endSync evt="end" delay="0">
                  <p:rtn val="all"/>
                </p:endSync>
                <p:childTnLst>
                  <p:par>
                    <p:cTn id="2964" fill="hold">
                      <p:stCondLst>
                        <p:cond delay="0"/>
                      </p:stCondLst>
                      <p:childTnLst>
                        <p:par>
                          <p:cTn id="2965" fill="hold">
                            <p:stCondLst>
                              <p:cond delay="0"/>
                            </p:stCondLst>
                            <p:childTnLst>
                              <p:par>
                                <p:cTn id="2966" presetID="1" presetClass="entr" presetSubtype="0" fill="hold" grpId="0" nodeType="clickEffect">
                                  <p:stCondLst>
                                    <p:cond delay="0"/>
                                  </p:stCondLst>
                                  <p:childTnLst>
                                    <p:set>
                                      <p:cBhvr>
                                        <p:cTn id="2967" dur="1" fill="hold">
                                          <p:stCondLst>
                                            <p:cond delay="0"/>
                                          </p:stCondLst>
                                        </p:cTn>
                                        <p:tgtEl>
                                          <p:spTgt spid="416"/>
                                        </p:tgtEl>
                                        <p:attrNameLst>
                                          <p:attrName>style.visibility</p:attrName>
                                        </p:attrNameLst>
                                      </p:cBhvr>
                                      <p:to>
                                        <p:strVal val="visible"/>
                                      </p:to>
                                    </p:set>
                                  </p:childTnLst>
                                </p:cTn>
                              </p:par>
                              <p:par>
                                <p:cTn id="2968" presetID="1" presetClass="entr" presetSubtype="0" fill="hold" grpId="0" nodeType="withEffect">
                                  <p:stCondLst>
                                    <p:cond delay="0"/>
                                  </p:stCondLst>
                                  <p:childTnLst>
                                    <p:set>
                                      <p:cBhvr>
                                        <p:cTn id="2969" dur="1" fill="hold">
                                          <p:stCondLst>
                                            <p:cond delay="0"/>
                                          </p:stCondLst>
                                        </p:cTn>
                                        <p:tgtEl>
                                          <p:spTgt spid="387"/>
                                        </p:tgtEl>
                                        <p:attrNameLst>
                                          <p:attrName>style.visibility</p:attrName>
                                        </p:attrNameLst>
                                      </p:cBhvr>
                                      <p:to>
                                        <p:strVal val="visible"/>
                                      </p:to>
                                    </p:set>
                                  </p:childTnLst>
                                </p:cTn>
                              </p:par>
                              <p:par>
                                <p:cTn id="2970" presetID="10" presetClass="exit" presetSubtype="0" fill="hold" grpId="3" nodeType="withEffect">
                                  <p:stCondLst>
                                    <p:cond delay="0"/>
                                  </p:stCondLst>
                                  <p:childTnLst>
                                    <p:animEffect transition="out" filter="fade">
                                      <p:cBhvr>
                                        <p:cTn id="2971" dur="500"/>
                                        <p:tgtEl>
                                          <p:spTgt spid="390"/>
                                        </p:tgtEl>
                                      </p:cBhvr>
                                    </p:animEffect>
                                    <p:set>
                                      <p:cBhvr>
                                        <p:cTn id="2972"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10"/>
                  </p:tgtEl>
                </p:cond>
              </p:nextCondLst>
            </p:seq>
            <p:seq concurrent="1" nextAc="seek">
              <p:cTn id="2973" restart="whenNotActive" fill="hold" evtFilter="cancelBubble" nodeType="interactiveSeq">
                <p:stCondLst>
                  <p:cond evt="onClick" delay="0">
                    <p:tgtEl>
                      <p:spTgt spid="408"/>
                    </p:tgtEl>
                  </p:cond>
                </p:stCondLst>
                <p:endSync evt="end" delay="0">
                  <p:rtn val="all"/>
                </p:endSync>
                <p:childTnLst>
                  <p:par>
                    <p:cTn id="2974" fill="hold">
                      <p:stCondLst>
                        <p:cond delay="0"/>
                      </p:stCondLst>
                      <p:childTnLst>
                        <p:par>
                          <p:cTn id="2975" fill="hold">
                            <p:stCondLst>
                              <p:cond delay="0"/>
                            </p:stCondLst>
                            <p:childTnLst>
                              <p:par>
                                <p:cTn id="2976" presetID="1" presetClass="entr" presetSubtype="0" fill="hold" grpId="0" nodeType="clickEffect">
                                  <p:stCondLst>
                                    <p:cond delay="0"/>
                                  </p:stCondLst>
                                  <p:childTnLst>
                                    <p:set>
                                      <p:cBhvr>
                                        <p:cTn id="2977" dur="1" fill="hold">
                                          <p:stCondLst>
                                            <p:cond delay="0"/>
                                          </p:stCondLst>
                                        </p:cTn>
                                        <p:tgtEl>
                                          <p:spTgt spid="414"/>
                                        </p:tgtEl>
                                        <p:attrNameLst>
                                          <p:attrName>style.visibility</p:attrName>
                                        </p:attrNameLst>
                                      </p:cBhvr>
                                      <p:to>
                                        <p:strVal val="visible"/>
                                      </p:to>
                                    </p:set>
                                  </p:childTnLst>
                                </p:cTn>
                              </p:par>
                              <p:par>
                                <p:cTn id="2978" presetID="10" presetClass="exit" presetSubtype="0" fill="hold" grpId="0" nodeType="withEffect">
                                  <p:stCondLst>
                                    <p:cond delay="0"/>
                                  </p:stCondLst>
                                  <p:childTnLst>
                                    <p:animEffect transition="out" filter="fade">
                                      <p:cBhvr>
                                        <p:cTn id="2979" dur="500"/>
                                        <p:tgtEl>
                                          <p:spTgt spid="390"/>
                                        </p:tgtEl>
                                      </p:cBhvr>
                                    </p:animEffect>
                                    <p:set>
                                      <p:cBhvr>
                                        <p:cTn id="2980"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8"/>
                  </p:tgtEl>
                </p:cond>
              </p:nextCondLst>
            </p:seq>
            <p:seq concurrent="1" nextAc="seek">
              <p:cTn id="2981" restart="whenNotActive" fill="hold" evtFilter="cancelBubble" nodeType="interactiveSeq">
                <p:stCondLst>
                  <p:cond evt="onClick" delay="0">
                    <p:tgtEl>
                      <p:spTgt spid="416"/>
                    </p:tgtEl>
                  </p:cond>
                </p:stCondLst>
                <p:endSync evt="end" delay="0">
                  <p:rtn val="all"/>
                </p:endSync>
                <p:childTnLst>
                  <p:par>
                    <p:cTn id="2982" fill="hold">
                      <p:stCondLst>
                        <p:cond delay="0"/>
                      </p:stCondLst>
                      <p:childTnLst>
                        <p:par>
                          <p:cTn id="2983" fill="hold">
                            <p:stCondLst>
                              <p:cond delay="0"/>
                            </p:stCondLst>
                            <p:childTnLst>
                              <p:par>
                                <p:cTn id="2984" presetID="1" presetClass="exit" presetSubtype="0" fill="hold" grpId="1" nodeType="clickEffect">
                                  <p:stCondLst>
                                    <p:cond delay="0"/>
                                  </p:stCondLst>
                                  <p:childTnLst>
                                    <p:set>
                                      <p:cBhvr>
                                        <p:cTn id="2985" dur="1" fill="hold">
                                          <p:stCondLst>
                                            <p:cond delay="0"/>
                                          </p:stCondLst>
                                        </p:cTn>
                                        <p:tgtEl>
                                          <p:spTgt spid="416"/>
                                        </p:tgtEl>
                                        <p:attrNameLst>
                                          <p:attrName>style.visibility</p:attrName>
                                        </p:attrNameLst>
                                      </p:cBhvr>
                                      <p:to>
                                        <p:strVal val="hidden"/>
                                      </p:to>
                                    </p:set>
                                  </p:childTnLst>
                                </p:cTn>
                              </p:par>
                              <p:par>
                                <p:cTn id="2986" presetID="1" presetClass="exit" presetSubtype="0" fill="hold" grpId="1" nodeType="withEffect">
                                  <p:stCondLst>
                                    <p:cond delay="0"/>
                                  </p:stCondLst>
                                  <p:childTnLst>
                                    <p:set>
                                      <p:cBhvr>
                                        <p:cTn id="2987" dur="1" fill="hold">
                                          <p:stCondLst>
                                            <p:cond delay="0"/>
                                          </p:stCondLst>
                                        </p:cTn>
                                        <p:tgtEl>
                                          <p:spTgt spid="387"/>
                                        </p:tgtEl>
                                        <p:attrNameLst>
                                          <p:attrName>style.visibility</p:attrName>
                                        </p:attrNameLst>
                                      </p:cBhvr>
                                      <p:to>
                                        <p:strVal val="hidden"/>
                                      </p:to>
                                    </p:set>
                                  </p:childTnLst>
                                </p:cTn>
                              </p:par>
                              <p:par>
                                <p:cTn id="2988" presetID="10" presetClass="entr" presetSubtype="0" fill="hold" grpId="6" nodeType="withEffect">
                                  <p:stCondLst>
                                    <p:cond delay="0"/>
                                  </p:stCondLst>
                                  <p:childTnLst>
                                    <p:set>
                                      <p:cBhvr>
                                        <p:cTn id="2989" dur="1" fill="hold">
                                          <p:stCondLst>
                                            <p:cond delay="0"/>
                                          </p:stCondLst>
                                        </p:cTn>
                                        <p:tgtEl>
                                          <p:spTgt spid="390"/>
                                        </p:tgtEl>
                                        <p:attrNameLst>
                                          <p:attrName>style.visibility</p:attrName>
                                        </p:attrNameLst>
                                      </p:cBhvr>
                                      <p:to>
                                        <p:strVal val="visible"/>
                                      </p:to>
                                    </p:set>
                                    <p:animEffect transition="in" filter="fade">
                                      <p:cBhvr>
                                        <p:cTn id="2990" dur="500"/>
                                        <p:tgtEl>
                                          <p:spTgt spid="390"/>
                                        </p:tgtEl>
                                      </p:cBhvr>
                                    </p:animEffect>
                                  </p:childTnLst>
                                </p:cTn>
                              </p:par>
                            </p:childTnLst>
                          </p:cTn>
                        </p:par>
                      </p:childTnLst>
                    </p:cTn>
                  </p:par>
                </p:childTnLst>
              </p:cTn>
              <p:nextCondLst>
                <p:cond evt="onClick" delay="0">
                  <p:tgtEl>
                    <p:spTgt spid="416"/>
                  </p:tgtEl>
                </p:cond>
              </p:nextCondLst>
            </p:seq>
            <p:seq concurrent="1" nextAc="seek">
              <p:cTn id="2991" restart="whenNotActive" fill="hold" evtFilter="cancelBubble" nodeType="interactiveSeq">
                <p:stCondLst>
                  <p:cond evt="onClick" delay="0">
                    <p:tgtEl>
                      <p:spTgt spid="411"/>
                    </p:tgtEl>
                  </p:cond>
                </p:stCondLst>
                <p:endSync evt="end" delay="0">
                  <p:rtn val="all"/>
                </p:endSync>
                <p:childTnLst>
                  <p:par>
                    <p:cTn id="2992" fill="hold">
                      <p:stCondLst>
                        <p:cond delay="0"/>
                      </p:stCondLst>
                      <p:childTnLst>
                        <p:par>
                          <p:cTn id="2993" fill="hold">
                            <p:stCondLst>
                              <p:cond delay="0"/>
                            </p:stCondLst>
                            <p:childTnLst>
                              <p:par>
                                <p:cTn id="2994" presetID="1" presetClass="exit" presetSubtype="0" fill="hold" grpId="1" nodeType="clickEffect">
                                  <p:stCondLst>
                                    <p:cond delay="0"/>
                                  </p:stCondLst>
                                  <p:childTnLst>
                                    <p:set>
                                      <p:cBhvr>
                                        <p:cTn id="2995" dur="1" fill="hold">
                                          <p:stCondLst>
                                            <p:cond delay="0"/>
                                          </p:stCondLst>
                                        </p:cTn>
                                        <p:tgtEl>
                                          <p:spTgt spid="411"/>
                                        </p:tgtEl>
                                        <p:attrNameLst>
                                          <p:attrName>style.visibility</p:attrName>
                                        </p:attrNameLst>
                                      </p:cBhvr>
                                      <p:to>
                                        <p:strVal val="hidden"/>
                                      </p:to>
                                    </p:set>
                                  </p:childTnLst>
                                </p:cTn>
                              </p:par>
                              <p:par>
                                <p:cTn id="2996" presetID="10" presetClass="entr" presetSubtype="0" fill="hold" grpId="7" nodeType="withEffect">
                                  <p:stCondLst>
                                    <p:cond delay="0"/>
                                  </p:stCondLst>
                                  <p:childTnLst>
                                    <p:set>
                                      <p:cBhvr>
                                        <p:cTn id="2997" dur="1" fill="hold">
                                          <p:stCondLst>
                                            <p:cond delay="0"/>
                                          </p:stCondLst>
                                        </p:cTn>
                                        <p:tgtEl>
                                          <p:spTgt spid="390"/>
                                        </p:tgtEl>
                                        <p:attrNameLst>
                                          <p:attrName>style.visibility</p:attrName>
                                        </p:attrNameLst>
                                      </p:cBhvr>
                                      <p:to>
                                        <p:strVal val="visible"/>
                                      </p:to>
                                    </p:set>
                                    <p:animEffect transition="in" filter="fade">
                                      <p:cBhvr>
                                        <p:cTn id="2998" dur="500"/>
                                        <p:tgtEl>
                                          <p:spTgt spid="390"/>
                                        </p:tgtEl>
                                      </p:cBhvr>
                                    </p:animEffect>
                                  </p:childTnLst>
                                </p:cTn>
                              </p:par>
                            </p:childTnLst>
                          </p:cTn>
                        </p:par>
                      </p:childTnLst>
                    </p:cTn>
                  </p:par>
                </p:childTnLst>
              </p:cTn>
              <p:nextCondLst>
                <p:cond evt="onClick" delay="0">
                  <p:tgtEl>
                    <p:spTgt spid="411"/>
                  </p:tgtEl>
                </p:cond>
              </p:nextCondLst>
            </p:seq>
            <p:seq concurrent="1" nextAc="seek">
              <p:cTn id="2999" restart="whenNotActive" fill="hold" evtFilter="cancelBubble" nodeType="interactiveSeq">
                <p:stCondLst>
                  <p:cond evt="onClick" delay="0">
                    <p:tgtEl>
                      <p:spTgt spid="412"/>
                    </p:tgtEl>
                  </p:cond>
                </p:stCondLst>
                <p:endSync evt="end" delay="0">
                  <p:rtn val="all"/>
                </p:endSync>
                <p:childTnLst>
                  <p:par>
                    <p:cTn id="3000" fill="hold">
                      <p:stCondLst>
                        <p:cond delay="0"/>
                      </p:stCondLst>
                      <p:childTnLst>
                        <p:par>
                          <p:cTn id="3001" fill="hold">
                            <p:stCondLst>
                              <p:cond delay="0"/>
                            </p:stCondLst>
                            <p:childTnLst>
                              <p:par>
                                <p:cTn id="3002" presetID="1" presetClass="exit" presetSubtype="0" fill="hold" grpId="1" nodeType="clickEffect">
                                  <p:stCondLst>
                                    <p:cond delay="0"/>
                                  </p:stCondLst>
                                  <p:childTnLst>
                                    <p:set>
                                      <p:cBhvr>
                                        <p:cTn id="3003" dur="1" fill="hold">
                                          <p:stCondLst>
                                            <p:cond delay="0"/>
                                          </p:stCondLst>
                                        </p:cTn>
                                        <p:tgtEl>
                                          <p:spTgt spid="412"/>
                                        </p:tgtEl>
                                        <p:attrNameLst>
                                          <p:attrName>style.visibility</p:attrName>
                                        </p:attrNameLst>
                                      </p:cBhvr>
                                      <p:to>
                                        <p:strVal val="hidden"/>
                                      </p:to>
                                    </p:set>
                                  </p:childTnLst>
                                </p:cTn>
                              </p:par>
                              <p:par>
                                <p:cTn id="3004" presetID="1" presetClass="exit" presetSubtype="0" fill="hold" grpId="5" nodeType="withEffect">
                                  <p:stCondLst>
                                    <p:cond delay="0"/>
                                  </p:stCondLst>
                                  <p:childTnLst>
                                    <p:set>
                                      <p:cBhvr>
                                        <p:cTn id="3005" dur="1" fill="hold">
                                          <p:stCondLst>
                                            <p:cond delay="0"/>
                                          </p:stCondLst>
                                        </p:cTn>
                                        <p:tgtEl>
                                          <p:spTgt spid="382"/>
                                        </p:tgtEl>
                                        <p:attrNameLst>
                                          <p:attrName>style.visibility</p:attrName>
                                        </p:attrNameLst>
                                      </p:cBhvr>
                                      <p:to>
                                        <p:strVal val="hidden"/>
                                      </p:to>
                                    </p:set>
                                  </p:childTnLst>
                                </p:cTn>
                              </p:par>
                              <p:par>
                                <p:cTn id="3006" presetID="10" presetClass="entr" presetSubtype="0" fill="hold" grpId="11" nodeType="withEffect">
                                  <p:stCondLst>
                                    <p:cond delay="0"/>
                                  </p:stCondLst>
                                  <p:childTnLst>
                                    <p:set>
                                      <p:cBhvr>
                                        <p:cTn id="3007" dur="1" fill="hold">
                                          <p:stCondLst>
                                            <p:cond delay="0"/>
                                          </p:stCondLst>
                                        </p:cTn>
                                        <p:tgtEl>
                                          <p:spTgt spid="390"/>
                                        </p:tgtEl>
                                        <p:attrNameLst>
                                          <p:attrName>style.visibility</p:attrName>
                                        </p:attrNameLst>
                                      </p:cBhvr>
                                      <p:to>
                                        <p:strVal val="visible"/>
                                      </p:to>
                                    </p:set>
                                    <p:animEffect transition="in" filter="fade">
                                      <p:cBhvr>
                                        <p:cTn id="3008" dur="500"/>
                                        <p:tgtEl>
                                          <p:spTgt spid="390"/>
                                        </p:tgtEl>
                                      </p:cBhvr>
                                    </p:animEffect>
                                  </p:childTnLst>
                                </p:cTn>
                              </p:par>
                            </p:childTnLst>
                          </p:cTn>
                        </p:par>
                      </p:childTnLst>
                    </p:cTn>
                  </p:par>
                </p:childTnLst>
              </p:cTn>
              <p:nextCondLst>
                <p:cond evt="onClick" delay="0">
                  <p:tgtEl>
                    <p:spTgt spid="412"/>
                  </p:tgtEl>
                </p:cond>
              </p:nextCondLst>
            </p:seq>
            <p:seq concurrent="1" nextAc="seek">
              <p:cTn id="3009" restart="whenNotActive" fill="hold" evtFilter="cancelBubble" nodeType="interactiveSeq">
                <p:stCondLst>
                  <p:cond evt="onClick" delay="0">
                    <p:tgtEl>
                      <p:spTgt spid="413"/>
                    </p:tgtEl>
                  </p:cond>
                </p:stCondLst>
                <p:endSync evt="end" delay="0">
                  <p:rtn val="all"/>
                </p:endSync>
                <p:childTnLst>
                  <p:par>
                    <p:cTn id="3010" fill="hold">
                      <p:stCondLst>
                        <p:cond delay="0"/>
                      </p:stCondLst>
                      <p:childTnLst>
                        <p:par>
                          <p:cTn id="3011" fill="hold">
                            <p:stCondLst>
                              <p:cond delay="0"/>
                            </p:stCondLst>
                            <p:childTnLst>
                              <p:par>
                                <p:cTn id="3012" presetID="1" presetClass="exit" presetSubtype="0" fill="hold" grpId="0" nodeType="clickEffect">
                                  <p:stCondLst>
                                    <p:cond delay="0"/>
                                  </p:stCondLst>
                                  <p:childTnLst>
                                    <p:set>
                                      <p:cBhvr>
                                        <p:cTn id="3013" dur="1" fill="hold">
                                          <p:stCondLst>
                                            <p:cond delay="0"/>
                                          </p:stCondLst>
                                        </p:cTn>
                                        <p:tgtEl>
                                          <p:spTgt spid="413"/>
                                        </p:tgtEl>
                                        <p:attrNameLst>
                                          <p:attrName>style.visibility</p:attrName>
                                        </p:attrNameLst>
                                      </p:cBhvr>
                                      <p:to>
                                        <p:strVal val="hidden"/>
                                      </p:to>
                                    </p:set>
                                  </p:childTnLst>
                                </p:cTn>
                              </p:par>
                              <p:par>
                                <p:cTn id="3014" presetID="1" presetClass="exit" presetSubtype="0" fill="hold" grpId="4" nodeType="withEffect">
                                  <p:stCondLst>
                                    <p:cond delay="0"/>
                                  </p:stCondLst>
                                  <p:childTnLst>
                                    <p:set>
                                      <p:cBhvr>
                                        <p:cTn id="3015" dur="1" fill="hold">
                                          <p:stCondLst>
                                            <p:cond delay="0"/>
                                          </p:stCondLst>
                                        </p:cTn>
                                        <p:tgtEl>
                                          <p:spTgt spid="382"/>
                                        </p:tgtEl>
                                        <p:attrNameLst>
                                          <p:attrName>style.visibility</p:attrName>
                                        </p:attrNameLst>
                                      </p:cBhvr>
                                      <p:to>
                                        <p:strVal val="hidden"/>
                                      </p:to>
                                    </p:set>
                                  </p:childTnLst>
                                </p:cTn>
                              </p:par>
                              <p:par>
                                <p:cTn id="3016" presetID="10" presetClass="entr" presetSubtype="0" fill="hold" grpId="10" nodeType="withEffect">
                                  <p:stCondLst>
                                    <p:cond delay="0"/>
                                  </p:stCondLst>
                                  <p:childTnLst>
                                    <p:set>
                                      <p:cBhvr>
                                        <p:cTn id="3017" dur="1" fill="hold">
                                          <p:stCondLst>
                                            <p:cond delay="0"/>
                                          </p:stCondLst>
                                        </p:cTn>
                                        <p:tgtEl>
                                          <p:spTgt spid="390"/>
                                        </p:tgtEl>
                                        <p:attrNameLst>
                                          <p:attrName>style.visibility</p:attrName>
                                        </p:attrNameLst>
                                      </p:cBhvr>
                                      <p:to>
                                        <p:strVal val="visible"/>
                                      </p:to>
                                    </p:set>
                                    <p:animEffect transition="in" filter="fade">
                                      <p:cBhvr>
                                        <p:cTn id="3018" dur="500"/>
                                        <p:tgtEl>
                                          <p:spTgt spid="390"/>
                                        </p:tgtEl>
                                      </p:cBhvr>
                                    </p:animEffect>
                                  </p:childTnLst>
                                </p:cTn>
                              </p:par>
                            </p:childTnLst>
                          </p:cTn>
                        </p:par>
                      </p:childTnLst>
                    </p:cTn>
                  </p:par>
                </p:childTnLst>
              </p:cTn>
              <p:nextCondLst>
                <p:cond evt="onClick" delay="0">
                  <p:tgtEl>
                    <p:spTgt spid="413"/>
                  </p:tgtEl>
                </p:cond>
              </p:nextCondLst>
            </p:seq>
            <p:seq concurrent="1" nextAc="seek">
              <p:cTn id="3019" restart="whenNotActive" fill="hold" evtFilter="cancelBubble" nodeType="interactiveSeq">
                <p:stCondLst>
                  <p:cond evt="onClick" delay="0">
                    <p:tgtEl>
                      <p:spTgt spid="414"/>
                    </p:tgtEl>
                  </p:cond>
                </p:stCondLst>
                <p:endSync evt="end" delay="0">
                  <p:rtn val="all"/>
                </p:endSync>
                <p:childTnLst>
                  <p:par>
                    <p:cTn id="3020" fill="hold">
                      <p:stCondLst>
                        <p:cond delay="0"/>
                      </p:stCondLst>
                      <p:childTnLst>
                        <p:par>
                          <p:cTn id="3021" fill="hold">
                            <p:stCondLst>
                              <p:cond delay="0"/>
                            </p:stCondLst>
                            <p:childTnLst>
                              <p:par>
                                <p:cTn id="3022" presetID="1" presetClass="exit" presetSubtype="0" fill="hold" grpId="1" nodeType="clickEffect">
                                  <p:stCondLst>
                                    <p:cond delay="0"/>
                                  </p:stCondLst>
                                  <p:childTnLst>
                                    <p:set>
                                      <p:cBhvr>
                                        <p:cTn id="3023" dur="1" fill="hold">
                                          <p:stCondLst>
                                            <p:cond delay="0"/>
                                          </p:stCondLst>
                                        </p:cTn>
                                        <p:tgtEl>
                                          <p:spTgt spid="414"/>
                                        </p:tgtEl>
                                        <p:attrNameLst>
                                          <p:attrName>style.visibility</p:attrName>
                                        </p:attrNameLst>
                                      </p:cBhvr>
                                      <p:to>
                                        <p:strVal val="hidden"/>
                                      </p:to>
                                    </p:set>
                                  </p:childTnLst>
                                </p:cTn>
                              </p:par>
                              <p:par>
                                <p:cTn id="3024" presetID="10" presetClass="entr" presetSubtype="0" fill="hold" grpId="9" nodeType="withEffect">
                                  <p:stCondLst>
                                    <p:cond delay="0"/>
                                  </p:stCondLst>
                                  <p:childTnLst>
                                    <p:set>
                                      <p:cBhvr>
                                        <p:cTn id="3025" dur="1" fill="hold">
                                          <p:stCondLst>
                                            <p:cond delay="0"/>
                                          </p:stCondLst>
                                        </p:cTn>
                                        <p:tgtEl>
                                          <p:spTgt spid="390"/>
                                        </p:tgtEl>
                                        <p:attrNameLst>
                                          <p:attrName>style.visibility</p:attrName>
                                        </p:attrNameLst>
                                      </p:cBhvr>
                                      <p:to>
                                        <p:strVal val="visible"/>
                                      </p:to>
                                    </p:set>
                                    <p:animEffect transition="in" filter="fade">
                                      <p:cBhvr>
                                        <p:cTn id="3026" dur="500"/>
                                        <p:tgtEl>
                                          <p:spTgt spid="390"/>
                                        </p:tgtEl>
                                      </p:cBhvr>
                                    </p:animEffect>
                                  </p:childTnLst>
                                </p:cTn>
                              </p:par>
                            </p:childTnLst>
                          </p:cTn>
                        </p:par>
                      </p:childTnLst>
                    </p:cTn>
                  </p:par>
                </p:childTnLst>
              </p:cTn>
              <p:nextCondLst>
                <p:cond evt="onClick" delay="0">
                  <p:tgtEl>
                    <p:spTgt spid="414"/>
                  </p:tgtEl>
                </p:cond>
              </p:nextCondLst>
            </p:seq>
            <p:seq concurrent="1" nextAc="seek">
              <p:cTn id="3027" restart="whenNotActive" fill="hold" evtFilter="cancelBubble" nodeType="interactiveSeq">
                <p:stCondLst>
                  <p:cond evt="onClick" delay="0">
                    <p:tgtEl>
                      <p:spTgt spid="415"/>
                    </p:tgtEl>
                  </p:cond>
                </p:stCondLst>
                <p:endSync evt="end" delay="0">
                  <p:rtn val="all"/>
                </p:endSync>
                <p:childTnLst>
                  <p:par>
                    <p:cTn id="3028" fill="hold">
                      <p:stCondLst>
                        <p:cond delay="0"/>
                      </p:stCondLst>
                      <p:childTnLst>
                        <p:par>
                          <p:cTn id="3029" fill="hold">
                            <p:stCondLst>
                              <p:cond delay="0"/>
                            </p:stCondLst>
                            <p:childTnLst>
                              <p:par>
                                <p:cTn id="3030" presetID="1" presetClass="exit" presetSubtype="0" fill="hold" grpId="1" nodeType="clickEffect">
                                  <p:stCondLst>
                                    <p:cond delay="0"/>
                                  </p:stCondLst>
                                  <p:childTnLst>
                                    <p:set>
                                      <p:cBhvr>
                                        <p:cTn id="3031" dur="1" fill="hold">
                                          <p:stCondLst>
                                            <p:cond delay="0"/>
                                          </p:stCondLst>
                                        </p:cTn>
                                        <p:tgtEl>
                                          <p:spTgt spid="415"/>
                                        </p:tgtEl>
                                        <p:attrNameLst>
                                          <p:attrName>style.visibility</p:attrName>
                                        </p:attrNameLst>
                                      </p:cBhvr>
                                      <p:to>
                                        <p:strVal val="hidden"/>
                                      </p:to>
                                    </p:set>
                                  </p:childTnLst>
                                </p:cTn>
                              </p:par>
                              <p:par>
                                <p:cTn id="3032" presetID="1" presetClass="exit" presetSubtype="0" fill="hold" grpId="3" nodeType="withEffect">
                                  <p:stCondLst>
                                    <p:cond delay="0"/>
                                  </p:stCondLst>
                                  <p:childTnLst>
                                    <p:set>
                                      <p:cBhvr>
                                        <p:cTn id="3033" dur="1" fill="hold">
                                          <p:stCondLst>
                                            <p:cond delay="0"/>
                                          </p:stCondLst>
                                        </p:cTn>
                                        <p:tgtEl>
                                          <p:spTgt spid="382"/>
                                        </p:tgtEl>
                                        <p:attrNameLst>
                                          <p:attrName>style.visibility</p:attrName>
                                        </p:attrNameLst>
                                      </p:cBhvr>
                                      <p:to>
                                        <p:strVal val="hidden"/>
                                      </p:to>
                                    </p:set>
                                  </p:childTnLst>
                                </p:cTn>
                              </p:par>
                              <p:par>
                                <p:cTn id="3034" presetID="10" presetClass="entr" presetSubtype="0" fill="hold" grpId="8" nodeType="withEffect">
                                  <p:stCondLst>
                                    <p:cond delay="0"/>
                                  </p:stCondLst>
                                  <p:childTnLst>
                                    <p:set>
                                      <p:cBhvr>
                                        <p:cTn id="3035" dur="1" fill="hold">
                                          <p:stCondLst>
                                            <p:cond delay="0"/>
                                          </p:stCondLst>
                                        </p:cTn>
                                        <p:tgtEl>
                                          <p:spTgt spid="390"/>
                                        </p:tgtEl>
                                        <p:attrNameLst>
                                          <p:attrName>style.visibility</p:attrName>
                                        </p:attrNameLst>
                                      </p:cBhvr>
                                      <p:to>
                                        <p:strVal val="visible"/>
                                      </p:to>
                                    </p:set>
                                    <p:animEffect transition="in" filter="fade">
                                      <p:cBhvr>
                                        <p:cTn id="3036" dur="500"/>
                                        <p:tgtEl>
                                          <p:spTgt spid="390"/>
                                        </p:tgtEl>
                                      </p:cBhvr>
                                    </p:animEffect>
                                  </p:childTnLst>
                                </p:cTn>
                              </p:par>
                            </p:childTnLst>
                          </p:cTn>
                        </p:par>
                      </p:childTnLst>
                    </p:cTn>
                  </p:par>
                </p:childTnLst>
              </p:cTn>
              <p:nextCondLst>
                <p:cond evt="onClick" delay="0">
                  <p:tgtEl>
                    <p:spTgt spid="415"/>
                  </p:tgtEl>
                </p:cond>
              </p:nextCondLst>
            </p:seq>
            <p:seq concurrent="1" nextAc="seek">
              <p:cTn id="3037" restart="whenNotActive" fill="hold" evtFilter="cancelBubble" nodeType="interactiveSeq">
                <p:stCondLst>
                  <p:cond evt="onClick" delay="0">
                    <p:tgtEl>
                      <p:spTgt spid="417"/>
                    </p:tgtEl>
                  </p:cond>
                </p:stCondLst>
                <p:endSync evt="end" delay="0">
                  <p:rtn val="all"/>
                </p:endSync>
                <p:childTnLst>
                  <p:par>
                    <p:cTn id="3038" fill="hold">
                      <p:stCondLst>
                        <p:cond delay="0"/>
                      </p:stCondLst>
                      <p:childTnLst>
                        <p:par>
                          <p:cTn id="3039" fill="hold">
                            <p:stCondLst>
                              <p:cond delay="0"/>
                            </p:stCondLst>
                            <p:childTnLst>
                              <p:par>
                                <p:cTn id="3040" presetID="1" presetClass="entr" presetSubtype="0" fill="hold" grpId="0" nodeType="clickEffect">
                                  <p:stCondLst>
                                    <p:cond delay="0"/>
                                  </p:stCondLst>
                                  <p:childTnLst>
                                    <p:set>
                                      <p:cBhvr>
                                        <p:cTn id="3041" dur="1" fill="hold">
                                          <p:stCondLst>
                                            <p:cond delay="0"/>
                                          </p:stCondLst>
                                        </p:cTn>
                                        <p:tgtEl>
                                          <p:spTgt spid="423"/>
                                        </p:tgtEl>
                                        <p:attrNameLst>
                                          <p:attrName>style.visibility</p:attrName>
                                        </p:attrNameLst>
                                      </p:cBhvr>
                                      <p:to>
                                        <p:strVal val="visible"/>
                                      </p:to>
                                    </p:set>
                                  </p:childTnLst>
                                </p:cTn>
                              </p:par>
                              <p:par>
                                <p:cTn id="3042" presetID="10" presetClass="exit" presetSubtype="0" fill="hold" grpId="0" nodeType="withEffect">
                                  <p:stCondLst>
                                    <p:cond delay="0"/>
                                  </p:stCondLst>
                                  <p:childTnLst>
                                    <p:animEffect transition="out" filter="fade">
                                      <p:cBhvr>
                                        <p:cTn id="3043" dur="500"/>
                                        <p:tgtEl>
                                          <p:spTgt spid="389"/>
                                        </p:tgtEl>
                                      </p:cBhvr>
                                    </p:animEffect>
                                    <p:set>
                                      <p:cBhvr>
                                        <p:cTn id="304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7"/>
                  </p:tgtEl>
                </p:cond>
              </p:nextCondLst>
            </p:seq>
            <p:seq concurrent="1" nextAc="seek">
              <p:cTn id="3045" restart="whenNotActive" fill="hold" evtFilter="cancelBubble" nodeType="interactiveSeq">
                <p:stCondLst>
                  <p:cond evt="onClick" delay="0">
                    <p:tgtEl>
                      <p:spTgt spid="418"/>
                    </p:tgtEl>
                  </p:cond>
                </p:stCondLst>
                <p:endSync evt="end" delay="0">
                  <p:rtn val="all"/>
                </p:endSync>
                <p:childTnLst>
                  <p:par>
                    <p:cTn id="3046" fill="hold">
                      <p:stCondLst>
                        <p:cond delay="0"/>
                      </p:stCondLst>
                      <p:childTnLst>
                        <p:par>
                          <p:cTn id="3047" fill="hold">
                            <p:stCondLst>
                              <p:cond delay="0"/>
                            </p:stCondLst>
                            <p:childTnLst>
                              <p:par>
                                <p:cTn id="3048" presetID="1" presetClass="entr" presetSubtype="0" fill="hold" grpId="0" nodeType="clickEffect">
                                  <p:stCondLst>
                                    <p:cond delay="0"/>
                                  </p:stCondLst>
                                  <p:childTnLst>
                                    <p:set>
                                      <p:cBhvr>
                                        <p:cTn id="3049" dur="1" fill="hold">
                                          <p:stCondLst>
                                            <p:cond delay="0"/>
                                          </p:stCondLst>
                                        </p:cTn>
                                        <p:tgtEl>
                                          <p:spTgt spid="424"/>
                                        </p:tgtEl>
                                        <p:attrNameLst>
                                          <p:attrName>style.visibility</p:attrName>
                                        </p:attrNameLst>
                                      </p:cBhvr>
                                      <p:to>
                                        <p:strVal val="visible"/>
                                      </p:to>
                                    </p:set>
                                  </p:childTnLst>
                                </p:cTn>
                              </p:par>
                              <p:par>
                                <p:cTn id="3050" presetID="1" presetClass="entr" presetSubtype="0" fill="hold" grpId="1" nodeType="withEffect">
                                  <p:stCondLst>
                                    <p:cond delay="0"/>
                                  </p:stCondLst>
                                  <p:childTnLst>
                                    <p:set>
                                      <p:cBhvr>
                                        <p:cTn id="3051" dur="1" fill="hold">
                                          <p:stCondLst>
                                            <p:cond delay="0"/>
                                          </p:stCondLst>
                                        </p:cTn>
                                        <p:tgtEl>
                                          <p:spTgt spid="381"/>
                                        </p:tgtEl>
                                        <p:attrNameLst>
                                          <p:attrName>style.visibility</p:attrName>
                                        </p:attrNameLst>
                                      </p:cBhvr>
                                      <p:to>
                                        <p:strVal val="visible"/>
                                      </p:to>
                                    </p:set>
                                  </p:childTnLst>
                                </p:cTn>
                              </p:par>
                              <p:par>
                                <p:cTn id="3052" presetID="10" presetClass="exit" presetSubtype="0" fill="hold" grpId="1" nodeType="withEffect">
                                  <p:stCondLst>
                                    <p:cond delay="0"/>
                                  </p:stCondLst>
                                  <p:childTnLst>
                                    <p:animEffect transition="out" filter="fade">
                                      <p:cBhvr>
                                        <p:cTn id="3053" dur="500"/>
                                        <p:tgtEl>
                                          <p:spTgt spid="389"/>
                                        </p:tgtEl>
                                      </p:cBhvr>
                                    </p:animEffect>
                                    <p:set>
                                      <p:cBhvr>
                                        <p:cTn id="305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8"/>
                  </p:tgtEl>
                </p:cond>
              </p:nextCondLst>
            </p:seq>
            <p:seq concurrent="1" nextAc="seek">
              <p:cTn id="3055" restart="whenNotActive" fill="hold" evtFilter="cancelBubble" nodeType="interactiveSeq">
                <p:stCondLst>
                  <p:cond evt="onClick" delay="0">
                    <p:tgtEl>
                      <p:spTgt spid="419"/>
                    </p:tgtEl>
                  </p:cond>
                </p:stCondLst>
                <p:endSync evt="end" delay="0">
                  <p:rtn val="all"/>
                </p:endSync>
                <p:childTnLst>
                  <p:par>
                    <p:cTn id="3056" fill="hold">
                      <p:stCondLst>
                        <p:cond delay="0"/>
                      </p:stCondLst>
                      <p:childTnLst>
                        <p:par>
                          <p:cTn id="3057" fill="hold">
                            <p:stCondLst>
                              <p:cond delay="0"/>
                            </p:stCondLst>
                            <p:childTnLst>
                              <p:par>
                                <p:cTn id="3058" presetID="1" presetClass="entr" presetSubtype="0" fill="hold" grpId="1" nodeType="clickEffect">
                                  <p:stCondLst>
                                    <p:cond delay="0"/>
                                  </p:stCondLst>
                                  <p:childTnLst>
                                    <p:set>
                                      <p:cBhvr>
                                        <p:cTn id="3059" dur="1" fill="hold">
                                          <p:stCondLst>
                                            <p:cond delay="0"/>
                                          </p:stCondLst>
                                        </p:cTn>
                                        <p:tgtEl>
                                          <p:spTgt spid="425"/>
                                        </p:tgtEl>
                                        <p:attrNameLst>
                                          <p:attrName>style.visibility</p:attrName>
                                        </p:attrNameLst>
                                      </p:cBhvr>
                                      <p:to>
                                        <p:strVal val="visible"/>
                                      </p:to>
                                    </p:set>
                                  </p:childTnLst>
                                </p:cTn>
                              </p:par>
                              <p:par>
                                <p:cTn id="3060" presetID="1" presetClass="entr" presetSubtype="0" fill="hold" grpId="0" nodeType="withEffect">
                                  <p:stCondLst>
                                    <p:cond delay="0"/>
                                  </p:stCondLst>
                                  <p:childTnLst>
                                    <p:set>
                                      <p:cBhvr>
                                        <p:cTn id="3061" dur="1" fill="hold">
                                          <p:stCondLst>
                                            <p:cond delay="0"/>
                                          </p:stCondLst>
                                        </p:cTn>
                                        <p:tgtEl>
                                          <p:spTgt spid="388"/>
                                        </p:tgtEl>
                                        <p:attrNameLst>
                                          <p:attrName>style.visibility</p:attrName>
                                        </p:attrNameLst>
                                      </p:cBhvr>
                                      <p:to>
                                        <p:strVal val="visible"/>
                                      </p:to>
                                    </p:set>
                                  </p:childTnLst>
                                </p:cTn>
                              </p:par>
                              <p:par>
                                <p:cTn id="3062" presetID="10" presetClass="exit" presetSubtype="0" fill="hold" grpId="2" nodeType="withEffect">
                                  <p:stCondLst>
                                    <p:cond delay="0"/>
                                  </p:stCondLst>
                                  <p:childTnLst>
                                    <p:animEffect transition="out" filter="fade">
                                      <p:cBhvr>
                                        <p:cTn id="3063" dur="500"/>
                                        <p:tgtEl>
                                          <p:spTgt spid="389"/>
                                        </p:tgtEl>
                                      </p:cBhvr>
                                    </p:animEffect>
                                    <p:set>
                                      <p:cBhvr>
                                        <p:cTn id="306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9"/>
                  </p:tgtEl>
                </p:cond>
              </p:nextCondLst>
            </p:seq>
            <p:seq concurrent="1" nextAc="seek">
              <p:cTn id="3065" restart="whenNotActive" fill="hold" evtFilter="cancelBubble" nodeType="interactiveSeq">
                <p:stCondLst>
                  <p:cond evt="onClick" delay="0">
                    <p:tgtEl>
                      <p:spTgt spid="421"/>
                    </p:tgtEl>
                  </p:cond>
                </p:stCondLst>
                <p:endSync evt="end" delay="0">
                  <p:rtn val="all"/>
                </p:endSync>
                <p:childTnLst>
                  <p:par>
                    <p:cTn id="3066" fill="hold">
                      <p:stCondLst>
                        <p:cond delay="0"/>
                      </p:stCondLst>
                      <p:childTnLst>
                        <p:par>
                          <p:cTn id="3067" fill="hold">
                            <p:stCondLst>
                              <p:cond delay="0"/>
                            </p:stCondLst>
                            <p:childTnLst>
                              <p:par>
                                <p:cTn id="3068" presetID="1" presetClass="entr" presetSubtype="0" fill="hold" grpId="0" nodeType="clickEffect">
                                  <p:stCondLst>
                                    <p:cond delay="0"/>
                                  </p:stCondLst>
                                  <p:childTnLst>
                                    <p:set>
                                      <p:cBhvr>
                                        <p:cTn id="3069" dur="1" fill="hold">
                                          <p:stCondLst>
                                            <p:cond delay="0"/>
                                          </p:stCondLst>
                                        </p:cTn>
                                        <p:tgtEl>
                                          <p:spTgt spid="427"/>
                                        </p:tgtEl>
                                        <p:attrNameLst>
                                          <p:attrName>style.visibility</p:attrName>
                                        </p:attrNameLst>
                                      </p:cBhvr>
                                      <p:to>
                                        <p:strVal val="visible"/>
                                      </p:to>
                                    </p:set>
                                  </p:childTnLst>
                                </p:cTn>
                              </p:par>
                              <p:par>
                                <p:cTn id="3070" presetID="1" presetClass="entr" presetSubtype="0" fill="hold" grpId="0" nodeType="withEffect">
                                  <p:stCondLst>
                                    <p:cond delay="0"/>
                                  </p:stCondLst>
                                  <p:childTnLst>
                                    <p:set>
                                      <p:cBhvr>
                                        <p:cTn id="3071" dur="1" fill="hold">
                                          <p:stCondLst>
                                            <p:cond delay="0"/>
                                          </p:stCondLst>
                                        </p:cTn>
                                        <p:tgtEl>
                                          <p:spTgt spid="381"/>
                                        </p:tgtEl>
                                        <p:attrNameLst>
                                          <p:attrName>style.visibility</p:attrName>
                                        </p:attrNameLst>
                                      </p:cBhvr>
                                      <p:to>
                                        <p:strVal val="visible"/>
                                      </p:to>
                                    </p:set>
                                  </p:childTnLst>
                                </p:cTn>
                              </p:par>
                              <p:par>
                                <p:cTn id="3072" presetID="10" presetClass="exit" presetSubtype="0" fill="hold" grpId="3" nodeType="withEffect">
                                  <p:stCondLst>
                                    <p:cond delay="0"/>
                                  </p:stCondLst>
                                  <p:childTnLst>
                                    <p:animEffect transition="out" filter="fade">
                                      <p:cBhvr>
                                        <p:cTn id="3073" dur="500"/>
                                        <p:tgtEl>
                                          <p:spTgt spid="389"/>
                                        </p:tgtEl>
                                      </p:cBhvr>
                                    </p:animEffect>
                                    <p:set>
                                      <p:cBhvr>
                                        <p:cTn id="307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1"/>
                  </p:tgtEl>
                </p:cond>
              </p:nextCondLst>
            </p:seq>
            <p:seq concurrent="1" nextAc="seek">
              <p:cTn id="3075" restart="whenNotActive" fill="hold" evtFilter="cancelBubble" nodeType="interactiveSeq">
                <p:stCondLst>
                  <p:cond evt="onClick" delay="0">
                    <p:tgtEl>
                      <p:spTgt spid="422"/>
                    </p:tgtEl>
                  </p:cond>
                </p:stCondLst>
                <p:endSync evt="end" delay="0">
                  <p:rtn val="all"/>
                </p:endSync>
                <p:childTnLst>
                  <p:par>
                    <p:cTn id="3076" fill="hold">
                      <p:stCondLst>
                        <p:cond delay="0"/>
                      </p:stCondLst>
                      <p:childTnLst>
                        <p:par>
                          <p:cTn id="3077" fill="hold">
                            <p:stCondLst>
                              <p:cond delay="0"/>
                            </p:stCondLst>
                            <p:childTnLst>
                              <p:par>
                                <p:cTn id="3078" presetID="1" presetClass="entr" presetSubtype="0" fill="hold" grpId="0" nodeType="clickEffect">
                                  <p:stCondLst>
                                    <p:cond delay="0"/>
                                  </p:stCondLst>
                                  <p:childTnLst>
                                    <p:set>
                                      <p:cBhvr>
                                        <p:cTn id="3079" dur="1" fill="hold">
                                          <p:stCondLst>
                                            <p:cond delay="0"/>
                                          </p:stCondLst>
                                        </p:cTn>
                                        <p:tgtEl>
                                          <p:spTgt spid="428"/>
                                        </p:tgtEl>
                                        <p:attrNameLst>
                                          <p:attrName>style.visibility</p:attrName>
                                        </p:attrNameLst>
                                      </p:cBhvr>
                                      <p:to>
                                        <p:strVal val="visible"/>
                                      </p:to>
                                    </p:set>
                                  </p:childTnLst>
                                </p:cTn>
                              </p:par>
                              <p:par>
                                <p:cTn id="3080" presetID="1" presetClass="entr" presetSubtype="0" fill="hold" grpId="4" nodeType="withEffect">
                                  <p:stCondLst>
                                    <p:cond delay="0"/>
                                  </p:stCondLst>
                                  <p:childTnLst>
                                    <p:set>
                                      <p:cBhvr>
                                        <p:cTn id="3081" dur="1" fill="hold">
                                          <p:stCondLst>
                                            <p:cond delay="0"/>
                                          </p:stCondLst>
                                        </p:cTn>
                                        <p:tgtEl>
                                          <p:spTgt spid="381"/>
                                        </p:tgtEl>
                                        <p:attrNameLst>
                                          <p:attrName>style.visibility</p:attrName>
                                        </p:attrNameLst>
                                      </p:cBhvr>
                                      <p:to>
                                        <p:strVal val="visible"/>
                                      </p:to>
                                    </p:set>
                                  </p:childTnLst>
                                </p:cTn>
                              </p:par>
                              <p:par>
                                <p:cTn id="3082" presetID="10" presetClass="exit" presetSubtype="0" fill="hold" grpId="4" nodeType="withEffect">
                                  <p:stCondLst>
                                    <p:cond delay="0"/>
                                  </p:stCondLst>
                                  <p:childTnLst>
                                    <p:animEffect transition="out" filter="fade">
                                      <p:cBhvr>
                                        <p:cTn id="3083" dur="500"/>
                                        <p:tgtEl>
                                          <p:spTgt spid="389"/>
                                        </p:tgtEl>
                                      </p:cBhvr>
                                    </p:animEffect>
                                    <p:set>
                                      <p:cBhvr>
                                        <p:cTn id="308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2"/>
                  </p:tgtEl>
                </p:cond>
              </p:nextCondLst>
            </p:seq>
            <p:seq concurrent="1" nextAc="seek">
              <p:cTn id="3085" restart="whenNotActive" fill="hold" evtFilter="cancelBubble" nodeType="interactiveSeq">
                <p:stCondLst>
                  <p:cond evt="onClick" delay="0">
                    <p:tgtEl>
                      <p:spTgt spid="420"/>
                    </p:tgtEl>
                  </p:cond>
                </p:stCondLst>
                <p:endSync evt="end" delay="0">
                  <p:rtn val="all"/>
                </p:endSync>
                <p:childTnLst>
                  <p:par>
                    <p:cTn id="3086" fill="hold">
                      <p:stCondLst>
                        <p:cond delay="0"/>
                      </p:stCondLst>
                      <p:childTnLst>
                        <p:par>
                          <p:cTn id="3087" fill="hold">
                            <p:stCondLst>
                              <p:cond delay="0"/>
                            </p:stCondLst>
                            <p:childTnLst>
                              <p:par>
                                <p:cTn id="3088" presetID="1" presetClass="entr" presetSubtype="0" fill="hold" grpId="0" nodeType="clickEffect">
                                  <p:stCondLst>
                                    <p:cond delay="0"/>
                                  </p:stCondLst>
                                  <p:childTnLst>
                                    <p:set>
                                      <p:cBhvr>
                                        <p:cTn id="3089" dur="1" fill="hold">
                                          <p:stCondLst>
                                            <p:cond delay="0"/>
                                          </p:stCondLst>
                                        </p:cTn>
                                        <p:tgtEl>
                                          <p:spTgt spid="426"/>
                                        </p:tgtEl>
                                        <p:attrNameLst>
                                          <p:attrName>style.visibility</p:attrName>
                                        </p:attrNameLst>
                                      </p:cBhvr>
                                      <p:to>
                                        <p:strVal val="visible"/>
                                      </p:to>
                                    </p:set>
                                  </p:childTnLst>
                                </p:cTn>
                              </p:par>
                              <p:par>
                                <p:cTn id="3090" presetID="10" presetClass="exit" presetSubtype="0" fill="hold" grpId="5" nodeType="withEffect">
                                  <p:stCondLst>
                                    <p:cond delay="0"/>
                                  </p:stCondLst>
                                  <p:childTnLst>
                                    <p:animEffect transition="out" filter="fade">
                                      <p:cBhvr>
                                        <p:cTn id="3091" dur="500"/>
                                        <p:tgtEl>
                                          <p:spTgt spid="389"/>
                                        </p:tgtEl>
                                      </p:cBhvr>
                                    </p:animEffect>
                                    <p:set>
                                      <p:cBhvr>
                                        <p:cTn id="3092"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0"/>
                  </p:tgtEl>
                </p:cond>
              </p:nextCondLst>
            </p:seq>
            <p:seq concurrent="1" nextAc="seek">
              <p:cTn id="3093" restart="whenNotActive" fill="hold" evtFilter="cancelBubble" nodeType="interactiveSeq">
                <p:stCondLst>
                  <p:cond evt="onClick" delay="0">
                    <p:tgtEl>
                      <p:spTgt spid="428"/>
                    </p:tgtEl>
                  </p:cond>
                </p:stCondLst>
                <p:endSync evt="end" delay="0">
                  <p:rtn val="all"/>
                </p:endSync>
                <p:childTnLst>
                  <p:par>
                    <p:cTn id="3094" fill="hold">
                      <p:stCondLst>
                        <p:cond delay="0"/>
                      </p:stCondLst>
                      <p:childTnLst>
                        <p:par>
                          <p:cTn id="3095" fill="hold">
                            <p:stCondLst>
                              <p:cond delay="0"/>
                            </p:stCondLst>
                            <p:childTnLst>
                              <p:par>
                                <p:cTn id="3096" presetID="1" presetClass="exit" presetSubtype="0" fill="hold" grpId="1" nodeType="clickEffect">
                                  <p:stCondLst>
                                    <p:cond delay="0"/>
                                  </p:stCondLst>
                                  <p:childTnLst>
                                    <p:set>
                                      <p:cBhvr>
                                        <p:cTn id="3097" dur="1" fill="hold">
                                          <p:stCondLst>
                                            <p:cond delay="0"/>
                                          </p:stCondLst>
                                        </p:cTn>
                                        <p:tgtEl>
                                          <p:spTgt spid="428"/>
                                        </p:tgtEl>
                                        <p:attrNameLst>
                                          <p:attrName>style.visibility</p:attrName>
                                        </p:attrNameLst>
                                      </p:cBhvr>
                                      <p:to>
                                        <p:strVal val="hidden"/>
                                      </p:to>
                                    </p:set>
                                  </p:childTnLst>
                                </p:cTn>
                              </p:par>
                              <p:par>
                                <p:cTn id="3098" presetID="1" presetClass="exit" presetSubtype="0" fill="hold" grpId="2" nodeType="withEffect">
                                  <p:stCondLst>
                                    <p:cond delay="0"/>
                                  </p:stCondLst>
                                  <p:childTnLst>
                                    <p:set>
                                      <p:cBhvr>
                                        <p:cTn id="3099" dur="1" fill="hold">
                                          <p:stCondLst>
                                            <p:cond delay="0"/>
                                          </p:stCondLst>
                                        </p:cTn>
                                        <p:tgtEl>
                                          <p:spTgt spid="381"/>
                                        </p:tgtEl>
                                        <p:attrNameLst>
                                          <p:attrName>style.visibility</p:attrName>
                                        </p:attrNameLst>
                                      </p:cBhvr>
                                      <p:to>
                                        <p:strVal val="hidden"/>
                                      </p:to>
                                    </p:set>
                                  </p:childTnLst>
                                </p:cTn>
                              </p:par>
                              <p:par>
                                <p:cTn id="3100" presetID="10" presetClass="entr" presetSubtype="0" fill="hold" grpId="6" nodeType="withEffect">
                                  <p:stCondLst>
                                    <p:cond delay="0"/>
                                  </p:stCondLst>
                                  <p:childTnLst>
                                    <p:set>
                                      <p:cBhvr>
                                        <p:cTn id="3101" dur="1" fill="hold">
                                          <p:stCondLst>
                                            <p:cond delay="0"/>
                                          </p:stCondLst>
                                        </p:cTn>
                                        <p:tgtEl>
                                          <p:spTgt spid="389"/>
                                        </p:tgtEl>
                                        <p:attrNameLst>
                                          <p:attrName>style.visibility</p:attrName>
                                        </p:attrNameLst>
                                      </p:cBhvr>
                                      <p:to>
                                        <p:strVal val="visible"/>
                                      </p:to>
                                    </p:set>
                                    <p:animEffect transition="in" filter="fade">
                                      <p:cBhvr>
                                        <p:cTn id="3102" dur="500"/>
                                        <p:tgtEl>
                                          <p:spTgt spid="389"/>
                                        </p:tgtEl>
                                      </p:cBhvr>
                                    </p:animEffect>
                                  </p:childTnLst>
                                </p:cTn>
                              </p:par>
                            </p:childTnLst>
                          </p:cTn>
                        </p:par>
                      </p:childTnLst>
                    </p:cTn>
                  </p:par>
                </p:childTnLst>
              </p:cTn>
              <p:nextCondLst>
                <p:cond evt="onClick" delay="0">
                  <p:tgtEl>
                    <p:spTgt spid="428"/>
                  </p:tgtEl>
                </p:cond>
              </p:nextCondLst>
            </p:seq>
            <p:seq concurrent="1" nextAc="seek">
              <p:cTn id="3103" restart="whenNotActive" fill="hold" evtFilter="cancelBubble" nodeType="interactiveSeq">
                <p:stCondLst>
                  <p:cond evt="onClick" delay="0">
                    <p:tgtEl>
                      <p:spTgt spid="423"/>
                    </p:tgtEl>
                  </p:cond>
                </p:stCondLst>
                <p:endSync evt="end" delay="0">
                  <p:rtn val="all"/>
                </p:endSync>
                <p:childTnLst>
                  <p:par>
                    <p:cTn id="3104" fill="hold">
                      <p:stCondLst>
                        <p:cond delay="0"/>
                      </p:stCondLst>
                      <p:childTnLst>
                        <p:par>
                          <p:cTn id="3105" fill="hold">
                            <p:stCondLst>
                              <p:cond delay="0"/>
                            </p:stCondLst>
                            <p:childTnLst>
                              <p:par>
                                <p:cTn id="3106" presetID="1" presetClass="exit" presetSubtype="0" fill="hold" grpId="1" nodeType="clickEffect">
                                  <p:stCondLst>
                                    <p:cond delay="0"/>
                                  </p:stCondLst>
                                  <p:childTnLst>
                                    <p:set>
                                      <p:cBhvr>
                                        <p:cTn id="3107" dur="1" fill="hold">
                                          <p:stCondLst>
                                            <p:cond delay="0"/>
                                          </p:stCondLst>
                                        </p:cTn>
                                        <p:tgtEl>
                                          <p:spTgt spid="423"/>
                                        </p:tgtEl>
                                        <p:attrNameLst>
                                          <p:attrName>style.visibility</p:attrName>
                                        </p:attrNameLst>
                                      </p:cBhvr>
                                      <p:to>
                                        <p:strVal val="hidden"/>
                                      </p:to>
                                    </p:set>
                                  </p:childTnLst>
                                </p:cTn>
                              </p:par>
                              <p:par>
                                <p:cTn id="3108" presetID="10" presetClass="entr" presetSubtype="0" fill="hold" grpId="7" nodeType="withEffect">
                                  <p:stCondLst>
                                    <p:cond delay="0"/>
                                  </p:stCondLst>
                                  <p:childTnLst>
                                    <p:set>
                                      <p:cBhvr>
                                        <p:cTn id="3109" dur="1" fill="hold">
                                          <p:stCondLst>
                                            <p:cond delay="0"/>
                                          </p:stCondLst>
                                        </p:cTn>
                                        <p:tgtEl>
                                          <p:spTgt spid="389"/>
                                        </p:tgtEl>
                                        <p:attrNameLst>
                                          <p:attrName>style.visibility</p:attrName>
                                        </p:attrNameLst>
                                      </p:cBhvr>
                                      <p:to>
                                        <p:strVal val="visible"/>
                                      </p:to>
                                    </p:set>
                                    <p:animEffect transition="in" filter="fade">
                                      <p:cBhvr>
                                        <p:cTn id="3110" dur="500"/>
                                        <p:tgtEl>
                                          <p:spTgt spid="389"/>
                                        </p:tgtEl>
                                      </p:cBhvr>
                                    </p:animEffect>
                                  </p:childTnLst>
                                </p:cTn>
                              </p:par>
                            </p:childTnLst>
                          </p:cTn>
                        </p:par>
                      </p:childTnLst>
                    </p:cTn>
                  </p:par>
                </p:childTnLst>
              </p:cTn>
              <p:nextCondLst>
                <p:cond evt="onClick" delay="0">
                  <p:tgtEl>
                    <p:spTgt spid="423"/>
                  </p:tgtEl>
                </p:cond>
              </p:nextCondLst>
            </p:seq>
            <p:seq concurrent="1" nextAc="seek">
              <p:cTn id="3111" restart="whenNotActive" fill="hold" evtFilter="cancelBubble" nodeType="interactiveSeq">
                <p:stCondLst>
                  <p:cond evt="onClick" delay="0">
                    <p:tgtEl>
                      <p:spTgt spid="424"/>
                    </p:tgtEl>
                  </p:cond>
                </p:stCondLst>
                <p:endSync evt="end" delay="0">
                  <p:rtn val="all"/>
                </p:endSync>
                <p:childTnLst>
                  <p:par>
                    <p:cTn id="3112" fill="hold">
                      <p:stCondLst>
                        <p:cond delay="0"/>
                      </p:stCondLst>
                      <p:childTnLst>
                        <p:par>
                          <p:cTn id="3113" fill="hold">
                            <p:stCondLst>
                              <p:cond delay="0"/>
                            </p:stCondLst>
                            <p:childTnLst>
                              <p:par>
                                <p:cTn id="3114" presetID="1" presetClass="exit" presetSubtype="0" fill="hold" grpId="1" nodeType="clickEffect">
                                  <p:stCondLst>
                                    <p:cond delay="0"/>
                                  </p:stCondLst>
                                  <p:childTnLst>
                                    <p:set>
                                      <p:cBhvr>
                                        <p:cTn id="3115" dur="1" fill="hold">
                                          <p:stCondLst>
                                            <p:cond delay="0"/>
                                          </p:stCondLst>
                                        </p:cTn>
                                        <p:tgtEl>
                                          <p:spTgt spid="424"/>
                                        </p:tgtEl>
                                        <p:attrNameLst>
                                          <p:attrName>style.visibility</p:attrName>
                                        </p:attrNameLst>
                                      </p:cBhvr>
                                      <p:to>
                                        <p:strVal val="hidden"/>
                                      </p:to>
                                    </p:set>
                                  </p:childTnLst>
                                </p:cTn>
                              </p:par>
                              <p:par>
                                <p:cTn id="3116" presetID="1" presetClass="exit" presetSubtype="0" fill="hold" grpId="3" nodeType="withEffect">
                                  <p:stCondLst>
                                    <p:cond delay="0"/>
                                  </p:stCondLst>
                                  <p:childTnLst>
                                    <p:set>
                                      <p:cBhvr>
                                        <p:cTn id="3117" dur="1" fill="hold">
                                          <p:stCondLst>
                                            <p:cond delay="0"/>
                                          </p:stCondLst>
                                        </p:cTn>
                                        <p:tgtEl>
                                          <p:spTgt spid="381"/>
                                        </p:tgtEl>
                                        <p:attrNameLst>
                                          <p:attrName>style.visibility</p:attrName>
                                        </p:attrNameLst>
                                      </p:cBhvr>
                                      <p:to>
                                        <p:strVal val="hidden"/>
                                      </p:to>
                                    </p:set>
                                  </p:childTnLst>
                                </p:cTn>
                              </p:par>
                              <p:par>
                                <p:cTn id="3118" presetID="10" presetClass="entr" presetSubtype="0" fill="hold" grpId="8" nodeType="withEffect">
                                  <p:stCondLst>
                                    <p:cond delay="0"/>
                                  </p:stCondLst>
                                  <p:childTnLst>
                                    <p:set>
                                      <p:cBhvr>
                                        <p:cTn id="3119" dur="1" fill="hold">
                                          <p:stCondLst>
                                            <p:cond delay="0"/>
                                          </p:stCondLst>
                                        </p:cTn>
                                        <p:tgtEl>
                                          <p:spTgt spid="389"/>
                                        </p:tgtEl>
                                        <p:attrNameLst>
                                          <p:attrName>style.visibility</p:attrName>
                                        </p:attrNameLst>
                                      </p:cBhvr>
                                      <p:to>
                                        <p:strVal val="visible"/>
                                      </p:to>
                                    </p:set>
                                    <p:animEffect transition="in" filter="fade">
                                      <p:cBhvr>
                                        <p:cTn id="3120" dur="500"/>
                                        <p:tgtEl>
                                          <p:spTgt spid="389"/>
                                        </p:tgtEl>
                                      </p:cBhvr>
                                    </p:animEffect>
                                  </p:childTnLst>
                                </p:cTn>
                              </p:par>
                            </p:childTnLst>
                          </p:cTn>
                        </p:par>
                      </p:childTnLst>
                    </p:cTn>
                  </p:par>
                </p:childTnLst>
              </p:cTn>
              <p:nextCondLst>
                <p:cond evt="onClick" delay="0">
                  <p:tgtEl>
                    <p:spTgt spid="424"/>
                  </p:tgtEl>
                </p:cond>
              </p:nextCondLst>
            </p:seq>
            <p:seq concurrent="1" nextAc="seek">
              <p:cTn id="3121" restart="whenNotActive" fill="hold" evtFilter="cancelBubble" nodeType="interactiveSeq">
                <p:stCondLst>
                  <p:cond evt="onClick" delay="0">
                    <p:tgtEl>
                      <p:spTgt spid="425"/>
                    </p:tgtEl>
                  </p:cond>
                </p:stCondLst>
                <p:endSync evt="end" delay="0">
                  <p:rtn val="all"/>
                </p:endSync>
                <p:childTnLst>
                  <p:par>
                    <p:cTn id="3122" fill="hold">
                      <p:stCondLst>
                        <p:cond delay="0"/>
                      </p:stCondLst>
                      <p:childTnLst>
                        <p:par>
                          <p:cTn id="3123" fill="hold">
                            <p:stCondLst>
                              <p:cond delay="0"/>
                            </p:stCondLst>
                            <p:childTnLst>
                              <p:par>
                                <p:cTn id="3124" presetID="1" presetClass="exit" presetSubtype="0" fill="hold" grpId="0" nodeType="clickEffect">
                                  <p:stCondLst>
                                    <p:cond delay="0"/>
                                  </p:stCondLst>
                                  <p:childTnLst>
                                    <p:set>
                                      <p:cBhvr>
                                        <p:cTn id="3125" dur="1" fill="hold">
                                          <p:stCondLst>
                                            <p:cond delay="0"/>
                                          </p:stCondLst>
                                        </p:cTn>
                                        <p:tgtEl>
                                          <p:spTgt spid="425"/>
                                        </p:tgtEl>
                                        <p:attrNameLst>
                                          <p:attrName>style.visibility</p:attrName>
                                        </p:attrNameLst>
                                      </p:cBhvr>
                                      <p:to>
                                        <p:strVal val="hidden"/>
                                      </p:to>
                                    </p:set>
                                  </p:childTnLst>
                                </p:cTn>
                              </p:par>
                              <p:par>
                                <p:cTn id="3126" presetID="1" presetClass="exit" presetSubtype="0" fill="hold" grpId="1" nodeType="withEffect">
                                  <p:stCondLst>
                                    <p:cond delay="0"/>
                                  </p:stCondLst>
                                  <p:childTnLst>
                                    <p:set>
                                      <p:cBhvr>
                                        <p:cTn id="3127" dur="1" fill="hold">
                                          <p:stCondLst>
                                            <p:cond delay="0"/>
                                          </p:stCondLst>
                                        </p:cTn>
                                        <p:tgtEl>
                                          <p:spTgt spid="388"/>
                                        </p:tgtEl>
                                        <p:attrNameLst>
                                          <p:attrName>style.visibility</p:attrName>
                                        </p:attrNameLst>
                                      </p:cBhvr>
                                      <p:to>
                                        <p:strVal val="hidden"/>
                                      </p:to>
                                    </p:set>
                                  </p:childTnLst>
                                </p:cTn>
                              </p:par>
                              <p:par>
                                <p:cTn id="3128" presetID="10" presetClass="entr" presetSubtype="0" fill="hold" grpId="9" nodeType="withEffect">
                                  <p:stCondLst>
                                    <p:cond delay="0"/>
                                  </p:stCondLst>
                                  <p:childTnLst>
                                    <p:set>
                                      <p:cBhvr>
                                        <p:cTn id="3129" dur="1" fill="hold">
                                          <p:stCondLst>
                                            <p:cond delay="0"/>
                                          </p:stCondLst>
                                        </p:cTn>
                                        <p:tgtEl>
                                          <p:spTgt spid="389"/>
                                        </p:tgtEl>
                                        <p:attrNameLst>
                                          <p:attrName>style.visibility</p:attrName>
                                        </p:attrNameLst>
                                      </p:cBhvr>
                                      <p:to>
                                        <p:strVal val="visible"/>
                                      </p:to>
                                    </p:set>
                                    <p:animEffect transition="in" filter="fade">
                                      <p:cBhvr>
                                        <p:cTn id="3130" dur="500"/>
                                        <p:tgtEl>
                                          <p:spTgt spid="389"/>
                                        </p:tgtEl>
                                      </p:cBhvr>
                                    </p:animEffect>
                                  </p:childTnLst>
                                </p:cTn>
                              </p:par>
                            </p:childTnLst>
                          </p:cTn>
                        </p:par>
                      </p:childTnLst>
                    </p:cTn>
                  </p:par>
                </p:childTnLst>
              </p:cTn>
              <p:nextCondLst>
                <p:cond evt="onClick" delay="0">
                  <p:tgtEl>
                    <p:spTgt spid="425"/>
                  </p:tgtEl>
                </p:cond>
              </p:nextCondLst>
            </p:seq>
            <p:seq concurrent="1" nextAc="seek">
              <p:cTn id="3131" restart="whenNotActive" fill="hold" evtFilter="cancelBubble" nodeType="interactiveSeq">
                <p:stCondLst>
                  <p:cond evt="onClick" delay="0">
                    <p:tgtEl>
                      <p:spTgt spid="426"/>
                    </p:tgtEl>
                  </p:cond>
                </p:stCondLst>
                <p:endSync evt="end" delay="0">
                  <p:rtn val="all"/>
                </p:endSync>
                <p:childTnLst>
                  <p:par>
                    <p:cTn id="3132" fill="hold">
                      <p:stCondLst>
                        <p:cond delay="0"/>
                      </p:stCondLst>
                      <p:childTnLst>
                        <p:par>
                          <p:cTn id="3133" fill="hold">
                            <p:stCondLst>
                              <p:cond delay="0"/>
                            </p:stCondLst>
                            <p:childTnLst>
                              <p:par>
                                <p:cTn id="3134" presetID="1" presetClass="exit" presetSubtype="0" fill="hold" grpId="1" nodeType="clickEffect">
                                  <p:stCondLst>
                                    <p:cond delay="0"/>
                                  </p:stCondLst>
                                  <p:childTnLst>
                                    <p:set>
                                      <p:cBhvr>
                                        <p:cTn id="3135" dur="1" fill="hold">
                                          <p:stCondLst>
                                            <p:cond delay="0"/>
                                          </p:stCondLst>
                                        </p:cTn>
                                        <p:tgtEl>
                                          <p:spTgt spid="426"/>
                                        </p:tgtEl>
                                        <p:attrNameLst>
                                          <p:attrName>style.visibility</p:attrName>
                                        </p:attrNameLst>
                                      </p:cBhvr>
                                      <p:to>
                                        <p:strVal val="hidden"/>
                                      </p:to>
                                    </p:set>
                                  </p:childTnLst>
                                </p:cTn>
                              </p:par>
                              <p:par>
                                <p:cTn id="3136" presetID="10" presetClass="entr" presetSubtype="0" fill="hold" grpId="10" nodeType="withEffect">
                                  <p:stCondLst>
                                    <p:cond delay="0"/>
                                  </p:stCondLst>
                                  <p:childTnLst>
                                    <p:set>
                                      <p:cBhvr>
                                        <p:cTn id="3137" dur="1" fill="hold">
                                          <p:stCondLst>
                                            <p:cond delay="0"/>
                                          </p:stCondLst>
                                        </p:cTn>
                                        <p:tgtEl>
                                          <p:spTgt spid="389"/>
                                        </p:tgtEl>
                                        <p:attrNameLst>
                                          <p:attrName>style.visibility</p:attrName>
                                        </p:attrNameLst>
                                      </p:cBhvr>
                                      <p:to>
                                        <p:strVal val="visible"/>
                                      </p:to>
                                    </p:set>
                                    <p:animEffect transition="in" filter="fade">
                                      <p:cBhvr>
                                        <p:cTn id="3138" dur="500"/>
                                        <p:tgtEl>
                                          <p:spTgt spid="389"/>
                                        </p:tgtEl>
                                      </p:cBhvr>
                                    </p:animEffect>
                                  </p:childTnLst>
                                </p:cTn>
                              </p:par>
                            </p:childTnLst>
                          </p:cTn>
                        </p:par>
                      </p:childTnLst>
                    </p:cTn>
                  </p:par>
                </p:childTnLst>
              </p:cTn>
              <p:nextCondLst>
                <p:cond evt="onClick" delay="0">
                  <p:tgtEl>
                    <p:spTgt spid="426"/>
                  </p:tgtEl>
                </p:cond>
              </p:nextCondLst>
            </p:seq>
            <p:seq concurrent="1" nextAc="seek">
              <p:cTn id="3139" restart="whenNotActive" fill="hold" evtFilter="cancelBubble" nodeType="interactiveSeq">
                <p:stCondLst>
                  <p:cond evt="onClick" delay="0">
                    <p:tgtEl>
                      <p:spTgt spid="427"/>
                    </p:tgtEl>
                  </p:cond>
                </p:stCondLst>
                <p:endSync evt="end" delay="0">
                  <p:rtn val="all"/>
                </p:endSync>
                <p:childTnLst>
                  <p:par>
                    <p:cTn id="3140" fill="hold">
                      <p:stCondLst>
                        <p:cond delay="0"/>
                      </p:stCondLst>
                      <p:childTnLst>
                        <p:par>
                          <p:cTn id="3141" fill="hold">
                            <p:stCondLst>
                              <p:cond delay="0"/>
                            </p:stCondLst>
                            <p:childTnLst>
                              <p:par>
                                <p:cTn id="3142" presetID="1" presetClass="exit" presetSubtype="0" fill="hold" grpId="1" nodeType="clickEffect">
                                  <p:stCondLst>
                                    <p:cond delay="0"/>
                                  </p:stCondLst>
                                  <p:childTnLst>
                                    <p:set>
                                      <p:cBhvr>
                                        <p:cTn id="3143" dur="1" fill="hold">
                                          <p:stCondLst>
                                            <p:cond delay="0"/>
                                          </p:stCondLst>
                                        </p:cTn>
                                        <p:tgtEl>
                                          <p:spTgt spid="427"/>
                                        </p:tgtEl>
                                        <p:attrNameLst>
                                          <p:attrName>style.visibility</p:attrName>
                                        </p:attrNameLst>
                                      </p:cBhvr>
                                      <p:to>
                                        <p:strVal val="hidden"/>
                                      </p:to>
                                    </p:set>
                                  </p:childTnLst>
                                </p:cTn>
                              </p:par>
                              <p:par>
                                <p:cTn id="3144" presetID="1" presetClass="exit" presetSubtype="0" fill="hold" grpId="5" nodeType="withEffect">
                                  <p:stCondLst>
                                    <p:cond delay="0"/>
                                  </p:stCondLst>
                                  <p:childTnLst>
                                    <p:set>
                                      <p:cBhvr>
                                        <p:cTn id="3145" dur="1" fill="hold">
                                          <p:stCondLst>
                                            <p:cond delay="0"/>
                                          </p:stCondLst>
                                        </p:cTn>
                                        <p:tgtEl>
                                          <p:spTgt spid="381"/>
                                        </p:tgtEl>
                                        <p:attrNameLst>
                                          <p:attrName>style.visibility</p:attrName>
                                        </p:attrNameLst>
                                      </p:cBhvr>
                                      <p:to>
                                        <p:strVal val="hidden"/>
                                      </p:to>
                                    </p:set>
                                  </p:childTnLst>
                                </p:cTn>
                              </p:par>
                              <p:par>
                                <p:cTn id="3146" presetID="10" presetClass="entr" presetSubtype="0" fill="hold" grpId="11" nodeType="withEffect">
                                  <p:stCondLst>
                                    <p:cond delay="0"/>
                                  </p:stCondLst>
                                  <p:childTnLst>
                                    <p:set>
                                      <p:cBhvr>
                                        <p:cTn id="3147" dur="1" fill="hold">
                                          <p:stCondLst>
                                            <p:cond delay="0"/>
                                          </p:stCondLst>
                                        </p:cTn>
                                        <p:tgtEl>
                                          <p:spTgt spid="389"/>
                                        </p:tgtEl>
                                        <p:attrNameLst>
                                          <p:attrName>style.visibility</p:attrName>
                                        </p:attrNameLst>
                                      </p:cBhvr>
                                      <p:to>
                                        <p:strVal val="visible"/>
                                      </p:to>
                                    </p:set>
                                    <p:animEffect transition="in" filter="fade">
                                      <p:cBhvr>
                                        <p:cTn id="3148" dur="500"/>
                                        <p:tgtEl>
                                          <p:spTgt spid="389"/>
                                        </p:tgtEl>
                                      </p:cBhvr>
                                    </p:animEffect>
                                  </p:childTnLst>
                                </p:cTn>
                              </p:par>
                            </p:childTnLst>
                          </p:cTn>
                        </p:par>
                      </p:childTnLst>
                    </p:cTn>
                  </p:par>
                </p:childTnLst>
              </p:cTn>
              <p:nextCondLst>
                <p:cond evt="onClick" delay="0">
                  <p:tgtEl>
                    <p:spTgt spid="427"/>
                  </p:tgtEl>
                </p:cond>
              </p:nextCondLst>
            </p:seq>
            <p:seq concurrent="1" nextAc="seek">
              <p:cTn id="3149" restart="whenNotActive" fill="hold" evtFilter="cancelBubble" nodeType="interactiveSeq">
                <p:stCondLst>
                  <p:cond evt="onClick" delay="0">
                    <p:tgtEl>
                      <p:spTgt spid="429"/>
                    </p:tgtEl>
                  </p:cond>
                </p:stCondLst>
                <p:endSync evt="end" delay="0">
                  <p:rtn val="all"/>
                </p:endSync>
                <p:childTnLst>
                  <p:par>
                    <p:cTn id="3150" fill="hold">
                      <p:stCondLst>
                        <p:cond delay="0"/>
                      </p:stCondLst>
                      <p:childTnLst>
                        <p:par>
                          <p:cTn id="3151" fill="hold">
                            <p:stCondLst>
                              <p:cond delay="0"/>
                            </p:stCondLst>
                            <p:childTnLst>
                              <p:par>
                                <p:cTn id="3152" presetID="1" presetClass="entr" presetSubtype="0" fill="hold" grpId="0" nodeType="clickEffect">
                                  <p:stCondLst>
                                    <p:cond delay="0"/>
                                  </p:stCondLst>
                                  <p:childTnLst>
                                    <p:set>
                                      <p:cBhvr>
                                        <p:cTn id="3153" dur="1" fill="hold">
                                          <p:stCondLst>
                                            <p:cond delay="0"/>
                                          </p:stCondLst>
                                        </p:cTn>
                                        <p:tgtEl>
                                          <p:spTgt spid="435"/>
                                        </p:tgtEl>
                                        <p:attrNameLst>
                                          <p:attrName>style.visibility</p:attrName>
                                        </p:attrNameLst>
                                      </p:cBhvr>
                                      <p:to>
                                        <p:strVal val="visible"/>
                                      </p:to>
                                    </p:set>
                                  </p:childTnLst>
                                </p:cTn>
                              </p:par>
                              <p:par>
                                <p:cTn id="3154" presetID="10" presetClass="exit" presetSubtype="0" fill="hold" grpId="5" nodeType="withEffect">
                                  <p:stCondLst>
                                    <p:cond delay="0"/>
                                  </p:stCondLst>
                                  <p:childTnLst>
                                    <p:animEffect transition="out" filter="fade">
                                      <p:cBhvr>
                                        <p:cTn id="3155" dur="500"/>
                                        <p:tgtEl>
                                          <p:spTgt spid="451"/>
                                        </p:tgtEl>
                                      </p:cBhvr>
                                    </p:animEffect>
                                    <p:set>
                                      <p:cBhvr>
                                        <p:cTn id="3156"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29"/>
                  </p:tgtEl>
                </p:cond>
              </p:nextCondLst>
            </p:seq>
            <p:seq concurrent="1" nextAc="seek">
              <p:cTn id="3157" restart="whenNotActive" fill="hold" evtFilter="cancelBubble" nodeType="interactiveSeq">
                <p:stCondLst>
                  <p:cond evt="onClick" delay="0">
                    <p:tgtEl>
                      <p:spTgt spid="430"/>
                    </p:tgtEl>
                  </p:cond>
                </p:stCondLst>
                <p:endSync evt="end" delay="0">
                  <p:rtn val="all"/>
                </p:endSync>
                <p:childTnLst>
                  <p:par>
                    <p:cTn id="3158" fill="hold">
                      <p:stCondLst>
                        <p:cond delay="0"/>
                      </p:stCondLst>
                      <p:childTnLst>
                        <p:par>
                          <p:cTn id="3159" fill="hold">
                            <p:stCondLst>
                              <p:cond delay="0"/>
                            </p:stCondLst>
                            <p:childTnLst>
                              <p:par>
                                <p:cTn id="3160" presetID="1" presetClass="entr" presetSubtype="0" fill="hold" grpId="0" nodeType="clickEffect">
                                  <p:stCondLst>
                                    <p:cond delay="0"/>
                                  </p:stCondLst>
                                  <p:childTnLst>
                                    <p:set>
                                      <p:cBhvr>
                                        <p:cTn id="3161" dur="1" fill="hold">
                                          <p:stCondLst>
                                            <p:cond delay="0"/>
                                          </p:stCondLst>
                                        </p:cTn>
                                        <p:tgtEl>
                                          <p:spTgt spid="436"/>
                                        </p:tgtEl>
                                        <p:attrNameLst>
                                          <p:attrName>style.visibility</p:attrName>
                                        </p:attrNameLst>
                                      </p:cBhvr>
                                      <p:to>
                                        <p:strVal val="visible"/>
                                      </p:to>
                                    </p:set>
                                  </p:childTnLst>
                                </p:cTn>
                              </p:par>
                              <p:par>
                                <p:cTn id="3162" presetID="1" presetClass="entr" presetSubtype="0" fill="hold" grpId="2" nodeType="withEffect">
                                  <p:stCondLst>
                                    <p:cond delay="0"/>
                                  </p:stCondLst>
                                  <p:childTnLst>
                                    <p:set>
                                      <p:cBhvr>
                                        <p:cTn id="3163" dur="1" fill="hold">
                                          <p:stCondLst>
                                            <p:cond delay="0"/>
                                          </p:stCondLst>
                                        </p:cTn>
                                        <p:tgtEl>
                                          <p:spTgt spid="444"/>
                                        </p:tgtEl>
                                        <p:attrNameLst>
                                          <p:attrName>style.visibility</p:attrName>
                                        </p:attrNameLst>
                                      </p:cBhvr>
                                      <p:to>
                                        <p:strVal val="visible"/>
                                      </p:to>
                                    </p:set>
                                  </p:childTnLst>
                                </p:cTn>
                              </p:par>
                              <p:par>
                                <p:cTn id="3164" presetID="10" presetClass="exit" presetSubtype="0" fill="hold" grpId="4" nodeType="withEffect">
                                  <p:stCondLst>
                                    <p:cond delay="0"/>
                                  </p:stCondLst>
                                  <p:childTnLst>
                                    <p:animEffect transition="out" filter="fade">
                                      <p:cBhvr>
                                        <p:cTn id="3165" dur="500"/>
                                        <p:tgtEl>
                                          <p:spTgt spid="451"/>
                                        </p:tgtEl>
                                      </p:cBhvr>
                                    </p:animEffect>
                                    <p:set>
                                      <p:cBhvr>
                                        <p:cTn id="3166"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0"/>
                  </p:tgtEl>
                </p:cond>
              </p:nextCondLst>
            </p:seq>
            <p:seq concurrent="1" nextAc="seek">
              <p:cTn id="3167" restart="whenNotActive" fill="hold" evtFilter="cancelBubble" nodeType="interactiveSeq">
                <p:stCondLst>
                  <p:cond evt="onClick" delay="0">
                    <p:tgtEl>
                      <p:spTgt spid="431"/>
                    </p:tgtEl>
                  </p:cond>
                </p:stCondLst>
                <p:endSync evt="end" delay="0">
                  <p:rtn val="all"/>
                </p:endSync>
                <p:childTnLst>
                  <p:par>
                    <p:cTn id="3168" fill="hold">
                      <p:stCondLst>
                        <p:cond delay="0"/>
                      </p:stCondLst>
                      <p:childTnLst>
                        <p:par>
                          <p:cTn id="3169" fill="hold">
                            <p:stCondLst>
                              <p:cond delay="0"/>
                            </p:stCondLst>
                            <p:childTnLst>
                              <p:par>
                                <p:cTn id="3170" presetID="1" presetClass="entr" presetSubtype="0" fill="hold" grpId="1" nodeType="clickEffect">
                                  <p:stCondLst>
                                    <p:cond delay="0"/>
                                  </p:stCondLst>
                                  <p:childTnLst>
                                    <p:set>
                                      <p:cBhvr>
                                        <p:cTn id="3171" dur="1" fill="hold">
                                          <p:stCondLst>
                                            <p:cond delay="0"/>
                                          </p:stCondLst>
                                        </p:cTn>
                                        <p:tgtEl>
                                          <p:spTgt spid="437"/>
                                        </p:tgtEl>
                                        <p:attrNameLst>
                                          <p:attrName>style.visibility</p:attrName>
                                        </p:attrNameLst>
                                      </p:cBhvr>
                                      <p:to>
                                        <p:strVal val="visible"/>
                                      </p:to>
                                    </p:set>
                                  </p:childTnLst>
                                </p:cTn>
                              </p:par>
                              <p:par>
                                <p:cTn id="3172" presetID="1" presetClass="entr" presetSubtype="0" fill="hold" grpId="1" nodeType="withEffect">
                                  <p:stCondLst>
                                    <p:cond delay="0"/>
                                  </p:stCondLst>
                                  <p:childTnLst>
                                    <p:set>
                                      <p:cBhvr>
                                        <p:cTn id="3173" dur="1" fill="hold">
                                          <p:stCondLst>
                                            <p:cond delay="0"/>
                                          </p:stCondLst>
                                        </p:cTn>
                                        <p:tgtEl>
                                          <p:spTgt spid="444"/>
                                        </p:tgtEl>
                                        <p:attrNameLst>
                                          <p:attrName>style.visibility</p:attrName>
                                        </p:attrNameLst>
                                      </p:cBhvr>
                                      <p:to>
                                        <p:strVal val="visible"/>
                                      </p:to>
                                    </p:set>
                                  </p:childTnLst>
                                </p:cTn>
                              </p:par>
                              <p:par>
                                <p:cTn id="3174" presetID="10" presetClass="exit" presetSubtype="0" fill="hold" grpId="3" nodeType="withEffect">
                                  <p:stCondLst>
                                    <p:cond delay="0"/>
                                  </p:stCondLst>
                                  <p:childTnLst>
                                    <p:animEffect transition="out" filter="fade">
                                      <p:cBhvr>
                                        <p:cTn id="3175" dur="500"/>
                                        <p:tgtEl>
                                          <p:spTgt spid="451"/>
                                        </p:tgtEl>
                                      </p:cBhvr>
                                    </p:animEffect>
                                    <p:set>
                                      <p:cBhvr>
                                        <p:cTn id="3176"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1"/>
                  </p:tgtEl>
                </p:cond>
              </p:nextCondLst>
            </p:seq>
            <p:seq concurrent="1" nextAc="seek">
              <p:cTn id="3177" restart="whenNotActive" fill="hold" evtFilter="cancelBubble" nodeType="interactiveSeq">
                <p:stCondLst>
                  <p:cond evt="onClick" delay="0">
                    <p:tgtEl>
                      <p:spTgt spid="433"/>
                    </p:tgtEl>
                  </p:cond>
                </p:stCondLst>
                <p:endSync evt="end" delay="0">
                  <p:rtn val="all"/>
                </p:endSync>
                <p:childTnLst>
                  <p:par>
                    <p:cTn id="3178" fill="hold">
                      <p:stCondLst>
                        <p:cond delay="0"/>
                      </p:stCondLst>
                      <p:childTnLst>
                        <p:par>
                          <p:cTn id="3179" fill="hold">
                            <p:stCondLst>
                              <p:cond delay="0"/>
                            </p:stCondLst>
                            <p:childTnLst>
                              <p:par>
                                <p:cTn id="3180" presetID="1" presetClass="entr" presetSubtype="0" fill="hold" grpId="0" nodeType="clickEffect">
                                  <p:stCondLst>
                                    <p:cond delay="0"/>
                                  </p:stCondLst>
                                  <p:childTnLst>
                                    <p:set>
                                      <p:cBhvr>
                                        <p:cTn id="3181" dur="1" fill="hold">
                                          <p:stCondLst>
                                            <p:cond delay="0"/>
                                          </p:stCondLst>
                                        </p:cTn>
                                        <p:tgtEl>
                                          <p:spTgt spid="439"/>
                                        </p:tgtEl>
                                        <p:attrNameLst>
                                          <p:attrName>style.visibility</p:attrName>
                                        </p:attrNameLst>
                                      </p:cBhvr>
                                      <p:to>
                                        <p:strVal val="visible"/>
                                      </p:to>
                                    </p:set>
                                  </p:childTnLst>
                                </p:cTn>
                              </p:par>
                              <p:par>
                                <p:cTn id="3182" presetID="1" presetClass="entr" presetSubtype="0" fill="hold" grpId="0" nodeType="withEffect">
                                  <p:stCondLst>
                                    <p:cond delay="0"/>
                                  </p:stCondLst>
                                  <p:childTnLst>
                                    <p:set>
                                      <p:cBhvr>
                                        <p:cTn id="3183" dur="1" fill="hold">
                                          <p:stCondLst>
                                            <p:cond delay="0"/>
                                          </p:stCondLst>
                                        </p:cTn>
                                        <p:tgtEl>
                                          <p:spTgt spid="446"/>
                                        </p:tgtEl>
                                        <p:attrNameLst>
                                          <p:attrName>style.visibility</p:attrName>
                                        </p:attrNameLst>
                                      </p:cBhvr>
                                      <p:to>
                                        <p:strVal val="visible"/>
                                      </p:to>
                                    </p:set>
                                  </p:childTnLst>
                                </p:cTn>
                              </p:par>
                              <p:par>
                                <p:cTn id="3184" presetID="10" presetClass="exit" presetSubtype="0" fill="hold" grpId="2" nodeType="withEffect">
                                  <p:stCondLst>
                                    <p:cond delay="0"/>
                                  </p:stCondLst>
                                  <p:childTnLst>
                                    <p:animEffect transition="out" filter="fade">
                                      <p:cBhvr>
                                        <p:cTn id="3185" dur="500"/>
                                        <p:tgtEl>
                                          <p:spTgt spid="451"/>
                                        </p:tgtEl>
                                      </p:cBhvr>
                                    </p:animEffect>
                                    <p:set>
                                      <p:cBhvr>
                                        <p:cTn id="3186"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3"/>
                  </p:tgtEl>
                </p:cond>
              </p:nextCondLst>
            </p:seq>
            <p:seq concurrent="1" nextAc="seek">
              <p:cTn id="3187" restart="whenNotActive" fill="hold" evtFilter="cancelBubble" nodeType="interactiveSeq">
                <p:stCondLst>
                  <p:cond evt="onClick" delay="0">
                    <p:tgtEl>
                      <p:spTgt spid="434"/>
                    </p:tgtEl>
                  </p:cond>
                </p:stCondLst>
                <p:endSync evt="end" delay="0">
                  <p:rtn val="all"/>
                </p:endSync>
                <p:childTnLst>
                  <p:par>
                    <p:cTn id="3188" fill="hold">
                      <p:stCondLst>
                        <p:cond delay="0"/>
                      </p:stCondLst>
                      <p:childTnLst>
                        <p:par>
                          <p:cTn id="3189" fill="hold">
                            <p:stCondLst>
                              <p:cond delay="0"/>
                            </p:stCondLst>
                            <p:childTnLst>
                              <p:par>
                                <p:cTn id="3190" presetID="1" presetClass="entr" presetSubtype="0" fill="hold" grpId="0" nodeType="clickEffect">
                                  <p:stCondLst>
                                    <p:cond delay="0"/>
                                  </p:stCondLst>
                                  <p:childTnLst>
                                    <p:set>
                                      <p:cBhvr>
                                        <p:cTn id="3191" dur="1" fill="hold">
                                          <p:stCondLst>
                                            <p:cond delay="0"/>
                                          </p:stCondLst>
                                        </p:cTn>
                                        <p:tgtEl>
                                          <p:spTgt spid="440"/>
                                        </p:tgtEl>
                                        <p:attrNameLst>
                                          <p:attrName>style.visibility</p:attrName>
                                        </p:attrNameLst>
                                      </p:cBhvr>
                                      <p:to>
                                        <p:strVal val="visible"/>
                                      </p:to>
                                    </p:set>
                                  </p:childTnLst>
                                </p:cTn>
                              </p:par>
                              <p:par>
                                <p:cTn id="3192" presetID="1" presetClass="entr" presetSubtype="0" fill="hold" grpId="0" nodeType="withEffect">
                                  <p:stCondLst>
                                    <p:cond delay="0"/>
                                  </p:stCondLst>
                                  <p:childTnLst>
                                    <p:set>
                                      <p:cBhvr>
                                        <p:cTn id="3193" dur="1" fill="hold">
                                          <p:stCondLst>
                                            <p:cond delay="0"/>
                                          </p:stCondLst>
                                        </p:cTn>
                                        <p:tgtEl>
                                          <p:spTgt spid="444"/>
                                        </p:tgtEl>
                                        <p:attrNameLst>
                                          <p:attrName>style.visibility</p:attrName>
                                        </p:attrNameLst>
                                      </p:cBhvr>
                                      <p:to>
                                        <p:strVal val="visible"/>
                                      </p:to>
                                    </p:set>
                                  </p:childTnLst>
                                </p:cTn>
                              </p:par>
                              <p:par>
                                <p:cTn id="3194" presetID="10" presetClass="exit" presetSubtype="0" fill="hold" grpId="1" nodeType="withEffect">
                                  <p:stCondLst>
                                    <p:cond delay="0"/>
                                  </p:stCondLst>
                                  <p:childTnLst>
                                    <p:animEffect transition="out" filter="fade">
                                      <p:cBhvr>
                                        <p:cTn id="3195" dur="500"/>
                                        <p:tgtEl>
                                          <p:spTgt spid="451"/>
                                        </p:tgtEl>
                                      </p:cBhvr>
                                    </p:animEffect>
                                    <p:set>
                                      <p:cBhvr>
                                        <p:cTn id="3196"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4"/>
                  </p:tgtEl>
                </p:cond>
              </p:nextCondLst>
            </p:seq>
            <p:seq concurrent="1" nextAc="seek">
              <p:cTn id="3197" restart="whenNotActive" fill="hold" evtFilter="cancelBubble" nodeType="interactiveSeq">
                <p:stCondLst>
                  <p:cond evt="onClick" delay="0">
                    <p:tgtEl>
                      <p:spTgt spid="432"/>
                    </p:tgtEl>
                  </p:cond>
                </p:stCondLst>
                <p:endSync evt="end" delay="0">
                  <p:rtn val="all"/>
                </p:endSync>
                <p:childTnLst>
                  <p:par>
                    <p:cTn id="3198" fill="hold">
                      <p:stCondLst>
                        <p:cond delay="0"/>
                      </p:stCondLst>
                      <p:childTnLst>
                        <p:par>
                          <p:cTn id="3199" fill="hold">
                            <p:stCondLst>
                              <p:cond delay="0"/>
                            </p:stCondLst>
                            <p:childTnLst>
                              <p:par>
                                <p:cTn id="3200" presetID="1" presetClass="entr" presetSubtype="0" fill="hold" grpId="0" nodeType="clickEffect">
                                  <p:stCondLst>
                                    <p:cond delay="0"/>
                                  </p:stCondLst>
                                  <p:childTnLst>
                                    <p:set>
                                      <p:cBhvr>
                                        <p:cTn id="3201" dur="1" fill="hold">
                                          <p:stCondLst>
                                            <p:cond delay="0"/>
                                          </p:stCondLst>
                                        </p:cTn>
                                        <p:tgtEl>
                                          <p:spTgt spid="438"/>
                                        </p:tgtEl>
                                        <p:attrNameLst>
                                          <p:attrName>style.visibility</p:attrName>
                                        </p:attrNameLst>
                                      </p:cBhvr>
                                      <p:to>
                                        <p:strVal val="visible"/>
                                      </p:to>
                                    </p:set>
                                  </p:childTnLst>
                                </p:cTn>
                              </p:par>
                              <p:par>
                                <p:cTn id="3202" presetID="10" presetClass="exit" presetSubtype="0" fill="hold" grpId="0" nodeType="withEffect">
                                  <p:stCondLst>
                                    <p:cond delay="0"/>
                                  </p:stCondLst>
                                  <p:childTnLst>
                                    <p:animEffect transition="out" filter="fade">
                                      <p:cBhvr>
                                        <p:cTn id="3203" dur="500"/>
                                        <p:tgtEl>
                                          <p:spTgt spid="451"/>
                                        </p:tgtEl>
                                      </p:cBhvr>
                                    </p:animEffect>
                                    <p:set>
                                      <p:cBhvr>
                                        <p:cTn id="3204"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2"/>
                  </p:tgtEl>
                </p:cond>
              </p:nextCondLst>
            </p:seq>
            <p:seq concurrent="1" nextAc="seek">
              <p:cTn id="3205" restart="whenNotActive" fill="hold" evtFilter="cancelBubble" nodeType="interactiveSeq">
                <p:stCondLst>
                  <p:cond evt="onClick" delay="0">
                    <p:tgtEl>
                      <p:spTgt spid="440"/>
                    </p:tgtEl>
                  </p:cond>
                </p:stCondLst>
                <p:endSync evt="end" delay="0">
                  <p:rtn val="all"/>
                </p:endSync>
                <p:childTnLst>
                  <p:par>
                    <p:cTn id="3206" fill="hold">
                      <p:stCondLst>
                        <p:cond delay="0"/>
                      </p:stCondLst>
                      <p:childTnLst>
                        <p:par>
                          <p:cTn id="3207" fill="hold">
                            <p:stCondLst>
                              <p:cond delay="0"/>
                            </p:stCondLst>
                            <p:childTnLst>
                              <p:par>
                                <p:cTn id="3208" presetID="1" presetClass="exit" presetSubtype="0" fill="hold" grpId="1" nodeType="clickEffect">
                                  <p:stCondLst>
                                    <p:cond delay="0"/>
                                  </p:stCondLst>
                                  <p:childTnLst>
                                    <p:set>
                                      <p:cBhvr>
                                        <p:cTn id="3209" dur="1" fill="hold">
                                          <p:stCondLst>
                                            <p:cond delay="0"/>
                                          </p:stCondLst>
                                        </p:cTn>
                                        <p:tgtEl>
                                          <p:spTgt spid="440"/>
                                        </p:tgtEl>
                                        <p:attrNameLst>
                                          <p:attrName>style.visibility</p:attrName>
                                        </p:attrNameLst>
                                      </p:cBhvr>
                                      <p:to>
                                        <p:strVal val="hidden"/>
                                      </p:to>
                                    </p:set>
                                  </p:childTnLst>
                                </p:cTn>
                              </p:par>
                              <p:par>
                                <p:cTn id="3210" presetID="1" presetClass="exit" presetSubtype="0" fill="hold" grpId="3" nodeType="withEffect">
                                  <p:stCondLst>
                                    <p:cond delay="0"/>
                                  </p:stCondLst>
                                  <p:childTnLst>
                                    <p:set>
                                      <p:cBhvr>
                                        <p:cTn id="3211" dur="1" fill="hold">
                                          <p:stCondLst>
                                            <p:cond delay="0"/>
                                          </p:stCondLst>
                                        </p:cTn>
                                        <p:tgtEl>
                                          <p:spTgt spid="444"/>
                                        </p:tgtEl>
                                        <p:attrNameLst>
                                          <p:attrName>style.visibility</p:attrName>
                                        </p:attrNameLst>
                                      </p:cBhvr>
                                      <p:to>
                                        <p:strVal val="hidden"/>
                                      </p:to>
                                    </p:set>
                                  </p:childTnLst>
                                </p:cTn>
                              </p:par>
                              <p:par>
                                <p:cTn id="3212" presetID="10" presetClass="entr" presetSubtype="0" fill="hold" grpId="6" nodeType="withEffect">
                                  <p:stCondLst>
                                    <p:cond delay="0"/>
                                  </p:stCondLst>
                                  <p:childTnLst>
                                    <p:set>
                                      <p:cBhvr>
                                        <p:cTn id="3213" dur="1" fill="hold">
                                          <p:stCondLst>
                                            <p:cond delay="0"/>
                                          </p:stCondLst>
                                        </p:cTn>
                                        <p:tgtEl>
                                          <p:spTgt spid="451"/>
                                        </p:tgtEl>
                                        <p:attrNameLst>
                                          <p:attrName>style.visibility</p:attrName>
                                        </p:attrNameLst>
                                      </p:cBhvr>
                                      <p:to>
                                        <p:strVal val="visible"/>
                                      </p:to>
                                    </p:set>
                                    <p:animEffect transition="in" filter="fade">
                                      <p:cBhvr>
                                        <p:cTn id="3214" dur="500"/>
                                        <p:tgtEl>
                                          <p:spTgt spid="451"/>
                                        </p:tgtEl>
                                      </p:cBhvr>
                                    </p:animEffect>
                                  </p:childTnLst>
                                </p:cTn>
                              </p:par>
                            </p:childTnLst>
                          </p:cTn>
                        </p:par>
                      </p:childTnLst>
                    </p:cTn>
                  </p:par>
                </p:childTnLst>
              </p:cTn>
              <p:nextCondLst>
                <p:cond evt="onClick" delay="0">
                  <p:tgtEl>
                    <p:spTgt spid="440"/>
                  </p:tgtEl>
                </p:cond>
              </p:nextCondLst>
            </p:seq>
            <p:seq concurrent="1" nextAc="seek">
              <p:cTn id="3215" restart="whenNotActive" fill="hold" evtFilter="cancelBubble" nodeType="interactiveSeq">
                <p:stCondLst>
                  <p:cond evt="onClick" delay="0">
                    <p:tgtEl>
                      <p:spTgt spid="435"/>
                    </p:tgtEl>
                  </p:cond>
                </p:stCondLst>
                <p:endSync evt="end" delay="0">
                  <p:rtn val="all"/>
                </p:endSync>
                <p:childTnLst>
                  <p:par>
                    <p:cTn id="3216" fill="hold">
                      <p:stCondLst>
                        <p:cond delay="0"/>
                      </p:stCondLst>
                      <p:childTnLst>
                        <p:par>
                          <p:cTn id="3217" fill="hold">
                            <p:stCondLst>
                              <p:cond delay="0"/>
                            </p:stCondLst>
                            <p:childTnLst>
                              <p:par>
                                <p:cTn id="3218" presetID="1" presetClass="exit" presetSubtype="0" fill="hold" grpId="1" nodeType="clickEffect">
                                  <p:stCondLst>
                                    <p:cond delay="0"/>
                                  </p:stCondLst>
                                  <p:childTnLst>
                                    <p:set>
                                      <p:cBhvr>
                                        <p:cTn id="3219" dur="1" fill="hold">
                                          <p:stCondLst>
                                            <p:cond delay="0"/>
                                          </p:stCondLst>
                                        </p:cTn>
                                        <p:tgtEl>
                                          <p:spTgt spid="435"/>
                                        </p:tgtEl>
                                        <p:attrNameLst>
                                          <p:attrName>style.visibility</p:attrName>
                                        </p:attrNameLst>
                                      </p:cBhvr>
                                      <p:to>
                                        <p:strVal val="hidden"/>
                                      </p:to>
                                    </p:set>
                                  </p:childTnLst>
                                </p:cTn>
                              </p:par>
                              <p:par>
                                <p:cTn id="3220" presetID="10" presetClass="entr" presetSubtype="0" fill="hold" grpId="7" nodeType="withEffect">
                                  <p:stCondLst>
                                    <p:cond delay="0"/>
                                  </p:stCondLst>
                                  <p:childTnLst>
                                    <p:set>
                                      <p:cBhvr>
                                        <p:cTn id="3221" dur="1" fill="hold">
                                          <p:stCondLst>
                                            <p:cond delay="0"/>
                                          </p:stCondLst>
                                        </p:cTn>
                                        <p:tgtEl>
                                          <p:spTgt spid="451"/>
                                        </p:tgtEl>
                                        <p:attrNameLst>
                                          <p:attrName>style.visibility</p:attrName>
                                        </p:attrNameLst>
                                      </p:cBhvr>
                                      <p:to>
                                        <p:strVal val="visible"/>
                                      </p:to>
                                    </p:set>
                                    <p:animEffect transition="in" filter="fade">
                                      <p:cBhvr>
                                        <p:cTn id="3222" dur="500"/>
                                        <p:tgtEl>
                                          <p:spTgt spid="451"/>
                                        </p:tgtEl>
                                      </p:cBhvr>
                                    </p:animEffect>
                                  </p:childTnLst>
                                </p:cTn>
                              </p:par>
                            </p:childTnLst>
                          </p:cTn>
                        </p:par>
                      </p:childTnLst>
                    </p:cTn>
                  </p:par>
                </p:childTnLst>
              </p:cTn>
              <p:nextCondLst>
                <p:cond evt="onClick" delay="0">
                  <p:tgtEl>
                    <p:spTgt spid="435"/>
                  </p:tgtEl>
                </p:cond>
              </p:nextCondLst>
            </p:seq>
            <p:seq concurrent="1" nextAc="seek">
              <p:cTn id="3223" restart="whenNotActive" fill="hold" evtFilter="cancelBubble" nodeType="interactiveSeq">
                <p:stCondLst>
                  <p:cond evt="onClick" delay="0">
                    <p:tgtEl>
                      <p:spTgt spid="436"/>
                    </p:tgtEl>
                  </p:cond>
                </p:stCondLst>
                <p:endSync evt="end" delay="0">
                  <p:rtn val="all"/>
                </p:endSync>
                <p:childTnLst>
                  <p:par>
                    <p:cTn id="3224" fill="hold">
                      <p:stCondLst>
                        <p:cond delay="0"/>
                      </p:stCondLst>
                      <p:childTnLst>
                        <p:par>
                          <p:cTn id="3225" fill="hold">
                            <p:stCondLst>
                              <p:cond delay="0"/>
                            </p:stCondLst>
                            <p:childTnLst>
                              <p:par>
                                <p:cTn id="3226" presetID="1" presetClass="exit" presetSubtype="0" fill="hold" grpId="1" nodeType="clickEffect">
                                  <p:stCondLst>
                                    <p:cond delay="0"/>
                                  </p:stCondLst>
                                  <p:childTnLst>
                                    <p:set>
                                      <p:cBhvr>
                                        <p:cTn id="3227" dur="1" fill="hold">
                                          <p:stCondLst>
                                            <p:cond delay="0"/>
                                          </p:stCondLst>
                                        </p:cTn>
                                        <p:tgtEl>
                                          <p:spTgt spid="436"/>
                                        </p:tgtEl>
                                        <p:attrNameLst>
                                          <p:attrName>style.visibility</p:attrName>
                                        </p:attrNameLst>
                                      </p:cBhvr>
                                      <p:to>
                                        <p:strVal val="hidden"/>
                                      </p:to>
                                    </p:set>
                                  </p:childTnLst>
                                </p:cTn>
                              </p:par>
                              <p:par>
                                <p:cTn id="3228" presetID="1" presetClass="exit" presetSubtype="0" fill="hold" grpId="4" nodeType="withEffect">
                                  <p:stCondLst>
                                    <p:cond delay="0"/>
                                  </p:stCondLst>
                                  <p:childTnLst>
                                    <p:set>
                                      <p:cBhvr>
                                        <p:cTn id="3229" dur="1" fill="hold">
                                          <p:stCondLst>
                                            <p:cond delay="0"/>
                                          </p:stCondLst>
                                        </p:cTn>
                                        <p:tgtEl>
                                          <p:spTgt spid="444"/>
                                        </p:tgtEl>
                                        <p:attrNameLst>
                                          <p:attrName>style.visibility</p:attrName>
                                        </p:attrNameLst>
                                      </p:cBhvr>
                                      <p:to>
                                        <p:strVal val="hidden"/>
                                      </p:to>
                                    </p:set>
                                  </p:childTnLst>
                                </p:cTn>
                              </p:par>
                              <p:par>
                                <p:cTn id="3230" presetID="10" presetClass="entr" presetSubtype="0" fill="hold" grpId="10" nodeType="withEffect">
                                  <p:stCondLst>
                                    <p:cond delay="0"/>
                                  </p:stCondLst>
                                  <p:childTnLst>
                                    <p:set>
                                      <p:cBhvr>
                                        <p:cTn id="3231" dur="1" fill="hold">
                                          <p:stCondLst>
                                            <p:cond delay="0"/>
                                          </p:stCondLst>
                                        </p:cTn>
                                        <p:tgtEl>
                                          <p:spTgt spid="451"/>
                                        </p:tgtEl>
                                        <p:attrNameLst>
                                          <p:attrName>style.visibility</p:attrName>
                                        </p:attrNameLst>
                                      </p:cBhvr>
                                      <p:to>
                                        <p:strVal val="visible"/>
                                      </p:to>
                                    </p:set>
                                    <p:animEffect transition="in" filter="fade">
                                      <p:cBhvr>
                                        <p:cTn id="3232" dur="500"/>
                                        <p:tgtEl>
                                          <p:spTgt spid="451"/>
                                        </p:tgtEl>
                                      </p:cBhvr>
                                    </p:animEffect>
                                  </p:childTnLst>
                                </p:cTn>
                              </p:par>
                            </p:childTnLst>
                          </p:cTn>
                        </p:par>
                      </p:childTnLst>
                    </p:cTn>
                  </p:par>
                </p:childTnLst>
              </p:cTn>
              <p:nextCondLst>
                <p:cond evt="onClick" delay="0">
                  <p:tgtEl>
                    <p:spTgt spid="436"/>
                  </p:tgtEl>
                </p:cond>
              </p:nextCondLst>
            </p:seq>
            <p:seq concurrent="1" nextAc="seek">
              <p:cTn id="3233" restart="whenNotActive" fill="hold" evtFilter="cancelBubble" nodeType="interactiveSeq">
                <p:stCondLst>
                  <p:cond evt="onClick" delay="0">
                    <p:tgtEl>
                      <p:spTgt spid="437"/>
                    </p:tgtEl>
                  </p:cond>
                </p:stCondLst>
                <p:endSync evt="end" delay="0">
                  <p:rtn val="all"/>
                </p:endSync>
                <p:childTnLst>
                  <p:par>
                    <p:cTn id="3234" fill="hold">
                      <p:stCondLst>
                        <p:cond delay="0"/>
                      </p:stCondLst>
                      <p:childTnLst>
                        <p:par>
                          <p:cTn id="3235" fill="hold">
                            <p:stCondLst>
                              <p:cond delay="0"/>
                            </p:stCondLst>
                            <p:childTnLst>
                              <p:par>
                                <p:cTn id="3236" presetID="1" presetClass="exit" presetSubtype="0" fill="hold" grpId="0" nodeType="clickEffect">
                                  <p:stCondLst>
                                    <p:cond delay="0"/>
                                  </p:stCondLst>
                                  <p:childTnLst>
                                    <p:set>
                                      <p:cBhvr>
                                        <p:cTn id="3237" dur="1" fill="hold">
                                          <p:stCondLst>
                                            <p:cond delay="0"/>
                                          </p:stCondLst>
                                        </p:cTn>
                                        <p:tgtEl>
                                          <p:spTgt spid="437"/>
                                        </p:tgtEl>
                                        <p:attrNameLst>
                                          <p:attrName>style.visibility</p:attrName>
                                        </p:attrNameLst>
                                      </p:cBhvr>
                                      <p:to>
                                        <p:strVal val="hidden"/>
                                      </p:to>
                                    </p:set>
                                  </p:childTnLst>
                                </p:cTn>
                              </p:par>
                              <p:par>
                                <p:cTn id="3238" presetID="1" presetClass="exit" presetSubtype="0" fill="hold" grpId="5" nodeType="withEffect">
                                  <p:stCondLst>
                                    <p:cond delay="0"/>
                                  </p:stCondLst>
                                  <p:childTnLst>
                                    <p:set>
                                      <p:cBhvr>
                                        <p:cTn id="3239" dur="1" fill="hold">
                                          <p:stCondLst>
                                            <p:cond delay="0"/>
                                          </p:stCondLst>
                                        </p:cTn>
                                        <p:tgtEl>
                                          <p:spTgt spid="444"/>
                                        </p:tgtEl>
                                        <p:attrNameLst>
                                          <p:attrName>style.visibility</p:attrName>
                                        </p:attrNameLst>
                                      </p:cBhvr>
                                      <p:to>
                                        <p:strVal val="hidden"/>
                                      </p:to>
                                    </p:set>
                                  </p:childTnLst>
                                </p:cTn>
                              </p:par>
                              <p:par>
                                <p:cTn id="3240" presetID="10" presetClass="entr" presetSubtype="0" fill="hold" grpId="9" nodeType="withEffect">
                                  <p:stCondLst>
                                    <p:cond delay="0"/>
                                  </p:stCondLst>
                                  <p:childTnLst>
                                    <p:set>
                                      <p:cBhvr>
                                        <p:cTn id="3241" dur="1" fill="hold">
                                          <p:stCondLst>
                                            <p:cond delay="0"/>
                                          </p:stCondLst>
                                        </p:cTn>
                                        <p:tgtEl>
                                          <p:spTgt spid="451"/>
                                        </p:tgtEl>
                                        <p:attrNameLst>
                                          <p:attrName>style.visibility</p:attrName>
                                        </p:attrNameLst>
                                      </p:cBhvr>
                                      <p:to>
                                        <p:strVal val="visible"/>
                                      </p:to>
                                    </p:set>
                                    <p:animEffect transition="in" filter="fade">
                                      <p:cBhvr>
                                        <p:cTn id="3242" dur="500"/>
                                        <p:tgtEl>
                                          <p:spTgt spid="451"/>
                                        </p:tgtEl>
                                      </p:cBhvr>
                                    </p:animEffect>
                                  </p:childTnLst>
                                </p:cTn>
                              </p:par>
                            </p:childTnLst>
                          </p:cTn>
                        </p:par>
                      </p:childTnLst>
                    </p:cTn>
                  </p:par>
                </p:childTnLst>
              </p:cTn>
              <p:nextCondLst>
                <p:cond evt="onClick" delay="0">
                  <p:tgtEl>
                    <p:spTgt spid="437"/>
                  </p:tgtEl>
                </p:cond>
              </p:nextCondLst>
            </p:seq>
            <p:seq concurrent="1" nextAc="seek">
              <p:cTn id="3243" restart="whenNotActive" fill="hold" evtFilter="cancelBubble" nodeType="interactiveSeq">
                <p:stCondLst>
                  <p:cond evt="onClick" delay="0">
                    <p:tgtEl>
                      <p:spTgt spid="438"/>
                    </p:tgtEl>
                  </p:cond>
                </p:stCondLst>
                <p:endSync evt="end" delay="0">
                  <p:rtn val="all"/>
                </p:endSync>
                <p:childTnLst>
                  <p:par>
                    <p:cTn id="3244" fill="hold">
                      <p:stCondLst>
                        <p:cond delay="0"/>
                      </p:stCondLst>
                      <p:childTnLst>
                        <p:par>
                          <p:cTn id="3245" fill="hold">
                            <p:stCondLst>
                              <p:cond delay="0"/>
                            </p:stCondLst>
                            <p:childTnLst>
                              <p:par>
                                <p:cTn id="3246" presetID="1" presetClass="exit" presetSubtype="0" fill="hold" grpId="1" nodeType="clickEffect">
                                  <p:stCondLst>
                                    <p:cond delay="0"/>
                                  </p:stCondLst>
                                  <p:childTnLst>
                                    <p:set>
                                      <p:cBhvr>
                                        <p:cTn id="3247" dur="1" fill="hold">
                                          <p:stCondLst>
                                            <p:cond delay="0"/>
                                          </p:stCondLst>
                                        </p:cTn>
                                        <p:tgtEl>
                                          <p:spTgt spid="438"/>
                                        </p:tgtEl>
                                        <p:attrNameLst>
                                          <p:attrName>style.visibility</p:attrName>
                                        </p:attrNameLst>
                                      </p:cBhvr>
                                      <p:to>
                                        <p:strVal val="hidden"/>
                                      </p:to>
                                    </p:set>
                                  </p:childTnLst>
                                </p:cTn>
                              </p:par>
                              <p:par>
                                <p:cTn id="3248" presetID="10" presetClass="entr" presetSubtype="0" fill="hold" grpId="11" nodeType="withEffect">
                                  <p:stCondLst>
                                    <p:cond delay="0"/>
                                  </p:stCondLst>
                                  <p:childTnLst>
                                    <p:set>
                                      <p:cBhvr>
                                        <p:cTn id="3249" dur="1" fill="hold">
                                          <p:stCondLst>
                                            <p:cond delay="0"/>
                                          </p:stCondLst>
                                        </p:cTn>
                                        <p:tgtEl>
                                          <p:spTgt spid="451"/>
                                        </p:tgtEl>
                                        <p:attrNameLst>
                                          <p:attrName>style.visibility</p:attrName>
                                        </p:attrNameLst>
                                      </p:cBhvr>
                                      <p:to>
                                        <p:strVal val="visible"/>
                                      </p:to>
                                    </p:set>
                                    <p:animEffect transition="in" filter="fade">
                                      <p:cBhvr>
                                        <p:cTn id="3250" dur="500"/>
                                        <p:tgtEl>
                                          <p:spTgt spid="451"/>
                                        </p:tgtEl>
                                      </p:cBhvr>
                                    </p:animEffect>
                                  </p:childTnLst>
                                </p:cTn>
                              </p:par>
                            </p:childTnLst>
                          </p:cTn>
                        </p:par>
                      </p:childTnLst>
                    </p:cTn>
                  </p:par>
                </p:childTnLst>
              </p:cTn>
              <p:nextCondLst>
                <p:cond evt="onClick" delay="0">
                  <p:tgtEl>
                    <p:spTgt spid="438"/>
                  </p:tgtEl>
                </p:cond>
              </p:nextCondLst>
            </p:seq>
            <p:seq concurrent="1" nextAc="seek">
              <p:cTn id="3251" restart="whenNotActive" fill="hold" evtFilter="cancelBubble" nodeType="interactiveSeq">
                <p:stCondLst>
                  <p:cond evt="onClick" delay="0">
                    <p:tgtEl>
                      <p:spTgt spid="439"/>
                    </p:tgtEl>
                  </p:cond>
                </p:stCondLst>
                <p:endSync evt="end" delay="0">
                  <p:rtn val="all"/>
                </p:endSync>
                <p:childTnLst>
                  <p:par>
                    <p:cTn id="3252" fill="hold">
                      <p:stCondLst>
                        <p:cond delay="0"/>
                      </p:stCondLst>
                      <p:childTnLst>
                        <p:par>
                          <p:cTn id="3253" fill="hold">
                            <p:stCondLst>
                              <p:cond delay="0"/>
                            </p:stCondLst>
                            <p:childTnLst>
                              <p:par>
                                <p:cTn id="3254" presetID="1" presetClass="exit" presetSubtype="0" fill="hold" grpId="1" nodeType="clickEffect">
                                  <p:stCondLst>
                                    <p:cond delay="0"/>
                                  </p:stCondLst>
                                  <p:childTnLst>
                                    <p:set>
                                      <p:cBhvr>
                                        <p:cTn id="3255" dur="1" fill="hold">
                                          <p:stCondLst>
                                            <p:cond delay="0"/>
                                          </p:stCondLst>
                                        </p:cTn>
                                        <p:tgtEl>
                                          <p:spTgt spid="439"/>
                                        </p:tgtEl>
                                        <p:attrNameLst>
                                          <p:attrName>style.visibility</p:attrName>
                                        </p:attrNameLst>
                                      </p:cBhvr>
                                      <p:to>
                                        <p:strVal val="hidden"/>
                                      </p:to>
                                    </p:set>
                                  </p:childTnLst>
                                </p:cTn>
                              </p:par>
                              <p:par>
                                <p:cTn id="3256" presetID="1" presetClass="exit" presetSubtype="0" fill="hold" grpId="1" nodeType="withEffect">
                                  <p:stCondLst>
                                    <p:cond delay="0"/>
                                  </p:stCondLst>
                                  <p:childTnLst>
                                    <p:set>
                                      <p:cBhvr>
                                        <p:cTn id="3257" dur="1" fill="hold">
                                          <p:stCondLst>
                                            <p:cond delay="0"/>
                                          </p:stCondLst>
                                        </p:cTn>
                                        <p:tgtEl>
                                          <p:spTgt spid="446"/>
                                        </p:tgtEl>
                                        <p:attrNameLst>
                                          <p:attrName>style.visibility</p:attrName>
                                        </p:attrNameLst>
                                      </p:cBhvr>
                                      <p:to>
                                        <p:strVal val="hidden"/>
                                      </p:to>
                                    </p:set>
                                  </p:childTnLst>
                                </p:cTn>
                              </p:par>
                              <p:par>
                                <p:cTn id="3258" presetID="10" presetClass="entr" presetSubtype="0" fill="hold" grpId="8" nodeType="withEffect">
                                  <p:stCondLst>
                                    <p:cond delay="0"/>
                                  </p:stCondLst>
                                  <p:childTnLst>
                                    <p:set>
                                      <p:cBhvr>
                                        <p:cTn id="3259" dur="1" fill="hold">
                                          <p:stCondLst>
                                            <p:cond delay="0"/>
                                          </p:stCondLst>
                                        </p:cTn>
                                        <p:tgtEl>
                                          <p:spTgt spid="451"/>
                                        </p:tgtEl>
                                        <p:attrNameLst>
                                          <p:attrName>style.visibility</p:attrName>
                                        </p:attrNameLst>
                                      </p:cBhvr>
                                      <p:to>
                                        <p:strVal val="visible"/>
                                      </p:to>
                                    </p:set>
                                    <p:animEffect transition="in" filter="fade">
                                      <p:cBhvr>
                                        <p:cTn id="3260" dur="500"/>
                                        <p:tgtEl>
                                          <p:spTgt spid="451"/>
                                        </p:tgtEl>
                                      </p:cBhvr>
                                    </p:animEffect>
                                  </p:childTnLst>
                                </p:cTn>
                              </p:par>
                            </p:childTnLst>
                          </p:cTn>
                        </p:par>
                      </p:childTnLst>
                    </p:cTn>
                  </p:par>
                </p:childTnLst>
              </p:cTn>
              <p:nextCondLst>
                <p:cond evt="onClick" delay="0">
                  <p:tgtEl>
                    <p:spTgt spid="439"/>
                  </p:tgtEl>
                </p:cond>
              </p:nextCondLst>
            </p:seq>
            <p:seq concurrent="1" nextAc="seek">
              <p:cTn id="3261" restart="whenNotActive" fill="hold" evtFilter="cancelBubble" nodeType="interactiveSeq">
                <p:stCondLst>
                  <p:cond evt="onClick" delay="0">
                    <p:tgtEl>
                      <p:spTgt spid="453"/>
                    </p:tgtEl>
                  </p:cond>
                </p:stCondLst>
                <p:endSync evt="end" delay="0">
                  <p:rtn val="all"/>
                </p:endSync>
                <p:childTnLst>
                  <p:par>
                    <p:cTn id="3262" fill="hold">
                      <p:stCondLst>
                        <p:cond delay="0"/>
                      </p:stCondLst>
                      <p:childTnLst>
                        <p:par>
                          <p:cTn id="3263" fill="hold">
                            <p:stCondLst>
                              <p:cond delay="0"/>
                            </p:stCondLst>
                            <p:childTnLst>
                              <p:par>
                                <p:cTn id="3264" presetID="1" presetClass="entr" presetSubtype="0" fill="hold" grpId="0" nodeType="clickEffect">
                                  <p:stCondLst>
                                    <p:cond delay="0"/>
                                  </p:stCondLst>
                                  <p:childTnLst>
                                    <p:set>
                                      <p:cBhvr>
                                        <p:cTn id="3265" dur="1" fill="hold">
                                          <p:stCondLst>
                                            <p:cond delay="0"/>
                                          </p:stCondLst>
                                        </p:cTn>
                                        <p:tgtEl>
                                          <p:spTgt spid="459"/>
                                        </p:tgtEl>
                                        <p:attrNameLst>
                                          <p:attrName>style.visibility</p:attrName>
                                        </p:attrNameLst>
                                      </p:cBhvr>
                                      <p:to>
                                        <p:strVal val="visible"/>
                                      </p:to>
                                    </p:set>
                                  </p:childTnLst>
                                </p:cTn>
                              </p:par>
                              <p:par>
                                <p:cTn id="3266" presetID="10" presetClass="exit" presetSubtype="0" fill="hold" grpId="0" nodeType="withEffect">
                                  <p:stCondLst>
                                    <p:cond delay="0"/>
                                  </p:stCondLst>
                                  <p:childTnLst>
                                    <p:animEffect transition="out" filter="fade">
                                      <p:cBhvr>
                                        <p:cTn id="3267" dur="500"/>
                                        <p:tgtEl>
                                          <p:spTgt spid="452"/>
                                        </p:tgtEl>
                                      </p:cBhvr>
                                    </p:animEffect>
                                    <p:set>
                                      <p:cBhvr>
                                        <p:cTn id="3268"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3"/>
                  </p:tgtEl>
                </p:cond>
              </p:nextCondLst>
            </p:seq>
            <p:seq concurrent="1" nextAc="seek">
              <p:cTn id="3269" restart="whenNotActive" fill="hold" evtFilter="cancelBubble" nodeType="interactiveSeq">
                <p:stCondLst>
                  <p:cond evt="onClick" delay="0">
                    <p:tgtEl>
                      <p:spTgt spid="454"/>
                    </p:tgtEl>
                  </p:cond>
                </p:stCondLst>
                <p:endSync evt="end" delay="0">
                  <p:rtn val="all"/>
                </p:endSync>
                <p:childTnLst>
                  <p:par>
                    <p:cTn id="3270" fill="hold">
                      <p:stCondLst>
                        <p:cond delay="0"/>
                      </p:stCondLst>
                      <p:childTnLst>
                        <p:par>
                          <p:cTn id="3271" fill="hold">
                            <p:stCondLst>
                              <p:cond delay="0"/>
                            </p:stCondLst>
                            <p:childTnLst>
                              <p:par>
                                <p:cTn id="3272" presetID="1" presetClass="entr" presetSubtype="0" fill="hold" grpId="0" nodeType="clickEffect">
                                  <p:stCondLst>
                                    <p:cond delay="0"/>
                                  </p:stCondLst>
                                  <p:childTnLst>
                                    <p:set>
                                      <p:cBhvr>
                                        <p:cTn id="3273" dur="1" fill="hold">
                                          <p:stCondLst>
                                            <p:cond delay="0"/>
                                          </p:stCondLst>
                                        </p:cTn>
                                        <p:tgtEl>
                                          <p:spTgt spid="460"/>
                                        </p:tgtEl>
                                        <p:attrNameLst>
                                          <p:attrName>style.visibility</p:attrName>
                                        </p:attrNameLst>
                                      </p:cBhvr>
                                      <p:to>
                                        <p:strVal val="visible"/>
                                      </p:to>
                                    </p:set>
                                  </p:childTnLst>
                                </p:cTn>
                              </p:par>
                              <p:par>
                                <p:cTn id="3274" presetID="1" presetClass="entr" presetSubtype="0" fill="hold" grpId="0" nodeType="withEffect">
                                  <p:stCondLst>
                                    <p:cond delay="0"/>
                                  </p:stCondLst>
                                  <p:childTnLst>
                                    <p:set>
                                      <p:cBhvr>
                                        <p:cTn id="3275" dur="1" fill="hold">
                                          <p:stCondLst>
                                            <p:cond delay="0"/>
                                          </p:stCondLst>
                                        </p:cTn>
                                        <p:tgtEl>
                                          <p:spTgt spid="445"/>
                                        </p:tgtEl>
                                        <p:attrNameLst>
                                          <p:attrName>style.visibility</p:attrName>
                                        </p:attrNameLst>
                                      </p:cBhvr>
                                      <p:to>
                                        <p:strVal val="visible"/>
                                      </p:to>
                                    </p:set>
                                  </p:childTnLst>
                                </p:cTn>
                              </p:par>
                              <p:par>
                                <p:cTn id="3276" presetID="10" presetClass="exit" presetSubtype="0" fill="hold" grpId="1" nodeType="withEffect">
                                  <p:stCondLst>
                                    <p:cond delay="0"/>
                                  </p:stCondLst>
                                  <p:childTnLst>
                                    <p:animEffect transition="out" filter="fade">
                                      <p:cBhvr>
                                        <p:cTn id="3277" dur="500"/>
                                        <p:tgtEl>
                                          <p:spTgt spid="452"/>
                                        </p:tgtEl>
                                      </p:cBhvr>
                                    </p:animEffect>
                                    <p:set>
                                      <p:cBhvr>
                                        <p:cTn id="3278"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4"/>
                  </p:tgtEl>
                </p:cond>
              </p:nextCondLst>
            </p:seq>
            <p:seq concurrent="1" nextAc="seek">
              <p:cTn id="3279" restart="whenNotActive" fill="hold" evtFilter="cancelBubble" nodeType="interactiveSeq">
                <p:stCondLst>
                  <p:cond evt="onClick" delay="0">
                    <p:tgtEl>
                      <p:spTgt spid="455"/>
                    </p:tgtEl>
                  </p:cond>
                </p:stCondLst>
                <p:endSync evt="end" delay="0">
                  <p:rtn val="all"/>
                </p:endSync>
                <p:childTnLst>
                  <p:par>
                    <p:cTn id="3280" fill="hold">
                      <p:stCondLst>
                        <p:cond delay="0"/>
                      </p:stCondLst>
                      <p:childTnLst>
                        <p:par>
                          <p:cTn id="3281" fill="hold">
                            <p:stCondLst>
                              <p:cond delay="0"/>
                            </p:stCondLst>
                            <p:childTnLst>
                              <p:par>
                                <p:cTn id="3282" presetID="1" presetClass="entr" presetSubtype="0" fill="hold" grpId="0" nodeType="clickEffect">
                                  <p:stCondLst>
                                    <p:cond delay="0"/>
                                  </p:stCondLst>
                                  <p:childTnLst>
                                    <p:set>
                                      <p:cBhvr>
                                        <p:cTn id="3283" dur="1" fill="hold">
                                          <p:stCondLst>
                                            <p:cond delay="0"/>
                                          </p:stCondLst>
                                        </p:cTn>
                                        <p:tgtEl>
                                          <p:spTgt spid="461"/>
                                        </p:tgtEl>
                                        <p:attrNameLst>
                                          <p:attrName>style.visibility</p:attrName>
                                        </p:attrNameLst>
                                      </p:cBhvr>
                                      <p:to>
                                        <p:strVal val="visible"/>
                                      </p:to>
                                    </p:set>
                                  </p:childTnLst>
                                </p:cTn>
                              </p:par>
                              <p:par>
                                <p:cTn id="3284" presetID="1" presetClass="entr" presetSubtype="0" fill="hold" grpId="2" nodeType="withEffect">
                                  <p:stCondLst>
                                    <p:cond delay="0"/>
                                  </p:stCondLst>
                                  <p:childTnLst>
                                    <p:set>
                                      <p:cBhvr>
                                        <p:cTn id="3285" dur="1" fill="hold">
                                          <p:stCondLst>
                                            <p:cond delay="0"/>
                                          </p:stCondLst>
                                        </p:cTn>
                                        <p:tgtEl>
                                          <p:spTgt spid="443"/>
                                        </p:tgtEl>
                                        <p:attrNameLst>
                                          <p:attrName>style.visibility</p:attrName>
                                        </p:attrNameLst>
                                      </p:cBhvr>
                                      <p:to>
                                        <p:strVal val="visible"/>
                                      </p:to>
                                    </p:set>
                                  </p:childTnLst>
                                </p:cTn>
                              </p:par>
                              <p:par>
                                <p:cTn id="3286" presetID="10" presetClass="exit" presetSubtype="0" fill="hold" grpId="2" nodeType="withEffect">
                                  <p:stCondLst>
                                    <p:cond delay="0"/>
                                  </p:stCondLst>
                                  <p:childTnLst>
                                    <p:animEffect transition="out" filter="fade">
                                      <p:cBhvr>
                                        <p:cTn id="3287" dur="500"/>
                                        <p:tgtEl>
                                          <p:spTgt spid="452"/>
                                        </p:tgtEl>
                                      </p:cBhvr>
                                    </p:animEffect>
                                    <p:set>
                                      <p:cBhvr>
                                        <p:cTn id="3288"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5"/>
                  </p:tgtEl>
                </p:cond>
              </p:nextCondLst>
            </p:seq>
            <p:seq concurrent="1" nextAc="seek">
              <p:cTn id="3289" restart="whenNotActive" fill="hold" evtFilter="cancelBubble" nodeType="interactiveSeq">
                <p:stCondLst>
                  <p:cond evt="onClick" delay="0">
                    <p:tgtEl>
                      <p:spTgt spid="457"/>
                    </p:tgtEl>
                  </p:cond>
                </p:stCondLst>
                <p:endSync evt="end" delay="0">
                  <p:rtn val="all"/>
                </p:endSync>
                <p:childTnLst>
                  <p:par>
                    <p:cTn id="3290" fill="hold">
                      <p:stCondLst>
                        <p:cond delay="0"/>
                      </p:stCondLst>
                      <p:childTnLst>
                        <p:par>
                          <p:cTn id="3291" fill="hold">
                            <p:stCondLst>
                              <p:cond delay="0"/>
                            </p:stCondLst>
                            <p:childTnLst>
                              <p:par>
                                <p:cTn id="3292" presetID="1" presetClass="entr" presetSubtype="0" fill="hold" grpId="0" nodeType="clickEffect">
                                  <p:stCondLst>
                                    <p:cond delay="0"/>
                                  </p:stCondLst>
                                  <p:childTnLst>
                                    <p:set>
                                      <p:cBhvr>
                                        <p:cTn id="3293" dur="1" fill="hold">
                                          <p:stCondLst>
                                            <p:cond delay="0"/>
                                          </p:stCondLst>
                                        </p:cTn>
                                        <p:tgtEl>
                                          <p:spTgt spid="463"/>
                                        </p:tgtEl>
                                        <p:attrNameLst>
                                          <p:attrName>style.visibility</p:attrName>
                                        </p:attrNameLst>
                                      </p:cBhvr>
                                      <p:to>
                                        <p:strVal val="visible"/>
                                      </p:to>
                                    </p:set>
                                  </p:childTnLst>
                                </p:cTn>
                              </p:par>
                              <p:par>
                                <p:cTn id="3294" presetID="1" presetClass="entr" presetSubtype="0" fill="hold" grpId="0" nodeType="withEffect">
                                  <p:stCondLst>
                                    <p:cond delay="0"/>
                                  </p:stCondLst>
                                  <p:childTnLst>
                                    <p:set>
                                      <p:cBhvr>
                                        <p:cTn id="3295" dur="1" fill="hold">
                                          <p:stCondLst>
                                            <p:cond delay="0"/>
                                          </p:stCondLst>
                                        </p:cTn>
                                        <p:tgtEl>
                                          <p:spTgt spid="443"/>
                                        </p:tgtEl>
                                        <p:attrNameLst>
                                          <p:attrName>style.visibility</p:attrName>
                                        </p:attrNameLst>
                                      </p:cBhvr>
                                      <p:to>
                                        <p:strVal val="visible"/>
                                      </p:to>
                                    </p:set>
                                  </p:childTnLst>
                                </p:cTn>
                              </p:par>
                              <p:par>
                                <p:cTn id="3296" presetID="10" presetClass="exit" presetSubtype="0" fill="hold" grpId="9" nodeType="withEffect">
                                  <p:stCondLst>
                                    <p:cond delay="0"/>
                                  </p:stCondLst>
                                  <p:childTnLst>
                                    <p:animEffect transition="out" filter="fade">
                                      <p:cBhvr>
                                        <p:cTn id="3297" dur="500"/>
                                        <p:tgtEl>
                                          <p:spTgt spid="452"/>
                                        </p:tgtEl>
                                      </p:cBhvr>
                                    </p:animEffect>
                                    <p:set>
                                      <p:cBhvr>
                                        <p:cTn id="3298"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7"/>
                  </p:tgtEl>
                </p:cond>
              </p:nextCondLst>
            </p:seq>
            <p:seq concurrent="1" nextAc="seek">
              <p:cTn id="3299" restart="whenNotActive" fill="hold" evtFilter="cancelBubble" nodeType="interactiveSeq">
                <p:stCondLst>
                  <p:cond evt="onClick" delay="0">
                    <p:tgtEl>
                      <p:spTgt spid="458"/>
                    </p:tgtEl>
                  </p:cond>
                </p:stCondLst>
                <p:endSync evt="end" delay="0">
                  <p:rtn val="all"/>
                </p:endSync>
                <p:childTnLst>
                  <p:par>
                    <p:cTn id="3300" fill="hold">
                      <p:stCondLst>
                        <p:cond delay="0"/>
                      </p:stCondLst>
                      <p:childTnLst>
                        <p:par>
                          <p:cTn id="3301" fill="hold">
                            <p:stCondLst>
                              <p:cond delay="0"/>
                            </p:stCondLst>
                            <p:childTnLst>
                              <p:par>
                                <p:cTn id="3302" presetID="1" presetClass="entr" presetSubtype="0" fill="hold" grpId="0" nodeType="clickEffect">
                                  <p:stCondLst>
                                    <p:cond delay="0"/>
                                  </p:stCondLst>
                                  <p:childTnLst>
                                    <p:set>
                                      <p:cBhvr>
                                        <p:cTn id="3303" dur="1" fill="hold">
                                          <p:stCondLst>
                                            <p:cond delay="0"/>
                                          </p:stCondLst>
                                        </p:cTn>
                                        <p:tgtEl>
                                          <p:spTgt spid="464"/>
                                        </p:tgtEl>
                                        <p:attrNameLst>
                                          <p:attrName>style.visibility</p:attrName>
                                        </p:attrNameLst>
                                      </p:cBhvr>
                                      <p:to>
                                        <p:strVal val="visible"/>
                                      </p:to>
                                    </p:set>
                                  </p:childTnLst>
                                </p:cTn>
                              </p:par>
                              <p:par>
                                <p:cTn id="3304" presetID="1" presetClass="entr" presetSubtype="0" fill="hold" grpId="1" nodeType="withEffect">
                                  <p:stCondLst>
                                    <p:cond delay="0"/>
                                  </p:stCondLst>
                                  <p:childTnLst>
                                    <p:set>
                                      <p:cBhvr>
                                        <p:cTn id="3305" dur="1" fill="hold">
                                          <p:stCondLst>
                                            <p:cond delay="0"/>
                                          </p:stCondLst>
                                        </p:cTn>
                                        <p:tgtEl>
                                          <p:spTgt spid="443"/>
                                        </p:tgtEl>
                                        <p:attrNameLst>
                                          <p:attrName>style.visibility</p:attrName>
                                        </p:attrNameLst>
                                      </p:cBhvr>
                                      <p:to>
                                        <p:strVal val="visible"/>
                                      </p:to>
                                    </p:set>
                                  </p:childTnLst>
                                </p:cTn>
                              </p:par>
                              <p:par>
                                <p:cTn id="3306" presetID="10" presetClass="exit" presetSubtype="0" fill="hold" grpId="10" nodeType="withEffect">
                                  <p:stCondLst>
                                    <p:cond delay="0"/>
                                  </p:stCondLst>
                                  <p:childTnLst>
                                    <p:animEffect transition="out" filter="fade">
                                      <p:cBhvr>
                                        <p:cTn id="3307" dur="500"/>
                                        <p:tgtEl>
                                          <p:spTgt spid="452"/>
                                        </p:tgtEl>
                                      </p:cBhvr>
                                    </p:animEffect>
                                    <p:set>
                                      <p:cBhvr>
                                        <p:cTn id="3308"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8"/>
                  </p:tgtEl>
                </p:cond>
              </p:nextCondLst>
            </p:seq>
            <p:seq concurrent="1" nextAc="seek">
              <p:cTn id="3309" restart="whenNotActive" fill="hold" evtFilter="cancelBubble" nodeType="interactiveSeq">
                <p:stCondLst>
                  <p:cond evt="onClick" delay="0">
                    <p:tgtEl>
                      <p:spTgt spid="456"/>
                    </p:tgtEl>
                  </p:cond>
                </p:stCondLst>
                <p:endSync evt="end" delay="0">
                  <p:rtn val="all"/>
                </p:endSync>
                <p:childTnLst>
                  <p:par>
                    <p:cTn id="3310" fill="hold">
                      <p:stCondLst>
                        <p:cond delay="0"/>
                      </p:stCondLst>
                      <p:childTnLst>
                        <p:par>
                          <p:cTn id="3311" fill="hold">
                            <p:stCondLst>
                              <p:cond delay="0"/>
                            </p:stCondLst>
                            <p:childTnLst>
                              <p:par>
                                <p:cTn id="3312" presetID="1" presetClass="entr" presetSubtype="0" fill="hold" grpId="0" nodeType="clickEffect">
                                  <p:stCondLst>
                                    <p:cond delay="0"/>
                                  </p:stCondLst>
                                  <p:childTnLst>
                                    <p:set>
                                      <p:cBhvr>
                                        <p:cTn id="3313" dur="1" fill="hold">
                                          <p:stCondLst>
                                            <p:cond delay="0"/>
                                          </p:stCondLst>
                                        </p:cTn>
                                        <p:tgtEl>
                                          <p:spTgt spid="462"/>
                                        </p:tgtEl>
                                        <p:attrNameLst>
                                          <p:attrName>style.visibility</p:attrName>
                                        </p:attrNameLst>
                                      </p:cBhvr>
                                      <p:to>
                                        <p:strVal val="visible"/>
                                      </p:to>
                                    </p:set>
                                  </p:childTnLst>
                                </p:cTn>
                              </p:par>
                              <p:par>
                                <p:cTn id="3314" presetID="10" presetClass="exit" presetSubtype="0" fill="hold" grpId="11" nodeType="withEffect">
                                  <p:stCondLst>
                                    <p:cond delay="0"/>
                                  </p:stCondLst>
                                  <p:childTnLst>
                                    <p:animEffect transition="out" filter="fade">
                                      <p:cBhvr>
                                        <p:cTn id="3315" dur="500"/>
                                        <p:tgtEl>
                                          <p:spTgt spid="452"/>
                                        </p:tgtEl>
                                      </p:cBhvr>
                                    </p:animEffect>
                                    <p:set>
                                      <p:cBhvr>
                                        <p:cTn id="3316"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6"/>
                  </p:tgtEl>
                </p:cond>
              </p:nextCondLst>
            </p:seq>
            <p:seq concurrent="1" nextAc="seek">
              <p:cTn id="3317" restart="whenNotActive" fill="hold" evtFilter="cancelBubble" nodeType="interactiveSeq">
                <p:stCondLst>
                  <p:cond evt="onClick" delay="0">
                    <p:tgtEl>
                      <p:spTgt spid="464"/>
                    </p:tgtEl>
                  </p:cond>
                </p:stCondLst>
                <p:endSync evt="end" delay="0">
                  <p:rtn val="all"/>
                </p:endSync>
                <p:childTnLst>
                  <p:par>
                    <p:cTn id="3318" fill="hold">
                      <p:stCondLst>
                        <p:cond delay="0"/>
                      </p:stCondLst>
                      <p:childTnLst>
                        <p:par>
                          <p:cTn id="3319" fill="hold">
                            <p:stCondLst>
                              <p:cond delay="0"/>
                            </p:stCondLst>
                            <p:childTnLst>
                              <p:par>
                                <p:cTn id="3320" presetID="1" presetClass="exit" presetSubtype="0" fill="hold" grpId="1" nodeType="clickEffect">
                                  <p:stCondLst>
                                    <p:cond delay="0"/>
                                  </p:stCondLst>
                                  <p:childTnLst>
                                    <p:set>
                                      <p:cBhvr>
                                        <p:cTn id="3321" dur="1" fill="hold">
                                          <p:stCondLst>
                                            <p:cond delay="0"/>
                                          </p:stCondLst>
                                        </p:cTn>
                                        <p:tgtEl>
                                          <p:spTgt spid="464"/>
                                        </p:tgtEl>
                                        <p:attrNameLst>
                                          <p:attrName>style.visibility</p:attrName>
                                        </p:attrNameLst>
                                      </p:cBhvr>
                                      <p:to>
                                        <p:strVal val="hidden"/>
                                      </p:to>
                                    </p:set>
                                  </p:childTnLst>
                                </p:cTn>
                              </p:par>
                              <p:par>
                                <p:cTn id="3322" presetID="1" presetClass="exit" presetSubtype="0" fill="hold" grpId="3" nodeType="withEffect">
                                  <p:stCondLst>
                                    <p:cond delay="0"/>
                                  </p:stCondLst>
                                  <p:childTnLst>
                                    <p:set>
                                      <p:cBhvr>
                                        <p:cTn id="3323" dur="1" fill="hold">
                                          <p:stCondLst>
                                            <p:cond delay="0"/>
                                          </p:stCondLst>
                                        </p:cTn>
                                        <p:tgtEl>
                                          <p:spTgt spid="443"/>
                                        </p:tgtEl>
                                        <p:attrNameLst>
                                          <p:attrName>style.visibility</p:attrName>
                                        </p:attrNameLst>
                                      </p:cBhvr>
                                      <p:to>
                                        <p:strVal val="hidden"/>
                                      </p:to>
                                    </p:set>
                                  </p:childTnLst>
                                </p:cTn>
                              </p:par>
                              <p:par>
                                <p:cTn id="3324" presetID="10" presetClass="entr" presetSubtype="0" fill="hold" grpId="3" nodeType="withEffect">
                                  <p:stCondLst>
                                    <p:cond delay="0"/>
                                  </p:stCondLst>
                                  <p:childTnLst>
                                    <p:set>
                                      <p:cBhvr>
                                        <p:cTn id="3325" dur="1" fill="hold">
                                          <p:stCondLst>
                                            <p:cond delay="0"/>
                                          </p:stCondLst>
                                        </p:cTn>
                                        <p:tgtEl>
                                          <p:spTgt spid="452"/>
                                        </p:tgtEl>
                                        <p:attrNameLst>
                                          <p:attrName>style.visibility</p:attrName>
                                        </p:attrNameLst>
                                      </p:cBhvr>
                                      <p:to>
                                        <p:strVal val="visible"/>
                                      </p:to>
                                    </p:set>
                                    <p:animEffect transition="in" filter="fade">
                                      <p:cBhvr>
                                        <p:cTn id="3326" dur="500"/>
                                        <p:tgtEl>
                                          <p:spTgt spid="452"/>
                                        </p:tgtEl>
                                      </p:cBhvr>
                                    </p:animEffect>
                                  </p:childTnLst>
                                </p:cTn>
                              </p:par>
                            </p:childTnLst>
                          </p:cTn>
                        </p:par>
                      </p:childTnLst>
                    </p:cTn>
                  </p:par>
                </p:childTnLst>
              </p:cTn>
              <p:nextCondLst>
                <p:cond evt="onClick" delay="0">
                  <p:tgtEl>
                    <p:spTgt spid="464"/>
                  </p:tgtEl>
                </p:cond>
              </p:nextCondLst>
            </p:seq>
            <p:seq concurrent="1" nextAc="seek">
              <p:cTn id="3327" restart="whenNotActive" fill="hold" evtFilter="cancelBubble" nodeType="interactiveSeq">
                <p:stCondLst>
                  <p:cond evt="onClick" delay="0">
                    <p:tgtEl>
                      <p:spTgt spid="459"/>
                    </p:tgtEl>
                  </p:cond>
                </p:stCondLst>
                <p:endSync evt="end" delay="0">
                  <p:rtn val="all"/>
                </p:endSync>
                <p:childTnLst>
                  <p:par>
                    <p:cTn id="3328" fill="hold">
                      <p:stCondLst>
                        <p:cond delay="0"/>
                      </p:stCondLst>
                      <p:childTnLst>
                        <p:par>
                          <p:cTn id="3329" fill="hold">
                            <p:stCondLst>
                              <p:cond delay="0"/>
                            </p:stCondLst>
                            <p:childTnLst>
                              <p:par>
                                <p:cTn id="3330" presetID="1" presetClass="exit" presetSubtype="0" fill="hold" grpId="1" nodeType="clickEffect">
                                  <p:stCondLst>
                                    <p:cond delay="0"/>
                                  </p:stCondLst>
                                  <p:childTnLst>
                                    <p:set>
                                      <p:cBhvr>
                                        <p:cTn id="3331" dur="1" fill="hold">
                                          <p:stCondLst>
                                            <p:cond delay="0"/>
                                          </p:stCondLst>
                                        </p:cTn>
                                        <p:tgtEl>
                                          <p:spTgt spid="459"/>
                                        </p:tgtEl>
                                        <p:attrNameLst>
                                          <p:attrName>style.visibility</p:attrName>
                                        </p:attrNameLst>
                                      </p:cBhvr>
                                      <p:to>
                                        <p:strVal val="hidden"/>
                                      </p:to>
                                    </p:set>
                                  </p:childTnLst>
                                </p:cTn>
                              </p:par>
                              <p:par>
                                <p:cTn id="3332" presetID="10" presetClass="entr" presetSubtype="0" fill="hold" grpId="4" nodeType="withEffect">
                                  <p:stCondLst>
                                    <p:cond delay="0"/>
                                  </p:stCondLst>
                                  <p:childTnLst>
                                    <p:set>
                                      <p:cBhvr>
                                        <p:cTn id="3333" dur="1" fill="hold">
                                          <p:stCondLst>
                                            <p:cond delay="0"/>
                                          </p:stCondLst>
                                        </p:cTn>
                                        <p:tgtEl>
                                          <p:spTgt spid="452"/>
                                        </p:tgtEl>
                                        <p:attrNameLst>
                                          <p:attrName>style.visibility</p:attrName>
                                        </p:attrNameLst>
                                      </p:cBhvr>
                                      <p:to>
                                        <p:strVal val="visible"/>
                                      </p:to>
                                    </p:set>
                                    <p:animEffect transition="in" filter="fade">
                                      <p:cBhvr>
                                        <p:cTn id="3334" dur="500"/>
                                        <p:tgtEl>
                                          <p:spTgt spid="452"/>
                                        </p:tgtEl>
                                      </p:cBhvr>
                                    </p:animEffect>
                                  </p:childTnLst>
                                </p:cTn>
                              </p:par>
                            </p:childTnLst>
                          </p:cTn>
                        </p:par>
                      </p:childTnLst>
                    </p:cTn>
                  </p:par>
                </p:childTnLst>
              </p:cTn>
              <p:nextCondLst>
                <p:cond evt="onClick" delay="0">
                  <p:tgtEl>
                    <p:spTgt spid="459"/>
                  </p:tgtEl>
                </p:cond>
              </p:nextCondLst>
            </p:seq>
            <p:seq concurrent="1" nextAc="seek">
              <p:cTn id="3335" restart="whenNotActive" fill="hold" evtFilter="cancelBubble" nodeType="interactiveSeq">
                <p:stCondLst>
                  <p:cond evt="onClick" delay="0">
                    <p:tgtEl>
                      <p:spTgt spid="460"/>
                    </p:tgtEl>
                  </p:cond>
                </p:stCondLst>
                <p:endSync evt="end" delay="0">
                  <p:rtn val="all"/>
                </p:endSync>
                <p:childTnLst>
                  <p:par>
                    <p:cTn id="3336" fill="hold">
                      <p:stCondLst>
                        <p:cond delay="0"/>
                      </p:stCondLst>
                      <p:childTnLst>
                        <p:par>
                          <p:cTn id="3337" fill="hold">
                            <p:stCondLst>
                              <p:cond delay="0"/>
                            </p:stCondLst>
                            <p:childTnLst>
                              <p:par>
                                <p:cTn id="3338" presetID="1" presetClass="exit" presetSubtype="0" fill="hold" grpId="1" nodeType="clickEffect">
                                  <p:stCondLst>
                                    <p:cond delay="0"/>
                                  </p:stCondLst>
                                  <p:childTnLst>
                                    <p:set>
                                      <p:cBhvr>
                                        <p:cTn id="3339" dur="1" fill="hold">
                                          <p:stCondLst>
                                            <p:cond delay="0"/>
                                          </p:stCondLst>
                                        </p:cTn>
                                        <p:tgtEl>
                                          <p:spTgt spid="460"/>
                                        </p:tgtEl>
                                        <p:attrNameLst>
                                          <p:attrName>style.visibility</p:attrName>
                                        </p:attrNameLst>
                                      </p:cBhvr>
                                      <p:to>
                                        <p:strVal val="hidden"/>
                                      </p:to>
                                    </p:set>
                                  </p:childTnLst>
                                </p:cTn>
                              </p:par>
                              <p:par>
                                <p:cTn id="3340" presetID="1" presetClass="exit" presetSubtype="0" fill="hold" grpId="1" nodeType="withEffect">
                                  <p:stCondLst>
                                    <p:cond delay="0"/>
                                  </p:stCondLst>
                                  <p:childTnLst>
                                    <p:set>
                                      <p:cBhvr>
                                        <p:cTn id="3341" dur="1" fill="hold">
                                          <p:stCondLst>
                                            <p:cond delay="0"/>
                                          </p:stCondLst>
                                        </p:cTn>
                                        <p:tgtEl>
                                          <p:spTgt spid="445"/>
                                        </p:tgtEl>
                                        <p:attrNameLst>
                                          <p:attrName>style.visibility</p:attrName>
                                        </p:attrNameLst>
                                      </p:cBhvr>
                                      <p:to>
                                        <p:strVal val="hidden"/>
                                      </p:to>
                                    </p:set>
                                  </p:childTnLst>
                                </p:cTn>
                              </p:par>
                              <p:par>
                                <p:cTn id="3342" presetID="10" presetClass="entr" presetSubtype="0" fill="hold" grpId="5" nodeType="withEffect">
                                  <p:stCondLst>
                                    <p:cond delay="0"/>
                                  </p:stCondLst>
                                  <p:childTnLst>
                                    <p:set>
                                      <p:cBhvr>
                                        <p:cTn id="3343" dur="1" fill="hold">
                                          <p:stCondLst>
                                            <p:cond delay="0"/>
                                          </p:stCondLst>
                                        </p:cTn>
                                        <p:tgtEl>
                                          <p:spTgt spid="452"/>
                                        </p:tgtEl>
                                        <p:attrNameLst>
                                          <p:attrName>style.visibility</p:attrName>
                                        </p:attrNameLst>
                                      </p:cBhvr>
                                      <p:to>
                                        <p:strVal val="visible"/>
                                      </p:to>
                                    </p:set>
                                    <p:animEffect transition="in" filter="fade">
                                      <p:cBhvr>
                                        <p:cTn id="3344" dur="500"/>
                                        <p:tgtEl>
                                          <p:spTgt spid="452"/>
                                        </p:tgtEl>
                                      </p:cBhvr>
                                    </p:animEffect>
                                  </p:childTnLst>
                                </p:cTn>
                              </p:par>
                            </p:childTnLst>
                          </p:cTn>
                        </p:par>
                      </p:childTnLst>
                    </p:cTn>
                  </p:par>
                </p:childTnLst>
              </p:cTn>
              <p:nextCondLst>
                <p:cond evt="onClick" delay="0">
                  <p:tgtEl>
                    <p:spTgt spid="460"/>
                  </p:tgtEl>
                </p:cond>
              </p:nextCondLst>
            </p:seq>
            <p:seq concurrent="1" nextAc="seek">
              <p:cTn id="3345" restart="whenNotActive" fill="hold" evtFilter="cancelBubble" nodeType="interactiveSeq">
                <p:stCondLst>
                  <p:cond evt="onClick" delay="0">
                    <p:tgtEl>
                      <p:spTgt spid="461"/>
                    </p:tgtEl>
                  </p:cond>
                </p:stCondLst>
                <p:endSync evt="end" delay="0">
                  <p:rtn val="all"/>
                </p:endSync>
                <p:childTnLst>
                  <p:par>
                    <p:cTn id="3346" fill="hold">
                      <p:stCondLst>
                        <p:cond delay="0"/>
                      </p:stCondLst>
                      <p:childTnLst>
                        <p:par>
                          <p:cTn id="3347" fill="hold">
                            <p:stCondLst>
                              <p:cond delay="0"/>
                            </p:stCondLst>
                            <p:childTnLst>
                              <p:par>
                                <p:cTn id="3348" presetID="1" presetClass="exit" presetSubtype="0" fill="hold" grpId="1" nodeType="clickEffect">
                                  <p:stCondLst>
                                    <p:cond delay="0"/>
                                  </p:stCondLst>
                                  <p:childTnLst>
                                    <p:set>
                                      <p:cBhvr>
                                        <p:cTn id="3349" dur="1" fill="hold">
                                          <p:stCondLst>
                                            <p:cond delay="0"/>
                                          </p:stCondLst>
                                        </p:cTn>
                                        <p:tgtEl>
                                          <p:spTgt spid="461"/>
                                        </p:tgtEl>
                                        <p:attrNameLst>
                                          <p:attrName>style.visibility</p:attrName>
                                        </p:attrNameLst>
                                      </p:cBhvr>
                                      <p:to>
                                        <p:strVal val="hidden"/>
                                      </p:to>
                                    </p:set>
                                  </p:childTnLst>
                                </p:cTn>
                              </p:par>
                              <p:par>
                                <p:cTn id="3350" presetID="1" presetClass="exit" presetSubtype="0" fill="hold" grpId="4" nodeType="withEffect">
                                  <p:stCondLst>
                                    <p:cond delay="0"/>
                                  </p:stCondLst>
                                  <p:childTnLst>
                                    <p:set>
                                      <p:cBhvr>
                                        <p:cTn id="3351" dur="1" fill="hold">
                                          <p:stCondLst>
                                            <p:cond delay="0"/>
                                          </p:stCondLst>
                                        </p:cTn>
                                        <p:tgtEl>
                                          <p:spTgt spid="443"/>
                                        </p:tgtEl>
                                        <p:attrNameLst>
                                          <p:attrName>style.visibility</p:attrName>
                                        </p:attrNameLst>
                                      </p:cBhvr>
                                      <p:to>
                                        <p:strVal val="hidden"/>
                                      </p:to>
                                    </p:set>
                                  </p:childTnLst>
                                </p:cTn>
                              </p:par>
                              <p:par>
                                <p:cTn id="3352" presetID="10" presetClass="entr" presetSubtype="0" fill="hold" grpId="6" nodeType="withEffect">
                                  <p:stCondLst>
                                    <p:cond delay="0"/>
                                  </p:stCondLst>
                                  <p:childTnLst>
                                    <p:set>
                                      <p:cBhvr>
                                        <p:cTn id="3353" dur="1" fill="hold">
                                          <p:stCondLst>
                                            <p:cond delay="0"/>
                                          </p:stCondLst>
                                        </p:cTn>
                                        <p:tgtEl>
                                          <p:spTgt spid="452"/>
                                        </p:tgtEl>
                                        <p:attrNameLst>
                                          <p:attrName>style.visibility</p:attrName>
                                        </p:attrNameLst>
                                      </p:cBhvr>
                                      <p:to>
                                        <p:strVal val="visible"/>
                                      </p:to>
                                    </p:set>
                                    <p:animEffect transition="in" filter="fade">
                                      <p:cBhvr>
                                        <p:cTn id="3354" dur="500"/>
                                        <p:tgtEl>
                                          <p:spTgt spid="452"/>
                                        </p:tgtEl>
                                      </p:cBhvr>
                                    </p:animEffect>
                                  </p:childTnLst>
                                </p:cTn>
                              </p:par>
                            </p:childTnLst>
                          </p:cTn>
                        </p:par>
                      </p:childTnLst>
                    </p:cTn>
                  </p:par>
                </p:childTnLst>
              </p:cTn>
              <p:nextCondLst>
                <p:cond evt="onClick" delay="0">
                  <p:tgtEl>
                    <p:spTgt spid="461"/>
                  </p:tgtEl>
                </p:cond>
              </p:nextCondLst>
            </p:seq>
            <p:seq concurrent="1" nextAc="seek">
              <p:cTn id="3355" restart="whenNotActive" fill="hold" evtFilter="cancelBubble" nodeType="interactiveSeq">
                <p:stCondLst>
                  <p:cond evt="onClick" delay="0">
                    <p:tgtEl>
                      <p:spTgt spid="462"/>
                    </p:tgtEl>
                  </p:cond>
                </p:stCondLst>
                <p:endSync evt="end" delay="0">
                  <p:rtn val="all"/>
                </p:endSync>
                <p:childTnLst>
                  <p:par>
                    <p:cTn id="3356" fill="hold">
                      <p:stCondLst>
                        <p:cond delay="0"/>
                      </p:stCondLst>
                      <p:childTnLst>
                        <p:par>
                          <p:cTn id="3357" fill="hold">
                            <p:stCondLst>
                              <p:cond delay="0"/>
                            </p:stCondLst>
                            <p:childTnLst>
                              <p:par>
                                <p:cTn id="3358" presetID="1" presetClass="exit" presetSubtype="0" fill="hold" grpId="1" nodeType="clickEffect">
                                  <p:stCondLst>
                                    <p:cond delay="0"/>
                                  </p:stCondLst>
                                  <p:childTnLst>
                                    <p:set>
                                      <p:cBhvr>
                                        <p:cTn id="3359" dur="1" fill="hold">
                                          <p:stCondLst>
                                            <p:cond delay="0"/>
                                          </p:stCondLst>
                                        </p:cTn>
                                        <p:tgtEl>
                                          <p:spTgt spid="462"/>
                                        </p:tgtEl>
                                        <p:attrNameLst>
                                          <p:attrName>style.visibility</p:attrName>
                                        </p:attrNameLst>
                                      </p:cBhvr>
                                      <p:to>
                                        <p:strVal val="hidden"/>
                                      </p:to>
                                    </p:set>
                                  </p:childTnLst>
                                </p:cTn>
                              </p:par>
                              <p:par>
                                <p:cTn id="3360" presetID="10" presetClass="entr" presetSubtype="0" fill="hold" grpId="8" nodeType="withEffect">
                                  <p:stCondLst>
                                    <p:cond delay="0"/>
                                  </p:stCondLst>
                                  <p:childTnLst>
                                    <p:set>
                                      <p:cBhvr>
                                        <p:cTn id="3361" dur="1" fill="hold">
                                          <p:stCondLst>
                                            <p:cond delay="0"/>
                                          </p:stCondLst>
                                        </p:cTn>
                                        <p:tgtEl>
                                          <p:spTgt spid="452"/>
                                        </p:tgtEl>
                                        <p:attrNameLst>
                                          <p:attrName>style.visibility</p:attrName>
                                        </p:attrNameLst>
                                      </p:cBhvr>
                                      <p:to>
                                        <p:strVal val="visible"/>
                                      </p:to>
                                    </p:set>
                                    <p:animEffect transition="in" filter="fade">
                                      <p:cBhvr>
                                        <p:cTn id="3362" dur="500"/>
                                        <p:tgtEl>
                                          <p:spTgt spid="452"/>
                                        </p:tgtEl>
                                      </p:cBhvr>
                                    </p:animEffect>
                                  </p:childTnLst>
                                </p:cTn>
                              </p:par>
                            </p:childTnLst>
                          </p:cTn>
                        </p:par>
                      </p:childTnLst>
                    </p:cTn>
                  </p:par>
                </p:childTnLst>
              </p:cTn>
              <p:nextCondLst>
                <p:cond evt="onClick" delay="0">
                  <p:tgtEl>
                    <p:spTgt spid="462"/>
                  </p:tgtEl>
                </p:cond>
              </p:nextCondLst>
            </p:seq>
            <p:seq concurrent="1" nextAc="seek">
              <p:cTn id="3363" restart="whenNotActive" fill="hold" evtFilter="cancelBubble" nodeType="interactiveSeq">
                <p:stCondLst>
                  <p:cond evt="onClick" delay="0">
                    <p:tgtEl>
                      <p:spTgt spid="463"/>
                    </p:tgtEl>
                  </p:cond>
                </p:stCondLst>
                <p:endSync evt="end" delay="0">
                  <p:rtn val="all"/>
                </p:endSync>
                <p:childTnLst>
                  <p:par>
                    <p:cTn id="3364" fill="hold">
                      <p:stCondLst>
                        <p:cond delay="0"/>
                      </p:stCondLst>
                      <p:childTnLst>
                        <p:par>
                          <p:cTn id="3365" fill="hold">
                            <p:stCondLst>
                              <p:cond delay="0"/>
                            </p:stCondLst>
                            <p:childTnLst>
                              <p:par>
                                <p:cTn id="3366" presetID="1" presetClass="exit" presetSubtype="0" fill="hold" grpId="1" nodeType="clickEffect">
                                  <p:stCondLst>
                                    <p:cond delay="0"/>
                                  </p:stCondLst>
                                  <p:childTnLst>
                                    <p:set>
                                      <p:cBhvr>
                                        <p:cTn id="3367" dur="1" fill="hold">
                                          <p:stCondLst>
                                            <p:cond delay="0"/>
                                          </p:stCondLst>
                                        </p:cTn>
                                        <p:tgtEl>
                                          <p:spTgt spid="463"/>
                                        </p:tgtEl>
                                        <p:attrNameLst>
                                          <p:attrName>style.visibility</p:attrName>
                                        </p:attrNameLst>
                                      </p:cBhvr>
                                      <p:to>
                                        <p:strVal val="hidden"/>
                                      </p:to>
                                    </p:set>
                                  </p:childTnLst>
                                </p:cTn>
                              </p:par>
                              <p:par>
                                <p:cTn id="3368" presetID="1" presetClass="exit" presetSubtype="0" fill="hold" grpId="5" nodeType="withEffect">
                                  <p:stCondLst>
                                    <p:cond delay="0"/>
                                  </p:stCondLst>
                                  <p:childTnLst>
                                    <p:set>
                                      <p:cBhvr>
                                        <p:cTn id="3369" dur="1" fill="hold">
                                          <p:stCondLst>
                                            <p:cond delay="0"/>
                                          </p:stCondLst>
                                        </p:cTn>
                                        <p:tgtEl>
                                          <p:spTgt spid="443"/>
                                        </p:tgtEl>
                                        <p:attrNameLst>
                                          <p:attrName>style.visibility</p:attrName>
                                        </p:attrNameLst>
                                      </p:cBhvr>
                                      <p:to>
                                        <p:strVal val="hidden"/>
                                      </p:to>
                                    </p:set>
                                  </p:childTnLst>
                                </p:cTn>
                              </p:par>
                              <p:par>
                                <p:cTn id="3370" presetID="10" presetClass="entr" presetSubtype="0" fill="hold" grpId="7" nodeType="withEffect">
                                  <p:stCondLst>
                                    <p:cond delay="0"/>
                                  </p:stCondLst>
                                  <p:childTnLst>
                                    <p:set>
                                      <p:cBhvr>
                                        <p:cTn id="3371" dur="1" fill="hold">
                                          <p:stCondLst>
                                            <p:cond delay="0"/>
                                          </p:stCondLst>
                                        </p:cTn>
                                        <p:tgtEl>
                                          <p:spTgt spid="452"/>
                                        </p:tgtEl>
                                        <p:attrNameLst>
                                          <p:attrName>style.visibility</p:attrName>
                                        </p:attrNameLst>
                                      </p:cBhvr>
                                      <p:to>
                                        <p:strVal val="visible"/>
                                      </p:to>
                                    </p:set>
                                    <p:animEffect transition="in" filter="fade">
                                      <p:cBhvr>
                                        <p:cTn id="3372" dur="500"/>
                                        <p:tgtEl>
                                          <p:spTgt spid="452"/>
                                        </p:tgtEl>
                                      </p:cBhvr>
                                    </p:animEffect>
                                  </p:childTnLst>
                                </p:cTn>
                              </p:par>
                            </p:childTnLst>
                          </p:cTn>
                        </p:par>
                      </p:childTnLst>
                    </p:cTn>
                  </p:par>
                </p:childTnLst>
              </p:cTn>
              <p:nextCondLst>
                <p:cond evt="onClick" delay="0">
                  <p:tgtEl>
                    <p:spTgt spid="463"/>
                  </p:tgtEl>
                </p:cond>
              </p:nextCondLst>
            </p:seq>
            <p:seq concurrent="1" nextAc="seek">
              <p:cTn id="3373" restart="whenNotActive" fill="hold" evtFilter="cancelBubble" nodeType="interactiveSeq">
                <p:stCondLst>
                  <p:cond evt="onClick" delay="0">
                    <p:tgtEl>
                      <p:spTgt spid="465"/>
                    </p:tgtEl>
                  </p:cond>
                </p:stCondLst>
                <p:endSync evt="end" delay="0">
                  <p:rtn val="all"/>
                </p:endSync>
                <p:childTnLst>
                  <p:par>
                    <p:cTn id="3374" fill="hold">
                      <p:stCondLst>
                        <p:cond delay="0"/>
                      </p:stCondLst>
                      <p:childTnLst>
                        <p:par>
                          <p:cTn id="3375" fill="hold">
                            <p:stCondLst>
                              <p:cond delay="0"/>
                            </p:stCondLst>
                            <p:childTnLst>
                              <p:par>
                                <p:cTn id="3376" presetID="1" presetClass="entr" presetSubtype="0" fill="hold" grpId="0" nodeType="clickEffect">
                                  <p:stCondLst>
                                    <p:cond delay="0"/>
                                  </p:stCondLst>
                                  <p:childTnLst>
                                    <p:set>
                                      <p:cBhvr>
                                        <p:cTn id="3377" dur="1" fill="hold">
                                          <p:stCondLst>
                                            <p:cond delay="0"/>
                                          </p:stCondLst>
                                        </p:cTn>
                                        <p:tgtEl>
                                          <p:spTgt spid="471"/>
                                        </p:tgtEl>
                                        <p:attrNameLst>
                                          <p:attrName>style.visibility</p:attrName>
                                        </p:attrNameLst>
                                      </p:cBhvr>
                                      <p:to>
                                        <p:strVal val="visible"/>
                                      </p:to>
                                    </p:set>
                                  </p:childTnLst>
                                </p:cTn>
                              </p:par>
                              <p:par>
                                <p:cTn id="3378" presetID="10" presetClass="exit" presetSubtype="0" fill="hold" grpId="1" nodeType="withEffect">
                                  <p:stCondLst>
                                    <p:cond delay="0"/>
                                  </p:stCondLst>
                                  <p:childTnLst>
                                    <p:animEffect transition="out" filter="fade">
                                      <p:cBhvr>
                                        <p:cTn id="3379" dur="500"/>
                                        <p:tgtEl>
                                          <p:spTgt spid="450"/>
                                        </p:tgtEl>
                                      </p:cBhvr>
                                    </p:animEffect>
                                    <p:set>
                                      <p:cBhvr>
                                        <p:cTn id="3380"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5"/>
                  </p:tgtEl>
                </p:cond>
              </p:nextCondLst>
            </p:seq>
            <p:seq concurrent="1" nextAc="seek">
              <p:cTn id="3381" restart="whenNotActive" fill="hold" evtFilter="cancelBubble" nodeType="interactiveSeq">
                <p:stCondLst>
                  <p:cond evt="onClick" delay="0">
                    <p:tgtEl>
                      <p:spTgt spid="466"/>
                    </p:tgtEl>
                  </p:cond>
                </p:stCondLst>
                <p:endSync evt="end" delay="0">
                  <p:rtn val="all"/>
                </p:endSync>
                <p:childTnLst>
                  <p:par>
                    <p:cTn id="3382" fill="hold">
                      <p:stCondLst>
                        <p:cond delay="0"/>
                      </p:stCondLst>
                      <p:childTnLst>
                        <p:par>
                          <p:cTn id="3383" fill="hold">
                            <p:stCondLst>
                              <p:cond delay="0"/>
                            </p:stCondLst>
                            <p:childTnLst>
                              <p:par>
                                <p:cTn id="3384" presetID="1" presetClass="entr" presetSubtype="0" fill="hold" grpId="0" nodeType="clickEffect">
                                  <p:stCondLst>
                                    <p:cond delay="0"/>
                                  </p:stCondLst>
                                  <p:childTnLst>
                                    <p:set>
                                      <p:cBhvr>
                                        <p:cTn id="3385" dur="1" fill="hold">
                                          <p:stCondLst>
                                            <p:cond delay="0"/>
                                          </p:stCondLst>
                                        </p:cTn>
                                        <p:tgtEl>
                                          <p:spTgt spid="472"/>
                                        </p:tgtEl>
                                        <p:attrNameLst>
                                          <p:attrName>style.visibility</p:attrName>
                                        </p:attrNameLst>
                                      </p:cBhvr>
                                      <p:to>
                                        <p:strVal val="visible"/>
                                      </p:to>
                                    </p:set>
                                  </p:childTnLst>
                                </p:cTn>
                              </p:par>
                              <p:par>
                                <p:cTn id="3386" presetID="1" presetClass="entr" presetSubtype="0" fill="hold" grpId="2" nodeType="withEffect">
                                  <p:stCondLst>
                                    <p:cond delay="0"/>
                                  </p:stCondLst>
                                  <p:childTnLst>
                                    <p:set>
                                      <p:cBhvr>
                                        <p:cTn id="3387" dur="1" fill="hold">
                                          <p:stCondLst>
                                            <p:cond delay="0"/>
                                          </p:stCondLst>
                                        </p:cTn>
                                        <p:tgtEl>
                                          <p:spTgt spid="442"/>
                                        </p:tgtEl>
                                        <p:attrNameLst>
                                          <p:attrName>style.visibility</p:attrName>
                                        </p:attrNameLst>
                                      </p:cBhvr>
                                      <p:to>
                                        <p:strVal val="visible"/>
                                      </p:to>
                                    </p:set>
                                  </p:childTnLst>
                                </p:cTn>
                              </p:par>
                              <p:par>
                                <p:cTn id="3388" presetID="10" presetClass="exit" presetSubtype="0" fill="hold" grpId="2" nodeType="withEffect">
                                  <p:stCondLst>
                                    <p:cond delay="0"/>
                                  </p:stCondLst>
                                  <p:childTnLst>
                                    <p:animEffect transition="out" filter="fade">
                                      <p:cBhvr>
                                        <p:cTn id="3389" dur="500"/>
                                        <p:tgtEl>
                                          <p:spTgt spid="450"/>
                                        </p:tgtEl>
                                      </p:cBhvr>
                                    </p:animEffect>
                                    <p:set>
                                      <p:cBhvr>
                                        <p:cTn id="3390"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6"/>
                  </p:tgtEl>
                </p:cond>
              </p:nextCondLst>
            </p:seq>
            <p:seq concurrent="1" nextAc="seek">
              <p:cTn id="3391" restart="whenNotActive" fill="hold" evtFilter="cancelBubble" nodeType="interactiveSeq">
                <p:stCondLst>
                  <p:cond evt="onClick" delay="0">
                    <p:tgtEl>
                      <p:spTgt spid="467"/>
                    </p:tgtEl>
                  </p:cond>
                </p:stCondLst>
                <p:endSync evt="end" delay="0">
                  <p:rtn val="all"/>
                </p:endSync>
                <p:childTnLst>
                  <p:par>
                    <p:cTn id="3392" fill="hold">
                      <p:stCondLst>
                        <p:cond delay="0"/>
                      </p:stCondLst>
                      <p:childTnLst>
                        <p:par>
                          <p:cTn id="3393" fill="hold">
                            <p:stCondLst>
                              <p:cond delay="0"/>
                            </p:stCondLst>
                            <p:childTnLst>
                              <p:par>
                                <p:cTn id="3394" presetID="1" presetClass="entr" presetSubtype="0" fill="hold" grpId="1" nodeType="clickEffect">
                                  <p:stCondLst>
                                    <p:cond delay="0"/>
                                  </p:stCondLst>
                                  <p:childTnLst>
                                    <p:set>
                                      <p:cBhvr>
                                        <p:cTn id="3395" dur="1" fill="hold">
                                          <p:stCondLst>
                                            <p:cond delay="0"/>
                                          </p:stCondLst>
                                        </p:cTn>
                                        <p:tgtEl>
                                          <p:spTgt spid="473"/>
                                        </p:tgtEl>
                                        <p:attrNameLst>
                                          <p:attrName>style.visibility</p:attrName>
                                        </p:attrNameLst>
                                      </p:cBhvr>
                                      <p:to>
                                        <p:strVal val="visible"/>
                                      </p:to>
                                    </p:set>
                                  </p:childTnLst>
                                </p:cTn>
                              </p:par>
                              <p:par>
                                <p:cTn id="3396" presetID="1" presetClass="entr" presetSubtype="0" fill="hold" grpId="1" nodeType="withEffect">
                                  <p:stCondLst>
                                    <p:cond delay="0"/>
                                  </p:stCondLst>
                                  <p:childTnLst>
                                    <p:set>
                                      <p:cBhvr>
                                        <p:cTn id="3397" dur="1" fill="hold">
                                          <p:stCondLst>
                                            <p:cond delay="0"/>
                                          </p:stCondLst>
                                        </p:cTn>
                                        <p:tgtEl>
                                          <p:spTgt spid="442"/>
                                        </p:tgtEl>
                                        <p:attrNameLst>
                                          <p:attrName>style.visibility</p:attrName>
                                        </p:attrNameLst>
                                      </p:cBhvr>
                                      <p:to>
                                        <p:strVal val="visible"/>
                                      </p:to>
                                    </p:set>
                                  </p:childTnLst>
                                </p:cTn>
                              </p:par>
                              <p:par>
                                <p:cTn id="3398" presetID="10" presetClass="exit" presetSubtype="0" fill="hold" grpId="5" nodeType="withEffect">
                                  <p:stCondLst>
                                    <p:cond delay="0"/>
                                  </p:stCondLst>
                                  <p:childTnLst>
                                    <p:animEffect transition="out" filter="fade">
                                      <p:cBhvr>
                                        <p:cTn id="3399" dur="500"/>
                                        <p:tgtEl>
                                          <p:spTgt spid="450"/>
                                        </p:tgtEl>
                                      </p:cBhvr>
                                    </p:animEffect>
                                    <p:set>
                                      <p:cBhvr>
                                        <p:cTn id="3400"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7"/>
                  </p:tgtEl>
                </p:cond>
              </p:nextCondLst>
            </p:seq>
            <p:seq concurrent="1" nextAc="seek">
              <p:cTn id="3401" restart="whenNotActive" fill="hold" evtFilter="cancelBubble" nodeType="interactiveSeq">
                <p:stCondLst>
                  <p:cond evt="onClick" delay="0">
                    <p:tgtEl>
                      <p:spTgt spid="469"/>
                    </p:tgtEl>
                  </p:cond>
                </p:stCondLst>
                <p:endSync evt="end" delay="0">
                  <p:rtn val="all"/>
                </p:endSync>
                <p:childTnLst>
                  <p:par>
                    <p:cTn id="3402" fill="hold">
                      <p:stCondLst>
                        <p:cond delay="0"/>
                      </p:stCondLst>
                      <p:childTnLst>
                        <p:par>
                          <p:cTn id="3403" fill="hold">
                            <p:stCondLst>
                              <p:cond delay="0"/>
                            </p:stCondLst>
                            <p:childTnLst>
                              <p:par>
                                <p:cTn id="3404" presetID="1" presetClass="entr" presetSubtype="0" fill="hold" grpId="0" nodeType="clickEffect">
                                  <p:stCondLst>
                                    <p:cond delay="0"/>
                                  </p:stCondLst>
                                  <p:childTnLst>
                                    <p:set>
                                      <p:cBhvr>
                                        <p:cTn id="3405" dur="1" fill="hold">
                                          <p:stCondLst>
                                            <p:cond delay="0"/>
                                          </p:stCondLst>
                                        </p:cTn>
                                        <p:tgtEl>
                                          <p:spTgt spid="475"/>
                                        </p:tgtEl>
                                        <p:attrNameLst>
                                          <p:attrName>style.visibility</p:attrName>
                                        </p:attrNameLst>
                                      </p:cBhvr>
                                      <p:to>
                                        <p:strVal val="visible"/>
                                      </p:to>
                                    </p:set>
                                  </p:childTnLst>
                                </p:cTn>
                              </p:par>
                              <p:par>
                                <p:cTn id="3406" presetID="1" presetClass="entr" presetSubtype="0" fill="hold" grpId="0" nodeType="withEffect">
                                  <p:stCondLst>
                                    <p:cond delay="0"/>
                                  </p:stCondLst>
                                  <p:childTnLst>
                                    <p:set>
                                      <p:cBhvr>
                                        <p:cTn id="3407" dur="1" fill="hold">
                                          <p:stCondLst>
                                            <p:cond delay="0"/>
                                          </p:stCondLst>
                                        </p:cTn>
                                        <p:tgtEl>
                                          <p:spTgt spid="442"/>
                                        </p:tgtEl>
                                        <p:attrNameLst>
                                          <p:attrName>style.visibility</p:attrName>
                                        </p:attrNameLst>
                                      </p:cBhvr>
                                      <p:to>
                                        <p:strVal val="visible"/>
                                      </p:to>
                                    </p:set>
                                  </p:childTnLst>
                                </p:cTn>
                              </p:par>
                              <p:par>
                                <p:cTn id="3408" presetID="10" presetClass="exit" presetSubtype="0" fill="hold" grpId="4" nodeType="withEffect">
                                  <p:stCondLst>
                                    <p:cond delay="0"/>
                                  </p:stCondLst>
                                  <p:childTnLst>
                                    <p:animEffect transition="out" filter="fade">
                                      <p:cBhvr>
                                        <p:cTn id="3409" dur="500"/>
                                        <p:tgtEl>
                                          <p:spTgt spid="450"/>
                                        </p:tgtEl>
                                      </p:cBhvr>
                                    </p:animEffect>
                                    <p:set>
                                      <p:cBhvr>
                                        <p:cTn id="3410"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9"/>
                  </p:tgtEl>
                </p:cond>
              </p:nextCondLst>
            </p:seq>
            <p:seq concurrent="1" nextAc="seek">
              <p:cTn id="3411" restart="whenNotActive" fill="hold" evtFilter="cancelBubble" nodeType="interactiveSeq">
                <p:stCondLst>
                  <p:cond evt="onClick" delay="0">
                    <p:tgtEl>
                      <p:spTgt spid="470"/>
                    </p:tgtEl>
                  </p:cond>
                </p:stCondLst>
                <p:endSync evt="end" delay="0">
                  <p:rtn val="all"/>
                </p:endSync>
                <p:childTnLst>
                  <p:par>
                    <p:cTn id="3412" fill="hold">
                      <p:stCondLst>
                        <p:cond delay="0"/>
                      </p:stCondLst>
                      <p:childTnLst>
                        <p:par>
                          <p:cTn id="3413" fill="hold">
                            <p:stCondLst>
                              <p:cond delay="0"/>
                            </p:stCondLst>
                            <p:childTnLst>
                              <p:par>
                                <p:cTn id="3414" presetID="1" presetClass="entr" presetSubtype="0" fill="hold" grpId="0" nodeType="clickEffect">
                                  <p:stCondLst>
                                    <p:cond delay="0"/>
                                  </p:stCondLst>
                                  <p:childTnLst>
                                    <p:set>
                                      <p:cBhvr>
                                        <p:cTn id="3415" dur="1" fill="hold">
                                          <p:stCondLst>
                                            <p:cond delay="0"/>
                                          </p:stCondLst>
                                        </p:cTn>
                                        <p:tgtEl>
                                          <p:spTgt spid="476"/>
                                        </p:tgtEl>
                                        <p:attrNameLst>
                                          <p:attrName>style.visibility</p:attrName>
                                        </p:attrNameLst>
                                      </p:cBhvr>
                                      <p:to>
                                        <p:strVal val="visible"/>
                                      </p:to>
                                    </p:set>
                                  </p:childTnLst>
                                </p:cTn>
                              </p:par>
                              <p:par>
                                <p:cTn id="3416" presetID="1" presetClass="entr" presetSubtype="0" fill="hold" grpId="0" nodeType="withEffect">
                                  <p:stCondLst>
                                    <p:cond delay="0"/>
                                  </p:stCondLst>
                                  <p:childTnLst>
                                    <p:set>
                                      <p:cBhvr>
                                        <p:cTn id="3417" dur="1" fill="hold">
                                          <p:stCondLst>
                                            <p:cond delay="0"/>
                                          </p:stCondLst>
                                        </p:cTn>
                                        <p:tgtEl>
                                          <p:spTgt spid="447"/>
                                        </p:tgtEl>
                                        <p:attrNameLst>
                                          <p:attrName>style.visibility</p:attrName>
                                        </p:attrNameLst>
                                      </p:cBhvr>
                                      <p:to>
                                        <p:strVal val="visible"/>
                                      </p:to>
                                    </p:set>
                                  </p:childTnLst>
                                </p:cTn>
                              </p:par>
                              <p:par>
                                <p:cTn id="3418" presetID="10" presetClass="exit" presetSubtype="0" fill="hold" grpId="3" nodeType="withEffect">
                                  <p:stCondLst>
                                    <p:cond delay="0"/>
                                  </p:stCondLst>
                                  <p:childTnLst>
                                    <p:animEffect transition="out" filter="fade">
                                      <p:cBhvr>
                                        <p:cTn id="3419" dur="500"/>
                                        <p:tgtEl>
                                          <p:spTgt spid="450"/>
                                        </p:tgtEl>
                                      </p:cBhvr>
                                    </p:animEffect>
                                    <p:set>
                                      <p:cBhvr>
                                        <p:cTn id="3420"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70"/>
                  </p:tgtEl>
                </p:cond>
              </p:nextCondLst>
            </p:seq>
            <p:seq concurrent="1" nextAc="seek">
              <p:cTn id="3421" restart="whenNotActive" fill="hold" evtFilter="cancelBubble" nodeType="interactiveSeq">
                <p:stCondLst>
                  <p:cond evt="onClick" delay="0">
                    <p:tgtEl>
                      <p:spTgt spid="468"/>
                    </p:tgtEl>
                  </p:cond>
                </p:stCondLst>
                <p:endSync evt="end" delay="0">
                  <p:rtn val="all"/>
                </p:endSync>
                <p:childTnLst>
                  <p:par>
                    <p:cTn id="3422" fill="hold">
                      <p:stCondLst>
                        <p:cond delay="0"/>
                      </p:stCondLst>
                      <p:childTnLst>
                        <p:par>
                          <p:cTn id="3423" fill="hold">
                            <p:stCondLst>
                              <p:cond delay="0"/>
                            </p:stCondLst>
                            <p:childTnLst>
                              <p:par>
                                <p:cTn id="3424" presetID="1" presetClass="entr" presetSubtype="0" fill="hold" grpId="0" nodeType="clickEffect">
                                  <p:stCondLst>
                                    <p:cond delay="0"/>
                                  </p:stCondLst>
                                  <p:childTnLst>
                                    <p:set>
                                      <p:cBhvr>
                                        <p:cTn id="3425" dur="1" fill="hold">
                                          <p:stCondLst>
                                            <p:cond delay="0"/>
                                          </p:stCondLst>
                                        </p:cTn>
                                        <p:tgtEl>
                                          <p:spTgt spid="474"/>
                                        </p:tgtEl>
                                        <p:attrNameLst>
                                          <p:attrName>style.visibility</p:attrName>
                                        </p:attrNameLst>
                                      </p:cBhvr>
                                      <p:to>
                                        <p:strVal val="visible"/>
                                      </p:to>
                                    </p:set>
                                  </p:childTnLst>
                                </p:cTn>
                              </p:par>
                              <p:par>
                                <p:cTn id="3426" presetID="10" presetClass="exit" presetSubtype="0" fill="hold" grpId="0" nodeType="withEffect">
                                  <p:stCondLst>
                                    <p:cond delay="0"/>
                                  </p:stCondLst>
                                  <p:childTnLst>
                                    <p:animEffect transition="out" filter="fade">
                                      <p:cBhvr>
                                        <p:cTn id="3427" dur="500"/>
                                        <p:tgtEl>
                                          <p:spTgt spid="450"/>
                                        </p:tgtEl>
                                      </p:cBhvr>
                                    </p:animEffect>
                                    <p:set>
                                      <p:cBhvr>
                                        <p:cTn id="3428"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8"/>
                  </p:tgtEl>
                </p:cond>
              </p:nextCondLst>
            </p:seq>
            <p:seq concurrent="1" nextAc="seek">
              <p:cTn id="3429" restart="whenNotActive" fill="hold" evtFilter="cancelBubble" nodeType="interactiveSeq">
                <p:stCondLst>
                  <p:cond evt="onClick" delay="0">
                    <p:tgtEl>
                      <p:spTgt spid="476"/>
                    </p:tgtEl>
                  </p:cond>
                </p:stCondLst>
                <p:endSync evt="end" delay="0">
                  <p:rtn val="all"/>
                </p:endSync>
                <p:childTnLst>
                  <p:par>
                    <p:cTn id="3430" fill="hold">
                      <p:stCondLst>
                        <p:cond delay="0"/>
                      </p:stCondLst>
                      <p:childTnLst>
                        <p:par>
                          <p:cTn id="3431" fill="hold">
                            <p:stCondLst>
                              <p:cond delay="0"/>
                            </p:stCondLst>
                            <p:childTnLst>
                              <p:par>
                                <p:cTn id="3432" presetID="1" presetClass="exit" presetSubtype="0" fill="hold" grpId="1" nodeType="clickEffect">
                                  <p:stCondLst>
                                    <p:cond delay="0"/>
                                  </p:stCondLst>
                                  <p:childTnLst>
                                    <p:set>
                                      <p:cBhvr>
                                        <p:cTn id="3433" dur="1" fill="hold">
                                          <p:stCondLst>
                                            <p:cond delay="0"/>
                                          </p:stCondLst>
                                        </p:cTn>
                                        <p:tgtEl>
                                          <p:spTgt spid="476"/>
                                        </p:tgtEl>
                                        <p:attrNameLst>
                                          <p:attrName>style.visibility</p:attrName>
                                        </p:attrNameLst>
                                      </p:cBhvr>
                                      <p:to>
                                        <p:strVal val="hidden"/>
                                      </p:to>
                                    </p:set>
                                  </p:childTnLst>
                                </p:cTn>
                              </p:par>
                              <p:par>
                                <p:cTn id="3434" presetID="1" presetClass="exit" presetSubtype="0" fill="hold" grpId="1" nodeType="withEffect">
                                  <p:stCondLst>
                                    <p:cond delay="0"/>
                                  </p:stCondLst>
                                  <p:childTnLst>
                                    <p:set>
                                      <p:cBhvr>
                                        <p:cTn id="3435" dur="1" fill="hold">
                                          <p:stCondLst>
                                            <p:cond delay="0"/>
                                          </p:stCondLst>
                                        </p:cTn>
                                        <p:tgtEl>
                                          <p:spTgt spid="447"/>
                                        </p:tgtEl>
                                        <p:attrNameLst>
                                          <p:attrName>style.visibility</p:attrName>
                                        </p:attrNameLst>
                                      </p:cBhvr>
                                      <p:to>
                                        <p:strVal val="hidden"/>
                                      </p:to>
                                    </p:set>
                                  </p:childTnLst>
                                </p:cTn>
                              </p:par>
                              <p:par>
                                <p:cTn id="3436" presetID="10" presetClass="entr" presetSubtype="0" fill="hold" grpId="6" nodeType="withEffect">
                                  <p:stCondLst>
                                    <p:cond delay="0"/>
                                  </p:stCondLst>
                                  <p:childTnLst>
                                    <p:set>
                                      <p:cBhvr>
                                        <p:cTn id="3437" dur="1" fill="hold">
                                          <p:stCondLst>
                                            <p:cond delay="0"/>
                                          </p:stCondLst>
                                        </p:cTn>
                                        <p:tgtEl>
                                          <p:spTgt spid="450"/>
                                        </p:tgtEl>
                                        <p:attrNameLst>
                                          <p:attrName>style.visibility</p:attrName>
                                        </p:attrNameLst>
                                      </p:cBhvr>
                                      <p:to>
                                        <p:strVal val="visible"/>
                                      </p:to>
                                    </p:set>
                                    <p:animEffect transition="in" filter="fade">
                                      <p:cBhvr>
                                        <p:cTn id="3438" dur="500"/>
                                        <p:tgtEl>
                                          <p:spTgt spid="450"/>
                                        </p:tgtEl>
                                      </p:cBhvr>
                                    </p:animEffect>
                                  </p:childTnLst>
                                </p:cTn>
                              </p:par>
                            </p:childTnLst>
                          </p:cTn>
                        </p:par>
                      </p:childTnLst>
                    </p:cTn>
                  </p:par>
                </p:childTnLst>
              </p:cTn>
              <p:nextCondLst>
                <p:cond evt="onClick" delay="0">
                  <p:tgtEl>
                    <p:spTgt spid="476"/>
                  </p:tgtEl>
                </p:cond>
              </p:nextCondLst>
            </p:seq>
            <p:seq concurrent="1" nextAc="seek">
              <p:cTn id="3439" restart="whenNotActive" fill="hold" evtFilter="cancelBubble" nodeType="interactiveSeq">
                <p:stCondLst>
                  <p:cond evt="onClick" delay="0">
                    <p:tgtEl>
                      <p:spTgt spid="471"/>
                    </p:tgtEl>
                  </p:cond>
                </p:stCondLst>
                <p:endSync evt="end" delay="0">
                  <p:rtn val="all"/>
                </p:endSync>
                <p:childTnLst>
                  <p:par>
                    <p:cTn id="3440" fill="hold">
                      <p:stCondLst>
                        <p:cond delay="0"/>
                      </p:stCondLst>
                      <p:childTnLst>
                        <p:par>
                          <p:cTn id="3441" fill="hold">
                            <p:stCondLst>
                              <p:cond delay="0"/>
                            </p:stCondLst>
                            <p:childTnLst>
                              <p:par>
                                <p:cTn id="3442" presetID="1" presetClass="exit" presetSubtype="0" fill="hold" grpId="1" nodeType="clickEffect">
                                  <p:stCondLst>
                                    <p:cond delay="0"/>
                                  </p:stCondLst>
                                  <p:childTnLst>
                                    <p:set>
                                      <p:cBhvr>
                                        <p:cTn id="3443" dur="1" fill="hold">
                                          <p:stCondLst>
                                            <p:cond delay="0"/>
                                          </p:stCondLst>
                                        </p:cTn>
                                        <p:tgtEl>
                                          <p:spTgt spid="471"/>
                                        </p:tgtEl>
                                        <p:attrNameLst>
                                          <p:attrName>style.visibility</p:attrName>
                                        </p:attrNameLst>
                                      </p:cBhvr>
                                      <p:to>
                                        <p:strVal val="hidden"/>
                                      </p:to>
                                    </p:set>
                                  </p:childTnLst>
                                </p:cTn>
                              </p:par>
                              <p:par>
                                <p:cTn id="3444" presetID="10" presetClass="entr" presetSubtype="0" fill="hold" grpId="7" nodeType="withEffect">
                                  <p:stCondLst>
                                    <p:cond delay="0"/>
                                  </p:stCondLst>
                                  <p:childTnLst>
                                    <p:set>
                                      <p:cBhvr>
                                        <p:cTn id="3445" dur="1" fill="hold">
                                          <p:stCondLst>
                                            <p:cond delay="0"/>
                                          </p:stCondLst>
                                        </p:cTn>
                                        <p:tgtEl>
                                          <p:spTgt spid="450"/>
                                        </p:tgtEl>
                                        <p:attrNameLst>
                                          <p:attrName>style.visibility</p:attrName>
                                        </p:attrNameLst>
                                      </p:cBhvr>
                                      <p:to>
                                        <p:strVal val="visible"/>
                                      </p:to>
                                    </p:set>
                                    <p:animEffect transition="in" filter="fade">
                                      <p:cBhvr>
                                        <p:cTn id="3446" dur="500"/>
                                        <p:tgtEl>
                                          <p:spTgt spid="450"/>
                                        </p:tgtEl>
                                      </p:cBhvr>
                                    </p:animEffect>
                                  </p:childTnLst>
                                </p:cTn>
                              </p:par>
                            </p:childTnLst>
                          </p:cTn>
                        </p:par>
                      </p:childTnLst>
                    </p:cTn>
                  </p:par>
                </p:childTnLst>
              </p:cTn>
              <p:nextCondLst>
                <p:cond evt="onClick" delay="0">
                  <p:tgtEl>
                    <p:spTgt spid="471"/>
                  </p:tgtEl>
                </p:cond>
              </p:nextCondLst>
            </p:seq>
            <p:seq concurrent="1" nextAc="seek">
              <p:cTn id="3447" restart="whenNotActive" fill="hold" evtFilter="cancelBubble" nodeType="interactiveSeq">
                <p:stCondLst>
                  <p:cond evt="onClick" delay="0">
                    <p:tgtEl>
                      <p:spTgt spid="472"/>
                    </p:tgtEl>
                  </p:cond>
                </p:stCondLst>
                <p:endSync evt="end" delay="0">
                  <p:rtn val="all"/>
                </p:endSync>
                <p:childTnLst>
                  <p:par>
                    <p:cTn id="3448" fill="hold">
                      <p:stCondLst>
                        <p:cond delay="0"/>
                      </p:stCondLst>
                      <p:childTnLst>
                        <p:par>
                          <p:cTn id="3449" fill="hold">
                            <p:stCondLst>
                              <p:cond delay="0"/>
                            </p:stCondLst>
                            <p:childTnLst>
                              <p:par>
                                <p:cTn id="3450" presetID="1" presetClass="exit" presetSubtype="0" fill="hold" grpId="1" nodeType="clickEffect">
                                  <p:stCondLst>
                                    <p:cond delay="0"/>
                                  </p:stCondLst>
                                  <p:childTnLst>
                                    <p:set>
                                      <p:cBhvr>
                                        <p:cTn id="3451" dur="1" fill="hold">
                                          <p:stCondLst>
                                            <p:cond delay="0"/>
                                          </p:stCondLst>
                                        </p:cTn>
                                        <p:tgtEl>
                                          <p:spTgt spid="472"/>
                                        </p:tgtEl>
                                        <p:attrNameLst>
                                          <p:attrName>style.visibility</p:attrName>
                                        </p:attrNameLst>
                                      </p:cBhvr>
                                      <p:to>
                                        <p:strVal val="hidden"/>
                                      </p:to>
                                    </p:set>
                                  </p:childTnLst>
                                </p:cTn>
                              </p:par>
                              <p:par>
                                <p:cTn id="3452" presetID="1" presetClass="exit" presetSubtype="0" fill="hold" grpId="5" nodeType="withEffect">
                                  <p:stCondLst>
                                    <p:cond delay="0"/>
                                  </p:stCondLst>
                                  <p:childTnLst>
                                    <p:set>
                                      <p:cBhvr>
                                        <p:cTn id="3453" dur="1" fill="hold">
                                          <p:stCondLst>
                                            <p:cond delay="0"/>
                                          </p:stCondLst>
                                        </p:cTn>
                                        <p:tgtEl>
                                          <p:spTgt spid="442"/>
                                        </p:tgtEl>
                                        <p:attrNameLst>
                                          <p:attrName>style.visibility</p:attrName>
                                        </p:attrNameLst>
                                      </p:cBhvr>
                                      <p:to>
                                        <p:strVal val="hidden"/>
                                      </p:to>
                                    </p:set>
                                  </p:childTnLst>
                                </p:cTn>
                              </p:par>
                              <p:par>
                                <p:cTn id="3454" presetID="10" presetClass="entr" presetSubtype="0" fill="hold" grpId="11" nodeType="withEffect">
                                  <p:stCondLst>
                                    <p:cond delay="0"/>
                                  </p:stCondLst>
                                  <p:childTnLst>
                                    <p:set>
                                      <p:cBhvr>
                                        <p:cTn id="3455" dur="1" fill="hold">
                                          <p:stCondLst>
                                            <p:cond delay="0"/>
                                          </p:stCondLst>
                                        </p:cTn>
                                        <p:tgtEl>
                                          <p:spTgt spid="450"/>
                                        </p:tgtEl>
                                        <p:attrNameLst>
                                          <p:attrName>style.visibility</p:attrName>
                                        </p:attrNameLst>
                                      </p:cBhvr>
                                      <p:to>
                                        <p:strVal val="visible"/>
                                      </p:to>
                                    </p:set>
                                    <p:animEffect transition="in" filter="fade">
                                      <p:cBhvr>
                                        <p:cTn id="3456" dur="500"/>
                                        <p:tgtEl>
                                          <p:spTgt spid="450"/>
                                        </p:tgtEl>
                                      </p:cBhvr>
                                    </p:animEffect>
                                  </p:childTnLst>
                                </p:cTn>
                              </p:par>
                            </p:childTnLst>
                          </p:cTn>
                        </p:par>
                      </p:childTnLst>
                    </p:cTn>
                  </p:par>
                </p:childTnLst>
              </p:cTn>
              <p:nextCondLst>
                <p:cond evt="onClick" delay="0">
                  <p:tgtEl>
                    <p:spTgt spid="472"/>
                  </p:tgtEl>
                </p:cond>
              </p:nextCondLst>
            </p:seq>
            <p:seq concurrent="1" nextAc="seek">
              <p:cTn id="3457" restart="whenNotActive" fill="hold" evtFilter="cancelBubble" nodeType="interactiveSeq">
                <p:stCondLst>
                  <p:cond evt="onClick" delay="0">
                    <p:tgtEl>
                      <p:spTgt spid="473"/>
                    </p:tgtEl>
                  </p:cond>
                </p:stCondLst>
                <p:endSync evt="end" delay="0">
                  <p:rtn val="all"/>
                </p:endSync>
                <p:childTnLst>
                  <p:par>
                    <p:cTn id="3458" fill="hold">
                      <p:stCondLst>
                        <p:cond delay="0"/>
                      </p:stCondLst>
                      <p:childTnLst>
                        <p:par>
                          <p:cTn id="3459" fill="hold">
                            <p:stCondLst>
                              <p:cond delay="0"/>
                            </p:stCondLst>
                            <p:childTnLst>
                              <p:par>
                                <p:cTn id="3460" presetID="1" presetClass="exit" presetSubtype="0" fill="hold" grpId="0" nodeType="clickEffect">
                                  <p:stCondLst>
                                    <p:cond delay="0"/>
                                  </p:stCondLst>
                                  <p:childTnLst>
                                    <p:set>
                                      <p:cBhvr>
                                        <p:cTn id="3461" dur="1" fill="hold">
                                          <p:stCondLst>
                                            <p:cond delay="0"/>
                                          </p:stCondLst>
                                        </p:cTn>
                                        <p:tgtEl>
                                          <p:spTgt spid="473"/>
                                        </p:tgtEl>
                                        <p:attrNameLst>
                                          <p:attrName>style.visibility</p:attrName>
                                        </p:attrNameLst>
                                      </p:cBhvr>
                                      <p:to>
                                        <p:strVal val="hidden"/>
                                      </p:to>
                                    </p:set>
                                  </p:childTnLst>
                                </p:cTn>
                              </p:par>
                              <p:par>
                                <p:cTn id="3462" presetID="1" presetClass="exit" presetSubtype="0" fill="hold" grpId="4" nodeType="withEffect">
                                  <p:stCondLst>
                                    <p:cond delay="0"/>
                                  </p:stCondLst>
                                  <p:childTnLst>
                                    <p:set>
                                      <p:cBhvr>
                                        <p:cTn id="3463" dur="1" fill="hold">
                                          <p:stCondLst>
                                            <p:cond delay="0"/>
                                          </p:stCondLst>
                                        </p:cTn>
                                        <p:tgtEl>
                                          <p:spTgt spid="442"/>
                                        </p:tgtEl>
                                        <p:attrNameLst>
                                          <p:attrName>style.visibility</p:attrName>
                                        </p:attrNameLst>
                                      </p:cBhvr>
                                      <p:to>
                                        <p:strVal val="hidden"/>
                                      </p:to>
                                    </p:set>
                                  </p:childTnLst>
                                </p:cTn>
                              </p:par>
                              <p:par>
                                <p:cTn id="3464" presetID="10" presetClass="entr" presetSubtype="0" fill="hold" grpId="10" nodeType="withEffect">
                                  <p:stCondLst>
                                    <p:cond delay="0"/>
                                  </p:stCondLst>
                                  <p:childTnLst>
                                    <p:set>
                                      <p:cBhvr>
                                        <p:cTn id="3465" dur="1" fill="hold">
                                          <p:stCondLst>
                                            <p:cond delay="0"/>
                                          </p:stCondLst>
                                        </p:cTn>
                                        <p:tgtEl>
                                          <p:spTgt spid="450"/>
                                        </p:tgtEl>
                                        <p:attrNameLst>
                                          <p:attrName>style.visibility</p:attrName>
                                        </p:attrNameLst>
                                      </p:cBhvr>
                                      <p:to>
                                        <p:strVal val="visible"/>
                                      </p:to>
                                    </p:set>
                                    <p:animEffect transition="in" filter="fade">
                                      <p:cBhvr>
                                        <p:cTn id="3466" dur="500"/>
                                        <p:tgtEl>
                                          <p:spTgt spid="450"/>
                                        </p:tgtEl>
                                      </p:cBhvr>
                                    </p:animEffect>
                                  </p:childTnLst>
                                </p:cTn>
                              </p:par>
                            </p:childTnLst>
                          </p:cTn>
                        </p:par>
                      </p:childTnLst>
                    </p:cTn>
                  </p:par>
                </p:childTnLst>
              </p:cTn>
              <p:nextCondLst>
                <p:cond evt="onClick" delay="0">
                  <p:tgtEl>
                    <p:spTgt spid="473"/>
                  </p:tgtEl>
                </p:cond>
              </p:nextCondLst>
            </p:seq>
            <p:seq concurrent="1" nextAc="seek">
              <p:cTn id="3467" restart="whenNotActive" fill="hold" evtFilter="cancelBubble" nodeType="interactiveSeq">
                <p:stCondLst>
                  <p:cond evt="onClick" delay="0">
                    <p:tgtEl>
                      <p:spTgt spid="474"/>
                    </p:tgtEl>
                  </p:cond>
                </p:stCondLst>
                <p:endSync evt="end" delay="0">
                  <p:rtn val="all"/>
                </p:endSync>
                <p:childTnLst>
                  <p:par>
                    <p:cTn id="3468" fill="hold">
                      <p:stCondLst>
                        <p:cond delay="0"/>
                      </p:stCondLst>
                      <p:childTnLst>
                        <p:par>
                          <p:cTn id="3469" fill="hold">
                            <p:stCondLst>
                              <p:cond delay="0"/>
                            </p:stCondLst>
                            <p:childTnLst>
                              <p:par>
                                <p:cTn id="3470" presetID="1" presetClass="exit" presetSubtype="0" fill="hold" grpId="1" nodeType="clickEffect">
                                  <p:stCondLst>
                                    <p:cond delay="0"/>
                                  </p:stCondLst>
                                  <p:childTnLst>
                                    <p:set>
                                      <p:cBhvr>
                                        <p:cTn id="3471" dur="1" fill="hold">
                                          <p:stCondLst>
                                            <p:cond delay="0"/>
                                          </p:stCondLst>
                                        </p:cTn>
                                        <p:tgtEl>
                                          <p:spTgt spid="474"/>
                                        </p:tgtEl>
                                        <p:attrNameLst>
                                          <p:attrName>style.visibility</p:attrName>
                                        </p:attrNameLst>
                                      </p:cBhvr>
                                      <p:to>
                                        <p:strVal val="hidden"/>
                                      </p:to>
                                    </p:set>
                                  </p:childTnLst>
                                </p:cTn>
                              </p:par>
                              <p:par>
                                <p:cTn id="3472" presetID="10" presetClass="entr" presetSubtype="0" fill="hold" grpId="9" nodeType="withEffect">
                                  <p:stCondLst>
                                    <p:cond delay="0"/>
                                  </p:stCondLst>
                                  <p:childTnLst>
                                    <p:set>
                                      <p:cBhvr>
                                        <p:cTn id="3473" dur="1" fill="hold">
                                          <p:stCondLst>
                                            <p:cond delay="0"/>
                                          </p:stCondLst>
                                        </p:cTn>
                                        <p:tgtEl>
                                          <p:spTgt spid="450"/>
                                        </p:tgtEl>
                                        <p:attrNameLst>
                                          <p:attrName>style.visibility</p:attrName>
                                        </p:attrNameLst>
                                      </p:cBhvr>
                                      <p:to>
                                        <p:strVal val="visible"/>
                                      </p:to>
                                    </p:set>
                                    <p:animEffect transition="in" filter="fade">
                                      <p:cBhvr>
                                        <p:cTn id="3474" dur="500"/>
                                        <p:tgtEl>
                                          <p:spTgt spid="450"/>
                                        </p:tgtEl>
                                      </p:cBhvr>
                                    </p:animEffect>
                                  </p:childTnLst>
                                </p:cTn>
                              </p:par>
                            </p:childTnLst>
                          </p:cTn>
                        </p:par>
                      </p:childTnLst>
                    </p:cTn>
                  </p:par>
                </p:childTnLst>
              </p:cTn>
              <p:nextCondLst>
                <p:cond evt="onClick" delay="0">
                  <p:tgtEl>
                    <p:spTgt spid="474"/>
                  </p:tgtEl>
                </p:cond>
              </p:nextCondLst>
            </p:seq>
            <p:seq concurrent="1" nextAc="seek">
              <p:cTn id="3475" restart="whenNotActive" fill="hold" evtFilter="cancelBubble" nodeType="interactiveSeq">
                <p:stCondLst>
                  <p:cond evt="onClick" delay="0">
                    <p:tgtEl>
                      <p:spTgt spid="475"/>
                    </p:tgtEl>
                  </p:cond>
                </p:stCondLst>
                <p:endSync evt="end" delay="0">
                  <p:rtn val="all"/>
                </p:endSync>
                <p:childTnLst>
                  <p:par>
                    <p:cTn id="3476" fill="hold">
                      <p:stCondLst>
                        <p:cond delay="0"/>
                      </p:stCondLst>
                      <p:childTnLst>
                        <p:par>
                          <p:cTn id="3477" fill="hold">
                            <p:stCondLst>
                              <p:cond delay="0"/>
                            </p:stCondLst>
                            <p:childTnLst>
                              <p:par>
                                <p:cTn id="3478" presetID="1" presetClass="exit" presetSubtype="0" fill="hold" grpId="1" nodeType="clickEffect">
                                  <p:stCondLst>
                                    <p:cond delay="0"/>
                                  </p:stCondLst>
                                  <p:childTnLst>
                                    <p:set>
                                      <p:cBhvr>
                                        <p:cTn id="3479" dur="1" fill="hold">
                                          <p:stCondLst>
                                            <p:cond delay="0"/>
                                          </p:stCondLst>
                                        </p:cTn>
                                        <p:tgtEl>
                                          <p:spTgt spid="475"/>
                                        </p:tgtEl>
                                        <p:attrNameLst>
                                          <p:attrName>style.visibility</p:attrName>
                                        </p:attrNameLst>
                                      </p:cBhvr>
                                      <p:to>
                                        <p:strVal val="hidden"/>
                                      </p:to>
                                    </p:set>
                                  </p:childTnLst>
                                </p:cTn>
                              </p:par>
                              <p:par>
                                <p:cTn id="3480" presetID="1" presetClass="exit" presetSubtype="0" fill="hold" grpId="3" nodeType="withEffect">
                                  <p:stCondLst>
                                    <p:cond delay="0"/>
                                  </p:stCondLst>
                                  <p:childTnLst>
                                    <p:set>
                                      <p:cBhvr>
                                        <p:cTn id="3481" dur="1" fill="hold">
                                          <p:stCondLst>
                                            <p:cond delay="0"/>
                                          </p:stCondLst>
                                        </p:cTn>
                                        <p:tgtEl>
                                          <p:spTgt spid="442"/>
                                        </p:tgtEl>
                                        <p:attrNameLst>
                                          <p:attrName>style.visibility</p:attrName>
                                        </p:attrNameLst>
                                      </p:cBhvr>
                                      <p:to>
                                        <p:strVal val="hidden"/>
                                      </p:to>
                                    </p:set>
                                  </p:childTnLst>
                                </p:cTn>
                              </p:par>
                              <p:par>
                                <p:cTn id="3482" presetID="10" presetClass="entr" presetSubtype="0" fill="hold" grpId="8" nodeType="withEffect">
                                  <p:stCondLst>
                                    <p:cond delay="0"/>
                                  </p:stCondLst>
                                  <p:childTnLst>
                                    <p:set>
                                      <p:cBhvr>
                                        <p:cTn id="3483" dur="1" fill="hold">
                                          <p:stCondLst>
                                            <p:cond delay="0"/>
                                          </p:stCondLst>
                                        </p:cTn>
                                        <p:tgtEl>
                                          <p:spTgt spid="450"/>
                                        </p:tgtEl>
                                        <p:attrNameLst>
                                          <p:attrName>style.visibility</p:attrName>
                                        </p:attrNameLst>
                                      </p:cBhvr>
                                      <p:to>
                                        <p:strVal val="visible"/>
                                      </p:to>
                                    </p:set>
                                    <p:animEffect transition="in" filter="fade">
                                      <p:cBhvr>
                                        <p:cTn id="3484" dur="500"/>
                                        <p:tgtEl>
                                          <p:spTgt spid="450"/>
                                        </p:tgtEl>
                                      </p:cBhvr>
                                    </p:animEffect>
                                  </p:childTnLst>
                                </p:cTn>
                              </p:par>
                            </p:childTnLst>
                          </p:cTn>
                        </p:par>
                      </p:childTnLst>
                    </p:cTn>
                  </p:par>
                </p:childTnLst>
              </p:cTn>
              <p:nextCondLst>
                <p:cond evt="onClick" delay="0">
                  <p:tgtEl>
                    <p:spTgt spid="475"/>
                  </p:tgtEl>
                </p:cond>
              </p:nextCondLst>
            </p:seq>
            <p:seq concurrent="1" nextAc="seek">
              <p:cTn id="3485" restart="whenNotActive" fill="hold" evtFilter="cancelBubble" nodeType="interactiveSeq">
                <p:stCondLst>
                  <p:cond evt="onClick" delay="0">
                    <p:tgtEl>
                      <p:spTgt spid="477"/>
                    </p:tgtEl>
                  </p:cond>
                </p:stCondLst>
                <p:endSync evt="end" delay="0">
                  <p:rtn val="all"/>
                </p:endSync>
                <p:childTnLst>
                  <p:par>
                    <p:cTn id="3486" fill="hold">
                      <p:stCondLst>
                        <p:cond delay="0"/>
                      </p:stCondLst>
                      <p:childTnLst>
                        <p:par>
                          <p:cTn id="3487" fill="hold">
                            <p:stCondLst>
                              <p:cond delay="0"/>
                            </p:stCondLst>
                            <p:childTnLst>
                              <p:par>
                                <p:cTn id="3488" presetID="1" presetClass="entr" presetSubtype="0" fill="hold" grpId="0" nodeType="clickEffect">
                                  <p:stCondLst>
                                    <p:cond delay="0"/>
                                  </p:stCondLst>
                                  <p:childTnLst>
                                    <p:set>
                                      <p:cBhvr>
                                        <p:cTn id="3489" dur="1" fill="hold">
                                          <p:stCondLst>
                                            <p:cond delay="0"/>
                                          </p:stCondLst>
                                        </p:cTn>
                                        <p:tgtEl>
                                          <p:spTgt spid="483"/>
                                        </p:tgtEl>
                                        <p:attrNameLst>
                                          <p:attrName>style.visibility</p:attrName>
                                        </p:attrNameLst>
                                      </p:cBhvr>
                                      <p:to>
                                        <p:strVal val="visible"/>
                                      </p:to>
                                    </p:set>
                                  </p:childTnLst>
                                </p:cTn>
                              </p:par>
                              <p:par>
                                <p:cTn id="3490" presetID="10" presetClass="exit" presetSubtype="0" fill="hold" grpId="0" nodeType="withEffect">
                                  <p:stCondLst>
                                    <p:cond delay="0"/>
                                  </p:stCondLst>
                                  <p:childTnLst>
                                    <p:animEffect transition="out" filter="fade">
                                      <p:cBhvr>
                                        <p:cTn id="3491" dur="500"/>
                                        <p:tgtEl>
                                          <p:spTgt spid="449"/>
                                        </p:tgtEl>
                                      </p:cBhvr>
                                    </p:animEffect>
                                    <p:set>
                                      <p:cBhvr>
                                        <p:cTn id="349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7"/>
                  </p:tgtEl>
                </p:cond>
              </p:nextCondLst>
            </p:seq>
            <p:seq concurrent="1" nextAc="seek">
              <p:cTn id="3493" restart="whenNotActive" fill="hold" evtFilter="cancelBubble" nodeType="interactiveSeq">
                <p:stCondLst>
                  <p:cond evt="onClick" delay="0">
                    <p:tgtEl>
                      <p:spTgt spid="478"/>
                    </p:tgtEl>
                  </p:cond>
                </p:stCondLst>
                <p:endSync evt="end" delay="0">
                  <p:rtn val="all"/>
                </p:endSync>
                <p:childTnLst>
                  <p:par>
                    <p:cTn id="3494" fill="hold">
                      <p:stCondLst>
                        <p:cond delay="0"/>
                      </p:stCondLst>
                      <p:childTnLst>
                        <p:par>
                          <p:cTn id="3495" fill="hold">
                            <p:stCondLst>
                              <p:cond delay="0"/>
                            </p:stCondLst>
                            <p:childTnLst>
                              <p:par>
                                <p:cTn id="3496" presetID="1" presetClass="entr" presetSubtype="0" fill="hold" grpId="0" nodeType="clickEffect">
                                  <p:stCondLst>
                                    <p:cond delay="0"/>
                                  </p:stCondLst>
                                  <p:childTnLst>
                                    <p:set>
                                      <p:cBhvr>
                                        <p:cTn id="3497" dur="1" fill="hold">
                                          <p:stCondLst>
                                            <p:cond delay="0"/>
                                          </p:stCondLst>
                                        </p:cTn>
                                        <p:tgtEl>
                                          <p:spTgt spid="484"/>
                                        </p:tgtEl>
                                        <p:attrNameLst>
                                          <p:attrName>style.visibility</p:attrName>
                                        </p:attrNameLst>
                                      </p:cBhvr>
                                      <p:to>
                                        <p:strVal val="visible"/>
                                      </p:to>
                                    </p:set>
                                  </p:childTnLst>
                                </p:cTn>
                              </p:par>
                              <p:par>
                                <p:cTn id="3498" presetID="1" presetClass="entr" presetSubtype="0" fill="hold" grpId="1" nodeType="withEffect">
                                  <p:stCondLst>
                                    <p:cond delay="0"/>
                                  </p:stCondLst>
                                  <p:childTnLst>
                                    <p:set>
                                      <p:cBhvr>
                                        <p:cTn id="3499" dur="1" fill="hold">
                                          <p:stCondLst>
                                            <p:cond delay="0"/>
                                          </p:stCondLst>
                                        </p:cTn>
                                        <p:tgtEl>
                                          <p:spTgt spid="441"/>
                                        </p:tgtEl>
                                        <p:attrNameLst>
                                          <p:attrName>style.visibility</p:attrName>
                                        </p:attrNameLst>
                                      </p:cBhvr>
                                      <p:to>
                                        <p:strVal val="visible"/>
                                      </p:to>
                                    </p:set>
                                  </p:childTnLst>
                                </p:cTn>
                              </p:par>
                              <p:par>
                                <p:cTn id="3500" presetID="10" presetClass="exit" presetSubtype="0" fill="hold" grpId="1" nodeType="withEffect">
                                  <p:stCondLst>
                                    <p:cond delay="0"/>
                                  </p:stCondLst>
                                  <p:childTnLst>
                                    <p:animEffect transition="out" filter="fade">
                                      <p:cBhvr>
                                        <p:cTn id="3501" dur="500"/>
                                        <p:tgtEl>
                                          <p:spTgt spid="449"/>
                                        </p:tgtEl>
                                      </p:cBhvr>
                                    </p:animEffect>
                                    <p:set>
                                      <p:cBhvr>
                                        <p:cTn id="350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8"/>
                  </p:tgtEl>
                </p:cond>
              </p:nextCondLst>
            </p:seq>
            <p:seq concurrent="1" nextAc="seek">
              <p:cTn id="3503" restart="whenNotActive" fill="hold" evtFilter="cancelBubble" nodeType="interactiveSeq">
                <p:stCondLst>
                  <p:cond evt="onClick" delay="0">
                    <p:tgtEl>
                      <p:spTgt spid="479"/>
                    </p:tgtEl>
                  </p:cond>
                </p:stCondLst>
                <p:endSync evt="end" delay="0">
                  <p:rtn val="all"/>
                </p:endSync>
                <p:childTnLst>
                  <p:par>
                    <p:cTn id="3504" fill="hold">
                      <p:stCondLst>
                        <p:cond delay="0"/>
                      </p:stCondLst>
                      <p:childTnLst>
                        <p:par>
                          <p:cTn id="3505" fill="hold">
                            <p:stCondLst>
                              <p:cond delay="0"/>
                            </p:stCondLst>
                            <p:childTnLst>
                              <p:par>
                                <p:cTn id="3506" presetID="1" presetClass="entr" presetSubtype="0" fill="hold" grpId="1" nodeType="clickEffect">
                                  <p:stCondLst>
                                    <p:cond delay="0"/>
                                  </p:stCondLst>
                                  <p:childTnLst>
                                    <p:set>
                                      <p:cBhvr>
                                        <p:cTn id="3507" dur="1" fill="hold">
                                          <p:stCondLst>
                                            <p:cond delay="0"/>
                                          </p:stCondLst>
                                        </p:cTn>
                                        <p:tgtEl>
                                          <p:spTgt spid="485"/>
                                        </p:tgtEl>
                                        <p:attrNameLst>
                                          <p:attrName>style.visibility</p:attrName>
                                        </p:attrNameLst>
                                      </p:cBhvr>
                                      <p:to>
                                        <p:strVal val="visible"/>
                                      </p:to>
                                    </p:set>
                                  </p:childTnLst>
                                </p:cTn>
                              </p:par>
                              <p:par>
                                <p:cTn id="3508" presetID="1" presetClass="entr" presetSubtype="0" fill="hold" grpId="0" nodeType="withEffect">
                                  <p:stCondLst>
                                    <p:cond delay="0"/>
                                  </p:stCondLst>
                                  <p:childTnLst>
                                    <p:set>
                                      <p:cBhvr>
                                        <p:cTn id="3509" dur="1" fill="hold">
                                          <p:stCondLst>
                                            <p:cond delay="0"/>
                                          </p:stCondLst>
                                        </p:cTn>
                                        <p:tgtEl>
                                          <p:spTgt spid="448"/>
                                        </p:tgtEl>
                                        <p:attrNameLst>
                                          <p:attrName>style.visibility</p:attrName>
                                        </p:attrNameLst>
                                      </p:cBhvr>
                                      <p:to>
                                        <p:strVal val="visible"/>
                                      </p:to>
                                    </p:set>
                                  </p:childTnLst>
                                </p:cTn>
                              </p:par>
                              <p:par>
                                <p:cTn id="3510" presetID="10" presetClass="exit" presetSubtype="0" fill="hold" grpId="2" nodeType="withEffect">
                                  <p:stCondLst>
                                    <p:cond delay="0"/>
                                  </p:stCondLst>
                                  <p:childTnLst>
                                    <p:animEffect transition="out" filter="fade">
                                      <p:cBhvr>
                                        <p:cTn id="3511" dur="500"/>
                                        <p:tgtEl>
                                          <p:spTgt spid="449"/>
                                        </p:tgtEl>
                                      </p:cBhvr>
                                    </p:animEffect>
                                    <p:set>
                                      <p:cBhvr>
                                        <p:cTn id="351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9"/>
                  </p:tgtEl>
                </p:cond>
              </p:nextCondLst>
            </p:seq>
            <p:seq concurrent="1" nextAc="seek">
              <p:cTn id="3513" restart="whenNotActive" fill="hold" evtFilter="cancelBubble" nodeType="interactiveSeq">
                <p:stCondLst>
                  <p:cond evt="onClick" delay="0">
                    <p:tgtEl>
                      <p:spTgt spid="481"/>
                    </p:tgtEl>
                  </p:cond>
                </p:stCondLst>
                <p:endSync evt="end" delay="0">
                  <p:rtn val="all"/>
                </p:endSync>
                <p:childTnLst>
                  <p:par>
                    <p:cTn id="3514" fill="hold">
                      <p:stCondLst>
                        <p:cond delay="0"/>
                      </p:stCondLst>
                      <p:childTnLst>
                        <p:par>
                          <p:cTn id="3515" fill="hold">
                            <p:stCondLst>
                              <p:cond delay="0"/>
                            </p:stCondLst>
                            <p:childTnLst>
                              <p:par>
                                <p:cTn id="3516" presetID="1" presetClass="entr" presetSubtype="0" fill="hold" grpId="0" nodeType="clickEffect">
                                  <p:stCondLst>
                                    <p:cond delay="0"/>
                                  </p:stCondLst>
                                  <p:childTnLst>
                                    <p:set>
                                      <p:cBhvr>
                                        <p:cTn id="3517" dur="1" fill="hold">
                                          <p:stCondLst>
                                            <p:cond delay="0"/>
                                          </p:stCondLst>
                                        </p:cTn>
                                        <p:tgtEl>
                                          <p:spTgt spid="487"/>
                                        </p:tgtEl>
                                        <p:attrNameLst>
                                          <p:attrName>style.visibility</p:attrName>
                                        </p:attrNameLst>
                                      </p:cBhvr>
                                      <p:to>
                                        <p:strVal val="visible"/>
                                      </p:to>
                                    </p:set>
                                  </p:childTnLst>
                                </p:cTn>
                              </p:par>
                              <p:par>
                                <p:cTn id="3518" presetID="1" presetClass="entr" presetSubtype="0" fill="hold" grpId="0" nodeType="withEffect">
                                  <p:stCondLst>
                                    <p:cond delay="0"/>
                                  </p:stCondLst>
                                  <p:childTnLst>
                                    <p:set>
                                      <p:cBhvr>
                                        <p:cTn id="3519" dur="1" fill="hold">
                                          <p:stCondLst>
                                            <p:cond delay="0"/>
                                          </p:stCondLst>
                                        </p:cTn>
                                        <p:tgtEl>
                                          <p:spTgt spid="441"/>
                                        </p:tgtEl>
                                        <p:attrNameLst>
                                          <p:attrName>style.visibility</p:attrName>
                                        </p:attrNameLst>
                                      </p:cBhvr>
                                      <p:to>
                                        <p:strVal val="visible"/>
                                      </p:to>
                                    </p:set>
                                  </p:childTnLst>
                                </p:cTn>
                              </p:par>
                              <p:par>
                                <p:cTn id="3520" presetID="10" presetClass="exit" presetSubtype="0" fill="hold" grpId="3" nodeType="withEffect">
                                  <p:stCondLst>
                                    <p:cond delay="0"/>
                                  </p:stCondLst>
                                  <p:childTnLst>
                                    <p:animEffect transition="out" filter="fade">
                                      <p:cBhvr>
                                        <p:cTn id="3521" dur="500"/>
                                        <p:tgtEl>
                                          <p:spTgt spid="449"/>
                                        </p:tgtEl>
                                      </p:cBhvr>
                                    </p:animEffect>
                                    <p:set>
                                      <p:cBhvr>
                                        <p:cTn id="352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1"/>
                  </p:tgtEl>
                </p:cond>
              </p:nextCondLst>
            </p:seq>
            <p:seq concurrent="1" nextAc="seek">
              <p:cTn id="3523" restart="whenNotActive" fill="hold" evtFilter="cancelBubble" nodeType="interactiveSeq">
                <p:stCondLst>
                  <p:cond evt="onClick" delay="0">
                    <p:tgtEl>
                      <p:spTgt spid="482"/>
                    </p:tgtEl>
                  </p:cond>
                </p:stCondLst>
                <p:endSync evt="end" delay="0">
                  <p:rtn val="all"/>
                </p:endSync>
                <p:childTnLst>
                  <p:par>
                    <p:cTn id="3524" fill="hold">
                      <p:stCondLst>
                        <p:cond delay="0"/>
                      </p:stCondLst>
                      <p:childTnLst>
                        <p:par>
                          <p:cTn id="3525" fill="hold">
                            <p:stCondLst>
                              <p:cond delay="0"/>
                            </p:stCondLst>
                            <p:childTnLst>
                              <p:par>
                                <p:cTn id="3526" presetID="1" presetClass="entr" presetSubtype="0" fill="hold" grpId="0" nodeType="clickEffect">
                                  <p:stCondLst>
                                    <p:cond delay="0"/>
                                  </p:stCondLst>
                                  <p:childTnLst>
                                    <p:set>
                                      <p:cBhvr>
                                        <p:cTn id="3527" dur="1" fill="hold">
                                          <p:stCondLst>
                                            <p:cond delay="0"/>
                                          </p:stCondLst>
                                        </p:cTn>
                                        <p:tgtEl>
                                          <p:spTgt spid="488"/>
                                        </p:tgtEl>
                                        <p:attrNameLst>
                                          <p:attrName>style.visibility</p:attrName>
                                        </p:attrNameLst>
                                      </p:cBhvr>
                                      <p:to>
                                        <p:strVal val="visible"/>
                                      </p:to>
                                    </p:set>
                                  </p:childTnLst>
                                </p:cTn>
                              </p:par>
                              <p:par>
                                <p:cTn id="3528" presetID="1" presetClass="entr" presetSubtype="0" fill="hold" grpId="4" nodeType="withEffect">
                                  <p:stCondLst>
                                    <p:cond delay="0"/>
                                  </p:stCondLst>
                                  <p:childTnLst>
                                    <p:set>
                                      <p:cBhvr>
                                        <p:cTn id="3529" dur="1" fill="hold">
                                          <p:stCondLst>
                                            <p:cond delay="0"/>
                                          </p:stCondLst>
                                        </p:cTn>
                                        <p:tgtEl>
                                          <p:spTgt spid="441"/>
                                        </p:tgtEl>
                                        <p:attrNameLst>
                                          <p:attrName>style.visibility</p:attrName>
                                        </p:attrNameLst>
                                      </p:cBhvr>
                                      <p:to>
                                        <p:strVal val="visible"/>
                                      </p:to>
                                    </p:set>
                                  </p:childTnLst>
                                </p:cTn>
                              </p:par>
                              <p:par>
                                <p:cTn id="3530" presetID="10" presetClass="exit" presetSubtype="0" fill="hold" grpId="4" nodeType="withEffect">
                                  <p:stCondLst>
                                    <p:cond delay="0"/>
                                  </p:stCondLst>
                                  <p:childTnLst>
                                    <p:animEffect transition="out" filter="fade">
                                      <p:cBhvr>
                                        <p:cTn id="3531" dur="500"/>
                                        <p:tgtEl>
                                          <p:spTgt spid="449"/>
                                        </p:tgtEl>
                                      </p:cBhvr>
                                    </p:animEffect>
                                    <p:set>
                                      <p:cBhvr>
                                        <p:cTn id="353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2"/>
                  </p:tgtEl>
                </p:cond>
              </p:nextCondLst>
            </p:seq>
            <p:seq concurrent="1" nextAc="seek">
              <p:cTn id="3533" restart="whenNotActive" fill="hold" evtFilter="cancelBubble" nodeType="interactiveSeq">
                <p:stCondLst>
                  <p:cond evt="onClick" delay="0">
                    <p:tgtEl>
                      <p:spTgt spid="480"/>
                    </p:tgtEl>
                  </p:cond>
                </p:stCondLst>
                <p:endSync evt="end" delay="0">
                  <p:rtn val="all"/>
                </p:endSync>
                <p:childTnLst>
                  <p:par>
                    <p:cTn id="3534" fill="hold">
                      <p:stCondLst>
                        <p:cond delay="0"/>
                      </p:stCondLst>
                      <p:childTnLst>
                        <p:par>
                          <p:cTn id="3535" fill="hold">
                            <p:stCondLst>
                              <p:cond delay="0"/>
                            </p:stCondLst>
                            <p:childTnLst>
                              <p:par>
                                <p:cTn id="3536" presetID="1" presetClass="entr" presetSubtype="0" fill="hold" grpId="0" nodeType="clickEffect">
                                  <p:stCondLst>
                                    <p:cond delay="0"/>
                                  </p:stCondLst>
                                  <p:childTnLst>
                                    <p:set>
                                      <p:cBhvr>
                                        <p:cTn id="3537" dur="1" fill="hold">
                                          <p:stCondLst>
                                            <p:cond delay="0"/>
                                          </p:stCondLst>
                                        </p:cTn>
                                        <p:tgtEl>
                                          <p:spTgt spid="486"/>
                                        </p:tgtEl>
                                        <p:attrNameLst>
                                          <p:attrName>style.visibility</p:attrName>
                                        </p:attrNameLst>
                                      </p:cBhvr>
                                      <p:to>
                                        <p:strVal val="visible"/>
                                      </p:to>
                                    </p:set>
                                  </p:childTnLst>
                                </p:cTn>
                              </p:par>
                              <p:par>
                                <p:cTn id="3538" presetID="10" presetClass="exit" presetSubtype="0" fill="hold" grpId="5" nodeType="withEffect">
                                  <p:stCondLst>
                                    <p:cond delay="0"/>
                                  </p:stCondLst>
                                  <p:childTnLst>
                                    <p:animEffect transition="out" filter="fade">
                                      <p:cBhvr>
                                        <p:cTn id="3539" dur="500"/>
                                        <p:tgtEl>
                                          <p:spTgt spid="449"/>
                                        </p:tgtEl>
                                      </p:cBhvr>
                                    </p:animEffect>
                                    <p:set>
                                      <p:cBhvr>
                                        <p:cTn id="3540"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0"/>
                  </p:tgtEl>
                </p:cond>
              </p:nextCondLst>
            </p:seq>
            <p:seq concurrent="1" nextAc="seek">
              <p:cTn id="3541" restart="whenNotActive" fill="hold" evtFilter="cancelBubble" nodeType="interactiveSeq">
                <p:stCondLst>
                  <p:cond evt="onClick" delay="0">
                    <p:tgtEl>
                      <p:spTgt spid="488"/>
                    </p:tgtEl>
                  </p:cond>
                </p:stCondLst>
                <p:endSync evt="end" delay="0">
                  <p:rtn val="all"/>
                </p:endSync>
                <p:childTnLst>
                  <p:par>
                    <p:cTn id="3542" fill="hold">
                      <p:stCondLst>
                        <p:cond delay="0"/>
                      </p:stCondLst>
                      <p:childTnLst>
                        <p:par>
                          <p:cTn id="3543" fill="hold">
                            <p:stCondLst>
                              <p:cond delay="0"/>
                            </p:stCondLst>
                            <p:childTnLst>
                              <p:par>
                                <p:cTn id="3544" presetID="1" presetClass="exit" presetSubtype="0" fill="hold" grpId="1" nodeType="clickEffect">
                                  <p:stCondLst>
                                    <p:cond delay="0"/>
                                  </p:stCondLst>
                                  <p:childTnLst>
                                    <p:set>
                                      <p:cBhvr>
                                        <p:cTn id="3545" dur="1" fill="hold">
                                          <p:stCondLst>
                                            <p:cond delay="0"/>
                                          </p:stCondLst>
                                        </p:cTn>
                                        <p:tgtEl>
                                          <p:spTgt spid="488"/>
                                        </p:tgtEl>
                                        <p:attrNameLst>
                                          <p:attrName>style.visibility</p:attrName>
                                        </p:attrNameLst>
                                      </p:cBhvr>
                                      <p:to>
                                        <p:strVal val="hidden"/>
                                      </p:to>
                                    </p:set>
                                  </p:childTnLst>
                                </p:cTn>
                              </p:par>
                              <p:par>
                                <p:cTn id="3546" presetID="1" presetClass="exit" presetSubtype="0" fill="hold" grpId="2" nodeType="withEffect">
                                  <p:stCondLst>
                                    <p:cond delay="0"/>
                                  </p:stCondLst>
                                  <p:childTnLst>
                                    <p:set>
                                      <p:cBhvr>
                                        <p:cTn id="3547" dur="1" fill="hold">
                                          <p:stCondLst>
                                            <p:cond delay="0"/>
                                          </p:stCondLst>
                                        </p:cTn>
                                        <p:tgtEl>
                                          <p:spTgt spid="441"/>
                                        </p:tgtEl>
                                        <p:attrNameLst>
                                          <p:attrName>style.visibility</p:attrName>
                                        </p:attrNameLst>
                                      </p:cBhvr>
                                      <p:to>
                                        <p:strVal val="hidden"/>
                                      </p:to>
                                    </p:set>
                                  </p:childTnLst>
                                </p:cTn>
                              </p:par>
                              <p:par>
                                <p:cTn id="3548" presetID="10" presetClass="entr" presetSubtype="0" fill="hold" grpId="6" nodeType="withEffect">
                                  <p:stCondLst>
                                    <p:cond delay="0"/>
                                  </p:stCondLst>
                                  <p:childTnLst>
                                    <p:set>
                                      <p:cBhvr>
                                        <p:cTn id="3549" dur="1" fill="hold">
                                          <p:stCondLst>
                                            <p:cond delay="0"/>
                                          </p:stCondLst>
                                        </p:cTn>
                                        <p:tgtEl>
                                          <p:spTgt spid="449"/>
                                        </p:tgtEl>
                                        <p:attrNameLst>
                                          <p:attrName>style.visibility</p:attrName>
                                        </p:attrNameLst>
                                      </p:cBhvr>
                                      <p:to>
                                        <p:strVal val="visible"/>
                                      </p:to>
                                    </p:set>
                                    <p:animEffect transition="in" filter="fade">
                                      <p:cBhvr>
                                        <p:cTn id="3550" dur="500"/>
                                        <p:tgtEl>
                                          <p:spTgt spid="449"/>
                                        </p:tgtEl>
                                      </p:cBhvr>
                                    </p:animEffect>
                                  </p:childTnLst>
                                </p:cTn>
                              </p:par>
                            </p:childTnLst>
                          </p:cTn>
                        </p:par>
                      </p:childTnLst>
                    </p:cTn>
                  </p:par>
                </p:childTnLst>
              </p:cTn>
              <p:nextCondLst>
                <p:cond evt="onClick" delay="0">
                  <p:tgtEl>
                    <p:spTgt spid="488"/>
                  </p:tgtEl>
                </p:cond>
              </p:nextCondLst>
            </p:seq>
            <p:seq concurrent="1" nextAc="seek">
              <p:cTn id="3551" restart="whenNotActive" fill="hold" evtFilter="cancelBubble" nodeType="interactiveSeq">
                <p:stCondLst>
                  <p:cond evt="onClick" delay="0">
                    <p:tgtEl>
                      <p:spTgt spid="483"/>
                    </p:tgtEl>
                  </p:cond>
                </p:stCondLst>
                <p:endSync evt="end" delay="0">
                  <p:rtn val="all"/>
                </p:endSync>
                <p:childTnLst>
                  <p:par>
                    <p:cTn id="3552" fill="hold">
                      <p:stCondLst>
                        <p:cond delay="0"/>
                      </p:stCondLst>
                      <p:childTnLst>
                        <p:par>
                          <p:cTn id="3553" fill="hold">
                            <p:stCondLst>
                              <p:cond delay="0"/>
                            </p:stCondLst>
                            <p:childTnLst>
                              <p:par>
                                <p:cTn id="3554" presetID="1" presetClass="exit" presetSubtype="0" fill="hold" grpId="1" nodeType="clickEffect">
                                  <p:stCondLst>
                                    <p:cond delay="0"/>
                                  </p:stCondLst>
                                  <p:childTnLst>
                                    <p:set>
                                      <p:cBhvr>
                                        <p:cTn id="3555" dur="1" fill="hold">
                                          <p:stCondLst>
                                            <p:cond delay="0"/>
                                          </p:stCondLst>
                                        </p:cTn>
                                        <p:tgtEl>
                                          <p:spTgt spid="483"/>
                                        </p:tgtEl>
                                        <p:attrNameLst>
                                          <p:attrName>style.visibility</p:attrName>
                                        </p:attrNameLst>
                                      </p:cBhvr>
                                      <p:to>
                                        <p:strVal val="hidden"/>
                                      </p:to>
                                    </p:set>
                                  </p:childTnLst>
                                </p:cTn>
                              </p:par>
                              <p:par>
                                <p:cTn id="3556" presetID="10" presetClass="entr" presetSubtype="0" fill="hold" grpId="7" nodeType="withEffect">
                                  <p:stCondLst>
                                    <p:cond delay="0"/>
                                  </p:stCondLst>
                                  <p:childTnLst>
                                    <p:set>
                                      <p:cBhvr>
                                        <p:cTn id="3557" dur="1" fill="hold">
                                          <p:stCondLst>
                                            <p:cond delay="0"/>
                                          </p:stCondLst>
                                        </p:cTn>
                                        <p:tgtEl>
                                          <p:spTgt spid="449"/>
                                        </p:tgtEl>
                                        <p:attrNameLst>
                                          <p:attrName>style.visibility</p:attrName>
                                        </p:attrNameLst>
                                      </p:cBhvr>
                                      <p:to>
                                        <p:strVal val="visible"/>
                                      </p:to>
                                    </p:set>
                                    <p:animEffect transition="in" filter="fade">
                                      <p:cBhvr>
                                        <p:cTn id="3558" dur="500"/>
                                        <p:tgtEl>
                                          <p:spTgt spid="449"/>
                                        </p:tgtEl>
                                      </p:cBhvr>
                                    </p:animEffect>
                                  </p:childTnLst>
                                </p:cTn>
                              </p:par>
                            </p:childTnLst>
                          </p:cTn>
                        </p:par>
                      </p:childTnLst>
                    </p:cTn>
                  </p:par>
                </p:childTnLst>
              </p:cTn>
              <p:nextCondLst>
                <p:cond evt="onClick" delay="0">
                  <p:tgtEl>
                    <p:spTgt spid="483"/>
                  </p:tgtEl>
                </p:cond>
              </p:nextCondLst>
            </p:seq>
            <p:seq concurrent="1" nextAc="seek">
              <p:cTn id="3559" restart="whenNotActive" fill="hold" evtFilter="cancelBubble" nodeType="interactiveSeq">
                <p:stCondLst>
                  <p:cond evt="onClick" delay="0">
                    <p:tgtEl>
                      <p:spTgt spid="484"/>
                    </p:tgtEl>
                  </p:cond>
                </p:stCondLst>
                <p:endSync evt="end" delay="0">
                  <p:rtn val="all"/>
                </p:endSync>
                <p:childTnLst>
                  <p:par>
                    <p:cTn id="3560" fill="hold">
                      <p:stCondLst>
                        <p:cond delay="0"/>
                      </p:stCondLst>
                      <p:childTnLst>
                        <p:par>
                          <p:cTn id="3561" fill="hold">
                            <p:stCondLst>
                              <p:cond delay="0"/>
                            </p:stCondLst>
                            <p:childTnLst>
                              <p:par>
                                <p:cTn id="3562" presetID="1" presetClass="exit" presetSubtype="0" fill="hold" grpId="1" nodeType="clickEffect">
                                  <p:stCondLst>
                                    <p:cond delay="0"/>
                                  </p:stCondLst>
                                  <p:childTnLst>
                                    <p:set>
                                      <p:cBhvr>
                                        <p:cTn id="3563" dur="1" fill="hold">
                                          <p:stCondLst>
                                            <p:cond delay="0"/>
                                          </p:stCondLst>
                                        </p:cTn>
                                        <p:tgtEl>
                                          <p:spTgt spid="484"/>
                                        </p:tgtEl>
                                        <p:attrNameLst>
                                          <p:attrName>style.visibility</p:attrName>
                                        </p:attrNameLst>
                                      </p:cBhvr>
                                      <p:to>
                                        <p:strVal val="hidden"/>
                                      </p:to>
                                    </p:set>
                                  </p:childTnLst>
                                </p:cTn>
                              </p:par>
                              <p:par>
                                <p:cTn id="3564" presetID="1" presetClass="exit" presetSubtype="0" fill="hold" grpId="3" nodeType="withEffect">
                                  <p:stCondLst>
                                    <p:cond delay="0"/>
                                  </p:stCondLst>
                                  <p:childTnLst>
                                    <p:set>
                                      <p:cBhvr>
                                        <p:cTn id="3565" dur="1" fill="hold">
                                          <p:stCondLst>
                                            <p:cond delay="0"/>
                                          </p:stCondLst>
                                        </p:cTn>
                                        <p:tgtEl>
                                          <p:spTgt spid="441"/>
                                        </p:tgtEl>
                                        <p:attrNameLst>
                                          <p:attrName>style.visibility</p:attrName>
                                        </p:attrNameLst>
                                      </p:cBhvr>
                                      <p:to>
                                        <p:strVal val="hidden"/>
                                      </p:to>
                                    </p:set>
                                  </p:childTnLst>
                                </p:cTn>
                              </p:par>
                              <p:par>
                                <p:cTn id="3566" presetID="10" presetClass="entr" presetSubtype="0" fill="hold" grpId="8" nodeType="withEffect">
                                  <p:stCondLst>
                                    <p:cond delay="0"/>
                                  </p:stCondLst>
                                  <p:childTnLst>
                                    <p:set>
                                      <p:cBhvr>
                                        <p:cTn id="3567" dur="1" fill="hold">
                                          <p:stCondLst>
                                            <p:cond delay="0"/>
                                          </p:stCondLst>
                                        </p:cTn>
                                        <p:tgtEl>
                                          <p:spTgt spid="449"/>
                                        </p:tgtEl>
                                        <p:attrNameLst>
                                          <p:attrName>style.visibility</p:attrName>
                                        </p:attrNameLst>
                                      </p:cBhvr>
                                      <p:to>
                                        <p:strVal val="visible"/>
                                      </p:to>
                                    </p:set>
                                    <p:animEffect transition="in" filter="fade">
                                      <p:cBhvr>
                                        <p:cTn id="3568" dur="500"/>
                                        <p:tgtEl>
                                          <p:spTgt spid="449"/>
                                        </p:tgtEl>
                                      </p:cBhvr>
                                    </p:animEffect>
                                  </p:childTnLst>
                                </p:cTn>
                              </p:par>
                            </p:childTnLst>
                          </p:cTn>
                        </p:par>
                      </p:childTnLst>
                    </p:cTn>
                  </p:par>
                </p:childTnLst>
              </p:cTn>
              <p:nextCondLst>
                <p:cond evt="onClick" delay="0">
                  <p:tgtEl>
                    <p:spTgt spid="484"/>
                  </p:tgtEl>
                </p:cond>
              </p:nextCondLst>
            </p:seq>
            <p:seq concurrent="1" nextAc="seek">
              <p:cTn id="3569" restart="whenNotActive" fill="hold" evtFilter="cancelBubble" nodeType="interactiveSeq">
                <p:stCondLst>
                  <p:cond evt="onClick" delay="0">
                    <p:tgtEl>
                      <p:spTgt spid="485"/>
                    </p:tgtEl>
                  </p:cond>
                </p:stCondLst>
                <p:endSync evt="end" delay="0">
                  <p:rtn val="all"/>
                </p:endSync>
                <p:childTnLst>
                  <p:par>
                    <p:cTn id="3570" fill="hold">
                      <p:stCondLst>
                        <p:cond delay="0"/>
                      </p:stCondLst>
                      <p:childTnLst>
                        <p:par>
                          <p:cTn id="3571" fill="hold">
                            <p:stCondLst>
                              <p:cond delay="0"/>
                            </p:stCondLst>
                            <p:childTnLst>
                              <p:par>
                                <p:cTn id="3572" presetID="1" presetClass="exit" presetSubtype="0" fill="hold" grpId="0" nodeType="clickEffect">
                                  <p:stCondLst>
                                    <p:cond delay="0"/>
                                  </p:stCondLst>
                                  <p:childTnLst>
                                    <p:set>
                                      <p:cBhvr>
                                        <p:cTn id="3573" dur="1" fill="hold">
                                          <p:stCondLst>
                                            <p:cond delay="0"/>
                                          </p:stCondLst>
                                        </p:cTn>
                                        <p:tgtEl>
                                          <p:spTgt spid="485"/>
                                        </p:tgtEl>
                                        <p:attrNameLst>
                                          <p:attrName>style.visibility</p:attrName>
                                        </p:attrNameLst>
                                      </p:cBhvr>
                                      <p:to>
                                        <p:strVal val="hidden"/>
                                      </p:to>
                                    </p:set>
                                  </p:childTnLst>
                                </p:cTn>
                              </p:par>
                              <p:par>
                                <p:cTn id="3574" presetID="1" presetClass="exit" presetSubtype="0" fill="hold" grpId="1" nodeType="withEffect">
                                  <p:stCondLst>
                                    <p:cond delay="0"/>
                                  </p:stCondLst>
                                  <p:childTnLst>
                                    <p:set>
                                      <p:cBhvr>
                                        <p:cTn id="3575" dur="1" fill="hold">
                                          <p:stCondLst>
                                            <p:cond delay="0"/>
                                          </p:stCondLst>
                                        </p:cTn>
                                        <p:tgtEl>
                                          <p:spTgt spid="448"/>
                                        </p:tgtEl>
                                        <p:attrNameLst>
                                          <p:attrName>style.visibility</p:attrName>
                                        </p:attrNameLst>
                                      </p:cBhvr>
                                      <p:to>
                                        <p:strVal val="hidden"/>
                                      </p:to>
                                    </p:set>
                                  </p:childTnLst>
                                </p:cTn>
                              </p:par>
                              <p:par>
                                <p:cTn id="3576" presetID="10" presetClass="entr" presetSubtype="0" fill="hold" grpId="9" nodeType="withEffect">
                                  <p:stCondLst>
                                    <p:cond delay="0"/>
                                  </p:stCondLst>
                                  <p:childTnLst>
                                    <p:set>
                                      <p:cBhvr>
                                        <p:cTn id="3577" dur="1" fill="hold">
                                          <p:stCondLst>
                                            <p:cond delay="0"/>
                                          </p:stCondLst>
                                        </p:cTn>
                                        <p:tgtEl>
                                          <p:spTgt spid="449"/>
                                        </p:tgtEl>
                                        <p:attrNameLst>
                                          <p:attrName>style.visibility</p:attrName>
                                        </p:attrNameLst>
                                      </p:cBhvr>
                                      <p:to>
                                        <p:strVal val="visible"/>
                                      </p:to>
                                    </p:set>
                                    <p:animEffect transition="in" filter="fade">
                                      <p:cBhvr>
                                        <p:cTn id="3578" dur="500"/>
                                        <p:tgtEl>
                                          <p:spTgt spid="449"/>
                                        </p:tgtEl>
                                      </p:cBhvr>
                                    </p:animEffect>
                                  </p:childTnLst>
                                </p:cTn>
                              </p:par>
                            </p:childTnLst>
                          </p:cTn>
                        </p:par>
                      </p:childTnLst>
                    </p:cTn>
                  </p:par>
                </p:childTnLst>
              </p:cTn>
              <p:nextCondLst>
                <p:cond evt="onClick" delay="0">
                  <p:tgtEl>
                    <p:spTgt spid="485"/>
                  </p:tgtEl>
                </p:cond>
              </p:nextCondLst>
            </p:seq>
            <p:seq concurrent="1" nextAc="seek">
              <p:cTn id="3579" restart="whenNotActive" fill="hold" evtFilter="cancelBubble" nodeType="interactiveSeq">
                <p:stCondLst>
                  <p:cond evt="onClick" delay="0">
                    <p:tgtEl>
                      <p:spTgt spid="486"/>
                    </p:tgtEl>
                  </p:cond>
                </p:stCondLst>
                <p:endSync evt="end" delay="0">
                  <p:rtn val="all"/>
                </p:endSync>
                <p:childTnLst>
                  <p:par>
                    <p:cTn id="3580" fill="hold">
                      <p:stCondLst>
                        <p:cond delay="0"/>
                      </p:stCondLst>
                      <p:childTnLst>
                        <p:par>
                          <p:cTn id="3581" fill="hold">
                            <p:stCondLst>
                              <p:cond delay="0"/>
                            </p:stCondLst>
                            <p:childTnLst>
                              <p:par>
                                <p:cTn id="3582" presetID="1" presetClass="exit" presetSubtype="0" fill="hold" grpId="1" nodeType="clickEffect">
                                  <p:stCondLst>
                                    <p:cond delay="0"/>
                                  </p:stCondLst>
                                  <p:childTnLst>
                                    <p:set>
                                      <p:cBhvr>
                                        <p:cTn id="3583" dur="1" fill="hold">
                                          <p:stCondLst>
                                            <p:cond delay="0"/>
                                          </p:stCondLst>
                                        </p:cTn>
                                        <p:tgtEl>
                                          <p:spTgt spid="486"/>
                                        </p:tgtEl>
                                        <p:attrNameLst>
                                          <p:attrName>style.visibility</p:attrName>
                                        </p:attrNameLst>
                                      </p:cBhvr>
                                      <p:to>
                                        <p:strVal val="hidden"/>
                                      </p:to>
                                    </p:set>
                                  </p:childTnLst>
                                </p:cTn>
                              </p:par>
                              <p:par>
                                <p:cTn id="3584" presetID="10" presetClass="entr" presetSubtype="0" fill="hold" grpId="10" nodeType="withEffect">
                                  <p:stCondLst>
                                    <p:cond delay="0"/>
                                  </p:stCondLst>
                                  <p:childTnLst>
                                    <p:set>
                                      <p:cBhvr>
                                        <p:cTn id="3585" dur="1" fill="hold">
                                          <p:stCondLst>
                                            <p:cond delay="0"/>
                                          </p:stCondLst>
                                        </p:cTn>
                                        <p:tgtEl>
                                          <p:spTgt spid="449"/>
                                        </p:tgtEl>
                                        <p:attrNameLst>
                                          <p:attrName>style.visibility</p:attrName>
                                        </p:attrNameLst>
                                      </p:cBhvr>
                                      <p:to>
                                        <p:strVal val="visible"/>
                                      </p:to>
                                    </p:set>
                                    <p:animEffect transition="in" filter="fade">
                                      <p:cBhvr>
                                        <p:cTn id="3586" dur="500"/>
                                        <p:tgtEl>
                                          <p:spTgt spid="449"/>
                                        </p:tgtEl>
                                      </p:cBhvr>
                                    </p:animEffect>
                                  </p:childTnLst>
                                </p:cTn>
                              </p:par>
                            </p:childTnLst>
                          </p:cTn>
                        </p:par>
                      </p:childTnLst>
                    </p:cTn>
                  </p:par>
                </p:childTnLst>
              </p:cTn>
              <p:nextCondLst>
                <p:cond evt="onClick" delay="0">
                  <p:tgtEl>
                    <p:spTgt spid="486"/>
                  </p:tgtEl>
                </p:cond>
              </p:nextCondLst>
            </p:seq>
            <p:seq concurrent="1" nextAc="seek">
              <p:cTn id="3587" restart="whenNotActive" fill="hold" evtFilter="cancelBubble" nodeType="interactiveSeq">
                <p:stCondLst>
                  <p:cond evt="onClick" delay="0">
                    <p:tgtEl>
                      <p:spTgt spid="487"/>
                    </p:tgtEl>
                  </p:cond>
                </p:stCondLst>
                <p:endSync evt="end" delay="0">
                  <p:rtn val="all"/>
                </p:endSync>
                <p:childTnLst>
                  <p:par>
                    <p:cTn id="3588" fill="hold">
                      <p:stCondLst>
                        <p:cond delay="0"/>
                      </p:stCondLst>
                      <p:childTnLst>
                        <p:par>
                          <p:cTn id="3589" fill="hold">
                            <p:stCondLst>
                              <p:cond delay="0"/>
                            </p:stCondLst>
                            <p:childTnLst>
                              <p:par>
                                <p:cTn id="3590" presetID="1" presetClass="exit" presetSubtype="0" fill="hold" grpId="1" nodeType="clickEffect">
                                  <p:stCondLst>
                                    <p:cond delay="0"/>
                                  </p:stCondLst>
                                  <p:childTnLst>
                                    <p:set>
                                      <p:cBhvr>
                                        <p:cTn id="3591" dur="1" fill="hold">
                                          <p:stCondLst>
                                            <p:cond delay="0"/>
                                          </p:stCondLst>
                                        </p:cTn>
                                        <p:tgtEl>
                                          <p:spTgt spid="487"/>
                                        </p:tgtEl>
                                        <p:attrNameLst>
                                          <p:attrName>style.visibility</p:attrName>
                                        </p:attrNameLst>
                                      </p:cBhvr>
                                      <p:to>
                                        <p:strVal val="hidden"/>
                                      </p:to>
                                    </p:set>
                                  </p:childTnLst>
                                </p:cTn>
                              </p:par>
                              <p:par>
                                <p:cTn id="3592" presetID="1" presetClass="exit" presetSubtype="0" fill="hold" grpId="5" nodeType="withEffect">
                                  <p:stCondLst>
                                    <p:cond delay="0"/>
                                  </p:stCondLst>
                                  <p:childTnLst>
                                    <p:set>
                                      <p:cBhvr>
                                        <p:cTn id="3593" dur="1" fill="hold">
                                          <p:stCondLst>
                                            <p:cond delay="0"/>
                                          </p:stCondLst>
                                        </p:cTn>
                                        <p:tgtEl>
                                          <p:spTgt spid="441"/>
                                        </p:tgtEl>
                                        <p:attrNameLst>
                                          <p:attrName>style.visibility</p:attrName>
                                        </p:attrNameLst>
                                      </p:cBhvr>
                                      <p:to>
                                        <p:strVal val="hidden"/>
                                      </p:to>
                                    </p:set>
                                  </p:childTnLst>
                                </p:cTn>
                              </p:par>
                              <p:par>
                                <p:cTn id="3594" presetID="10" presetClass="entr" presetSubtype="0" fill="hold" grpId="11" nodeType="withEffect">
                                  <p:stCondLst>
                                    <p:cond delay="0"/>
                                  </p:stCondLst>
                                  <p:childTnLst>
                                    <p:set>
                                      <p:cBhvr>
                                        <p:cTn id="3595" dur="1" fill="hold">
                                          <p:stCondLst>
                                            <p:cond delay="0"/>
                                          </p:stCondLst>
                                        </p:cTn>
                                        <p:tgtEl>
                                          <p:spTgt spid="449"/>
                                        </p:tgtEl>
                                        <p:attrNameLst>
                                          <p:attrName>style.visibility</p:attrName>
                                        </p:attrNameLst>
                                      </p:cBhvr>
                                      <p:to>
                                        <p:strVal val="visible"/>
                                      </p:to>
                                    </p:set>
                                    <p:animEffect transition="in" filter="fade">
                                      <p:cBhvr>
                                        <p:cTn id="3596" dur="500"/>
                                        <p:tgtEl>
                                          <p:spTgt spid="449"/>
                                        </p:tgtEl>
                                      </p:cBhvr>
                                    </p:animEffect>
                                  </p:childTnLst>
                                </p:cTn>
                              </p:par>
                            </p:childTnLst>
                          </p:cTn>
                        </p:par>
                      </p:childTnLst>
                    </p:cTn>
                  </p:par>
                </p:childTnLst>
              </p:cTn>
              <p:nextCondLst>
                <p:cond evt="onClick" delay="0">
                  <p:tgtEl>
                    <p:spTgt spid="487"/>
                  </p:tgtEl>
                </p:cond>
              </p:nextCondLst>
            </p:seq>
            <p:seq concurrent="1" nextAc="seek">
              <p:cTn id="3597" restart="whenNotActive" fill="hold" evtFilter="cancelBubble" nodeType="interactiveSeq">
                <p:stCondLst>
                  <p:cond evt="onClick" delay="0">
                    <p:tgtEl>
                      <p:spTgt spid="489"/>
                    </p:tgtEl>
                  </p:cond>
                </p:stCondLst>
                <p:endSync evt="end" delay="0">
                  <p:rtn val="all"/>
                </p:endSync>
                <p:childTnLst>
                  <p:par>
                    <p:cTn id="3598" fill="hold">
                      <p:stCondLst>
                        <p:cond delay="0"/>
                      </p:stCondLst>
                      <p:childTnLst>
                        <p:par>
                          <p:cTn id="3599" fill="hold">
                            <p:stCondLst>
                              <p:cond delay="0"/>
                            </p:stCondLst>
                            <p:childTnLst>
                              <p:par>
                                <p:cTn id="3600" presetID="1" presetClass="entr" presetSubtype="0" fill="hold" grpId="0" nodeType="clickEffect">
                                  <p:stCondLst>
                                    <p:cond delay="0"/>
                                  </p:stCondLst>
                                  <p:childTnLst>
                                    <p:set>
                                      <p:cBhvr>
                                        <p:cTn id="3601" dur="1" fill="hold">
                                          <p:stCondLst>
                                            <p:cond delay="0"/>
                                          </p:stCondLst>
                                        </p:cTn>
                                        <p:tgtEl>
                                          <p:spTgt spid="495"/>
                                        </p:tgtEl>
                                        <p:attrNameLst>
                                          <p:attrName>style.visibility</p:attrName>
                                        </p:attrNameLst>
                                      </p:cBhvr>
                                      <p:to>
                                        <p:strVal val="visible"/>
                                      </p:to>
                                    </p:set>
                                  </p:childTnLst>
                                </p:cTn>
                              </p:par>
                              <p:par>
                                <p:cTn id="3602" presetID="10" presetClass="exit" presetSubtype="0" fill="hold" grpId="5" nodeType="withEffect">
                                  <p:stCondLst>
                                    <p:cond delay="0"/>
                                  </p:stCondLst>
                                  <p:childTnLst>
                                    <p:animEffect transition="out" filter="fade">
                                      <p:cBhvr>
                                        <p:cTn id="3603" dur="500"/>
                                        <p:tgtEl>
                                          <p:spTgt spid="511"/>
                                        </p:tgtEl>
                                      </p:cBhvr>
                                    </p:animEffect>
                                    <p:set>
                                      <p:cBhvr>
                                        <p:cTn id="3604"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89"/>
                  </p:tgtEl>
                </p:cond>
              </p:nextCondLst>
            </p:seq>
            <p:seq concurrent="1" nextAc="seek">
              <p:cTn id="3605" restart="whenNotActive" fill="hold" evtFilter="cancelBubble" nodeType="interactiveSeq">
                <p:stCondLst>
                  <p:cond evt="onClick" delay="0">
                    <p:tgtEl>
                      <p:spTgt spid="490"/>
                    </p:tgtEl>
                  </p:cond>
                </p:stCondLst>
                <p:endSync evt="end" delay="0">
                  <p:rtn val="all"/>
                </p:endSync>
                <p:childTnLst>
                  <p:par>
                    <p:cTn id="3606" fill="hold">
                      <p:stCondLst>
                        <p:cond delay="0"/>
                      </p:stCondLst>
                      <p:childTnLst>
                        <p:par>
                          <p:cTn id="3607" fill="hold">
                            <p:stCondLst>
                              <p:cond delay="0"/>
                            </p:stCondLst>
                            <p:childTnLst>
                              <p:par>
                                <p:cTn id="3608" presetID="1" presetClass="entr" presetSubtype="0" fill="hold" grpId="0" nodeType="clickEffect">
                                  <p:stCondLst>
                                    <p:cond delay="0"/>
                                  </p:stCondLst>
                                  <p:childTnLst>
                                    <p:set>
                                      <p:cBhvr>
                                        <p:cTn id="3609" dur="1" fill="hold">
                                          <p:stCondLst>
                                            <p:cond delay="0"/>
                                          </p:stCondLst>
                                        </p:cTn>
                                        <p:tgtEl>
                                          <p:spTgt spid="496"/>
                                        </p:tgtEl>
                                        <p:attrNameLst>
                                          <p:attrName>style.visibility</p:attrName>
                                        </p:attrNameLst>
                                      </p:cBhvr>
                                      <p:to>
                                        <p:strVal val="visible"/>
                                      </p:to>
                                    </p:set>
                                  </p:childTnLst>
                                </p:cTn>
                              </p:par>
                              <p:par>
                                <p:cTn id="3610" presetID="1" presetClass="entr" presetSubtype="0" fill="hold" grpId="2" nodeType="withEffect">
                                  <p:stCondLst>
                                    <p:cond delay="0"/>
                                  </p:stCondLst>
                                  <p:childTnLst>
                                    <p:set>
                                      <p:cBhvr>
                                        <p:cTn id="3611" dur="1" fill="hold">
                                          <p:stCondLst>
                                            <p:cond delay="0"/>
                                          </p:stCondLst>
                                        </p:cTn>
                                        <p:tgtEl>
                                          <p:spTgt spid="504"/>
                                        </p:tgtEl>
                                        <p:attrNameLst>
                                          <p:attrName>style.visibility</p:attrName>
                                        </p:attrNameLst>
                                      </p:cBhvr>
                                      <p:to>
                                        <p:strVal val="visible"/>
                                      </p:to>
                                    </p:set>
                                  </p:childTnLst>
                                </p:cTn>
                              </p:par>
                              <p:par>
                                <p:cTn id="3612" presetID="10" presetClass="exit" presetSubtype="0" fill="hold" grpId="4" nodeType="withEffect">
                                  <p:stCondLst>
                                    <p:cond delay="0"/>
                                  </p:stCondLst>
                                  <p:childTnLst>
                                    <p:animEffect transition="out" filter="fade">
                                      <p:cBhvr>
                                        <p:cTn id="3613" dur="500"/>
                                        <p:tgtEl>
                                          <p:spTgt spid="511"/>
                                        </p:tgtEl>
                                      </p:cBhvr>
                                    </p:animEffect>
                                    <p:set>
                                      <p:cBhvr>
                                        <p:cTn id="3614"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0"/>
                  </p:tgtEl>
                </p:cond>
              </p:nextCondLst>
            </p:seq>
            <p:seq concurrent="1" nextAc="seek">
              <p:cTn id="3615" restart="whenNotActive" fill="hold" evtFilter="cancelBubble" nodeType="interactiveSeq">
                <p:stCondLst>
                  <p:cond evt="onClick" delay="0">
                    <p:tgtEl>
                      <p:spTgt spid="491"/>
                    </p:tgtEl>
                  </p:cond>
                </p:stCondLst>
                <p:endSync evt="end" delay="0">
                  <p:rtn val="all"/>
                </p:endSync>
                <p:childTnLst>
                  <p:par>
                    <p:cTn id="3616" fill="hold">
                      <p:stCondLst>
                        <p:cond delay="0"/>
                      </p:stCondLst>
                      <p:childTnLst>
                        <p:par>
                          <p:cTn id="3617" fill="hold">
                            <p:stCondLst>
                              <p:cond delay="0"/>
                            </p:stCondLst>
                            <p:childTnLst>
                              <p:par>
                                <p:cTn id="3618" presetID="1" presetClass="entr" presetSubtype="0" fill="hold" grpId="1" nodeType="clickEffect">
                                  <p:stCondLst>
                                    <p:cond delay="0"/>
                                  </p:stCondLst>
                                  <p:childTnLst>
                                    <p:set>
                                      <p:cBhvr>
                                        <p:cTn id="3619" dur="1" fill="hold">
                                          <p:stCondLst>
                                            <p:cond delay="0"/>
                                          </p:stCondLst>
                                        </p:cTn>
                                        <p:tgtEl>
                                          <p:spTgt spid="497"/>
                                        </p:tgtEl>
                                        <p:attrNameLst>
                                          <p:attrName>style.visibility</p:attrName>
                                        </p:attrNameLst>
                                      </p:cBhvr>
                                      <p:to>
                                        <p:strVal val="visible"/>
                                      </p:to>
                                    </p:set>
                                  </p:childTnLst>
                                </p:cTn>
                              </p:par>
                              <p:par>
                                <p:cTn id="3620" presetID="1" presetClass="entr" presetSubtype="0" fill="hold" grpId="1" nodeType="withEffect">
                                  <p:stCondLst>
                                    <p:cond delay="0"/>
                                  </p:stCondLst>
                                  <p:childTnLst>
                                    <p:set>
                                      <p:cBhvr>
                                        <p:cTn id="3621" dur="1" fill="hold">
                                          <p:stCondLst>
                                            <p:cond delay="0"/>
                                          </p:stCondLst>
                                        </p:cTn>
                                        <p:tgtEl>
                                          <p:spTgt spid="504"/>
                                        </p:tgtEl>
                                        <p:attrNameLst>
                                          <p:attrName>style.visibility</p:attrName>
                                        </p:attrNameLst>
                                      </p:cBhvr>
                                      <p:to>
                                        <p:strVal val="visible"/>
                                      </p:to>
                                    </p:set>
                                  </p:childTnLst>
                                </p:cTn>
                              </p:par>
                              <p:par>
                                <p:cTn id="3622" presetID="10" presetClass="exit" presetSubtype="0" fill="hold" grpId="3" nodeType="withEffect">
                                  <p:stCondLst>
                                    <p:cond delay="0"/>
                                  </p:stCondLst>
                                  <p:childTnLst>
                                    <p:animEffect transition="out" filter="fade">
                                      <p:cBhvr>
                                        <p:cTn id="3623" dur="500"/>
                                        <p:tgtEl>
                                          <p:spTgt spid="511"/>
                                        </p:tgtEl>
                                      </p:cBhvr>
                                    </p:animEffect>
                                    <p:set>
                                      <p:cBhvr>
                                        <p:cTn id="3624"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1"/>
                  </p:tgtEl>
                </p:cond>
              </p:nextCondLst>
            </p:seq>
            <p:seq concurrent="1" nextAc="seek">
              <p:cTn id="3625" restart="whenNotActive" fill="hold" evtFilter="cancelBubble" nodeType="interactiveSeq">
                <p:stCondLst>
                  <p:cond evt="onClick" delay="0">
                    <p:tgtEl>
                      <p:spTgt spid="493"/>
                    </p:tgtEl>
                  </p:cond>
                </p:stCondLst>
                <p:endSync evt="end" delay="0">
                  <p:rtn val="all"/>
                </p:endSync>
                <p:childTnLst>
                  <p:par>
                    <p:cTn id="3626" fill="hold">
                      <p:stCondLst>
                        <p:cond delay="0"/>
                      </p:stCondLst>
                      <p:childTnLst>
                        <p:par>
                          <p:cTn id="3627" fill="hold">
                            <p:stCondLst>
                              <p:cond delay="0"/>
                            </p:stCondLst>
                            <p:childTnLst>
                              <p:par>
                                <p:cTn id="3628" presetID="1" presetClass="entr" presetSubtype="0" fill="hold" grpId="0" nodeType="clickEffect">
                                  <p:stCondLst>
                                    <p:cond delay="0"/>
                                  </p:stCondLst>
                                  <p:childTnLst>
                                    <p:set>
                                      <p:cBhvr>
                                        <p:cTn id="3629" dur="1" fill="hold">
                                          <p:stCondLst>
                                            <p:cond delay="0"/>
                                          </p:stCondLst>
                                        </p:cTn>
                                        <p:tgtEl>
                                          <p:spTgt spid="499"/>
                                        </p:tgtEl>
                                        <p:attrNameLst>
                                          <p:attrName>style.visibility</p:attrName>
                                        </p:attrNameLst>
                                      </p:cBhvr>
                                      <p:to>
                                        <p:strVal val="visible"/>
                                      </p:to>
                                    </p:set>
                                  </p:childTnLst>
                                </p:cTn>
                              </p:par>
                              <p:par>
                                <p:cTn id="3630" presetID="1" presetClass="entr" presetSubtype="0" fill="hold" grpId="0" nodeType="withEffect">
                                  <p:stCondLst>
                                    <p:cond delay="0"/>
                                  </p:stCondLst>
                                  <p:childTnLst>
                                    <p:set>
                                      <p:cBhvr>
                                        <p:cTn id="3631" dur="1" fill="hold">
                                          <p:stCondLst>
                                            <p:cond delay="0"/>
                                          </p:stCondLst>
                                        </p:cTn>
                                        <p:tgtEl>
                                          <p:spTgt spid="506"/>
                                        </p:tgtEl>
                                        <p:attrNameLst>
                                          <p:attrName>style.visibility</p:attrName>
                                        </p:attrNameLst>
                                      </p:cBhvr>
                                      <p:to>
                                        <p:strVal val="visible"/>
                                      </p:to>
                                    </p:set>
                                  </p:childTnLst>
                                </p:cTn>
                              </p:par>
                              <p:par>
                                <p:cTn id="3632" presetID="10" presetClass="exit" presetSubtype="0" fill="hold" grpId="2" nodeType="withEffect">
                                  <p:stCondLst>
                                    <p:cond delay="0"/>
                                  </p:stCondLst>
                                  <p:childTnLst>
                                    <p:animEffect transition="out" filter="fade">
                                      <p:cBhvr>
                                        <p:cTn id="3633" dur="500"/>
                                        <p:tgtEl>
                                          <p:spTgt spid="511"/>
                                        </p:tgtEl>
                                      </p:cBhvr>
                                    </p:animEffect>
                                    <p:set>
                                      <p:cBhvr>
                                        <p:cTn id="3634"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3"/>
                  </p:tgtEl>
                </p:cond>
              </p:nextCondLst>
            </p:seq>
            <p:seq concurrent="1" nextAc="seek">
              <p:cTn id="3635" restart="whenNotActive" fill="hold" evtFilter="cancelBubble" nodeType="interactiveSeq">
                <p:stCondLst>
                  <p:cond evt="onClick" delay="0">
                    <p:tgtEl>
                      <p:spTgt spid="494"/>
                    </p:tgtEl>
                  </p:cond>
                </p:stCondLst>
                <p:endSync evt="end" delay="0">
                  <p:rtn val="all"/>
                </p:endSync>
                <p:childTnLst>
                  <p:par>
                    <p:cTn id="3636" fill="hold">
                      <p:stCondLst>
                        <p:cond delay="0"/>
                      </p:stCondLst>
                      <p:childTnLst>
                        <p:par>
                          <p:cTn id="3637" fill="hold">
                            <p:stCondLst>
                              <p:cond delay="0"/>
                            </p:stCondLst>
                            <p:childTnLst>
                              <p:par>
                                <p:cTn id="3638" presetID="1" presetClass="entr" presetSubtype="0" fill="hold" grpId="0" nodeType="clickEffect">
                                  <p:stCondLst>
                                    <p:cond delay="0"/>
                                  </p:stCondLst>
                                  <p:childTnLst>
                                    <p:set>
                                      <p:cBhvr>
                                        <p:cTn id="3639" dur="1" fill="hold">
                                          <p:stCondLst>
                                            <p:cond delay="0"/>
                                          </p:stCondLst>
                                        </p:cTn>
                                        <p:tgtEl>
                                          <p:spTgt spid="500"/>
                                        </p:tgtEl>
                                        <p:attrNameLst>
                                          <p:attrName>style.visibility</p:attrName>
                                        </p:attrNameLst>
                                      </p:cBhvr>
                                      <p:to>
                                        <p:strVal val="visible"/>
                                      </p:to>
                                    </p:set>
                                  </p:childTnLst>
                                </p:cTn>
                              </p:par>
                              <p:par>
                                <p:cTn id="3640" presetID="1" presetClass="entr" presetSubtype="0" fill="hold" grpId="0" nodeType="withEffect">
                                  <p:stCondLst>
                                    <p:cond delay="0"/>
                                  </p:stCondLst>
                                  <p:childTnLst>
                                    <p:set>
                                      <p:cBhvr>
                                        <p:cTn id="3641" dur="1" fill="hold">
                                          <p:stCondLst>
                                            <p:cond delay="0"/>
                                          </p:stCondLst>
                                        </p:cTn>
                                        <p:tgtEl>
                                          <p:spTgt spid="504"/>
                                        </p:tgtEl>
                                        <p:attrNameLst>
                                          <p:attrName>style.visibility</p:attrName>
                                        </p:attrNameLst>
                                      </p:cBhvr>
                                      <p:to>
                                        <p:strVal val="visible"/>
                                      </p:to>
                                    </p:set>
                                  </p:childTnLst>
                                </p:cTn>
                              </p:par>
                              <p:par>
                                <p:cTn id="3642" presetID="10" presetClass="exit" presetSubtype="0" fill="hold" grpId="1" nodeType="withEffect">
                                  <p:stCondLst>
                                    <p:cond delay="0"/>
                                  </p:stCondLst>
                                  <p:childTnLst>
                                    <p:animEffect transition="out" filter="fade">
                                      <p:cBhvr>
                                        <p:cTn id="3643" dur="500"/>
                                        <p:tgtEl>
                                          <p:spTgt spid="511"/>
                                        </p:tgtEl>
                                      </p:cBhvr>
                                    </p:animEffect>
                                    <p:set>
                                      <p:cBhvr>
                                        <p:cTn id="3644"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4"/>
                  </p:tgtEl>
                </p:cond>
              </p:nextCondLst>
            </p:seq>
            <p:seq concurrent="1" nextAc="seek">
              <p:cTn id="3645" restart="whenNotActive" fill="hold" evtFilter="cancelBubble" nodeType="interactiveSeq">
                <p:stCondLst>
                  <p:cond evt="onClick" delay="0">
                    <p:tgtEl>
                      <p:spTgt spid="492"/>
                    </p:tgtEl>
                  </p:cond>
                </p:stCondLst>
                <p:endSync evt="end" delay="0">
                  <p:rtn val="all"/>
                </p:endSync>
                <p:childTnLst>
                  <p:par>
                    <p:cTn id="3646" fill="hold">
                      <p:stCondLst>
                        <p:cond delay="0"/>
                      </p:stCondLst>
                      <p:childTnLst>
                        <p:par>
                          <p:cTn id="3647" fill="hold">
                            <p:stCondLst>
                              <p:cond delay="0"/>
                            </p:stCondLst>
                            <p:childTnLst>
                              <p:par>
                                <p:cTn id="3648" presetID="1" presetClass="entr" presetSubtype="0" fill="hold" grpId="0" nodeType="clickEffect">
                                  <p:stCondLst>
                                    <p:cond delay="0"/>
                                  </p:stCondLst>
                                  <p:childTnLst>
                                    <p:set>
                                      <p:cBhvr>
                                        <p:cTn id="3649" dur="1" fill="hold">
                                          <p:stCondLst>
                                            <p:cond delay="0"/>
                                          </p:stCondLst>
                                        </p:cTn>
                                        <p:tgtEl>
                                          <p:spTgt spid="498"/>
                                        </p:tgtEl>
                                        <p:attrNameLst>
                                          <p:attrName>style.visibility</p:attrName>
                                        </p:attrNameLst>
                                      </p:cBhvr>
                                      <p:to>
                                        <p:strVal val="visible"/>
                                      </p:to>
                                    </p:set>
                                  </p:childTnLst>
                                </p:cTn>
                              </p:par>
                              <p:par>
                                <p:cTn id="3650" presetID="10" presetClass="exit" presetSubtype="0" fill="hold" grpId="0" nodeType="withEffect">
                                  <p:stCondLst>
                                    <p:cond delay="0"/>
                                  </p:stCondLst>
                                  <p:childTnLst>
                                    <p:animEffect transition="out" filter="fade">
                                      <p:cBhvr>
                                        <p:cTn id="3651" dur="500"/>
                                        <p:tgtEl>
                                          <p:spTgt spid="511"/>
                                        </p:tgtEl>
                                      </p:cBhvr>
                                    </p:animEffect>
                                    <p:set>
                                      <p:cBhvr>
                                        <p:cTn id="3652"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2"/>
                  </p:tgtEl>
                </p:cond>
              </p:nextCondLst>
            </p:seq>
            <p:seq concurrent="1" nextAc="seek">
              <p:cTn id="3653" restart="whenNotActive" fill="hold" evtFilter="cancelBubble" nodeType="interactiveSeq">
                <p:stCondLst>
                  <p:cond evt="onClick" delay="0">
                    <p:tgtEl>
                      <p:spTgt spid="500"/>
                    </p:tgtEl>
                  </p:cond>
                </p:stCondLst>
                <p:endSync evt="end" delay="0">
                  <p:rtn val="all"/>
                </p:endSync>
                <p:childTnLst>
                  <p:par>
                    <p:cTn id="3654" fill="hold">
                      <p:stCondLst>
                        <p:cond delay="0"/>
                      </p:stCondLst>
                      <p:childTnLst>
                        <p:par>
                          <p:cTn id="3655" fill="hold">
                            <p:stCondLst>
                              <p:cond delay="0"/>
                            </p:stCondLst>
                            <p:childTnLst>
                              <p:par>
                                <p:cTn id="3656" presetID="1" presetClass="exit" presetSubtype="0" fill="hold" grpId="1" nodeType="clickEffect">
                                  <p:stCondLst>
                                    <p:cond delay="0"/>
                                  </p:stCondLst>
                                  <p:childTnLst>
                                    <p:set>
                                      <p:cBhvr>
                                        <p:cTn id="3657" dur="1" fill="hold">
                                          <p:stCondLst>
                                            <p:cond delay="0"/>
                                          </p:stCondLst>
                                        </p:cTn>
                                        <p:tgtEl>
                                          <p:spTgt spid="500"/>
                                        </p:tgtEl>
                                        <p:attrNameLst>
                                          <p:attrName>style.visibility</p:attrName>
                                        </p:attrNameLst>
                                      </p:cBhvr>
                                      <p:to>
                                        <p:strVal val="hidden"/>
                                      </p:to>
                                    </p:set>
                                  </p:childTnLst>
                                </p:cTn>
                              </p:par>
                              <p:par>
                                <p:cTn id="3658" presetID="1" presetClass="exit" presetSubtype="0" fill="hold" grpId="3" nodeType="withEffect">
                                  <p:stCondLst>
                                    <p:cond delay="0"/>
                                  </p:stCondLst>
                                  <p:childTnLst>
                                    <p:set>
                                      <p:cBhvr>
                                        <p:cTn id="3659" dur="1" fill="hold">
                                          <p:stCondLst>
                                            <p:cond delay="0"/>
                                          </p:stCondLst>
                                        </p:cTn>
                                        <p:tgtEl>
                                          <p:spTgt spid="504"/>
                                        </p:tgtEl>
                                        <p:attrNameLst>
                                          <p:attrName>style.visibility</p:attrName>
                                        </p:attrNameLst>
                                      </p:cBhvr>
                                      <p:to>
                                        <p:strVal val="hidden"/>
                                      </p:to>
                                    </p:set>
                                  </p:childTnLst>
                                </p:cTn>
                              </p:par>
                              <p:par>
                                <p:cTn id="3660" presetID="10" presetClass="entr" presetSubtype="0" fill="hold" grpId="6" nodeType="withEffect">
                                  <p:stCondLst>
                                    <p:cond delay="0"/>
                                  </p:stCondLst>
                                  <p:childTnLst>
                                    <p:set>
                                      <p:cBhvr>
                                        <p:cTn id="3661" dur="1" fill="hold">
                                          <p:stCondLst>
                                            <p:cond delay="0"/>
                                          </p:stCondLst>
                                        </p:cTn>
                                        <p:tgtEl>
                                          <p:spTgt spid="511"/>
                                        </p:tgtEl>
                                        <p:attrNameLst>
                                          <p:attrName>style.visibility</p:attrName>
                                        </p:attrNameLst>
                                      </p:cBhvr>
                                      <p:to>
                                        <p:strVal val="visible"/>
                                      </p:to>
                                    </p:set>
                                    <p:animEffect transition="in" filter="fade">
                                      <p:cBhvr>
                                        <p:cTn id="3662" dur="500"/>
                                        <p:tgtEl>
                                          <p:spTgt spid="511"/>
                                        </p:tgtEl>
                                      </p:cBhvr>
                                    </p:animEffect>
                                  </p:childTnLst>
                                </p:cTn>
                              </p:par>
                            </p:childTnLst>
                          </p:cTn>
                        </p:par>
                      </p:childTnLst>
                    </p:cTn>
                  </p:par>
                </p:childTnLst>
              </p:cTn>
              <p:nextCondLst>
                <p:cond evt="onClick" delay="0">
                  <p:tgtEl>
                    <p:spTgt spid="500"/>
                  </p:tgtEl>
                </p:cond>
              </p:nextCondLst>
            </p:seq>
            <p:seq concurrent="1" nextAc="seek">
              <p:cTn id="3663" restart="whenNotActive" fill="hold" evtFilter="cancelBubble" nodeType="interactiveSeq">
                <p:stCondLst>
                  <p:cond evt="onClick" delay="0">
                    <p:tgtEl>
                      <p:spTgt spid="495"/>
                    </p:tgtEl>
                  </p:cond>
                </p:stCondLst>
                <p:endSync evt="end" delay="0">
                  <p:rtn val="all"/>
                </p:endSync>
                <p:childTnLst>
                  <p:par>
                    <p:cTn id="3664" fill="hold">
                      <p:stCondLst>
                        <p:cond delay="0"/>
                      </p:stCondLst>
                      <p:childTnLst>
                        <p:par>
                          <p:cTn id="3665" fill="hold">
                            <p:stCondLst>
                              <p:cond delay="0"/>
                            </p:stCondLst>
                            <p:childTnLst>
                              <p:par>
                                <p:cTn id="3666" presetID="1" presetClass="exit" presetSubtype="0" fill="hold" grpId="1" nodeType="clickEffect">
                                  <p:stCondLst>
                                    <p:cond delay="0"/>
                                  </p:stCondLst>
                                  <p:childTnLst>
                                    <p:set>
                                      <p:cBhvr>
                                        <p:cTn id="3667" dur="1" fill="hold">
                                          <p:stCondLst>
                                            <p:cond delay="0"/>
                                          </p:stCondLst>
                                        </p:cTn>
                                        <p:tgtEl>
                                          <p:spTgt spid="495"/>
                                        </p:tgtEl>
                                        <p:attrNameLst>
                                          <p:attrName>style.visibility</p:attrName>
                                        </p:attrNameLst>
                                      </p:cBhvr>
                                      <p:to>
                                        <p:strVal val="hidden"/>
                                      </p:to>
                                    </p:set>
                                  </p:childTnLst>
                                </p:cTn>
                              </p:par>
                              <p:par>
                                <p:cTn id="3668" presetID="10" presetClass="entr" presetSubtype="0" fill="hold" grpId="7" nodeType="withEffect">
                                  <p:stCondLst>
                                    <p:cond delay="0"/>
                                  </p:stCondLst>
                                  <p:childTnLst>
                                    <p:set>
                                      <p:cBhvr>
                                        <p:cTn id="3669" dur="1" fill="hold">
                                          <p:stCondLst>
                                            <p:cond delay="0"/>
                                          </p:stCondLst>
                                        </p:cTn>
                                        <p:tgtEl>
                                          <p:spTgt spid="511"/>
                                        </p:tgtEl>
                                        <p:attrNameLst>
                                          <p:attrName>style.visibility</p:attrName>
                                        </p:attrNameLst>
                                      </p:cBhvr>
                                      <p:to>
                                        <p:strVal val="visible"/>
                                      </p:to>
                                    </p:set>
                                    <p:animEffect transition="in" filter="fade">
                                      <p:cBhvr>
                                        <p:cTn id="3670" dur="500"/>
                                        <p:tgtEl>
                                          <p:spTgt spid="511"/>
                                        </p:tgtEl>
                                      </p:cBhvr>
                                    </p:animEffect>
                                  </p:childTnLst>
                                </p:cTn>
                              </p:par>
                            </p:childTnLst>
                          </p:cTn>
                        </p:par>
                      </p:childTnLst>
                    </p:cTn>
                  </p:par>
                </p:childTnLst>
              </p:cTn>
              <p:nextCondLst>
                <p:cond evt="onClick" delay="0">
                  <p:tgtEl>
                    <p:spTgt spid="495"/>
                  </p:tgtEl>
                </p:cond>
              </p:nextCondLst>
            </p:seq>
            <p:seq concurrent="1" nextAc="seek">
              <p:cTn id="3671" restart="whenNotActive" fill="hold" evtFilter="cancelBubble" nodeType="interactiveSeq">
                <p:stCondLst>
                  <p:cond evt="onClick" delay="0">
                    <p:tgtEl>
                      <p:spTgt spid="496"/>
                    </p:tgtEl>
                  </p:cond>
                </p:stCondLst>
                <p:endSync evt="end" delay="0">
                  <p:rtn val="all"/>
                </p:endSync>
                <p:childTnLst>
                  <p:par>
                    <p:cTn id="3672" fill="hold">
                      <p:stCondLst>
                        <p:cond delay="0"/>
                      </p:stCondLst>
                      <p:childTnLst>
                        <p:par>
                          <p:cTn id="3673" fill="hold">
                            <p:stCondLst>
                              <p:cond delay="0"/>
                            </p:stCondLst>
                            <p:childTnLst>
                              <p:par>
                                <p:cTn id="3674" presetID="1" presetClass="exit" presetSubtype="0" fill="hold" grpId="1" nodeType="clickEffect">
                                  <p:stCondLst>
                                    <p:cond delay="0"/>
                                  </p:stCondLst>
                                  <p:childTnLst>
                                    <p:set>
                                      <p:cBhvr>
                                        <p:cTn id="3675" dur="1" fill="hold">
                                          <p:stCondLst>
                                            <p:cond delay="0"/>
                                          </p:stCondLst>
                                        </p:cTn>
                                        <p:tgtEl>
                                          <p:spTgt spid="496"/>
                                        </p:tgtEl>
                                        <p:attrNameLst>
                                          <p:attrName>style.visibility</p:attrName>
                                        </p:attrNameLst>
                                      </p:cBhvr>
                                      <p:to>
                                        <p:strVal val="hidden"/>
                                      </p:to>
                                    </p:set>
                                  </p:childTnLst>
                                </p:cTn>
                              </p:par>
                              <p:par>
                                <p:cTn id="3676" presetID="1" presetClass="exit" presetSubtype="0" fill="hold" grpId="4" nodeType="withEffect">
                                  <p:stCondLst>
                                    <p:cond delay="0"/>
                                  </p:stCondLst>
                                  <p:childTnLst>
                                    <p:set>
                                      <p:cBhvr>
                                        <p:cTn id="3677" dur="1" fill="hold">
                                          <p:stCondLst>
                                            <p:cond delay="0"/>
                                          </p:stCondLst>
                                        </p:cTn>
                                        <p:tgtEl>
                                          <p:spTgt spid="504"/>
                                        </p:tgtEl>
                                        <p:attrNameLst>
                                          <p:attrName>style.visibility</p:attrName>
                                        </p:attrNameLst>
                                      </p:cBhvr>
                                      <p:to>
                                        <p:strVal val="hidden"/>
                                      </p:to>
                                    </p:set>
                                  </p:childTnLst>
                                </p:cTn>
                              </p:par>
                              <p:par>
                                <p:cTn id="3678" presetID="10" presetClass="entr" presetSubtype="0" fill="hold" grpId="10" nodeType="withEffect">
                                  <p:stCondLst>
                                    <p:cond delay="0"/>
                                  </p:stCondLst>
                                  <p:childTnLst>
                                    <p:set>
                                      <p:cBhvr>
                                        <p:cTn id="3679" dur="1" fill="hold">
                                          <p:stCondLst>
                                            <p:cond delay="0"/>
                                          </p:stCondLst>
                                        </p:cTn>
                                        <p:tgtEl>
                                          <p:spTgt spid="511"/>
                                        </p:tgtEl>
                                        <p:attrNameLst>
                                          <p:attrName>style.visibility</p:attrName>
                                        </p:attrNameLst>
                                      </p:cBhvr>
                                      <p:to>
                                        <p:strVal val="visible"/>
                                      </p:to>
                                    </p:set>
                                    <p:animEffect transition="in" filter="fade">
                                      <p:cBhvr>
                                        <p:cTn id="3680" dur="500"/>
                                        <p:tgtEl>
                                          <p:spTgt spid="511"/>
                                        </p:tgtEl>
                                      </p:cBhvr>
                                    </p:animEffect>
                                  </p:childTnLst>
                                </p:cTn>
                              </p:par>
                            </p:childTnLst>
                          </p:cTn>
                        </p:par>
                      </p:childTnLst>
                    </p:cTn>
                  </p:par>
                </p:childTnLst>
              </p:cTn>
              <p:nextCondLst>
                <p:cond evt="onClick" delay="0">
                  <p:tgtEl>
                    <p:spTgt spid="496"/>
                  </p:tgtEl>
                </p:cond>
              </p:nextCondLst>
            </p:seq>
            <p:seq concurrent="1" nextAc="seek">
              <p:cTn id="3681" restart="whenNotActive" fill="hold" evtFilter="cancelBubble" nodeType="interactiveSeq">
                <p:stCondLst>
                  <p:cond evt="onClick" delay="0">
                    <p:tgtEl>
                      <p:spTgt spid="497"/>
                    </p:tgtEl>
                  </p:cond>
                </p:stCondLst>
                <p:endSync evt="end" delay="0">
                  <p:rtn val="all"/>
                </p:endSync>
                <p:childTnLst>
                  <p:par>
                    <p:cTn id="3682" fill="hold">
                      <p:stCondLst>
                        <p:cond delay="0"/>
                      </p:stCondLst>
                      <p:childTnLst>
                        <p:par>
                          <p:cTn id="3683" fill="hold">
                            <p:stCondLst>
                              <p:cond delay="0"/>
                            </p:stCondLst>
                            <p:childTnLst>
                              <p:par>
                                <p:cTn id="3684" presetID="1" presetClass="exit" presetSubtype="0" fill="hold" grpId="0" nodeType="clickEffect">
                                  <p:stCondLst>
                                    <p:cond delay="0"/>
                                  </p:stCondLst>
                                  <p:childTnLst>
                                    <p:set>
                                      <p:cBhvr>
                                        <p:cTn id="3685" dur="1" fill="hold">
                                          <p:stCondLst>
                                            <p:cond delay="0"/>
                                          </p:stCondLst>
                                        </p:cTn>
                                        <p:tgtEl>
                                          <p:spTgt spid="497"/>
                                        </p:tgtEl>
                                        <p:attrNameLst>
                                          <p:attrName>style.visibility</p:attrName>
                                        </p:attrNameLst>
                                      </p:cBhvr>
                                      <p:to>
                                        <p:strVal val="hidden"/>
                                      </p:to>
                                    </p:set>
                                  </p:childTnLst>
                                </p:cTn>
                              </p:par>
                              <p:par>
                                <p:cTn id="3686" presetID="1" presetClass="exit" presetSubtype="0" fill="hold" grpId="5" nodeType="withEffect">
                                  <p:stCondLst>
                                    <p:cond delay="0"/>
                                  </p:stCondLst>
                                  <p:childTnLst>
                                    <p:set>
                                      <p:cBhvr>
                                        <p:cTn id="3687" dur="1" fill="hold">
                                          <p:stCondLst>
                                            <p:cond delay="0"/>
                                          </p:stCondLst>
                                        </p:cTn>
                                        <p:tgtEl>
                                          <p:spTgt spid="504"/>
                                        </p:tgtEl>
                                        <p:attrNameLst>
                                          <p:attrName>style.visibility</p:attrName>
                                        </p:attrNameLst>
                                      </p:cBhvr>
                                      <p:to>
                                        <p:strVal val="hidden"/>
                                      </p:to>
                                    </p:set>
                                  </p:childTnLst>
                                </p:cTn>
                              </p:par>
                              <p:par>
                                <p:cTn id="3688" presetID="10" presetClass="entr" presetSubtype="0" fill="hold" grpId="9" nodeType="withEffect">
                                  <p:stCondLst>
                                    <p:cond delay="0"/>
                                  </p:stCondLst>
                                  <p:childTnLst>
                                    <p:set>
                                      <p:cBhvr>
                                        <p:cTn id="3689" dur="1" fill="hold">
                                          <p:stCondLst>
                                            <p:cond delay="0"/>
                                          </p:stCondLst>
                                        </p:cTn>
                                        <p:tgtEl>
                                          <p:spTgt spid="511"/>
                                        </p:tgtEl>
                                        <p:attrNameLst>
                                          <p:attrName>style.visibility</p:attrName>
                                        </p:attrNameLst>
                                      </p:cBhvr>
                                      <p:to>
                                        <p:strVal val="visible"/>
                                      </p:to>
                                    </p:set>
                                    <p:animEffect transition="in" filter="fade">
                                      <p:cBhvr>
                                        <p:cTn id="3690" dur="500"/>
                                        <p:tgtEl>
                                          <p:spTgt spid="511"/>
                                        </p:tgtEl>
                                      </p:cBhvr>
                                    </p:animEffect>
                                  </p:childTnLst>
                                </p:cTn>
                              </p:par>
                            </p:childTnLst>
                          </p:cTn>
                        </p:par>
                      </p:childTnLst>
                    </p:cTn>
                  </p:par>
                </p:childTnLst>
              </p:cTn>
              <p:nextCondLst>
                <p:cond evt="onClick" delay="0">
                  <p:tgtEl>
                    <p:spTgt spid="497"/>
                  </p:tgtEl>
                </p:cond>
              </p:nextCondLst>
            </p:seq>
            <p:seq concurrent="1" nextAc="seek">
              <p:cTn id="3691" restart="whenNotActive" fill="hold" evtFilter="cancelBubble" nodeType="interactiveSeq">
                <p:stCondLst>
                  <p:cond evt="onClick" delay="0">
                    <p:tgtEl>
                      <p:spTgt spid="498"/>
                    </p:tgtEl>
                  </p:cond>
                </p:stCondLst>
                <p:endSync evt="end" delay="0">
                  <p:rtn val="all"/>
                </p:endSync>
                <p:childTnLst>
                  <p:par>
                    <p:cTn id="3692" fill="hold">
                      <p:stCondLst>
                        <p:cond delay="0"/>
                      </p:stCondLst>
                      <p:childTnLst>
                        <p:par>
                          <p:cTn id="3693" fill="hold">
                            <p:stCondLst>
                              <p:cond delay="0"/>
                            </p:stCondLst>
                            <p:childTnLst>
                              <p:par>
                                <p:cTn id="3694" presetID="1" presetClass="exit" presetSubtype="0" fill="hold" grpId="1" nodeType="clickEffect">
                                  <p:stCondLst>
                                    <p:cond delay="0"/>
                                  </p:stCondLst>
                                  <p:childTnLst>
                                    <p:set>
                                      <p:cBhvr>
                                        <p:cTn id="3695" dur="1" fill="hold">
                                          <p:stCondLst>
                                            <p:cond delay="0"/>
                                          </p:stCondLst>
                                        </p:cTn>
                                        <p:tgtEl>
                                          <p:spTgt spid="498"/>
                                        </p:tgtEl>
                                        <p:attrNameLst>
                                          <p:attrName>style.visibility</p:attrName>
                                        </p:attrNameLst>
                                      </p:cBhvr>
                                      <p:to>
                                        <p:strVal val="hidden"/>
                                      </p:to>
                                    </p:set>
                                  </p:childTnLst>
                                </p:cTn>
                              </p:par>
                              <p:par>
                                <p:cTn id="3696" presetID="10" presetClass="entr" presetSubtype="0" fill="hold" grpId="11" nodeType="withEffect">
                                  <p:stCondLst>
                                    <p:cond delay="0"/>
                                  </p:stCondLst>
                                  <p:childTnLst>
                                    <p:set>
                                      <p:cBhvr>
                                        <p:cTn id="3697" dur="1" fill="hold">
                                          <p:stCondLst>
                                            <p:cond delay="0"/>
                                          </p:stCondLst>
                                        </p:cTn>
                                        <p:tgtEl>
                                          <p:spTgt spid="511"/>
                                        </p:tgtEl>
                                        <p:attrNameLst>
                                          <p:attrName>style.visibility</p:attrName>
                                        </p:attrNameLst>
                                      </p:cBhvr>
                                      <p:to>
                                        <p:strVal val="visible"/>
                                      </p:to>
                                    </p:set>
                                    <p:animEffect transition="in" filter="fade">
                                      <p:cBhvr>
                                        <p:cTn id="3698" dur="500"/>
                                        <p:tgtEl>
                                          <p:spTgt spid="511"/>
                                        </p:tgtEl>
                                      </p:cBhvr>
                                    </p:animEffect>
                                  </p:childTnLst>
                                </p:cTn>
                              </p:par>
                            </p:childTnLst>
                          </p:cTn>
                        </p:par>
                      </p:childTnLst>
                    </p:cTn>
                  </p:par>
                </p:childTnLst>
              </p:cTn>
              <p:nextCondLst>
                <p:cond evt="onClick" delay="0">
                  <p:tgtEl>
                    <p:spTgt spid="498"/>
                  </p:tgtEl>
                </p:cond>
              </p:nextCondLst>
            </p:seq>
            <p:seq concurrent="1" nextAc="seek">
              <p:cTn id="3699" restart="whenNotActive" fill="hold" evtFilter="cancelBubble" nodeType="interactiveSeq">
                <p:stCondLst>
                  <p:cond evt="onClick" delay="0">
                    <p:tgtEl>
                      <p:spTgt spid="499"/>
                    </p:tgtEl>
                  </p:cond>
                </p:stCondLst>
                <p:endSync evt="end" delay="0">
                  <p:rtn val="all"/>
                </p:endSync>
                <p:childTnLst>
                  <p:par>
                    <p:cTn id="3700" fill="hold">
                      <p:stCondLst>
                        <p:cond delay="0"/>
                      </p:stCondLst>
                      <p:childTnLst>
                        <p:par>
                          <p:cTn id="3701" fill="hold">
                            <p:stCondLst>
                              <p:cond delay="0"/>
                            </p:stCondLst>
                            <p:childTnLst>
                              <p:par>
                                <p:cTn id="3702" presetID="1" presetClass="exit" presetSubtype="0" fill="hold" grpId="1" nodeType="clickEffect">
                                  <p:stCondLst>
                                    <p:cond delay="0"/>
                                  </p:stCondLst>
                                  <p:childTnLst>
                                    <p:set>
                                      <p:cBhvr>
                                        <p:cTn id="3703" dur="1" fill="hold">
                                          <p:stCondLst>
                                            <p:cond delay="0"/>
                                          </p:stCondLst>
                                        </p:cTn>
                                        <p:tgtEl>
                                          <p:spTgt spid="499"/>
                                        </p:tgtEl>
                                        <p:attrNameLst>
                                          <p:attrName>style.visibility</p:attrName>
                                        </p:attrNameLst>
                                      </p:cBhvr>
                                      <p:to>
                                        <p:strVal val="hidden"/>
                                      </p:to>
                                    </p:set>
                                  </p:childTnLst>
                                </p:cTn>
                              </p:par>
                              <p:par>
                                <p:cTn id="3704" presetID="1" presetClass="exit" presetSubtype="0" fill="hold" grpId="1" nodeType="withEffect">
                                  <p:stCondLst>
                                    <p:cond delay="0"/>
                                  </p:stCondLst>
                                  <p:childTnLst>
                                    <p:set>
                                      <p:cBhvr>
                                        <p:cTn id="3705" dur="1" fill="hold">
                                          <p:stCondLst>
                                            <p:cond delay="0"/>
                                          </p:stCondLst>
                                        </p:cTn>
                                        <p:tgtEl>
                                          <p:spTgt spid="506"/>
                                        </p:tgtEl>
                                        <p:attrNameLst>
                                          <p:attrName>style.visibility</p:attrName>
                                        </p:attrNameLst>
                                      </p:cBhvr>
                                      <p:to>
                                        <p:strVal val="hidden"/>
                                      </p:to>
                                    </p:set>
                                  </p:childTnLst>
                                </p:cTn>
                              </p:par>
                              <p:par>
                                <p:cTn id="3706" presetID="10" presetClass="entr" presetSubtype="0" fill="hold" grpId="8" nodeType="withEffect">
                                  <p:stCondLst>
                                    <p:cond delay="0"/>
                                  </p:stCondLst>
                                  <p:childTnLst>
                                    <p:set>
                                      <p:cBhvr>
                                        <p:cTn id="3707" dur="1" fill="hold">
                                          <p:stCondLst>
                                            <p:cond delay="0"/>
                                          </p:stCondLst>
                                        </p:cTn>
                                        <p:tgtEl>
                                          <p:spTgt spid="511"/>
                                        </p:tgtEl>
                                        <p:attrNameLst>
                                          <p:attrName>style.visibility</p:attrName>
                                        </p:attrNameLst>
                                      </p:cBhvr>
                                      <p:to>
                                        <p:strVal val="visible"/>
                                      </p:to>
                                    </p:set>
                                    <p:animEffect transition="in" filter="fade">
                                      <p:cBhvr>
                                        <p:cTn id="3708" dur="500"/>
                                        <p:tgtEl>
                                          <p:spTgt spid="511"/>
                                        </p:tgtEl>
                                      </p:cBhvr>
                                    </p:animEffect>
                                  </p:childTnLst>
                                </p:cTn>
                              </p:par>
                            </p:childTnLst>
                          </p:cTn>
                        </p:par>
                      </p:childTnLst>
                    </p:cTn>
                  </p:par>
                </p:childTnLst>
              </p:cTn>
              <p:nextCondLst>
                <p:cond evt="onClick" delay="0">
                  <p:tgtEl>
                    <p:spTgt spid="499"/>
                  </p:tgtEl>
                </p:cond>
              </p:nextCondLst>
            </p:seq>
            <p:seq concurrent="1" nextAc="seek">
              <p:cTn id="3709" restart="whenNotActive" fill="hold" evtFilter="cancelBubble" nodeType="interactiveSeq">
                <p:stCondLst>
                  <p:cond evt="onClick" delay="0">
                    <p:tgtEl>
                      <p:spTgt spid="513"/>
                    </p:tgtEl>
                  </p:cond>
                </p:stCondLst>
                <p:endSync evt="end" delay="0">
                  <p:rtn val="all"/>
                </p:endSync>
                <p:childTnLst>
                  <p:par>
                    <p:cTn id="3710" fill="hold">
                      <p:stCondLst>
                        <p:cond delay="0"/>
                      </p:stCondLst>
                      <p:childTnLst>
                        <p:par>
                          <p:cTn id="3711" fill="hold">
                            <p:stCondLst>
                              <p:cond delay="0"/>
                            </p:stCondLst>
                            <p:childTnLst>
                              <p:par>
                                <p:cTn id="3712" presetID="1" presetClass="entr" presetSubtype="0" fill="hold" grpId="0" nodeType="clickEffect">
                                  <p:stCondLst>
                                    <p:cond delay="0"/>
                                  </p:stCondLst>
                                  <p:childTnLst>
                                    <p:set>
                                      <p:cBhvr>
                                        <p:cTn id="3713" dur="1" fill="hold">
                                          <p:stCondLst>
                                            <p:cond delay="0"/>
                                          </p:stCondLst>
                                        </p:cTn>
                                        <p:tgtEl>
                                          <p:spTgt spid="519"/>
                                        </p:tgtEl>
                                        <p:attrNameLst>
                                          <p:attrName>style.visibility</p:attrName>
                                        </p:attrNameLst>
                                      </p:cBhvr>
                                      <p:to>
                                        <p:strVal val="visible"/>
                                      </p:to>
                                    </p:set>
                                  </p:childTnLst>
                                </p:cTn>
                              </p:par>
                              <p:par>
                                <p:cTn id="3714" presetID="10" presetClass="exit" presetSubtype="0" fill="hold" grpId="0" nodeType="withEffect">
                                  <p:stCondLst>
                                    <p:cond delay="0"/>
                                  </p:stCondLst>
                                  <p:childTnLst>
                                    <p:animEffect transition="out" filter="fade">
                                      <p:cBhvr>
                                        <p:cTn id="3715" dur="500"/>
                                        <p:tgtEl>
                                          <p:spTgt spid="512"/>
                                        </p:tgtEl>
                                      </p:cBhvr>
                                    </p:animEffect>
                                    <p:set>
                                      <p:cBhvr>
                                        <p:cTn id="3716"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3"/>
                  </p:tgtEl>
                </p:cond>
              </p:nextCondLst>
            </p:seq>
            <p:seq concurrent="1" nextAc="seek">
              <p:cTn id="3717" restart="whenNotActive" fill="hold" evtFilter="cancelBubble" nodeType="interactiveSeq">
                <p:stCondLst>
                  <p:cond evt="onClick" delay="0">
                    <p:tgtEl>
                      <p:spTgt spid="514"/>
                    </p:tgtEl>
                  </p:cond>
                </p:stCondLst>
                <p:endSync evt="end" delay="0">
                  <p:rtn val="all"/>
                </p:endSync>
                <p:childTnLst>
                  <p:par>
                    <p:cTn id="3718" fill="hold">
                      <p:stCondLst>
                        <p:cond delay="0"/>
                      </p:stCondLst>
                      <p:childTnLst>
                        <p:par>
                          <p:cTn id="3719" fill="hold">
                            <p:stCondLst>
                              <p:cond delay="0"/>
                            </p:stCondLst>
                            <p:childTnLst>
                              <p:par>
                                <p:cTn id="3720" presetID="1" presetClass="entr" presetSubtype="0" fill="hold" grpId="0" nodeType="clickEffect">
                                  <p:stCondLst>
                                    <p:cond delay="0"/>
                                  </p:stCondLst>
                                  <p:childTnLst>
                                    <p:set>
                                      <p:cBhvr>
                                        <p:cTn id="3721" dur="1" fill="hold">
                                          <p:stCondLst>
                                            <p:cond delay="0"/>
                                          </p:stCondLst>
                                        </p:cTn>
                                        <p:tgtEl>
                                          <p:spTgt spid="520"/>
                                        </p:tgtEl>
                                        <p:attrNameLst>
                                          <p:attrName>style.visibility</p:attrName>
                                        </p:attrNameLst>
                                      </p:cBhvr>
                                      <p:to>
                                        <p:strVal val="visible"/>
                                      </p:to>
                                    </p:set>
                                  </p:childTnLst>
                                </p:cTn>
                              </p:par>
                              <p:par>
                                <p:cTn id="3722" presetID="1" presetClass="entr" presetSubtype="0" fill="hold" grpId="0" nodeType="withEffect">
                                  <p:stCondLst>
                                    <p:cond delay="0"/>
                                  </p:stCondLst>
                                  <p:childTnLst>
                                    <p:set>
                                      <p:cBhvr>
                                        <p:cTn id="3723" dur="1" fill="hold">
                                          <p:stCondLst>
                                            <p:cond delay="0"/>
                                          </p:stCondLst>
                                        </p:cTn>
                                        <p:tgtEl>
                                          <p:spTgt spid="505"/>
                                        </p:tgtEl>
                                        <p:attrNameLst>
                                          <p:attrName>style.visibility</p:attrName>
                                        </p:attrNameLst>
                                      </p:cBhvr>
                                      <p:to>
                                        <p:strVal val="visible"/>
                                      </p:to>
                                    </p:set>
                                  </p:childTnLst>
                                </p:cTn>
                              </p:par>
                              <p:par>
                                <p:cTn id="3724" presetID="10" presetClass="exit" presetSubtype="0" fill="hold" grpId="1" nodeType="withEffect">
                                  <p:stCondLst>
                                    <p:cond delay="0"/>
                                  </p:stCondLst>
                                  <p:childTnLst>
                                    <p:animEffect transition="out" filter="fade">
                                      <p:cBhvr>
                                        <p:cTn id="3725" dur="500"/>
                                        <p:tgtEl>
                                          <p:spTgt spid="512"/>
                                        </p:tgtEl>
                                      </p:cBhvr>
                                    </p:animEffect>
                                    <p:set>
                                      <p:cBhvr>
                                        <p:cTn id="3726"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4"/>
                  </p:tgtEl>
                </p:cond>
              </p:nextCondLst>
            </p:seq>
            <p:seq concurrent="1" nextAc="seek">
              <p:cTn id="3727" restart="whenNotActive" fill="hold" evtFilter="cancelBubble" nodeType="interactiveSeq">
                <p:stCondLst>
                  <p:cond evt="onClick" delay="0">
                    <p:tgtEl>
                      <p:spTgt spid="515"/>
                    </p:tgtEl>
                  </p:cond>
                </p:stCondLst>
                <p:endSync evt="end" delay="0">
                  <p:rtn val="all"/>
                </p:endSync>
                <p:childTnLst>
                  <p:par>
                    <p:cTn id="3728" fill="hold">
                      <p:stCondLst>
                        <p:cond delay="0"/>
                      </p:stCondLst>
                      <p:childTnLst>
                        <p:par>
                          <p:cTn id="3729" fill="hold">
                            <p:stCondLst>
                              <p:cond delay="0"/>
                            </p:stCondLst>
                            <p:childTnLst>
                              <p:par>
                                <p:cTn id="3730" presetID="1" presetClass="entr" presetSubtype="0" fill="hold" grpId="0" nodeType="clickEffect">
                                  <p:stCondLst>
                                    <p:cond delay="0"/>
                                  </p:stCondLst>
                                  <p:childTnLst>
                                    <p:set>
                                      <p:cBhvr>
                                        <p:cTn id="3731" dur="1" fill="hold">
                                          <p:stCondLst>
                                            <p:cond delay="0"/>
                                          </p:stCondLst>
                                        </p:cTn>
                                        <p:tgtEl>
                                          <p:spTgt spid="521"/>
                                        </p:tgtEl>
                                        <p:attrNameLst>
                                          <p:attrName>style.visibility</p:attrName>
                                        </p:attrNameLst>
                                      </p:cBhvr>
                                      <p:to>
                                        <p:strVal val="visible"/>
                                      </p:to>
                                    </p:set>
                                  </p:childTnLst>
                                </p:cTn>
                              </p:par>
                              <p:par>
                                <p:cTn id="3732" presetID="1" presetClass="entr" presetSubtype="0" fill="hold" grpId="2" nodeType="withEffect">
                                  <p:stCondLst>
                                    <p:cond delay="0"/>
                                  </p:stCondLst>
                                  <p:childTnLst>
                                    <p:set>
                                      <p:cBhvr>
                                        <p:cTn id="3733" dur="1" fill="hold">
                                          <p:stCondLst>
                                            <p:cond delay="0"/>
                                          </p:stCondLst>
                                        </p:cTn>
                                        <p:tgtEl>
                                          <p:spTgt spid="503"/>
                                        </p:tgtEl>
                                        <p:attrNameLst>
                                          <p:attrName>style.visibility</p:attrName>
                                        </p:attrNameLst>
                                      </p:cBhvr>
                                      <p:to>
                                        <p:strVal val="visible"/>
                                      </p:to>
                                    </p:set>
                                  </p:childTnLst>
                                </p:cTn>
                              </p:par>
                              <p:par>
                                <p:cTn id="3734" presetID="10" presetClass="exit" presetSubtype="0" fill="hold" grpId="2" nodeType="withEffect">
                                  <p:stCondLst>
                                    <p:cond delay="0"/>
                                  </p:stCondLst>
                                  <p:childTnLst>
                                    <p:animEffect transition="out" filter="fade">
                                      <p:cBhvr>
                                        <p:cTn id="3735" dur="500"/>
                                        <p:tgtEl>
                                          <p:spTgt spid="512"/>
                                        </p:tgtEl>
                                      </p:cBhvr>
                                    </p:animEffect>
                                    <p:set>
                                      <p:cBhvr>
                                        <p:cTn id="3736"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5"/>
                  </p:tgtEl>
                </p:cond>
              </p:nextCondLst>
            </p:seq>
            <p:seq concurrent="1" nextAc="seek">
              <p:cTn id="3737" restart="whenNotActive" fill="hold" evtFilter="cancelBubble" nodeType="interactiveSeq">
                <p:stCondLst>
                  <p:cond evt="onClick" delay="0">
                    <p:tgtEl>
                      <p:spTgt spid="517"/>
                    </p:tgtEl>
                  </p:cond>
                </p:stCondLst>
                <p:endSync evt="end" delay="0">
                  <p:rtn val="all"/>
                </p:endSync>
                <p:childTnLst>
                  <p:par>
                    <p:cTn id="3738" fill="hold">
                      <p:stCondLst>
                        <p:cond delay="0"/>
                      </p:stCondLst>
                      <p:childTnLst>
                        <p:par>
                          <p:cTn id="3739" fill="hold">
                            <p:stCondLst>
                              <p:cond delay="0"/>
                            </p:stCondLst>
                            <p:childTnLst>
                              <p:par>
                                <p:cTn id="3740" presetID="1" presetClass="entr" presetSubtype="0" fill="hold" grpId="0" nodeType="clickEffect">
                                  <p:stCondLst>
                                    <p:cond delay="0"/>
                                  </p:stCondLst>
                                  <p:childTnLst>
                                    <p:set>
                                      <p:cBhvr>
                                        <p:cTn id="3741" dur="1" fill="hold">
                                          <p:stCondLst>
                                            <p:cond delay="0"/>
                                          </p:stCondLst>
                                        </p:cTn>
                                        <p:tgtEl>
                                          <p:spTgt spid="523"/>
                                        </p:tgtEl>
                                        <p:attrNameLst>
                                          <p:attrName>style.visibility</p:attrName>
                                        </p:attrNameLst>
                                      </p:cBhvr>
                                      <p:to>
                                        <p:strVal val="visible"/>
                                      </p:to>
                                    </p:set>
                                  </p:childTnLst>
                                </p:cTn>
                              </p:par>
                              <p:par>
                                <p:cTn id="3742" presetID="1" presetClass="entr" presetSubtype="0" fill="hold" grpId="0" nodeType="withEffect">
                                  <p:stCondLst>
                                    <p:cond delay="0"/>
                                  </p:stCondLst>
                                  <p:childTnLst>
                                    <p:set>
                                      <p:cBhvr>
                                        <p:cTn id="3743" dur="1" fill="hold">
                                          <p:stCondLst>
                                            <p:cond delay="0"/>
                                          </p:stCondLst>
                                        </p:cTn>
                                        <p:tgtEl>
                                          <p:spTgt spid="503"/>
                                        </p:tgtEl>
                                        <p:attrNameLst>
                                          <p:attrName>style.visibility</p:attrName>
                                        </p:attrNameLst>
                                      </p:cBhvr>
                                      <p:to>
                                        <p:strVal val="visible"/>
                                      </p:to>
                                    </p:set>
                                  </p:childTnLst>
                                </p:cTn>
                              </p:par>
                              <p:par>
                                <p:cTn id="3744" presetID="10" presetClass="exit" presetSubtype="0" fill="hold" grpId="9" nodeType="withEffect">
                                  <p:stCondLst>
                                    <p:cond delay="0"/>
                                  </p:stCondLst>
                                  <p:childTnLst>
                                    <p:animEffect transition="out" filter="fade">
                                      <p:cBhvr>
                                        <p:cTn id="3745" dur="500"/>
                                        <p:tgtEl>
                                          <p:spTgt spid="512"/>
                                        </p:tgtEl>
                                      </p:cBhvr>
                                    </p:animEffect>
                                    <p:set>
                                      <p:cBhvr>
                                        <p:cTn id="3746"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7"/>
                  </p:tgtEl>
                </p:cond>
              </p:nextCondLst>
            </p:seq>
            <p:seq concurrent="1" nextAc="seek">
              <p:cTn id="3747" restart="whenNotActive" fill="hold" evtFilter="cancelBubble" nodeType="interactiveSeq">
                <p:stCondLst>
                  <p:cond evt="onClick" delay="0">
                    <p:tgtEl>
                      <p:spTgt spid="518"/>
                    </p:tgtEl>
                  </p:cond>
                </p:stCondLst>
                <p:endSync evt="end" delay="0">
                  <p:rtn val="all"/>
                </p:endSync>
                <p:childTnLst>
                  <p:par>
                    <p:cTn id="3748" fill="hold">
                      <p:stCondLst>
                        <p:cond delay="0"/>
                      </p:stCondLst>
                      <p:childTnLst>
                        <p:par>
                          <p:cTn id="3749" fill="hold">
                            <p:stCondLst>
                              <p:cond delay="0"/>
                            </p:stCondLst>
                            <p:childTnLst>
                              <p:par>
                                <p:cTn id="3750" presetID="1" presetClass="entr" presetSubtype="0" fill="hold" grpId="0" nodeType="clickEffect">
                                  <p:stCondLst>
                                    <p:cond delay="0"/>
                                  </p:stCondLst>
                                  <p:childTnLst>
                                    <p:set>
                                      <p:cBhvr>
                                        <p:cTn id="3751" dur="1" fill="hold">
                                          <p:stCondLst>
                                            <p:cond delay="0"/>
                                          </p:stCondLst>
                                        </p:cTn>
                                        <p:tgtEl>
                                          <p:spTgt spid="524"/>
                                        </p:tgtEl>
                                        <p:attrNameLst>
                                          <p:attrName>style.visibility</p:attrName>
                                        </p:attrNameLst>
                                      </p:cBhvr>
                                      <p:to>
                                        <p:strVal val="visible"/>
                                      </p:to>
                                    </p:set>
                                  </p:childTnLst>
                                </p:cTn>
                              </p:par>
                              <p:par>
                                <p:cTn id="3752" presetID="1" presetClass="entr" presetSubtype="0" fill="hold" grpId="1" nodeType="withEffect">
                                  <p:stCondLst>
                                    <p:cond delay="0"/>
                                  </p:stCondLst>
                                  <p:childTnLst>
                                    <p:set>
                                      <p:cBhvr>
                                        <p:cTn id="3753" dur="1" fill="hold">
                                          <p:stCondLst>
                                            <p:cond delay="0"/>
                                          </p:stCondLst>
                                        </p:cTn>
                                        <p:tgtEl>
                                          <p:spTgt spid="503"/>
                                        </p:tgtEl>
                                        <p:attrNameLst>
                                          <p:attrName>style.visibility</p:attrName>
                                        </p:attrNameLst>
                                      </p:cBhvr>
                                      <p:to>
                                        <p:strVal val="visible"/>
                                      </p:to>
                                    </p:set>
                                  </p:childTnLst>
                                </p:cTn>
                              </p:par>
                              <p:par>
                                <p:cTn id="3754" presetID="10" presetClass="exit" presetSubtype="0" fill="hold" grpId="10" nodeType="withEffect">
                                  <p:stCondLst>
                                    <p:cond delay="0"/>
                                  </p:stCondLst>
                                  <p:childTnLst>
                                    <p:animEffect transition="out" filter="fade">
                                      <p:cBhvr>
                                        <p:cTn id="3755" dur="500"/>
                                        <p:tgtEl>
                                          <p:spTgt spid="512"/>
                                        </p:tgtEl>
                                      </p:cBhvr>
                                    </p:animEffect>
                                    <p:set>
                                      <p:cBhvr>
                                        <p:cTn id="3756"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8"/>
                  </p:tgtEl>
                </p:cond>
              </p:nextCondLst>
            </p:seq>
            <p:seq concurrent="1" nextAc="seek">
              <p:cTn id="3757" restart="whenNotActive" fill="hold" evtFilter="cancelBubble" nodeType="interactiveSeq">
                <p:stCondLst>
                  <p:cond evt="onClick" delay="0">
                    <p:tgtEl>
                      <p:spTgt spid="516"/>
                    </p:tgtEl>
                  </p:cond>
                </p:stCondLst>
                <p:endSync evt="end" delay="0">
                  <p:rtn val="all"/>
                </p:endSync>
                <p:childTnLst>
                  <p:par>
                    <p:cTn id="3758" fill="hold">
                      <p:stCondLst>
                        <p:cond delay="0"/>
                      </p:stCondLst>
                      <p:childTnLst>
                        <p:par>
                          <p:cTn id="3759" fill="hold">
                            <p:stCondLst>
                              <p:cond delay="0"/>
                            </p:stCondLst>
                            <p:childTnLst>
                              <p:par>
                                <p:cTn id="3760" presetID="1" presetClass="entr" presetSubtype="0" fill="hold" grpId="0" nodeType="clickEffect">
                                  <p:stCondLst>
                                    <p:cond delay="0"/>
                                  </p:stCondLst>
                                  <p:childTnLst>
                                    <p:set>
                                      <p:cBhvr>
                                        <p:cTn id="3761" dur="1" fill="hold">
                                          <p:stCondLst>
                                            <p:cond delay="0"/>
                                          </p:stCondLst>
                                        </p:cTn>
                                        <p:tgtEl>
                                          <p:spTgt spid="522"/>
                                        </p:tgtEl>
                                        <p:attrNameLst>
                                          <p:attrName>style.visibility</p:attrName>
                                        </p:attrNameLst>
                                      </p:cBhvr>
                                      <p:to>
                                        <p:strVal val="visible"/>
                                      </p:to>
                                    </p:set>
                                  </p:childTnLst>
                                </p:cTn>
                              </p:par>
                              <p:par>
                                <p:cTn id="3762" presetID="10" presetClass="exit" presetSubtype="0" fill="hold" grpId="11" nodeType="withEffect">
                                  <p:stCondLst>
                                    <p:cond delay="0"/>
                                  </p:stCondLst>
                                  <p:childTnLst>
                                    <p:animEffect transition="out" filter="fade">
                                      <p:cBhvr>
                                        <p:cTn id="3763" dur="500"/>
                                        <p:tgtEl>
                                          <p:spTgt spid="512"/>
                                        </p:tgtEl>
                                      </p:cBhvr>
                                    </p:animEffect>
                                    <p:set>
                                      <p:cBhvr>
                                        <p:cTn id="3764"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6"/>
                  </p:tgtEl>
                </p:cond>
              </p:nextCondLst>
            </p:seq>
            <p:seq concurrent="1" nextAc="seek">
              <p:cTn id="3765" restart="whenNotActive" fill="hold" evtFilter="cancelBubble" nodeType="interactiveSeq">
                <p:stCondLst>
                  <p:cond evt="onClick" delay="0">
                    <p:tgtEl>
                      <p:spTgt spid="524"/>
                    </p:tgtEl>
                  </p:cond>
                </p:stCondLst>
                <p:endSync evt="end" delay="0">
                  <p:rtn val="all"/>
                </p:endSync>
                <p:childTnLst>
                  <p:par>
                    <p:cTn id="3766" fill="hold">
                      <p:stCondLst>
                        <p:cond delay="0"/>
                      </p:stCondLst>
                      <p:childTnLst>
                        <p:par>
                          <p:cTn id="3767" fill="hold">
                            <p:stCondLst>
                              <p:cond delay="0"/>
                            </p:stCondLst>
                            <p:childTnLst>
                              <p:par>
                                <p:cTn id="3768" presetID="1" presetClass="exit" presetSubtype="0" fill="hold" grpId="1" nodeType="clickEffect">
                                  <p:stCondLst>
                                    <p:cond delay="0"/>
                                  </p:stCondLst>
                                  <p:childTnLst>
                                    <p:set>
                                      <p:cBhvr>
                                        <p:cTn id="3769" dur="1" fill="hold">
                                          <p:stCondLst>
                                            <p:cond delay="0"/>
                                          </p:stCondLst>
                                        </p:cTn>
                                        <p:tgtEl>
                                          <p:spTgt spid="524"/>
                                        </p:tgtEl>
                                        <p:attrNameLst>
                                          <p:attrName>style.visibility</p:attrName>
                                        </p:attrNameLst>
                                      </p:cBhvr>
                                      <p:to>
                                        <p:strVal val="hidden"/>
                                      </p:to>
                                    </p:set>
                                  </p:childTnLst>
                                </p:cTn>
                              </p:par>
                              <p:par>
                                <p:cTn id="3770" presetID="1" presetClass="exit" presetSubtype="0" fill="hold" grpId="3" nodeType="withEffect">
                                  <p:stCondLst>
                                    <p:cond delay="0"/>
                                  </p:stCondLst>
                                  <p:childTnLst>
                                    <p:set>
                                      <p:cBhvr>
                                        <p:cTn id="3771" dur="1" fill="hold">
                                          <p:stCondLst>
                                            <p:cond delay="0"/>
                                          </p:stCondLst>
                                        </p:cTn>
                                        <p:tgtEl>
                                          <p:spTgt spid="503"/>
                                        </p:tgtEl>
                                        <p:attrNameLst>
                                          <p:attrName>style.visibility</p:attrName>
                                        </p:attrNameLst>
                                      </p:cBhvr>
                                      <p:to>
                                        <p:strVal val="hidden"/>
                                      </p:to>
                                    </p:set>
                                  </p:childTnLst>
                                </p:cTn>
                              </p:par>
                              <p:par>
                                <p:cTn id="3772" presetID="10" presetClass="entr" presetSubtype="0" fill="hold" grpId="3" nodeType="withEffect">
                                  <p:stCondLst>
                                    <p:cond delay="0"/>
                                  </p:stCondLst>
                                  <p:childTnLst>
                                    <p:set>
                                      <p:cBhvr>
                                        <p:cTn id="3773" dur="1" fill="hold">
                                          <p:stCondLst>
                                            <p:cond delay="0"/>
                                          </p:stCondLst>
                                        </p:cTn>
                                        <p:tgtEl>
                                          <p:spTgt spid="512"/>
                                        </p:tgtEl>
                                        <p:attrNameLst>
                                          <p:attrName>style.visibility</p:attrName>
                                        </p:attrNameLst>
                                      </p:cBhvr>
                                      <p:to>
                                        <p:strVal val="visible"/>
                                      </p:to>
                                    </p:set>
                                    <p:animEffect transition="in" filter="fade">
                                      <p:cBhvr>
                                        <p:cTn id="3774" dur="500"/>
                                        <p:tgtEl>
                                          <p:spTgt spid="512"/>
                                        </p:tgtEl>
                                      </p:cBhvr>
                                    </p:animEffect>
                                  </p:childTnLst>
                                </p:cTn>
                              </p:par>
                            </p:childTnLst>
                          </p:cTn>
                        </p:par>
                      </p:childTnLst>
                    </p:cTn>
                  </p:par>
                </p:childTnLst>
              </p:cTn>
              <p:nextCondLst>
                <p:cond evt="onClick" delay="0">
                  <p:tgtEl>
                    <p:spTgt spid="524"/>
                  </p:tgtEl>
                </p:cond>
              </p:nextCondLst>
            </p:seq>
            <p:seq concurrent="1" nextAc="seek">
              <p:cTn id="3775" restart="whenNotActive" fill="hold" evtFilter="cancelBubble" nodeType="interactiveSeq">
                <p:stCondLst>
                  <p:cond evt="onClick" delay="0">
                    <p:tgtEl>
                      <p:spTgt spid="519"/>
                    </p:tgtEl>
                  </p:cond>
                </p:stCondLst>
                <p:endSync evt="end" delay="0">
                  <p:rtn val="all"/>
                </p:endSync>
                <p:childTnLst>
                  <p:par>
                    <p:cTn id="3776" fill="hold">
                      <p:stCondLst>
                        <p:cond delay="0"/>
                      </p:stCondLst>
                      <p:childTnLst>
                        <p:par>
                          <p:cTn id="3777" fill="hold">
                            <p:stCondLst>
                              <p:cond delay="0"/>
                            </p:stCondLst>
                            <p:childTnLst>
                              <p:par>
                                <p:cTn id="3778" presetID="1" presetClass="exit" presetSubtype="0" fill="hold" grpId="1" nodeType="clickEffect">
                                  <p:stCondLst>
                                    <p:cond delay="0"/>
                                  </p:stCondLst>
                                  <p:childTnLst>
                                    <p:set>
                                      <p:cBhvr>
                                        <p:cTn id="3779" dur="1" fill="hold">
                                          <p:stCondLst>
                                            <p:cond delay="0"/>
                                          </p:stCondLst>
                                        </p:cTn>
                                        <p:tgtEl>
                                          <p:spTgt spid="519"/>
                                        </p:tgtEl>
                                        <p:attrNameLst>
                                          <p:attrName>style.visibility</p:attrName>
                                        </p:attrNameLst>
                                      </p:cBhvr>
                                      <p:to>
                                        <p:strVal val="hidden"/>
                                      </p:to>
                                    </p:set>
                                  </p:childTnLst>
                                </p:cTn>
                              </p:par>
                              <p:par>
                                <p:cTn id="3780" presetID="10" presetClass="entr" presetSubtype="0" fill="hold" grpId="4" nodeType="withEffect">
                                  <p:stCondLst>
                                    <p:cond delay="0"/>
                                  </p:stCondLst>
                                  <p:childTnLst>
                                    <p:set>
                                      <p:cBhvr>
                                        <p:cTn id="3781" dur="1" fill="hold">
                                          <p:stCondLst>
                                            <p:cond delay="0"/>
                                          </p:stCondLst>
                                        </p:cTn>
                                        <p:tgtEl>
                                          <p:spTgt spid="512"/>
                                        </p:tgtEl>
                                        <p:attrNameLst>
                                          <p:attrName>style.visibility</p:attrName>
                                        </p:attrNameLst>
                                      </p:cBhvr>
                                      <p:to>
                                        <p:strVal val="visible"/>
                                      </p:to>
                                    </p:set>
                                    <p:animEffect transition="in" filter="fade">
                                      <p:cBhvr>
                                        <p:cTn id="3782" dur="500"/>
                                        <p:tgtEl>
                                          <p:spTgt spid="512"/>
                                        </p:tgtEl>
                                      </p:cBhvr>
                                    </p:animEffect>
                                  </p:childTnLst>
                                </p:cTn>
                              </p:par>
                            </p:childTnLst>
                          </p:cTn>
                        </p:par>
                      </p:childTnLst>
                    </p:cTn>
                  </p:par>
                </p:childTnLst>
              </p:cTn>
              <p:nextCondLst>
                <p:cond evt="onClick" delay="0">
                  <p:tgtEl>
                    <p:spTgt spid="519"/>
                  </p:tgtEl>
                </p:cond>
              </p:nextCondLst>
            </p:seq>
            <p:seq concurrent="1" nextAc="seek">
              <p:cTn id="3783" restart="whenNotActive" fill="hold" evtFilter="cancelBubble" nodeType="interactiveSeq">
                <p:stCondLst>
                  <p:cond evt="onClick" delay="0">
                    <p:tgtEl>
                      <p:spTgt spid="520"/>
                    </p:tgtEl>
                  </p:cond>
                </p:stCondLst>
                <p:endSync evt="end" delay="0">
                  <p:rtn val="all"/>
                </p:endSync>
                <p:childTnLst>
                  <p:par>
                    <p:cTn id="3784" fill="hold">
                      <p:stCondLst>
                        <p:cond delay="0"/>
                      </p:stCondLst>
                      <p:childTnLst>
                        <p:par>
                          <p:cTn id="3785" fill="hold">
                            <p:stCondLst>
                              <p:cond delay="0"/>
                            </p:stCondLst>
                            <p:childTnLst>
                              <p:par>
                                <p:cTn id="3786" presetID="1" presetClass="exit" presetSubtype="0" fill="hold" grpId="1" nodeType="clickEffect">
                                  <p:stCondLst>
                                    <p:cond delay="0"/>
                                  </p:stCondLst>
                                  <p:childTnLst>
                                    <p:set>
                                      <p:cBhvr>
                                        <p:cTn id="3787" dur="1" fill="hold">
                                          <p:stCondLst>
                                            <p:cond delay="0"/>
                                          </p:stCondLst>
                                        </p:cTn>
                                        <p:tgtEl>
                                          <p:spTgt spid="520"/>
                                        </p:tgtEl>
                                        <p:attrNameLst>
                                          <p:attrName>style.visibility</p:attrName>
                                        </p:attrNameLst>
                                      </p:cBhvr>
                                      <p:to>
                                        <p:strVal val="hidden"/>
                                      </p:to>
                                    </p:set>
                                  </p:childTnLst>
                                </p:cTn>
                              </p:par>
                              <p:par>
                                <p:cTn id="3788" presetID="1" presetClass="exit" presetSubtype="0" fill="hold" grpId="1" nodeType="withEffect">
                                  <p:stCondLst>
                                    <p:cond delay="0"/>
                                  </p:stCondLst>
                                  <p:childTnLst>
                                    <p:set>
                                      <p:cBhvr>
                                        <p:cTn id="3789" dur="1" fill="hold">
                                          <p:stCondLst>
                                            <p:cond delay="0"/>
                                          </p:stCondLst>
                                        </p:cTn>
                                        <p:tgtEl>
                                          <p:spTgt spid="505"/>
                                        </p:tgtEl>
                                        <p:attrNameLst>
                                          <p:attrName>style.visibility</p:attrName>
                                        </p:attrNameLst>
                                      </p:cBhvr>
                                      <p:to>
                                        <p:strVal val="hidden"/>
                                      </p:to>
                                    </p:set>
                                  </p:childTnLst>
                                </p:cTn>
                              </p:par>
                              <p:par>
                                <p:cTn id="3790" presetID="10" presetClass="entr" presetSubtype="0" fill="hold" grpId="5" nodeType="withEffect">
                                  <p:stCondLst>
                                    <p:cond delay="0"/>
                                  </p:stCondLst>
                                  <p:childTnLst>
                                    <p:set>
                                      <p:cBhvr>
                                        <p:cTn id="3791" dur="1" fill="hold">
                                          <p:stCondLst>
                                            <p:cond delay="0"/>
                                          </p:stCondLst>
                                        </p:cTn>
                                        <p:tgtEl>
                                          <p:spTgt spid="512"/>
                                        </p:tgtEl>
                                        <p:attrNameLst>
                                          <p:attrName>style.visibility</p:attrName>
                                        </p:attrNameLst>
                                      </p:cBhvr>
                                      <p:to>
                                        <p:strVal val="visible"/>
                                      </p:to>
                                    </p:set>
                                    <p:animEffect transition="in" filter="fade">
                                      <p:cBhvr>
                                        <p:cTn id="3792" dur="500"/>
                                        <p:tgtEl>
                                          <p:spTgt spid="512"/>
                                        </p:tgtEl>
                                      </p:cBhvr>
                                    </p:animEffect>
                                  </p:childTnLst>
                                </p:cTn>
                              </p:par>
                            </p:childTnLst>
                          </p:cTn>
                        </p:par>
                      </p:childTnLst>
                    </p:cTn>
                  </p:par>
                </p:childTnLst>
              </p:cTn>
              <p:nextCondLst>
                <p:cond evt="onClick" delay="0">
                  <p:tgtEl>
                    <p:spTgt spid="520"/>
                  </p:tgtEl>
                </p:cond>
              </p:nextCondLst>
            </p:seq>
            <p:seq concurrent="1" nextAc="seek">
              <p:cTn id="3793" restart="whenNotActive" fill="hold" evtFilter="cancelBubble" nodeType="interactiveSeq">
                <p:stCondLst>
                  <p:cond evt="onClick" delay="0">
                    <p:tgtEl>
                      <p:spTgt spid="521"/>
                    </p:tgtEl>
                  </p:cond>
                </p:stCondLst>
                <p:endSync evt="end" delay="0">
                  <p:rtn val="all"/>
                </p:endSync>
                <p:childTnLst>
                  <p:par>
                    <p:cTn id="3794" fill="hold">
                      <p:stCondLst>
                        <p:cond delay="0"/>
                      </p:stCondLst>
                      <p:childTnLst>
                        <p:par>
                          <p:cTn id="3795" fill="hold">
                            <p:stCondLst>
                              <p:cond delay="0"/>
                            </p:stCondLst>
                            <p:childTnLst>
                              <p:par>
                                <p:cTn id="3796" presetID="1" presetClass="exit" presetSubtype="0" fill="hold" grpId="1" nodeType="clickEffect">
                                  <p:stCondLst>
                                    <p:cond delay="0"/>
                                  </p:stCondLst>
                                  <p:childTnLst>
                                    <p:set>
                                      <p:cBhvr>
                                        <p:cTn id="3797" dur="1" fill="hold">
                                          <p:stCondLst>
                                            <p:cond delay="0"/>
                                          </p:stCondLst>
                                        </p:cTn>
                                        <p:tgtEl>
                                          <p:spTgt spid="521"/>
                                        </p:tgtEl>
                                        <p:attrNameLst>
                                          <p:attrName>style.visibility</p:attrName>
                                        </p:attrNameLst>
                                      </p:cBhvr>
                                      <p:to>
                                        <p:strVal val="hidden"/>
                                      </p:to>
                                    </p:set>
                                  </p:childTnLst>
                                </p:cTn>
                              </p:par>
                              <p:par>
                                <p:cTn id="3798" presetID="1" presetClass="exit" presetSubtype="0" fill="hold" grpId="4" nodeType="withEffect">
                                  <p:stCondLst>
                                    <p:cond delay="0"/>
                                  </p:stCondLst>
                                  <p:childTnLst>
                                    <p:set>
                                      <p:cBhvr>
                                        <p:cTn id="3799" dur="1" fill="hold">
                                          <p:stCondLst>
                                            <p:cond delay="0"/>
                                          </p:stCondLst>
                                        </p:cTn>
                                        <p:tgtEl>
                                          <p:spTgt spid="503"/>
                                        </p:tgtEl>
                                        <p:attrNameLst>
                                          <p:attrName>style.visibility</p:attrName>
                                        </p:attrNameLst>
                                      </p:cBhvr>
                                      <p:to>
                                        <p:strVal val="hidden"/>
                                      </p:to>
                                    </p:set>
                                  </p:childTnLst>
                                </p:cTn>
                              </p:par>
                              <p:par>
                                <p:cTn id="3800" presetID="10" presetClass="entr" presetSubtype="0" fill="hold" grpId="6" nodeType="withEffect">
                                  <p:stCondLst>
                                    <p:cond delay="0"/>
                                  </p:stCondLst>
                                  <p:childTnLst>
                                    <p:set>
                                      <p:cBhvr>
                                        <p:cTn id="3801" dur="1" fill="hold">
                                          <p:stCondLst>
                                            <p:cond delay="0"/>
                                          </p:stCondLst>
                                        </p:cTn>
                                        <p:tgtEl>
                                          <p:spTgt spid="512"/>
                                        </p:tgtEl>
                                        <p:attrNameLst>
                                          <p:attrName>style.visibility</p:attrName>
                                        </p:attrNameLst>
                                      </p:cBhvr>
                                      <p:to>
                                        <p:strVal val="visible"/>
                                      </p:to>
                                    </p:set>
                                    <p:animEffect transition="in" filter="fade">
                                      <p:cBhvr>
                                        <p:cTn id="3802" dur="500"/>
                                        <p:tgtEl>
                                          <p:spTgt spid="512"/>
                                        </p:tgtEl>
                                      </p:cBhvr>
                                    </p:animEffect>
                                  </p:childTnLst>
                                </p:cTn>
                              </p:par>
                            </p:childTnLst>
                          </p:cTn>
                        </p:par>
                      </p:childTnLst>
                    </p:cTn>
                  </p:par>
                </p:childTnLst>
              </p:cTn>
              <p:nextCondLst>
                <p:cond evt="onClick" delay="0">
                  <p:tgtEl>
                    <p:spTgt spid="521"/>
                  </p:tgtEl>
                </p:cond>
              </p:nextCondLst>
            </p:seq>
            <p:seq concurrent="1" nextAc="seek">
              <p:cTn id="3803" restart="whenNotActive" fill="hold" evtFilter="cancelBubble" nodeType="interactiveSeq">
                <p:stCondLst>
                  <p:cond evt="onClick" delay="0">
                    <p:tgtEl>
                      <p:spTgt spid="522"/>
                    </p:tgtEl>
                  </p:cond>
                </p:stCondLst>
                <p:endSync evt="end" delay="0">
                  <p:rtn val="all"/>
                </p:endSync>
                <p:childTnLst>
                  <p:par>
                    <p:cTn id="3804" fill="hold">
                      <p:stCondLst>
                        <p:cond delay="0"/>
                      </p:stCondLst>
                      <p:childTnLst>
                        <p:par>
                          <p:cTn id="3805" fill="hold">
                            <p:stCondLst>
                              <p:cond delay="0"/>
                            </p:stCondLst>
                            <p:childTnLst>
                              <p:par>
                                <p:cTn id="3806" presetID="1" presetClass="exit" presetSubtype="0" fill="hold" grpId="1" nodeType="clickEffect">
                                  <p:stCondLst>
                                    <p:cond delay="0"/>
                                  </p:stCondLst>
                                  <p:childTnLst>
                                    <p:set>
                                      <p:cBhvr>
                                        <p:cTn id="3807" dur="1" fill="hold">
                                          <p:stCondLst>
                                            <p:cond delay="0"/>
                                          </p:stCondLst>
                                        </p:cTn>
                                        <p:tgtEl>
                                          <p:spTgt spid="522"/>
                                        </p:tgtEl>
                                        <p:attrNameLst>
                                          <p:attrName>style.visibility</p:attrName>
                                        </p:attrNameLst>
                                      </p:cBhvr>
                                      <p:to>
                                        <p:strVal val="hidden"/>
                                      </p:to>
                                    </p:set>
                                  </p:childTnLst>
                                </p:cTn>
                              </p:par>
                              <p:par>
                                <p:cTn id="3808" presetID="10" presetClass="entr" presetSubtype="0" fill="hold" grpId="8" nodeType="withEffect">
                                  <p:stCondLst>
                                    <p:cond delay="0"/>
                                  </p:stCondLst>
                                  <p:childTnLst>
                                    <p:set>
                                      <p:cBhvr>
                                        <p:cTn id="3809" dur="1" fill="hold">
                                          <p:stCondLst>
                                            <p:cond delay="0"/>
                                          </p:stCondLst>
                                        </p:cTn>
                                        <p:tgtEl>
                                          <p:spTgt spid="512"/>
                                        </p:tgtEl>
                                        <p:attrNameLst>
                                          <p:attrName>style.visibility</p:attrName>
                                        </p:attrNameLst>
                                      </p:cBhvr>
                                      <p:to>
                                        <p:strVal val="visible"/>
                                      </p:to>
                                    </p:set>
                                    <p:animEffect transition="in" filter="fade">
                                      <p:cBhvr>
                                        <p:cTn id="3810" dur="500"/>
                                        <p:tgtEl>
                                          <p:spTgt spid="512"/>
                                        </p:tgtEl>
                                      </p:cBhvr>
                                    </p:animEffect>
                                  </p:childTnLst>
                                </p:cTn>
                              </p:par>
                            </p:childTnLst>
                          </p:cTn>
                        </p:par>
                      </p:childTnLst>
                    </p:cTn>
                  </p:par>
                </p:childTnLst>
              </p:cTn>
              <p:nextCondLst>
                <p:cond evt="onClick" delay="0">
                  <p:tgtEl>
                    <p:spTgt spid="522"/>
                  </p:tgtEl>
                </p:cond>
              </p:nextCondLst>
            </p:seq>
            <p:seq concurrent="1" nextAc="seek">
              <p:cTn id="3811" restart="whenNotActive" fill="hold" evtFilter="cancelBubble" nodeType="interactiveSeq">
                <p:stCondLst>
                  <p:cond evt="onClick" delay="0">
                    <p:tgtEl>
                      <p:spTgt spid="523"/>
                    </p:tgtEl>
                  </p:cond>
                </p:stCondLst>
                <p:endSync evt="end" delay="0">
                  <p:rtn val="all"/>
                </p:endSync>
                <p:childTnLst>
                  <p:par>
                    <p:cTn id="3812" fill="hold">
                      <p:stCondLst>
                        <p:cond delay="0"/>
                      </p:stCondLst>
                      <p:childTnLst>
                        <p:par>
                          <p:cTn id="3813" fill="hold">
                            <p:stCondLst>
                              <p:cond delay="0"/>
                            </p:stCondLst>
                            <p:childTnLst>
                              <p:par>
                                <p:cTn id="3814" presetID="1" presetClass="exit" presetSubtype="0" fill="hold" grpId="1" nodeType="clickEffect">
                                  <p:stCondLst>
                                    <p:cond delay="0"/>
                                  </p:stCondLst>
                                  <p:childTnLst>
                                    <p:set>
                                      <p:cBhvr>
                                        <p:cTn id="3815" dur="1" fill="hold">
                                          <p:stCondLst>
                                            <p:cond delay="0"/>
                                          </p:stCondLst>
                                        </p:cTn>
                                        <p:tgtEl>
                                          <p:spTgt spid="523"/>
                                        </p:tgtEl>
                                        <p:attrNameLst>
                                          <p:attrName>style.visibility</p:attrName>
                                        </p:attrNameLst>
                                      </p:cBhvr>
                                      <p:to>
                                        <p:strVal val="hidden"/>
                                      </p:to>
                                    </p:set>
                                  </p:childTnLst>
                                </p:cTn>
                              </p:par>
                              <p:par>
                                <p:cTn id="3816" presetID="1" presetClass="exit" presetSubtype="0" fill="hold" grpId="5" nodeType="withEffect">
                                  <p:stCondLst>
                                    <p:cond delay="0"/>
                                  </p:stCondLst>
                                  <p:childTnLst>
                                    <p:set>
                                      <p:cBhvr>
                                        <p:cTn id="3817" dur="1" fill="hold">
                                          <p:stCondLst>
                                            <p:cond delay="0"/>
                                          </p:stCondLst>
                                        </p:cTn>
                                        <p:tgtEl>
                                          <p:spTgt spid="503"/>
                                        </p:tgtEl>
                                        <p:attrNameLst>
                                          <p:attrName>style.visibility</p:attrName>
                                        </p:attrNameLst>
                                      </p:cBhvr>
                                      <p:to>
                                        <p:strVal val="hidden"/>
                                      </p:to>
                                    </p:set>
                                  </p:childTnLst>
                                </p:cTn>
                              </p:par>
                              <p:par>
                                <p:cTn id="3818" presetID="10" presetClass="entr" presetSubtype="0" fill="hold" grpId="7" nodeType="withEffect">
                                  <p:stCondLst>
                                    <p:cond delay="0"/>
                                  </p:stCondLst>
                                  <p:childTnLst>
                                    <p:set>
                                      <p:cBhvr>
                                        <p:cTn id="3819" dur="1" fill="hold">
                                          <p:stCondLst>
                                            <p:cond delay="0"/>
                                          </p:stCondLst>
                                        </p:cTn>
                                        <p:tgtEl>
                                          <p:spTgt spid="512"/>
                                        </p:tgtEl>
                                        <p:attrNameLst>
                                          <p:attrName>style.visibility</p:attrName>
                                        </p:attrNameLst>
                                      </p:cBhvr>
                                      <p:to>
                                        <p:strVal val="visible"/>
                                      </p:to>
                                    </p:set>
                                    <p:animEffect transition="in" filter="fade">
                                      <p:cBhvr>
                                        <p:cTn id="3820" dur="500"/>
                                        <p:tgtEl>
                                          <p:spTgt spid="512"/>
                                        </p:tgtEl>
                                      </p:cBhvr>
                                    </p:animEffect>
                                  </p:childTnLst>
                                </p:cTn>
                              </p:par>
                            </p:childTnLst>
                          </p:cTn>
                        </p:par>
                      </p:childTnLst>
                    </p:cTn>
                  </p:par>
                </p:childTnLst>
              </p:cTn>
              <p:nextCondLst>
                <p:cond evt="onClick" delay="0">
                  <p:tgtEl>
                    <p:spTgt spid="523"/>
                  </p:tgtEl>
                </p:cond>
              </p:nextCondLst>
            </p:seq>
            <p:seq concurrent="1" nextAc="seek">
              <p:cTn id="3821" restart="whenNotActive" fill="hold" evtFilter="cancelBubble" nodeType="interactiveSeq">
                <p:stCondLst>
                  <p:cond evt="onClick" delay="0">
                    <p:tgtEl>
                      <p:spTgt spid="525"/>
                    </p:tgtEl>
                  </p:cond>
                </p:stCondLst>
                <p:endSync evt="end" delay="0">
                  <p:rtn val="all"/>
                </p:endSync>
                <p:childTnLst>
                  <p:par>
                    <p:cTn id="3822" fill="hold">
                      <p:stCondLst>
                        <p:cond delay="0"/>
                      </p:stCondLst>
                      <p:childTnLst>
                        <p:par>
                          <p:cTn id="3823" fill="hold">
                            <p:stCondLst>
                              <p:cond delay="0"/>
                            </p:stCondLst>
                            <p:childTnLst>
                              <p:par>
                                <p:cTn id="3824" presetID="1" presetClass="entr" presetSubtype="0" fill="hold" grpId="0" nodeType="clickEffect">
                                  <p:stCondLst>
                                    <p:cond delay="0"/>
                                  </p:stCondLst>
                                  <p:childTnLst>
                                    <p:set>
                                      <p:cBhvr>
                                        <p:cTn id="3825" dur="1" fill="hold">
                                          <p:stCondLst>
                                            <p:cond delay="0"/>
                                          </p:stCondLst>
                                        </p:cTn>
                                        <p:tgtEl>
                                          <p:spTgt spid="531"/>
                                        </p:tgtEl>
                                        <p:attrNameLst>
                                          <p:attrName>style.visibility</p:attrName>
                                        </p:attrNameLst>
                                      </p:cBhvr>
                                      <p:to>
                                        <p:strVal val="visible"/>
                                      </p:to>
                                    </p:set>
                                  </p:childTnLst>
                                </p:cTn>
                              </p:par>
                              <p:par>
                                <p:cTn id="3826" presetID="10" presetClass="exit" presetSubtype="0" fill="hold" grpId="1" nodeType="withEffect">
                                  <p:stCondLst>
                                    <p:cond delay="0"/>
                                  </p:stCondLst>
                                  <p:childTnLst>
                                    <p:animEffect transition="out" filter="fade">
                                      <p:cBhvr>
                                        <p:cTn id="3827" dur="500"/>
                                        <p:tgtEl>
                                          <p:spTgt spid="510"/>
                                        </p:tgtEl>
                                      </p:cBhvr>
                                    </p:animEffect>
                                    <p:set>
                                      <p:cBhvr>
                                        <p:cTn id="3828"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5"/>
                  </p:tgtEl>
                </p:cond>
              </p:nextCondLst>
            </p:seq>
            <p:seq concurrent="1" nextAc="seek">
              <p:cTn id="3829" restart="whenNotActive" fill="hold" evtFilter="cancelBubble" nodeType="interactiveSeq">
                <p:stCondLst>
                  <p:cond evt="onClick" delay="0">
                    <p:tgtEl>
                      <p:spTgt spid="526"/>
                    </p:tgtEl>
                  </p:cond>
                </p:stCondLst>
                <p:endSync evt="end" delay="0">
                  <p:rtn val="all"/>
                </p:endSync>
                <p:childTnLst>
                  <p:par>
                    <p:cTn id="3830" fill="hold">
                      <p:stCondLst>
                        <p:cond delay="0"/>
                      </p:stCondLst>
                      <p:childTnLst>
                        <p:par>
                          <p:cTn id="3831" fill="hold">
                            <p:stCondLst>
                              <p:cond delay="0"/>
                            </p:stCondLst>
                            <p:childTnLst>
                              <p:par>
                                <p:cTn id="3832" presetID="1" presetClass="entr" presetSubtype="0" fill="hold" grpId="0" nodeType="clickEffect">
                                  <p:stCondLst>
                                    <p:cond delay="0"/>
                                  </p:stCondLst>
                                  <p:childTnLst>
                                    <p:set>
                                      <p:cBhvr>
                                        <p:cTn id="3833" dur="1" fill="hold">
                                          <p:stCondLst>
                                            <p:cond delay="0"/>
                                          </p:stCondLst>
                                        </p:cTn>
                                        <p:tgtEl>
                                          <p:spTgt spid="532"/>
                                        </p:tgtEl>
                                        <p:attrNameLst>
                                          <p:attrName>style.visibility</p:attrName>
                                        </p:attrNameLst>
                                      </p:cBhvr>
                                      <p:to>
                                        <p:strVal val="visible"/>
                                      </p:to>
                                    </p:set>
                                  </p:childTnLst>
                                </p:cTn>
                              </p:par>
                              <p:par>
                                <p:cTn id="3834" presetID="1" presetClass="entr" presetSubtype="0" fill="hold" grpId="2" nodeType="withEffect">
                                  <p:stCondLst>
                                    <p:cond delay="0"/>
                                  </p:stCondLst>
                                  <p:childTnLst>
                                    <p:set>
                                      <p:cBhvr>
                                        <p:cTn id="3835" dur="1" fill="hold">
                                          <p:stCondLst>
                                            <p:cond delay="0"/>
                                          </p:stCondLst>
                                        </p:cTn>
                                        <p:tgtEl>
                                          <p:spTgt spid="502"/>
                                        </p:tgtEl>
                                        <p:attrNameLst>
                                          <p:attrName>style.visibility</p:attrName>
                                        </p:attrNameLst>
                                      </p:cBhvr>
                                      <p:to>
                                        <p:strVal val="visible"/>
                                      </p:to>
                                    </p:set>
                                  </p:childTnLst>
                                </p:cTn>
                              </p:par>
                              <p:par>
                                <p:cTn id="3836" presetID="10" presetClass="exit" presetSubtype="0" fill="hold" grpId="2" nodeType="withEffect">
                                  <p:stCondLst>
                                    <p:cond delay="0"/>
                                  </p:stCondLst>
                                  <p:childTnLst>
                                    <p:animEffect transition="out" filter="fade">
                                      <p:cBhvr>
                                        <p:cTn id="3837" dur="500"/>
                                        <p:tgtEl>
                                          <p:spTgt spid="510"/>
                                        </p:tgtEl>
                                      </p:cBhvr>
                                    </p:animEffect>
                                    <p:set>
                                      <p:cBhvr>
                                        <p:cTn id="3838"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6"/>
                  </p:tgtEl>
                </p:cond>
              </p:nextCondLst>
            </p:seq>
            <p:seq concurrent="1" nextAc="seek">
              <p:cTn id="3839" restart="whenNotActive" fill="hold" evtFilter="cancelBubble" nodeType="interactiveSeq">
                <p:stCondLst>
                  <p:cond evt="onClick" delay="0">
                    <p:tgtEl>
                      <p:spTgt spid="527"/>
                    </p:tgtEl>
                  </p:cond>
                </p:stCondLst>
                <p:endSync evt="end" delay="0">
                  <p:rtn val="all"/>
                </p:endSync>
                <p:childTnLst>
                  <p:par>
                    <p:cTn id="3840" fill="hold">
                      <p:stCondLst>
                        <p:cond delay="0"/>
                      </p:stCondLst>
                      <p:childTnLst>
                        <p:par>
                          <p:cTn id="3841" fill="hold">
                            <p:stCondLst>
                              <p:cond delay="0"/>
                            </p:stCondLst>
                            <p:childTnLst>
                              <p:par>
                                <p:cTn id="3842" presetID="1" presetClass="entr" presetSubtype="0" fill="hold" grpId="1" nodeType="clickEffect">
                                  <p:stCondLst>
                                    <p:cond delay="0"/>
                                  </p:stCondLst>
                                  <p:childTnLst>
                                    <p:set>
                                      <p:cBhvr>
                                        <p:cTn id="3843" dur="1" fill="hold">
                                          <p:stCondLst>
                                            <p:cond delay="0"/>
                                          </p:stCondLst>
                                        </p:cTn>
                                        <p:tgtEl>
                                          <p:spTgt spid="533"/>
                                        </p:tgtEl>
                                        <p:attrNameLst>
                                          <p:attrName>style.visibility</p:attrName>
                                        </p:attrNameLst>
                                      </p:cBhvr>
                                      <p:to>
                                        <p:strVal val="visible"/>
                                      </p:to>
                                    </p:set>
                                  </p:childTnLst>
                                </p:cTn>
                              </p:par>
                              <p:par>
                                <p:cTn id="3844" presetID="1" presetClass="entr" presetSubtype="0" fill="hold" grpId="1" nodeType="withEffect">
                                  <p:stCondLst>
                                    <p:cond delay="0"/>
                                  </p:stCondLst>
                                  <p:childTnLst>
                                    <p:set>
                                      <p:cBhvr>
                                        <p:cTn id="3845" dur="1" fill="hold">
                                          <p:stCondLst>
                                            <p:cond delay="0"/>
                                          </p:stCondLst>
                                        </p:cTn>
                                        <p:tgtEl>
                                          <p:spTgt spid="502"/>
                                        </p:tgtEl>
                                        <p:attrNameLst>
                                          <p:attrName>style.visibility</p:attrName>
                                        </p:attrNameLst>
                                      </p:cBhvr>
                                      <p:to>
                                        <p:strVal val="visible"/>
                                      </p:to>
                                    </p:set>
                                  </p:childTnLst>
                                </p:cTn>
                              </p:par>
                              <p:par>
                                <p:cTn id="3846" presetID="10" presetClass="exit" presetSubtype="0" fill="hold" grpId="5" nodeType="withEffect">
                                  <p:stCondLst>
                                    <p:cond delay="0"/>
                                  </p:stCondLst>
                                  <p:childTnLst>
                                    <p:animEffect transition="out" filter="fade">
                                      <p:cBhvr>
                                        <p:cTn id="3847" dur="500"/>
                                        <p:tgtEl>
                                          <p:spTgt spid="510"/>
                                        </p:tgtEl>
                                      </p:cBhvr>
                                    </p:animEffect>
                                    <p:set>
                                      <p:cBhvr>
                                        <p:cTn id="3848"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7"/>
                  </p:tgtEl>
                </p:cond>
              </p:nextCondLst>
            </p:seq>
            <p:seq concurrent="1" nextAc="seek">
              <p:cTn id="3849" restart="whenNotActive" fill="hold" evtFilter="cancelBubble" nodeType="interactiveSeq">
                <p:stCondLst>
                  <p:cond evt="onClick" delay="0">
                    <p:tgtEl>
                      <p:spTgt spid="529"/>
                    </p:tgtEl>
                  </p:cond>
                </p:stCondLst>
                <p:endSync evt="end" delay="0">
                  <p:rtn val="all"/>
                </p:endSync>
                <p:childTnLst>
                  <p:par>
                    <p:cTn id="3850" fill="hold">
                      <p:stCondLst>
                        <p:cond delay="0"/>
                      </p:stCondLst>
                      <p:childTnLst>
                        <p:par>
                          <p:cTn id="3851" fill="hold">
                            <p:stCondLst>
                              <p:cond delay="0"/>
                            </p:stCondLst>
                            <p:childTnLst>
                              <p:par>
                                <p:cTn id="3852" presetID="1" presetClass="entr" presetSubtype="0" fill="hold" grpId="0" nodeType="clickEffect">
                                  <p:stCondLst>
                                    <p:cond delay="0"/>
                                  </p:stCondLst>
                                  <p:childTnLst>
                                    <p:set>
                                      <p:cBhvr>
                                        <p:cTn id="3853" dur="1" fill="hold">
                                          <p:stCondLst>
                                            <p:cond delay="0"/>
                                          </p:stCondLst>
                                        </p:cTn>
                                        <p:tgtEl>
                                          <p:spTgt spid="535"/>
                                        </p:tgtEl>
                                        <p:attrNameLst>
                                          <p:attrName>style.visibility</p:attrName>
                                        </p:attrNameLst>
                                      </p:cBhvr>
                                      <p:to>
                                        <p:strVal val="visible"/>
                                      </p:to>
                                    </p:set>
                                  </p:childTnLst>
                                </p:cTn>
                              </p:par>
                              <p:par>
                                <p:cTn id="3854" presetID="1" presetClass="entr" presetSubtype="0" fill="hold" grpId="0" nodeType="withEffect">
                                  <p:stCondLst>
                                    <p:cond delay="0"/>
                                  </p:stCondLst>
                                  <p:childTnLst>
                                    <p:set>
                                      <p:cBhvr>
                                        <p:cTn id="3855" dur="1" fill="hold">
                                          <p:stCondLst>
                                            <p:cond delay="0"/>
                                          </p:stCondLst>
                                        </p:cTn>
                                        <p:tgtEl>
                                          <p:spTgt spid="502"/>
                                        </p:tgtEl>
                                        <p:attrNameLst>
                                          <p:attrName>style.visibility</p:attrName>
                                        </p:attrNameLst>
                                      </p:cBhvr>
                                      <p:to>
                                        <p:strVal val="visible"/>
                                      </p:to>
                                    </p:set>
                                  </p:childTnLst>
                                </p:cTn>
                              </p:par>
                              <p:par>
                                <p:cTn id="3856" presetID="10" presetClass="exit" presetSubtype="0" fill="hold" grpId="4" nodeType="withEffect">
                                  <p:stCondLst>
                                    <p:cond delay="0"/>
                                  </p:stCondLst>
                                  <p:childTnLst>
                                    <p:animEffect transition="out" filter="fade">
                                      <p:cBhvr>
                                        <p:cTn id="3857" dur="500"/>
                                        <p:tgtEl>
                                          <p:spTgt spid="510"/>
                                        </p:tgtEl>
                                      </p:cBhvr>
                                    </p:animEffect>
                                    <p:set>
                                      <p:cBhvr>
                                        <p:cTn id="3858"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9"/>
                  </p:tgtEl>
                </p:cond>
              </p:nextCondLst>
            </p:seq>
            <p:seq concurrent="1" nextAc="seek">
              <p:cTn id="3859" restart="whenNotActive" fill="hold" evtFilter="cancelBubble" nodeType="interactiveSeq">
                <p:stCondLst>
                  <p:cond evt="onClick" delay="0">
                    <p:tgtEl>
                      <p:spTgt spid="530"/>
                    </p:tgtEl>
                  </p:cond>
                </p:stCondLst>
                <p:endSync evt="end" delay="0">
                  <p:rtn val="all"/>
                </p:endSync>
                <p:childTnLst>
                  <p:par>
                    <p:cTn id="3860" fill="hold">
                      <p:stCondLst>
                        <p:cond delay="0"/>
                      </p:stCondLst>
                      <p:childTnLst>
                        <p:par>
                          <p:cTn id="3861" fill="hold">
                            <p:stCondLst>
                              <p:cond delay="0"/>
                            </p:stCondLst>
                            <p:childTnLst>
                              <p:par>
                                <p:cTn id="3862" presetID="1" presetClass="entr" presetSubtype="0" fill="hold" grpId="0" nodeType="clickEffect">
                                  <p:stCondLst>
                                    <p:cond delay="0"/>
                                  </p:stCondLst>
                                  <p:childTnLst>
                                    <p:set>
                                      <p:cBhvr>
                                        <p:cTn id="3863" dur="1" fill="hold">
                                          <p:stCondLst>
                                            <p:cond delay="0"/>
                                          </p:stCondLst>
                                        </p:cTn>
                                        <p:tgtEl>
                                          <p:spTgt spid="536"/>
                                        </p:tgtEl>
                                        <p:attrNameLst>
                                          <p:attrName>style.visibility</p:attrName>
                                        </p:attrNameLst>
                                      </p:cBhvr>
                                      <p:to>
                                        <p:strVal val="visible"/>
                                      </p:to>
                                    </p:set>
                                  </p:childTnLst>
                                </p:cTn>
                              </p:par>
                              <p:par>
                                <p:cTn id="3864" presetID="1" presetClass="entr" presetSubtype="0" fill="hold" grpId="0" nodeType="withEffect">
                                  <p:stCondLst>
                                    <p:cond delay="0"/>
                                  </p:stCondLst>
                                  <p:childTnLst>
                                    <p:set>
                                      <p:cBhvr>
                                        <p:cTn id="3865" dur="1" fill="hold">
                                          <p:stCondLst>
                                            <p:cond delay="0"/>
                                          </p:stCondLst>
                                        </p:cTn>
                                        <p:tgtEl>
                                          <p:spTgt spid="507"/>
                                        </p:tgtEl>
                                        <p:attrNameLst>
                                          <p:attrName>style.visibility</p:attrName>
                                        </p:attrNameLst>
                                      </p:cBhvr>
                                      <p:to>
                                        <p:strVal val="visible"/>
                                      </p:to>
                                    </p:set>
                                  </p:childTnLst>
                                </p:cTn>
                              </p:par>
                              <p:par>
                                <p:cTn id="3866" presetID="10" presetClass="exit" presetSubtype="0" fill="hold" grpId="3" nodeType="withEffect">
                                  <p:stCondLst>
                                    <p:cond delay="0"/>
                                  </p:stCondLst>
                                  <p:childTnLst>
                                    <p:animEffect transition="out" filter="fade">
                                      <p:cBhvr>
                                        <p:cTn id="3867" dur="500"/>
                                        <p:tgtEl>
                                          <p:spTgt spid="510"/>
                                        </p:tgtEl>
                                      </p:cBhvr>
                                    </p:animEffect>
                                    <p:set>
                                      <p:cBhvr>
                                        <p:cTn id="3868"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30"/>
                  </p:tgtEl>
                </p:cond>
              </p:nextCondLst>
            </p:seq>
            <p:seq concurrent="1" nextAc="seek">
              <p:cTn id="3869" restart="whenNotActive" fill="hold" evtFilter="cancelBubble" nodeType="interactiveSeq">
                <p:stCondLst>
                  <p:cond evt="onClick" delay="0">
                    <p:tgtEl>
                      <p:spTgt spid="528"/>
                    </p:tgtEl>
                  </p:cond>
                </p:stCondLst>
                <p:endSync evt="end" delay="0">
                  <p:rtn val="all"/>
                </p:endSync>
                <p:childTnLst>
                  <p:par>
                    <p:cTn id="3870" fill="hold">
                      <p:stCondLst>
                        <p:cond delay="0"/>
                      </p:stCondLst>
                      <p:childTnLst>
                        <p:par>
                          <p:cTn id="3871" fill="hold">
                            <p:stCondLst>
                              <p:cond delay="0"/>
                            </p:stCondLst>
                            <p:childTnLst>
                              <p:par>
                                <p:cTn id="3872" presetID="1" presetClass="entr" presetSubtype="0" fill="hold" grpId="0" nodeType="clickEffect">
                                  <p:stCondLst>
                                    <p:cond delay="0"/>
                                  </p:stCondLst>
                                  <p:childTnLst>
                                    <p:set>
                                      <p:cBhvr>
                                        <p:cTn id="3873" dur="1" fill="hold">
                                          <p:stCondLst>
                                            <p:cond delay="0"/>
                                          </p:stCondLst>
                                        </p:cTn>
                                        <p:tgtEl>
                                          <p:spTgt spid="534"/>
                                        </p:tgtEl>
                                        <p:attrNameLst>
                                          <p:attrName>style.visibility</p:attrName>
                                        </p:attrNameLst>
                                      </p:cBhvr>
                                      <p:to>
                                        <p:strVal val="visible"/>
                                      </p:to>
                                    </p:set>
                                  </p:childTnLst>
                                </p:cTn>
                              </p:par>
                              <p:par>
                                <p:cTn id="3874" presetID="10" presetClass="exit" presetSubtype="0" fill="hold" grpId="0" nodeType="withEffect">
                                  <p:stCondLst>
                                    <p:cond delay="0"/>
                                  </p:stCondLst>
                                  <p:childTnLst>
                                    <p:animEffect transition="out" filter="fade">
                                      <p:cBhvr>
                                        <p:cTn id="3875" dur="500"/>
                                        <p:tgtEl>
                                          <p:spTgt spid="510"/>
                                        </p:tgtEl>
                                      </p:cBhvr>
                                    </p:animEffect>
                                    <p:set>
                                      <p:cBhvr>
                                        <p:cTn id="3876"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8"/>
                  </p:tgtEl>
                </p:cond>
              </p:nextCondLst>
            </p:seq>
            <p:seq concurrent="1" nextAc="seek">
              <p:cTn id="3877" restart="whenNotActive" fill="hold" evtFilter="cancelBubble" nodeType="interactiveSeq">
                <p:stCondLst>
                  <p:cond evt="onClick" delay="0">
                    <p:tgtEl>
                      <p:spTgt spid="536"/>
                    </p:tgtEl>
                  </p:cond>
                </p:stCondLst>
                <p:endSync evt="end" delay="0">
                  <p:rtn val="all"/>
                </p:endSync>
                <p:childTnLst>
                  <p:par>
                    <p:cTn id="3878" fill="hold">
                      <p:stCondLst>
                        <p:cond delay="0"/>
                      </p:stCondLst>
                      <p:childTnLst>
                        <p:par>
                          <p:cTn id="3879" fill="hold">
                            <p:stCondLst>
                              <p:cond delay="0"/>
                            </p:stCondLst>
                            <p:childTnLst>
                              <p:par>
                                <p:cTn id="3880" presetID="1" presetClass="exit" presetSubtype="0" fill="hold" grpId="1" nodeType="clickEffect">
                                  <p:stCondLst>
                                    <p:cond delay="0"/>
                                  </p:stCondLst>
                                  <p:childTnLst>
                                    <p:set>
                                      <p:cBhvr>
                                        <p:cTn id="3881" dur="1" fill="hold">
                                          <p:stCondLst>
                                            <p:cond delay="0"/>
                                          </p:stCondLst>
                                        </p:cTn>
                                        <p:tgtEl>
                                          <p:spTgt spid="536"/>
                                        </p:tgtEl>
                                        <p:attrNameLst>
                                          <p:attrName>style.visibility</p:attrName>
                                        </p:attrNameLst>
                                      </p:cBhvr>
                                      <p:to>
                                        <p:strVal val="hidden"/>
                                      </p:to>
                                    </p:set>
                                  </p:childTnLst>
                                </p:cTn>
                              </p:par>
                              <p:par>
                                <p:cTn id="3882" presetID="1" presetClass="exit" presetSubtype="0" fill="hold" grpId="1" nodeType="withEffect">
                                  <p:stCondLst>
                                    <p:cond delay="0"/>
                                  </p:stCondLst>
                                  <p:childTnLst>
                                    <p:set>
                                      <p:cBhvr>
                                        <p:cTn id="3883" dur="1" fill="hold">
                                          <p:stCondLst>
                                            <p:cond delay="0"/>
                                          </p:stCondLst>
                                        </p:cTn>
                                        <p:tgtEl>
                                          <p:spTgt spid="507"/>
                                        </p:tgtEl>
                                        <p:attrNameLst>
                                          <p:attrName>style.visibility</p:attrName>
                                        </p:attrNameLst>
                                      </p:cBhvr>
                                      <p:to>
                                        <p:strVal val="hidden"/>
                                      </p:to>
                                    </p:set>
                                  </p:childTnLst>
                                </p:cTn>
                              </p:par>
                              <p:par>
                                <p:cTn id="3884" presetID="10" presetClass="entr" presetSubtype="0" fill="hold" grpId="6" nodeType="withEffect">
                                  <p:stCondLst>
                                    <p:cond delay="0"/>
                                  </p:stCondLst>
                                  <p:childTnLst>
                                    <p:set>
                                      <p:cBhvr>
                                        <p:cTn id="3885" dur="1" fill="hold">
                                          <p:stCondLst>
                                            <p:cond delay="0"/>
                                          </p:stCondLst>
                                        </p:cTn>
                                        <p:tgtEl>
                                          <p:spTgt spid="510"/>
                                        </p:tgtEl>
                                        <p:attrNameLst>
                                          <p:attrName>style.visibility</p:attrName>
                                        </p:attrNameLst>
                                      </p:cBhvr>
                                      <p:to>
                                        <p:strVal val="visible"/>
                                      </p:to>
                                    </p:set>
                                    <p:animEffect transition="in" filter="fade">
                                      <p:cBhvr>
                                        <p:cTn id="3886" dur="500"/>
                                        <p:tgtEl>
                                          <p:spTgt spid="510"/>
                                        </p:tgtEl>
                                      </p:cBhvr>
                                    </p:animEffect>
                                  </p:childTnLst>
                                </p:cTn>
                              </p:par>
                            </p:childTnLst>
                          </p:cTn>
                        </p:par>
                      </p:childTnLst>
                    </p:cTn>
                  </p:par>
                </p:childTnLst>
              </p:cTn>
              <p:nextCondLst>
                <p:cond evt="onClick" delay="0">
                  <p:tgtEl>
                    <p:spTgt spid="536"/>
                  </p:tgtEl>
                </p:cond>
              </p:nextCondLst>
            </p:seq>
            <p:seq concurrent="1" nextAc="seek">
              <p:cTn id="3887" restart="whenNotActive" fill="hold" evtFilter="cancelBubble" nodeType="interactiveSeq">
                <p:stCondLst>
                  <p:cond evt="onClick" delay="0">
                    <p:tgtEl>
                      <p:spTgt spid="531"/>
                    </p:tgtEl>
                  </p:cond>
                </p:stCondLst>
                <p:endSync evt="end" delay="0">
                  <p:rtn val="all"/>
                </p:endSync>
                <p:childTnLst>
                  <p:par>
                    <p:cTn id="3888" fill="hold">
                      <p:stCondLst>
                        <p:cond delay="0"/>
                      </p:stCondLst>
                      <p:childTnLst>
                        <p:par>
                          <p:cTn id="3889" fill="hold">
                            <p:stCondLst>
                              <p:cond delay="0"/>
                            </p:stCondLst>
                            <p:childTnLst>
                              <p:par>
                                <p:cTn id="3890" presetID="1" presetClass="exit" presetSubtype="0" fill="hold" grpId="1" nodeType="clickEffect">
                                  <p:stCondLst>
                                    <p:cond delay="0"/>
                                  </p:stCondLst>
                                  <p:childTnLst>
                                    <p:set>
                                      <p:cBhvr>
                                        <p:cTn id="3891" dur="1" fill="hold">
                                          <p:stCondLst>
                                            <p:cond delay="0"/>
                                          </p:stCondLst>
                                        </p:cTn>
                                        <p:tgtEl>
                                          <p:spTgt spid="531"/>
                                        </p:tgtEl>
                                        <p:attrNameLst>
                                          <p:attrName>style.visibility</p:attrName>
                                        </p:attrNameLst>
                                      </p:cBhvr>
                                      <p:to>
                                        <p:strVal val="hidden"/>
                                      </p:to>
                                    </p:set>
                                  </p:childTnLst>
                                </p:cTn>
                              </p:par>
                              <p:par>
                                <p:cTn id="3892" presetID="10" presetClass="entr" presetSubtype="0" fill="hold" grpId="7" nodeType="withEffect">
                                  <p:stCondLst>
                                    <p:cond delay="0"/>
                                  </p:stCondLst>
                                  <p:childTnLst>
                                    <p:set>
                                      <p:cBhvr>
                                        <p:cTn id="3893" dur="1" fill="hold">
                                          <p:stCondLst>
                                            <p:cond delay="0"/>
                                          </p:stCondLst>
                                        </p:cTn>
                                        <p:tgtEl>
                                          <p:spTgt spid="510"/>
                                        </p:tgtEl>
                                        <p:attrNameLst>
                                          <p:attrName>style.visibility</p:attrName>
                                        </p:attrNameLst>
                                      </p:cBhvr>
                                      <p:to>
                                        <p:strVal val="visible"/>
                                      </p:to>
                                    </p:set>
                                    <p:animEffect transition="in" filter="fade">
                                      <p:cBhvr>
                                        <p:cTn id="3894" dur="500"/>
                                        <p:tgtEl>
                                          <p:spTgt spid="510"/>
                                        </p:tgtEl>
                                      </p:cBhvr>
                                    </p:animEffect>
                                  </p:childTnLst>
                                </p:cTn>
                              </p:par>
                            </p:childTnLst>
                          </p:cTn>
                        </p:par>
                      </p:childTnLst>
                    </p:cTn>
                  </p:par>
                </p:childTnLst>
              </p:cTn>
              <p:nextCondLst>
                <p:cond evt="onClick" delay="0">
                  <p:tgtEl>
                    <p:spTgt spid="531"/>
                  </p:tgtEl>
                </p:cond>
              </p:nextCondLst>
            </p:seq>
            <p:seq concurrent="1" nextAc="seek">
              <p:cTn id="3895" restart="whenNotActive" fill="hold" evtFilter="cancelBubble" nodeType="interactiveSeq">
                <p:stCondLst>
                  <p:cond evt="onClick" delay="0">
                    <p:tgtEl>
                      <p:spTgt spid="532"/>
                    </p:tgtEl>
                  </p:cond>
                </p:stCondLst>
                <p:endSync evt="end" delay="0">
                  <p:rtn val="all"/>
                </p:endSync>
                <p:childTnLst>
                  <p:par>
                    <p:cTn id="3896" fill="hold">
                      <p:stCondLst>
                        <p:cond delay="0"/>
                      </p:stCondLst>
                      <p:childTnLst>
                        <p:par>
                          <p:cTn id="3897" fill="hold">
                            <p:stCondLst>
                              <p:cond delay="0"/>
                            </p:stCondLst>
                            <p:childTnLst>
                              <p:par>
                                <p:cTn id="3898" presetID="1" presetClass="exit" presetSubtype="0" fill="hold" grpId="1" nodeType="clickEffect">
                                  <p:stCondLst>
                                    <p:cond delay="0"/>
                                  </p:stCondLst>
                                  <p:childTnLst>
                                    <p:set>
                                      <p:cBhvr>
                                        <p:cTn id="3899" dur="1" fill="hold">
                                          <p:stCondLst>
                                            <p:cond delay="0"/>
                                          </p:stCondLst>
                                        </p:cTn>
                                        <p:tgtEl>
                                          <p:spTgt spid="532"/>
                                        </p:tgtEl>
                                        <p:attrNameLst>
                                          <p:attrName>style.visibility</p:attrName>
                                        </p:attrNameLst>
                                      </p:cBhvr>
                                      <p:to>
                                        <p:strVal val="hidden"/>
                                      </p:to>
                                    </p:set>
                                  </p:childTnLst>
                                </p:cTn>
                              </p:par>
                              <p:par>
                                <p:cTn id="3900" presetID="1" presetClass="exit" presetSubtype="0" fill="hold" grpId="5" nodeType="withEffect">
                                  <p:stCondLst>
                                    <p:cond delay="0"/>
                                  </p:stCondLst>
                                  <p:childTnLst>
                                    <p:set>
                                      <p:cBhvr>
                                        <p:cTn id="3901" dur="1" fill="hold">
                                          <p:stCondLst>
                                            <p:cond delay="0"/>
                                          </p:stCondLst>
                                        </p:cTn>
                                        <p:tgtEl>
                                          <p:spTgt spid="502"/>
                                        </p:tgtEl>
                                        <p:attrNameLst>
                                          <p:attrName>style.visibility</p:attrName>
                                        </p:attrNameLst>
                                      </p:cBhvr>
                                      <p:to>
                                        <p:strVal val="hidden"/>
                                      </p:to>
                                    </p:set>
                                  </p:childTnLst>
                                </p:cTn>
                              </p:par>
                              <p:par>
                                <p:cTn id="3902" presetID="10" presetClass="entr" presetSubtype="0" fill="hold" grpId="11" nodeType="withEffect">
                                  <p:stCondLst>
                                    <p:cond delay="0"/>
                                  </p:stCondLst>
                                  <p:childTnLst>
                                    <p:set>
                                      <p:cBhvr>
                                        <p:cTn id="3903" dur="1" fill="hold">
                                          <p:stCondLst>
                                            <p:cond delay="0"/>
                                          </p:stCondLst>
                                        </p:cTn>
                                        <p:tgtEl>
                                          <p:spTgt spid="510"/>
                                        </p:tgtEl>
                                        <p:attrNameLst>
                                          <p:attrName>style.visibility</p:attrName>
                                        </p:attrNameLst>
                                      </p:cBhvr>
                                      <p:to>
                                        <p:strVal val="visible"/>
                                      </p:to>
                                    </p:set>
                                    <p:animEffect transition="in" filter="fade">
                                      <p:cBhvr>
                                        <p:cTn id="3904" dur="500"/>
                                        <p:tgtEl>
                                          <p:spTgt spid="510"/>
                                        </p:tgtEl>
                                      </p:cBhvr>
                                    </p:animEffect>
                                  </p:childTnLst>
                                </p:cTn>
                              </p:par>
                            </p:childTnLst>
                          </p:cTn>
                        </p:par>
                      </p:childTnLst>
                    </p:cTn>
                  </p:par>
                </p:childTnLst>
              </p:cTn>
              <p:nextCondLst>
                <p:cond evt="onClick" delay="0">
                  <p:tgtEl>
                    <p:spTgt spid="532"/>
                  </p:tgtEl>
                </p:cond>
              </p:nextCondLst>
            </p:seq>
            <p:seq concurrent="1" nextAc="seek">
              <p:cTn id="3905" restart="whenNotActive" fill="hold" evtFilter="cancelBubble" nodeType="interactiveSeq">
                <p:stCondLst>
                  <p:cond evt="onClick" delay="0">
                    <p:tgtEl>
                      <p:spTgt spid="533"/>
                    </p:tgtEl>
                  </p:cond>
                </p:stCondLst>
                <p:endSync evt="end" delay="0">
                  <p:rtn val="all"/>
                </p:endSync>
                <p:childTnLst>
                  <p:par>
                    <p:cTn id="3906" fill="hold">
                      <p:stCondLst>
                        <p:cond delay="0"/>
                      </p:stCondLst>
                      <p:childTnLst>
                        <p:par>
                          <p:cTn id="3907" fill="hold">
                            <p:stCondLst>
                              <p:cond delay="0"/>
                            </p:stCondLst>
                            <p:childTnLst>
                              <p:par>
                                <p:cTn id="3908" presetID="1" presetClass="exit" presetSubtype="0" fill="hold" grpId="0" nodeType="clickEffect">
                                  <p:stCondLst>
                                    <p:cond delay="0"/>
                                  </p:stCondLst>
                                  <p:childTnLst>
                                    <p:set>
                                      <p:cBhvr>
                                        <p:cTn id="3909" dur="1" fill="hold">
                                          <p:stCondLst>
                                            <p:cond delay="0"/>
                                          </p:stCondLst>
                                        </p:cTn>
                                        <p:tgtEl>
                                          <p:spTgt spid="533"/>
                                        </p:tgtEl>
                                        <p:attrNameLst>
                                          <p:attrName>style.visibility</p:attrName>
                                        </p:attrNameLst>
                                      </p:cBhvr>
                                      <p:to>
                                        <p:strVal val="hidden"/>
                                      </p:to>
                                    </p:set>
                                  </p:childTnLst>
                                </p:cTn>
                              </p:par>
                              <p:par>
                                <p:cTn id="3910" presetID="1" presetClass="exit" presetSubtype="0" fill="hold" grpId="4" nodeType="withEffect">
                                  <p:stCondLst>
                                    <p:cond delay="0"/>
                                  </p:stCondLst>
                                  <p:childTnLst>
                                    <p:set>
                                      <p:cBhvr>
                                        <p:cTn id="3911" dur="1" fill="hold">
                                          <p:stCondLst>
                                            <p:cond delay="0"/>
                                          </p:stCondLst>
                                        </p:cTn>
                                        <p:tgtEl>
                                          <p:spTgt spid="502"/>
                                        </p:tgtEl>
                                        <p:attrNameLst>
                                          <p:attrName>style.visibility</p:attrName>
                                        </p:attrNameLst>
                                      </p:cBhvr>
                                      <p:to>
                                        <p:strVal val="hidden"/>
                                      </p:to>
                                    </p:set>
                                  </p:childTnLst>
                                </p:cTn>
                              </p:par>
                              <p:par>
                                <p:cTn id="3912" presetID="10" presetClass="entr" presetSubtype="0" fill="hold" grpId="10" nodeType="withEffect">
                                  <p:stCondLst>
                                    <p:cond delay="0"/>
                                  </p:stCondLst>
                                  <p:childTnLst>
                                    <p:set>
                                      <p:cBhvr>
                                        <p:cTn id="3913" dur="1" fill="hold">
                                          <p:stCondLst>
                                            <p:cond delay="0"/>
                                          </p:stCondLst>
                                        </p:cTn>
                                        <p:tgtEl>
                                          <p:spTgt spid="510"/>
                                        </p:tgtEl>
                                        <p:attrNameLst>
                                          <p:attrName>style.visibility</p:attrName>
                                        </p:attrNameLst>
                                      </p:cBhvr>
                                      <p:to>
                                        <p:strVal val="visible"/>
                                      </p:to>
                                    </p:set>
                                    <p:animEffect transition="in" filter="fade">
                                      <p:cBhvr>
                                        <p:cTn id="3914" dur="500"/>
                                        <p:tgtEl>
                                          <p:spTgt spid="510"/>
                                        </p:tgtEl>
                                      </p:cBhvr>
                                    </p:animEffect>
                                  </p:childTnLst>
                                </p:cTn>
                              </p:par>
                            </p:childTnLst>
                          </p:cTn>
                        </p:par>
                      </p:childTnLst>
                    </p:cTn>
                  </p:par>
                </p:childTnLst>
              </p:cTn>
              <p:nextCondLst>
                <p:cond evt="onClick" delay="0">
                  <p:tgtEl>
                    <p:spTgt spid="533"/>
                  </p:tgtEl>
                </p:cond>
              </p:nextCondLst>
            </p:seq>
            <p:seq concurrent="1" nextAc="seek">
              <p:cTn id="3915" restart="whenNotActive" fill="hold" evtFilter="cancelBubble" nodeType="interactiveSeq">
                <p:stCondLst>
                  <p:cond evt="onClick" delay="0">
                    <p:tgtEl>
                      <p:spTgt spid="534"/>
                    </p:tgtEl>
                  </p:cond>
                </p:stCondLst>
                <p:endSync evt="end" delay="0">
                  <p:rtn val="all"/>
                </p:endSync>
                <p:childTnLst>
                  <p:par>
                    <p:cTn id="3916" fill="hold">
                      <p:stCondLst>
                        <p:cond delay="0"/>
                      </p:stCondLst>
                      <p:childTnLst>
                        <p:par>
                          <p:cTn id="3917" fill="hold">
                            <p:stCondLst>
                              <p:cond delay="0"/>
                            </p:stCondLst>
                            <p:childTnLst>
                              <p:par>
                                <p:cTn id="3918" presetID="1" presetClass="exit" presetSubtype="0" fill="hold" grpId="1" nodeType="clickEffect">
                                  <p:stCondLst>
                                    <p:cond delay="0"/>
                                  </p:stCondLst>
                                  <p:childTnLst>
                                    <p:set>
                                      <p:cBhvr>
                                        <p:cTn id="3919" dur="1" fill="hold">
                                          <p:stCondLst>
                                            <p:cond delay="0"/>
                                          </p:stCondLst>
                                        </p:cTn>
                                        <p:tgtEl>
                                          <p:spTgt spid="534"/>
                                        </p:tgtEl>
                                        <p:attrNameLst>
                                          <p:attrName>style.visibility</p:attrName>
                                        </p:attrNameLst>
                                      </p:cBhvr>
                                      <p:to>
                                        <p:strVal val="hidden"/>
                                      </p:to>
                                    </p:set>
                                  </p:childTnLst>
                                </p:cTn>
                              </p:par>
                              <p:par>
                                <p:cTn id="3920" presetID="10" presetClass="entr" presetSubtype="0" fill="hold" grpId="9" nodeType="withEffect">
                                  <p:stCondLst>
                                    <p:cond delay="0"/>
                                  </p:stCondLst>
                                  <p:childTnLst>
                                    <p:set>
                                      <p:cBhvr>
                                        <p:cTn id="3921" dur="1" fill="hold">
                                          <p:stCondLst>
                                            <p:cond delay="0"/>
                                          </p:stCondLst>
                                        </p:cTn>
                                        <p:tgtEl>
                                          <p:spTgt spid="510"/>
                                        </p:tgtEl>
                                        <p:attrNameLst>
                                          <p:attrName>style.visibility</p:attrName>
                                        </p:attrNameLst>
                                      </p:cBhvr>
                                      <p:to>
                                        <p:strVal val="visible"/>
                                      </p:to>
                                    </p:set>
                                    <p:animEffect transition="in" filter="fade">
                                      <p:cBhvr>
                                        <p:cTn id="3922" dur="500"/>
                                        <p:tgtEl>
                                          <p:spTgt spid="510"/>
                                        </p:tgtEl>
                                      </p:cBhvr>
                                    </p:animEffect>
                                  </p:childTnLst>
                                </p:cTn>
                              </p:par>
                            </p:childTnLst>
                          </p:cTn>
                        </p:par>
                      </p:childTnLst>
                    </p:cTn>
                  </p:par>
                </p:childTnLst>
              </p:cTn>
              <p:nextCondLst>
                <p:cond evt="onClick" delay="0">
                  <p:tgtEl>
                    <p:spTgt spid="534"/>
                  </p:tgtEl>
                </p:cond>
              </p:nextCondLst>
            </p:seq>
            <p:seq concurrent="1" nextAc="seek">
              <p:cTn id="3923" restart="whenNotActive" fill="hold" evtFilter="cancelBubble" nodeType="interactiveSeq">
                <p:stCondLst>
                  <p:cond evt="onClick" delay="0">
                    <p:tgtEl>
                      <p:spTgt spid="535"/>
                    </p:tgtEl>
                  </p:cond>
                </p:stCondLst>
                <p:endSync evt="end" delay="0">
                  <p:rtn val="all"/>
                </p:endSync>
                <p:childTnLst>
                  <p:par>
                    <p:cTn id="3924" fill="hold">
                      <p:stCondLst>
                        <p:cond delay="0"/>
                      </p:stCondLst>
                      <p:childTnLst>
                        <p:par>
                          <p:cTn id="3925" fill="hold">
                            <p:stCondLst>
                              <p:cond delay="0"/>
                            </p:stCondLst>
                            <p:childTnLst>
                              <p:par>
                                <p:cTn id="3926" presetID="1" presetClass="exit" presetSubtype="0" fill="hold" grpId="1" nodeType="clickEffect">
                                  <p:stCondLst>
                                    <p:cond delay="0"/>
                                  </p:stCondLst>
                                  <p:childTnLst>
                                    <p:set>
                                      <p:cBhvr>
                                        <p:cTn id="3927" dur="1" fill="hold">
                                          <p:stCondLst>
                                            <p:cond delay="0"/>
                                          </p:stCondLst>
                                        </p:cTn>
                                        <p:tgtEl>
                                          <p:spTgt spid="535"/>
                                        </p:tgtEl>
                                        <p:attrNameLst>
                                          <p:attrName>style.visibility</p:attrName>
                                        </p:attrNameLst>
                                      </p:cBhvr>
                                      <p:to>
                                        <p:strVal val="hidden"/>
                                      </p:to>
                                    </p:set>
                                  </p:childTnLst>
                                </p:cTn>
                              </p:par>
                              <p:par>
                                <p:cTn id="3928" presetID="1" presetClass="exit" presetSubtype="0" fill="hold" grpId="3" nodeType="withEffect">
                                  <p:stCondLst>
                                    <p:cond delay="0"/>
                                  </p:stCondLst>
                                  <p:childTnLst>
                                    <p:set>
                                      <p:cBhvr>
                                        <p:cTn id="3929" dur="1" fill="hold">
                                          <p:stCondLst>
                                            <p:cond delay="0"/>
                                          </p:stCondLst>
                                        </p:cTn>
                                        <p:tgtEl>
                                          <p:spTgt spid="502"/>
                                        </p:tgtEl>
                                        <p:attrNameLst>
                                          <p:attrName>style.visibility</p:attrName>
                                        </p:attrNameLst>
                                      </p:cBhvr>
                                      <p:to>
                                        <p:strVal val="hidden"/>
                                      </p:to>
                                    </p:set>
                                  </p:childTnLst>
                                </p:cTn>
                              </p:par>
                              <p:par>
                                <p:cTn id="3930" presetID="10" presetClass="entr" presetSubtype="0" fill="hold" grpId="8" nodeType="withEffect">
                                  <p:stCondLst>
                                    <p:cond delay="0"/>
                                  </p:stCondLst>
                                  <p:childTnLst>
                                    <p:set>
                                      <p:cBhvr>
                                        <p:cTn id="3931" dur="1" fill="hold">
                                          <p:stCondLst>
                                            <p:cond delay="0"/>
                                          </p:stCondLst>
                                        </p:cTn>
                                        <p:tgtEl>
                                          <p:spTgt spid="510"/>
                                        </p:tgtEl>
                                        <p:attrNameLst>
                                          <p:attrName>style.visibility</p:attrName>
                                        </p:attrNameLst>
                                      </p:cBhvr>
                                      <p:to>
                                        <p:strVal val="visible"/>
                                      </p:to>
                                    </p:set>
                                    <p:animEffect transition="in" filter="fade">
                                      <p:cBhvr>
                                        <p:cTn id="3932" dur="500"/>
                                        <p:tgtEl>
                                          <p:spTgt spid="510"/>
                                        </p:tgtEl>
                                      </p:cBhvr>
                                    </p:animEffect>
                                  </p:childTnLst>
                                </p:cTn>
                              </p:par>
                            </p:childTnLst>
                          </p:cTn>
                        </p:par>
                      </p:childTnLst>
                    </p:cTn>
                  </p:par>
                </p:childTnLst>
              </p:cTn>
              <p:nextCondLst>
                <p:cond evt="onClick" delay="0">
                  <p:tgtEl>
                    <p:spTgt spid="535"/>
                  </p:tgtEl>
                </p:cond>
              </p:nextCondLst>
            </p:seq>
            <p:seq concurrent="1" nextAc="seek">
              <p:cTn id="3933" restart="whenNotActive" fill="hold" evtFilter="cancelBubble" nodeType="interactiveSeq">
                <p:stCondLst>
                  <p:cond evt="onClick" delay="0">
                    <p:tgtEl>
                      <p:spTgt spid="537"/>
                    </p:tgtEl>
                  </p:cond>
                </p:stCondLst>
                <p:endSync evt="end" delay="0">
                  <p:rtn val="all"/>
                </p:endSync>
                <p:childTnLst>
                  <p:par>
                    <p:cTn id="3934" fill="hold">
                      <p:stCondLst>
                        <p:cond delay="0"/>
                      </p:stCondLst>
                      <p:childTnLst>
                        <p:par>
                          <p:cTn id="3935" fill="hold">
                            <p:stCondLst>
                              <p:cond delay="0"/>
                            </p:stCondLst>
                            <p:childTnLst>
                              <p:par>
                                <p:cTn id="3936" presetID="1" presetClass="entr" presetSubtype="0" fill="hold" grpId="0" nodeType="clickEffect">
                                  <p:stCondLst>
                                    <p:cond delay="0"/>
                                  </p:stCondLst>
                                  <p:childTnLst>
                                    <p:set>
                                      <p:cBhvr>
                                        <p:cTn id="3937" dur="1" fill="hold">
                                          <p:stCondLst>
                                            <p:cond delay="0"/>
                                          </p:stCondLst>
                                        </p:cTn>
                                        <p:tgtEl>
                                          <p:spTgt spid="543"/>
                                        </p:tgtEl>
                                        <p:attrNameLst>
                                          <p:attrName>style.visibility</p:attrName>
                                        </p:attrNameLst>
                                      </p:cBhvr>
                                      <p:to>
                                        <p:strVal val="visible"/>
                                      </p:to>
                                    </p:set>
                                  </p:childTnLst>
                                </p:cTn>
                              </p:par>
                              <p:par>
                                <p:cTn id="3938" presetID="10" presetClass="exit" presetSubtype="0" fill="hold" grpId="0" nodeType="withEffect">
                                  <p:stCondLst>
                                    <p:cond delay="0"/>
                                  </p:stCondLst>
                                  <p:childTnLst>
                                    <p:animEffect transition="out" filter="fade">
                                      <p:cBhvr>
                                        <p:cTn id="3939" dur="500"/>
                                        <p:tgtEl>
                                          <p:spTgt spid="509"/>
                                        </p:tgtEl>
                                      </p:cBhvr>
                                    </p:animEffect>
                                    <p:set>
                                      <p:cBhvr>
                                        <p:cTn id="394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7"/>
                  </p:tgtEl>
                </p:cond>
              </p:nextCondLst>
            </p:seq>
            <p:seq concurrent="1" nextAc="seek">
              <p:cTn id="3941" restart="whenNotActive" fill="hold" evtFilter="cancelBubble" nodeType="interactiveSeq">
                <p:stCondLst>
                  <p:cond evt="onClick" delay="0">
                    <p:tgtEl>
                      <p:spTgt spid="538"/>
                    </p:tgtEl>
                  </p:cond>
                </p:stCondLst>
                <p:endSync evt="end" delay="0">
                  <p:rtn val="all"/>
                </p:endSync>
                <p:childTnLst>
                  <p:par>
                    <p:cTn id="3942" fill="hold">
                      <p:stCondLst>
                        <p:cond delay="0"/>
                      </p:stCondLst>
                      <p:childTnLst>
                        <p:par>
                          <p:cTn id="3943" fill="hold">
                            <p:stCondLst>
                              <p:cond delay="0"/>
                            </p:stCondLst>
                            <p:childTnLst>
                              <p:par>
                                <p:cTn id="3944" presetID="1" presetClass="entr" presetSubtype="0" fill="hold" grpId="0" nodeType="clickEffect">
                                  <p:stCondLst>
                                    <p:cond delay="0"/>
                                  </p:stCondLst>
                                  <p:childTnLst>
                                    <p:set>
                                      <p:cBhvr>
                                        <p:cTn id="3945" dur="1" fill="hold">
                                          <p:stCondLst>
                                            <p:cond delay="0"/>
                                          </p:stCondLst>
                                        </p:cTn>
                                        <p:tgtEl>
                                          <p:spTgt spid="544"/>
                                        </p:tgtEl>
                                        <p:attrNameLst>
                                          <p:attrName>style.visibility</p:attrName>
                                        </p:attrNameLst>
                                      </p:cBhvr>
                                      <p:to>
                                        <p:strVal val="visible"/>
                                      </p:to>
                                    </p:set>
                                  </p:childTnLst>
                                </p:cTn>
                              </p:par>
                              <p:par>
                                <p:cTn id="3946" presetID="1" presetClass="entr" presetSubtype="0" fill="hold" grpId="1" nodeType="withEffect">
                                  <p:stCondLst>
                                    <p:cond delay="0"/>
                                  </p:stCondLst>
                                  <p:childTnLst>
                                    <p:set>
                                      <p:cBhvr>
                                        <p:cTn id="3947" dur="1" fill="hold">
                                          <p:stCondLst>
                                            <p:cond delay="0"/>
                                          </p:stCondLst>
                                        </p:cTn>
                                        <p:tgtEl>
                                          <p:spTgt spid="501"/>
                                        </p:tgtEl>
                                        <p:attrNameLst>
                                          <p:attrName>style.visibility</p:attrName>
                                        </p:attrNameLst>
                                      </p:cBhvr>
                                      <p:to>
                                        <p:strVal val="visible"/>
                                      </p:to>
                                    </p:set>
                                  </p:childTnLst>
                                </p:cTn>
                              </p:par>
                              <p:par>
                                <p:cTn id="3948" presetID="10" presetClass="exit" presetSubtype="0" fill="hold" grpId="1" nodeType="withEffect">
                                  <p:stCondLst>
                                    <p:cond delay="0"/>
                                  </p:stCondLst>
                                  <p:childTnLst>
                                    <p:animEffect transition="out" filter="fade">
                                      <p:cBhvr>
                                        <p:cTn id="3949" dur="500"/>
                                        <p:tgtEl>
                                          <p:spTgt spid="509"/>
                                        </p:tgtEl>
                                      </p:cBhvr>
                                    </p:animEffect>
                                    <p:set>
                                      <p:cBhvr>
                                        <p:cTn id="395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8"/>
                  </p:tgtEl>
                </p:cond>
              </p:nextCondLst>
            </p:seq>
            <p:seq concurrent="1" nextAc="seek">
              <p:cTn id="3951" restart="whenNotActive" fill="hold" evtFilter="cancelBubble" nodeType="interactiveSeq">
                <p:stCondLst>
                  <p:cond evt="onClick" delay="0">
                    <p:tgtEl>
                      <p:spTgt spid="539"/>
                    </p:tgtEl>
                  </p:cond>
                </p:stCondLst>
                <p:endSync evt="end" delay="0">
                  <p:rtn val="all"/>
                </p:endSync>
                <p:childTnLst>
                  <p:par>
                    <p:cTn id="3952" fill="hold">
                      <p:stCondLst>
                        <p:cond delay="0"/>
                      </p:stCondLst>
                      <p:childTnLst>
                        <p:par>
                          <p:cTn id="3953" fill="hold">
                            <p:stCondLst>
                              <p:cond delay="0"/>
                            </p:stCondLst>
                            <p:childTnLst>
                              <p:par>
                                <p:cTn id="3954" presetID="1" presetClass="entr" presetSubtype="0" fill="hold" grpId="1" nodeType="clickEffect">
                                  <p:stCondLst>
                                    <p:cond delay="0"/>
                                  </p:stCondLst>
                                  <p:childTnLst>
                                    <p:set>
                                      <p:cBhvr>
                                        <p:cTn id="3955" dur="1" fill="hold">
                                          <p:stCondLst>
                                            <p:cond delay="0"/>
                                          </p:stCondLst>
                                        </p:cTn>
                                        <p:tgtEl>
                                          <p:spTgt spid="545"/>
                                        </p:tgtEl>
                                        <p:attrNameLst>
                                          <p:attrName>style.visibility</p:attrName>
                                        </p:attrNameLst>
                                      </p:cBhvr>
                                      <p:to>
                                        <p:strVal val="visible"/>
                                      </p:to>
                                    </p:set>
                                  </p:childTnLst>
                                </p:cTn>
                              </p:par>
                              <p:par>
                                <p:cTn id="3956" presetID="1" presetClass="entr" presetSubtype="0" fill="hold" grpId="0" nodeType="withEffect">
                                  <p:stCondLst>
                                    <p:cond delay="0"/>
                                  </p:stCondLst>
                                  <p:childTnLst>
                                    <p:set>
                                      <p:cBhvr>
                                        <p:cTn id="3957" dur="1" fill="hold">
                                          <p:stCondLst>
                                            <p:cond delay="0"/>
                                          </p:stCondLst>
                                        </p:cTn>
                                        <p:tgtEl>
                                          <p:spTgt spid="508"/>
                                        </p:tgtEl>
                                        <p:attrNameLst>
                                          <p:attrName>style.visibility</p:attrName>
                                        </p:attrNameLst>
                                      </p:cBhvr>
                                      <p:to>
                                        <p:strVal val="visible"/>
                                      </p:to>
                                    </p:set>
                                  </p:childTnLst>
                                </p:cTn>
                              </p:par>
                              <p:par>
                                <p:cTn id="3958" presetID="10" presetClass="exit" presetSubtype="0" fill="hold" grpId="2" nodeType="withEffect">
                                  <p:stCondLst>
                                    <p:cond delay="0"/>
                                  </p:stCondLst>
                                  <p:childTnLst>
                                    <p:animEffect transition="out" filter="fade">
                                      <p:cBhvr>
                                        <p:cTn id="3959" dur="500"/>
                                        <p:tgtEl>
                                          <p:spTgt spid="509"/>
                                        </p:tgtEl>
                                      </p:cBhvr>
                                    </p:animEffect>
                                    <p:set>
                                      <p:cBhvr>
                                        <p:cTn id="396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9"/>
                  </p:tgtEl>
                </p:cond>
              </p:nextCondLst>
            </p:seq>
            <p:seq concurrent="1" nextAc="seek">
              <p:cTn id="3961" restart="whenNotActive" fill="hold" evtFilter="cancelBubble" nodeType="interactiveSeq">
                <p:stCondLst>
                  <p:cond evt="onClick" delay="0">
                    <p:tgtEl>
                      <p:spTgt spid="541"/>
                    </p:tgtEl>
                  </p:cond>
                </p:stCondLst>
                <p:endSync evt="end" delay="0">
                  <p:rtn val="all"/>
                </p:endSync>
                <p:childTnLst>
                  <p:par>
                    <p:cTn id="3962" fill="hold">
                      <p:stCondLst>
                        <p:cond delay="0"/>
                      </p:stCondLst>
                      <p:childTnLst>
                        <p:par>
                          <p:cTn id="3963" fill="hold">
                            <p:stCondLst>
                              <p:cond delay="0"/>
                            </p:stCondLst>
                            <p:childTnLst>
                              <p:par>
                                <p:cTn id="3964" presetID="1" presetClass="entr" presetSubtype="0" fill="hold" grpId="0" nodeType="clickEffect">
                                  <p:stCondLst>
                                    <p:cond delay="0"/>
                                  </p:stCondLst>
                                  <p:childTnLst>
                                    <p:set>
                                      <p:cBhvr>
                                        <p:cTn id="3965" dur="1" fill="hold">
                                          <p:stCondLst>
                                            <p:cond delay="0"/>
                                          </p:stCondLst>
                                        </p:cTn>
                                        <p:tgtEl>
                                          <p:spTgt spid="547"/>
                                        </p:tgtEl>
                                        <p:attrNameLst>
                                          <p:attrName>style.visibility</p:attrName>
                                        </p:attrNameLst>
                                      </p:cBhvr>
                                      <p:to>
                                        <p:strVal val="visible"/>
                                      </p:to>
                                    </p:set>
                                  </p:childTnLst>
                                </p:cTn>
                              </p:par>
                              <p:par>
                                <p:cTn id="3966" presetID="1" presetClass="entr" presetSubtype="0" fill="hold" grpId="0" nodeType="withEffect">
                                  <p:stCondLst>
                                    <p:cond delay="0"/>
                                  </p:stCondLst>
                                  <p:childTnLst>
                                    <p:set>
                                      <p:cBhvr>
                                        <p:cTn id="3967" dur="1" fill="hold">
                                          <p:stCondLst>
                                            <p:cond delay="0"/>
                                          </p:stCondLst>
                                        </p:cTn>
                                        <p:tgtEl>
                                          <p:spTgt spid="501"/>
                                        </p:tgtEl>
                                        <p:attrNameLst>
                                          <p:attrName>style.visibility</p:attrName>
                                        </p:attrNameLst>
                                      </p:cBhvr>
                                      <p:to>
                                        <p:strVal val="visible"/>
                                      </p:to>
                                    </p:set>
                                  </p:childTnLst>
                                </p:cTn>
                              </p:par>
                              <p:par>
                                <p:cTn id="3968" presetID="10" presetClass="exit" presetSubtype="0" fill="hold" grpId="3" nodeType="withEffect">
                                  <p:stCondLst>
                                    <p:cond delay="0"/>
                                  </p:stCondLst>
                                  <p:childTnLst>
                                    <p:animEffect transition="out" filter="fade">
                                      <p:cBhvr>
                                        <p:cTn id="3969" dur="500"/>
                                        <p:tgtEl>
                                          <p:spTgt spid="509"/>
                                        </p:tgtEl>
                                      </p:cBhvr>
                                    </p:animEffect>
                                    <p:set>
                                      <p:cBhvr>
                                        <p:cTn id="397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1"/>
                  </p:tgtEl>
                </p:cond>
              </p:nextCondLst>
            </p:seq>
            <p:seq concurrent="1" nextAc="seek">
              <p:cTn id="3971" restart="whenNotActive" fill="hold" evtFilter="cancelBubble" nodeType="interactiveSeq">
                <p:stCondLst>
                  <p:cond evt="onClick" delay="0">
                    <p:tgtEl>
                      <p:spTgt spid="542"/>
                    </p:tgtEl>
                  </p:cond>
                </p:stCondLst>
                <p:endSync evt="end" delay="0">
                  <p:rtn val="all"/>
                </p:endSync>
                <p:childTnLst>
                  <p:par>
                    <p:cTn id="3972" fill="hold">
                      <p:stCondLst>
                        <p:cond delay="0"/>
                      </p:stCondLst>
                      <p:childTnLst>
                        <p:par>
                          <p:cTn id="3973" fill="hold">
                            <p:stCondLst>
                              <p:cond delay="0"/>
                            </p:stCondLst>
                            <p:childTnLst>
                              <p:par>
                                <p:cTn id="3974" presetID="1" presetClass="entr" presetSubtype="0" fill="hold" grpId="0" nodeType="clickEffect">
                                  <p:stCondLst>
                                    <p:cond delay="0"/>
                                  </p:stCondLst>
                                  <p:childTnLst>
                                    <p:set>
                                      <p:cBhvr>
                                        <p:cTn id="3975" dur="1" fill="hold">
                                          <p:stCondLst>
                                            <p:cond delay="0"/>
                                          </p:stCondLst>
                                        </p:cTn>
                                        <p:tgtEl>
                                          <p:spTgt spid="548"/>
                                        </p:tgtEl>
                                        <p:attrNameLst>
                                          <p:attrName>style.visibility</p:attrName>
                                        </p:attrNameLst>
                                      </p:cBhvr>
                                      <p:to>
                                        <p:strVal val="visible"/>
                                      </p:to>
                                    </p:set>
                                  </p:childTnLst>
                                </p:cTn>
                              </p:par>
                              <p:par>
                                <p:cTn id="3976" presetID="1" presetClass="entr" presetSubtype="0" fill="hold" grpId="4" nodeType="withEffect">
                                  <p:stCondLst>
                                    <p:cond delay="0"/>
                                  </p:stCondLst>
                                  <p:childTnLst>
                                    <p:set>
                                      <p:cBhvr>
                                        <p:cTn id="3977" dur="1" fill="hold">
                                          <p:stCondLst>
                                            <p:cond delay="0"/>
                                          </p:stCondLst>
                                        </p:cTn>
                                        <p:tgtEl>
                                          <p:spTgt spid="501"/>
                                        </p:tgtEl>
                                        <p:attrNameLst>
                                          <p:attrName>style.visibility</p:attrName>
                                        </p:attrNameLst>
                                      </p:cBhvr>
                                      <p:to>
                                        <p:strVal val="visible"/>
                                      </p:to>
                                    </p:set>
                                  </p:childTnLst>
                                </p:cTn>
                              </p:par>
                              <p:par>
                                <p:cTn id="3978" presetID="10" presetClass="exit" presetSubtype="0" fill="hold" grpId="4" nodeType="withEffect">
                                  <p:stCondLst>
                                    <p:cond delay="0"/>
                                  </p:stCondLst>
                                  <p:childTnLst>
                                    <p:animEffect transition="out" filter="fade">
                                      <p:cBhvr>
                                        <p:cTn id="3979" dur="500"/>
                                        <p:tgtEl>
                                          <p:spTgt spid="509"/>
                                        </p:tgtEl>
                                      </p:cBhvr>
                                    </p:animEffect>
                                    <p:set>
                                      <p:cBhvr>
                                        <p:cTn id="398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2"/>
                  </p:tgtEl>
                </p:cond>
              </p:nextCondLst>
            </p:seq>
            <p:seq concurrent="1" nextAc="seek">
              <p:cTn id="3981" restart="whenNotActive" fill="hold" evtFilter="cancelBubble" nodeType="interactiveSeq">
                <p:stCondLst>
                  <p:cond evt="onClick" delay="0">
                    <p:tgtEl>
                      <p:spTgt spid="540"/>
                    </p:tgtEl>
                  </p:cond>
                </p:stCondLst>
                <p:endSync evt="end" delay="0">
                  <p:rtn val="all"/>
                </p:endSync>
                <p:childTnLst>
                  <p:par>
                    <p:cTn id="3982" fill="hold">
                      <p:stCondLst>
                        <p:cond delay="0"/>
                      </p:stCondLst>
                      <p:childTnLst>
                        <p:par>
                          <p:cTn id="3983" fill="hold">
                            <p:stCondLst>
                              <p:cond delay="0"/>
                            </p:stCondLst>
                            <p:childTnLst>
                              <p:par>
                                <p:cTn id="3984" presetID="1" presetClass="entr" presetSubtype="0" fill="hold" grpId="0" nodeType="clickEffect">
                                  <p:stCondLst>
                                    <p:cond delay="0"/>
                                  </p:stCondLst>
                                  <p:childTnLst>
                                    <p:set>
                                      <p:cBhvr>
                                        <p:cTn id="3985" dur="1" fill="hold">
                                          <p:stCondLst>
                                            <p:cond delay="0"/>
                                          </p:stCondLst>
                                        </p:cTn>
                                        <p:tgtEl>
                                          <p:spTgt spid="546"/>
                                        </p:tgtEl>
                                        <p:attrNameLst>
                                          <p:attrName>style.visibility</p:attrName>
                                        </p:attrNameLst>
                                      </p:cBhvr>
                                      <p:to>
                                        <p:strVal val="visible"/>
                                      </p:to>
                                    </p:set>
                                  </p:childTnLst>
                                </p:cTn>
                              </p:par>
                              <p:par>
                                <p:cTn id="3986" presetID="10" presetClass="exit" presetSubtype="0" fill="hold" grpId="5" nodeType="withEffect">
                                  <p:stCondLst>
                                    <p:cond delay="0"/>
                                  </p:stCondLst>
                                  <p:childTnLst>
                                    <p:animEffect transition="out" filter="fade">
                                      <p:cBhvr>
                                        <p:cTn id="3987" dur="500"/>
                                        <p:tgtEl>
                                          <p:spTgt spid="509"/>
                                        </p:tgtEl>
                                      </p:cBhvr>
                                    </p:animEffect>
                                    <p:set>
                                      <p:cBhvr>
                                        <p:cTn id="3988"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0"/>
                  </p:tgtEl>
                </p:cond>
              </p:nextCondLst>
            </p:seq>
            <p:seq concurrent="1" nextAc="seek">
              <p:cTn id="3989" restart="whenNotActive" fill="hold" evtFilter="cancelBubble" nodeType="interactiveSeq">
                <p:stCondLst>
                  <p:cond evt="onClick" delay="0">
                    <p:tgtEl>
                      <p:spTgt spid="548"/>
                    </p:tgtEl>
                  </p:cond>
                </p:stCondLst>
                <p:endSync evt="end" delay="0">
                  <p:rtn val="all"/>
                </p:endSync>
                <p:childTnLst>
                  <p:par>
                    <p:cTn id="3990" fill="hold">
                      <p:stCondLst>
                        <p:cond delay="0"/>
                      </p:stCondLst>
                      <p:childTnLst>
                        <p:par>
                          <p:cTn id="3991" fill="hold">
                            <p:stCondLst>
                              <p:cond delay="0"/>
                            </p:stCondLst>
                            <p:childTnLst>
                              <p:par>
                                <p:cTn id="3992" presetID="1" presetClass="exit" presetSubtype="0" fill="hold" grpId="1" nodeType="clickEffect">
                                  <p:stCondLst>
                                    <p:cond delay="0"/>
                                  </p:stCondLst>
                                  <p:childTnLst>
                                    <p:set>
                                      <p:cBhvr>
                                        <p:cTn id="3993" dur="1" fill="hold">
                                          <p:stCondLst>
                                            <p:cond delay="0"/>
                                          </p:stCondLst>
                                        </p:cTn>
                                        <p:tgtEl>
                                          <p:spTgt spid="548"/>
                                        </p:tgtEl>
                                        <p:attrNameLst>
                                          <p:attrName>style.visibility</p:attrName>
                                        </p:attrNameLst>
                                      </p:cBhvr>
                                      <p:to>
                                        <p:strVal val="hidden"/>
                                      </p:to>
                                    </p:set>
                                  </p:childTnLst>
                                </p:cTn>
                              </p:par>
                              <p:par>
                                <p:cTn id="3994" presetID="1" presetClass="exit" presetSubtype="0" fill="hold" grpId="2" nodeType="withEffect">
                                  <p:stCondLst>
                                    <p:cond delay="0"/>
                                  </p:stCondLst>
                                  <p:childTnLst>
                                    <p:set>
                                      <p:cBhvr>
                                        <p:cTn id="3995" dur="1" fill="hold">
                                          <p:stCondLst>
                                            <p:cond delay="0"/>
                                          </p:stCondLst>
                                        </p:cTn>
                                        <p:tgtEl>
                                          <p:spTgt spid="501"/>
                                        </p:tgtEl>
                                        <p:attrNameLst>
                                          <p:attrName>style.visibility</p:attrName>
                                        </p:attrNameLst>
                                      </p:cBhvr>
                                      <p:to>
                                        <p:strVal val="hidden"/>
                                      </p:to>
                                    </p:set>
                                  </p:childTnLst>
                                </p:cTn>
                              </p:par>
                              <p:par>
                                <p:cTn id="3996" presetID="10" presetClass="entr" presetSubtype="0" fill="hold" grpId="6" nodeType="withEffect">
                                  <p:stCondLst>
                                    <p:cond delay="0"/>
                                  </p:stCondLst>
                                  <p:childTnLst>
                                    <p:set>
                                      <p:cBhvr>
                                        <p:cTn id="3997" dur="1" fill="hold">
                                          <p:stCondLst>
                                            <p:cond delay="0"/>
                                          </p:stCondLst>
                                        </p:cTn>
                                        <p:tgtEl>
                                          <p:spTgt spid="509"/>
                                        </p:tgtEl>
                                        <p:attrNameLst>
                                          <p:attrName>style.visibility</p:attrName>
                                        </p:attrNameLst>
                                      </p:cBhvr>
                                      <p:to>
                                        <p:strVal val="visible"/>
                                      </p:to>
                                    </p:set>
                                    <p:animEffect transition="in" filter="fade">
                                      <p:cBhvr>
                                        <p:cTn id="3998" dur="500"/>
                                        <p:tgtEl>
                                          <p:spTgt spid="509"/>
                                        </p:tgtEl>
                                      </p:cBhvr>
                                    </p:animEffect>
                                  </p:childTnLst>
                                </p:cTn>
                              </p:par>
                            </p:childTnLst>
                          </p:cTn>
                        </p:par>
                      </p:childTnLst>
                    </p:cTn>
                  </p:par>
                </p:childTnLst>
              </p:cTn>
              <p:nextCondLst>
                <p:cond evt="onClick" delay="0">
                  <p:tgtEl>
                    <p:spTgt spid="548"/>
                  </p:tgtEl>
                </p:cond>
              </p:nextCondLst>
            </p:seq>
            <p:seq concurrent="1" nextAc="seek">
              <p:cTn id="3999" restart="whenNotActive" fill="hold" evtFilter="cancelBubble" nodeType="interactiveSeq">
                <p:stCondLst>
                  <p:cond evt="onClick" delay="0">
                    <p:tgtEl>
                      <p:spTgt spid="543"/>
                    </p:tgtEl>
                  </p:cond>
                </p:stCondLst>
                <p:endSync evt="end" delay="0">
                  <p:rtn val="all"/>
                </p:endSync>
                <p:childTnLst>
                  <p:par>
                    <p:cTn id="4000" fill="hold">
                      <p:stCondLst>
                        <p:cond delay="0"/>
                      </p:stCondLst>
                      <p:childTnLst>
                        <p:par>
                          <p:cTn id="4001" fill="hold">
                            <p:stCondLst>
                              <p:cond delay="0"/>
                            </p:stCondLst>
                            <p:childTnLst>
                              <p:par>
                                <p:cTn id="4002" presetID="1" presetClass="exit" presetSubtype="0" fill="hold" grpId="1" nodeType="clickEffect">
                                  <p:stCondLst>
                                    <p:cond delay="0"/>
                                  </p:stCondLst>
                                  <p:childTnLst>
                                    <p:set>
                                      <p:cBhvr>
                                        <p:cTn id="4003" dur="1" fill="hold">
                                          <p:stCondLst>
                                            <p:cond delay="0"/>
                                          </p:stCondLst>
                                        </p:cTn>
                                        <p:tgtEl>
                                          <p:spTgt spid="543"/>
                                        </p:tgtEl>
                                        <p:attrNameLst>
                                          <p:attrName>style.visibility</p:attrName>
                                        </p:attrNameLst>
                                      </p:cBhvr>
                                      <p:to>
                                        <p:strVal val="hidden"/>
                                      </p:to>
                                    </p:set>
                                  </p:childTnLst>
                                </p:cTn>
                              </p:par>
                              <p:par>
                                <p:cTn id="4004" presetID="10" presetClass="entr" presetSubtype="0" fill="hold" grpId="7" nodeType="withEffect">
                                  <p:stCondLst>
                                    <p:cond delay="0"/>
                                  </p:stCondLst>
                                  <p:childTnLst>
                                    <p:set>
                                      <p:cBhvr>
                                        <p:cTn id="4005" dur="1" fill="hold">
                                          <p:stCondLst>
                                            <p:cond delay="0"/>
                                          </p:stCondLst>
                                        </p:cTn>
                                        <p:tgtEl>
                                          <p:spTgt spid="509"/>
                                        </p:tgtEl>
                                        <p:attrNameLst>
                                          <p:attrName>style.visibility</p:attrName>
                                        </p:attrNameLst>
                                      </p:cBhvr>
                                      <p:to>
                                        <p:strVal val="visible"/>
                                      </p:to>
                                    </p:set>
                                    <p:animEffect transition="in" filter="fade">
                                      <p:cBhvr>
                                        <p:cTn id="4006" dur="500"/>
                                        <p:tgtEl>
                                          <p:spTgt spid="509"/>
                                        </p:tgtEl>
                                      </p:cBhvr>
                                    </p:animEffect>
                                  </p:childTnLst>
                                </p:cTn>
                              </p:par>
                            </p:childTnLst>
                          </p:cTn>
                        </p:par>
                      </p:childTnLst>
                    </p:cTn>
                  </p:par>
                </p:childTnLst>
              </p:cTn>
              <p:nextCondLst>
                <p:cond evt="onClick" delay="0">
                  <p:tgtEl>
                    <p:spTgt spid="543"/>
                  </p:tgtEl>
                </p:cond>
              </p:nextCondLst>
            </p:seq>
            <p:seq concurrent="1" nextAc="seek">
              <p:cTn id="4007" restart="whenNotActive" fill="hold" evtFilter="cancelBubble" nodeType="interactiveSeq">
                <p:stCondLst>
                  <p:cond evt="onClick" delay="0">
                    <p:tgtEl>
                      <p:spTgt spid="544"/>
                    </p:tgtEl>
                  </p:cond>
                </p:stCondLst>
                <p:endSync evt="end" delay="0">
                  <p:rtn val="all"/>
                </p:endSync>
                <p:childTnLst>
                  <p:par>
                    <p:cTn id="4008" fill="hold">
                      <p:stCondLst>
                        <p:cond delay="0"/>
                      </p:stCondLst>
                      <p:childTnLst>
                        <p:par>
                          <p:cTn id="4009" fill="hold">
                            <p:stCondLst>
                              <p:cond delay="0"/>
                            </p:stCondLst>
                            <p:childTnLst>
                              <p:par>
                                <p:cTn id="4010" presetID="1" presetClass="exit" presetSubtype="0" fill="hold" grpId="1" nodeType="clickEffect">
                                  <p:stCondLst>
                                    <p:cond delay="0"/>
                                  </p:stCondLst>
                                  <p:childTnLst>
                                    <p:set>
                                      <p:cBhvr>
                                        <p:cTn id="4011" dur="1" fill="hold">
                                          <p:stCondLst>
                                            <p:cond delay="0"/>
                                          </p:stCondLst>
                                        </p:cTn>
                                        <p:tgtEl>
                                          <p:spTgt spid="544"/>
                                        </p:tgtEl>
                                        <p:attrNameLst>
                                          <p:attrName>style.visibility</p:attrName>
                                        </p:attrNameLst>
                                      </p:cBhvr>
                                      <p:to>
                                        <p:strVal val="hidden"/>
                                      </p:to>
                                    </p:set>
                                  </p:childTnLst>
                                </p:cTn>
                              </p:par>
                              <p:par>
                                <p:cTn id="4012" presetID="1" presetClass="exit" presetSubtype="0" fill="hold" grpId="3" nodeType="withEffect">
                                  <p:stCondLst>
                                    <p:cond delay="0"/>
                                  </p:stCondLst>
                                  <p:childTnLst>
                                    <p:set>
                                      <p:cBhvr>
                                        <p:cTn id="4013" dur="1" fill="hold">
                                          <p:stCondLst>
                                            <p:cond delay="0"/>
                                          </p:stCondLst>
                                        </p:cTn>
                                        <p:tgtEl>
                                          <p:spTgt spid="501"/>
                                        </p:tgtEl>
                                        <p:attrNameLst>
                                          <p:attrName>style.visibility</p:attrName>
                                        </p:attrNameLst>
                                      </p:cBhvr>
                                      <p:to>
                                        <p:strVal val="hidden"/>
                                      </p:to>
                                    </p:set>
                                  </p:childTnLst>
                                </p:cTn>
                              </p:par>
                              <p:par>
                                <p:cTn id="4014" presetID="10" presetClass="entr" presetSubtype="0" fill="hold" grpId="8" nodeType="withEffect">
                                  <p:stCondLst>
                                    <p:cond delay="0"/>
                                  </p:stCondLst>
                                  <p:childTnLst>
                                    <p:set>
                                      <p:cBhvr>
                                        <p:cTn id="4015" dur="1" fill="hold">
                                          <p:stCondLst>
                                            <p:cond delay="0"/>
                                          </p:stCondLst>
                                        </p:cTn>
                                        <p:tgtEl>
                                          <p:spTgt spid="509"/>
                                        </p:tgtEl>
                                        <p:attrNameLst>
                                          <p:attrName>style.visibility</p:attrName>
                                        </p:attrNameLst>
                                      </p:cBhvr>
                                      <p:to>
                                        <p:strVal val="visible"/>
                                      </p:to>
                                    </p:set>
                                    <p:animEffect transition="in" filter="fade">
                                      <p:cBhvr>
                                        <p:cTn id="4016" dur="500"/>
                                        <p:tgtEl>
                                          <p:spTgt spid="509"/>
                                        </p:tgtEl>
                                      </p:cBhvr>
                                    </p:animEffect>
                                  </p:childTnLst>
                                </p:cTn>
                              </p:par>
                            </p:childTnLst>
                          </p:cTn>
                        </p:par>
                      </p:childTnLst>
                    </p:cTn>
                  </p:par>
                </p:childTnLst>
              </p:cTn>
              <p:nextCondLst>
                <p:cond evt="onClick" delay="0">
                  <p:tgtEl>
                    <p:spTgt spid="544"/>
                  </p:tgtEl>
                </p:cond>
              </p:nextCondLst>
            </p:seq>
            <p:seq concurrent="1" nextAc="seek">
              <p:cTn id="4017" restart="whenNotActive" fill="hold" evtFilter="cancelBubble" nodeType="interactiveSeq">
                <p:stCondLst>
                  <p:cond evt="onClick" delay="0">
                    <p:tgtEl>
                      <p:spTgt spid="545"/>
                    </p:tgtEl>
                  </p:cond>
                </p:stCondLst>
                <p:endSync evt="end" delay="0">
                  <p:rtn val="all"/>
                </p:endSync>
                <p:childTnLst>
                  <p:par>
                    <p:cTn id="4018" fill="hold">
                      <p:stCondLst>
                        <p:cond delay="0"/>
                      </p:stCondLst>
                      <p:childTnLst>
                        <p:par>
                          <p:cTn id="4019" fill="hold">
                            <p:stCondLst>
                              <p:cond delay="0"/>
                            </p:stCondLst>
                            <p:childTnLst>
                              <p:par>
                                <p:cTn id="4020" presetID="1" presetClass="exit" presetSubtype="0" fill="hold" grpId="0" nodeType="clickEffect">
                                  <p:stCondLst>
                                    <p:cond delay="0"/>
                                  </p:stCondLst>
                                  <p:childTnLst>
                                    <p:set>
                                      <p:cBhvr>
                                        <p:cTn id="4021" dur="1" fill="hold">
                                          <p:stCondLst>
                                            <p:cond delay="0"/>
                                          </p:stCondLst>
                                        </p:cTn>
                                        <p:tgtEl>
                                          <p:spTgt spid="545"/>
                                        </p:tgtEl>
                                        <p:attrNameLst>
                                          <p:attrName>style.visibility</p:attrName>
                                        </p:attrNameLst>
                                      </p:cBhvr>
                                      <p:to>
                                        <p:strVal val="hidden"/>
                                      </p:to>
                                    </p:set>
                                  </p:childTnLst>
                                </p:cTn>
                              </p:par>
                              <p:par>
                                <p:cTn id="4022" presetID="1" presetClass="exit" presetSubtype="0" fill="hold" grpId="1" nodeType="withEffect">
                                  <p:stCondLst>
                                    <p:cond delay="0"/>
                                  </p:stCondLst>
                                  <p:childTnLst>
                                    <p:set>
                                      <p:cBhvr>
                                        <p:cTn id="4023" dur="1" fill="hold">
                                          <p:stCondLst>
                                            <p:cond delay="0"/>
                                          </p:stCondLst>
                                        </p:cTn>
                                        <p:tgtEl>
                                          <p:spTgt spid="508"/>
                                        </p:tgtEl>
                                        <p:attrNameLst>
                                          <p:attrName>style.visibility</p:attrName>
                                        </p:attrNameLst>
                                      </p:cBhvr>
                                      <p:to>
                                        <p:strVal val="hidden"/>
                                      </p:to>
                                    </p:set>
                                  </p:childTnLst>
                                </p:cTn>
                              </p:par>
                              <p:par>
                                <p:cTn id="4024" presetID="10" presetClass="entr" presetSubtype="0" fill="hold" grpId="9" nodeType="withEffect">
                                  <p:stCondLst>
                                    <p:cond delay="0"/>
                                  </p:stCondLst>
                                  <p:childTnLst>
                                    <p:set>
                                      <p:cBhvr>
                                        <p:cTn id="4025" dur="1" fill="hold">
                                          <p:stCondLst>
                                            <p:cond delay="0"/>
                                          </p:stCondLst>
                                        </p:cTn>
                                        <p:tgtEl>
                                          <p:spTgt spid="509"/>
                                        </p:tgtEl>
                                        <p:attrNameLst>
                                          <p:attrName>style.visibility</p:attrName>
                                        </p:attrNameLst>
                                      </p:cBhvr>
                                      <p:to>
                                        <p:strVal val="visible"/>
                                      </p:to>
                                    </p:set>
                                    <p:animEffect transition="in" filter="fade">
                                      <p:cBhvr>
                                        <p:cTn id="4026" dur="500"/>
                                        <p:tgtEl>
                                          <p:spTgt spid="509"/>
                                        </p:tgtEl>
                                      </p:cBhvr>
                                    </p:animEffect>
                                  </p:childTnLst>
                                </p:cTn>
                              </p:par>
                            </p:childTnLst>
                          </p:cTn>
                        </p:par>
                      </p:childTnLst>
                    </p:cTn>
                  </p:par>
                </p:childTnLst>
              </p:cTn>
              <p:nextCondLst>
                <p:cond evt="onClick" delay="0">
                  <p:tgtEl>
                    <p:spTgt spid="545"/>
                  </p:tgtEl>
                </p:cond>
              </p:nextCondLst>
            </p:seq>
            <p:seq concurrent="1" nextAc="seek">
              <p:cTn id="4027" restart="whenNotActive" fill="hold" evtFilter="cancelBubble" nodeType="interactiveSeq">
                <p:stCondLst>
                  <p:cond evt="onClick" delay="0">
                    <p:tgtEl>
                      <p:spTgt spid="546"/>
                    </p:tgtEl>
                  </p:cond>
                </p:stCondLst>
                <p:endSync evt="end" delay="0">
                  <p:rtn val="all"/>
                </p:endSync>
                <p:childTnLst>
                  <p:par>
                    <p:cTn id="4028" fill="hold">
                      <p:stCondLst>
                        <p:cond delay="0"/>
                      </p:stCondLst>
                      <p:childTnLst>
                        <p:par>
                          <p:cTn id="4029" fill="hold">
                            <p:stCondLst>
                              <p:cond delay="0"/>
                            </p:stCondLst>
                            <p:childTnLst>
                              <p:par>
                                <p:cTn id="4030" presetID="1" presetClass="exit" presetSubtype="0" fill="hold" grpId="1" nodeType="clickEffect">
                                  <p:stCondLst>
                                    <p:cond delay="0"/>
                                  </p:stCondLst>
                                  <p:childTnLst>
                                    <p:set>
                                      <p:cBhvr>
                                        <p:cTn id="4031" dur="1" fill="hold">
                                          <p:stCondLst>
                                            <p:cond delay="0"/>
                                          </p:stCondLst>
                                        </p:cTn>
                                        <p:tgtEl>
                                          <p:spTgt spid="546"/>
                                        </p:tgtEl>
                                        <p:attrNameLst>
                                          <p:attrName>style.visibility</p:attrName>
                                        </p:attrNameLst>
                                      </p:cBhvr>
                                      <p:to>
                                        <p:strVal val="hidden"/>
                                      </p:to>
                                    </p:set>
                                  </p:childTnLst>
                                </p:cTn>
                              </p:par>
                              <p:par>
                                <p:cTn id="4032" presetID="10" presetClass="entr" presetSubtype="0" fill="hold" grpId="10" nodeType="withEffect">
                                  <p:stCondLst>
                                    <p:cond delay="0"/>
                                  </p:stCondLst>
                                  <p:childTnLst>
                                    <p:set>
                                      <p:cBhvr>
                                        <p:cTn id="4033" dur="1" fill="hold">
                                          <p:stCondLst>
                                            <p:cond delay="0"/>
                                          </p:stCondLst>
                                        </p:cTn>
                                        <p:tgtEl>
                                          <p:spTgt spid="509"/>
                                        </p:tgtEl>
                                        <p:attrNameLst>
                                          <p:attrName>style.visibility</p:attrName>
                                        </p:attrNameLst>
                                      </p:cBhvr>
                                      <p:to>
                                        <p:strVal val="visible"/>
                                      </p:to>
                                    </p:set>
                                    <p:animEffect transition="in" filter="fade">
                                      <p:cBhvr>
                                        <p:cTn id="4034" dur="500"/>
                                        <p:tgtEl>
                                          <p:spTgt spid="509"/>
                                        </p:tgtEl>
                                      </p:cBhvr>
                                    </p:animEffect>
                                  </p:childTnLst>
                                </p:cTn>
                              </p:par>
                            </p:childTnLst>
                          </p:cTn>
                        </p:par>
                      </p:childTnLst>
                    </p:cTn>
                  </p:par>
                </p:childTnLst>
              </p:cTn>
              <p:nextCondLst>
                <p:cond evt="onClick" delay="0">
                  <p:tgtEl>
                    <p:spTgt spid="546"/>
                  </p:tgtEl>
                </p:cond>
              </p:nextCondLst>
            </p:seq>
            <p:seq concurrent="1" nextAc="seek">
              <p:cTn id="4035" restart="whenNotActive" fill="hold" evtFilter="cancelBubble" nodeType="interactiveSeq">
                <p:stCondLst>
                  <p:cond evt="onClick" delay="0">
                    <p:tgtEl>
                      <p:spTgt spid="547"/>
                    </p:tgtEl>
                  </p:cond>
                </p:stCondLst>
                <p:endSync evt="end" delay="0">
                  <p:rtn val="all"/>
                </p:endSync>
                <p:childTnLst>
                  <p:par>
                    <p:cTn id="4036" fill="hold">
                      <p:stCondLst>
                        <p:cond delay="0"/>
                      </p:stCondLst>
                      <p:childTnLst>
                        <p:par>
                          <p:cTn id="4037" fill="hold">
                            <p:stCondLst>
                              <p:cond delay="0"/>
                            </p:stCondLst>
                            <p:childTnLst>
                              <p:par>
                                <p:cTn id="4038" presetID="1" presetClass="exit" presetSubtype="0" fill="hold" grpId="1" nodeType="clickEffect">
                                  <p:stCondLst>
                                    <p:cond delay="0"/>
                                  </p:stCondLst>
                                  <p:childTnLst>
                                    <p:set>
                                      <p:cBhvr>
                                        <p:cTn id="4039" dur="1" fill="hold">
                                          <p:stCondLst>
                                            <p:cond delay="0"/>
                                          </p:stCondLst>
                                        </p:cTn>
                                        <p:tgtEl>
                                          <p:spTgt spid="547"/>
                                        </p:tgtEl>
                                        <p:attrNameLst>
                                          <p:attrName>style.visibility</p:attrName>
                                        </p:attrNameLst>
                                      </p:cBhvr>
                                      <p:to>
                                        <p:strVal val="hidden"/>
                                      </p:to>
                                    </p:set>
                                  </p:childTnLst>
                                </p:cTn>
                              </p:par>
                              <p:par>
                                <p:cTn id="4040" presetID="1" presetClass="exit" presetSubtype="0" fill="hold" grpId="5" nodeType="withEffect">
                                  <p:stCondLst>
                                    <p:cond delay="0"/>
                                  </p:stCondLst>
                                  <p:childTnLst>
                                    <p:set>
                                      <p:cBhvr>
                                        <p:cTn id="4041" dur="1" fill="hold">
                                          <p:stCondLst>
                                            <p:cond delay="0"/>
                                          </p:stCondLst>
                                        </p:cTn>
                                        <p:tgtEl>
                                          <p:spTgt spid="501"/>
                                        </p:tgtEl>
                                        <p:attrNameLst>
                                          <p:attrName>style.visibility</p:attrName>
                                        </p:attrNameLst>
                                      </p:cBhvr>
                                      <p:to>
                                        <p:strVal val="hidden"/>
                                      </p:to>
                                    </p:set>
                                  </p:childTnLst>
                                </p:cTn>
                              </p:par>
                              <p:par>
                                <p:cTn id="4042" presetID="10" presetClass="entr" presetSubtype="0" fill="hold" grpId="11" nodeType="withEffect">
                                  <p:stCondLst>
                                    <p:cond delay="0"/>
                                  </p:stCondLst>
                                  <p:childTnLst>
                                    <p:set>
                                      <p:cBhvr>
                                        <p:cTn id="4043" dur="1" fill="hold">
                                          <p:stCondLst>
                                            <p:cond delay="0"/>
                                          </p:stCondLst>
                                        </p:cTn>
                                        <p:tgtEl>
                                          <p:spTgt spid="509"/>
                                        </p:tgtEl>
                                        <p:attrNameLst>
                                          <p:attrName>style.visibility</p:attrName>
                                        </p:attrNameLst>
                                      </p:cBhvr>
                                      <p:to>
                                        <p:strVal val="visible"/>
                                      </p:to>
                                    </p:set>
                                    <p:animEffect transition="in" filter="fade">
                                      <p:cBhvr>
                                        <p:cTn id="4044" dur="500"/>
                                        <p:tgtEl>
                                          <p:spTgt spid="509"/>
                                        </p:tgtEl>
                                      </p:cBhvr>
                                    </p:animEffect>
                                  </p:childTnLst>
                                </p:cTn>
                              </p:par>
                            </p:childTnLst>
                          </p:cTn>
                        </p:par>
                      </p:childTnLst>
                    </p:cTn>
                  </p:par>
                </p:childTnLst>
              </p:cTn>
              <p:nextCondLst>
                <p:cond evt="onClick" delay="0">
                  <p:tgtEl>
                    <p:spTgt spid="547"/>
                  </p:tgtEl>
                </p:cond>
              </p:nextCondLst>
            </p:seq>
            <p:seq concurrent="1" nextAc="seek">
              <p:cTn id="4045" restart="whenNotActive" fill="hold" evtFilter="cancelBubble" nodeType="interactiveSeq">
                <p:stCondLst>
                  <p:cond evt="onClick" delay="0">
                    <p:tgtEl>
                      <p:spTgt spid="549"/>
                    </p:tgtEl>
                  </p:cond>
                </p:stCondLst>
                <p:endSync evt="end" delay="0">
                  <p:rtn val="all"/>
                </p:endSync>
                <p:childTnLst>
                  <p:par>
                    <p:cTn id="4046" fill="hold">
                      <p:stCondLst>
                        <p:cond delay="0"/>
                      </p:stCondLst>
                      <p:childTnLst>
                        <p:par>
                          <p:cTn id="4047" fill="hold">
                            <p:stCondLst>
                              <p:cond delay="0"/>
                            </p:stCondLst>
                            <p:childTnLst>
                              <p:par>
                                <p:cTn id="4048" presetID="1" presetClass="entr" presetSubtype="0" fill="hold" grpId="0" nodeType="clickEffect">
                                  <p:stCondLst>
                                    <p:cond delay="0"/>
                                  </p:stCondLst>
                                  <p:childTnLst>
                                    <p:set>
                                      <p:cBhvr>
                                        <p:cTn id="4049" dur="1" fill="hold">
                                          <p:stCondLst>
                                            <p:cond delay="0"/>
                                          </p:stCondLst>
                                        </p:cTn>
                                        <p:tgtEl>
                                          <p:spTgt spid="555"/>
                                        </p:tgtEl>
                                        <p:attrNameLst>
                                          <p:attrName>style.visibility</p:attrName>
                                        </p:attrNameLst>
                                      </p:cBhvr>
                                      <p:to>
                                        <p:strVal val="visible"/>
                                      </p:to>
                                    </p:set>
                                  </p:childTnLst>
                                </p:cTn>
                              </p:par>
                              <p:par>
                                <p:cTn id="4050" presetID="10" presetClass="exit" presetSubtype="0" fill="hold" grpId="5" nodeType="withEffect">
                                  <p:stCondLst>
                                    <p:cond delay="0"/>
                                  </p:stCondLst>
                                  <p:childTnLst>
                                    <p:animEffect transition="out" filter="fade">
                                      <p:cBhvr>
                                        <p:cTn id="4051" dur="500"/>
                                        <p:tgtEl>
                                          <p:spTgt spid="571"/>
                                        </p:tgtEl>
                                      </p:cBhvr>
                                    </p:animEffect>
                                    <p:set>
                                      <p:cBhvr>
                                        <p:cTn id="4052"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49"/>
                  </p:tgtEl>
                </p:cond>
              </p:nextCondLst>
            </p:seq>
            <p:seq concurrent="1" nextAc="seek">
              <p:cTn id="4053" restart="whenNotActive" fill="hold" evtFilter="cancelBubble" nodeType="interactiveSeq">
                <p:stCondLst>
                  <p:cond evt="onClick" delay="0">
                    <p:tgtEl>
                      <p:spTgt spid="550"/>
                    </p:tgtEl>
                  </p:cond>
                </p:stCondLst>
                <p:endSync evt="end" delay="0">
                  <p:rtn val="all"/>
                </p:endSync>
                <p:childTnLst>
                  <p:par>
                    <p:cTn id="4054" fill="hold">
                      <p:stCondLst>
                        <p:cond delay="0"/>
                      </p:stCondLst>
                      <p:childTnLst>
                        <p:par>
                          <p:cTn id="4055" fill="hold">
                            <p:stCondLst>
                              <p:cond delay="0"/>
                            </p:stCondLst>
                            <p:childTnLst>
                              <p:par>
                                <p:cTn id="4056" presetID="1" presetClass="entr" presetSubtype="0" fill="hold" grpId="0" nodeType="clickEffect">
                                  <p:stCondLst>
                                    <p:cond delay="0"/>
                                  </p:stCondLst>
                                  <p:childTnLst>
                                    <p:set>
                                      <p:cBhvr>
                                        <p:cTn id="4057" dur="1" fill="hold">
                                          <p:stCondLst>
                                            <p:cond delay="0"/>
                                          </p:stCondLst>
                                        </p:cTn>
                                        <p:tgtEl>
                                          <p:spTgt spid="556"/>
                                        </p:tgtEl>
                                        <p:attrNameLst>
                                          <p:attrName>style.visibility</p:attrName>
                                        </p:attrNameLst>
                                      </p:cBhvr>
                                      <p:to>
                                        <p:strVal val="visible"/>
                                      </p:to>
                                    </p:set>
                                  </p:childTnLst>
                                </p:cTn>
                              </p:par>
                              <p:par>
                                <p:cTn id="4058" presetID="1" presetClass="entr" presetSubtype="0" fill="hold" grpId="2" nodeType="withEffect">
                                  <p:stCondLst>
                                    <p:cond delay="0"/>
                                  </p:stCondLst>
                                  <p:childTnLst>
                                    <p:set>
                                      <p:cBhvr>
                                        <p:cTn id="4059" dur="1" fill="hold">
                                          <p:stCondLst>
                                            <p:cond delay="0"/>
                                          </p:stCondLst>
                                        </p:cTn>
                                        <p:tgtEl>
                                          <p:spTgt spid="564"/>
                                        </p:tgtEl>
                                        <p:attrNameLst>
                                          <p:attrName>style.visibility</p:attrName>
                                        </p:attrNameLst>
                                      </p:cBhvr>
                                      <p:to>
                                        <p:strVal val="visible"/>
                                      </p:to>
                                    </p:set>
                                  </p:childTnLst>
                                </p:cTn>
                              </p:par>
                              <p:par>
                                <p:cTn id="4060" presetID="10" presetClass="exit" presetSubtype="0" fill="hold" grpId="4" nodeType="withEffect">
                                  <p:stCondLst>
                                    <p:cond delay="0"/>
                                  </p:stCondLst>
                                  <p:childTnLst>
                                    <p:animEffect transition="out" filter="fade">
                                      <p:cBhvr>
                                        <p:cTn id="4061" dur="500"/>
                                        <p:tgtEl>
                                          <p:spTgt spid="571"/>
                                        </p:tgtEl>
                                      </p:cBhvr>
                                    </p:animEffect>
                                    <p:set>
                                      <p:cBhvr>
                                        <p:cTn id="4062"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0"/>
                  </p:tgtEl>
                </p:cond>
              </p:nextCondLst>
            </p:seq>
            <p:seq concurrent="1" nextAc="seek">
              <p:cTn id="4063" restart="whenNotActive" fill="hold" evtFilter="cancelBubble" nodeType="interactiveSeq">
                <p:stCondLst>
                  <p:cond evt="onClick" delay="0">
                    <p:tgtEl>
                      <p:spTgt spid="551"/>
                    </p:tgtEl>
                  </p:cond>
                </p:stCondLst>
                <p:endSync evt="end" delay="0">
                  <p:rtn val="all"/>
                </p:endSync>
                <p:childTnLst>
                  <p:par>
                    <p:cTn id="4064" fill="hold">
                      <p:stCondLst>
                        <p:cond delay="0"/>
                      </p:stCondLst>
                      <p:childTnLst>
                        <p:par>
                          <p:cTn id="4065" fill="hold">
                            <p:stCondLst>
                              <p:cond delay="0"/>
                            </p:stCondLst>
                            <p:childTnLst>
                              <p:par>
                                <p:cTn id="4066" presetID="1" presetClass="entr" presetSubtype="0" fill="hold" grpId="1" nodeType="clickEffect">
                                  <p:stCondLst>
                                    <p:cond delay="0"/>
                                  </p:stCondLst>
                                  <p:childTnLst>
                                    <p:set>
                                      <p:cBhvr>
                                        <p:cTn id="4067" dur="1" fill="hold">
                                          <p:stCondLst>
                                            <p:cond delay="0"/>
                                          </p:stCondLst>
                                        </p:cTn>
                                        <p:tgtEl>
                                          <p:spTgt spid="557"/>
                                        </p:tgtEl>
                                        <p:attrNameLst>
                                          <p:attrName>style.visibility</p:attrName>
                                        </p:attrNameLst>
                                      </p:cBhvr>
                                      <p:to>
                                        <p:strVal val="visible"/>
                                      </p:to>
                                    </p:set>
                                  </p:childTnLst>
                                </p:cTn>
                              </p:par>
                              <p:par>
                                <p:cTn id="4068" presetID="1" presetClass="entr" presetSubtype="0" fill="hold" grpId="1" nodeType="withEffect">
                                  <p:stCondLst>
                                    <p:cond delay="0"/>
                                  </p:stCondLst>
                                  <p:childTnLst>
                                    <p:set>
                                      <p:cBhvr>
                                        <p:cTn id="4069" dur="1" fill="hold">
                                          <p:stCondLst>
                                            <p:cond delay="0"/>
                                          </p:stCondLst>
                                        </p:cTn>
                                        <p:tgtEl>
                                          <p:spTgt spid="564"/>
                                        </p:tgtEl>
                                        <p:attrNameLst>
                                          <p:attrName>style.visibility</p:attrName>
                                        </p:attrNameLst>
                                      </p:cBhvr>
                                      <p:to>
                                        <p:strVal val="visible"/>
                                      </p:to>
                                    </p:set>
                                  </p:childTnLst>
                                </p:cTn>
                              </p:par>
                              <p:par>
                                <p:cTn id="4070" presetID="10" presetClass="exit" presetSubtype="0" fill="hold" grpId="3" nodeType="withEffect">
                                  <p:stCondLst>
                                    <p:cond delay="0"/>
                                  </p:stCondLst>
                                  <p:childTnLst>
                                    <p:animEffect transition="out" filter="fade">
                                      <p:cBhvr>
                                        <p:cTn id="4071" dur="500"/>
                                        <p:tgtEl>
                                          <p:spTgt spid="571"/>
                                        </p:tgtEl>
                                      </p:cBhvr>
                                    </p:animEffect>
                                    <p:set>
                                      <p:cBhvr>
                                        <p:cTn id="4072"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1"/>
                  </p:tgtEl>
                </p:cond>
              </p:nextCondLst>
            </p:seq>
            <p:seq concurrent="1" nextAc="seek">
              <p:cTn id="4073" restart="whenNotActive" fill="hold" evtFilter="cancelBubble" nodeType="interactiveSeq">
                <p:stCondLst>
                  <p:cond evt="onClick" delay="0">
                    <p:tgtEl>
                      <p:spTgt spid="553"/>
                    </p:tgtEl>
                  </p:cond>
                </p:stCondLst>
                <p:endSync evt="end" delay="0">
                  <p:rtn val="all"/>
                </p:endSync>
                <p:childTnLst>
                  <p:par>
                    <p:cTn id="4074" fill="hold">
                      <p:stCondLst>
                        <p:cond delay="0"/>
                      </p:stCondLst>
                      <p:childTnLst>
                        <p:par>
                          <p:cTn id="4075" fill="hold">
                            <p:stCondLst>
                              <p:cond delay="0"/>
                            </p:stCondLst>
                            <p:childTnLst>
                              <p:par>
                                <p:cTn id="4076" presetID="1" presetClass="entr" presetSubtype="0" fill="hold" grpId="0" nodeType="clickEffect">
                                  <p:stCondLst>
                                    <p:cond delay="0"/>
                                  </p:stCondLst>
                                  <p:childTnLst>
                                    <p:set>
                                      <p:cBhvr>
                                        <p:cTn id="4077" dur="1" fill="hold">
                                          <p:stCondLst>
                                            <p:cond delay="0"/>
                                          </p:stCondLst>
                                        </p:cTn>
                                        <p:tgtEl>
                                          <p:spTgt spid="559"/>
                                        </p:tgtEl>
                                        <p:attrNameLst>
                                          <p:attrName>style.visibility</p:attrName>
                                        </p:attrNameLst>
                                      </p:cBhvr>
                                      <p:to>
                                        <p:strVal val="visible"/>
                                      </p:to>
                                    </p:set>
                                  </p:childTnLst>
                                </p:cTn>
                              </p:par>
                              <p:par>
                                <p:cTn id="4078" presetID="1" presetClass="entr" presetSubtype="0" fill="hold" grpId="0" nodeType="withEffect">
                                  <p:stCondLst>
                                    <p:cond delay="0"/>
                                  </p:stCondLst>
                                  <p:childTnLst>
                                    <p:set>
                                      <p:cBhvr>
                                        <p:cTn id="4079" dur="1" fill="hold">
                                          <p:stCondLst>
                                            <p:cond delay="0"/>
                                          </p:stCondLst>
                                        </p:cTn>
                                        <p:tgtEl>
                                          <p:spTgt spid="566"/>
                                        </p:tgtEl>
                                        <p:attrNameLst>
                                          <p:attrName>style.visibility</p:attrName>
                                        </p:attrNameLst>
                                      </p:cBhvr>
                                      <p:to>
                                        <p:strVal val="visible"/>
                                      </p:to>
                                    </p:set>
                                  </p:childTnLst>
                                </p:cTn>
                              </p:par>
                              <p:par>
                                <p:cTn id="4080" presetID="10" presetClass="exit" presetSubtype="0" fill="hold" grpId="2" nodeType="withEffect">
                                  <p:stCondLst>
                                    <p:cond delay="0"/>
                                  </p:stCondLst>
                                  <p:childTnLst>
                                    <p:animEffect transition="out" filter="fade">
                                      <p:cBhvr>
                                        <p:cTn id="4081" dur="500"/>
                                        <p:tgtEl>
                                          <p:spTgt spid="571"/>
                                        </p:tgtEl>
                                      </p:cBhvr>
                                    </p:animEffect>
                                    <p:set>
                                      <p:cBhvr>
                                        <p:cTn id="4082"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3"/>
                  </p:tgtEl>
                </p:cond>
              </p:nextCondLst>
            </p:seq>
            <p:seq concurrent="1" nextAc="seek">
              <p:cTn id="4083" restart="whenNotActive" fill="hold" evtFilter="cancelBubble" nodeType="interactiveSeq">
                <p:stCondLst>
                  <p:cond evt="onClick" delay="0">
                    <p:tgtEl>
                      <p:spTgt spid="554"/>
                    </p:tgtEl>
                  </p:cond>
                </p:stCondLst>
                <p:endSync evt="end" delay="0">
                  <p:rtn val="all"/>
                </p:endSync>
                <p:childTnLst>
                  <p:par>
                    <p:cTn id="4084" fill="hold">
                      <p:stCondLst>
                        <p:cond delay="0"/>
                      </p:stCondLst>
                      <p:childTnLst>
                        <p:par>
                          <p:cTn id="4085" fill="hold">
                            <p:stCondLst>
                              <p:cond delay="0"/>
                            </p:stCondLst>
                            <p:childTnLst>
                              <p:par>
                                <p:cTn id="4086" presetID="1" presetClass="entr" presetSubtype="0" fill="hold" grpId="0" nodeType="clickEffect">
                                  <p:stCondLst>
                                    <p:cond delay="0"/>
                                  </p:stCondLst>
                                  <p:childTnLst>
                                    <p:set>
                                      <p:cBhvr>
                                        <p:cTn id="4087" dur="1" fill="hold">
                                          <p:stCondLst>
                                            <p:cond delay="0"/>
                                          </p:stCondLst>
                                        </p:cTn>
                                        <p:tgtEl>
                                          <p:spTgt spid="560"/>
                                        </p:tgtEl>
                                        <p:attrNameLst>
                                          <p:attrName>style.visibility</p:attrName>
                                        </p:attrNameLst>
                                      </p:cBhvr>
                                      <p:to>
                                        <p:strVal val="visible"/>
                                      </p:to>
                                    </p:set>
                                  </p:childTnLst>
                                </p:cTn>
                              </p:par>
                              <p:par>
                                <p:cTn id="4088" presetID="1" presetClass="entr" presetSubtype="0" fill="hold" grpId="0" nodeType="withEffect">
                                  <p:stCondLst>
                                    <p:cond delay="0"/>
                                  </p:stCondLst>
                                  <p:childTnLst>
                                    <p:set>
                                      <p:cBhvr>
                                        <p:cTn id="4089" dur="1" fill="hold">
                                          <p:stCondLst>
                                            <p:cond delay="0"/>
                                          </p:stCondLst>
                                        </p:cTn>
                                        <p:tgtEl>
                                          <p:spTgt spid="564"/>
                                        </p:tgtEl>
                                        <p:attrNameLst>
                                          <p:attrName>style.visibility</p:attrName>
                                        </p:attrNameLst>
                                      </p:cBhvr>
                                      <p:to>
                                        <p:strVal val="visible"/>
                                      </p:to>
                                    </p:set>
                                  </p:childTnLst>
                                </p:cTn>
                              </p:par>
                              <p:par>
                                <p:cTn id="4090" presetID="10" presetClass="exit" presetSubtype="0" fill="hold" grpId="1" nodeType="withEffect">
                                  <p:stCondLst>
                                    <p:cond delay="0"/>
                                  </p:stCondLst>
                                  <p:childTnLst>
                                    <p:animEffect transition="out" filter="fade">
                                      <p:cBhvr>
                                        <p:cTn id="4091" dur="500"/>
                                        <p:tgtEl>
                                          <p:spTgt spid="571"/>
                                        </p:tgtEl>
                                      </p:cBhvr>
                                    </p:animEffect>
                                    <p:set>
                                      <p:cBhvr>
                                        <p:cTn id="4092"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4"/>
                  </p:tgtEl>
                </p:cond>
              </p:nextCondLst>
            </p:seq>
            <p:seq concurrent="1" nextAc="seek">
              <p:cTn id="4093" restart="whenNotActive" fill="hold" evtFilter="cancelBubble" nodeType="interactiveSeq">
                <p:stCondLst>
                  <p:cond evt="onClick" delay="0">
                    <p:tgtEl>
                      <p:spTgt spid="552"/>
                    </p:tgtEl>
                  </p:cond>
                </p:stCondLst>
                <p:endSync evt="end" delay="0">
                  <p:rtn val="all"/>
                </p:endSync>
                <p:childTnLst>
                  <p:par>
                    <p:cTn id="4094" fill="hold">
                      <p:stCondLst>
                        <p:cond delay="0"/>
                      </p:stCondLst>
                      <p:childTnLst>
                        <p:par>
                          <p:cTn id="4095" fill="hold">
                            <p:stCondLst>
                              <p:cond delay="0"/>
                            </p:stCondLst>
                            <p:childTnLst>
                              <p:par>
                                <p:cTn id="4096" presetID="1" presetClass="entr" presetSubtype="0" fill="hold" grpId="0" nodeType="clickEffect">
                                  <p:stCondLst>
                                    <p:cond delay="0"/>
                                  </p:stCondLst>
                                  <p:childTnLst>
                                    <p:set>
                                      <p:cBhvr>
                                        <p:cTn id="4097" dur="1" fill="hold">
                                          <p:stCondLst>
                                            <p:cond delay="0"/>
                                          </p:stCondLst>
                                        </p:cTn>
                                        <p:tgtEl>
                                          <p:spTgt spid="558"/>
                                        </p:tgtEl>
                                        <p:attrNameLst>
                                          <p:attrName>style.visibility</p:attrName>
                                        </p:attrNameLst>
                                      </p:cBhvr>
                                      <p:to>
                                        <p:strVal val="visible"/>
                                      </p:to>
                                    </p:set>
                                  </p:childTnLst>
                                </p:cTn>
                              </p:par>
                              <p:par>
                                <p:cTn id="4098" presetID="10" presetClass="exit" presetSubtype="0" fill="hold" grpId="0" nodeType="withEffect">
                                  <p:stCondLst>
                                    <p:cond delay="0"/>
                                  </p:stCondLst>
                                  <p:childTnLst>
                                    <p:animEffect transition="out" filter="fade">
                                      <p:cBhvr>
                                        <p:cTn id="4099" dur="500"/>
                                        <p:tgtEl>
                                          <p:spTgt spid="571"/>
                                        </p:tgtEl>
                                      </p:cBhvr>
                                    </p:animEffect>
                                    <p:set>
                                      <p:cBhvr>
                                        <p:cTn id="4100"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2"/>
                  </p:tgtEl>
                </p:cond>
              </p:nextCondLst>
            </p:seq>
            <p:seq concurrent="1" nextAc="seek">
              <p:cTn id="4101" restart="whenNotActive" fill="hold" evtFilter="cancelBubble" nodeType="interactiveSeq">
                <p:stCondLst>
                  <p:cond evt="onClick" delay="0">
                    <p:tgtEl>
                      <p:spTgt spid="560"/>
                    </p:tgtEl>
                  </p:cond>
                </p:stCondLst>
                <p:endSync evt="end" delay="0">
                  <p:rtn val="all"/>
                </p:endSync>
                <p:childTnLst>
                  <p:par>
                    <p:cTn id="4102" fill="hold">
                      <p:stCondLst>
                        <p:cond delay="0"/>
                      </p:stCondLst>
                      <p:childTnLst>
                        <p:par>
                          <p:cTn id="4103" fill="hold">
                            <p:stCondLst>
                              <p:cond delay="0"/>
                            </p:stCondLst>
                            <p:childTnLst>
                              <p:par>
                                <p:cTn id="4104" presetID="1" presetClass="exit" presetSubtype="0" fill="hold" grpId="1" nodeType="clickEffect">
                                  <p:stCondLst>
                                    <p:cond delay="0"/>
                                  </p:stCondLst>
                                  <p:childTnLst>
                                    <p:set>
                                      <p:cBhvr>
                                        <p:cTn id="4105" dur="1" fill="hold">
                                          <p:stCondLst>
                                            <p:cond delay="0"/>
                                          </p:stCondLst>
                                        </p:cTn>
                                        <p:tgtEl>
                                          <p:spTgt spid="560"/>
                                        </p:tgtEl>
                                        <p:attrNameLst>
                                          <p:attrName>style.visibility</p:attrName>
                                        </p:attrNameLst>
                                      </p:cBhvr>
                                      <p:to>
                                        <p:strVal val="hidden"/>
                                      </p:to>
                                    </p:set>
                                  </p:childTnLst>
                                </p:cTn>
                              </p:par>
                              <p:par>
                                <p:cTn id="4106" presetID="1" presetClass="exit" presetSubtype="0" fill="hold" grpId="3" nodeType="withEffect">
                                  <p:stCondLst>
                                    <p:cond delay="0"/>
                                  </p:stCondLst>
                                  <p:childTnLst>
                                    <p:set>
                                      <p:cBhvr>
                                        <p:cTn id="4107" dur="1" fill="hold">
                                          <p:stCondLst>
                                            <p:cond delay="0"/>
                                          </p:stCondLst>
                                        </p:cTn>
                                        <p:tgtEl>
                                          <p:spTgt spid="564"/>
                                        </p:tgtEl>
                                        <p:attrNameLst>
                                          <p:attrName>style.visibility</p:attrName>
                                        </p:attrNameLst>
                                      </p:cBhvr>
                                      <p:to>
                                        <p:strVal val="hidden"/>
                                      </p:to>
                                    </p:set>
                                  </p:childTnLst>
                                </p:cTn>
                              </p:par>
                              <p:par>
                                <p:cTn id="4108" presetID="10" presetClass="entr" presetSubtype="0" fill="hold" grpId="6" nodeType="withEffect">
                                  <p:stCondLst>
                                    <p:cond delay="0"/>
                                  </p:stCondLst>
                                  <p:childTnLst>
                                    <p:set>
                                      <p:cBhvr>
                                        <p:cTn id="4109" dur="1" fill="hold">
                                          <p:stCondLst>
                                            <p:cond delay="0"/>
                                          </p:stCondLst>
                                        </p:cTn>
                                        <p:tgtEl>
                                          <p:spTgt spid="571"/>
                                        </p:tgtEl>
                                        <p:attrNameLst>
                                          <p:attrName>style.visibility</p:attrName>
                                        </p:attrNameLst>
                                      </p:cBhvr>
                                      <p:to>
                                        <p:strVal val="visible"/>
                                      </p:to>
                                    </p:set>
                                    <p:animEffect transition="in" filter="fade">
                                      <p:cBhvr>
                                        <p:cTn id="4110" dur="500"/>
                                        <p:tgtEl>
                                          <p:spTgt spid="571"/>
                                        </p:tgtEl>
                                      </p:cBhvr>
                                    </p:animEffect>
                                  </p:childTnLst>
                                </p:cTn>
                              </p:par>
                            </p:childTnLst>
                          </p:cTn>
                        </p:par>
                      </p:childTnLst>
                    </p:cTn>
                  </p:par>
                </p:childTnLst>
              </p:cTn>
              <p:nextCondLst>
                <p:cond evt="onClick" delay="0">
                  <p:tgtEl>
                    <p:spTgt spid="560"/>
                  </p:tgtEl>
                </p:cond>
              </p:nextCondLst>
            </p:seq>
            <p:seq concurrent="1" nextAc="seek">
              <p:cTn id="4111" restart="whenNotActive" fill="hold" evtFilter="cancelBubble" nodeType="interactiveSeq">
                <p:stCondLst>
                  <p:cond evt="onClick" delay="0">
                    <p:tgtEl>
                      <p:spTgt spid="555"/>
                    </p:tgtEl>
                  </p:cond>
                </p:stCondLst>
                <p:endSync evt="end" delay="0">
                  <p:rtn val="all"/>
                </p:endSync>
                <p:childTnLst>
                  <p:par>
                    <p:cTn id="4112" fill="hold">
                      <p:stCondLst>
                        <p:cond delay="0"/>
                      </p:stCondLst>
                      <p:childTnLst>
                        <p:par>
                          <p:cTn id="4113" fill="hold">
                            <p:stCondLst>
                              <p:cond delay="0"/>
                            </p:stCondLst>
                            <p:childTnLst>
                              <p:par>
                                <p:cTn id="4114" presetID="1" presetClass="exit" presetSubtype="0" fill="hold" grpId="1" nodeType="clickEffect">
                                  <p:stCondLst>
                                    <p:cond delay="0"/>
                                  </p:stCondLst>
                                  <p:childTnLst>
                                    <p:set>
                                      <p:cBhvr>
                                        <p:cTn id="4115" dur="1" fill="hold">
                                          <p:stCondLst>
                                            <p:cond delay="0"/>
                                          </p:stCondLst>
                                        </p:cTn>
                                        <p:tgtEl>
                                          <p:spTgt spid="555"/>
                                        </p:tgtEl>
                                        <p:attrNameLst>
                                          <p:attrName>style.visibility</p:attrName>
                                        </p:attrNameLst>
                                      </p:cBhvr>
                                      <p:to>
                                        <p:strVal val="hidden"/>
                                      </p:to>
                                    </p:set>
                                  </p:childTnLst>
                                </p:cTn>
                              </p:par>
                              <p:par>
                                <p:cTn id="4116" presetID="10" presetClass="entr" presetSubtype="0" fill="hold" grpId="7" nodeType="withEffect">
                                  <p:stCondLst>
                                    <p:cond delay="0"/>
                                  </p:stCondLst>
                                  <p:childTnLst>
                                    <p:set>
                                      <p:cBhvr>
                                        <p:cTn id="4117" dur="1" fill="hold">
                                          <p:stCondLst>
                                            <p:cond delay="0"/>
                                          </p:stCondLst>
                                        </p:cTn>
                                        <p:tgtEl>
                                          <p:spTgt spid="571"/>
                                        </p:tgtEl>
                                        <p:attrNameLst>
                                          <p:attrName>style.visibility</p:attrName>
                                        </p:attrNameLst>
                                      </p:cBhvr>
                                      <p:to>
                                        <p:strVal val="visible"/>
                                      </p:to>
                                    </p:set>
                                    <p:animEffect transition="in" filter="fade">
                                      <p:cBhvr>
                                        <p:cTn id="4118" dur="500"/>
                                        <p:tgtEl>
                                          <p:spTgt spid="571"/>
                                        </p:tgtEl>
                                      </p:cBhvr>
                                    </p:animEffect>
                                  </p:childTnLst>
                                </p:cTn>
                              </p:par>
                            </p:childTnLst>
                          </p:cTn>
                        </p:par>
                      </p:childTnLst>
                    </p:cTn>
                  </p:par>
                </p:childTnLst>
              </p:cTn>
              <p:nextCondLst>
                <p:cond evt="onClick" delay="0">
                  <p:tgtEl>
                    <p:spTgt spid="555"/>
                  </p:tgtEl>
                </p:cond>
              </p:nextCondLst>
            </p:seq>
            <p:seq concurrent="1" nextAc="seek">
              <p:cTn id="4119" restart="whenNotActive" fill="hold" evtFilter="cancelBubble" nodeType="interactiveSeq">
                <p:stCondLst>
                  <p:cond evt="onClick" delay="0">
                    <p:tgtEl>
                      <p:spTgt spid="556"/>
                    </p:tgtEl>
                  </p:cond>
                </p:stCondLst>
                <p:endSync evt="end" delay="0">
                  <p:rtn val="all"/>
                </p:endSync>
                <p:childTnLst>
                  <p:par>
                    <p:cTn id="4120" fill="hold">
                      <p:stCondLst>
                        <p:cond delay="0"/>
                      </p:stCondLst>
                      <p:childTnLst>
                        <p:par>
                          <p:cTn id="4121" fill="hold">
                            <p:stCondLst>
                              <p:cond delay="0"/>
                            </p:stCondLst>
                            <p:childTnLst>
                              <p:par>
                                <p:cTn id="4122" presetID="1" presetClass="exit" presetSubtype="0" fill="hold" grpId="1" nodeType="clickEffect">
                                  <p:stCondLst>
                                    <p:cond delay="0"/>
                                  </p:stCondLst>
                                  <p:childTnLst>
                                    <p:set>
                                      <p:cBhvr>
                                        <p:cTn id="4123" dur="1" fill="hold">
                                          <p:stCondLst>
                                            <p:cond delay="0"/>
                                          </p:stCondLst>
                                        </p:cTn>
                                        <p:tgtEl>
                                          <p:spTgt spid="556"/>
                                        </p:tgtEl>
                                        <p:attrNameLst>
                                          <p:attrName>style.visibility</p:attrName>
                                        </p:attrNameLst>
                                      </p:cBhvr>
                                      <p:to>
                                        <p:strVal val="hidden"/>
                                      </p:to>
                                    </p:set>
                                  </p:childTnLst>
                                </p:cTn>
                              </p:par>
                              <p:par>
                                <p:cTn id="4124" presetID="1" presetClass="exit" presetSubtype="0" fill="hold" grpId="4" nodeType="withEffect">
                                  <p:stCondLst>
                                    <p:cond delay="0"/>
                                  </p:stCondLst>
                                  <p:childTnLst>
                                    <p:set>
                                      <p:cBhvr>
                                        <p:cTn id="4125" dur="1" fill="hold">
                                          <p:stCondLst>
                                            <p:cond delay="0"/>
                                          </p:stCondLst>
                                        </p:cTn>
                                        <p:tgtEl>
                                          <p:spTgt spid="564"/>
                                        </p:tgtEl>
                                        <p:attrNameLst>
                                          <p:attrName>style.visibility</p:attrName>
                                        </p:attrNameLst>
                                      </p:cBhvr>
                                      <p:to>
                                        <p:strVal val="hidden"/>
                                      </p:to>
                                    </p:set>
                                  </p:childTnLst>
                                </p:cTn>
                              </p:par>
                              <p:par>
                                <p:cTn id="4126" presetID="10" presetClass="entr" presetSubtype="0" fill="hold" grpId="10" nodeType="withEffect">
                                  <p:stCondLst>
                                    <p:cond delay="0"/>
                                  </p:stCondLst>
                                  <p:childTnLst>
                                    <p:set>
                                      <p:cBhvr>
                                        <p:cTn id="4127" dur="1" fill="hold">
                                          <p:stCondLst>
                                            <p:cond delay="0"/>
                                          </p:stCondLst>
                                        </p:cTn>
                                        <p:tgtEl>
                                          <p:spTgt spid="571"/>
                                        </p:tgtEl>
                                        <p:attrNameLst>
                                          <p:attrName>style.visibility</p:attrName>
                                        </p:attrNameLst>
                                      </p:cBhvr>
                                      <p:to>
                                        <p:strVal val="visible"/>
                                      </p:to>
                                    </p:set>
                                    <p:animEffect transition="in" filter="fade">
                                      <p:cBhvr>
                                        <p:cTn id="4128" dur="500"/>
                                        <p:tgtEl>
                                          <p:spTgt spid="571"/>
                                        </p:tgtEl>
                                      </p:cBhvr>
                                    </p:animEffect>
                                  </p:childTnLst>
                                </p:cTn>
                              </p:par>
                            </p:childTnLst>
                          </p:cTn>
                        </p:par>
                      </p:childTnLst>
                    </p:cTn>
                  </p:par>
                </p:childTnLst>
              </p:cTn>
              <p:nextCondLst>
                <p:cond evt="onClick" delay="0">
                  <p:tgtEl>
                    <p:spTgt spid="556"/>
                  </p:tgtEl>
                </p:cond>
              </p:nextCondLst>
            </p:seq>
            <p:seq concurrent="1" nextAc="seek">
              <p:cTn id="4129" restart="whenNotActive" fill="hold" evtFilter="cancelBubble" nodeType="interactiveSeq">
                <p:stCondLst>
                  <p:cond evt="onClick" delay="0">
                    <p:tgtEl>
                      <p:spTgt spid="557"/>
                    </p:tgtEl>
                  </p:cond>
                </p:stCondLst>
                <p:endSync evt="end" delay="0">
                  <p:rtn val="all"/>
                </p:endSync>
                <p:childTnLst>
                  <p:par>
                    <p:cTn id="4130" fill="hold">
                      <p:stCondLst>
                        <p:cond delay="0"/>
                      </p:stCondLst>
                      <p:childTnLst>
                        <p:par>
                          <p:cTn id="4131" fill="hold">
                            <p:stCondLst>
                              <p:cond delay="0"/>
                            </p:stCondLst>
                            <p:childTnLst>
                              <p:par>
                                <p:cTn id="4132" presetID="1" presetClass="exit" presetSubtype="0" fill="hold" grpId="0" nodeType="clickEffect">
                                  <p:stCondLst>
                                    <p:cond delay="0"/>
                                  </p:stCondLst>
                                  <p:childTnLst>
                                    <p:set>
                                      <p:cBhvr>
                                        <p:cTn id="4133" dur="1" fill="hold">
                                          <p:stCondLst>
                                            <p:cond delay="0"/>
                                          </p:stCondLst>
                                        </p:cTn>
                                        <p:tgtEl>
                                          <p:spTgt spid="557"/>
                                        </p:tgtEl>
                                        <p:attrNameLst>
                                          <p:attrName>style.visibility</p:attrName>
                                        </p:attrNameLst>
                                      </p:cBhvr>
                                      <p:to>
                                        <p:strVal val="hidden"/>
                                      </p:to>
                                    </p:set>
                                  </p:childTnLst>
                                </p:cTn>
                              </p:par>
                              <p:par>
                                <p:cTn id="4134" presetID="1" presetClass="exit" presetSubtype="0" fill="hold" grpId="5" nodeType="withEffect">
                                  <p:stCondLst>
                                    <p:cond delay="0"/>
                                  </p:stCondLst>
                                  <p:childTnLst>
                                    <p:set>
                                      <p:cBhvr>
                                        <p:cTn id="4135" dur="1" fill="hold">
                                          <p:stCondLst>
                                            <p:cond delay="0"/>
                                          </p:stCondLst>
                                        </p:cTn>
                                        <p:tgtEl>
                                          <p:spTgt spid="564"/>
                                        </p:tgtEl>
                                        <p:attrNameLst>
                                          <p:attrName>style.visibility</p:attrName>
                                        </p:attrNameLst>
                                      </p:cBhvr>
                                      <p:to>
                                        <p:strVal val="hidden"/>
                                      </p:to>
                                    </p:set>
                                  </p:childTnLst>
                                </p:cTn>
                              </p:par>
                              <p:par>
                                <p:cTn id="4136" presetID="10" presetClass="entr" presetSubtype="0" fill="hold" grpId="9" nodeType="withEffect">
                                  <p:stCondLst>
                                    <p:cond delay="0"/>
                                  </p:stCondLst>
                                  <p:childTnLst>
                                    <p:set>
                                      <p:cBhvr>
                                        <p:cTn id="4137" dur="1" fill="hold">
                                          <p:stCondLst>
                                            <p:cond delay="0"/>
                                          </p:stCondLst>
                                        </p:cTn>
                                        <p:tgtEl>
                                          <p:spTgt spid="571"/>
                                        </p:tgtEl>
                                        <p:attrNameLst>
                                          <p:attrName>style.visibility</p:attrName>
                                        </p:attrNameLst>
                                      </p:cBhvr>
                                      <p:to>
                                        <p:strVal val="visible"/>
                                      </p:to>
                                    </p:set>
                                    <p:animEffect transition="in" filter="fade">
                                      <p:cBhvr>
                                        <p:cTn id="4138" dur="500"/>
                                        <p:tgtEl>
                                          <p:spTgt spid="571"/>
                                        </p:tgtEl>
                                      </p:cBhvr>
                                    </p:animEffect>
                                  </p:childTnLst>
                                </p:cTn>
                              </p:par>
                            </p:childTnLst>
                          </p:cTn>
                        </p:par>
                      </p:childTnLst>
                    </p:cTn>
                  </p:par>
                </p:childTnLst>
              </p:cTn>
              <p:nextCondLst>
                <p:cond evt="onClick" delay="0">
                  <p:tgtEl>
                    <p:spTgt spid="557"/>
                  </p:tgtEl>
                </p:cond>
              </p:nextCondLst>
            </p:seq>
            <p:seq concurrent="1" nextAc="seek">
              <p:cTn id="4139" restart="whenNotActive" fill="hold" evtFilter="cancelBubble" nodeType="interactiveSeq">
                <p:stCondLst>
                  <p:cond evt="onClick" delay="0">
                    <p:tgtEl>
                      <p:spTgt spid="558"/>
                    </p:tgtEl>
                  </p:cond>
                </p:stCondLst>
                <p:endSync evt="end" delay="0">
                  <p:rtn val="all"/>
                </p:endSync>
                <p:childTnLst>
                  <p:par>
                    <p:cTn id="4140" fill="hold">
                      <p:stCondLst>
                        <p:cond delay="0"/>
                      </p:stCondLst>
                      <p:childTnLst>
                        <p:par>
                          <p:cTn id="4141" fill="hold">
                            <p:stCondLst>
                              <p:cond delay="0"/>
                            </p:stCondLst>
                            <p:childTnLst>
                              <p:par>
                                <p:cTn id="4142" presetID="1" presetClass="exit" presetSubtype="0" fill="hold" grpId="1" nodeType="clickEffect">
                                  <p:stCondLst>
                                    <p:cond delay="0"/>
                                  </p:stCondLst>
                                  <p:childTnLst>
                                    <p:set>
                                      <p:cBhvr>
                                        <p:cTn id="4143" dur="1" fill="hold">
                                          <p:stCondLst>
                                            <p:cond delay="0"/>
                                          </p:stCondLst>
                                        </p:cTn>
                                        <p:tgtEl>
                                          <p:spTgt spid="558"/>
                                        </p:tgtEl>
                                        <p:attrNameLst>
                                          <p:attrName>style.visibility</p:attrName>
                                        </p:attrNameLst>
                                      </p:cBhvr>
                                      <p:to>
                                        <p:strVal val="hidden"/>
                                      </p:to>
                                    </p:set>
                                  </p:childTnLst>
                                </p:cTn>
                              </p:par>
                              <p:par>
                                <p:cTn id="4144" presetID="10" presetClass="entr" presetSubtype="0" fill="hold" grpId="11" nodeType="withEffect">
                                  <p:stCondLst>
                                    <p:cond delay="0"/>
                                  </p:stCondLst>
                                  <p:childTnLst>
                                    <p:set>
                                      <p:cBhvr>
                                        <p:cTn id="4145" dur="1" fill="hold">
                                          <p:stCondLst>
                                            <p:cond delay="0"/>
                                          </p:stCondLst>
                                        </p:cTn>
                                        <p:tgtEl>
                                          <p:spTgt spid="571"/>
                                        </p:tgtEl>
                                        <p:attrNameLst>
                                          <p:attrName>style.visibility</p:attrName>
                                        </p:attrNameLst>
                                      </p:cBhvr>
                                      <p:to>
                                        <p:strVal val="visible"/>
                                      </p:to>
                                    </p:set>
                                    <p:animEffect transition="in" filter="fade">
                                      <p:cBhvr>
                                        <p:cTn id="4146" dur="500"/>
                                        <p:tgtEl>
                                          <p:spTgt spid="571"/>
                                        </p:tgtEl>
                                      </p:cBhvr>
                                    </p:animEffect>
                                  </p:childTnLst>
                                </p:cTn>
                              </p:par>
                            </p:childTnLst>
                          </p:cTn>
                        </p:par>
                      </p:childTnLst>
                    </p:cTn>
                  </p:par>
                </p:childTnLst>
              </p:cTn>
              <p:nextCondLst>
                <p:cond evt="onClick" delay="0">
                  <p:tgtEl>
                    <p:spTgt spid="558"/>
                  </p:tgtEl>
                </p:cond>
              </p:nextCondLst>
            </p:seq>
            <p:seq concurrent="1" nextAc="seek">
              <p:cTn id="4147" restart="whenNotActive" fill="hold" evtFilter="cancelBubble" nodeType="interactiveSeq">
                <p:stCondLst>
                  <p:cond evt="onClick" delay="0">
                    <p:tgtEl>
                      <p:spTgt spid="559"/>
                    </p:tgtEl>
                  </p:cond>
                </p:stCondLst>
                <p:endSync evt="end" delay="0">
                  <p:rtn val="all"/>
                </p:endSync>
                <p:childTnLst>
                  <p:par>
                    <p:cTn id="4148" fill="hold">
                      <p:stCondLst>
                        <p:cond delay="0"/>
                      </p:stCondLst>
                      <p:childTnLst>
                        <p:par>
                          <p:cTn id="4149" fill="hold">
                            <p:stCondLst>
                              <p:cond delay="0"/>
                            </p:stCondLst>
                            <p:childTnLst>
                              <p:par>
                                <p:cTn id="4150" presetID="1" presetClass="exit" presetSubtype="0" fill="hold" grpId="1" nodeType="clickEffect">
                                  <p:stCondLst>
                                    <p:cond delay="0"/>
                                  </p:stCondLst>
                                  <p:childTnLst>
                                    <p:set>
                                      <p:cBhvr>
                                        <p:cTn id="4151" dur="1" fill="hold">
                                          <p:stCondLst>
                                            <p:cond delay="0"/>
                                          </p:stCondLst>
                                        </p:cTn>
                                        <p:tgtEl>
                                          <p:spTgt spid="559"/>
                                        </p:tgtEl>
                                        <p:attrNameLst>
                                          <p:attrName>style.visibility</p:attrName>
                                        </p:attrNameLst>
                                      </p:cBhvr>
                                      <p:to>
                                        <p:strVal val="hidden"/>
                                      </p:to>
                                    </p:set>
                                  </p:childTnLst>
                                </p:cTn>
                              </p:par>
                              <p:par>
                                <p:cTn id="4152" presetID="1" presetClass="exit" presetSubtype="0" fill="hold" grpId="1" nodeType="withEffect">
                                  <p:stCondLst>
                                    <p:cond delay="0"/>
                                  </p:stCondLst>
                                  <p:childTnLst>
                                    <p:set>
                                      <p:cBhvr>
                                        <p:cTn id="4153" dur="1" fill="hold">
                                          <p:stCondLst>
                                            <p:cond delay="0"/>
                                          </p:stCondLst>
                                        </p:cTn>
                                        <p:tgtEl>
                                          <p:spTgt spid="566"/>
                                        </p:tgtEl>
                                        <p:attrNameLst>
                                          <p:attrName>style.visibility</p:attrName>
                                        </p:attrNameLst>
                                      </p:cBhvr>
                                      <p:to>
                                        <p:strVal val="hidden"/>
                                      </p:to>
                                    </p:set>
                                  </p:childTnLst>
                                </p:cTn>
                              </p:par>
                              <p:par>
                                <p:cTn id="4154" presetID="10" presetClass="entr" presetSubtype="0" fill="hold" grpId="8" nodeType="withEffect">
                                  <p:stCondLst>
                                    <p:cond delay="0"/>
                                  </p:stCondLst>
                                  <p:childTnLst>
                                    <p:set>
                                      <p:cBhvr>
                                        <p:cTn id="4155" dur="1" fill="hold">
                                          <p:stCondLst>
                                            <p:cond delay="0"/>
                                          </p:stCondLst>
                                        </p:cTn>
                                        <p:tgtEl>
                                          <p:spTgt spid="571"/>
                                        </p:tgtEl>
                                        <p:attrNameLst>
                                          <p:attrName>style.visibility</p:attrName>
                                        </p:attrNameLst>
                                      </p:cBhvr>
                                      <p:to>
                                        <p:strVal val="visible"/>
                                      </p:to>
                                    </p:set>
                                    <p:animEffect transition="in" filter="fade">
                                      <p:cBhvr>
                                        <p:cTn id="4156" dur="500"/>
                                        <p:tgtEl>
                                          <p:spTgt spid="571"/>
                                        </p:tgtEl>
                                      </p:cBhvr>
                                    </p:animEffect>
                                  </p:childTnLst>
                                </p:cTn>
                              </p:par>
                            </p:childTnLst>
                          </p:cTn>
                        </p:par>
                      </p:childTnLst>
                    </p:cTn>
                  </p:par>
                </p:childTnLst>
              </p:cTn>
              <p:nextCondLst>
                <p:cond evt="onClick" delay="0">
                  <p:tgtEl>
                    <p:spTgt spid="559"/>
                  </p:tgtEl>
                </p:cond>
              </p:nextCondLst>
            </p:seq>
            <p:seq concurrent="1" nextAc="seek">
              <p:cTn id="4157" restart="whenNotActive" fill="hold" evtFilter="cancelBubble" nodeType="interactiveSeq">
                <p:stCondLst>
                  <p:cond evt="onClick" delay="0">
                    <p:tgtEl>
                      <p:spTgt spid="573"/>
                    </p:tgtEl>
                  </p:cond>
                </p:stCondLst>
                <p:endSync evt="end" delay="0">
                  <p:rtn val="all"/>
                </p:endSync>
                <p:childTnLst>
                  <p:par>
                    <p:cTn id="4158" fill="hold">
                      <p:stCondLst>
                        <p:cond delay="0"/>
                      </p:stCondLst>
                      <p:childTnLst>
                        <p:par>
                          <p:cTn id="4159" fill="hold">
                            <p:stCondLst>
                              <p:cond delay="0"/>
                            </p:stCondLst>
                            <p:childTnLst>
                              <p:par>
                                <p:cTn id="4160" presetID="1" presetClass="entr" presetSubtype="0" fill="hold" grpId="0" nodeType="clickEffect">
                                  <p:stCondLst>
                                    <p:cond delay="0"/>
                                  </p:stCondLst>
                                  <p:childTnLst>
                                    <p:set>
                                      <p:cBhvr>
                                        <p:cTn id="4161" dur="1" fill="hold">
                                          <p:stCondLst>
                                            <p:cond delay="0"/>
                                          </p:stCondLst>
                                        </p:cTn>
                                        <p:tgtEl>
                                          <p:spTgt spid="579"/>
                                        </p:tgtEl>
                                        <p:attrNameLst>
                                          <p:attrName>style.visibility</p:attrName>
                                        </p:attrNameLst>
                                      </p:cBhvr>
                                      <p:to>
                                        <p:strVal val="visible"/>
                                      </p:to>
                                    </p:set>
                                  </p:childTnLst>
                                </p:cTn>
                              </p:par>
                              <p:par>
                                <p:cTn id="4162" presetID="10" presetClass="exit" presetSubtype="0" fill="hold" grpId="0" nodeType="withEffect">
                                  <p:stCondLst>
                                    <p:cond delay="0"/>
                                  </p:stCondLst>
                                  <p:childTnLst>
                                    <p:animEffect transition="out" filter="fade">
                                      <p:cBhvr>
                                        <p:cTn id="4163" dur="500"/>
                                        <p:tgtEl>
                                          <p:spTgt spid="572"/>
                                        </p:tgtEl>
                                      </p:cBhvr>
                                    </p:animEffect>
                                    <p:set>
                                      <p:cBhvr>
                                        <p:cTn id="4164"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3"/>
                  </p:tgtEl>
                </p:cond>
              </p:nextCondLst>
            </p:seq>
            <p:seq concurrent="1" nextAc="seek">
              <p:cTn id="4165" restart="whenNotActive" fill="hold" evtFilter="cancelBubble" nodeType="interactiveSeq">
                <p:stCondLst>
                  <p:cond evt="onClick" delay="0">
                    <p:tgtEl>
                      <p:spTgt spid="574"/>
                    </p:tgtEl>
                  </p:cond>
                </p:stCondLst>
                <p:endSync evt="end" delay="0">
                  <p:rtn val="all"/>
                </p:endSync>
                <p:childTnLst>
                  <p:par>
                    <p:cTn id="4166" fill="hold">
                      <p:stCondLst>
                        <p:cond delay="0"/>
                      </p:stCondLst>
                      <p:childTnLst>
                        <p:par>
                          <p:cTn id="4167" fill="hold">
                            <p:stCondLst>
                              <p:cond delay="0"/>
                            </p:stCondLst>
                            <p:childTnLst>
                              <p:par>
                                <p:cTn id="4168" presetID="1" presetClass="entr" presetSubtype="0" fill="hold" grpId="0" nodeType="clickEffect">
                                  <p:stCondLst>
                                    <p:cond delay="0"/>
                                  </p:stCondLst>
                                  <p:childTnLst>
                                    <p:set>
                                      <p:cBhvr>
                                        <p:cTn id="4169" dur="1" fill="hold">
                                          <p:stCondLst>
                                            <p:cond delay="0"/>
                                          </p:stCondLst>
                                        </p:cTn>
                                        <p:tgtEl>
                                          <p:spTgt spid="580"/>
                                        </p:tgtEl>
                                        <p:attrNameLst>
                                          <p:attrName>style.visibility</p:attrName>
                                        </p:attrNameLst>
                                      </p:cBhvr>
                                      <p:to>
                                        <p:strVal val="visible"/>
                                      </p:to>
                                    </p:set>
                                  </p:childTnLst>
                                </p:cTn>
                              </p:par>
                              <p:par>
                                <p:cTn id="4170" presetID="1" presetClass="entr" presetSubtype="0" fill="hold" grpId="0" nodeType="withEffect">
                                  <p:stCondLst>
                                    <p:cond delay="0"/>
                                  </p:stCondLst>
                                  <p:childTnLst>
                                    <p:set>
                                      <p:cBhvr>
                                        <p:cTn id="4171" dur="1" fill="hold">
                                          <p:stCondLst>
                                            <p:cond delay="0"/>
                                          </p:stCondLst>
                                        </p:cTn>
                                        <p:tgtEl>
                                          <p:spTgt spid="565"/>
                                        </p:tgtEl>
                                        <p:attrNameLst>
                                          <p:attrName>style.visibility</p:attrName>
                                        </p:attrNameLst>
                                      </p:cBhvr>
                                      <p:to>
                                        <p:strVal val="visible"/>
                                      </p:to>
                                    </p:set>
                                  </p:childTnLst>
                                </p:cTn>
                              </p:par>
                              <p:par>
                                <p:cTn id="4172" presetID="10" presetClass="exit" presetSubtype="0" fill="hold" grpId="1" nodeType="withEffect">
                                  <p:stCondLst>
                                    <p:cond delay="0"/>
                                  </p:stCondLst>
                                  <p:childTnLst>
                                    <p:animEffect transition="out" filter="fade">
                                      <p:cBhvr>
                                        <p:cTn id="4173" dur="500"/>
                                        <p:tgtEl>
                                          <p:spTgt spid="572"/>
                                        </p:tgtEl>
                                      </p:cBhvr>
                                    </p:animEffect>
                                    <p:set>
                                      <p:cBhvr>
                                        <p:cTn id="4174"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4"/>
                  </p:tgtEl>
                </p:cond>
              </p:nextCondLst>
            </p:seq>
            <p:seq concurrent="1" nextAc="seek">
              <p:cTn id="4175" restart="whenNotActive" fill="hold" evtFilter="cancelBubble" nodeType="interactiveSeq">
                <p:stCondLst>
                  <p:cond evt="onClick" delay="0">
                    <p:tgtEl>
                      <p:spTgt spid="575"/>
                    </p:tgtEl>
                  </p:cond>
                </p:stCondLst>
                <p:endSync evt="end" delay="0">
                  <p:rtn val="all"/>
                </p:endSync>
                <p:childTnLst>
                  <p:par>
                    <p:cTn id="4176" fill="hold">
                      <p:stCondLst>
                        <p:cond delay="0"/>
                      </p:stCondLst>
                      <p:childTnLst>
                        <p:par>
                          <p:cTn id="4177" fill="hold">
                            <p:stCondLst>
                              <p:cond delay="0"/>
                            </p:stCondLst>
                            <p:childTnLst>
                              <p:par>
                                <p:cTn id="4178" presetID="1" presetClass="entr" presetSubtype="0" fill="hold" grpId="0" nodeType="clickEffect">
                                  <p:stCondLst>
                                    <p:cond delay="0"/>
                                  </p:stCondLst>
                                  <p:childTnLst>
                                    <p:set>
                                      <p:cBhvr>
                                        <p:cTn id="4179" dur="1" fill="hold">
                                          <p:stCondLst>
                                            <p:cond delay="0"/>
                                          </p:stCondLst>
                                        </p:cTn>
                                        <p:tgtEl>
                                          <p:spTgt spid="581"/>
                                        </p:tgtEl>
                                        <p:attrNameLst>
                                          <p:attrName>style.visibility</p:attrName>
                                        </p:attrNameLst>
                                      </p:cBhvr>
                                      <p:to>
                                        <p:strVal val="visible"/>
                                      </p:to>
                                    </p:set>
                                  </p:childTnLst>
                                </p:cTn>
                              </p:par>
                              <p:par>
                                <p:cTn id="4180" presetID="1" presetClass="entr" presetSubtype="0" fill="hold" grpId="2" nodeType="withEffect">
                                  <p:stCondLst>
                                    <p:cond delay="0"/>
                                  </p:stCondLst>
                                  <p:childTnLst>
                                    <p:set>
                                      <p:cBhvr>
                                        <p:cTn id="4181" dur="1" fill="hold">
                                          <p:stCondLst>
                                            <p:cond delay="0"/>
                                          </p:stCondLst>
                                        </p:cTn>
                                        <p:tgtEl>
                                          <p:spTgt spid="563"/>
                                        </p:tgtEl>
                                        <p:attrNameLst>
                                          <p:attrName>style.visibility</p:attrName>
                                        </p:attrNameLst>
                                      </p:cBhvr>
                                      <p:to>
                                        <p:strVal val="visible"/>
                                      </p:to>
                                    </p:set>
                                  </p:childTnLst>
                                </p:cTn>
                              </p:par>
                              <p:par>
                                <p:cTn id="4182" presetID="10" presetClass="exit" presetSubtype="0" fill="hold" grpId="2" nodeType="withEffect">
                                  <p:stCondLst>
                                    <p:cond delay="0"/>
                                  </p:stCondLst>
                                  <p:childTnLst>
                                    <p:animEffect transition="out" filter="fade">
                                      <p:cBhvr>
                                        <p:cTn id="4183" dur="500"/>
                                        <p:tgtEl>
                                          <p:spTgt spid="572"/>
                                        </p:tgtEl>
                                      </p:cBhvr>
                                    </p:animEffect>
                                    <p:set>
                                      <p:cBhvr>
                                        <p:cTn id="4184"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5"/>
                  </p:tgtEl>
                </p:cond>
              </p:nextCondLst>
            </p:seq>
            <p:seq concurrent="1" nextAc="seek">
              <p:cTn id="4185" restart="whenNotActive" fill="hold" evtFilter="cancelBubble" nodeType="interactiveSeq">
                <p:stCondLst>
                  <p:cond evt="onClick" delay="0">
                    <p:tgtEl>
                      <p:spTgt spid="577"/>
                    </p:tgtEl>
                  </p:cond>
                </p:stCondLst>
                <p:endSync evt="end" delay="0">
                  <p:rtn val="all"/>
                </p:endSync>
                <p:childTnLst>
                  <p:par>
                    <p:cTn id="4186" fill="hold">
                      <p:stCondLst>
                        <p:cond delay="0"/>
                      </p:stCondLst>
                      <p:childTnLst>
                        <p:par>
                          <p:cTn id="4187" fill="hold">
                            <p:stCondLst>
                              <p:cond delay="0"/>
                            </p:stCondLst>
                            <p:childTnLst>
                              <p:par>
                                <p:cTn id="4188" presetID="1" presetClass="entr" presetSubtype="0" fill="hold" grpId="0" nodeType="clickEffect">
                                  <p:stCondLst>
                                    <p:cond delay="0"/>
                                  </p:stCondLst>
                                  <p:childTnLst>
                                    <p:set>
                                      <p:cBhvr>
                                        <p:cTn id="4189" dur="1" fill="hold">
                                          <p:stCondLst>
                                            <p:cond delay="0"/>
                                          </p:stCondLst>
                                        </p:cTn>
                                        <p:tgtEl>
                                          <p:spTgt spid="583"/>
                                        </p:tgtEl>
                                        <p:attrNameLst>
                                          <p:attrName>style.visibility</p:attrName>
                                        </p:attrNameLst>
                                      </p:cBhvr>
                                      <p:to>
                                        <p:strVal val="visible"/>
                                      </p:to>
                                    </p:set>
                                  </p:childTnLst>
                                </p:cTn>
                              </p:par>
                              <p:par>
                                <p:cTn id="4190" presetID="1" presetClass="entr" presetSubtype="0" fill="hold" grpId="0" nodeType="withEffect">
                                  <p:stCondLst>
                                    <p:cond delay="0"/>
                                  </p:stCondLst>
                                  <p:childTnLst>
                                    <p:set>
                                      <p:cBhvr>
                                        <p:cTn id="4191" dur="1" fill="hold">
                                          <p:stCondLst>
                                            <p:cond delay="0"/>
                                          </p:stCondLst>
                                        </p:cTn>
                                        <p:tgtEl>
                                          <p:spTgt spid="563"/>
                                        </p:tgtEl>
                                        <p:attrNameLst>
                                          <p:attrName>style.visibility</p:attrName>
                                        </p:attrNameLst>
                                      </p:cBhvr>
                                      <p:to>
                                        <p:strVal val="visible"/>
                                      </p:to>
                                    </p:set>
                                  </p:childTnLst>
                                </p:cTn>
                              </p:par>
                              <p:par>
                                <p:cTn id="4192" presetID="10" presetClass="exit" presetSubtype="0" fill="hold" grpId="9" nodeType="withEffect">
                                  <p:stCondLst>
                                    <p:cond delay="0"/>
                                  </p:stCondLst>
                                  <p:childTnLst>
                                    <p:animEffect transition="out" filter="fade">
                                      <p:cBhvr>
                                        <p:cTn id="4193" dur="500"/>
                                        <p:tgtEl>
                                          <p:spTgt spid="572"/>
                                        </p:tgtEl>
                                      </p:cBhvr>
                                    </p:animEffect>
                                    <p:set>
                                      <p:cBhvr>
                                        <p:cTn id="4194"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7"/>
                  </p:tgtEl>
                </p:cond>
              </p:nextCondLst>
            </p:seq>
            <p:seq concurrent="1" nextAc="seek">
              <p:cTn id="4195" restart="whenNotActive" fill="hold" evtFilter="cancelBubble" nodeType="interactiveSeq">
                <p:stCondLst>
                  <p:cond evt="onClick" delay="0">
                    <p:tgtEl>
                      <p:spTgt spid="578"/>
                    </p:tgtEl>
                  </p:cond>
                </p:stCondLst>
                <p:endSync evt="end" delay="0">
                  <p:rtn val="all"/>
                </p:endSync>
                <p:childTnLst>
                  <p:par>
                    <p:cTn id="4196" fill="hold">
                      <p:stCondLst>
                        <p:cond delay="0"/>
                      </p:stCondLst>
                      <p:childTnLst>
                        <p:par>
                          <p:cTn id="4197" fill="hold">
                            <p:stCondLst>
                              <p:cond delay="0"/>
                            </p:stCondLst>
                            <p:childTnLst>
                              <p:par>
                                <p:cTn id="4198" presetID="1" presetClass="entr" presetSubtype="0" fill="hold" grpId="0" nodeType="clickEffect">
                                  <p:stCondLst>
                                    <p:cond delay="0"/>
                                  </p:stCondLst>
                                  <p:childTnLst>
                                    <p:set>
                                      <p:cBhvr>
                                        <p:cTn id="4199" dur="1" fill="hold">
                                          <p:stCondLst>
                                            <p:cond delay="0"/>
                                          </p:stCondLst>
                                        </p:cTn>
                                        <p:tgtEl>
                                          <p:spTgt spid="584"/>
                                        </p:tgtEl>
                                        <p:attrNameLst>
                                          <p:attrName>style.visibility</p:attrName>
                                        </p:attrNameLst>
                                      </p:cBhvr>
                                      <p:to>
                                        <p:strVal val="visible"/>
                                      </p:to>
                                    </p:set>
                                  </p:childTnLst>
                                </p:cTn>
                              </p:par>
                              <p:par>
                                <p:cTn id="4200" presetID="1" presetClass="entr" presetSubtype="0" fill="hold" grpId="1" nodeType="withEffect">
                                  <p:stCondLst>
                                    <p:cond delay="0"/>
                                  </p:stCondLst>
                                  <p:childTnLst>
                                    <p:set>
                                      <p:cBhvr>
                                        <p:cTn id="4201" dur="1" fill="hold">
                                          <p:stCondLst>
                                            <p:cond delay="0"/>
                                          </p:stCondLst>
                                        </p:cTn>
                                        <p:tgtEl>
                                          <p:spTgt spid="563"/>
                                        </p:tgtEl>
                                        <p:attrNameLst>
                                          <p:attrName>style.visibility</p:attrName>
                                        </p:attrNameLst>
                                      </p:cBhvr>
                                      <p:to>
                                        <p:strVal val="visible"/>
                                      </p:to>
                                    </p:set>
                                  </p:childTnLst>
                                </p:cTn>
                              </p:par>
                              <p:par>
                                <p:cTn id="4202" presetID="10" presetClass="exit" presetSubtype="0" fill="hold" grpId="10" nodeType="withEffect">
                                  <p:stCondLst>
                                    <p:cond delay="0"/>
                                  </p:stCondLst>
                                  <p:childTnLst>
                                    <p:animEffect transition="out" filter="fade">
                                      <p:cBhvr>
                                        <p:cTn id="4203" dur="500"/>
                                        <p:tgtEl>
                                          <p:spTgt spid="572"/>
                                        </p:tgtEl>
                                      </p:cBhvr>
                                    </p:animEffect>
                                    <p:set>
                                      <p:cBhvr>
                                        <p:cTn id="4204"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8"/>
                  </p:tgtEl>
                </p:cond>
              </p:nextCondLst>
            </p:seq>
            <p:seq concurrent="1" nextAc="seek">
              <p:cTn id="4205" restart="whenNotActive" fill="hold" evtFilter="cancelBubble" nodeType="interactiveSeq">
                <p:stCondLst>
                  <p:cond evt="onClick" delay="0">
                    <p:tgtEl>
                      <p:spTgt spid="576"/>
                    </p:tgtEl>
                  </p:cond>
                </p:stCondLst>
                <p:endSync evt="end" delay="0">
                  <p:rtn val="all"/>
                </p:endSync>
                <p:childTnLst>
                  <p:par>
                    <p:cTn id="4206" fill="hold">
                      <p:stCondLst>
                        <p:cond delay="0"/>
                      </p:stCondLst>
                      <p:childTnLst>
                        <p:par>
                          <p:cTn id="4207" fill="hold">
                            <p:stCondLst>
                              <p:cond delay="0"/>
                            </p:stCondLst>
                            <p:childTnLst>
                              <p:par>
                                <p:cTn id="4208" presetID="1" presetClass="entr" presetSubtype="0" fill="hold" grpId="0" nodeType="clickEffect">
                                  <p:stCondLst>
                                    <p:cond delay="0"/>
                                  </p:stCondLst>
                                  <p:childTnLst>
                                    <p:set>
                                      <p:cBhvr>
                                        <p:cTn id="4209" dur="1" fill="hold">
                                          <p:stCondLst>
                                            <p:cond delay="0"/>
                                          </p:stCondLst>
                                        </p:cTn>
                                        <p:tgtEl>
                                          <p:spTgt spid="582"/>
                                        </p:tgtEl>
                                        <p:attrNameLst>
                                          <p:attrName>style.visibility</p:attrName>
                                        </p:attrNameLst>
                                      </p:cBhvr>
                                      <p:to>
                                        <p:strVal val="visible"/>
                                      </p:to>
                                    </p:set>
                                  </p:childTnLst>
                                </p:cTn>
                              </p:par>
                              <p:par>
                                <p:cTn id="4210" presetID="10" presetClass="exit" presetSubtype="0" fill="hold" grpId="11" nodeType="withEffect">
                                  <p:stCondLst>
                                    <p:cond delay="0"/>
                                  </p:stCondLst>
                                  <p:childTnLst>
                                    <p:animEffect transition="out" filter="fade">
                                      <p:cBhvr>
                                        <p:cTn id="4211" dur="500"/>
                                        <p:tgtEl>
                                          <p:spTgt spid="572"/>
                                        </p:tgtEl>
                                      </p:cBhvr>
                                    </p:animEffect>
                                    <p:set>
                                      <p:cBhvr>
                                        <p:cTn id="4212"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6"/>
                  </p:tgtEl>
                </p:cond>
              </p:nextCondLst>
            </p:seq>
            <p:seq concurrent="1" nextAc="seek">
              <p:cTn id="4213" restart="whenNotActive" fill="hold" evtFilter="cancelBubble" nodeType="interactiveSeq">
                <p:stCondLst>
                  <p:cond evt="onClick" delay="0">
                    <p:tgtEl>
                      <p:spTgt spid="584"/>
                    </p:tgtEl>
                  </p:cond>
                </p:stCondLst>
                <p:endSync evt="end" delay="0">
                  <p:rtn val="all"/>
                </p:endSync>
                <p:childTnLst>
                  <p:par>
                    <p:cTn id="4214" fill="hold">
                      <p:stCondLst>
                        <p:cond delay="0"/>
                      </p:stCondLst>
                      <p:childTnLst>
                        <p:par>
                          <p:cTn id="4215" fill="hold">
                            <p:stCondLst>
                              <p:cond delay="0"/>
                            </p:stCondLst>
                            <p:childTnLst>
                              <p:par>
                                <p:cTn id="4216" presetID="1" presetClass="exit" presetSubtype="0" fill="hold" grpId="1" nodeType="clickEffect">
                                  <p:stCondLst>
                                    <p:cond delay="0"/>
                                  </p:stCondLst>
                                  <p:childTnLst>
                                    <p:set>
                                      <p:cBhvr>
                                        <p:cTn id="4217" dur="1" fill="hold">
                                          <p:stCondLst>
                                            <p:cond delay="0"/>
                                          </p:stCondLst>
                                        </p:cTn>
                                        <p:tgtEl>
                                          <p:spTgt spid="584"/>
                                        </p:tgtEl>
                                        <p:attrNameLst>
                                          <p:attrName>style.visibility</p:attrName>
                                        </p:attrNameLst>
                                      </p:cBhvr>
                                      <p:to>
                                        <p:strVal val="hidden"/>
                                      </p:to>
                                    </p:set>
                                  </p:childTnLst>
                                </p:cTn>
                              </p:par>
                              <p:par>
                                <p:cTn id="4218" presetID="1" presetClass="exit" presetSubtype="0" fill="hold" grpId="3" nodeType="withEffect">
                                  <p:stCondLst>
                                    <p:cond delay="0"/>
                                  </p:stCondLst>
                                  <p:childTnLst>
                                    <p:set>
                                      <p:cBhvr>
                                        <p:cTn id="4219" dur="1" fill="hold">
                                          <p:stCondLst>
                                            <p:cond delay="0"/>
                                          </p:stCondLst>
                                        </p:cTn>
                                        <p:tgtEl>
                                          <p:spTgt spid="563"/>
                                        </p:tgtEl>
                                        <p:attrNameLst>
                                          <p:attrName>style.visibility</p:attrName>
                                        </p:attrNameLst>
                                      </p:cBhvr>
                                      <p:to>
                                        <p:strVal val="hidden"/>
                                      </p:to>
                                    </p:set>
                                  </p:childTnLst>
                                </p:cTn>
                              </p:par>
                              <p:par>
                                <p:cTn id="4220" presetID="10" presetClass="entr" presetSubtype="0" fill="hold" grpId="3" nodeType="withEffect">
                                  <p:stCondLst>
                                    <p:cond delay="0"/>
                                  </p:stCondLst>
                                  <p:childTnLst>
                                    <p:set>
                                      <p:cBhvr>
                                        <p:cTn id="4221" dur="1" fill="hold">
                                          <p:stCondLst>
                                            <p:cond delay="0"/>
                                          </p:stCondLst>
                                        </p:cTn>
                                        <p:tgtEl>
                                          <p:spTgt spid="572"/>
                                        </p:tgtEl>
                                        <p:attrNameLst>
                                          <p:attrName>style.visibility</p:attrName>
                                        </p:attrNameLst>
                                      </p:cBhvr>
                                      <p:to>
                                        <p:strVal val="visible"/>
                                      </p:to>
                                    </p:set>
                                    <p:animEffect transition="in" filter="fade">
                                      <p:cBhvr>
                                        <p:cTn id="4222" dur="500"/>
                                        <p:tgtEl>
                                          <p:spTgt spid="572"/>
                                        </p:tgtEl>
                                      </p:cBhvr>
                                    </p:animEffect>
                                  </p:childTnLst>
                                </p:cTn>
                              </p:par>
                            </p:childTnLst>
                          </p:cTn>
                        </p:par>
                      </p:childTnLst>
                    </p:cTn>
                  </p:par>
                </p:childTnLst>
              </p:cTn>
              <p:nextCondLst>
                <p:cond evt="onClick" delay="0">
                  <p:tgtEl>
                    <p:spTgt spid="584"/>
                  </p:tgtEl>
                </p:cond>
              </p:nextCondLst>
            </p:seq>
            <p:seq concurrent="1" nextAc="seek">
              <p:cTn id="4223" restart="whenNotActive" fill="hold" evtFilter="cancelBubble" nodeType="interactiveSeq">
                <p:stCondLst>
                  <p:cond evt="onClick" delay="0">
                    <p:tgtEl>
                      <p:spTgt spid="579"/>
                    </p:tgtEl>
                  </p:cond>
                </p:stCondLst>
                <p:endSync evt="end" delay="0">
                  <p:rtn val="all"/>
                </p:endSync>
                <p:childTnLst>
                  <p:par>
                    <p:cTn id="4224" fill="hold">
                      <p:stCondLst>
                        <p:cond delay="0"/>
                      </p:stCondLst>
                      <p:childTnLst>
                        <p:par>
                          <p:cTn id="4225" fill="hold">
                            <p:stCondLst>
                              <p:cond delay="0"/>
                            </p:stCondLst>
                            <p:childTnLst>
                              <p:par>
                                <p:cTn id="4226" presetID="1" presetClass="exit" presetSubtype="0" fill="hold" grpId="1" nodeType="clickEffect">
                                  <p:stCondLst>
                                    <p:cond delay="0"/>
                                  </p:stCondLst>
                                  <p:childTnLst>
                                    <p:set>
                                      <p:cBhvr>
                                        <p:cTn id="4227" dur="1" fill="hold">
                                          <p:stCondLst>
                                            <p:cond delay="0"/>
                                          </p:stCondLst>
                                        </p:cTn>
                                        <p:tgtEl>
                                          <p:spTgt spid="579"/>
                                        </p:tgtEl>
                                        <p:attrNameLst>
                                          <p:attrName>style.visibility</p:attrName>
                                        </p:attrNameLst>
                                      </p:cBhvr>
                                      <p:to>
                                        <p:strVal val="hidden"/>
                                      </p:to>
                                    </p:set>
                                  </p:childTnLst>
                                </p:cTn>
                              </p:par>
                              <p:par>
                                <p:cTn id="4228" presetID="10" presetClass="entr" presetSubtype="0" fill="hold" grpId="4" nodeType="withEffect">
                                  <p:stCondLst>
                                    <p:cond delay="0"/>
                                  </p:stCondLst>
                                  <p:childTnLst>
                                    <p:set>
                                      <p:cBhvr>
                                        <p:cTn id="4229" dur="1" fill="hold">
                                          <p:stCondLst>
                                            <p:cond delay="0"/>
                                          </p:stCondLst>
                                        </p:cTn>
                                        <p:tgtEl>
                                          <p:spTgt spid="572"/>
                                        </p:tgtEl>
                                        <p:attrNameLst>
                                          <p:attrName>style.visibility</p:attrName>
                                        </p:attrNameLst>
                                      </p:cBhvr>
                                      <p:to>
                                        <p:strVal val="visible"/>
                                      </p:to>
                                    </p:set>
                                    <p:animEffect transition="in" filter="fade">
                                      <p:cBhvr>
                                        <p:cTn id="4230" dur="500"/>
                                        <p:tgtEl>
                                          <p:spTgt spid="572"/>
                                        </p:tgtEl>
                                      </p:cBhvr>
                                    </p:animEffect>
                                  </p:childTnLst>
                                </p:cTn>
                              </p:par>
                            </p:childTnLst>
                          </p:cTn>
                        </p:par>
                      </p:childTnLst>
                    </p:cTn>
                  </p:par>
                </p:childTnLst>
              </p:cTn>
              <p:nextCondLst>
                <p:cond evt="onClick" delay="0">
                  <p:tgtEl>
                    <p:spTgt spid="579"/>
                  </p:tgtEl>
                </p:cond>
              </p:nextCondLst>
            </p:seq>
            <p:seq concurrent="1" nextAc="seek">
              <p:cTn id="4231" restart="whenNotActive" fill="hold" evtFilter="cancelBubble" nodeType="interactiveSeq">
                <p:stCondLst>
                  <p:cond evt="onClick" delay="0">
                    <p:tgtEl>
                      <p:spTgt spid="580"/>
                    </p:tgtEl>
                  </p:cond>
                </p:stCondLst>
                <p:endSync evt="end" delay="0">
                  <p:rtn val="all"/>
                </p:endSync>
                <p:childTnLst>
                  <p:par>
                    <p:cTn id="4232" fill="hold">
                      <p:stCondLst>
                        <p:cond delay="0"/>
                      </p:stCondLst>
                      <p:childTnLst>
                        <p:par>
                          <p:cTn id="4233" fill="hold">
                            <p:stCondLst>
                              <p:cond delay="0"/>
                            </p:stCondLst>
                            <p:childTnLst>
                              <p:par>
                                <p:cTn id="4234" presetID="1" presetClass="exit" presetSubtype="0" fill="hold" grpId="1" nodeType="clickEffect">
                                  <p:stCondLst>
                                    <p:cond delay="0"/>
                                  </p:stCondLst>
                                  <p:childTnLst>
                                    <p:set>
                                      <p:cBhvr>
                                        <p:cTn id="4235" dur="1" fill="hold">
                                          <p:stCondLst>
                                            <p:cond delay="0"/>
                                          </p:stCondLst>
                                        </p:cTn>
                                        <p:tgtEl>
                                          <p:spTgt spid="580"/>
                                        </p:tgtEl>
                                        <p:attrNameLst>
                                          <p:attrName>style.visibility</p:attrName>
                                        </p:attrNameLst>
                                      </p:cBhvr>
                                      <p:to>
                                        <p:strVal val="hidden"/>
                                      </p:to>
                                    </p:set>
                                  </p:childTnLst>
                                </p:cTn>
                              </p:par>
                              <p:par>
                                <p:cTn id="4236" presetID="1" presetClass="exit" presetSubtype="0" fill="hold" grpId="1" nodeType="withEffect">
                                  <p:stCondLst>
                                    <p:cond delay="0"/>
                                  </p:stCondLst>
                                  <p:childTnLst>
                                    <p:set>
                                      <p:cBhvr>
                                        <p:cTn id="4237" dur="1" fill="hold">
                                          <p:stCondLst>
                                            <p:cond delay="0"/>
                                          </p:stCondLst>
                                        </p:cTn>
                                        <p:tgtEl>
                                          <p:spTgt spid="565"/>
                                        </p:tgtEl>
                                        <p:attrNameLst>
                                          <p:attrName>style.visibility</p:attrName>
                                        </p:attrNameLst>
                                      </p:cBhvr>
                                      <p:to>
                                        <p:strVal val="hidden"/>
                                      </p:to>
                                    </p:set>
                                  </p:childTnLst>
                                </p:cTn>
                              </p:par>
                              <p:par>
                                <p:cTn id="4238" presetID="10" presetClass="entr" presetSubtype="0" fill="hold" grpId="5" nodeType="withEffect">
                                  <p:stCondLst>
                                    <p:cond delay="0"/>
                                  </p:stCondLst>
                                  <p:childTnLst>
                                    <p:set>
                                      <p:cBhvr>
                                        <p:cTn id="4239" dur="1" fill="hold">
                                          <p:stCondLst>
                                            <p:cond delay="0"/>
                                          </p:stCondLst>
                                        </p:cTn>
                                        <p:tgtEl>
                                          <p:spTgt spid="572"/>
                                        </p:tgtEl>
                                        <p:attrNameLst>
                                          <p:attrName>style.visibility</p:attrName>
                                        </p:attrNameLst>
                                      </p:cBhvr>
                                      <p:to>
                                        <p:strVal val="visible"/>
                                      </p:to>
                                    </p:set>
                                    <p:animEffect transition="in" filter="fade">
                                      <p:cBhvr>
                                        <p:cTn id="4240" dur="500"/>
                                        <p:tgtEl>
                                          <p:spTgt spid="572"/>
                                        </p:tgtEl>
                                      </p:cBhvr>
                                    </p:animEffect>
                                  </p:childTnLst>
                                </p:cTn>
                              </p:par>
                            </p:childTnLst>
                          </p:cTn>
                        </p:par>
                      </p:childTnLst>
                    </p:cTn>
                  </p:par>
                </p:childTnLst>
              </p:cTn>
              <p:nextCondLst>
                <p:cond evt="onClick" delay="0">
                  <p:tgtEl>
                    <p:spTgt spid="580"/>
                  </p:tgtEl>
                </p:cond>
              </p:nextCondLst>
            </p:seq>
            <p:seq concurrent="1" nextAc="seek">
              <p:cTn id="4241" restart="whenNotActive" fill="hold" evtFilter="cancelBubble" nodeType="interactiveSeq">
                <p:stCondLst>
                  <p:cond evt="onClick" delay="0">
                    <p:tgtEl>
                      <p:spTgt spid="581"/>
                    </p:tgtEl>
                  </p:cond>
                </p:stCondLst>
                <p:endSync evt="end" delay="0">
                  <p:rtn val="all"/>
                </p:endSync>
                <p:childTnLst>
                  <p:par>
                    <p:cTn id="4242" fill="hold">
                      <p:stCondLst>
                        <p:cond delay="0"/>
                      </p:stCondLst>
                      <p:childTnLst>
                        <p:par>
                          <p:cTn id="4243" fill="hold">
                            <p:stCondLst>
                              <p:cond delay="0"/>
                            </p:stCondLst>
                            <p:childTnLst>
                              <p:par>
                                <p:cTn id="4244" presetID="1" presetClass="exit" presetSubtype="0" fill="hold" grpId="1" nodeType="clickEffect">
                                  <p:stCondLst>
                                    <p:cond delay="0"/>
                                  </p:stCondLst>
                                  <p:childTnLst>
                                    <p:set>
                                      <p:cBhvr>
                                        <p:cTn id="4245" dur="1" fill="hold">
                                          <p:stCondLst>
                                            <p:cond delay="0"/>
                                          </p:stCondLst>
                                        </p:cTn>
                                        <p:tgtEl>
                                          <p:spTgt spid="581"/>
                                        </p:tgtEl>
                                        <p:attrNameLst>
                                          <p:attrName>style.visibility</p:attrName>
                                        </p:attrNameLst>
                                      </p:cBhvr>
                                      <p:to>
                                        <p:strVal val="hidden"/>
                                      </p:to>
                                    </p:set>
                                  </p:childTnLst>
                                </p:cTn>
                              </p:par>
                              <p:par>
                                <p:cTn id="4246" presetID="1" presetClass="exit" presetSubtype="0" fill="hold" grpId="4" nodeType="withEffect">
                                  <p:stCondLst>
                                    <p:cond delay="0"/>
                                  </p:stCondLst>
                                  <p:childTnLst>
                                    <p:set>
                                      <p:cBhvr>
                                        <p:cTn id="4247" dur="1" fill="hold">
                                          <p:stCondLst>
                                            <p:cond delay="0"/>
                                          </p:stCondLst>
                                        </p:cTn>
                                        <p:tgtEl>
                                          <p:spTgt spid="563"/>
                                        </p:tgtEl>
                                        <p:attrNameLst>
                                          <p:attrName>style.visibility</p:attrName>
                                        </p:attrNameLst>
                                      </p:cBhvr>
                                      <p:to>
                                        <p:strVal val="hidden"/>
                                      </p:to>
                                    </p:set>
                                  </p:childTnLst>
                                </p:cTn>
                              </p:par>
                              <p:par>
                                <p:cTn id="4248" presetID="10" presetClass="entr" presetSubtype="0" fill="hold" grpId="6" nodeType="withEffect">
                                  <p:stCondLst>
                                    <p:cond delay="0"/>
                                  </p:stCondLst>
                                  <p:childTnLst>
                                    <p:set>
                                      <p:cBhvr>
                                        <p:cTn id="4249" dur="1" fill="hold">
                                          <p:stCondLst>
                                            <p:cond delay="0"/>
                                          </p:stCondLst>
                                        </p:cTn>
                                        <p:tgtEl>
                                          <p:spTgt spid="572"/>
                                        </p:tgtEl>
                                        <p:attrNameLst>
                                          <p:attrName>style.visibility</p:attrName>
                                        </p:attrNameLst>
                                      </p:cBhvr>
                                      <p:to>
                                        <p:strVal val="visible"/>
                                      </p:to>
                                    </p:set>
                                    <p:animEffect transition="in" filter="fade">
                                      <p:cBhvr>
                                        <p:cTn id="4250" dur="500"/>
                                        <p:tgtEl>
                                          <p:spTgt spid="572"/>
                                        </p:tgtEl>
                                      </p:cBhvr>
                                    </p:animEffect>
                                  </p:childTnLst>
                                </p:cTn>
                              </p:par>
                            </p:childTnLst>
                          </p:cTn>
                        </p:par>
                      </p:childTnLst>
                    </p:cTn>
                  </p:par>
                </p:childTnLst>
              </p:cTn>
              <p:nextCondLst>
                <p:cond evt="onClick" delay="0">
                  <p:tgtEl>
                    <p:spTgt spid="581"/>
                  </p:tgtEl>
                </p:cond>
              </p:nextCondLst>
            </p:seq>
            <p:seq concurrent="1" nextAc="seek">
              <p:cTn id="4251" restart="whenNotActive" fill="hold" evtFilter="cancelBubble" nodeType="interactiveSeq">
                <p:stCondLst>
                  <p:cond evt="onClick" delay="0">
                    <p:tgtEl>
                      <p:spTgt spid="582"/>
                    </p:tgtEl>
                  </p:cond>
                </p:stCondLst>
                <p:endSync evt="end" delay="0">
                  <p:rtn val="all"/>
                </p:endSync>
                <p:childTnLst>
                  <p:par>
                    <p:cTn id="4252" fill="hold">
                      <p:stCondLst>
                        <p:cond delay="0"/>
                      </p:stCondLst>
                      <p:childTnLst>
                        <p:par>
                          <p:cTn id="4253" fill="hold">
                            <p:stCondLst>
                              <p:cond delay="0"/>
                            </p:stCondLst>
                            <p:childTnLst>
                              <p:par>
                                <p:cTn id="4254" presetID="1" presetClass="exit" presetSubtype="0" fill="hold" grpId="1" nodeType="clickEffect">
                                  <p:stCondLst>
                                    <p:cond delay="0"/>
                                  </p:stCondLst>
                                  <p:childTnLst>
                                    <p:set>
                                      <p:cBhvr>
                                        <p:cTn id="4255" dur="1" fill="hold">
                                          <p:stCondLst>
                                            <p:cond delay="0"/>
                                          </p:stCondLst>
                                        </p:cTn>
                                        <p:tgtEl>
                                          <p:spTgt spid="582"/>
                                        </p:tgtEl>
                                        <p:attrNameLst>
                                          <p:attrName>style.visibility</p:attrName>
                                        </p:attrNameLst>
                                      </p:cBhvr>
                                      <p:to>
                                        <p:strVal val="hidden"/>
                                      </p:to>
                                    </p:set>
                                  </p:childTnLst>
                                </p:cTn>
                              </p:par>
                              <p:par>
                                <p:cTn id="4256" presetID="10" presetClass="entr" presetSubtype="0" fill="hold" grpId="8" nodeType="withEffect">
                                  <p:stCondLst>
                                    <p:cond delay="0"/>
                                  </p:stCondLst>
                                  <p:childTnLst>
                                    <p:set>
                                      <p:cBhvr>
                                        <p:cTn id="4257" dur="1" fill="hold">
                                          <p:stCondLst>
                                            <p:cond delay="0"/>
                                          </p:stCondLst>
                                        </p:cTn>
                                        <p:tgtEl>
                                          <p:spTgt spid="572"/>
                                        </p:tgtEl>
                                        <p:attrNameLst>
                                          <p:attrName>style.visibility</p:attrName>
                                        </p:attrNameLst>
                                      </p:cBhvr>
                                      <p:to>
                                        <p:strVal val="visible"/>
                                      </p:to>
                                    </p:set>
                                    <p:animEffect transition="in" filter="fade">
                                      <p:cBhvr>
                                        <p:cTn id="4258" dur="500"/>
                                        <p:tgtEl>
                                          <p:spTgt spid="572"/>
                                        </p:tgtEl>
                                      </p:cBhvr>
                                    </p:animEffect>
                                  </p:childTnLst>
                                </p:cTn>
                              </p:par>
                            </p:childTnLst>
                          </p:cTn>
                        </p:par>
                      </p:childTnLst>
                    </p:cTn>
                  </p:par>
                </p:childTnLst>
              </p:cTn>
              <p:nextCondLst>
                <p:cond evt="onClick" delay="0">
                  <p:tgtEl>
                    <p:spTgt spid="582"/>
                  </p:tgtEl>
                </p:cond>
              </p:nextCondLst>
            </p:seq>
            <p:seq concurrent="1" nextAc="seek">
              <p:cTn id="4259" restart="whenNotActive" fill="hold" evtFilter="cancelBubble" nodeType="interactiveSeq">
                <p:stCondLst>
                  <p:cond evt="onClick" delay="0">
                    <p:tgtEl>
                      <p:spTgt spid="583"/>
                    </p:tgtEl>
                  </p:cond>
                </p:stCondLst>
                <p:endSync evt="end" delay="0">
                  <p:rtn val="all"/>
                </p:endSync>
                <p:childTnLst>
                  <p:par>
                    <p:cTn id="4260" fill="hold">
                      <p:stCondLst>
                        <p:cond delay="0"/>
                      </p:stCondLst>
                      <p:childTnLst>
                        <p:par>
                          <p:cTn id="4261" fill="hold">
                            <p:stCondLst>
                              <p:cond delay="0"/>
                            </p:stCondLst>
                            <p:childTnLst>
                              <p:par>
                                <p:cTn id="4262" presetID="1" presetClass="exit" presetSubtype="0" fill="hold" grpId="1" nodeType="clickEffect">
                                  <p:stCondLst>
                                    <p:cond delay="0"/>
                                  </p:stCondLst>
                                  <p:childTnLst>
                                    <p:set>
                                      <p:cBhvr>
                                        <p:cTn id="4263" dur="1" fill="hold">
                                          <p:stCondLst>
                                            <p:cond delay="0"/>
                                          </p:stCondLst>
                                        </p:cTn>
                                        <p:tgtEl>
                                          <p:spTgt spid="583"/>
                                        </p:tgtEl>
                                        <p:attrNameLst>
                                          <p:attrName>style.visibility</p:attrName>
                                        </p:attrNameLst>
                                      </p:cBhvr>
                                      <p:to>
                                        <p:strVal val="hidden"/>
                                      </p:to>
                                    </p:set>
                                  </p:childTnLst>
                                </p:cTn>
                              </p:par>
                              <p:par>
                                <p:cTn id="4264" presetID="1" presetClass="exit" presetSubtype="0" fill="hold" grpId="5" nodeType="withEffect">
                                  <p:stCondLst>
                                    <p:cond delay="0"/>
                                  </p:stCondLst>
                                  <p:childTnLst>
                                    <p:set>
                                      <p:cBhvr>
                                        <p:cTn id="4265" dur="1" fill="hold">
                                          <p:stCondLst>
                                            <p:cond delay="0"/>
                                          </p:stCondLst>
                                        </p:cTn>
                                        <p:tgtEl>
                                          <p:spTgt spid="563"/>
                                        </p:tgtEl>
                                        <p:attrNameLst>
                                          <p:attrName>style.visibility</p:attrName>
                                        </p:attrNameLst>
                                      </p:cBhvr>
                                      <p:to>
                                        <p:strVal val="hidden"/>
                                      </p:to>
                                    </p:set>
                                  </p:childTnLst>
                                </p:cTn>
                              </p:par>
                              <p:par>
                                <p:cTn id="4266" presetID="10" presetClass="entr" presetSubtype="0" fill="hold" grpId="7" nodeType="withEffect">
                                  <p:stCondLst>
                                    <p:cond delay="0"/>
                                  </p:stCondLst>
                                  <p:childTnLst>
                                    <p:set>
                                      <p:cBhvr>
                                        <p:cTn id="4267" dur="1" fill="hold">
                                          <p:stCondLst>
                                            <p:cond delay="0"/>
                                          </p:stCondLst>
                                        </p:cTn>
                                        <p:tgtEl>
                                          <p:spTgt spid="572"/>
                                        </p:tgtEl>
                                        <p:attrNameLst>
                                          <p:attrName>style.visibility</p:attrName>
                                        </p:attrNameLst>
                                      </p:cBhvr>
                                      <p:to>
                                        <p:strVal val="visible"/>
                                      </p:to>
                                    </p:set>
                                    <p:animEffect transition="in" filter="fade">
                                      <p:cBhvr>
                                        <p:cTn id="4268" dur="500"/>
                                        <p:tgtEl>
                                          <p:spTgt spid="572"/>
                                        </p:tgtEl>
                                      </p:cBhvr>
                                    </p:animEffect>
                                  </p:childTnLst>
                                </p:cTn>
                              </p:par>
                            </p:childTnLst>
                          </p:cTn>
                        </p:par>
                      </p:childTnLst>
                    </p:cTn>
                  </p:par>
                </p:childTnLst>
              </p:cTn>
              <p:nextCondLst>
                <p:cond evt="onClick" delay="0">
                  <p:tgtEl>
                    <p:spTgt spid="583"/>
                  </p:tgtEl>
                </p:cond>
              </p:nextCondLst>
            </p:seq>
            <p:seq concurrent="1" nextAc="seek">
              <p:cTn id="4269" restart="whenNotActive" fill="hold" evtFilter="cancelBubble" nodeType="interactiveSeq">
                <p:stCondLst>
                  <p:cond evt="onClick" delay="0">
                    <p:tgtEl>
                      <p:spTgt spid="585"/>
                    </p:tgtEl>
                  </p:cond>
                </p:stCondLst>
                <p:endSync evt="end" delay="0">
                  <p:rtn val="all"/>
                </p:endSync>
                <p:childTnLst>
                  <p:par>
                    <p:cTn id="4270" fill="hold">
                      <p:stCondLst>
                        <p:cond delay="0"/>
                      </p:stCondLst>
                      <p:childTnLst>
                        <p:par>
                          <p:cTn id="4271" fill="hold">
                            <p:stCondLst>
                              <p:cond delay="0"/>
                            </p:stCondLst>
                            <p:childTnLst>
                              <p:par>
                                <p:cTn id="4272" presetID="1" presetClass="entr" presetSubtype="0" fill="hold" grpId="0" nodeType="clickEffect">
                                  <p:stCondLst>
                                    <p:cond delay="0"/>
                                  </p:stCondLst>
                                  <p:childTnLst>
                                    <p:set>
                                      <p:cBhvr>
                                        <p:cTn id="4273" dur="1" fill="hold">
                                          <p:stCondLst>
                                            <p:cond delay="0"/>
                                          </p:stCondLst>
                                        </p:cTn>
                                        <p:tgtEl>
                                          <p:spTgt spid="591"/>
                                        </p:tgtEl>
                                        <p:attrNameLst>
                                          <p:attrName>style.visibility</p:attrName>
                                        </p:attrNameLst>
                                      </p:cBhvr>
                                      <p:to>
                                        <p:strVal val="visible"/>
                                      </p:to>
                                    </p:set>
                                  </p:childTnLst>
                                </p:cTn>
                              </p:par>
                              <p:par>
                                <p:cTn id="4274" presetID="10" presetClass="exit" presetSubtype="0" fill="hold" grpId="1" nodeType="withEffect">
                                  <p:stCondLst>
                                    <p:cond delay="0"/>
                                  </p:stCondLst>
                                  <p:childTnLst>
                                    <p:animEffect transition="out" filter="fade">
                                      <p:cBhvr>
                                        <p:cTn id="4275" dur="500"/>
                                        <p:tgtEl>
                                          <p:spTgt spid="570"/>
                                        </p:tgtEl>
                                      </p:cBhvr>
                                    </p:animEffect>
                                    <p:set>
                                      <p:cBhvr>
                                        <p:cTn id="4276"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5"/>
                  </p:tgtEl>
                </p:cond>
              </p:nextCondLst>
            </p:seq>
            <p:seq concurrent="1" nextAc="seek">
              <p:cTn id="4277" restart="whenNotActive" fill="hold" evtFilter="cancelBubble" nodeType="interactiveSeq">
                <p:stCondLst>
                  <p:cond evt="onClick" delay="0">
                    <p:tgtEl>
                      <p:spTgt spid="586"/>
                    </p:tgtEl>
                  </p:cond>
                </p:stCondLst>
                <p:endSync evt="end" delay="0">
                  <p:rtn val="all"/>
                </p:endSync>
                <p:childTnLst>
                  <p:par>
                    <p:cTn id="4278" fill="hold">
                      <p:stCondLst>
                        <p:cond delay="0"/>
                      </p:stCondLst>
                      <p:childTnLst>
                        <p:par>
                          <p:cTn id="4279" fill="hold">
                            <p:stCondLst>
                              <p:cond delay="0"/>
                            </p:stCondLst>
                            <p:childTnLst>
                              <p:par>
                                <p:cTn id="4280" presetID="1" presetClass="entr" presetSubtype="0" fill="hold" grpId="0" nodeType="clickEffect">
                                  <p:stCondLst>
                                    <p:cond delay="0"/>
                                  </p:stCondLst>
                                  <p:childTnLst>
                                    <p:set>
                                      <p:cBhvr>
                                        <p:cTn id="4281" dur="1" fill="hold">
                                          <p:stCondLst>
                                            <p:cond delay="0"/>
                                          </p:stCondLst>
                                        </p:cTn>
                                        <p:tgtEl>
                                          <p:spTgt spid="592"/>
                                        </p:tgtEl>
                                        <p:attrNameLst>
                                          <p:attrName>style.visibility</p:attrName>
                                        </p:attrNameLst>
                                      </p:cBhvr>
                                      <p:to>
                                        <p:strVal val="visible"/>
                                      </p:to>
                                    </p:set>
                                  </p:childTnLst>
                                </p:cTn>
                              </p:par>
                              <p:par>
                                <p:cTn id="4282" presetID="1" presetClass="entr" presetSubtype="0" fill="hold" grpId="2" nodeType="withEffect">
                                  <p:stCondLst>
                                    <p:cond delay="0"/>
                                  </p:stCondLst>
                                  <p:childTnLst>
                                    <p:set>
                                      <p:cBhvr>
                                        <p:cTn id="4283" dur="1" fill="hold">
                                          <p:stCondLst>
                                            <p:cond delay="0"/>
                                          </p:stCondLst>
                                        </p:cTn>
                                        <p:tgtEl>
                                          <p:spTgt spid="562"/>
                                        </p:tgtEl>
                                        <p:attrNameLst>
                                          <p:attrName>style.visibility</p:attrName>
                                        </p:attrNameLst>
                                      </p:cBhvr>
                                      <p:to>
                                        <p:strVal val="visible"/>
                                      </p:to>
                                    </p:set>
                                  </p:childTnLst>
                                </p:cTn>
                              </p:par>
                              <p:par>
                                <p:cTn id="4284" presetID="10" presetClass="exit" presetSubtype="0" fill="hold" grpId="2" nodeType="withEffect">
                                  <p:stCondLst>
                                    <p:cond delay="0"/>
                                  </p:stCondLst>
                                  <p:childTnLst>
                                    <p:animEffect transition="out" filter="fade">
                                      <p:cBhvr>
                                        <p:cTn id="4285" dur="500"/>
                                        <p:tgtEl>
                                          <p:spTgt spid="570"/>
                                        </p:tgtEl>
                                      </p:cBhvr>
                                    </p:animEffect>
                                    <p:set>
                                      <p:cBhvr>
                                        <p:cTn id="4286"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6"/>
                  </p:tgtEl>
                </p:cond>
              </p:nextCondLst>
            </p:seq>
            <p:seq concurrent="1" nextAc="seek">
              <p:cTn id="4287" restart="whenNotActive" fill="hold" evtFilter="cancelBubble" nodeType="interactiveSeq">
                <p:stCondLst>
                  <p:cond evt="onClick" delay="0">
                    <p:tgtEl>
                      <p:spTgt spid="587"/>
                    </p:tgtEl>
                  </p:cond>
                </p:stCondLst>
                <p:endSync evt="end" delay="0">
                  <p:rtn val="all"/>
                </p:endSync>
                <p:childTnLst>
                  <p:par>
                    <p:cTn id="4288" fill="hold">
                      <p:stCondLst>
                        <p:cond delay="0"/>
                      </p:stCondLst>
                      <p:childTnLst>
                        <p:par>
                          <p:cTn id="4289" fill="hold">
                            <p:stCondLst>
                              <p:cond delay="0"/>
                            </p:stCondLst>
                            <p:childTnLst>
                              <p:par>
                                <p:cTn id="4290" presetID="1" presetClass="entr" presetSubtype="0" fill="hold" grpId="1" nodeType="clickEffect">
                                  <p:stCondLst>
                                    <p:cond delay="0"/>
                                  </p:stCondLst>
                                  <p:childTnLst>
                                    <p:set>
                                      <p:cBhvr>
                                        <p:cTn id="4291" dur="1" fill="hold">
                                          <p:stCondLst>
                                            <p:cond delay="0"/>
                                          </p:stCondLst>
                                        </p:cTn>
                                        <p:tgtEl>
                                          <p:spTgt spid="593"/>
                                        </p:tgtEl>
                                        <p:attrNameLst>
                                          <p:attrName>style.visibility</p:attrName>
                                        </p:attrNameLst>
                                      </p:cBhvr>
                                      <p:to>
                                        <p:strVal val="visible"/>
                                      </p:to>
                                    </p:set>
                                  </p:childTnLst>
                                </p:cTn>
                              </p:par>
                              <p:par>
                                <p:cTn id="4292" presetID="1" presetClass="entr" presetSubtype="0" fill="hold" grpId="1" nodeType="withEffect">
                                  <p:stCondLst>
                                    <p:cond delay="0"/>
                                  </p:stCondLst>
                                  <p:childTnLst>
                                    <p:set>
                                      <p:cBhvr>
                                        <p:cTn id="4293" dur="1" fill="hold">
                                          <p:stCondLst>
                                            <p:cond delay="0"/>
                                          </p:stCondLst>
                                        </p:cTn>
                                        <p:tgtEl>
                                          <p:spTgt spid="562"/>
                                        </p:tgtEl>
                                        <p:attrNameLst>
                                          <p:attrName>style.visibility</p:attrName>
                                        </p:attrNameLst>
                                      </p:cBhvr>
                                      <p:to>
                                        <p:strVal val="visible"/>
                                      </p:to>
                                    </p:set>
                                  </p:childTnLst>
                                </p:cTn>
                              </p:par>
                              <p:par>
                                <p:cTn id="4294" presetID="10" presetClass="exit" presetSubtype="0" fill="hold" grpId="5" nodeType="withEffect">
                                  <p:stCondLst>
                                    <p:cond delay="0"/>
                                  </p:stCondLst>
                                  <p:childTnLst>
                                    <p:animEffect transition="out" filter="fade">
                                      <p:cBhvr>
                                        <p:cTn id="4295" dur="500"/>
                                        <p:tgtEl>
                                          <p:spTgt spid="570"/>
                                        </p:tgtEl>
                                      </p:cBhvr>
                                    </p:animEffect>
                                    <p:set>
                                      <p:cBhvr>
                                        <p:cTn id="4296"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7"/>
                  </p:tgtEl>
                </p:cond>
              </p:nextCondLst>
            </p:seq>
            <p:seq concurrent="1" nextAc="seek">
              <p:cTn id="4297" restart="whenNotActive" fill="hold" evtFilter="cancelBubble" nodeType="interactiveSeq">
                <p:stCondLst>
                  <p:cond evt="onClick" delay="0">
                    <p:tgtEl>
                      <p:spTgt spid="589"/>
                    </p:tgtEl>
                  </p:cond>
                </p:stCondLst>
                <p:endSync evt="end" delay="0">
                  <p:rtn val="all"/>
                </p:endSync>
                <p:childTnLst>
                  <p:par>
                    <p:cTn id="4298" fill="hold">
                      <p:stCondLst>
                        <p:cond delay="0"/>
                      </p:stCondLst>
                      <p:childTnLst>
                        <p:par>
                          <p:cTn id="4299" fill="hold">
                            <p:stCondLst>
                              <p:cond delay="0"/>
                            </p:stCondLst>
                            <p:childTnLst>
                              <p:par>
                                <p:cTn id="4300" presetID="1" presetClass="entr" presetSubtype="0" fill="hold" grpId="0" nodeType="clickEffect">
                                  <p:stCondLst>
                                    <p:cond delay="0"/>
                                  </p:stCondLst>
                                  <p:childTnLst>
                                    <p:set>
                                      <p:cBhvr>
                                        <p:cTn id="4301" dur="1" fill="hold">
                                          <p:stCondLst>
                                            <p:cond delay="0"/>
                                          </p:stCondLst>
                                        </p:cTn>
                                        <p:tgtEl>
                                          <p:spTgt spid="595"/>
                                        </p:tgtEl>
                                        <p:attrNameLst>
                                          <p:attrName>style.visibility</p:attrName>
                                        </p:attrNameLst>
                                      </p:cBhvr>
                                      <p:to>
                                        <p:strVal val="visible"/>
                                      </p:to>
                                    </p:set>
                                  </p:childTnLst>
                                </p:cTn>
                              </p:par>
                              <p:par>
                                <p:cTn id="4302" presetID="1" presetClass="entr" presetSubtype="0" fill="hold" grpId="0" nodeType="withEffect">
                                  <p:stCondLst>
                                    <p:cond delay="0"/>
                                  </p:stCondLst>
                                  <p:childTnLst>
                                    <p:set>
                                      <p:cBhvr>
                                        <p:cTn id="4303" dur="1" fill="hold">
                                          <p:stCondLst>
                                            <p:cond delay="0"/>
                                          </p:stCondLst>
                                        </p:cTn>
                                        <p:tgtEl>
                                          <p:spTgt spid="562"/>
                                        </p:tgtEl>
                                        <p:attrNameLst>
                                          <p:attrName>style.visibility</p:attrName>
                                        </p:attrNameLst>
                                      </p:cBhvr>
                                      <p:to>
                                        <p:strVal val="visible"/>
                                      </p:to>
                                    </p:set>
                                  </p:childTnLst>
                                </p:cTn>
                              </p:par>
                              <p:par>
                                <p:cTn id="4304" presetID="10" presetClass="exit" presetSubtype="0" fill="hold" grpId="4" nodeType="withEffect">
                                  <p:stCondLst>
                                    <p:cond delay="0"/>
                                  </p:stCondLst>
                                  <p:childTnLst>
                                    <p:animEffect transition="out" filter="fade">
                                      <p:cBhvr>
                                        <p:cTn id="4305" dur="500"/>
                                        <p:tgtEl>
                                          <p:spTgt spid="570"/>
                                        </p:tgtEl>
                                      </p:cBhvr>
                                    </p:animEffect>
                                    <p:set>
                                      <p:cBhvr>
                                        <p:cTn id="4306"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9"/>
                  </p:tgtEl>
                </p:cond>
              </p:nextCondLst>
            </p:seq>
            <p:seq concurrent="1" nextAc="seek">
              <p:cTn id="4307" restart="whenNotActive" fill="hold" evtFilter="cancelBubble" nodeType="interactiveSeq">
                <p:stCondLst>
                  <p:cond evt="onClick" delay="0">
                    <p:tgtEl>
                      <p:spTgt spid="590"/>
                    </p:tgtEl>
                  </p:cond>
                </p:stCondLst>
                <p:endSync evt="end" delay="0">
                  <p:rtn val="all"/>
                </p:endSync>
                <p:childTnLst>
                  <p:par>
                    <p:cTn id="4308" fill="hold">
                      <p:stCondLst>
                        <p:cond delay="0"/>
                      </p:stCondLst>
                      <p:childTnLst>
                        <p:par>
                          <p:cTn id="4309" fill="hold">
                            <p:stCondLst>
                              <p:cond delay="0"/>
                            </p:stCondLst>
                            <p:childTnLst>
                              <p:par>
                                <p:cTn id="4310" presetID="1" presetClass="entr" presetSubtype="0" fill="hold" grpId="0" nodeType="clickEffect">
                                  <p:stCondLst>
                                    <p:cond delay="0"/>
                                  </p:stCondLst>
                                  <p:childTnLst>
                                    <p:set>
                                      <p:cBhvr>
                                        <p:cTn id="4311" dur="1" fill="hold">
                                          <p:stCondLst>
                                            <p:cond delay="0"/>
                                          </p:stCondLst>
                                        </p:cTn>
                                        <p:tgtEl>
                                          <p:spTgt spid="596"/>
                                        </p:tgtEl>
                                        <p:attrNameLst>
                                          <p:attrName>style.visibility</p:attrName>
                                        </p:attrNameLst>
                                      </p:cBhvr>
                                      <p:to>
                                        <p:strVal val="visible"/>
                                      </p:to>
                                    </p:set>
                                  </p:childTnLst>
                                </p:cTn>
                              </p:par>
                              <p:par>
                                <p:cTn id="4312" presetID="1" presetClass="entr" presetSubtype="0" fill="hold" grpId="0" nodeType="withEffect">
                                  <p:stCondLst>
                                    <p:cond delay="0"/>
                                  </p:stCondLst>
                                  <p:childTnLst>
                                    <p:set>
                                      <p:cBhvr>
                                        <p:cTn id="4313" dur="1" fill="hold">
                                          <p:stCondLst>
                                            <p:cond delay="0"/>
                                          </p:stCondLst>
                                        </p:cTn>
                                        <p:tgtEl>
                                          <p:spTgt spid="567"/>
                                        </p:tgtEl>
                                        <p:attrNameLst>
                                          <p:attrName>style.visibility</p:attrName>
                                        </p:attrNameLst>
                                      </p:cBhvr>
                                      <p:to>
                                        <p:strVal val="visible"/>
                                      </p:to>
                                    </p:set>
                                  </p:childTnLst>
                                </p:cTn>
                              </p:par>
                              <p:par>
                                <p:cTn id="4314" presetID="10" presetClass="exit" presetSubtype="0" fill="hold" grpId="3" nodeType="withEffect">
                                  <p:stCondLst>
                                    <p:cond delay="0"/>
                                  </p:stCondLst>
                                  <p:childTnLst>
                                    <p:animEffect transition="out" filter="fade">
                                      <p:cBhvr>
                                        <p:cTn id="4315" dur="500"/>
                                        <p:tgtEl>
                                          <p:spTgt spid="570"/>
                                        </p:tgtEl>
                                      </p:cBhvr>
                                    </p:animEffect>
                                    <p:set>
                                      <p:cBhvr>
                                        <p:cTn id="4316"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90"/>
                  </p:tgtEl>
                </p:cond>
              </p:nextCondLst>
            </p:seq>
            <p:seq concurrent="1" nextAc="seek">
              <p:cTn id="4317" restart="whenNotActive" fill="hold" evtFilter="cancelBubble" nodeType="interactiveSeq">
                <p:stCondLst>
                  <p:cond evt="onClick" delay="0">
                    <p:tgtEl>
                      <p:spTgt spid="588"/>
                    </p:tgtEl>
                  </p:cond>
                </p:stCondLst>
                <p:endSync evt="end" delay="0">
                  <p:rtn val="all"/>
                </p:endSync>
                <p:childTnLst>
                  <p:par>
                    <p:cTn id="4318" fill="hold">
                      <p:stCondLst>
                        <p:cond delay="0"/>
                      </p:stCondLst>
                      <p:childTnLst>
                        <p:par>
                          <p:cTn id="4319" fill="hold">
                            <p:stCondLst>
                              <p:cond delay="0"/>
                            </p:stCondLst>
                            <p:childTnLst>
                              <p:par>
                                <p:cTn id="4320" presetID="1" presetClass="entr" presetSubtype="0" fill="hold" grpId="0" nodeType="clickEffect">
                                  <p:stCondLst>
                                    <p:cond delay="0"/>
                                  </p:stCondLst>
                                  <p:childTnLst>
                                    <p:set>
                                      <p:cBhvr>
                                        <p:cTn id="4321" dur="1" fill="hold">
                                          <p:stCondLst>
                                            <p:cond delay="0"/>
                                          </p:stCondLst>
                                        </p:cTn>
                                        <p:tgtEl>
                                          <p:spTgt spid="594"/>
                                        </p:tgtEl>
                                        <p:attrNameLst>
                                          <p:attrName>style.visibility</p:attrName>
                                        </p:attrNameLst>
                                      </p:cBhvr>
                                      <p:to>
                                        <p:strVal val="visible"/>
                                      </p:to>
                                    </p:set>
                                  </p:childTnLst>
                                </p:cTn>
                              </p:par>
                              <p:par>
                                <p:cTn id="4322" presetID="10" presetClass="exit" presetSubtype="0" fill="hold" grpId="0" nodeType="withEffect">
                                  <p:stCondLst>
                                    <p:cond delay="0"/>
                                  </p:stCondLst>
                                  <p:childTnLst>
                                    <p:animEffect transition="out" filter="fade">
                                      <p:cBhvr>
                                        <p:cTn id="4323" dur="500"/>
                                        <p:tgtEl>
                                          <p:spTgt spid="570"/>
                                        </p:tgtEl>
                                      </p:cBhvr>
                                    </p:animEffect>
                                    <p:set>
                                      <p:cBhvr>
                                        <p:cTn id="4324"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8"/>
                  </p:tgtEl>
                </p:cond>
              </p:nextCondLst>
            </p:seq>
            <p:seq concurrent="1" nextAc="seek">
              <p:cTn id="4325" restart="whenNotActive" fill="hold" evtFilter="cancelBubble" nodeType="interactiveSeq">
                <p:stCondLst>
                  <p:cond evt="onClick" delay="0">
                    <p:tgtEl>
                      <p:spTgt spid="596"/>
                    </p:tgtEl>
                  </p:cond>
                </p:stCondLst>
                <p:endSync evt="end" delay="0">
                  <p:rtn val="all"/>
                </p:endSync>
                <p:childTnLst>
                  <p:par>
                    <p:cTn id="4326" fill="hold">
                      <p:stCondLst>
                        <p:cond delay="0"/>
                      </p:stCondLst>
                      <p:childTnLst>
                        <p:par>
                          <p:cTn id="4327" fill="hold">
                            <p:stCondLst>
                              <p:cond delay="0"/>
                            </p:stCondLst>
                            <p:childTnLst>
                              <p:par>
                                <p:cTn id="4328" presetID="1" presetClass="exit" presetSubtype="0" fill="hold" grpId="1" nodeType="clickEffect">
                                  <p:stCondLst>
                                    <p:cond delay="0"/>
                                  </p:stCondLst>
                                  <p:childTnLst>
                                    <p:set>
                                      <p:cBhvr>
                                        <p:cTn id="4329" dur="1" fill="hold">
                                          <p:stCondLst>
                                            <p:cond delay="0"/>
                                          </p:stCondLst>
                                        </p:cTn>
                                        <p:tgtEl>
                                          <p:spTgt spid="596"/>
                                        </p:tgtEl>
                                        <p:attrNameLst>
                                          <p:attrName>style.visibility</p:attrName>
                                        </p:attrNameLst>
                                      </p:cBhvr>
                                      <p:to>
                                        <p:strVal val="hidden"/>
                                      </p:to>
                                    </p:set>
                                  </p:childTnLst>
                                </p:cTn>
                              </p:par>
                              <p:par>
                                <p:cTn id="4330" presetID="1" presetClass="exit" presetSubtype="0" fill="hold" grpId="1" nodeType="withEffect">
                                  <p:stCondLst>
                                    <p:cond delay="0"/>
                                  </p:stCondLst>
                                  <p:childTnLst>
                                    <p:set>
                                      <p:cBhvr>
                                        <p:cTn id="4331" dur="1" fill="hold">
                                          <p:stCondLst>
                                            <p:cond delay="0"/>
                                          </p:stCondLst>
                                        </p:cTn>
                                        <p:tgtEl>
                                          <p:spTgt spid="567"/>
                                        </p:tgtEl>
                                        <p:attrNameLst>
                                          <p:attrName>style.visibility</p:attrName>
                                        </p:attrNameLst>
                                      </p:cBhvr>
                                      <p:to>
                                        <p:strVal val="hidden"/>
                                      </p:to>
                                    </p:set>
                                  </p:childTnLst>
                                </p:cTn>
                              </p:par>
                              <p:par>
                                <p:cTn id="4332" presetID="10" presetClass="entr" presetSubtype="0" fill="hold" grpId="6" nodeType="withEffect">
                                  <p:stCondLst>
                                    <p:cond delay="0"/>
                                  </p:stCondLst>
                                  <p:childTnLst>
                                    <p:set>
                                      <p:cBhvr>
                                        <p:cTn id="4333" dur="1" fill="hold">
                                          <p:stCondLst>
                                            <p:cond delay="0"/>
                                          </p:stCondLst>
                                        </p:cTn>
                                        <p:tgtEl>
                                          <p:spTgt spid="570"/>
                                        </p:tgtEl>
                                        <p:attrNameLst>
                                          <p:attrName>style.visibility</p:attrName>
                                        </p:attrNameLst>
                                      </p:cBhvr>
                                      <p:to>
                                        <p:strVal val="visible"/>
                                      </p:to>
                                    </p:set>
                                    <p:animEffect transition="in" filter="fade">
                                      <p:cBhvr>
                                        <p:cTn id="4334" dur="500"/>
                                        <p:tgtEl>
                                          <p:spTgt spid="570"/>
                                        </p:tgtEl>
                                      </p:cBhvr>
                                    </p:animEffect>
                                  </p:childTnLst>
                                </p:cTn>
                              </p:par>
                            </p:childTnLst>
                          </p:cTn>
                        </p:par>
                      </p:childTnLst>
                    </p:cTn>
                  </p:par>
                </p:childTnLst>
              </p:cTn>
              <p:nextCondLst>
                <p:cond evt="onClick" delay="0">
                  <p:tgtEl>
                    <p:spTgt spid="596"/>
                  </p:tgtEl>
                </p:cond>
              </p:nextCondLst>
            </p:seq>
            <p:seq concurrent="1" nextAc="seek">
              <p:cTn id="4335" restart="whenNotActive" fill="hold" evtFilter="cancelBubble" nodeType="interactiveSeq">
                <p:stCondLst>
                  <p:cond evt="onClick" delay="0">
                    <p:tgtEl>
                      <p:spTgt spid="591"/>
                    </p:tgtEl>
                  </p:cond>
                </p:stCondLst>
                <p:endSync evt="end" delay="0">
                  <p:rtn val="all"/>
                </p:endSync>
                <p:childTnLst>
                  <p:par>
                    <p:cTn id="4336" fill="hold">
                      <p:stCondLst>
                        <p:cond delay="0"/>
                      </p:stCondLst>
                      <p:childTnLst>
                        <p:par>
                          <p:cTn id="4337" fill="hold">
                            <p:stCondLst>
                              <p:cond delay="0"/>
                            </p:stCondLst>
                            <p:childTnLst>
                              <p:par>
                                <p:cTn id="4338" presetID="1" presetClass="exit" presetSubtype="0" fill="hold" grpId="1" nodeType="clickEffect">
                                  <p:stCondLst>
                                    <p:cond delay="0"/>
                                  </p:stCondLst>
                                  <p:childTnLst>
                                    <p:set>
                                      <p:cBhvr>
                                        <p:cTn id="4339" dur="1" fill="hold">
                                          <p:stCondLst>
                                            <p:cond delay="0"/>
                                          </p:stCondLst>
                                        </p:cTn>
                                        <p:tgtEl>
                                          <p:spTgt spid="591"/>
                                        </p:tgtEl>
                                        <p:attrNameLst>
                                          <p:attrName>style.visibility</p:attrName>
                                        </p:attrNameLst>
                                      </p:cBhvr>
                                      <p:to>
                                        <p:strVal val="hidden"/>
                                      </p:to>
                                    </p:set>
                                  </p:childTnLst>
                                </p:cTn>
                              </p:par>
                              <p:par>
                                <p:cTn id="4340" presetID="10" presetClass="entr" presetSubtype="0" fill="hold" grpId="7" nodeType="withEffect">
                                  <p:stCondLst>
                                    <p:cond delay="0"/>
                                  </p:stCondLst>
                                  <p:childTnLst>
                                    <p:set>
                                      <p:cBhvr>
                                        <p:cTn id="4341" dur="1" fill="hold">
                                          <p:stCondLst>
                                            <p:cond delay="0"/>
                                          </p:stCondLst>
                                        </p:cTn>
                                        <p:tgtEl>
                                          <p:spTgt spid="570"/>
                                        </p:tgtEl>
                                        <p:attrNameLst>
                                          <p:attrName>style.visibility</p:attrName>
                                        </p:attrNameLst>
                                      </p:cBhvr>
                                      <p:to>
                                        <p:strVal val="visible"/>
                                      </p:to>
                                    </p:set>
                                    <p:animEffect transition="in" filter="fade">
                                      <p:cBhvr>
                                        <p:cTn id="4342" dur="500"/>
                                        <p:tgtEl>
                                          <p:spTgt spid="570"/>
                                        </p:tgtEl>
                                      </p:cBhvr>
                                    </p:animEffect>
                                  </p:childTnLst>
                                </p:cTn>
                              </p:par>
                            </p:childTnLst>
                          </p:cTn>
                        </p:par>
                      </p:childTnLst>
                    </p:cTn>
                  </p:par>
                </p:childTnLst>
              </p:cTn>
              <p:nextCondLst>
                <p:cond evt="onClick" delay="0">
                  <p:tgtEl>
                    <p:spTgt spid="591"/>
                  </p:tgtEl>
                </p:cond>
              </p:nextCondLst>
            </p:seq>
            <p:seq concurrent="1" nextAc="seek">
              <p:cTn id="4343" restart="whenNotActive" fill="hold" evtFilter="cancelBubble" nodeType="interactiveSeq">
                <p:stCondLst>
                  <p:cond evt="onClick" delay="0">
                    <p:tgtEl>
                      <p:spTgt spid="592"/>
                    </p:tgtEl>
                  </p:cond>
                </p:stCondLst>
                <p:endSync evt="end" delay="0">
                  <p:rtn val="all"/>
                </p:endSync>
                <p:childTnLst>
                  <p:par>
                    <p:cTn id="4344" fill="hold">
                      <p:stCondLst>
                        <p:cond delay="0"/>
                      </p:stCondLst>
                      <p:childTnLst>
                        <p:par>
                          <p:cTn id="4345" fill="hold">
                            <p:stCondLst>
                              <p:cond delay="0"/>
                            </p:stCondLst>
                            <p:childTnLst>
                              <p:par>
                                <p:cTn id="4346" presetID="1" presetClass="exit" presetSubtype="0" fill="hold" grpId="1" nodeType="clickEffect">
                                  <p:stCondLst>
                                    <p:cond delay="0"/>
                                  </p:stCondLst>
                                  <p:childTnLst>
                                    <p:set>
                                      <p:cBhvr>
                                        <p:cTn id="4347" dur="1" fill="hold">
                                          <p:stCondLst>
                                            <p:cond delay="0"/>
                                          </p:stCondLst>
                                        </p:cTn>
                                        <p:tgtEl>
                                          <p:spTgt spid="592"/>
                                        </p:tgtEl>
                                        <p:attrNameLst>
                                          <p:attrName>style.visibility</p:attrName>
                                        </p:attrNameLst>
                                      </p:cBhvr>
                                      <p:to>
                                        <p:strVal val="hidden"/>
                                      </p:to>
                                    </p:set>
                                  </p:childTnLst>
                                </p:cTn>
                              </p:par>
                              <p:par>
                                <p:cTn id="4348" presetID="1" presetClass="exit" presetSubtype="0" fill="hold" grpId="5" nodeType="withEffect">
                                  <p:stCondLst>
                                    <p:cond delay="0"/>
                                  </p:stCondLst>
                                  <p:childTnLst>
                                    <p:set>
                                      <p:cBhvr>
                                        <p:cTn id="4349" dur="1" fill="hold">
                                          <p:stCondLst>
                                            <p:cond delay="0"/>
                                          </p:stCondLst>
                                        </p:cTn>
                                        <p:tgtEl>
                                          <p:spTgt spid="562"/>
                                        </p:tgtEl>
                                        <p:attrNameLst>
                                          <p:attrName>style.visibility</p:attrName>
                                        </p:attrNameLst>
                                      </p:cBhvr>
                                      <p:to>
                                        <p:strVal val="hidden"/>
                                      </p:to>
                                    </p:set>
                                  </p:childTnLst>
                                </p:cTn>
                              </p:par>
                              <p:par>
                                <p:cTn id="4350" presetID="10" presetClass="entr" presetSubtype="0" fill="hold" grpId="11" nodeType="withEffect">
                                  <p:stCondLst>
                                    <p:cond delay="0"/>
                                  </p:stCondLst>
                                  <p:childTnLst>
                                    <p:set>
                                      <p:cBhvr>
                                        <p:cTn id="4351" dur="1" fill="hold">
                                          <p:stCondLst>
                                            <p:cond delay="0"/>
                                          </p:stCondLst>
                                        </p:cTn>
                                        <p:tgtEl>
                                          <p:spTgt spid="570"/>
                                        </p:tgtEl>
                                        <p:attrNameLst>
                                          <p:attrName>style.visibility</p:attrName>
                                        </p:attrNameLst>
                                      </p:cBhvr>
                                      <p:to>
                                        <p:strVal val="visible"/>
                                      </p:to>
                                    </p:set>
                                    <p:animEffect transition="in" filter="fade">
                                      <p:cBhvr>
                                        <p:cTn id="4352" dur="500"/>
                                        <p:tgtEl>
                                          <p:spTgt spid="570"/>
                                        </p:tgtEl>
                                      </p:cBhvr>
                                    </p:animEffect>
                                  </p:childTnLst>
                                </p:cTn>
                              </p:par>
                            </p:childTnLst>
                          </p:cTn>
                        </p:par>
                      </p:childTnLst>
                    </p:cTn>
                  </p:par>
                </p:childTnLst>
              </p:cTn>
              <p:nextCondLst>
                <p:cond evt="onClick" delay="0">
                  <p:tgtEl>
                    <p:spTgt spid="592"/>
                  </p:tgtEl>
                </p:cond>
              </p:nextCondLst>
            </p:seq>
            <p:seq concurrent="1" nextAc="seek">
              <p:cTn id="4353" restart="whenNotActive" fill="hold" evtFilter="cancelBubble" nodeType="interactiveSeq">
                <p:stCondLst>
                  <p:cond evt="onClick" delay="0">
                    <p:tgtEl>
                      <p:spTgt spid="593"/>
                    </p:tgtEl>
                  </p:cond>
                </p:stCondLst>
                <p:endSync evt="end" delay="0">
                  <p:rtn val="all"/>
                </p:endSync>
                <p:childTnLst>
                  <p:par>
                    <p:cTn id="4354" fill="hold">
                      <p:stCondLst>
                        <p:cond delay="0"/>
                      </p:stCondLst>
                      <p:childTnLst>
                        <p:par>
                          <p:cTn id="4355" fill="hold">
                            <p:stCondLst>
                              <p:cond delay="0"/>
                            </p:stCondLst>
                            <p:childTnLst>
                              <p:par>
                                <p:cTn id="4356" presetID="1" presetClass="exit" presetSubtype="0" fill="hold" grpId="0" nodeType="clickEffect">
                                  <p:stCondLst>
                                    <p:cond delay="0"/>
                                  </p:stCondLst>
                                  <p:childTnLst>
                                    <p:set>
                                      <p:cBhvr>
                                        <p:cTn id="4357" dur="1" fill="hold">
                                          <p:stCondLst>
                                            <p:cond delay="0"/>
                                          </p:stCondLst>
                                        </p:cTn>
                                        <p:tgtEl>
                                          <p:spTgt spid="593"/>
                                        </p:tgtEl>
                                        <p:attrNameLst>
                                          <p:attrName>style.visibility</p:attrName>
                                        </p:attrNameLst>
                                      </p:cBhvr>
                                      <p:to>
                                        <p:strVal val="hidden"/>
                                      </p:to>
                                    </p:set>
                                  </p:childTnLst>
                                </p:cTn>
                              </p:par>
                              <p:par>
                                <p:cTn id="4358" presetID="1" presetClass="exit" presetSubtype="0" fill="hold" grpId="4" nodeType="withEffect">
                                  <p:stCondLst>
                                    <p:cond delay="0"/>
                                  </p:stCondLst>
                                  <p:childTnLst>
                                    <p:set>
                                      <p:cBhvr>
                                        <p:cTn id="4359" dur="1" fill="hold">
                                          <p:stCondLst>
                                            <p:cond delay="0"/>
                                          </p:stCondLst>
                                        </p:cTn>
                                        <p:tgtEl>
                                          <p:spTgt spid="562"/>
                                        </p:tgtEl>
                                        <p:attrNameLst>
                                          <p:attrName>style.visibility</p:attrName>
                                        </p:attrNameLst>
                                      </p:cBhvr>
                                      <p:to>
                                        <p:strVal val="hidden"/>
                                      </p:to>
                                    </p:set>
                                  </p:childTnLst>
                                </p:cTn>
                              </p:par>
                              <p:par>
                                <p:cTn id="4360" presetID="10" presetClass="entr" presetSubtype="0" fill="hold" grpId="10" nodeType="withEffect">
                                  <p:stCondLst>
                                    <p:cond delay="0"/>
                                  </p:stCondLst>
                                  <p:childTnLst>
                                    <p:set>
                                      <p:cBhvr>
                                        <p:cTn id="4361" dur="1" fill="hold">
                                          <p:stCondLst>
                                            <p:cond delay="0"/>
                                          </p:stCondLst>
                                        </p:cTn>
                                        <p:tgtEl>
                                          <p:spTgt spid="570"/>
                                        </p:tgtEl>
                                        <p:attrNameLst>
                                          <p:attrName>style.visibility</p:attrName>
                                        </p:attrNameLst>
                                      </p:cBhvr>
                                      <p:to>
                                        <p:strVal val="visible"/>
                                      </p:to>
                                    </p:set>
                                    <p:animEffect transition="in" filter="fade">
                                      <p:cBhvr>
                                        <p:cTn id="4362" dur="500"/>
                                        <p:tgtEl>
                                          <p:spTgt spid="570"/>
                                        </p:tgtEl>
                                      </p:cBhvr>
                                    </p:animEffect>
                                  </p:childTnLst>
                                </p:cTn>
                              </p:par>
                            </p:childTnLst>
                          </p:cTn>
                        </p:par>
                      </p:childTnLst>
                    </p:cTn>
                  </p:par>
                </p:childTnLst>
              </p:cTn>
              <p:nextCondLst>
                <p:cond evt="onClick" delay="0">
                  <p:tgtEl>
                    <p:spTgt spid="593"/>
                  </p:tgtEl>
                </p:cond>
              </p:nextCondLst>
            </p:seq>
            <p:seq concurrent="1" nextAc="seek">
              <p:cTn id="4363" restart="whenNotActive" fill="hold" evtFilter="cancelBubble" nodeType="interactiveSeq">
                <p:stCondLst>
                  <p:cond evt="onClick" delay="0">
                    <p:tgtEl>
                      <p:spTgt spid="594"/>
                    </p:tgtEl>
                  </p:cond>
                </p:stCondLst>
                <p:endSync evt="end" delay="0">
                  <p:rtn val="all"/>
                </p:endSync>
                <p:childTnLst>
                  <p:par>
                    <p:cTn id="4364" fill="hold">
                      <p:stCondLst>
                        <p:cond delay="0"/>
                      </p:stCondLst>
                      <p:childTnLst>
                        <p:par>
                          <p:cTn id="4365" fill="hold">
                            <p:stCondLst>
                              <p:cond delay="0"/>
                            </p:stCondLst>
                            <p:childTnLst>
                              <p:par>
                                <p:cTn id="4366" presetID="1" presetClass="exit" presetSubtype="0" fill="hold" grpId="1" nodeType="clickEffect">
                                  <p:stCondLst>
                                    <p:cond delay="0"/>
                                  </p:stCondLst>
                                  <p:childTnLst>
                                    <p:set>
                                      <p:cBhvr>
                                        <p:cTn id="4367" dur="1" fill="hold">
                                          <p:stCondLst>
                                            <p:cond delay="0"/>
                                          </p:stCondLst>
                                        </p:cTn>
                                        <p:tgtEl>
                                          <p:spTgt spid="594"/>
                                        </p:tgtEl>
                                        <p:attrNameLst>
                                          <p:attrName>style.visibility</p:attrName>
                                        </p:attrNameLst>
                                      </p:cBhvr>
                                      <p:to>
                                        <p:strVal val="hidden"/>
                                      </p:to>
                                    </p:set>
                                  </p:childTnLst>
                                </p:cTn>
                              </p:par>
                              <p:par>
                                <p:cTn id="4368" presetID="10" presetClass="entr" presetSubtype="0" fill="hold" grpId="9" nodeType="withEffect">
                                  <p:stCondLst>
                                    <p:cond delay="0"/>
                                  </p:stCondLst>
                                  <p:childTnLst>
                                    <p:set>
                                      <p:cBhvr>
                                        <p:cTn id="4369" dur="1" fill="hold">
                                          <p:stCondLst>
                                            <p:cond delay="0"/>
                                          </p:stCondLst>
                                        </p:cTn>
                                        <p:tgtEl>
                                          <p:spTgt spid="570"/>
                                        </p:tgtEl>
                                        <p:attrNameLst>
                                          <p:attrName>style.visibility</p:attrName>
                                        </p:attrNameLst>
                                      </p:cBhvr>
                                      <p:to>
                                        <p:strVal val="visible"/>
                                      </p:to>
                                    </p:set>
                                    <p:animEffect transition="in" filter="fade">
                                      <p:cBhvr>
                                        <p:cTn id="4370" dur="500"/>
                                        <p:tgtEl>
                                          <p:spTgt spid="570"/>
                                        </p:tgtEl>
                                      </p:cBhvr>
                                    </p:animEffect>
                                  </p:childTnLst>
                                </p:cTn>
                              </p:par>
                            </p:childTnLst>
                          </p:cTn>
                        </p:par>
                      </p:childTnLst>
                    </p:cTn>
                  </p:par>
                </p:childTnLst>
              </p:cTn>
              <p:nextCondLst>
                <p:cond evt="onClick" delay="0">
                  <p:tgtEl>
                    <p:spTgt spid="594"/>
                  </p:tgtEl>
                </p:cond>
              </p:nextCondLst>
            </p:seq>
            <p:seq concurrent="1" nextAc="seek">
              <p:cTn id="4371" restart="whenNotActive" fill="hold" evtFilter="cancelBubble" nodeType="interactiveSeq">
                <p:stCondLst>
                  <p:cond evt="onClick" delay="0">
                    <p:tgtEl>
                      <p:spTgt spid="595"/>
                    </p:tgtEl>
                  </p:cond>
                </p:stCondLst>
                <p:endSync evt="end" delay="0">
                  <p:rtn val="all"/>
                </p:endSync>
                <p:childTnLst>
                  <p:par>
                    <p:cTn id="4372" fill="hold">
                      <p:stCondLst>
                        <p:cond delay="0"/>
                      </p:stCondLst>
                      <p:childTnLst>
                        <p:par>
                          <p:cTn id="4373" fill="hold">
                            <p:stCondLst>
                              <p:cond delay="0"/>
                            </p:stCondLst>
                            <p:childTnLst>
                              <p:par>
                                <p:cTn id="4374" presetID="1" presetClass="exit" presetSubtype="0" fill="hold" grpId="1" nodeType="clickEffect">
                                  <p:stCondLst>
                                    <p:cond delay="0"/>
                                  </p:stCondLst>
                                  <p:childTnLst>
                                    <p:set>
                                      <p:cBhvr>
                                        <p:cTn id="4375" dur="1" fill="hold">
                                          <p:stCondLst>
                                            <p:cond delay="0"/>
                                          </p:stCondLst>
                                        </p:cTn>
                                        <p:tgtEl>
                                          <p:spTgt spid="595"/>
                                        </p:tgtEl>
                                        <p:attrNameLst>
                                          <p:attrName>style.visibility</p:attrName>
                                        </p:attrNameLst>
                                      </p:cBhvr>
                                      <p:to>
                                        <p:strVal val="hidden"/>
                                      </p:to>
                                    </p:set>
                                  </p:childTnLst>
                                </p:cTn>
                              </p:par>
                              <p:par>
                                <p:cTn id="4376" presetID="1" presetClass="exit" presetSubtype="0" fill="hold" grpId="3" nodeType="withEffect">
                                  <p:stCondLst>
                                    <p:cond delay="0"/>
                                  </p:stCondLst>
                                  <p:childTnLst>
                                    <p:set>
                                      <p:cBhvr>
                                        <p:cTn id="4377" dur="1" fill="hold">
                                          <p:stCondLst>
                                            <p:cond delay="0"/>
                                          </p:stCondLst>
                                        </p:cTn>
                                        <p:tgtEl>
                                          <p:spTgt spid="562"/>
                                        </p:tgtEl>
                                        <p:attrNameLst>
                                          <p:attrName>style.visibility</p:attrName>
                                        </p:attrNameLst>
                                      </p:cBhvr>
                                      <p:to>
                                        <p:strVal val="hidden"/>
                                      </p:to>
                                    </p:set>
                                  </p:childTnLst>
                                </p:cTn>
                              </p:par>
                              <p:par>
                                <p:cTn id="4378" presetID="10" presetClass="entr" presetSubtype="0" fill="hold" grpId="8" nodeType="withEffect">
                                  <p:stCondLst>
                                    <p:cond delay="0"/>
                                  </p:stCondLst>
                                  <p:childTnLst>
                                    <p:set>
                                      <p:cBhvr>
                                        <p:cTn id="4379" dur="1" fill="hold">
                                          <p:stCondLst>
                                            <p:cond delay="0"/>
                                          </p:stCondLst>
                                        </p:cTn>
                                        <p:tgtEl>
                                          <p:spTgt spid="570"/>
                                        </p:tgtEl>
                                        <p:attrNameLst>
                                          <p:attrName>style.visibility</p:attrName>
                                        </p:attrNameLst>
                                      </p:cBhvr>
                                      <p:to>
                                        <p:strVal val="visible"/>
                                      </p:to>
                                    </p:set>
                                    <p:animEffect transition="in" filter="fade">
                                      <p:cBhvr>
                                        <p:cTn id="4380" dur="500"/>
                                        <p:tgtEl>
                                          <p:spTgt spid="570"/>
                                        </p:tgtEl>
                                      </p:cBhvr>
                                    </p:animEffect>
                                  </p:childTnLst>
                                </p:cTn>
                              </p:par>
                            </p:childTnLst>
                          </p:cTn>
                        </p:par>
                      </p:childTnLst>
                    </p:cTn>
                  </p:par>
                </p:childTnLst>
              </p:cTn>
              <p:nextCondLst>
                <p:cond evt="onClick" delay="0">
                  <p:tgtEl>
                    <p:spTgt spid="595"/>
                  </p:tgtEl>
                </p:cond>
              </p:nextCondLst>
            </p:seq>
            <p:seq concurrent="1" nextAc="seek">
              <p:cTn id="4381" restart="whenNotActive" fill="hold" evtFilter="cancelBubble" nodeType="interactiveSeq">
                <p:stCondLst>
                  <p:cond evt="onClick" delay="0">
                    <p:tgtEl>
                      <p:spTgt spid="597"/>
                    </p:tgtEl>
                  </p:cond>
                </p:stCondLst>
                <p:endSync evt="end" delay="0">
                  <p:rtn val="all"/>
                </p:endSync>
                <p:childTnLst>
                  <p:par>
                    <p:cTn id="4382" fill="hold">
                      <p:stCondLst>
                        <p:cond delay="0"/>
                      </p:stCondLst>
                      <p:childTnLst>
                        <p:par>
                          <p:cTn id="4383" fill="hold">
                            <p:stCondLst>
                              <p:cond delay="0"/>
                            </p:stCondLst>
                            <p:childTnLst>
                              <p:par>
                                <p:cTn id="4384" presetID="1" presetClass="entr" presetSubtype="0" fill="hold" grpId="0" nodeType="clickEffect">
                                  <p:stCondLst>
                                    <p:cond delay="0"/>
                                  </p:stCondLst>
                                  <p:childTnLst>
                                    <p:set>
                                      <p:cBhvr>
                                        <p:cTn id="4385" dur="1" fill="hold">
                                          <p:stCondLst>
                                            <p:cond delay="0"/>
                                          </p:stCondLst>
                                        </p:cTn>
                                        <p:tgtEl>
                                          <p:spTgt spid="603"/>
                                        </p:tgtEl>
                                        <p:attrNameLst>
                                          <p:attrName>style.visibility</p:attrName>
                                        </p:attrNameLst>
                                      </p:cBhvr>
                                      <p:to>
                                        <p:strVal val="visible"/>
                                      </p:to>
                                    </p:set>
                                  </p:childTnLst>
                                </p:cTn>
                              </p:par>
                              <p:par>
                                <p:cTn id="4386" presetID="10" presetClass="exit" presetSubtype="0" fill="hold" grpId="0" nodeType="withEffect">
                                  <p:stCondLst>
                                    <p:cond delay="0"/>
                                  </p:stCondLst>
                                  <p:childTnLst>
                                    <p:animEffect transition="out" filter="fade">
                                      <p:cBhvr>
                                        <p:cTn id="4387" dur="500"/>
                                        <p:tgtEl>
                                          <p:spTgt spid="569"/>
                                        </p:tgtEl>
                                      </p:cBhvr>
                                    </p:animEffect>
                                    <p:set>
                                      <p:cBhvr>
                                        <p:cTn id="438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7"/>
                  </p:tgtEl>
                </p:cond>
              </p:nextCondLst>
            </p:seq>
            <p:seq concurrent="1" nextAc="seek">
              <p:cTn id="4389" restart="whenNotActive" fill="hold" evtFilter="cancelBubble" nodeType="interactiveSeq">
                <p:stCondLst>
                  <p:cond evt="onClick" delay="0">
                    <p:tgtEl>
                      <p:spTgt spid="598"/>
                    </p:tgtEl>
                  </p:cond>
                </p:stCondLst>
                <p:endSync evt="end" delay="0">
                  <p:rtn val="all"/>
                </p:endSync>
                <p:childTnLst>
                  <p:par>
                    <p:cTn id="4390" fill="hold">
                      <p:stCondLst>
                        <p:cond delay="0"/>
                      </p:stCondLst>
                      <p:childTnLst>
                        <p:par>
                          <p:cTn id="4391" fill="hold">
                            <p:stCondLst>
                              <p:cond delay="0"/>
                            </p:stCondLst>
                            <p:childTnLst>
                              <p:par>
                                <p:cTn id="4392" presetID="1" presetClass="entr" presetSubtype="0" fill="hold" grpId="0" nodeType="clickEffect">
                                  <p:stCondLst>
                                    <p:cond delay="0"/>
                                  </p:stCondLst>
                                  <p:childTnLst>
                                    <p:set>
                                      <p:cBhvr>
                                        <p:cTn id="4393" dur="1" fill="hold">
                                          <p:stCondLst>
                                            <p:cond delay="0"/>
                                          </p:stCondLst>
                                        </p:cTn>
                                        <p:tgtEl>
                                          <p:spTgt spid="604"/>
                                        </p:tgtEl>
                                        <p:attrNameLst>
                                          <p:attrName>style.visibility</p:attrName>
                                        </p:attrNameLst>
                                      </p:cBhvr>
                                      <p:to>
                                        <p:strVal val="visible"/>
                                      </p:to>
                                    </p:set>
                                  </p:childTnLst>
                                </p:cTn>
                              </p:par>
                              <p:par>
                                <p:cTn id="4394" presetID="1" presetClass="entr" presetSubtype="0" fill="hold" grpId="1" nodeType="withEffect">
                                  <p:stCondLst>
                                    <p:cond delay="0"/>
                                  </p:stCondLst>
                                  <p:childTnLst>
                                    <p:set>
                                      <p:cBhvr>
                                        <p:cTn id="4395" dur="1" fill="hold">
                                          <p:stCondLst>
                                            <p:cond delay="0"/>
                                          </p:stCondLst>
                                        </p:cTn>
                                        <p:tgtEl>
                                          <p:spTgt spid="561"/>
                                        </p:tgtEl>
                                        <p:attrNameLst>
                                          <p:attrName>style.visibility</p:attrName>
                                        </p:attrNameLst>
                                      </p:cBhvr>
                                      <p:to>
                                        <p:strVal val="visible"/>
                                      </p:to>
                                    </p:set>
                                  </p:childTnLst>
                                </p:cTn>
                              </p:par>
                              <p:par>
                                <p:cTn id="4396" presetID="10" presetClass="exit" presetSubtype="0" fill="hold" grpId="1" nodeType="withEffect">
                                  <p:stCondLst>
                                    <p:cond delay="0"/>
                                  </p:stCondLst>
                                  <p:childTnLst>
                                    <p:animEffect transition="out" filter="fade">
                                      <p:cBhvr>
                                        <p:cTn id="4397" dur="500"/>
                                        <p:tgtEl>
                                          <p:spTgt spid="569"/>
                                        </p:tgtEl>
                                      </p:cBhvr>
                                    </p:animEffect>
                                    <p:set>
                                      <p:cBhvr>
                                        <p:cTn id="439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8"/>
                  </p:tgtEl>
                </p:cond>
              </p:nextCondLst>
            </p:seq>
            <p:seq concurrent="1" nextAc="seek">
              <p:cTn id="4399" restart="whenNotActive" fill="hold" evtFilter="cancelBubble" nodeType="interactiveSeq">
                <p:stCondLst>
                  <p:cond evt="onClick" delay="0">
                    <p:tgtEl>
                      <p:spTgt spid="599"/>
                    </p:tgtEl>
                  </p:cond>
                </p:stCondLst>
                <p:endSync evt="end" delay="0">
                  <p:rtn val="all"/>
                </p:endSync>
                <p:childTnLst>
                  <p:par>
                    <p:cTn id="4400" fill="hold">
                      <p:stCondLst>
                        <p:cond delay="0"/>
                      </p:stCondLst>
                      <p:childTnLst>
                        <p:par>
                          <p:cTn id="4401" fill="hold">
                            <p:stCondLst>
                              <p:cond delay="0"/>
                            </p:stCondLst>
                            <p:childTnLst>
                              <p:par>
                                <p:cTn id="4402" presetID="1" presetClass="entr" presetSubtype="0" fill="hold" grpId="1" nodeType="clickEffect">
                                  <p:stCondLst>
                                    <p:cond delay="0"/>
                                  </p:stCondLst>
                                  <p:childTnLst>
                                    <p:set>
                                      <p:cBhvr>
                                        <p:cTn id="4403" dur="1" fill="hold">
                                          <p:stCondLst>
                                            <p:cond delay="0"/>
                                          </p:stCondLst>
                                        </p:cTn>
                                        <p:tgtEl>
                                          <p:spTgt spid="605"/>
                                        </p:tgtEl>
                                        <p:attrNameLst>
                                          <p:attrName>style.visibility</p:attrName>
                                        </p:attrNameLst>
                                      </p:cBhvr>
                                      <p:to>
                                        <p:strVal val="visible"/>
                                      </p:to>
                                    </p:set>
                                  </p:childTnLst>
                                </p:cTn>
                              </p:par>
                              <p:par>
                                <p:cTn id="4404" presetID="1" presetClass="entr" presetSubtype="0" fill="hold" grpId="0" nodeType="withEffect">
                                  <p:stCondLst>
                                    <p:cond delay="0"/>
                                  </p:stCondLst>
                                  <p:childTnLst>
                                    <p:set>
                                      <p:cBhvr>
                                        <p:cTn id="4405" dur="1" fill="hold">
                                          <p:stCondLst>
                                            <p:cond delay="0"/>
                                          </p:stCondLst>
                                        </p:cTn>
                                        <p:tgtEl>
                                          <p:spTgt spid="568"/>
                                        </p:tgtEl>
                                        <p:attrNameLst>
                                          <p:attrName>style.visibility</p:attrName>
                                        </p:attrNameLst>
                                      </p:cBhvr>
                                      <p:to>
                                        <p:strVal val="visible"/>
                                      </p:to>
                                    </p:set>
                                  </p:childTnLst>
                                </p:cTn>
                              </p:par>
                              <p:par>
                                <p:cTn id="4406" presetID="10" presetClass="exit" presetSubtype="0" fill="hold" grpId="2" nodeType="withEffect">
                                  <p:stCondLst>
                                    <p:cond delay="0"/>
                                  </p:stCondLst>
                                  <p:childTnLst>
                                    <p:animEffect transition="out" filter="fade">
                                      <p:cBhvr>
                                        <p:cTn id="4407" dur="500"/>
                                        <p:tgtEl>
                                          <p:spTgt spid="569"/>
                                        </p:tgtEl>
                                      </p:cBhvr>
                                    </p:animEffect>
                                    <p:set>
                                      <p:cBhvr>
                                        <p:cTn id="440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9"/>
                  </p:tgtEl>
                </p:cond>
              </p:nextCondLst>
            </p:seq>
            <p:seq concurrent="1" nextAc="seek">
              <p:cTn id="4409" restart="whenNotActive" fill="hold" evtFilter="cancelBubble" nodeType="interactiveSeq">
                <p:stCondLst>
                  <p:cond evt="onClick" delay="0">
                    <p:tgtEl>
                      <p:spTgt spid="601"/>
                    </p:tgtEl>
                  </p:cond>
                </p:stCondLst>
                <p:endSync evt="end" delay="0">
                  <p:rtn val="all"/>
                </p:endSync>
                <p:childTnLst>
                  <p:par>
                    <p:cTn id="4410" fill="hold">
                      <p:stCondLst>
                        <p:cond delay="0"/>
                      </p:stCondLst>
                      <p:childTnLst>
                        <p:par>
                          <p:cTn id="4411" fill="hold">
                            <p:stCondLst>
                              <p:cond delay="0"/>
                            </p:stCondLst>
                            <p:childTnLst>
                              <p:par>
                                <p:cTn id="4412" presetID="1" presetClass="entr" presetSubtype="0" fill="hold" grpId="0" nodeType="clickEffect">
                                  <p:stCondLst>
                                    <p:cond delay="0"/>
                                  </p:stCondLst>
                                  <p:childTnLst>
                                    <p:set>
                                      <p:cBhvr>
                                        <p:cTn id="4413" dur="1" fill="hold">
                                          <p:stCondLst>
                                            <p:cond delay="0"/>
                                          </p:stCondLst>
                                        </p:cTn>
                                        <p:tgtEl>
                                          <p:spTgt spid="607"/>
                                        </p:tgtEl>
                                        <p:attrNameLst>
                                          <p:attrName>style.visibility</p:attrName>
                                        </p:attrNameLst>
                                      </p:cBhvr>
                                      <p:to>
                                        <p:strVal val="visible"/>
                                      </p:to>
                                    </p:set>
                                  </p:childTnLst>
                                </p:cTn>
                              </p:par>
                              <p:par>
                                <p:cTn id="4414" presetID="1" presetClass="entr" presetSubtype="0" fill="hold" grpId="0" nodeType="withEffect">
                                  <p:stCondLst>
                                    <p:cond delay="0"/>
                                  </p:stCondLst>
                                  <p:childTnLst>
                                    <p:set>
                                      <p:cBhvr>
                                        <p:cTn id="4415" dur="1" fill="hold">
                                          <p:stCondLst>
                                            <p:cond delay="0"/>
                                          </p:stCondLst>
                                        </p:cTn>
                                        <p:tgtEl>
                                          <p:spTgt spid="561"/>
                                        </p:tgtEl>
                                        <p:attrNameLst>
                                          <p:attrName>style.visibility</p:attrName>
                                        </p:attrNameLst>
                                      </p:cBhvr>
                                      <p:to>
                                        <p:strVal val="visible"/>
                                      </p:to>
                                    </p:set>
                                  </p:childTnLst>
                                </p:cTn>
                              </p:par>
                              <p:par>
                                <p:cTn id="4416" presetID="10" presetClass="exit" presetSubtype="0" fill="hold" grpId="3" nodeType="withEffect">
                                  <p:stCondLst>
                                    <p:cond delay="0"/>
                                  </p:stCondLst>
                                  <p:childTnLst>
                                    <p:animEffect transition="out" filter="fade">
                                      <p:cBhvr>
                                        <p:cTn id="4417" dur="500"/>
                                        <p:tgtEl>
                                          <p:spTgt spid="569"/>
                                        </p:tgtEl>
                                      </p:cBhvr>
                                    </p:animEffect>
                                    <p:set>
                                      <p:cBhvr>
                                        <p:cTn id="441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1"/>
                  </p:tgtEl>
                </p:cond>
              </p:nextCondLst>
            </p:seq>
            <p:seq concurrent="1" nextAc="seek">
              <p:cTn id="4419" restart="whenNotActive" fill="hold" evtFilter="cancelBubble" nodeType="interactiveSeq">
                <p:stCondLst>
                  <p:cond evt="onClick" delay="0">
                    <p:tgtEl>
                      <p:spTgt spid="602"/>
                    </p:tgtEl>
                  </p:cond>
                </p:stCondLst>
                <p:endSync evt="end" delay="0">
                  <p:rtn val="all"/>
                </p:endSync>
                <p:childTnLst>
                  <p:par>
                    <p:cTn id="4420" fill="hold">
                      <p:stCondLst>
                        <p:cond delay="0"/>
                      </p:stCondLst>
                      <p:childTnLst>
                        <p:par>
                          <p:cTn id="4421" fill="hold">
                            <p:stCondLst>
                              <p:cond delay="0"/>
                            </p:stCondLst>
                            <p:childTnLst>
                              <p:par>
                                <p:cTn id="4422" presetID="1" presetClass="entr" presetSubtype="0" fill="hold" grpId="0" nodeType="clickEffect">
                                  <p:stCondLst>
                                    <p:cond delay="0"/>
                                  </p:stCondLst>
                                  <p:childTnLst>
                                    <p:set>
                                      <p:cBhvr>
                                        <p:cTn id="4423" dur="1" fill="hold">
                                          <p:stCondLst>
                                            <p:cond delay="0"/>
                                          </p:stCondLst>
                                        </p:cTn>
                                        <p:tgtEl>
                                          <p:spTgt spid="608"/>
                                        </p:tgtEl>
                                        <p:attrNameLst>
                                          <p:attrName>style.visibility</p:attrName>
                                        </p:attrNameLst>
                                      </p:cBhvr>
                                      <p:to>
                                        <p:strVal val="visible"/>
                                      </p:to>
                                    </p:set>
                                  </p:childTnLst>
                                </p:cTn>
                              </p:par>
                              <p:par>
                                <p:cTn id="4424" presetID="1" presetClass="entr" presetSubtype="0" fill="hold" grpId="4" nodeType="withEffect">
                                  <p:stCondLst>
                                    <p:cond delay="0"/>
                                  </p:stCondLst>
                                  <p:childTnLst>
                                    <p:set>
                                      <p:cBhvr>
                                        <p:cTn id="4425" dur="1" fill="hold">
                                          <p:stCondLst>
                                            <p:cond delay="0"/>
                                          </p:stCondLst>
                                        </p:cTn>
                                        <p:tgtEl>
                                          <p:spTgt spid="561"/>
                                        </p:tgtEl>
                                        <p:attrNameLst>
                                          <p:attrName>style.visibility</p:attrName>
                                        </p:attrNameLst>
                                      </p:cBhvr>
                                      <p:to>
                                        <p:strVal val="visible"/>
                                      </p:to>
                                    </p:set>
                                  </p:childTnLst>
                                </p:cTn>
                              </p:par>
                              <p:par>
                                <p:cTn id="4426" presetID="10" presetClass="exit" presetSubtype="0" fill="hold" grpId="4" nodeType="withEffect">
                                  <p:stCondLst>
                                    <p:cond delay="0"/>
                                  </p:stCondLst>
                                  <p:childTnLst>
                                    <p:animEffect transition="out" filter="fade">
                                      <p:cBhvr>
                                        <p:cTn id="4427" dur="500"/>
                                        <p:tgtEl>
                                          <p:spTgt spid="569"/>
                                        </p:tgtEl>
                                      </p:cBhvr>
                                    </p:animEffect>
                                    <p:set>
                                      <p:cBhvr>
                                        <p:cTn id="442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2"/>
                  </p:tgtEl>
                </p:cond>
              </p:nextCondLst>
            </p:seq>
            <p:seq concurrent="1" nextAc="seek">
              <p:cTn id="4429" restart="whenNotActive" fill="hold" evtFilter="cancelBubble" nodeType="interactiveSeq">
                <p:stCondLst>
                  <p:cond evt="onClick" delay="0">
                    <p:tgtEl>
                      <p:spTgt spid="600"/>
                    </p:tgtEl>
                  </p:cond>
                </p:stCondLst>
                <p:endSync evt="end" delay="0">
                  <p:rtn val="all"/>
                </p:endSync>
                <p:childTnLst>
                  <p:par>
                    <p:cTn id="4430" fill="hold">
                      <p:stCondLst>
                        <p:cond delay="0"/>
                      </p:stCondLst>
                      <p:childTnLst>
                        <p:par>
                          <p:cTn id="4431" fill="hold">
                            <p:stCondLst>
                              <p:cond delay="0"/>
                            </p:stCondLst>
                            <p:childTnLst>
                              <p:par>
                                <p:cTn id="4432" presetID="1" presetClass="entr" presetSubtype="0" fill="hold" grpId="0" nodeType="clickEffect">
                                  <p:stCondLst>
                                    <p:cond delay="0"/>
                                  </p:stCondLst>
                                  <p:childTnLst>
                                    <p:set>
                                      <p:cBhvr>
                                        <p:cTn id="4433" dur="1" fill="hold">
                                          <p:stCondLst>
                                            <p:cond delay="0"/>
                                          </p:stCondLst>
                                        </p:cTn>
                                        <p:tgtEl>
                                          <p:spTgt spid="606"/>
                                        </p:tgtEl>
                                        <p:attrNameLst>
                                          <p:attrName>style.visibility</p:attrName>
                                        </p:attrNameLst>
                                      </p:cBhvr>
                                      <p:to>
                                        <p:strVal val="visible"/>
                                      </p:to>
                                    </p:set>
                                  </p:childTnLst>
                                </p:cTn>
                              </p:par>
                              <p:par>
                                <p:cTn id="4434" presetID="10" presetClass="exit" presetSubtype="0" fill="hold" grpId="5" nodeType="withEffect">
                                  <p:stCondLst>
                                    <p:cond delay="0"/>
                                  </p:stCondLst>
                                  <p:childTnLst>
                                    <p:animEffect transition="out" filter="fade">
                                      <p:cBhvr>
                                        <p:cTn id="4435" dur="500"/>
                                        <p:tgtEl>
                                          <p:spTgt spid="569"/>
                                        </p:tgtEl>
                                      </p:cBhvr>
                                    </p:animEffect>
                                    <p:set>
                                      <p:cBhvr>
                                        <p:cTn id="4436"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0"/>
                  </p:tgtEl>
                </p:cond>
              </p:nextCondLst>
            </p:seq>
            <p:seq concurrent="1" nextAc="seek">
              <p:cTn id="4437" restart="whenNotActive" fill="hold" evtFilter="cancelBubble" nodeType="interactiveSeq">
                <p:stCondLst>
                  <p:cond evt="onClick" delay="0">
                    <p:tgtEl>
                      <p:spTgt spid="608"/>
                    </p:tgtEl>
                  </p:cond>
                </p:stCondLst>
                <p:endSync evt="end" delay="0">
                  <p:rtn val="all"/>
                </p:endSync>
                <p:childTnLst>
                  <p:par>
                    <p:cTn id="4438" fill="hold">
                      <p:stCondLst>
                        <p:cond delay="0"/>
                      </p:stCondLst>
                      <p:childTnLst>
                        <p:par>
                          <p:cTn id="4439" fill="hold">
                            <p:stCondLst>
                              <p:cond delay="0"/>
                            </p:stCondLst>
                            <p:childTnLst>
                              <p:par>
                                <p:cTn id="4440" presetID="1" presetClass="exit" presetSubtype="0" fill="hold" grpId="1" nodeType="clickEffect">
                                  <p:stCondLst>
                                    <p:cond delay="0"/>
                                  </p:stCondLst>
                                  <p:childTnLst>
                                    <p:set>
                                      <p:cBhvr>
                                        <p:cTn id="4441" dur="1" fill="hold">
                                          <p:stCondLst>
                                            <p:cond delay="0"/>
                                          </p:stCondLst>
                                        </p:cTn>
                                        <p:tgtEl>
                                          <p:spTgt spid="608"/>
                                        </p:tgtEl>
                                        <p:attrNameLst>
                                          <p:attrName>style.visibility</p:attrName>
                                        </p:attrNameLst>
                                      </p:cBhvr>
                                      <p:to>
                                        <p:strVal val="hidden"/>
                                      </p:to>
                                    </p:set>
                                  </p:childTnLst>
                                </p:cTn>
                              </p:par>
                              <p:par>
                                <p:cTn id="4442" presetID="1" presetClass="exit" presetSubtype="0" fill="hold" grpId="2" nodeType="withEffect">
                                  <p:stCondLst>
                                    <p:cond delay="0"/>
                                  </p:stCondLst>
                                  <p:childTnLst>
                                    <p:set>
                                      <p:cBhvr>
                                        <p:cTn id="4443" dur="1" fill="hold">
                                          <p:stCondLst>
                                            <p:cond delay="0"/>
                                          </p:stCondLst>
                                        </p:cTn>
                                        <p:tgtEl>
                                          <p:spTgt spid="561"/>
                                        </p:tgtEl>
                                        <p:attrNameLst>
                                          <p:attrName>style.visibility</p:attrName>
                                        </p:attrNameLst>
                                      </p:cBhvr>
                                      <p:to>
                                        <p:strVal val="hidden"/>
                                      </p:to>
                                    </p:set>
                                  </p:childTnLst>
                                </p:cTn>
                              </p:par>
                              <p:par>
                                <p:cTn id="4444" presetID="10" presetClass="entr" presetSubtype="0" fill="hold" grpId="6" nodeType="withEffect">
                                  <p:stCondLst>
                                    <p:cond delay="0"/>
                                  </p:stCondLst>
                                  <p:childTnLst>
                                    <p:set>
                                      <p:cBhvr>
                                        <p:cTn id="4445" dur="1" fill="hold">
                                          <p:stCondLst>
                                            <p:cond delay="0"/>
                                          </p:stCondLst>
                                        </p:cTn>
                                        <p:tgtEl>
                                          <p:spTgt spid="569"/>
                                        </p:tgtEl>
                                        <p:attrNameLst>
                                          <p:attrName>style.visibility</p:attrName>
                                        </p:attrNameLst>
                                      </p:cBhvr>
                                      <p:to>
                                        <p:strVal val="visible"/>
                                      </p:to>
                                    </p:set>
                                    <p:animEffect transition="in" filter="fade">
                                      <p:cBhvr>
                                        <p:cTn id="4446" dur="500"/>
                                        <p:tgtEl>
                                          <p:spTgt spid="569"/>
                                        </p:tgtEl>
                                      </p:cBhvr>
                                    </p:animEffect>
                                  </p:childTnLst>
                                </p:cTn>
                              </p:par>
                            </p:childTnLst>
                          </p:cTn>
                        </p:par>
                      </p:childTnLst>
                    </p:cTn>
                  </p:par>
                </p:childTnLst>
              </p:cTn>
              <p:nextCondLst>
                <p:cond evt="onClick" delay="0">
                  <p:tgtEl>
                    <p:spTgt spid="608"/>
                  </p:tgtEl>
                </p:cond>
              </p:nextCondLst>
            </p:seq>
            <p:seq concurrent="1" nextAc="seek">
              <p:cTn id="4447" restart="whenNotActive" fill="hold" evtFilter="cancelBubble" nodeType="interactiveSeq">
                <p:stCondLst>
                  <p:cond evt="onClick" delay="0">
                    <p:tgtEl>
                      <p:spTgt spid="603"/>
                    </p:tgtEl>
                  </p:cond>
                </p:stCondLst>
                <p:endSync evt="end" delay="0">
                  <p:rtn val="all"/>
                </p:endSync>
                <p:childTnLst>
                  <p:par>
                    <p:cTn id="4448" fill="hold">
                      <p:stCondLst>
                        <p:cond delay="0"/>
                      </p:stCondLst>
                      <p:childTnLst>
                        <p:par>
                          <p:cTn id="4449" fill="hold">
                            <p:stCondLst>
                              <p:cond delay="0"/>
                            </p:stCondLst>
                            <p:childTnLst>
                              <p:par>
                                <p:cTn id="4450" presetID="1" presetClass="exit" presetSubtype="0" fill="hold" grpId="1" nodeType="clickEffect">
                                  <p:stCondLst>
                                    <p:cond delay="0"/>
                                  </p:stCondLst>
                                  <p:childTnLst>
                                    <p:set>
                                      <p:cBhvr>
                                        <p:cTn id="4451" dur="1" fill="hold">
                                          <p:stCondLst>
                                            <p:cond delay="0"/>
                                          </p:stCondLst>
                                        </p:cTn>
                                        <p:tgtEl>
                                          <p:spTgt spid="603"/>
                                        </p:tgtEl>
                                        <p:attrNameLst>
                                          <p:attrName>style.visibility</p:attrName>
                                        </p:attrNameLst>
                                      </p:cBhvr>
                                      <p:to>
                                        <p:strVal val="hidden"/>
                                      </p:to>
                                    </p:set>
                                  </p:childTnLst>
                                </p:cTn>
                              </p:par>
                              <p:par>
                                <p:cTn id="4452" presetID="10" presetClass="entr" presetSubtype="0" fill="hold" grpId="7" nodeType="withEffect">
                                  <p:stCondLst>
                                    <p:cond delay="0"/>
                                  </p:stCondLst>
                                  <p:childTnLst>
                                    <p:set>
                                      <p:cBhvr>
                                        <p:cTn id="4453" dur="1" fill="hold">
                                          <p:stCondLst>
                                            <p:cond delay="0"/>
                                          </p:stCondLst>
                                        </p:cTn>
                                        <p:tgtEl>
                                          <p:spTgt spid="569"/>
                                        </p:tgtEl>
                                        <p:attrNameLst>
                                          <p:attrName>style.visibility</p:attrName>
                                        </p:attrNameLst>
                                      </p:cBhvr>
                                      <p:to>
                                        <p:strVal val="visible"/>
                                      </p:to>
                                    </p:set>
                                    <p:animEffect transition="in" filter="fade">
                                      <p:cBhvr>
                                        <p:cTn id="4454" dur="500"/>
                                        <p:tgtEl>
                                          <p:spTgt spid="569"/>
                                        </p:tgtEl>
                                      </p:cBhvr>
                                    </p:animEffect>
                                  </p:childTnLst>
                                </p:cTn>
                              </p:par>
                            </p:childTnLst>
                          </p:cTn>
                        </p:par>
                      </p:childTnLst>
                    </p:cTn>
                  </p:par>
                </p:childTnLst>
              </p:cTn>
              <p:nextCondLst>
                <p:cond evt="onClick" delay="0">
                  <p:tgtEl>
                    <p:spTgt spid="603"/>
                  </p:tgtEl>
                </p:cond>
              </p:nextCondLst>
            </p:seq>
            <p:seq concurrent="1" nextAc="seek">
              <p:cTn id="4455" restart="whenNotActive" fill="hold" evtFilter="cancelBubble" nodeType="interactiveSeq">
                <p:stCondLst>
                  <p:cond evt="onClick" delay="0">
                    <p:tgtEl>
                      <p:spTgt spid="604"/>
                    </p:tgtEl>
                  </p:cond>
                </p:stCondLst>
                <p:endSync evt="end" delay="0">
                  <p:rtn val="all"/>
                </p:endSync>
                <p:childTnLst>
                  <p:par>
                    <p:cTn id="4456" fill="hold">
                      <p:stCondLst>
                        <p:cond delay="0"/>
                      </p:stCondLst>
                      <p:childTnLst>
                        <p:par>
                          <p:cTn id="4457" fill="hold">
                            <p:stCondLst>
                              <p:cond delay="0"/>
                            </p:stCondLst>
                            <p:childTnLst>
                              <p:par>
                                <p:cTn id="4458" presetID="1" presetClass="exit" presetSubtype="0" fill="hold" grpId="1" nodeType="clickEffect">
                                  <p:stCondLst>
                                    <p:cond delay="0"/>
                                  </p:stCondLst>
                                  <p:childTnLst>
                                    <p:set>
                                      <p:cBhvr>
                                        <p:cTn id="4459" dur="1" fill="hold">
                                          <p:stCondLst>
                                            <p:cond delay="0"/>
                                          </p:stCondLst>
                                        </p:cTn>
                                        <p:tgtEl>
                                          <p:spTgt spid="604"/>
                                        </p:tgtEl>
                                        <p:attrNameLst>
                                          <p:attrName>style.visibility</p:attrName>
                                        </p:attrNameLst>
                                      </p:cBhvr>
                                      <p:to>
                                        <p:strVal val="hidden"/>
                                      </p:to>
                                    </p:set>
                                  </p:childTnLst>
                                </p:cTn>
                              </p:par>
                              <p:par>
                                <p:cTn id="4460" presetID="1" presetClass="exit" presetSubtype="0" fill="hold" grpId="3" nodeType="withEffect">
                                  <p:stCondLst>
                                    <p:cond delay="0"/>
                                  </p:stCondLst>
                                  <p:childTnLst>
                                    <p:set>
                                      <p:cBhvr>
                                        <p:cTn id="4461" dur="1" fill="hold">
                                          <p:stCondLst>
                                            <p:cond delay="0"/>
                                          </p:stCondLst>
                                        </p:cTn>
                                        <p:tgtEl>
                                          <p:spTgt spid="561"/>
                                        </p:tgtEl>
                                        <p:attrNameLst>
                                          <p:attrName>style.visibility</p:attrName>
                                        </p:attrNameLst>
                                      </p:cBhvr>
                                      <p:to>
                                        <p:strVal val="hidden"/>
                                      </p:to>
                                    </p:set>
                                  </p:childTnLst>
                                </p:cTn>
                              </p:par>
                              <p:par>
                                <p:cTn id="4462" presetID="10" presetClass="entr" presetSubtype="0" fill="hold" grpId="8" nodeType="withEffect">
                                  <p:stCondLst>
                                    <p:cond delay="0"/>
                                  </p:stCondLst>
                                  <p:childTnLst>
                                    <p:set>
                                      <p:cBhvr>
                                        <p:cTn id="4463" dur="1" fill="hold">
                                          <p:stCondLst>
                                            <p:cond delay="0"/>
                                          </p:stCondLst>
                                        </p:cTn>
                                        <p:tgtEl>
                                          <p:spTgt spid="569"/>
                                        </p:tgtEl>
                                        <p:attrNameLst>
                                          <p:attrName>style.visibility</p:attrName>
                                        </p:attrNameLst>
                                      </p:cBhvr>
                                      <p:to>
                                        <p:strVal val="visible"/>
                                      </p:to>
                                    </p:set>
                                    <p:animEffect transition="in" filter="fade">
                                      <p:cBhvr>
                                        <p:cTn id="4464" dur="500"/>
                                        <p:tgtEl>
                                          <p:spTgt spid="569"/>
                                        </p:tgtEl>
                                      </p:cBhvr>
                                    </p:animEffect>
                                  </p:childTnLst>
                                </p:cTn>
                              </p:par>
                            </p:childTnLst>
                          </p:cTn>
                        </p:par>
                      </p:childTnLst>
                    </p:cTn>
                  </p:par>
                </p:childTnLst>
              </p:cTn>
              <p:nextCondLst>
                <p:cond evt="onClick" delay="0">
                  <p:tgtEl>
                    <p:spTgt spid="604"/>
                  </p:tgtEl>
                </p:cond>
              </p:nextCondLst>
            </p:seq>
            <p:seq concurrent="1" nextAc="seek">
              <p:cTn id="4465" restart="whenNotActive" fill="hold" evtFilter="cancelBubble" nodeType="interactiveSeq">
                <p:stCondLst>
                  <p:cond evt="onClick" delay="0">
                    <p:tgtEl>
                      <p:spTgt spid="605"/>
                    </p:tgtEl>
                  </p:cond>
                </p:stCondLst>
                <p:endSync evt="end" delay="0">
                  <p:rtn val="all"/>
                </p:endSync>
                <p:childTnLst>
                  <p:par>
                    <p:cTn id="4466" fill="hold">
                      <p:stCondLst>
                        <p:cond delay="0"/>
                      </p:stCondLst>
                      <p:childTnLst>
                        <p:par>
                          <p:cTn id="4467" fill="hold">
                            <p:stCondLst>
                              <p:cond delay="0"/>
                            </p:stCondLst>
                            <p:childTnLst>
                              <p:par>
                                <p:cTn id="4468" presetID="1" presetClass="exit" presetSubtype="0" fill="hold" grpId="0" nodeType="clickEffect">
                                  <p:stCondLst>
                                    <p:cond delay="0"/>
                                  </p:stCondLst>
                                  <p:childTnLst>
                                    <p:set>
                                      <p:cBhvr>
                                        <p:cTn id="4469" dur="1" fill="hold">
                                          <p:stCondLst>
                                            <p:cond delay="0"/>
                                          </p:stCondLst>
                                        </p:cTn>
                                        <p:tgtEl>
                                          <p:spTgt spid="605"/>
                                        </p:tgtEl>
                                        <p:attrNameLst>
                                          <p:attrName>style.visibility</p:attrName>
                                        </p:attrNameLst>
                                      </p:cBhvr>
                                      <p:to>
                                        <p:strVal val="hidden"/>
                                      </p:to>
                                    </p:set>
                                  </p:childTnLst>
                                </p:cTn>
                              </p:par>
                              <p:par>
                                <p:cTn id="4470" presetID="1" presetClass="exit" presetSubtype="0" fill="hold" grpId="1" nodeType="withEffect">
                                  <p:stCondLst>
                                    <p:cond delay="0"/>
                                  </p:stCondLst>
                                  <p:childTnLst>
                                    <p:set>
                                      <p:cBhvr>
                                        <p:cTn id="4471" dur="1" fill="hold">
                                          <p:stCondLst>
                                            <p:cond delay="0"/>
                                          </p:stCondLst>
                                        </p:cTn>
                                        <p:tgtEl>
                                          <p:spTgt spid="568"/>
                                        </p:tgtEl>
                                        <p:attrNameLst>
                                          <p:attrName>style.visibility</p:attrName>
                                        </p:attrNameLst>
                                      </p:cBhvr>
                                      <p:to>
                                        <p:strVal val="hidden"/>
                                      </p:to>
                                    </p:set>
                                  </p:childTnLst>
                                </p:cTn>
                              </p:par>
                              <p:par>
                                <p:cTn id="4472" presetID="10" presetClass="entr" presetSubtype="0" fill="hold" grpId="9" nodeType="withEffect">
                                  <p:stCondLst>
                                    <p:cond delay="0"/>
                                  </p:stCondLst>
                                  <p:childTnLst>
                                    <p:set>
                                      <p:cBhvr>
                                        <p:cTn id="4473" dur="1" fill="hold">
                                          <p:stCondLst>
                                            <p:cond delay="0"/>
                                          </p:stCondLst>
                                        </p:cTn>
                                        <p:tgtEl>
                                          <p:spTgt spid="569"/>
                                        </p:tgtEl>
                                        <p:attrNameLst>
                                          <p:attrName>style.visibility</p:attrName>
                                        </p:attrNameLst>
                                      </p:cBhvr>
                                      <p:to>
                                        <p:strVal val="visible"/>
                                      </p:to>
                                    </p:set>
                                    <p:animEffect transition="in" filter="fade">
                                      <p:cBhvr>
                                        <p:cTn id="4474" dur="500"/>
                                        <p:tgtEl>
                                          <p:spTgt spid="569"/>
                                        </p:tgtEl>
                                      </p:cBhvr>
                                    </p:animEffect>
                                  </p:childTnLst>
                                </p:cTn>
                              </p:par>
                            </p:childTnLst>
                          </p:cTn>
                        </p:par>
                      </p:childTnLst>
                    </p:cTn>
                  </p:par>
                </p:childTnLst>
              </p:cTn>
              <p:nextCondLst>
                <p:cond evt="onClick" delay="0">
                  <p:tgtEl>
                    <p:spTgt spid="605"/>
                  </p:tgtEl>
                </p:cond>
              </p:nextCondLst>
            </p:seq>
            <p:seq concurrent="1" nextAc="seek">
              <p:cTn id="4475" restart="whenNotActive" fill="hold" evtFilter="cancelBubble" nodeType="interactiveSeq">
                <p:stCondLst>
                  <p:cond evt="onClick" delay="0">
                    <p:tgtEl>
                      <p:spTgt spid="606"/>
                    </p:tgtEl>
                  </p:cond>
                </p:stCondLst>
                <p:endSync evt="end" delay="0">
                  <p:rtn val="all"/>
                </p:endSync>
                <p:childTnLst>
                  <p:par>
                    <p:cTn id="4476" fill="hold">
                      <p:stCondLst>
                        <p:cond delay="0"/>
                      </p:stCondLst>
                      <p:childTnLst>
                        <p:par>
                          <p:cTn id="4477" fill="hold">
                            <p:stCondLst>
                              <p:cond delay="0"/>
                            </p:stCondLst>
                            <p:childTnLst>
                              <p:par>
                                <p:cTn id="4478" presetID="1" presetClass="exit" presetSubtype="0" fill="hold" grpId="1" nodeType="clickEffect">
                                  <p:stCondLst>
                                    <p:cond delay="0"/>
                                  </p:stCondLst>
                                  <p:childTnLst>
                                    <p:set>
                                      <p:cBhvr>
                                        <p:cTn id="4479" dur="1" fill="hold">
                                          <p:stCondLst>
                                            <p:cond delay="0"/>
                                          </p:stCondLst>
                                        </p:cTn>
                                        <p:tgtEl>
                                          <p:spTgt spid="606"/>
                                        </p:tgtEl>
                                        <p:attrNameLst>
                                          <p:attrName>style.visibility</p:attrName>
                                        </p:attrNameLst>
                                      </p:cBhvr>
                                      <p:to>
                                        <p:strVal val="hidden"/>
                                      </p:to>
                                    </p:set>
                                  </p:childTnLst>
                                </p:cTn>
                              </p:par>
                              <p:par>
                                <p:cTn id="4480" presetID="10" presetClass="entr" presetSubtype="0" fill="hold" grpId="10" nodeType="withEffect">
                                  <p:stCondLst>
                                    <p:cond delay="0"/>
                                  </p:stCondLst>
                                  <p:childTnLst>
                                    <p:set>
                                      <p:cBhvr>
                                        <p:cTn id="4481" dur="1" fill="hold">
                                          <p:stCondLst>
                                            <p:cond delay="0"/>
                                          </p:stCondLst>
                                        </p:cTn>
                                        <p:tgtEl>
                                          <p:spTgt spid="569"/>
                                        </p:tgtEl>
                                        <p:attrNameLst>
                                          <p:attrName>style.visibility</p:attrName>
                                        </p:attrNameLst>
                                      </p:cBhvr>
                                      <p:to>
                                        <p:strVal val="visible"/>
                                      </p:to>
                                    </p:set>
                                    <p:animEffect transition="in" filter="fade">
                                      <p:cBhvr>
                                        <p:cTn id="4482" dur="500"/>
                                        <p:tgtEl>
                                          <p:spTgt spid="569"/>
                                        </p:tgtEl>
                                      </p:cBhvr>
                                    </p:animEffect>
                                  </p:childTnLst>
                                </p:cTn>
                              </p:par>
                            </p:childTnLst>
                          </p:cTn>
                        </p:par>
                      </p:childTnLst>
                    </p:cTn>
                  </p:par>
                </p:childTnLst>
              </p:cTn>
              <p:nextCondLst>
                <p:cond evt="onClick" delay="0">
                  <p:tgtEl>
                    <p:spTgt spid="606"/>
                  </p:tgtEl>
                </p:cond>
              </p:nextCondLst>
            </p:seq>
            <p:seq concurrent="1" nextAc="seek">
              <p:cTn id="4483" restart="whenNotActive" fill="hold" evtFilter="cancelBubble" nodeType="interactiveSeq">
                <p:stCondLst>
                  <p:cond evt="onClick" delay="0">
                    <p:tgtEl>
                      <p:spTgt spid="607"/>
                    </p:tgtEl>
                  </p:cond>
                </p:stCondLst>
                <p:endSync evt="end" delay="0">
                  <p:rtn val="all"/>
                </p:endSync>
                <p:childTnLst>
                  <p:par>
                    <p:cTn id="4484" fill="hold">
                      <p:stCondLst>
                        <p:cond delay="0"/>
                      </p:stCondLst>
                      <p:childTnLst>
                        <p:par>
                          <p:cTn id="4485" fill="hold">
                            <p:stCondLst>
                              <p:cond delay="0"/>
                            </p:stCondLst>
                            <p:childTnLst>
                              <p:par>
                                <p:cTn id="4486" presetID="1" presetClass="exit" presetSubtype="0" fill="hold" grpId="1" nodeType="clickEffect">
                                  <p:stCondLst>
                                    <p:cond delay="0"/>
                                  </p:stCondLst>
                                  <p:childTnLst>
                                    <p:set>
                                      <p:cBhvr>
                                        <p:cTn id="4487" dur="1" fill="hold">
                                          <p:stCondLst>
                                            <p:cond delay="0"/>
                                          </p:stCondLst>
                                        </p:cTn>
                                        <p:tgtEl>
                                          <p:spTgt spid="607"/>
                                        </p:tgtEl>
                                        <p:attrNameLst>
                                          <p:attrName>style.visibility</p:attrName>
                                        </p:attrNameLst>
                                      </p:cBhvr>
                                      <p:to>
                                        <p:strVal val="hidden"/>
                                      </p:to>
                                    </p:set>
                                  </p:childTnLst>
                                </p:cTn>
                              </p:par>
                              <p:par>
                                <p:cTn id="4488" presetID="1" presetClass="exit" presetSubtype="0" fill="hold" grpId="5" nodeType="withEffect">
                                  <p:stCondLst>
                                    <p:cond delay="0"/>
                                  </p:stCondLst>
                                  <p:childTnLst>
                                    <p:set>
                                      <p:cBhvr>
                                        <p:cTn id="4489" dur="1" fill="hold">
                                          <p:stCondLst>
                                            <p:cond delay="0"/>
                                          </p:stCondLst>
                                        </p:cTn>
                                        <p:tgtEl>
                                          <p:spTgt spid="561"/>
                                        </p:tgtEl>
                                        <p:attrNameLst>
                                          <p:attrName>style.visibility</p:attrName>
                                        </p:attrNameLst>
                                      </p:cBhvr>
                                      <p:to>
                                        <p:strVal val="hidden"/>
                                      </p:to>
                                    </p:set>
                                  </p:childTnLst>
                                </p:cTn>
                              </p:par>
                              <p:par>
                                <p:cTn id="4490" presetID="10" presetClass="entr" presetSubtype="0" fill="hold" grpId="11" nodeType="withEffect">
                                  <p:stCondLst>
                                    <p:cond delay="0"/>
                                  </p:stCondLst>
                                  <p:childTnLst>
                                    <p:set>
                                      <p:cBhvr>
                                        <p:cTn id="4491" dur="1" fill="hold">
                                          <p:stCondLst>
                                            <p:cond delay="0"/>
                                          </p:stCondLst>
                                        </p:cTn>
                                        <p:tgtEl>
                                          <p:spTgt spid="569"/>
                                        </p:tgtEl>
                                        <p:attrNameLst>
                                          <p:attrName>style.visibility</p:attrName>
                                        </p:attrNameLst>
                                      </p:cBhvr>
                                      <p:to>
                                        <p:strVal val="visible"/>
                                      </p:to>
                                    </p:set>
                                    <p:animEffect transition="in" filter="fade">
                                      <p:cBhvr>
                                        <p:cTn id="4492" dur="500"/>
                                        <p:tgtEl>
                                          <p:spTgt spid="569"/>
                                        </p:tgtEl>
                                      </p:cBhvr>
                                    </p:animEffect>
                                  </p:childTnLst>
                                </p:cTn>
                              </p:par>
                            </p:childTnLst>
                          </p:cTn>
                        </p:par>
                      </p:childTnLst>
                    </p:cTn>
                  </p:par>
                </p:childTnLst>
              </p:cTn>
              <p:nextCondLst>
                <p:cond evt="onClick" delay="0">
                  <p:tgtEl>
                    <p:spTgt spid="607"/>
                  </p:tgtEl>
                </p:cond>
              </p:nextCondLst>
            </p:seq>
            <p:seq concurrent="1" nextAc="seek">
              <p:cTn id="4493" restart="whenNotActive" fill="hold" evtFilter="cancelBubble" nodeType="interactiveSeq">
                <p:stCondLst>
                  <p:cond evt="onClick" delay="0">
                    <p:tgtEl>
                      <p:spTgt spid="609"/>
                    </p:tgtEl>
                  </p:cond>
                </p:stCondLst>
                <p:endSync evt="end" delay="0">
                  <p:rtn val="all"/>
                </p:endSync>
                <p:childTnLst>
                  <p:par>
                    <p:cTn id="4494" fill="hold">
                      <p:stCondLst>
                        <p:cond delay="0"/>
                      </p:stCondLst>
                      <p:childTnLst>
                        <p:par>
                          <p:cTn id="4495" fill="hold">
                            <p:stCondLst>
                              <p:cond delay="0"/>
                            </p:stCondLst>
                            <p:childTnLst>
                              <p:par>
                                <p:cTn id="4496" presetID="1" presetClass="entr" presetSubtype="0" fill="hold" grpId="0" nodeType="clickEffect">
                                  <p:stCondLst>
                                    <p:cond delay="0"/>
                                  </p:stCondLst>
                                  <p:childTnLst>
                                    <p:set>
                                      <p:cBhvr>
                                        <p:cTn id="4497" dur="1" fill="hold">
                                          <p:stCondLst>
                                            <p:cond delay="0"/>
                                          </p:stCondLst>
                                        </p:cTn>
                                        <p:tgtEl>
                                          <p:spTgt spid="615"/>
                                        </p:tgtEl>
                                        <p:attrNameLst>
                                          <p:attrName>style.visibility</p:attrName>
                                        </p:attrNameLst>
                                      </p:cBhvr>
                                      <p:to>
                                        <p:strVal val="visible"/>
                                      </p:to>
                                    </p:set>
                                  </p:childTnLst>
                                </p:cTn>
                              </p:par>
                              <p:par>
                                <p:cTn id="4498" presetID="10" presetClass="exit" presetSubtype="0" fill="hold" grpId="5" nodeType="withEffect">
                                  <p:stCondLst>
                                    <p:cond delay="0"/>
                                  </p:stCondLst>
                                  <p:childTnLst>
                                    <p:animEffect transition="out" filter="fade">
                                      <p:cBhvr>
                                        <p:cTn id="4499" dur="500"/>
                                        <p:tgtEl>
                                          <p:spTgt spid="631"/>
                                        </p:tgtEl>
                                      </p:cBhvr>
                                    </p:animEffect>
                                    <p:set>
                                      <p:cBhvr>
                                        <p:cTn id="4500"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09"/>
                  </p:tgtEl>
                </p:cond>
              </p:nextCondLst>
            </p:seq>
            <p:seq concurrent="1" nextAc="seek">
              <p:cTn id="4501" restart="whenNotActive" fill="hold" evtFilter="cancelBubble" nodeType="interactiveSeq">
                <p:stCondLst>
                  <p:cond evt="onClick" delay="0">
                    <p:tgtEl>
                      <p:spTgt spid="610"/>
                    </p:tgtEl>
                  </p:cond>
                </p:stCondLst>
                <p:endSync evt="end" delay="0">
                  <p:rtn val="all"/>
                </p:endSync>
                <p:childTnLst>
                  <p:par>
                    <p:cTn id="4502" fill="hold">
                      <p:stCondLst>
                        <p:cond delay="0"/>
                      </p:stCondLst>
                      <p:childTnLst>
                        <p:par>
                          <p:cTn id="4503" fill="hold">
                            <p:stCondLst>
                              <p:cond delay="0"/>
                            </p:stCondLst>
                            <p:childTnLst>
                              <p:par>
                                <p:cTn id="4504" presetID="1" presetClass="entr" presetSubtype="0" fill="hold" grpId="0" nodeType="clickEffect">
                                  <p:stCondLst>
                                    <p:cond delay="0"/>
                                  </p:stCondLst>
                                  <p:childTnLst>
                                    <p:set>
                                      <p:cBhvr>
                                        <p:cTn id="4505" dur="1" fill="hold">
                                          <p:stCondLst>
                                            <p:cond delay="0"/>
                                          </p:stCondLst>
                                        </p:cTn>
                                        <p:tgtEl>
                                          <p:spTgt spid="616"/>
                                        </p:tgtEl>
                                        <p:attrNameLst>
                                          <p:attrName>style.visibility</p:attrName>
                                        </p:attrNameLst>
                                      </p:cBhvr>
                                      <p:to>
                                        <p:strVal val="visible"/>
                                      </p:to>
                                    </p:set>
                                  </p:childTnLst>
                                </p:cTn>
                              </p:par>
                              <p:par>
                                <p:cTn id="4506" presetID="1" presetClass="entr" presetSubtype="0" fill="hold" grpId="2" nodeType="withEffect">
                                  <p:stCondLst>
                                    <p:cond delay="0"/>
                                  </p:stCondLst>
                                  <p:childTnLst>
                                    <p:set>
                                      <p:cBhvr>
                                        <p:cTn id="4507" dur="1" fill="hold">
                                          <p:stCondLst>
                                            <p:cond delay="0"/>
                                          </p:stCondLst>
                                        </p:cTn>
                                        <p:tgtEl>
                                          <p:spTgt spid="624"/>
                                        </p:tgtEl>
                                        <p:attrNameLst>
                                          <p:attrName>style.visibility</p:attrName>
                                        </p:attrNameLst>
                                      </p:cBhvr>
                                      <p:to>
                                        <p:strVal val="visible"/>
                                      </p:to>
                                    </p:set>
                                  </p:childTnLst>
                                </p:cTn>
                              </p:par>
                              <p:par>
                                <p:cTn id="4508" presetID="10" presetClass="exit" presetSubtype="0" fill="hold" grpId="4" nodeType="withEffect">
                                  <p:stCondLst>
                                    <p:cond delay="0"/>
                                  </p:stCondLst>
                                  <p:childTnLst>
                                    <p:animEffect transition="out" filter="fade">
                                      <p:cBhvr>
                                        <p:cTn id="4509" dur="500"/>
                                        <p:tgtEl>
                                          <p:spTgt spid="631"/>
                                        </p:tgtEl>
                                      </p:cBhvr>
                                    </p:animEffect>
                                    <p:set>
                                      <p:cBhvr>
                                        <p:cTn id="4510"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0"/>
                  </p:tgtEl>
                </p:cond>
              </p:nextCondLst>
            </p:seq>
            <p:seq concurrent="1" nextAc="seek">
              <p:cTn id="4511" restart="whenNotActive" fill="hold" evtFilter="cancelBubble" nodeType="interactiveSeq">
                <p:stCondLst>
                  <p:cond evt="onClick" delay="0">
                    <p:tgtEl>
                      <p:spTgt spid="611"/>
                    </p:tgtEl>
                  </p:cond>
                </p:stCondLst>
                <p:endSync evt="end" delay="0">
                  <p:rtn val="all"/>
                </p:endSync>
                <p:childTnLst>
                  <p:par>
                    <p:cTn id="4512" fill="hold">
                      <p:stCondLst>
                        <p:cond delay="0"/>
                      </p:stCondLst>
                      <p:childTnLst>
                        <p:par>
                          <p:cTn id="4513" fill="hold">
                            <p:stCondLst>
                              <p:cond delay="0"/>
                            </p:stCondLst>
                            <p:childTnLst>
                              <p:par>
                                <p:cTn id="4514" presetID="1" presetClass="entr" presetSubtype="0" fill="hold" grpId="1" nodeType="clickEffect">
                                  <p:stCondLst>
                                    <p:cond delay="0"/>
                                  </p:stCondLst>
                                  <p:childTnLst>
                                    <p:set>
                                      <p:cBhvr>
                                        <p:cTn id="4515" dur="1" fill="hold">
                                          <p:stCondLst>
                                            <p:cond delay="0"/>
                                          </p:stCondLst>
                                        </p:cTn>
                                        <p:tgtEl>
                                          <p:spTgt spid="617"/>
                                        </p:tgtEl>
                                        <p:attrNameLst>
                                          <p:attrName>style.visibility</p:attrName>
                                        </p:attrNameLst>
                                      </p:cBhvr>
                                      <p:to>
                                        <p:strVal val="visible"/>
                                      </p:to>
                                    </p:set>
                                  </p:childTnLst>
                                </p:cTn>
                              </p:par>
                              <p:par>
                                <p:cTn id="4516" presetID="1" presetClass="entr" presetSubtype="0" fill="hold" grpId="1" nodeType="withEffect">
                                  <p:stCondLst>
                                    <p:cond delay="0"/>
                                  </p:stCondLst>
                                  <p:childTnLst>
                                    <p:set>
                                      <p:cBhvr>
                                        <p:cTn id="4517" dur="1" fill="hold">
                                          <p:stCondLst>
                                            <p:cond delay="0"/>
                                          </p:stCondLst>
                                        </p:cTn>
                                        <p:tgtEl>
                                          <p:spTgt spid="624"/>
                                        </p:tgtEl>
                                        <p:attrNameLst>
                                          <p:attrName>style.visibility</p:attrName>
                                        </p:attrNameLst>
                                      </p:cBhvr>
                                      <p:to>
                                        <p:strVal val="visible"/>
                                      </p:to>
                                    </p:set>
                                  </p:childTnLst>
                                </p:cTn>
                              </p:par>
                              <p:par>
                                <p:cTn id="4518" presetID="10" presetClass="exit" presetSubtype="0" fill="hold" grpId="3" nodeType="withEffect">
                                  <p:stCondLst>
                                    <p:cond delay="0"/>
                                  </p:stCondLst>
                                  <p:childTnLst>
                                    <p:animEffect transition="out" filter="fade">
                                      <p:cBhvr>
                                        <p:cTn id="4519" dur="500"/>
                                        <p:tgtEl>
                                          <p:spTgt spid="631"/>
                                        </p:tgtEl>
                                      </p:cBhvr>
                                    </p:animEffect>
                                    <p:set>
                                      <p:cBhvr>
                                        <p:cTn id="4520"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1"/>
                  </p:tgtEl>
                </p:cond>
              </p:nextCondLst>
            </p:seq>
            <p:seq concurrent="1" nextAc="seek">
              <p:cTn id="4521" restart="whenNotActive" fill="hold" evtFilter="cancelBubble" nodeType="interactiveSeq">
                <p:stCondLst>
                  <p:cond evt="onClick" delay="0">
                    <p:tgtEl>
                      <p:spTgt spid="613"/>
                    </p:tgtEl>
                  </p:cond>
                </p:stCondLst>
                <p:endSync evt="end" delay="0">
                  <p:rtn val="all"/>
                </p:endSync>
                <p:childTnLst>
                  <p:par>
                    <p:cTn id="4522" fill="hold">
                      <p:stCondLst>
                        <p:cond delay="0"/>
                      </p:stCondLst>
                      <p:childTnLst>
                        <p:par>
                          <p:cTn id="4523" fill="hold">
                            <p:stCondLst>
                              <p:cond delay="0"/>
                            </p:stCondLst>
                            <p:childTnLst>
                              <p:par>
                                <p:cTn id="4524" presetID="1" presetClass="entr" presetSubtype="0" fill="hold" grpId="0" nodeType="clickEffect">
                                  <p:stCondLst>
                                    <p:cond delay="0"/>
                                  </p:stCondLst>
                                  <p:childTnLst>
                                    <p:set>
                                      <p:cBhvr>
                                        <p:cTn id="4525" dur="1" fill="hold">
                                          <p:stCondLst>
                                            <p:cond delay="0"/>
                                          </p:stCondLst>
                                        </p:cTn>
                                        <p:tgtEl>
                                          <p:spTgt spid="619"/>
                                        </p:tgtEl>
                                        <p:attrNameLst>
                                          <p:attrName>style.visibility</p:attrName>
                                        </p:attrNameLst>
                                      </p:cBhvr>
                                      <p:to>
                                        <p:strVal val="visible"/>
                                      </p:to>
                                    </p:set>
                                  </p:childTnLst>
                                </p:cTn>
                              </p:par>
                              <p:par>
                                <p:cTn id="4526" presetID="1" presetClass="entr" presetSubtype="0" fill="hold" grpId="0" nodeType="withEffect">
                                  <p:stCondLst>
                                    <p:cond delay="0"/>
                                  </p:stCondLst>
                                  <p:childTnLst>
                                    <p:set>
                                      <p:cBhvr>
                                        <p:cTn id="4527" dur="1" fill="hold">
                                          <p:stCondLst>
                                            <p:cond delay="0"/>
                                          </p:stCondLst>
                                        </p:cTn>
                                        <p:tgtEl>
                                          <p:spTgt spid="626"/>
                                        </p:tgtEl>
                                        <p:attrNameLst>
                                          <p:attrName>style.visibility</p:attrName>
                                        </p:attrNameLst>
                                      </p:cBhvr>
                                      <p:to>
                                        <p:strVal val="visible"/>
                                      </p:to>
                                    </p:set>
                                  </p:childTnLst>
                                </p:cTn>
                              </p:par>
                              <p:par>
                                <p:cTn id="4528" presetID="10" presetClass="exit" presetSubtype="0" fill="hold" grpId="2" nodeType="withEffect">
                                  <p:stCondLst>
                                    <p:cond delay="0"/>
                                  </p:stCondLst>
                                  <p:childTnLst>
                                    <p:animEffect transition="out" filter="fade">
                                      <p:cBhvr>
                                        <p:cTn id="4529" dur="500"/>
                                        <p:tgtEl>
                                          <p:spTgt spid="631"/>
                                        </p:tgtEl>
                                      </p:cBhvr>
                                    </p:animEffect>
                                    <p:set>
                                      <p:cBhvr>
                                        <p:cTn id="4530"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3"/>
                  </p:tgtEl>
                </p:cond>
              </p:nextCondLst>
            </p:seq>
            <p:seq concurrent="1" nextAc="seek">
              <p:cTn id="4531" restart="whenNotActive" fill="hold" evtFilter="cancelBubble" nodeType="interactiveSeq">
                <p:stCondLst>
                  <p:cond evt="onClick" delay="0">
                    <p:tgtEl>
                      <p:spTgt spid="614"/>
                    </p:tgtEl>
                  </p:cond>
                </p:stCondLst>
                <p:endSync evt="end" delay="0">
                  <p:rtn val="all"/>
                </p:endSync>
                <p:childTnLst>
                  <p:par>
                    <p:cTn id="4532" fill="hold">
                      <p:stCondLst>
                        <p:cond delay="0"/>
                      </p:stCondLst>
                      <p:childTnLst>
                        <p:par>
                          <p:cTn id="4533" fill="hold">
                            <p:stCondLst>
                              <p:cond delay="0"/>
                            </p:stCondLst>
                            <p:childTnLst>
                              <p:par>
                                <p:cTn id="4534" presetID="1" presetClass="entr" presetSubtype="0" fill="hold" grpId="0" nodeType="clickEffect">
                                  <p:stCondLst>
                                    <p:cond delay="0"/>
                                  </p:stCondLst>
                                  <p:childTnLst>
                                    <p:set>
                                      <p:cBhvr>
                                        <p:cTn id="4535" dur="1" fill="hold">
                                          <p:stCondLst>
                                            <p:cond delay="0"/>
                                          </p:stCondLst>
                                        </p:cTn>
                                        <p:tgtEl>
                                          <p:spTgt spid="620"/>
                                        </p:tgtEl>
                                        <p:attrNameLst>
                                          <p:attrName>style.visibility</p:attrName>
                                        </p:attrNameLst>
                                      </p:cBhvr>
                                      <p:to>
                                        <p:strVal val="visible"/>
                                      </p:to>
                                    </p:set>
                                  </p:childTnLst>
                                </p:cTn>
                              </p:par>
                              <p:par>
                                <p:cTn id="4536" presetID="1" presetClass="entr" presetSubtype="0" fill="hold" grpId="0" nodeType="withEffect">
                                  <p:stCondLst>
                                    <p:cond delay="0"/>
                                  </p:stCondLst>
                                  <p:childTnLst>
                                    <p:set>
                                      <p:cBhvr>
                                        <p:cTn id="4537" dur="1" fill="hold">
                                          <p:stCondLst>
                                            <p:cond delay="0"/>
                                          </p:stCondLst>
                                        </p:cTn>
                                        <p:tgtEl>
                                          <p:spTgt spid="624"/>
                                        </p:tgtEl>
                                        <p:attrNameLst>
                                          <p:attrName>style.visibility</p:attrName>
                                        </p:attrNameLst>
                                      </p:cBhvr>
                                      <p:to>
                                        <p:strVal val="visible"/>
                                      </p:to>
                                    </p:set>
                                  </p:childTnLst>
                                </p:cTn>
                              </p:par>
                              <p:par>
                                <p:cTn id="4538" presetID="10" presetClass="exit" presetSubtype="0" fill="hold" grpId="1" nodeType="withEffect">
                                  <p:stCondLst>
                                    <p:cond delay="0"/>
                                  </p:stCondLst>
                                  <p:childTnLst>
                                    <p:animEffect transition="out" filter="fade">
                                      <p:cBhvr>
                                        <p:cTn id="4539" dur="500"/>
                                        <p:tgtEl>
                                          <p:spTgt spid="631"/>
                                        </p:tgtEl>
                                      </p:cBhvr>
                                    </p:animEffect>
                                    <p:set>
                                      <p:cBhvr>
                                        <p:cTn id="4540"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4"/>
                  </p:tgtEl>
                </p:cond>
              </p:nextCondLst>
            </p:seq>
            <p:seq concurrent="1" nextAc="seek">
              <p:cTn id="4541" restart="whenNotActive" fill="hold" evtFilter="cancelBubble" nodeType="interactiveSeq">
                <p:stCondLst>
                  <p:cond evt="onClick" delay="0">
                    <p:tgtEl>
                      <p:spTgt spid="612"/>
                    </p:tgtEl>
                  </p:cond>
                </p:stCondLst>
                <p:endSync evt="end" delay="0">
                  <p:rtn val="all"/>
                </p:endSync>
                <p:childTnLst>
                  <p:par>
                    <p:cTn id="4542" fill="hold">
                      <p:stCondLst>
                        <p:cond delay="0"/>
                      </p:stCondLst>
                      <p:childTnLst>
                        <p:par>
                          <p:cTn id="4543" fill="hold">
                            <p:stCondLst>
                              <p:cond delay="0"/>
                            </p:stCondLst>
                            <p:childTnLst>
                              <p:par>
                                <p:cTn id="4544" presetID="1" presetClass="entr" presetSubtype="0" fill="hold" grpId="0" nodeType="clickEffect">
                                  <p:stCondLst>
                                    <p:cond delay="0"/>
                                  </p:stCondLst>
                                  <p:childTnLst>
                                    <p:set>
                                      <p:cBhvr>
                                        <p:cTn id="4545" dur="1" fill="hold">
                                          <p:stCondLst>
                                            <p:cond delay="0"/>
                                          </p:stCondLst>
                                        </p:cTn>
                                        <p:tgtEl>
                                          <p:spTgt spid="618"/>
                                        </p:tgtEl>
                                        <p:attrNameLst>
                                          <p:attrName>style.visibility</p:attrName>
                                        </p:attrNameLst>
                                      </p:cBhvr>
                                      <p:to>
                                        <p:strVal val="visible"/>
                                      </p:to>
                                    </p:set>
                                  </p:childTnLst>
                                </p:cTn>
                              </p:par>
                              <p:par>
                                <p:cTn id="4546" presetID="10" presetClass="exit" presetSubtype="0" fill="hold" grpId="0" nodeType="withEffect">
                                  <p:stCondLst>
                                    <p:cond delay="0"/>
                                  </p:stCondLst>
                                  <p:childTnLst>
                                    <p:animEffect transition="out" filter="fade">
                                      <p:cBhvr>
                                        <p:cTn id="4547" dur="500"/>
                                        <p:tgtEl>
                                          <p:spTgt spid="631"/>
                                        </p:tgtEl>
                                      </p:cBhvr>
                                    </p:animEffect>
                                    <p:set>
                                      <p:cBhvr>
                                        <p:cTn id="4548"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2"/>
                  </p:tgtEl>
                </p:cond>
              </p:nextCondLst>
            </p:seq>
            <p:seq concurrent="1" nextAc="seek">
              <p:cTn id="4549" restart="whenNotActive" fill="hold" evtFilter="cancelBubble" nodeType="interactiveSeq">
                <p:stCondLst>
                  <p:cond evt="onClick" delay="0">
                    <p:tgtEl>
                      <p:spTgt spid="620"/>
                    </p:tgtEl>
                  </p:cond>
                </p:stCondLst>
                <p:endSync evt="end" delay="0">
                  <p:rtn val="all"/>
                </p:endSync>
                <p:childTnLst>
                  <p:par>
                    <p:cTn id="4550" fill="hold">
                      <p:stCondLst>
                        <p:cond delay="0"/>
                      </p:stCondLst>
                      <p:childTnLst>
                        <p:par>
                          <p:cTn id="4551" fill="hold">
                            <p:stCondLst>
                              <p:cond delay="0"/>
                            </p:stCondLst>
                            <p:childTnLst>
                              <p:par>
                                <p:cTn id="4552" presetID="1" presetClass="exit" presetSubtype="0" fill="hold" grpId="1" nodeType="clickEffect">
                                  <p:stCondLst>
                                    <p:cond delay="0"/>
                                  </p:stCondLst>
                                  <p:childTnLst>
                                    <p:set>
                                      <p:cBhvr>
                                        <p:cTn id="4553" dur="1" fill="hold">
                                          <p:stCondLst>
                                            <p:cond delay="0"/>
                                          </p:stCondLst>
                                        </p:cTn>
                                        <p:tgtEl>
                                          <p:spTgt spid="620"/>
                                        </p:tgtEl>
                                        <p:attrNameLst>
                                          <p:attrName>style.visibility</p:attrName>
                                        </p:attrNameLst>
                                      </p:cBhvr>
                                      <p:to>
                                        <p:strVal val="hidden"/>
                                      </p:to>
                                    </p:set>
                                  </p:childTnLst>
                                </p:cTn>
                              </p:par>
                              <p:par>
                                <p:cTn id="4554" presetID="1" presetClass="exit" presetSubtype="0" fill="hold" grpId="3" nodeType="withEffect">
                                  <p:stCondLst>
                                    <p:cond delay="0"/>
                                  </p:stCondLst>
                                  <p:childTnLst>
                                    <p:set>
                                      <p:cBhvr>
                                        <p:cTn id="4555" dur="1" fill="hold">
                                          <p:stCondLst>
                                            <p:cond delay="0"/>
                                          </p:stCondLst>
                                        </p:cTn>
                                        <p:tgtEl>
                                          <p:spTgt spid="624"/>
                                        </p:tgtEl>
                                        <p:attrNameLst>
                                          <p:attrName>style.visibility</p:attrName>
                                        </p:attrNameLst>
                                      </p:cBhvr>
                                      <p:to>
                                        <p:strVal val="hidden"/>
                                      </p:to>
                                    </p:set>
                                  </p:childTnLst>
                                </p:cTn>
                              </p:par>
                              <p:par>
                                <p:cTn id="4556" presetID="10" presetClass="entr" presetSubtype="0" fill="hold" grpId="6" nodeType="withEffect">
                                  <p:stCondLst>
                                    <p:cond delay="0"/>
                                  </p:stCondLst>
                                  <p:childTnLst>
                                    <p:set>
                                      <p:cBhvr>
                                        <p:cTn id="4557" dur="1" fill="hold">
                                          <p:stCondLst>
                                            <p:cond delay="0"/>
                                          </p:stCondLst>
                                        </p:cTn>
                                        <p:tgtEl>
                                          <p:spTgt spid="631"/>
                                        </p:tgtEl>
                                        <p:attrNameLst>
                                          <p:attrName>style.visibility</p:attrName>
                                        </p:attrNameLst>
                                      </p:cBhvr>
                                      <p:to>
                                        <p:strVal val="visible"/>
                                      </p:to>
                                    </p:set>
                                    <p:animEffect transition="in" filter="fade">
                                      <p:cBhvr>
                                        <p:cTn id="4558" dur="500"/>
                                        <p:tgtEl>
                                          <p:spTgt spid="631"/>
                                        </p:tgtEl>
                                      </p:cBhvr>
                                    </p:animEffect>
                                  </p:childTnLst>
                                </p:cTn>
                              </p:par>
                            </p:childTnLst>
                          </p:cTn>
                        </p:par>
                      </p:childTnLst>
                    </p:cTn>
                  </p:par>
                </p:childTnLst>
              </p:cTn>
              <p:nextCondLst>
                <p:cond evt="onClick" delay="0">
                  <p:tgtEl>
                    <p:spTgt spid="620"/>
                  </p:tgtEl>
                </p:cond>
              </p:nextCondLst>
            </p:seq>
            <p:seq concurrent="1" nextAc="seek">
              <p:cTn id="4559" restart="whenNotActive" fill="hold" evtFilter="cancelBubble" nodeType="interactiveSeq">
                <p:stCondLst>
                  <p:cond evt="onClick" delay="0">
                    <p:tgtEl>
                      <p:spTgt spid="615"/>
                    </p:tgtEl>
                  </p:cond>
                </p:stCondLst>
                <p:endSync evt="end" delay="0">
                  <p:rtn val="all"/>
                </p:endSync>
                <p:childTnLst>
                  <p:par>
                    <p:cTn id="4560" fill="hold">
                      <p:stCondLst>
                        <p:cond delay="0"/>
                      </p:stCondLst>
                      <p:childTnLst>
                        <p:par>
                          <p:cTn id="4561" fill="hold">
                            <p:stCondLst>
                              <p:cond delay="0"/>
                            </p:stCondLst>
                            <p:childTnLst>
                              <p:par>
                                <p:cTn id="4562" presetID="1" presetClass="exit" presetSubtype="0" fill="hold" grpId="1" nodeType="clickEffect">
                                  <p:stCondLst>
                                    <p:cond delay="0"/>
                                  </p:stCondLst>
                                  <p:childTnLst>
                                    <p:set>
                                      <p:cBhvr>
                                        <p:cTn id="4563" dur="1" fill="hold">
                                          <p:stCondLst>
                                            <p:cond delay="0"/>
                                          </p:stCondLst>
                                        </p:cTn>
                                        <p:tgtEl>
                                          <p:spTgt spid="615"/>
                                        </p:tgtEl>
                                        <p:attrNameLst>
                                          <p:attrName>style.visibility</p:attrName>
                                        </p:attrNameLst>
                                      </p:cBhvr>
                                      <p:to>
                                        <p:strVal val="hidden"/>
                                      </p:to>
                                    </p:set>
                                  </p:childTnLst>
                                </p:cTn>
                              </p:par>
                              <p:par>
                                <p:cTn id="4564" presetID="10" presetClass="entr" presetSubtype="0" fill="hold" grpId="7" nodeType="withEffect">
                                  <p:stCondLst>
                                    <p:cond delay="0"/>
                                  </p:stCondLst>
                                  <p:childTnLst>
                                    <p:set>
                                      <p:cBhvr>
                                        <p:cTn id="4565" dur="1" fill="hold">
                                          <p:stCondLst>
                                            <p:cond delay="0"/>
                                          </p:stCondLst>
                                        </p:cTn>
                                        <p:tgtEl>
                                          <p:spTgt spid="631"/>
                                        </p:tgtEl>
                                        <p:attrNameLst>
                                          <p:attrName>style.visibility</p:attrName>
                                        </p:attrNameLst>
                                      </p:cBhvr>
                                      <p:to>
                                        <p:strVal val="visible"/>
                                      </p:to>
                                    </p:set>
                                    <p:animEffect transition="in" filter="fade">
                                      <p:cBhvr>
                                        <p:cTn id="4566" dur="500"/>
                                        <p:tgtEl>
                                          <p:spTgt spid="631"/>
                                        </p:tgtEl>
                                      </p:cBhvr>
                                    </p:animEffect>
                                  </p:childTnLst>
                                </p:cTn>
                              </p:par>
                            </p:childTnLst>
                          </p:cTn>
                        </p:par>
                      </p:childTnLst>
                    </p:cTn>
                  </p:par>
                </p:childTnLst>
              </p:cTn>
              <p:nextCondLst>
                <p:cond evt="onClick" delay="0">
                  <p:tgtEl>
                    <p:spTgt spid="615"/>
                  </p:tgtEl>
                </p:cond>
              </p:nextCondLst>
            </p:seq>
            <p:seq concurrent="1" nextAc="seek">
              <p:cTn id="4567" restart="whenNotActive" fill="hold" evtFilter="cancelBubble" nodeType="interactiveSeq">
                <p:stCondLst>
                  <p:cond evt="onClick" delay="0">
                    <p:tgtEl>
                      <p:spTgt spid="616"/>
                    </p:tgtEl>
                  </p:cond>
                </p:stCondLst>
                <p:endSync evt="end" delay="0">
                  <p:rtn val="all"/>
                </p:endSync>
                <p:childTnLst>
                  <p:par>
                    <p:cTn id="4568" fill="hold">
                      <p:stCondLst>
                        <p:cond delay="0"/>
                      </p:stCondLst>
                      <p:childTnLst>
                        <p:par>
                          <p:cTn id="4569" fill="hold">
                            <p:stCondLst>
                              <p:cond delay="0"/>
                            </p:stCondLst>
                            <p:childTnLst>
                              <p:par>
                                <p:cTn id="4570" presetID="1" presetClass="exit" presetSubtype="0" fill="hold" grpId="1" nodeType="clickEffect">
                                  <p:stCondLst>
                                    <p:cond delay="0"/>
                                  </p:stCondLst>
                                  <p:childTnLst>
                                    <p:set>
                                      <p:cBhvr>
                                        <p:cTn id="4571" dur="1" fill="hold">
                                          <p:stCondLst>
                                            <p:cond delay="0"/>
                                          </p:stCondLst>
                                        </p:cTn>
                                        <p:tgtEl>
                                          <p:spTgt spid="616"/>
                                        </p:tgtEl>
                                        <p:attrNameLst>
                                          <p:attrName>style.visibility</p:attrName>
                                        </p:attrNameLst>
                                      </p:cBhvr>
                                      <p:to>
                                        <p:strVal val="hidden"/>
                                      </p:to>
                                    </p:set>
                                  </p:childTnLst>
                                </p:cTn>
                              </p:par>
                              <p:par>
                                <p:cTn id="4572" presetID="1" presetClass="exit" presetSubtype="0" fill="hold" grpId="4" nodeType="withEffect">
                                  <p:stCondLst>
                                    <p:cond delay="0"/>
                                  </p:stCondLst>
                                  <p:childTnLst>
                                    <p:set>
                                      <p:cBhvr>
                                        <p:cTn id="4573" dur="1" fill="hold">
                                          <p:stCondLst>
                                            <p:cond delay="0"/>
                                          </p:stCondLst>
                                        </p:cTn>
                                        <p:tgtEl>
                                          <p:spTgt spid="624"/>
                                        </p:tgtEl>
                                        <p:attrNameLst>
                                          <p:attrName>style.visibility</p:attrName>
                                        </p:attrNameLst>
                                      </p:cBhvr>
                                      <p:to>
                                        <p:strVal val="hidden"/>
                                      </p:to>
                                    </p:set>
                                  </p:childTnLst>
                                </p:cTn>
                              </p:par>
                              <p:par>
                                <p:cTn id="4574" presetID="10" presetClass="entr" presetSubtype="0" fill="hold" grpId="10" nodeType="withEffect">
                                  <p:stCondLst>
                                    <p:cond delay="0"/>
                                  </p:stCondLst>
                                  <p:childTnLst>
                                    <p:set>
                                      <p:cBhvr>
                                        <p:cTn id="4575" dur="1" fill="hold">
                                          <p:stCondLst>
                                            <p:cond delay="0"/>
                                          </p:stCondLst>
                                        </p:cTn>
                                        <p:tgtEl>
                                          <p:spTgt spid="631"/>
                                        </p:tgtEl>
                                        <p:attrNameLst>
                                          <p:attrName>style.visibility</p:attrName>
                                        </p:attrNameLst>
                                      </p:cBhvr>
                                      <p:to>
                                        <p:strVal val="visible"/>
                                      </p:to>
                                    </p:set>
                                    <p:animEffect transition="in" filter="fade">
                                      <p:cBhvr>
                                        <p:cTn id="4576" dur="500"/>
                                        <p:tgtEl>
                                          <p:spTgt spid="631"/>
                                        </p:tgtEl>
                                      </p:cBhvr>
                                    </p:animEffect>
                                  </p:childTnLst>
                                </p:cTn>
                              </p:par>
                            </p:childTnLst>
                          </p:cTn>
                        </p:par>
                      </p:childTnLst>
                    </p:cTn>
                  </p:par>
                </p:childTnLst>
              </p:cTn>
              <p:nextCondLst>
                <p:cond evt="onClick" delay="0">
                  <p:tgtEl>
                    <p:spTgt spid="616"/>
                  </p:tgtEl>
                </p:cond>
              </p:nextCondLst>
            </p:seq>
            <p:seq concurrent="1" nextAc="seek">
              <p:cTn id="4577" restart="whenNotActive" fill="hold" evtFilter="cancelBubble" nodeType="interactiveSeq">
                <p:stCondLst>
                  <p:cond evt="onClick" delay="0">
                    <p:tgtEl>
                      <p:spTgt spid="617"/>
                    </p:tgtEl>
                  </p:cond>
                </p:stCondLst>
                <p:endSync evt="end" delay="0">
                  <p:rtn val="all"/>
                </p:endSync>
                <p:childTnLst>
                  <p:par>
                    <p:cTn id="4578" fill="hold">
                      <p:stCondLst>
                        <p:cond delay="0"/>
                      </p:stCondLst>
                      <p:childTnLst>
                        <p:par>
                          <p:cTn id="4579" fill="hold">
                            <p:stCondLst>
                              <p:cond delay="0"/>
                            </p:stCondLst>
                            <p:childTnLst>
                              <p:par>
                                <p:cTn id="4580" presetID="1" presetClass="exit" presetSubtype="0" fill="hold" grpId="0" nodeType="clickEffect">
                                  <p:stCondLst>
                                    <p:cond delay="0"/>
                                  </p:stCondLst>
                                  <p:childTnLst>
                                    <p:set>
                                      <p:cBhvr>
                                        <p:cTn id="4581" dur="1" fill="hold">
                                          <p:stCondLst>
                                            <p:cond delay="0"/>
                                          </p:stCondLst>
                                        </p:cTn>
                                        <p:tgtEl>
                                          <p:spTgt spid="617"/>
                                        </p:tgtEl>
                                        <p:attrNameLst>
                                          <p:attrName>style.visibility</p:attrName>
                                        </p:attrNameLst>
                                      </p:cBhvr>
                                      <p:to>
                                        <p:strVal val="hidden"/>
                                      </p:to>
                                    </p:set>
                                  </p:childTnLst>
                                </p:cTn>
                              </p:par>
                              <p:par>
                                <p:cTn id="4582" presetID="1" presetClass="exit" presetSubtype="0" fill="hold" grpId="5" nodeType="withEffect">
                                  <p:stCondLst>
                                    <p:cond delay="0"/>
                                  </p:stCondLst>
                                  <p:childTnLst>
                                    <p:set>
                                      <p:cBhvr>
                                        <p:cTn id="4583" dur="1" fill="hold">
                                          <p:stCondLst>
                                            <p:cond delay="0"/>
                                          </p:stCondLst>
                                        </p:cTn>
                                        <p:tgtEl>
                                          <p:spTgt spid="624"/>
                                        </p:tgtEl>
                                        <p:attrNameLst>
                                          <p:attrName>style.visibility</p:attrName>
                                        </p:attrNameLst>
                                      </p:cBhvr>
                                      <p:to>
                                        <p:strVal val="hidden"/>
                                      </p:to>
                                    </p:set>
                                  </p:childTnLst>
                                </p:cTn>
                              </p:par>
                              <p:par>
                                <p:cTn id="4584" presetID="10" presetClass="entr" presetSubtype="0" fill="hold" grpId="9" nodeType="withEffect">
                                  <p:stCondLst>
                                    <p:cond delay="0"/>
                                  </p:stCondLst>
                                  <p:childTnLst>
                                    <p:set>
                                      <p:cBhvr>
                                        <p:cTn id="4585" dur="1" fill="hold">
                                          <p:stCondLst>
                                            <p:cond delay="0"/>
                                          </p:stCondLst>
                                        </p:cTn>
                                        <p:tgtEl>
                                          <p:spTgt spid="631"/>
                                        </p:tgtEl>
                                        <p:attrNameLst>
                                          <p:attrName>style.visibility</p:attrName>
                                        </p:attrNameLst>
                                      </p:cBhvr>
                                      <p:to>
                                        <p:strVal val="visible"/>
                                      </p:to>
                                    </p:set>
                                    <p:animEffect transition="in" filter="fade">
                                      <p:cBhvr>
                                        <p:cTn id="4586" dur="500"/>
                                        <p:tgtEl>
                                          <p:spTgt spid="631"/>
                                        </p:tgtEl>
                                      </p:cBhvr>
                                    </p:animEffect>
                                  </p:childTnLst>
                                </p:cTn>
                              </p:par>
                            </p:childTnLst>
                          </p:cTn>
                        </p:par>
                      </p:childTnLst>
                    </p:cTn>
                  </p:par>
                </p:childTnLst>
              </p:cTn>
              <p:nextCondLst>
                <p:cond evt="onClick" delay="0">
                  <p:tgtEl>
                    <p:spTgt spid="617"/>
                  </p:tgtEl>
                </p:cond>
              </p:nextCondLst>
            </p:seq>
            <p:seq concurrent="1" nextAc="seek">
              <p:cTn id="4587" restart="whenNotActive" fill="hold" evtFilter="cancelBubble" nodeType="interactiveSeq">
                <p:stCondLst>
                  <p:cond evt="onClick" delay="0">
                    <p:tgtEl>
                      <p:spTgt spid="618"/>
                    </p:tgtEl>
                  </p:cond>
                </p:stCondLst>
                <p:endSync evt="end" delay="0">
                  <p:rtn val="all"/>
                </p:endSync>
                <p:childTnLst>
                  <p:par>
                    <p:cTn id="4588" fill="hold">
                      <p:stCondLst>
                        <p:cond delay="0"/>
                      </p:stCondLst>
                      <p:childTnLst>
                        <p:par>
                          <p:cTn id="4589" fill="hold">
                            <p:stCondLst>
                              <p:cond delay="0"/>
                            </p:stCondLst>
                            <p:childTnLst>
                              <p:par>
                                <p:cTn id="4590" presetID="1" presetClass="exit" presetSubtype="0" fill="hold" grpId="1" nodeType="clickEffect">
                                  <p:stCondLst>
                                    <p:cond delay="0"/>
                                  </p:stCondLst>
                                  <p:childTnLst>
                                    <p:set>
                                      <p:cBhvr>
                                        <p:cTn id="4591" dur="1" fill="hold">
                                          <p:stCondLst>
                                            <p:cond delay="0"/>
                                          </p:stCondLst>
                                        </p:cTn>
                                        <p:tgtEl>
                                          <p:spTgt spid="618"/>
                                        </p:tgtEl>
                                        <p:attrNameLst>
                                          <p:attrName>style.visibility</p:attrName>
                                        </p:attrNameLst>
                                      </p:cBhvr>
                                      <p:to>
                                        <p:strVal val="hidden"/>
                                      </p:to>
                                    </p:set>
                                  </p:childTnLst>
                                </p:cTn>
                              </p:par>
                              <p:par>
                                <p:cTn id="4592" presetID="10" presetClass="entr" presetSubtype="0" fill="hold" grpId="11" nodeType="withEffect">
                                  <p:stCondLst>
                                    <p:cond delay="0"/>
                                  </p:stCondLst>
                                  <p:childTnLst>
                                    <p:set>
                                      <p:cBhvr>
                                        <p:cTn id="4593" dur="1" fill="hold">
                                          <p:stCondLst>
                                            <p:cond delay="0"/>
                                          </p:stCondLst>
                                        </p:cTn>
                                        <p:tgtEl>
                                          <p:spTgt spid="631"/>
                                        </p:tgtEl>
                                        <p:attrNameLst>
                                          <p:attrName>style.visibility</p:attrName>
                                        </p:attrNameLst>
                                      </p:cBhvr>
                                      <p:to>
                                        <p:strVal val="visible"/>
                                      </p:to>
                                    </p:set>
                                    <p:animEffect transition="in" filter="fade">
                                      <p:cBhvr>
                                        <p:cTn id="4594" dur="500"/>
                                        <p:tgtEl>
                                          <p:spTgt spid="631"/>
                                        </p:tgtEl>
                                      </p:cBhvr>
                                    </p:animEffect>
                                  </p:childTnLst>
                                </p:cTn>
                              </p:par>
                            </p:childTnLst>
                          </p:cTn>
                        </p:par>
                      </p:childTnLst>
                    </p:cTn>
                  </p:par>
                </p:childTnLst>
              </p:cTn>
              <p:nextCondLst>
                <p:cond evt="onClick" delay="0">
                  <p:tgtEl>
                    <p:spTgt spid="618"/>
                  </p:tgtEl>
                </p:cond>
              </p:nextCondLst>
            </p:seq>
            <p:seq concurrent="1" nextAc="seek">
              <p:cTn id="4595" restart="whenNotActive" fill="hold" evtFilter="cancelBubble" nodeType="interactiveSeq">
                <p:stCondLst>
                  <p:cond evt="onClick" delay="0">
                    <p:tgtEl>
                      <p:spTgt spid="619"/>
                    </p:tgtEl>
                  </p:cond>
                </p:stCondLst>
                <p:endSync evt="end" delay="0">
                  <p:rtn val="all"/>
                </p:endSync>
                <p:childTnLst>
                  <p:par>
                    <p:cTn id="4596" fill="hold">
                      <p:stCondLst>
                        <p:cond delay="0"/>
                      </p:stCondLst>
                      <p:childTnLst>
                        <p:par>
                          <p:cTn id="4597" fill="hold">
                            <p:stCondLst>
                              <p:cond delay="0"/>
                            </p:stCondLst>
                            <p:childTnLst>
                              <p:par>
                                <p:cTn id="4598" presetID="1" presetClass="exit" presetSubtype="0" fill="hold" grpId="1" nodeType="clickEffect">
                                  <p:stCondLst>
                                    <p:cond delay="0"/>
                                  </p:stCondLst>
                                  <p:childTnLst>
                                    <p:set>
                                      <p:cBhvr>
                                        <p:cTn id="4599" dur="1" fill="hold">
                                          <p:stCondLst>
                                            <p:cond delay="0"/>
                                          </p:stCondLst>
                                        </p:cTn>
                                        <p:tgtEl>
                                          <p:spTgt spid="619"/>
                                        </p:tgtEl>
                                        <p:attrNameLst>
                                          <p:attrName>style.visibility</p:attrName>
                                        </p:attrNameLst>
                                      </p:cBhvr>
                                      <p:to>
                                        <p:strVal val="hidden"/>
                                      </p:to>
                                    </p:set>
                                  </p:childTnLst>
                                </p:cTn>
                              </p:par>
                              <p:par>
                                <p:cTn id="4600" presetID="1" presetClass="exit" presetSubtype="0" fill="hold" grpId="1" nodeType="withEffect">
                                  <p:stCondLst>
                                    <p:cond delay="0"/>
                                  </p:stCondLst>
                                  <p:childTnLst>
                                    <p:set>
                                      <p:cBhvr>
                                        <p:cTn id="4601" dur="1" fill="hold">
                                          <p:stCondLst>
                                            <p:cond delay="0"/>
                                          </p:stCondLst>
                                        </p:cTn>
                                        <p:tgtEl>
                                          <p:spTgt spid="626"/>
                                        </p:tgtEl>
                                        <p:attrNameLst>
                                          <p:attrName>style.visibility</p:attrName>
                                        </p:attrNameLst>
                                      </p:cBhvr>
                                      <p:to>
                                        <p:strVal val="hidden"/>
                                      </p:to>
                                    </p:set>
                                  </p:childTnLst>
                                </p:cTn>
                              </p:par>
                              <p:par>
                                <p:cTn id="4602" presetID="10" presetClass="entr" presetSubtype="0" fill="hold" grpId="8" nodeType="withEffect">
                                  <p:stCondLst>
                                    <p:cond delay="0"/>
                                  </p:stCondLst>
                                  <p:childTnLst>
                                    <p:set>
                                      <p:cBhvr>
                                        <p:cTn id="4603" dur="1" fill="hold">
                                          <p:stCondLst>
                                            <p:cond delay="0"/>
                                          </p:stCondLst>
                                        </p:cTn>
                                        <p:tgtEl>
                                          <p:spTgt spid="631"/>
                                        </p:tgtEl>
                                        <p:attrNameLst>
                                          <p:attrName>style.visibility</p:attrName>
                                        </p:attrNameLst>
                                      </p:cBhvr>
                                      <p:to>
                                        <p:strVal val="visible"/>
                                      </p:to>
                                    </p:set>
                                    <p:animEffect transition="in" filter="fade">
                                      <p:cBhvr>
                                        <p:cTn id="4604" dur="500"/>
                                        <p:tgtEl>
                                          <p:spTgt spid="631"/>
                                        </p:tgtEl>
                                      </p:cBhvr>
                                    </p:animEffect>
                                  </p:childTnLst>
                                </p:cTn>
                              </p:par>
                            </p:childTnLst>
                          </p:cTn>
                        </p:par>
                      </p:childTnLst>
                    </p:cTn>
                  </p:par>
                </p:childTnLst>
              </p:cTn>
              <p:nextCondLst>
                <p:cond evt="onClick" delay="0">
                  <p:tgtEl>
                    <p:spTgt spid="619"/>
                  </p:tgtEl>
                </p:cond>
              </p:nextCondLst>
            </p:seq>
            <p:seq concurrent="1" nextAc="seek">
              <p:cTn id="4605" restart="whenNotActive" fill="hold" evtFilter="cancelBubble" nodeType="interactiveSeq">
                <p:stCondLst>
                  <p:cond evt="onClick" delay="0">
                    <p:tgtEl>
                      <p:spTgt spid="633"/>
                    </p:tgtEl>
                  </p:cond>
                </p:stCondLst>
                <p:endSync evt="end" delay="0">
                  <p:rtn val="all"/>
                </p:endSync>
                <p:childTnLst>
                  <p:par>
                    <p:cTn id="4606" fill="hold">
                      <p:stCondLst>
                        <p:cond delay="0"/>
                      </p:stCondLst>
                      <p:childTnLst>
                        <p:par>
                          <p:cTn id="4607" fill="hold">
                            <p:stCondLst>
                              <p:cond delay="0"/>
                            </p:stCondLst>
                            <p:childTnLst>
                              <p:par>
                                <p:cTn id="4608" presetID="1" presetClass="entr" presetSubtype="0" fill="hold" grpId="0" nodeType="clickEffect">
                                  <p:stCondLst>
                                    <p:cond delay="0"/>
                                  </p:stCondLst>
                                  <p:childTnLst>
                                    <p:set>
                                      <p:cBhvr>
                                        <p:cTn id="4609" dur="1" fill="hold">
                                          <p:stCondLst>
                                            <p:cond delay="0"/>
                                          </p:stCondLst>
                                        </p:cTn>
                                        <p:tgtEl>
                                          <p:spTgt spid="639"/>
                                        </p:tgtEl>
                                        <p:attrNameLst>
                                          <p:attrName>style.visibility</p:attrName>
                                        </p:attrNameLst>
                                      </p:cBhvr>
                                      <p:to>
                                        <p:strVal val="visible"/>
                                      </p:to>
                                    </p:set>
                                  </p:childTnLst>
                                </p:cTn>
                              </p:par>
                              <p:par>
                                <p:cTn id="4610" presetID="10" presetClass="exit" presetSubtype="0" fill="hold" grpId="0" nodeType="withEffect">
                                  <p:stCondLst>
                                    <p:cond delay="0"/>
                                  </p:stCondLst>
                                  <p:childTnLst>
                                    <p:animEffect transition="out" filter="fade">
                                      <p:cBhvr>
                                        <p:cTn id="4611" dur="500"/>
                                        <p:tgtEl>
                                          <p:spTgt spid="632"/>
                                        </p:tgtEl>
                                      </p:cBhvr>
                                    </p:animEffect>
                                    <p:set>
                                      <p:cBhvr>
                                        <p:cTn id="4612"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3"/>
                  </p:tgtEl>
                </p:cond>
              </p:nextCondLst>
            </p:seq>
            <p:seq concurrent="1" nextAc="seek">
              <p:cTn id="4613" restart="whenNotActive" fill="hold" evtFilter="cancelBubble" nodeType="interactiveSeq">
                <p:stCondLst>
                  <p:cond evt="onClick" delay="0">
                    <p:tgtEl>
                      <p:spTgt spid="634"/>
                    </p:tgtEl>
                  </p:cond>
                </p:stCondLst>
                <p:endSync evt="end" delay="0">
                  <p:rtn val="all"/>
                </p:endSync>
                <p:childTnLst>
                  <p:par>
                    <p:cTn id="4614" fill="hold">
                      <p:stCondLst>
                        <p:cond delay="0"/>
                      </p:stCondLst>
                      <p:childTnLst>
                        <p:par>
                          <p:cTn id="4615" fill="hold">
                            <p:stCondLst>
                              <p:cond delay="0"/>
                            </p:stCondLst>
                            <p:childTnLst>
                              <p:par>
                                <p:cTn id="4616" presetID="1" presetClass="entr" presetSubtype="0" fill="hold" grpId="0" nodeType="clickEffect">
                                  <p:stCondLst>
                                    <p:cond delay="0"/>
                                  </p:stCondLst>
                                  <p:childTnLst>
                                    <p:set>
                                      <p:cBhvr>
                                        <p:cTn id="4617" dur="1" fill="hold">
                                          <p:stCondLst>
                                            <p:cond delay="0"/>
                                          </p:stCondLst>
                                        </p:cTn>
                                        <p:tgtEl>
                                          <p:spTgt spid="640"/>
                                        </p:tgtEl>
                                        <p:attrNameLst>
                                          <p:attrName>style.visibility</p:attrName>
                                        </p:attrNameLst>
                                      </p:cBhvr>
                                      <p:to>
                                        <p:strVal val="visible"/>
                                      </p:to>
                                    </p:set>
                                  </p:childTnLst>
                                </p:cTn>
                              </p:par>
                              <p:par>
                                <p:cTn id="4618" presetID="1" presetClass="entr" presetSubtype="0" fill="hold" grpId="0" nodeType="withEffect">
                                  <p:stCondLst>
                                    <p:cond delay="0"/>
                                  </p:stCondLst>
                                  <p:childTnLst>
                                    <p:set>
                                      <p:cBhvr>
                                        <p:cTn id="4619" dur="1" fill="hold">
                                          <p:stCondLst>
                                            <p:cond delay="0"/>
                                          </p:stCondLst>
                                        </p:cTn>
                                        <p:tgtEl>
                                          <p:spTgt spid="625"/>
                                        </p:tgtEl>
                                        <p:attrNameLst>
                                          <p:attrName>style.visibility</p:attrName>
                                        </p:attrNameLst>
                                      </p:cBhvr>
                                      <p:to>
                                        <p:strVal val="visible"/>
                                      </p:to>
                                    </p:set>
                                  </p:childTnLst>
                                </p:cTn>
                              </p:par>
                              <p:par>
                                <p:cTn id="4620" presetID="10" presetClass="exit" presetSubtype="0" fill="hold" grpId="1" nodeType="withEffect">
                                  <p:stCondLst>
                                    <p:cond delay="0"/>
                                  </p:stCondLst>
                                  <p:childTnLst>
                                    <p:animEffect transition="out" filter="fade">
                                      <p:cBhvr>
                                        <p:cTn id="4621" dur="500"/>
                                        <p:tgtEl>
                                          <p:spTgt spid="632"/>
                                        </p:tgtEl>
                                      </p:cBhvr>
                                    </p:animEffect>
                                    <p:set>
                                      <p:cBhvr>
                                        <p:cTn id="4622"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4"/>
                  </p:tgtEl>
                </p:cond>
              </p:nextCondLst>
            </p:seq>
            <p:seq concurrent="1" nextAc="seek">
              <p:cTn id="4623" restart="whenNotActive" fill="hold" evtFilter="cancelBubble" nodeType="interactiveSeq">
                <p:stCondLst>
                  <p:cond evt="onClick" delay="0">
                    <p:tgtEl>
                      <p:spTgt spid="635"/>
                    </p:tgtEl>
                  </p:cond>
                </p:stCondLst>
                <p:endSync evt="end" delay="0">
                  <p:rtn val="all"/>
                </p:endSync>
                <p:childTnLst>
                  <p:par>
                    <p:cTn id="4624" fill="hold">
                      <p:stCondLst>
                        <p:cond delay="0"/>
                      </p:stCondLst>
                      <p:childTnLst>
                        <p:par>
                          <p:cTn id="4625" fill="hold">
                            <p:stCondLst>
                              <p:cond delay="0"/>
                            </p:stCondLst>
                            <p:childTnLst>
                              <p:par>
                                <p:cTn id="4626" presetID="1" presetClass="entr" presetSubtype="0" fill="hold" grpId="0" nodeType="clickEffect">
                                  <p:stCondLst>
                                    <p:cond delay="0"/>
                                  </p:stCondLst>
                                  <p:childTnLst>
                                    <p:set>
                                      <p:cBhvr>
                                        <p:cTn id="4627" dur="1" fill="hold">
                                          <p:stCondLst>
                                            <p:cond delay="0"/>
                                          </p:stCondLst>
                                        </p:cTn>
                                        <p:tgtEl>
                                          <p:spTgt spid="641"/>
                                        </p:tgtEl>
                                        <p:attrNameLst>
                                          <p:attrName>style.visibility</p:attrName>
                                        </p:attrNameLst>
                                      </p:cBhvr>
                                      <p:to>
                                        <p:strVal val="visible"/>
                                      </p:to>
                                    </p:set>
                                  </p:childTnLst>
                                </p:cTn>
                              </p:par>
                              <p:par>
                                <p:cTn id="4628" presetID="1" presetClass="entr" presetSubtype="0" fill="hold" grpId="2" nodeType="withEffect">
                                  <p:stCondLst>
                                    <p:cond delay="0"/>
                                  </p:stCondLst>
                                  <p:childTnLst>
                                    <p:set>
                                      <p:cBhvr>
                                        <p:cTn id="4629" dur="1" fill="hold">
                                          <p:stCondLst>
                                            <p:cond delay="0"/>
                                          </p:stCondLst>
                                        </p:cTn>
                                        <p:tgtEl>
                                          <p:spTgt spid="623"/>
                                        </p:tgtEl>
                                        <p:attrNameLst>
                                          <p:attrName>style.visibility</p:attrName>
                                        </p:attrNameLst>
                                      </p:cBhvr>
                                      <p:to>
                                        <p:strVal val="visible"/>
                                      </p:to>
                                    </p:set>
                                  </p:childTnLst>
                                </p:cTn>
                              </p:par>
                              <p:par>
                                <p:cTn id="4630" presetID="10" presetClass="exit" presetSubtype="0" fill="hold" grpId="2" nodeType="withEffect">
                                  <p:stCondLst>
                                    <p:cond delay="0"/>
                                  </p:stCondLst>
                                  <p:childTnLst>
                                    <p:animEffect transition="out" filter="fade">
                                      <p:cBhvr>
                                        <p:cTn id="4631" dur="500"/>
                                        <p:tgtEl>
                                          <p:spTgt spid="632"/>
                                        </p:tgtEl>
                                      </p:cBhvr>
                                    </p:animEffect>
                                    <p:set>
                                      <p:cBhvr>
                                        <p:cTn id="4632"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5"/>
                  </p:tgtEl>
                </p:cond>
              </p:nextCondLst>
            </p:seq>
            <p:seq concurrent="1" nextAc="seek">
              <p:cTn id="4633" restart="whenNotActive" fill="hold" evtFilter="cancelBubble" nodeType="interactiveSeq">
                <p:stCondLst>
                  <p:cond evt="onClick" delay="0">
                    <p:tgtEl>
                      <p:spTgt spid="637"/>
                    </p:tgtEl>
                  </p:cond>
                </p:stCondLst>
                <p:endSync evt="end" delay="0">
                  <p:rtn val="all"/>
                </p:endSync>
                <p:childTnLst>
                  <p:par>
                    <p:cTn id="4634" fill="hold">
                      <p:stCondLst>
                        <p:cond delay="0"/>
                      </p:stCondLst>
                      <p:childTnLst>
                        <p:par>
                          <p:cTn id="4635" fill="hold">
                            <p:stCondLst>
                              <p:cond delay="0"/>
                            </p:stCondLst>
                            <p:childTnLst>
                              <p:par>
                                <p:cTn id="4636" presetID="1" presetClass="entr" presetSubtype="0" fill="hold" grpId="0" nodeType="clickEffect">
                                  <p:stCondLst>
                                    <p:cond delay="0"/>
                                  </p:stCondLst>
                                  <p:childTnLst>
                                    <p:set>
                                      <p:cBhvr>
                                        <p:cTn id="4637" dur="1" fill="hold">
                                          <p:stCondLst>
                                            <p:cond delay="0"/>
                                          </p:stCondLst>
                                        </p:cTn>
                                        <p:tgtEl>
                                          <p:spTgt spid="643"/>
                                        </p:tgtEl>
                                        <p:attrNameLst>
                                          <p:attrName>style.visibility</p:attrName>
                                        </p:attrNameLst>
                                      </p:cBhvr>
                                      <p:to>
                                        <p:strVal val="visible"/>
                                      </p:to>
                                    </p:set>
                                  </p:childTnLst>
                                </p:cTn>
                              </p:par>
                              <p:par>
                                <p:cTn id="4638" presetID="1" presetClass="entr" presetSubtype="0" fill="hold" grpId="0" nodeType="withEffect">
                                  <p:stCondLst>
                                    <p:cond delay="0"/>
                                  </p:stCondLst>
                                  <p:childTnLst>
                                    <p:set>
                                      <p:cBhvr>
                                        <p:cTn id="4639" dur="1" fill="hold">
                                          <p:stCondLst>
                                            <p:cond delay="0"/>
                                          </p:stCondLst>
                                        </p:cTn>
                                        <p:tgtEl>
                                          <p:spTgt spid="623"/>
                                        </p:tgtEl>
                                        <p:attrNameLst>
                                          <p:attrName>style.visibility</p:attrName>
                                        </p:attrNameLst>
                                      </p:cBhvr>
                                      <p:to>
                                        <p:strVal val="visible"/>
                                      </p:to>
                                    </p:set>
                                  </p:childTnLst>
                                </p:cTn>
                              </p:par>
                              <p:par>
                                <p:cTn id="4640" presetID="10" presetClass="exit" presetSubtype="0" fill="hold" grpId="9" nodeType="withEffect">
                                  <p:stCondLst>
                                    <p:cond delay="0"/>
                                  </p:stCondLst>
                                  <p:childTnLst>
                                    <p:animEffect transition="out" filter="fade">
                                      <p:cBhvr>
                                        <p:cTn id="4641" dur="500"/>
                                        <p:tgtEl>
                                          <p:spTgt spid="632"/>
                                        </p:tgtEl>
                                      </p:cBhvr>
                                    </p:animEffect>
                                    <p:set>
                                      <p:cBhvr>
                                        <p:cTn id="4642"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7"/>
                  </p:tgtEl>
                </p:cond>
              </p:nextCondLst>
            </p:seq>
            <p:seq concurrent="1" nextAc="seek">
              <p:cTn id="4643" restart="whenNotActive" fill="hold" evtFilter="cancelBubble" nodeType="interactiveSeq">
                <p:stCondLst>
                  <p:cond evt="onClick" delay="0">
                    <p:tgtEl>
                      <p:spTgt spid="638"/>
                    </p:tgtEl>
                  </p:cond>
                </p:stCondLst>
                <p:endSync evt="end" delay="0">
                  <p:rtn val="all"/>
                </p:endSync>
                <p:childTnLst>
                  <p:par>
                    <p:cTn id="4644" fill="hold">
                      <p:stCondLst>
                        <p:cond delay="0"/>
                      </p:stCondLst>
                      <p:childTnLst>
                        <p:par>
                          <p:cTn id="4645" fill="hold">
                            <p:stCondLst>
                              <p:cond delay="0"/>
                            </p:stCondLst>
                            <p:childTnLst>
                              <p:par>
                                <p:cTn id="4646" presetID="1" presetClass="entr" presetSubtype="0" fill="hold" grpId="0" nodeType="clickEffect">
                                  <p:stCondLst>
                                    <p:cond delay="0"/>
                                  </p:stCondLst>
                                  <p:childTnLst>
                                    <p:set>
                                      <p:cBhvr>
                                        <p:cTn id="4647" dur="1" fill="hold">
                                          <p:stCondLst>
                                            <p:cond delay="0"/>
                                          </p:stCondLst>
                                        </p:cTn>
                                        <p:tgtEl>
                                          <p:spTgt spid="644"/>
                                        </p:tgtEl>
                                        <p:attrNameLst>
                                          <p:attrName>style.visibility</p:attrName>
                                        </p:attrNameLst>
                                      </p:cBhvr>
                                      <p:to>
                                        <p:strVal val="visible"/>
                                      </p:to>
                                    </p:set>
                                  </p:childTnLst>
                                </p:cTn>
                              </p:par>
                              <p:par>
                                <p:cTn id="4648" presetID="1" presetClass="entr" presetSubtype="0" fill="hold" grpId="1" nodeType="withEffect">
                                  <p:stCondLst>
                                    <p:cond delay="0"/>
                                  </p:stCondLst>
                                  <p:childTnLst>
                                    <p:set>
                                      <p:cBhvr>
                                        <p:cTn id="4649" dur="1" fill="hold">
                                          <p:stCondLst>
                                            <p:cond delay="0"/>
                                          </p:stCondLst>
                                        </p:cTn>
                                        <p:tgtEl>
                                          <p:spTgt spid="623"/>
                                        </p:tgtEl>
                                        <p:attrNameLst>
                                          <p:attrName>style.visibility</p:attrName>
                                        </p:attrNameLst>
                                      </p:cBhvr>
                                      <p:to>
                                        <p:strVal val="visible"/>
                                      </p:to>
                                    </p:set>
                                  </p:childTnLst>
                                </p:cTn>
                              </p:par>
                              <p:par>
                                <p:cTn id="4650" presetID="10" presetClass="exit" presetSubtype="0" fill="hold" grpId="10" nodeType="withEffect">
                                  <p:stCondLst>
                                    <p:cond delay="0"/>
                                  </p:stCondLst>
                                  <p:childTnLst>
                                    <p:animEffect transition="out" filter="fade">
                                      <p:cBhvr>
                                        <p:cTn id="4651" dur="500"/>
                                        <p:tgtEl>
                                          <p:spTgt spid="632"/>
                                        </p:tgtEl>
                                      </p:cBhvr>
                                    </p:animEffect>
                                    <p:set>
                                      <p:cBhvr>
                                        <p:cTn id="4652"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8"/>
                  </p:tgtEl>
                </p:cond>
              </p:nextCondLst>
            </p:seq>
            <p:seq concurrent="1" nextAc="seek">
              <p:cTn id="4653" restart="whenNotActive" fill="hold" evtFilter="cancelBubble" nodeType="interactiveSeq">
                <p:stCondLst>
                  <p:cond evt="onClick" delay="0">
                    <p:tgtEl>
                      <p:spTgt spid="636"/>
                    </p:tgtEl>
                  </p:cond>
                </p:stCondLst>
                <p:endSync evt="end" delay="0">
                  <p:rtn val="all"/>
                </p:endSync>
                <p:childTnLst>
                  <p:par>
                    <p:cTn id="4654" fill="hold">
                      <p:stCondLst>
                        <p:cond delay="0"/>
                      </p:stCondLst>
                      <p:childTnLst>
                        <p:par>
                          <p:cTn id="4655" fill="hold">
                            <p:stCondLst>
                              <p:cond delay="0"/>
                            </p:stCondLst>
                            <p:childTnLst>
                              <p:par>
                                <p:cTn id="4656" presetID="1" presetClass="entr" presetSubtype="0" fill="hold" grpId="0" nodeType="clickEffect">
                                  <p:stCondLst>
                                    <p:cond delay="0"/>
                                  </p:stCondLst>
                                  <p:childTnLst>
                                    <p:set>
                                      <p:cBhvr>
                                        <p:cTn id="4657" dur="1" fill="hold">
                                          <p:stCondLst>
                                            <p:cond delay="0"/>
                                          </p:stCondLst>
                                        </p:cTn>
                                        <p:tgtEl>
                                          <p:spTgt spid="642"/>
                                        </p:tgtEl>
                                        <p:attrNameLst>
                                          <p:attrName>style.visibility</p:attrName>
                                        </p:attrNameLst>
                                      </p:cBhvr>
                                      <p:to>
                                        <p:strVal val="visible"/>
                                      </p:to>
                                    </p:set>
                                  </p:childTnLst>
                                </p:cTn>
                              </p:par>
                              <p:par>
                                <p:cTn id="4658" presetID="10" presetClass="exit" presetSubtype="0" fill="hold" grpId="11" nodeType="withEffect">
                                  <p:stCondLst>
                                    <p:cond delay="0"/>
                                  </p:stCondLst>
                                  <p:childTnLst>
                                    <p:animEffect transition="out" filter="fade">
                                      <p:cBhvr>
                                        <p:cTn id="4659" dur="500"/>
                                        <p:tgtEl>
                                          <p:spTgt spid="632"/>
                                        </p:tgtEl>
                                      </p:cBhvr>
                                    </p:animEffect>
                                    <p:set>
                                      <p:cBhvr>
                                        <p:cTn id="4660"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6"/>
                  </p:tgtEl>
                </p:cond>
              </p:nextCondLst>
            </p:seq>
            <p:seq concurrent="1" nextAc="seek">
              <p:cTn id="4661" restart="whenNotActive" fill="hold" evtFilter="cancelBubble" nodeType="interactiveSeq">
                <p:stCondLst>
                  <p:cond evt="onClick" delay="0">
                    <p:tgtEl>
                      <p:spTgt spid="644"/>
                    </p:tgtEl>
                  </p:cond>
                </p:stCondLst>
                <p:endSync evt="end" delay="0">
                  <p:rtn val="all"/>
                </p:endSync>
                <p:childTnLst>
                  <p:par>
                    <p:cTn id="4662" fill="hold">
                      <p:stCondLst>
                        <p:cond delay="0"/>
                      </p:stCondLst>
                      <p:childTnLst>
                        <p:par>
                          <p:cTn id="4663" fill="hold">
                            <p:stCondLst>
                              <p:cond delay="0"/>
                            </p:stCondLst>
                            <p:childTnLst>
                              <p:par>
                                <p:cTn id="4664" presetID="1" presetClass="exit" presetSubtype="0" fill="hold" grpId="1" nodeType="clickEffect">
                                  <p:stCondLst>
                                    <p:cond delay="0"/>
                                  </p:stCondLst>
                                  <p:childTnLst>
                                    <p:set>
                                      <p:cBhvr>
                                        <p:cTn id="4665" dur="1" fill="hold">
                                          <p:stCondLst>
                                            <p:cond delay="0"/>
                                          </p:stCondLst>
                                        </p:cTn>
                                        <p:tgtEl>
                                          <p:spTgt spid="644"/>
                                        </p:tgtEl>
                                        <p:attrNameLst>
                                          <p:attrName>style.visibility</p:attrName>
                                        </p:attrNameLst>
                                      </p:cBhvr>
                                      <p:to>
                                        <p:strVal val="hidden"/>
                                      </p:to>
                                    </p:set>
                                  </p:childTnLst>
                                </p:cTn>
                              </p:par>
                              <p:par>
                                <p:cTn id="4666" presetID="1" presetClass="exit" presetSubtype="0" fill="hold" grpId="3" nodeType="withEffect">
                                  <p:stCondLst>
                                    <p:cond delay="0"/>
                                  </p:stCondLst>
                                  <p:childTnLst>
                                    <p:set>
                                      <p:cBhvr>
                                        <p:cTn id="4667" dur="1" fill="hold">
                                          <p:stCondLst>
                                            <p:cond delay="0"/>
                                          </p:stCondLst>
                                        </p:cTn>
                                        <p:tgtEl>
                                          <p:spTgt spid="623"/>
                                        </p:tgtEl>
                                        <p:attrNameLst>
                                          <p:attrName>style.visibility</p:attrName>
                                        </p:attrNameLst>
                                      </p:cBhvr>
                                      <p:to>
                                        <p:strVal val="hidden"/>
                                      </p:to>
                                    </p:set>
                                  </p:childTnLst>
                                </p:cTn>
                              </p:par>
                              <p:par>
                                <p:cTn id="4668" presetID="10" presetClass="entr" presetSubtype="0" fill="hold" grpId="3" nodeType="withEffect">
                                  <p:stCondLst>
                                    <p:cond delay="0"/>
                                  </p:stCondLst>
                                  <p:childTnLst>
                                    <p:set>
                                      <p:cBhvr>
                                        <p:cTn id="4669" dur="1" fill="hold">
                                          <p:stCondLst>
                                            <p:cond delay="0"/>
                                          </p:stCondLst>
                                        </p:cTn>
                                        <p:tgtEl>
                                          <p:spTgt spid="632"/>
                                        </p:tgtEl>
                                        <p:attrNameLst>
                                          <p:attrName>style.visibility</p:attrName>
                                        </p:attrNameLst>
                                      </p:cBhvr>
                                      <p:to>
                                        <p:strVal val="visible"/>
                                      </p:to>
                                    </p:set>
                                    <p:animEffect transition="in" filter="fade">
                                      <p:cBhvr>
                                        <p:cTn id="4670" dur="500"/>
                                        <p:tgtEl>
                                          <p:spTgt spid="632"/>
                                        </p:tgtEl>
                                      </p:cBhvr>
                                    </p:animEffect>
                                  </p:childTnLst>
                                </p:cTn>
                              </p:par>
                            </p:childTnLst>
                          </p:cTn>
                        </p:par>
                      </p:childTnLst>
                    </p:cTn>
                  </p:par>
                </p:childTnLst>
              </p:cTn>
              <p:nextCondLst>
                <p:cond evt="onClick" delay="0">
                  <p:tgtEl>
                    <p:spTgt spid="644"/>
                  </p:tgtEl>
                </p:cond>
              </p:nextCondLst>
            </p:seq>
            <p:seq concurrent="1" nextAc="seek">
              <p:cTn id="4671" restart="whenNotActive" fill="hold" evtFilter="cancelBubble" nodeType="interactiveSeq">
                <p:stCondLst>
                  <p:cond evt="onClick" delay="0">
                    <p:tgtEl>
                      <p:spTgt spid="639"/>
                    </p:tgtEl>
                  </p:cond>
                </p:stCondLst>
                <p:endSync evt="end" delay="0">
                  <p:rtn val="all"/>
                </p:endSync>
                <p:childTnLst>
                  <p:par>
                    <p:cTn id="4672" fill="hold">
                      <p:stCondLst>
                        <p:cond delay="0"/>
                      </p:stCondLst>
                      <p:childTnLst>
                        <p:par>
                          <p:cTn id="4673" fill="hold">
                            <p:stCondLst>
                              <p:cond delay="0"/>
                            </p:stCondLst>
                            <p:childTnLst>
                              <p:par>
                                <p:cTn id="4674" presetID="1" presetClass="exit" presetSubtype="0" fill="hold" grpId="1" nodeType="clickEffect">
                                  <p:stCondLst>
                                    <p:cond delay="0"/>
                                  </p:stCondLst>
                                  <p:childTnLst>
                                    <p:set>
                                      <p:cBhvr>
                                        <p:cTn id="4675" dur="1" fill="hold">
                                          <p:stCondLst>
                                            <p:cond delay="0"/>
                                          </p:stCondLst>
                                        </p:cTn>
                                        <p:tgtEl>
                                          <p:spTgt spid="639"/>
                                        </p:tgtEl>
                                        <p:attrNameLst>
                                          <p:attrName>style.visibility</p:attrName>
                                        </p:attrNameLst>
                                      </p:cBhvr>
                                      <p:to>
                                        <p:strVal val="hidden"/>
                                      </p:to>
                                    </p:set>
                                  </p:childTnLst>
                                </p:cTn>
                              </p:par>
                              <p:par>
                                <p:cTn id="4676" presetID="10" presetClass="entr" presetSubtype="0" fill="hold" grpId="4" nodeType="withEffect">
                                  <p:stCondLst>
                                    <p:cond delay="0"/>
                                  </p:stCondLst>
                                  <p:childTnLst>
                                    <p:set>
                                      <p:cBhvr>
                                        <p:cTn id="4677" dur="1" fill="hold">
                                          <p:stCondLst>
                                            <p:cond delay="0"/>
                                          </p:stCondLst>
                                        </p:cTn>
                                        <p:tgtEl>
                                          <p:spTgt spid="632"/>
                                        </p:tgtEl>
                                        <p:attrNameLst>
                                          <p:attrName>style.visibility</p:attrName>
                                        </p:attrNameLst>
                                      </p:cBhvr>
                                      <p:to>
                                        <p:strVal val="visible"/>
                                      </p:to>
                                    </p:set>
                                    <p:animEffect transition="in" filter="fade">
                                      <p:cBhvr>
                                        <p:cTn id="4678" dur="500"/>
                                        <p:tgtEl>
                                          <p:spTgt spid="632"/>
                                        </p:tgtEl>
                                      </p:cBhvr>
                                    </p:animEffect>
                                  </p:childTnLst>
                                </p:cTn>
                              </p:par>
                            </p:childTnLst>
                          </p:cTn>
                        </p:par>
                      </p:childTnLst>
                    </p:cTn>
                  </p:par>
                </p:childTnLst>
              </p:cTn>
              <p:nextCondLst>
                <p:cond evt="onClick" delay="0">
                  <p:tgtEl>
                    <p:spTgt spid="639"/>
                  </p:tgtEl>
                </p:cond>
              </p:nextCondLst>
            </p:seq>
            <p:seq concurrent="1" nextAc="seek">
              <p:cTn id="4679" restart="whenNotActive" fill="hold" evtFilter="cancelBubble" nodeType="interactiveSeq">
                <p:stCondLst>
                  <p:cond evt="onClick" delay="0">
                    <p:tgtEl>
                      <p:spTgt spid="640"/>
                    </p:tgtEl>
                  </p:cond>
                </p:stCondLst>
                <p:endSync evt="end" delay="0">
                  <p:rtn val="all"/>
                </p:endSync>
                <p:childTnLst>
                  <p:par>
                    <p:cTn id="4680" fill="hold">
                      <p:stCondLst>
                        <p:cond delay="0"/>
                      </p:stCondLst>
                      <p:childTnLst>
                        <p:par>
                          <p:cTn id="4681" fill="hold">
                            <p:stCondLst>
                              <p:cond delay="0"/>
                            </p:stCondLst>
                            <p:childTnLst>
                              <p:par>
                                <p:cTn id="4682" presetID="1" presetClass="exit" presetSubtype="0" fill="hold" grpId="1" nodeType="clickEffect">
                                  <p:stCondLst>
                                    <p:cond delay="0"/>
                                  </p:stCondLst>
                                  <p:childTnLst>
                                    <p:set>
                                      <p:cBhvr>
                                        <p:cTn id="4683" dur="1" fill="hold">
                                          <p:stCondLst>
                                            <p:cond delay="0"/>
                                          </p:stCondLst>
                                        </p:cTn>
                                        <p:tgtEl>
                                          <p:spTgt spid="640"/>
                                        </p:tgtEl>
                                        <p:attrNameLst>
                                          <p:attrName>style.visibility</p:attrName>
                                        </p:attrNameLst>
                                      </p:cBhvr>
                                      <p:to>
                                        <p:strVal val="hidden"/>
                                      </p:to>
                                    </p:set>
                                  </p:childTnLst>
                                </p:cTn>
                              </p:par>
                              <p:par>
                                <p:cTn id="4684" presetID="1" presetClass="exit" presetSubtype="0" fill="hold" grpId="1" nodeType="withEffect">
                                  <p:stCondLst>
                                    <p:cond delay="0"/>
                                  </p:stCondLst>
                                  <p:childTnLst>
                                    <p:set>
                                      <p:cBhvr>
                                        <p:cTn id="4685" dur="1" fill="hold">
                                          <p:stCondLst>
                                            <p:cond delay="0"/>
                                          </p:stCondLst>
                                        </p:cTn>
                                        <p:tgtEl>
                                          <p:spTgt spid="625"/>
                                        </p:tgtEl>
                                        <p:attrNameLst>
                                          <p:attrName>style.visibility</p:attrName>
                                        </p:attrNameLst>
                                      </p:cBhvr>
                                      <p:to>
                                        <p:strVal val="hidden"/>
                                      </p:to>
                                    </p:set>
                                  </p:childTnLst>
                                </p:cTn>
                              </p:par>
                              <p:par>
                                <p:cTn id="4686" presetID="10" presetClass="entr" presetSubtype="0" fill="hold" grpId="5" nodeType="withEffect">
                                  <p:stCondLst>
                                    <p:cond delay="0"/>
                                  </p:stCondLst>
                                  <p:childTnLst>
                                    <p:set>
                                      <p:cBhvr>
                                        <p:cTn id="4687" dur="1" fill="hold">
                                          <p:stCondLst>
                                            <p:cond delay="0"/>
                                          </p:stCondLst>
                                        </p:cTn>
                                        <p:tgtEl>
                                          <p:spTgt spid="632"/>
                                        </p:tgtEl>
                                        <p:attrNameLst>
                                          <p:attrName>style.visibility</p:attrName>
                                        </p:attrNameLst>
                                      </p:cBhvr>
                                      <p:to>
                                        <p:strVal val="visible"/>
                                      </p:to>
                                    </p:set>
                                    <p:animEffect transition="in" filter="fade">
                                      <p:cBhvr>
                                        <p:cTn id="4688" dur="500"/>
                                        <p:tgtEl>
                                          <p:spTgt spid="632"/>
                                        </p:tgtEl>
                                      </p:cBhvr>
                                    </p:animEffect>
                                  </p:childTnLst>
                                </p:cTn>
                              </p:par>
                            </p:childTnLst>
                          </p:cTn>
                        </p:par>
                      </p:childTnLst>
                    </p:cTn>
                  </p:par>
                </p:childTnLst>
              </p:cTn>
              <p:nextCondLst>
                <p:cond evt="onClick" delay="0">
                  <p:tgtEl>
                    <p:spTgt spid="640"/>
                  </p:tgtEl>
                </p:cond>
              </p:nextCondLst>
            </p:seq>
            <p:seq concurrent="1" nextAc="seek">
              <p:cTn id="4689" restart="whenNotActive" fill="hold" evtFilter="cancelBubble" nodeType="interactiveSeq">
                <p:stCondLst>
                  <p:cond evt="onClick" delay="0">
                    <p:tgtEl>
                      <p:spTgt spid="641"/>
                    </p:tgtEl>
                  </p:cond>
                </p:stCondLst>
                <p:endSync evt="end" delay="0">
                  <p:rtn val="all"/>
                </p:endSync>
                <p:childTnLst>
                  <p:par>
                    <p:cTn id="4690" fill="hold">
                      <p:stCondLst>
                        <p:cond delay="0"/>
                      </p:stCondLst>
                      <p:childTnLst>
                        <p:par>
                          <p:cTn id="4691" fill="hold">
                            <p:stCondLst>
                              <p:cond delay="0"/>
                            </p:stCondLst>
                            <p:childTnLst>
                              <p:par>
                                <p:cTn id="4692" presetID="1" presetClass="exit" presetSubtype="0" fill="hold" grpId="1" nodeType="clickEffect">
                                  <p:stCondLst>
                                    <p:cond delay="0"/>
                                  </p:stCondLst>
                                  <p:childTnLst>
                                    <p:set>
                                      <p:cBhvr>
                                        <p:cTn id="4693" dur="1" fill="hold">
                                          <p:stCondLst>
                                            <p:cond delay="0"/>
                                          </p:stCondLst>
                                        </p:cTn>
                                        <p:tgtEl>
                                          <p:spTgt spid="641"/>
                                        </p:tgtEl>
                                        <p:attrNameLst>
                                          <p:attrName>style.visibility</p:attrName>
                                        </p:attrNameLst>
                                      </p:cBhvr>
                                      <p:to>
                                        <p:strVal val="hidden"/>
                                      </p:to>
                                    </p:set>
                                  </p:childTnLst>
                                </p:cTn>
                              </p:par>
                              <p:par>
                                <p:cTn id="4694" presetID="1" presetClass="exit" presetSubtype="0" fill="hold" grpId="4" nodeType="withEffect">
                                  <p:stCondLst>
                                    <p:cond delay="0"/>
                                  </p:stCondLst>
                                  <p:childTnLst>
                                    <p:set>
                                      <p:cBhvr>
                                        <p:cTn id="4695" dur="1" fill="hold">
                                          <p:stCondLst>
                                            <p:cond delay="0"/>
                                          </p:stCondLst>
                                        </p:cTn>
                                        <p:tgtEl>
                                          <p:spTgt spid="623"/>
                                        </p:tgtEl>
                                        <p:attrNameLst>
                                          <p:attrName>style.visibility</p:attrName>
                                        </p:attrNameLst>
                                      </p:cBhvr>
                                      <p:to>
                                        <p:strVal val="hidden"/>
                                      </p:to>
                                    </p:set>
                                  </p:childTnLst>
                                </p:cTn>
                              </p:par>
                              <p:par>
                                <p:cTn id="4696" presetID="10" presetClass="entr" presetSubtype="0" fill="hold" grpId="6" nodeType="withEffect">
                                  <p:stCondLst>
                                    <p:cond delay="0"/>
                                  </p:stCondLst>
                                  <p:childTnLst>
                                    <p:set>
                                      <p:cBhvr>
                                        <p:cTn id="4697" dur="1" fill="hold">
                                          <p:stCondLst>
                                            <p:cond delay="0"/>
                                          </p:stCondLst>
                                        </p:cTn>
                                        <p:tgtEl>
                                          <p:spTgt spid="632"/>
                                        </p:tgtEl>
                                        <p:attrNameLst>
                                          <p:attrName>style.visibility</p:attrName>
                                        </p:attrNameLst>
                                      </p:cBhvr>
                                      <p:to>
                                        <p:strVal val="visible"/>
                                      </p:to>
                                    </p:set>
                                    <p:animEffect transition="in" filter="fade">
                                      <p:cBhvr>
                                        <p:cTn id="4698" dur="500"/>
                                        <p:tgtEl>
                                          <p:spTgt spid="632"/>
                                        </p:tgtEl>
                                      </p:cBhvr>
                                    </p:animEffect>
                                  </p:childTnLst>
                                </p:cTn>
                              </p:par>
                            </p:childTnLst>
                          </p:cTn>
                        </p:par>
                      </p:childTnLst>
                    </p:cTn>
                  </p:par>
                </p:childTnLst>
              </p:cTn>
              <p:nextCondLst>
                <p:cond evt="onClick" delay="0">
                  <p:tgtEl>
                    <p:spTgt spid="641"/>
                  </p:tgtEl>
                </p:cond>
              </p:nextCondLst>
            </p:seq>
            <p:seq concurrent="1" nextAc="seek">
              <p:cTn id="4699" restart="whenNotActive" fill="hold" evtFilter="cancelBubble" nodeType="interactiveSeq">
                <p:stCondLst>
                  <p:cond evt="onClick" delay="0">
                    <p:tgtEl>
                      <p:spTgt spid="642"/>
                    </p:tgtEl>
                  </p:cond>
                </p:stCondLst>
                <p:endSync evt="end" delay="0">
                  <p:rtn val="all"/>
                </p:endSync>
                <p:childTnLst>
                  <p:par>
                    <p:cTn id="4700" fill="hold">
                      <p:stCondLst>
                        <p:cond delay="0"/>
                      </p:stCondLst>
                      <p:childTnLst>
                        <p:par>
                          <p:cTn id="4701" fill="hold">
                            <p:stCondLst>
                              <p:cond delay="0"/>
                            </p:stCondLst>
                            <p:childTnLst>
                              <p:par>
                                <p:cTn id="4702" presetID="1" presetClass="exit" presetSubtype="0" fill="hold" grpId="1" nodeType="clickEffect">
                                  <p:stCondLst>
                                    <p:cond delay="0"/>
                                  </p:stCondLst>
                                  <p:childTnLst>
                                    <p:set>
                                      <p:cBhvr>
                                        <p:cTn id="4703" dur="1" fill="hold">
                                          <p:stCondLst>
                                            <p:cond delay="0"/>
                                          </p:stCondLst>
                                        </p:cTn>
                                        <p:tgtEl>
                                          <p:spTgt spid="642"/>
                                        </p:tgtEl>
                                        <p:attrNameLst>
                                          <p:attrName>style.visibility</p:attrName>
                                        </p:attrNameLst>
                                      </p:cBhvr>
                                      <p:to>
                                        <p:strVal val="hidden"/>
                                      </p:to>
                                    </p:set>
                                  </p:childTnLst>
                                </p:cTn>
                              </p:par>
                              <p:par>
                                <p:cTn id="4704" presetID="10" presetClass="entr" presetSubtype="0" fill="hold" grpId="8" nodeType="withEffect">
                                  <p:stCondLst>
                                    <p:cond delay="0"/>
                                  </p:stCondLst>
                                  <p:childTnLst>
                                    <p:set>
                                      <p:cBhvr>
                                        <p:cTn id="4705" dur="1" fill="hold">
                                          <p:stCondLst>
                                            <p:cond delay="0"/>
                                          </p:stCondLst>
                                        </p:cTn>
                                        <p:tgtEl>
                                          <p:spTgt spid="632"/>
                                        </p:tgtEl>
                                        <p:attrNameLst>
                                          <p:attrName>style.visibility</p:attrName>
                                        </p:attrNameLst>
                                      </p:cBhvr>
                                      <p:to>
                                        <p:strVal val="visible"/>
                                      </p:to>
                                    </p:set>
                                    <p:animEffect transition="in" filter="fade">
                                      <p:cBhvr>
                                        <p:cTn id="4706" dur="500"/>
                                        <p:tgtEl>
                                          <p:spTgt spid="632"/>
                                        </p:tgtEl>
                                      </p:cBhvr>
                                    </p:animEffect>
                                  </p:childTnLst>
                                </p:cTn>
                              </p:par>
                            </p:childTnLst>
                          </p:cTn>
                        </p:par>
                      </p:childTnLst>
                    </p:cTn>
                  </p:par>
                </p:childTnLst>
              </p:cTn>
              <p:nextCondLst>
                <p:cond evt="onClick" delay="0">
                  <p:tgtEl>
                    <p:spTgt spid="642"/>
                  </p:tgtEl>
                </p:cond>
              </p:nextCondLst>
            </p:seq>
            <p:seq concurrent="1" nextAc="seek">
              <p:cTn id="4707" restart="whenNotActive" fill="hold" evtFilter="cancelBubble" nodeType="interactiveSeq">
                <p:stCondLst>
                  <p:cond evt="onClick" delay="0">
                    <p:tgtEl>
                      <p:spTgt spid="643"/>
                    </p:tgtEl>
                  </p:cond>
                </p:stCondLst>
                <p:endSync evt="end" delay="0">
                  <p:rtn val="all"/>
                </p:endSync>
                <p:childTnLst>
                  <p:par>
                    <p:cTn id="4708" fill="hold">
                      <p:stCondLst>
                        <p:cond delay="0"/>
                      </p:stCondLst>
                      <p:childTnLst>
                        <p:par>
                          <p:cTn id="4709" fill="hold">
                            <p:stCondLst>
                              <p:cond delay="0"/>
                            </p:stCondLst>
                            <p:childTnLst>
                              <p:par>
                                <p:cTn id="4710" presetID="1" presetClass="exit" presetSubtype="0" fill="hold" grpId="1" nodeType="clickEffect">
                                  <p:stCondLst>
                                    <p:cond delay="0"/>
                                  </p:stCondLst>
                                  <p:childTnLst>
                                    <p:set>
                                      <p:cBhvr>
                                        <p:cTn id="4711" dur="1" fill="hold">
                                          <p:stCondLst>
                                            <p:cond delay="0"/>
                                          </p:stCondLst>
                                        </p:cTn>
                                        <p:tgtEl>
                                          <p:spTgt spid="643"/>
                                        </p:tgtEl>
                                        <p:attrNameLst>
                                          <p:attrName>style.visibility</p:attrName>
                                        </p:attrNameLst>
                                      </p:cBhvr>
                                      <p:to>
                                        <p:strVal val="hidden"/>
                                      </p:to>
                                    </p:set>
                                  </p:childTnLst>
                                </p:cTn>
                              </p:par>
                              <p:par>
                                <p:cTn id="4712" presetID="1" presetClass="exit" presetSubtype="0" fill="hold" grpId="5" nodeType="withEffect">
                                  <p:stCondLst>
                                    <p:cond delay="0"/>
                                  </p:stCondLst>
                                  <p:childTnLst>
                                    <p:set>
                                      <p:cBhvr>
                                        <p:cTn id="4713" dur="1" fill="hold">
                                          <p:stCondLst>
                                            <p:cond delay="0"/>
                                          </p:stCondLst>
                                        </p:cTn>
                                        <p:tgtEl>
                                          <p:spTgt spid="623"/>
                                        </p:tgtEl>
                                        <p:attrNameLst>
                                          <p:attrName>style.visibility</p:attrName>
                                        </p:attrNameLst>
                                      </p:cBhvr>
                                      <p:to>
                                        <p:strVal val="hidden"/>
                                      </p:to>
                                    </p:set>
                                  </p:childTnLst>
                                </p:cTn>
                              </p:par>
                              <p:par>
                                <p:cTn id="4714" presetID="10" presetClass="entr" presetSubtype="0" fill="hold" grpId="7" nodeType="withEffect">
                                  <p:stCondLst>
                                    <p:cond delay="0"/>
                                  </p:stCondLst>
                                  <p:childTnLst>
                                    <p:set>
                                      <p:cBhvr>
                                        <p:cTn id="4715" dur="1" fill="hold">
                                          <p:stCondLst>
                                            <p:cond delay="0"/>
                                          </p:stCondLst>
                                        </p:cTn>
                                        <p:tgtEl>
                                          <p:spTgt spid="632"/>
                                        </p:tgtEl>
                                        <p:attrNameLst>
                                          <p:attrName>style.visibility</p:attrName>
                                        </p:attrNameLst>
                                      </p:cBhvr>
                                      <p:to>
                                        <p:strVal val="visible"/>
                                      </p:to>
                                    </p:set>
                                    <p:animEffect transition="in" filter="fade">
                                      <p:cBhvr>
                                        <p:cTn id="4716" dur="500"/>
                                        <p:tgtEl>
                                          <p:spTgt spid="632"/>
                                        </p:tgtEl>
                                      </p:cBhvr>
                                    </p:animEffect>
                                  </p:childTnLst>
                                </p:cTn>
                              </p:par>
                            </p:childTnLst>
                          </p:cTn>
                        </p:par>
                      </p:childTnLst>
                    </p:cTn>
                  </p:par>
                </p:childTnLst>
              </p:cTn>
              <p:nextCondLst>
                <p:cond evt="onClick" delay="0">
                  <p:tgtEl>
                    <p:spTgt spid="643"/>
                  </p:tgtEl>
                </p:cond>
              </p:nextCondLst>
            </p:seq>
            <p:seq concurrent="1" nextAc="seek">
              <p:cTn id="4717" restart="whenNotActive" fill="hold" evtFilter="cancelBubble" nodeType="interactiveSeq">
                <p:stCondLst>
                  <p:cond evt="onClick" delay="0">
                    <p:tgtEl>
                      <p:spTgt spid="645"/>
                    </p:tgtEl>
                  </p:cond>
                </p:stCondLst>
                <p:endSync evt="end" delay="0">
                  <p:rtn val="all"/>
                </p:endSync>
                <p:childTnLst>
                  <p:par>
                    <p:cTn id="4718" fill="hold">
                      <p:stCondLst>
                        <p:cond delay="0"/>
                      </p:stCondLst>
                      <p:childTnLst>
                        <p:par>
                          <p:cTn id="4719" fill="hold">
                            <p:stCondLst>
                              <p:cond delay="0"/>
                            </p:stCondLst>
                            <p:childTnLst>
                              <p:par>
                                <p:cTn id="4720" presetID="1" presetClass="entr" presetSubtype="0" fill="hold" grpId="0" nodeType="clickEffect">
                                  <p:stCondLst>
                                    <p:cond delay="0"/>
                                  </p:stCondLst>
                                  <p:childTnLst>
                                    <p:set>
                                      <p:cBhvr>
                                        <p:cTn id="4721" dur="1" fill="hold">
                                          <p:stCondLst>
                                            <p:cond delay="0"/>
                                          </p:stCondLst>
                                        </p:cTn>
                                        <p:tgtEl>
                                          <p:spTgt spid="651"/>
                                        </p:tgtEl>
                                        <p:attrNameLst>
                                          <p:attrName>style.visibility</p:attrName>
                                        </p:attrNameLst>
                                      </p:cBhvr>
                                      <p:to>
                                        <p:strVal val="visible"/>
                                      </p:to>
                                    </p:set>
                                  </p:childTnLst>
                                </p:cTn>
                              </p:par>
                              <p:par>
                                <p:cTn id="4722" presetID="10" presetClass="exit" presetSubtype="0" fill="hold" grpId="1" nodeType="withEffect">
                                  <p:stCondLst>
                                    <p:cond delay="0"/>
                                  </p:stCondLst>
                                  <p:childTnLst>
                                    <p:animEffect transition="out" filter="fade">
                                      <p:cBhvr>
                                        <p:cTn id="4723" dur="500"/>
                                        <p:tgtEl>
                                          <p:spTgt spid="630"/>
                                        </p:tgtEl>
                                      </p:cBhvr>
                                    </p:animEffect>
                                    <p:set>
                                      <p:cBhvr>
                                        <p:cTn id="4724"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5"/>
                  </p:tgtEl>
                </p:cond>
              </p:nextCondLst>
            </p:seq>
            <p:seq concurrent="1" nextAc="seek">
              <p:cTn id="4725" restart="whenNotActive" fill="hold" evtFilter="cancelBubble" nodeType="interactiveSeq">
                <p:stCondLst>
                  <p:cond evt="onClick" delay="0">
                    <p:tgtEl>
                      <p:spTgt spid="646"/>
                    </p:tgtEl>
                  </p:cond>
                </p:stCondLst>
                <p:endSync evt="end" delay="0">
                  <p:rtn val="all"/>
                </p:endSync>
                <p:childTnLst>
                  <p:par>
                    <p:cTn id="4726" fill="hold">
                      <p:stCondLst>
                        <p:cond delay="0"/>
                      </p:stCondLst>
                      <p:childTnLst>
                        <p:par>
                          <p:cTn id="4727" fill="hold">
                            <p:stCondLst>
                              <p:cond delay="0"/>
                            </p:stCondLst>
                            <p:childTnLst>
                              <p:par>
                                <p:cTn id="4728" presetID="1" presetClass="entr" presetSubtype="0" fill="hold" grpId="0" nodeType="clickEffect">
                                  <p:stCondLst>
                                    <p:cond delay="0"/>
                                  </p:stCondLst>
                                  <p:childTnLst>
                                    <p:set>
                                      <p:cBhvr>
                                        <p:cTn id="4729" dur="1" fill="hold">
                                          <p:stCondLst>
                                            <p:cond delay="0"/>
                                          </p:stCondLst>
                                        </p:cTn>
                                        <p:tgtEl>
                                          <p:spTgt spid="652"/>
                                        </p:tgtEl>
                                        <p:attrNameLst>
                                          <p:attrName>style.visibility</p:attrName>
                                        </p:attrNameLst>
                                      </p:cBhvr>
                                      <p:to>
                                        <p:strVal val="visible"/>
                                      </p:to>
                                    </p:set>
                                  </p:childTnLst>
                                </p:cTn>
                              </p:par>
                              <p:par>
                                <p:cTn id="4730" presetID="1" presetClass="entr" presetSubtype="0" fill="hold" grpId="2" nodeType="withEffect">
                                  <p:stCondLst>
                                    <p:cond delay="0"/>
                                  </p:stCondLst>
                                  <p:childTnLst>
                                    <p:set>
                                      <p:cBhvr>
                                        <p:cTn id="4731" dur="1" fill="hold">
                                          <p:stCondLst>
                                            <p:cond delay="0"/>
                                          </p:stCondLst>
                                        </p:cTn>
                                        <p:tgtEl>
                                          <p:spTgt spid="622"/>
                                        </p:tgtEl>
                                        <p:attrNameLst>
                                          <p:attrName>style.visibility</p:attrName>
                                        </p:attrNameLst>
                                      </p:cBhvr>
                                      <p:to>
                                        <p:strVal val="visible"/>
                                      </p:to>
                                    </p:set>
                                  </p:childTnLst>
                                </p:cTn>
                              </p:par>
                              <p:par>
                                <p:cTn id="4732" presetID="10" presetClass="exit" presetSubtype="0" fill="hold" grpId="2" nodeType="withEffect">
                                  <p:stCondLst>
                                    <p:cond delay="0"/>
                                  </p:stCondLst>
                                  <p:childTnLst>
                                    <p:animEffect transition="out" filter="fade">
                                      <p:cBhvr>
                                        <p:cTn id="4733" dur="500"/>
                                        <p:tgtEl>
                                          <p:spTgt spid="630"/>
                                        </p:tgtEl>
                                      </p:cBhvr>
                                    </p:animEffect>
                                    <p:set>
                                      <p:cBhvr>
                                        <p:cTn id="4734"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6"/>
                  </p:tgtEl>
                </p:cond>
              </p:nextCondLst>
            </p:seq>
            <p:seq concurrent="1" nextAc="seek">
              <p:cTn id="4735" restart="whenNotActive" fill="hold" evtFilter="cancelBubble" nodeType="interactiveSeq">
                <p:stCondLst>
                  <p:cond evt="onClick" delay="0">
                    <p:tgtEl>
                      <p:spTgt spid="647"/>
                    </p:tgtEl>
                  </p:cond>
                </p:stCondLst>
                <p:endSync evt="end" delay="0">
                  <p:rtn val="all"/>
                </p:endSync>
                <p:childTnLst>
                  <p:par>
                    <p:cTn id="4736" fill="hold">
                      <p:stCondLst>
                        <p:cond delay="0"/>
                      </p:stCondLst>
                      <p:childTnLst>
                        <p:par>
                          <p:cTn id="4737" fill="hold">
                            <p:stCondLst>
                              <p:cond delay="0"/>
                            </p:stCondLst>
                            <p:childTnLst>
                              <p:par>
                                <p:cTn id="4738" presetID="1" presetClass="entr" presetSubtype="0" fill="hold" grpId="1" nodeType="clickEffect">
                                  <p:stCondLst>
                                    <p:cond delay="0"/>
                                  </p:stCondLst>
                                  <p:childTnLst>
                                    <p:set>
                                      <p:cBhvr>
                                        <p:cTn id="4739" dur="1" fill="hold">
                                          <p:stCondLst>
                                            <p:cond delay="0"/>
                                          </p:stCondLst>
                                        </p:cTn>
                                        <p:tgtEl>
                                          <p:spTgt spid="653"/>
                                        </p:tgtEl>
                                        <p:attrNameLst>
                                          <p:attrName>style.visibility</p:attrName>
                                        </p:attrNameLst>
                                      </p:cBhvr>
                                      <p:to>
                                        <p:strVal val="visible"/>
                                      </p:to>
                                    </p:set>
                                  </p:childTnLst>
                                </p:cTn>
                              </p:par>
                              <p:par>
                                <p:cTn id="4740" presetID="1" presetClass="entr" presetSubtype="0" fill="hold" grpId="1" nodeType="withEffect">
                                  <p:stCondLst>
                                    <p:cond delay="0"/>
                                  </p:stCondLst>
                                  <p:childTnLst>
                                    <p:set>
                                      <p:cBhvr>
                                        <p:cTn id="4741" dur="1" fill="hold">
                                          <p:stCondLst>
                                            <p:cond delay="0"/>
                                          </p:stCondLst>
                                        </p:cTn>
                                        <p:tgtEl>
                                          <p:spTgt spid="622"/>
                                        </p:tgtEl>
                                        <p:attrNameLst>
                                          <p:attrName>style.visibility</p:attrName>
                                        </p:attrNameLst>
                                      </p:cBhvr>
                                      <p:to>
                                        <p:strVal val="visible"/>
                                      </p:to>
                                    </p:set>
                                  </p:childTnLst>
                                </p:cTn>
                              </p:par>
                              <p:par>
                                <p:cTn id="4742" presetID="10" presetClass="exit" presetSubtype="0" fill="hold" grpId="5" nodeType="withEffect">
                                  <p:stCondLst>
                                    <p:cond delay="0"/>
                                  </p:stCondLst>
                                  <p:childTnLst>
                                    <p:animEffect transition="out" filter="fade">
                                      <p:cBhvr>
                                        <p:cTn id="4743" dur="500"/>
                                        <p:tgtEl>
                                          <p:spTgt spid="630"/>
                                        </p:tgtEl>
                                      </p:cBhvr>
                                    </p:animEffect>
                                    <p:set>
                                      <p:cBhvr>
                                        <p:cTn id="4744"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7"/>
                  </p:tgtEl>
                </p:cond>
              </p:nextCondLst>
            </p:seq>
            <p:seq concurrent="1" nextAc="seek">
              <p:cTn id="4745" restart="whenNotActive" fill="hold" evtFilter="cancelBubble" nodeType="interactiveSeq">
                <p:stCondLst>
                  <p:cond evt="onClick" delay="0">
                    <p:tgtEl>
                      <p:spTgt spid="649"/>
                    </p:tgtEl>
                  </p:cond>
                </p:stCondLst>
                <p:endSync evt="end" delay="0">
                  <p:rtn val="all"/>
                </p:endSync>
                <p:childTnLst>
                  <p:par>
                    <p:cTn id="4746" fill="hold">
                      <p:stCondLst>
                        <p:cond delay="0"/>
                      </p:stCondLst>
                      <p:childTnLst>
                        <p:par>
                          <p:cTn id="4747" fill="hold">
                            <p:stCondLst>
                              <p:cond delay="0"/>
                            </p:stCondLst>
                            <p:childTnLst>
                              <p:par>
                                <p:cTn id="4748" presetID="1" presetClass="entr" presetSubtype="0" fill="hold" grpId="0" nodeType="clickEffect">
                                  <p:stCondLst>
                                    <p:cond delay="0"/>
                                  </p:stCondLst>
                                  <p:childTnLst>
                                    <p:set>
                                      <p:cBhvr>
                                        <p:cTn id="4749" dur="1" fill="hold">
                                          <p:stCondLst>
                                            <p:cond delay="0"/>
                                          </p:stCondLst>
                                        </p:cTn>
                                        <p:tgtEl>
                                          <p:spTgt spid="655"/>
                                        </p:tgtEl>
                                        <p:attrNameLst>
                                          <p:attrName>style.visibility</p:attrName>
                                        </p:attrNameLst>
                                      </p:cBhvr>
                                      <p:to>
                                        <p:strVal val="visible"/>
                                      </p:to>
                                    </p:set>
                                  </p:childTnLst>
                                </p:cTn>
                              </p:par>
                              <p:par>
                                <p:cTn id="4750" presetID="1" presetClass="entr" presetSubtype="0" fill="hold" grpId="0" nodeType="withEffect">
                                  <p:stCondLst>
                                    <p:cond delay="0"/>
                                  </p:stCondLst>
                                  <p:childTnLst>
                                    <p:set>
                                      <p:cBhvr>
                                        <p:cTn id="4751" dur="1" fill="hold">
                                          <p:stCondLst>
                                            <p:cond delay="0"/>
                                          </p:stCondLst>
                                        </p:cTn>
                                        <p:tgtEl>
                                          <p:spTgt spid="622"/>
                                        </p:tgtEl>
                                        <p:attrNameLst>
                                          <p:attrName>style.visibility</p:attrName>
                                        </p:attrNameLst>
                                      </p:cBhvr>
                                      <p:to>
                                        <p:strVal val="visible"/>
                                      </p:to>
                                    </p:set>
                                  </p:childTnLst>
                                </p:cTn>
                              </p:par>
                              <p:par>
                                <p:cTn id="4752" presetID="10" presetClass="exit" presetSubtype="0" fill="hold" grpId="4" nodeType="withEffect">
                                  <p:stCondLst>
                                    <p:cond delay="0"/>
                                  </p:stCondLst>
                                  <p:childTnLst>
                                    <p:animEffect transition="out" filter="fade">
                                      <p:cBhvr>
                                        <p:cTn id="4753" dur="500"/>
                                        <p:tgtEl>
                                          <p:spTgt spid="630"/>
                                        </p:tgtEl>
                                      </p:cBhvr>
                                    </p:animEffect>
                                    <p:set>
                                      <p:cBhvr>
                                        <p:cTn id="4754"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9"/>
                  </p:tgtEl>
                </p:cond>
              </p:nextCondLst>
            </p:seq>
            <p:seq concurrent="1" nextAc="seek">
              <p:cTn id="4755" restart="whenNotActive" fill="hold" evtFilter="cancelBubble" nodeType="interactiveSeq">
                <p:stCondLst>
                  <p:cond evt="onClick" delay="0">
                    <p:tgtEl>
                      <p:spTgt spid="650"/>
                    </p:tgtEl>
                  </p:cond>
                </p:stCondLst>
                <p:endSync evt="end" delay="0">
                  <p:rtn val="all"/>
                </p:endSync>
                <p:childTnLst>
                  <p:par>
                    <p:cTn id="4756" fill="hold">
                      <p:stCondLst>
                        <p:cond delay="0"/>
                      </p:stCondLst>
                      <p:childTnLst>
                        <p:par>
                          <p:cTn id="4757" fill="hold">
                            <p:stCondLst>
                              <p:cond delay="0"/>
                            </p:stCondLst>
                            <p:childTnLst>
                              <p:par>
                                <p:cTn id="4758" presetID="1" presetClass="entr" presetSubtype="0" fill="hold" grpId="0" nodeType="clickEffect">
                                  <p:stCondLst>
                                    <p:cond delay="0"/>
                                  </p:stCondLst>
                                  <p:childTnLst>
                                    <p:set>
                                      <p:cBhvr>
                                        <p:cTn id="4759" dur="1" fill="hold">
                                          <p:stCondLst>
                                            <p:cond delay="0"/>
                                          </p:stCondLst>
                                        </p:cTn>
                                        <p:tgtEl>
                                          <p:spTgt spid="656"/>
                                        </p:tgtEl>
                                        <p:attrNameLst>
                                          <p:attrName>style.visibility</p:attrName>
                                        </p:attrNameLst>
                                      </p:cBhvr>
                                      <p:to>
                                        <p:strVal val="visible"/>
                                      </p:to>
                                    </p:set>
                                  </p:childTnLst>
                                </p:cTn>
                              </p:par>
                              <p:par>
                                <p:cTn id="4760" presetID="1" presetClass="entr" presetSubtype="0" fill="hold" grpId="0" nodeType="withEffect">
                                  <p:stCondLst>
                                    <p:cond delay="0"/>
                                  </p:stCondLst>
                                  <p:childTnLst>
                                    <p:set>
                                      <p:cBhvr>
                                        <p:cTn id="4761" dur="1" fill="hold">
                                          <p:stCondLst>
                                            <p:cond delay="0"/>
                                          </p:stCondLst>
                                        </p:cTn>
                                        <p:tgtEl>
                                          <p:spTgt spid="627"/>
                                        </p:tgtEl>
                                        <p:attrNameLst>
                                          <p:attrName>style.visibility</p:attrName>
                                        </p:attrNameLst>
                                      </p:cBhvr>
                                      <p:to>
                                        <p:strVal val="visible"/>
                                      </p:to>
                                    </p:set>
                                  </p:childTnLst>
                                </p:cTn>
                              </p:par>
                              <p:par>
                                <p:cTn id="4762" presetID="10" presetClass="exit" presetSubtype="0" fill="hold" grpId="3" nodeType="withEffect">
                                  <p:stCondLst>
                                    <p:cond delay="0"/>
                                  </p:stCondLst>
                                  <p:childTnLst>
                                    <p:animEffect transition="out" filter="fade">
                                      <p:cBhvr>
                                        <p:cTn id="4763" dur="500"/>
                                        <p:tgtEl>
                                          <p:spTgt spid="630"/>
                                        </p:tgtEl>
                                      </p:cBhvr>
                                    </p:animEffect>
                                    <p:set>
                                      <p:cBhvr>
                                        <p:cTn id="4764"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50"/>
                  </p:tgtEl>
                </p:cond>
              </p:nextCondLst>
            </p:seq>
            <p:seq concurrent="1" nextAc="seek">
              <p:cTn id="4765" restart="whenNotActive" fill="hold" evtFilter="cancelBubble" nodeType="interactiveSeq">
                <p:stCondLst>
                  <p:cond evt="onClick" delay="0">
                    <p:tgtEl>
                      <p:spTgt spid="648"/>
                    </p:tgtEl>
                  </p:cond>
                </p:stCondLst>
                <p:endSync evt="end" delay="0">
                  <p:rtn val="all"/>
                </p:endSync>
                <p:childTnLst>
                  <p:par>
                    <p:cTn id="4766" fill="hold">
                      <p:stCondLst>
                        <p:cond delay="0"/>
                      </p:stCondLst>
                      <p:childTnLst>
                        <p:par>
                          <p:cTn id="4767" fill="hold">
                            <p:stCondLst>
                              <p:cond delay="0"/>
                            </p:stCondLst>
                            <p:childTnLst>
                              <p:par>
                                <p:cTn id="4768" presetID="1" presetClass="entr" presetSubtype="0" fill="hold" grpId="0" nodeType="clickEffect">
                                  <p:stCondLst>
                                    <p:cond delay="0"/>
                                  </p:stCondLst>
                                  <p:childTnLst>
                                    <p:set>
                                      <p:cBhvr>
                                        <p:cTn id="4769" dur="1" fill="hold">
                                          <p:stCondLst>
                                            <p:cond delay="0"/>
                                          </p:stCondLst>
                                        </p:cTn>
                                        <p:tgtEl>
                                          <p:spTgt spid="654"/>
                                        </p:tgtEl>
                                        <p:attrNameLst>
                                          <p:attrName>style.visibility</p:attrName>
                                        </p:attrNameLst>
                                      </p:cBhvr>
                                      <p:to>
                                        <p:strVal val="visible"/>
                                      </p:to>
                                    </p:set>
                                  </p:childTnLst>
                                </p:cTn>
                              </p:par>
                              <p:par>
                                <p:cTn id="4770" presetID="10" presetClass="exit" presetSubtype="0" fill="hold" grpId="0" nodeType="withEffect">
                                  <p:stCondLst>
                                    <p:cond delay="0"/>
                                  </p:stCondLst>
                                  <p:childTnLst>
                                    <p:animEffect transition="out" filter="fade">
                                      <p:cBhvr>
                                        <p:cTn id="4771" dur="500"/>
                                        <p:tgtEl>
                                          <p:spTgt spid="630"/>
                                        </p:tgtEl>
                                      </p:cBhvr>
                                    </p:animEffect>
                                    <p:set>
                                      <p:cBhvr>
                                        <p:cTn id="4772"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8"/>
                  </p:tgtEl>
                </p:cond>
              </p:nextCondLst>
            </p:seq>
            <p:seq concurrent="1" nextAc="seek">
              <p:cTn id="4773" restart="whenNotActive" fill="hold" evtFilter="cancelBubble" nodeType="interactiveSeq">
                <p:stCondLst>
                  <p:cond evt="onClick" delay="0">
                    <p:tgtEl>
                      <p:spTgt spid="656"/>
                    </p:tgtEl>
                  </p:cond>
                </p:stCondLst>
                <p:endSync evt="end" delay="0">
                  <p:rtn val="all"/>
                </p:endSync>
                <p:childTnLst>
                  <p:par>
                    <p:cTn id="4774" fill="hold">
                      <p:stCondLst>
                        <p:cond delay="0"/>
                      </p:stCondLst>
                      <p:childTnLst>
                        <p:par>
                          <p:cTn id="4775" fill="hold">
                            <p:stCondLst>
                              <p:cond delay="0"/>
                            </p:stCondLst>
                            <p:childTnLst>
                              <p:par>
                                <p:cTn id="4776" presetID="1" presetClass="exit" presetSubtype="0" fill="hold" grpId="1" nodeType="clickEffect">
                                  <p:stCondLst>
                                    <p:cond delay="0"/>
                                  </p:stCondLst>
                                  <p:childTnLst>
                                    <p:set>
                                      <p:cBhvr>
                                        <p:cTn id="4777" dur="1" fill="hold">
                                          <p:stCondLst>
                                            <p:cond delay="0"/>
                                          </p:stCondLst>
                                        </p:cTn>
                                        <p:tgtEl>
                                          <p:spTgt spid="656"/>
                                        </p:tgtEl>
                                        <p:attrNameLst>
                                          <p:attrName>style.visibility</p:attrName>
                                        </p:attrNameLst>
                                      </p:cBhvr>
                                      <p:to>
                                        <p:strVal val="hidden"/>
                                      </p:to>
                                    </p:set>
                                  </p:childTnLst>
                                </p:cTn>
                              </p:par>
                              <p:par>
                                <p:cTn id="4778" presetID="1" presetClass="exit" presetSubtype="0" fill="hold" grpId="1" nodeType="withEffect">
                                  <p:stCondLst>
                                    <p:cond delay="0"/>
                                  </p:stCondLst>
                                  <p:childTnLst>
                                    <p:set>
                                      <p:cBhvr>
                                        <p:cTn id="4779" dur="1" fill="hold">
                                          <p:stCondLst>
                                            <p:cond delay="0"/>
                                          </p:stCondLst>
                                        </p:cTn>
                                        <p:tgtEl>
                                          <p:spTgt spid="627"/>
                                        </p:tgtEl>
                                        <p:attrNameLst>
                                          <p:attrName>style.visibility</p:attrName>
                                        </p:attrNameLst>
                                      </p:cBhvr>
                                      <p:to>
                                        <p:strVal val="hidden"/>
                                      </p:to>
                                    </p:set>
                                  </p:childTnLst>
                                </p:cTn>
                              </p:par>
                              <p:par>
                                <p:cTn id="4780" presetID="10" presetClass="entr" presetSubtype="0" fill="hold" grpId="6" nodeType="withEffect">
                                  <p:stCondLst>
                                    <p:cond delay="0"/>
                                  </p:stCondLst>
                                  <p:childTnLst>
                                    <p:set>
                                      <p:cBhvr>
                                        <p:cTn id="4781" dur="1" fill="hold">
                                          <p:stCondLst>
                                            <p:cond delay="0"/>
                                          </p:stCondLst>
                                        </p:cTn>
                                        <p:tgtEl>
                                          <p:spTgt spid="630"/>
                                        </p:tgtEl>
                                        <p:attrNameLst>
                                          <p:attrName>style.visibility</p:attrName>
                                        </p:attrNameLst>
                                      </p:cBhvr>
                                      <p:to>
                                        <p:strVal val="visible"/>
                                      </p:to>
                                    </p:set>
                                    <p:animEffect transition="in" filter="fade">
                                      <p:cBhvr>
                                        <p:cTn id="4782" dur="500"/>
                                        <p:tgtEl>
                                          <p:spTgt spid="630"/>
                                        </p:tgtEl>
                                      </p:cBhvr>
                                    </p:animEffect>
                                  </p:childTnLst>
                                </p:cTn>
                              </p:par>
                            </p:childTnLst>
                          </p:cTn>
                        </p:par>
                      </p:childTnLst>
                    </p:cTn>
                  </p:par>
                </p:childTnLst>
              </p:cTn>
              <p:nextCondLst>
                <p:cond evt="onClick" delay="0">
                  <p:tgtEl>
                    <p:spTgt spid="656"/>
                  </p:tgtEl>
                </p:cond>
              </p:nextCondLst>
            </p:seq>
            <p:seq concurrent="1" nextAc="seek">
              <p:cTn id="4783" restart="whenNotActive" fill="hold" evtFilter="cancelBubble" nodeType="interactiveSeq">
                <p:stCondLst>
                  <p:cond evt="onClick" delay="0">
                    <p:tgtEl>
                      <p:spTgt spid="651"/>
                    </p:tgtEl>
                  </p:cond>
                </p:stCondLst>
                <p:endSync evt="end" delay="0">
                  <p:rtn val="all"/>
                </p:endSync>
                <p:childTnLst>
                  <p:par>
                    <p:cTn id="4784" fill="hold">
                      <p:stCondLst>
                        <p:cond delay="0"/>
                      </p:stCondLst>
                      <p:childTnLst>
                        <p:par>
                          <p:cTn id="4785" fill="hold">
                            <p:stCondLst>
                              <p:cond delay="0"/>
                            </p:stCondLst>
                            <p:childTnLst>
                              <p:par>
                                <p:cTn id="4786" presetID="1" presetClass="exit" presetSubtype="0" fill="hold" grpId="1" nodeType="clickEffect">
                                  <p:stCondLst>
                                    <p:cond delay="0"/>
                                  </p:stCondLst>
                                  <p:childTnLst>
                                    <p:set>
                                      <p:cBhvr>
                                        <p:cTn id="4787" dur="1" fill="hold">
                                          <p:stCondLst>
                                            <p:cond delay="0"/>
                                          </p:stCondLst>
                                        </p:cTn>
                                        <p:tgtEl>
                                          <p:spTgt spid="651"/>
                                        </p:tgtEl>
                                        <p:attrNameLst>
                                          <p:attrName>style.visibility</p:attrName>
                                        </p:attrNameLst>
                                      </p:cBhvr>
                                      <p:to>
                                        <p:strVal val="hidden"/>
                                      </p:to>
                                    </p:set>
                                  </p:childTnLst>
                                </p:cTn>
                              </p:par>
                              <p:par>
                                <p:cTn id="4788" presetID="10" presetClass="entr" presetSubtype="0" fill="hold" grpId="7" nodeType="withEffect">
                                  <p:stCondLst>
                                    <p:cond delay="0"/>
                                  </p:stCondLst>
                                  <p:childTnLst>
                                    <p:set>
                                      <p:cBhvr>
                                        <p:cTn id="4789" dur="1" fill="hold">
                                          <p:stCondLst>
                                            <p:cond delay="0"/>
                                          </p:stCondLst>
                                        </p:cTn>
                                        <p:tgtEl>
                                          <p:spTgt spid="630"/>
                                        </p:tgtEl>
                                        <p:attrNameLst>
                                          <p:attrName>style.visibility</p:attrName>
                                        </p:attrNameLst>
                                      </p:cBhvr>
                                      <p:to>
                                        <p:strVal val="visible"/>
                                      </p:to>
                                    </p:set>
                                    <p:animEffect transition="in" filter="fade">
                                      <p:cBhvr>
                                        <p:cTn id="4790" dur="500"/>
                                        <p:tgtEl>
                                          <p:spTgt spid="630"/>
                                        </p:tgtEl>
                                      </p:cBhvr>
                                    </p:animEffect>
                                  </p:childTnLst>
                                </p:cTn>
                              </p:par>
                            </p:childTnLst>
                          </p:cTn>
                        </p:par>
                      </p:childTnLst>
                    </p:cTn>
                  </p:par>
                </p:childTnLst>
              </p:cTn>
              <p:nextCondLst>
                <p:cond evt="onClick" delay="0">
                  <p:tgtEl>
                    <p:spTgt spid="651"/>
                  </p:tgtEl>
                </p:cond>
              </p:nextCondLst>
            </p:seq>
            <p:seq concurrent="1" nextAc="seek">
              <p:cTn id="4791" restart="whenNotActive" fill="hold" evtFilter="cancelBubble" nodeType="interactiveSeq">
                <p:stCondLst>
                  <p:cond evt="onClick" delay="0">
                    <p:tgtEl>
                      <p:spTgt spid="652"/>
                    </p:tgtEl>
                  </p:cond>
                </p:stCondLst>
                <p:endSync evt="end" delay="0">
                  <p:rtn val="all"/>
                </p:endSync>
                <p:childTnLst>
                  <p:par>
                    <p:cTn id="4792" fill="hold">
                      <p:stCondLst>
                        <p:cond delay="0"/>
                      </p:stCondLst>
                      <p:childTnLst>
                        <p:par>
                          <p:cTn id="4793" fill="hold">
                            <p:stCondLst>
                              <p:cond delay="0"/>
                            </p:stCondLst>
                            <p:childTnLst>
                              <p:par>
                                <p:cTn id="4794" presetID="1" presetClass="exit" presetSubtype="0" fill="hold" grpId="1" nodeType="clickEffect">
                                  <p:stCondLst>
                                    <p:cond delay="0"/>
                                  </p:stCondLst>
                                  <p:childTnLst>
                                    <p:set>
                                      <p:cBhvr>
                                        <p:cTn id="4795" dur="1" fill="hold">
                                          <p:stCondLst>
                                            <p:cond delay="0"/>
                                          </p:stCondLst>
                                        </p:cTn>
                                        <p:tgtEl>
                                          <p:spTgt spid="652"/>
                                        </p:tgtEl>
                                        <p:attrNameLst>
                                          <p:attrName>style.visibility</p:attrName>
                                        </p:attrNameLst>
                                      </p:cBhvr>
                                      <p:to>
                                        <p:strVal val="hidden"/>
                                      </p:to>
                                    </p:set>
                                  </p:childTnLst>
                                </p:cTn>
                              </p:par>
                              <p:par>
                                <p:cTn id="4796" presetID="1" presetClass="exit" presetSubtype="0" fill="hold" grpId="5" nodeType="withEffect">
                                  <p:stCondLst>
                                    <p:cond delay="0"/>
                                  </p:stCondLst>
                                  <p:childTnLst>
                                    <p:set>
                                      <p:cBhvr>
                                        <p:cTn id="4797" dur="1" fill="hold">
                                          <p:stCondLst>
                                            <p:cond delay="0"/>
                                          </p:stCondLst>
                                        </p:cTn>
                                        <p:tgtEl>
                                          <p:spTgt spid="622"/>
                                        </p:tgtEl>
                                        <p:attrNameLst>
                                          <p:attrName>style.visibility</p:attrName>
                                        </p:attrNameLst>
                                      </p:cBhvr>
                                      <p:to>
                                        <p:strVal val="hidden"/>
                                      </p:to>
                                    </p:set>
                                  </p:childTnLst>
                                </p:cTn>
                              </p:par>
                              <p:par>
                                <p:cTn id="4798" presetID="10" presetClass="entr" presetSubtype="0" fill="hold" grpId="11" nodeType="withEffect">
                                  <p:stCondLst>
                                    <p:cond delay="0"/>
                                  </p:stCondLst>
                                  <p:childTnLst>
                                    <p:set>
                                      <p:cBhvr>
                                        <p:cTn id="4799" dur="1" fill="hold">
                                          <p:stCondLst>
                                            <p:cond delay="0"/>
                                          </p:stCondLst>
                                        </p:cTn>
                                        <p:tgtEl>
                                          <p:spTgt spid="630"/>
                                        </p:tgtEl>
                                        <p:attrNameLst>
                                          <p:attrName>style.visibility</p:attrName>
                                        </p:attrNameLst>
                                      </p:cBhvr>
                                      <p:to>
                                        <p:strVal val="visible"/>
                                      </p:to>
                                    </p:set>
                                    <p:animEffect transition="in" filter="fade">
                                      <p:cBhvr>
                                        <p:cTn id="4800" dur="500"/>
                                        <p:tgtEl>
                                          <p:spTgt spid="630"/>
                                        </p:tgtEl>
                                      </p:cBhvr>
                                    </p:animEffect>
                                  </p:childTnLst>
                                </p:cTn>
                              </p:par>
                            </p:childTnLst>
                          </p:cTn>
                        </p:par>
                      </p:childTnLst>
                    </p:cTn>
                  </p:par>
                </p:childTnLst>
              </p:cTn>
              <p:nextCondLst>
                <p:cond evt="onClick" delay="0">
                  <p:tgtEl>
                    <p:spTgt spid="652"/>
                  </p:tgtEl>
                </p:cond>
              </p:nextCondLst>
            </p:seq>
            <p:seq concurrent="1" nextAc="seek">
              <p:cTn id="4801" restart="whenNotActive" fill="hold" evtFilter="cancelBubble" nodeType="interactiveSeq">
                <p:stCondLst>
                  <p:cond evt="onClick" delay="0">
                    <p:tgtEl>
                      <p:spTgt spid="653"/>
                    </p:tgtEl>
                  </p:cond>
                </p:stCondLst>
                <p:endSync evt="end" delay="0">
                  <p:rtn val="all"/>
                </p:endSync>
                <p:childTnLst>
                  <p:par>
                    <p:cTn id="4802" fill="hold">
                      <p:stCondLst>
                        <p:cond delay="0"/>
                      </p:stCondLst>
                      <p:childTnLst>
                        <p:par>
                          <p:cTn id="4803" fill="hold">
                            <p:stCondLst>
                              <p:cond delay="0"/>
                            </p:stCondLst>
                            <p:childTnLst>
                              <p:par>
                                <p:cTn id="4804" presetID="1" presetClass="exit" presetSubtype="0" fill="hold" grpId="0" nodeType="clickEffect">
                                  <p:stCondLst>
                                    <p:cond delay="0"/>
                                  </p:stCondLst>
                                  <p:childTnLst>
                                    <p:set>
                                      <p:cBhvr>
                                        <p:cTn id="4805" dur="1" fill="hold">
                                          <p:stCondLst>
                                            <p:cond delay="0"/>
                                          </p:stCondLst>
                                        </p:cTn>
                                        <p:tgtEl>
                                          <p:spTgt spid="653"/>
                                        </p:tgtEl>
                                        <p:attrNameLst>
                                          <p:attrName>style.visibility</p:attrName>
                                        </p:attrNameLst>
                                      </p:cBhvr>
                                      <p:to>
                                        <p:strVal val="hidden"/>
                                      </p:to>
                                    </p:set>
                                  </p:childTnLst>
                                </p:cTn>
                              </p:par>
                              <p:par>
                                <p:cTn id="4806" presetID="1" presetClass="exit" presetSubtype="0" fill="hold" grpId="4" nodeType="withEffect">
                                  <p:stCondLst>
                                    <p:cond delay="0"/>
                                  </p:stCondLst>
                                  <p:childTnLst>
                                    <p:set>
                                      <p:cBhvr>
                                        <p:cTn id="4807" dur="1" fill="hold">
                                          <p:stCondLst>
                                            <p:cond delay="0"/>
                                          </p:stCondLst>
                                        </p:cTn>
                                        <p:tgtEl>
                                          <p:spTgt spid="622"/>
                                        </p:tgtEl>
                                        <p:attrNameLst>
                                          <p:attrName>style.visibility</p:attrName>
                                        </p:attrNameLst>
                                      </p:cBhvr>
                                      <p:to>
                                        <p:strVal val="hidden"/>
                                      </p:to>
                                    </p:set>
                                  </p:childTnLst>
                                </p:cTn>
                              </p:par>
                              <p:par>
                                <p:cTn id="4808" presetID="10" presetClass="entr" presetSubtype="0" fill="hold" grpId="10" nodeType="withEffect">
                                  <p:stCondLst>
                                    <p:cond delay="0"/>
                                  </p:stCondLst>
                                  <p:childTnLst>
                                    <p:set>
                                      <p:cBhvr>
                                        <p:cTn id="4809" dur="1" fill="hold">
                                          <p:stCondLst>
                                            <p:cond delay="0"/>
                                          </p:stCondLst>
                                        </p:cTn>
                                        <p:tgtEl>
                                          <p:spTgt spid="630"/>
                                        </p:tgtEl>
                                        <p:attrNameLst>
                                          <p:attrName>style.visibility</p:attrName>
                                        </p:attrNameLst>
                                      </p:cBhvr>
                                      <p:to>
                                        <p:strVal val="visible"/>
                                      </p:to>
                                    </p:set>
                                    <p:animEffect transition="in" filter="fade">
                                      <p:cBhvr>
                                        <p:cTn id="4810" dur="500"/>
                                        <p:tgtEl>
                                          <p:spTgt spid="630"/>
                                        </p:tgtEl>
                                      </p:cBhvr>
                                    </p:animEffect>
                                  </p:childTnLst>
                                </p:cTn>
                              </p:par>
                            </p:childTnLst>
                          </p:cTn>
                        </p:par>
                      </p:childTnLst>
                    </p:cTn>
                  </p:par>
                </p:childTnLst>
              </p:cTn>
              <p:nextCondLst>
                <p:cond evt="onClick" delay="0">
                  <p:tgtEl>
                    <p:spTgt spid="653"/>
                  </p:tgtEl>
                </p:cond>
              </p:nextCondLst>
            </p:seq>
            <p:seq concurrent="1" nextAc="seek">
              <p:cTn id="4811" restart="whenNotActive" fill="hold" evtFilter="cancelBubble" nodeType="interactiveSeq">
                <p:stCondLst>
                  <p:cond evt="onClick" delay="0">
                    <p:tgtEl>
                      <p:spTgt spid="654"/>
                    </p:tgtEl>
                  </p:cond>
                </p:stCondLst>
                <p:endSync evt="end" delay="0">
                  <p:rtn val="all"/>
                </p:endSync>
                <p:childTnLst>
                  <p:par>
                    <p:cTn id="4812" fill="hold">
                      <p:stCondLst>
                        <p:cond delay="0"/>
                      </p:stCondLst>
                      <p:childTnLst>
                        <p:par>
                          <p:cTn id="4813" fill="hold">
                            <p:stCondLst>
                              <p:cond delay="0"/>
                            </p:stCondLst>
                            <p:childTnLst>
                              <p:par>
                                <p:cTn id="4814" presetID="1" presetClass="exit" presetSubtype="0" fill="hold" grpId="1" nodeType="clickEffect">
                                  <p:stCondLst>
                                    <p:cond delay="0"/>
                                  </p:stCondLst>
                                  <p:childTnLst>
                                    <p:set>
                                      <p:cBhvr>
                                        <p:cTn id="4815" dur="1" fill="hold">
                                          <p:stCondLst>
                                            <p:cond delay="0"/>
                                          </p:stCondLst>
                                        </p:cTn>
                                        <p:tgtEl>
                                          <p:spTgt spid="654"/>
                                        </p:tgtEl>
                                        <p:attrNameLst>
                                          <p:attrName>style.visibility</p:attrName>
                                        </p:attrNameLst>
                                      </p:cBhvr>
                                      <p:to>
                                        <p:strVal val="hidden"/>
                                      </p:to>
                                    </p:set>
                                  </p:childTnLst>
                                </p:cTn>
                              </p:par>
                              <p:par>
                                <p:cTn id="4816" presetID="10" presetClass="entr" presetSubtype="0" fill="hold" grpId="9" nodeType="withEffect">
                                  <p:stCondLst>
                                    <p:cond delay="0"/>
                                  </p:stCondLst>
                                  <p:childTnLst>
                                    <p:set>
                                      <p:cBhvr>
                                        <p:cTn id="4817" dur="1" fill="hold">
                                          <p:stCondLst>
                                            <p:cond delay="0"/>
                                          </p:stCondLst>
                                        </p:cTn>
                                        <p:tgtEl>
                                          <p:spTgt spid="630"/>
                                        </p:tgtEl>
                                        <p:attrNameLst>
                                          <p:attrName>style.visibility</p:attrName>
                                        </p:attrNameLst>
                                      </p:cBhvr>
                                      <p:to>
                                        <p:strVal val="visible"/>
                                      </p:to>
                                    </p:set>
                                    <p:animEffect transition="in" filter="fade">
                                      <p:cBhvr>
                                        <p:cTn id="4818" dur="500"/>
                                        <p:tgtEl>
                                          <p:spTgt spid="630"/>
                                        </p:tgtEl>
                                      </p:cBhvr>
                                    </p:animEffect>
                                  </p:childTnLst>
                                </p:cTn>
                              </p:par>
                            </p:childTnLst>
                          </p:cTn>
                        </p:par>
                      </p:childTnLst>
                    </p:cTn>
                  </p:par>
                </p:childTnLst>
              </p:cTn>
              <p:nextCondLst>
                <p:cond evt="onClick" delay="0">
                  <p:tgtEl>
                    <p:spTgt spid="654"/>
                  </p:tgtEl>
                </p:cond>
              </p:nextCondLst>
            </p:seq>
            <p:seq concurrent="1" nextAc="seek">
              <p:cTn id="4819" restart="whenNotActive" fill="hold" evtFilter="cancelBubble" nodeType="interactiveSeq">
                <p:stCondLst>
                  <p:cond evt="onClick" delay="0">
                    <p:tgtEl>
                      <p:spTgt spid="655"/>
                    </p:tgtEl>
                  </p:cond>
                </p:stCondLst>
                <p:endSync evt="end" delay="0">
                  <p:rtn val="all"/>
                </p:endSync>
                <p:childTnLst>
                  <p:par>
                    <p:cTn id="4820" fill="hold">
                      <p:stCondLst>
                        <p:cond delay="0"/>
                      </p:stCondLst>
                      <p:childTnLst>
                        <p:par>
                          <p:cTn id="4821" fill="hold">
                            <p:stCondLst>
                              <p:cond delay="0"/>
                            </p:stCondLst>
                            <p:childTnLst>
                              <p:par>
                                <p:cTn id="4822" presetID="1" presetClass="exit" presetSubtype="0" fill="hold" grpId="1" nodeType="clickEffect">
                                  <p:stCondLst>
                                    <p:cond delay="0"/>
                                  </p:stCondLst>
                                  <p:childTnLst>
                                    <p:set>
                                      <p:cBhvr>
                                        <p:cTn id="4823" dur="1" fill="hold">
                                          <p:stCondLst>
                                            <p:cond delay="0"/>
                                          </p:stCondLst>
                                        </p:cTn>
                                        <p:tgtEl>
                                          <p:spTgt spid="655"/>
                                        </p:tgtEl>
                                        <p:attrNameLst>
                                          <p:attrName>style.visibility</p:attrName>
                                        </p:attrNameLst>
                                      </p:cBhvr>
                                      <p:to>
                                        <p:strVal val="hidden"/>
                                      </p:to>
                                    </p:set>
                                  </p:childTnLst>
                                </p:cTn>
                              </p:par>
                              <p:par>
                                <p:cTn id="4824" presetID="1" presetClass="exit" presetSubtype="0" fill="hold" grpId="3" nodeType="withEffect">
                                  <p:stCondLst>
                                    <p:cond delay="0"/>
                                  </p:stCondLst>
                                  <p:childTnLst>
                                    <p:set>
                                      <p:cBhvr>
                                        <p:cTn id="4825" dur="1" fill="hold">
                                          <p:stCondLst>
                                            <p:cond delay="0"/>
                                          </p:stCondLst>
                                        </p:cTn>
                                        <p:tgtEl>
                                          <p:spTgt spid="622"/>
                                        </p:tgtEl>
                                        <p:attrNameLst>
                                          <p:attrName>style.visibility</p:attrName>
                                        </p:attrNameLst>
                                      </p:cBhvr>
                                      <p:to>
                                        <p:strVal val="hidden"/>
                                      </p:to>
                                    </p:set>
                                  </p:childTnLst>
                                </p:cTn>
                              </p:par>
                              <p:par>
                                <p:cTn id="4826" presetID="10" presetClass="entr" presetSubtype="0" fill="hold" grpId="8" nodeType="withEffect">
                                  <p:stCondLst>
                                    <p:cond delay="0"/>
                                  </p:stCondLst>
                                  <p:childTnLst>
                                    <p:set>
                                      <p:cBhvr>
                                        <p:cTn id="4827" dur="1" fill="hold">
                                          <p:stCondLst>
                                            <p:cond delay="0"/>
                                          </p:stCondLst>
                                        </p:cTn>
                                        <p:tgtEl>
                                          <p:spTgt spid="630"/>
                                        </p:tgtEl>
                                        <p:attrNameLst>
                                          <p:attrName>style.visibility</p:attrName>
                                        </p:attrNameLst>
                                      </p:cBhvr>
                                      <p:to>
                                        <p:strVal val="visible"/>
                                      </p:to>
                                    </p:set>
                                    <p:animEffect transition="in" filter="fade">
                                      <p:cBhvr>
                                        <p:cTn id="4828" dur="500"/>
                                        <p:tgtEl>
                                          <p:spTgt spid="630"/>
                                        </p:tgtEl>
                                      </p:cBhvr>
                                    </p:animEffect>
                                  </p:childTnLst>
                                </p:cTn>
                              </p:par>
                            </p:childTnLst>
                          </p:cTn>
                        </p:par>
                      </p:childTnLst>
                    </p:cTn>
                  </p:par>
                </p:childTnLst>
              </p:cTn>
              <p:nextCondLst>
                <p:cond evt="onClick" delay="0">
                  <p:tgtEl>
                    <p:spTgt spid="655"/>
                  </p:tgtEl>
                </p:cond>
              </p:nextCondLst>
            </p:seq>
            <p:seq concurrent="1" nextAc="seek">
              <p:cTn id="4829" restart="whenNotActive" fill="hold" evtFilter="cancelBubble" nodeType="interactiveSeq">
                <p:stCondLst>
                  <p:cond evt="onClick" delay="0">
                    <p:tgtEl>
                      <p:spTgt spid="657"/>
                    </p:tgtEl>
                  </p:cond>
                </p:stCondLst>
                <p:endSync evt="end" delay="0">
                  <p:rtn val="all"/>
                </p:endSync>
                <p:childTnLst>
                  <p:par>
                    <p:cTn id="4830" fill="hold">
                      <p:stCondLst>
                        <p:cond delay="0"/>
                      </p:stCondLst>
                      <p:childTnLst>
                        <p:par>
                          <p:cTn id="4831" fill="hold">
                            <p:stCondLst>
                              <p:cond delay="0"/>
                            </p:stCondLst>
                            <p:childTnLst>
                              <p:par>
                                <p:cTn id="4832" presetID="1" presetClass="entr" presetSubtype="0" fill="hold" grpId="0" nodeType="clickEffect">
                                  <p:stCondLst>
                                    <p:cond delay="0"/>
                                  </p:stCondLst>
                                  <p:childTnLst>
                                    <p:set>
                                      <p:cBhvr>
                                        <p:cTn id="4833" dur="1" fill="hold">
                                          <p:stCondLst>
                                            <p:cond delay="0"/>
                                          </p:stCondLst>
                                        </p:cTn>
                                        <p:tgtEl>
                                          <p:spTgt spid="663"/>
                                        </p:tgtEl>
                                        <p:attrNameLst>
                                          <p:attrName>style.visibility</p:attrName>
                                        </p:attrNameLst>
                                      </p:cBhvr>
                                      <p:to>
                                        <p:strVal val="visible"/>
                                      </p:to>
                                    </p:set>
                                  </p:childTnLst>
                                </p:cTn>
                              </p:par>
                              <p:par>
                                <p:cTn id="4834" presetID="10" presetClass="exit" presetSubtype="0" fill="hold" grpId="0" nodeType="withEffect">
                                  <p:stCondLst>
                                    <p:cond delay="0"/>
                                  </p:stCondLst>
                                  <p:childTnLst>
                                    <p:animEffect transition="out" filter="fade">
                                      <p:cBhvr>
                                        <p:cTn id="4835" dur="500"/>
                                        <p:tgtEl>
                                          <p:spTgt spid="629"/>
                                        </p:tgtEl>
                                      </p:cBhvr>
                                    </p:animEffect>
                                    <p:set>
                                      <p:cBhvr>
                                        <p:cTn id="483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7"/>
                  </p:tgtEl>
                </p:cond>
              </p:nextCondLst>
            </p:seq>
            <p:seq concurrent="1" nextAc="seek">
              <p:cTn id="4837" restart="whenNotActive" fill="hold" evtFilter="cancelBubble" nodeType="interactiveSeq">
                <p:stCondLst>
                  <p:cond evt="onClick" delay="0">
                    <p:tgtEl>
                      <p:spTgt spid="658"/>
                    </p:tgtEl>
                  </p:cond>
                </p:stCondLst>
                <p:endSync evt="end" delay="0">
                  <p:rtn val="all"/>
                </p:endSync>
                <p:childTnLst>
                  <p:par>
                    <p:cTn id="4838" fill="hold">
                      <p:stCondLst>
                        <p:cond delay="0"/>
                      </p:stCondLst>
                      <p:childTnLst>
                        <p:par>
                          <p:cTn id="4839" fill="hold">
                            <p:stCondLst>
                              <p:cond delay="0"/>
                            </p:stCondLst>
                            <p:childTnLst>
                              <p:par>
                                <p:cTn id="4840" presetID="1" presetClass="entr" presetSubtype="0" fill="hold" grpId="0" nodeType="clickEffect">
                                  <p:stCondLst>
                                    <p:cond delay="0"/>
                                  </p:stCondLst>
                                  <p:childTnLst>
                                    <p:set>
                                      <p:cBhvr>
                                        <p:cTn id="4841" dur="1" fill="hold">
                                          <p:stCondLst>
                                            <p:cond delay="0"/>
                                          </p:stCondLst>
                                        </p:cTn>
                                        <p:tgtEl>
                                          <p:spTgt spid="664"/>
                                        </p:tgtEl>
                                        <p:attrNameLst>
                                          <p:attrName>style.visibility</p:attrName>
                                        </p:attrNameLst>
                                      </p:cBhvr>
                                      <p:to>
                                        <p:strVal val="visible"/>
                                      </p:to>
                                    </p:set>
                                  </p:childTnLst>
                                </p:cTn>
                              </p:par>
                              <p:par>
                                <p:cTn id="4842" presetID="1" presetClass="entr" presetSubtype="0" fill="hold" grpId="1" nodeType="withEffect">
                                  <p:stCondLst>
                                    <p:cond delay="0"/>
                                  </p:stCondLst>
                                  <p:childTnLst>
                                    <p:set>
                                      <p:cBhvr>
                                        <p:cTn id="4843" dur="1" fill="hold">
                                          <p:stCondLst>
                                            <p:cond delay="0"/>
                                          </p:stCondLst>
                                        </p:cTn>
                                        <p:tgtEl>
                                          <p:spTgt spid="621"/>
                                        </p:tgtEl>
                                        <p:attrNameLst>
                                          <p:attrName>style.visibility</p:attrName>
                                        </p:attrNameLst>
                                      </p:cBhvr>
                                      <p:to>
                                        <p:strVal val="visible"/>
                                      </p:to>
                                    </p:set>
                                  </p:childTnLst>
                                </p:cTn>
                              </p:par>
                              <p:par>
                                <p:cTn id="4844" presetID="10" presetClass="exit" presetSubtype="0" fill="hold" grpId="1" nodeType="withEffect">
                                  <p:stCondLst>
                                    <p:cond delay="0"/>
                                  </p:stCondLst>
                                  <p:childTnLst>
                                    <p:animEffect transition="out" filter="fade">
                                      <p:cBhvr>
                                        <p:cTn id="4845" dur="500"/>
                                        <p:tgtEl>
                                          <p:spTgt spid="629"/>
                                        </p:tgtEl>
                                      </p:cBhvr>
                                    </p:animEffect>
                                    <p:set>
                                      <p:cBhvr>
                                        <p:cTn id="484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8"/>
                  </p:tgtEl>
                </p:cond>
              </p:nextCondLst>
            </p:seq>
            <p:seq concurrent="1" nextAc="seek">
              <p:cTn id="4847" restart="whenNotActive" fill="hold" evtFilter="cancelBubble" nodeType="interactiveSeq">
                <p:stCondLst>
                  <p:cond evt="onClick" delay="0">
                    <p:tgtEl>
                      <p:spTgt spid="659"/>
                    </p:tgtEl>
                  </p:cond>
                </p:stCondLst>
                <p:endSync evt="end" delay="0">
                  <p:rtn val="all"/>
                </p:endSync>
                <p:childTnLst>
                  <p:par>
                    <p:cTn id="4848" fill="hold">
                      <p:stCondLst>
                        <p:cond delay="0"/>
                      </p:stCondLst>
                      <p:childTnLst>
                        <p:par>
                          <p:cTn id="4849" fill="hold">
                            <p:stCondLst>
                              <p:cond delay="0"/>
                            </p:stCondLst>
                            <p:childTnLst>
                              <p:par>
                                <p:cTn id="4850" presetID="1" presetClass="entr" presetSubtype="0" fill="hold" grpId="1" nodeType="clickEffect">
                                  <p:stCondLst>
                                    <p:cond delay="0"/>
                                  </p:stCondLst>
                                  <p:childTnLst>
                                    <p:set>
                                      <p:cBhvr>
                                        <p:cTn id="4851" dur="1" fill="hold">
                                          <p:stCondLst>
                                            <p:cond delay="0"/>
                                          </p:stCondLst>
                                        </p:cTn>
                                        <p:tgtEl>
                                          <p:spTgt spid="665"/>
                                        </p:tgtEl>
                                        <p:attrNameLst>
                                          <p:attrName>style.visibility</p:attrName>
                                        </p:attrNameLst>
                                      </p:cBhvr>
                                      <p:to>
                                        <p:strVal val="visible"/>
                                      </p:to>
                                    </p:set>
                                  </p:childTnLst>
                                </p:cTn>
                              </p:par>
                              <p:par>
                                <p:cTn id="4852" presetID="1" presetClass="entr" presetSubtype="0" fill="hold" grpId="0" nodeType="withEffect">
                                  <p:stCondLst>
                                    <p:cond delay="0"/>
                                  </p:stCondLst>
                                  <p:childTnLst>
                                    <p:set>
                                      <p:cBhvr>
                                        <p:cTn id="4853" dur="1" fill="hold">
                                          <p:stCondLst>
                                            <p:cond delay="0"/>
                                          </p:stCondLst>
                                        </p:cTn>
                                        <p:tgtEl>
                                          <p:spTgt spid="628"/>
                                        </p:tgtEl>
                                        <p:attrNameLst>
                                          <p:attrName>style.visibility</p:attrName>
                                        </p:attrNameLst>
                                      </p:cBhvr>
                                      <p:to>
                                        <p:strVal val="visible"/>
                                      </p:to>
                                    </p:set>
                                  </p:childTnLst>
                                </p:cTn>
                              </p:par>
                              <p:par>
                                <p:cTn id="4854" presetID="10" presetClass="exit" presetSubtype="0" fill="hold" grpId="2" nodeType="withEffect">
                                  <p:stCondLst>
                                    <p:cond delay="0"/>
                                  </p:stCondLst>
                                  <p:childTnLst>
                                    <p:animEffect transition="out" filter="fade">
                                      <p:cBhvr>
                                        <p:cTn id="4855" dur="500"/>
                                        <p:tgtEl>
                                          <p:spTgt spid="629"/>
                                        </p:tgtEl>
                                      </p:cBhvr>
                                    </p:animEffect>
                                    <p:set>
                                      <p:cBhvr>
                                        <p:cTn id="485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9"/>
                  </p:tgtEl>
                </p:cond>
              </p:nextCondLst>
            </p:seq>
            <p:seq concurrent="1" nextAc="seek">
              <p:cTn id="4857" restart="whenNotActive" fill="hold" evtFilter="cancelBubble" nodeType="interactiveSeq">
                <p:stCondLst>
                  <p:cond evt="onClick" delay="0">
                    <p:tgtEl>
                      <p:spTgt spid="661"/>
                    </p:tgtEl>
                  </p:cond>
                </p:stCondLst>
                <p:endSync evt="end" delay="0">
                  <p:rtn val="all"/>
                </p:endSync>
                <p:childTnLst>
                  <p:par>
                    <p:cTn id="4858" fill="hold">
                      <p:stCondLst>
                        <p:cond delay="0"/>
                      </p:stCondLst>
                      <p:childTnLst>
                        <p:par>
                          <p:cTn id="4859" fill="hold">
                            <p:stCondLst>
                              <p:cond delay="0"/>
                            </p:stCondLst>
                            <p:childTnLst>
                              <p:par>
                                <p:cTn id="4860" presetID="1" presetClass="entr" presetSubtype="0" fill="hold" grpId="0" nodeType="clickEffect">
                                  <p:stCondLst>
                                    <p:cond delay="0"/>
                                  </p:stCondLst>
                                  <p:childTnLst>
                                    <p:set>
                                      <p:cBhvr>
                                        <p:cTn id="4861" dur="1" fill="hold">
                                          <p:stCondLst>
                                            <p:cond delay="0"/>
                                          </p:stCondLst>
                                        </p:cTn>
                                        <p:tgtEl>
                                          <p:spTgt spid="667"/>
                                        </p:tgtEl>
                                        <p:attrNameLst>
                                          <p:attrName>style.visibility</p:attrName>
                                        </p:attrNameLst>
                                      </p:cBhvr>
                                      <p:to>
                                        <p:strVal val="visible"/>
                                      </p:to>
                                    </p:set>
                                  </p:childTnLst>
                                </p:cTn>
                              </p:par>
                              <p:par>
                                <p:cTn id="4862" presetID="1" presetClass="entr" presetSubtype="0" fill="hold" grpId="0" nodeType="withEffect">
                                  <p:stCondLst>
                                    <p:cond delay="0"/>
                                  </p:stCondLst>
                                  <p:childTnLst>
                                    <p:set>
                                      <p:cBhvr>
                                        <p:cTn id="4863" dur="1" fill="hold">
                                          <p:stCondLst>
                                            <p:cond delay="0"/>
                                          </p:stCondLst>
                                        </p:cTn>
                                        <p:tgtEl>
                                          <p:spTgt spid="621"/>
                                        </p:tgtEl>
                                        <p:attrNameLst>
                                          <p:attrName>style.visibility</p:attrName>
                                        </p:attrNameLst>
                                      </p:cBhvr>
                                      <p:to>
                                        <p:strVal val="visible"/>
                                      </p:to>
                                    </p:set>
                                  </p:childTnLst>
                                </p:cTn>
                              </p:par>
                              <p:par>
                                <p:cTn id="4864" presetID="10" presetClass="exit" presetSubtype="0" fill="hold" grpId="3" nodeType="withEffect">
                                  <p:stCondLst>
                                    <p:cond delay="0"/>
                                  </p:stCondLst>
                                  <p:childTnLst>
                                    <p:animEffect transition="out" filter="fade">
                                      <p:cBhvr>
                                        <p:cTn id="4865" dur="500"/>
                                        <p:tgtEl>
                                          <p:spTgt spid="629"/>
                                        </p:tgtEl>
                                      </p:cBhvr>
                                    </p:animEffect>
                                    <p:set>
                                      <p:cBhvr>
                                        <p:cTn id="486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1"/>
                  </p:tgtEl>
                </p:cond>
              </p:nextCondLst>
            </p:seq>
            <p:seq concurrent="1" nextAc="seek">
              <p:cTn id="4867" restart="whenNotActive" fill="hold" evtFilter="cancelBubble" nodeType="interactiveSeq">
                <p:stCondLst>
                  <p:cond evt="onClick" delay="0">
                    <p:tgtEl>
                      <p:spTgt spid="662"/>
                    </p:tgtEl>
                  </p:cond>
                </p:stCondLst>
                <p:endSync evt="end" delay="0">
                  <p:rtn val="all"/>
                </p:endSync>
                <p:childTnLst>
                  <p:par>
                    <p:cTn id="4868" fill="hold">
                      <p:stCondLst>
                        <p:cond delay="0"/>
                      </p:stCondLst>
                      <p:childTnLst>
                        <p:par>
                          <p:cTn id="4869" fill="hold">
                            <p:stCondLst>
                              <p:cond delay="0"/>
                            </p:stCondLst>
                            <p:childTnLst>
                              <p:par>
                                <p:cTn id="4870" presetID="1" presetClass="entr" presetSubtype="0" fill="hold" grpId="0" nodeType="clickEffect">
                                  <p:stCondLst>
                                    <p:cond delay="0"/>
                                  </p:stCondLst>
                                  <p:childTnLst>
                                    <p:set>
                                      <p:cBhvr>
                                        <p:cTn id="4871" dur="1" fill="hold">
                                          <p:stCondLst>
                                            <p:cond delay="0"/>
                                          </p:stCondLst>
                                        </p:cTn>
                                        <p:tgtEl>
                                          <p:spTgt spid="668"/>
                                        </p:tgtEl>
                                        <p:attrNameLst>
                                          <p:attrName>style.visibility</p:attrName>
                                        </p:attrNameLst>
                                      </p:cBhvr>
                                      <p:to>
                                        <p:strVal val="visible"/>
                                      </p:to>
                                    </p:set>
                                  </p:childTnLst>
                                </p:cTn>
                              </p:par>
                              <p:par>
                                <p:cTn id="4872" presetID="1" presetClass="entr" presetSubtype="0" fill="hold" grpId="4" nodeType="withEffect">
                                  <p:stCondLst>
                                    <p:cond delay="0"/>
                                  </p:stCondLst>
                                  <p:childTnLst>
                                    <p:set>
                                      <p:cBhvr>
                                        <p:cTn id="4873" dur="1" fill="hold">
                                          <p:stCondLst>
                                            <p:cond delay="0"/>
                                          </p:stCondLst>
                                        </p:cTn>
                                        <p:tgtEl>
                                          <p:spTgt spid="621"/>
                                        </p:tgtEl>
                                        <p:attrNameLst>
                                          <p:attrName>style.visibility</p:attrName>
                                        </p:attrNameLst>
                                      </p:cBhvr>
                                      <p:to>
                                        <p:strVal val="visible"/>
                                      </p:to>
                                    </p:set>
                                  </p:childTnLst>
                                </p:cTn>
                              </p:par>
                              <p:par>
                                <p:cTn id="4874" presetID="10" presetClass="exit" presetSubtype="0" fill="hold" grpId="4" nodeType="withEffect">
                                  <p:stCondLst>
                                    <p:cond delay="0"/>
                                  </p:stCondLst>
                                  <p:childTnLst>
                                    <p:animEffect transition="out" filter="fade">
                                      <p:cBhvr>
                                        <p:cTn id="4875" dur="500"/>
                                        <p:tgtEl>
                                          <p:spTgt spid="629"/>
                                        </p:tgtEl>
                                      </p:cBhvr>
                                    </p:animEffect>
                                    <p:set>
                                      <p:cBhvr>
                                        <p:cTn id="487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2"/>
                  </p:tgtEl>
                </p:cond>
              </p:nextCondLst>
            </p:seq>
            <p:seq concurrent="1" nextAc="seek">
              <p:cTn id="4877" restart="whenNotActive" fill="hold" evtFilter="cancelBubble" nodeType="interactiveSeq">
                <p:stCondLst>
                  <p:cond evt="onClick" delay="0">
                    <p:tgtEl>
                      <p:spTgt spid="660"/>
                    </p:tgtEl>
                  </p:cond>
                </p:stCondLst>
                <p:endSync evt="end" delay="0">
                  <p:rtn val="all"/>
                </p:endSync>
                <p:childTnLst>
                  <p:par>
                    <p:cTn id="4878" fill="hold">
                      <p:stCondLst>
                        <p:cond delay="0"/>
                      </p:stCondLst>
                      <p:childTnLst>
                        <p:par>
                          <p:cTn id="4879" fill="hold">
                            <p:stCondLst>
                              <p:cond delay="0"/>
                            </p:stCondLst>
                            <p:childTnLst>
                              <p:par>
                                <p:cTn id="4880" presetID="1" presetClass="entr" presetSubtype="0" fill="hold" grpId="0" nodeType="clickEffect">
                                  <p:stCondLst>
                                    <p:cond delay="0"/>
                                  </p:stCondLst>
                                  <p:childTnLst>
                                    <p:set>
                                      <p:cBhvr>
                                        <p:cTn id="4881" dur="1" fill="hold">
                                          <p:stCondLst>
                                            <p:cond delay="0"/>
                                          </p:stCondLst>
                                        </p:cTn>
                                        <p:tgtEl>
                                          <p:spTgt spid="666"/>
                                        </p:tgtEl>
                                        <p:attrNameLst>
                                          <p:attrName>style.visibility</p:attrName>
                                        </p:attrNameLst>
                                      </p:cBhvr>
                                      <p:to>
                                        <p:strVal val="visible"/>
                                      </p:to>
                                    </p:set>
                                  </p:childTnLst>
                                </p:cTn>
                              </p:par>
                              <p:par>
                                <p:cTn id="4882" presetID="10" presetClass="exit" presetSubtype="0" fill="hold" grpId="5" nodeType="withEffect">
                                  <p:stCondLst>
                                    <p:cond delay="0"/>
                                  </p:stCondLst>
                                  <p:childTnLst>
                                    <p:animEffect transition="out" filter="fade">
                                      <p:cBhvr>
                                        <p:cTn id="4883" dur="500"/>
                                        <p:tgtEl>
                                          <p:spTgt spid="629"/>
                                        </p:tgtEl>
                                      </p:cBhvr>
                                    </p:animEffect>
                                    <p:set>
                                      <p:cBhvr>
                                        <p:cTn id="4884"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0"/>
                  </p:tgtEl>
                </p:cond>
              </p:nextCondLst>
            </p:seq>
            <p:seq concurrent="1" nextAc="seek">
              <p:cTn id="4885" restart="whenNotActive" fill="hold" evtFilter="cancelBubble" nodeType="interactiveSeq">
                <p:stCondLst>
                  <p:cond evt="onClick" delay="0">
                    <p:tgtEl>
                      <p:spTgt spid="668"/>
                    </p:tgtEl>
                  </p:cond>
                </p:stCondLst>
                <p:endSync evt="end" delay="0">
                  <p:rtn val="all"/>
                </p:endSync>
                <p:childTnLst>
                  <p:par>
                    <p:cTn id="4886" fill="hold">
                      <p:stCondLst>
                        <p:cond delay="0"/>
                      </p:stCondLst>
                      <p:childTnLst>
                        <p:par>
                          <p:cTn id="4887" fill="hold">
                            <p:stCondLst>
                              <p:cond delay="0"/>
                            </p:stCondLst>
                            <p:childTnLst>
                              <p:par>
                                <p:cTn id="4888" presetID="1" presetClass="exit" presetSubtype="0" fill="hold" grpId="1" nodeType="clickEffect">
                                  <p:stCondLst>
                                    <p:cond delay="0"/>
                                  </p:stCondLst>
                                  <p:childTnLst>
                                    <p:set>
                                      <p:cBhvr>
                                        <p:cTn id="4889" dur="1" fill="hold">
                                          <p:stCondLst>
                                            <p:cond delay="0"/>
                                          </p:stCondLst>
                                        </p:cTn>
                                        <p:tgtEl>
                                          <p:spTgt spid="668"/>
                                        </p:tgtEl>
                                        <p:attrNameLst>
                                          <p:attrName>style.visibility</p:attrName>
                                        </p:attrNameLst>
                                      </p:cBhvr>
                                      <p:to>
                                        <p:strVal val="hidden"/>
                                      </p:to>
                                    </p:set>
                                  </p:childTnLst>
                                </p:cTn>
                              </p:par>
                              <p:par>
                                <p:cTn id="4890" presetID="1" presetClass="exit" presetSubtype="0" fill="hold" grpId="2" nodeType="withEffect">
                                  <p:stCondLst>
                                    <p:cond delay="0"/>
                                  </p:stCondLst>
                                  <p:childTnLst>
                                    <p:set>
                                      <p:cBhvr>
                                        <p:cTn id="4891" dur="1" fill="hold">
                                          <p:stCondLst>
                                            <p:cond delay="0"/>
                                          </p:stCondLst>
                                        </p:cTn>
                                        <p:tgtEl>
                                          <p:spTgt spid="621"/>
                                        </p:tgtEl>
                                        <p:attrNameLst>
                                          <p:attrName>style.visibility</p:attrName>
                                        </p:attrNameLst>
                                      </p:cBhvr>
                                      <p:to>
                                        <p:strVal val="hidden"/>
                                      </p:to>
                                    </p:set>
                                  </p:childTnLst>
                                </p:cTn>
                              </p:par>
                              <p:par>
                                <p:cTn id="4892" presetID="10" presetClass="entr" presetSubtype="0" fill="hold" grpId="6" nodeType="withEffect">
                                  <p:stCondLst>
                                    <p:cond delay="0"/>
                                  </p:stCondLst>
                                  <p:childTnLst>
                                    <p:set>
                                      <p:cBhvr>
                                        <p:cTn id="4893" dur="1" fill="hold">
                                          <p:stCondLst>
                                            <p:cond delay="0"/>
                                          </p:stCondLst>
                                        </p:cTn>
                                        <p:tgtEl>
                                          <p:spTgt spid="629"/>
                                        </p:tgtEl>
                                        <p:attrNameLst>
                                          <p:attrName>style.visibility</p:attrName>
                                        </p:attrNameLst>
                                      </p:cBhvr>
                                      <p:to>
                                        <p:strVal val="visible"/>
                                      </p:to>
                                    </p:set>
                                    <p:animEffect transition="in" filter="fade">
                                      <p:cBhvr>
                                        <p:cTn id="4894" dur="500"/>
                                        <p:tgtEl>
                                          <p:spTgt spid="629"/>
                                        </p:tgtEl>
                                      </p:cBhvr>
                                    </p:animEffect>
                                  </p:childTnLst>
                                </p:cTn>
                              </p:par>
                            </p:childTnLst>
                          </p:cTn>
                        </p:par>
                      </p:childTnLst>
                    </p:cTn>
                  </p:par>
                </p:childTnLst>
              </p:cTn>
              <p:nextCondLst>
                <p:cond evt="onClick" delay="0">
                  <p:tgtEl>
                    <p:spTgt spid="668"/>
                  </p:tgtEl>
                </p:cond>
              </p:nextCondLst>
            </p:seq>
            <p:seq concurrent="1" nextAc="seek">
              <p:cTn id="4895" restart="whenNotActive" fill="hold" evtFilter="cancelBubble" nodeType="interactiveSeq">
                <p:stCondLst>
                  <p:cond evt="onClick" delay="0">
                    <p:tgtEl>
                      <p:spTgt spid="663"/>
                    </p:tgtEl>
                  </p:cond>
                </p:stCondLst>
                <p:endSync evt="end" delay="0">
                  <p:rtn val="all"/>
                </p:endSync>
                <p:childTnLst>
                  <p:par>
                    <p:cTn id="4896" fill="hold">
                      <p:stCondLst>
                        <p:cond delay="0"/>
                      </p:stCondLst>
                      <p:childTnLst>
                        <p:par>
                          <p:cTn id="4897" fill="hold">
                            <p:stCondLst>
                              <p:cond delay="0"/>
                            </p:stCondLst>
                            <p:childTnLst>
                              <p:par>
                                <p:cTn id="4898" presetID="1" presetClass="exit" presetSubtype="0" fill="hold" grpId="1" nodeType="clickEffect">
                                  <p:stCondLst>
                                    <p:cond delay="0"/>
                                  </p:stCondLst>
                                  <p:childTnLst>
                                    <p:set>
                                      <p:cBhvr>
                                        <p:cTn id="4899" dur="1" fill="hold">
                                          <p:stCondLst>
                                            <p:cond delay="0"/>
                                          </p:stCondLst>
                                        </p:cTn>
                                        <p:tgtEl>
                                          <p:spTgt spid="663"/>
                                        </p:tgtEl>
                                        <p:attrNameLst>
                                          <p:attrName>style.visibility</p:attrName>
                                        </p:attrNameLst>
                                      </p:cBhvr>
                                      <p:to>
                                        <p:strVal val="hidden"/>
                                      </p:to>
                                    </p:set>
                                  </p:childTnLst>
                                </p:cTn>
                              </p:par>
                              <p:par>
                                <p:cTn id="4900" presetID="10" presetClass="entr" presetSubtype="0" fill="hold" grpId="7" nodeType="withEffect">
                                  <p:stCondLst>
                                    <p:cond delay="0"/>
                                  </p:stCondLst>
                                  <p:childTnLst>
                                    <p:set>
                                      <p:cBhvr>
                                        <p:cTn id="4901" dur="1" fill="hold">
                                          <p:stCondLst>
                                            <p:cond delay="0"/>
                                          </p:stCondLst>
                                        </p:cTn>
                                        <p:tgtEl>
                                          <p:spTgt spid="629"/>
                                        </p:tgtEl>
                                        <p:attrNameLst>
                                          <p:attrName>style.visibility</p:attrName>
                                        </p:attrNameLst>
                                      </p:cBhvr>
                                      <p:to>
                                        <p:strVal val="visible"/>
                                      </p:to>
                                    </p:set>
                                    <p:animEffect transition="in" filter="fade">
                                      <p:cBhvr>
                                        <p:cTn id="4902" dur="500"/>
                                        <p:tgtEl>
                                          <p:spTgt spid="629"/>
                                        </p:tgtEl>
                                      </p:cBhvr>
                                    </p:animEffect>
                                  </p:childTnLst>
                                </p:cTn>
                              </p:par>
                            </p:childTnLst>
                          </p:cTn>
                        </p:par>
                      </p:childTnLst>
                    </p:cTn>
                  </p:par>
                </p:childTnLst>
              </p:cTn>
              <p:nextCondLst>
                <p:cond evt="onClick" delay="0">
                  <p:tgtEl>
                    <p:spTgt spid="663"/>
                  </p:tgtEl>
                </p:cond>
              </p:nextCondLst>
            </p:seq>
            <p:seq concurrent="1" nextAc="seek">
              <p:cTn id="4903" restart="whenNotActive" fill="hold" evtFilter="cancelBubble" nodeType="interactiveSeq">
                <p:stCondLst>
                  <p:cond evt="onClick" delay="0">
                    <p:tgtEl>
                      <p:spTgt spid="664"/>
                    </p:tgtEl>
                  </p:cond>
                </p:stCondLst>
                <p:endSync evt="end" delay="0">
                  <p:rtn val="all"/>
                </p:endSync>
                <p:childTnLst>
                  <p:par>
                    <p:cTn id="4904" fill="hold">
                      <p:stCondLst>
                        <p:cond delay="0"/>
                      </p:stCondLst>
                      <p:childTnLst>
                        <p:par>
                          <p:cTn id="4905" fill="hold">
                            <p:stCondLst>
                              <p:cond delay="0"/>
                            </p:stCondLst>
                            <p:childTnLst>
                              <p:par>
                                <p:cTn id="4906" presetID="1" presetClass="exit" presetSubtype="0" fill="hold" grpId="1" nodeType="clickEffect">
                                  <p:stCondLst>
                                    <p:cond delay="0"/>
                                  </p:stCondLst>
                                  <p:childTnLst>
                                    <p:set>
                                      <p:cBhvr>
                                        <p:cTn id="4907" dur="1" fill="hold">
                                          <p:stCondLst>
                                            <p:cond delay="0"/>
                                          </p:stCondLst>
                                        </p:cTn>
                                        <p:tgtEl>
                                          <p:spTgt spid="664"/>
                                        </p:tgtEl>
                                        <p:attrNameLst>
                                          <p:attrName>style.visibility</p:attrName>
                                        </p:attrNameLst>
                                      </p:cBhvr>
                                      <p:to>
                                        <p:strVal val="hidden"/>
                                      </p:to>
                                    </p:set>
                                  </p:childTnLst>
                                </p:cTn>
                              </p:par>
                              <p:par>
                                <p:cTn id="4908" presetID="1" presetClass="exit" presetSubtype="0" fill="hold" grpId="3" nodeType="withEffect">
                                  <p:stCondLst>
                                    <p:cond delay="0"/>
                                  </p:stCondLst>
                                  <p:childTnLst>
                                    <p:set>
                                      <p:cBhvr>
                                        <p:cTn id="4909" dur="1" fill="hold">
                                          <p:stCondLst>
                                            <p:cond delay="0"/>
                                          </p:stCondLst>
                                        </p:cTn>
                                        <p:tgtEl>
                                          <p:spTgt spid="621"/>
                                        </p:tgtEl>
                                        <p:attrNameLst>
                                          <p:attrName>style.visibility</p:attrName>
                                        </p:attrNameLst>
                                      </p:cBhvr>
                                      <p:to>
                                        <p:strVal val="hidden"/>
                                      </p:to>
                                    </p:set>
                                  </p:childTnLst>
                                </p:cTn>
                              </p:par>
                              <p:par>
                                <p:cTn id="4910" presetID="10" presetClass="entr" presetSubtype="0" fill="hold" grpId="8" nodeType="withEffect">
                                  <p:stCondLst>
                                    <p:cond delay="0"/>
                                  </p:stCondLst>
                                  <p:childTnLst>
                                    <p:set>
                                      <p:cBhvr>
                                        <p:cTn id="4911" dur="1" fill="hold">
                                          <p:stCondLst>
                                            <p:cond delay="0"/>
                                          </p:stCondLst>
                                        </p:cTn>
                                        <p:tgtEl>
                                          <p:spTgt spid="629"/>
                                        </p:tgtEl>
                                        <p:attrNameLst>
                                          <p:attrName>style.visibility</p:attrName>
                                        </p:attrNameLst>
                                      </p:cBhvr>
                                      <p:to>
                                        <p:strVal val="visible"/>
                                      </p:to>
                                    </p:set>
                                    <p:animEffect transition="in" filter="fade">
                                      <p:cBhvr>
                                        <p:cTn id="4912" dur="500"/>
                                        <p:tgtEl>
                                          <p:spTgt spid="629"/>
                                        </p:tgtEl>
                                      </p:cBhvr>
                                    </p:animEffect>
                                  </p:childTnLst>
                                </p:cTn>
                              </p:par>
                            </p:childTnLst>
                          </p:cTn>
                        </p:par>
                      </p:childTnLst>
                    </p:cTn>
                  </p:par>
                </p:childTnLst>
              </p:cTn>
              <p:nextCondLst>
                <p:cond evt="onClick" delay="0">
                  <p:tgtEl>
                    <p:spTgt spid="664"/>
                  </p:tgtEl>
                </p:cond>
              </p:nextCondLst>
            </p:seq>
            <p:seq concurrent="1" nextAc="seek">
              <p:cTn id="4913" restart="whenNotActive" fill="hold" evtFilter="cancelBubble" nodeType="interactiveSeq">
                <p:stCondLst>
                  <p:cond evt="onClick" delay="0">
                    <p:tgtEl>
                      <p:spTgt spid="665"/>
                    </p:tgtEl>
                  </p:cond>
                </p:stCondLst>
                <p:endSync evt="end" delay="0">
                  <p:rtn val="all"/>
                </p:endSync>
                <p:childTnLst>
                  <p:par>
                    <p:cTn id="4914" fill="hold">
                      <p:stCondLst>
                        <p:cond delay="0"/>
                      </p:stCondLst>
                      <p:childTnLst>
                        <p:par>
                          <p:cTn id="4915" fill="hold">
                            <p:stCondLst>
                              <p:cond delay="0"/>
                            </p:stCondLst>
                            <p:childTnLst>
                              <p:par>
                                <p:cTn id="4916" presetID="1" presetClass="exit" presetSubtype="0" fill="hold" grpId="0" nodeType="clickEffect">
                                  <p:stCondLst>
                                    <p:cond delay="0"/>
                                  </p:stCondLst>
                                  <p:childTnLst>
                                    <p:set>
                                      <p:cBhvr>
                                        <p:cTn id="4917" dur="1" fill="hold">
                                          <p:stCondLst>
                                            <p:cond delay="0"/>
                                          </p:stCondLst>
                                        </p:cTn>
                                        <p:tgtEl>
                                          <p:spTgt spid="665"/>
                                        </p:tgtEl>
                                        <p:attrNameLst>
                                          <p:attrName>style.visibility</p:attrName>
                                        </p:attrNameLst>
                                      </p:cBhvr>
                                      <p:to>
                                        <p:strVal val="hidden"/>
                                      </p:to>
                                    </p:set>
                                  </p:childTnLst>
                                </p:cTn>
                              </p:par>
                              <p:par>
                                <p:cTn id="4918" presetID="1" presetClass="exit" presetSubtype="0" fill="hold" grpId="1" nodeType="withEffect">
                                  <p:stCondLst>
                                    <p:cond delay="0"/>
                                  </p:stCondLst>
                                  <p:childTnLst>
                                    <p:set>
                                      <p:cBhvr>
                                        <p:cTn id="4919" dur="1" fill="hold">
                                          <p:stCondLst>
                                            <p:cond delay="0"/>
                                          </p:stCondLst>
                                        </p:cTn>
                                        <p:tgtEl>
                                          <p:spTgt spid="628"/>
                                        </p:tgtEl>
                                        <p:attrNameLst>
                                          <p:attrName>style.visibility</p:attrName>
                                        </p:attrNameLst>
                                      </p:cBhvr>
                                      <p:to>
                                        <p:strVal val="hidden"/>
                                      </p:to>
                                    </p:set>
                                  </p:childTnLst>
                                </p:cTn>
                              </p:par>
                              <p:par>
                                <p:cTn id="4920" presetID="10" presetClass="entr" presetSubtype="0" fill="hold" grpId="9" nodeType="withEffect">
                                  <p:stCondLst>
                                    <p:cond delay="0"/>
                                  </p:stCondLst>
                                  <p:childTnLst>
                                    <p:set>
                                      <p:cBhvr>
                                        <p:cTn id="4921" dur="1" fill="hold">
                                          <p:stCondLst>
                                            <p:cond delay="0"/>
                                          </p:stCondLst>
                                        </p:cTn>
                                        <p:tgtEl>
                                          <p:spTgt spid="629"/>
                                        </p:tgtEl>
                                        <p:attrNameLst>
                                          <p:attrName>style.visibility</p:attrName>
                                        </p:attrNameLst>
                                      </p:cBhvr>
                                      <p:to>
                                        <p:strVal val="visible"/>
                                      </p:to>
                                    </p:set>
                                    <p:animEffect transition="in" filter="fade">
                                      <p:cBhvr>
                                        <p:cTn id="4922" dur="500"/>
                                        <p:tgtEl>
                                          <p:spTgt spid="629"/>
                                        </p:tgtEl>
                                      </p:cBhvr>
                                    </p:animEffect>
                                  </p:childTnLst>
                                </p:cTn>
                              </p:par>
                            </p:childTnLst>
                          </p:cTn>
                        </p:par>
                      </p:childTnLst>
                    </p:cTn>
                  </p:par>
                </p:childTnLst>
              </p:cTn>
              <p:nextCondLst>
                <p:cond evt="onClick" delay="0">
                  <p:tgtEl>
                    <p:spTgt spid="665"/>
                  </p:tgtEl>
                </p:cond>
              </p:nextCondLst>
            </p:seq>
            <p:seq concurrent="1" nextAc="seek">
              <p:cTn id="4923" restart="whenNotActive" fill="hold" evtFilter="cancelBubble" nodeType="interactiveSeq">
                <p:stCondLst>
                  <p:cond evt="onClick" delay="0">
                    <p:tgtEl>
                      <p:spTgt spid="666"/>
                    </p:tgtEl>
                  </p:cond>
                </p:stCondLst>
                <p:endSync evt="end" delay="0">
                  <p:rtn val="all"/>
                </p:endSync>
                <p:childTnLst>
                  <p:par>
                    <p:cTn id="4924" fill="hold">
                      <p:stCondLst>
                        <p:cond delay="0"/>
                      </p:stCondLst>
                      <p:childTnLst>
                        <p:par>
                          <p:cTn id="4925" fill="hold">
                            <p:stCondLst>
                              <p:cond delay="0"/>
                            </p:stCondLst>
                            <p:childTnLst>
                              <p:par>
                                <p:cTn id="4926" presetID="1" presetClass="exit" presetSubtype="0" fill="hold" grpId="1" nodeType="clickEffect">
                                  <p:stCondLst>
                                    <p:cond delay="0"/>
                                  </p:stCondLst>
                                  <p:childTnLst>
                                    <p:set>
                                      <p:cBhvr>
                                        <p:cTn id="4927" dur="1" fill="hold">
                                          <p:stCondLst>
                                            <p:cond delay="0"/>
                                          </p:stCondLst>
                                        </p:cTn>
                                        <p:tgtEl>
                                          <p:spTgt spid="666"/>
                                        </p:tgtEl>
                                        <p:attrNameLst>
                                          <p:attrName>style.visibility</p:attrName>
                                        </p:attrNameLst>
                                      </p:cBhvr>
                                      <p:to>
                                        <p:strVal val="hidden"/>
                                      </p:to>
                                    </p:set>
                                  </p:childTnLst>
                                </p:cTn>
                              </p:par>
                              <p:par>
                                <p:cTn id="4928" presetID="10" presetClass="entr" presetSubtype="0" fill="hold" grpId="10" nodeType="withEffect">
                                  <p:stCondLst>
                                    <p:cond delay="0"/>
                                  </p:stCondLst>
                                  <p:childTnLst>
                                    <p:set>
                                      <p:cBhvr>
                                        <p:cTn id="4929" dur="1" fill="hold">
                                          <p:stCondLst>
                                            <p:cond delay="0"/>
                                          </p:stCondLst>
                                        </p:cTn>
                                        <p:tgtEl>
                                          <p:spTgt spid="629"/>
                                        </p:tgtEl>
                                        <p:attrNameLst>
                                          <p:attrName>style.visibility</p:attrName>
                                        </p:attrNameLst>
                                      </p:cBhvr>
                                      <p:to>
                                        <p:strVal val="visible"/>
                                      </p:to>
                                    </p:set>
                                    <p:animEffect transition="in" filter="fade">
                                      <p:cBhvr>
                                        <p:cTn id="4930" dur="500"/>
                                        <p:tgtEl>
                                          <p:spTgt spid="629"/>
                                        </p:tgtEl>
                                      </p:cBhvr>
                                    </p:animEffect>
                                  </p:childTnLst>
                                </p:cTn>
                              </p:par>
                            </p:childTnLst>
                          </p:cTn>
                        </p:par>
                      </p:childTnLst>
                    </p:cTn>
                  </p:par>
                </p:childTnLst>
              </p:cTn>
              <p:nextCondLst>
                <p:cond evt="onClick" delay="0">
                  <p:tgtEl>
                    <p:spTgt spid="666"/>
                  </p:tgtEl>
                </p:cond>
              </p:nextCondLst>
            </p:seq>
            <p:seq concurrent="1" nextAc="seek">
              <p:cTn id="4931" restart="whenNotActive" fill="hold" evtFilter="cancelBubble" nodeType="interactiveSeq">
                <p:stCondLst>
                  <p:cond evt="onClick" delay="0">
                    <p:tgtEl>
                      <p:spTgt spid="667"/>
                    </p:tgtEl>
                  </p:cond>
                </p:stCondLst>
                <p:endSync evt="end" delay="0">
                  <p:rtn val="all"/>
                </p:endSync>
                <p:childTnLst>
                  <p:par>
                    <p:cTn id="4932" fill="hold">
                      <p:stCondLst>
                        <p:cond delay="0"/>
                      </p:stCondLst>
                      <p:childTnLst>
                        <p:par>
                          <p:cTn id="4933" fill="hold">
                            <p:stCondLst>
                              <p:cond delay="0"/>
                            </p:stCondLst>
                            <p:childTnLst>
                              <p:par>
                                <p:cTn id="4934" presetID="1" presetClass="exit" presetSubtype="0" fill="hold" grpId="1" nodeType="clickEffect">
                                  <p:stCondLst>
                                    <p:cond delay="0"/>
                                  </p:stCondLst>
                                  <p:childTnLst>
                                    <p:set>
                                      <p:cBhvr>
                                        <p:cTn id="4935" dur="1" fill="hold">
                                          <p:stCondLst>
                                            <p:cond delay="0"/>
                                          </p:stCondLst>
                                        </p:cTn>
                                        <p:tgtEl>
                                          <p:spTgt spid="667"/>
                                        </p:tgtEl>
                                        <p:attrNameLst>
                                          <p:attrName>style.visibility</p:attrName>
                                        </p:attrNameLst>
                                      </p:cBhvr>
                                      <p:to>
                                        <p:strVal val="hidden"/>
                                      </p:to>
                                    </p:set>
                                  </p:childTnLst>
                                </p:cTn>
                              </p:par>
                              <p:par>
                                <p:cTn id="4936" presetID="1" presetClass="exit" presetSubtype="0" fill="hold" grpId="5" nodeType="withEffect">
                                  <p:stCondLst>
                                    <p:cond delay="0"/>
                                  </p:stCondLst>
                                  <p:childTnLst>
                                    <p:set>
                                      <p:cBhvr>
                                        <p:cTn id="4937" dur="1" fill="hold">
                                          <p:stCondLst>
                                            <p:cond delay="0"/>
                                          </p:stCondLst>
                                        </p:cTn>
                                        <p:tgtEl>
                                          <p:spTgt spid="621"/>
                                        </p:tgtEl>
                                        <p:attrNameLst>
                                          <p:attrName>style.visibility</p:attrName>
                                        </p:attrNameLst>
                                      </p:cBhvr>
                                      <p:to>
                                        <p:strVal val="hidden"/>
                                      </p:to>
                                    </p:set>
                                  </p:childTnLst>
                                </p:cTn>
                              </p:par>
                              <p:par>
                                <p:cTn id="4938" presetID="10" presetClass="entr" presetSubtype="0" fill="hold" grpId="11" nodeType="withEffect">
                                  <p:stCondLst>
                                    <p:cond delay="0"/>
                                  </p:stCondLst>
                                  <p:childTnLst>
                                    <p:set>
                                      <p:cBhvr>
                                        <p:cTn id="4939" dur="1" fill="hold">
                                          <p:stCondLst>
                                            <p:cond delay="0"/>
                                          </p:stCondLst>
                                        </p:cTn>
                                        <p:tgtEl>
                                          <p:spTgt spid="629"/>
                                        </p:tgtEl>
                                        <p:attrNameLst>
                                          <p:attrName>style.visibility</p:attrName>
                                        </p:attrNameLst>
                                      </p:cBhvr>
                                      <p:to>
                                        <p:strVal val="visible"/>
                                      </p:to>
                                    </p:set>
                                    <p:animEffect transition="in" filter="fade">
                                      <p:cBhvr>
                                        <p:cTn id="4940" dur="500"/>
                                        <p:tgtEl>
                                          <p:spTgt spid="629"/>
                                        </p:tgtEl>
                                      </p:cBhvr>
                                    </p:animEffect>
                                  </p:childTnLst>
                                </p:cTn>
                              </p:par>
                            </p:childTnLst>
                          </p:cTn>
                        </p:par>
                      </p:childTnLst>
                    </p:cTn>
                  </p:par>
                </p:childTnLst>
              </p:cTn>
              <p:nextCondLst>
                <p:cond evt="onClick" delay="0">
                  <p:tgtEl>
                    <p:spTgt spid="667"/>
                  </p:tgtEl>
                </p:cond>
              </p:nextCondLst>
            </p:seq>
            <p:seq concurrent="1" nextAc="seek">
              <p:cTn id="4941" restart="whenNotActive" fill="hold" evtFilter="cancelBubble" nodeType="interactiveSeq">
                <p:stCondLst>
                  <p:cond evt="onClick" delay="0">
                    <p:tgtEl>
                      <p:spTgt spid="669"/>
                    </p:tgtEl>
                  </p:cond>
                </p:stCondLst>
                <p:endSync evt="end" delay="0">
                  <p:rtn val="all"/>
                </p:endSync>
                <p:childTnLst>
                  <p:par>
                    <p:cTn id="4942" fill="hold">
                      <p:stCondLst>
                        <p:cond delay="0"/>
                      </p:stCondLst>
                      <p:childTnLst>
                        <p:par>
                          <p:cTn id="4943" fill="hold">
                            <p:stCondLst>
                              <p:cond delay="0"/>
                            </p:stCondLst>
                            <p:childTnLst>
                              <p:par>
                                <p:cTn id="4944" presetID="1" presetClass="entr" presetSubtype="0" fill="hold" grpId="0" nodeType="clickEffect">
                                  <p:stCondLst>
                                    <p:cond delay="0"/>
                                  </p:stCondLst>
                                  <p:childTnLst>
                                    <p:set>
                                      <p:cBhvr>
                                        <p:cTn id="4945" dur="1" fill="hold">
                                          <p:stCondLst>
                                            <p:cond delay="0"/>
                                          </p:stCondLst>
                                        </p:cTn>
                                        <p:tgtEl>
                                          <p:spTgt spid="675"/>
                                        </p:tgtEl>
                                        <p:attrNameLst>
                                          <p:attrName>style.visibility</p:attrName>
                                        </p:attrNameLst>
                                      </p:cBhvr>
                                      <p:to>
                                        <p:strVal val="visible"/>
                                      </p:to>
                                    </p:set>
                                  </p:childTnLst>
                                </p:cTn>
                              </p:par>
                              <p:par>
                                <p:cTn id="4946" presetID="10" presetClass="exit" presetSubtype="0" fill="hold" grpId="5" nodeType="withEffect">
                                  <p:stCondLst>
                                    <p:cond delay="0"/>
                                  </p:stCondLst>
                                  <p:childTnLst>
                                    <p:animEffect transition="out" filter="fade">
                                      <p:cBhvr>
                                        <p:cTn id="4947" dur="500"/>
                                        <p:tgtEl>
                                          <p:spTgt spid="691"/>
                                        </p:tgtEl>
                                      </p:cBhvr>
                                    </p:animEffect>
                                    <p:set>
                                      <p:cBhvr>
                                        <p:cTn id="4948"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69"/>
                  </p:tgtEl>
                </p:cond>
              </p:nextCondLst>
            </p:seq>
            <p:seq concurrent="1" nextAc="seek">
              <p:cTn id="4949" restart="whenNotActive" fill="hold" evtFilter="cancelBubble" nodeType="interactiveSeq">
                <p:stCondLst>
                  <p:cond evt="onClick" delay="0">
                    <p:tgtEl>
                      <p:spTgt spid="670"/>
                    </p:tgtEl>
                  </p:cond>
                </p:stCondLst>
                <p:endSync evt="end" delay="0">
                  <p:rtn val="all"/>
                </p:endSync>
                <p:childTnLst>
                  <p:par>
                    <p:cTn id="4950" fill="hold">
                      <p:stCondLst>
                        <p:cond delay="0"/>
                      </p:stCondLst>
                      <p:childTnLst>
                        <p:par>
                          <p:cTn id="4951" fill="hold">
                            <p:stCondLst>
                              <p:cond delay="0"/>
                            </p:stCondLst>
                            <p:childTnLst>
                              <p:par>
                                <p:cTn id="4952" presetID="1" presetClass="entr" presetSubtype="0" fill="hold" grpId="0" nodeType="clickEffect">
                                  <p:stCondLst>
                                    <p:cond delay="0"/>
                                  </p:stCondLst>
                                  <p:childTnLst>
                                    <p:set>
                                      <p:cBhvr>
                                        <p:cTn id="4953" dur="1" fill="hold">
                                          <p:stCondLst>
                                            <p:cond delay="0"/>
                                          </p:stCondLst>
                                        </p:cTn>
                                        <p:tgtEl>
                                          <p:spTgt spid="676"/>
                                        </p:tgtEl>
                                        <p:attrNameLst>
                                          <p:attrName>style.visibility</p:attrName>
                                        </p:attrNameLst>
                                      </p:cBhvr>
                                      <p:to>
                                        <p:strVal val="visible"/>
                                      </p:to>
                                    </p:set>
                                  </p:childTnLst>
                                </p:cTn>
                              </p:par>
                              <p:par>
                                <p:cTn id="4954" presetID="1" presetClass="entr" presetSubtype="0" fill="hold" grpId="2" nodeType="withEffect">
                                  <p:stCondLst>
                                    <p:cond delay="0"/>
                                  </p:stCondLst>
                                  <p:childTnLst>
                                    <p:set>
                                      <p:cBhvr>
                                        <p:cTn id="4955" dur="1" fill="hold">
                                          <p:stCondLst>
                                            <p:cond delay="0"/>
                                          </p:stCondLst>
                                        </p:cTn>
                                        <p:tgtEl>
                                          <p:spTgt spid="684"/>
                                        </p:tgtEl>
                                        <p:attrNameLst>
                                          <p:attrName>style.visibility</p:attrName>
                                        </p:attrNameLst>
                                      </p:cBhvr>
                                      <p:to>
                                        <p:strVal val="visible"/>
                                      </p:to>
                                    </p:set>
                                  </p:childTnLst>
                                </p:cTn>
                              </p:par>
                              <p:par>
                                <p:cTn id="4956" presetID="10" presetClass="exit" presetSubtype="0" fill="hold" grpId="4" nodeType="withEffect">
                                  <p:stCondLst>
                                    <p:cond delay="0"/>
                                  </p:stCondLst>
                                  <p:childTnLst>
                                    <p:animEffect transition="out" filter="fade">
                                      <p:cBhvr>
                                        <p:cTn id="4957" dur="500"/>
                                        <p:tgtEl>
                                          <p:spTgt spid="691"/>
                                        </p:tgtEl>
                                      </p:cBhvr>
                                    </p:animEffect>
                                    <p:set>
                                      <p:cBhvr>
                                        <p:cTn id="4958"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0"/>
                  </p:tgtEl>
                </p:cond>
              </p:nextCondLst>
            </p:seq>
            <p:seq concurrent="1" nextAc="seek">
              <p:cTn id="4959" restart="whenNotActive" fill="hold" evtFilter="cancelBubble" nodeType="interactiveSeq">
                <p:stCondLst>
                  <p:cond evt="onClick" delay="0">
                    <p:tgtEl>
                      <p:spTgt spid="671"/>
                    </p:tgtEl>
                  </p:cond>
                </p:stCondLst>
                <p:endSync evt="end" delay="0">
                  <p:rtn val="all"/>
                </p:endSync>
                <p:childTnLst>
                  <p:par>
                    <p:cTn id="4960" fill="hold">
                      <p:stCondLst>
                        <p:cond delay="0"/>
                      </p:stCondLst>
                      <p:childTnLst>
                        <p:par>
                          <p:cTn id="4961" fill="hold">
                            <p:stCondLst>
                              <p:cond delay="0"/>
                            </p:stCondLst>
                            <p:childTnLst>
                              <p:par>
                                <p:cTn id="4962" presetID="1" presetClass="entr" presetSubtype="0" fill="hold" grpId="1" nodeType="clickEffect">
                                  <p:stCondLst>
                                    <p:cond delay="0"/>
                                  </p:stCondLst>
                                  <p:childTnLst>
                                    <p:set>
                                      <p:cBhvr>
                                        <p:cTn id="4963" dur="1" fill="hold">
                                          <p:stCondLst>
                                            <p:cond delay="0"/>
                                          </p:stCondLst>
                                        </p:cTn>
                                        <p:tgtEl>
                                          <p:spTgt spid="677"/>
                                        </p:tgtEl>
                                        <p:attrNameLst>
                                          <p:attrName>style.visibility</p:attrName>
                                        </p:attrNameLst>
                                      </p:cBhvr>
                                      <p:to>
                                        <p:strVal val="visible"/>
                                      </p:to>
                                    </p:set>
                                  </p:childTnLst>
                                </p:cTn>
                              </p:par>
                              <p:par>
                                <p:cTn id="4964" presetID="1" presetClass="entr" presetSubtype="0" fill="hold" grpId="1" nodeType="withEffect">
                                  <p:stCondLst>
                                    <p:cond delay="0"/>
                                  </p:stCondLst>
                                  <p:childTnLst>
                                    <p:set>
                                      <p:cBhvr>
                                        <p:cTn id="4965" dur="1" fill="hold">
                                          <p:stCondLst>
                                            <p:cond delay="0"/>
                                          </p:stCondLst>
                                        </p:cTn>
                                        <p:tgtEl>
                                          <p:spTgt spid="684"/>
                                        </p:tgtEl>
                                        <p:attrNameLst>
                                          <p:attrName>style.visibility</p:attrName>
                                        </p:attrNameLst>
                                      </p:cBhvr>
                                      <p:to>
                                        <p:strVal val="visible"/>
                                      </p:to>
                                    </p:set>
                                  </p:childTnLst>
                                </p:cTn>
                              </p:par>
                              <p:par>
                                <p:cTn id="4966" presetID="10" presetClass="exit" presetSubtype="0" fill="hold" grpId="3" nodeType="withEffect">
                                  <p:stCondLst>
                                    <p:cond delay="0"/>
                                  </p:stCondLst>
                                  <p:childTnLst>
                                    <p:animEffect transition="out" filter="fade">
                                      <p:cBhvr>
                                        <p:cTn id="4967" dur="500"/>
                                        <p:tgtEl>
                                          <p:spTgt spid="691"/>
                                        </p:tgtEl>
                                      </p:cBhvr>
                                    </p:animEffect>
                                    <p:set>
                                      <p:cBhvr>
                                        <p:cTn id="4968"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1"/>
                  </p:tgtEl>
                </p:cond>
              </p:nextCondLst>
            </p:seq>
            <p:seq concurrent="1" nextAc="seek">
              <p:cTn id="4969" restart="whenNotActive" fill="hold" evtFilter="cancelBubble" nodeType="interactiveSeq">
                <p:stCondLst>
                  <p:cond evt="onClick" delay="0">
                    <p:tgtEl>
                      <p:spTgt spid="673"/>
                    </p:tgtEl>
                  </p:cond>
                </p:stCondLst>
                <p:endSync evt="end" delay="0">
                  <p:rtn val="all"/>
                </p:endSync>
                <p:childTnLst>
                  <p:par>
                    <p:cTn id="4970" fill="hold">
                      <p:stCondLst>
                        <p:cond delay="0"/>
                      </p:stCondLst>
                      <p:childTnLst>
                        <p:par>
                          <p:cTn id="4971" fill="hold">
                            <p:stCondLst>
                              <p:cond delay="0"/>
                            </p:stCondLst>
                            <p:childTnLst>
                              <p:par>
                                <p:cTn id="4972" presetID="1" presetClass="entr" presetSubtype="0" fill="hold" grpId="0" nodeType="clickEffect">
                                  <p:stCondLst>
                                    <p:cond delay="0"/>
                                  </p:stCondLst>
                                  <p:childTnLst>
                                    <p:set>
                                      <p:cBhvr>
                                        <p:cTn id="4973" dur="1" fill="hold">
                                          <p:stCondLst>
                                            <p:cond delay="0"/>
                                          </p:stCondLst>
                                        </p:cTn>
                                        <p:tgtEl>
                                          <p:spTgt spid="679"/>
                                        </p:tgtEl>
                                        <p:attrNameLst>
                                          <p:attrName>style.visibility</p:attrName>
                                        </p:attrNameLst>
                                      </p:cBhvr>
                                      <p:to>
                                        <p:strVal val="visible"/>
                                      </p:to>
                                    </p:set>
                                  </p:childTnLst>
                                </p:cTn>
                              </p:par>
                              <p:par>
                                <p:cTn id="4974" presetID="1" presetClass="entr" presetSubtype="0" fill="hold" grpId="0" nodeType="withEffect">
                                  <p:stCondLst>
                                    <p:cond delay="0"/>
                                  </p:stCondLst>
                                  <p:childTnLst>
                                    <p:set>
                                      <p:cBhvr>
                                        <p:cTn id="4975" dur="1" fill="hold">
                                          <p:stCondLst>
                                            <p:cond delay="0"/>
                                          </p:stCondLst>
                                        </p:cTn>
                                        <p:tgtEl>
                                          <p:spTgt spid="686"/>
                                        </p:tgtEl>
                                        <p:attrNameLst>
                                          <p:attrName>style.visibility</p:attrName>
                                        </p:attrNameLst>
                                      </p:cBhvr>
                                      <p:to>
                                        <p:strVal val="visible"/>
                                      </p:to>
                                    </p:set>
                                  </p:childTnLst>
                                </p:cTn>
                              </p:par>
                              <p:par>
                                <p:cTn id="4976" presetID="10" presetClass="exit" presetSubtype="0" fill="hold" grpId="2" nodeType="withEffect">
                                  <p:stCondLst>
                                    <p:cond delay="0"/>
                                  </p:stCondLst>
                                  <p:childTnLst>
                                    <p:animEffect transition="out" filter="fade">
                                      <p:cBhvr>
                                        <p:cTn id="4977" dur="500"/>
                                        <p:tgtEl>
                                          <p:spTgt spid="691"/>
                                        </p:tgtEl>
                                      </p:cBhvr>
                                    </p:animEffect>
                                    <p:set>
                                      <p:cBhvr>
                                        <p:cTn id="4978"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3"/>
                  </p:tgtEl>
                </p:cond>
              </p:nextCondLst>
            </p:seq>
            <p:seq concurrent="1" nextAc="seek">
              <p:cTn id="4979" restart="whenNotActive" fill="hold" evtFilter="cancelBubble" nodeType="interactiveSeq">
                <p:stCondLst>
                  <p:cond evt="onClick" delay="0">
                    <p:tgtEl>
                      <p:spTgt spid="674"/>
                    </p:tgtEl>
                  </p:cond>
                </p:stCondLst>
                <p:endSync evt="end" delay="0">
                  <p:rtn val="all"/>
                </p:endSync>
                <p:childTnLst>
                  <p:par>
                    <p:cTn id="4980" fill="hold">
                      <p:stCondLst>
                        <p:cond delay="0"/>
                      </p:stCondLst>
                      <p:childTnLst>
                        <p:par>
                          <p:cTn id="4981" fill="hold">
                            <p:stCondLst>
                              <p:cond delay="0"/>
                            </p:stCondLst>
                            <p:childTnLst>
                              <p:par>
                                <p:cTn id="4982" presetID="1" presetClass="entr" presetSubtype="0" fill="hold" grpId="0" nodeType="clickEffect">
                                  <p:stCondLst>
                                    <p:cond delay="0"/>
                                  </p:stCondLst>
                                  <p:childTnLst>
                                    <p:set>
                                      <p:cBhvr>
                                        <p:cTn id="4983" dur="1" fill="hold">
                                          <p:stCondLst>
                                            <p:cond delay="0"/>
                                          </p:stCondLst>
                                        </p:cTn>
                                        <p:tgtEl>
                                          <p:spTgt spid="680"/>
                                        </p:tgtEl>
                                        <p:attrNameLst>
                                          <p:attrName>style.visibility</p:attrName>
                                        </p:attrNameLst>
                                      </p:cBhvr>
                                      <p:to>
                                        <p:strVal val="visible"/>
                                      </p:to>
                                    </p:set>
                                  </p:childTnLst>
                                </p:cTn>
                              </p:par>
                              <p:par>
                                <p:cTn id="4984" presetID="1" presetClass="entr" presetSubtype="0" fill="hold" grpId="0" nodeType="withEffect">
                                  <p:stCondLst>
                                    <p:cond delay="0"/>
                                  </p:stCondLst>
                                  <p:childTnLst>
                                    <p:set>
                                      <p:cBhvr>
                                        <p:cTn id="4985" dur="1" fill="hold">
                                          <p:stCondLst>
                                            <p:cond delay="0"/>
                                          </p:stCondLst>
                                        </p:cTn>
                                        <p:tgtEl>
                                          <p:spTgt spid="684"/>
                                        </p:tgtEl>
                                        <p:attrNameLst>
                                          <p:attrName>style.visibility</p:attrName>
                                        </p:attrNameLst>
                                      </p:cBhvr>
                                      <p:to>
                                        <p:strVal val="visible"/>
                                      </p:to>
                                    </p:set>
                                  </p:childTnLst>
                                </p:cTn>
                              </p:par>
                              <p:par>
                                <p:cTn id="4986" presetID="10" presetClass="exit" presetSubtype="0" fill="hold" grpId="1" nodeType="withEffect">
                                  <p:stCondLst>
                                    <p:cond delay="0"/>
                                  </p:stCondLst>
                                  <p:childTnLst>
                                    <p:animEffect transition="out" filter="fade">
                                      <p:cBhvr>
                                        <p:cTn id="4987" dur="500"/>
                                        <p:tgtEl>
                                          <p:spTgt spid="691"/>
                                        </p:tgtEl>
                                      </p:cBhvr>
                                    </p:animEffect>
                                    <p:set>
                                      <p:cBhvr>
                                        <p:cTn id="4988"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4"/>
                  </p:tgtEl>
                </p:cond>
              </p:nextCondLst>
            </p:seq>
            <p:seq concurrent="1" nextAc="seek">
              <p:cTn id="4989" restart="whenNotActive" fill="hold" evtFilter="cancelBubble" nodeType="interactiveSeq">
                <p:stCondLst>
                  <p:cond evt="onClick" delay="0">
                    <p:tgtEl>
                      <p:spTgt spid="672"/>
                    </p:tgtEl>
                  </p:cond>
                </p:stCondLst>
                <p:endSync evt="end" delay="0">
                  <p:rtn val="all"/>
                </p:endSync>
                <p:childTnLst>
                  <p:par>
                    <p:cTn id="4990" fill="hold">
                      <p:stCondLst>
                        <p:cond delay="0"/>
                      </p:stCondLst>
                      <p:childTnLst>
                        <p:par>
                          <p:cTn id="4991" fill="hold">
                            <p:stCondLst>
                              <p:cond delay="0"/>
                            </p:stCondLst>
                            <p:childTnLst>
                              <p:par>
                                <p:cTn id="4992" presetID="1" presetClass="entr" presetSubtype="0" fill="hold" grpId="0" nodeType="clickEffect">
                                  <p:stCondLst>
                                    <p:cond delay="0"/>
                                  </p:stCondLst>
                                  <p:childTnLst>
                                    <p:set>
                                      <p:cBhvr>
                                        <p:cTn id="4993" dur="1" fill="hold">
                                          <p:stCondLst>
                                            <p:cond delay="0"/>
                                          </p:stCondLst>
                                        </p:cTn>
                                        <p:tgtEl>
                                          <p:spTgt spid="678"/>
                                        </p:tgtEl>
                                        <p:attrNameLst>
                                          <p:attrName>style.visibility</p:attrName>
                                        </p:attrNameLst>
                                      </p:cBhvr>
                                      <p:to>
                                        <p:strVal val="visible"/>
                                      </p:to>
                                    </p:set>
                                  </p:childTnLst>
                                </p:cTn>
                              </p:par>
                              <p:par>
                                <p:cTn id="4994" presetID="10" presetClass="exit" presetSubtype="0" fill="hold" grpId="0" nodeType="withEffect">
                                  <p:stCondLst>
                                    <p:cond delay="0"/>
                                  </p:stCondLst>
                                  <p:childTnLst>
                                    <p:animEffect transition="out" filter="fade">
                                      <p:cBhvr>
                                        <p:cTn id="4995" dur="500"/>
                                        <p:tgtEl>
                                          <p:spTgt spid="691"/>
                                        </p:tgtEl>
                                      </p:cBhvr>
                                    </p:animEffect>
                                    <p:set>
                                      <p:cBhvr>
                                        <p:cTn id="4996"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2"/>
                  </p:tgtEl>
                </p:cond>
              </p:nextCondLst>
            </p:seq>
            <p:seq concurrent="1" nextAc="seek">
              <p:cTn id="4997" restart="whenNotActive" fill="hold" evtFilter="cancelBubble" nodeType="interactiveSeq">
                <p:stCondLst>
                  <p:cond evt="onClick" delay="0">
                    <p:tgtEl>
                      <p:spTgt spid="680"/>
                    </p:tgtEl>
                  </p:cond>
                </p:stCondLst>
                <p:endSync evt="end" delay="0">
                  <p:rtn val="all"/>
                </p:endSync>
                <p:childTnLst>
                  <p:par>
                    <p:cTn id="4998" fill="hold">
                      <p:stCondLst>
                        <p:cond delay="0"/>
                      </p:stCondLst>
                      <p:childTnLst>
                        <p:par>
                          <p:cTn id="4999" fill="hold">
                            <p:stCondLst>
                              <p:cond delay="0"/>
                            </p:stCondLst>
                            <p:childTnLst>
                              <p:par>
                                <p:cTn id="5000" presetID="1" presetClass="exit" presetSubtype="0" fill="hold" grpId="1" nodeType="clickEffect">
                                  <p:stCondLst>
                                    <p:cond delay="0"/>
                                  </p:stCondLst>
                                  <p:childTnLst>
                                    <p:set>
                                      <p:cBhvr>
                                        <p:cTn id="5001" dur="1" fill="hold">
                                          <p:stCondLst>
                                            <p:cond delay="0"/>
                                          </p:stCondLst>
                                        </p:cTn>
                                        <p:tgtEl>
                                          <p:spTgt spid="680"/>
                                        </p:tgtEl>
                                        <p:attrNameLst>
                                          <p:attrName>style.visibility</p:attrName>
                                        </p:attrNameLst>
                                      </p:cBhvr>
                                      <p:to>
                                        <p:strVal val="hidden"/>
                                      </p:to>
                                    </p:set>
                                  </p:childTnLst>
                                </p:cTn>
                              </p:par>
                              <p:par>
                                <p:cTn id="5002" presetID="1" presetClass="exit" presetSubtype="0" fill="hold" grpId="3" nodeType="withEffect">
                                  <p:stCondLst>
                                    <p:cond delay="0"/>
                                  </p:stCondLst>
                                  <p:childTnLst>
                                    <p:set>
                                      <p:cBhvr>
                                        <p:cTn id="5003" dur="1" fill="hold">
                                          <p:stCondLst>
                                            <p:cond delay="0"/>
                                          </p:stCondLst>
                                        </p:cTn>
                                        <p:tgtEl>
                                          <p:spTgt spid="684"/>
                                        </p:tgtEl>
                                        <p:attrNameLst>
                                          <p:attrName>style.visibility</p:attrName>
                                        </p:attrNameLst>
                                      </p:cBhvr>
                                      <p:to>
                                        <p:strVal val="hidden"/>
                                      </p:to>
                                    </p:set>
                                  </p:childTnLst>
                                </p:cTn>
                              </p:par>
                              <p:par>
                                <p:cTn id="5004" presetID="10" presetClass="entr" presetSubtype="0" fill="hold" grpId="6" nodeType="withEffect">
                                  <p:stCondLst>
                                    <p:cond delay="0"/>
                                  </p:stCondLst>
                                  <p:childTnLst>
                                    <p:set>
                                      <p:cBhvr>
                                        <p:cTn id="5005" dur="1" fill="hold">
                                          <p:stCondLst>
                                            <p:cond delay="0"/>
                                          </p:stCondLst>
                                        </p:cTn>
                                        <p:tgtEl>
                                          <p:spTgt spid="691"/>
                                        </p:tgtEl>
                                        <p:attrNameLst>
                                          <p:attrName>style.visibility</p:attrName>
                                        </p:attrNameLst>
                                      </p:cBhvr>
                                      <p:to>
                                        <p:strVal val="visible"/>
                                      </p:to>
                                    </p:set>
                                    <p:animEffect transition="in" filter="fade">
                                      <p:cBhvr>
                                        <p:cTn id="5006" dur="500"/>
                                        <p:tgtEl>
                                          <p:spTgt spid="691"/>
                                        </p:tgtEl>
                                      </p:cBhvr>
                                    </p:animEffect>
                                  </p:childTnLst>
                                </p:cTn>
                              </p:par>
                            </p:childTnLst>
                          </p:cTn>
                        </p:par>
                      </p:childTnLst>
                    </p:cTn>
                  </p:par>
                </p:childTnLst>
              </p:cTn>
              <p:nextCondLst>
                <p:cond evt="onClick" delay="0">
                  <p:tgtEl>
                    <p:spTgt spid="680"/>
                  </p:tgtEl>
                </p:cond>
              </p:nextCondLst>
            </p:seq>
            <p:seq concurrent="1" nextAc="seek">
              <p:cTn id="5007" restart="whenNotActive" fill="hold" evtFilter="cancelBubble" nodeType="interactiveSeq">
                <p:stCondLst>
                  <p:cond evt="onClick" delay="0">
                    <p:tgtEl>
                      <p:spTgt spid="675"/>
                    </p:tgtEl>
                  </p:cond>
                </p:stCondLst>
                <p:endSync evt="end" delay="0">
                  <p:rtn val="all"/>
                </p:endSync>
                <p:childTnLst>
                  <p:par>
                    <p:cTn id="5008" fill="hold">
                      <p:stCondLst>
                        <p:cond delay="0"/>
                      </p:stCondLst>
                      <p:childTnLst>
                        <p:par>
                          <p:cTn id="5009" fill="hold">
                            <p:stCondLst>
                              <p:cond delay="0"/>
                            </p:stCondLst>
                            <p:childTnLst>
                              <p:par>
                                <p:cTn id="5010" presetID="1" presetClass="exit" presetSubtype="0" fill="hold" grpId="1" nodeType="clickEffect">
                                  <p:stCondLst>
                                    <p:cond delay="0"/>
                                  </p:stCondLst>
                                  <p:childTnLst>
                                    <p:set>
                                      <p:cBhvr>
                                        <p:cTn id="5011" dur="1" fill="hold">
                                          <p:stCondLst>
                                            <p:cond delay="0"/>
                                          </p:stCondLst>
                                        </p:cTn>
                                        <p:tgtEl>
                                          <p:spTgt spid="675"/>
                                        </p:tgtEl>
                                        <p:attrNameLst>
                                          <p:attrName>style.visibility</p:attrName>
                                        </p:attrNameLst>
                                      </p:cBhvr>
                                      <p:to>
                                        <p:strVal val="hidden"/>
                                      </p:to>
                                    </p:set>
                                  </p:childTnLst>
                                </p:cTn>
                              </p:par>
                              <p:par>
                                <p:cTn id="5012" presetID="10" presetClass="entr" presetSubtype="0" fill="hold" grpId="7" nodeType="withEffect">
                                  <p:stCondLst>
                                    <p:cond delay="0"/>
                                  </p:stCondLst>
                                  <p:childTnLst>
                                    <p:set>
                                      <p:cBhvr>
                                        <p:cTn id="5013" dur="1" fill="hold">
                                          <p:stCondLst>
                                            <p:cond delay="0"/>
                                          </p:stCondLst>
                                        </p:cTn>
                                        <p:tgtEl>
                                          <p:spTgt spid="691"/>
                                        </p:tgtEl>
                                        <p:attrNameLst>
                                          <p:attrName>style.visibility</p:attrName>
                                        </p:attrNameLst>
                                      </p:cBhvr>
                                      <p:to>
                                        <p:strVal val="visible"/>
                                      </p:to>
                                    </p:set>
                                    <p:animEffect transition="in" filter="fade">
                                      <p:cBhvr>
                                        <p:cTn id="5014" dur="500"/>
                                        <p:tgtEl>
                                          <p:spTgt spid="691"/>
                                        </p:tgtEl>
                                      </p:cBhvr>
                                    </p:animEffect>
                                  </p:childTnLst>
                                </p:cTn>
                              </p:par>
                            </p:childTnLst>
                          </p:cTn>
                        </p:par>
                      </p:childTnLst>
                    </p:cTn>
                  </p:par>
                </p:childTnLst>
              </p:cTn>
              <p:nextCondLst>
                <p:cond evt="onClick" delay="0">
                  <p:tgtEl>
                    <p:spTgt spid="675"/>
                  </p:tgtEl>
                </p:cond>
              </p:nextCondLst>
            </p:seq>
            <p:seq concurrent="1" nextAc="seek">
              <p:cTn id="5015" restart="whenNotActive" fill="hold" evtFilter="cancelBubble" nodeType="interactiveSeq">
                <p:stCondLst>
                  <p:cond evt="onClick" delay="0">
                    <p:tgtEl>
                      <p:spTgt spid="676"/>
                    </p:tgtEl>
                  </p:cond>
                </p:stCondLst>
                <p:endSync evt="end" delay="0">
                  <p:rtn val="all"/>
                </p:endSync>
                <p:childTnLst>
                  <p:par>
                    <p:cTn id="5016" fill="hold">
                      <p:stCondLst>
                        <p:cond delay="0"/>
                      </p:stCondLst>
                      <p:childTnLst>
                        <p:par>
                          <p:cTn id="5017" fill="hold">
                            <p:stCondLst>
                              <p:cond delay="0"/>
                            </p:stCondLst>
                            <p:childTnLst>
                              <p:par>
                                <p:cTn id="5018" presetID="1" presetClass="exit" presetSubtype="0" fill="hold" grpId="1" nodeType="clickEffect">
                                  <p:stCondLst>
                                    <p:cond delay="0"/>
                                  </p:stCondLst>
                                  <p:childTnLst>
                                    <p:set>
                                      <p:cBhvr>
                                        <p:cTn id="5019" dur="1" fill="hold">
                                          <p:stCondLst>
                                            <p:cond delay="0"/>
                                          </p:stCondLst>
                                        </p:cTn>
                                        <p:tgtEl>
                                          <p:spTgt spid="676"/>
                                        </p:tgtEl>
                                        <p:attrNameLst>
                                          <p:attrName>style.visibility</p:attrName>
                                        </p:attrNameLst>
                                      </p:cBhvr>
                                      <p:to>
                                        <p:strVal val="hidden"/>
                                      </p:to>
                                    </p:set>
                                  </p:childTnLst>
                                </p:cTn>
                              </p:par>
                              <p:par>
                                <p:cTn id="5020" presetID="1" presetClass="exit" presetSubtype="0" fill="hold" grpId="4" nodeType="withEffect">
                                  <p:stCondLst>
                                    <p:cond delay="0"/>
                                  </p:stCondLst>
                                  <p:childTnLst>
                                    <p:set>
                                      <p:cBhvr>
                                        <p:cTn id="5021" dur="1" fill="hold">
                                          <p:stCondLst>
                                            <p:cond delay="0"/>
                                          </p:stCondLst>
                                        </p:cTn>
                                        <p:tgtEl>
                                          <p:spTgt spid="684"/>
                                        </p:tgtEl>
                                        <p:attrNameLst>
                                          <p:attrName>style.visibility</p:attrName>
                                        </p:attrNameLst>
                                      </p:cBhvr>
                                      <p:to>
                                        <p:strVal val="hidden"/>
                                      </p:to>
                                    </p:set>
                                  </p:childTnLst>
                                </p:cTn>
                              </p:par>
                              <p:par>
                                <p:cTn id="5022" presetID="10" presetClass="entr" presetSubtype="0" fill="hold" grpId="10" nodeType="withEffect">
                                  <p:stCondLst>
                                    <p:cond delay="0"/>
                                  </p:stCondLst>
                                  <p:childTnLst>
                                    <p:set>
                                      <p:cBhvr>
                                        <p:cTn id="5023" dur="1" fill="hold">
                                          <p:stCondLst>
                                            <p:cond delay="0"/>
                                          </p:stCondLst>
                                        </p:cTn>
                                        <p:tgtEl>
                                          <p:spTgt spid="691"/>
                                        </p:tgtEl>
                                        <p:attrNameLst>
                                          <p:attrName>style.visibility</p:attrName>
                                        </p:attrNameLst>
                                      </p:cBhvr>
                                      <p:to>
                                        <p:strVal val="visible"/>
                                      </p:to>
                                    </p:set>
                                    <p:animEffect transition="in" filter="fade">
                                      <p:cBhvr>
                                        <p:cTn id="5024" dur="500"/>
                                        <p:tgtEl>
                                          <p:spTgt spid="691"/>
                                        </p:tgtEl>
                                      </p:cBhvr>
                                    </p:animEffect>
                                  </p:childTnLst>
                                </p:cTn>
                              </p:par>
                            </p:childTnLst>
                          </p:cTn>
                        </p:par>
                      </p:childTnLst>
                    </p:cTn>
                  </p:par>
                </p:childTnLst>
              </p:cTn>
              <p:nextCondLst>
                <p:cond evt="onClick" delay="0">
                  <p:tgtEl>
                    <p:spTgt spid="676"/>
                  </p:tgtEl>
                </p:cond>
              </p:nextCondLst>
            </p:seq>
            <p:seq concurrent="1" nextAc="seek">
              <p:cTn id="5025" restart="whenNotActive" fill="hold" evtFilter="cancelBubble" nodeType="interactiveSeq">
                <p:stCondLst>
                  <p:cond evt="onClick" delay="0">
                    <p:tgtEl>
                      <p:spTgt spid="677"/>
                    </p:tgtEl>
                  </p:cond>
                </p:stCondLst>
                <p:endSync evt="end" delay="0">
                  <p:rtn val="all"/>
                </p:endSync>
                <p:childTnLst>
                  <p:par>
                    <p:cTn id="5026" fill="hold">
                      <p:stCondLst>
                        <p:cond delay="0"/>
                      </p:stCondLst>
                      <p:childTnLst>
                        <p:par>
                          <p:cTn id="5027" fill="hold">
                            <p:stCondLst>
                              <p:cond delay="0"/>
                            </p:stCondLst>
                            <p:childTnLst>
                              <p:par>
                                <p:cTn id="5028" presetID="1" presetClass="exit" presetSubtype="0" fill="hold" grpId="0" nodeType="clickEffect">
                                  <p:stCondLst>
                                    <p:cond delay="0"/>
                                  </p:stCondLst>
                                  <p:childTnLst>
                                    <p:set>
                                      <p:cBhvr>
                                        <p:cTn id="5029" dur="1" fill="hold">
                                          <p:stCondLst>
                                            <p:cond delay="0"/>
                                          </p:stCondLst>
                                        </p:cTn>
                                        <p:tgtEl>
                                          <p:spTgt spid="677"/>
                                        </p:tgtEl>
                                        <p:attrNameLst>
                                          <p:attrName>style.visibility</p:attrName>
                                        </p:attrNameLst>
                                      </p:cBhvr>
                                      <p:to>
                                        <p:strVal val="hidden"/>
                                      </p:to>
                                    </p:set>
                                  </p:childTnLst>
                                </p:cTn>
                              </p:par>
                              <p:par>
                                <p:cTn id="5030" presetID="1" presetClass="exit" presetSubtype="0" fill="hold" grpId="5" nodeType="withEffect">
                                  <p:stCondLst>
                                    <p:cond delay="0"/>
                                  </p:stCondLst>
                                  <p:childTnLst>
                                    <p:set>
                                      <p:cBhvr>
                                        <p:cTn id="5031" dur="1" fill="hold">
                                          <p:stCondLst>
                                            <p:cond delay="0"/>
                                          </p:stCondLst>
                                        </p:cTn>
                                        <p:tgtEl>
                                          <p:spTgt spid="684"/>
                                        </p:tgtEl>
                                        <p:attrNameLst>
                                          <p:attrName>style.visibility</p:attrName>
                                        </p:attrNameLst>
                                      </p:cBhvr>
                                      <p:to>
                                        <p:strVal val="hidden"/>
                                      </p:to>
                                    </p:set>
                                  </p:childTnLst>
                                </p:cTn>
                              </p:par>
                              <p:par>
                                <p:cTn id="5032" presetID="10" presetClass="entr" presetSubtype="0" fill="hold" grpId="9" nodeType="withEffect">
                                  <p:stCondLst>
                                    <p:cond delay="0"/>
                                  </p:stCondLst>
                                  <p:childTnLst>
                                    <p:set>
                                      <p:cBhvr>
                                        <p:cTn id="5033" dur="1" fill="hold">
                                          <p:stCondLst>
                                            <p:cond delay="0"/>
                                          </p:stCondLst>
                                        </p:cTn>
                                        <p:tgtEl>
                                          <p:spTgt spid="691"/>
                                        </p:tgtEl>
                                        <p:attrNameLst>
                                          <p:attrName>style.visibility</p:attrName>
                                        </p:attrNameLst>
                                      </p:cBhvr>
                                      <p:to>
                                        <p:strVal val="visible"/>
                                      </p:to>
                                    </p:set>
                                    <p:animEffect transition="in" filter="fade">
                                      <p:cBhvr>
                                        <p:cTn id="5034" dur="500"/>
                                        <p:tgtEl>
                                          <p:spTgt spid="691"/>
                                        </p:tgtEl>
                                      </p:cBhvr>
                                    </p:animEffect>
                                  </p:childTnLst>
                                </p:cTn>
                              </p:par>
                            </p:childTnLst>
                          </p:cTn>
                        </p:par>
                      </p:childTnLst>
                    </p:cTn>
                  </p:par>
                </p:childTnLst>
              </p:cTn>
              <p:nextCondLst>
                <p:cond evt="onClick" delay="0">
                  <p:tgtEl>
                    <p:spTgt spid="677"/>
                  </p:tgtEl>
                </p:cond>
              </p:nextCondLst>
            </p:seq>
            <p:seq concurrent="1" nextAc="seek">
              <p:cTn id="5035" restart="whenNotActive" fill="hold" evtFilter="cancelBubble" nodeType="interactiveSeq">
                <p:stCondLst>
                  <p:cond evt="onClick" delay="0">
                    <p:tgtEl>
                      <p:spTgt spid="678"/>
                    </p:tgtEl>
                  </p:cond>
                </p:stCondLst>
                <p:endSync evt="end" delay="0">
                  <p:rtn val="all"/>
                </p:endSync>
                <p:childTnLst>
                  <p:par>
                    <p:cTn id="5036" fill="hold">
                      <p:stCondLst>
                        <p:cond delay="0"/>
                      </p:stCondLst>
                      <p:childTnLst>
                        <p:par>
                          <p:cTn id="5037" fill="hold">
                            <p:stCondLst>
                              <p:cond delay="0"/>
                            </p:stCondLst>
                            <p:childTnLst>
                              <p:par>
                                <p:cTn id="5038" presetID="1" presetClass="exit" presetSubtype="0" fill="hold" grpId="1" nodeType="clickEffect">
                                  <p:stCondLst>
                                    <p:cond delay="0"/>
                                  </p:stCondLst>
                                  <p:childTnLst>
                                    <p:set>
                                      <p:cBhvr>
                                        <p:cTn id="5039" dur="1" fill="hold">
                                          <p:stCondLst>
                                            <p:cond delay="0"/>
                                          </p:stCondLst>
                                        </p:cTn>
                                        <p:tgtEl>
                                          <p:spTgt spid="678"/>
                                        </p:tgtEl>
                                        <p:attrNameLst>
                                          <p:attrName>style.visibility</p:attrName>
                                        </p:attrNameLst>
                                      </p:cBhvr>
                                      <p:to>
                                        <p:strVal val="hidden"/>
                                      </p:to>
                                    </p:set>
                                  </p:childTnLst>
                                </p:cTn>
                              </p:par>
                              <p:par>
                                <p:cTn id="5040" presetID="10" presetClass="entr" presetSubtype="0" fill="hold" grpId="11" nodeType="withEffect">
                                  <p:stCondLst>
                                    <p:cond delay="0"/>
                                  </p:stCondLst>
                                  <p:childTnLst>
                                    <p:set>
                                      <p:cBhvr>
                                        <p:cTn id="5041" dur="1" fill="hold">
                                          <p:stCondLst>
                                            <p:cond delay="0"/>
                                          </p:stCondLst>
                                        </p:cTn>
                                        <p:tgtEl>
                                          <p:spTgt spid="691"/>
                                        </p:tgtEl>
                                        <p:attrNameLst>
                                          <p:attrName>style.visibility</p:attrName>
                                        </p:attrNameLst>
                                      </p:cBhvr>
                                      <p:to>
                                        <p:strVal val="visible"/>
                                      </p:to>
                                    </p:set>
                                    <p:animEffect transition="in" filter="fade">
                                      <p:cBhvr>
                                        <p:cTn id="5042" dur="500"/>
                                        <p:tgtEl>
                                          <p:spTgt spid="691"/>
                                        </p:tgtEl>
                                      </p:cBhvr>
                                    </p:animEffect>
                                  </p:childTnLst>
                                </p:cTn>
                              </p:par>
                            </p:childTnLst>
                          </p:cTn>
                        </p:par>
                      </p:childTnLst>
                    </p:cTn>
                  </p:par>
                </p:childTnLst>
              </p:cTn>
              <p:nextCondLst>
                <p:cond evt="onClick" delay="0">
                  <p:tgtEl>
                    <p:spTgt spid="678"/>
                  </p:tgtEl>
                </p:cond>
              </p:nextCondLst>
            </p:seq>
            <p:seq concurrent="1" nextAc="seek">
              <p:cTn id="5043" restart="whenNotActive" fill="hold" evtFilter="cancelBubble" nodeType="interactiveSeq">
                <p:stCondLst>
                  <p:cond evt="onClick" delay="0">
                    <p:tgtEl>
                      <p:spTgt spid="679"/>
                    </p:tgtEl>
                  </p:cond>
                </p:stCondLst>
                <p:endSync evt="end" delay="0">
                  <p:rtn val="all"/>
                </p:endSync>
                <p:childTnLst>
                  <p:par>
                    <p:cTn id="5044" fill="hold">
                      <p:stCondLst>
                        <p:cond delay="0"/>
                      </p:stCondLst>
                      <p:childTnLst>
                        <p:par>
                          <p:cTn id="5045" fill="hold">
                            <p:stCondLst>
                              <p:cond delay="0"/>
                            </p:stCondLst>
                            <p:childTnLst>
                              <p:par>
                                <p:cTn id="5046" presetID="1" presetClass="exit" presetSubtype="0" fill="hold" grpId="1" nodeType="clickEffect">
                                  <p:stCondLst>
                                    <p:cond delay="0"/>
                                  </p:stCondLst>
                                  <p:childTnLst>
                                    <p:set>
                                      <p:cBhvr>
                                        <p:cTn id="5047" dur="1" fill="hold">
                                          <p:stCondLst>
                                            <p:cond delay="0"/>
                                          </p:stCondLst>
                                        </p:cTn>
                                        <p:tgtEl>
                                          <p:spTgt spid="679"/>
                                        </p:tgtEl>
                                        <p:attrNameLst>
                                          <p:attrName>style.visibility</p:attrName>
                                        </p:attrNameLst>
                                      </p:cBhvr>
                                      <p:to>
                                        <p:strVal val="hidden"/>
                                      </p:to>
                                    </p:set>
                                  </p:childTnLst>
                                </p:cTn>
                              </p:par>
                              <p:par>
                                <p:cTn id="5048" presetID="1" presetClass="exit" presetSubtype="0" fill="hold" grpId="1" nodeType="withEffect">
                                  <p:stCondLst>
                                    <p:cond delay="0"/>
                                  </p:stCondLst>
                                  <p:childTnLst>
                                    <p:set>
                                      <p:cBhvr>
                                        <p:cTn id="5049" dur="1" fill="hold">
                                          <p:stCondLst>
                                            <p:cond delay="0"/>
                                          </p:stCondLst>
                                        </p:cTn>
                                        <p:tgtEl>
                                          <p:spTgt spid="686"/>
                                        </p:tgtEl>
                                        <p:attrNameLst>
                                          <p:attrName>style.visibility</p:attrName>
                                        </p:attrNameLst>
                                      </p:cBhvr>
                                      <p:to>
                                        <p:strVal val="hidden"/>
                                      </p:to>
                                    </p:set>
                                  </p:childTnLst>
                                </p:cTn>
                              </p:par>
                              <p:par>
                                <p:cTn id="5050" presetID="10" presetClass="entr" presetSubtype="0" fill="hold" grpId="8" nodeType="withEffect">
                                  <p:stCondLst>
                                    <p:cond delay="0"/>
                                  </p:stCondLst>
                                  <p:childTnLst>
                                    <p:set>
                                      <p:cBhvr>
                                        <p:cTn id="5051" dur="1" fill="hold">
                                          <p:stCondLst>
                                            <p:cond delay="0"/>
                                          </p:stCondLst>
                                        </p:cTn>
                                        <p:tgtEl>
                                          <p:spTgt spid="691"/>
                                        </p:tgtEl>
                                        <p:attrNameLst>
                                          <p:attrName>style.visibility</p:attrName>
                                        </p:attrNameLst>
                                      </p:cBhvr>
                                      <p:to>
                                        <p:strVal val="visible"/>
                                      </p:to>
                                    </p:set>
                                    <p:animEffect transition="in" filter="fade">
                                      <p:cBhvr>
                                        <p:cTn id="5052" dur="500"/>
                                        <p:tgtEl>
                                          <p:spTgt spid="691"/>
                                        </p:tgtEl>
                                      </p:cBhvr>
                                    </p:animEffect>
                                  </p:childTnLst>
                                </p:cTn>
                              </p:par>
                            </p:childTnLst>
                          </p:cTn>
                        </p:par>
                      </p:childTnLst>
                    </p:cTn>
                  </p:par>
                </p:childTnLst>
              </p:cTn>
              <p:nextCondLst>
                <p:cond evt="onClick" delay="0">
                  <p:tgtEl>
                    <p:spTgt spid="679"/>
                  </p:tgtEl>
                </p:cond>
              </p:nextCondLst>
            </p:seq>
            <p:seq concurrent="1" nextAc="seek">
              <p:cTn id="5053" restart="whenNotActive" fill="hold" evtFilter="cancelBubble" nodeType="interactiveSeq">
                <p:stCondLst>
                  <p:cond evt="onClick" delay="0">
                    <p:tgtEl>
                      <p:spTgt spid="693"/>
                    </p:tgtEl>
                  </p:cond>
                </p:stCondLst>
                <p:endSync evt="end" delay="0">
                  <p:rtn val="all"/>
                </p:endSync>
                <p:childTnLst>
                  <p:par>
                    <p:cTn id="5054" fill="hold">
                      <p:stCondLst>
                        <p:cond delay="0"/>
                      </p:stCondLst>
                      <p:childTnLst>
                        <p:par>
                          <p:cTn id="5055" fill="hold">
                            <p:stCondLst>
                              <p:cond delay="0"/>
                            </p:stCondLst>
                            <p:childTnLst>
                              <p:par>
                                <p:cTn id="5056" presetID="1" presetClass="entr" presetSubtype="0" fill="hold" grpId="0" nodeType="clickEffect">
                                  <p:stCondLst>
                                    <p:cond delay="0"/>
                                  </p:stCondLst>
                                  <p:childTnLst>
                                    <p:set>
                                      <p:cBhvr>
                                        <p:cTn id="5057" dur="1" fill="hold">
                                          <p:stCondLst>
                                            <p:cond delay="0"/>
                                          </p:stCondLst>
                                        </p:cTn>
                                        <p:tgtEl>
                                          <p:spTgt spid="699"/>
                                        </p:tgtEl>
                                        <p:attrNameLst>
                                          <p:attrName>style.visibility</p:attrName>
                                        </p:attrNameLst>
                                      </p:cBhvr>
                                      <p:to>
                                        <p:strVal val="visible"/>
                                      </p:to>
                                    </p:set>
                                  </p:childTnLst>
                                </p:cTn>
                              </p:par>
                              <p:par>
                                <p:cTn id="5058" presetID="10" presetClass="exit" presetSubtype="0" fill="hold" grpId="0" nodeType="withEffect">
                                  <p:stCondLst>
                                    <p:cond delay="0"/>
                                  </p:stCondLst>
                                  <p:childTnLst>
                                    <p:animEffect transition="out" filter="fade">
                                      <p:cBhvr>
                                        <p:cTn id="5059" dur="500"/>
                                        <p:tgtEl>
                                          <p:spTgt spid="692"/>
                                        </p:tgtEl>
                                      </p:cBhvr>
                                    </p:animEffect>
                                    <p:set>
                                      <p:cBhvr>
                                        <p:cTn id="506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3"/>
                  </p:tgtEl>
                </p:cond>
              </p:nextCondLst>
            </p:seq>
            <p:seq concurrent="1" nextAc="seek">
              <p:cTn id="5061" restart="whenNotActive" fill="hold" evtFilter="cancelBubble" nodeType="interactiveSeq">
                <p:stCondLst>
                  <p:cond evt="onClick" delay="0">
                    <p:tgtEl>
                      <p:spTgt spid="694"/>
                    </p:tgtEl>
                  </p:cond>
                </p:stCondLst>
                <p:endSync evt="end" delay="0">
                  <p:rtn val="all"/>
                </p:endSync>
                <p:childTnLst>
                  <p:par>
                    <p:cTn id="5062" fill="hold">
                      <p:stCondLst>
                        <p:cond delay="0"/>
                      </p:stCondLst>
                      <p:childTnLst>
                        <p:par>
                          <p:cTn id="5063" fill="hold">
                            <p:stCondLst>
                              <p:cond delay="0"/>
                            </p:stCondLst>
                            <p:childTnLst>
                              <p:par>
                                <p:cTn id="5064" presetID="1" presetClass="entr" presetSubtype="0" fill="hold" grpId="0" nodeType="clickEffect">
                                  <p:stCondLst>
                                    <p:cond delay="0"/>
                                  </p:stCondLst>
                                  <p:childTnLst>
                                    <p:set>
                                      <p:cBhvr>
                                        <p:cTn id="5065" dur="1" fill="hold">
                                          <p:stCondLst>
                                            <p:cond delay="0"/>
                                          </p:stCondLst>
                                        </p:cTn>
                                        <p:tgtEl>
                                          <p:spTgt spid="700"/>
                                        </p:tgtEl>
                                        <p:attrNameLst>
                                          <p:attrName>style.visibility</p:attrName>
                                        </p:attrNameLst>
                                      </p:cBhvr>
                                      <p:to>
                                        <p:strVal val="visible"/>
                                      </p:to>
                                    </p:set>
                                  </p:childTnLst>
                                </p:cTn>
                              </p:par>
                              <p:par>
                                <p:cTn id="5066" presetID="1" presetClass="entr" presetSubtype="0" fill="hold" grpId="0" nodeType="withEffect">
                                  <p:stCondLst>
                                    <p:cond delay="0"/>
                                  </p:stCondLst>
                                  <p:childTnLst>
                                    <p:set>
                                      <p:cBhvr>
                                        <p:cTn id="5067" dur="1" fill="hold">
                                          <p:stCondLst>
                                            <p:cond delay="0"/>
                                          </p:stCondLst>
                                        </p:cTn>
                                        <p:tgtEl>
                                          <p:spTgt spid="685"/>
                                        </p:tgtEl>
                                        <p:attrNameLst>
                                          <p:attrName>style.visibility</p:attrName>
                                        </p:attrNameLst>
                                      </p:cBhvr>
                                      <p:to>
                                        <p:strVal val="visible"/>
                                      </p:to>
                                    </p:set>
                                  </p:childTnLst>
                                </p:cTn>
                              </p:par>
                              <p:par>
                                <p:cTn id="5068" presetID="10" presetClass="exit" presetSubtype="0" fill="hold" grpId="1" nodeType="withEffect">
                                  <p:stCondLst>
                                    <p:cond delay="0"/>
                                  </p:stCondLst>
                                  <p:childTnLst>
                                    <p:animEffect transition="out" filter="fade">
                                      <p:cBhvr>
                                        <p:cTn id="5069" dur="500"/>
                                        <p:tgtEl>
                                          <p:spTgt spid="692"/>
                                        </p:tgtEl>
                                      </p:cBhvr>
                                    </p:animEffect>
                                    <p:set>
                                      <p:cBhvr>
                                        <p:cTn id="507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4"/>
                  </p:tgtEl>
                </p:cond>
              </p:nextCondLst>
            </p:seq>
            <p:seq concurrent="1" nextAc="seek">
              <p:cTn id="5071" restart="whenNotActive" fill="hold" evtFilter="cancelBubble" nodeType="interactiveSeq">
                <p:stCondLst>
                  <p:cond evt="onClick" delay="0">
                    <p:tgtEl>
                      <p:spTgt spid="695"/>
                    </p:tgtEl>
                  </p:cond>
                </p:stCondLst>
                <p:endSync evt="end" delay="0">
                  <p:rtn val="all"/>
                </p:endSync>
                <p:childTnLst>
                  <p:par>
                    <p:cTn id="5072" fill="hold">
                      <p:stCondLst>
                        <p:cond delay="0"/>
                      </p:stCondLst>
                      <p:childTnLst>
                        <p:par>
                          <p:cTn id="5073" fill="hold">
                            <p:stCondLst>
                              <p:cond delay="0"/>
                            </p:stCondLst>
                            <p:childTnLst>
                              <p:par>
                                <p:cTn id="5074" presetID="1" presetClass="entr" presetSubtype="0" fill="hold" grpId="0" nodeType="clickEffect">
                                  <p:stCondLst>
                                    <p:cond delay="0"/>
                                  </p:stCondLst>
                                  <p:childTnLst>
                                    <p:set>
                                      <p:cBhvr>
                                        <p:cTn id="5075" dur="1" fill="hold">
                                          <p:stCondLst>
                                            <p:cond delay="0"/>
                                          </p:stCondLst>
                                        </p:cTn>
                                        <p:tgtEl>
                                          <p:spTgt spid="701"/>
                                        </p:tgtEl>
                                        <p:attrNameLst>
                                          <p:attrName>style.visibility</p:attrName>
                                        </p:attrNameLst>
                                      </p:cBhvr>
                                      <p:to>
                                        <p:strVal val="visible"/>
                                      </p:to>
                                    </p:set>
                                  </p:childTnLst>
                                </p:cTn>
                              </p:par>
                              <p:par>
                                <p:cTn id="5076" presetID="1" presetClass="entr" presetSubtype="0" fill="hold" grpId="2" nodeType="withEffect">
                                  <p:stCondLst>
                                    <p:cond delay="0"/>
                                  </p:stCondLst>
                                  <p:childTnLst>
                                    <p:set>
                                      <p:cBhvr>
                                        <p:cTn id="5077" dur="1" fill="hold">
                                          <p:stCondLst>
                                            <p:cond delay="0"/>
                                          </p:stCondLst>
                                        </p:cTn>
                                        <p:tgtEl>
                                          <p:spTgt spid="683"/>
                                        </p:tgtEl>
                                        <p:attrNameLst>
                                          <p:attrName>style.visibility</p:attrName>
                                        </p:attrNameLst>
                                      </p:cBhvr>
                                      <p:to>
                                        <p:strVal val="visible"/>
                                      </p:to>
                                    </p:set>
                                  </p:childTnLst>
                                </p:cTn>
                              </p:par>
                              <p:par>
                                <p:cTn id="5078" presetID="10" presetClass="exit" presetSubtype="0" fill="hold" grpId="2" nodeType="withEffect">
                                  <p:stCondLst>
                                    <p:cond delay="0"/>
                                  </p:stCondLst>
                                  <p:childTnLst>
                                    <p:animEffect transition="out" filter="fade">
                                      <p:cBhvr>
                                        <p:cTn id="5079" dur="500"/>
                                        <p:tgtEl>
                                          <p:spTgt spid="692"/>
                                        </p:tgtEl>
                                      </p:cBhvr>
                                    </p:animEffect>
                                    <p:set>
                                      <p:cBhvr>
                                        <p:cTn id="508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5"/>
                  </p:tgtEl>
                </p:cond>
              </p:nextCondLst>
            </p:seq>
            <p:seq concurrent="1" nextAc="seek">
              <p:cTn id="5081" restart="whenNotActive" fill="hold" evtFilter="cancelBubble" nodeType="interactiveSeq">
                <p:stCondLst>
                  <p:cond evt="onClick" delay="0">
                    <p:tgtEl>
                      <p:spTgt spid="697"/>
                    </p:tgtEl>
                  </p:cond>
                </p:stCondLst>
                <p:endSync evt="end" delay="0">
                  <p:rtn val="all"/>
                </p:endSync>
                <p:childTnLst>
                  <p:par>
                    <p:cTn id="5082" fill="hold">
                      <p:stCondLst>
                        <p:cond delay="0"/>
                      </p:stCondLst>
                      <p:childTnLst>
                        <p:par>
                          <p:cTn id="5083" fill="hold">
                            <p:stCondLst>
                              <p:cond delay="0"/>
                            </p:stCondLst>
                            <p:childTnLst>
                              <p:par>
                                <p:cTn id="5084" presetID="1" presetClass="entr" presetSubtype="0" fill="hold" grpId="0" nodeType="clickEffect">
                                  <p:stCondLst>
                                    <p:cond delay="0"/>
                                  </p:stCondLst>
                                  <p:childTnLst>
                                    <p:set>
                                      <p:cBhvr>
                                        <p:cTn id="5085" dur="1" fill="hold">
                                          <p:stCondLst>
                                            <p:cond delay="0"/>
                                          </p:stCondLst>
                                        </p:cTn>
                                        <p:tgtEl>
                                          <p:spTgt spid="703"/>
                                        </p:tgtEl>
                                        <p:attrNameLst>
                                          <p:attrName>style.visibility</p:attrName>
                                        </p:attrNameLst>
                                      </p:cBhvr>
                                      <p:to>
                                        <p:strVal val="visible"/>
                                      </p:to>
                                    </p:set>
                                  </p:childTnLst>
                                </p:cTn>
                              </p:par>
                              <p:par>
                                <p:cTn id="5086" presetID="1" presetClass="entr" presetSubtype="0" fill="hold" grpId="0" nodeType="withEffect">
                                  <p:stCondLst>
                                    <p:cond delay="0"/>
                                  </p:stCondLst>
                                  <p:childTnLst>
                                    <p:set>
                                      <p:cBhvr>
                                        <p:cTn id="5087" dur="1" fill="hold">
                                          <p:stCondLst>
                                            <p:cond delay="0"/>
                                          </p:stCondLst>
                                        </p:cTn>
                                        <p:tgtEl>
                                          <p:spTgt spid="683"/>
                                        </p:tgtEl>
                                        <p:attrNameLst>
                                          <p:attrName>style.visibility</p:attrName>
                                        </p:attrNameLst>
                                      </p:cBhvr>
                                      <p:to>
                                        <p:strVal val="visible"/>
                                      </p:to>
                                    </p:set>
                                  </p:childTnLst>
                                </p:cTn>
                              </p:par>
                              <p:par>
                                <p:cTn id="5088" presetID="10" presetClass="exit" presetSubtype="0" fill="hold" grpId="9" nodeType="withEffect">
                                  <p:stCondLst>
                                    <p:cond delay="0"/>
                                  </p:stCondLst>
                                  <p:childTnLst>
                                    <p:animEffect transition="out" filter="fade">
                                      <p:cBhvr>
                                        <p:cTn id="5089" dur="500"/>
                                        <p:tgtEl>
                                          <p:spTgt spid="692"/>
                                        </p:tgtEl>
                                      </p:cBhvr>
                                    </p:animEffect>
                                    <p:set>
                                      <p:cBhvr>
                                        <p:cTn id="509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7"/>
                  </p:tgtEl>
                </p:cond>
              </p:nextCondLst>
            </p:seq>
            <p:seq concurrent="1" nextAc="seek">
              <p:cTn id="5091" restart="whenNotActive" fill="hold" evtFilter="cancelBubble" nodeType="interactiveSeq">
                <p:stCondLst>
                  <p:cond evt="onClick" delay="0">
                    <p:tgtEl>
                      <p:spTgt spid="698"/>
                    </p:tgtEl>
                  </p:cond>
                </p:stCondLst>
                <p:endSync evt="end" delay="0">
                  <p:rtn val="all"/>
                </p:endSync>
                <p:childTnLst>
                  <p:par>
                    <p:cTn id="5092" fill="hold">
                      <p:stCondLst>
                        <p:cond delay="0"/>
                      </p:stCondLst>
                      <p:childTnLst>
                        <p:par>
                          <p:cTn id="5093" fill="hold">
                            <p:stCondLst>
                              <p:cond delay="0"/>
                            </p:stCondLst>
                            <p:childTnLst>
                              <p:par>
                                <p:cTn id="5094" presetID="1" presetClass="entr" presetSubtype="0" fill="hold" grpId="0" nodeType="clickEffect">
                                  <p:stCondLst>
                                    <p:cond delay="0"/>
                                  </p:stCondLst>
                                  <p:childTnLst>
                                    <p:set>
                                      <p:cBhvr>
                                        <p:cTn id="5095" dur="1" fill="hold">
                                          <p:stCondLst>
                                            <p:cond delay="0"/>
                                          </p:stCondLst>
                                        </p:cTn>
                                        <p:tgtEl>
                                          <p:spTgt spid="704"/>
                                        </p:tgtEl>
                                        <p:attrNameLst>
                                          <p:attrName>style.visibility</p:attrName>
                                        </p:attrNameLst>
                                      </p:cBhvr>
                                      <p:to>
                                        <p:strVal val="visible"/>
                                      </p:to>
                                    </p:set>
                                  </p:childTnLst>
                                </p:cTn>
                              </p:par>
                              <p:par>
                                <p:cTn id="5096" presetID="1" presetClass="entr" presetSubtype="0" fill="hold" grpId="1" nodeType="withEffect">
                                  <p:stCondLst>
                                    <p:cond delay="0"/>
                                  </p:stCondLst>
                                  <p:childTnLst>
                                    <p:set>
                                      <p:cBhvr>
                                        <p:cTn id="5097" dur="1" fill="hold">
                                          <p:stCondLst>
                                            <p:cond delay="0"/>
                                          </p:stCondLst>
                                        </p:cTn>
                                        <p:tgtEl>
                                          <p:spTgt spid="683"/>
                                        </p:tgtEl>
                                        <p:attrNameLst>
                                          <p:attrName>style.visibility</p:attrName>
                                        </p:attrNameLst>
                                      </p:cBhvr>
                                      <p:to>
                                        <p:strVal val="visible"/>
                                      </p:to>
                                    </p:set>
                                  </p:childTnLst>
                                </p:cTn>
                              </p:par>
                              <p:par>
                                <p:cTn id="5098" presetID="10" presetClass="exit" presetSubtype="0" fill="hold" grpId="10" nodeType="withEffect">
                                  <p:stCondLst>
                                    <p:cond delay="0"/>
                                  </p:stCondLst>
                                  <p:childTnLst>
                                    <p:animEffect transition="out" filter="fade">
                                      <p:cBhvr>
                                        <p:cTn id="5099" dur="500"/>
                                        <p:tgtEl>
                                          <p:spTgt spid="692"/>
                                        </p:tgtEl>
                                      </p:cBhvr>
                                    </p:animEffect>
                                    <p:set>
                                      <p:cBhvr>
                                        <p:cTn id="510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8"/>
                  </p:tgtEl>
                </p:cond>
              </p:nextCondLst>
            </p:seq>
            <p:seq concurrent="1" nextAc="seek">
              <p:cTn id="5101" restart="whenNotActive" fill="hold" evtFilter="cancelBubble" nodeType="interactiveSeq">
                <p:stCondLst>
                  <p:cond evt="onClick" delay="0">
                    <p:tgtEl>
                      <p:spTgt spid="696"/>
                    </p:tgtEl>
                  </p:cond>
                </p:stCondLst>
                <p:endSync evt="end" delay="0">
                  <p:rtn val="all"/>
                </p:endSync>
                <p:childTnLst>
                  <p:par>
                    <p:cTn id="5102" fill="hold">
                      <p:stCondLst>
                        <p:cond delay="0"/>
                      </p:stCondLst>
                      <p:childTnLst>
                        <p:par>
                          <p:cTn id="5103" fill="hold">
                            <p:stCondLst>
                              <p:cond delay="0"/>
                            </p:stCondLst>
                            <p:childTnLst>
                              <p:par>
                                <p:cTn id="5104" presetID="1" presetClass="entr" presetSubtype="0" fill="hold" grpId="0" nodeType="clickEffect">
                                  <p:stCondLst>
                                    <p:cond delay="0"/>
                                  </p:stCondLst>
                                  <p:childTnLst>
                                    <p:set>
                                      <p:cBhvr>
                                        <p:cTn id="5105" dur="1" fill="hold">
                                          <p:stCondLst>
                                            <p:cond delay="0"/>
                                          </p:stCondLst>
                                        </p:cTn>
                                        <p:tgtEl>
                                          <p:spTgt spid="702"/>
                                        </p:tgtEl>
                                        <p:attrNameLst>
                                          <p:attrName>style.visibility</p:attrName>
                                        </p:attrNameLst>
                                      </p:cBhvr>
                                      <p:to>
                                        <p:strVal val="visible"/>
                                      </p:to>
                                    </p:set>
                                  </p:childTnLst>
                                </p:cTn>
                              </p:par>
                              <p:par>
                                <p:cTn id="5106" presetID="10" presetClass="exit" presetSubtype="0" fill="hold" grpId="11" nodeType="withEffect">
                                  <p:stCondLst>
                                    <p:cond delay="0"/>
                                  </p:stCondLst>
                                  <p:childTnLst>
                                    <p:animEffect transition="out" filter="fade">
                                      <p:cBhvr>
                                        <p:cTn id="5107" dur="500"/>
                                        <p:tgtEl>
                                          <p:spTgt spid="692"/>
                                        </p:tgtEl>
                                      </p:cBhvr>
                                    </p:animEffect>
                                    <p:set>
                                      <p:cBhvr>
                                        <p:cTn id="5108"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6"/>
                  </p:tgtEl>
                </p:cond>
              </p:nextCondLst>
            </p:seq>
            <p:seq concurrent="1" nextAc="seek">
              <p:cTn id="5109" restart="whenNotActive" fill="hold" evtFilter="cancelBubble" nodeType="interactiveSeq">
                <p:stCondLst>
                  <p:cond evt="onClick" delay="0">
                    <p:tgtEl>
                      <p:spTgt spid="704"/>
                    </p:tgtEl>
                  </p:cond>
                </p:stCondLst>
                <p:endSync evt="end" delay="0">
                  <p:rtn val="all"/>
                </p:endSync>
                <p:childTnLst>
                  <p:par>
                    <p:cTn id="5110" fill="hold">
                      <p:stCondLst>
                        <p:cond delay="0"/>
                      </p:stCondLst>
                      <p:childTnLst>
                        <p:par>
                          <p:cTn id="5111" fill="hold">
                            <p:stCondLst>
                              <p:cond delay="0"/>
                            </p:stCondLst>
                            <p:childTnLst>
                              <p:par>
                                <p:cTn id="5112" presetID="1" presetClass="exit" presetSubtype="0" fill="hold" grpId="1" nodeType="clickEffect">
                                  <p:stCondLst>
                                    <p:cond delay="0"/>
                                  </p:stCondLst>
                                  <p:childTnLst>
                                    <p:set>
                                      <p:cBhvr>
                                        <p:cTn id="5113" dur="1" fill="hold">
                                          <p:stCondLst>
                                            <p:cond delay="0"/>
                                          </p:stCondLst>
                                        </p:cTn>
                                        <p:tgtEl>
                                          <p:spTgt spid="704"/>
                                        </p:tgtEl>
                                        <p:attrNameLst>
                                          <p:attrName>style.visibility</p:attrName>
                                        </p:attrNameLst>
                                      </p:cBhvr>
                                      <p:to>
                                        <p:strVal val="hidden"/>
                                      </p:to>
                                    </p:set>
                                  </p:childTnLst>
                                </p:cTn>
                              </p:par>
                              <p:par>
                                <p:cTn id="5114" presetID="1" presetClass="exit" presetSubtype="0" fill="hold" grpId="3" nodeType="withEffect">
                                  <p:stCondLst>
                                    <p:cond delay="0"/>
                                  </p:stCondLst>
                                  <p:childTnLst>
                                    <p:set>
                                      <p:cBhvr>
                                        <p:cTn id="5115" dur="1" fill="hold">
                                          <p:stCondLst>
                                            <p:cond delay="0"/>
                                          </p:stCondLst>
                                        </p:cTn>
                                        <p:tgtEl>
                                          <p:spTgt spid="683"/>
                                        </p:tgtEl>
                                        <p:attrNameLst>
                                          <p:attrName>style.visibility</p:attrName>
                                        </p:attrNameLst>
                                      </p:cBhvr>
                                      <p:to>
                                        <p:strVal val="hidden"/>
                                      </p:to>
                                    </p:set>
                                  </p:childTnLst>
                                </p:cTn>
                              </p:par>
                              <p:par>
                                <p:cTn id="5116" presetID="10" presetClass="entr" presetSubtype="0" fill="hold" grpId="3" nodeType="withEffect">
                                  <p:stCondLst>
                                    <p:cond delay="0"/>
                                  </p:stCondLst>
                                  <p:childTnLst>
                                    <p:set>
                                      <p:cBhvr>
                                        <p:cTn id="5117" dur="1" fill="hold">
                                          <p:stCondLst>
                                            <p:cond delay="0"/>
                                          </p:stCondLst>
                                        </p:cTn>
                                        <p:tgtEl>
                                          <p:spTgt spid="692"/>
                                        </p:tgtEl>
                                        <p:attrNameLst>
                                          <p:attrName>style.visibility</p:attrName>
                                        </p:attrNameLst>
                                      </p:cBhvr>
                                      <p:to>
                                        <p:strVal val="visible"/>
                                      </p:to>
                                    </p:set>
                                    <p:animEffect transition="in" filter="fade">
                                      <p:cBhvr>
                                        <p:cTn id="5118" dur="500"/>
                                        <p:tgtEl>
                                          <p:spTgt spid="692"/>
                                        </p:tgtEl>
                                      </p:cBhvr>
                                    </p:animEffect>
                                  </p:childTnLst>
                                </p:cTn>
                              </p:par>
                            </p:childTnLst>
                          </p:cTn>
                        </p:par>
                      </p:childTnLst>
                    </p:cTn>
                  </p:par>
                </p:childTnLst>
              </p:cTn>
              <p:nextCondLst>
                <p:cond evt="onClick" delay="0">
                  <p:tgtEl>
                    <p:spTgt spid="704"/>
                  </p:tgtEl>
                </p:cond>
              </p:nextCondLst>
            </p:seq>
            <p:seq concurrent="1" nextAc="seek">
              <p:cTn id="5119" restart="whenNotActive" fill="hold" evtFilter="cancelBubble" nodeType="interactiveSeq">
                <p:stCondLst>
                  <p:cond evt="onClick" delay="0">
                    <p:tgtEl>
                      <p:spTgt spid="699"/>
                    </p:tgtEl>
                  </p:cond>
                </p:stCondLst>
                <p:endSync evt="end" delay="0">
                  <p:rtn val="all"/>
                </p:endSync>
                <p:childTnLst>
                  <p:par>
                    <p:cTn id="5120" fill="hold">
                      <p:stCondLst>
                        <p:cond delay="0"/>
                      </p:stCondLst>
                      <p:childTnLst>
                        <p:par>
                          <p:cTn id="5121" fill="hold">
                            <p:stCondLst>
                              <p:cond delay="0"/>
                            </p:stCondLst>
                            <p:childTnLst>
                              <p:par>
                                <p:cTn id="5122" presetID="1" presetClass="exit" presetSubtype="0" fill="hold" grpId="1" nodeType="clickEffect">
                                  <p:stCondLst>
                                    <p:cond delay="0"/>
                                  </p:stCondLst>
                                  <p:childTnLst>
                                    <p:set>
                                      <p:cBhvr>
                                        <p:cTn id="5123" dur="1" fill="hold">
                                          <p:stCondLst>
                                            <p:cond delay="0"/>
                                          </p:stCondLst>
                                        </p:cTn>
                                        <p:tgtEl>
                                          <p:spTgt spid="699"/>
                                        </p:tgtEl>
                                        <p:attrNameLst>
                                          <p:attrName>style.visibility</p:attrName>
                                        </p:attrNameLst>
                                      </p:cBhvr>
                                      <p:to>
                                        <p:strVal val="hidden"/>
                                      </p:to>
                                    </p:set>
                                  </p:childTnLst>
                                </p:cTn>
                              </p:par>
                              <p:par>
                                <p:cTn id="5124" presetID="10" presetClass="entr" presetSubtype="0" fill="hold" grpId="4" nodeType="withEffect">
                                  <p:stCondLst>
                                    <p:cond delay="0"/>
                                  </p:stCondLst>
                                  <p:childTnLst>
                                    <p:set>
                                      <p:cBhvr>
                                        <p:cTn id="5125" dur="1" fill="hold">
                                          <p:stCondLst>
                                            <p:cond delay="0"/>
                                          </p:stCondLst>
                                        </p:cTn>
                                        <p:tgtEl>
                                          <p:spTgt spid="692"/>
                                        </p:tgtEl>
                                        <p:attrNameLst>
                                          <p:attrName>style.visibility</p:attrName>
                                        </p:attrNameLst>
                                      </p:cBhvr>
                                      <p:to>
                                        <p:strVal val="visible"/>
                                      </p:to>
                                    </p:set>
                                    <p:animEffect transition="in" filter="fade">
                                      <p:cBhvr>
                                        <p:cTn id="5126" dur="500"/>
                                        <p:tgtEl>
                                          <p:spTgt spid="692"/>
                                        </p:tgtEl>
                                      </p:cBhvr>
                                    </p:animEffect>
                                  </p:childTnLst>
                                </p:cTn>
                              </p:par>
                            </p:childTnLst>
                          </p:cTn>
                        </p:par>
                      </p:childTnLst>
                    </p:cTn>
                  </p:par>
                </p:childTnLst>
              </p:cTn>
              <p:nextCondLst>
                <p:cond evt="onClick" delay="0">
                  <p:tgtEl>
                    <p:spTgt spid="699"/>
                  </p:tgtEl>
                </p:cond>
              </p:nextCondLst>
            </p:seq>
            <p:seq concurrent="1" nextAc="seek">
              <p:cTn id="5127" restart="whenNotActive" fill="hold" evtFilter="cancelBubble" nodeType="interactiveSeq">
                <p:stCondLst>
                  <p:cond evt="onClick" delay="0">
                    <p:tgtEl>
                      <p:spTgt spid="700"/>
                    </p:tgtEl>
                  </p:cond>
                </p:stCondLst>
                <p:endSync evt="end" delay="0">
                  <p:rtn val="all"/>
                </p:endSync>
                <p:childTnLst>
                  <p:par>
                    <p:cTn id="5128" fill="hold">
                      <p:stCondLst>
                        <p:cond delay="0"/>
                      </p:stCondLst>
                      <p:childTnLst>
                        <p:par>
                          <p:cTn id="5129" fill="hold">
                            <p:stCondLst>
                              <p:cond delay="0"/>
                            </p:stCondLst>
                            <p:childTnLst>
                              <p:par>
                                <p:cTn id="5130" presetID="1" presetClass="exit" presetSubtype="0" fill="hold" grpId="1" nodeType="clickEffect">
                                  <p:stCondLst>
                                    <p:cond delay="0"/>
                                  </p:stCondLst>
                                  <p:childTnLst>
                                    <p:set>
                                      <p:cBhvr>
                                        <p:cTn id="5131" dur="1" fill="hold">
                                          <p:stCondLst>
                                            <p:cond delay="0"/>
                                          </p:stCondLst>
                                        </p:cTn>
                                        <p:tgtEl>
                                          <p:spTgt spid="700"/>
                                        </p:tgtEl>
                                        <p:attrNameLst>
                                          <p:attrName>style.visibility</p:attrName>
                                        </p:attrNameLst>
                                      </p:cBhvr>
                                      <p:to>
                                        <p:strVal val="hidden"/>
                                      </p:to>
                                    </p:set>
                                  </p:childTnLst>
                                </p:cTn>
                              </p:par>
                              <p:par>
                                <p:cTn id="5132" presetID="1" presetClass="exit" presetSubtype="0" fill="hold" grpId="1" nodeType="withEffect">
                                  <p:stCondLst>
                                    <p:cond delay="0"/>
                                  </p:stCondLst>
                                  <p:childTnLst>
                                    <p:set>
                                      <p:cBhvr>
                                        <p:cTn id="5133" dur="1" fill="hold">
                                          <p:stCondLst>
                                            <p:cond delay="0"/>
                                          </p:stCondLst>
                                        </p:cTn>
                                        <p:tgtEl>
                                          <p:spTgt spid="685"/>
                                        </p:tgtEl>
                                        <p:attrNameLst>
                                          <p:attrName>style.visibility</p:attrName>
                                        </p:attrNameLst>
                                      </p:cBhvr>
                                      <p:to>
                                        <p:strVal val="hidden"/>
                                      </p:to>
                                    </p:set>
                                  </p:childTnLst>
                                </p:cTn>
                              </p:par>
                              <p:par>
                                <p:cTn id="5134" presetID="10" presetClass="entr" presetSubtype="0" fill="hold" grpId="5" nodeType="withEffect">
                                  <p:stCondLst>
                                    <p:cond delay="0"/>
                                  </p:stCondLst>
                                  <p:childTnLst>
                                    <p:set>
                                      <p:cBhvr>
                                        <p:cTn id="5135" dur="1" fill="hold">
                                          <p:stCondLst>
                                            <p:cond delay="0"/>
                                          </p:stCondLst>
                                        </p:cTn>
                                        <p:tgtEl>
                                          <p:spTgt spid="692"/>
                                        </p:tgtEl>
                                        <p:attrNameLst>
                                          <p:attrName>style.visibility</p:attrName>
                                        </p:attrNameLst>
                                      </p:cBhvr>
                                      <p:to>
                                        <p:strVal val="visible"/>
                                      </p:to>
                                    </p:set>
                                    <p:animEffect transition="in" filter="fade">
                                      <p:cBhvr>
                                        <p:cTn id="5136" dur="500"/>
                                        <p:tgtEl>
                                          <p:spTgt spid="692"/>
                                        </p:tgtEl>
                                      </p:cBhvr>
                                    </p:animEffect>
                                  </p:childTnLst>
                                </p:cTn>
                              </p:par>
                            </p:childTnLst>
                          </p:cTn>
                        </p:par>
                      </p:childTnLst>
                    </p:cTn>
                  </p:par>
                </p:childTnLst>
              </p:cTn>
              <p:nextCondLst>
                <p:cond evt="onClick" delay="0">
                  <p:tgtEl>
                    <p:spTgt spid="700"/>
                  </p:tgtEl>
                </p:cond>
              </p:nextCondLst>
            </p:seq>
            <p:seq concurrent="1" nextAc="seek">
              <p:cTn id="5137" restart="whenNotActive" fill="hold" evtFilter="cancelBubble" nodeType="interactiveSeq">
                <p:stCondLst>
                  <p:cond evt="onClick" delay="0">
                    <p:tgtEl>
                      <p:spTgt spid="701"/>
                    </p:tgtEl>
                  </p:cond>
                </p:stCondLst>
                <p:endSync evt="end" delay="0">
                  <p:rtn val="all"/>
                </p:endSync>
                <p:childTnLst>
                  <p:par>
                    <p:cTn id="5138" fill="hold">
                      <p:stCondLst>
                        <p:cond delay="0"/>
                      </p:stCondLst>
                      <p:childTnLst>
                        <p:par>
                          <p:cTn id="5139" fill="hold">
                            <p:stCondLst>
                              <p:cond delay="0"/>
                            </p:stCondLst>
                            <p:childTnLst>
                              <p:par>
                                <p:cTn id="5140" presetID="1" presetClass="exit" presetSubtype="0" fill="hold" grpId="1" nodeType="clickEffect">
                                  <p:stCondLst>
                                    <p:cond delay="0"/>
                                  </p:stCondLst>
                                  <p:childTnLst>
                                    <p:set>
                                      <p:cBhvr>
                                        <p:cTn id="5141" dur="1" fill="hold">
                                          <p:stCondLst>
                                            <p:cond delay="0"/>
                                          </p:stCondLst>
                                        </p:cTn>
                                        <p:tgtEl>
                                          <p:spTgt spid="701"/>
                                        </p:tgtEl>
                                        <p:attrNameLst>
                                          <p:attrName>style.visibility</p:attrName>
                                        </p:attrNameLst>
                                      </p:cBhvr>
                                      <p:to>
                                        <p:strVal val="hidden"/>
                                      </p:to>
                                    </p:set>
                                  </p:childTnLst>
                                </p:cTn>
                              </p:par>
                              <p:par>
                                <p:cTn id="5142" presetID="1" presetClass="exit" presetSubtype="0" fill="hold" grpId="4" nodeType="withEffect">
                                  <p:stCondLst>
                                    <p:cond delay="0"/>
                                  </p:stCondLst>
                                  <p:childTnLst>
                                    <p:set>
                                      <p:cBhvr>
                                        <p:cTn id="5143" dur="1" fill="hold">
                                          <p:stCondLst>
                                            <p:cond delay="0"/>
                                          </p:stCondLst>
                                        </p:cTn>
                                        <p:tgtEl>
                                          <p:spTgt spid="683"/>
                                        </p:tgtEl>
                                        <p:attrNameLst>
                                          <p:attrName>style.visibility</p:attrName>
                                        </p:attrNameLst>
                                      </p:cBhvr>
                                      <p:to>
                                        <p:strVal val="hidden"/>
                                      </p:to>
                                    </p:set>
                                  </p:childTnLst>
                                </p:cTn>
                              </p:par>
                              <p:par>
                                <p:cTn id="5144" presetID="10" presetClass="entr" presetSubtype="0" fill="hold" grpId="6" nodeType="withEffect">
                                  <p:stCondLst>
                                    <p:cond delay="0"/>
                                  </p:stCondLst>
                                  <p:childTnLst>
                                    <p:set>
                                      <p:cBhvr>
                                        <p:cTn id="5145" dur="1" fill="hold">
                                          <p:stCondLst>
                                            <p:cond delay="0"/>
                                          </p:stCondLst>
                                        </p:cTn>
                                        <p:tgtEl>
                                          <p:spTgt spid="692"/>
                                        </p:tgtEl>
                                        <p:attrNameLst>
                                          <p:attrName>style.visibility</p:attrName>
                                        </p:attrNameLst>
                                      </p:cBhvr>
                                      <p:to>
                                        <p:strVal val="visible"/>
                                      </p:to>
                                    </p:set>
                                    <p:animEffect transition="in" filter="fade">
                                      <p:cBhvr>
                                        <p:cTn id="5146" dur="500"/>
                                        <p:tgtEl>
                                          <p:spTgt spid="692"/>
                                        </p:tgtEl>
                                      </p:cBhvr>
                                    </p:animEffect>
                                  </p:childTnLst>
                                </p:cTn>
                              </p:par>
                            </p:childTnLst>
                          </p:cTn>
                        </p:par>
                      </p:childTnLst>
                    </p:cTn>
                  </p:par>
                </p:childTnLst>
              </p:cTn>
              <p:nextCondLst>
                <p:cond evt="onClick" delay="0">
                  <p:tgtEl>
                    <p:spTgt spid="701"/>
                  </p:tgtEl>
                </p:cond>
              </p:nextCondLst>
            </p:seq>
            <p:seq concurrent="1" nextAc="seek">
              <p:cTn id="5147" restart="whenNotActive" fill="hold" evtFilter="cancelBubble" nodeType="interactiveSeq">
                <p:stCondLst>
                  <p:cond evt="onClick" delay="0">
                    <p:tgtEl>
                      <p:spTgt spid="702"/>
                    </p:tgtEl>
                  </p:cond>
                </p:stCondLst>
                <p:endSync evt="end" delay="0">
                  <p:rtn val="all"/>
                </p:endSync>
                <p:childTnLst>
                  <p:par>
                    <p:cTn id="5148" fill="hold">
                      <p:stCondLst>
                        <p:cond delay="0"/>
                      </p:stCondLst>
                      <p:childTnLst>
                        <p:par>
                          <p:cTn id="5149" fill="hold">
                            <p:stCondLst>
                              <p:cond delay="0"/>
                            </p:stCondLst>
                            <p:childTnLst>
                              <p:par>
                                <p:cTn id="5150" presetID="1" presetClass="exit" presetSubtype="0" fill="hold" grpId="1" nodeType="clickEffect">
                                  <p:stCondLst>
                                    <p:cond delay="0"/>
                                  </p:stCondLst>
                                  <p:childTnLst>
                                    <p:set>
                                      <p:cBhvr>
                                        <p:cTn id="5151" dur="1" fill="hold">
                                          <p:stCondLst>
                                            <p:cond delay="0"/>
                                          </p:stCondLst>
                                        </p:cTn>
                                        <p:tgtEl>
                                          <p:spTgt spid="702"/>
                                        </p:tgtEl>
                                        <p:attrNameLst>
                                          <p:attrName>style.visibility</p:attrName>
                                        </p:attrNameLst>
                                      </p:cBhvr>
                                      <p:to>
                                        <p:strVal val="hidden"/>
                                      </p:to>
                                    </p:set>
                                  </p:childTnLst>
                                </p:cTn>
                              </p:par>
                              <p:par>
                                <p:cTn id="5152" presetID="10" presetClass="entr" presetSubtype="0" fill="hold" grpId="8" nodeType="withEffect">
                                  <p:stCondLst>
                                    <p:cond delay="0"/>
                                  </p:stCondLst>
                                  <p:childTnLst>
                                    <p:set>
                                      <p:cBhvr>
                                        <p:cTn id="5153" dur="1" fill="hold">
                                          <p:stCondLst>
                                            <p:cond delay="0"/>
                                          </p:stCondLst>
                                        </p:cTn>
                                        <p:tgtEl>
                                          <p:spTgt spid="692"/>
                                        </p:tgtEl>
                                        <p:attrNameLst>
                                          <p:attrName>style.visibility</p:attrName>
                                        </p:attrNameLst>
                                      </p:cBhvr>
                                      <p:to>
                                        <p:strVal val="visible"/>
                                      </p:to>
                                    </p:set>
                                    <p:animEffect transition="in" filter="fade">
                                      <p:cBhvr>
                                        <p:cTn id="5154" dur="500"/>
                                        <p:tgtEl>
                                          <p:spTgt spid="692"/>
                                        </p:tgtEl>
                                      </p:cBhvr>
                                    </p:animEffect>
                                  </p:childTnLst>
                                </p:cTn>
                              </p:par>
                            </p:childTnLst>
                          </p:cTn>
                        </p:par>
                      </p:childTnLst>
                    </p:cTn>
                  </p:par>
                </p:childTnLst>
              </p:cTn>
              <p:nextCondLst>
                <p:cond evt="onClick" delay="0">
                  <p:tgtEl>
                    <p:spTgt spid="702"/>
                  </p:tgtEl>
                </p:cond>
              </p:nextCondLst>
            </p:seq>
            <p:seq concurrent="1" nextAc="seek">
              <p:cTn id="5155" restart="whenNotActive" fill="hold" evtFilter="cancelBubble" nodeType="interactiveSeq">
                <p:stCondLst>
                  <p:cond evt="onClick" delay="0">
                    <p:tgtEl>
                      <p:spTgt spid="703"/>
                    </p:tgtEl>
                  </p:cond>
                </p:stCondLst>
                <p:endSync evt="end" delay="0">
                  <p:rtn val="all"/>
                </p:endSync>
                <p:childTnLst>
                  <p:par>
                    <p:cTn id="5156" fill="hold">
                      <p:stCondLst>
                        <p:cond delay="0"/>
                      </p:stCondLst>
                      <p:childTnLst>
                        <p:par>
                          <p:cTn id="5157" fill="hold">
                            <p:stCondLst>
                              <p:cond delay="0"/>
                            </p:stCondLst>
                            <p:childTnLst>
                              <p:par>
                                <p:cTn id="5158" presetID="1" presetClass="exit" presetSubtype="0" fill="hold" grpId="1" nodeType="clickEffect">
                                  <p:stCondLst>
                                    <p:cond delay="0"/>
                                  </p:stCondLst>
                                  <p:childTnLst>
                                    <p:set>
                                      <p:cBhvr>
                                        <p:cTn id="5159" dur="1" fill="hold">
                                          <p:stCondLst>
                                            <p:cond delay="0"/>
                                          </p:stCondLst>
                                        </p:cTn>
                                        <p:tgtEl>
                                          <p:spTgt spid="703"/>
                                        </p:tgtEl>
                                        <p:attrNameLst>
                                          <p:attrName>style.visibility</p:attrName>
                                        </p:attrNameLst>
                                      </p:cBhvr>
                                      <p:to>
                                        <p:strVal val="hidden"/>
                                      </p:to>
                                    </p:set>
                                  </p:childTnLst>
                                </p:cTn>
                              </p:par>
                              <p:par>
                                <p:cTn id="5160" presetID="1" presetClass="exit" presetSubtype="0" fill="hold" grpId="5" nodeType="withEffect">
                                  <p:stCondLst>
                                    <p:cond delay="0"/>
                                  </p:stCondLst>
                                  <p:childTnLst>
                                    <p:set>
                                      <p:cBhvr>
                                        <p:cTn id="5161" dur="1" fill="hold">
                                          <p:stCondLst>
                                            <p:cond delay="0"/>
                                          </p:stCondLst>
                                        </p:cTn>
                                        <p:tgtEl>
                                          <p:spTgt spid="683"/>
                                        </p:tgtEl>
                                        <p:attrNameLst>
                                          <p:attrName>style.visibility</p:attrName>
                                        </p:attrNameLst>
                                      </p:cBhvr>
                                      <p:to>
                                        <p:strVal val="hidden"/>
                                      </p:to>
                                    </p:set>
                                  </p:childTnLst>
                                </p:cTn>
                              </p:par>
                              <p:par>
                                <p:cTn id="5162" presetID="10" presetClass="entr" presetSubtype="0" fill="hold" grpId="7" nodeType="withEffect">
                                  <p:stCondLst>
                                    <p:cond delay="0"/>
                                  </p:stCondLst>
                                  <p:childTnLst>
                                    <p:set>
                                      <p:cBhvr>
                                        <p:cTn id="5163" dur="1" fill="hold">
                                          <p:stCondLst>
                                            <p:cond delay="0"/>
                                          </p:stCondLst>
                                        </p:cTn>
                                        <p:tgtEl>
                                          <p:spTgt spid="692"/>
                                        </p:tgtEl>
                                        <p:attrNameLst>
                                          <p:attrName>style.visibility</p:attrName>
                                        </p:attrNameLst>
                                      </p:cBhvr>
                                      <p:to>
                                        <p:strVal val="visible"/>
                                      </p:to>
                                    </p:set>
                                    <p:animEffect transition="in" filter="fade">
                                      <p:cBhvr>
                                        <p:cTn id="5164" dur="500"/>
                                        <p:tgtEl>
                                          <p:spTgt spid="692"/>
                                        </p:tgtEl>
                                      </p:cBhvr>
                                    </p:animEffect>
                                  </p:childTnLst>
                                </p:cTn>
                              </p:par>
                            </p:childTnLst>
                          </p:cTn>
                        </p:par>
                      </p:childTnLst>
                    </p:cTn>
                  </p:par>
                </p:childTnLst>
              </p:cTn>
              <p:nextCondLst>
                <p:cond evt="onClick" delay="0">
                  <p:tgtEl>
                    <p:spTgt spid="703"/>
                  </p:tgtEl>
                </p:cond>
              </p:nextCondLst>
            </p:seq>
            <p:seq concurrent="1" nextAc="seek">
              <p:cTn id="5165" restart="whenNotActive" fill="hold" evtFilter="cancelBubble" nodeType="interactiveSeq">
                <p:stCondLst>
                  <p:cond evt="onClick" delay="0">
                    <p:tgtEl>
                      <p:spTgt spid="705"/>
                    </p:tgtEl>
                  </p:cond>
                </p:stCondLst>
                <p:endSync evt="end" delay="0">
                  <p:rtn val="all"/>
                </p:endSync>
                <p:childTnLst>
                  <p:par>
                    <p:cTn id="5166" fill="hold">
                      <p:stCondLst>
                        <p:cond delay="0"/>
                      </p:stCondLst>
                      <p:childTnLst>
                        <p:par>
                          <p:cTn id="5167" fill="hold">
                            <p:stCondLst>
                              <p:cond delay="0"/>
                            </p:stCondLst>
                            <p:childTnLst>
                              <p:par>
                                <p:cTn id="5168" presetID="1" presetClass="entr" presetSubtype="0" fill="hold" grpId="0" nodeType="clickEffect">
                                  <p:stCondLst>
                                    <p:cond delay="0"/>
                                  </p:stCondLst>
                                  <p:childTnLst>
                                    <p:set>
                                      <p:cBhvr>
                                        <p:cTn id="5169" dur="1" fill="hold">
                                          <p:stCondLst>
                                            <p:cond delay="0"/>
                                          </p:stCondLst>
                                        </p:cTn>
                                        <p:tgtEl>
                                          <p:spTgt spid="711"/>
                                        </p:tgtEl>
                                        <p:attrNameLst>
                                          <p:attrName>style.visibility</p:attrName>
                                        </p:attrNameLst>
                                      </p:cBhvr>
                                      <p:to>
                                        <p:strVal val="visible"/>
                                      </p:to>
                                    </p:set>
                                  </p:childTnLst>
                                </p:cTn>
                              </p:par>
                              <p:par>
                                <p:cTn id="5170" presetID="10" presetClass="exit" presetSubtype="0" fill="hold" grpId="1" nodeType="withEffect">
                                  <p:stCondLst>
                                    <p:cond delay="0"/>
                                  </p:stCondLst>
                                  <p:childTnLst>
                                    <p:animEffect transition="out" filter="fade">
                                      <p:cBhvr>
                                        <p:cTn id="5171" dur="500"/>
                                        <p:tgtEl>
                                          <p:spTgt spid="690"/>
                                        </p:tgtEl>
                                      </p:cBhvr>
                                    </p:animEffect>
                                    <p:set>
                                      <p:cBhvr>
                                        <p:cTn id="517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5"/>
                  </p:tgtEl>
                </p:cond>
              </p:nextCondLst>
            </p:seq>
            <p:seq concurrent="1" nextAc="seek">
              <p:cTn id="5173" restart="whenNotActive" fill="hold" evtFilter="cancelBubble" nodeType="interactiveSeq">
                <p:stCondLst>
                  <p:cond evt="onClick" delay="0">
                    <p:tgtEl>
                      <p:spTgt spid="706"/>
                    </p:tgtEl>
                  </p:cond>
                </p:stCondLst>
                <p:endSync evt="end" delay="0">
                  <p:rtn val="all"/>
                </p:endSync>
                <p:childTnLst>
                  <p:par>
                    <p:cTn id="5174" fill="hold">
                      <p:stCondLst>
                        <p:cond delay="0"/>
                      </p:stCondLst>
                      <p:childTnLst>
                        <p:par>
                          <p:cTn id="5175" fill="hold">
                            <p:stCondLst>
                              <p:cond delay="0"/>
                            </p:stCondLst>
                            <p:childTnLst>
                              <p:par>
                                <p:cTn id="5176" presetID="1" presetClass="entr" presetSubtype="0" fill="hold" grpId="0" nodeType="clickEffect">
                                  <p:stCondLst>
                                    <p:cond delay="0"/>
                                  </p:stCondLst>
                                  <p:childTnLst>
                                    <p:set>
                                      <p:cBhvr>
                                        <p:cTn id="5177" dur="1" fill="hold">
                                          <p:stCondLst>
                                            <p:cond delay="0"/>
                                          </p:stCondLst>
                                        </p:cTn>
                                        <p:tgtEl>
                                          <p:spTgt spid="712"/>
                                        </p:tgtEl>
                                        <p:attrNameLst>
                                          <p:attrName>style.visibility</p:attrName>
                                        </p:attrNameLst>
                                      </p:cBhvr>
                                      <p:to>
                                        <p:strVal val="visible"/>
                                      </p:to>
                                    </p:set>
                                  </p:childTnLst>
                                </p:cTn>
                              </p:par>
                              <p:par>
                                <p:cTn id="5178" presetID="1" presetClass="entr" presetSubtype="0" fill="hold" grpId="2" nodeType="withEffect">
                                  <p:stCondLst>
                                    <p:cond delay="0"/>
                                  </p:stCondLst>
                                  <p:childTnLst>
                                    <p:set>
                                      <p:cBhvr>
                                        <p:cTn id="5179" dur="1" fill="hold">
                                          <p:stCondLst>
                                            <p:cond delay="0"/>
                                          </p:stCondLst>
                                        </p:cTn>
                                        <p:tgtEl>
                                          <p:spTgt spid="682"/>
                                        </p:tgtEl>
                                        <p:attrNameLst>
                                          <p:attrName>style.visibility</p:attrName>
                                        </p:attrNameLst>
                                      </p:cBhvr>
                                      <p:to>
                                        <p:strVal val="visible"/>
                                      </p:to>
                                    </p:set>
                                  </p:childTnLst>
                                </p:cTn>
                              </p:par>
                              <p:par>
                                <p:cTn id="5180" presetID="10" presetClass="exit" presetSubtype="0" fill="hold" grpId="2" nodeType="withEffect">
                                  <p:stCondLst>
                                    <p:cond delay="0"/>
                                  </p:stCondLst>
                                  <p:childTnLst>
                                    <p:animEffect transition="out" filter="fade">
                                      <p:cBhvr>
                                        <p:cTn id="5181" dur="500"/>
                                        <p:tgtEl>
                                          <p:spTgt spid="690"/>
                                        </p:tgtEl>
                                      </p:cBhvr>
                                    </p:animEffect>
                                    <p:set>
                                      <p:cBhvr>
                                        <p:cTn id="518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6"/>
                  </p:tgtEl>
                </p:cond>
              </p:nextCondLst>
            </p:seq>
            <p:seq concurrent="1" nextAc="seek">
              <p:cTn id="5183" restart="whenNotActive" fill="hold" evtFilter="cancelBubble" nodeType="interactiveSeq">
                <p:stCondLst>
                  <p:cond evt="onClick" delay="0">
                    <p:tgtEl>
                      <p:spTgt spid="707"/>
                    </p:tgtEl>
                  </p:cond>
                </p:stCondLst>
                <p:endSync evt="end" delay="0">
                  <p:rtn val="all"/>
                </p:endSync>
                <p:childTnLst>
                  <p:par>
                    <p:cTn id="5184" fill="hold">
                      <p:stCondLst>
                        <p:cond delay="0"/>
                      </p:stCondLst>
                      <p:childTnLst>
                        <p:par>
                          <p:cTn id="5185" fill="hold">
                            <p:stCondLst>
                              <p:cond delay="0"/>
                            </p:stCondLst>
                            <p:childTnLst>
                              <p:par>
                                <p:cTn id="5186" presetID="1" presetClass="entr" presetSubtype="0" fill="hold" grpId="1" nodeType="clickEffect">
                                  <p:stCondLst>
                                    <p:cond delay="0"/>
                                  </p:stCondLst>
                                  <p:childTnLst>
                                    <p:set>
                                      <p:cBhvr>
                                        <p:cTn id="5187" dur="1" fill="hold">
                                          <p:stCondLst>
                                            <p:cond delay="0"/>
                                          </p:stCondLst>
                                        </p:cTn>
                                        <p:tgtEl>
                                          <p:spTgt spid="713"/>
                                        </p:tgtEl>
                                        <p:attrNameLst>
                                          <p:attrName>style.visibility</p:attrName>
                                        </p:attrNameLst>
                                      </p:cBhvr>
                                      <p:to>
                                        <p:strVal val="visible"/>
                                      </p:to>
                                    </p:set>
                                  </p:childTnLst>
                                </p:cTn>
                              </p:par>
                              <p:par>
                                <p:cTn id="5188" presetID="1" presetClass="entr" presetSubtype="0" fill="hold" grpId="1" nodeType="withEffect">
                                  <p:stCondLst>
                                    <p:cond delay="0"/>
                                  </p:stCondLst>
                                  <p:childTnLst>
                                    <p:set>
                                      <p:cBhvr>
                                        <p:cTn id="5189" dur="1" fill="hold">
                                          <p:stCondLst>
                                            <p:cond delay="0"/>
                                          </p:stCondLst>
                                        </p:cTn>
                                        <p:tgtEl>
                                          <p:spTgt spid="682"/>
                                        </p:tgtEl>
                                        <p:attrNameLst>
                                          <p:attrName>style.visibility</p:attrName>
                                        </p:attrNameLst>
                                      </p:cBhvr>
                                      <p:to>
                                        <p:strVal val="visible"/>
                                      </p:to>
                                    </p:set>
                                  </p:childTnLst>
                                </p:cTn>
                              </p:par>
                              <p:par>
                                <p:cTn id="5190" presetID="10" presetClass="exit" presetSubtype="0" fill="hold" grpId="5" nodeType="withEffect">
                                  <p:stCondLst>
                                    <p:cond delay="0"/>
                                  </p:stCondLst>
                                  <p:childTnLst>
                                    <p:animEffect transition="out" filter="fade">
                                      <p:cBhvr>
                                        <p:cTn id="5191" dur="500"/>
                                        <p:tgtEl>
                                          <p:spTgt spid="690"/>
                                        </p:tgtEl>
                                      </p:cBhvr>
                                    </p:animEffect>
                                    <p:set>
                                      <p:cBhvr>
                                        <p:cTn id="519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7"/>
                  </p:tgtEl>
                </p:cond>
              </p:nextCondLst>
            </p:seq>
            <p:seq concurrent="1" nextAc="seek">
              <p:cTn id="5193" restart="whenNotActive" fill="hold" evtFilter="cancelBubble" nodeType="interactiveSeq">
                <p:stCondLst>
                  <p:cond evt="onClick" delay="0">
                    <p:tgtEl>
                      <p:spTgt spid="709"/>
                    </p:tgtEl>
                  </p:cond>
                </p:stCondLst>
                <p:endSync evt="end" delay="0">
                  <p:rtn val="all"/>
                </p:endSync>
                <p:childTnLst>
                  <p:par>
                    <p:cTn id="5194" fill="hold">
                      <p:stCondLst>
                        <p:cond delay="0"/>
                      </p:stCondLst>
                      <p:childTnLst>
                        <p:par>
                          <p:cTn id="5195" fill="hold">
                            <p:stCondLst>
                              <p:cond delay="0"/>
                            </p:stCondLst>
                            <p:childTnLst>
                              <p:par>
                                <p:cTn id="5196" presetID="1" presetClass="entr" presetSubtype="0" fill="hold" grpId="0" nodeType="clickEffect">
                                  <p:stCondLst>
                                    <p:cond delay="0"/>
                                  </p:stCondLst>
                                  <p:childTnLst>
                                    <p:set>
                                      <p:cBhvr>
                                        <p:cTn id="5197" dur="1" fill="hold">
                                          <p:stCondLst>
                                            <p:cond delay="0"/>
                                          </p:stCondLst>
                                        </p:cTn>
                                        <p:tgtEl>
                                          <p:spTgt spid="715"/>
                                        </p:tgtEl>
                                        <p:attrNameLst>
                                          <p:attrName>style.visibility</p:attrName>
                                        </p:attrNameLst>
                                      </p:cBhvr>
                                      <p:to>
                                        <p:strVal val="visible"/>
                                      </p:to>
                                    </p:set>
                                  </p:childTnLst>
                                </p:cTn>
                              </p:par>
                              <p:par>
                                <p:cTn id="5198" presetID="1" presetClass="entr" presetSubtype="0" fill="hold" grpId="0" nodeType="withEffect">
                                  <p:stCondLst>
                                    <p:cond delay="0"/>
                                  </p:stCondLst>
                                  <p:childTnLst>
                                    <p:set>
                                      <p:cBhvr>
                                        <p:cTn id="5199" dur="1" fill="hold">
                                          <p:stCondLst>
                                            <p:cond delay="0"/>
                                          </p:stCondLst>
                                        </p:cTn>
                                        <p:tgtEl>
                                          <p:spTgt spid="682"/>
                                        </p:tgtEl>
                                        <p:attrNameLst>
                                          <p:attrName>style.visibility</p:attrName>
                                        </p:attrNameLst>
                                      </p:cBhvr>
                                      <p:to>
                                        <p:strVal val="visible"/>
                                      </p:to>
                                    </p:set>
                                  </p:childTnLst>
                                </p:cTn>
                              </p:par>
                              <p:par>
                                <p:cTn id="5200" presetID="10" presetClass="exit" presetSubtype="0" fill="hold" grpId="4" nodeType="withEffect">
                                  <p:stCondLst>
                                    <p:cond delay="0"/>
                                  </p:stCondLst>
                                  <p:childTnLst>
                                    <p:animEffect transition="out" filter="fade">
                                      <p:cBhvr>
                                        <p:cTn id="5201" dur="500"/>
                                        <p:tgtEl>
                                          <p:spTgt spid="690"/>
                                        </p:tgtEl>
                                      </p:cBhvr>
                                    </p:animEffect>
                                    <p:set>
                                      <p:cBhvr>
                                        <p:cTn id="520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9"/>
                  </p:tgtEl>
                </p:cond>
              </p:nextCondLst>
            </p:seq>
            <p:seq concurrent="1" nextAc="seek">
              <p:cTn id="5203" restart="whenNotActive" fill="hold" evtFilter="cancelBubble" nodeType="interactiveSeq">
                <p:stCondLst>
                  <p:cond evt="onClick" delay="0">
                    <p:tgtEl>
                      <p:spTgt spid="710"/>
                    </p:tgtEl>
                  </p:cond>
                </p:stCondLst>
                <p:endSync evt="end" delay="0">
                  <p:rtn val="all"/>
                </p:endSync>
                <p:childTnLst>
                  <p:par>
                    <p:cTn id="5204" fill="hold">
                      <p:stCondLst>
                        <p:cond delay="0"/>
                      </p:stCondLst>
                      <p:childTnLst>
                        <p:par>
                          <p:cTn id="5205" fill="hold">
                            <p:stCondLst>
                              <p:cond delay="0"/>
                            </p:stCondLst>
                            <p:childTnLst>
                              <p:par>
                                <p:cTn id="5206" presetID="1" presetClass="entr" presetSubtype="0" fill="hold" grpId="0" nodeType="clickEffect">
                                  <p:stCondLst>
                                    <p:cond delay="0"/>
                                  </p:stCondLst>
                                  <p:childTnLst>
                                    <p:set>
                                      <p:cBhvr>
                                        <p:cTn id="5207" dur="1" fill="hold">
                                          <p:stCondLst>
                                            <p:cond delay="0"/>
                                          </p:stCondLst>
                                        </p:cTn>
                                        <p:tgtEl>
                                          <p:spTgt spid="716"/>
                                        </p:tgtEl>
                                        <p:attrNameLst>
                                          <p:attrName>style.visibility</p:attrName>
                                        </p:attrNameLst>
                                      </p:cBhvr>
                                      <p:to>
                                        <p:strVal val="visible"/>
                                      </p:to>
                                    </p:set>
                                  </p:childTnLst>
                                </p:cTn>
                              </p:par>
                              <p:par>
                                <p:cTn id="5208" presetID="1" presetClass="entr" presetSubtype="0" fill="hold" grpId="0" nodeType="withEffect">
                                  <p:stCondLst>
                                    <p:cond delay="0"/>
                                  </p:stCondLst>
                                  <p:childTnLst>
                                    <p:set>
                                      <p:cBhvr>
                                        <p:cTn id="5209" dur="1" fill="hold">
                                          <p:stCondLst>
                                            <p:cond delay="0"/>
                                          </p:stCondLst>
                                        </p:cTn>
                                        <p:tgtEl>
                                          <p:spTgt spid="687"/>
                                        </p:tgtEl>
                                        <p:attrNameLst>
                                          <p:attrName>style.visibility</p:attrName>
                                        </p:attrNameLst>
                                      </p:cBhvr>
                                      <p:to>
                                        <p:strVal val="visible"/>
                                      </p:to>
                                    </p:set>
                                  </p:childTnLst>
                                </p:cTn>
                              </p:par>
                              <p:par>
                                <p:cTn id="5210" presetID="10" presetClass="exit" presetSubtype="0" fill="hold" grpId="3" nodeType="withEffect">
                                  <p:stCondLst>
                                    <p:cond delay="0"/>
                                  </p:stCondLst>
                                  <p:childTnLst>
                                    <p:animEffect transition="out" filter="fade">
                                      <p:cBhvr>
                                        <p:cTn id="5211" dur="500"/>
                                        <p:tgtEl>
                                          <p:spTgt spid="690"/>
                                        </p:tgtEl>
                                      </p:cBhvr>
                                    </p:animEffect>
                                    <p:set>
                                      <p:cBhvr>
                                        <p:cTn id="521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10"/>
                  </p:tgtEl>
                </p:cond>
              </p:nextCondLst>
            </p:seq>
            <p:seq concurrent="1" nextAc="seek">
              <p:cTn id="5213" restart="whenNotActive" fill="hold" evtFilter="cancelBubble" nodeType="interactiveSeq">
                <p:stCondLst>
                  <p:cond evt="onClick" delay="0">
                    <p:tgtEl>
                      <p:spTgt spid="708"/>
                    </p:tgtEl>
                  </p:cond>
                </p:stCondLst>
                <p:endSync evt="end" delay="0">
                  <p:rtn val="all"/>
                </p:endSync>
                <p:childTnLst>
                  <p:par>
                    <p:cTn id="5214" fill="hold">
                      <p:stCondLst>
                        <p:cond delay="0"/>
                      </p:stCondLst>
                      <p:childTnLst>
                        <p:par>
                          <p:cTn id="5215" fill="hold">
                            <p:stCondLst>
                              <p:cond delay="0"/>
                            </p:stCondLst>
                            <p:childTnLst>
                              <p:par>
                                <p:cTn id="5216" presetID="1" presetClass="entr" presetSubtype="0" fill="hold" grpId="0" nodeType="clickEffect">
                                  <p:stCondLst>
                                    <p:cond delay="0"/>
                                  </p:stCondLst>
                                  <p:childTnLst>
                                    <p:set>
                                      <p:cBhvr>
                                        <p:cTn id="5217" dur="1" fill="hold">
                                          <p:stCondLst>
                                            <p:cond delay="0"/>
                                          </p:stCondLst>
                                        </p:cTn>
                                        <p:tgtEl>
                                          <p:spTgt spid="714"/>
                                        </p:tgtEl>
                                        <p:attrNameLst>
                                          <p:attrName>style.visibility</p:attrName>
                                        </p:attrNameLst>
                                      </p:cBhvr>
                                      <p:to>
                                        <p:strVal val="visible"/>
                                      </p:to>
                                    </p:set>
                                  </p:childTnLst>
                                </p:cTn>
                              </p:par>
                              <p:par>
                                <p:cTn id="5218" presetID="10" presetClass="exit" presetSubtype="0" fill="hold" grpId="0" nodeType="withEffect">
                                  <p:stCondLst>
                                    <p:cond delay="0"/>
                                  </p:stCondLst>
                                  <p:childTnLst>
                                    <p:animEffect transition="out" filter="fade">
                                      <p:cBhvr>
                                        <p:cTn id="5219" dur="500"/>
                                        <p:tgtEl>
                                          <p:spTgt spid="690"/>
                                        </p:tgtEl>
                                      </p:cBhvr>
                                    </p:animEffect>
                                    <p:set>
                                      <p:cBhvr>
                                        <p:cTn id="5220"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8"/>
                  </p:tgtEl>
                </p:cond>
              </p:nextCondLst>
            </p:seq>
            <p:seq concurrent="1" nextAc="seek">
              <p:cTn id="5221" restart="whenNotActive" fill="hold" evtFilter="cancelBubble" nodeType="interactiveSeq">
                <p:stCondLst>
                  <p:cond evt="onClick" delay="0">
                    <p:tgtEl>
                      <p:spTgt spid="716"/>
                    </p:tgtEl>
                  </p:cond>
                </p:stCondLst>
                <p:endSync evt="end" delay="0">
                  <p:rtn val="all"/>
                </p:endSync>
                <p:childTnLst>
                  <p:par>
                    <p:cTn id="5222" fill="hold">
                      <p:stCondLst>
                        <p:cond delay="0"/>
                      </p:stCondLst>
                      <p:childTnLst>
                        <p:par>
                          <p:cTn id="5223" fill="hold">
                            <p:stCondLst>
                              <p:cond delay="0"/>
                            </p:stCondLst>
                            <p:childTnLst>
                              <p:par>
                                <p:cTn id="5224" presetID="1" presetClass="exit" presetSubtype="0" fill="hold" grpId="1" nodeType="clickEffect">
                                  <p:stCondLst>
                                    <p:cond delay="0"/>
                                  </p:stCondLst>
                                  <p:childTnLst>
                                    <p:set>
                                      <p:cBhvr>
                                        <p:cTn id="5225" dur="1" fill="hold">
                                          <p:stCondLst>
                                            <p:cond delay="0"/>
                                          </p:stCondLst>
                                        </p:cTn>
                                        <p:tgtEl>
                                          <p:spTgt spid="716"/>
                                        </p:tgtEl>
                                        <p:attrNameLst>
                                          <p:attrName>style.visibility</p:attrName>
                                        </p:attrNameLst>
                                      </p:cBhvr>
                                      <p:to>
                                        <p:strVal val="hidden"/>
                                      </p:to>
                                    </p:set>
                                  </p:childTnLst>
                                </p:cTn>
                              </p:par>
                              <p:par>
                                <p:cTn id="5226" presetID="1" presetClass="exit" presetSubtype="0" fill="hold" grpId="1" nodeType="withEffect">
                                  <p:stCondLst>
                                    <p:cond delay="0"/>
                                  </p:stCondLst>
                                  <p:childTnLst>
                                    <p:set>
                                      <p:cBhvr>
                                        <p:cTn id="5227" dur="1" fill="hold">
                                          <p:stCondLst>
                                            <p:cond delay="0"/>
                                          </p:stCondLst>
                                        </p:cTn>
                                        <p:tgtEl>
                                          <p:spTgt spid="687"/>
                                        </p:tgtEl>
                                        <p:attrNameLst>
                                          <p:attrName>style.visibility</p:attrName>
                                        </p:attrNameLst>
                                      </p:cBhvr>
                                      <p:to>
                                        <p:strVal val="hidden"/>
                                      </p:to>
                                    </p:set>
                                  </p:childTnLst>
                                </p:cTn>
                              </p:par>
                              <p:par>
                                <p:cTn id="5228" presetID="10" presetClass="entr" presetSubtype="0" fill="hold" grpId="6" nodeType="withEffect">
                                  <p:stCondLst>
                                    <p:cond delay="0"/>
                                  </p:stCondLst>
                                  <p:childTnLst>
                                    <p:set>
                                      <p:cBhvr>
                                        <p:cTn id="5229" dur="1" fill="hold">
                                          <p:stCondLst>
                                            <p:cond delay="0"/>
                                          </p:stCondLst>
                                        </p:cTn>
                                        <p:tgtEl>
                                          <p:spTgt spid="690"/>
                                        </p:tgtEl>
                                        <p:attrNameLst>
                                          <p:attrName>style.visibility</p:attrName>
                                        </p:attrNameLst>
                                      </p:cBhvr>
                                      <p:to>
                                        <p:strVal val="visible"/>
                                      </p:to>
                                    </p:set>
                                    <p:animEffect transition="in" filter="fade">
                                      <p:cBhvr>
                                        <p:cTn id="5230" dur="500"/>
                                        <p:tgtEl>
                                          <p:spTgt spid="690"/>
                                        </p:tgtEl>
                                      </p:cBhvr>
                                    </p:animEffect>
                                  </p:childTnLst>
                                </p:cTn>
                              </p:par>
                            </p:childTnLst>
                          </p:cTn>
                        </p:par>
                      </p:childTnLst>
                    </p:cTn>
                  </p:par>
                </p:childTnLst>
              </p:cTn>
              <p:nextCondLst>
                <p:cond evt="onClick" delay="0">
                  <p:tgtEl>
                    <p:spTgt spid="716"/>
                  </p:tgtEl>
                </p:cond>
              </p:nextCondLst>
            </p:seq>
            <p:seq concurrent="1" nextAc="seek">
              <p:cTn id="5231" restart="whenNotActive" fill="hold" evtFilter="cancelBubble" nodeType="interactiveSeq">
                <p:stCondLst>
                  <p:cond evt="onClick" delay="0">
                    <p:tgtEl>
                      <p:spTgt spid="711"/>
                    </p:tgtEl>
                  </p:cond>
                </p:stCondLst>
                <p:endSync evt="end" delay="0">
                  <p:rtn val="all"/>
                </p:endSync>
                <p:childTnLst>
                  <p:par>
                    <p:cTn id="5232" fill="hold">
                      <p:stCondLst>
                        <p:cond delay="0"/>
                      </p:stCondLst>
                      <p:childTnLst>
                        <p:par>
                          <p:cTn id="5233" fill="hold">
                            <p:stCondLst>
                              <p:cond delay="0"/>
                            </p:stCondLst>
                            <p:childTnLst>
                              <p:par>
                                <p:cTn id="5234" presetID="1" presetClass="exit" presetSubtype="0" fill="hold" grpId="1" nodeType="clickEffect">
                                  <p:stCondLst>
                                    <p:cond delay="0"/>
                                  </p:stCondLst>
                                  <p:childTnLst>
                                    <p:set>
                                      <p:cBhvr>
                                        <p:cTn id="5235" dur="1" fill="hold">
                                          <p:stCondLst>
                                            <p:cond delay="0"/>
                                          </p:stCondLst>
                                        </p:cTn>
                                        <p:tgtEl>
                                          <p:spTgt spid="711"/>
                                        </p:tgtEl>
                                        <p:attrNameLst>
                                          <p:attrName>style.visibility</p:attrName>
                                        </p:attrNameLst>
                                      </p:cBhvr>
                                      <p:to>
                                        <p:strVal val="hidden"/>
                                      </p:to>
                                    </p:set>
                                  </p:childTnLst>
                                </p:cTn>
                              </p:par>
                              <p:par>
                                <p:cTn id="5236" presetID="10" presetClass="entr" presetSubtype="0" fill="hold" grpId="7" nodeType="withEffect">
                                  <p:stCondLst>
                                    <p:cond delay="0"/>
                                  </p:stCondLst>
                                  <p:childTnLst>
                                    <p:set>
                                      <p:cBhvr>
                                        <p:cTn id="5237" dur="1" fill="hold">
                                          <p:stCondLst>
                                            <p:cond delay="0"/>
                                          </p:stCondLst>
                                        </p:cTn>
                                        <p:tgtEl>
                                          <p:spTgt spid="690"/>
                                        </p:tgtEl>
                                        <p:attrNameLst>
                                          <p:attrName>style.visibility</p:attrName>
                                        </p:attrNameLst>
                                      </p:cBhvr>
                                      <p:to>
                                        <p:strVal val="visible"/>
                                      </p:to>
                                    </p:set>
                                    <p:animEffect transition="in" filter="fade">
                                      <p:cBhvr>
                                        <p:cTn id="5238" dur="500"/>
                                        <p:tgtEl>
                                          <p:spTgt spid="690"/>
                                        </p:tgtEl>
                                      </p:cBhvr>
                                    </p:animEffect>
                                  </p:childTnLst>
                                </p:cTn>
                              </p:par>
                            </p:childTnLst>
                          </p:cTn>
                        </p:par>
                      </p:childTnLst>
                    </p:cTn>
                  </p:par>
                </p:childTnLst>
              </p:cTn>
              <p:nextCondLst>
                <p:cond evt="onClick" delay="0">
                  <p:tgtEl>
                    <p:spTgt spid="711"/>
                  </p:tgtEl>
                </p:cond>
              </p:nextCondLst>
            </p:seq>
            <p:seq concurrent="1" nextAc="seek">
              <p:cTn id="5239" restart="whenNotActive" fill="hold" evtFilter="cancelBubble" nodeType="interactiveSeq">
                <p:stCondLst>
                  <p:cond evt="onClick" delay="0">
                    <p:tgtEl>
                      <p:spTgt spid="712"/>
                    </p:tgtEl>
                  </p:cond>
                </p:stCondLst>
                <p:endSync evt="end" delay="0">
                  <p:rtn val="all"/>
                </p:endSync>
                <p:childTnLst>
                  <p:par>
                    <p:cTn id="5240" fill="hold">
                      <p:stCondLst>
                        <p:cond delay="0"/>
                      </p:stCondLst>
                      <p:childTnLst>
                        <p:par>
                          <p:cTn id="5241" fill="hold">
                            <p:stCondLst>
                              <p:cond delay="0"/>
                            </p:stCondLst>
                            <p:childTnLst>
                              <p:par>
                                <p:cTn id="5242" presetID="1" presetClass="exit" presetSubtype="0" fill="hold" grpId="1" nodeType="clickEffect">
                                  <p:stCondLst>
                                    <p:cond delay="0"/>
                                  </p:stCondLst>
                                  <p:childTnLst>
                                    <p:set>
                                      <p:cBhvr>
                                        <p:cTn id="5243" dur="1" fill="hold">
                                          <p:stCondLst>
                                            <p:cond delay="0"/>
                                          </p:stCondLst>
                                        </p:cTn>
                                        <p:tgtEl>
                                          <p:spTgt spid="712"/>
                                        </p:tgtEl>
                                        <p:attrNameLst>
                                          <p:attrName>style.visibility</p:attrName>
                                        </p:attrNameLst>
                                      </p:cBhvr>
                                      <p:to>
                                        <p:strVal val="hidden"/>
                                      </p:to>
                                    </p:set>
                                  </p:childTnLst>
                                </p:cTn>
                              </p:par>
                              <p:par>
                                <p:cTn id="5244" presetID="1" presetClass="exit" presetSubtype="0" fill="hold" grpId="5" nodeType="withEffect">
                                  <p:stCondLst>
                                    <p:cond delay="0"/>
                                  </p:stCondLst>
                                  <p:childTnLst>
                                    <p:set>
                                      <p:cBhvr>
                                        <p:cTn id="5245" dur="1" fill="hold">
                                          <p:stCondLst>
                                            <p:cond delay="0"/>
                                          </p:stCondLst>
                                        </p:cTn>
                                        <p:tgtEl>
                                          <p:spTgt spid="682"/>
                                        </p:tgtEl>
                                        <p:attrNameLst>
                                          <p:attrName>style.visibility</p:attrName>
                                        </p:attrNameLst>
                                      </p:cBhvr>
                                      <p:to>
                                        <p:strVal val="hidden"/>
                                      </p:to>
                                    </p:set>
                                  </p:childTnLst>
                                </p:cTn>
                              </p:par>
                              <p:par>
                                <p:cTn id="5246" presetID="10" presetClass="entr" presetSubtype="0" fill="hold" grpId="11" nodeType="withEffect">
                                  <p:stCondLst>
                                    <p:cond delay="0"/>
                                  </p:stCondLst>
                                  <p:childTnLst>
                                    <p:set>
                                      <p:cBhvr>
                                        <p:cTn id="5247" dur="1" fill="hold">
                                          <p:stCondLst>
                                            <p:cond delay="0"/>
                                          </p:stCondLst>
                                        </p:cTn>
                                        <p:tgtEl>
                                          <p:spTgt spid="690"/>
                                        </p:tgtEl>
                                        <p:attrNameLst>
                                          <p:attrName>style.visibility</p:attrName>
                                        </p:attrNameLst>
                                      </p:cBhvr>
                                      <p:to>
                                        <p:strVal val="visible"/>
                                      </p:to>
                                    </p:set>
                                    <p:animEffect transition="in" filter="fade">
                                      <p:cBhvr>
                                        <p:cTn id="5248" dur="500"/>
                                        <p:tgtEl>
                                          <p:spTgt spid="690"/>
                                        </p:tgtEl>
                                      </p:cBhvr>
                                    </p:animEffect>
                                  </p:childTnLst>
                                </p:cTn>
                              </p:par>
                            </p:childTnLst>
                          </p:cTn>
                        </p:par>
                      </p:childTnLst>
                    </p:cTn>
                  </p:par>
                </p:childTnLst>
              </p:cTn>
              <p:nextCondLst>
                <p:cond evt="onClick" delay="0">
                  <p:tgtEl>
                    <p:spTgt spid="712"/>
                  </p:tgtEl>
                </p:cond>
              </p:nextCondLst>
            </p:seq>
            <p:seq concurrent="1" nextAc="seek">
              <p:cTn id="5249" restart="whenNotActive" fill="hold" evtFilter="cancelBubble" nodeType="interactiveSeq">
                <p:stCondLst>
                  <p:cond evt="onClick" delay="0">
                    <p:tgtEl>
                      <p:spTgt spid="713"/>
                    </p:tgtEl>
                  </p:cond>
                </p:stCondLst>
                <p:endSync evt="end" delay="0">
                  <p:rtn val="all"/>
                </p:endSync>
                <p:childTnLst>
                  <p:par>
                    <p:cTn id="5250" fill="hold">
                      <p:stCondLst>
                        <p:cond delay="0"/>
                      </p:stCondLst>
                      <p:childTnLst>
                        <p:par>
                          <p:cTn id="5251" fill="hold">
                            <p:stCondLst>
                              <p:cond delay="0"/>
                            </p:stCondLst>
                            <p:childTnLst>
                              <p:par>
                                <p:cTn id="5252" presetID="1" presetClass="exit" presetSubtype="0" fill="hold" grpId="0" nodeType="clickEffect">
                                  <p:stCondLst>
                                    <p:cond delay="0"/>
                                  </p:stCondLst>
                                  <p:childTnLst>
                                    <p:set>
                                      <p:cBhvr>
                                        <p:cTn id="5253" dur="1" fill="hold">
                                          <p:stCondLst>
                                            <p:cond delay="0"/>
                                          </p:stCondLst>
                                        </p:cTn>
                                        <p:tgtEl>
                                          <p:spTgt spid="713"/>
                                        </p:tgtEl>
                                        <p:attrNameLst>
                                          <p:attrName>style.visibility</p:attrName>
                                        </p:attrNameLst>
                                      </p:cBhvr>
                                      <p:to>
                                        <p:strVal val="hidden"/>
                                      </p:to>
                                    </p:set>
                                  </p:childTnLst>
                                </p:cTn>
                              </p:par>
                              <p:par>
                                <p:cTn id="5254" presetID="1" presetClass="exit" presetSubtype="0" fill="hold" grpId="4" nodeType="withEffect">
                                  <p:stCondLst>
                                    <p:cond delay="0"/>
                                  </p:stCondLst>
                                  <p:childTnLst>
                                    <p:set>
                                      <p:cBhvr>
                                        <p:cTn id="5255" dur="1" fill="hold">
                                          <p:stCondLst>
                                            <p:cond delay="0"/>
                                          </p:stCondLst>
                                        </p:cTn>
                                        <p:tgtEl>
                                          <p:spTgt spid="682"/>
                                        </p:tgtEl>
                                        <p:attrNameLst>
                                          <p:attrName>style.visibility</p:attrName>
                                        </p:attrNameLst>
                                      </p:cBhvr>
                                      <p:to>
                                        <p:strVal val="hidden"/>
                                      </p:to>
                                    </p:set>
                                  </p:childTnLst>
                                </p:cTn>
                              </p:par>
                              <p:par>
                                <p:cTn id="5256" presetID="10" presetClass="entr" presetSubtype="0" fill="hold" grpId="10" nodeType="withEffect">
                                  <p:stCondLst>
                                    <p:cond delay="0"/>
                                  </p:stCondLst>
                                  <p:childTnLst>
                                    <p:set>
                                      <p:cBhvr>
                                        <p:cTn id="5257" dur="1" fill="hold">
                                          <p:stCondLst>
                                            <p:cond delay="0"/>
                                          </p:stCondLst>
                                        </p:cTn>
                                        <p:tgtEl>
                                          <p:spTgt spid="690"/>
                                        </p:tgtEl>
                                        <p:attrNameLst>
                                          <p:attrName>style.visibility</p:attrName>
                                        </p:attrNameLst>
                                      </p:cBhvr>
                                      <p:to>
                                        <p:strVal val="visible"/>
                                      </p:to>
                                    </p:set>
                                    <p:animEffect transition="in" filter="fade">
                                      <p:cBhvr>
                                        <p:cTn id="5258" dur="500"/>
                                        <p:tgtEl>
                                          <p:spTgt spid="690"/>
                                        </p:tgtEl>
                                      </p:cBhvr>
                                    </p:animEffect>
                                  </p:childTnLst>
                                </p:cTn>
                              </p:par>
                            </p:childTnLst>
                          </p:cTn>
                        </p:par>
                      </p:childTnLst>
                    </p:cTn>
                  </p:par>
                </p:childTnLst>
              </p:cTn>
              <p:nextCondLst>
                <p:cond evt="onClick" delay="0">
                  <p:tgtEl>
                    <p:spTgt spid="713"/>
                  </p:tgtEl>
                </p:cond>
              </p:nextCondLst>
            </p:seq>
            <p:seq concurrent="1" nextAc="seek">
              <p:cTn id="5259" restart="whenNotActive" fill="hold" evtFilter="cancelBubble" nodeType="interactiveSeq">
                <p:stCondLst>
                  <p:cond evt="onClick" delay="0">
                    <p:tgtEl>
                      <p:spTgt spid="714"/>
                    </p:tgtEl>
                  </p:cond>
                </p:stCondLst>
                <p:endSync evt="end" delay="0">
                  <p:rtn val="all"/>
                </p:endSync>
                <p:childTnLst>
                  <p:par>
                    <p:cTn id="5260" fill="hold">
                      <p:stCondLst>
                        <p:cond delay="0"/>
                      </p:stCondLst>
                      <p:childTnLst>
                        <p:par>
                          <p:cTn id="5261" fill="hold">
                            <p:stCondLst>
                              <p:cond delay="0"/>
                            </p:stCondLst>
                            <p:childTnLst>
                              <p:par>
                                <p:cTn id="5262" presetID="1" presetClass="exit" presetSubtype="0" fill="hold" grpId="1" nodeType="clickEffect">
                                  <p:stCondLst>
                                    <p:cond delay="0"/>
                                  </p:stCondLst>
                                  <p:childTnLst>
                                    <p:set>
                                      <p:cBhvr>
                                        <p:cTn id="5263" dur="1" fill="hold">
                                          <p:stCondLst>
                                            <p:cond delay="0"/>
                                          </p:stCondLst>
                                        </p:cTn>
                                        <p:tgtEl>
                                          <p:spTgt spid="714"/>
                                        </p:tgtEl>
                                        <p:attrNameLst>
                                          <p:attrName>style.visibility</p:attrName>
                                        </p:attrNameLst>
                                      </p:cBhvr>
                                      <p:to>
                                        <p:strVal val="hidden"/>
                                      </p:to>
                                    </p:set>
                                  </p:childTnLst>
                                </p:cTn>
                              </p:par>
                              <p:par>
                                <p:cTn id="5264" presetID="10" presetClass="entr" presetSubtype="0" fill="hold" grpId="9" nodeType="withEffect">
                                  <p:stCondLst>
                                    <p:cond delay="0"/>
                                  </p:stCondLst>
                                  <p:childTnLst>
                                    <p:set>
                                      <p:cBhvr>
                                        <p:cTn id="5265" dur="1" fill="hold">
                                          <p:stCondLst>
                                            <p:cond delay="0"/>
                                          </p:stCondLst>
                                        </p:cTn>
                                        <p:tgtEl>
                                          <p:spTgt spid="690"/>
                                        </p:tgtEl>
                                        <p:attrNameLst>
                                          <p:attrName>style.visibility</p:attrName>
                                        </p:attrNameLst>
                                      </p:cBhvr>
                                      <p:to>
                                        <p:strVal val="visible"/>
                                      </p:to>
                                    </p:set>
                                    <p:animEffect transition="in" filter="fade">
                                      <p:cBhvr>
                                        <p:cTn id="5266" dur="500"/>
                                        <p:tgtEl>
                                          <p:spTgt spid="690"/>
                                        </p:tgtEl>
                                      </p:cBhvr>
                                    </p:animEffect>
                                  </p:childTnLst>
                                </p:cTn>
                              </p:par>
                            </p:childTnLst>
                          </p:cTn>
                        </p:par>
                      </p:childTnLst>
                    </p:cTn>
                  </p:par>
                </p:childTnLst>
              </p:cTn>
              <p:nextCondLst>
                <p:cond evt="onClick" delay="0">
                  <p:tgtEl>
                    <p:spTgt spid="714"/>
                  </p:tgtEl>
                </p:cond>
              </p:nextCondLst>
            </p:seq>
            <p:seq concurrent="1" nextAc="seek">
              <p:cTn id="5267" restart="whenNotActive" fill="hold" evtFilter="cancelBubble" nodeType="interactiveSeq">
                <p:stCondLst>
                  <p:cond evt="onClick" delay="0">
                    <p:tgtEl>
                      <p:spTgt spid="715"/>
                    </p:tgtEl>
                  </p:cond>
                </p:stCondLst>
                <p:endSync evt="end" delay="0">
                  <p:rtn val="all"/>
                </p:endSync>
                <p:childTnLst>
                  <p:par>
                    <p:cTn id="5268" fill="hold">
                      <p:stCondLst>
                        <p:cond delay="0"/>
                      </p:stCondLst>
                      <p:childTnLst>
                        <p:par>
                          <p:cTn id="5269" fill="hold">
                            <p:stCondLst>
                              <p:cond delay="0"/>
                            </p:stCondLst>
                            <p:childTnLst>
                              <p:par>
                                <p:cTn id="5270" presetID="1" presetClass="exit" presetSubtype="0" fill="hold" grpId="1" nodeType="clickEffect">
                                  <p:stCondLst>
                                    <p:cond delay="0"/>
                                  </p:stCondLst>
                                  <p:childTnLst>
                                    <p:set>
                                      <p:cBhvr>
                                        <p:cTn id="5271" dur="1" fill="hold">
                                          <p:stCondLst>
                                            <p:cond delay="0"/>
                                          </p:stCondLst>
                                        </p:cTn>
                                        <p:tgtEl>
                                          <p:spTgt spid="715"/>
                                        </p:tgtEl>
                                        <p:attrNameLst>
                                          <p:attrName>style.visibility</p:attrName>
                                        </p:attrNameLst>
                                      </p:cBhvr>
                                      <p:to>
                                        <p:strVal val="hidden"/>
                                      </p:to>
                                    </p:set>
                                  </p:childTnLst>
                                </p:cTn>
                              </p:par>
                              <p:par>
                                <p:cTn id="5272" presetID="1" presetClass="exit" presetSubtype="0" fill="hold" grpId="3" nodeType="withEffect">
                                  <p:stCondLst>
                                    <p:cond delay="0"/>
                                  </p:stCondLst>
                                  <p:childTnLst>
                                    <p:set>
                                      <p:cBhvr>
                                        <p:cTn id="5273" dur="1" fill="hold">
                                          <p:stCondLst>
                                            <p:cond delay="0"/>
                                          </p:stCondLst>
                                        </p:cTn>
                                        <p:tgtEl>
                                          <p:spTgt spid="682"/>
                                        </p:tgtEl>
                                        <p:attrNameLst>
                                          <p:attrName>style.visibility</p:attrName>
                                        </p:attrNameLst>
                                      </p:cBhvr>
                                      <p:to>
                                        <p:strVal val="hidden"/>
                                      </p:to>
                                    </p:set>
                                  </p:childTnLst>
                                </p:cTn>
                              </p:par>
                              <p:par>
                                <p:cTn id="5274" presetID="10" presetClass="entr" presetSubtype="0" fill="hold" grpId="8" nodeType="withEffect">
                                  <p:stCondLst>
                                    <p:cond delay="0"/>
                                  </p:stCondLst>
                                  <p:childTnLst>
                                    <p:set>
                                      <p:cBhvr>
                                        <p:cTn id="5275" dur="1" fill="hold">
                                          <p:stCondLst>
                                            <p:cond delay="0"/>
                                          </p:stCondLst>
                                        </p:cTn>
                                        <p:tgtEl>
                                          <p:spTgt spid="690"/>
                                        </p:tgtEl>
                                        <p:attrNameLst>
                                          <p:attrName>style.visibility</p:attrName>
                                        </p:attrNameLst>
                                      </p:cBhvr>
                                      <p:to>
                                        <p:strVal val="visible"/>
                                      </p:to>
                                    </p:set>
                                    <p:animEffect transition="in" filter="fade">
                                      <p:cBhvr>
                                        <p:cTn id="5276" dur="500"/>
                                        <p:tgtEl>
                                          <p:spTgt spid="690"/>
                                        </p:tgtEl>
                                      </p:cBhvr>
                                    </p:animEffect>
                                  </p:childTnLst>
                                </p:cTn>
                              </p:par>
                            </p:childTnLst>
                          </p:cTn>
                        </p:par>
                      </p:childTnLst>
                    </p:cTn>
                  </p:par>
                </p:childTnLst>
              </p:cTn>
              <p:nextCondLst>
                <p:cond evt="onClick" delay="0">
                  <p:tgtEl>
                    <p:spTgt spid="715"/>
                  </p:tgtEl>
                </p:cond>
              </p:nextCondLst>
            </p:seq>
            <p:seq concurrent="1" nextAc="seek">
              <p:cTn id="5277" restart="whenNotActive" fill="hold" evtFilter="cancelBubble" nodeType="interactiveSeq">
                <p:stCondLst>
                  <p:cond evt="onClick" delay="0">
                    <p:tgtEl>
                      <p:spTgt spid="717"/>
                    </p:tgtEl>
                  </p:cond>
                </p:stCondLst>
                <p:endSync evt="end" delay="0">
                  <p:rtn val="all"/>
                </p:endSync>
                <p:childTnLst>
                  <p:par>
                    <p:cTn id="5278" fill="hold">
                      <p:stCondLst>
                        <p:cond delay="0"/>
                      </p:stCondLst>
                      <p:childTnLst>
                        <p:par>
                          <p:cTn id="5279" fill="hold">
                            <p:stCondLst>
                              <p:cond delay="0"/>
                            </p:stCondLst>
                            <p:childTnLst>
                              <p:par>
                                <p:cTn id="5280" presetID="1" presetClass="entr" presetSubtype="0" fill="hold" grpId="0" nodeType="clickEffect">
                                  <p:stCondLst>
                                    <p:cond delay="0"/>
                                  </p:stCondLst>
                                  <p:childTnLst>
                                    <p:set>
                                      <p:cBhvr>
                                        <p:cTn id="5281" dur="1" fill="hold">
                                          <p:stCondLst>
                                            <p:cond delay="0"/>
                                          </p:stCondLst>
                                        </p:cTn>
                                        <p:tgtEl>
                                          <p:spTgt spid="723"/>
                                        </p:tgtEl>
                                        <p:attrNameLst>
                                          <p:attrName>style.visibility</p:attrName>
                                        </p:attrNameLst>
                                      </p:cBhvr>
                                      <p:to>
                                        <p:strVal val="visible"/>
                                      </p:to>
                                    </p:set>
                                  </p:childTnLst>
                                </p:cTn>
                              </p:par>
                              <p:par>
                                <p:cTn id="5282" presetID="10" presetClass="exit" presetSubtype="0" fill="hold" grpId="0" nodeType="withEffect">
                                  <p:stCondLst>
                                    <p:cond delay="0"/>
                                  </p:stCondLst>
                                  <p:childTnLst>
                                    <p:animEffect transition="out" filter="fade">
                                      <p:cBhvr>
                                        <p:cTn id="5283" dur="500"/>
                                        <p:tgtEl>
                                          <p:spTgt spid="689"/>
                                        </p:tgtEl>
                                      </p:cBhvr>
                                    </p:animEffect>
                                    <p:set>
                                      <p:cBhvr>
                                        <p:cTn id="528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7"/>
                  </p:tgtEl>
                </p:cond>
              </p:nextCondLst>
            </p:seq>
            <p:seq concurrent="1" nextAc="seek">
              <p:cTn id="5285" restart="whenNotActive" fill="hold" evtFilter="cancelBubble" nodeType="interactiveSeq">
                <p:stCondLst>
                  <p:cond evt="onClick" delay="0">
                    <p:tgtEl>
                      <p:spTgt spid="718"/>
                    </p:tgtEl>
                  </p:cond>
                </p:stCondLst>
                <p:endSync evt="end" delay="0">
                  <p:rtn val="all"/>
                </p:endSync>
                <p:childTnLst>
                  <p:par>
                    <p:cTn id="5286" fill="hold">
                      <p:stCondLst>
                        <p:cond delay="0"/>
                      </p:stCondLst>
                      <p:childTnLst>
                        <p:par>
                          <p:cTn id="5287" fill="hold">
                            <p:stCondLst>
                              <p:cond delay="0"/>
                            </p:stCondLst>
                            <p:childTnLst>
                              <p:par>
                                <p:cTn id="5288" presetID="1" presetClass="entr" presetSubtype="0" fill="hold" grpId="0" nodeType="clickEffect">
                                  <p:stCondLst>
                                    <p:cond delay="0"/>
                                  </p:stCondLst>
                                  <p:childTnLst>
                                    <p:set>
                                      <p:cBhvr>
                                        <p:cTn id="5289" dur="1" fill="hold">
                                          <p:stCondLst>
                                            <p:cond delay="0"/>
                                          </p:stCondLst>
                                        </p:cTn>
                                        <p:tgtEl>
                                          <p:spTgt spid="724"/>
                                        </p:tgtEl>
                                        <p:attrNameLst>
                                          <p:attrName>style.visibility</p:attrName>
                                        </p:attrNameLst>
                                      </p:cBhvr>
                                      <p:to>
                                        <p:strVal val="visible"/>
                                      </p:to>
                                    </p:set>
                                  </p:childTnLst>
                                </p:cTn>
                              </p:par>
                              <p:par>
                                <p:cTn id="5290" presetID="1" presetClass="entr" presetSubtype="0" fill="hold" grpId="1" nodeType="withEffect">
                                  <p:stCondLst>
                                    <p:cond delay="0"/>
                                  </p:stCondLst>
                                  <p:childTnLst>
                                    <p:set>
                                      <p:cBhvr>
                                        <p:cTn id="5291" dur="1" fill="hold">
                                          <p:stCondLst>
                                            <p:cond delay="0"/>
                                          </p:stCondLst>
                                        </p:cTn>
                                        <p:tgtEl>
                                          <p:spTgt spid="681"/>
                                        </p:tgtEl>
                                        <p:attrNameLst>
                                          <p:attrName>style.visibility</p:attrName>
                                        </p:attrNameLst>
                                      </p:cBhvr>
                                      <p:to>
                                        <p:strVal val="visible"/>
                                      </p:to>
                                    </p:set>
                                  </p:childTnLst>
                                </p:cTn>
                              </p:par>
                              <p:par>
                                <p:cTn id="5292" presetID="10" presetClass="exit" presetSubtype="0" fill="hold" grpId="1" nodeType="withEffect">
                                  <p:stCondLst>
                                    <p:cond delay="0"/>
                                  </p:stCondLst>
                                  <p:childTnLst>
                                    <p:animEffect transition="out" filter="fade">
                                      <p:cBhvr>
                                        <p:cTn id="5293" dur="500"/>
                                        <p:tgtEl>
                                          <p:spTgt spid="689"/>
                                        </p:tgtEl>
                                      </p:cBhvr>
                                    </p:animEffect>
                                    <p:set>
                                      <p:cBhvr>
                                        <p:cTn id="529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8"/>
                  </p:tgtEl>
                </p:cond>
              </p:nextCondLst>
            </p:seq>
            <p:seq concurrent="1" nextAc="seek">
              <p:cTn id="5295" restart="whenNotActive" fill="hold" evtFilter="cancelBubble" nodeType="interactiveSeq">
                <p:stCondLst>
                  <p:cond evt="onClick" delay="0">
                    <p:tgtEl>
                      <p:spTgt spid="719"/>
                    </p:tgtEl>
                  </p:cond>
                </p:stCondLst>
                <p:endSync evt="end" delay="0">
                  <p:rtn val="all"/>
                </p:endSync>
                <p:childTnLst>
                  <p:par>
                    <p:cTn id="5296" fill="hold">
                      <p:stCondLst>
                        <p:cond delay="0"/>
                      </p:stCondLst>
                      <p:childTnLst>
                        <p:par>
                          <p:cTn id="5297" fill="hold">
                            <p:stCondLst>
                              <p:cond delay="0"/>
                            </p:stCondLst>
                            <p:childTnLst>
                              <p:par>
                                <p:cTn id="5298" presetID="1" presetClass="entr" presetSubtype="0" fill="hold" grpId="1" nodeType="clickEffect">
                                  <p:stCondLst>
                                    <p:cond delay="0"/>
                                  </p:stCondLst>
                                  <p:childTnLst>
                                    <p:set>
                                      <p:cBhvr>
                                        <p:cTn id="5299" dur="1" fill="hold">
                                          <p:stCondLst>
                                            <p:cond delay="0"/>
                                          </p:stCondLst>
                                        </p:cTn>
                                        <p:tgtEl>
                                          <p:spTgt spid="725"/>
                                        </p:tgtEl>
                                        <p:attrNameLst>
                                          <p:attrName>style.visibility</p:attrName>
                                        </p:attrNameLst>
                                      </p:cBhvr>
                                      <p:to>
                                        <p:strVal val="visible"/>
                                      </p:to>
                                    </p:set>
                                  </p:childTnLst>
                                </p:cTn>
                              </p:par>
                              <p:par>
                                <p:cTn id="5300" presetID="1" presetClass="entr" presetSubtype="0" fill="hold" grpId="0" nodeType="withEffect">
                                  <p:stCondLst>
                                    <p:cond delay="0"/>
                                  </p:stCondLst>
                                  <p:childTnLst>
                                    <p:set>
                                      <p:cBhvr>
                                        <p:cTn id="5301" dur="1" fill="hold">
                                          <p:stCondLst>
                                            <p:cond delay="0"/>
                                          </p:stCondLst>
                                        </p:cTn>
                                        <p:tgtEl>
                                          <p:spTgt spid="688"/>
                                        </p:tgtEl>
                                        <p:attrNameLst>
                                          <p:attrName>style.visibility</p:attrName>
                                        </p:attrNameLst>
                                      </p:cBhvr>
                                      <p:to>
                                        <p:strVal val="visible"/>
                                      </p:to>
                                    </p:set>
                                  </p:childTnLst>
                                </p:cTn>
                              </p:par>
                              <p:par>
                                <p:cTn id="5302" presetID="10" presetClass="exit" presetSubtype="0" fill="hold" grpId="2" nodeType="withEffect">
                                  <p:stCondLst>
                                    <p:cond delay="0"/>
                                  </p:stCondLst>
                                  <p:childTnLst>
                                    <p:animEffect transition="out" filter="fade">
                                      <p:cBhvr>
                                        <p:cTn id="5303" dur="500"/>
                                        <p:tgtEl>
                                          <p:spTgt spid="689"/>
                                        </p:tgtEl>
                                      </p:cBhvr>
                                    </p:animEffect>
                                    <p:set>
                                      <p:cBhvr>
                                        <p:cTn id="530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9"/>
                  </p:tgtEl>
                </p:cond>
              </p:nextCondLst>
            </p:seq>
            <p:seq concurrent="1" nextAc="seek">
              <p:cTn id="5305" restart="whenNotActive" fill="hold" evtFilter="cancelBubble" nodeType="interactiveSeq">
                <p:stCondLst>
                  <p:cond evt="onClick" delay="0">
                    <p:tgtEl>
                      <p:spTgt spid="721"/>
                    </p:tgtEl>
                  </p:cond>
                </p:stCondLst>
                <p:endSync evt="end" delay="0">
                  <p:rtn val="all"/>
                </p:endSync>
                <p:childTnLst>
                  <p:par>
                    <p:cTn id="5306" fill="hold">
                      <p:stCondLst>
                        <p:cond delay="0"/>
                      </p:stCondLst>
                      <p:childTnLst>
                        <p:par>
                          <p:cTn id="5307" fill="hold">
                            <p:stCondLst>
                              <p:cond delay="0"/>
                            </p:stCondLst>
                            <p:childTnLst>
                              <p:par>
                                <p:cTn id="5308" presetID="1" presetClass="entr" presetSubtype="0" fill="hold" grpId="0" nodeType="clickEffect">
                                  <p:stCondLst>
                                    <p:cond delay="0"/>
                                  </p:stCondLst>
                                  <p:childTnLst>
                                    <p:set>
                                      <p:cBhvr>
                                        <p:cTn id="5309" dur="1" fill="hold">
                                          <p:stCondLst>
                                            <p:cond delay="0"/>
                                          </p:stCondLst>
                                        </p:cTn>
                                        <p:tgtEl>
                                          <p:spTgt spid="727"/>
                                        </p:tgtEl>
                                        <p:attrNameLst>
                                          <p:attrName>style.visibility</p:attrName>
                                        </p:attrNameLst>
                                      </p:cBhvr>
                                      <p:to>
                                        <p:strVal val="visible"/>
                                      </p:to>
                                    </p:set>
                                  </p:childTnLst>
                                </p:cTn>
                              </p:par>
                              <p:par>
                                <p:cTn id="5310" presetID="1" presetClass="entr" presetSubtype="0" fill="hold" grpId="0" nodeType="withEffect">
                                  <p:stCondLst>
                                    <p:cond delay="0"/>
                                  </p:stCondLst>
                                  <p:childTnLst>
                                    <p:set>
                                      <p:cBhvr>
                                        <p:cTn id="5311" dur="1" fill="hold">
                                          <p:stCondLst>
                                            <p:cond delay="0"/>
                                          </p:stCondLst>
                                        </p:cTn>
                                        <p:tgtEl>
                                          <p:spTgt spid="681"/>
                                        </p:tgtEl>
                                        <p:attrNameLst>
                                          <p:attrName>style.visibility</p:attrName>
                                        </p:attrNameLst>
                                      </p:cBhvr>
                                      <p:to>
                                        <p:strVal val="visible"/>
                                      </p:to>
                                    </p:set>
                                  </p:childTnLst>
                                </p:cTn>
                              </p:par>
                              <p:par>
                                <p:cTn id="5312" presetID="10" presetClass="exit" presetSubtype="0" fill="hold" grpId="3" nodeType="withEffect">
                                  <p:stCondLst>
                                    <p:cond delay="0"/>
                                  </p:stCondLst>
                                  <p:childTnLst>
                                    <p:animEffect transition="out" filter="fade">
                                      <p:cBhvr>
                                        <p:cTn id="5313" dur="500"/>
                                        <p:tgtEl>
                                          <p:spTgt spid="689"/>
                                        </p:tgtEl>
                                      </p:cBhvr>
                                    </p:animEffect>
                                    <p:set>
                                      <p:cBhvr>
                                        <p:cTn id="531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1"/>
                  </p:tgtEl>
                </p:cond>
              </p:nextCondLst>
            </p:seq>
            <p:seq concurrent="1" nextAc="seek">
              <p:cTn id="5315" restart="whenNotActive" fill="hold" evtFilter="cancelBubble" nodeType="interactiveSeq">
                <p:stCondLst>
                  <p:cond evt="onClick" delay="0">
                    <p:tgtEl>
                      <p:spTgt spid="722"/>
                    </p:tgtEl>
                  </p:cond>
                </p:stCondLst>
                <p:endSync evt="end" delay="0">
                  <p:rtn val="all"/>
                </p:endSync>
                <p:childTnLst>
                  <p:par>
                    <p:cTn id="5316" fill="hold">
                      <p:stCondLst>
                        <p:cond delay="0"/>
                      </p:stCondLst>
                      <p:childTnLst>
                        <p:par>
                          <p:cTn id="5317" fill="hold">
                            <p:stCondLst>
                              <p:cond delay="0"/>
                            </p:stCondLst>
                            <p:childTnLst>
                              <p:par>
                                <p:cTn id="5318" presetID="1" presetClass="entr" presetSubtype="0" fill="hold" grpId="0" nodeType="clickEffect">
                                  <p:stCondLst>
                                    <p:cond delay="0"/>
                                  </p:stCondLst>
                                  <p:childTnLst>
                                    <p:set>
                                      <p:cBhvr>
                                        <p:cTn id="5319" dur="1" fill="hold">
                                          <p:stCondLst>
                                            <p:cond delay="0"/>
                                          </p:stCondLst>
                                        </p:cTn>
                                        <p:tgtEl>
                                          <p:spTgt spid="728"/>
                                        </p:tgtEl>
                                        <p:attrNameLst>
                                          <p:attrName>style.visibility</p:attrName>
                                        </p:attrNameLst>
                                      </p:cBhvr>
                                      <p:to>
                                        <p:strVal val="visible"/>
                                      </p:to>
                                    </p:set>
                                  </p:childTnLst>
                                </p:cTn>
                              </p:par>
                              <p:par>
                                <p:cTn id="5320" presetID="1" presetClass="entr" presetSubtype="0" fill="hold" grpId="4" nodeType="withEffect">
                                  <p:stCondLst>
                                    <p:cond delay="0"/>
                                  </p:stCondLst>
                                  <p:childTnLst>
                                    <p:set>
                                      <p:cBhvr>
                                        <p:cTn id="5321" dur="1" fill="hold">
                                          <p:stCondLst>
                                            <p:cond delay="0"/>
                                          </p:stCondLst>
                                        </p:cTn>
                                        <p:tgtEl>
                                          <p:spTgt spid="681"/>
                                        </p:tgtEl>
                                        <p:attrNameLst>
                                          <p:attrName>style.visibility</p:attrName>
                                        </p:attrNameLst>
                                      </p:cBhvr>
                                      <p:to>
                                        <p:strVal val="visible"/>
                                      </p:to>
                                    </p:set>
                                  </p:childTnLst>
                                </p:cTn>
                              </p:par>
                              <p:par>
                                <p:cTn id="5322" presetID="10" presetClass="exit" presetSubtype="0" fill="hold" grpId="4" nodeType="withEffect">
                                  <p:stCondLst>
                                    <p:cond delay="0"/>
                                  </p:stCondLst>
                                  <p:childTnLst>
                                    <p:animEffect transition="out" filter="fade">
                                      <p:cBhvr>
                                        <p:cTn id="5323" dur="500"/>
                                        <p:tgtEl>
                                          <p:spTgt spid="689"/>
                                        </p:tgtEl>
                                      </p:cBhvr>
                                    </p:animEffect>
                                    <p:set>
                                      <p:cBhvr>
                                        <p:cTn id="532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2"/>
                  </p:tgtEl>
                </p:cond>
              </p:nextCondLst>
            </p:seq>
            <p:seq concurrent="1" nextAc="seek">
              <p:cTn id="5325" restart="whenNotActive" fill="hold" evtFilter="cancelBubble" nodeType="interactiveSeq">
                <p:stCondLst>
                  <p:cond evt="onClick" delay="0">
                    <p:tgtEl>
                      <p:spTgt spid="720"/>
                    </p:tgtEl>
                  </p:cond>
                </p:stCondLst>
                <p:endSync evt="end" delay="0">
                  <p:rtn val="all"/>
                </p:endSync>
                <p:childTnLst>
                  <p:par>
                    <p:cTn id="5326" fill="hold">
                      <p:stCondLst>
                        <p:cond delay="0"/>
                      </p:stCondLst>
                      <p:childTnLst>
                        <p:par>
                          <p:cTn id="5327" fill="hold">
                            <p:stCondLst>
                              <p:cond delay="0"/>
                            </p:stCondLst>
                            <p:childTnLst>
                              <p:par>
                                <p:cTn id="5328" presetID="1" presetClass="entr" presetSubtype="0" fill="hold" grpId="0" nodeType="clickEffect">
                                  <p:stCondLst>
                                    <p:cond delay="0"/>
                                  </p:stCondLst>
                                  <p:childTnLst>
                                    <p:set>
                                      <p:cBhvr>
                                        <p:cTn id="5329" dur="1" fill="hold">
                                          <p:stCondLst>
                                            <p:cond delay="0"/>
                                          </p:stCondLst>
                                        </p:cTn>
                                        <p:tgtEl>
                                          <p:spTgt spid="726"/>
                                        </p:tgtEl>
                                        <p:attrNameLst>
                                          <p:attrName>style.visibility</p:attrName>
                                        </p:attrNameLst>
                                      </p:cBhvr>
                                      <p:to>
                                        <p:strVal val="visible"/>
                                      </p:to>
                                    </p:set>
                                  </p:childTnLst>
                                </p:cTn>
                              </p:par>
                              <p:par>
                                <p:cTn id="5330" presetID="10" presetClass="exit" presetSubtype="0" fill="hold" grpId="5" nodeType="withEffect">
                                  <p:stCondLst>
                                    <p:cond delay="0"/>
                                  </p:stCondLst>
                                  <p:childTnLst>
                                    <p:animEffect transition="out" filter="fade">
                                      <p:cBhvr>
                                        <p:cTn id="5331" dur="500"/>
                                        <p:tgtEl>
                                          <p:spTgt spid="689"/>
                                        </p:tgtEl>
                                      </p:cBhvr>
                                    </p:animEffect>
                                    <p:set>
                                      <p:cBhvr>
                                        <p:cTn id="5332"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0"/>
                  </p:tgtEl>
                </p:cond>
              </p:nextCondLst>
            </p:seq>
            <p:seq concurrent="1" nextAc="seek">
              <p:cTn id="5333" restart="whenNotActive" fill="hold" evtFilter="cancelBubble" nodeType="interactiveSeq">
                <p:stCondLst>
                  <p:cond evt="onClick" delay="0">
                    <p:tgtEl>
                      <p:spTgt spid="728"/>
                    </p:tgtEl>
                  </p:cond>
                </p:stCondLst>
                <p:endSync evt="end" delay="0">
                  <p:rtn val="all"/>
                </p:endSync>
                <p:childTnLst>
                  <p:par>
                    <p:cTn id="5334" fill="hold">
                      <p:stCondLst>
                        <p:cond delay="0"/>
                      </p:stCondLst>
                      <p:childTnLst>
                        <p:par>
                          <p:cTn id="5335" fill="hold">
                            <p:stCondLst>
                              <p:cond delay="0"/>
                            </p:stCondLst>
                            <p:childTnLst>
                              <p:par>
                                <p:cTn id="5336" presetID="1" presetClass="exit" presetSubtype="0" fill="hold" grpId="1" nodeType="clickEffect">
                                  <p:stCondLst>
                                    <p:cond delay="0"/>
                                  </p:stCondLst>
                                  <p:childTnLst>
                                    <p:set>
                                      <p:cBhvr>
                                        <p:cTn id="5337" dur="1" fill="hold">
                                          <p:stCondLst>
                                            <p:cond delay="0"/>
                                          </p:stCondLst>
                                        </p:cTn>
                                        <p:tgtEl>
                                          <p:spTgt spid="728"/>
                                        </p:tgtEl>
                                        <p:attrNameLst>
                                          <p:attrName>style.visibility</p:attrName>
                                        </p:attrNameLst>
                                      </p:cBhvr>
                                      <p:to>
                                        <p:strVal val="hidden"/>
                                      </p:to>
                                    </p:set>
                                  </p:childTnLst>
                                </p:cTn>
                              </p:par>
                              <p:par>
                                <p:cTn id="5338" presetID="1" presetClass="exit" presetSubtype="0" fill="hold" grpId="2" nodeType="withEffect">
                                  <p:stCondLst>
                                    <p:cond delay="0"/>
                                  </p:stCondLst>
                                  <p:childTnLst>
                                    <p:set>
                                      <p:cBhvr>
                                        <p:cTn id="5339" dur="1" fill="hold">
                                          <p:stCondLst>
                                            <p:cond delay="0"/>
                                          </p:stCondLst>
                                        </p:cTn>
                                        <p:tgtEl>
                                          <p:spTgt spid="681"/>
                                        </p:tgtEl>
                                        <p:attrNameLst>
                                          <p:attrName>style.visibility</p:attrName>
                                        </p:attrNameLst>
                                      </p:cBhvr>
                                      <p:to>
                                        <p:strVal val="hidden"/>
                                      </p:to>
                                    </p:set>
                                  </p:childTnLst>
                                </p:cTn>
                              </p:par>
                              <p:par>
                                <p:cTn id="5340" presetID="10" presetClass="entr" presetSubtype="0" fill="hold" grpId="6" nodeType="withEffect">
                                  <p:stCondLst>
                                    <p:cond delay="0"/>
                                  </p:stCondLst>
                                  <p:childTnLst>
                                    <p:set>
                                      <p:cBhvr>
                                        <p:cTn id="5341" dur="1" fill="hold">
                                          <p:stCondLst>
                                            <p:cond delay="0"/>
                                          </p:stCondLst>
                                        </p:cTn>
                                        <p:tgtEl>
                                          <p:spTgt spid="689"/>
                                        </p:tgtEl>
                                        <p:attrNameLst>
                                          <p:attrName>style.visibility</p:attrName>
                                        </p:attrNameLst>
                                      </p:cBhvr>
                                      <p:to>
                                        <p:strVal val="visible"/>
                                      </p:to>
                                    </p:set>
                                    <p:animEffect transition="in" filter="fade">
                                      <p:cBhvr>
                                        <p:cTn id="5342" dur="500"/>
                                        <p:tgtEl>
                                          <p:spTgt spid="689"/>
                                        </p:tgtEl>
                                      </p:cBhvr>
                                    </p:animEffect>
                                  </p:childTnLst>
                                </p:cTn>
                              </p:par>
                            </p:childTnLst>
                          </p:cTn>
                        </p:par>
                      </p:childTnLst>
                    </p:cTn>
                  </p:par>
                </p:childTnLst>
              </p:cTn>
              <p:nextCondLst>
                <p:cond evt="onClick" delay="0">
                  <p:tgtEl>
                    <p:spTgt spid="728"/>
                  </p:tgtEl>
                </p:cond>
              </p:nextCondLst>
            </p:seq>
            <p:seq concurrent="1" nextAc="seek">
              <p:cTn id="5343" restart="whenNotActive" fill="hold" evtFilter="cancelBubble" nodeType="interactiveSeq">
                <p:stCondLst>
                  <p:cond evt="onClick" delay="0">
                    <p:tgtEl>
                      <p:spTgt spid="723"/>
                    </p:tgtEl>
                  </p:cond>
                </p:stCondLst>
                <p:endSync evt="end" delay="0">
                  <p:rtn val="all"/>
                </p:endSync>
                <p:childTnLst>
                  <p:par>
                    <p:cTn id="5344" fill="hold">
                      <p:stCondLst>
                        <p:cond delay="0"/>
                      </p:stCondLst>
                      <p:childTnLst>
                        <p:par>
                          <p:cTn id="5345" fill="hold">
                            <p:stCondLst>
                              <p:cond delay="0"/>
                            </p:stCondLst>
                            <p:childTnLst>
                              <p:par>
                                <p:cTn id="5346" presetID="1" presetClass="exit" presetSubtype="0" fill="hold" grpId="1" nodeType="clickEffect">
                                  <p:stCondLst>
                                    <p:cond delay="0"/>
                                  </p:stCondLst>
                                  <p:childTnLst>
                                    <p:set>
                                      <p:cBhvr>
                                        <p:cTn id="5347" dur="1" fill="hold">
                                          <p:stCondLst>
                                            <p:cond delay="0"/>
                                          </p:stCondLst>
                                        </p:cTn>
                                        <p:tgtEl>
                                          <p:spTgt spid="723"/>
                                        </p:tgtEl>
                                        <p:attrNameLst>
                                          <p:attrName>style.visibility</p:attrName>
                                        </p:attrNameLst>
                                      </p:cBhvr>
                                      <p:to>
                                        <p:strVal val="hidden"/>
                                      </p:to>
                                    </p:set>
                                  </p:childTnLst>
                                </p:cTn>
                              </p:par>
                              <p:par>
                                <p:cTn id="5348" presetID="10" presetClass="entr" presetSubtype="0" fill="hold" grpId="7" nodeType="withEffect">
                                  <p:stCondLst>
                                    <p:cond delay="0"/>
                                  </p:stCondLst>
                                  <p:childTnLst>
                                    <p:set>
                                      <p:cBhvr>
                                        <p:cTn id="5349" dur="1" fill="hold">
                                          <p:stCondLst>
                                            <p:cond delay="0"/>
                                          </p:stCondLst>
                                        </p:cTn>
                                        <p:tgtEl>
                                          <p:spTgt spid="689"/>
                                        </p:tgtEl>
                                        <p:attrNameLst>
                                          <p:attrName>style.visibility</p:attrName>
                                        </p:attrNameLst>
                                      </p:cBhvr>
                                      <p:to>
                                        <p:strVal val="visible"/>
                                      </p:to>
                                    </p:set>
                                    <p:animEffect transition="in" filter="fade">
                                      <p:cBhvr>
                                        <p:cTn id="5350" dur="500"/>
                                        <p:tgtEl>
                                          <p:spTgt spid="689"/>
                                        </p:tgtEl>
                                      </p:cBhvr>
                                    </p:animEffect>
                                  </p:childTnLst>
                                </p:cTn>
                              </p:par>
                            </p:childTnLst>
                          </p:cTn>
                        </p:par>
                      </p:childTnLst>
                    </p:cTn>
                  </p:par>
                </p:childTnLst>
              </p:cTn>
              <p:nextCondLst>
                <p:cond evt="onClick" delay="0">
                  <p:tgtEl>
                    <p:spTgt spid="723"/>
                  </p:tgtEl>
                </p:cond>
              </p:nextCondLst>
            </p:seq>
            <p:seq concurrent="1" nextAc="seek">
              <p:cTn id="5351" restart="whenNotActive" fill="hold" evtFilter="cancelBubble" nodeType="interactiveSeq">
                <p:stCondLst>
                  <p:cond evt="onClick" delay="0">
                    <p:tgtEl>
                      <p:spTgt spid="724"/>
                    </p:tgtEl>
                  </p:cond>
                </p:stCondLst>
                <p:endSync evt="end" delay="0">
                  <p:rtn val="all"/>
                </p:endSync>
                <p:childTnLst>
                  <p:par>
                    <p:cTn id="5352" fill="hold">
                      <p:stCondLst>
                        <p:cond delay="0"/>
                      </p:stCondLst>
                      <p:childTnLst>
                        <p:par>
                          <p:cTn id="5353" fill="hold">
                            <p:stCondLst>
                              <p:cond delay="0"/>
                            </p:stCondLst>
                            <p:childTnLst>
                              <p:par>
                                <p:cTn id="5354" presetID="1" presetClass="exit" presetSubtype="0" fill="hold" grpId="1" nodeType="clickEffect">
                                  <p:stCondLst>
                                    <p:cond delay="0"/>
                                  </p:stCondLst>
                                  <p:childTnLst>
                                    <p:set>
                                      <p:cBhvr>
                                        <p:cTn id="5355" dur="1" fill="hold">
                                          <p:stCondLst>
                                            <p:cond delay="0"/>
                                          </p:stCondLst>
                                        </p:cTn>
                                        <p:tgtEl>
                                          <p:spTgt spid="724"/>
                                        </p:tgtEl>
                                        <p:attrNameLst>
                                          <p:attrName>style.visibility</p:attrName>
                                        </p:attrNameLst>
                                      </p:cBhvr>
                                      <p:to>
                                        <p:strVal val="hidden"/>
                                      </p:to>
                                    </p:set>
                                  </p:childTnLst>
                                </p:cTn>
                              </p:par>
                              <p:par>
                                <p:cTn id="5356" presetID="1" presetClass="exit" presetSubtype="0" fill="hold" grpId="3" nodeType="withEffect">
                                  <p:stCondLst>
                                    <p:cond delay="0"/>
                                  </p:stCondLst>
                                  <p:childTnLst>
                                    <p:set>
                                      <p:cBhvr>
                                        <p:cTn id="5357" dur="1" fill="hold">
                                          <p:stCondLst>
                                            <p:cond delay="0"/>
                                          </p:stCondLst>
                                        </p:cTn>
                                        <p:tgtEl>
                                          <p:spTgt spid="681"/>
                                        </p:tgtEl>
                                        <p:attrNameLst>
                                          <p:attrName>style.visibility</p:attrName>
                                        </p:attrNameLst>
                                      </p:cBhvr>
                                      <p:to>
                                        <p:strVal val="hidden"/>
                                      </p:to>
                                    </p:set>
                                  </p:childTnLst>
                                </p:cTn>
                              </p:par>
                              <p:par>
                                <p:cTn id="5358" presetID="10" presetClass="entr" presetSubtype="0" fill="hold" grpId="8" nodeType="withEffect">
                                  <p:stCondLst>
                                    <p:cond delay="0"/>
                                  </p:stCondLst>
                                  <p:childTnLst>
                                    <p:set>
                                      <p:cBhvr>
                                        <p:cTn id="5359" dur="1" fill="hold">
                                          <p:stCondLst>
                                            <p:cond delay="0"/>
                                          </p:stCondLst>
                                        </p:cTn>
                                        <p:tgtEl>
                                          <p:spTgt spid="689"/>
                                        </p:tgtEl>
                                        <p:attrNameLst>
                                          <p:attrName>style.visibility</p:attrName>
                                        </p:attrNameLst>
                                      </p:cBhvr>
                                      <p:to>
                                        <p:strVal val="visible"/>
                                      </p:to>
                                    </p:set>
                                    <p:animEffect transition="in" filter="fade">
                                      <p:cBhvr>
                                        <p:cTn id="5360" dur="500"/>
                                        <p:tgtEl>
                                          <p:spTgt spid="689"/>
                                        </p:tgtEl>
                                      </p:cBhvr>
                                    </p:animEffect>
                                  </p:childTnLst>
                                </p:cTn>
                              </p:par>
                            </p:childTnLst>
                          </p:cTn>
                        </p:par>
                      </p:childTnLst>
                    </p:cTn>
                  </p:par>
                </p:childTnLst>
              </p:cTn>
              <p:nextCondLst>
                <p:cond evt="onClick" delay="0">
                  <p:tgtEl>
                    <p:spTgt spid="724"/>
                  </p:tgtEl>
                </p:cond>
              </p:nextCondLst>
            </p:seq>
            <p:seq concurrent="1" nextAc="seek">
              <p:cTn id="5361" restart="whenNotActive" fill="hold" evtFilter="cancelBubble" nodeType="interactiveSeq">
                <p:stCondLst>
                  <p:cond evt="onClick" delay="0">
                    <p:tgtEl>
                      <p:spTgt spid="725"/>
                    </p:tgtEl>
                  </p:cond>
                </p:stCondLst>
                <p:endSync evt="end" delay="0">
                  <p:rtn val="all"/>
                </p:endSync>
                <p:childTnLst>
                  <p:par>
                    <p:cTn id="5362" fill="hold">
                      <p:stCondLst>
                        <p:cond delay="0"/>
                      </p:stCondLst>
                      <p:childTnLst>
                        <p:par>
                          <p:cTn id="5363" fill="hold">
                            <p:stCondLst>
                              <p:cond delay="0"/>
                            </p:stCondLst>
                            <p:childTnLst>
                              <p:par>
                                <p:cTn id="5364" presetID="1" presetClass="exit" presetSubtype="0" fill="hold" grpId="0" nodeType="clickEffect">
                                  <p:stCondLst>
                                    <p:cond delay="0"/>
                                  </p:stCondLst>
                                  <p:childTnLst>
                                    <p:set>
                                      <p:cBhvr>
                                        <p:cTn id="5365" dur="1" fill="hold">
                                          <p:stCondLst>
                                            <p:cond delay="0"/>
                                          </p:stCondLst>
                                        </p:cTn>
                                        <p:tgtEl>
                                          <p:spTgt spid="725"/>
                                        </p:tgtEl>
                                        <p:attrNameLst>
                                          <p:attrName>style.visibility</p:attrName>
                                        </p:attrNameLst>
                                      </p:cBhvr>
                                      <p:to>
                                        <p:strVal val="hidden"/>
                                      </p:to>
                                    </p:set>
                                  </p:childTnLst>
                                </p:cTn>
                              </p:par>
                              <p:par>
                                <p:cTn id="5366" presetID="1" presetClass="exit" presetSubtype="0" fill="hold" grpId="1" nodeType="withEffect">
                                  <p:stCondLst>
                                    <p:cond delay="0"/>
                                  </p:stCondLst>
                                  <p:childTnLst>
                                    <p:set>
                                      <p:cBhvr>
                                        <p:cTn id="5367" dur="1" fill="hold">
                                          <p:stCondLst>
                                            <p:cond delay="0"/>
                                          </p:stCondLst>
                                        </p:cTn>
                                        <p:tgtEl>
                                          <p:spTgt spid="688"/>
                                        </p:tgtEl>
                                        <p:attrNameLst>
                                          <p:attrName>style.visibility</p:attrName>
                                        </p:attrNameLst>
                                      </p:cBhvr>
                                      <p:to>
                                        <p:strVal val="hidden"/>
                                      </p:to>
                                    </p:set>
                                  </p:childTnLst>
                                </p:cTn>
                              </p:par>
                              <p:par>
                                <p:cTn id="5368" presetID="10" presetClass="entr" presetSubtype="0" fill="hold" grpId="9" nodeType="withEffect">
                                  <p:stCondLst>
                                    <p:cond delay="0"/>
                                  </p:stCondLst>
                                  <p:childTnLst>
                                    <p:set>
                                      <p:cBhvr>
                                        <p:cTn id="5369" dur="1" fill="hold">
                                          <p:stCondLst>
                                            <p:cond delay="0"/>
                                          </p:stCondLst>
                                        </p:cTn>
                                        <p:tgtEl>
                                          <p:spTgt spid="689"/>
                                        </p:tgtEl>
                                        <p:attrNameLst>
                                          <p:attrName>style.visibility</p:attrName>
                                        </p:attrNameLst>
                                      </p:cBhvr>
                                      <p:to>
                                        <p:strVal val="visible"/>
                                      </p:to>
                                    </p:set>
                                    <p:animEffect transition="in" filter="fade">
                                      <p:cBhvr>
                                        <p:cTn id="5370" dur="500"/>
                                        <p:tgtEl>
                                          <p:spTgt spid="689"/>
                                        </p:tgtEl>
                                      </p:cBhvr>
                                    </p:animEffect>
                                  </p:childTnLst>
                                </p:cTn>
                              </p:par>
                            </p:childTnLst>
                          </p:cTn>
                        </p:par>
                      </p:childTnLst>
                    </p:cTn>
                  </p:par>
                </p:childTnLst>
              </p:cTn>
              <p:nextCondLst>
                <p:cond evt="onClick" delay="0">
                  <p:tgtEl>
                    <p:spTgt spid="725"/>
                  </p:tgtEl>
                </p:cond>
              </p:nextCondLst>
            </p:seq>
            <p:seq concurrent="1" nextAc="seek">
              <p:cTn id="5371" restart="whenNotActive" fill="hold" evtFilter="cancelBubble" nodeType="interactiveSeq">
                <p:stCondLst>
                  <p:cond evt="onClick" delay="0">
                    <p:tgtEl>
                      <p:spTgt spid="726"/>
                    </p:tgtEl>
                  </p:cond>
                </p:stCondLst>
                <p:endSync evt="end" delay="0">
                  <p:rtn val="all"/>
                </p:endSync>
                <p:childTnLst>
                  <p:par>
                    <p:cTn id="5372" fill="hold">
                      <p:stCondLst>
                        <p:cond delay="0"/>
                      </p:stCondLst>
                      <p:childTnLst>
                        <p:par>
                          <p:cTn id="5373" fill="hold">
                            <p:stCondLst>
                              <p:cond delay="0"/>
                            </p:stCondLst>
                            <p:childTnLst>
                              <p:par>
                                <p:cTn id="5374" presetID="1" presetClass="exit" presetSubtype="0" fill="hold" grpId="1" nodeType="clickEffect">
                                  <p:stCondLst>
                                    <p:cond delay="0"/>
                                  </p:stCondLst>
                                  <p:childTnLst>
                                    <p:set>
                                      <p:cBhvr>
                                        <p:cTn id="5375" dur="1" fill="hold">
                                          <p:stCondLst>
                                            <p:cond delay="0"/>
                                          </p:stCondLst>
                                        </p:cTn>
                                        <p:tgtEl>
                                          <p:spTgt spid="726"/>
                                        </p:tgtEl>
                                        <p:attrNameLst>
                                          <p:attrName>style.visibility</p:attrName>
                                        </p:attrNameLst>
                                      </p:cBhvr>
                                      <p:to>
                                        <p:strVal val="hidden"/>
                                      </p:to>
                                    </p:set>
                                  </p:childTnLst>
                                </p:cTn>
                              </p:par>
                              <p:par>
                                <p:cTn id="5376" presetID="10" presetClass="entr" presetSubtype="0" fill="hold" grpId="10" nodeType="withEffect">
                                  <p:stCondLst>
                                    <p:cond delay="0"/>
                                  </p:stCondLst>
                                  <p:childTnLst>
                                    <p:set>
                                      <p:cBhvr>
                                        <p:cTn id="5377" dur="1" fill="hold">
                                          <p:stCondLst>
                                            <p:cond delay="0"/>
                                          </p:stCondLst>
                                        </p:cTn>
                                        <p:tgtEl>
                                          <p:spTgt spid="689"/>
                                        </p:tgtEl>
                                        <p:attrNameLst>
                                          <p:attrName>style.visibility</p:attrName>
                                        </p:attrNameLst>
                                      </p:cBhvr>
                                      <p:to>
                                        <p:strVal val="visible"/>
                                      </p:to>
                                    </p:set>
                                    <p:animEffect transition="in" filter="fade">
                                      <p:cBhvr>
                                        <p:cTn id="5378" dur="500"/>
                                        <p:tgtEl>
                                          <p:spTgt spid="689"/>
                                        </p:tgtEl>
                                      </p:cBhvr>
                                    </p:animEffect>
                                  </p:childTnLst>
                                </p:cTn>
                              </p:par>
                            </p:childTnLst>
                          </p:cTn>
                        </p:par>
                      </p:childTnLst>
                    </p:cTn>
                  </p:par>
                </p:childTnLst>
              </p:cTn>
              <p:nextCondLst>
                <p:cond evt="onClick" delay="0">
                  <p:tgtEl>
                    <p:spTgt spid="726"/>
                  </p:tgtEl>
                </p:cond>
              </p:nextCondLst>
            </p:seq>
            <p:seq concurrent="1" nextAc="seek">
              <p:cTn id="5379" restart="whenNotActive" fill="hold" evtFilter="cancelBubble" nodeType="interactiveSeq">
                <p:stCondLst>
                  <p:cond evt="onClick" delay="0">
                    <p:tgtEl>
                      <p:spTgt spid="727"/>
                    </p:tgtEl>
                  </p:cond>
                </p:stCondLst>
                <p:endSync evt="end" delay="0">
                  <p:rtn val="all"/>
                </p:endSync>
                <p:childTnLst>
                  <p:par>
                    <p:cTn id="5380" fill="hold">
                      <p:stCondLst>
                        <p:cond delay="0"/>
                      </p:stCondLst>
                      <p:childTnLst>
                        <p:par>
                          <p:cTn id="5381" fill="hold">
                            <p:stCondLst>
                              <p:cond delay="0"/>
                            </p:stCondLst>
                            <p:childTnLst>
                              <p:par>
                                <p:cTn id="5382" presetID="1" presetClass="exit" presetSubtype="0" fill="hold" grpId="1" nodeType="clickEffect">
                                  <p:stCondLst>
                                    <p:cond delay="0"/>
                                  </p:stCondLst>
                                  <p:childTnLst>
                                    <p:set>
                                      <p:cBhvr>
                                        <p:cTn id="5383" dur="1" fill="hold">
                                          <p:stCondLst>
                                            <p:cond delay="0"/>
                                          </p:stCondLst>
                                        </p:cTn>
                                        <p:tgtEl>
                                          <p:spTgt spid="727"/>
                                        </p:tgtEl>
                                        <p:attrNameLst>
                                          <p:attrName>style.visibility</p:attrName>
                                        </p:attrNameLst>
                                      </p:cBhvr>
                                      <p:to>
                                        <p:strVal val="hidden"/>
                                      </p:to>
                                    </p:set>
                                  </p:childTnLst>
                                </p:cTn>
                              </p:par>
                              <p:par>
                                <p:cTn id="5384" presetID="1" presetClass="exit" presetSubtype="0" fill="hold" grpId="5" nodeType="withEffect">
                                  <p:stCondLst>
                                    <p:cond delay="0"/>
                                  </p:stCondLst>
                                  <p:childTnLst>
                                    <p:set>
                                      <p:cBhvr>
                                        <p:cTn id="5385" dur="1" fill="hold">
                                          <p:stCondLst>
                                            <p:cond delay="0"/>
                                          </p:stCondLst>
                                        </p:cTn>
                                        <p:tgtEl>
                                          <p:spTgt spid="681"/>
                                        </p:tgtEl>
                                        <p:attrNameLst>
                                          <p:attrName>style.visibility</p:attrName>
                                        </p:attrNameLst>
                                      </p:cBhvr>
                                      <p:to>
                                        <p:strVal val="hidden"/>
                                      </p:to>
                                    </p:set>
                                  </p:childTnLst>
                                </p:cTn>
                              </p:par>
                              <p:par>
                                <p:cTn id="5386" presetID="10" presetClass="entr" presetSubtype="0" fill="hold" grpId="11" nodeType="withEffect">
                                  <p:stCondLst>
                                    <p:cond delay="0"/>
                                  </p:stCondLst>
                                  <p:childTnLst>
                                    <p:set>
                                      <p:cBhvr>
                                        <p:cTn id="5387" dur="1" fill="hold">
                                          <p:stCondLst>
                                            <p:cond delay="0"/>
                                          </p:stCondLst>
                                        </p:cTn>
                                        <p:tgtEl>
                                          <p:spTgt spid="689"/>
                                        </p:tgtEl>
                                        <p:attrNameLst>
                                          <p:attrName>style.visibility</p:attrName>
                                        </p:attrNameLst>
                                      </p:cBhvr>
                                      <p:to>
                                        <p:strVal val="visible"/>
                                      </p:to>
                                    </p:set>
                                    <p:animEffect transition="in" filter="fade">
                                      <p:cBhvr>
                                        <p:cTn id="5388" dur="500"/>
                                        <p:tgtEl>
                                          <p:spTgt spid="689"/>
                                        </p:tgtEl>
                                      </p:cBhvr>
                                    </p:animEffect>
                                  </p:childTnLst>
                                </p:cTn>
                              </p:par>
                            </p:childTnLst>
                          </p:cTn>
                        </p:par>
                      </p:childTnLst>
                    </p:cTn>
                  </p:par>
                </p:childTnLst>
              </p:cTn>
              <p:nextCondLst>
                <p:cond evt="onClick" delay="0">
                  <p:tgtEl>
                    <p:spTgt spid="727"/>
                  </p:tgtEl>
                </p:cond>
              </p:nextCondLst>
            </p:seq>
            <p:seq concurrent="1" nextAc="seek">
              <p:cTn id="5389" restart="whenNotActive" fill="hold" evtFilter="cancelBubble" nodeType="interactiveSeq">
                <p:stCondLst>
                  <p:cond evt="onClick" delay="0">
                    <p:tgtEl>
                      <p:spTgt spid="66"/>
                    </p:tgtEl>
                  </p:cond>
                </p:stCondLst>
                <p:endSync evt="end" delay="0">
                  <p:rtn val="all"/>
                </p:endSync>
                <p:childTnLst>
                  <p:par>
                    <p:cTn id="5390" fill="hold">
                      <p:stCondLst>
                        <p:cond delay="0"/>
                      </p:stCondLst>
                      <p:childTnLst>
                        <p:par>
                          <p:cTn id="5391" fill="hold">
                            <p:stCondLst>
                              <p:cond delay="0"/>
                            </p:stCondLst>
                            <p:childTnLst>
                              <p:par>
                                <p:cTn id="5392" presetID="1" presetClass="entr" presetSubtype="0" fill="hold" grpId="3" nodeType="withEffect">
                                  <p:stCondLst>
                                    <p:cond delay="0"/>
                                  </p:stCondLst>
                                  <p:childTnLst>
                                    <p:set>
                                      <p:cBhvr>
                                        <p:cTn id="5393" dur="1" fill="hold">
                                          <p:stCondLst>
                                            <p:cond delay="0"/>
                                          </p:stCondLst>
                                        </p:cTn>
                                        <p:tgtEl>
                                          <p:spTgt spid="67"/>
                                        </p:tgtEl>
                                        <p:attrNameLst>
                                          <p:attrName>style.visibility</p:attrName>
                                        </p:attrNameLst>
                                      </p:cBhvr>
                                      <p:to>
                                        <p:strVal val="visible"/>
                                      </p:to>
                                    </p:set>
                                  </p:childTnLst>
                                </p:cTn>
                              </p:par>
                              <p:par>
                                <p:cTn id="5394" presetID="1" presetClass="entr" presetSubtype="0" fill="hold" grpId="12" nodeType="withEffect">
                                  <p:stCondLst>
                                    <p:cond delay="0"/>
                                  </p:stCondLst>
                                  <p:childTnLst>
                                    <p:set>
                                      <p:cBhvr>
                                        <p:cTn id="5395" dur="1" fill="hold">
                                          <p:stCondLst>
                                            <p:cond delay="0"/>
                                          </p:stCondLst>
                                        </p:cTn>
                                        <p:tgtEl>
                                          <p:spTgt spid="26"/>
                                        </p:tgtEl>
                                        <p:attrNameLst>
                                          <p:attrName>style.visibility</p:attrName>
                                        </p:attrNameLst>
                                      </p:cBhvr>
                                      <p:to>
                                        <p:strVal val="visible"/>
                                      </p:to>
                                    </p:set>
                                  </p:childTnLst>
                                </p:cTn>
                              </p:par>
                              <p:par>
                                <p:cTn id="5396" presetID="1" presetClass="entr" presetSubtype="0" fill="hold" grpId="12" nodeType="withEffect">
                                  <p:stCondLst>
                                    <p:cond delay="0"/>
                                  </p:stCondLst>
                                  <p:childTnLst>
                                    <p:set>
                                      <p:cBhvr>
                                        <p:cTn id="5397" dur="1" fill="hold">
                                          <p:stCondLst>
                                            <p:cond delay="0"/>
                                          </p:stCondLst>
                                        </p:cTn>
                                        <p:tgtEl>
                                          <p:spTgt spid="27"/>
                                        </p:tgtEl>
                                        <p:attrNameLst>
                                          <p:attrName>style.visibility</p:attrName>
                                        </p:attrNameLst>
                                      </p:cBhvr>
                                      <p:to>
                                        <p:strVal val="visible"/>
                                      </p:to>
                                    </p:set>
                                  </p:childTnLst>
                                </p:cTn>
                              </p:par>
                              <p:par>
                                <p:cTn id="5398" presetID="1" presetClass="entr" presetSubtype="0" fill="hold" grpId="12" nodeType="withEffect">
                                  <p:stCondLst>
                                    <p:cond delay="0"/>
                                  </p:stCondLst>
                                  <p:childTnLst>
                                    <p:set>
                                      <p:cBhvr>
                                        <p:cTn id="5399" dur="1" fill="hold">
                                          <p:stCondLst>
                                            <p:cond delay="0"/>
                                          </p:stCondLst>
                                        </p:cTn>
                                        <p:tgtEl>
                                          <p:spTgt spid="25"/>
                                        </p:tgtEl>
                                        <p:attrNameLst>
                                          <p:attrName>style.visibility</p:attrName>
                                        </p:attrNameLst>
                                      </p:cBhvr>
                                      <p:to>
                                        <p:strVal val="visible"/>
                                      </p:to>
                                    </p:set>
                                  </p:childTnLst>
                                </p:cTn>
                              </p:par>
                              <p:par>
                                <p:cTn id="5400" presetID="1" presetClass="entr" presetSubtype="0" fill="hold" grpId="12" nodeType="withEffect">
                                  <p:stCondLst>
                                    <p:cond delay="0"/>
                                  </p:stCondLst>
                                  <p:childTnLst>
                                    <p:set>
                                      <p:cBhvr>
                                        <p:cTn id="5401" dur="1" fill="hold">
                                          <p:stCondLst>
                                            <p:cond delay="0"/>
                                          </p:stCondLst>
                                        </p:cTn>
                                        <p:tgtEl>
                                          <p:spTgt spid="24"/>
                                        </p:tgtEl>
                                        <p:attrNameLst>
                                          <p:attrName>style.visibility</p:attrName>
                                        </p:attrNameLst>
                                      </p:cBhvr>
                                      <p:to>
                                        <p:strVal val="visible"/>
                                      </p:to>
                                    </p:set>
                                  </p:childTnLst>
                                </p:cTn>
                              </p:par>
                              <p:par>
                                <p:cTn id="5402" presetID="1" presetClass="exit" presetSubtype="0" fill="hold" grpId="2" nodeType="withEffect">
                                  <p:stCondLst>
                                    <p:cond delay="0"/>
                                  </p:stCondLst>
                                  <p:childTnLst>
                                    <p:set>
                                      <p:cBhvr>
                                        <p:cTn id="5403" dur="1" fill="hold">
                                          <p:stCondLst>
                                            <p:cond delay="0"/>
                                          </p:stCondLst>
                                        </p:cTn>
                                        <p:tgtEl>
                                          <p:spTgt spid="10"/>
                                        </p:tgtEl>
                                        <p:attrNameLst>
                                          <p:attrName>style.visibility</p:attrName>
                                        </p:attrNameLst>
                                      </p:cBhvr>
                                      <p:to>
                                        <p:strVal val="hidden"/>
                                      </p:to>
                                    </p:set>
                                  </p:childTnLst>
                                </p:cTn>
                              </p:par>
                              <p:par>
                                <p:cTn id="5404" presetID="1" presetClass="exit" presetSubtype="0" fill="hold" grpId="2" nodeType="withEffect">
                                  <p:stCondLst>
                                    <p:cond delay="0"/>
                                  </p:stCondLst>
                                  <p:childTnLst>
                                    <p:set>
                                      <p:cBhvr>
                                        <p:cTn id="5405" dur="1" fill="hold">
                                          <p:stCondLst>
                                            <p:cond delay="0"/>
                                          </p:stCondLst>
                                        </p:cTn>
                                        <p:tgtEl>
                                          <p:spTgt spid="11"/>
                                        </p:tgtEl>
                                        <p:attrNameLst>
                                          <p:attrName>style.visibility</p:attrName>
                                        </p:attrNameLst>
                                      </p:cBhvr>
                                      <p:to>
                                        <p:strVal val="hidden"/>
                                      </p:to>
                                    </p:set>
                                  </p:childTnLst>
                                </p:cTn>
                              </p:par>
                              <p:par>
                                <p:cTn id="5406" presetID="1" presetClass="exit" presetSubtype="0" fill="hold" grpId="6" nodeType="withEffect">
                                  <p:stCondLst>
                                    <p:cond delay="0"/>
                                  </p:stCondLst>
                                  <p:childTnLst>
                                    <p:set>
                                      <p:cBhvr>
                                        <p:cTn id="5407" dur="1" fill="hold">
                                          <p:stCondLst>
                                            <p:cond delay="0"/>
                                          </p:stCondLst>
                                        </p:cTn>
                                        <p:tgtEl>
                                          <p:spTgt spid="19"/>
                                        </p:tgtEl>
                                        <p:attrNameLst>
                                          <p:attrName>style.visibility</p:attrName>
                                        </p:attrNameLst>
                                      </p:cBhvr>
                                      <p:to>
                                        <p:strVal val="hidden"/>
                                      </p:to>
                                    </p:set>
                                  </p:childTnLst>
                                </p:cTn>
                              </p:par>
                              <p:par>
                                <p:cTn id="5408" presetID="1" presetClass="exit" presetSubtype="0" fill="hold" grpId="2" nodeType="withEffect">
                                  <p:stCondLst>
                                    <p:cond delay="0"/>
                                  </p:stCondLst>
                                  <p:childTnLst>
                                    <p:set>
                                      <p:cBhvr>
                                        <p:cTn id="5409" dur="1" fill="hold">
                                          <p:stCondLst>
                                            <p:cond delay="0"/>
                                          </p:stCondLst>
                                        </p:cTn>
                                        <p:tgtEl>
                                          <p:spTgt spid="12"/>
                                        </p:tgtEl>
                                        <p:attrNameLst>
                                          <p:attrName>style.visibility</p:attrName>
                                        </p:attrNameLst>
                                      </p:cBhvr>
                                      <p:to>
                                        <p:strVal val="hidden"/>
                                      </p:to>
                                    </p:set>
                                  </p:childTnLst>
                                </p:cTn>
                              </p:par>
                              <p:par>
                                <p:cTn id="5410" presetID="1" presetClass="exit" presetSubtype="0" fill="hold" grpId="2" nodeType="withEffect">
                                  <p:stCondLst>
                                    <p:cond delay="0"/>
                                  </p:stCondLst>
                                  <p:childTnLst>
                                    <p:set>
                                      <p:cBhvr>
                                        <p:cTn id="5411" dur="1" fill="hold">
                                          <p:stCondLst>
                                            <p:cond delay="0"/>
                                          </p:stCondLst>
                                        </p:cTn>
                                        <p:tgtEl>
                                          <p:spTgt spid="14"/>
                                        </p:tgtEl>
                                        <p:attrNameLst>
                                          <p:attrName>style.visibility</p:attrName>
                                        </p:attrNameLst>
                                      </p:cBhvr>
                                      <p:to>
                                        <p:strVal val="hidden"/>
                                      </p:to>
                                    </p:set>
                                  </p:childTnLst>
                                </p:cTn>
                              </p:par>
                              <p:par>
                                <p:cTn id="5412" presetID="1" presetClass="exit" presetSubtype="0" fill="hold" grpId="2" nodeType="withEffect">
                                  <p:stCondLst>
                                    <p:cond delay="0"/>
                                  </p:stCondLst>
                                  <p:childTnLst>
                                    <p:set>
                                      <p:cBhvr>
                                        <p:cTn id="5413" dur="1" fill="hold">
                                          <p:stCondLst>
                                            <p:cond delay="0"/>
                                          </p:stCondLst>
                                        </p:cTn>
                                        <p:tgtEl>
                                          <p:spTgt spid="21"/>
                                        </p:tgtEl>
                                        <p:attrNameLst>
                                          <p:attrName>style.visibility</p:attrName>
                                        </p:attrNameLst>
                                      </p:cBhvr>
                                      <p:to>
                                        <p:strVal val="hidden"/>
                                      </p:to>
                                    </p:set>
                                  </p:childTnLst>
                                </p:cTn>
                              </p:par>
                              <p:par>
                                <p:cTn id="5414" presetID="1" presetClass="exit" presetSubtype="0" fill="hold" grpId="2" nodeType="withEffect">
                                  <p:stCondLst>
                                    <p:cond delay="0"/>
                                  </p:stCondLst>
                                  <p:childTnLst>
                                    <p:set>
                                      <p:cBhvr>
                                        <p:cTn id="5415" dur="1" fill="hold">
                                          <p:stCondLst>
                                            <p:cond delay="0"/>
                                          </p:stCondLst>
                                        </p:cTn>
                                        <p:tgtEl>
                                          <p:spTgt spid="15"/>
                                        </p:tgtEl>
                                        <p:attrNameLst>
                                          <p:attrName>style.visibility</p:attrName>
                                        </p:attrNameLst>
                                      </p:cBhvr>
                                      <p:to>
                                        <p:strVal val="hidden"/>
                                      </p:to>
                                    </p:set>
                                  </p:childTnLst>
                                </p:cTn>
                              </p:par>
                              <p:par>
                                <p:cTn id="5416" presetID="1" presetClass="exit" presetSubtype="0" fill="hold" grpId="2" nodeType="withEffect">
                                  <p:stCondLst>
                                    <p:cond delay="0"/>
                                  </p:stCondLst>
                                  <p:childTnLst>
                                    <p:set>
                                      <p:cBhvr>
                                        <p:cTn id="5417" dur="1" fill="hold">
                                          <p:stCondLst>
                                            <p:cond delay="0"/>
                                          </p:stCondLst>
                                        </p:cTn>
                                        <p:tgtEl>
                                          <p:spTgt spid="13"/>
                                        </p:tgtEl>
                                        <p:attrNameLst>
                                          <p:attrName>style.visibility</p:attrName>
                                        </p:attrNameLst>
                                      </p:cBhvr>
                                      <p:to>
                                        <p:strVal val="hidden"/>
                                      </p:to>
                                    </p:set>
                                  </p:childTnLst>
                                </p:cTn>
                              </p:par>
                              <p:par>
                                <p:cTn id="5418" presetID="1" presetClass="exit" presetSubtype="0" fill="hold" grpId="2" nodeType="withEffect">
                                  <p:stCondLst>
                                    <p:cond delay="0"/>
                                  </p:stCondLst>
                                  <p:childTnLst>
                                    <p:set>
                                      <p:cBhvr>
                                        <p:cTn id="5419" dur="1" fill="hold">
                                          <p:stCondLst>
                                            <p:cond delay="0"/>
                                          </p:stCondLst>
                                        </p:cTn>
                                        <p:tgtEl>
                                          <p:spTgt spid="34"/>
                                        </p:tgtEl>
                                        <p:attrNameLst>
                                          <p:attrName>style.visibility</p:attrName>
                                        </p:attrNameLst>
                                      </p:cBhvr>
                                      <p:to>
                                        <p:strVal val="hidden"/>
                                      </p:to>
                                    </p:set>
                                  </p:childTnLst>
                                </p:cTn>
                              </p:par>
                              <p:par>
                                <p:cTn id="5420" presetID="1" presetClass="exit" presetSubtype="0" fill="hold" grpId="2" nodeType="withEffect">
                                  <p:stCondLst>
                                    <p:cond delay="0"/>
                                  </p:stCondLst>
                                  <p:childTnLst>
                                    <p:set>
                                      <p:cBhvr>
                                        <p:cTn id="5421" dur="1" fill="hold">
                                          <p:stCondLst>
                                            <p:cond delay="0"/>
                                          </p:stCondLst>
                                        </p:cTn>
                                        <p:tgtEl>
                                          <p:spTgt spid="35"/>
                                        </p:tgtEl>
                                        <p:attrNameLst>
                                          <p:attrName>style.visibility</p:attrName>
                                        </p:attrNameLst>
                                      </p:cBhvr>
                                      <p:to>
                                        <p:strVal val="hidden"/>
                                      </p:to>
                                    </p:set>
                                  </p:childTnLst>
                                </p:cTn>
                              </p:par>
                              <p:par>
                                <p:cTn id="5422" presetID="1" presetClass="exit" presetSubtype="0" fill="hold" grpId="2" nodeType="withEffect">
                                  <p:stCondLst>
                                    <p:cond delay="0"/>
                                  </p:stCondLst>
                                  <p:childTnLst>
                                    <p:set>
                                      <p:cBhvr>
                                        <p:cTn id="5423" dur="1" fill="hold">
                                          <p:stCondLst>
                                            <p:cond delay="0"/>
                                          </p:stCondLst>
                                        </p:cTn>
                                        <p:tgtEl>
                                          <p:spTgt spid="20"/>
                                        </p:tgtEl>
                                        <p:attrNameLst>
                                          <p:attrName>style.visibility</p:attrName>
                                        </p:attrNameLst>
                                      </p:cBhvr>
                                      <p:to>
                                        <p:strVal val="hidden"/>
                                      </p:to>
                                    </p:set>
                                  </p:childTnLst>
                                </p:cTn>
                              </p:par>
                              <p:par>
                                <p:cTn id="5424" presetID="1" presetClass="exit" presetSubtype="0" fill="hold" grpId="2" nodeType="withEffect">
                                  <p:stCondLst>
                                    <p:cond delay="0"/>
                                  </p:stCondLst>
                                  <p:childTnLst>
                                    <p:set>
                                      <p:cBhvr>
                                        <p:cTn id="5425" dur="1" fill="hold">
                                          <p:stCondLst>
                                            <p:cond delay="0"/>
                                          </p:stCondLst>
                                        </p:cTn>
                                        <p:tgtEl>
                                          <p:spTgt spid="36"/>
                                        </p:tgtEl>
                                        <p:attrNameLst>
                                          <p:attrName>style.visibility</p:attrName>
                                        </p:attrNameLst>
                                      </p:cBhvr>
                                      <p:to>
                                        <p:strVal val="hidden"/>
                                      </p:to>
                                    </p:set>
                                  </p:childTnLst>
                                </p:cTn>
                              </p:par>
                              <p:par>
                                <p:cTn id="5426" presetID="1" presetClass="exit" presetSubtype="0" fill="hold" grpId="6" nodeType="withEffect">
                                  <p:stCondLst>
                                    <p:cond delay="0"/>
                                  </p:stCondLst>
                                  <p:childTnLst>
                                    <p:set>
                                      <p:cBhvr>
                                        <p:cTn id="5427" dur="1" fill="hold">
                                          <p:stCondLst>
                                            <p:cond delay="0"/>
                                          </p:stCondLst>
                                        </p:cTn>
                                        <p:tgtEl>
                                          <p:spTgt spid="18"/>
                                        </p:tgtEl>
                                        <p:attrNameLst>
                                          <p:attrName>style.visibility</p:attrName>
                                        </p:attrNameLst>
                                      </p:cBhvr>
                                      <p:to>
                                        <p:strVal val="hidden"/>
                                      </p:to>
                                    </p:set>
                                  </p:childTnLst>
                                </p:cTn>
                              </p:par>
                              <p:par>
                                <p:cTn id="5428" presetID="1" presetClass="exit" presetSubtype="0" fill="hold" grpId="2" nodeType="withEffect">
                                  <p:stCondLst>
                                    <p:cond delay="0"/>
                                  </p:stCondLst>
                                  <p:childTnLst>
                                    <p:set>
                                      <p:cBhvr>
                                        <p:cTn id="5429" dur="1" fill="hold">
                                          <p:stCondLst>
                                            <p:cond delay="0"/>
                                          </p:stCondLst>
                                        </p:cTn>
                                        <p:tgtEl>
                                          <p:spTgt spid="38"/>
                                        </p:tgtEl>
                                        <p:attrNameLst>
                                          <p:attrName>style.visibility</p:attrName>
                                        </p:attrNameLst>
                                      </p:cBhvr>
                                      <p:to>
                                        <p:strVal val="hidden"/>
                                      </p:to>
                                    </p:set>
                                  </p:childTnLst>
                                </p:cTn>
                              </p:par>
                              <p:par>
                                <p:cTn id="5430" presetID="1" presetClass="exit" presetSubtype="0" fill="hold" grpId="2" nodeType="withEffect">
                                  <p:stCondLst>
                                    <p:cond delay="0"/>
                                  </p:stCondLst>
                                  <p:childTnLst>
                                    <p:set>
                                      <p:cBhvr>
                                        <p:cTn id="5431" dur="1" fill="hold">
                                          <p:stCondLst>
                                            <p:cond delay="0"/>
                                          </p:stCondLst>
                                        </p:cTn>
                                        <p:tgtEl>
                                          <p:spTgt spid="39"/>
                                        </p:tgtEl>
                                        <p:attrNameLst>
                                          <p:attrName>style.visibility</p:attrName>
                                        </p:attrNameLst>
                                      </p:cBhvr>
                                      <p:to>
                                        <p:strVal val="hidden"/>
                                      </p:to>
                                    </p:set>
                                  </p:childTnLst>
                                </p:cTn>
                              </p:par>
                              <p:par>
                                <p:cTn id="5432" presetID="1" presetClass="exit" presetSubtype="0" fill="hold" grpId="2" nodeType="withEffect">
                                  <p:stCondLst>
                                    <p:cond delay="0"/>
                                  </p:stCondLst>
                                  <p:childTnLst>
                                    <p:set>
                                      <p:cBhvr>
                                        <p:cTn id="5433" dur="1" fill="hold">
                                          <p:stCondLst>
                                            <p:cond delay="0"/>
                                          </p:stCondLst>
                                        </p:cTn>
                                        <p:tgtEl>
                                          <p:spTgt spid="37"/>
                                        </p:tgtEl>
                                        <p:attrNameLst>
                                          <p:attrName>style.visibility</p:attrName>
                                        </p:attrNameLst>
                                      </p:cBhvr>
                                      <p:to>
                                        <p:strVal val="hidden"/>
                                      </p:to>
                                    </p:set>
                                  </p:childTnLst>
                                </p:cTn>
                              </p:par>
                              <p:par>
                                <p:cTn id="5434" presetID="1" presetClass="exit" presetSubtype="0" fill="hold" grpId="2" nodeType="withEffect">
                                  <p:stCondLst>
                                    <p:cond delay="0"/>
                                  </p:stCondLst>
                                  <p:childTnLst>
                                    <p:set>
                                      <p:cBhvr>
                                        <p:cTn id="5435" dur="1" fill="hold">
                                          <p:stCondLst>
                                            <p:cond delay="0"/>
                                          </p:stCondLst>
                                        </p:cTn>
                                        <p:tgtEl>
                                          <p:spTgt spid="46"/>
                                        </p:tgtEl>
                                        <p:attrNameLst>
                                          <p:attrName>style.visibility</p:attrName>
                                        </p:attrNameLst>
                                      </p:cBhvr>
                                      <p:to>
                                        <p:strVal val="hidden"/>
                                      </p:to>
                                    </p:set>
                                  </p:childTnLst>
                                </p:cTn>
                              </p:par>
                              <p:par>
                                <p:cTn id="5436" presetID="1" presetClass="exit" presetSubtype="0" fill="hold" grpId="2" nodeType="withEffect">
                                  <p:stCondLst>
                                    <p:cond delay="0"/>
                                  </p:stCondLst>
                                  <p:childTnLst>
                                    <p:set>
                                      <p:cBhvr>
                                        <p:cTn id="5437" dur="1" fill="hold">
                                          <p:stCondLst>
                                            <p:cond delay="0"/>
                                          </p:stCondLst>
                                        </p:cTn>
                                        <p:tgtEl>
                                          <p:spTgt spid="47"/>
                                        </p:tgtEl>
                                        <p:attrNameLst>
                                          <p:attrName>style.visibility</p:attrName>
                                        </p:attrNameLst>
                                      </p:cBhvr>
                                      <p:to>
                                        <p:strVal val="hidden"/>
                                      </p:to>
                                    </p:set>
                                  </p:childTnLst>
                                </p:cTn>
                              </p:par>
                              <p:par>
                                <p:cTn id="5438" presetID="1" presetClass="exit" presetSubtype="0" fill="hold" grpId="6" nodeType="withEffect">
                                  <p:stCondLst>
                                    <p:cond delay="0"/>
                                  </p:stCondLst>
                                  <p:childTnLst>
                                    <p:set>
                                      <p:cBhvr>
                                        <p:cTn id="5439" dur="1" fill="hold">
                                          <p:stCondLst>
                                            <p:cond delay="0"/>
                                          </p:stCondLst>
                                        </p:cTn>
                                        <p:tgtEl>
                                          <p:spTgt spid="17"/>
                                        </p:tgtEl>
                                        <p:attrNameLst>
                                          <p:attrName>style.visibility</p:attrName>
                                        </p:attrNameLst>
                                      </p:cBhvr>
                                      <p:to>
                                        <p:strVal val="hidden"/>
                                      </p:to>
                                    </p:set>
                                  </p:childTnLst>
                                </p:cTn>
                              </p:par>
                              <p:par>
                                <p:cTn id="5440" presetID="1" presetClass="exit" presetSubtype="0" fill="hold" grpId="2" nodeType="withEffect">
                                  <p:stCondLst>
                                    <p:cond delay="0"/>
                                  </p:stCondLst>
                                  <p:childTnLst>
                                    <p:set>
                                      <p:cBhvr>
                                        <p:cTn id="5441" dur="1" fill="hold">
                                          <p:stCondLst>
                                            <p:cond delay="0"/>
                                          </p:stCondLst>
                                        </p:cTn>
                                        <p:tgtEl>
                                          <p:spTgt spid="48"/>
                                        </p:tgtEl>
                                        <p:attrNameLst>
                                          <p:attrName>style.visibility</p:attrName>
                                        </p:attrNameLst>
                                      </p:cBhvr>
                                      <p:to>
                                        <p:strVal val="hidden"/>
                                      </p:to>
                                    </p:set>
                                  </p:childTnLst>
                                </p:cTn>
                              </p:par>
                              <p:par>
                                <p:cTn id="5442" presetID="1" presetClass="exit" presetSubtype="0" fill="hold" grpId="2" nodeType="withEffect">
                                  <p:stCondLst>
                                    <p:cond delay="0"/>
                                  </p:stCondLst>
                                  <p:childTnLst>
                                    <p:set>
                                      <p:cBhvr>
                                        <p:cTn id="5443" dur="1" fill="hold">
                                          <p:stCondLst>
                                            <p:cond delay="0"/>
                                          </p:stCondLst>
                                        </p:cTn>
                                        <p:tgtEl>
                                          <p:spTgt spid="50"/>
                                        </p:tgtEl>
                                        <p:attrNameLst>
                                          <p:attrName>style.visibility</p:attrName>
                                        </p:attrNameLst>
                                      </p:cBhvr>
                                      <p:to>
                                        <p:strVal val="hidden"/>
                                      </p:to>
                                    </p:set>
                                  </p:childTnLst>
                                </p:cTn>
                              </p:par>
                              <p:par>
                                <p:cTn id="5444" presetID="1" presetClass="exit" presetSubtype="0" fill="hold" grpId="2" nodeType="withEffect">
                                  <p:stCondLst>
                                    <p:cond delay="0"/>
                                  </p:stCondLst>
                                  <p:childTnLst>
                                    <p:set>
                                      <p:cBhvr>
                                        <p:cTn id="5445" dur="1" fill="hold">
                                          <p:stCondLst>
                                            <p:cond delay="0"/>
                                          </p:stCondLst>
                                        </p:cTn>
                                        <p:tgtEl>
                                          <p:spTgt spid="51"/>
                                        </p:tgtEl>
                                        <p:attrNameLst>
                                          <p:attrName>style.visibility</p:attrName>
                                        </p:attrNameLst>
                                      </p:cBhvr>
                                      <p:to>
                                        <p:strVal val="hidden"/>
                                      </p:to>
                                    </p:set>
                                  </p:childTnLst>
                                </p:cTn>
                              </p:par>
                              <p:par>
                                <p:cTn id="5446" presetID="1" presetClass="exit" presetSubtype="0" fill="hold" grpId="2" nodeType="withEffect">
                                  <p:stCondLst>
                                    <p:cond delay="0"/>
                                  </p:stCondLst>
                                  <p:childTnLst>
                                    <p:set>
                                      <p:cBhvr>
                                        <p:cTn id="5447" dur="1" fill="hold">
                                          <p:stCondLst>
                                            <p:cond delay="0"/>
                                          </p:stCondLst>
                                        </p:cTn>
                                        <p:tgtEl>
                                          <p:spTgt spid="22"/>
                                        </p:tgtEl>
                                        <p:attrNameLst>
                                          <p:attrName>style.visibility</p:attrName>
                                        </p:attrNameLst>
                                      </p:cBhvr>
                                      <p:to>
                                        <p:strVal val="hidden"/>
                                      </p:to>
                                    </p:set>
                                  </p:childTnLst>
                                </p:cTn>
                              </p:par>
                              <p:par>
                                <p:cTn id="5448" presetID="1" presetClass="exit" presetSubtype="0" fill="hold" grpId="2" nodeType="withEffect">
                                  <p:stCondLst>
                                    <p:cond delay="0"/>
                                  </p:stCondLst>
                                  <p:childTnLst>
                                    <p:set>
                                      <p:cBhvr>
                                        <p:cTn id="5449" dur="1" fill="hold">
                                          <p:stCondLst>
                                            <p:cond delay="0"/>
                                          </p:stCondLst>
                                        </p:cTn>
                                        <p:tgtEl>
                                          <p:spTgt spid="49"/>
                                        </p:tgtEl>
                                        <p:attrNameLst>
                                          <p:attrName>style.visibility</p:attrName>
                                        </p:attrNameLst>
                                      </p:cBhvr>
                                      <p:to>
                                        <p:strVal val="hidden"/>
                                      </p:to>
                                    </p:set>
                                  </p:childTnLst>
                                </p:cTn>
                              </p:par>
                              <p:par>
                                <p:cTn id="5450" presetID="1" presetClass="exit" presetSubtype="0" fill="hold" grpId="2" nodeType="withEffect">
                                  <p:stCondLst>
                                    <p:cond delay="0"/>
                                  </p:stCondLst>
                                  <p:childTnLst>
                                    <p:set>
                                      <p:cBhvr>
                                        <p:cTn id="5451" dur="1" fill="hold">
                                          <p:stCondLst>
                                            <p:cond delay="0"/>
                                          </p:stCondLst>
                                        </p:cTn>
                                        <p:tgtEl>
                                          <p:spTgt spid="58"/>
                                        </p:tgtEl>
                                        <p:attrNameLst>
                                          <p:attrName>style.visibility</p:attrName>
                                        </p:attrNameLst>
                                      </p:cBhvr>
                                      <p:to>
                                        <p:strVal val="hidden"/>
                                      </p:to>
                                    </p:set>
                                  </p:childTnLst>
                                </p:cTn>
                              </p:par>
                              <p:par>
                                <p:cTn id="5452" presetID="1" presetClass="exit" presetSubtype="0" fill="hold" grpId="2" nodeType="withEffect">
                                  <p:stCondLst>
                                    <p:cond delay="0"/>
                                  </p:stCondLst>
                                  <p:childTnLst>
                                    <p:set>
                                      <p:cBhvr>
                                        <p:cTn id="5453" dur="1" fill="hold">
                                          <p:stCondLst>
                                            <p:cond delay="0"/>
                                          </p:stCondLst>
                                        </p:cTn>
                                        <p:tgtEl>
                                          <p:spTgt spid="59"/>
                                        </p:tgtEl>
                                        <p:attrNameLst>
                                          <p:attrName>style.visibility</p:attrName>
                                        </p:attrNameLst>
                                      </p:cBhvr>
                                      <p:to>
                                        <p:strVal val="hidden"/>
                                      </p:to>
                                    </p:set>
                                  </p:childTnLst>
                                </p:cTn>
                              </p:par>
                              <p:par>
                                <p:cTn id="5454" presetID="1" presetClass="exit" presetSubtype="0" fill="hold" grpId="6" nodeType="withEffect">
                                  <p:stCondLst>
                                    <p:cond delay="0"/>
                                  </p:stCondLst>
                                  <p:childTnLst>
                                    <p:set>
                                      <p:cBhvr>
                                        <p:cTn id="5455" dur="1" fill="hold">
                                          <p:stCondLst>
                                            <p:cond delay="0"/>
                                          </p:stCondLst>
                                        </p:cTn>
                                        <p:tgtEl>
                                          <p:spTgt spid="16"/>
                                        </p:tgtEl>
                                        <p:attrNameLst>
                                          <p:attrName>style.visibility</p:attrName>
                                        </p:attrNameLst>
                                      </p:cBhvr>
                                      <p:to>
                                        <p:strVal val="hidden"/>
                                      </p:to>
                                    </p:set>
                                  </p:childTnLst>
                                </p:cTn>
                              </p:par>
                              <p:par>
                                <p:cTn id="5456" presetID="1" presetClass="exit" presetSubtype="0" fill="hold" grpId="2" nodeType="withEffect">
                                  <p:stCondLst>
                                    <p:cond delay="0"/>
                                  </p:stCondLst>
                                  <p:childTnLst>
                                    <p:set>
                                      <p:cBhvr>
                                        <p:cTn id="5457" dur="1" fill="hold">
                                          <p:stCondLst>
                                            <p:cond delay="0"/>
                                          </p:stCondLst>
                                        </p:cTn>
                                        <p:tgtEl>
                                          <p:spTgt spid="60"/>
                                        </p:tgtEl>
                                        <p:attrNameLst>
                                          <p:attrName>style.visibility</p:attrName>
                                        </p:attrNameLst>
                                      </p:cBhvr>
                                      <p:to>
                                        <p:strVal val="hidden"/>
                                      </p:to>
                                    </p:set>
                                  </p:childTnLst>
                                </p:cTn>
                              </p:par>
                              <p:par>
                                <p:cTn id="5458" presetID="1" presetClass="exit" presetSubtype="0" fill="hold" grpId="2" nodeType="withEffect">
                                  <p:stCondLst>
                                    <p:cond delay="0"/>
                                  </p:stCondLst>
                                  <p:childTnLst>
                                    <p:set>
                                      <p:cBhvr>
                                        <p:cTn id="5459" dur="1" fill="hold">
                                          <p:stCondLst>
                                            <p:cond delay="0"/>
                                          </p:stCondLst>
                                        </p:cTn>
                                        <p:tgtEl>
                                          <p:spTgt spid="23"/>
                                        </p:tgtEl>
                                        <p:attrNameLst>
                                          <p:attrName>style.visibility</p:attrName>
                                        </p:attrNameLst>
                                      </p:cBhvr>
                                      <p:to>
                                        <p:strVal val="hidden"/>
                                      </p:to>
                                    </p:set>
                                  </p:childTnLst>
                                </p:cTn>
                              </p:par>
                              <p:par>
                                <p:cTn id="5460" presetID="1" presetClass="exit" presetSubtype="0" fill="hold" grpId="2" nodeType="withEffect">
                                  <p:stCondLst>
                                    <p:cond delay="0"/>
                                  </p:stCondLst>
                                  <p:childTnLst>
                                    <p:set>
                                      <p:cBhvr>
                                        <p:cTn id="5461" dur="1" fill="hold">
                                          <p:stCondLst>
                                            <p:cond delay="0"/>
                                          </p:stCondLst>
                                        </p:cTn>
                                        <p:tgtEl>
                                          <p:spTgt spid="62"/>
                                        </p:tgtEl>
                                        <p:attrNameLst>
                                          <p:attrName>style.visibility</p:attrName>
                                        </p:attrNameLst>
                                      </p:cBhvr>
                                      <p:to>
                                        <p:strVal val="hidden"/>
                                      </p:to>
                                    </p:set>
                                  </p:childTnLst>
                                </p:cTn>
                              </p:par>
                              <p:par>
                                <p:cTn id="5462" presetID="1" presetClass="exit" presetSubtype="0" fill="hold" grpId="2" nodeType="withEffect">
                                  <p:stCondLst>
                                    <p:cond delay="0"/>
                                  </p:stCondLst>
                                  <p:childTnLst>
                                    <p:set>
                                      <p:cBhvr>
                                        <p:cTn id="5463" dur="1" fill="hold">
                                          <p:stCondLst>
                                            <p:cond delay="0"/>
                                          </p:stCondLst>
                                        </p:cTn>
                                        <p:tgtEl>
                                          <p:spTgt spid="63"/>
                                        </p:tgtEl>
                                        <p:attrNameLst>
                                          <p:attrName>style.visibility</p:attrName>
                                        </p:attrNameLst>
                                      </p:cBhvr>
                                      <p:to>
                                        <p:strVal val="hidden"/>
                                      </p:to>
                                    </p:set>
                                  </p:childTnLst>
                                </p:cTn>
                              </p:par>
                              <p:par>
                                <p:cTn id="5464" presetID="1" presetClass="exit" presetSubtype="0" fill="hold" grpId="2" nodeType="withEffect">
                                  <p:stCondLst>
                                    <p:cond delay="0"/>
                                  </p:stCondLst>
                                  <p:childTnLst>
                                    <p:set>
                                      <p:cBhvr>
                                        <p:cTn id="5465" dur="1" fill="hold">
                                          <p:stCondLst>
                                            <p:cond delay="0"/>
                                          </p:stCondLst>
                                        </p:cTn>
                                        <p:tgtEl>
                                          <p:spTgt spid="61"/>
                                        </p:tgtEl>
                                        <p:attrNameLst>
                                          <p:attrName>style.visibility</p:attrName>
                                        </p:attrNameLst>
                                      </p:cBhvr>
                                      <p:to>
                                        <p:strVal val="hidden"/>
                                      </p:to>
                                    </p:set>
                                  </p:childTnLst>
                                </p:cTn>
                              </p:par>
                              <p:par>
                                <p:cTn id="5466" presetID="1" presetClass="entr" presetSubtype="0" fill="hold" grpId="2" nodeType="withEffect">
                                  <p:stCondLst>
                                    <p:cond delay="0"/>
                                  </p:stCondLst>
                                  <p:childTnLst>
                                    <p:set>
                                      <p:cBhvr>
                                        <p:cTn id="5467" dur="1" fill="hold">
                                          <p:stCondLst>
                                            <p:cond delay="0"/>
                                          </p:stCondLst>
                                        </p:cTn>
                                        <p:tgtEl>
                                          <p:spTgt spid="67"/>
                                        </p:tgtEl>
                                        <p:attrNameLst>
                                          <p:attrName>style.visibility</p:attrName>
                                        </p:attrNameLst>
                                      </p:cBhvr>
                                      <p:to>
                                        <p:strVal val="visible"/>
                                      </p:to>
                                    </p:set>
                                  </p:childTnLst>
                                </p:cTn>
                              </p:par>
                              <p:par>
                                <p:cTn id="5468" presetID="1" presetClass="entr" presetSubtype="0" fill="hold" grpId="12" nodeType="withEffect">
                                  <p:stCondLst>
                                    <p:cond delay="0"/>
                                  </p:stCondLst>
                                  <p:childTnLst>
                                    <p:set>
                                      <p:cBhvr>
                                        <p:cTn id="5469" dur="1" fill="hold">
                                          <p:stCondLst>
                                            <p:cond delay="0"/>
                                          </p:stCondLst>
                                        </p:cTn>
                                        <p:tgtEl>
                                          <p:spTgt spid="91"/>
                                        </p:tgtEl>
                                        <p:attrNameLst>
                                          <p:attrName>style.visibility</p:attrName>
                                        </p:attrNameLst>
                                      </p:cBhvr>
                                      <p:to>
                                        <p:strVal val="visible"/>
                                      </p:to>
                                    </p:set>
                                  </p:childTnLst>
                                </p:cTn>
                              </p:par>
                              <p:par>
                                <p:cTn id="5470" presetID="1" presetClass="entr" presetSubtype="0" fill="hold" grpId="12" nodeType="withEffect">
                                  <p:stCondLst>
                                    <p:cond delay="0"/>
                                  </p:stCondLst>
                                  <p:childTnLst>
                                    <p:set>
                                      <p:cBhvr>
                                        <p:cTn id="5471" dur="1" fill="hold">
                                          <p:stCondLst>
                                            <p:cond delay="0"/>
                                          </p:stCondLst>
                                        </p:cTn>
                                        <p:tgtEl>
                                          <p:spTgt spid="92"/>
                                        </p:tgtEl>
                                        <p:attrNameLst>
                                          <p:attrName>style.visibility</p:attrName>
                                        </p:attrNameLst>
                                      </p:cBhvr>
                                      <p:to>
                                        <p:strVal val="visible"/>
                                      </p:to>
                                    </p:set>
                                  </p:childTnLst>
                                </p:cTn>
                              </p:par>
                              <p:par>
                                <p:cTn id="5472" presetID="1" presetClass="entr" presetSubtype="0" fill="hold" grpId="12" nodeType="withEffect">
                                  <p:stCondLst>
                                    <p:cond delay="0"/>
                                  </p:stCondLst>
                                  <p:childTnLst>
                                    <p:set>
                                      <p:cBhvr>
                                        <p:cTn id="5473" dur="1" fill="hold">
                                          <p:stCondLst>
                                            <p:cond delay="0"/>
                                          </p:stCondLst>
                                        </p:cTn>
                                        <p:tgtEl>
                                          <p:spTgt spid="90"/>
                                        </p:tgtEl>
                                        <p:attrNameLst>
                                          <p:attrName>style.visibility</p:attrName>
                                        </p:attrNameLst>
                                      </p:cBhvr>
                                      <p:to>
                                        <p:strVal val="visible"/>
                                      </p:to>
                                    </p:set>
                                  </p:childTnLst>
                                </p:cTn>
                              </p:par>
                              <p:par>
                                <p:cTn id="5474" presetID="1" presetClass="entr" presetSubtype="0" fill="hold" grpId="12" nodeType="withEffect">
                                  <p:stCondLst>
                                    <p:cond delay="0"/>
                                  </p:stCondLst>
                                  <p:childTnLst>
                                    <p:set>
                                      <p:cBhvr>
                                        <p:cTn id="5475" dur="1" fill="hold">
                                          <p:stCondLst>
                                            <p:cond delay="0"/>
                                          </p:stCondLst>
                                        </p:cTn>
                                        <p:tgtEl>
                                          <p:spTgt spid="89"/>
                                        </p:tgtEl>
                                        <p:attrNameLst>
                                          <p:attrName>style.visibility</p:attrName>
                                        </p:attrNameLst>
                                      </p:cBhvr>
                                      <p:to>
                                        <p:strVal val="visible"/>
                                      </p:to>
                                    </p:set>
                                  </p:childTnLst>
                                </p:cTn>
                              </p:par>
                              <p:par>
                                <p:cTn id="5476" presetID="1" presetClass="exit" presetSubtype="0" fill="hold" grpId="2" nodeType="withEffect">
                                  <p:stCondLst>
                                    <p:cond delay="0"/>
                                  </p:stCondLst>
                                  <p:childTnLst>
                                    <p:set>
                                      <p:cBhvr>
                                        <p:cTn id="5477" dur="1" fill="hold">
                                          <p:stCondLst>
                                            <p:cond delay="0"/>
                                          </p:stCondLst>
                                        </p:cTn>
                                        <p:tgtEl>
                                          <p:spTgt spid="75"/>
                                        </p:tgtEl>
                                        <p:attrNameLst>
                                          <p:attrName>style.visibility</p:attrName>
                                        </p:attrNameLst>
                                      </p:cBhvr>
                                      <p:to>
                                        <p:strVal val="hidden"/>
                                      </p:to>
                                    </p:set>
                                  </p:childTnLst>
                                </p:cTn>
                              </p:par>
                              <p:par>
                                <p:cTn id="5478" presetID="1" presetClass="exit" presetSubtype="0" fill="hold" grpId="2" nodeType="withEffect">
                                  <p:stCondLst>
                                    <p:cond delay="0"/>
                                  </p:stCondLst>
                                  <p:childTnLst>
                                    <p:set>
                                      <p:cBhvr>
                                        <p:cTn id="5479" dur="1" fill="hold">
                                          <p:stCondLst>
                                            <p:cond delay="0"/>
                                          </p:stCondLst>
                                        </p:cTn>
                                        <p:tgtEl>
                                          <p:spTgt spid="76"/>
                                        </p:tgtEl>
                                        <p:attrNameLst>
                                          <p:attrName>style.visibility</p:attrName>
                                        </p:attrNameLst>
                                      </p:cBhvr>
                                      <p:to>
                                        <p:strVal val="hidden"/>
                                      </p:to>
                                    </p:set>
                                  </p:childTnLst>
                                </p:cTn>
                              </p:par>
                              <p:par>
                                <p:cTn id="5480" presetID="1" presetClass="exit" presetSubtype="0" fill="hold" grpId="6" nodeType="withEffect">
                                  <p:stCondLst>
                                    <p:cond delay="0"/>
                                  </p:stCondLst>
                                  <p:childTnLst>
                                    <p:set>
                                      <p:cBhvr>
                                        <p:cTn id="5481" dur="1" fill="hold">
                                          <p:stCondLst>
                                            <p:cond delay="0"/>
                                          </p:stCondLst>
                                        </p:cTn>
                                        <p:tgtEl>
                                          <p:spTgt spid="84"/>
                                        </p:tgtEl>
                                        <p:attrNameLst>
                                          <p:attrName>style.visibility</p:attrName>
                                        </p:attrNameLst>
                                      </p:cBhvr>
                                      <p:to>
                                        <p:strVal val="hidden"/>
                                      </p:to>
                                    </p:set>
                                  </p:childTnLst>
                                </p:cTn>
                              </p:par>
                              <p:par>
                                <p:cTn id="5482" presetID="1" presetClass="exit" presetSubtype="0" fill="hold" grpId="2" nodeType="withEffect">
                                  <p:stCondLst>
                                    <p:cond delay="0"/>
                                  </p:stCondLst>
                                  <p:childTnLst>
                                    <p:set>
                                      <p:cBhvr>
                                        <p:cTn id="5483" dur="1" fill="hold">
                                          <p:stCondLst>
                                            <p:cond delay="0"/>
                                          </p:stCondLst>
                                        </p:cTn>
                                        <p:tgtEl>
                                          <p:spTgt spid="77"/>
                                        </p:tgtEl>
                                        <p:attrNameLst>
                                          <p:attrName>style.visibility</p:attrName>
                                        </p:attrNameLst>
                                      </p:cBhvr>
                                      <p:to>
                                        <p:strVal val="hidden"/>
                                      </p:to>
                                    </p:set>
                                  </p:childTnLst>
                                </p:cTn>
                              </p:par>
                              <p:par>
                                <p:cTn id="5484" presetID="1" presetClass="exit" presetSubtype="0" fill="hold" grpId="2" nodeType="withEffect">
                                  <p:stCondLst>
                                    <p:cond delay="0"/>
                                  </p:stCondLst>
                                  <p:childTnLst>
                                    <p:set>
                                      <p:cBhvr>
                                        <p:cTn id="5485" dur="1" fill="hold">
                                          <p:stCondLst>
                                            <p:cond delay="0"/>
                                          </p:stCondLst>
                                        </p:cTn>
                                        <p:tgtEl>
                                          <p:spTgt spid="79"/>
                                        </p:tgtEl>
                                        <p:attrNameLst>
                                          <p:attrName>style.visibility</p:attrName>
                                        </p:attrNameLst>
                                      </p:cBhvr>
                                      <p:to>
                                        <p:strVal val="hidden"/>
                                      </p:to>
                                    </p:set>
                                  </p:childTnLst>
                                </p:cTn>
                              </p:par>
                              <p:par>
                                <p:cTn id="5486" presetID="1" presetClass="exit" presetSubtype="0" fill="hold" grpId="2" nodeType="withEffect">
                                  <p:stCondLst>
                                    <p:cond delay="0"/>
                                  </p:stCondLst>
                                  <p:childTnLst>
                                    <p:set>
                                      <p:cBhvr>
                                        <p:cTn id="5487" dur="1" fill="hold">
                                          <p:stCondLst>
                                            <p:cond delay="0"/>
                                          </p:stCondLst>
                                        </p:cTn>
                                        <p:tgtEl>
                                          <p:spTgt spid="86"/>
                                        </p:tgtEl>
                                        <p:attrNameLst>
                                          <p:attrName>style.visibility</p:attrName>
                                        </p:attrNameLst>
                                      </p:cBhvr>
                                      <p:to>
                                        <p:strVal val="hidden"/>
                                      </p:to>
                                    </p:set>
                                  </p:childTnLst>
                                </p:cTn>
                              </p:par>
                              <p:par>
                                <p:cTn id="5488" presetID="1" presetClass="exit" presetSubtype="0" fill="hold" grpId="2" nodeType="withEffect">
                                  <p:stCondLst>
                                    <p:cond delay="0"/>
                                  </p:stCondLst>
                                  <p:childTnLst>
                                    <p:set>
                                      <p:cBhvr>
                                        <p:cTn id="5489" dur="1" fill="hold">
                                          <p:stCondLst>
                                            <p:cond delay="0"/>
                                          </p:stCondLst>
                                        </p:cTn>
                                        <p:tgtEl>
                                          <p:spTgt spid="80"/>
                                        </p:tgtEl>
                                        <p:attrNameLst>
                                          <p:attrName>style.visibility</p:attrName>
                                        </p:attrNameLst>
                                      </p:cBhvr>
                                      <p:to>
                                        <p:strVal val="hidden"/>
                                      </p:to>
                                    </p:set>
                                  </p:childTnLst>
                                </p:cTn>
                              </p:par>
                              <p:par>
                                <p:cTn id="5490" presetID="1" presetClass="exit" presetSubtype="0" fill="hold" grpId="2" nodeType="withEffect">
                                  <p:stCondLst>
                                    <p:cond delay="0"/>
                                  </p:stCondLst>
                                  <p:childTnLst>
                                    <p:set>
                                      <p:cBhvr>
                                        <p:cTn id="5491" dur="1" fill="hold">
                                          <p:stCondLst>
                                            <p:cond delay="0"/>
                                          </p:stCondLst>
                                        </p:cTn>
                                        <p:tgtEl>
                                          <p:spTgt spid="78"/>
                                        </p:tgtEl>
                                        <p:attrNameLst>
                                          <p:attrName>style.visibility</p:attrName>
                                        </p:attrNameLst>
                                      </p:cBhvr>
                                      <p:to>
                                        <p:strVal val="hidden"/>
                                      </p:to>
                                    </p:set>
                                  </p:childTnLst>
                                </p:cTn>
                              </p:par>
                              <p:par>
                                <p:cTn id="5492" presetID="1" presetClass="exit" presetSubtype="0" fill="hold" grpId="2" nodeType="withEffect">
                                  <p:stCondLst>
                                    <p:cond delay="0"/>
                                  </p:stCondLst>
                                  <p:childTnLst>
                                    <p:set>
                                      <p:cBhvr>
                                        <p:cTn id="5493" dur="1" fill="hold">
                                          <p:stCondLst>
                                            <p:cond delay="0"/>
                                          </p:stCondLst>
                                        </p:cTn>
                                        <p:tgtEl>
                                          <p:spTgt spid="99"/>
                                        </p:tgtEl>
                                        <p:attrNameLst>
                                          <p:attrName>style.visibility</p:attrName>
                                        </p:attrNameLst>
                                      </p:cBhvr>
                                      <p:to>
                                        <p:strVal val="hidden"/>
                                      </p:to>
                                    </p:set>
                                  </p:childTnLst>
                                </p:cTn>
                              </p:par>
                              <p:par>
                                <p:cTn id="5494" presetID="1" presetClass="exit" presetSubtype="0" fill="hold" grpId="2" nodeType="withEffect">
                                  <p:stCondLst>
                                    <p:cond delay="0"/>
                                  </p:stCondLst>
                                  <p:childTnLst>
                                    <p:set>
                                      <p:cBhvr>
                                        <p:cTn id="5495" dur="1" fill="hold">
                                          <p:stCondLst>
                                            <p:cond delay="0"/>
                                          </p:stCondLst>
                                        </p:cTn>
                                        <p:tgtEl>
                                          <p:spTgt spid="100"/>
                                        </p:tgtEl>
                                        <p:attrNameLst>
                                          <p:attrName>style.visibility</p:attrName>
                                        </p:attrNameLst>
                                      </p:cBhvr>
                                      <p:to>
                                        <p:strVal val="hidden"/>
                                      </p:to>
                                    </p:set>
                                  </p:childTnLst>
                                </p:cTn>
                              </p:par>
                              <p:par>
                                <p:cTn id="5496" presetID="1" presetClass="exit" presetSubtype="0" fill="hold" grpId="2" nodeType="withEffect">
                                  <p:stCondLst>
                                    <p:cond delay="0"/>
                                  </p:stCondLst>
                                  <p:childTnLst>
                                    <p:set>
                                      <p:cBhvr>
                                        <p:cTn id="5497" dur="1" fill="hold">
                                          <p:stCondLst>
                                            <p:cond delay="0"/>
                                          </p:stCondLst>
                                        </p:cTn>
                                        <p:tgtEl>
                                          <p:spTgt spid="85"/>
                                        </p:tgtEl>
                                        <p:attrNameLst>
                                          <p:attrName>style.visibility</p:attrName>
                                        </p:attrNameLst>
                                      </p:cBhvr>
                                      <p:to>
                                        <p:strVal val="hidden"/>
                                      </p:to>
                                    </p:set>
                                  </p:childTnLst>
                                </p:cTn>
                              </p:par>
                              <p:par>
                                <p:cTn id="5498" presetID="1" presetClass="exit" presetSubtype="0" fill="hold" grpId="2" nodeType="withEffect">
                                  <p:stCondLst>
                                    <p:cond delay="0"/>
                                  </p:stCondLst>
                                  <p:childTnLst>
                                    <p:set>
                                      <p:cBhvr>
                                        <p:cTn id="5499" dur="1" fill="hold">
                                          <p:stCondLst>
                                            <p:cond delay="0"/>
                                          </p:stCondLst>
                                        </p:cTn>
                                        <p:tgtEl>
                                          <p:spTgt spid="101"/>
                                        </p:tgtEl>
                                        <p:attrNameLst>
                                          <p:attrName>style.visibility</p:attrName>
                                        </p:attrNameLst>
                                      </p:cBhvr>
                                      <p:to>
                                        <p:strVal val="hidden"/>
                                      </p:to>
                                    </p:set>
                                  </p:childTnLst>
                                </p:cTn>
                              </p:par>
                              <p:par>
                                <p:cTn id="5500" presetID="1" presetClass="exit" presetSubtype="0" fill="hold" grpId="6" nodeType="withEffect">
                                  <p:stCondLst>
                                    <p:cond delay="0"/>
                                  </p:stCondLst>
                                  <p:childTnLst>
                                    <p:set>
                                      <p:cBhvr>
                                        <p:cTn id="5501" dur="1" fill="hold">
                                          <p:stCondLst>
                                            <p:cond delay="0"/>
                                          </p:stCondLst>
                                        </p:cTn>
                                        <p:tgtEl>
                                          <p:spTgt spid="83"/>
                                        </p:tgtEl>
                                        <p:attrNameLst>
                                          <p:attrName>style.visibility</p:attrName>
                                        </p:attrNameLst>
                                      </p:cBhvr>
                                      <p:to>
                                        <p:strVal val="hidden"/>
                                      </p:to>
                                    </p:set>
                                  </p:childTnLst>
                                </p:cTn>
                              </p:par>
                              <p:par>
                                <p:cTn id="5502" presetID="1" presetClass="exit" presetSubtype="0" fill="hold" grpId="2" nodeType="withEffect">
                                  <p:stCondLst>
                                    <p:cond delay="0"/>
                                  </p:stCondLst>
                                  <p:childTnLst>
                                    <p:set>
                                      <p:cBhvr>
                                        <p:cTn id="5503" dur="1" fill="hold">
                                          <p:stCondLst>
                                            <p:cond delay="0"/>
                                          </p:stCondLst>
                                        </p:cTn>
                                        <p:tgtEl>
                                          <p:spTgt spid="103"/>
                                        </p:tgtEl>
                                        <p:attrNameLst>
                                          <p:attrName>style.visibility</p:attrName>
                                        </p:attrNameLst>
                                      </p:cBhvr>
                                      <p:to>
                                        <p:strVal val="hidden"/>
                                      </p:to>
                                    </p:set>
                                  </p:childTnLst>
                                </p:cTn>
                              </p:par>
                              <p:par>
                                <p:cTn id="5504" presetID="1" presetClass="exit" presetSubtype="0" fill="hold" grpId="2" nodeType="withEffect">
                                  <p:stCondLst>
                                    <p:cond delay="0"/>
                                  </p:stCondLst>
                                  <p:childTnLst>
                                    <p:set>
                                      <p:cBhvr>
                                        <p:cTn id="5505" dur="1" fill="hold">
                                          <p:stCondLst>
                                            <p:cond delay="0"/>
                                          </p:stCondLst>
                                        </p:cTn>
                                        <p:tgtEl>
                                          <p:spTgt spid="104"/>
                                        </p:tgtEl>
                                        <p:attrNameLst>
                                          <p:attrName>style.visibility</p:attrName>
                                        </p:attrNameLst>
                                      </p:cBhvr>
                                      <p:to>
                                        <p:strVal val="hidden"/>
                                      </p:to>
                                    </p:set>
                                  </p:childTnLst>
                                </p:cTn>
                              </p:par>
                              <p:par>
                                <p:cTn id="5506" presetID="1" presetClass="exit" presetSubtype="0" fill="hold" grpId="2" nodeType="withEffect">
                                  <p:stCondLst>
                                    <p:cond delay="0"/>
                                  </p:stCondLst>
                                  <p:childTnLst>
                                    <p:set>
                                      <p:cBhvr>
                                        <p:cTn id="5507" dur="1" fill="hold">
                                          <p:stCondLst>
                                            <p:cond delay="0"/>
                                          </p:stCondLst>
                                        </p:cTn>
                                        <p:tgtEl>
                                          <p:spTgt spid="102"/>
                                        </p:tgtEl>
                                        <p:attrNameLst>
                                          <p:attrName>style.visibility</p:attrName>
                                        </p:attrNameLst>
                                      </p:cBhvr>
                                      <p:to>
                                        <p:strVal val="hidden"/>
                                      </p:to>
                                    </p:set>
                                  </p:childTnLst>
                                </p:cTn>
                              </p:par>
                              <p:par>
                                <p:cTn id="5508" presetID="1" presetClass="exit" presetSubtype="0" fill="hold" grpId="2" nodeType="withEffect">
                                  <p:stCondLst>
                                    <p:cond delay="0"/>
                                  </p:stCondLst>
                                  <p:childTnLst>
                                    <p:set>
                                      <p:cBhvr>
                                        <p:cTn id="5509" dur="1" fill="hold">
                                          <p:stCondLst>
                                            <p:cond delay="0"/>
                                          </p:stCondLst>
                                        </p:cTn>
                                        <p:tgtEl>
                                          <p:spTgt spid="111"/>
                                        </p:tgtEl>
                                        <p:attrNameLst>
                                          <p:attrName>style.visibility</p:attrName>
                                        </p:attrNameLst>
                                      </p:cBhvr>
                                      <p:to>
                                        <p:strVal val="hidden"/>
                                      </p:to>
                                    </p:set>
                                  </p:childTnLst>
                                </p:cTn>
                              </p:par>
                              <p:par>
                                <p:cTn id="5510" presetID="1" presetClass="exit" presetSubtype="0" fill="hold" grpId="2" nodeType="withEffect">
                                  <p:stCondLst>
                                    <p:cond delay="0"/>
                                  </p:stCondLst>
                                  <p:childTnLst>
                                    <p:set>
                                      <p:cBhvr>
                                        <p:cTn id="5511" dur="1" fill="hold">
                                          <p:stCondLst>
                                            <p:cond delay="0"/>
                                          </p:stCondLst>
                                        </p:cTn>
                                        <p:tgtEl>
                                          <p:spTgt spid="112"/>
                                        </p:tgtEl>
                                        <p:attrNameLst>
                                          <p:attrName>style.visibility</p:attrName>
                                        </p:attrNameLst>
                                      </p:cBhvr>
                                      <p:to>
                                        <p:strVal val="hidden"/>
                                      </p:to>
                                    </p:set>
                                  </p:childTnLst>
                                </p:cTn>
                              </p:par>
                              <p:par>
                                <p:cTn id="5512" presetID="1" presetClass="exit" presetSubtype="0" fill="hold" grpId="6" nodeType="withEffect">
                                  <p:stCondLst>
                                    <p:cond delay="0"/>
                                  </p:stCondLst>
                                  <p:childTnLst>
                                    <p:set>
                                      <p:cBhvr>
                                        <p:cTn id="5513" dur="1" fill="hold">
                                          <p:stCondLst>
                                            <p:cond delay="0"/>
                                          </p:stCondLst>
                                        </p:cTn>
                                        <p:tgtEl>
                                          <p:spTgt spid="82"/>
                                        </p:tgtEl>
                                        <p:attrNameLst>
                                          <p:attrName>style.visibility</p:attrName>
                                        </p:attrNameLst>
                                      </p:cBhvr>
                                      <p:to>
                                        <p:strVal val="hidden"/>
                                      </p:to>
                                    </p:set>
                                  </p:childTnLst>
                                </p:cTn>
                              </p:par>
                              <p:par>
                                <p:cTn id="5514" presetID="1" presetClass="exit" presetSubtype="0" fill="hold" grpId="2" nodeType="withEffect">
                                  <p:stCondLst>
                                    <p:cond delay="0"/>
                                  </p:stCondLst>
                                  <p:childTnLst>
                                    <p:set>
                                      <p:cBhvr>
                                        <p:cTn id="5515" dur="1" fill="hold">
                                          <p:stCondLst>
                                            <p:cond delay="0"/>
                                          </p:stCondLst>
                                        </p:cTn>
                                        <p:tgtEl>
                                          <p:spTgt spid="113"/>
                                        </p:tgtEl>
                                        <p:attrNameLst>
                                          <p:attrName>style.visibility</p:attrName>
                                        </p:attrNameLst>
                                      </p:cBhvr>
                                      <p:to>
                                        <p:strVal val="hidden"/>
                                      </p:to>
                                    </p:set>
                                  </p:childTnLst>
                                </p:cTn>
                              </p:par>
                              <p:par>
                                <p:cTn id="5516" presetID="1" presetClass="exit" presetSubtype="0" fill="hold" grpId="2" nodeType="withEffect">
                                  <p:stCondLst>
                                    <p:cond delay="0"/>
                                  </p:stCondLst>
                                  <p:childTnLst>
                                    <p:set>
                                      <p:cBhvr>
                                        <p:cTn id="5517" dur="1" fill="hold">
                                          <p:stCondLst>
                                            <p:cond delay="0"/>
                                          </p:stCondLst>
                                        </p:cTn>
                                        <p:tgtEl>
                                          <p:spTgt spid="115"/>
                                        </p:tgtEl>
                                        <p:attrNameLst>
                                          <p:attrName>style.visibility</p:attrName>
                                        </p:attrNameLst>
                                      </p:cBhvr>
                                      <p:to>
                                        <p:strVal val="hidden"/>
                                      </p:to>
                                    </p:set>
                                  </p:childTnLst>
                                </p:cTn>
                              </p:par>
                              <p:par>
                                <p:cTn id="5518" presetID="1" presetClass="exit" presetSubtype="0" fill="hold" grpId="2" nodeType="withEffect">
                                  <p:stCondLst>
                                    <p:cond delay="0"/>
                                  </p:stCondLst>
                                  <p:childTnLst>
                                    <p:set>
                                      <p:cBhvr>
                                        <p:cTn id="5519" dur="1" fill="hold">
                                          <p:stCondLst>
                                            <p:cond delay="0"/>
                                          </p:stCondLst>
                                        </p:cTn>
                                        <p:tgtEl>
                                          <p:spTgt spid="116"/>
                                        </p:tgtEl>
                                        <p:attrNameLst>
                                          <p:attrName>style.visibility</p:attrName>
                                        </p:attrNameLst>
                                      </p:cBhvr>
                                      <p:to>
                                        <p:strVal val="hidden"/>
                                      </p:to>
                                    </p:set>
                                  </p:childTnLst>
                                </p:cTn>
                              </p:par>
                              <p:par>
                                <p:cTn id="5520" presetID="1" presetClass="exit" presetSubtype="0" fill="hold" grpId="2" nodeType="withEffect">
                                  <p:stCondLst>
                                    <p:cond delay="0"/>
                                  </p:stCondLst>
                                  <p:childTnLst>
                                    <p:set>
                                      <p:cBhvr>
                                        <p:cTn id="5521" dur="1" fill="hold">
                                          <p:stCondLst>
                                            <p:cond delay="0"/>
                                          </p:stCondLst>
                                        </p:cTn>
                                        <p:tgtEl>
                                          <p:spTgt spid="87"/>
                                        </p:tgtEl>
                                        <p:attrNameLst>
                                          <p:attrName>style.visibility</p:attrName>
                                        </p:attrNameLst>
                                      </p:cBhvr>
                                      <p:to>
                                        <p:strVal val="hidden"/>
                                      </p:to>
                                    </p:set>
                                  </p:childTnLst>
                                </p:cTn>
                              </p:par>
                              <p:par>
                                <p:cTn id="5522" presetID="1" presetClass="exit" presetSubtype="0" fill="hold" grpId="2" nodeType="withEffect">
                                  <p:stCondLst>
                                    <p:cond delay="0"/>
                                  </p:stCondLst>
                                  <p:childTnLst>
                                    <p:set>
                                      <p:cBhvr>
                                        <p:cTn id="5523" dur="1" fill="hold">
                                          <p:stCondLst>
                                            <p:cond delay="0"/>
                                          </p:stCondLst>
                                        </p:cTn>
                                        <p:tgtEl>
                                          <p:spTgt spid="114"/>
                                        </p:tgtEl>
                                        <p:attrNameLst>
                                          <p:attrName>style.visibility</p:attrName>
                                        </p:attrNameLst>
                                      </p:cBhvr>
                                      <p:to>
                                        <p:strVal val="hidden"/>
                                      </p:to>
                                    </p:set>
                                  </p:childTnLst>
                                </p:cTn>
                              </p:par>
                              <p:par>
                                <p:cTn id="5524" presetID="1" presetClass="exit" presetSubtype="0" fill="hold" grpId="2" nodeType="withEffect">
                                  <p:stCondLst>
                                    <p:cond delay="0"/>
                                  </p:stCondLst>
                                  <p:childTnLst>
                                    <p:set>
                                      <p:cBhvr>
                                        <p:cTn id="5525" dur="1" fill="hold">
                                          <p:stCondLst>
                                            <p:cond delay="0"/>
                                          </p:stCondLst>
                                        </p:cTn>
                                        <p:tgtEl>
                                          <p:spTgt spid="123"/>
                                        </p:tgtEl>
                                        <p:attrNameLst>
                                          <p:attrName>style.visibility</p:attrName>
                                        </p:attrNameLst>
                                      </p:cBhvr>
                                      <p:to>
                                        <p:strVal val="hidden"/>
                                      </p:to>
                                    </p:set>
                                  </p:childTnLst>
                                </p:cTn>
                              </p:par>
                              <p:par>
                                <p:cTn id="5526" presetID="1" presetClass="exit" presetSubtype="0" fill="hold" grpId="2" nodeType="withEffect">
                                  <p:stCondLst>
                                    <p:cond delay="0"/>
                                  </p:stCondLst>
                                  <p:childTnLst>
                                    <p:set>
                                      <p:cBhvr>
                                        <p:cTn id="5527" dur="1" fill="hold">
                                          <p:stCondLst>
                                            <p:cond delay="0"/>
                                          </p:stCondLst>
                                        </p:cTn>
                                        <p:tgtEl>
                                          <p:spTgt spid="124"/>
                                        </p:tgtEl>
                                        <p:attrNameLst>
                                          <p:attrName>style.visibility</p:attrName>
                                        </p:attrNameLst>
                                      </p:cBhvr>
                                      <p:to>
                                        <p:strVal val="hidden"/>
                                      </p:to>
                                    </p:set>
                                  </p:childTnLst>
                                </p:cTn>
                              </p:par>
                              <p:par>
                                <p:cTn id="5528" presetID="1" presetClass="exit" presetSubtype="0" fill="hold" grpId="6" nodeType="withEffect">
                                  <p:stCondLst>
                                    <p:cond delay="0"/>
                                  </p:stCondLst>
                                  <p:childTnLst>
                                    <p:set>
                                      <p:cBhvr>
                                        <p:cTn id="5529" dur="1" fill="hold">
                                          <p:stCondLst>
                                            <p:cond delay="0"/>
                                          </p:stCondLst>
                                        </p:cTn>
                                        <p:tgtEl>
                                          <p:spTgt spid="81"/>
                                        </p:tgtEl>
                                        <p:attrNameLst>
                                          <p:attrName>style.visibility</p:attrName>
                                        </p:attrNameLst>
                                      </p:cBhvr>
                                      <p:to>
                                        <p:strVal val="hidden"/>
                                      </p:to>
                                    </p:set>
                                  </p:childTnLst>
                                </p:cTn>
                              </p:par>
                              <p:par>
                                <p:cTn id="5530" presetID="1" presetClass="exit" presetSubtype="0" fill="hold" grpId="2" nodeType="withEffect">
                                  <p:stCondLst>
                                    <p:cond delay="0"/>
                                  </p:stCondLst>
                                  <p:childTnLst>
                                    <p:set>
                                      <p:cBhvr>
                                        <p:cTn id="5531" dur="1" fill="hold">
                                          <p:stCondLst>
                                            <p:cond delay="0"/>
                                          </p:stCondLst>
                                        </p:cTn>
                                        <p:tgtEl>
                                          <p:spTgt spid="125"/>
                                        </p:tgtEl>
                                        <p:attrNameLst>
                                          <p:attrName>style.visibility</p:attrName>
                                        </p:attrNameLst>
                                      </p:cBhvr>
                                      <p:to>
                                        <p:strVal val="hidden"/>
                                      </p:to>
                                    </p:set>
                                  </p:childTnLst>
                                </p:cTn>
                              </p:par>
                              <p:par>
                                <p:cTn id="5532" presetID="1" presetClass="exit" presetSubtype="0" fill="hold" grpId="2" nodeType="withEffect">
                                  <p:stCondLst>
                                    <p:cond delay="0"/>
                                  </p:stCondLst>
                                  <p:childTnLst>
                                    <p:set>
                                      <p:cBhvr>
                                        <p:cTn id="5533" dur="1" fill="hold">
                                          <p:stCondLst>
                                            <p:cond delay="0"/>
                                          </p:stCondLst>
                                        </p:cTn>
                                        <p:tgtEl>
                                          <p:spTgt spid="88"/>
                                        </p:tgtEl>
                                        <p:attrNameLst>
                                          <p:attrName>style.visibility</p:attrName>
                                        </p:attrNameLst>
                                      </p:cBhvr>
                                      <p:to>
                                        <p:strVal val="hidden"/>
                                      </p:to>
                                    </p:set>
                                  </p:childTnLst>
                                </p:cTn>
                              </p:par>
                              <p:par>
                                <p:cTn id="5534" presetID="1" presetClass="exit" presetSubtype="0" fill="hold" grpId="2" nodeType="withEffect">
                                  <p:stCondLst>
                                    <p:cond delay="0"/>
                                  </p:stCondLst>
                                  <p:childTnLst>
                                    <p:set>
                                      <p:cBhvr>
                                        <p:cTn id="5535" dur="1" fill="hold">
                                          <p:stCondLst>
                                            <p:cond delay="0"/>
                                          </p:stCondLst>
                                        </p:cTn>
                                        <p:tgtEl>
                                          <p:spTgt spid="127"/>
                                        </p:tgtEl>
                                        <p:attrNameLst>
                                          <p:attrName>style.visibility</p:attrName>
                                        </p:attrNameLst>
                                      </p:cBhvr>
                                      <p:to>
                                        <p:strVal val="hidden"/>
                                      </p:to>
                                    </p:set>
                                  </p:childTnLst>
                                </p:cTn>
                              </p:par>
                              <p:par>
                                <p:cTn id="5536" presetID="1" presetClass="exit" presetSubtype="0" fill="hold" grpId="2" nodeType="withEffect">
                                  <p:stCondLst>
                                    <p:cond delay="0"/>
                                  </p:stCondLst>
                                  <p:childTnLst>
                                    <p:set>
                                      <p:cBhvr>
                                        <p:cTn id="5537" dur="1" fill="hold">
                                          <p:stCondLst>
                                            <p:cond delay="0"/>
                                          </p:stCondLst>
                                        </p:cTn>
                                        <p:tgtEl>
                                          <p:spTgt spid="128"/>
                                        </p:tgtEl>
                                        <p:attrNameLst>
                                          <p:attrName>style.visibility</p:attrName>
                                        </p:attrNameLst>
                                      </p:cBhvr>
                                      <p:to>
                                        <p:strVal val="hidden"/>
                                      </p:to>
                                    </p:set>
                                  </p:childTnLst>
                                </p:cTn>
                              </p:par>
                              <p:par>
                                <p:cTn id="5538" presetID="1" presetClass="exit" presetSubtype="0" fill="hold" grpId="2" nodeType="withEffect">
                                  <p:stCondLst>
                                    <p:cond delay="0"/>
                                  </p:stCondLst>
                                  <p:childTnLst>
                                    <p:set>
                                      <p:cBhvr>
                                        <p:cTn id="5539" dur="1" fill="hold">
                                          <p:stCondLst>
                                            <p:cond delay="0"/>
                                          </p:stCondLst>
                                        </p:cTn>
                                        <p:tgtEl>
                                          <p:spTgt spid="126"/>
                                        </p:tgtEl>
                                        <p:attrNameLst>
                                          <p:attrName>style.visibility</p:attrName>
                                        </p:attrNameLst>
                                      </p:cBhvr>
                                      <p:to>
                                        <p:strVal val="hidden"/>
                                      </p:to>
                                    </p:set>
                                  </p:childTnLst>
                                </p:cTn>
                              </p:par>
                              <p:par>
                                <p:cTn id="5540" presetID="1" presetClass="entr" presetSubtype="0" fill="hold" grpId="12" nodeType="withEffect">
                                  <p:stCondLst>
                                    <p:cond delay="0"/>
                                  </p:stCondLst>
                                  <p:childTnLst>
                                    <p:set>
                                      <p:cBhvr>
                                        <p:cTn id="5541" dur="1" fill="hold">
                                          <p:stCondLst>
                                            <p:cond delay="0"/>
                                          </p:stCondLst>
                                        </p:cTn>
                                        <p:tgtEl>
                                          <p:spTgt spid="211"/>
                                        </p:tgtEl>
                                        <p:attrNameLst>
                                          <p:attrName>style.visibility</p:attrName>
                                        </p:attrNameLst>
                                      </p:cBhvr>
                                      <p:to>
                                        <p:strVal val="visible"/>
                                      </p:to>
                                    </p:set>
                                  </p:childTnLst>
                                </p:cTn>
                              </p:par>
                              <p:par>
                                <p:cTn id="5542" presetID="1" presetClass="entr" presetSubtype="0" fill="hold" grpId="12" nodeType="withEffect">
                                  <p:stCondLst>
                                    <p:cond delay="0"/>
                                  </p:stCondLst>
                                  <p:childTnLst>
                                    <p:set>
                                      <p:cBhvr>
                                        <p:cTn id="5543" dur="1" fill="hold">
                                          <p:stCondLst>
                                            <p:cond delay="0"/>
                                          </p:stCondLst>
                                        </p:cTn>
                                        <p:tgtEl>
                                          <p:spTgt spid="212"/>
                                        </p:tgtEl>
                                        <p:attrNameLst>
                                          <p:attrName>style.visibility</p:attrName>
                                        </p:attrNameLst>
                                      </p:cBhvr>
                                      <p:to>
                                        <p:strVal val="visible"/>
                                      </p:to>
                                    </p:set>
                                  </p:childTnLst>
                                </p:cTn>
                              </p:par>
                              <p:par>
                                <p:cTn id="5544" presetID="1" presetClass="entr" presetSubtype="0" fill="hold" grpId="12" nodeType="withEffect">
                                  <p:stCondLst>
                                    <p:cond delay="0"/>
                                  </p:stCondLst>
                                  <p:childTnLst>
                                    <p:set>
                                      <p:cBhvr>
                                        <p:cTn id="5545" dur="1" fill="hold">
                                          <p:stCondLst>
                                            <p:cond delay="0"/>
                                          </p:stCondLst>
                                        </p:cTn>
                                        <p:tgtEl>
                                          <p:spTgt spid="210"/>
                                        </p:tgtEl>
                                        <p:attrNameLst>
                                          <p:attrName>style.visibility</p:attrName>
                                        </p:attrNameLst>
                                      </p:cBhvr>
                                      <p:to>
                                        <p:strVal val="visible"/>
                                      </p:to>
                                    </p:set>
                                  </p:childTnLst>
                                </p:cTn>
                              </p:par>
                              <p:par>
                                <p:cTn id="5546" presetID="1" presetClass="entr" presetSubtype="0" fill="hold" grpId="12" nodeType="withEffect">
                                  <p:stCondLst>
                                    <p:cond delay="0"/>
                                  </p:stCondLst>
                                  <p:childTnLst>
                                    <p:set>
                                      <p:cBhvr>
                                        <p:cTn id="5547" dur="1" fill="hold">
                                          <p:stCondLst>
                                            <p:cond delay="0"/>
                                          </p:stCondLst>
                                        </p:cTn>
                                        <p:tgtEl>
                                          <p:spTgt spid="209"/>
                                        </p:tgtEl>
                                        <p:attrNameLst>
                                          <p:attrName>style.visibility</p:attrName>
                                        </p:attrNameLst>
                                      </p:cBhvr>
                                      <p:to>
                                        <p:strVal val="visible"/>
                                      </p:to>
                                    </p:set>
                                  </p:childTnLst>
                                </p:cTn>
                              </p:par>
                              <p:par>
                                <p:cTn id="5548" presetID="1" presetClass="exit" presetSubtype="0" fill="hold" grpId="2" nodeType="withEffect">
                                  <p:stCondLst>
                                    <p:cond delay="0"/>
                                  </p:stCondLst>
                                  <p:childTnLst>
                                    <p:set>
                                      <p:cBhvr>
                                        <p:cTn id="5549" dur="1" fill="hold">
                                          <p:stCondLst>
                                            <p:cond delay="0"/>
                                          </p:stCondLst>
                                        </p:cTn>
                                        <p:tgtEl>
                                          <p:spTgt spid="195"/>
                                        </p:tgtEl>
                                        <p:attrNameLst>
                                          <p:attrName>style.visibility</p:attrName>
                                        </p:attrNameLst>
                                      </p:cBhvr>
                                      <p:to>
                                        <p:strVal val="hidden"/>
                                      </p:to>
                                    </p:set>
                                  </p:childTnLst>
                                </p:cTn>
                              </p:par>
                              <p:par>
                                <p:cTn id="5550" presetID="1" presetClass="exit" presetSubtype="0" fill="hold" grpId="2" nodeType="withEffect">
                                  <p:stCondLst>
                                    <p:cond delay="0"/>
                                  </p:stCondLst>
                                  <p:childTnLst>
                                    <p:set>
                                      <p:cBhvr>
                                        <p:cTn id="5551" dur="1" fill="hold">
                                          <p:stCondLst>
                                            <p:cond delay="0"/>
                                          </p:stCondLst>
                                        </p:cTn>
                                        <p:tgtEl>
                                          <p:spTgt spid="196"/>
                                        </p:tgtEl>
                                        <p:attrNameLst>
                                          <p:attrName>style.visibility</p:attrName>
                                        </p:attrNameLst>
                                      </p:cBhvr>
                                      <p:to>
                                        <p:strVal val="hidden"/>
                                      </p:to>
                                    </p:set>
                                  </p:childTnLst>
                                </p:cTn>
                              </p:par>
                              <p:par>
                                <p:cTn id="5552" presetID="1" presetClass="exit" presetSubtype="0" fill="hold" grpId="6" nodeType="withEffect">
                                  <p:stCondLst>
                                    <p:cond delay="0"/>
                                  </p:stCondLst>
                                  <p:childTnLst>
                                    <p:set>
                                      <p:cBhvr>
                                        <p:cTn id="5553" dur="1" fill="hold">
                                          <p:stCondLst>
                                            <p:cond delay="0"/>
                                          </p:stCondLst>
                                        </p:cTn>
                                        <p:tgtEl>
                                          <p:spTgt spid="204"/>
                                        </p:tgtEl>
                                        <p:attrNameLst>
                                          <p:attrName>style.visibility</p:attrName>
                                        </p:attrNameLst>
                                      </p:cBhvr>
                                      <p:to>
                                        <p:strVal val="hidden"/>
                                      </p:to>
                                    </p:set>
                                  </p:childTnLst>
                                </p:cTn>
                              </p:par>
                              <p:par>
                                <p:cTn id="5554" presetID="1" presetClass="exit" presetSubtype="0" fill="hold" grpId="2" nodeType="withEffect">
                                  <p:stCondLst>
                                    <p:cond delay="0"/>
                                  </p:stCondLst>
                                  <p:childTnLst>
                                    <p:set>
                                      <p:cBhvr>
                                        <p:cTn id="5555" dur="1" fill="hold">
                                          <p:stCondLst>
                                            <p:cond delay="0"/>
                                          </p:stCondLst>
                                        </p:cTn>
                                        <p:tgtEl>
                                          <p:spTgt spid="197"/>
                                        </p:tgtEl>
                                        <p:attrNameLst>
                                          <p:attrName>style.visibility</p:attrName>
                                        </p:attrNameLst>
                                      </p:cBhvr>
                                      <p:to>
                                        <p:strVal val="hidden"/>
                                      </p:to>
                                    </p:set>
                                  </p:childTnLst>
                                </p:cTn>
                              </p:par>
                              <p:par>
                                <p:cTn id="5556" presetID="1" presetClass="exit" presetSubtype="0" fill="hold" grpId="2" nodeType="withEffect">
                                  <p:stCondLst>
                                    <p:cond delay="0"/>
                                  </p:stCondLst>
                                  <p:childTnLst>
                                    <p:set>
                                      <p:cBhvr>
                                        <p:cTn id="5557" dur="1" fill="hold">
                                          <p:stCondLst>
                                            <p:cond delay="0"/>
                                          </p:stCondLst>
                                        </p:cTn>
                                        <p:tgtEl>
                                          <p:spTgt spid="199"/>
                                        </p:tgtEl>
                                        <p:attrNameLst>
                                          <p:attrName>style.visibility</p:attrName>
                                        </p:attrNameLst>
                                      </p:cBhvr>
                                      <p:to>
                                        <p:strVal val="hidden"/>
                                      </p:to>
                                    </p:set>
                                  </p:childTnLst>
                                </p:cTn>
                              </p:par>
                              <p:par>
                                <p:cTn id="5558" presetID="1" presetClass="exit" presetSubtype="0" fill="hold" grpId="2" nodeType="withEffect">
                                  <p:stCondLst>
                                    <p:cond delay="0"/>
                                  </p:stCondLst>
                                  <p:childTnLst>
                                    <p:set>
                                      <p:cBhvr>
                                        <p:cTn id="5559" dur="1" fill="hold">
                                          <p:stCondLst>
                                            <p:cond delay="0"/>
                                          </p:stCondLst>
                                        </p:cTn>
                                        <p:tgtEl>
                                          <p:spTgt spid="206"/>
                                        </p:tgtEl>
                                        <p:attrNameLst>
                                          <p:attrName>style.visibility</p:attrName>
                                        </p:attrNameLst>
                                      </p:cBhvr>
                                      <p:to>
                                        <p:strVal val="hidden"/>
                                      </p:to>
                                    </p:set>
                                  </p:childTnLst>
                                </p:cTn>
                              </p:par>
                              <p:par>
                                <p:cTn id="5560" presetID="1" presetClass="exit" presetSubtype="0" fill="hold" grpId="2" nodeType="withEffect">
                                  <p:stCondLst>
                                    <p:cond delay="0"/>
                                  </p:stCondLst>
                                  <p:childTnLst>
                                    <p:set>
                                      <p:cBhvr>
                                        <p:cTn id="5561" dur="1" fill="hold">
                                          <p:stCondLst>
                                            <p:cond delay="0"/>
                                          </p:stCondLst>
                                        </p:cTn>
                                        <p:tgtEl>
                                          <p:spTgt spid="200"/>
                                        </p:tgtEl>
                                        <p:attrNameLst>
                                          <p:attrName>style.visibility</p:attrName>
                                        </p:attrNameLst>
                                      </p:cBhvr>
                                      <p:to>
                                        <p:strVal val="hidden"/>
                                      </p:to>
                                    </p:set>
                                  </p:childTnLst>
                                </p:cTn>
                              </p:par>
                              <p:par>
                                <p:cTn id="5562" presetID="1" presetClass="exit" presetSubtype="0" fill="hold" grpId="2" nodeType="withEffect">
                                  <p:stCondLst>
                                    <p:cond delay="0"/>
                                  </p:stCondLst>
                                  <p:childTnLst>
                                    <p:set>
                                      <p:cBhvr>
                                        <p:cTn id="5563" dur="1" fill="hold">
                                          <p:stCondLst>
                                            <p:cond delay="0"/>
                                          </p:stCondLst>
                                        </p:cTn>
                                        <p:tgtEl>
                                          <p:spTgt spid="198"/>
                                        </p:tgtEl>
                                        <p:attrNameLst>
                                          <p:attrName>style.visibility</p:attrName>
                                        </p:attrNameLst>
                                      </p:cBhvr>
                                      <p:to>
                                        <p:strVal val="hidden"/>
                                      </p:to>
                                    </p:set>
                                  </p:childTnLst>
                                </p:cTn>
                              </p:par>
                              <p:par>
                                <p:cTn id="5564" presetID="1" presetClass="exit" presetSubtype="0" fill="hold" grpId="2" nodeType="withEffect">
                                  <p:stCondLst>
                                    <p:cond delay="0"/>
                                  </p:stCondLst>
                                  <p:childTnLst>
                                    <p:set>
                                      <p:cBhvr>
                                        <p:cTn id="5565" dur="1" fill="hold">
                                          <p:stCondLst>
                                            <p:cond delay="0"/>
                                          </p:stCondLst>
                                        </p:cTn>
                                        <p:tgtEl>
                                          <p:spTgt spid="219"/>
                                        </p:tgtEl>
                                        <p:attrNameLst>
                                          <p:attrName>style.visibility</p:attrName>
                                        </p:attrNameLst>
                                      </p:cBhvr>
                                      <p:to>
                                        <p:strVal val="hidden"/>
                                      </p:to>
                                    </p:set>
                                  </p:childTnLst>
                                </p:cTn>
                              </p:par>
                              <p:par>
                                <p:cTn id="5566" presetID="1" presetClass="exit" presetSubtype="0" fill="hold" grpId="2" nodeType="withEffect">
                                  <p:stCondLst>
                                    <p:cond delay="0"/>
                                  </p:stCondLst>
                                  <p:childTnLst>
                                    <p:set>
                                      <p:cBhvr>
                                        <p:cTn id="5567" dur="1" fill="hold">
                                          <p:stCondLst>
                                            <p:cond delay="0"/>
                                          </p:stCondLst>
                                        </p:cTn>
                                        <p:tgtEl>
                                          <p:spTgt spid="220"/>
                                        </p:tgtEl>
                                        <p:attrNameLst>
                                          <p:attrName>style.visibility</p:attrName>
                                        </p:attrNameLst>
                                      </p:cBhvr>
                                      <p:to>
                                        <p:strVal val="hidden"/>
                                      </p:to>
                                    </p:set>
                                  </p:childTnLst>
                                </p:cTn>
                              </p:par>
                              <p:par>
                                <p:cTn id="5568" presetID="1" presetClass="exit" presetSubtype="0" fill="hold" grpId="2" nodeType="withEffect">
                                  <p:stCondLst>
                                    <p:cond delay="0"/>
                                  </p:stCondLst>
                                  <p:childTnLst>
                                    <p:set>
                                      <p:cBhvr>
                                        <p:cTn id="5569" dur="1" fill="hold">
                                          <p:stCondLst>
                                            <p:cond delay="0"/>
                                          </p:stCondLst>
                                        </p:cTn>
                                        <p:tgtEl>
                                          <p:spTgt spid="205"/>
                                        </p:tgtEl>
                                        <p:attrNameLst>
                                          <p:attrName>style.visibility</p:attrName>
                                        </p:attrNameLst>
                                      </p:cBhvr>
                                      <p:to>
                                        <p:strVal val="hidden"/>
                                      </p:to>
                                    </p:set>
                                  </p:childTnLst>
                                </p:cTn>
                              </p:par>
                              <p:par>
                                <p:cTn id="5570" presetID="1" presetClass="exit" presetSubtype="0" fill="hold" grpId="2" nodeType="withEffect">
                                  <p:stCondLst>
                                    <p:cond delay="0"/>
                                  </p:stCondLst>
                                  <p:childTnLst>
                                    <p:set>
                                      <p:cBhvr>
                                        <p:cTn id="5571" dur="1" fill="hold">
                                          <p:stCondLst>
                                            <p:cond delay="0"/>
                                          </p:stCondLst>
                                        </p:cTn>
                                        <p:tgtEl>
                                          <p:spTgt spid="221"/>
                                        </p:tgtEl>
                                        <p:attrNameLst>
                                          <p:attrName>style.visibility</p:attrName>
                                        </p:attrNameLst>
                                      </p:cBhvr>
                                      <p:to>
                                        <p:strVal val="hidden"/>
                                      </p:to>
                                    </p:set>
                                  </p:childTnLst>
                                </p:cTn>
                              </p:par>
                              <p:par>
                                <p:cTn id="5572" presetID="1" presetClass="exit" presetSubtype="0" fill="hold" grpId="6" nodeType="withEffect">
                                  <p:stCondLst>
                                    <p:cond delay="0"/>
                                  </p:stCondLst>
                                  <p:childTnLst>
                                    <p:set>
                                      <p:cBhvr>
                                        <p:cTn id="5573" dur="1" fill="hold">
                                          <p:stCondLst>
                                            <p:cond delay="0"/>
                                          </p:stCondLst>
                                        </p:cTn>
                                        <p:tgtEl>
                                          <p:spTgt spid="203"/>
                                        </p:tgtEl>
                                        <p:attrNameLst>
                                          <p:attrName>style.visibility</p:attrName>
                                        </p:attrNameLst>
                                      </p:cBhvr>
                                      <p:to>
                                        <p:strVal val="hidden"/>
                                      </p:to>
                                    </p:set>
                                  </p:childTnLst>
                                </p:cTn>
                              </p:par>
                              <p:par>
                                <p:cTn id="5574" presetID="1" presetClass="exit" presetSubtype="0" fill="hold" grpId="2" nodeType="withEffect">
                                  <p:stCondLst>
                                    <p:cond delay="0"/>
                                  </p:stCondLst>
                                  <p:childTnLst>
                                    <p:set>
                                      <p:cBhvr>
                                        <p:cTn id="5575" dur="1" fill="hold">
                                          <p:stCondLst>
                                            <p:cond delay="0"/>
                                          </p:stCondLst>
                                        </p:cTn>
                                        <p:tgtEl>
                                          <p:spTgt spid="223"/>
                                        </p:tgtEl>
                                        <p:attrNameLst>
                                          <p:attrName>style.visibility</p:attrName>
                                        </p:attrNameLst>
                                      </p:cBhvr>
                                      <p:to>
                                        <p:strVal val="hidden"/>
                                      </p:to>
                                    </p:set>
                                  </p:childTnLst>
                                </p:cTn>
                              </p:par>
                              <p:par>
                                <p:cTn id="5576" presetID="1" presetClass="exit" presetSubtype="0" fill="hold" grpId="2" nodeType="withEffect">
                                  <p:stCondLst>
                                    <p:cond delay="0"/>
                                  </p:stCondLst>
                                  <p:childTnLst>
                                    <p:set>
                                      <p:cBhvr>
                                        <p:cTn id="5577" dur="1" fill="hold">
                                          <p:stCondLst>
                                            <p:cond delay="0"/>
                                          </p:stCondLst>
                                        </p:cTn>
                                        <p:tgtEl>
                                          <p:spTgt spid="224"/>
                                        </p:tgtEl>
                                        <p:attrNameLst>
                                          <p:attrName>style.visibility</p:attrName>
                                        </p:attrNameLst>
                                      </p:cBhvr>
                                      <p:to>
                                        <p:strVal val="hidden"/>
                                      </p:to>
                                    </p:set>
                                  </p:childTnLst>
                                </p:cTn>
                              </p:par>
                              <p:par>
                                <p:cTn id="5578" presetID="1" presetClass="exit" presetSubtype="0" fill="hold" grpId="2" nodeType="withEffect">
                                  <p:stCondLst>
                                    <p:cond delay="0"/>
                                  </p:stCondLst>
                                  <p:childTnLst>
                                    <p:set>
                                      <p:cBhvr>
                                        <p:cTn id="5579" dur="1" fill="hold">
                                          <p:stCondLst>
                                            <p:cond delay="0"/>
                                          </p:stCondLst>
                                        </p:cTn>
                                        <p:tgtEl>
                                          <p:spTgt spid="222"/>
                                        </p:tgtEl>
                                        <p:attrNameLst>
                                          <p:attrName>style.visibility</p:attrName>
                                        </p:attrNameLst>
                                      </p:cBhvr>
                                      <p:to>
                                        <p:strVal val="hidden"/>
                                      </p:to>
                                    </p:set>
                                  </p:childTnLst>
                                </p:cTn>
                              </p:par>
                              <p:par>
                                <p:cTn id="5580" presetID="1" presetClass="exit" presetSubtype="0" fill="hold" grpId="2" nodeType="withEffect">
                                  <p:stCondLst>
                                    <p:cond delay="0"/>
                                  </p:stCondLst>
                                  <p:childTnLst>
                                    <p:set>
                                      <p:cBhvr>
                                        <p:cTn id="5581" dur="1" fill="hold">
                                          <p:stCondLst>
                                            <p:cond delay="0"/>
                                          </p:stCondLst>
                                        </p:cTn>
                                        <p:tgtEl>
                                          <p:spTgt spid="231"/>
                                        </p:tgtEl>
                                        <p:attrNameLst>
                                          <p:attrName>style.visibility</p:attrName>
                                        </p:attrNameLst>
                                      </p:cBhvr>
                                      <p:to>
                                        <p:strVal val="hidden"/>
                                      </p:to>
                                    </p:set>
                                  </p:childTnLst>
                                </p:cTn>
                              </p:par>
                              <p:par>
                                <p:cTn id="5582" presetID="1" presetClass="exit" presetSubtype="0" fill="hold" grpId="2" nodeType="withEffect">
                                  <p:stCondLst>
                                    <p:cond delay="0"/>
                                  </p:stCondLst>
                                  <p:childTnLst>
                                    <p:set>
                                      <p:cBhvr>
                                        <p:cTn id="5583" dur="1" fill="hold">
                                          <p:stCondLst>
                                            <p:cond delay="0"/>
                                          </p:stCondLst>
                                        </p:cTn>
                                        <p:tgtEl>
                                          <p:spTgt spid="232"/>
                                        </p:tgtEl>
                                        <p:attrNameLst>
                                          <p:attrName>style.visibility</p:attrName>
                                        </p:attrNameLst>
                                      </p:cBhvr>
                                      <p:to>
                                        <p:strVal val="hidden"/>
                                      </p:to>
                                    </p:set>
                                  </p:childTnLst>
                                </p:cTn>
                              </p:par>
                              <p:par>
                                <p:cTn id="5584" presetID="1" presetClass="exit" presetSubtype="0" fill="hold" grpId="6" nodeType="withEffect">
                                  <p:stCondLst>
                                    <p:cond delay="0"/>
                                  </p:stCondLst>
                                  <p:childTnLst>
                                    <p:set>
                                      <p:cBhvr>
                                        <p:cTn id="5585" dur="1" fill="hold">
                                          <p:stCondLst>
                                            <p:cond delay="0"/>
                                          </p:stCondLst>
                                        </p:cTn>
                                        <p:tgtEl>
                                          <p:spTgt spid="202"/>
                                        </p:tgtEl>
                                        <p:attrNameLst>
                                          <p:attrName>style.visibility</p:attrName>
                                        </p:attrNameLst>
                                      </p:cBhvr>
                                      <p:to>
                                        <p:strVal val="hidden"/>
                                      </p:to>
                                    </p:set>
                                  </p:childTnLst>
                                </p:cTn>
                              </p:par>
                              <p:par>
                                <p:cTn id="5586" presetID="1" presetClass="exit" presetSubtype="0" fill="hold" grpId="2" nodeType="withEffect">
                                  <p:stCondLst>
                                    <p:cond delay="0"/>
                                  </p:stCondLst>
                                  <p:childTnLst>
                                    <p:set>
                                      <p:cBhvr>
                                        <p:cTn id="5587" dur="1" fill="hold">
                                          <p:stCondLst>
                                            <p:cond delay="0"/>
                                          </p:stCondLst>
                                        </p:cTn>
                                        <p:tgtEl>
                                          <p:spTgt spid="233"/>
                                        </p:tgtEl>
                                        <p:attrNameLst>
                                          <p:attrName>style.visibility</p:attrName>
                                        </p:attrNameLst>
                                      </p:cBhvr>
                                      <p:to>
                                        <p:strVal val="hidden"/>
                                      </p:to>
                                    </p:set>
                                  </p:childTnLst>
                                </p:cTn>
                              </p:par>
                              <p:par>
                                <p:cTn id="5588" presetID="1" presetClass="exit" presetSubtype="0" fill="hold" grpId="2" nodeType="withEffect">
                                  <p:stCondLst>
                                    <p:cond delay="0"/>
                                  </p:stCondLst>
                                  <p:childTnLst>
                                    <p:set>
                                      <p:cBhvr>
                                        <p:cTn id="5589" dur="1" fill="hold">
                                          <p:stCondLst>
                                            <p:cond delay="0"/>
                                          </p:stCondLst>
                                        </p:cTn>
                                        <p:tgtEl>
                                          <p:spTgt spid="235"/>
                                        </p:tgtEl>
                                        <p:attrNameLst>
                                          <p:attrName>style.visibility</p:attrName>
                                        </p:attrNameLst>
                                      </p:cBhvr>
                                      <p:to>
                                        <p:strVal val="hidden"/>
                                      </p:to>
                                    </p:set>
                                  </p:childTnLst>
                                </p:cTn>
                              </p:par>
                              <p:par>
                                <p:cTn id="5590" presetID="1" presetClass="exit" presetSubtype="0" fill="hold" grpId="2" nodeType="withEffect">
                                  <p:stCondLst>
                                    <p:cond delay="0"/>
                                  </p:stCondLst>
                                  <p:childTnLst>
                                    <p:set>
                                      <p:cBhvr>
                                        <p:cTn id="5591" dur="1" fill="hold">
                                          <p:stCondLst>
                                            <p:cond delay="0"/>
                                          </p:stCondLst>
                                        </p:cTn>
                                        <p:tgtEl>
                                          <p:spTgt spid="236"/>
                                        </p:tgtEl>
                                        <p:attrNameLst>
                                          <p:attrName>style.visibility</p:attrName>
                                        </p:attrNameLst>
                                      </p:cBhvr>
                                      <p:to>
                                        <p:strVal val="hidden"/>
                                      </p:to>
                                    </p:set>
                                  </p:childTnLst>
                                </p:cTn>
                              </p:par>
                              <p:par>
                                <p:cTn id="5592" presetID="1" presetClass="exit" presetSubtype="0" fill="hold" grpId="2" nodeType="withEffect">
                                  <p:stCondLst>
                                    <p:cond delay="0"/>
                                  </p:stCondLst>
                                  <p:childTnLst>
                                    <p:set>
                                      <p:cBhvr>
                                        <p:cTn id="5593" dur="1" fill="hold">
                                          <p:stCondLst>
                                            <p:cond delay="0"/>
                                          </p:stCondLst>
                                        </p:cTn>
                                        <p:tgtEl>
                                          <p:spTgt spid="207"/>
                                        </p:tgtEl>
                                        <p:attrNameLst>
                                          <p:attrName>style.visibility</p:attrName>
                                        </p:attrNameLst>
                                      </p:cBhvr>
                                      <p:to>
                                        <p:strVal val="hidden"/>
                                      </p:to>
                                    </p:set>
                                  </p:childTnLst>
                                </p:cTn>
                              </p:par>
                              <p:par>
                                <p:cTn id="5594" presetID="1" presetClass="exit" presetSubtype="0" fill="hold" grpId="2" nodeType="withEffect">
                                  <p:stCondLst>
                                    <p:cond delay="0"/>
                                  </p:stCondLst>
                                  <p:childTnLst>
                                    <p:set>
                                      <p:cBhvr>
                                        <p:cTn id="5595" dur="1" fill="hold">
                                          <p:stCondLst>
                                            <p:cond delay="0"/>
                                          </p:stCondLst>
                                        </p:cTn>
                                        <p:tgtEl>
                                          <p:spTgt spid="234"/>
                                        </p:tgtEl>
                                        <p:attrNameLst>
                                          <p:attrName>style.visibility</p:attrName>
                                        </p:attrNameLst>
                                      </p:cBhvr>
                                      <p:to>
                                        <p:strVal val="hidden"/>
                                      </p:to>
                                    </p:set>
                                  </p:childTnLst>
                                </p:cTn>
                              </p:par>
                              <p:par>
                                <p:cTn id="5596" presetID="1" presetClass="exit" presetSubtype="0" fill="hold" grpId="2" nodeType="withEffect">
                                  <p:stCondLst>
                                    <p:cond delay="0"/>
                                  </p:stCondLst>
                                  <p:childTnLst>
                                    <p:set>
                                      <p:cBhvr>
                                        <p:cTn id="5597" dur="1" fill="hold">
                                          <p:stCondLst>
                                            <p:cond delay="0"/>
                                          </p:stCondLst>
                                        </p:cTn>
                                        <p:tgtEl>
                                          <p:spTgt spid="243"/>
                                        </p:tgtEl>
                                        <p:attrNameLst>
                                          <p:attrName>style.visibility</p:attrName>
                                        </p:attrNameLst>
                                      </p:cBhvr>
                                      <p:to>
                                        <p:strVal val="hidden"/>
                                      </p:to>
                                    </p:set>
                                  </p:childTnLst>
                                </p:cTn>
                              </p:par>
                              <p:par>
                                <p:cTn id="5598" presetID="1" presetClass="exit" presetSubtype="0" fill="hold" grpId="2" nodeType="withEffect">
                                  <p:stCondLst>
                                    <p:cond delay="0"/>
                                  </p:stCondLst>
                                  <p:childTnLst>
                                    <p:set>
                                      <p:cBhvr>
                                        <p:cTn id="5599" dur="1" fill="hold">
                                          <p:stCondLst>
                                            <p:cond delay="0"/>
                                          </p:stCondLst>
                                        </p:cTn>
                                        <p:tgtEl>
                                          <p:spTgt spid="244"/>
                                        </p:tgtEl>
                                        <p:attrNameLst>
                                          <p:attrName>style.visibility</p:attrName>
                                        </p:attrNameLst>
                                      </p:cBhvr>
                                      <p:to>
                                        <p:strVal val="hidden"/>
                                      </p:to>
                                    </p:set>
                                  </p:childTnLst>
                                </p:cTn>
                              </p:par>
                              <p:par>
                                <p:cTn id="5600" presetID="1" presetClass="exit" presetSubtype="0" fill="hold" grpId="6" nodeType="withEffect">
                                  <p:stCondLst>
                                    <p:cond delay="0"/>
                                  </p:stCondLst>
                                  <p:childTnLst>
                                    <p:set>
                                      <p:cBhvr>
                                        <p:cTn id="5601" dur="1" fill="hold">
                                          <p:stCondLst>
                                            <p:cond delay="0"/>
                                          </p:stCondLst>
                                        </p:cTn>
                                        <p:tgtEl>
                                          <p:spTgt spid="201"/>
                                        </p:tgtEl>
                                        <p:attrNameLst>
                                          <p:attrName>style.visibility</p:attrName>
                                        </p:attrNameLst>
                                      </p:cBhvr>
                                      <p:to>
                                        <p:strVal val="hidden"/>
                                      </p:to>
                                    </p:set>
                                  </p:childTnLst>
                                </p:cTn>
                              </p:par>
                              <p:par>
                                <p:cTn id="5602" presetID="1" presetClass="exit" presetSubtype="0" fill="hold" grpId="2" nodeType="withEffect">
                                  <p:stCondLst>
                                    <p:cond delay="0"/>
                                  </p:stCondLst>
                                  <p:childTnLst>
                                    <p:set>
                                      <p:cBhvr>
                                        <p:cTn id="5603" dur="1" fill="hold">
                                          <p:stCondLst>
                                            <p:cond delay="0"/>
                                          </p:stCondLst>
                                        </p:cTn>
                                        <p:tgtEl>
                                          <p:spTgt spid="245"/>
                                        </p:tgtEl>
                                        <p:attrNameLst>
                                          <p:attrName>style.visibility</p:attrName>
                                        </p:attrNameLst>
                                      </p:cBhvr>
                                      <p:to>
                                        <p:strVal val="hidden"/>
                                      </p:to>
                                    </p:set>
                                  </p:childTnLst>
                                </p:cTn>
                              </p:par>
                              <p:par>
                                <p:cTn id="5604" presetID="1" presetClass="exit" presetSubtype="0" fill="hold" grpId="2" nodeType="withEffect">
                                  <p:stCondLst>
                                    <p:cond delay="0"/>
                                  </p:stCondLst>
                                  <p:childTnLst>
                                    <p:set>
                                      <p:cBhvr>
                                        <p:cTn id="5605" dur="1" fill="hold">
                                          <p:stCondLst>
                                            <p:cond delay="0"/>
                                          </p:stCondLst>
                                        </p:cTn>
                                        <p:tgtEl>
                                          <p:spTgt spid="208"/>
                                        </p:tgtEl>
                                        <p:attrNameLst>
                                          <p:attrName>style.visibility</p:attrName>
                                        </p:attrNameLst>
                                      </p:cBhvr>
                                      <p:to>
                                        <p:strVal val="hidden"/>
                                      </p:to>
                                    </p:set>
                                  </p:childTnLst>
                                </p:cTn>
                              </p:par>
                              <p:par>
                                <p:cTn id="5606" presetID="1" presetClass="exit" presetSubtype="0" fill="hold" grpId="2" nodeType="withEffect">
                                  <p:stCondLst>
                                    <p:cond delay="0"/>
                                  </p:stCondLst>
                                  <p:childTnLst>
                                    <p:set>
                                      <p:cBhvr>
                                        <p:cTn id="5607" dur="1" fill="hold">
                                          <p:stCondLst>
                                            <p:cond delay="0"/>
                                          </p:stCondLst>
                                        </p:cTn>
                                        <p:tgtEl>
                                          <p:spTgt spid="247"/>
                                        </p:tgtEl>
                                        <p:attrNameLst>
                                          <p:attrName>style.visibility</p:attrName>
                                        </p:attrNameLst>
                                      </p:cBhvr>
                                      <p:to>
                                        <p:strVal val="hidden"/>
                                      </p:to>
                                    </p:set>
                                  </p:childTnLst>
                                </p:cTn>
                              </p:par>
                              <p:par>
                                <p:cTn id="5608" presetID="1" presetClass="exit" presetSubtype="0" fill="hold" grpId="2" nodeType="withEffect">
                                  <p:stCondLst>
                                    <p:cond delay="0"/>
                                  </p:stCondLst>
                                  <p:childTnLst>
                                    <p:set>
                                      <p:cBhvr>
                                        <p:cTn id="5609" dur="1" fill="hold">
                                          <p:stCondLst>
                                            <p:cond delay="0"/>
                                          </p:stCondLst>
                                        </p:cTn>
                                        <p:tgtEl>
                                          <p:spTgt spid="248"/>
                                        </p:tgtEl>
                                        <p:attrNameLst>
                                          <p:attrName>style.visibility</p:attrName>
                                        </p:attrNameLst>
                                      </p:cBhvr>
                                      <p:to>
                                        <p:strVal val="hidden"/>
                                      </p:to>
                                    </p:set>
                                  </p:childTnLst>
                                </p:cTn>
                              </p:par>
                              <p:par>
                                <p:cTn id="5610" presetID="1" presetClass="exit" presetSubtype="0" fill="hold" grpId="2" nodeType="withEffect">
                                  <p:stCondLst>
                                    <p:cond delay="0"/>
                                  </p:stCondLst>
                                  <p:childTnLst>
                                    <p:set>
                                      <p:cBhvr>
                                        <p:cTn id="5611" dur="1" fill="hold">
                                          <p:stCondLst>
                                            <p:cond delay="0"/>
                                          </p:stCondLst>
                                        </p:cTn>
                                        <p:tgtEl>
                                          <p:spTgt spid="246"/>
                                        </p:tgtEl>
                                        <p:attrNameLst>
                                          <p:attrName>style.visibility</p:attrName>
                                        </p:attrNameLst>
                                      </p:cBhvr>
                                      <p:to>
                                        <p:strVal val="hidden"/>
                                      </p:to>
                                    </p:set>
                                  </p:childTnLst>
                                </p:cTn>
                              </p:par>
                              <p:par>
                                <p:cTn id="5612" presetID="1" presetClass="entr" presetSubtype="0" fill="hold" grpId="12" nodeType="withEffect">
                                  <p:stCondLst>
                                    <p:cond delay="0"/>
                                  </p:stCondLst>
                                  <p:childTnLst>
                                    <p:set>
                                      <p:cBhvr>
                                        <p:cTn id="5613" dur="1" fill="hold">
                                          <p:stCondLst>
                                            <p:cond delay="0"/>
                                          </p:stCondLst>
                                        </p:cTn>
                                        <p:tgtEl>
                                          <p:spTgt spid="151"/>
                                        </p:tgtEl>
                                        <p:attrNameLst>
                                          <p:attrName>style.visibility</p:attrName>
                                        </p:attrNameLst>
                                      </p:cBhvr>
                                      <p:to>
                                        <p:strVal val="visible"/>
                                      </p:to>
                                    </p:set>
                                  </p:childTnLst>
                                </p:cTn>
                              </p:par>
                              <p:par>
                                <p:cTn id="5614" presetID="1" presetClass="entr" presetSubtype="0" fill="hold" grpId="12" nodeType="withEffect">
                                  <p:stCondLst>
                                    <p:cond delay="0"/>
                                  </p:stCondLst>
                                  <p:childTnLst>
                                    <p:set>
                                      <p:cBhvr>
                                        <p:cTn id="5615" dur="1" fill="hold">
                                          <p:stCondLst>
                                            <p:cond delay="0"/>
                                          </p:stCondLst>
                                        </p:cTn>
                                        <p:tgtEl>
                                          <p:spTgt spid="152"/>
                                        </p:tgtEl>
                                        <p:attrNameLst>
                                          <p:attrName>style.visibility</p:attrName>
                                        </p:attrNameLst>
                                      </p:cBhvr>
                                      <p:to>
                                        <p:strVal val="visible"/>
                                      </p:to>
                                    </p:set>
                                  </p:childTnLst>
                                </p:cTn>
                              </p:par>
                              <p:par>
                                <p:cTn id="5616" presetID="1" presetClass="entr" presetSubtype="0" fill="hold" grpId="12" nodeType="withEffect">
                                  <p:stCondLst>
                                    <p:cond delay="0"/>
                                  </p:stCondLst>
                                  <p:childTnLst>
                                    <p:set>
                                      <p:cBhvr>
                                        <p:cTn id="5617" dur="1" fill="hold">
                                          <p:stCondLst>
                                            <p:cond delay="0"/>
                                          </p:stCondLst>
                                        </p:cTn>
                                        <p:tgtEl>
                                          <p:spTgt spid="150"/>
                                        </p:tgtEl>
                                        <p:attrNameLst>
                                          <p:attrName>style.visibility</p:attrName>
                                        </p:attrNameLst>
                                      </p:cBhvr>
                                      <p:to>
                                        <p:strVal val="visible"/>
                                      </p:to>
                                    </p:set>
                                  </p:childTnLst>
                                </p:cTn>
                              </p:par>
                              <p:par>
                                <p:cTn id="5618" presetID="1" presetClass="entr" presetSubtype="0" fill="hold" grpId="12" nodeType="withEffect">
                                  <p:stCondLst>
                                    <p:cond delay="0"/>
                                  </p:stCondLst>
                                  <p:childTnLst>
                                    <p:set>
                                      <p:cBhvr>
                                        <p:cTn id="5619" dur="1" fill="hold">
                                          <p:stCondLst>
                                            <p:cond delay="0"/>
                                          </p:stCondLst>
                                        </p:cTn>
                                        <p:tgtEl>
                                          <p:spTgt spid="149"/>
                                        </p:tgtEl>
                                        <p:attrNameLst>
                                          <p:attrName>style.visibility</p:attrName>
                                        </p:attrNameLst>
                                      </p:cBhvr>
                                      <p:to>
                                        <p:strVal val="visible"/>
                                      </p:to>
                                    </p:set>
                                  </p:childTnLst>
                                </p:cTn>
                              </p:par>
                              <p:par>
                                <p:cTn id="5620" presetID="1" presetClass="exit" presetSubtype="0" fill="hold" grpId="2" nodeType="withEffect">
                                  <p:stCondLst>
                                    <p:cond delay="0"/>
                                  </p:stCondLst>
                                  <p:childTnLst>
                                    <p:set>
                                      <p:cBhvr>
                                        <p:cTn id="5621" dur="1" fill="hold">
                                          <p:stCondLst>
                                            <p:cond delay="0"/>
                                          </p:stCondLst>
                                        </p:cTn>
                                        <p:tgtEl>
                                          <p:spTgt spid="135"/>
                                        </p:tgtEl>
                                        <p:attrNameLst>
                                          <p:attrName>style.visibility</p:attrName>
                                        </p:attrNameLst>
                                      </p:cBhvr>
                                      <p:to>
                                        <p:strVal val="hidden"/>
                                      </p:to>
                                    </p:set>
                                  </p:childTnLst>
                                </p:cTn>
                              </p:par>
                              <p:par>
                                <p:cTn id="5622" presetID="1" presetClass="exit" presetSubtype="0" fill="hold" grpId="2" nodeType="withEffect">
                                  <p:stCondLst>
                                    <p:cond delay="0"/>
                                  </p:stCondLst>
                                  <p:childTnLst>
                                    <p:set>
                                      <p:cBhvr>
                                        <p:cTn id="5623" dur="1" fill="hold">
                                          <p:stCondLst>
                                            <p:cond delay="0"/>
                                          </p:stCondLst>
                                        </p:cTn>
                                        <p:tgtEl>
                                          <p:spTgt spid="136"/>
                                        </p:tgtEl>
                                        <p:attrNameLst>
                                          <p:attrName>style.visibility</p:attrName>
                                        </p:attrNameLst>
                                      </p:cBhvr>
                                      <p:to>
                                        <p:strVal val="hidden"/>
                                      </p:to>
                                    </p:set>
                                  </p:childTnLst>
                                </p:cTn>
                              </p:par>
                              <p:par>
                                <p:cTn id="5624" presetID="1" presetClass="exit" presetSubtype="0" fill="hold" grpId="6" nodeType="withEffect">
                                  <p:stCondLst>
                                    <p:cond delay="0"/>
                                  </p:stCondLst>
                                  <p:childTnLst>
                                    <p:set>
                                      <p:cBhvr>
                                        <p:cTn id="5625" dur="1" fill="hold">
                                          <p:stCondLst>
                                            <p:cond delay="0"/>
                                          </p:stCondLst>
                                        </p:cTn>
                                        <p:tgtEl>
                                          <p:spTgt spid="144"/>
                                        </p:tgtEl>
                                        <p:attrNameLst>
                                          <p:attrName>style.visibility</p:attrName>
                                        </p:attrNameLst>
                                      </p:cBhvr>
                                      <p:to>
                                        <p:strVal val="hidden"/>
                                      </p:to>
                                    </p:set>
                                  </p:childTnLst>
                                </p:cTn>
                              </p:par>
                              <p:par>
                                <p:cTn id="5626" presetID="1" presetClass="exit" presetSubtype="0" fill="hold" grpId="2" nodeType="withEffect">
                                  <p:stCondLst>
                                    <p:cond delay="0"/>
                                  </p:stCondLst>
                                  <p:childTnLst>
                                    <p:set>
                                      <p:cBhvr>
                                        <p:cTn id="5627" dur="1" fill="hold">
                                          <p:stCondLst>
                                            <p:cond delay="0"/>
                                          </p:stCondLst>
                                        </p:cTn>
                                        <p:tgtEl>
                                          <p:spTgt spid="137"/>
                                        </p:tgtEl>
                                        <p:attrNameLst>
                                          <p:attrName>style.visibility</p:attrName>
                                        </p:attrNameLst>
                                      </p:cBhvr>
                                      <p:to>
                                        <p:strVal val="hidden"/>
                                      </p:to>
                                    </p:set>
                                  </p:childTnLst>
                                </p:cTn>
                              </p:par>
                              <p:par>
                                <p:cTn id="5628" presetID="1" presetClass="exit" presetSubtype="0" fill="hold" grpId="2" nodeType="withEffect">
                                  <p:stCondLst>
                                    <p:cond delay="0"/>
                                  </p:stCondLst>
                                  <p:childTnLst>
                                    <p:set>
                                      <p:cBhvr>
                                        <p:cTn id="5629" dur="1" fill="hold">
                                          <p:stCondLst>
                                            <p:cond delay="0"/>
                                          </p:stCondLst>
                                        </p:cTn>
                                        <p:tgtEl>
                                          <p:spTgt spid="139"/>
                                        </p:tgtEl>
                                        <p:attrNameLst>
                                          <p:attrName>style.visibility</p:attrName>
                                        </p:attrNameLst>
                                      </p:cBhvr>
                                      <p:to>
                                        <p:strVal val="hidden"/>
                                      </p:to>
                                    </p:set>
                                  </p:childTnLst>
                                </p:cTn>
                              </p:par>
                              <p:par>
                                <p:cTn id="5630" presetID="1" presetClass="exit" presetSubtype="0" fill="hold" grpId="2" nodeType="withEffect">
                                  <p:stCondLst>
                                    <p:cond delay="0"/>
                                  </p:stCondLst>
                                  <p:childTnLst>
                                    <p:set>
                                      <p:cBhvr>
                                        <p:cTn id="5631" dur="1" fill="hold">
                                          <p:stCondLst>
                                            <p:cond delay="0"/>
                                          </p:stCondLst>
                                        </p:cTn>
                                        <p:tgtEl>
                                          <p:spTgt spid="146"/>
                                        </p:tgtEl>
                                        <p:attrNameLst>
                                          <p:attrName>style.visibility</p:attrName>
                                        </p:attrNameLst>
                                      </p:cBhvr>
                                      <p:to>
                                        <p:strVal val="hidden"/>
                                      </p:to>
                                    </p:set>
                                  </p:childTnLst>
                                </p:cTn>
                              </p:par>
                              <p:par>
                                <p:cTn id="5632" presetID="1" presetClass="exit" presetSubtype="0" fill="hold" grpId="2" nodeType="withEffect">
                                  <p:stCondLst>
                                    <p:cond delay="0"/>
                                  </p:stCondLst>
                                  <p:childTnLst>
                                    <p:set>
                                      <p:cBhvr>
                                        <p:cTn id="5633" dur="1" fill="hold">
                                          <p:stCondLst>
                                            <p:cond delay="0"/>
                                          </p:stCondLst>
                                        </p:cTn>
                                        <p:tgtEl>
                                          <p:spTgt spid="140"/>
                                        </p:tgtEl>
                                        <p:attrNameLst>
                                          <p:attrName>style.visibility</p:attrName>
                                        </p:attrNameLst>
                                      </p:cBhvr>
                                      <p:to>
                                        <p:strVal val="hidden"/>
                                      </p:to>
                                    </p:set>
                                  </p:childTnLst>
                                </p:cTn>
                              </p:par>
                              <p:par>
                                <p:cTn id="5634" presetID="1" presetClass="exit" presetSubtype="0" fill="hold" grpId="2" nodeType="withEffect">
                                  <p:stCondLst>
                                    <p:cond delay="0"/>
                                  </p:stCondLst>
                                  <p:childTnLst>
                                    <p:set>
                                      <p:cBhvr>
                                        <p:cTn id="5635" dur="1" fill="hold">
                                          <p:stCondLst>
                                            <p:cond delay="0"/>
                                          </p:stCondLst>
                                        </p:cTn>
                                        <p:tgtEl>
                                          <p:spTgt spid="138"/>
                                        </p:tgtEl>
                                        <p:attrNameLst>
                                          <p:attrName>style.visibility</p:attrName>
                                        </p:attrNameLst>
                                      </p:cBhvr>
                                      <p:to>
                                        <p:strVal val="hidden"/>
                                      </p:to>
                                    </p:set>
                                  </p:childTnLst>
                                </p:cTn>
                              </p:par>
                              <p:par>
                                <p:cTn id="5636" presetID="1" presetClass="exit" presetSubtype="0" fill="hold" grpId="2" nodeType="withEffect">
                                  <p:stCondLst>
                                    <p:cond delay="0"/>
                                  </p:stCondLst>
                                  <p:childTnLst>
                                    <p:set>
                                      <p:cBhvr>
                                        <p:cTn id="5637" dur="1" fill="hold">
                                          <p:stCondLst>
                                            <p:cond delay="0"/>
                                          </p:stCondLst>
                                        </p:cTn>
                                        <p:tgtEl>
                                          <p:spTgt spid="159"/>
                                        </p:tgtEl>
                                        <p:attrNameLst>
                                          <p:attrName>style.visibility</p:attrName>
                                        </p:attrNameLst>
                                      </p:cBhvr>
                                      <p:to>
                                        <p:strVal val="hidden"/>
                                      </p:to>
                                    </p:set>
                                  </p:childTnLst>
                                </p:cTn>
                              </p:par>
                              <p:par>
                                <p:cTn id="5638" presetID="1" presetClass="exit" presetSubtype="0" fill="hold" grpId="2" nodeType="withEffect">
                                  <p:stCondLst>
                                    <p:cond delay="0"/>
                                  </p:stCondLst>
                                  <p:childTnLst>
                                    <p:set>
                                      <p:cBhvr>
                                        <p:cTn id="5639" dur="1" fill="hold">
                                          <p:stCondLst>
                                            <p:cond delay="0"/>
                                          </p:stCondLst>
                                        </p:cTn>
                                        <p:tgtEl>
                                          <p:spTgt spid="160"/>
                                        </p:tgtEl>
                                        <p:attrNameLst>
                                          <p:attrName>style.visibility</p:attrName>
                                        </p:attrNameLst>
                                      </p:cBhvr>
                                      <p:to>
                                        <p:strVal val="hidden"/>
                                      </p:to>
                                    </p:set>
                                  </p:childTnLst>
                                </p:cTn>
                              </p:par>
                              <p:par>
                                <p:cTn id="5640" presetID="1" presetClass="exit" presetSubtype="0" fill="hold" grpId="2" nodeType="withEffect">
                                  <p:stCondLst>
                                    <p:cond delay="0"/>
                                  </p:stCondLst>
                                  <p:childTnLst>
                                    <p:set>
                                      <p:cBhvr>
                                        <p:cTn id="5641" dur="1" fill="hold">
                                          <p:stCondLst>
                                            <p:cond delay="0"/>
                                          </p:stCondLst>
                                        </p:cTn>
                                        <p:tgtEl>
                                          <p:spTgt spid="145"/>
                                        </p:tgtEl>
                                        <p:attrNameLst>
                                          <p:attrName>style.visibility</p:attrName>
                                        </p:attrNameLst>
                                      </p:cBhvr>
                                      <p:to>
                                        <p:strVal val="hidden"/>
                                      </p:to>
                                    </p:set>
                                  </p:childTnLst>
                                </p:cTn>
                              </p:par>
                              <p:par>
                                <p:cTn id="5642" presetID="1" presetClass="exit" presetSubtype="0" fill="hold" grpId="2" nodeType="withEffect">
                                  <p:stCondLst>
                                    <p:cond delay="0"/>
                                  </p:stCondLst>
                                  <p:childTnLst>
                                    <p:set>
                                      <p:cBhvr>
                                        <p:cTn id="5643" dur="1" fill="hold">
                                          <p:stCondLst>
                                            <p:cond delay="0"/>
                                          </p:stCondLst>
                                        </p:cTn>
                                        <p:tgtEl>
                                          <p:spTgt spid="161"/>
                                        </p:tgtEl>
                                        <p:attrNameLst>
                                          <p:attrName>style.visibility</p:attrName>
                                        </p:attrNameLst>
                                      </p:cBhvr>
                                      <p:to>
                                        <p:strVal val="hidden"/>
                                      </p:to>
                                    </p:set>
                                  </p:childTnLst>
                                </p:cTn>
                              </p:par>
                              <p:par>
                                <p:cTn id="5644" presetID="1" presetClass="exit" presetSubtype="0" fill="hold" grpId="6" nodeType="withEffect">
                                  <p:stCondLst>
                                    <p:cond delay="0"/>
                                  </p:stCondLst>
                                  <p:childTnLst>
                                    <p:set>
                                      <p:cBhvr>
                                        <p:cTn id="5645" dur="1" fill="hold">
                                          <p:stCondLst>
                                            <p:cond delay="0"/>
                                          </p:stCondLst>
                                        </p:cTn>
                                        <p:tgtEl>
                                          <p:spTgt spid="143"/>
                                        </p:tgtEl>
                                        <p:attrNameLst>
                                          <p:attrName>style.visibility</p:attrName>
                                        </p:attrNameLst>
                                      </p:cBhvr>
                                      <p:to>
                                        <p:strVal val="hidden"/>
                                      </p:to>
                                    </p:set>
                                  </p:childTnLst>
                                </p:cTn>
                              </p:par>
                              <p:par>
                                <p:cTn id="5646" presetID="1" presetClass="exit" presetSubtype="0" fill="hold" grpId="2" nodeType="withEffect">
                                  <p:stCondLst>
                                    <p:cond delay="0"/>
                                  </p:stCondLst>
                                  <p:childTnLst>
                                    <p:set>
                                      <p:cBhvr>
                                        <p:cTn id="5647" dur="1" fill="hold">
                                          <p:stCondLst>
                                            <p:cond delay="0"/>
                                          </p:stCondLst>
                                        </p:cTn>
                                        <p:tgtEl>
                                          <p:spTgt spid="163"/>
                                        </p:tgtEl>
                                        <p:attrNameLst>
                                          <p:attrName>style.visibility</p:attrName>
                                        </p:attrNameLst>
                                      </p:cBhvr>
                                      <p:to>
                                        <p:strVal val="hidden"/>
                                      </p:to>
                                    </p:set>
                                  </p:childTnLst>
                                </p:cTn>
                              </p:par>
                              <p:par>
                                <p:cTn id="5648" presetID="1" presetClass="exit" presetSubtype="0" fill="hold" grpId="2" nodeType="withEffect">
                                  <p:stCondLst>
                                    <p:cond delay="0"/>
                                  </p:stCondLst>
                                  <p:childTnLst>
                                    <p:set>
                                      <p:cBhvr>
                                        <p:cTn id="5649" dur="1" fill="hold">
                                          <p:stCondLst>
                                            <p:cond delay="0"/>
                                          </p:stCondLst>
                                        </p:cTn>
                                        <p:tgtEl>
                                          <p:spTgt spid="164"/>
                                        </p:tgtEl>
                                        <p:attrNameLst>
                                          <p:attrName>style.visibility</p:attrName>
                                        </p:attrNameLst>
                                      </p:cBhvr>
                                      <p:to>
                                        <p:strVal val="hidden"/>
                                      </p:to>
                                    </p:set>
                                  </p:childTnLst>
                                </p:cTn>
                              </p:par>
                              <p:par>
                                <p:cTn id="5650" presetID="1" presetClass="exit" presetSubtype="0" fill="hold" grpId="2" nodeType="withEffect">
                                  <p:stCondLst>
                                    <p:cond delay="0"/>
                                  </p:stCondLst>
                                  <p:childTnLst>
                                    <p:set>
                                      <p:cBhvr>
                                        <p:cTn id="5651" dur="1" fill="hold">
                                          <p:stCondLst>
                                            <p:cond delay="0"/>
                                          </p:stCondLst>
                                        </p:cTn>
                                        <p:tgtEl>
                                          <p:spTgt spid="162"/>
                                        </p:tgtEl>
                                        <p:attrNameLst>
                                          <p:attrName>style.visibility</p:attrName>
                                        </p:attrNameLst>
                                      </p:cBhvr>
                                      <p:to>
                                        <p:strVal val="hidden"/>
                                      </p:to>
                                    </p:set>
                                  </p:childTnLst>
                                </p:cTn>
                              </p:par>
                              <p:par>
                                <p:cTn id="5652" presetID="1" presetClass="exit" presetSubtype="0" fill="hold" grpId="2" nodeType="withEffect">
                                  <p:stCondLst>
                                    <p:cond delay="0"/>
                                  </p:stCondLst>
                                  <p:childTnLst>
                                    <p:set>
                                      <p:cBhvr>
                                        <p:cTn id="5653" dur="1" fill="hold">
                                          <p:stCondLst>
                                            <p:cond delay="0"/>
                                          </p:stCondLst>
                                        </p:cTn>
                                        <p:tgtEl>
                                          <p:spTgt spid="171"/>
                                        </p:tgtEl>
                                        <p:attrNameLst>
                                          <p:attrName>style.visibility</p:attrName>
                                        </p:attrNameLst>
                                      </p:cBhvr>
                                      <p:to>
                                        <p:strVal val="hidden"/>
                                      </p:to>
                                    </p:set>
                                  </p:childTnLst>
                                </p:cTn>
                              </p:par>
                              <p:par>
                                <p:cTn id="5654" presetID="1" presetClass="exit" presetSubtype="0" fill="hold" grpId="2" nodeType="withEffect">
                                  <p:stCondLst>
                                    <p:cond delay="0"/>
                                  </p:stCondLst>
                                  <p:childTnLst>
                                    <p:set>
                                      <p:cBhvr>
                                        <p:cTn id="5655" dur="1" fill="hold">
                                          <p:stCondLst>
                                            <p:cond delay="0"/>
                                          </p:stCondLst>
                                        </p:cTn>
                                        <p:tgtEl>
                                          <p:spTgt spid="172"/>
                                        </p:tgtEl>
                                        <p:attrNameLst>
                                          <p:attrName>style.visibility</p:attrName>
                                        </p:attrNameLst>
                                      </p:cBhvr>
                                      <p:to>
                                        <p:strVal val="hidden"/>
                                      </p:to>
                                    </p:set>
                                  </p:childTnLst>
                                </p:cTn>
                              </p:par>
                              <p:par>
                                <p:cTn id="5656" presetID="1" presetClass="exit" presetSubtype="0" fill="hold" grpId="6" nodeType="withEffect">
                                  <p:stCondLst>
                                    <p:cond delay="0"/>
                                  </p:stCondLst>
                                  <p:childTnLst>
                                    <p:set>
                                      <p:cBhvr>
                                        <p:cTn id="5657" dur="1" fill="hold">
                                          <p:stCondLst>
                                            <p:cond delay="0"/>
                                          </p:stCondLst>
                                        </p:cTn>
                                        <p:tgtEl>
                                          <p:spTgt spid="142"/>
                                        </p:tgtEl>
                                        <p:attrNameLst>
                                          <p:attrName>style.visibility</p:attrName>
                                        </p:attrNameLst>
                                      </p:cBhvr>
                                      <p:to>
                                        <p:strVal val="hidden"/>
                                      </p:to>
                                    </p:set>
                                  </p:childTnLst>
                                </p:cTn>
                              </p:par>
                              <p:par>
                                <p:cTn id="5658" presetID="1" presetClass="exit" presetSubtype="0" fill="hold" grpId="2" nodeType="withEffect">
                                  <p:stCondLst>
                                    <p:cond delay="0"/>
                                  </p:stCondLst>
                                  <p:childTnLst>
                                    <p:set>
                                      <p:cBhvr>
                                        <p:cTn id="5659" dur="1" fill="hold">
                                          <p:stCondLst>
                                            <p:cond delay="0"/>
                                          </p:stCondLst>
                                        </p:cTn>
                                        <p:tgtEl>
                                          <p:spTgt spid="173"/>
                                        </p:tgtEl>
                                        <p:attrNameLst>
                                          <p:attrName>style.visibility</p:attrName>
                                        </p:attrNameLst>
                                      </p:cBhvr>
                                      <p:to>
                                        <p:strVal val="hidden"/>
                                      </p:to>
                                    </p:set>
                                  </p:childTnLst>
                                </p:cTn>
                              </p:par>
                              <p:par>
                                <p:cTn id="5660" presetID="1" presetClass="exit" presetSubtype="0" fill="hold" grpId="2" nodeType="withEffect">
                                  <p:stCondLst>
                                    <p:cond delay="0"/>
                                  </p:stCondLst>
                                  <p:childTnLst>
                                    <p:set>
                                      <p:cBhvr>
                                        <p:cTn id="5661" dur="1" fill="hold">
                                          <p:stCondLst>
                                            <p:cond delay="0"/>
                                          </p:stCondLst>
                                        </p:cTn>
                                        <p:tgtEl>
                                          <p:spTgt spid="175"/>
                                        </p:tgtEl>
                                        <p:attrNameLst>
                                          <p:attrName>style.visibility</p:attrName>
                                        </p:attrNameLst>
                                      </p:cBhvr>
                                      <p:to>
                                        <p:strVal val="hidden"/>
                                      </p:to>
                                    </p:set>
                                  </p:childTnLst>
                                </p:cTn>
                              </p:par>
                              <p:par>
                                <p:cTn id="5662" presetID="1" presetClass="exit" presetSubtype="0" fill="hold" grpId="2" nodeType="withEffect">
                                  <p:stCondLst>
                                    <p:cond delay="0"/>
                                  </p:stCondLst>
                                  <p:childTnLst>
                                    <p:set>
                                      <p:cBhvr>
                                        <p:cTn id="5663" dur="1" fill="hold">
                                          <p:stCondLst>
                                            <p:cond delay="0"/>
                                          </p:stCondLst>
                                        </p:cTn>
                                        <p:tgtEl>
                                          <p:spTgt spid="176"/>
                                        </p:tgtEl>
                                        <p:attrNameLst>
                                          <p:attrName>style.visibility</p:attrName>
                                        </p:attrNameLst>
                                      </p:cBhvr>
                                      <p:to>
                                        <p:strVal val="hidden"/>
                                      </p:to>
                                    </p:set>
                                  </p:childTnLst>
                                </p:cTn>
                              </p:par>
                              <p:par>
                                <p:cTn id="5664" presetID="1" presetClass="exit" presetSubtype="0" fill="hold" grpId="2" nodeType="withEffect">
                                  <p:stCondLst>
                                    <p:cond delay="0"/>
                                  </p:stCondLst>
                                  <p:childTnLst>
                                    <p:set>
                                      <p:cBhvr>
                                        <p:cTn id="5665" dur="1" fill="hold">
                                          <p:stCondLst>
                                            <p:cond delay="0"/>
                                          </p:stCondLst>
                                        </p:cTn>
                                        <p:tgtEl>
                                          <p:spTgt spid="147"/>
                                        </p:tgtEl>
                                        <p:attrNameLst>
                                          <p:attrName>style.visibility</p:attrName>
                                        </p:attrNameLst>
                                      </p:cBhvr>
                                      <p:to>
                                        <p:strVal val="hidden"/>
                                      </p:to>
                                    </p:set>
                                  </p:childTnLst>
                                </p:cTn>
                              </p:par>
                              <p:par>
                                <p:cTn id="5666" presetID="1" presetClass="exit" presetSubtype="0" fill="hold" grpId="2" nodeType="withEffect">
                                  <p:stCondLst>
                                    <p:cond delay="0"/>
                                  </p:stCondLst>
                                  <p:childTnLst>
                                    <p:set>
                                      <p:cBhvr>
                                        <p:cTn id="5667" dur="1" fill="hold">
                                          <p:stCondLst>
                                            <p:cond delay="0"/>
                                          </p:stCondLst>
                                        </p:cTn>
                                        <p:tgtEl>
                                          <p:spTgt spid="174"/>
                                        </p:tgtEl>
                                        <p:attrNameLst>
                                          <p:attrName>style.visibility</p:attrName>
                                        </p:attrNameLst>
                                      </p:cBhvr>
                                      <p:to>
                                        <p:strVal val="hidden"/>
                                      </p:to>
                                    </p:set>
                                  </p:childTnLst>
                                </p:cTn>
                              </p:par>
                              <p:par>
                                <p:cTn id="5668" presetID="1" presetClass="exit" presetSubtype="0" fill="hold" grpId="2" nodeType="withEffect">
                                  <p:stCondLst>
                                    <p:cond delay="0"/>
                                  </p:stCondLst>
                                  <p:childTnLst>
                                    <p:set>
                                      <p:cBhvr>
                                        <p:cTn id="5669" dur="1" fill="hold">
                                          <p:stCondLst>
                                            <p:cond delay="0"/>
                                          </p:stCondLst>
                                        </p:cTn>
                                        <p:tgtEl>
                                          <p:spTgt spid="183"/>
                                        </p:tgtEl>
                                        <p:attrNameLst>
                                          <p:attrName>style.visibility</p:attrName>
                                        </p:attrNameLst>
                                      </p:cBhvr>
                                      <p:to>
                                        <p:strVal val="hidden"/>
                                      </p:to>
                                    </p:set>
                                  </p:childTnLst>
                                </p:cTn>
                              </p:par>
                              <p:par>
                                <p:cTn id="5670" presetID="1" presetClass="exit" presetSubtype="0" fill="hold" grpId="2" nodeType="withEffect">
                                  <p:stCondLst>
                                    <p:cond delay="0"/>
                                  </p:stCondLst>
                                  <p:childTnLst>
                                    <p:set>
                                      <p:cBhvr>
                                        <p:cTn id="5671" dur="1" fill="hold">
                                          <p:stCondLst>
                                            <p:cond delay="0"/>
                                          </p:stCondLst>
                                        </p:cTn>
                                        <p:tgtEl>
                                          <p:spTgt spid="184"/>
                                        </p:tgtEl>
                                        <p:attrNameLst>
                                          <p:attrName>style.visibility</p:attrName>
                                        </p:attrNameLst>
                                      </p:cBhvr>
                                      <p:to>
                                        <p:strVal val="hidden"/>
                                      </p:to>
                                    </p:set>
                                  </p:childTnLst>
                                </p:cTn>
                              </p:par>
                              <p:par>
                                <p:cTn id="5672" presetID="1" presetClass="exit" presetSubtype="0" fill="hold" grpId="6" nodeType="withEffect">
                                  <p:stCondLst>
                                    <p:cond delay="0"/>
                                  </p:stCondLst>
                                  <p:childTnLst>
                                    <p:set>
                                      <p:cBhvr>
                                        <p:cTn id="5673" dur="1" fill="hold">
                                          <p:stCondLst>
                                            <p:cond delay="0"/>
                                          </p:stCondLst>
                                        </p:cTn>
                                        <p:tgtEl>
                                          <p:spTgt spid="141"/>
                                        </p:tgtEl>
                                        <p:attrNameLst>
                                          <p:attrName>style.visibility</p:attrName>
                                        </p:attrNameLst>
                                      </p:cBhvr>
                                      <p:to>
                                        <p:strVal val="hidden"/>
                                      </p:to>
                                    </p:set>
                                  </p:childTnLst>
                                </p:cTn>
                              </p:par>
                              <p:par>
                                <p:cTn id="5674" presetID="1" presetClass="exit" presetSubtype="0" fill="hold" grpId="2" nodeType="withEffect">
                                  <p:stCondLst>
                                    <p:cond delay="0"/>
                                  </p:stCondLst>
                                  <p:childTnLst>
                                    <p:set>
                                      <p:cBhvr>
                                        <p:cTn id="5675" dur="1" fill="hold">
                                          <p:stCondLst>
                                            <p:cond delay="0"/>
                                          </p:stCondLst>
                                        </p:cTn>
                                        <p:tgtEl>
                                          <p:spTgt spid="185"/>
                                        </p:tgtEl>
                                        <p:attrNameLst>
                                          <p:attrName>style.visibility</p:attrName>
                                        </p:attrNameLst>
                                      </p:cBhvr>
                                      <p:to>
                                        <p:strVal val="hidden"/>
                                      </p:to>
                                    </p:set>
                                  </p:childTnLst>
                                </p:cTn>
                              </p:par>
                              <p:par>
                                <p:cTn id="5676" presetID="1" presetClass="exit" presetSubtype="0" fill="hold" grpId="2" nodeType="withEffect">
                                  <p:stCondLst>
                                    <p:cond delay="0"/>
                                  </p:stCondLst>
                                  <p:childTnLst>
                                    <p:set>
                                      <p:cBhvr>
                                        <p:cTn id="5677" dur="1" fill="hold">
                                          <p:stCondLst>
                                            <p:cond delay="0"/>
                                          </p:stCondLst>
                                        </p:cTn>
                                        <p:tgtEl>
                                          <p:spTgt spid="148"/>
                                        </p:tgtEl>
                                        <p:attrNameLst>
                                          <p:attrName>style.visibility</p:attrName>
                                        </p:attrNameLst>
                                      </p:cBhvr>
                                      <p:to>
                                        <p:strVal val="hidden"/>
                                      </p:to>
                                    </p:set>
                                  </p:childTnLst>
                                </p:cTn>
                              </p:par>
                              <p:par>
                                <p:cTn id="5678" presetID="1" presetClass="exit" presetSubtype="0" fill="hold" grpId="2" nodeType="withEffect">
                                  <p:stCondLst>
                                    <p:cond delay="0"/>
                                  </p:stCondLst>
                                  <p:childTnLst>
                                    <p:set>
                                      <p:cBhvr>
                                        <p:cTn id="5679" dur="1" fill="hold">
                                          <p:stCondLst>
                                            <p:cond delay="0"/>
                                          </p:stCondLst>
                                        </p:cTn>
                                        <p:tgtEl>
                                          <p:spTgt spid="187"/>
                                        </p:tgtEl>
                                        <p:attrNameLst>
                                          <p:attrName>style.visibility</p:attrName>
                                        </p:attrNameLst>
                                      </p:cBhvr>
                                      <p:to>
                                        <p:strVal val="hidden"/>
                                      </p:to>
                                    </p:set>
                                  </p:childTnLst>
                                </p:cTn>
                              </p:par>
                              <p:par>
                                <p:cTn id="5680" presetID="1" presetClass="exit" presetSubtype="0" fill="hold" grpId="2" nodeType="withEffect">
                                  <p:stCondLst>
                                    <p:cond delay="0"/>
                                  </p:stCondLst>
                                  <p:childTnLst>
                                    <p:set>
                                      <p:cBhvr>
                                        <p:cTn id="5681" dur="1" fill="hold">
                                          <p:stCondLst>
                                            <p:cond delay="0"/>
                                          </p:stCondLst>
                                        </p:cTn>
                                        <p:tgtEl>
                                          <p:spTgt spid="188"/>
                                        </p:tgtEl>
                                        <p:attrNameLst>
                                          <p:attrName>style.visibility</p:attrName>
                                        </p:attrNameLst>
                                      </p:cBhvr>
                                      <p:to>
                                        <p:strVal val="hidden"/>
                                      </p:to>
                                    </p:set>
                                  </p:childTnLst>
                                </p:cTn>
                              </p:par>
                              <p:par>
                                <p:cTn id="5682" presetID="1" presetClass="exit" presetSubtype="0" fill="hold" grpId="2" nodeType="withEffect">
                                  <p:stCondLst>
                                    <p:cond delay="0"/>
                                  </p:stCondLst>
                                  <p:childTnLst>
                                    <p:set>
                                      <p:cBhvr>
                                        <p:cTn id="5683" dur="1" fill="hold">
                                          <p:stCondLst>
                                            <p:cond delay="0"/>
                                          </p:stCondLst>
                                        </p:cTn>
                                        <p:tgtEl>
                                          <p:spTgt spid="186"/>
                                        </p:tgtEl>
                                        <p:attrNameLst>
                                          <p:attrName>style.visibility</p:attrName>
                                        </p:attrNameLst>
                                      </p:cBhvr>
                                      <p:to>
                                        <p:strVal val="hidden"/>
                                      </p:to>
                                    </p:set>
                                  </p:childTnLst>
                                </p:cTn>
                              </p:par>
                              <p:par>
                                <p:cTn id="5684" presetID="1" presetClass="entr" presetSubtype="0" fill="hold" grpId="12" nodeType="withEffect">
                                  <p:stCondLst>
                                    <p:cond delay="0"/>
                                  </p:stCondLst>
                                  <p:childTnLst>
                                    <p:set>
                                      <p:cBhvr>
                                        <p:cTn id="5685" dur="1" fill="hold">
                                          <p:stCondLst>
                                            <p:cond delay="0"/>
                                          </p:stCondLst>
                                        </p:cTn>
                                        <p:tgtEl>
                                          <p:spTgt spid="331"/>
                                        </p:tgtEl>
                                        <p:attrNameLst>
                                          <p:attrName>style.visibility</p:attrName>
                                        </p:attrNameLst>
                                      </p:cBhvr>
                                      <p:to>
                                        <p:strVal val="visible"/>
                                      </p:to>
                                    </p:set>
                                  </p:childTnLst>
                                </p:cTn>
                              </p:par>
                              <p:par>
                                <p:cTn id="5686" presetID="1" presetClass="entr" presetSubtype="0" fill="hold" grpId="12" nodeType="withEffect">
                                  <p:stCondLst>
                                    <p:cond delay="0"/>
                                  </p:stCondLst>
                                  <p:childTnLst>
                                    <p:set>
                                      <p:cBhvr>
                                        <p:cTn id="5687" dur="1" fill="hold">
                                          <p:stCondLst>
                                            <p:cond delay="0"/>
                                          </p:stCondLst>
                                        </p:cTn>
                                        <p:tgtEl>
                                          <p:spTgt spid="332"/>
                                        </p:tgtEl>
                                        <p:attrNameLst>
                                          <p:attrName>style.visibility</p:attrName>
                                        </p:attrNameLst>
                                      </p:cBhvr>
                                      <p:to>
                                        <p:strVal val="visible"/>
                                      </p:to>
                                    </p:set>
                                  </p:childTnLst>
                                </p:cTn>
                              </p:par>
                              <p:par>
                                <p:cTn id="5688" presetID="1" presetClass="entr" presetSubtype="0" fill="hold" grpId="12" nodeType="withEffect">
                                  <p:stCondLst>
                                    <p:cond delay="0"/>
                                  </p:stCondLst>
                                  <p:childTnLst>
                                    <p:set>
                                      <p:cBhvr>
                                        <p:cTn id="5689" dur="1" fill="hold">
                                          <p:stCondLst>
                                            <p:cond delay="0"/>
                                          </p:stCondLst>
                                        </p:cTn>
                                        <p:tgtEl>
                                          <p:spTgt spid="330"/>
                                        </p:tgtEl>
                                        <p:attrNameLst>
                                          <p:attrName>style.visibility</p:attrName>
                                        </p:attrNameLst>
                                      </p:cBhvr>
                                      <p:to>
                                        <p:strVal val="visible"/>
                                      </p:to>
                                    </p:set>
                                  </p:childTnLst>
                                </p:cTn>
                              </p:par>
                              <p:par>
                                <p:cTn id="5690" presetID="1" presetClass="entr" presetSubtype="0" fill="hold" grpId="12" nodeType="withEffect">
                                  <p:stCondLst>
                                    <p:cond delay="0"/>
                                  </p:stCondLst>
                                  <p:childTnLst>
                                    <p:set>
                                      <p:cBhvr>
                                        <p:cTn id="5691" dur="1" fill="hold">
                                          <p:stCondLst>
                                            <p:cond delay="0"/>
                                          </p:stCondLst>
                                        </p:cTn>
                                        <p:tgtEl>
                                          <p:spTgt spid="329"/>
                                        </p:tgtEl>
                                        <p:attrNameLst>
                                          <p:attrName>style.visibility</p:attrName>
                                        </p:attrNameLst>
                                      </p:cBhvr>
                                      <p:to>
                                        <p:strVal val="visible"/>
                                      </p:to>
                                    </p:set>
                                  </p:childTnLst>
                                </p:cTn>
                              </p:par>
                              <p:par>
                                <p:cTn id="5692" presetID="1" presetClass="exit" presetSubtype="0" fill="hold" grpId="2" nodeType="withEffect">
                                  <p:stCondLst>
                                    <p:cond delay="0"/>
                                  </p:stCondLst>
                                  <p:childTnLst>
                                    <p:set>
                                      <p:cBhvr>
                                        <p:cTn id="5693" dur="1" fill="hold">
                                          <p:stCondLst>
                                            <p:cond delay="0"/>
                                          </p:stCondLst>
                                        </p:cTn>
                                        <p:tgtEl>
                                          <p:spTgt spid="315"/>
                                        </p:tgtEl>
                                        <p:attrNameLst>
                                          <p:attrName>style.visibility</p:attrName>
                                        </p:attrNameLst>
                                      </p:cBhvr>
                                      <p:to>
                                        <p:strVal val="hidden"/>
                                      </p:to>
                                    </p:set>
                                  </p:childTnLst>
                                </p:cTn>
                              </p:par>
                              <p:par>
                                <p:cTn id="5694" presetID="1" presetClass="exit" presetSubtype="0" fill="hold" grpId="2" nodeType="withEffect">
                                  <p:stCondLst>
                                    <p:cond delay="0"/>
                                  </p:stCondLst>
                                  <p:childTnLst>
                                    <p:set>
                                      <p:cBhvr>
                                        <p:cTn id="5695" dur="1" fill="hold">
                                          <p:stCondLst>
                                            <p:cond delay="0"/>
                                          </p:stCondLst>
                                        </p:cTn>
                                        <p:tgtEl>
                                          <p:spTgt spid="316"/>
                                        </p:tgtEl>
                                        <p:attrNameLst>
                                          <p:attrName>style.visibility</p:attrName>
                                        </p:attrNameLst>
                                      </p:cBhvr>
                                      <p:to>
                                        <p:strVal val="hidden"/>
                                      </p:to>
                                    </p:set>
                                  </p:childTnLst>
                                </p:cTn>
                              </p:par>
                              <p:par>
                                <p:cTn id="5696" presetID="1" presetClass="exit" presetSubtype="0" fill="hold" grpId="6" nodeType="withEffect">
                                  <p:stCondLst>
                                    <p:cond delay="0"/>
                                  </p:stCondLst>
                                  <p:childTnLst>
                                    <p:set>
                                      <p:cBhvr>
                                        <p:cTn id="5697" dur="1" fill="hold">
                                          <p:stCondLst>
                                            <p:cond delay="0"/>
                                          </p:stCondLst>
                                        </p:cTn>
                                        <p:tgtEl>
                                          <p:spTgt spid="324"/>
                                        </p:tgtEl>
                                        <p:attrNameLst>
                                          <p:attrName>style.visibility</p:attrName>
                                        </p:attrNameLst>
                                      </p:cBhvr>
                                      <p:to>
                                        <p:strVal val="hidden"/>
                                      </p:to>
                                    </p:set>
                                  </p:childTnLst>
                                </p:cTn>
                              </p:par>
                              <p:par>
                                <p:cTn id="5698" presetID="1" presetClass="exit" presetSubtype="0" fill="hold" grpId="2" nodeType="withEffect">
                                  <p:stCondLst>
                                    <p:cond delay="0"/>
                                  </p:stCondLst>
                                  <p:childTnLst>
                                    <p:set>
                                      <p:cBhvr>
                                        <p:cTn id="5699" dur="1" fill="hold">
                                          <p:stCondLst>
                                            <p:cond delay="0"/>
                                          </p:stCondLst>
                                        </p:cTn>
                                        <p:tgtEl>
                                          <p:spTgt spid="317"/>
                                        </p:tgtEl>
                                        <p:attrNameLst>
                                          <p:attrName>style.visibility</p:attrName>
                                        </p:attrNameLst>
                                      </p:cBhvr>
                                      <p:to>
                                        <p:strVal val="hidden"/>
                                      </p:to>
                                    </p:set>
                                  </p:childTnLst>
                                </p:cTn>
                              </p:par>
                              <p:par>
                                <p:cTn id="5700" presetID="1" presetClass="exit" presetSubtype="0" fill="hold" grpId="2" nodeType="withEffect">
                                  <p:stCondLst>
                                    <p:cond delay="0"/>
                                  </p:stCondLst>
                                  <p:childTnLst>
                                    <p:set>
                                      <p:cBhvr>
                                        <p:cTn id="5701" dur="1" fill="hold">
                                          <p:stCondLst>
                                            <p:cond delay="0"/>
                                          </p:stCondLst>
                                        </p:cTn>
                                        <p:tgtEl>
                                          <p:spTgt spid="319"/>
                                        </p:tgtEl>
                                        <p:attrNameLst>
                                          <p:attrName>style.visibility</p:attrName>
                                        </p:attrNameLst>
                                      </p:cBhvr>
                                      <p:to>
                                        <p:strVal val="hidden"/>
                                      </p:to>
                                    </p:set>
                                  </p:childTnLst>
                                </p:cTn>
                              </p:par>
                              <p:par>
                                <p:cTn id="5702" presetID="1" presetClass="exit" presetSubtype="0" fill="hold" grpId="2" nodeType="withEffect">
                                  <p:stCondLst>
                                    <p:cond delay="0"/>
                                  </p:stCondLst>
                                  <p:childTnLst>
                                    <p:set>
                                      <p:cBhvr>
                                        <p:cTn id="5703" dur="1" fill="hold">
                                          <p:stCondLst>
                                            <p:cond delay="0"/>
                                          </p:stCondLst>
                                        </p:cTn>
                                        <p:tgtEl>
                                          <p:spTgt spid="326"/>
                                        </p:tgtEl>
                                        <p:attrNameLst>
                                          <p:attrName>style.visibility</p:attrName>
                                        </p:attrNameLst>
                                      </p:cBhvr>
                                      <p:to>
                                        <p:strVal val="hidden"/>
                                      </p:to>
                                    </p:set>
                                  </p:childTnLst>
                                </p:cTn>
                              </p:par>
                              <p:par>
                                <p:cTn id="5704" presetID="1" presetClass="exit" presetSubtype="0" fill="hold" grpId="2" nodeType="withEffect">
                                  <p:stCondLst>
                                    <p:cond delay="0"/>
                                  </p:stCondLst>
                                  <p:childTnLst>
                                    <p:set>
                                      <p:cBhvr>
                                        <p:cTn id="5705" dur="1" fill="hold">
                                          <p:stCondLst>
                                            <p:cond delay="0"/>
                                          </p:stCondLst>
                                        </p:cTn>
                                        <p:tgtEl>
                                          <p:spTgt spid="320"/>
                                        </p:tgtEl>
                                        <p:attrNameLst>
                                          <p:attrName>style.visibility</p:attrName>
                                        </p:attrNameLst>
                                      </p:cBhvr>
                                      <p:to>
                                        <p:strVal val="hidden"/>
                                      </p:to>
                                    </p:set>
                                  </p:childTnLst>
                                </p:cTn>
                              </p:par>
                              <p:par>
                                <p:cTn id="5706" presetID="1" presetClass="exit" presetSubtype="0" fill="hold" grpId="2" nodeType="withEffect">
                                  <p:stCondLst>
                                    <p:cond delay="0"/>
                                  </p:stCondLst>
                                  <p:childTnLst>
                                    <p:set>
                                      <p:cBhvr>
                                        <p:cTn id="5707" dur="1" fill="hold">
                                          <p:stCondLst>
                                            <p:cond delay="0"/>
                                          </p:stCondLst>
                                        </p:cTn>
                                        <p:tgtEl>
                                          <p:spTgt spid="318"/>
                                        </p:tgtEl>
                                        <p:attrNameLst>
                                          <p:attrName>style.visibility</p:attrName>
                                        </p:attrNameLst>
                                      </p:cBhvr>
                                      <p:to>
                                        <p:strVal val="hidden"/>
                                      </p:to>
                                    </p:set>
                                  </p:childTnLst>
                                </p:cTn>
                              </p:par>
                              <p:par>
                                <p:cTn id="5708" presetID="1" presetClass="exit" presetSubtype="0" fill="hold" grpId="2" nodeType="withEffect">
                                  <p:stCondLst>
                                    <p:cond delay="0"/>
                                  </p:stCondLst>
                                  <p:childTnLst>
                                    <p:set>
                                      <p:cBhvr>
                                        <p:cTn id="5709" dur="1" fill="hold">
                                          <p:stCondLst>
                                            <p:cond delay="0"/>
                                          </p:stCondLst>
                                        </p:cTn>
                                        <p:tgtEl>
                                          <p:spTgt spid="339"/>
                                        </p:tgtEl>
                                        <p:attrNameLst>
                                          <p:attrName>style.visibility</p:attrName>
                                        </p:attrNameLst>
                                      </p:cBhvr>
                                      <p:to>
                                        <p:strVal val="hidden"/>
                                      </p:to>
                                    </p:set>
                                  </p:childTnLst>
                                </p:cTn>
                              </p:par>
                              <p:par>
                                <p:cTn id="5710" presetID="1" presetClass="exit" presetSubtype="0" fill="hold" grpId="2" nodeType="withEffect">
                                  <p:stCondLst>
                                    <p:cond delay="0"/>
                                  </p:stCondLst>
                                  <p:childTnLst>
                                    <p:set>
                                      <p:cBhvr>
                                        <p:cTn id="5711" dur="1" fill="hold">
                                          <p:stCondLst>
                                            <p:cond delay="0"/>
                                          </p:stCondLst>
                                        </p:cTn>
                                        <p:tgtEl>
                                          <p:spTgt spid="340"/>
                                        </p:tgtEl>
                                        <p:attrNameLst>
                                          <p:attrName>style.visibility</p:attrName>
                                        </p:attrNameLst>
                                      </p:cBhvr>
                                      <p:to>
                                        <p:strVal val="hidden"/>
                                      </p:to>
                                    </p:set>
                                  </p:childTnLst>
                                </p:cTn>
                              </p:par>
                              <p:par>
                                <p:cTn id="5712" presetID="1" presetClass="exit" presetSubtype="0" fill="hold" grpId="2" nodeType="withEffect">
                                  <p:stCondLst>
                                    <p:cond delay="0"/>
                                  </p:stCondLst>
                                  <p:childTnLst>
                                    <p:set>
                                      <p:cBhvr>
                                        <p:cTn id="5713" dur="1" fill="hold">
                                          <p:stCondLst>
                                            <p:cond delay="0"/>
                                          </p:stCondLst>
                                        </p:cTn>
                                        <p:tgtEl>
                                          <p:spTgt spid="325"/>
                                        </p:tgtEl>
                                        <p:attrNameLst>
                                          <p:attrName>style.visibility</p:attrName>
                                        </p:attrNameLst>
                                      </p:cBhvr>
                                      <p:to>
                                        <p:strVal val="hidden"/>
                                      </p:to>
                                    </p:set>
                                  </p:childTnLst>
                                </p:cTn>
                              </p:par>
                              <p:par>
                                <p:cTn id="5714" presetID="1" presetClass="exit" presetSubtype="0" fill="hold" grpId="2" nodeType="withEffect">
                                  <p:stCondLst>
                                    <p:cond delay="0"/>
                                  </p:stCondLst>
                                  <p:childTnLst>
                                    <p:set>
                                      <p:cBhvr>
                                        <p:cTn id="5715" dur="1" fill="hold">
                                          <p:stCondLst>
                                            <p:cond delay="0"/>
                                          </p:stCondLst>
                                        </p:cTn>
                                        <p:tgtEl>
                                          <p:spTgt spid="341"/>
                                        </p:tgtEl>
                                        <p:attrNameLst>
                                          <p:attrName>style.visibility</p:attrName>
                                        </p:attrNameLst>
                                      </p:cBhvr>
                                      <p:to>
                                        <p:strVal val="hidden"/>
                                      </p:to>
                                    </p:set>
                                  </p:childTnLst>
                                </p:cTn>
                              </p:par>
                              <p:par>
                                <p:cTn id="5716" presetID="1" presetClass="exit" presetSubtype="0" fill="hold" grpId="6" nodeType="withEffect">
                                  <p:stCondLst>
                                    <p:cond delay="0"/>
                                  </p:stCondLst>
                                  <p:childTnLst>
                                    <p:set>
                                      <p:cBhvr>
                                        <p:cTn id="5717" dur="1" fill="hold">
                                          <p:stCondLst>
                                            <p:cond delay="0"/>
                                          </p:stCondLst>
                                        </p:cTn>
                                        <p:tgtEl>
                                          <p:spTgt spid="323"/>
                                        </p:tgtEl>
                                        <p:attrNameLst>
                                          <p:attrName>style.visibility</p:attrName>
                                        </p:attrNameLst>
                                      </p:cBhvr>
                                      <p:to>
                                        <p:strVal val="hidden"/>
                                      </p:to>
                                    </p:set>
                                  </p:childTnLst>
                                </p:cTn>
                              </p:par>
                              <p:par>
                                <p:cTn id="5718" presetID="1" presetClass="exit" presetSubtype="0" fill="hold" grpId="2" nodeType="withEffect">
                                  <p:stCondLst>
                                    <p:cond delay="0"/>
                                  </p:stCondLst>
                                  <p:childTnLst>
                                    <p:set>
                                      <p:cBhvr>
                                        <p:cTn id="5719" dur="1" fill="hold">
                                          <p:stCondLst>
                                            <p:cond delay="0"/>
                                          </p:stCondLst>
                                        </p:cTn>
                                        <p:tgtEl>
                                          <p:spTgt spid="343"/>
                                        </p:tgtEl>
                                        <p:attrNameLst>
                                          <p:attrName>style.visibility</p:attrName>
                                        </p:attrNameLst>
                                      </p:cBhvr>
                                      <p:to>
                                        <p:strVal val="hidden"/>
                                      </p:to>
                                    </p:set>
                                  </p:childTnLst>
                                </p:cTn>
                              </p:par>
                              <p:par>
                                <p:cTn id="5720" presetID="1" presetClass="exit" presetSubtype="0" fill="hold" grpId="2" nodeType="withEffect">
                                  <p:stCondLst>
                                    <p:cond delay="0"/>
                                  </p:stCondLst>
                                  <p:childTnLst>
                                    <p:set>
                                      <p:cBhvr>
                                        <p:cTn id="5721" dur="1" fill="hold">
                                          <p:stCondLst>
                                            <p:cond delay="0"/>
                                          </p:stCondLst>
                                        </p:cTn>
                                        <p:tgtEl>
                                          <p:spTgt spid="344"/>
                                        </p:tgtEl>
                                        <p:attrNameLst>
                                          <p:attrName>style.visibility</p:attrName>
                                        </p:attrNameLst>
                                      </p:cBhvr>
                                      <p:to>
                                        <p:strVal val="hidden"/>
                                      </p:to>
                                    </p:set>
                                  </p:childTnLst>
                                </p:cTn>
                              </p:par>
                              <p:par>
                                <p:cTn id="5722" presetID="1" presetClass="exit" presetSubtype="0" fill="hold" grpId="2" nodeType="withEffect">
                                  <p:stCondLst>
                                    <p:cond delay="0"/>
                                  </p:stCondLst>
                                  <p:childTnLst>
                                    <p:set>
                                      <p:cBhvr>
                                        <p:cTn id="5723" dur="1" fill="hold">
                                          <p:stCondLst>
                                            <p:cond delay="0"/>
                                          </p:stCondLst>
                                        </p:cTn>
                                        <p:tgtEl>
                                          <p:spTgt spid="342"/>
                                        </p:tgtEl>
                                        <p:attrNameLst>
                                          <p:attrName>style.visibility</p:attrName>
                                        </p:attrNameLst>
                                      </p:cBhvr>
                                      <p:to>
                                        <p:strVal val="hidden"/>
                                      </p:to>
                                    </p:set>
                                  </p:childTnLst>
                                </p:cTn>
                              </p:par>
                              <p:par>
                                <p:cTn id="5724" presetID="1" presetClass="exit" presetSubtype="0" fill="hold" grpId="2" nodeType="withEffect">
                                  <p:stCondLst>
                                    <p:cond delay="0"/>
                                  </p:stCondLst>
                                  <p:childTnLst>
                                    <p:set>
                                      <p:cBhvr>
                                        <p:cTn id="5725" dur="1" fill="hold">
                                          <p:stCondLst>
                                            <p:cond delay="0"/>
                                          </p:stCondLst>
                                        </p:cTn>
                                        <p:tgtEl>
                                          <p:spTgt spid="351"/>
                                        </p:tgtEl>
                                        <p:attrNameLst>
                                          <p:attrName>style.visibility</p:attrName>
                                        </p:attrNameLst>
                                      </p:cBhvr>
                                      <p:to>
                                        <p:strVal val="hidden"/>
                                      </p:to>
                                    </p:set>
                                  </p:childTnLst>
                                </p:cTn>
                              </p:par>
                              <p:par>
                                <p:cTn id="5726" presetID="1" presetClass="exit" presetSubtype="0" fill="hold" grpId="2" nodeType="withEffect">
                                  <p:stCondLst>
                                    <p:cond delay="0"/>
                                  </p:stCondLst>
                                  <p:childTnLst>
                                    <p:set>
                                      <p:cBhvr>
                                        <p:cTn id="5727" dur="1" fill="hold">
                                          <p:stCondLst>
                                            <p:cond delay="0"/>
                                          </p:stCondLst>
                                        </p:cTn>
                                        <p:tgtEl>
                                          <p:spTgt spid="352"/>
                                        </p:tgtEl>
                                        <p:attrNameLst>
                                          <p:attrName>style.visibility</p:attrName>
                                        </p:attrNameLst>
                                      </p:cBhvr>
                                      <p:to>
                                        <p:strVal val="hidden"/>
                                      </p:to>
                                    </p:set>
                                  </p:childTnLst>
                                </p:cTn>
                              </p:par>
                              <p:par>
                                <p:cTn id="5728" presetID="1" presetClass="exit" presetSubtype="0" fill="hold" grpId="6" nodeType="withEffect">
                                  <p:stCondLst>
                                    <p:cond delay="0"/>
                                  </p:stCondLst>
                                  <p:childTnLst>
                                    <p:set>
                                      <p:cBhvr>
                                        <p:cTn id="5729" dur="1" fill="hold">
                                          <p:stCondLst>
                                            <p:cond delay="0"/>
                                          </p:stCondLst>
                                        </p:cTn>
                                        <p:tgtEl>
                                          <p:spTgt spid="322"/>
                                        </p:tgtEl>
                                        <p:attrNameLst>
                                          <p:attrName>style.visibility</p:attrName>
                                        </p:attrNameLst>
                                      </p:cBhvr>
                                      <p:to>
                                        <p:strVal val="hidden"/>
                                      </p:to>
                                    </p:set>
                                  </p:childTnLst>
                                </p:cTn>
                              </p:par>
                              <p:par>
                                <p:cTn id="5730" presetID="1" presetClass="exit" presetSubtype="0" fill="hold" grpId="2" nodeType="withEffect">
                                  <p:stCondLst>
                                    <p:cond delay="0"/>
                                  </p:stCondLst>
                                  <p:childTnLst>
                                    <p:set>
                                      <p:cBhvr>
                                        <p:cTn id="5731" dur="1" fill="hold">
                                          <p:stCondLst>
                                            <p:cond delay="0"/>
                                          </p:stCondLst>
                                        </p:cTn>
                                        <p:tgtEl>
                                          <p:spTgt spid="353"/>
                                        </p:tgtEl>
                                        <p:attrNameLst>
                                          <p:attrName>style.visibility</p:attrName>
                                        </p:attrNameLst>
                                      </p:cBhvr>
                                      <p:to>
                                        <p:strVal val="hidden"/>
                                      </p:to>
                                    </p:set>
                                  </p:childTnLst>
                                </p:cTn>
                              </p:par>
                              <p:par>
                                <p:cTn id="5732" presetID="1" presetClass="exit" presetSubtype="0" fill="hold" grpId="2" nodeType="withEffect">
                                  <p:stCondLst>
                                    <p:cond delay="0"/>
                                  </p:stCondLst>
                                  <p:childTnLst>
                                    <p:set>
                                      <p:cBhvr>
                                        <p:cTn id="5733" dur="1" fill="hold">
                                          <p:stCondLst>
                                            <p:cond delay="0"/>
                                          </p:stCondLst>
                                        </p:cTn>
                                        <p:tgtEl>
                                          <p:spTgt spid="355"/>
                                        </p:tgtEl>
                                        <p:attrNameLst>
                                          <p:attrName>style.visibility</p:attrName>
                                        </p:attrNameLst>
                                      </p:cBhvr>
                                      <p:to>
                                        <p:strVal val="hidden"/>
                                      </p:to>
                                    </p:set>
                                  </p:childTnLst>
                                </p:cTn>
                              </p:par>
                              <p:par>
                                <p:cTn id="5734" presetID="1" presetClass="exit" presetSubtype="0" fill="hold" grpId="2" nodeType="withEffect">
                                  <p:stCondLst>
                                    <p:cond delay="0"/>
                                  </p:stCondLst>
                                  <p:childTnLst>
                                    <p:set>
                                      <p:cBhvr>
                                        <p:cTn id="5735" dur="1" fill="hold">
                                          <p:stCondLst>
                                            <p:cond delay="0"/>
                                          </p:stCondLst>
                                        </p:cTn>
                                        <p:tgtEl>
                                          <p:spTgt spid="356"/>
                                        </p:tgtEl>
                                        <p:attrNameLst>
                                          <p:attrName>style.visibility</p:attrName>
                                        </p:attrNameLst>
                                      </p:cBhvr>
                                      <p:to>
                                        <p:strVal val="hidden"/>
                                      </p:to>
                                    </p:set>
                                  </p:childTnLst>
                                </p:cTn>
                              </p:par>
                              <p:par>
                                <p:cTn id="5736" presetID="1" presetClass="exit" presetSubtype="0" fill="hold" grpId="2" nodeType="withEffect">
                                  <p:stCondLst>
                                    <p:cond delay="0"/>
                                  </p:stCondLst>
                                  <p:childTnLst>
                                    <p:set>
                                      <p:cBhvr>
                                        <p:cTn id="5737" dur="1" fill="hold">
                                          <p:stCondLst>
                                            <p:cond delay="0"/>
                                          </p:stCondLst>
                                        </p:cTn>
                                        <p:tgtEl>
                                          <p:spTgt spid="327"/>
                                        </p:tgtEl>
                                        <p:attrNameLst>
                                          <p:attrName>style.visibility</p:attrName>
                                        </p:attrNameLst>
                                      </p:cBhvr>
                                      <p:to>
                                        <p:strVal val="hidden"/>
                                      </p:to>
                                    </p:set>
                                  </p:childTnLst>
                                </p:cTn>
                              </p:par>
                              <p:par>
                                <p:cTn id="5738" presetID="1" presetClass="exit" presetSubtype="0" fill="hold" grpId="2" nodeType="withEffect">
                                  <p:stCondLst>
                                    <p:cond delay="0"/>
                                  </p:stCondLst>
                                  <p:childTnLst>
                                    <p:set>
                                      <p:cBhvr>
                                        <p:cTn id="5739" dur="1" fill="hold">
                                          <p:stCondLst>
                                            <p:cond delay="0"/>
                                          </p:stCondLst>
                                        </p:cTn>
                                        <p:tgtEl>
                                          <p:spTgt spid="354"/>
                                        </p:tgtEl>
                                        <p:attrNameLst>
                                          <p:attrName>style.visibility</p:attrName>
                                        </p:attrNameLst>
                                      </p:cBhvr>
                                      <p:to>
                                        <p:strVal val="hidden"/>
                                      </p:to>
                                    </p:set>
                                  </p:childTnLst>
                                </p:cTn>
                              </p:par>
                              <p:par>
                                <p:cTn id="5740" presetID="1" presetClass="exit" presetSubtype="0" fill="hold" grpId="2" nodeType="withEffect">
                                  <p:stCondLst>
                                    <p:cond delay="0"/>
                                  </p:stCondLst>
                                  <p:childTnLst>
                                    <p:set>
                                      <p:cBhvr>
                                        <p:cTn id="5741" dur="1" fill="hold">
                                          <p:stCondLst>
                                            <p:cond delay="0"/>
                                          </p:stCondLst>
                                        </p:cTn>
                                        <p:tgtEl>
                                          <p:spTgt spid="363"/>
                                        </p:tgtEl>
                                        <p:attrNameLst>
                                          <p:attrName>style.visibility</p:attrName>
                                        </p:attrNameLst>
                                      </p:cBhvr>
                                      <p:to>
                                        <p:strVal val="hidden"/>
                                      </p:to>
                                    </p:set>
                                  </p:childTnLst>
                                </p:cTn>
                              </p:par>
                              <p:par>
                                <p:cTn id="5742" presetID="1" presetClass="exit" presetSubtype="0" fill="hold" grpId="2" nodeType="withEffect">
                                  <p:stCondLst>
                                    <p:cond delay="0"/>
                                  </p:stCondLst>
                                  <p:childTnLst>
                                    <p:set>
                                      <p:cBhvr>
                                        <p:cTn id="5743" dur="1" fill="hold">
                                          <p:stCondLst>
                                            <p:cond delay="0"/>
                                          </p:stCondLst>
                                        </p:cTn>
                                        <p:tgtEl>
                                          <p:spTgt spid="364"/>
                                        </p:tgtEl>
                                        <p:attrNameLst>
                                          <p:attrName>style.visibility</p:attrName>
                                        </p:attrNameLst>
                                      </p:cBhvr>
                                      <p:to>
                                        <p:strVal val="hidden"/>
                                      </p:to>
                                    </p:set>
                                  </p:childTnLst>
                                </p:cTn>
                              </p:par>
                              <p:par>
                                <p:cTn id="5744" presetID="1" presetClass="exit" presetSubtype="0" fill="hold" grpId="6" nodeType="withEffect">
                                  <p:stCondLst>
                                    <p:cond delay="0"/>
                                  </p:stCondLst>
                                  <p:childTnLst>
                                    <p:set>
                                      <p:cBhvr>
                                        <p:cTn id="5745" dur="1" fill="hold">
                                          <p:stCondLst>
                                            <p:cond delay="0"/>
                                          </p:stCondLst>
                                        </p:cTn>
                                        <p:tgtEl>
                                          <p:spTgt spid="321"/>
                                        </p:tgtEl>
                                        <p:attrNameLst>
                                          <p:attrName>style.visibility</p:attrName>
                                        </p:attrNameLst>
                                      </p:cBhvr>
                                      <p:to>
                                        <p:strVal val="hidden"/>
                                      </p:to>
                                    </p:set>
                                  </p:childTnLst>
                                </p:cTn>
                              </p:par>
                              <p:par>
                                <p:cTn id="5746" presetID="1" presetClass="exit" presetSubtype="0" fill="hold" grpId="2" nodeType="withEffect">
                                  <p:stCondLst>
                                    <p:cond delay="0"/>
                                  </p:stCondLst>
                                  <p:childTnLst>
                                    <p:set>
                                      <p:cBhvr>
                                        <p:cTn id="5747" dur="1" fill="hold">
                                          <p:stCondLst>
                                            <p:cond delay="0"/>
                                          </p:stCondLst>
                                        </p:cTn>
                                        <p:tgtEl>
                                          <p:spTgt spid="365"/>
                                        </p:tgtEl>
                                        <p:attrNameLst>
                                          <p:attrName>style.visibility</p:attrName>
                                        </p:attrNameLst>
                                      </p:cBhvr>
                                      <p:to>
                                        <p:strVal val="hidden"/>
                                      </p:to>
                                    </p:set>
                                  </p:childTnLst>
                                </p:cTn>
                              </p:par>
                              <p:par>
                                <p:cTn id="5748" presetID="1" presetClass="exit" presetSubtype="0" fill="hold" grpId="2" nodeType="withEffect">
                                  <p:stCondLst>
                                    <p:cond delay="0"/>
                                  </p:stCondLst>
                                  <p:childTnLst>
                                    <p:set>
                                      <p:cBhvr>
                                        <p:cTn id="5749" dur="1" fill="hold">
                                          <p:stCondLst>
                                            <p:cond delay="0"/>
                                          </p:stCondLst>
                                        </p:cTn>
                                        <p:tgtEl>
                                          <p:spTgt spid="328"/>
                                        </p:tgtEl>
                                        <p:attrNameLst>
                                          <p:attrName>style.visibility</p:attrName>
                                        </p:attrNameLst>
                                      </p:cBhvr>
                                      <p:to>
                                        <p:strVal val="hidden"/>
                                      </p:to>
                                    </p:set>
                                  </p:childTnLst>
                                </p:cTn>
                              </p:par>
                              <p:par>
                                <p:cTn id="5750" presetID="1" presetClass="exit" presetSubtype="0" fill="hold" grpId="2" nodeType="withEffect">
                                  <p:stCondLst>
                                    <p:cond delay="0"/>
                                  </p:stCondLst>
                                  <p:childTnLst>
                                    <p:set>
                                      <p:cBhvr>
                                        <p:cTn id="5751" dur="1" fill="hold">
                                          <p:stCondLst>
                                            <p:cond delay="0"/>
                                          </p:stCondLst>
                                        </p:cTn>
                                        <p:tgtEl>
                                          <p:spTgt spid="367"/>
                                        </p:tgtEl>
                                        <p:attrNameLst>
                                          <p:attrName>style.visibility</p:attrName>
                                        </p:attrNameLst>
                                      </p:cBhvr>
                                      <p:to>
                                        <p:strVal val="hidden"/>
                                      </p:to>
                                    </p:set>
                                  </p:childTnLst>
                                </p:cTn>
                              </p:par>
                              <p:par>
                                <p:cTn id="5752" presetID="1" presetClass="exit" presetSubtype="0" fill="hold" grpId="2" nodeType="withEffect">
                                  <p:stCondLst>
                                    <p:cond delay="0"/>
                                  </p:stCondLst>
                                  <p:childTnLst>
                                    <p:set>
                                      <p:cBhvr>
                                        <p:cTn id="5753" dur="1" fill="hold">
                                          <p:stCondLst>
                                            <p:cond delay="0"/>
                                          </p:stCondLst>
                                        </p:cTn>
                                        <p:tgtEl>
                                          <p:spTgt spid="368"/>
                                        </p:tgtEl>
                                        <p:attrNameLst>
                                          <p:attrName>style.visibility</p:attrName>
                                        </p:attrNameLst>
                                      </p:cBhvr>
                                      <p:to>
                                        <p:strVal val="hidden"/>
                                      </p:to>
                                    </p:set>
                                  </p:childTnLst>
                                </p:cTn>
                              </p:par>
                              <p:par>
                                <p:cTn id="5754" presetID="1" presetClass="exit" presetSubtype="0" fill="hold" grpId="2" nodeType="withEffect">
                                  <p:stCondLst>
                                    <p:cond delay="0"/>
                                  </p:stCondLst>
                                  <p:childTnLst>
                                    <p:set>
                                      <p:cBhvr>
                                        <p:cTn id="5755" dur="1" fill="hold">
                                          <p:stCondLst>
                                            <p:cond delay="0"/>
                                          </p:stCondLst>
                                        </p:cTn>
                                        <p:tgtEl>
                                          <p:spTgt spid="366"/>
                                        </p:tgtEl>
                                        <p:attrNameLst>
                                          <p:attrName>style.visibility</p:attrName>
                                        </p:attrNameLst>
                                      </p:cBhvr>
                                      <p:to>
                                        <p:strVal val="hidden"/>
                                      </p:to>
                                    </p:set>
                                  </p:childTnLst>
                                </p:cTn>
                              </p:par>
                              <p:par>
                                <p:cTn id="5756" presetID="1" presetClass="entr" presetSubtype="0" fill="hold" grpId="12" nodeType="withEffect">
                                  <p:stCondLst>
                                    <p:cond delay="0"/>
                                  </p:stCondLst>
                                  <p:childTnLst>
                                    <p:set>
                                      <p:cBhvr>
                                        <p:cTn id="5757" dur="1" fill="hold">
                                          <p:stCondLst>
                                            <p:cond delay="0"/>
                                          </p:stCondLst>
                                        </p:cTn>
                                        <p:tgtEl>
                                          <p:spTgt spid="451"/>
                                        </p:tgtEl>
                                        <p:attrNameLst>
                                          <p:attrName>style.visibility</p:attrName>
                                        </p:attrNameLst>
                                      </p:cBhvr>
                                      <p:to>
                                        <p:strVal val="visible"/>
                                      </p:to>
                                    </p:set>
                                  </p:childTnLst>
                                </p:cTn>
                              </p:par>
                              <p:par>
                                <p:cTn id="5758" presetID="1" presetClass="entr" presetSubtype="0" fill="hold" grpId="12" nodeType="withEffect">
                                  <p:stCondLst>
                                    <p:cond delay="0"/>
                                  </p:stCondLst>
                                  <p:childTnLst>
                                    <p:set>
                                      <p:cBhvr>
                                        <p:cTn id="5759" dur="1" fill="hold">
                                          <p:stCondLst>
                                            <p:cond delay="0"/>
                                          </p:stCondLst>
                                        </p:cTn>
                                        <p:tgtEl>
                                          <p:spTgt spid="452"/>
                                        </p:tgtEl>
                                        <p:attrNameLst>
                                          <p:attrName>style.visibility</p:attrName>
                                        </p:attrNameLst>
                                      </p:cBhvr>
                                      <p:to>
                                        <p:strVal val="visible"/>
                                      </p:to>
                                    </p:set>
                                  </p:childTnLst>
                                </p:cTn>
                              </p:par>
                              <p:par>
                                <p:cTn id="5760" presetID="1" presetClass="entr" presetSubtype="0" fill="hold" grpId="12" nodeType="withEffect">
                                  <p:stCondLst>
                                    <p:cond delay="0"/>
                                  </p:stCondLst>
                                  <p:childTnLst>
                                    <p:set>
                                      <p:cBhvr>
                                        <p:cTn id="5761" dur="1" fill="hold">
                                          <p:stCondLst>
                                            <p:cond delay="0"/>
                                          </p:stCondLst>
                                        </p:cTn>
                                        <p:tgtEl>
                                          <p:spTgt spid="450"/>
                                        </p:tgtEl>
                                        <p:attrNameLst>
                                          <p:attrName>style.visibility</p:attrName>
                                        </p:attrNameLst>
                                      </p:cBhvr>
                                      <p:to>
                                        <p:strVal val="visible"/>
                                      </p:to>
                                    </p:set>
                                  </p:childTnLst>
                                </p:cTn>
                              </p:par>
                              <p:par>
                                <p:cTn id="5762" presetID="1" presetClass="entr" presetSubtype="0" fill="hold" grpId="12" nodeType="withEffect">
                                  <p:stCondLst>
                                    <p:cond delay="0"/>
                                  </p:stCondLst>
                                  <p:childTnLst>
                                    <p:set>
                                      <p:cBhvr>
                                        <p:cTn id="5763" dur="1" fill="hold">
                                          <p:stCondLst>
                                            <p:cond delay="0"/>
                                          </p:stCondLst>
                                        </p:cTn>
                                        <p:tgtEl>
                                          <p:spTgt spid="449"/>
                                        </p:tgtEl>
                                        <p:attrNameLst>
                                          <p:attrName>style.visibility</p:attrName>
                                        </p:attrNameLst>
                                      </p:cBhvr>
                                      <p:to>
                                        <p:strVal val="visible"/>
                                      </p:to>
                                    </p:set>
                                  </p:childTnLst>
                                </p:cTn>
                              </p:par>
                              <p:par>
                                <p:cTn id="5764" presetID="1" presetClass="exit" presetSubtype="0" fill="hold" grpId="2" nodeType="withEffect">
                                  <p:stCondLst>
                                    <p:cond delay="0"/>
                                  </p:stCondLst>
                                  <p:childTnLst>
                                    <p:set>
                                      <p:cBhvr>
                                        <p:cTn id="5765" dur="1" fill="hold">
                                          <p:stCondLst>
                                            <p:cond delay="0"/>
                                          </p:stCondLst>
                                        </p:cTn>
                                        <p:tgtEl>
                                          <p:spTgt spid="435"/>
                                        </p:tgtEl>
                                        <p:attrNameLst>
                                          <p:attrName>style.visibility</p:attrName>
                                        </p:attrNameLst>
                                      </p:cBhvr>
                                      <p:to>
                                        <p:strVal val="hidden"/>
                                      </p:to>
                                    </p:set>
                                  </p:childTnLst>
                                </p:cTn>
                              </p:par>
                              <p:par>
                                <p:cTn id="5766" presetID="1" presetClass="exit" presetSubtype="0" fill="hold" grpId="2" nodeType="withEffect">
                                  <p:stCondLst>
                                    <p:cond delay="0"/>
                                  </p:stCondLst>
                                  <p:childTnLst>
                                    <p:set>
                                      <p:cBhvr>
                                        <p:cTn id="5767" dur="1" fill="hold">
                                          <p:stCondLst>
                                            <p:cond delay="0"/>
                                          </p:stCondLst>
                                        </p:cTn>
                                        <p:tgtEl>
                                          <p:spTgt spid="436"/>
                                        </p:tgtEl>
                                        <p:attrNameLst>
                                          <p:attrName>style.visibility</p:attrName>
                                        </p:attrNameLst>
                                      </p:cBhvr>
                                      <p:to>
                                        <p:strVal val="hidden"/>
                                      </p:to>
                                    </p:set>
                                  </p:childTnLst>
                                </p:cTn>
                              </p:par>
                              <p:par>
                                <p:cTn id="5768" presetID="1" presetClass="exit" presetSubtype="0" fill="hold" grpId="6" nodeType="withEffect">
                                  <p:stCondLst>
                                    <p:cond delay="0"/>
                                  </p:stCondLst>
                                  <p:childTnLst>
                                    <p:set>
                                      <p:cBhvr>
                                        <p:cTn id="5769" dur="1" fill="hold">
                                          <p:stCondLst>
                                            <p:cond delay="0"/>
                                          </p:stCondLst>
                                        </p:cTn>
                                        <p:tgtEl>
                                          <p:spTgt spid="444"/>
                                        </p:tgtEl>
                                        <p:attrNameLst>
                                          <p:attrName>style.visibility</p:attrName>
                                        </p:attrNameLst>
                                      </p:cBhvr>
                                      <p:to>
                                        <p:strVal val="hidden"/>
                                      </p:to>
                                    </p:set>
                                  </p:childTnLst>
                                </p:cTn>
                              </p:par>
                              <p:par>
                                <p:cTn id="5770" presetID="1" presetClass="exit" presetSubtype="0" fill="hold" grpId="2" nodeType="withEffect">
                                  <p:stCondLst>
                                    <p:cond delay="0"/>
                                  </p:stCondLst>
                                  <p:childTnLst>
                                    <p:set>
                                      <p:cBhvr>
                                        <p:cTn id="5771" dur="1" fill="hold">
                                          <p:stCondLst>
                                            <p:cond delay="0"/>
                                          </p:stCondLst>
                                        </p:cTn>
                                        <p:tgtEl>
                                          <p:spTgt spid="437"/>
                                        </p:tgtEl>
                                        <p:attrNameLst>
                                          <p:attrName>style.visibility</p:attrName>
                                        </p:attrNameLst>
                                      </p:cBhvr>
                                      <p:to>
                                        <p:strVal val="hidden"/>
                                      </p:to>
                                    </p:set>
                                  </p:childTnLst>
                                </p:cTn>
                              </p:par>
                              <p:par>
                                <p:cTn id="5772" presetID="1" presetClass="exit" presetSubtype="0" fill="hold" grpId="2" nodeType="withEffect">
                                  <p:stCondLst>
                                    <p:cond delay="0"/>
                                  </p:stCondLst>
                                  <p:childTnLst>
                                    <p:set>
                                      <p:cBhvr>
                                        <p:cTn id="5773" dur="1" fill="hold">
                                          <p:stCondLst>
                                            <p:cond delay="0"/>
                                          </p:stCondLst>
                                        </p:cTn>
                                        <p:tgtEl>
                                          <p:spTgt spid="439"/>
                                        </p:tgtEl>
                                        <p:attrNameLst>
                                          <p:attrName>style.visibility</p:attrName>
                                        </p:attrNameLst>
                                      </p:cBhvr>
                                      <p:to>
                                        <p:strVal val="hidden"/>
                                      </p:to>
                                    </p:set>
                                  </p:childTnLst>
                                </p:cTn>
                              </p:par>
                              <p:par>
                                <p:cTn id="5774" presetID="1" presetClass="exit" presetSubtype="0" fill="hold" grpId="2" nodeType="withEffect">
                                  <p:stCondLst>
                                    <p:cond delay="0"/>
                                  </p:stCondLst>
                                  <p:childTnLst>
                                    <p:set>
                                      <p:cBhvr>
                                        <p:cTn id="5775" dur="1" fill="hold">
                                          <p:stCondLst>
                                            <p:cond delay="0"/>
                                          </p:stCondLst>
                                        </p:cTn>
                                        <p:tgtEl>
                                          <p:spTgt spid="446"/>
                                        </p:tgtEl>
                                        <p:attrNameLst>
                                          <p:attrName>style.visibility</p:attrName>
                                        </p:attrNameLst>
                                      </p:cBhvr>
                                      <p:to>
                                        <p:strVal val="hidden"/>
                                      </p:to>
                                    </p:set>
                                  </p:childTnLst>
                                </p:cTn>
                              </p:par>
                              <p:par>
                                <p:cTn id="5776" presetID="1" presetClass="exit" presetSubtype="0" fill="hold" grpId="2" nodeType="withEffect">
                                  <p:stCondLst>
                                    <p:cond delay="0"/>
                                  </p:stCondLst>
                                  <p:childTnLst>
                                    <p:set>
                                      <p:cBhvr>
                                        <p:cTn id="5777" dur="1" fill="hold">
                                          <p:stCondLst>
                                            <p:cond delay="0"/>
                                          </p:stCondLst>
                                        </p:cTn>
                                        <p:tgtEl>
                                          <p:spTgt spid="440"/>
                                        </p:tgtEl>
                                        <p:attrNameLst>
                                          <p:attrName>style.visibility</p:attrName>
                                        </p:attrNameLst>
                                      </p:cBhvr>
                                      <p:to>
                                        <p:strVal val="hidden"/>
                                      </p:to>
                                    </p:set>
                                  </p:childTnLst>
                                </p:cTn>
                              </p:par>
                              <p:par>
                                <p:cTn id="5778" presetID="1" presetClass="exit" presetSubtype="0" fill="hold" grpId="2" nodeType="withEffect">
                                  <p:stCondLst>
                                    <p:cond delay="0"/>
                                  </p:stCondLst>
                                  <p:childTnLst>
                                    <p:set>
                                      <p:cBhvr>
                                        <p:cTn id="5779" dur="1" fill="hold">
                                          <p:stCondLst>
                                            <p:cond delay="0"/>
                                          </p:stCondLst>
                                        </p:cTn>
                                        <p:tgtEl>
                                          <p:spTgt spid="438"/>
                                        </p:tgtEl>
                                        <p:attrNameLst>
                                          <p:attrName>style.visibility</p:attrName>
                                        </p:attrNameLst>
                                      </p:cBhvr>
                                      <p:to>
                                        <p:strVal val="hidden"/>
                                      </p:to>
                                    </p:set>
                                  </p:childTnLst>
                                </p:cTn>
                              </p:par>
                              <p:par>
                                <p:cTn id="5780" presetID="1" presetClass="exit" presetSubtype="0" fill="hold" grpId="2" nodeType="withEffect">
                                  <p:stCondLst>
                                    <p:cond delay="0"/>
                                  </p:stCondLst>
                                  <p:childTnLst>
                                    <p:set>
                                      <p:cBhvr>
                                        <p:cTn id="5781" dur="1" fill="hold">
                                          <p:stCondLst>
                                            <p:cond delay="0"/>
                                          </p:stCondLst>
                                        </p:cTn>
                                        <p:tgtEl>
                                          <p:spTgt spid="459"/>
                                        </p:tgtEl>
                                        <p:attrNameLst>
                                          <p:attrName>style.visibility</p:attrName>
                                        </p:attrNameLst>
                                      </p:cBhvr>
                                      <p:to>
                                        <p:strVal val="hidden"/>
                                      </p:to>
                                    </p:set>
                                  </p:childTnLst>
                                </p:cTn>
                              </p:par>
                              <p:par>
                                <p:cTn id="5782" presetID="1" presetClass="exit" presetSubtype="0" fill="hold" grpId="2" nodeType="withEffect">
                                  <p:stCondLst>
                                    <p:cond delay="0"/>
                                  </p:stCondLst>
                                  <p:childTnLst>
                                    <p:set>
                                      <p:cBhvr>
                                        <p:cTn id="5783" dur="1" fill="hold">
                                          <p:stCondLst>
                                            <p:cond delay="0"/>
                                          </p:stCondLst>
                                        </p:cTn>
                                        <p:tgtEl>
                                          <p:spTgt spid="460"/>
                                        </p:tgtEl>
                                        <p:attrNameLst>
                                          <p:attrName>style.visibility</p:attrName>
                                        </p:attrNameLst>
                                      </p:cBhvr>
                                      <p:to>
                                        <p:strVal val="hidden"/>
                                      </p:to>
                                    </p:set>
                                  </p:childTnLst>
                                </p:cTn>
                              </p:par>
                              <p:par>
                                <p:cTn id="5784" presetID="1" presetClass="exit" presetSubtype="0" fill="hold" grpId="2" nodeType="withEffect">
                                  <p:stCondLst>
                                    <p:cond delay="0"/>
                                  </p:stCondLst>
                                  <p:childTnLst>
                                    <p:set>
                                      <p:cBhvr>
                                        <p:cTn id="5785" dur="1" fill="hold">
                                          <p:stCondLst>
                                            <p:cond delay="0"/>
                                          </p:stCondLst>
                                        </p:cTn>
                                        <p:tgtEl>
                                          <p:spTgt spid="445"/>
                                        </p:tgtEl>
                                        <p:attrNameLst>
                                          <p:attrName>style.visibility</p:attrName>
                                        </p:attrNameLst>
                                      </p:cBhvr>
                                      <p:to>
                                        <p:strVal val="hidden"/>
                                      </p:to>
                                    </p:set>
                                  </p:childTnLst>
                                </p:cTn>
                              </p:par>
                              <p:par>
                                <p:cTn id="5786" presetID="1" presetClass="exit" presetSubtype="0" fill="hold" grpId="2" nodeType="withEffect">
                                  <p:stCondLst>
                                    <p:cond delay="0"/>
                                  </p:stCondLst>
                                  <p:childTnLst>
                                    <p:set>
                                      <p:cBhvr>
                                        <p:cTn id="5787" dur="1" fill="hold">
                                          <p:stCondLst>
                                            <p:cond delay="0"/>
                                          </p:stCondLst>
                                        </p:cTn>
                                        <p:tgtEl>
                                          <p:spTgt spid="461"/>
                                        </p:tgtEl>
                                        <p:attrNameLst>
                                          <p:attrName>style.visibility</p:attrName>
                                        </p:attrNameLst>
                                      </p:cBhvr>
                                      <p:to>
                                        <p:strVal val="hidden"/>
                                      </p:to>
                                    </p:set>
                                  </p:childTnLst>
                                </p:cTn>
                              </p:par>
                              <p:par>
                                <p:cTn id="5788" presetID="1" presetClass="exit" presetSubtype="0" fill="hold" grpId="6" nodeType="withEffect">
                                  <p:stCondLst>
                                    <p:cond delay="0"/>
                                  </p:stCondLst>
                                  <p:childTnLst>
                                    <p:set>
                                      <p:cBhvr>
                                        <p:cTn id="5789" dur="1" fill="hold">
                                          <p:stCondLst>
                                            <p:cond delay="0"/>
                                          </p:stCondLst>
                                        </p:cTn>
                                        <p:tgtEl>
                                          <p:spTgt spid="443"/>
                                        </p:tgtEl>
                                        <p:attrNameLst>
                                          <p:attrName>style.visibility</p:attrName>
                                        </p:attrNameLst>
                                      </p:cBhvr>
                                      <p:to>
                                        <p:strVal val="hidden"/>
                                      </p:to>
                                    </p:set>
                                  </p:childTnLst>
                                </p:cTn>
                              </p:par>
                              <p:par>
                                <p:cTn id="5790" presetID="1" presetClass="exit" presetSubtype="0" fill="hold" grpId="2" nodeType="withEffect">
                                  <p:stCondLst>
                                    <p:cond delay="0"/>
                                  </p:stCondLst>
                                  <p:childTnLst>
                                    <p:set>
                                      <p:cBhvr>
                                        <p:cTn id="5791" dur="1" fill="hold">
                                          <p:stCondLst>
                                            <p:cond delay="0"/>
                                          </p:stCondLst>
                                        </p:cTn>
                                        <p:tgtEl>
                                          <p:spTgt spid="463"/>
                                        </p:tgtEl>
                                        <p:attrNameLst>
                                          <p:attrName>style.visibility</p:attrName>
                                        </p:attrNameLst>
                                      </p:cBhvr>
                                      <p:to>
                                        <p:strVal val="hidden"/>
                                      </p:to>
                                    </p:set>
                                  </p:childTnLst>
                                </p:cTn>
                              </p:par>
                              <p:par>
                                <p:cTn id="5792" presetID="1" presetClass="exit" presetSubtype="0" fill="hold" grpId="2" nodeType="withEffect">
                                  <p:stCondLst>
                                    <p:cond delay="0"/>
                                  </p:stCondLst>
                                  <p:childTnLst>
                                    <p:set>
                                      <p:cBhvr>
                                        <p:cTn id="5793" dur="1" fill="hold">
                                          <p:stCondLst>
                                            <p:cond delay="0"/>
                                          </p:stCondLst>
                                        </p:cTn>
                                        <p:tgtEl>
                                          <p:spTgt spid="464"/>
                                        </p:tgtEl>
                                        <p:attrNameLst>
                                          <p:attrName>style.visibility</p:attrName>
                                        </p:attrNameLst>
                                      </p:cBhvr>
                                      <p:to>
                                        <p:strVal val="hidden"/>
                                      </p:to>
                                    </p:set>
                                  </p:childTnLst>
                                </p:cTn>
                              </p:par>
                              <p:par>
                                <p:cTn id="5794" presetID="1" presetClass="exit" presetSubtype="0" fill="hold" grpId="2" nodeType="withEffect">
                                  <p:stCondLst>
                                    <p:cond delay="0"/>
                                  </p:stCondLst>
                                  <p:childTnLst>
                                    <p:set>
                                      <p:cBhvr>
                                        <p:cTn id="5795" dur="1" fill="hold">
                                          <p:stCondLst>
                                            <p:cond delay="0"/>
                                          </p:stCondLst>
                                        </p:cTn>
                                        <p:tgtEl>
                                          <p:spTgt spid="462"/>
                                        </p:tgtEl>
                                        <p:attrNameLst>
                                          <p:attrName>style.visibility</p:attrName>
                                        </p:attrNameLst>
                                      </p:cBhvr>
                                      <p:to>
                                        <p:strVal val="hidden"/>
                                      </p:to>
                                    </p:set>
                                  </p:childTnLst>
                                </p:cTn>
                              </p:par>
                              <p:par>
                                <p:cTn id="5796" presetID="1" presetClass="exit" presetSubtype="0" fill="hold" grpId="2" nodeType="withEffect">
                                  <p:stCondLst>
                                    <p:cond delay="0"/>
                                  </p:stCondLst>
                                  <p:childTnLst>
                                    <p:set>
                                      <p:cBhvr>
                                        <p:cTn id="5797" dur="1" fill="hold">
                                          <p:stCondLst>
                                            <p:cond delay="0"/>
                                          </p:stCondLst>
                                        </p:cTn>
                                        <p:tgtEl>
                                          <p:spTgt spid="471"/>
                                        </p:tgtEl>
                                        <p:attrNameLst>
                                          <p:attrName>style.visibility</p:attrName>
                                        </p:attrNameLst>
                                      </p:cBhvr>
                                      <p:to>
                                        <p:strVal val="hidden"/>
                                      </p:to>
                                    </p:set>
                                  </p:childTnLst>
                                </p:cTn>
                              </p:par>
                              <p:par>
                                <p:cTn id="5798" presetID="1" presetClass="exit" presetSubtype="0" fill="hold" grpId="2" nodeType="withEffect">
                                  <p:stCondLst>
                                    <p:cond delay="0"/>
                                  </p:stCondLst>
                                  <p:childTnLst>
                                    <p:set>
                                      <p:cBhvr>
                                        <p:cTn id="5799" dur="1" fill="hold">
                                          <p:stCondLst>
                                            <p:cond delay="0"/>
                                          </p:stCondLst>
                                        </p:cTn>
                                        <p:tgtEl>
                                          <p:spTgt spid="472"/>
                                        </p:tgtEl>
                                        <p:attrNameLst>
                                          <p:attrName>style.visibility</p:attrName>
                                        </p:attrNameLst>
                                      </p:cBhvr>
                                      <p:to>
                                        <p:strVal val="hidden"/>
                                      </p:to>
                                    </p:set>
                                  </p:childTnLst>
                                </p:cTn>
                              </p:par>
                              <p:par>
                                <p:cTn id="5800" presetID="1" presetClass="exit" presetSubtype="0" fill="hold" grpId="6" nodeType="withEffect">
                                  <p:stCondLst>
                                    <p:cond delay="0"/>
                                  </p:stCondLst>
                                  <p:childTnLst>
                                    <p:set>
                                      <p:cBhvr>
                                        <p:cTn id="5801" dur="1" fill="hold">
                                          <p:stCondLst>
                                            <p:cond delay="0"/>
                                          </p:stCondLst>
                                        </p:cTn>
                                        <p:tgtEl>
                                          <p:spTgt spid="442"/>
                                        </p:tgtEl>
                                        <p:attrNameLst>
                                          <p:attrName>style.visibility</p:attrName>
                                        </p:attrNameLst>
                                      </p:cBhvr>
                                      <p:to>
                                        <p:strVal val="hidden"/>
                                      </p:to>
                                    </p:set>
                                  </p:childTnLst>
                                </p:cTn>
                              </p:par>
                              <p:par>
                                <p:cTn id="5802" presetID="1" presetClass="exit" presetSubtype="0" fill="hold" grpId="2" nodeType="withEffect">
                                  <p:stCondLst>
                                    <p:cond delay="0"/>
                                  </p:stCondLst>
                                  <p:childTnLst>
                                    <p:set>
                                      <p:cBhvr>
                                        <p:cTn id="5803" dur="1" fill="hold">
                                          <p:stCondLst>
                                            <p:cond delay="0"/>
                                          </p:stCondLst>
                                        </p:cTn>
                                        <p:tgtEl>
                                          <p:spTgt spid="473"/>
                                        </p:tgtEl>
                                        <p:attrNameLst>
                                          <p:attrName>style.visibility</p:attrName>
                                        </p:attrNameLst>
                                      </p:cBhvr>
                                      <p:to>
                                        <p:strVal val="hidden"/>
                                      </p:to>
                                    </p:set>
                                  </p:childTnLst>
                                </p:cTn>
                              </p:par>
                              <p:par>
                                <p:cTn id="5804" presetID="1" presetClass="exit" presetSubtype="0" fill="hold" grpId="2" nodeType="withEffect">
                                  <p:stCondLst>
                                    <p:cond delay="0"/>
                                  </p:stCondLst>
                                  <p:childTnLst>
                                    <p:set>
                                      <p:cBhvr>
                                        <p:cTn id="5805" dur="1" fill="hold">
                                          <p:stCondLst>
                                            <p:cond delay="0"/>
                                          </p:stCondLst>
                                        </p:cTn>
                                        <p:tgtEl>
                                          <p:spTgt spid="475"/>
                                        </p:tgtEl>
                                        <p:attrNameLst>
                                          <p:attrName>style.visibility</p:attrName>
                                        </p:attrNameLst>
                                      </p:cBhvr>
                                      <p:to>
                                        <p:strVal val="hidden"/>
                                      </p:to>
                                    </p:set>
                                  </p:childTnLst>
                                </p:cTn>
                              </p:par>
                              <p:par>
                                <p:cTn id="5806" presetID="1" presetClass="exit" presetSubtype="0" fill="hold" grpId="2" nodeType="withEffect">
                                  <p:stCondLst>
                                    <p:cond delay="0"/>
                                  </p:stCondLst>
                                  <p:childTnLst>
                                    <p:set>
                                      <p:cBhvr>
                                        <p:cTn id="5807" dur="1" fill="hold">
                                          <p:stCondLst>
                                            <p:cond delay="0"/>
                                          </p:stCondLst>
                                        </p:cTn>
                                        <p:tgtEl>
                                          <p:spTgt spid="476"/>
                                        </p:tgtEl>
                                        <p:attrNameLst>
                                          <p:attrName>style.visibility</p:attrName>
                                        </p:attrNameLst>
                                      </p:cBhvr>
                                      <p:to>
                                        <p:strVal val="hidden"/>
                                      </p:to>
                                    </p:set>
                                  </p:childTnLst>
                                </p:cTn>
                              </p:par>
                              <p:par>
                                <p:cTn id="5808" presetID="1" presetClass="exit" presetSubtype="0" fill="hold" grpId="2" nodeType="withEffect">
                                  <p:stCondLst>
                                    <p:cond delay="0"/>
                                  </p:stCondLst>
                                  <p:childTnLst>
                                    <p:set>
                                      <p:cBhvr>
                                        <p:cTn id="5809" dur="1" fill="hold">
                                          <p:stCondLst>
                                            <p:cond delay="0"/>
                                          </p:stCondLst>
                                        </p:cTn>
                                        <p:tgtEl>
                                          <p:spTgt spid="447"/>
                                        </p:tgtEl>
                                        <p:attrNameLst>
                                          <p:attrName>style.visibility</p:attrName>
                                        </p:attrNameLst>
                                      </p:cBhvr>
                                      <p:to>
                                        <p:strVal val="hidden"/>
                                      </p:to>
                                    </p:set>
                                  </p:childTnLst>
                                </p:cTn>
                              </p:par>
                              <p:par>
                                <p:cTn id="5810" presetID="1" presetClass="exit" presetSubtype="0" fill="hold" grpId="2" nodeType="withEffect">
                                  <p:stCondLst>
                                    <p:cond delay="0"/>
                                  </p:stCondLst>
                                  <p:childTnLst>
                                    <p:set>
                                      <p:cBhvr>
                                        <p:cTn id="5811" dur="1" fill="hold">
                                          <p:stCondLst>
                                            <p:cond delay="0"/>
                                          </p:stCondLst>
                                        </p:cTn>
                                        <p:tgtEl>
                                          <p:spTgt spid="474"/>
                                        </p:tgtEl>
                                        <p:attrNameLst>
                                          <p:attrName>style.visibility</p:attrName>
                                        </p:attrNameLst>
                                      </p:cBhvr>
                                      <p:to>
                                        <p:strVal val="hidden"/>
                                      </p:to>
                                    </p:set>
                                  </p:childTnLst>
                                </p:cTn>
                              </p:par>
                              <p:par>
                                <p:cTn id="5812" presetID="1" presetClass="exit" presetSubtype="0" fill="hold" grpId="2" nodeType="withEffect">
                                  <p:stCondLst>
                                    <p:cond delay="0"/>
                                  </p:stCondLst>
                                  <p:childTnLst>
                                    <p:set>
                                      <p:cBhvr>
                                        <p:cTn id="5813" dur="1" fill="hold">
                                          <p:stCondLst>
                                            <p:cond delay="0"/>
                                          </p:stCondLst>
                                        </p:cTn>
                                        <p:tgtEl>
                                          <p:spTgt spid="483"/>
                                        </p:tgtEl>
                                        <p:attrNameLst>
                                          <p:attrName>style.visibility</p:attrName>
                                        </p:attrNameLst>
                                      </p:cBhvr>
                                      <p:to>
                                        <p:strVal val="hidden"/>
                                      </p:to>
                                    </p:set>
                                  </p:childTnLst>
                                </p:cTn>
                              </p:par>
                              <p:par>
                                <p:cTn id="5814" presetID="1" presetClass="exit" presetSubtype="0" fill="hold" grpId="2" nodeType="withEffect">
                                  <p:stCondLst>
                                    <p:cond delay="0"/>
                                  </p:stCondLst>
                                  <p:childTnLst>
                                    <p:set>
                                      <p:cBhvr>
                                        <p:cTn id="5815" dur="1" fill="hold">
                                          <p:stCondLst>
                                            <p:cond delay="0"/>
                                          </p:stCondLst>
                                        </p:cTn>
                                        <p:tgtEl>
                                          <p:spTgt spid="484"/>
                                        </p:tgtEl>
                                        <p:attrNameLst>
                                          <p:attrName>style.visibility</p:attrName>
                                        </p:attrNameLst>
                                      </p:cBhvr>
                                      <p:to>
                                        <p:strVal val="hidden"/>
                                      </p:to>
                                    </p:set>
                                  </p:childTnLst>
                                </p:cTn>
                              </p:par>
                              <p:par>
                                <p:cTn id="5816" presetID="1" presetClass="exit" presetSubtype="0" fill="hold" grpId="6" nodeType="withEffect">
                                  <p:stCondLst>
                                    <p:cond delay="0"/>
                                  </p:stCondLst>
                                  <p:childTnLst>
                                    <p:set>
                                      <p:cBhvr>
                                        <p:cTn id="5817" dur="1" fill="hold">
                                          <p:stCondLst>
                                            <p:cond delay="0"/>
                                          </p:stCondLst>
                                        </p:cTn>
                                        <p:tgtEl>
                                          <p:spTgt spid="441"/>
                                        </p:tgtEl>
                                        <p:attrNameLst>
                                          <p:attrName>style.visibility</p:attrName>
                                        </p:attrNameLst>
                                      </p:cBhvr>
                                      <p:to>
                                        <p:strVal val="hidden"/>
                                      </p:to>
                                    </p:set>
                                  </p:childTnLst>
                                </p:cTn>
                              </p:par>
                              <p:par>
                                <p:cTn id="5818" presetID="1" presetClass="exit" presetSubtype="0" fill="hold" grpId="2" nodeType="withEffect">
                                  <p:stCondLst>
                                    <p:cond delay="0"/>
                                  </p:stCondLst>
                                  <p:childTnLst>
                                    <p:set>
                                      <p:cBhvr>
                                        <p:cTn id="5819" dur="1" fill="hold">
                                          <p:stCondLst>
                                            <p:cond delay="0"/>
                                          </p:stCondLst>
                                        </p:cTn>
                                        <p:tgtEl>
                                          <p:spTgt spid="485"/>
                                        </p:tgtEl>
                                        <p:attrNameLst>
                                          <p:attrName>style.visibility</p:attrName>
                                        </p:attrNameLst>
                                      </p:cBhvr>
                                      <p:to>
                                        <p:strVal val="hidden"/>
                                      </p:to>
                                    </p:set>
                                  </p:childTnLst>
                                </p:cTn>
                              </p:par>
                              <p:par>
                                <p:cTn id="5820" presetID="1" presetClass="exit" presetSubtype="0" fill="hold" grpId="2" nodeType="withEffect">
                                  <p:stCondLst>
                                    <p:cond delay="0"/>
                                  </p:stCondLst>
                                  <p:childTnLst>
                                    <p:set>
                                      <p:cBhvr>
                                        <p:cTn id="5821" dur="1" fill="hold">
                                          <p:stCondLst>
                                            <p:cond delay="0"/>
                                          </p:stCondLst>
                                        </p:cTn>
                                        <p:tgtEl>
                                          <p:spTgt spid="448"/>
                                        </p:tgtEl>
                                        <p:attrNameLst>
                                          <p:attrName>style.visibility</p:attrName>
                                        </p:attrNameLst>
                                      </p:cBhvr>
                                      <p:to>
                                        <p:strVal val="hidden"/>
                                      </p:to>
                                    </p:set>
                                  </p:childTnLst>
                                </p:cTn>
                              </p:par>
                              <p:par>
                                <p:cTn id="5822" presetID="1" presetClass="exit" presetSubtype="0" fill="hold" grpId="2" nodeType="withEffect">
                                  <p:stCondLst>
                                    <p:cond delay="0"/>
                                  </p:stCondLst>
                                  <p:childTnLst>
                                    <p:set>
                                      <p:cBhvr>
                                        <p:cTn id="5823" dur="1" fill="hold">
                                          <p:stCondLst>
                                            <p:cond delay="0"/>
                                          </p:stCondLst>
                                        </p:cTn>
                                        <p:tgtEl>
                                          <p:spTgt spid="487"/>
                                        </p:tgtEl>
                                        <p:attrNameLst>
                                          <p:attrName>style.visibility</p:attrName>
                                        </p:attrNameLst>
                                      </p:cBhvr>
                                      <p:to>
                                        <p:strVal val="hidden"/>
                                      </p:to>
                                    </p:set>
                                  </p:childTnLst>
                                </p:cTn>
                              </p:par>
                              <p:par>
                                <p:cTn id="5824" presetID="1" presetClass="exit" presetSubtype="0" fill="hold" grpId="2" nodeType="withEffect">
                                  <p:stCondLst>
                                    <p:cond delay="0"/>
                                  </p:stCondLst>
                                  <p:childTnLst>
                                    <p:set>
                                      <p:cBhvr>
                                        <p:cTn id="5825" dur="1" fill="hold">
                                          <p:stCondLst>
                                            <p:cond delay="0"/>
                                          </p:stCondLst>
                                        </p:cTn>
                                        <p:tgtEl>
                                          <p:spTgt spid="488"/>
                                        </p:tgtEl>
                                        <p:attrNameLst>
                                          <p:attrName>style.visibility</p:attrName>
                                        </p:attrNameLst>
                                      </p:cBhvr>
                                      <p:to>
                                        <p:strVal val="hidden"/>
                                      </p:to>
                                    </p:set>
                                  </p:childTnLst>
                                </p:cTn>
                              </p:par>
                              <p:par>
                                <p:cTn id="5826" presetID="1" presetClass="exit" presetSubtype="0" fill="hold" grpId="2" nodeType="withEffect">
                                  <p:stCondLst>
                                    <p:cond delay="0"/>
                                  </p:stCondLst>
                                  <p:childTnLst>
                                    <p:set>
                                      <p:cBhvr>
                                        <p:cTn id="5827" dur="1" fill="hold">
                                          <p:stCondLst>
                                            <p:cond delay="0"/>
                                          </p:stCondLst>
                                        </p:cTn>
                                        <p:tgtEl>
                                          <p:spTgt spid="486"/>
                                        </p:tgtEl>
                                        <p:attrNameLst>
                                          <p:attrName>style.visibility</p:attrName>
                                        </p:attrNameLst>
                                      </p:cBhvr>
                                      <p:to>
                                        <p:strVal val="hidden"/>
                                      </p:to>
                                    </p:set>
                                  </p:childTnLst>
                                </p:cTn>
                              </p:par>
                              <p:par>
                                <p:cTn id="5828" presetID="1" presetClass="entr" presetSubtype="0" fill="hold" grpId="12" nodeType="withEffect">
                                  <p:stCondLst>
                                    <p:cond delay="0"/>
                                  </p:stCondLst>
                                  <p:childTnLst>
                                    <p:set>
                                      <p:cBhvr>
                                        <p:cTn id="5829" dur="1" fill="hold">
                                          <p:stCondLst>
                                            <p:cond delay="0"/>
                                          </p:stCondLst>
                                        </p:cTn>
                                        <p:tgtEl>
                                          <p:spTgt spid="391"/>
                                        </p:tgtEl>
                                        <p:attrNameLst>
                                          <p:attrName>style.visibility</p:attrName>
                                        </p:attrNameLst>
                                      </p:cBhvr>
                                      <p:to>
                                        <p:strVal val="visible"/>
                                      </p:to>
                                    </p:set>
                                  </p:childTnLst>
                                </p:cTn>
                              </p:par>
                              <p:par>
                                <p:cTn id="5830" presetID="1" presetClass="entr" presetSubtype="0" fill="hold" grpId="12" nodeType="withEffect">
                                  <p:stCondLst>
                                    <p:cond delay="0"/>
                                  </p:stCondLst>
                                  <p:childTnLst>
                                    <p:set>
                                      <p:cBhvr>
                                        <p:cTn id="5831" dur="1" fill="hold">
                                          <p:stCondLst>
                                            <p:cond delay="0"/>
                                          </p:stCondLst>
                                        </p:cTn>
                                        <p:tgtEl>
                                          <p:spTgt spid="392"/>
                                        </p:tgtEl>
                                        <p:attrNameLst>
                                          <p:attrName>style.visibility</p:attrName>
                                        </p:attrNameLst>
                                      </p:cBhvr>
                                      <p:to>
                                        <p:strVal val="visible"/>
                                      </p:to>
                                    </p:set>
                                  </p:childTnLst>
                                </p:cTn>
                              </p:par>
                              <p:par>
                                <p:cTn id="5832" presetID="1" presetClass="entr" presetSubtype="0" fill="hold" grpId="12" nodeType="withEffect">
                                  <p:stCondLst>
                                    <p:cond delay="0"/>
                                  </p:stCondLst>
                                  <p:childTnLst>
                                    <p:set>
                                      <p:cBhvr>
                                        <p:cTn id="5833" dur="1" fill="hold">
                                          <p:stCondLst>
                                            <p:cond delay="0"/>
                                          </p:stCondLst>
                                        </p:cTn>
                                        <p:tgtEl>
                                          <p:spTgt spid="390"/>
                                        </p:tgtEl>
                                        <p:attrNameLst>
                                          <p:attrName>style.visibility</p:attrName>
                                        </p:attrNameLst>
                                      </p:cBhvr>
                                      <p:to>
                                        <p:strVal val="visible"/>
                                      </p:to>
                                    </p:set>
                                  </p:childTnLst>
                                </p:cTn>
                              </p:par>
                              <p:par>
                                <p:cTn id="5834" presetID="1" presetClass="entr" presetSubtype="0" fill="hold" grpId="12" nodeType="withEffect">
                                  <p:stCondLst>
                                    <p:cond delay="0"/>
                                  </p:stCondLst>
                                  <p:childTnLst>
                                    <p:set>
                                      <p:cBhvr>
                                        <p:cTn id="5835" dur="1" fill="hold">
                                          <p:stCondLst>
                                            <p:cond delay="0"/>
                                          </p:stCondLst>
                                        </p:cTn>
                                        <p:tgtEl>
                                          <p:spTgt spid="389"/>
                                        </p:tgtEl>
                                        <p:attrNameLst>
                                          <p:attrName>style.visibility</p:attrName>
                                        </p:attrNameLst>
                                      </p:cBhvr>
                                      <p:to>
                                        <p:strVal val="visible"/>
                                      </p:to>
                                    </p:set>
                                  </p:childTnLst>
                                </p:cTn>
                              </p:par>
                              <p:par>
                                <p:cTn id="5836" presetID="1" presetClass="exit" presetSubtype="0" fill="hold" grpId="2" nodeType="withEffect">
                                  <p:stCondLst>
                                    <p:cond delay="0"/>
                                  </p:stCondLst>
                                  <p:childTnLst>
                                    <p:set>
                                      <p:cBhvr>
                                        <p:cTn id="5837" dur="1" fill="hold">
                                          <p:stCondLst>
                                            <p:cond delay="0"/>
                                          </p:stCondLst>
                                        </p:cTn>
                                        <p:tgtEl>
                                          <p:spTgt spid="375"/>
                                        </p:tgtEl>
                                        <p:attrNameLst>
                                          <p:attrName>style.visibility</p:attrName>
                                        </p:attrNameLst>
                                      </p:cBhvr>
                                      <p:to>
                                        <p:strVal val="hidden"/>
                                      </p:to>
                                    </p:set>
                                  </p:childTnLst>
                                </p:cTn>
                              </p:par>
                              <p:par>
                                <p:cTn id="5838" presetID="1" presetClass="exit" presetSubtype="0" fill="hold" grpId="2" nodeType="withEffect">
                                  <p:stCondLst>
                                    <p:cond delay="0"/>
                                  </p:stCondLst>
                                  <p:childTnLst>
                                    <p:set>
                                      <p:cBhvr>
                                        <p:cTn id="5839" dur="1" fill="hold">
                                          <p:stCondLst>
                                            <p:cond delay="0"/>
                                          </p:stCondLst>
                                        </p:cTn>
                                        <p:tgtEl>
                                          <p:spTgt spid="376"/>
                                        </p:tgtEl>
                                        <p:attrNameLst>
                                          <p:attrName>style.visibility</p:attrName>
                                        </p:attrNameLst>
                                      </p:cBhvr>
                                      <p:to>
                                        <p:strVal val="hidden"/>
                                      </p:to>
                                    </p:set>
                                  </p:childTnLst>
                                </p:cTn>
                              </p:par>
                              <p:par>
                                <p:cTn id="5840" presetID="1" presetClass="exit" presetSubtype="0" fill="hold" grpId="6" nodeType="withEffect">
                                  <p:stCondLst>
                                    <p:cond delay="0"/>
                                  </p:stCondLst>
                                  <p:childTnLst>
                                    <p:set>
                                      <p:cBhvr>
                                        <p:cTn id="5841" dur="1" fill="hold">
                                          <p:stCondLst>
                                            <p:cond delay="0"/>
                                          </p:stCondLst>
                                        </p:cTn>
                                        <p:tgtEl>
                                          <p:spTgt spid="384"/>
                                        </p:tgtEl>
                                        <p:attrNameLst>
                                          <p:attrName>style.visibility</p:attrName>
                                        </p:attrNameLst>
                                      </p:cBhvr>
                                      <p:to>
                                        <p:strVal val="hidden"/>
                                      </p:to>
                                    </p:set>
                                  </p:childTnLst>
                                </p:cTn>
                              </p:par>
                              <p:par>
                                <p:cTn id="5842" presetID="1" presetClass="exit" presetSubtype="0" fill="hold" grpId="2" nodeType="withEffect">
                                  <p:stCondLst>
                                    <p:cond delay="0"/>
                                  </p:stCondLst>
                                  <p:childTnLst>
                                    <p:set>
                                      <p:cBhvr>
                                        <p:cTn id="5843" dur="1" fill="hold">
                                          <p:stCondLst>
                                            <p:cond delay="0"/>
                                          </p:stCondLst>
                                        </p:cTn>
                                        <p:tgtEl>
                                          <p:spTgt spid="377"/>
                                        </p:tgtEl>
                                        <p:attrNameLst>
                                          <p:attrName>style.visibility</p:attrName>
                                        </p:attrNameLst>
                                      </p:cBhvr>
                                      <p:to>
                                        <p:strVal val="hidden"/>
                                      </p:to>
                                    </p:set>
                                  </p:childTnLst>
                                </p:cTn>
                              </p:par>
                              <p:par>
                                <p:cTn id="5844" presetID="1" presetClass="exit" presetSubtype="0" fill="hold" grpId="2" nodeType="withEffect">
                                  <p:stCondLst>
                                    <p:cond delay="0"/>
                                  </p:stCondLst>
                                  <p:childTnLst>
                                    <p:set>
                                      <p:cBhvr>
                                        <p:cTn id="5845" dur="1" fill="hold">
                                          <p:stCondLst>
                                            <p:cond delay="0"/>
                                          </p:stCondLst>
                                        </p:cTn>
                                        <p:tgtEl>
                                          <p:spTgt spid="379"/>
                                        </p:tgtEl>
                                        <p:attrNameLst>
                                          <p:attrName>style.visibility</p:attrName>
                                        </p:attrNameLst>
                                      </p:cBhvr>
                                      <p:to>
                                        <p:strVal val="hidden"/>
                                      </p:to>
                                    </p:set>
                                  </p:childTnLst>
                                </p:cTn>
                              </p:par>
                              <p:par>
                                <p:cTn id="5846" presetID="1" presetClass="exit" presetSubtype="0" fill="hold" grpId="2" nodeType="withEffect">
                                  <p:stCondLst>
                                    <p:cond delay="0"/>
                                  </p:stCondLst>
                                  <p:childTnLst>
                                    <p:set>
                                      <p:cBhvr>
                                        <p:cTn id="5847" dur="1" fill="hold">
                                          <p:stCondLst>
                                            <p:cond delay="0"/>
                                          </p:stCondLst>
                                        </p:cTn>
                                        <p:tgtEl>
                                          <p:spTgt spid="386"/>
                                        </p:tgtEl>
                                        <p:attrNameLst>
                                          <p:attrName>style.visibility</p:attrName>
                                        </p:attrNameLst>
                                      </p:cBhvr>
                                      <p:to>
                                        <p:strVal val="hidden"/>
                                      </p:to>
                                    </p:set>
                                  </p:childTnLst>
                                </p:cTn>
                              </p:par>
                              <p:par>
                                <p:cTn id="5848" presetID="1" presetClass="exit" presetSubtype="0" fill="hold" grpId="2" nodeType="withEffect">
                                  <p:stCondLst>
                                    <p:cond delay="0"/>
                                  </p:stCondLst>
                                  <p:childTnLst>
                                    <p:set>
                                      <p:cBhvr>
                                        <p:cTn id="5849" dur="1" fill="hold">
                                          <p:stCondLst>
                                            <p:cond delay="0"/>
                                          </p:stCondLst>
                                        </p:cTn>
                                        <p:tgtEl>
                                          <p:spTgt spid="380"/>
                                        </p:tgtEl>
                                        <p:attrNameLst>
                                          <p:attrName>style.visibility</p:attrName>
                                        </p:attrNameLst>
                                      </p:cBhvr>
                                      <p:to>
                                        <p:strVal val="hidden"/>
                                      </p:to>
                                    </p:set>
                                  </p:childTnLst>
                                </p:cTn>
                              </p:par>
                              <p:par>
                                <p:cTn id="5850" presetID="1" presetClass="exit" presetSubtype="0" fill="hold" grpId="2" nodeType="withEffect">
                                  <p:stCondLst>
                                    <p:cond delay="0"/>
                                  </p:stCondLst>
                                  <p:childTnLst>
                                    <p:set>
                                      <p:cBhvr>
                                        <p:cTn id="5851" dur="1" fill="hold">
                                          <p:stCondLst>
                                            <p:cond delay="0"/>
                                          </p:stCondLst>
                                        </p:cTn>
                                        <p:tgtEl>
                                          <p:spTgt spid="378"/>
                                        </p:tgtEl>
                                        <p:attrNameLst>
                                          <p:attrName>style.visibility</p:attrName>
                                        </p:attrNameLst>
                                      </p:cBhvr>
                                      <p:to>
                                        <p:strVal val="hidden"/>
                                      </p:to>
                                    </p:set>
                                  </p:childTnLst>
                                </p:cTn>
                              </p:par>
                              <p:par>
                                <p:cTn id="5852" presetID="1" presetClass="exit" presetSubtype="0" fill="hold" grpId="2" nodeType="withEffect">
                                  <p:stCondLst>
                                    <p:cond delay="0"/>
                                  </p:stCondLst>
                                  <p:childTnLst>
                                    <p:set>
                                      <p:cBhvr>
                                        <p:cTn id="5853" dur="1" fill="hold">
                                          <p:stCondLst>
                                            <p:cond delay="0"/>
                                          </p:stCondLst>
                                        </p:cTn>
                                        <p:tgtEl>
                                          <p:spTgt spid="399"/>
                                        </p:tgtEl>
                                        <p:attrNameLst>
                                          <p:attrName>style.visibility</p:attrName>
                                        </p:attrNameLst>
                                      </p:cBhvr>
                                      <p:to>
                                        <p:strVal val="hidden"/>
                                      </p:to>
                                    </p:set>
                                  </p:childTnLst>
                                </p:cTn>
                              </p:par>
                              <p:par>
                                <p:cTn id="5854" presetID="1" presetClass="exit" presetSubtype="0" fill="hold" grpId="2" nodeType="withEffect">
                                  <p:stCondLst>
                                    <p:cond delay="0"/>
                                  </p:stCondLst>
                                  <p:childTnLst>
                                    <p:set>
                                      <p:cBhvr>
                                        <p:cTn id="5855" dur="1" fill="hold">
                                          <p:stCondLst>
                                            <p:cond delay="0"/>
                                          </p:stCondLst>
                                        </p:cTn>
                                        <p:tgtEl>
                                          <p:spTgt spid="400"/>
                                        </p:tgtEl>
                                        <p:attrNameLst>
                                          <p:attrName>style.visibility</p:attrName>
                                        </p:attrNameLst>
                                      </p:cBhvr>
                                      <p:to>
                                        <p:strVal val="hidden"/>
                                      </p:to>
                                    </p:set>
                                  </p:childTnLst>
                                </p:cTn>
                              </p:par>
                              <p:par>
                                <p:cTn id="5856" presetID="1" presetClass="exit" presetSubtype="0" fill="hold" grpId="2" nodeType="withEffect">
                                  <p:stCondLst>
                                    <p:cond delay="0"/>
                                  </p:stCondLst>
                                  <p:childTnLst>
                                    <p:set>
                                      <p:cBhvr>
                                        <p:cTn id="5857" dur="1" fill="hold">
                                          <p:stCondLst>
                                            <p:cond delay="0"/>
                                          </p:stCondLst>
                                        </p:cTn>
                                        <p:tgtEl>
                                          <p:spTgt spid="385"/>
                                        </p:tgtEl>
                                        <p:attrNameLst>
                                          <p:attrName>style.visibility</p:attrName>
                                        </p:attrNameLst>
                                      </p:cBhvr>
                                      <p:to>
                                        <p:strVal val="hidden"/>
                                      </p:to>
                                    </p:set>
                                  </p:childTnLst>
                                </p:cTn>
                              </p:par>
                              <p:par>
                                <p:cTn id="5858" presetID="1" presetClass="exit" presetSubtype="0" fill="hold" grpId="2" nodeType="withEffect">
                                  <p:stCondLst>
                                    <p:cond delay="0"/>
                                  </p:stCondLst>
                                  <p:childTnLst>
                                    <p:set>
                                      <p:cBhvr>
                                        <p:cTn id="5859" dur="1" fill="hold">
                                          <p:stCondLst>
                                            <p:cond delay="0"/>
                                          </p:stCondLst>
                                        </p:cTn>
                                        <p:tgtEl>
                                          <p:spTgt spid="401"/>
                                        </p:tgtEl>
                                        <p:attrNameLst>
                                          <p:attrName>style.visibility</p:attrName>
                                        </p:attrNameLst>
                                      </p:cBhvr>
                                      <p:to>
                                        <p:strVal val="hidden"/>
                                      </p:to>
                                    </p:set>
                                  </p:childTnLst>
                                </p:cTn>
                              </p:par>
                              <p:par>
                                <p:cTn id="5860" presetID="1" presetClass="exit" presetSubtype="0" fill="hold" grpId="6" nodeType="withEffect">
                                  <p:stCondLst>
                                    <p:cond delay="0"/>
                                  </p:stCondLst>
                                  <p:childTnLst>
                                    <p:set>
                                      <p:cBhvr>
                                        <p:cTn id="5861" dur="1" fill="hold">
                                          <p:stCondLst>
                                            <p:cond delay="0"/>
                                          </p:stCondLst>
                                        </p:cTn>
                                        <p:tgtEl>
                                          <p:spTgt spid="383"/>
                                        </p:tgtEl>
                                        <p:attrNameLst>
                                          <p:attrName>style.visibility</p:attrName>
                                        </p:attrNameLst>
                                      </p:cBhvr>
                                      <p:to>
                                        <p:strVal val="hidden"/>
                                      </p:to>
                                    </p:set>
                                  </p:childTnLst>
                                </p:cTn>
                              </p:par>
                              <p:par>
                                <p:cTn id="5862" presetID="1" presetClass="exit" presetSubtype="0" fill="hold" grpId="2" nodeType="withEffect">
                                  <p:stCondLst>
                                    <p:cond delay="0"/>
                                  </p:stCondLst>
                                  <p:childTnLst>
                                    <p:set>
                                      <p:cBhvr>
                                        <p:cTn id="5863" dur="1" fill="hold">
                                          <p:stCondLst>
                                            <p:cond delay="0"/>
                                          </p:stCondLst>
                                        </p:cTn>
                                        <p:tgtEl>
                                          <p:spTgt spid="403"/>
                                        </p:tgtEl>
                                        <p:attrNameLst>
                                          <p:attrName>style.visibility</p:attrName>
                                        </p:attrNameLst>
                                      </p:cBhvr>
                                      <p:to>
                                        <p:strVal val="hidden"/>
                                      </p:to>
                                    </p:set>
                                  </p:childTnLst>
                                </p:cTn>
                              </p:par>
                              <p:par>
                                <p:cTn id="5864" presetID="1" presetClass="exit" presetSubtype="0" fill="hold" grpId="2" nodeType="withEffect">
                                  <p:stCondLst>
                                    <p:cond delay="0"/>
                                  </p:stCondLst>
                                  <p:childTnLst>
                                    <p:set>
                                      <p:cBhvr>
                                        <p:cTn id="5865" dur="1" fill="hold">
                                          <p:stCondLst>
                                            <p:cond delay="0"/>
                                          </p:stCondLst>
                                        </p:cTn>
                                        <p:tgtEl>
                                          <p:spTgt spid="404"/>
                                        </p:tgtEl>
                                        <p:attrNameLst>
                                          <p:attrName>style.visibility</p:attrName>
                                        </p:attrNameLst>
                                      </p:cBhvr>
                                      <p:to>
                                        <p:strVal val="hidden"/>
                                      </p:to>
                                    </p:set>
                                  </p:childTnLst>
                                </p:cTn>
                              </p:par>
                              <p:par>
                                <p:cTn id="5866" presetID="1" presetClass="exit" presetSubtype="0" fill="hold" grpId="2" nodeType="withEffect">
                                  <p:stCondLst>
                                    <p:cond delay="0"/>
                                  </p:stCondLst>
                                  <p:childTnLst>
                                    <p:set>
                                      <p:cBhvr>
                                        <p:cTn id="5867" dur="1" fill="hold">
                                          <p:stCondLst>
                                            <p:cond delay="0"/>
                                          </p:stCondLst>
                                        </p:cTn>
                                        <p:tgtEl>
                                          <p:spTgt spid="402"/>
                                        </p:tgtEl>
                                        <p:attrNameLst>
                                          <p:attrName>style.visibility</p:attrName>
                                        </p:attrNameLst>
                                      </p:cBhvr>
                                      <p:to>
                                        <p:strVal val="hidden"/>
                                      </p:to>
                                    </p:set>
                                  </p:childTnLst>
                                </p:cTn>
                              </p:par>
                              <p:par>
                                <p:cTn id="5868" presetID="1" presetClass="exit" presetSubtype="0" fill="hold" grpId="2" nodeType="withEffect">
                                  <p:stCondLst>
                                    <p:cond delay="0"/>
                                  </p:stCondLst>
                                  <p:childTnLst>
                                    <p:set>
                                      <p:cBhvr>
                                        <p:cTn id="5869" dur="1" fill="hold">
                                          <p:stCondLst>
                                            <p:cond delay="0"/>
                                          </p:stCondLst>
                                        </p:cTn>
                                        <p:tgtEl>
                                          <p:spTgt spid="411"/>
                                        </p:tgtEl>
                                        <p:attrNameLst>
                                          <p:attrName>style.visibility</p:attrName>
                                        </p:attrNameLst>
                                      </p:cBhvr>
                                      <p:to>
                                        <p:strVal val="hidden"/>
                                      </p:to>
                                    </p:set>
                                  </p:childTnLst>
                                </p:cTn>
                              </p:par>
                              <p:par>
                                <p:cTn id="5870" presetID="1" presetClass="exit" presetSubtype="0" fill="hold" grpId="2" nodeType="withEffect">
                                  <p:stCondLst>
                                    <p:cond delay="0"/>
                                  </p:stCondLst>
                                  <p:childTnLst>
                                    <p:set>
                                      <p:cBhvr>
                                        <p:cTn id="5871" dur="1" fill="hold">
                                          <p:stCondLst>
                                            <p:cond delay="0"/>
                                          </p:stCondLst>
                                        </p:cTn>
                                        <p:tgtEl>
                                          <p:spTgt spid="412"/>
                                        </p:tgtEl>
                                        <p:attrNameLst>
                                          <p:attrName>style.visibility</p:attrName>
                                        </p:attrNameLst>
                                      </p:cBhvr>
                                      <p:to>
                                        <p:strVal val="hidden"/>
                                      </p:to>
                                    </p:set>
                                  </p:childTnLst>
                                </p:cTn>
                              </p:par>
                              <p:par>
                                <p:cTn id="5872" presetID="1" presetClass="exit" presetSubtype="0" fill="hold" grpId="6" nodeType="withEffect">
                                  <p:stCondLst>
                                    <p:cond delay="0"/>
                                  </p:stCondLst>
                                  <p:childTnLst>
                                    <p:set>
                                      <p:cBhvr>
                                        <p:cTn id="5873" dur="1" fill="hold">
                                          <p:stCondLst>
                                            <p:cond delay="0"/>
                                          </p:stCondLst>
                                        </p:cTn>
                                        <p:tgtEl>
                                          <p:spTgt spid="382"/>
                                        </p:tgtEl>
                                        <p:attrNameLst>
                                          <p:attrName>style.visibility</p:attrName>
                                        </p:attrNameLst>
                                      </p:cBhvr>
                                      <p:to>
                                        <p:strVal val="hidden"/>
                                      </p:to>
                                    </p:set>
                                  </p:childTnLst>
                                </p:cTn>
                              </p:par>
                              <p:par>
                                <p:cTn id="5874" presetID="1" presetClass="exit" presetSubtype="0" fill="hold" grpId="2" nodeType="withEffect">
                                  <p:stCondLst>
                                    <p:cond delay="0"/>
                                  </p:stCondLst>
                                  <p:childTnLst>
                                    <p:set>
                                      <p:cBhvr>
                                        <p:cTn id="5875" dur="1" fill="hold">
                                          <p:stCondLst>
                                            <p:cond delay="0"/>
                                          </p:stCondLst>
                                        </p:cTn>
                                        <p:tgtEl>
                                          <p:spTgt spid="413"/>
                                        </p:tgtEl>
                                        <p:attrNameLst>
                                          <p:attrName>style.visibility</p:attrName>
                                        </p:attrNameLst>
                                      </p:cBhvr>
                                      <p:to>
                                        <p:strVal val="hidden"/>
                                      </p:to>
                                    </p:set>
                                  </p:childTnLst>
                                </p:cTn>
                              </p:par>
                              <p:par>
                                <p:cTn id="5876" presetID="1" presetClass="exit" presetSubtype="0" fill="hold" grpId="2" nodeType="withEffect">
                                  <p:stCondLst>
                                    <p:cond delay="0"/>
                                  </p:stCondLst>
                                  <p:childTnLst>
                                    <p:set>
                                      <p:cBhvr>
                                        <p:cTn id="5877" dur="1" fill="hold">
                                          <p:stCondLst>
                                            <p:cond delay="0"/>
                                          </p:stCondLst>
                                        </p:cTn>
                                        <p:tgtEl>
                                          <p:spTgt spid="415"/>
                                        </p:tgtEl>
                                        <p:attrNameLst>
                                          <p:attrName>style.visibility</p:attrName>
                                        </p:attrNameLst>
                                      </p:cBhvr>
                                      <p:to>
                                        <p:strVal val="hidden"/>
                                      </p:to>
                                    </p:set>
                                  </p:childTnLst>
                                </p:cTn>
                              </p:par>
                              <p:par>
                                <p:cTn id="5878" presetID="1" presetClass="exit" presetSubtype="0" fill="hold" grpId="2" nodeType="withEffect">
                                  <p:stCondLst>
                                    <p:cond delay="0"/>
                                  </p:stCondLst>
                                  <p:childTnLst>
                                    <p:set>
                                      <p:cBhvr>
                                        <p:cTn id="5879" dur="1" fill="hold">
                                          <p:stCondLst>
                                            <p:cond delay="0"/>
                                          </p:stCondLst>
                                        </p:cTn>
                                        <p:tgtEl>
                                          <p:spTgt spid="416"/>
                                        </p:tgtEl>
                                        <p:attrNameLst>
                                          <p:attrName>style.visibility</p:attrName>
                                        </p:attrNameLst>
                                      </p:cBhvr>
                                      <p:to>
                                        <p:strVal val="hidden"/>
                                      </p:to>
                                    </p:set>
                                  </p:childTnLst>
                                </p:cTn>
                              </p:par>
                              <p:par>
                                <p:cTn id="5880" presetID="1" presetClass="exit" presetSubtype="0" fill="hold" grpId="2" nodeType="withEffect">
                                  <p:stCondLst>
                                    <p:cond delay="0"/>
                                  </p:stCondLst>
                                  <p:childTnLst>
                                    <p:set>
                                      <p:cBhvr>
                                        <p:cTn id="5881" dur="1" fill="hold">
                                          <p:stCondLst>
                                            <p:cond delay="0"/>
                                          </p:stCondLst>
                                        </p:cTn>
                                        <p:tgtEl>
                                          <p:spTgt spid="387"/>
                                        </p:tgtEl>
                                        <p:attrNameLst>
                                          <p:attrName>style.visibility</p:attrName>
                                        </p:attrNameLst>
                                      </p:cBhvr>
                                      <p:to>
                                        <p:strVal val="hidden"/>
                                      </p:to>
                                    </p:set>
                                  </p:childTnLst>
                                </p:cTn>
                              </p:par>
                              <p:par>
                                <p:cTn id="5882" presetID="1" presetClass="exit" presetSubtype="0" fill="hold" grpId="2" nodeType="withEffect">
                                  <p:stCondLst>
                                    <p:cond delay="0"/>
                                  </p:stCondLst>
                                  <p:childTnLst>
                                    <p:set>
                                      <p:cBhvr>
                                        <p:cTn id="5883" dur="1" fill="hold">
                                          <p:stCondLst>
                                            <p:cond delay="0"/>
                                          </p:stCondLst>
                                        </p:cTn>
                                        <p:tgtEl>
                                          <p:spTgt spid="414"/>
                                        </p:tgtEl>
                                        <p:attrNameLst>
                                          <p:attrName>style.visibility</p:attrName>
                                        </p:attrNameLst>
                                      </p:cBhvr>
                                      <p:to>
                                        <p:strVal val="hidden"/>
                                      </p:to>
                                    </p:set>
                                  </p:childTnLst>
                                </p:cTn>
                              </p:par>
                              <p:par>
                                <p:cTn id="5884" presetID="1" presetClass="exit" presetSubtype="0" fill="hold" grpId="2" nodeType="withEffect">
                                  <p:stCondLst>
                                    <p:cond delay="0"/>
                                  </p:stCondLst>
                                  <p:childTnLst>
                                    <p:set>
                                      <p:cBhvr>
                                        <p:cTn id="5885" dur="1" fill="hold">
                                          <p:stCondLst>
                                            <p:cond delay="0"/>
                                          </p:stCondLst>
                                        </p:cTn>
                                        <p:tgtEl>
                                          <p:spTgt spid="423"/>
                                        </p:tgtEl>
                                        <p:attrNameLst>
                                          <p:attrName>style.visibility</p:attrName>
                                        </p:attrNameLst>
                                      </p:cBhvr>
                                      <p:to>
                                        <p:strVal val="hidden"/>
                                      </p:to>
                                    </p:set>
                                  </p:childTnLst>
                                </p:cTn>
                              </p:par>
                              <p:par>
                                <p:cTn id="5886" presetID="1" presetClass="exit" presetSubtype="0" fill="hold" grpId="2" nodeType="withEffect">
                                  <p:stCondLst>
                                    <p:cond delay="0"/>
                                  </p:stCondLst>
                                  <p:childTnLst>
                                    <p:set>
                                      <p:cBhvr>
                                        <p:cTn id="5887" dur="1" fill="hold">
                                          <p:stCondLst>
                                            <p:cond delay="0"/>
                                          </p:stCondLst>
                                        </p:cTn>
                                        <p:tgtEl>
                                          <p:spTgt spid="424"/>
                                        </p:tgtEl>
                                        <p:attrNameLst>
                                          <p:attrName>style.visibility</p:attrName>
                                        </p:attrNameLst>
                                      </p:cBhvr>
                                      <p:to>
                                        <p:strVal val="hidden"/>
                                      </p:to>
                                    </p:set>
                                  </p:childTnLst>
                                </p:cTn>
                              </p:par>
                              <p:par>
                                <p:cTn id="5888" presetID="1" presetClass="exit" presetSubtype="0" fill="hold" grpId="6" nodeType="withEffect">
                                  <p:stCondLst>
                                    <p:cond delay="0"/>
                                  </p:stCondLst>
                                  <p:childTnLst>
                                    <p:set>
                                      <p:cBhvr>
                                        <p:cTn id="5889" dur="1" fill="hold">
                                          <p:stCondLst>
                                            <p:cond delay="0"/>
                                          </p:stCondLst>
                                        </p:cTn>
                                        <p:tgtEl>
                                          <p:spTgt spid="381"/>
                                        </p:tgtEl>
                                        <p:attrNameLst>
                                          <p:attrName>style.visibility</p:attrName>
                                        </p:attrNameLst>
                                      </p:cBhvr>
                                      <p:to>
                                        <p:strVal val="hidden"/>
                                      </p:to>
                                    </p:set>
                                  </p:childTnLst>
                                </p:cTn>
                              </p:par>
                              <p:par>
                                <p:cTn id="5890" presetID="1" presetClass="exit" presetSubtype="0" fill="hold" grpId="2" nodeType="withEffect">
                                  <p:stCondLst>
                                    <p:cond delay="0"/>
                                  </p:stCondLst>
                                  <p:childTnLst>
                                    <p:set>
                                      <p:cBhvr>
                                        <p:cTn id="5891" dur="1" fill="hold">
                                          <p:stCondLst>
                                            <p:cond delay="0"/>
                                          </p:stCondLst>
                                        </p:cTn>
                                        <p:tgtEl>
                                          <p:spTgt spid="425"/>
                                        </p:tgtEl>
                                        <p:attrNameLst>
                                          <p:attrName>style.visibility</p:attrName>
                                        </p:attrNameLst>
                                      </p:cBhvr>
                                      <p:to>
                                        <p:strVal val="hidden"/>
                                      </p:to>
                                    </p:set>
                                  </p:childTnLst>
                                </p:cTn>
                              </p:par>
                              <p:par>
                                <p:cTn id="5892" presetID="1" presetClass="exit" presetSubtype="0" fill="hold" grpId="2" nodeType="withEffect">
                                  <p:stCondLst>
                                    <p:cond delay="0"/>
                                  </p:stCondLst>
                                  <p:childTnLst>
                                    <p:set>
                                      <p:cBhvr>
                                        <p:cTn id="5893" dur="1" fill="hold">
                                          <p:stCondLst>
                                            <p:cond delay="0"/>
                                          </p:stCondLst>
                                        </p:cTn>
                                        <p:tgtEl>
                                          <p:spTgt spid="388"/>
                                        </p:tgtEl>
                                        <p:attrNameLst>
                                          <p:attrName>style.visibility</p:attrName>
                                        </p:attrNameLst>
                                      </p:cBhvr>
                                      <p:to>
                                        <p:strVal val="hidden"/>
                                      </p:to>
                                    </p:set>
                                  </p:childTnLst>
                                </p:cTn>
                              </p:par>
                              <p:par>
                                <p:cTn id="5894" presetID="1" presetClass="exit" presetSubtype="0" fill="hold" grpId="2" nodeType="withEffect">
                                  <p:stCondLst>
                                    <p:cond delay="0"/>
                                  </p:stCondLst>
                                  <p:childTnLst>
                                    <p:set>
                                      <p:cBhvr>
                                        <p:cTn id="5895" dur="1" fill="hold">
                                          <p:stCondLst>
                                            <p:cond delay="0"/>
                                          </p:stCondLst>
                                        </p:cTn>
                                        <p:tgtEl>
                                          <p:spTgt spid="427"/>
                                        </p:tgtEl>
                                        <p:attrNameLst>
                                          <p:attrName>style.visibility</p:attrName>
                                        </p:attrNameLst>
                                      </p:cBhvr>
                                      <p:to>
                                        <p:strVal val="hidden"/>
                                      </p:to>
                                    </p:set>
                                  </p:childTnLst>
                                </p:cTn>
                              </p:par>
                              <p:par>
                                <p:cTn id="5896" presetID="1" presetClass="exit" presetSubtype="0" fill="hold" grpId="2" nodeType="withEffect">
                                  <p:stCondLst>
                                    <p:cond delay="0"/>
                                  </p:stCondLst>
                                  <p:childTnLst>
                                    <p:set>
                                      <p:cBhvr>
                                        <p:cTn id="5897" dur="1" fill="hold">
                                          <p:stCondLst>
                                            <p:cond delay="0"/>
                                          </p:stCondLst>
                                        </p:cTn>
                                        <p:tgtEl>
                                          <p:spTgt spid="428"/>
                                        </p:tgtEl>
                                        <p:attrNameLst>
                                          <p:attrName>style.visibility</p:attrName>
                                        </p:attrNameLst>
                                      </p:cBhvr>
                                      <p:to>
                                        <p:strVal val="hidden"/>
                                      </p:to>
                                    </p:set>
                                  </p:childTnLst>
                                </p:cTn>
                              </p:par>
                              <p:par>
                                <p:cTn id="5898" presetID="1" presetClass="exit" presetSubtype="0" fill="hold" grpId="2" nodeType="withEffect">
                                  <p:stCondLst>
                                    <p:cond delay="0"/>
                                  </p:stCondLst>
                                  <p:childTnLst>
                                    <p:set>
                                      <p:cBhvr>
                                        <p:cTn id="5899" dur="1" fill="hold">
                                          <p:stCondLst>
                                            <p:cond delay="0"/>
                                          </p:stCondLst>
                                        </p:cTn>
                                        <p:tgtEl>
                                          <p:spTgt spid="426"/>
                                        </p:tgtEl>
                                        <p:attrNameLst>
                                          <p:attrName>style.visibility</p:attrName>
                                        </p:attrNameLst>
                                      </p:cBhvr>
                                      <p:to>
                                        <p:strVal val="hidden"/>
                                      </p:to>
                                    </p:set>
                                  </p:childTnLst>
                                </p:cTn>
                              </p:par>
                              <p:par>
                                <p:cTn id="5900" presetID="1" presetClass="entr" presetSubtype="0" fill="hold" grpId="12" nodeType="withEffect">
                                  <p:stCondLst>
                                    <p:cond delay="0"/>
                                  </p:stCondLst>
                                  <p:childTnLst>
                                    <p:set>
                                      <p:cBhvr>
                                        <p:cTn id="5901" dur="1" fill="hold">
                                          <p:stCondLst>
                                            <p:cond delay="0"/>
                                          </p:stCondLst>
                                        </p:cTn>
                                        <p:tgtEl>
                                          <p:spTgt spid="271"/>
                                        </p:tgtEl>
                                        <p:attrNameLst>
                                          <p:attrName>style.visibility</p:attrName>
                                        </p:attrNameLst>
                                      </p:cBhvr>
                                      <p:to>
                                        <p:strVal val="visible"/>
                                      </p:to>
                                    </p:set>
                                  </p:childTnLst>
                                </p:cTn>
                              </p:par>
                              <p:par>
                                <p:cTn id="5902" presetID="1" presetClass="entr" presetSubtype="0" fill="hold" grpId="12" nodeType="withEffect">
                                  <p:stCondLst>
                                    <p:cond delay="0"/>
                                  </p:stCondLst>
                                  <p:childTnLst>
                                    <p:set>
                                      <p:cBhvr>
                                        <p:cTn id="5903" dur="1" fill="hold">
                                          <p:stCondLst>
                                            <p:cond delay="0"/>
                                          </p:stCondLst>
                                        </p:cTn>
                                        <p:tgtEl>
                                          <p:spTgt spid="272"/>
                                        </p:tgtEl>
                                        <p:attrNameLst>
                                          <p:attrName>style.visibility</p:attrName>
                                        </p:attrNameLst>
                                      </p:cBhvr>
                                      <p:to>
                                        <p:strVal val="visible"/>
                                      </p:to>
                                    </p:set>
                                  </p:childTnLst>
                                </p:cTn>
                              </p:par>
                              <p:par>
                                <p:cTn id="5904" presetID="1" presetClass="entr" presetSubtype="0" fill="hold" grpId="12" nodeType="withEffect">
                                  <p:stCondLst>
                                    <p:cond delay="0"/>
                                  </p:stCondLst>
                                  <p:childTnLst>
                                    <p:set>
                                      <p:cBhvr>
                                        <p:cTn id="5905" dur="1" fill="hold">
                                          <p:stCondLst>
                                            <p:cond delay="0"/>
                                          </p:stCondLst>
                                        </p:cTn>
                                        <p:tgtEl>
                                          <p:spTgt spid="270"/>
                                        </p:tgtEl>
                                        <p:attrNameLst>
                                          <p:attrName>style.visibility</p:attrName>
                                        </p:attrNameLst>
                                      </p:cBhvr>
                                      <p:to>
                                        <p:strVal val="visible"/>
                                      </p:to>
                                    </p:set>
                                  </p:childTnLst>
                                </p:cTn>
                              </p:par>
                              <p:par>
                                <p:cTn id="5906" presetID="1" presetClass="entr" presetSubtype="0" fill="hold" grpId="12" nodeType="withEffect">
                                  <p:stCondLst>
                                    <p:cond delay="0"/>
                                  </p:stCondLst>
                                  <p:childTnLst>
                                    <p:set>
                                      <p:cBhvr>
                                        <p:cTn id="5907" dur="1" fill="hold">
                                          <p:stCondLst>
                                            <p:cond delay="0"/>
                                          </p:stCondLst>
                                        </p:cTn>
                                        <p:tgtEl>
                                          <p:spTgt spid="269"/>
                                        </p:tgtEl>
                                        <p:attrNameLst>
                                          <p:attrName>style.visibility</p:attrName>
                                        </p:attrNameLst>
                                      </p:cBhvr>
                                      <p:to>
                                        <p:strVal val="visible"/>
                                      </p:to>
                                    </p:set>
                                  </p:childTnLst>
                                </p:cTn>
                              </p:par>
                              <p:par>
                                <p:cTn id="5908" presetID="1" presetClass="exit" presetSubtype="0" fill="hold" grpId="2" nodeType="withEffect">
                                  <p:stCondLst>
                                    <p:cond delay="0"/>
                                  </p:stCondLst>
                                  <p:childTnLst>
                                    <p:set>
                                      <p:cBhvr>
                                        <p:cTn id="5909" dur="1" fill="hold">
                                          <p:stCondLst>
                                            <p:cond delay="0"/>
                                          </p:stCondLst>
                                        </p:cTn>
                                        <p:tgtEl>
                                          <p:spTgt spid="255"/>
                                        </p:tgtEl>
                                        <p:attrNameLst>
                                          <p:attrName>style.visibility</p:attrName>
                                        </p:attrNameLst>
                                      </p:cBhvr>
                                      <p:to>
                                        <p:strVal val="hidden"/>
                                      </p:to>
                                    </p:set>
                                  </p:childTnLst>
                                </p:cTn>
                              </p:par>
                              <p:par>
                                <p:cTn id="5910" presetID="1" presetClass="exit" presetSubtype="0" fill="hold" grpId="2" nodeType="withEffect">
                                  <p:stCondLst>
                                    <p:cond delay="0"/>
                                  </p:stCondLst>
                                  <p:childTnLst>
                                    <p:set>
                                      <p:cBhvr>
                                        <p:cTn id="5911" dur="1" fill="hold">
                                          <p:stCondLst>
                                            <p:cond delay="0"/>
                                          </p:stCondLst>
                                        </p:cTn>
                                        <p:tgtEl>
                                          <p:spTgt spid="256"/>
                                        </p:tgtEl>
                                        <p:attrNameLst>
                                          <p:attrName>style.visibility</p:attrName>
                                        </p:attrNameLst>
                                      </p:cBhvr>
                                      <p:to>
                                        <p:strVal val="hidden"/>
                                      </p:to>
                                    </p:set>
                                  </p:childTnLst>
                                </p:cTn>
                              </p:par>
                              <p:par>
                                <p:cTn id="5912" presetID="1" presetClass="exit" presetSubtype="0" fill="hold" grpId="6" nodeType="withEffect">
                                  <p:stCondLst>
                                    <p:cond delay="0"/>
                                  </p:stCondLst>
                                  <p:childTnLst>
                                    <p:set>
                                      <p:cBhvr>
                                        <p:cTn id="5913" dur="1" fill="hold">
                                          <p:stCondLst>
                                            <p:cond delay="0"/>
                                          </p:stCondLst>
                                        </p:cTn>
                                        <p:tgtEl>
                                          <p:spTgt spid="264"/>
                                        </p:tgtEl>
                                        <p:attrNameLst>
                                          <p:attrName>style.visibility</p:attrName>
                                        </p:attrNameLst>
                                      </p:cBhvr>
                                      <p:to>
                                        <p:strVal val="hidden"/>
                                      </p:to>
                                    </p:set>
                                  </p:childTnLst>
                                </p:cTn>
                              </p:par>
                              <p:par>
                                <p:cTn id="5914" presetID="1" presetClass="exit" presetSubtype="0" fill="hold" grpId="2" nodeType="withEffect">
                                  <p:stCondLst>
                                    <p:cond delay="0"/>
                                  </p:stCondLst>
                                  <p:childTnLst>
                                    <p:set>
                                      <p:cBhvr>
                                        <p:cTn id="5915" dur="1" fill="hold">
                                          <p:stCondLst>
                                            <p:cond delay="0"/>
                                          </p:stCondLst>
                                        </p:cTn>
                                        <p:tgtEl>
                                          <p:spTgt spid="257"/>
                                        </p:tgtEl>
                                        <p:attrNameLst>
                                          <p:attrName>style.visibility</p:attrName>
                                        </p:attrNameLst>
                                      </p:cBhvr>
                                      <p:to>
                                        <p:strVal val="hidden"/>
                                      </p:to>
                                    </p:set>
                                  </p:childTnLst>
                                </p:cTn>
                              </p:par>
                              <p:par>
                                <p:cTn id="5916" presetID="1" presetClass="exit" presetSubtype="0" fill="hold" grpId="2" nodeType="withEffect">
                                  <p:stCondLst>
                                    <p:cond delay="0"/>
                                  </p:stCondLst>
                                  <p:childTnLst>
                                    <p:set>
                                      <p:cBhvr>
                                        <p:cTn id="5917" dur="1" fill="hold">
                                          <p:stCondLst>
                                            <p:cond delay="0"/>
                                          </p:stCondLst>
                                        </p:cTn>
                                        <p:tgtEl>
                                          <p:spTgt spid="259"/>
                                        </p:tgtEl>
                                        <p:attrNameLst>
                                          <p:attrName>style.visibility</p:attrName>
                                        </p:attrNameLst>
                                      </p:cBhvr>
                                      <p:to>
                                        <p:strVal val="hidden"/>
                                      </p:to>
                                    </p:set>
                                  </p:childTnLst>
                                </p:cTn>
                              </p:par>
                              <p:par>
                                <p:cTn id="5918" presetID="1" presetClass="exit" presetSubtype="0" fill="hold" grpId="2" nodeType="withEffect">
                                  <p:stCondLst>
                                    <p:cond delay="0"/>
                                  </p:stCondLst>
                                  <p:childTnLst>
                                    <p:set>
                                      <p:cBhvr>
                                        <p:cTn id="5919" dur="1" fill="hold">
                                          <p:stCondLst>
                                            <p:cond delay="0"/>
                                          </p:stCondLst>
                                        </p:cTn>
                                        <p:tgtEl>
                                          <p:spTgt spid="266"/>
                                        </p:tgtEl>
                                        <p:attrNameLst>
                                          <p:attrName>style.visibility</p:attrName>
                                        </p:attrNameLst>
                                      </p:cBhvr>
                                      <p:to>
                                        <p:strVal val="hidden"/>
                                      </p:to>
                                    </p:set>
                                  </p:childTnLst>
                                </p:cTn>
                              </p:par>
                              <p:par>
                                <p:cTn id="5920" presetID="1" presetClass="exit" presetSubtype="0" fill="hold" grpId="2" nodeType="withEffect">
                                  <p:stCondLst>
                                    <p:cond delay="0"/>
                                  </p:stCondLst>
                                  <p:childTnLst>
                                    <p:set>
                                      <p:cBhvr>
                                        <p:cTn id="5921" dur="1" fill="hold">
                                          <p:stCondLst>
                                            <p:cond delay="0"/>
                                          </p:stCondLst>
                                        </p:cTn>
                                        <p:tgtEl>
                                          <p:spTgt spid="260"/>
                                        </p:tgtEl>
                                        <p:attrNameLst>
                                          <p:attrName>style.visibility</p:attrName>
                                        </p:attrNameLst>
                                      </p:cBhvr>
                                      <p:to>
                                        <p:strVal val="hidden"/>
                                      </p:to>
                                    </p:set>
                                  </p:childTnLst>
                                </p:cTn>
                              </p:par>
                              <p:par>
                                <p:cTn id="5922" presetID="1" presetClass="exit" presetSubtype="0" fill="hold" grpId="2" nodeType="withEffect">
                                  <p:stCondLst>
                                    <p:cond delay="0"/>
                                  </p:stCondLst>
                                  <p:childTnLst>
                                    <p:set>
                                      <p:cBhvr>
                                        <p:cTn id="5923" dur="1" fill="hold">
                                          <p:stCondLst>
                                            <p:cond delay="0"/>
                                          </p:stCondLst>
                                        </p:cTn>
                                        <p:tgtEl>
                                          <p:spTgt spid="258"/>
                                        </p:tgtEl>
                                        <p:attrNameLst>
                                          <p:attrName>style.visibility</p:attrName>
                                        </p:attrNameLst>
                                      </p:cBhvr>
                                      <p:to>
                                        <p:strVal val="hidden"/>
                                      </p:to>
                                    </p:set>
                                  </p:childTnLst>
                                </p:cTn>
                              </p:par>
                              <p:par>
                                <p:cTn id="5924" presetID="1" presetClass="exit" presetSubtype="0" fill="hold" grpId="2" nodeType="withEffect">
                                  <p:stCondLst>
                                    <p:cond delay="0"/>
                                  </p:stCondLst>
                                  <p:childTnLst>
                                    <p:set>
                                      <p:cBhvr>
                                        <p:cTn id="5925" dur="1" fill="hold">
                                          <p:stCondLst>
                                            <p:cond delay="0"/>
                                          </p:stCondLst>
                                        </p:cTn>
                                        <p:tgtEl>
                                          <p:spTgt spid="279"/>
                                        </p:tgtEl>
                                        <p:attrNameLst>
                                          <p:attrName>style.visibility</p:attrName>
                                        </p:attrNameLst>
                                      </p:cBhvr>
                                      <p:to>
                                        <p:strVal val="hidden"/>
                                      </p:to>
                                    </p:set>
                                  </p:childTnLst>
                                </p:cTn>
                              </p:par>
                              <p:par>
                                <p:cTn id="5926" presetID="1" presetClass="exit" presetSubtype="0" fill="hold" grpId="2" nodeType="withEffect">
                                  <p:stCondLst>
                                    <p:cond delay="0"/>
                                  </p:stCondLst>
                                  <p:childTnLst>
                                    <p:set>
                                      <p:cBhvr>
                                        <p:cTn id="5927" dur="1" fill="hold">
                                          <p:stCondLst>
                                            <p:cond delay="0"/>
                                          </p:stCondLst>
                                        </p:cTn>
                                        <p:tgtEl>
                                          <p:spTgt spid="280"/>
                                        </p:tgtEl>
                                        <p:attrNameLst>
                                          <p:attrName>style.visibility</p:attrName>
                                        </p:attrNameLst>
                                      </p:cBhvr>
                                      <p:to>
                                        <p:strVal val="hidden"/>
                                      </p:to>
                                    </p:set>
                                  </p:childTnLst>
                                </p:cTn>
                              </p:par>
                              <p:par>
                                <p:cTn id="5928" presetID="1" presetClass="exit" presetSubtype="0" fill="hold" grpId="2" nodeType="withEffect">
                                  <p:stCondLst>
                                    <p:cond delay="0"/>
                                  </p:stCondLst>
                                  <p:childTnLst>
                                    <p:set>
                                      <p:cBhvr>
                                        <p:cTn id="5929" dur="1" fill="hold">
                                          <p:stCondLst>
                                            <p:cond delay="0"/>
                                          </p:stCondLst>
                                        </p:cTn>
                                        <p:tgtEl>
                                          <p:spTgt spid="265"/>
                                        </p:tgtEl>
                                        <p:attrNameLst>
                                          <p:attrName>style.visibility</p:attrName>
                                        </p:attrNameLst>
                                      </p:cBhvr>
                                      <p:to>
                                        <p:strVal val="hidden"/>
                                      </p:to>
                                    </p:set>
                                  </p:childTnLst>
                                </p:cTn>
                              </p:par>
                              <p:par>
                                <p:cTn id="5930" presetID="1" presetClass="exit" presetSubtype="0" fill="hold" grpId="2" nodeType="withEffect">
                                  <p:stCondLst>
                                    <p:cond delay="0"/>
                                  </p:stCondLst>
                                  <p:childTnLst>
                                    <p:set>
                                      <p:cBhvr>
                                        <p:cTn id="5931" dur="1" fill="hold">
                                          <p:stCondLst>
                                            <p:cond delay="0"/>
                                          </p:stCondLst>
                                        </p:cTn>
                                        <p:tgtEl>
                                          <p:spTgt spid="281"/>
                                        </p:tgtEl>
                                        <p:attrNameLst>
                                          <p:attrName>style.visibility</p:attrName>
                                        </p:attrNameLst>
                                      </p:cBhvr>
                                      <p:to>
                                        <p:strVal val="hidden"/>
                                      </p:to>
                                    </p:set>
                                  </p:childTnLst>
                                </p:cTn>
                              </p:par>
                              <p:par>
                                <p:cTn id="5932" presetID="1" presetClass="exit" presetSubtype="0" fill="hold" grpId="6" nodeType="withEffect">
                                  <p:stCondLst>
                                    <p:cond delay="0"/>
                                  </p:stCondLst>
                                  <p:childTnLst>
                                    <p:set>
                                      <p:cBhvr>
                                        <p:cTn id="5933" dur="1" fill="hold">
                                          <p:stCondLst>
                                            <p:cond delay="0"/>
                                          </p:stCondLst>
                                        </p:cTn>
                                        <p:tgtEl>
                                          <p:spTgt spid="263"/>
                                        </p:tgtEl>
                                        <p:attrNameLst>
                                          <p:attrName>style.visibility</p:attrName>
                                        </p:attrNameLst>
                                      </p:cBhvr>
                                      <p:to>
                                        <p:strVal val="hidden"/>
                                      </p:to>
                                    </p:set>
                                  </p:childTnLst>
                                </p:cTn>
                              </p:par>
                              <p:par>
                                <p:cTn id="5934" presetID="1" presetClass="exit" presetSubtype="0" fill="hold" grpId="2" nodeType="withEffect">
                                  <p:stCondLst>
                                    <p:cond delay="0"/>
                                  </p:stCondLst>
                                  <p:childTnLst>
                                    <p:set>
                                      <p:cBhvr>
                                        <p:cTn id="5935" dur="1" fill="hold">
                                          <p:stCondLst>
                                            <p:cond delay="0"/>
                                          </p:stCondLst>
                                        </p:cTn>
                                        <p:tgtEl>
                                          <p:spTgt spid="283"/>
                                        </p:tgtEl>
                                        <p:attrNameLst>
                                          <p:attrName>style.visibility</p:attrName>
                                        </p:attrNameLst>
                                      </p:cBhvr>
                                      <p:to>
                                        <p:strVal val="hidden"/>
                                      </p:to>
                                    </p:set>
                                  </p:childTnLst>
                                </p:cTn>
                              </p:par>
                              <p:par>
                                <p:cTn id="5936" presetID="1" presetClass="exit" presetSubtype="0" fill="hold" grpId="2" nodeType="withEffect">
                                  <p:stCondLst>
                                    <p:cond delay="0"/>
                                  </p:stCondLst>
                                  <p:childTnLst>
                                    <p:set>
                                      <p:cBhvr>
                                        <p:cTn id="5937" dur="1" fill="hold">
                                          <p:stCondLst>
                                            <p:cond delay="0"/>
                                          </p:stCondLst>
                                        </p:cTn>
                                        <p:tgtEl>
                                          <p:spTgt spid="284"/>
                                        </p:tgtEl>
                                        <p:attrNameLst>
                                          <p:attrName>style.visibility</p:attrName>
                                        </p:attrNameLst>
                                      </p:cBhvr>
                                      <p:to>
                                        <p:strVal val="hidden"/>
                                      </p:to>
                                    </p:set>
                                  </p:childTnLst>
                                </p:cTn>
                              </p:par>
                              <p:par>
                                <p:cTn id="5938" presetID="1" presetClass="exit" presetSubtype="0" fill="hold" grpId="2" nodeType="withEffect">
                                  <p:stCondLst>
                                    <p:cond delay="0"/>
                                  </p:stCondLst>
                                  <p:childTnLst>
                                    <p:set>
                                      <p:cBhvr>
                                        <p:cTn id="5939" dur="1" fill="hold">
                                          <p:stCondLst>
                                            <p:cond delay="0"/>
                                          </p:stCondLst>
                                        </p:cTn>
                                        <p:tgtEl>
                                          <p:spTgt spid="282"/>
                                        </p:tgtEl>
                                        <p:attrNameLst>
                                          <p:attrName>style.visibility</p:attrName>
                                        </p:attrNameLst>
                                      </p:cBhvr>
                                      <p:to>
                                        <p:strVal val="hidden"/>
                                      </p:to>
                                    </p:set>
                                  </p:childTnLst>
                                </p:cTn>
                              </p:par>
                              <p:par>
                                <p:cTn id="5940" presetID="1" presetClass="exit" presetSubtype="0" fill="hold" grpId="2" nodeType="withEffect">
                                  <p:stCondLst>
                                    <p:cond delay="0"/>
                                  </p:stCondLst>
                                  <p:childTnLst>
                                    <p:set>
                                      <p:cBhvr>
                                        <p:cTn id="5941" dur="1" fill="hold">
                                          <p:stCondLst>
                                            <p:cond delay="0"/>
                                          </p:stCondLst>
                                        </p:cTn>
                                        <p:tgtEl>
                                          <p:spTgt spid="291"/>
                                        </p:tgtEl>
                                        <p:attrNameLst>
                                          <p:attrName>style.visibility</p:attrName>
                                        </p:attrNameLst>
                                      </p:cBhvr>
                                      <p:to>
                                        <p:strVal val="hidden"/>
                                      </p:to>
                                    </p:set>
                                  </p:childTnLst>
                                </p:cTn>
                              </p:par>
                              <p:par>
                                <p:cTn id="5942" presetID="1" presetClass="exit" presetSubtype="0" fill="hold" grpId="2" nodeType="withEffect">
                                  <p:stCondLst>
                                    <p:cond delay="0"/>
                                  </p:stCondLst>
                                  <p:childTnLst>
                                    <p:set>
                                      <p:cBhvr>
                                        <p:cTn id="5943" dur="1" fill="hold">
                                          <p:stCondLst>
                                            <p:cond delay="0"/>
                                          </p:stCondLst>
                                        </p:cTn>
                                        <p:tgtEl>
                                          <p:spTgt spid="292"/>
                                        </p:tgtEl>
                                        <p:attrNameLst>
                                          <p:attrName>style.visibility</p:attrName>
                                        </p:attrNameLst>
                                      </p:cBhvr>
                                      <p:to>
                                        <p:strVal val="hidden"/>
                                      </p:to>
                                    </p:set>
                                  </p:childTnLst>
                                </p:cTn>
                              </p:par>
                              <p:par>
                                <p:cTn id="5944" presetID="1" presetClass="exit" presetSubtype="0" fill="hold" grpId="6" nodeType="withEffect">
                                  <p:stCondLst>
                                    <p:cond delay="0"/>
                                  </p:stCondLst>
                                  <p:childTnLst>
                                    <p:set>
                                      <p:cBhvr>
                                        <p:cTn id="5945" dur="1" fill="hold">
                                          <p:stCondLst>
                                            <p:cond delay="0"/>
                                          </p:stCondLst>
                                        </p:cTn>
                                        <p:tgtEl>
                                          <p:spTgt spid="262"/>
                                        </p:tgtEl>
                                        <p:attrNameLst>
                                          <p:attrName>style.visibility</p:attrName>
                                        </p:attrNameLst>
                                      </p:cBhvr>
                                      <p:to>
                                        <p:strVal val="hidden"/>
                                      </p:to>
                                    </p:set>
                                  </p:childTnLst>
                                </p:cTn>
                              </p:par>
                              <p:par>
                                <p:cTn id="5946" presetID="1" presetClass="exit" presetSubtype="0" fill="hold" grpId="2" nodeType="withEffect">
                                  <p:stCondLst>
                                    <p:cond delay="0"/>
                                  </p:stCondLst>
                                  <p:childTnLst>
                                    <p:set>
                                      <p:cBhvr>
                                        <p:cTn id="5947" dur="1" fill="hold">
                                          <p:stCondLst>
                                            <p:cond delay="0"/>
                                          </p:stCondLst>
                                        </p:cTn>
                                        <p:tgtEl>
                                          <p:spTgt spid="293"/>
                                        </p:tgtEl>
                                        <p:attrNameLst>
                                          <p:attrName>style.visibility</p:attrName>
                                        </p:attrNameLst>
                                      </p:cBhvr>
                                      <p:to>
                                        <p:strVal val="hidden"/>
                                      </p:to>
                                    </p:set>
                                  </p:childTnLst>
                                </p:cTn>
                              </p:par>
                              <p:par>
                                <p:cTn id="5948" presetID="1" presetClass="exit" presetSubtype="0" fill="hold" grpId="2" nodeType="withEffect">
                                  <p:stCondLst>
                                    <p:cond delay="0"/>
                                  </p:stCondLst>
                                  <p:childTnLst>
                                    <p:set>
                                      <p:cBhvr>
                                        <p:cTn id="5949" dur="1" fill="hold">
                                          <p:stCondLst>
                                            <p:cond delay="0"/>
                                          </p:stCondLst>
                                        </p:cTn>
                                        <p:tgtEl>
                                          <p:spTgt spid="295"/>
                                        </p:tgtEl>
                                        <p:attrNameLst>
                                          <p:attrName>style.visibility</p:attrName>
                                        </p:attrNameLst>
                                      </p:cBhvr>
                                      <p:to>
                                        <p:strVal val="hidden"/>
                                      </p:to>
                                    </p:set>
                                  </p:childTnLst>
                                </p:cTn>
                              </p:par>
                              <p:par>
                                <p:cTn id="5950" presetID="1" presetClass="exit" presetSubtype="0" fill="hold" grpId="2" nodeType="withEffect">
                                  <p:stCondLst>
                                    <p:cond delay="0"/>
                                  </p:stCondLst>
                                  <p:childTnLst>
                                    <p:set>
                                      <p:cBhvr>
                                        <p:cTn id="5951" dur="1" fill="hold">
                                          <p:stCondLst>
                                            <p:cond delay="0"/>
                                          </p:stCondLst>
                                        </p:cTn>
                                        <p:tgtEl>
                                          <p:spTgt spid="296"/>
                                        </p:tgtEl>
                                        <p:attrNameLst>
                                          <p:attrName>style.visibility</p:attrName>
                                        </p:attrNameLst>
                                      </p:cBhvr>
                                      <p:to>
                                        <p:strVal val="hidden"/>
                                      </p:to>
                                    </p:set>
                                  </p:childTnLst>
                                </p:cTn>
                              </p:par>
                              <p:par>
                                <p:cTn id="5952" presetID="1" presetClass="exit" presetSubtype="0" fill="hold" grpId="2" nodeType="withEffect">
                                  <p:stCondLst>
                                    <p:cond delay="0"/>
                                  </p:stCondLst>
                                  <p:childTnLst>
                                    <p:set>
                                      <p:cBhvr>
                                        <p:cTn id="5953" dur="1" fill="hold">
                                          <p:stCondLst>
                                            <p:cond delay="0"/>
                                          </p:stCondLst>
                                        </p:cTn>
                                        <p:tgtEl>
                                          <p:spTgt spid="267"/>
                                        </p:tgtEl>
                                        <p:attrNameLst>
                                          <p:attrName>style.visibility</p:attrName>
                                        </p:attrNameLst>
                                      </p:cBhvr>
                                      <p:to>
                                        <p:strVal val="hidden"/>
                                      </p:to>
                                    </p:set>
                                  </p:childTnLst>
                                </p:cTn>
                              </p:par>
                              <p:par>
                                <p:cTn id="5954" presetID="1" presetClass="exit" presetSubtype="0" fill="hold" grpId="2" nodeType="withEffect">
                                  <p:stCondLst>
                                    <p:cond delay="0"/>
                                  </p:stCondLst>
                                  <p:childTnLst>
                                    <p:set>
                                      <p:cBhvr>
                                        <p:cTn id="5955" dur="1" fill="hold">
                                          <p:stCondLst>
                                            <p:cond delay="0"/>
                                          </p:stCondLst>
                                        </p:cTn>
                                        <p:tgtEl>
                                          <p:spTgt spid="294"/>
                                        </p:tgtEl>
                                        <p:attrNameLst>
                                          <p:attrName>style.visibility</p:attrName>
                                        </p:attrNameLst>
                                      </p:cBhvr>
                                      <p:to>
                                        <p:strVal val="hidden"/>
                                      </p:to>
                                    </p:set>
                                  </p:childTnLst>
                                </p:cTn>
                              </p:par>
                              <p:par>
                                <p:cTn id="5956" presetID="1" presetClass="exit" presetSubtype="0" fill="hold" grpId="2" nodeType="withEffect">
                                  <p:stCondLst>
                                    <p:cond delay="0"/>
                                  </p:stCondLst>
                                  <p:childTnLst>
                                    <p:set>
                                      <p:cBhvr>
                                        <p:cTn id="5957" dur="1" fill="hold">
                                          <p:stCondLst>
                                            <p:cond delay="0"/>
                                          </p:stCondLst>
                                        </p:cTn>
                                        <p:tgtEl>
                                          <p:spTgt spid="303"/>
                                        </p:tgtEl>
                                        <p:attrNameLst>
                                          <p:attrName>style.visibility</p:attrName>
                                        </p:attrNameLst>
                                      </p:cBhvr>
                                      <p:to>
                                        <p:strVal val="hidden"/>
                                      </p:to>
                                    </p:set>
                                  </p:childTnLst>
                                </p:cTn>
                              </p:par>
                              <p:par>
                                <p:cTn id="5958" presetID="1" presetClass="exit" presetSubtype="0" fill="hold" grpId="2" nodeType="withEffect">
                                  <p:stCondLst>
                                    <p:cond delay="0"/>
                                  </p:stCondLst>
                                  <p:childTnLst>
                                    <p:set>
                                      <p:cBhvr>
                                        <p:cTn id="5959" dur="1" fill="hold">
                                          <p:stCondLst>
                                            <p:cond delay="0"/>
                                          </p:stCondLst>
                                        </p:cTn>
                                        <p:tgtEl>
                                          <p:spTgt spid="304"/>
                                        </p:tgtEl>
                                        <p:attrNameLst>
                                          <p:attrName>style.visibility</p:attrName>
                                        </p:attrNameLst>
                                      </p:cBhvr>
                                      <p:to>
                                        <p:strVal val="hidden"/>
                                      </p:to>
                                    </p:set>
                                  </p:childTnLst>
                                </p:cTn>
                              </p:par>
                              <p:par>
                                <p:cTn id="5960" presetID="1" presetClass="exit" presetSubtype="0" fill="hold" grpId="6" nodeType="withEffect">
                                  <p:stCondLst>
                                    <p:cond delay="0"/>
                                  </p:stCondLst>
                                  <p:childTnLst>
                                    <p:set>
                                      <p:cBhvr>
                                        <p:cTn id="5961" dur="1" fill="hold">
                                          <p:stCondLst>
                                            <p:cond delay="0"/>
                                          </p:stCondLst>
                                        </p:cTn>
                                        <p:tgtEl>
                                          <p:spTgt spid="261"/>
                                        </p:tgtEl>
                                        <p:attrNameLst>
                                          <p:attrName>style.visibility</p:attrName>
                                        </p:attrNameLst>
                                      </p:cBhvr>
                                      <p:to>
                                        <p:strVal val="hidden"/>
                                      </p:to>
                                    </p:set>
                                  </p:childTnLst>
                                </p:cTn>
                              </p:par>
                              <p:par>
                                <p:cTn id="5962" presetID="1" presetClass="exit" presetSubtype="0" fill="hold" grpId="2" nodeType="withEffect">
                                  <p:stCondLst>
                                    <p:cond delay="0"/>
                                  </p:stCondLst>
                                  <p:childTnLst>
                                    <p:set>
                                      <p:cBhvr>
                                        <p:cTn id="5963" dur="1" fill="hold">
                                          <p:stCondLst>
                                            <p:cond delay="0"/>
                                          </p:stCondLst>
                                        </p:cTn>
                                        <p:tgtEl>
                                          <p:spTgt spid="305"/>
                                        </p:tgtEl>
                                        <p:attrNameLst>
                                          <p:attrName>style.visibility</p:attrName>
                                        </p:attrNameLst>
                                      </p:cBhvr>
                                      <p:to>
                                        <p:strVal val="hidden"/>
                                      </p:to>
                                    </p:set>
                                  </p:childTnLst>
                                </p:cTn>
                              </p:par>
                              <p:par>
                                <p:cTn id="5964" presetID="1" presetClass="exit" presetSubtype="0" fill="hold" grpId="2" nodeType="withEffect">
                                  <p:stCondLst>
                                    <p:cond delay="0"/>
                                  </p:stCondLst>
                                  <p:childTnLst>
                                    <p:set>
                                      <p:cBhvr>
                                        <p:cTn id="5965" dur="1" fill="hold">
                                          <p:stCondLst>
                                            <p:cond delay="0"/>
                                          </p:stCondLst>
                                        </p:cTn>
                                        <p:tgtEl>
                                          <p:spTgt spid="268"/>
                                        </p:tgtEl>
                                        <p:attrNameLst>
                                          <p:attrName>style.visibility</p:attrName>
                                        </p:attrNameLst>
                                      </p:cBhvr>
                                      <p:to>
                                        <p:strVal val="hidden"/>
                                      </p:to>
                                    </p:set>
                                  </p:childTnLst>
                                </p:cTn>
                              </p:par>
                              <p:par>
                                <p:cTn id="5966" presetID="1" presetClass="exit" presetSubtype="0" fill="hold" grpId="2" nodeType="withEffect">
                                  <p:stCondLst>
                                    <p:cond delay="0"/>
                                  </p:stCondLst>
                                  <p:childTnLst>
                                    <p:set>
                                      <p:cBhvr>
                                        <p:cTn id="5967" dur="1" fill="hold">
                                          <p:stCondLst>
                                            <p:cond delay="0"/>
                                          </p:stCondLst>
                                        </p:cTn>
                                        <p:tgtEl>
                                          <p:spTgt spid="307"/>
                                        </p:tgtEl>
                                        <p:attrNameLst>
                                          <p:attrName>style.visibility</p:attrName>
                                        </p:attrNameLst>
                                      </p:cBhvr>
                                      <p:to>
                                        <p:strVal val="hidden"/>
                                      </p:to>
                                    </p:set>
                                  </p:childTnLst>
                                </p:cTn>
                              </p:par>
                              <p:par>
                                <p:cTn id="5968" presetID="1" presetClass="exit" presetSubtype="0" fill="hold" grpId="2" nodeType="withEffect">
                                  <p:stCondLst>
                                    <p:cond delay="0"/>
                                  </p:stCondLst>
                                  <p:childTnLst>
                                    <p:set>
                                      <p:cBhvr>
                                        <p:cTn id="5969" dur="1" fill="hold">
                                          <p:stCondLst>
                                            <p:cond delay="0"/>
                                          </p:stCondLst>
                                        </p:cTn>
                                        <p:tgtEl>
                                          <p:spTgt spid="308"/>
                                        </p:tgtEl>
                                        <p:attrNameLst>
                                          <p:attrName>style.visibility</p:attrName>
                                        </p:attrNameLst>
                                      </p:cBhvr>
                                      <p:to>
                                        <p:strVal val="hidden"/>
                                      </p:to>
                                    </p:set>
                                  </p:childTnLst>
                                </p:cTn>
                              </p:par>
                              <p:par>
                                <p:cTn id="5970" presetID="1" presetClass="exit" presetSubtype="0" fill="hold" grpId="2" nodeType="withEffect">
                                  <p:stCondLst>
                                    <p:cond delay="0"/>
                                  </p:stCondLst>
                                  <p:childTnLst>
                                    <p:set>
                                      <p:cBhvr>
                                        <p:cTn id="5971" dur="1" fill="hold">
                                          <p:stCondLst>
                                            <p:cond delay="0"/>
                                          </p:stCondLst>
                                        </p:cTn>
                                        <p:tgtEl>
                                          <p:spTgt spid="306"/>
                                        </p:tgtEl>
                                        <p:attrNameLst>
                                          <p:attrName>style.visibility</p:attrName>
                                        </p:attrNameLst>
                                      </p:cBhvr>
                                      <p:to>
                                        <p:strVal val="hidden"/>
                                      </p:to>
                                    </p:set>
                                  </p:childTnLst>
                                </p:cTn>
                              </p:par>
                              <p:par>
                                <p:cTn id="5972" presetID="1" presetClass="entr" presetSubtype="0" fill="hold" grpId="12" nodeType="withEffect">
                                  <p:stCondLst>
                                    <p:cond delay="0"/>
                                  </p:stCondLst>
                                  <p:childTnLst>
                                    <p:set>
                                      <p:cBhvr>
                                        <p:cTn id="5973" dur="1" fill="hold">
                                          <p:stCondLst>
                                            <p:cond delay="0"/>
                                          </p:stCondLst>
                                        </p:cTn>
                                        <p:tgtEl>
                                          <p:spTgt spid="571"/>
                                        </p:tgtEl>
                                        <p:attrNameLst>
                                          <p:attrName>style.visibility</p:attrName>
                                        </p:attrNameLst>
                                      </p:cBhvr>
                                      <p:to>
                                        <p:strVal val="visible"/>
                                      </p:to>
                                    </p:set>
                                  </p:childTnLst>
                                </p:cTn>
                              </p:par>
                              <p:par>
                                <p:cTn id="5974" presetID="1" presetClass="entr" presetSubtype="0" fill="hold" grpId="12" nodeType="withEffect">
                                  <p:stCondLst>
                                    <p:cond delay="0"/>
                                  </p:stCondLst>
                                  <p:childTnLst>
                                    <p:set>
                                      <p:cBhvr>
                                        <p:cTn id="5975" dur="1" fill="hold">
                                          <p:stCondLst>
                                            <p:cond delay="0"/>
                                          </p:stCondLst>
                                        </p:cTn>
                                        <p:tgtEl>
                                          <p:spTgt spid="572"/>
                                        </p:tgtEl>
                                        <p:attrNameLst>
                                          <p:attrName>style.visibility</p:attrName>
                                        </p:attrNameLst>
                                      </p:cBhvr>
                                      <p:to>
                                        <p:strVal val="visible"/>
                                      </p:to>
                                    </p:set>
                                  </p:childTnLst>
                                </p:cTn>
                              </p:par>
                              <p:par>
                                <p:cTn id="5976" presetID="1" presetClass="entr" presetSubtype="0" fill="hold" grpId="12" nodeType="withEffect">
                                  <p:stCondLst>
                                    <p:cond delay="0"/>
                                  </p:stCondLst>
                                  <p:childTnLst>
                                    <p:set>
                                      <p:cBhvr>
                                        <p:cTn id="5977" dur="1" fill="hold">
                                          <p:stCondLst>
                                            <p:cond delay="0"/>
                                          </p:stCondLst>
                                        </p:cTn>
                                        <p:tgtEl>
                                          <p:spTgt spid="570"/>
                                        </p:tgtEl>
                                        <p:attrNameLst>
                                          <p:attrName>style.visibility</p:attrName>
                                        </p:attrNameLst>
                                      </p:cBhvr>
                                      <p:to>
                                        <p:strVal val="visible"/>
                                      </p:to>
                                    </p:set>
                                  </p:childTnLst>
                                </p:cTn>
                              </p:par>
                              <p:par>
                                <p:cTn id="5978" presetID="1" presetClass="entr" presetSubtype="0" fill="hold" grpId="12" nodeType="withEffect">
                                  <p:stCondLst>
                                    <p:cond delay="0"/>
                                  </p:stCondLst>
                                  <p:childTnLst>
                                    <p:set>
                                      <p:cBhvr>
                                        <p:cTn id="5979" dur="1" fill="hold">
                                          <p:stCondLst>
                                            <p:cond delay="0"/>
                                          </p:stCondLst>
                                        </p:cTn>
                                        <p:tgtEl>
                                          <p:spTgt spid="569"/>
                                        </p:tgtEl>
                                        <p:attrNameLst>
                                          <p:attrName>style.visibility</p:attrName>
                                        </p:attrNameLst>
                                      </p:cBhvr>
                                      <p:to>
                                        <p:strVal val="visible"/>
                                      </p:to>
                                    </p:set>
                                  </p:childTnLst>
                                </p:cTn>
                              </p:par>
                              <p:par>
                                <p:cTn id="5980" presetID="1" presetClass="exit" presetSubtype="0" fill="hold" grpId="2" nodeType="withEffect">
                                  <p:stCondLst>
                                    <p:cond delay="0"/>
                                  </p:stCondLst>
                                  <p:childTnLst>
                                    <p:set>
                                      <p:cBhvr>
                                        <p:cTn id="5981" dur="1" fill="hold">
                                          <p:stCondLst>
                                            <p:cond delay="0"/>
                                          </p:stCondLst>
                                        </p:cTn>
                                        <p:tgtEl>
                                          <p:spTgt spid="555"/>
                                        </p:tgtEl>
                                        <p:attrNameLst>
                                          <p:attrName>style.visibility</p:attrName>
                                        </p:attrNameLst>
                                      </p:cBhvr>
                                      <p:to>
                                        <p:strVal val="hidden"/>
                                      </p:to>
                                    </p:set>
                                  </p:childTnLst>
                                </p:cTn>
                              </p:par>
                              <p:par>
                                <p:cTn id="5982" presetID="1" presetClass="exit" presetSubtype="0" fill="hold" grpId="2" nodeType="withEffect">
                                  <p:stCondLst>
                                    <p:cond delay="0"/>
                                  </p:stCondLst>
                                  <p:childTnLst>
                                    <p:set>
                                      <p:cBhvr>
                                        <p:cTn id="5983" dur="1" fill="hold">
                                          <p:stCondLst>
                                            <p:cond delay="0"/>
                                          </p:stCondLst>
                                        </p:cTn>
                                        <p:tgtEl>
                                          <p:spTgt spid="556"/>
                                        </p:tgtEl>
                                        <p:attrNameLst>
                                          <p:attrName>style.visibility</p:attrName>
                                        </p:attrNameLst>
                                      </p:cBhvr>
                                      <p:to>
                                        <p:strVal val="hidden"/>
                                      </p:to>
                                    </p:set>
                                  </p:childTnLst>
                                </p:cTn>
                              </p:par>
                              <p:par>
                                <p:cTn id="5984" presetID="1" presetClass="exit" presetSubtype="0" fill="hold" grpId="6" nodeType="withEffect">
                                  <p:stCondLst>
                                    <p:cond delay="0"/>
                                  </p:stCondLst>
                                  <p:childTnLst>
                                    <p:set>
                                      <p:cBhvr>
                                        <p:cTn id="5985" dur="1" fill="hold">
                                          <p:stCondLst>
                                            <p:cond delay="0"/>
                                          </p:stCondLst>
                                        </p:cTn>
                                        <p:tgtEl>
                                          <p:spTgt spid="564"/>
                                        </p:tgtEl>
                                        <p:attrNameLst>
                                          <p:attrName>style.visibility</p:attrName>
                                        </p:attrNameLst>
                                      </p:cBhvr>
                                      <p:to>
                                        <p:strVal val="hidden"/>
                                      </p:to>
                                    </p:set>
                                  </p:childTnLst>
                                </p:cTn>
                              </p:par>
                              <p:par>
                                <p:cTn id="5986" presetID="1" presetClass="exit" presetSubtype="0" fill="hold" grpId="2" nodeType="withEffect">
                                  <p:stCondLst>
                                    <p:cond delay="0"/>
                                  </p:stCondLst>
                                  <p:childTnLst>
                                    <p:set>
                                      <p:cBhvr>
                                        <p:cTn id="5987" dur="1" fill="hold">
                                          <p:stCondLst>
                                            <p:cond delay="0"/>
                                          </p:stCondLst>
                                        </p:cTn>
                                        <p:tgtEl>
                                          <p:spTgt spid="557"/>
                                        </p:tgtEl>
                                        <p:attrNameLst>
                                          <p:attrName>style.visibility</p:attrName>
                                        </p:attrNameLst>
                                      </p:cBhvr>
                                      <p:to>
                                        <p:strVal val="hidden"/>
                                      </p:to>
                                    </p:set>
                                  </p:childTnLst>
                                </p:cTn>
                              </p:par>
                              <p:par>
                                <p:cTn id="5988" presetID="1" presetClass="exit" presetSubtype="0" fill="hold" grpId="2" nodeType="withEffect">
                                  <p:stCondLst>
                                    <p:cond delay="0"/>
                                  </p:stCondLst>
                                  <p:childTnLst>
                                    <p:set>
                                      <p:cBhvr>
                                        <p:cTn id="5989" dur="1" fill="hold">
                                          <p:stCondLst>
                                            <p:cond delay="0"/>
                                          </p:stCondLst>
                                        </p:cTn>
                                        <p:tgtEl>
                                          <p:spTgt spid="559"/>
                                        </p:tgtEl>
                                        <p:attrNameLst>
                                          <p:attrName>style.visibility</p:attrName>
                                        </p:attrNameLst>
                                      </p:cBhvr>
                                      <p:to>
                                        <p:strVal val="hidden"/>
                                      </p:to>
                                    </p:set>
                                  </p:childTnLst>
                                </p:cTn>
                              </p:par>
                              <p:par>
                                <p:cTn id="5990" presetID="1" presetClass="exit" presetSubtype="0" fill="hold" grpId="2" nodeType="withEffect">
                                  <p:stCondLst>
                                    <p:cond delay="0"/>
                                  </p:stCondLst>
                                  <p:childTnLst>
                                    <p:set>
                                      <p:cBhvr>
                                        <p:cTn id="5991" dur="1" fill="hold">
                                          <p:stCondLst>
                                            <p:cond delay="0"/>
                                          </p:stCondLst>
                                        </p:cTn>
                                        <p:tgtEl>
                                          <p:spTgt spid="566"/>
                                        </p:tgtEl>
                                        <p:attrNameLst>
                                          <p:attrName>style.visibility</p:attrName>
                                        </p:attrNameLst>
                                      </p:cBhvr>
                                      <p:to>
                                        <p:strVal val="hidden"/>
                                      </p:to>
                                    </p:set>
                                  </p:childTnLst>
                                </p:cTn>
                              </p:par>
                              <p:par>
                                <p:cTn id="5992" presetID="1" presetClass="exit" presetSubtype="0" fill="hold" grpId="2" nodeType="withEffect">
                                  <p:stCondLst>
                                    <p:cond delay="0"/>
                                  </p:stCondLst>
                                  <p:childTnLst>
                                    <p:set>
                                      <p:cBhvr>
                                        <p:cTn id="5993" dur="1" fill="hold">
                                          <p:stCondLst>
                                            <p:cond delay="0"/>
                                          </p:stCondLst>
                                        </p:cTn>
                                        <p:tgtEl>
                                          <p:spTgt spid="560"/>
                                        </p:tgtEl>
                                        <p:attrNameLst>
                                          <p:attrName>style.visibility</p:attrName>
                                        </p:attrNameLst>
                                      </p:cBhvr>
                                      <p:to>
                                        <p:strVal val="hidden"/>
                                      </p:to>
                                    </p:set>
                                  </p:childTnLst>
                                </p:cTn>
                              </p:par>
                              <p:par>
                                <p:cTn id="5994" presetID="1" presetClass="exit" presetSubtype="0" fill="hold" grpId="2" nodeType="withEffect">
                                  <p:stCondLst>
                                    <p:cond delay="0"/>
                                  </p:stCondLst>
                                  <p:childTnLst>
                                    <p:set>
                                      <p:cBhvr>
                                        <p:cTn id="5995" dur="1" fill="hold">
                                          <p:stCondLst>
                                            <p:cond delay="0"/>
                                          </p:stCondLst>
                                        </p:cTn>
                                        <p:tgtEl>
                                          <p:spTgt spid="558"/>
                                        </p:tgtEl>
                                        <p:attrNameLst>
                                          <p:attrName>style.visibility</p:attrName>
                                        </p:attrNameLst>
                                      </p:cBhvr>
                                      <p:to>
                                        <p:strVal val="hidden"/>
                                      </p:to>
                                    </p:set>
                                  </p:childTnLst>
                                </p:cTn>
                              </p:par>
                              <p:par>
                                <p:cTn id="5996" presetID="1" presetClass="exit" presetSubtype="0" fill="hold" grpId="2" nodeType="withEffect">
                                  <p:stCondLst>
                                    <p:cond delay="0"/>
                                  </p:stCondLst>
                                  <p:childTnLst>
                                    <p:set>
                                      <p:cBhvr>
                                        <p:cTn id="5997" dur="1" fill="hold">
                                          <p:stCondLst>
                                            <p:cond delay="0"/>
                                          </p:stCondLst>
                                        </p:cTn>
                                        <p:tgtEl>
                                          <p:spTgt spid="579"/>
                                        </p:tgtEl>
                                        <p:attrNameLst>
                                          <p:attrName>style.visibility</p:attrName>
                                        </p:attrNameLst>
                                      </p:cBhvr>
                                      <p:to>
                                        <p:strVal val="hidden"/>
                                      </p:to>
                                    </p:set>
                                  </p:childTnLst>
                                </p:cTn>
                              </p:par>
                              <p:par>
                                <p:cTn id="5998" presetID="1" presetClass="exit" presetSubtype="0" fill="hold" grpId="2" nodeType="withEffect">
                                  <p:stCondLst>
                                    <p:cond delay="0"/>
                                  </p:stCondLst>
                                  <p:childTnLst>
                                    <p:set>
                                      <p:cBhvr>
                                        <p:cTn id="5999" dur="1" fill="hold">
                                          <p:stCondLst>
                                            <p:cond delay="0"/>
                                          </p:stCondLst>
                                        </p:cTn>
                                        <p:tgtEl>
                                          <p:spTgt spid="580"/>
                                        </p:tgtEl>
                                        <p:attrNameLst>
                                          <p:attrName>style.visibility</p:attrName>
                                        </p:attrNameLst>
                                      </p:cBhvr>
                                      <p:to>
                                        <p:strVal val="hidden"/>
                                      </p:to>
                                    </p:set>
                                  </p:childTnLst>
                                </p:cTn>
                              </p:par>
                              <p:par>
                                <p:cTn id="6000" presetID="1" presetClass="exit" presetSubtype="0" fill="hold" grpId="2" nodeType="withEffect">
                                  <p:stCondLst>
                                    <p:cond delay="0"/>
                                  </p:stCondLst>
                                  <p:childTnLst>
                                    <p:set>
                                      <p:cBhvr>
                                        <p:cTn id="6001" dur="1" fill="hold">
                                          <p:stCondLst>
                                            <p:cond delay="0"/>
                                          </p:stCondLst>
                                        </p:cTn>
                                        <p:tgtEl>
                                          <p:spTgt spid="565"/>
                                        </p:tgtEl>
                                        <p:attrNameLst>
                                          <p:attrName>style.visibility</p:attrName>
                                        </p:attrNameLst>
                                      </p:cBhvr>
                                      <p:to>
                                        <p:strVal val="hidden"/>
                                      </p:to>
                                    </p:set>
                                  </p:childTnLst>
                                </p:cTn>
                              </p:par>
                              <p:par>
                                <p:cTn id="6002" presetID="1" presetClass="exit" presetSubtype="0" fill="hold" grpId="2" nodeType="withEffect">
                                  <p:stCondLst>
                                    <p:cond delay="0"/>
                                  </p:stCondLst>
                                  <p:childTnLst>
                                    <p:set>
                                      <p:cBhvr>
                                        <p:cTn id="6003" dur="1" fill="hold">
                                          <p:stCondLst>
                                            <p:cond delay="0"/>
                                          </p:stCondLst>
                                        </p:cTn>
                                        <p:tgtEl>
                                          <p:spTgt spid="581"/>
                                        </p:tgtEl>
                                        <p:attrNameLst>
                                          <p:attrName>style.visibility</p:attrName>
                                        </p:attrNameLst>
                                      </p:cBhvr>
                                      <p:to>
                                        <p:strVal val="hidden"/>
                                      </p:to>
                                    </p:set>
                                  </p:childTnLst>
                                </p:cTn>
                              </p:par>
                              <p:par>
                                <p:cTn id="6004" presetID="1" presetClass="exit" presetSubtype="0" fill="hold" grpId="6" nodeType="withEffect">
                                  <p:stCondLst>
                                    <p:cond delay="0"/>
                                  </p:stCondLst>
                                  <p:childTnLst>
                                    <p:set>
                                      <p:cBhvr>
                                        <p:cTn id="6005" dur="1" fill="hold">
                                          <p:stCondLst>
                                            <p:cond delay="0"/>
                                          </p:stCondLst>
                                        </p:cTn>
                                        <p:tgtEl>
                                          <p:spTgt spid="563"/>
                                        </p:tgtEl>
                                        <p:attrNameLst>
                                          <p:attrName>style.visibility</p:attrName>
                                        </p:attrNameLst>
                                      </p:cBhvr>
                                      <p:to>
                                        <p:strVal val="hidden"/>
                                      </p:to>
                                    </p:set>
                                  </p:childTnLst>
                                </p:cTn>
                              </p:par>
                              <p:par>
                                <p:cTn id="6006" presetID="1" presetClass="exit" presetSubtype="0" fill="hold" grpId="2" nodeType="withEffect">
                                  <p:stCondLst>
                                    <p:cond delay="0"/>
                                  </p:stCondLst>
                                  <p:childTnLst>
                                    <p:set>
                                      <p:cBhvr>
                                        <p:cTn id="6007" dur="1" fill="hold">
                                          <p:stCondLst>
                                            <p:cond delay="0"/>
                                          </p:stCondLst>
                                        </p:cTn>
                                        <p:tgtEl>
                                          <p:spTgt spid="583"/>
                                        </p:tgtEl>
                                        <p:attrNameLst>
                                          <p:attrName>style.visibility</p:attrName>
                                        </p:attrNameLst>
                                      </p:cBhvr>
                                      <p:to>
                                        <p:strVal val="hidden"/>
                                      </p:to>
                                    </p:set>
                                  </p:childTnLst>
                                </p:cTn>
                              </p:par>
                              <p:par>
                                <p:cTn id="6008" presetID="1" presetClass="exit" presetSubtype="0" fill="hold" grpId="2" nodeType="withEffect">
                                  <p:stCondLst>
                                    <p:cond delay="0"/>
                                  </p:stCondLst>
                                  <p:childTnLst>
                                    <p:set>
                                      <p:cBhvr>
                                        <p:cTn id="6009" dur="1" fill="hold">
                                          <p:stCondLst>
                                            <p:cond delay="0"/>
                                          </p:stCondLst>
                                        </p:cTn>
                                        <p:tgtEl>
                                          <p:spTgt spid="584"/>
                                        </p:tgtEl>
                                        <p:attrNameLst>
                                          <p:attrName>style.visibility</p:attrName>
                                        </p:attrNameLst>
                                      </p:cBhvr>
                                      <p:to>
                                        <p:strVal val="hidden"/>
                                      </p:to>
                                    </p:set>
                                  </p:childTnLst>
                                </p:cTn>
                              </p:par>
                              <p:par>
                                <p:cTn id="6010" presetID="1" presetClass="exit" presetSubtype="0" fill="hold" grpId="2" nodeType="withEffect">
                                  <p:stCondLst>
                                    <p:cond delay="0"/>
                                  </p:stCondLst>
                                  <p:childTnLst>
                                    <p:set>
                                      <p:cBhvr>
                                        <p:cTn id="6011" dur="1" fill="hold">
                                          <p:stCondLst>
                                            <p:cond delay="0"/>
                                          </p:stCondLst>
                                        </p:cTn>
                                        <p:tgtEl>
                                          <p:spTgt spid="582"/>
                                        </p:tgtEl>
                                        <p:attrNameLst>
                                          <p:attrName>style.visibility</p:attrName>
                                        </p:attrNameLst>
                                      </p:cBhvr>
                                      <p:to>
                                        <p:strVal val="hidden"/>
                                      </p:to>
                                    </p:set>
                                  </p:childTnLst>
                                </p:cTn>
                              </p:par>
                              <p:par>
                                <p:cTn id="6012" presetID="1" presetClass="exit" presetSubtype="0" fill="hold" grpId="2" nodeType="withEffect">
                                  <p:stCondLst>
                                    <p:cond delay="0"/>
                                  </p:stCondLst>
                                  <p:childTnLst>
                                    <p:set>
                                      <p:cBhvr>
                                        <p:cTn id="6013" dur="1" fill="hold">
                                          <p:stCondLst>
                                            <p:cond delay="0"/>
                                          </p:stCondLst>
                                        </p:cTn>
                                        <p:tgtEl>
                                          <p:spTgt spid="591"/>
                                        </p:tgtEl>
                                        <p:attrNameLst>
                                          <p:attrName>style.visibility</p:attrName>
                                        </p:attrNameLst>
                                      </p:cBhvr>
                                      <p:to>
                                        <p:strVal val="hidden"/>
                                      </p:to>
                                    </p:set>
                                  </p:childTnLst>
                                </p:cTn>
                              </p:par>
                              <p:par>
                                <p:cTn id="6014" presetID="1" presetClass="exit" presetSubtype="0" fill="hold" grpId="2" nodeType="withEffect">
                                  <p:stCondLst>
                                    <p:cond delay="0"/>
                                  </p:stCondLst>
                                  <p:childTnLst>
                                    <p:set>
                                      <p:cBhvr>
                                        <p:cTn id="6015" dur="1" fill="hold">
                                          <p:stCondLst>
                                            <p:cond delay="0"/>
                                          </p:stCondLst>
                                        </p:cTn>
                                        <p:tgtEl>
                                          <p:spTgt spid="592"/>
                                        </p:tgtEl>
                                        <p:attrNameLst>
                                          <p:attrName>style.visibility</p:attrName>
                                        </p:attrNameLst>
                                      </p:cBhvr>
                                      <p:to>
                                        <p:strVal val="hidden"/>
                                      </p:to>
                                    </p:set>
                                  </p:childTnLst>
                                </p:cTn>
                              </p:par>
                              <p:par>
                                <p:cTn id="6016" presetID="1" presetClass="exit" presetSubtype="0" fill="hold" grpId="6" nodeType="withEffect">
                                  <p:stCondLst>
                                    <p:cond delay="0"/>
                                  </p:stCondLst>
                                  <p:childTnLst>
                                    <p:set>
                                      <p:cBhvr>
                                        <p:cTn id="6017" dur="1" fill="hold">
                                          <p:stCondLst>
                                            <p:cond delay="0"/>
                                          </p:stCondLst>
                                        </p:cTn>
                                        <p:tgtEl>
                                          <p:spTgt spid="562"/>
                                        </p:tgtEl>
                                        <p:attrNameLst>
                                          <p:attrName>style.visibility</p:attrName>
                                        </p:attrNameLst>
                                      </p:cBhvr>
                                      <p:to>
                                        <p:strVal val="hidden"/>
                                      </p:to>
                                    </p:set>
                                  </p:childTnLst>
                                </p:cTn>
                              </p:par>
                              <p:par>
                                <p:cTn id="6018" presetID="1" presetClass="exit" presetSubtype="0" fill="hold" grpId="2" nodeType="withEffect">
                                  <p:stCondLst>
                                    <p:cond delay="0"/>
                                  </p:stCondLst>
                                  <p:childTnLst>
                                    <p:set>
                                      <p:cBhvr>
                                        <p:cTn id="6019" dur="1" fill="hold">
                                          <p:stCondLst>
                                            <p:cond delay="0"/>
                                          </p:stCondLst>
                                        </p:cTn>
                                        <p:tgtEl>
                                          <p:spTgt spid="593"/>
                                        </p:tgtEl>
                                        <p:attrNameLst>
                                          <p:attrName>style.visibility</p:attrName>
                                        </p:attrNameLst>
                                      </p:cBhvr>
                                      <p:to>
                                        <p:strVal val="hidden"/>
                                      </p:to>
                                    </p:set>
                                  </p:childTnLst>
                                </p:cTn>
                              </p:par>
                              <p:par>
                                <p:cTn id="6020" presetID="1" presetClass="exit" presetSubtype="0" fill="hold" grpId="2" nodeType="withEffect">
                                  <p:stCondLst>
                                    <p:cond delay="0"/>
                                  </p:stCondLst>
                                  <p:childTnLst>
                                    <p:set>
                                      <p:cBhvr>
                                        <p:cTn id="6021" dur="1" fill="hold">
                                          <p:stCondLst>
                                            <p:cond delay="0"/>
                                          </p:stCondLst>
                                        </p:cTn>
                                        <p:tgtEl>
                                          <p:spTgt spid="595"/>
                                        </p:tgtEl>
                                        <p:attrNameLst>
                                          <p:attrName>style.visibility</p:attrName>
                                        </p:attrNameLst>
                                      </p:cBhvr>
                                      <p:to>
                                        <p:strVal val="hidden"/>
                                      </p:to>
                                    </p:set>
                                  </p:childTnLst>
                                </p:cTn>
                              </p:par>
                              <p:par>
                                <p:cTn id="6022" presetID="1" presetClass="exit" presetSubtype="0" fill="hold" grpId="2" nodeType="withEffect">
                                  <p:stCondLst>
                                    <p:cond delay="0"/>
                                  </p:stCondLst>
                                  <p:childTnLst>
                                    <p:set>
                                      <p:cBhvr>
                                        <p:cTn id="6023" dur="1" fill="hold">
                                          <p:stCondLst>
                                            <p:cond delay="0"/>
                                          </p:stCondLst>
                                        </p:cTn>
                                        <p:tgtEl>
                                          <p:spTgt spid="596"/>
                                        </p:tgtEl>
                                        <p:attrNameLst>
                                          <p:attrName>style.visibility</p:attrName>
                                        </p:attrNameLst>
                                      </p:cBhvr>
                                      <p:to>
                                        <p:strVal val="hidden"/>
                                      </p:to>
                                    </p:set>
                                  </p:childTnLst>
                                </p:cTn>
                              </p:par>
                              <p:par>
                                <p:cTn id="6024" presetID="1" presetClass="exit" presetSubtype="0" fill="hold" grpId="2" nodeType="withEffect">
                                  <p:stCondLst>
                                    <p:cond delay="0"/>
                                  </p:stCondLst>
                                  <p:childTnLst>
                                    <p:set>
                                      <p:cBhvr>
                                        <p:cTn id="6025" dur="1" fill="hold">
                                          <p:stCondLst>
                                            <p:cond delay="0"/>
                                          </p:stCondLst>
                                        </p:cTn>
                                        <p:tgtEl>
                                          <p:spTgt spid="567"/>
                                        </p:tgtEl>
                                        <p:attrNameLst>
                                          <p:attrName>style.visibility</p:attrName>
                                        </p:attrNameLst>
                                      </p:cBhvr>
                                      <p:to>
                                        <p:strVal val="hidden"/>
                                      </p:to>
                                    </p:set>
                                  </p:childTnLst>
                                </p:cTn>
                              </p:par>
                              <p:par>
                                <p:cTn id="6026" presetID="1" presetClass="exit" presetSubtype="0" fill="hold" grpId="2" nodeType="withEffect">
                                  <p:stCondLst>
                                    <p:cond delay="0"/>
                                  </p:stCondLst>
                                  <p:childTnLst>
                                    <p:set>
                                      <p:cBhvr>
                                        <p:cTn id="6027" dur="1" fill="hold">
                                          <p:stCondLst>
                                            <p:cond delay="0"/>
                                          </p:stCondLst>
                                        </p:cTn>
                                        <p:tgtEl>
                                          <p:spTgt spid="594"/>
                                        </p:tgtEl>
                                        <p:attrNameLst>
                                          <p:attrName>style.visibility</p:attrName>
                                        </p:attrNameLst>
                                      </p:cBhvr>
                                      <p:to>
                                        <p:strVal val="hidden"/>
                                      </p:to>
                                    </p:set>
                                  </p:childTnLst>
                                </p:cTn>
                              </p:par>
                              <p:par>
                                <p:cTn id="6028" presetID="1" presetClass="exit" presetSubtype="0" fill="hold" grpId="2" nodeType="withEffect">
                                  <p:stCondLst>
                                    <p:cond delay="0"/>
                                  </p:stCondLst>
                                  <p:childTnLst>
                                    <p:set>
                                      <p:cBhvr>
                                        <p:cTn id="6029" dur="1" fill="hold">
                                          <p:stCondLst>
                                            <p:cond delay="0"/>
                                          </p:stCondLst>
                                        </p:cTn>
                                        <p:tgtEl>
                                          <p:spTgt spid="603"/>
                                        </p:tgtEl>
                                        <p:attrNameLst>
                                          <p:attrName>style.visibility</p:attrName>
                                        </p:attrNameLst>
                                      </p:cBhvr>
                                      <p:to>
                                        <p:strVal val="hidden"/>
                                      </p:to>
                                    </p:set>
                                  </p:childTnLst>
                                </p:cTn>
                              </p:par>
                              <p:par>
                                <p:cTn id="6030" presetID="1" presetClass="exit" presetSubtype="0" fill="hold" grpId="2" nodeType="withEffect">
                                  <p:stCondLst>
                                    <p:cond delay="0"/>
                                  </p:stCondLst>
                                  <p:childTnLst>
                                    <p:set>
                                      <p:cBhvr>
                                        <p:cTn id="6031" dur="1" fill="hold">
                                          <p:stCondLst>
                                            <p:cond delay="0"/>
                                          </p:stCondLst>
                                        </p:cTn>
                                        <p:tgtEl>
                                          <p:spTgt spid="604"/>
                                        </p:tgtEl>
                                        <p:attrNameLst>
                                          <p:attrName>style.visibility</p:attrName>
                                        </p:attrNameLst>
                                      </p:cBhvr>
                                      <p:to>
                                        <p:strVal val="hidden"/>
                                      </p:to>
                                    </p:set>
                                  </p:childTnLst>
                                </p:cTn>
                              </p:par>
                              <p:par>
                                <p:cTn id="6032" presetID="1" presetClass="exit" presetSubtype="0" fill="hold" grpId="6" nodeType="withEffect">
                                  <p:stCondLst>
                                    <p:cond delay="0"/>
                                  </p:stCondLst>
                                  <p:childTnLst>
                                    <p:set>
                                      <p:cBhvr>
                                        <p:cTn id="6033" dur="1" fill="hold">
                                          <p:stCondLst>
                                            <p:cond delay="0"/>
                                          </p:stCondLst>
                                        </p:cTn>
                                        <p:tgtEl>
                                          <p:spTgt spid="561"/>
                                        </p:tgtEl>
                                        <p:attrNameLst>
                                          <p:attrName>style.visibility</p:attrName>
                                        </p:attrNameLst>
                                      </p:cBhvr>
                                      <p:to>
                                        <p:strVal val="hidden"/>
                                      </p:to>
                                    </p:set>
                                  </p:childTnLst>
                                </p:cTn>
                              </p:par>
                              <p:par>
                                <p:cTn id="6034" presetID="1" presetClass="exit" presetSubtype="0" fill="hold" grpId="2" nodeType="withEffect">
                                  <p:stCondLst>
                                    <p:cond delay="0"/>
                                  </p:stCondLst>
                                  <p:childTnLst>
                                    <p:set>
                                      <p:cBhvr>
                                        <p:cTn id="6035" dur="1" fill="hold">
                                          <p:stCondLst>
                                            <p:cond delay="0"/>
                                          </p:stCondLst>
                                        </p:cTn>
                                        <p:tgtEl>
                                          <p:spTgt spid="605"/>
                                        </p:tgtEl>
                                        <p:attrNameLst>
                                          <p:attrName>style.visibility</p:attrName>
                                        </p:attrNameLst>
                                      </p:cBhvr>
                                      <p:to>
                                        <p:strVal val="hidden"/>
                                      </p:to>
                                    </p:set>
                                  </p:childTnLst>
                                </p:cTn>
                              </p:par>
                              <p:par>
                                <p:cTn id="6036" presetID="1" presetClass="exit" presetSubtype="0" fill="hold" grpId="2" nodeType="withEffect">
                                  <p:stCondLst>
                                    <p:cond delay="0"/>
                                  </p:stCondLst>
                                  <p:childTnLst>
                                    <p:set>
                                      <p:cBhvr>
                                        <p:cTn id="6037" dur="1" fill="hold">
                                          <p:stCondLst>
                                            <p:cond delay="0"/>
                                          </p:stCondLst>
                                        </p:cTn>
                                        <p:tgtEl>
                                          <p:spTgt spid="568"/>
                                        </p:tgtEl>
                                        <p:attrNameLst>
                                          <p:attrName>style.visibility</p:attrName>
                                        </p:attrNameLst>
                                      </p:cBhvr>
                                      <p:to>
                                        <p:strVal val="hidden"/>
                                      </p:to>
                                    </p:set>
                                  </p:childTnLst>
                                </p:cTn>
                              </p:par>
                              <p:par>
                                <p:cTn id="6038" presetID="1" presetClass="exit" presetSubtype="0" fill="hold" grpId="2" nodeType="withEffect">
                                  <p:stCondLst>
                                    <p:cond delay="0"/>
                                  </p:stCondLst>
                                  <p:childTnLst>
                                    <p:set>
                                      <p:cBhvr>
                                        <p:cTn id="6039" dur="1" fill="hold">
                                          <p:stCondLst>
                                            <p:cond delay="0"/>
                                          </p:stCondLst>
                                        </p:cTn>
                                        <p:tgtEl>
                                          <p:spTgt spid="607"/>
                                        </p:tgtEl>
                                        <p:attrNameLst>
                                          <p:attrName>style.visibility</p:attrName>
                                        </p:attrNameLst>
                                      </p:cBhvr>
                                      <p:to>
                                        <p:strVal val="hidden"/>
                                      </p:to>
                                    </p:set>
                                  </p:childTnLst>
                                </p:cTn>
                              </p:par>
                              <p:par>
                                <p:cTn id="6040" presetID="1" presetClass="exit" presetSubtype="0" fill="hold" grpId="2" nodeType="withEffect">
                                  <p:stCondLst>
                                    <p:cond delay="0"/>
                                  </p:stCondLst>
                                  <p:childTnLst>
                                    <p:set>
                                      <p:cBhvr>
                                        <p:cTn id="6041" dur="1" fill="hold">
                                          <p:stCondLst>
                                            <p:cond delay="0"/>
                                          </p:stCondLst>
                                        </p:cTn>
                                        <p:tgtEl>
                                          <p:spTgt spid="608"/>
                                        </p:tgtEl>
                                        <p:attrNameLst>
                                          <p:attrName>style.visibility</p:attrName>
                                        </p:attrNameLst>
                                      </p:cBhvr>
                                      <p:to>
                                        <p:strVal val="hidden"/>
                                      </p:to>
                                    </p:set>
                                  </p:childTnLst>
                                </p:cTn>
                              </p:par>
                              <p:par>
                                <p:cTn id="6042" presetID="1" presetClass="exit" presetSubtype="0" fill="hold" grpId="2" nodeType="withEffect">
                                  <p:stCondLst>
                                    <p:cond delay="0"/>
                                  </p:stCondLst>
                                  <p:childTnLst>
                                    <p:set>
                                      <p:cBhvr>
                                        <p:cTn id="6043" dur="1" fill="hold">
                                          <p:stCondLst>
                                            <p:cond delay="0"/>
                                          </p:stCondLst>
                                        </p:cTn>
                                        <p:tgtEl>
                                          <p:spTgt spid="606"/>
                                        </p:tgtEl>
                                        <p:attrNameLst>
                                          <p:attrName>style.visibility</p:attrName>
                                        </p:attrNameLst>
                                      </p:cBhvr>
                                      <p:to>
                                        <p:strVal val="hidden"/>
                                      </p:to>
                                    </p:set>
                                  </p:childTnLst>
                                </p:cTn>
                              </p:par>
                              <p:par>
                                <p:cTn id="6044" presetID="1" presetClass="entr" presetSubtype="0" fill="hold" grpId="12" nodeType="withEffect">
                                  <p:stCondLst>
                                    <p:cond delay="0"/>
                                  </p:stCondLst>
                                  <p:childTnLst>
                                    <p:set>
                                      <p:cBhvr>
                                        <p:cTn id="6045" dur="1" fill="hold">
                                          <p:stCondLst>
                                            <p:cond delay="0"/>
                                          </p:stCondLst>
                                        </p:cTn>
                                        <p:tgtEl>
                                          <p:spTgt spid="691"/>
                                        </p:tgtEl>
                                        <p:attrNameLst>
                                          <p:attrName>style.visibility</p:attrName>
                                        </p:attrNameLst>
                                      </p:cBhvr>
                                      <p:to>
                                        <p:strVal val="visible"/>
                                      </p:to>
                                    </p:set>
                                  </p:childTnLst>
                                </p:cTn>
                              </p:par>
                              <p:par>
                                <p:cTn id="6046" presetID="1" presetClass="entr" presetSubtype="0" fill="hold" grpId="12" nodeType="withEffect">
                                  <p:stCondLst>
                                    <p:cond delay="0"/>
                                  </p:stCondLst>
                                  <p:childTnLst>
                                    <p:set>
                                      <p:cBhvr>
                                        <p:cTn id="6047" dur="1" fill="hold">
                                          <p:stCondLst>
                                            <p:cond delay="0"/>
                                          </p:stCondLst>
                                        </p:cTn>
                                        <p:tgtEl>
                                          <p:spTgt spid="692"/>
                                        </p:tgtEl>
                                        <p:attrNameLst>
                                          <p:attrName>style.visibility</p:attrName>
                                        </p:attrNameLst>
                                      </p:cBhvr>
                                      <p:to>
                                        <p:strVal val="visible"/>
                                      </p:to>
                                    </p:set>
                                  </p:childTnLst>
                                </p:cTn>
                              </p:par>
                              <p:par>
                                <p:cTn id="6048" presetID="1" presetClass="entr" presetSubtype="0" fill="hold" grpId="12" nodeType="withEffect">
                                  <p:stCondLst>
                                    <p:cond delay="0"/>
                                  </p:stCondLst>
                                  <p:childTnLst>
                                    <p:set>
                                      <p:cBhvr>
                                        <p:cTn id="6049" dur="1" fill="hold">
                                          <p:stCondLst>
                                            <p:cond delay="0"/>
                                          </p:stCondLst>
                                        </p:cTn>
                                        <p:tgtEl>
                                          <p:spTgt spid="690"/>
                                        </p:tgtEl>
                                        <p:attrNameLst>
                                          <p:attrName>style.visibility</p:attrName>
                                        </p:attrNameLst>
                                      </p:cBhvr>
                                      <p:to>
                                        <p:strVal val="visible"/>
                                      </p:to>
                                    </p:set>
                                  </p:childTnLst>
                                </p:cTn>
                              </p:par>
                              <p:par>
                                <p:cTn id="6050" presetID="1" presetClass="entr" presetSubtype="0" fill="hold" grpId="12" nodeType="withEffect">
                                  <p:stCondLst>
                                    <p:cond delay="0"/>
                                  </p:stCondLst>
                                  <p:childTnLst>
                                    <p:set>
                                      <p:cBhvr>
                                        <p:cTn id="6051" dur="1" fill="hold">
                                          <p:stCondLst>
                                            <p:cond delay="0"/>
                                          </p:stCondLst>
                                        </p:cTn>
                                        <p:tgtEl>
                                          <p:spTgt spid="689"/>
                                        </p:tgtEl>
                                        <p:attrNameLst>
                                          <p:attrName>style.visibility</p:attrName>
                                        </p:attrNameLst>
                                      </p:cBhvr>
                                      <p:to>
                                        <p:strVal val="visible"/>
                                      </p:to>
                                    </p:set>
                                  </p:childTnLst>
                                </p:cTn>
                              </p:par>
                              <p:par>
                                <p:cTn id="6052" presetID="1" presetClass="exit" presetSubtype="0" fill="hold" grpId="2" nodeType="withEffect">
                                  <p:stCondLst>
                                    <p:cond delay="0"/>
                                  </p:stCondLst>
                                  <p:childTnLst>
                                    <p:set>
                                      <p:cBhvr>
                                        <p:cTn id="6053" dur="1" fill="hold">
                                          <p:stCondLst>
                                            <p:cond delay="0"/>
                                          </p:stCondLst>
                                        </p:cTn>
                                        <p:tgtEl>
                                          <p:spTgt spid="675"/>
                                        </p:tgtEl>
                                        <p:attrNameLst>
                                          <p:attrName>style.visibility</p:attrName>
                                        </p:attrNameLst>
                                      </p:cBhvr>
                                      <p:to>
                                        <p:strVal val="hidden"/>
                                      </p:to>
                                    </p:set>
                                  </p:childTnLst>
                                </p:cTn>
                              </p:par>
                              <p:par>
                                <p:cTn id="6054" presetID="1" presetClass="exit" presetSubtype="0" fill="hold" grpId="2" nodeType="withEffect">
                                  <p:stCondLst>
                                    <p:cond delay="0"/>
                                  </p:stCondLst>
                                  <p:childTnLst>
                                    <p:set>
                                      <p:cBhvr>
                                        <p:cTn id="6055" dur="1" fill="hold">
                                          <p:stCondLst>
                                            <p:cond delay="0"/>
                                          </p:stCondLst>
                                        </p:cTn>
                                        <p:tgtEl>
                                          <p:spTgt spid="676"/>
                                        </p:tgtEl>
                                        <p:attrNameLst>
                                          <p:attrName>style.visibility</p:attrName>
                                        </p:attrNameLst>
                                      </p:cBhvr>
                                      <p:to>
                                        <p:strVal val="hidden"/>
                                      </p:to>
                                    </p:set>
                                  </p:childTnLst>
                                </p:cTn>
                              </p:par>
                              <p:par>
                                <p:cTn id="6056" presetID="1" presetClass="exit" presetSubtype="0" fill="hold" grpId="6" nodeType="withEffect">
                                  <p:stCondLst>
                                    <p:cond delay="0"/>
                                  </p:stCondLst>
                                  <p:childTnLst>
                                    <p:set>
                                      <p:cBhvr>
                                        <p:cTn id="6057" dur="1" fill="hold">
                                          <p:stCondLst>
                                            <p:cond delay="0"/>
                                          </p:stCondLst>
                                        </p:cTn>
                                        <p:tgtEl>
                                          <p:spTgt spid="684"/>
                                        </p:tgtEl>
                                        <p:attrNameLst>
                                          <p:attrName>style.visibility</p:attrName>
                                        </p:attrNameLst>
                                      </p:cBhvr>
                                      <p:to>
                                        <p:strVal val="hidden"/>
                                      </p:to>
                                    </p:set>
                                  </p:childTnLst>
                                </p:cTn>
                              </p:par>
                              <p:par>
                                <p:cTn id="6058" presetID="1" presetClass="exit" presetSubtype="0" fill="hold" grpId="2" nodeType="withEffect">
                                  <p:stCondLst>
                                    <p:cond delay="0"/>
                                  </p:stCondLst>
                                  <p:childTnLst>
                                    <p:set>
                                      <p:cBhvr>
                                        <p:cTn id="6059" dur="1" fill="hold">
                                          <p:stCondLst>
                                            <p:cond delay="0"/>
                                          </p:stCondLst>
                                        </p:cTn>
                                        <p:tgtEl>
                                          <p:spTgt spid="677"/>
                                        </p:tgtEl>
                                        <p:attrNameLst>
                                          <p:attrName>style.visibility</p:attrName>
                                        </p:attrNameLst>
                                      </p:cBhvr>
                                      <p:to>
                                        <p:strVal val="hidden"/>
                                      </p:to>
                                    </p:set>
                                  </p:childTnLst>
                                </p:cTn>
                              </p:par>
                              <p:par>
                                <p:cTn id="6060" presetID="1" presetClass="exit" presetSubtype="0" fill="hold" grpId="2" nodeType="withEffect">
                                  <p:stCondLst>
                                    <p:cond delay="0"/>
                                  </p:stCondLst>
                                  <p:childTnLst>
                                    <p:set>
                                      <p:cBhvr>
                                        <p:cTn id="6061" dur="1" fill="hold">
                                          <p:stCondLst>
                                            <p:cond delay="0"/>
                                          </p:stCondLst>
                                        </p:cTn>
                                        <p:tgtEl>
                                          <p:spTgt spid="679"/>
                                        </p:tgtEl>
                                        <p:attrNameLst>
                                          <p:attrName>style.visibility</p:attrName>
                                        </p:attrNameLst>
                                      </p:cBhvr>
                                      <p:to>
                                        <p:strVal val="hidden"/>
                                      </p:to>
                                    </p:set>
                                  </p:childTnLst>
                                </p:cTn>
                              </p:par>
                              <p:par>
                                <p:cTn id="6062" presetID="1" presetClass="exit" presetSubtype="0" fill="hold" grpId="2" nodeType="withEffect">
                                  <p:stCondLst>
                                    <p:cond delay="0"/>
                                  </p:stCondLst>
                                  <p:childTnLst>
                                    <p:set>
                                      <p:cBhvr>
                                        <p:cTn id="6063" dur="1" fill="hold">
                                          <p:stCondLst>
                                            <p:cond delay="0"/>
                                          </p:stCondLst>
                                        </p:cTn>
                                        <p:tgtEl>
                                          <p:spTgt spid="686"/>
                                        </p:tgtEl>
                                        <p:attrNameLst>
                                          <p:attrName>style.visibility</p:attrName>
                                        </p:attrNameLst>
                                      </p:cBhvr>
                                      <p:to>
                                        <p:strVal val="hidden"/>
                                      </p:to>
                                    </p:set>
                                  </p:childTnLst>
                                </p:cTn>
                              </p:par>
                              <p:par>
                                <p:cTn id="6064" presetID="1" presetClass="exit" presetSubtype="0" fill="hold" grpId="2" nodeType="withEffect">
                                  <p:stCondLst>
                                    <p:cond delay="0"/>
                                  </p:stCondLst>
                                  <p:childTnLst>
                                    <p:set>
                                      <p:cBhvr>
                                        <p:cTn id="6065" dur="1" fill="hold">
                                          <p:stCondLst>
                                            <p:cond delay="0"/>
                                          </p:stCondLst>
                                        </p:cTn>
                                        <p:tgtEl>
                                          <p:spTgt spid="680"/>
                                        </p:tgtEl>
                                        <p:attrNameLst>
                                          <p:attrName>style.visibility</p:attrName>
                                        </p:attrNameLst>
                                      </p:cBhvr>
                                      <p:to>
                                        <p:strVal val="hidden"/>
                                      </p:to>
                                    </p:set>
                                  </p:childTnLst>
                                </p:cTn>
                              </p:par>
                              <p:par>
                                <p:cTn id="6066" presetID="1" presetClass="exit" presetSubtype="0" fill="hold" grpId="2" nodeType="withEffect">
                                  <p:stCondLst>
                                    <p:cond delay="0"/>
                                  </p:stCondLst>
                                  <p:childTnLst>
                                    <p:set>
                                      <p:cBhvr>
                                        <p:cTn id="6067" dur="1" fill="hold">
                                          <p:stCondLst>
                                            <p:cond delay="0"/>
                                          </p:stCondLst>
                                        </p:cTn>
                                        <p:tgtEl>
                                          <p:spTgt spid="678"/>
                                        </p:tgtEl>
                                        <p:attrNameLst>
                                          <p:attrName>style.visibility</p:attrName>
                                        </p:attrNameLst>
                                      </p:cBhvr>
                                      <p:to>
                                        <p:strVal val="hidden"/>
                                      </p:to>
                                    </p:set>
                                  </p:childTnLst>
                                </p:cTn>
                              </p:par>
                              <p:par>
                                <p:cTn id="6068" presetID="1" presetClass="exit" presetSubtype="0" fill="hold" grpId="2" nodeType="withEffect">
                                  <p:stCondLst>
                                    <p:cond delay="0"/>
                                  </p:stCondLst>
                                  <p:childTnLst>
                                    <p:set>
                                      <p:cBhvr>
                                        <p:cTn id="6069" dur="1" fill="hold">
                                          <p:stCondLst>
                                            <p:cond delay="0"/>
                                          </p:stCondLst>
                                        </p:cTn>
                                        <p:tgtEl>
                                          <p:spTgt spid="699"/>
                                        </p:tgtEl>
                                        <p:attrNameLst>
                                          <p:attrName>style.visibility</p:attrName>
                                        </p:attrNameLst>
                                      </p:cBhvr>
                                      <p:to>
                                        <p:strVal val="hidden"/>
                                      </p:to>
                                    </p:set>
                                  </p:childTnLst>
                                </p:cTn>
                              </p:par>
                              <p:par>
                                <p:cTn id="6070" presetID="1" presetClass="exit" presetSubtype="0" fill="hold" grpId="2" nodeType="withEffect">
                                  <p:stCondLst>
                                    <p:cond delay="0"/>
                                  </p:stCondLst>
                                  <p:childTnLst>
                                    <p:set>
                                      <p:cBhvr>
                                        <p:cTn id="6071" dur="1" fill="hold">
                                          <p:stCondLst>
                                            <p:cond delay="0"/>
                                          </p:stCondLst>
                                        </p:cTn>
                                        <p:tgtEl>
                                          <p:spTgt spid="700"/>
                                        </p:tgtEl>
                                        <p:attrNameLst>
                                          <p:attrName>style.visibility</p:attrName>
                                        </p:attrNameLst>
                                      </p:cBhvr>
                                      <p:to>
                                        <p:strVal val="hidden"/>
                                      </p:to>
                                    </p:set>
                                  </p:childTnLst>
                                </p:cTn>
                              </p:par>
                              <p:par>
                                <p:cTn id="6072" presetID="1" presetClass="exit" presetSubtype="0" fill="hold" grpId="2" nodeType="withEffect">
                                  <p:stCondLst>
                                    <p:cond delay="0"/>
                                  </p:stCondLst>
                                  <p:childTnLst>
                                    <p:set>
                                      <p:cBhvr>
                                        <p:cTn id="6073" dur="1" fill="hold">
                                          <p:stCondLst>
                                            <p:cond delay="0"/>
                                          </p:stCondLst>
                                        </p:cTn>
                                        <p:tgtEl>
                                          <p:spTgt spid="685"/>
                                        </p:tgtEl>
                                        <p:attrNameLst>
                                          <p:attrName>style.visibility</p:attrName>
                                        </p:attrNameLst>
                                      </p:cBhvr>
                                      <p:to>
                                        <p:strVal val="hidden"/>
                                      </p:to>
                                    </p:set>
                                  </p:childTnLst>
                                </p:cTn>
                              </p:par>
                              <p:par>
                                <p:cTn id="6074" presetID="1" presetClass="exit" presetSubtype="0" fill="hold" grpId="2" nodeType="withEffect">
                                  <p:stCondLst>
                                    <p:cond delay="0"/>
                                  </p:stCondLst>
                                  <p:childTnLst>
                                    <p:set>
                                      <p:cBhvr>
                                        <p:cTn id="6075" dur="1" fill="hold">
                                          <p:stCondLst>
                                            <p:cond delay="0"/>
                                          </p:stCondLst>
                                        </p:cTn>
                                        <p:tgtEl>
                                          <p:spTgt spid="701"/>
                                        </p:tgtEl>
                                        <p:attrNameLst>
                                          <p:attrName>style.visibility</p:attrName>
                                        </p:attrNameLst>
                                      </p:cBhvr>
                                      <p:to>
                                        <p:strVal val="hidden"/>
                                      </p:to>
                                    </p:set>
                                  </p:childTnLst>
                                </p:cTn>
                              </p:par>
                              <p:par>
                                <p:cTn id="6076" presetID="1" presetClass="exit" presetSubtype="0" fill="hold" grpId="6" nodeType="withEffect">
                                  <p:stCondLst>
                                    <p:cond delay="0"/>
                                  </p:stCondLst>
                                  <p:childTnLst>
                                    <p:set>
                                      <p:cBhvr>
                                        <p:cTn id="6077" dur="1" fill="hold">
                                          <p:stCondLst>
                                            <p:cond delay="0"/>
                                          </p:stCondLst>
                                        </p:cTn>
                                        <p:tgtEl>
                                          <p:spTgt spid="683"/>
                                        </p:tgtEl>
                                        <p:attrNameLst>
                                          <p:attrName>style.visibility</p:attrName>
                                        </p:attrNameLst>
                                      </p:cBhvr>
                                      <p:to>
                                        <p:strVal val="hidden"/>
                                      </p:to>
                                    </p:set>
                                  </p:childTnLst>
                                </p:cTn>
                              </p:par>
                              <p:par>
                                <p:cTn id="6078" presetID="1" presetClass="exit" presetSubtype="0" fill="hold" grpId="2" nodeType="withEffect">
                                  <p:stCondLst>
                                    <p:cond delay="0"/>
                                  </p:stCondLst>
                                  <p:childTnLst>
                                    <p:set>
                                      <p:cBhvr>
                                        <p:cTn id="6079" dur="1" fill="hold">
                                          <p:stCondLst>
                                            <p:cond delay="0"/>
                                          </p:stCondLst>
                                        </p:cTn>
                                        <p:tgtEl>
                                          <p:spTgt spid="703"/>
                                        </p:tgtEl>
                                        <p:attrNameLst>
                                          <p:attrName>style.visibility</p:attrName>
                                        </p:attrNameLst>
                                      </p:cBhvr>
                                      <p:to>
                                        <p:strVal val="hidden"/>
                                      </p:to>
                                    </p:set>
                                  </p:childTnLst>
                                </p:cTn>
                              </p:par>
                              <p:par>
                                <p:cTn id="6080" presetID="1" presetClass="exit" presetSubtype="0" fill="hold" grpId="2" nodeType="withEffect">
                                  <p:stCondLst>
                                    <p:cond delay="0"/>
                                  </p:stCondLst>
                                  <p:childTnLst>
                                    <p:set>
                                      <p:cBhvr>
                                        <p:cTn id="6081" dur="1" fill="hold">
                                          <p:stCondLst>
                                            <p:cond delay="0"/>
                                          </p:stCondLst>
                                        </p:cTn>
                                        <p:tgtEl>
                                          <p:spTgt spid="704"/>
                                        </p:tgtEl>
                                        <p:attrNameLst>
                                          <p:attrName>style.visibility</p:attrName>
                                        </p:attrNameLst>
                                      </p:cBhvr>
                                      <p:to>
                                        <p:strVal val="hidden"/>
                                      </p:to>
                                    </p:set>
                                  </p:childTnLst>
                                </p:cTn>
                              </p:par>
                              <p:par>
                                <p:cTn id="6082" presetID="1" presetClass="exit" presetSubtype="0" fill="hold" grpId="2" nodeType="withEffect">
                                  <p:stCondLst>
                                    <p:cond delay="0"/>
                                  </p:stCondLst>
                                  <p:childTnLst>
                                    <p:set>
                                      <p:cBhvr>
                                        <p:cTn id="6083" dur="1" fill="hold">
                                          <p:stCondLst>
                                            <p:cond delay="0"/>
                                          </p:stCondLst>
                                        </p:cTn>
                                        <p:tgtEl>
                                          <p:spTgt spid="702"/>
                                        </p:tgtEl>
                                        <p:attrNameLst>
                                          <p:attrName>style.visibility</p:attrName>
                                        </p:attrNameLst>
                                      </p:cBhvr>
                                      <p:to>
                                        <p:strVal val="hidden"/>
                                      </p:to>
                                    </p:set>
                                  </p:childTnLst>
                                </p:cTn>
                              </p:par>
                              <p:par>
                                <p:cTn id="6084" presetID="1" presetClass="exit" presetSubtype="0" fill="hold" grpId="2" nodeType="withEffect">
                                  <p:stCondLst>
                                    <p:cond delay="0"/>
                                  </p:stCondLst>
                                  <p:childTnLst>
                                    <p:set>
                                      <p:cBhvr>
                                        <p:cTn id="6085" dur="1" fill="hold">
                                          <p:stCondLst>
                                            <p:cond delay="0"/>
                                          </p:stCondLst>
                                        </p:cTn>
                                        <p:tgtEl>
                                          <p:spTgt spid="711"/>
                                        </p:tgtEl>
                                        <p:attrNameLst>
                                          <p:attrName>style.visibility</p:attrName>
                                        </p:attrNameLst>
                                      </p:cBhvr>
                                      <p:to>
                                        <p:strVal val="hidden"/>
                                      </p:to>
                                    </p:set>
                                  </p:childTnLst>
                                </p:cTn>
                              </p:par>
                              <p:par>
                                <p:cTn id="6086" presetID="1" presetClass="exit" presetSubtype="0" fill="hold" grpId="2" nodeType="withEffect">
                                  <p:stCondLst>
                                    <p:cond delay="0"/>
                                  </p:stCondLst>
                                  <p:childTnLst>
                                    <p:set>
                                      <p:cBhvr>
                                        <p:cTn id="6087" dur="1" fill="hold">
                                          <p:stCondLst>
                                            <p:cond delay="0"/>
                                          </p:stCondLst>
                                        </p:cTn>
                                        <p:tgtEl>
                                          <p:spTgt spid="712"/>
                                        </p:tgtEl>
                                        <p:attrNameLst>
                                          <p:attrName>style.visibility</p:attrName>
                                        </p:attrNameLst>
                                      </p:cBhvr>
                                      <p:to>
                                        <p:strVal val="hidden"/>
                                      </p:to>
                                    </p:set>
                                  </p:childTnLst>
                                </p:cTn>
                              </p:par>
                              <p:par>
                                <p:cTn id="6088" presetID="1" presetClass="exit" presetSubtype="0" fill="hold" grpId="6" nodeType="withEffect">
                                  <p:stCondLst>
                                    <p:cond delay="0"/>
                                  </p:stCondLst>
                                  <p:childTnLst>
                                    <p:set>
                                      <p:cBhvr>
                                        <p:cTn id="6089" dur="1" fill="hold">
                                          <p:stCondLst>
                                            <p:cond delay="0"/>
                                          </p:stCondLst>
                                        </p:cTn>
                                        <p:tgtEl>
                                          <p:spTgt spid="682"/>
                                        </p:tgtEl>
                                        <p:attrNameLst>
                                          <p:attrName>style.visibility</p:attrName>
                                        </p:attrNameLst>
                                      </p:cBhvr>
                                      <p:to>
                                        <p:strVal val="hidden"/>
                                      </p:to>
                                    </p:set>
                                  </p:childTnLst>
                                </p:cTn>
                              </p:par>
                              <p:par>
                                <p:cTn id="6090" presetID="1" presetClass="exit" presetSubtype="0" fill="hold" grpId="2" nodeType="withEffect">
                                  <p:stCondLst>
                                    <p:cond delay="0"/>
                                  </p:stCondLst>
                                  <p:childTnLst>
                                    <p:set>
                                      <p:cBhvr>
                                        <p:cTn id="6091" dur="1" fill="hold">
                                          <p:stCondLst>
                                            <p:cond delay="0"/>
                                          </p:stCondLst>
                                        </p:cTn>
                                        <p:tgtEl>
                                          <p:spTgt spid="713"/>
                                        </p:tgtEl>
                                        <p:attrNameLst>
                                          <p:attrName>style.visibility</p:attrName>
                                        </p:attrNameLst>
                                      </p:cBhvr>
                                      <p:to>
                                        <p:strVal val="hidden"/>
                                      </p:to>
                                    </p:set>
                                  </p:childTnLst>
                                </p:cTn>
                              </p:par>
                              <p:par>
                                <p:cTn id="6092" presetID="1" presetClass="exit" presetSubtype="0" fill="hold" grpId="2" nodeType="withEffect">
                                  <p:stCondLst>
                                    <p:cond delay="0"/>
                                  </p:stCondLst>
                                  <p:childTnLst>
                                    <p:set>
                                      <p:cBhvr>
                                        <p:cTn id="6093" dur="1" fill="hold">
                                          <p:stCondLst>
                                            <p:cond delay="0"/>
                                          </p:stCondLst>
                                        </p:cTn>
                                        <p:tgtEl>
                                          <p:spTgt spid="715"/>
                                        </p:tgtEl>
                                        <p:attrNameLst>
                                          <p:attrName>style.visibility</p:attrName>
                                        </p:attrNameLst>
                                      </p:cBhvr>
                                      <p:to>
                                        <p:strVal val="hidden"/>
                                      </p:to>
                                    </p:set>
                                  </p:childTnLst>
                                </p:cTn>
                              </p:par>
                              <p:par>
                                <p:cTn id="6094" presetID="1" presetClass="exit" presetSubtype="0" fill="hold" grpId="2" nodeType="withEffect">
                                  <p:stCondLst>
                                    <p:cond delay="0"/>
                                  </p:stCondLst>
                                  <p:childTnLst>
                                    <p:set>
                                      <p:cBhvr>
                                        <p:cTn id="6095" dur="1" fill="hold">
                                          <p:stCondLst>
                                            <p:cond delay="0"/>
                                          </p:stCondLst>
                                        </p:cTn>
                                        <p:tgtEl>
                                          <p:spTgt spid="716"/>
                                        </p:tgtEl>
                                        <p:attrNameLst>
                                          <p:attrName>style.visibility</p:attrName>
                                        </p:attrNameLst>
                                      </p:cBhvr>
                                      <p:to>
                                        <p:strVal val="hidden"/>
                                      </p:to>
                                    </p:set>
                                  </p:childTnLst>
                                </p:cTn>
                              </p:par>
                              <p:par>
                                <p:cTn id="6096" presetID="1" presetClass="exit" presetSubtype="0" fill="hold" grpId="2" nodeType="withEffect">
                                  <p:stCondLst>
                                    <p:cond delay="0"/>
                                  </p:stCondLst>
                                  <p:childTnLst>
                                    <p:set>
                                      <p:cBhvr>
                                        <p:cTn id="6097" dur="1" fill="hold">
                                          <p:stCondLst>
                                            <p:cond delay="0"/>
                                          </p:stCondLst>
                                        </p:cTn>
                                        <p:tgtEl>
                                          <p:spTgt spid="687"/>
                                        </p:tgtEl>
                                        <p:attrNameLst>
                                          <p:attrName>style.visibility</p:attrName>
                                        </p:attrNameLst>
                                      </p:cBhvr>
                                      <p:to>
                                        <p:strVal val="hidden"/>
                                      </p:to>
                                    </p:set>
                                  </p:childTnLst>
                                </p:cTn>
                              </p:par>
                              <p:par>
                                <p:cTn id="6098" presetID="1" presetClass="exit" presetSubtype="0" fill="hold" grpId="2" nodeType="withEffect">
                                  <p:stCondLst>
                                    <p:cond delay="0"/>
                                  </p:stCondLst>
                                  <p:childTnLst>
                                    <p:set>
                                      <p:cBhvr>
                                        <p:cTn id="6099" dur="1" fill="hold">
                                          <p:stCondLst>
                                            <p:cond delay="0"/>
                                          </p:stCondLst>
                                        </p:cTn>
                                        <p:tgtEl>
                                          <p:spTgt spid="714"/>
                                        </p:tgtEl>
                                        <p:attrNameLst>
                                          <p:attrName>style.visibility</p:attrName>
                                        </p:attrNameLst>
                                      </p:cBhvr>
                                      <p:to>
                                        <p:strVal val="hidden"/>
                                      </p:to>
                                    </p:set>
                                  </p:childTnLst>
                                </p:cTn>
                              </p:par>
                              <p:par>
                                <p:cTn id="6100" presetID="1" presetClass="exit" presetSubtype="0" fill="hold" grpId="2" nodeType="withEffect">
                                  <p:stCondLst>
                                    <p:cond delay="0"/>
                                  </p:stCondLst>
                                  <p:childTnLst>
                                    <p:set>
                                      <p:cBhvr>
                                        <p:cTn id="6101" dur="1" fill="hold">
                                          <p:stCondLst>
                                            <p:cond delay="0"/>
                                          </p:stCondLst>
                                        </p:cTn>
                                        <p:tgtEl>
                                          <p:spTgt spid="723"/>
                                        </p:tgtEl>
                                        <p:attrNameLst>
                                          <p:attrName>style.visibility</p:attrName>
                                        </p:attrNameLst>
                                      </p:cBhvr>
                                      <p:to>
                                        <p:strVal val="hidden"/>
                                      </p:to>
                                    </p:set>
                                  </p:childTnLst>
                                </p:cTn>
                              </p:par>
                              <p:par>
                                <p:cTn id="6102" presetID="1" presetClass="exit" presetSubtype="0" fill="hold" grpId="2" nodeType="withEffect">
                                  <p:stCondLst>
                                    <p:cond delay="0"/>
                                  </p:stCondLst>
                                  <p:childTnLst>
                                    <p:set>
                                      <p:cBhvr>
                                        <p:cTn id="6103" dur="1" fill="hold">
                                          <p:stCondLst>
                                            <p:cond delay="0"/>
                                          </p:stCondLst>
                                        </p:cTn>
                                        <p:tgtEl>
                                          <p:spTgt spid="724"/>
                                        </p:tgtEl>
                                        <p:attrNameLst>
                                          <p:attrName>style.visibility</p:attrName>
                                        </p:attrNameLst>
                                      </p:cBhvr>
                                      <p:to>
                                        <p:strVal val="hidden"/>
                                      </p:to>
                                    </p:set>
                                  </p:childTnLst>
                                </p:cTn>
                              </p:par>
                              <p:par>
                                <p:cTn id="6104" presetID="1" presetClass="exit" presetSubtype="0" fill="hold" grpId="6" nodeType="withEffect">
                                  <p:stCondLst>
                                    <p:cond delay="0"/>
                                  </p:stCondLst>
                                  <p:childTnLst>
                                    <p:set>
                                      <p:cBhvr>
                                        <p:cTn id="6105" dur="1" fill="hold">
                                          <p:stCondLst>
                                            <p:cond delay="0"/>
                                          </p:stCondLst>
                                        </p:cTn>
                                        <p:tgtEl>
                                          <p:spTgt spid="681"/>
                                        </p:tgtEl>
                                        <p:attrNameLst>
                                          <p:attrName>style.visibility</p:attrName>
                                        </p:attrNameLst>
                                      </p:cBhvr>
                                      <p:to>
                                        <p:strVal val="hidden"/>
                                      </p:to>
                                    </p:set>
                                  </p:childTnLst>
                                </p:cTn>
                              </p:par>
                              <p:par>
                                <p:cTn id="6106" presetID="1" presetClass="exit" presetSubtype="0" fill="hold" grpId="2" nodeType="withEffect">
                                  <p:stCondLst>
                                    <p:cond delay="0"/>
                                  </p:stCondLst>
                                  <p:childTnLst>
                                    <p:set>
                                      <p:cBhvr>
                                        <p:cTn id="6107" dur="1" fill="hold">
                                          <p:stCondLst>
                                            <p:cond delay="0"/>
                                          </p:stCondLst>
                                        </p:cTn>
                                        <p:tgtEl>
                                          <p:spTgt spid="725"/>
                                        </p:tgtEl>
                                        <p:attrNameLst>
                                          <p:attrName>style.visibility</p:attrName>
                                        </p:attrNameLst>
                                      </p:cBhvr>
                                      <p:to>
                                        <p:strVal val="hidden"/>
                                      </p:to>
                                    </p:set>
                                  </p:childTnLst>
                                </p:cTn>
                              </p:par>
                              <p:par>
                                <p:cTn id="6108" presetID="1" presetClass="exit" presetSubtype="0" fill="hold" grpId="2" nodeType="withEffect">
                                  <p:stCondLst>
                                    <p:cond delay="0"/>
                                  </p:stCondLst>
                                  <p:childTnLst>
                                    <p:set>
                                      <p:cBhvr>
                                        <p:cTn id="6109" dur="1" fill="hold">
                                          <p:stCondLst>
                                            <p:cond delay="0"/>
                                          </p:stCondLst>
                                        </p:cTn>
                                        <p:tgtEl>
                                          <p:spTgt spid="688"/>
                                        </p:tgtEl>
                                        <p:attrNameLst>
                                          <p:attrName>style.visibility</p:attrName>
                                        </p:attrNameLst>
                                      </p:cBhvr>
                                      <p:to>
                                        <p:strVal val="hidden"/>
                                      </p:to>
                                    </p:set>
                                  </p:childTnLst>
                                </p:cTn>
                              </p:par>
                              <p:par>
                                <p:cTn id="6110" presetID="1" presetClass="exit" presetSubtype="0" fill="hold" grpId="2" nodeType="withEffect">
                                  <p:stCondLst>
                                    <p:cond delay="0"/>
                                  </p:stCondLst>
                                  <p:childTnLst>
                                    <p:set>
                                      <p:cBhvr>
                                        <p:cTn id="6111" dur="1" fill="hold">
                                          <p:stCondLst>
                                            <p:cond delay="0"/>
                                          </p:stCondLst>
                                        </p:cTn>
                                        <p:tgtEl>
                                          <p:spTgt spid="727"/>
                                        </p:tgtEl>
                                        <p:attrNameLst>
                                          <p:attrName>style.visibility</p:attrName>
                                        </p:attrNameLst>
                                      </p:cBhvr>
                                      <p:to>
                                        <p:strVal val="hidden"/>
                                      </p:to>
                                    </p:set>
                                  </p:childTnLst>
                                </p:cTn>
                              </p:par>
                              <p:par>
                                <p:cTn id="6112" presetID="1" presetClass="exit" presetSubtype="0" fill="hold" grpId="2" nodeType="withEffect">
                                  <p:stCondLst>
                                    <p:cond delay="0"/>
                                  </p:stCondLst>
                                  <p:childTnLst>
                                    <p:set>
                                      <p:cBhvr>
                                        <p:cTn id="6113" dur="1" fill="hold">
                                          <p:stCondLst>
                                            <p:cond delay="0"/>
                                          </p:stCondLst>
                                        </p:cTn>
                                        <p:tgtEl>
                                          <p:spTgt spid="728"/>
                                        </p:tgtEl>
                                        <p:attrNameLst>
                                          <p:attrName>style.visibility</p:attrName>
                                        </p:attrNameLst>
                                      </p:cBhvr>
                                      <p:to>
                                        <p:strVal val="hidden"/>
                                      </p:to>
                                    </p:set>
                                  </p:childTnLst>
                                </p:cTn>
                              </p:par>
                              <p:par>
                                <p:cTn id="6114" presetID="1" presetClass="exit" presetSubtype="0" fill="hold" grpId="2" nodeType="withEffect">
                                  <p:stCondLst>
                                    <p:cond delay="0"/>
                                  </p:stCondLst>
                                  <p:childTnLst>
                                    <p:set>
                                      <p:cBhvr>
                                        <p:cTn id="6115" dur="1" fill="hold">
                                          <p:stCondLst>
                                            <p:cond delay="0"/>
                                          </p:stCondLst>
                                        </p:cTn>
                                        <p:tgtEl>
                                          <p:spTgt spid="726"/>
                                        </p:tgtEl>
                                        <p:attrNameLst>
                                          <p:attrName>style.visibility</p:attrName>
                                        </p:attrNameLst>
                                      </p:cBhvr>
                                      <p:to>
                                        <p:strVal val="hidden"/>
                                      </p:to>
                                    </p:set>
                                  </p:childTnLst>
                                </p:cTn>
                              </p:par>
                              <p:par>
                                <p:cTn id="6116" presetID="1" presetClass="entr" presetSubtype="0" fill="hold" grpId="12" nodeType="withEffect">
                                  <p:stCondLst>
                                    <p:cond delay="0"/>
                                  </p:stCondLst>
                                  <p:childTnLst>
                                    <p:set>
                                      <p:cBhvr>
                                        <p:cTn id="6117" dur="1" fill="hold">
                                          <p:stCondLst>
                                            <p:cond delay="0"/>
                                          </p:stCondLst>
                                        </p:cTn>
                                        <p:tgtEl>
                                          <p:spTgt spid="631"/>
                                        </p:tgtEl>
                                        <p:attrNameLst>
                                          <p:attrName>style.visibility</p:attrName>
                                        </p:attrNameLst>
                                      </p:cBhvr>
                                      <p:to>
                                        <p:strVal val="visible"/>
                                      </p:to>
                                    </p:set>
                                  </p:childTnLst>
                                </p:cTn>
                              </p:par>
                              <p:par>
                                <p:cTn id="6118" presetID="1" presetClass="entr" presetSubtype="0" fill="hold" grpId="12" nodeType="withEffect">
                                  <p:stCondLst>
                                    <p:cond delay="0"/>
                                  </p:stCondLst>
                                  <p:childTnLst>
                                    <p:set>
                                      <p:cBhvr>
                                        <p:cTn id="6119" dur="1" fill="hold">
                                          <p:stCondLst>
                                            <p:cond delay="0"/>
                                          </p:stCondLst>
                                        </p:cTn>
                                        <p:tgtEl>
                                          <p:spTgt spid="632"/>
                                        </p:tgtEl>
                                        <p:attrNameLst>
                                          <p:attrName>style.visibility</p:attrName>
                                        </p:attrNameLst>
                                      </p:cBhvr>
                                      <p:to>
                                        <p:strVal val="visible"/>
                                      </p:to>
                                    </p:set>
                                  </p:childTnLst>
                                </p:cTn>
                              </p:par>
                              <p:par>
                                <p:cTn id="6120" presetID="1" presetClass="entr" presetSubtype="0" fill="hold" grpId="12" nodeType="withEffect">
                                  <p:stCondLst>
                                    <p:cond delay="0"/>
                                  </p:stCondLst>
                                  <p:childTnLst>
                                    <p:set>
                                      <p:cBhvr>
                                        <p:cTn id="6121" dur="1" fill="hold">
                                          <p:stCondLst>
                                            <p:cond delay="0"/>
                                          </p:stCondLst>
                                        </p:cTn>
                                        <p:tgtEl>
                                          <p:spTgt spid="630"/>
                                        </p:tgtEl>
                                        <p:attrNameLst>
                                          <p:attrName>style.visibility</p:attrName>
                                        </p:attrNameLst>
                                      </p:cBhvr>
                                      <p:to>
                                        <p:strVal val="visible"/>
                                      </p:to>
                                    </p:set>
                                  </p:childTnLst>
                                </p:cTn>
                              </p:par>
                              <p:par>
                                <p:cTn id="6122" presetID="1" presetClass="entr" presetSubtype="0" fill="hold" grpId="12" nodeType="withEffect">
                                  <p:stCondLst>
                                    <p:cond delay="0"/>
                                  </p:stCondLst>
                                  <p:childTnLst>
                                    <p:set>
                                      <p:cBhvr>
                                        <p:cTn id="6123" dur="1" fill="hold">
                                          <p:stCondLst>
                                            <p:cond delay="0"/>
                                          </p:stCondLst>
                                        </p:cTn>
                                        <p:tgtEl>
                                          <p:spTgt spid="629"/>
                                        </p:tgtEl>
                                        <p:attrNameLst>
                                          <p:attrName>style.visibility</p:attrName>
                                        </p:attrNameLst>
                                      </p:cBhvr>
                                      <p:to>
                                        <p:strVal val="visible"/>
                                      </p:to>
                                    </p:set>
                                  </p:childTnLst>
                                </p:cTn>
                              </p:par>
                              <p:par>
                                <p:cTn id="6124" presetID="1" presetClass="exit" presetSubtype="0" fill="hold" grpId="2" nodeType="withEffect">
                                  <p:stCondLst>
                                    <p:cond delay="0"/>
                                  </p:stCondLst>
                                  <p:childTnLst>
                                    <p:set>
                                      <p:cBhvr>
                                        <p:cTn id="6125" dur="1" fill="hold">
                                          <p:stCondLst>
                                            <p:cond delay="0"/>
                                          </p:stCondLst>
                                        </p:cTn>
                                        <p:tgtEl>
                                          <p:spTgt spid="615"/>
                                        </p:tgtEl>
                                        <p:attrNameLst>
                                          <p:attrName>style.visibility</p:attrName>
                                        </p:attrNameLst>
                                      </p:cBhvr>
                                      <p:to>
                                        <p:strVal val="hidden"/>
                                      </p:to>
                                    </p:set>
                                  </p:childTnLst>
                                </p:cTn>
                              </p:par>
                              <p:par>
                                <p:cTn id="6126" presetID="1" presetClass="exit" presetSubtype="0" fill="hold" grpId="2" nodeType="withEffect">
                                  <p:stCondLst>
                                    <p:cond delay="0"/>
                                  </p:stCondLst>
                                  <p:childTnLst>
                                    <p:set>
                                      <p:cBhvr>
                                        <p:cTn id="6127" dur="1" fill="hold">
                                          <p:stCondLst>
                                            <p:cond delay="0"/>
                                          </p:stCondLst>
                                        </p:cTn>
                                        <p:tgtEl>
                                          <p:spTgt spid="616"/>
                                        </p:tgtEl>
                                        <p:attrNameLst>
                                          <p:attrName>style.visibility</p:attrName>
                                        </p:attrNameLst>
                                      </p:cBhvr>
                                      <p:to>
                                        <p:strVal val="hidden"/>
                                      </p:to>
                                    </p:set>
                                  </p:childTnLst>
                                </p:cTn>
                              </p:par>
                              <p:par>
                                <p:cTn id="6128" presetID="1" presetClass="exit" presetSubtype="0" fill="hold" grpId="6" nodeType="withEffect">
                                  <p:stCondLst>
                                    <p:cond delay="0"/>
                                  </p:stCondLst>
                                  <p:childTnLst>
                                    <p:set>
                                      <p:cBhvr>
                                        <p:cTn id="6129" dur="1" fill="hold">
                                          <p:stCondLst>
                                            <p:cond delay="0"/>
                                          </p:stCondLst>
                                        </p:cTn>
                                        <p:tgtEl>
                                          <p:spTgt spid="624"/>
                                        </p:tgtEl>
                                        <p:attrNameLst>
                                          <p:attrName>style.visibility</p:attrName>
                                        </p:attrNameLst>
                                      </p:cBhvr>
                                      <p:to>
                                        <p:strVal val="hidden"/>
                                      </p:to>
                                    </p:set>
                                  </p:childTnLst>
                                </p:cTn>
                              </p:par>
                              <p:par>
                                <p:cTn id="6130" presetID="1" presetClass="exit" presetSubtype="0" fill="hold" grpId="2" nodeType="withEffect">
                                  <p:stCondLst>
                                    <p:cond delay="0"/>
                                  </p:stCondLst>
                                  <p:childTnLst>
                                    <p:set>
                                      <p:cBhvr>
                                        <p:cTn id="6131" dur="1" fill="hold">
                                          <p:stCondLst>
                                            <p:cond delay="0"/>
                                          </p:stCondLst>
                                        </p:cTn>
                                        <p:tgtEl>
                                          <p:spTgt spid="617"/>
                                        </p:tgtEl>
                                        <p:attrNameLst>
                                          <p:attrName>style.visibility</p:attrName>
                                        </p:attrNameLst>
                                      </p:cBhvr>
                                      <p:to>
                                        <p:strVal val="hidden"/>
                                      </p:to>
                                    </p:set>
                                  </p:childTnLst>
                                </p:cTn>
                              </p:par>
                              <p:par>
                                <p:cTn id="6132" presetID="1" presetClass="exit" presetSubtype="0" fill="hold" grpId="2" nodeType="withEffect">
                                  <p:stCondLst>
                                    <p:cond delay="0"/>
                                  </p:stCondLst>
                                  <p:childTnLst>
                                    <p:set>
                                      <p:cBhvr>
                                        <p:cTn id="6133" dur="1" fill="hold">
                                          <p:stCondLst>
                                            <p:cond delay="0"/>
                                          </p:stCondLst>
                                        </p:cTn>
                                        <p:tgtEl>
                                          <p:spTgt spid="619"/>
                                        </p:tgtEl>
                                        <p:attrNameLst>
                                          <p:attrName>style.visibility</p:attrName>
                                        </p:attrNameLst>
                                      </p:cBhvr>
                                      <p:to>
                                        <p:strVal val="hidden"/>
                                      </p:to>
                                    </p:set>
                                  </p:childTnLst>
                                </p:cTn>
                              </p:par>
                              <p:par>
                                <p:cTn id="6134" presetID="1" presetClass="exit" presetSubtype="0" fill="hold" grpId="2" nodeType="withEffect">
                                  <p:stCondLst>
                                    <p:cond delay="0"/>
                                  </p:stCondLst>
                                  <p:childTnLst>
                                    <p:set>
                                      <p:cBhvr>
                                        <p:cTn id="6135" dur="1" fill="hold">
                                          <p:stCondLst>
                                            <p:cond delay="0"/>
                                          </p:stCondLst>
                                        </p:cTn>
                                        <p:tgtEl>
                                          <p:spTgt spid="626"/>
                                        </p:tgtEl>
                                        <p:attrNameLst>
                                          <p:attrName>style.visibility</p:attrName>
                                        </p:attrNameLst>
                                      </p:cBhvr>
                                      <p:to>
                                        <p:strVal val="hidden"/>
                                      </p:to>
                                    </p:set>
                                  </p:childTnLst>
                                </p:cTn>
                              </p:par>
                              <p:par>
                                <p:cTn id="6136" presetID="1" presetClass="exit" presetSubtype="0" fill="hold" grpId="2" nodeType="withEffect">
                                  <p:stCondLst>
                                    <p:cond delay="0"/>
                                  </p:stCondLst>
                                  <p:childTnLst>
                                    <p:set>
                                      <p:cBhvr>
                                        <p:cTn id="6137" dur="1" fill="hold">
                                          <p:stCondLst>
                                            <p:cond delay="0"/>
                                          </p:stCondLst>
                                        </p:cTn>
                                        <p:tgtEl>
                                          <p:spTgt spid="620"/>
                                        </p:tgtEl>
                                        <p:attrNameLst>
                                          <p:attrName>style.visibility</p:attrName>
                                        </p:attrNameLst>
                                      </p:cBhvr>
                                      <p:to>
                                        <p:strVal val="hidden"/>
                                      </p:to>
                                    </p:set>
                                  </p:childTnLst>
                                </p:cTn>
                              </p:par>
                              <p:par>
                                <p:cTn id="6138" presetID="1" presetClass="exit" presetSubtype="0" fill="hold" grpId="2" nodeType="withEffect">
                                  <p:stCondLst>
                                    <p:cond delay="0"/>
                                  </p:stCondLst>
                                  <p:childTnLst>
                                    <p:set>
                                      <p:cBhvr>
                                        <p:cTn id="6139" dur="1" fill="hold">
                                          <p:stCondLst>
                                            <p:cond delay="0"/>
                                          </p:stCondLst>
                                        </p:cTn>
                                        <p:tgtEl>
                                          <p:spTgt spid="618"/>
                                        </p:tgtEl>
                                        <p:attrNameLst>
                                          <p:attrName>style.visibility</p:attrName>
                                        </p:attrNameLst>
                                      </p:cBhvr>
                                      <p:to>
                                        <p:strVal val="hidden"/>
                                      </p:to>
                                    </p:set>
                                  </p:childTnLst>
                                </p:cTn>
                              </p:par>
                              <p:par>
                                <p:cTn id="6140" presetID="1" presetClass="exit" presetSubtype="0" fill="hold" grpId="2" nodeType="withEffect">
                                  <p:stCondLst>
                                    <p:cond delay="0"/>
                                  </p:stCondLst>
                                  <p:childTnLst>
                                    <p:set>
                                      <p:cBhvr>
                                        <p:cTn id="6141" dur="1" fill="hold">
                                          <p:stCondLst>
                                            <p:cond delay="0"/>
                                          </p:stCondLst>
                                        </p:cTn>
                                        <p:tgtEl>
                                          <p:spTgt spid="639"/>
                                        </p:tgtEl>
                                        <p:attrNameLst>
                                          <p:attrName>style.visibility</p:attrName>
                                        </p:attrNameLst>
                                      </p:cBhvr>
                                      <p:to>
                                        <p:strVal val="hidden"/>
                                      </p:to>
                                    </p:set>
                                  </p:childTnLst>
                                </p:cTn>
                              </p:par>
                              <p:par>
                                <p:cTn id="6142" presetID="1" presetClass="exit" presetSubtype="0" fill="hold" grpId="2" nodeType="withEffect">
                                  <p:stCondLst>
                                    <p:cond delay="0"/>
                                  </p:stCondLst>
                                  <p:childTnLst>
                                    <p:set>
                                      <p:cBhvr>
                                        <p:cTn id="6143" dur="1" fill="hold">
                                          <p:stCondLst>
                                            <p:cond delay="0"/>
                                          </p:stCondLst>
                                        </p:cTn>
                                        <p:tgtEl>
                                          <p:spTgt spid="640"/>
                                        </p:tgtEl>
                                        <p:attrNameLst>
                                          <p:attrName>style.visibility</p:attrName>
                                        </p:attrNameLst>
                                      </p:cBhvr>
                                      <p:to>
                                        <p:strVal val="hidden"/>
                                      </p:to>
                                    </p:set>
                                  </p:childTnLst>
                                </p:cTn>
                              </p:par>
                              <p:par>
                                <p:cTn id="6144" presetID="1" presetClass="exit" presetSubtype="0" fill="hold" grpId="2" nodeType="withEffect">
                                  <p:stCondLst>
                                    <p:cond delay="0"/>
                                  </p:stCondLst>
                                  <p:childTnLst>
                                    <p:set>
                                      <p:cBhvr>
                                        <p:cTn id="6145" dur="1" fill="hold">
                                          <p:stCondLst>
                                            <p:cond delay="0"/>
                                          </p:stCondLst>
                                        </p:cTn>
                                        <p:tgtEl>
                                          <p:spTgt spid="625"/>
                                        </p:tgtEl>
                                        <p:attrNameLst>
                                          <p:attrName>style.visibility</p:attrName>
                                        </p:attrNameLst>
                                      </p:cBhvr>
                                      <p:to>
                                        <p:strVal val="hidden"/>
                                      </p:to>
                                    </p:set>
                                  </p:childTnLst>
                                </p:cTn>
                              </p:par>
                              <p:par>
                                <p:cTn id="6146" presetID="1" presetClass="exit" presetSubtype="0" fill="hold" grpId="2" nodeType="withEffect">
                                  <p:stCondLst>
                                    <p:cond delay="0"/>
                                  </p:stCondLst>
                                  <p:childTnLst>
                                    <p:set>
                                      <p:cBhvr>
                                        <p:cTn id="6147" dur="1" fill="hold">
                                          <p:stCondLst>
                                            <p:cond delay="0"/>
                                          </p:stCondLst>
                                        </p:cTn>
                                        <p:tgtEl>
                                          <p:spTgt spid="641"/>
                                        </p:tgtEl>
                                        <p:attrNameLst>
                                          <p:attrName>style.visibility</p:attrName>
                                        </p:attrNameLst>
                                      </p:cBhvr>
                                      <p:to>
                                        <p:strVal val="hidden"/>
                                      </p:to>
                                    </p:set>
                                  </p:childTnLst>
                                </p:cTn>
                              </p:par>
                              <p:par>
                                <p:cTn id="6148" presetID="1" presetClass="exit" presetSubtype="0" fill="hold" grpId="6" nodeType="withEffect">
                                  <p:stCondLst>
                                    <p:cond delay="0"/>
                                  </p:stCondLst>
                                  <p:childTnLst>
                                    <p:set>
                                      <p:cBhvr>
                                        <p:cTn id="6149" dur="1" fill="hold">
                                          <p:stCondLst>
                                            <p:cond delay="0"/>
                                          </p:stCondLst>
                                        </p:cTn>
                                        <p:tgtEl>
                                          <p:spTgt spid="623"/>
                                        </p:tgtEl>
                                        <p:attrNameLst>
                                          <p:attrName>style.visibility</p:attrName>
                                        </p:attrNameLst>
                                      </p:cBhvr>
                                      <p:to>
                                        <p:strVal val="hidden"/>
                                      </p:to>
                                    </p:set>
                                  </p:childTnLst>
                                </p:cTn>
                              </p:par>
                              <p:par>
                                <p:cTn id="6150" presetID="1" presetClass="exit" presetSubtype="0" fill="hold" grpId="2" nodeType="withEffect">
                                  <p:stCondLst>
                                    <p:cond delay="0"/>
                                  </p:stCondLst>
                                  <p:childTnLst>
                                    <p:set>
                                      <p:cBhvr>
                                        <p:cTn id="6151" dur="1" fill="hold">
                                          <p:stCondLst>
                                            <p:cond delay="0"/>
                                          </p:stCondLst>
                                        </p:cTn>
                                        <p:tgtEl>
                                          <p:spTgt spid="643"/>
                                        </p:tgtEl>
                                        <p:attrNameLst>
                                          <p:attrName>style.visibility</p:attrName>
                                        </p:attrNameLst>
                                      </p:cBhvr>
                                      <p:to>
                                        <p:strVal val="hidden"/>
                                      </p:to>
                                    </p:set>
                                  </p:childTnLst>
                                </p:cTn>
                              </p:par>
                              <p:par>
                                <p:cTn id="6152" presetID="1" presetClass="exit" presetSubtype="0" fill="hold" grpId="2" nodeType="withEffect">
                                  <p:stCondLst>
                                    <p:cond delay="0"/>
                                  </p:stCondLst>
                                  <p:childTnLst>
                                    <p:set>
                                      <p:cBhvr>
                                        <p:cTn id="6153" dur="1" fill="hold">
                                          <p:stCondLst>
                                            <p:cond delay="0"/>
                                          </p:stCondLst>
                                        </p:cTn>
                                        <p:tgtEl>
                                          <p:spTgt spid="644"/>
                                        </p:tgtEl>
                                        <p:attrNameLst>
                                          <p:attrName>style.visibility</p:attrName>
                                        </p:attrNameLst>
                                      </p:cBhvr>
                                      <p:to>
                                        <p:strVal val="hidden"/>
                                      </p:to>
                                    </p:set>
                                  </p:childTnLst>
                                </p:cTn>
                              </p:par>
                              <p:par>
                                <p:cTn id="6154" presetID="1" presetClass="exit" presetSubtype="0" fill="hold" grpId="2" nodeType="withEffect">
                                  <p:stCondLst>
                                    <p:cond delay="0"/>
                                  </p:stCondLst>
                                  <p:childTnLst>
                                    <p:set>
                                      <p:cBhvr>
                                        <p:cTn id="6155" dur="1" fill="hold">
                                          <p:stCondLst>
                                            <p:cond delay="0"/>
                                          </p:stCondLst>
                                        </p:cTn>
                                        <p:tgtEl>
                                          <p:spTgt spid="642"/>
                                        </p:tgtEl>
                                        <p:attrNameLst>
                                          <p:attrName>style.visibility</p:attrName>
                                        </p:attrNameLst>
                                      </p:cBhvr>
                                      <p:to>
                                        <p:strVal val="hidden"/>
                                      </p:to>
                                    </p:set>
                                  </p:childTnLst>
                                </p:cTn>
                              </p:par>
                              <p:par>
                                <p:cTn id="6156" presetID="1" presetClass="exit" presetSubtype="0" fill="hold" grpId="2" nodeType="withEffect">
                                  <p:stCondLst>
                                    <p:cond delay="0"/>
                                  </p:stCondLst>
                                  <p:childTnLst>
                                    <p:set>
                                      <p:cBhvr>
                                        <p:cTn id="6157" dur="1" fill="hold">
                                          <p:stCondLst>
                                            <p:cond delay="0"/>
                                          </p:stCondLst>
                                        </p:cTn>
                                        <p:tgtEl>
                                          <p:spTgt spid="651"/>
                                        </p:tgtEl>
                                        <p:attrNameLst>
                                          <p:attrName>style.visibility</p:attrName>
                                        </p:attrNameLst>
                                      </p:cBhvr>
                                      <p:to>
                                        <p:strVal val="hidden"/>
                                      </p:to>
                                    </p:set>
                                  </p:childTnLst>
                                </p:cTn>
                              </p:par>
                              <p:par>
                                <p:cTn id="6158" presetID="1" presetClass="exit" presetSubtype="0" fill="hold" grpId="2" nodeType="withEffect">
                                  <p:stCondLst>
                                    <p:cond delay="0"/>
                                  </p:stCondLst>
                                  <p:childTnLst>
                                    <p:set>
                                      <p:cBhvr>
                                        <p:cTn id="6159" dur="1" fill="hold">
                                          <p:stCondLst>
                                            <p:cond delay="0"/>
                                          </p:stCondLst>
                                        </p:cTn>
                                        <p:tgtEl>
                                          <p:spTgt spid="652"/>
                                        </p:tgtEl>
                                        <p:attrNameLst>
                                          <p:attrName>style.visibility</p:attrName>
                                        </p:attrNameLst>
                                      </p:cBhvr>
                                      <p:to>
                                        <p:strVal val="hidden"/>
                                      </p:to>
                                    </p:set>
                                  </p:childTnLst>
                                </p:cTn>
                              </p:par>
                              <p:par>
                                <p:cTn id="6160" presetID="1" presetClass="exit" presetSubtype="0" fill="hold" grpId="6" nodeType="withEffect">
                                  <p:stCondLst>
                                    <p:cond delay="0"/>
                                  </p:stCondLst>
                                  <p:childTnLst>
                                    <p:set>
                                      <p:cBhvr>
                                        <p:cTn id="6161" dur="1" fill="hold">
                                          <p:stCondLst>
                                            <p:cond delay="0"/>
                                          </p:stCondLst>
                                        </p:cTn>
                                        <p:tgtEl>
                                          <p:spTgt spid="622"/>
                                        </p:tgtEl>
                                        <p:attrNameLst>
                                          <p:attrName>style.visibility</p:attrName>
                                        </p:attrNameLst>
                                      </p:cBhvr>
                                      <p:to>
                                        <p:strVal val="hidden"/>
                                      </p:to>
                                    </p:set>
                                  </p:childTnLst>
                                </p:cTn>
                              </p:par>
                              <p:par>
                                <p:cTn id="6162" presetID="1" presetClass="exit" presetSubtype="0" fill="hold" grpId="2" nodeType="withEffect">
                                  <p:stCondLst>
                                    <p:cond delay="0"/>
                                  </p:stCondLst>
                                  <p:childTnLst>
                                    <p:set>
                                      <p:cBhvr>
                                        <p:cTn id="6163" dur="1" fill="hold">
                                          <p:stCondLst>
                                            <p:cond delay="0"/>
                                          </p:stCondLst>
                                        </p:cTn>
                                        <p:tgtEl>
                                          <p:spTgt spid="653"/>
                                        </p:tgtEl>
                                        <p:attrNameLst>
                                          <p:attrName>style.visibility</p:attrName>
                                        </p:attrNameLst>
                                      </p:cBhvr>
                                      <p:to>
                                        <p:strVal val="hidden"/>
                                      </p:to>
                                    </p:set>
                                  </p:childTnLst>
                                </p:cTn>
                              </p:par>
                              <p:par>
                                <p:cTn id="6164" presetID="1" presetClass="exit" presetSubtype="0" fill="hold" grpId="2" nodeType="withEffect">
                                  <p:stCondLst>
                                    <p:cond delay="0"/>
                                  </p:stCondLst>
                                  <p:childTnLst>
                                    <p:set>
                                      <p:cBhvr>
                                        <p:cTn id="6165" dur="1" fill="hold">
                                          <p:stCondLst>
                                            <p:cond delay="0"/>
                                          </p:stCondLst>
                                        </p:cTn>
                                        <p:tgtEl>
                                          <p:spTgt spid="655"/>
                                        </p:tgtEl>
                                        <p:attrNameLst>
                                          <p:attrName>style.visibility</p:attrName>
                                        </p:attrNameLst>
                                      </p:cBhvr>
                                      <p:to>
                                        <p:strVal val="hidden"/>
                                      </p:to>
                                    </p:set>
                                  </p:childTnLst>
                                </p:cTn>
                              </p:par>
                              <p:par>
                                <p:cTn id="6166" presetID="1" presetClass="exit" presetSubtype="0" fill="hold" grpId="2" nodeType="withEffect">
                                  <p:stCondLst>
                                    <p:cond delay="0"/>
                                  </p:stCondLst>
                                  <p:childTnLst>
                                    <p:set>
                                      <p:cBhvr>
                                        <p:cTn id="6167" dur="1" fill="hold">
                                          <p:stCondLst>
                                            <p:cond delay="0"/>
                                          </p:stCondLst>
                                        </p:cTn>
                                        <p:tgtEl>
                                          <p:spTgt spid="656"/>
                                        </p:tgtEl>
                                        <p:attrNameLst>
                                          <p:attrName>style.visibility</p:attrName>
                                        </p:attrNameLst>
                                      </p:cBhvr>
                                      <p:to>
                                        <p:strVal val="hidden"/>
                                      </p:to>
                                    </p:set>
                                  </p:childTnLst>
                                </p:cTn>
                              </p:par>
                              <p:par>
                                <p:cTn id="6168" presetID="1" presetClass="exit" presetSubtype="0" fill="hold" grpId="2" nodeType="withEffect">
                                  <p:stCondLst>
                                    <p:cond delay="0"/>
                                  </p:stCondLst>
                                  <p:childTnLst>
                                    <p:set>
                                      <p:cBhvr>
                                        <p:cTn id="6169" dur="1" fill="hold">
                                          <p:stCondLst>
                                            <p:cond delay="0"/>
                                          </p:stCondLst>
                                        </p:cTn>
                                        <p:tgtEl>
                                          <p:spTgt spid="627"/>
                                        </p:tgtEl>
                                        <p:attrNameLst>
                                          <p:attrName>style.visibility</p:attrName>
                                        </p:attrNameLst>
                                      </p:cBhvr>
                                      <p:to>
                                        <p:strVal val="hidden"/>
                                      </p:to>
                                    </p:set>
                                  </p:childTnLst>
                                </p:cTn>
                              </p:par>
                              <p:par>
                                <p:cTn id="6170" presetID="1" presetClass="exit" presetSubtype="0" fill="hold" grpId="2" nodeType="withEffect">
                                  <p:stCondLst>
                                    <p:cond delay="0"/>
                                  </p:stCondLst>
                                  <p:childTnLst>
                                    <p:set>
                                      <p:cBhvr>
                                        <p:cTn id="6171" dur="1" fill="hold">
                                          <p:stCondLst>
                                            <p:cond delay="0"/>
                                          </p:stCondLst>
                                        </p:cTn>
                                        <p:tgtEl>
                                          <p:spTgt spid="654"/>
                                        </p:tgtEl>
                                        <p:attrNameLst>
                                          <p:attrName>style.visibility</p:attrName>
                                        </p:attrNameLst>
                                      </p:cBhvr>
                                      <p:to>
                                        <p:strVal val="hidden"/>
                                      </p:to>
                                    </p:set>
                                  </p:childTnLst>
                                </p:cTn>
                              </p:par>
                              <p:par>
                                <p:cTn id="6172" presetID="1" presetClass="exit" presetSubtype="0" fill="hold" grpId="2" nodeType="withEffect">
                                  <p:stCondLst>
                                    <p:cond delay="0"/>
                                  </p:stCondLst>
                                  <p:childTnLst>
                                    <p:set>
                                      <p:cBhvr>
                                        <p:cTn id="6173" dur="1" fill="hold">
                                          <p:stCondLst>
                                            <p:cond delay="0"/>
                                          </p:stCondLst>
                                        </p:cTn>
                                        <p:tgtEl>
                                          <p:spTgt spid="663"/>
                                        </p:tgtEl>
                                        <p:attrNameLst>
                                          <p:attrName>style.visibility</p:attrName>
                                        </p:attrNameLst>
                                      </p:cBhvr>
                                      <p:to>
                                        <p:strVal val="hidden"/>
                                      </p:to>
                                    </p:set>
                                  </p:childTnLst>
                                </p:cTn>
                              </p:par>
                              <p:par>
                                <p:cTn id="6174" presetID="1" presetClass="exit" presetSubtype="0" fill="hold" grpId="2" nodeType="withEffect">
                                  <p:stCondLst>
                                    <p:cond delay="0"/>
                                  </p:stCondLst>
                                  <p:childTnLst>
                                    <p:set>
                                      <p:cBhvr>
                                        <p:cTn id="6175" dur="1" fill="hold">
                                          <p:stCondLst>
                                            <p:cond delay="0"/>
                                          </p:stCondLst>
                                        </p:cTn>
                                        <p:tgtEl>
                                          <p:spTgt spid="664"/>
                                        </p:tgtEl>
                                        <p:attrNameLst>
                                          <p:attrName>style.visibility</p:attrName>
                                        </p:attrNameLst>
                                      </p:cBhvr>
                                      <p:to>
                                        <p:strVal val="hidden"/>
                                      </p:to>
                                    </p:set>
                                  </p:childTnLst>
                                </p:cTn>
                              </p:par>
                              <p:par>
                                <p:cTn id="6176" presetID="1" presetClass="exit" presetSubtype="0" fill="hold" grpId="6" nodeType="withEffect">
                                  <p:stCondLst>
                                    <p:cond delay="0"/>
                                  </p:stCondLst>
                                  <p:childTnLst>
                                    <p:set>
                                      <p:cBhvr>
                                        <p:cTn id="6177" dur="1" fill="hold">
                                          <p:stCondLst>
                                            <p:cond delay="0"/>
                                          </p:stCondLst>
                                        </p:cTn>
                                        <p:tgtEl>
                                          <p:spTgt spid="621"/>
                                        </p:tgtEl>
                                        <p:attrNameLst>
                                          <p:attrName>style.visibility</p:attrName>
                                        </p:attrNameLst>
                                      </p:cBhvr>
                                      <p:to>
                                        <p:strVal val="hidden"/>
                                      </p:to>
                                    </p:set>
                                  </p:childTnLst>
                                </p:cTn>
                              </p:par>
                              <p:par>
                                <p:cTn id="6178" presetID="1" presetClass="exit" presetSubtype="0" fill="hold" grpId="2" nodeType="withEffect">
                                  <p:stCondLst>
                                    <p:cond delay="0"/>
                                  </p:stCondLst>
                                  <p:childTnLst>
                                    <p:set>
                                      <p:cBhvr>
                                        <p:cTn id="6179" dur="1" fill="hold">
                                          <p:stCondLst>
                                            <p:cond delay="0"/>
                                          </p:stCondLst>
                                        </p:cTn>
                                        <p:tgtEl>
                                          <p:spTgt spid="665"/>
                                        </p:tgtEl>
                                        <p:attrNameLst>
                                          <p:attrName>style.visibility</p:attrName>
                                        </p:attrNameLst>
                                      </p:cBhvr>
                                      <p:to>
                                        <p:strVal val="hidden"/>
                                      </p:to>
                                    </p:set>
                                  </p:childTnLst>
                                </p:cTn>
                              </p:par>
                              <p:par>
                                <p:cTn id="6180" presetID="1" presetClass="exit" presetSubtype="0" fill="hold" grpId="2" nodeType="withEffect">
                                  <p:stCondLst>
                                    <p:cond delay="0"/>
                                  </p:stCondLst>
                                  <p:childTnLst>
                                    <p:set>
                                      <p:cBhvr>
                                        <p:cTn id="6181" dur="1" fill="hold">
                                          <p:stCondLst>
                                            <p:cond delay="0"/>
                                          </p:stCondLst>
                                        </p:cTn>
                                        <p:tgtEl>
                                          <p:spTgt spid="628"/>
                                        </p:tgtEl>
                                        <p:attrNameLst>
                                          <p:attrName>style.visibility</p:attrName>
                                        </p:attrNameLst>
                                      </p:cBhvr>
                                      <p:to>
                                        <p:strVal val="hidden"/>
                                      </p:to>
                                    </p:set>
                                  </p:childTnLst>
                                </p:cTn>
                              </p:par>
                              <p:par>
                                <p:cTn id="6182" presetID="1" presetClass="exit" presetSubtype="0" fill="hold" grpId="2" nodeType="withEffect">
                                  <p:stCondLst>
                                    <p:cond delay="0"/>
                                  </p:stCondLst>
                                  <p:childTnLst>
                                    <p:set>
                                      <p:cBhvr>
                                        <p:cTn id="6183" dur="1" fill="hold">
                                          <p:stCondLst>
                                            <p:cond delay="0"/>
                                          </p:stCondLst>
                                        </p:cTn>
                                        <p:tgtEl>
                                          <p:spTgt spid="667"/>
                                        </p:tgtEl>
                                        <p:attrNameLst>
                                          <p:attrName>style.visibility</p:attrName>
                                        </p:attrNameLst>
                                      </p:cBhvr>
                                      <p:to>
                                        <p:strVal val="hidden"/>
                                      </p:to>
                                    </p:set>
                                  </p:childTnLst>
                                </p:cTn>
                              </p:par>
                              <p:par>
                                <p:cTn id="6184" presetID="1" presetClass="exit" presetSubtype="0" fill="hold" grpId="2" nodeType="withEffect">
                                  <p:stCondLst>
                                    <p:cond delay="0"/>
                                  </p:stCondLst>
                                  <p:childTnLst>
                                    <p:set>
                                      <p:cBhvr>
                                        <p:cTn id="6185" dur="1" fill="hold">
                                          <p:stCondLst>
                                            <p:cond delay="0"/>
                                          </p:stCondLst>
                                        </p:cTn>
                                        <p:tgtEl>
                                          <p:spTgt spid="668"/>
                                        </p:tgtEl>
                                        <p:attrNameLst>
                                          <p:attrName>style.visibility</p:attrName>
                                        </p:attrNameLst>
                                      </p:cBhvr>
                                      <p:to>
                                        <p:strVal val="hidden"/>
                                      </p:to>
                                    </p:set>
                                  </p:childTnLst>
                                </p:cTn>
                              </p:par>
                              <p:par>
                                <p:cTn id="6186" presetID="1" presetClass="exit" presetSubtype="0" fill="hold" grpId="2" nodeType="withEffect">
                                  <p:stCondLst>
                                    <p:cond delay="0"/>
                                  </p:stCondLst>
                                  <p:childTnLst>
                                    <p:set>
                                      <p:cBhvr>
                                        <p:cTn id="6187" dur="1" fill="hold">
                                          <p:stCondLst>
                                            <p:cond delay="0"/>
                                          </p:stCondLst>
                                        </p:cTn>
                                        <p:tgtEl>
                                          <p:spTgt spid="666"/>
                                        </p:tgtEl>
                                        <p:attrNameLst>
                                          <p:attrName>style.visibility</p:attrName>
                                        </p:attrNameLst>
                                      </p:cBhvr>
                                      <p:to>
                                        <p:strVal val="hidden"/>
                                      </p:to>
                                    </p:set>
                                  </p:childTnLst>
                                </p:cTn>
                              </p:par>
                              <p:par>
                                <p:cTn id="6188" presetID="1" presetClass="entr" presetSubtype="0" fill="hold" grpId="12" nodeType="withEffect">
                                  <p:stCondLst>
                                    <p:cond delay="0"/>
                                  </p:stCondLst>
                                  <p:childTnLst>
                                    <p:set>
                                      <p:cBhvr>
                                        <p:cTn id="6189" dur="1" fill="hold">
                                          <p:stCondLst>
                                            <p:cond delay="0"/>
                                          </p:stCondLst>
                                        </p:cTn>
                                        <p:tgtEl>
                                          <p:spTgt spid="511"/>
                                        </p:tgtEl>
                                        <p:attrNameLst>
                                          <p:attrName>style.visibility</p:attrName>
                                        </p:attrNameLst>
                                      </p:cBhvr>
                                      <p:to>
                                        <p:strVal val="visible"/>
                                      </p:to>
                                    </p:set>
                                  </p:childTnLst>
                                </p:cTn>
                              </p:par>
                              <p:par>
                                <p:cTn id="6190" presetID="1" presetClass="entr" presetSubtype="0" fill="hold" grpId="12" nodeType="withEffect">
                                  <p:stCondLst>
                                    <p:cond delay="0"/>
                                  </p:stCondLst>
                                  <p:childTnLst>
                                    <p:set>
                                      <p:cBhvr>
                                        <p:cTn id="6191" dur="1" fill="hold">
                                          <p:stCondLst>
                                            <p:cond delay="0"/>
                                          </p:stCondLst>
                                        </p:cTn>
                                        <p:tgtEl>
                                          <p:spTgt spid="512"/>
                                        </p:tgtEl>
                                        <p:attrNameLst>
                                          <p:attrName>style.visibility</p:attrName>
                                        </p:attrNameLst>
                                      </p:cBhvr>
                                      <p:to>
                                        <p:strVal val="visible"/>
                                      </p:to>
                                    </p:set>
                                  </p:childTnLst>
                                </p:cTn>
                              </p:par>
                              <p:par>
                                <p:cTn id="6192" presetID="1" presetClass="entr" presetSubtype="0" fill="hold" grpId="12" nodeType="withEffect">
                                  <p:stCondLst>
                                    <p:cond delay="0"/>
                                  </p:stCondLst>
                                  <p:childTnLst>
                                    <p:set>
                                      <p:cBhvr>
                                        <p:cTn id="6193" dur="1" fill="hold">
                                          <p:stCondLst>
                                            <p:cond delay="0"/>
                                          </p:stCondLst>
                                        </p:cTn>
                                        <p:tgtEl>
                                          <p:spTgt spid="510"/>
                                        </p:tgtEl>
                                        <p:attrNameLst>
                                          <p:attrName>style.visibility</p:attrName>
                                        </p:attrNameLst>
                                      </p:cBhvr>
                                      <p:to>
                                        <p:strVal val="visible"/>
                                      </p:to>
                                    </p:set>
                                  </p:childTnLst>
                                </p:cTn>
                              </p:par>
                              <p:par>
                                <p:cTn id="6194" presetID="1" presetClass="entr" presetSubtype="0" fill="hold" grpId="12" nodeType="withEffect">
                                  <p:stCondLst>
                                    <p:cond delay="0"/>
                                  </p:stCondLst>
                                  <p:childTnLst>
                                    <p:set>
                                      <p:cBhvr>
                                        <p:cTn id="6195" dur="1" fill="hold">
                                          <p:stCondLst>
                                            <p:cond delay="0"/>
                                          </p:stCondLst>
                                        </p:cTn>
                                        <p:tgtEl>
                                          <p:spTgt spid="509"/>
                                        </p:tgtEl>
                                        <p:attrNameLst>
                                          <p:attrName>style.visibility</p:attrName>
                                        </p:attrNameLst>
                                      </p:cBhvr>
                                      <p:to>
                                        <p:strVal val="visible"/>
                                      </p:to>
                                    </p:set>
                                  </p:childTnLst>
                                </p:cTn>
                              </p:par>
                              <p:par>
                                <p:cTn id="6196" presetID="1" presetClass="exit" presetSubtype="0" fill="hold" grpId="2" nodeType="withEffect">
                                  <p:stCondLst>
                                    <p:cond delay="0"/>
                                  </p:stCondLst>
                                  <p:childTnLst>
                                    <p:set>
                                      <p:cBhvr>
                                        <p:cTn id="6197" dur="1" fill="hold">
                                          <p:stCondLst>
                                            <p:cond delay="0"/>
                                          </p:stCondLst>
                                        </p:cTn>
                                        <p:tgtEl>
                                          <p:spTgt spid="495"/>
                                        </p:tgtEl>
                                        <p:attrNameLst>
                                          <p:attrName>style.visibility</p:attrName>
                                        </p:attrNameLst>
                                      </p:cBhvr>
                                      <p:to>
                                        <p:strVal val="hidden"/>
                                      </p:to>
                                    </p:set>
                                  </p:childTnLst>
                                </p:cTn>
                              </p:par>
                              <p:par>
                                <p:cTn id="6198" presetID="1" presetClass="exit" presetSubtype="0" fill="hold" grpId="2" nodeType="withEffect">
                                  <p:stCondLst>
                                    <p:cond delay="0"/>
                                  </p:stCondLst>
                                  <p:childTnLst>
                                    <p:set>
                                      <p:cBhvr>
                                        <p:cTn id="6199" dur="1" fill="hold">
                                          <p:stCondLst>
                                            <p:cond delay="0"/>
                                          </p:stCondLst>
                                        </p:cTn>
                                        <p:tgtEl>
                                          <p:spTgt spid="496"/>
                                        </p:tgtEl>
                                        <p:attrNameLst>
                                          <p:attrName>style.visibility</p:attrName>
                                        </p:attrNameLst>
                                      </p:cBhvr>
                                      <p:to>
                                        <p:strVal val="hidden"/>
                                      </p:to>
                                    </p:set>
                                  </p:childTnLst>
                                </p:cTn>
                              </p:par>
                              <p:par>
                                <p:cTn id="6200" presetID="1" presetClass="exit" presetSubtype="0" fill="hold" grpId="6" nodeType="withEffect">
                                  <p:stCondLst>
                                    <p:cond delay="0"/>
                                  </p:stCondLst>
                                  <p:childTnLst>
                                    <p:set>
                                      <p:cBhvr>
                                        <p:cTn id="6201" dur="1" fill="hold">
                                          <p:stCondLst>
                                            <p:cond delay="0"/>
                                          </p:stCondLst>
                                        </p:cTn>
                                        <p:tgtEl>
                                          <p:spTgt spid="504"/>
                                        </p:tgtEl>
                                        <p:attrNameLst>
                                          <p:attrName>style.visibility</p:attrName>
                                        </p:attrNameLst>
                                      </p:cBhvr>
                                      <p:to>
                                        <p:strVal val="hidden"/>
                                      </p:to>
                                    </p:set>
                                  </p:childTnLst>
                                </p:cTn>
                              </p:par>
                              <p:par>
                                <p:cTn id="6202" presetID="1" presetClass="exit" presetSubtype="0" fill="hold" grpId="2" nodeType="withEffect">
                                  <p:stCondLst>
                                    <p:cond delay="0"/>
                                  </p:stCondLst>
                                  <p:childTnLst>
                                    <p:set>
                                      <p:cBhvr>
                                        <p:cTn id="6203" dur="1" fill="hold">
                                          <p:stCondLst>
                                            <p:cond delay="0"/>
                                          </p:stCondLst>
                                        </p:cTn>
                                        <p:tgtEl>
                                          <p:spTgt spid="497"/>
                                        </p:tgtEl>
                                        <p:attrNameLst>
                                          <p:attrName>style.visibility</p:attrName>
                                        </p:attrNameLst>
                                      </p:cBhvr>
                                      <p:to>
                                        <p:strVal val="hidden"/>
                                      </p:to>
                                    </p:set>
                                  </p:childTnLst>
                                </p:cTn>
                              </p:par>
                              <p:par>
                                <p:cTn id="6204" presetID="1" presetClass="exit" presetSubtype="0" fill="hold" grpId="2" nodeType="withEffect">
                                  <p:stCondLst>
                                    <p:cond delay="0"/>
                                  </p:stCondLst>
                                  <p:childTnLst>
                                    <p:set>
                                      <p:cBhvr>
                                        <p:cTn id="6205" dur="1" fill="hold">
                                          <p:stCondLst>
                                            <p:cond delay="0"/>
                                          </p:stCondLst>
                                        </p:cTn>
                                        <p:tgtEl>
                                          <p:spTgt spid="499"/>
                                        </p:tgtEl>
                                        <p:attrNameLst>
                                          <p:attrName>style.visibility</p:attrName>
                                        </p:attrNameLst>
                                      </p:cBhvr>
                                      <p:to>
                                        <p:strVal val="hidden"/>
                                      </p:to>
                                    </p:set>
                                  </p:childTnLst>
                                </p:cTn>
                              </p:par>
                              <p:par>
                                <p:cTn id="6206" presetID="1" presetClass="exit" presetSubtype="0" fill="hold" grpId="2" nodeType="withEffect">
                                  <p:stCondLst>
                                    <p:cond delay="0"/>
                                  </p:stCondLst>
                                  <p:childTnLst>
                                    <p:set>
                                      <p:cBhvr>
                                        <p:cTn id="6207" dur="1" fill="hold">
                                          <p:stCondLst>
                                            <p:cond delay="0"/>
                                          </p:stCondLst>
                                        </p:cTn>
                                        <p:tgtEl>
                                          <p:spTgt spid="506"/>
                                        </p:tgtEl>
                                        <p:attrNameLst>
                                          <p:attrName>style.visibility</p:attrName>
                                        </p:attrNameLst>
                                      </p:cBhvr>
                                      <p:to>
                                        <p:strVal val="hidden"/>
                                      </p:to>
                                    </p:set>
                                  </p:childTnLst>
                                </p:cTn>
                              </p:par>
                              <p:par>
                                <p:cTn id="6208" presetID="1" presetClass="exit" presetSubtype="0" fill="hold" grpId="2" nodeType="withEffect">
                                  <p:stCondLst>
                                    <p:cond delay="0"/>
                                  </p:stCondLst>
                                  <p:childTnLst>
                                    <p:set>
                                      <p:cBhvr>
                                        <p:cTn id="6209" dur="1" fill="hold">
                                          <p:stCondLst>
                                            <p:cond delay="0"/>
                                          </p:stCondLst>
                                        </p:cTn>
                                        <p:tgtEl>
                                          <p:spTgt spid="500"/>
                                        </p:tgtEl>
                                        <p:attrNameLst>
                                          <p:attrName>style.visibility</p:attrName>
                                        </p:attrNameLst>
                                      </p:cBhvr>
                                      <p:to>
                                        <p:strVal val="hidden"/>
                                      </p:to>
                                    </p:set>
                                  </p:childTnLst>
                                </p:cTn>
                              </p:par>
                              <p:par>
                                <p:cTn id="6210" presetID="1" presetClass="exit" presetSubtype="0" fill="hold" grpId="2" nodeType="withEffect">
                                  <p:stCondLst>
                                    <p:cond delay="0"/>
                                  </p:stCondLst>
                                  <p:childTnLst>
                                    <p:set>
                                      <p:cBhvr>
                                        <p:cTn id="6211" dur="1" fill="hold">
                                          <p:stCondLst>
                                            <p:cond delay="0"/>
                                          </p:stCondLst>
                                        </p:cTn>
                                        <p:tgtEl>
                                          <p:spTgt spid="498"/>
                                        </p:tgtEl>
                                        <p:attrNameLst>
                                          <p:attrName>style.visibility</p:attrName>
                                        </p:attrNameLst>
                                      </p:cBhvr>
                                      <p:to>
                                        <p:strVal val="hidden"/>
                                      </p:to>
                                    </p:set>
                                  </p:childTnLst>
                                </p:cTn>
                              </p:par>
                              <p:par>
                                <p:cTn id="6212" presetID="1" presetClass="exit" presetSubtype="0" fill="hold" grpId="2" nodeType="withEffect">
                                  <p:stCondLst>
                                    <p:cond delay="0"/>
                                  </p:stCondLst>
                                  <p:childTnLst>
                                    <p:set>
                                      <p:cBhvr>
                                        <p:cTn id="6213" dur="1" fill="hold">
                                          <p:stCondLst>
                                            <p:cond delay="0"/>
                                          </p:stCondLst>
                                        </p:cTn>
                                        <p:tgtEl>
                                          <p:spTgt spid="519"/>
                                        </p:tgtEl>
                                        <p:attrNameLst>
                                          <p:attrName>style.visibility</p:attrName>
                                        </p:attrNameLst>
                                      </p:cBhvr>
                                      <p:to>
                                        <p:strVal val="hidden"/>
                                      </p:to>
                                    </p:set>
                                  </p:childTnLst>
                                </p:cTn>
                              </p:par>
                              <p:par>
                                <p:cTn id="6214" presetID="1" presetClass="exit" presetSubtype="0" fill="hold" grpId="2" nodeType="withEffect">
                                  <p:stCondLst>
                                    <p:cond delay="0"/>
                                  </p:stCondLst>
                                  <p:childTnLst>
                                    <p:set>
                                      <p:cBhvr>
                                        <p:cTn id="6215" dur="1" fill="hold">
                                          <p:stCondLst>
                                            <p:cond delay="0"/>
                                          </p:stCondLst>
                                        </p:cTn>
                                        <p:tgtEl>
                                          <p:spTgt spid="520"/>
                                        </p:tgtEl>
                                        <p:attrNameLst>
                                          <p:attrName>style.visibility</p:attrName>
                                        </p:attrNameLst>
                                      </p:cBhvr>
                                      <p:to>
                                        <p:strVal val="hidden"/>
                                      </p:to>
                                    </p:set>
                                  </p:childTnLst>
                                </p:cTn>
                              </p:par>
                              <p:par>
                                <p:cTn id="6216" presetID="1" presetClass="exit" presetSubtype="0" fill="hold" grpId="2" nodeType="withEffect">
                                  <p:stCondLst>
                                    <p:cond delay="0"/>
                                  </p:stCondLst>
                                  <p:childTnLst>
                                    <p:set>
                                      <p:cBhvr>
                                        <p:cTn id="6217" dur="1" fill="hold">
                                          <p:stCondLst>
                                            <p:cond delay="0"/>
                                          </p:stCondLst>
                                        </p:cTn>
                                        <p:tgtEl>
                                          <p:spTgt spid="505"/>
                                        </p:tgtEl>
                                        <p:attrNameLst>
                                          <p:attrName>style.visibility</p:attrName>
                                        </p:attrNameLst>
                                      </p:cBhvr>
                                      <p:to>
                                        <p:strVal val="hidden"/>
                                      </p:to>
                                    </p:set>
                                  </p:childTnLst>
                                </p:cTn>
                              </p:par>
                              <p:par>
                                <p:cTn id="6218" presetID="1" presetClass="exit" presetSubtype="0" fill="hold" grpId="2" nodeType="withEffect">
                                  <p:stCondLst>
                                    <p:cond delay="0"/>
                                  </p:stCondLst>
                                  <p:childTnLst>
                                    <p:set>
                                      <p:cBhvr>
                                        <p:cTn id="6219" dur="1" fill="hold">
                                          <p:stCondLst>
                                            <p:cond delay="0"/>
                                          </p:stCondLst>
                                        </p:cTn>
                                        <p:tgtEl>
                                          <p:spTgt spid="521"/>
                                        </p:tgtEl>
                                        <p:attrNameLst>
                                          <p:attrName>style.visibility</p:attrName>
                                        </p:attrNameLst>
                                      </p:cBhvr>
                                      <p:to>
                                        <p:strVal val="hidden"/>
                                      </p:to>
                                    </p:set>
                                  </p:childTnLst>
                                </p:cTn>
                              </p:par>
                              <p:par>
                                <p:cTn id="6220" presetID="1" presetClass="exit" presetSubtype="0" fill="hold" grpId="6" nodeType="withEffect">
                                  <p:stCondLst>
                                    <p:cond delay="0"/>
                                  </p:stCondLst>
                                  <p:childTnLst>
                                    <p:set>
                                      <p:cBhvr>
                                        <p:cTn id="6221" dur="1" fill="hold">
                                          <p:stCondLst>
                                            <p:cond delay="0"/>
                                          </p:stCondLst>
                                        </p:cTn>
                                        <p:tgtEl>
                                          <p:spTgt spid="503"/>
                                        </p:tgtEl>
                                        <p:attrNameLst>
                                          <p:attrName>style.visibility</p:attrName>
                                        </p:attrNameLst>
                                      </p:cBhvr>
                                      <p:to>
                                        <p:strVal val="hidden"/>
                                      </p:to>
                                    </p:set>
                                  </p:childTnLst>
                                </p:cTn>
                              </p:par>
                              <p:par>
                                <p:cTn id="6222" presetID="1" presetClass="exit" presetSubtype="0" fill="hold" grpId="2" nodeType="withEffect">
                                  <p:stCondLst>
                                    <p:cond delay="0"/>
                                  </p:stCondLst>
                                  <p:childTnLst>
                                    <p:set>
                                      <p:cBhvr>
                                        <p:cTn id="6223" dur="1" fill="hold">
                                          <p:stCondLst>
                                            <p:cond delay="0"/>
                                          </p:stCondLst>
                                        </p:cTn>
                                        <p:tgtEl>
                                          <p:spTgt spid="523"/>
                                        </p:tgtEl>
                                        <p:attrNameLst>
                                          <p:attrName>style.visibility</p:attrName>
                                        </p:attrNameLst>
                                      </p:cBhvr>
                                      <p:to>
                                        <p:strVal val="hidden"/>
                                      </p:to>
                                    </p:set>
                                  </p:childTnLst>
                                </p:cTn>
                              </p:par>
                              <p:par>
                                <p:cTn id="6224" presetID="1" presetClass="exit" presetSubtype="0" fill="hold" grpId="2" nodeType="withEffect">
                                  <p:stCondLst>
                                    <p:cond delay="0"/>
                                  </p:stCondLst>
                                  <p:childTnLst>
                                    <p:set>
                                      <p:cBhvr>
                                        <p:cTn id="6225" dur="1" fill="hold">
                                          <p:stCondLst>
                                            <p:cond delay="0"/>
                                          </p:stCondLst>
                                        </p:cTn>
                                        <p:tgtEl>
                                          <p:spTgt spid="524"/>
                                        </p:tgtEl>
                                        <p:attrNameLst>
                                          <p:attrName>style.visibility</p:attrName>
                                        </p:attrNameLst>
                                      </p:cBhvr>
                                      <p:to>
                                        <p:strVal val="hidden"/>
                                      </p:to>
                                    </p:set>
                                  </p:childTnLst>
                                </p:cTn>
                              </p:par>
                              <p:par>
                                <p:cTn id="6226" presetID="1" presetClass="exit" presetSubtype="0" fill="hold" grpId="2" nodeType="withEffect">
                                  <p:stCondLst>
                                    <p:cond delay="0"/>
                                  </p:stCondLst>
                                  <p:childTnLst>
                                    <p:set>
                                      <p:cBhvr>
                                        <p:cTn id="6227" dur="1" fill="hold">
                                          <p:stCondLst>
                                            <p:cond delay="0"/>
                                          </p:stCondLst>
                                        </p:cTn>
                                        <p:tgtEl>
                                          <p:spTgt spid="522"/>
                                        </p:tgtEl>
                                        <p:attrNameLst>
                                          <p:attrName>style.visibility</p:attrName>
                                        </p:attrNameLst>
                                      </p:cBhvr>
                                      <p:to>
                                        <p:strVal val="hidden"/>
                                      </p:to>
                                    </p:set>
                                  </p:childTnLst>
                                </p:cTn>
                              </p:par>
                              <p:par>
                                <p:cTn id="6228" presetID="1" presetClass="exit" presetSubtype="0" fill="hold" grpId="2" nodeType="withEffect">
                                  <p:stCondLst>
                                    <p:cond delay="0"/>
                                  </p:stCondLst>
                                  <p:childTnLst>
                                    <p:set>
                                      <p:cBhvr>
                                        <p:cTn id="6229" dur="1" fill="hold">
                                          <p:stCondLst>
                                            <p:cond delay="0"/>
                                          </p:stCondLst>
                                        </p:cTn>
                                        <p:tgtEl>
                                          <p:spTgt spid="531"/>
                                        </p:tgtEl>
                                        <p:attrNameLst>
                                          <p:attrName>style.visibility</p:attrName>
                                        </p:attrNameLst>
                                      </p:cBhvr>
                                      <p:to>
                                        <p:strVal val="hidden"/>
                                      </p:to>
                                    </p:set>
                                  </p:childTnLst>
                                </p:cTn>
                              </p:par>
                              <p:par>
                                <p:cTn id="6230" presetID="1" presetClass="exit" presetSubtype="0" fill="hold" grpId="2" nodeType="withEffect">
                                  <p:stCondLst>
                                    <p:cond delay="0"/>
                                  </p:stCondLst>
                                  <p:childTnLst>
                                    <p:set>
                                      <p:cBhvr>
                                        <p:cTn id="6231" dur="1" fill="hold">
                                          <p:stCondLst>
                                            <p:cond delay="0"/>
                                          </p:stCondLst>
                                        </p:cTn>
                                        <p:tgtEl>
                                          <p:spTgt spid="532"/>
                                        </p:tgtEl>
                                        <p:attrNameLst>
                                          <p:attrName>style.visibility</p:attrName>
                                        </p:attrNameLst>
                                      </p:cBhvr>
                                      <p:to>
                                        <p:strVal val="hidden"/>
                                      </p:to>
                                    </p:set>
                                  </p:childTnLst>
                                </p:cTn>
                              </p:par>
                              <p:par>
                                <p:cTn id="6232" presetID="1" presetClass="exit" presetSubtype="0" fill="hold" grpId="6" nodeType="withEffect">
                                  <p:stCondLst>
                                    <p:cond delay="0"/>
                                  </p:stCondLst>
                                  <p:childTnLst>
                                    <p:set>
                                      <p:cBhvr>
                                        <p:cTn id="6233" dur="1" fill="hold">
                                          <p:stCondLst>
                                            <p:cond delay="0"/>
                                          </p:stCondLst>
                                        </p:cTn>
                                        <p:tgtEl>
                                          <p:spTgt spid="502"/>
                                        </p:tgtEl>
                                        <p:attrNameLst>
                                          <p:attrName>style.visibility</p:attrName>
                                        </p:attrNameLst>
                                      </p:cBhvr>
                                      <p:to>
                                        <p:strVal val="hidden"/>
                                      </p:to>
                                    </p:set>
                                  </p:childTnLst>
                                </p:cTn>
                              </p:par>
                              <p:par>
                                <p:cTn id="6234" presetID="1" presetClass="exit" presetSubtype="0" fill="hold" grpId="2" nodeType="withEffect">
                                  <p:stCondLst>
                                    <p:cond delay="0"/>
                                  </p:stCondLst>
                                  <p:childTnLst>
                                    <p:set>
                                      <p:cBhvr>
                                        <p:cTn id="6235" dur="1" fill="hold">
                                          <p:stCondLst>
                                            <p:cond delay="0"/>
                                          </p:stCondLst>
                                        </p:cTn>
                                        <p:tgtEl>
                                          <p:spTgt spid="533"/>
                                        </p:tgtEl>
                                        <p:attrNameLst>
                                          <p:attrName>style.visibility</p:attrName>
                                        </p:attrNameLst>
                                      </p:cBhvr>
                                      <p:to>
                                        <p:strVal val="hidden"/>
                                      </p:to>
                                    </p:set>
                                  </p:childTnLst>
                                </p:cTn>
                              </p:par>
                              <p:par>
                                <p:cTn id="6236" presetID="1" presetClass="exit" presetSubtype="0" fill="hold" grpId="2" nodeType="withEffect">
                                  <p:stCondLst>
                                    <p:cond delay="0"/>
                                  </p:stCondLst>
                                  <p:childTnLst>
                                    <p:set>
                                      <p:cBhvr>
                                        <p:cTn id="6237" dur="1" fill="hold">
                                          <p:stCondLst>
                                            <p:cond delay="0"/>
                                          </p:stCondLst>
                                        </p:cTn>
                                        <p:tgtEl>
                                          <p:spTgt spid="535"/>
                                        </p:tgtEl>
                                        <p:attrNameLst>
                                          <p:attrName>style.visibility</p:attrName>
                                        </p:attrNameLst>
                                      </p:cBhvr>
                                      <p:to>
                                        <p:strVal val="hidden"/>
                                      </p:to>
                                    </p:set>
                                  </p:childTnLst>
                                </p:cTn>
                              </p:par>
                              <p:par>
                                <p:cTn id="6238" presetID="1" presetClass="exit" presetSubtype="0" fill="hold" grpId="2" nodeType="withEffect">
                                  <p:stCondLst>
                                    <p:cond delay="0"/>
                                  </p:stCondLst>
                                  <p:childTnLst>
                                    <p:set>
                                      <p:cBhvr>
                                        <p:cTn id="6239" dur="1" fill="hold">
                                          <p:stCondLst>
                                            <p:cond delay="0"/>
                                          </p:stCondLst>
                                        </p:cTn>
                                        <p:tgtEl>
                                          <p:spTgt spid="536"/>
                                        </p:tgtEl>
                                        <p:attrNameLst>
                                          <p:attrName>style.visibility</p:attrName>
                                        </p:attrNameLst>
                                      </p:cBhvr>
                                      <p:to>
                                        <p:strVal val="hidden"/>
                                      </p:to>
                                    </p:set>
                                  </p:childTnLst>
                                </p:cTn>
                              </p:par>
                              <p:par>
                                <p:cTn id="6240" presetID="1" presetClass="exit" presetSubtype="0" fill="hold" grpId="2" nodeType="withEffect">
                                  <p:stCondLst>
                                    <p:cond delay="0"/>
                                  </p:stCondLst>
                                  <p:childTnLst>
                                    <p:set>
                                      <p:cBhvr>
                                        <p:cTn id="6241" dur="1" fill="hold">
                                          <p:stCondLst>
                                            <p:cond delay="0"/>
                                          </p:stCondLst>
                                        </p:cTn>
                                        <p:tgtEl>
                                          <p:spTgt spid="507"/>
                                        </p:tgtEl>
                                        <p:attrNameLst>
                                          <p:attrName>style.visibility</p:attrName>
                                        </p:attrNameLst>
                                      </p:cBhvr>
                                      <p:to>
                                        <p:strVal val="hidden"/>
                                      </p:to>
                                    </p:set>
                                  </p:childTnLst>
                                </p:cTn>
                              </p:par>
                              <p:par>
                                <p:cTn id="6242" presetID="1" presetClass="exit" presetSubtype="0" fill="hold" grpId="2" nodeType="withEffect">
                                  <p:stCondLst>
                                    <p:cond delay="0"/>
                                  </p:stCondLst>
                                  <p:childTnLst>
                                    <p:set>
                                      <p:cBhvr>
                                        <p:cTn id="6243" dur="1" fill="hold">
                                          <p:stCondLst>
                                            <p:cond delay="0"/>
                                          </p:stCondLst>
                                        </p:cTn>
                                        <p:tgtEl>
                                          <p:spTgt spid="534"/>
                                        </p:tgtEl>
                                        <p:attrNameLst>
                                          <p:attrName>style.visibility</p:attrName>
                                        </p:attrNameLst>
                                      </p:cBhvr>
                                      <p:to>
                                        <p:strVal val="hidden"/>
                                      </p:to>
                                    </p:set>
                                  </p:childTnLst>
                                </p:cTn>
                              </p:par>
                              <p:par>
                                <p:cTn id="6244" presetID="1" presetClass="exit" presetSubtype="0" fill="hold" grpId="2" nodeType="withEffect">
                                  <p:stCondLst>
                                    <p:cond delay="0"/>
                                  </p:stCondLst>
                                  <p:childTnLst>
                                    <p:set>
                                      <p:cBhvr>
                                        <p:cTn id="6245" dur="1" fill="hold">
                                          <p:stCondLst>
                                            <p:cond delay="0"/>
                                          </p:stCondLst>
                                        </p:cTn>
                                        <p:tgtEl>
                                          <p:spTgt spid="543"/>
                                        </p:tgtEl>
                                        <p:attrNameLst>
                                          <p:attrName>style.visibility</p:attrName>
                                        </p:attrNameLst>
                                      </p:cBhvr>
                                      <p:to>
                                        <p:strVal val="hidden"/>
                                      </p:to>
                                    </p:set>
                                  </p:childTnLst>
                                </p:cTn>
                              </p:par>
                              <p:par>
                                <p:cTn id="6246" presetID="1" presetClass="exit" presetSubtype="0" fill="hold" grpId="2" nodeType="withEffect">
                                  <p:stCondLst>
                                    <p:cond delay="0"/>
                                  </p:stCondLst>
                                  <p:childTnLst>
                                    <p:set>
                                      <p:cBhvr>
                                        <p:cTn id="6247" dur="1" fill="hold">
                                          <p:stCondLst>
                                            <p:cond delay="0"/>
                                          </p:stCondLst>
                                        </p:cTn>
                                        <p:tgtEl>
                                          <p:spTgt spid="544"/>
                                        </p:tgtEl>
                                        <p:attrNameLst>
                                          <p:attrName>style.visibility</p:attrName>
                                        </p:attrNameLst>
                                      </p:cBhvr>
                                      <p:to>
                                        <p:strVal val="hidden"/>
                                      </p:to>
                                    </p:set>
                                  </p:childTnLst>
                                </p:cTn>
                              </p:par>
                              <p:par>
                                <p:cTn id="6248" presetID="1" presetClass="exit" presetSubtype="0" fill="hold" grpId="6" nodeType="withEffect">
                                  <p:stCondLst>
                                    <p:cond delay="0"/>
                                  </p:stCondLst>
                                  <p:childTnLst>
                                    <p:set>
                                      <p:cBhvr>
                                        <p:cTn id="6249" dur="1" fill="hold">
                                          <p:stCondLst>
                                            <p:cond delay="0"/>
                                          </p:stCondLst>
                                        </p:cTn>
                                        <p:tgtEl>
                                          <p:spTgt spid="501"/>
                                        </p:tgtEl>
                                        <p:attrNameLst>
                                          <p:attrName>style.visibility</p:attrName>
                                        </p:attrNameLst>
                                      </p:cBhvr>
                                      <p:to>
                                        <p:strVal val="hidden"/>
                                      </p:to>
                                    </p:set>
                                  </p:childTnLst>
                                </p:cTn>
                              </p:par>
                              <p:par>
                                <p:cTn id="6250" presetID="1" presetClass="exit" presetSubtype="0" fill="hold" grpId="2" nodeType="withEffect">
                                  <p:stCondLst>
                                    <p:cond delay="0"/>
                                  </p:stCondLst>
                                  <p:childTnLst>
                                    <p:set>
                                      <p:cBhvr>
                                        <p:cTn id="6251" dur="1" fill="hold">
                                          <p:stCondLst>
                                            <p:cond delay="0"/>
                                          </p:stCondLst>
                                        </p:cTn>
                                        <p:tgtEl>
                                          <p:spTgt spid="545"/>
                                        </p:tgtEl>
                                        <p:attrNameLst>
                                          <p:attrName>style.visibility</p:attrName>
                                        </p:attrNameLst>
                                      </p:cBhvr>
                                      <p:to>
                                        <p:strVal val="hidden"/>
                                      </p:to>
                                    </p:set>
                                  </p:childTnLst>
                                </p:cTn>
                              </p:par>
                              <p:par>
                                <p:cTn id="6252" presetID="1" presetClass="exit" presetSubtype="0" fill="hold" grpId="2" nodeType="withEffect">
                                  <p:stCondLst>
                                    <p:cond delay="0"/>
                                  </p:stCondLst>
                                  <p:childTnLst>
                                    <p:set>
                                      <p:cBhvr>
                                        <p:cTn id="6253" dur="1" fill="hold">
                                          <p:stCondLst>
                                            <p:cond delay="0"/>
                                          </p:stCondLst>
                                        </p:cTn>
                                        <p:tgtEl>
                                          <p:spTgt spid="508"/>
                                        </p:tgtEl>
                                        <p:attrNameLst>
                                          <p:attrName>style.visibility</p:attrName>
                                        </p:attrNameLst>
                                      </p:cBhvr>
                                      <p:to>
                                        <p:strVal val="hidden"/>
                                      </p:to>
                                    </p:set>
                                  </p:childTnLst>
                                </p:cTn>
                              </p:par>
                              <p:par>
                                <p:cTn id="6254" presetID="1" presetClass="exit" presetSubtype="0" fill="hold" grpId="2" nodeType="withEffect">
                                  <p:stCondLst>
                                    <p:cond delay="0"/>
                                  </p:stCondLst>
                                  <p:childTnLst>
                                    <p:set>
                                      <p:cBhvr>
                                        <p:cTn id="6255" dur="1" fill="hold">
                                          <p:stCondLst>
                                            <p:cond delay="0"/>
                                          </p:stCondLst>
                                        </p:cTn>
                                        <p:tgtEl>
                                          <p:spTgt spid="547"/>
                                        </p:tgtEl>
                                        <p:attrNameLst>
                                          <p:attrName>style.visibility</p:attrName>
                                        </p:attrNameLst>
                                      </p:cBhvr>
                                      <p:to>
                                        <p:strVal val="hidden"/>
                                      </p:to>
                                    </p:set>
                                  </p:childTnLst>
                                </p:cTn>
                              </p:par>
                              <p:par>
                                <p:cTn id="6256" presetID="1" presetClass="exit" presetSubtype="0" fill="hold" grpId="2" nodeType="withEffect">
                                  <p:stCondLst>
                                    <p:cond delay="0"/>
                                  </p:stCondLst>
                                  <p:childTnLst>
                                    <p:set>
                                      <p:cBhvr>
                                        <p:cTn id="6257" dur="1" fill="hold">
                                          <p:stCondLst>
                                            <p:cond delay="0"/>
                                          </p:stCondLst>
                                        </p:cTn>
                                        <p:tgtEl>
                                          <p:spTgt spid="548"/>
                                        </p:tgtEl>
                                        <p:attrNameLst>
                                          <p:attrName>style.visibility</p:attrName>
                                        </p:attrNameLst>
                                      </p:cBhvr>
                                      <p:to>
                                        <p:strVal val="hidden"/>
                                      </p:to>
                                    </p:set>
                                  </p:childTnLst>
                                </p:cTn>
                              </p:par>
                              <p:par>
                                <p:cTn id="6258" presetID="1" presetClass="exit" presetSubtype="0" fill="hold" grpId="2" nodeType="withEffect">
                                  <p:stCondLst>
                                    <p:cond delay="0"/>
                                  </p:stCondLst>
                                  <p:childTnLst>
                                    <p:set>
                                      <p:cBhvr>
                                        <p:cTn id="6259" dur="1" fill="hold">
                                          <p:stCondLst>
                                            <p:cond delay="0"/>
                                          </p:stCondLst>
                                        </p:cTn>
                                        <p:tgtEl>
                                          <p:spTgt spid="546"/>
                                        </p:tgtEl>
                                        <p:attrNameLst>
                                          <p:attrName>style.visibility</p:attrName>
                                        </p:attrNameLst>
                                      </p:cBhvr>
                                      <p:to>
                                        <p:strVal val="hidden"/>
                                      </p:to>
                                    </p:set>
                                  </p:childTnLst>
                                </p:cTn>
                              </p:par>
                            </p:childTnLst>
                          </p:cTn>
                        </p:par>
                      </p:childTnLst>
                    </p:cTn>
                  </p:par>
                </p:childTnLst>
              </p:cTn>
              <p:nextCondLst>
                <p:cond evt="onClick" delay="0">
                  <p:tgtEl>
                    <p:spTgt spid="66"/>
                  </p:tgtEl>
                </p:cond>
              </p:nextCondLst>
            </p:seq>
          </p:childTnLst>
        </p:cTn>
      </p:par>
    </p:tnLst>
    <p:bldLst>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6" grpId="3" animBg="1"/>
      <p:bldP spid="16" grpId="4" animBg="1"/>
      <p:bldP spid="16" grpId="5" animBg="1"/>
      <p:bldP spid="16" grpId="6" animBg="1"/>
      <p:bldP spid="17" grpId="0" animBg="1"/>
      <p:bldP spid="17" grpId="1" animBg="1"/>
      <p:bldP spid="17" grpId="2" animBg="1"/>
      <p:bldP spid="17" grpId="3" animBg="1"/>
      <p:bldP spid="17" grpId="4" animBg="1"/>
      <p:bldP spid="17" grpId="5" animBg="1"/>
      <p:bldP spid="17" grpId="6" animBg="1"/>
      <p:bldP spid="18" grpId="0" animBg="1"/>
      <p:bldP spid="18" grpId="1" animBg="1"/>
      <p:bldP spid="18" grpId="2" animBg="1"/>
      <p:bldP spid="18" grpId="3" animBg="1"/>
      <p:bldP spid="18" grpId="4" animBg="1"/>
      <p:bldP spid="18" grpId="5" animBg="1"/>
      <p:bldP spid="18" grpId="6" animBg="1"/>
      <p:bldP spid="19" grpId="0" animBg="1"/>
      <p:bldP spid="19" grpId="1" animBg="1"/>
      <p:bldP spid="19" grpId="2" animBg="1"/>
      <p:bldP spid="19" grpId="3" animBg="1"/>
      <p:bldP spid="19" grpId="4" animBg="1"/>
      <p:bldP spid="19" grpId="5" animBg="1"/>
      <p:bldP spid="19" grpId="6" animBg="1"/>
      <p:bldP spid="20" grpId="0" animBg="1"/>
      <p:bldP spid="20" grpId="1" animBg="1"/>
      <p:bldP spid="20" grpId="2" animBg="1"/>
      <p:bldP spid="21" grpId="0" animBg="1"/>
      <p:bldP spid="21" grpId="1" animBg="1"/>
      <p:bldP spid="21" grpId="2" animBg="1"/>
      <p:bldP spid="22" grpId="0" animBg="1"/>
      <p:bldP spid="22" grpId="1" animBg="1"/>
      <p:bldP spid="22" grpId="2" animBg="1"/>
      <p:bldP spid="23" grpId="0" animBg="1"/>
      <p:bldP spid="23" grpId="1" animBg="1"/>
      <p:bldP spid="23" grpId="2" animBg="1"/>
      <p:bldP spid="24" grpId="0" animBg="1"/>
      <p:bldP spid="24" grpId="1" animBg="1"/>
      <p:bldP spid="24" grpId="2" animBg="1"/>
      <p:bldP spid="24" grpId="3" animBg="1"/>
      <p:bldP spid="24" grpId="4" animBg="1"/>
      <p:bldP spid="24" grpId="5" animBg="1"/>
      <p:bldP spid="24" grpId="6" animBg="1"/>
      <p:bldP spid="24" grpId="7" animBg="1"/>
      <p:bldP spid="24" grpId="8" animBg="1"/>
      <p:bldP spid="24" grpId="9" animBg="1"/>
      <p:bldP spid="24" grpId="10" animBg="1"/>
      <p:bldP spid="24" grpId="11" animBg="1"/>
      <p:bldP spid="24" grpId="12" animBg="1"/>
      <p:bldP spid="25" grpId="0" animBg="1"/>
      <p:bldP spid="25" grpId="1" animBg="1"/>
      <p:bldP spid="25" grpId="2" animBg="1"/>
      <p:bldP spid="25" grpId="3" animBg="1"/>
      <p:bldP spid="25" grpId="4" animBg="1"/>
      <p:bldP spid="25" grpId="5" animBg="1"/>
      <p:bldP spid="25" grpId="6" animBg="1"/>
      <p:bldP spid="25" grpId="7" animBg="1"/>
      <p:bldP spid="25" grpId="8" animBg="1"/>
      <p:bldP spid="25" grpId="9" animBg="1"/>
      <p:bldP spid="25" grpId="10" animBg="1"/>
      <p:bldP spid="25" grpId="11" animBg="1"/>
      <p:bldP spid="25" grpId="12" animBg="1"/>
      <p:bldP spid="26" grpId="0" animBg="1"/>
      <p:bldP spid="26" grpId="1" animBg="1"/>
      <p:bldP spid="26" grpId="2" animBg="1"/>
      <p:bldP spid="26" grpId="3" animBg="1"/>
      <p:bldP spid="26" grpId="4" animBg="1"/>
      <p:bldP spid="26" grpId="5" animBg="1"/>
      <p:bldP spid="26" grpId="6" animBg="1"/>
      <p:bldP spid="26" grpId="7" animBg="1"/>
      <p:bldP spid="26" grpId="8" animBg="1"/>
      <p:bldP spid="26" grpId="9" animBg="1"/>
      <p:bldP spid="26" grpId="10" animBg="1"/>
      <p:bldP spid="26" grpId="11" animBg="1"/>
      <p:bldP spid="26" grpId="12" animBg="1"/>
      <p:bldP spid="27" grpId="0" animBg="1"/>
      <p:bldP spid="27" grpId="1" animBg="1"/>
      <p:bldP spid="27" grpId="2" animBg="1"/>
      <p:bldP spid="27" grpId="3" animBg="1"/>
      <p:bldP spid="27" grpId="4" animBg="1"/>
      <p:bldP spid="27" grpId="5" animBg="1"/>
      <p:bldP spid="27" grpId="6" animBg="1"/>
      <p:bldP spid="27" grpId="7" animBg="1"/>
      <p:bldP spid="27" grpId="8" animBg="1"/>
      <p:bldP spid="27" grpId="9" animBg="1"/>
      <p:bldP spid="27" grpId="10" animBg="1"/>
      <p:bldP spid="27" grpId="11" animBg="1"/>
      <p:bldP spid="27" grpId="12" animBg="1"/>
      <p:bldP spid="34" grpId="0" animBg="1"/>
      <p:bldP spid="34" grpId="1" animBg="1"/>
      <p:bldP spid="34" grpId="2" animBg="1"/>
      <p:bldP spid="35" grpId="0" animBg="1"/>
      <p:bldP spid="35" grpId="1" animBg="1"/>
      <p:bldP spid="35" grpId="2" animBg="1"/>
      <p:bldP spid="36" grpId="0" animBg="1"/>
      <p:bldP spid="36" grpId="1" animBg="1"/>
      <p:bldP spid="36" grpId="2" animBg="1"/>
      <p:bldP spid="37" grpId="0" animBg="1"/>
      <p:bldP spid="37" grpId="1" animBg="1"/>
      <p:bldP spid="37" grpId="2" animBg="1"/>
      <p:bldP spid="38" grpId="0" animBg="1"/>
      <p:bldP spid="38" grpId="1" animBg="1"/>
      <p:bldP spid="38" grpId="2" animBg="1"/>
      <p:bldP spid="39" grpId="0" animBg="1"/>
      <p:bldP spid="39" grpId="1" animBg="1"/>
      <p:bldP spid="39" grpId="2" animBg="1"/>
      <p:bldP spid="46" grpId="0" animBg="1"/>
      <p:bldP spid="46" grpId="1" animBg="1"/>
      <p:bldP spid="46" grpId="2" animBg="1"/>
      <p:bldP spid="47" grpId="0" animBg="1"/>
      <p:bldP spid="47" grpId="1" animBg="1"/>
      <p:bldP spid="47" grpId="2" animBg="1"/>
      <p:bldP spid="48" grpId="0" animBg="1"/>
      <p:bldP spid="48" grpId="1" animBg="1"/>
      <p:bldP spid="48" grpId="2" animBg="1"/>
      <p:bldP spid="49" grpId="0" animBg="1"/>
      <p:bldP spid="49" grpId="1" animBg="1"/>
      <p:bldP spid="49" grpId="2" animBg="1"/>
      <p:bldP spid="50" grpId="0" animBg="1"/>
      <p:bldP spid="50" grpId="1" animBg="1"/>
      <p:bldP spid="50" grpId="2" animBg="1"/>
      <p:bldP spid="51" grpId="0" animBg="1"/>
      <p:bldP spid="51" grpId="1" animBg="1"/>
      <p:bldP spid="51" grpId="2" animBg="1"/>
      <p:bldP spid="58" grpId="0" animBg="1"/>
      <p:bldP spid="58" grpId="1" animBg="1"/>
      <p:bldP spid="58" grpId="2" animBg="1"/>
      <p:bldP spid="59" grpId="0" animBg="1"/>
      <p:bldP spid="59" grpId="1" animBg="1"/>
      <p:bldP spid="59" grpId="2" animBg="1"/>
      <p:bldP spid="60" grpId="0" animBg="1"/>
      <p:bldP spid="60" grpId="1" animBg="1"/>
      <p:bldP spid="60" grpId="2" animBg="1"/>
      <p:bldP spid="61" grpId="0" animBg="1"/>
      <p:bldP spid="61" grpId="1" animBg="1"/>
      <p:bldP spid="61" grpId="2" animBg="1"/>
      <p:bldP spid="62" grpId="0" animBg="1"/>
      <p:bldP spid="62" grpId="1" animBg="1"/>
      <p:bldP spid="62" grpId="2" animBg="1"/>
      <p:bldP spid="63" grpId="0" animBg="1"/>
      <p:bldP spid="63" grpId="1" animBg="1"/>
      <p:bldP spid="63" grpId="2" animBg="1"/>
      <p:bldP spid="67" grpId="0" animBg="1"/>
      <p:bldP spid="67" grpId="1" animBg="1"/>
      <p:bldP spid="67" grpId="2" animBg="1"/>
      <p:bldP spid="67" grpId="3" animBg="1"/>
      <p:bldP spid="75" grpId="0" animBg="1"/>
      <p:bldP spid="75" grpId="1" animBg="1"/>
      <p:bldP spid="75" grpId="2" animBg="1"/>
      <p:bldP spid="76" grpId="0" animBg="1"/>
      <p:bldP spid="76" grpId="1" animBg="1"/>
      <p:bldP spid="76" grpId="2" animBg="1"/>
      <p:bldP spid="77" grpId="0" animBg="1"/>
      <p:bldP spid="77" grpId="1" animBg="1"/>
      <p:bldP spid="77" grpId="2" animBg="1"/>
      <p:bldP spid="78" grpId="0" animBg="1"/>
      <p:bldP spid="78" grpId="1" animBg="1"/>
      <p:bldP spid="78" grpId="2" animBg="1"/>
      <p:bldP spid="79" grpId="0" animBg="1"/>
      <p:bldP spid="79" grpId="1" animBg="1"/>
      <p:bldP spid="79" grpId="2" animBg="1"/>
      <p:bldP spid="80" grpId="0" animBg="1"/>
      <p:bldP spid="80" grpId="1" animBg="1"/>
      <p:bldP spid="80" grpId="2" animBg="1"/>
      <p:bldP spid="81" grpId="0" animBg="1"/>
      <p:bldP spid="81" grpId="1" animBg="1"/>
      <p:bldP spid="81" grpId="2" animBg="1"/>
      <p:bldP spid="81" grpId="3" animBg="1"/>
      <p:bldP spid="81" grpId="4" animBg="1"/>
      <p:bldP spid="81" grpId="5" animBg="1"/>
      <p:bldP spid="81" grpId="6" animBg="1"/>
      <p:bldP spid="82" grpId="0" animBg="1"/>
      <p:bldP spid="82" grpId="1" animBg="1"/>
      <p:bldP spid="82" grpId="2" animBg="1"/>
      <p:bldP spid="82" grpId="3" animBg="1"/>
      <p:bldP spid="82" grpId="4" animBg="1"/>
      <p:bldP spid="82" grpId="5" animBg="1"/>
      <p:bldP spid="82" grpId="6" animBg="1"/>
      <p:bldP spid="83" grpId="0" animBg="1"/>
      <p:bldP spid="83" grpId="1" animBg="1"/>
      <p:bldP spid="83" grpId="2" animBg="1"/>
      <p:bldP spid="83" grpId="3" animBg="1"/>
      <p:bldP spid="83" grpId="4" animBg="1"/>
      <p:bldP spid="83" grpId="5" animBg="1"/>
      <p:bldP spid="83" grpId="6" animBg="1"/>
      <p:bldP spid="84" grpId="0" animBg="1"/>
      <p:bldP spid="84" grpId="1" animBg="1"/>
      <p:bldP spid="84" grpId="2" animBg="1"/>
      <p:bldP spid="84" grpId="3" animBg="1"/>
      <p:bldP spid="84" grpId="4" animBg="1"/>
      <p:bldP spid="84" grpId="5" animBg="1"/>
      <p:bldP spid="84" grpId="6" animBg="1"/>
      <p:bldP spid="85" grpId="0" animBg="1"/>
      <p:bldP spid="85" grpId="1" animBg="1"/>
      <p:bldP spid="85" grpId="2" animBg="1"/>
      <p:bldP spid="86" grpId="0" animBg="1"/>
      <p:bldP spid="86" grpId="1" animBg="1"/>
      <p:bldP spid="86" grpId="2" animBg="1"/>
      <p:bldP spid="87" grpId="0" animBg="1"/>
      <p:bldP spid="87" grpId="1" animBg="1"/>
      <p:bldP spid="87" grpId="2" animBg="1"/>
      <p:bldP spid="88" grpId="0" animBg="1"/>
      <p:bldP spid="88" grpId="1" animBg="1"/>
      <p:bldP spid="88" grpId="2" animBg="1"/>
      <p:bldP spid="89" grpId="0" animBg="1"/>
      <p:bldP spid="89" grpId="1" animBg="1"/>
      <p:bldP spid="89" grpId="2" animBg="1"/>
      <p:bldP spid="89" grpId="3" animBg="1"/>
      <p:bldP spid="89" grpId="4" animBg="1"/>
      <p:bldP spid="89" grpId="5" animBg="1"/>
      <p:bldP spid="89" grpId="6" animBg="1"/>
      <p:bldP spid="89" grpId="7" animBg="1"/>
      <p:bldP spid="89" grpId="8" animBg="1"/>
      <p:bldP spid="89" grpId="9" animBg="1"/>
      <p:bldP spid="89" grpId="10" animBg="1"/>
      <p:bldP spid="89" grpId="11" animBg="1"/>
      <p:bldP spid="89" grpId="12" animBg="1"/>
      <p:bldP spid="90" grpId="0" animBg="1"/>
      <p:bldP spid="90" grpId="1" animBg="1"/>
      <p:bldP spid="90" grpId="2" animBg="1"/>
      <p:bldP spid="90" grpId="3" animBg="1"/>
      <p:bldP spid="90" grpId="4" animBg="1"/>
      <p:bldP spid="90" grpId="5" animBg="1"/>
      <p:bldP spid="90" grpId="6" animBg="1"/>
      <p:bldP spid="90" grpId="7" animBg="1"/>
      <p:bldP spid="90" grpId="8" animBg="1"/>
      <p:bldP spid="90" grpId="9" animBg="1"/>
      <p:bldP spid="90" grpId="10" animBg="1"/>
      <p:bldP spid="90" grpId="11" animBg="1"/>
      <p:bldP spid="90" grpId="12" animBg="1"/>
      <p:bldP spid="91" grpId="0" animBg="1"/>
      <p:bldP spid="91" grpId="1" animBg="1"/>
      <p:bldP spid="91" grpId="2" animBg="1"/>
      <p:bldP spid="91" grpId="3" animBg="1"/>
      <p:bldP spid="91" grpId="4" animBg="1"/>
      <p:bldP spid="91" grpId="5" animBg="1"/>
      <p:bldP spid="91" grpId="6" animBg="1"/>
      <p:bldP spid="91" grpId="7" animBg="1"/>
      <p:bldP spid="91" grpId="8" animBg="1"/>
      <p:bldP spid="91" grpId="9" animBg="1"/>
      <p:bldP spid="91" grpId="10" animBg="1"/>
      <p:bldP spid="91" grpId="11" animBg="1"/>
      <p:bldP spid="91" grpId="12" animBg="1"/>
      <p:bldP spid="92" grpId="0" animBg="1"/>
      <p:bldP spid="92" grpId="1" animBg="1"/>
      <p:bldP spid="92" grpId="2" animBg="1"/>
      <p:bldP spid="92" grpId="3" animBg="1"/>
      <p:bldP spid="92" grpId="4" animBg="1"/>
      <p:bldP spid="92" grpId="5" animBg="1"/>
      <p:bldP spid="92" grpId="6" animBg="1"/>
      <p:bldP spid="92" grpId="7" animBg="1"/>
      <p:bldP spid="92" grpId="8" animBg="1"/>
      <p:bldP spid="92" grpId="9" animBg="1"/>
      <p:bldP spid="92" grpId="10" animBg="1"/>
      <p:bldP spid="92" grpId="11" animBg="1"/>
      <p:bldP spid="92" grpId="12" animBg="1"/>
      <p:bldP spid="99" grpId="0" animBg="1"/>
      <p:bldP spid="99" grpId="1" animBg="1"/>
      <p:bldP spid="99" grpId="2" animBg="1"/>
      <p:bldP spid="100" grpId="0" animBg="1"/>
      <p:bldP spid="100" grpId="1" animBg="1"/>
      <p:bldP spid="100" grpId="2" animBg="1"/>
      <p:bldP spid="101" grpId="0" animBg="1"/>
      <p:bldP spid="101" grpId="1" animBg="1"/>
      <p:bldP spid="101" grpId="2" animBg="1"/>
      <p:bldP spid="102" grpId="0" animBg="1"/>
      <p:bldP spid="102" grpId="1" animBg="1"/>
      <p:bldP spid="102" grpId="2" animBg="1"/>
      <p:bldP spid="103" grpId="0" animBg="1"/>
      <p:bldP spid="103" grpId="1" animBg="1"/>
      <p:bldP spid="103" grpId="2" animBg="1"/>
      <p:bldP spid="104" grpId="0" animBg="1"/>
      <p:bldP spid="104" grpId="1" animBg="1"/>
      <p:bldP spid="104" grpId="2" animBg="1"/>
      <p:bldP spid="111" grpId="0" animBg="1"/>
      <p:bldP spid="111" grpId="1" animBg="1"/>
      <p:bldP spid="111" grpId="2" animBg="1"/>
      <p:bldP spid="112" grpId="0" animBg="1"/>
      <p:bldP spid="112" grpId="1" animBg="1"/>
      <p:bldP spid="112" grpId="2" animBg="1"/>
      <p:bldP spid="113" grpId="0" animBg="1"/>
      <p:bldP spid="113" grpId="1" animBg="1"/>
      <p:bldP spid="113" grpId="2" animBg="1"/>
      <p:bldP spid="114" grpId="0" animBg="1"/>
      <p:bldP spid="114" grpId="1" animBg="1"/>
      <p:bldP spid="114" grpId="2" animBg="1"/>
      <p:bldP spid="115" grpId="0" animBg="1"/>
      <p:bldP spid="115" grpId="1" animBg="1"/>
      <p:bldP spid="115" grpId="2" animBg="1"/>
      <p:bldP spid="116" grpId="0" animBg="1"/>
      <p:bldP spid="116" grpId="1" animBg="1"/>
      <p:bldP spid="116" grpId="2" animBg="1"/>
      <p:bldP spid="123" grpId="0" animBg="1"/>
      <p:bldP spid="123" grpId="1" animBg="1"/>
      <p:bldP spid="123" grpId="2" animBg="1"/>
      <p:bldP spid="124" grpId="0" animBg="1"/>
      <p:bldP spid="124" grpId="1" animBg="1"/>
      <p:bldP spid="124" grpId="2" animBg="1"/>
      <p:bldP spid="125" grpId="0" animBg="1"/>
      <p:bldP spid="125" grpId="1" animBg="1"/>
      <p:bldP spid="125" grpId="2" animBg="1"/>
      <p:bldP spid="126" grpId="0" animBg="1"/>
      <p:bldP spid="126" grpId="1" animBg="1"/>
      <p:bldP spid="126" grpId="2" animBg="1"/>
      <p:bldP spid="127" grpId="0" animBg="1"/>
      <p:bldP spid="127" grpId="1" animBg="1"/>
      <p:bldP spid="127" grpId="2" animBg="1"/>
      <p:bldP spid="128" grpId="0" animBg="1"/>
      <p:bldP spid="128" grpId="1" animBg="1"/>
      <p:bldP spid="128" grpId="2" animBg="1"/>
      <p:bldP spid="135" grpId="0" animBg="1"/>
      <p:bldP spid="135" grpId="1" animBg="1"/>
      <p:bldP spid="135" grpId="2" animBg="1"/>
      <p:bldP spid="136" grpId="0" animBg="1"/>
      <p:bldP spid="136" grpId="1" animBg="1"/>
      <p:bldP spid="136" grpId="2" animBg="1"/>
      <p:bldP spid="137" grpId="0" animBg="1"/>
      <p:bldP spid="137" grpId="1" animBg="1"/>
      <p:bldP spid="137" grpId="2" animBg="1"/>
      <p:bldP spid="138" grpId="0" animBg="1"/>
      <p:bldP spid="138" grpId="1" animBg="1"/>
      <p:bldP spid="138" grpId="2" animBg="1"/>
      <p:bldP spid="139" grpId="0" animBg="1"/>
      <p:bldP spid="139" grpId="1" animBg="1"/>
      <p:bldP spid="139" grpId="2" animBg="1"/>
      <p:bldP spid="140" grpId="0" animBg="1"/>
      <p:bldP spid="140" grpId="1" animBg="1"/>
      <p:bldP spid="140" grpId="2" animBg="1"/>
      <p:bldP spid="141" grpId="0" animBg="1"/>
      <p:bldP spid="141" grpId="1" animBg="1"/>
      <p:bldP spid="141" grpId="2" animBg="1"/>
      <p:bldP spid="141" grpId="3" animBg="1"/>
      <p:bldP spid="141" grpId="4" animBg="1"/>
      <p:bldP spid="141" grpId="5" animBg="1"/>
      <p:bldP spid="141" grpId="6" animBg="1"/>
      <p:bldP spid="142" grpId="0" animBg="1"/>
      <p:bldP spid="142" grpId="1" animBg="1"/>
      <p:bldP spid="142" grpId="2" animBg="1"/>
      <p:bldP spid="142" grpId="3" animBg="1"/>
      <p:bldP spid="142" grpId="4" animBg="1"/>
      <p:bldP spid="142" grpId="5" animBg="1"/>
      <p:bldP spid="142" grpId="6" animBg="1"/>
      <p:bldP spid="143" grpId="0" animBg="1"/>
      <p:bldP spid="143" grpId="1" animBg="1"/>
      <p:bldP spid="143" grpId="2" animBg="1"/>
      <p:bldP spid="143" grpId="3" animBg="1"/>
      <p:bldP spid="143" grpId="4" animBg="1"/>
      <p:bldP spid="143" grpId="5" animBg="1"/>
      <p:bldP spid="143" grpId="6" animBg="1"/>
      <p:bldP spid="144" grpId="0" animBg="1"/>
      <p:bldP spid="144" grpId="1" animBg="1"/>
      <p:bldP spid="144" grpId="2" animBg="1"/>
      <p:bldP spid="144" grpId="3" animBg="1"/>
      <p:bldP spid="144" grpId="4" animBg="1"/>
      <p:bldP spid="144" grpId="5" animBg="1"/>
      <p:bldP spid="144" grpId="6" animBg="1"/>
      <p:bldP spid="145" grpId="0" animBg="1"/>
      <p:bldP spid="145" grpId="1" animBg="1"/>
      <p:bldP spid="145" grpId="2" animBg="1"/>
      <p:bldP spid="146" grpId="0" animBg="1"/>
      <p:bldP spid="146" grpId="1" animBg="1"/>
      <p:bldP spid="146" grpId="2" animBg="1"/>
      <p:bldP spid="147" grpId="0" animBg="1"/>
      <p:bldP spid="147" grpId="1" animBg="1"/>
      <p:bldP spid="147" grpId="2" animBg="1"/>
      <p:bldP spid="148" grpId="0" animBg="1"/>
      <p:bldP spid="148" grpId="1" animBg="1"/>
      <p:bldP spid="148" grpId="2" animBg="1"/>
      <p:bldP spid="149" grpId="0" animBg="1"/>
      <p:bldP spid="149" grpId="1" animBg="1"/>
      <p:bldP spid="149" grpId="2" animBg="1"/>
      <p:bldP spid="149" grpId="3" animBg="1"/>
      <p:bldP spid="149" grpId="4" animBg="1"/>
      <p:bldP spid="149" grpId="5" animBg="1"/>
      <p:bldP spid="149" grpId="6" animBg="1"/>
      <p:bldP spid="149" grpId="7" animBg="1"/>
      <p:bldP spid="149" grpId="8" animBg="1"/>
      <p:bldP spid="149" grpId="9" animBg="1"/>
      <p:bldP spid="149" grpId="10" animBg="1"/>
      <p:bldP spid="149" grpId="11" animBg="1"/>
      <p:bldP spid="149" grpId="12" animBg="1"/>
      <p:bldP spid="150" grpId="0" animBg="1"/>
      <p:bldP spid="150" grpId="1" animBg="1"/>
      <p:bldP spid="150" grpId="2" animBg="1"/>
      <p:bldP spid="150" grpId="3" animBg="1"/>
      <p:bldP spid="150" grpId="4" animBg="1"/>
      <p:bldP spid="150" grpId="5" animBg="1"/>
      <p:bldP spid="150" grpId="6" animBg="1"/>
      <p:bldP spid="150" grpId="7" animBg="1"/>
      <p:bldP spid="150" grpId="8" animBg="1"/>
      <p:bldP spid="150" grpId="9" animBg="1"/>
      <p:bldP spid="150" grpId="10" animBg="1"/>
      <p:bldP spid="150" grpId="11" animBg="1"/>
      <p:bldP spid="150" grpId="12" animBg="1"/>
      <p:bldP spid="151" grpId="0" animBg="1"/>
      <p:bldP spid="151" grpId="1" animBg="1"/>
      <p:bldP spid="151" grpId="2" animBg="1"/>
      <p:bldP spid="151" grpId="3" animBg="1"/>
      <p:bldP spid="151" grpId="4" animBg="1"/>
      <p:bldP spid="151" grpId="5" animBg="1"/>
      <p:bldP spid="151" grpId="6" animBg="1"/>
      <p:bldP spid="151" grpId="7" animBg="1"/>
      <p:bldP spid="151" grpId="8" animBg="1"/>
      <p:bldP spid="151" grpId="9" animBg="1"/>
      <p:bldP spid="151" grpId="10" animBg="1"/>
      <p:bldP spid="151" grpId="11" animBg="1"/>
      <p:bldP spid="151" grpId="12" animBg="1"/>
      <p:bldP spid="152" grpId="0" animBg="1"/>
      <p:bldP spid="152" grpId="1" animBg="1"/>
      <p:bldP spid="152" grpId="2" animBg="1"/>
      <p:bldP spid="152" grpId="3" animBg="1"/>
      <p:bldP spid="152" grpId="4" animBg="1"/>
      <p:bldP spid="152" grpId="5" animBg="1"/>
      <p:bldP spid="152" grpId="6" animBg="1"/>
      <p:bldP spid="152" grpId="7" animBg="1"/>
      <p:bldP spid="152" grpId="8" animBg="1"/>
      <p:bldP spid="152" grpId="9" animBg="1"/>
      <p:bldP spid="152" grpId="10" animBg="1"/>
      <p:bldP spid="152" grpId="11" animBg="1"/>
      <p:bldP spid="152" grpId="12" animBg="1"/>
      <p:bldP spid="159" grpId="0" animBg="1"/>
      <p:bldP spid="159" grpId="1" animBg="1"/>
      <p:bldP spid="159" grpId="2" animBg="1"/>
      <p:bldP spid="160" grpId="0" animBg="1"/>
      <p:bldP spid="160" grpId="1" animBg="1"/>
      <p:bldP spid="160" grpId="2" animBg="1"/>
      <p:bldP spid="161" grpId="0" animBg="1"/>
      <p:bldP spid="161" grpId="1" animBg="1"/>
      <p:bldP spid="161" grpId="2" animBg="1"/>
      <p:bldP spid="162" grpId="0" animBg="1"/>
      <p:bldP spid="162" grpId="1" animBg="1"/>
      <p:bldP spid="162" grpId="2" animBg="1"/>
      <p:bldP spid="163" grpId="0" animBg="1"/>
      <p:bldP spid="163" grpId="1" animBg="1"/>
      <p:bldP spid="163" grpId="2" animBg="1"/>
      <p:bldP spid="164" grpId="0" animBg="1"/>
      <p:bldP spid="164" grpId="1" animBg="1"/>
      <p:bldP spid="164" grpId="2" animBg="1"/>
      <p:bldP spid="171" grpId="0" animBg="1"/>
      <p:bldP spid="171" grpId="1" animBg="1"/>
      <p:bldP spid="171" grpId="2" animBg="1"/>
      <p:bldP spid="172" grpId="0" animBg="1"/>
      <p:bldP spid="172" grpId="1" animBg="1"/>
      <p:bldP spid="172" grpId="2" animBg="1"/>
      <p:bldP spid="173" grpId="0" animBg="1"/>
      <p:bldP spid="173" grpId="1" animBg="1"/>
      <p:bldP spid="173" grpId="2" animBg="1"/>
      <p:bldP spid="174" grpId="0" animBg="1"/>
      <p:bldP spid="174" grpId="1" animBg="1"/>
      <p:bldP spid="174" grpId="2" animBg="1"/>
      <p:bldP spid="175" grpId="0" animBg="1"/>
      <p:bldP spid="175" grpId="1" animBg="1"/>
      <p:bldP spid="175" grpId="2" animBg="1"/>
      <p:bldP spid="176" grpId="0" animBg="1"/>
      <p:bldP spid="176" grpId="1" animBg="1"/>
      <p:bldP spid="176" grpId="2" animBg="1"/>
      <p:bldP spid="183" grpId="0" animBg="1"/>
      <p:bldP spid="183" grpId="1" animBg="1"/>
      <p:bldP spid="183" grpId="2" animBg="1"/>
      <p:bldP spid="184" grpId="0" animBg="1"/>
      <p:bldP spid="184" grpId="1" animBg="1"/>
      <p:bldP spid="184" grpId="2" animBg="1"/>
      <p:bldP spid="185" grpId="0" animBg="1"/>
      <p:bldP spid="185" grpId="1" animBg="1"/>
      <p:bldP spid="185" grpId="2" animBg="1"/>
      <p:bldP spid="186" grpId="0" animBg="1"/>
      <p:bldP spid="186" grpId="1" animBg="1"/>
      <p:bldP spid="186" grpId="2" animBg="1"/>
      <p:bldP spid="187" grpId="0" animBg="1"/>
      <p:bldP spid="187" grpId="1" animBg="1"/>
      <p:bldP spid="187" grpId="2" animBg="1"/>
      <p:bldP spid="188" grpId="0" animBg="1"/>
      <p:bldP spid="188" grpId="1" animBg="1"/>
      <p:bldP spid="188" grpId="2" animBg="1"/>
      <p:bldP spid="195" grpId="0" animBg="1"/>
      <p:bldP spid="195" grpId="1" animBg="1"/>
      <p:bldP spid="195" grpId="2" animBg="1"/>
      <p:bldP spid="196" grpId="0" animBg="1"/>
      <p:bldP spid="196" grpId="1" animBg="1"/>
      <p:bldP spid="196" grpId="2" animBg="1"/>
      <p:bldP spid="197" grpId="0" animBg="1"/>
      <p:bldP spid="197" grpId="1" animBg="1"/>
      <p:bldP spid="197" grpId="2" animBg="1"/>
      <p:bldP spid="198" grpId="0" animBg="1"/>
      <p:bldP spid="198" grpId="1" animBg="1"/>
      <p:bldP spid="198" grpId="2" animBg="1"/>
      <p:bldP spid="199" grpId="0" animBg="1"/>
      <p:bldP spid="199" grpId="1" animBg="1"/>
      <p:bldP spid="199" grpId="2" animBg="1"/>
      <p:bldP spid="200" grpId="0" animBg="1"/>
      <p:bldP spid="200" grpId="1" animBg="1"/>
      <p:bldP spid="200" grpId="2" animBg="1"/>
      <p:bldP spid="201" grpId="0" animBg="1"/>
      <p:bldP spid="201" grpId="1" animBg="1"/>
      <p:bldP spid="201" grpId="2" animBg="1"/>
      <p:bldP spid="201" grpId="3" animBg="1"/>
      <p:bldP spid="201" grpId="4" animBg="1"/>
      <p:bldP spid="201" grpId="5" animBg="1"/>
      <p:bldP spid="201" grpId="6" animBg="1"/>
      <p:bldP spid="202" grpId="0" animBg="1"/>
      <p:bldP spid="202" grpId="1" animBg="1"/>
      <p:bldP spid="202" grpId="2" animBg="1"/>
      <p:bldP spid="202" grpId="3" animBg="1"/>
      <p:bldP spid="202" grpId="4" animBg="1"/>
      <p:bldP spid="202" grpId="5" animBg="1"/>
      <p:bldP spid="202" grpId="6" animBg="1"/>
      <p:bldP spid="203" grpId="0" animBg="1"/>
      <p:bldP spid="203" grpId="1" animBg="1"/>
      <p:bldP spid="203" grpId="2" animBg="1"/>
      <p:bldP spid="203" grpId="3" animBg="1"/>
      <p:bldP spid="203" grpId="4" animBg="1"/>
      <p:bldP spid="203" grpId="5" animBg="1"/>
      <p:bldP spid="203" grpId="6" animBg="1"/>
      <p:bldP spid="204" grpId="0" animBg="1"/>
      <p:bldP spid="204" grpId="1" animBg="1"/>
      <p:bldP spid="204" grpId="2" animBg="1"/>
      <p:bldP spid="204" grpId="3" animBg="1"/>
      <p:bldP spid="204" grpId="4" animBg="1"/>
      <p:bldP spid="204" grpId="5" animBg="1"/>
      <p:bldP spid="204" grpId="6" animBg="1"/>
      <p:bldP spid="205" grpId="0" animBg="1"/>
      <p:bldP spid="205" grpId="1" animBg="1"/>
      <p:bldP spid="205" grpId="2" animBg="1"/>
      <p:bldP spid="206" grpId="0" animBg="1"/>
      <p:bldP spid="206" grpId="1" animBg="1"/>
      <p:bldP spid="206" grpId="2" animBg="1"/>
      <p:bldP spid="207" grpId="0" animBg="1"/>
      <p:bldP spid="207" grpId="1" animBg="1"/>
      <p:bldP spid="207" grpId="2" animBg="1"/>
      <p:bldP spid="208" grpId="0" animBg="1"/>
      <p:bldP spid="208" grpId="1" animBg="1"/>
      <p:bldP spid="208" grpId="2" animBg="1"/>
      <p:bldP spid="209" grpId="0" animBg="1"/>
      <p:bldP spid="209" grpId="1" animBg="1"/>
      <p:bldP spid="209" grpId="2" animBg="1"/>
      <p:bldP spid="209" grpId="3" animBg="1"/>
      <p:bldP spid="209" grpId="4" animBg="1"/>
      <p:bldP spid="209" grpId="5" animBg="1"/>
      <p:bldP spid="209" grpId="6" animBg="1"/>
      <p:bldP spid="209" grpId="7" animBg="1"/>
      <p:bldP spid="209" grpId="8" animBg="1"/>
      <p:bldP spid="209" grpId="9" animBg="1"/>
      <p:bldP spid="209" grpId="10" animBg="1"/>
      <p:bldP spid="209" grpId="11" animBg="1"/>
      <p:bldP spid="209" grpId="12" animBg="1"/>
      <p:bldP spid="210" grpId="0" animBg="1"/>
      <p:bldP spid="210" grpId="1" animBg="1"/>
      <p:bldP spid="210" grpId="2" animBg="1"/>
      <p:bldP spid="210" grpId="3" animBg="1"/>
      <p:bldP spid="210" grpId="4" animBg="1"/>
      <p:bldP spid="210" grpId="5" animBg="1"/>
      <p:bldP spid="210" grpId="6" animBg="1"/>
      <p:bldP spid="210" grpId="7" animBg="1"/>
      <p:bldP spid="210" grpId="8" animBg="1"/>
      <p:bldP spid="210" grpId="9" animBg="1"/>
      <p:bldP spid="210" grpId="10" animBg="1"/>
      <p:bldP spid="210" grpId="11" animBg="1"/>
      <p:bldP spid="210" grpId="12" animBg="1"/>
      <p:bldP spid="211" grpId="0" animBg="1"/>
      <p:bldP spid="211" grpId="1" animBg="1"/>
      <p:bldP spid="211" grpId="2" animBg="1"/>
      <p:bldP spid="211" grpId="3" animBg="1"/>
      <p:bldP spid="211" grpId="4" animBg="1"/>
      <p:bldP spid="211" grpId="5" animBg="1"/>
      <p:bldP spid="211" grpId="6" animBg="1"/>
      <p:bldP spid="211" grpId="7" animBg="1"/>
      <p:bldP spid="211" grpId="8" animBg="1"/>
      <p:bldP spid="211" grpId="9" animBg="1"/>
      <p:bldP spid="211" grpId="10" animBg="1"/>
      <p:bldP spid="211" grpId="11" animBg="1"/>
      <p:bldP spid="211" grpId="12" animBg="1"/>
      <p:bldP spid="212" grpId="0" animBg="1"/>
      <p:bldP spid="212" grpId="1" animBg="1"/>
      <p:bldP spid="212" grpId="2" animBg="1"/>
      <p:bldP spid="212" grpId="3" animBg="1"/>
      <p:bldP spid="212" grpId="4" animBg="1"/>
      <p:bldP spid="212" grpId="5" animBg="1"/>
      <p:bldP spid="212" grpId="6" animBg="1"/>
      <p:bldP spid="212" grpId="7" animBg="1"/>
      <p:bldP spid="212" grpId="8" animBg="1"/>
      <p:bldP spid="212" grpId="9" animBg="1"/>
      <p:bldP spid="212" grpId="10" animBg="1"/>
      <p:bldP spid="212" grpId="11" animBg="1"/>
      <p:bldP spid="212" grpId="12" animBg="1"/>
      <p:bldP spid="219" grpId="0" animBg="1"/>
      <p:bldP spid="219" grpId="1" animBg="1"/>
      <p:bldP spid="219" grpId="2" animBg="1"/>
      <p:bldP spid="220" grpId="0" animBg="1"/>
      <p:bldP spid="220" grpId="1" animBg="1"/>
      <p:bldP spid="220" grpId="2" animBg="1"/>
      <p:bldP spid="221" grpId="0" animBg="1"/>
      <p:bldP spid="221" grpId="1" animBg="1"/>
      <p:bldP spid="221" grpId="2" animBg="1"/>
      <p:bldP spid="222" grpId="0" animBg="1"/>
      <p:bldP spid="222" grpId="1" animBg="1"/>
      <p:bldP spid="222" grpId="2" animBg="1"/>
      <p:bldP spid="223" grpId="0" animBg="1"/>
      <p:bldP spid="223" grpId="1" animBg="1"/>
      <p:bldP spid="223" grpId="2" animBg="1"/>
      <p:bldP spid="224" grpId="0" animBg="1"/>
      <p:bldP spid="224" grpId="1" animBg="1"/>
      <p:bldP spid="224" grpId="2" animBg="1"/>
      <p:bldP spid="231" grpId="0" animBg="1"/>
      <p:bldP spid="231" grpId="1" animBg="1"/>
      <p:bldP spid="231" grpId="2" animBg="1"/>
      <p:bldP spid="232" grpId="0" animBg="1"/>
      <p:bldP spid="232" grpId="1" animBg="1"/>
      <p:bldP spid="232" grpId="2" animBg="1"/>
      <p:bldP spid="233" grpId="0" animBg="1"/>
      <p:bldP spid="233" grpId="1" animBg="1"/>
      <p:bldP spid="233" grpId="2" animBg="1"/>
      <p:bldP spid="234" grpId="0" animBg="1"/>
      <p:bldP spid="234" grpId="1" animBg="1"/>
      <p:bldP spid="234" grpId="2" animBg="1"/>
      <p:bldP spid="235" grpId="0" animBg="1"/>
      <p:bldP spid="235" grpId="1" animBg="1"/>
      <p:bldP spid="235" grpId="2" animBg="1"/>
      <p:bldP spid="236" grpId="0" animBg="1"/>
      <p:bldP spid="236" grpId="1" animBg="1"/>
      <p:bldP spid="236" grpId="2" animBg="1"/>
      <p:bldP spid="243" grpId="0" animBg="1"/>
      <p:bldP spid="243" grpId="1" animBg="1"/>
      <p:bldP spid="243" grpId="2" animBg="1"/>
      <p:bldP spid="244" grpId="0" animBg="1"/>
      <p:bldP spid="244" grpId="1" animBg="1"/>
      <p:bldP spid="244" grpId="2" animBg="1"/>
      <p:bldP spid="245" grpId="0" animBg="1"/>
      <p:bldP spid="245" grpId="1" animBg="1"/>
      <p:bldP spid="245" grpId="2" animBg="1"/>
      <p:bldP spid="246" grpId="0" animBg="1"/>
      <p:bldP spid="246" grpId="1" animBg="1"/>
      <p:bldP spid="246" grpId="2" animBg="1"/>
      <p:bldP spid="247" grpId="0" animBg="1"/>
      <p:bldP spid="247" grpId="1" animBg="1"/>
      <p:bldP spid="247" grpId="2" animBg="1"/>
      <p:bldP spid="248" grpId="0" animBg="1"/>
      <p:bldP spid="248" grpId="1" animBg="1"/>
      <p:bldP spid="248" grpId="2" animBg="1"/>
      <p:bldP spid="255" grpId="0" animBg="1"/>
      <p:bldP spid="255" grpId="1" animBg="1"/>
      <p:bldP spid="255" grpId="2" animBg="1"/>
      <p:bldP spid="256" grpId="0" animBg="1"/>
      <p:bldP spid="256" grpId="1" animBg="1"/>
      <p:bldP spid="256" grpId="2" animBg="1"/>
      <p:bldP spid="257" grpId="0" animBg="1"/>
      <p:bldP spid="257" grpId="1" animBg="1"/>
      <p:bldP spid="257" grpId="2" animBg="1"/>
      <p:bldP spid="258" grpId="0" animBg="1"/>
      <p:bldP spid="258" grpId="1" animBg="1"/>
      <p:bldP spid="258" grpId="2" animBg="1"/>
      <p:bldP spid="259" grpId="0" animBg="1"/>
      <p:bldP spid="259" grpId="1" animBg="1"/>
      <p:bldP spid="259" grpId="2" animBg="1"/>
      <p:bldP spid="260" grpId="0" animBg="1"/>
      <p:bldP spid="260" grpId="1" animBg="1"/>
      <p:bldP spid="260" grpId="2" animBg="1"/>
      <p:bldP spid="261" grpId="0" animBg="1"/>
      <p:bldP spid="261" grpId="1" animBg="1"/>
      <p:bldP spid="261" grpId="2" animBg="1"/>
      <p:bldP spid="261" grpId="3" animBg="1"/>
      <p:bldP spid="261" grpId="4" animBg="1"/>
      <p:bldP spid="261" grpId="5" animBg="1"/>
      <p:bldP spid="261" grpId="6" animBg="1"/>
      <p:bldP spid="262" grpId="0" animBg="1"/>
      <p:bldP spid="262" grpId="1" animBg="1"/>
      <p:bldP spid="262" grpId="2" animBg="1"/>
      <p:bldP spid="262" grpId="3" animBg="1"/>
      <p:bldP spid="262" grpId="4" animBg="1"/>
      <p:bldP spid="262" grpId="5" animBg="1"/>
      <p:bldP spid="262" grpId="6" animBg="1"/>
      <p:bldP spid="263" grpId="0" animBg="1"/>
      <p:bldP spid="263" grpId="1" animBg="1"/>
      <p:bldP spid="263" grpId="2" animBg="1"/>
      <p:bldP spid="263" grpId="3" animBg="1"/>
      <p:bldP spid="263" grpId="4" animBg="1"/>
      <p:bldP spid="263" grpId="5" animBg="1"/>
      <p:bldP spid="263" grpId="6" animBg="1"/>
      <p:bldP spid="264" grpId="0" animBg="1"/>
      <p:bldP spid="264" grpId="1" animBg="1"/>
      <p:bldP spid="264" grpId="2" animBg="1"/>
      <p:bldP spid="264" grpId="3" animBg="1"/>
      <p:bldP spid="264" grpId="4" animBg="1"/>
      <p:bldP spid="264" grpId="5" animBg="1"/>
      <p:bldP spid="264" grpId="6" animBg="1"/>
      <p:bldP spid="265" grpId="0" animBg="1"/>
      <p:bldP spid="265" grpId="1" animBg="1"/>
      <p:bldP spid="265" grpId="2" animBg="1"/>
      <p:bldP spid="266" grpId="0" animBg="1"/>
      <p:bldP spid="266" grpId="1" animBg="1"/>
      <p:bldP spid="266" grpId="2" animBg="1"/>
      <p:bldP spid="267" grpId="0" animBg="1"/>
      <p:bldP spid="267" grpId="1" animBg="1"/>
      <p:bldP spid="267" grpId="2" animBg="1"/>
      <p:bldP spid="268" grpId="0" animBg="1"/>
      <p:bldP spid="268" grpId="1" animBg="1"/>
      <p:bldP spid="268" grpId="2" animBg="1"/>
      <p:bldP spid="269" grpId="0" animBg="1"/>
      <p:bldP spid="269" grpId="1" animBg="1"/>
      <p:bldP spid="269" grpId="2" animBg="1"/>
      <p:bldP spid="269" grpId="3" animBg="1"/>
      <p:bldP spid="269" grpId="4" animBg="1"/>
      <p:bldP spid="269" grpId="5" animBg="1"/>
      <p:bldP spid="269" grpId="6" animBg="1"/>
      <p:bldP spid="269" grpId="7" animBg="1"/>
      <p:bldP spid="269" grpId="8" animBg="1"/>
      <p:bldP spid="269" grpId="9" animBg="1"/>
      <p:bldP spid="269" grpId="10" animBg="1"/>
      <p:bldP spid="269" grpId="11" animBg="1"/>
      <p:bldP spid="269" grpId="12" animBg="1"/>
      <p:bldP spid="270" grpId="0" animBg="1"/>
      <p:bldP spid="270" grpId="1" animBg="1"/>
      <p:bldP spid="270" grpId="2" animBg="1"/>
      <p:bldP spid="270" grpId="3" animBg="1"/>
      <p:bldP spid="270" grpId="4" animBg="1"/>
      <p:bldP spid="270" grpId="5" animBg="1"/>
      <p:bldP spid="270" grpId="6" animBg="1"/>
      <p:bldP spid="270" grpId="7" animBg="1"/>
      <p:bldP spid="270" grpId="8" animBg="1"/>
      <p:bldP spid="270" grpId="9" animBg="1"/>
      <p:bldP spid="270" grpId="10" animBg="1"/>
      <p:bldP spid="270" grpId="11" animBg="1"/>
      <p:bldP spid="270" grpId="12" animBg="1"/>
      <p:bldP spid="271" grpId="0" animBg="1"/>
      <p:bldP spid="271" grpId="1" animBg="1"/>
      <p:bldP spid="271" grpId="2" animBg="1"/>
      <p:bldP spid="271" grpId="3" animBg="1"/>
      <p:bldP spid="271" grpId="4" animBg="1"/>
      <p:bldP spid="271" grpId="5" animBg="1"/>
      <p:bldP spid="271" grpId="6" animBg="1"/>
      <p:bldP spid="271" grpId="7" animBg="1"/>
      <p:bldP spid="271" grpId="8" animBg="1"/>
      <p:bldP spid="271" grpId="9" animBg="1"/>
      <p:bldP spid="271" grpId="10" animBg="1"/>
      <p:bldP spid="271" grpId="11" animBg="1"/>
      <p:bldP spid="271" grpId="12" animBg="1"/>
      <p:bldP spid="272" grpId="0" animBg="1"/>
      <p:bldP spid="272" grpId="1" animBg="1"/>
      <p:bldP spid="272" grpId="2" animBg="1"/>
      <p:bldP spid="272" grpId="3" animBg="1"/>
      <p:bldP spid="272" grpId="4" animBg="1"/>
      <p:bldP spid="272" grpId="5" animBg="1"/>
      <p:bldP spid="272" grpId="6" animBg="1"/>
      <p:bldP spid="272" grpId="7" animBg="1"/>
      <p:bldP spid="272" grpId="8" animBg="1"/>
      <p:bldP spid="272" grpId="9" animBg="1"/>
      <p:bldP spid="272" grpId="10" animBg="1"/>
      <p:bldP spid="272" grpId="11" animBg="1"/>
      <p:bldP spid="272" grpId="12" animBg="1"/>
      <p:bldP spid="279" grpId="0" animBg="1"/>
      <p:bldP spid="279" grpId="1" animBg="1"/>
      <p:bldP spid="279" grpId="2" animBg="1"/>
      <p:bldP spid="280" grpId="0" animBg="1"/>
      <p:bldP spid="280" grpId="1" animBg="1"/>
      <p:bldP spid="280" grpId="2" animBg="1"/>
      <p:bldP spid="281" grpId="0" animBg="1"/>
      <p:bldP spid="281" grpId="1" animBg="1"/>
      <p:bldP spid="281" grpId="2" animBg="1"/>
      <p:bldP spid="282" grpId="0" animBg="1"/>
      <p:bldP spid="282" grpId="1" animBg="1"/>
      <p:bldP spid="282" grpId="2" animBg="1"/>
      <p:bldP spid="283" grpId="0" animBg="1"/>
      <p:bldP spid="283" grpId="1" animBg="1"/>
      <p:bldP spid="283" grpId="2" animBg="1"/>
      <p:bldP spid="284" grpId="0" animBg="1"/>
      <p:bldP spid="284" grpId="1" animBg="1"/>
      <p:bldP spid="284" grpId="2" animBg="1"/>
      <p:bldP spid="291" grpId="0" animBg="1"/>
      <p:bldP spid="291" grpId="1" animBg="1"/>
      <p:bldP spid="291" grpId="2" animBg="1"/>
      <p:bldP spid="292" grpId="0" animBg="1"/>
      <p:bldP spid="292" grpId="1" animBg="1"/>
      <p:bldP spid="292" grpId="2" animBg="1"/>
      <p:bldP spid="293" grpId="0" animBg="1"/>
      <p:bldP spid="293" grpId="1" animBg="1"/>
      <p:bldP spid="293" grpId="2" animBg="1"/>
      <p:bldP spid="294" grpId="0" animBg="1"/>
      <p:bldP spid="294" grpId="1" animBg="1"/>
      <p:bldP spid="294" grpId="2" animBg="1"/>
      <p:bldP spid="295" grpId="0" animBg="1"/>
      <p:bldP spid="295" grpId="1" animBg="1"/>
      <p:bldP spid="295" grpId="2" animBg="1"/>
      <p:bldP spid="296" grpId="0" animBg="1"/>
      <p:bldP spid="296" grpId="1" animBg="1"/>
      <p:bldP spid="296" grpId="2" animBg="1"/>
      <p:bldP spid="303" grpId="0" animBg="1"/>
      <p:bldP spid="303" grpId="1" animBg="1"/>
      <p:bldP spid="303" grpId="2" animBg="1"/>
      <p:bldP spid="304" grpId="0" animBg="1"/>
      <p:bldP spid="304" grpId="1" animBg="1"/>
      <p:bldP spid="304" grpId="2" animBg="1"/>
      <p:bldP spid="305" grpId="0" animBg="1"/>
      <p:bldP spid="305" grpId="1" animBg="1"/>
      <p:bldP spid="305" grpId="2" animBg="1"/>
      <p:bldP spid="306" grpId="0" animBg="1"/>
      <p:bldP spid="306" grpId="1" animBg="1"/>
      <p:bldP spid="306" grpId="2" animBg="1"/>
      <p:bldP spid="307" grpId="0" animBg="1"/>
      <p:bldP spid="307" grpId="1" animBg="1"/>
      <p:bldP spid="307" grpId="2" animBg="1"/>
      <p:bldP spid="308" grpId="0" animBg="1"/>
      <p:bldP spid="308" grpId="1" animBg="1"/>
      <p:bldP spid="308" grpId="2" animBg="1"/>
      <p:bldP spid="315" grpId="0" animBg="1"/>
      <p:bldP spid="315" grpId="1" animBg="1"/>
      <p:bldP spid="315" grpId="2" animBg="1"/>
      <p:bldP spid="316" grpId="0" animBg="1"/>
      <p:bldP spid="316" grpId="1" animBg="1"/>
      <p:bldP spid="316" grpId="2" animBg="1"/>
      <p:bldP spid="317" grpId="0" animBg="1"/>
      <p:bldP spid="317" grpId="1" animBg="1"/>
      <p:bldP spid="317" grpId="2" animBg="1"/>
      <p:bldP spid="318" grpId="0" animBg="1"/>
      <p:bldP spid="318" grpId="1" animBg="1"/>
      <p:bldP spid="318" grpId="2" animBg="1"/>
      <p:bldP spid="319" grpId="0" animBg="1"/>
      <p:bldP spid="319" grpId="1" animBg="1"/>
      <p:bldP spid="319" grpId="2" animBg="1"/>
      <p:bldP spid="320" grpId="0" animBg="1"/>
      <p:bldP spid="320" grpId="1" animBg="1"/>
      <p:bldP spid="320" grpId="2" animBg="1"/>
      <p:bldP spid="321" grpId="0" animBg="1"/>
      <p:bldP spid="321" grpId="1" animBg="1"/>
      <p:bldP spid="321" grpId="2" animBg="1"/>
      <p:bldP spid="321" grpId="3" animBg="1"/>
      <p:bldP spid="321" grpId="4" animBg="1"/>
      <p:bldP spid="321" grpId="5" animBg="1"/>
      <p:bldP spid="321" grpId="6" animBg="1"/>
      <p:bldP spid="322" grpId="0" animBg="1"/>
      <p:bldP spid="322" grpId="1" animBg="1"/>
      <p:bldP spid="322" grpId="2" animBg="1"/>
      <p:bldP spid="322" grpId="3" animBg="1"/>
      <p:bldP spid="322" grpId="4" animBg="1"/>
      <p:bldP spid="322" grpId="5" animBg="1"/>
      <p:bldP spid="322" grpId="6" animBg="1"/>
      <p:bldP spid="323" grpId="0" animBg="1"/>
      <p:bldP spid="323" grpId="1" animBg="1"/>
      <p:bldP spid="323" grpId="2" animBg="1"/>
      <p:bldP spid="323" grpId="3" animBg="1"/>
      <p:bldP spid="323" grpId="4" animBg="1"/>
      <p:bldP spid="323" grpId="5" animBg="1"/>
      <p:bldP spid="323" grpId="6" animBg="1"/>
      <p:bldP spid="324" grpId="0" animBg="1"/>
      <p:bldP spid="324" grpId="1" animBg="1"/>
      <p:bldP spid="324" grpId="2" animBg="1"/>
      <p:bldP spid="324" grpId="3" animBg="1"/>
      <p:bldP spid="324" grpId="4" animBg="1"/>
      <p:bldP spid="324" grpId="5" animBg="1"/>
      <p:bldP spid="324" grpId="6" animBg="1"/>
      <p:bldP spid="325" grpId="0" animBg="1"/>
      <p:bldP spid="325" grpId="1" animBg="1"/>
      <p:bldP spid="325" grpId="2" animBg="1"/>
      <p:bldP spid="326" grpId="0" animBg="1"/>
      <p:bldP spid="326" grpId="1" animBg="1"/>
      <p:bldP spid="326" grpId="2" animBg="1"/>
      <p:bldP spid="327" grpId="0" animBg="1"/>
      <p:bldP spid="327" grpId="1" animBg="1"/>
      <p:bldP spid="327" grpId="2" animBg="1"/>
      <p:bldP spid="328" grpId="0" animBg="1"/>
      <p:bldP spid="328" grpId="1" animBg="1"/>
      <p:bldP spid="328" grpId="2" animBg="1"/>
      <p:bldP spid="329" grpId="0" animBg="1"/>
      <p:bldP spid="329" grpId="1" animBg="1"/>
      <p:bldP spid="329" grpId="2" animBg="1"/>
      <p:bldP spid="329" grpId="3" animBg="1"/>
      <p:bldP spid="329" grpId="4" animBg="1"/>
      <p:bldP spid="329" grpId="5" animBg="1"/>
      <p:bldP spid="329" grpId="6" animBg="1"/>
      <p:bldP spid="329" grpId="7" animBg="1"/>
      <p:bldP spid="329" grpId="8" animBg="1"/>
      <p:bldP spid="329" grpId="9" animBg="1"/>
      <p:bldP spid="329" grpId="10" animBg="1"/>
      <p:bldP spid="329" grpId="11" animBg="1"/>
      <p:bldP spid="329" grpId="12" animBg="1"/>
      <p:bldP spid="330" grpId="0" animBg="1"/>
      <p:bldP spid="330" grpId="1" animBg="1"/>
      <p:bldP spid="330" grpId="2" animBg="1"/>
      <p:bldP spid="330" grpId="3" animBg="1"/>
      <p:bldP spid="330" grpId="4" animBg="1"/>
      <p:bldP spid="330" grpId="5" animBg="1"/>
      <p:bldP spid="330" grpId="6" animBg="1"/>
      <p:bldP spid="330" grpId="7" animBg="1"/>
      <p:bldP spid="330" grpId="8" animBg="1"/>
      <p:bldP spid="330" grpId="9" animBg="1"/>
      <p:bldP spid="330" grpId="10" animBg="1"/>
      <p:bldP spid="330" grpId="11" animBg="1"/>
      <p:bldP spid="330" grpId="12" animBg="1"/>
      <p:bldP spid="331" grpId="0" animBg="1"/>
      <p:bldP spid="331" grpId="1" animBg="1"/>
      <p:bldP spid="331" grpId="2" animBg="1"/>
      <p:bldP spid="331" grpId="3" animBg="1"/>
      <p:bldP spid="331" grpId="4" animBg="1"/>
      <p:bldP spid="331" grpId="5" animBg="1"/>
      <p:bldP spid="331" grpId="6" animBg="1"/>
      <p:bldP spid="331" grpId="7" animBg="1"/>
      <p:bldP spid="331" grpId="8" animBg="1"/>
      <p:bldP spid="331" grpId="9" animBg="1"/>
      <p:bldP spid="331" grpId="10" animBg="1"/>
      <p:bldP spid="331" grpId="11" animBg="1"/>
      <p:bldP spid="331" grpId="12" animBg="1"/>
      <p:bldP spid="332" grpId="0" animBg="1"/>
      <p:bldP spid="332" grpId="1" animBg="1"/>
      <p:bldP spid="332" grpId="2" animBg="1"/>
      <p:bldP spid="332" grpId="3" animBg="1"/>
      <p:bldP spid="332" grpId="4" animBg="1"/>
      <p:bldP spid="332" grpId="5" animBg="1"/>
      <p:bldP spid="332" grpId="6" animBg="1"/>
      <p:bldP spid="332" grpId="7" animBg="1"/>
      <p:bldP spid="332" grpId="8" animBg="1"/>
      <p:bldP spid="332" grpId="9" animBg="1"/>
      <p:bldP spid="332" grpId="10" animBg="1"/>
      <p:bldP spid="332" grpId="11" animBg="1"/>
      <p:bldP spid="332" grpId="12" animBg="1"/>
      <p:bldP spid="339" grpId="0" animBg="1"/>
      <p:bldP spid="339" grpId="1" animBg="1"/>
      <p:bldP spid="339" grpId="2" animBg="1"/>
      <p:bldP spid="340" grpId="0" animBg="1"/>
      <p:bldP spid="340" grpId="1" animBg="1"/>
      <p:bldP spid="340" grpId="2" animBg="1"/>
      <p:bldP spid="341" grpId="0" animBg="1"/>
      <p:bldP spid="341" grpId="1" animBg="1"/>
      <p:bldP spid="341" grpId="2" animBg="1"/>
      <p:bldP spid="342" grpId="0" animBg="1"/>
      <p:bldP spid="342" grpId="1" animBg="1"/>
      <p:bldP spid="342" grpId="2" animBg="1"/>
      <p:bldP spid="343" grpId="0" animBg="1"/>
      <p:bldP spid="343" grpId="1" animBg="1"/>
      <p:bldP spid="343" grpId="2" animBg="1"/>
      <p:bldP spid="344" grpId="0" animBg="1"/>
      <p:bldP spid="344" grpId="1" animBg="1"/>
      <p:bldP spid="344" grpId="2" animBg="1"/>
      <p:bldP spid="351" grpId="0" animBg="1"/>
      <p:bldP spid="351" grpId="1" animBg="1"/>
      <p:bldP spid="351" grpId="2" animBg="1"/>
      <p:bldP spid="352" grpId="0" animBg="1"/>
      <p:bldP spid="352" grpId="1" animBg="1"/>
      <p:bldP spid="352" grpId="2" animBg="1"/>
      <p:bldP spid="353" grpId="0" animBg="1"/>
      <p:bldP spid="353" grpId="1" animBg="1"/>
      <p:bldP spid="353" grpId="2" animBg="1"/>
      <p:bldP spid="354" grpId="0" animBg="1"/>
      <p:bldP spid="354" grpId="1" animBg="1"/>
      <p:bldP spid="354" grpId="2" animBg="1"/>
      <p:bldP spid="355" grpId="0" animBg="1"/>
      <p:bldP spid="355" grpId="1" animBg="1"/>
      <p:bldP spid="355" grpId="2" animBg="1"/>
      <p:bldP spid="356" grpId="0" animBg="1"/>
      <p:bldP spid="356" grpId="1" animBg="1"/>
      <p:bldP spid="356" grpId="2" animBg="1"/>
      <p:bldP spid="363" grpId="0" animBg="1"/>
      <p:bldP spid="363" grpId="1" animBg="1"/>
      <p:bldP spid="363" grpId="2" animBg="1"/>
      <p:bldP spid="364" grpId="0" animBg="1"/>
      <p:bldP spid="364" grpId="1" animBg="1"/>
      <p:bldP spid="364" grpId="2" animBg="1"/>
      <p:bldP spid="365" grpId="0" animBg="1"/>
      <p:bldP spid="365" grpId="1" animBg="1"/>
      <p:bldP spid="365" grpId="2" animBg="1"/>
      <p:bldP spid="366" grpId="0" animBg="1"/>
      <p:bldP spid="366" grpId="1" animBg="1"/>
      <p:bldP spid="366" grpId="2" animBg="1"/>
      <p:bldP spid="367" grpId="0" animBg="1"/>
      <p:bldP spid="367" grpId="1" animBg="1"/>
      <p:bldP spid="367" grpId="2" animBg="1"/>
      <p:bldP spid="368" grpId="0" animBg="1"/>
      <p:bldP spid="368" grpId="1" animBg="1"/>
      <p:bldP spid="368" grpId="2" animBg="1"/>
      <p:bldP spid="375" grpId="0" animBg="1"/>
      <p:bldP spid="375" grpId="1" animBg="1"/>
      <p:bldP spid="375" grpId="2" animBg="1"/>
      <p:bldP spid="376" grpId="0" animBg="1"/>
      <p:bldP spid="376" grpId="1" animBg="1"/>
      <p:bldP spid="376" grpId="2" animBg="1"/>
      <p:bldP spid="377" grpId="0" animBg="1"/>
      <p:bldP spid="377" grpId="1" animBg="1"/>
      <p:bldP spid="377" grpId="2" animBg="1"/>
      <p:bldP spid="378" grpId="0" animBg="1"/>
      <p:bldP spid="378" grpId="1" animBg="1"/>
      <p:bldP spid="378" grpId="2" animBg="1"/>
      <p:bldP spid="379" grpId="0" animBg="1"/>
      <p:bldP spid="379" grpId="1" animBg="1"/>
      <p:bldP spid="379" grpId="2" animBg="1"/>
      <p:bldP spid="380" grpId="0" animBg="1"/>
      <p:bldP spid="380" grpId="1" animBg="1"/>
      <p:bldP spid="380" grpId="2" animBg="1"/>
      <p:bldP spid="381" grpId="0" animBg="1"/>
      <p:bldP spid="381" grpId="1" animBg="1"/>
      <p:bldP spid="381" grpId="2" animBg="1"/>
      <p:bldP spid="381" grpId="3" animBg="1"/>
      <p:bldP spid="381" grpId="4" animBg="1"/>
      <p:bldP spid="381" grpId="5" animBg="1"/>
      <p:bldP spid="381" grpId="6" animBg="1"/>
      <p:bldP spid="382" grpId="0" animBg="1"/>
      <p:bldP spid="382" grpId="1" animBg="1"/>
      <p:bldP spid="382" grpId="2" animBg="1"/>
      <p:bldP spid="382" grpId="3" animBg="1"/>
      <p:bldP spid="382" grpId="4" animBg="1"/>
      <p:bldP spid="382" grpId="5" animBg="1"/>
      <p:bldP spid="382" grpId="6" animBg="1"/>
      <p:bldP spid="383" grpId="0" animBg="1"/>
      <p:bldP spid="383" grpId="1" animBg="1"/>
      <p:bldP spid="383" grpId="2" animBg="1"/>
      <p:bldP spid="383" grpId="3" animBg="1"/>
      <p:bldP spid="383" grpId="4" animBg="1"/>
      <p:bldP spid="383" grpId="5" animBg="1"/>
      <p:bldP spid="383" grpId="6" animBg="1"/>
      <p:bldP spid="384" grpId="0" animBg="1"/>
      <p:bldP spid="384" grpId="1" animBg="1"/>
      <p:bldP spid="384" grpId="2" animBg="1"/>
      <p:bldP spid="384" grpId="3" animBg="1"/>
      <p:bldP spid="384" grpId="4" animBg="1"/>
      <p:bldP spid="384" grpId="5" animBg="1"/>
      <p:bldP spid="384" grpId="6" animBg="1"/>
      <p:bldP spid="385" grpId="0" animBg="1"/>
      <p:bldP spid="385" grpId="1" animBg="1"/>
      <p:bldP spid="385" grpId="2" animBg="1"/>
      <p:bldP spid="386" grpId="0" animBg="1"/>
      <p:bldP spid="386" grpId="1" animBg="1"/>
      <p:bldP spid="386" grpId="2" animBg="1"/>
      <p:bldP spid="387" grpId="0" animBg="1"/>
      <p:bldP spid="387" grpId="1" animBg="1"/>
      <p:bldP spid="387" grpId="2" animBg="1"/>
      <p:bldP spid="388" grpId="0" animBg="1"/>
      <p:bldP spid="388" grpId="1" animBg="1"/>
      <p:bldP spid="388" grpId="2" animBg="1"/>
      <p:bldP spid="389" grpId="0" animBg="1"/>
      <p:bldP spid="389" grpId="1" animBg="1"/>
      <p:bldP spid="389" grpId="2" animBg="1"/>
      <p:bldP spid="389" grpId="3" animBg="1"/>
      <p:bldP spid="389" grpId="4" animBg="1"/>
      <p:bldP spid="389" grpId="5" animBg="1"/>
      <p:bldP spid="389" grpId="6" animBg="1"/>
      <p:bldP spid="389" grpId="7" animBg="1"/>
      <p:bldP spid="389" grpId="8" animBg="1"/>
      <p:bldP spid="389" grpId="9" animBg="1"/>
      <p:bldP spid="389" grpId="10" animBg="1"/>
      <p:bldP spid="389" grpId="11" animBg="1"/>
      <p:bldP spid="389" grpId="12" animBg="1"/>
      <p:bldP spid="390" grpId="0" animBg="1"/>
      <p:bldP spid="390" grpId="1" animBg="1"/>
      <p:bldP spid="390" grpId="2" animBg="1"/>
      <p:bldP spid="390" grpId="3" animBg="1"/>
      <p:bldP spid="390" grpId="4" animBg="1"/>
      <p:bldP spid="390" grpId="5" animBg="1"/>
      <p:bldP spid="390" grpId="6" animBg="1"/>
      <p:bldP spid="390" grpId="7" animBg="1"/>
      <p:bldP spid="390" grpId="8" animBg="1"/>
      <p:bldP spid="390" grpId="9" animBg="1"/>
      <p:bldP spid="390" grpId="10" animBg="1"/>
      <p:bldP spid="390" grpId="11" animBg="1"/>
      <p:bldP spid="390" grpId="12" animBg="1"/>
      <p:bldP spid="391" grpId="0" animBg="1"/>
      <p:bldP spid="391" grpId="1" animBg="1"/>
      <p:bldP spid="391" grpId="2" animBg="1"/>
      <p:bldP spid="391" grpId="3" animBg="1"/>
      <p:bldP spid="391" grpId="4" animBg="1"/>
      <p:bldP spid="391" grpId="5" animBg="1"/>
      <p:bldP spid="391" grpId="6" animBg="1"/>
      <p:bldP spid="391" grpId="7" animBg="1"/>
      <p:bldP spid="391" grpId="8" animBg="1"/>
      <p:bldP spid="391" grpId="9" animBg="1"/>
      <p:bldP spid="391" grpId="10" animBg="1"/>
      <p:bldP spid="391" grpId="11" animBg="1"/>
      <p:bldP spid="391" grpId="12" animBg="1"/>
      <p:bldP spid="392" grpId="0" animBg="1"/>
      <p:bldP spid="392" grpId="1" animBg="1"/>
      <p:bldP spid="392" grpId="2" animBg="1"/>
      <p:bldP spid="392" grpId="3" animBg="1"/>
      <p:bldP spid="392" grpId="4" animBg="1"/>
      <p:bldP spid="392" grpId="5" animBg="1"/>
      <p:bldP spid="392" grpId="6" animBg="1"/>
      <p:bldP spid="392" grpId="7" animBg="1"/>
      <p:bldP spid="392" grpId="8" animBg="1"/>
      <p:bldP spid="392" grpId="9" animBg="1"/>
      <p:bldP spid="392" grpId="10" animBg="1"/>
      <p:bldP spid="392" grpId="11" animBg="1"/>
      <p:bldP spid="392" grpId="12" animBg="1"/>
      <p:bldP spid="399" grpId="0" animBg="1"/>
      <p:bldP spid="399" grpId="1" animBg="1"/>
      <p:bldP spid="399" grpId="2" animBg="1"/>
      <p:bldP spid="400" grpId="0" animBg="1"/>
      <p:bldP spid="400" grpId="1" animBg="1"/>
      <p:bldP spid="400" grpId="2" animBg="1"/>
      <p:bldP spid="401" grpId="0" animBg="1"/>
      <p:bldP spid="401" grpId="1" animBg="1"/>
      <p:bldP spid="401" grpId="2" animBg="1"/>
      <p:bldP spid="402" grpId="0" animBg="1"/>
      <p:bldP spid="402" grpId="1" animBg="1"/>
      <p:bldP spid="402" grpId="2" animBg="1"/>
      <p:bldP spid="403" grpId="0" animBg="1"/>
      <p:bldP spid="403" grpId="1" animBg="1"/>
      <p:bldP spid="403" grpId="2" animBg="1"/>
      <p:bldP spid="404" grpId="0" animBg="1"/>
      <p:bldP spid="404" grpId="1" animBg="1"/>
      <p:bldP spid="404" grpId="2" animBg="1"/>
      <p:bldP spid="411" grpId="0" animBg="1"/>
      <p:bldP spid="411" grpId="1" animBg="1"/>
      <p:bldP spid="411" grpId="2" animBg="1"/>
      <p:bldP spid="412" grpId="0" animBg="1"/>
      <p:bldP spid="412" grpId="1" animBg="1"/>
      <p:bldP spid="412" grpId="2" animBg="1"/>
      <p:bldP spid="413" grpId="0" animBg="1"/>
      <p:bldP spid="413" grpId="1" animBg="1"/>
      <p:bldP spid="413" grpId="2" animBg="1"/>
      <p:bldP spid="414" grpId="0" animBg="1"/>
      <p:bldP spid="414" grpId="1" animBg="1"/>
      <p:bldP spid="414" grpId="2" animBg="1"/>
      <p:bldP spid="415" grpId="0" animBg="1"/>
      <p:bldP spid="415" grpId="1" animBg="1"/>
      <p:bldP spid="415" grpId="2" animBg="1"/>
      <p:bldP spid="416" grpId="0" animBg="1"/>
      <p:bldP spid="416" grpId="1" animBg="1"/>
      <p:bldP spid="416" grpId="2" animBg="1"/>
      <p:bldP spid="423" grpId="0" animBg="1"/>
      <p:bldP spid="423" grpId="1" animBg="1"/>
      <p:bldP spid="423" grpId="2" animBg="1"/>
      <p:bldP spid="424" grpId="0" animBg="1"/>
      <p:bldP spid="424" grpId="1" animBg="1"/>
      <p:bldP spid="424" grpId="2" animBg="1"/>
      <p:bldP spid="425" grpId="0" animBg="1"/>
      <p:bldP spid="425" grpId="1" animBg="1"/>
      <p:bldP spid="425" grpId="2" animBg="1"/>
      <p:bldP spid="426" grpId="0" animBg="1"/>
      <p:bldP spid="426" grpId="1" animBg="1"/>
      <p:bldP spid="426" grpId="2" animBg="1"/>
      <p:bldP spid="427" grpId="0" animBg="1"/>
      <p:bldP spid="427" grpId="1" animBg="1"/>
      <p:bldP spid="427" grpId="2" animBg="1"/>
      <p:bldP spid="428" grpId="0" animBg="1"/>
      <p:bldP spid="428" grpId="1" animBg="1"/>
      <p:bldP spid="428" grpId="2" animBg="1"/>
      <p:bldP spid="435" grpId="0" animBg="1"/>
      <p:bldP spid="435" grpId="1" animBg="1"/>
      <p:bldP spid="435" grpId="2" animBg="1"/>
      <p:bldP spid="436" grpId="0" animBg="1"/>
      <p:bldP spid="436" grpId="1" animBg="1"/>
      <p:bldP spid="436" grpId="2" animBg="1"/>
      <p:bldP spid="437" grpId="0" animBg="1"/>
      <p:bldP spid="437" grpId="1" animBg="1"/>
      <p:bldP spid="437" grpId="2" animBg="1"/>
      <p:bldP spid="438" grpId="0" animBg="1"/>
      <p:bldP spid="438" grpId="1" animBg="1"/>
      <p:bldP spid="438" grpId="2" animBg="1"/>
      <p:bldP spid="439" grpId="0" animBg="1"/>
      <p:bldP spid="439" grpId="1" animBg="1"/>
      <p:bldP spid="439" grpId="2" animBg="1"/>
      <p:bldP spid="440" grpId="0" animBg="1"/>
      <p:bldP spid="440" grpId="1" animBg="1"/>
      <p:bldP spid="440" grpId="2" animBg="1"/>
      <p:bldP spid="441" grpId="0" animBg="1"/>
      <p:bldP spid="441" grpId="1" animBg="1"/>
      <p:bldP spid="441" grpId="2" animBg="1"/>
      <p:bldP spid="441" grpId="3" animBg="1"/>
      <p:bldP spid="441" grpId="4" animBg="1"/>
      <p:bldP spid="441" grpId="5" animBg="1"/>
      <p:bldP spid="441" grpId="6" animBg="1"/>
      <p:bldP spid="442" grpId="0" animBg="1"/>
      <p:bldP spid="442" grpId="1" animBg="1"/>
      <p:bldP spid="442" grpId="2" animBg="1"/>
      <p:bldP spid="442" grpId="3" animBg="1"/>
      <p:bldP spid="442" grpId="4" animBg="1"/>
      <p:bldP spid="442" grpId="5" animBg="1"/>
      <p:bldP spid="442" grpId="6" animBg="1"/>
      <p:bldP spid="443" grpId="0" animBg="1"/>
      <p:bldP spid="443" grpId="1" animBg="1"/>
      <p:bldP spid="443" grpId="2" animBg="1"/>
      <p:bldP spid="443" grpId="3" animBg="1"/>
      <p:bldP spid="443" grpId="4" animBg="1"/>
      <p:bldP spid="443" grpId="5" animBg="1"/>
      <p:bldP spid="443" grpId="6" animBg="1"/>
      <p:bldP spid="444" grpId="0" animBg="1"/>
      <p:bldP spid="444" grpId="1" animBg="1"/>
      <p:bldP spid="444" grpId="2" animBg="1"/>
      <p:bldP spid="444" grpId="3" animBg="1"/>
      <p:bldP spid="444" grpId="4" animBg="1"/>
      <p:bldP spid="444" grpId="5" animBg="1"/>
      <p:bldP spid="444" grpId="6" animBg="1"/>
      <p:bldP spid="445" grpId="0" animBg="1"/>
      <p:bldP spid="445" grpId="1" animBg="1"/>
      <p:bldP spid="445" grpId="2" animBg="1"/>
      <p:bldP spid="446" grpId="0" animBg="1"/>
      <p:bldP spid="446" grpId="1" animBg="1"/>
      <p:bldP spid="446" grpId="2" animBg="1"/>
      <p:bldP spid="447" grpId="0" animBg="1"/>
      <p:bldP spid="447" grpId="1" animBg="1"/>
      <p:bldP spid="447" grpId="2" animBg="1"/>
      <p:bldP spid="448" grpId="0" animBg="1"/>
      <p:bldP spid="448" grpId="1" animBg="1"/>
      <p:bldP spid="448" grpId="2" animBg="1"/>
      <p:bldP spid="449" grpId="0" animBg="1"/>
      <p:bldP spid="449" grpId="1" animBg="1"/>
      <p:bldP spid="449" grpId="2" animBg="1"/>
      <p:bldP spid="449" grpId="3" animBg="1"/>
      <p:bldP spid="449" grpId="4" animBg="1"/>
      <p:bldP spid="449" grpId="5" animBg="1"/>
      <p:bldP spid="449" grpId="6" animBg="1"/>
      <p:bldP spid="449" grpId="7" animBg="1"/>
      <p:bldP spid="449" grpId="8" animBg="1"/>
      <p:bldP spid="449" grpId="9" animBg="1"/>
      <p:bldP spid="449" grpId="10" animBg="1"/>
      <p:bldP spid="449" grpId="11" animBg="1"/>
      <p:bldP spid="449" grpId="12" animBg="1"/>
      <p:bldP spid="450" grpId="0" animBg="1"/>
      <p:bldP spid="450" grpId="1" animBg="1"/>
      <p:bldP spid="450" grpId="2" animBg="1"/>
      <p:bldP spid="450" grpId="3" animBg="1"/>
      <p:bldP spid="450" grpId="4" animBg="1"/>
      <p:bldP spid="450" grpId="5" animBg="1"/>
      <p:bldP spid="450" grpId="6" animBg="1"/>
      <p:bldP spid="450" grpId="7" animBg="1"/>
      <p:bldP spid="450" grpId="8" animBg="1"/>
      <p:bldP spid="450" grpId="9" animBg="1"/>
      <p:bldP spid="450" grpId="10" animBg="1"/>
      <p:bldP spid="450" grpId="11" animBg="1"/>
      <p:bldP spid="450" grpId="12" animBg="1"/>
      <p:bldP spid="451" grpId="0" animBg="1"/>
      <p:bldP spid="451" grpId="1" animBg="1"/>
      <p:bldP spid="451" grpId="2" animBg="1"/>
      <p:bldP spid="451" grpId="3" animBg="1"/>
      <p:bldP spid="451" grpId="4" animBg="1"/>
      <p:bldP spid="451" grpId="5" animBg="1"/>
      <p:bldP spid="451" grpId="6" animBg="1"/>
      <p:bldP spid="451" grpId="7" animBg="1"/>
      <p:bldP spid="451" grpId="8" animBg="1"/>
      <p:bldP spid="451" grpId="9" animBg="1"/>
      <p:bldP spid="451" grpId="10" animBg="1"/>
      <p:bldP spid="451" grpId="11" animBg="1"/>
      <p:bldP spid="451" grpId="12" animBg="1"/>
      <p:bldP spid="452" grpId="0" animBg="1"/>
      <p:bldP spid="452" grpId="1" animBg="1"/>
      <p:bldP spid="452" grpId="2" animBg="1"/>
      <p:bldP spid="452" grpId="3" animBg="1"/>
      <p:bldP spid="452" grpId="4" animBg="1"/>
      <p:bldP spid="452" grpId="5" animBg="1"/>
      <p:bldP spid="452" grpId="6" animBg="1"/>
      <p:bldP spid="452" grpId="7" animBg="1"/>
      <p:bldP spid="452" grpId="8" animBg="1"/>
      <p:bldP spid="452" grpId="9" animBg="1"/>
      <p:bldP spid="452" grpId="10" animBg="1"/>
      <p:bldP spid="452" grpId="11" animBg="1"/>
      <p:bldP spid="452" grpId="12" animBg="1"/>
      <p:bldP spid="459" grpId="0" animBg="1"/>
      <p:bldP spid="459" grpId="1" animBg="1"/>
      <p:bldP spid="459" grpId="2" animBg="1"/>
      <p:bldP spid="460" grpId="0" animBg="1"/>
      <p:bldP spid="460" grpId="1" animBg="1"/>
      <p:bldP spid="460" grpId="2" animBg="1"/>
      <p:bldP spid="461" grpId="0" animBg="1"/>
      <p:bldP spid="461" grpId="1" animBg="1"/>
      <p:bldP spid="461" grpId="2" animBg="1"/>
      <p:bldP spid="462" grpId="0" animBg="1"/>
      <p:bldP spid="462" grpId="1" animBg="1"/>
      <p:bldP spid="462" grpId="2" animBg="1"/>
      <p:bldP spid="463" grpId="0" animBg="1"/>
      <p:bldP spid="463" grpId="1" animBg="1"/>
      <p:bldP spid="463" grpId="2" animBg="1"/>
      <p:bldP spid="464" grpId="0" animBg="1"/>
      <p:bldP spid="464" grpId="1" animBg="1"/>
      <p:bldP spid="464" grpId="2" animBg="1"/>
      <p:bldP spid="471" grpId="0" animBg="1"/>
      <p:bldP spid="471" grpId="1" animBg="1"/>
      <p:bldP spid="471" grpId="2" animBg="1"/>
      <p:bldP spid="472" grpId="0" animBg="1"/>
      <p:bldP spid="472" grpId="1" animBg="1"/>
      <p:bldP spid="472" grpId="2" animBg="1"/>
      <p:bldP spid="473" grpId="0" animBg="1"/>
      <p:bldP spid="473" grpId="1" animBg="1"/>
      <p:bldP spid="473" grpId="2" animBg="1"/>
      <p:bldP spid="474" grpId="0" animBg="1"/>
      <p:bldP spid="474" grpId="1" animBg="1"/>
      <p:bldP spid="474" grpId="2" animBg="1"/>
      <p:bldP spid="475" grpId="0" animBg="1"/>
      <p:bldP spid="475" grpId="1" animBg="1"/>
      <p:bldP spid="475" grpId="2" animBg="1"/>
      <p:bldP spid="476" grpId="0" animBg="1"/>
      <p:bldP spid="476" grpId="1" animBg="1"/>
      <p:bldP spid="476" grpId="2" animBg="1"/>
      <p:bldP spid="483" grpId="0" animBg="1"/>
      <p:bldP spid="483" grpId="1" animBg="1"/>
      <p:bldP spid="483" grpId="2" animBg="1"/>
      <p:bldP spid="484" grpId="0" animBg="1"/>
      <p:bldP spid="484" grpId="1" animBg="1"/>
      <p:bldP spid="484" grpId="2" animBg="1"/>
      <p:bldP spid="485" grpId="0" animBg="1"/>
      <p:bldP spid="485" grpId="1" animBg="1"/>
      <p:bldP spid="485" grpId="2" animBg="1"/>
      <p:bldP spid="486" grpId="0" animBg="1"/>
      <p:bldP spid="486" grpId="1" animBg="1"/>
      <p:bldP spid="486" grpId="2" animBg="1"/>
      <p:bldP spid="487" grpId="0" animBg="1"/>
      <p:bldP spid="487" grpId="1" animBg="1"/>
      <p:bldP spid="487" grpId="2" animBg="1"/>
      <p:bldP spid="488" grpId="0" animBg="1"/>
      <p:bldP spid="488" grpId="1" animBg="1"/>
      <p:bldP spid="488" grpId="2" animBg="1"/>
      <p:bldP spid="495" grpId="0" animBg="1"/>
      <p:bldP spid="495" grpId="1" animBg="1"/>
      <p:bldP spid="495" grpId="2" animBg="1"/>
      <p:bldP spid="496" grpId="0" animBg="1"/>
      <p:bldP spid="496" grpId="1" animBg="1"/>
      <p:bldP spid="496" grpId="2" animBg="1"/>
      <p:bldP spid="497" grpId="0" animBg="1"/>
      <p:bldP spid="497" grpId="1" animBg="1"/>
      <p:bldP spid="497" grpId="2" animBg="1"/>
      <p:bldP spid="498" grpId="0" animBg="1"/>
      <p:bldP spid="498" grpId="1" animBg="1"/>
      <p:bldP spid="498" grpId="2" animBg="1"/>
      <p:bldP spid="499" grpId="0" animBg="1"/>
      <p:bldP spid="499" grpId="1" animBg="1"/>
      <p:bldP spid="499" grpId="2" animBg="1"/>
      <p:bldP spid="500" grpId="0" animBg="1"/>
      <p:bldP spid="500" grpId="1" animBg="1"/>
      <p:bldP spid="500" grpId="2" animBg="1"/>
      <p:bldP spid="501" grpId="0" animBg="1"/>
      <p:bldP spid="501" grpId="1" animBg="1"/>
      <p:bldP spid="501" grpId="2" animBg="1"/>
      <p:bldP spid="501" grpId="3" animBg="1"/>
      <p:bldP spid="501" grpId="4" animBg="1"/>
      <p:bldP spid="501" grpId="5" animBg="1"/>
      <p:bldP spid="501" grpId="6" animBg="1"/>
      <p:bldP spid="502" grpId="0" animBg="1"/>
      <p:bldP spid="502" grpId="1" animBg="1"/>
      <p:bldP spid="502" grpId="2" animBg="1"/>
      <p:bldP spid="502" grpId="3" animBg="1"/>
      <p:bldP spid="502" grpId="4" animBg="1"/>
      <p:bldP spid="502" grpId="5" animBg="1"/>
      <p:bldP spid="502" grpId="6" animBg="1"/>
      <p:bldP spid="503" grpId="0" animBg="1"/>
      <p:bldP spid="503" grpId="1" animBg="1"/>
      <p:bldP spid="503" grpId="2" animBg="1"/>
      <p:bldP spid="503" grpId="3" animBg="1"/>
      <p:bldP spid="503" grpId="4" animBg="1"/>
      <p:bldP spid="503" grpId="5" animBg="1"/>
      <p:bldP spid="503" grpId="6" animBg="1"/>
      <p:bldP spid="504" grpId="0" animBg="1"/>
      <p:bldP spid="504" grpId="1" animBg="1"/>
      <p:bldP spid="504" grpId="2" animBg="1"/>
      <p:bldP spid="504" grpId="3" animBg="1"/>
      <p:bldP spid="504" grpId="4" animBg="1"/>
      <p:bldP spid="504" grpId="5" animBg="1"/>
      <p:bldP spid="504" grpId="6" animBg="1"/>
      <p:bldP spid="505" grpId="0" animBg="1"/>
      <p:bldP spid="505" grpId="1" animBg="1"/>
      <p:bldP spid="505" grpId="2" animBg="1"/>
      <p:bldP spid="506" grpId="0" animBg="1"/>
      <p:bldP spid="506" grpId="1" animBg="1"/>
      <p:bldP spid="506" grpId="2" animBg="1"/>
      <p:bldP spid="507" grpId="0" animBg="1"/>
      <p:bldP spid="507" grpId="1" animBg="1"/>
      <p:bldP spid="507" grpId="2" animBg="1"/>
      <p:bldP spid="508" grpId="0" animBg="1"/>
      <p:bldP spid="508" grpId="1" animBg="1"/>
      <p:bldP spid="508" grpId="2" animBg="1"/>
      <p:bldP spid="509" grpId="0" animBg="1"/>
      <p:bldP spid="509" grpId="1" animBg="1"/>
      <p:bldP spid="509" grpId="2" animBg="1"/>
      <p:bldP spid="509" grpId="3" animBg="1"/>
      <p:bldP spid="509" grpId="4" animBg="1"/>
      <p:bldP spid="509" grpId="5" animBg="1"/>
      <p:bldP spid="509" grpId="6" animBg="1"/>
      <p:bldP spid="509" grpId="7" animBg="1"/>
      <p:bldP spid="509" grpId="8" animBg="1"/>
      <p:bldP spid="509" grpId="9" animBg="1"/>
      <p:bldP spid="509" grpId="10" animBg="1"/>
      <p:bldP spid="509" grpId="11" animBg="1"/>
      <p:bldP spid="509" grpId="12" animBg="1"/>
      <p:bldP spid="510" grpId="0" animBg="1"/>
      <p:bldP spid="510" grpId="1" animBg="1"/>
      <p:bldP spid="510" grpId="2" animBg="1"/>
      <p:bldP spid="510" grpId="3" animBg="1"/>
      <p:bldP spid="510" grpId="4" animBg="1"/>
      <p:bldP spid="510" grpId="5" animBg="1"/>
      <p:bldP spid="510" grpId="6" animBg="1"/>
      <p:bldP spid="510" grpId="7" animBg="1"/>
      <p:bldP spid="510" grpId="8" animBg="1"/>
      <p:bldP spid="510" grpId="9" animBg="1"/>
      <p:bldP spid="510" grpId="10" animBg="1"/>
      <p:bldP spid="510" grpId="11" animBg="1"/>
      <p:bldP spid="510" grpId="12" animBg="1"/>
      <p:bldP spid="511" grpId="0" animBg="1"/>
      <p:bldP spid="511" grpId="1" animBg="1"/>
      <p:bldP spid="511" grpId="2" animBg="1"/>
      <p:bldP spid="511" grpId="3" animBg="1"/>
      <p:bldP spid="511" grpId="4" animBg="1"/>
      <p:bldP spid="511" grpId="5" animBg="1"/>
      <p:bldP spid="511" grpId="6" animBg="1"/>
      <p:bldP spid="511" grpId="7" animBg="1"/>
      <p:bldP spid="511" grpId="8" animBg="1"/>
      <p:bldP spid="511" grpId="9" animBg="1"/>
      <p:bldP spid="511" grpId="10" animBg="1"/>
      <p:bldP spid="511" grpId="11" animBg="1"/>
      <p:bldP spid="511" grpId="12" animBg="1"/>
      <p:bldP spid="512" grpId="0" animBg="1"/>
      <p:bldP spid="512" grpId="1" animBg="1"/>
      <p:bldP spid="512" grpId="2" animBg="1"/>
      <p:bldP spid="512" grpId="3" animBg="1"/>
      <p:bldP spid="512" grpId="4" animBg="1"/>
      <p:bldP spid="512" grpId="5" animBg="1"/>
      <p:bldP spid="512" grpId="6" animBg="1"/>
      <p:bldP spid="512" grpId="7" animBg="1"/>
      <p:bldP spid="512" grpId="8" animBg="1"/>
      <p:bldP spid="512" grpId="9" animBg="1"/>
      <p:bldP spid="512" grpId="10" animBg="1"/>
      <p:bldP spid="512" grpId="11" animBg="1"/>
      <p:bldP spid="512" grpId="12" animBg="1"/>
      <p:bldP spid="519" grpId="0" animBg="1"/>
      <p:bldP spid="519" grpId="1" animBg="1"/>
      <p:bldP spid="519" grpId="2" animBg="1"/>
      <p:bldP spid="520" grpId="0" animBg="1"/>
      <p:bldP spid="520" grpId="1" animBg="1"/>
      <p:bldP spid="520" grpId="2" animBg="1"/>
      <p:bldP spid="521" grpId="0" animBg="1"/>
      <p:bldP spid="521" grpId="1" animBg="1"/>
      <p:bldP spid="521" grpId="2" animBg="1"/>
      <p:bldP spid="522" grpId="0" animBg="1"/>
      <p:bldP spid="522" grpId="1" animBg="1"/>
      <p:bldP spid="522" grpId="2" animBg="1"/>
      <p:bldP spid="523" grpId="0" animBg="1"/>
      <p:bldP spid="523" grpId="1" animBg="1"/>
      <p:bldP spid="523" grpId="2" animBg="1"/>
      <p:bldP spid="524" grpId="0" animBg="1"/>
      <p:bldP spid="524" grpId="1" animBg="1"/>
      <p:bldP spid="524" grpId="2" animBg="1"/>
      <p:bldP spid="531" grpId="0" animBg="1"/>
      <p:bldP spid="531" grpId="1" animBg="1"/>
      <p:bldP spid="531" grpId="2" animBg="1"/>
      <p:bldP spid="532" grpId="0" animBg="1"/>
      <p:bldP spid="532" grpId="1" animBg="1"/>
      <p:bldP spid="532" grpId="2" animBg="1"/>
      <p:bldP spid="533" grpId="0" animBg="1"/>
      <p:bldP spid="533" grpId="1" animBg="1"/>
      <p:bldP spid="533" grpId="2" animBg="1"/>
      <p:bldP spid="534" grpId="0" animBg="1"/>
      <p:bldP spid="534" grpId="1" animBg="1"/>
      <p:bldP spid="534" grpId="2" animBg="1"/>
      <p:bldP spid="535" grpId="0" animBg="1"/>
      <p:bldP spid="535" grpId="1" animBg="1"/>
      <p:bldP spid="535" grpId="2" animBg="1"/>
      <p:bldP spid="536" grpId="0" animBg="1"/>
      <p:bldP spid="536" grpId="1" animBg="1"/>
      <p:bldP spid="536" grpId="2" animBg="1"/>
      <p:bldP spid="543" grpId="0" animBg="1"/>
      <p:bldP spid="543" grpId="1" animBg="1"/>
      <p:bldP spid="543" grpId="2" animBg="1"/>
      <p:bldP spid="544" grpId="0" animBg="1"/>
      <p:bldP spid="544" grpId="1" animBg="1"/>
      <p:bldP spid="544" grpId="2" animBg="1"/>
      <p:bldP spid="545" grpId="0" animBg="1"/>
      <p:bldP spid="545" grpId="1" animBg="1"/>
      <p:bldP spid="545" grpId="2" animBg="1"/>
      <p:bldP spid="546" grpId="0" animBg="1"/>
      <p:bldP spid="546" grpId="1" animBg="1"/>
      <p:bldP spid="546" grpId="2" animBg="1"/>
      <p:bldP spid="547" grpId="0" animBg="1"/>
      <p:bldP spid="547" grpId="1" animBg="1"/>
      <p:bldP spid="547" grpId="2" animBg="1"/>
      <p:bldP spid="548" grpId="0" animBg="1"/>
      <p:bldP spid="548" grpId="1" animBg="1"/>
      <p:bldP spid="548" grpId="2" animBg="1"/>
      <p:bldP spid="555" grpId="0" animBg="1"/>
      <p:bldP spid="555" grpId="1" animBg="1"/>
      <p:bldP spid="555" grpId="2" animBg="1"/>
      <p:bldP spid="556" grpId="0" animBg="1"/>
      <p:bldP spid="556" grpId="1" animBg="1"/>
      <p:bldP spid="556" grpId="2" animBg="1"/>
      <p:bldP spid="557" grpId="0" animBg="1"/>
      <p:bldP spid="557" grpId="1" animBg="1"/>
      <p:bldP spid="557" grpId="2" animBg="1"/>
      <p:bldP spid="558" grpId="0" animBg="1"/>
      <p:bldP spid="558" grpId="1" animBg="1"/>
      <p:bldP spid="558" grpId="2" animBg="1"/>
      <p:bldP spid="559" grpId="0" animBg="1"/>
      <p:bldP spid="559" grpId="1" animBg="1"/>
      <p:bldP spid="559" grpId="2" animBg="1"/>
      <p:bldP spid="560" grpId="0" animBg="1"/>
      <p:bldP spid="560" grpId="1" animBg="1"/>
      <p:bldP spid="560" grpId="2" animBg="1"/>
      <p:bldP spid="561" grpId="0" animBg="1"/>
      <p:bldP spid="561" grpId="1" animBg="1"/>
      <p:bldP spid="561" grpId="2" animBg="1"/>
      <p:bldP spid="561" grpId="3" animBg="1"/>
      <p:bldP spid="561" grpId="4" animBg="1"/>
      <p:bldP spid="561" grpId="5" animBg="1"/>
      <p:bldP spid="561" grpId="6" animBg="1"/>
      <p:bldP spid="562" grpId="0" animBg="1"/>
      <p:bldP spid="562" grpId="1" animBg="1"/>
      <p:bldP spid="562" grpId="2" animBg="1"/>
      <p:bldP spid="562" grpId="3" animBg="1"/>
      <p:bldP spid="562" grpId="4" animBg="1"/>
      <p:bldP spid="562" grpId="5" animBg="1"/>
      <p:bldP spid="562" grpId="6" animBg="1"/>
      <p:bldP spid="563" grpId="0" animBg="1"/>
      <p:bldP spid="563" grpId="1" animBg="1"/>
      <p:bldP spid="563" grpId="2" animBg="1"/>
      <p:bldP spid="563" grpId="3" animBg="1"/>
      <p:bldP spid="563" grpId="4" animBg="1"/>
      <p:bldP spid="563" grpId="5" animBg="1"/>
      <p:bldP spid="563" grpId="6" animBg="1"/>
      <p:bldP spid="564" grpId="0" animBg="1"/>
      <p:bldP spid="564" grpId="1" animBg="1"/>
      <p:bldP spid="564" grpId="2" animBg="1"/>
      <p:bldP spid="564" grpId="3" animBg="1"/>
      <p:bldP spid="564" grpId="4" animBg="1"/>
      <p:bldP spid="564" grpId="5" animBg="1"/>
      <p:bldP spid="564" grpId="6" animBg="1"/>
      <p:bldP spid="565" grpId="0" animBg="1"/>
      <p:bldP spid="565" grpId="1" animBg="1"/>
      <p:bldP spid="565" grpId="2" animBg="1"/>
      <p:bldP spid="566" grpId="0" animBg="1"/>
      <p:bldP spid="566" grpId="1" animBg="1"/>
      <p:bldP spid="566" grpId="2" animBg="1"/>
      <p:bldP spid="567" grpId="0" animBg="1"/>
      <p:bldP spid="567" grpId="1" animBg="1"/>
      <p:bldP spid="567" grpId="2" animBg="1"/>
      <p:bldP spid="568" grpId="0" animBg="1"/>
      <p:bldP spid="568" grpId="1" animBg="1"/>
      <p:bldP spid="568" grpId="2" animBg="1"/>
      <p:bldP spid="569" grpId="0" animBg="1"/>
      <p:bldP spid="569" grpId="1" animBg="1"/>
      <p:bldP spid="569" grpId="2" animBg="1"/>
      <p:bldP spid="569" grpId="3" animBg="1"/>
      <p:bldP spid="569" grpId="4" animBg="1"/>
      <p:bldP spid="569" grpId="5" animBg="1"/>
      <p:bldP spid="569" grpId="6" animBg="1"/>
      <p:bldP spid="569" grpId="7" animBg="1"/>
      <p:bldP spid="569" grpId="8" animBg="1"/>
      <p:bldP spid="569" grpId="9" animBg="1"/>
      <p:bldP spid="569" grpId="10" animBg="1"/>
      <p:bldP spid="569" grpId="11" animBg="1"/>
      <p:bldP spid="569" grpId="12" animBg="1"/>
      <p:bldP spid="570" grpId="0" animBg="1"/>
      <p:bldP spid="570" grpId="1" animBg="1"/>
      <p:bldP spid="570" grpId="2" animBg="1"/>
      <p:bldP spid="570" grpId="3" animBg="1"/>
      <p:bldP spid="570" grpId="4" animBg="1"/>
      <p:bldP spid="570" grpId="5" animBg="1"/>
      <p:bldP spid="570" grpId="6" animBg="1"/>
      <p:bldP spid="570" grpId="7" animBg="1"/>
      <p:bldP spid="570" grpId="8" animBg="1"/>
      <p:bldP spid="570" grpId="9" animBg="1"/>
      <p:bldP spid="570" grpId="10" animBg="1"/>
      <p:bldP spid="570" grpId="11" animBg="1"/>
      <p:bldP spid="570" grpId="12" animBg="1"/>
      <p:bldP spid="571" grpId="0" animBg="1"/>
      <p:bldP spid="571" grpId="1" animBg="1"/>
      <p:bldP spid="571" grpId="2" animBg="1"/>
      <p:bldP spid="571" grpId="3" animBg="1"/>
      <p:bldP spid="571" grpId="4" animBg="1"/>
      <p:bldP spid="571" grpId="5" animBg="1"/>
      <p:bldP spid="571" grpId="6" animBg="1"/>
      <p:bldP spid="571" grpId="7" animBg="1"/>
      <p:bldP spid="571" grpId="8" animBg="1"/>
      <p:bldP spid="571" grpId="9" animBg="1"/>
      <p:bldP spid="571" grpId="10" animBg="1"/>
      <p:bldP spid="571" grpId="11" animBg="1"/>
      <p:bldP spid="571" grpId="12" animBg="1"/>
      <p:bldP spid="572" grpId="0" animBg="1"/>
      <p:bldP spid="572" grpId="1" animBg="1"/>
      <p:bldP spid="572" grpId="2" animBg="1"/>
      <p:bldP spid="572" grpId="3" animBg="1"/>
      <p:bldP spid="572" grpId="4" animBg="1"/>
      <p:bldP spid="572" grpId="5" animBg="1"/>
      <p:bldP spid="572" grpId="6" animBg="1"/>
      <p:bldP spid="572" grpId="7" animBg="1"/>
      <p:bldP spid="572" grpId="8" animBg="1"/>
      <p:bldP spid="572" grpId="9" animBg="1"/>
      <p:bldP spid="572" grpId="10" animBg="1"/>
      <p:bldP spid="572" grpId="11" animBg="1"/>
      <p:bldP spid="572" grpId="12" animBg="1"/>
      <p:bldP spid="579" grpId="0" animBg="1"/>
      <p:bldP spid="579" grpId="1" animBg="1"/>
      <p:bldP spid="579" grpId="2" animBg="1"/>
      <p:bldP spid="580" grpId="0" animBg="1"/>
      <p:bldP spid="580" grpId="1" animBg="1"/>
      <p:bldP spid="580" grpId="2" animBg="1"/>
      <p:bldP spid="581" grpId="0" animBg="1"/>
      <p:bldP spid="581" grpId="1" animBg="1"/>
      <p:bldP spid="581" grpId="2" animBg="1"/>
      <p:bldP spid="582" grpId="0" animBg="1"/>
      <p:bldP spid="582" grpId="1" animBg="1"/>
      <p:bldP spid="582" grpId="2" animBg="1"/>
      <p:bldP spid="583" grpId="0" animBg="1"/>
      <p:bldP spid="583" grpId="1" animBg="1"/>
      <p:bldP spid="583" grpId="2" animBg="1"/>
      <p:bldP spid="584" grpId="0" animBg="1"/>
      <p:bldP spid="584" grpId="1" animBg="1"/>
      <p:bldP spid="584" grpId="2" animBg="1"/>
      <p:bldP spid="591" grpId="0" animBg="1"/>
      <p:bldP spid="591" grpId="1" animBg="1"/>
      <p:bldP spid="591" grpId="2" animBg="1"/>
      <p:bldP spid="592" grpId="0" animBg="1"/>
      <p:bldP spid="592" grpId="1" animBg="1"/>
      <p:bldP spid="592" grpId="2" animBg="1"/>
      <p:bldP spid="593" grpId="0" animBg="1"/>
      <p:bldP spid="593" grpId="1" animBg="1"/>
      <p:bldP spid="593" grpId="2" animBg="1"/>
      <p:bldP spid="594" grpId="0" animBg="1"/>
      <p:bldP spid="594" grpId="1" animBg="1"/>
      <p:bldP spid="594" grpId="2" animBg="1"/>
      <p:bldP spid="595" grpId="0" animBg="1"/>
      <p:bldP spid="595" grpId="1" animBg="1"/>
      <p:bldP spid="595" grpId="2" animBg="1"/>
      <p:bldP spid="596" grpId="0" animBg="1"/>
      <p:bldP spid="596" grpId="1" animBg="1"/>
      <p:bldP spid="596" grpId="2" animBg="1"/>
      <p:bldP spid="603" grpId="0" animBg="1"/>
      <p:bldP spid="603" grpId="1" animBg="1"/>
      <p:bldP spid="603" grpId="2" animBg="1"/>
      <p:bldP spid="604" grpId="0" animBg="1"/>
      <p:bldP spid="604" grpId="1" animBg="1"/>
      <p:bldP spid="604" grpId="2" animBg="1"/>
      <p:bldP spid="605" grpId="0" animBg="1"/>
      <p:bldP spid="605" grpId="1" animBg="1"/>
      <p:bldP spid="605" grpId="2" animBg="1"/>
      <p:bldP spid="606" grpId="0" animBg="1"/>
      <p:bldP spid="606" grpId="1" animBg="1"/>
      <p:bldP spid="606" grpId="2" animBg="1"/>
      <p:bldP spid="607" grpId="0" animBg="1"/>
      <p:bldP spid="607" grpId="1" animBg="1"/>
      <p:bldP spid="607" grpId="2" animBg="1"/>
      <p:bldP spid="608" grpId="0" animBg="1"/>
      <p:bldP spid="608" grpId="1" animBg="1"/>
      <p:bldP spid="608" grpId="2" animBg="1"/>
      <p:bldP spid="615" grpId="0" animBg="1"/>
      <p:bldP spid="615" grpId="1" animBg="1"/>
      <p:bldP spid="615" grpId="2" animBg="1"/>
      <p:bldP spid="616" grpId="0" animBg="1"/>
      <p:bldP spid="616" grpId="1" animBg="1"/>
      <p:bldP spid="616" grpId="2" animBg="1"/>
      <p:bldP spid="617" grpId="0" animBg="1"/>
      <p:bldP spid="617" grpId="1" animBg="1"/>
      <p:bldP spid="617" grpId="2" animBg="1"/>
      <p:bldP spid="618" grpId="0" animBg="1"/>
      <p:bldP spid="618" grpId="1" animBg="1"/>
      <p:bldP spid="618" grpId="2" animBg="1"/>
      <p:bldP spid="619" grpId="0" animBg="1"/>
      <p:bldP spid="619" grpId="1" animBg="1"/>
      <p:bldP spid="619" grpId="2" animBg="1"/>
      <p:bldP spid="620" grpId="0" animBg="1"/>
      <p:bldP spid="620" grpId="1" animBg="1"/>
      <p:bldP spid="620" grpId="2" animBg="1"/>
      <p:bldP spid="621" grpId="0" animBg="1"/>
      <p:bldP spid="621" grpId="1" animBg="1"/>
      <p:bldP spid="621" grpId="2" animBg="1"/>
      <p:bldP spid="621" grpId="3" animBg="1"/>
      <p:bldP spid="621" grpId="4" animBg="1"/>
      <p:bldP spid="621" grpId="5" animBg="1"/>
      <p:bldP spid="621" grpId="6" animBg="1"/>
      <p:bldP spid="622" grpId="0" animBg="1"/>
      <p:bldP spid="622" grpId="1" animBg="1"/>
      <p:bldP spid="622" grpId="2" animBg="1"/>
      <p:bldP spid="622" grpId="3" animBg="1"/>
      <p:bldP spid="622" grpId="4" animBg="1"/>
      <p:bldP spid="622" grpId="5" animBg="1"/>
      <p:bldP spid="622" grpId="6" animBg="1"/>
      <p:bldP spid="623" grpId="0" animBg="1"/>
      <p:bldP spid="623" grpId="1" animBg="1"/>
      <p:bldP spid="623" grpId="2" animBg="1"/>
      <p:bldP spid="623" grpId="3" animBg="1"/>
      <p:bldP spid="623" grpId="4" animBg="1"/>
      <p:bldP spid="623" grpId="5" animBg="1"/>
      <p:bldP spid="623" grpId="6" animBg="1"/>
      <p:bldP spid="624" grpId="0" animBg="1"/>
      <p:bldP spid="624" grpId="1" animBg="1"/>
      <p:bldP spid="624" grpId="2" animBg="1"/>
      <p:bldP spid="624" grpId="3" animBg="1"/>
      <p:bldP spid="624" grpId="4" animBg="1"/>
      <p:bldP spid="624" grpId="5" animBg="1"/>
      <p:bldP spid="624" grpId="6" animBg="1"/>
      <p:bldP spid="625" grpId="0" animBg="1"/>
      <p:bldP spid="625" grpId="1" animBg="1"/>
      <p:bldP spid="625" grpId="2" animBg="1"/>
      <p:bldP spid="626" grpId="0" animBg="1"/>
      <p:bldP spid="626" grpId="1" animBg="1"/>
      <p:bldP spid="626" grpId="2" animBg="1"/>
      <p:bldP spid="627" grpId="0" animBg="1"/>
      <p:bldP spid="627" grpId="1" animBg="1"/>
      <p:bldP spid="627" grpId="2" animBg="1"/>
      <p:bldP spid="628" grpId="0" animBg="1"/>
      <p:bldP spid="628" grpId="1" animBg="1"/>
      <p:bldP spid="628" grpId="2" animBg="1"/>
      <p:bldP spid="629" grpId="0" animBg="1"/>
      <p:bldP spid="629" grpId="1" animBg="1"/>
      <p:bldP spid="629" grpId="2" animBg="1"/>
      <p:bldP spid="629" grpId="3" animBg="1"/>
      <p:bldP spid="629" grpId="4" animBg="1"/>
      <p:bldP spid="629" grpId="5" animBg="1"/>
      <p:bldP spid="629" grpId="6" animBg="1"/>
      <p:bldP spid="629" grpId="7" animBg="1"/>
      <p:bldP spid="629" grpId="8" animBg="1"/>
      <p:bldP spid="629" grpId="9" animBg="1"/>
      <p:bldP spid="629" grpId="10" animBg="1"/>
      <p:bldP spid="629" grpId="11" animBg="1"/>
      <p:bldP spid="629" grpId="12" animBg="1"/>
      <p:bldP spid="630" grpId="0" animBg="1"/>
      <p:bldP spid="630" grpId="1" animBg="1"/>
      <p:bldP spid="630" grpId="2" animBg="1"/>
      <p:bldP spid="630" grpId="3" animBg="1"/>
      <p:bldP spid="630" grpId="4" animBg="1"/>
      <p:bldP spid="630" grpId="5" animBg="1"/>
      <p:bldP spid="630" grpId="6" animBg="1"/>
      <p:bldP spid="630" grpId="7" animBg="1"/>
      <p:bldP spid="630" grpId="8" animBg="1"/>
      <p:bldP spid="630" grpId="9" animBg="1"/>
      <p:bldP spid="630" grpId="10" animBg="1"/>
      <p:bldP spid="630" grpId="11" animBg="1"/>
      <p:bldP spid="630" grpId="12" animBg="1"/>
      <p:bldP spid="631" grpId="0" animBg="1"/>
      <p:bldP spid="631" grpId="1" animBg="1"/>
      <p:bldP spid="631" grpId="2" animBg="1"/>
      <p:bldP spid="631" grpId="3" animBg="1"/>
      <p:bldP spid="631" grpId="4" animBg="1"/>
      <p:bldP spid="631" grpId="5" animBg="1"/>
      <p:bldP spid="631" grpId="6" animBg="1"/>
      <p:bldP spid="631" grpId="7" animBg="1"/>
      <p:bldP spid="631" grpId="8" animBg="1"/>
      <p:bldP spid="631" grpId="9" animBg="1"/>
      <p:bldP spid="631" grpId="10" animBg="1"/>
      <p:bldP spid="631" grpId="11" animBg="1"/>
      <p:bldP spid="631" grpId="12" animBg="1"/>
      <p:bldP spid="632" grpId="0" animBg="1"/>
      <p:bldP spid="632" grpId="1" animBg="1"/>
      <p:bldP spid="632" grpId="2" animBg="1"/>
      <p:bldP spid="632" grpId="3" animBg="1"/>
      <p:bldP spid="632" grpId="4" animBg="1"/>
      <p:bldP spid="632" grpId="5" animBg="1"/>
      <p:bldP spid="632" grpId="6" animBg="1"/>
      <p:bldP spid="632" grpId="7" animBg="1"/>
      <p:bldP spid="632" grpId="8" animBg="1"/>
      <p:bldP spid="632" grpId="9" animBg="1"/>
      <p:bldP spid="632" grpId="10" animBg="1"/>
      <p:bldP spid="632" grpId="11" animBg="1"/>
      <p:bldP spid="632" grpId="12" animBg="1"/>
      <p:bldP spid="639" grpId="0" animBg="1"/>
      <p:bldP spid="639" grpId="1" animBg="1"/>
      <p:bldP spid="639" grpId="2" animBg="1"/>
      <p:bldP spid="640" grpId="0" animBg="1"/>
      <p:bldP spid="640" grpId="1" animBg="1"/>
      <p:bldP spid="640" grpId="2" animBg="1"/>
      <p:bldP spid="641" grpId="0" animBg="1"/>
      <p:bldP spid="641" grpId="1" animBg="1"/>
      <p:bldP spid="641" grpId="2" animBg="1"/>
      <p:bldP spid="642" grpId="0" animBg="1"/>
      <p:bldP spid="642" grpId="1" animBg="1"/>
      <p:bldP spid="642" grpId="2" animBg="1"/>
      <p:bldP spid="643" grpId="0" animBg="1"/>
      <p:bldP spid="643" grpId="1" animBg="1"/>
      <p:bldP spid="643" grpId="2" animBg="1"/>
      <p:bldP spid="644" grpId="0" animBg="1"/>
      <p:bldP spid="644" grpId="1" animBg="1"/>
      <p:bldP spid="644" grpId="2" animBg="1"/>
      <p:bldP spid="651" grpId="0" animBg="1"/>
      <p:bldP spid="651" grpId="1" animBg="1"/>
      <p:bldP spid="651" grpId="2" animBg="1"/>
      <p:bldP spid="652" grpId="0" animBg="1"/>
      <p:bldP spid="652" grpId="1" animBg="1"/>
      <p:bldP spid="652" grpId="2" animBg="1"/>
      <p:bldP spid="653" grpId="0" animBg="1"/>
      <p:bldP spid="653" grpId="1" animBg="1"/>
      <p:bldP spid="653" grpId="2" animBg="1"/>
      <p:bldP spid="654" grpId="0" animBg="1"/>
      <p:bldP spid="654" grpId="1" animBg="1"/>
      <p:bldP spid="654" grpId="2" animBg="1"/>
      <p:bldP spid="655" grpId="0" animBg="1"/>
      <p:bldP spid="655" grpId="1" animBg="1"/>
      <p:bldP spid="655" grpId="2" animBg="1"/>
      <p:bldP spid="656" grpId="0" animBg="1"/>
      <p:bldP spid="656" grpId="1" animBg="1"/>
      <p:bldP spid="656" grpId="2" animBg="1"/>
      <p:bldP spid="663" grpId="0" animBg="1"/>
      <p:bldP spid="663" grpId="1" animBg="1"/>
      <p:bldP spid="663" grpId="2" animBg="1"/>
      <p:bldP spid="664" grpId="0" animBg="1"/>
      <p:bldP spid="664" grpId="1" animBg="1"/>
      <p:bldP spid="664" grpId="2" animBg="1"/>
      <p:bldP spid="665" grpId="0" animBg="1"/>
      <p:bldP spid="665" grpId="1" animBg="1"/>
      <p:bldP spid="665" grpId="2" animBg="1"/>
      <p:bldP spid="666" grpId="0" animBg="1"/>
      <p:bldP spid="666" grpId="1" animBg="1"/>
      <p:bldP spid="666" grpId="2" animBg="1"/>
      <p:bldP spid="667" grpId="0" animBg="1"/>
      <p:bldP spid="667" grpId="1" animBg="1"/>
      <p:bldP spid="667" grpId="2" animBg="1"/>
      <p:bldP spid="668" grpId="0" animBg="1"/>
      <p:bldP spid="668" grpId="1" animBg="1"/>
      <p:bldP spid="668" grpId="2" animBg="1"/>
      <p:bldP spid="675" grpId="0" animBg="1"/>
      <p:bldP spid="675" grpId="1" animBg="1"/>
      <p:bldP spid="675" grpId="2" animBg="1"/>
      <p:bldP spid="676" grpId="0" animBg="1"/>
      <p:bldP spid="676" grpId="1" animBg="1"/>
      <p:bldP spid="676" grpId="2" animBg="1"/>
      <p:bldP spid="677" grpId="0" animBg="1"/>
      <p:bldP spid="677" grpId="1" animBg="1"/>
      <p:bldP spid="677" grpId="2" animBg="1"/>
      <p:bldP spid="678" grpId="0" animBg="1"/>
      <p:bldP spid="678" grpId="1" animBg="1"/>
      <p:bldP spid="678" grpId="2" animBg="1"/>
      <p:bldP spid="679" grpId="0" animBg="1"/>
      <p:bldP spid="679" grpId="1" animBg="1"/>
      <p:bldP spid="679" grpId="2" animBg="1"/>
      <p:bldP spid="680" grpId="0" animBg="1"/>
      <p:bldP spid="680" grpId="1" animBg="1"/>
      <p:bldP spid="680" grpId="2" animBg="1"/>
      <p:bldP spid="681" grpId="0" animBg="1"/>
      <p:bldP spid="681" grpId="1" animBg="1"/>
      <p:bldP spid="681" grpId="2" animBg="1"/>
      <p:bldP spid="681" grpId="3" animBg="1"/>
      <p:bldP spid="681" grpId="4" animBg="1"/>
      <p:bldP spid="681" grpId="5" animBg="1"/>
      <p:bldP spid="681" grpId="6" animBg="1"/>
      <p:bldP spid="682" grpId="0" animBg="1"/>
      <p:bldP spid="682" grpId="1" animBg="1"/>
      <p:bldP spid="682" grpId="2" animBg="1"/>
      <p:bldP spid="682" grpId="3" animBg="1"/>
      <p:bldP spid="682" grpId="4" animBg="1"/>
      <p:bldP spid="682" grpId="5" animBg="1"/>
      <p:bldP spid="682" grpId="6" animBg="1"/>
      <p:bldP spid="683" grpId="0" animBg="1"/>
      <p:bldP spid="683" grpId="1" animBg="1"/>
      <p:bldP spid="683" grpId="2" animBg="1"/>
      <p:bldP spid="683" grpId="3" animBg="1"/>
      <p:bldP spid="683" grpId="4" animBg="1"/>
      <p:bldP spid="683" grpId="5" animBg="1"/>
      <p:bldP spid="683" grpId="6" animBg="1"/>
      <p:bldP spid="684" grpId="0" animBg="1"/>
      <p:bldP spid="684" grpId="1" animBg="1"/>
      <p:bldP spid="684" grpId="2" animBg="1"/>
      <p:bldP spid="684" grpId="3" animBg="1"/>
      <p:bldP spid="684" grpId="4" animBg="1"/>
      <p:bldP spid="684" grpId="5" animBg="1"/>
      <p:bldP spid="684" grpId="6" animBg="1"/>
      <p:bldP spid="685" grpId="0" animBg="1"/>
      <p:bldP spid="685" grpId="1" animBg="1"/>
      <p:bldP spid="685" grpId="2" animBg="1"/>
      <p:bldP spid="686" grpId="0" animBg="1"/>
      <p:bldP spid="686" grpId="1" animBg="1"/>
      <p:bldP spid="686" grpId="2" animBg="1"/>
      <p:bldP spid="687" grpId="0" animBg="1"/>
      <p:bldP spid="687" grpId="1" animBg="1"/>
      <p:bldP spid="687" grpId="2" animBg="1"/>
      <p:bldP spid="688" grpId="0" animBg="1"/>
      <p:bldP spid="688" grpId="1" animBg="1"/>
      <p:bldP spid="688" grpId="2" animBg="1"/>
      <p:bldP spid="689" grpId="0" animBg="1"/>
      <p:bldP spid="689" grpId="1" animBg="1"/>
      <p:bldP spid="689" grpId="2" animBg="1"/>
      <p:bldP spid="689" grpId="3" animBg="1"/>
      <p:bldP spid="689" grpId="4" animBg="1"/>
      <p:bldP spid="689" grpId="5" animBg="1"/>
      <p:bldP spid="689" grpId="6" animBg="1"/>
      <p:bldP spid="689" grpId="7" animBg="1"/>
      <p:bldP spid="689" grpId="8" animBg="1"/>
      <p:bldP spid="689" grpId="9" animBg="1"/>
      <p:bldP spid="689" grpId="10" animBg="1"/>
      <p:bldP spid="689" grpId="11" animBg="1"/>
      <p:bldP spid="689" grpId="12" animBg="1"/>
      <p:bldP spid="690" grpId="0" animBg="1"/>
      <p:bldP spid="690" grpId="1" animBg="1"/>
      <p:bldP spid="690" grpId="2" animBg="1"/>
      <p:bldP spid="690" grpId="3" animBg="1"/>
      <p:bldP spid="690" grpId="4" animBg="1"/>
      <p:bldP spid="690" grpId="5" animBg="1"/>
      <p:bldP spid="690" grpId="6" animBg="1"/>
      <p:bldP spid="690" grpId="7" animBg="1"/>
      <p:bldP spid="690" grpId="8" animBg="1"/>
      <p:bldP spid="690" grpId="9" animBg="1"/>
      <p:bldP spid="690" grpId="10" animBg="1"/>
      <p:bldP spid="690" grpId="11" animBg="1"/>
      <p:bldP spid="690" grpId="12" animBg="1"/>
      <p:bldP spid="691" grpId="0" animBg="1"/>
      <p:bldP spid="691" grpId="1" animBg="1"/>
      <p:bldP spid="691" grpId="2" animBg="1"/>
      <p:bldP spid="691" grpId="3" animBg="1"/>
      <p:bldP spid="691" grpId="4" animBg="1"/>
      <p:bldP spid="691" grpId="5" animBg="1"/>
      <p:bldP spid="691" grpId="6" animBg="1"/>
      <p:bldP spid="691" grpId="7" animBg="1"/>
      <p:bldP spid="691" grpId="8" animBg="1"/>
      <p:bldP spid="691" grpId="9" animBg="1"/>
      <p:bldP spid="691" grpId="10" animBg="1"/>
      <p:bldP spid="691" grpId="11" animBg="1"/>
      <p:bldP spid="691" grpId="12" animBg="1"/>
      <p:bldP spid="692" grpId="0" animBg="1"/>
      <p:bldP spid="692" grpId="1" animBg="1"/>
      <p:bldP spid="692" grpId="2" animBg="1"/>
      <p:bldP spid="692" grpId="3" animBg="1"/>
      <p:bldP spid="692" grpId="4" animBg="1"/>
      <p:bldP spid="692" grpId="5" animBg="1"/>
      <p:bldP spid="692" grpId="6" animBg="1"/>
      <p:bldP spid="692" grpId="7" animBg="1"/>
      <p:bldP spid="692" grpId="8" animBg="1"/>
      <p:bldP spid="692" grpId="9" animBg="1"/>
      <p:bldP spid="692" grpId="10" animBg="1"/>
      <p:bldP spid="692" grpId="11" animBg="1"/>
      <p:bldP spid="692" grpId="12" animBg="1"/>
      <p:bldP spid="699" grpId="0" animBg="1"/>
      <p:bldP spid="699" grpId="1" animBg="1"/>
      <p:bldP spid="699" grpId="2" animBg="1"/>
      <p:bldP spid="700" grpId="0" animBg="1"/>
      <p:bldP spid="700" grpId="1" animBg="1"/>
      <p:bldP spid="700" grpId="2" animBg="1"/>
      <p:bldP spid="701" grpId="0" animBg="1"/>
      <p:bldP spid="701" grpId="1" animBg="1"/>
      <p:bldP spid="701" grpId="2" animBg="1"/>
      <p:bldP spid="702" grpId="0" animBg="1"/>
      <p:bldP spid="702" grpId="1" animBg="1"/>
      <p:bldP spid="702" grpId="2" animBg="1"/>
      <p:bldP spid="703" grpId="0" animBg="1"/>
      <p:bldP spid="703" grpId="1" animBg="1"/>
      <p:bldP spid="703" grpId="2" animBg="1"/>
      <p:bldP spid="704" grpId="0" animBg="1"/>
      <p:bldP spid="704" grpId="1" animBg="1"/>
      <p:bldP spid="704" grpId="2" animBg="1"/>
      <p:bldP spid="711" grpId="0" animBg="1"/>
      <p:bldP spid="711" grpId="1" animBg="1"/>
      <p:bldP spid="711" grpId="2" animBg="1"/>
      <p:bldP spid="712" grpId="0" animBg="1"/>
      <p:bldP spid="712" grpId="1" animBg="1"/>
      <p:bldP spid="712" grpId="2" animBg="1"/>
      <p:bldP spid="713" grpId="0" animBg="1"/>
      <p:bldP spid="713" grpId="1" animBg="1"/>
      <p:bldP spid="713" grpId="2" animBg="1"/>
      <p:bldP spid="714" grpId="0" animBg="1"/>
      <p:bldP spid="714" grpId="1" animBg="1"/>
      <p:bldP spid="714" grpId="2" animBg="1"/>
      <p:bldP spid="715" grpId="0" animBg="1"/>
      <p:bldP spid="715" grpId="1" animBg="1"/>
      <p:bldP spid="715" grpId="2" animBg="1"/>
      <p:bldP spid="716" grpId="0" animBg="1"/>
      <p:bldP spid="716" grpId="1" animBg="1"/>
      <p:bldP spid="716" grpId="2" animBg="1"/>
      <p:bldP spid="723" grpId="0" animBg="1"/>
      <p:bldP spid="723" grpId="1" animBg="1"/>
      <p:bldP spid="723" grpId="2" animBg="1"/>
      <p:bldP spid="724" grpId="0" animBg="1"/>
      <p:bldP spid="724" grpId="1" animBg="1"/>
      <p:bldP spid="724" grpId="2" animBg="1"/>
      <p:bldP spid="725" grpId="0" animBg="1"/>
      <p:bldP spid="725" grpId="1" animBg="1"/>
      <p:bldP spid="725" grpId="2" animBg="1"/>
      <p:bldP spid="726" grpId="0" animBg="1"/>
      <p:bldP spid="726" grpId="1" animBg="1"/>
      <p:bldP spid="726" grpId="2" animBg="1"/>
      <p:bldP spid="727" grpId="0" animBg="1"/>
      <p:bldP spid="727" grpId="1" animBg="1"/>
      <p:bldP spid="727" grpId="2" animBg="1"/>
      <p:bldP spid="728" grpId="0" animBg="1"/>
      <p:bldP spid="728" grpId="1" animBg="1"/>
      <p:bldP spid="728" grpId="2"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LUE 2 Oval 30">
            <a:extLst>
              <a:ext uri="{FF2B5EF4-FFF2-40B4-BE49-F238E27FC236}">
                <a16:creationId xmlns:a16="http://schemas.microsoft.com/office/drawing/2014/main" id="{7F266009-0138-4CAF-AB6D-68D945CC77E7}"/>
              </a:ext>
            </a:extLst>
          </p:cNvPr>
          <p:cNvSpPr>
            <a:spLocks noChangeAspect="1"/>
          </p:cNvSpPr>
          <p:nvPr/>
        </p:nvSpPr>
        <p:spPr>
          <a:xfrm>
            <a:off x="10297907" y="243856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ORANGE 2 Oval 31">
            <a:extLst>
              <a:ext uri="{FF2B5EF4-FFF2-40B4-BE49-F238E27FC236}">
                <a16:creationId xmlns:a16="http://schemas.microsoft.com/office/drawing/2014/main" id="{8615C7AC-7BCB-45AB-93A6-92D4A141AFFB}"/>
              </a:ext>
            </a:extLst>
          </p:cNvPr>
          <p:cNvSpPr>
            <a:spLocks noChangeAspect="1"/>
          </p:cNvSpPr>
          <p:nvPr/>
        </p:nvSpPr>
        <p:spPr>
          <a:xfrm>
            <a:off x="10297907" y="39657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RED 2 Oval 27">
            <a:extLst>
              <a:ext uri="{FF2B5EF4-FFF2-40B4-BE49-F238E27FC236}">
                <a16:creationId xmlns:a16="http://schemas.microsoft.com/office/drawing/2014/main" id="{A44ED151-560F-426D-A418-C5620FBFE49A}"/>
              </a:ext>
            </a:extLst>
          </p:cNvPr>
          <p:cNvSpPr>
            <a:spLocks noChangeAspect="1"/>
          </p:cNvSpPr>
          <p:nvPr/>
        </p:nvSpPr>
        <p:spPr>
          <a:xfrm>
            <a:off x="10297907" y="319215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small RED 1 Oval 21">
            <a:extLst>
              <a:ext uri="{FF2B5EF4-FFF2-40B4-BE49-F238E27FC236}">
                <a16:creationId xmlns:a16="http://schemas.microsoft.com/office/drawing/2014/main" id="{1AF88431-37CB-499A-8FBE-AF4DFBB18379}"/>
              </a:ext>
            </a:extLst>
          </p:cNvPr>
          <p:cNvSpPr>
            <a:spLocks noChangeAspect="1"/>
          </p:cNvSpPr>
          <p:nvPr/>
        </p:nvSpPr>
        <p:spPr>
          <a:xfrm rot="16200000">
            <a:off x="1267859" y="440494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small YELLOW 1 Oval 22">
            <a:extLst>
              <a:ext uri="{FF2B5EF4-FFF2-40B4-BE49-F238E27FC236}">
                <a16:creationId xmlns:a16="http://schemas.microsoft.com/office/drawing/2014/main" id="{575BE72C-771B-4D0F-AEC6-D8D9F78B9C72}"/>
              </a:ext>
            </a:extLst>
          </p:cNvPr>
          <p:cNvSpPr>
            <a:spLocks noChangeAspect="1"/>
          </p:cNvSpPr>
          <p:nvPr/>
        </p:nvSpPr>
        <p:spPr>
          <a:xfrm rot="16200000">
            <a:off x="1267859" y="420761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small GREEN 1 Oval 23">
            <a:extLst>
              <a:ext uri="{FF2B5EF4-FFF2-40B4-BE49-F238E27FC236}">
                <a16:creationId xmlns:a16="http://schemas.microsoft.com/office/drawing/2014/main" id="{D2DD59F5-D68B-4315-9188-8EEFB9BDC687}"/>
              </a:ext>
            </a:extLst>
          </p:cNvPr>
          <p:cNvSpPr>
            <a:spLocks noChangeAspect="1"/>
          </p:cNvSpPr>
          <p:nvPr/>
        </p:nvSpPr>
        <p:spPr>
          <a:xfrm rot="16200000">
            <a:off x="1267859" y="400908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mall BLUE 1 Oval 24">
            <a:extLst>
              <a:ext uri="{FF2B5EF4-FFF2-40B4-BE49-F238E27FC236}">
                <a16:creationId xmlns:a16="http://schemas.microsoft.com/office/drawing/2014/main" id="{FDA74359-6B9F-4230-8595-5E6AEEF1948A}"/>
              </a:ext>
            </a:extLst>
          </p:cNvPr>
          <p:cNvSpPr>
            <a:spLocks noChangeAspect="1"/>
          </p:cNvSpPr>
          <p:nvPr/>
        </p:nvSpPr>
        <p:spPr>
          <a:xfrm rot="16200000">
            <a:off x="1486845" y="440494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small ORANGE 1 Oval 25">
            <a:extLst>
              <a:ext uri="{FF2B5EF4-FFF2-40B4-BE49-F238E27FC236}">
                <a16:creationId xmlns:a16="http://schemas.microsoft.com/office/drawing/2014/main" id="{71DAFE0B-1C29-4F8C-9516-5B7590BA9AFA}"/>
              </a:ext>
            </a:extLst>
          </p:cNvPr>
          <p:cNvSpPr>
            <a:spLocks noChangeAspect="1"/>
          </p:cNvSpPr>
          <p:nvPr/>
        </p:nvSpPr>
        <p:spPr>
          <a:xfrm rot="16200000">
            <a:off x="1486845" y="420761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small PURPLE 1 Oval 26">
            <a:extLst>
              <a:ext uri="{FF2B5EF4-FFF2-40B4-BE49-F238E27FC236}">
                <a16:creationId xmlns:a16="http://schemas.microsoft.com/office/drawing/2014/main" id="{4176194C-7137-4A8C-80C4-15ACF97282BA}"/>
              </a:ext>
            </a:extLst>
          </p:cNvPr>
          <p:cNvSpPr>
            <a:spLocks noChangeAspect="1"/>
          </p:cNvSpPr>
          <p:nvPr/>
        </p:nvSpPr>
        <p:spPr>
          <a:xfrm rot="16200000">
            <a:off x="1486845" y="400908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big RED 1 Oval 27">
            <a:extLst>
              <a:ext uri="{FF2B5EF4-FFF2-40B4-BE49-F238E27FC236}">
                <a16:creationId xmlns:a16="http://schemas.microsoft.com/office/drawing/2014/main" id="{9F5D60BB-0814-405F-A795-EF37EEF6741D}"/>
              </a:ext>
            </a:extLst>
          </p:cNvPr>
          <p:cNvSpPr>
            <a:spLocks noChangeAspect="1"/>
          </p:cNvSpPr>
          <p:nvPr/>
        </p:nvSpPr>
        <p:spPr>
          <a:xfrm>
            <a:off x="1134164" y="3978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big YELLOW 1 Oval 28">
            <a:extLst>
              <a:ext uri="{FF2B5EF4-FFF2-40B4-BE49-F238E27FC236}">
                <a16:creationId xmlns:a16="http://schemas.microsoft.com/office/drawing/2014/main" id="{AECCD1A9-C656-4479-958F-CFCD216FB99A}"/>
              </a:ext>
            </a:extLst>
          </p:cNvPr>
          <p:cNvSpPr>
            <a:spLocks noChangeAspect="1"/>
          </p:cNvSpPr>
          <p:nvPr/>
        </p:nvSpPr>
        <p:spPr>
          <a:xfrm>
            <a:off x="1134164" y="3978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big GREEN 1 Oval 29">
            <a:extLst>
              <a:ext uri="{FF2B5EF4-FFF2-40B4-BE49-F238E27FC236}">
                <a16:creationId xmlns:a16="http://schemas.microsoft.com/office/drawing/2014/main" id="{793CB55B-5644-48CA-8C30-11E5B2ACD785}"/>
              </a:ext>
            </a:extLst>
          </p:cNvPr>
          <p:cNvSpPr>
            <a:spLocks noChangeAspect="1"/>
          </p:cNvSpPr>
          <p:nvPr/>
        </p:nvSpPr>
        <p:spPr>
          <a:xfrm>
            <a:off x="1134164" y="3978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big BLUE1 Oval 30">
            <a:extLst>
              <a:ext uri="{FF2B5EF4-FFF2-40B4-BE49-F238E27FC236}">
                <a16:creationId xmlns:a16="http://schemas.microsoft.com/office/drawing/2014/main" id="{82DA95A5-7FC9-456B-93AA-AC834E1E276C}"/>
              </a:ext>
            </a:extLst>
          </p:cNvPr>
          <p:cNvSpPr>
            <a:spLocks noChangeAspect="1"/>
          </p:cNvSpPr>
          <p:nvPr/>
        </p:nvSpPr>
        <p:spPr>
          <a:xfrm>
            <a:off x="1134164" y="3978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big ORANGE 1 Oval 31">
            <a:extLst>
              <a:ext uri="{FF2B5EF4-FFF2-40B4-BE49-F238E27FC236}">
                <a16:creationId xmlns:a16="http://schemas.microsoft.com/office/drawing/2014/main" id="{275D2E18-BDCB-4E5A-9E53-1448C0E04A39}"/>
              </a:ext>
            </a:extLst>
          </p:cNvPr>
          <p:cNvSpPr>
            <a:spLocks noChangeAspect="1"/>
          </p:cNvSpPr>
          <p:nvPr/>
        </p:nvSpPr>
        <p:spPr>
          <a:xfrm>
            <a:off x="1134164" y="3978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big PURPLE 1  Oval 32">
            <a:extLst>
              <a:ext uri="{FF2B5EF4-FFF2-40B4-BE49-F238E27FC236}">
                <a16:creationId xmlns:a16="http://schemas.microsoft.com/office/drawing/2014/main" id="{FF9A8AD3-58B2-4E9C-B09A-66E95938E717}"/>
              </a:ext>
            </a:extLst>
          </p:cNvPr>
          <p:cNvSpPr>
            <a:spLocks noChangeAspect="1"/>
          </p:cNvSpPr>
          <p:nvPr/>
        </p:nvSpPr>
        <p:spPr>
          <a:xfrm>
            <a:off x="1134164" y="3978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white 4  Oval 38">
            <a:extLst>
              <a:ext uri="{FF2B5EF4-FFF2-40B4-BE49-F238E27FC236}">
                <a16:creationId xmlns:a16="http://schemas.microsoft.com/office/drawing/2014/main" id="{0AE225F5-A209-405C-900E-6DA454694595}"/>
              </a:ext>
            </a:extLst>
          </p:cNvPr>
          <p:cNvSpPr/>
          <p:nvPr/>
        </p:nvSpPr>
        <p:spPr>
          <a:xfrm>
            <a:off x="1170277" y="508503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white 3 Oval 39">
            <a:extLst>
              <a:ext uri="{FF2B5EF4-FFF2-40B4-BE49-F238E27FC236}">
                <a16:creationId xmlns:a16="http://schemas.microsoft.com/office/drawing/2014/main" id="{73683BB6-874B-4FB7-BB0E-6E2E050BEBD8}"/>
              </a:ext>
            </a:extLst>
          </p:cNvPr>
          <p:cNvSpPr/>
          <p:nvPr/>
        </p:nvSpPr>
        <p:spPr>
          <a:xfrm>
            <a:off x="1467080" y="508503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white 2 Oval 40">
            <a:extLst>
              <a:ext uri="{FF2B5EF4-FFF2-40B4-BE49-F238E27FC236}">
                <a16:creationId xmlns:a16="http://schemas.microsoft.com/office/drawing/2014/main" id="{8DE86DC9-07E0-45E4-BC3B-FF0701189C8E}"/>
              </a:ext>
            </a:extLst>
          </p:cNvPr>
          <p:cNvSpPr/>
          <p:nvPr/>
        </p:nvSpPr>
        <p:spPr>
          <a:xfrm>
            <a:off x="1170277" y="477031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white 1  Oval 41">
            <a:extLst>
              <a:ext uri="{FF2B5EF4-FFF2-40B4-BE49-F238E27FC236}">
                <a16:creationId xmlns:a16="http://schemas.microsoft.com/office/drawing/2014/main" id="{0DCD6393-DEDA-4B15-BFCF-E88395D91E96}"/>
              </a:ext>
            </a:extLst>
          </p:cNvPr>
          <p:cNvSpPr/>
          <p:nvPr/>
        </p:nvSpPr>
        <p:spPr>
          <a:xfrm>
            <a:off x="1467080" y="477031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black 2 green Oval 42">
            <a:extLst>
              <a:ext uri="{FF2B5EF4-FFF2-40B4-BE49-F238E27FC236}">
                <a16:creationId xmlns:a16="http://schemas.microsoft.com/office/drawing/2014/main" id="{5B0150FB-E99A-4C2B-96B0-E4711A7E12F2}"/>
              </a:ext>
            </a:extLst>
          </p:cNvPr>
          <p:cNvSpPr/>
          <p:nvPr/>
        </p:nvSpPr>
        <p:spPr>
          <a:xfrm>
            <a:off x="1170277" y="477031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black 1 purple Oval 43">
            <a:extLst>
              <a:ext uri="{FF2B5EF4-FFF2-40B4-BE49-F238E27FC236}">
                <a16:creationId xmlns:a16="http://schemas.microsoft.com/office/drawing/2014/main" id="{218ADD31-4F68-466F-A0BF-29F0440752B1}"/>
              </a:ext>
            </a:extLst>
          </p:cNvPr>
          <p:cNvSpPr/>
          <p:nvPr/>
        </p:nvSpPr>
        <p:spPr>
          <a:xfrm>
            <a:off x="1467080" y="477031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black 3 yellow Oval 44">
            <a:extLst>
              <a:ext uri="{FF2B5EF4-FFF2-40B4-BE49-F238E27FC236}">
                <a16:creationId xmlns:a16="http://schemas.microsoft.com/office/drawing/2014/main" id="{54F52309-67E5-433A-B06F-9C7A65112BAD}"/>
              </a:ext>
            </a:extLst>
          </p:cNvPr>
          <p:cNvSpPr/>
          <p:nvPr/>
        </p:nvSpPr>
        <p:spPr>
          <a:xfrm>
            <a:off x="1467080" y="508503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black 4 red Oval 45">
            <a:extLst>
              <a:ext uri="{FF2B5EF4-FFF2-40B4-BE49-F238E27FC236}">
                <a16:creationId xmlns:a16="http://schemas.microsoft.com/office/drawing/2014/main" id="{AA0F7F58-3F10-44EB-B558-4A7564AE218C}"/>
              </a:ext>
            </a:extLst>
          </p:cNvPr>
          <p:cNvSpPr/>
          <p:nvPr/>
        </p:nvSpPr>
        <p:spPr>
          <a:xfrm>
            <a:off x="1170277" y="508503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cover 4 Rectangle 54">
            <a:extLst>
              <a:ext uri="{FF2B5EF4-FFF2-40B4-BE49-F238E27FC236}">
                <a16:creationId xmlns:a16="http://schemas.microsoft.com/office/drawing/2014/main" id="{E7C253C7-860A-488A-A2F7-F65D7CB618AC}"/>
              </a:ext>
            </a:extLst>
          </p:cNvPr>
          <p:cNvSpPr/>
          <p:nvPr/>
        </p:nvSpPr>
        <p:spPr>
          <a:xfrm>
            <a:off x="1106690"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cover 3 Rectangle 55">
            <a:extLst>
              <a:ext uri="{FF2B5EF4-FFF2-40B4-BE49-F238E27FC236}">
                <a16:creationId xmlns:a16="http://schemas.microsoft.com/office/drawing/2014/main" id="{E23F3924-1C34-409E-8439-45C346E23A0E}"/>
              </a:ext>
            </a:extLst>
          </p:cNvPr>
          <p:cNvSpPr/>
          <p:nvPr/>
        </p:nvSpPr>
        <p:spPr>
          <a:xfrm>
            <a:off x="1106690"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cover 1 Rectangle 57">
            <a:extLst>
              <a:ext uri="{FF2B5EF4-FFF2-40B4-BE49-F238E27FC236}">
                <a16:creationId xmlns:a16="http://schemas.microsoft.com/office/drawing/2014/main" id="{335E06C6-0529-4B4E-841C-B0A0CBCD36C1}"/>
              </a:ext>
            </a:extLst>
          </p:cNvPr>
          <p:cNvSpPr/>
          <p:nvPr/>
        </p:nvSpPr>
        <p:spPr>
          <a:xfrm>
            <a:off x="1106690"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cover 2 Rectangle 56">
            <a:extLst>
              <a:ext uri="{FF2B5EF4-FFF2-40B4-BE49-F238E27FC236}">
                <a16:creationId xmlns:a16="http://schemas.microsoft.com/office/drawing/2014/main" id="{BED617C0-00CF-4156-86AB-21039CEE7691}"/>
              </a:ext>
            </a:extLst>
          </p:cNvPr>
          <p:cNvSpPr/>
          <p:nvPr/>
        </p:nvSpPr>
        <p:spPr>
          <a:xfrm>
            <a:off x="1106690"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small RED 2 Oval 21">
            <a:extLst>
              <a:ext uri="{FF2B5EF4-FFF2-40B4-BE49-F238E27FC236}">
                <a16:creationId xmlns:a16="http://schemas.microsoft.com/office/drawing/2014/main" id="{E67E4FF4-2938-4565-8CD6-1C1B3C68CA2F}"/>
              </a:ext>
            </a:extLst>
          </p:cNvPr>
          <p:cNvSpPr>
            <a:spLocks noChangeAspect="1"/>
          </p:cNvSpPr>
          <p:nvPr/>
        </p:nvSpPr>
        <p:spPr>
          <a:xfrm rot="16200000">
            <a:off x="1267859" y="3642948"/>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small YELLOW 2 Oval 22">
            <a:extLst>
              <a:ext uri="{FF2B5EF4-FFF2-40B4-BE49-F238E27FC236}">
                <a16:creationId xmlns:a16="http://schemas.microsoft.com/office/drawing/2014/main" id="{2E3C2275-6DBB-4ED6-83C0-0B6F50C3F02A}"/>
              </a:ext>
            </a:extLst>
          </p:cNvPr>
          <p:cNvSpPr>
            <a:spLocks noChangeAspect="1"/>
          </p:cNvSpPr>
          <p:nvPr/>
        </p:nvSpPr>
        <p:spPr>
          <a:xfrm rot="16200000">
            <a:off x="1267859" y="34425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small GREEN 2 Oval 23">
            <a:extLst>
              <a:ext uri="{FF2B5EF4-FFF2-40B4-BE49-F238E27FC236}">
                <a16:creationId xmlns:a16="http://schemas.microsoft.com/office/drawing/2014/main" id="{623FFAA6-BC2C-4DE8-93D6-E4EEE0927FCF}"/>
              </a:ext>
            </a:extLst>
          </p:cNvPr>
          <p:cNvSpPr>
            <a:spLocks noChangeAspect="1"/>
          </p:cNvSpPr>
          <p:nvPr/>
        </p:nvSpPr>
        <p:spPr>
          <a:xfrm rot="16200000">
            <a:off x="1267859" y="3245531"/>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small BLUE 2 Oval 24">
            <a:extLst>
              <a:ext uri="{FF2B5EF4-FFF2-40B4-BE49-F238E27FC236}">
                <a16:creationId xmlns:a16="http://schemas.microsoft.com/office/drawing/2014/main" id="{D2E6C3CE-E602-4A9E-B59A-6238D89CA779}"/>
              </a:ext>
            </a:extLst>
          </p:cNvPr>
          <p:cNvSpPr>
            <a:spLocks noChangeAspect="1"/>
          </p:cNvSpPr>
          <p:nvPr/>
        </p:nvSpPr>
        <p:spPr>
          <a:xfrm rot="16200000">
            <a:off x="1486845" y="3642948"/>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small ORANGE 2 Oval 25">
            <a:extLst>
              <a:ext uri="{FF2B5EF4-FFF2-40B4-BE49-F238E27FC236}">
                <a16:creationId xmlns:a16="http://schemas.microsoft.com/office/drawing/2014/main" id="{CD1AF3D1-6498-4A29-88E8-CD5A0C2F18C2}"/>
              </a:ext>
            </a:extLst>
          </p:cNvPr>
          <p:cNvSpPr>
            <a:spLocks noChangeAspect="1"/>
          </p:cNvSpPr>
          <p:nvPr/>
        </p:nvSpPr>
        <p:spPr>
          <a:xfrm rot="16200000">
            <a:off x="1486845" y="34425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small PURPLE 2 Oval 26">
            <a:extLst>
              <a:ext uri="{FF2B5EF4-FFF2-40B4-BE49-F238E27FC236}">
                <a16:creationId xmlns:a16="http://schemas.microsoft.com/office/drawing/2014/main" id="{E1C8A8AC-02B1-48C7-95F9-672489F7F808}"/>
              </a:ext>
            </a:extLst>
          </p:cNvPr>
          <p:cNvSpPr>
            <a:spLocks noChangeAspect="1"/>
          </p:cNvSpPr>
          <p:nvPr/>
        </p:nvSpPr>
        <p:spPr>
          <a:xfrm rot="16200000">
            <a:off x="1486845" y="3245531"/>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big RED 2 Oval 27">
            <a:extLst>
              <a:ext uri="{FF2B5EF4-FFF2-40B4-BE49-F238E27FC236}">
                <a16:creationId xmlns:a16="http://schemas.microsoft.com/office/drawing/2014/main" id="{4FCADDB0-B367-47C9-A60D-656C5167C97C}"/>
              </a:ext>
            </a:extLst>
          </p:cNvPr>
          <p:cNvSpPr>
            <a:spLocks noChangeAspect="1"/>
          </p:cNvSpPr>
          <p:nvPr/>
        </p:nvSpPr>
        <p:spPr>
          <a:xfrm>
            <a:off x="1143080" y="32139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big YELLOW 2 Oval 28">
            <a:extLst>
              <a:ext uri="{FF2B5EF4-FFF2-40B4-BE49-F238E27FC236}">
                <a16:creationId xmlns:a16="http://schemas.microsoft.com/office/drawing/2014/main" id="{6E969F89-024B-4961-8E30-5AB50DF73E62}"/>
              </a:ext>
            </a:extLst>
          </p:cNvPr>
          <p:cNvSpPr>
            <a:spLocks noChangeAspect="1"/>
          </p:cNvSpPr>
          <p:nvPr/>
        </p:nvSpPr>
        <p:spPr>
          <a:xfrm>
            <a:off x="1143080" y="32139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big GREEN 2 Oval 29">
            <a:extLst>
              <a:ext uri="{FF2B5EF4-FFF2-40B4-BE49-F238E27FC236}">
                <a16:creationId xmlns:a16="http://schemas.microsoft.com/office/drawing/2014/main" id="{FB008D16-7F83-49AB-9737-6370AECF909D}"/>
              </a:ext>
            </a:extLst>
          </p:cNvPr>
          <p:cNvSpPr>
            <a:spLocks noChangeAspect="1"/>
          </p:cNvSpPr>
          <p:nvPr/>
        </p:nvSpPr>
        <p:spPr>
          <a:xfrm>
            <a:off x="1143080" y="32139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big BLUE 2 Oval 30">
            <a:extLst>
              <a:ext uri="{FF2B5EF4-FFF2-40B4-BE49-F238E27FC236}">
                <a16:creationId xmlns:a16="http://schemas.microsoft.com/office/drawing/2014/main" id="{1233B105-EC59-455E-97BF-14A03019F8F8}"/>
              </a:ext>
            </a:extLst>
          </p:cNvPr>
          <p:cNvSpPr>
            <a:spLocks noChangeAspect="1"/>
          </p:cNvSpPr>
          <p:nvPr/>
        </p:nvSpPr>
        <p:spPr>
          <a:xfrm>
            <a:off x="1143080" y="32139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big ORANGE 2 Oval 31">
            <a:extLst>
              <a:ext uri="{FF2B5EF4-FFF2-40B4-BE49-F238E27FC236}">
                <a16:creationId xmlns:a16="http://schemas.microsoft.com/office/drawing/2014/main" id="{7162CF0F-79C0-4D60-A4B4-66A213A25939}"/>
              </a:ext>
            </a:extLst>
          </p:cNvPr>
          <p:cNvSpPr>
            <a:spLocks noChangeAspect="1"/>
          </p:cNvSpPr>
          <p:nvPr/>
        </p:nvSpPr>
        <p:spPr>
          <a:xfrm>
            <a:off x="1143080" y="32139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big PURPLE 2 Oval 32">
            <a:extLst>
              <a:ext uri="{FF2B5EF4-FFF2-40B4-BE49-F238E27FC236}">
                <a16:creationId xmlns:a16="http://schemas.microsoft.com/office/drawing/2014/main" id="{4D94C2B1-391B-4784-89DE-8564939C93FE}"/>
              </a:ext>
            </a:extLst>
          </p:cNvPr>
          <p:cNvSpPr>
            <a:spLocks noChangeAspect="1"/>
          </p:cNvSpPr>
          <p:nvPr/>
        </p:nvSpPr>
        <p:spPr>
          <a:xfrm>
            <a:off x="1143080" y="32139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small RED 3 Oval 21">
            <a:extLst>
              <a:ext uri="{FF2B5EF4-FFF2-40B4-BE49-F238E27FC236}">
                <a16:creationId xmlns:a16="http://schemas.microsoft.com/office/drawing/2014/main" id="{516A545A-AC53-4E56-97AA-A6D4BAFA1824}"/>
              </a:ext>
            </a:extLst>
          </p:cNvPr>
          <p:cNvSpPr>
            <a:spLocks noChangeAspect="1"/>
          </p:cNvSpPr>
          <p:nvPr/>
        </p:nvSpPr>
        <p:spPr>
          <a:xfrm rot="16200000">
            <a:off x="1267859" y="28868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small YELLOW 3 Oval 22">
            <a:extLst>
              <a:ext uri="{FF2B5EF4-FFF2-40B4-BE49-F238E27FC236}">
                <a16:creationId xmlns:a16="http://schemas.microsoft.com/office/drawing/2014/main" id="{644004FE-BCCD-43AB-A7AF-CEB9DDD2FED9}"/>
              </a:ext>
            </a:extLst>
          </p:cNvPr>
          <p:cNvSpPr>
            <a:spLocks noChangeAspect="1"/>
          </p:cNvSpPr>
          <p:nvPr/>
        </p:nvSpPr>
        <p:spPr>
          <a:xfrm rot="16200000">
            <a:off x="1267859" y="269133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small GREEN 3 Oval 23">
            <a:extLst>
              <a:ext uri="{FF2B5EF4-FFF2-40B4-BE49-F238E27FC236}">
                <a16:creationId xmlns:a16="http://schemas.microsoft.com/office/drawing/2014/main" id="{0B73B4C2-E50A-4D60-BC3E-803EBD13F937}"/>
              </a:ext>
            </a:extLst>
          </p:cNvPr>
          <p:cNvSpPr>
            <a:spLocks noChangeAspect="1"/>
          </p:cNvSpPr>
          <p:nvPr/>
        </p:nvSpPr>
        <p:spPr>
          <a:xfrm rot="16200000">
            <a:off x="1267859" y="249089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small BLUE 3 Oval 24">
            <a:extLst>
              <a:ext uri="{FF2B5EF4-FFF2-40B4-BE49-F238E27FC236}">
                <a16:creationId xmlns:a16="http://schemas.microsoft.com/office/drawing/2014/main" id="{0766EDD8-B892-4277-9DA1-84129401FEF5}"/>
              </a:ext>
            </a:extLst>
          </p:cNvPr>
          <p:cNvSpPr>
            <a:spLocks noChangeAspect="1"/>
          </p:cNvSpPr>
          <p:nvPr/>
        </p:nvSpPr>
        <p:spPr>
          <a:xfrm rot="16200000">
            <a:off x="1486845" y="28868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small ORANGE 3 Oval 25">
            <a:extLst>
              <a:ext uri="{FF2B5EF4-FFF2-40B4-BE49-F238E27FC236}">
                <a16:creationId xmlns:a16="http://schemas.microsoft.com/office/drawing/2014/main" id="{1AACD262-EC57-47EE-9311-AB5BCDA5733C}"/>
              </a:ext>
            </a:extLst>
          </p:cNvPr>
          <p:cNvSpPr>
            <a:spLocks noChangeAspect="1"/>
          </p:cNvSpPr>
          <p:nvPr/>
        </p:nvSpPr>
        <p:spPr>
          <a:xfrm rot="16200000">
            <a:off x="1486845" y="269133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small PURPLE 3 Oval 26">
            <a:extLst>
              <a:ext uri="{FF2B5EF4-FFF2-40B4-BE49-F238E27FC236}">
                <a16:creationId xmlns:a16="http://schemas.microsoft.com/office/drawing/2014/main" id="{AE70DF41-F879-4395-8EAF-2548F02BAF64}"/>
              </a:ext>
            </a:extLst>
          </p:cNvPr>
          <p:cNvSpPr>
            <a:spLocks noChangeAspect="1"/>
          </p:cNvSpPr>
          <p:nvPr/>
        </p:nvSpPr>
        <p:spPr>
          <a:xfrm rot="16200000">
            <a:off x="1486845" y="249089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big RED 3 Oval 27">
            <a:extLst>
              <a:ext uri="{FF2B5EF4-FFF2-40B4-BE49-F238E27FC236}">
                <a16:creationId xmlns:a16="http://schemas.microsoft.com/office/drawing/2014/main" id="{750B154B-B344-41C9-9499-F4DD665897D8}"/>
              </a:ext>
            </a:extLst>
          </p:cNvPr>
          <p:cNvSpPr>
            <a:spLocks noChangeAspect="1"/>
          </p:cNvSpPr>
          <p:nvPr/>
        </p:nvSpPr>
        <p:spPr>
          <a:xfrm>
            <a:off x="1123859"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big YELLOW 3 Oval 28">
            <a:extLst>
              <a:ext uri="{FF2B5EF4-FFF2-40B4-BE49-F238E27FC236}">
                <a16:creationId xmlns:a16="http://schemas.microsoft.com/office/drawing/2014/main" id="{50D1043A-1766-4891-B328-5BB2C9DA73A9}"/>
              </a:ext>
            </a:extLst>
          </p:cNvPr>
          <p:cNvSpPr>
            <a:spLocks noChangeAspect="1"/>
          </p:cNvSpPr>
          <p:nvPr/>
        </p:nvSpPr>
        <p:spPr>
          <a:xfrm>
            <a:off x="1123859"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big GREEN 3 Oval 29">
            <a:extLst>
              <a:ext uri="{FF2B5EF4-FFF2-40B4-BE49-F238E27FC236}">
                <a16:creationId xmlns:a16="http://schemas.microsoft.com/office/drawing/2014/main" id="{93803F37-EAE5-46C4-92C8-05022A8D0EED}"/>
              </a:ext>
            </a:extLst>
          </p:cNvPr>
          <p:cNvSpPr>
            <a:spLocks noChangeAspect="1"/>
          </p:cNvSpPr>
          <p:nvPr/>
        </p:nvSpPr>
        <p:spPr>
          <a:xfrm>
            <a:off x="1123859"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big BLUE 3 Oval 30">
            <a:extLst>
              <a:ext uri="{FF2B5EF4-FFF2-40B4-BE49-F238E27FC236}">
                <a16:creationId xmlns:a16="http://schemas.microsoft.com/office/drawing/2014/main" id="{69398CB7-B311-4616-BC46-B36C1787D88C}"/>
              </a:ext>
            </a:extLst>
          </p:cNvPr>
          <p:cNvSpPr>
            <a:spLocks noChangeAspect="1"/>
          </p:cNvSpPr>
          <p:nvPr/>
        </p:nvSpPr>
        <p:spPr>
          <a:xfrm>
            <a:off x="1123859"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big ORANGE 3 Oval 31">
            <a:extLst>
              <a:ext uri="{FF2B5EF4-FFF2-40B4-BE49-F238E27FC236}">
                <a16:creationId xmlns:a16="http://schemas.microsoft.com/office/drawing/2014/main" id="{8CD873FD-DF64-4324-BD26-CC0AE41A3DA0}"/>
              </a:ext>
            </a:extLst>
          </p:cNvPr>
          <p:cNvSpPr>
            <a:spLocks noChangeAspect="1"/>
          </p:cNvSpPr>
          <p:nvPr/>
        </p:nvSpPr>
        <p:spPr>
          <a:xfrm>
            <a:off x="1123859"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big PURPLE 3   Oval 32">
            <a:extLst>
              <a:ext uri="{FF2B5EF4-FFF2-40B4-BE49-F238E27FC236}">
                <a16:creationId xmlns:a16="http://schemas.microsoft.com/office/drawing/2014/main" id="{C0259E7E-9891-4164-B6BA-AF8500B480A2}"/>
              </a:ext>
            </a:extLst>
          </p:cNvPr>
          <p:cNvSpPr>
            <a:spLocks noChangeAspect="1"/>
          </p:cNvSpPr>
          <p:nvPr/>
        </p:nvSpPr>
        <p:spPr>
          <a:xfrm>
            <a:off x="1123859"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small RED 4 Oval 21">
            <a:extLst>
              <a:ext uri="{FF2B5EF4-FFF2-40B4-BE49-F238E27FC236}">
                <a16:creationId xmlns:a16="http://schemas.microsoft.com/office/drawing/2014/main" id="{C327EF13-CE54-4E9F-BD13-236B3B3DEAD4}"/>
              </a:ext>
            </a:extLst>
          </p:cNvPr>
          <p:cNvSpPr>
            <a:spLocks noChangeAspect="1"/>
          </p:cNvSpPr>
          <p:nvPr/>
        </p:nvSpPr>
        <p:spPr>
          <a:xfrm rot="16200000">
            <a:off x="1267859" y="212404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small YELLOW 4 Oval 22">
            <a:extLst>
              <a:ext uri="{FF2B5EF4-FFF2-40B4-BE49-F238E27FC236}">
                <a16:creationId xmlns:a16="http://schemas.microsoft.com/office/drawing/2014/main" id="{C0321706-A557-4B24-8748-DACC69F1A12F}"/>
              </a:ext>
            </a:extLst>
          </p:cNvPr>
          <p:cNvSpPr>
            <a:spLocks noChangeAspect="1"/>
          </p:cNvSpPr>
          <p:nvPr/>
        </p:nvSpPr>
        <p:spPr>
          <a:xfrm rot="16200000">
            <a:off x="1267859" y="192442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small GREEN 4 Oval 23">
            <a:extLst>
              <a:ext uri="{FF2B5EF4-FFF2-40B4-BE49-F238E27FC236}">
                <a16:creationId xmlns:a16="http://schemas.microsoft.com/office/drawing/2014/main" id="{BC7224FE-7E55-45D9-B291-CA596D4F71B2}"/>
              </a:ext>
            </a:extLst>
          </p:cNvPr>
          <p:cNvSpPr>
            <a:spLocks noChangeAspect="1"/>
          </p:cNvSpPr>
          <p:nvPr/>
        </p:nvSpPr>
        <p:spPr>
          <a:xfrm rot="16200000">
            <a:off x="1267859" y="172866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small BLUE 4 Oval 24">
            <a:extLst>
              <a:ext uri="{FF2B5EF4-FFF2-40B4-BE49-F238E27FC236}">
                <a16:creationId xmlns:a16="http://schemas.microsoft.com/office/drawing/2014/main" id="{14494C85-61AD-4363-B409-ABB37B74F7AD}"/>
              </a:ext>
            </a:extLst>
          </p:cNvPr>
          <p:cNvSpPr>
            <a:spLocks noChangeAspect="1"/>
          </p:cNvSpPr>
          <p:nvPr/>
        </p:nvSpPr>
        <p:spPr>
          <a:xfrm rot="16200000">
            <a:off x="1486845" y="212404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small ORANGE 4 Oval 25">
            <a:extLst>
              <a:ext uri="{FF2B5EF4-FFF2-40B4-BE49-F238E27FC236}">
                <a16:creationId xmlns:a16="http://schemas.microsoft.com/office/drawing/2014/main" id="{AFB833B5-E855-4B88-A8AC-D18F6CCC7B33}"/>
              </a:ext>
            </a:extLst>
          </p:cNvPr>
          <p:cNvSpPr>
            <a:spLocks noChangeAspect="1"/>
          </p:cNvSpPr>
          <p:nvPr/>
        </p:nvSpPr>
        <p:spPr>
          <a:xfrm rot="16200000">
            <a:off x="1486845" y="192442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small PURPLE 4 Oval 26">
            <a:extLst>
              <a:ext uri="{FF2B5EF4-FFF2-40B4-BE49-F238E27FC236}">
                <a16:creationId xmlns:a16="http://schemas.microsoft.com/office/drawing/2014/main" id="{3C4CD16B-FE06-4F09-8EF2-44CB7779B39F}"/>
              </a:ext>
            </a:extLst>
          </p:cNvPr>
          <p:cNvSpPr>
            <a:spLocks noChangeAspect="1"/>
          </p:cNvSpPr>
          <p:nvPr/>
        </p:nvSpPr>
        <p:spPr>
          <a:xfrm rot="16200000">
            <a:off x="1486845" y="172866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big RED 4 Oval 27">
            <a:extLst>
              <a:ext uri="{FF2B5EF4-FFF2-40B4-BE49-F238E27FC236}">
                <a16:creationId xmlns:a16="http://schemas.microsoft.com/office/drawing/2014/main" id="{96B11E16-0434-4E7E-A423-86C45F799EF8}"/>
              </a:ext>
            </a:extLst>
          </p:cNvPr>
          <p:cNvSpPr>
            <a:spLocks noChangeAspect="1"/>
          </p:cNvSpPr>
          <p:nvPr/>
        </p:nvSpPr>
        <p:spPr>
          <a:xfrm>
            <a:off x="1143080" y="17068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big YELLOW 4 Oval 28">
            <a:extLst>
              <a:ext uri="{FF2B5EF4-FFF2-40B4-BE49-F238E27FC236}">
                <a16:creationId xmlns:a16="http://schemas.microsoft.com/office/drawing/2014/main" id="{CD30FDAB-E048-43F8-808A-8F7B56910944}"/>
              </a:ext>
            </a:extLst>
          </p:cNvPr>
          <p:cNvSpPr>
            <a:spLocks noChangeAspect="1"/>
          </p:cNvSpPr>
          <p:nvPr/>
        </p:nvSpPr>
        <p:spPr>
          <a:xfrm>
            <a:off x="1143080" y="17068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big GREEN 4 Oval 29">
            <a:extLst>
              <a:ext uri="{FF2B5EF4-FFF2-40B4-BE49-F238E27FC236}">
                <a16:creationId xmlns:a16="http://schemas.microsoft.com/office/drawing/2014/main" id="{6B9C52E7-AE60-4704-A19C-6825386FD96D}"/>
              </a:ext>
            </a:extLst>
          </p:cNvPr>
          <p:cNvSpPr>
            <a:spLocks noChangeAspect="1"/>
          </p:cNvSpPr>
          <p:nvPr/>
        </p:nvSpPr>
        <p:spPr>
          <a:xfrm>
            <a:off x="1143080" y="17068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big BLUE 4 Oval 30">
            <a:extLst>
              <a:ext uri="{FF2B5EF4-FFF2-40B4-BE49-F238E27FC236}">
                <a16:creationId xmlns:a16="http://schemas.microsoft.com/office/drawing/2014/main" id="{92F4A8C0-9F0A-4CAA-9635-392BF15E45B9}"/>
              </a:ext>
            </a:extLst>
          </p:cNvPr>
          <p:cNvSpPr>
            <a:spLocks noChangeAspect="1"/>
          </p:cNvSpPr>
          <p:nvPr/>
        </p:nvSpPr>
        <p:spPr>
          <a:xfrm>
            <a:off x="1143080" y="17068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big ORANGE 4 Oval 31">
            <a:extLst>
              <a:ext uri="{FF2B5EF4-FFF2-40B4-BE49-F238E27FC236}">
                <a16:creationId xmlns:a16="http://schemas.microsoft.com/office/drawing/2014/main" id="{D1F4C5AF-2028-4429-A9D4-30AE7DF62539}"/>
              </a:ext>
            </a:extLst>
          </p:cNvPr>
          <p:cNvSpPr>
            <a:spLocks noChangeAspect="1"/>
          </p:cNvSpPr>
          <p:nvPr/>
        </p:nvSpPr>
        <p:spPr>
          <a:xfrm>
            <a:off x="1143080" y="17068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big PURPLE 4 Oval 32">
            <a:extLst>
              <a:ext uri="{FF2B5EF4-FFF2-40B4-BE49-F238E27FC236}">
                <a16:creationId xmlns:a16="http://schemas.microsoft.com/office/drawing/2014/main" id="{75C4C9E0-A736-4436-B82A-E1DBB7671DF6}"/>
              </a:ext>
            </a:extLst>
          </p:cNvPr>
          <p:cNvSpPr>
            <a:spLocks noChangeAspect="1"/>
          </p:cNvSpPr>
          <p:nvPr/>
        </p:nvSpPr>
        <p:spPr>
          <a:xfrm>
            <a:off x="1143080" y="17068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PURPLE 4 Oval 32">
            <a:extLst>
              <a:ext uri="{FF2B5EF4-FFF2-40B4-BE49-F238E27FC236}">
                <a16:creationId xmlns:a16="http://schemas.microsoft.com/office/drawing/2014/main" id="{5758E2C3-C2A7-4EBF-8E7E-7196741349D1}"/>
              </a:ext>
            </a:extLst>
          </p:cNvPr>
          <p:cNvSpPr>
            <a:spLocks noChangeAspect="1"/>
          </p:cNvSpPr>
          <p:nvPr/>
        </p:nvSpPr>
        <p:spPr>
          <a:xfrm>
            <a:off x="10297907" y="168498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NEW GAME Rectangle 71">
            <a:hlinkClick r:id="rId2" action="ppaction://hlinksldjump"/>
            <a:extLst>
              <a:ext uri="{FF2B5EF4-FFF2-40B4-BE49-F238E27FC236}">
                <a16:creationId xmlns:a16="http://schemas.microsoft.com/office/drawing/2014/main" id="{0270154E-B57A-4D1E-959A-AF16DF8420AD}"/>
              </a:ext>
            </a:extLst>
          </p:cNvPr>
          <p:cNvSpPr/>
          <p:nvPr/>
        </p:nvSpPr>
        <p:spPr>
          <a:xfrm>
            <a:off x="10731024" y="6246485"/>
            <a:ext cx="1133645" cy="307777"/>
          </a:xfrm>
          <a:prstGeom prst="rect">
            <a:avLst/>
          </a:prstGeom>
          <a:noFill/>
        </p:spPr>
        <p:txBody>
          <a:bodyPr wrap="none" lIns="91440" tIns="45720" rIns="91440" bIns="45720">
            <a:spAutoFit/>
          </a:body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NEW GAME</a:t>
            </a:r>
          </a:p>
        </p:txBody>
      </p:sp>
      <p:sp>
        <p:nvSpPr>
          <p:cNvPr id="67" name="BIG cover 4 Rectangle 56">
            <a:extLst>
              <a:ext uri="{FF2B5EF4-FFF2-40B4-BE49-F238E27FC236}">
                <a16:creationId xmlns:a16="http://schemas.microsoft.com/office/drawing/2014/main" id="{BA6A557E-4188-4FD7-97C6-D941D15D648F}"/>
              </a:ext>
            </a:extLst>
          </p:cNvPr>
          <p:cNvSpPr/>
          <p:nvPr/>
        </p:nvSpPr>
        <p:spPr>
          <a:xfrm>
            <a:off x="10178568" y="1653460"/>
            <a:ext cx="886679" cy="2996536"/>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68" name="REVEAL Rectangle 87">
            <a:extLst>
              <a:ext uri="{FF2B5EF4-FFF2-40B4-BE49-F238E27FC236}">
                <a16:creationId xmlns:a16="http://schemas.microsoft.com/office/drawing/2014/main" id="{8C6F6F21-9839-4ADD-B99C-CC0BF61E3208}"/>
              </a:ext>
            </a:extLst>
          </p:cNvPr>
          <p:cNvSpPr/>
          <p:nvPr/>
        </p:nvSpPr>
        <p:spPr>
          <a:xfrm>
            <a:off x="10137562" y="4794994"/>
            <a:ext cx="979056" cy="523220"/>
          </a:xfrm>
          <a:prstGeom prst="rect">
            <a:avLst/>
          </a:prstGeom>
          <a:noFill/>
        </p:spPr>
        <p:txBody>
          <a:bodyPr wrap="square" lIns="91440" tIns="45720" rIns="91440" bIns="4572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REVEAL / COVER</a:t>
            </a:r>
          </a:p>
        </p:txBody>
      </p:sp>
      <p:sp>
        <p:nvSpPr>
          <p:cNvPr id="69" name="small RED 1 Oval 21">
            <a:extLst>
              <a:ext uri="{FF2B5EF4-FFF2-40B4-BE49-F238E27FC236}">
                <a16:creationId xmlns:a16="http://schemas.microsoft.com/office/drawing/2014/main" id="{287D48D1-286C-4E5A-BDA4-431CACB2F1A9}"/>
              </a:ext>
            </a:extLst>
          </p:cNvPr>
          <p:cNvSpPr>
            <a:spLocks noChangeAspect="1"/>
          </p:cNvSpPr>
          <p:nvPr/>
        </p:nvSpPr>
        <p:spPr>
          <a:xfrm rot="16200000">
            <a:off x="2027709" y="439170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small YELLOW 1 Oval 22">
            <a:extLst>
              <a:ext uri="{FF2B5EF4-FFF2-40B4-BE49-F238E27FC236}">
                <a16:creationId xmlns:a16="http://schemas.microsoft.com/office/drawing/2014/main" id="{D3AA662F-A36E-46ED-9131-417522AAFC19}"/>
              </a:ext>
            </a:extLst>
          </p:cNvPr>
          <p:cNvSpPr>
            <a:spLocks noChangeAspect="1"/>
          </p:cNvSpPr>
          <p:nvPr/>
        </p:nvSpPr>
        <p:spPr>
          <a:xfrm rot="16200000">
            <a:off x="2027709" y="419436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small GREEN 1 Oval 23">
            <a:extLst>
              <a:ext uri="{FF2B5EF4-FFF2-40B4-BE49-F238E27FC236}">
                <a16:creationId xmlns:a16="http://schemas.microsoft.com/office/drawing/2014/main" id="{919D706D-CED8-4619-8100-AA215E85F565}"/>
              </a:ext>
            </a:extLst>
          </p:cNvPr>
          <p:cNvSpPr>
            <a:spLocks noChangeAspect="1"/>
          </p:cNvSpPr>
          <p:nvPr/>
        </p:nvSpPr>
        <p:spPr>
          <a:xfrm rot="16200000">
            <a:off x="2027709" y="399584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small BLUE 1 Oval 24">
            <a:extLst>
              <a:ext uri="{FF2B5EF4-FFF2-40B4-BE49-F238E27FC236}">
                <a16:creationId xmlns:a16="http://schemas.microsoft.com/office/drawing/2014/main" id="{46A70CA1-DA4A-4883-A7CC-8017D824D9BD}"/>
              </a:ext>
            </a:extLst>
          </p:cNvPr>
          <p:cNvSpPr>
            <a:spLocks noChangeAspect="1"/>
          </p:cNvSpPr>
          <p:nvPr/>
        </p:nvSpPr>
        <p:spPr>
          <a:xfrm rot="16200000">
            <a:off x="2246695" y="439170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small ORANGE 1 Oval 25">
            <a:extLst>
              <a:ext uri="{FF2B5EF4-FFF2-40B4-BE49-F238E27FC236}">
                <a16:creationId xmlns:a16="http://schemas.microsoft.com/office/drawing/2014/main" id="{F23A67FD-2DB3-4A24-8AE8-3BCB18155817}"/>
              </a:ext>
            </a:extLst>
          </p:cNvPr>
          <p:cNvSpPr>
            <a:spLocks noChangeAspect="1"/>
          </p:cNvSpPr>
          <p:nvPr/>
        </p:nvSpPr>
        <p:spPr>
          <a:xfrm rot="16200000">
            <a:off x="2246695" y="419436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small PURPLE 1 Oval 26">
            <a:extLst>
              <a:ext uri="{FF2B5EF4-FFF2-40B4-BE49-F238E27FC236}">
                <a16:creationId xmlns:a16="http://schemas.microsoft.com/office/drawing/2014/main" id="{4D9A2372-E826-4E04-938B-795B3AF3B770}"/>
              </a:ext>
            </a:extLst>
          </p:cNvPr>
          <p:cNvSpPr>
            <a:spLocks noChangeAspect="1"/>
          </p:cNvSpPr>
          <p:nvPr/>
        </p:nvSpPr>
        <p:spPr>
          <a:xfrm rot="16200000">
            <a:off x="2246695" y="399584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big RED 1 Oval 27">
            <a:extLst>
              <a:ext uri="{FF2B5EF4-FFF2-40B4-BE49-F238E27FC236}">
                <a16:creationId xmlns:a16="http://schemas.microsoft.com/office/drawing/2014/main" id="{23F158F3-7A83-4BDB-A337-AB0423E0A187}"/>
              </a:ext>
            </a:extLst>
          </p:cNvPr>
          <p:cNvSpPr>
            <a:spLocks noChangeAspect="1"/>
          </p:cNvSpPr>
          <p:nvPr/>
        </p:nvSpPr>
        <p:spPr>
          <a:xfrm>
            <a:off x="1894014" y="396558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big YELLOW 1 Oval 28">
            <a:extLst>
              <a:ext uri="{FF2B5EF4-FFF2-40B4-BE49-F238E27FC236}">
                <a16:creationId xmlns:a16="http://schemas.microsoft.com/office/drawing/2014/main" id="{C0DB2607-4B11-4E3E-8213-B4E8CA35BDA8}"/>
              </a:ext>
            </a:extLst>
          </p:cNvPr>
          <p:cNvSpPr>
            <a:spLocks noChangeAspect="1"/>
          </p:cNvSpPr>
          <p:nvPr/>
        </p:nvSpPr>
        <p:spPr>
          <a:xfrm>
            <a:off x="1894014" y="396558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big GREEN 1 Oval 29">
            <a:extLst>
              <a:ext uri="{FF2B5EF4-FFF2-40B4-BE49-F238E27FC236}">
                <a16:creationId xmlns:a16="http://schemas.microsoft.com/office/drawing/2014/main" id="{2FE853E0-984A-4063-9945-EFAD7036725C}"/>
              </a:ext>
            </a:extLst>
          </p:cNvPr>
          <p:cNvSpPr>
            <a:spLocks noChangeAspect="1"/>
          </p:cNvSpPr>
          <p:nvPr/>
        </p:nvSpPr>
        <p:spPr>
          <a:xfrm>
            <a:off x="1894014" y="396558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big BLUE1 Oval 30">
            <a:extLst>
              <a:ext uri="{FF2B5EF4-FFF2-40B4-BE49-F238E27FC236}">
                <a16:creationId xmlns:a16="http://schemas.microsoft.com/office/drawing/2014/main" id="{660C9B26-02CC-4FD4-8725-79D4AB736EBD}"/>
              </a:ext>
            </a:extLst>
          </p:cNvPr>
          <p:cNvSpPr>
            <a:spLocks noChangeAspect="1"/>
          </p:cNvSpPr>
          <p:nvPr/>
        </p:nvSpPr>
        <p:spPr>
          <a:xfrm>
            <a:off x="1894014" y="396558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big ORANGE 1 Oval 31">
            <a:extLst>
              <a:ext uri="{FF2B5EF4-FFF2-40B4-BE49-F238E27FC236}">
                <a16:creationId xmlns:a16="http://schemas.microsoft.com/office/drawing/2014/main" id="{9F4E9190-ACA2-4B84-8C8E-2695C0BE41A3}"/>
              </a:ext>
            </a:extLst>
          </p:cNvPr>
          <p:cNvSpPr>
            <a:spLocks noChangeAspect="1"/>
          </p:cNvSpPr>
          <p:nvPr/>
        </p:nvSpPr>
        <p:spPr>
          <a:xfrm>
            <a:off x="1894014" y="396558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big PURPLE 1  Oval 32">
            <a:extLst>
              <a:ext uri="{FF2B5EF4-FFF2-40B4-BE49-F238E27FC236}">
                <a16:creationId xmlns:a16="http://schemas.microsoft.com/office/drawing/2014/main" id="{EBD20354-F603-4ADE-A68E-E756AA0F459C}"/>
              </a:ext>
            </a:extLst>
          </p:cNvPr>
          <p:cNvSpPr>
            <a:spLocks noChangeAspect="1"/>
          </p:cNvSpPr>
          <p:nvPr/>
        </p:nvSpPr>
        <p:spPr>
          <a:xfrm>
            <a:off x="1894014" y="396558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white 4  Oval 38">
            <a:extLst>
              <a:ext uri="{FF2B5EF4-FFF2-40B4-BE49-F238E27FC236}">
                <a16:creationId xmlns:a16="http://schemas.microsoft.com/office/drawing/2014/main" id="{E30CD8DB-C6F3-45E6-B9DB-15A11C404573}"/>
              </a:ext>
            </a:extLst>
          </p:cNvPr>
          <p:cNvSpPr/>
          <p:nvPr/>
        </p:nvSpPr>
        <p:spPr>
          <a:xfrm>
            <a:off x="2228008" y="508503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white 3 Oval 39">
            <a:extLst>
              <a:ext uri="{FF2B5EF4-FFF2-40B4-BE49-F238E27FC236}">
                <a16:creationId xmlns:a16="http://schemas.microsoft.com/office/drawing/2014/main" id="{6B8C2818-4AD4-4924-9756-AB8D13D583E5}"/>
              </a:ext>
            </a:extLst>
          </p:cNvPr>
          <p:cNvSpPr/>
          <p:nvPr/>
        </p:nvSpPr>
        <p:spPr>
          <a:xfrm>
            <a:off x="2223457" y="477031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white 2 Oval 40">
            <a:extLst>
              <a:ext uri="{FF2B5EF4-FFF2-40B4-BE49-F238E27FC236}">
                <a16:creationId xmlns:a16="http://schemas.microsoft.com/office/drawing/2014/main" id="{CCE76FB2-B3EE-4542-80CB-1B232797C366}"/>
              </a:ext>
            </a:extLst>
          </p:cNvPr>
          <p:cNvSpPr/>
          <p:nvPr/>
        </p:nvSpPr>
        <p:spPr>
          <a:xfrm>
            <a:off x="1920816" y="508503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white 1  Oval 41">
            <a:extLst>
              <a:ext uri="{FF2B5EF4-FFF2-40B4-BE49-F238E27FC236}">
                <a16:creationId xmlns:a16="http://schemas.microsoft.com/office/drawing/2014/main" id="{D1629063-9B71-4F14-8913-ABCE8596787A}"/>
              </a:ext>
            </a:extLst>
          </p:cNvPr>
          <p:cNvSpPr/>
          <p:nvPr/>
        </p:nvSpPr>
        <p:spPr>
          <a:xfrm>
            <a:off x="1920816" y="477031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black 2 green Oval 42">
            <a:extLst>
              <a:ext uri="{FF2B5EF4-FFF2-40B4-BE49-F238E27FC236}">
                <a16:creationId xmlns:a16="http://schemas.microsoft.com/office/drawing/2014/main" id="{6EE70A6F-2209-4353-8D25-DE1FB03C21AB}"/>
              </a:ext>
            </a:extLst>
          </p:cNvPr>
          <p:cNvSpPr/>
          <p:nvPr/>
        </p:nvSpPr>
        <p:spPr>
          <a:xfrm>
            <a:off x="1920816" y="508503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black 1 purple Oval 43">
            <a:extLst>
              <a:ext uri="{FF2B5EF4-FFF2-40B4-BE49-F238E27FC236}">
                <a16:creationId xmlns:a16="http://schemas.microsoft.com/office/drawing/2014/main" id="{10E99156-4F16-4E29-8CAE-70CD50CB5A4A}"/>
              </a:ext>
            </a:extLst>
          </p:cNvPr>
          <p:cNvSpPr/>
          <p:nvPr/>
        </p:nvSpPr>
        <p:spPr>
          <a:xfrm>
            <a:off x="1920816" y="477031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black 3 yellow Oval 44">
            <a:extLst>
              <a:ext uri="{FF2B5EF4-FFF2-40B4-BE49-F238E27FC236}">
                <a16:creationId xmlns:a16="http://schemas.microsoft.com/office/drawing/2014/main" id="{1316B631-BBDC-4342-B1A8-709FA82A8D56}"/>
              </a:ext>
            </a:extLst>
          </p:cNvPr>
          <p:cNvSpPr/>
          <p:nvPr/>
        </p:nvSpPr>
        <p:spPr>
          <a:xfrm>
            <a:off x="2223457" y="477031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black 4 red Oval 45">
            <a:extLst>
              <a:ext uri="{FF2B5EF4-FFF2-40B4-BE49-F238E27FC236}">
                <a16:creationId xmlns:a16="http://schemas.microsoft.com/office/drawing/2014/main" id="{48E1412D-59EC-4D43-840C-1259696C0889}"/>
              </a:ext>
            </a:extLst>
          </p:cNvPr>
          <p:cNvSpPr/>
          <p:nvPr/>
        </p:nvSpPr>
        <p:spPr>
          <a:xfrm>
            <a:off x="2228008" y="508503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cover 4 Rectangle 54">
            <a:extLst>
              <a:ext uri="{FF2B5EF4-FFF2-40B4-BE49-F238E27FC236}">
                <a16:creationId xmlns:a16="http://schemas.microsoft.com/office/drawing/2014/main" id="{49F955C8-352B-427B-818C-27229EDDF80A}"/>
              </a:ext>
            </a:extLst>
          </p:cNvPr>
          <p:cNvSpPr/>
          <p:nvPr/>
        </p:nvSpPr>
        <p:spPr>
          <a:xfrm>
            <a:off x="1877426"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cover 3 Rectangle 55">
            <a:extLst>
              <a:ext uri="{FF2B5EF4-FFF2-40B4-BE49-F238E27FC236}">
                <a16:creationId xmlns:a16="http://schemas.microsoft.com/office/drawing/2014/main" id="{6DAE4A30-A38E-4058-8DBB-28A599D05277}"/>
              </a:ext>
            </a:extLst>
          </p:cNvPr>
          <p:cNvSpPr/>
          <p:nvPr/>
        </p:nvSpPr>
        <p:spPr>
          <a:xfrm>
            <a:off x="1877426"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cover 1 Rectangle 57">
            <a:extLst>
              <a:ext uri="{FF2B5EF4-FFF2-40B4-BE49-F238E27FC236}">
                <a16:creationId xmlns:a16="http://schemas.microsoft.com/office/drawing/2014/main" id="{F08615F8-ABA0-4B75-8B4D-01C7E7885009}"/>
              </a:ext>
            </a:extLst>
          </p:cNvPr>
          <p:cNvSpPr/>
          <p:nvPr/>
        </p:nvSpPr>
        <p:spPr>
          <a:xfrm>
            <a:off x="1877426"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cover 2 Rectangle 56">
            <a:extLst>
              <a:ext uri="{FF2B5EF4-FFF2-40B4-BE49-F238E27FC236}">
                <a16:creationId xmlns:a16="http://schemas.microsoft.com/office/drawing/2014/main" id="{753E2F55-384E-44D6-AAC4-34A7741D9EA8}"/>
              </a:ext>
            </a:extLst>
          </p:cNvPr>
          <p:cNvSpPr/>
          <p:nvPr/>
        </p:nvSpPr>
        <p:spPr>
          <a:xfrm>
            <a:off x="1877426"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small RED 2 Oval 21">
            <a:extLst>
              <a:ext uri="{FF2B5EF4-FFF2-40B4-BE49-F238E27FC236}">
                <a16:creationId xmlns:a16="http://schemas.microsoft.com/office/drawing/2014/main" id="{9CD9C2A9-D842-4830-B0B0-D086B1A204FD}"/>
              </a:ext>
            </a:extLst>
          </p:cNvPr>
          <p:cNvSpPr>
            <a:spLocks noChangeAspect="1"/>
          </p:cNvSpPr>
          <p:nvPr/>
        </p:nvSpPr>
        <p:spPr>
          <a:xfrm rot="16200000">
            <a:off x="2027709" y="3629703"/>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small YELLOW 2 Oval 22">
            <a:extLst>
              <a:ext uri="{FF2B5EF4-FFF2-40B4-BE49-F238E27FC236}">
                <a16:creationId xmlns:a16="http://schemas.microsoft.com/office/drawing/2014/main" id="{21B443C6-9C4B-4033-9B98-A2A506CA6DA7}"/>
              </a:ext>
            </a:extLst>
          </p:cNvPr>
          <p:cNvSpPr>
            <a:spLocks noChangeAspect="1"/>
          </p:cNvSpPr>
          <p:nvPr/>
        </p:nvSpPr>
        <p:spPr>
          <a:xfrm rot="16200000">
            <a:off x="2027709" y="3429304"/>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small GREEN 2 Oval 23">
            <a:extLst>
              <a:ext uri="{FF2B5EF4-FFF2-40B4-BE49-F238E27FC236}">
                <a16:creationId xmlns:a16="http://schemas.microsoft.com/office/drawing/2014/main" id="{E143A5D2-9FD0-497A-81C4-3C1F8B44C44B}"/>
              </a:ext>
            </a:extLst>
          </p:cNvPr>
          <p:cNvSpPr>
            <a:spLocks noChangeAspect="1"/>
          </p:cNvSpPr>
          <p:nvPr/>
        </p:nvSpPr>
        <p:spPr>
          <a:xfrm rot="16200000">
            <a:off x="2027709" y="323228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small BLUE 2 Oval 24">
            <a:extLst>
              <a:ext uri="{FF2B5EF4-FFF2-40B4-BE49-F238E27FC236}">
                <a16:creationId xmlns:a16="http://schemas.microsoft.com/office/drawing/2014/main" id="{612AA82F-F86F-4BA5-B302-F0615305D2EE}"/>
              </a:ext>
            </a:extLst>
          </p:cNvPr>
          <p:cNvSpPr>
            <a:spLocks noChangeAspect="1"/>
          </p:cNvSpPr>
          <p:nvPr/>
        </p:nvSpPr>
        <p:spPr>
          <a:xfrm rot="16200000">
            <a:off x="2246695" y="3629703"/>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small ORANGE 2 Oval 25">
            <a:extLst>
              <a:ext uri="{FF2B5EF4-FFF2-40B4-BE49-F238E27FC236}">
                <a16:creationId xmlns:a16="http://schemas.microsoft.com/office/drawing/2014/main" id="{41234F00-5FF8-4B6D-A242-435AC1AC759F}"/>
              </a:ext>
            </a:extLst>
          </p:cNvPr>
          <p:cNvSpPr>
            <a:spLocks noChangeAspect="1"/>
          </p:cNvSpPr>
          <p:nvPr/>
        </p:nvSpPr>
        <p:spPr>
          <a:xfrm rot="16200000">
            <a:off x="2246695" y="3429304"/>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small PURPLE 2 Oval 26">
            <a:extLst>
              <a:ext uri="{FF2B5EF4-FFF2-40B4-BE49-F238E27FC236}">
                <a16:creationId xmlns:a16="http://schemas.microsoft.com/office/drawing/2014/main" id="{F28EBB85-EBBB-4347-921B-BDB3ED996C7C}"/>
              </a:ext>
            </a:extLst>
          </p:cNvPr>
          <p:cNvSpPr>
            <a:spLocks noChangeAspect="1"/>
          </p:cNvSpPr>
          <p:nvPr/>
        </p:nvSpPr>
        <p:spPr>
          <a:xfrm rot="16200000">
            <a:off x="2246695" y="323228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big RED 2 Oval 27">
            <a:extLst>
              <a:ext uri="{FF2B5EF4-FFF2-40B4-BE49-F238E27FC236}">
                <a16:creationId xmlns:a16="http://schemas.microsoft.com/office/drawing/2014/main" id="{B269808D-1696-48B4-88F8-1C63066FBB33}"/>
              </a:ext>
            </a:extLst>
          </p:cNvPr>
          <p:cNvSpPr>
            <a:spLocks noChangeAspect="1"/>
          </p:cNvSpPr>
          <p:nvPr/>
        </p:nvSpPr>
        <p:spPr>
          <a:xfrm>
            <a:off x="1902930" y="320068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big YELLOW 2 Oval 28">
            <a:extLst>
              <a:ext uri="{FF2B5EF4-FFF2-40B4-BE49-F238E27FC236}">
                <a16:creationId xmlns:a16="http://schemas.microsoft.com/office/drawing/2014/main" id="{A73381EF-6A90-4498-8D16-B71C6080E41C}"/>
              </a:ext>
            </a:extLst>
          </p:cNvPr>
          <p:cNvSpPr>
            <a:spLocks noChangeAspect="1"/>
          </p:cNvSpPr>
          <p:nvPr/>
        </p:nvSpPr>
        <p:spPr>
          <a:xfrm>
            <a:off x="1902930" y="320068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big GREEN 2 Oval 29">
            <a:extLst>
              <a:ext uri="{FF2B5EF4-FFF2-40B4-BE49-F238E27FC236}">
                <a16:creationId xmlns:a16="http://schemas.microsoft.com/office/drawing/2014/main" id="{E77388EC-42EC-4556-8131-F7CB57834D08}"/>
              </a:ext>
            </a:extLst>
          </p:cNvPr>
          <p:cNvSpPr>
            <a:spLocks noChangeAspect="1"/>
          </p:cNvSpPr>
          <p:nvPr/>
        </p:nvSpPr>
        <p:spPr>
          <a:xfrm>
            <a:off x="1902930" y="320068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big BLUE 2 Oval 30">
            <a:extLst>
              <a:ext uri="{FF2B5EF4-FFF2-40B4-BE49-F238E27FC236}">
                <a16:creationId xmlns:a16="http://schemas.microsoft.com/office/drawing/2014/main" id="{19291323-9A44-468F-BB9F-FD583BEF2CD9}"/>
              </a:ext>
            </a:extLst>
          </p:cNvPr>
          <p:cNvSpPr>
            <a:spLocks noChangeAspect="1"/>
          </p:cNvSpPr>
          <p:nvPr/>
        </p:nvSpPr>
        <p:spPr>
          <a:xfrm>
            <a:off x="1902930" y="320068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big ORANGE 2 Oval 31">
            <a:extLst>
              <a:ext uri="{FF2B5EF4-FFF2-40B4-BE49-F238E27FC236}">
                <a16:creationId xmlns:a16="http://schemas.microsoft.com/office/drawing/2014/main" id="{65B28414-762F-4ADF-82EA-5C80BE504375}"/>
              </a:ext>
            </a:extLst>
          </p:cNvPr>
          <p:cNvSpPr>
            <a:spLocks noChangeAspect="1"/>
          </p:cNvSpPr>
          <p:nvPr/>
        </p:nvSpPr>
        <p:spPr>
          <a:xfrm>
            <a:off x="1902930" y="320068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big PURPLE 2 Oval 32">
            <a:extLst>
              <a:ext uri="{FF2B5EF4-FFF2-40B4-BE49-F238E27FC236}">
                <a16:creationId xmlns:a16="http://schemas.microsoft.com/office/drawing/2014/main" id="{0B02E1BB-F7D0-4FAC-BE12-EFABAE4AC6A4}"/>
              </a:ext>
            </a:extLst>
          </p:cNvPr>
          <p:cNvSpPr>
            <a:spLocks noChangeAspect="1"/>
          </p:cNvSpPr>
          <p:nvPr/>
        </p:nvSpPr>
        <p:spPr>
          <a:xfrm>
            <a:off x="1902930" y="320068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small RED 3 Oval 21">
            <a:extLst>
              <a:ext uri="{FF2B5EF4-FFF2-40B4-BE49-F238E27FC236}">
                <a16:creationId xmlns:a16="http://schemas.microsoft.com/office/drawing/2014/main" id="{0FA20646-C97B-4159-966A-A2E2BFED7D9A}"/>
              </a:ext>
            </a:extLst>
          </p:cNvPr>
          <p:cNvSpPr>
            <a:spLocks noChangeAspect="1"/>
          </p:cNvSpPr>
          <p:nvPr/>
        </p:nvSpPr>
        <p:spPr>
          <a:xfrm rot="16200000">
            <a:off x="2027709" y="287356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small YELLOW 3 Oval 22">
            <a:extLst>
              <a:ext uri="{FF2B5EF4-FFF2-40B4-BE49-F238E27FC236}">
                <a16:creationId xmlns:a16="http://schemas.microsoft.com/office/drawing/2014/main" id="{4D3B5A15-B9BB-409F-89A5-C19B33EB5E24}"/>
              </a:ext>
            </a:extLst>
          </p:cNvPr>
          <p:cNvSpPr>
            <a:spLocks noChangeAspect="1"/>
          </p:cNvSpPr>
          <p:nvPr/>
        </p:nvSpPr>
        <p:spPr>
          <a:xfrm rot="16200000">
            <a:off x="2027709" y="267809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small GREEN 3 Oval 23">
            <a:extLst>
              <a:ext uri="{FF2B5EF4-FFF2-40B4-BE49-F238E27FC236}">
                <a16:creationId xmlns:a16="http://schemas.microsoft.com/office/drawing/2014/main" id="{E55D2DA2-E2E0-4496-A371-B5C990709ED5}"/>
              </a:ext>
            </a:extLst>
          </p:cNvPr>
          <p:cNvSpPr>
            <a:spLocks noChangeAspect="1"/>
          </p:cNvSpPr>
          <p:nvPr/>
        </p:nvSpPr>
        <p:spPr>
          <a:xfrm rot="16200000">
            <a:off x="2027709" y="247765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8" name="small BLUE 3 Oval 24">
            <a:extLst>
              <a:ext uri="{FF2B5EF4-FFF2-40B4-BE49-F238E27FC236}">
                <a16:creationId xmlns:a16="http://schemas.microsoft.com/office/drawing/2014/main" id="{40D352C8-07B7-4C0B-8D6A-8CD252808ABA}"/>
              </a:ext>
            </a:extLst>
          </p:cNvPr>
          <p:cNvSpPr>
            <a:spLocks noChangeAspect="1"/>
          </p:cNvSpPr>
          <p:nvPr/>
        </p:nvSpPr>
        <p:spPr>
          <a:xfrm rot="16200000">
            <a:off x="2246695" y="287356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 name="small ORANGE 3 Oval 25">
            <a:extLst>
              <a:ext uri="{FF2B5EF4-FFF2-40B4-BE49-F238E27FC236}">
                <a16:creationId xmlns:a16="http://schemas.microsoft.com/office/drawing/2014/main" id="{450AE57F-C9A9-4B43-93DD-4ADCC9C61CA7}"/>
              </a:ext>
            </a:extLst>
          </p:cNvPr>
          <p:cNvSpPr>
            <a:spLocks noChangeAspect="1"/>
          </p:cNvSpPr>
          <p:nvPr/>
        </p:nvSpPr>
        <p:spPr>
          <a:xfrm rot="16200000">
            <a:off x="2246695" y="267809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small PURPLE 3 Oval 26">
            <a:extLst>
              <a:ext uri="{FF2B5EF4-FFF2-40B4-BE49-F238E27FC236}">
                <a16:creationId xmlns:a16="http://schemas.microsoft.com/office/drawing/2014/main" id="{895F03D0-A938-4A6A-80F6-458A6219F3CD}"/>
              </a:ext>
            </a:extLst>
          </p:cNvPr>
          <p:cNvSpPr>
            <a:spLocks noChangeAspect="1"/>
          </p:cNvSpPr>
          <p:nvPr/>
        </p:nvSpPr>
        <p:spPr>
          <a:xfrm rot="16200000">
            <a:off x="2246695" y="247765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big RED 3 Oval 27">
            <a:extLst>
              <a:ext uri="{FF2B5EF4-FFF2-40B4-BE49-F238E27FC236}">
                <a16:creationId xmlns:a16="http://schemas.microsoft.com/office/drawing/2014/main" id="{1AAEED2A-202E-4F8A-8AA9-E7E9E2083B38}"/>
              </a:ext>
            </a:extLst>
          </p:cNvPr>
          <p:cNvSpPr>
            <a:spLocks noChangeAspect="1"/>
          </p:cNvSpPr>
          <p:nvPr/>
        </p:nvSpPr>
        <p:spPr>
          <a:xfrm>
            <a:off x="1883709" y="245096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big YELLOW 3 Oval 28">
            <a:extLst>
              <a:ext uri="{FF2B5EF4-FFF2-40B4-BE49-F238E27FC236}">
                <a16:creationId xmlns:a16="http://schemas.microsoft.com/office/drawing/2014/main" id="{A6BE8D46-8575-4377-86BE-A5E4BE7D4258}"/>
              </a:ext>
            </a:extLst>
          </p:cNvPr>
          <p:cNvSpPr>
            <a:spLocks noChangeAspect="1"/>
          </p:cNvSpPr>
          <p:nvPr/>
        </p:nvSpPr>
        <p:spPr>
          <a:xfrm>
            <a:off x="1883709" y="245096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big GREEN 3 Oval 29">
            <a:extLst>
              <a:ext uri="{FF2B5EF4-FFF2-40B4-BE49-F238E27FC236}">
                <a16:creationId xmlns:a16="http://schemas.microsoft.com/office/drawing/2014/main" id="{A049D491-A9F4-4540-A17D-5F29FD3F635B}"/>
              </a:ext>
            </a:extLst>
          </p:cNvPr>
          <p:cNvSpPr>
            <a:spLocks noChangeAspect="1"/>
          </p:cNvSpPr>
          <p:nvPr/>
        </p:nvSpPr>
        <p:spPr>
          <a:xfrm>
            <a:off x="1883709" y="245096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big BLUE 3 Oval 30">
            <a:extLst>
              <a:ext uri="{FF2B5EF4-FFF2-40B4-BE49-F238E27FC236}">
                <a16:creationId xmlns:a16="http://schemas.microsoft.com/office/drawing/2014/main" id="{170E3D50-4FA6-439E-B494-26F1DEA4FB6B}"/>
              </a:ext>
            </a:extLst>
          </p:cNvPr>
          <p:cNvSpPr>
            <a:spLocks noChangeAspect="1"/>
          </p:cNvSpPr>
          <p:nvPr/>
        </p:nvSpPr>
        <p:spPr>
          <a:xfrm>
            <a:off x="1883709" y="245096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big ORANGE 3 Oval 31">
            <a:extLst>
              <a:ext uri="{FF2B5EF4-FFF2-40B4-BE49-F238E27FC236}">
                <a16:creationId xmlns:a16="http://schemas.microsoft.com/office/drawing/2014/main" id="{AE79BF95-83B4-4D09-87E7-68DB83E83951}"/>
              </a:ext>
            </a:extLst>
          </p:cNvPr>
          <p:cNvSpPr>
            <a:spLocks noChangeAspect="1"/>
          </p:cNvSpPr>
          <p:nvPr/>
        </p:nvSpPr>
        <p:spPr>
          <a:xfrm>
            <a:off x="1883709" y="245096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big PURPLE 3   Oval 32">
            <a:extLst>
              <a:ext uri="{FF2B5EF4-FFF2-40B4-BE49-F238E27FC236}">
                <a16:creationId xmlns:a16="http://schemas.microsoft.com/office/drawing/2014/main" id="{9B52AAEB-141F-4CB2-BF9A-C4C2166E20F3}"/>
              </a:ext>
            </a:extLst>
          </p:cNvPr>
          <p:cNvSpPr>
            <a:spLocks noChangeAspect="1"/>
          </p:cNvSpPr>
          <p:nvPr/>
        </p:nvSpPr>
        <p:spPr>
          <a:xfrm>
            <a:off x="1883709" y="245096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7" name="small RED 4 Oval 21">
            <a:extLst>
              <a:ext uri="{FF2B5EF4-FFF2-40B4-BE49-F238E27FC236}">
                <a16:creationId xmlns:a16="http://schemas.microsoft.com/office/drawing/2014/main" id="{C8AD42CA-B272-4737-B6B8-747B5BE82376}"/>
              </a:ext>
            </a:extLst>
          </p:cNvPr>
          <p:cNvSpPr>
            <a:spLocks noChangeAspect="1"/>
          </p:cNvSpPr>
          <p:nvPr/>
        </p:nvSpPr>
        <p:spPr>
          <a:xfrm rot="16200000">
            <a:off x="2027709" y="211079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small YELLOW 4 Oval 22">
            <a:extLst>
              <a:ext uri="{FF2B5EF4-FFF2-40B4-BE49-F238E27FC236}">
                <a16:creationId xmlns:a16="http://schemas.microsoft.com/office/drawing/2014/main" id="{501A6FF0-271B-44DA-A482-702AEAA13288}"/>
              </a:ext>
            </a:extLst>
          </p:cNvPr>
          <p:cNvSpPr>
            <a:spLocks noChangeAspect="1"/>
          </p:cNvSpPr>
          <p:nvPr/>
        </p:nvSpPr>
        <p:spPr>
          <a:xfrm rot="16200000">
            <a:off x="2027709" y="191118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small GREEN 4 Oval 23">
            <a:extLst>
              <a:ext uri="{FF2B5EF4-FFF2-40B4-BE49-F238E27FC236}">
                <a16:creationId xmlns:a16="http://schemas.microsoft.com/office/drawing/2014/main" id="{56F465EB-DCD5-4DE7-8711-13B627EF5CE3}"/>
              </a:ext>
            </a:extLst>
          </p:cNvPr>
          <p:cNvSpPr>
            <a:spLocks noChangeAspect="1"/>
          </p:cNvSpPr>
          <p:nvPr/>
        </p:nvSpPr>
        <p:spPr>
          <a:xfrm rot="16200000">
            <a:off x="2027709" y="171541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small BLUE 4 Oval 24">
            <a:extLst>
              <a:ext uri="{FF2B5EF4-FFF2-40B4-BE49-F238E27FC236}">
                <a16:creationId xmlns:a16="http://schemas.microsoft.com/office/drawing/2014/main" id="{E82E0716-8EBF-4FDB-B6EB-C7F0FB0410D0}"/>
              </a:ext>
            </a:extLst>
          </p:cNvPr>
          <p:cNvSpPr>
            <a:spLocks noChangeAspect="1"/>
          </p:cNvSpPr>
          <p:nvPr/>
        </p:nvSpPr>
        <p:spPr>
          <a:xfrm rot="16200000">
            <a:off x="2246695" y="211079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small ORANGE 4 Oval 25">
            <a:extLst>
              <a:ext uri="{FF2B5EF4-FFF2-40B4-BE49-F238E27FC236}">
                <a16:creationId xmlns:a16="http://schemas.microsoft.com/office/drawing/2014/main" id="{0FB08A39-B97B-4228-811A-9254AE0F7BCE}"/>
              </a:ext>
            </a:extLst>
          </p:cNvPr>
          <p:cNvSpPr>
            <a:spLocks noChangeAspect="1"/>
          </p:cNvSpPr>
          <p:nvPr/>
        </p:nvSpPr>
        <p:spPr>
          <a:xfrm rot="16200000">
            <a:off x="2246695" y="191118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small PURPLE 4 Oval 26">
            <a:extLst>
              <a:ext uri="{FF2B5EF4-FFF2-40B4-BE49-F238E27FC236}">
                <a16:creationId xmlns:a16="http://schemas.microsoft.com/office/drawing/2014/main" id="{33EB714F-95E3-4302-A389-EB8DC5FDA69A}"/>
              </a:ext>
            </a:extLst>
          </p:cNvPr>
          <p:cNvSpPr>
            <a:spLocks noChangeAspect="1"/>
          </p:cNvSpPr>
          <p:nvPr/>
        </p:nvSpPr>
        <p:spPr>
          <a:xfrm rot="16200000">
            <a:off x="2246695" y="171541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big RED 4 Oval 27">
            <a:extLst>
              <a:ext uri="{FF2B5EF4-FFF2-40B4-BE49-F238E27FC236}">
                <a16:creationId xmlns:a16="http://schemas.microsoft.com/office/drawing/2014/main" id="{08598C11-526F-4F84-9E25-F3C2372B4F00}"/>
              </a:ext>
            </a:extLst>
          </p:cNvPr>
          <p:cNvSpPr>
            <a:spLocks noChangeAspect="1"/>
          </p:cNvSpPr>
          <p:nvPr/>
        </p:nvSpPr>
        <p:spPr>
          <a:xfrm>
            <a:off x="1902930" y="169362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big YELLOW 4 Oval 28">
            <a:extLst>
              <a:ext uri="{FF2B5EF4-FFF2-40B4-BE49-F238E27FC236}">
                <a16:creationId xmlns:a16="http://schemas.microsoft.com/office/drawing/2014/main" id="{8CBF366D-AE4B-4357-BA98-F92BE21B1E96}"/>
              </a:ext>
            </a:extLst>
          </p:cNvPr>
          <p:cNvSpPr>
            <a:spLocks noChangeAspect="1"/>
          </p:cNvSpPr>
          <p:nvPr/>
        </p:nvSpPr>
        <p:spPr>
          <a:xfrm>
            <a:off x="1902930" y="169362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big GREEN 4 Oval 29">
            <a:extLst>
              <a:ext uri="{FF2B5EF4-FFF2-40B4-BE49-F238E27FC236}">
                <a16:creationId xmlns:a16="http://schemas.microsoft.com/office/drawing/2014/main" id="{EDB221C3-33B5-45A4-97CE-0A4B59E8F8B3}"/>
              </a:ext>
            </a:extLst>
          </p:cNvPr>
          <p:cNvSpPr>
            <a:spLocks noChangeAspect="1"/>
          </p:cNvSpPr>
          <p:nvPr/>
        </p:nvSpPr>
        <p:spPr>
          <a:xfrm>
            <a:off x="1902930" y="169362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big BLUE 4 Oval 30">
            <a:extLst>
              <a:ext uri="{FF2B5EF4-FFF2-40B4-BE49-F238E27FC236}">
                <a16:creationId xmlns:a16="http://schemas.microsoft.com/office/drawing/2014/main" id="{B37D324F-35A3-43C5-8FD9-2533C00A564C}"/>
              </a:ext>
            </a:extLst>
          </p:cNvPr>
          <p:cNvSpPr>
            <a:spLocks noChangeAspect="1"/>
          </p:cNvSpPr>
          <p:nvPr/>
        </p:nvSpPr>
        <p:spPr>
          <a:xfrm>
            <a:off x="1902930" y="169362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big ORANGE 4 Oval 31">
            <a:extLst>
              <a:ext uri="{FF2B5EF4-FFF2-40B4-BE49-F238E27FC236}">
                <a16:creationId xmlns:a16="http://schemas.microsoft.com/office/drawing/2014/main" id="{5D3A75BB-1FC5-4BAB-A6A2-EC07CD3354F0}"/>
              </a:ext>
            </a:extLst>
          </p:cNvPr>
          <p:cNvSpPr>
            <a:spLocks noChangeAspect="1"/>
          </p:cNvSpPr>
          <p:nvPr/>
        </p:nvSpPr>
        <p:spPr>
          <a:xfrm>
            <a:off x="1902930" y="169362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big PURPLE 4 Oval 32">
            <a:extLst>
              <a:ext uri="{FF2B5EF4-FFF2-40B4-BE49-F238E27FC236}">
                <a16:creationId xmlns:a16="http://schemas.microsoft.com/office/drawing/2014/main" id="{C1D62914-752C-43AA-8150-E4A6FC45AE25}"/>
              </a:ext>
            </a:extLst>
          </p:cNvPr>
          <p:cNvSpPr>
            <a:spLocks noChangeAspect="1"/>
          </p:cNvSpPr>
          <p:nvPr/>
        </p:nvSpPr>
        <p:spPr>
          <a:xfrm>
            <a:off x="1902930" y="169362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small RED 1 Oval 21">
            <a:extLst>
              <a:ext uri="{FF2B5EF4-FFF2-40B4-BE49-F238E27FC236}">
                <a16:creationId xmlns:a16="http://schemas.microsoft.com/office/drawing/2014/main" id="{239DD8A0-2D5E-4677-823F-4D20D55B1C62}"/>
              </a:ext>
            </a:extLst>
          </p:cNvPr>
          <p:cNvSpPr>
            <a:spLocks noChangeAspect="1"/>
          </p:cNvSpPr>
          <p:nvPr/>
        </p:nvSpPr>
        <p:spPr>
          <a:xfrm rot="16200000">
            <a:off x="2775272" y="441038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small YELLOW 1 Oval 22">
            <a:extLst>
              <a:ext uri="{FF2B5EF4-FFF2-40B4-BE49-F238E27FC236}">
                <a16:creationId xmlns:a16="http://schemas.microsoft.com/office/drawing/2014/main" id="{396800FF-6D68-4354-ADC6-F79AA7983E11}"/>
              </a:ext>
            </a:extLst>
          </p:cNvPr>
          <p:cNvSpPr>
            <a:spLocks noChangeAspect="1"/>
          </p:cNvSpPr>
          <p:nvPr/>
        </p:nvSpPr>
        <p:spPr>
          <a:xfrm rot="16200000">
            <a:off x="2775272" y="421305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small GREEN 1 Oval 23">
            <a:extLst>
              <a:ext uri="{FF2B5EF4-FFF2-40B4-BE49-F238E27FC236}">
                <a16:creationId xmlns:a16="http://schemas.microsoft.com/office/drawing/2014/main" id="{0E3BEB4B-06A1-4F67-A286-9B1CA1798A38}"/>
              </a:ext>
            </a:extLst>
          </p:cNvPr>
          <p:cNvSpPr>
            <a:spLocks noChangeAspect="1"/>
          </p:cNvSpPr>
          <p:nvPr/>
        </p:nvSpPr>
        <p:spPr>
          <a:xfrm rot="16200000">
            <a:off x="2775272" y="40145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small BLUE 1 Oval 24">
            <a:extLst>
              <a:ext uri="{FF2B5EF4-FFF2-40B4-BE49-F238E27FC236}">
                <a16:creationId xmlns:a16="http://schemas.microsoft.com/office/drawing/2014/main" id="{EBA4E2A7-C644-4A50-BC1A-B908866DD0DC}"/>
              </a:ext>
            </a:extLst>
          </p:cNvPr>
          <p:cNvSpPr>
            <a:spLocks noChangeAspect="1"/>
          </p:cNvSpPr>
          <p:nvPr/>
        </p:nvSpPr>
        <p:spPr>
          <a:xfrm rot="16200000">
            <a:off x="2994258" y="441038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small ORANGE 1 Oval 25">
            <a:extLst>
              <a:ext uri="{FF2B5EF4-FFF2-40B4-BE49-F238E27FC236}">
                <a16:creationId xmlns:a16="http://schemas.microsoft.com/office/drawing/2014/main" id="{9370EF81-B798-47B4-8BE9-72386B94AE6D}"/>
              </a:ext>
            </a:extLst>
          </p:cNvPr>
          <p:cNvSpPr>
            <a:spLocks noChangeAspect="1"/>
          </p:cNvSpPr>
          <p:nvPr/>
        </p:nvSpPr>
        <p:spPr>
          <a:xfrm rot="16200000">
            <a:off x="2994258" y="421305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small PURPLE 1 Oval 26">
            <a:extLst>
              <a:ext uri="{FF2B5EF4-FFF2-40B4-BE49-F238E27FC236}">
                <a16:creationId xmlns:a16="http://schemas.microsoft.com/office/drawing/2014/main" id="{5822FA1F-A967-4F7B-9ED7-39B6664BCB76}"/>
              </a:ext>
            </a:extLst>
          </p:cNvPr>
          <p:cNvSpPr>
            <a:spLocks noChangeAspect="1"/>
          </p:cNvSpPr>
          <p:nvPr/>
        </p:nvSpPr>
        <p:spPr>
          <a:xfrm rot="16200000">
            <a:off x="2994258" y="40145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big RED 1 Oval 27">
            <a:extLst>
              <a:ext uri="{FF2B5EF4-FFF2-40B4-BE49-F238E27FC236}">
                <a16:creationId xmlns:a16="http://schemas.microsoft.com/office/drawing/2014/main" id="{76EA4620-354C-4D4C-A961-DB798DD75445}"/>
              </a:ext>
            </a:extLst>
          </p:cNvPr>
          <p:cNvSpPr>
            <a:spLocks noChangeAspect="1"/>
          </p:cNvSpPr>
          <p:nvPr/>
        </p:nvSpPr>
        <p:spPr>
          <a:xfrm>
            <a:off x="2641577" y="3978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big YELLOW 1 Oval 28">
            <a:extLst>
              <a:ext uri="{FF2B5EF4-FFF2-40B4-BE49-F238E27FC236}">
                <a16:creationId xmlns:a16="http://schemas.microsoft.com/office/drawing/2014/main" id="{BE19CADF-7730-41A7-9D14-B430E1A79DDE}"/>
              </a:ext>
            </a:extLst>
          </p:cNvPr>
          <p:cNvSpPr>
            <a:spLocks noChangeAspect="1"/>
          </p:cNvSpPr>
          <p:nvPr/>
        </p:nvSpPr>
        <p:spPr>
          <a:xfrm>
            <a:off x="2641577" y="3978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big GREEN 1 Oval 29">
            <a:extLst>
              <a:ext uri="{FF2B5EF4-FFF2-40B4-BE49-F238E27FC236}">
                <a16:creationId xmlns:a16="http://schemas.microsoft.com/office/drawing/2014/main" id="{281E8D10-497C-4221-9DFA-C689E1BD2962}"/>
              </a:ext>
            </a:extLst>
          </p:cNvPr>
          <p:cNvSpPr>
            <a:spLocks noChangeAspect="1"/>
          </p:cNvSpPr>
          <p:nvPr/>
        </p:nvSpPr>
        <p:spPr>
          <a:xfrm>
            <a:off x="2641577" y="3978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big BLUE1 Oval 30">
            <a:extLst>
              <a:ext uri="{FF2B5EF4-FFF2-40B4-BE49-F238E27FC236}">
                <a16:creationId xmlns:a16="http://schemas.microsoft.com/office/drawing/2014/main" id="{C4356379-2174-4EB5-8F29-BF97DAC70E94}"/>
              </a:ext>
            </a:extLst>
          </p:cNvPr>
          <p:cNvSpPr>
            <a:spLocks noChangeAspect="1"/>
          </p:cNvSpPr>
          <p:nvPr/>
        </p:nvSpPr>
        <p:spPr>
          <a:xfrm>
            <a:off x="2641577" y="3978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big ORANGE 1 Oval 31">
            <a:extLst>
              <a:ext uri="{FF2B5EF4-FFF2-40B4-BE49-F238E27FC236}">
                <a16:creationId xmlns:a16="http://schemas.microsoft.com/office/drawing/2014/main" id="{99D974A5-605D-4143-A598-2EB6A632D5B7}"/>
              </a:ext>
            </a:extLst>
          </p:cNvPr>
          <p:cNvSpPr>
            <a:spLocks noChangeAspect="1"/>
          </p:cNvSpPr>
          <p:nvPr/>
        </p:nvSpPr>
        <p:spPr>
          <a:xfrm>
            <a:off x="2641577" y="3978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big PURPLE 1  Oval 32">
            <a:extLst>
              <a:ext uri="{FF2B5EF4-FFF2-40B4-BE49-F238E27FC236}">
                <a16:creationId xmlns:a16="http://schemas.microsoft.com/office/drawing/2014/main" id="{B5C9C5FA-ADF9-412B-A141-D49E72139DFA}"/>
              </a:ext>
            </a:extLst>
          </p:cNvPr>
          <p:cNvSpPr>
            <a:spLocks noChangeAspect="1"/>
          </p:cNvSpPr>
          <p:nvPr/>
        </p:nvSpPr>
        <p:spPr>
          <a:xfrm>
            <a:off x="2641577" y="3978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white 4  Oval 38">
            <a:extLst>
              <a:ext uri="{FF2B5EF4-FFF2-40B4-BE49-F238E27FC236}">
                <a16:creationId xmlns:a16="http://schemas.microsoft.com/office/drawing/2014/main" id="{188DD34B-F632-4E0B-96CE-9254482D1C0B}"/>
              </a:ext>
            </a:extLst>
          </p:cNvPr>
          <p:cNvSpPr/>
          <p:nvPr/>
        </p:nvSpPr>
        <p:spPr>
          <a:xfrm>
            <a:off x="2984849" y="508503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white 3 Oval 39">
            <a:extLst>
              <a:ext uri="{FF2B5EF4-FFF2-40B4-BE49-F238E27FC236}">
                <a16:creationId xmlns:a16="http://schemas.microsoft.com/office/drawing/2014/main" id="{43FB671A-A002-45C1-A86A-BC36C7334B64}"/>
              </a:ext>
            </a:extLst>
          </p:cNvPr>
          <p:cNvSpPr/>
          <p:nvPr/>
        </p:nvSpPr>
        <p:spPr>
          <a:xfrm>
            <a:off x="2669852" y="477031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white 2 Oval 40">
            <a:extLst>
              <a:ext uri="{FF2B5EF4-FFF2-40B4-BE49-F238E27FC236}">
                <a16:creationId xmlns:a16="http://schemas.microsoft.com/office/drawing/2014/main" id="{C39BC6FC-B9C8-45D4-9350-A1952740D50F}"/>
              </a:ext>
            </a:extLst>
          </p:cNvPr>
          <p:cNvSpPr/>
          <p:nvPr/>
        </p:nvSpPr>
        <p:spPr>
          <a:xfrm>
            <a:off x="2680157" y="508503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white 1  Oval 41">
            <a:extLst>
              <a:ext uri="{FF2B5EF4-FFF2-40B4-BE49-F238E27FC236}">
                <a16:creationId xmlns:a16="http://schemas.microsoft.com/office/drawing/2014/main" id="{C147BF57-82DD-49B9-AEF5-921E3CB6007A}"/>
              </a:ext>
            </a:extLst>
          </p:cNvPr>
          <p:cNvSpPr/>
          <p:nvPr/>
        </p:nvSpPr>
        <p:spPr>
          <a:xfrm>
            <a:off x="2974493" y="477031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black 2 green Oval 42">
            <a:extLst>
              <a:ext uri="{FF2B5EF4-FFF2-40B4-BE49-F238E27FC236}">
                <a16:creationId xmlns:a16="http://schemas.microsoft.com/office/drawing/2014/main" id="{2B5DB0D7-53ED-47CA-81A7-80AEDD53FCEA}"/>
              </a:ext>
            </a:extLst>
          </p:cNvPr>
          <p:cNvSpPr/>
          <p:nvPr/>
        </p:nvSpPr>
        <p:spPr>
          <a:xfrm>
            <a:off x="2680157" y="508503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black 1 purple Oval 43">
            <a:extLst>
              <a:ext uri="{FF2B5EF4-FFF2-40B4-BE49-F238E27FC236}">
                <a16:creationId xmlns:a16="http://schemas.microsoft.com/office/drawing/2014/main" id="{DDB0357F-C80F-4981-A1D1-C944F536FD78}"/>
              </a:ext>
            </a:extLst>
          </p:cNvPr>
          <p:cNvSpPr/>
          <p:nvPr/>
        </p:nvSpPr>
        <p:spPr>
          <a:xfrm>
            <a:off x="2974493" y="477031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black 3 yellow Oval 44">
            <a:extLst>
              <a:ext uri="{FF2B5EF4-FFF2-40B4-BE49-F238E27FC236}">
                <a16:creationId xmlns:a16="http://schemas.microsoft.com/office/drawing/2014/main" id="{8BE2D013-8FDF-4820-8305-58E0354036AB}"/>
              </a:ext>
            </a:extLst>
          </p:cNvPr>
          <p:cNvSpPr/>
          <p:nvPr/>
        </p:nvSpPr>
        <p:spPr>
          <a:xfrm>
            <a:off x="2669852" y="477031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black 4 red Oval 45">
            <a:extLst>
              <a:ext uri="{FF2B5EF4-FFF2-40B4-BE49-F238E27FC236}">
                <a16:creationId xmlns:a16="http://schemas.microsoft.com/office/drawing/2014/main" id="{982EAD05-4952-4873-B136-75E433885A00}"/>
              </a:ext>
            </a:extLst>
          </p:cNvPr>
          <p:cNvSpPr/>
          <p:nvPr/>
        </p:nvSpPr>
        <p:spPr>
          <a:xfrm>
            <a:off x="2984849" y="508503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cover 4 Rectangle 54">
            <a:extLst>
              <a:ext uri="{FF2B5EF4-FFF2-40B4-BE49-F238E27FC236}">
                <a16:creationId xmlns:a16="http://schemas.microsoft.com/office/drawing/2014/main" id="{355B8D5B-E5CF-41CD-89C0-E94973DF032C}"/>
              </a:ext>
            </a:extLst>
          </p:cNvPr>
          <p:cNvSpPr/>
          <p:nvPr/>
        </p:nvSpPr>
        <p:spPr>
          <a:xfrm>
            <a:off x="2614103"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cover 3 Rectangle 55">
            <a:extLst>
              <a:ext uri="{FF2B5EF4-FFF2-40B4-BE49-F238E27FC236}">
                <a16:creationId xmlns:a16="http://schemas.microsoft.com/office/drawing/2014/main" id="{78952A07-DF17-4235-B64F-05BD295EC209}"/>
              </a:ext>
            </a:extLst>
          </p:cNvPr>
          <p:cNvSpPr/>
          <p:nvPr/>
        </p:nvSpPr>
        <p:spPr>
          <a:xfrm>
            <a:off x="2614103"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cover 1 Rectangle 57">
            <a:extLst>
              <a:ext uri="{FF2B5EF4-FFF2-40B4-BE49-F238E27FC236}">
                <a16:creationId xmlns:a16="http://schemas.microsoft.com/office/drawing/2014/main" id="{ADE9E612-D488-45F7-8A39-CFBBB658189D}"/>
              </a:ext>
            </a:extLst>
          </p:cNvPr>
          <p:cNvSpPr/>
          <p:nvPr/>
        </p:nvSpPr>
        <p:spPr>
          <a:xfrm>
            <a:off x="2614103"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cover 2 Rectangle 56">
            <a:extLst>
              <a:ext uri="{FF2B5EF4-FFF2-40B4-BE49-F238E27FC236}">
                <a16:creationId xmlns:a16="http://schemas.microsoft.com/office/drawing/2014/main" id="{01A9AEB8-2BE5-42BB-B99A-532A59E1EF21}"/>
              </a:ext>
            </a:extLst>
          </p:cNvPr>
          <p:cNvSpPr/>
          <p:nvPr/>
        </p:nvSpPr>
        <p:spPr>
          <a:xfrm>
            <a:off x="2614103"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small RED 2 Oval 21">
            <a:extLst>
              <a:ext uri="{FF2B5EF4-FFF2-40B4-BE49-F238E27FC236}">
                <a16:creationId xmlns:a16="http://schemas.microsoft.com/office/drawing/2014/main" id="{0D418C9B-0B48-4814-854A-1B6CC9042214}"/>
              </a:ext>
            </a:extLst>
          </p:cNvPr>
          <p:cNvSpPr>
            <a:spLocks noChangeAspect="1"/>
          </p:cNvSpPr>
          <p:nvPr/>
        </p:nvSpPr>
        <p:spPr>
          <a:xfrm rot="16200000">
            <a:off x="2775272" y="364839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small YELLOW 2 Oval 22">
            <a:extLst>
              <a:ext uri="{FF2B5EF4-FFF2-40B4-BE49-F238E27FC236}">
                <a16:creationId xmlns:a16="http://schemas.microsoft.com/office/drawing/2014/main" id="{F97C2D71-F3B1-4D68-B04F-1ECCECC3B4E8}"/>
              </a:ext>
            </a:extLst>
          </p:cNvPr>
          <p:cNvSpPr>
            <a:spLocks noChangeAspect="1"/>
          </p:cNvSpPr>
          <p:nvPr/>
        </p:nvSpPr>
        <p:spPr>
          <a:xfrm rot="16200000">
            <a:off x="2775272" y="344799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small GREEN 2 Oval 23">
            <a:extLst>
              <a:ext uri="{FF2B5EF4-FFF2-40B4-BE49-F238E27FC236}">
                <a16:creationId xmlns:a16="http://schemas.microsoft.com/office/drawing/2014/main" id="{DB3099E9-EF75-476A-9CC0-7053F3EA10D2}"/>
              </a:ext>
            </a:extLst>
          </p:cNvPr>
          <p:cNvSpPr>
            <a:spLocks noChangeAspect="1"/>
          </p:cNvSpPr>
          <p:nvPr/>
        </p:nvSpPr>
        <p:spPr>
          <a:xfrm rot="16200000">
            <a:off x="2775272" y="325097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small BLUE 2 Oval 24">
            <a:extLst>
              <a:ext uri="{FF2B5EF4-FFF2-40B4-BE49-F238E27FC236}">
                <a16:creationId xmlns:a16="http://schemas.microsoft.com/office/drawing/2014/main" id="{C93E3D75-75DC-4A47-BF5B-2EC43CA617E9}"/>
              </a:ext>
            </a:extLst>
          </p:cNvPr>
          <p:cNvSpPr>
            <a:spLocks noChangeAspect="1"/>
          </p:cNvSpPr>
          <p:nvPr/>
        </p:nvSpPr>
        <p:spPr>
          <a:xfrm rot="16200000">
            <a:off x="2994258" y="364839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small ORANGE 2 Oval 25">
            <a:extLst>
              <a:ext uri="{FF2B5EF4-FFF2-40B4-BE49-F238E27FC236}">
                <a16:creationId xmlns:a16="http://schemas.microsoft.com/office/drawing/2014/main" id="{D4A70B35-7F9C-4BF4-BDB6-2163257D246D}"/>
              </a:ext>
            </a:extLst>
          </p:cNvPr>
          <p:cNvSpPr>
            <a:spLocks noChangeAspect="1"/>
          </p:cNvSpPr>
          <p:nvPr/>
        </p:nvSpPr>
        <p:spPr>
          <a:xfrm rot="16200000">
            <a:off x="2994258" y="344799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small PURPLE 2 Oval 26">
            <a:extLst>
              <a:ext uri="{FF2B5EF4-FFF2-40B4-BE49-F238E27FC236}">
                <a16:creationId xmlns:a16="http://schemas.microsoft.com/office/drawing/2014/main" id="{B966D0F2-120F-4175-93EF-2DF6EBB1D9C1}"/>
              </a:ext>
            </a:extLst>
          </p:cNvPr>
          <p:cNvSpPr>
            <a:spLocks noChangeAspect="1"/>
          </p:cNvSpPr>
          <p:nvPr/>
        </p:nvSpPr>
        <p:spPr>
          <a:xfrm rot="16200000">
            <a:off x="2994258" y="325097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big RED 2 Oval 27">
            <a:extLst>
              <a:ext uri="{FF2B5EF4-FFF2-40B4-BE49-F238E27FC236}">
                <a16:creationId xmlns:a16="http://schemas.microsoft.com/office/drawing/2014/main" id="{2CABF563-2C26-4A2C-8E27-296BA126774D}"/>
              </a:ext>
            </a:extLst>
          </p:cNvPr>
          <p:cNvSpPr>
            <a:spLocks noChangeAspect="1"/>
          </p:cNvSpPr>
          <p:nvPr/>
        </p:nvSpPr>
        <p:spPr>
          <a:xfrm>
            <a:off x="2650493" y="321937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big YELLOW 2 Oval 28">
            <a:extLst>
              <a:ext uri="{FF2B5EF4-FFF2-40B4-BE49-F238E27FC236}">
                <a16:creationId xmlns:a16="http://schemas.microsoft.com/office/drawing/2014/main" id="{C52372AF-D2A9-4148-BB8D-B9201DA60473}"/>
              </a:ext>
            </a:extLst>
          </p:cNvPr>
          <p:cNvSpPr>
            <a:spLocks noChangeAspect="1"/>
          </p:cNvSpPr>
          <p:nvPr/>
        </p:nvSpPr>
        <p:spPr>
          <a:xfrm>
            <a:off x="2650493" y="321937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big GREEN 2 Oval 29">
            <a:extLst>
              <a:ext uri="{FF2B5EF4-FFF2-40B4-BE49-F238E27FC236}">
                <a16:creationId xmlns:a16="http://schemas.microsoft.com/office/drawing/2014/main" id="{602E1E2E-7315-4C99-97D1-D74A6E1B4DEF}"/>
              </a:ext>
            </a:extLst>
          </p:cNvPr>
          <p:cNvSpPr>
            <a:spLocks noChangeAspect="1"/>
          </p:cNvSpPr>
          <p:nvPr/>
        </p:nvSpPr>
        <p:spPr>
          <a:xfrm>
            <a:off x="2650493" y="321937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big BLUE 2 Oval 30">
            <a:extLst>
              <a:ext uri="{FF2B5EF4-FFF2-40B4-BE49-F238E27FC236}">
                <a16:creationId xmlns:a16="http://schemas.microsoft.com/office/drawing/2014/main" id="{FA8D2ED3-0641-4CA7-94B4-E73DB52DA520}"/>
              </a:ext>
            </a:extLst>
          </p:cNvPr>
          <p:cNvSpPr>
            <a:spLocks noChangeAspect="1"/>
          </p:cNvSpPr>
          <p:nvPr/>
        </p:nvSpPr>
        <p:spPr>
          <a:xfrm>
            <a:off x="2650493" y="321937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big ORANGE 2 Oval 31">
            <a:extLst>
              <a:ext uri="{FF2B5EF4-FFF2-40B4-BE49-F238E27FC236}">
                <a16:creationId xmlns:a16="http://schemas.microsoft.com/office/drawing/2014/main" id="{1E00E6E5-D4E7-4B66-A2A6-308D85C7FE1D}"/>
              </a:ext>
            </a:extLst>
          </p:cNvPr>
          <p:cNvSpPr>
            <a:spLocks noChangeAspect="1"/>
          </p:cNvSpPr>
          <p:nvPr/>
        </p:nvSpPr>
        <p:spPr>
          <a:xfrm>
            <a:off x="2650493" y="321937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big PURPLE 2 Oval 32">
            <a:extLst>
              <a:ext uri="{FF2B5EF4-FFF2-40B4-BE49-F238E27FC236}">
                <a16:creationId xmlns:a16="http://schemas.microsoft.com/office/drawing/2014/main" id="{61A48731-BCB0-4F98-A28C-C3D8E6F385BF}"/>
              </a:ext>
            </a:extLst>
          </p:cNvPr>
          <p:cNvSpPr>
            <a:spLocks noChangeAspect="1"/>
          </p:cNvSpPr>
          <p:nvPr/>
        </p:nvSpPr>
        <p:spPr>
          <a:xfrm>
            <a:off x="2650493" y="321937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small RED 3 Oval 21">
            <a:extLst>
              <a:ext uri="{FF2B5EF4-FFF2-40B4-BE49-F238E27FC236}">
                <a16:creationId xmlns:a16="http://schemas.microsoft.com/office/drawing/2014/main" id="{895488C8-64F3-406A-85BA-D0FFC2F26B4F}"/>
              </a:ext>
            </a:extLst>
          </p:cNvPr>
          <p:cNvSpPr>
            <a:spLocks noChangeAspect="1"/>
          </p:cNvSpPr>
          <p:nvPr/>
        </p:nvSpPr>
        <p:spPr>
          <a:xfrm rot="16200000">
            <a:off x="2775272" y="28868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small YELLOW 3 Oval 22">
            <a:extLst>
              <a:ext uri="{FF2B5EF4-FFF2-40B4-BE49-F238E27FC236}">
                <a16:creationId xmlns:a16="http://schemas.microsoft.com/office/drawing/2014/main" id="{B4582055-C9BA-40C5-ADF0-FCCC31319B44}"/>
              </a:ext>
            </a:extLst>
          </p:cNvPr>
          <p:cNvSpPr>
            <a:spLocks noChangeAspect="1"/>
          </p:cNvSpPr>
          <p:nvPr/>
        </p:nvSpPr>
        <p:spPr>
          <a:xfrm rot="16200000">
            <a:off x="2775272" y="269133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small GREEN 3 Oval 23">
            <a:extLst>
              <a:ext uri="{FF2B5EF4-FFF2-40B4-BE49-F238E27FC236}">
                <a16:creationId xmlns:a16="http://schemas.microsoft.com/office/drawing/2014/main" id="{A4952B43-E925-4A73-9BBA-AA28B22DFAAD}"/>
              </a:ext>
            </a:extLst>
          </p:cNvPr>
          <p:cNvSpPr>
            <a:spLocks noChangeAspect="1"/>
          </p:cNvSpPr>
          <p:nvPr/>
        </p:nvSpPr>
        <p:spPr>
          <a:xfrm rot="16200000">
            <a:off x="2775272" y="249089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small BLUE 3 Oval 24">
            <a:extLst>
              <a:ext uri="{FF2B5EF4-FFF2-40B4-BE49-F238E27FC236}">
                <a16:creationId xmlns:a16="http://schemas.microsoft.com/office/drawing/2014/main" id="{A013CE3D-B8BF-45C9-96C2-E7F3943A55E1}"/>
              </a:ext>
            </a:extLst>
          </p:cNvPr>
          <p:cNvSpPr>
            <a:spLocks noChangeAspect="1"/>
          </p:cNvSpPr>
          <p:nvPr/>
        </p:nvSpPr>
        <p:spPr>
          <a:xfrm rot="16200000">
            <a:off x="2994258" y="28868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small ORANGE 3 Oval 25">
            <a:extLst>
              <a:ext uri="{FF2B5EF4-FFF2-40B4-BE49-F238E27FC236}">
                <a16:creationId xmlns:a16="http://schemas.microsoft.com/office/drawing/2014/main" id="{7A0CDF85-76A0-4FBC-87BF-5870722BABA1}"/>
              </a:ext>
            </a:extLst>
          </p:cNvPr>
          <p:cNvSpPr>
            <a:spLocks noChangeAspect="1"/>
          </p:cNvSpPr>
          <p:nvPr/>
        </p:nvSpPr>
        <p:spPr>
          <a:xfrm rot="16200000">
            <a:off x="2994258" y="269133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small PURPLE 3 Oval 26">
            <a:extLst>
              <a:ext uri="{FF2B5EF4-FFF2-40B4-BE49-F238E27FC236}">
                <a16:creationId xmlns:a16="http://schemas.microsoft.com/office/drawing/2014/main" id="{DB276212-7482-4FA4-8496-B068E81DD617}"/>
              </a:ext>
            </a:extLst>
          </p:cNvPr>
          <p:cNvSpPr>
            <a:spLocks noChangeAspect="1"/>
          </p:cNvSpPr>
          <p:nvPr/>
        </p:nvSpPr>
        <p:spPr>
          <a:xfrm rot="16200000">
            <a:off x="2994258" y="249089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big RED 3 Oval 27">
            <a:extLst>
              <a:ext uri="{FF2B5EF4-FFF2-40B4-BE49-F238E27FC236}">
                <a16:creationId xmlns:a16="http://schemas.microsoft.com/office/drawing/2014/main" id="{5F5B8F85-E24A-4CF9-B6BB-AE37CDD887EF}"/>
              </a:ext>
            </a:extLst>
          </p:cNvPr>
          <p:cNvSpPr>
            <a:spLocks noChangeAspect="1"/>
          </p:cNvSpPr>
          <p:nvPr/>
        </p:nvSpPr>
        <p:spPr>
          <a:xfrm>
            <a:off x="2631272"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big YELLOW 3 Oval 28">
            <a:extLst>
              <a:ext uri="{FF2B5EF4-FFF2-40B4-BE49-F238E27FC236}">
                <a16:creationId xmlns:a16="http://schemas.microsoft.com/office/drawing/2014/main" id="{005CD0F2-FB28-4EE9-8851-6BEFA2AC863D}"/>
              </a:ext>
            </a:extLst>
          </p:cNvPr>
          <p:cNvSpPr>
            <a:spLocks noChangeAspect="1"/>
          </p:cNvSpPr>
          <p:nvPr/>
        </p:nvSpPr>
        <p:spPr>
          <a:xfrm>
            <a:off x="2631272"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big GREEN 3 Oval 29">
            <a:extLst>
              <a:ext uri="{FF2B5EF4-FFF2-40B4-BE49-F238E27FC236}">
                <a16:creationId xmlns:a16="http://schemas.microsoft.com/office/drawing/2014/main" id="{13422AB6-8CB6-4984-80A7-09A3C8D93BC0}"/>
              </a:ext>
            </a:extLst>
          </p:cNvPr>
          <p:cNvSpPr>
            <a:spLocks noChangeAspect="1"/>
          </p:cNvSpPr>
          <p:nvPr/>
        </p:nvSpPr>
        <p:spPr>
          <a:xfrm>
            <a:off x="2631272"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big BLUE 3 Oval 30">
            <a:extLst>
              <a:ext uri="{FF2B5EF4-FFF2-40B4-BE49-F238E27FC236}">
                <a16:creationId xmlns:a16="http://schemas.microsoft.com/office/drawing/2014/main" id="{AC0DA1EC-52DD-41FC-8DA5-9F7B370FBCFF}"/>
              </a:ext>
            </a:extLst>
          </p:cNvPr>
          <p:cNvSpPr>
            <a:spLocks noChangeAspect="1"/>
          </p:cNvSpPr>
          <p:nvPr/>
        </p:nvSpPr>
        <p:spPr>
          <a:xfrm>
            <a:off x="2631272"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big ORANGE 3 Oval 31">
            <a:extLst>
              <a:ext uri="{FF2B5EF4-FFF2-40B4-BE49-F238E27FC236}">
                <a16:creationId xmlns:a16="http://schemas.microsoft.com/office/drawing/2014/main" id="{8FA8C369-B26D-45B8-894F-7E7CA9E21489}"/>
              </a:ext>
            </a:extLst>
          </p:cNvPr>
          <p:cNvSpPr>
            <a:spLocks noChangeAspect="1"/>
          </p:cNvSpPr>
          <p:nvPr/>
        </p:nvSpPr>
        <p:spPr>
          <a:xfrm>
            <a:off x="2631272"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big PURPLE 3   Oval 32">
            <a:extLst>
              <a:ext uri="{FF2B5EF4-FFF2-40B4-BE49-F238E27FC236}">
                <a16:creationId xmlns:a16="http://schemas.microsoft.com/office/drawing/2014/main" id="{20530F3A-ABE0-4D50-BA3F-B0719DDA09A8}"/>
              </a:ext>
            </a:extLst>
          </p:cNvPr>
          <p:cNvSpPr>
            <a:spLocks noChangeAspect="1"/>
          </p:cNvSpPr>
          <p:nvPr/>
        </p:nvSpPr>
        <p:spPr>
          <a:xfrm>
            <a:off x="2631272"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small RED 4 Oval 21">
            <a:extLst>
              <a:ext uri="{FF2B5EF4-FFF2-40B4-BE49-F238E27FC236}">
                <a16:creationId xmlns:a16="http://schemas.microsoft.com/office/drawing/2014/main" id="{1DC2A3CE-D756-4927-84D7-3D955A46AE88}"/>
              </a:ext>
            </a:extLst>
          </p:cNvPr>
          <p:cNvSpPr>
            <a:spLocks noChangeAspect="1"/>
          </p:cNvSpPr>
          <p:nvPr/>
        </p:nvSpPr>
        <p:spPr>
          <a:xfrm rot="16200000">
            <a:off x="2775272" y="212404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small YELLOW 4 Oval 22">
            <a:extLst>
              <a:ext uri="{FF2B5EF4-FFF2-40B4-BE49-F238E27FC236}">
                <a16:creationId xmlns:a16="http://schemas.microsoft.com/office/drawing/2014/main" id="{3EA026A0-2B58-471B-BAA9-399BF3C421AC}"/>
              </a:ext>
            </a:extLst>
          </p:cNvPr>
          <p:cNvSpPr>
            <a:spLocks noChangeAspect="1"/>
          </p:cNvSpPr>
          <p:nvPr/>
        </p:nvSpPr>
        <p:spPr>
          <a:xfrm rot="16200000">
            <a:off x="2775272" y="192442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small GREEN 4 Oval 23">
            <a:extLst>
              <a:ext uri="{FF2B5EF4-FFF2-40B4-BE49-F238E27FC236}">
                <a16:creationId xmlns:a16="http://schemas.microsoft.com/office/drawing/2014/main" id="{0B6E79A0-85B1-4DE7-B2B5-C4D68D7C3A4B}"/>
              </a:ext>
            </a:extLst>
          </p:cNvPr>
          <p:cNvSpPr>
            <a:spLocks noChangeAspect="1"/>
          </p:cNvSpPr>
          <p:nvPr/>
        </p:nvSpPr>
        <p:spPr>
          <a:xfrm rot="16200000">
            <a:off x="2775272" y="172866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small BLUE 4 Oval 24">
            <a:extLst>
              <a:ext uri="{FF2B5EF4-FFF2-40B4-BE49-F238E27FC236}">
                <a16:creationId xmlns:a16="http://schemas.microsoft.com/office/drawing/2014/main" id="{A000ADCD-15B0-4BF0-A389-49895A34FDDB}"/>
              </a:ext>
            </a:extLst>
          </p:cNvPr>
          <p:cNvSpPr>
            <a:spLocks noChangeAspect="1"/>
          </p:cNvSpPr>
          <p:nvPr/>
        </p:nvSpPr>
        <p:spPr>
          <a:xfrm rot="16200000">
            <a:off x="2994258" y="212404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small ORANGE 4 Oval 25">
            <a:extLst>
              <a:ext uri="{FF2B5EF4-FFF2-40B4-BE49-F238E27FC236}">
                <a16:creationId xmlns:a16="http://schemas.microsoft.com/office/drawing/2014/main" id="{7E31D5CB-C10E-455B-8F8D-F8AC693EDDF3}"/>
              </a:ext>
            </a:extLst>
          </p:cNvPr>
          <p:cNvSpPr>
            <a:spLocks noChangeAspect="1"/>
          </p:cNvSpPr>
          <p:nvPr/>
        </p:nvSpPr>
        <p:spPr>
          <a:xfrm rot="16200000">
            <a:off x="2994258" y="192442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small PURPLE 4 Oval 26">
            <a:extLst>
              <a:ext uri="{FF2B5EF4-FFF2-40B4-BE49-F238E27FC236}">
                <a16:creationId xmlns:a16="http://schemas.microsoft.com/office/drawing/2014/main" id="{65E56235-7DD0-433E-A201-66607ED45E19}"/>
              </a:ext>
            </a:extLst>
          </p:cNvPr>
          <p:cNvSpPr>
            <a:spLocks noChangeAspect="1"/>
          </p:cNvSpPr>
          <p:nvPr/>
        </p:nvSpPr>
        <p:spPr>
          <a:xfrm rot="16200000">
            <a:off x="2994258" y="172866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big RED 4 Oval 27">
            <a:extLst>
              <a:ext uri="{FF2B5EF4-FFF2-40B4-BE49-F238E27FC236}">
                <a16:creationId xmlns:a16="http://schemas.microsoft.com/office/drawing/2014/main" id="{F659D003-2AA3-4E89-AE93-6BD554944ABD}"/>
              </a:ext>
            </a:extLst>
          </p:cNvPr>
          <p:cNvSpPr>
            <a:spLocks noChangeAspect="1"/>
          </p:cNvSpPr>
          <p:nvPr/>
        </p:nvSpPr>
        <p:spPr>
          <a:xfrm>
            <a:off x="2650493" y="17068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big YELLOW 4 Oval 28">
            <a:extLst>
              <a:ext uri="{FF2B5EF4-FFF2-40B4-BE49-F238E27FC236}">
                <a16:creationId xmlns:a16="http://schemas.microsoft.com/office/drawing/2014/main" id="{92552D86-0429-4AC3-8696-DB9A450EA097}"/>
              </a:ext>
            </a:extLst>
          </p:cNvPr>
          <p:cNvSpPr>
            <a:spLocks noChangeAspect="1"/>
          </p:cNvSpPr>
          <p:nvPr/>
        </p:nvSpPr>
        <p:spPr>
          <a:xfrm>
            <a:off x="2650493" y="17068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big GREEN 4 Oval 29">
            <a:extLst>
              <a:ext uri="{FF2B5EF4-FFF2-40B4-BE49-F238E27FC236}">
                <a16:creationId xmlns:a16="http://schemas.microsoft.com/office/drawing/2014/main" id="{64DFEF2B-EE9A-48C1-843D-5A1868AFB606}"/>
              </a:ext>
            </a:extLst>
          </p:cNvPr>
          <p:cNvSpPr>
            <a:spLocks noChangeAspect="1"/>
          </p:cNvSpPr>
          <p:nvPr/>
        </p:nvSpPr>
        <p:spPr>
          <a:xfrm>
            <a:off x="2650493" y="17068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big BLUE 4 Oval 30">
            <a:extLst>
              <a:ext uri="{FF2B5EF4-FFF2-40B4-BE49-F238E27FC236}">
                <a16:creationId xmlns:a16="http://schemas.microsoft.com/office/drawing/2014/main" id="{49118730-0B21-475D-83D9-D63947A469BC}"/>
              </a:ext>
            </a:extLst>
          </p:cNvPr>
          <p:cNvSpPr>
            <a:spLocks noChangeAspect="1"/>
          </p:cNvSpPr>
          <p:nvPr/>
        </p:nvSpPr>
        <p:spPr>
          <a:xfrm>
            <a:off x="2650493" y="17068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big ORANGE 4 Oval 31">
            <a:extLst>
              <a:ext uri="{FF2B5EF4-FFF2-40B4-BE49-F238E27FC236}">
                <a16:creationId xmlns:a16="http://schemas.microsoft.com/office/drawing/2014/main" id="{ECF863D7-E1A0-44F8-844B-39CB7C6763B8}"/>
              </a:ext>
            </a:extLst>
          </p:cNvPr>
          <p:cNvSpPr>
            <a:spLocks noChangeAspect="1"/>
          </p:cNvSpPr>
          <p:nvPr/>
        </p:nvSpPr>
        <p:spPr>
          <a:xfrm>
            <a:off x="2650493" y="17068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big PURPLE 4 Oval 32">
            <a:extLst>
              <a:ext uri="{FF2B5EF4-FFF2-40B4-BE49-F238E27FC236}">
                <a16:creationId xmlns:a16="http://schemas.microsoft.com/office/drawing/2014/main" id="{CE4A7498-FF11-4B27-88A7-18C73AEF0C04}"/>
              </a:ext>
            </a:extLst>
          </p:cNvPr>
          <p:cNvSpPr>
            <a:spLocks noChangeAspect="1"/>
          </p:cNvSpPr>
          <p:nvPr/>
        </p:nvSpPr>
        <p:spPr>
          <a:xfrm>
            <a:off x="2650493" y="17068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small RED 1 Oval 21">
            <a:extLst>
              <a:ext uri="{FF2B5EF4-FFF2-40B4-BE49-F238E27FC236}">
                <a16:creationId xmlns:a16="http://schemas.microsoft.com/office/drawing/2014/main" id="{586EAC8C-1235-4928-AC6A-5D567B2EAA63}"/>
              </a:ext>
            </a:extLst>
          </p:cNvPr>
          <p:cNvSpPr>
            <a:spLocks noChangeAspect="1"/>
          </p:cNvSpPr>
          <p:nvPr/>
        </p:nvSpPr>
        <p:spPr>
          <a:xfrm rot="16200000">
            <a:off x="3535122" y="439714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small YELLOW 1 Oval 22">
            <a:extLst>
              <a:ext uri="{FF2B5EF4-FFF2-40B4-BE49-F238E27FC236}">
                <a16:creationId xmlns:a16="http://schemas.microsoft.com/office/drawing/2014/main" id="{7AC70F9D-ED03-4EA2-940C-6FC565C966DB}"/>
              </a:ext>
            </a:extLst>
          </p:cNvPr>
          <p:cNvSpPr>
            <a:spLocks noChangeAspect="1"/>
          </p:cNvSpPr>
          <p:nvPr/>
        </p:nvSpPr>
        <p:spPr>
          <a:xfrm rot="16200000">
            <a:off x="3535122" y="419981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small GREEN 1 Oval 23">
            <a:extLst>
              <a:ext uri="{FF2B5EF4-FFF2-40B4-BE49-F238E27FC236}">
                <a16:creationId xmlns:a16="http://schemas.microsoft.com/office/drawing/2014/main" id="{3497CE80-7AFF-4013-9501-652618131AC7}"/>
              </a:ext>
            </a:extLst>
          </p:cNvPr>
          <p:cNvSpPr>
            <a:spLocks noChangeAspect="1"/>
          </p:cNvSpPr>
          <p:nvPr/>
        </p:nvSpPr>
        <p:spPr>
          <a:xfrm rot="16200000">
            <a:off x="3535122" y="400128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small BLUE 1 Oval 24">
            <a:extLst>
              <a:ext uri="{FF2B5EF4-FFF2-40B4-BE49-F238E27FC236}">
                <a16:creationId xmlns:a16="http://schemas.microsoft.com/office/drawing/2014/main" id="{82490DDA-EDC2-4765-98D9-BE891D7336D3}"/>
              </a:ext>
            </a:extLst>
          </p:cNvPr>
          <p:cNvSpPr>
            <a:spLocks noChangeAspect="1"/>
          </p:cNvSpPr>
          <p:nvPr/>
        </p:nvSpPr>
        <p:spPr>
          <a:xfrm rot="16200000">
            <a:off x="3754108" y="439714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small ORANGE 1 Oval 25">
            <a:extLst>
              <a:ext uri="{FF2B5EF4-FFF2-40B4-BE49-F238E27FC236}">
                <a16:creationId xmlns:a16="http://schemas.microsoft.com/office/drawing/2014/main" id="{7DBBA296-9EED-42AF-9499-BCAF4838699C}"/>
              </a:ext>
            </a:extLst>
          </p:cNvPr>
          <p:cNvSpPr>
            <a:spLocks noChangeAspect="1"/>
          </p:cNvSpPr>
          <p:nvPr/>
        </p:nvSpPr>
        <p:spPr>
          <a:xfrm rot="16200000">
            <a:off x="3754108" y="419981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small PURPLE 1 Oval 26">
            <a:extLst>
              <a:ext uri="{FF2B5EF4-FFF2-40B4-BE49-F238E27FC236}">
                <a16:creationId xmlns:a16="http://schemas.microsoft.com/office/drawing/2014/main" id="{15F2D1DB-4217-45ED-BD2D-B7537414E56D}"/>
              </a:ext>
            </a:extLst>
          </p:cNvPr>
          <p:cNvSpPr>
            <a:spLocks noChangeAspect="1"/>
          </p:cNvSpPr>
          <p:nvPr/>
        </p:nvSpPr>
        <p:spPr>
          <a:xfrm rot="16200000">
            <a:off x="3754108" y="400128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big RED 1 Oval 27">
            <a:extLst>
              <a:ext uri="{FF2B5EF4-FFF2-40B4-BE49-F238E27FC236}">
                <a16:creationId xmlns:a16="http://schemas.microsoft.com/office/drawing/2014/main" id="{C58D2D5A-8214-4BEB-8203-79B215D173BC}"/>
              </a:ext>
            </a:extLst>
          </p:cNvPr>
          <p:cNvSpPr>
            <a:spLocks noChangeAspect="1"/>
          </p:cNvSpPr>
          <p:nvPr/>
        </p:nvSpPr>
        <p:spPr>
          <a:xfrm>
            <a:off x="3401427" y="397102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big YELLOW 1 Oval 28">
            <a:extLst>
              <a:ext uri="{FF2B5EF4-FFF2-40B4-BE49-F238E27FC236}">
                <a16:creationId xmlns:a16="http://schemas.microsoft.com/office/drawing/2014/main" id="{84E0ABDB-E7D4-4C21-B915-2CF3EFF153F8}"/>
              </a:ext>
            </a:extLst>
          </p:cNvPr>
          <p:cNvSpPr>
            <a:spLocks noChangeAspect="1"/>
          </p:cNvSpPr>
          <p:nvPr/>
        </p:nvSpPr>
        <p:spPr>
          <a:xfrm>
            <a:off x="3401427" y="397102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big GREEN 1 Oval 29">
            <a:extLst>
              <a:ext uri="{FF2B5EF4-FFF2-40B4-BE49-F238E27FC236}">
                <a16:creationId xmlns:a16="http://schemas.microsoft.com/office/drawing/2014/main" id="{196BAAC7-2B1B-4A9A-930A-01C350396205}"/>
              </a:ext>
            </a:extLst>
          </p:cNvPr>
          <p:cNvSpPr>
            <a:spLocks noChangeAspect="1"/>
          </p:cNvSpPr>
          <p:nvPr/>
        </p:nvSpPr>
        <p:spPr>
          <a:xfrm>
            <a:off x="3401427" y="397102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big BLUE1 Oval 30">
            <a:extLst>
              <a:ext uri="{FF2B5EF4-FFF2-40B4-BE49-F238E27FC236}">
                <a16:creationId xmlns:a16="http://schemas.microsoft.com/office/drawing/2014/main" id="{776A7378-7640-4A35-B80C-FF8E7063C8B0}"/>
              </a:ext>
            </a:extLst>
          </p:cNvPr>
          <p:cNvSpPr>
            <a:spLocks noChangeAspect="1"/>
          </p:cNvSpPr>
          <p:nvPr/>
        </p:nvSpPr>
        <p:spPr>
          <a:xfrm>
            <a:off x="3401427" y="397102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big ORANGE 1 Oval 31">
            <a:extLst>
              <a:ext uri="{FF2B5EF4-FFF2-40B4-BE49-F238E27FC236}">
                <a16:creationId xmlns:a16="http://schemas.microsoft.com/office/drawing/2014/main" id="{9BF2862C-EB23-4385-9AA2-AC9F2B743D78}"/>
              </a:ext>
            </a:extLst>
          </p:cNvPr>
          <p:cNvSpPr>
            <a:spLocks noChangeAspect="1"/>
          </p:cNvSpPr>
          <p:nvPr/>
        </p:nvSpPr>
        <p:spPr>
          <a:xfrm>
            <a:off x="3401427" y="397102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big PURPLE 1  Oval 32">
            <a:extLst>
              <a:ext uri="{FF2B5EF4-FFF2-40B4-BE49-F238E27FC236}">
                <a16:creationId xmlns:a16="http://schemas.microsoft.com/office/drawing/2014/main" id="{3A0A8339-4D62-45B7-B9A8-283A7C67CD7D}"/>
              </a:ext>
            </a:extLst>
          </p:cNvPr>
          <p:cNvSpPr>
            <a:spLocks noChangeAspect="1"/>
          </p:cNvSpPr>
          <p:nvPr/>
        </p:nvSpPr>
        <p:spPr>
          <a:xfrm>
            <a:off x="3401427" y="397102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white 4  Oval 38">
            <a:extLst>
              <a:ext uri="{FF2B5EF4-FFF2-40B4-BE49-F238E27FC236}">
                <a16:creationId xmlns:a16="http://schemas.microsoft.com/office/drawing/2014/main" id="{B2333450-6A87-4A49-BD65-FB6B6F16ABAD}"/>
              </a:ext>
            </a:extLst>
          </p:cNvPr>
          <p:cNvSpPr/>
          <p:nvPr/>
        </p:nvSpPr>
        <p:spPr>
          <a:xfrm>
            <a:off x="3428229" y="508503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white 3 Oval 39">
            <a:extLst>
              <a:ext uri="{FF2B5EF4-FFF2-40B4-BE49-F238E27FC236}">
                <a16:creationId xmlns:a16="http://schemas.microsoft.com/office/drawing/2014/main" id="{A48694E0-18B3-4CE6-BED9-0C5BABDE91E7}"/>
              </a:ext>
            </a:extLst>
          </p:cNvPr>
          <p:cNvSpPr/>
          <p:nvPr/>
        </p:nvSpPr>
        <p:spPr>
          <a:xfrm>
            <a:off x="3733591" y="477031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white 2 Oval 40">
            <a:extLst>
              <a:ext uri="{FF2B5EF4-FFF2-40B4-BE49-F238E27FC236}">
                <a16:creationId xmlns:a16="http://schemas.microsoft.com/office/drawing/2014/main" id="{8F6CF532-2218-45D4-80DF-F836D512005A}"/>
              </a:ext>
            </a:extLst>
          </p:cNvPr>
          <p:cNvSpPr/>
          <p:nvPr/>
        </p:nvSpPr>
        <p:spPr>
          <a:xfrm>
            <a:off x="3428229" y="477031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white 1  Oval 41">
            <a:extLst>
              <a:ext uri="{FF2B5EF4-FFF2-40B4-BE49-F238E27FC236}">
                <a16:creationId xmlns:a16="http://schemas.microsoft.com/office/drawing/2014/main" id="{3FD20956-64F3-40A0-8584-10EEA415BF64}"/>
              </a:ext>
            </a:extLst>
          </p:cNvPr>
          <p:cNvSpPr/>
          <p:nvPr/>
        </p:nvSpPr>
        <p:spPr>
          <a:xfrm>
            <a:off x="3733591" y="508503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black 2 green Oval 42">
            <a:extLst>
              <a:ext uri="{FF2B5EF4-FFF2-40B4-BE49-F238E27FC236}">
                <a16:creationId xmlns:a16="http://schemas.microsoft.com/office/drawing/2014/main" id="{4E521E78-A2A9-4E39-BAEF-63EA489AA92E}"/>
              </a:ext>
            </a:extLst>
          </p:cNvPr>
          <p:cNvSpPr/>
          <p:nvPr/>
        </p:nvSpPr>
        <p:spPr>
          <a:xfrm>
            <a:off x="3428229" y="477031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black 1 purple Oval 43">
            <a:extLst>
              <a:ext uri="{FF2B5EF4-FFF2-40B4-BE49-F238E27FC236}">
                <a16:creationId xmlns:a16="http://schemas.microsoft.com/office/drawing/2014/main" id="{4E80655D-9082-4676-AC57-8B3B0046CA57}"/>
              </a:ext>
            </a:extLst>
          </p:cNvPr>
          <p:cNvSpPr/>
          <p:nvPr/>
        </p:nvSpPr>
        <p:spPr>
          <a:xfrm>
            <a:off x="3733591" y="508503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black 3 yellow Oval 44">
            <a:extLst>
              <a:ext uri="{FF2B5EF4-FFF2-40B4-BE49-F238E27FC236}">
                <a16:creationId xmlns:a16="http://schemas.microsoft.com/office/drawing/2014/main" id="{1CF78928-37CD-4855-8BC2-2EA28983E42B}"/>
              </a:ext>
            </a:extLst>
          </p:cNvPr>
          <p:cNvSpPr/>
          <p:nvPr/>
        </p:nvSpPr>
        <p:spPr>
          <a:xfrm>
            <a:off x="3733591" y="477031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black 4 red Oval 45">
            <a:extLst>
              <a:ext uri="{FF2B5EF4-FFF2-40B4-BE49-F238E27FC236}">
                <a16:creationId xmlns:a16="http://schemas.microsoft.com/office/drawing/2014/main" id="{452E15AC-F795-4D20-AD11-61F4539BC413}"/>
              </a:ext>
            </a:extLst>
          </p:cNvPr>
          <p:cNvSpPr/>
          <p:nvPr/>
        </p:nvSpPr>
        <p:spPr>
          <a:xfrm>
            <a:off x="3428229" y="508503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cover 4 Rectangle 54">
            <a:extLst>
              <a:ext uri="{FF2B5EF4-FFF2-40B4-BE49-F238E27FC236}">
                <a16:creationId xmlns:a16="http://schemas.microsoft.com/office/drawing/2014/main" id="{E4409A0A-3A53-4022-A66E-432359D89AAE}"/>
              </a:ext>
            </a:extLst>
          </p:cNvPr>
          <p:cNvSpPr/>
          <p:nvPr/>
        </p:nvSpPr>
        <p:spPr>
          <a:xfrm>
            <a:off x="3384839"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cover 3 Rectangle 55">
            <a:extLst>
              <a:ext uri="{FF2B5EF4-FFF2-40B4-BE49-F238E27FC236}">
                <a16:creationId xmlns:a16="http://schemas.microsoft.com/office/drawing/2014/main" id="{C9D3EA12-1392-49B9-B467-F86E9DF69590}"/>
              </a:ext>
            </a:extLst>
          </p:cNvPr>
          <p:cNvSpPr/>
          <p:nvPr/>
        </p:nvSpPr>
        <p:spPr>
          <a:xfrm>
            <a:off x="3384839"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cover 1 Rectangle 57">
            <a:extLst>
              <a:ext uri="{FF2B5EF4-FFF2-40B4-BE49-F238E27FC236}">
                <a16:creationId xmlns:a16="http://schemas.microsoft.com/office/drawing/2014/main" id="{9D8FC005-375C-4C17-A684-4BC5491DD356}"/>
              </a:ext>
            </a:extLst>
          </p:cNvPr>
          <p:cNvSpPr/>
          <p:nvPr/>
        </p:nvSpPr>
        <p:spPr>
          <a:xfrm>
            <a:off x="3384839"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cover 2 Rectangle 56">
            <a:extLst>
              <a:ext uri="{FF2B5EF4-FFF2-40B4-BE49-F238E27FC236}">
                <a16:creationId xmlns:a16="http://schemas.microsoft.com/office/drawing/2014/main" id="{874B3F47-2B36-4B82-8280-3F936B69841D}"/>
              </a:ext>
            </a:extLst>
          </p:cNvPr>
          <p:cNvSpPr/>
          <p:nvPr/>
        </p:nvSpPr>
        <p:spPr>
          <a:xfrm>
            <a:off x="3384839"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small RED 2 Oval 21">
            <a:extLst>
              <a:ext uri="{FF2B5EF4-FFF2-40B4-BE49-F238E27FC236}">
                <a16:creationId xmlns:a16="http://schemas.microsoft.com/office/drawing/2014/main" id="{6011A431-F04C-4513-9A3B-08CA60652167}"/>
              </a:ext>
            </a:extLst>
          </p:cNvPr>
          <p:cNvSpPr>
            <a:spLocks noChangeAspect="1"/>
          </p:cNvSpPr>
          <p:nvPr/>
        </p:nvSpPr>
        <p:spPr>
          <a:xfrm rot="16200000">
            <a:off x="3535122" y="3635146"/>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small YELLOW 2 Oval 22">
            <a:extLst>
              <a:ext uri="{FF2B5EF4-FFF2-40B4-BE49-F238E27FC236}">
                <a16:creationId xmlns:a16="http://schemas.microsoft.com/office/drawing/2014/main" id="{E5D81DB3-8443-4147-97E7-1163550AA0A0}"/>
              </a:ext>
            </a:extLst>
          </p:cNvPr>
          <p:cNvSpPr>
            <a:spLocks noChangeAspect="1"/>
          </p:cNvSpPr>
          <p:nvPr/>
        </p:nvSpPr>
        <p:spPr>
          <a:xfrm rot="16200000">
            <a:off x="3535122" y="3434747"/>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small GREEN 2 Oval 23">
            <a:extLst>
              <a:ext uri="{FF2B5EF4-FFF2-40B4-BE49-F238E27FC236}">
                <a16:creationId xmlns:a16="http://schemas.microsoft.com/office/drawing/2014/main" id="{E6D905DD-70BE-475D-BA49-6B58A3BD899B}"/>
              </a:ext>
            </a:extLst>
          </p:cNvPr>
          <p:cNvSpPr>
            <a:spLocks noChangeAspect="1"/>
          </p:cNvSpPr>
          <p:nvPr/>
        </p:nvSpPr>
        <p:spPr>
          <a:xfrm rot="16200000">
            <a:off x="3535122" y="3237729"/>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small BLUE 2 Oval 24">
            <a:extLst>
              <a:ext uri="{FF2B5EF4-FFF2-40B4-BE49-F238E27FC236}">
                <a16:creationId xmlns:a16="http://schemas.microsoft.com/office/drawing/2014/main" id="{EF5E533B-77D2-4F7D-A603-FD66C97DE2DA}"/>
              </a:ext>
            </a:extLst>
          </p:cNvPr>
          <p:cNvSpPr>
            <a:spLocks noChangeAspect="1"/>
          </p:cNvSpPr>
          <p:nvPr/>
        </p:nvSpPr>
        <p:spPr>
          <a:xfrm rot="16200000">
            <a:off x="3754108" y="3635146"/>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small ORANGE 2 Oval 25">
            <a:extLst>
              <a:ext uri="{FF2B5EF4-FFF2-40B4-BE49-F238E27FC236}">
                <a16:creationId xmlns:a16="http://schemas.microsoft.com/office/drawing/2014/main" id="{E99A6E0F-A546-4EF9-A653-1378ADD4A6B2}"/>
              </a:ext>
            </a:extLst>
          </p:cNvPr>
          <p:cNvSpPr>
            <a:spLocks noChangeAspect="1"/>
          </p:cNvSpPr>
          <p:nvPr/>
        </p:nvSpPr>
        <p:spPr>
          <a:xfrm rot="16200000">
            <a:off x="3754108" y="3434747"/>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small PURPLE 2 Oval 26">
            <a:extLst>
              <a:ext uri="{FF2B5EF4-FFF2-40B4-BE49-F238E27FC236}">
                <a16:creationId xmlns:a16="http://schemas.microsoft.com/office/drawing/2014/main" id="{6080F06E-0860-467F-B4C0-CF46F8F8D99B}"/>
              </a:ext>
            </a:extLst>
          </p:cNvPr>
          <p:cNvSpPr>
            <a:spLocks noChangeAspect="1"/>
          </p:cNvSpPr>
          <p:nvPr/>
        </p:nvSpPr>
        <p:spPr>
          <a:xfrm rot="16200000">
            <a:off x="3754108" y="3237729"/>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big RED 2 Oval 27">
            <a:extLst>
              <a:ext uri="{FF2B5EF4-FFF2-40B4-BE49-F238E27FC236}">
                <a16:creationId xmlns:a16="http://schemas.microsoft.com/office/drawing/2014/main" id="{DA1EDA40-02CC-4E7B-93EE-B2E313430A81}"/>
              </a:ext>
            </a:extLst>
          </p:cNvPr>
          <p:cNvSpPr>
            <a:spLocks noChangeAspect="1"/>
          </p:cNvSpPr>
          <p:nvPr/>
        </p:nvSpPr>
        <p:spPr>
          <a:xfrm>
            <a:off x="3410343" y="320613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big YELLOW 2 Oval 28">
            <a:extLst>
              <a:ext uri="{FF2B5EF4-FFF2-40B4-BE49-F238E27FC236}">
                <a16:creationId xmlns:a16="http://schemas.microsoft.com/office/drawing/2014/main" id="{0734A6C2-9FEE-491B-8FEB-DCA092F04924}"/>
              </a:ext>
            </a:extLst>
          </p:cNvPr>
          <p:cNvSpPr>
            <a:spLocks noChangeAspect="1"/>
          </p:cNvSpPr>
          <p:nvPr/>
        </p:nvSpPr>
        <p:spPr>
          <a:xfrm>
            <a:off x="3410343" y="320613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big GREEN 2 Oval 29">
            <a:extLst>
              <a:ext uri="{FF2B5EF4-FFF2-40B4-BE49-F238E27FC236}">
                <a16:creationId xmlns:a16="http://schemas.microsoft.com/office/drawing/2014/main" id="{6C417C80-3774-4B11-8262-8ED4F9A9105B}"/>
              </a:ext>
            </a:extLst>
          </p:cNvPr>
          <p:cNvSpPr>
            <a:spLocks noChangeAspect="1"/>
          </p:cNvSpPr>
          <p:nvPr/>
        </p:nvSpPr>
        <p:spPr>
          <a:xfrm>
            <a:off x="3410343" y="320613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big BLUE 2 Oval 30">
            <a:extLst>
              <a:ext uri="{FF2B5EF4-FFF2-40B4-BE49-F238E27FC236}">
                <a16:creationId xmlns:a16="http://schemas.microsoft.com/office/drawing/2014/main" id="{9A83BAE3-BB45-4417-B40C-00B86C2F6696}"/>
              </a:ext>
            </a:extLst>
          </p:cNvPr>
          <p:cNvSpPr>
            <a:spLocks noChangeAspect="1"/>
          </p:cNvSpPr>
          <p:nvPr/>
        </p:nvSpPr>
        <p:spPr>
          <a:xfrm>
            <a:off x="3410343" y="320613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3" name="big ORANGE 2 Oval 31">
            <a:extLst>
              <a:ext uri="{FF2B5EF4-FFF2-40B4-BE49-F238E27FC236}">
                <a16:creationId xmlns:a16="http://schemas.microsoft.com/office/drawing/2014/main" id="{1A44B948-FE6E-4EE0-A314-27E7109F3C78}"/>
              </a:ext>
            </a:extLst>
          </p:cNvPr>
          <p:cNvSpPr>
            <a:spLocks noChangeAspect="1"/>
          </p:cNvSpPr>
          <p:nvPr/>
        </p:nvSpPr>
        <p:spPr>
          <a:xfrm>
            <a:off x="3410343" y="320613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4" name="big PURPLE 2 Oval 32">
            <a:extLst>
              <a:ext uri="{FF2B5EF4-FFF2-40B4-BE49-F238E27FC236}">
                <a16:creationId xmlns:a16="http://schemas.microsoft.com/office/drawing/2014/main" id="{D89C35CD-79F5-4004-AF06-1AF34E7D522E}"/>
              </a:ext>
            </a:extLst>
          </p:cNvPr>
          <p:cNvSpPr>
            <a:spLocks noChangeAspect="1"/>
          </p:cNvSpPr>
          <p:nvPr/>
        </p:nvSpPr>
        <p:spPr>
          <a:xfrm>
            <a:off x="3410343" y="320613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small RED 3 Oval 21">
            <a:extLst>
              <a:ext uri="{FF2B5EF4-FFF2-40B4-BE49-F238E27FC236}">
                <a16:creationId xmlns:a16="http://schemas.microsoft.com/office/drawing/2014/main" id="{9D3BA287-4BAF-4B88-B7CE-741D49FC0679}"/>
              </a:ext>
            </a:extLst>
          </p:cNvPr>
          <p:cNvSpPr>
            <a:spLocks noChangeAspect="1"/>
          </p:cNvSpPr>
          <p:nvPr/>
        </p:nvSpPr>
        <p:spPr>
          <a:xfrm rot="16200000">
            <a:off x="3535122" y="287356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small YELLOW 3 Oval 22">
            <a:extLst>
              <a:ext uri="{FF2B5EF4-FFF2-40B4-BE49-F238E27FC236}">
                <a16:creationId xmlns:a16="http://schemas.microsoft.com/office/drawing/2014/main" id="{B3786E71-190C-40E7-A498-898AA6096AA6}"/>
              </a:ext>
            </a:extLst>
          </p:cNvPr>
          <p:cNvSpPr>
            <a:spLocks noChangeAspect="1"/>
          </p:cNvSpPr>
          <p:nvPr/>
        </p:nvSpPr>
        <p:spPr>
          <a:xfrm rot="16200000">
            <a:off x="3535122" y="267809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small GREEN 3 Oval 23">
            <a:extLst>
              <a:ext uri="{FF2B5EF4-FFF2-40B4-BE49-F238E27FC236}">
                <a16:creationId xmlns:a16="http://schemas.microsoft.com/office/drawing/2014/main" id="{96BF0FA4-FD40-46DC-BC6F-E6026EBD07ED}"/>
              </a:ext>
            </a:extLst>
          </p:cNvPr>
          <p:cNvSpPr>
            <a:spLocks noChangeAspect="1"/>
          </p:cNvSpPr>
          <p:nvPr/>
        </p:nvSpPr>
        <p:spPr>
          <a:xfrm rot="16200000">
            <a:off x="3535122" y="247765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small BLUE 3 Oval 24">
            <a:extLst>
              <a:ext uri="{FF2B5EF4-FFF2-40B4-BE49-F238E27FC236}">
                <a16:creationId xmlns:a16="http://schemas.microsoft.com/office/drawing/2014/main" id="{47D98209-FACF-4F03-A2A4-8FEA66FFBE2E}"/>
              </a:ext>
            </a:extLst>
          </p:cNvPr>
          <p:cNvSpPr>
            <a:spLocks noChangeAspect="1"/>
          </p:cNvSpPr>
          <p:nvPr/>
        </p:nvSpPr>
        <p:spPr>
          <a:xfrm rot="16200000">
            <a:off x="3754108" y="287356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small ORANGE 3 Oval 25">
            <a:extLst>
              <a:ext uri="{FF2B5EF4-FFF2-40B4-BE49-F238E27FC236}">
                <a16:creationId xmlns:a16="http://schemas.microsoft.com/office/drawing/2014/main" id="{C3F86FBF-ADD8-4511-8ABD-21B85755430A}"/>
              </a:ext>
            </a:extLst>
          </p:cNvPr>
          <p:cNvSpPr>
            <a:spLocks noChangeAspect="1"/>
          </p:cNvSpPr>
          <p:nvPr/>
        </p:nvSpPr>
        <p:spPr>
          <a:xfrm rot="16200000">
            <a:off x="3754108" y="267809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small PURPLE 3 Oval 26">
            <a:extLst>
              <a:ext uri="{FF2B5EF4-FFF2-40B4-BE49-F238E27FC236}">
                <a16:creationId xmlns:a16="http://schemas.microsoft.com/office/drawing/2014/main" id="{9A33C10A-ECC6-472B-A22D-206B67F855B5}"/>
              </a:ext>
            </a:extLst>
          </p:cNvPr>
          <p:cNvSpPr>
            <a:spLocks noChangeAspect="1"/>
          </p:cNvSpPr>
          <p:nvPr/>
        </p:nvSpPr>
        <p:spPr>
          <a:xfrm rot="16200000">
            <a:off x="3754108" y="247765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big RED 3 Oval 27">
            <a:extLst>
              <a:ext uri="{FF2B5EF4-FFF2-40B4-BE49-F238E27FC236}">
                <a16:creationId xmlns:a16="http://schemas.microsoft.com/office/drawing/2014/main" id="{4EECFD04-9F64-4CE2-9526-771E2226370B}"/>
              </a:ext>
            </a:extLst>
          </p:cNvPr>
          <p:cNvSpPr>
            <a:spLocks noChangeAspect="1"/>
          </p:cNvSpPr>
          <p:nvPr/>
        </p:nvSpPr>
        <p:spPr>
          <a:xfrm>
            <a:off x="3391122" y="245096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big YELLOW 3 Oval 28">
            <a:extLst>
              <a:ext uri="{FF2B5EF4-FFF2-40B4-BE49-F238E27FC236}">
                <a16:creationId xmlns:a16="http://schemas.microsoft.com/office/drawing/2014/main" id="{CFB2BC0C-7E77-4333-BB3D-05A8F4BAABF6}"/>
              </a:ext>
            </a:extLst>
          </p:cNvPr>
          <p:cNvSpPr>
            <a:spLocks noChangeAspect="1"/>
          </p:cNvSpPr>
          <p:nvPr/>
        </p:nvSpPr>
        <p:spPr>
          <a:xfrm>
            <a:off x="3391122" y="245096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big GREEN 3 Oval 29">
            <a:extLst>
              <a:ext uri="{FF2B5EF4-FFF2-40B4-BE49-F238E27FC236}">
                <a16:creationId xmlns:a16="http://schemas.microsoft.com/office/drawing/2014/main" id="{47C314F6-BA82-4885-A599-45AF5D05C365}"/>
              </a:ext>
            </a:extLst>
          </p:cNvPr>
          <p:cNvSpPr>
            <a:spLocks noChangeAspect="1"/>
          </p:cNvSpPr>
          <p:nvPr/>
        </p:nvSpPr>
        <p:spPr>
          <a:xfrm>
            <a:off x="3391122" y="245096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big BLUE 3 Oval 30">
            <a:extLst>
              <a:ext uri="{FF2B5EF4-FFF2-40B4-BE49-F238E27FC236}">
                <a16:creationId xmlns:a16="http://schemas.microsoft.com/office/drawing/2014/main" id="{5C19FE56-DEE0-4CB9-A5D8-4068CACB2E8E}"/>
              </a:ext>
            </a:extLst>
          </p:cNvPr>
          <p:cNvSpPr>
            <a:spLocks noChangeAspect="1"/>
          </p:cNvSpPr>
          <p:nvPr/>
        </p:nvSpPr>
        <p:spPr>
          <a:xfrm>
            <a:off x="3391122" y="245096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big ORANGE 3 Oval 31">
            <a:extLst>
              <a:ext uri="{FF2B5EF4-FFF2-40B4-BE49-F238E27FC236}">
                <a16:creationId xmlns:a16="http://schemas.microsoft.com/office/drawing/2014/main" id="{23D076E7-DE8E-4358-9441-A269880A6B56}"/>
              </a:ext>
            </a:extLst>
          </p:cNvPr>
          <p:cNvSpPr>
            <a:spLocks noChangeAspect="1"/>
          </p:cNvSpPr>
          <p:nvPr/>
        </p:nvSpPr>
        <p:spPr>
          <a:xfrm>
            <a:off x="3391122" y="245096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big PURPLE 3   Oval 32">
            <a:extLst>
              <a:ext uri="{FF2B5EF4-FFF2-40B4-BE49-F238E27FC236}">
                <a16:creationId xmlns:a16="http://schemas.microsoft.com/office/drawing/2014/main" id="{349BF4B8-5B36-487C-99FF-6EF2623C9FD8}"/>
              </a:ext>
            </a:extLst>
          </p:cNvPr>
          <p:cNvSpPr>
            <a:spLocks noChangeAspect="1"/>
          </p:cNvSpPr>
          <p:nvPr/>
        </p:nvSpPr>
        <p:spPr>
          <a:xfrm>
            <a:off x="3391122" y="245096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small RED 4 Oval 21">
            <a:extLst>
              <a:ext uri="{FF2B5EF4-FFF2-40B4-BE49-F238E27FC236}">
                <a16:creationId xmlns:a16="http://schemas.microsoft.com/office/drawing/2014/main" id="{45EB6326-BC1F-4059-A512-F22345565B3E}"/>
              </a:ext>
            </a:extLst>
          </p:cNvPr>
          <p:cNvSpPr>
            <a:spLocks noChangeAspect="1"/>
          </p:cNvSpPr>
          <p:nvPr/>
        </p:nvSpPr>
        <p:spPr>
          <a:xfrm rot="16200000">
            <a:off x="3535122" y="211079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small YELLOW 4 Oval 22">
            <a:extLst>
              <a:ext uri="{FF2B5EF4-FFF2-40B4-BE49-F238E27FC236}">
                <a16:creationId xmlns:a16="http://schemas.microsoft.com/office/drawing/2014/main" id="{4E272E53-FE56-41A4-9904-FA8E85CA5B8F}"/>
              </a:ext>
            </a:extLst>
          </p:cNvPr>
          <p:cNvSpPr>
            <a:spLocks noChangeAspect="1"/>
          </p:cNvSpPr>
          <p:nvPr/>
        </p:nvSpPr>
        <p:spPr>
          <a:xfrm rot="16200000">
            <a:off x="3535122" y="191118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small GREEN 4 Oval 23">
            <a:extLst>
              <a:ext uri="{FF2B5EF4-FFF2-40B4-BE49-F238E27FC236}">
                <a16:creationId xmlns:a16="http://schemas.microsoft.com/office/drawing/2014/main" id="{9E29AD61-F12B-4699-B9A3-E02A312C65ED}"/>
              </a:ext>
            </a:extLst>
          </p:cNvPr>
          <p:cNvSpPr>
            <a:spLocks noChangeAspect="1"/>
          </p:cNvSpPr>
          <p:nvPr/>
        </p:nvSpPr>
        <p:spPr>
          <a:xfrm rot="16200000">
            <a:off x="3535122" y="171541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small BLUE 4 Oval 24">
            <a:extLst>
              <a:ext uri="{FF2B5EF4-FFF2-40B4-BE49-F238E27FC236}">
                <a16:creationId xmlns:a16="http://schemas.microsoft.com/office/drawing/2014/main" id="{8B66BDB3-D4E5-4AD0-BBEA-08BB087E8BC8}"/>
              </a:ext>
            </a:extLst>
          </p:cNvPr>
          <p:cNvSpPr>
            <a:spLocks noChangeAspect="1"/>
          </p:cNvSpPr>
          <p:nvPr/>
        </p:nvSpPr>
        <p:spPr>
          <a:xfrm rot="16200000">
            <a:off x="3754108" y="211079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small ORANGE 4 Oval 25">
            <a:extLst>
              <a:ext uri="{FF2B5EF4-FFF2-40B4-BE49-F238E27FC236}">
                <a16:creationId xmlns:a16="http://schemas.microsoft.com/office/drawing/2014/main" id="{C89C29B0-AB13-4DB7-ADA3-4E73EB7327B4}"/>
              </a:ext>
            </a:extLst>
          </p:cNvPr>
          <p:cNvSpPr>
            <a:spLocks noChangeAspect="1"/>
          </p:cNvSpPr>
          <p:nvPr/>
        </p:nvSpPr>
        <p:spPr>
          <a:xfrm rot="16200000">
            <a:off x="3754108" y="191118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small PURPLE 4 Oval 26">
            <a:extLst>
              <a:ext uri="{FF2B5EF4-FFF2-40B4-BE49-F238E27FC236}">
                <a16:creationId xmlns:a16="http://schemas.microsoft.com/office/drawing/2014/main" id="{AD39769E-5F5C-4795-A064-030DDA1894D7}"/>
              </a:ext>
            </a:extLst>
          </p:cNvPr>
          <p:cNvSpPr>
            <a:spLocks noChangeAspect="1"/>
          </p:cNvSpPr>
          <p:nvPr/>
        </p:nvSpPr>
        <p:spPr>
          <a:xfrm rot="16200000">
            <a:off x="3754108" y="171541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big RED 4 Oval 27">
            <a:extLst>
              <a:ext uri="{FF2B5EF4-FFF2-40B4-BE49-F238E27FC236}">
                <a16:creationId xmlns:a16="http://schemas.microsoft.com/office/drawing/2014/main" id="{9AC90969-1040-43E1-A021-C5799004FC8C}"/>
              </a:ext>
            </a:extLst>
          </p:cNvPr>
          <p:cNvSpPr>
            <a:spLocks noChangeAspect="1"/>
          </p:cNvSpPr>
          <p:nvPr/>
        </p:nvSpPr>
        <p:spPr>
          <a:xfrm>
            <a:off x="3410343" y="169362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big YELLOW 4 Oval 28">
            <a:extLst>
              <a:ext uri="{FF2B5EF4-FFF2-40B4-BE49-F238E27FC236}">
                <a16:creationId xmlns:a16="http://schemas.microsoft.com/office/drawing/2014/main" id="{FCDA393B-C210-48C3-AF6A-47F464F01965}"/>
              </a:ext>
            </a:extLst>
          </p:cNvPr>
          <p:cNvSpPr>
            <a:spLocks noChangeAspect="1"/>
          </p:cNvSpPr>
          <p:nvPr/>
        </p:nvSpPr>
        <p:spPr>
          <a:xfrm>
            <a:off x="3410343" y="169362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big GREEN 4 Oval 29">
            <a:extLst>
              <a:ext uri="{FF2B5EF4-FFF2-40B4-BE49-F238E27FC236}">
                <a16:creationId xmlns:a16="http://schemas.microsoft.com/office/drawing/2014/main" id="{DB98AE0C-3414-46AB-B455-ED41B21B831E}"/>
              </a:ext>
            </a:extLst>
          </p:cNvPr>
          <p:cNvSpPr>
            <a:spLocks noChangeAspect="1"/>
          </p:cNvSpPr>
          <p:nvPr/>
        </p:nvSpPr>
        <p:spPr>
          <a:xfrm>
            <a:off x="3410343" y="169362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big BLUE 4 Oval 30">
            <a:extLst>
              <a:ext uri="{FF2B5EF4-FFF2-40B4-BE49-F238E27FC236}">
                <a16:creationId xmlns:a16="http://schemas.microsoft.com/office/drawing/2014/main" id="{F483BDDA-A325-4863-A202-7AAD80EACFC0}"/>
              </a:ext>
            </a:extLst>
          </p:cNvPr>
          <p:cNvSpPr>
            <a:spLocks noChangeAspect="1"/>
          </p:cNvSpPr>
          <p:nvPr/>
        </p:nvSpPr>
        <p:spPr>
          <a:xfrm>
            <a:off x="3410343" y="169362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big ORANGE 4 Oval 31">
            <a:extLst>
              <a:ext uri="{FF2B5EF4-FFF2-40B4-BE49-F238E27FC236}">
                <a16:creationId xmlns:a16="http://schemas.microsoft.com/office/drawing/2014/main" id="{A700BE25-7F07-4670-BB02-08666F35FEA0}"/>
              </a:ext>
            </a:extLst>
          </p:cNvPr>
          <p:cNvSpPr>
            <a:spLocks noChangeAspect="1"/>
          </p:cNvSpPr>
          <p:nvPr/>
        </p:nvSpPr>
        <p:spPr>
          <a:xfrm>
            <a:off x="3410343" y="169362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big PURPLE 4 Oval 32">
            <a:extLst>
              <a:ext uri="{FF2B5EF4-FFF2-40B4-BE49-F238E27FC236}">
                <a16:creationId xmlns:a16="http://schemas.microsoft.com/office/drawing/2014/main" id="{E028168C-89D9-4079-A76A-79DE1293233B}"/>
              </a:ext>
            </a:extLst>
          </p:cNvPr>
          <p:cNvSpPr>
            <a:spLocks noChangeAspect="1"/>
          </p:cNvSpPr>
          <p:nvPr/>
        </p:nvSpPr>
        <p:spPr>
          <a:xfrm>
            <a:off x="3410343" y="169362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small RED 1 Oval 21">
            <a:extLst>
              <a:ext uri="{FF2B5EF4-FFF2-40B4-BE49-F238E27FC236}">
                <a16:creationId xmlns:a16="http://schemas.microsoft.com/office/drawing/2014/main" id="{62B9C5AB-1AA2-45AE-A1E1-34605558198E}"/>
              </a:ext>
            </a:extLst>
          </p:cNvPr>
          <p:cNvSpPr>
            <a:spLocks noChangeAspect="1"/>
          </p:cNvSpPr>
          <p:nvPr/>
        </p:nvSpPr>
        <p:spPr>
          <a:xfrm rot="16200000">
            <a:off x="4277327" y="439462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small YELLOW 1 Oval 22">
            <a:extLst>
              <a:ext uri="{FF2B5EF4-FFF2-40B4-BE49-F238E27FC236}">
                <a16:creationId xmlns:a16="http://schemas.microsoft.com/office/drawing/2014/main" id="{40D94590-B0C4-4A69-8978-E82A18143AB3}"/>
              </a:ext>
            </a:extLst>
          </p:cNvPr>
          <p:cNvSpPr>
            <a:spLocks noChangeAspect="1"/>
          </p:cNvSpPr>
          <p:nvPr/>
        </p:nvSpPr>
        <p:spPr>
          <a:xfrm rot="16200000">
            <a:off x="4277327" y="419728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small GREEN 1 Oval 23">
            <a:extLst>
              <a:ext uri="{FF2B5EF4-FFF2-40B4-BE49-F238E27FC236}">
                <a16:creationId xmlns:a16="http://schemas.microsoft.com/office/drawing/2014/main" id="{247677F0-13CB-49CF-AB85-7FD9EE0C606E}"/>
              </a:ext>
            </a:extLst>
          </p:cNvPr>
          <p:cNvSpPr>
            <a:spLocks noChangeAspect="1"/>
          </p:cNvSpPr>
          <p:nvPr/>
        </p:nvSpPr>
        <p:spPr>
          <a:xfrm rot="16200000">
            <a:off x="4277327" y="399876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small BLUE 1 Oval 24">
            <a:extLst>
              <a:ext uri="{FF2B5EF4-FFF2-40B4-BE49-F238E27FC236}">
                <a16:creationId xmlns:a16="http://schemas.microsoft.com/office/drawing/2014/main" id="{02D15F1A-DD8A-4DD8-9EB3-629D1FE7CDF3}"/>
              </a:ext>
            </a:extLst>
          </p:cNvPr>
          <p:cNvSpPr>
            <a:spLocks noChangeAspect="1"/>
          </p:cNvSpPr>
          <p:nvPr/>
        </p:nvSpPr>
        <p:spPr>
          <a:xfrm rot="16200000">
            <a:off x="4496313" y="439462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small ORANGE 1 Oval 25">
            <a:extLst>
              <a:ext uri="{FF2B5EF4-FFF2-40B4-BE49-F238E27FC236}">
                <a16:creationId xmlns:a16="http://schemas.microsoft.com/office/drawing/2014/main" id="{C680D255-3FAE-4EDB-BA4C-62EF27573B62}"/>
              </a:ext>
            </a:extLst>
          </p:cNvPr>
          <p:cNvSpPr>
            <a:spLocks noChangeAspect="1"/>
          </p:cNvSpPr>
          <p:nvPr/>
        </p:nvSpPr>
        <p:spPr>
          <a:xfrm rot="16200000">
            <a:off x="4496313" y="419728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small PURPLE 1 Oval 26">
            <a:extLst>
              <a:ext uri="{FF2B5EF4-FFF2-40B4-BE49-F238E27FC236}">
                <a16:creationId xmlns:a16="http://schemas.microsoft.com/office/drawing/2014/main" id="{3D469B33-50D2-4CFC-A328-6B6520369BEA}"/>
              </a:ext>
            </a:extLst>
          </p:cNvPr>
          <p:cNvSpPr>
            <a:spLocks noChangeAspect="1"/>
          </p:cNvSpPr>
          <p:nvPr/>
        </p:nvSpPr>
        <p:spPr>
          <a:xfrm rot="16200000">
            <a:off x="4496313" y="399876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big RED 1 Oval 27">
            <a:extLst>
              <a:ext uri="{FF2B5EF4-FFF2-40B4-BE49-F238E27FC236}">
                <a16:creationId xmlns:a16="http://schemas.microsoft.com/office/drawing/2014/main" id="{29769180-B788-4DD3-A4E7-5EDF9342AE73}"/>
              </a:ext>
            </a:extLst>
          </p:cNvPr>
          <p:cNvSpPr>
            <a:spLocks noChangeAspect="1"/>
          </p:cNvSpPr>
          <p:nvPr/>
        </p:nvSpPr>
        <p:spPr>
          <a:xfrm>
            <a:off x="4143632" y="396850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big YELLOW 1 Oval 28">
            <a:extLst>
              <a:ext uri="{FF2B5EF4-FFF2-40B4-BE49-F238E27FC236}">
                <a16:creationId xmlns:a16="http://schemas.microsoft.com/office/drawing/2014/main" id="{400DFF11-6492-48A8-B528-F0BD73687B7A}"/>
              </a:ext>
            </a:extLst>
          </p:cNvPr>
          <p:cNvSpPr>
            <a:spLocks noChangeAspect="1"/>
          </p:cNvSpPr>
          <p:nvPr/>
        </p:nvSpPr>
        <p:spPr>
          <a:xfrm>
            <a:off x="4143632" y="396850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big GREEN 1 Oval 29">
            <a:extLst>
              <a:ext uri="{FF2B5EF4-FFF2-40B4-BE49-F238E27FC236}">
                <a16:creationId xmlns:a16="http://schemas.microsoft.com/office/drawing/2014/main" id="{48DEB63A-0017-4982-BC2A-B1520AA5B3DD}"/>
              </a:ext>
            </a:extLst>
          </p:cNvPr>
          <p:cNvSpPr>
            <a:spLocks noChangeAspect="1"/>
          </p:cNvSpPr>
          <p:nvPr/>
        </p:nvSpPr>
        <p:spPr>
          <a:xfrm>
            <a:off x="4143632" y="396850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big BLUE1 Oval 30">
            <a:extLst>
              <a:ext uri="{FF2B5EF4-FFF2-40B4-BE49-F238E27FC236}">
                <a16:creationId xmlns:a16="http://schemas.microsoft.com/office/drawing/2014/main" id="{A605D64D-3234-4570-97C4-DAD48CE0D2C9}"/>
              </a:ext>
            </a:extLst>
          </p:cNvPr>
          <p:cNvSpPr>
            <a:spLocks noChangeAspect="1"/>
          </p:cNvSpPr>
          <p:nvPr/>
        </p:nvSpPr>
        <p:spPr>
          <a:xfrm>
            <a:off x="4143632" y="396850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big ORANGE 1 Oval 31">
            <a:extLst>
              <a:ext uri="{FF2B5EF4-FFF2-40B4-BE49-F238E27FC236}">
                <a16:creationId xmlns:a16="http://schemas.microsoft.com/office/drawing/2014/main" id="{30649C84-5C09-4E16-B1CB-FFFAF57FB22D}"/>
              </a:ext>
            </a:extLst>
          </p:cNvPr>
          <p:cNvSpPr>
            <a:spLocks noChangeAspect="1"/>
          </p:cNvSpPr>
          <p:nvPr/>
        </p:nvSpPr>
        <p:spPr>
          <a:xfrm>
            <a:off x="4143632" y="396850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big PURPLE 1  Oval 32">
            <a:extLst>
              <a:ext uri="{FF2B5EF4-FFF2-40B4-BE49-F238E27FC236}">
                <a16:creationId xmlns:a16="http://schemas.microsoft.com/office/drawing/2014/main" id="{55035B83-9345-4A64-8B6C-11722A56BA4A}"/>
              </a:ext>
            </a:extLst>
          </p:cNvPr>
          <p:cNvSpPr>
            <a:spLocks noChangeAspect="1"/>
          </p:cNvSpPr>
          <p:nvPr/>
        </p:nvSpPr>
        <p:spPr>
          <a:xfrm>
            <a:off x="4143632" y="396850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white 4  Oval 38">
            <a:extLst>
              <a:ext uri="{FF2B5EF4-FFF2-40B4-BE49-F238E27FC236}">
                <a16:creationId xmlns:a16="http://schemas.microsoft.com/office/drawing/2014/main" id="{91F91B46-F82E-47ED-9F50-F2612DFC49DA}"/>
              </a:ext>
            </a:extLst>
          </p:cNvPr>
          <p:cNvSpPr/>
          <p:nvPr/>
        </p:nvSpPr>
        <p:spPr>
          <a:xfrm>
            <a:off x="4179745" y="50747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white 3 Oval 39">
            <a:extLst>
              <a:ext uri="{FF2B5EF4-FFF2-40B4-BE49-F238E27FC236}">
                <a16:creationId xmlns:a16="http://schemas.microsoft.com/office/drawing/2014/main" id="{F7704D7A-2F7B-4BA6-AB87-010455B4E636}"/>
              </a:ext>
            </a:extLst>
          </p:cNvPr>
          <p:cNvSpPr/>
          <p:nvPr/>
        </p:nvSpPr>
        <p:spPr>
          <a:xfrm>
            <a:off x="4476548" y="50747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white 2 Oval 40">
            <a:extLst>
              <a:ext uri="{FF2B5EF4-FFF2-40B4-BE49-F238E27FC236}">
                <a16:creationId xmlns:a16="http://schemas.microsoft.com/office/drawing/2014/main" id="{2972FA5F-00ED-45F8-B026-80B2EF7E444A}"/>
              </a:ext>
            </a:extLst>
          </p:cNvPr>
          <p:cNvSpPr/>
          <p:nvPr/>
        </p:nvSpPr>
        <p:spPr>
          <a:xfrm>
            <a:off x="4179745" y="475998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white 1  Oval 41">
            <a:extLst>
              <a:ext uri="{FF2B5EF4-FFF2-40B4-BE49-F238E27FC236}">
                <a16:creationId xmlns:a16="http://schemas.microsoft.com/office/drawing/2014/main" id="{8BC1FF37-A83D-4D3B-ABE8-6122994AE613}"/>
              </a:ext>
            </a:extLst>
          </p:cNvPr>
          <p:cNvSpPr/>
          <p:nvPr/>
        </p:nvSpPr>
        <p:spPr>
          <a:xfrm>
            <a:off x="4476548" y="475998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black 2 green Oval 42">
            <a:extLst>
              <a:ext uri="{FF2B5EF4-FFF2-40B4-BE49-F238E27FC236}">
                <a16:creationId xmlns:a16="http://schemas.microsoft.com/office/drawing/2014/main" id="{74A83587-21BF-49CE-8EC4-919EB85FC479}"/>
              </a:ext>
            </a:extLst>
          </p:cNvPr>
          <p:cNvSpPr/>
          <p:nvPr/>
        </p:nvSpPr>
        <p:spPr>
          <a:xfrm>
            <a:off x="4179745" y="475998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6" name="black 1 purple Oval 43">
            <a:extLst>
              <a:ext uri="{FF2B5EF4-FFF2-40B4-BE49-F238E27FC236}">
                <a16:creationId xmlns:a16="http://schemas.microsoft.com/office/drawing/2014/main" id="{ADBA8AE5-7C4F-4C63-A3D6-697F4E1DA3B8}"/>
              </a:ext>
            </a:extLst>
          </p:cNvPr>
          <p:cNvSpPr/>
          <p:nvPr/>
        </p:nvSpPr>
        <p:spPr>
          <a:xfrm>
            <a:off x="4476548" y="475998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black 3 yellow Oval 44">
            <a:extLst>
              <a:ext uri="{FF2B5EF4-FFF2-40B4-BE49-F238E27FC236}">
                <a16:creationId xmlns:a16="http://schemas.microsoft.com/office/drawing/2014/main" id="{48661ECC-ED76-48E1-8592-4FDF97D80D5F}"/>
              </a:ext>
            </a:extLst>
          </p:cNvPr>
          <p:cNvSpPr/>
          <p:nvPr/>
        </p:nvSpPr>
        <p:spPr>
          <a:xfrm>
            <a:off x="4476548" y="50747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black 4 red Oval 45">
            <a:extLst>
              <a:ext uri="{FF2B5EF4-FFF2-40B4-BE49-F238E27FC236}">
                <a16:creationId xmlns:a16="http://schemas.microsoft.com/office/drawing/2014/main" id="{63BB1E6A-F6FD-446E-9A59-AF846C29318A}"/>
              </a:ext>
            </a:extLst>
          </p:cNvPr>
          <p:cNvSpPr/>
          <p:nvPr/>
        </p:nvSpPr>
        <p:spPr>
          <a:xfrm>
            <a:off x="4179745" y="50747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cover 4 Rectangle 54">
            <a:extLst>
              <a:ext uri="{FF2B5EF4-FFF2-40B4-BE49-F238E27FC236}">
                <a16:creationId xmlns:a16="http://schemas.microsoft.com/office/drawing/2014/main" id="{D1DBCDBB-B6F3-4223-A912-030BEF47F154}"/>
              </a:ext>
            </a:extLst>
          </p:cNvPr>
          <p:cNvSpPr/>
          <p:nvPr/>
        </p:nvSpPr>
        <p:spPr>
          <a:xfrm>
            <a:off x="4116158"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cover 3 Rectangle 55">
            <a:extLst>
              <a:ext uri="{FF2B5EF4-FFF2-40B4-BE49-F238E27FC236}">
                <a16:creationId xmlns:a16="http://schemas.microsoft.com/office/drawing/2014/main" id="{47F33EDF-D097-4D35-A876-1BD7DEEECE6D}"/>
              </a:ext>
            </a:extLst>
          </p:cNvPr>
          <p:cNvSpPr/>
          <p:nvPr/>
        </p:nvSpPr>
        <p:spPr>
          <a:xfrm>
            <a:off x="4116158"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cover 1 Rectangle 57">
            <a:extLst>
              <a:ext uri="{FF2B5EF4-FFF2-40B4-BE49-F238E27FC236}">
                <a16:creationId xmlns:a16="http://schemas.microsoft.com/office/drawing/2014/main" id="{624440F0-EA4E-429B-9852-7049192A907F}"/>
              </a:ext>
            </a:extLst>
          </p:cNvPr>
          <p:cNvSpPr/>
          <p:nvPr/>
        </p:nvSpPr>
        <p:spPr>
          <a:xfrm>
            <a:off x="4116158"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cover 2 Rectangle 56">
            <a:extLst>
              <a:ext uri="{FF2B5EF4-FFF2-40B4-BE49-F238E27FC236}">
                <a16:creationId xmlns:a16="http://schemas.microsoft.com/office/drawing/2014/main" id="{00DE6B37-135B-468A-B036-B9CDED1E01E1}"/>
              </a:ext>
            </a:extLst>
          </p:cNvPr>
          <p:cNvSpPr/>
          <p:nvPr/>
        </p:nvSpPr>
        <p:spPr>
          <a:xfrm>
            <a:off x="4121601"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small RED 2 Oval 21">
            <a:extLst>
              <a:ext uri="{FF2B5EF4-FFF2-40B4-BE49-F238E27FC236}">
                <a16:creationId xmlns:a16="http://schemas.microsoft.com/office/drawing/2014/main" id="{8A2430CA-5C54-43C7-8DE8-4E8503892CB1}"/>
              </a:ext>
            </a:extLst>
          </p:cNvPr>
          <p:cNvSpPr>
            <a:spLocks noChangeAspect="1"/>
          </p:cNvSpPr>
          <p:nvPr/>
        </p:nvSpPr>
        <p:spPr>
          <a:xfrm rot="16200000">
            <a:off x="4277327" y="3632624"/>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small YELLOW 2 Oval 22">
            <a:extLst>
              <a:ext uri="{FF2B5EF4-FFF2-40B4-BE49-F238E27FC236}">
                <a16:creationId xmlns:a16="http://schemas.microsoft.com/office/drawing/2014/main" id="{79099073-AEC3-45B3-A6A0-E15C564C63F5}"/>
              </a:ext>
            </a:extLst>
          </p:cNvPr>
          <p:cNvSpPr>
            <a:spLocks noChangeAspect="1"/>
          </p:cNvSpPr>
          <p:nvPr/>
        </p:nvSpPr>
        <p:spPr>
          <a:xfrm rot="16200000">
            <a:off x="4277327" y="3432225"/>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small GREEN 2 Oval 23">
            <a:extLst>
              <a:ext uri="{FF2B5EF4-FFF2-40B4-BE49-F238E27FC236}">
                <a16:creationId xmlns:a16="http://schemas.microsoft.com/office/drawing/2014/main" id="{1423D89E-355D-444E-9874-A9B4158DC682}"/>
              </a:ext>
            </a:extLst>
          </p:cNvPr>
          <p:cNvSpPr>
            <a:spLocks noChangeAspect="1"/>
          </p:cNvSpPr>
          <p:nvPr/>
        </p:nvSpPr>
        <p:spPr>
          <a:xfrm rot="16200000">
            <a:off x="4277327" y="3235207"/>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small BLUE 2 Oval 24">
            <a:extLst>
              <a:ext uri="{FF2B5EF4-FFF2-40B4-BE49-F238E27FC236}">
                <a16:creationId xmlns:a16="http://schemas.microsoft.com/office/drawing/2014/main" id="{A9AAEBEA-B082-479E-98A6-527A28B41420}"/>
              </a:ext>
            </a:extLst>
          </p:cNvPr>
          <p:cNvSpPr>
            <a:spLocks noChangeAspect="1"/>
          </p:cNvSpPr>
          <p:nvPr/>
        </p:nvSpPr>
        <p:spPr>
          <a:xfrm rot="16200000">
            <a:off x="4496313" y="3632624"/>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small ORANGE 2 Oval 25">
            <a:extLst>
              <a:ext uri="{FF2B5EF4-FFF2-40B4-BE49-F238E27FC236}">
                <a16:creationId xmlns:a16="http://schemas.microsoft.com/office/drawing/2014/main" id="{F2012C90-20DF-48E2-A0E2-775104A8DF29}"/>
              </a:ext>
            </a:extLst>
          </p:cNvPr>
          <p:cNvSpPr>
            <a:spLocks noChangeAspect="1"/>
          </p:cNvSpPr>
          <p:nvPr/>
        </p:nvSpPr>
        <p:spPr>
          <a:xfrm rot="16200000">
            <a:off x="4496313" y="3432225"/>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small PURPLE 2 Oval 26">
            <a:extLst>
              <a:ext uri="{FF2B5EF4-FFF2-40B4-BE49-F238E27FC236}">
                <a16:creationId xmlns:a16="http://schemas.microsoft.com/office/drawing/2014/main" id="{32ABDA12-72B1-4D12-A3C0-B8EB30B92BBC}"/>
              </a:ext>
            </a:extLst>
          </p:cNvPr>
          <p:cNvSpPr>
            <a:spLocks noChangeAspect="1"/>
          </p:cNvSpPr>
          <p:nvPr/>
        </p:nvSpPr>
        <p:spPr>
          <a:xfrm rot="16200000">
            <a:off x="4496313" y="3235207"/>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big RED 2 Oval 27">
            <a:extLst>
              <a:ext uri="{FF2B5EF4-FFF2-40B4-BE49-F238E27FC236}">
                <a16:creationId xmlns:a16="http://schemas.microsoft.com/office/drawing/2014/main" id="{2252E4ED-2ED7-400D-825D-83795B3AD728}"/>
              </a:ext>
            </a:extLst>
          </p:cNvPr>
          <p:cNvSpPr>
            <a:spLocks noChangeAspect="1"/>
          </p:cNvSpPr>
          <p:nvPr/>
        </p:nvSpPr>
        <p:spPr>
          <a:xfrm>
            <a:off x="4152548" y="320360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big YELLOW 2 Oval 28">
            <a:extLst>
              <a:ext uri="{FF2B5EF4-FFF2-40B4-BE49-F238E27FC236}">
                <a16:creationId xmlns:a16="http://schemas.microsoft.com/office/drawing/2014/main" id="{611A0BDF-85A9-49B8-A0F3-01871A62768B}"/>
              </a:ext>
            </a:extLst>
          </p:cNvPr>
          <p:cNvSpPr>
            <a:spLocks noChangeAspect="1"/>
          </p:cNvSpPr>
          <p:nvPr/>
        </p:nvSpPr>
        <p:spPr>
          <a:xfrm>
            <a:off x="4152548" y="320360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big GREEN 2 Oval 29">
            <a:extLst>
              <a:ext uri="{FF2B5EF4-FFF2-40B4-BE49-F238E27FC236}">
                <a16:creationId xmlns:a16="http://schemas.microsoft.com/office/drawing/2014/main" id="{8451E87E-E228-4DC3-8AC4-3C406D7510CA}"/>
              </a:ext>
            </a:extLst>
          </p:cNvPr>
          <p:cNvSpPr>
            <a:spLocks noChangeAspect="1"/>
          </p:cNvSpPr>
          <p:nvPr/>
        </p:nvSpPr>
        <p:spPr>
          <a:xfrm>
            <a:off x="4152548" y="320360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big BLUE 2 Oval 30">
            <a:extLst>
              <a:ext uri="{FF2B5EF4-FFF2-40B4-BE49-F238E27FC236}">
                <a16:creationId xmlns:a16="http://schemas.microsoft.com/office/drawing/2014/main" id="{08FEA15C-193B-41A9-A69A-4A6C09D98E11}"/>
              </a:ext>
            </a:extLst>
          </p:cNvPr>
          <p:cNvSpPr>
            <a:spLocks noChangeAspect="1"/>
          </p:cNvSpPr>
          <p:nvPr/>
        </p:nvSpPr>
        <p:spPr>
          <a:xfrm>
            <a:off x="4152548" y="320360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big ORANGE 2 Oval 31">
            <a:extLst>
              <a:ext uri="{FF2B5EF4-FFF2-40B4-BE49-F238E27FC236}">
                <a16:creationId xmlns:a16="http://schemas.microsoft.com/office/drawing/2014/main" id="{05788B2C-D9F3-4B87-959A-62A8241D169C}"/>
              </a:ext>
            </a:extLst>
          </p:cNvPr>
          <p:cNvSpPr>
            <a:spLocks noChangeAspect="1"/>
          </p:cNvSpPr>
          <p:nvPr/>
        </p:nvSpPr>
        <p:spPr>
          <a:xfrm>
            <a:off x="4152548" y="320360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big PURPLE 2 Oval 32">
            <a:extLst>
              <a:ext uri="{FF2B5EF4-FFF2-40B4-BE49-F238E27FC236}">
                <a16:creationId xmlns:a16="http://schemas.microsoft.com/office/drawing/2014/main" id="{35E06B1B-6B0F-4A1A-8E90-E1AA8498883F}"/>
              </a:ext>
            </a:extLst>
          </p:cNvPr>
          <p:cNvSpPr>
            <a:spLocks noChangeAspect="1"/>
          </p:cNvSpPr>
          <p:nvPr/>
        </p:nvSpPr>
        <p:spPr>
          <a:xfrm>
            <a:off x="4152548" y="320360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small RED 3 Oval 21">
            <a:extLst>
              <a:ext uri="{FF2B5EF4-FFF2-40B4-BE49-F238E27FC236}">
                <a16:creationId xmlns:a16="http://schemas.microsoft.com/office/drawing/2014/main" id="{511BEF7C-9FBA-490C-AB18-9F83E4A05F2C}"/>
              </a:ext>
            </a:extLst>
          </p:cNvPr>
          <p:cNvSpPr>
            <a:spLocks noChangeAspect="1"/>
          </p:cNvSpPr>
          <p:nvPr/>
        </p:nvSpPr>
        <p:spPr>
          <a:xfrm rot="16200000">
            <a:off x="4288213" y="287648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small YELLOW 3 Oval 22">
            <a:extLst>
              <a:ext uri="{FF2B5EF4-FFF2-40B4-BE49-F238E27FC236}">
                <a16:creationId xmlns:a16="http://schemas.microsoft.com/office/drawing/2014/main" id="{A634B0C6-9DFC-4BF7-B3C3-8FFA5FCD8C8C}"/>
              </a:ext>
            </a:extLst>
          </p:cNvPr>
          <p:cNvSpPr>
            <a:spLocks noChangeAspect="1"/>
          </p:cNvSpPr>
          <p:nvPr/>
        </p:nvSpPr>
        <p:spPr>
          <a:xfrm rot="16200000">
            <a:off x="4288213" y="268101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small GREEN 3 Oval 23">
            <a:extLst>
              <a:ext uri="{FF2B5EF4-FFF2-40B4-BE49-F238E27FC236}">
                <a16:creationId xmlns:a16="http://schemas.microsoft.com/office/drawing/2014/main" id="{48533B9E-5A3E-4E2D-BE1E-C7C2F658CB4D}"/>
              </a:ext>
            </a:extLst>
          </p:cNvPr>
          <p:cNvSpPr>
            <a:spLocks noChangeAspect="1"/>
          </p:cNvSpPr>
          <p:nvPr/>
        </p:nvSpPr>
        <p:spPr>
          <a:xfrm rot="16200000">
            <a:off x="4288213" y="248057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small BLUE 3 Oval 24">
            <a:extLst>
              <a:ext uri="{FF2B5EF4-FFF2-40B4-BE49-F238E27FC236}">
                <a16:creationId xmlns:a16="http://schemas.microsoft.com/office/drawing/2014/main" id="{289150F1-ED0A-4AC8-8FC6-81503D106EB8}"/>
              </a:ext>
            </a:extLst>
          </p:cNvPr>
          <p:cNvSpPr>
            <a:spLocks noChangeAspect="1"/>
          </p:cNvSpPr>
          <p:nvPr/>
        </p:nvSpPr>
        <p:spPr>
          <a:xfrm rot="16200000">
            <a:off x="4507199" y="287648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small ORANGE 3 Oval 25">
            <a:extLst>
              <a:ext uri="{FF2B5EF4-FFF2-40B4-BE49-F238E27FC236}">
                <a16:creationId xmlns:a16="http://schemas.microsoft.com/office/drawing/2014/main" id="{B5A87EE3-9EE2-450B-BDD3-52C839895808}"/>
              </a:ext>
            </a:extLst>
          </p:cNvPr>
          <p:cNvSpPr>
            <a:spLocks noChangeAspect="1"/>
          </p:cNvSpPr>
          <p:nvPr/>
        </p:nvSpPr>
        <p:spPr>
          <a:xfrm rot="16200000">
            <a:off x="4507199" y="268101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small PURPLE 3 Oval 26">
            <a:extLst>
              <a:ext uri="{FF2B5EF4-FFF2-40B4-BE49-F238E27FC236}">
                <a16:creationId xmlns:a16="http://schemas.microsoft.com/office/drawing/2014/main" id="{7C4F5EF8-10C9-43F9-A387-106CA10DD08F}"/>
              </a:ext>
            </a:extLst>
          </p:cNvPr>
          <p:cNvSpPr>
            <a:spLocks noChangeAspect="1"/>
          </p:cNvSpPr>
          <p:nvPr/>
        </p:nvSpPr>
        <p:spPr>
          <a:xfrm rot="16200000">
            <a:off x="4507199" y="248057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big RED 3 Oval 27">
            <a:extLst>
              <a:ext uri="{FF2B5EF4-FFF2-40B4-BE49-F238E27FC236}">
                <a16:creationId xmlns:a16="http://schemas.microsoft.com/office/drawing/2014/main" id="{AE039FC7-506A-4C36-A918-F9B7CE5D97A2}"/>
              </a:ext>
            </a:extLst>
          </p:cNvPr>
          <p:cNvSpPr>
            <a:spLocks noChangeAspect="1"/>
          </p:cNvSpPr>
          <p:nvPr/>
        </p:nvSpPr>
        <p:spPr>
          <a:xfrm>
            <a:off x="4144213" y="245388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big YELLOW 3 Oval 28">
            <a:extLst>
              <a:ext uri="{FF2B5EF4-FFF2-40B4-BE49-F238E27FC236}">
                <a16:creationId xmlns:a16="http://schemas.microsoft.com/office/drawing/2014/main" id="{B24FC759-C953-4DBA-8D28-CC8755AA0963}"/>
              </a:ext>
            </a:extLst>
          </p:cNvPr>
          <p:cNvSpPr>
            <a:spLocks noChangeAspect="1"/>
          </p:cNvSpPr>
          <p:nvPr/>
        </p:nvSpPr>
        <p:spPr>
          <a:xfrm>
            <a:off x="4144213" y="245388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big GREEN 3 Oval 29">
            <a:extLst>
              <a:ext uri="{FF2B5EF4-FFF2-40B4-BE49-F238E27FC236}">
                <a16:creationId xmlns:a16="http://schemas.microsoft.com/office/drawing/2014/main" id="{71C0AAE3-C384-4C24-BEDA-029DF13EC48D}"/>
              </a:ext>
            </a:extLst>
          </p:cNvPr>
          <p:cNvSpPr>
            <a:spLocks noChangeAspect="1"/>
          </p:cNvSpPr>
          <p:nvPr/>
        </p:nvSpPr>
        <p:spPr>
          <a:xfrm>
            <a:off x="4144213" y="245388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big BLUE 3 Oval 30">
            <a:extLst>
              <a:ext uri="{FF2B5EF4-FFF2-40B4-BE49-F238E27FC236}">
                <a16:creationId xmlns:a16="http://schemas.microsoft.com/office/drawing/2014/main" id="{8171C86C-BE80-49CE-93EE-098E030F4FFA}"/>
              </a:ext>
            </a:extLst>
          </p:cNvPr>
          <p:cNvSpPr>
            <a:spLocks noChangeAspect="1"/>
          </p:cNvSpPr>
          <p:nvPr/>
        </p:nvSpPr>
        <p:spPr>
          <a:xfrm>
            <a:off x="4144213" y="245388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big ORANGE 3 Oval 31">
            <a:extLst>
              <a:ext uri="{FF2B5EF4-FFF2-40B4-BE49-F238E27FC236}">
                <a16:creationId xmlns:a16="http://schemas.microsoft.com/office/drawing/2014/main" id="{2884ACC9-CB40-48C5-805C-5E5580AFC02C}"/>
              </a:ext>
            </a:extLst>
          </p:cNvPr>
          <p:cNvSpPr>
            <a:spLocks noChangeAspect="1"/>
          </p:cNvSpPr>
          <p:nvPr/>
        </p:nvSpPr>
        <p:spPr>
          <a:xfrm>
            <a:off x="4144213" y="245388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big PURPLE 3   Oval 32">
            <a:extLst>
              <a:ext uri="{FF2B5EF4-FFF2-40B4-BE49-F238E27FC236}">
                <a16:creationId xmlns:a16="http://schemas.microsoft.com/office/drawing/2014/main" id="{05141550-CB76-41AD-8D89-B041104EE9DD}"/>
              </a:ext>
            </a:extLst>
          </p:cNvPr>
          <p:cNvSpPr>
            <a:spLocks noChangeAspect="1"/>
          </p:cNvSpPr>
          <p:nvPr/>
        </p:nvSpPr>
        <p:spPr>
          <a:xfrm>
            <a:off x="4144213" y="245388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small RED 4 Oval 21">
            <a:extLst>
              <a:ext uri="{FF2B5EF4-FFF2-40B4-BE49-F238E27FC236}">
                <a16:creationId xmlns:a16="http://schemas.microsoft.com/office/drawing/2014/main" id="{6DA4B2C1-481B-41A4-A4D6-5C310A78B0AB}"/>
              </a:ext>
            </a:extLst>
          </p:cNvPr>
          <p:cNvSpPr>
            <a:spLocks noChangeAspect="1"/>
          </p:cNvSpPr>
          <p:nvPr/>
        </p:nvSpPr>
        <p:spPr>
          <a:xfrm rot="16200000">
            <a:off x="4277327" y="211371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small YELLOW 4 Oval 22">
            <a:extLst>
              <a:ext uri="{FF2B5EF4-FFF2-40B4-BE49-F238E27FC236}">
                <a16:creationId xmlns:a16="http://schemas.microsoft.com/office/drawing/2014/main" id="{940939B1-BDEE-4BB6-A3F4-D9BC21EC3D53}"/>
              </a:ext>
            </a:extLst>
          </p:cNvPr>
          <p:cNvSpPr>
            <a:spLocks noChangeAspect="1"/>
          </p:cNvSpPr>
          <p:nvPr/>
        </p:nvSpPr>
        <p:spPr>
          <a:xfrm rot="16200000">
            <a:off x="4277327" y="191410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small GREEN 4 Oval 23">
            <a:extLst>
              <a:ext uri="{FF2B5EF4-FFF2-40B4-BE49-F238E27FC236}">
                <a16:creationId xmlns:a16="http://schemas.microsoft.com/office/drawing/2014/main" id="{D8318717-B722-47AE-A31B-17F1199ABE25}"/>
              </a:ext>
            </a:extLst>
          </p:cNvPr>
          <p:cNvSpPr>
            <a:spLocks noChangeAspect="1"/>
          </p:cNvSpPr>
          <p:nvPr/>
        </p:nvSpPr>
        <p:spPr>
          <a:xfrm rot="16200000">
            <a:off x="4277327" y="171833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small BLUE 4 Oval 24">
            <a:extLst>
              <a:ext uri="{FF2B5EF4-FFF2-40B4-BE49-F238E27FC236}">
                <a16:creationId xmlns:a16="http://schemas.microsoft.com/office/drawing/2014/main" id="{3E01339D-BBF4-4CC6-B40D-D21118BF4BEC}"/>
              </a:ext>
            </a:extLst>
          </p:cNvPr>
          <p:cNvSpPr>
            <a:spLocks noChangeAspect="1"/>
          </p:cNvSpPr>
          <p:nvPr/>
        </p:nvSpPr>
        <p:spPr>
          <a:xfrm rot="16200000">
            <a:off x="4496313" y="211371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small ORANGE 4 Oval 25">
            <a:extLst>
              <a:ext uri="{FF2B5EF4-FFF2-40B4-BE49-F238E27FC236}">
                <a16:creationId xmlns:a16="http://schemas.microsoft.com/office/drawing/2014/main" id="{8904DF6E-0379-4195-8AAE-B3D9AB79C58A}"/>
              </a:ext>
            </a:extLst>
          </p:cNvPr>
          <p:cNvSpPr>
            <a:spLocks noChangeAspect="1"/>
          </p:cNvSpPr>
          <p:nvPr/>
        </p:nvSpPr>
        <p:spPr>
          <a:xfrm rot="16200000">
            <a:off x="4496313" y="191410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small PURPLE 4 Oval 26">
            <a:extLst>
              <a:ext uri="{FF2B5EF4-FFF2-40B4-BE49-F238E27FC236}">
                <a16:creationId xmlns:a16="http://schemas.microsoft.com/office/drawing/2014/main" id="{8AFB4658-5D82-4FAF-BF7D-3ACA5EBBEC08}"/>
              </a:ext>
            </a:extLst>
          </p:cNvPr>
          <p:cNvSpPr>
            <a:spLocks noChangeAspect="1"/>
          </p:cNvSpPr>
          <p:nvPr/>
        </p:nvSpPr>
        <p:spPr>
          <a:xfrm rot="16200000">
            <a:off x="4496313" y="171833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big RED 4 Oval 27">
            <a:extLst>
              <a:ext uri="{FF2B5EF4-FFF2-40B4-BE49-F238E27FC236}">
                <a16:creationId xmlns:a16="http://schemas.microsoft.com/office/drawing/2014/main" id="{7167CA25-761B-425E-ADCE-2E0D5BE08144}"/>
              </a:ext>
            </a:extLst>
          </p:cNvPr>
          <p:cNvSpPr>
            <a:spLocks noChangeAspect="1"/>
          </p:cNvSpPr>
          <p:nvPr/>
        </p:nvSpPr>
        <p:spPr>
          <a:xfrm>
            <a:off x="4152548" y="169654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big YELLOW 4 Oval 28">
            <a:extLst>
              <a:ext uri="{FF2B5EF4-FFF2-40B4-BE49-F238E27FC236}">
                <a16:creationId xmlns:a16="http://schemas.microsoft.com/office/drawing/2014/main" id="{96A944C4-A04A-471A-91A8-76CB6C15A12B}"/>
              </a:ext>
            </a:extLst>
          </p:cNvPr>
          <p:cNvSpPr>
            <a:spLocks noChangeAspect="1"/>
          </p:cNvSpPr>
          <p:nvPr/>
        </p:nvSpPr>
        <p:spPr>
          <a:xfrm>
            <a:off x="4152548" y="169654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big GREEN 4 Oval 29">
            <a:extLst>
              <a:ext uri="{FF2B5EF4-FFF2-40B4-BE49-F238E27FC236}">
                <a16:creationId xmlns:a16="http://schemas.microsoft.com/office/drawing/2014/main" id="{3630986D-AEA6-49A6-A0C1-B8DA76525E04}"/>
              </a:ext>
            </a:extLst>
          </p:cNvPr>
          <p:cNvSpPr>
            <a:spLocks noChangeAspect="1"/>
          </p:cNvSpPr>
          <p:nvPr/>
        </p:nvSpPr>
        <p:spPr>
          <a:xfrm>
            <a:off x="4152548" y="169654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big BLUE 4 Oval 30">
            <a:extLst>
              <a:ext uri="{FF2B5EF4-FFF2-40B4-BE49-F238E27FC236}">
                <a16:creationId xmlns:a16="http://schemas.microsoft.com/office/drawing/2014/main" id="{031FCB54-4AAC-46D6-A9FE-D86CD57DDC60}"/>
              </a:ext>
            </a:extLst>
          </p:cNvPr>
          <p:cNvSpPr>
            <a:spLocks noChangeAspect="1"/>
          </p:cNvSpPr>
          <p:nvPr/>
        </p:nvSpPr>
        <p:spPr>
          <a:xfrm>
            <a:off x="4152548" y="169654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big ORANGE 4 Oval 31">
            <a:extLst>
              <a:ext uri="{FF2B5EF4-FFF2-40B4-BE49-F238E27FC236}">
                <a16:creationId xmlns:a16="http://schemas.microsoft.com/office/drawing/2014/main" id="{03CB70B0-7F47-4C7E-93DA-06638EFB0667}"/>
              </a:ext>
            </a:extLst>
          </p:cNvPr>
          <p:cNvSpPr>
            <a:spLocks noChangeAspect="1"/>
          </p:cNvSpPr>
          <p:nvPr/>
        </p:nvSpPr>
        <p:spPr>
          <a:xfrm>
            <a:off x="4152548" y="169654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big PURPLE 4 Oval 32">
            <a:extLst>
              <a:ext uri="{FF2B5EF4-FFF2-40B4-BE49-F238E27FC236}">
                <a16:creationId xmlns:a16="http://schemas.microsoft.com/office/drawing/2014/main" id="{3D7C754B-13D3-40C6-938B-95E64441BE11}"/>
              </a:ext>
            </a:extLst>
          </p:cNvPr>
          <p:cNvSpPr>
            <a:spLocks noChangeAspect="1"/>
          </p:cNvSpPr>
          <p:nvPr/>
        </p:nvSpPr>
        <p:spPr>
          <a:xfrm>
            <a:off x="4152548" y="169654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small RED 1 Oval 21">
            <a:extLst>
              <a:ext uri="{FF2B5EF4-FFF2-40B4-BE49-F238E27FC236}">
                <a16:creationId xmlns:a16="http://schemas.microsoft.com/office/drawing/2014/main" id="{7F62E1A4-450A-473D-822F-32BFECE5FC62}"/>
              </a:ext>
            </a:extLst>
          </p:cNvPr>
          <p:cNvSpPr>
            <a:spLocks noChangeAspect="1"/>
          </p:cNvSpPr>
          <p:nvPr/>
        </p:nvSpPr>
        <p:spPr>
          <a:xfrm rot="16200000">
            <a:off x="5037177" y="438137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small YELLOW 1 Oval 22">
            <a:extLst>
              <a:ext uri="{FF2B5EF4-FFF2-40B4-BE49-F238E27FC236}">
                <a16:creationId xmlns:a16="http://schemas.microsoft.com/office/drawing/2014/main" id="{6413E37C-A5E7-4C23-ABA7-40CB5814D73B}"/>
              </a:ext>
            </a:extLst>
          </p:cNvPr>
          <p:cNvSpPr>
            <a:spLocks noChangeAspect="1"/>
          </p:cNvSpPr>
          <p:nvPr/>
        </p:nvSpPr>
        <p:spPr>
          <a:xfrm rot="16200000">
            <a:off x="5037177" y="418404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small GREEN 1 Oval 23">
            <a:extLst>
              <a:ext uri="{FF2B5EF4-FFF2-40B4-BE49-F238E27FC236}">
                <a16:creationId xmlns:a16="http://schemas.microsoft.com/office/drawing/2014/main" id="{8D5B0862-BC92-4473-B9C5-3BC14543BF3F}"/>
              </a:ext>
            </a:extLst>
          </p:cNvPr>
          <p:cNvSpPr>
            <a:spLocks noChangeAspect="1"/>
          </p:cNvSpPr>
          <p:nvPr/>
        </p:nvSpPr>
        <p:spPr>
          <a:xfrm rot="16200000">
            <a:off x="5037177" y="398551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small BLUE 1 Oval 24">
            <a:extLst>
              <a:ext uri="{FF2B5EF4-FFF2-40B4-BE49-F238E27FC236}">
                <a16:creationId xmlns:a16="http://schemas.microsoft.com/office/drawing/2014/main" id="{1BCE8F70-EB44-4699-8BD5-832D8EE87C37}"/>
              </a:ext>
            </a:extLst>
          </p:cNvPr>
          <p:cNvSpPr>
            <a:spLocks noChangeAspect="1"/>
          </p:cNvSpPr>
          <p:nvPr/>
        </p:nvSpPr>
        <p:spPr>
          <a:xfrm rot="16200000">
            <a:off x="5256163" y="438137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small ORANGE 1 Oval 25">
            <a:extLst>
              <a:ext uri="{FF2B5EF4-FFF2-40B4-BE49-F238E27FC236}">
                <a16:creationId xmlns:a16="http://schemas.microsoft.com/office/drawing/2014/main" id="{09D98454-9853-4BE6-B194-4D1ED97F6AB4}"/>
              </a:ext>
            </a:extLst>
          </p:cNvPr>
          <p:cNvSpPr>
            <a:spLocks noChangeAspect="1"/>
          </p:cNvSpPr>
          <p:nvPr/>
        </p:nvSpPr>
        <p:spPr>
          <a:xfrm rot="16200000">
            <a:off x="5256163" y="418404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small PURPLE 1 Oval 26">
            <a:extLst>
              <a:ext uri="{FF2B5EF4-FFF2-40B4-BE49-F238E27FC236}">
                <a16:creationId xmlns:a16="http://schemas.microsoft.com/office/drawing/2014/main" id="{582B6E84-FB79-4CC4-87C9-C63FC20C41AC}"/>
              </a:ext>
            </a:extLst>
          </p:cNvPr>
          <p:cNvSpPr>
            <a:spLocks noChangeAspect="1"/>
          </p:cNvSpPr>
          <p:nvPr/>
        </p:nvSpPr>
        <p:spPr>
          <a:xfrm rot="16200000">
            <a:off x="5256163" y="398551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big RED 1 Oval 27">
            <a:extLst>
              <a:ext uri="{FF2B5EF4-FFF2-40B4-BE49-F238E27FC236}">
                <a16:creationId xmlns:a16="http://schemas.microsoft.com/office/drawing/2014/main" id="{A3286723-430D-4B07-814A-E66A3448B00B}"/>
              </a:ext>
            </a:extLst>
          </p:cNvPr>
          <p:cNvSpPr>
            <a:spLocks noChangeAspect="1"/>
          </p:cNvSpPr>
          <p:nvPr/>
        </p:nvSpPr>
        <p:spPr>
          <a:xfrm>
            <a:off x="4903482" y="395525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big YELLOW 1 Oval 28">
            <a:extLst>
              <a:ext uri="{FF2B5EF4-FFF2-40B4-BE49-F238E27FC236}">
                <a16:creationId xmlns:a16="http://schemas.microsoft.com/office/drawing/2014/main" id="{C9150075-D3E8-4561-ACBF-3DFA7CAB096C}"/>
              </a:ext>
            </a:extLst>
          </p:cNvPr>
          <p:cNvSpPr>
            <a:spLocks noChangeAspect="1"/>
          </p:cNvSpPr>
          <p:nvPr/>
        </p:nvSpPr>
        <p:spPr>
          <a:xfrm>
            <a:off x="4903482" y="395525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big GREEN 1 Oval 29">
            <a:extLst>
              <a:ext uri="{FF2B5EF4-FFF2-40B4-BE49-F238E27FC236}">
                <a16:creationId xmlns:a16="http://schemas.microsoft.com/office/drawing/2014/main" id="{2820A8DB-D97F-4595-A96B-26CC153EACC9}"/>
              </a:ext>
            </a:extLst>
          </p:cNvPr>
          <p:cNvSpPr>
            <a:spLocks noChangeAspect="1"/>
          </p:cNvSpPr>
          <p:nvPr/>
        </p:nvSpPr>
        <p:spPr>
          <a:xfrm>
            <a:off x="4903482" y="395525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big BLUE1 Oval 30">
            <a:extLst>
              <a:ext uri="{FF2B5EF4-FFF2-40B4-BE49-F238E27FC236}">
                <a16:creationId xmlns:a16="http://schemas.microsoft.com/office/drawing/2014/main" id="{5B4681A0-386A-4FBE-83FE-48ECE55FCECD}"/>
              </a:ext>
            </a:extLst>
          </p:cNvPr>
          <p:cNvSpPr>
            <a:spLocks noChangeAspect="1"/>
          </p:cNvSpPr>
          <p:nvPr/>
        </p:nvSpPr>
        <p:spPr>
          <a:xfrm>
            <a:off x="4903482" y="395525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big ORANGE 1 Oval 31">
            <a:extLst>
              <a:ext uri="{FF2B5EF4-FFF2-40B4-BE49-F238E27FC236}">
                <a16:creationId xmlns:a16="http://schemas.microsoft.com/office/drawing/2014/main" id="{CC84EA60-EC60-4101-AE07-A03B4AE78973}"/>
              </a:ext>
            </a:extLst>
          </p:cNvPr>
          <p:cNvSpPr>
            <a:spLocks noChangeAspect="1"/>
          </p:cNvSpPr>
          <p:nvPr/>
        </p:nvSpPr>
        <p:spPr>
          <a:xfrm>
            <a:off x="4903482" y="395525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big PURPLE 1  Oval 32">
            <a:extLst>
              <a:ext uri="{FF2B5EF4-FFF2-40B4-BE49-F238E27FC236}">
                <a16:creationId xmlns:a16="http://schemas.microsoft.com/office/drawing/2014/main" id="{D73F1847-BBFB-4367-8048-9E8C6F4247DA}"/>
              </a:ext>
            </a:extLst>
          </p:cNvPr>
          <p:cNvSpPr>
            <a:spLocks noChangeAspect="1"/>
          </p:cNvSpPr>
          <p:nvPr/>
        </p:nvSpPr>
        <p:spPr>
          <a:xfrm>
            <a:off x="4903482" y="395525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white 4  Oval 38">
            <a:extLst>
              <a:ext uri="{FF2B5EF4-FFF2-40B4-BE49-F238E27FC236}">
                <a16:creationId xmlns:a16="http://schemas.microsoft.com/office/drawing/2014/main" id="{B3BFB262-5BEA-4678-A266-C0B719BD2E06}"/>
              </a:ext>
            </a:extLst>
          </p:cNvPr>
          <p:cNvSpPr/>
          <p:nvPr/>
        </p:nvSpPr>
        <p:spPr>
          <a:xfrm>
            <a:off x="5237476" y="50747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white 3 Oval 39">
            <a:extLst>
              <a:ext uri="{FF2B5EF4-FFF2-40B4-BE49-F238E27FC236}">
                <a16:creationId xmlns:a16="http://schemas.microsoft.com/office/drawing/2014/main" id="{B6E2CE1D-4FA5-4247-8FE3-83F8CE40F5AF}"/>
              </a:ext>
            </a:extLst>
          </p:cNvPr>
          <p:cNvSpPr/>
          <p:nvPr/>
        </p:nvSpPr>
        <p:spPr>
          <a:xfrm>
            <a:off x="5232925" y="475998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white 2 Oval 40">
            <a:extLst>
              <a:ext uri="{FF2B5EF4-FFF2-40B4-BE49-F238E27FC236}">
                <a16:creationId xmlns:a16="http://schemas.microsoft.com/office/drawing/2014/main" id="{59B96674-906F-40AF-AE41-8DCD247DFCCF}"/>
              </a:ext>
            </a:extLst>
          </p:cNvPr>
          <p:cNvSpPr/>
          <p:nvPr/>
        </p:nvSpPr>
        <p:spPr>
          <a:xfrm>
            <a:off x="4930284" y="50747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white 1  Oval 41">
            <a:extLst>
              <a:ext uri="{FF2B5EF4-FFF2-40B4-BE49-F238E27FC236}">
                <a16:creationId xmlns:a16="http://schemas.microsoft.com/office/drawing/2014/main" id="{9654F027-EB4F-49DC-A389-80C4B0583ECD}"/>
              </a:ext>
            </a:extLst>
          </p:cNvPr>
          <p:cNvSpPr/>
          <p:nvPr/>
        </p:nvSpPr>
        <p:spPr>
          <a:xfrm>
            <a:off x="4930284" y="475998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black 2 green Oval 42">
            <a:extLst>
              <a:ext uri="{FF2B5EF4-FFF2-40B4-BE49-F238E27FC236}">
                <a16:creationId xmlns:a16="http://schemas.microsoft.com/office/drawing/2014/main" id="{3291FD37-66F9-4101-8A9A-6E58E8790DE9}"/>
              </a:ext>
            </a:extLst>
          </p:cNvPr>
          <p:cNvSpPr/>
          <p:nvPr/>
        </p:nvSpPr>
        <p:spPr>
          <a:xfrm>
            <a:off x="4930284" y="50747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black 1 purple Oval 43">
            <a:extLst>
              <a:ext uri="{FF2B5EF4-FFF2-40B4-BE49-F238E27FC236}">
                <a16:creationId xmlns:a16="http://schemas.microsoft.com/office/drawing/2014/main" id="{ABB79A36-F8CC-400F-AA62-5CACEF63BCFB}"/>
              </a:ext>
            </a:extLst>
          </p:cNvPr>
          <p:cNvSpPr/>
          <p:nvPr/>
        </p:nvSpPr>
        <p:spPr>
          <a:xfrm>
            <a:off x="4930284" y="475998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black 3 yellow Oval 44">
            <a:extLst>
              <a:ext uri="{FF2B5EF4-FFF2-40B4-BE49-F238E27FC236}">
                <a16:creationId xmlns:a16="http://schemas.microsoft.com/office/drawing/2014/main" id="{64D38E9E-FA37-4F28-87A6-04B5B8130BC1}"/>
              </a:ext>
            </a:extLst>
          </p:cNvPr>
          <p:cNvSpPr/>
          <p:nvPr/>
        </p:nvSpPr>
        <p:spPr>
          <a:xfrm>
            <a:off x="5232925" y="475998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black 4 red Oval 45">
            <a:extLst>
              <a:ext uri="{FF2B5EF4-FFF2-40B4-BE49-F238E27FC236}">
                <a16:creationId xmlns:a16="http://schemas.microsoft.com/office/drawing/2014/main" id="{439AECC0-3699-47E3-A3A4-263CB3199F91}"/>
              </a:ext>
            </a:extLst>
          </p:cNvPr>
          <p:cNvSpPr/>
          <p:nvPr/>
        </p:nvSpPr>
        <p:spPr>
          <a:xfrm>
            <a:off x="5237476" y="50747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cover 4 Rectangle 54">
            <a:extLst>
              <a:ext uri="{FF2B5EF4-FFF2-40B4-BE49-F238E27FC236}">
                <a16:creationId xmlns:a16="http://schemas.microsoft.com/office/drawing/2014/main" id="{C28AB215-044C-4DD3-B5B0-C26A69583186}"/>
              </a:ext>
            </a:extLst>
          </p:cNvPr>
          <p:cNvSpPr/>
          <p:nvPr/>
        </p:nvSpPr>
        <p:spPr>
          <a:xfrm>
            <a:off x="4886894"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cover 3 Rectangle 55">
            <a:extLst>
              <a:ext uri="{FF2B5EF4-FFF2-40B4-BE49-F238E27FC236}">
                <a16:creationId xmlns:a16="http://schemas.microsoft.com/office/drawing/2014/main" id="{E952FBBE-6950-4E38-995F-95CEEA27EFAD}"/>
              </a:ext>
            </a:extLst>
          </p:cNvPr>
          <p:cNvSpPr/>
          <p:nvPr/>
        </p:nvSpPr>
        <p:spPr>
          <a:xfrm>
            <a:off x="4886894"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cover 1 Rectangle 57">
            <a:extLst>
              <a:ext uri="{FF2B5EF4-FFF2-40B4-BE49-F238E27FC236}">
                <a16:creationId xmlns:a16="http://schemas.microsoft.com/office/drawing/2014/main" id="{75DDBC48-F4F7-4319-9756-C08C1A055B0A}"/>
              </a:ext>
            </a:extLst>
          </p:cNvPr>
          <p:cNvSpPr/>
          <p:nvPr/>
        </p:nvSpPr>
        <p:spPr>
          <a:xfrm>
            <a:off x="4886894"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cover 2 Rectangle 56">
            <a:extLst>
              <a:ext uri="{FF2B5EF4-FFF2-40B4-BE49-F238E27FC236}">
                <a16:creationId xmlns:a16="http://schemas.microsoft.com/office/drawing/2014/main" id="{471E1757-FA27-46C2-B9DE-91239341CAA5}"/>
              </a:ext>
            </a:extLst>
          </p:cNvPr>
          <p:cNvSpPr/>
          <p:nvPr/>
        </p:nvSpPr>
        <p:spPr>
          <a:xfrm>
            <a:off x="4886894"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small RED 2 Oval 21">
            <a:extLst>
              <a:ext uri="{FF2B5EF4-FFF2-40B4-BE49-F238E27FC236}">
                <a16:creationId xmlns:a16="http://schemas.microsoft.com/office/drawing/2014/main" id="{DD49F267-8D56-43E6-B837-386E8E315080}"/>
              </a:ext>
            </a:extLst>
          </p:cNvPr>
          <p:cNvSpPr>
            <a:spLocks noChangeAspect="1"/>
          </p:cNvSpPr>
          <p:nvPr/>
        </p:nvSpPr>
        <p:spPr>
          <a:xfrm rot="16200000">
            <a:off x="5037177" y="3619379"/>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small YELLOW 2 Oval 22">
            <a:extLst>
              <a:ext uri="{FF2B5EF4-FFF2-40B4-BE49-F238E27FC236}">
                <a16:creationId xmlns:a16="http://schemas.microsoft.com/office/drawing/2014/main" id="{BF6A5474-A6E0-4215-B5FF-32F736565962}"/>
              </a:ext>
            </a:extLst>
          </p:cNvPr>
          <p:cNvSpPr>
            <a:spLocks noChangeAspect="1"/>
          </p:cNvSpPr>
          <p:nvPr/>
        </p:nvSpPr>
        <p:spPr>
          <a:xfrm rot="16200000">
            <a:off x="5037177" y="341898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5" name="small GREEN 2 Oval 23">
            <a:extLst>
              <a:ext uri="{FF2B5EF4-FFF2-40B4-BE49-F238E27FC236}">
                <a16:creationId xmlns:a16="http://schemas.microsoft.com/office/drawing/2014/main" id="{ECBEF3E7-981F-45EB-81CA-242C8A651044}"/>
              </a:ext>
            </a:extLst>
          </p:cNvPr>
          <p:cNvSpPr>
            <a:spLocks noChangeAspect="1"/>
          </p:cNvSpPr>
          <p:nvPr/>
        </p:nvSpPr>
        <p:spPr>
          <a:xfrm rot="16200000">
            <a:off x="5037177" y="3221962"/>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small BLUE 2 Oval 24">
            <a:extLst>
              <a:ext uri="{FF2B5EF4-FFF2-40B4-BE49-F238E27FC236}">
                <a16:creationId xmlns:a16="http://schemas.microsoft.com/office/drawing/2014/main" id="{5FA87F6D-1DFB-43C0-B305-9BE5C6FC8DDC}"/>
              </a:ext>
            </a:extLst>
          </p:cNvPr>
          <p:cNvSpPr>
            <a:spLocks noChangeAspect="1"/>
          </p:cNvSpPr>
          <p:nvPr/>
        </p:nvSpPr>
        <p:spPr>
          <a:xfrm rot="16200000">
            <a:off x="5256163" y="3619379"/>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7" name="small ORANGE 2 Oval 25">
            <a:extLst>
              <a:ext uri="{FF2B5EF4-FFF2-40B4-BE49-F238E27FC236}">
                <a16:creationId xmlns:a16="http://schemas.microsoft.com/office/drawing/2014/main" id="{E2712229-A60E-49C0-A16B-5BCC906ECAF4}"/>
              </a:ext>
            </a:extLst>
          </p:cNvPr>
          <p:cNvSpPr>
            <a:spLocks noChangeAspect="1"/>
          </p:cNvSpPr>
          <p:nvPr/>
        </p:nvSpPr>
        <p:spPr>
          <a:xfrm rot="16200000">
            <a:off x="5256163" y="341898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8" name="small PURPLE 2 Oval 26">
            <a:extLst>
              <a:ext uri="{FF2B5EF4-FFF2-40B4-BE49-F238E27FC236}">
                <a16:creationId xmlns:a16="http://schemas.microsoft.com/office/drawing/2014/main" id="{DBFEA1B6-1C15-4199-81B6-0CD26824D888}"/>
              </a:ext>
            </a:extLst>
          </p:cNvPr>
          <p:cNvSpPr>
            <a:spLocks noChangeAspect="1"/>
          </p:cNvSpPr>
          <p:nvPr/>
        </p:nvSpPr>
        <p:spPr>
          <a:xfrm rot="16200000">
            <a:off x="5256163" y="3221962"/>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9" name="big RED 2 Oval 27">
            <a:extLst>
              <a:ext uri="{FF2B5EF4-FFF2-40B4-BE49-F238E27FC236}">
                <a16:creationId xmlns:a16="http://schemas.microsoft.com/office/drawing/2014/main" id="{9D1FEAC5-0376-4D49-A909-66C4C40C1901}"/>
              </a:ext>
            </a:extLst>
          </p:cNvPr>
          <p:cNvSpPr>
            <a:spLocks noChangeAspect="1"/>
          </p:cNvSpPr>
          <p:nvPr/>
        </p:nvSpPr>
        <p:spPr>
          <a:xfrm>
            <a:off x="4912398" y="319036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0" name="big YELLOW 2 Oval 28">
            <a:extLst>
              <a:ext uri="{FF2B5EF4-FFF2-40B4-BE49-F238E27FC236}">
                <a16:creationId xmlns:a16="http://schemas.microsoft.com/office/drawing/2014/main" id="{14B3C49C-8520-4F44-9FA9-3CF211892067}"/>
              </a:ext>
            </a:extLst>
          </p:cNvPr>
          <p:cNvSpPr>
            <a:spLocks noChangeAspect="1"/>
          </p:cNvSpPr>
          <p:nvPr/>
        </p:nvSpPr>
        <p:spPr>
          <a:xfrm>
            <a:off x="4912398" y="319036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1" name="big GREEN 2 Oval 29">
            <a:extLst>
              <a:ext uri="{FF2B5EF4-FFF2-40B4-BE49-F238E27FC236}">
                <a16:creationId xmlns:a16="http://schemas.microsoft.com/office/drawing/2014/main" id="{BFA236A5-02A7-4A5A-878A-CA681FF9E5A7}"/>
              </a:ext>
            </a:extLst>
          </p:cNvPr>
          <p:cNvSpPr>
            <a:spLocks noChangeAspect="1"/>
          </p:cNvSpPr>
          <p:nvPr/>
        </p:nvSpPr>
        <p:spPr>
          <a:xfrm>
            <a:off x="4912398" y="319036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2" name="big BLUE 2 Oval 30">
            <a:extLst>
              <a:ext uri="{FF2B5EF4-FFF2-40B4-BE49-F238E27FC236}">
                <a16:creationId xmlns:a16="http://schemas.microsoft.com/office/drawing/2014/main" id="{34A43722-822D-40C4-9726-A19D7E1E1344}"/>
              </a:ext>
            </a:extLst>
          </p:cNvPr>
          <p:cNvSpPr>
            <a:spLocks noChangeAspect="1"/>
          </p:cNvSpPr>
          <p:nvPr/>
        </p:nvSpPr>
        <p:spPr>
          <a:xfrm>
            <a:off x="4912398" y="319036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3" name="big ORANGE 2 Oval 31">
            <a:extLst>
              <a:ext uri="{FF2B5EF4-FFF2-40B4-BE49-F238E27FC236}">
                <a16:creationId xmlns:a16="http://schemas.microsoft.com/office/drawing/2014/main" id="{24116FFD-B29C-484D-9C91-F7657AF7224F}"/>
              </a:ext>
            </a:extLst>
          </p:cNvPr>
          <p:cNvSpPr>
            <a:spLocks noChangeAspect="1"/>
          </p:cNvSpPr>
          <p:nvPr/>
        </p:nvSpPr>
        <p:spPr>
          <a:xfrm>
            <a:off x="4912398" y="319036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4" name="big PURPLE 2 Oval 32">
            <a:extLst>
              <a:ext uri="{FF2B5EF4-FFF2-40B4-BE49-F238E27FC236}">
                <a16:creationId xmlns:a16="http://schemas.microsoft.com/office/drawing/2014/main" id="{833C74A2-5603-44BA-BB93-4EA05508E1D6}"/>
              </a:ext>
            </a:extLst>
          </p:cNvPr>
          <p:cNvSpPr>
            <a:spLocks noChangeAspect="1"/>
          </p:cNvSpPr>
          <p:nvPr/>
        </p:nvSpPr>
        <p:spPr>
          <a:xfrm>
            <a:off x="4912398" y="319036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5" name="small RED 3 Oval 21">
            <a:extLst>
              <a:ext uri="{FF2B5EF4-FFF2-40B4-BE49-F238E27FC236}">
                <a16:creationId xmlns:a16="http://schemas.microsoft.com/office/drawing/2014/main" id="{36EDF054-2DBA-4D05-B4EA-9578FD22E354}"/>
              </a:ext>
            </a:extLst>
          </p:cNvPr>
          <p:cNvSpPr>
            <a:spLocks noChangeAspect="1"/>
          </p:cNvSpPr>
          <p:nvPr/>
        </p:nvSpPr>
        <p:spPr>
          <a:xfrm rot="16200000">
            <a:off x="5048063" y="286324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small YELLOW 3 Oval 22">
            <a:extLst>
              <a:ext uri="{FF2B5EF4-FFF2-40B4-BE49-F238E27FC236}">
                <a16:creationId xmlns:a16="http://schemas.microsoft.com/office/drawing/2014/main" id="{EDD9D1B4-8776-45CA-9D99-AF99215E18F3}"/>
              </a:ext>
            </a:extLst>
          </p:cNvPr>
          <p:cNvSpPr>
            <a:spLocks noChangeAspect="1"/>
          </p:cNvSpPr>
          <p:nvPr/>
        </p:nvSpPr>
        <p:spPr>
          <a:xfrm rot="16200000">
            <a:off x="5048063" y="266776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7" name="small GREEN 3 Oval 23">
            <a:extLst>
              <a:ext uri="{FF2B5EF4-FFF2-40B4-BE49-F238E27FC236}">
                <a16:creationId xmlns:a16="http://schemas.microsoft.com/office/drawing/2014/main" id="{2F595720-1F7A-4A7F-81F4-BB85A816ECE1}"/>
              </a:ext>
            </a:extLst>
          </p:cNvPr>
          <p:cNvSpPr>
            <a:spLocks noChangeAspect="1"/>
          </p:cNvSpPr>
          <p:nvPr/>
        </p:nvSpPr>
        <p:spPr>
          <a:xfrm rot="16200000">
            <a:off x="5048063" y="246732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8" name="small BLUE 3 Oval 24">
            <a:extLst>
              <a:ext uri="{FF2B5EF4-FFF2-40B4-BE49-F238E27FC236}">
                <a16:creationId xmlns:a16="http://schemas.microsoft.com/office/drawing/2014/main" id="{76101888-0498-41FD-8386-5C1AC8DA5F33}"/>
              </a:ext>
            </a:extLst>
          </p:cNvPr>
          <p:cNvSpPr>
            <a:spLocks noChangeAspect="1"/>
          </p:cNvSpPr>
          <p:nvPr/>
        </p:nvSpPr>
        <p:spPr>
          <a:xfrm rot="16200000">
            <a:off x="5267049" y="286324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9" name="small ORANGE 3 Oval 25">
            <a:extLst>
              <a:ext uri="{FF2B5EF4-FFF2-40B4-BE49-F238E27FC236}">
                <a16:creationId xmlns:a16="http://schemas.microsoft.com/office/drawing/2014/main" id="{A7958168-E5EA-4F30-A828-99FB999A634B}"/>
              </a:ext>
            </a:extLst>
          </p:cNvPr>
          <p:cNvSpPr>
            <a:spLocks noChangeAspect="1"/>
          </p:cNvSpPr>
          <p:nvPr/>
        </p:nvSpPr>
        <p:spPr>
          <a:xfrm rot="16200000">
            <a:off x="5267049" y="266776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0" name="small PURPLE 3 Oval 26">
            <a:extLst>
              <a:ext uri="{FF2B5EF4-FFF2-40B4-BE49-F238E27FC236}">
                <a16:creationId xmlns:a16="http://schemas.microsoft.com/office/drawing/2014/main" id="{F44FA00E-905A-4B1A-8FA6-E9BBC0D9F302}"/>
              </a:ext>
            </a:extLst>
          </p:cNvPr>
          <p:cNvSpPr>
            <a:spLocks noChangeAspect="1"/>
          </p:cNvSpPr>
          <p:nvPr/>
        </p:nvSpPr>
        <p:spPr>
          <a:xfrm rot="16200000">
            <a:off x="5267049" y="246732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1" name="big RED 3 Oval 27">
            <a:extLst>
              <a:ext uri="{FF2B5EF4-FFF2-40B4-BE49-F238E27FC236}">
                <a16:creationId xmlns:a16="http://schemas.microsoft.com/office/drawing/2014/main" id="{B754B184-CCD6-4F0E-B16C-5CB7C25682FC}"/>
              </a:ext>
            </a:extLst>
          </p:cNvPr>
          <p:cNvSpPr>
            <a:spLocks noChangeAspect="1"/>
          </p:cNvSpPr>
          <p:nvPr/>
        </p:nvSpPr>
        <p:spPr>
          <a:xfrm>
            <a:off x="4904063" y="244064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2" name="big YELLOW 3 Oval 28">
            <a:extLst>
              <a:ext uri="{FF2B5EF4-FFF2-40B4-BE49-F238E27FC236}">
                <a16:creationId xmlns:a16="http://schemas.microsoft.com/office/drawing/2014/main" id="{5E704824-EEF2-4FD7-9D0B-25C9F53422FB}"/>
              </a:ext>
            </a:extLst>
          </p:cNvPr>
          <p:cNvSpPr>
            <a:spLocks noChangeAspect="1"/>
          </p:cNvSpPr>
          <p:nvPr/>
        </p:nvSpPr>
        <p:spPr>
          <a:xfrm>
            <a:off x="4904063" y="244064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3" name="big GREEN 3 Oval 29">
            <a:extLst>
              <a:ext uri="{FF2B5EF4-FFF2-40B4-BE49-F238E27FC236}">
                <a16:creationId xmlns:a16="http://schemas.microsoft.com/office/drawing/2014/main" id="{ECE45BE5-ED17-4A31-B965-3B4840AC7140}"/>
              </a:ext>
            </a:extLst>
          </p:cNvPr>
          <p:cNvSpPr>
            <a:spLocks noChangeAspect="1"/>
          </p:cNvSpPr>
          <p:nvPr/>
        </p:nvSpPr>
        <p:spPr>
          <a:xfrm>
            <a:off x="4904063" y="244064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4" name="big BLUE 3 Oval 30">
            <a:extLst>
              <a:ext uri="{FF2B5EF4-FFF2-40B4-BE49-F238E27FC236}">
                <a16:creationId xmlns:a16="http://schemas.microsoft.com/office/drawing/2014/main" id="{40068282-8235-4758-A1AD-439EF60E5014}"/>
              </a:ext>
            </a:extLst>
          </p:cNvPr>
          <p:cNvSpPr>
            <a:spLocks noChangeAspect="1"/>
          </p:cNvSpPr>
          <p:nvPr/>
        </p:nvSpPr>
        <p:spPr>
          <a:xfrm>
            <a:off x="4904063" y="244064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5" name="big ORANGE 3 Oval 31">
            <a:extLst>
              <a:ext uri="{FF2B5EF4-FFF2-40B4-BE49-F238E27FC236}">
                <a16:creationId xmlns:a16="http://schemas.microsoft.com/office/drawing/2014/main" id="{98639BF5-849F-4339-A3A2-553296458BE2}"/>
              </a:ext>
            </a:extLst>
          </p:cNvPr>
          <p:cNvSpPr>
            <a:spLocks noChangeAspect="1"/>
          </p:cNvSpPr>
          <p:nvPr/>
        </p:nvSpPr>
        <p:spPr>
          <a:xfrm>
            <a:off x="4904063" y="244064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6" name="big PURPLE 3   Oval 32">
            <a:extLst>
              <a:ext uri="{FF2B5EF4-FFF2-40B4-BE49-F238E27FC236}">
                <a16:creationId xmlns:a16="http://schemas.microsoft.com/office/drawing/2014/main" id="{52CDEC63-7E43-4BF8-80E8-DE5D83EDFAF0}"/>
              </a:ext>
            </a:extLst>
          </p:cNvPr>
          <p:cNvSpPr>
            <a:spLocks noChangeAspect="1"/>
          </p:cNvSpPr>
          <p:nvPr/>
        </p:nvSpPr>
        <p:spPr>
          <a:xfrm>
            <a:off x="4904063" y="244064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7" name="small RED 4 Oval 21">
            <a:extLst>
              <a:ext uri="{FF2B5EF4-FFF2-40B4-BE49-F238E27FC236}">
                <a16:creationId xmlns:a16="http://schemas.microsoft.com/office/drawing/2014/main" id="{99FA802C-4DCF-442F-927D-03B52C673BB2}"/>
              </a:ext>
            </a:extLst>
          </p:cNvPr>
          <p:cNvSpPr>
            <a:spLocks noChangeAspect="1"/>
          </p:cNvSpPr>
          <p:nvPr/>
        </p:nvSpPr>
        <p:spPr>
          <a:xfrm rot="16200000">
            <a:off x="5037177" y="210047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8" name="small YELLOW 4 Oval 22">
            <a:extLst>
              <a:ext uri="{FF2B5EF4-FFF2-40B4-BE49-F238E27FC236}">
                <a16:creationId xmlns:a16="http://schemas.microsoft.com/office/drawing/2014/main" id="{DDC3682B-517F-46FE-A426-726BB466A016}"/>
              </a:ext>
            </a:extLst>
          </p:cNvPr>
          <p:cNvSpPr>
            <a:spLocks noChangeAspect="1"/>
          </p:cNvSpPr>
          <p:nvPr/>
        </p:nvSpPr>
        <p:spPr>
          <a:xfrm rot="16200000">
            <a:off x="5037177" y="190086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9" name="small GREEN 4 Oval 23">
            <a:extLst>
              <a:ext uri="{FF2B5EF4-FFF2-40B4-BE49-F238E27FC236}">
                <a16:creationId xmlns:a16="http://schemas.microsoft.com/office/drawing/2014/main" id="{6BCEF19B-9BC4-443D-AEB8-3A82907C8939}"/>
              </a:ext>
            </a:extLst>
          </p:cNvPr>
          <p:cNvSpPr>
            <a:spLocks noChangeAspect="1"/>
          </p:cNvSpPr>
          <p:nvPr/>
        </p:nvSpPr>
        <p:spPr>
          <a:xfrm rot="16200000">
            <a:off x="5037177" y="170509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0" name="small BLUE 4 Oval 24">
            <a:extLst>
              <a:ext uri="{FF2B5EF4-FFF2-40B4-BE49-F238E27FC236}">
                <a16:creationId xmlns:a16="http://schemas.microsoft.com/office/drawing/2014/main" id="{CB6FF428-B4DC-432A-8C66-60BDE5015AA2}"/>
              </a:ext>
            </a:extLst>
          </p:cNvPr>
          <p:cNvSpPr>
            <a:spLocks noChangeAspect="1"/>
          </p:cNvSpPr>
          <p:nvPr/>
        </p:nvSpPr>
        <p:spPr>
          <a:xfrm rot="16200000">
            <a:off x="5256163" y="210047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1" name="small ORANGE 4 Oval 25">
            <a:extLst>
              <a:ext uri="{FF2B5EF4-FFF2-40B4-BE49-F238E27FC236}">
                <a16:creationId xmlns:a16="http://schemas.microsoft.com/office/drawing/2014/main" id="{C8668ECF-9AA8-4913-A57B-A37D77F0758A}"/>
              </a:ext>
            </a:extLst>
          </p:cNvPr>
          <p:cNvSpPr>
            <a:spLocks noChangeAspect="1"/>
          </p:cNvSpPr>
          <p:nvPr/>
        </p:nvSpPr>
        <p:spPr>
          <a:xfrm rot="16200000">
            <a:off x="5256163" y="190086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2" name="small PURPLE 4 Oval 26">
            <a:extLst>
              <a:ext uri="{FF2B5EF4-FFF2-40B4-BE49-F238E27FC236}">
                <a16:creationId xmlns:a16="http://schemas.microsoft.com/office/drawing/2014/main" id="{0280DFEC-E703-42AD-BECD-8EEEA775727A}"/>
              </a:ext>
            </a:extLst>
          </p:cNvPr>
          <p:cNvSpPr>
            <a:spLocks noChangeAspect="1"/>
          </p:cNvSpPr>
          <p:nvPr/>
        </p:nvSpPr>
        <p:spPr>
          <a:xfrm rot="16200000">
            <a:off x="5256163" y="170509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3" name="big RED 4 Oval 27">
            <a:extLst>
              <a:ext uri="{FF2B5EF4-FFF2-40B4-BE49-F238E27FC236}">
                <a16:creationId xmlns:a16="http://schemas.microsoft.com/office/drawing/2014/main" id="{2547ACDE-1166-4073-B13F-A3A29BB00C18}"/>
              </a:ext>
            </a:extLst>
          </p:cNvPr>
          <p:cNvSpPr>
            <a:spLocks noChangeAspect="1"/>
          </p:cNvSpPr>
          <p:nvPr/>
        </p:nvSpPr>
        <p:spPr>
          <a:xfrm>
            <a:off x="4912398" y="168330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4" name="big YELLOW 4 Oval 28">
            <a:extLst>
              <a:ext uri="{FF2B5EF4-FFF2-40B4-BE49-F238E27FC236}">
                <a16:creationId xmlns:a16="http://schemas.microsoft.com/office/drawing/2014/main" id="{66DCD2AF-B262-4AAE-9F4B-066B8A664A6F}"/>
              </a:ext>
            </a:extLst>
          </p:cNvPr>
          <p:cNvSpPr>
            <a:spLocks noChangeAspect="1"/>
          </p:cNvSpPr>
          <p:nvPr/>
        </p:nvSpPr>
        <p:spPr>
          <a:xfrm>
            <a:off x="4912398" y="168330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5" name="big GREEN 4 Oval 29">
            <a:extLst>
              <a:ext uri="{FF2B5EF4-FFF2-40B4-BE49-F238E27FC236}">
                <a16:creationId xmlns:a16="http://schemas.microsoft.com/office/drawing/2014/main" id="{3E969046-7909-4B93-80B6-55C4330B6275}"/>
              </a:ext>
            </a:extLst>
          </p:cNvPr>
          <p:cNvSpPr>
            <a:spLocks noChangeAspect="1"/>
          </p:cNvSpPr>
          <p:nvPr/>
        </p:nvSpPr>
        <p:spPr>
          <a:xfrm>
            <a:off x="4912398" y="168330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6" name="big BLUE 4 Oval 30">
            <a:extLst>
              <a:ext uri="{FF2B5EF4-FFF2-40B4-BE49-F238E27FC236}">
                <a16:creationId xmlns:a16="http://schemas.microsoft.com/office/drawing/2014/main" id="{00DF2683-912A-4B12-9E14-71B66C7DEE1B}"/>
              </a:ext>
            </a:extLst>
          </p:cNvPr>
          <p:cNvSpPr>
            <a:spLocks noChangeAspect="1"/>
          </p:cNvSpPr>
          <p:nvPr/>
        </p:nvSpPr>
        <p:spPr>
          <a:xfrm>
            <a:off x="4912398" y="168330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7" name="big ORANGE 4 Oval 31">
            <a:extLst>
              <a:ext uri="{FF2B5EF4-FFF2-40B4-BE49-F238E27FC236}">
                <a16:creationId xmlns:a16="http://schemas.microsoft.com/office/drawing/2014/main" id="{397717C3-1ADD-4A5F-A881-93944453DF71}"/>
              </a:ext>
            </a:extLst>
          </p:cNvPr>
          <p:cNvSpPr>
            <a:spLocks noChangeAspect="1"/>
          </p:cNvSpPr>
          <p:nvPr/>
        </p:nvSpPr>
        <p:spPr>
          <a:xfrm>
            <a:off x="4912398" y="168330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8" name="big PURPLE 4 Oval 32">
            <a:extLst>
              <a:ext uri="{FF2B5EF4-FFF2-40B4-BE49-F238E27FC236}">
                <a16:creationId xmlns:a16="http://schemas.microsoft.com/office/drawing/2014/main" id="{54563FB6-9078-4352-98A8-585679B7D21C}"/>
              </a:ext>
            </a:extLst>
          </p:cNvPr>
          <p:cNvSpPr>
            <a:spLocks noChangeAspect="1"/>
          </p:cNvSpPr>
          <p:nvPr/>
        </p:nvSpPr>
        <p:spPr>
          <a:xfrm>
            <a:off x="4912398" y="168330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9" name="small RED 1 Oval 21">
            <a:extLst>
              <a:ext uri="{FF2B5EF4-FFF2-40B4-BE49-F238E27FC236}">
                <a16:creationId xmlns:a16="http://schemas.microsoft.com/office/drawing/2014/main" id="{07F4B15B-6C41-4E69-8D6B-50AAE469B68F}"/>
              </a:ext>
            </a:extLst>
          </p:cNvPr>
          <p:cNvSpPr>
            <a:spLocks noChangeAspect="1"/>
          </p:cNvSpPr>
          <p:nvPr/>
        </p:nvSpPr>
        <p:spPr>
          <a:xfrm rot="16200000">
            <a:off x="5784740" y="440006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0" name="small YELLOW 1 Oval 22">
            <a:extLst>
              <a:ext uri="{FF2B5EF4-FFF2-40B4-BE49-F238E27FC236}">
                <a16:creationId xmlns:a16="http://schemas.microsoft.com/office/drawing/2014/main" id="{5DCD5C76-F22F-4758-B8B1-E7BA7661A432}"/>
              </a:ext>
            </a:extLst>
          </p:cNvPr>
          <p:cNvSpPr>
            <a:spLocks noChangeAspect="1"/>
          </p:cNvSpPr>
          <p:nvPr/>
        </p:nvSpPr>
        <p:spPr>
          <a:xfrm rot="16200000">
            <a:off x="5784740" y="420273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1" name="small GREEN 1 Oval 23">
            <a:extLst>
              <a:ext uri="{FF2B5EF4-FFF2-40B4-BE49-F238E27FC236}">
                <a16:creationId xmlns:a16="http://schemas.microsoft.com/office/drawing/2014/main" id="{9111E17E-3A39-483E-8B6A-5BD77A0BCF05}"/>
              </a:ext>
            </a:extLst>
          </p:cNvPr>
          <p:cNvSpPr>
            <a:spLocks noChangeAspect="1"/>
          </p:cNvSpPr>
          <p:nvPr/>
        </p:nvSpPr>
        <p:spPr>
          <a:xfrm rot="16200000">
            <a:off x="5784740" y="400420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2" name="small BLUE 1 Oval 24">
            <a:extLst>
              <a:ext uri="{FF2B5EF4-FFF2-40B4-BE49-F238E27FC236}">
                <a16:creationId xmlns:a16="http://schemas.microsoft.com/office/drawing/2014/main" id="{93153F81-149E-44FC-9B6A-743375590864}"/>
              </a:ext>
            </a:extLst>
          </p:cNvPr>
          <p:cNvSpPr>
            <a:spLocks noChangeAspect="1"/>
          </p:cNvSpPr>
          <p:nvPr/>
        </p:nvSpPr>
        <p:spPr>
          <a:xfrm rot="16200000">
            <a:off x="6003726" y="440006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3" name="small ORANGE 1 Oval 25">
            <a:extLst>
              <a:ext uri="{FF2B5EF4-FFF2-40B4-BE49-F238E27FC236}">
                <a16:creationId xmlns:a16="http://schemas.microsoft.com/office/drawing/2014/main" id="{57838D2C-71FF-429D-BB5C-3A7A01DD0E04}"/>
              </a:ext>
            </a:extLst>
          </p:cNvPr>
          <p:cNvSpPr>
            <a:spLocks noChangeAspect="1"/>
          </p:cNvSpPr>
          <p:nvPr/>
        </p:nvSpPr>
        <p:spPr>
          <a:xfrm rot="16200000">
            <a:off x="6003726" y="420273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4" name="small PURPLE 1 Oval 26">
            <a:extLst>
              <a:ext uri="{FF2B5EF4-FFF2-40B4-BE49-F238E27FC236}">
                <a16:creationId xmlns:a16="http://schemas.microsoft.com/office/drawing/2014/main" id="{F24A376D-7D5D-4758-A5B5-9E0A95AAEA60}"/>
              </a:ext>
            </a:extLst>
          </p:cNvPr>
          <p:cNvSpPr>
            <a:spLocks noChangeAspect="1"/>
          </p:cNvSpPr>
          <p:nvPr/>
        </p:nvSpPr>
        <p:spPr>
          <a:xfrm rot="16200000">
            <a:off x="6003726" y="400420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5" name="big RED 1 Oval 27">
            <a:extLst>
              <a:ext uri="{FF2B5EF4-FFF2-40B4-BE49-F238E27FC236}">
                <a16:creationId xmlns:a16="http://schemas.microsoft.com/office/drawing/2014/main" id="{F074A838-55D6-45C8-9E7D-4B163DCF06C7}"/>
              </a:ext>
            </a:extLst>
          </p:cNvPr>
          <p:cNvSpPr>
            <a:spLocks noChangeAspect="1"/>
          </p:cNvSpPr>
          <p:nvPr/>
        </p:nvSpPr>
        <p:spPr>
          <a:xfrm>
            <a:off x="5651045" y="396850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6" name="big YELLOW 1 Oval 28">
            <a:extLst>
              <a:ext uri="{FF2B5EF4-FFF2-40B4-BE49-F238E27FC236}">
                <a16:creationId xmlns:a16="http://schemas.microsoft.com/office/drawing/2014/main" id="{DC2AE226-7994-4FD6-BE58-852D1DFF06AB}"/>
              </a:ext>
            </a:extLst>
          </p:cNvPr>
          <p:cNvSpPr>
            <a:spLocks noChangeAspect="1"/>
          </p:cNvSpPr>
          <p:nvPr/>
        </p:nvSpPr>
        <p:spPr>
          <a:xfrm>
            <a:off x="5651045" y="396850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7" name="big GREEN 1 Oval 29">
            <a:extLst>
              <a:ext uri="{FF2B5EF4-FFF2-40B4-BE49-F238E27FC236}">
                <a16:creationId xmlns:a16="http://schemas.microsoft.com/office/drawing/2014/main" id="{7C25B36E-9525-4A86-A20E-92F1424C8235}"/>
              </a:ext>
            </a:extLst>
          </p:cNvPr>
          <p:cNvSpPr>
            <a:spLocks noChangeAspect="1"/>
          </p:cNvSpPr>
          <p:nvPr/>
        </p:nvSpPr>
        <p:spPr>
          <a:xfrm>
            <a:off x="5651045" y="396850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8" name="big BLUE1 Oval 30">
            <a:extLst>
              <a:ext uri="{FF2B5EF4-FFF2-40B4-BE49-F238E27FC236}">
                <a16:creationId xmlns:a16="http://schemas.microsoft.com/office/drawing/2014/main" id="{FF3CC6D9-6D5E-4A2A-9D9A-4931A9CF1DDE}"/>
              </a:ext>
            </a:extLst>
          </p:cNvPr>
          <p:cNvSpPr>
            <a:spLocks noChangeAspect="1"/>
          </p:cNvSpPr>
          <p:nvPr/>
        </p:nvSpPr>
        <p:spPr>
          <a:xfrm>
            <a:off x="5651045" y="396850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9" name="big ORANGE 1 Oval 31">
            <a:extLst>
              <a:ext uri="{FF2B5EF4-FFF2-40B4-BE49-F238E27FC236}">
                <a16:creationId xmlns:a16="http://schemas.microsoft.com/office/drawing/2014/main" id="{00719CBA-78F5-47D0-820C-EE3240AB2848}"/>
              </a:ext>
            </a:extLst>
          </p:cNvPr>
          <p:cNvSpPr>
            <a:spLocks noChangeAspect="1"/>
          </p:cNvSpPr>
          <p:nvPr/>
        </p:nvSpPr>
        <p:spPr>
          <a:xfrm>
            <a:off x="5651045" y="396850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0" name="big PURPLE 1  Oval 32">
            <a:extLst>
              <a:ext uri="{FF2B5EF4-FFF2-40B4-BE49-F238E27FC236}">
                <a16:creationId xmlns:a16="http://schemas.microsoft.com/office/drawing/2014/main" id="{6DDAB64A-68A5-4A60-A870-28180C0CC751}"/>
              </a:ext>
            </a:extLst>
          </p:cNvPr>
          <p:cNvSpPr>
            <a:spLocks noChangeAspect="1"/>
          </p:cNvSpPr>
          <p:nvPr/>
        </p:nvSpPr>
        <p:spPr>
          <a:xfrm>
            <a:off x="5651045" y="396850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1" name="white 4  Oval 38">
            <a:extLst>
              <a:ext uri="{FF2B5EF4-FFF2-40B4-BE49-F238E27FC236}">
                <a16:creationId xmlns:a16="http://schemas.microsoft.com/office/drawing/2014/main" id="{F966E369-0D59-4037-B5FF-91DEC2F14ED5}"/>
              </a:ext>
            </a:extLst>
          </p:cNvPr>
          <p:cNvSpPr/>
          <p:nvPr/>
        </p:nvSpPr>
        <p:spPr>
          <a:xfrm>
            <a:off x="5994317" y="50747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2" name="white 3 Oval 39">
            <a:extLst>
              <a:ext uri="{FF2B5EF4-FFF2-40B4-BE49-F238E27FC236}">
                <a16:creationId xmlns:a16="http://schemas.microsoft.com/office/drawing/2014/main" id="{AEC31702-F236-4036-BA21-798360FB8E64}"/>
              </a:ext>
            </a:extLst>
          </p:cNvPr>
          <p:cNvSpPr/>
          <p:nvPr/>
        </p:nvSpPr>
        <p:spPr>
          <a:xfrm>
            <a:off x="5679320" y="475998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3" name="white 2 Oval 40">
            <a:extLst>
              <a:ext uri="{FF2B5EF4-FFF2-40B4-BE49-F238E27FC236}">
                <a16:creationId xmlns:a16="http://schemas.microsoft.com/office/drawing/2014/main" id="{49A9112C-064D-40F4-959A-CC901C201DF3}"/>
              </a:ext>
            </a:extLst>
          </p:cNvPr>
          <p:cNvSpPr/>
          <p:nvPr/>
        </p:nvSpPr>
        <p:spPr>
          <a:xfrm>
            <a:off x="5689625" y="50747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4" name="white 1  Oval 41">
            <a:extLst>
              <a:ext uri="{FF2B5EF4-FFF2-40B4-BE49-F238E27FC236}">
                <a16:creationId xmlns:a16="http://schemas.microsoft.com/office/drawing/2014/main" id="{BA6B59DE-E700-46FF-BA97-113D539E386E}"/>
              </a:ext>
            </a:extLst>
          </p:cNvPr>
          <p:cNvSpPr/>
          <p:nvPr/>
        </p:nvSpPr>
        <p:spPr>
          <a:xfrm>
            <a:off x="5983961" y="475998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5" name="black 2 green Oval 42">
            <a:extLst>
              <a:ext uri="{FF2B5EF4-FFF2-40B4-BE49-F238E27FC236}">
                <a16:creationId xmlns:a16="http://schemas.microsoft.com/office/drawing/2014/main" id="{CEE6DC66-3504-4D88-80CE-44FE00226FA1}"/>
              </a:ext>
            </a:extLst>
          </p:cNvPr>
          <p:cNvSpPr/>
          <p:nvPr/>
        </p:nvSpPr>
        <p:spPr>
          <a:xfrm>
            <a:off x="5689625" y="50747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6" name="black 1 purple Oval 43">
            <a:extLst>
              <a:ext uri="{FF2B5EF4-FFF2-40B4-BE49-F238E27FC236}">
                <a16:creationId xmlns:a16="http://schemas.microsoft.com/office/drawing/2014/main" id="{D6E9DEF7-D346-4E92-BFA0-A203324E13B3}"/>
              </a:ext>
            </a:extLst>
          </p:cNvPr>
          <p:cNvSpPr/>
          <p:nvPr/>
        </p:nvSpPr>
        <p:spPr>
          <a:xfrm>
            <a:off x="5983961" y="475998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7" name="black 3 yellow Oval 44">
            <a:extLst>
              <a:ext uri="{FF2B5EF4-FFF2-40B4-BE49-F238E27FC236}">
                <a16:creationId xmlns:a16="http://schemas.microsoft.com/office/drawing/2014/main" id="{72CF5BE2-7F68-4B06-8AA4-653A669BF60E}"/>
              </a:ext>
            </a:extLst>
          </p:cNvPr>
          <p:cNvSpPr/>
          <p:nvPr/>
        </p:nvSpPr>
        <p:spPr>
          <a:xfrm>
            <a:off x="5679320" y="475998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8" name="black 4 red Oval 45">
            <a:extLst>
              <a:ext uri="{FF2B5EF4-FFF2-40B4-BE49-F238E27FC236}">
                <a16:creationId xmlns:a16="http://schemas.microsoft.com/office/drawing/2014/main" id="{C8614046-3B54-4373-8957-26CCB4D2840B}"/>
              </a:ext>
            </a:extLst>
          </p:cNvPr>
          <p:cNvSpPr/>
          <p:nvPr/>
        </p:nvSpPr>
        <p:spPr>
          <a:xfrm>
            <a:off x="5994317" y="50747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cover 4 Rectangle 54">
            <a:extLst>
              <a:ext uri="{FF2B5EF4-FFF2-40B4-BE49-F238E27FC236}">
                <a16:creationId xmlns:a16="http://schemas.microsoft.com/office/drawing/2014/main" id="{F1F28E71-4BFB-4C79-B59D-FA8D6F10CEC2}"/>
              </a:ext>
            </a:extLst>
          </p:cNvPr>
          <p:cNvSpPr/>
          <p:nvPr/>
        </p:nvSpPr>
        <p:spPr>
          <a:xfrm>
            <a:off x="5623571"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0" name="cover 3 Rectangle 55">
            <a:extLst>
              <a:ext uri="{FF2B5EF4-FFF2-40B4-BE49-F238E27FC236}">
                <a16:creationId xmlns:a16="http://schemas.microsoft.com/office/drawing/2014/main" id="{FBEB35D5-20B4-46B8-9D38-EC53C252A150}"/>
              </a:ext>
            </a:extLst>
          </p:cNvPr>
          <p:cNvSpPr/>
          <p:nvPr/>
        </p:nvSpPr>
        <p:spPr>
          <a:xfrm>
            <a:off x="5623571"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1" name="cover 1 Rectangle 57">
            <a:extLst>
              <a:ext uri="{FF2B5EF4-FFF2-40B4-BE49-F238E27FC236}">
                <a16:creationId xmlns:a16="http://schemas.microsoft.com/office/drawing/2014/main" id="{19A16A73-ACCF-4DF8-B705-B27104AAE681}"/>
              </a:ext>
            </a:extLst>
          </p:cNvPr>
          <p:cNvSpPr/>
          <p:nvPr/>
        </p:nvSpPr>
        <p:spPr>
          <a:xfrm>
            <a:off x="5623571"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2" name="cover 2 Rectangle 56">
            <a:extLst>
              <a:ext uri="{FF2B5EF4-FFF2-40B4-BE49-F238E27FC236}">
                <a16:creationId xmlns:a16="http://schemas.microsoft.com/office/drawing/2014/main" id="{412CC3C3-CA16-46D6-9FEA-EF5839A70AA7}"/>
              </a:ext>
            </a:extLst>
          </p:cNvPr>
          <p:cNvSpPr/>
          <p:nvPr/>
        </p:nvSpPr>
        <p:spPr>
          <a:xfrm>
            <a:off x="5623571"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3" name="small RED 2 Oval 21">
            <a:extLst>
              <a:ext uri="{FF2B5EF4-FFF2-40B4-BE49-F238E27FC236}">
                <a16:creationId xmlns:a16="http://schemas.microsoft.com/office/drawing/2014/main" id="{8330FF2D-5F28-4499-8524-F28914223172}"/>
              </a:ext>
            </a:extLst>
          </p:cNvPr>
          <p:cNvSpPr>
            <a:spLocks noChangeAspect="1"/>
          </p:cNvSpPr>
          <p:nvPr/>
        </p:nvSpPr>
        <p:spPr>
          <a:xfrm rot="16200000">
            <a:off x="5784740" y="3638067"/>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4" name="small YELLOW 2 Oval 22">
            <a:extLst>
              <a:ext uri="{FF2B5EF4-FFF2-40B4-BE49-F238E27FC236}">
                <a16:creationId xmlns:a16="http://schemas.microsoft.com/office/drawing/2014/main" id="{FA3EA02F-93B8-4C27-8FE4-90E56EEE5EDD}"/>
              </a:ext>
            </a:extLst>
          </p:cNvPr>
          <p:cNvSpPr>
            <a:spLocks noChangeAspect="1"/>
          </p:cNvSpPr>
          <p:nvPr/>
        </p:nvSpPr>
        <p:spPr>
          <a:xfrm rot="16200000">
            <a:off x="5784740" y="343766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5" name="small GREEN 2 Oval 23">
            <a:extLst>
              <a:ext uri="{FF2B5EF4-FFF2-40B4-BE49-F238E27FC236}">
                <a16:creationId xmlns:a16="http://schemas.microsoft.com/office/drawing/2014/main" id="{C4BF3609-2A4C-488E-ACF2-65D1EB8A4D1A}"/>
              </a:ext>
            </a:extLst>
          </p:cNvPr>
          <p:cNvSpPr>
            <a:spLocks noChangeAspect="1"/>
          </p:cNvSpPr>
          <p:nvPr/>
        </p:nvSpPr>
        <p:spPr>
          <a:xfrm rot="16200000">
            <a:off x="5784740" y="324065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6" name="small BLUE 2 Oval 24">
            <a:extLst>
              <a:ext uri="{FF2B5EF4-FFF2-40B4-BE49-F238E27FC236}">
                <a16:creationId xmlns:a16="http://schemas.microsoft.com/office/drawing/2014/main" id="{C05C5BBA-16F1-47A2-9D55-BC402F1E8601}"/>
              </a:ext>
            </a:extLst>
          </p:cNvPr>
          <p:cNvSpPr>
            <a:spLocks noChangeAspect="1"/>
          </p:cNvSpPr>
          <p:nvPr/>
        </p:nvSpPr>
        <p:spPr>
          <a:xfrm rot="16200000">
            <a:off x="6003726" y="3638067"/>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7" name="small ORANGE 2 Oval 25">
            <a:extLst>
              <a:ext uri="{FF2B5EF4-FFF2-40B4-BE49-F238E27FC236}">
                <a16:creationId xmlns:a16="http://schemas.microsoft.com/office/drawing/2014/main" id="{03B7C51A-689B-4021-BC7F-947A950A3AB6}"/>
              </a:ext>
            </a:extLst>
          </p:cNvPr>
          <p:cNvSpPr>
            <a:spLocks noChangeAspect="1"/>
          </p:cNvSpPr>
          <p:nvPr/>
        </p:nvSpPr>
        <p:spPr>
          <a:xfrm rot="16200000">
            <a:off x="6003726" y="343766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8" name="small PURPLE 2 Oval 26">
            <a:extLst>
              <a:ext uri="{FF2B5EF4-FFF2-40B4-BE49-F238E27FC236}">
                <a16:creationId xmlns:a16="http://schemas.microsoft.com/office/drawing/2014/main" id="{F20AE87B-0785-4999-933C-DBD5F5AA6F6F}"/>
              </a:ext>
            </a:extLst>
          </p:cNvPr>
          <p:cNvSpPr>
            <a:spLocks noChangeAspect="1"/>
          </p:cNvSpPr>
          <p:nvPr/>
        </p:nvSpPr>
        <p:spPr>
          <a:xfrm rot="16200000">
            <a:off x="6003726" y="324065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9" name="big RED 2 Oval 27">
            <a:extLst>
              <a:ext uri="{FF2B5EF4-FFF2-40B4-BE49-F238E27FC236}">
                <a16:creationId xmlns:a16="http://schemas.microsoft.com/office/drawing/2014/main" id="{08D08760-E5C0-4F17-B3A5-5AD1948EA9BF}"/>
              </a:ext>
            </a:extLst>
          </p:cNvPr>
          <p:cNvSpPr>
            <a:spLocks noChangeAspect="1"/>
          </p:cNvSpPr>
          <p:nvPr/>
        </p:nvSpPr>
        <p:spPr>
          <a:xfrm>
            <a:off x="5659961" y="320905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0" name="big YELLOW 2 Oval 28">
            <a:extLst>
              <a:ext uri="{FF2B5EF4-FFF2-40B4-BE49-F238E27FC236}">
                <a16:creationId xmlns:a16="http://schemas.microsoft.com/office/drawing/2014/main" id="{8D07575C-A96C-4648-806E-6E3C61C1CD1C}"/>
              </a:ext>
            </a:extLst>
          </p:cNvPr>
          <p:cNvSpPr>
            <a:spLocks noChangeAspect="1"/>
          </p:cNvSpPr>
          <p:nvPr/>
        </p:nvSpPr>
        <p:spPr>
          <a:xfrm>
            <a:off x="5659961" y="320905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1" name="big GREEN 2 Oval 29">
            <a:extLst>
              <a:ext uri="{FF2B5EF4-FFF2-40B4-BE49-F238E27FC236}">
                <a16:creationId xmlns:a16="http://schemas.microsoft.com/office/drawing/2014/main" id="{18D7E79D-99C2-4923-ABC8-133F834B8FB4}"/>
              </a:ext>
            </a:extLst>
          </p:cNvPr>
          <p:cNvSpPr>
            <a:spLocks noChangeAspect="1"/>
          </p:cNvSpPr>
          <p:nvPr/>
        </p:nvSpPr>
        <p:spPr>
          <a:xfrm>
            <a:off x="5659961" y="320905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big BLUE 2 Oval 30">
            <a:extLst>
              <a:ext uri="{FF2B5EF4-FFF2-40B4-BE49-F238E27FC236}">
                <a16:creationId xmlns:a16="http://schemas.microsoft.com/office/drawing/2014/main" id="{F75B3BBB-4437-4F0C-8C03-85F9884D20F2}"/>
              </a:ext>
            </a:extLst>
          </p:cNvPr>
          <p:cNvSpPr>
            <a:spLocks noChangeAspect="1"/>
          </p:cNvSpPr>
          <p:nvPr/>
        </p:nvSpPr>
        <p:spPr>
          <a:xfrm>
            <a:off x="5659961" y="320905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big ORANGE 2 Oval 31">
            <a:extLst>
              <a:ext uri="{FF2B5EF4-FFF2-40B4-BE49-F238E27FC236}">
                <a16:creationId xmlns:a16="http://schemas.microsoft.com/office/drawing/2014/main" id="{1136564C-4652-47C3-936E-D4502D521200}"/>
              </a:ext>
            </a:extLst>
          </p:cNvPr>
          <p:cNvSpPr>
            <a:spLocks noChangeAspect="1"/>
          </p:cNvSpPr>
          <p:nvPr/>
        </p:nvSpPr>
        <p:spPr>
          <a:xfrm>
            <a:off x="5659961" y="320905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4" name="big PURPLE 2 Oval 32">
            <a:extLst>
              <a:ext uri="{FF2B5EF4-FFF2-40B4-BE49-F238E27FC236}">
                <a16:creationId xmlns:a16="http://schemas.microsoft.com/office/drawing/2014/main" id="{87E0DA93-7806-421C-AC77-9F086B91989F}"/>
              </a:ext>
            </a:extLst>
          </p:cNvPr>
          <p:cNvSpPr>
            <a:spLocks noChangeAspect="1"/>
          </p:cNvSpPr>
          <p:nvPr/>
        </p:nvSpPr>
        <p:spPr>
          <a:xfrm>
            <a:off x="5659961" y="320905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5" name="small RED 3 Oval 21">
            <a:extLst>
              <a:ext uri="{FF2B5EF4-FFF2-40B4-BE49-F238E27FC236}">
                <a16:creationId xmlns:a16="http://schemas.microsoft.com/office/drawing/2014/main" id="{83925E61-13CA-407E-8775-ED3073B557B4}"/>
              </a:ext>
            </a:extLst>
          </p:cNvPr>
          <p:cNvSpPr>
            <a:spLocks noChangeAspect="1"/>
          </p:cNvSpPr>
          <p:nvPr/>
        </p:nvSpPr>
        <p:spPr>
          <a:xfrm rot="16200000">
            <a:off x="5795626" y="287648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6" name="small YELLOW 3 Oval 22">
            <a:extLst>
              <a:ext uri="{FF2B5EF4-FFF2-40B4-BE49-F238E27FC236}">
                <a16:creationId xmlns:a16="http://schemas.microsoft.com/office/drawing/2014/main" id="{5CDD1DE2-D860-4C86-98F9-3EF1EA50D587}"/>
              </a:ext>
            </a:extLst>
          </p:cNvPr>
          <p:cNvSpPr>
            <a:spLocks noChangeAspect="1"/>
          </p:cNvSpPr>
          <p:nvPr/>
        </p:nvSpPr>
        <p:spPr>
          <a:xfrm rot="16200000">
            <a:off x="5795626" y="268101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7" name="small GREEN 3 Oval 23">
            <a:extLst>
              <a:ext uri="{FF2B5EF4-FFF2-40B4-BE49-F238E27FC236}">
                <a16:creationId xmlns:a16="http://schemas.microsoft.com/office/drawing/2014/main" id="{4E00037F-DCB6-4CB8-AA42-313FF5288C34}"/>
              </a:ext>
            </a:extLst>
          </p:cNvPr>
          <p:cNvSpPr>
            <a:spLocks noChangeAspect="1"/>
          </p:cNvSpPr>
          <p:nvPr/>
        </p:nvSpPr>
        <p:spPr>
          <a:xfrm rot="16200000">
            <a:off x="5795626" y="248057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8" name="small BLUE 3 Oval 24">
            <a:extLst>
              <a:ext uri="{FF2B5EF4-FFF2-40B4-BE49-F238E27FC236}">
                <a16:creationId xmlns:a16="http://schemas.microsoft.com/office/drawing/2014/main" id="{F5C2FC9A-BC9C-4AFB-932C-C9F1771A9495}"/>
              </a:ext>
            </a:extLst>
          </p:cNvPr>
          <p:cNvSpPr>
            <a:spLocks noChangeAspect="1"/>
          </p:cNvSpPr>
          <p:nvPr/>
        </p:nvSpPr>
        <p:spPr>
          <a:xfrm rot="16200000">
            <a:off x="6014612" y="287648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9" name="small ORANGE 3 Oval 25">
            <a:extLst>
              <a:ext uri="{FF2B5EF4-FFF2-40B4-BE49-F238E27FC236}">
                <a16:creationId xmlns:a16="http://schemas.microsoft.com/office/drawing/2014/main" id="{58D790EC-41F6-4565-BFE7-7CA2CE0248A6}"/>
              </a:ext>
            </a:extLst>
          </p:cNvPr>
          <p:cNvSpPr>
            <a:spLocks noChangeAspect="1"/>
          </p:cNvSpPr>
          <p:nvPr/>
        </p:nvSpPr>
        <p:spPr>
          <a:xfrm rot="16200000">
            <a:off x="6014612" y="268101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0" name="small PURPLE 3 Oval 26">
            <a:extLst>
              <a:ext uri="{FF2B5EF4-FFF2-40B4-BE49-F238E27FC236}">
                <a16:creationId xmlns:a16="http://schemas.microsoft.com/office/drawing/2014/main" id="{6BA42057-F444-4ECD-863D-3A12518ACF7A}"/>
              </a:ext>
            </a:extLst>
          </p:cNvPr>
          <p:cNvSpPr>
            <a:spLocks noChangeAspect="1"/>
          </p:cNvSpPr>
          <p:nvPr/>
        </p:nvSpPr>
        <p:spPr>
          <a:xfrm rot="16200000">
            <a:off x="6014612" y="248057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1" name="big RED 3 Oval 27">
            <a:extLst>
              <a:ext uri="{FF2B5EF4-FFF2-40B4-BE49-F238E27FC236}">
                <a16:creationId xmlns:a16="http://schemas.microsoft.com/office/drawing/2014/main" id="{584244AC-DE63-41AA-B6FD-41A4286EA824}"/>
              </a:ext>
            </a:extLst>
          </p:cNvPr>
          <p:cNvSpPr>
            <a:spLocks noChangeAspect="1"/>
          </p:cNvSpPr>
          <p:nvPr/>
        </p:nvSpPr>
        <p:spPr>
          <a:xfrm>
            <a:off x="5651626" y="245388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2" name="big YELLOW 3 Oval 28">
            <a:extLst>
              <a:ext uri="{FF2B5EF4-FFF2-40B4-BE49-F238E27FC236}">
                <a16:creationId xmlns:a16="http://schemas.microsoft.com/office/drawing/2014/main" id="{E439FBAB-3D47-4C57-9D1D-A96EAAEEDD9A}"/>
              </a:ext>
            </a:extLst>
          </p:cNvPr>
          <p:cNvSpPr>
            <a:spLocks noChangeAspect="1"/>
          </p:cNvSpPr>
          <p:nvPr/>
        </p:nvSpPr>
        <p:spPr>
          <a:xfrm>
            <a:off x="5651626" y="245388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3" name="big GREEN 3 Oval 29">
            <a:extLst>
              <a:ext uri="{FF2B5EF4-FFF2-40B4-BE49-F238E27FC236}">
                <a16:creationId xmlns:a16="http://schemas.microsoft.com/office/drawing/2014/main" id="{480BA233-9940-4625-B42E-D30FC412BC5B}"/>
              </a:ext>
            </a:extLst>
          </p:cNvPr>
          <p:cNvSpPr>
            <a:spLocks noChangeAspect="1"/>
          </p:cNvSpPr>
          <p:nvPr/>
        </p:nvSpPr>
        <p:spPr>
          <a:xfrm>
            <a:off x="5651626" y="245388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4" name="big BLUE 3 Oval 30">
            <a:extLst>
              <a:ext uri="{FF2B5EF4-FFF2-40B4-BE49-F238E27FC236}">
                <a16:creationId xmlns:a16="http://schemas.microsoft.com/office/drawing/2014/main" id="{B1EF306C-CAB1-4036-A93E-BE0A3F735C80}"/>
              </a:ext>
            </a:extLst>
          </p:cNvPr>
          <p:cNvSpPr>
            <a:spLocks noChangeAspect="1"/>
          </p:cNvSpPr>
          <p:nvPr/>
        </p:nvSpPr>
        <p:spPr>
          <a:xfrm>
            <a:off x="5651626" y="245388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big ORANGE 3 Oval 31">
            <a:extLst>
              <a:ext uri="{FF2B5EF4-FFF2-40B4-BE49-F238E27FC236}">
                <a16:creationId xmlns:a16="http://schemas.microsoft.com/office/drawing/2014/main" id="{753B45B4-F41A-4CD4-B611-F2B1EA155404}"/>
              </a:ext>
            </a:extLst>
          </p:cNvPr>
          <p:cNvSpPr>
            <a:spLocks noChangeAspect="1"/>
          </p:cNvSpPr>
          <p:nvPr/>
        </p:nvSpPr>
        <p:spPr>
          <a:xfrm>
            <a:off x="5651626" y="245388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6" name="big PURPLE 3   Oval 32">
            <a:extLst>
              <a:ext uri="{FF2B5EF4-FFF2-40B4-BE49-F238E27FC236}">
                <a16:creationId xmlns:a16="http://schemas.microsoft.com/office/drawing/2014/main" id="{CD960C76-6012-4D24-9DF7-D7F26FFB5CD7}"/>
              </a:ext>
            </a:extLst>
          </p:cNvPr>
          <p:cNvSpPr>
            <a:spLocks noChangeAspect="1"/>
          </p:cNvSpPr>
          <p:nvPr/>
        </p:nvSpPr>
        <p:spPr>
          <a:xfrm>
            <a:off x="5651626" y="245388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7" name="small RED 4 Oval 21">
            <a:extLst>
              <a:ext uri="{FF2B5EF4-FFF2-40B4-BE49-F238E27FC236}">
                <a16:creationId xmlns:a16="http://schemas.microsoft.com/office/drawing/2014/main" id="{9AA4DBB2-AD46-4E7C-92CD-E160EF5A9D5D}"/>
              </a:ext>
            </a:extLst>
          </p:cNvPr>
          <p:cNvSpPr>
            <a:spLocks noChangeAspect="1"/>
          </p:cNvSpPr>
          <p:nvPr/>
        </p:nvSpPr>
        <p:spPr>
          <a:xfrm rot="16200000">
            <a:off x="5784740" y="211371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small YELLOW 4 Oval 22">
            <a:extLst>
              <a:ext uri="{FF2B5EF4-FFF2-40B4-BE49-F238E27FC236}">
                <a16:creationId xmlns:a16="http://schemas.microsoft.com/office/drawing/2014/main" id="{38442DA5-0E02-4646-8EF4-F6A6810E4837}"/>
              </a:ext>
            </a:extLst>
          </p:cNvPr>
          <p:cNvSpPr>
            <a:spLocks noChangeAspect="1"/>
          </p:cNvSpPr>
          <p:nvPr/>
        </p:nvSpPr>
        <p:spPr>
          <a:xfrm rot="16200000">
            <a:off x="5784740" y="191410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small GREEN 4 Oval 23">
            <a:extLst>
              <a:ext uri="{FF2B5EF4-FFF2-40B4-BE49-F238E27FC236}">
                <a16:creationId xmlns:a16="http://schemas.microsoft.com/office/drawing/2014/main" id="{D56B59C2-D80A-47DC-A9BF-88B9E285789B}"/>
              </a:ext>
            </a:extLst>
          </p:cNvPr>
          <p:cNvSpPr>
            <a:spLocks noChangeAspect="1"/>
          </p:cNvSpPr>
          <p:nvPr/>
        </p:nvSpPr>
        <p:spPr>
          <a:xfrm rot="16200000">
            <a:off x="5784740" y="171833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0" name="small BLUE 4 Oval 24">
            <a:extLst>
              <a:ext uri="{FF2B5EF4-FFF2-40B4-BE49-F238E27FC236}">
                <a16:creationId xmlns:a16="http://schemas.microsoft.com/office/drawing/2014/main" id="{D52F55A6-A0D2-4B7F-BDBA-96776414C24E}"/>
              </a:ext>
            </a:extLst>
          </p:cNvPr>
          <p:cNvSpPr>
            <a:spLocks noChangeAspect="1"/>
          </p:cNvSpPr>
          <p:nvPr/>
        </p:nvSpPr>
        <p:spPr>
          <a:xfrm rot="16200000">
            <a:off x="6003726" y="211371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1" name="small ORANGE 4 Oval 25">
            <a:extLst>
              <a:ext uri="{FF2B5EF4-FFF2-40B4-BE49-F238E27FC236}">
                <a16:creationId xmlns:a16="http://schemas.microsoft.com/office/drawing/2014/main" id="{903AA83A-369B-4EC6-AC0C-6DFD005F3A28}"/>
              </a:ext>
            </a:extLst>
          </p:cNvPr>
          <p:cNvSpPr>
            <a:spLocks noChangeAspect="1"/>
          </p:cNvSpPr>
          <p:nvPr/>
        </p:nvSpPr>
        <p:spPr>
          <a:xfrm rot="16200000">
            <a:off x="6003726" y="191410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2" name="small PURPLE 4 Oval 26">
            <a:extLst>
              <a:ext uri="{FF2B5EF4-FFF2-40B4-BE49-F238E27FC236}">
                <a16:creationId xmlns:a16="http://schemas.microsoft.com/office/drawing/2014/main" id="{23F59CEC-18C7-4A35-9662-B8A3CD956F45}"/>
              </a:ext>
            </a:extLst>
          </p:cNvPr>
          <p:cNvSpPr>
            <a:spLocks noChangeAspect="1"/>
          </p:cNvSpPr>
          <p:nvPr/>
        </p:nvSpPr>
        <p:spPr>
          <a:xfrm rot="16200000">
            <a:off x="6003726" y="171833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3" name="big RED 4 Oval 27">
            <a:extLst>
              <a:ext uri="{FF2B5EF4-FFF2-40B4-BE49-F238E27FC236}">
                <a16:creationId xmlns:a16="http://schemas.microsoft.com/office/drawing/2014/main" id="{2B125D97-861A-45AF-9C35-A181CCE53271}"/>
              </a:ext>
            </a:extLst>
          </p:cNvPr>
          <p:cNvSpPr>
            <a:spLocks noChangeAspect="1"/>
          </p:cNvSpPr>
          <p:nvPr/>
        </p:nvSpPr>
        <p:spPr>
          <a:xfrm>
            <a:off x="5659961" y="169654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4" name="big YELLOW 4 Oval 28">
            <a:extLst>
              <a:ext uri="{FF2B5EF4-FFF2-40B4-BE49-F238E27FC236}">
                <a16:creationId xmlns:a16="http://schemas.microsoft.com/office/drawing/2014/main" id="{47EDB4B9-5025-4A19-90D4-6269E78EFDF9}"/>
              </a:ext>
            </a:extLst>
          </p:cNvPr>
          <p:cNvSpPr>
            <a:spLocks noChangeAspect="1"/>
          </p:cNvSpPr>
          <p:nvPr/>
        </p:nvSpPr>
        <p:spPr>
          <a:xfrm>
            <a:off x="5659961" y="169654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5" name="big GREEN 4 Oval 29">
            <a:extLst>
              <a:ext uri="{FF2B5EF4-FFF2-40B4-BE49-F238E27FC236}">
                <a16:creationId xmlns:a16="http://schemas.microsoft.com/office/drawing/2014/main" id="{575F93DB-3154-4205-85F4-85642CC5CB9F}"/>
              </a:ext>
            </a:extLst>
          </p:cNvPr>
          <p:cNvSpPr>
            <a:spLocks noChangeAspect="1"/>
          </p:cNvSpPr>
          <p:nvPr/>
        </p:nvSpPr>
        <p:spPr>
          <a:xfrm>
            <a:off x="5659961" y="169654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6" name="big BLUE 4 Oval 30">
            <a:extLst>
              <a:ext uri="{FF2B5EF4-FFF2-40B4-BE49-F238E27FC236}">
                <a16:creationId xmlns:a16="http://schemas.microsoft.com/office/drawing/2014/main" id="{B14049E4-D1BF-4ABA-B3E0-31AF6B9D8F80}"/>
              </a:ext>
            </a:extLst>
          </p:cNvPr>
          <p:cNvSpPr>
            <a:spLocks noChangeAspect="1"/>
          </p:cNvSpPr>
          <p:nvPr/>
        </p:nvSpPr>
        <p:spPr>
          <a:xfrm>
            <a:off x="5659961" y="169654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7" name="big ORANGE 4 Oval 31">
            <a:extLst>
              <a:ext uri="{FF2B5EF4-FFF2-40B4-BE49-F238E27FC236}">
                <a16:creationId xmlns:a16="http://schemas.microsoft.com/office/drawing/2014/main" id="{16C57D72-BF90-459E-AFD5-BFFD1CB7A731}"/>
              </a:ext>
            </a:extLst>
          </p:cNvPr>
          <p:cNvSpPr>
            <a:spLocks noChangeAspect="1"/>
          </p:cNvSpPr>
          <p:nvPr/>
        </p:nvSpPr>
        <p:spPr>
          <a:xfrm>
            <a:off x="5659961" y="169654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8" name="big PURPLE 4 Oval 32">
            <a:extLst>
              <a:ext uri="{FF2B5EF4-FFF2-40B4-BE49-F238E27FC236}">
                <a16:creationId xmlns:a16="http://schemas.microsoft.com/office/drawing/2014/main" id="{33B897F1-C6F3-4243-9742-09B08F6CF157}"/>
              </a:ext>
            </a:extLst>
          </p:cNvPr>
          <p:cNvSpPr>
            <a:spLocks noChangeAspect="1"/>
          </p:cNvSpPr>
          <p:nvPr/>
        </p:nvSpPr>
        <p:spPr>
          <a:xfrm>
            <a:off x="5659961" y="169654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9" name="small RED 1 Oval 21">
            <a:extLst>
              <a:ext uri="{FF2B5EF4-FFF2-40B4-BE49-F238E27FC236}">
                <a16:creationId xmlns:a16="http://schemas.microsoft.com/office/drawing/2014/main" id="{3A61A132-E27C-4A97-98F5-7EEE9B5C5EE0}"/>
              </a:ext>
            </a:extLst>
          </p:cNvPr>
          <p:cNvSpPr>
            <a:spLocks noChangeAspect="1"/>
          </p:cNvSpPr>
          <p:nvPr/>
        </p:nvSpPr>
        <p:spPr>
          <a:xfrm rot="16200000">
            <a:off x="6544590" y="438682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0" name="small YELLOW 1 Oval 22">
            <a:extLst>
              <a:ext uri="{FF2B5EF4-FFF2-40B4-BE49-F238E27FC236}">
                <a16:creationId xmlns:a16="http://schemas.microsoft.com/office/drawing/2014/main" id="{45FC782F-03C6-4067-BA69-1FB672EFD8E6}"/>
              </a:ext>
            </a:extLst>
          </p:cNvPr>
          <p:cNvSpPr>
            <a:spLocks noChangeAspect="1"/>
          </p:cNvSpPr>
          <p:nvPr/>
        </p:nvSpPr>
        <p:spPr>
          <a:xfrm rot="16200000">
            <a:off x="6544590" y="41894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1" name="small GREEN 1 Oval 23">
            <a:extLst>
              <a:ext uri="{FF2B5EF4-FFF2-40B4-BE49-F238E27FC236}">
                <a16:creationId xmlns:a16="http://schemas.microsoft.com/office/drawing/2014/main" id="{5700BBE5-D8DF-4528-8FF2-33D71A8378EC}"/>
              </a:ext>
            </a:extLst>
          </p:cNvPr>
          <p:cNvSpPr>
            <a:spLocks noChangeAspect="1"/>
          </p:cNvSpPr>
          <p:nvPr/>
        </p:nvSpPr>
        <p:spPr>
          <a:xfrm rot="16200000">
            <a:off x="6544590" y="399096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2" name="small BLUE 1 Oval 24">
            <a:extLst>
              <a:ext uri="{FF2B5EF4-FFF2-40B4-BE49-F238E27FC236}">
                <a16:creationId xmlns:a16="http://schemas.microsoft.com/office/drawing/2014/main" id="{732531AE-C26F-499C-B5C7-F1EA992FCDF1}"/>
              </a:ext>
            </a:extLst>
          </p:cNvPr>
          <p:cNvSpPr>
            <a:spLocks noChangeAspect="1"/>
          </p:cNvSpPr>
          <p:nvPr/>
        </p:nvSpPr>
        <p:spPr>
          <a:xfrm rot="16200000">
            <a:off x="6763576" y="438682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3" name="small ORANGE 1 Oval 25">
            <a:extLst>
              <a:ext uri="{FF2B5EF4-FFF2-40B4-BE49-F238E27FC236}">
                <a16:creationId xmlns:a16="http://schemas.microsoft.com/office/drawing/2014/main" id="{C1F967A9-2DA3-4BEC-B87F-4E0C77D9478D}"/>
              </a:ext>
            </a:extLst>
          </p:cNvPr>
          <p:cNvSpPr>
            <a:spLocks noChangeAspect="1"/>
          </p:cNvSpPr>
          <p:nvPr/>
        </p:nvSpPr>
        <p:spPr>
          <a:xfrm rot="16200000">
            <a:off x="6763576" y="41894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small PURPLE 1 Oval 26">
            <a:extLst>
              <a:ext uri="{FF2B5EF4-FFF2-40B4-BE49-F238E27FC236}">
                <a16:creationId xmlns:a16="http://schemas.microsoft.com/office/drawing/2014/main" id="{9D120D2D-9FB4-47DE-8757-AAC47C44325F}"/>
              </a:ext>
            </a:extLst>
          </p:cNvPr>
          <p:cNvSpPr>
            <a:spLocks noChangeAspect="1"/>
          </p:cNvSpPr>
          <p:nvPr/>
        </p:nvSpPr>
        <p:spPr>
          <a:xfrm rot="16200000">
            <a:off x="6763576" y="399096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big RED 1 Oval 27">
            <a:extLst>
              <a:ext uri="{FF2B5EF4-FFF2-40B4-BE49-F238E27FC236}">
                <a16:creationId xmlns:a16="http://schemas.microsoft.com/office/drawing/2014/main" id="{02900BBA-BAA4-4C38-91F2-6F131A12544D}"/>
              </a:ext>
            </a:extLst>
          </p:cNvPr>
          <p:cNvSpPr>
            <a:spLocks noChangeAspect="1"/>
          </p:cNvSpPr>
          <p:nvPr/>
        </p:nvSpPr>
        <p:spPr>
          <a:xfrm>
            <a:off x="6410895" y="396070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6" name="big YELLOW 1 Oval 28">
            <a:extLst>
              <a:ext uri="{FF2B5EF4-FFF2-40B4-BE49-F238E27FC236}">
                <a16:creationId xmlns:a16="http://schemas.microsoft.com/office/drawing/2014/main" id="{A6261EA0-4A6C-4D00-91F3-B779564C0508}"/>
              </a:ext>
            </a:extLst>
          </p:cNvPr>
          <p:cNvSpPr>
            <a:spLocks noChangeAspect="1"/>
          </p:cNvSpPr>
          <p:nvPr/>
        </p:nvSpPr>
        <p:spPr>
          <a:xfrm>
            <a:off x="6410895" y="396070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7" name="big GREEN 1 Oval 29">
            <a:extLst>
              <a:ext uri="{FF2B5EF4-FFF2-40B4-BE49-F238E27FC236}">
                <a16:creationId xmlns:a16="http://schemas.microsoft.com/office/drawing/2014/main" id="{448067DC-F4A7-4975-92F6-EB26961FBB3F}"/>
              </a:ext>
            </a:extLst>
          </p:cNvPr>
          <p:cNvSpPr>
            <a:spLocks noChangeAspect="1"/>
          </p:cNvSpPr>
          <p:nvPr/>
        </p:nvSpPr>
        <p:spPr>
          <a:xfrm>
            <a:off x="6410895" y="396070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8" name="big BLUE1 Oval 30">
            <a:extLst>
              <a:ext uri="{FF2B5EF4-FFF2-40B4-BE49-F238E27FC236}">
                <a16:creationId xmlns:a16="http://schemas.microsoft.com/office/drawing/2014/main" id="{A94035EB-94CB-4CDB-A741-CFE0869090E6}"/>
              </a:ext>
            </a:extLst>
          </p:cNvPr>
          <p:cNvSpPr>
            <a:spLocks noChangeAspect="1"/>
          </p:cNvSpPr>
          <p:nvPr/>
        </p:nvSpPr>
        <p:spPr>
          <a:xfrm>
            <a:off x="6410895" y="396070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9" name="big ORANGE 1 Oval 31">
            <a:extLst>
              <a:ext uri="{FF2B5EF4-FFF2-40B4-BE49-F238E27FC236}">
                <a16:creationId xmlns:a16="http://schemas.microsoft.com/office/drawing/2014/main" id="{6CC31A39-101B-45AB-B79B-DE1AA52C357E}"/>
              </a:ext>
            </a:extLst>
          </p:cNvPr>
          <p:cNvSpPr>
            <a:spLocks noChangeAspect="1"/>
          </p:cNvSpPr>
          <p:nvPr/>
        </p:nvSpPr>
        <p:spPr>
          <a:xfrm>
            <a:off x="6410895" y="396070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0" name="big PURPLE 1  Oval 32">
            <a:extLst>
              <a:ext uri="{FF2B5EF4-FFF2-40B4-BE49-F238E27FC236}">
                <a16:creationId xmlns:a16="http://schemas.microsoft.com/office/drawing/2014/main" id="{94472787-E26F-4051-A5F9-C46E4470C2A1}"/>
              </a:ext>
            </a:extLst>
          </p:cNvPr>
          <p:cNvSpPr>
            <a:spLocks noChangeAspect="1"/>
          </p:cNvSpPr>
          <p:nvPr/>
        </p:nvSpPr>
        <p:spPr>
          <a:xfrm>
            <a:off x="6410895" y="396070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1" name="white 4  Oval 38">
            <a:extLst>
              <a:ext uri="{FF2B5EF4-FFF2-40B4-BE49-F238E27FC236}">
                <a16:creationId xmlns:a16="http://schemas.microsoft.com/office/drawing/2014/main" id="{08E48C97-6D73-4D87-ADC7-AB6D9ED5F058}"/>
              </a:ext>
            </a:extLst>
          </p:cNvPr>
          <p:cNvSpPr/>
          <p:nvPr/>
        </p:nvSpPr>
        <p:spPr>
          <a:xfrm>
            <a:off x="6437697" y="50747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2" name="white 3 Oval 39">
            <a:extLst>
              <a:ext uri="{FF2B5EF4-FFF2-40B4-BE49-F238E27FC236}">
                <a16:creationId xmlns:a16="http://schemas.microsoft.com/office/drawing/2014/main" id="{F6355EE7-B1BE-4344-987A-DCBA496096F6}"/>
              </a:ext>
            </a:extLst>
          </p:cNvPr>
          <p:cNvSpPr/>
          <p:nvPr/>
        </p:nvSpPr>
        <p:spPr>
          <a:xfrm>
            <a:off x="6743059" y="475998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3" name="white 2 Oval 40">
            <a:extLst>
              <a:ext uri="{FF2B5EF4-FFF2-40B4-BE49-F238E27FC236}">
                <a16:creationId xmlns:a16="http://schemas.microsoft.com/office/drawing/2014/main" id="{33C98C2C-ADB7-480C-A98C-E3E88D28D804}"/>
              </a:ext>
            </a:extLst>
          </p:cNvPr>
          <p:cNvSpPr/>
          <p:nvPr/>
        </p:nvSpPr>
        <p:spPr>
          <a:xfrm>
            <a:off x="6437697" y="475998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4" name="white 1  Oval 41">
            <a:extLst>
              <a:ext uri="{FF2B5EF4-FFF2-40B4-BE49-F238E27FC236}">
                <a16:creationId xmlns:a16="http://schemas.microsoft.com/office/drawing/2014/main" id="{C01BC34E-F566-41C2-B89D-0914B8C0E2A3}"/>
              </a:ext>
            </a:extLst>
          </p:cNvPr>
          <p:cNvSpPr/>
          <p:nvPr/>
        </p:nvSpPr>
        <p:spPr>
          <a:xfrm>
            <a:off x="6743059" y="50747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5" name="black 2 green Oval 42">
            <a:extLst>
              <a:ext uri="{FF2B5EF4-FFF2-40B4-BE49-F238E27FC236}">
                <a16:creationId xmlns:a16="http://schemas.microsoft.com/office/drawing/2014/main" id="{7E05DCDA-46D1-47C7-98EB-9A14F55EF48E}"/>
              </a:ext>
            </a:extLst>
          </p:cNvPr>
          <p:cNvSpPr/>
          <p:nvPr/>
        </p:nvSpPr>
        <p:spPr>
          <a:xfrm>
            <a:off x="6437697" y="475998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6" name="black 1 purple Oval 43">
            <a:extLst>
              <a:ext uri="{FF2B5EF4-FFF2-40B4-BE49-F238E27FC236}">
                <a16:creationId xmlns:a16="http://schemas.microsoft.com/office/drawing/2014/main" id="{D1AD3104-2A6B-4B3D-AB1F-FAC9317A3A36}"/>
              </a:ext>
            </a:extLst>
          </p:cNvPr>
          <p:cNvSpPr/>
          <p:nvPr/>
        </p:nvSpPr>
        <p:spPr>
          <a:xfrm>
            <a:off x="6743059" y="50747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7" name="black 3 yellow Oval 44">
            <a:extLst>
              <a:ext uri="{FF2B5EF4-FFF2-40B4-BE49-F238E27FC236}">
                <a16:creationId xmlns:a16="http://schemas.microsoft.com/office/drawing/2014/main" id="{7E5E9A1B-F3A6-4555-8CFF-EE755B43B39D}"/>
              </a:ext>
            </a:extLst>
          </p:cNvPr>
          <p:cNvSpPr/>
          <p:nvPr/>
        </p:nvSpPr>
        <p:spPr>
          <a:xfrm>
            <a:off x="6743059" y="475998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8" name="black 4 red Oval 45">
            <a:extLst>
              <a:ext uri="{FF2B5EF4-FFF2-40B4-BE49-F238E27FC236}">
                <a16:creationId xmlns:a16="http://schemas.microsoft.com/office/drawing/2014/main" id="{8B47962E-A34A-4C1D-A8E8-0EE9CAF71397}"/>
              </a:ext>
            </a:extLst>
          </p:cNvPr>
          <p:cNvSpPr/>
          <p:nvPr/>
        </p:nvSpPr>
        <p:spPr>
          <a:xfrm>
            <a:off x="6437697" y="50747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9" name="cover 4 Rectangle 54">
            <a:extLst>
              <a:ext uri="{FF2B5EF4-FFF2-40B4-BE49-F238E27FC236}">
                <a16:creationId xmlns:a16="http://schemas.microsoft.com/office/drawing/2014/main" id="{10FEFD2E-D043-457A-9EC3-1CC0C768F964}"/>
              </a:ext>
            </a:extLst>
          </p:cNvPr>
          <p:cNvSpPr/>
          <p:nvPr/>
        </p:nvSpPr>
        <p:spPr>
          <a:xfrm>
            <a:off x="6394307"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0" name="cover 3 Rectangle 55">
            <a:extLst>
              <a:ext uri="{FF2B5EF4-FFF2-40B4-BE49-F238E27FC236}">
                <a16:creationId xmlns:a16="http://schemas.microsoft.com/office/drawing/2014/main" id="{FC5BE093-983C-4EA7-9726-C2E4CB68469E}"/>
              </a:ext>
            </a:extLst>
          </p:cNvPr>
          <p:cNvSpPr/>
          <p:nvPr/>
        </p:nvSpPr>
        <p:spPr>
          <a:xfrm>
            <a:off x="6394307"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1" name="cover 1 Rectangle 57">
            <a:extLst>
              <a:ext uri="{FF2B5EF4-FFF2-40B4-BE49-F238E27FC236}">
                <a16:creationId xmlns:a16="http://schemas.microsoft.com/office/drawing/2014/main" id="{741054C0-4F17-43BB-BFDD-CED4C01DFA32}"/>
              </a:ext>
            </a:extLst>
          </p:cNvPr>
          <p:cNvSpPr/>
          <p:nvPr/>
        </p:nvSpPr>
        <p:spPr>
          <a:xfrm>
            <a:off x="6394307"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2" name="cover 2 Rectangle 56">
            <a:extLst>
              <a:ext uri="{FF2B5EF4-FFF2-40B4-BE49-F238E27FC236}">
                <a16:creationId xmlns:a16="http://schemas.microsoft.com/office/drawing/2014/main" id="{1A718138-150D-4FE9-9D8B-1D8B0ABD429A}"/>
              </a:ext>
            </a:extLst>
          </p:cNvPr>
          <p:cNvSpPr/>
          <p:nvPr/>
        </p:nvSpPr>
        <p:spPr>
          <a:xfrm>
            <a:off x="6394307"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3" name="small RED 2 Oval 21">
            <a:extLst>
              <a:ext uri="{FF2B5EF4-FFF2-40B4-BE49-F238E27FC236}">
                <a16:creationId xmlns:a16="http://schemas.microsoft.com/office/drawing/2014/main" id="{3322D667-3B91-4F76-B35B-6839CE04714A}"/>
              </a:ext>
            </a:extLst>
          </p:cNvPr>
          <p:cNvSpPr>
            <a:spLocks noChangeAspect="1"/>
          </p:cNvSpPr>
          <p:nvPr/>
        </p:nvSpPr>
        <p:spPr>
          <a:xfrm rot="16200000">
            <a:off x="6544590" y="362482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4" name="small YELLOW 2 Oval 22">
            <a:extLst>
              <a:ext uri="{FF2B5EF4-FFF2-40B4-BE49-F238E27FC236}">
                <a16:creationId xmlns:a16="http://schemas.microsoft.com/office/drawing/2014/main" id="{5D63556C-28B4-4EB5-AD9D-89CE1FA72E80}"/>
              </a:ext>
            </a:extLst>
          </p:cNvPr>
          <p:cNvSpPr>
            <a:spLocks noChangeAspect="1"/>
          </p:cNvSpPr>
          <p:nvPr/>
        </p:nvSpPr>
        <p:spPr>
          <a:xfrm rot="16200000">
            <a:off x="6544590" y="3424423"/>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5" name="small GREEN 2 Oval 23">
            <a:extLst>
              <a:ext uri="{FF2B5EF4-FFF2-40B4-BE49-F238E27FC236}">
                <a16:creationId xmlns:a16="http://schemas.microsoft.com/office/drawing/2014/main" id="{2FBC507D-5383-4EE6-A13F-AA6CB67AD936}"/>
              </a:ext>
            </a:extLst>
          </p:cNvPr>
          <p:cNvSpPr>
            <a:spLocks noChangeAspect="1"/>
          </p:cNvSpPr>
          <p:nvPr/>
        </p:nvSpPr>
        <p:spPr>
          <a:xfrm rot="16200000">
            <a:off x="6544590" y="322740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6" name="small BLUE 2 Oval 24">
            <a:extLst>
              <a:ext uri="{FF2B5EF4-FFF2-40B4-BE49-F238E27FC236}">
                <a16:creationId xmlns:a16="http://schemas.microsoft.com/office/drawing/2014/main" id="{BDD14D6E-4FDE-4598-9F23-5ED6BECD59A2}"/>
              </a:ext>
            </a:extLst>
          </p:cNvPr>
          <p:cNvSpPr>
            <a:spLocks noChangeAspect="1"/>
          </p:cNvSpPr>
          <p:nvPr/>
        </p:nvSpPr>
        <p:spPr>
          <a:xfrm rot="16200000">
            <a:off x="6763576" y="362482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7" name="small ORANGE 2 Oval 25">
            <a:extLst>
              <a:ext uri="{FF2B5EF4-FFF2-40B4-BE49-F238E27FC236}">
                <a16:creationId xmlns:a16="http://schemas.microsoft.com/office/drawing/2014/main" id="{DB786919-5FAF-4E7B-A2E6-6D3B3FC99729}"/>
              </a:ext>
            </a:extLst>
          </p:cNvPr>
          <p:cNvSpPr>
            <a:spLocks noChangeAspect="1"/>
          </p:cNvSpPr>
          <p:nvPr/>
        </p:nvSpPr>
        <p:spPr>
          <a:xfrm rot="16200000">
            <a:off x="6763576" y="3424423"/>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8" name="small PURPLE 2 Oval 26">
            <a:extLst>
              <a:ext uri="{FF2B5EF4-FFF2-40B4-BE49-F238E27FC236}">
                <a16:creationId xmlns:a16="http://schemas.microsoft.com/office/drawing/2014/main" id="{F5B4B40A-5B7D-439E-A82A-B7E09F554493}"/>
              </a:ext>
            </a:extLst>
          </p:cNvPr>
          <p:cNvSpPr>
            <a:spLocks noChangeAspect="1"/>
          </p:cNvSpPr>
          <p:nvPr/>
        </p:nvSpPr>
        <p:spPr>
          <a:xfrm rot="16200000">
            <a:off x="6763576" y="322740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9" name="big RED 2 Oval 27">
            <a:extLst>
              <a:ext uri="{FF2B5EF4-FFF2-40B4-BE49-F238E27FC236}">
                <a16:creationId xmlns:a16="http://schemas.microsoft.com/office/drawing/2014/main" id="{51D94550-9A6A-4019-BDCA-C371A15138F9}"/>
              </a:ext>
            </a:extLst>
          </p:cNvPr>
          <p:cNvSpPr>
            <a:spLocks noChangeAspect="1"/>
          </p:cNvSpPr>
          <p:nvPr/>
        </p:nvSpPr>
        <p:spPr>
          <a:xfrm>
            <a:off x="6419811" y="319580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big YELLOW 2 Oval 28">
            <a:extLst>
              <a:ext uri="{FF2B5EF4-FFF2-40B4-BE49-F238E27FC236}">
                <a16:creationId xmlns:a16="http://schemas.microsoft.com/office/drawing/2014/main" id="{B7201AB8-6708-41FA-A5EB-AA33627D54F0}"/>
              </a:ext>
            </a:extLst>
          </p:cNvPr>
          <p:cNvSpPr>
            <a:spLocks noChangeAspect="1"/>
          </p:cNvSpPr>
          <p:nvPr/>
        </p:nvSpPr>
        <p:spPr>
          <a:xfrm>
            <a:off x="6419811" y="319580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big GREEN 2 Oval 29">
            <a:extLst>
              <a:ext uri="{FF2B5EF4-FFF2-40B4-BE49-F238E27FC236}">
                <a16:creationId xmlns:a16="http://schemas.microsoft.com/office/drawing/2014/main" id="{161CBB2C-48F6-4471-A24F-BF341B2E9DC5}"/>
              </a:ext>
            </a:extLst>
          </p:cNvPr>
          <p:cNvSpPr>
            <a:spLocks noChangeAspect="1"/>
          </p:cNvSpPr>
          <p:nvPr/>
        </p:nvSpPr>
        <p:spPr>
          <a:xfrm>
            <a:off x="6419811" y="319580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2" name="big BLUE 2 Oval 30">
            <a:extLst>
              <a:ext uri="{FF2B5EF4-FFF2-40B4-BE49-F238E27FC236}">
                <a16:creationId xmlns:a16="http://schemas.microsoft.com/office/drawing/2014/main" id="{9634BB51-6E71-4F6C-9E88-ADC505A8D75B}"/>
              </a:ext>
            </a:extLst>
          </p:cNvPr>
          <p:cNvSpPr>
            <a:spLocks noChangeAspect="1"/>
          </p:cNvSpPr>
          <p:nvPr/>
        </p:nvSpPr>
        <p:spPr>
          <a:xfrm>
            <a:off x="6419811" y="319580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3" name="big ORANGE 2 Oval 31">
            <a:extLst>
              <a:ext uri="{FF2B5EF4-FFF2-40B4-BE49-F238E27FC236}">
                <a16:creationId xmlns:a16="http://schemas.microsoft.com/office/drawing/2014/main" id="{2AEF7277-B500-477D-B23F-28FF28ACCFB7}"/>
              </a:ext>
            </a:extLst>
          </p:cNvPr>
          <p:cNvSpPr>
            <a:spLocks noChangeAspect="1"/>
          </p:cNvSpPr>
          <p:nvPr/>
        </p:nvSpPr>
        <p:spPr>
          <a:xfrm>
            <a:off x="6419811" y="319580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4" name="big PURPLE 2 Oval 32">
            <a:extLst>
              <a:ext uri="{FF2B5EF4-FFF2-40B4-BE49-F238E27FC236}">
                <a16:creationId xmlns:a16="http://schemas.microsoft.com/office/drawing/2014/main" id="{8AE67AE2-B29D-4C2D-ACBF-A8025DDB57A6}"/>
              </a:ext>
            </a:extLst>
          </p:cNvPr>
          <p:cNvSpPr>
            <a:spLocks noChangeAspect="1"/>
          </p:cNvSpPr>
          <p:nvPr/>
        </p:nvSpPr>
        <p:spPr>
          <a:xfrm>
            <a:off x="6419811" y="319580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5" name="small RED 3 Oval 21">
            <a:extLst>
              <a:ext uri="{FF2B5EF4-FFF2-40B4-BE49-F238E27FC236}">
                <a16:creationId xmlns:a16="http://schemas.microsoft.com/office/drawing/2014/main" id="{F9DD06F8-1C5A-41EA-AB43-C592226FC955}"/>
              </a:ext>
            </a:extLst>
          </p:cNvPr>
          <p:cNvSpPr>
            <a:spLocks noChangeAspect="1"/>
          </p:cNvSpPr>
          <p:nvPr/>
        </p:nvSpPr>
        <p:spPr>
          <a:xfrm rot="16200000">
            <a:off x="6555476" y="286324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6" name="small YELLOW 3 Oval 22">
            <a:extLst>
              <a:ext uri="{FF2B5EF4-FFF2-40B4-BE49-F238E27FC236}">
                <a16:creationId xmlns:a16="http://schemas.microsoft.com/office/drawing/2014/main" id="{8FF77670-C98A-4BA1-8357-71AB3452E811}"/>
              </a:ext>
            </a:extLst>
          </p:cNvPr>
          <p:cNvSpPr>
            <a:spLocks noChangeAspect="1"/>
          </p:cNvSpPr>
          <p:nvPr/>
        </p:nvSpPr>
        <p:spPr>
          <a:xfrm rot="16200000">
            <a:off x="6555476" y="266776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7" name="small GREEN 3 Oval 23">
            <a:extLst>
              <a:ext uri="{FF2B5EF4-FFF2-40B4-BE49-F238E27FC236}">
                <a16:creationId xmlns:a16="http://schemas.microsoft.com/office/drawing/2014/main" id="{CF7DD73B-F12B-4851-BFA1-E0C9E1253CFF}"/>
              </a:ext>
            </a:extLst>
          </p:cNvPr>
          <p:cNvSpPr>
            <a:spLocks noChangeAspect="1"/>
          </p:cNvSpPr>
          <p:nvPr/>
        </p:nvSpPr>
        <p:spPr>
          <a:xfrm rot="16200000">
            <a:off x="6555476" y="246732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8" name="small BLUE 3 Oval 24">
            <a:extLst>
              <a:ext uri="{FF2B5EF4-FFF2-40B4-BE49-F238E27FC236}">
                <a16:creationId xmlns:a16="http://schemas.microsoft.com/office/drawing/2014/main" id="{72682D65-37D5-4560-84EE-E9505F72110F}"/>
              </a:ext>
            </a:extLst>
          </p:cNvPr>
          <p:cNvSpPr>
            <a:spLocks noChangeAspect="1"/>
          </p:cNvSpPr>
          <p:nvPr/>
        </p:nvSpPr>
        <p:spPr>
          <a:xfrm rot="16200000">
            <a:off x="6774462" y="286324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9" name="small ORANGE 3 Oval 25">
            <a:extLst>
              <a:ext uri="{FF2B5EF4-FFF2-40B4-BE49-F238E27FC236}">
                <a16:creationId xmlns:a16="http://schemas.microsoft.com/office/drawing/2014/main" id="{D47DBE60-19DD-4F62-B361-16CEC90BD0D9}"/>
              </a:ext>
            </a:extLst>
          </p:cNvPr>
          <p:cNvSpPr>
            <a:spLocks noChangeAspect="1"/>
          </p:cNvSpPr>
          <p:nvPr/>
        </p:nvSpPr>
        <p:spPr>
          <a:xfrm rot="16200000">
            <a:off x="6774462" y="266776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0" name="small PURPLE 3 Oval 26">
            <a:extLst>
              <a:ext uri="{FF2B5EF4-FFF2-40B4-BE49-F238E27FC236}">
                <a16:creationId xmlns:a16="http://schemas.microsoft.com/office/drawing/2014/main" id="{A267DF87-7B75-4F15-A288-EA7F356223CF}"/>
              </a:ext>
            </a:extLst>
          </p:cNvPr>
          <p:cNvSpPr>
            <a:spLocks noChangeAspect="1"/>
          </p:cNvSpPr>
          <p:nvPr/>
        </p:nvSpPr>
        <p:spPr>
          <a:xfrm rot="16200000">
            <a:off x="6774462" y="246732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1" name="big RED 3 Oval 27">
            <a:extLst>
              <a:ext uri="{FF2B5EF4-FFF2-40B4-BE49-F238E27FC236}">
                <a16:creationId xmlns:a16="http://schemas.microsoft.com/office/drawing/2014/main" id="{E3CF9B99-8C72-4139-8D7C-D07646ECE912}"/>
              </a:ext>
            </a:extLst>
          </p:cNvPr>
          <p:cNvSpPr>
            <a:spLocks noChangeAspect="1"/>
          </p:cNvSpPr>
          <p:nvPr/>
        </p:nvSpPr>
        <p:spPr>
          <a:xfrm>
            <a:off x="6411476" y="244064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2" name="big YELLOW 3 Oval 28">
            <a:extLst>
              <a:ext uri="{FF2B5EF4-FFF2-40B4-BE49-F238E27FC236}">
                <a16:creationId xmlns:a16="http://schemas.microsoft.com/office/drawing/2014/main" id="{C1C9564A-8F30-45C0-817D-62295FAFFDD4}"/>
              </a:ext>
            </a:extLst>
          </p:cNvPr>
          <p:cNvSpPr>
            <a:spLocks noChangeAspect="1"/>
          </p:cNvSpPr>
          <p:nvPr/>
        </p:nvSpPr>
        <p:spPr>
          <a:xfrm>
            <a:off x="6411476" y="244064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3" name="big GREEN 3 Oval 29">
            <a:extLst>
              <a:ext uri="{FF2B5EF4-FFF2-40B4-BE49-F238E27FC236}">
                <a16:creationId xmlns:a16="http://schemas.microsoft.com/office/drawing/2014/main" id="{83F8F1FB-621F-4C5E-A01E-267C7A3D1C4C}"/>
              </a:ext>
            </a:extLst>
          </p:cNvPr>
          <p:cNvSpPr>
            <a:spLocks noChangeAspect="1"/>
          </p:cNvSpPr>
          <p:nvPr/>
        </p:nvSpPr>
        <p:spPr>
          <a:xfrm>
            <a:off x="6411476" y="244064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4" name="big BLUE 3 Oval 30">
            <a:extLst>
              <a:ext uri="{FF2B5EF4-FFF2-40B4-BE49-F238E27FC236}">
                <a16:creationId xmlns:a16="http://schemas.microsoft.com/office/drawing/2014/main" id="{E76A3615-BF47-49CD-B55C-24127AEBB9D2}"/>
              </a:ext>
            </a:extLst>
          </p:cNvPr>
          <p:cNvSpPr>
            <a:spLocks noChangeAspect="1"/>
          </p:cNvSpPr>
          <p:nvPr/>
        </p:nvSpPr>
        <p:spPr>
          <a:xfrm>
            <a:off x="6411476" y="244064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5" name="big ORANGE 3 Oval 31">
            <a:extLst>
              <a:ext uri="{FF2B5EF4-FFF2-40B4-BE49-F238E27FC236}">
                <a16:creationId xmlns:a16="http://schemas.microsoft.com/office/drawing/2014/main" id="{81995109-6273-48A1-8FA0-25A979927787}"/>
              </a:ext>
            </a:extLst>
          </p:cNvPr>
          <p:cNvSpPr>
            <a:spLocks noChangeAspect="1"/>
          </p:cNvSpPr>
          <p:nvPr/>
        </p:nvSpPr>
        <p:spPr>
          <a:xfrm>
            <a:off x="6411476" y="244064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6" name="big PURPLE 3   Oval 32">
            <a:extLst>
              <a:ext uri="{FF2B5EF4-FFF2-40B4-BE49-F238E27FC236}">
                <a16:creationId xmlns:a16="http://schemas.microsoft.com/office/drawing/2014/main" id="{2D848F38-4231-421C-B26F-A19C70BADBB7}"/>
              </a:ext>
            </a:extLst>
          </p:cNvPr>
          <p:cNvSpPr>
            <a:spLocks noChangeAspect="1"/>
          </p:cNvSpPr>
          <p:nvPr/>
        </p:nvSpPr>
        <p:spPr>
          <a:xfrm>
            <a:off x="6411476" y="244064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7" name="small RED 4 Oval 21">
            <a:extLst>
              <a:ext uri="{FF2B5EF4-FFF2-40B4-BE49-F238E27FC236}">
                <a16:creationId xmlns:a16="http://schemas.microsoft.com/office/drawing/2014/main" id="{D74F30FD-B7A3-4119-B4C2-09D6F16EC1E2}"/>
              </a:ext>
            </a:extLst>
          </p:cNvPr>
          <p:cNvSpPr>
            <a:spLocks noChangeAspect="1"/>
          </p:cNvSpPr>
          <p:nvPr/>
        </p:nvSpPr>
        <p:spPr>
          <a:xfrm rot="16200000">
            <a:off x="6544590" y="210047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8" name="small YELLOW 4 Oval 22">
            <a:extLst>
              <a:ext uri="{FF2B5EF4-FFF2-40B4-BE49-F238E27FC236}">
                <a16:creationId xmlns:a16="http://schemas.microsoft.com/office/drawing/2014/main" id="{41255982-4FF6-4C8B-B6E8-8376729C9DC9}"/>
              </a:ext>
            </a:extLst>
          </p:cNvPr>
          <p:cNvSpPr>
            <a:spLocks noChangeAspect="1"/>
          </p:cNvSpPr>
          <p:nvPr/>
        </p:nvSpPr>
        <p:spPr>
          <a:xfrm rot="16200000">
            <a:off x="6544590" y="190086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9" name="small GREEN 4 Oval 23">
            <a:extLst>
              <a:ext uri="{FF2B5EF4-FFF2-40B4-BE49-F238E27FC236}">
                <a16:creationId xmlns:a16="http://schemas.microsoft.com/office/drawing/2014/main" id="{52E2EAC7-1E59-4272-9F61-CF497CD59C20}"/>
              </a:ext>
            </a:extLst>
          </p:cNvPr>
          <p:cNvSpPr>
            <a:spLocks noChangeAspect="1"/>
          </p:cNvSpPr>
          <p:nvPr/>
        </p:nvSpPr>
        <p:spPr>
          <a:xfrm rot="16200000">
            <a:off x="6544590" y="170509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0" name="small BLUE 4 Oval 24">
            <a:extLst>
              <a:ext uri="{FF2B5EF4-FFF2-40B4-BE49-F238E27FC236}">
                <a16:creationId xmlns:a16="http://schemas.microsoft.com/office/drawing/2014/main" id="{CC2EE5CB-BE84-4350-955C-33F8D9624A09}"/>
              </a:ext>
            </a:extLst>
          </p:cNvPr>
          <p:cNvSpPr>
            <a:spLocks noChangeAspect="1"/>
          </p:cNvSpPr>
          <p:nvPr/>
        </p:nvSpPr>
        <p:spPr>
          <a:xfrm rot="16200000">
            <a:off x="6763576" y="210047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1" name="small ORANGE 4 Oval 25">
            <a:extLst>
              <a:ext uri="{FF2B5EF4-FFF2-40B4-BE49-F238E27FC236}">
                <a16:creationId xmlns:a16="http://schemas.microsoft.com/office/drawing/2014/main" id="{1FB6D8EA-3F86-4FAE-818A-57A353967EC0}"/>
              </a:ext>
            </a:extLst>
          </p:cNvPr>
          <p:cNvSpPr>
            <a:spLocks noChangeAspect="1"/>
          </p:cNvSpPr>
          <p:nvPr/>
        </p:nvSpPr>
        <p:spPr>
          <a:xfrm rot="16200000">
            <a:off x="6763576" y="190086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2" name="small PURPLE 4 Oval 26">
            <a:extLst>
              <a:ext uri="{FF2B5EF4-FFF2-40B4-BE49-F238E27FC236}">
                <a16:creationId xmlns:a16="http://schemas.microsoft.com/office/drawing/2014/main" id="{536C0495-B2CE-45C2-9A4E-290DFFAB1E47}"/>
              </a:ext>
            </a:extLst>
          </p:cNvPr>
          <p:cNvSpPr>
            <a:spLocks noChangeAspect="1"/>
          </p:cNvSpPr>
          <p:nvPr/>
        </p:nvSpPr>
        <p:spPr>
          <a:xfrm rot="16200000">
            <a:off x="6763576" y="170509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3" name="big RED 4 Oval 27">
            <a:extLst>
              <a:ext uri="{FF2B5EF4-FFF2-40B4-BE49-F238E27FC236}">
                <a16:creationId xmlns:a16="http://schemas.microsoft.com/office/drawing/2014/main" id="{CD787C21-D9A5-4EA6-8A14-9A0D36A0CA64}"/>
              </a:ext>
            </a:extLst>
          </p:cNvPr>
          <p:cNvSpPr>
            <a:spLocks noChangeAspect="1"/>
          </p:cNvSpPr>
          <p:nvPr/>
        </p:nvSpPr>
        <p:spPr>
          <a:xfrm>
            <a:off x="6419811" y="168330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4" name="big YELLOW 4 Oval 28">
            <a:extLst>
              <a:ext uri="{FF2B5EF4-FFF2-40B4-BE49-F238E27FC236}">
                <a16:creationId xmlns:a16="http://schemas.microsoft.com/office/drawing/2014/main" id="{12A9C915-26FA-4265-B6D8-CEE5F1A28346}"/>
              </a:ext>
            </a:extLst>
          </p:cNvPr>
          <p:cNvSpPr>
            <a:spLocks noChangeAspect="1"/>
          </p:cNvSpPr>
          <p:nvPr/>
        </p:nvSpPr>
        <p:spPr>
          <a:xfrm>
            <a:off x="6419811" y="168330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big GREEN 4 Oval 29">
            <a:extLst>
              <a:ext uri="{FF2B5EF4-FFF2-40B4-BE49-F238E27FC236}">
                <a16:creationId xmlns:a16="http://schemas.microsoft.com/office/drawing/2014/main" id="{EE8A8DEA-8BEF-4C76-A84D-3F2373A85720}"/>
              </a:ext>
            </a:extLst>
          </p:cNvPr>
          <p:cNvSpPr>
            <a:spLocks noChangeAspect="1"/>
          </p:cNvSpPr>
          <p:nvPr/>
        </p:nvSpPr>
        <p:spPr>
          <a:xfrm>
            <a:off x="6419811" y="168330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6" name="big BLUE 4 Oval 30">
            <a:extLst>
              <a:ext uri="{FF2B5EF4-FFF2-40B4-BE49-F238E27FC236}">
                <a16:creationId xmlns:a16="http://schemas.microsoft.com/office/drawing/2014/main" id="{A654F63C-16D9-4697-B0FA-30F0C4601ACD}"/>
              </a:ext>
            </a:extLst>
          </p:cNvPr>
          <p:cNvSpPr>
            <a:spLocks noChangeAspect="1"/>
          </p:cNvSpPr>
          <p:nvPr/>
        </p:nvSpPr>
        <p:spPr>
          <a:xfrm>
            <a:off x="6419811" y="168330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7" name="big ORANGE 4 Oval 31">
            <a:extLst>
              <a:ext uri="{FF2B5EF4-FFF2-40B4-BE49-F238E27FC236}">
                <a16:creationId xmlns:a16="http://schemas.microsoft.com/office/drawing/2014/main" id="{36A5ECF7-1E30-4D87-B85D-DDEA84AF0624}"/>
              </a:ext>
            </a:extLst>
          </p:cNvPr>
          <p:cNvSpPr>
            <a:spLocks noChangeAspect="1"/>
          </p:cNvSpPr>
          <p:nvPr/>
        </p:nvSpPr>
        <p:spPr>
          <a:xfrm>
            <a:off x="6419811" y="168330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8" name="big PURPLE 4 Oval 32">
            <a:extLst>
              <a:ext uri="{FF2B5EF4-FFF2-40B4-BE49-F238E27FC236}">
                <a16:creationId xmlns:a16="http://schemas.microsoft.com/office/drawing/2014/main" id="{D4E958A0-DEB6-41A4-AA45-ACD95D308316}"/>
              </a:ext>
            </a:extLst>
          </p:cNvPr>
          <p:cNvSpPr>
            <a:spLocks noChangeAspect="1"/>
          </p:cNvSpPr>
          <p:nvPr/>
        </p:nvSpPr>
        <p:spPr>
          <a:xfrm>
            <a:off x="6419811" y="168330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9" name="small RED 1 Oval 21">
            <a:extLst>
              <a:ext uri="{FF2B5EF4-FFF2-40B4-BE49-F238E27FC236}">
                <a16:creationId xmlns:a16="http://schemas.microsoft.com/office/drawing/2014/main" id="{9595F02D-D44A-46DE-9625-C5DC14F9B308}"/>
              </a:ext>
            </a:extLst>
          </p:cNvPr>
          <p:cNvSpPr>
            <a:spLocks noChangeAspect="1"/>
          </p:cNvSpPr>
          <p:nvPr/>
        </p:nvSpPr>
        <p:spPr>
          <a:xfrm rot="16200000">
            <a:off x="7309577" y="439998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0" name="small YELLOW 1 Oval 22">
            <a:extLst>
              <a:ext uri="{FF2B5EF4-FFF2-40B4-BE49-F238E27FC236}">
                <a16:creationId xmlns:a16="http://schemas.microsoft.com/office/drawing/2014/main" id="{A3DDBA41-F188-433D-AE67-20181296A32F}"/>
              </a:ext>
            </a:extLst>
          </p:cNvPr>
          <p:cNvSpPr>
            <a:spLocks noChangeAspect="1"/>
          </p:cNvSpPr>
          <p:nvPr/>
        </p:nvSpPr>
        <p:spPr>
          <a:xfrm rot="16200000">
            <a:off x="7309577" y="420264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1" name="small GREEN 1 Oval 23">
            <a:extLst>
              <a:ext uri="{FF2B5EF4-FFF2-40B4-BE49-F238E27FC236}">
                <a16:creationId xmlns:a16="http://schemas.microsoft.com/office/drawing/2014/main" id="{A014CA26-3AB5-4250-A5D4-66C6FDEAFAB3}"/>
              </a:ext>
            </a:extLst>
          </p:cNvPr>
          <p:cNvSpPr>
            <a:spLocks noChangeAspect="1"/>
          </p:cNvSpPr>
          <p:nvPr/>
        </p:nvSpPr>
        <p:spPr>
          <a:xfrm rot="16200000">
            <a:off x="7309577" y="400412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2" name="small BLUE 1 Oval 24">
            <a:extLst>
              <a:ext uri="{FF2B5EF4-FFF2-40B4-BE49-F238E27FC236}">
                <a16:creationId xmlns:a16="http://schemas.microsoft.com/office/drawing/2014/main" id="{8D10057B-8F2A-47CF-B4EC-C1C38EE75830}"/>
              </a:ext>
            </a:extLst>
          </p:cNvPr>
          <p:cNvSpPr>
            <a:spLocks noChangeAspect="1"/>
          </p:cNvSpPr>
          <p:nvPr/>
        </p:nvSpPr>
        <p:spPr>
          <a:xfrm rot="16200000">
            <a:off x="7528563" y="439998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3" name="small ORANGE 1 Oval 25">
            <a:extLst>
              <a:ext uri="{FF2B5EF4-FFF2-40B4-BE49-F238E27FC236}">
                <a16:creationId xmlns:a16="http://schemas.microsoft.com/office/drawing/2014/main" id="{4664CE1E-AFA1-4C8B-886F-4F3F7F948CB5}"/>
              </a:ext>
            </a:extLst>
          </p:cNvPr>
          <p:cNvSpPr>
            <a:spLocks noChangeAspect="1"/>
          </p:cNvSpPr>
          <p:nvPr/>
        </p:nvSpPr>
        <p:spPr>
          <a:xfrm rot="16200000">
            <a:off x="7528563" y="420264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4" name="small PURPLE 1 Oval 26">
            <a:extLst>
              <a:ext uri="{FF2B5EF4-FFF2-40B4-BE49-F238E27FC236}">
                <a16:creationId xmlns:a16="http://schemas.microsoft.com/office/drawing/2014/main" id="{2086599E-9E86-45C7-BF86-1E45A2B111E8}"/>
              </a:ext>
            </a:extLst>
          </p:cNvPr>
          <p:cNvSpPr>
            <a:spLocks noChangeAspect="1"/>
          </p:cNvSpPr>
          <p:nvPr/>
        </p:nvSpPr>
        <p:spPr>
          <a:xfrm rot="16200000">
            <a:off x="7528563" y="400412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5" name="big RED 1 Oval 27">
            <a:extLst>
              <a:ext uri="{FF2B5EF4-FFF2-40B4-BE49-F238E27FC236}">
                <a16:creationId xmlns:a16="http://schemas.microsoft.com/office/drawing/2014/main" id="{7FFC24D0-8BE4-421F-867F-673BD79E96C3}"/>
              </a:ext>
            </a:extLst>
          </p:cNvPr>
          <p:cNvSpPr>
            <a:spLocks noChangeAspect="1"/>
          </p:cNvSpPr>
          <p:nvPr/>
        </p:nvSpPr>
        <p:spPr>
          <a:xfrm>
            <a:off x="7175882" y="397386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6" name="big YELLOW 1 Oval 28">
            <a:extLst>
              <a:ext uri="{FF2B5EF4-FFF2-40B4-BE49-F238E27FC236}">
                <a16:creationId xmlns:a16="http://schemas.microsoft.com/office/drawing/2014/main" id="{48EC2A03-D438-47C2-A439-FE282BF6BDF4}"/>
              </a:ext>
            </a:extLst>
          </p:cNvPr>
          <p:cNvSpPr>
            <a:spLocks noChangeAspect="1"/>
          </p:cNvSpPr>
          <p:nvPr/>
        </p:nvSpPr>
        <p:spPr>
          <a:xfrm>
            <a:off x="7175882" y="397386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7" name="big GREEN 1 Oval 29">
            <a:extLst>
              <a:ext uri="{FF2B5EF4-FFF2-40B4-BE49-F238E27FC236}">
                <a16:creationId xmlns:a16="http://schemas.microsoft.com/office/drawing/2014/main" id="{E75FA9B3-6077-4BBD-808D-5ACDEA9EF665}"/>
              </a:ext>
            </a:extLst>
          </p:cNvPr>
          <p:cNvSpPr>
            <a:spLocks noChangeAspect="1"/>
          </p:cNvSpPr>
          <p:nvPr/>
        </p:nvSpPr>
        <p:spPr>
          <a:xfrm>
            <a:off x="7175882" y="397386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8" name="big BLUE1 Oval 30">
            <a:extLst>
              <a:ext uri="{FF2B5EF4-FFF2-40B4-BE49-F238E27FC236}">
                <a16:creationId xmlns:a16="http://schemas.microsoft.com/office/drawing/2014/main" id="{37A0A3C1-C8ED-48DE-8547-A508BD0C027A}"/>
              </a:ext>
            </a:extLst>
          </p:cNvPr>
          <p:cNvSpPr>
            <a:spLocks noChangeAspect="1"/>
          </p:cNvSpPr>
          <p:nvPr/>
        </p:nvSpPr>
        <p:spPr>
          <a:xfrm>
            <a:off x="7175882" y="397386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9" name="big ORANGE 1 Oval 31">
            <a:extLst>
              <a:ext uri="{FF2B5EF4-FFF2-40B4-BE49-F238E27FC236}">
                <a16:creationId xmlns:a16="http://schemas.microsoft.com/office/drawing/2014/main" id="{9ECF77D7-13CD-48CE-B464-3ED18276E0B3}"/>
              </a:ext>
            </a:extLst>
          </p:cNvPr>
          <p:cNvSpPr>
            <a:spLocks noChangeAspect="1"/>
          </p:cNvSpPr>
          <p:nvPr/>
        </p:nvSpPr>
        <p:spPr>
          <a:xfrm>
            <a:off x="7175882" y="397386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0" name="big PURPLE 1  Oval 32">
            <a:extLst>
              <a:ext uri="{FF2B5EF4-FFF2-40B4-BE49-F238E27FC236}">
                <a16:creationId xmlns:a16="http://schemas.microsoft.com/office/drawing/2014/main" id="{7538AB79-3132-45A1-A6C9-85E42EC8AC06}"/>
              </a:ext>
            </a:extLst>
          </p:cNvPr>
          <p:cNvSpPr>
            <a:spLocks noChangeAspect="1"/>
          </p:cNvSpPr>
          <p:nvPr/>
        </p:nvSpPr>
        <p:spPr>
          <a:xfrm>
            <a:off x="7175882" y="397386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1" name="white 4  Oval 38">
            <a:extLst>
              <a:ext uri="{FF2B5EF4-FFF2-40B4-BE49-F238E27FC236}">
                <a16:creationId xmlns:a16="http://schemas.microsoft.com/office/drawing/2014/main" id="{84F4311E-D9BC-4E2E-A319-3343A1F34356}"/>
              </a:ext>
            </a:extLst>
          </p:cNvPr>
          <p:cNvSpPr/>
          <p:nvPr/>
        </p:nvSpPr>
        <p:spPr>
          <a:xfrm>
            <a:off x="7211995" y="508006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white 3 Oval 39">
            <a:extLst>
              <a:ext uri="{FF2B5EF4-FFF2-40B4-BE49-F238E27FC236}">
                <a16:creationId xmlns:a16="http://schemas.microsoft.com/office/drawing/2014/main" id="{9AD4E4E1-D0D2-4D9F-8B46-D4328C797735}"/>
              </a:ext>
            </a:extLst>
          </p:cNvPr>
          <p:cNvSpPr/>
          <p:nvPr/>
        </p:nvSpPr>
        <p:spPr>
          <a:xfrm>
            <a:off x="7508798" y="508006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3" name="white 2 Oval 40">
            <a:extLst>
              <a:ext uri="{FF2B5EF4-FFF2-40B4-BE49-F238E27FC236}">
                <a16:creationId xmlns:a16="http://schemas.microsoft.com/office/drawing/2014/main" id="{6F973309-B398-4D47-84E2-13809FB484B8}"/>
              </a:ext>
            </a:extLst>
          </p:cNvPr>
          <p:cNvSpPr/>
          <p:nvPr/>
        </p:nvSpPr>
        <p:spPr>
          <a:xfrm>
            <a:off x="7211995" y="476534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4" name="white 1  Oval 41">
            <a:extLst>
              <a:ext uri="{FF2B5EF4-FFF2-40B4-BE49-F238E27FC236}">
                <a16:creationId xmlns:a16="http://schemas.microsoft.com/office/drawing/2014/main" id="{8FEE729A-ECD8-4147-A5A6-888EA38245C7}"/>
              </a:ext>
            </a:extLst>
          </p:cNvPr>
          <p:cNvSpPr/>
          <p:nvPr/>
        </p:nvSpPr>
        <p:spPr>
          <a:xfrm>
            <a:off x="7508798" y="476534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5" name="black 2 green Oval 42">
            <a:extLst>
              <a:ext uri="{FF2B5EF4-FFF2-40B4-BE49-F238E27FC236}">
                <a16:creationId xmlns:a16="http://schemas.microsoft.com/office/drawing/2014/main" id="{B2F30E7A-8346-4783-B8CD-BCF0FCD0A1D2}"/>
              </a:ext>
            </a:extLst>
          </p:cNvPr>
          <p:cNvSpPr/>
          <p:nvPr/>
        </p:nvSpPr>
        <p:spPr>
          <a:xfrm>
            <a:off x="7211995" y="476534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6" name="black 1 purple Oval 43">
            <a:extLst>
              <a:ext uri="{FF2B5EF4-FFF2-40B4-BE49-F238E27FC236}">
                <a16:creationId xmlns:a16="http://schemas.microsoft.com/office/drawing/2014/main" id="{2FF61748-05A6-47EF-9CCC-D6EB3E94CE8C}"/>
              </a:ext>
            </a:extLst>
          </p:cNvPr>
          <p:cNvSpPr/>
          <p:nvPr/>
        </p:nvSpPr>
        <p:spPr>
          <a:xfrm>
            <a:off x="7508798" y="476534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7" name="black 3 yellow Oval 44">
            <a:extLst>
              <a:ext uri="{FF2B5EF4-FFF2-40B4-BE49-F238E27FC236}">
                <a16:creationId xmlns:a16="http://schemas.microsoft.com/office/drawing/2014/main" id="{72530559-6ED5-4B44-87AE-E2B2B241AF43}"/>
              </a:ext>
            </a:extLst>
          </p:cNvPr>
          <p:cNvSpPr/>
          <p:nvPr/>
        </p:nvSpPr>
        <p:spPr>
          <a:xfrm>
            <a:off x="7508798" y="508006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8" name="black 4 red Oval 45">
            <a:extLst>
              <a:ext uri="{FF2B5EF4-FFF2-40B4-BE49-F238E27FC236}">
                <a16:creationId xmlns:a16="http://schemas.microsoft.com/office/drawing/2014/main" id="{A2A319B6-BA8B-4426-9909-5941E36C7DCB}"/>
              </a:ext>
            </a:extLst>
          </p:cNvPr>
          <p:cNvSpPr/>
          <p:nvPr/>
        </p:nvSpPr>
        <p:spPr>
          <a:xfrm>
            <a:off x="7211995" y="508006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9" name="cover 4 Rectangle 54">
            <a:extLst>
              <a:ext uri="{FF2B5EF4-FFF2-40B4-BE49-F238E27FC236}">
                <a16:creationId xmlns:a16="http://schemas.microsoft.com/office/drawing/2014/main" id="{543FF5B4-E5BC-436C-A369-A6E9AD88812C}"/>
              </a:ext>
            </a:extLst>
          </p:cNvPr>
          <p:cNvSpPr/>
          <p:nvPr/>
        </p:nvSpPr>
        <p:spPr>
          <a:xfrm>
            <a:off x="7148408"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0" name="cover 3 Rectangle 55">
            <a:extLst>
              <a:ext uri="{FF2B5EF4-FFF2-40B4-BE49-F238E27FC236}">
                <a16:creationId xmlns:a16="http://schemas.microsoft.com/office/drawing/2014/main" id="{77F84E91-5109-43C5-A6A6-217696C594C0}"/>
              </a:ext>
            </a:extLst>
          </p:cNvPr>
          <p:cNvSpPr/>
          <p:nvPr/>
        </p:nvSpPr>
        <p:spPr>
          <a:xfrm>
            <a:off x="7148408"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1" name="cover 1 Rectangle 57">
            <a:extLst>
              <a:ext uri="{FF2B5EF4-FFF2-40B4-BE49-F238E27FC236}">
                <a16:creationId xmlns:a16="http://schemas.microsoft.com/office/drawing/2014/main" id="{82A0C06B-4152-4372-BA96-2A61B24FE099}"/>
              </a:ext>
            </a:extLst>
          </p:cNvPr>
          <p:cNvSpPr/>
          <p:nvPr/>
        </p:nvSpPr>
        <p:spPr>
          <a:xfrm>
            <a:off x="7148408"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2" name="cover 2 Rectangle 56">
            <a:extLst>
              <a:ext uri="{FF2B5EF4-FFF2-40B4-BE49-F238E27FC236}">
                <a16:creationId xmlns:a16="http://schemas.microsoft.com/office/drawing/2014/main" id="{BB3627F6-685B-40DE-83B6-C09D779865AB}"/>
              </a:ext>
            </a:extLst>
          </p:cNvPr>
          <p:cNvSpPr/>
          <p:nvPr/>
        </p:nvSpPr>
        <p:spPr>
          <a:xfrm>
            <a:off x="7148408"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3" name="small RED 2 Oval 21">
            <a:extLst>
              <a:ext uri="{FF2B5EF4-FFF2-40B4-BE49-F238E27FC236}">
                <a16:creationId xmlns:a16="http://schemas.microsoft.com/office/drawing/2014/main" id="{C1740928-D03A-4CF9-BF10-DB8D5C8CDF67}"/>
              </a:ext>
            </a:extLst>
          </p:cNvPr>
          <p:cNvSpPr>
            <a:spLocks noChangeAspect="1"/>
          </p:cNvSpPr>
          <p:nvPr/>
        </p:nvSpPr>
        <p:spPr>
          <a:xfrm rot="16200000">
            <a:off x="7309577" y="363798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4" name="small YELLOW 2 Oval 22">
            <a:extLst>
              <a:ext uri="{FF2B5EF4-FFF2-40B4-BE49-F238E27FC236}">
                <a16:creationId xmlns:a16="http://schemas.microsoft.com/office/drawing/2014/main" id="{16C1A146-D2E3-44E2-A9D6-F5C564DB12BC}"/>
              </a:ext>
            </a:extLst>
          </p:cNvPr>
          <p:cNvSpPr>
            <a:spLocks noChangeAspect="1"/>
          </p:cNvSpPr>
          <p:nvPr/>
        </p:nvSpPr>
        <p:spPr>
          <a:xfrm rot="16200000">
            <a:off x="7309577" y="3437583"/>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5" name="small GREEN 2 Oval 23">
            <a:extLst>
              <a:ext uri="{FF2B5EF4-FFF2-40B4-BE49-F238E27FC236}">
                <a16:creationId xmlns:a16="http://schemas.microsoft.com/office/drawing/2014/main" id="{DD16C578-D12F-43E1-9D6F-C2448FBBD62F}"/>
              </a:ext>
            </a:extLst>
          </p:cNvPr>
          <p:cNvSpPr>
            <a:spLocks noChangeAspect="1"/>
          </p:cNvSpPr>
          <p:nvPr/>
        </p:nvSpPr>
        <p:spPr>
          <a:xfrm rot="16200000">
            <a:off x="7309577" y="324056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small BLUE 2 Oval 24">
            <a:extLst>
              <a:ext uri="{FF2B5EF4-FFF2-40B4-BE49-F238E27FC236}">
                <a16:creationId xmlns:a16="http://schemas.microsoft.com/office/drawing/2014/main" id="{017D278E-B72B-4E1E-8B9C-AAC07ADAF32E}"/>
              </a:ext>
            </a:extLst>
          </p:cNvPr>
          <p:cNvSpPr>
            <a:spLocks noChangeAspect="1"/>
          </p:cNvSpPr>
          <p:nvPr/>
        </p:nvSpPr>
        <p:spPr>
          <a:xfrm rot="16200000">
            <a:off x="7528563" y="363798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7" name="small ORANGE 2 Oval 25">
            <a:extLst>
              <a:ext uri="{FF2B5EF4-FFF2-40B4-BE49-F238E27FC236}">
                <a16:creationId xmlns:a16="http://schemas.microsoft.com/office/drawing/2014/main" id="{EBE420C0-DC46-4884-AC86-781E3F245364}"/>
              </a:ext>
            </a:extLst>
          </p:cNvPr>
          <p:cNvSpPr>
            <a:spLocks noChangeAspect="1"/>
          </p:cNvSpPr>
          <p:nvPr/>
        </p:nvSpPr>
        <p:spPr>
          <a:xfrm rot="16200000">
            <a:off x="7528563" y="3437583"/>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small PURPLE 2 Oval 26">
            <a:extLst>
              <a:ext uri="{FF2B5EF4-FFF2-40B4-BE49-F238E27FC236}">
                <a16:creationId xmlns:a16="http://schemas.microsoft.com/office/drawing/2014/main" id="{DDA43136-51D1-4C46-9519-3C782ECA199A}"/>
              </a:ext>
            </a:extLst>
          </p:cNvPr>
          <p:cNvSpPr>
            <a:spLocks noChangeAspect="1"/>
          </p:cNvSpPr>
          <p:nvPr/>
        </p:nvSpPr>
        <p:spPr>
          <a:xfrm rot="16200000">
            <a:off x="7528563" y="324056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9" name="big RED 2 Oval 27">
            <a:extLst>
              <a:ext uri="{FF2B5EF4-FFF2-40B4-BE49-F238E27FC236}">
                <a16:creationId xmlns:a16="http://schemas.microsoft.com/office/drawing/2014/main" id="{47FD5B37-4CDC-4D10-BC1A-B6A55E6DB4BC}"/>
              </a:ext>
            </a:extLst>
          </p:cNvPr>
          <p:cNvSpPr>
            <a:spLocks noChangeAspect="1"/>
          </p:cNvSpPr>
          <p:nvPr/>
        </p:nvSpPr>
        <p:spPr>
          <a:xfrm>
            <a:off x="7184798" y="32089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0" name="big YELLOW 2 Oval 28">
            <a:extLst>
              <a:ext uri="{FF2B5EF4-FFF2-40B4-BE49-F238E27FC236}">
                <a16:creationId xmlns:a16="http://schemas.microsoft.com/office/drawing/2014/main" id="{58A41918-D2DD-4605-A953-7951AF3F5E58}"/>
              </a:ext>
            </a:extLst>
          </p:cNvPr>
          <p:cNvSpPr>
            <a:spLocks noChangeAspect="1"/>
          </p:cNvSpPr>
          <p:nvPr/>
        </p:nvSpPr>
        <p:spPr>
          <a:xfrm>
            <a:off x="7184798" y="32089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1" name="big GREEN 2 Oval 29">
            <a:extLst>
              <a:ext uri="{FF2B5EF4-FFF2-40B4-BE49-F238E27FC236}">
                <a16:creationId xmlns:a16="http://schemas.microsoft.com/office/drawing/2014/main" id="{C90FDB6B-FB76-4D21-A776-E6C6367D268E}"/>
              </a:ext>
            </a:extLst>
          </p:cNvPr>
          <p:cNvSpPr>
            <a:spLocks noChangeAspect="1"/>
          </p:cNvSpPr>
          <p:nvPr/>
        </p:nvSpPr>
        <p:spPr>
          <a:xfrm>
            <a:off x="7184798" y="32089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2" name="big BLUE 2 Oval 30">
            <a:extLst>
              <a:ext uri="{FF2B5EF4-FFF2-40B4-BE49-F238E27FC236}">
                <a16:creationId xmlns:a16="http://schemas.microsoft.com/office/drawing/2014/main" id="{50A47C46-2545-4321-A359-99E2AA625937}"/>
              </a:ext>
            </a:extLst>
          </p:cNvPr>
          <p:cNvSpPr>
            <a:spLocks noChangeAspect="1"/>
          </p:cNvSpPr>
          <p:nvPr/>
        </p:nvSpPr>
        <p:spPr>
          <a:xfrm>
            <a:off x="7184798" y="32089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3" name="big ORANGE 2 Oval 31">
            <a:extLst>
              <a:ext uri="{FF2B5EF4-FFF2-40B4-BE49-F238E27FC236}">
                <a16:creationId xmlns:a16="http://schemas.microsoft.com/office/drawing/2014/main" id="{E4F196D4-08A4-4F6F-8CE8-B7B4522F7550}"/>
              </a:ext>
            </a:extLst>
          </p:cNvPr>
          <p:cNvSpPr>
            <a:spLocks noChangeAspect="1"/>
          </p:cNvSpPr>
          <p:nvPr/>
        </p:nvSpPr>
        <p:spPr>
          <a:xfrm>
            <a:off x="7184798" y="32089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4" name="big PURPLE 2 Oval 32">
            <a:extLst>
              <a:ext uri="{FF2B5EF4-FFF2-40B4-BE49-F238E27FC236}">
                <a16:creationId xmlns:a16="http://schemas.microsoft.com/office/drawing/2014/main" id="{76ABFAB0-67E5-4483-BAE7-F57D3A8F6EAA}"/>
              </a:ext>
            </a:extLst>
          </p:cNvPr>
          <p:cNvSpPr>
            <a:spLocks noChangeAspect="1"/>
          </p:cNvSpPr>
          <p:nvPr/>
        </p:nvSpPr>
        <p:spPr>
          <a:xfrm>
            <a:off x="7184798" y="32089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5" name="small RED 3 Oval 21">
            <a:extLst>
              <a:ext uri="{FF2B5EF4-FFF2-40B4-BE49-F238E27FC236}">
                <a16:creationId xmlns:a16="http://schemas.microsoft.com/office/drawing/2014/main" id="{8F14039E-A2DE-4995-8E3A-6E4DC6414676}"/>
              </a:ext>
            </a:extLst>
          </p:cNvPr>
          <p:cNvSpPr>
            <a:spLocks noChangeAspect="1"/>
          </p:cNvSpPr>
          <p:nvPr/>
        </p:nvSpPr>
        <p:spPr>
          <a:xfrm rot="16200000">
            <a:off x="7320463" y="288184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6" name="small YELLOW 3 Oval 22">
            <a:extLst>
              <a:ext uri="{FF2B5EF4-FFF2-40B4-BE49-F238E27FC236}">
                <a16:creationId xmlns:a16="http://schemas.microsoft.com/office/drawing/2014/main" id="{D8F4CD3A-8EAC-453C-AAEE-E91AE964C432}"/>
              </a:ext>
            </a:extLst>
          </p:cNvPr>
          <p:cNvSpPr>
            <a:spLocks noChangeAspect="1"/>
          </p:cNvSpPr>
          <p:nvPr/>
        </p:nvSpPr>
        <p:spPr>
          <a:xfrm rot="16200000">
            <a:off x="7320463" y="268637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7" name="small GREEN 3 Oval 23">
            <a:extLst>
              <a:ext uri="{FF2B5EF4-FFF2-40B4-BE49-F238E27FC236}">
                <a16:creationId xmlns:a16="http://schemas.microsoft.com/office/drawing/2014/main" id="{95CC7B9E-57EB-42B1-B8AC-57AE43CD4B31}"/>
              </a:ext>
            </a:extLst>
          </p:cNvPr>
          <p:cNvSpPr>
            <a:spLocks noChangeAspect="1"/>
          </p:cNvSpPr>
          <p:nvPr/>
        </p:nvSpPr>
        <p:spPr>
          <a:xfrm rot="16200000">
            <a:off x="7320463" y="248593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8" name="small BLUE 3 Oval 24">
            <a:extLst>
              <a:ext uri="{FF2B5EF4-FFF2-40B4-BE49-F238E27FC236}">
                <a16:creationId xmlns:a16="http://schemas.microsoft.com/office/drawing/2014/main" id="{59EE85D8-E471-44ED-8C15-B39B626E3FF6}"/>
              </a:ext>
            </a:extLst>
          </p:cNvPr>
          <p:cNvSpPr>
            <a:spLocks noChangeAspect="1"/>
          </p:cNvSpPr>
          <p:nvPr/>
        </p:nvSpPr>
        <p:spPr>
          <a:xfrm rot="16200000">
            <a:off x="7539449" y="288184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9" name="small ORANGE 3 Oval 25">
            <a:extLst>
              <a:ext uri="{FF2B5EF4-FFF2-40B4-BE49-F238E27FC236}">
                <a16:creationId xmlns:a16="http://schemas.microsoft.com/office/drawing/2014/main" id="{8CDD0953-6B73-4B72-9718-F2A80FA6BE87}"/>
              </a:ext>
            </a:extLst>
          </p:cNvPr>
          <p:cNvSpPr>
            <a:spLocks noChangeAspect="1"/>
          </p:cNvSpPr>
          <p:nvPr/>
        </p:nvSpPr>
        <p:spPr>
          <a:xfrm rot="16200000">
            <a:off x="7539449" y="268637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0" name="small PURPLE 3 Oval 26">
            <a:extLst>
              <a:ext uri="{FF2B5EF4-FFF2-40B4-BE49-F238E27FC236}">
                <a16:creationId xmlns:a16="http://schemas.microsoft.com/office/drawing/2014/main" id="{5D6E50B8-3339-40FE-9EA6-DC920BFAB63A}"/>
              </a:ext>
            </a:extLst>
          </p:cNvPr>
          <p:cNvSpPr>
            <a:spLocks noChangeAspect="1"/>
          </p:cNvSpPr>
          <p:nvPr/>
        </p:nvSpPr>
        <p:spPr>
          <a:xfrm rot="16200000">
            <a:off x="7539449" y="248593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big RED 3 Oval 27">
            <a:extLst>
              <a:ext uri="{FF2B5EF4-FFF2-40B4-BE49-F238E27FC236}">
                <a16:creationId xmlns:a16="http://schemas.microsoft.com/office/drawing/2014/main" id="{F87B80B9-0669-4F81-BFF3-6C53B6ECDA5D}"/>
              </a:ext>
            </a:extLst>
          </p:cNvPr>
          <p:cNvSpPr>
            <a:spLocks noChangeAspect="1"/>
          </p:cNvSpPr>
          <p:nvPr/>
        </p:nvSpPr>
        <p:spPr>
          <a:xfrm>
            <a:off x="7176463" y="245924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2" name="big YELLOW 3 Oval 28">
            <a:extLst>
              <a:ext uri="{FF2B5EF4-FFF2-40B4-BE49-F238E27FC236}">
                <a16:creationId xmlns:a16="http://schemas.microsoft.com/office/drawing/2014/main" id="{32A086B7-FA2C-4958-B6CA-4038737B6AFB}"/>
              </a:ext>
            </a:extLst>
          </p:cNvPr>
          <p:cNvSpPr>
            <a:spLocks noChangeAspect="1"/>
          </p:cNvSpPr>
          <p:nvPr/>
        </p:nvSpPr>
        <p:spPr>
          <a:xfrm>
            <a:off x="7176463" y="245924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big GREEN 3 Oval 29">
            <a:extLst>
              <a:ext uri="{FF2B5EF4-FFF2-40B4-BE49-F238E27FC236}">
                <a16:creationId xmlns:a16="http://schemas.microsoft.com/office/drawing/2014/main" id="{90F99A85-2A8F-41F7-B107-CB06815B7ECC}"/>
              </a:ext>
            </a:extLst>
          </p:cNvPr>
          <p:cNvSpPr>
            <a:spLocks noChangeAspect="1"/>
          </p:cNvSpPr>
          <p:nvPr/>
        </p:nvSpPr>
        <p:spPr>
          <a:xfrm>
            <a:off x="7176463" y="245924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4" name="big BLUE 3 Oval 30">
            <a:extLst>
              <a:ext uri="{FF2B5EF4-FFF2-40B4-BE49-F238E27FC236}">
                <a16:creationId xmlns:a16="http://schemas.microsoft.com/office/drawing/2014/main" id="{895DC0CB-674F-414C-8904-43FBBBF7EDA7}"/>
              </a:ext>
            </a:extLst>
          </p:cNvPr>
          <p:cNvSpPr>
            <a:spLocks noChangeAspect="1"/>
          </p:cNvSpPr>
          <p:nvPr/>
        </p:nvSpPr>
        <p:spPr>
          <a:xfrm>
            <a:off x="7176463" y="245924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5" name="big ORANGE 3 Oval 31">
            <a:extLst>
              <a:ext uri="{FF2B5EF4-FFF2-40B4-BE49-F238E27FC236}">
                <a16:creationId xmlns:a16="http://schemas.microsoft.com/office/drawing/2014/main" id="{B65812FA-F7E4-43D7-B562-241F1E187974}"/>
              </a:ext>
            </a:extLst>
          </p:cNvPr>
          <p:cNvSpPr>
            <a:spLocks noChangeAspect="1"/>
          </p:cNvSpPr>
          <p:nvPr/>
        </p:nvSpPr>
        <p:spPr>
          <a:xfrm>
            <a:off x="7176463" y="245924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6" name="big PURPLE 3   Oval 32">
            <a:extLst>
              <a:ext uri="{FF2B5EF4-FFF2-40B4-BE49-F238E27FC236}">
                <a16:creationId xmlns:a16="http://schemas.microsoft.com/office/drawing/2014/main" id="{4D84BF80-A6C9-4BAC-A74E-C79B20CE2C13}"/>
              </a:ext>
            </a:extLst>
          </p:cNvPr>
          <p:cNvSpPr>
            <a:spLocks noChangeAspect="1"/>
          </p:cNvSpPr>
          <p:nvPr/>
        </p:nvSpPr>
        <p:spPr>
          <a:xfrm>
            <a:off x="7176463" y="245924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7" name="small RED 4 Oval 21">
            <a:extLst>
              <a:ext uri="{FF2B5EF4-FFF2-40B4-BE49-F238E27FC236}">
                <a16:creationId xmlns:a16="http://schemas.microsoft.com/office/drawing/2014/main" id="{363AF4C3-221F-4CE7-8981-21679A79C2FF}"/>
              </a:ext>
            </a:extLst>
          </p:cNvPr>
          <p:cNvSpPr>
            <a:spLocks noChangeAspect="1"/>
          </p:cNvSpPr>
          <p:nvPr/>
        </p:nvSpPr>
        <p:spPr>
          <a:xfrm rot="16200000">
            <a:off x="7309577" y="211907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8" name="small YELLOW 4 Oval 22">
            <a:extLst>
              <a:ext uri="{FF2B5EF4-FFF2-40B4-BE49-F238E27FC236}">
                <a16:creationId xmlns:a16="http://schemas.microsoft.com/office/drawing/2014/main" id="{BAD8C6EA-974C-402E-8C68-0CCF7B098456}"/>
              </a:ext>
            </a:extLst>
          </p:cNvPr>
          <p:cNvSpPr>
            <a:spLocks noChangeAspect="1"/>
          </p:cNvSpPr>
          <p:nvPr/>
        </p:nvSpPr>
        <p:spPr>
          <a:xfrm rot="16200000">
            <a:off x="7309577" y="191946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9" name="small GREEN 4 Oval 23">
            <a:extLst>
              <a:ext uri="{FF2B5EF4-FFF2-40B4-BE49-F238E27FC236}">
                <a16:creationId xmlns:a16="http://schemas.microsoft.com/office/drawing/2014/main" id="{1F75BCA3-F4C5-40B1-B49D-4B98E2F4FB3B}"/>
              </a:ext>
            </a:extLst>
          </p:cNvPr>
          <p:cNvSpPr>
            <a:spLocks noChangeAspect="1"/>
          </p:cNvSpPr>
          <p:nvPr/>
        </p:nvSpPr>
        <p:spPr>
          <a:xfrm rot="16200000">
            <a:off x="7309577" y="172369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0" name="small BLUE 4 Oval 24">
            <a:extLst>
              <a:ext uri="{FF2B5EF4-FFF2-40B4-BE49-F238E27FC236}">
                <a16:creationId xmlns:a16="http://schemas.microsoft.com/office/drawing/2014/main" id="{78A67CB9-B0EE-4581-A5E1-6B11D14671D2}"/>
              </a:ext>
            </a:extLst>
          </p:cNvPr>
          <p:cNvSpPr>
            <a:spLocks noChangeAspect="1"/>
          </p:cNvSpPr>
          <p:nvPr/>
        </p:nvSpPr>
        <p:spPr>
          <a:xfrm rot="16200000">
            <a:off x="7528563" y="211907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1" name="small ORANGE 4 Oval 25">
            <a:extLst>
              <a:ext uri="{FF2B5EF4-FFF2-40B4-BE49-F238E27FC236}">
                <a16:creationId xmlns:a16="http://schemas.microsoft.com/office/drawing/2014/main" id="{C95F2A0A-4A97-415D-9F1E-F227CF6D957B}"/>
              </a:ext>
            </a:extLst>
          </p:cNvPr>
          <p:cNvSpPr>
            <a:spLocks noChangeAspect="1"/>
          </p:cNvSpPr>
          <p:nvPr/>
        </p:nvSpPr>
        <p:spPr>
          <a:xfrm rot="16200000">
            <a:off x="7528563" y="191946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2" name="small PURPLE 4 Oval 26">
            <a:extLst>
              <a:ext uri="{FF2B5EF4-FFF2-40B4-BE49-F238E27FC236}">
                <a16:creationId xmlns:a16="http://schemas.microsoft.com/office/drawing/2014/main" id="{DD175404-565C-417A-8DCD-37EF68C5A5F1}"/>
              </a:ext>
            </a:extLst>
          </p:cNvPr>
          <p:cNvSpPr>
            <a:spLocks noChangeAspect="1"/>
          </p:cNvSpPr>
          <p:nvPr/>
        </p:nvSpPr>
        <p:spPr>
          <a:xfrm rot="16200000">
            <a:off x="7528563" y="172369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3" name="big RED 4 Oval 27">
            <a:extLst>
              <a:ext uri="{FF2B5EF4-FFF2-40B4-BE49-F238E27FC236}">
                <a16:creationId xmlns:a16="http://schemas.microsoft.com/office/drawing/2014/main" id="{D27DDA23-59A4-4D0F-AEDF-4A4CC172E156}"/>
              </a:ext>
            </a:extLst>
          </p:cNvPr>
          <p:cNvSpPr>
            <a:spLocks noChangeAspect="1"/>
          </p:cNvSpPr>
          <p:nvPr/>
        </p:nvSpPr>
        <p:spPr>
          <a:xfrm>
            <a:off x="7184798" y="17019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4" name="big YELLOW 4 Oval 28">
            <a:extLst>
              <a:ext uri="{FF2B5EF4-FFF2-40B4-BE49-F238E27FC236}">
                <a16:creationId xmlns:a16="http://schemas.microsoft.com/office/drawing/2014/main" id="{C213C214-E032-4D29-82EC-7AB5C3AD7EA3}"/>
              </a:ext>
            </a:extLst>
          </p:cNvPr>
          <p:cNvSpPr>
            <a:spLocks noChangeAspect="1"/>
          </p:cNvSpPr>
          <p:nvPr/>
        </p:nvSpPr>
        <p:spPr>
          <a:xfrm>
            <a:off x="7184798" y="17019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big GREEN 4 Oval 29">
            <a:extLst>
              <a:ext uri="{FF2B5EF4-FFF2-40B4-BE49-F238E27FC236}">
                <a16:creationId xmlns:a16="http://schemas.microsoft.com/office/drawing/2014/main" id="{238697D1-57E9-423B-B2B3-C8495B5423A3}"/>
              </a:ext>
            </a:extLst>
          </p:cNvPr>
          <p:cNvSpPr>
            <a:spLocks noChangeAspect="1"/>
          </p:cNvSpPr>
          <p:nvPr/>
        </p:nvSpPr>
        <p:spPr>
          <a:xfrm>
            <a:off x="7184798" y="17019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6" name="big BLUE 4 Oval 30">
            <a:extLst>
              <a:ext uri="{FF2B5EF4-FFF2-40B4-BE49-F238E27FC236}">
                <a16:creationId xmlns:a16="http://schemas.microsoft.com/office/drawing/2014/main" id="{12A9629C-E8E9-458E-8A09-38D7D56A77B1}"/>
              </a:ext>
            </a:extLst>
          </p:cNvPr>
          <p:cNvSpPr>
            <a:spLocks noChangeAspect="1"/>
          </p:cNvSpPr>
          <p:nvPr/>
        </p:nvSpPr>
        <p:spPr>
          <a:xfrm>
            <a:off x="7184798" y="17019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big ORANGE 4 Oval 31">
            <a:extLst>
              <a:ext uri="{FF2B5EF4-FFF2-40B4-BE49-F238E27FC236}">
                <a16:creationId xmlns:a16="http://schemas.microsoft.com/office/drawing/2014/main" id="{F07B379B-E82E-4460-973F-914E8F207703}"/>
              </a:ext>
            </a:extLst>
          </p:cNvPr>
          <p:cNvSpPr>
            <a:spLocks noChangeAspect="1"/>
          </p:cNvSpPr>
          <p:nvPr/>
        </p:nvSpPr>
        <p:spPr>
          <a:xfrm>
            <a:off x="7184798" y="17019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8" name="big PURPLE 4 Oval 32">
            <a:extLst>
              <a:ext uri="{FF2B5EF4-FFF2-40B4-BE49-F238E27FC236}">
                <a16:creationId xmlns:a16="http://schemas.microsoft.com/office/drawing/2014/main" id="{84C9D7EC-4DF7-4BB8-BC76-45C54C01B6E9}"/>
              </a:ext>
            </a:extLst>
          </p:cNvPr>
          <p:cNvSpPr>
            <a:spLocks noChangeAspect="1"/>
          </p:cNvSpPr>
          <p:nvPr/>
        </p:nvSpPr>
        <p:spPr>
          <a:xfrm>
            <a:off x="7184798" y="17019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small RED 1 Oval 21">
            <a:extLst>
              <a:ext uri="{FF2B5EF4-FFF2-40B4-BE49-F238E27FC236}">
                <a16:creationId xmlns:a16="http://schemas.microsoft.com/office/drawing/2014/main" id="{53FD57B1-1C26-4E00-A0FE-3939E86A5EE8}"/>
              </a:ext>
            </a:extLst>
          </p:cNvPr>
          <p:cNvSpPr>
            <a:spLocks noChangeAspect="1"/>
          </p:cNvSpPr>
          <p:nvPr/>
        </p:nvSpPr>
        <p:spPr>
          <a:xfrm rot="16200000">
            <a:off x="8069427" y="438673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0" name="small YELLOW 1 Oval 22">
            <a:extLst>
              <a:ext uri="{FF2B5EF4-FFF2-40B4-BE49-F238E27FC236}">
                <a16:creationId xmlns:a16="http://schemas.microsoft.com/office/drawing/2014/main" id="{06E0805E-0BBA-46DD-B3E2-A13D0AF72210}"/>
              </a:ext>
            </a:extLst>
          </p:cNvPr>
          <p:cNvSpPr>
            <a:spLocks noChangeAspect="1"/>
          </p:cNvSpPr>
          <p:nvPr/>
        </p:nvSpPr>
        <p:spPr>
          <a:xfrm rot="16200000">
            <a:off x="8069427" y="418940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small GREEN 1 Oval 23">
            <a:extLst>
              <a:ext uri="{FF2B5EF4-FFF2-40B4-BE49-F238E27FC236}">
                <a16:creationId xmlns:a16="http://schemas.microsoft.com/office/drawing/2014/main" id="{6115FD3F-29E7-4B05-9C43-DF75C71AD1F2}"/>
              </a:ext>
            </a:extLst>
          </p:cNvPr>
          <p:cNvSpPr>
            <a:spLocks noChangeAspect="1"/>
          </p:cNvSpPr>
          <p:nvPr/>
        </p:nvSpPr>
        <p:spPr>
          <a:xfrm rot="16200000">
            <a:off x="8069427" y="399087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2" name="small BLUE 1 Oval 24">
            <a:extLst>
              <a:ext uri="{FF2B5EF4-FFF2-40B4-BE49-F238E27FC236}">
                <a16:creationId xmlns:a16="http://schemas.microsoft.com/office/drawing/2014/main" id="{0011EB59-D05B-40D7-B880-4FDA045229AC}"/>
              </a:ext>
            </a:extLst>
          </p:cNvPr>
          <p:cNvSpPr>
            <a:spLocks noChangeAspect="1"/>
          </p:cNvSpPr>
          <p:nvPr/>
        </p:nvSpPr>
        <p:spPr>
          <a:xfrm rot="16200000">
            <a:off x="8288413" y="438673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3" name="small ORANGE 1 Oval 25">
            <a:extLst>
              <a:ext uri="{FF2B5EF4-FFF2-40B4-BE49-F238E27FC236}">
                <a16:creationId xmlns:a16="http://schemas.microsoft.com/office/drawing/2014/main" id="{5EDAA20D-25B8-4084-AA9F-7C7572E9E6FC}"/>
              </a:ext>
            </a:extLst>
          </p:cNvPr>
          <p:cNvSpPr>
            <a:spLocks noChangeAspect="1"/>
          </p:cNvSpPr>
          <p:nvPr/>
        </p:nvSpPr>
        <p:spPr>
          <a:xfrm rot="16200000">
            <a:off x="8288413" y="418940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4" name="small PURPLE 1 Oval 26">
            <a:extLst>
              <a:ext uri="{FF2B5EF4-FFF2-40B4-BE49-F238E27FC236}">
                <a16:creationId xmlns:a16="http://schemas.microsoft.com/office/drawing/2014/main" id="{F0FCFA77-BE81-49A6-B7E7-CB0BF32CB586}"/>
              </a:ext>
            </a:extLst>
          </p:cNvPr>
          <p:cNvSpPr>
            <a:spLocks noChangeAspect="1"/>
          </p:cNvSpPr>
          <p:nvPr/>
        </p:nvSpPr>
        <p:spPr>
          <a:xfrm rot="16200000">
            <a:off x="8288413" y="399087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5" name="big RED 1 Oval 27">
            <a:extLst>
              <a:ext uri="{FF2B5EF4-FFF2-40B4-BE49-F238E27FC236}">
                <a16:creationId xmlns:a16="http://schemas.microsoft.com/office/drawing/2014/main" id="{E3F12855-E3C1-4DA9-9A5B-EC80F0A676B1}"/>
              </a:ext>
            </a:extLst>
          </p:cNvPr>
          <p:cNvSpPr>
            <a:spLocks noChangeAspect="1"/>
          </p:cNvSpPr>
          <p:nvPr/>
        </p:nvSpPr>
        <p:spPr>
          <a:xfrm>
            <a:off x="7935732" y="396061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6" name="big YELLOW 1 Oval 28">
            <a:extLst>
              <a:ext uri="{FF2B5EF4-FFF2-40B4-BE49-F238E27FC236}">
                <a16:creationId xmlns:a16="http://schemas.microsoft.com/office/drawing/2014/main" id="{B20243AE-0D5C-46E8-BE13-B09F411A2CA0}"/>
              </a:ext>
            </a:extLst>
          </p:cNvPr>
          <p:cNvSpPr>
            <a:spLocks noChangeAspect="1"/>
          </p:cNvSpPr>
          <p:nvPr/>
        </p:nvSpPr>
        <p:spPr>
          <a:xfrm>
            <a:off x="7935732" y="396061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7" name="big GREEN 1 Oval 29">
            <a:extLst>
              <a:ext uri="{FF2B5EF4-FFF2-40B4-BE49-F238E27FC236}">
                <a16:creationId xmlns:a16="http://schemas.microsoft.com/office/drawing/2014/main" id="{29E5F73D-B1CE-4A8C-B190-DCF10EF11E93}"/>
              </a:ext>
            </a:extLst>
          </p:cNvPr>
          <p:cNvSpPr>
            <a:spLocks noChangeAspect="1"/>
          </p:cNvSpPr>
          <p:nvPr/>
        </p:nvSpPr>
        <p:spPr>
          <a:xfrm>
            <a:off x="7935732" y="396061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8" name="big BLUE1 Oval 30">
            <a:extLst>
              <a:ext uri="{FF2B5EF4-FFF2-40B4-BE49-F238E27FC236}">
                <a16:creationId xmlns:a16="http://schemas.microsoft.com/office/drawing/2014/main" id="{F52221F2-0681-46D3-B424-A22D782A1A20}"/>
              </a:ext>
            </a:extLst>
          </p:cNvPr>
          <p:cNvSpPr>
            <a:spLocks noChangeAspect="1"/>
          </p:cNvSpPr>
          <p:nvPr/>
        </p:nvSpPr>
        <p:spPr>
          <a:xfrm>
            <a:off x="7935732" y="396061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9" name="big ORANGE 1 Oval 31">
            <a:extLst>
              <a:ext uri="{FF2B5EF4-FFF2-40B4-BE49-F238E27FC236}">
                <a16:creationId xmlns:a16="http://schemas.microsoft.com/office/drawing/2014/main" id="{05AA7EBC-9068-4C3B-A399-3786F970C63B}"/>
              </a:ext>
            </a:extLst>
          </p:cNvPr>
          <p:cNvSpPr>
            <a:spLocks noChangeAspect="1"/>
          </p:cNvSpPr>
          <p:nvPr/>
        </p:nvSpPr>
        <p:spPr>
          <a:xfrm>
            <a:off x="7935732" y="396061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0" name="big PURPLE 1  Oval 32">
            <a:extLst>
              <a:ext uri="{FF2B5EF4-FFF2-40B4-BE49-F238E27FC236}">
                <a16:creationId xmlns:a16="http://schemas.microsoft.com/office/drawing/2014/main" id="{16FA6EF2-A8F8-4304-AD4B-42D2905F9883}"/>
              </a:ext>
            </a:extLst>
          </p:cNvPr>
          <p:cNvSpPr>
            <a:spLocks noChangeAspect="1"/>
          </p:cNvSpPr>
          <p:nvPr/>
        </p:nvSpPr>
        <p:spPr>
          <a:xfrm>
            <a:off x="7935732" y="396061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1" name="white 4  Oval 38">
            <a:extLst>
              <a:ext uri="{FF2B5EF4-FFF2-40B4-BE49-F238E27FC236}">
                <a16:creationId xmlns:a16="http://schemas.microsoft.com/office/drawing/2014/main" id="{4D2A82C8-AF8D-4D76-AFCA-9FB4BD82D10C}"/>
              </a:ext>
            </a:extLst>
          </p:cNvPr>
          <p:cNvSpPr/>
          <p:nvPr/>
        </p:nvSpPr>
        <p:spPr>
          <a:xfrm>
            <a:off x="8269726" y="508006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2" name="white 3 Oval 39">
            <a:extLst>
              <a:ext uri="{FF2B5EF4-FFF2-40B4-BE49-F238E27FC236}">
                <a16:creationId xmlns:a16="http://schemas.microsoft.com/office/drawing/2014/main" id="{5A441D21-B183-4261-B8F3-8C6A87D5C443}"/>
              </a:ext>
            </a:extLst>
          </p:cNvPr>
          <p:cNvSpPr/>
          <p:nvPr/>
        </p:nvSpPr>
        <p:spPr>
          <a:xfrm>
            <a:off x="8265175" y="476534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3" name="white 2 Oval 40">
            <a:extLst>
              <a:ext uri="{FF2B5EF4-FFF2-40B4-BE49-F238E27FC236}">
                <a16:creationId xmlns:a16="http://schemas.microsoft.com/office/drawing/2014/main" id="{E2C45816-9510-4238-8308-C0BEF10D6E7E}"/>
              </a:ext>
            </a:extLst>
          </p:cNvPr>
          <p:cNvSpPr/>
          <p:nvPr/>
        </p:nvSpPr>
        <p:spPr>
          <a:xfrm>
            <a:off x="7962534" y="508006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4" name="white 1  Oval 41">
            <a:extLst>
              <a:ext uri="{FF2B5EF4-FFF2-40B4-BE49-F238E27FC236}">
                <a16:creationId xmlns:a16="http://schemas.microsoft.com/office/drawing/2014/main" id="{D67B3296-858B-4F36-B298-6EBAEC509420}"/>
              </a:ext>
            </a:extLst>
          </p:cNvPr>
          <p:cNvSpPr/>
          <p:nvPr/>
        </p:nvSpPr>
        <p:spPr>
          <a:xfrm>
            <a:off x="7962534" y="476534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5" name="black 2 green Oval 42">
            <a:extLst>
              <a:ext uri="{FF2B5EF4-FFF2-40B4-BE49-F238E27FC236}">
                <a16:creationId xmlns:a16="http://schemas.microsoft.com/office/drawing/2014/main" id="{767D1C28-7B73-4FF5-B06B-BBEC84A4F5B3}"/>
              </a:ext>
            </a:extLst>
          </p:cNvPr>
          <p:cNvSpPr/>
          <p:nvPr/>
        </p:nvSpPr>
        <p:spPr>
          <a:xfrm>
            <a:off x="7962534" y="508006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6" name="black 1 purple Oval 43">
            <a:extLst>
              <a:ext uri="{FF2B5EF4-FFF2-40B4-BE49-F238E27FC236}">
                <a16:creationId xmlns:a16="http://schemas.microsoft.com/office/drawing/2014/main" id="{07D2B9FB-98B0-46BC-9604-4A36C35C6021}"/>
              </a:ext>
            </a:extLst>
          </p:cNvPr>
          <p:cNvSpPr/>
          <p:nvPr/>
        </p:nvSpPr>
        <p:spPr>
          <a:xfrm>
            <a:off x="7962534" y="476534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7" name="black 3 yellow Oval 44">
            <a:extLst>
              <a:ext uri="{FF2B5EF4-FFF2-40B4-BE49-F238E27FC236}">
                <a16:creationId xmlns:a16="http://schemas.microsoft.com/office/drawing/2014/main" id="{A35A1AEF-C53C-4867-B486-DFC28A3B52CC}"/>
              </a:ext>
            </a:extLst>
          </p:cNvPr>
          <p:cNvSpPr/>
          <p:nvPr/>
        </p:nvSpPr>
        <p:spPr>
          <a:xfrm>
            <a:off x="8265175" y="476534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8" name="black 4 red Oval 45">
            <a:extLst>
              <a:ext uri="{FF2B5EF4-FFF2-40B4-BE49-F238E27FC236}">
                <a16:creationId xmlns:a16="http://schemas.microsoft.com/office/drawing/2014/main" id="{D668FBEE-C045-4F4D-A373-8D55B9D09201}"/>
              </a:ext>
            </a:extLst>
          </p:cNvPr>
          <p:cNvSpPr/>
          <p:nvPr/>
        </p:nvSpPr>
        <p:spPr>
          <a:xfrm>
            <a:off x="8269726" y="508006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9" name="cover 4 Rectangle 54">
            <a:extLst>
              <a:ext uri="{FF2B5EF4-FFF2-40B4-BE49-F238E27FC236}">
                <a16:creationId xmlns:a16="http://schemas.microsoft.com/office/drawing/2014/main" id="{345ACCA1-DDCD-4B56-8CFA-D15BFB2F506B}"/>
              </a:ext>
            </a:extLst>
          </p:cNvPr>
          <p:cNvSpPr/>
          <p:nvPr/>
        </p:nvSpPr>
        <p:spPr>
          <a:xfrm>
            <a:off x="7919144"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0" name="cover 3 Rectangle 55">
            <a:extLst>
              <a:ext uri="{FF2B5EF4-FFF2-40B4-BE49-F238E27FC236}">
                <a16:creationId xmlns:a16="http://schemas.microsoft.com/office/drawing/2014/main" id="{58C4C3DC-9660-4358-90A8-0A771DD3B774}"/>
              </a:ext>
            </a:extLst>
          </p:cNvPr>
          <p:cNvSpPr/>
          <p:nvPr/>
        </p:nvSpPr>
        <p:spPr>
          <a:xfrm>
            <a:off x="7919144"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1" name="cover 1 Rectangle 57">
            <a:extLst>
              <a:ext uri="{FF2B5EF4-FFF2-40B4-BE49-F238E27FC236}">
                <a16:creationId xmlns:a16="http://schemas.microsoft.com/office/drawing/2014/main" id="{227DD2AA-992A-4B50-8573-2F521B6880DD}"/>
              </a:ext>
            </a:extLst>
          </p:cNvPr>
          <p:cNvSpPr/>
          <p:nvPr/>
        </p:nvSpPr>
        <p:spPr>
          <a:xfrm>
            <a:off x="7919144"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2" name="cover 2 Rectangle 56">
            <a:extLst>
              <a:ext uri="{FF2B5EF4-FFF2-40B4-BE49-F238E27FC236}">
                <a16:creationId xmlns:a16="http://schemas.microsoft.com/office/drawing/2014/main" id="{87232D01-E8C2-4A7A-9FE7-FD1C383A6006}"/>
              </a:ext>
            </a:extLst>
          </p:cNvPr>
          <p:cNvSpPr/>
          <p:nvPr/>
        </p:nvSpPr>
        <p:spPr>
          <a:xfrm>
            <a:off x="7919144"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3" name="small RED 2 Oval 21">
            <a:extLst>
              <a:ext uri="{FF2B5EF4-FFF2-40B4-BE49-F238E27FC236}">
                <a16:creationId xmlns:a16="http://schemas.microsoft.com/office/drawing/2014/main" id="{0D5D0AE5-2EFE-4E64-A4C9-A9EF31314F8B}"/>
              </a:ext>
            </a:extLst>
          </p:cNvPr>
          <p:cNvSpPr>
            <a:spLocks noChangeAspect="1"/>
          </p:cNvSpPr>
          <p:nvPr/>
        </p:nvSpPr>
        <p:spPr>
          <a:xfrm rot="16200000">
            <a:off x="8069427" y="3624737"/>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4" name="small YELLOW 2 Oval 22">
            <a:extLst>
              <a:ext uri="{FF2B5EF4-FFF2-40B4-BE49-F238E27FC236}">
                <a16:creationId xmlns:a16="http://schemas.microsoft.com/office/drawing/2014/main" id="{05F357E3-1C79-4730-BBEA-194A760C4682}"/>
              </a:ext>
            </a:extLst>
          </p:cNvPr>
          <p:cNvSpPr>
            <a:spLocks noChangeAspect="1"/>
          </p:cNvSpPr>
          <p:nvPr/>
        </p:nvSpPr>
        <p:spPr>
          <a:xfrm rot="16200000">
            <a:off x="8069427" y="342433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5" name="small GREEN 2 Oval 23">
            <a:extLst>
              <a:ext uri="{FF2B5EF4-FFF2-40B4-BE49-F238E27FC236}">
                <a16:creationId xmlns:a16="http://schemas.microsoft.com/office/drawing/2014/main" id="{B1168267-62BB-40AF-A1A0-1F778F7CC649}"/>
              </a:ext>
            </a:extLst>
          </p:cNvPr>
          <p:cNvSpPr>
            <a:spLocks noChangeAspect="1"/>
          </p:cNvSpPr>
          <p:nvPr/>
        </p:nvSpPr>
        <p:spPr>
          <a:xfrm rot="16200000">
            <a:off x="8069427" y="322732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6" name="small BLUE 2 Oval 24">
            <a:extLst>
              <a:ext uri="{FF2B5EF4-FFF2-40B4-BE49-F238E27FC236}">
                <a16:creationId xmlns:a16="http://schemas.microsoft.com/office/drawing/2014/main" id="{F82EE8E1-DB98-49ED-994B-F2DB3ADE2BD9}"/>
              </a:ext>
            </a:extLst>
          </p:cNvPr>
          <p:cNvSpPr>
            <a:spLocks noChangeAspect="1"/>
          </p:cNvSpPr>
          <p:nvPr/>
        </p:nvSpPr>
        <p:spPr>
          <a:xfrm rot="16200000">
            <a:off x="8288413" y="3624737"/>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7" name="small ORANGE 2 Oval 25">
            <a:extLst>
              <a:ext uri="{FF2B5EF4-FFF2-40B4-BE49-F238E27FC236}">
                <a16:creationId xmlns:a16="http://schemas.microsoft.com/office/drawing/2014/main" id="{695DB56A-705A-4B36-AB6F-79E199EDFEAC}"/>
              </a:ext>
            </a:extLst>
          </p:cNvPr>
          <p:cNvSpPr>
            <a:spLocks noChangeAspect="1"/>
          </p:cNvSpPr>
          <p:nvPr/>
        </p:nvSpPr>
        <p:spPr>
          <a:xfrm rot="16200000">
            <a:off x="8288413" y="342433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8" name="small PURPLE 2 Oval 26">
            <a:extLst>
              <a:ext uri="{FF2B5EF4-FFF2-40B4-BE49-F238E27FC236}">
                <a16:creationId xmlns:a16="http://schemas.microsoft.com/office/drawing/2014/main" id="{BE466146-3968-446B-8548-E6358FB97C9D}"/>
              </a:ext>
            </a:extLst>
          </p:cNvPr>
          <p:cNvSpPr>
            <a:spLocks noChangeAspect="1"/>
          </p:cNvSpPr>
          <p:nvPr/>
        </p:nvSpPr>
        <p:spPr>
          <a:xfrm rot="16200000">
            <a:off x="8288413" y="322732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9" name="big RED 2 Oval 27">
            <a:extLst>
              <a:ext uri="{FF2B5EF4-FFF2-40B4-BE49-F238E27FC236}">
                <a16:creationId xmlns:a16="http://schemas.microsoft.com/office/drawing/2014/main" id="{E9CE7C08-0ACC-4BCB-ACFE-7193E1AEC6D3}"/>
              </a:ext>
            </a:extLst>
          </p:cNvPr>
          <p:cNvSpPr>
            <a:spLocks noChangeAspect="1"/>
          </p:cNvSpPr>
          <p:nvPr/>
        </p:nvSpPr>
        <p:spPr>
          <a:xfrm>
            <a:off x="7944648" y="319572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0" name="big YELLOW 2 Oval 28">
            <a:extLst>
              <a:ext uri="{FF2B5EF4-FFF2-40B4-BE49-F238E27FC236}">
                <a16:creationId xmlns:a16="http://schemas.microsoft.com/office/drawing/2014/main" id="{29871834-4124-4A96-8810-F77AAD70CD93}"/>
              </a:ext>
            </a:extLst>
          </p:cNvPr>
          <p:cNvSpPr>
            <a:spLocks noChangeAspect="1"/>
          </p:cNvSpPr>
          <p:nvPr/>
        </p:nvSpPr>
        <p:spPr>
          <a:xfrm>
            <a:off x="7944648" y="319572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1" name="big GREEN 2 Oval 29">
            <a:extLst>
              <a:ext uri="{FF2B5EF4-FFF2-40B4-BE49-F238E27FC236}">
                <a16:creationId xmlns:a16="http://schemas.microsoft.com/office/drawing/2014/main" id="{7D1403A5-A753-40BE-AF60-D5C686E69223}"/>
              </a:ext>
            </a:extLst>
          </p:cNvPr>
          <p:cNvSpPr>
            <a:spLocks noChangeAspect="1"/>
          </p:cNvSpPr>
          <p:nvPr/>
        </p:nvSpPr>
        <p:spPr>
          <a:xfrm>
            <a:off x="7944648" y="319572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2" name="big BLUE 2 Oval 30">
            <a:extLst>
              <a:ext uri="{FF2B5EF4-FFF2-40B4-BE49-F238E27FC236}">
                <a16:creationId xmlns:a16="http://schemas.microsoft.com/office/drawing/2014/main" id="{B50C5F7A-AAB5-4585-84DF-B14C4AF2C4BA}"/>
              </a:ext>
            </a:extLst>
          </p:cNvPr>
          <p:cNvSpPr>
            <a:spLocks noChangeAspect="1"/>
          </p:cNvSpPr>
          <p:nvPr/>
        </p:nvSpPr>
        <p:spPr>
          <a:xfrm>
            <a:off x="7944648" y="319572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3" name="big ORANGE 2 Oval 31">
            <a:extLst>
              <a:ext uri="{FF2B5EF4-FFF2-40B4-BE49-F238E27FC236}">
                <a16:creationId xmlns:a16="http://schemas.microsoft.com/office/drawing/2014/main" id="{A6195068-51A1-4983-AF73-3FDD03DA3FF0}"/>
              </a:ext>
            </a:extLst>
          </p:cNvPr>
          <p:cNvSpPr>
            <a:spLocks noChangeAspect="1"/>
          </p:cNvSpPr>
          <p:nvPr/>
        </p:nvSpPr>
        <p:spPr>
          <a:xfrm>
            <a:off x="7944648" y="319572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4" name="big PURPLE 2 Oval 32">
            <a:extLst>
              <a:ext uri="{FF2B5EF4-FFF2-40B4-BE49-F238E27FC236}">
                <a16:creationId xmlns:a16="http://schemas.microsoft.com/office/drawing/2014/main" id="{B5A79032-C818-4F3B-884A-C6DE64C816F5}"/>
              </a:ext>
            </a:extLst>
          </p:cNvPr>
          <p:cNvSpPr>
            <a:spLocks noChangeAspect="1"/>
          </p:cNvSpPr>
          <p:nvPr/>
        </p:nvSpPr>
        <p:spPr>
          <a:xfrm>
            <a:off x="7944648" y="319572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5" name="small RED 3 Oval 21">
            <a:extLst>
              <a:ext uri="{FF2B5EF4-FFF2-40B4-BE49-F238E27FC236}">
                <a16:creationId xmlns:a16="http://schemas.microsoft.com/office/drawing/2014/main" id="{0333E210-84E7-475E-B63D-810922B84D36}"/>
              </a:ext>
            </a:extLst>
          </p:cNvPr>
          <p:cNvSpPr>
            <a:spLocks noChangeAspect="1"/>
          </p:cNvSpPr>
          <p:nvPr/>
        </p:nvSpPr>
        <p:spPr>
          <a:xfrm rot="16200000">
            <a:off x="8080313" y="286860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6" name="small YELLOW 3 Oval 22">
            <a:extLst>
              <a:ext uri="{FF2B5EF4-FFF2-40B4-BE49-F238E27FC236}">
                <a16:creationId xmlns:a16="http://schemas.microsoft.com/office/drawing/2014/main" id="{636E8E42-EF9F-40D6-AF52-39243E78BF03}"/>
              </a:ext>
            </a:extLst>
          </p:cNvPr>
          <p:cNvSpPr>
            <a:spLocks noChangeAspect="1"/>
          </p:cNvSpPr>
          <p:nvPr/>
        </p:nvSpPr>
        <p:spPr>
          <a:xfrm rot="16200000">
            <a:off x="8080313" y="267312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7" name="small GREEN 3 Oval 23">
            <a:extLst>
              <a:ext uri="{FF2B5EF4-FFF2-40B4-BE49-F238E27FC236}">
                <a16:creationId xmlns:a16="http://schemas.microsoft.com/office/drawing/2014/main" id="{8547925A-A9F3-470B-B71F-E74995AEF896}"/>
              </a:ext>
            </a:extLst>
          </p:cNvPr>
          <p:cNvSpPr>
            <a:spLocks noChangeAspect="1"/>
          </p:cNvSpPr>
          <p:nvPr/>
        </p:nvSpPr>
        <p:spPr>
          <a:xfrm rot="16200000">
            <a:off x="8080313" y="247268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8" name="small BLUE 3 Oval 24">
            <a:extLst>
              <a:ext uri="{FF2B5EF4-FFF2-40B4-BE49-F238E27FC236}">
                <a16:creationId xmlns:a16="http://schemas.microsoft.com/office/drawing/2014/main" id="{7E9A94F3-292F-411E-802D-015B45983F4E}"/>
              </a:ext>
            </a:extLst>
          </p:cNvPr>
          <p:cNvSpPr>
            <a:spLocks noChangeAspect="1"/>
          </p:cNvSpPr>
          <p:nvPr/>
        </p:nvSpPr>
        <p:spPr>
          <a:xfrm rot="16200000">
            <a:off x="8299299" y="286860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9" name="small ORANGE 3 Oval 25">
            <a:extLst>
              <a:ext uri="{FF2B5EF4-FFF2-40B4-BE49-F238E27FC236}">
                <a16:creationId xmlns:a16="http://schemas.microsoft.com/office/drawing/2014/main" id="{7031156D-E711-4BA1-B749-097DB47CA552}"/>
              </a:ext>
            </a:extLst>
          </p:cNvPr>
          <p:cNvSpPr>
            <a:spLocks noChangeAspect="1"/>
          </p:cNvSpPr>
          <p:nvPr/>
        </p:nvSpPr>
        <p:spPr>
          <a:xfrm rot="16200000">
            <a:off x="8299299" y="267312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0" name="small PURPLE 3 Oval 26">
            <a:extLst>
              <a:ext uri="{FF2B5EF4-FFF2-40B4-BE49-F238E27FC236}">
                <a16:creationId xmlns:a16="http://schemas.microsoft.com/office/drawing/2014/main" id="{055D681A-AE44-4DF7-8809-B0D59A192538}"/>
              </a:ext>
            </a:extLst>
          </p:cNvPr>
          <p:cNvSpPr>
            <a:spLocks noChangeAspect="1"/>
          </p:cNvSpPr>
          <p:nvPr/>
        </p:nvSpPr>
        <p:spPr>
          <a:xfrm rot="16200000">
            <a:off x="8299299" y="247268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1" name="big RED 3 Oval 27">
            <a:extLst>
              <a:ext uri="{FF2B5EF4-FFF2-40B4-BE49-F238E27FC236}">
                <a16:creationId xmlns:a16="http://schemas.microsoft.com/office/drawing/2014/main" id="{35D72031-680D-4E11-A0BD-98C12BCE7C43}"/>
              </a:ext>
            </a:extLst>
          </p:cNvPr>
          <p:cNvSpPr>
            <a:spLocks noChangeAspect="1"/>
          </p:cNvSpPr>
          <p:nvPr/>
        </p:nvSpPr>
        <p:spPr>
          <a:xfrm>
            <a:off x="7936313" y="244599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2" name="big YELLOW 3 Oval 28">
            <a:extLst>
              <a:ext uri="{FF2B5EF4-FFF2-40B4-BE49-F238E27FC236}">
                <a16:creationId xmlns:a16="http://schemas.microsoft.com/office/drawing/2014/main" id="{9DDD00DA-7A09-449E-8AF0-B7155733E01C}"/>
              </a:ext>
            </a:extLst>
          </p:cNvPr>
          <p:cNvSpPr>
            <a:spLocks noChangeAspect="1"/>
          </p:cNvSpPr>
          <p:nvPr/>
        </p:nvSpPr>
        <p:spPr>
          <a:xfrm>
            <a:off x="7936313" y="244599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3" name="big GREEN 3 Oval 29">
            <a:extLst>
              <a:ext uri="{FF2B5EF4-FFF2-40B4-BE49-F238E27FC236}">
                <a16:creationId xmlns:a16="http://schemas.microsoft.com/office/drawing/2014/main" id="{A51A837D-55AE-4B44-849D-BF3DD07FEEDA}"/>
              </a:ext>
            </a:extLst>
          </p:cNvPr>
          <p:cNvSpPr>
            <a:spLocks noChangeAspect="1"/>
          </p:cNvSpPr>
          <p:nvPr/>
        </p:nvSpPr>
        <p:spPr>
          <a:xfrm>
            <a:off x="7936313" y="244599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4" name="big BLUE 3 Oval 30">
            <a:extLst>
              <a:ext uri="{FF2B5EF4-FFF2-40B4-BE49-F238E27FC236}">
                <a16:creationId xmlns:a16="http://schemas.microsoft.com/office/drawing/2014/main" id="{C10890F1-9217-40D2-98FF-D8E4E95F416B}"/>
              </a:ext>
            </a:extLst>
          </p:cNvPr>
          <p:cNvSpPr>
            <a:spLocks noChangeAspect="1"/>
          </p:cNvSpPr>
          <p:nvPr/>
        </p:nvSpPr>
        <p:spPr>
          <a:xfrm>
            <a:off x="7936313" y="244599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5" name="big ORANGE 3 Oval 31">
            <a:extLst>
              <a:ext uri="{FF2B5EF4-FFF2-40B4-BE49-F238E27FC236}">
                <a16:creationId xmlns:a16="http://schemas.microsoft.com/office/drawing/2014/main" id="{3F27CB81-66B0-464C-A39F-2B2542A27EBC}"/>
              </a:ext>
            </a:extLst>
          </p:cNvPr>
          <p:cNvSpPr>
            <a:spLocks noChangeAspect="1"/>
          </p:cNvSpPr>
          <p:nvPr/>
        </p:nvSpPr>
        <p:spPr>
          <a:xfrm>
            <a:off x="7936313" y="244599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6" name="big PURPLE 3   Oval 32">
            <a:extLst>
              <a:ext uri="{FF2B5EF4-FFF2-40B4-BE49-F238E27FC236}">
                <a16:creationId xmlns:a16="http://schemas.microsoft.com/office/drawing/2014/main" id="{A6EBE603-1E18-46DF-8D2B-3572F280FF56}"/>
              </a:ext>
            </a:extLst>
          </p:cNvPr>
          <p:cNvSpPr>
            <a:spLocks noChangeAspect="1"/>
          </p:cNvSpPr>
          <p:nvPr/>
        </p:nvSpPr>
        <p:spPr>
          <a:xfrm>
            <a:off x="7936313" y="244599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small RED 4 Oval 21">
            <a:extLst>
              <a:ext uri="{FF2B5EF4-FFF2-40B4-BE49-F238E27FC236}">
                <a16:creationId xmlns:a16="http://schemas.microsoft.com/office/drawing/2014/main" id="{96A54C62-0813-4D2B-AA6D-137A053BF4B0}"/>
              </a:ext>
            </a:extLst>
          </p:cNvPr>
          <p:cNvSpPr>
            <a:spLocks noChangeAspect="1"/>
          </p:cNvSpPr>
          <p:nvPr/>
        </p:nvSpPr>
        <p:spPr>
          <a:xfrm rot="16200000">
            <a:off x="8069427" y="210583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8" name="small YELLOW 4 Oval 22">
            <a:extLst>
              <a:ext uri="{FF2B5EF4-FFF2-40B4-BE49-F238E27FC236}">
                <a16:creationId xmlns:a16="http://schemas.microsoft.com/office/drawing/2014/main" id="{395F2A53-7984-47DC-9E11-033861951995}"/>
              </a:ext>
            </a:extLst>
          </p:cNvPr>
          <p:cNvSpPr>
            <a:spLocks noChangeAspect="1"/>
          </p:cNvSpPr>
          <p:nvPr/>
        </p:nvSpPr>
        <p:spPr>
          <a:xfrm rot="16200000">
            <a:off x="8069427" y="190621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9" name="small GREEN 4 Oval 23">
            <a:extLst>
              <a:ext uri="{FF2B5EF4-FFF2-40B4-BE49-F238E27FC236}">
                <a16:creationId xmlns:a16="http://schemas.microsoft.com/office/drawing/2014/main" id="{FED4A79E-8BDE-4A3E-8785-D5D8BB9BB880}"/>
              </a:ext>
            </a:extLst>
          </p:cNvPr>
          <p:cNvSpPr>
            <a:spLocks noChangeAspect="1"/>
          </p:cNvSpPr>
          <p:nvPr/>
        </p:nvSpPr>
        <p:spPr>
          <a:xfrm rot="16200000">
            <a:off x="8069427" y="171045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0" name="small BLUE 4 Oval 24">
            <a:extLst>
              <a:ext uri="{FF2B5EF4-FFF2-40B4-BE49-F238E27FC236}">
                <a16:creationId xmlns:a16="http://schemas.microsoft.com/office/drawing/2014/main" id="{F86B7DD3-8445-4A64-A5BD-C5B9022AA14E}"/>
              </a:ext>
            </a:extLst>
          </p:cNvPr>
          <p:cNvSpPr>
            <a:spLocks noChangeAspect="1"/>
          </p:cNvSpPr>
          <p:nvPr/>
        </p:nvSpPr>
        <p:spPr>
          <a:xfrm rot="16200000">
            <a:off x="8288413" y="210583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1" name="small ORANGE 4 Oval 25">
            <a:extLst>
              <a:ext uri="{FF2B5EF4-FFF2-40B4-BE49-F238E27FC236}">
                <a16:creationId xmlns:a16="http://schemas.microsoft.com/office/drawing/2014/main" id="{88B85834-9CBA-40C3-84B8-917E66F4DF77}"/>
              </a:ext>
            </a:extLst>
          </p:cNvPr>
          <p:cNvSpPr>
            <a:spLocks noChangeAspect="1"/>
          </p:cNvSpPr>
          <p:nvPr/>
        </p:nvSpPr>
        <p:spPr>
          <a:xfrm rot="16200000">
            <a:off x="8288413" y="190621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2" name="small PURPLE 4 Oval 26">
            <a:extLst>
              <a:ext uri="{FF2B5EF4-FFF2-40B4-BE49-F238E27FC236}">
                <a16:creationId xmlns:a16="http://schemas.microsoft.com/office/drawing/2014/main" id="{7B76507F-5D53-44E1-9A2B-8BD17941EE2C}"/>
              </a:ext>
            </a:extLst>
          </p:cNvPr>
          <p:cNvSpPr>
            <a:spLocks noChangeAspect="1"/>
          </p:cNvSpPr>
          <p:nvPr/>
        </p:nvSpPr>
        <p:spPr>
          <a:xfrm rot="16200000">
            <a:off x="8288413" y="171045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3" name="big RED 4 Oval 27">
            <a:extLst>
              <a:ext uri="{FF2B5EF4-FFF2-40B4-BE49-F238E27FC236}">
                <a16:creationId xmlns:a16="http://schemas.microsoft.com/office/drawing/2014/main" id="{3DA0DB5E-B5AA-42A1-8009-9F2D9382F716}"/>
              </a:ext>
            </a:extLst>
          </p:cNvPr>
          <p:cNvSpPr>
            <a:spLocks noChangeAspect="1"/>
          </p:cNvSpPr>
          <p:nvPr/>
        </p:nvSpPr>
        <p:spPr>
          <a:xfrm>
            <a:off x="7944648" y="168866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4" name="big YELLOW 4 Oval 28">
            <a:extLst>
              <a:ext uri="{FF2B5EF4-FFF2-40B4-BE49-F238E27FC236}">
                <a16:creationId xmlns:a16="http://schemas.microsoft.com/office/drawing/2014/main" id="{6B1E65DC-971B-4725-AC6A-AC556BABE63D}"/>
              </a:ext>
            </a:extLst>
          </p:cNvPr>
          <p:cNvSpPr>
            <a:spLocks noChangeAspect="1"/>
          </p:cNvSpPr>
          <p:nvPr/>
        </p:nvSpPr>
        <p:spPr>
          <a:xfrm>
            <a:off x="7944648" y="168866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5" name="big GREEN 4 Oval 29">
            <a:extLst>
              <a:ext uri="{FF2B5EF4-FFF2-40B4-BE49-F238E27FC236}">
                <a16:creationId xmlns:a16="http://schemas.microsoft.com/office/drawing/2014/main" id="{779237E1-BBB2-4AB7-8F85-67A0A3E1E651}"/>
              </a:ext>
            </a:extLst>
          </p:cNvPr>
          <p:cNvSpPr>
            <a:spLocks noChangeAspect="1"/>
          </p:cNvSpPr>
          <p:nvPr/>
        </p:nvSpPr>
        <p:spPr>
          <a:xfrm>
            <a:off x="7944648" y="168866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6" name="big BLUE 4 Oval 30">
            <a:extLst>
              <a:ext uri="{FF2B5EF4-FFF2-40B4-BE49-F238E27FC236}">
                <a16:creationId xmlns:a16="http://schemas.microsoft.com/office/drawing/2014/main" id="{E7291CF4-530C-4425-BACF-11C0C547B023}"/>
              </a:ext>
            </a:extLst>
          </p:cNvPr>
          <p:cNvSpPr>
            <a:spLocks noChangeAspect="1"/>
          </p:cNvSpPr>
          <p:nvPr/>
        </p:nvSpPr>
        <p:spPr>
          <a:xfrm>
            <a:off x="7944648" y="168866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7" name="big ORANGE 4 Oval 31">
            <a:extLst>
              <a:ext uri="{FF2B5EF4-FFF2-40B4-BE49-F238E27FC236}">
                <a16:creationId xmlns:a16="http://schemas.microsoft.com/office/drawing/2014/main" id="{05A6058E-F9CA-4438-AB8C-1B159A3AA6E6}"/>
              </a:ext>
            </a:extLst>
          </p:cNvPr>
          <p:cNvSpPr>
            <a:spLocks noChangeAspect="1"/>
          </p:cNvSpPr>
          <p:nvPr/>
        </p:nvSpPr>
        <p:spPr>
          <a:xfrm>
            <a:off x="7944648" y="168866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8" name="big PURPLE 4 Oval 32">
            <a:extLst>
              <a:ext uri="{FF2B5EF4-FFF2-40B4-BE49-F238E27FC236}">
                <a16:creationId xmlns:a16="http://schemas.microsoft.com/office/drawing/2014/main" id="{FB4B0944-4FE5-475E-A00D-4B8959E7B1CA}"/>
              </a:ext>
            </a:extLst>
          </p:cNvPr>
          <p:cNvSpPr>
            <a:spLocks noChangeAspect="1"/>
          </p:cNvSpPr>
          <p:nvPr/>
        </p:nvSpPr>
        <p:spPr>
          <a:xfrm>
            <a:off x="7944648" y="168866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9" name="small RED 1 Oval 21">
            <a:extLst>
              <a:ext uri="{FF2B5EF4-FFF2-40B4-BE49-F238E27FC236}">
                <a16:creationId xmlns:a16="http://schemas.microsoft.com/office/drawing/2014/main" id="{88A3EEF8-92C0-4B5A-B52F-D1FC5755739E}"/>
              </a:ext>
            </a:extLst>
          </p:cNvPr>
          <p:cNvSpPr>
            <a:spLocks noChangeAspect="1"/>
          </p:cNvSpPr>
          <p:nvPr/>
        </p:nvSpPr>
        <p:spPr>
          <a:xfrm rot="16200000">
            <a:off x="8816990" y="440542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0" name="small YELLOW 1 Oval 22">
            <a:extLst>
              <a:ext uri="{FF2B5EF4-FFF2-40B4-BE49-F238E27FC236}">
                <a16:creationId xmlns:a16="http://schemas.microsoft.com/office/drawing/2014/main" id="{EA13D4B2-D460-4D4E-877A-B2C442D591FF}"/>
              </a:ext>
            </a:extLst>
          </p:cNvPr>
          <p:cNvSpPr>
            <a:spLocks noChangeAspect="1"/>
          </p:cNvSpPr>
          <p:nvPr/>
        </p:nvSpPr>
        <p:spPr>
          <a:xfrm rot="16200000">
            <a:off x="8816990" y="420808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1" name="small GREEN 1 Oval 23">
            <a:extLst>
              <a:ext uri="{FF2B5EF4-FFF2-40B4-BE49-F238E27FC236}">
                <a16:creationId xmlns:a16="http://schemas.microsoft.com/office/drawing/2014/main" id="{6AAABD57-CF25-470A-AC91-78EB5CD69D45}"/>
              </a:ext>
            </a:extLst>
          </p:cNvPr>
          <p:cNvSpPr>
            <a:spLocks noChangeAspect="1"/>
          </p:cNvSpPr>
          <p:nvPr/>
        </p:nvSpPr>
        <p:spPr>
          <a:xfrm rot="16200000">
            <a:off x="8816990" y="400956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2" name="small BLUE 1 Oval 24">
            <a:extLst>
              <a:ext uri="{FF2B5EF4-FFF2-40B4-BE49-F238E27FC236}">
                <a16:creationId xmlns:a16="http://schemas.microsoft.com/office/drawing/2014/main" id="{E6128E89-4C0D-48C3-A839-4752051EDE67}"/>
              </a:ext>
            </a:extLst>
          </p:cNvPr>
          <p:cNvSpPr>
            <a:spLocks noChangeAspect="1"/>
          </p:cNvSpPr>
          <p:nvPr/>
        </p:nvSpPr>
        <p:spPr>
          <a:xfrm rot="16200000">
            <a:off x="9035976" y="440542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3" name="small ORANGE 1 Oval 25">
            <a:extLst>
              <a:ext uri="{FF2B5EF4-FFF2-40B4-BE49-F238E27FC236}">
                <a16:creationId xmlns:a16="http://schemas.microsoft.com/office/drawing/2014/main" id="{351D5D55-3849-4FB3-B338-843785609C7F}"/>
              </a:ext>
            </a:extLst>
          </p:cNvPr>
          <p:cNvSpPr>
            <a:spLocks noChangeAspect="1"/>
          </p:cNvSpPr>
          <p:nvPr/>
        </p:nvSpPr>
        <p:spPr>
          <a:xfrm rot="16200000">
            <a:off x="9035976" y="420808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4" name="small PURPLE 1 Oval 26">
            <a:extLst>
              <a:ext uri="{FF2B5EF4-FFF2-40B4-BE49-F238E27FC236}">
                <a16:creationId xmlns:a16="http://schemas.microsoft.com/office/drawing/2014/main" id="{2FDACBB2-4B15-4E46-AFB3-CBB5C9D101FE}"/>
              </a:ext>
            </a:extLst>
          </p:cNvPr>
          <p:cNvSpPr>
            <a:spLocks noChangeAspect="1"/>
          </p:cNvSpPr>
          <p:nvPr/>
        </p:nvSpPr>
        <p:spPr>
          <a:xfrm rot="16200000">
            <a:off x="9035976" y="400956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5" name="big RED 1 Oval 27">
            <a:extLst>
              <a:ext uri="{FF2B5EF4-FFF2-40B4-BE49-F238E27FC236}">
                <a16:creationId xmlns:a16="http://schemas.microsoft.com/office/drawing/2014/main" id="{680917A0-9F4B-447C-928A-F0DDAAA01F62}"/>
              </a:ext>
            </a:extLst>
          </p:cNvPr>
          <p:cNvSpPr>
            <a:spLocks noChangeAspect="1"/>
          </p:cNvSpPr>
          <p:nvPr/>
        </p:nvSpPr>
        <p:spPr>
          <a:xfrm>
            <a:off x="8683295" y="397386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6" name="big YELLOW 1 Oval 28">
            <a:extLst>
              <a:ext uri="{FF2B5EF4-FFF2-40B4-BE49-F238E27FC236}">
                <a16:creationId xmlns:a16="http://schemas.microsoft.com/office/drawing/2014/main" id="{02A1EE9F-CF4B-4B84-BABF-ED12753CF31F}"/>
              </a:ext>
            </a:extLst>
          </p:cNvPr>
          <p:cNvSpPr>
            <a:spLocks noChangeAspect="1"/>
          </p:cNvSpPr>
          <p:nvPr/>
        </p:nvSpPr>
        <p:spPr>
          <a:xfrm>
            <a:off x="8683295" y="397386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7" name="big GREEN 1 Oval 29">
            <a:extLst>
              <a:ext uri="{FF2B5EF4-FFF2-40B4-BE49-F238E27FC236}">
                <a16:creationId xmlns:a16="http://schemas.microsoft.com/office/drawing/2014/main" id="{A926C992-9B1A-4573-A8DE-E7DB09BF3457}"/>
              </a:ext>
            </a:extLst>
          </p:cNvPr>
          <p:cNvSpPr>
            <a:spLocks noChangeAspect="1"/>
          </p:cNvSpPr>
          <p:nvPr/>
        </p:nvSpPr>
        <p:spPr>
          <a:xfrm>
            <a:off x="8683295" y="397386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8" name="big BLUE1 Oval 30">
            <a:extLst>
              <a:ext uri="{FF2B5EF4-FFF2-40B4-BE49-F238E27FC236}">
                <a16:creationId xmlns:a16="http://schemas.microsoft.com/office/drawing/2014/main" id="{E11CC208-B880-4E98-B67A-C67E494A844B}"/>
              </a:ext>
            </a:extLst>
          </p:cNvPr>
          <p:cNvSpPr>
            <a:spLocks noChangeAspect="1"/>
          </p:cNvSpPr>
          <p:nvPr/>
        </p:nvSpPr>
        <p:spPr>
          <a:xfrm>
            <a:off x="8683295" y="397386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9" name="big ORANGE 1 Oval 31">
            <a:extLst>
              <a:ext uri="{FF2B5EF4-FFF2-40B4-BE49-F238E27FC236}">
                <a16:creationId xmlns:a16="http://schemas.microsoft.com/office/drawing/2014/main" id="{E5F5B95F-2922-4E65-8971-DE9696FAE841}"/>
              </a:ext>
            </a:extLst>
          </p:cNvPr>
          <p:cNvSpPr>
            <a:spLocks noChangeAspect="1"/>
          </p:cNvSpPr>
          <p:nvPr/>
        </p:nvSpPr>
        <p:spPr>
          <a:xfrm>
            <a:off x="8683295" y="397386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0" name="big PURPLE 1  Oval 32">
            <a:extLst>
              <a:ext uri="{FF2B5EF4-FFF2-40B4-BE49-F238E27FC236}">
                <a16:creationId xmlns:a16="http://schemas.microsoft.com/office/drawing/2014/main" id="{34297951-76BA-4FA6-8E21-34184F35EE08}"/>
              </a:ext>
            </a:extLst>
          </p:cNvPr>
          <p:cNvSpPr>
            <a:spLocks noChangeAspect="1"/>
          </p:cNvSpPr>
          <p:nvPr/>
        </p:nvSpPr>
        <p:spPr>
          <a:xfrm>
            <a:off x="8683295" y="397386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1" name="white 4  Oval 38">
            <a:extLst>
              <a:ext uri="{FF2B5EF4-FFF2-40B4-BE49-F238E27FC236}">
                <a16:creationId xmlns:a16="http://schemas.microsoft.com/office/drawing/2014/main" id="{325B1A49-9543-4929-8A14-2AB72ED62FD1}"/>
              </a:ext>
            </a:extLst>
          </p:cNvPr>
          <p:cNvSpPr/>
          <p:nvPr/>
        </p:nvSpPr>
        <p:spPr>
          <a:xfrm>
            <a:off x="9026567" y="508006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2" name="white 3 Oval 39">
            <a:extLst>
              <a:ext uri="{FF2B5EF4-FFF2-40B4-BE49-F238E27FC236}">
                <a16:creationId xmlns:a16="http://schemas.microsoft.com/office/drawing/2014/main" id="{713A7CC3-5176-442D-B37B-C9E6FDCACD61}"/>
              </a:ext>
            </a:extLst>
          </p:cNvPr>
          <p:cNvSpPr/>
          <p:nvPr/>
        </p:nvSpPr>
        <p:spPr>
          <a:xfrm>
            <a:off x="8711570" y="476534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3" name="white 2 Oval 40">
            <a:extLst>
              <a:ext uri="{FF2B5EF4-FFF2-40B4-BE49-F238E27FC236}">
                <a16:creationId xmlns:a16="http://schemas.microsoft.com/office/drawing/2014/main" id="{184FABAF-E913-4AB1-A535-83C0A5839C34}"/>
              </a:ext>
            </a:extLst>
          </p:cNvPr>
          <p:cNvSpPr/>
          <p:nvPr/>
        </p:nvSpPr>
        <p:spPr>
          <a:xfrm>
            <a:off x="8721875" y="508006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4" name="white 1  Oval 41">
            <a:extLst>
              <a:ext uri="{FF2B5EF4-FFF2-40B4-BE49-F238E27FC236}">
                <a16:creationId xmlns:a16="http://schemas.microsoft.com/office/drawing/2014/main" id="{FF5B7BBF-D82C-417A-B422-0F49F29EE94F}"/>
              </a:ext>
            </a:extLst>
          </p:cNvPr>
          <p:cNvSpPr/>
          <p:nvPr/>
        </p:nvSpPr>
        <p:spPr>
          <a:xfrm>
            <a:off x="9016211" y="476534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5" name="black 2 green Oval 42">
            <a:extLst>
              <a:ext uri="{FF2B5EF4-FFF2-40B4-BE49-F238E27FC236}">
                <a16:creationId xmlns:a16="http://schemas.microsoft.com/office/drawing/2014/main" id="{E4B8E625-49A7-45A3-9F84-D86589FB0D6A}"/>
              </a:ext>
            </a:extLst>
          </p:cNvPr>
          <p:cNvSpPr/>
          <p:nvPr/>
        </p:nvSpPr>
        <p:spPr>
          <a:xfrm>
            <a:off x="8721875" y="508006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6" name="black 1 purple Oval 43">
            <a:extLst>
              <a:ext uri="{FF2B5EF4-FFF2-40B4-BE49-F238E27FC236}">
                <a16:creationId xmlns:a16="http://schemas.microsoft.com/office/drawing/2014/main" id="{E300327B-8091-4DD6-83F5-4B4FBCBF04AE}"/>
              </a:ext>
            </a:extLst>
          </p:cNvPr>
          <p:cNvSpPr/>
          <p:nvPr/>
        </p:nvSpPr>
        <p:spPr>
          <a:xfrm>
            <a:off x="9016211" y="476534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7" name="black 3 yellow Oval 44">
            <a:extLst>
              <a:ext uri="{FF2B5EF4-FFF2-40B4-BE49-F238E27FC236}">
                <a16:creationId xmlns:a16="http://schemas.microsoft.com/office/drawing/2014/main" id="{1DCFB11C-7759-4D65-8F1D-86A5E5E45DC3}"/>
              </a:ext>
            </a:extLst>
          </p:cNvPr>
          <p:cNvSpPr/>
          <p:nvPr/>
        </p:nvSpPr>
        <p:spPr>
          <a:xfrm>
            <a:off x="8711570" y="476534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8" name="black 4 red Oval 45">
            <a:extLst>
              <a:ext uri="{FF2B5EF4-FFF2-40B4-BE49-F238E27FC236}">
                <a16:creationId xmlns:a16="http://schemas.microsoft.com/office/drawing/2014/main" id="{5409D6E2-AE27-4742-9EE2-4A3FAEEBD1AF}"/>
              </a:ext>
            </a:extLst>
          </p:cNvPr>
          <p:cNvSpPr/>
          <p:nvPr/>
        </p:nvSpPr>
        <p:spPr>
          <a:xfrm>
            <a:off x="9026567" y="508006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9" name="cover 4 Rectangle 54">
            <a:extLst>
              <a:ext uri="{FF2B5EF4-FFF2-40B4-BE49-F238E27FC236}">
                <a16:creationId xmlns:a16="http://schemas.microsoft.com/office/drawing/2014/main" id="{212B18C5-EBFD-4A01-9B72-FE7CA5091164}"/>
              </a:ext>
            </a:extLst>
          </p:cNvPr>
          <p:cNvSpPr/>
          <p:nvPr/>
        </p:nvSpPr>
        <p:spPr>
          <a:xfrm>
            <a:off x="8655821"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0" name="cover 3 Rectangle 55">
            <a:extLst>
              <a:ext uri="{FF2B5EF4-FFF2-40B4-BE49-F238E27FC236}">
                <a16:creationId xmlns:a16="http://schemas.microsoft.com/office/drawing/2014/main" id="{0524AD4D-4FCE-47F3-B0DB-6266E796D1FC}"/>
              </a:ext>
            </a:extLst>
          </p:cNvPr>
          <p:cNvSpPr/>
          <p:nvPr/>
        </p:nvSpPr>
        <p:spPr>
          <a:xfrm>
            <a:off x="8655821"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1" name="cover 1 Rectangle 57">
            <a:extLst>
              <a:ext uri="{FF2B5EF4-FFF2-40B4-BE49-F238E27FC236}">
                <a16:creationId xmlns:a16="http://schemas.microsoft.com/office/drawing/2014/main" id="{C2CEC123-5C79-4A9C-B581-342775100458}"/>
              </a:ext>
            </a:extLst>
          </p:cNvPr>
          <p:cNvSpPr/>
          <p:nvPr/>
        </p:nvSpPr>
        <p:spPr>
          <a:xfrm>
            <a:off x="8655821"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2" name="cover 2 Rectangle 56">
            <a:extLst>
              <a:ext uri="{FF2B5EF4-FFF2-40B4-BE49-F238E27FC236}">
                <a16:creationId xmlns:a16="http://schemas.microsoft.com/office/drawing/2014/main" id="{6BE703D5-3CB1-43BB-932B-64FB918E0EEE}"/>
              </a:ext>
            </a:extLst>
          </p:cNvPr>
          <p:cNvSpPr/>
          <p:nvPr/>
        </p:nvSpPr>
        <p:spPr>
          <a:xfrm>
            <a:off x="8655821"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3" name="small RED 2 Oval 21">
            <a:extLst>
              <a:ext uri="{FF2B5EF4-FFF2-40B4-BE49-F238E27FC236}">
                <a16:creationId xmlns:a16="http://schemas.microsoft.com/office/drawing/2014/main" id="{8A287E02-EC5A-4E13-A0BD-CE3572A68591}"/>
              </a:ext>
            </a:extLst>
          </p:cNvPr>
          <p:cNvSpPr>
            <a:spLocks noChangeAspect="1"/>
          </p:cNvSpPr>
          <p:nvPr/>
        </p:nvSpPr>
        <p:spPr>
          <a:xfrm rot="16200000">
            <a:off x="8816990" y="364342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4" name="small YELLOW 2 Oval 22">
            <a:extLst>
              <a:ext uri="{FF2B5EF4-FFF2-40B4-BE49-F238E27FC236}">
                <a16:creationId xmlns:a16="http://schemas.microsoft.com/office/drawing/2014/main" id="{3595B122-A306-4DBA-AB42-46475F09E665}"/>
              </a:ext>
            </a:extLst>
          </p:cNvPr>
          <p:cNvSpPr>
            <a:spLocks noChangeAspect="1"/>
          </p:cNvSpPr>
          <p:nvPr/>
        </p:nvSpPr>
        <p:spPr>
          <a:xfrm rot="16200000">
            <a:off x="8816990" y="344302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5" name="small GREEN 2 Oval 23">
            <a:extLst>
              <a:ext uri="{FF2B5EF4-FFF2-40B4-BE49-F238E27FC236}">
                <a16:creationId xmlns:a16="http://schemas.microsoft.com/office/drawing/2014/main" id="{C6570716-290E-4495-81D4-D31390EB9477}"/>
              </a:ext>
            </a:extLst>
          </p:cNvPr>
          <p:cNvSpPr>
            <a:spLocks noChangeAspect="1"/>
          </p:cNvSpPr>
          <p:nvPr/>
        </p:nvSpPr>
        <p:spPr>
          <a:xfrm rot="16200000">
            <a:off x="8816990" y="324600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6" name="small BLUE 2 Oval 24">
            <a:extLst>
              <a:ext uri="{FF2B5EF4-FFF2-40B4-BE49-F238E27FC236}">
                <a16:creationId xmlns:a16="http://schemas.microsoft.com/office/drawing/2014/main" id="{B86BCF7D-12DC-4AAA-BDEE-22730109495F}"/>
              </a:ext>
            </a:extLst>
          </p:cNvPr>
          <p:cNvSpPr>
            <a:spLocks noChangeAspect="1"/>
          </p:cNvSpPr>
          <p:nvPr/>
        </p:nvSpPr>
        <p:spPr>
          <a:xfrm rot="16200000">
            <a:off x="9035976" y="364342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7" name="small ORANGE 2 Oval 25">
            <a:extLst>
              <a:ext uri="{FF2B5EF4-FFF2-40B4-BE49-F238E27FC236}">
                <a16:creationId xmlns:a16="http://schemas.microsoft.com/office/drawing/2014/main" id="{96BA1535-A933-4B2B-8AC3-3BC75F995DA5}"/>
              </a:ext>
            </a:extLst>
          </p:cNvPr>
          <p:cNvSpPr>
            <a:spLocks noChangeAspect="1"/>
          </p:cNvSpPr>
          <p:nvPr/>
        </p:nvSpPr>
        <p:spPr>
          <a:xfrm rot="16200000">
            <a:off x="9035976" y="344302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8" name="small PURPLE 2 Oval 26">
            <a:extLst>
              <a:ext uri="{FF2B5EF4-FFF2-40B4-BE49-F238E27FC236}">
                <a16:creationId xmlns:a16="http://schemas.microsoft.com/office/drawing/2014/main" id="{9C43E7D8-7DC2-4A63-AE29-E4FE825AB567}"/>
              </a:ext>
            </a:extLst>
          </p:cNvPr>
          <p:cNvSpPr>
            <a:spLocks noChangeAspect="1"/>
          </p:cNvSpPr>
          <p:nvPr/>
        </p:nvSpPr>
        <p:spPr>
          <a:xfrm rot="16200000">
            <a:off x="9035976" y="324600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9" name="big RED 2 Oval 27">
            <a:extLst>
              <a:ext uri="{FF2B5EF4-FFF2-40B4-BE49-F238E27FC236}">
                <a16:creationId xmlns:a16="http://schemas.microsoft.com/office/drawing/2014/main" id="{4188DF1E-8670-4BD5-A108-C294557BD9A5}"/>
              </a:ext>
            </a:extLst>
          </p:cNvPr>
          <p:cNvSpPr>
            <a:spLocks noChangeAspect="1"/>
          </p:cNvSpPr>
          <p:nvPr/>
        </p:nvSpPr>
        <p:spPr>
          <a:xfrm>
            <a:off x="8692211" y="321440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0" name="big YELLOW 2 Oval 28">
            <a:extLst>
              <a:ext uri="{FF2B5EF4-FFF2-40B4-BE49-F238E27FC236}">
                <a16:creationId xmlns:a16="http://schemas.microsoft.com/office/drawing/2014/main" id="{71929B61-78B1-42D1-A144-5D9D8FFA2334}"/>
              </a:ext>
            </a:extLst>
          </p:cNvPr>
          <p:cNvSpPr>
            <a:spLocks noChangeAspect="1"/>
          </p:cNvSpPr>
          <p:nvPr/>
        </p:nvSpPr>
        <p:spPr>
          <a:xfrm>
            <a:off x="8692211" y="321440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1" name="big GREEN 2 Oval 29">
            <a:extLst>
              <a:ext uri="{FF2B5EF4-FFF2-40B4-BE49-F238E27FC236}">
                <a16:creationId xmlns:a16="http://schemas.microsoft.com/office/drawing/2014/main" id="{9799511F-0594-4C61-8434-60751F8782D7}"/>
              </a:ext>
            </a:extLst>
          </p:cNvPr>
          <p:cNvSpPr>
            <a:spLocks noChangeAspect="1"/>
          </p:cNvSpPr>
          <p:nvPr/>
        </p:nvSpPr>
        <p:spPr>
          <a:xfrm>
            <a:off x="8692211" y="321440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2" name="big BLUE 2 Oval 30">
            <a:extLst>
              <a:ext uri="{FF2B5EF4-FFF2-40B4-BE49-F238E27FC236}">
                <a16:creationId xmlns:a16="http://schemas.microsoft.com/office/drawing/2014/main" id="{839E80F5-0944-477B-8261-47D43A8E5DCE}"/>
              </a:ext>
            </a:extLst>
          </p:cNvPr>
          <p:cNvSpPr>
            <a:spLocks noChangeAspect="1"/>
          </p:cNvSpPr>
          <p:nvPr/>
        </p:nvSpPr>
        <p:spPr>
          <a:xfrm>
            <a:off x="8692211" y="321440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3" name="big ORANGE 2 Oval 31">
            <a:extLst>
              <a:ext uri="{FF2B5EF4-FFF2-40B4-BE49-F238E27FC236}">
                <a16:creationId xmlns:a16="http://schemas.microsoft.com/office/drawing/2014/main" id="{D7848198-41BF-433A-9A94-5BB197631110}"/>
              </a:ext>
            </a:extLst>
          </p:cNvPr>
          <p:cNvSpPr>
            <a:spLocks noChangeAspect="1"/>
          </p:cNvSpPr>
          <p:nvPr/>
        </p:nvSpPr>
        <p:spPr>
          <a:xfrm>
            <a:off x="8692211" y="321440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4" name="big PURPLE 2 Oval 32">
            <a:extLst>
              <a:ext uri="{FF2B5EF4-FFF2-40B4-BE49-F238E27FC236}">
                <a16:creationId xmlns:a16="http://schemas.microsoft.com/office/drawing/2014/main" id="{0589E69E-C057-4DE3-9868-80E92D29B74E}"/>
              </a:ext>
            </a:extLst>
          </p:cNvPr>
          <p:cNvSpPr>
            <a:spLocks noChangeAspect="1"/>
          </p:cNvSpPr>
          <p:nvPr/>
        </p:nvSpPr>
        <p:spPr>
          <a:xfrm>
            <a:off x="8692211" y="321440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5" name="small RED 3 Oval 21">
            <a:extLst>
              <a:ext uri="{FF2B5EF4-FFF2-40B4-BE49-F238E27FC236}">
                <a16:creationId xmlns:a16="http://schemas.microsoft.com/office/drawing/2014/main" id="{08DA61B7-9CEA-4469-909E-AD63F346E9AD}"/>
              </a:ext>
            </a:extLst>
          </p:cNvPr>
          <p:cNvSpPr>
            <a:spLocks noChangeAspect="1"/>
          </p:cNvSpPr>
          <p:nvPr/>
        </p:nvSpPr>
        <p:spPr>
          <a:xfrm rot="16200000">
            <a:off x="8827876" y="288184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6" name="small YELLOW 3 Oval 22">
            <a:extLst>
              <a:ext uri="{FF2B5EF4-FFF2-40B4-BE49-F238E27FC236}">
                <a16:creationId xmlns:a16="http://schemas.microsoft.com/office/drawing/2014/main" id="{897ABAF1-0FF3-4423-B182-071A740C32CA}"/>
              </a:ext>
            </a:extLst>
          </p:cNvPr>
          <p:cNvSpPr>
            <a:spLocks noChangeAspect="1"/>
          </p:cNvSpPr>
          <p:nvPr/>
        </p:nvSpPr>
        <p:spPr>
          <a:xfrm rot="16200000">
            <a:off x="8827876" y="268637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7" name="small GREEN 3 Oval 23">
            <a:extLst>
              <a:ext uri="{FF2B5EF4-FFF2-40B4-BE49-F238E27FC236}">
                <a16:creationId xmlns:a16="http://schemas.microsoft.com/office/drawing/2014/main" id="{F09F6AA5-DB5E-403A-AB74-82DCE8BF63D0}"/>
              </a:ext>
            </a:extLst>
          </p:cNvPr>
          <p:cNvSpPr>
            <a:spLocks noChangeAspect="1"/>
          </p:cNvSpPr>
          <p:nvPr/>
        </p:nvSpPr>
        <p:spPr>
          <a:xfrm rot="16200000">
            <a:off x="8827876" y="248593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8" name="small BLUE 3 Oval 24">
            <a:extLst>
              <a:ext uri="{FF2B5EF4-FFF2-40B4-BE49-F238E27FC236}">
                <a16:creationId xmlns:a16="http://schemas.microsoft.com/office/drawing/2014/main" id="{A6859418-7314-4650-AB7F-2145C18F4C08}"/>
              </a:ext>
            </a:extLst>
          </p:cNvPr>
          <p:cNvSpPr>
            <a:spLocks noChangeAspect="1"/>
          </p:cNvSpPr>
          <p:nvPr/>
        </p:nvSpPr>
        <p:spPr>
          <a:xfrm rot="16200000">
            <a:off x="9046862" y="288184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9" name="small ORANGE 3 Oval 25">
            <a:extLst>
              <a:ext uri="{FF2B5EF4-FFF2-40B4-BE49-F238E27FC236}">
                <a16:creationId xmlns:a16="http://schemas.microsoft.com/office/drawing/2014/main" id="{B5A1A01B-ECFC-4D00-B754-98B82C034DBD}"/>
              </a:ext>
            </a:extLst>
          </p:cNvPr>
          <p:cNvSpPr>
            <a:spLocks noChangeAspect="1"/>
          </p:cNvSpPr>
          <p:nvPr/>
        </p:nvSpPr>
        <p:spPr>
          <a:xfrm rot="16200000">
            <a:off x="9046862" y="268637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0" name="small PURPLE 3 Oval 26">
            <a:extLst>
              <a:ext uri="{FF2B5EF4-FFF2-40B4-BE49-F238E27FC236}">
                <a16:creationId xmlns:a16="http://schemas.microsoft.com/office/drawing/2014/main" id="{94E81569-BEDB-47A0-805D-C783DE31D921}"/>
              </a:ext>
            </a:extLst>
          </p:cNvPr>
          <p:cNvSpPr>
            <a:spLocks noChangeAspect="1"/>
          </p:cNvSpPr>
          <p:nvPr/>
        </p:nvSpPr>
        <p:spPr>
          <a:xfrm rot="16200000">
            <a:off x="9046862" y="248593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1" name="big RED 3 Oval 27">
            <a:extLst>
              <a:ext uri="{FF2B5EF4-FFF2-40B4-BE49-F238E27FC236}">
                <a16:creationId xmlns:a16="http://schemas.microsoft.com/office/drawing/2014/main" id="{84CC8CCE-DB02-40F0-B2DB-310C6A244774}"/>
              </a:ext>
            </a:extLst>
          </p:cNvPr>
          <p:cNvSpPr>
            <a:spLocks noChangeAspect="1"/>
          </p:cNvSpPr>
          <p:nvPr/>
        </p:nvSpPr>
        <p:spPr>
          <a:xfrm>
            <a:off x="8683876" y="245924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2" name="big YELLOW 3 Oval 28">
            <a:extLst>
              <a:ext uri="{FF2B5EF4-FFF2-40B4-BE49-F238E27FC236}">
                <a16:creationId xmlns:a16="http://schemas.microsoft.com/office/drawing/2014/main" id="{69E1A974-0865-4E7E-B699-9275BA15D9AE}"/>
              </a:ext>
            </a:extLst>
          </p:cNvPr>
          <p:cNvSpPr>
            <a:spLocks noChangeAspect="1"/>
          </p:cNvSpPr>
          <p:nvPr/>
        </p:nvSpPr>
        <p:spPr>
          <a:xfrm>
            <a:off x="8683876" y="245924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3" name="big GREEN 3 Oval 29">
            <a:extLst>
              <a:ext uri="{FF2B5EF4-FFF2-40B4-BE49-F238E27FC236}">
                <a16:creationId xmlns:a16="http://schemas.microsoft.com/office/drawing/2014/main" id="{5128116E-D3B8-4A2A-87D7-FD97D3CAADEB}"/>
              </a:ext>
            </a:extLst>
          </p:cNvPr>
          <p:cNvSpPr>
            <a:spLocks noChangeAspect="1"/>
          </p:cNvSpPr>
          <p:nvPr/>
        </p:nvSpPr>
        <p:spPr>
          <a:xfrm>
            <a:off x="8683876" y="245924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4" name="big BLUE 3 Oval 30">
            <a:extLst>
              <a:ext uri="{FF2B5EF4-FFF2-40B4-BE49-F238E27FC236}">
                <a16:creationId xmlns:a16="http://schemas.microsoft.com/office/drawing/2014/main" id="{5479FFCF-4548-4AC2-AE9D-2425F75EFBE0}"/>
              </a:ext>
            </a:extLst>
          </p:cNvPr>
          <p:cNvSpPr>
            <a:spLocks noChangeAspect="1"/>
          </p:cNvSpPr>
          <p:nvPr/>
        </p:nvSpPr>
        <p:spPr>
          <a:xfrm>
            <a:off x="8683876" y="245924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5" name="big ORANGE 3 Oval 31">
            <a:extLst>
              <a:ext uri="{FF2B5EF4-FFF2-40B4-BE49-F238E27FC236}">
                <a16:creationId xmlns:a16="http://schemas.microsoft.com/office/drawing/2014/main" id="{8F7C61F3-9174-49CF-93BA-14D7AC6DE366}"/>
              </a:ext>
            </a:extLst>
          </p:cNvPr>
          <p:cNvSpPr>
            <a:spLocks noChangeAspect="1"/>
          </p:cNvSpPr>
          <p:nvPr/>
        </p:nvSpPr>
        <p:spPr>
          <a:xfrm>
            <a:off x="8683876" y="245924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6" name="big PURPLE 3   Oval 32">
            <a:extLst>
              <a:ext uri="{FF2B5EF4-FFF2-40B4-BE49-F238E27FC236}">
                <a16:creationId xmlns:a16="http://schemas.microsoft.com/office/drawing/2014/main" id="{31674ED9-8C1E-46E6-AF0D-DA68BB98A614}"/>
              </a:ext>
            </a:extLst>
          </p:cNvPr>
          <p:cNvSpPr>
            <a:spLocks noChangeAspect="1"/>
          </p:cNvSpPr>
          <p:nvPr/>
        </p:nvSpPr>
        <p:spPr>
          <a:xfrm>
            <a:off x="8683876" y="245924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7" name="small RED 4 Oval 21">
            <a:extLst>
              <a:ext uri="{FF2B5EF4-FFF2-40B4-BE49-F238E27FC236}">
                <a16:creationId xmlns:a16="http://schemas.microsoft.com/office/drawing/2014/main" id="{23AE1751-AB3E-47BB-9890-572B3FF48737}"/>
              </a:ext>
            </a:extLst>
          </p:cNvPr>
          <p:cNvSpPr>
            <a:spLocks noChangeAspect="1"/>
          </p:cNvSpPr>
          <p:nvPr/>
        </p:nvSpPr>
        <p:spPr>
          <a:xfrm rot="16200000">
            <a:off x="8816990" y="211907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8" name="small YELLOW 4 Oval 22">
            <a:extLst>
              <a:ext uri="{FF2B5EF4-FFF2-40B4-BE49-F238E27FC236}">
                <a16:creationId xmlns:a16="http://schemas.microsoft.com/office/drawing/2014/main" id="{17618A13-6896-40D8-850E-1491B777E97A}"/>
              </a:ext>
            </a:extLst>
          </p:cNvPr>
          <p:cNvSpPr>
            <a:spLocks noChangeAspect="1"/>
          </p:cNvSpPr>
          <p:nvPr/>
        </p:nvSpPr>
        <p:spPr>
          <a:xfrm rot="16200000">
            <a:off x="8816990" y="191946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9" name="small GREEN 4 Oval 23">
            <a:extLst>
              <a:ext uri="{FF2B5EF4-FFF2-40B4-BE49-F238E27FC236}">
                <a16:creationId xmlns:a16="http://schemas.microsoft.com/office/drawing/2014/main" id="{0096BD1F-1692-4DD0-88A2-614085BEAAC4}"/>
              </a:ext>
            </a:extLst>
          </p:cNvPr>
          <p:cNvSpPr>
            <a:spLocks noChangeAspect="1"/>
          </p:cNvSpPr>
          <p:nvPr/>
        </p:nvSpPr>
        <p:spPr>
          <a:xfrm rot="16200000">
            <a:off x="8816990" y="172369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0" name="small BLUE 4 Oval 24">
            <a:extLst>
              <a:ext uri="{FF2B5EF4-FFF2-40B4-BE49-F238E27FC236}">
                <a16:creationId xmlns:a16="http://schemas.microsoft.com/office/drawing/2014/main" id="{F189CC2E-B80C-4CC0-B42A-1EECDF73AE35}"/>
              </a:ext>
            </a:extLst>
          </p:cNvPr>
          <p:cNvSpPr>
            <a:spLocks noChangeAspect="1"/>
          </p:cNvSpPr>
          <p:nvPr/>
        </p:nvSpPr>
        <p:spPr>
          <a:xfrm rot="16200000">
            <a:off x="9035976" y="211907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1" name="small ORANGE 4 Oval 25">
            <a:extLst>
              <a:ext uri="{FF2B5EF4-FFF2-40B4-BE49-F238E27FC236}">
                <a16:creationId xmlns:a16="http://schemas.microsoft.com/office/drawing/2014/main" id="{436DCEB6-BA4A-4F7B-A9D7-157734C3B5B4}"/>
              </a:ext>
            </a:extLst>
          </p:cNvPr>
          <p:cNvSpPr>
            <a:spLocks noChangeAspect="1"/>
          </p:cNvSpPr>
          <p:nvPr/>
        </p:nvSpPr>
        <p:spPr>
          <a:xfrm rot="16200000">
            <a:off x="9035976" y="191946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2" name="small PURPLE 4 Oval 26">
            <a:extLst>
              <a:ext uri="{FF2B5EF4-FFF2-40B4-BE49-F238E27FC236}">
                <a16:creationId xmlns:a16="http://schemas.microsoft.com/office/drawing/2014/main" id="{327DB5A2-B686-4B70-A93E-A24A149D001B}"/>
              </a:ext>
            </a:extLst>
          </p:cNvPr>
          <p:cNvSpPr>
            <a:spLocks noChangeAspect="1"/>
          </p:cNvSpPr>
          <p:nvPr/>
        </p:nvSpPr>
        <p:spPr>
          <a:xfrm rot="16200000">
            <a:off x="9035976" y="172369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3" name="big RED 4 Oval 27">
            <a:extLst>
              <a:ext uri="{FF2B5EF4-FFF2-40B4-BE49-F238E27FC236}">
                <a16:creationId xmlns:a16="http://schemas.microsoft.com/office/drawing/2014/main" id="{EC0FC456-4C97-4D80-91DE-06A374302E00}"/>
              </a:ext>
            </a:extLst>
          </p:cNvPr>
          <p:cNvSpPr>
            <a:spLocks noChangeAspect="1"/>
          </p:cNvSpPr>
          <p:nvPr/>
        </p:nvSpPr>
        <p:spPr>
          <a:xfrm>
            <a:off x="8692211" y="17019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4" name="big YELLOW 4 Oval 28">
            <a:extLst>
              <a:ext uri="{FF2B5EF4-FFF2-40B4-BE49-F238E27FC236}">
                <a16:creationId xmlns:a16="http://schemas.microsoft.com/office/drawing/2014/main" id="{0939552D-34CA-4FCB-95D0-CBA46DCBA967}"/>
              </a:ext>
            </a:extLst>
          </p:cNvPr>
          <p:cNvSpPr>
            <a:spLocks noChangeAspect="1"/>
          </p:cNvSpPr>
          <p:nvPr/>
        </p:nvSpPr>
        <p:spPr>
          <a:xfrm>
            <a:off x="8692211" y="17019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5" name="big GREEN 4 Oval 29">
            <a:extLst>
              <a:ext uri="{FF2B5EF4-FFF2-40B4-BE49-F238E27FC236}">
                <a16:creationId xmlns:a16="http://schemas.microsoft.com/office/drawing/2014/main" id="{31F81445-AE6E-4884-9D48-CD41B6A4BC63}"/>
              </a:ext>
            </a:extLst>
          </p:cNvPr>
          <p:cNvSpPr>
            <a:spLocks noChangeAspect="1"/>
          </p:cNvSpPr>
          <p:nvPr/>
        </p:nvSpPr>
        <p:spPr>
          <a:xfrm>
            <a:off x="8692211" y="17019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6" name="big BLUE 4 Oval 30">
            <a:extLst>
              <a:ext uri="{FF2B5EF4-FFF2-40B4-BE49-F238E27FC236}">
                <a16:creationId xmlns:a16="http://schemas.microsoft.com/office/drawing/2014/main" id="{F51A8ADE-621F-4557-A0D3-10C5A630751A}"/>
              </a:ext>
            </a:extLst>
          </p:cNvPr>
          <p:cNvSpPr>
            <a:spLocks noChangeAspect="1"/>
          </p:cNvSpPr>
          <p:nvPr/>
        </p:nvSpPr>
        <p:spPr>
          <a:xfrm>
            <a:off x="8692211" y="17019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7" name="big ORANGE 4 Oval 31">
            <a:extLst>
              <a:ext uri="{FF2B5EF4-FFF2-40B4-BE49-F238E27FC236}">
                <a16:creationId xmlns:a16="http://schemas.microsoft.com/office/drawing/2014/main" id="{591874B6-8F52-4410-817B-4E607BC27A3E}"/>
              </a:ext>
            </a:extLst>
          </p:cNvPr>
          <p:cNvSpPr>
            <a:spLocks noChangeAspect="1"/>
          </p:cNvSpPr>
          <p:nvPr/>
        </p:nvSpPr>
        <p:spPr>
          <a:xfrm>
            <a:off x="8692211" y="17019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8" name="big PURPLE 4 Oval 32">
            <a:extLst>
              <a:ext uri="{FF2B5EF4-FFF2-40B4-BE49-F238E27FC236}">
                <a16:creationId xmlns:a16="http://schemas.microsoft.com/office/drawing/2014/main" id="{99CE1DDC-B88D-480D-9209-A85CD0D697DD}"/>
              </a:ext>
            </a:extLst>
          </p:cNvPr>
          <p:cNvSpPr>
            <a:spLocks noChangeAspect="1"/>
          </p:cNvSpPr>
          <p:nvPr/>
        </p:nvSpPr>
        <p:spPr>
          <a:xfrm>
            <a:off x="8692211" y="17019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9" name="small RED 1 Oval 21">
            <a:extLst>
              <a:ext uri="{FF2B5EF4-FFF2-40B4-BE49-F238E27FC236}">
                <a16:creationId xmlns:a16="http://schemas.microsoft.com/office/drawing/2014/main" id="{CE9D28D7-C274-4674-9085-73E7EC271789}"/>
              </a:ext>
            </a:extLst>
          </p:cNvPr>
          <p:cNvSpPr>
            <a:spLocks noChangeAspect="1"/>
          </p:cNvSpPr>
          <p:nvPr/>
        </p:nvSpPr>
        <p:spPr>
          <a:xfrm rot="16200000">
            <a:off x="9576840" y="439217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0" name="small YELLOW 1 Oval 22">
            <a:extLst>
              <a:ext uri="{FF2B5EF4-FFF2-40B4-BE49-F238E27FC236}">
                <a16:creationId xmlns:a16="http://schemas.microsoft.com/office/drawing/2014/main" id="{69C4BE4D-1B8C-471C-AA7E-0971C4B2E2C1}"/>
              </a:ext>
            </a:extLst>
          </p:cNvPr>
          <p:cNvSpPr>
            <a:spLocks noChangeAspect="1"/>
          </p:cNvSpPr>
          <p:nvPr/>
        </p:nvSpPr>
        <p:spPr>
          <a:xfrm rot="16200000">
            <a:off x="9576840" y="419484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1" name="small GREEN 1 Oval 23">
            <a:extLst>
              <a:ext uri="{FF2B5EF4-FFF2-40B4-BE49-F238E27FC236}">
                <a16:creationId xmlns:a16="http://schemas.microsoft.com/office/drawing/2014/main" id="{EFE65066-A6F1-4669-8B3B-463C578AC881}"/>
              </a:ext>
            </a:extLst>
          </p:cNvPr>
          <p:cNvSpPr>
            <a:spLocks noChangeAspect="1"/>
          </p:cNvSpPr>
          <p:nvPr/>
        </p:nvSpPr>
        <p:spPr>
          <a:xfrm rot="16200000">
            <a:off x="9576840" y="39963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2" name="small BLUE 1 Oval 24">
            <a:extLst>
              <a:ext uri="{FF2B5EF4-FFF2-40B4-BE49-F238E27FC236}">
                <a16:creationId xmlns:a16="http://schemas.microsoft.com/office/drawing/2014/main" id="{E4E1DE6D-B2FD-41B6-8FBF-31258722382D}"/>
              </a:ext>
            </a:extLst>
          </p:cNvPr>
          <p:cNvSpPr>
            <a:spLocks noChangeAspect="1"/>
          </p:cNvSpPr>
          <p:nvPr/>
        </p:nvSpPr>
        <p:spPr>
          <a:xfrm rot="16200000">
            <a:off x="9795826" y="439217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3" name="small ORANGE 1 Oval 25">
            <a:extLst>
              <a:ext uri="{FF2B5EF4-FFF2-40B4-BE49-F238E27FC236}">
                <a16:creationId xmlns:a16="http://schemas.microsoft.com/office/drawing/2014/main" id="{85F9D9CB-2C2A-47A8-A9C9-1E0D2C7679E8}"/>
              </a:ext>
            </a:extLst>
          </p:cNvPr>
          <p:cNvSpPr>
            <a:spLocks noChangeAspect="1"/>
          </p:cNvSpPr>
          <p:nvPr/>
        </p:nvSpPr>
        <p:spPr>
          <a:xfrm rot="16200000">
            <a:off x="9795826" y="419484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4" name="small PURPLE 1 Oval 26">
            <a:extLst>
              <a:ext uri="{FF2B5EF4-FFF2-40B4-BE49-F238E27FC236}">
                <a16:creationId xmlns:a16="http://schemas.microsoft.com/office/drawing/2014/main" id="{1A23C7CD-2C1A-4998-82F8-488CA45B0A04}"/>
              </a:ext>
            </a:extLst>
          </p:cNvPr>
          <p:cNvSpPr>
            <a:spLocks noChangeAspect="1"/>
          </p:cNvSpPr>
          <p:nvPr/>
        </p:nvSpPr>
        <p:spPr>
          <a:xfrm rot="16200000">
            <a:off x="9795826" y="39963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5" name="big RED 1 Oval 27">
            <a:extLst>
              <a:ext uri="{FF2B5EF4-FFF2-40B4-BE49-F238E27FC236}">
                <a16:creationId xmlns:a16="http://schemas.microsoft.com/office/drawing/2014/main" id="{C60AEA03-1D60-485E-9D6E-85AD04E15EE9}"/>
              </a:ext>
            </a:extLst>
          </p:cNvPr>
          <p:cNvSpPr>
            <a:spLocks noChangeAspect="1"/>
          </p:cNvSpPr>
          <p:nvPr/>
        </p:nvSpPr>
        <p:spPr>
          <a:xfrm>
            <a:off x="9443145" y="396606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6" name="big YELLOW 1 Oval 28">
            <a:extLst>
              <a:ext uri="{FF2B5EF4-FFF2-40B4-BE49-F238E27FC236}">
                <a16:creationId xmlns:a16="http://schemas.microsoft.com/office/drawing/2014/main" id="{2A121911-020B-400B-8D89-91C955A54096}"/>
              </a:ext>
            </a:extLst>
          </p:cNvPr>
          <p:cNvSpPr>
            <a:spLocks noChangeAspect="1"/>
          </p:cNvSpPr>
          <p:nvPr/>
        </p:nvSpPr>
        <p:spPr>
          <a:xfrm>
            <a:off x="9443145" y="396606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7" name="big GREEN 1 Oval 29">
            <a:extLst>
              <a:ext uri="{FF2B5EF4-FFF2-40B4-BE49-F238E27FC236}">
                <a16:creationId xmlns:a16="http://schemas.microsoft.com/office/drawing/2014/main" id="{59ACE489-AB98-44FC-ABB8-6E3BDE5CCB17}"/>
              </a:ext>
            </a:extLst>
          </p:cNvPr>
          <p:cNvSpPr>
            <a:spLocks noChangeAspect="1"/>
          </p:cNvSpPr>
          <p:nvPr/>
        </p:nvSpPr>
        <p:spPr>
          <a:xfrm>
            <a:off x="9443145" y="396606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8" name="big BLUE1 Oval 30">
            <a:extLst>
              <a:ext uri="{FF2B5EF4-FFF2-40B4-BE49-F238E27FC236}">
                <a16:creationId xmlns:a16="http://schemas.microsoft.com/office/drawing/2014/main" id="{B6AC6F11-C1B8-4C1B-B32E-DEB2C8328480}"/>
              </a:ext>
            </a:extLst>
          </p:cNvPr>
          <p:cNvSpPr>
            <a:spLocks noChangeAspect="1"/>
          </p:cNvSpPr>
          <p:nvPr/>
        </p:nvSpPr>
        <p:spPr>
          <a:xfrm>
            <a:off x="9443145" y="396606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9" name="big ORANGE 1 Oval 31">
            <a:extLst>
              <a:ext uri="{FF2B5EF4-FFF2-40B4-BE49-F238E27FC236}">
                <a16:creationId xmlns:a16="http://schemas.microsoft.com/office/drawing/2014/main" id="{0FD0E5A6-9E09-4251-A6B2-8438C14888EC}"/>
              </a:ext>
            </a:extLst>
          </p:cNvPr>
          <p:cNvSpPr>
            <a:spLocks noChangeAspect="1"/>
          </p:cNvSpPr>
          <p:nvPr/>
        </p:nvSpPr>
        <p:spPr>
          <a:xfrm>
            <a:off x="9443145" y="396606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0" name="big PURPLE 1  Oval 32">
            <a:extLst>
              <a:ext uri="{FF2B5EF4-FFF2-40B4-BE49-F238E27FC236}">
                <a16:creationId xmlns:a16="http://schemas.microsoft.com/office/drawing/2014/main" id="{65F6B7BD-257B-426C-A94D-2E87A02FB207}"/>
              </a:ext>
            </a:extLst>
          </p:cNvPr>
          <p:cNvSpPr>
            <a:spLocks noChangeAspect="1"/>
          </p:cNvSpPr>
          <p:nvPr/>
        </p:nvSpPr>
        <p:spPr>
          <a:xfrm>
            <a:off x="9443145" y="396606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1" name="white 4  Oval 38">
            <a:extLst>
              <a:ext uri="{FF2B5EF4-FFF2-40B4-BE49-F238E27FC236}">
                <a16:creationId xmlns:a16="http://schemas.microsoft.com/office/drawing/2014/main" id="{CE8D2A4E-6632-4906-B5A7-78BBA3CE6CA7}"/>
              </a:ext>
            </a:extLst>
          </p:cNvPr>
          <p:cNvSpPr/>
          <p:nvPr/>
        </p:nvSpPr>
        <p:spPr>
          <a:xfrm>
            <a:off x="9469947" y="508006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2" name="white 3 Oval 39">
            <a:extLst>
              <a:ext uri="{FF2B5EF4-FFF2-40B4-BE49-F238E27FC236}">
                <a16:creationId xmlns:a16="http://schemas.microsoft.com/office/drawing/2014/main" id="{7543AD9C-98E3-4345-8D08-8330E7D7005A}"/>
              </a:ext>
            </a:extLst>
          </p:cNvPr>
          <p:cNvSpPr/>
          <p:nvPr/>
        </p:nvSpPr>
        <p:spPr>
          <a:xfrm>
            <a:off x="9775309" y="476534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3" name="white 2 Oval 40">
            <a:extLst>
              <a:ext uri="{FF2B5EF4-FFF2-40B4-BE49-F238E27FC236}">
                <a16:creationId xmlns:a16="http://schemas.microsoft.com/office/drawing/2014/main" id="{D08350DA-219F-4B78-91BF-DEC2A8A71055}"/>
              </a:ext>
            </a:extLst>
          </p:cNvPr>
          <p:cNvSpPr/>
          <p:nvPr/>
        </p:nvSpPr>
        <p:spPr>
          <a:xfrm>
            <a:off x="9469947" y="476534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4" name="white 1  Oval 41">
            <a:extLst>
              <a:ext uri="{FF2B5EF4-FFF2-40B4-BE49-F238E27FC236}">
                <a16:creationId xmlns:a16="http://schemas.microsoft.com/office/drawing/2014/main" id="{DB2EAC6D-9C27-469A-A4DB-024D4ABF8595}"/>
              </a:ext>
            </a:extLst>
          </p:cNvPr>
          <p:cNvSpPr/>
          <p:nvPr/>
        </p:nvSpPr>
        <p:spPr>
          <a:xfrm>
            <a:off x="9775309" y="508006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5" name="black 2 green Oval 42">
            <a:extLst>
              <a:ext uri="{FF2B5EF4-FFF2-40B4-BE49-F238E27FC236}">
                <a16:creationId xmlns:a16="http://schemas.microsoft.com/office/drawing/2014/main" id="{CDBAA66E-0FAD-4824-9D99-31464498D66A}"/>
              </a:ext>
            </a:extLst>
          </p:cNvPr>
          <p:cNvSpPr/>
          <p:nvPr/>
        </p:nvSpPr>
        <p:spPr>
          <a:xfrm>
            <a:off x="9469947" y="476534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6" name="black 1 purple Oval 43">
            <a:extLst>
              <a:ext uri="{FF2B5EF4-FFF2-40B4-BE49-F238E27FC236}">
                <a16:creationId xmlns:a16="http://schemas.microsoft.com/office/drawing/2014/main" id="{6E53F32F-B996-4E51-BEBA-91F2FA0187D4}"/>
              </a:ext>
            </a:extLst>
          </p:cNvPr>
          <p:cNvSpPr/>
          <p:nvPr/>
        </p:nvSpPr>
        <p:spPr>
          <a:xfrm>
            <a:off x="9775309" y="508006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7" name="black 3 yellow Oval 44">
            <a:extLst>
              <a:ext uri="{FF2B5EF4-FFF2-40B4-BE49-F238E27FC236}">
                <a16:creationId xmlns:a16="http://schemas.microsoft.com/office/drawing/2014/main" id="{1BC18837-B2F9-49E8-8F2F-E98A5D4CA55F}"/>
              </a:ext>
            </a:extLst>
          </p:cNvPr>
          <p:cNvSpPr/>
          <p:nvPr/>
        </p:nvSpPr>
        <p:spPr>
          <a:xfrm>
            <a:off x="9775309" y="476534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8" name="black 4 red Oval 45">
            <a:extLst>
              <a:ext uri="{FF2B5EF4-FFF2-40B4-BE49-F238E27FC236}">
                <a16:creationId xmlns:a16="http://schemas.microsoft.com/office/drawing/2014/main" id="{D328CD40-D4A9-4041-9B34-D5A2FF42A8C7}"/>
              </a:ext>
            </a:extLst>
          </p:cNvPr>
          <p:cNvSpPr/>
          <p:nvPr/>
        </p:nvSpPr>
        <p:spPr>
          <a:xfrm>
            <a:off x="9469947" y="508006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9" name="cover 4 Rectangle 54">
            <a:extLst>
              <a:ext uri="{FF2B5EF4-FFF2-40B4-BE49-F238E27FC236}">
                <a16:creationId xmlns:a16="http://schemas.microsoft.com/office/drawing/2014/main" id="{C348422F-4655-4D21-9E64-6BB5ED9781C4}"/>
              </a:ext>
            </a:extLst>
          </p:cNvPr>
          <p:cNvSpPr/>
          <p:nvPr/>
        </p:nvSpPr>
        <p:spPr>
          <a:xfrm>
            <a:off x="9426557"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0" name="cover 3 Rectangle 55">
            <a:extLst>
              <a:ext uri="{FF2B5EF4-FFF2-40B4-BE49-F238E27FC236}">
                <a16:creationId xmlns:a16="http://schemas.microsoft.com/office/drawing/2014/main" id="{F0E1806B-C085-4B02-BCBB-7DA1EFBDE254}"/>
              </a:ext>
            </a:extLst>
          </p:cNvPr>
          <p:cNvSpPr/>
          <p:nvPr/>
        </p:nvSpPr>
        <p:spPr>
          <a:xfrm>
            <a:off x="9426557"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1" name="cover 1 Rectangle 57">
            <a:extLst>
              <a:ext uri="{FF2B5EF4-FFF2-40B4-BE49-F238E27FC236}">
                <a16:creationId xmlns:a16="http://schemas.microsoft.com/office/drawing/2014/main" id="{D58B2545-BFA2-461A-8BC1-4ED040AAE80C}"/>
              </a:ext>
            </a:extLst>
          </p:cNvPr>
          <p:cNvSpPr/>
          <p:nvPr/>
        </p:nvSpPr>
        <p:spPr>
          <a:xfrm>
            <a:off x="9426557" y="473591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2" name="cover 2 Rectangle 56">
            <a:extLst>
              <a:ext uri="{FF2B5EF4-FFF2-40B4-BE49-F238E27FC236}">
                <a16:creationId xmlns:a16="http://schemas.microsoft.com/office/drawing/2014/main" id="{8C198EF9-0CFF-4852-B5C1-DE6489746451}"/>
              </a:ext>
            </a:extLst>
          </p:cNvPr>
          <p:cNvSpPr/>
          <p:nvPr/>
        </p:nvSpPr>
        <p:spPr>
          <a:xfrm>
            <a:off x="9426557" y="473591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3" name="small RED 2 Oval 21">
            <a:extLst>
              <a:ext uri="{FF2B5EF4-FFF2-40B4-BE49-F238E27FC236}">
                <a16:creationId xmlns:a16="http://schemas.microsoft.com/office/drawing/2014/main" id="{66D0C33D-6FE6-41AB-B1DD-DAE7A415AFA8}"/>
              </a:ext>
            </a:extLst>
          </p:cNvPr>
          <p:cNvSpPr>
            <a:spLocks noChangeAspect="1"/>
          </p:cNvSpPr>
          <p:nvPr/>
        </p:nvSpPr>
        <p:spPr>
          <a:xfrm rot="16200000">
            <a:off x="9576840" y="363018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4" name="small YELLOW 2 Oval 22">
            <a:extLst>
              <a:ext uri="{FF2B5EF4-FFF2-40B4-BE49-F238E27FC236}">
                <a16:creationId xmlns:a16="http://schemas.microsoft.com/office/drawing/2014/main" id="{7A69FA96-2E2E-49C7-B617-B316B1A260C4}"/>
              </a:ext>
            </a:extLst>
          </p:cNvPr>
          <p:cNvSpPr>
            <a:spLocks noChangeAspect="1"/>
          </p:cNvSpPr>
          <p:nvPr/>
        </p:nvSpPr>
        <p:spPr>
          <a:xfrm rot="16200000">
            <a:off x="9576840" y="3429781"/>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5" name="small GREEN 2 Oval 23">
            <a:extLst>
              <a:ext uri="{FF2B5EF4-FFF2-40B4-BE49-F238E27FC236}">
                <a16:creationId xmlns:a16="http://schemas.microsoft.com/office/drawing/2014/main" id="{B1C3E694-3C55-4FE8-A7B4-73F7BAD202C0}"/>
              </a:ext>
            </a:extLst>
          </p:cNvPr>
          <p:cNvSpPr>
            <a:spLocks noChangeAspect="1"/>
          </p:cNvSpPr>
          <p:nvPr/>
        </p:nvSpPr>
        <p:spPr>
          <a:xfrm rot="16200000">
            <a:off x="9576840" y="323276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6" name="small BLUE 2 Oval 24">
            <a:extLst>
              <a:ext uri="{FF2B5EF4-FFF2-40B4-BE49-F238E27FC236}">
                <a16:creationId xmlns:a16="http://schemas.microsoft.com/office/drawing/2014/main" id="{3156AF62-22D7-483B-8FB5-19541B2DF2A2}"/>
              </a:ext>
            </a:extLst>
          </p:cNvPr>
          <p:cNvSpPr>
            <a:spLocks noChangeAspect="1"/>
          </p:cNvSpPr>
          <p:nvPr/>
        </p:nvSpPr>
        <p:spPr>
          <a:xfrm rot="16200000">
            <a:off x="9795826" y="363018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7" name="small ORANGE 2 Oval 25">
            <a:extLst>
              <a:ext uri="{FF2B5EF4-FFF2-40B4-BE49-F238E27FC236}">
                <a16:creationId xmlns:a16="http://schemas.microsoft.com/office/drawing/2014/main" id="{F8871E52-7C57-47C0-8471-D8ED502DCD1C}"/>
              </a:ext>
            </a:extLst>
          </p:cNvPr>
          <p:cNvSpPr>
            <a:spLocks noChangeAspect="1"/>
          </p:cNvSpPr>
          <p:nvPr/>
        </p:nvSpPr>
        <p:spPr>
          <a:xfrm rot="16200000">
            <a:off x="9795826" y="3429781"/>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8" name="small PURPLE 2 Oval 26">
            <a:extLst>
              <a:ext uri="{FF2B5EF4-FFF2-40B4-BE49-F238E27FC236}">
                <a16:creationId xmlns:a16="http://schemas.microsoft.com/office/drawing/2014/main" id="{517BCC0F-36FF-4D08-875B-C2F0D48C8ECF}"/>
              </a:ext>
            </a:extLst>
          </p:cNvPr>
          <p:cNvSpPr>
            <a:spLocks noChangeAspect="1"/>
          </p:cNvSpPr>
          <p:nvPr/>
        </p:nvSpPr>
        <p:spPr>
          <a:xfrm rot="16200000">
            <a:off x="9795826" y="323276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9" name="big RED 2 Oval 27">
            <a:extLst>
              <a:ext uri="{FF2B5EF4-FFF2-40B4-BE49-F238E27FC236}">
                <a16:creationId xmlns:a16="http://schemas.microsoft.com/office/drawing/2014/main" id="{B974766B-EC96-45E8-BE96-573E727C25AA}"/>
              </a:ext>
            </a:extLst>
          </p:cNvPr>
          <p:cNvSpPr>
            <a:spLocks noChangeAspect="1"/>
          </p:cNvSpPr>
          <p:nvPr/>
        </p:nvSpPr>
        <p:spPr>
          <a:xfrm>
            <a:off x="9452061" y="320116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0" name="big YELLOW 2 Oval 28">
            <a:extLst>
              <a:ext uri="{FF2B5EF4-FFF2-40B4-BE49-F238E27FC236}">
                <a16:creationId xmlns:a16="http://schemas.microsoft.com/office/drawing/2014/main" id="{B933AA57-B830-4721-9AD1-D8B9541790E0}"/>
              </a:ext>
            </a:extLst>
          </p:cNvPr>
          <p:cNvSpPr>
            <a:spLocks noChangeAspect="1"/>
          </p:cNvSpPr>
          <p:nvPr/>
        </p:nvSpPr>
        <p:spPr>
          <a:xfrm>
            <a:off x="9452061" y="320116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1" name="big GREEN 2 Oval 29">
            <a:extLst>
              <a:ext uri="{FF2B5EF4-FFF2-40B4-BE49-F238E27FC236}">
                <a16:creationId xmlns:a16="http://schemas.microsoft.com/office/drawing/2014/main" id="{70E860E2-4D14-41AF-8EB5-851C1197156B}"/>
              </a:ext>
            </a:extLst>
          </p:cNvPr>
          <p:cNvSpPr>
            <a:spLocks noChangeAspect="1"/>
          </p:cNvSpPr>
          <p:nvPr/>
        </p:nvSpPr>
        <p:spPr>
          <a:xfrm>
            <a:off x="9452061" y="320116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2" name="big BLUE 2 Oval 30">
            <a:extLst>
              <a:ext uri="{FF2B5EF4-FFF2-40B4-BE49-F238E27FC236}">
                <a16:creationId xmlns:a16="http://schemas.microsoft.com/office/drawing/2014/main" id="{4D0CB6B1-F12C-475A-8C29-A814B572EB64}"/>
              </a:ext>
            </a:extLst>
          </p:cNvPr>
          <p:cNvSpPr>
            <a:spLocks noChangeAspect="1"/>
          </p:cNvSpPr>
          <p:nvPr/>
        </p:nvSpPr>
        <p:spPr>
          <a:xfrm>
            <a:off x="9452061" y="320116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3" name="big ORANGE 2 Oval 31">
            <a:extLst>
              <a:ext uri="{FF2B5EF4-FFF2-40B4-BE49-F238E27FC236}">
                <a16:creationId xmlns:a16="http://schemas.microsoft.com/office/drawing/2014/main" id="{5D8CA563-E542-4279-805F-2592FEB27CC2}"/>
              </a:ext>
            </a:extLst>
          </p:cNvPr>
          <p:cNvSpPr>
            <a:spLocks noChangeAspect="1"/>
          </p:cNvSpPr>
          <p:nvPr/>
        </p:nvSpPr>
        <p:spPr>
          <a:xfrm>
            <a:off x="9452061" y="320116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4" name="big PURPLE 2 Oval 32">
            <a:extLst>
              <a:ext uri="{FF2B5EF4-FFF2-40B4-BE49-F238E27FC236}">
                <a16:creationId xmlns:a16="http://schemas.microsoft.com/office/drawing/2014/main" id="{85B58B46-9CCD-47D2-989A-A3530B3FB971}"/>
              </a:ext>
            </a:extLst>
          </p:cNvPr>
          <p:cNvSpPr>
            <a:spLocks noChangeAspect="1"/>
          </p:cNvSpPr>
          <p:nvPr/>
        </p:nvSpPr>
        <p:spPr>
          <a:xfrm>
            <a:off x="9452061" y="320116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5" name="small RED 3 Oval 21">
            <a:extLst>
              <a:ext uri="{FF2B5EF4-FFF2-40B4-BE49-F238E27FC236}">
                <a16:creationId xmlns:a16="http://schemas.microsoft.com/office/drawing/2014/main" id="{21209752-C71D-484E-B6D8-68ADEDCA84B5}"/>
              </a:ext>
            </a:extLst>
          </p:cNvPr>
          <p:cNvSpPr>
            <a:spLocks noChangeAspect="1"/>
          </p:cNvSpPr>
          <p:nvPr/>
        </p:nvSpPr>
        <p:spPr>
          <a:xfrm rot="16200000">
            <a:off x="9587726" y="286860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6" name="small YELLOW 3 Oval 22">
            <a:extLst>
              <a:ext uri="{FF2B5EF4-FFF2-40B4-BE49-F238E27FC236}">
                <a16:creationId xmlns:a16="http://schemas.microsoft.com/office/drawing/2014/main" id="{63087FF6-EB19-48E4-8BE3-0AD276EF49DF}"/>
              </a:ext>
            </a:extLst>
          </p:cNvPr>
          <p:cNvSpPr>
            <a:spLocks noChangeAspect="1"/>
          </p:cNvSpPr>
          <p:nvPr/>
        </p:nvSpPr>
        <p:spPr>
          <a:xfrm rot="16200000">
            <a:off x="9587726" y="267312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7" name="small GREEN 3 Oval 23">
            <a:extLst>
              <a:ext uri="{FF2B5EF4-FFF2-40B4-BE49-F238E27FC236}">
                <a16:creationId xmlns:a16="http://schemas.microsoft.com/office/drawing/2014/main" id="{25130F85-C4F1-45F7-BDF5-021716D3DE19}"/>
              </a:ext>
            </a:extLst>
          </p:cNvPr>
          <p:cNvSpPr>
            <a:spLocks noChangeAspect="1"/>
          </p:cNvSpPr>
          <p:nvPr/>
        </p:nvSpPr>
        <p:spPr>
          <a:xfrm rot="16200000">
            <a:off x="9587726" y="247268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8" name="small BLUE 3 Oval 24">
            <a:extLst>
              <a:ext uri="{FF2B5EF4-FFF2-40B4-BE49-F238E27FC236}">
                <a16:creationId xmlns:a16="http://schemas.microsoft.com/office/drawing/2014/main" id="{2CB141EA-0A24-4AF2-9B7E-F0E94E23DC6F}"/>
              </a:ext>
            </a:extLst>
          </p:cNvPr>
          <p:cNvSpPr>
            <a:spLocks noChangeAspect="1"/>
          </p:cNvSpPr>
          <p:nvPr/>
        </p:nvSpPr>
        <p:spPr>
          <a:xfrm rot="16200000">
            <a:off x="9806712" y="286860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9" name="small ORANGE 3 Oval 25">
            <a:extLst>
              <a:ext uri="{FF2B5EF4-FFF2-40B4-BE49-F238E27FC236}">
                <a16:creationId xmlns:a16="http://schemas.microsoft.com/office/drawing/2014/main" id="{910CA187-3760-4CC3-A7EB-2B76E99DACD3}"/>
              </a:ext>
            </a:extLst>
          </p:cNvPr>
          <p:cNvSpPr>
            <a:spLocks noChangeAspect="1"/>
          </p:cNvSpPr>
          <p:nvPr/>
        </p:nvSpPr>
        <p:spPr>
          <a:xfrm rot="16200000">
            <a:off x="9806712" y="267312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0" name="small PURPLE 3 Oval 26">
            <a:extLst>
              <a:ext uri="{FF2B5EF4-FFF2-40B4-BE49-F238E27FC236}">
                <a16:creationId xmlns:a16="http://schemas.microsoft.com/office/drawing/2014/main" id="{AF07EA23-E41D-475E-AF16-217676B663D0}"/>
              </a:ext>
            </a:extLst>
          </p:cNvPr>
          <p:cNvSpPr>
            <a:spLocks noChangeAspect="1"/>
          </p:cNvSpPr>
          <p:nvPr/>
        </p:nvSpPr>
        <p:spPr>
          <a:xfrm rot="16200000">
            <a:off x="9806712" y="247268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1" name="big RED 3 Oval 27">
            <a:extLst>
              <a:ext uri="{FF2B5EF4-FFF2-40B4-BE49-F238E27FC236}">
                <a16:creationId xmlns:a16="http://schemas.microsoft.com/office/drawing/2014/main" id="{4FF7CBF7-C105-4A27-947C-248EBD77C90B}"/>
              </a:ext>
            </a:extLst>
          </p:cNvPr>
          <p:cNvSpPr>
            <a:spLocks noChangeAspect="1"/>
          </p:cNvSpPr>
          <p:nvPr/>
        </p:nvSpPr>
        <p:spPr>
          <a:xfrm>
            <a:off x="9443726" y="244599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2" name="big YELLOW 3 Oval 28">
            <a:extLst>
              <a:ext uri="{FF2B5EF4-FFF2-40B4-BE49-F238E27FC236}">
                <a16:creationId xmlns:a16="http://schemas.microsoft.com/office/drawing/2014/main" id="{718B6F56-2EC1-4799-AB66-A3C8E7F6ED90}"/>
              </a:ext>
            </a:extLst>
          </p:cNvPr>
          <p:cNvSpPr>
            <a:spLocks noChangeAspect="1"/>
          </p:cNvSpPr>
          <p:nvPr/>
        </p:nvSpPr>
        <p:spPr>
          <a:xfrm>
            <a:off x="9443726" y="244599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3" name="big GREEN 3 Oval 29">
            <a:extLst>
              <a:ext uri="{FF2B5EF4-FFF2-40B4-BE49-F238E27FC236}">
                <a16:creationId xmlns:a16="http://schemas.microsoft.com/office/drawing/2014/main" id="{57968BDF-B151-44AA-903C-FE03378D4DEE}"/>
              </a:ext>
            </a:extLst>
          </p:cNvPr>
          <p:cNvSpPr>
            <a:spLocks noChangeAspect="1"/>
          </p:cNvSpPr>
          <p:nvPr/>
        </p:nvSpPr>
        <p:spPr>
          <a:xfrm>
            <a:off x="9443726" y="244599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4" name="big BLUE 3 Oval 30">
            <a:extLst>
              <a:ext uri="{FF2B5EF4-FFF2-40B4-BE49-F238E27FC236}">
                <a16:creationId xmlns:a16="http://schemas.microsoft.com/office/drawing/2014/main" id="{7209C0C0-E3B1-4533-9924-223C9C61F682}"/>
              </a:ext>
            </a:extLst>
          </p:cNvPr>
          <p:cNvSpPr>
            <a:spLocks noChangeAspect="1"/>
          </p:cNvSpPr>
          <p:nvPr/>
        </p:nvSpPr>
        <p:spPr>
          <a:xfrm>
            <a:off x="9443726" y="244599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5" name="big ORANGE 3 Oval 31">
            <a:extLst>
              <a:ext uri="{FF2B5EF4-FFF2-40B4-BE49-F238E27FC236}">
                <a16:creationId xmlns:a16="http://schemas.microsoft.com/office/drawing/2014/main" id="{FE77D339-F955-4B07-AAF2-38516C3F4C8A}"/>
              </a:ext>
            </a:extLst>
          </p:cNvPr>
          <p:cNvSpPr>
            <a:spLocks noChangeAspect="1"/>
          </p:cNvSpPr>
          <p:nvPr/>
        </p:nvSpPr>
        <p:spPr>
          <a:xfrm>
            <a:off x="9443726" y="244599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6" name="big PURPLE 3   Oval 32">
            <a:extLst>
              <a:ext uri="{FF2B5EF4-FFF2-40B4-BE49-F238E27FC236}">
                <a16:creationId xmlns:a16="http://schemas.microsoft.com/office/drawing/2014/main" id="{7AD9C17F-CA16-409D-BDE8-BD83CBCF9C8E}"/>
              </a:ext>
            </a:extLst>
          </p:cNvPr>
          <p:cNvSpPr>
            <a:spLocks noChangeAspect="1"/>
          </p:cNvSpPr>
          <p:nvPr/>
        </p:nvSpPr>
        <p:spPr>
          <a:xfrm>
            <a:off x="9443726" y="244599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7" name="small RED 4 Oval 21">
            <a:extLst>
              <a:ext uri="{FF2B5EF4-FFF2-40B4-BE49-F238E27FC236}">
                <a16:creationId xmlns:a16="http://schemas.microsoft.com/office/drawing/2014/main" id="{E7E6B016-E0DF-4B19-BB0F-6263F4E58AA6}"/>
              </a:ext>
            </a:extLst>
          </p:cNvPr>
          <p:cNvSpPr>
            <a:spLocks noChangeAspect="1"/>
          </p:cNvSpPr>
          <p:nvPr/>
        </p:nvSpPr>
        <p:spPr>
          <a:xfrm rot="16200000">
            <a:off x="9576840" y="210583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8" name="small YELLOW 4 Oval 22">
            <a:extLst>
              <a:ext uri="{FF2B5EF4-FFF2-40B4-BE49-F238E27FC236}">
                <a16:creationId xmlns:a16="http://schemas.microsoft.com/office/drawing/2014/main" id="{072B82E9-6028-433A-A6EC-0F126856E395}"/>
              </a:ext>
            </a:extLst>
          </p:cNvPr>
          <p:cNvSpPr>
            <a:spLocks noChangeAspect="1"/>
          </p:cNvSpPr>
          <p:nvPr/>
        </p:nvSpPr>
        <p:spPr>
          <a:xfrm rot="16200000">
            <a:off x="9576840" y="190621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9" name="small GREEN 4 Oval 23">
            <a:extLst>
              <a:ext uri="{FF2B5EF4-FFF2-40B4-BE49-F238E27FC236}">
                <a16:creationId xmlns:a16="http://schemas.microsoft.com/office/drawing/2014/main" id="{6899AABF-202E-47D2-A51F-86A316E97276}"/>
              </a:ext>
            </a:extLst>
          </p:cNvPr>
          <p:cNvSpPr>
            <a:spLocks noChangeAspect="1"/>
          </p:cNvSpPr>
          <p:nvPr/>
        </p:nvSpPr>
        <p:spPr>
          <a:xfrm rot="16200000">
            <a:off x="9576840" y="171045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0" name="small BLUE 4 Oval 24">
            <a:extLst>
              <a:ext uri="{FF2B5EF4-FFF2-40B4-BE49-F238E27FC236}">
                <a16:creationId xmlns:a16="http://schemas.microsoft.com/office/drawing/2014/main" id="{1381E6EE-42D3-4AE8-9AD0-ED6F77528A8F}"/>
              </a:ext>
            </a:extLst>
          </p:cNvPr>
          <p:cNvSpPr>
            <a:spLocks noChangeAspect="1"/>
          </p:cNvSpPr>
          <p:nvPr/>
        </p:nvSpPr>
        <p:spPr>
          <a:xfrm rot="16200000">
            <a:off x="9795826" y="210583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1" name="small ORANGE 4 Oval 25">
            <a:extLst>
              <a:ext uri="{FF2B5EF4-FFF2-40B4-BE49-F238E27FC236}">
                <a16:creationId xmlns:a16="http://schemas.microsoft.com/office/drawing/2014/main" id="{346C8125-CFED-49A3-B240-A84BF0D89FA2}"/>
              </a:ext>
            </a:extLst>
          </p:cNvPr>
          <p:cNvSpPr>
            <a:spLocks noChangeAspect="1"/>
          </p:cNvSpPr>
          <p:nvPr/>
        </p:nvSpPr>
        <p:spPr>
          <a:xfrm rot="16200000">
            <a:off x="9795826" y="190621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2" name="small PURPLE 4 Oval 26">
            <a:extLst>
              <a:ext uri="{FF2B5EF4-FFF2-40B4-BE49-F238E27FC236}">
                <a16:creationId xmlns:a16="http://schemas.microsoft.com/office/drawing/2014/main" id="{39CBD06F-54B2-4160-AD7C-2137926BF947}"/>
              </a:ext>
            </a:extLst>
          </p:cNvPr>
          <p:cNvSpPr>
            <a:spLocks noChangeAspect="1"/>
          </p:cNvSpPr>
          <p:nvPr/>
        </p:nvSpPr>
        <p:spPr>
          <a:xfrm rot="16200000">
            <a:off x="9795826" y="171045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3" name="big RED 4 Oval 27">
            <a:extLst>
              <a:ext uri="{FF2B5EF4-FFF2-40B4-BE49-F238E27FC236}">
                <a16:creationId xmlns:a16="http://schemas.microsoft.com/office/drawing/2014/main" id="{B1A12201-5081-4C2A-A8D7-53E7DC4E2061}"/>
              </a:ext>
            </a:extLst>
          </p:cNvPr>
          <p:cNvSpPr>
            <a:spLocks noChangeAspect="1"/>
          </p:cNvSpPr>
          <p:nvPr/>
        </p:nvSpPr>
        <p:spPr>
          <a:xfrm>
            <a:off x="9452061" y="168866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4" name="big YELLOW 4 Oval 28">
            <a:extLst>
              <a:ext uri="{FF2B5EF4-FFF2-40B4-BE49-F238E27FC236}">
                <a16:creationId xmlns:a16="http://schemas.microsoft.com/office/drawing/2014/main" id="{06CDFBC2-955E-468B-A2D7-AE613EDADAEC}"/>
              </a:ext>
            </a:extLst>
          </p:cNvPr>
          <p:cNvSpPr>
            <a:spLocks noChangeAspect="1"/>
          </p:cNvSpPr>
          <p:nvPr/>
        </p:nvSpPr>
        <p:spPr>
          <a:xfrm>
            <a:off x="9452061" y="168866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5" name="big GREEN 4 Oval 29">
            <a:extLst>
              <a:ext uri="{FF2B5EF4-FFF2-40B4-BE49-F238E27FC236}">
                <a16:creationId xmlns:a16="http://schemas.microsoft.com/office/drawing/2014/main" id="{B6FB24D5-DDA3-45B5-9282-B77FB6429CCB}"/>
              </a:ext>
            </a:extLst>
          </p:cNvPr>
          <p:cNvSpPr>
            <a:spLocks noChangeAspect="1"/>
          </p:cNvSpPr>
          <p:nvPr/>
        </p:nvSpPr>
        <p:spPr>
          <a:xfrm>
            <a:off x="9452061" y="168866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6" name="big BLUE 4 Oval 30">
            <a:extLst>
              <a:ext uri="{FF2B5EF4-FFF2-40B4-BE49-F238E27FC236}">
                <a16:creationId xmlns:a16="http://schemas.microsoft.com/office/drawing/2014/main" id="{40D621E6-4EEC-40C7-B534-83B22AE7411F}"/>
              </a:ext>
            </a:extLst>
          </p:cNvPr>
          <p:cNvSpPr>
            <a:spLocks noChangeAspect="1"/>
          </p:cNvSpPr>
          <p:nvPr/>
        </p:nvSpPr>
        <p:spPr>
          <a:xfrm>
            <a:off x="9452061" y="168866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7" name="big ORANGE 4 Oval 31">
            <a:extLst>
              <a:ext uri="{FF2B5EF4-FFF2-40B4-BE49-F238E27FC236}">
                <a16:creationId xmlns:a16="http://schemas.microsoft.com/office/drawing/2014/main" id="{EDACC5D2-940A-49CD-B6F3-591B96ACA060}"/>
              </a:ext>
            </a:extLst>
          </p:cNvPr>
          <p:cNvSpPr>
            <a:spLocks noChangeAspect="1"/>
          </p:cNvSpPr>
          <p:nvPr/>
        </p:nvSpPr>
        <p:spPr>
          <a:xfrm>
            <a:off x="9452061" y="168866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8" name="big PURPLE 4 Oval 32">
            <a:extLst>
              <a:ext uri="{FF2B5EF4-FFF2-40B4-BE49-F238E27FC236}">
                <a16:creationId xmlns:a16="http://schemas.microsoft.com/office/drawing/2014/main" id="{78E7332C-1D8D-4C19-A5F8-7FCD593EFB67}"/>
              </a:ext>
            </a:extLst>
          </p:cNvPr>
          <p:cNvSpPr>
            <a:spLocks noChangeAspect="1"/>
          </p:cNvSpPr>
          <p:nvPr/>
        </p:nvSpPr>
        <p:spPr>
          <a:xfrm>
            <a:off x="9452061" y="168866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92717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4" nodeType="withEffect">
                                  <p:stCondLst>
                                    <p:cond delay="0"/>
                                  </p:stCondLst>
                                  <p:childTnLst>
                                    <p:set>
                                      <p:cBhvr>
                                        <p:cTn id="6" dur="1" fill="hold">
                                          <p:stCondLst>
                                            <p:cond delay="0"/>
                                          </p:stCondLst>
                                        </p:cTn>
                                        <p:tgtEl>
                                          <p:spTgt spid="67"/>
                                        </p:tgtEl>
                                        <p:attrNameLst>
                                          <p:attrName>style.visibility</p:attrName>
                                        </p:attrNameLst>
                                      </p:cBhvr>
                                      <p:to>
                                        <p:strVal val="visible"/>
                                      </p:to>
                                    </p:set>
                                  </p:childTnLst>
                                </p:cTn>
                              </p:par>
                              <p:par>
                                <p:cTn id="7" presetID="1" presetClass="entr" presetSubtype="0" fill="hold" grpId="12"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par>
                                <p:cTn id="9" presetID="1" presetClass="entr" presetSubtype="0" fill="hold" grpId="12" nodeType="with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grpId="12"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12"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xit" presetSubtype="0" fill="hold" grpId="2" nodeType="withEffect">
                                  <p:stCondLst>
                                    <p:cond delay="0"/>
                                  </p:stCondLst>
                                  <p:childTnLst>
                                    <p:set>
                                      <p:cBhvr>
                                        <p:cTn id="16" dur="1" fill="hold">
                                          <p:stCondLst>
                                            <p:cond delay="0"/>
                                          </p:stCondLst>
                                        </p:cTn>
                                        <p:tgtEl>
                                          <p:spTgt spid="11"/>
                                        </p:tgtEl>
                                        <p:attrNameLst>
                                          <p:attrName>style.visibility</p:attrName>
                                        </p:attrNameLst>
                                      </p:cBhvr>
                                      <p:to>
                                        <p:strVal val="hidden"/>
                                      </p:to>
                                    </p:set>
                                  </p:childTnLst>
                                </p:cTn>
                              </p:par>
                              <p:par>
                                <p:cTn id="17" presetID="1" presetClass="exit" presetSubtype="0" fill="hold" grpId="6" nodeType="withEffect">
                                  <p:stCondLst>
                                    <p:cond delay="0"/>
                                  </p:stCondLst>
                                  <p:childTnLst>
                                    <p:set>
                                      <p:cBhvr>
                                        <p:cTn id="18" dur="1" fill="hold">
                                          <p:stCondLst>
                                            <p:cond delay="0"/>
                                          </p:stCondLst>
                                        </p:cTn>
                                        <p:tgtEl>
                                          <p:spTgt spid="20"/>
                                        </p:tgtEl>
                                        <p:attrNameLst>
                                          <p:attrName>style.visibility</p:attrName>
                                        </p:attrNameLst>
                                      </p:cBhvr>
                                      <p:to>
                                        <p:strVal val="hidden"/>
                                      </p:to>
                                    </p:set>
                                  </p:childTnLst>
                                </p:cTn>
                              </p:par>
                              <p:par>
                                <p:cTn id="19" presetID="1" presetClass="exit" presetSubtype="0" fill="hold" grpId="2" nodeType="withEffect">
                                  <p:stCondLst>
                                    <p:cond delay="0"/>
                                  </p:stCondLst>
                                  <p:childTnLst>
                                    <p:set>
                                      <p:cBhvr>
                                        <p:cTn id="20" dur="1" fill="hold">
                                          <p:stCondLst>
                                            <p:cond delay="0"/>
                                          </p:stCondLst>
                                        </p:cTn>
                                        <p:tgtEl>
                                          <p:spTgt spid="12"/>
                                        </p:tgtEl>
                                        <p:attrNameLst>
                                          <p:attrName>style.visibility</p:attrName>
                                        </p:attrNameLst>
                                      </p:cBhvr>
                                      <p:to>
                                        <p:strVal val="hidden"/>
                                      </p:to>
                                    </p:set>
                                  </p:childTnLst>
                                </p:cTn>
                              </p:par>
                              <p:par>
                                <p:cTn id="21" presetID="1" presetClass="exit" presetSubtype="0" fill="hold" grpId="2" nodeType="withEffect">
                                  <p:stCondLst>
                                    <p:cond delay="0"/>
                                  </p:stCondLst>
                                  <p:childTnLst>
                                    <p:set>
                                      <p:cBhvr>
                                        <p:cTn id="22" dur="1" fill="hold">
                                          <p:stCondLst>
                                            <p:cond delay="0"/>
                                          </p:stCondLst>
                                        </p:cTn>
                                        <p:tgtEl>
                                          <p:spTgt spid="13"/>
                                        </p:tgtEl>
                                        <p:attrNameLst>
                                          <p:attrName>style.visibility</p:attrName>
                                        </p:attrNameLst>
                                      </p:cBhvr>
                                      <p:to>
                                        <p:strVal val="hidden"/>
                                      </p:to>
                                    </p:set>
                                  </p:childTnLst>
                                </p:cTn>
                              </p:par>
                              <p:par>
                                <p:cTn id="23" presetID="1" presetClass="exit" presetSubtype="0" fill="hold" grpId="2" nodeType="withEffect">
                                  <p:stCondLst>
                                    <p:cond delay="0"/>
                                  </p:stCondLst>
                                  <p:childTnLst>
                                    <p:set>
                                      <p:cBhvr>
                                        <p:cTn id="24" dur="1" fill="hold">
                                          <p:stCondLst>
                                            <p:cond delay="0"/>
                                          </p:stCondLst>
                                        </p:cTn>
                                        <p:tgtEl>
                                          <p:spTgt spid="15"/>
                                        </p:tgtEl>
                                        <p:attrNameLst>
                                          <p:attrName>style.visibility</p:attrName>
                                        </p:attrNameLst>
                                      </p:cBhvr>
                                      <p:to>
                                        <p:strVal val="hidden"/>
                                      </p:to>
                                    </p:set>
                                  </p:childTnLst>
                                </p:cTn>
                              </p:par>
                              <p:par>
                                <p:cTn id="25" presetID="1" presetClass="exit" presetSubtype="0" fill="hold" grpId="2" nodeType="withEffect">
                                  <p:stCondLst>
                                    <p:cond delay="0"/>
                                  </p:stCondLst>
                                  <p:childTnLst>
                                    <p:set>
                                      <p:cBhvr>
                                        <p:cTn id="26" dur="1" fill="hold">
                                          <p:stCondLst>
                                            <p:cond delay="0"/>
                                          </p:stCondLst>
                                        </p:cTn>
                                        <p:tgtEl>
                                          <p:spTgt spid="22"/>
                                        </p:tgtEl>
                                        <p:attrNameLst>
                                          <p:attrName>style.visibility</p:attrName>
                                        </p:attrNameLst>
                                      </p:cBhvr>
                                      <p:to>
                                        <p:strVal val="hidden"/>
                                      </p:to>
                                    </p:set>
                                  </p:childTnLst>
                                </p:cTn>
                              </p:par>
                              <p:par>
                                <p:cTn id="27" presetID="1" presetClass="exit" presetSubtype="0" fill="hold" grpId="2" nodeType="withEffect">
                                  <p:stCondLst>
                                    <p:cond delay="0"/>
                                  </p:stCondLst>
                                  <p:childTnLst>
                                    <p:set>
                                      <p:cBhvr>
                                        <p:cTn id="28" dur="1" fill="hold">
                                          <p:stCondLst>
                                            <p:cond delay="0"/>
                                          </p:stCondLst>
                                        </p:cTn>
                                        <p:tgtEl>
                                          <p:spTgt spid="16"/>
                                        </p:tgtEl>
                                        <p:attrNameLst>
                                          <p:attrName>style.visibility</p:attrName>
                                        </p:attrNameLst>
                                      </p:cBhvr>
                                      <p:to>
                                        <p:strVal val="hidden"/>
                                      </p:to>
                                    </p:set>
                                  </p:childTnLst>
                                </p:cTn>
                              </p:par>
                              <p:par>
                                <p:cTn id="29" presetID="1" presetClass="exit" presetSubtype="0" fill="hold" grpId="2" nodeType="withEffect">
                                  <p:stCondLst>
                                    <p:cond delay="0"/>
                                  </p:stCondLst>
                                  <p:childTnLst>
                                    <p:set>
                                      <p:cBhvr>
                                        <p:cTn id="30" dur="1" fill="hold">
                                          <p:stCondLst>
                                            <p:cond delay="0"/>
                                          </p:stCondLst>
                                        </p:cTn>
                                        <p:tgtEl>
                                          <p:spTgt spid="14"/>
                                        </p:tgtEl>
                                        <p:attrNameLst>
                                          <p:attrName>style.visibility</p:attrName>
                                        </p:attrNameLst>
                                      </p:cBhvr>
                                      <p:to>
                                        <p:strVal val="hidden"/>
                                      </p:to>
                                    </p:set>
                                  </p:childTnLst>
                                </p:cTn>
                              </p:par>
                              <p:par>
                                <p:cTn id="31" presetID="1" presetClass="exit" presetSubtype="0" fill="hold" grpId="2" nodeType="withEffect">
                                  <p:stCondLst>
                                    <p:cond delay="0"/>
                                  </p:stCondLst>
                                  <p:childTnLst>
                                    <p:set>
                                      <p:cBhvr>
                                        <p:cTn id="32" dur="1" fill="hold">
                                          <p:stCondLst>
                                            <p:cond delay="0"/>
                                          </p:stCondLst>
                                        </p:cTn>
                                        <p:tgtEl>
                                          <p:spTgt spid="35"/>
                                        </p:tgtEl>
                                        <p:attrNameLst>
                                          <p:attrName>style.visibility</p:attrName>
                                        </p:attrNameLst>
                                      </p:cBhvr>
                                      <p:to>
                                        <p:strVal val="hidden"/>
                                      </p:to>
                                    </p:set>
                                  </p:childTnLst>
                                </p:cTn>
                              </p:par>
                              <p:par>
                                <p:cTn id="33" presetID="1" presetClass="exit" presetSubtype="0" fill="hold" grpId="2" nodeType="withEffect">
                                  <p:stCondLst>
                                    <p:cond delay="0"/>
                                  </p:stCondLst>
                                  <p:childTnLst>
                                    <p:set>
                                      <p:cBhvr>
                                        <p:cTn id="34" dur="1" fill="hold">
                                          <p:stCondLst>
                                            <p:cond delay="0"/>
                                          </p:stCondLst>
                                        </p:cTn>
                                        <p:tgtEl>
                                          <p:spTgt spid="21"/>
                                        </p:tgtEl>
                                        <p:attrNameLst>
                                          <p:attrName>style.visibility</p:attrName>
                                        </p:attrNameLst>
                                      </p:cBhvr>
                                      <p:to>
                                        <p:strVal val="hidden"/>
                                      </p:to>
                                    </p:set>
                                  </p:childTnLst>
                                </p:cTn>
                              </p:par>
                              <p:par>
                                <p:cTn id="35" presetID="1" presetClass="exit" presetSubtype="0" fill="hold" grpId="2" nodeType="withEffect">
                                  <p:stCondLst>
                                    <p:cond delay="0"/>
                                  </p:stCondLst>
                                  <p:childTnLst>
                                    <p:set>
                                      <p:cBhvr>
                                        <p:cTn id="36" dur="1" fill="hold">
                                          <p:stCondLst>
                                            <p:cond delay="0"/>
                                          </p:stCondLst>
                                        </p:cTn>
                                        <p:tgtEl>
                                          <p:spTgt spid="36"/>
                                        </p:tgtEl>
                                        <p:attrNameLst>
                                          <p:attrName>style.visibility</p:attrName>
                                        </p:attrNameLst>
                                      </p:cBhvr>
                                      <p:to>
                                        <p:strVal val="hidden"/>
                                      </p:to>
                                    </p:set>
                                  </p:childTnLst>
                                </p:cTn>
                              </p:par>
                              <p:par>
                                <p:cTn id="37" presetID="1" presetClass="exit" presetSubtype="0" fill="hold" grpId="2" nodeType="withEffect">
                                  <p:stCondLst>
                                    <p:cond delay="0"/>
                                  </p:stCondLst>
                                  <p:childTnLst>
                                    <p:set>
                                      <p:cBhvr>
                                        <p:cTn id="38" dur="1" fill="hold">
                                          <p:stCondLst>
                                            <p:cond delay="0"/>
                                          </p:stCondLst>
                                        </p:cTn>
                                        <p:tgtEl>
                                          <p:spTgt spid="37"/>
                                        </p:tgtEl>
                                        <p:attrNameLst>
                                          <p:attrName>style.visibility</p:attrName>
                                        </p:attrNameLst>
                                      </p:cBhvr>
                                      <p:to>
                                        <p:strVal val="hidden"/>
                                      </p:to>
                                    </p:set>
                                  </p:childTnLst>
                                </p:cTn>
                              </p:par>
                              <p:par>
                                <p:cTn id="39" presetID="1" presetClass="exit" presetSubtype="0" fill="hold" grpId="2" nodeType="withEffect">
                                  <p:stCondLst>
                                    <p:cond delay="0"/>
                                  </p:stCondLst>
                                  <p:childTnLst>
                                    <p:set>
                                      <p:cBhvr>
                                        <p:cTn id="40" dur="1" fill="hold">
                                          <p:stCondLst>
                                            <p:cond delay="0"/>
                                          </p:stCondLst>
                                        </p:cTn>
                                        <p:tgtEl>
                                          <p:spTgt spid="39"/>
                                        </p:tgtEl>
                                        <p:attrNameLst>
                                          <p:attrName>style.visibility</p:attrName>
                                        </p:attrNameLst>
                                      </p:cBhvr>
                                      <p:to>
                                        <p:strVal val="hidden"/>
                                      </p:to>
                                    </p:set>
                                  </p:childTnLst>
                                </p:cTn>
                              </p:par>
                              <p:par>
                                <p:cTn id="41" presetID="1" presetClass="exit" presetSubtype="0" fill="hold" grpId="6" nodeType="withEffect">
                                  <p:stCondLst>
                                    <p:cond delay="0"/>
                                  </p:stCondLst>
                                  <p:childTnLst>
                                    <p:set>
                                      <p:cBhvr>
                                        <p:cTn id="42" dur="1" fill="hold">
                                          <p:stCondLst>
                                            <p:cond delay="0"/>
                                          </p:stCondLst>
                                        </p:cTn>
                                        <p:tgtEl>
                                          <p:spTgt spid="19"/>
                                        </p:tgtEl>
                                        <p:attrNameLst>
                                          <p:attrName>style.visibility</p:attrName>
                                        </p:attrNameLst>
                                      </p:cBhvr>
                                      <p:to>
                                        <p:strVal val="hidden"/>
                                      </p:to>
                                    </p:set>
                                  </p:childTnLst>
                                </p:cTn>
                              </p:par>
                              <p:par>
                                <p:cTn id="43" presetID="1" presetClass="exit" presetSubtype="0" fill="hold" grpId="2" nodeType="withEffect">
                                  <p:stCondLst>
                                    <p:cond delay="0"/>
                                  </p:stCondLst>
                                  <p:childTnLst>
                                    <p:set>
                                      <p:cBhvr>
                                        <p:cTn id="44" dur="1" fill="hold">
                                          <p:stCondLst>
                                            <p:cond delay="0"/>
                                          </p:stCondLst>
                                        </p:cTn>
                                        <p:tgtEl>
                                          <p:spTgt spid="40"/>
                                        </p:tgtEl>
                                        <p:attrNameLst>
                                          <p:attrName>style.visibility</p:attrName>
                                        </p:attrNameLst>
                                      </p:cBhvr>
                                      <p:to>
                                        <p:strVal val="hidden"/>
                                      </p:to>
                                    </p:set>
                                  </p:childTnLst>
                                </p:cTn>
                              </p:par>
                              <p:par>
                                <p:cTn id="45" presetID="1" presetClass="exit" presetSubtype="0" fill="hold" grpId="2" nodeType="withEffect">
                                  <p:stCondLst>
                                    <p:cond delay="0"/>
                                  </p:stCondLst>
                                  <p:childTnLst>
                                    <p:set>
                                      <p:cBhvr>
                                        <p:cTn id="46" dur="1" fill="hold">
                                          <p:stCondLst>
                                            <p:cond delay="0"/>
                                          </p:stCondLst>
                                        </p:cTn>
                                        <p:tgtEl>
                                          <p:spTgt spid="38"/>
                                        </p:tgtEl>
                                        <p:attrNameLst>
                                          <p:attrName>style.visibility</p:attrName>
                                        </p:attrNameLst>
                                      </p:cBhvr>
                                      <p:to>
                                        <p:strVal val="hidden"/>
                                      </p:to>
                                    </p:set>
                                  </p:childTnLst>
                                </p:cTn>
                              </p:par>
                              <p:par>
                                <p:cTn id="47" presetID="1" presetClass="exit" presetSubtype="0" fill="hold" grpId="2" nodeType="withEffect">
                                  <p:stCondLst>
                                    <p:cond delay="0"/>
                                  </p:stCondLst>
                                  <p:childTnLst>
                                    <p:set>
                                      <p:cBhvr>
                                        <p:cTn id="48" dur="1" fill="hold">
                                          <p:stCondLst>
                                            <p:cond delay="0"/>
                                          </p:stCondLst>
                                        </p:cTn>
                                        <p:tgtEl>
                                          <p:spTgt spid="47"/>
                                        </p:tgtEl>
                                        <p:attrNameLst>
                                          <p:attrName>style.visibility</p:attrName>
                                        </p:attrNameLst>
                                      </p:cBhvr>
                                      <p:to>
                                        <p:strVal val="hidden"/>
                                      </p:to>
                                    </p:set>
                                  </p:childTnLst>
                                </p:cTn>
                              </p:par>
                              <p:par>
                                <p:cTn id="49" presetID="1" presetClass="exit" presetSubtype="0" fill="hold" grpId="6" nodeType="withEffect">
                                  <p:stCondLst>
                                    <p:cond delay="0"/>
                                  </p:stCondLst>
                                  <p:childTnLst>
                                    <p:set>
                                      <p:cBhvr>
                                        <p:cTn id="50" dur="1" fill="hold">
                                          <p:stCondLst>
                                            <p:cond delay="0"/>
                                          </p:stCondLst>
                                        </p:cTn>
                                        <p:tgtEl>
                                          <p:spTgt spid="18"/>
                                        </p:tgtEl>
                                        <p:attrNameLst>
                                          <p:attrName>style.visibility</p:attrName>
                                        </p:attrNameLst>
                                      </p:cBhvr>
                                      <p:to>
                                        <p:strVal val="hidden"/>
                                      </p:to>
                                    </p:set>
                                  </p:childTnLst>
                                </p:cTn>
                              </p:par>
                              <p:par>
                                <p:cTn id="51" presetID="1" presetClass="exit" presetSubtype="0" fill="hold" grpId="2" nodeType="withEffect">
                                  <p:stCondLst>
                                    <p:cond delay="0"/>
                                  </p:stCondLst>
                                  <p:childTnLst>
                                    <p:set>
                                      <p:cBhvr>
                                        <p:cTn id="52" dur="1" fill="hold">
                                          <p:stCondLst>
                                            <p:cond delay="0"/>
                                          </p:stCondLst>
                                        </p:cTn>
                                        <p:tgtEl>
                                          <p:spTgt spid="48"/>
                                        </p:tgtEl>
                                        <p:attrNameLst>
                                          <p:attrName>style.visibility</p:attrName>
                                        </p:attrNameLst>
                                      </p:cBhvr>
                                      <p:to>
                                        <p:strVal val="hidden"/>
                                      </p:to>
                                    </p:set>
                                  </p:childTnLst>
                                </p:cTn>
                              </p:par>
                              <p:par>
                                <p:cTn id="53" presetID="1" presetClass="exit" presetSubtype="0" fill="hold" grpId="2" nodeType="withEffect">
                                  <p:stCondLst>
                                    <p:cond delay="0"/>
                                  </p:stCondLst>
                                  <p:childTnLst>
                                    <p:set>
                                      <p:cBhvr>
                                        <p:cTn id="54" dur="1" fill="hold">
                                          <p:stCondLst>
                                            <p:cond delay="0"/>
                                          </p:stCondLst>
                                        </p:cTn>
                                        <p:tgtEl>
                                          <p:spTgt spid="49"/>
                                        </p:tgtEl>
                                        <p:attrNameLst>
                                          <p:attrName>style.visibility</p:attrName>
                                        </p:attrNameLst>
                                      </p:cBhvr>
                                      <p:to>
                                        <p:strVal val="hidden"/>
                                      </p:to>
                                    </p:set>
                                  </p:childTnLst>
                                </p:cTn>
                              </p:par>
                              <p:par>
                                <p:cTn id="55" presetID="1" presetClass="exit" presetSubtype="0" fill="hold" grpId="2" nodeType="withEffect">
                                  <p:stCondLst>
                                    <p:cond delay="0"/>
                                  </p:stCondLst>
                                  <p:childTnLst>
                                    <p:set>
                                      <p:cBhvr>
                                        <p:cTn id="56" dur="1" fill="hold">
                                          <p:stCondLst>
                                            <p:cond delay="0"/>
                                          </p:stCondLst>
                                        </p:cTn>
                                        <p:tgtEl>
                                          <p:spTgt spid="51"/>
                                        </p:tgtEl>
                                        <p:attrNameLst>
                                          <p:attrName>style.visibility</p:attrName>
                                        </p:attrNameLst>
                                      </p:cBhvr>
                                      <p:to>
                                        <p:strVal val="hidden"/>
                                      </p:to>
                                    </p:set>
                                  </p:childTnLst>
                                </p:cTn>
                              </p:par>
                              <p:par>
                                <p:cTn id="57" presetID="1" presetClass="exit" presetSubtype="0" fill="hold" grpId="2" nodeType="withEffect">
                                  <p:stCondLst>
                                    <p:cond delay="0"/>
                                  </p:stCondLst>
                                  <p:childTnLst>
                                    <p:set>
                                      <p:cBhvr>
                                        <p:cTn id="58" dur="1" fill="hold">
                                          <p:stCondLst>
                                            <p:cond delay="0"/>
                                          </p:stCondLst>
                                        </p:cTn>
                                        <p:tgtEl>
                                          <p:spTgt spid="52"/>
                                        </p:tgtEl>
                                        <p:attrNameLst>
                                          <p:attrName>style.visibility</p:attrName>
                                        </p:attrNameLst>
                                      </p:cBhvr>
                                      <p:to>
                                        <p:strVal val="hidden"/>
                                      </p:to>
                                    </p:set>
                                  </p:childTnLst>
                                </p:cTn>
                              </p:par>
                              <p:par>
                                <p:cTn id="59" presetID="1" presetClass="exit" presetSubtype="0" fill="hold" grpId="2" nodeType="withEffect">
                                  <p:stCondLst>
                                    <p:cond delay="0"/>
                                  </p:stCondLst>
                                  <p:childTnLst>
                                    <p:set>
                                      <p:cBhvr>
                                        <p:cTn id="60" dur="1" fill="hold">
                                          <p:stCondLst>
                                            <p:cond delay="0"/>
                                          </p:stCondLst>
                                        </p:cTn>
                                        <p:tgtEl>
                                          <p:spTgt spid="50"/>
                                        </p:tgtEl>
                                        <p:attrNameLst>
                                          <p:attrName>style.visibility</p:attrName>
                                        </p:attrNameLst>
                                      </p:cBhvr>
                                      <p:to>
                                        <p:strVal val="hidden"/>
                                      </p:to>
                                    </p:set>
                                  </p:childTnLst>
                                </p:cTn>
                              </p:par>
                              <p:par>
                                <p:cTn id="61" presetID="1" presetClass="exit" presetSubtype="0" fill="hold" grpId="2" nodeType="withEffect">
                                  <p:stCondLst>
                                    <p:cond delay="0"/>
                                  </p:stCondLst>
                                  <p:childTnLst>
                                    <p:set>
                                      <p:cBhvr>
                                        <p:cTn id="62" dur="1" fill="hold">
                                          <p:stCondLst>
                                            <p:cond delay="0"/>
                                          </p:stCondLst>
                                        </p:cTn>
                                        <p:tgtEl>
                                          <p:spTgt spid="23"/>
                                        </p:tgtEl>
                                        <p:attrNameLst>
                                          <p:attrName>style.visibility</p:attrName>
                                        </p:attrNameLst>
                                      </p:cBhvr>
                                      <p:to>
                                        <p:strVal val="hidden"/>
                                      </p:to>
                                    </p:set>
                                  </p:childTnLst>
                                </p:cTn>
                              </p:par>
                              <p:par>
                                <p:cTn id="63" presetID="1" presetClass="exit" presetSubtype="0" fill="hold" grpId="2" nodeType="withEffect">
                                  <p:stCondLst>
                                    <p:cond delay="0"/>
                                  </p:stCondLst>
                                  <p:childTnLst>
                                    <p:set>
                                      <p:cBhvr>
                                        <p:cTn id="64" dur="1" fill="hold">
                                          <p:stCondLst>
                                            <p:cond delay="0"/>
                                          </p:stCondLst>
                                        </p:cTn>
                                        <p:tgtEl>
                                          <p:spTgt spid="59"/>
                                        </p:tgtEl>
                                        <p:attrNameLst>
                                          <p:attrName>style.visibility</p:attrName>
                                        </p:attrNameLst>
                                      </p:cBhvr>
                                      <p:to>
                                        <p:strVal val="hidden"/>
                                      </p:to>
                                    </p:set>
                                  </p:childTnLst>
                                </p:cTn>
                              </p:par>
                              <p:par>
                                <p:cTn id="65" presetID="1" presetClass="exit" presetSubtype="0" fill="hold" grpId="6" nodeType="withEffect">
                                  <p:stCondLst>
                                    <p:cond delay="0"/>
                                  </p:stCondLst>
                                  <p:childTnLst>
                                    <p:set>
                                      <p:cBhvr>
                                        <p:cTn id="66" dur="1" fill="hold">
                                          <p:stCondLst>
                                            <p:cond delay="0"/>
                                          </p:stCondLst>
                                        </p:cTn>
                                        <p:tgtEl>
                                          <p:spTgt spid="17"/>
                                        </p:tgtEl>
                                        <p:attrNameLst>
                                          <p:attrName>style.visibility</p:attrName>
                                        </p:attrNameLst>
                                      </p:cBhvr>
                                      <p:to>
                                        <p:strVal val="hidden"/>
                                      </p:to>
                                    </p:set>
                                  </p:childTnLst>
                                </p:cTn>
                              </p:par>
                              <p:par>
                                <p:cTn id="67" presetID="1" presetClass="exit" presetSubtype="0" fill="hold" grpId="2" nodeType="withEffect">
                                  <p:stCondLst>
                                    <p:cond delay="0"/>
                                  </p:stCondLst>
                                  <p:childTnLst>
                                    <p:set>
                                      <p:cBhvr>
                                        <p:cTn id="68" dur="1" fill="hold">
                                          <p:stCondLst>
                                            <p:cond delay="0"/>
                                          </p:stCondLst>
                                        </p:cTn>
                                        <p:tgtEl>
                                          <p:spTgt spid="60"/>
                                        </p:tgtEl>
                                        <p:attrNameLst>
                                          <p:attrName>style.visibility</p:attrName>
                                        </p:attrNameLst>
                                      </p:cBhvr>
                                      <p:to>
                                        <p:strVal val="hidden"/>
                                      </p:to>
                                    </p:set>
                                  </p:childTnLst>
                                </p:cTn>
                              </p:par>
                              <p:par>
                                <p:cTn id="69" presetID="1" presetClass="exit" presetSubtype="0" fill="hold" grpId="2" nodeType="withEffect">
                                  <p:stCondLst>
                                    <p:cond delay="0"/>
                                  </p:stCondLst>
                                  <p:childTnLst>
                                    <p:set>
                                      <p:cBhvr>
                                        <p:cTn id="70" dur="1" fill="hold">
                                          <p:stCondLst>
                                            <p:cond delay="0"/>
                                          </p:stCondLst>
                                        </p:cTn>
                                        <p:tgtEl>
                                          <p:spTgt spid="61"/>
                                        </p:tgtEl>
                                        <p:attrNameLst>
                                          <p:attrName>style.visibility</p:attrName>
                                        </p:attrNameLst>
                                      </p:cBhvr>
                                      <p:to>
                                        <p:strVal val="hidden"/>
                                      </p:to>
                                    </p:set>
                                  </p:childTnLst>
                                </p:cTn>
                              </p:par>
                              <p:par>
                                <p:cTn id="71" presetID="1" presetClass="exit" presetSubtype="0" fill="hold" grpId="2" nodeType="withEffect">
                                  <p:stCondLst>
                                    <p:cond delay="0"/>
                                  </p:stCondLst>
                                  <p:childTnLst>
                                    <p:set>
                                      <p:cBhvr>
                                        <p:cTn id="72" dur="1" fill="hold">
                                          <p:stCondLst>
                                            <p:cond delay="0"/>
                                          </p:stCondLst>
                                        </p:cTn>
                                        <p:tgtEl>
                                          <p:spTgt spid="63"/>
                                        </p:tgtEl>
                                        <p:attrNameLst>
                                          <p:attrName>style.visibility</p:attrName>
                                        </p:attrNameLst>
                                      </p:cBhvr>
                                      <p:to>
                                        <p:strVal val="hidden"/>
                                      </p:to>
                                    </p:set>
                                  </p:childTnLst>
                                </p:cTn>
                              </p:par>
                              <p:par>
                                <p:cTn id="73" presetID="1" presetClass="exit" presetSubtype="0" fill="hold" grpId="2" nodeType="withEffect">
                                  <p:stCondLst>
                                    <p:cond delay="0"/>
                                  </p:stCondLst>
                                  <p:childTnLst>
                                    <p:set>
                                      <p:cBhvr>
                                        <p:cTn id="74" dur="1" fill="hold">
                                          <p:stCondLst>
                                            <p:cond delay="0"/>
                                          </p:stCondLst>
                                        </p:cTn>
                                        <p:tgtEl>
                                          <p:spTgt spid="64"/>
                                        </p:tgtEl>
                                        <p:attrNameLst>
                                          <p:attrName>style.visibility</p:attrName>
                                        </p:attrNameLst>
                                      </p:cBhvr>
                                      <p:to>
                                        <p:strVal val="hidden"/>
                                      </p:to>
                                    </p:set>
                                  </p:childTnLst>
                                </p:cTn>
                              </p:par>
                              <p:par>
                                <p:cTn id="75" presetID="1" presetClass="exit" presetSubtype="0" fill="hold" grpId="2" nodeType="withEffect">
                                  <p:stCondLst>
                                    <p:cond delay="0"/>
                                  </p:stCondLst>
                                  <p:childTnLst>
                                    <p:set>
                                      <p:cBhvr>
                                        <p:cTn id="76" dur="1" fill="hold">
                                          <p:stCondLst>
                                            <p:cond delay="0"/>
                                          </p:stCondLst>
                                        </p:cTn>
                                        <p:tgtEl>
                                          <p:spTgt spid="24"/>
                                        </p:tgtEl>
                                        <p:attrNameLst>
                                          <p:attrName>style.visibility</p:attrName>
                                        </p:attrNameLst>
                                      </p:cBhvr>
                                      <p:to>
                                        <p:strVal val="hidden"/>
                                      </p:to>
                                    </p:set>
                                  </p:childTnLst>
                                </p:cTn>
                              </p:par>
                              <p:par>
                                <p:cTn id="77" presetID="1" presetClass="exit" presetSubtype="0" fill="hold" grpId="2" nodeType="withEffect">
                                  <p:stCondLst>
                                    <p:cond delay="0"/>
                                  </p:stCondLst>
                                  <p:childTnLst>
                                    <p:set>
                                      <p:cBhvr>
                                        <p:cTn id="78" dur="1" fill="hold">
                                          <p:stCondLst>
                                            <p:cond delay="0"/>
                                          </p:stCondLst>
                                        </p:cTn>
                                        <p:tgtEl>
                                          <p:spTgt spid="62"/>
                                        </p:tgtEl>
                                        <p:attrNameLst>
                                          <p:attrName>style.visibility</p:attrName>
                                        </p:attrNameLst>
                                      </p:cBhvr>
                                      <p:to>
                                        <p:strVal val="hidden"/>
                                      </p:to>
                                    </p:set>
                                  </p:childTnLst>
                                </p:cTn>
                              </p:par>
                              <p:par>
                                <p:cTn id="79" presetID="1" presetClass="entr" presetSubtype="0" fill="hold" grpId="3" nodeType="withEffect">
                                  <p:stCondLst>
                                    <p:cond delay="0"/>
                                  </p:stCondLst>
                                  <p:childTnLst>
                                    <p:set>
                                      <p:cBhvr>
                                        <p:cTn id="80" dur="1" fill="hold">
                                          <p:stCondLst>
                                            <p:cond delay="0"/>
                                          </p:stCondLst>
                                        </p:cTn>
                                        <p:tgtEl>
                                          <p:spTgt spid="67"/>
                                        </p:tgtEl>
                                        <p:attrNameLst>
                                          <p:attrName>style.visibility</p:attrName>
                                        </p:attrNameLst>
                                      </p:cBhvr>
                                      <p:to>
                                        <p:strVal val="visible"/>
                                      </p:to>
                                    </p:set>
                                  </p:childTnLst>
                                </p:cTn>
                              </p:par>
                              <p:par>
                                <p:cTn id="81" presetID="1" presetClass="entr" presetSubtype="0" fill="hold" grpId="2" nodeType="withEffect">
                                  <p:stCondLst>
                                    <p:cond delay="0"/>
                                  </p:stCondLst>
                                  <p:childTnLst>
                                    <p:set>
                                      <p:cBhvr>
                                        <p:cTn id="82" dur="1" fill="hold">
                                          <p:stCondLst>
                                            <p:cond delay="0"/>
                                          </p:stCondLst>
                                        </p:cTn>
                                        <p:tgtEl>
                                          <p:spTgt spid="67"/>
                                        </p:tgtEl>
                                        <p:attrNameLst>
                                          <p:attrName>style.visibility</p:attrName>
                                        </p:attrNameLst>
                                      </p:cBhvr>
                                      <p:to>
                                        <p:strVal val="visible"/>
                                      </p:to>
                                    </p:set>
                                  </p:childTnLst>
                                </p:cTn>
                              </p:par>
                              <p:par>
                                <p:cTn id="83" presetID="1" presetClass="entr" presetSubtype="0" fill="hold" grpId="12" nodeType="withEffect">
                                  <p:stCondLst>
                                    <p:cond delay="0"/>
                                  </p:stCondLst>
                                  <p:childTnLst>
                                    <p:set>
                                      <p:cBhvr>
                                        <p:cTn id="84" dur="1" fill="hold">
                                          <p:stCondLst>
                                            <p:cond delay="0"/>
                                          </p:stCondLst>
                                        </p:cTn>
                                        <p:tgtEl>
                                          <p:spTgt spid="91"/>
                                        </p:tgtEl>
                                        <p:attrNameLst>
                                          <p:attrName>style.visibility</p:attrName>
                                        </p:attrNameLst>
                                      </p:cBhvr>
                                      <p:to>
                                        <p:strVal val="visible"/>
                                      </p:to>
                                    </p:set>
                                  </p:childTnLst>
                                </p:cTn>
                              </p:par>
                              <p:par>
                                <p:cTn id="85" presetID="1" presetClass="entr" presetSubtype="0" fill="hold" grpId="12" nodeType="withEffect">
                                  <p:stCondLst>
                                    <p:cond delay="0"/>
                                  </p:stCondLst>
                                  <p:childTnLst>
                                    <p:set>
                                      <p:cBhvr>
                                        <p:cTn id="86" dur="1" fill="hold">
                                          <p:stCondLst>
                                            <p:cond delay="0"/>
                                          </p:stCondLst>
                                        </p:cTn>
                                        <p:tgtEl>
                                          <p:spTgt spid="92"/>
                                        </p:tgtEl>
                                        <p:attrNameLst>
                                          <p:attrName>style.visibility</p:attrName>
                                        </p:attrNameLst>
                                      </p:cBhvr>
                                      <p:to>
                                        <p:strVal val="visible"/>
                                      </p:to>
                                    </p:set>
                                  </p:childTnLst>
                                </p:cTn>
                              </p:par>
                              <p:par>
                                <p:cTn id="87" presetID="1" presetClass="entr" presetSubtype="0" fill="hold" grpId="12" nodeType="withEffect">
                                  <p:stCondLst>
                                    <p:cond delay="0"/>
                                  </p:stCondLst>
                                  <p:childTnLst>
                                    <p:set>
                                      <p:cBhvr>
                                        <p:cTn id="88" dur="1" fill="hold">
                                          <p:stCondLst>
                                            <p:cond delay="0"/>
                                          </p:stCondLst>
                                        </p:cTn>
                                        <p:tgtEl>
                                          <p:spTgt spid="90"/>
                                        </p:tgtEl>
                                        <p:attrNameLst>
                                          <p:attrName>style.visibility</p:attrName>
                                        </p:attrNameLst>
                                      </p:cBhvr>
                                      <p:to>
                                        <p:strVal val="visible"/>
                                      </p:to>
                                    </p:set>
                                  </p:childTnLst>
                                </p:cTn>
                              </p:par>
                              <p:par>
                                <p:cTn id="89" presetID="1" presetClass="entr" presetSubtype="0" fill="hold" grpId="12" nodeType="withEffect">
                                  <p:stCondLst>
                                    <p:cond delay="0"/>
                                  </p:stCondLst>
                                  <p:childTnLst>
                                    <p:set>
                                      <p:cBhvr>
                                        <p:cTn id="90" dur="1" fill="hold">
                                          <p:stCondLst>
                                            <p:cond delay="0"/>
                                          </p:stCondLst>
                                        </p:cTn>
                                        <p:tgtEl>
                                          <p:spTgt spid="89"/>
                                        </p:tgtEl>
                                        <p:attrNameLst>
                                          <p:attrName>style.visibility</p:attrName>
                                        </p:attrNameLst>
                                      </p:cBhvr>
                                      <p:to>
                                        <p:strVal val="visible"/>
                                      </p:to>
                                    </p:set>
                                  </p:childTnLst>
                                </p:cTn>
                              </p:par>
                              <p:par>
                                <p:cTn id="91" presetID="1" presetClass="exit" presetSubtype="0" fill="hold" grpId="2" nodeType="withEffect">
                                  <p:stCondLst>
                                    <p:cond delay="0"/>
                                  </p:stCondLst>
                                  <p:childTnLst>
                                    <p:set>
                                      <p:cBhvr>
                                        <p:cTn id="92" dur="1" fill="hold">
                                          <p:stCondLst>
                                            <p:cond delay="0"/>
                                          </p:stCondLst>
                                        </p:cTn>
                                        <p:tgtEl>
                                          <p:spTgt spid="75"/>
                                        </p:tgtEl>
                                        <p:attrNameLst>
                                          <p:attrName>style.visibility</p:attrName>
                                        </p:attrNameLst>
                                      </p:cBhvr>
                                      <p:to>
                                        <p:strVal val="hidden"/>
                                      </p:to>
                                    </p:set>
                                  </p:childTnLst>
                                </p:cTn>
                              </p:par>
                              <p:par>
                                <p:cTn id="93" presetID="1" presetClass="exit" presetSubtype="0" fill="hold" grpId="6" nodeType="withEffect">
                                  <p:stCondLst>
                                    <p:cond delay="0"/>
                                  </p:stCondLst>
                                  <p:childTnLst>
                                    <p:set>
                                      <p:cBhvr>
                                        <p:cTn id="94" dur="1" fill="hold">
                                          <p:stCondLst>
                                            <p:cond delay="0"/>
                                          </p:stCondLst>
                                        </p:cTn>
                                        <p:tgtEl>
                                          <p:spTgt spid="84"/>
                                        </p:tgtEl>
                                        <p:attrNameLst>
                                          <p:attrName>style.visibility</p:attrName>
                                        </p:attrNameLst>
                                      </p:cBhvr>
                                      <p:to>
                                        <p:strVal val="hidden"/>
                                      </p:to>
                                    </p:set>
                                  </p:childTnLst>
                                </p:cTn>
                              </p:par>
                              <p:par>
                                <p:cTn id="95" presetID="1" presetClass="exit" presetSubtype="0" fill="hold" grpId="2" nodeType="withEffect">
                                  <p:stCondLst>
                                    <p:cond delay="0"/>
                                  </p:stCondLst>
                                  <p:childTnLst>
                                    <p:set>
                                      <p:cBhvr>
                                        <p:cTn id="96" dur="1" fill="hold">
                                          <p:stCondLst>
                                            <p:cond delay="0"/>
                                          </p:stCondLst>
                                        </p:cTn>
                                        <p:tgtEl>
                                          <p:spTgt spid="76"/>
                                        </p:tgtEl>
                                        <p:attrNameLst>
                                          <p:attrName>style.visibility</p:attrName>
                                        </p:attrNameLst>
                                      </p:cBhvr>
                                      <p:to>
                                        <p:strVal val="hidden"/>
                                      </p:to>
                                    </p:set>
                                  </p:childTnLst>
                                </p:cTn>
                              </p:par>
                              <p:par>
                                <p:cTn id="97" presetID="1" presetClass="exit" presetSubtype="0" fill="hold" grpId="2" nodeType="withEffect">
                                  <p:stCondLst>
                                    <p:cond delay="0"/>
                                  </p:stCondLst>
                                  <p:childTnLst>
                                    <p:set>
                                      <p:cBhvr>
                                        <p:cTn id="98" dur="1" fill="hold">
                                          <p:stCondLst>
                                            <p:cond delay="0"/>
                                          </p:stCondLst>
                                        </p:cTn>
                                        <p:tgtEl>
                                          <p:spTgt spid="77"/>
                                        </p:tgtEl>
                                        <p:attrNameLst>
                                          <p:attrName>style.visibility</p:attrName>
                                        </p:attrNameLst>
                                      </p:cBhvr>
                                      <p:to>
                                        <p:strVal val="hidden"/>
                                      </p:to>
                                    </p:set>
                                  </p:childTnLst>
                                </p:cTn>
                              </p:par>
                              <p:par>
                                <p:cTn id="99" presetID="1" presetClass="exit" presetSubtype="0" fill="hold" grpId="2" nodeType="withEffect">
                                  <p:stCondLst>
                                    <p:cond delay="0"/>
                                  </p:stCondLst>
                                  <p:childTnLst>
                                    <p:set>
                                      <p:cBhvr>
                                        <p:cTn id="100" dur="1" fill="hold">
                                          <p:stCondLst>
                                            <p:cond delay="0"/>
                                          </p:stCondLst>
                                        </p:cTn>
                                        <p:tgtEl>
                                          <p:spTgt spid="79"/>
                                        </p:tgtEl>
                                        <p:attrNameLst>
                                          <p:attrName>style.visibility</p:attrName>
                                        </p:attrNameLst>
                                      </p:cBhvr>
                                      <p:to>
                                        <p:strVal val="hidden"/>
                                      </p:to>
                                    </p:set>
                                  </p:childTnLst>
                                </p:cTn>
                              </p:par>
                              <p:par>
                                <p:cTn id="101" presetID="1" presetClass="exit" presetSubtype="0" fill="hold" grpId="2" nodeType="withEffect">
                                  <p:stCondLst>
                                    <p:cond delay="0"/>
                                  </p:stCondLst>
                                  <p:childTnLst>
                                    <p:set>
                                      <p:cBhvr>
                                        <p:cTn id="102" dur="1" fill="hold">
                                          <p:stCondLst>
                                            <p:cond delay="0"/>
                                          </p:stCondLst>
                                        </p:cTn>
                                        <p:tgtEl>
                                          <p:spTgt spid="86"/>
                                        </p:tgtEl>
                                        <p:attrNameLst>
                                          <p:attrName>style.visibility</p:attrName>
                                        </p:attrNameLst>
                                      </p:cBhvr>
                                      <p:to>
                                        <p:strVal val="hidden"/>
                                      </p:to>
                                    </p:set>
                                  </p:childTnLst>
                                </p:cTn>
                              </p:par>
                              <p:par>
                                <p:cTn id="103" presetID="1" presetClass="exit" presetSubtype="0" fill="hold" grpId="2" nodeType="withEffect">
                                  <p:stCondLst>
                                    <p:cond delay="0"/>
                                  </p:stCondLst>
                                  <p:childTnLst>
                                    <p:set>
                                      <p:cBhvr>
                                        <p:cTn id="104" dur="1" fill="hold">
                                          <p:stCondLst>
                                            <p:cond delay="0"/>
                                          </p:stCondLst>
                                        </p:cTn>
                                        <p:tgtEl>
                                          <p:spTgt spid="80"/>
                                        </p:tgtEl>
                                        <p:attrNameLst>
                                          <p:attrName>style.visibility</p:attrName>
                                        </p:attrNameLst>
                                      </p:cBhvr>
                                      <p:to>
                                        <p:strVal val="hidden"/>
                                      </p:to>
                                    </p:set>
                                  </p:childTnLst>
                                </p:cTn>
                              </p:par>
                              <p:par>
                                <p:cTn id="105" presetID="1" presetClass="exit" presetSubtype="0" fill="hold" grpId="2" nodeType="withEffect">
                                  <p:stCondLst>
                                    <p:cond delay="0"/>
                                  </p:stCondLst>
                                  <p:childTnLst>
                                    <p:set>
                                      <p:cBhvr>
                                        <p:cTn id="106" dur="1" fill="hold">
                                          <p:stCondLst>
                                            <p:cond delay="0"/>
                                          </p:stCondLst>
                                        </p:cTn>
                                        <p:tgtEl>
                                          <p:spTgt spid="78"/>
                                        </p:tgtEl>
                                        <p:attrNameLst>
                                          <p:attrName>style.visibility</p:attrName>
                                        </p:attrNameLst>
                                      </p:cBhvr>
                                      <p:to>
                                        <p:strVal val="hidden"/>
                                      </p:to>
                                    </p:set>
                                  </p:childTnLst>
                                </p:cTn>
                              </p:par>
                              <p:par>
                                <p:cTn id="107" presetID="1" presetClass="exit" presetSubtype="0" fill="hold" grpId="2" nodeType="withEffect">
                                  <p:stCondLst>
                                    <p:cond delay="0"/>
                                  </p:stCondLst>
                                  <p:childTnLst>
                                    <p:set>
                                      <p:cBhvr>
                                        <p:cTn id="108" dur="1" fill="hold">
                                          <p:stCondLst>
                                            <p:cond delay="0"/>
                                          </p:stCondLst>
                                        </p:cTn>
                                        <p:tgtEl>
                                          <p:spTgt spid="99"/>
                                        </p:tgtEl>
                                        <p:attrNameLst>
                                          <p:attrName>style.visibility</p:attrName>
                                        </p:attrNameLst>
                                      </p:cBhvr>
                                      <p:to>
                                        <p:strVal val="hidden"/>
                                      </p:to>
                                    </p:set>
                                  </p:childTnLst>
                                </p:cTn>
                              </p:par>
                              <p:par>
                                <p:cTn id="109" presetID="1" presetClass="exit" presetSubtype="0" fill="hold" grpId="2" nodeType="withEffect">
                                  <p:stCondLst>
                                    <p:cond delay="0"/>
                                  </p:stCondLst>
                                  <p:childTnLst>
                                    <p:set>
                                      <p:cBhvr>
                                        <p:cTn id="110" dur="1" fill="hold">
                                          <p:stCondLst>
                                            <p:cond delay="0"/>
                                          </p:stCondLst>
                                        </p:cTn>
                                        <p:tgtEl>
                                          <p:spTgt spid="85"/>
                                        </p:tgtEl>
                                        <p:attrNameLst>
                                          <p:attrName>style.visibility</p:attrName>
                                        </p:attrNameLst>
                                      </p:cBhvr>
                                      <p:to>
                                        <p:strVal val="hidden"/>
                                      </p:to>
                                    </p:set>
                                  </p:childTnLst>
                                </p:cTn>
                              </p:par>
                              <p:par>
                                <p:cTn id="111" presetID="1" presetClass="exit" presetSubtype="0" fill="hold" grpId="2" nodeType="withEffect">
                                  <p:stCondLst>
                                    <p:cond delay="0"/>
                                  </p:stCondLst>
                                  <p:childTnLst>
                                    <p:set>
                                      <p:cBhvr>
                                        <p:cTn id="112" dur="1" fill="hold">
                                          <p:stCondLst>
                                            <p:cond delay="0"/>
                                          </p:stCondLst>
                                        </p:cTn>
                                        <p:tgtEl>
                                          <p:spTgt spid="100"/>
                                        </p:tgtEl>
                                        <p:attrNameLst>
                                          <p:attrName>style.visibility</p:attrName>
                                        </p:attrNameLst>
                                      </p:cBhvr>
                                      <p:to>
                                        <p:strVal val="hidden"/>
                                      </p:to>
                                    </p:set>
                                  </p:childTnLst>
                                </p:cTn>
                              </p:par>
                              <p:par>
                                <p:cTn id="113" presetID="1" presetClass="exit" presetSubtype="0" fill="hold" grpId="2" nodeType="withEffect">
                                  <p:stCondLst>
                                    <p:cond delay="0"/>
                                  </p:stCondLst>
                                  <p:childTnLst>
                                    <p:set>
                                      <p:cBhvr>
                                        <p:cTn id="114" dur="1" fill="hold">
                                          <p:stCondLst>
                                            <p:cond delay="0"/>
                                          </p:stCondLst>
                                        </p:cTn>
                                        <p:tgtEl>
                                          <p:spTgt spid="101"/>
                                        </p:tgtEl>
                                        <p:attrNameLst>
                                          <p:attrName>style.visibility</p:attrName>
                                        </p:attrNameLst>
                                      </p:cBhvr>
                                      <p:to>
                                        <p:strVal val="hidden"/>
                                      </p:to>
                                    </p:set>
                                  </p:childTnLst>
                                </p:cTn>
                              </p:par>
                              <p:par>
                                <p:cTn id="115" presetID="1" presetClass="exit" presetSubtype="0" fill="hold" grpId="2" nodeType="withEffect">
                                  <p:stCondLst>
                                    <p:cond delay="0"/>
                                  </p:stCondLst>
                                  <p:childTnLst>
                                    <p:set>
                                      <p:cBhvr>
                                        <p:cTn id="116" dur="1" fill="hold">
                                          <p:stCondLst>
                                            <p:cond delay="0"/>
                                          </p:stCondLst>
                                        </p:cTn>
                                        <p:tgtEl>
                                          <p:spTgt spid="103"/>
                                        </p:tgtEl>
                                        <p:attrNameLst>
                                          <p:attrName>style.visibility</p:attrName>
                                        </p:attrNameLst>
                                      </p:cBhvr>
                                      <p:to>
                                        <p:strVal val="hidden"/>
                                      </p:to>
                                    </p:set>
                                  </p:childTnLst>
                                </p:cTn>
                              </p:par>
                              <p:par>
                                <p:cTn id="117" presetID="1" presetClass="exit" presetSubtype="0" fill="hold" grpId="6" nodeType="withEffect">
                                  <p:stCondLst>
                                    <p:cond delay="0"/>
                                  </p:stCondLst>
                                  <p:childTnLst>
                                    <p:set>
                                      <p:cBhvr>
                                        <p:cTn id="118" dur="1" fill="hold">
                                          <p:stCondLst>
                                            <p:cond delay="0"/>
                                          </p:stCondLst>
                                        </p:cTn>
                                        <p:tgtEl>
                                          <p:spTgt spid="83"/>
                                        </p:tgtEl>
                                        <p:attrNameLst>
                                          <p:attrName>style.visibility</p:attrName>
                                        </p:attrNameLst>
                                      </p:cBhvr>
                                      <p:to>
                                        <p:strVal val="hidden"/>
                                      </p:to>
                                    </p:set>
                                  </p:childTnLst>
                                </p:cTn>
                              </p:par>
                              <p:par>
                                <p:cTn id="119" presetID="1" presetClass="exit" presetSubtype="0" fill="hold" grpId="2" nodeType="withEffect">
                                  <p:stCondLst>
                                    <p:cond delay="0"/>
                                  </p:stCondLst>
                                  <p:childTnLst>
                                    <p:set>
                                      <p:cBhvr>
                                        <p:cTn id="120" dur="1" fill="hold">
                                          <p:stCondLst>
                                            <p:cond delay="0"/>
                                          </p:stCondLst>
                                        </p:cTn>
                                        <p:tgtEl>
                                          <p:spTgt spid="104"/>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102"/>
                                        </p:tgtEl>
                                        <p:attrNameLst>
                                          <p:attrName>style.visibility</p:attrName>
                                        </p:attrNameLst>
                                      </p:cBhvr>
                                      <p:to>
                                        <p:strVal val="hidden"/>
                                      </p:to>
                                    </p:set>
                                  </p:childTnLst>
                                </p:cTn>
                              </p:par>
                              <p:par>
                                <p:cTn id="123" presetID="1" presetClass="exit" presetSubtype="0" fill="hold" grpId="2" nodeType="withEffect">
                                  <p:stCondLst>
                                    <p:cond delay="0"/>
                                  </p:stCondLst>
                                  <p:childTnLst>
                                    <p:set>
                                      <p:cBhvr>
                                        <p:cTn id="124" dur="1" fill="hold">
                                          <p:stCondLst>
                                            <p:cond delay="0"/>
                                          </p:stCondLst>
                                        </p:cTn>
                                        <p:tgtEl>
                                          <p:spTgt spid="111"/>
                                        </p:tgtEl>
                                        <p:attrNameLst>
                                          <p:attrName>style.visibility</p:attrName>
                                        </p:attrNameLst>
                                      </p:cBhvr>
                                      <p:to>
                                        <p:strVal val="hidden"/>
                                      </p:to>
                                    </p:set>
                                  </p:childTnLst>
                                </p:cTn>
                              </p:par>
                              <p:par>
                                <p:cTn id="125" presetID="1" presetClass="exit" presetSubtype="0" fill="hold" grpId="6" nodeType="withEffect">
                                  <p:stCondLst>
                                    <p:cond delay="0"/>
                                  </p:stCondLst>
                                  <p:childTnLst>
                                    <p:set>
                                      <p:cBhvr>
                                        <p:cTn id="126" dur="1" fill="hold">
                                          <p:stCondLst>
                                            <p:cond delay="0"/>
                                          </p:stCondLst>
                                        </p:cTn>
                                        <p:tgtEl>
                                          <p:spTgt spid="82"/>
                                        </p:tgtEl>
                                        <p:attrNameLst>
                                          <p:attrName>style.visibility</p:attrName>
                                        </p:attrNameLst>
                                      </p:cBhvr>
                                      <p:to>
                                        <p:strVal val="hidden"/>
                                      </p:to>
                                    </p:set>
                                  </p:childTnLst>
                                </p:cTn>
                              </p:par>
                              <p:par>
                                <p:cTn id="127" presetID="1" presetClass="exit" presetSubtype="0" fill="hold" grpId="2" nodeType="withEffect">
                                  <p:stCondLst>
                                    <p:cond delay="0"/>
                                  </p:stCondLst>
                                  <p:childTnLst>
                                    <p:set>
                                      <p:cBhvr>
                                        <p:cTn id="128" dur="1" fill="hold">
                                          <p:stCondLst>
                                            <p:cond delay="0"/>
                                          </p:stCondLst>
                                        </p:cTn>
                                        <p:tgtEl>
                                          <p:spTgt spid="112"/>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113"/>
                                        </p:tgtEl>
                                        <p:attrNameLst>
                                          <p:attrName>style.visibility</p:attrName>
                                        </p:attrNameLst>
                                      </p:cBhvr>
                                      <p:to>
                                        <p:strVal val="hidden"/>
                                      </p:to>
                                    </p:set>
                                  </p:childTnLst>
                                </p:cTn>
                              </p:par>
                              <p:par>
                                <p:cTn id="131" presetID="1" presetClass="exit" presetSubtype="0" fill="hold" grpId="2" nodeType="withEffect">
                                  <p:stCondLst>
                                    <p:cond delay="0"/>
                                  </p:stCondLst>
                                  <p:childTnLst>
                                    <p:set>
                                      <p:cBhvr>
                                        <p:cTn id="132" dur="1" fill="hold">
                                          <p:stCondLst>
                                            <p:cond delay="0"/>
                                          </p:stCondLst>
                                        </p:cTn>
                                        <p:tgtEl>
                                          <p:spTgt spid="115"/>
                                        </p:tgtEl>
                                        <p:attrNameLst>
                                          <p:attrName>style.visibility</p:attrName>
                                        </p:attrNameLst>
                                      </p:cBhvr>
                                      <p:to>
                                        <p:strVal val="hidden"/>
                                      </p:to>
                                    </p:set>
                                  </p:childTnLst>
                                </p:cTn>
                              </p:par>
                              <p:par>
                                <p:cTn id="133" presetID="1" presetClass="exit" presetSubtype="0" fill="hold" grpId="2" nodeType="withEffect">
                                  <p:stCondLst>
                                    <p:cond delay="0"/>
                                  </p:stCondLst>
                                  <p:childTnLst>
                                    <p:set>
                                      <p:cBhvr>
                                        <p:cTn id="134" dur="1" fill="hold">
                                          <p:stCondLst>
                                            <p:cond delay="0"/>
                                          </p:stCondLst>
                                        </p:cTn>
                                        <p:tgtEl>
                                          <p:spTgt spid="116"/>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114"/>
                                        </p:tgtEl>
                                        <p:attrNameLst>
                                          <p:attrName>style.visibility</p:attrName>
                                        </p:attrNameLst>
                                      </p:cBhvr>
                                      <p:to>
                                        <p:strVal val="hidden"/>
                                      </p:to>
                                    </p:set>
                                  </p:childTnLst>
                                </p:cTn>
                              </p:par>
                              <p:par>
                                <p:cTn id="137" presetID="1" presetClass="exit" presetSubtype="0" fill="hold" grpId="2" nodeType="withEffect">
                                  <p:stCondLst>
                                    <p:cond delay="0"/>
                                  </p:stCondLst>
                                  <p:childTnLst>
                                    <p:set>
                                      <p:cBhvr>
                                        <p:cTn id="138" dur="1" fill="hold">
                                          <p:stCondLst>
                                            <p:cond delay="0"/>
                                          </p:stCondLst>
                                        </p:cTn>
                                        <p:tgtEl>
                                          <p:spTgt spid="87"/>
                                        </p:tgtEl>
                                        <p:attrNameLst>
                                          <p:attrName>style.visibility</p:attrName>
                                        </p:attrNameLst>
                                      </p:cBhvr>
                                      <p:to>
                                        <p:strVal val="hidden"/>
                                      </p:to>
                                    </p:set>
                                  </p:childTnLst>
                                </p:cTn>
                              </p:par>
                              <p:par>
                                <p:cTn id="139" presetID="1" presetClass="exit" presetSubtype="0" fill="hold" grpId="2" nodeType="withEffect">
                                  <p:stCondLst>
                                    <p:cond delay="0"/>
                                  </p:stCondLst>
                                  <p:childTnLst>
                                    <p:set>
                                      <p:cBhvr>
                                        <p:cTn id="140" dur="1" fill="hold">
                                          <p:stCondLst>
                                            <p:cond delay="0"/>
                                          </p:stCondLst>
                                        </p:cTn>
                                        <p:tgtEl>
                                          <p:spTgt spid="123"/>
                                        </p:tgtEl>
                                        <p:attrNameLst>
                                          <p:attrName>style.visibility</p:attrName>
                                        </p:attrNameLst>
                                      </p:cBhvr>
                                      <p:to>
                                        <p:strVal val="hidden"/>
                                      </p:to>
                                    </p:set>
                                  </p:childTnLst>
                                </p:cTn>
                              </p:par>
                              <p:par>
                                <p:cTn id="141" presetID="1" presetClass="exit" presetSubtype="0" fill="hold" grpId="6" nodeType="withEffect">
                                  <p:stCondLst>
                                    <p:cond delay="0"/>
                                  </p:stCondLst>
                                  <p:childTnLst>
                                    <p:set>
                                      <p:cBhvr>
                                        <p:cTn id="142" dur="1" fill="hold">
                                          <p:stCondLst>
                                            <p:cond delay="0"/>
                                          </p:stCondLst>
                                        </p:cTn>
                                        <p:tgtEl>
                                          <p:spTgt spid="81"/>
                                        </p:tgtEl>
                                        <p:attrNameLst>
                                          <p:attrName>style.visibility</p:attrName>
                                        </p:attrNameLst>
                                      </p:cBhvr>
                                      <p:to>
                                        <p:strVal val="hidden"/>
                                      </p:to>
                                    </p:set>
                                  </p:childTnLst>
                                </p:cTn>
                              </p:par>
                              <p:par>
                                <p:cTn id="143" presetID="1" presetClass="exit" presetSubtype="0" fill="hold" grpId="2" nodeType="withEffect">
                                  <p:stCondLst>
                                    <p:cond delay="0"/>
                                  </p:stCondLst>
                                  <p:childTnLst>
                                    <p:set>
                                      <p:cBhvr>
                                        <p:cTn id="144" dur="1" fill="hold">
                                          <p:stCondLst>
                                            <p:cond delay="0"/>
                                          </p:stCondLst>
                                        </p:cTn>
                                        <p:tgtEl>
                                          <p:spTgt spid="124"/>
                                        </p:tgtEl>
                                        <p:attrNameLst>
                                          <p:attrName>style.visibility</p:attrName>
                                        </p:attrNameLst>
                                      </p:cBhvr>
                                      <p:to>
                                        <p:strVal val="hidden"/>
                                      </p:to>
                                    </p:set>
                                  </p:childTnLst>
                                </p:cTn>
                              </p:par>
                              <p:par>
                                <p:cTn id="145" presetID="1" presetClass="exit" presetSubtype="0" fill="hold" grpId="2" nodeType="withEffect">
                                  <p:stCondLst>
                                    <p:cond delay="0"/>
                                  </p:stCondLst>
                                  <p:childTnLst>
                                    <p:set>
                                      <p:cBhvr>
                                        <p:cTn id="146" dur="1" fill="hold">
                                          <p:stCondLst>
                                            <p:cond delay="0"/>
                                          </p:stCondLst>
                                        </p:cTn>
                                        <p:tgtEl>
                                          <p:spTgt spid="125"/>
                                        </p:tgtEl>
                                        <p:attrNameLst>
                                          <p:attrName>style.visibility</p:attrName>
                                        </p:attrNameLst>
                                      </p:cBhvr>
                                      <p:to>
                                        <p:strVal val="hidden"/>
                                      </p:to>
                                    </p:set>
                                  </p:childTnLst>
                                </p:cTn>
                              </p:par>
                              <p:par>
                                <p:cTn id="147" presetID="1" presetClass="exit" presetSubtype="0" fill="hold" grpId="2" nodeType="withEffect">
                                  <p:stCondLst>
                                    <p:cond delay="0"/>
                                  </p:stCondLst>
                                  <p:childTnLst>
                                    <p:set>
                                      <p:cBhvr>
                                        <p:cTn id="148" dur="1" fill="hold">
                                          <p:stCondLst>
                                            <p:cond delay="0"/>
                                          </p:stCondLst>
                                        </p:cTn>
                                        <p:tgtEl>
                                          <p:spTgt spid="127"/>
                                        </p:tgtEl>
                                        <p:attrNameLst>
                                          <p:attrName>style.visibility</p:attrName>
                                        </p:attrNameLst>
                                      </p:cBhvr>
                                      <p:to>
                                        <p:strVal val="hidden"/>
                                      </p:to>
                                    </p:set>
                                  </p:childTnLst>
                                </p:cTn>
                              </p:par>
                              <p:par>
                                <p:cTn id="149" presetID="1" presetClass="exit" presetSubtype="0" fill="hold" grpId="2" nodeType="withEffect">
                                  <p:stCondLst>
                                    <p:cond delay="0"/>
                                  </p:stCondLst>
                                  <p:childTnLst>
                                    <p:set>
                                      <p:cBhvr>
                                        <p:cTn id="150" dur="1" fill="hold">
                                          <p:stCondLst>
                                            <p:cond delay="0"/>
                                          </p:stCondLst>
                                        </p:cTn>
                                        <p:tgtEl>
                                          <p:spTgt spid="128"/>
                                        </p:tgtEl>
                                        <p:attrNameLst>
                                          <p:attrName>style.visibility</p:attrName>
                                        </p:attrNameLst>
                                      </p:cBhvr>
                                      <p:to>
                                        <p:strVal val="hidden"/>
                                      </p:to>
                                    </p:set>
                                  </p:childTnLst>
                                </p:cTn>
                              </p:par>
                              <p:par>
                                <p:cTn id="151" presetID="1" presetClass="exit" presetSubtype="0" fill="hold" grpId="2" nodeType="withEffect">
                                  <p:stCondLst>
                                    <p:cond delay="0"/>
                                  </p:stCondLst>
                                  <p:childTnLst>
                                    <p:set>
                                      <p:cBhvr>
                                        <p:cTn id="152" dur="1" fill="hold">
                                          <p:stCondLst>
                                            <p:cond delay="0"/>
                                          </p:stCondLst>
                                        </p:cTn>
                                        <p:tgtEl>
                                          <p:spTgt spid="88"/>
                                        </p:tgtEl>
                                        <p:attrNameLst>
                                          <p:attrName>style.visibility</p:attrName>
                                        </p:attrNameLst>
                                      </p:cBhvr>
                                      <p:to>
                                        <p:strVal val="hidden"/>
                                      </p:to>
                                    </p:set>
                                  </p:childTnLst>
                                </p:cTn>
                              </p:par>
                              <p:par>
                                <p:cTn id="153" presetID="1" presetClass="exit" presetSubtype="0" fill="hold" grpId="2" nodeType="withEffect">
                                  <p:stCondLst>
                                    <p:cond delay="0"/>
                                  </p:stCondLst>
                                  <p:childTnLst>
                                    <p:set>
                                      <p:cBhvr>
                                        <p:cTn id="154" dur="1" fill="hold">
                                          <p:stCondLst>
                                            <p:cond delay="0"/>
                                          </p:stCondLst>
                                        </p:cTn>
                                        <p:tgtEl>
                                          <p:spTgt spid="126"/>
                                        </p:tgtEl>
                                        <p:attrNameLst>
                                          <p:attrName>style.visibility</p:attrName>
                                        </p:attrNameLst>
                                      </p:cBhvr>
                                      <p:to>
                                        <p:strVal val="hidden"/>
                                      </p:to>
                                    </p:set>
                                  </p:childTnLst>
                                </p:cTn>
                              </p:par>
                              <p:par>
                                <p:cTn id="155" presetID="1" presetClass="entr" presetSubtype="0" fill="hold" grpId="12" nodeType="withEffect">
                                  <p:stCondLst>
                                    <p:cond delay="0"/>
                                  </p:stCondLst>
                                  <p:childTnLst>
                                    <p:set>
                                      <p:cBhvr>
                                        <p:cTn id="156" dur="1" fill="hold">
                                          <p:stCondLst>
                                            <p:cond delay="0"/>
                                          </p:stCondLst>
                                        </p:cTn>
                                        <p:tgtEl>
                                          <p:spTgt spid="211"/>
                                        </p:tgtEl>
                                        <p:attrNameLst>
                                          <p:attrName>style.visibility</p:attrName>
                                        </p:attrNameLst>
                                      </p:cBhvr>
                                      <p:to>
                                        <p:strVal val="visible"/>
                                      </p:to>
                                    </p:set>
                                  </p:childTnLst>
                                </p:cTn>
                              </p:par>
                              <p:par>
                                <p:cTn id="157" presetID="1" presetClass="entr" presetSubtype="0" fill="hold" grpId="12" nodeType="withEffect">
                                  <p:stCondLst>
                                    <p:cond delay="0"/>
                                  </p:stCondLst>
                                  <p:childTnLst>
                                    <p:set>
                                      <p:cBhvr>
                                        <p:cTn id="158" dur="1" fill="hold">
                                          <p:stCondLst>
                                            <p:cond delay="0"/>
                                          </p:stCondLst>
                                        </p:cTn>
                                        <p:tgtEl>
                                          <p:spTgt spid="212"/>
                                        </p:tgtEl>
                                        <p:attrNameLst>
                                          <p:attrName>style.visibility</p:attrName>
                                        </p:attrNameLst>
                                      </p:cBhvr>
                                      <p:to>
                                        <p:strVal val="visible"/>
                                      </p:to>
                                    </p:set>
                                  </p:childTnLst>
                                </p:cTn>
                              </p:par>
                              <p:par>
                                <p:cTn id="159" presetID="1" presetClass="entr" presetSubtype="0" fill="hold" grpId="12" nodeType="withEffect">
                                  <p:stCondLst>
                                    <p:cond delay="0"/>
                                  </p:stCondLst>
                                  <p:childTnLst>
                                    <p:set>
                                      <p:cBhvr>
                                        <p:cTn id="160" dur="1" fill="hold">
                                          <p:stCondLst>
                                            <p:cond delay="0"/>
                                          </p:stCondLst>
                                        </p:cTn>
                                        <p:tgtEl>
                                          <p:spTgt spid="210"/>
                                        </p:tgtEl>
                                        <p:attrNameLst>
                                          <p:attrName>style.visibility</p:attrName>
                                        </p:attrNameLst>
                                      </p:cBhvr>
                                      <p:to>
                                        <p:strVal val="visible"/>
                                      </p:to>
                                    </p:set>
                                  </p:childTnLst>
                                </p:cTn>
                              </p:par>
                              <p:par>
                                <p:cTn id="161" presetID="1" presetClass="entr" presetSubtype="0" fill="hold" grpId="12" nodeType="withEffect">
                                  <p:stCondLst>
                                    <p:cond delay="0"/>
                                  </p:stCondLst>
                                  <p:childTnLst>
                                    <p:set>
                                      <p:cBhvr>
                                        <p:cTn id="162" dur="1" fill="hold">
                                          <p:stCondLst>
                                            <p:cond delay="0"/>
                                          </p:stCondLst>
                                        </p:cTn>
                                        <p:tgtEl>
                                          <p:spTgt spid="209"/>
                                        </p:tgtEl>
                                        <p:attrNameLst>
                                          <p:attrName>style.visibility</p:attrName>
                                        </p:attrNameLst>
                                      </p:cBhvr>
                                      <p:to>
                                        <p:strVal val="visible"/>
                                      </p:to>
                                    </p:set>
                                  </p:childTnLst>
                                </p:cTn>
                              </p:par>
                              <p:par>
                                <p:cTn id="163" presetID="1" presetClass="exit" presetSubtype="0" fill="hold" grpId="2" nodeType="withEffect">
                                  <p:stCondLst>
                                    <p:cond delay="0"/>
                                  </p:stCondLst>
                                  <p:childTnLst>
                                    <p:set>
                                      <p:cBhvr>
                                        <p:cTn id="164" dur="1" fill="hold">
                                          <p:stCondLst>
                                            <p:cond delay="0"/>
                                          </p:stCondLst>
                                        </p:cTn>
                                        <p:tgtEl>
                                          <p:spTgt spid="195"/>
                                        </p:tgtEl>
                                        <p:attrNameLst>
                                          <p:attrName>style.visibility</p:attrName>
                                        </p:attrNameLst>
                                      </p:cBhvr>
                                      <p:to>
                                        <p:strVal val="hidden"/>
                                      </p:to>
                                    </p:set>
                                  </p:childTnLst>
                                </p:cTn>
                              </p:par>
                              <p:par>
                                <p:cTn id="165" presetID="1" presetClass="exit" presetSubtype="0" fill="hold" grpId="6" nodeType="withEffect">
                                  <p:stCondLst>
                                    <p:cond delay="0"/>
                                  </p:stCondLst>
                                  <p:childTnLst>
                                    <p:set>
                                      <p:cBhvr>
                                        <p:cTn id="166" dur="1" fill="hold">
                                          <p:stCondLst>
                                            <p:cond delay="0"/>
                                          </p:stCondLst>
                                        </p:cTn>
                                        <p:tgtEl>
                                          <p:spTgt spid="204"/>
                                        </p:tgtEl>
                                        <p:attrNameLst>
                                          <p:attrName>style.visibility</p:attrName>
                                        </p:attrNameLst>
                                      </p:cBhvr>
                                      <p:to>
                                        <p:strVal val="hidden"/>
                                      </p:to>
                                    </p:set>
                                  </p:childTnLst>
                                </p:cTn>
                              </p:par>
                              <p:par>
                                <p:cTn id="167" presetID="1" presetClass="exit" presetSubtype="0" fill="hold" grpId="2" nodeType="withEffect">
                                  <p:stCondLst>
                                    <p:cond delay="0"/>
                                  </p:stCondLst>
                                  <p:childTnLst>
                                    <p:set>
                                      <p:cBhvr>
                                        <p:cTn id="168" dur="1" fill="hold">
                                          <p:stCondLst>
                                            <p:cond delay="0"/>
                                          </p:stCondLst>
                                        </p:cTn>
                                        <p:tgtEl>
                                          <p:spTgt spid="196"/>
                                        </p:tgtEl>
                                        <p:attrNameLst>
                                          <p:attrName>style.visibility</p:attrName>
                                        </p:attrNameLst>
                                      </p:cBhvr>
                                      <p:to>
                                        <p:strVal val="hidden"/>
                                      </p:to>
                                    </p:set>
                                  </p:childTnLst>
                                </p:cTn>
                              </p:par>
                              <p:par>
                                <p:cTn id="169" presetID="1" presetClass="exit" presetSubtype="0" fill="hold" grpId="2" nodeType="withEffect">
                                  <p:stCondLst>
                                    <p:cond delay="0"/>
                                  </p:stCondLst>
                                  <p:childTnLst>
                                    <p:set>
                                      <p:cBhvr>
                                        <p:cTn id="170" dur="1" fill="hold">
                                          <p:stCondLst>
                                            <p:cond delay="0"/>
                                          </p:stCondLst>
                                        </p:cTn>
                                        <p:tgtEl>
                                          <p:spTgt spid="197"/>
                                        </p:tgtEl>
                                        <p:attrNameLst>
                                          <p:attrName>style.visibility</p:attrName>
                                        </p:attrNameLst>
                                      </p:cBhvr>
                                      <p:to>
                                        <p:strVal val="hidden"/>
                                      </p:to>
                                    </p:set>
                                  </p:childTnLst>
                                </p:cTn>
                              </p:par>
                              <p:par>
                                <p:cTn id="171" presetID="1" presetClass="exit" presetSubtype="0" fill="hold" grpId="2" nodeType="withEffect">
                                  <p:stCondLst>
                                    <p:cond delay="0"/>
                                  </p:stCondLst>
                                  <p:childTnLst>
                                    <p:set>
                                      <p:cBhvr>
                                        <p:cTn id="172" dur="1" fill="hold">
                                          <p:stCondLst>
                                            <p:cond delay="0"/>
                                          </p:stCondLst>
                                        </p:cTn>
                                        <p:tgtEl>
                                          <p:spTgt spid="199"/>
                                        </p:tgtEl>
                                        <p:attrNameLst>
                                          <p:attrName>style.visibility</p:attrName>
                                        </p:attrNameLst>
                                      </p:cBhvr>
                                      <p:to>
                                        <p:strVal val="hidden"/>
                                      </p:to>
                                    </p:set>
                                  </p:childTnLst>
                                </p:cTn>
                              </p:par>
                              <p:par>
                                <p:cTn id="173" presetID="1" presetClass="exit" presetSubtype="0" fill="hold" grpId="2" nodeType="withEffect">
                                  <p:stCondLst>
                                    <p:cond delay="0"/>
                                  </p:stCondLst>
                                  <p:childTnLst>
                                    <p:set>
                                      <p:cBhvr>
                                        <p:cTn id="174" dur="1" fill="hold">
                                          <p:stCondLst>
                                            <p:cond delay="0"/>
                                          </p:stCondLst>
                                        </p:cTn>
                                        <p:tgtEl>
                                          <p:spTgt spid="206"/>
                                        </p:tgtEl>
                                        <p:attrNameLst>
                                          <p:attrName>style.visibility</p:attrName>
                                        </p:attrNameLst>
                                      </p:cBhvr>
                                      <p:to>
                                        <p:strVal val="hidden"/>
                                      </p:to>
                                    </p:set>
                                  </p:childTnLst>
                                </p:cTn>
                              </p:par>
                              <p:par>
                                <p:cTn id="175" presetID="1" presetClass="exit" presetSubtype="0" fill="hold" grpId="2" nodeType="withEffect">
                                  <p:stCondLst>
                                    <p:cond delay="0"/>
                                  </p:stCondLst>
                                  <p:childTnLst>
                                    <p:set>
                                      <p:cBhvr>
                                        <p:cTn id="176" dur="1" fill="hold">
                                          <p:stCondLst>
                                            <p:cond delay="0"/>
                                          </p:stCondLst>
                                        </p:cTn>
                                        <p:tgtEl>
                                          <p:spTgt spid="200"/>
                                        </p:tgtEl>
                                        <p:attrNameLst>
                                          <p:attrName>style.visibility</p:attrName>
                                        </p:attrNameLst>
                                      </p:cBhvr>
                                      <p:to>
                                        <p:strVal val="hidden"/>
                                      </p:to>
                                    </p:set>
                                  </p:childTnLst>
                                </p:cTn>
                              </p:par>
                              <p:par>
                                <p:cTn id="177" presetID="1" presetClass="exit" presetSubtype="0" fill="hold" grpId="2" nodeType="withEffect">
                                  <p:stCondLst>
                                    <p:cond delay="0"/>
                                  </p:stCondLst>
                                  <p:childTnLst>
                                    <p:set>
                                      <p:cBhvr>
                                        <p:cTn id="178" dur="1" fill="hold">
                                          <p:stCondLst>
                                            <p:cond delay="0"/>
                                          </p:stCondLst>
                                        </p:cTn>
                                        <p:tgtEl>
                                          <p:spTgt spid="198"/>
                                        </p:tgtEl>
                                        <p:attrNameLst>
                                          <p:attrName>style.visibility</p:attrName>
                                        </p:attrNameLst>
                                      </p:cBhvr>
                                      <p:to>
                                        <p:strVal val="hidden"/>
                                      </p:to>
                                    </p:set>
                                  </p:childTnLst>
                                </p:cTn>
                              </p:par>
                              <p:par>
                                <p:cTn id="179" presetID="1" presetClass="exit" presetSubtype="0" fill="hold" grpId="2" nodeType="withEffect">
                                  <p:stCondLst>
                                    <p:cond delay="0"/>
                                  </p:stCondLst>
                                  <p:childTnLst>
                                    <p:set>
                                      <p:cBhvr>
                                        <p:cTn id="180" dur="1" fill="hold">
                                          <p:stCondLst>
                                            <p:cond delay="0"/>
                                          </p:stCondLst>
                                        </p:cTn>
                                        <p:tgtEl>
                                          <p:spTgt spid="219"/>
                                        </p:tgtEl>
                                        <p:attrNameLst>
                                          <p:attrName>style.visibility</p:attrName>
                                        </p:attrNameLst>
                                      </p:cBhvr>
                                      <p:to>
                                        <p:strVal val="hidden"/>
                                      </p:to>
                                    </p:set>
                                  </p:childTnLst>
                                </p:cTn>
                              </p:par>
                              <p:par>
                                <p:cTn id="181" presetID="1" presetClass="exit" presetSubtype="0" fill="hold" grpId="2" nodeType="withEffect">
                                  <p:stCondLst>
                                    <p:cond delay="0"/>
                                  </p:stCondLst>
                                  <p:childTnLst>
                                    <p:set>
                                      <p:cBhvr>
                                        <p:cTn id="182" dur="1" fill="hold">
                                          <p:stCondLst>
                                            <p:cond delay="0"/>
                                          </p:stCondLst>
                                        </p:cTn>
                                        <p:tgtEl>
                                          <p:spTgt spid="205"/>
                                        </p:tgtEl>
                                        <p:attrNameLst>
                                          <p:attrName>style.visibility</p:attrName>
                                        </p:attrNameLst>
                                      </p:cBhvr>
                                      <p:to>
                                        <p:strVal val="hidden"/>
                                      </p:to>
                                    </p:set>
                                  </p:childTnLst>
                                </p:cTn>
                              </p:par>
                              <p:par>
                                <p:cTn id="183" presetID="1" presetClass="exit" presetSubtype="0" fill="hold" grpId="2" nodeType="withEffect">
                                  <p:stCondLst>
                                    <p:cond delay="0"/>
                                  </p:stCondLst>
                                  <p:childTnLst>
                                    <p:set>
                                      <p:cBhvr>
                                        <p:cTn id="184" dur="1" fill="hold">
                                          <p:stCondLst>
                                            <p:cond delay="0"/>
                                          </p:stCondLst>
                                        </p:cTn>
                                        <p:tgtEl>
                                          <p:spTgt spid="220"/>
                                        </p:tgtEl>
                                        <p:attrNameLst>
                                          <p:attrName>style.visibility</p:attrName>
                                        </p:attrNameLst>
                                      </p:cBhvr>
                                      <p:to>
                                        <p:strVal val="hidden"/>
                                      </p:to>
                                    </p:set>
                                  </p:childTnLst>
                                </p:cTn>
                              </p:par>
                              <p:par>
                                <p:cTn id="185" presetID="1" presetClass="exit" presetSubtype="0" fill="hold" grpId="2" nodeType="withEffect">
                                  <p:stCondLst>
                                    <p:cond delay="0"/>
                                  </p:stCondLst>
                                  <p:childTnLst>
                                    <p:set>
                                      <p:cBhvr>
                                        <p:cTn id="186" dur="1" fill="hold">
                                          <p:stCondLst>
                                            <p:cond delay="0"/>
                                          </p:stCondLst>
                                        </p:cTn>
                                        <p:tgtEl>
                                          <p:spTgt spid="221"/>
                                        </p:tgtEl>
                                        <p:attrNameLst>
                                          <p:attrName>style.visibility</p:attrName>
                                        </p:attrNameLst>
                                      </p:cBhvr>
                                      <p:to>
                                        <p:strVal val="hidden"/>
                                      </p:to>
                                    </p:set>
                                  </p:childTnLst>
                                </p:cTn>
                              </p:par>
                              <p:par>
                                <p:cTn id="187" presetID="1" presetClass="exit" presetSubtype="0" fill="hold" grpId="2" nodeType="withEffect">
                                  <p:stCondLst>
                                    <p:cond delay="0"/>
                                  </p:stCondLst>
                                  <p:childTnLst>
                                    <p:set>
                                      <p:cBhvr>
                                        <p:cTn id="188" dur="1" fill="hold">
                                          <p:stCondLst>
                                            <p:cond delay="0"/>
                                          </p:stCondLst>
                                        </p:cTn>
                                        <p:tgtEl>
                                          <p:spTgt spid="223"/>
                                        </p:tgtEl>
                                        <p:attrNameLst>
                                          <p:attrName>style.visibility</p:attrName>
                                        </p:attrNameLst>
                                      </p:cBhvr>
                                      <p:to>
                                        <p:strVal val="hidden"/>
                                      </p:to>
                                    </p:set>
                                  </p:childTnLst>
                                </p:cTn>
                              </p:par>
                              <p:par>
                                <p:cTn id="189" presetID="1" presetClass="exit" presetSubtype="0" fill="hold" grpId="6" nodeType="withEffect">
                                  <p:stCondLst>
                                    <p:cond delay="0"/>
                                  </p:stCondLst>
                                  <p:childTnLst>
                                    <p:set>
                                      <p:cBhvr>
                                        <p:cTn id="190" dur="1" fill="hold">
                                          <p:stCondLst>
                                            <p:cond delay="0"/>
                                          </p:stCondLst>
                                        </p:cTn>
                                        <p:tgtEl>
                                          <p:spTgt spid="203"/>
                                        </p:tgtEl>
                                        <p:attrNameLst>
                                          <p:attrName>style.visibility</p:attrName>
                                        </p:attrNameLst>
                                      </p:cBhvr>
                                      <p:to>
                                        <p:strVal val="hidden"/>
                                      </p:to>
                                    </p:set>
                                  </p:childTnLst>
                                </p:cTn>
                              </p:par>
                              <p:par>
                                <p:cTn id="191" presetID="1" presetClass="exit" presetSubtype="0" fill="hold" grpId="2" nodeType="withEffect">
                                  <p:stCondLst>
                                    <p:cond delay="0"/>
                                  </p:stCondLst>
                                  <p:childTnLst>
                                    <p:set>
                                      <p:cBhvr>
                                        <p:cTn id="192" dur="1" fill="hold">
                                          <p:stCondLst>
                                            <p:cond delay="0"/>
                                          </p:stCondLst>
                                        </p:cTn>
                                        <p:tgtEl>
                                          <p:spTgt spid="224"/>
                                        </p:tgtEl>
                                        <p:attrNameLst>
                                          <p:attrName>style.visibility</p:attrName>
                                        </p:attrNameLst>
                                      </p:cBhvr>
                                      <p:to>
                                        <p:strVal val="hidden"/>
                                      </p:to>
                                    </p:set>
                                  </p:childTnLst>
                                </p:cTn>
                              </p:par>
                              <p:par>
                                <p:cTn id="193" presetID="1" presetClass="exit" presetSubtype="0" fill="hold" grpId="2" nodeType="withEffect">
                                  <p:stCondLst>
                                    <p:cond delay="0"/>
                                  </p:stCondLst>
                                  <p:childTnLst>
                                    <p:set>
                                      <p:cBhvr>
                                        <p:cTn id="194" dur="1" fill="hold">
                                          <p:stCondLst>
                                            <p:cond delay="0"/>
                                          </p:stCondLst>
                                        </p:cTn>
                                        <p:tgtEl>
                                          <p:spTgt spid="222"/>
                                        </p:tgtEl>
                                        <p:attrNameLst>
                                          <p:attrName>style.visibility</p:attrName>
                                        </p:attrNameLst>
                                      </p:cBhvr>
                                      <p:to>
                                        <p:strVal val="hidden"/>
                                      </p:to>
                                    </p:set>
                                  </p:childTnLst>
                                </p:cTn>
                              </p:par>
                              <p:par>
                                <p:cTn id="195" presetID="1" presetClass="exit" presetSubtype="0" fill="hold" grpId="2" nodeType="withEffect">
                                  <p:stCondLst>
                                    <p:cond delay="0"/>
                                  </p:stCondLst>
                                  <p:childTnLst>
                                    <p:set>
                                      <p:cBhvr>
                                        <p:cTn id="196" dur="1" fill="hold">
                                          <p:stCondLst>
                                            <p:cond delay="0"/>
                                          </p:stCondLst>
                                        </p:cTn>
                                        <p:tgtEl>
                                          <p:spTgt spid="231"/>
                                        </p:tgtEl>
                                        <p:attrNameLst>
                                          <p:attrName>style.visibility</p:attrName>
                                        </p:attrNameLst>
                                      </p:cBhvr>
                                      <p:to>
                                        <p:strVal val="hidden"/>
                                      </p:to>
                                    </p:set>
                                  </p:childTnLst>
                                </p:cTn>
                              </p:par>
                              <p:par>
                                <p:cTn id="197" presetID="1" presetClass="exit" presetSubtype="0" fill="hold" grpId="6" nodeType="withEffect">
                                  <p:stCondLst>
                                    <p:cond delay="0"/>
                                  </p:stCondLst>
                                  <p:childTnLst>
                                    <p:set>
                                      <p:cBhvr>
                                        <p:cTn id="198" dur="1" fill="hold">
                                          <p:stCondLst>
                                            <p:cond delay="0"/>
                                          </p:stCondLst>
                                        </p:cTn>
                                        <p:tgtEl>
                                          <p:spTgt spid="202"/>
                                        </p:tgtEl>
                                        <p:attrNameLst>
                                          <p:attrName>style.visibility</p:attrName>
                                        </p:attrNameLst>
                                      </p:cBhvr>
                                      <p:to>
                                        <p:strVal val="hidden"/>
                                      </p:to>
                                    </p:set>
                                  </p:childTnLst>
                                </p:cTn>
                              </p:par>
                              <p:par>
                                <p:cTn id="199" presetID="1" presetClass="exit" presetSubtype="0" fill="hold" grpId="2" nodeType="withEffect">
                                  <p:stCondLst>
                                    <p:cond delay="0"/>
                                  </p:stCondLst>
                                  <p:childTnLst>
                                    <p:set>
                                      <p:cBhvr>
                                        <p:cTn id="200" dur="1" fill="hold">
                                          <p:stCondLst>
                                            <p:cond delay="0"/>
                                          </p:stCondLst>
                                        </p:cTn>
                                        <p:tgtEl>
                                          <p:spTgt spid="232"/>
                                        </p:tgtEl>
                                        <p:attrNameLst>
                                          <p:attrName>style.visibility</p:attrName>
                                        </p:attrNameLst>
                                      </p:cBhvr>
                                      <p:to>
                                        <p:strVal val="hidden"/>
                                      </p:to>
                                    </p:set>
                                  </p:childTnLst>
                                </p:cTn>
                              </p:par>
                              <p:par>
                                <p:cTn id="201" presetID="1" presetClass="exit" presetSubtype="0" fill="hold" grpId="2" nodeType="withEffect">
                                  <p:stCondLst>
                                    <p:cond delay="0"/>
                                  </p:stCondLst>
                                  <p:childTnLst>
                                    <p:set>
                                      <p:cBhvr>
                                        <p:cTn id="202" dur="1" fill="hold">
                                          <p:stCondLst>
                                            <p:cond delay="0"/>
                                          </p:stCondLst>
                                        </p:cTn>
                                        <p:tgtEl>
                                          <p:spTgt spid="233"/>
                                        </p:tgtEl>
                                        <p:attrNameLst>
                                          <p:attrName>style.visibility</p:attrName>
                                        </p:attrNameLst>
                                      </p:cBhvr>
                                      <p:to>
                                        <p:strVal val="hidden"/>
                                      </p:to>
                                    </p:set>
                                  </p:childTnLst>
                                </p:cTn>
                              </p:par>
                              <p:par>
                                <p:cTn id="203" presetID="1" presetClass="exit" presetSubtype="0" fill="hold" grpId="2" nodeType="withEffect">
                                  <p:stCondLst>
                                    <p:cond delay="0"/>
                                  </p:stCondLst>
                                  <p:childTnLst>
                                    <p:set>
                                      <p:cBhvr>
                                        <p:cTn id="204" dur="1" fill="hold">
                                          <p:stCondLst>
                                            <p:cond delay="0"/>
                                          </p:stCondLst>
                                        </p:cTn>
                                        <p:tgtEl>
                                          <p:spTgt spid="235"/>
                                        </p:tgtEl>
                                        <p:attrNameLst>
                                          <p:attrName>style.visibility</p:attrName>
                                        </p:attrNameLst>
                                      </p:cBhvr>
                                      <p:to>
                                        <p:strVal val="hidden"/>
                                      </p:to>
                                    </p:set>
                                  </p:childTnLst>
                                </p:cTn>
                              </p:par>
                              <p:par>
                                <p:cTn id="205" presetID="1" presetClass="exit" presetSubtype="0" fill="hold" grpId="2" nodeType="withEffect">
                                  <p:stCondLst>
                                    <p:cond delay="0"/>
                                  </p:stCondLst>
                                  <p:childTnLst>
                                    <p:set>
                                      <p:cBhvr>
                                        <p:cTn id="206" dur="1" fill="hold">
                                          <p:stCondLst>
                                            <p:cond delay="0"/>
                                          </p:stCondLst>
                                        </p:cTn>
                                        <p:tgtEl>
                                          <p:spTgt spid="236"/>
                                        </p:tgtEl>
                                        <p:attrNameLst>
                                          <p:attrName>style.visibility</p:attrName>
                                        </p:attrNameLst>
                                      </p:cBhvr>
                                      <p:to>
                                        <p:strVal val="hidden"/>
                                      </p:to>
                                    </p:set>
                                  </p:childTnLst>
                                </p:cTn>
                              </p:par>
                              <p:par>
                                <p:cTn id="207" presetID="1" presetClass="exit" presetSubtype="0" fill="hold" grpId="2" nodeType="withEffect">
                                  <p:stCondLst>
                                    <p:cond delay="0"/>
                                  </p:stCondLst>
                                  <p:childTnLst>
                                    <p:set>
                                      <p:cBhvr>
                                        <p:cTn id="208" dur="1" fill="hold">
                                          <p:stCondLst>
                                            <p:cond delay="0"/>
                                          </p:stCondLst>
                                        </p:cTn>
                                        <p:tgtEl>
                                          <p:spTgt spid="234"/>
                                        </p:tgtEl>
                                        <p:attrNameLst>
                                          <p:attrName>style.visibility</p:attrName>
                                        </p:attrNameLst>
                                      </p:cBhvr>
                                      <p:to>
                                        <p:strVal val="hidden"/>
                                      </p:to>
                                    </p:set>
                                  </p:childTnLst>
                                </p:cTn>
                              </p:par>
                              <p:par>
                                <p:cTn id="209" presetID="1" presetClass="exit" presetSubtype="0" fill="hold" grpId="2" nodeType="withEffect">
                                  <p:stCondLst>
                                    <p:cond delay="0"/>
                                  </p:stCondLst>
                                  <p:childTnLst>
                                    <p:set>
                                      <p:cBhvr>
                                        <p:cTn id="210" dur="1" fill="hold">
                                          <p:stCondLst>
                                            <p:cond delay="0"/>
                                          </p:stCondLst>
                                        </p:cTn>
                                        <p:tgtEl>
                                          <p:spTgt spid="207"/>
                                        </p:tgtEl>
                                        <p:attrNameLst>
                                          <p:attrName>style.visibility</p:attrName>
                                        </p:attrNameLst>
                                      </p:cBhvr>
                                      <p:to>
                                        <p:strVal val="hidden"/>
                                      </p:to>
                                    </p:set>
                                  </p:childTnLst>
                                </p:cTn>
                              </p:par>
                              <p:par>
                                <p:cTn id="211" presetID="1" presetClass="exit" presetSubtype="0" fill="hold" grpId="2" nodeType="withEffect">
                                  <p:stCondLst>
                                    <p:cond delay="0"/>
                                  </p:stCondLst>
                                  <p:childTnLst>
                                    <p:set>
                                      <p:cBhvr>
                                        <p:cTn id="212" dur="1" fill="hold">
                                          <p:stCondLst>
                                            <p:cond delay="0"/>
                                          </p:stCondLst>
                                        </p:cTn>
                                        <p:tgtEl>
                                          <p:spTgt spid="243"/>
                                        </p:tgtEl>
                                        <p:attrNameLst>
                                          <p:attrName>style.visibility</p:attrName>
                                        </p:attrNameLst>
                                      </p:cBhvr>
                                      <p:to>
                                        <p:strVal val="hidden"/>
                                      </p:to>
                                    </p:set>
                                  </p:childTnLst>
                                </p:cTn>
                              </p:par>
                              <p:par>
                                <p:cTn id="213" presetID="1" presetClass="exit" presetSubtype="0" fill="hold" grpId="6" nodeType="withEffect">
                                  <p:stCondLst>
                                    <p:cond delay="0"/>
                                  </p:stCondLst>
                                  <p:childTnLst>
                                    <p:set>
                                      <p:cBhvr>
                                        <p:cTn id="214" dur="1" fill="hold">
                                          <p:stCondLst>
                                            <p:cond delay="0"/>
                                          </p:stCondLst>
                                        </p:cTn>
                                        <p:tgtEl>
                                          <p:spTgt spid="201"/>
                                        </p:tgtEl>
                                        <p:attrNameLst>
                                          <p:attrName>style.visibility</p:attrName>
                                        </p:attrNameLst>
                                      </p:cBhvr>
                                      <p:to>
                                        <p:strVal val="hidden"/>
                                      </p:to>
                                    </p:set>
                                  </p:childTnLst>
                                </p:cTn>
                              </p:par>
                              <p:par>
                                <p:cTn id="215" presetID="1" presetClass="exit" presetSubtype="0" fill="hold" grpId="2" nodeType="withEffect">
                                  <p:stCondLst>
                                    <p:cond delay="0"/>
                                  </p:stCondLst>
                                  <p:childTnLst>
                                    <p:set>
                                      <p:cBhvr>
                                        <p:cTn id="216" dur="1" fill="hold">
                                          <p:stCondLst>
                                            <p:cond delay="0"/>
                                          </p:stCondLst>
                                        </p:cTn>
                                        <p:tgtEl>
                                          <p:spTgt spid="244"/>
                                        </p:tgtEl>
                                        <p:attrNameLst>
                                          <p:attrName>style.visibility</p:attrName>
                                        </p:attrNameLst>
                                      </p:cBhvr>
                                      <p:to>
                                        <p:strVal val="hidden"/>
                                      </p:to>
                                    </p:set>
                                  </p:childTnLst>
                                </p:cTn>
                              </p:par>
                              <p:par>
                                <p:cTn id="217" presetID="1" presetClass="exit" presetSubtype="0" fill="hold" grpId="2" nodeType="withEffect">
                                  <p:stCondLst>
                                    <p:cond delay="0"/>
                                  </p:stCondLst>
                                  <p:childTnLst>
                                    <p:set>
                                      <p:cBhvr>
                                        <p:cTn id="218" dur="1" fill="hold">
                                          <p:stCondLst>
                                            <p:cond delay="0"/>
                                          </p:stCondLst>
                                        </p:cTn>
                                        <p:tgtEl>
                                          <p:spTgt spid="245"/>
                                        </p:tgtEl>
                                        <p:attrNameLst>
                                          <p:attrName>style.visibility</p:attrName>
                                        </p:attrNameLst>
                                      </p:cBhvr>
                                      <p:to>
                                        <p:strVal val="hidden"/>
                                      </p:to>
                                    </p:set>
                                  </p:childTnLst>
                                </p:cTn>
                              </p:par>
                              <p:par>
                                <p:cTn id="219" presetID="1" presetClass="exit" presetSubtype="0" fill="hold" grpId="2" nodeType="withEffect">
                                  <p:stCondLst>
                                    <p:cond delay="0"/>
                                  </p:stCondLst>
                                  <p:childTnLst>
                                    <p:set>
                                      <p:cBhvr>
                                        <p:cTn id="220" dur="1" fill="hold">
                                          <p:stCondLst>
                                            <p:cond delay="0"/>
                                          </p:stCondLst>
                                        </p:cTn>
                                        <p:tgtEl>
                                          <p:spTgt spid="247"/>
                                        </p:tgtEl>
                                        <p:attrNameLst>
                                          <p:attrName>style.visibility</p:attrName>
                                        </p:attrNameLst>
                                      </p:cBhvr>
                                      <p:to>
                                        <p:strVal val="hidden"/>
                                      </p:to>
                                    </p:set>
                                  </p:childTnLst>
                                </p:cTn>
                              </p:par>
                              <p:par>
                                <p:cTn id="221" presetID="1" presetClass="exit" presetSubtype="0" fill="hold" grpId="2" nodeType="withEffect">
                                  <p:stCondLst>
                                    <p:cond delay="0"/>
                                  </p:stCondLst>
                                  <p:childTnLst>
                                    <p:set>
                                      <p:cBhvr>
                                        <p:cTn id="222" dur="1" fill="hold">
                                          <p:stCondLst>
                                            <p:cond delay="0"/>
                                          </p:stCondLst>
                                        </p:cTn>
                                        <p:tgtEl>
                                          <p:spTgt spid="248"/>
                                        </p:tgtEl>
                                        <p:attrNameLst>
                                          <p:attrName>style.visibility</p:attrName>
                                        </p:attrNameLst>
                                      </p:cBhvr>
                                      <p:to>
                                        <p:strVal val="hidden"/>
                                      </p:to>
                                    </p:set>
                                  </p:childTnLst>
                                </p:cTn>
                              </p:par>
                              <p:par>
                                <p:cTn id="223" presetID="1" presetClass="exit" presetSubtype="0" fill="hold" grpId="2" nodeType="withEffect">
                                  <p:stCondLst>
                                    <p:cond delay="0"/>
                                  </p:stCondLst>
                                  <p:childTnLst>
                                    <p:set>
                                      <p:cBhvr>
                                        <p:cTn id="224" dur="1" fill="hold">
                                          <p:stCondLst>
                                            <p:cond delay="0"/>
                                          </p:stCondLst>
                                        </p:cTn>
                                        <p:tgtEl>
                                          <p:spTgt spid="208"/>
                                        </p:tgtEl>
                                        <p:attrNameLst>
                                          <p:attrName>style.visibility</p:attrName>
                                        </p:attrNameLst>
                                      </p:cBhvr>
                                      <p:to>
                                        <p:strVal val="hidden"/>
                                      </p:to>
                                    </p:set>
                                  </p:childTnLst>
                                </p:cTn>
                              </p:par>
                              <p:par>
                                <p:cTn id="225" presetID="1" presetClass="exit" presetSubtype="0" fill="hold" grpId="2" nodeType="withEffect">
                                  <p:stCondLst>
                                    <p:cond delay="0"/>
                                  </p:stCondLst>
                                  <p:childTnLst>
                                    <p:set>
                                      <p:cBhvr>
                                        <p:cTn id="226" dur="1" fill="hold">
                                          <p:stCondLst>
                                            <p:cond delay="0"/>
                                          </p:stCondLst>
                                        </p:cTn>
                                        <p:tgtEl>
                                          <p:spTgt spid="246"/>
                                        </p:tgtEl>
                                        <p:attrNameLst>
                                          <p:attrName>style.visibility</p:attrName>
                                        </p:attrNameLst>
                                      </p:cBhvr>
                                      <p:to>
                                        <p:strVal val="hidden"/>
                                      </p:to>
                                    </p:set>
                                  </p:childTnLst>
                                </p:cTn>
                              </p:par>
                              <p:par>
                                <p:cTn id="227" presetID="1" presetClass="entr" presetSubtype="0" fill="hold" grpId="12" nodeType="withEffect">
                                  <p:stCondLst>
                                    <p:cond delay="0"/>
                                  </p:stCondLst>
                                  <p:childTnLst>
                                    <p:set>
                                      <p:cBhvr>
                                        <p:cTn id="228" dur="1" fill="hold">
                                          <p:stCondLst>
                                            <p:cond delay="0"/>
                                          </p:stCondLst>
                                        </p:cTn>
                                        <p:tgtEl>
                                          <p:spTgt spid="151"/>
                                        </p:tgtEl>
                                        <p:attrNameLst>
                                          <p:attrName>style.visibility</p:attrName>
                                        </p:attrNameLst>
                                      </p:cBhvr>
                                      <p:to>
                                        <p:strVal val="visible"/>
                                      </p:to>
                                    </p:set>
                                  </p:childTnLst>
                                </p:cTn>
                              </p:par>
                              <p:par>
                                <p:cTn id="229" presetID="1" presetClass="entr" presetSubtype="0" fill="hold" grpId="12" nodeType="withEffect">
                                  <p:stCondLst>
                                    <p:cond delay="0"/>
                                  </p:stCondLst>
                                  <p:childTnLst>
                                    <p:set>
                                      <p:cBhvr>
                                        <p:cTn id="230" dur="1" fill="hold">
                                          <p:stCondLst>
                                            <p:cond delay="0"/>
                                          </p:stCondLst>
                                        </p:cTn>
                                        <p:tgtEl>
                                          <p:spTgt spid="152"/>
                                        </p:tgtEl>
                                        <p:attrNameLst>
                                          <p:attrName>style.visibility</p:attrName>
                                        </p:attrNameLst>
                                      </p:cBhvr>
                                      <p:to>
                                        <p:strVal val="visible"/>
                                      </p:to>
                                    </p:set>
                                  </p:childTnLst>
                                </p:cTn>
                              </p:par>
                              <p:par>
                                <p:cTn id="231" presetID="1" presetClass="entr" presetSubtype="0" fill="hold" grpId="12" nodeType="withEffect">
                                  <p:stCondLst>
                                    <p:cond delay="0"/>
                                  </p:stCondLst>
                                  <p:childTnLst>
                                    <p:set>
                                      <p:cBhvr>
                                        <p:cTn id="232" dur="1" fill="hold">
                                          <p:stCondLst>
                                            <p:cond delay="0"/>
                                          </p:stCondLst>
                                        </p:cTn>
                                        <p:tgtEl>
                                          <p:spTgt spid="150"/>
                                        </p:tgtEl>
                                        <p:attrNameLst>
                                          <p:attrName>style.visibility</p:attrName>
                                        </p:attrNameLst>
                                      </p:cBhvr>
                                      <p:to>
                                        <p:strVal val="visible"/>
                                      </p:to>
                                    </p:set>
                                  </p:childTnLst>
                                </p:cTn>
                              </p:par>
                              <p:par>
                                <p:cTn id="233" presetID="1" presetClass="entr" presetSubtype="0" fill="hold" grpId="12" nodeType="withEffect">
                                  <p:stCondLst>
                                    <p:cond delay="0"/>
                                  </p:stCondLst>
                                  <p:childTnLst>
                                    <p:set>
                                      <p:cBhvr>
                                        <p:cTn id="234" dur="1" fill="hold">
                                          <p:stCondLst>
                                            <p:cond delay="0"/>
                                          </p:stCondLst>
                                        </p:cTn>
                                        <p:tgtEl>
                                          <p:spTgt spid="149"/>
                                        </p:tgtEl>
                                        <p:attrNameLst>
                                          <p:attrName>style.visibility</p:attrName>
                                        </p:attrNameLst>
                                      </p:cBhvr>
                                      <p:to>
                                        <p:strVal val="visible"/>
                                      </p:to>
                                    </p:set>
                                  </p:childTnLst>
                                </p:cTn>
                              </p:par>
                              <p:par>
                                <p:cTn id="235" presetID="1" presetClass="exit" presetSubtype="0" fill="hold" grpId="2" nodeType="withEffect">
                                  <p:stCondLst>
                                    <p:cond delay="0"/>
                                  </p:stCondLst>
                                  <p:childTnLst>
                                    <p:set>
                                      <p:cBhvr>
                                        <p:cTn id="236" dur="1" fill="hold">
                                          <p:stCondLst>
                                            <p:cond delay="0"/>
                                          </p:stCondLst>
                                        </p:cTn>
                                        <p:tgtEl>
                                          <p:spTgt spid="135"/>
                                        </p:tgtEl>
                                        <p:attrNameLst>
                                          <p:attrName>style.visibility</p:attrName>
                                        </p:attrNameLst>
                                      </p:cBhvr>
                                      <p:to>
                                        <p:strVal val="hidden"/>
                                      </p:to>
                                    </p:set>
                                  </p:childTnLst>
                                </p:cTn>
                              </p:par>
                              <p:par>
                                <p:cTn id="237" presetID="1" presetClass="exit" presetSubtype="0" fill="hold" grpId="6" nodeType="withEffect">
                                  <p:stCondLst>
                                    <p:cond delay="0"/>
                                  </p:stCondLst>
                                  <p:childTnLst>
                                    <p:set>
                                      <p:cBhvr>
                                        <p:cTn id="238" dur="1" fill="hold">
                                          <p:stCondLst>
                                            <p:cond delay="0"/>
                                          </p:stCondLst>
                                        </p:cTn>
                                        <p:tgtEl>
                                          <p:spTgt spid="144"/>
                                        </p:tgtEl>
                                        <p:attrNameLst>
                                          <p:attrName>style.visibility</p:attrName>
                                        </p:attrNameLst>
                                      </p:cBhvr>
                                      <p:to>
                                        <p:strVal val="hidden"/>
                                      </p:to>
                                    </p:set>
                                  </p:childTnLst>
                                </p:cTn>
                              </p:par>
                              <p:par>
                                <p:cTn id="239" presetID="1" presetClass="exit" presetSubtype="0" fill="hold" grpId="2" nodeType="withEffect">
                                  <p:stCondLst>
                                    <p:cond delay="0"/>
                                  </p:stCondLst>
                                  <p:childTnLst>
                                    <p:set>
                                      <p:cBhvr>
                                        <p:cTn id="240" dur="1" fill="hold">
                                          <p:stCondLst>
                                            <p:cond delay="0"/>
                                          </p:stCondLst>
                                        </p:cTn>
                                        <p:tgtEl>
                                          <p:spTgt spid="136"/>
                                        </p:tgtEl>
                                        <p:attrNameLst>
                                          <p:attrName>style.visibility</p:attrName>
                                        </p:attrNameLst>
                                      </p:cBhvr>
                                      <p:to>
                                        <p:strVal val="hidden"/>
                                      </p:to>
                                    </p:set>
                                  </p:childTnLst>
                                </p:cTn>
                              </p:par>
                              <p:par>
                                <p:cTn id="241" presetID="1" presetClass="exit" presetSubtype="0" fill="hold" grpId="2" nodeType="withEffect">
                                  <p:stCondLst>
                                    <p:cond delay="0"/>
                                  </p:stCondLst>
                                  <p:childTnLst>
                                    <p:set>
                                      <p:cBhvr>
                                        <p:cTn id="242" dur="1" fill="hold">
                                          <p:stCondLst>
                                            <p:cond delay="0"/>
                                          </p:stCondLst>
                                        </p:cTn>
                                        <p:tgtEl>
                                          <p:spTgt spid="137"/>
                                        </p:tgtEl>
                                        <p:attrNameLst>
                                          <p:attrName>style.visibility</p:attrName>
                                        </p:attrNameLst>
                                      </p:cBhvr>
                                      <p:to>
                                        <p:strVal val="hidden"/>
                                      </p:to>
                                    </p:set>
                                  </p:childTnLst>
                                </p:cTn>
                              </p:par>
                              <p:par>
                                <p:cTn id="243" presetID="1" presetClass="exit" presetSubtype="0" fill="hold" grpId="2" nodeType="withEffect">
                                  <p:stCondLst>
                                    <p:cond delay="0"/>
                                  </p:stCondLst>
                                  <p:childTnLst>
                                    <p:set>
                                      <p:cBhvr>
                                        <p:cTn id="244" dur="1" fill="hold">
                                          <p:stCondLst>
                                            <p:cond delay="0"/>
                                          </p:stCondLst>
                                        </p:cTn>
                                        <p:tgtEl>
                                          <p:spTgt spid="139"/>
                                        </p:tgtEl>
                                        <p:attrNameLst>
                                          <p:attrName>style.visibility</p:attrName>
                                        </p:attrNameLst>
                                      </p:cBhvr>
                                      <p:to>
                                        <p:strVal val="hidden"/>
                                      </p:to>
                                    </p:set>
                                  </p:childTnLst>
                                </p:cTn>
                              </p:par>
                              <p:par>
                                <p:cTn id="245" presetID="1" presetClass="exit" presetSubtype="0" fill="hold" grpId="2" nodeType="withEffect">
                                  <p:stCondLst>
                                    <p:cond delay="0"/>
                                  </p:stCondLst>
                                  <p:childTnLst>
                                    <p:set>
                                      <p:cBhvr>
                                        <p:cTn id="246" dur="1" fill="hold">
                                          <p:stCondLst>
                                            <p:cond delay="0"/>
                                          </p:stCondLst>
                                        </p:cTn>
                                        <p:tgtEl>
                                          <p:spTgt spid="146"/>
                                        </p:tgtEl>
                                        <p:attrNameLst>
                                          <p:attrName>style.visibility</p:attrName>
                                        </p:attrNameLst>
                                      </p:cBhvr>
                                      <p:to>
                                        <p:strVal val="hidden"/>
                                      </p:to>
                                    </p:set>
                                  </p:childTnLst>
                                </p:cTn>
                              </p:par>
                              <p:par>
                                <p:cTn id="247" presetID="1" presetClass="exit" presetSubtype="0" fill="hold" grpId="2" nodeType="withEffect">
                                  <p:stCondLst>
                                    <p:cond delay="0"/>
                                  </p:stCondLst>
                                  <p:childTnLst>
                                    <p:set>
                                      <p:cBhvr>
                                        <p:cTn id="248" dur="1" fill="hold">
                                          <p:stCondLst>
                                            <p:cond delay="0"/>
                                          </p:stCondLst>
                                        </p:cTn>
                                        <p:tgtEl>
                                          <p:spTgt spid="140"/>
                                        </p:tgtEl>
                                        <p:attrNameLst>
                                          <p:attrName>style.visibility</p:attrName>
                                        </p:attrNameLst>
                                      </p:cBhvr>
                                      <p:to>
                                        <p:strVal val="hidden"/>
                                      </p:to>
                                    </p:set>
                                  </p:childTnLst>
                                </p:cTn>
                              </p:par>
                              <p:par>
                                <p:cTn id="249" presetID="1" presetClass="exit" presetSubtype="0" fill="hold" grpId="2" nodeType="withEffect">
                                  <p:stCondLst>
                                    <p:cond delay="0"/>
                                  </p:stCondLst>
                                  <p:childTnLst>
                                    <p:set>
                                      <p:cBhvr>
                                        <p:cTn id="250" dur="1" fill="hold">
                                          <p:stCondLst>
                                            <p:cond delay="0"/>
                                          </p:stCondLst>
                                        </p:cTn>
                                        <p:tgtEl>
                                          <p:spTgt spid="138"/>
                                        </p:tgtEl>
                                        <p:attrNameLst>
                                          <p:attrName>style.visibility</p:attrName>
                                        </p:attrNameLst>
                                      </p:cBhvr>
                                      <p:to>
                                        <p:strVal val="hidden"/>
                                      </p:to>
                                    </p:set>
                                  </p:childTnLst>
                                </p:cTn>
                              </p:par>
                              <p:par>
                                <p:cTn id="251" presetID="1" presetClass="exit" presetSubtype="0" fill="hold" grpId="2" nodeType="withEffect">
                                  <p:stCondLst>
                                    <p:cond delay="0"/>
                                  </p:stCondLst>
                                  <p:childTnLst>
                                    <p:set>
                                      <p:cBhvr>
                                        <p:cTn id="252" dur="1" fill="hold">
                                          <p:stCondLst>
                                            <p:cond delay="0"/>
                                          </p:stCondLst>
                                        </p:cTn>
                                        <p:tgtEl>
                                          <p:spTgt spid="159"/>
                                        </p:tgtEl>
                                        <p:attrNameLst>
                                          <p:attrName>style.visibility</p:attrName>
                                        </p:attrNameLst>
                                      </p:cBhvr>
                                      <p:to>
                                        <p:strVal val="hidden"/>
                                      </p:to>
                                    </p:set>
                                  </p:childTnLst>
                                </p:cTn>
                              </p:par>
                              <p:par>
                                <p:cTn id="253" presetID="1" presetClass="exit" presetSubtype="0" fill="hold" grpId="2" nodeType="withEffect">
                                  <p:stCondLst>
                                    <p:cond delay="0"/>
                                  </p:stCondLst>
                                  <p:childTnLst>
                                    <p:set>
                                      <p:cBhvr>
                                        <p:cTn id="254" dur="1" fill="hold">
                                          <p:stCondLst>
                                            <p:cond delay="0"/>
                                          </p:stCondLst>
                                        </p:cTn>
                                        <p:tgtEl>
                                          <p:spTgt spid="145"/>
                                        </p:tgtEl>
                                        <p:attrNameLst>
                                          <p:attrName>style.visibility</p:attrName>
                                        </p:attrNameLst>
                                      </p:cBhvr>
                                      <p:to>
                                        <p:strVal val="hidden"/>
                                      </p:to>
                                    </p:set>
                                  </p:childTnLst>
                                </p:cTn>
                              </p:par>
                              <p:par>
                                <p:cTn id="255" presetID="1" presetClass="exit" presetSubtype="0" fill="hold" grpId="2" nodeType="withEffect">
                                  <p:stCondLst>
                                    <p:cond delay="0"/>
                                  </p:stCondLst>
                                  <p:childTnLst>
                                    <p:set>
                                      <p:cBhvr>
                                        <p:cTn id="256" dur="1" fill="hold">
                                          <p:stCondLst>
                                            <p:cond delay="0"/>
                                          </p:stCondLst>
                                        </p:cTn>
                                        <p:tgtEl>
                                          <p:spTgt spid="160"/>
                                        </p:tgtEl>
                                        <p:attrNameLst>
                                          <p:attrName>style.visibility</p:attrName>
                                        </p:attrNameLst>
                                      </p:cBhvr>
                                      <p:to>
                                        <p:strVal val="hidden"/>
                                      </p:to>
                                    </p:set>
                                  </p:childTnLst>
                                </p:cTn>
                              </p:par>
                              <p:par>
                                <p:cTn id="257" presetID="1" presetClass="exit" presetSubtype="0" fill="hold" grpId="2" nodeType="withEffect">
                                  <p:stCondLst>
                                    <p:cond delay="0"/>
                                  </p:stCondLst>
                                  <p:childTnLst>
                                    <p:set>
                                      <p:cBhvr>
                                        <p:cTn id="258" dur="1" fill="hold">
                                          <p:stCondLst>
                                            <p:cond delay="0"/>
                                          </p:stCondLst>
                                        </p:cTn>
                                        <p:tgtEl>
                                          <p:spTgt spid="161"/>
                                        </p:tgtEl>
                                        <p:attrNameLst>
                                          <p:attrName>style.visibility</p:attrName>
                                        </p:attrNameLst>
                                      </p:cBhvr>
                                      <p:to>
                                        <p:strVal val="hidden"/>
                                      </p:to>
                                    </p:set>
                                  </p:childTnLst>
                                </p:cTn>
                              </p:par>
                              <p:par>
                                <p:cTn id="259" presetID="1" presetClass="exit" presetSubtype="0" fill="hold" grpId="2" nodeType="withEffect">
                                  <p:stCondLst>
                                    <p:cond delay="0"/>
                                  </p:stCondLst>
                                  <p:childTnLst>
                                    <p:set>
                                      <p:cBhvr>
                                        <p:cTn id="260" dur="1" fill="hold">
                                          <p:stCondLst>
                                            <p:cond delay="0"/>
                                          </p:stCondLst>
                                        </p:cTn>
                                        <p:tgtEl>
                                          <p:spTgt spid="163"/>
                                        </p:tgtEl>
                                        <p:attrNameLst>
                                          <p:attrName>style.visibility</p:attrName>
                                        </p:attrNameLst>
                                      </p:cBhvr>
                                      <p:to>
                                        <p:strVal val="hidden"/>
                                      </p:to>
                                    </p:set>
                                  </p:childTnLst>
                                </p:cTn>
                              </p:par>
                              <p:par>
                                <p:cTn id="261" presetID="1" presetClass="exit" presetSubtype="0" fill="hold" grpId="6" nodeType="withEffect">
                                  <p:stCondLst>
                                    <p:cond delay="0"/>
                                  </p:stCondLst>
                                  <p:childTnLst>
                                    <p:set>
                                      <p:cBhvr>
                                        <p:cTn id="262" dur="1" fill="hold">
                                          <p:stCondLst>
                                            <p:cond delay="0"/>
                                          </p:stCondLst>
                                        </p:cTn>
                                        <p:tgtEl>
                                          <p:spTgt spid="143"/>
                                        </p:tgtEl>
                                        <p:attrNameLst>
                                          <p:attrName>style.visibility</p:attrName>
                                        </p:attrNameLst>
                                      </p:cBhvr>
                                      <p:to>
                                        <p:strVal val="hidden"/>
                                      </p:to>
                                    </p:set>
                                  </p:childTnLst>
                                </p:cTn>
                              </p:par>
                              <p:par>
                                <p:cTn id="263" presetID="1" presetClass="exit" presetSubtype="0" fill="hold" grpId="2" nodeType="withEffect">
                                  <p:stCondLst>
                                    <p:cond delay="0"/>
                                  </p:stCondLst>
                                  <p:childTnLst>
                                    <p:set>
                                      <p:cBhvr>
                                        <p:cTn id="264" dur="1" fill="hold">
                                          <p:stCondLst>
                                            <p:cond delay="0"/>
                                          </p:stCondLst>
                                        </p:cTn>
                                        <p:tgtEl>
                                          <p:spTgt spid="164"/>
                                        </p:tgtEl>
                                        <p:attrNameLst>
                                          <p:attrName>style.visibility</p:attrName>
                                        </p:attrNameLst>
                                      </p:cBhvr>
                                      <p:to>
                                        <p:strVal val="hidden"/>
                                      </p:to>
                                    </p:set>
                                  </p:childTnLst>
                                </p:cTn>
                              </p:par>
                              <p:par>
                                <p:cTn id="265" presetID="1" presetClass="exit" presetSubtype="0" fill="hold" grpId="2" nodeType="withEffect">
                                  <p:stCondLst>
                                    <p:cond delay="0"/>
                                  </p:stCondLst>
                                  <p:childTnLst>
                                    <p:set>
                                      <p:cBhvr>
                                        <p:cTn id="266" dur="1" fill="hold">
                                          <p:stCondLst>
                                            <p:cond delay="0"/>
                                          </p:stCondLst>
                                        </p:cTn>
                                        <p:tgtEl>
                                          <p:spTgt spid="162"/>
                                        </p:tgtEl>
                                        <p:attrNameLst>
                                          <p:attrName>style.visibility</p:attrName>
                                        </p:attrNameLst>
                                      </p:cBhvr>
                                      <p:to>
                                        <p:strVal val="hidden"/>
                                      </p:to>
                                    </p:set>
                                  </p:childTnLst>
                                </p:cTn>
                              </p:par>
                              <p:par>
                                <p:cTn id="267" presetID="1" presetClass="exit" presetSubtype="0" fill="hold" grpId="2" nodeType="withEffect">
                                  <p:stCondLst>
                                    <p:cond delay="0"/>
                                  </p:stCondLst>
                                  <p:childTnLst>
                                    <p:set>
                                      <p:cBhvr>
                                        <p:cTn id="268" dur="1" fill="hold">
                                          <p:stCondLst>
                                            <p:cond delay="0"/>
                                          </p:stCondLst>
                                        </p:cTn>
                                        <p:tgtEl>
                                          <p:spTgt spid="171"/>
                                        </p:tgtEl>
                                        <p:attrNameLst>
                                          <p:attrName>style.visibility</p:attrName>
                                        </p:attrNameLst>
                                      </p:cBhvr>
                                      <p:to>
                                        <p:strVal val="hidden"/>
                                      </p:to>
                                    </p:set>
                                  </p:childTnLst>
                                </p:cTn>
                              </p:par>
                              <p:par>
                                <p:cTn id="269" presetID="1" presetClass="exit" presetSubtype="0" fill="hold" grpId="6" nodeType="withEffect">
                                  <p:stCondLst>
                                    <p:cond delay="0"/>
                                  </p:stCondLst>
                                  <p:childTnLst>
                                    <p:set>
                                      <p:cBhvr>
                                        <p:cTn id="270" dur="1" fill="hold">
                                          <p:stCondLst>
                                            <p:cond delay="0"/>
                                          </p:stCondLst>
                                        </p:cTn>
                                        <p:tgtEl>
                                          <p:spTgt spid="142"/>
                                        </p:tgtEl>
                                        <p:attrNameLst>
                                          <p:attrName>style.visibility</p:attrName>
                                        </p:attrNameLst>
                                      </p:cBhvr>
                                      <p:to>
                                        <p:strVal val="hidden"/>
                                      </p:to>
                                    </p:set>
                                  </p:childTnLst>
                                </p:cTn>
                              </p:par>
                              <p:par>
                                <p:cTn id="271" presetID="1" presetClass="exit" presetSubtype="0" fill="hold" grpId="2" nodeType="withEffect">
                                  <p:stCondLst>
                                    <p:cond delay="0"/>
                                  </p:stCondLst>
                                  <p:childTnLst>
                                    <p:set>
                                      <p:cBhvr>
                                        <p:cTn id="272" dur="1" fill="hold">
                                          <p:stCondLst>
                                            <p:cond delay="0"/>
                                          </p:stCondLst>
                                        </p:cTn>
                                        <p:tgtEl>
                                          <p:spTgt spid="172"/>
                                        </p:tgtEl>
                                        <p:attrNameLst>
                                          <p:attrName>style.visibility</p:attrName>
                                        </p:attrNameLst>
                                      </p:cBhvr>
                                      <p:to>
                                        <p:strVal val="hidden"/>
                                      </p:to>
                                    </p:set>
                                  </p:childTnLst>
                                </p:cTn>
                              </p:par>
                              <p:par>
                                <p:cTn id="273" presetID="1" presetClass="exit" presetSubtype="0" fill="hold" grpId="2" nodeType="withEffect">
                                  <p:stCondLst>
                                    <p:cond delay="0"/>
                                  </p:stCondLst>
                                  <p:childTnLst>
                                    <p:set>
                                      <p:cBhvr>
                                        <p:cTn id="274" dur="1" fill="hold">
                                          <p:stCondLst>
                                            <p:cond delay="0"/>
                                          </p:stCondLst>
                                        </p:cTn>
                                        <p:tgtEl>
                                          <p:spTgt spid="173"/>
                                        </p:tgtEl>
                                        <p:attrNameLst>
                                          <p:attrName>style.visibility</p:attrName>
                                        </p:attrNameLst>
                                      </p:cBhvr>
                                      <p:to>
                                        <p:strVal val="hidden"/>
                                      </p:to>
                                    </p:set>
                                  </p:childTnLst>
                                </p:cTn>
                              </p:par>
                              <p:par>
                                <p:cTn id="275" presetID="1" presetClass="exit" presetSubtype="0" fill="hold" grpId="2" nodeType="withEffect">
                                  <p:stCondLst>
                                    <p:cond delay="0"/>
                                  </p:stCondLst>
                                  <p:childTnLst>
                                    <p:set>
                                      <p:cBhvr>
                                        <p:cTn id="276" dur="1" fill="hold">
                                          <p:stCondLst>
                                            <p:cond delay="0"/>
                                          </p:stCondLst>
                                        </p:cTn>
                                        <p:tgtEl>
                                          <p:spTgt spid="175"/>
                                        </p:tgtEl>
                                        <p:attrNameLst>
                                          <p:attrName>style.visibility</p:attrName>
                                        </p:attrNameLst>
                                      </p:cBhvr>
                                      <p:to>
                                        <p:strVal val="hidden"/>
                                      </p:to>
                                    </p:set>
                                  </p:childTnLst>
                                </p:cTn>
                              </p:par>
                              <p:par>
                                <p:cTn id="277" presetID="1" presetClass="exit" presetSubtype="0" fill="hold" grpId="2" nodeType="withEffect">
                                  <p:stCondLst>
                                    <p:cond delay="0"/>
                                  </p:stCondLst>
                                  <p:childTnLst>
                                    <p:set>
                                      <p:cBhvr>
                                        <p:cTn id="278" dur="1" fill="hold">
                                          <p:stCondLst>
                                            <p:cond delay="0"/>
                                          </p:stCondLst>
                                        </p:cTn>
                                        <p:tgtEl>
                                          <p:spTgt spid="176"/>
                                        </p:tgtEl>
                                        <p:attrNameLst>
                                          <p:attrName>style.visibility</p:attrName>
                                        </p:attrNameLst>
                                      </p:cBhvr>
                                      <p:to>
                                        <p:strVal val="hidden"/>
                                      </p:to>
                                    </p:set>
                                  </p:childTnLst>
                                </p:cTn>
                              </p:par>
                              <p:par>
                                <p:cTn id="279" presetID="1" presetClass="exit" presetSubtype="0" fill="hold" grpId="2" nodeType="withEffect">
                                  <p:stCondLst>
                                    <p:cond delay="0"/>
                                  </p:stCondLst>
                                  <p:childTnLst>
                                    <p:set>
                                      <p:cBhvr>
                                        <p:cTn id="280" dur="1" fill="hold">
                                          <p:stCondLst>
                                            <p:cond delay="0"/>
                                          </p:stCondLst>
                                        </p:cTn>
                                        <p:tgtEl>
                                          <p:spTgt spid="174"/>
                                        </p:tgtEl>
                                        <p:attrNameLst>
                                          <p:attrName>style.visibility</p:attrName>
                                        </p:attrNameLst>
                                      </p:cBhvr>
                                      <p:to>
                                        <p:strVal val="hidden"/>
                                      </p:to>
                                    </p:set>
                                  </p:childTnLst>
                                </p:cTn>
                              </p:par>
                              <p:par>
                                <p:cTn id="281" presetID="1" presetClass="exit" presetSubtype="0" fill="hold" grpId="2" nodeType="withEffect">
                                  <p:stCondLst>
                                    <p:cond delay="0"/>
                                  </p:stCondLst>
                                  <p:childTnLst>
                                    <p:set>
                                      <p:cBhvr>
                                        <p:cTn id="282" dur="1" fill="hold">
                                          <p:stCondLst>
                                            <p:cond delay="0"/>
                                          </p:stCondLst>
                                        </p:cTn>
                                        <p:tgtEl>
                                          <p:spTgt spid="147"/>
                                        </p:tgtEl>
                                        <p:attrNameLst>
                                          <p:attrName>style.visibility</p:attrName>
                                        </p:attrNameLst>
                                      </p:cBhvr>
                                      <p:to>
                                        <p:strVal val="hidden"/>
                                      </p:to>
                                    </p:set>
                                  </p:childTnLst>
                                </p:cTn>
                              </p:par>
                              <p:par>
                                <p:cTn id="283" presetID="1" presetClass="exit" presetSubtype="0" fill="hold" grpId="2" nodeType="withEffect">
                                  <p:stCondLst>
                                    <p:cond delay="0"/>
                                  </p:stCondLst>
                                  <p:childTnLst>
                                    <p:set>
                                      <p:cBhvr>
                                        <p:cTn id="284" dur="1" fill="hold">
                                          <p:stCondLst>
                                            <p:cond delay="0"/>
                                          </p:stCondLst>
                                        </p:cTn>
                                        <p:tgtEl>
                                          <p:spTgt spid="183"/>
                                        </p:tgtEl>
                                        <p:attrNameLst>
                                          <p:attrName>style.visibility</p:attrName>
                                        </p:attrNameLst>
                                      </p:cBhvr>
                                      <p:to>
                                        <p:strVal val="hidden"/>
                                      </p:to>
                                    </p:set>
                                  </p:childTnLst>
                                </p:cTn>
                              </p:par>
                              <p:par>
                                <p:cTn id="285" presetID="1" presetClass="exit" presetSubtype="0" fill="hold" grpId="6" nodeType="withEffect">
                                  <p:stCondLst>
                                    <p:cond delay="0"/>
                                  </p:stCondLst>
                                  <p:childTnLst>
                                    <p:set>
                                      <p:cBhvr>
                                        <p:cTn id="286" dur="1" fill="hold">
                                          <p:stCondLst>
                                            <p:cond delay="0"/>
                                          </p:stCondLst>
                                        </p:cTn>
                                        <p:tgtEl>
                                          <p:spTgt spid="141"/>
                                        </p:tgtEl>
                                        <p:attrNameLst>
                                          <p:attrName>style.visibility</p:attrName>
                                        </p:attrNameLst>
                                      </p:cBhvr>
                                      <p:to>
                                        <p:strVal val="hidden"/>
                                      </p:to>
                                    </p:set>
                                  </p:childTnLst>
                                </p:cTn>
                              </p:par>
                              <p:par>
                                <p:cTn id="287" presetID="1" presetClass="exit" presetSubtype="0" fill="hold" grpId="2" nodeType="withEffect">
                                  <p:stCondLst>
                                    <p:cond delay="0"/>
                                  </p:stCondLst>
                                  <p:childTnLst>
                                    <p:set>
                                      <p:cBhvr>
                                        <p:cTn id="288" dur="1" fill="hold">
                                          <p:stCondLst>
                                            <p:cond delay="0"/>
                                          </p:stCondLst>
                                        </p:cTn>
                                        <p:tgtEl>
                                          <p:spTgt spid="184"/>
                                        </p:tgtEl>
                                        <p:attrNameLst>
                                          <p:attrName>style.visibility</p:attrName>
                                        </p:attrNameLst>
                                      </p:cBhvr>
                                      <p:to>
                                        <p:strVal val="hidden"/>
                                      </p:to>
                                    </p:set>
                                  </p:childTnLst>
                                </p:cTn>
                              </p:par>
                              <p:par>
                                <p:cTn id="289" presetID="1" presetClass="exit" presetSubtype="0" fill="hold" grpId="2" nodeType="withEffect">
                                  <p:stCondLst>
                                    <p:cond delay="0"/>
                                  </p:stCondLst>
                                  <p:childTnLst>
                                    <p:set>
                                      <p:cBhvr>
                                        <p:cTn id="290" dur="1" fill="hold">
                                          <p:stCondLst>
                                            <p:cond delay="0"/>
                                          </p:stCondLst>
                                        </p:cTn>
                                        <p:tgtEl>
                                          <p:spTgt spid="185"/>
                                        </p:tgtEl>
                                        <p:attrNameLst>
                                          <p:attrName>style.visibility</p:attrName>
                                        </p:attrNameLst>
                                      </p:cBhvr>
                                      <p:to>
                                        <p:strVal val="hidden"/>
                                      </p:to>
                                    </p:set>
                                  </p:childTnLst>
                                </p:cTn>
                              </p:par>
                              <p:par>
                                <p:cTn id="291" presetID="1" presetClass="exit" presetSubtype="0" fill="hold" grpId="2" nodeType="withEffect">
                                  <p:stCondLst>
                                    <p:cond delay="0"/>
                                  </p:stCondLst>
                                  <p:childTnLst>
                                    <p:set>
                                      <p:cBhvr>
                                        <p:cTn id="292" dur="1" fill="hold">
                                          <p:stCondLst>
                                            <p:cond delay="0"/>
                                          </p:stCondLst>
                                        </p:cTn>
                                        <p:tgtEl>
                                          <p:spTgt spid="187"/>
                                        </p:tgtEl>
                                        <p:attrNameLst>
                                          <p:attrName>style.visibility</p:attrName>
                                        </p:attrNameLst>
                                      </p:cBhvr>
                                      <p:to>
                                        <p:strVal val="hidden"/>
                                      </p:to>
                                    </p:set>
                                  </p:childTnLst>
                                </p:cTn>
                              </p:par>
                              <p:par>
                                <p:cTn id="293" presetID="1" presetClass="exit" presetSubtype="0" fill="hold" grpId="2" nodeType="withEffect">
                                  <p:stCondLst>
                                    <p:cond delay="0"/>
                                  </p:stCondLst>
                                  <p:childTnLst>
                                    <p:set>
                                      <p:cBhvr>
                                        <p:cTn id="294" dur="1" fill="hold">
                                          <p:stCondLst>
                                            <p:cond delay="0"/>
                                          </p:stCondLst>
                                        </p:cTn>
                                        <p:tgtEl>
                                          <p:spTgt spid="188"/>
                                        </p:tgtEl>
                                        <p:attrNameLst>
                                          <p:attrName>style.visibility</p:attrName>
                                        </p:attrNameLst>
                                      </p:cBhvr>
                                      <p:to>
                                        <p:strVal val="hidden"/>
                                      </p:to>
                                    </p:set>
                                  </p:childTnLst>
                                </p:cTn>
                              </p:par>
                              <p:par>
                                <p:cTn id="295" presetID="1" presetClass="exit" presetSubtype="0" fill="hold" grpId="2" nodeType="withEffect">
                                  <p:stCondLst>
                                    <p:cond delay="0"/>
                                  </p:stCondLst>
                                  <p:childTnLst>
                                    <p:set>
                                      <p:cBhvr>
                                        <p:cTn id="296" dur="1" fill="hold">
                                          <p:stCondLst>
                                            <p:cond delay="0"/>
                                          </p:stCondLst>
                                        </p:cTn>
                                        <p:tgtEl>
                                          <p:spTgt spid="148"/>
                                        </p:tgtEl>
                                        <p:attrNameLst>
                                          <p:attrName>style.visibility</p:attrName>
                                        </p:attrNameLst>
                                      </p:cBhvr>
                                      <p:to>
                                        <p:strVal val="hidden"/>
                                      </p:to>
                                    </p:set>
                                  </p:childTnLst>
                                </p:cTn>
                              </p:par>
                              <p:par>
                                <p:cTn id="297" presetID="1" presetClass="exit" presetSubtype="0" fill="hold" grpId="2" nodeType="withEffect">
                                  <p:stCondLst>
                                    <p:cond delay="0"/>
                                  </p:stCondLst>
                                  <p:childTnLst>
                                    <p:set>
                                      <p:cBhvr>
                                        <p:cTn id="298" dur="1" fill="hold">
                                          <p:stCondLst>
                                            <p:cond delay="0"/>
                                          </p:stCondLst>
                                        </p:cTn>
                                        <p:tgtEl>
                                          <p:spTgt spid="186"/>
                                        </p:tgtEl>
                                        <p:attrNameLst>
                                          <p:attrName>style.visibility</p:attrName>
                                        </p:attrNameLst>
                                      </p:cBhvr>
                                      <p:to>
                                        <p:strVal val="hidden"/>
                                      </p:to>
                                    </p:set>
                                  </p:childTnLst>
                                </p:cTn>
                              </p:par>
                              <p:par>
                                <p:cTn id="299" presetID="1" presetClass="entr" presetSubtype="0" fill="hold" grpId="12" nodeType="withEffect">
                                  <p:stCondLst>
                                    <p:cond delay="0"/>
                                  </p:stCondLst>
                                  <p:childTnLst>
                                    <p:set>
                                      <p:cBhvr>
                                        <p:cTn id="300" dur="1" fill="hold">
                                          <p:stCondLst>
                                            <p:cond delay="0"/>
                                          </p:stCondLst>
                                        </p:cTn>
                                        <p:tgtEl>
                                          <p:spTgt spid="271"/>
                                        </p:tgtEl>
                                        <p:attrNameLst>
                                          <p:attrName>style.visibility</p:attrName>
                                        </p:attrNameLst>
                                      </p:cBhvr>
                                      <p:to>
                                        <p:strVal val="visible"/>
                                      </p:to>
                                    </p:set>
                                  </p:childTnLst>
                                </p:cTn>
                              </p:par>
                              <p:par>
                                <p:cTn id="301" presetID="1" presetClass="entr" presetSubtype="0" fill="hold" grpId="12" nodeType="withEffect">
                                  <p:stCondLst>
                                    <p:cond delay="0"/>
                                  </p:stCondLst>
                                  <p:childTnLst>
                                    <p:set>
                                      <p:cBhvr>
                                        <p:cTn id="302" dur="1" fill="hold">
                                          <p:stCondLst>
                                            <p:cond delay="0"/>
                                          </p:stCondLst>
                                        </p:cTn>
                                        <p:tgtEl>
                                          <p:spTgt spid="272"/>
                                        </p:tgtEl>
                                        <p:attrNameLst>
                                          <p:attrName>style.visibility</p:attrName>
                                        </p:attrNameLst>
                                      </p:cBhvr>
                                      <p:to>
                                        <p:strVal val="visible"/>
                                      </p:to>
                                    </p:set>
                                  </p:childTnLst>
                                </p:cTn>
                              </p:par>
                              <p:par>
                                <p:cTn id="303" presetID="1" presetClass="entr" presetSubtype="0" fill="hold" grpId="12" nodeType="withEffect">
                                  <p:stCondLst>
                                    <p:cond delay="0"/>
                                  </p:stCondLst>
                                  <p:childTnLst>
                                    <p:set>
                                      <p:cBhvr>
                                        <p:cTn id="304" dur="1" fill="hold">
                                          <p:stCondLst>
                                            <p:cond delay="0"/>
                                          </p:stCondLst>
                                        </p:cTn>
                                        <p:tgtEl>
                                          <p:spTgt spid="270"/>
                                        </p:tgtEl>
                                        <p:attrNameLst>
                                          <p:attrName>style.visibility</p:attrName>
                                        </p:attrNameLst>
                                      </p:cBhvr>
                                      <p:to>
                                        <p:strVal val="visible"/>
                                      </p:to>
                                    </p:set>
                                  </p:childTnLst>
                                </p:cTn>
                              </p:par>
                              <p:par>
                                <p:cTn id="305" presetID="1" presetClass="entr" presetSubtype="0" fill="hold" grpId="12" nodeType="withEffect">
                                  <p:stCondLst>
                                    <p:cond delay="0"/>
                                  </p:stCondLst>
                                  <p:childTnLst>
                                    <p:set>
                                      <p:cBhvr>
                                        <p:cTn id="306" dur="1" fill="hold">
                                          <p:stCondLst>
                                            <p:cond delay="0"/>
                                          </p:stCondLst>
                                        </p:cTn>
                                        <p:tgtEl>
                                          <p:spTgt spid="269"/>
                                        </p:tgtEl>
                                        <p:attrNameLst>
                                          <p:attrName>style.visibility</p:attrName>
                                        </p:attrNameLst>
                                      </p:cBhvr>
                                      <p:to>
                                        <p:strVal val="visible"/>
                                      </p:to>
                                    </p:set>
                                  </p:childTnLst>
                                </p:cTn>
                              </p:par>
                              <p:par>
                                <p:cTn id="307" presetID="1" presetClass="exit" presetSubtype="0" fill="hold" grpId="2" nodeType="withEffect">
                                  <p:stCondLst>
                                    <p:cond delay="0"/>
                                  </p:stCondLst>
                                  <p:childTnLst>
                                    <p:set>
                                      <p:cBhvr>
                                        <p:cTn id="308" dur="1" fill="hold">
                                          <p:stCondLst>
                                            <p:cond delay="0"/>
                                          </p:stCondLst>
                                        </p:cTn>
                                        <p:tgtEl>
                                          <p:spTgt spid="255"/>
                                        </p:tgtEl>
                                        <p:attrNameLst>
                                          <p:attrName>style.visibility</p:attrName>
                                        </p:attrNameLst>
                                      </p:cBhvr>
                                      <p:to>
                                        <p:strVal val="hidden"/>
                                      </p:to>
                                    </p:set>
                                  </p:childTnLst>
                                </p:cTn>
                              </p:par>
                              <p:par>
                                <p:cTn id="309" presetID="1" presetClass="exit" presetSubtype="0" fill="hold" grpId="6" nodeType="withEffect">
                                  <p:stCondLst>
                                    <p:cond delay="0"/>
                                  </p:stCondLst>
                                  <p:childTnLst>
                                    <p:set>
                                      <p:cBhvr>
                                        <p:cTn id="310" dur="1" fill="hold">
                                          <p:stCondLst>
                                            <p:cond delay="0"/>
                                          </p:stCondLst>
                                        </p:cTn>
                                        <p:tgtEl>
                                          <p:spTgt spid="264"/>
                                        </p:tgtEl>
                                        <p:attrNameLst>
                                          <p:attrName>style.visibility</p:attrName>
                                        </p:attrNameLst>
                                      </p:cBhvr>
                                      <p:to>
                                        <p:strVal val="hidden"/>
                                      </p:to>
                                    </p:set>
                                  </p:childTnLst>
                                </p:cTn>
                              </p:par>
                              <p:par>
                                <p:cTn id="311" presetID="1" presetClass="exit" presetSubtype="0" fill="hold" grpId="2" nodeType="withEffect">
                                  <p:stCondLst>
                                    <p:cond delay="0"/>
                                  </p:stCondLst>
                                  <p:childTnLst>
                                    <p:set>
                                      <p:cBhvr>
                                        <p:cTn id="312" dur="1" fill="hold">
                                          <p:stCondLst>
                                            <p:cond delay="0"/>
                                          </p:stCondLst>
                                        </p:cTn>
                                        <p:tgtEl>
                                          <p:spTgt spid="256"/>
                                        </p:tgtEl>
                                        <p:attrNameLst>
                                          <p:attrName>style.visibility</p:attrName>
                                        </p:attrNameLst>
                                      </p:cBhvr>
                                      <p:to>
                                        <p:strVal val="hidden"/>
                                      </p:to>
                                    </p:set>
                                  </p:childTnLst>
                                </p:cTn>
                              </p:par>
                              <p:par>
                                <p:cTn id="313" presetID="1" presetClass="exit" presetSubtype="0" fill="hold" grpId="2" nodeType="withEffect">
                                  <p:stCondLst>
                                    <p:cond delay="0"/>
                                  </p:stCondLst>
                                  <p:childTnLst>
                                    <p:set>
                                      <p:cBhvr>
                                        <p:cTn id="314" dur="1" fill="hold">
                                          <p:stCondLst>
                                            <p:cond delay="0"/>
                                          </p:stCondLst>
                                        </p:cTn>
                                        <p:tgtEl>
                                          <p:spTgt spid="257"/>
                                        </p:tgtEl>
                                        <p:attrNameLst>
                                          <p:attrName>style.visibility</p:attrName>
                                        </p:attrNameLst>
                                      </p:cBhvr>
                                      <p:to>
                                        <p:strVal val="hidden"/>
                                      </p:to>
                                    </p:set>
                                  </p:childTnLst>
                                </p:cTn>
                              </p:par>
                              <p:par>
                                <p:cTn id="315" presetID="1" presetClass="exit" presetSubtype="0" fill="hold" grpId="2" nodeType="withEffect">
                                  <p:stCondLst>
                                    <p:cond delay="0"/>
                                  </p:stCondLst>
                                  <p:childTnLst>
                                    <p:set>
                                      <p:cBhvr>
                                        <p:cTn id="316" dur="1" fill="hold">
                                          <p:stCondLst>
                                            <p:cond delay="0"/>
                                          </p:stCondLst>
                                        </p:cTn>
                                        <p:tgtEl>
                                          <p:spTgt spid="259"/>
                                        </p:tgtEl>
                                        <p:attrNameLst>
                                          <p:attrName>style.visibility</p:attrName>
                                        </p:attrNameLst>
                                      </p:cBhvr>
                                      <p:to>
                                        <p:strVal val="hidden"/>
                                      </p:to>
                                    </p:set>
                                  </p:childTnLst>
                                </p:cTn>
                              </p:par>
                              <p:par>
                                <p:cTn id="317" presetID="1" presetClass="exit" presetSubtype="0" fill="hold" grpId="2" nodeType="withEffect">
                                  <p:stCondLst>
                                    <p:cond delay="0"/>
                                  </p:stCondLst>
                                  <p:childTnLst>
                                    <p:set>
                                      <p:cBhvr>
                                        <p:cTn id="318" dur="1" fill="hold">
                                          <p:stCondLst>
                                            <p:cond delay="0"/>
                                          </p:stCondLst>
                                        </p:cTn>
                                        <p:tgtEl>
                                          <p:spTgt spid="266"/>
                                        </p:tgtEl>
                                        <p:attrNameLst>
                                          <p:attrName>style.visibility</p:attrName>
                                        </p:attrNameLst>
                                      </p:cBhvr>
                                      <p:to>
                                        <p:strVal val="hidden"/>
                                      </p:to>
                                    </p:set>
                                  </p:childTnLst>
                                </p:cTn>
                              </p:par>
                              <p:par>
                                <p:cTn id="319" presetID="1" presetClass="exit" presetSubtype="0" fill="hold" grpId="2" nodeType="withEffect">
                                  <p:stCondLst>
                                    <p:cond delay="0"/>
                                  </p:stCondLst>
                                  <p:childTnLst>
                                    <p:set>
                                      <p:cBhvr>
                                        <p:cTn id="320" dur="1" fill="hold">
                                          <p:stCondLst>
                                            <p:cond delay="0"/>
                                          </p:stCondLst>
                                        </p:cTn>
                                        <p:tgtEl>
                                          <p:spTgt spid="260"/>
                                        </p:tgtEl>
                                        <p:attrNameLst>
                                          <p:attrName>style.visibility</p:attrName>
                                        </p:attrNameLst>
                                      </p:cBhvr>
                                      <p:to>
                                        <p:strVal val="hidden"/>
                                      </p:to>
                                    </p:set>
                                  </p:childTnLst>
                                </p:cTn>
                              </p:par>
                              <p:par>
                                <p:cTn id="321" presetID="1" presetClass="exit" presetSubtype="0" fill="hold" grpId="2" nodeType="withEffect">
                                  <p:stCondLst>
                                    <p:cond delay="0"/>
                                  </p:stCondLst>
                                  <p:childTnLst>
                                    <p:set>
                                      <p:cBhvr>
                                        <p:cTn id="322" dur="1" fill="hold">
                                          <p:stCondLst>
                                            <p:cond delay="0"/>
                                          </p:stCondLst>
                                        </p:cTn>
                                        <p:tgtEl>
                                          <p:spTgt spid="258"/>
                                        </p:tgtEl>
                                        <p:attrNameLst>
                                          <p:attrName>style.visibility</p:attrName>
                                        </p:attrNameLst>
                                      </p:cBhvr>
                                      <p:to>
                                        <p:strVal val="hidden"/>
                                      </p:to>
                                    </p:set>
                                  </p:childTnLst>
                                </p:cTn>
                              </p:par>
                              <p:par>
                                <p:cTn id="323" presetID="1" presetClass="exit" presetSubtype="0" fill="hold" grpId="2" nodeType="withEffect">
                                  <p:stCondLst>
                                    <p:cond delay="0"/>
                                  </p:stCondLst>
                                  <p:childTnLst>
                                    <p:set>
                                      <p:cBhvr>
                                        <p:cTn id="324" dur="1" fill="hold">
                                          <p:stCondLst>
                                            <p:cond delay="0"/>
                                          </p:stCondLst>
                                        </p:cTn>
                                        <p:tgtEl>
                                          <p:spTgt spid="279"/>
                                        </p:tgtEl>
                                        <p:attrNameLst>
                                          <p:attrName>style.visibility</p:attrName>
                                        </p:attrNameLst>
                                      </p:cBhvr>
                                      <p:to>
                                        <p:strVal val="hidden"/>
                                      </p:to>
                                    </p:set>
                                  </p:childTnLst>
                                </p:cTn>
                              </p:par>
                              <p:par>
                                <p:cTn id="325" presetID="1" presetClass="exit" presetSubtype="0" fill="hold" grpId="2" nodeType="withEffect">
                                  <p:stCondLst>
                                    <p:cond delay="0"/>
                                  </p:stCondLst>
                                  <p:childTnLst>
                                    <p:set>
                                      <p:cBhvr>
                                        <p:cTn id="326" dur="1" fill="hold">
                                          <p:stCondLst>
                                            <p:cond delay="0"/>
                                          </p:stCondLst>
                                        </p:cTn>
                                        <p:tgtEl>
                                          <p:spTgt spid="265"/>
                                        </p:tgtEl>
                                        <p:attrNameLst>
                                          <p:attrName>style.visibility</p:attrName>
                                        </p:attrNameLst>
                                      </p:cBhvr>
                                      <p:to>
                                        <p:strVal val="hidden"/>
                                      </p:to>
                                    </p:set>
                                  </p:childTnLst>
                                </p:cTn>
                              </p:par>
                              <p:par>
                                <p:cTn id="327" presetID="1" presetClass="exit" presetSubtype="0" fill="hold" grpId="2" nodeType="withEffect">
                                  <p:stCondLst>
                                    <p:cond delay="0"/>
                                  </p:stCondLst>
                                  <p:childTnLst>
                                    <p:set>
                                      <p:cBhvr>
                                        <p:cTn id="328" dur="1" fill="hold">
                                          <p:stCondLst>
                                            <p:cond delay="0"/>
                                          </p:stCondLst>
                                        </p:cTn>
                                        <p:tgtEl>
                                          <p:spTgt spid="280"/>
                                        </p:tgtEl>
                                        <p:attrNameLst>
                                          <p:attrName>style.visibility</p:attrName>
                                        </p:attrNameLst>
                                      </p:cBhvr>
                                      <p:to>
                                        <p:strVal val="hidden"/>
                                      </p:to>
                                    </p:set>
                                  </p:childTnLst>
                                </p:cTn>
                              </p:par>
                              <p:par>
                                <p:cTn id="329" presetID="1" presetClass="exit" presetSubtype="0" fill="hold" grpId="2" nodeType="withEffect">
                                  <p:stCondLst>
                                    <p:cond delay="0"/>
                                  </p:stCondLst>
                                  <p:childTnLst>
                                    <p:set>
                                      <p:cBhvr>
                                        <p:cTn id="330" dur="1" fill="hold">
                                          <p:stCondLst>
                                            <p:cond delay="0"/>
                                          </p:stCondLst>
                                        </p:cTn>
                                        <p:tgtEl>
                                          <p:spTgt spid="281"/>
                                        </p:tgtEl>
                                        <p:attrNameLst>
                                          <p:attrName>style.visibility</p:attrName>
                                        </p:attrNameLst>
                                      </p:cBhvr>
                                      <p:to>
                                        <p:strVal val="hidden"/>
                                      </p:to>
                                    </p:set>
                                  </p:childTnLst>
                                </p:cTn>
                              </p:par>
                              <p:par>
                                <p:cTn id="331" presetID="1" presetClass="exit" presetSubtype="0" fill="hold" grpId="2" nodeType="withEffect">
                                  <p:stCondLst>
                                    <p:cond delay="0"/>
                                  </p:stCondLst>
                                  <p:childTnLst>
                                    <p:set>
                                      <p:cBhvr>
                                        <p:cTn id="332" dur="1" fill="hold">
                                          <p:stCondLst>
                                            <p:cond delay="0"/>
                                          </p:stCondLst>
                                        </p:cTn>
                                        <p:tgtEl>
                                          <p:spTgt spid="283"/>
                                        </p:tgtEl>
                                        <p:attrNameLst>
                                          <p:attrName>style.visibility</p:attrName>
                                        </p:attrNameLst>
                                      </p:cBhvr>
                                      <p:to>
                                        <p:strVal val="hidden"/>
                                      </p:to>
                                    </p:set>
                                  </p:childTnLst>
                                </p:cTn>
                              </p:par>
                              <p:par>
                                <p:cTn id="333" presetID="1" presetClass="exit" presetSubtype="0" fill="hold" grpId="6" nodeType="withEffect">
                                  <p:stCondLst>
                                    <p:cond delay="0"/>
                                  </p:stCondLst>
                                  <p:childTnLst>
                                    <p:set>
                                      <p:cBhvr>
                                        <p:cTn id="334" dur="1" fill="hold">
                                          <p:stCondLst>
                                            <p:cond delay="0"/>
                                          </p:stCondLst>
                                        </p:cTn>
                                        <p:tgtEl>
                                          <p:spTgt spid="263"/>
                                        </p:tgtEl>
                                        <p:attrNameLst>
                                          <p:attrName>style.visibility</p:attrName>
                                        </p:attrNameLst>
                                      </p:cBhvr>
                                      <p:to>
                                        <p:strVal val="hidden"/>
                                      </p:to>
                                    </p:set>
                                  </p:childTnLst>
                                </p:cTn>
                              </p:par>
                              <p:par>
                                <p:cTn id="335" presetID="1" presetClass="exit" presetSubtype="0" fill="hold" grpId="2" nodeType="withEffect">
                                  <p:stCondLst>
                                    <p:cond delay="0"/>
                                  </p:stCondLst>
                                  <p:childTnLst>
                                    <p:set>
                                      <p:cBhvr>
                                        <p:cTn id="336" dur="1" fill="hold">
                                          <p:stCondLst>
                                            <p:cond delay="0"/>
                                          </p:stCondLst>
                                        </p:cTn>
                                        <p:tgtEl>
                                          <p:spTgt spid="284"/>
                                        </p:tgtEl>
                                        <p:attrNameLst>
                                          <p:attrName>style.visibility</p:attrName>
                                        </p:attrNameLst>
                                      </p:cBhvr>
                                      <p:to>
                                        <p:strVal val="hidden"/>
                                      </p:to>
                                    </p:set>
                                  </p:childTnLst>
                                </p:cTn>
                              </p:par>
                              <p:par>
                                <p:cTn id="337" presetID="1" presetClass="exit" presetSubtype="0" fill="hold" grpId="2" nodeType="withEffect">
                                  <p:stCondLst>
                                    <p:cond delay="0"/>
                                  </p:stCondLst>
                                  <p:childTnLst>
                                    <p:set>
                                      <p:cBhvr>
                                        <p:cTn id="338" dur="1" fill="hold">
                                          <p:stCondLst>
                                            <p:cond delay="0"/>
                                          </p:stCondLst>
                                        </p:cTn>
                                        <p:tgtEl>
                                          <p:spTgt spid="282"/>
                                        </p:tgtEl>
                                        <p:attrNameLst>
                                          <p:attrName>style.visibility</p:attrName>
                                        </p:attrNameLst>
                                      </p:cBhvr>
                                      <p:to>
                                        <p:strVal val="hidden"/>
                                      </p:to>
                                    </p:set>
                                  </p:childTnLst>
                                </p:cTn>
                              </p:par>
                              <p:par>
                                <p:cTn id="339" presetID="1" presetClass="exit" presetSubtype="0" fill="hold" grpId="2" nodeType="withEffect">
                                  <p:stCondLst>
                                    <p:cond delay="0"/>
                                  </p:stCondLst>
                                  <p:childTnLst>
                                    <p:set>
                                      <p:cBhvr>
                                        <p:cTn id="340" dur="1" fill="hold">
                                          <p:stCondLst>
                                            <p:cond delay="0"/>
                                          </p:stCondLst>
                                        </p:cTn>
                                        <p:tgtEl>
                                          <p:spTgt spid="291"/>
                                        </p:tgtEl>
                                        <p:attrNameLst>
                                          <p:attrName>style.visibility</p:attrName>
                                        </p:attrNameLst>
                                      </p:cBhvr>
                                      <p:to>
                                        <p:strVal val="hidden"/>
                                      </p:to>
                                    </p:set>
                                  </p:childTnLst>
                                </p:cTn>
                              </p:par>
                              <p:par>
                                <p:cTn id="341" presetID="1" presetClass="exit" presetSubtype="0" fill="hold" grpId="6" nodeType="withEffect">
                                  <p:stCondLst>
                                    <p:cond delay="0"/>
                                  </p:stCondLst>
                                  <p:childTnLst>
                                    <p:set>
                                      <p:cBhvr>
                                        <p:cTn id="342" dur="1" fill="hold">
                                          <p:stCondLst>
                                            <p:cond delay="0"/>
                                          </p:stCondLst>
                                        </p:cTn>
                                        <p:tgtEl>
                                          <p:spTgt spid="262"/>
                                        </p:tgtEl>
                                        <p:attrNameLst>
                                          <p:attrName>style.visibility</p:attrName>
                                        </p:attrNameLst>
                                      </p:cBhvr>
                                      <p:to>
                                        <p:strVal val="hidden"/>
                                      </p:to>
                                    </p:set>
                                  </p:childTnLst>
                                </p:cTn>
                              </p:par>
                              <p:par>
                                <p:cTn id="343" presetID="1" presetClass="exit" presetSubtype="0" fill="hold" grpId="2" nodeType="withEffect">
                                  <p:stCondLst>
                                    <p:cond delay="0"/>
                                  </p:stCondLst>
                                  <p:childTnLst>
                                    <p:set>
                                      <p:cBhvr>
                                        <p:cTn id="344" dur="1" fill="hold">
                                          <p:stCondLst>
                                            <p:cond delay="0"/>
                                          </p:stCondLst>
                                        </p:cTn>
                                        <p:tgtEl>
                                          <p:spTgt spid="292"/>
                                        </p:tgtEl>
                                        <p:attrNameLst>
                                          <p:attrName>style.visibility</p:attrName>
                                        </p:attrNameLst>
                                      </p:cBhvr>
                                      <p:to>
                                        <p:strVal val="hidden"/>
                                      </p:to>
                                    </p:set>
                                  </p:childTnLst>
                                </p:cTn>
                              </p:par>
                              <p:par>
                                <p:cTn id="345" presetID="1" presetClass="exit" presetSubtype="0" fill="hold" grpId="2" nodeType="withEffect">
                                  <p:stCondLst>
                                    <p:cond delay="0"/>
                                  </p:stCondLst>
                                  <p:childTnLst>
                                    <p:set>
                                      <p:cBhvr>
                                        <p:cTn id="346" dur="1" fill="hold">
                                          <p:stCondLst>
                                            <p:cond delay="0"/>
                                          </p:stCondLst>
                                        </p:cTn>
                                        <p:tgtEl>
                                          <p:spTgt spid="293"/>
                                        </p:tgtEl>
                                        <p:attrNameLst>
                                          <p:attrName>style.visibility</p:attrName>
                                        </p:attrNameLst>
                                      </p:cBhvr>
                                      <p:to>
                                        <p:strVal val="hidden"/>
                                      </p:to>
                                    </p:set>
                                  </p:childTnLst>
                                </p:cTn>
                              </p:par>
                              <p:par>
                                <p:cTn id="347" presetID="1" presetClass="exit" presetSubtype="0" fill="hold" grpId="2" nodeType="withEffect">
                                  <p:stCondLst>
                                    <p:cond delay="0"/>
                                  </p:stCondLst>
                                  <p:childTnLst>
                                    <p:set>
                                      <p:cBhvr>
                                        <p:cTn id="348" dur="1" fill="hold">
                                          <p:stCondLst>
                                            <p:cond delay="0"/>
                                          </p:stCondLst>
                                        </p:cTn>
                                        <p:tgtEl>
                                          <p:spTgt spid="295"/>
                                        </p:tgtEl>
                                        <p:attrNameLst>
                                          <p:attrName>style.visibility</p:attrName>
                                        </p:attrNameLst>
                                      </p:cBhvr>
                                      <p:to>
                                        <p:strVal val="hidden"/>
                                      </p:to>
                                    </p:set>
                                  </p:childTnLst>
                                </p:cTn>
                              </p:par>
                              <p:par>
                                <p:cTn id="349" presetID="1" presetClass="exit" presetSubtype="0" fill="hold" grpId="2" nodeType="withEffect">
                                  <p:stCondLst>
                                    <p:cond delay="0"/>
                                  </p:stCondLst>
                                  <p:childTnLst>
                                    <p:set>
                                      <p:cBhvr>
                                        <p:cTn id="350" dur="1" fill="hold">
                                          <p:stCondLst>
                                            <p:cond delay="0"/>
                                          </p:stCondLst>
                                        </p:cTn>
                                        <p:tgtEl>
                                          <p:spTgt spid="296"/>
                                        </p:tgtEl>
                                        <p:attrNameLst>
                                          <p:attrName>style.visibility</p:attrName>
                                        </p:attrNameLst>
                                      </p:cBhvr>
                                      <p:to>
                                        <p:strVal val="hidden"/>
                                      </p:to>
                                    </p:set>
                                  </p:childTnLst>
                                </p:cTn>
                              </p:par>
                              <p:par>
                                <p:cTn id="351" presetID="1" presetClass="exit" presetSubtype="0" fill="hold" grpId="2" nodeType="withEffect">
                                  <p:stCondLst>
                                    <p:cond delay="0"/>
                                  </p:stCondLst>
                                  <p:childTnLst>
                                    <p:set>
                                      <p:cBhvr>
                                        <p:cTn id="352" dur="1" fill="hold">
                                          <p:stCondLst>
                                            <p:cond delay="0"/>
                                          </p:stCondLst>
                                        </p:cTn>
                                        <p:tgtEl>
                                          <p:spTgt spid="294"/>
                                        </p:tgtEl>
                                        <p:attrNameLst>
                                          <p:attrName>style.visibility</p:attrName>
                                        </p:attrNameLst>
                                      </p:cBhvr>
                                      <p:to>
                                        <p:strVal val="hidden"/>
                                      </p:to>
                                    </p:set>
                                  </p:childTnLst>
                                </p:cTn>
                              </p:par>
                              <p:par>
                                <p:cTn id="353" presetID="1" presetClass="exit" presetSubtype="0" fill="hold" grpId="2" nodeType="withEffect">
                                  <p:stCondLst>
                                    <p:cond delay="0"/>
                                  </p:stCondLst>
                                  <p:childTnLst>
                                    <p:set>
                                      <p:cBhvr>
                                        <p:cTn id="354" dur="1" fill="hold">
                                          <p:stCondLst>
                                            <p:cond delay="0"/>
                                          </p:stCondLst>
                                        </p:cTn>
                                        <p:tgtEl>
                                          <p:spTgt spid="267"/>
                                        </p:tgtEl>
                                        <p:attrNameLst>
                                          <p:attrName>style.visibility</p:attrName>
                                        </p:attrNameLst>
                                      </p:cBhvr>
                                      <p:to>
                                        <p:strVal val="hidden"/>
                                      </p:to>
                                    </p:set>
                                  </p:childTnLst>
                                </p:cTn>
                              </p:par>
                              <p:par>
                                <p:cTn id="355" presetID="1" presetClass="exit" presetSubtype="0" fill="hold" grpId="2" nodeType="withEffect">
                                  <p:stCondLst>
                                    <p:cond delay="0"/>
                                  </p:stCondLst>
                                  <p:childTnLst>
                                    <p:set>
                                      <p:cBhvr>
                                        <p:cTn id="356" dur="1" fill="hold">
                                          <p:stCondLst>
                                            <p:cond delay="0"/>
                                          </p:stCondLst>
                                        </p:cTn>
                                        <p:tgtEl>
                                          <p:spTgt spid="303"/>
                                        </p:tgtEl>
                                        <p:attrNameLst>
                                          <p:attrName>style.visibility</p:attrName>
                                        </p:attrNameLst>
                                      </p:cBhvr>
                                      <p:to>
                                        <p:strVal val="hidden"/>
                                      </p:to>
                                    </p:set>
                                  </p:childTnLst>
                                </p:cTn>
                              </p:par>
                              <p:par>
                                <p:cTn id="357" presetID="1" presetClass="exit" presetSubtype="0" fill="hold" grpId="6" nodeType="withEffect">
                                  <p:stCondLst>
                                    <p:cond delay="0"/>
                                  </p:stCondLst>
                                  <p:childTnLst>
                                    <p:set>
                                      <p:cBhvr>
                                        <p:cTn id="358" dur="1" fill="hold">
                                          <p:stCondLst>
                                            <p:cond delay="0"/>
                                          </p:stCondLst>
                                        </p:cTn>
                                        <p:tgtEl>
                                          <p:spTgt spid="261"/>
                                        </p:tgtEl>
                                        <p:attrNameLst>
                                          <p:attrName>style.visibility</p:attrName>
                                        </p:attrNameLst>
                                      </p:cBhvr>
                                      <p:to>
                                        <p:strVal val="hidden"/>
                                      </p:to>
                                    </p:set>
                                  </p:childTnLst>
                                </p:cTn>
                              </p:par>
                              <p:par>
                                <p:cTn id="359" presetID="1" presetClass="exit" presetSubtype="0" fill="hold" grpId="2" nodeType="withEffect">
                                  <p:stCondLst>
                                    <p:cond delay="0"/>
                                  </p:stCondLst>
                                  <p:childTnLst>
                                    <p:set>
                                      <p:cBhvr>
                                        <p:cTn id="360" dur="1" fill="hold">
                                          <p:stCondLst>
                                            <p:cond delay="0"/>
                                          </p:stCondLst>
                                        </p:cTn>
                                        <p:tgtEl>
                                          <p:spTgt spid="304"/>
                                        </p:tgtEl>
                                        <p:attrNameLst>
                                          <p:attrName>style.visibility</p:attrName>
                                        </p:attrNameLst>
                                      </p:cBhvr>
                                      <p:to>
                                        <p:strVal val="hidden"/>
                                      </p:to>
                                    </p:set>
                                  </p:childTnLst>
                                </p:cTn>
                              </p:par>
                              <p:par>
                                <p:cTn id="361" presetID="1" presetClass="exit" presetSubtype="0" fill="hold" grpId="2" nodeType="withEffect">
                                  <p:stCondLst>
                                    <p:cond delay="0"/>
                                  </p:stCondLst>
                                  <p:childTnLst>
                                    <p:set>
                                      <p:cBhvr>
                                        <p:cTn id="362" dur="1" fill="hold">
                                          <p:stCondLst>
                                            <p:cond delay="0"/>
                                          </p:stCondLst>
                                        </p:cTn>
                                        <p:tgtEl>
                                          <p:spTgt spid="305"/>
                                        </p:tgtEl>
                                        <p:attrNameLst>
                                          <p:attrName>style.visibility</p:attrName>
                                        </p:attrNameLst>
                                      </p:cBhvr>
                                      <p:to>
                                        <p:strVal val="hidden"/>
                                      </p:to>
                                    </p:set>
                                  </p:childTnLst>
                                </p:cTn>
                              </p:par>
                              <p:par>
                                <p:cTn id="363" presetID="1" presetClass="exit" presetSubtype="0" fill="hold" grpId="2" nodeType="withEffect">
                                  <p:stCondLst>
                                    <p:cond delay="0"/>
                                  </p:stCondLst>
                                  <p:childTnLst>
                                    <p:set>
                                      <p:cBhvr>
                                        <p:cTn id="364" dur="1" fill="hold">
                                          <p:stCondLst>
                                            <p:cond delay="0"/>
                                          </p:stCondLst>
                                        </p:cTn>
                                        <p:tgtEl>
                                          <p:spTgt spid="307"/>
                                        </p:tgtEl>
                                        <p:attrNameLst>
                                          <p:attrName>style.visibility</p:attrName>
                                        </p:attrNameLst>
                                      </p:cBhvr>
                                      <p:to>
                                        <p:strVal val="hidden"/>
                                      </p:to>
                                    </p:set>
                                  </p:childTnLst>
                                </p:cTn>
                              </p:par>
                              <p:par>
                                <p:cTn id="365" presetID="1" presetClass="exit" presetSubtype="0" fill="hold" grpId="2" nodeType="withEffect">
                                  <p:stCondLst>
                                    <p:cond delay="0"/>
                                  </p:stCondLst>
                                  <p:childTnLst>
                                    <p:set>
                                      <p:cBhvr>
                                        <p:cTn id="366" dur="1" fill="hold">
                                          <p:stCondLst>
                                            <p:cond delay="0"/>
                                          </p:stCondLst>
                                        </p:cTn>
                                        <p:tgtEl>
                                          <p:spTgt spid="308"/>
                                        </p:tgtEl>
                                        <p:attrNameLst>
                                          <p:attrName>style.visibility</p:attrName>
                                        </p:attrNameLst>
                                      </p:cBhvr>
                                      <p:to>
                                        <p:strVal val="hidden"/>
                                      </p:to>
                                    </p:set>
                                  </p:childTnLst>
                                </p:cTn>
                              </p:par>
                              <p:par>
                                <p:cTn id="367" presetID="1" presetClass="exit" presetSubtype="0" fill="hold" grpId="2" nodeType="withEffect">
                                  <p:stCondLst>
                                    <p:cond delay="0"/>
                                  </p:stCondLst>
                                  <p:childTnLst>
                                    <p:set>
                                      <p:cBhvr>
                                        <p:cTn id="368" dur="1" fill="hold">
                                          <p:stCondLst>
                                            <p:cond delay="0"/>
                                          </p:stCondLst>
                                        </p:cTn>
                                        <p:tgtEl>
                                          <p:spTgt spid="268"/>
                                        </p:tgtEl>
                                        <p:attrNameLst>
                                          <p:attrName>style.visibility</p:attrName>
                                        </p:attrNameLst>
                                      </p:cBhvr>
                                      <p:to>
                                        <p:strVal val="hidden"/>
                                      </p:to>
                                    </p:set>
                                  </p:childTnLst>
                                </p:cTn>
                              </p:par>
                              <p:par>
                                <p:cTn id="369" presetID="1" presetClass="exit" presetSubtype="0" fill="hold" grpId="2" nodeType="withEffect">
                                  <p:stCondLst>
                                    <p:cond delay="0"/>
                                  </p:stCondLst>
                                  <p:childTnLst>
                                    <p:set>
                                      <p:cBhvr>
                                        <p:cTn id="370" dur="1" fill="hold">
                                          <p:stCondLst>
                                            <p:cond delay="0"/>
                                          </p:stCondLst>
                                        </p:cTn>
                                        <p:tgtEl>
                                          <p:spTgt spid="306"/>
                                        </p:tgtEl>
                                        <p:attrNameLst>
                                          <p:attrName>style.visibility</p:attrName>
                                        </p:attrNameLst>
                                      </p:cBhvr>
                                      <p:to>
                                        <p:strVal val="hidden"/>
                                      </p:to>
                                    </p:set>
                                  </p:childTnLst>
                                </p:cTn>
                              </p:par>
                              <p:par>
                                <p:cTn id="371" presetID="1" presetClass="entr" presetSubtype="0" fill="hold" grpId="12" nodeType="withEffect">
                                  <p:stCondLst>
                                    <p:cond delay="0"/>
                                  </p:stCondLst>
                                  <p:childTnLst>
                                    <p:set>
                                      <p:cBhvr>
                                        <p:cTn id="372" dur="1" fill="hold">
                                          <p:stCondLst>
                                            <p:cond delay="0"/>
                                          </p:stCondLst>
                                        </p:cTn>
                                        <p:tgtEl>
                                          <p:spTgt spid="331"/>
                                        </p:tgtEl>
                                        <p:attrNameLst>
                                          <p:attrName>style.visibility</p:attrName>
                                        </p:attrNameLst>
                                      </p:cBhvr>
                                      <p:to>
                                        <p:strVal val="visible"/>
                                      </p:to>
                                    </p:set>
                                  </p:childTnLst>
                                </p:cTn>
                              </p:par>
                              <p:par>
                                <p:cTn id="373" presetID="1" presetClass="entr" presetSubtype="0" fill="hold" grpId="12" nodeType="withEffect">
                                  <p:stCondLst>
                                    <p:cond delay="0"/>
                                  </p:stCondLst>
                                  <p:childTnLst>
                                    <p:set>
                                      <p:cBhvr>
                                        <p:cTn id="374" dur="1" fill="hold">
                                          <p:stCondLst>
                                            <p:cond delay="0"/>
                                          </p:stCondLst>
                                        </p:cTn>
                                        <p:tgtEl>
                                          <p:spTgt spid="332"/>
                                        </p:tgtEl>
                                        <p:attrNameLst>
                                          <p:attrName>style.visibility</p:attrName>
                                        </p:attrNameLst>
                                      </p:cBhvr>
                                      <p:to>
                                        <p:strVal val="visible"/>
                                      </p:to>
                                    </p:set>
                                  </p:childTnLst>
                                </p:cTn>
                              </p:par>
                              <p:par>
                                <p:cTn id="375" presetID="1" presetClass="entr" presetSubtype="0" fill="hold" grpId="12" nodeType="withEffect">
                                  <p:stCondLst>
                                    <p:cond delay="0"/>
                                  </p:stCondLst>
                                  <p:childTnLst>
                                    <p:set>
                                      <p:cBhvr>
                                        <p:cTn id="376" dur="1" fill="hold">
                                          <p:stCondLst>
                                            <p:cond delay="0"/>
                                          </p:stCondLst>
                                        </p:cTn>
                                        <p:tgtEl>
                                          <p:spTgt spid="330"/>
                                        </p:tgtEl>
                                        <p:attrNameLst>
                                          <p:attrName>style.visibility</p:attrName>
                                        </p:attrNameLst>
                                      </p:cBhvr>
                                      <p:to>
                                        <p:strVal val="visible"/>
                                      </p:to>
                                    </p:set>
                                  </p:childTnLst>
                                </p:cTn>
                              </p:par>
                              <p:par>
                                <p:cTn id="377" presetID="1" presetClass="entr" presetSubtype="0" fill="hold" grpId="12" nodeType="withEffect">
                                  <p:stCondLst>
                                    <p:cond delay="0"/>
                                  </p:stCondLst>
                                  <p:childTnLst>
                                    <p:set>
                                      <p:cBhvr>
                                        <p:cTn id="378" dur="1" fill="hold">
                                          <p:stCondLst>
                                            <p:cond delay="0"/>
                                          </p:stCondLst>
                                        </p:cTn>
                                        <p:tgtEl>
                                          <p:spTgt spid="329"/>
                                        </p:tgtEl>
                                        <p:attrNameLst>
                                          <p:attrName>style.visibility</p:attrName>
                                        </p:attrNameLst>
                                      </p:cBhvr>
                                      <p:to>
                                        <p:strVal val="visible"/>
                                      </p:to>
                                    </p:set>
                                  </p:childTnLst>
                                </p:cTn>
                              </p:par>
                              <p:par>
                                <p:cTn id="379" presetID="1" presetClass="exit" presetSubtype="0" fill="hold" grpId="2" nodeType="withEffect">
                                  <p:stCondLst>
                                    <p:cond delay="0"/>
                                  </p:stCondLst>
                                  <p:childTnLst>
                                    <p:set>
                                      <p:cBhvr>
                                        <p:cTn id="380" dur="1" fill="hold">
                                          <p:stCondLst>
                                            <p:cond delay="0"/>
                                          </p:stCondLst>
                                        </p:cTn>
                                        <p:tgtEl>
                                          <p:spTgt spid="315"/>
                                        </p:tgtEl>
                                        <p:attrNameLst>
                                          <p:attrName>style.visibility</p:attrName>
                                        </p:attrNameLst>
                                      </p:cBhvr>
                                      <p:to>
                                        <p:strVal val="hidden"/>
                                      </p:to>
                                    </p:set>
                                  </p:childTnLst>
                                </p:cTn>
                              </p:par>
                              <p:par>
                                <p:cTn id="381" presetID="1" presetClass="exit" presetSubtype="0" fill="hold" grpId="6" nodeType="withEffect">
                                  <p:stCondLst>
                                    <p:cond delay="0"/>
                                  </p:stCondLst>
                                  <p:childTnLst>
                                    <p:set>
                                      <p:cBhvr>
                                        <p:cTn id="382" dur="1" fill="hold">
                                          <p:stCondLst>
                                            <p:cond delay="0"/>
                                          </p:stCondLst>
                                        </p:cTn>
                                        <p:tgtEl>
                                          <p:spTgt spid="324"/>
                                        </p:tgtEl>
                                        <p:attrNameLst>
                                          <p:attrName>style.visibility</p:attrName>
                                        </p:attrNameLst>
                                      </p:cBhvr>
                                      <p:to>
                                        <p:strVal val="hidden"/>
                                      </p:to>
                                    </p:set>
                                  </p:childTnLst>
                                </p:cTn>
                              </p:par>
                              <p:par>
                                <p:cTn id="383" presetID="1" presetClass="exit" presetSubtype="0" fill="hold" grpId="2" nodeType="withEffect">
                                  <p:stCondLst>
                                    <p:cond delay="0"/>
                                  </p:stCondLst>
                                  <p:childTnLst>
                                    <p:set>
                                      <p:cBhvr>
                                        <p:cTn id="384" dur="1" fill="hold">
                                          <p:stCondLst>
                                            <p:cond delay="0"/>
                                          </p:stCondLst>
                                        </p:cTn>
                                        <p:tgtEl>
                                          <p:spTgt spid="316"/>
                                        </p:tgtEl>
                                        <p:attrNameLst>
                                          <p:attrName>style.visibility</p:attrName>
                                        </p:attrNameLst>
                                      </p:cBhvr>
                                      <p:to>
                                        <p:strVal val="hidden"/>
                                      </p:to>
                                    </p:set>
                                  </p:childTnLst>
                                </p:cTn>
                              </p:par>
                              <p:par>
                                <p:cTn id="385" presetID="1" presetClass="exit" presetSubtype="0" fill="hold" grpId="2" nodeType="withEffect">
                                  <p:stCondLst>
                                    <p:cond delay="0"/>
                                  </p:stCondLst>
                                  <p:childTnLst>
                                    <p:set>
                                      <p:cBhvr>
                                        <p:cTn id="386" dur="1" fill="hold">
                                          <p:stCondLst>
                                            <p:cond delay="0"/>
                                          </p:stCondLst>
                                        </p:cTn>
                                        <p:tgtEl>
                                          <p:spTgt spid="317"/>
                                        </p:tgtEl>
                                        <p:attrNameLst>
                                          <p:attrName>style.visibility</p:attrName>
                                        </p:attrNameLst>
                                      </p:cBhvr>
                                      <p:to>
                                        <p:strVal val="hidden"/>
                                      </p:to>
                                    </p:set>
                                  </p:childTnLst>
                                </p:cTn>
                              </p:par>
                              <p:par>
                                <p:cTn id="387" presetID="1" presetClass="exit" presetSubtype="0" fill="hold" grpId="2" nodeType="withEffect">
                                  <p:stCondLst>
                                    <p:cond delay="0"/>
                                  </p:stCondLst>
                                  <p:childTnLst>
                                    <p:set>
                                      <p:cBhvr>
                                        <p:cTn id="388" dur="1" fill="hold">
                                          <p:stCondLst>
                                            <p:cond delay="0"/>
                                          </p:stCondLst>
                                        </p:cTn>
                                        <p:tgtEl>
                                          <p:spTgt spid="319"/>
                                        </p:tgtEl>
                                        <p:attrNameLst>
                                          <p:attrName>style.visibility</p:attrName>
                                        </p:attrNameLst>
                                      </p:cBhvr>
                                      <p:to>
                                        <p:strVal val="hidden"/>
                                      </p:to>
                                    </p:set>
                                  </p:childTnLst>
                                </p:cTn>
                              </p:par>
                              <p:par>
                                <p:cTn id="389" presetID="1" presetClass="exit" presetSubtype="0" fill="hold" grpId="2" nodeType="withEffect">
                                  <p:stCondLst>
                                    <p:cond delay="0"/>
                                  </p:stCondLst>
                                  <p:childTnLst>
                                    <p:set>
                                      <p:cBhvr>
                                        <p:cTn id="390" dur="1" fill="hold">
                                          <p:stCondLst>
                                            <p:cond delay="0"/>
                                          </p:stCondLst>
                                        </p:cTn>
                                        <p:tgtEl>
                                          <p:spTgt spid="326"/>
                                        </p:tgtEl>
                                        <p:attrNameLst>
                                          <p:attrName>style.visibility</p:attrName>
                                        </p:attrNameLst>
                                      </p:cBhvr>
                                      <p:to>
                                        <p:strVal val="hidden"/>
                                      </p:to>
                                    </p:set>
                                  </p:childTnLst>
                                </p:cTn>
                              </p:par>
                              <p:par>
                                <p:cTn id="391" presetID="1" presetClass="exit" presetSubtype="0" fill="hold" grpId="2" nodeType="withEffect">
                                  <p:stCondLst>
                                    <p:cond delay="0"/>
                                  </p:stCondLst>
                                  <p:childTnLst>
                                    <p:set>
                                      <p:cBhvr>
                                        <p:cTn id="392" dur="1" fill="hold">
                                          <p:stCondLst>
                                            <p:cond delay="0"/>
                                          </p:stCondLst>
                                        </p:cTn>
                                        <p:tgtEl>
                                          <p:spTgt spid="320"/>
                                        </p:tgtEl>
                                        <p:attrNameLst>
                                          <p:attrName>style.visibility</p:attrName>
                                        </p:attrNameLst>
                                      </p:cBhvr>
                                      <p:to>
                                        <p:strVal val="hidden"/>
                                      </p:to>
                                    </p:set>
                                  </p:childTnLst>
                                </p:cTn>
                              </p:par>
                              <p:par>
                                <p:cTn id="393" presetID="1" presetClass="exit" presetSubtype="0" fill="hold" grpId="2" nodeType="withEffect">
                                  <p:stCondLst>
                                    <p:cond delay="0"/>
                                  </p:stCondLst>
                                  <p:childTnLst>
                                    <p:set>
                                      <p:cBhvr>
                                        <p:cTn id="394" dur="1" fill="hold">
                                          <p:stCondLst>
                                            <p:cond delay="0"/>
                                          </p:stCondLst>
                                        </p:cTn>
                                        <p:tgtEl>
                                          <p:spTgt spid="318"/>
                                        </p:tgtEl>
                                        <p:attrNameLst>
                                          <p:attrName>style.visibility</p:attrName>
                                        </p:attrNameLst>
                                      </p:cBhvr>
                                      <p:to>
                                        <p:strVal val="hidden"/>
                                      </p:to>
                                    </p:set>
                                  </p:childTnLst>
                                </p:cTn>
                              </p:par>
                              <p:par>
                                <p:cTn id="395" presetID="1" presetClass="exit" presetSubtype="0" fill="hold" grpId="2" nodeType="withEffect">
                                  <p:stCondLst>
                                    <p:cond delay="0"/>
                                  </p:stCondLst>
                                  <p:childTnLst>
                                    <p:set>
                                      <p:cBhvr>
                                        <p:cTn id="396" dur="1" fill="hold">
                                          <p:stCondLst>
                                            <p:cond delay="0"/>
                                          </p:stCondLst>
                                        </p:cTn>
                                        <p:tgtEl>
                                          <p:spTgt spid="339"/>
                                        </p:tgtEl>
                                        <p:attrNameLst>
                                          <p:attrName>style.visibility</p:attrName>
                                        </p:attrNameLst>
                                      </p:cBhvr>
                                      <p:to>
                                        <p:strVal val="hidden"/>
                                      </p:to>
                                    </p:set>
                                  </p:childTnLst>
                                </p:cTn>
                              </p:par>
                              <p:par>
                                <p:cTn id="397" presetID="1" presetClass="exit" presetSubtype="0" fill="hold" grpId="2" nodeType="withEffect">
                                  <p:stCondLst>
                                    <p:cond delay="0"/>
                                  </p:stCondLst>
                                  <p:childTnLst>
                                    <p:set>
                                      <p:cBhvr>
                                        <p:cTn id="398" dur="1" fill="hold">
                                          <p:stCondLst>
                                            <p:cond delay="0"/>
                                          </p:stCondLst>
                                        </p:cTn>
                                        <p:tgtEl>
                                          <p:spTgt spid="325"/>
                                        </p:tgtEl>
                                        <p:attrNameLst>
                                          <p:attrName>style.visibility</p:attrName>
                                        </p:attrNameLst>
                                      </p:cBhvr>
                                      <p:to>
                                        <p:strVal val="hidden"/>
                                      </p:to>
                                    </p:set>
                                  </p:childTnLst>
                                </p:cTn>
                              </p:par>
                              <p:par>
                                <p:cTn id="399" presetID="1" presetClass="exit" presetSubtype="0" fill="hold" grpId="2" nodeType="withEffect">
                                  <p:stCondLst>
                                    <p:cond delay="0"/>
                                  </p:stCondLst>
                                  <p:childTnLst>
                                    <p:set>
                                      <p:cBhvr>
                                        <p:cTn id="400" dur="1" fill="hold">
                                          <p:stCondLst>
                                            <p:cond delay="0"/>
                                          </p:stCondLst>
                                        </p:cTn>
                                        <p:tgtEl>
                                          <p:spTgt spid="340"/>
                                        </p:tgtEl>
                                        <p:attrNameLst>
                                          <p:attrName>style.visibility</p:attrName>
                                        </p:attrNameLst>
                                      </p:cBhvr>
                                      <p:to>
                                        <p:strVal val="hidden"/>
                                      </p:to>
                                    </p:set>
                                  </p:childTnLst>
                                </p:cTn>
                              </p:par>
                              <p:par>
                                <p:cTn id="401" presetID="1" presetClass="exit" presetSubtype="0" fill="hold" grpId="2" nodeType="withEffect">
                                  <p:stCondLst>
                                    <p:cond delay="0"/>
                                  </p:stCondLst>
                                  <p:childTnLst>
                                    <p:set>
                                      <p:cBhvr>
                                        <p:cTn id="402" dur="1" fill="hold">
                                          <p:stCondLst>
                                            <p:cond delay="0"/>
                                          </p:stCondLst>
                                        </p:cTn>
                                        <p:tgtEl>
                                          <p:spTgt spid="341"/>
                                        </p:tgtEl>
                                        <p:attrNameLst>
                                          <p:attrName>style.visibility</p:attrName>
                                        </p:attrNameLst>
                                      </p:cBhvr>
                                      <p:to>
                                        <p:strVal val="hidden"/>
                                      </p:to>
                                    </p:set>
                                  </p:childTnLst>
                                </p:cTn>
                              </p:par>
                              <p:par>
                                <p:cTn id="403" presetID="1" presetClass="exit" presetSubtype="0" fill="hold" grpId="2" nodeType="withEffect">
                                  <p:stCondLst>
                                    <p:cond delay="0"/>
                                  </p:stCondLst>
                                  <p:childTnLst>
                                    <p:set>
                                      <p:cBhvr>
                                        <p:cTn id="404" dur="1" fill="hold">
                                          <p:stCondLst>
                                            <p:cond delay="0"/>
                                          </p:stCondLst>
                                        </p:cTn>
                                        <p:tgtEl>
                                          <p:spTgt spid="343"/>
                                        </p:tgtEl>
                                        <p:attrNameLst>
                                          <p:attrName>style.visibility</p:attrName>
                                        </p:attrNameLst>
                                      </p:cBhvr>
                                      <p:to>
                                        <p:strVal val="hidden"/>
                                      </p:to>
                                    </p:set>
                                  </p:childTnLst>
                                </p:cTn>
                              </p:par>
                              <p:par>
                                <p:cTn id="405" presetID="1" presetClass="exit" presetSubtype="0" fill="hold" grpId="6" nodeType="withEffect">
                                  <p:stCondLst>
                                    <p:cond delay="0"/>
                                  </p:stCondLst>
                                  <p:childTnLst>
                                    <p:set>
                                      <p:cBhvr>
                                        <p:cTn id="406" dur="1" fill="hold">
                                          <p:stCondLst>
                                            <p:cond delay="0"/>
                                          </p:stCondLst>
                                        </p:cTn>
                                        <p:tgtEl>
                                          <p:spTgt spid="323"/>
                                        </p:tgtEl>
                                        <p:attrNameLst>
                                          <p:attrName>style.visibility</p:attrName>
                                        </p:attrNameLst>
                                      </p:cBhvr>
                                      <p:to>
                                        <p:strVal val="hidden"/>
                                      </p:to>
                                    </p:set>
                                  </p:childTnLst>
                                </p:cTn>
                              </p:par>
                              <p:par>
                                <p:cTn id="407" presetID="1" presetClass="exit" presetSubtype="0" fill="hold" grpId="2" nodeType="withEffect">
                                  <p:stCondLst>
                                    <p:cond delay="0"/>
                                  </p:stCondLst>
                                  <p:childTnLst>
                                    <p:set>
                                      <p:cBhvr>
                                        <p:cTn id="408" dur="1" fill="hold">
                                          <p:stCondLst>
                                            <p:cond delay="0"/>
                                          </p:stCondLst>
                                        </p:cTn>
                                        <p:tgtEl>
                                          <p:spTgt spid="344"/>
                                        </p:tgtEl>
                                        <p:attrNameLst>
                                          <p:attrName>style.visibility</p:attrName>
                                        </p:attrNameLst>
                                      </p:cBhvr>
                                      <p:to>
                                        <p:strVal val="hidden"/>
                                      </p:to>
                                    </p:set>
                                  </p:childTnLst>
                                </p:cTn>
                              </p:par>
                              <p:par>
                                <p:cTn id="409" presetID="1" presetClass="exit" presetSubtype="0" fill="hold" grpId="2" nodeType="withEffect">
                                  <p:stCondLst>
                                    <p:cond delay="0"/>
                                  </p:stCondLst>
                                  <p:childTnLst>
                                    <p:set>
                                      <p:cBhvr>
                                        <p:cTn id="410" dur="1" fill="hold">
                                          <p:stCondLst>
                                            <p:cond delay="0"/>
                                          </p:stCondLst>
                                        </p:cTn>
                                        <p:tgtEl>
                                          <p:spTgt spid="342"/>
                                        </p:tgtEl>
                                        <p:attrNameLst>
                                          <p:attrName>style.visibility</p:attrName>
                                        </p:attrNameLst>
                                      </p:cBhvr>
                                      <p:to>
                                        <p:strVal val="hidden"/>
                                      </p:to>
                                    </p:set>
                                  </p:childTnLst>
                                </p:cTn>
                              </p:par>
                              <p:par>
                                <p:cTn id="411" presetID="1" presetClass="exit" presetSubtype="0" fill="hold" grpId="2" nodeType="withEffect">
                                  <p:stCondLst>
                                    <p:cond delay="0"/>
                                  </p:stCondLst>
                                  <p:childTnLst>
                                    <p:set>
                                      <p:cBhvr>
                                        <p:cTn id="412" dur="1" fill="hold">
                                          <p:stCondLst>
                                            <p:cond delay="0"/>
                                          </p:stCondLst>
                                        </p:cTn>
                                        <p:tgtEl>
                                          <p:spTgt spid="351"/>
                                        </p:tgtEl>
                                        <p:attrNameLst>
                                          <p:attrName>style.visibility</p:attrName>
                                        </p:attrNameLst>
                                      </p:cBhvr>
                                      <p:to>
                                        <p:strVal val="hidden"/>
                                      </p:to>
                                    </p:set>
                                  </p:childTnLst>
                                </p:cTn>
                              </p:par>
                              <p:par>
                                <p:cTn id="413" presetID="1" presetClass="exit" presetSubtype="0" fill="hold" grpId="6" nodeType="withEffect">
                                  <p:stCondLst>
                                    <p:cond delay="0"/>
                                  </p:stCondLst>
                                  <p:childTnLst>
                                    <p:set>
                                      <p:cBhvr>
                                        <p:cTn id="414" dur="1" fill="hold">
                                          <p:stCondLst>
                                            <p:cond delay="0"/>
                                          </p:stCondLst>
                                        </p:cTn>
                                        <p:tgtEl>
                                          <p:spTgt spid="322"/>
                                        </p:tgtEl>
                                        <p:attrNameLst>
                                          <p:attrName>style.visibility</p:attrName>
                                        </p:attrNameLst>
                                      </p:cBhvr>
                                      <p:to>
                                        <p:strVal val="hidden"/>
                                      </p:to>
                                    </p:set>
                                  </p:childTnLst>
                                </p:cTn>
                              </p:par>
                              <p:par>
                                <p:cTn id="415" presetID="1" presetClass="exit" presetSubtype="0" fill="hold" grpId="2" nodeType="withEffect">
                                  <p:stCondLst>
                                    <p:cond delay="0"/>
                                  </p:stCondLst>
                                  <p:childTnLst>
                                    <p:set>
                                      <p:cBhvr>
                                        <p:cTn id="416" dur="1" fill="hold">
                                          <p:stCondLst>
                                            <p:cond delay="0"/>
                                          </p:stCondLst>
                                        </p:cTn>
                                        <p:tgtEl>
                                          <p:spTgt spid="352"/>
                                        </p:tgtEl>
                                        <p:attrNameLst>
                                          <p:attrName>style.visibility</p:attrName>
                                        </p:attrNameLst>
                                      </p:cBhvr>
                                      <p:to>
                                        <p:strVal val="hidden"/>
                                      </p:to>
                                    </p:set>
                                  </p:childTnLst>
                                </p:cTn>
                              </p:par>
                              <p:par>
                                <p:cTn id="417" presetID="1" presetClass="exit" presetSubtype="0" fill="hold" grpId="2" nodeType="withEffect">
                                  <p:stCondLst>
                                    <p:cond delay="0"/>
                                  </p:stCondLst>
                                  <p:childTnLst>
                                    <p:set>
                                      <p:cBhvr>
                                        <p:cTn id="418" dur="1" fill="hold">
                                          <p:stCondLst>
                                            <p:cond delay="0"/>
                                          </p:stCondLst>
                                        </p:cTn>
                                        <p:tgtEl>
                                          <p:spTgt spid="353"/>
                                        </p:tgtEl>
                                        <p:attrNameLst>
                                          <p:attrName>style.visibility</p:attrName>
                                        </p:attrNameLst>
                                      </p:cBhvr>
                                      <p:to>
                                        <p:strVal val="hidden"/>
                                      </p:to>
                                    </p:set>
                                  </p:childTnLst>
                                </p:cTn>
                              </p:par>
                              <p:par>
                                <p:cTn id="419" presetID="1" presetClass="exit" presetSubtype="0" fill="hold" grpId="2" nodeType="withEffect">
                                  <p:stCondLst>
                                    <p:cond delay="0"/>
                                  </p:stCondLst>
                                  <p:childTnLst>
                                    <p:set>
                                      <p:cBhvr>
                                        <p:cTn id="420" dur="1" fill="hold">
                                          <p:stCondLst>
                                            <p:cond delay="0"/>
                                          </p:stCondLst>
                                        </p:cTn>
                                        <p:tgtEl>
                                          <p:spTgt spid="355"/>
                                        </p:tgtEl>
                                        <p:attrNameLst>
                                          <p:attrName>style.visibility</p:attrName>
                                        </p:attrNameLst>
                                      </p:cBhvr>
                                      <p:to>
                                        <p:strVal val="hidden"/>
                                      </p:to>
                                    </p:set>
                                  </p:childTnLst>
                                </p:cTn>
                              </p:par>
                              <p:par>
                                <p:cTn id="421" presetID="1" presetClass="exit" presetSubtype="0" fill="hold" grpId="2" nodeType="withEffect">
                                  <p:stCondLst>
                                    <p:cond delay="0"/>
                                  </p:stCondLst>
                                  <p:childTnLst>
                                    <p:set>
                                      <p:cBhvr>
                                        <p:cTn id="422" dur="1" fill="hold">
                                          <p:stCondLst>
                                            <p:cond delay="0"/>
                                          </p:stCondLst>
                                        </p:cTn>
                                        <p:tgtEl>
                                          <p:spTgt spid="356"/>
                                        </p:tgtEl>
                                        <p:attrNameLst>
                                          <p:attrName>style.visibility</p:attrName>
                                        </p:attrNameLst>
                                      </p:cBhvr>
                                      <p:to>
                                        <p:strVal val="hidden"/>
                                      </p:to>
                                    </p:set>
                                  </p:childTnLst>
                                </p:cTn>
                              </p:par>
                              <p:par>
                                <p:cTn id="423" presetID="1" presetClass="exit" presetSubtype="0" fill="hold" grpId="2" nodeType="withEffect">
                                  <p:stCondLst>
                                    <p:cond delay="0"/>
                                  </p:stCondLst>
                                  <p:childTnLst>
                                    <p:set>
                                      <p:cBhvr>
                                        <p:cTn id="424" dur="1" fill="hold">
                                          <p:stCondLst>
                                            <p:cond delay="0"/>
                                          </p:stCondLst>
                                        </p:cTn>
                                        <p:tgtEl>
                                          <p:spTgt spid="354"/>
                                        </p:tgtEl>
                                        <p:attrNameLst>
                                          <p:attrName>style.visibility</p:attrName>
                                        </p:attrNameLst>
                                      </p:cBhvr>
                                      <p:to>
                                        <p:strVal val="hidden"/>
                                      </p:to>
                                    </p:set>
                                  </p:childTnLst>
                                </p:cTn>
                              </p:par>
                              <p:par>
                                <p:cTn id="425" presetID="1" presetClass="exit" presetSubtype="0" fill="hold" grpId="2" nodeType="withEffect">
                                  <p:stCondLst>
                                    <p:cond delay="0"/>
                                  </p:stCondLst>
                                  <p:childTnLst>
                                    <p:set>
                                      <p:cBhvr>
                                        <p:cTn id="426" dur="1" fill="hold">
                                          <p:stCondLst>
                                            <p:cond delay="0"/>
                                          </p:stCondLst>
                                        </p:cTn>
                                        <p:tgtEl>
                                          <p:spTgt spid="327"/>
                                        </p:tgtEl>
                                        <p:attrNameLst>
                                          <p:attrName>style.visibility</p:attrName>
                                        </p:attrNameLst>
                                      </p:cBhvr>
                                      <p:to>
                                        <p:strVal val="hidden"/>
                                      </p:to>
                                    </p:set>
                                  </p:childTnLst>
                                </p:cTn>
                              </p:par>
                              <p:par>
                                <p:cTn id="427" presetID="1" presetClass="exit" presetSubtype="0" fill="hold" grpId="2" nodeType="withEffect">
                                  <p:stCondLst>
                                    <p:cond delay="0"/>
                                  </p:stCondLst>
                                  <p:childTnLst>
                                    <p:set>
                                      <p:cBhvr>
                                        <p:cTn id="428" dur="1" fill="hold">
                                          <p:stCondLst>
                                            <p:cond delay="0"/>
                                          </p:stCondLst>
                                        </p:cTn>
                                        <p:tgtEl>
                                          <p:spTgt spid="363"/>
                                        </p:tgtEl>
                                        <p:attrNameLst>
                                          <p:attrName>style.visibility</p:attrName>
                                        </p:attrNameLst>
                                      </p:cBhvr>
                                      <p:to>
                                        <p:strVal val="hidden"/>
                                      </p:to>
                                    </p:set>
                                  </p:childTnLst>
                                </p:cTn>
                              </p:par>
                              <p:par>
                                <p:cTn id="429" presetID="1" presetClass="exit" presetSubtype="0" fill="hold" grpId="6" nodeType="withEffect">
                                  <p:stCondLst>
                                    <p:cond delay="0"/>
                                  </p:stCondLst>
                                  <p:childTnLst>
                                    <p:set>
                                      <p:cBhvr>
                                        <p:cTn id="430" dur="1" fill="hold">
                                          <p:stCondLst>
                                            <p:cond delay="0"/>
                                          </p:stCondLst>
                                        </p:cTn>
                                        <p:tgtEl>
                                          <p:spTgt spid="321"/>
                                        </p:tgtEl>
                                        <p:attrNameLst>
                                          <p:attrName>style.visibility</p:attrName>
                                        </p:attrNameLst>
                                      </p:cBhvr>
                                      <p:to>
                                        <p:strVal val="hidden"/>
                                      </p:to>
                                    </p:set>
                                  </p:childTnLst>
                                </p:cTn>
                              </p:par>
                              <p:par>
                                <p:cTn id="431" presetID="1" presetClass="exit" presetSubtype="0" fill="hold" grpId="2" nodeType="withEffect">
                                  <p:stCondLst>
                                    <p:cond delay="0"/>
                                  </p:stCondLst>
                                  <p:childTnLst>
                                    <p:set>
                                      <p:cBhvr>
                                        <p:cTn id="432" dur="1" fill="hold">
                                          <p:stCondLst>
                                            <p:cond delay="0"/>
                                          </p:stCondLst>
                                        </p:cTn>
                                        <p:tgtEl>
                                          <p:spTgt spid="364"/>
                                        </p:tgtEl>
                                        <p:attrNameLst>
                                          <p:attrName>style.visibility</p:attrName>
                                        </p:attrNameLst>
                                      </p:cBhvr>
                                      <p:to>
                                        <p:strVal val="hidden"/>
                                      </p:to>
                                    </p:set>
                                  </p:childTnLst>
                                </p:cTn>
                              </p:par>
                              <p:par>
                                <p:cTn id="433" presetID="1" presetClass="exit" presetSubtype="0" fill="hold" grpId="2" nodeType="withEffect">
                                  <p:stCondLst>
                                    <p:cond delay="0"/>
                                  </p:stCondLst>
                                  <p:childTnLst>
                                    <p:set>
                                      <p:cBhvr>
                                        <p:cTn id="434" dur="1" fill="hold">
                                          <p:stCondLst>
                                            <p:cond delay="0"/>
                                          </p:stCondLst>
                                        </p:cTn>
                                        <p:tgtEl>
                                          <p:spTgt spid="365"/>
                                        </p:tgtEl>
                                        <p:attrNameLst>
                                          <p:attrName>style.visibility</p:attrName>
                                        </p:attrNameLst>
                                      </p:cBhvr>
                                      <p:to>
                                        <p:strVal val="hidden"/>
                                      </p:to>
                                    </p:set>
                                  </p:childTnLst>
                                </p:cTn>
                              </p:par>
                              <p:par>
                                <p:cTn id="435" presetID="1" presetClass="exit" presetSubtype="0" fill="hold" grpId="2" nodeType="withEffect">
                                  <p:stCondLst>
                                    <p:cond delay="0"/>
                                  </p:stCondLst>
                                  <p:childTnLst>
                                    <p:set>
                                      <p:cBhvr>
                                        <p:cTn id="436" dur="1" fill="hold">
                                          <p:stCondLst>
                                            <p:cond delay="0"/>
                                          </p:stCondLst>
                                        </p:cTn>
                                        <p:tgtEl>
                                          <p:spTgt spid="367"/>
                                        </p:tgtEl>
                                        <p:attrNameLst>
                                          <p:attrName>style.visibility</p:attrName>
                                        </p:attrNameLst>
                                      </p:cBhvr>
                                      <p:to>
                                        <p:strVal val="hidden"/>
                                      </p:to>
                                    </p:set>
                                  </p:childTnLst>
                                </p:cTn>
                              </p:par>
                              <p:par>
                                <p:cTn id="437" presetID="1" presetClass="exit" presetSubtype="0" fill="hold" grpId="2" nodeType="withEffect">
                                  <p:stCondLst>
                                    <p:cond delay="0"/>
                                  </p:stCondLst>
                                  <p:childTnLst>
                                    <p:set>
                                      <p:cBhvr>
                                        <p:cTn id="438" dur="1" fill="hold">
                                          <p:stCondLst>
                                            <p:cond delay="0"/>
                                          </p:stCondLst>
                                        </p:cTn>
                                        <p:tgtEl>
                                          <p:spTgt spid="368"/>
                                        </p:tgtEl>
                                        <p:attrNameLst>
                                          <p:attrName>style.visibility</p:attrName>
                                        </p:attrNameLst>
                                      </p:cBhvr>
                                      <p:to>
                                        <p:strVal val="hidden"/>
                                      </p:to>
                                    </p:set>
                                  </p:childTnLst>
                                </p:cTn>
                              </p:par>
                              <p:par>
                                <p:cTn id="439" presetID="1" presetClass="exit" presetSubtype="0" fill="hold" grpId="2" nodeType="withEffect">
                                  <p:stCondLst>
                                    <p:cond delay="0"/>
                                  </p:stCondLst>
                                  <p:childTnLst>
                                    <p:set>
                                      <p:cBhvr>
                                        <p:cTn id="440" dur="1" fill="hold">
                                          <p:stCondLst>
                                            <p:cond delay="0"/>
                                          </p:stCondLst>
                                        </p:cTn>
                                        <p:tgtEl>
                                          <p:spTgt spid="328"/>
                                        </p:tgtEl>
                                        <p:attrNameLst>
                                          <p:attrName>style.visibility</p:attrName>
                                        </p:attrNameLst>
                                      </p:cBhvr>
                                      <p:to>
                                        <p:strVal val="hidden"/>
                                      </p:to>
                                    </p:set>
                                  </p:childTnLst>
                                </p:cTn>
                              </p:par>
                              <p:par>
                                <p:cTn id="441" presetID="1" presetClass="exit" presetSubtype="0" fill="hold" grpId="2" nodeType="withEffect">
                                  <p:stCondLst>
                                    <p:cond delay="0"/>
                                  </p:stCondLst>
                                  <p:childTnLst>
                                    <p:set>
                                      <p:cBhvr>
                                        <p:cTn id="442" dur="1" fill="hold">
                                          <p:stCondLst>
                                            <p:cond delay="0"/>
                                          </p:stCondLst>
                                        </p:cTn>
                                        <p:tgtEl>
                                          <p:spTgt spid="366"/>
                                        </p:tgtEl>
                                        <p:attrNameLst>
                                          <p:attrName>style.visibility</p:attrName>
                                        </p:attrNameLst>
                                      </p:cBhvr>
                                      <p:to>
                                        <p:strVal val="hidden"/>
                                      </p:to>
                                    </p:set>
                                  </p:childTnLst>
                                </p:cTn>
                              </p:par>
                              <p:par>
                                <p:cTn id="443" presetID="1" presetClass="entr" presetSubtype="0" fill="hold" grpId="12" nodeType="withEffect">
                                  <p:stCondLst>
                                    <p:cond delay="0"/>
                                  </p:stCondLst>
                                  <p:childTnLst>
                                    <p:set>
                                      <p:cBhvr>
                                        <p:cTn id="444" dur="1" fill="hold">
                                          <p:stCondLst>
                                            <p:cond delay="0"/>
                                          </p:stCondLst>
                                        </p:cTn>
                                        <p:tgtEl>
                                          <p:spTgt spid="451"/>
                                        </p:tgtEl>
                                        <p:attrNameLst>
                                          <p:attrName>style.visibility</p:attrName>
                                        </p:attrNameLst>
                                      </p:cBhvr>
                                      <p:to>
                                        <p:strVal val="visible"/>
                                      </p:to>
                                    </p:set>
                                  </p:childTnLst>
                                </p:cTn>
                              </p:par>
                              <p:par>
                                <p:cTn id="445" presetID="1" presetClass="entr" presetSubtype="0" fill="hold" grpId="12" nodeType="withEffect">
                                  <p:stCondLst>
                                    <p:cond delay="0"/>
                                  </p:stCondLst>
                                  <p:childTnLst>
                                    <p:set>
                                      <p:cBhvr>
                                        <p:cTn id="446" dur="1" fill="hold">
                                          <p:stCondLst>
                                            <p:cond delay="0"/>
                                          </p:stCondLst>
                                        </p:cTn>
                                        <p:tgtEl>
                                          <p:spTgt spid="452"/>
                                        </p:tgtEl>
                                        <p:attrNameLst>
                                          <p:attrName>style.visibility</p:attrName>
                                        </p:attrNameLst>
                                      </p:cBhvr>
                                      <p:to>
                                        <p:strVal val="visible"/>
                                      </p:to>
                                    </p:set>
                                  </p:childTnLst>
                                </p:cTn>
                              </p:par>
                              <p:par>
                                <p:cTn id="447" presetID="1" presetClass="entr" presetSubtype="0" fill="hold" grpId="12" nodeType="withEffect">
                                  <p:stCondLst>
                                    <p:cond delay="0"/>
                                  </p:stCondLst>
                                  <p:childTnLst>
                                    <p:set>
                                      <p:cBhvr>
                                        <p:cTn id="448" dur="1" fill="hold">
                                          <p:stCondLst>
                                            <p:cond delay="0"/>
                                          </p:stCondLst>
                                        </p:cTn>
                                        <p:tgtEl>
                                          <p:spTgt spid="450"/>
                                        </p:tgtEl>
                                        <p:attrNameLst>
                                          <p:attrName>style.visibility</p:attrName>
                                        </p:attrNameLst>
                                      </p:cBhvr>
                                      <p:to>
                                        <p:strVal val="visible"/>
                                      </p:to>
                                    </p:set>
                                  </p:childTnLst>
                                </p:cTn>
                              </p:par>
                              <p:par>
                                <p:cTn id="449" presetID="1" presetClass="entr" presetSubtype="0" fill="hold" grpId="12" nodeType="withEffect">
                                  <p:stCondLst>
                                    <p:cond delay="0"/>
                                  </p:stCondLst>
                                  <p:childTnLst>
                                    <p:set>
                                      <p:cBhvr>
                                        <p:cTn id="450" dur="1" fill="hold">
                                          <p:stCondLst>
                                            <p:cond delay="0"/>
                                          </p:stCondLst>
                                        </p:cTn>
                                        <p:tgtEl>
                                          <p:spTgt spid="449"/>
                                        </p:tgtEl>
                                        <p:attrNameLst>
                                          <p:attrName>style.visibility</p:attrName>
                                        </p:attrNameLst>
                                      </p:cBhvr>
                                      <p:to>
                                        <p:strVal val="visible"/>
                                      </p:to>
                                    </p:set>
                                  </p:childTnLst>
                                </p:cTn>
                              </p:par>
                              <p:par>
                                <p:cTn id="451" presetID="1" presetClass="exit" presetSubtype="0" fill="hold" grpId="2" nodeType="withEffect">
                                  <p:stCondLst>
                                    <p:cond delay="0"/>
                                  </p:stCondLst>
                                  <p:childTnLst>
                                    <p:set>
                                      <p:cBhvr>
                                        <p:cTn id="452" dur="1" fill="hold">
                                          <p:stCondLst>
                                            <p:cond delay="0"/>
                                          </p:stCondLst>
                                        </p:cTn>
                                        <p:tgtEl>
                                          <p:spTgt spid="435"/>
                                        </p:tgtEl>
                                        <p:attrNameLst>
                                          <p:attrName>style.visibility</p:attrName>
                                        </p:attrNameLst>
                                      </p:cBhvr>
                                      <p:to>
                                        <p:strVal val="hidden"/>
                                      </p:to>
                                    </p:set>
                                  </p:childTnLst>
                                </p:cTn>
                              </p:par>
                              <p:par>
                                <p:cTn id="453" presetID="1" presetClass="exit" presetSubtype="0" fill="hold" grpId="6" nodeType="withEffect">
                                  <p:stCondLst>
                                    <p:cond delay="0"/>
                                  </p:stCondLst>
                                  <p:childTnLst>
                                    <p:set>
                                      <p:cBhvr>
                                        <p:cTn id="454" dur="1" fill="hold">
                                          <p:stCondLst>
                                            <p:cond delay="0"/>
                                          </p:stCondLst>
                                        </p:cTn>
                                        <p:tgtEl>
                                          <p:spTgt spid="444"/>
                                        </p:tgtEl>
                                        <p:attrNameLst>
                                          <p:attrName>style.visibility</p:attrName>
                                        </p:attrNameLst>
                                      </p:cBhvr>
                                      <p:to>
                                        <p:strVal val="hidden"/>
                                      </p:to>
                                    </p:set>
                                  </p:childTnLst>
                                </p:cTn>
                              </p:par>
                              <p:par>
                                <p:cTn id="455" presetID="1" presetClass="exit" presetSubtype="0" fill="hold" grpId="2" nodeType="withEffect">
                                  <p:stCondLst>
                                    <p:cond delay="0"/>
                                  </p:stCondLst>
                                  <p:childTnLst>
                                    <p:set>
                                      <p:cBhvr>
                                        <p:cTn id="456" dur="1" fill="hold">
                                          <p:stCondLst>
                                            <p:cond delay="0"/>
                                          </p:stCondLst>
                                        </p:cTn>
                                        <p:tgtEl>
                                          <p:spTgt spid="436"/>
                                        </p:tgtEl>
                                        <p:attrNameLst>
                                          <p:attrName>style.visibility</p:attrName>
                                        </p:attrNameLst>
                                      </p:cBhvr>
                                      <p:to>
                                        <p:strVal val="hidden"/>
                                      </p:to>
                                    </p:set>
                                  </p:childTnLst>
                                </p:cTn>
                              </p:par>
                              <p:par>
                                <p:cTn id="457" presetID="1" presetClass="exit" presetSubtype="0" fill="hold" grpId="2" nodeType="withEffect">
                                  <p:stCondLst>
                                    <p:cond delay="0"/>
                                  </p:stCondLst>
                                  <p:childTnLst>
                                    <p:set>
                                      <p:cBhvr>
                                        <p:cTn id="458" dur="1" fill="hold">
                                          <p:stCondLst>
                                            <p:cond delay="0"/>
                                          </p:stCondLst>
                                        </p:cTn>
                                        <p:tgtEl>
                                          <p:spTgt spid="437"/>
                                        </p:tgtEl>
                                        <p:attrNameLst>
                                          <p:attrName>style.visibility</p:attrName>
                                        </p:attrNameLst>
                                      </p:cBhvr>
                                      <p:to>
                                        <p:strVal val="hidden"/>
                                      </p:to>
                                    </p:set>
                                  </p:childTnLst>
                                </p:cTn>
                              </p:par>
                              <p:par>
                                <p:cTn id="459" presetID="1" presetClass="exit" presetSubtype="0" fill="hold" grpId="2" nodeType="withEffect">
                                  <p:stCondLst>
                                    <p:cond delay="0"/>
                                  </p:stCondLst>
                                  <p:childTnLst>
                                    <p:set>
                                      <p:cBhvr>
                                        <p:cTn id="460" dur="1" fill="hold">
                                          <p:stCondLst>
                                            <p:cond delay="0"/>
                                          </p:stCondLst>
                                        </p:cTn>
                                        <p:tgtEl>
                                          <p:spTgt spid="439"/>
                                        </p:tgtEl>
                                        <p:attrNameLst>
                                          <p:attrName>style.visibility</p:attrName>
                                        </p:attrNameLst>
                                      </p:cBhvr>
                                      <p:to>
                                        <p:strVal val="hidden"/>
                                      </p:to>
                                    </p:set>
                                  </p:childTnLst>
                                </p:cTn>
                              </p:par>
                              <p:par>
                                <p:cTn id="461" presetID="1" presetClass="exit" presetSubtype="0" fill="hold" grpId="2" nodeType="withEffect">
                                  <p:stCondLst>
                                    <p:cond delay="0"/>
                                  </p:stCondLst>
                                  <p:childTnLst>
                                    <p:set>
                                      <p:cBhvr>
                                        <p:cTn id="462" dur="1" fill="hold">
                                          <p:stCondLst>
                                            <p:cond delay="0"/>
                                          </p:stCondLst>
                                        </p:cTn>
                                        <p:tgtEl>
                                          <p:spTgt spid="446"/>
                                        </p:tgtEl>
                                        <p:attrNameLst>
                                          <p:attrName>style.visibility</p:attrName>
                                        </p:attrNameLst>
                                      </p:cBhvr>
                                      <p:to>
                                        <p:strVal val="hidden"/>
                                      </p:to>
                                    </p:set>
                                  </p:childTnLst>
                                </p:cTn>
                              </p:par>
                              <p:par>
                                <p:cTn id="463" presetID="1" presetClass="exit" presetSubtype="0" fill="hold" grpId="2" nodeType="withEffect">
                                  <p:stCondLst>
                                    <p:cond delay="0"/>
                                  </p:stCondLst>
                                  <p:childTnLst>
                                    <p:set>
                                      <p:cBhvr>
                                        <p:cTn id="464" dur="1" fill="hold">
                                          <p:stCondLst>
                                            <p:cond delay="0"/>
                                          </p:stCondLst>
                                        </p:cTn>
                                        <p:tgtEl>
                                          <p:spTgt spid="440"/>
                                        </p:tgtEl>
                                        <p:attrNameLst>
                                          <p:attrName>style.visibility</p:attrName>
                                        </p:attrNameLst>
                                      </p:cBhvr>
                                      <p:to>
                                        <p:strVal val="hidden"/>
                                      </p:to>
                                    </p:set>
                                  </p:childTnLst>
                                </p:cTn>
                              </p:par>
                              <p:par>
                                <p:cTn id="465" presetID="1" presetClass="exit" presetSubtype="0" fill="hold" grpId="2" nodeType="withEffect">
                                  <p:stCondLst>
                                    <p:cond delay="0"/>
                                  </p:stCondLst>
                                  <p:childTnLst>
                                    <p:set>
                                      <p:cBhvr>
                                        <p:cTn id="466" dur="1" fill="hold">
                                          <p:stCondLst>
                                            <p:cond delay="0"/>
                                          </p:stCondLst>
                                        </p:cTn>
                                        <p:tgtEl>
                                          <p:spTgt spid="438"/>
                                        </p:tgtEl>
                                        <p:attrNameLst>
                                          <p:attrName>style.visibility</p:attrName>
                                        </p:attrNameLst>
                                      </p:cBhvr>
                                      <p:to>
                                        <p:strVal val="hidden"/>
                                      </p:to>
                                    </p:set>
                                  </p:childTnLst>
                                </p:cTn>
                              </p:par>
                              <p:par>
                                <p:cTn id="467" presetID="1" presetClass="exit" presetSubtype="0" fill="hold" grpId="2" nodeType="withEffect">
                                  <p:stCondLst>
                                    <p:cond delay="0"/>
                                  </p:stCondLst>
                                  <p:childTnLst>
                                    <p:set>
                                      <p:cBhvr>
                                        <p:cTn id="468" dur="1" fill="hold">
                                          <p:stCondLst>
                                            <p:cond delay="0"/>
                                          </p:stCondLst>
                                        </p:cTn>
                                        <p:tgtEl>
                                          <p:spTgt spid="459"/>
                                        </p:tgtEl>
                                        <p:attrNameLst>
                                          <p:attrName>style.visibility</p:attrName>
                                        </p:attrNameLst>
                                      </p:cBhvr>
                                      <p:to>
                                        <p:strVal val="hidden"/>
                                      </p:to>
                                    </p:set>
                                  </p:childTnLst>
                                </p:cTn>
                              </p:par>
                              <p:par>
                                <p:cTn id="469" presetID="1" presetClass="exit" presetSubtype="0" fill="hold" grpId="2" nodeType="withEffect">
                                  <p:stCondLst>
                                    <p:cond delay="0"/>
                                  </p:stCondLst>
                                  <p:childTnLst>
                                    <p:set>
                                      <p:cBhvr>
                                        <p:cTn id="470" dur="1" fill="hold">
                                          <p:stCondLst>
                                            <p:cond delay="0"/>
                                          </p:stCondLst>
                                        </p:cTn>
                                        <p:tgtEl>
                                          <p:spTgt spid="445"/>
                                        </p:tgtEl>
                                        <p:attrNameLst>
                                          <p:attrName>style.visibility</p:attrName>
                                        </p:attrNameLst>
                                      </p:cBhvr>
                                      <p:to>
                                        <p:strVal val="hidden"/>
                                      </p:to>
                                    </p:set>
                                  </p:childTnLst>
                                </p:cTn>
                              </p:par>
                              <p:par>
                                <p:cTn id="471" presetID="1" presetClass="exit" presetSubtype="0" fill="hold" grpId="2" nodeType="withEffect">
                                  <p:stCondLst>
                                    <p:cond delay="0"/>
                                  </p:stCondLst>
                                  <p:childTnLst>
                                    <p:set>
                                      <p:cBhvr>
                                        <p:cTn id="472" dur="1" fill="hold">
                                          <p:stCondLst>
                                            <p:cond delay="0"/>
                                          </p:stCondLst>
                                        </p:cTn>
                                        <p:tgtEl>
                                          <p:spTgt spid="460"/>
                                        </p:tgtEl>
                                        <p:attrNameLst>
                                          <p:attrName>style.visibility</p:attrName>
                                        </p:attrNameLst>
                                      </p:cBhvr>
                                      <p:to>
                                        <p:strVal val="hidden"/>
                                      </p:to>
                                    </p:set>
                                  </p:childTnLst>
                                </p:cTn>
                              </p:par>
                              <p:par>
                                <p:cTn id="473" presetID="1" presetClass="exit" presetSubtype="0" fill="hold" grpId="2" nodeType="withEffect">
                                  <p:stCondLst>
                                    <p:cond delay="0"/>
                                  </p:stCondLst>
                                  <p:childTnLst>
                                    <p:set>
                                      <p:cBhvr>
                                        <p:cTn id="474" dur="1" fill="hold">
                                          <p:stCondLst>
                                            <p:cond delay="0"/>
                                          </p:stCondLst>
                                        </p:cTn>
                                        <p:tgtEl>
                                          <p:spTgt spid="461"/>
                                        </p:tgtEl>
                                        <p:attrNameLst>
                                          <p:attrName>style.visibility</p:attrName>
                                        </p:attrNameLst>
                                      </p:cBhvr>
                                      <p:to>
                                        <p:strVal val="hidden"/>
                                      </p:to>
                                    </p:set>
                                  </p:childTnLst>
                                </p:cTn>
                              </p:par>
                              <p:par>
                                <p:cTn id="475" presetID="1" presetClass="exit" presetSubtype="0" fill="hold" grpId="2" nodeType="withEffect">
                                  <p:stCondLst>
                                    <p:cond delay="0"/>
                                  </p:stCondLst>
                                  <p:childTnLst>
                                    <p:set>
                                      <p:cBhvr>
                                        <p:cTn id="476" dur="1" fill="hold">
                                          <p:stCondLst>
                                            <p:cond delay="0"/>
                                          </p:stCondLst>
                                        </p:cTn>
                                        <p:tgtEl>
                                          <p:spTgt spid="463"/>
                                        </p:tgtEl>
                                        <p:attrNameLst>
                                          <p:attrName>style.visibility</p:attrName>
                                        </p:attrNameLst>
                                      </p:cBhvr>
                                      <p:to>
                                        <p:strVal val="hidden"/>
                                      </p:to>
                                    </p:set>
                                  </p:childTnLst>
                                </p:cTn>
                              </p:par>
                              <p:par>
                                <p:cTn id="477" presetID="1" presetClass="exit" presetSubtype="0" fill="hold" grpId="6" nodeType="withEffect">
                                  <p:stCondLst>
                                    <p:cond delay="0"/>
                                  </p:stCondLst>
                                  <p:childTnLst>
                                    <p:set>
                                      <p:cBhvr>
                                        <p:cTn id="478" dur="1" fill="hold">
                                          <p:stCondLst>
                                            <p:cond delay="0"/>
                                          </p:stCondLst>
                                        </p:cTn>
                                        <p:tgtEl>
                                          <p:spTgt spid="443"/>
                                        </p:tgtEl>
                                        <p:attrNameLst>
                                          <p:attrName>style.visibility</p:attrName>
                                        </p:attrNameLst>
                                      </p:cBhvr>
                                      <p:to>
                                        <p:strVal val="hidden"/>
                                      </p:to>
                                    </p:set>
                                  </p:childTnLst>
                                </p:cTn>
                              </p:par>
                              <p:par>
                                <p:cTn id="479" presetID="1" presetClass="exit" presetSubtype="0" fill="hold" grpId="2" nodeType="withEffect">
                                  <p:stCondLst>
                                    <p:cond delay="0"/>
                                  </p:stCondLst>
                                  <p:childTnLst>
                                    <p:set>
                                      <p:cBhvr>
                                        <p:cTn id="480" dur="1" fill="hold">
                                          <p:stCondLst>
                                            <p:cond delay="0"/>
                                          </p:stCondLst>
                                        </p:cTn>
                                        <p:tgtEl>
                                          <p:spTgt spid="464"/>
                                        </p:tgtEl>
                                        <p:attrNameLst>
                                          <p:attrName>style.visibility</p:attrName>
                                        </p:attrNameLst>
                                      </p:cBhvr>
                                      <p:to>
                                        <p:strVal val="hidden"/>
                                      </p:to>
                                    </p:set>
                                  </p:childTnLst>
                                </p:cTn>
                              </p:par>
                              <p:par>
                                <p:cTn id="481" presetID="1" presetClass="exit" presetSubtype="0" fill="hold" grpId="2" nodeType="withEffect">
                                  <p:stCondLst>
                                    <p:cond delay="0"/>
                                  </p:stCondLst>
                                  <p:childTnLst>
                                    <p:set>
                                      <p:cBhvr>
                                        <p:cTn id="482" dur="1" fill="hold">
                                          <p:stCondLst>
                                            <p:cond delay="0"/>
                                          </p:stCondLst>
                                        </p:cTn>
                                        <p:tgtEl>
                                          <p:spTgt spid="462"/>
                                        </p:tgtEl>
                                        <p:attrNameLst>
                                          <p:attrName>style.visibility</p:attrName>
                                        </p:attrNameLst>
                                      </p:cBhvr>
                                      <p:to>
                                        <p:strVal val="hidden"/>
                                      </p:to>
                                    </p:set>
                                  </p:childTnLst>
                                </p:cTn>
                              </p:par>
                              <p:par>
                                <p:cTn id="483" presetID="1" presetClass="exit" presetSubtype="0" fill="hold" grpId="2" nodeType="withEffect">
                                  <p:stCondLst>
                                    <p:cond delay="0"/>
                                  </p:stCondLst>
                                  <p:childTnLst>
                                    <p:set>
                                      <p:cBhvr>
                                        <p:cTn id="484" dur="1" fill="hold">
                                          <p:stCondLst>
                                            <p:cond delay="0"/>
                                          </p:stCondLst>
                                        </p:cTn>
                                        <p:tgtEl>
                                          <p:spTgt spid="471"/>
                                        </p:tgtEl>
                                        <p:attrNameLst>
                                          <p:attrName>style.visibility</p:attrName>
                                        </p:attrNameLst>
                                      </p:cBhvr>
                                      <p:to>
                                        <p:strVal val="hidden"/>
                                      </p:to>
                                    </p:set>
                                  </p:childTnLst>
                                </p:cTn>
                              </p:par>
                              <p:par>
                                <p:cTn id="485" presetID="1" presetClass="exit" presetSubtype="0" fill="hold" grpId="6" nodeType="withEffect">
                                  <p:stCondLst>
                                    <p:cond delay="0"/>
                                  </p:stCondLst>
                                  <p:childTnLst>
                                    <p:set>
                                      <p:cBhvr>
                                        <p:cTn id="486" dur="1" fill="hold">
                                          <p:stCondLst>
                                            <p:cond delay="0"/>
                                          </p:stCondLst>
                                        </p:cTn>
                                        <p:tgtEl>
                                          <p:spTgt spid="442"/>
                                        </p:tgtEl>
                                        <p:attrNameLst>
                                          <p:attrName>style.visibility</p:attrName>
                                        </p:attrNameLst>
                                      </p:cBhvr>
                                      <p:to>
                                        <p:strVal val="hidden"/>
                                      </p:to>
                                    </p:set>
                                  </p:childTnLst>
                                </p:cTn>
                              </p:par>
                              <p:par>
                                <p:cTn id="487" presetID="1" presetClass="exit" presetSubtype="0" fill="hold" grpId="2" nodeType="withEffect">
                                  <p:stCondLst>
                                    <p:cond delay="0"/>
                                  </p:stCondLst>
                                  <p:childTnLst>
                                    <p:set>
                                      <p:cBhvr>
                                        <p:cTn id="488" dur="1" fill="hold">
                                          <p:stCondLst>
                                            <p:cond delay="0"/>
                                          </p:stCondLst>
                                        </p:cTn>
                                        <p:tgtEl>
                                          <p:spTgt spid="472"/>
                                        </p:tgtEl>
                                        <p:attrNameLst>
                                          <p:attrName>style.visibility</p:attrName>
                                        </p:attrNameLst>
                                      </p:cBhvr>
                                      <p:to>
                                        <p:strVal val="hidden"/>
                                      </p:to>
                                    </p:set>
                                  </p:childTnLst>
                                </p:cTn>
                              </p:par>
                              <p:par>
                                <p:cTn id="489" presetID="1" presetClass="exit" presetSubtype="0" fill="hold" grpId="2" nodeType="withEffect">
                                  <p:stCondLst>
                                    <p:cond delay="0"/>
                                  </p:stCondLst>
                                  <p:childTnLst>
                                    <p:set>
                                      <p:cBhvr>
                                        <p:cTn id="490" dur="1" fill="hold">
                                          <p:stCondLst>
                                            <p:cond delay="0"/>
                                          </p:stCondLst>
                                        </p:cTn>
                                        <p:tgtEl>
                                          <p:spTgt spid="473"/>
                                        </p:tgtEl>
                                        <p:attrNameLst>
                                          <p:attrName>style.visibility</p:attrName>
                                        </p:attrNameLst>
                                      </p:cBhvr>
                                      <p:to>
                                        <p:strVal val="hidden"/>
                                      </p:to>
                                    </p:set>
                                  </p:childTnLst>
                                </p:cTn>
                              </p:par>
                              <p:par>
                                <p:cTn id="491" presetID="1" presetClass="exit" presetSubtype="0" fill="hold" grpId="2" nodeType="withEffect">
                                  <p:stCondLst>
                                    <p:cond delay="0"/>
                                  </p:stCondLst>
                                  <p:childTnLst>
                                    <p:set>
                                      <p:cBhvr>
                                        <p:cTn id="492" dur="1" fill="hold">
                                          <p:stCondLst>
                                            <p:cond delay="0"/>
                                          </p:stCondLst>
                                        </p:cTn>
                                        <p:tgtEl>
                                          <p:spTgt spid="475"/>
                                        </p:tgtEl>
                                        <p:attrNameLst>
                                          <p:attrName>style.visibility</p:attrName>
                                        </p:attrNameLst>
                                      </p:cBhvr>
                                      <p:to>
                                        <p:strVal val="hidden"/>
                                      </p:to>
                                    </p:set>
                                  </p:childTnLst>
                                </p:cTn>
                              </p:par>
                              <p:par>
                                <p:cTn id="493" presetID="1" presetClass="exit" presetSubtype="0" fill="hold" grpId="2" nodeType="withEffect">
                                  <p:stCondLst>
                                    <p:cond delay="0"/>
                                  </p:stCondLst>
                                  <p:childTnLst>
                                    <p:set>
                                      <p:cBhvr>
                                        <p:cTn id="494" dur="1" fill="hold">
                                          <p:stCondLst>
                                            <p:cond delay="0"/>
                                          </p:stCondLst>
                                        </p:cTn>
                                        <p:tgtEl>
                                          <p:spTgt spid="476"/>
                                        </p:tgtEl>
                                        <p:attrNameLst>
                                          <p:attrName>style.visibility</p:attrName>
                                        </p:attrNameLst>
                                      </p:cBhvr>
                                      <p:to>
                                        <p:strVal val="hidden"/>
                                      </p:to>
                                    </p:set>
                                  </p:childTnLst>
                                </p:cTn>
                              </p:par>
                              <p:par>
                                <p:cTn id="495" presetID="1" presetClass="exit" presetSubtype="0" fill="hold" grpId="2" nodeType="withEffect">
                                  <p:stCondLst>
                                    <p:cond delay="0"/>
                                  </p:stCondLst>
                                  <p:childTnLst>
                                    <p:set>
                                      <p:cBhvr>
                                        <p:cTn id="496" dur="1" fill="hold">
                                          <p:stCondLst>
                                            <p:cond delay="0"/>
                                          </p:stCondLst>
                                        </p:cTn>
                                        <p:tgtEl>
                                          <p:spTgt spid="474"/>
                                        </p:tgtEl>
                                        <p:attrNameLst>
                                          <p:attrName>style.visibility</p:attrName>
                                        </p:attrNameLst>
                                      </p:cBhvr>
                                      <p:to>
                                        <p:strVal val="hidden"/>
                                      </p:to>
                                    </p:set>
                                  </p:childTnLst>
                                </p:cTn>
                              </p:par>
                              <p:par>
                                <p:cTn id="497" presetID="1" presetClass="exit" presetSubtype="0" fill="hold" grpId="2" nodeType="withEffect">
                                  <p:stCondLst>
                                    <p:cond delay="0"/>
                                  </p:stCondLst>
                                  <p:childTnLst>
                                    <p:set>
                                      <p:cBhvr>
                                        <p:cTn id="498" dur="1" fill="hold">
                                          <p:stCondLst>
                                            <p:cond delay="0"/>
                                          </p:stCondLst>
                                        </p:cTn>
                                        <p:tgtEl>
                                          <p:spTgt spid="447"/>
                                        </p:tgtEl>
                                        <p:attrNameLst>
                                          <p:attrName>style.visibility</p:attrName>
                                        </p:attrNameLst>
                                      </p:cBhvr>
                                      <p:to>
                                        <p:strVal val="hidden"/>
                                      </p:to>
                                    </p:set>
                                  </p:childTnLst>
                                </p:cTn>
                              </p:par>
                              <p:par>
                                <p:cTn id="499" presetID="1" presetClass="exit" presetSubtype="0" fill="hold" grpId="2" nodeType="withEffect">
                                  <p:stCondLst>
                                    <p:cond delay="0"/>
                                  </p:stCondLst>
                                  <p:childTnLst>
                                    <p:set>
                                      <p:cBhvr>
                                        <p:cTn id="500" dur="1" fill="hold">
                                          <p:stCondLst>
                                            <p:cond delay="0"/>
                                          </p:stCondLst>
                                        </p:cTn>
                                        <p:tgtEl>
                                          <p:spTgt spid="483"/>
                                        </p:tgtEl>
                                        <p:attrNameLst>
                                          <p:attrName>style.visibility</p:attrName>
                                        </p:attrNameLst>
                                      </p:cBhvr>
                                      <p:to>
                                        <p:strVal val="hidden"/>
                                      </p:to>
                                    </p:set>
                                  </p:childTnLst>
                                </p:cTn>
                              </p:par>
                              <p:par>
                                <p:cTn id="501" presetID="1" presetClass="exit" presetSubtype="0" fill="hold" grpId="6" nodeType="withEffect">
                                  <p:stCondLst>
                                    <p:cond delay="0"/>
                                  </p:stCondLst>
                                  <p:childTnLst>
                                    <p:set>
                                      <p:cBhvr>
                                        <p:cTn id="502" dur="1" fill="hold">
                                          <p:stCondLst>
                                            <p:cond delay="0"/>
                                          </p:stCondLst>
                                        </p:cTn>
                                        <p:tgtEl>
                                          <p:spTgt spid="441"/>
                                        </p:tgtEl>
                                        <p:attrNameLst>
                                          <p:attrName>style.visibility</p:attrName>
                                        </p:attrNameLst>
                                      </p:cBhvr>
                                      <p:to>
                                        <p:strVal val="hidden"/>
                                      </p:to>
                                    </p:set>
                                  </p:childTnLst>
                                </p:cTn>
                              </p:par>
                              <p:par>
                                <p:cTn id="503" presetID="1" presetClass="exit" presetSubtype="0" fill="hold" grpId="2" nodeType="withEffect">
                                  <p:stCondLst>
                                    <p:cond delay="0"/>
                                  </p:stCondLst>
                                  <p:childTnLst>
                                    <p:set>
                                      <p:cBhvr>
                                        <p:cTn id="504" dur="1" fill="hold">
                                          <p:stCondLst>
                                            <p:cond delay="0"/>
                                          </p:stCondLst>
                                        </p:cTn>
                                        <p:tgtEl>
                                          <p:spTgt spid="484"/>
                                        </p:tgtEl>
                                        <p:attrNameLst>
                                          <p:attrName>style.visibility</p:attrName>
                                        </p:attrNameLst>
                                      </p:cBhvr>
                                      <p:to>
                                        <p:strVal val="hidden"/>
                                      </p:to>
                                    </p:set>
                                  </p:childTnLst>
                                </p:cTn>
                              </p:par>
                              <p:par>
                                <p:cTn id="505" presetID="1" presetClass="exit" presetSubtype="0" fill="hold" grpId="2" nodeType="withEffect">
                                  <p:stCondLst>
                                    <p:cond delay="0"/>
                                  </p:stCondLst>
                                  <p:childTnLst>
                                    <p:set>
                                      <p:cBhvr>
                                        <p:cTn id="506" dur="1" fill="hold">
                                          <p:stCondLst>
                                            <p:cond delay="0"/>
                                          </p:stCondLst>
                                        </p:cTn>
                                        <p:tgtEl>
                                          <p:spTgt spid="485"/>
                                        </p:tgtEl>
                                        <p:attrNameLst>
                                          <p:attrName>style.visibility</p:attrName>
                                        </p:attrNameLst>
                                      </p:cBhvr>
                                      <p:to>
                                        <p:strVal val="hidden"/>
                                      </p:to>
                                    </p:set>
                                  </p:childTnLst>
                                </p:cTn>
                              </p:par>
                              <p:par>
                                <p:cTn id="507" presetID="1" presetClass="exit" presetSubtype="0" fill="hold" grpId="2" nodeType="withEffect">
                                  <p:stCondLst>
                                    <p:cond delay="0"/>
                                  </p:stCondLst>
                                  <p:childTnLst>
                                    <p:set>
                                      <p:cBhvr>
                                        <p:cTn id="508" dur="1" fill="hold">
                                          <p:stCondLst>
                                            <p:cond delay="0"/>
                                          </p:stCondLst>
                                        </p:cTn>
                                        <p:tgtEl>
                                          <p:spTgt spid="487"/>
                                        </p:tgtEl>
                                        <p:attrNameLst>
                                          <p:attrName>style.visibility</p:attrName>
                                        </p:attrNameLst>
                                      </p:cBhvr>
                                      <p:to>
                                        <p:strVal val="hidden"/>
                                      </p:to>
                                    </p:set>
                                  </p:childTnLst>
                                </p:cTn>
                              </p:par>
                              <p:par>
                                <p:cTn id="509" presetID="1" presetClass="exit" presetSubtype="0" fill="hold" grpId="2" nodeType="withEffect">
                                  <p:stCondLst>
                                    <p:cond delay="0"/>
                                  </p:stCondLst>
                                  <p:childTnLst>
                                    <p:set>
                                      <p:cBhvr>
                                        <p:cTn id="510" dur="1" fill="hold">
                                          <p:stCondLst>
                                            <p:cond delay="0"/>
                                          </p:stCondLst>
                                        </p:cTn>
                                        <p:tgtEl>
                                          <p:spTgt spid="488"/>
                                        </p:tgtEl>
                                        <p:attrNameLst>
                                          <p:attrName>style.visibility</p:attrName>
                                        </p:attrNameLst>
                                      </p:cBhvr>
                                      <p:to>
                                        <p:strVal val="hidden"/>
                                      </p:to>
                                    </p:set>
                                  </p:childTnLst>
                                </p:cTn>
                              </p:par>
                              <p:par>
                                <p:cTn id="511" presetID="1" presetClass="exit" presetSubtype="0" fill="hold" grpId="2" nodeType="withEffect">
                                  <p:stCondLst>
                                    <p:cond delay="0"/>
                                  </p:stCondLst>
                                  <p:childTnLst>
                                    <p:set>
                                      <p:cBhvr>
                                        <p:cTn id="512" dur="1" fill="hold">
                                          <p:stCondLst>
                                            <p:cond delay="0"/>
                                          </p:stCondLst>
                                        </p:cTn>
                                        <p:tgtEl>
                                          <p:spTgt spid="448"/>
                                        </p:tgtEl>
                                        <p:attrNameLst>
                                          <p:attrName>style.visibility</p:attrName>
                                        </p:attrNameLst>
                                      </p:cBhvr>
                                      <p:to>
                                        <p:strVal val="hidden"/>
                                      </p:to>
                                    </p:set>
                                  </p:childTnLst>
                                </p:cTn>
                              </p:par>
                              <p:par>
                                <p:cTn id="513" presetID="1" presetClass="exit" presetSubtype="0" fill="hold" grpId="2" nodeType="withEffect">
                                  <p:stCondLst>
                                    <p:cond delay="0"/>
                                  </p:stCondLst>
                                  <p:childTnLst>
                                    <p:set>
                                      <p:cBhvr>
                                        <p:cTn id="514" dur="1" fill="hold">
                                          <p:stCondLst>
                                            <p:cond delay="0"/>
                                          </p:stCondLst>
                                        </p:cTn>
                                        <p:tgtEl>
                                          <p:spTgt spid="486"/>
                                        </p:tgtEl>
                                        <p:attrNameLst>
                                          <p:attrName>style.visibility</p:attrName>
                                        </p:attrNameLst>
                                      </p:cBhvr>
                                      <p:to>
                                        <p:strVal val="hidden"/>
                                      </p:to>
                                    </p:set>
                                  </p:childTnLst>
                                </p:cTn>
                              </p:par>
                              <p:par>
                                <p:cTn id="515" presetID="1" presetClass="entr" presetSubtype="0" fill="hold" grpId="12" nodeType="withEffect">
                                  <p:stCondLst>
                                    <p:cond delay="0"/>
                                  </p:stCondLst>
                                  <p:childTnLst>
                                    <p:set>
                                      <p:cBhvr>
                                        <p:cTn id="516" dur="1" fill="hold">
                                          <p:stCondLst>
                                            <p:cond delay="0"/>
                                          </p:stCondLst>
                                        </p:cTn>
                                        <p:tgtEl>
                                          <p:spTgt spid="391"/>
                                        </p:tgtEl>
                                        <p:attrNameLst>
                                          <p:attrName>style.visibility</p:attrName>
                                        </p:attrNameLst>
                                      </p:cBhvr>
                                      <p:to>
                                        <p:strVal val="visible"/>
                                      </p:to>
                                    </p:set>
                                  </p:childTnLst>
                                </p:cTn>
                              </p:par>
                              <p:par>
                                <p:cTn id="517" presetID="1" presetClass="entr" presetSubtype="0" fill="hold" grpId="12" nodeType="withEffect">
                                  <p:stCondLst>
                                    <p:cond delay="0"/>
                                  </p:stCondLst>
                                  <p:childTnLst>
                                    <p:set>
                                      <p:cBhvr>
                                        <p:cTn id="518" dur="1" fill="hold">
                                          <p:stCondLst>
                                            <p:cond delay="0"/>
                                          </p:stCondLst>
                                        </p:cTn>
                                        <p:tgtEl>
                                          <p:spTgt spid="392"/>
                                        </p:tgtEl>
                                        <p:attrNameLst>
                                          <p:attrName>style.visibility</p:attrName>
                                        </p:attrNameLst>
                                      </p:cBhvr>
                                      <p:to>
                                        <p:strVal val="visible"/>
                                      </p:to>
                                    </p:set>
                                  </p:childTnLst>
                                </p:cTn>
                              </p:par>
                              <p:par>
                                <p:cTn id="519" presetID="1" presetClass="entr" presetSubtype="0" fill="hold" grpId="12" nodeType="withEffect">
                                  <p:stCondLst>
                                    <p:cond delay="0"/>
                                  </p:stCondLst>
                                  <p:childTnLst>
                                    <p:set>
                                      <p:cBhvr>
                                        <p:cTn id="520" dur="1" fill="hold">
                                          <p:stCondLst>
                                            <p:cond delay="0"/>
                                          </p:stCondLst>
                                        </p:cTn>
                                        <p:tgtEl>
                                          <p:spTgt spid="390"/>
                                        </p:tgtEl>
                                        <p:attrNameLst>
                                          <p:attrName>style.visibility</p:attrName>
                                        </p:attrNameLst>
                                      </p:cBhvr>
                                      <p:to>
                                        <p:strVal val="visible"/>
                                      </p:to>
                                    </p:set>
                                  </p:childTnLst>
                                </p:cTn>
                              </p:par>
                              <p:par>
                                <p:cTn id="521" presetID="1" presetClass="entr" presetSubtype="0" fill="hold" grpId="12" nodeType="withEffect">
                                  <p:stCondLst>
                                    <p:cond delay="0"/>
                                  </p:stCondLst>
                                  <p:childTnLst>
                                    <p:set>
                                      <p:cBhvr>
                                        <p:cTn id="522" dur="1" fill="hold">
                                          <p:stCondLst>
                                            <p:cond delay="0"/>
                                          </p:stCondLst>
                                        </p:cTn>
                                        <p:tgtEl>
                                          <p:spTgt spid="389"/>
                                        </p:tgtEl>
                                        <p:attrNameLst>
                                          <p:attrName>style.visibility</p:attrName>
                                        </p:attrNameLst>
                                      </p:cBhvr>
                                      <p:to>
                                        <p:strVal val="visible"/>
                                      </p:to>
                                    </p:set>
                                  </p:childTnLst>
                                </p:cTn>
                              </p:par>
                              <p:par>
                                <p:cTn id="523" presetID="1" presetClass="exit" presetSubtype="0" fill="hold" grpId="2" nodeType="withEffect">
                                  <p:stCondLst>
                                    <p:cond delay="0"/>
                                  </p:stCondLst>
                                  <p:childTnLst>
                                    <p:set>
                                      <p:cBhvr>
                                        <p:cTn id="524" dur="1" fill="hold">
                                          <p:stCondLst>
                                            <p:cond delay="0"/>
                                          </p:stCondLst>
                                        </p:cTn>
                                        <p:tgtEl>
                                          <p:spTgt spid="375"/>
                                        </p:tgtEl>
                                        <p:attrNameLst>
                                          <p:attrName>style.visibility</p:attrName>
                                        </p:attrNameLst>
                                      </p:cBhvr>
                                      <p:to>
                                        <p:strVal val="hidden"/>
                                      </p:to>
                                    </p:set>
                                  </p:childTnLst>
                                </p:cTn>
                              </p:par>
                              <p:par>
                                <p:cTn id="525" presetID="1" presetClass="exit" presetSubtype="0" fill="hold" grpId="6" nodeType="withEffect">
                                  <p:stCondLst>
                                    <p:cond delay="0"/>
                                  </p:stCondLst>
                                  <p:childTnLst>
                                    <p:set>
                                      <p:cBhvr>
                                        <p:cTn id="526" dur="1" fill="hold">
                                          <p:stCondLst>
                                            <p:cond delay="0"/>
                                          </p:stCondLst>
                                        </p:cTn>
                                        <p:tgtEl>
                                          <p:spTgt spid="384"/>
                                        </p:tgtEl>
                                        <p:attrNameLst>
                                          <p:attrName>style.visibility</p:attrName>
                                        </p:attrNameLst>
                                      </p:cBhvr>
                                      <p:to>
                                        <p:strVal val="hidden"/>
                                      </p:to>
                                    </p:set>
                                  </p:childTnLst>
                                </p:cTn>
                              </p:par>
                              <p:par>
                                <p:cTn id="527" presetID="1" presetClass="exit" presetSubtype="0" fill="hold" grpId="2" nodeType="withEffect">
                                  <p:stCondLst>
                                    <p:cond delay="0"/>
                                  </p:stCondLst>
                                  <p:childTnLst>
                                    <p:set>
                                      <p:cBhvr>
                                        <p:cTn id="528" dur="1" fill="hold">
                                          <p:stCondLst>
                                            <p:cond delay="0"/>
                                          </p:stCondLst>
                                        </p:cTn>
                                        <p:tgtEl>
                                          <p:spTgt spid="376"/>
                                        </p:tgtEl>
                                        <p:attrNameLst>
                                          <p:attrName>style.visibility</p:attrName>
                                        </p:attrNameLst>
                                      </p:cBhvr>
                                      <p:to>
                                        <p:strVal val="hidden"/>
                                      </p:to>
                                    </p:set>
                                  </p:childTnLst>
                                </p:cTn>
                              </p:par>
                              <p:par>
                                <p:cTn id="529" presetID="1" presetClass="exit" presetSubtype="0" fill="hold" grpId="2" nodeType="withEffect">
                                  <p:stCondLst>
                                    <p:cond delay="0"/>
                                  </p:stCondLst>
                                  <p:childTnLst>
                                    <p:set>
                                      <p:cBhvr>
                                        <p:cTn id="530" dur="1" fill="hold">
                                          <p:stCondLst>
                                            <p:cond delay="0"/>
                                          </p:stCondLst>
                                        </p:cTn>
                                        <p:tgtEl>
                                          <p:spTgt spid="377"/>
                                        </p:tgtEl>
                                        <p:attrNameLst>
                                          <p:attrName>style.visibility</p:attrName>
                                        </p:attrNameLst>
                                      </p:cBhvr>
                                      <p:to>
                                        <p:strVal val="hidden"/>
                                      </p:to>
                                    </p:set>
                                  </p:childTnLst>
                                </p:cTn>
                              </p:par>
                              <p:par>
                                <p:cTn id="531" presetID="1" presetClass="exit" presetSubtype="0" fill="hold" grpId="2" nodeType="withEffect">
                                  <p:stCondLst>
                                    <p:cond delay="0"/>
                                  </p:stCondLst>
                                  <p:childTnLst>
                                    <p:set>
                                      <p:cBhvr>
                                        <p:cTn id="532" dur="1" fill="hold">
                                          <p:stCondLst>
                                            <p:cond delay="0"/>
                                          </p:stCondLst>
                                        </p:cTn>
                                        <p:tgtEl>
                                          <p:spTgt spid="379"/>
                                        </p:tgtEl>
                                        <p:attrNameLst>
                                          <p:attrName>style.visibility</p:attrName>
                                        </p:attrNameLst>
                                      </p:cBhvr>
                                      <p:to>
                                        <p:strVal val="hidden"/>
                                      </p:to>
                                    </p:set>
                                  </p:childTnLst>
                                </p:cTn>
                              </p:par>
                              <p:par>
                                <p:cTn id="533" presetID="1" presetClass="exit" presetSubtype="0" fill="hold" grpId="2" nodeType="withEffect">
                                  <p:stCondLst>
                                    <p:cond delay="0"/>
                                  </p:stCondLst>
                                  <p:childTnLst>
                                    <p:set>
                                      <p:cBhvr>
                                        <p:cTn id="534" dur="1" fill="hold">
                                          <p:stCondLst>
                                            <p:cond delay="0"/>
                                          </p:stCondLst>
                                        </p:cTn>
                                        <p:tgtEl>
                                          <p:spTgt spid="386"/>
                                        </p:tgtEl>
                                        <p:attrNameLst>
                                          <p:attrName>style.visibility</p:attrName>
                                        </p:attrNameLst>
                                      </p:cBhvr>
                                      <p:to>
                                        <p:strVal val="hidden"/>
                                      </p:to>
                                    </p:set>
                                  </p:childTnLst>
                                </p:cTn>
                              </p:par>
                              <p:par>
                                <p:cTn id="535" presetID="1" presetClass="exit" presetSubtype="0" fill="hold" grpId="2" nodeType="withEffect">
                                  <p:stCondLst>
                                    <p:cond delay="0"/>
                                  </p:stCondLst>
                                  <p:childTnLst>
                                    <p:set>
                                      <p:cBhvr>
                                        <p:cTn id="536" dur="1" fill="hold">
                                          <p:stCondLst>
                                            <p:cond delay="0"/>
                                          </p:stCondLst>
                                        </p:cTn>
                                        <p:tgtEl>
                                          <p:spTgt spid="380"/>
                                        </p:tgtEl>
                                        <p:attrNameLst>
                                          <p:attrName>style.visibility</p:attrName>
                                        </p:attrNameLst>
                                      </p:cBhvr>
                                      <p:to>
                                        <p:strVal val="hidden"/>
                                      </p:to>
                                    </p:set>
                                  </p:childTnLst>
                                </p:cTn>
                              </p:par>
                              <p:par>
                                <p:cTn id="537" presetID="1" presetClass="exit" presetSubtype="0" fill="hold" grpId="2" nodeType="withEffect">
                                  <p:stCondLst>
                                    <p:cond delay="0"/>
                                  </p:stCondLst>
                                  <p:childTnLst>
                                    <p:set>
                                      <p:cBhvr>
                                        <p:cTn id="538" dur="1" fill="hold">
                                          <p:stCondLst>
                                            <p:cond delay="0"/>
                                          </p:stCondLst>
                                        </p:cTn>
                                        <p:tgtEl>
                                          <p:spTgt spid="378"/>
                                        </p:tgtEl>
                                        <p:attrNameLst>
                                          <p:attrName>style.visibility</p:attrName>
                                        </p:attrNameLst>
                                      </p:cBhvr>
                                      <p:to>
                                        <p:strVal val="hidden"/>
                                      </p:to>
                                    </p:set>
                                  </p:childTnLst>
                                </p:cTn>
                              </p:par>
                              <p:par>
                                <p:cTn id="539" presetID="1" presetClass="exit" presetSubtype="0" fill="hold" grpId="2" nodeType="withEffect">
                                  <p:stCondLst>
                                    <p:cond delay="0"/>
                                  </p:stCondLst>
                                  <p:childTnLst>
                                    <p:set>
                                      <p:cBhvr>
                                        <p:cTn id="540" dur="1" fill="hold">
                                          <p:stCondLst>
                                            <p:cond delay="0"/>
                                          </p:stCondLst>
                                        </p:cTn>
                                        <p:tgtEl>
                                          <p:spTgt spid="399"/>
                                        </p:tgtEl>
                                        <p:attrNameLst>
                                          <p:attrName>style.visibility</p:attrName>
                                        </p:attrNameLst>
                                      </p:cBhvr>
                                      <p:to>
                                        <p:strVal val="hidden"/>
                                      </p:to>
                                    </p:set>
                                  </p:childTnLst>
                                </p:cTn>
                              </p:par>
                              <p:par>
                                <p:cTn id="541" presetID="1" presetClass="exit" presetSubtype="0" fill="hold" grpId="2" nodeType="withEffect">
                                  <p:stCondLst>
                                    <p:cond delay="0"/>
                                  </p:stCondLst>
                                  <p:childTnLst>
                                    <p:set>
                                      <p:cBhvr>
                                        <p:cTn id="542" dur="1" fill="hold">
                                          <p:stCondLst>
                                            <p:cond delay="0"/>
                                          </p:stCondLst>
                                        </p:cTn>
                                        <p:tgtEl>
                                          <p:spTgt spid="385"/>
                                        </p:tgtEl>
                                        <p:attrNameLst>
                                          <p:attrName>style.visibility</p:attrName>
                                        </p:attrNameLst>
                                      </p:cBhvr>
                                      <p:to>
                                        <p:strVal val="hidden"/>
                                      </p:to>
                                    </p:set>
                                  </p:childTnLst>
                                </p:cTn>
                              </p:par>
                              <p:par>
                                <p:cTn id="543" presetID="1" presetClass="exit" presetSubtype="0" fill="hold" grpId="2" nodeType="withEffect">
                                  <p:stCondLst>
                                    <p:cond delay="0"/>
                                  </p:stCondLst>
                                  <p:childTnLst>
                                    <p:set>
                                      <p:cBhvr>
                                        <p:cTn id="544" dur="1" fill="hold">
                                          <p:stCondLst>
                                            <p:cond delay="0"/>
                                          </p:stCondLst>
                                        </p:cTn>
                                        <p:tgtEl>
                                          <p:spTgt spid="400"/>
                                        </p:tgtEl>
                                        <p:attrNameLst>
                                          <p:attrName>style.visibility</p:attrName>
                                        </p:attrNameLst>
                                      </p:cBhvr>
                                      <p:to>
                                        <p:strVal val="hidden"/>
                                      </p:to>
                                    </p:set>
                                  </p:childTnLst>
                                </p:cTn>
                              </p:par>
                              <p:par>
                                <p:cTn id="545" presetID="1" presetClass="exit" presetSubtype="0" fill="hold" grpId="2" nodeType="withEffect">
                                  <p:stCondLst>
                                    <p:cond delay="0"/>
                                  </p:stCondLst>
                                  <p:childTnLst>
                                    <p:set>
                                      <p:cBhvr>
                                        <p:cTn id="546" dur="1" fill="hold">
                                          <p:stCondLst>
                                            <p:cond delay="0"/>
                                          </p:stCondLst>
                                        </p:cTn>
                                        <p:tgtEl>
                                          <p:spTgt spid="401"/>
                                        </p:tgtEl>
                                        <p:attrNameLst>
                                          <p:attrName>style.visibility</p:attrName>
                                        </p:attrNameLst>
                                      </p:cBhvr>
                                      <p:to>
                                        <p:strVal val="hidden"/>
                                      </p:to>
                                    </p:set>
                                  </p:childTnLst>
                                </p:cTn>
                              </p:par>
                              <p:par>
                                <p:cTn id="547" presetID="1" presetClass="exit" presetSubtype="0" fill="hold" grpId="2" nodeType="withEffect">
                                  <p:stCondLst>
                                    <p:cond delay="0"/>
                                  </p:stCondLst>
                                  <p:childTnLst>
                                    <p:set>
                                      <p:cBhvr>
                                        <p:cTn id="548" dur="1" fill="hold">
                                          <p:stCondLst>
                                            <p:cond delay="0"/>
                                          </p:stCondLst>
                                        </p:cTn>
                                        <p:tgtEl>
                                          <p:spTgt spid="403"/>
                                        </p:tgtEl>
                                        <p:attrNameLst>
                                          <p:attrName>style.visibility</p:attrName>
                                        </p:attrNameLst>
                                      </p:cBhvr>
                                      <p:to>
                                        <p:strVal val="hidden"/>
                                      </p:to>
                                    </p:set>
                                  </p:childTnLst>
                                </p:cTn>
                              </p:par>
                              <p:par>
                                <p:cTn id="549" presetID="1" presetClass="exit" presetSubtype="0" fill="hold" grpId="6" nodeType="withEffect">
                                  <p:stCondLst>
                                    <p:cond delay="0"/>
                                  </p:stCondLst>
                                  <p:childTnLst>
                                    <p:set>
                                      <p:cBhvr>
                                        <p:cTn id="550" dur="1" fill="hold">
                                          <p:stCondLst>
                                            <p:cond delay="0"/>
                                          </p:stCondLst>
                                        </p:cTn>
                                        <p:tgtEl>
                                          <p:spTgt spid="383"/>
                                        </p:tgtEl>
                                        <p:attrNameLst>
                                          <p:attrName>style.visibility</p:attrName>
                                        </p:attrNameLst>
                                      </p:cBhvr>
                                      <p:to>
                                        <p:strVal val="hidden"/>
                                      </p:to>
                                    </p:set>
                                  </p:childTnLst>
                                </p:cTn>
                              </p:par>
                              <p:par>
                                <p:cTn id="551" presetID="1" presetClass="exit" presetSubtype="0" fill="hold" grpId="2" nodeType="withEffect">
                                  <p:stCondLst>
                                    <p:cond delay="0"/>
                                  </p:stCondLst>
                                  <p:childTnLst>
                                    <p:set>
                                      <p:cBhvr>
                                        <p:cTn id="552" dur="1" fill="hold">
                                          <p:stCondLst>
                                            <p:cond delay="0"/>
                                          </p:stCondLst>
                                        </p:cTn>
                                        <p:tgtEl>
                                          <p:spTgt spid="404"/>
                                        </p:tgtEl>
                                        <p:attrNameLst>
                                          <p:attrName>style.visibility</p:attrName>
                                        </p:attrNameLst>
                                      </p:cBhvr>
                                      <p:to>
                                        <p:strVal val="hidden"/>
                                      </p:to>
                                    </p:set>
                                  </p:childTnLst>
                                </p:cTn>
                              </p:par>
                              <p:par>
                                <p:cTn id="553" presetID="1" presetClass="exit" presetSubtype="0" fill="hold" grpId="2" nodeType="withEffect">
                                  <p:stCondLst>
                                    <p:cond delay="0"/>
                                  </p:stCondLst>
                                  <p:childTnLst>
                                    <p:set>
                                      <p:cBhvr>
                                        <p:cTn id="554" dur="1" fill="hold">
                                          <p:stCondLst>
                                            <p:cond delay="0"/>
                                          </p:stCondLst>
                                        </p:cTn>
                                        <p:tgtEl>
                                          <p:spTgt spid="402"/>
                                        </p:tgtEl>
                                        <p:attrNameLst>
                                          <p:attrName>style.visibility</p:attrName>
                                        </p:attrNameLst>
                                      </p:cBhvr>
                                      <p:to>
                                        <p:strVal val="hidden"/>
                                      </p:to>
                                    </p:set>
                                  </p:childTnLst>
                                </p:cTn>
                              </p:par>
                              <p:par>
                                <p:cTn id="555" presetID="1" presetClass="exit" presetSubtype="0" fill="hold" grpId="2" nodeType="withEffect">
                                  <p:stCondLst>
                                    <p:cond delay="0"/>
                                  </p:stCondLst>
                                  <p:childTnLst>
                                    <p:set>
                                      <p:cBhvr>
                                        <p:cTn id="556" dur="1" fill="hold">
                                          <p:stCondLst>
                                            <p:cond delay="0"/>
                                          </p:stCondLst>
                                        </p:cTn>
                                        <p:tgtEl>
                                          <p:spTgt spid="411"/>
                                        </p:tgtEl>
                                        <p:attrNameLst>
                                          <p:attrName>style.visibility</p:attrName>
                                        </p:attrNameLst>
                                      </p:cBhvr>
                                      <p:to>
                                        <p:strVal val="hidden"/>
                                      </p:to>
                                    </p:set>
                                  </p:childTnLst>
                                </p:cTn>
                              </p:par>
                              <p:par>
                                <p:cTn id="557" presetID="1" presetClass="exit" presetSubtype="0" fill="hold" grpId="6" nodeType="withEffect">
                                  <p:stCondLst>
                                    <p:cond delay="0"/>
                                  </p:stCondLst>
                                  <p:childTnLst>
                                    <p:set>
                                      <p:cBhvr>
                                        <p:cTn id="558" dur="1" fill="hold">
                                          <p:stCondLst>
                                            <p:cond delay="0"/>
                                          </p:stCondLst>
                                        </p:cTn>
                                        <p:tgtEl>
                                          <p:spTgt spid="382"/>
                                        </p:tgtEl>
                                        <p:attrNameLst>
                                          <p:attrName>style.visibility</p:attrName>
                                        </p:attrNameLst>
                                      </p:cBhvr>
                                      <p:to>
                                        <p:strVal val="hidden"/>
                                      </p:to>
                                    </p:set>
                                  </p:childTnLst>
                                </p:cTn>
                              </p:par>
                              <p:par>
                                <p:cTn id="559" presetID="1" presetClass="exit" presetSubtype="0" fill="hold" grpId="2" nodeType="withEffect">
                                  <p:stCondLst>
                                    <p:cond delay="0"/>
                                  </p:stCondLst>
                                  <p:childTnLst>
                                    <p:set>
                                      <p:cBhvr>
                                        <p:cTn id="560" dur="1" fill="hold">
                                          <p:stCondLst>
                                            <p:cond delay="0"/>
                                          </p:stCondLst>
                                        </p:cTn>
                                        <p:tgtEl>
                                          <p:spTgt spid="412"/>
                                        </p:tgtEl>
                                        <p:attrNameLst>
                                          <p:attrName>style.visibility</p:attrName>
                                        </p:attrNameLst>
                                      </p:cBhvr>
                                      <p:to>
                                        <p:strVal val="hidden"/>
                                      </p:to>
                                    </p:set>
                                  </p:childTnLst>
                                </p:cTn>
                              </p:par>
                              <p:par>
                                <p:cTn id="561" presetID="1" presetClass="exit" presetSubtype="0" fill="hold" grpId="2" nodeType="withEffect">
                                  <p:stCondLst>
                                    <p:cond delay="0"/>
                                  </p:stCondLst>
                                  <p:childTnLst>
                                    <p:set>
                                      <p:cBhvr>
                                        <p:cTn id="562" dur="1" fill="hold">
                                          <p:stCondLst>
                                            <p:cond delay="0"/>
                                          </p:stCondLst>
                                        </p:cTn>
                                        <p:tgtEl>
                                          <p:spTgt spid="413"/>
                                        </p:tgtEl>
                                        <p:attrNameLst>
                                          <p:attrName>style.visibility</p:attrName>
                                        </p:attrNameLst>
                                      </p:cBhvr>
                                      <p:to>
                                        <p:strVal val="hidden"/>
                                      </p:to>
                                    </p:set>
                                  </p:childTnLst>
                                </p:cTn>
                              </p:par>
                              <p:par>
                                <p:cTn id="563" presetID="1" presetClass="exit" presetSubtype="0" fill="hold" grpId="2" nodeType="withEffect">
                                  <p:stCondLst>
                                    <p:cond delay="0"/>
                                  </p:stCondLst>
                                  <p:childTnLst>
                                    <p:set>
                                      <p:cBhvr>
                                        <p:cTn id="564" dur="1" fill="hold">
                                          <p:stCondLst>
                                            <p:cond delay="0"/>
                                          </p:stCondLst>
                                        </p:cTn>
                                        <p:tgtEl>
                                          <p:spTgt spid="415"/>
                                        </p:tgtEl>
                                        <p:attrNameLst>
                                          <p:attrName>style.visibility</p:attrName>
                                        </p:attrNameLst>
                                      </p:cBhvr>
                                      <p:to>
                                        <p:strVal val="hidden"/>
                                      </p:to>
                                    </p:set>
                                  </p:childTnLst>
                                </p:cTn>
                              </p:par>
                              <p:par>
                                <p:cTn id="565" presetID="1" presetClass="exit" presetSubtype="0" fill="hold" grpId="2" nodeType="withEffect">
                                  <p:stCondLst>
                                    <p:cond delay="0"/>
                                  </p:stCondLst>
                                  <p:childTnLst>
                                    <p:set>
                                      <p:cBhvr>
                                        <p:cTn id="566" dur="1" fill="hold">
                                          <p:stCondLst>
                                            <p:cond delay="0"/>
                                          </p:stCondLst>
                                        </p:cTn>
                                        <p:tgtEl>
                                          <p:spTgt spid="416"/>
                                        </p:tgtEl>
                                        <p:attrNameLst>
                                          <p:attrName>style.visibility</p:attrName>
                                        </p:attrNameLst>
                                      </p:cBhvr>
                                      <p:to>
                                        <p:strVal val="hidden"/>
                                      </p:to>
                                    </p:set>
                                  </p:childTnLst>
                                </p:cTn>
                              </p:par>
                              <p:par>
                                <p:cTn id="567" presetID="1" presetClass="exit" presetSubtype="0" fill="hold" grpId="2" nodeType="withEffect">
                                  <p:stCondLst>
                                    <p:cond delay="0"/>
                                  </p:stCondLst>
                                  <p:childTnLst>
                                    <p:set>
                                      <p:cBhvr>
                                        <p:cTn id="568" dur="1" fill="hold">
                                          <p:stCondLst>
                                            <p:cond delay="0"/>
                                          </p:stCondLst>
                                        </p:cTn>
                                        <p:tgtEl>
                                          <p:spTgt spid="414"/>
                                        </p:tgtEl>
                                        <p:attrNameLst>
                                          <p:attrName>style.visibility</p:attrName>
                                        </p:attrNameLst>
                                      </p:cBhvr>
                                      <p:to>
                                        <p:strVal val="hidden"/>
                                      </p:to>
                                    </p:set>
                                  </p:childTnLst>
                                </p:cTn>
                              </p:par>
                              <p:par>
                                <p:cTn id="569" presetID="1" presetClass="exit" presetSubtype="0" fill="hold" grpId="2" nodeType="withEffect">
                                  <p:stCondLst>
                                    <p:cond delay="0"/>
                                  </p:stCondLst>
                                  <p:childTnLst>
                                    <p:set>
                                      <p:cBhvr>
                                        <p:cTn id="570" dur="1" fill="hold">
                                          <p:stCondLst>
                                            <p:cond delay="0"/>
                                          </p:stCondLst>
                                        </p:cTn>
                                        <p:tgtEl>
                                          <p:spTgt spid="387"/>
                                        </p:tgtEl>
                                        <p:attrNameLst>
                                          <p:attrName>style.visibility</p:attrName>
                                        </p:attrNameLst>
                                      </p:cBhvr>
                                      <p:to>
                                        <p:strVal val="hidden"/>
                                      </p:to>
                                    </p:set>
                                  </p:childTnLst>
                                </p:cTn>
                              </p:par>
                              <p:par>
                                <p:cTn id="571" presetID="1" presetClass="exit" presetSubtype="0" fill="hold" grpId="2" nodeType="withEffect">
                                  <p:stCondLst>
                                    <p:cond delay="0"/>
                                  </p:stCondLst>
                                  <p:childTnLst>
                                    <p:set>
                                      <p:cBhvr>
                                        <p:cTn id="572" dur="1" fill="hold">
                                          <p:stCondLst>
                                            <p:cond delay="0"/>
                                          </p:stCondLst>
                                        </p:cTn>
                                        <p:tgtEl>
                                          <p:spTgt spid="423"/>
                                        </p:tgtEl>
                                        <p:attrNameLst>
                                          <p:attrName>style.visibility</p:attrName>
                                        </p:attrNameLst>
                                      </p:cBhvr>
                                      <p:to>
                                        <p:strVal val="hidden"/>
                                      </p:to>
                                    </p:set>
                                  </p:childTnLst>
                                </p:cTn>
                              </p:par>
                              <p:par>
                                <p:cTn id="573" presetID="1" presetClass="exit" presetSubtype="0" fill="hold" grpId="6" nodeType="withEffect">
                                  <p:stCondLst>
                                    <p:cond delay="0"/>
                                  </p:stCondLst>
                                  <p:childTnLst>
                                    <p:set>
                                      <p:cBhvr>
                                        <p:cTn id="574" dur="1" fill="hold">
                                          <p:stCondLst>
                                            <p:cond delay="0"/>
                                          </p:stCondLst>
                                        </p:cTn>
                                        <p:tgtEl>
                                          <p:spTgt spid="381"/>
                                        </p:tgtEl>
                                        <p:attrNameLst>
                                          <p:attrName>style.visibility</p:attrName>
                                        </p:attrNameLst>
                                      </p:cBhvr>
                                      <p:to>
                                        <p:strVal val="hidden"/>
                                      </p:to>
                                    </p:set>
                                  </p:childTnLst>
                                </p:cTn>
                              </p:par>
                              <p:par>
                                <p:cTn id="575" presetID="1" presetClass="exit" presetSubtype="0" fill="hold" grpId="2" nodeType="withEffect">
                                  <p:stCondLst>
                                    <p:cond delay="0"/>
                                  </p:stCondLst>
                                  <p:childTnLst>
                                    <p:set>
                                      <p:cBhvr>
                                        <p:cTn id="576" dur="1" fill="hold">
                                          <p:stCondLst>
                                            <p:cond delay="0"/>
                                          </p:stCondLst>
                                        </p:cTn>
                                        <p:tgtEl>
                                          <p:spTgt spid="424"/>
                                        </p:tgtEl>
                                        <p:attrNameLst>
                                          <p:attrName>style.visibility</p:attrName>
                                        </p:attrNameLst>
                                      </p:cBhvr>
                                      <p:to>
                                        <p:strVal val="hidden"/>
                                      </p:to>
                                    </p:set>
                                  </p:childTnLst>
                                </p:cTn>
                              </p:par>
                              <p:par>
                                <p:cTn id="577" presetID="1" presetClass="exit" presetSubtype="0" fill="hold" grpId="2" nodeType="withEffect">
                                  <p:stCondLst>
                                    <p:cond delay="0"/>
                                  </p:stCondLst>
                                  <p:childTnLst>
                                    <p:set>
                                      <p:cBhvr>
                                        <p:cTn id="578" dur="1" fill="hold">
                                          <p:stCondLst>
                                            <p:cond delay="0"/>
                                          </p:stCondLst>
                                        </p:cTn>
                                        <p:tgtEl>
                                          <p:spTgt spid="425"/>
                                        </p:tgtEl>
                                        <p:attrNameLst>
                                          <p:attrName>style.visibility</p:attrName>
                                        </p:attrNameLst>
                                      </p:cBhvr>
                                      <p:to>
                                        <p:strVal val="hidden"/>
                                      </p:to>
                                    </p:set>
                                  </p:childTnLst>
                                </p:cTn>
                              </p:par>
                              <p:par>
                                <p:cTn id="579" presetID="1" presetClass="exit" presetSubtype="0" fill="hold" grpId="2" nodeType="withEffect">
                                  <p:stCondLst>
                                    <p:cond delay="0"/>
                                  </p:stCondLst>
                                  <p:childTnLst>
                                    <p:set>
                                      <p:cBhvr>
                                        <p:cTn id="580" dur="1" fill="hold">
                                          <p:stCondLst>
                                            <p:cond delay="0"/>
                                          </p:stCondLst>
                                        </p:cTn>
                                        <p:tgtEl>
                                          <p:spTgt spid="427"/>
                                        </p:tgtEl>
                                        <p:attrNameLst>
                                          <p:attrName>style.visibility</p:attrName>
                                        </p:attrNameLst>
                                      </p:cBhvr>
                                      <p:to>
                                        <p:strVal val="hidden"/>
                                      </p:to>
                                    </p:set>
                                  </p:childTnLst>
                                </p:cTn>
                              </p:par>
                              <p:par>
                                <p:cTn id="581" presetID="1" presetClass="exit" presetSubtype="0" fill="hold" grpId="2" nodeType="withEffect">
                                  <p:stCondLst>
                                    <p:cond delay="0"/>
                                  </p:stCondLst>
                                  <p:childTnLst>
                                    <p:set>
                                      <p:cBhvr>
                                        <p:cTn id="582" dur="1" fill="hold">
                                          <p:stCondLst>
                                            <p:cond delay="0"/>
                                          </p:stCondLst>
                                        </p:cTn>
                                        <p:tgtEl>
                                          <p:spTgt spid="428"/>
                                        </p:tgtEl>
                                        <p:attrNameLst>
                                          <p:attrName>style.visibility</p:attrName>
                                        </p:attrNameLst>
                                      </p:cBhvr>
                                      <p:to>
                                        <p:strVal val="hidden"/>
                                      </p:to>
                                    </p:set>
                                  </p:childTnLst>
                                </p:cTn>
                              </p:par>
                              <p:par>
                                <p:cTn id="583" presetID="1" presetClass="exit" presetSubtype="0" fill="hold" grpId="2" nodeType="withEffect">
                                  <p:stCondLst>
                                    <p:cond delay="0"/>
                                  </p:stCondLst>
                                  <p:childTnLst>
                                    <p:set>
                                      <p:cBhvr>
                                        <p:cTn id="584" dur="1" fill="hold">
                                          <p:stCondLst>
                                            <p:cond delay="0"/>
                                          </p:stCondLst>
                                        </p:cTn>
                                        <p:tgtEl>
                                          <p:spTgt spid="388"/>
                                        </p:tgtEl>
                                        <p:attrNameLst>
                                          <p:attrName>style.visibility</p:attrName>
                                        </p:attrNameLst>
                                      </p:cBhvr>
                                      <p:to>
                                        <p:strVal val="hidden"/>
                                      </p:to>
                                    </p:set>
                                  </p:childTnLst>
                                </p:cTn>
                              </p:par>
                              <p:par>
                                <p:cTn id="585" presetID="1" presetClass="exit" presetSubtype="0" fill="hold" grpId="2" nodeType="withEffect">
                                  <p:stCondLst>
                                    <p:cond delay="0"/>
                                  </p:stCondLst>
                                  <p:childTnLst>
                                    <p:set>
                                      <p:cBhvr>
                                        <p:cTn id="586" dur="1" fill="hold">
                                          <p:stCondLst>
                                            <p:cond delay="0"/>
                                          </p:stCondLst>
                                        </p:cTn>
                                        <p:tgtEl>
                                          <p:spTgt spid="426"/>
                                        </p:tgtEl>
                                        <p:attrNameLst>
                                          <p:attrName>style.visibility</p:attrName>
                                        </p:attrNameLst>
                                      </p:cBhvr>
                                      <p:to>
                                        <p:strVal val="hidden"/>
                                      </p:to>
                                    </p:set>
                                  </p:childTnLst>
                                </p:cTn>
                              </p:par>
                              <p:par>
                                <p:cTn id="587" presetID="1" presetClass="entr" presetSubtype="0" fill="hold" grpId="12" nodeType="withEffect">
                                  <p:stCondLst>
                                    <p:cond delay="0"/>
                                  </p:stCondLst>
                                  <p:childTnLst>
                                    <p:set>
                                      <p:cBhvr>
                                        <p:cTn id="588" dur="1" fill="hold">
                                          <p:stCondLst>
                                            <p:cond delay="0"/>
                                          </p:stCondLst>
                                        </p:cTn>
                                        <p:tgtEl>
                                          <p:spTgt spid="511"/>
                                        </p:tgtEl>
                                        <p:attrNameLst>
                                          <p:attrName>style.visibility</p:attrName>
                                        </p:attrNameLst>
                                      </p:cBhvr>
                                      <p:to>
                                        <p:strVal val="visible"/>
                                      </p:to>
                                    </p:set>
                                  </p:childTnLst>
                                </p:cTn>
                              </p:par>
                              <p:par>
                                <p:cTn id="589" presetID="1" presetClass="entr" presetSubtype="0" fill="hold" grpId="12" nodeType="withEffect">
                                  <p:stCondLst>
                                    <p:cond delay="0"/>
                                  </p:stCondLst>
                                  <p:childTnLst>
                                    <p:set>
                                      <p:cBhvr>
                                        <p:cTn id="590" dur="1" fill="hold">
                                          <p:stCondLst>
                                            <p:cond delay="0"/>
                                          </p:stCondLst>
                                        </p:cTn>
                                        <p:tgtEl>
                                          <p:spTgt spid="512"/>
                                        </p:tgtEl>
                                        <p:attrNameLst>
                                          <p:attrName>style.visibility</p:attrName>
                                        </p:attrNameLst>
                                      </p:cBhvr>
                                      <p:to>
                                        <p:strVal val="visible"/>
                                      </p:to>
                                    </p:set>
                                  </p:childTnLst>
                                </p:cTn>
                              </p:par>
                              <p:par>
                                <p:cTn id="591" presetID="1" presetClass="entr" presetSubtype="0" fill="hold" grpId="12" nodeType="withEffect">
                                  <p:stCondLst>
                                    <p:cond delay="0"/>
                                  </p:stCondLst>
                                  <p:childTnLst>
                                    <p:set>
                                      <p:cBhvr>
                                        <p:cTn id="592" dur="1" fill="hold">
                                          <p:stCondLst>
                                            <p:cond delay="0"/>
                                          </p:stCondLst>
                                        </p:cTn>
                                        <p:tgtEl>
                                          <p:spTgt spid="510"/>
                                        </p:tgtEl>
                                        <p:attrNameLst>
                                          <p:attrName>style.visibility</p:attrName>
                                        </p:attrNameLst>
                                      </p:cBhvr>
                                      <p:to>
                                        <p:strVal val="visible"/>
                                      </p:to>
                                    </p:set>
                                  </p:childTnLst>
                                </p:cTn>
                              </p:par>
                              <p:par>
                                <p:cTn id="593" presetID="1" presetClass="entr" presetSubtype="0" fill="hold" grpId="12" nodeType="withEffect">
                                  <p:stCondLst>
                                    <p:cond delay="0"/>
                                  </p:stCondLst>
                                  <p:childTnLst>
                                    <p:set>
                                      <p:cBhvr>
                                        <p:cTn id="594" dur="1" fill="hold">
                                          <p:stCondLst>
                                            <p:cond delay="0"/>
                                          </p:stCondLst>
                                        </p:cTn>
                                        <p:tgtEl>
                                          <p:spTgt spid="509"/>
                                        </p:tgtEl>
                                        <p:attrNameLst>
                                          <p:attrName>style.visibility</p:attrName>
                                        </p:attrNameLst>
                                      </p:cBhvr>
                                      <p:to>
                                        <p:strVal val="visible"/>
                                      </p:to>
                                    </p:set>
                                  </p:childTnLst>
                                </p:cTn>
                              </p:par>
                              <p:par>
                                <p:cTn id="595" presetID="1" presetClass="exit" presetSubtype="0" fill="hold" grpId="2" nodeType="withEffect">
                                  <p:stCondLst>
                                    <p:cond delay="0"/>
                                  </p:stCondLst>
                                  <p:childTnLst>
                                    <p:set>
                                      <p:cBhvr>
                                        <p:cTn id="596" dur="1" fill="hold">
                                          <p:stCondLst>
                                            <p:cond delay="0"/>
                                          </p:stCondLst>
                                        </p:cTn>
                                        <p:tgtEl>
                                          <p:spTgt spid="495"/>
                                        </p:tgtEl>
                                        <p:attrNameLst>
                                          <p:attrName>style.visibility</p:attrName>
                                        </p:attrNameLst>
                                      </p:cBhvr>
                                      <p:to>
                                        <p:strVal val="hidden"/>
                                      </p:to>
                                    </p:set>
                                  </p:childTnLst>
                                </p:cTn>
                              </p:par>
                              <p:par>
                                <p:cTn id="597" presetID="1" presetClass="exit" presetSubtype="0" fill="hold" grpId="6" nodeType="withEffect">
                                  <p:stCondLst>
                                    <p:cond delay="0"/>
                                  </p:stCondLst>
                                  <p:childTnLst>
                                    <p:set>
                                      <p:cBhvr>
                                        <p:cTn id="598" dur="1" fill="hold">
                                          <p:stCondLst>
                                            <p:cond delay="0"/>
                                          </p:stCondLst>
                                        </p:cTn>
                                        <p:tgtEl>
                                          <p:spTgt spid="504"/>
                                        </p:tgtEl>
                                        <p:attrNameLst>
                                          <p:attrName>style.visibility</p:attrName>
                                        </p:attrNameLst>
                                      </p:cBhvr>
                                      <p:to>
                                        <p:strVal val="hidden"/>
                                      </p:to>
                                    </p:set>
                                  </p:childTnLst>
                                </p:cTn>
                              </p:par>
                              <p:par>
                                <p:cTn id="599" presetID="1" presetClass="exit" presetSubtype="0" fill="hold" grpId="2" nodeType="withEffect">
                                  <p:stCondLst>
                                    <p:cond delay="0"/>
                                  </p:stCondLst>
                                  <p:childTnLst>
                                    <p:set>
                                      <p:cBhvr>
                                        <p:cTn id="600" dur="1" fill="hold">
                                          <p:stCondLst>
                                            <p:cond delay="0"/>
                                          </p:stCondLst>
                                        </p:cTn>
                                        <p:tgtEl>
                                          <p:spTgt spid="496"/>
                                        </p:tgtEl>
                                        <p:attrNameLst>
                                          <p:attrName>style.visibility</p:attrName>
                                        </p:attrNameLst>
                                      </p:cBhvr>
                                      <p:to>
                                        <p:strVal val="hidden"/>
                                      </p:to>
                                    </p:set>
                                  </p:childTnLst>
                                </p:cTn>
                              </p:par>
                              <p:par>
                                <p:cTn id="601" presetID="1" presetClass="exit" presetSubtype="0" fill="hold" grpId="2" nodeType="withEffect">
                                  <p:stCondLst>
                                    <p:cond delay="0"/>
                                  </p:stCondLst>
                                  <p:childTnLst>
                                    <p:set>
                                      <p:cBhvr>
                                        <p:cTn id="602" dur="1" fill="hold">
                                          <p:stCondLst>
                                            <p:cond delay="0"/>
                                          </p:stCondLst>
                                        </p:cTn>
                                        <p:tgtEl>
                                          <p:spTgt spid="497"/>
                                        </p:tgtEl>
                                        <p:attrNameLst>
                                          <p:attrName>style.visibility</p:attrName>
                                        </p:attrNameLst>
                                      </p:cBhvr>
                                      <p:to>
                                        <p:strVal val="hidden"/>
                                      </p:to>
                                    </p:set>
                                  </p:childTnLst>
                                </p:cTn>
                              </p:par>
                              <p:par>
                                <p:cTn id="603" presetID="1" presetClass="exit" presetSubtype="0" fill="hold" grpId="2" nodeType="withEffect">
                                  <p:stCondLst>
                                    <p:cond delay="0"/>
                                  </p:stCondLst>
                                  <p:childTnLst>
                                    <p:set>
                                      <p:cBhvr>
                                        <p:cTn id="604" dur="1" fill="hold">
                                          <p:stCondLst>
                                            <p:cond delay="0"/>
                                          </p:stCondLst>
                                        </p:cTn>
                                        <p:tgtEl>
                                          <p:spTgt spid="499"/>
                                        </p:tgtEl>
                                        <p:attrNameLst>
                                          <p:attrName>style.visibility</p:attrName>
                                        </p:attrNameLst>
                                      </p:cBhvr>
                                      <p:to>
                                        <p:strVal val="hidden"/>
                                      </p:to>
                                    </p:set>
                                  </p:childTnLst>
                                </p:cTn>
                              </p:par>
                              <p:par>
                                <p:cTn id="605" presetID="1" presetClass="exit" presetSubtype="0" fill="hold" grpId="2" nodeType="withEffect">
                                  <p:stCondLst>
                                    <p:cond delay="0"/>
                                  </p:stCondLst>
                                  <p:childTnLst>
                                    <p:set>
                                      <p:cBhvr>
                                        <p:cTn id="606" dur="1" fill="hold">
                                          <p:stCondLst>
                                            <p:cond delay="0"/>
                                          </p:stCondLst>
                                        </p:cTn>
                                        <p:tgtEl>
                                          <p:spTgt spid="506"/>
                                        </p:tgtEl>
                                        <p:attrNameLst>
                                          <p:attrName>style.visibility</p:attrName>
                                        </p:attrNameLst>
                                      </p:cBhvr>
                                      <p:to>
                                        <p:strVal val="hidden"/>
                                      </p:to>
                                    </p:set>
                                  </p:childTnLst>
                                </p:cTn>
                              </p:par>
                              <p:par>
                                <p:cTn id="607" presetID="1" presetClass="exit" presetSubtype="0" fill="hold" grpId="2" nodeType="withEffect">
                                  <p:stCondLst>
                                    <p:cond delay="0"/>
                                  </p:stCondLst>
                                  <p:childTnLst>
                                    <p:set>
                                      <p:cBhvr>
                                        <p:cTn id="608" dur="1" fill="hold">
                                          <p:stCondLst>
                                            <p:cond delay="0"/>
                                          </p:stCondLst>
                                        </p:cTn>
                                        <p:tgtEl>
                                          <p:spTgt spid="500"/>
                                        </p:tgtEl>
                                        <p:attrNameLst>
                                          <p:attrName>style.visibility</p:attrName>
                                        </p:attrNameLst>
                                      </p:cBhvr>
                                      <p:to>
                                        <p:strVal val="hidden"/>
                                      </p:to>
                                    </p:set>
                                  </p:childTnLst>
                                </p:cTn>
                              </p:par>
                              <p:par>
                                <p:cTn id="609" presetID="1" presetClass="exit" presetSubtype="0" fill="hold" grpId="2" nodeType="withEffect">
                                  <p:stCondLst>
                                    <p:cond delay="0"/>
                                  </p:stCondLst>
                                  <p:childTnLst>
                                    <p:set>
                                      <p:cBhvr>
                                        <p:cTn id="610" dur="1" fill="hold">
                                          <p:stCondLst>
                                            <p:cond delay="0"/>
                                          </p:stCondLst>
                                        </p:cTn>
                                        <p:tgtEl>
                                          <p:spTgt spid="498"/>
                                        </p:tgtEl>
                                        <p:attrNameLst>
                                          <p:attrName>style.visibility</p:attrName>
                                        </p:attrNameLst>
                                      </p:cBhvr>
                                      <p:to>
                                        <p:strVal val="hidden"/>
                                      </p:to>
                                    </p:set>
                                  </p:childTnLst>
                                </p:cTn>
                              </p:par>
                              <p:par>
                                <p:cTn id="611" presetID="1" presetClass="exit" presetSubtype="0" fill="hold" grpId="2" nodeType="withEffect">
                                  <p:stCondLst>
                                    <p:cond delay="0"/>
                                  </p:stCondLst>
                                  <p:childTnLst>
                                    <p:set>
                                      <p:cBhvr>
                                        <p:cTn id="612" dur="1" fill="hold">
                                          <p:stCondLst>
                                            <p:cond delay="0"/>
                                          </p:stCondLst>
                                        </p:cTn>
                                        <p:tgtEl>
                                          <p:spTgt spid="519"/>
                                        </p:tgtEl>
                                        <p:attrNameLst>
                                          <p:attrName>style.visibility</p:attrName>
                                        </p:attrNameLst>
                                      </p:cBhvr>
                                      <p:to>
                                        <p:strVal val="hidden"/>
                                      </p:to>
                                    </p:set>
                                  </p:childTnLst>
                                </p:cTn>
                              </p:par>
                              <p:par>
                                <p:cTn id="613" presetID="1" presetClass="exit" presetSubtype="0" fill="hold" grpId="2" nodeType="withEffect">
                                  <p:stCondLst>
                                    <p:cond delay="0"/>
                                  </p:stCondLst>
                                  <p:childTnLst>
                                    <p:set>
                                      <p:cBhvr>
                                        <p:cTn id="614" dur="1" fill="hold">
                                          <p:stCondLst>
                                            <p:cond delay="0"/>
                                          </p:stCondLst>
                                        </p:cTn>
                                        <p:tgtEl>
                                          <p:spTgt spid="505"/>
                                        </p:tgtEl>
                                        <p:attrNameLst>
                                          <p:attrName>style.visibility</p:attrName>
                                        </p:attrNameLst>
                                      </p:cBhvr>
                                      <p:to>
                                        <p:strVal val="hidden"/>
                                      </p:to>
                                    </p:set>
                                  </p:childTnLst>
                                </p:cTn>
                              </p:par>
                              <p:par>
                                <p:cTn id="615" presetID="1" presetClass="exit" presetSubtype="0" fill="hold" grpId="2" nodeType="withEffect">
                                  <p:stCondLst>
                                    <p:cond delay="0"/>
                                  </p:stCondLst>
                                  <p:childTnLst>
                                    <p:set>
                                      <p:cBhvr>
                                        <p:cTn id="616" dur="1" fill="hold">
                                          <p:stCondLst>
                                            <p:cond delay="0"/>
                                          </p:stCondLst>
                                        </p:cTn>
                                        <p:tgtEl>
                                          <p:spTgt spid="520"/>
                                        </p:tgtEl>
                                        <p:attrNameLst>
                                          <p:attrName>style.visibility</p:attrName>
                                        </p:attrNameLst>
                                      </p:cBhvr>
                                      <p:to>
                                        <p:strVal val="hidden"/>
                                      </p:to>
                                    </p:set>
                                  </p:childTnLst>
                                </p:cTn>
                              </p:par>
                              <p:par>
                                <p:cTn id="617" presetID="1" presetClass="exit" presetSubtype="0" fill="hold" grpId="2" nodeType="withEffect">
                                  <p:stCondLst>
                                    <p:cond delay="0"/>
                                  </p:stCondLst>
                                  <p:childTnLst>
                                    <p:set>
                                      <p:cBhvr>
                                        <p:cTn id="618" dur="1" fill="hold">
                                          <p:stCondLst>
                                            <p:cond delay="0"/>
                                          </p:stCondLst>
                                        </p:cTn>
                                        <p:tgtEl>
                                          <p:spTgt spid="521"/>
                                        </p:tgtEl>
                                        <p:attrNameLst>
                                          <p:attrName>style.visibility</p:attrName>
                                        </p:attrNameLst>
                                      </p:cBhvr>
                                      <p:to>
                                        <p:strVal val="hidden"/>
                                      </p:to>
                                    </p:set>
                                  </p:childTnLst>
                                </p:cTn>
                              </p:par>
                              <p:par>
                                <p:cTn id="619" presetID="1" presetClass="exit" presetSubtype="0" fill="hold" grpId="2" nodeType="withEffect">
                                  <p:stCondLst>
                                    <p:cond delay="0"/>
                                  </p:stCondLst>
                                  <p:childTnLst>
                                    <p:set>
                                      <p:cBhvr>
                                        <p:cTn id="620" dur="1" fill="hold">
                                          <p:stCondLst>
                                            <p:cond delay="0"/>
                                          </p:stCondLst>
                                        </p:cTn>
                                        <p:tgtEl>
                                          <p:spTgt spid="523"/>
                                        </p:tgtEl>
                                        <p:attrNameLst>
                                          <p:attrName>style.visibility</p:attrName>
                                        </p:attrNameLst>
                                      </p:cBhvr>
                                      <p:to>
                                        <p:strVal val="hidden"/>
                                      </p:to>
                                    </p:set>
                                  </p:childTnLst>
                                </p:cTn>
                              </p:par>
                              <p:par>
                                <p:cTn id="621" presetID="1" presetClass="exit" presetSubtype="0" fill="hold" grpId="6" nodeType="withEffect">
                                  <p:stCondLst>
                                    <p:cond delay="0"/>
                                  </p:stCondLst>
                                  <p:childTnLst>
                                    <p:set>
                                      <p:cBhvr>
                                        <p:cTn id="622" dur="1" fill="hold">
                                          <p:stCondLst>
                                            <p:cond delay="0"/>
                                          </p:stCondLst>
                                        </p:cTn>
                                        <p:tgtEl>
                                          <p:spTgt spid="503"/>
                                        </p:tgtEl>
                                        <p:attrNameLst>
                                          <p:attrName>style.visibility</p:attrName>
                                        </p:attrNameLst>
                                      </p:cBhvr>
                                      <p:to>
                                        <p:strVal val="hidden"/>
                                      </p:to>
                                    </p:set>
                                  </p:childTnLst>
                                </p:cTn>
                              </p:par>
                              <p:par>
                                <p:cTn id="623" presetID="1" presetClass="exit" presetSubtype="0" fill="hold" grpId="2" nodeType="withEffect">
                                  <p:stCondLst>
                                    <p:cond delay="0"/>
                                  </p:stCondLst>
                                  <p:childTnLst>
                                    <p:set>
                                      <p:cBhvr>
                                        <p:cTn id="624" dur="1" fill="hold">
                                          <p:stCondLst>
                                            <p:cond delay="0"/>
                                          </p:stCondLst>
                                        </p:cTn>
                                        <p:tgtEl>
                                          <p:spTgt spid="524"/>
                                        </p:tgtEl>
                                        <p:attrNameLst>
                                          <p:attrName>style.visibility</p:attrName>
                                        </p:attrNameLst>
                                      </p:cBhvr>
                                      <p:to>
                                        <p:strVal val="hidden"/>
                                      </p:to>
                                    </p:set>
                                  </p:childTnLst>
                                </p:cTn>
                              </p:par>
                              <p:par>
                                <p:cTn id="625" presetID="1" presetClass="exit" presetSubtype="0" fill="hold" grpId="2" nodeType="withEffect">
                                  <p:stCondLst>
                                    <p:cond delay="0"/>
                                  </p:stCondLst>
                                  <p:childTnLst>
                                    <p:set>
                                      <p:cBhvr>
                                        <p:cTn id="626" dur="1" fill="hold">
                                          <p:stCondLst>
                                            <p:cond delay="0"/>
                                          </p:stCondLst>
                                        </p:cTn>
                                        <p:tgtEl>
                                          <p:spTgt spid="522"/>
                                        </p:tgtEl>
                                        <p:attrNameLst>
                                          <p:attrName>style.visibility</p:attrName>
                                        </p:attrNameLst>
                                      </p:cBhvr>
                                      <p:to>
                                        <p:strVal val="hidden"/>
                                      </p:to>
                                    </p:set>
                                  </p:childTnLst>
                                </p:cTn>
                              </p:par>
                              <p:par>
                                <p:cTn id="627" presetID="1" presetClass="exit" presetSubtype="0" fill="hold" grpId="2" nodeType="withEffect">
                                  <p:stCondLst>
                                    <p:cond delay="0"/>
                                  </p:stCondLst>
                                  <p:childTnLst>
                                    <p:set>
                                      <p:cBhvr>
                                        <p:cTn id="628" dur="1" fill="hold">
                                          <p:stCondLst>
                                            <p:cond delay="0"/>
                                          </p:stCondLst>
                                        </p:cTn>
                                        <p:tgtEl>
                                          <p:spTgt spid="531"/>
                                        </p:tgtEl>
                                        <p:attrNameLst>
                                          <p:attrName>style.visibility</p:attrName>
                                        </p:attrNameLst>
                                      </p:cBhvr>
                                      <p:to>
                                        <p:strVal val="hidden"/>
                                      </p:to>
                                    </p:set>
                                  </p:childTnLst>
                                </p:cTn>
                              </p:par>
                              <p:par>
                                <p:cTn id="629" presetID="1" presetClass="exit" presetSubtype="0" fill="hold" grpId="6" nodeType="withEffect">
                                  <p:stCondLst>
                                    <p:cond delay="0"/>
                                  </p:stCondLst>
                                  <p:childTnLst>
                                    <p:set>
                                      <p:cBhvr>
                                        <p:cTn id="630" dur="1" fill="hold">
                                          <p:stCondLst>
                                            <p:cond delay="0"/>
                                          </p:stCondLst>
                                        </p:cTn>
                                        <p:tgtEl>
                                          <p:spTgt spid="502"/>
                                        </p:tgtEl>
                                        <p:attrNameLst>
                                          <p:attrName>style.visibility</p:attrName>
                                        </p:attrNameLst>
                                      </p:cBhvr>
                                      <p:to>
                                        <p:strVal val="hidden"/>
                                      </p:to>
                                    </p:set>
                                  </p:childTnLst>
                                </p:cTn>
                              </p:par>
                              <p:par>
                                <p:cTn id="631" presetID="1" presetClass="exit" presetSubtype="0" fill="hold" grpId="2" nodeType="withEffect">
                                  <p:stCondLst>
                                    <p:cond delay="0"/>
                                  </p:stCondLst>
                                  <p:childTnLst>
                                    <p:set>
                                      <p:cBhvr>
                                        <p:cTn id="632" dur="1" fill="hold">
                                          <p:stCondLst>
                                            <p:cond delay="0"/>
                                          </p:stCondLst>
                                        </p:cTn>
                                        <p:tgtEl>
                                          <p:spTgt spid="532"/>
                                        </p:tgtEl>
                                        <p:attrNameLst>
                                          <p:attrName>style.visibility</p:attrName>
                                        </p:attrNameLst>
                                      </p:cBhvr>
                                      <p:to>
                                        <p:strVal val="hidden"/>
                                      </p:to>
                                    </p:set>
                                  </p:childTnLst>
                                </p:cTn>
                              </p:par>
                              <p:par>
                                <p:cTn id="633" presetID="1" presetClass="exit" presetSubtype="0" fill="hold" grpId="2" nodeType="withEffect">
                                  <p:stCondLst>
                                    <p:cond delay="0"/>
                                  </p:stCondLst>
                                  <p:childTnLst>
                                    <p:set>
                                      <p:cBhvr>
                                        <p:cTn id="634" dur="1" fill="hold">
                                          <p:stCondLst>
                                            <p:cond delay="0"/>
                                          </p:stCondLst>
                                        </p:cTn>
                                        <p:tgtEl>
                                          <p:spTgt spid="533"/>
                                        </p:tgtEl>
                                        <p:attrNameLst>
                                          <p:attrName>style.visibility</p:attrName>
                                        </p:attrNameLst>
                                      </p:cBhvr>
                                      <p:to>
                                        <p:strVal val="hidden"/>
                                      </p:to>
                                    </p:set>
                                  </p:childTnLst>
                                </p:cTn>
                              </p:par>
                              <p:par>
                                <p:cTn id="635" presetID="1" presetClass="exit" presetSubtype="0" fill="hold" grpId="2" nodeType="withEffect">
                                  <p:stCondLst>
                                    <p:cond delay="0"/>
                                  </p:stCondLst>
                                  <p:childTnLst>
                                    <p:set>
                                      <p:cBhvr>
                                        <p:cTn id="636" dur="1" fill="hold">
                                          <p:stCondLst>
                                            <p:cond delay="0"/>
                                          </p:stCondLst>
                                        </p:cTn>
                                        <p:tgtEl>
                                          <p:spTgt spid="535"/>
                                        </p:tgtEl>
                                        <p:attrNameLst>
                                          <p:attrName>style.visibility</p:attrName>
                                        </p:attrNameLst>
                                      </p:cBhvr>
                                      <p:to>
                                        <p:strVal val="hidden"/>
                                      </p:to>
                                    </p:set>
                                  </p:childTnLst>
                                </p:cTn>
                              </p:par>
                              <p:par>
                                <p:cTn id="637" presetID="1" presetClass="exit" presetSubtype="0" fill="hold" grpId="2" nodeType="withEffect">
                                  <p:stCondLst>
                                    <p:cond delay="0"/>
                                  </p:stCondLst>
                                  <p:childTnLst>
                                    <p:set>
                                      <p:cBhvr>
                                        <p:cTn id="638" dur="1" fill="hold">
                                          <p:stCondLst>
                                            <p:cond delay="0"/>
                                          </p:stCondLst>
                                        </p:cTn>
                                        <p:tgtEl>
                                          <p:spTgt spid="536"/>
                                        </p:tgtEl>
                                        <p:attrNameLst>
                                          <p:attrName>style.visibility</p:attrName>
                                        </p:attrNameLst>
                                      </p:cBhvr>
                                      <p:to>
                                        <p:strVal val="hidden"/>
                                      </p:to>
                                    </p:set>
                                  </p:childTnLst>
                                </p:cTn>
                              </p:par>
                              <p:par>
                                <p:cTn id="639" presetID="1" presetClass="exit" presetSubtype="0" fill="hold" grpId="2" nodeType="withEffect">
                                  <p:stCondLst>
                                    <p:cond delay="0"/>
                                  </p:stCondLst>
                                  <p:childTnLst>
                                    <p:set>
                                      <p:cBhvr>
                                        <p:cTn id="640" dur="1" fill="hold">
                                          <p:stCondLst>
                                            <p:cond delay="0"/>
                                          </p:stCondLst>
                                        </p:cTn>
                                        <p:tgtEl>
                                          <p:spTgt spid="534"/>
                                        </p:tgtEl>
                                        <p:attrNameLst>
                                          <p:attrName>style.visibility</p:attrName>
                                        </p:attrNameLst>
                                      </p:cBhvr>
                                      <p:to>
                                        <p:strVal val="hidden"/>
                                      </p:to>
                                    </p:set>
                                  </p:childTnLst>
                                </p:cTn>
                              </p:par>
                              <p:par>
                                <p:cTn id="641" presetID="1" presetClass="exit" presetSubtype="0" fill="hold" grpId="2" nodeType="withEffect">
                                  <p:stCondLst>
                                    <p:cond delay="0"/>
                                  </p:stCondLst>
                                  <p:childTnLst>
                                    <p:set>
                                      <p:cBhvr>
                                        <p:cTn id="642" dur="1" fill="hold">
                                          <p:stCondLst>
                                            <p:cond delay="0"/>
                                          </p:stCondLst>
                                        </p:cTn>
                                        <p:tgtEl>
                                          <p:spTgt spid="507"/>
                                        </p:tgtEl>
                                        <p:attrNameLst>
                                          <p:attrName>style.visibility</p:attrName>
                                        </p:attrNameLst>
                                      </p:cBhvr>
                                      <p:to>
                                        <p:strVal val="hidden"/>
                                      </p:to>
                                    </p:set>
                                  </p:childTnLst>
                                </p:cTn>
                              </p:par>
                              <p:par>
                                <p:cTn id="643" presetID="1" presetClass="exit" presetSubtype="0" fill="hold" grpId="2" nodeType="withEffect">
                                  <p:stCondLst>
                                    <p:cond delay="0"/>
                                  </p:stCondLst>
                                  <p:childTnLst>
                                    <p:set>
                                      <p:cBhvr>
                                        <p:cTn id="644" dur="1" fill="hold">
                                          <p:stCondLst>
                                            <p:cond delay="0"/>
                                          </p:stCondLst>
                                        </p:cTn>
                                        <p:tgtEl>
                                          <p:spTgt spid="543"/>
                                        </p:tgtEl>
                                        <p:attrNameLst>
                                          <p:attrName>style.visibility</p:attrName>
                                        </p:attrNameLst>
                                      </p:cBhvr>
                                      <p:to>
                                        <p:strVal val="hidden"/>
                                      </p:to>
                                    </p:set>
                                  </p:childTnLst>
                                </p:cTn>
                              </p:par>
                              <p:par>
                                <p:cTn id="645" presetID="1" presetClass="exit" presetSubtype="0" fill="hold" grpId="6" nodeType="withEffect">
                                  <p:stCondLst>
                                    <p:cond delay="0"/>
                                  </p:stCondLst>
                                  <p:childTnLst>
                                    <p:set>
                                      <p:cBhvr>
                                        <p:cTn id="646" dur="1" fill="hold">
                                          <p:stCondLst>
                                            <p:cond delay="0"/>
                                          </p:stCondLst>
                                        </p:cTn>
                                        <p:tgtEl>
                                          <p:spTgt spid="501"/>
                                        </p:tgtEl>
                                        <p:attrNameLst>
                                          <p:attrName>style.visibility</p:attrName>
                                        </p:attrNameLst>
                                      </p:cBhvr>
                                      <p:to>
                                        <p:strVal val="hidden"/>
                                      </p:to>
                                    </p:set>
                                  </p:childTnLst>
                                </p:cTn>
                              </p:par>
                              <p:par>
                                <p:cTn id="647" presetID="1" presetClass="exit" presetSubtype="0" fill="hold" grpId="2" nodeType="withEffect">
                                  <p:stCondLst>
                                    <p:cond delay="0"/>
                                  </p:stCondLst>
                                  <p:childTnLst>
                                    <p:set>
                                      <p:cBhvr>
                                        <p:cTn id="648" dur="1" fill="hold">
                                          <p:stCondLst>
                                            <p:cond delay="0"/>
                                          </p:stCondLst>
                                        </p:cTn>
                                        <p:tgtEl>
                                          <p:spTgt spid="544"/>
                                        </p:tgtEl>
                                        <p:attrNameLst>
                                          <p:attrName>style.visibility</p:attrName>
                                        </p:attrNameLst>
                                      </p:cBhvr>
                                      <p:to>
                                        <p:strVal val="hidden"/>
                                      </p:to>
                                    </p:set>
                                  </p:childTnLst>
                                </p:cTn>
                              </p:par>
                              <p:par>
                                <p:cTn id="649" presetID="1" presetClass="exit" presetSubtype="0" fill="hold" grpId="2" nodeType="withEffect">
                                  <p:stCondLst>
                                    <p:cond delay="0"/>
                                  </p:stCondLst>
                                  <p:childTnLst>
                                    <p:set>
                                      <p:cBhvr>
                                        <p:cTn id="650" dur="1" fill="hold">
                                          <p:stCondLst>
                                            <p:cond delay="0"/>
                                          </p:stCondLst>
                                        </p:cTn>
                                        <p:tgtEl>
                                          <p:spTgt spid="545"/>
                                        </p:tgtEl>
                                        <p:attrNameLst>
                                          <p:attrName>style.visibility</p:attrName>
                                        </p:attrNameLst>
                                      </p:cBhvr>
                                      <p:to>
                                        <p:strVal val="hidden"/>
                                      </p:to>
                                    </p:set>
                                  </p:childTnLst>
                                </p:cTn>
                              </p:par>
                              <p:par>
                                <p:cTn id="651" presetID="1" presetClass="exit" presetSubtype="0" fill="hold" grpId="2" nodeType="withEffect">
                                  <p:stCondLst>
                                    <p:cond delay="0"/>
                                  </p:stCondLst>
                                  <p:childTnLst>
                                    <p:set>
                                      <p:cBhvr>
                                        <p:cTn id="652" dur="1" fill="hold">
                                          <p:stCondLst>
                                            <p:cond delay="0"/>
                                          </p:stCondLst>
                                        </p:cTn>
                                        <p:tgtEl>
                                          <p:spTgt spid="547"/>
                                        </p:tgtEl>
                                        <p:attrNameLst>
                                          <p:attrName>style.visibility</p:attrName>
                                        </p:attrNameLst>
                                      </p:cBhvr>
                                      <p:to>
                                        <p:strVal val="hidden"/>
                                      </p:to>
                                    </p:set>
                                  </p:childTnLst>
                                </p:cTn>
                              </p:par>
                              <p:par>
                                <p:cTn id="653" presetID="1" presetClass="exit" presetSubtype="0" fill="hold" grpId="2" nodeType="withEffect">
                                  <p:stCondLst>
                                    <p:cond delay="0"/>
                                  </p:stCondLst>
                                  <p:childTnLst>
                                    <p:set>
                                      <p:cBhvr>
                                        <p:cTn id="654" dur="1" fill="hold">
                                          <p:stCondLst>
                                            <p:cond delay="0"/>
                                          </p:stCondLst>
                                        </p:cTn>
                                        <p:tgtEl>
                                          <p:spTgt spid="548"/>
                                        </p:tgtEl>
                                        <p:attrNameLst>
                                          <p:attrName>style.visibility</p:attrName>
                                        </p:attrNameLst>
                                      </p:cBhvr>
                                      <p:to>
                                        <p:strVal val="hidden"/>
                                      </p:to>
                                    </p:set>
                                  </p:childTnLst>
                                </p:cTn>
                              </p:par>
                              <p:par>
                                <p:cTn id="655" presetID="1" presetClass="exit" presetSubtype="0" fill="hold" grpId="2" nodeType="withEffect">
                                  <p:stCondLst>
                                    <p:cond delay="0"/>
                                  </p:stCondLst>
                                  <p:childTnLst>
                                    <p:set>
                                      <p:cBhvr>
                                        <p:cTn id="656" dur="1" fill="hold">
                                          <p:stCondLst>
                                            <p:cond delay="0"/>
                                          </p:stCondLst>
                                        </p:cTn>
                                        <p:tgtEl>
                                          <p:spTgt spid="508"/>
                                        </p:tgtEl>
                                        <p:attrNameLst>
                                          <p:attrName>style.visibility</p:attrName>
                                        </p:attrNameLst>
                                      </p:cBhvr>
                                      <p:to>
                                        <p:strVal val="hidden"/>
                                      </p:to>
                                    </p:set>
                                  </p:childTnLst>
                                </p:cTn>
                              </p:par>
                              <p:par>
                                <p:cTn id="657" presetID="1" presetClass="exit" presetSubtype="0" fill="hold" grpId="2" nodeType="withEffect">
                                  <p:stCondLst>
                                    <p:cond delay="0"/>
                                  </p:stCondLst>
                                  <p:childTnLst>
                                    <p:set>
                                      <p:cBhvr>
                                        <p:cTn id="658" dur="1" fill="hold">
                                          <p:stCondLst>
                                            <p:cond delay="0"/>
                                          </p:stCondLst>
                                        </p:cTn>
                                        <p:tgtEl>
                                          <p:spTgt spid="546"/>
                                        </p:tgtEl>
                                        <p:attrNameLst>
                                          <p:attrName>style.visibility</p:attrName>
                                        </p:attrNameLst>
                                      </p:cBhvr>
                                      <p:to>
                                        <p:strVal val="hidden"/>
                                      </p:to>
                                    </p:set>
                                  </p:childTnLst>
                                </p:cTn>
                              </p:par>
                              <p:par>
                                <p:cTn id="659" presetID="1" presetClass="entr" presetSubtype="0" fill="hold" grpId="12" nodeType="withEffect">
                                  <p:stCondLst>
                                    <p:cond delay="0"/>
                                  </p:stCondLst>
                                  <p:childTnLst>
                                    <p:set>
                                      <p:cBhvr>
                                        <p:cTn id="660" dur="1" fill="hold">
                                          <p:stCondLst>
                                            <p:cond delay="0"/>
                                          </p:stCondLst>
                                        </p:cTn>
                                        <p:tgtEl>
                                          <p:spTgt spid="571"/>
                                        </p:tgtEl>
                                        <p:attrNameLst>
                                          <p:attrName>style.visibility</p:attrName>
                                        </p:attrNameLst>
                                      </p:cBhvr>
                                      <p:to>
                                        <p:strVal val="visible"/>
                                      </p:to>
                                    </p:set>
                                  </p:childTnLst>
                                </p:cTn>
                              </p:par>
                              <p:par>
                                <p:cTn id="661" presetID="1" presetClass="entr" presetSubtype="0" fill="hold" grpId="12" nodeType="withEffect">
                                  <p:stCondLst>
                                    <p:cond delay="0"/>
                                  </p:stCondLst>
                                  <p:childTnLst>
                                    <p:set>
                                      <p:cBhvr>
                                        <p:cTn id="662" dur="1" fill="hold">
                                          <p:stCondLst>
                                            <p:cond delay="0"/>
                                          </p:stCondLst>
                                        </p:cTn>
                                        <p:tgtEl>
                                          <p:spTgt spid="572"/>
                                        </p:tgtEl>
                                        <p:attrNameLst>
                                          <p:attrName>style.visibility</p:attrName>
                                        </p:attrNameLst>
                                      </p:cBhvr>
                                      <p:to>
                                        <p:strVal val="visible"/>
                                      </p:to>
                                    </p:set>
                                  </p:childTnLst>
                                </p:cTn>
                              </p:par>
                              <p:par>
                                <p:cTn id="663" presetID="1" presetClass="entr" presetSubtype="0" fill="hold" grpId="12" nodeType="withEffect">
                                  <p:stCondLst>
                                    <p:cond delay="0"/>
                                  </p:stCondLst>
                                  <p:childTnLst>
                                    <p:set>
                                      <p:cBhvr>
                                        <p:cTn id="664" dur="1" fill="hold">
                                          <p:stCondLst>
                                            <p:cond delay="0"/>
                                          </p:stCondLst>
                                        </p:cTn>
                                        <p:tgtEl>
                                          <p:spTgt spid="570"/>
                                        </p:tgtEl>
                                        <p:attrNameLst>
                                          <p:attrName>style.visibility</p:attrName>
                                        </p:attrNameLst>
                                      </p:cBhvr>
                                      <p:to>
                                        <p:strVal val="visible"/>
                                      </p:to>
                                    </p:set>
                                  </p:childTnLst>
                                </p:cTn>
                              </p:par>
                              <p:par>
                                <p:cTn id="665" presetID="1" presetClass="entr" presetSubtype="0" fill="hold" grpId="12" nodeType="withEffect">
                                  <p:stCondLst>
                                    <p:cond delay="0"/>
                                  </p:stCondLst>
                                  <p:childTnLst>
                                    <p:set>
                                      <p:cBhvr>
                                        <p:cTn id="666" dur="1" fill="hold">
                                          <p:stCondLst>
                                            <p:cond delay="0"/>
                                          </p:stCondLst>
                                        </p:cTn>
                                        <p:tgtEl>
                                          <p:spTgt spid="569"/>
                                        </p:tgtEl>
                                        <p:attrNameLst>
                                          <p:attrName>style.visibility</p:attrName>
                                        </p:attrNameLst>
                                      </p:cBhvr>
                                      <p:to>
                                        <p:strVal val="visible"/>
                                      </p:to>
                                    </p:set>
                                  </p:childTnLst>
                                </p:cTn>
                              </p:par>
                              <p:par>
                                <p:cTn id="667" presetID="1" presetClass="exit" presetSubtype="0" fill="hold" grpId="2" nodeType="withEffect">
                                  <p:stCondLst>
                                    <p:cond delay="0"/>
                                  </p:stCondLst>
                                  <p:childTnLst>
                                    <p:set>
                                      <p:cBhvr>
                                        <p:cTn id="668" dur="1" fill="hold">
                                          <p:stCondLst>
                                            <p:cond delay="0"/>
                                          </p:stCondLst>
                                        </p:cTn>
                                        <p:tgtEl>
                                          <p:spTgt spid="555"/>
                                        </p:tgtEl>
                                        <p:attrNameLst>
                                          <p:attrName>style.visibility</p:attrName>
                                        </p:attrNameLst>
                                      </p:cBhvr>
                                      <p:to>
                                        <p:strVal val="hidden"/>
                                      </p:to>
                                    </p:set>
                                  </p:childTnLst>
                                </p:cTn>
                              </p:par>
                              <p:par>
                                <p:cTn id="669" presetID="1" presetClass="exit" presetSubtype="0" fill="hold" grpId="6" nodeType="withEffect">
                                  <p:stCondLst>
                                    <p:cond delay="0"/>
                                  </p:stCondLst>
                                  <p:childTnLst>
                                    <p:set>
                                      <p:cBhvr>
                                        <p:cTn id="670" dur="1" fill="hold">
                                          <p:stCondLst>
                                            <p:cond delay="0"/>
                                          </p:stCondLst>
                                        </p:cTn>
                                        <p:tgtEl>
                                          <p:spTgt spid="564"/>
                                        </p:tgtEl>
                                        <p:attrNameLst>
                                          <p:attrName>style.visibility</p:attrName>
                                        </p:attrNameLst>
                                      </p:cBhvr>
                                      <p:to>
                                        <p:strVal val="hidden"/>
                                      </p:to>
                                    </p:set>
                                  </p:childTnLst>
                                </p:cTn>
                              </p:par>
                              <p:par>
                                <p:cTn id="671" presetID="1" presetClass="exit" presetSubtype="0" fill="hold" grpId="2" nodeType="withEffect">
                                  <p:stCondLst>
                                    <p:cond delay="0"/>
                                  </p:stCondLst>
                                  <p:childTnLst>
                                    <p:set>
                                      <p:cBhvr>
                                        <p:cTn id="672" dur="1" fill="hold">
                                          <p:stCondLst>
                                            <p:cond delay="0"/>
                                          </p:stCondLst>
                                        </p:cTn>
                                        <p:tgtEl>
                                          <p:spTgt spid="556"/>
                                        </p:tgtEl>
                                        <p:attrNameLst>
                                          <p:attrName>style.visibility</p:attrName>
                                        </p:attrNameLst>
                                      </p:cBhvr>
                                      <p:to>
                                        <p:strVal val="hidden"/>
                                      </p:to>
                                    </p:set>
                                  </p:childTnLst>
                                </p:cTn>
                              </p:par>
                              <p:par>
                                <p:cTn id="673" presetID="1" presetClass="exit" presetSubtype="0" fill="hold" grpId="2" nodeType="withEffect">
                                  <p:stCondLst>
                                    <p:cond delay="0"/>
                                  </p:stCondLst>
                                  <p:childTnLst>
                                    <p:set>
                                      <p:cBhvr>
                                        <p:cTn id="674" dur="1" fill="hold">
                                          <p:stCondLst>
                                            <p:cond delay="0"/>
                                          </p:stCondLst>
                                        </p:cTn>
                                        <p:tgtEl>
                                          <p:spTgt spid="557"/>
                                        </p:tgtEl>
                                        <p:attrNameLst>
                                          <p:attrName>style.visibility</p:attrName>
                                        </p:attrNameLst>
                                      </p:cBhvr>
                                      <p:to>
                                        <p:strVal val="hidden"/>
                                      </p:to>
                                    </p:set>
                                  </p:childTnLst>
                                </p:cTn>
                              </p:par>
                              <p:par>
                                <p:cTn id="675" presetID="1" presetClass="exit" presetSubtype="0" fill="hold" grpId="2" nodeType="withEffect">
                                  <p:stCondLst>
                                    <p:cond delay="0"/>
                                  </p:stCondLst>
                                  <p:childTnLst>
                                    <p:set>
                                      <p:cBhvr>
                                        <p:cTn id="676" dur="1" fill="hold">
                                          <p:stCondLst>
                                            <p:cond delay="0"/>
                                          </p:stCondLst>
                                        </p:cTn>
                                        <p:tgtEl>
                                          <p:spTgt spid="559"/>
                                        </p:tgtEl>
                                        <p:attrNameLst>
                                          <p:attrName>style.visibility</p:attrName>
                                        </p:attrNameLst>
                                      </p:cBhvr>
                                      <p:to>
                                        <p:strVal val="hidden"/>
                                      </p:to>
                                    </p:set>
                                  </p:childTnLst>
                                </p:cTn>
                              </p:par>
                              <p:par>
                                <p:cTn id="677" presetID="1" presetClass="exit" presetSubtype="0" fill="hold" grpId="2" nodeType="withEffect">
                                  <p:stCondLst>
                                    <p:cond delay="0"/>
                                  </p:stCondLst>
                                  <p:childTnLst>
                                    <p:set>
                                      <p:cBhvr>
                                        <p:cTn id="678" dur="1" fill="hold">
                                          <p:stCondLst>
                                            <p:cond delay="0"/>
                                          </p:stCondLst>
                                        </p:cTn>
                                        <p:tgtEl>
                                          <p:spTgt spid="566"/>
                                        </p:tgtEl>
                                        <p:attrNameLst>
                                          <p:attrName>style.visibility</p:attrName>
                                        </p:attrNameLst>
                                      </p:cBhvr>
                                      <p:to>
                                        <p:strVal val="hidden"/>
                                      </p:to>
                                    </p:set>
                                  </p:childTnLst>
                                </p:cTn>
                              </p:par>
                              <p:par>
                                <p:cTn id="679" presetID="1" presetClass="exit" presetSubtype="0" fill="hold" grpId="2" nodeType="withEffect">
                                  <p:stCondLst>
                                    <p:cond delay="0"/>
                                  </p:stCondLst>
                                  <p:childTnLst>
                                    <p:set>
                                      <p:cBhvr>
                                        <p:cTn id="680" dur="1" fill="hold">
                                          <p:stCondLst>
                                            <p:cond delay="0"/>
                                          </p:stCondLst>
                                        </p:cTn>
                                        <p:tgtEl>
                                          <p:spTgt spid="560"/>
                                        </p:tgtEl>
                                        <p:attrNameLst>
                                          <p:attrName>style.visibility</p:attrName>
                                        </p:attrNameLst>
                                      </p:cBhvr>
                                      <p:to>
                                        <p:strVal val="hidden"/>
                                      </p:to>
                                    </p:set>
                                  </p:childTnLst>
                                </p:cTn>
                              </p:par>
                              <p:par>
                                <p:cTn id="681" presetID="1" presetClass="exit" presetSubtype="0" fill="hold" grpId="2" nodeType="withEffect">
                                  <p:stCondLst>
                                    <p:cond delay="0"/>
                                  </p:stCondLst>
                                  <p:childTnLst>
                                    <p:set>
                                      <p:cBhvr>
                                        <p:cTn id="682" dur="1" fill="hold">
                                          <p:stCondLst>
                                            <p:cond delay="0"/>
                                          </p:stCondLst>
                                        </p:cTn>
                                        <p:tgtEl>
                                          <p:spTgt spid="558"/>
                                        </p:tgtEl>
                                        <p:attrNameLst>
                                          <p:attrName>style.visibility</p:attrName>
                                        </p:attrNameLst>
                                      </p:cBhvr>
                                      <p:to>
                                        <p:strVal val="hidden"/>
                                      </p:to>
                                    </p:set>
                                  </p:childTnLst>
                                </p:cTn>
                              </p:par>
                              <p:par>
                                <p:cTn id="683" presetID="1" presetClass="exit" presetSubtype="0" fill="hold" grpId="2" nodeType="withEffect">
                                  <p:stCondLst>
                                    <p:cond delay="0"/>
                                  </p:stCondLst>
                                  <p:childTnLst>
                                    <p:set>
                                      <p:cBhvr>
                                        <p:cTn id="684" dur="1" fill="hold">
                                          <p:stCondLst>
                                            <p:cond delay="0"/>
                                          </p:stCondLst>
                                        </p:cTn>
                                        <p:tgtEl>
                                          <p:spTgt spid="579"/>
                                        </p:tgtEl>
                                        <p:attrNameLst>
                                          <p:attrName>style.visibility</p:attrName>
                                        </p:attrNameLst>
                                      </p:cBhvr>
                                      <p:to>
                                        <p:strVal val="hidden"/>
                                      </p:to>
                                    </p:set>
                                  </p:childTnLst>
                                </p:cTn>
                              </p:par>
                              <p:par>
                                <p:cTn id="685" presetID="1" presetClass="exit" presetSubtype="0" fill="hold" grpId="2" nodeType="withEffect">
                                  <p:stCondLst>
                                    <p:cond delay="0"/>
                                  </p:stCondLst>
                                  <p:childTnLst>
                                    <p:set>
                                      <p:cBhvr>
                                        <p:cTn id="686" dur="1" fill="hold">
                                          <p:stCondLst>
                                            <p:cond delay="0"/>
                                          </p:stCondLst>
                                        </p:cTn>
                                        <p:tgtEl>
                                          <p:spTgt spid="565"/>
                                        </p:tgtEl>
                                        <p:attrNameLst>
                                          <p:attrName>style.visibility</p:attrName>
                                        </p:attrNameLst>
                                      </p:cBhvr>
                                      <p:to>
                                        <p:strVal val="hidden"/>
                                      </p:to>
                                    </p:set>
                                  </p:childTnLst>
                                </p:cTn>
                              </p:par>
                              <p:par>
                                <p:cTn id="687" presetID="1" presetClass="exit" presetSubtype="0" fill="hold" grpId="2" nodeType="withEffect">
                                  <p:stCondLst>
                                    <p:cond delay="0"/>
                                  </p:stCondLst>
                                  <p:childTnLst>
                                    <p:set>
                                      <p:cBhvr>
                                        <p:cTn id="688" dur="1" fill="hold">
                                          <p:stCondLst>
                                            <p:cond delay="0"/>
                                          </p:stCondLst>
                                        </p:cTn>
                                        <p:tgtEl>
                                          <p:spTgt spid="580"/>
                                        </p:tgtEl>
                                        <p:attrNameLst>
                                          <p:attrName>style.visibility</p:attrName>
                                        </p:attrNameLst>
                                      </p:cBhvr>
                                      <p:to>
                                        <p:strVal val="hidden"/>
                                      </p:to>
                                    </p:set>
                                  </p:childTnLst>
                                </p:cTn>
                              </p:par>
                              <p:par>
                                <p:cTn id="689" presetID="1" presetClass="exit" presetSubtype="0" fill="hold" grpId="2" nodeType="withEffect">
                                  <p:stCondLst>
                                    <p:cond delay="0"/>
                                  </p:stCondLst>
                                  <p:childTnLst>
                                    <p:set>
                                      <p:cBhvr>
                                        <p:cTn id="690" dur="1" fill="hold">
                                          <p:stCondLst>
                                            <p:cond delay="0"/>
                                          </p:stCondLst>
                                        </p:cTn>
                                        <p:tgtEl>
                                          <p:spTgt spid="581"/>
                                        </p:tgtEl>
                                        <p:attrNameLst>
                                          <p:attrName>style.visibility</p:attrName>
                                        </p:attrNameLst>
                                      </p:cBhvr>
                                      <p:to>
                                        <p:strVal val="hidden"/>
                                      </p:to>
                                    </p:set>
                                  </p:childTnLst>
                                </p:cTn>
                              </p:par>
                              <p:par>
                                <p:cTn id="691" presetID="1" presetClass="exit" presetSubtype="0" fill="hold" grpId="2" nodeType="withEffect">
                                  <p:stCondLst>
                                    <p:cond delay="0"/>
                                  </p:stCondLst>
                                  <p:childTnLst>
                                    <p:set>
                                      <p:cBhvr>
                                        <p:cTn id="692" dur="1" fill="hold">
                                          <p:stCondLst>
                                            <p:cond delay="0"/>
                                          </p:stCondLst>
                                        </p:cTn>
                                        <p:tgtEl>
                                          <p:spTgt spid="583"/>
                                        </p:tgtEl>
                                        <p:attrNameLst>
                                          <p:attrName>style.visibility</p:attrName>
                                        </p:attrNameLst>
                                      </p:cBhvr>
                                      <p:to>
                                        <p:strVal val="hidden"/>
                                      </p:to>
                                    </p:set>
                                  </p:childTnLst>
                                </p:cTn>
                              </p:par>
                              <p:par>
                                <p:cTn id="693" presetID="1" presetClass="exit" presetSubtype="0" fill="hold" grpId="6" nodeType="withEffect">
                                  <p:stCondLst>
                                    <p:cond delay="0"/>
                                  </p:stCondLst>
                                  <p:childTnLst>
                                    <p:set>
                                      <p:cBhvr>
                                        <p:cTn id="694" dur="1" fill="hold">
                                          <p:stCondLst>
                                            <p:cond delay="0"/>
                                          </p:stCondLst>
                                        </p:cTn>
                                        <p:tgtEl>
                                          <p:spTgt spid="563"/>
                                        </p:tgtEl>
                                        <p:attrNameLst>
                                          <p:attrName>style.visibility</p:attrName>
                                        </p:attrNameLst>
                                      </p:cBhvr>
                                      <p:to>
                                        <p:strVal val="hidden"/>
                                      </p:to>
                                    </p:set>
                                  </p:childTnLst>
                                </p:cTn>
                              </p:par>
                              <p:par>
                                <p:cTn id="695" presetID="1" presetClass="exit" presetSubtype="0" fill="hold" grpId="2" nodeType="withEffect">
                                  <p:stCondLst>
                                    <p:cond delay="0"/>
                                  </p:stCondLst>
                                  <p:childTnLst>
                                    <p:set>
                                      <p:cBhvr>
                                        <p:cTn id="696" dur="1" fill="hold">
                                          <p:stCondLst>
                                            <p:cond delay="0"/>
                                          </p:stCondLst>
                                        </p:cTn>
                                        <p:tgtEl>
                                          <p:spTgt spid="584"/>
                                        </p:tgtEl>
                                        <p:attrNameLst>
                                          <p:attrName>style.visibility</p:attrName>
                                        </p:attrNameLst>
                                      </p:cBhvr>
                                      <p:to>
                                        <p:strVal val="hidden"/>
                                      </p:to>
                                    </p:set>
                                  </p:childTnLst>
                                </p:cTn>
                              </p:par>
                              <p:par>
                                <p:cTn id="697" presetID="1" presetClass="exit" presetSubtype="0" fill="hold" grpId="2" nodeType="withEffect">
                                  <p:stCondLst>
                                    <p:cond delay="0"/>
                                  </p:stCondLst>
                                  <p:childTnLst>
                                    <p:set>
                                      <p:cBhvr>
                                        <p:cTn id="698" dur="1" fill="hold">
                                          <p:stCondLst>
                                            <p:cond delay="0"/>
                                          </p:stCondLst>
                                        </p:cTn>
                                        <p:tgtEl>
                                          <p:spTgt spid="582"/>
                                        </p:tgtEl>
                                        <p:attrNameLst>
                                          <p:attrName>style.visibility</p:attrName>
                                        </p:attrNameLst>
                                      </p:cBhvr>
                                      <p:to>
                                        <p:strVal val="hidden"/>
                                      </p:to>
                                    </p:set>
                                  </p:childTnLst>
                                </p:cTn>
                              </p:par>
                              <p:par>
                                <p:cTn id="699" presetID="1" presetClass="exit" presetSubtype="0" fill="hold" grpId="2" nodeType="withEffect">
                                  <p:stCondLst>
                                    <p:cond delay="0"/>
                                  </p:stCondLst>
                                  <p:childTnLst>
                                    <p:set>
                                      <p:cBhvr>
                                        <p:cTn id="700" dur="1" fill="hold">
                                          <p:stCondLst>
                                            <p:cond delay="0"/>
                                          </p:stCondLst>
                                        </p:cTn>
                                        <p:tgtEl>
                                          <p:spTgt spid="591"/>
                                        </p:tgtEl>
                                        <p:attrNameLst>
                                          <p:attrName>style.visibility</p:attrName>
                                        </p:attrNameLst>
                                      </p:cBhvr>
                                      <p:to>
                                        <p:strVal val="hidden"/>
                                      </p:to>
                                    </p:set>
                                  </p:childTnLst>
                                </p:cTn>
                              </p:par>
                              <p:par>
                                <p:cTn id="701" presetID="1" presetClass="exit" presetSubtype="0" fill="hold" grpId="6" nodeType="withEffect">
                                  <p:stCondLst>
                                    <p:cond delay="0"/>
                                  </p:stCondLst>
                                  <p:childTnLst>
                                    <p:set>
                                      <p:cBhvr>
                                        <p:cTn id="702" dur="1" fill="hold">
                                          <p:stCondLst>
                                            <p:cond delay="0"/>
                                          </p:stCondLst>
                                        </p:cTn>
                                        <p:tgtEl>
                                          <p:spTgt spid="562"/>
                                        </p:tgtEl>
                                        <p:attrNameLst>
                                          <p:attrName>style.visibility</p:attrName>
                                        </p:attrNameLst>
                                      </p:cBhvr>
                                      <p:to>
                                        <p:strVal val="hidden"/>
                                      </p:to>
                                    </p:set>
                                  </p:childTnLst>
                                </p:cTn>
                              </p:par>
                              <p:par>
                                <p:cTn id="703" presetID="1" presetClass="exit" presetSubtype="0" fill="hold" grpId="2" nodeType="withEffect">
                                  <p:stCondLst>
                                    <p:cond delay="0"/>
                                  </p:stCondLst>
                                  <p:childTnLst>
                                    <p:set>
                                      <p:cBhvr>
                                        <p:cTn id="704" dur="1" fill="hold">
                                          <p:stCondLst>
                                            <p:cond delay="0"/>
                                          </p:stCondLst>
                                        </p:cTn>
                                        <p:tgtEl>
                                          <p:spTgt spid="592"/>
                                        </p:tgtEl>
                                        <p:attrNameLst>
                                          <p:attrName>style.visibility</p:attrName>
                                        </p:attrNameLst>
                                      </p:cBhvr>
                                      <p:to>
                                        <p:strVal val="hidden"/>
                                      </p:to>
                                    </p:set>
                                  </p:childTnLst>
                                </p:cTn>
                              </p:par>
                              <p:par>
                                <p:cTn id="705" presetID="1" presetClass="exit" presetSubtype="0" fill="hold" grpId="2" nodeType="withEffect">
                                  <p:stCondLst>
                                    <p:cond delay="0"/>
                                  </p:stCondLst>
                                  <p:childTnLst>
                                    <p:set>
                                      <p:cBhvr>
                                        <p:cTn id="706" dur="1" fill="hold">
                                          <p:stCondLst>
                                            <p:cond delay="0"/>
                                          </p:stCondLst>
                                        </p:cTn>
                                        <p:tgtEl>
                                          <p:spTgt spid="593"/>
                                        </p:tgtEl>
                                        <p:attrNameLst>
                                          <p:attrName>style.visibility</p:attrName>
                                        </p:attrNameLst>
                                      </p:cBhvr>
                                      <p:to>
                                        <p:strVal val="hidden"/>
                                      </p:to>
                                    </p:set>
                                  </p:childTnLst>
                                </p:cTn>
                              </p:par>
                              <p:par>
                                <p:cTn id="707" presetID="1" presetClass="exit" presetSubtype="0" fill="hold" grpId="2" nodeType="withEffect">
                                  <p:stCondLst>
                                    <p:cond delay="0"/>
                                  </p:stCondLst>
                                  <p:childTnLst>
                                    <p:set>
                                      <p:cBhvr>
                                        <p:cTn id="708" dur="1" fill="hold">
                                          <p:stCondLst>
                                            <p:cond delay="0"/>
                                          </p:stCondLst>
                                        </p:cTn>
                                        <p:tgtEl>
                                          <p:spTgt spid="595"/>
                                        </p:tgtEl>
                                        <p:attrNameLst>
                                          <p:attrName>style.visibility</p:attrName>
                                        </p:attrNameLst>
                                      </p:cBhvr>
                                      <p:to>
                                        <p:strVal val="hidden"/>
                                      </p:to>
                                    </p:set>
                                  </p:childTnLst>
                                </p:cTn>
                              </p:par>
                              <p:par>
                                <p:cTn id="709" presetID="1" presetClass="exit" presetSubtype="0" fill="hold" grpId="2" nodeType="withEffect">
                                  <p:stCondLst>
                                    <p:cond delay="0"/>
                                  </p:stCondLst>
                                  <p:childTnLst>
                                    <p:set>
                                      <p:cBhvr>
                                        <p:cTn id="710" dur="1" fill="hold">
                                          <p:stCondLst>
                                            <p:cond delay="0"/>
                                          </p:stCondLst>
                                        </p:cTn>
                                        <p:tgtEl>
                                          <p:spTgt spid="596"/>
                                        </p:tgtEl>
                                        <p:attrNameLst>
                                          <p:attrName>style.visibility</p:attrName>
                                        </p:attrNameLst>
                                      </p:cBhvr>
                                      <p:to>
                                        <p:strVal val="hidden"/>
                                      </p:to>
                                    </p:set>
                                  </p:childTnLst>
                                </p:cTn>
                              </p:par>
                              <p:par>
                                <p:cTn id="711" presetID="1" presetClass="exit" presetSubtype="0" fill="hold" grpId="2" nodeType="withEffect">
                                  <p:stCondLst>
                                    <p:cond delay="0"/>
                                  </p:stCondLst>
                                  <p:childTnLst>
                                    <p:set>
                                      <p:cBhvr>
                                        <p:cTn id="712" dur="1" fill="hold">
                                          <p:stCondLst>
                                            <p:cond delay="0"/>
                                          </p:stCondLst>
                                        </p:cTn>
                                        <p:tgtEl>
                                          <p:spTgt spid="594"/>
                                        </p:tgtEl>
                                        <p:attrNameLst>
                                          <p:attrName>style.visibility</p:attrName>
                                        </p:attrNameLst>
                                      </p:cBhvr>
                                      <p:to>
                                        <p:strVal val="hidden"/>
                                      </p:to>
                                    </p:set>
                                  </p:childTnLst>
                                </p:cTn>
                              </p:par>
                              <p:par>
                                <p:cTn id="713" presetID="1" presetClass="exit" presetSubtype="0" fill="hold" grpId="2" nodeType="withEffect">
                                  <p:stCondLst>
                                    <p:cond delay="0"/>
                                  </p:stCondLst>
                                  <p:childTnLst>
                                    <p:set>
                                      <p:cBhvr>
                                        <p:cTn id="714" dur="1" fill="hold">
                                          <p:stCondLst>
                                            <p:cond delay="0"/>
                                          </p:stCondLst>
                                        </p:cTn>
                                        <p:tgtEl>
                                          <p:spTgt spid="567"/>
                                        </p:tgtEl>
                                        <p:attrNameLst>
                                          <p:attrName>style.visibility</p:attrName>
                                        </p:attrNameLst>
                                      </p:cBhvr>
                                      <p:to>
                                        <p:strVal val="hidden"/>
                                      </p:to>
                                    </p:set>
                                  </p:childTnLst>
                                </p:cTn>
                              </p:par>
                              <p:par>
                                <p:cTn id="715" presetID="1" presetClass="exit" presetSubtype="0" fill="hold" grpId="2" nodeType="withEffect">
                                  <p:stCondLst>
                                    <p:cond delay="0"/>
                                  </p:stCondLst>
                                  <p:childTnLst>
                                    <p:set>
                                      <p:cBhvr>
                                        <p:cTn id="716" dur="1" fill="hold">
                                          <p:stCondLst>
                                            <p:cond delay="0"/>
                                          </p:stCondLst>
                                        </p:cTn>
                                        <p:tgtEl>
                                          <p:spTgt spid="603"/>
                                        </p:tgtEl>
                                        <p:attrNameLst>
                                          <p:attrName>style.visibility</p:attrName>
                                        </p:attrNameLst>
                                      </p:cBhvr>
                                      <p:to>
                                        <p:strVal val="hidden"/>
                                      </p:to>
                                    </p:set>
                                  </p:childTnLst>
                                </p:cTn>
                              </p:par>
                              <p:par>
                                <p:cTn id="717" presetID="1" presetClass="exit" presetSubtype="0" fill="hold" grpId="6" nodeType="withEffect">
                                  <p:stCondLst>
                                    <p:cond delay="0"/>
                                  </p:stCondLst>
                                  <p:childTnLst>
                                    <p:set>
                                      <p:cBhvr>
                                        <p:cTn id="718" dur="1" fill="hold">
                                          <p:stCondLst>
                                            <p:cond delay="0"/>
                                          </p:stCondLst>
                                        </p:cTn>
                                        <p:tgtEl>
                                          <p:spTgt spid="561"/>
                                        </p:tgtEl>
                                        <p:attrNameLst>
                                          <p:attrName>style.visibility</p:attrName>
                                        </p:attrNameLst>
                                      </p:cBhvr>
                                      <p:to>
                                        <p:strVal val="hidden"/>
                                      </p:to>
                                    </p:set>
                                  </p:childTnLst>
                                </p:cTn>
                              </p:par>
                              <p:par>
                                <p:cTn id="719" presetID="1" presetClass="exit" presetSubtype="0" fill="hold" grpId="2" nodeType="withEffect">
                                  <p:stCondLst>
                                    <p:cond delay="0"/>
                                  </p:stCondLst>
                                  <p:childTnLst>
                                    <p:set>
                                      <p:cBhvr>
                                        <p:cTn id="720" dur="1" fill="hold">
                                          <p:stCondLst>
                                            <p:cond delay="0"/>
                                          </p:stCondLst>
                                        </p:cTn>
                                        <p:tgtEl>
                                          <p:spTgt spid="604"/>
                                        </p:tgtEl>
                                        <p:attrNameLst>
                                          <p:attrName>style.visibility</p:attrName>
                                        </p:attrNameLst>
                                      </p:cBhvr>
                                      <p:to>
                                        <p:strVal val="hidden"/>
                                      </p:to>
                                    </p:set>
                                  </p:childTnLst>
                                </p:cTn>
                              </p:par>
                              <p:par>
                                <p:cTn id="721" presetID="1" presetClass="exit" presetSubtype="0" fill="hold" grpId="2" nodeType="withEffect">
                                  <p:stCondLst>
                                    <p:cond delay="0"/>
                                  </p:stCondLst>
                                  <p:childTnLst>
                                    <p:set>
                                      <p:cBhvr>
                                        <p:cTn id="722" dur="1" fill="hold">
                                          <p:stCondLst>
                                            <p:cond delay="0"/>
                                          </p:stCondLst>
                                        </p:cTn>
                                        <p:tgtEl>
                                          <p:spTgt spid="605"/>
                                        </p:tgtEl>
                                        <p:attrNameLst>
                                          <p:attrName>style.visibility</p:attrName>
                                        </p:attrNameLst>
                                      </p:cBhvr>
                                      <p:to>
                                        <p:strVal val="hidden"/>
                                      </p:to>
                                    </p:set>
                                  </p:childTnLst>
                                </p:cTn>
                              </p:par>
                              <p:par>
                                <p:cTn id="723" presetID="1" presetClass="exit" presetSubtype="0" fill="hold" grpId="2" nodeType="withEffect">
                                  <p:stCondLst>
                                    <p:cond delay="0"/>
                                  </p:stCondLst>
                                  <p:childTnLst>
                                    <p:set>
                                      <p:cBhvr>
                                        <p:cTn id="724" dur="1" fill="hold">
                                          <p:stCondLst>
                                            <p:cond delay="0"/>
                                          </p:stCondLst>
                                        </p:cTn>
                                        <p:tgtEl>
                                          <p:spTgt spid="607"/>
                                        </p:tgtEl>
                                        <p:attrNameLst>
                                          <p:attrName>style.visibility</p:attrName>
                                        </p:attrNameLst>
                                      </p:cBhvr>
                                      <p:to>
                                        <p:strVal val="hidden"/>
                                      </p:to>
                                    </p:set>
                                  </p:childTnLst>
                                </p:cTn>
                              </p:par>
                              <p:par>
                                <p:cTn id="725" presetID="1" presetClass="exit" presetSubtype="0" fill="hold" grpId="2" nodeType="withEffect">
                                  <p:stCondLst>
                                    <p:cond delay="0"/>
                                  </p:stCondLst>
                                  <p:childTnLst>
                                    <p:set>
                                      <p:cBhvr>
                                        <p:cTn id="726" dur="1" fill="hold">
                                          <p:stCondLst>
                                            <p:cond delay="0"/>
                                          </p:stCondLst>
                                        </p:cTn>
                                        <p:tgtEl>
                                          <p:spTgt spid="608"/>
                                        </p:tgtEl>
                                        <p:attrNameLst>
                                          <p:attrName>style.visibility</p:attrName>
                                        </p:attrNameLst>
                                      </p:cBhvr>
                                      <p:to>
                                        <p:strVal val="hidden"/>
                                      </p:to>
                                    </p:set>
                                  </p:childTnLst>
                                </p:cTn>
                              </p:par>
                              <p:par>
                                <p:cTn id="727" presetID="1" presetClass="exit" presetSubtype="0" fill="hold" grpId="2" nodeType="withEffect">
                                  <p:stCondLst>
                                    <p:cond delay="0"/>
                                  </p:stCondLst>
                                  <p:childTnLst>
                                    <p:set>
                                      <p:cBhvr>
                                        <p:cTn id="728" dur="1" fill="hold">
                                          <p:stCondLst>
                                            <p:cond delay="0"/>
                                          </p:stCondLst>
                                        </p:cTn>
                                        <p:tgtEl>
                                          <p:spTgt spid="568"/>
                                        </p:tgtEl>
                                        <p:attrNameLst>
                                          <p:attrName>style.visibility</p:attrName>
                                        </p:attrNameLst>
                                      </p:cBhvr>
                                      <p:to>
                                        <p:strVal val="hidden"/>
                                      </p:to>
                                    </p:set>
                                  </p:childTnLst>
                                </p:cTn>
                              </p:par>
                              <p:par>
                                <p:cTn id="729" presetID="1" presetClass="exit" presetSubtype="0" fill="hold" grpId="2" nodeType="withEffect">
                                  <p:stCondLst>
                                    <p:cond delay="0"/>
                                  </p:stCondLst>
                                  <p:childTnLst>
                                    <p:set>
                                      <p:cBhvr>
                                        <p:cTn id="730" dur="1" fill="hold">
                                          <p:stCondLst>
                                            <p:cond delay="0"/>
                                          </p:stCondLst>
                                        </p:cTn>
                                        <p:tgtEl>
                                          <p:spTgt spid="606"/>
                                        </p:tgtEl>
                                        <p:attrNameLst>
                                          <p:attrName>style.visibility</p:attrName>
                                        </p:attrNameLst>
                                      </p:cBhvr>
                                      <p:to>
                                        <p:strVal val="hidden"/>
                                      </p:to>
                                    </p:set>
                                  </p:childTnLst>
                                </p:cTn>
                              </p:par>
                              <p:par>
                                <p:cTn id="731" presetID="1" presetClass="entr" presetSubtype="0" fill="hold" grpId="12" nodeType="withEffect">
                                  <p:stCondLst>
                                    <p:cond delay="0"/>
                                  </p:stCondLst>
                                  <p:childTnLst>
                                    <p:set>
                                      <p:cBhvr>
                                        <p:cTn id="732" dur="1" fill="hold">
                                          <p:stCondLst>
                                            <p:cond delay="0"/>
                                          </p:stCondLst>
                                        </p:cTn>
                                        <p:tgtEl>
                                          <p:spTgt spid="691"/>
                                        </p:tgtEl>
                                        <p:attrNameLst>
                                          <p:attrName>style.visibility</p:attrName>
                                        </p:attrNameLst>
                                      </p:cBhvr>
                                      <p:to>
                                        <p:strVal val="visible"/>
                                      </p:to>
                                    </p:set>
                                  </p:childTnLst>
                                </p:cTn>
                              </p:par>
                              <p:par>
                                <p:cTn id="733" presetID="1" presetClass="entr" presetSubtype="0" fill="hold" grpId="12" nodeType="withEffect">
                                  <p:stCondLst>
                                    <p:cond delay="0"/>
                                  </p:stCondLst>
                                  <p:childTnLst>
                                    <p:set>
                                      <p:cBhvr>
                                        <p:cTn id="734" dur="1" fill="hold">
                                          <p:stCondLst>
                                            <p:cond delay="0"/>
                                          </p:stCondLst>
                                        </p:cTn>
                                        <p:tgtEl>
                                          <p:spTgt spid="692"/>
                                        </p:tgtEl>
                                        <p:attrNameLst>
                                          <p:attrName>style.visibility</p:attrName>
                                        </p:attrNameLst>
                                      </p:cBhvr>
                                      <p:to>
                                        <p:strVal val="visible"/>
                                      </p:to>
                                    </p:set>
                                  </p:childTnLst>
                                </p:cTn>
                              </p:par>
                              <p:par>
                                <p:cTn id="735" presetID="1" presetClass="entr" presetSubtype="0" fill="hold" grpId="12" nodeType="withEffect">
                                  <p:stCondLst>
                                    <p:cond delay="0"/>
                                  </p:stCondLst>
                                  <p:childTnLst>
                                    <p:set>
                                      <p:cBhvr>
                                        <p:cTn id="736" dur="1" fill="hold">
                                          <p:stCondLst>
                                            <p:cond delay="0"/>
                                          </p:stCondLst>
                                        </p:cTn>
                                        <p:tgtEl>
                                          <p:spTgt spid="690"/>
                                        </p:tgtEl>
                                        <p:attrNameLst>
                                          <p:attrName>style.visibility</p:attrName>
                                        </p:attrNameLst>
                                      </p:cBhvr>
                                      <p:to>
                                        <p:strVal val="visible"/>
                                      </p:to>
                                    </p:set>
                                  </p:childTnLst>
                                </p:cTn>
                              </p:par>
                              <p:par>
                                <p:cTn id="737" presetID="1" presetClass="entr" presetSubtype="0" fill="hold" grpId="12" nodeType="withEffect">
                                  <p:stCondLst>
                                    <p:cond delay="0"/>
                                  </p:stCondLst>
                                  <p:childTnLst>
                                    <p:set>
                                      <p:cBhvr>
                                        <p:cTn id="738" dur="1" fill="hold">
                                          <p:stCondLst>
                                            <p:cond delay="0"/>
                                          </p:stCondLst>
                                        </p:cTn>
                                        <p:tgtEl>
                                          <p:spTgt spid="689"/>
                                        </p:tgtEl>
                                        <p:attrNameLst>
                                          <p:attrName>style.visibility</p:attrName>
                                        </p:attrNameLst>
                                      </p:cBhvr>
                                      <p:to>
                                        <p:strVal val="visible"/>
                                      </p:to>
                                    </p:set>
                                  </p:childTnLst>
                                </p:cTn>
                              </p:par>
                              <p:par>
                                <p:cTn id="739" presetID="1" presetClass="exit" presetSubtype="0" fill="hold" grpId="2" nodeType="withEffect">
                                  <p:stCondLst>
                                    <p:cond delay="0"/>
                                  </p:stCondLst>
                                  <p:childTnLst>
                                    <p:set>
                                      <p:cBhvr>
                                        <p:cTn id="740" dur="1" fill="hold">
                                          <p:stCondLst>
                                            <p:cond delay="0"/>
                                          </p:stCondLst>
                                        </p:cTn>
                                        <p:tgtEl>
                                          <p:spTgt spid="675"/>
                                        </p:tgtEl>
                                        <p:attrNameLst>
                                          <p:attrName>style.visibility</p:attrName>
                                        </p:attrNameLst>
                                      </p:cBhvr>
                                      <p:to>
                                        <p:strVal val="hidden"/>
                                      </p:to>
                                    </p:set>
                                  </p:childTnLst>
                                </p:cTn>
                              </p:par>
                              <p:par>
                                <p:cTn id="741" presetID="1" presetClass="exit" presetSubtype="0" fill="hold" grpId="6" nodeType="withEffect">
                                  <p:stCondLst>
                                    <p:cond delay="0"/>
                                  </p:stCondLst>
                                  <p:childTnLst>
                                    <p:set>
                                      <p:cBhvr>
                                        <p:cTn id="742" dur="1" fill="hold">
                                          <p:stCondLst>
                                            <p:cond delay="0"/>
                                          </p:stCondLst>
                                        </p:cTn>
                                        <p:tgtEl>
                                          <p:spTgt spid="684"/>
                                        </p:tgtEl>
                                        <p:attrNameLst>
                                          <p:attrName>style.visibility</p:attrName>
                                        </p:attrNameLst>
                                      </p:cBhvr>
                                      <p:to>
                                        <p:strVal val="hidden"/>
                                      </p:to>
                                    </p:set>
                                  </p:childTnLst>
                                </p:cTn>
                              </p:par>
                              <p:par>
                                <p:cTn id="743" presetID="1" presetClass="exit" presetSubtype="0" fill="hold" grpId="2" nodeType="withEffect">
                                  <p:stCondLst>
                                    <p:cond delay="0"/>
                                  </p:stCondLst>
                                  <p:childTnLst>
                                    <p:set>
                                      <p:cBhvr>
                                        <p:cTn id="744" dur="1" fill="hold">
                                          <p:stCondLst>
                                            <p:cond delay="0"/>
                                          </p:stCondLst>
                                        </p:cTn>
                                        <p:tgtEl>
                                          <p:spTgt spid="676"/>
                                        </p:tgtEl>
                                        <p:attrNameLst>
                                          <p:attrName>style.visibility</p:attrName>
                                        </p:attrNameLst>
                                      </p:cBhvr>
                                      <p:to>
                                        <p:strVal val="hidden"/>
                                      </p:to>
                                    </p:set>
                                  </p:childTnLst>
                                </p:cTn>
                              </p:par>
                              <p:par>
                                <p:cTn id="745" presetID="1" presetClass="exit" presetSubtype="0" fill="hold" grpId="2" nodeType="withEffect">
                                  <p:stCondLst>
                                    <p:cond delay="0"/>
                                  </p:stCondLst>
                                  <p:childTnLst>
                                    <p:set>
                                      <p:cBhvr>
                                        <p:cTn id="746" dur="1" fill="hold">
                                          <p:stCondLst>
                                            <p:cond delay="0"/>
                                          </p:stCondLst>
                                        </p:cTn>
                                        <p:tgtEl>
                                          <p:spTgt spid="677"/>
                                        </p:tgtEl>
                                        <p:attrNameLst>
                                          <p:attrName>style.visibility</p:attrName>
                                        </p:attrNameLst>
                                      </p:cBhvr>
                                      <p:to>
                                        <p:strVal val="hidden"/>
                                      </p:to>
                                    </p:set>
                                  </p:childTnLst>
                                </p:cTn>
                              </p:par>
                              <p:par>
                                <p:cTn id="747" presetID="1" presetClass="exit" presetSubtype="0" fill="hold" grpId="2" nodeType="withEffect">
                                  <p:stCondLst>
                                    <p:cond delay="0"/>
                                  </p:stCondLst>
                                  <p:childTnLst>
                                    <p:set>
                                      <p:cBhvr>
                                        <p:cTn id="748" dur="1" fill="hold">
                                          <p:stCondLst>
                                            <p:cond delay="0"/>
                                          </p:stCondLst>
                                        </p:cTn>
                                        <p:tgtEl>
                                          <p:spTgt spid="679"/>
                                        </p:tgtEl>
                                        <p:attrNameLst>
                                          <p:attrName>style.visibility</p:attrName>
                                        </p:attrNameLst>
                                      </p:cBhvr>
                                      <p:to>
                                        <p:strVal val="hidden"/>
                                      </p:to>
                                    </p:set>
                                  </p:childTnLst>
                                </p:cTn>
                              </p:par>
                              <p:par>
                                <p:cTn id="749" presetID="1" presetClass="exit" presetSubtype="0" fill="hold" grpId="2" nodeType="withEffect">
                                  <p:stCondLst>
                                    <p:cond delay="0"/>
                                  </p:stCondLst>
                                  <p:childTnLst>
                                    <p:set>
                                      <p:cBhvr>
                                        <p:cTn id="750" dur="1" fill="hold">
                                          <p:stCondLst>
                                            <p:cond delay="0"/>
                                          </p:stCondLst>
                                        </p:cTn>
                                        <p:tgtEl>
                                          <p:spTgt spid="686"/>
                                        </p:tgtEl>
                                        <p:attrNameLst>
                                          <p:attrName>style.visibility</p:attrName>
                                        </p:attrNameLst>
                                      </p:cBhvr>
                                      <p:to>
                                        <p:strVal val="hidden"/>
                                      </p:to>
                                    </p:set>
                                  </p:childTnLst>
                                </p:cTn>
                              </p:par>
                              <p:par>
                                <p:cTn id="751" presetID="1" presetClass="exit" presetSubtype="0" fill="hold" grpId="2" nodeType="withEffect">
                                  <p:stCondLst>
                                    <p:cond delay="0"/>
                                  </p:stCondLst>
                                  <p:childTnLst>
                                    <p:set>
                                      <p:cBhvr>
                                        <p:cTn id="752" dur="1" fill="hold">
                                          <p:stCondLst>
                                            <p:cond delay="0"/>
                                          </p:stCondLst>
                                        </p:cTn>
                                        <p:tgtEl>
                                          <p:spTgt spid="680"/>
                                        </p:tgtEl>
                                        <p:attrNameLst>
                                          <p:attrName>style.visibility</p:attrName>
                                        </p:attrNameLst>
                                      </p:cBhvr>
                                      <p:to>
                                        <p:strVal val="hidden"/>
                                      </p:to>
                                    </p:set>
                                  </p:childTnLst>
                                </p:cTn>
                              </p:par>
                              <p:par>
                                <p:cTn id="753" presetID="1" presetClass="exit" presetSubtype="0" fill="hold" grpId="2" nodeType="withEffect">
                                  <p:stCondLst>
                                    <p:cond delay="0"/>
                                  </p:stCondLst>
                                  <p:childTnLst>
                                    <p:set>
                                      <p:cBhvr>
                                        <p:cTn id="754" dur="1" fill="hold">
                                          <p:stCondLst>
                                            <p:cond delay="0"/>
                                          </p:stCondLst>
                                        </p:cTn>
                                        <p:tgtEl>
                                          <p:spTgt spid="678"/>
                                        </p:tgtEl>
                                        <p:attrNameLst>
                                          <p:attrName>style.visibility</p:attrName>
                                        </p:attrNameLst>
                                      </p:cBhvr>
                                      <p:to>
                                        <p:strVal val="hidden"/>
                                      </p:to>
                                    </p:set>
                                  </p:childTnLst>
                                </p:cTn>
                              </p:par>
                              <p:par>
                                <p:cTn id="755" presetID="1" presetClass="exit" presetSubtype="0" fill="hold" grpId="2" nodeType="withEffect">
                                  <p:stCondLst>
                                    <p:cond delay="0"/>
                                  </p:stCondLst>
                                  <p:childTnLst>
                                    <p:set>
                                      <p:cBhvr>
                                        <p:cTn id="756" dur="1" fill="hold">
                                          <p:stCondLst>
                                            <p:cond delay="0"/>
                                          </p:stCondLst>
                                        </p:cTn>
                                        <p:tgtEl>
                                          <p:spTgt spid="699"/>
                                        </p:tgtEl>
                                        <p:attrNameLst>
                                          <p:attrName>style.visibility</p:attrName>
                                        </p:attrNameLst>
                                      </p:cBhvr>
                                      <p:to>
                                        <p:strVal val="hidden"/>
                                      </p:to>
                                    </p:set>
                                  </p:childTnLst>
                                </p:cTn>
                              </p:par>
                              <p:par>
                                <p:cTn id="757" presetID="1" presetClass="exit" presetSubtype="0" fill="hold" grpId="2" nodeType="withEffect">
                                  <p:stCondLst>
                                    <p:cond delay="0"/>
                                  </p:stCondLst>
                                  <p:childTnLst>
                                    <p:set>
                                      <p:cBhvr>
                                        <p:cTn id="758" dur="1" fill="hold">
                                          <p:stCondLst>
                                            <p:cond delay="0"/>
                                          </p:stCondLst>
                                        </p:cTn>
                                        <p:tgtEl>
                                          <p:spTgt spid="685"/>
                                        </p:tgtEl>
                                        <p:attrNameLst>
                                          <p:attrName>style.visibility</p:attrName>
                                        </p:attrNameLst>
                                      </p:cBhvr>
                                      <p:to>
                                        <p:strVal val="hidden"/>
                                      </p:to>
                                    </p:set>
                                  </p:childTnLst>
                                </p:cTn>
                              </p:par>
                              <p:par>
                                <p:cTn id="759" presetID="1" presetClass="exit" presetSubtype="0" fill="hold" grpId="2" nodeType="withEffect">
                                  <p:stCondLst>
                                    <p:cond delay="0"/>
                                  </p:stCondLst>
                                  <p:childTnLst>
                                    <p:set>
                                      <p:cBhvr>
                                        <p:cTn id="760" dur="1" fill="hold">
                                          <p:stCondLst>
                                            <p:cond delay="0"/>
                                          </p:stCondLst>
                                        </p:cTn>
                                        <p:tgtEl>
                                          <p:spTgt spid="700"/>
                                        </p:tgtEl>
                                        <p:attrNameLst>
                                          <p:attrName>style.visibility</p:attrName>
                                        </p:attrNameLst>
                                      </p:cBhvr>
                                      <p:to>
                                        <p:strVal val="hidden"/>
                                      </p:to>
                                    </p:set>
                                  </p:childTnLst>
                                </p:cTn>
                              </p:par>
                              <p:par>
                                <p:cTn id="761" presetID="1" presetClass="exit" presetSubtype="0" fill="hold" grpId="2" nodeType="withEffect">
                                  <p:stCondLst>
                                    <p:cond delay="0"/>
                                  </p:stCondLst>
                                  <p:childTnLst>
                                    <p:set>
                                      <p:cBhvr>
                                        <p:cTn id="762" dur="1" fill="hold">
                                          <p:stCondLst>
                                            <p:cond delay="0"/>
                                          </p:stCondLst>
                                        </p:cTn>
                                        <p:tgtEl>
                                          <p:spTgt spid="701"/>
                                        </p:tgtEl>
                                        <p:attrNameLst>
                                          <p:attrName>style.visibility</p:attrName>
                                        </p:attrNameLst>
                                      </p:cBhvr>
                                      <p:to>
                                        <p:strVal val="hidden"/>
                                      </p:to>
                                    </p:set>
                                  </p:childTnLst>
                                </p:cTn>
                              </p:par>
                              <p:par>
                                <p:cTn id="763" presetID="1" presetClass="exit" presetSubtype="0" fill="hold" grpId="2" nodeType="withEffect">
                                  <p:stCondLst>
                                    <p:cond delay="0"/>
                                  </p:stCondLst>
                                  <p:childTnLst>
                                    <p:set>
                                      <p:cBhvr>
                                        <p:cTn id="764" dur="1" fill="hold">
                                          <p:stCondLst>
                                            <p:cond delay="0"/>
                                          </p:stCondLst>
                                        </p:cTn>
                                        <p:tgtEl>
                                          <p:spTgt spid="703"/>
                                        </p:tgtEl>
                                        <p:attrNameLst>
                                          <p:attrName>style.visibility</p:attrName>
                                        </p:attrNameLst>
                                      </p:cBhvr>
                                      <p:to>
                                        <p:strVal val="hidden"/>
                                      </p:to>
                                    </p:set>
                                  </p:childTnLst>
                                </p:cTn>
                              </p:par>
                              <p:par>
                                <p:cTn id="765" presetID="1" presetClass="exit" presetSubtype="0" fill="hold" grpId="6" nodeType="withEffect">
                                  <p:stCondLst>
                                    <p:cond delay="0"/>
                                  </p:stCondLst>
                                  <p:childTnLst>
                                    <p:set>
                                      <p:cBhvr>
                                        <p:cTn id="766" dur="1" fill="hold">
                                          <p:stCondLst>
                                            <p:cond delay="0"/>
                                          </p:stCondLst>
                                        </p:cTn>
                                        <p:tgtEl>
                                          <p:spTgt spid="683"/>
                                        </p:tgtEl>
                                        <p:attrNameLst>
                                          <p:attrName>style.visibility</p:attrName>
                                        </p:attrNameLst>
                                      </p:cBhvr>
                                      <p:to>
                                        <p:strVal val="hidden"/>
                                      </p:to>
                                    </p:set>
                                  </p:childTnLst>
                                </p:cTn>
                              </p:par>
                              <p:par>
                                <p:cTn id="767" presetID="1" presetClass="exit" presetSubtype="0" fill="hold" grpId="2" nodeType="withEffect">
                                  <p:stCondLst>
                                    <p:cond delay="0"/>
                                  </p:stCondLst>
                                  <p:childTnLst>
                                    <p:set>
                                      <p:cBhvr>
                                        <p:cTn id="768" dur="1" fill="hold">
                                          <p:stCondLst>
                                            <p:cond delay="0"/>
                                          </p:stCondLst>
                                        </p:cTn>
                                        <p:tgtEl>
                                          <p:spTgt spid="704"/>
                                        </p:tgtEl>
                                        <p:attrNameLst>
                                          <p:attrName>style.visibility</p:attrName>
                                        </p:attrNameLst>
                                      </p:cBhvr>
                                      <p:to>
                                        <p:strVal val="hidden"/>
                                      </p:to>
                                    </p:set>
                                  </p:childTnLst>
                                </p:cTn>
                              </p:par>
                              <p:par>
                                <p:cTn id="769" presetID="1" presetClass="exit" presetSubtype="0" fill="hold" grpId="2" nodeType="withEffect">
                                  <p:stCondLst>
                                    <p:cond delay="0"/>
                                  </p:stCondLst>
                                  <p:childTnLst>
                                    <p:set>
                                      <p:cBhvr>
                                        <p:cTn id="770" dur="1" fill="hold">
                                          <p:stCondLst>
                                            <p:cond delay="0"/>
                                          </p:stCondLst>
                                        </p:cTn>
                                        <p:tgtEl>
                                          <p:spTgt spid="702"/>
                                        </p:tgtEl>
                                        <p:attrNameLst>
                                          <p:attrName>style.visibility</p:attrName>
                                        </p:attrNameLst>
                                      </p:cBhvr>
                                      <p:to>
                                        <p:strVal val="hidden"/>
                                      </p:to>
                                    </p:set>
                                  </p:childTnLst>
                                </p:cTn>
                              </p:par>
                              <p:par>
                                <p:cTn id="771" presetID="1" presetClass="exit" presetSubtype="0" fill="hold" grpId="2" nodeType="withEffect">
                                  <p:stCondLst>
                                    <p:cond delay="0"/>
                                  </p:stCondLst>
                                  <p:childTnLst>
                                    <p:set>
                                      <p:cBhvr>
                                        <p:cTn id="772" dur="1" fill="hold">
                                          <p:stCondLst>
                                            <p:cond delay="0"/>
                                          </p:stCondLst>
                                        </p:cTn>
                                        <p:tgtEl>
                                          <p:spTgt spid="711"/>
                                        </p:tgtEl>
                                        <p:attrNameLst>
                                          <p:attrName>style.visibility</p:attrName>
                                        </p:attrNameLst>
                                      </p:cBhvr>
                                      <p:to>
                                        <p:strVal val="hidden"/>
                                      </p:to>
                                    </p:set>
                                  </p:childTnLst>
                                </p:cTn>
                              </p:par>
                              <p:par>
                                <p:cTn id="773" presetID="1" presetClass="exit" presetSubtype="0" fill="hold" grpId="6" nodeType="withEffect">
                                  <p:stCondLst>
                                    <p:cond delay="0"/>
                                  </p:stCondLst>
                                  <p:childTnLst>
                                    <p:set>
                                      <p:cBhvr>
                                        <p:cTn id="774" dur="1" fill="hold">
                                          <p:stCondLst>
                                            <p:cond delay="0"/>
                                          </p:stCondLst>
                                        </p:cTn>
                                        <p:tgtEl>
                                          <p:spTgt spid="682"/>
                                        </p:tgtEl>
                                        <p:attrNameLst>
                                          <p:attrName>style.visibility</p:attrName>
                                        </p:attrNameLst>
                                      </p:cBhvr>
                                      <p:to>
                                        <p:strVal val="hidden"/>
                                      </p:to>
                                    </p:set>
                                  </p:childTnLst>
                                </p:cTn>
                              </p:par>
                              <p:par>
                                <p:cTn id="775" presetID="1" presetClass="exit" presetSubtype="0" fill="hold" grpId="2" nodeType="withEffect">
                                  <p:stCondLst>
                                    <p:cond delay="0"/>
                                  </p:stCondLst>
                                  <p:childTnLst>
                                    <p:set>
                                      <p:cBhvr>
                                        <p:cTn id="776" dur="1" fill="hold">
                                          <p:stCondLst>
                                            <p:cond delay="0"/>
                                          </p:stCondLst>
                                        </p:cTn>
                                        <p:tgtEl>
                                          <p:spTgt spid="712"/>
                                        </p:tgtEl>
                                        <p:attrNameLst>
                                          <p:attrName>style.visibility</p:attrName>
                                        </p:attrNameLst>
                                      </p:cBhvr>
                                      <p:to>
                                        <p:strVal val="hidden"/>
                                      </p:to>
                                    </p:set>
                                  </p:childTnLst>
                                </p:cTn>
                              </p:par>
                              <p:par>
                                <p:cTn id="777" presetID="1" presetClass="exit" presetSubtype="0" fill="hold" grpId="2" nodeType="withEffect">
                                  <p:stCondLst>
                                    <p:cond delay="0"/>
                                  </p:stCondLst>
                                  <p:childTnLst>
                                    <p:set>
                                      <p:cBhvr>
                                        <p:cTn id="778" dur="1" fill="hold">
                                          <p:stCondLst>
                                            <p:cond delay="0"/>
                                          </p:stCondLst>
                                        </p:cTn>
                                        <p:tgtEl>
                                          <p:spTgt spid="713"/>
                                        </p:tgtEl>
                                        <p:attrNameLst>
                                          <p:attrName>style.visibility</p:attrName>
                                        </p:attrNameLst>
                                      </p:cBhvr>
                                      <p:to>
                                        <p:strVal val="hidden"/>
                                      </p:to>
                                    </p:set>
                                  </p:childTnLst>
                                </p:cTn>
                              </p:par>
                              <p:par>
                                <p:cTn id="779" presetID="1" presetClass="exit" presetSubtype="0" fill="hold" grpId="2" nodeType="withEffect">
                                  <p:stCondLst>
                                    <p:cond delay="0"/>
                                  </p:stCondLst>
                                  <p:childTnLst>
                                    <p:set>
                                      <p:cBhvr>
                                        <p:cTn id="780" dur="1" fill="hold">
                                          <p:stCondLst>
                                            <p:cond delay="0"/>
                                          </p:stCondLst>
                                        </p:cTn>
                                        <p:tgtEl>
                                          <p:spTgt spid="715"/>
                                        </p:tgtEl>
                                        <p:attrNameLst>
                                          <p:attrName>style.visibility</p:attrName>
                                        </p:attrNameLst>
                                      </p:cBhvr>
                                      <p:to>
                                        <p:strVal val="hidden"/>
                                      </p:to>
                                    </p:set>
                                  </p:childTnLst>
                                </p:cTn>
                              </p:par>
                              <p:par>
                                <p:cTn id="781" presetID="1" presetClass="exit" presetSubtype="0" fill="hold" grpId="2" nodeType="withEffect">
                                  <p:stCondLst>
                                    <p:cond delay="0"/>
                                  </p:stCondLst>
                                  <p:childTnLst>
                                    <p:set>
                                      <p:cBhvr>
                                        <p:cTn id="782" dur="1" fill="hold">
                                          <p:stCondLst>
                                            <p:cond delay="0"/>
                                          </p:stCondLst>
                                        </p:cTn>
                                        <p:tgtEl>
                                          <p:spTgt spid="716"/>
                                        </p:tgtEl>
                                        <p:attrNameLst>
                                          <p:attrName>style.visibility</p:attrName>
                                        </p:attrNameLst>
                                      </p:cBhvr>
                                      <p:to>
                                        <p:strVal val="hidden"/>
                                      </p:to>
                                    </p:set>
                                  </p:childTnLst>
                                </p:cTn>
                              </p:par>
                              <p:par>
                                <p:cTn id="783" presetID="1" presetClass="exit" presetSubtype="0" fill="hold" grpId="2" nodeType="withEffect">
                                  <p:stCondLst>
                                    <p:cond delay="0"/>
                                  </p:stCondLst>
                                  <p:childTnLst>
                                    <p:set>
                                      <p:cBhvr>
                                        <p:cTn id="784" dur="1" fill="hold">
                                          <p:stCondLst>
                                            <p:cond delay="0"/>
                                          </p:stCondLst>
                                        </p:cTn>
                                        <p:tgtEl>
                                          <p:spTgt spid="714"/>
                                        </p:tgtEl>
                                        <p:attrNameLst>
                                          <p:attrName>style.visibility</p:attrName>
                                        </p:attrNameLst>
                                      </p:cBhvr>
                                      <p:to>
                                        <p:strVal val="hidden"/>
                                      </p:to>
                                    </p:set>
                                  </p:childTnLst>
                                </p:cTn>
                              </p:par>
                              <p:par>
                                <p:cTn id="785" presetID="1" presetClass="exit" presetSubtype="0" fill="hold" grpId="2" nodeType="withEffect">
                                  <p:stCondLst>
                                    <p:cond delay="0"/>
                                  </p:stCondLst>
                                  <p:childTnLst>
                                    <p:set>
                                      <p:cBhvr>
                                        <p:cTn id="786" dur="1" fill="hold">
                                          <p:stCondLst>
                                            <p:cond delay="0"/>
                                          </p:stCondLst>
                                        </p:cTn>
                                        <p:tgtEl>
                                          <p:spTgt spid="687"/>
                                        </p:tgtEl>
                                        <p:attrNameLst>
                                          <p:attrName>style.visibility</p:attrName>
                                        </p:attrNameLst>
                                      </p:cBhvr>
                                      <p:to>
                                        <p:strVal val="hidden"/>
                                      </p:to>
                                    </p:set>
                                  </p:childTnLst>
                                </p:cTn>
                              </p:par>
                              <p:par>
                                <p:cTn id="787" presetID="1" presetClass="exit" presetSubtype="0" fill="hold" grpId="2" nodeType="withEffect">
                                  <p:stCondLst>
                                    <p:cond delay="0"/>
                                  </p:stCondLst>
                                  <p:childTnLst>
                                    <p:set>
                                      <p:cBhvr>
                                        <p:cTn id="788" dur="1" fill="hold">
                                          <p:stCondLst>
                                            <p:cond delay="0"/>
                                          </p:stCondLst>
                                        </p:cTn>
                                        <p:tgtEl>
                                          <p:spTgt spid="723"/>
                                        </p:tgtEl>
                                        <p:attrNameLst>
                                          <p:attrName>style.visibility</p:attrName>
                                        </p:attrNameLst>
                                      </p:cBhvr>
                                      <p:to>
                                        <p:strVal val="hidden"/>
                                      </p:to>
                                    </p:set>
                                  </p:childTnLst>
                                </p:cTn>
                              </p:par>
                              <p:par>
                                <p:cTn id="789" presetID="1" presetClass="exit" presetSubtype="0" fill="hold" grpId="6" nodeType="withEffect">
                                  <p:stCondLst>
                                    <p:cond delay="0"/>
                                  </p:stCondLst>
                                  <p:childTnLst>
                                    <p:set>
                                      <p:cBhvr>
                                        <p:cTn id="790" dur="1" fill="hold">
                                          <p:stCondLst>
                                            <p:cond delay="0"/>
                                          </p:stCondLst>
                                        </p:cTn>
                                        <p:tgtEl>
                                          <p:spTgt spid="681"/>
                                        </p:tgtEl>
                                        <p:attrNameLst>
                                          <p:attrName>style.visibility</p:attrName>
                                        </p:attrNameLst>
                                      </p:cBhvr>
                                      <p:to>
                                        <p:strVal val="hidden"/>
                                      </p:to>
                                    </p:set>
                                  </p:childTnLst>
                                </p:cTn>
                              </p:par>
                              <p:par>
                                <p:cTn id="791" presetID="1" presetClass="exit" presetSubtype="0" fill="hold" grpId="2" nodeType="withEffect">
                                  <p:stCondLst>
                                    <p:cond delay="0"/>
                                  </p:stCondLst>
                                  <p:childTnLst>
                                    <p:set>
                                      <p:cBhvr>
                                        <p:cTn id="792" dur="1" fill="hold">
                                          <p:stCondLst>
                                            <p:cond delay="0"/>
                                          </p:stCondLst>
                                        </p:cTn>
                                        <p:tgtEl>
                                          <p:spTgt spid="724"/>
                                        </p:tgtEl>
                                        <p:attrNameLst>
                                          <p:attrName>style.visibility</p:attrName>
                                        </p:attrNameLst>
                                      </p:cBhvr>
                                      <p:to>
                                        <p:strVal val="hidden"/>
                                      </p:to>
                                    </p:set>
                                  </p:childTnLst>
                                </p:cTn>
                              </p:par>
                              <p:par>
                                <p:cTn id="793" presetID="1" presetClass="exit" presetSubtype="0" fill="hold" grpId="2" nodeType="withEffect">
                                  <p:stCondLst>
                                    <p:cond delay="0"/>
                                  </p:stCondLst>
                                  <p:childTnLst>
                                    <p:set>
                                      <p:cBhvr>
                                        <p:cTn id="794" dur="1" fill="hold">
                                          <p:stCondLst>
                                            <p:cond delay="0"/>
                                          </p:stCondLst>
                                        </p:cTn>
                                        <p:tgtEl>
                                          <p:spTgt spid="725"/>
                                        </p:tgtEl>
                                        <p:attrNameLst>
                                          <p:attrName>style.visibility</p:attrName>
                                        </p:attrNameLst>
                                      </p:cBhvr>
                                      <p:to>
                                        <p:strVal val="hidden"/>
                                      </p:to>
                                    </p:set>
                                  </p:childTnLst>
                                </p:cTn>
                              </p:par>
                              <p:par>
                                <p:cTn id="795" presetID="1" presetClass="exit" presetSubtype="0" fill="hold" grpId="2" nodeType="withEffect">
                                  <p:stCondLst>
                                    <p:cond delay="0"/>
                                  </p:stCondLst>
                                  <p:childTnLst>
                                    <p:set>
                                      <p:cBhvr>
                                        <p:cTn id="796" dur="1" fill="hold">
                                          <p:stCondLst>
                                            <p:cond delay="0"/>
                                          </p:stCondLst>
                                        </p:cTn>
                                        <p:tgtEl>
                                          <p:spTgt spid="727"/>
                                        </p:tgtEl>
                                        <p:attrNameLst>
                                          <p:attrName>style.visibility</p:attrName>
                                        </p:attrNameLst>
                                      </p:cBhvr>
                                      <p:to>
                                        <p:strVal val="hidden"/>
                                      </p:to>
                                    </p:set>
                                  </p:childTnLst>
                                </p:cTn>
                              </p:par>
                              <p:par>
                                <p:cTn id="797" presetID="1" presetClass="exit" presetSubtype="0" fill="hold" grpId="2" nodeType="withEffect">
                                  <p:stCondLst>
                                    <p:cond delay="0"/>
                                  </p:stCondLst>
                                  <p:childTnLst>
                                    <p:set>
                                      <p:cBhvr>
                                        <p:cTn id="798" dur="1" fill="hold">
                                          <p:stCondLst>
                                            <p:cond delay="0"/>
                                          </p:stCondLst>
                                        </p:cTn>
                                        <p:tgtEl>
                                          <p:spTgt spid="728"/>
                                        </p:tgtEl>
                                        <p:attrNameLst>
                                          <p:attrName>style.visibility</p:attrName>
                                        </p:attrNameLst>
                                      </p:cBhvr>
                                      <p:to>
                                        <p:strVal val="hidden"/>
                                      </p:to>
                                    </p:set>
                                  </p:childTnLst>
                                </p:cTn>
                              </p:par>
                              <p:par>
                                <p:cTn id="799" presetID="1" presetClass="exit" presetSubtype="0" fill="hold" grpId="2" nodeType="withEffect">
                                  <p:stCondLst>
                                    <p:cond delay="0"/>
                                  </p:stCondLst>
                                  <p:childTnLst>
                                    <p:set>
                                      <p:cBhvr>
                                        <p:cTn id="800" dur="1" fill="hold">
                                          <p:stCondLst>
                                            <p:cond delay="0"/>
                                          </p:stCondLst>
                                        </p:cTn>
                                        <p:tgtEl>
                                          <p:spTgt spid="688"/>
                                        </p:tgtEl>
                                        <p:attrNameLst>
                                          <p:attrName>style.visibility</p:attrName>
                                        </p:attrNameLst>
                                      </p:cBhvr>
                                      <p:to>
                                        <p:strVal val="hidden"/>
                                      </p:to>
                                    </p:set>
                                  </p:childTnLst>
                                </p:cTn>
                              </p:par>
                              <p:par>
                                <p:cTn id="801" presetID="1" presetClass="exit" presetSubtype="0" fill="hold" grpId="2" nodeType="withEffect">
                                  <p:stCondLst>
                                    <p:cond delay="0"/>
                                  </p:stCondLst>
                                  <p:childTnLst>
                                    <p:set>
                                      <p:cBhvr>
                                        <p:cTn id="802" dur="1" fill="hold">
                                          <p:stCondLst>
                                            <p:cond delay="0"/>
                                          </p:stCondLst>
                                        </p:cTn>
                                        <p:tgtEl>
                                          <p:spTgt spid="726"/>
                                        </p:tgtEl>
                                        <p:attrNameLst>
                                          <p:attrName>style.visibility</p:attrName>
                                        </p:attrNameLst>
                                      </p:cBhvr>
                                      <p:to>
                                        <p:strVal val="hidden"/>
                                      </p:to>
                                    </p:set>
                                  </p:childTnLst>
                                </p:cTn>
                              </p:par>
                              <p:par>
                                <p:cTn id="803" presetID="1" presetClass="entr" presetSubtype="0" fill="hold" grpId="12" nodeType="withEffect">
                                  <p:stCondLst>
                                    <p:cond delay="0"/>
                                  </p:stCondLst>
                                  <p:childTnLst>
                                    <p:set>
                                      <p:cBhvr>
                                        <p:cTn id="804" dur="1" fill="hold">
                                          <p:stCondLst>
                                            <p:cond delay="0"/>
                                          </p:stCondLst>
                                        </p:cTn>
                                        <p:tgtEl>
                                          <p:spTgt spid="631"/>
                                        </p:tgtEl>
                                        <p:attrNameLst>
                                          <p:attrName>style.visibility</p:attrName>
                                        </p:attrNameLst>
                                      </p:cBhvr>
                                      <p:to>
                                        <p:strVal val="visible"/>
                                      </p:to>
                                    </p:set>
                                  </p:childTnLst>
                                </p:cTn>
                              </p:par>
                              <p:par>
                                <p:cTn id="805" presetID="1" presetClass="entr" presetSubtype="0" fill="hold" grpId="12" nodeType="withEffect">
                                  <p:stCondLst>
                                    <p:cond delay="0"/>
                                  </p:stCondLst>
                                  <p:childTnLst>
                                    <p:set>
                                      <p:cBhvr>
                                        <p:cTn id="806" dur="1" fill="hold">
                                          <p:stCondLst>
                                            <p:cond delay="0"/>
                                          </p:stCondLst>
                                        </p:cTn>
                                        <p:tgtEl>
                                          <p:spTgt spid="632"/>
                                        </p:tgtEl>
                                        <p:attrNameLst>
                                          <p:attrName>style.visibility</p:attrName>
                                        </p:attrNameLst>
                                      </p:cBhvr>
                                      <p:to>
                                        <p:strVal val="visible"/>
                                      </p:to>
                                    </p:set>
                                  </p:childTnLst>
                                </p:cTn>
                              </p:par>
                              <p:par>
                                <p:cTn id="807" presetID="1" presetClass="entr" presetSubtype="0" fill="hold" grpId="12" nodeType="withEffect">
                                  <p:stCondLst>
                                    <p:cond delay="0"/>
                                  </p:stCondLst>
                                  <p:childTnLst>
                                    <p:set>
                                      <p:cBhvr>
                                        <p:cTn id="808" dur="1" fill="hold">
                                          <p:stCondLst>
                                            <p:cond delay="0"/>
                                          </p:stCondLst>
                                        </p:cTn>
                                        <p:tgtEl>
                                          <p:spTgt spid="630"/>
                                        </p:tgtEl>
                                        <p:attrNameLst>
                                          <p:attrName>style.visibility</p:attrName>
                                        </p:attrNameLst>
                                      </p:cBhvr>
                                      <p:to>
                                        <p:strVal val="visible"/>
                                      </p:to>
                                    </p:set>
                                  </p:childTnLst>
                                </p:cTn>
                              </p:par>
                              <p:par>
                                <p:cTn id="809" presetID="1" presetClass="entr" presetSubtype="0" fill="hold" grpId="12" nodeType="withEffect">
                                  <p:stCondLst>
                                    <p:cond delay="0"/>
                                  </p:stCondLst>
                                  <p:childTnLst>
                                    <p:set>
                                      <p:cBhvr>
                                        <p:cTn id="810" dur="1" fill="hold">
                                          <p:stCondLst>
                                            <p:cond delay="0"/>
                                          </p:stCondLst>
                                        </p:cTn>
                                        <p:tgtEl>
                                          <p:spTgt spid="629"/>
                                        </p:tgtEl>
                                        <p:attrNameLst>
                                          <p:attrName>style.visibility</p:attrName>
                                        </p:attrNameLst>
                                      </p:cBhvr>
                                      <p:to>
                                        <p:strVal val="visible"/>
                                      </p:to>
                                    </p:set>
                                  </p:childTnLst>
                                </p:cTn>
                              </p:par>
                              <p:par>
                                <p:cTn id="811" presetID="1" presetClass="exit" presetSubtype="0" fill="hold" grpId="2" nodeType="withEffect">
                                  <p:stCondLst>
                                    <p:cond delay="0"/>
                                  </p:stCondLst>
                                  <p:childTnLst>
                                    <p:set>
                                      <p:cBhvr>
                                        <p:cTn id="812" dur="1" fill="hold">
                                          <p:stCondLst>
                                            <p:cond delay="0"/>
                                          </p:stCondLst>
                                        </p:cTn>
                                        <p:tgtEl>
                                          <p:spTgt spid="615"/>
                                        </p:tgtEl>
                                        <p:attrNameLst>
                                          <p:attrName>style.visibility</p:attrName>
                                        </p:attrNameLst>
                                      </p:cBhvr>
                                      <p:to>
                                        <p:strVal val="hidden"/>
                                      </p:to>
                                    </p:set>
                                  </p:childTnLst>
                                </p:cTn>
                              </p:par>
                              <p:par>
                                <p:cTn id="813" presetID="1" presetClass="exit" presetSubtype="0" fill="hold" grpId="6" nodeType="withEffect">
                                  <p:stCondLst>
                                    <p:cond delay="0"/>
                                  </p:stCondLst>
                                  <p:childTnLst>
                                    <p:set>
                                      <p:cBhvr>
                                        <p:cTn id="814" dur="1" fill="hold">
                                          <p:stCondLst>
                                            <p:cond delay="0"/>
                                          </p:stCondLst>
                                        </p:cTn>
                                        <p:tgtEl>
                                          <p:spTgt spid="624"/>
                                        </p:tgtEl>
                                        <p:attrNameLst>
                                          <p:attrName>style.visibility</p:attrName>
                                        </p:attrNameLst>
                                      </p:cBhvr>
                                      <p:to>
                                        <p:strVal val="hidden"/>
                                      </p:to>
                                    </p:set>
                                  </p:childTnLst>
                                </p:cTn>
                              </p:par>
                              <p:par>
                                <p:cTn id="815" presetID="1" presetClass="exit" presetSubtype="0" fill="hold" grpId="2" nodeType="withEffect">
                                  <p:stCondLst>
                                    <p:cond delay="0"/>
                                  </p:stCondLst>
                                  <p:childTnLst>
                                    <p:set>
                                      <p:cBhvr>
                                        <p:cTn id="816" dur="1" fill="hold">
                                          <p:stCondLst>
                                            <p:cond delay="0"/>
                                          </p:stCondLst>
                                        </p:cTn>
                                        <p:tgtEl>
                                          <p:spTgt spid="616"/>
                                        </p:tgtEl>
                                        <p:attrNameLst>
                                          <p:attrName>style.visibility</p:attrName>
                                        </p:attrNameLst>
                                      </p:cBhvr>
                                      <p:to>
                                        <p:strVal val="hidden"/>
                                      </p:to>
                                    </p:set>
                                  </p:childTnLst>
                                </p:cTn>
                              </p:par>
                              <p:par>
                                <p:cTn id="817" presetID="1" presetClass="exit" presetSubtype="0" fill="hold" grpId="2" nodeType="withEffect">
                                  <p:stCondLst>
                                    <p:cond delay="0"/>
                                  </p:stCondLst>
                                  <p:childTnLst>
                                    <p:set>
                                      <p:cBhvr>
                                        <p:cTn id="818" dur="1" fill="hold">
                                          <p:stCondLst>
                                            <p:cond delay="0"/>
                                          </p:stCondLst>
                                        </p:cTn>
                                        <p:tgtEl>
                                          <p:spTgt spid="617"/>
                                        </p:tgtEl>
                                        <p:attrNameLst>
                                          <p:attrName>style.visibility</p:attrName>
                                        </p:attrNameLst>
                                      </p:cBhvr>
                                      <p:to>
                                        <p:strVal val="hidden"/>
                                      </p:to>
                                    </p:set>
                                  </p:childTnLst>
                                </p:cTn>
                              </p:par>
                              <p:par>
                                <p:cTn id="819" presetID="1" presetClass="exit" presetSubtype="0" fill="hold" grpId="2" nodeType="withEffect">
                                  <p:stCondLst>
                                    <p:cond delay="0"/>
                                  </p:stCondLst>
                                  <p:childTnLst>
                                    <p:set>
                                      <p:cBhvr>
                                        <p:cTn id="820" dur="1" fill="hold">
                                          <p:stCondLst>
                                            <p:cond delay="0"/>
                                          </p:stCondLst>
                                        </p:cTn>
                                        <p:tgtEl>
                                          <p:spTgt spid="619"/>
                                        </p:tgtEl>
                                        <p:attrNameLst>
                                          <p:attrName>style.visibility</p:attrName>
                                        </p:attrNameLst>
                                      </p:cBhvr>
                                      <p:to>
                                        <p:strVal val="hidden"/>
                                      </p:to>
                                    </p:set>
                                  </p:childTnLst>
                                </p:cTn>
                              </p:par>
                              <p:par>
                                <p:cTn id="821" presetID="1" presetClass="exit" presetSubtype="0" fill="hold" grpId="2" nodeType="withEffect">
                                  <p:stCondLst>
                                    <p:cond delay="0"/>
                                  </p:stCondLst>
                                  <p:childTnLst>
                                    <p:set>
                                      <p:cBhvr>
                                        <p:cTn id="822" dur="1" fill="hold">
                                          <p:stCondLst>
                                            <p:cond delay="0"/>
                                          </p:stCondLst>
                                        </p:cTn>
                                        <p:tgtEl>
                                          <p:spTgt spid="626"/>
                                        </p:tgtEl>
                                        <p:attrNameLst>
                                          <p:attrName>style.visibility</p:attrName>
                                        </p:attrNameLst>
                                      </p:cBhvr>
                                      <p:to>
                                        <p:strVal val="hidden"/>
                                      </p:to>
                                    </p:set>
                                  </p:childTnLst>
                                </p:cTn>
                              </p:par>
                              <p:par>
                                <p:cTn id="823" presetID="1" presetClass="exit" presetSubtype="0" fill="hold" grpId="2" nodeType="withEffect">
                                  <p:stCondLst>
                                    <p:cond delay="0"/>
                                  </p:stCondLst>
                                  <p:childTnLst>
                                    <p:set>
                                      <p:cBhvr>
                                        <p:cTn id="824" dur="1" fill="hold">
                                          <p:stCondLst>
                                            <p:cond delay="0"/>
                                          </p:stCondLst>
                                        </p:cTn>
                                        <p:tgtEl>
                                          <p:spTgt spid="620"/>
                                        </p:tgtEl>
                                        <p:attrNameLst>
                                          <p:attrName>style.visibility</p:attrName>
                                        </p:attrNameLst>
                                      </p:cBhvr>
                                      <p:to>
                                        <p:strVal val="hidden"/>
                                      </p:to>
                                    </p:set>
                                  </p:childTnLst>
                                </p:cTn>
                              </p:par>
                              <p:par>
                                <p:cTn id="825" presetID="1" presetClass="exit" presetSubtype="0" fill="hold" grpId="2" nodeType="withEffect">
                                  <p:stCondLst>
                                    <p:cond delay="0"/>
                                  </p:stCondLst>
                                  <p:childTnLst>
                                    <p:set>
                                      <p:cBhvr>
                                        <p:cTn id="826" dur="1" fill="hold">
                                          <p:stCondLst>
                                            <p:cond delay="0"/>
                                          </p:stCondLst>
                                        </p:cTn>
                                        <p:tgtEl>
                                          <p:spTgt spid="618"/>
                                        </p:tgtEl>
                                        <p:attrNameLst>
                                          <p:attrName>style.visibility</p:attrName>
                                        </p:attrNameLst>
                                      </p:cBhvr>
                                      <p:to>
                                        <p:strVal val="hidden"/>
                                      </p:to>
                                    </p:set>
                                  </p:childTnLst>
                                </p:cTn>
                              </p:par>
                              <p:par>
                                <p:cTn id="827" presetID="1" presetClass="exit" presetSubtype="0" fill="hold" grpId="2" nodeType="withEffect">
                                  <p:stCondLst>
                                    <p:cond delay="0"/>
                                  </p:stCondLst>
                                  <p:childTnLst>
                                    <p:set>
                                      <p:cBhvr>
                                        <p:cTn id="828" dur="1" fill="hold">
                                          <p:stCondLst>
                                            <p:cond delay="0"/>
                                          </p:stCondLst>
                                        </p:cTn>
                                        <p:tgtEl>
                                          <p:spTgt spid="639"/>
                                        </p:tgtEl>
                                        <p:attrNameLst>
                                          <p:attrName>style.visibility</p:attrName>
                                        </p:attrNameLst>
                                      </p:cBhvr>
                                      <p:to>
                                        <p:strVal val="hidden"/>
                                      </p:to>
                                    </p:set>
                                  </p:childTnLst>
                                </p:cTn>
                              </p:par>
                              <p:par>
                                <p:cTn id="829" presetID="1" presetClass="exit" presetSubtype="0" fill="hold" grpId="2" nodeType="withEffect">
                                  <p:stCondLst>
                                    <p:cond delay="0"/>
                                  </p:stCondLst>
                                  <p:childTnLst>
                                    <p:set>
                                      <p:cBhvr>
                                        <p:cTn id="830" dur="1" fill="hold">
                                          <p:stCondLst>
                                            <p:cond delay="0"/>
                                          </p:stCondLst>
                                        </p:cTn>
                                        <p:tgtEl>
                                          <p:spTgt spid="625"/>
                                        </p:tgtEl>
                                        <p:attrNameLst>
                                          <p:attrName>style.visibility</p:attrName>
                                        </p:attrNameLst>
                                      </p:cBhvr>
                                      <p:to>
                                        <p:strVal val="hidden"/>
                                      </p:to>
                                    </p:set>
                                  </p:childTnLst>
                                </p:cTn>
                              </p:par>
                              <p:par>
                                <p:cTn id="831" presetID="1" presetClass="exit" presetSubtype="0" fill="hold" grpId="2" nodeType="withEffect">
                                  <p:stCondLst>
                                    <p:cond delay="0"/>
                                  </p:stCondLst>
                                  <p:childTnLst>
                                    <p:set>
                                      <p:cBhvr>
                                        <p:cTn id="832" dur="1" fill="hold">
                                          <p:stCondLst>
                                            <p:cond delay="0"/>
                                          </p:stCondLst>
                                        </p:cTn>
                                        <p:tgtEl>
                                          <p:spTgt spid="640"/>
                                        </p:tgtEl>
                                        <p:attrNameLst>
                                          <p:attrName>style.visibility</p:attrName>
                                        </p:attrNameLst>
                                      </p:cBhvr>
                                      <p:to>
                                        <p:strVal val="hidden"/>
                                      </p:to>
                                    </p:set>
                                  </p:childTnLst>
                                </p:cTn>
                              </p:par>
                              <p:par>
                                <p:cTn id="833" presetID="1" presetClass="exit" presetSubtype="0" fill="hold" grpId="2" nodeType="withEffect">
                                  <p:stCondLst>
                                    <p:cond delay="0"/>
                                  </p:stCondLst>
                                  <p:childTnLst>
                                    <p:set>
                                      <p:cBhvr>
                                        <p:cTn id="834" dur="1" fill="hold">
                                          <p:stCondLst>
                                            <p:cond delay="0"/>
                                          </p:stCondLst>
                                        </p:cTn>
                                        <p:tgtEl>
                                          <p:spTgt spid="641"/>
                                        </p:tgtEl>
                                        <p:attrNameLst>
                                          <p:attrName>style.visibility</p:attrName>
                                        </p:attrNameLst>
                                      </p:cBhvr>
                                      <p:to>
                                        <p:strVal val="hidden"/>
                                      </p:to>
                                    </p:set>
                                  </p:childTnLst>
                                </p:cTn>
                              </p:par>
                              <p:par>
                                <p:cTn id="835" presetID="1" presetClass="exit" presetSubtype="0" fill="hold" grpId="2" nodeType="withEffect">
                                  <p:stCondLst>
                                    <p:cond delay="0"/>
                                  </p:stCondLst>
                                  <p:childTnLst>
                                    <p:set>
                                      <p:cBhvr>
                                        <p:cTn id="836" dur="1" fill="hold">
                                          <p:stCondLst>
                                            <p:cond delay="0"/>
                                          </p:stCondLst>
                                        </p:cTn>
                                        <p:tgtEl>
                                          <p:spTgt spid="643"/>
                                        </p:tgtEl>
                                        <p:attrNameLst>
                                          <p:attrName>style.visibility</p:attrName>
                                        </p:attrNameLst>
                                      </p:cBhvr>
                                      <p:to>
                                        <p:strVal val="hidden"/>
                                      </p:to>
                                    </p:set>
                                  </p:childTnLst>
                                </p:cTn>
                              </p:par>
                              <p:par>
                                <p:cTn id="837" presetID="1" presetClass="exit" presetSubtype="0" fill="hold" grpId="6" nodeType="withEffect">
                                  <p:stCondLst>
                                    <p:cond delay="0"/>
                                  </p:stCondLst>
                                  <p:childTnLst>
                                    <p:set>
                                      <p:cBhvr>
                                        <p:cTn id="838" dur="1" fill="hold">
                                          <p:stCondLst>
                                            <p:cond delay="0"/>
                                          </p:stCondLst>
                                        </p:cTn>
                                        <p:tgtEl>
                                          <p:spTgt spid="623"/>
                                        </p:tgtEl>
                                        <p:attrNameLst>
                                          <p:attrName>style.visibility</p:attrName>
                                        </p:attrNameLst>
                                      </p:cBhvr>
                                      <p:to>
                                        <p:strVal val="hidden"/>
                                      </p:to>
                                    </p:set>
                                  </p:childTnLst>
                                </p:cTn>
                              </p:par>
                              <p:par>
                                <p:cTn id="839" presetID="1" presetClass="exit" presetSubtype="0" fill="hold" grpId="2" nodeType="withEffect">
                                  <p:stCondLst>
                                    <p:cond delay="0"/>
                                  </p:stCondLst>
                                  <p:childTnLst>
                                    <p:set>
                                      <p:cBhvr>
                                        <p:cTn id="840" dur="1" fill="hold">
                                          <p:stCondLst>
                                            <p:cond delay="0"/>
                                          </p:stCondLst>
                                        </p:cTn>
                                        <p:tgtEl>
                                          <p:spTgt spid="644"/>
                                        </p:tgtEl>
                                        <p:attrNameLst>
                                          <p:attrName>style.visibility</p:attrName>
                                        </p:attrNameLst>
                                      </p:cBhvr>
                                      <p:to>
                                        <p:strVal val="hidden"/>
                                      </p:to>
                                    </p:set>
                                  </p:childTnLst>
                                </p:cTn>
                              </p:par>
                              <p:par>
                                <p:cTn id="841" presetID="1" presetClass="exit" presetSubtype="0" fill="hold" grpId="2" nodeType="withEffect">
                                  <p:stCondLst>
                                    <p:cond delay="0"/>
                                  </p:stCondLst>
                                  <p:childTnLst>
                                    <p:set>
                                      <p:cBhvr>
                                        <p:cTn id="842" dur="1" fill="hold">
                                          <p:stCondLst>
                                            <p:cond delay="0"/>
                                          </p:stCondLst>
                                        </p:cTn>
                                        <p:tgtEl>
                                          <p:spTgt spid="642"/>
                                        </p:tgtEl>
                                        <p:attrNameLst>
                                          <p:attrName>style.visibility</p:attrName>
                                        </p:attrNameLst>
                                      </p:cBhvr>
                                      <p:to>
                                        <p:strVal val="hidden"/>
                                      </p:to>
                                    </p:set>
                                  </p:childTnLst>
                                </p:cTn>
                              </p:par>
                              <p:par>
                                <p:cTn id="843" presetID="1" presetClass="exit" presetSubtype="0" fill="hold" grpId="2" nodeType="withEffect">
                                  <p:stCondLst>
                                    <p:cond delay="0"/>
                                  </p:stCondLst>
                                  <p:childTnLst>
                                    <p:set>
                                      <p:cBhvr>
                                        <p:cTn id="844" dur="1" fill="hold">
                                          <p:stCondLst>
                                            <p:cond delay="0"/>
                                          </p:stCondLst>
                                        </p:cTn>
                                        <p:tgtEl>
                                          <p:spTgt spid="651"/>
                                        </p:tgtEl>
                                        <p:attrNameLst>
                                          <p:attrName>style.visibility</p:attrName>
                                        </p:attrNameLst>
                                      </p:cBhvr>
                                      <p:to>
                                        <p:strVal val="hidden"/>
                                      </p:to>
                                    </p:set>
                                  </p:childTnLst>
                                </p:cTn>
                              </p:par>
                              <p:par>
                                <p:cTn id="845" presetID="1" presetClass="exit" presetSubtype="0" fill="hold" grpId="6" nodeType="withEffect">
                                  <p:stCondLst>
                                    <p:cond delay="0"/>
                                  </p:stCondLst>
                                  <p:childTnLst>
                                    <p:set>
                                      <p:cBhvr>
                                        <p:cTn id="846" dur="1" fill="hold">
                                          <p:stCondLst>
                                            <p:cond delay="0"/>
                                          </p:stCondLst>
                                        </p:cTn>
                                        <p:tgtEl>
                                          <p:spTgt spid="622"/>
                                        </p:tgtEl>
                                        <p:attrNameLst>
                                          <p:attrName>style.visibility</p:attrName>
                                        </p:attrNameLst>
                                      </p:cBhvr>
                                      <p:to>
                                        <p:strVal val="hidden"/>
                                      </p:to>
                                    </p:set>
                                  </p:childTnLst>
                                </p:cTn>
                              </p:par>
                              <p:par>
                                <p:cTn id="847" presetID="1" presetClass="exit" presetSubtype="0" fill="hold" grpId="2" nodeType="withEffect">
                                  <p:stCondLst>
                                    <p:cond delay="0"/>
                                  </p:stCondLst>
                                  <p:childTnLst>
                                    <p:set>
                                      <p:cBhvr>
                                        <p:cTn id="848" dur="1" fill="hold">
                                          <p:stCondLst>
                                            <p:cond delay="0"/>
                                          </p:stCondLst>
                                        </p:cTn>
                                        <p:tgtEl>
                                          <p:spTgt spid="652"/>
                                        </p:tgtEl>
                                        <p:attrNameLst>
                                          <p:attrName>style.visibility</p:attrName>
                                        </p:attrNameLst>
                                      </p:cBhvr>
                                      <p:to>
                                        <p:strVal val="hidden"/>
                                      </p:to>
                                    </p:set>
                                  </p:childTnLst>
                                </p:cTn>
                              </p:par>
                              <p:par>
                                <p:cTn id="849" presetID="1" presetClass="exit" presetSubtype="0" fill="hold" grpId="2" nodeType="withEffect">
                                  <p:stCondLst>
                                    <p:cond delay="0"/>
                                  </p:stCondLst>
                                  <p:childTnLst>
                                    <p:set>
                                      <p:cBhvr>
                                        <p:cTn id="850" dur="1" fill="hold">
                                          <p:stCondLst>
                                            <p:cond delay="0"/>
                                          </p:stCondLst>
                                        </p:cTn>
                                        <p:tgtEl>
                                          <p:spTgt spid="653"/>
                                        </p:tgtEl>
                                        <p:attrNameLst>
                                          <p:attrName>style.visibility</p:attrName>
                                        </p:attrNameLst>
                                      </p:cBhvr>
                                      <p:to>
                                        <p:strVal val="hidden"/>
                                      </p:to>
                                    </p:set>
                                  </p:childTnLst>
                                </p:cTn>
                              </p:par>
                              <p:par>
                                <p:cTn id="851" presetID="1" presetClass="exit" presetSubtype="0" fill="hold" grpId="2" nodeType="withEffect">
                                  <p:stCondLst>
                                    <p:cond delay="0"/>
                                  </p:stCondLst>
                                  <p:childTnLst>
                                    <p:set>
                                      <p:cBhvr>
                                        <p:cTn id="852" dur="1" fill="hold">
                                          <p:stCondLst>
                                            <p:cond delay="0"/>
                                          </p:stCondLst>
                                        </p:cTn>
                                        <p:tgtEl>
                                          <p:spTgt spid="655"/>
                                        </p:tgtEl>
                                        <p:attrNameLst>
                                          <p:attrName>style.visibility</p:attrName>
                                        </p:attrNameLst>
                                      </p:cBhvr>
                                      <p:to>
                                        <p:strVal val="hidden"/>
                                      </p:to>
                                    </p:set>
                                  </p:childTnLst>
                                </p:cTn>
                              </p:par>
                              <p:par>
                                <p:cTn id="853" presetID="1" presetClass="exit" presetSubtype="0" fill="hold" grpId="2" nodeType="withEffect">
                                  <p:stCondLst>
                                    <p:cond delay="0"/>
                                  </p:stCondLst>
                                  <p:childTnLst>
                                    <p:set>
                                      <p:cBhvr>
                                        <p:cTn id="854" dur="1" fill="hold">
                                          <p:stCondLst>
                                            <p:cond delay="0"/>
                                          </p:stCondLst>
                                        </p:cTn>
                                        <p:tgtEl>
                                          <p:spTgt spid="656"/>
                                        </p:tgtEl>
                                        <p:attrNameLst>
                                          <p:attrName>style.visibility</p:attrName>
                                        </p:attrNameLst>
                                      </p:cBhvr>
                                      <p:to>
                                        <p:strVal val="hidden"/>
                                      </p:to>
                                    </p:set>
                                  </p:childTnLst>
                                </p:cTn>
                              </p:par>
                              <p:par>
                                <p:cTn id="855" presetID="1" presetClass="exit" presetSubtype="0" fill="hold" grpId="2" nodeType="withEffect">
                                  <p:stCondLst>
                                    <p:cond delay="0"/>
                                  </p:stCondLst>
                                  <p:childTnLst>
                                    <p:set>
                                      <p:cBhvr>
                                        <p:cTn id="856" dur="1" fill="hold">
                                          <p:stCondLst>
                                            <p:cond delay="0"/>
                                          </p:stCondLst>
                                        </p:cTn>
                                        <p:tgtEl>
                                          <p:spTgt spid="654"/>
                                        </p:tgtEl>
                                        <p:attrNameLst>
                                          <p:attrName>style.visibility</p:attrName>
                                        </p:attrNameLst>
                                      </p:cBhvr>
                                      <p:to>
                                        <p:strVal val="hidden"/>
                                      </p:to>
                                    </p:set>
                                  </p:childTnLst>
                                </p:cTn>
                              </p:par>
                              <p:par>
                                <p:cTn id="857" presetID="1" presetClass="exit" presetSubtype="0" fill="hold" grpId="2" nodeType="withEffect">
                                  <p:stCondLst>
                                    <p:cond delay="0"/>
                                  </p:stCondLst>
                                  <p:childTnLst>
                                    <p:set>
                                      <p:cBhvr>
                                        <p:cTn id="858" dur="1" fill="hold">
                                          <p:stCondLst>
                                            <p:cond delay="0"/>
                                          </p:stCondLst>
                                        </p:cTn>
                                        <p:tgtEl>
                                          <p:spTgt spid="627"/>
                                        </p:tgtEl>
                                        <p:attrNameLst>
                                          <p:attrName>style.visibility</p:attrName>
                                        </p:attrNameLst>
                                      </p:cBhvr>
                                      <p:to>
                                        <p:strVal val="hidden"/>
                                      </p:to>
                                    </p:set>
                                  </p:childTnLst>
                                </p:cTn>
                              </p:par>
                              <p:par>
                                <p:cTn id="859" presetID="1" presetClass="exit" presetSubtype="0" fill="hold" grpId="2" nodeType="withEffect">
                                  <p:stCondLst>
                                    <p:cond delay="0"/>
                                  </p:stCondLst>
                                  <p:childTnLst>
                                    <p:set>
                                      <p:cBhvr>
                                        <p:cTn id="860" dur="1" fill="hold">
                                          <p:stCondLst>
                                            <p:cond delay="0"/>
                                          </p:stCondLst>
                                        </p:cTn>
                                        <p:tgtEl>
                                          <p:spTgt spid="663"/>
                                        </p:tgtEl>
                                        <p:attrNameLst>
                                          <p:attrName>style.visibility</p:attrName>
                                        </p:attrNameLst>
                                      </p:cBhvr>
                                      <p:to>
                                        <p:strVal val="hidden"/>
                                      </p:to>
                                    </p:set>
                                  </p:childTnLst>
                                </p:cTn>
                              </p:par>
                              <p:par>
                                <p:cTn id="861" presetID="1" presetClass="exit" presetSubtype="0" fill="hold" grpId="6" nodeType="withEffect">
                                  <p:stCondLst>
                                    <p:cond delay="0"/>
                                  </p:stCondLst>
                                  <p:childTnLst>
                                    <p:set>
                                      <p:cBhvr>
                                        <p:cTn id="862" dur="1" fill="hold">
                                          <p:stCondLst>
                                            <p:cond delay="0"/>
                                          </p:stCondLst>
                                        </p:cTn>
                                        <p:tgtEl>
                                          <p:spTgt spid="621"/>
                                        </p:tgtEl>
                                        <p:attrNameLst>
                                          <p:attrName>style.visibility</p:attrName>
                                        </p:attrNameLst>
                                      </p:cBhvr>
                                      <p:to>
                                        <p:strVal val="hidden"/>
                                      </p:to>
                                    </p:set>
                                  </p:childTnLst>
                                </p:cTn>
                              </p:par>
                              <p:par>
                                <p:cTn id="863" presetID="1" presetClass="exit" presetSubtype="0" fill="hold" grpId="2" nodeType="withEffect">
                                  <p:stCondLst>
                                    <p:cond delay="0"/>
                                  </p:stCondLst>
                                  <p:childTnLst>
                                    <p:set>
                                      <p:cBhvr>
                                        <p:cTn id="864" dur="1" fill="hold">
                                          <p:stCondLst>
                                            <p:cond delay="0"/>
                                          </p:stCondLst>
                                        </p:cTn>
                                        <p:tgtEl>
                                          <p:spTgt spid="664"/>
                                        </p:tgtEl>
                                        <p:attrNameLst>
                                          <p:attrName>style.visibility</p:attrName>
                                        </p:attrNameLst>
                                      </p:cBhvr>
                                      <p:to>
                                        <p:strVal val="hidden"/>
                                      </p:to>
                                    </p:set>
                                  </p:childTnLst>
                                </p:cTn>
                              </p:par>
                              <p:par>
                                <p:cTn id="865" presetID="1" presetClass="exit" presetSubtype="0" fill="hold" grpId="2" nodeType="withEffect">
                                  <p:stCondLst>
                                    <p:cond delay="0"/>
                                  </p:stCondLst>
                                  <p:childTnLst>
                                    <p:set>
                                      <p:cBhvr>
                                        <p:cTn id="866" dur="1" fill="hold">
                                          <p:stCondLst>
                                            <p:cond delay="0"/>
                                          </p:stCondLst>
                                        </p:cTn>
                                        <p:tgtEl>
                                          <p:spTgt spid="665"/>
                                        </p:tgtEl>
                                        <p:attrNameLst>
                                          <p:attrName>style.visibility</p:attrName>
                                        </p:attrNameLst>
                                      </p:cBhvr>
                                      <p:to>
                                        <p:strVal val="hidden"/>
                                      </p:to>
                                    </p:set>
                                  </p:childTnLst>
                                </p:cTn>
                              </p:par>
                              <p:par>
                                <p:cTn id="867" presetID="1" presetClass="exit" presetSubtype="0" fill="hold" grpId="2" nodeType="withEffect">
                                  <p:stCondLst>
                                    <p:cond delay="0"/>
                                  </p:stCondLst>
                                  <p:childTnLst>
                                    <p:set>
                                      <p:cBhvr>
                                        <p:cTn id="868" dur="1" fill="hold">
                                          <p:stCondLst>
                                            <p:cond delay="0"/>
                                          </p:stCondLst>
                                        </p:cTn>
                                        <p:tgtEl>
                                          <p:spTgt spid="667"/>
                                        </p:tgtEl>
                                        <p:attrNameLst>
                                          <p:attrName>style.visibility</p:attrName>
                                        </p:attrNameLst>
                                      </p:cBhvr>
                                      <p:to>
                                        <p:strVal val="hidden"/>
                                      </p:to>
                                    </p:set>
                                  </p:childTnLst>
                                </p:cTn>
                              </p:par>
                              <p:par>
                                <p:cTn id="869" presetID="1" presetClass="exit" presetSubtype="0" fill="hold" grpId="2" nodeType="withEffect">
                                  <p:stCondLst>
                                    <p:cond delay="0"/>
                                  </p:stCondLst>
                                  <p:childTnLst>
                                    <p:set>
                                      <p:cBhvr>
                                        <p:cTn id="870" dur="1" fill="hold">
                                          <p:stCondLst>
                                            <p:cond delay="0"/>
                                          </p:stCondLst>
                                        </p:cTn>
                                        <p:tgtEl>
                                          <p:spTgt spid="668"/>
                                        </p:tgtEl>
                                        <p:attrNameLst>
                                          <p:attrName>style.visibility</p:attrName>
                                        </p:attrNameLst>
                                      </p:cBhvr>
                                      <p:to>
                                        <p:strVal val="hidden"/>
                                      </p:to>
                                    </p:set>
                                  </p:childTnLst>
                                </p:cTn>
                              </p:par>
                              <p:par>
                                <p:cTn id="871" presetID="1" presetClass="exit" presetSubtype="0" fill="hold" grpId="2" nodeType="withEffect">
                                  <p:stCondLst>
                                    <p:cond delay="0"/>
                                  </p:stCondLst>
                                  <p:childTnLst>
                                    <p:set>
                                      <p:cBhvr>
                                        <p:cTn id="872" dur="1" fill="hold">
                                          <p:stCondLst>
                                            <p:cond delay="0"/>
                                          </p:stCondLst>
                                        </p:cTn>
                                        <p:tgtEl>
                                          <p:spTgt spid="628"/>
                                        </p:tgtEl>
                                        <p:attrNameLst>
                                          <p:attrName>style.visibility</p:attrName>
                                        </p:attrNameLst>
                                      </p:cBhvr>
                                      <p:to>
                                        <p:strVal val="hidden"/>
                                      </p:to>
                                    </p:set>
                                  </p:childTnLst>
                                </p:cTn>
                              </p:par>
                              <p:par>
                                <p:cTn id="873" presetID="1" presetClass="exit" presetSubtype="0" fill="hold" grpId="2" nodeType="withEffect">
                                  <p:stCondLst>
                                    <p:cond delay="0"/>
                                  </p:stCondLst>
                                  <p:childTnLst>
                                    <p:set>
                                      <p:cBhvr>
                                        <p:cTn id="874" dur="1" fill="hold">
                                          <p:stCondLst>
                                            <p:cond delay="0"/>
                                          </p:stCondLst>
                                        </p:cTn>
                                        <p:tgtEl>
                                          <p:spTgt spid="66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75" restart="whenNotActive" fill="hold" evtFilter="cancelBubble" nodeType="interactiveSeq">
                <p:stCondLst>
                  <p:cond evt="onClick" delay="0">
                    <p:tgtEl>
                      <p:spTgt spid="5"/>
                    </p:tgtEl>
                  </p:cond>
                </p:stCondLst>
                <p:endSync evt="end" delay="0">
                  <p:rtn val="all"/>
                </p:endSync>
                <p:childTnLst>
                  <p:par>
                    <p:cTn id="876" fill="hold">
                      <p:stCondLst>
                        <p:cond delay="0"/>
                      </p:stCondLst>
                      <p:childTnLst>
                        <p:par>
                          <p:cTn id="877" fill="hold">
                            <p:stCondLst>
                              <p:cond delay="0"/>
                            </p:stCondLst>
                            <p:childTnLst>
                              <p:par>
                                <p:cTn id="878" presetID="1" presetClass="entr" presetSubtype="0" fill="hold" grpId="0" nodeType="clickEffect">
                                  <p:stCondLst>
                                    <p:cond delay="0"/>
                                  </p:stCondLst>
                                  <p:childTnLst>
                                    <p:set>
                                      <p:cBhvr>
                                        <p:cTn id="879" dur="1" fill="hold">
                                          <p:stCondLst>
                                            <p:cond delay="0"/>
                                          </p:stCondLst>
                                        </p:cTn>
                                        <p:tgtEl>
                                          <p:spTgt spid="11"/>
                                        </p:tgtEl>
                                        <p:attrNameLst>
                                          <p:attrName>style.visibility</p:attrName>
                                        </p:attrNameLst>
                                      </p:cBhvr>
                                      <p:to>
                                        <p:strVal val="visible"/>
                                      </p:to>
                                    </p:set>
                                  </p:childTnLst>
                                </p:cTn>
                              </p:par>
                              <p:par>
                                <p:cTn id="880" presetID="1" presetClass="entr" presetSubtype="0" fill="hold" grpId="2" nodeType="withEffect">
                                  <p:stCondLst>
                                    <p:cond delay="0"/>
                                  </p:stCondLst>
                                  <p:childTnLst>
                                    <p:set>
                                      <p:cBhvr>
                                        <p:cTn id="881" dur="1" fill="hold">
                                          <p:stCondLst>
                                            <p:cond delay="0"/>
                                          </p:stCondLst>
                                        </p:cTn>
                                        <p:tgtEl>
                                          <p:spTgt spid="20"/>
                                        </p:tgtEl>
                                        <p:attrNameLst>
                                          <p:attrName>style.visibility</p:attrName>
                                        </p:attrNameLst>
                                      </p:cBhvr>
                                      <p:to>
                                        <p:strVal val="visible"/>
                                      </p:to>
                                    </p:set>
                                  </p:childTnLst>
                                </p:cTn>
                              </p:par>
                              <p:par>
                                <p:cTn id="882" presetID="10" presetClass="exit" presetSubtype="0" fill="hold" grpId="5" nodeType="withEffect">
                                  <p:stCondLst>
                                    <p:cond delay="0"/>
                                  </p:stCondLst>
                                  <p:childTnLst>
                                    <p:animEffect transition="out" filter="fade">
                                      <p:cBhvr>
                                        <p:cTn id="883" dur="500"/>
                                        <p:tgtEl>
                                          <p:spTgt spid="27"/>
                                        </p:tgtEl>
                                      </p:cBhvr>
                                    </p:animEffect>
                                    <p:set>
                                      <p:cBhvr>
                                        <p:cTn id="884"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885" restart="whenNotActive" fill="hold" evtFilter="cancelBubble" nodeType="interactiveSeq">
                <p:stCondLst>
                  <p:cond evt="onClick" delay="0">
                    <p:tgtEl>
                      <p:spTgt spid="6"/>
                    </p:tgtEl>
                  </p:cond>
                </p:stCondLst>
                <p:endSync evt="end" delay="0">
                  <p:rtn val="all"/>
                </p:endSync>
                <p:childTnLst>
                  <p:par>
                    <p:cTn id="886" fill="hold">
                      <p:stCondLst>
                        <p:cond delay="0"/>
                      </p:stCondLst>
                      <p:childTnLst>
                        <p:par>
                          <p:cTn id="887" fill="hold">
                            <p:stCondLst>
                              <p:cond delay="0"/>
                            </p:stCondLst>
                            <p:childTnLst>
                              <p:par>
                                <p:cTn id="888" presetID="1" presetClass="entr" presetSubtype="0" fill="hold" grpId="0" nodeType="clickEffect">
                                  <p:stCondLst>
                                    <p:cond delay="0"/>
                                  </p:stCondLst>
                                  <p:childTnLst>
                                    <p:set>
                                      <p:cBhvr>
                                        <p:cTn id="889" dur="1" fill="hold">
                                          <p:stCondLst>
                                            <p:cond delay="0"/>
                                          </p:stCondLst>
                                        </p:cTn>
                                        <p:tgtEl>
                                          <p:spTgt spid="12"/>
                                        </p:tgtEl>
                                        <p:attrNameLst>
                                          <p:attrName>style.visibility</p:attrName>
                                        </p:attrNameLst>
                                      </p:cBhvr>
                                      <p:to>
                                        <p:strVal val="visible"/>
                                      </p:to>
                                    </p:set>
                                  </p:childTnLst>
                                </p:cTn>
                              </p:par>
                              <p:par>
                                <p:cTn id="890" presetID="10" presetClass="exit" presetSubtype="0" fill="hold" grpId="4" nodeType="withEffect">
                                  <p:stCondLst>
                                    <p:cond delay="0"/>
                                  </p:stCondLst>
                                  <p:childTnLst>
                                    <p:animEffect transition="out" filter="fade">
                                      <p:cBhvr>
                                        <p:cTn id="891" dur="500"/>
                                        <p:tgtEl>
                                          <p:spTgt spid="27"/>
                                        </p:tgtEl>
                                      </p:cBhvr>
                                    </p:animEffect>
                                    <p:set>
                                      <p:cBhvr>
                                        <p:cTn id="892"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93" restart="whenNotActive" fill="hold" evtFilter="cancelBubble" nodeType="interactiveSeq">
                <p:stCondLst>
                  <p:cond evt="onClick" delay="0">
                    <p:tgtEl>
                      <p:spTgt spid="7"/>
                    </p:tgtEl>
                  </p:cond>
                </p:stCondLst>
                <p:endSync evt="end" delay="0">
                  <p:rtn val="all"/>
                </p:endSync>
                <p:childTnLst>
                  <p:par>
                    <p:cTn id="894" fill="hold">
                      <p:stCondLst>
                        <p:cond delay="0"/>
                      </p:stCondLst>
                      <p:childTnLst>
                        <p:par>
                          <p:cTn id="895" fill="hold">
                            <p:stCondLst>
                              <p:cond delay="0"/>
                            </p:stCondLst>
                            <p:childTnLst>
                              <p:par>
                                <p:cTn id="896" presetID="1" presetClass="entr" presetSubtype="0" fill="hold" grpId="1" nodeType="clickEffect">
                                  <p:stCondLst>
                                    <p:cond delay="0"/>
                                  </p:stCondLst>
                                  <p:childTnLst>
                                    <p:set>
                                      <p:cBhvr>
                                        <p:cTn id="897" dur="1" fill="hold">
                                          <p:stCondLst>
                                            <p:cond delay="0"/>
                                          </p:stCondLst>
                                        </p:cTn>
                                        <p:tgtEl>
                                          <p:spTgt spid="13"/>
                                        </p:tgtEl>
                                        <p:attrNameLst>
                                          <p:attrName>style.visibility</p:attrName>
                                        </p:attrNameLst>
                                      </p:cBhvr>
                                      <p:to>
                                        <p:strVal val="visible"/>
                                      </p:to>
                                    </p:set>
                                  </p:childTnLst>
                                </p:cTn>
                              </p:par>
                              <p:par>
                                <p:cTn id="898" presetID="10" presetClass="exit" presetSubtype="0" fill="hold" grpId="3" nodeType="withEffect">
                                  <p:stCondLst>
                                    <p:cond delay="0"/>
                                  </p:stCondLst>
                                  <p:childTnLst>
                                    <p:animEffect transition="out" filter="fade">
                                      <p:cBhvr>
                                        <p:cTn id="899" dur="500"/>
                                        <p:tgtEl>
                                          <p:spTgt spid="27"/>
                                        </p:tgtEl>
                                      </p:cBhvr>
                                    </p:animEffect>
                                    <p:set>
                                      <p:cBhvr>
                                        <p:cTn id="900"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901" restart="whenNotActive" fill="hold" evtFilter="cancelBubble" nodeType="interactiveSeq">
                <p:stCondLst>
                  <p:cond evt="onClick" delay="0">
                    <p:tgtEl>
                      <p:spTgt spid="9"/>
                    </p:tgtEl>
                  </p:cond>
                </p:stCondLst>
                <p:endSync evt="end" delay="0">
                  <p:rtn val="all"/>
                </p:endSync>
                <p:childTnLst>
                  <p:par>
                    <p:cTn id="902" fill="hold">
                      <p:stCondLst>
                        <p:cond delay="0"/>
                      </p:stCondLst>
                      <p:childTnLst>
                        <p:par>
                          <p:cTn id="903" fill="hold">
                            <p:stCondLst>
                              <p:cond delay="0"/>
                            </p:stCondLst>
                            <p:childTnLst>
                              <p:par>
                                <p:cTn id="904" presetID="1" presetClass="entr" presetSubtype="0" fill="hold" grpId="0" nodeType="clickEffect">
                                  <p:stCondLst>
                                    <p:cond delay="0"/>
                                  </p:stCondLst>
                                  <p:childTnLst>
                                    <p:set>
                                      <p:cBhvr>
                                        <p:cTn id="905" dur="1" fill="hold">
                                          <p:stCondLst>
                                            <p:cond delay="0"/>
                                          </p:stCondLst>
                                        </p:cTn>
                                        <p:tgtEl>
                                          <p:spTgt spid="15"/>
                                        </p:tgtEl>
                                        <p:attrNameLst>
                                          <p:attrName>style.visibility</p:attrName>
                                        </p:attrNameLst>
                                      </p:cBhvr>
                                      <p:to>
                                        <p:strVal val="visible"/>
                                      </p:to>
                                    </p:set>
                                  </p:childTnLst>
                                </p:cTn>
                              </p:par>
                              <p:par>
                                <p:cTn id="906" presetID="1" presetClass="entr" presetSubtype="0" fill="hold" grpId="0" nodeType="withEffect">
                                  <p:stCondLst>
                                    <p:cond delay="0"/>
                                  </p:stCondLst>
                                  <p:childTnLst>
                                    <p:set>
                                      <p:cBhvr>
                                        <p:cTn id="907" dur="1" fill="hold">
                                          <p:stCondLst>
                                            <p:cond delay="0"/>
                                          </p:stCondLst>
                                        </p:cTn>
                                        <p:tgtEl>
                                          <p:spTgt spid="22"/>
                                        </p:tgtEl>
                                        <p:attrNameLst>
                                          <p:attrName>style.visibility</p:attrName>
                                        </p:attrNameLst>
                                      </p:cBhvr>
                                      <p:to>
                                        <p:strVal val="visible"/>
                                      </p:to>
                                    </p:set>
                                  </p:childTnLst>
                                </p:cTn>
                              </p:par>
                              <p:par>
                                <p:cTn id="908" presetID="10" presetClass="exit" presetSubtype="0" fill="hold" grpId="2" nodeType="withEffect">
                                  <p:stCondLst>
                                    <p:cond delay="0"/>
                                  </p:stCondLst>
                                  <p:childTnLst>
                                    <p:animEffect transition="out" filter="fade">
                                      <p:cBhvr>
                                        <p:cTn id="909" dur="500"/>
                                        <p:tgtEl>
                                          <p:spTgt spid="27"/>
                                        </p:tgtEl>
                                      </p:cBhvr>
                                    </p:animEffect>
                                    <p:set>
                                      <p:cBhvr>
                                        <p:cTn id="910"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911" restart="whenNotActive" fill="hold" evtFilter="cancelBubble" nodeType="interactiveSeq">
                <p:stCondLst>
                  <p:cond evt="onClick" delay="0">
                    <p:tgtEl>
                      <p:spTgt spid="10"/>
                    </p:tgtEl>
                  </p:cond>
                </p:stCondLst>
                <p:endSync evt="end" delay="0">
                  <p:rtn val="all"/>
                </p:endSync>
                <p:childTnLst>
                  <p:par>
                    <p:cTn id="912" fill="hold">
                      <p:stCondLst>
                        <p:cond delay="0"/>
                      </p:stCondLst>
                      <p:childTnLst>
                        <p:par>
                          <p:cTn id="913" fill="hold">
                            <p:stCondLst>
                              <p:cond delay="0"/>
                            </p:stCondLst>
                            <p:childTnLst>
                              <p:par>
                                <p:cTn id="914" presetID="1" presetClass="entr" presetSubtype="0" fill="hold" grpId="0" nodeType="clickEffect">
                                  <p:stCondLst>
                                    <p:cond delay="0"/>
                                  </p:stCondLst>
                                  <p:childTnLst>
                                    <p:set>
                                      <p:cBhvr>
                                        <p:cTn id="915" dur="1" fill="hold">
                                          <p:stCondLst>
                                            <p:cond delay="0"/>
                                          </p:stCondLst>
                                        </p:cTn>
                                        <p:tgtEl>
                                          <p:spTgt spid="16"/>
                                        </p:tgtEl>
                                        <p:attrNameLst>
                                          <p:attrName>style.visibility</p:attrName>
                                        </p:attrNameLst>
                                      </p:cBhvr>
                                      <p:to>
                                        <p:strVal val="visible"/>
                                      </p:to>
                                    </p:set>
                                  </p:childTnLst>
                                </p:cTn>
                              </p:par>
                              <p:par>
                                <p:cTn id="916" presetID="1" presetClass="entr" presetSubtype="0" fill="hold" grpId="0" nodeType="withEffect">
                                  <p:stCondLst>
                                    <p:cond delay="0"/>
                                  </p:stCondLst>
                                  <p:childTnLst>
                                    <p:set>
                                      <p:cBhvr>
                                        <p:cTn id="917" dur="1" fill="hold">
                                          <p:stCondLst>
                                            <p:cond delay="0"/>
                                          </p:stCondLst>
                                        </p:cTn>
                                        <p:tgtEl>
                                          <p:spTgt spid="20"/>
                                        </p:tgtEl>
                                        <p:attrNameLst>
                                          <p:attrName>style.visibility</p:attrName>
                                        </p:attrNameLst>
                                      </p:cBhvr>
                                      <p:to>
                                        <p:strVal val="visible"/>
                                      </p:to>
                                    </p:set>
                                  </p:childTnLst>
                                </p:cTn>
                              </p:par>
                              <p:par>
                                <p:cTn id="918" presetID="10" presetClass="exit" presetSubtype="0" fill="hold" grpId="1" nodeType="withEffect">
                                  <p:stCondLst>
                                    <p:cond delay="0"/>
                                  </p:stCondLst>
                                  <p:childTnLst>
                                    <p:animEffect transition="out" filter="fade">
                                      <p:cBhvr>
                                        <p:cTn id="919" dur="500"/>
                                        <p:tgtEl>
                                          <p:spTgt spid="27"/>
                                        </p:tgtEl>
                                      </p:cBhvr>
                                    </p:animEffect>
                                    <p:set>
                                      <p:cBhvr>
                                        <p:cTn id="920"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921" restart="whenNotActive" fill="hold" evtFilter="cancelBubble" nodeType="interactiveSeq">
                <p:stCondLst>
                  <p:cond evt="onClick" delay="0">
                    <p:tgtEl>
                      <p:spTgt spid="8"/>
                    </p:tgtEl>
                  </p:cond>
                </p:stCondLst>
                <p:endSync evt="end" delay="0">
                  <p:rtn val="all"/>
                </p:endSync>
                <p:childTnLst>
                  <p:par>
                    <p:cTn id="922" fill="hold">
                      <p:stCondLst>
                        <p:cond delay="0"/>
                      </p:stCondLst>
                      <p:childTnLst>
                        <p:par>
                          <p:cTn id="923" fill="hold">
                            <p:stCondLst>
                              <p:cond delay="0"/>
                            </p:stCondLst>
                            <p:childTnLst>
                              <p:par>
                                <p:cTn id="924" presetID="1" presetClass="entr" presetSubtype="0" fill="hold" grpId="0" nodeType="clickEffect">
                                  <p:stCondLst>
                                    <p:cond delay="0"/>
                                  </p:stCondLst>
                                  <p:childTnLst>
                                    <p:set>
                                      <p:cBhvr>
                                        <p:cTn id="925" dur="1" fill="hold">
                                          <p:stCondLst>
                                            <p:cond delay="0"/>
                                          </p:stCondLst>
                                        </p:cTn>
                                        <p:tgtEl>
                                          <p:spTgt spid="14"/>
                                        </p:tgtEl>
                                        <p:attrNameLst>
                                          <p:attrName>style.visibility</p:attrName>
                                        </p:attrNameLst>
                                      </p:cBhvr>
                                      <p:to>
                                        <p:strVal val="visible"/>
                                      </p:to>
                                    </p:set>
                                  </p:childTnLst>
                                </p:cTn>
                              </p:par>
                              <p:par>
                                <p:cTn id="926" presetID="1" presetClass="entr" presetSubtype="0" fill="hold" grpId="1" nodeType="withEffect">
                                  <p:stCondLst>
                                    <p:cond delay="0"/>
                                  </p:stCondLst>
                                  <p:childTnLst>
                                    <p:set>
                                      <p:cBhvr>
                                        <p:cTn id="927" dur="1" fill="hold">
                                          <p:stCondLst>
                                            <p:cond delay="0"/>
                                          </p:stCondLst>
                                        </p:cTn>
                                        <p:tgtEl>
                                          <p:spTgt spid="20"/>
                                        </p:tgtEl>
                                        <p:attrNameLst>
                                          <p:attrName>style.visibility</p:attrName>
                                        </p:attrNameLst>
                                      </p:cBhvr>
                                      <p:to>
                                        <p:strVal val="visible"/>
                                      </p:to>
                                    </p:set>
                                  </p:childTnLst>
                                </p:cTn>
                              </p:par>
                              <p:par>
                                <p:cTn id="928" presetID="10" presetClass="exit" presetSubtype="0" fill="hold" grpId="0" nodeType="withEffect">
                                  <p:stCondLst>
                                    <p:cond delay="0"/>
                                  </p:stCondLst>
                                  <p:childTnLst>
                                    <p:animEffect transition="out" filter="fade">
                                      <p:cBhvr>
                                        <p:cTn id="929" dur="500"/>
                                        <p:tgtEl>
                                          <p:spTgt spid="27"/>
                                        </p:tgtEl>
                                      </p:cBhvr>
                                    </p:animEffect>
                                    <p:set>
                                      <p:cBhvr>
                                        <p:cTn id="930"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931" restart="whenNotActive" fill="hold" evtFilter="cancelBubble" nodeType="interactiveSeq">
                <p:stCondLst>
                  <p:cond evt="onClick" delay="0">
                    <p:tgtEl>
                      <p:spTgt spid="16"/>
                    </p:tgtEl>
                  </p:cond>
                </p:stCondLst>
                <p:endSync evt="end" delay="0">
                  <p:rtn val="all"/>
                </p:endSync>
                <p:childTnLst>
                  <p:par>
                    <p:cTn id="932" fill="hold">
                      <p:stCondLst>
                        <p:cond delay="0"/>
                      </p:stCondLst>
                      <p:childTnLst>
                        <p:par>
                          <p:cTn id="933" fill="hold">
                            <p:stCondLst>
                              <p:cond delay="0"/>
                            </p:stCondLst>
                            <p:childTnLst>
                              <p:par>
                                <p:cTn id="934" presetID="1" presetClass="exit" presetSubtype="0" fill="hold" grpId="1" nodeType="clickEffect">
                                  <p:stCondLst>
                                    <p:cond delay="0"/>
                                  </p:stCondLst>
                                  <p:childTnLst>
                                    <p:set>
                                      <p:cBhvr>
                                        <p:cTn id="935" dur="1" fill="hold">
                                          <p:stCondLst>
                                            <p:cond delay="0"/>
                                          </p:stCondLst>
                                        </p:cTn>
                                        <p:tgtEl>
                                          <p:spTgt spid="16"/>
                                        </p:tgtEl>
                                        <p:attrNameLst>
                                          <p:attrName>style.visibility</p:attrName>
                                        </p:attrNameLst>
                                      </p:cBhvr>
                                      <p:to>
                                        <p:strVal val="hidden"/>
                                      </p:to>
                                    </p:set>
                                  </p:childTnLst>
                                </p:cTn>
                              </p:par>
                              <p:par>
                                <p:cTn id="936" presetID="1" presetClass="exit" presetSubtype="0" fill="hold" grpId="3" nodeType="withEffect">
                                  <p:stCondLst>
                                    <p:cond delay="0"/>
                                  </p:stCondLst>
                                  <p:childTnLst>
                                    <p:set>
                                      <p:cBhvr>
                                        <p:cTn id="937" dur="1" fill="hold">
                                          <p:stCondLst>
                                            <p:cond delay="0"/>
                                          </p:stCondLst>
                                        </p:cTn>
                                        <p:tgtEl>
                                          <p:spTgt spid="20"/>
                                        </p:tgtEl>
                                        <p:attrNameLst>
                                          <p:attrName>style.visibility</p:attrName>
                                        </p:attrNameLst>
                                      </p:cBhvr>
                                      <p:to>
                                        <p:strVal val="hidden"/>
                                      </p:to>
                                    </p:set>
                                  </p:childTnLst>
                                </p:cTn>
                              </p:par>
                              <p:par>
                                <p:cTn id="938" presetID="10" presetClass="entr" presetSubtype="0" fill="hold" grpId="6" nodeType="withEffect">
                                  <p:stCondLst>
                                    <p:cond delay="0"/>
                                  </p:stCondLst>
                                  <p:childTnLst>
                                    <p:set>
                                      <p:cBhvr>
                                        <p:cTn id="939" dur="1" fill="hold">
                                          <p:stCondLst>
                                            <p:cond delay="0"/>
                                          </p:stCondLst>
                                        </p:cTn>
                                        <p:tgtEl>
                                          <p:spTgt spid="27"/>
                                        </p:tgtEl>
                                        <p:attrNameLst>
                                          <p:attrName>style.visibility</p:attrName>
                                        </p:attrNameLst>
                                      </p:cBhvr>
                                      <p:to>
                                        <p:strVal val="visible"/>
                                      </p:to>
                                    </p:set>
                                    <p:animEffect transition="in" filter="fade">
                                      <p:cBhvr>
                                        <p:cTn id="940" dur="500"/>
                                        <p:tgtEl>
                                          <p:spTgt spid="27"/>
                                        </p:tgtEl>
                                      </p:cBhvr>
                                    </p:animEffect>
                                  </p:childTnLst>
                                </p:cTn>
                              </p:par>
                            </p:childTnLst>
                          </p:cTn>
                        </p:par>
                      </p:childTnLst>
                    </p:cTn>
                  </p:par>
                </p:childTnLst>
              </p:cTn>
              <p:nextCondLst>
                <p:cond evt="onClick" delay="0">
                  <p:tgtEl>
                    <p:spTgt spid="16"/>
                  </p:tgtEl>
                </p:cond>
              </p:nextCondLst>
            </p:seq>
            <p:seq concurrent="1" nextAc="seek">
              <p:cTn id="941" restart="whenNotActive" fill="hold" evtFilter="cancelBubble" nodeType="interactiveSeq">
                <p:stCondLst>
                  <p:cond evt="onClick" delay="0">
                    <p:tgtEl>
                      <p:spTgt spid="11"/>
                    </p:tgtEl>
                  </p:cond>
                </p:stCondLst>
                <p:endSync evt="end" delay="0">
                  <p:rtn val="all"/>
                </p:endSync>
                <p:childTnLst>
                  <p:par>
                    <p:cTn id="942" fill="hold">
                      <p:stCondLst>
                        <p:cond delay="0"/>
                      </p:stCondLst>
                      <p:childTnLst>
                        <p:par>
                          <p:cTn id="943" fill="hold">
                            <p:stCondLst>
                              <p:cond delay="0"/>
                            </p:stCondLst>
                            <p:childTnLst>
                              <p:par>
                                <p:cTn id="944" presetID="1" presetClass="exit" presetSubtype="0" fill="hold" grpId="1" nodeType="clickEffect">
                                  <p:stCondLst>
                                    <p:cond delay="0"/>
                                  </p:stCondLst>
                                  <p:childTnLst>
                                    <p:set>
                                      <p:cBhvr>
                                        <p:cTn id="945" dur="1" fill="hold">
                                          <p:stCondLst>
                                            <p:cond delay="0"/>
                                          </p:stCondLst>
                                        </p:cTn>
                                        <p:tgtEl>
                                          <p:spTgt spid="11"/>
                                        </p:tgtEl>
                                        <p:attrNameLst>
                                          <p:attrName>style.visibility</p:attrName>
                                        </p:attrNameLst>
                                      </p:cBhvr>
                                      <p:to>
                                        <p:strVal val="hidden"/>
                                      </p:to>
                                    </p:set>
                                  </p:childTnLst>
                                </p:cTn>
                              </p:par>
                              <p:par>
                                <p:cTn id="946" presetID="1" presetClass="exit" presetSubtype="0" fill="hold" grpId="4" nodeType="withEffect">
                                  <p:stCondLst>
                                    <p:cond delay="0"/>
                                  </p:stCondLst>
                                  <p:childTnLst>
                                    <p:set>
                                      <p:cBhvr>
                                        <p:cTn id="947" dur="1" fill="hold">
                                          <p:stCondLst>
                                            <p:cond delay="0"/>
                                          </p:stCondLst>
                                        </p:cTn>
                                        <p:tgtEl>
                                          <p:spTgt spid="20"/>
                                        </p:tgtEl>
                                        <p:attrNameLst>
                                          <p:attrName>style.visibility</p:attrName>
                                        </p:attrNameLst>
                                      </p:cBhvr>
                                      <p:to>
                                        <p:strVal val="hidden"/>
                                      </p:to>
                                    </p:set>
                                  </p:childTnLst>
                                </p:cTn>
                              </p:par>
                              <p:par>
                                <p:cTn id="948" presetID="10" presetClass="entr" presetSubtype="0" fill="hold" grpId="7" nodeType="withEffect">
                                  <p:stCondLst>
                                    <p:cond delay="0"/>
                                  </p:stCondLst>
                                  <p:childTnLst>
                                    <p:set>
                                      <p:cBhvr>
                                        <p:cTn id="949" dur="1" fill="hold">
                                          <p:stCondLst>
                                            <p:cond delay="0"/>
                                          </p:stCondLst>
                                        </p:cTn>
                                        <p:tgtEl>
                                          <p:spTgt spid="27"/>
                                        </p:tgtEl>
                                        <p:attrNameLst>
                                          <p:attrName>style.visibility</p:attrName>
                                        </p:attrNameLst>
                                      </p:cBhvr>
                                      <p:to>
                                        <p:strVal val="visible"/>
                                      </p:to>
                                    </p:set>
                                    <p:animEffect transition="in" filter="fade">
                                      <p:cBhvr>
                                        <p:cTn id="950" dur="500"/>
                                        <p:tgtEl>
                                          <p:spTgt spid="27"/>
                                        </p:tgtEl>
                                      </p:cBhvr>
                                    </p:animEffect>
                                  </p:childTnLst>
                                </p:cTn>
                              </p:par>
                            </p:childTnLst>
                          </p:cTn>
                        </p:par>
                      </p:childTnLst>
                    </p:cTn>
                  </p:par>
                </p:childTnLst>
              </p:cTn>
              <p:nextCondLst>
                <p:cond evt="onClick" delay="0">
                  <p:tgtEl>
                    <p:spTgt spid="11"/>
                  </p:tgtEl>
                </p:cond>
              </p:nextCondLst>
            </p:seq>
            <p:seq concurrent="1" nextAc="seek">
              <p:cTn id="951" restart="whenNotActive" fill="hold" evtFilter="cancelBubble" nodeType="interactiveSeq">
                <p:stCondLst>
                  <p:cond evt="onClick" delay="0">
                    <p:tgtEl>
                      <p:spTgt spid="12"/>
                    </p:tgtEl>
                  </p:cond>
                </p:stCondLst>
                <p:endSync evt="end" delay="0">
                  <p:rtn val="all"/>
                </p:endSync>
                <p:childTnLst>
                  <p:par>
                    <p:cTn id="952" fill="hold">
                      <p:stCondLst>
                        <p:cond delay="0"/>
                      </p:stCondLst>
                      <p:childTnLst>
                        <p:par>
                          <p:cTn id="953" fill="hold">
                            <p:stCondLst>
                              <p:cond delay="0"/>
                            </p:stCondLst>
                            <p:childTnLst>
                              <p:par>
                                <p:cTn id="954" presetID="1" presetClass="exit" presetSubtype="0" fill="hold" grpId="1" nodeType="clickEffect">
                                  <p:stCondLst>
                                    <p:cond delay="0"/>
                                  </p:stCondLst>
                                  <p:childTnLst>
                                    <p:set>
                                      <p:cBhvr>
                                        <p:cTn id="955" dur="1" fill="hold">
                                          <p:stCondLst>
                                            <p:cond delay="0"/>
                                          </p:stCondLst>
                                        </p:cTn>
                                        <p:tgtEl>
                                          <p:spTgt spid="12"/>
                                        </p:tgtEl>
                                        <p:attrNameLst>
                                          <p:attrName>style.visibility</p:attrName>
                                        </p:attrNameLst>
                                      </p:cBhvr>
                                      <p:to>
                                        <p:strVal val="hidden"/>
                                      </p:to>
                                    </p:set>
                                  </p:childTnLst>
                                </p:cTn>
                              </p:par>
                              <p:par>
                                <p:cTn id="956" presetID="10" presetClass="entr" presetSubtype="0" fill="hold" grpId="10" nodeType="withEffect">
                                  <p:stCondLst>
                                    <p:cond delay="0"/>
                                  </p:stCondLst>
                                  <p:childTnLst>
                                    <p:set>
                                      <p:cBhvr>
                                        <p:cTn id="957" dur="1" fill="hold">
                                          <p:stCondLst>
                                            <p:cond delay="0"/>
                                          </p:stCondLst>
                                        </p:cTn>
                                        <p:tgtEl>
                                          <p:spTgt spid="27"/>
                                        </p:tgtEl>
                                        <p:attrNameLst>
                                          <p:attrName>style.visibility</p:attrName>
                                        </p:attrNameLst>
                                      </p:cBhvr>
                                      <p:to>
                                        <p:strVal val="visible"/>
                                      </p:to>
                                    </p:set>
                                    <p:animEffect transition="in" filter="fade">
                                      <p:cBhvr>
                                        <p:cTn id="958" dur="500"/>
                                        <p:tgtEl>
                                          <p:spTgt spid="27"/>
                                        </p:tgtEl>
                                      </p:cBhvr>
                                    </p:animEffect>
                                  </p:childTnLst>
                                </p:cTn>
                              </p:par>
                            </p:childTnLst>
                          </p:cTn>
                        </p:par>
                      </p:childTnLst>
                    </p:cTn>
                  </p:par>
                </p:childTnLst>
              </p:cTn>
              <p:nextCondLst>
                <p:cond evt="onClick" delay="0">
                  <p:tgtEl>
                    <p:spTgt spid="12"/>
                  </p:tgtEl>
                </p:cond>
              </p:nextCondLst>
            </p:seq>
            <p:seq concurrent="1" nextAc="seek">
              <p:cTn id="959" restart="whenNotActive" fill="hold" evtFilter="cancelBubble" nodeType="interactiveSeq">
                <p:stCondLst>
                  <p:cond evt="onClick" delay="0">
                    <p:tgtEl>
                      <p:spTgt spid="13"/>
                    </p:tgtEl>
                  </p:cond>
                </p:stCondLst>
                <p:endSync evt="end" delay="0">
                  <p:rtn val="all"/>
                </p:endSync>
                <p:childTnLst>
                  <p:par>
                    <p:cTn id="960" fill="hold">
                      <p:stCondLst>
                        <p:cond delay="0"/>
                      </p:stCondLst>
                      <p:childTnLst>
                        <p:par>
                          <p:cTn id="961" fill="hold">
                            <p:stCondLst>
                              <p:cond delay="0"/>
                            </p:stCondLst>
                            <p:childTnLst>
                              <p:par>
                                <p:cTn id="962" presetID="1" presetClass="exit" presetSubtype="0" fill="hold" grpId="0" nodeType="clickEffect">
                                  <p:stCondLst>
                                    <p:cond delay="0"/>
                                  </p:stCondLst>
                                  <p:childTnLst>
                                    <p:set>
                                      <p:cBhvr>
                                        <p:cTn id="963" dur="1" fill="hold">
                                          <p:stCondLst>
                                            <p:cond delay="0"/>
                                          </p:stCondLst>
                                        </p:cTn>
                                        <p:tgtEl>
                                          <p:spTgt spid="13"/>
                                        </p:tgtEl>
                                        <p:attrNameLst>
                                          <p:attrName>style.visibility</p:attrName>
                                        </p:attrNameLst>
                                      </p:cBhvr>
                                      <p:to>
                                        <p:strVal val="hidden"/>
                                      </p:to>
                                    </p:set>
                                  </p:childTnLst>
                                </p:cTn>
                              </p:par>
                              <p:par>
                                <p:cTn id="964" presetID="10" presetClass="entr" presetSubtype="0" fill="hold" grpId="9" nodeType="withEffect">
                                  <p:stCondLst>
                                    <p:cond delay="0"/>
                                  </p:stCondLst>
                                  <p:childTnLst>
                                    <p:set>
                                      <p:cBhvr>
                                        <p:cTn id="965" dur="1" fill="hold">
                                          <p:stCondLst>
                                            <p:cond delay="0"/>
                                          </p:stCondLst>
                                        </p:cTn>
                                        <p:tgtEl>
                                          <p:spTgt spid="27"/>
                                        </p:tgtEl>
                                        <p:attrNameLst>
                                          <p:attrName>style.visibility</p:attrName>
                                        </p:attrNameLst>
                                      </p:cBhvr>
                                      <p:to>
                                        <p:strVal val="visible"/>
                                      </p:to>
                                    </p:set>
                                    <p:animEffect transition="in" filter="fade">
                                      <p:cBhvr>
                                        <p:cTn id="966" dur="500"/>
                                        <p:tgtEl>
                                          <p:spTgt spid="27"/>
                                        </p:tgtEl>
                                      </p:cBhvr>
                                    </p:animEffect>
                                  </p:childTnLst>
                                </p:cTn>
                              </p:par>
                            </p:childTnLst>
                          </p:cTn>
                        </p:par>
                      </p:childTnLst>
                    </p:cTn>
                  </p:par>
                </p:childTnLst>
              </p:cTn>
              <p:nextCondLst>
                <p:cond evt="onClick" delay="0">
                  <p:tgtEl>
                    <p:spTgt spid="13"/>
                  </p:tgtEl>
                </p:cond>
              </p:nextCondLst>
            </p:seq>
            <p:seq concurrent="1" nextAc="seek">
              <p:cTn id="967" restart="whenNotActive" fill="hold" evtFilter="cancelBubble" nodeType="interactiveSeq">
                <p:stCondLst>
                  <p:cond evt="onClick" delay="0">
                    <p:tgtEl>
                      <p:spTgt spid="14"/>
                    </p:tgtEl>
                  </p:cond>
                </p:stCondLst>
                <p:endSync evt="end" delay="0">
                  <p:rtn val="all"/>
                </p:endSync>
                <p:childTnLst>
                  <p:par>
                    <p:cTn id="968" fill="hold">
                      <p:stCondLst>
                        <p:cond delay="0"/>
                      </p:stCondLst>
                      <p:childTnLst>
                        <p:par>
                          <p:cTn id="969" fill="hold">
                            <p:stCondLst>
                              <p:cond delay="0"/>
                            </p:stCondLst>
                            <p:childTnLst>
                              <p:par>
                                <p:cTn id="970" presetID="1" presetClass="exit" presetSubtype="0" fill="hold" grpId="1" nodeType="clickEffect">
                                  <p:stCondLst>
                                    <p:cond delay="0"/>
                                  </p:stCondLst>
                                  <p:childTnLst>
                                    <p:set>
                                      <p:cBhvr>
                                        <p:cTn id="971" dur="1" fill="hold">
                                          <p:stCondLst>
                                            <p:cond delay="0"/>
                                          </p:stCondLst>
                                        </p:cTn>
                                        <p:tgtEl>
                                          <p:spTgt spid="14"/>
                                        </p:tgtEl>
                                        <p:attrNameLst>
                                          <p:attrName>style.visibility</p:attrName>
                                        </p:attrNameLst>
                                      </p:cBhvr>
                                      <p:to>
                                        <p:strVal val="hidden"/>
                                      </p:to>
                                    </p:set>
                                  </p:childTnLst>
                                </p:cTn>
                              </p:par>
                              <p:par>
                                <p:cTn id="972" presetID="1" presetClass="exit" presetSubtype="0" fill="hold" grpId="5" nodeType="withEffect">
                                  <p:stCondLst>
                                    <p:cond delay="0"/>
                                  </p:stCondLst>
                                  <p:childTnLst>
                                    <p:set>
                                      <p:cBhvr>
                                        <p:cTn id="973" dur="1" fill="hold">
                                          <p:stCondLst>
                                            <p:cond delay="0"/>
                                          </p:stCondLst>
                                        </p:cTn>
                                        <p:tgtEl>
                                          <p:spTgt spid="20"/>
                                        </p:tgtEl>
                                        <p:attrNameLst>
                                          <p:attrName>style.visibility</p:attrName>
                                        </p:attrNameLst>
                                      </p:cBhvr>
                                      <p:to>
                                        <p:strVal val="hidden"/>
                                      </p:to>
                                    </p:set>
                                  </p:childTnLst>
                                </p:cTn>
                              </p:par>
                              <p:par>
                                <p:cTn id="974" presetID="10" presetClass="entr" presetSubtype="0" fill="hold" grpId="11" nodeType="withEffect">
                                  <p:stCondLst>
                                    <p:cond delay="0"/>
                                  </p:stCondLst>
                                  <p:childTnLst>
                                    <p:set>
                                      <p:cBhvr>
                                        <p:cTn id="975" dur="1" fill="hold">
                                          <p:stCondLst>
                                            <p:cond delay="0"/>
                                          </p:stCondLst>
                                        </p:cTn>
                                        <p:tgtEl>
                                          <p:spTgt spid="27"/>
                                        </p:tgtEl>
                                        <p:attrNameLst>
                                          <p:attrName>style.visibility</p:attrName>
                                        </p:attrNameLst>
                                      </p:cBhvr>
                                      <p:to>
                                        <p:strVal val="visible"/>
                                      </p:to>
                                    </p:set>
                                    <p:animEffect transition="in" filter="fade">
                                      <p:cBhvr>
                                        <p:cTn id="976" dur="500"/>
                                        <p:tgtEl>
                                          <p:spTgt spid="27"/>
                                        </p:tgtEl>
                                      </p:cBhvr>
                                    </p:animEffect>
                                  </p:childTnLst>
                                </p:cTn>
                              </p:par>
                            </p:childTnLst>
                          </p:cTn>
                        </p:par>
                      </p:childTnLst>
                    </p:cTn>
                  </p:par>
                </p:childTnLst>
              </p:cTn>
              <p:nextCondLst>
                <p:cond evt="onClick" delay="0">
                  <p:tgtEl>
                    <p:spTgt spid="14"/>
                  </p:tgtEl>
                </p:cond>
              </p:nextCondLst>
            </p:seq>
            <p:seq concurrent="1" nextAc="seek">
              <p:cTn id="977" restart="whenNotActive" fill="hold" evtFilter="cancelBubble" nodeType="interactiveSeq">
                <p:stCondLst>
                  <p:cond evt="onClick" delay="0">
                    <p:tgtEl>
                      <p:spTgt spid="15"/>
                    </p:tgtEl>
                  </p:cond>
                </p:stCondLst>
                <p:endSync evt="end" delay="0">
                  <p:rtn val="all"/>
                </p:endSync>
                <p:childTnLst>
                  <p:par>
                    <p:cTn id="978" fill="hold">
                      <p:stCondLst>
                        <p:cond delay="0"/>
                      </p:stCondLst>
                      <p:childTnLst>
                        <p:par>
                          <p:cTn id="979" fill="hold">
                            <p:stCondLst>
                              <p:cond delay="0"/>
                            </p:stCondLst>
                            <p:childTnLst>
                              <p:par>
                                <p:cTn id="980" presetID="1" presetClass="exit" presetSubtype="0" fill="hold" grpId="1" nodeType="clickEffect">
                                  <p:stCondLst>
                                    <p:cond delay="0"/>
                                  </p:stCondLst>
                                  <p:childTnLst>
                                    <p:set>
                                      <p:cBhvr>
                                        <p:cTn id="981" dur="1" fill="hold">
                                          <p:stCondLst>
                                            <p:cond delay="0"/>
                                          </p:stCondLst>
                                        </p:cTn>
                                        <p:tgtEl>
                                          <p:spTgt spid="15"/>
                                        </p:tgtEl>
                                        <p:attrNameLst>
                                          <p:attrName>style.visibility</p:attrName>
                                        </p:attrNameLst>
                                      </p:cBhvr>
                                      <p:to>
                                        <p:strVal val="hidden"/>
                                      </p:to>
                                    </p:set>
                                  </p:childTnLst>
                                </p:cTn>
                              </p:par>
                              <p:par>
                                <p:cTn id="982" presetID="1" presetClass="exit" presetSubtype="0" fill="hold" grpId="1" nodeType="withEffect">
                                  <p:stCondLst>
                                    <p:cond delay="0"/>
                                  </p:stCondLst>
                                  <p:childTnLst>
                                    <p:set>
                                      <p:cBhvr>
                                        <p:cTn id="983" dur="1" fill="hold">
                                          <p:stCondLst>
                                            <p:cond delay="0"/>
                                          </p:stCondLst>
                                        </p:cTn>
                                        <p:tgtEl>
                                          <p:spTgt spid="22"/>
                                        </p:tgtEl>
                                        <p:attrNameLst>
                                          <p:attrName>style.visibility</p:attrName>
                                        </p:attrNameLst>
                                      </p:cBhvr>
                                      <p:to>
                                        <p:strVal val="hidden"/>
                                      </p:to>
                                    </p:set>
                                  </p:childTnLst>
                                </p:cTn>
                              </p:par>
                              <p:par>
                                <p:cTn id="984" presetID="10" presetClass="entr" presetSubtype="0" fill="hold" grpId="8" nodeType="withEffect">
                                  <p:stCondLst>
                                    <p:cond delay="0"/>
                                  </p:stCondLst>
                                  <p:childTnLst>
                                    <p:set>
                                      <p:cBhvr>
                                        <p:cTn id="985" dur="1" fill="hold">
                                          <p:stCondLst>
                                            <p:cond delay="0"/>
                                          </p:stCondLst>
                                        </p:cTn>
                                        <p:tgtEl>
                                          <p:spTgt spid="27"/>
                                        </p:tgtEl>
                                        <p:attrNameLst>
                                          <p:attrName>style.visibility</p:attrName>
                                        </p:attrNameLst>
                                      </p:cBhvr>
                                      <p:to>
                                        <p:strVal val="visible"/>
                                      </p:to>
                                    </p:set>
                                    <p:animEffect transition="in" filter="fade">
                                      <p:cBhvr>
                                        <p:cTn id="986" dur="500"/>
                                        <p:tgtEl>
                                          <p:spTgt spid="27"/>
                                        </p:tgtEl>
                                      </p:cBhvr>
                                    </p:animEffect>
                                  </p:childTnLst>
                                </p:cTn>
                              </p:par>
                            </p:childTnLst>
                          </p:cTn>
                        </p:par>
                      </p:childTnLst>
                    </p:cTn>
                  </p:par>
                </p:childTnLst>
              </p:cTn>
              <p:nextCondLst>
                <p:cond evt="onClick" delay="0">
                  <p:tgtEl>
                    <p:spTgt spid="15"/>
                  </p:tgtEl>
                </p:cond>
              </p:nextCondLst>
            </p:seq>
            <p:seq concurrent="1" nextAc="seek">
              <p:cTn id="987" restart="whenNotActive" fill="hold" evtFilter="cancelBubble" nodeType="interactiveSeq">
                <p:stCondLst>
                  <p:cond evt="onClick" delay="0">
                    <p:tgtEl>
                      <p:spTgt spid="29"/>
                    </p:tgtEl>
                  </p:cond>
                </p:stCondLst>
                <p:endSync evt="end" delay="0">
                  <p:rtn val="all"/>
                </p:endSync>
                <p:childTnLst>
                  <p:par>
                    <p:cTn id="988" fill="hold">
                      <p:stCondLst>
                        <p:cond delay="0"/>
                      </p:stCondLst>
                      <p:childTnLst>
                        <p:par>
                          <p:cTn id="989" fill="hold">
                            <p:stCondLst>
                              <p:cond delay="0"/>
                            </p:stCondLst>
                            <p:childTnLst>
                              <p:par>
                                <p:cTn id="990" presetID="1" presetClass="entr" presetSubtype="0" fill="hold" grpId="0" nodeType="clickEffect">
                                  <p:stCondLst>
                                    <p:cond delay="0"/>
                                  </p:stCondLst>
                                  <p:childTnLst>
                                    <p:set>
                                      <p:cBhvr>
                                        <p:cTn id="991" dur="1" fill="hold">
                                          <p:stCondLst>
                                            <p:cond delay="0"/>
                                          </p:stCondLst>
                                        </p:cTn>
                                        <p:tgtEl>
                                          <p:spTgt spid="35"/>
                                        </p:tgtEl>
                                        <p:attrNameLst>
                                          <p:attrName>style.visibility</p:attrName>
                                        </p:attrNameLst>
                                      </p:cBhvr>
                                      <p:to>
                                        <p:strVal val="visible"/>
                                      </p:to>
                                    </p:set>
                                  </p:childTnLst>
                                </p:cTn>
                              </p:par>
                              <p:par>
                                <p:cTn id="992" presetID="1" presetClass="entr" presetSubtype="0" fill="hold" grpId="0" nodeType="withEffect">
                                  <p:stCondLst>
                                    <p:cond delay="0"/>
                                  </p:stCondLst>
                                  <p:childTnLst>
                                    <p:set>
                                      <p:cBhvr>
                                        <p:cTn id="993" dur="1" fill="hold">
                                          <p:stCondLst>
                                            <p:cond delay="0"/>
                                          </p:stCondLst>
                                        </p:cTn>
                                        <p:tgtEl>
                                          <p:spTgt spid="21"/>
                                        </p:tgtEl>
                                        <p:attrNameLst>
                                          <p:attrName>style.visibility</p:attrName>
                                        </p:attrNameLst>
                                      </p:cBhvr>
                                      <p:to>
                                        <p:strVal val="visible"/>
                                      </p:to>
                                    </p:set>
                                  </p:childTnLst>
                                </p:cTn>
                              </p:par>
                              <p:par>
                                <p:cTn id="994" presetID="10" presetClass="exit" presetSubtype="0" fill="hold" grpId="0" nodeType="withEffect">
                                  <p:stCondLst>
                                    <p:cond delay="0"/>
                                  </p:stCondLst>
                                  <p:childTnLst>
                                    <p:animEffect transition="out" filter="fade">
                                      <p:cBhvr>
                                        <p:cTn id="995" dur="500"/>
                                        <p:tgtEl>
                                          <p:spTgt spid="28"/>
                                        </p:tgtEl>
                                      </p:cBhvr>
                                    </p:animEffect>
                                    <p:set>
                                      <p:cBhvr>
                                        <p:cTn id="996"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997" restart="whenNotActive" fill="hold" evtFilter="cancelBubble" nodeType="interactiveSeq">
                <p:stCondLst>
                  <p:cond evt="onClick" delay="0">
                    <p:tgtEl>
                      <p:spTgt spid="30"/>
                    </p:tgtEl>
                  </p:cond>
                </p:stCondLst>
                <p:endSync evt="end" delay="0">
                  <p:rtn val="all"/>
                </p:endSync>
                <p:childTnLst>
                  <p:par>
                    <p:cTn id="998" fill="hold">
                      <p:stCondLst>
                        <p:cond delay="0"/>
                      </p:stCondLst>
                      <p:childTnLst>
                        <p:par>
                          <p:cTn id="999" fill="hold">
                            <p:stCondLst>
                              <p:cond delay="0"/>
                            </p:stCondLst>
                            <p:childTnLst>
                              <p:par>
                                <p:cTn id="1000" presetID="1" presetClass="entr" presetSubtype="0" fill="hold" grpId="0" nodeType="clickEffect">
                                  <p:stCondLst>
                                    <p:cond delay="0"/>
                                  </p:stCondLst>
                                  <p:childTnLst>
                                    <p:set>
                                      <p:cBhvr>
                                        <p:cTn id="1001" dur="1" fill="hold">
                                          <p:stCondLst>
                                            <p:cond delay="0"/>
                                          </p:stCondLst>
                                        </p:cTn>
                                        <p:tgtEl>
                                          <p:spTgt spid="36"/>
                                        </p:tgtEl>
                                        <p:attrNameLst>
                                          <p:attrName>style.visibility</p:attrName>
                                        </p:attrNameLst>
                                      </p:cBhvr>
                                      <p:to>
                                        <p:strVal val="visible"/>
                                      </p:to>
                                    </p:set>
                                  </p:childTnLst>
                                </p:cTn>
                              </p:par>
                              <p:par>
                                <p:cTn id="1002" presetID="10" presetClass="exit" presetSubtype="0" fill="hold" grpId="1" nodeType="withEffect">
                                  <p:stCondLst>
                                    <p:cond delay="0"/>
                                  </p:stCondLst>
                                  <p:childTnLst>
                                    <p:animEffect transition="out" filter="fade">
                                      <p:cBhvr>
                                        <p:cTn id="1003" dur="500"/>
                                        <p:tgtEl>
                                          <p:spTgt spid="28"/>
                                        </p:tgtEl>
                                      </p:cBhvr>
                                    </p:animEffect>
                                    <p:set>
                                      <p:cBhvr>
                                        <p:cTn id="1004"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1005" restart="whenNotActive" fill="hold" evtFilter="cancelBubble" nodeType="interactiveSeq">
                <p:stCondLst>
                  <p:cond evt="onClick" delay="0">
                    <p:tgtEl>
                      <p:spTgt spid="31"/>
                    </p:tgtEl>
                  </p:cond>
                </p:stCondLst>
                <p:endSync evt="end" delay="0">
                  <p:rtn val="all"/>
                </p:endSync>
                <p:childTnLst>
                  <p:par>
                    <p:cTn id="1006" fill="hold">
                      <p:stCondLst>
                        <p:cond delay="0"/>
                      </p:stCondLst>
                      <p:childTnLst>
                        <p:par>
                          <p:cTn id="1007" fill="hold">
                            <p:stCondLst>
                              <p:cond delay="0"/>
                            </p:stCondLst>
                            <p:childTnLst>
                              <p:par>
                                <p:cTn id="1008" presetID="1" presetClass="entr" presetSubtype="0" fill="hold" grpId="0" nodeType="clickEffect">
                                  <p:stCondLst>
                                    <p:cond delay="0"/>
                                  </p:stCondLst>
                                  <p:childTnLst>
                                    <p:set>
                                      <p:cBhvr>
                                        <p:cTn id="1009" dur="1" fill="hold">
                                          <p:stCondLst>
                                            <p:cond delay="0"/>
                                          </p:stCondLst>
                                        </p:cTn>
                                        <p:tgtEl>
                                          <p:spTgt spid="37"/>
                                        </p:tgtEl>
                                        <p:attrNameLst>
                                          <p:attrName>style.visibility</p:attrName>
                                        </p:attrNameLst>
                                      </p:cBhvr>
                                      <p:to>
                                        <p:strVal val="visible"/>
                                      </p:to>
                                    </p:set>
                                  </p:childTnLst>
                                </p:cTn>
                              </p:par>
                              <p:par>
                                <p:cTn id="1010" presetID="10" presetClass="exit" presetSubtype="0" fill="hold" grpId="2" nodeType="withEffect">
                                  <p:stCondLst>
                                    <p:cond delay="0"/>
                                  </p:stCondLst>
                                  <p:childTnLst>
                                    <p:animEffect transition="out" filter="fade">
                                      <p:cBhvr>
                                        <p:cTn id="1011" dur="500"/>
                                        <p:tgtEl>
                                          <p:spTgt spid="28"/>
                                        </p:tgtEl>
                                      </p:cBhvr>
                                    </p:animEffect>
                                    <p:set>
                                      <p:cBhvr>
                                        <p:cTn id="1012"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1013" restart="whenNotActive" fill="hold" evtFilter="cancelBubble" nodeType="interactiveSeq">
                <p:stCondLst>
                  <p:cond evt="onClick" delay="0">
                    <p:tgtEl>
                      <p:spTgt spid="33"/>
                    </p:tgtEl>
                  </p:cond>
                </p:stCondLst>
                <p:endSync evt="end" delay="0">
                  <p:rtn val="all"/>
                </p:endSync>
                <p:childTnLst>
                  <p:par>
                    <p:cTn id="1014" fill="hold">
                      <p:stCondLst>
                        <p:cond delay="0"/>
                      </p:stCondLst>
                      <p:childTnLst>
                        <p:par>
                          <p:cTn id="1015" fill="hold">
                            <p:stCondLst>
                              <p:cond delay="0"/>
                            </p:stCondLst>
                            <p:childTnLst>
                              <p:par>
                                <p:cTn id="1016" presetID="1" presetClass="entr" presetSubtype="0" fill="hold" grpId="0" nodeType="clickEffect">
                                  <p:stCondLst>
                                    <p:cond delay="0"/>
                                  </p:stCondLst>
                                  <p:childTnLst>
                                    <p:set>
                                      <p:cBhvr>
                                        <p:cTn id="1017" dur="1" fill="hold">
                                          <p:stCondLst>
                                            <p:cond delay="0"/>
                                          </p:stCondLst>
                                        </p:cTn>
                                        <p:tgtEl>
                                          <p:spTgt spid="39"/>
                                        </p:tgtEl>
                                        <p:attrNameLst>
                                          <p:attrName>style.visibility</p:attrName>
                                        </p:attrNameLst>
                                      </p:cBhvr>
                                      <p:to>
                                        <p:strVal val="visible"/>
                                      </p:to>
                                    </p:set>
                                  </p:childTnLst>
                                </p:cTn>
                              </p:par>
                              <p:par>
                                <p:cTn id="1018" presetID="1" presetClass="entr" presetSubtype="0" fill="hold" grpId="0" nodeType="withEffect">
                                  <p:stCondLst>
                                    <p:cond delay="0"/>
                                  </p:stCondLst>
                                  <p:childTnLst>
                                    <p:set>
                                      <p:cBhvr>
                                        <p:cTn id="1019" dur="1" fill="hold">
                                          <p:stCondLst>
                                            <p:cond delay="0"/>
                                          </p:stCondLst>
                                        </p:cTn>
                                        <p:tgtEl>
                                          <p:spTgt spid="19"/>
                                        </p:tgtEl>
                                        <p:attrNameLst>
                                          <p:attrName>style.visibility</p:attrName>
                                        </p:attrNameLst>
                                      </p:cBhvr>
                                      <p:to>
                                        <p:strVal val="visible"/>
                                      </p:to>
                                    </p:set>
                                  </p:childTnLst>
                                </p:cTn>
                              </p:par>
                              <p:par>
                                <p:cTn id="1020" presetID="10" presetClass="exit" presetSubtype="0" fill="hold" grpId="9" nodeType="withEffect">
                                  <p:stCondLst>
                                    <p:cond delay="0"/>
                                  </p:stCondLst>
                                  <p:childTnLst>
                                    <p:animEffect transition="out" filter="fade">
                                      <p:cBhvr>
                                        <p:cTn id="1021" dur="500"/>
                                        <p:tgtEl>
                                          <p:spTgt spid="28"/>
                                        </p:tgtEl>
                                      </p:cBhvr>
                                    </p:animEffect>
                                    <p:set>
                                      <p:cBhvr>
                                        <p:cTn id="1022"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1023" restart="whenNotActive" fill="hold" evtFilter="cancelBubble" nodeType="interactiveSeq">
                <p:stCondLst>
                  <p:cond evt="onClick" delay="0">
                    <p:tgtEl>
                      <p:spTgt spid="34"/>
                    </p:tgtEl>
                  </p:cond>
                </p:stCondLst>
                <p:endSync evt="end" delay="0">
                  <p:rtn val="all"/>
                </p:endSync>
                <p:childTnLst>
                  <p:par>
                    <p:cTn id="1024" fill="hold">
                      <p:stCondLst>
                        <p:cond delay="0"/>
                      </p:stCondLst>
                      <p:childTnLst>
                        <p:par>
                          <p:cTn id="1025" fill="hold">
                            <p:stCondLst>
                              <p:cond delay="0"/>
                            </p:stCondLst>
                            <p:childTnLst>
                              <p:par>
                                <p:cTn id="1026" presetID="1" presetClass="entr" presetSubtype="0" fill="hold" grpId="0" nodeType="clickEffect">
                                  <p:stCondLst>
                                    <p:cond delay="0"/>
                                  </p:stCondLst>
                                  <p:childTnLst>
                                    <p:set>
                                      <p:cBhvr>
                                        <p:cTn id="1027" dur="1" fill="hold">
                                          <p:stCondLst>
                                            <p:cond delay="0"/>
                                          </p:stCondLst>
                                        </p:cTn>
                                        <p:tgtEl>
                                          <p:spTgt spid="40"/>
                                        </p:tgtEl>
                                        <p:attrNameLst>
                                          <p:attrName>style.visibility</p:attrName>
                                        </p:attrNameLst>
                                      </p:cBhvr>
                                      <p:to>
                                        <p:strVal val="visible"/>
                                      </p:to>
                                    </p:set>
                                  </p:childTnLst>
                                </p:cTn>
                              </p:par>
                              <p:par>
                                <p:cTn id="1028" presetID="1" presetClass="entr" presetSubtype="0" fill="hold" grpId="1" nodeType="withEffect">
                                  <p:stCondLst>
                                    <p:cond delay="0"/>
                                  </p:stCondLst>
                                  <p:childTnLst>
                                    <p:set>
                                      <p:cBhvr>
                                        <p:cTn id="1029" dur="1" fill="hold">
                                          <p:stCondLst>
                                            <p:cond delay="0"/>
                                          </p:stCondLst>
                                        </p:cTn>
                                        <p:tgtEl>
                                          <p:spTgt spid="19"/>
                                        </p:tgtEl>
                                        <p:attrNameLst>
                                          <p:attrName>style.visibility</p:attrName>
                                        </p:attrNameLst>
                                      </p:cBhvr>
                                      <p:to>
                                        <p:strVal val="visible"/>
                                      </p:to>
                                    </p:set>
                                  </p:childTnLst>
                                </p:cTn>
                              </p:par>
                              <p:par>
                                <p:cTn id="1030" presetID="10" presetClass="exit" presetSubtype="0" fill="hold" grpId="10" nodeType="withEffect">
                                  <p:stCondLst>
                                    <p:cond delay="0"/>
                                  </p:stCondLst>
                                  <p:childTnLst>
                                    <p:animEffect transition="out" filter="fade">
                                      <p:cBhvr>
                                        <p:cTn id="1031" dur="500"/>
                                        <p:tgtEl>
                                          <p:spTgt spid="28"/>
                                        </p:tgtEl>
                                      </p:cBhvr>
                                    </p:animEffect>
                                    <p:set>
                                      <p:cBhvr>
                                        <p:cTn id="1032"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34"/>
                  </p:tgtEl>
                </p:cond>
              </p:nextCondLst>
            </p:seq>
            <p:seq concurrent="1" nextAc="seek">
              <p:cTn id="1033" restart="whenNotActive" fill="hold" evtFilter="cancelBubble" nodeType="interactiveSeq">
                <p:stCondLst>
                  <p:cond evt="onClick" delay="0">
                    <p:tgtEl>
                      <p:spTgt spid="32"/>
                    </p:tgtEl>
                  </p:cond>
                </p:stCondLst>
                <p:endSync evt="end" delay="0">
                  <p:rtn val="all"/>
                </p:endSync>
                <p:childTnLst>
                  <p:par>
                    <p:cTn id="1034" fill="hold">
                      <p:stCondLst>
                        <p:cond delay="0"/>
                      </p:stCondLst>
                      <p:childTnLst>
                        <p:par>
                          <p:cTn id="1035" fill="hold">
                            <p:stCondLst>
                              <p:cond delay="0"/>
                            </p:stCondLst>
                            <p:childTnLst>
                              <p:par>
                                <p:cTn id="1036" presetID="1" presetClass="entr" presetSubtype="0" fill="hold" grpId="0" nodeType="clickEffect">
                                  <p:stCondLst>
                                    <p:cond delay="0"/>
                                  </p:stCondLst>
                                  <p:childTnLst>
                                    <p:set>
                                      <p:cBhvr>
                                        <p:cTn id="1037" dur="1" fill="hold">
                                          <p:stCondLst>
                                            <p:cond delay="0"/>
                                          </p:stCondLst>
                                        </p:cTn>
                                        <p:tgtEl>
                                          <p:spTgt spid="38"/>
                                        </p:tgtEl>
                                        <p:attrNameLst>
                                          <p:attrName>style.visibility</p:attrName>
                                        </p:attrNameLst>
                                      </p:cBhvr>
                                      <p:to>
                                        <p:strVal val="visible"/>
                                      </p:to>
                                    </p:set>
                                  </p:childTnLst>
                                </p:cTn>
                              </p:par>
                              <p:par>
                                <p:cTn id="1038" presetID="1" presetClass="entr" presetSubtype="0" fill="hold" grpId="2" nodeType="withEffect">
                                  <p:stCondLst>
                                    <p:cond delay="0"/>
                                  </p:stCondLst>
                                  <p:childTnLst>
                                    <p:set>
                                      <p:cBhvr>
                                        <p:cTn id="1039" dur="1" fill="hold">
                                          <p:stCondLst>
                                            <p:cond delay="0"/>
                                          </p:stCondLst>
                                        </p:cTn>
                                        <p:tgtEl>
                                          <p:spTgt spid="19"/>
                                        </p:tgtEl>
                                        <p:attrNameLst>
                                          <p:attrName>style.visibility</p:attrName>
                                        </p:attrNameLst>
                                      </p:cBhvr>
                                      <p:to>
                                        <p:strVal val="visible"/>
                                      </p:to>
                                    </p:set>
                                  </p:childTnLst>
                                </p:cTn>
                              </p:par>
                              <p:par>
                                <p:cTn id="1040" presetID="10" presetClass="exit" presetSubtype="0" fill="hold" grpId="11" nodeType="withEffect">
                                  <p:stCondLst>
                                    <p:cond delay="0"/>
                                  </p:stCondLst>
                                  <p:childTnLst>
                                    <p:animEffect transition="out" filter="fade">
                                      <p:cBhvr>
                                        <p:cTn id="1041" dur="500"/>
                                        <p:tgtEl>
                                          <p:spTgt spid="28"/>
                                        </p:tgtEl>
                                      </p:cBhvr>
                                    </p:animEffect>
                                    <p:set>
                                      <p:cBhvr>
                                        <p:cTn id="1042"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1043" restart="whenNotActive" fill="hold" evtFilter="cancelBubble" nodeType="interactiveSeq">
                <p:stCondLst>
                  <p:cond evt="onClick" delay="0">
                    <p:tgtEl>
                      <p:spTgt spid="40"/>
                    </p:tgtEl>
                  </p:cond>
                </p:stCondLst>
                <p:endSync evt="end" delay="0">
                  <p:rtn val="all"/>
                </p:endSync>
                <p:childTnLst>
                  <p:par>
                    <p:cTn id="1044" fill="hold">
                      <p:stCondLst>
                        <p:cond delay="0"/>
                      </p:stCondLst>
                      <p:childTnLst>
                        <p:par>
                          <p:cTn id="1045" fill="hold">
                            <p:stCondLst>
                              <p:cond delay="0"/>
                            </p:stCondLst>
                            <p:childTnLst>
                              <p:par>
                                <p:cTn id="1046" presetID="1" presetClass="exit" presetSubtype="0" fill="hold" grpId="1" nodeType="clickEffect">
                                  <p:stCondLst>
                                    <p:cond delay="0"/>
                                  </p:stCondLst>
                                  <p:childTnLst>
                                    <p:set>
                                      <p:cBhvr>
                                        <p:cTn id="1047" dur="1" fill="hold">
                                          <p:stCondLst>
                                            <p:cond delay="0"/>
                                          </p:stCondLst>
                                        </p:cTn>
                                        <p:tgtEl>
                                          <p:spTgt spid="40"/>
                                        </p:tgtEl>
                                        <p:attrNameLst>
                                          <p:attrName>style.visibility</p:attrName>
                                        </p:attrNameLst>
                                      </p:cBhvr>
                                      <p:to>
                                        <p:strVal val="hidden"/>
                                      </p:to>
                                    </p:set>
                                  </p:childTnLst>
                                </p:cTn>
                              </p:par>
                              <p:par>
                                <p:cTn id="1048" presetID="1" presetClass="exit" presetSubtype="0" fill="hold" grpId="3" nodeType="withEffect">
                                  <p:stCondLst>
                                    <p:cond delay="0"/>
                                  </p:stCondLst>
                                  <p:childTnLst>
                                    <p:set>
                                      <p:cBhvr>
                                        <p:cTn id="1049" dur="1" fill="hold">
                                          <p:stCondLst>
                                            <p:cond delay="0"/>
                                          </p:stCondLst>
                                        </p:cTn>
                                        <p:tgtEl>
                                          <p:spTgt spid="19"/>
                                        </p:tgtEl>
                                        <p:attrNameLst>
                                          <p:attrName>style.visibility</p:attrName>
                                        </p:attrNameLst>
                                      </p:cBhvr>
                                      <p:to>
                                        <p:strVal val="hidden"/>
                                      </p:to>
                                    </p:set>
                                  </p:childTnLst>
                                </p:cTn>
                              </p:par>
                              <p:par>
                                <p:cTn id="1050" presetID="10" presetClass="entr" presetSubtype="0" fill="hold" grpId="3" nodeType="withEffect">
                                  <p:stCondLst>
                                    <p:cond delay="0"/>
                                  </p:stCondLst>
                                  <p:childTnLst>
                                    <p:set>
                                      <p:cBhvr>
                                        <p:cTn id="1051" dur="1" fill="hold">
                                          <p:stCondLst>
                                            <p:cond delay="0"/>
                                          </p:stCondLst>
                                        </p:cTn>
                                        <p:tgtEl>
                                          <p:spTgt spid="28"/>
                                        </p:tgtEl>
                                        <p:attrNameLst>
                                          <p:attrName>style.visibility</p:attrName>
                                        </p:attrNameLst>
                                      </p:cBhvr>
                                      <p:to>
                                        <p:strVal val="visible"/>
                                      </p:to>
                                    </p:set>
                                    <p:animEffect transition="in" filter="fade">
                                      <p:cBhvr>
                                        <p:cTn id="1052" dur="500"/>
                                        <p:tgtEl>
                                          <p:spTgt spid="28"/>
                                        </p:tgtEl>
                                      </p:cBhvr>
                                    </p:animEffect>
                                  </p:childTnLst>
                                </p:cTn>
                              </p:par>
                            </p:childTnLst>
                          </p:cTn>
                        </p:par>
                      </p:childTnLst>
                    </p:cTn>
                  </p:par>
                </p:childTnLst>
              </p:cTn>
              <p:nextCondLst>
                <p:cond evt="onClick" delay="0">
                  <p:tgtEl>
                    <p:spTgt spid="40"/>
                  </p:tgtEl>
                </p:cond>
              </p:nextCondLst>
            </p:seq>
            <p:seq concurrent="1" nextAc="seek">
              <p:cTn id="1053" restart="whenNotActive" fill="hold" evtFilter="cancelBubble" nodeType="interactiveSeq">
                <p:stCondLst>
                  <p:cond evt="onClick" delay="0">
                    <p:tgtEl>
                      <p:spTgt spid="35"/>
                    </p:tgtEl>
                  </p:cond>
                </p:stCondLst>
                <p:endSync evt="end" delay="0">
                  <p:rtn val="all"/>
                </p:endSync>
                <p:childTnLst>
                  <p:par>
                    <p:cTn id="1054" fill="hold">
                      <p:stCondLst>
                        <p:cond delay="0"/>
                      </p:stCondLst>
                      <p:childTnLst>
                        <p:par>
                          <p:cTn id="1055" fill="hold">
                            <p:stCondLst>
                              <p:cond delay="0"/>
                            </p:stCondLst>
                            <p:childTnLst>
                              <p:par>
                                <p:cTn id="1056" presetID="1" presetClass="exit" presetSubtype="0" fill="hold" grpId="1" nodeType="clickEffect">
                                  <p:stCondLst>
                                    <p:cond delay="0"/>
                                  </p:stCondLst>
                                  <p:childTnLst>
                                    <p:set>
                                      <p:cBhvr>
                                        <p:cTn id="1057" dur="1" fill="hold">
                                          <p:stCondLst>
                                            <p:cond delay="0"/>
                                          </p:stCondLst>
                                        </p:cTn>
                                        <p:tgtEl>
                                          <p:spTgt spid="35"/>
                                        </p:tgtEl>
                                        <p:attrNameLst>
                                          <p:attrName>style.visibility</p:attrName>
                                        </p:attrNameLst>
                                      </p:cBhvr>
                                      <p:to>
                                        <p:strVal val="hidden"/>
                                      </p:to>
                                    </p:set>
                                  </p:childTnLst>
                                </p:cTn>
                              </p:par>
                              <p:par>
                                <p:cTn id="1058" presetID="1" presetClass="exit" presetSubtype="0" fill="hold" grpId="1" nodeType="withEffect">
                                  <p:stCondLst>
                                    <p:cond delay="0"/>
                                  </p:stCondLst>
                                  <p:childTnLst>
                                    <p:set>
                                      <p:cBhvr>
                                        <p:cTn id="1059" dur="1" fill="hold">
                                          <p:stCondLst>
                                            <p:cond delay="0"/>
                                          </p:stCondLst>
                                        </p:cTn>
                                        <p:tgtEl>
                                          <p:spTgt spid="21"/>
                                        </p:tgtEl>
                                        <p:attrNameLst>
                                          <p:attrName>style.visibility</p:attrName>
                                        </p:attrNameLst>
                                      </p:cBhvr>
                                      <p:to>
                                        <p:strVal val="hidden"/>
                                      </p:to>
                                    </p:set>
                                  </p:childTnLst>
                                </p:cTn>
                              </p:par>
                              <p:par>
                                <p:cTn id="1060" presetID="10" presetClass="entr" presetSubtype="0" fill="hold" grpId="4" nodeType="withEffect">
                                  <p:stCondLst>
                                    <p:cond delay="0"/>
                                  </p:stCondLst>
                                  <p:childTnLst>
                                    <p:set>
                                      <p:cBhvr>
                                        <p:cTn id="1061" dur="1" fill="hold">
                                          <p:stCondLst>
                                            <p:cond delay="0"/>
                                          </p:stCondLst>
                                        </p:cTn>
                                        <p:tgtEl>
                                          <p:spTgt spid="28"/>
                                        </p:tgtEl>
                                        <p:attrNameLst>
                                          <p:attrName>style.visibility</p:attrName>
                                        </p:attrNameLst>
                                      </p:cBhvr>
                                      <p:to>
                                        <p:strVal val="visible"/>
                                      </p:to>
                                    </p:set>
                                    <p:animEffect transition="in" filter="fade">
                                      <p:cBhvr>
                                        <p:cTn id="1062" dur="500"/>
                                        <p:tgtEl>
                                          <p:spTgt spid="28"/>
                                        </p:tgtEl>
                                      </p:cBhvr>
                                    </p:animEffect>
                                  </p:childTnLst>
                                </p:cTn>
                              </p:par>
                            </p:childTnLst>
                          </p:cTn>
                        </p:par>
                      </p:childTnLst>
                    </p:cTn>
                  </p:par>
                </p:childTnLst>
              </p:cTn>
              <p:nextCondLst>
                <p:cond evt="onClick" delay="0">
                  <p:tgtEl>
                    <p:spTgt spid="35"/>
                  </p:tgtEl>
                </p:cond>
              </p:nextCondLst>
            </p:seq>
            <p:seq concurrent="1" nextAc="seek">
              <p:cTn id="1063" restart="whenNotActive" fill="hold" evtFilter="cancelBubble" nodeType="interactiveSeq">
                <p:stCondLst>
                  <p:cond evt="onClick" delay="0">
                    <p:tgtEl>
                      <p:spTgt spid="36"/>
                    </p:tgtEl>
                  </p:cond>
                </p:stCondLst>
                <p:endSync evt="end" delay="0">
                  <p:rtn val="all"/>
                </p:endSync>
                <p:childTnLst>
                  <p:par>
                    <p:cTn id="1064" fill="hold">
                      <p:stCondLst>
                        <p:cond delay="0"/>
                      </p:stCondLst>
                      <p:childTnLst>
                        <p:par>
                          <p:cTn id="1065" fill="hold">
                            <p:stCondLst>
                              <p:cond delay="0"/>
                            </p:stCondLst>
                            <p:childTnLst>
                              <p:par>
                                <p:cTn id="1066" presetID="1" presetClass="exit" presetSubtype="0" fill="hold" grpId="1" nodeType="clickEffect">
                                  <p:stCondLst>
                                    <p:cond delay="0"/>
                                  </p:stCondLst>
                                  <p:childTnLst>
                                    <p:set>
                                      <p:cBhvr>
                                        <p:cTn id="1067" dur="1" fill="hold">
                                          <p:stCondLst>
                                            <p:cond delay="0"/>
                                          </p:stCondLst>
                                        </p:cTn>
                                        <p:tgtEl>
                                          <p:spTgt spid="36"/>
                                        </p:tgtEl>
                                        <p:attrNameLst>
                                          <p:attrName>style.visibility</p:attrName>
                                        </p:attrNameLst>
                                      </p:cBhvr>
                                      <p:to>
                                        <p:strVal val="hidden"/>
                                      </p:to>
                                    </p:set>
                                  </p:childTnLst>
                                </p:cTn>
                              </p:par>
                              <p:par>
                                <p:cTn id="1068" presetID="10" presetClass="entr" presetSubtype="0" fill="hold" grpId="5" nodeType="withEffect">
                                  <p:stCondLst>
                                    <p:cond delay="0"/>
                                  </p:stCondLst>
                                  <p:childTnLst>
                                    <p:set>
                                      <p:cBhvr>
                                        <p:cTn id="1069" dur="1" fill="hold">
                                          <p:stCondLst>
                                            <p:cond delay="0"/>
                                          </p:stCondLst>
                                        </p:cTn>
                                        <p:tgtEl>
                                          <p:spTgt spid="28"/>
                                        </p:tgtEl>
                                        <p:attrNameLst>
                                          <p:attrName>style.visibility</p:attrName>
                                        </p:attrNameLst>
                                      </p:cBhvr>
                                      <p:to>
                                        <p:strVal val="visible"/>
                                      </p:to>
                                    </p:set>
                                    <p:animEffect transition="in" filter="fade">
                                      <p:cBhvr>
                                        <p:cTn id="1070" dur="500"/>
                                        <p:tgtEl>
                                          <p:spTgt spid="28"/>
                                        </p:tgtEl>
                                      </p:cBhvr>
                                    </p:animEffect>
                                  </p:childTnLst>
                                </p:cTn>
                              </p:par>
                            </p:childTnLst>
                          </p:cTn>
                        </p:par>
                      </p:childTnLst>
                    </p:cTn>
                  </p:par>
                </p:childTnLst>
              </p:cTn>
              <p:nextCondLst>
                <p:cond evt="onClick" delay="0">
                  <p:tgtEl>
                    <p:spTgt spid="36"/>
                  </p:tgtEl>
                </p:cond>
              </p:nextCondLst>
            </p:seq>
            <p:seq concurrent="1" nextAc="seek">
              <p:cTn id="1071" restart="whenNotActive" fill="hold" evtFilter="cancelBubble" nodeType="interactiveSeq">
                <p:stCondLst>
                  <p:cond evt="onClick" delay="0">
                    <p:tgtEl>
                      <p:spTgt spid="37"/>
                    </p:tgtEl>
                  </p:cond>
                </p:stCondLst>
                <p:endSync evt="end" delay="0">
                  <p:rtn val="all"/>
                </p:endSync>
                <p:childTnLst>
                  <p:par>
                    <p:cTn id="1072" fill="hold">
                      <p:stCondLst>
                        <p:cond delay="0"/>
                      </p:stCondLst>
                      <p:childTnLst>
                        <p:par>
                          <p:cTn id="1073" fill="hold">
                            <p:stCondLst>
                              <p:cond delay="0"/>
                            </p:stCondLst>
                            <p:childTnLst>
                              <p:par>
                                <p:cTn id="1074" presetID="1" presetClass="exit" presetSubtype="0" fill="hold" grpId="1" nodeType="clickEffect">
                                  <p:stCondLst>
                                    <p:cond delay="0"/>
                                  </p:stCondLst>
                                  <p:childTnLst>
                                    <p:set>
                                      <p:cBhvr>
                                        <p:cTn id="1075" dur="1" fill="hold">
                                          <p:stCondLst>
                                            <p:cond delay="0"/>
                                          </p:stCondLst>
                                        </p:cTn>
                                        <p:tgtEl>
                                          <p:spTgt spid="37"/>
                                        </p:tgtEl>
                                        <p:attrNameLst>
                                          <p:attrName>style.visibility</p:attrName>
                                        </p:attrNameLst>
                                      </p:cBhvr>
                                      <p:to>
                                        <p:strVal val="hidden"/>
                                      </p:to>
                                    </p:set>
                                  </p:childTnLst>
                                </p:cTn>
                              </p:par>
                              <p:par>
                                <p:cTn id="1076" presetID="10" presetClass="entr" presetSubtype="0" fill="hold" grpId="6" nodeType="withEffect">
                                  <p:stCondLst>
                                    <p:cond delay="0"/>
                                  </p:stCondLst>
                                  <p:childTnLst>
                                    <p:set>
                                      <p:cBhvr>
                                        <p:cTn id="1077" dur="1" fill="hold">
                                          <p:stCondLst>
                                            <p:cond delay="0"/>
                                          </p:stCondLst>
                                        </p:cTn>
                                        <p:tgtEl>
                                          <p:spTgt spid="28"/>
                                        </p:tgtEl>
                                        <p:attrNameLst>
                                          <p:attrName>style.visibility</p:attrName>
                                        </p:attrNameLst>
                                      </p:cBhvr>
                                      <p:to>
                                        <p:strVal val="visible"/>
                                      </p:to>
                                    </p:set>
                                    <p:animEffect transition="in" filter="fade">
                                      <p:cBhvr>
                                        <p:cTn id="1078" dur="500"/>
                                        <p:tgtEl>
                                          <p:spTgt spid="28"/>
                                        </p:tgtEl>
                                      </p:cBhvr>
                                    </p:animEffect>
                                  </p:childTnLst>
                                </p:cTn>
                              </p:par>
                            </p:childTnLst>
                          </p:cTn>
                        </p:par>
                      </p:childTnLst>
                    </p:cTn>
                  </p:par>
                </p:childTnLst>
              </p:cTn>
              <p:nextCondLst>
                <p:cond evt="onClick" delay="0">
                  <p:tgtEl>
                    <p:spTgt spid="37"/>
                  </p:tgtEl>
                </p:cond>
              </p:nextCondLst>
            </p:seq>
            <p:seq concurrent="1" nextAc="seek">
              <p:cTn id="1079" restart="whenNotActive" fill="hold" evtFilter="cancelBubble" nodeType="interactiveSeq">
                <p:stCondLst>
                  <p:cond evt="onClick" delay="0">
                    <p:tgtEl>
                      <p:spTgt spid="38"/>
                    </p:tgtEl>
                  </p:cond>
                </p:stCondLst>
                <p:endSync evt="end" delay="0">
                  <p:rtn val="all"/>
                </p:endSync>
                <p:childTnLst>
                  <p:par>
                    <p:cTn id="1080" fill="hold">
                      <p:stCondLst>
                        <p:cond delay="0"/>
                      </p:stCondLst>
                      <p:childTnLst>
                        <p:par>
                          <p:cTn id="1081" fill="hold">
                            <p:stCondLst>
                              <p:cond delay="0"/>
                            </p:stCondLst>
                            <p:childTnLst>
                              <p:par>
                                <p:cTn id="1082" presetID="1" presetClass="exit" presetSubtype="0" fill="hold" grpId="1" nodeType="clickEffect">
                                  <p:stCondLst>
                                    <p:cond delay="0"/>
                                  </p:stCondLst>
                                  <p:childTnLst>
                                    <p:set>
                                      <p:cBhvr>
                                        <p:cTn id="1083" dur="1" fill="hold">
                                          <p:stCondLst>
                                            <p:cond delay="0"/>
                                          </p:stCondLst>
                                        </p:cTn>
                                        <p:tgtEl>
                                          <p:spTgt spid="38"/>
                                        </p:tgtEl>
                                        <p:attrNameLst>
                                          <p:attrName>style.visibility</p:attrName>
                                        </p:attrNameLst>
                                      </p:cBhvr>
                                      <p:to>
                                        <p:strVal val="hidden"/>
                                      </p:to>
                                    </p:set>
                                  </p:childTnLst>
                                </p:cTn>
                              </p:par>
                              <p:par>
                                <p:cTn id="1084" presetID="1" presetClass="exit" presetSubtype="0" fill="hold" grpId="4" nodeType="withEffect">
                                  <p:stCondLst>
                                    <p:cond delay="0"/>
                                  </p:stCondLst>
                                  <p:childTnLst>
                                    <p:set>
                                      <p:cBhvr>
                                        <p:cTn id="1085" dur="1" fill="hold">
                                          <p:stCondLst>
                                            <p:cond delay="0"/>
                                          </p:stCondLst>
                                        </p:cTn>
                                        <p:tgtEl>
                                          <p:spTgt spid="19"/>
                                        </p:tgtEl>
                                        <p:attrNameLst>
                                          <p:attrName>style.visibility</p:attrName>
                                        </p:attrNameLst>
                                      </p:cBhvr>
                                      <p:to>
                                        <p:strVal val="hidden"/>
                                      </p:to>
                                    </p:set>
                                  </p:childTnLst>
                                </p:cTn>
                              </p:par>
                              <p:par>
                                <p:cTn id="1086" presetID="10" presetClass="entr" presetSubtype="0" fill="hold" grpId="8" nodeType="withEffect">
                                  <p:stCondLst>
                                    <p:cond delay="0"/>
                                  </p:stCondLst>
                                  <p:childTnLst>
                                    <p:set>
                                      <p:cBhvr>
                                        <p:cTn id="1087" dur="1" fill="hold">
                                          <p:stCondLst>
                                            <p:cond delay="0"/>
                                          </p:stCondLst>
                                        </p:cTn>
                                        <p:tgtEl>
                                          <p:spTgt spid="28"/>
                                        </p:tgtEl>
                                        <p:attrNameLst>
                                          <p:attrName>style.visibility</p:attrName>
                                        </p:attrNameLst>
                                      </p:cBhvr>
                                      <p:to>
                                        <p:strVal val="visible"/>
                                      </p:to>
                                    </p:set>
                                    <p:animEffect transition="in" filter="fade">
                                      <p:cBhvr>
                                        <p:cTn id="1088" dur="500"/>
                                        <p:tgtEl>
                                          <p:spTgt spid="28"/>
                                        </p:tgtEl>
                                      </p:cBhvr>
                                    </p:animEffect>
                                  </p:childTnLst>
                                </p:cTn>
                              </p:par>
                            </p:childTnLst>
                          </p:cTn>
                        </p:par>
                      </p:childTnLst>
                    </p:cTn>
                  </p:par>
                </p:childTnLst>
              </p:cTn>
              <p:nextCondLst>
                <p:cond evt="onClick" delay="0">
                  <p:tgtEl>
                    <p:spTgt spid="38"/>
                  </p:tgtEl>
                </p:cond>
              </p:nextCondLst>
            </p:seq>
            <p:seq concurrent="1" nextAc="seek">
              <p:cTn id="1089" restart="whenNotActive" fill="hold" evtFilter="cancelBubble" nodeType="interactiveSeq">
                <p:stCondLst>
                  <p:cond evt="onClick" delay="0">
                    <p:tgtEl>
                      <p:spTgt spid="39"/>
                    </p:tgtEl>
                  </p:cond>
                </p:stCondLst>
                <p:endSync evt="end" delay="0">
                  <p:rtn val="all"/>
                </p:endSync>
                <p:childTnLst>
                  <p:par>
                    <p:cTn id="1090" fill="hold">
                      <p:stCondLst>
                        <p:cond delay="0"/>
                      </p:stCondLst>
                      <p:childTnLst>
                        <p:par>
                          <p:cTn id="1091" fill="hold">
                            <p:stCondLst>
                              <p:cond delay="0"/>
                            </p:stCondLst>
                            <p:childTnLst>
                              <p:par>
                                <p:cTn id="1092" presetID="1" presetClass="exit" presetSubtype="0" fill="hold" grpId="1" nodeType="clickEffect">
                                  <p:stCondLst>
                                    <p:cond delay="0"/>
                                  </p:stCondLst>
                                  <p:childTnLst>
                                    <p:set>
                                      <p:cBhvr>
                                        <p:cTn id="1093" dur="1" fill="hold">
                                          <p:stCondLst>
                                            <p:cond delay="0"/>
                                          </p:stCondLst>
                                        </p:cTn>
                                        <p:tgtEl>
                                          <p:spTgt spid="39"/>
                                        </p:tgtEl>
                                        <p:attrNameLst>
                                          <p:attrName>style.visibility</p:attrName>
                                        </p:attrNameLst>
                                      </p:cBhvr>
                                      <p:to>
                                        <p:strVal val="hidden"/>
                                      </p:to>
                                    </p:set>
                                  </p:childTnLst>
                                </p:cTn>
                              </p:par>
                              <p:par>
                                <p:cTn id="1094" presetID="1" presetClass="exit" presetSubtype="0" fill="hold" grpId="5" nodeType="withEffect">
                                  <p:stCondLst>
                                    <p:cond delay="0"/>
                                  </p:stCondLst>
                                  <p:childTnLst>
                                    <p:set>
                                      <p:cBhvr>
                                        <p:cTn id="1095" dur="1" fill="hold">
                                          <p:stCondLst>
                                            <p:cond delay="0"/>
                                          </p:stCondLst>
                                        </p:cTn>
                                        <p:tgtEl>
                                          <p:spTgt spid="19"/>
                                        </p:tgtEl>
                                        <p:attrNameLst>
                                          <p:attrName>style.visibility</p:attrName>
                                        </p:attrNameLst>
                                      </p:cBhvr>
                                      <p:to>
                                        <p:strVal val="hidden"/>
                                      </p:to>
                                    </p:set>
                                  </p:childTnLst>
                                </p:cTn>
                              </p:par>
                              <p:par>
                                <p:cTn id="1096" presetID="10" presetClass="entr" presetSubtype="0" fill="hold" grpId="7" nodeType="withEffect">
                                  <p:stCondLst>
                                    <p:cond delay="0"/>
                                  </p:stCondLst>
                                  <p:childTnLst>
                                    <p:set>
                                      <p:cBhvr>
                                        <p:cTn id="1097" dur="1" fill="hold">
                                          <p:stCondLst>
                                            <p:cond delay="0"/>
                                          </p:stCondLst>
                                        </p:cTn>
                                        <p:tgtEl>
                                          <p:spTgt spid="28"/>
                                        </p:tgtEl>
                                        <p:attrNameLst>
                                          <p:attrName>style.visibility</p:attrName>
                                        </p:attrNameLst>
                                      </p:cBhvr>
                                      <p:to>
                                        <p:strVal val="visible"/>
                                      </p:to>
                                    </p:set>
                                    <p:animEffect transition="in" filter="fade">
                                      <p:cBhvr>
                                        <p:cTn id="1098" dur="500"/>
                                        <p:tgtEl>
                                          <p:spTgt spid="28"/>
                                        </p:tgtEl>
                                      </p:cBhvr>
                                    </p:animEffect>
                                  </p:childTnLst>
                                </p:cTn>
                              </p:par>
                            </p:childTnLst>
                          </p:cTn>
                        </p:par>
                      </p:childTnLst>
                    </p:cTn>
                  </p:par>
                </p:childTnLst>
              </p:cTn>
              <p:nextCondLst>
                <p:cond evt="onClick" delay="0">
                  <p:tgtEl>
                    <p:spTgt spid="39"/>
                  </p:tgtEl>
                </p:cond>
              </p:nextCondLst>
            </p:seq>
            <p:seq concurrent="1" nextAc="seek">
              <p:cTn id="1099" restart="whenNotActive" fill="hold" evtFilter="cancelBubble" nodeType="interactiveSeq">
                <p:stCondLst>
                  <p:cond evt="onClick" delay="0">
                    <p:tgtEl>
                      <p:spTgt spid="41"/>
                    </p:tgtEl>
                  </p:cond>
                </p:stCondLst>
                <p:endSync evt="end" delay="0">
                  <p:rtn val="all"/>
                </p:endSync>
                <p:childTnLst>
                  <p:par>
                    <p:cTn id="1100" fill="hold">
                      <p:stCondLst>
                        <p:cond delay="0"/>
                      </p:stCondLst>
                      <p:childTnLst>
                        <p:par>
                          <p:cTn id="1101" fill="hold">
                            <p:stCondLst>
                              <p:cond delay="0"/>
                            </p:stCondLst>
                            <p:childTnLst>
                              <p:par>
                                <p:cTn id="1102" presetID="1" presetClass="entr" presetSubtype="0" fill="hold" grpId="0" nodeType="clickEffect">
                                  <p:stCondLst>
                                    <p:cond delay="0"/>
                                  </p:stCondLst>
                                  <p:childTnLst>
                                    <p:set>
                                      <p:cBhvr>
                                        <p:cTn id="1103" dur="1" fill="hold">
                                          <p:stCondLst>
                                            <p:cond delay="0"/>
                                          </p:stCondLst>
                                        </p:cTn>
                                        <p:tgtEl>
                                          <p:spTgt spid="47"/>
                                        </p:tgtEl>
                                        <p:attrNameLst>
                                          <p:attrName>style.visibility</p:attrName>
                                        </p:attrNameLst>
                                      </p:cBhvr>
                                      <p:to>
                                        <p:strVal val="visible"/>
                                      </p:to>
                                    </p:set>
                                  </p:childTnLst>
                                </p:cTn>
                              </p:par>
                              <p:par>
                                <p:cTn id="1104" presetID="1" presetClass="entr" presetSubtype="0" fill="hold" grpId="2" nodeType="withEffect">
                                  <p:stCondLst>
                                    <p:cond delay="0"/>
                                  </p:stCondLst>
                                  <p:childTnLst>
                                    <p:set>
                                      <p:cBhvr>
                                        <p:cTn id="1105" dur="1" fill="hold">
                                          <p:stCondLst>
                                            <p:cond delay="0"/>
                                          </p:stCondLst>
                                        </p:cTn>
                                        <p:tgtEl>
                                          <p:spTgt spid="18"/>
                                        </p:tgtEl>
                                        <p:attrNameLst>
                                          <p:attrName>style.visibility</p:attrName>
                                        </p:attrNameLst>
                                      </p:cBhvr>
                                      <p:to>
                                        <p:strVal val="visible"/>
                                      </p:to>
                                    </p:set>
                                  </p:childTnLst>
                                </p:cTn>
                              </p:par>
                              <p:par>
                                <p:cTn id="1106" presetID="10" presetClass="exit" presetSubtype="0" fill="hold" grpId="1" nodeType="withEffect">
                                  <p:stCondLst>
                                    <p:cond delay="0"/>
                                  </p:stCondLst>
                                  <p:childTnLst>
                                    <p:animEffect transition="out" filter="fade">
                                      <p:cBhvr>
                                        <p:cTn id="1107" dur="500"/>
                                        <p:tgtEl>
                                          <p:spTgt spid="26"/>
                                        </p:tgtEl>
                                      </p:cBhvr>
                                    </p:animEffect>
                                    <p:set>
                                      <p:cBhvr>
                                        <p:cTn id="1108"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1109" restart="whenNotActive" fill="hold" evtFilter="cancelBubble" nodeType="interactiveSeq">
                <p:stCondLst>
                  <p:cond evt="onClick" delay="0">
                    <p:tgtEl>
                      <p:spTgt spid="42"/>
                    </p:tgtEl>
                  </p:cond>
                </p:stCondLst>
                <p:endSync evt="end" delay="0">
                  <p:rtn val="all"/>
                </p:endSync>
                <p:childTnLst>
                  <p:par>
                    <p:cTn id="1110" fill="hold">
                      <p:stCondLst>
                        <p:cond delay="0"/>
                      </p:stCondLst>
                      <p:childTnLst>
                        <p:par>
                          <p:cTn id="1111" fill="hold">
                            <p:stCondLst>
                              <p:cond delay="0"/>
                            </p:stCondLst>
                            <p:childTnLst>
                              <p:par>
                                <p:cTn id="1112" presetID="1" presetClass="entr" presetSubtype="0" fill="hold" grpId="0" nodeType="clickEffect">
                                  <p:stCondLst>
                                    <p:cond delay="0"/>
                                  </p:stCondLst>
                                  <p:childTnLst>
                                    <p:set>
                                      <p:cBhvr>
                                        <p:cTn id="1113" dur="1" fill="hold">
                                          <p:stCondLst>
                                            <p:cond delay="0"/>
                                          </p:stCondLst>
                                        </p:cTn>
                                        <p:tgtEl>
                                          <p:spTgt spid="48"/>
                                        </p:tgtEl>
                                        <p:attrNameLst>
                                          <p:attrName>style.visibility</p:attrName>
                                        </p:attrNameLst>
                                      </p:cBhvr>
                                      <p:to>
                                        <p:strVal val="visible"/>
                                      </p:to>
                                    </p:set>
                                  </p:childTnLst>
                                </p:cTn>
                              </p:par>
                              <p:par>
                                <p:cTn id="1114" presetID="10" presetClass="exit" presetSubtype="0" fill="hold" grpId="2" nodeType="withEffect">
                                  <p:stCondLst>
                                    <p:cond delay="0"/>
                                  </p:stCondLst>
                                  <p:childTnLst>
                                    <p:animEffect transition="out" filter="fade">
                                      <p:cBhvr>
                                        <p:cTn id="1115" dur="500"/>
                                        <p:tgtEl>
                                          <p:spTgt spid="26"/>
                                        </p:tgtEl>
                                      </p:cBhvr>
                                    </p:animEffect>
                                    <p:set>
                                      <p:cBhvr>
                                        <p:cTn id="1116"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1117" restart="whenNotActive" fill="hold" evtFilter="cancelBubble" nodeType="interactiveSeq">
                <p:stCondLst>
                  <p:cond evt="onClick" delay="0">
                    <p:tgtEl>
                      <p:spTgt spid="43"/>
                    </p:tgtEl>
                  </p:cond>
                </p:stCondLst>
                <p:endSync evt="end" delay="0">
                  <p:rtn val="all"/>
                </p:endSync>
                <p:childTnLst>
                  <p:par>
                    <p:cTn id="1118" fill="hold">
                      <p:stCondLst>
                        <p:cond delay="0"/>
                      </p:stCondLst>
                      <p:childTnLst>
                        <p:par>
                          <p:cTn id="1119" fill="hold">
                            <p:stCondLst>
                              <p:cond delay="0"/>
                            </p:stCondLst>
                            <p:childTnLst>
                              <p:par>
                                <p:cTn id="1120" presetID="1" presetClass="entr" presetSubtype="0" fill="hold" grpId="1" nodeType="clickEffect">
                                  <p:stCondLst>
                                    <p:cond delay="0"/>
                                  </p:stCondLst>
                                  <p:childTnLst>
                                    <p:set>
                                      <p:cBhvr>
                                        <p:cTn id="1121" dur="1" fill="hold">
                                          <p:stCondLst>
                                            <p:cond delay="0"/>
                                          </p:stCondLst>
                                        </p:cTn>
                                        <p:tgtEl>
                                          <p:spTgt spid="49"/>
                                        </p:tgtEl>
                                        <p:attrNameLst>
                                          <p:attrName>style.visibility</p:attrName>
                                        </p:attrNameLst>
                                      </p:cBhvr>
                                      <p:to>
                                        <p:strVal val="visible"/>
                                      </p:to>
                                    </p:set>
                                  </p:childTnLst>
                                </p:cTn>
                              </p:par>
                              <p:par>
                                <p:cTn id="1122" presetID="10" presetClass="exit" presetSubtype="0" fill="hold" grpId="5" nodeType="withEffect">
                                  <p:stCondLst>
                                    <p:cond delay="0"/>
                                  </p:stCondLst>
                                  <p:childTnLst>
                                    <p:animEffect transition="out" filter="fade">
                                      <p:cBhvr>
                                        <p:cTn id="1123" dur="500"/>
                                        <p:tgtEl>
                                          <p:spTgt spid="26"/>
                                        </p:tgtEl>
                                      </p:cBhvr>
                                    </p:animEffect>
                                    <p:set>
                                      <p:cBhvr>
                                        <p:cTn id="1124"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1125" restart="whenNotActive" fill="hold" evtFilter="cancelBubble" nodeType="interactiveSeq">
                <p:stCondLst>
                  <p:cond evt="onClick" delay="0">
                    <p:tgtEl>
                      <p:spTgt spid="45"/>
                    </p:tgtEl>
                  </p:cond>
                </p:stCondLst>
                <p:endSync evt="end" delay="0">
                  <p:rtn val="all"/>
                </p:endSync>
                <p:childTnLst>
                  <p:par>
                    <p:cTn id="1126" fill="hold">
                      <p:stCondLst>
                        <p:cond delay="0"/>
                      </p:stCondLst>
                      <p:childTnLst>
                        <p:par>
                          <p:cTn id="1127" fill="hold">
                            <p:stCondLst>
                              <p:cond delay="0"/>
                            </p:stCondLst>
                            <p:childTnLst>
                              <p:par>
                                <p:cTn id="1128" presetID="1" presetClass="entr" presetSubtype="0" fill="hold" grpId="0" nodeType="clickEffect">
                                  <p:stCondLst>
                                    <p:cond delay="0"/>
                                  </p:stCondLst>
                                  <p:childTnLst>
                                    <p:set>
                                      <p:cBhvr>
                                        <p:cTn id="1129" dur="1" fill="hold">
                                          <p:stCondLst>
                                            <p:cond delay="0"/>
                                          </p:stCondLst>
                                        </p:cTn>
                                        <p:tgtEl>
                                          <p:spTgt spid="51"/>
                                        </p:tgtEl>
                                        <p:attrNameLst>
                                          <p:attrName>style.visibility</p:attrName>
                                        </p:attrNameLst>
                                      </p:cBhvr>
                                      <p:to>
                                        <p:strVal val="visible"/>
                                      </p:to>
                                    </p:set>
                                  </p:childTnLst>
                                </p:cTn>
                              </p:par>
                              <p:par>
                                <p:cTn id="1130" presetID="1" presetClass="entr" presetSubtype="0" fill="hold" grpId="0" nodeType="withEffect">
                                  <p:stCondLst>
                                    <p:cond delay="0"/>
                                  </p:stCondLst>
                                  <p:childTnLst>
                                    <p:set>
                                      <p:cBhvr>
                                        <p:cTn id="1131" dur="1" fill="hold">
                                          <p:stCondLst>
                                            <p:cond delay="0"/>
                                          </p:stCondLst>
                                        </p:cTn>
                                        <p:tgtEl>
                                          <p:spTgt spid="18"/>
                                        </p:tgtEl>
                                        <p:attrNameLst>
                                          <p:attrName>style.visibility</p:attrName>
                                        </p:attrNameLst>
                                      </p:cBhvr>
                                      <p:to>
                                        <p:strVal val="visible"/>
                                      </p:to>
                                    </p:set>
                                  </p:childTnLst>
                                </p:cTn>
                              </p:par>
                              <p:par>
                                <p:cTn id="1132" presetID="10" presetClass="exit" presetSubtype="0" fill="hold" grpId="4" nodeType="withEffect">
                                  <p:stCondLst>
                                    <p:cond delay="0"/>
                                  </p:stCondLst>
                                  <p:childTnLst>
                                    <p:animEffect transition="out" filter="fade">
                                      <p:cBhvr>
                                        <p:cTn id="1133" dur="500"/>
                                        <p:tgtEl>
                                          <p:spTgt spid="26"/>
                                        </p:tgtEl>
                                      </p:cBhvr>
                                    </p:animEffect>
                                    <p:set>
                                      <p:cBhvr>
                                        <p:cTn id="1134"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1135" restart="whenNotActive" fill="hold" evtFilter="cancelBubble" nodeType="interactiveSeq">
                <p:stCondLst>
                  <p:cond evt="onClick" delay="0">
                    <p:tgtEl>
                      <p:spTgt spid="46"/>
                    </p:tgtEl>
                  </p:cond>
                </p:stCondLst>
                <p:endSync evt="end" delay="0">
                  <p:rtn val="all"/>
                </p:endSync>
                <p:childTnLst>
                  <p:par>
                    <p:cTn id="1136" fill="hold">
                      <p:stCondLst>
                        <p:cond delay="0"/>
                      </p:stCondLst>
                      <p:childTnLst>
                        <p:par>
                          <p:cTn id="1137" fill="hold">
                            <p:stCondLst>
                              <p:cond delay="0"/>
                            </p:stCondLst>
                            <p:childTnLst>
                              <p:par>
                                <p:cTn id="1138" presetID="1" presetClass="entr" presetSubtype="0" fill="hold" grpId="0" nodeType="clickEffect">
                                  <p:stCondLst>
                                    <p:cond delay="0"/>
                                  </p:stCondLst>
                                  <p:childTnLst>
                                    <p:set>
                                      <p:cBhvr>
                                        <p:cTn id="1139" dur="1" fill="hold">
                                          <p:stCondLst>
                                            <p:cond delay="0"/>
                                          </p:stCondLst>
                                        </p:cTn>
                                        <p:tgtEl>
                                          <p:spTgt spid="52"/>
                                        </p:tgtEl>
                                        <p:attrNameLst>
                                          <p:attrName>style.visibility</p:attrName>
                                        </p:attrNameLst>
                                      </p:cBhvr>
                                      <p:to>
                                        <p:strVal val="visible"/>
                                      </p:to>
                                    </p:set>
                                  </p:childTnLst>
                                </p:cTn>
                              </p:par>
                              <p:par>
                                <p:cTn id="1140" presetID="1" presetClass="entr" presetSubtype="0" fill="hold" grpId="1" nodeType="withEffect">
                                  <p:stCondLst>
                                    <p:cond delay="0"/>
                                  </p:stCondLst>
                                  <p:childTnLst>
                                    <p:set>
                                      <p:cBhvr>
                                        <p:cTn id="1141" dur="1" fill="hold">
                                          <p:stCondLst>
                                            <p:cond delay="0"/>
                                          </p:stCondLst>
                                        </p:cTn>
                                        <p:tgtEl>
                                          <p:spTgt spid="18"/>
                                        </p:tgtEl>
                                        <p:attrNameLst>
                                          <p:attrName>style.visibility</p:attrName>
                                        </p:attrNameLst>
                                      </p:cBhvr>
                                      <p:to>
                                        <p:strVal val="visible"/>
                                      </p:to>
                                    </p:set>
                                  </p:childTnLst>
                                </p:cTn>
                              </p:par>
                              <p:par>
                                <p:cTn id="1142" presetID="10" presetClass="exit" presetSubtype="0" fill="hold" grpId="3" nodeType="withEffect">
                                  <p:stCondLst>
                                    <p:cond delay="0"/>
                                  </p:stCondLst>
                                  <p:childTnLst>
                                    <p:animEffect transition="out" filter="fade">
                                      <p:cBhvr>
                                        <p:cTn id="1143" dur="500"/>
                                        <p:tgtEl>
                                          <p:spTgt spid="26"/>
                                        </p:tgtEl>
                                      </p:cBhvr>
                                    </p:animEffect>
                                    <p:set>
                                      <p:cBhvr>
                                        <p:cTn id="1144"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46"/>
                  </p:tgtEl>
                </p:cond>
              </p:nextCondLst>
            </p:seq>
            <p:seq concurrent="1" nextAc="seek">
              <p:cTn id="1145" restart="whenNotActive" fill="hold" evtFilter="cancelBubble" nodeType="interactiveSeq">
                <p:stCondLst>
                  <p:cond evt="onClick" delay="0">
                    <p:tgtEl>
                      <p:spTgt spid="44"/>
                    </p:tgtEl>
                  </p:cond>
                </p:stCondLst>
                <p:endSync evt="end" delay="0">
                  <p:rtn val="all"/>
                </p:endSync>
                <p:childTnLst>
                  <p:par>
                    <p:cTn id="1146" fill="hold">
                      <p:stCondLst>
                        <p:cond delay="0"/>
                      </p:stCondLst>
                      <p:childTnLst>
                        <p:par>
                          <p:cTn id="1147" fill="hold">
                            <p:stCondLst>
                              <p:cond delay="0"/>
                            </p:stCondLst>
                            <p:childTnLst>
                              <p:par>
                                <p:cTn id="1148" presetID="1" presetClass="entr" presetSubtype="0" fill="hold" grpId="0" nodeType="clickEffect">
                                  <p:stCondLst>
                                    <p:cond delay="0"/>
                                  </p:stCondLst>
                                  <p:childTnLst>
                                    <p:set>
                                      <p:cBhvr>
                                        <p:cTn id="1149" dur="1" fill="hold">
                                          <p:stCondLst>
                                            <p:cond delay="0"/>
                                          </p:stCondLst>
                                        </p:cTn>
                                        <p:tgtEl>
                                          <p:spTgt spid="50"/>
                                        </p:tgtEl>
                                        <p:attrNameLst>
                                          <p:attrName>style.visibility</p:attrName>
                                        </p:attrNameLst>
                                      </p:cBhvr>
                                      <p:to>
                                        <p:strVal val="visible"/>
                                      </p:to>
                                    </p:set>
                                  </p:childTnLst>
                                </p:cTn>
                              </p:par>
                              <p:par>
                                <p:cTn id="1150" presetID="1" presetClass="entr" presetSubtype="0" fill="hold" grpId="0" nodeType="withEffect">
                                  <p:stCondLst>
                                    <p:cond delay="0"/>
                                  </p:stCondLst>
                                  <p:childTnLst>
                                    <p:set>
                                      <p:cBhvr>
                                        <p:cTn id="1151" dur="1" fill="hold">
                                          <p:stCondLst>
                                            <p:cond delay="0"/>
                                          </p:stCondLst>
                                        </p:cTn>
                                        <p:tgtEl>
                                          <p:spTgt spid="23"/>
                                        </p:tgtEl>
                                        <p:attrNameLst>
                                          <p:attrName>style.visibility</p:attrName>
                                        </p:attrNameLst>
                                      </p:cBhvr>
                                      <p:to>
                                        <p:strVal val="visible"/>
                                      </p:to>
                                    </p:set>
                                  </p:childTnLst>
                                </p:cTn>
                              </p:par>
                              <p:par>
                                <p:cTn id="1152" presetID="10" presetClass="exit" presetSubtype="0" fill="hold" grpId="0" nodeType="withEffect">
                                  <p:stCondLst>
                                    <p:cond delay="0"/>
                                  </p:stCondLst>
                                  <p:childTnLst>
                                    <p:animEffect transition="out" filter="fade">
                                      <p:cBhvr>
                                        <p:cTn id="1153" dur="500"/>
                                        <p:tgtEl>
                                          <p:spTgt spid="26"/>
                                        </p:tgtEl>
                                      </p:cBhvr>
                                    </p:animEffect>
                                    <p:set>
                                      <p:cBhvr>
                                        <p:cTn id="1154"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44"/>
                  </p:tgtEl>
                </p:cond>
              </p:nextCondLst>
            </p:seq>
            <p:seq concurrent="1" nextAc="seek">
              <p:cTn id="1155" restart="whenNotActive" fill="hold" evtFilter="cancelBubble" nodeType="interactiveSeq">
                <p:stCondLst>
                  <p:cond evt="onClick" delay="0">
                    <p:tgtEl>
                      <p:spTgt spid="52"/>
                    </p:tgtEl>
                  </p:cond>
                </p:stCondLst>
                <p:endSync evt="end" delay="0">
                  <p:rtn val="all"/>
                </p:endSync>
                <p:childTnLst>
                  <p:par>
                    <p:cTn id="1156" fill="hold">
                      <p:stCondLst>
                        <p:cond delay="0"/>
                      </p:stCondLst>
                      <p:childTnLst>
                        <p:par>
                          <p:cTn id="1157" fill="hold">
                            <p:stCondLst>
                              <p:cond delay="0"/>
                            </p:stCondLst>
                            <p:childTnLst>
                              <p:par>
                                <p:cTn id="1158" presetID="1" presetClass="exit" presetSubtype="0" fill="hold" grpId="1" nodeType="clickEffect">
                                  <p:stCondLst>
                                    <p:cond delay="0"/>
                                  </p:stCondLst>
                                  <p:childTnLst>
                                    <p:set>
                                      <p:cBhvr>
                                        <p:cTn id="1159" dur="1" fill="hold">
                                          <p:stCondLst>
                                            <p:cond delay="0"/>
                                          </p:stCondLst>
                                        </p:cTn>
                                        <p:tgtEl>
                                          <p:spTgt spid="52"/>
                                        </p:tgtEl>
                                        <p:attrNameLst>
                                          <p:attrName>style.visibility</p:attrName>
                                        </p:attrNameLst>
                                      </p:cBhvr>
                                      <p:to>
                                        <p:strVal val="hidden"/>
                                      </p:to>
                                    </p:set>
                                  </p:childTnLst>
                                </p:cTn>
                              </p:par>
                              <p:par>
                                <p:cTn id="1160" presetID="1" presetClass="exit" presetSubtype="0" fill="hold" grpId="4" nodeType="withEffect">
                                  <p:stCondLst>
                                    <p:cond delay="0"/>
                                  </p:stCondLst>
                                  <p:childTnLst>
                                    <p:set>
                                      <p:cBhvr>
                                        <p:cTn id="1161" dur="1" fill="hold">
                                          <p:stCondLst>
                                            <p:cond delay="0"/>
                                          </p:stCondLst>
                                        </p:cTn>
                                        <p:tgtEl>
                                          <p:spTgt spid="18"/>
                                        </p:tgtEl>
                                        <p:attrNameLst>
                                          <p:attrName>style.visibility</p:attrName>
                                        </p:attrNameLst>
                                      </p:cBhvr>
                                      <p:to>
                                        <p:strVal val="hidden"/>
                                      </p:to>
                                    </p:set>
                                  </p:childTnLst>
                                </p:cTn>
                              </p:par>
                              <p:par>
                                <p:cTn id="1162" presetID="10" presetClass="entr" presetSubtype="0" fill="hold" grpId="6" nodeType="withEffect">
                                  <p:stCondLst>
                                    <p:cond delay="0"/>
                                  </p:stCondLst>
                                  <p:childTnLst>
                                    <p:set>
                                      <p:cBhvr>
                                        <p:cTn id="1163" dur="1" fill="hold">
                                          <p:stCondLst>
                                            <p:cond delay="0"/>
                                          </p:stCondLst>
                                        </p:cTn>
                                        <p:tgtEl>
                                          <p:spTgt spid="26"/>
                                        </p:tgtEl>
                                        <p:attrNameLst>
                                          <p:attrName>style.visibility</p:attrName>
                                        </p:attrNameLst>
                                      </p:cBhvr>
                                      <p:to>
                                        <p:strVal val="visible"/>
                                      </p:to>
                                    </p:set>
                                    <p:animEffect transition="in" filter="fade">
                                      <p:cBhvr>
                                        <p:cTn id="1164" dur="500"/>
                                        <p:tgtEl>
                                          <p:spTgt spid="26"/>
                                        </p:tgtEl>
                                      </p:cBhvr>
                                    </p:animEffect>
                                  </p:childTnLst>
                                </p:cTn>
                              </p:par>
                            </p:childTnLst>
                          </p:cTn>
                        </p:par>
                      </p:childTnLst>
                    </p:cTn>
                  </p:par>
                </p:childTnLst>
              </p:cTn>
              <p:nextCondLst>
                <p:cond evt="onClick" delay="0">
                  <p:tgtEl>
                    <p:spTgt spid="52"/>
                  </p:tgtEl>
                </p:cond>
              </p:nextCondLst>
            </p:seq>
            <p:seq concurrent="1" nextAc="seek">
              <p:cTn id="1165" restart="whenNotActive" fill="hold" evtFilter="cancelBubble" nodeType="interactiveSeq">
                <p:stCondLst>
                  <p:cond evt="onClick" delay="0">
                    <p:tgtEl>
                      <p:spTgt spid="47"/>
                    </p:tgtEl>
                  </p:cond>
                </p:stCondLst>
                <p:endSync evt="end" delay="0">
                  <p:rtn val="all"/>
                </p:endSync>
                <p:childTnLst>
                  <p:par>
                    <p:cTn id="1166" fill="hold">
                      <p:stCondLst>
                        <p:cond delay="0"/>
                      </p:stCondLst>
                      <p:childTnLst>
                        <p:par>
                          <p:cTn id="1167" fill="hold">
                            <p:stCondLst>
                              <p:cond delay="0"/>
                            </p:stCondLst>
                            <p:childTnLst>
                              <p:par>
                                <p:cTn id="1168" presetID="1" presetClass="exit" presetSubtype="0" fill="hold" grpId="1" nodeType="clickEffect">
                                  <p:stCondLst>
                                    <p:cond delay="0"/>
                                  </p:stCondLst>
                                  <p:childTnLst>
                                    <p:set>
                                      <p:cBhvr>
                                        <p:cTn id="1169" dur="1" fill="hold">
                                          <p:stCondLst>
                                            <p:cond delay="0"/>
                                          </p:stCondLst>
                                        </p:cTn>
                                        <p:tgtEl>
                                          <p:spTgt spid="47"/>
                                        </p:tgtEl>
                                        <p:attrNameLst>
                                          <p:attrName>style.visibility</p:attrName>
                                        </p:attrNameLst>
                                      </p:cBhvr>
                                      <p:to>
                                        <p:strVal val="hidden"/>
                                      </p:to>
                                    </p:set>
                                  </p:childTnLst>
                                </p:cTn>
                              </p:par>
                              <p:par>
                                <p:cTn id="1170" presetID="1" presetClass="exit" presetSubtype="0" fill="hold" grpId="5" nodeType="withEffect">
                                  <p:stCondLst>
                                    <p:cond delay="0"/>
                                  </p:stCondLst>
                                  <p:childTnLst>
                                    <p:set>
                                      <p:cBhvr>
                                        <p:cTn id="1171" dur="1" fill="hold">
                                          <p:stCondLst>
                                            <p:cond delay="0"/>
                                          </p:stCondLst>
                                        </p:cTn>
                                        <p:tgtEl>
                                          <p:spTgt spid="18"/>
                                        </p:tgtEl>
                                        <p:attrNameLst>
                                          <p:attrName>style.visibility</p:attrName>
                                        </p:attrNameLst>
                                      </p:cBhvr>
                                      <p:to>
                                        <p:strVal val="hidden"/>
                                      </p:to>
                                    </p:set>
                                  </p:childTnLst>
                                </p:cTn>
                              </p:par>
                              <p:par>
                                <p:cTn id="1172" presetID="10" presetClass="entr" presetSubtype="0" fill="hold" grpId="7" nodeType="withEffect">
                                  <p:stCondLst>
                                    <p:cond delay="0"/>
                                  </p:stCondLst>
                                  <p:childTnLst>
                                    <p:set>
                                      <p:cBhvr>
                                        <p:cTn id="1173" dur="1" fill="hold">
                                          <p:stCondLst>
                                            <p:cond delay="0"/>
                                          </p:stCondLst>
                                        </p:cTn>
                                        <p:tgtEl>
                                          <p:spTgt spid="26"/>
                                        </p:tgtEl>
                                        <p:attrNameLst>
                                          <p:attrName>style.visibility</p:attrName>
                                        </p:attrNameLst>
                                      </p:cBhvr>
                                      <p:to>
                                        <p:strVal val="visible"/>
                                      </p:to>
                                    </p:set>
                                    <p:animEffect transition="in" filter="fade">
                                      <p:cBhvr>
                                        <p:cTn id="1174" dur="500"/>
                                        <p:tgtEl>
                                          <p:spTgt spid="26"/>
                                        </p:tgtEl>
                                      </p:cBhvr>
                                    </p:animEffect>
                                  </p:childTnLst>
                                </p:cTn>
                              </p:par>
                            </p:childTnLst>
                          </p:cTn>
                        </p:par>
                      </p:childTnLst>
                    </p:cTn>
                  </p:par>
                </p:childTnLst>
              </p:cTn>
              <p:nextCondLst>
                <p:cond evt="onClick" delay="0">
                  <p:tgtEl>
                    <p:spTgt spid="47"/>
                  </p:tgtEl>
                </p:cond>
              </p:nextCondLst>
            </p:seq>
            <p:seq concurrent="1" nextAc="seek">
              <p:cTn id="1175" restart="whenNotActive" fill="hold" evtFilter="cancelBubble" nodeType="interactiveSeq">
                <p:stCondLst>
                  <p:cond evt="onClick" delay="0">
                    <p:tgtEl>
                      <p:spTgt spid="48"/>
                    </p:tgtEl>
                  </p:cond>
                </p:stCondLst>
                <p:endSync evt="end" delay="0">
                  <p:rtn val="all"/>
                </p:endSync>
                <p:childTnLst>
                  <p:par>
                    <p:cTn id="1176" fill="hold">
                      <p:stCondLst>
                        <p:cond delay="0"/>
                      </p:stCondLst>
                      <p:childTnLst>
                        <p:par>
                          <p:cTn id="1177" fill="hold">
                            <p:stCondLst>
                              <p:cond delay="0"/>
                            </p:stCondLst>
                            <p:childTnLst>
                              <p:par>
                                <p:cTn id="1178" presetID="1" presetClass="exit" presetSubtype="0" fill="hold" grpId="1" nodeType="clickEffect">
                                  <p:stCondLst>
                                    <p:cond delay="0"/>
                                  </p:stCondLst>
                                  <p:childTnLst>
                                    <p:set>
                                      <p:cBhvr>
                                        <p:cTn id="1179" dur="1" fill="hold">
                                          <p:stCondLst>
                                            <p:cond delay="0"/>
                                          </p:stCondLst>
                                        </p:cTn>
                                        <p:tgtEl>
                                          <p:spTgt spid="48"/>
                                        </p:tgtEl>
                                        <p:attrNameLst>
                                          <p:attrName>style.visibility</p:attrName>
                                        </p:attrNameLst>
                                      </p:cBhvr>
                                      <p:to>
                                        <p:strVal val="hidden"/>
                                      </p:to>
                                    </p:set>
                                  </p:childTnLst>
                                </p:cTn>
                              </p:par>
                              <p:par>
                                <p:cTn id="1180" presetID="10" presetClass="entr" presetSubtype="0" fill="hold" grpId="11" nodeType="withEffect">
                                  <p:stCondLst>
                                    <p:cond delay="0"/>
                                  </p:stCondLst>
                                  <p:childTnLst>
                                    <p:set>
                                      <p:cBhvr>
                                        <p:cTn id="1181" dur="1" fill="hold">
                                          <p:stCondLst>
                                            <p:cond delay="0"/>
                                          </p:stCondLst>
                                        </p:cTn>
                                        <p:tgtEl>
                                          <p:spTgt spid="26"/>
                                        </p:tgtEl>
                                        <p:attrNameLst>
                                          <p:attrName>style.visibility</p:attrName>
                                        </p:attrNameLst>
                                      </p:cBhvr>
                                      <p:to>
                                        <p:strVal val="visible"/>
                                      </p:to>
                                    </p:set>
                                    <p:animEffect transition="in" filter="fade">
                                      <p:cBhvr>
                                        <p:cTn id="1182" dur="500"/>
                                        <p:tgtEl>
                                          <p:spTgt spid="26"/>
                                        </p:tgtEl>
                                      </p:cBhvr>
                                    </p:animEffect>
                                  </p:childTnLst>
                                </p:cTn>
                              </p:par>
                            </p:childTnLst>
                          </p:cTn>
                        </p:par>
                      </p:childTnLst>
                    </p:cTn>
                  </p:par>
                </p:childTnLst>
              </p:cTn>
              <p:nextCondLst>
                <p:cond evt="onClick" delay="0">
                  <p:tgtEl>
                    <p:spTgt spid="48"/>
                  </p:tgtEl>
                </p:cond>
              </p:nextCondLst>
            </p:seq>
            <p:seq concurrent="1" nextAc="seek">
              <p:cTn id="1183" restart="whenNotActive" fill="hold" evtFilter="cancelBubble" nodeType="interactiveSeq">
                <p:stCondLst>
                  <p:cond evt="onClick" delay="0">
                    <p:tgtEl>
                      <p:spTgt spid="49"/>
                    </p:tgtEl>
                  </p:cond>
                </p:stCondLst>
                <p:endSync evt="end" delay="0">
                  <p:rtn val="all"/>
                </p:endSync>
                <p:childTnLst>
                  <p:par>
                    <p:cTn id="1184" fill="hold">
                      <p:stCondLst>
                        <p:cond delay="0"/>
                      </p:stCondLst>
                      <p:childTnLst>
                        <p:par>
                          <p:cTn id="1185" fill="hold">
                            <p:stCondLst>
                              <p:cond delay="0"/>
                            </p:stCondLst>
                            <p:childTnLst>
                              <p:par>
                                <p:cTn id="1186" presetID="1" presetClass="exit" presetSubtype="0" fill="hold" grpId="0" nodeType="clickEffect">
                                  <p:stCondLst>
                                    <p:cond delay="0"/>
                                  </p:stCondLst>
                                  <p:childTnLst>
                                    <p:set>
                                      <p:cBhvr>
                                        <p:cTn id="1187" dur="1" fill="hold">
                                          <p:stCondLst>
                                            <p:cond delay="0"/>
                                          </p:stCondLst>
                                        </p:cTn>
                                        <p:tgtEl>
                                          <p:spTgt spid="49"/>
                                        </p:tgtEl>
                                        <p:attrNameLst>
                                          <p:attrName>style.visibility</p:attrName>
                                        </p:attrNameLst>
                                      </p:cBhvr>
                                      <p:to>
                                        <p:strVal val="hidden"/>
                                      </p:to>
                                    </p:set>
                                  </p:childTnLst>
                                </p:cTn>
                              </p:par>
                              <p:par>
                                <p:cTn id="1188" presetID="10" presetClass="entr" presetSubtype="0" fill="hold" grpId="10" nodeType="withEffect">
                                  <p:stCondLst>
                                    <p:cond delay="0"/>
                                  </p:stCondLst>
                                  <p:childTnLst>
                                    <p:set>
                                      <p:cBhvr>
                                        <p:cTn id="1189" dur="1" fill="hold">
                                          <p:stCondLst>
                                            <p:cond delay="0"/>
                                          </p:stCondLst>
                                        </p:cTn>
                                        <p:tgtEl>
                                          <p:spTgt spid="26"/>
                                        </p:tgtEl>
                                        <p:attrNameLst>
                                          <p:attrName>style.visibility</p:attrName>
                                        </p:attrNameLst>
                                      </p:cBhvr>
                                      <p:to>
                                        <p:strVal val="visible"/>
                                      </p:to>
                                    </p:set>
                                    <p:animEffect transition="in" filter="fade">
                                      <p:cBhvr>
                                        <p:cTn id="1190" dur="500"/>
                                        <p:tgtEl>
                                          <p:spTgt spid="26"/>
                                        </p:tgtEl>
                                      </p:cBhvr>
                                    </p:animEffect>
                                  </p:childTnLst>
                                </p:cTn>
                              </p:par>
                            </p:childTnLst>
                          </p:cTn>
                        </p:par>
                      </p:childTnLst>
                    </p:cTn>
                  </p:par>
                </p:childTnLst>
              </p:cTn>
              <p:nextCondLst>
                <p:cond evt="onClick" delay="0">
                  <p:tgtEl>
                    <p:spTgt spid="49"/>
                  </p:tgtEl>
                </p:cond>
              </p:nextCondLst>
            </p:seq>
            <p:seq concurrent="1" nextAc="seek">
              <p:cTn id="1191" restart="whenNotActive" fill="hold" evtFilter="cancelBubble" nodeType="interactiveSeq">
                <p:stCondLst>
                  <p:cond evt="onClick" delay="0">
                    <p:tgtEl>
                      <p:spTgt spid="50"/>
                    </p:tgtEl>
                  </p:cond>
                </p:stCondLst>
                <p:endSync evt="end" delay="0">
                  <p:rtn val="all"/>
                </p:endSync>
                <p:childTnLst>
                  <p:par>
                    <p:cTn id="1192" fill="hold">
                      <p:stCondLst>
                        <p:cond delay="0"/>
                      </p:stCondLst>
                      <p:childTnLst>
                        <p:par>
                          <p:cTn id="1193" fill="hold">
                            <p:stCondLst>
                              <p:cond delay="0"/>
                            </p:stCondLst>
                            <p:childTnLst>
                              <p:par>
                                <p:cTn id="1194" presetID="1" presetClass="exit" presetSubtype="0" fill="hold" grpId="1" nodeType="clickEffect">
                                  <p:stCondLst>
                                    <p:cond delay="0"/>
                                  </p:stCondLst>
                                  <p:childTnLst>
                                    <p:set>
                                      <p:cBhvr>
                                        <p:cTn id="1195" dur="1" fill="hold">
                                          <p:stCondLst>
                                            <p:cond delay="0"/>
                                          </p:stCondLst>
                                        </p:cTn>
                                        <p:tgtEl>
                                          <p:spTgt spid="50"/>
                                        </p:tgtEl>
                                        <p:attrNameLst>
                                          <p:attrName>style.visibility</p:attrName>
                                        </p:attrNameLst>
                                      </p:cBhvr>
                                      <p:to>
                                        <p:strVal val="hidden"/>
                                      </p:to>
                                    </p:set>
                                  </p:childTnLst>
                                </p:cTn>
                              </p:par>
                              <p:par>
                                <p:cTn id="1196" presetID="1" presetClass="exit" presetSubtype="0" fill="hold" grpId="1" nodeType="withEffect">
                                  <p:stCondLst>
                                    <p:cond delay="0"/>
                                  </p:stCondLst>
                                  <p:childTnLst>
                                    <p:set>
                                      <p:cBhvr>
                                        <p:cTn id="1197" dur="1" fill="hold">
                                          <p:stCondLst>
                                            <p:cond delay="0"/>
                                          </p:stCondLst>
                                        </p:cTn>
                                        <p:tgtEl>
                                          <p:spTgt spid="23"/>
                                        </p:tgtEl>
                                        <p:attrNameLst>
                                          <p:attrName>style.visibility</p:attrName>
                                        </p:attrNameLst>
                                      </p:cBhvr>
                                      <p:to>
                                        <p:strVal val="hidden"/>
                                      </p:to>
                                    </p:set>
                                  </p:childTnLst>
                                </p:cTn>
                              </p:par>
                              <p:par>
                                <p:cTn id="1198" presetID="10" presetClass="entr" presetSubtype="0" fill="hold" grpId="9" nodeType="withEffect">
                                  <p:stCondLst>
                                    <p:cond delay="0"/>
                                  </p:stCondLst>
                                  <p:childTnLst>
                                    <p:set>
                                      <p:cBhvr>
                                        <p:cTn id="1199" dur="1" fill="hold">
                                          <p:stCondLst>
                                            <p:cond delay="0"/>
                                          </p:stCondLst>
                                        </p:cTn>
                                        <p:tgtEl>
                                          <p:spTgt spid="26"/>
                                        </p:tgtEl>
                                        <p:attrNameLst>
                                          <p:attrName>style.visibility</p:attrName>
                                        </p:attrNameLst>
                                      </p:cBhvr>
                                      <p:to>
                                        <p:strVal val="visible"/>
                                      </p:to>
                                    </p:set>
                                    <p:animEffect transition="in" filter="fade">
                                      <p:cBhvr>
                                        <p:cTn id="1200" dur="500"/>
                                        <p:tgtEl>
                                          <p:spTgt spid="26"/>
                                        </p:tgtEl>
                                      </p:cBhvr>
                                    </p:animEffect>
                                  </p:childTnLst>
                                </p:cTn>
                              </p:par>
                            </p:childTnLst>
                          </p:cTn>
                        </p:par>
                      </p:childTnLst>
                    </p:cTn>
                  </p:par>
                </p:childTnLst>
              </p:cTn>
              <p:nextCondLst>
                <p:cond evt="onClick" delay="0">
                  <p:tgtEl>
                    <p:spTgt spid="50"/>
                  </p:tgtEl>
                </p:cond>
              </p:nextCondLst>
            </p:seq>
            <p:seq concurrent="1" nextAc="seek">
              <p:cTn id="1201" restart="whenNotActive" fill="hold" evtFilter="cancelBubble" nodeType="interactiveSeq">
                <p:stCondLst>
                  <p:cond evt="onClick" delay="0">
                    <p:tgtEl>
                      <p:spTgt spid="51"/>
                    </p:tgtEl>
                  </p:cond>
                </p:stCondLst>
                <p:endSync evt="end" delay="0">
                  <p:rtn val="all"/>
                </p:endSync>
                <p:childTnLst>
                  <p:par>
                    <p:cTn id="1202" fill="hold">
                      <p:stCondLst>
                        <p:cond delay="0"/>
                      </p:stCondLst>
                      <p:childTnLst>
                        <p:par>
                          <p:cTn id="1203" fill="hold">
                            <p:stCondLst>
                              <p:cond delay="0"/>
                            </p:stCondLst>
                            <p:childTnLst>
                              <p:par>
                                <p:cTn id="1204" presetID="1" presetClass="exit" presetSubtype="0" fill="hold" grpId="1" nodeType="clickEffect">
                                  <p:stCondLst>
                                    <p:cond delay="0"/>
                                  </p:stCondLst>
                                  <p:childTnLst>
                                    <p:set>
                                      <p:cBhvr>
                                        <p:cTn id="1205" dur="1" fill="hold">
                                          <p:stCondLst>
                                            <p:cond delay="0"/>
                                          </p:stCondLst>
                                        </p:cTn>
                                        <p:tgtEl>
                                          <p:spTgt spid="51"/>
                                        </p:tgtEl>
                                        <p:attrNameLst>
                                          <p:attrName>style.visibility</p:attrName>
                                        </p:attrNameLst>
                                      </p:cBhvr>
                                      <p:to>
                                        <p:strVal val="hidden"/>
                                      </p:to>
                                    </p:set>
                                  </p:childTnLst>
                                </p:cTn>
                              </p:par>
                              <p:par>
                                <p:cTn id="1206" presetID="1" presetClass="exit" presetSubtype="0" fill="hold" grpId="3" nodeType="withEffect">
                                  <p:stCondLst>
                                    <p:cond delay="0"/>
                                  </p:stCondLst>
                                  <p:childTnLst>
                                    <p:set>
                                      <p:cBhvr>
                                        <p:cTn id="1207" dur="1" fill="hold">
                                          <p:stCondLst>
                                            <p:cond delay="0"/>
                                          </p:stCondLst>
                                        </p:cTn>
                                        <p:tgtEl>
                                          <p:spTgt spid="18"/>
                                        </p:tgtEl>
                                        <p:attrNameLst>
                                          <p:attrName>style.visibility</p:attrName>
                                        </p:attrNameLst>
                                      </p:cBhvr>
                                      <p:to>
                                        <p:strVal val="hidden"/>
                                      </p:to>
                                    </p:set>
                                  </p:childTnLst>
                                </p:cTn>
                              </p:par>
                              <p:par>
                                <p:cTn id="1208" presetID="10" presetClass="entr" presetSubtype="0" fill="hold" grpId="8" nodeType="withEffect">
                                  <p:stCondLst>
                                    <p:cond delay="0"/>
                                  </p:stCondLst>
                                  <p:childTnLst>
                                    <p:set>
                                      <p:cBhvr>
                                        <p:cTn id="1209" dur="1" fill="hold">
                                          <p:stCondLst>
                                            <p:cond delay="0"/>
                                          </p:stCondLst>
                                        </p:cTn>
                                        <p:tgtEl>
                                          <p:spTgt spid="26"/>
                                        </p:tgtEl>
                                        <p:attrNameLst>
                                          <p:attrName>style.visibility</p:attrName>
                                        </p:attrNameLst>
                                      </p:cBhvr>
                                      <p:to>
                                        <p:strVal val="visible"/>
                                      </p:to>
                                    </p:set>
                                    <p:animEffect transition="in" filter="fade">
                                      <p:cBhvr>
                                        <p:cTn id="1210" dur="500"/>
                                        <p:tgtEl>
                                          <p:spTgt spid="26"/>
                                        </p:tgtEl>
                                      </p:cBhvr>
                                    </p:animEffect>
                                  </p:childTnLst>
                                </p:cTn>
                              </p:par>
                            </p:childTnLst>
                          </p:cTn>
                        </p:par>
                      </p:childTnLst>
                    </p:cTn>
                  </p:par>
                </p:childTnLst>
              </p:cTn>
              <p:nextCondLst>
                <p:cond evt="onClick" delay="0">
                  <p:tgtEl>
                    <p:spTgt spid="51"/>
                  </p:tgtEl>
                </p:cond>
              </p:nextCondLst>
            </p:seq>
            <p:seq concurrent="1" nextAc="seek">
              <p:cTn id="1211" restart="whenNotActive" fill="hold" evtFilter="cancelBubble" nodeType="interactiveSeq">
                <p:stCondLst>
                  <p:cond evt="onClick" delay="0">
                    <p:tgtEl>
                      <p:spTgt spid="53"/>
                    </p:tgtEl>
                  </p:cond>
                </p:stCondLst>
                <p:endSync evt="end" delay="0">
                  <p:rtn val="all"/>
                </p:endSync>
                <p:childTnLst>
                  <p:par>
                    <p:cTn id="1212" fill="hold">
                      <p:stCondLst>
                        <p:cond delay="0"/>
                      </p:stCondLst>
                      <p:childTnLst>
                        <p:par>
                          <p:cTn id="1213" fill="hold">
                            <p:stCondLst>
                              <p:cond delay="0"/>
                            </p:stCondLst>
                            <p:childTnLst>
                              <p:par>
                                <p:cTn id="1214" presetID="1" presetClass="entr" presetSubtype="0" fill="hold" grpId="0" nodeType="clickEffect">
                                  <p:stCondLst>
                                    <p:cond delay="0"/>
                                  </p:stCondLst>
                                  <p:childTnLst>
                                    <p:set>
                                      <p:cBhvr>
                                        <p:cTn id="1215" dur="1" fill="hold">
                                          <p:stCondLst>
                                            <p:cond delay="0"/>
                                          </p:stCondLst>
                                        </p:cTn>
                                        <p:tgtEl>
                                          <p:spTgt spid="59"/>
                                        </p:tgtEl>
                                        <p:attrNameLst>
                                          <p:attrName>style.visibility</p:attrName>
                                        </p:attrNameLst>
                                      </p:cBhvr>
                                      <p:to>
                                        <p:strVal val="visible"/>
                                      </p:to>
                                    </p:set>
                                  </p:childTnLst>
                                </p:cTn>
                              </p:par>
                              <p:par>
                                <p:cTn id="1216" presetID="1" presetClass="entr" presetSubtype="0" fill="hold" grpId="4" nodeType="withEffect">
                                  <p:stCondLst>
                                    <p:cond delay="0"/>
                                  </p:stCondLst>
                                  <p:childTnLst>
                                    <p:set>
                                      <p:cBhvr>
                                        <p:cTn id="1217" dur="1" fill="hold">
                                          <p:stCondLst>
                                            <p:cond delay="0"/>
                                          </p:stCondLst>
                                        </p:cTn>
                                        <p:tgtEl>
                                          <p:spTgt spid="17"/>
                                        </p:tgtEl>
                                        <p:attrNameLst>
                                          <p:attrName>style.visibility</p:attrName>
                                        </p:attrNameLst>
                                      </p:cBhvr>
                                      <p:to>
                                        <p:strVal val="visible"/>
                                      </p:to>
                                    </p:set>
                                  </p:childTnLst>
                                </p:cTn>
                              </p:par>
                              <p:par>
                                <p:cTn id="1218" presetID="10" presetClass="exit" presetSubtype="0" fill="hold" grpId="0" nodeType="withEffect">
                                  <p:stCondLst>
                                    <p:cond delay="0"/>
                                  </p:stCondLst>
                                  <p:childTnLst>
                                    <p:animEffect transition="out" filter="fade">
                                      <p:cBhvr>
                                        <p:cTn id="1219" dur="500"/>
                                        <p:tgtEl>
                                          <p:spTgt spid="25"/>
                                        </p:tgtEl>
                                      </p:cBhvr>
                                    </p:animEffect>
                                    <p:set>
                                      <p:cBhvr>
                                        <p:cTn id="1220"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1221" restart="whenNotActive" fill="hold" evtFilter="cancelBubble" nodeType="interactiveSeq">
                <p:stCondLst>
                  <p:cond evt="onClick" delay="0">
                    <p:tgtEl>
                      <p:spTgt spid="54"/>
                    </p:tgtEl>
                  </p:cond>
                </p:stCondLst>
                <p:endSync evt="end" delay="0">
                  <p:rtn val="all"/>
                </p:endSync>
                <p:childTnLst>
                  <p:par>
                    <p:cTn id="1222" fill="hold">
                      <p:stCondLst>
                        <p:cond delay="0"/>
                      </p:stCondLst>
                      <p:childTnLst>
                        <p:par>
                          <p:cTn id="1223" fill="hold">
                            <p:stCondLst>
                              <p:cond delay="0"/>
                            </p:stCondLst>
                            <p:childTnLst>
                              <p:par>
                                <p:cTn id="1224" presetID="1" presetClass="entr" presetSubtype="0" fill="hold" grpId="0" nodeType="clickEffect">
                                  <p:stCondLst>
                                    <p:cond delay="0"/>
                                  </p:stCondLst>
                                  <p:childTnLst>
                                    <p:set>
                                      <p:cBhvr>
                                        <p:cTn id="1225" dur="1" fill="hold">
                                          <p:stCondLst>
                                            <p:cond delay="0"/>
                                          </p:stCondLst>
                                        </p:cTn>
                                        <p:tgtEl>
                                          <p:spTgt spid="60"/>
                                        </p:tgtEl>
                                        <p:attrNameLst>
                                          <p:attrName>style.visibility</p:attrName>
                                        </p:attrNameLst>
                                      </p:cBhvr>
                                      <p:to>
                                        <p:strVal val="visible"/>
                                      </p:to>
                                    </p:set>
                                  </p:childTnLst>
                                </p:cTn>
                              </p:par>
                              <p:par>
                                <p:cTn id="1226" presetID="10" presetClass="exit" presetSubtype="0" fill="hold" grpId="1" nodeType="withEffect">
                                  <p:stCondLst>
                                    <p:cond delay="0"/>
                                  </p:stCondLst>
                                  <p:childTnLst>
                                    <p:animEffect transition="out" filter="fade">
                                      <p:cBhvr>
                                        <p:cTn id="1227" dur="500"/>
                                        <p:tgtEl>
                                          <p:spTgt spid="25"/>
                                        </p:tgtEl>
                                      </p:cBhvr>
                                    </p:animEffect>
                                    <p:set>
                                      <p:cBhvr>
                                        <p:cTn id="1228"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54"/>
                  </p:tgtEl>
                </p:cond>
              </p:nextCondLst>
            </p:seq>
            <p:seq concurrent="1" nextAc="seek">
              <p:cTn id="1229" restart="whenNotActive" fill="hold" evtFilter="cancelBubble" nodeType="interactiveSeq">
                <p:stCondLst>
                  <p:cond evt="onClick" delay="0">
                    <p:tgtEl>
                      <p:spTgt spid="55"/>
                    </p:tgtEl>
                  </p:cond>
                </p:stCondLst>
                <p:endSync evt="end" delay="0">
                  <p:rtn val="all"/>
                </p:endSync>
                <p:childTnLst>
                  <p:par>
                    <p:cTn id="1230" fill="hold">
                      <p:stCondLst>
                        <p:cond delay="0"/>
                      </p:stCondLst>
                      <p:childTnLst>
                        <p:par>
                          <p:cTn id="1231" fill="hold">
                            <p:stCondLst>
                              <p:cond delay="0"/>
                            </p:stCondLst>
                            <p:childTnLst>
                              <p:par>
                                <p:cTn id="1232" presetID="1" presetClass="entr" presetSubtype="0" fill="hold" grpId="1" nodeType="clickEffect">
                                  <p:stCondLst>
                                    <p:cond delay="0"/>
                                  </p:stCondLst>
                                  <p:childTnLst>
                                    <p:set>
                                      <p:cBhvr>
                                        <p:cTn id="1233" dur="1" fill="hold">
                                          <p:stCondLst>
                                            <p:cond delay="0"/>
                                          </p:stCondLst>
                                        </p:cTn>
                                        <p:tgtEl>
                                          <p:spTgt spid="61"/>
                                        </p:tgtEl>
                                        <p:attrNameLst>
                                          <p:attrName>style.visibility</p:attrName>
                                        </p:attrNameLst>
                                      </p:cBhvr>
                                      <p:to>
                                        <p:strVal val="visible"/>
                                      </p:to>
                                    </p:set>
                                  </p:childTnLst>
                                </p:cTn>
                              </p:par>
                              <p:par>
                                <p:cTn id="1234" presetID="10" presetClass="exit" presetSubtype="0" fill="hold" grpId="2" nodeType="withEffect">
                                  <p:stCondLst>
                                    <p:cond delay="0"/>
                                  </p:stCondLst>
                                  <p:childTnLst>
                                    <p:animEffect transition="out" filter="fade">
                                      <p:cBhvr>
                                        <p:cTn id="1235" dur="500"/>
                                        <p:tgtEl>
                                          <p:spTgt spid="25"/>
                                        </p:tgtEl>
                                      </p:cBhvr>
                                    </p:animEffect>
                                    <p:set>
                                      <p:cBhvr>
                                        <p:cTn id="1236"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1237" restart="whenNotActive" fill="hold" evtFilter="cancelBubble" nodeType="interactiveSeq">
                <p:stCondLst>
                  <p:cond evt="onClick" delay="0">
                    <p:tgtEl>
                      <p:spTgt spid="57"/>
                    </p:tgtEl>
                  </p:cond>
                </p:stCondLst>
                <p:endSync evt="end" delay="0">
                  <p:rtn val="all"/>
                </p:endSync>
                <p:childTnLst>
                  <p:par>
                    <p:cTn id="1238" fill="hold">
                      <p:stCondLst>
                        <p:cond delay="0"/>
                      </p:stCondLst>
                      <p:childTnLst>
                        <p:par>
                          <p:cTn id="1239" fill="hold">
                            <p:stCondLst>
                              <p:cond delay="0"/>
                            </p:stCondLst>
                            <p:childTnLst>
                              <p:par>
                                <p:cTn id="1240" presetID="1" presetClass="entr" presetSubtype="0" fill="hold" grpId="0" nodeType="clickEffect">
                                  <p:stCondLst>
                                    <p:cond delay="0"/>
                                  </p:stCondLst>
                                  <p:childTnLst>
                                    <p:set>
                                      <p:cBhvr>
                                        <p:cTn id="1241" dur="1" fill="hold">
                                          <p:stCondLst>
                                            <p:cond delay="0"/>
                                          </p:stCondLst>
                                        </p:cTn>
                                        <p:tgtEl>
                                          <p:spTgt spid="63"/>
                                        </p:tgtEl>
                                        <p:attrNameLst>
                                          <p:attrName>style.visibility</p:attrName>
                                        </p:attrNameLst>
                                      </p:cBhvr>
                                      <p:to>
                                        <p:strVal val="visible"/>
                                      </p:to>
                                    </p:set>
                                  </p:childTnLst>
                                </p:cTn>
                              </p:par>
                              <p:par>
                                <p:cTn id="1242" presetID="1" presetClass="entr" presetSubtype="0" fill="hold" grpId="0" nodeType="withEffect">
                                  <p:stCondLst>
                                    <p:cond delay="0"/>
                                  </p:stCondLst>
                                  <p:childTnLst>
                                    <p:set>
                                      <p:cBhvr>
                                        <p:cTn id="1243" dur="1" fill="hold">
                                          <p:stCondLst>
                                            <p:cond delay="0"/>
                                          </p:stCondLst>
                                        </p:cTn>
                                        <p:tgtEl>
                                          <p:spTgt spid="17"/>
                                        </p:tgtEl>
                                        <p:attrNameLst>
                                          <p:attrName>style.visibility</p:attrName>
                                        </p:attrNameLst>
                                      </p:cBhvr>
                                      <p:to>
                                        <p:strVal val="visible"/>
                                      </p:to>
                                    </p:set>
                                  </p:childTnLst>
                                </p:cTn>
                              </p:par>
                              <p:par>
                                <p:cTn id="1244" presetID="10" presetClass="exit" presetSubtype="0" fill="hold" grpId="3" nodeType="withEffect">
                                  <p:stCondLst>
                                    <p:cond delay="0"/>
                                  </p:stCondLst>
                                  <p:childTnLst>
                                    <p:animEffect transition="out" filter="fade">
                                      <p:cBhvr>
                                        <p:cTn id="1245" dur="500"/>
                                        <p:tgtEl>
                                          <p:spTgt spid="25"/>
                                        </p:tgtEl>
                                      </p:cBhvr>
                                    </p:animEffect>
                                    <p:set>
                                      <p:cBhvr>
                                        <p:cTn id="1246"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57"/>
                  </p:tgtEl>
                </p:cond>
              </p:nextCondLst>
            </p:seq>
            <p:seq concurrent="1" nextAc="seek">
              <p:cTn id="1247" restart="whenNotActive" fill="hold" evtFilter="cancelBubble" nodeType="interactiveSeq">
                <p:stCondLst>
                  <p:cond evt="onClick" delay="0">
                    <p:tgtEl>
                      <p:spTgt spid="58"/>
                    </p:tgtEl>
                  </p:cond>
                </p:stCondLst>
                <p:endSync evt="end" delay="0">
                  <p:rtn val="all"/>
                </p:endSync>
                <p:childTnLst>
                  <p:par>
                    <p:cTn id="1248" fill="hold">
                      <p:stCondLst>
                        <p:cond delay="0"/>
                      </p:stCondLst>
                      <p:childTnLst>
                        <p:par>
                          <p:cTn id="1249" fill="hold">
                            <p:stCondLst>
                              <p:cond delay="0"/>
                            </p:stCondLst>
                            <p:childTnLst>
                              <p:par>
                                <p:cTn id="1250" presetID="1" presetClass="entr" presetSubtype="0" fill="hold" grpId="0" nodeType="clickEffect">
                                  <p:stCondLst>
                                    <p:cond delay="0"/>
                                  </p:stCondLst>
                                  <p:childTnLst>
                                    <p:set>
                                      <p:cBhvr>
                                        <p:cTn id="1251" dur="1" fill="hold">
                                          <p:stCondLst>
                                            <p:cond delay="0"/>
                                          </p:stCondLst>
                                        </p:cTn>
                                        <p:tgtEl>
                                          <p:spTgt spid="64"/>
                                        </p:tgtEl>
                                        <p:attrNameLst>
                                          <p:attrName>style.visibility</p:attrName>
                                        </p:attrNameLst>
                                      </p:cBhvr>
                                      <p:to>
                                        <p:strVal val="visible"/>
                                      </p:to>
                                    </p:set>
                                  </p:childTnLst>
                                </p:cTn>
                              </p:par>
                              <p:par>
                                <p:cTn id="1252" presetID="1" presetClass="entr" presetSubtype="0" fill="hold" grpId="0" nodeType="withEffect">
                                  <p:stCondLst>
                                    <p:cond delay="0"/>
                                  </p:stCondLst>
                                  <p:childTnLst>
                                    <p:set>
                                      <p:cBhvr>
                                        <p:cTn id="1253" dur="1" fill="hold">
                                          <p:stCondLst>
                                            <p:cond delay="0"/>
                                          </p:stCondLst>
                                        </p:cTn>
                                        <p:tgtEl>
                                          <p:spTgt spid="24"/>
                                        </p:tgtEl>
                                        <p:attrNameLst>
                                          <p:attrName>style.visibility</p:attrName>
                                        </p:attrNameLst>
                                      </p:cBhvr>
                                      <p:to>
                                        <p:strVal val="visible"/>
                                      </p:to>
                                    </p:set>
                                  </p:childTnLst>
                                </p:cTn>
                              </p:par>
                              <p:par>
                                <p:cTn id="1254" presetID="10" presetClass="exit" presetSubtype="0" fill="hold" grpId="4" nodeType="withEffect">
                                  <p:stCondLst>
                                    <p:cond delay="0"/>
                                  </p:stCondLst>
                                  <p:childTnLst>
                                    <p:animEffect transition="out" filter="fade">
                                      <p:cBhvr>
                                        <p:cTn id="1255" dur="500"/>
                                        <p:tgtEl>
                                          <p:spTgt spid="25"/>
                                        </p:tgtEl>
                                      </p:cBhvr>
                                    </p:animEffect>
                                    <p:set>
                                      <p:cBhvr>
                                        <p:cTn id="1256"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58"/>
                  </p:tgtEl>
                </p:cond>
              </p:nextCondLst>
            </p:seq>
            <p:seq concurrent="1" nextAc="seek">
              <p:cTn id="1257" restart="whenNotActive" fill="hold" evtFilter="cancelBubble" nodeType="interactiveSeq">
                <p:stCondLst>
                  <p:cond evt="onClick" delay="0">
                    <p:tgtEl>
                      <p:spTgt spid="56"/>
                    </p:tgtEl>
                  </p:cond>
                </p:stCondLst>
                <p:endSync evt="end" delay="0">
                  <p:rtn val="all"/>
                </p:endSync>
                <p:childTnLst>
                  <p:par>
                    <p:cTn id="1258" fill="hold">
                      <p:stCondLst>
                        <p:cond delay="0"/>
                      </p:stCondLst>
                      <p:childTnLst>
                        <p:par>
                          <p:cTn id="1259" fill="hold">
                            <p:stCondLst>
                              <p:cond delay="0"/>
                            </p:stCondLst>
                            <p:childTnLst>
                              <p:par>
                                <p:cTn id="1260" presetID="1" presetClass="entr" presetSubtype="0" fill="hold" grpId="0" nodeType="clickEffect">
                                  <p:stCondLst>
                                    <p:cond delay="0"/>
                                  </p:stCondLst>
                                  <p:childTnLst>
                                    <p:set>
                                      <p:cBhvr>
                                        <p:cTn id="1261" dur="1" fill="hold">
                                          <p:stCondLst>
                                            <p:cond delay="0"/>
                                          </p:stCondLst>
                                        </p:cTn>
                                        <p:tgtEl>
                                          <p:spTgt spid="62"/>
                                        </p:tgtEl>
                                        <p:attrNameLst>
                                          <p:attrName>style.visibility</p:attrName>
                                        </p:attrNameLst>
                                      </p:cBhvr>
                                      <p:to>
                                        <p:strVal val="visible"/>
                                      </p:to>
                                    </p:set>
                                  </p:childTnLst>
                                </p:cTn>
                              </p:par>
                              <p:par>
                                <p:cTn id="1262" presetID="1" presetClass="entr" presetSubtype="0" fill="hold" grpId="1" nodeType="withEffect">
                                  <p:stCondLst>
                                    <p:cond delay="0"/>
                                  </p:stCondLst>
                                  <p:childTnLst>
                                    <p:set>
                                      <p:cBhvr>
                                        <p:cTn id="1263" dur="1" fill="hold">
                                          <p:stCondLst>
                                            <p:cond delay="0"/>
                                          </p:stCondLst>
                                        </p:cTn>
                                        <p:tgtEl>
                                          <p:spTgt spid="17"/>
                                        </p:tgtEl>
                                        <p:attrNameLst>
                                          <p:attrName>style.visibility</p:attrName>
                                        </p:attrNameLst>
                                      </p:cBhvr>
                                      <p:to>
                                        <p:strVal val="visible"/>
                                      </p:to>
                                    </p:set>
                                  </p:childTnLst>
                                </p:cTn>
                              </p:par>
                              <p:par>
                                <p:cTn id="1264" presetID="10" presetClass="exit" presetSubtype="0" fill="hold" grpId="5" nodeType="withEffect">
                                  <p:stCondLst>
                                    <p:cond delay="0"/>
                                  </p:stCondLst>
                                  <p:childTnLst>
                                    <p:animEffect transition="out" filter="fade">
                                      <p:cBhvr>
                                        <p:cTn id="1265" dur="500"/>
                                        <p:tgtEl>
                                          <p:spTgt spid="25"/>
                                        </p:tgtEl>
                                      </p:cBhvr>
                                    </p:animEffect>
                                    <p:set>
                                      <p:cBhvr>
                                        <p:cTn id="1266"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56"/>
                  </p:tgtEl>
                </p:cond>
              </p:nextCondLst>
            </p:seq>
            <p:seq concurrent="1" nextAc="seek">
              <p:cTn id="1267" restart="whenNotActive" fill="hold" evtFilter="cancelBubble" nodeType="interactiveSeq">
                <p:stCondLst>
                  <p:cond evt="onClick" delay="0">
                    <p:tgtEl>
                      <p:spTgt spid="64"/>
                    </p:tgtEl>
                  </p:cond>
                </p:stCondLst>
                <p:endSync evt="end" delay="0">
                  <p:rtn val="all"/>
                </p:endSync>
                <p:childTnLst>
                  <p:par>
                    <p:cTn id="1268" fill="hold">
                      <p:stCondLst>
                        <p:cond delay="0"/>
                      </p:stCondLst>
                      <p:childTnLst>
                        <p:par>
                          <p:cTn id="1269" fill="hold">
                            <p:stCondLst>
                              <p:cond delay="0"/>
                            </p:stCondLst>
                            <p:childTnLst>
                              <p:par>
                                <p:cTn id="1270" presetID="1" presetClass="exit" presetSubtype="0" fill="hold" grpId="1" nodeType="clickEffect">
                                  <p:stCondLst>
                                    <p:cond delay="0"/>
                                  </p:stCondLst>
                                  <p:childTnLst>
                                    <p:set>
                                      <p:cBhvr>
                                        <p:cTn id="1271" dur="1" fill="hold">
                                          <p:stCondLst>
                                            <p:cond delay="0"/>
                                          </p:stCondLst>
                                        </p:cTn>
                                        <p:tgtEl>
                                          <p:spTgt spid="64"/>
                                        </p:tgtEl>
                                        <p:attrNameLst>
                                          <p:attrName>style.visibility</p:attrName>
                                        </p:attrNameLst>
                                      </p:cBhvr>
                                      <p:to>
                                        <p:strVal val="hidden"/>
                                      </p:to>
                                    </p:set>
                                  </p:childTnLst>
                                </p:cTn>
                              </p:par>
                              <p:par>
                                <p:cTn id="1272" presetID="1" presetClass="exit" presetSubtype="0" fill="hold" grpId="1" nodeType="withEffect">
                                  <p:stCondLst>
                                    <p:cond delay="0"/>
                                  </p:stCondLst>
                                  <p:childTnLst>
                                    <p:set>
                                      <p:cBhvr>
                                        <p:cTn id="1273" dur="1" fill="hold">
                                          <p:stCondLst>
                                            <p:cond delay="0"/>
                                          </p:stCondLst>
                                        </p:cTn>
                                        <p:tgtEl>
                                          <p:spTgt spid="24"/>
                                        </p:tgtEl>
                                        <p:attrNameLst>
                                          <p:attrName>style.visibility</p:attrName>
                                        </p:attrNameLst>
                                      </p:cBhvr>
                                      <p:to>
                                        <p:strVal val="hidden"/>
                                      </p:to>
                                    </p:set>
                                  </p:childTnLst>
                                </p:cTn>
                              </p:par>
                              <p:par>
                                <p:cTn id="1274" presetID="10" presetClass="entr" presetSubtype="0" fill="hold" grpId="6" nodeType="withEffect">
                                  <p:stCondLst>
                                    <p:cond delay="0"/>
                                  </p:stCondLst>
                                  <p:childTnLst>
                                    <p:set>
                                      <p:cBhvr>
                                        <p:cTn id="1275" dur="1" fill="hold">
                                          <p:stCondLst>
                                            <p:cond delay="0"/>
                                          </p:stCondLst>
                                        </p:cTn>
                                        <p:tgtEl>
                                          <p:spTgt spid="25"/>
                                        </p:tgtEl>
                                        <p:attrNameLst>
                                          <p:attrName>style.visibility</p:attrName>
                                        </p:attrNameLst>
                                      </p:cBhvr>
                                      <p:to>
                                        <p:strVal val="visible"/>
                                      </p:to>
                                    </p:set>
                                    <p:animEffect transition="in" filter="fade">
                                      <p:cBhvr>
                                        <p:cTn id="1276" dur="500"/>
                                        <p:tgtEl>
                                          <p:spTgt spid="25"/>
                                        </p:tgtEl>
                                      </p:cBhvr>
                                    </p:animEffect>
                                  </p:childTnLst>
                                </p:cTn>
                              </p:par>
                            </p:childTnLst>
                          </p:cTn>
                        </p:par>
                      </p:childTnLst>
                    </p:cTn>
                  </p:par>
                </p:childTnLst>
              </p:cTn>
              <p:nextCondLst>
                <p:cond evt="onClick" delay="0">
                  <p:tgtEl>
                    <p:spTgt spid="64"/>
                  </p:tgtEl>
                </p:cond>
              </p:nextCondLst>
            </p:seq>
            <p:seq concurrent="1" nextAc="seek">
              <p:cTn id="1277" restart="whenNotActive" fill="hold" evtFilter="cancelBubble" nodeType="interactiveSeq">
                <p:stCondLst>
                  <p:cond evt="onClick" delay="0">
                    <p:tgtEl>
                      <p:spTgt spid="59"/>
                    </p:tgtEl>
                  </p:cond>
                </p:stCondLst>
                <p:endSync evt="end" delay="0">
                  <p:rtn val="all"/>
                </p:endSync>
                <p:childTnLst>
                  <p:par>
                    <p:cTn id="1278" fill="hold">
                      <p:stCondLst>
                        <p:cond delay="0"/>
                      </p:stCondLst>
                      <p:childTnLst>
                        <p:par>
                          <p:cTn id="1279" fill="hold">
                            <p:stCondLst>
                              <p:cond delay="0"/>
                            </p:stCondLst>
                            <p:childTnLst>
                              <p:par>
                                <p:cTn id="1280" presetID="1" presetClass="exit" presetSubtype="0" fill="hold" grpId="1" nodeType="clickEffect">
                                  <p:stCondLst>
                                    <p:cond delay="0"/>
                                  </p:stCondLst>
                                  <p:childTnLst>
                                    <p:set>
                                      <p:cBhvr>
                                        <p:cTn id="1281" dur="1" fill="hold">
                                          <p:stCondLst>
                                            <p:cond delay="0"/>
                                          </p:stCondLst>
                                        </p:cTn>
                                        <p:tgtEl>
                                          <p:spTgt spid="59"/>
                                        </p:tgtEl>
                                        <p:attrNameLst>
                                          <p:attrName>style.visibility</p:attrName>
                                        </p:attrNameLst>
                                      </p:cBhvr>
                                      <p:to>
                                        <p:strVal val="hidden"/>
                                      </p:to>
                                    </p:set>
                                  </p:childTnLst>
                                </p:cTn>
                              </p:par>
                              <p:par>
                                <p:cTn id="1282" presetID="1" presetClass="exit" presetSubtype="0" fill="hold" grpId="2" nodeType="withEffect">
                                  <p:stCondLst>
                                    <p:cond delay="0"/>
                                  </p:stCondLst>
                                  <p:childTnLst>
                                    <p:set>
                                      <p:cBhvr>
                                        <p:cTn id="1283" dur="1" fill="hold">
                                          <p:stCondLst>
                                            <p:cond delay="0"/>
                                          </p:stCondLst>
                                        </p:cTn>
                                        <p:tgtEl>
                                          <p:spTgt spid="17"/>
                                        </p:tgtEl>
                                        <p:attrNameLst>
                                          <p:attrName>style.visibility</p:attrName>
                                        </p:attrNameLst>
                                      </p:cBhvr>
                                      <p:to>
                                        <p:strVal val="hidden"/>
                                      </p:to>
                                    </p:set>
                                  </p:childTnLst>
                                </p:cTn>
                              </p:par>
                              <p:par>
                                <p:cTn id="1284" presetID="10" presetClass="entr" presetSubtype="0" fill="hold" grpId="7" nodeType="withEffect">
                                  <p:stCondLst>
                                    <p:cond delay="0"/>
                                  </p:stCondLst>
                                  <p:childTnLst>
                                    <p:set>
                                      <p:cBhvr>
                                        <p:cTn id="1285" dur="1" fill="hold">
                                          <p:stCondLst>
                                            <p:cond delay="0"/>
                                          </p:stCondLst>
                                        </p:cTn>
                                        <p:tgtEl>
                                          <p:spTgt spid="25"/>
                                        </p:tgtEl>
                                        <p:attrNameLst>
                                          <p:attrName>style.visibility</p:attrName>
                                        </p:attrNameLst>
                                      </p:cBhvr>
                                      <p:to>
                                        <p:strVal val="visible"/>
                                      </p:to>
                                    </p:set>
                                    <p:animEffect transition="in" filter="fade">
                                      <p:cBhvr>
                                        <p:cTn id="1286" dur="500"/>
                                        <p:tgtEl>
                                          <p:spTgt spid="25"/>
                                        </p:tgtEl>
                                      </p:cBhvr>
                                    </p:animEffect>
                                  </p:childTnLst>
                                </p:cTn>
                              </p:par>
                            </p:childTnLst>
                          </p:cTn>
                        </p:par>
                      </p:childTnLst>
                    </p:cTn>
                  </p:par>
                </p:childTnLst>
              </p:cTn>
              <p:nextCondLst>
                <p:cond evt="onClick" delay="0">
                  <p:tgtEl>
                    <p:spTgt spid="59"/>
                  </p:tgtEl>
                </p:cond>
              </p:nextCondLst>
            </p:seq>
            <p:seq concurrent="1" nextAc="seek">
              <p:cTn id="1287" restart="whenNotActive" fill="hold" evtFilter="cancelBubble" nodeType="interactiveSeq">
                <p:stCondLst>
                  <p:cond evt="onClick" delay="0">
                    <p:tgtEl>
                      <p:spTgt spid="60"/>
                    </p:tgtEl>
                  </p:cond>
                </p:stCondLst>
                <p:endSync evt="end" delay="0">
                  <p:rtn val="all"/>
                </p:endSync>
                <p:childTnLst>
                  <p:par>
                    <p:cTn id="1288" fill="hold">
                      <p:stCondLst>
                        <p:cond delay="0"/>
                      </p:stCondLst>
                      <p:childTnLst>
                        <p:par>
                          <p:cTn id="1289" fill="hold">
                            <p:stCondLst>
                              <p:cond delay="0"/>
                            </p:stCondLst>
                            <p:childTnLst>
                              <p:par>
                                <p:cTn id="1290" presetID="1" presetClass="exit" presetSubtype="0" fill="hold" grpId="1" nodeType="clickEffect">
                                  <p:stCondLst>
                                    <p:cond delay="0"/>
                                  </p:stCondLst>
                                  <p:childTnLst>
                                    <p:set>
                                      <p:cBhvr>
                                        <p:cTn id="1291" dur="1" fill="hold">
                                          <p:stCondLst>
                                            <p:cond delay="0"/>
                                          </p:stCondLst>
                                        </p:cTn>
                                        <p:tgtEl>
                                          <p:spTgt spid="60"/>
                                        </p:tgtEl>
                                        <p:attrNameLst>
                                          <p:attrName>style.visibility</p:attrName>
                                        </p:attrNameLst>
                                      </p:cBhvr>
                                      <p:to>
                                        <p:strVal val="hidden"/>
                                      </p:to>
                                    </p:set>
                                  </p:childTnLst>
                                </p:cTn>
                              </p:par>
                              <p:par>
                                <p:cTn id="1292" presetID="10" presetClass="entr" presetSubtype="0" fill="hold" grpId="8" nodeType="withEffect">
                                  <p:stCondLst>
                                    <p:cond delay="0"/>
                                  </p:stCondLst>
                                  <p:childTnLst>
                                    <p:set>
                                      <p:cBhvr>
                                        <p:cTn id="1293" dur="1" fill="hold">
                                          <p:stCondLst>
                                            <p:cond delay="0"/>
                                          </p:stCondLst>
                                        </p:cTn>
                                        <p:tgtEl>
                                          <p:spTgt spid="25"/>
                                        </p:tgtEl>
                                        <p:attrNameLst>
                                          <p:attrName>style.visibility</p:attrName>
                                        </p:attrNameLst>
                                      </p:cBhvr>
                                      <p:to>
                                        <p:strVal val="visible"/>
                                      </p:to>
                                    </p:set>
                                    <p:animEffect transition="in" filter="fade">
                                      <p:cBhvr>
                                        <p:cTn id="1294" dur="500"/>
                                        <p:tgtEl>
                                          <p:spTgt spid="25"/>
                                        </p:tgtEl>
                                      </p:cBhvr>
                                    </p:animEffect>
                                  </p:childTnLst>
                                </p:cTn>
                              </p:par>
                            </p:childTnLst>
                          </p:cTn>
                        </p:par>
                      </p:childTnLst>
                    </p:cTn>
                  </p:par>
                </p:childTnLst>
              </p:cTn>
              <p:nextCondLst>
                <p:cond evt="onClick" delay="0">
                  <p:tgtEl>
                    <p:spTgt spid="60"/>
                  </p:tgtEl>
                </p:cond>
              </p:nextCondLst>
            </p:seq>
            <p:seq concurrent="1" nextAc="seek">
              <p:cTn id="1295" restart="whenNotActive" fill="hold" evtFilter="cancelBubble" nodeType="interactiveSeq">
                <p:stCondLst>
                  <p:cond evt="onClick" delay="0">
                    <p:tgtEl>
                      <p:spTgt spid="61"/>
                    </p:tgtEl>
                  </p:cond>
                </p:stCondLst>
                <p:endSync evt="end" delay="0">
                  <p:rtn val="all"/>
                </p:endSync>
                <p:childTnLst>
                  <p:par>
                    <p:cTn id="1296" fill="hold">
                      <p:stCondLst>
                        <p:cond delay="0"/>
                      </p:stCondLst>
                      <p:childTnLst>
                        <p:par>
                          <p:cTn id="1297" fill="hold">
                            <p:stCondLst>
                              <p:cond delay="0"/>
                            </p:stCondLst>
                            <p:childTnLst>
                              <p:par>
                                <p:cTn id="1298" presetID="1" presetClass="exit" presetSubtype="0" fill="hold" grpId="0" nodeType="clickEffect">
                                  <p:stCondLst>
                                    <p:cond delay="0"/>
                                  </p:stCondLst>
                                  <p:childTnLst>
                                    <p:set>
                                      <p:cBhvr>
                                        <p:cTn id="1299" dur="1" fill="hold">
                                          <p:stCondLst>
                                            <p:cond delay="0"/>
                                          </p:stCondLst>
                                        </p:cTn>
                                        <p:tgtEl>
                                          <p:spTgt spid="61"/>
                                        </p:tgtEl>
                                        <p:attrNameLst>
                                          <p:attrName>style.visibility</p:attrName>
                                        </p:attrNameLst>
                                      </p:cBhvr>
                                      <p:to>
                                        <p:strVal val="hidden"/>
                                      </p:to>
                                    </p:set>
                                  </p:childTnLst>
                                </p:cTn>
                              </p:par>
                              <p:par>
                                <p:cTn id="1300" presetID="10" presetClass="entr" presetSubtype="0" fill="hold" grpId="9" nodeType="withEffect">
                                  <p:stCondLst>
                                    <p:cond delay="0"/>
                                  </p:stCondLst>
                                  <p:childTnLst>
                                    <p:set>
                                      <p:cBhvr>
                                        <p:cTn id="1301" dur="1" fill="hold">
                                          <p:stCondLst>
                                            <p:cond delay="0"/>
                                          </p:stCondLst>
                                        </p:cTn>
                                        <p:tgtEl>
                                          <p:spTgt spid="25"/>
                                        </p:tgtEl>
                                        <p:attrNameLst>
                                          <p:attrName>style.visibility</p:attrName>
                                        </p:attrNameLst>
                                      </p:cBhvr>
                                      <p:to>
                                        <p:strVal val="visible"/>
                                      </p:to>
                                    </p:set>
                                    <p:animEffect transition="in" filter="fade">
                                      <p:cBhvr>
                                        <p:cTn id="1302" dur="500"/>
                                        <p:tgtEl>
                                          <p:spTgt spid="25"/>
                                        </p:tgtEl>
                                      </p:cBhvr>
                                    </p:animEffect>
                                  </p:childTnLst>
                                </p:cTn>
                              </p:par>
                            </p:childTnLst>
                          </p:cTn>
                        </p:par>
                      </p:childTnLst>
                    </p:cTn>
                  </p:par>
                </p:childTnLst>
              </p:cTn>
              <p:nextCondLst>
                <p:cond evt="onClick" delay="0">
                  <p:tgtEl>
                    <p:spTgt spid="61"/>
                  </p:tgtEl>
                </p:cond>
              </p:nextCondLst>
            </p:seq>
            <p:seq concurrent="1" nextAc="seek">
              <p:cTn id="1303" restart="whenNotActive" fill="hold" evtFilter="cancelBubble" nodeType="interactiveSeq">
                <p:stCondLst>
                  <p:cond evt="onClick" delay="0">
                    <p:tgtEl>
                      <p:spTgt spid="62"/>
                    </p:tgtEl>
                  </p:cond>
                </p:stCondLst>
                <p:endSync evt="end" delay="0">
                  <p:rtn val="all"/>
                </p:endSync>
                <p:childTnLst>
                  <p:par>
                    <p:cTn id="1304" fill="hold">
                      <p:stCondLst>
                        <p:cond delay="0"/>
                      </p:stCondLst>
                      <p:childTnLst>
                        <p:par>
                          <p:cTn id="1305" fill="hold">
                            <p:stCondLst>
                              <p:cond delay="0"/>
                            </p:stCondLst>
                            <p:childTnLst>
                              <p:par>
                                <p:cTn id="1306" presetID="1" presetClass="exit" presetSubtype="0" fill="hold" grpId="1" nodeType="clickEffect">
                                  <p:stCondLst>
                                    <p:cond delay="0"/>
                                  </p:stCondLst>
                                  <p:childTnLst>
                                    <p:set>
                                      <p:cBhvr>
                                        <p:cTn id="1307" dur="1" fill="hold">
                                          <p:stCondLst>
                                            <p:cond delay="0"/>
                                          </p:stCondLst>
                                        </p:cTn>
                                        <p:tgtEl>
                                          <p:spTgt spid="62"/>
                                        </p:tgtEl>
                                        <p:attrNameLst>
                                          <p:attrName>style.visibility</p:attrName>
                                        </p:attrNameLst>
                                      </p:cBhvr>
                                      <p:to>
                                        <p:strVal val="hidden"/>
                                      </p:to>
                                    </p:set>
                                  </p:childTnLst>
                                </p:cTn>
                              </p:par>
                              <p:par>
                                <p:cTn id="1308" presetID="1" presetClass="exit" presetSubtype="0" fill="hold" grpId="3" nodeType="withEffect">
                                  <p:stCondLst>
                                    <p:cond delay="0"/>
                                  </p:stCondLst>
                                  <p:childTnLst>
                                    <p:set>
                                      <p:cBhvr>
                                        <p:cTn id="1309" dur="1" fill="hold">
                                          <p:stCondLst>
                                            <p:cond delay="0"/>
                                          </p:stCondLst>
                                        </p:cTn>
                                        <p:tgtEl>
                                          <p:spTgt spid="17"/>
                                        </p:tgtEl>
                                        <p:attrNameLst>
                                          <p:attrName>style.visibility</p:attrName>
                                        </p:attrNameLst>
                                      </p:cBhvr>
                                      <p:to>
                                        <p:strVal val="hidden"/>
                                      </p:to>
                                    </p:set>
                                  </p:childTnLst>
                                </p:cTn>
                              </p:par>
                              <p:par>
                                <p:cTn id="1310" presetID="10" presetClass="entr" presetSubtype="0" fill="hold" grpId="10" nodeType="withEffect">
                                  <p:stCondLst>
                                    <p:cond delay="0"/>
                                  </p:stCondLst>
                                  <p:childTnLst>
                                    <p:set>
                                      <p:cBhvr>
                                        <p:cTn id="1311" dur="1" fill="hold">
                                          <p:stCondLst>
                                            <p:cond delay="0"/>
                                          </p:stCondLst>
                                        </p:cTn>
                                        <p:tgtEl>
                                          <p:spTgt spid="25"/>
                                        </p:tgtEl>
                                        <p:attrNameLst>
                                          <p:attrName>style.visibility</p:attrName>
                                        </p:attrNameLst>
                                      </p:cBhvr>
                                      <p:to>
                                        <p:strVal val="visible"/>
                                      </p:to>
                                    </p:set>
                                    <p:animEffect transition="in" filter="fade">
                                      <p:cBhvr>
                                        <p:cTn id="1312" dur="500"/>
                                        <p:tgtEl>
                                          <p:spTgt spid="25"/>
                                        </p:tgtEl>
                                      </p:cBhvr>
                                    </p:animEffect>
                                  </p:childTnLst>
                                </p:cTn>
                              </p:par>
                            </p:childTnLst>
                          </p:cTn>
                        </p:par>
                      </p:childTnLst>
                    </p:cTn>
                  </p:par>
                </p:childTnLst>
              </p:cTn>
              <p:nextCondLst>
                <p:cond evt="onClick" delay="0">
                  <p:tgtEl>
                    <p:spTgt spid="62"/>
                  </p:tgtEl>
                </p:cond>
              </p:nextCondLst>
            </p:seq>
            <p:seq concurrent="1" nextAc="seek">
              <p:cTn id="1313" restart="whenNotActive" fill="hold" evtFilter="cancelBubble" nodeType="interactiveSeq">
                <p:stCondLst>
                  <p:cond evt="onClick" delay="0">
                    <p:tgtEl>
                      <p:spTgt spid="63"/>
                    </p:tgtEl>
                  </p:cond>
                </p:stCondLst>
                <p:endSync evt="end" delay="0">
                  <p:rtn val="all"/>
                </p:endSync>
                <p:childTnLst>
                  <p:par>
                    <p:cTn id="1314" fill="hold">
                      <p:stCondLst>
                        <p:cond delay="0"/>
                      </p:stCondLst>
                      <p:childTnLst>
                        <p:par>
                          <p:cTn id="1315" fill="hold">
                            <p:stCondLst>
                              <p:cond delay="0"/>
                            </p:stCondLst>
                            <p:childTnLst>
                              <p:par>
                                <p:cTn id="1316" presetID="1" presetClass="exit" presetSubtype="0" fill="hold" grpId="1" nodeType="clickEffect">
                                  <p:stCondLst>
                                    <p:cond delay="0"/>
                                  </p:stCondLst>
                                  <p:childTnLst>
                                    <p:set>
                                      <p:cBhvr>
                                        <p:cTn id="1317" dur="1" fill="hold">
                                          <p:stCondLst>
                                            <p:cond delay="0"/>
                                          </p:stCondLst>
                                        </p:cTn>
                                        <p:tgtEl>
                                          <p:spTgt spid="63"/>
                                        </p:tgtEl>
                                        <p:attrNameLst>
                                          <p:attrName>style.visibility</p:attrName>
                                        </p:attrNameLst>
                                      </p:cBhvr>
                                      <p:to>
                                        <p:strVal val="hidden"/>
                                      </p:to>
                                    </p:set>
                                  </p:childTnLst>
                                </p:cTn>
                              </p:par>
                              <p:par>
                                <p:cTn id="1318" presetID="1" presetClass="exit" presetSubtype="0" fill="hold" grpId="5" nodeType="withEffect">
                                  <p:stCondLst>
                                    <p:cond delay="0"/>
                                  </p:stCondLst>
                                  <p:childTnLst>
                                    <p:set>
                                      <p:cBhvr>
                                        <p:cTn id="1319" dur="1" fill="hold">
                                          <p:stCondLst>
                                            <p:cond delay="0"/>
                                          </p:stCondLst>
                                        </p:cTn>
                                        <p:tgtEl>
                                          <p:spTgt spid="17"/>
                                        </p:tgtEl>
                                        <p:attrNameLst>
                                          <p:attrName>style.visibility</p:attrName>
                                        </p:attrNameLst>
                                      </p:cBhvr>
                                      <p:to>
                                        <p:strVal val="hidden"/>
                                      </p:to>
                                    </p:set>
                                  </p:childTnLst>
                                </p:cTn>
                              </p:par>
                              <p:par>
                                <p:cTn id="1320" presetID="10" presetClass="entr" presetSubtype="0" fill="hold" grpId="11" nodeType="withEffect">
                                  <p:stCondLst>
                                    <p:cond delay="0"/>
                                  </p:stCondLst>
                                  <p:childTnLst>
                                    <p:set>
                                      <p:cBhvr>
                                        <p:cTn id="1321" dur="1" fill="hold">
                                          <p:stCondLst>
                                            <p:cond delay="0"/>
                                          </p:stCondLst>
                                        </p:cTn>
                                        <p:tgtEl>
                                          <p:spTgt spid="25"/>
                                        </p:tgtEl>
                                        <p:attrNameLst>
                                          <p:attrName>style.visibility</p:attrName>
                                        </p:attrNameLst>
                                      </p:cBhvr>
                                      <p:to>
                                        <p:strVal val="visible"/>
                                      </p:to>
                                    </p:set>
                                    <p:animEffect transition="in" filter="fade">
                                      <p:cBhvr>
                                        <p:cTn id="1322" dur="500"/>
                                        <p:tgtEl>
                                          <p:spTgt spid="25"/>
                                        </p:tgtEl>
                                      </p:cBhvr>
                                    </p:animEffect>
                                  </p:childTnLst>
                                </p:cTn>
                              </p:par>
                            </p:childTnLst>
                          </p:cTn>
                        </p:par>
                      </p:childTnLst>
                    </p:cTn>
                  </p:par>
                </p:childTnLst>
              </p:cTn>
              <p:nextCondLst>
                <p:cond evt="onClick" delay="0">
                  <p:tgtEl>
                    <p:spTgt spid="63"/>
                  </p:tgtEl>
                </p:cond>
              </p:nextCondLst>
            </p:seq>
            <p:seq concurrent="1" nextAc="seek">
              <p:cTn id="1323" restart="whenNotActive" fill="hold" evtFilter="cancelBubble" nodeType="interactiveSeq">
                <p:stCondLst>
                  <p:cond evt="onClick" delay="0">
                    <p:tgtEl>
                      <p:spTgt spid="68"/>
                    </p:tgtEl>
                  </p:cond>
                </p:stCondLst>
                <p:endSync evt="end" delay="0">
                  <p:rtn val="all"/>
                </p:endSync>
                <p:childTnLst>
                  <p:par>
                    <p:cTn id="1324" fill="hold">
                      <p:stCondLst>
                        <p:cond delay="0"/>
                      </p:stCondLst>
                      <p:childTnLst>
                        <p:par>
                          <p:cTn id="1325" fill="hold">
                            <p:stCondLst>
                              <p:cond delay="0"/>
                            </p:stCondLst>
                            <p:childTnLst>
                              <p:par>
                                <p:cTn id="1326" presetID="10" presetClass="exit" presetSubtype="0" fill="hold" grpId="0" nodeType="clickEffect">
                                  <p:stCondLst>
                                    <p:cond delay="0"/>
                                  </p:stCondLst>
                                  <p:childTnLst>
                                    <p:animEffect transition="out" filter="fade">
                                      <p:cBhvr>
                                        <p:cTn id="1327" dur="500"/>
                                        <p:tgtEl>
                                          <p:spTgt spid="67"/>
                                        </p:tgtEl>
                                      </p:cBhvr>
                                    </p:animEffect>
                                    <p:set>
                                      <p:cBhvr>
                                        <p:cTn id="1328" dur="1" fill="hold">
                                          <p:stCondLst>
                                            <p:cond delay="499"/>
                                          </p:stCondLst>
                                        </p:cTn>
                                        <p:tgtEl>
                                          <p:spTgt spid="67"/>
                                        </p:tgtEl>
                                        <p:attrNameLst>
                                          <p:attrName>style.visibility</p:attrName>
                                        </p:attrNameLst>
                                      </p:cBhvr>
                                      <p:to>
                                        <p:strVal val="hidden"/>
                                      </p:to>
                                    </p:set>
                                  </p:childTnLst>
                                </p:cTn>
                              </p:par>
                            </p:childTnLst>
                          </p:cTn>
                        </p:par>
                      </p:childTnLst>
                    </p:cTn>
                  </p:par>
                  <p:par>
                    <p:cTn id="1329" fill="hold">
                      <p:stCondLst>
                        <p:cond delay="indefinite"/>
                      </p:stCondLst>
                      <p:childTnLst>
                        <p:par>
                          <p:cTn id="1330" fill="hold">
                            <p:stCondLst>
                              <p:cond delay="0"/>
                            </p:stCondLst>
                            <p:childTnLst>
                              <p:par>
                                <p:cTn id="1331" presetID="10" presetClass="entr" presetSubtype="0" fill="hold" grpId="1" nodeType="clickEffect">
                                  <p:stCondLst>
                                    <p:cond delay="0"/>
                                  </p:stCondLst>
                                  <p:childTnLst>
                                    <p:set>
                                      <p:cBhvr>
                                        <p:cTn id="1332" dur="1" fill="hold">
                                          <p:stCondLst>
                                            <p:cond delay="0"/>
                                          </p:stCondLst>
                                        </p:cTn>
                                        <p:tgtEl>
                                          <p:spTgt spid="67"/>
                                        </p:tgtEl>
                                        <p:attrNameLst>
                                          <p:attrName>style.visibility</p:attrName>
                                        </p:attrNameLst>
                                      </p:cBhvr>
                                      <p:to>
                                        <p:strVal val="visible"/>
                                      </p:to>
                                    </p:set>
                                    <p:animEffect transition="in" filter="fade">
                                      <p:cBhvr>
                                        <p:cTn id="1333" dur="500"/>
                                        <p:tgtEl>
                                          <p:spTgt spid="67"/>
                                        </p:tgtEl>
                                      </p:cBhvr>
                                    </p:animEffect>
                                  </p:childTnLst>
                                </p:cTn>
                              </p:par>
                            </p:childTnLst>
                          </p:cTn>
                        </p:par>
                      </p:childTnLst>
                    </p:cTn>
                  </p:par>
                </p:childTnLst>
              </p:cTn>
              <p:nextCondLst>
                <p:cond evt="onClick" delay="0">
                  <p:tgtEl>
                    <p:spTgt spid="68"/>
                  </p:tgtEl>
                </p:cond>
              </p:nextCondLst>
            </p:seq>
            <p:seq concurrent="1" nextAc="seek">
              <p:cTn id="1334" restart="whenNotActive" fill="hold" evtFilter="cancelBubble" nodeType="interactiveSeq">
                <p:stCondLst>
                  <p:cond evt="onClick" delay="0">
                    <p:tgtEl>
                      <p:spTgt spid="69"/>
                    </p:tgtEl>
                  </p:cond>
                </p:stCondLst>
                <p:endSync evt="end" delay="0">
                  <p:rtn val="all"/>
                </p:endSync>
                <p:childTnLst>
                  <p:par>
                    <p:cTn id="1335" fill="hold">
                      <p:stCondLst>
                        <p:cond delay="0"/>
                      </p:stCondLst>
                      <p:childTnLst>
                        <p:par>
                          <p:cTn id="1336" fill="hold">
                            <p:stCondLst>
                              <p:cond delay="0"/>
                            </p:stCondLst>
                            <p:childTnLst>
                              <p:par>
                                <p:cTn id="1337" presetID="1" presetClass="entr" presetSubtype="0" fill="hold" grpId="0" nodeType="clickEffect">
                                  <p:stCondLst>
                                    <p:cond delay="0"/>
                                  </p:stCondLst>
                                  <p:childTnLst>
                                    <p:set>
                                      <p:cBhvr>
                                        <p:cTn id="1338" dur="1" fill="hold">
                                          <p:stCondLst>
                                            <p:cond delay="0"/>
                                          </p:stCondLst>
                                        </p:cTn>
                                        <p:tgtEl>
                                          <p:spTgt spid="75"/>
                                        </p:tgtEl>
                                        <p:attrNameLst>
                                          <p:attrName>style.visibility</p:attrName>
                                        </p:attrNameLst>
                                      </p:cBhvr>
                                      <p:to>
                                        <p:strVal val="visible"/>
                                      </p:to>
                                    </p:set>
                                  </p:childTnLst>
                                </p:cTn>
                              </p:par>
                              <p:par>
                                <p:cTn id="1339" presetID="1" presetClass="entr" presetSubtype="0" fill="hold" grpId="2" nodeType="withEffect">
                                  <p:stCondLst>
                                    <p:cond delay="0"/>
                                  </p:stCondLst>
                                  <p:childTnLst>
                                    <p:set>
                                      <p:cBhvr>
                                        <p:cTn id="1340" dur="1" fill="hold">
                                          <p:stCondLst>
                                            <p:cond delay="0"/>
                                          </p:stCondLst>
                                        </p:cTn>
                                        <p:tgtEl>
                                          <p:spTgt spid="84"/>
                                        </p:tgtEl>
                                        <p:attrNameLst>
                                          <p:attrName>style.visibility</p:attrName>
                                        </p:attrNameLst>
                                      </p:cBhvr>
                                      <p:to>
                                        <p:strVal val="visible"/>
                                      </p:to>
                                    </p:set>
                                  </p:childTnLst>
                                </p:cTn>
                              </p:par>
                              <p:par>
                                <p:cTn id="1341" presetID="10" presetClass="exit" presetSubtype="0" fill="hold" grpId="5" nodeType="withEffect">
                                  <p:stCondLst>
                                    <p:cond delay="0"/>
                                  </p:stCondLst>
                                  <p:childTnLst>
                                    <p:animEffect transition="out" filter="fade">
                                      <p:cBhvr>
                                        <p:cTn id="1342" dur="500"/>
                                        <p:tgtEl>
                                          <p:spTgt spid="91"/>
                                        </p:tgtEl>
                                      </p:cBhvr>
                                    </p:animEffect>
                                    <p:set>
                                      <p:cBhvr>
                                        <p:cTn id="1343"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69"/>
                  </p:tgtEl>
                </p:cond>
              </p:nextCondLst>
            </p:seq>
            <p:seq concurrent="1" nextAc="seek">
              <p:cTn id="1344" restart="whenNotActive" fill="hold" evtFilter="cancelBubble" nodeType="interactiveSeq">
                <p:stCondLst>
                  <p:cond evt="onClick" delay="0">
                    <p:tgtEl>
                      <p:spTgt spid="70"/>
                    </p:tgtEl>
                  </p:cond>
                </p:stCondLst>
                <p:endSync evt="end" delay="0">
                  <p:rtn val="all"/>
                </p:endSync>
                <p:childTnLst>
                  <p:par>
                    <p:cTn id="1345" fill="hold">
                      <p:stCondLst>
                        <p:cond delay="0"/>
                      </p:stCondLst>
                      <p:childTnLst>
                        <p:par>
                          <p:cTn id="1346" fill="hold">
                            <p:stCondLst>
                              <p:cond delay="0"/>
                            </p:stCondLst>
                            <p:childTnLst>
                              <p:par>
                                <p:cTn id="1347" presetID="1" presetClass="entr" presetSubtype="0" fill="hold" grpId="0" nodeType="clickEffect">
                                  <p:stCondLst>
                                    <p:cond delay="0"/>
                                  </p:stCondLst>
                                  <p:childTnLst>
                                    <p:set>
                                      <p:cBhvr>
                                        <p:cTn id="1348" dur="1" fill="hold">
                                          <p:stCondLst>
                                            <p:cond delay="0"/>
                                          </p:stCondLst>
                                        </p:cTn>
                                        <p:tgtEl>
                                          <p:spTgt spid="76"/>
                                        </p:tgtEl>
                                        <p:attrNameLst>
                                          <p:attrName>style.visibility</p:attrName>
                                        </p:attrNameLst>
                                      </p:cBhvr>
                                      <p:to>
                                        <p:strVal val="visible"/>
                                      </p:to>
                                    </p:set>
                                  </p:childTnLst>
                                </p:cTn>
                              </p:par>
                              <p:par>
                                <p:cTn id="1349" presetID="10" presetClass="exit" presetSubtype="0" fill="hold" grpId="4" nodeType="withEffect">
                                  <p:stCondLst>
                                    <p:cond delay="0"/>
                                  </p:stCondLst>
                                  <p:childTnLst>
                                    <p:animEffect transition="out" filter="fade">
                                      <p:cBhvr>
                                        <p:cTn id="1350" dur="500"/>
                                        <p:tgtEl>
                                          <p:spTgt spid="91"/>
                                        </p:tgtEl>
                                      </p:cBhvr>
                                    </p:animEffect>
                                    <p:set>
                                      <p:cBhvr>
                                        <p:cTn id="1351"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0"/>
                  </p:tgtEl>
                </p:cond>
              </p:nextCondLst>
            </p:seq>
            <p:seq concurrent="1" nextAc="seek">
              <p:cTn id="1352" restart="whenNotActive" fill="hold" evtFilter="cancelBubble" nodeType="interactiveSeq">
                <p:stCondLst>
                  <p:cond evt="onClick" delay="0">
                    <p:tgtEl>
                      <p:spTgt spid="71"/>
                    </p:tgtEl>
                  </p:cond>
                </p:stCondLst>
                <p:endSync evt="end" delay="0">
                  <p:rtn val="all"/>
                </p:endSync>
                <p:childTnLst>
                  <p:par>
                    <p:cTn id="1353" fill="hold">
                      <p:stCondLst>
                        <p:cond delay="0"/>
                      </p:stCondLst>
                      <p:childTnLst>
                        <p:par>
                          <p:cTn id="1354" fill="hold">
                            <p:stCondLst>
                              <p:cond delay="0"/>
                            </p:stCondLst>
                            <p:childTnLst>
                              <p:par>
                                <p:cTn id="1355" presetID="1" presetClass="entr" presetSubtype="0" fill="hold" grpId="1" nodeType="clickEffect">
                                  <p:stCondLst>
                                    <p:cond delay="0"/>
                                  </p:stCondLst>
                                  <p:childTnLst>
                                    <p:set>
                                      <p:cBhvr>
                                        <p:cTn id="1356" dur="1" fill="hold">
                                          <p:stCondLst>
                                            <p:cond delay="0"/>
                                          </p:stCondLst>
                                        </p:cTn>
                                        <p:tgtEl>
                                          <p:spTgt spid="77"/>
                                        </p:tgtEl>
                                        <p:attrNameLst>
                                          <p:attrName>style.visibility</p:attrName>
                                        </p:attrNameLst>
                                      </p:cBhvr>
                                      <p:to>
                                        <p:strVal val="visible"/>
                                      </p:to>
                                    </p:set>
                                  </p:childTnLst>
                                </p:cTn>
                              </p:par>
                              <p:par>
                                <p:cTn id="1357" presetID="10" presetClass="exit" presetSubtype="0" fill="hold" grpId="3" nodeType="withEffect">
                                  <p:stCondLst>
                                    <p:cond delay="0"/>
                                  </p:stCondLst>
                                  <p:childTnLst>
                                    <p:animEffect transition="out" filter="fade">
                                      <p:cBhvr>
                                        <p:cTn id="1358" dur="500"/>
                                        <p:tgtEl>
                                          <p:spTgt spid="91"/>
                                        </p:tgtEl>
                                      </p:cBhvr>
                                    </p:animEffect>
                                    <p:set>
                                      <p:cBhvr>
                                        <p:cTn id="1359"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1"/>
                  </p:tgtEl>
                </p:cond>
              </p:nextCondLst>
            </p:seq>
            <p:seq concurrent="1" nextAc="seek">
              <p:cTn id="1360" restart="whenNotActive" fill="hold" evtFilter="cancelBubble" nodeType="interactiveSeq">
                <p:stCondLst>
                  <p:cond evt="onClick" delay="0">
                    <p:tgtEl>
                      <p:spTgt spid="73"/>
                    </p:tgtEl>
                  </p:cond>
                </p:stCondLst>
                <p:endSync evt="end" delay="0">
                  <p:rtn val="all"/>
                </p:endSync>
                <p:childTnLst>
                  <p:par>
                    <p:cTn id="1361" fill="hold">
                      <p:stCondLst>
                        <p:cond delay="0"/>
                      </p:stCondLst>
                      <p:childTnLst>
                        <p:par>
                          <p:cTn id="1362" fill="hold">
                            <p:stCondLst>
                              <p:cond delay="0"/>
                            </p:stCondLst>
                            <p:childTnLst>
                              <p:par>
                                <p:cTn id="1363" presetID="1" presetClass="entr" presetSubtype="0" fill="hold" grpId="0" nodeType="clickEffect">
                                  <p:stCondLst>
                                    <p:cond delay="0"/>
                                  </p:stCondLst>
                                  <p:childTnLst>
                                    <p:set>
                                      <p:cBhvr>
                                        <p:cTn id="1364" dur="1" fill="hold">
                                          <p:stCondLst>
                                            <p:cond delay="0"/>
                                          </p:stCondLst>
                                        </p:cTn>
                                        <p:tgtEl>
                                          <p:spTgt spid="79"/>
                                        </p:tgtEl>
                                        <p:attrNameLst>
                                          <p:attrName>style.visibility</p:attrName>
                                        </p:attrNameLst>
                                      </p:cBhvr>
                                      <p:to>
                                        <p:strVal val="visible"/>
                                      </p:to>
                                    </p:set>
                                  </p:childTnLst>
                                </p:cTn>
                              </p:par>
                              <p:par>
                                <p:cTn id="1365" presetID="1" presetClass="entr" presetSubtype="0" fill="hold" grpId="0" nodeType="withEffect">
                                  <p:stCondLst>
                                    <p:cond delay="0"/>
                                  </p:stCondLst>
                                  <p:childTnLst>
                                    <p:set>
                                      <p:cBhvr>
                                        <p:cTn id="1366" dur="1" fill="hold">
                                          <p:stCondLst>
                                            <p:cond delay="0"/>
                                          </p:stCondLst>
                                        </p:cTn>
                                        <p:tgtEl>
                                          <p:spTgt spid="86"/>
                                        </p:tgtEl>
                                        <p:attrNameLst>
                                          <p:attrName>style.visibility</p:attrName>
                                        </p:attrNameLst>
                                      </p:cBhvr>
                                      <p:to>
                                        <p:strVal val="visible"/>
                                      </p:to>
                                    </p:set>
                                  </p:childTnLst>
                                </p:cTn>
                              </p:par>
                              <p:par>
                                <p:cTn id="1367" presetID="10" presetClass="exit" presetSubtype="0" fill="hold" grpId="2" nodeType="withEffect">
                                  <p:stCondLst>
                                    <p:cond delay="0"/>
                                  </p:stCondLst>
                                  <p:childTnLst>
                                    <p:animEffect transition="out" filter="fade">
                                      <p:cBhvr>
                                        <p:cTn id="1368" dur="500"/>
                                        <p:tgtEl>
                                          <p:spTgt spid="91"/>
                                        </p:tgtEl>
                                      </p:cBhvr>
                                    </p:animEffect>
                                    <p:set>
                                      <p:cBhvr>
                                        <p:cTn id="1369"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3"/>
                  </p:tgtEl>
                </p:cond>
              </p:nextCondLst>
            </p:seq>
            <p:seq concurrent="1" nextAc="seek">
              <p:cTn id="1370" restart="whenNotActive" fill="hold" evtFilter="cancelBubble" nodeType="interactiveSeq">
                <p:stCondLst>
                  <p:cond evt="onClick" delay="0">
                    <p:tgtEl>
                      <p:spTgt spid="74"/>
                    </p:tgtEl>
                  </p:cond>
                </p:stCondLst>
                <p:endSync evt="end" delay="0">
                  <p:rtn val="all"/>
                </p:endSync>
                <p:childTnLst>
                  <p:par>
                    <p:cTn id="1371" fill="hold">
                      <p:stCondLst>
                        <p:cond delay="0"/>
                      </p:stCondLst>
                      <p:childTnLst>
                        <p:par>
                          <p:cTn id="1372" fill="hold">
                            <p:stCondLst>
                              <p:cond delay="0"/>
                            </p:stCondLst>
                            <p:childTnLst>
                              <p:par>
                                <p:cTn id="1373" presetID="1" presetClass="entr" presetSubtype="0" fill="hold" grpId="0" nodeType="clickEffect">
                                  <p:stCondLst>
                                    <p:cond delay="0"/>
                                  </p:stCondLst>
                                  <p:childTnLst>
                                    <p:set>
                                      <p:cBhvr>
                                        <p:cTn id="1374" dur="1" fill="hold">
                                          <p:stCondLst>
                                            <p:cond delay="0"/>
                                          </p:stCondLst>
                                        </p:cTn>
                                        <p:tgtEl>
                                          <p:spTgt spid="80"/>
                                        </p:tgtEl>
                                        <p:attrNameLst>
                                          <p:attrName>style.visibility</p:attrName>
                                        </p:attrNameLst>
                                      </p:cBhvr>
                                      <p:to>
                                        <p:strVal val="visible"/>
                                      </p:to>
                                    </p:set>
                                  </p:childTnLst>
                                </p:cTn>
                              </p:par>
                              <p:par>
                                <p:cTn id="1375" presetID="1" presetClass="entr" presetSubtype="0" fill="hold" grpId="0" nodeType="withEffect">
                                  <p:stCondLst>
                                    <p:cond delay="0"/>
                                  </p:stCondLst>
                                  <p:childTnLst>
                                    <p:set>
                                      <p:cBhvr>
                                        <p:cTn id="1376" dur="1" fill="hold">
                                          <p:stCondLst>
                                            <p:cond delay="0"/>
                                          </p:stCondLst>
                                        </p:cTn>
                                        <p:tgtEl>
                                          <p:spTgt spid="84"/>
                                        </p:tgtEl>
                                        <p:attrNameLst>
                                          <p:attrName>style.visibility</p:attrName>
                                        </p:attrNameLst>
                                      </p:cBhvr>
                                      <p:to>
                                        <p:strVal val="visible"/>
                                      </p:to>
                                    </p:set>
                                  </p:childTnLst>
                                </p:cTn>
                              </p:par>
                              <p:par>
                                <p:cTn id="1377" presetID="10" presetClass="exit" presetSubtype="0" fill="hold" grpId="1" nodeType="withEffect">
                                  <p:stCondLst>
                                    <p:cond delay="0"/>
                                  </p:stCondLst>
                                  <p:childTnLst>
                                    <p:animEffect transition="out" filter="fade">
                                      <p:cBhvr>
                                        <p:cTn id="1378" dur="500"/>
                                        <p:tgtEl>
                                          <p:spTgt spid="91"/>
                                        </p:tgtEl>
                                      </p:cBhvr>
                                    </p:animEffect>
                                    <p:set>
                                      <p:cBhvr>
                                        <p:cTn id="1379"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4"/>
                  </p:tgtEl>
                </p:cond>
              </p:nextCondLst>
            </p:seq>
            <p:seq concurrent="1" nextAc="seek">
              <p:cTn id="1380" restart="whenNotActive" fill="hold" evtFilter="cancelBubble" nodeType="interactiveSeq">
                <p:stCondLst>
                  <p:cond evt="onClick" delay="0">
                    <p:tgtEl>
                      <p:spTgt spid="72"/>
                    </p:tgtEl>
                  </p:cond>
                </p:stCondLst>
                <p:endSync evt="end" delay="0">
                  <p:rtn val="all"/>
                </p:endSync>
                <p:childTnLst>
                  <p:par>
                    <p:cTn id="1381" fill="hold">
                      <p:stCondLst>
                        <p:cond delay="0"/>
                      </p:stCondLst>
                      <p:childTnLst>
                        <p:par>
                          <p:cTn id="1382" fill="hold">
                            <p:stCondLst>
                              <p:cond delay="0"/>
                            </p:stCondLst>
                            <p:childTnLst>
                              <p:par>
                                <p:cTn id="1383" presetID="1" presetClass="entr" presetSubtype="0" fill="hold" grpId="0" nodeType="clickEffect">
                                  <p:stCondLst>
                                    <p:cond delay="0"/>
                                  </p:stCondLst>
                                  <p:childTnLst>
                                    <p:set>
                                      <p:cBhvr>
                                        <p:cTn id="1384" dur="1" fill="hold">
                                          <p:stCondLst>
                                            <p:cond delay="0"/>
                                          </p:stCondLst>
                                        </p:cTn>
                                        <p:tgtEl>
                                          <p:spTgt spid="78"/>
                                        </p:tgtEl>
                                        <p:attrNameLst>
                                          <p:attrName>style.visibility</p:attrName>
                                        </p:attrNameLst>
                                      </p:cBhvr>
                                      <p:to>
                                        <p:strVal val="visible"/>
                                      </p:to>
                                    </p:set>
                                  </p:childTnLst>
                                </p:cTn>
                              </p:par>
                              <p:par>
                                <p:cTn id="1385" presetID="1" presetClass="entr" presetSubtype="0" fill="hold" grpId="1" nodeType="withEffect">
                                  <p:stCondLst>
                                    <p:cond delay="0"/>
                                  </p:stCondLst>
                                  <p:childTnLst>
                                    <p:set>
                                      <p:cBhvr>
                                        <p:cTn id="1386" dur="1" fill="hold">
                                          <p:stCondLst>
                                            <p:cond delay="0"/>
                                          </p:stCondLst>
                                        </p:cTn>
                                        <p:tgtEl>
                                          <p:spTgt spid="84"/>
                                        </p:tgtEl>
                                        <p:attrNameLst>
                                          <p:attrName>style.visibility</p:attrName>
                                        </p:attrNameLst>
                                      </p:cBhvr>
                                      <p:to>
                                        <p:strVal val="visible"/>
                                      </p:to>
                                    </p:set>
                                  </p:childTnLst>
                                </p:cTn>
                              </p:par>
                              <p:par>
                                <p:cTn id="1387" presetID="10" presetClass="exit" presetSubtype="0" fill="hold" grpId="0" nodeType="withEffect">
                                  <p:stCondLst>
                                    <p:cond delay="0"/>
                                  </p:stCondLst>
                                  <p:childTnLst>
                                    <p:animEffect transition="out" filter="fade">
                                      <p:cBhvr>
                                        <p:cTn id="1388" dur="500"/>
                                        <p:tgtEl>
                                          <p:spTgt spid="91"/>
                                        </p:tgtEl>
                                      </p:cBhvr>
                                    </p:animEffect>
                                    <p:set>
                                      <p:cBhvr>
                                        <p:cTn id="1389"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2"/>
                  </p:tgtEl>
                </p:cond>
              </p:nextCondLst>
            </p:seq>
            <p:seq concurrent="1" nextAc="seek">
              <p:cTn id="1390" restart="whenNotActive" fill="hold" evtFilter="cancelBubble" nodeType="interactiveSeq">
                <p:stCondLst>
                  <p:cond evt="onClick" delay="0">
                    <p:tgtEl>
                      <p:spTgt spid="80"/>
                    </p:tgtEl>
                  </p:cond>
                </p:stCondLst>
                <p:endSync evt="end" delay="0">
                  <p:rtn val="all"/>
                </p:endSync>
                <p:childTnLst>
                  <p:par>
                    <p:cTn id="1391" fill="hold">
                      <p:stCondLst>
                        <p:cond delay="0"/>
                      </p:stCondLst>
                      <p:childTnLst>
                        <p:par>
                          <p:cTn id="1392" fill="hold">
                            <p:stCondLst>
                              <p:cond delay="0"/>
                            </p:stCondLst>
                            <p:childTnLst>
                              <p:par>
                                <p:cTn id="1393" presetID="1" presetClass="exit" presetSubtype="0" fill="hold" grpId="1" nodeType="clickEffect">
                                  <p:stCondLst>
                                    <p:cond delay="0"/>
                                  </p:stCondLst>
                                  <p:childTnLst>
                                    <p:set>
                                      <p:cBhvr>
                                        <p:cTn id="1394" dur="1" fill="hold">
                                          <p:stCondLst>
                                            <p:cond delay="0"/>
                                          </p:stCondLst>
                                        </p:cTn>
                                        <p:tgtEl>
                                          <p:spTgt spid="80"/>
                                        </p:tgtEl>
                                        <p:attrNameLst>
                                          <p:attrName>style.visibility</p:attrName>
                                        </p:attrNameLst>
                                      </p:cBhvr>
                                      <p:to>
                                        <p:strVal val="hidden"/>
                                      </p:to>
                                    </p:set>
                                  </p:childTnLst>
                                </p:cTn>
                              </p:par>
                              <p:par>
                                <p:cTn id="1395" presetID="1" presetClass="exit" presetSubtype="0" fill="hold" grpId="3" nodeType="withEffect">
                                  <p:stCondLst>
                                    <p:cond delay="0"/>
                                  </p:stCondLst>
                                  <p:childTnLst>
                                    <p:set>
                                      <p:cBhvr>
                                        <p:cTn id="1396" dur="1" fill="hold">
                                          <p:stCondLst>
                                            <p:cond delay="0"/>
                                          </p:stCondLst>
                                        </p:cTn>
                                        <p:tgtEl>
                                          <p:spTgt spid="84"/>
                                        </p:tgtEl>
                                        <p:attrNameLst>
                                          <p:attrName>style.visibility</p:attrName>
                                        </p:attrNameLst>
                                      </p:cBhvr>
                                      <p:to>
                                        <p:strVal val="hidden"/>
                                      </p:to>
                                    </p:set>
                                  </p:childTnLst>
                                </p:cTn>
                              </p:par>
                              <p:par>
                                <p:cTn id="1397" presetID="10" presetClass="entr" presetSubtype="0" fill="hold" grpId="6" nodeType="withEffect">
                                  <p:stCondLst>
                                    <p:cond delay="0"/>
                                  </p:stCondLst>
                                  <p:childTnLst>
                                    <p:set>
                                      <p:cBhvr>
                                        <p:cTn id="1398" dur="1" fill="hold">
                                          <p:stCondLst>
                                            <p:cond delay="0"/>
                                          </p:stCondLst>
                                        </p:cTn>
                                        <p:tgtEl>
                                          <p:spTgt spid="91"/>
                                        </p:tgtEl>
                                        <p:attrNameLst>
                                          <p:attrName>style.visibility</p:attrName>
                                        </p:attrNameLst>
                                      </p:cBhvr>
                                      <p:to>
                                        <p:strVal val="visible"/>
                                      </p:to>
                                    </p:set>
                                    <p:animEffect transition="in" filter="fade">
                                      <p:cBhvr>
                                        <p:cTn id="1399" dur="500"/>
                                        <p:tgtEl>
                                          <p:spTgt spid="91"/>
                                        </p:tgtEl>
                                      </p:cBhvr>
                                    </p:animEffect>
                                  </p:childTnLst>
                                </p:cTn>
                              </p:par>
                            </p:childTnLst>
                          </p:cTn>
                        </p:par>
                      </p:childTnLst>
                    </p:cTn>
                  </p:par>
                </p:childTnLst>
              </p:cTn>
              <p:nextCondLst>
                <p:cond evt="onClick" delay="0">
                  <p:tgtEl>
                    <p:spTgt spid="80"/>
                  </p:tgtEl>
                </p:cond>
              </p:nextCondLst>
            </p:seq>
            <p:seq concurrent="1" nextAc="seek">
              <p:cTn id="1400" restart="whenNotActive" fill="hold" evtFilter="cancelBubble" nodeType="interactiveSeq">
                <p:stCondLst>
                  <p:cond evt="onClick" delay="0">
                    <p:tgtEl>
                      <p:spTgt spid="75"/>
                    </p:tgtEl>
                  </p:cond>
                </p:stCondLst>
                <p:endSync evt="end" delay="0">
                  <p:rtn val="all"/>
                </p:endSync>
                <p:childTnLst>
                  <p:par>
                    <p:cTn id="1401" fill="hold">
                      <p:stCondLst>
                        <p:cond delay="0"/>
                      </p:stCondLst>
                      <p:childTnLst>
                        <p:par>
                          <p:cTn id="1402" fill="hold">
                            <p:stCondLst>
                              <p:cond delay="0"/>
                            </p:stCondLst>
                            <p:childTnLst>
                              <p:par>
                                <p:cTn id="1403" presetID="1" presetClass="exit" presetSubtype="0" fill="hold" grpId="1" nodeType="clickEffect">
                                  <p:stCondLst>
                                    <p:cond delay="0"/>
                                  </p:stCondLst>
                                  <p:childTnLst>
                                    <p:set>
                                      <p:cBhvr>
                                        <p:cTn id="1404" dur="1" fill="hold">
                                          <p:stCondLst>
                                            <p:cond delay="0"/>
                                          </p:stCondLst>
                                        </p:cTn>
                                        <p:tgtEl>
                                          <p:spTgt spid="75"/>
                                        </p:tgtEl>
                                        <p:attrNameLst>
                                          <p:attrName>style.visibility</p:attrName>
                                        </p:attrNameLst>
                                      </p:cBhvr>
                                      <p:to>
                                        <p:strVal val="hidden"/>
                                      </p:to>
                                    </p:set>
                                  </p:childTnLst>
                                </p:cTn>
                              </p:par>
                              <p:par>
                                <p:cTn id="1405" presetID="1" presetClass="exit" presetSubtype="0" fill="hold" grpId="4" nodeType="withEffect">
                                  <p:stCondLst>
                                    <p:cond delay="0"/>
                                  </p:stCondLst>
                                  <p:childTnLst>
                                    <p:set>
                                      <p:cBhvr>
                                        <p:cTn id="1406" dur="1" fill="hold">
                                          <p:stCondLst>
                                            <p:cond delay="0"/>
                                          </p:stCondLst>
                                        </p:cTn>
                                        <p:tgtEl>
                                          <p:spTgt spid="84"/>
                                        </p:tgtEl>
                                        <p:attrNameLst>
                                          <p:attrName>style.visibility</p:attrName>
                                        </p:attrNameLst>
                                      </p:cBhvr>
                                      <p:to>
                                        <p:strVal val="hidden"/>
                                      </p:to>
                                    </p:set>
                                  </p:childTnLst>
                                </p:cTn>
                              </p:par>
                              <p:par>
                                <p:cTn id="1407" presetID="10" presetClass="entr" presetSubtype="0" fill="hold" grpId="7" nodeType="withEffect">
                                  <p:stCondLst>
                                    <p:cond delay="0"/>
                                  </p:stCondLst>
                                  <p:childTnLst>
                                    <p:set>
                                      <p:cBhvr>
                                        <p:cTn id="1408" dur="1" fill="hold">
                                          <p:stCondLst>
                                            <p:cond delay="0"/>
                                          </p:stCondLst>
                                        </p:cTn>
                                        <p:tgtEl>
                                          <p:spTgt spid="91"/>
                                        </p:tgtEl>
                                        <p:attrNameLst>
                                          <p:attrName>style.visibility</p:attrName>
                                        </p:attrNameLst>
                                      </p:cBhvr>
                                      <p:to>
                                        <p:strVal val="visible"/>
                                      </p:to>
                                    </p:set>
                                    <p:animEffect transition="in" filter="fade">
                                      <p:cBhvr>
                                        <p:cTn id="1409" dur="500"/>
                                        <p:tgtEl>
                                          <p:spTgt spid="91"/>
                                        </p:tgtEl>
                                      </p:cBhvr>
                                    </p:animEffect>
                                  </p:childTnLst>
                                </p:cTn>
                              </p:par>
                            </p:childTnLst>
                          </p:cTn>
                        </p:par>
                      </p:childTnLst>
                    </p:cTn>
                  </p:par>
                </p:childTnLst>
              </p:cTn>
              <p:nextCondLst>
                <p:cond evt="onClick" delay="0">
                  <p:tgtEl>
                    <p:spTgt spid="75"/>
                  </p:tgtEl>
                </p:cond>
              </p:nextCondLst>
            </p:seq>
            <p:seq concurrent="1" nextAc="seek">
              <p:cTn id="1410" restart="whenNotActive" fill="hold" evtFilter="cancelBubble" nodeType="interactiveSeq">
                <p:stCondLst>
                  <p:cond evt="onClick" delay="0">
                    <p:tgtEl>
                      <p:spTgt spid="76"/>
                    </p:tgtEl>
                  </p:cond>
                </p:stCondLst>
                <p:endSync evt="end" delay="0">
                  <p:rtn val="all"/>
                </p:endSync>
                <p:childTnLst>
                  <p:par>
                    <p:cTn id="1411" fill="hold">
                      <p:stCondLst>
                        <p:cond delay="0"/>
                      </p:stCondLst>
                      <p:childTnLst>
                        <p:par>
                          <p:cTn id="1412" fill="hold">
                            <p:stCondLst>
                              <p:cond delay="0"/>
                            </p:stCondLst>
                            <p:childTnLst>
                              <p:par>
                                <p:cTn id="1413" presetID="1" presetClass="exit" presetSubtype="0" fill="hold" grpId="1" nodeType="clickEffect">
                                  <p:stCondLst>
                                    <p:cond delay="0"/>
                                  </p:stCondLst>
                                  <p:childTnLst>
                                    <p:set>
                                      <p:cBhvr>
                                        <p:cTn id="1414" dur="1" fill="hold">
                                          <p:stCondLst>
                                            <p:cond delay="0"/>
                                          </p:stCondLst>
                                        </p:cTn>
                                        <p:tgtEl>
                                          <p:spTgt spid="76"/>
                                        </p:tgtEl>
                                        <p:attrNameLst>
                                          <p:attrName>style.visibility</p:attrName>
                                        </p:attrNameLst>
                                      </p:cBhvr>
                                      <p:to>
                                        <p:strVal val="hidden"/>
                                      </p:to>
                                    </p:set>
                                  </p:childTnLst>
                                </p:cTn>
                              </p:par>
                              <p:par>
                                <p:cTn id="1415" presetID="10" presetClass="entr" presetSubtype="0" fill="hold" grpId="10" nodeType="withEffect">
                                  <p:stCondLst>
                                    <p:cond delay="0"/>
                                  </p:stCondLst>
                                  <p:childTnLst>
                                    <p:set>
                                      <p:cBhvr>
                                        <p:cTn id="1416" dur="1" fill="hold">
                                          <p:stCondLst>
                                            <p:cond delay="0"/>
                                          </p:stCondLst>
                                        </p:cTn>
                                        <p:tgtEl>
                                          <p:spTgt spid="91"/>
                                        </p:tgtEl>
                                        <p:attrNameLst>
                                          <p:attrName>style.visibility</p:attrName>
                                        </p:attrNameLst>
                                      </p:cBhvr>
                                      <p:to>
                                        <p:strVal val="visible"/>
                                      </p:to>
                                    </p:set>
                                    <p:animEffect transition="in" filter="fade">
                                      <p:cBhvr>
                                        <p:cTn id="1417" dur="500"/>
                                        <p:tgtEl>
                                          <p:spTgt spid="91"/>
                                        </p:tgtEl>
                                      </p:cBhvr>
                                    </p:animEffect>
                                  </p:childTnLst>
                                </p:cTn>
                              </p:par>
                            </p:childTnLst>
                          </p:cTn>
                        </p:par>
                      </p:childTnLst>
                    </p:cTn>
                  </p:par>
                </p:childTnLst>
              </p:cTn>
              <p:nextCondLst>
                <p:cond evt="onClick" delay="0">
                  <p:tgtEl>
                    <p:spTgt spid="76"/>
                  </p:tgtEl>
                </p:cond>
              </p:nextCondLst>
            </p:seq>
            <p:seq concurrent="1" nextAc="seek">
              <p:cTn id="1418" restart="whenNotActive" fill="hold" evtFilter="cancelBubble" nodeType="interactiveSeq">
                <p:stCondLst>
                  <p:cond evt="onClick" delay="0">
                    <p:tgtEl>
                      <p:spTgt spid="77"/>
                    </p:tgtEl>
                  </p:cond>
                </p:stCondLst>
                <p:endSync evt="end" delay="0">
                  <p:rtn val="all"/>
                </p:endSync>
                <p:childTnLst>
                  <p:par>
                    <p:cTn id="1419" fill="hold">
                      <p:stCondLst>
                        <p:cond delay="0"/>
                      </p:stCondLst>
                      <p:childTnLst>
                        <p:par>
                          <p:cTn id="1420" fill="hold">
                            <p:stCondLst>
                              <p:cond delay="0"/>
                            </p:stCondLst>
                            <p:childTnLst>
                              <p:par>
                                <p:cTn id="1421" presetID="1" presetClass="exit" presetSubtype="0" fill="hold" grpId="0" nodeType="clickEffect">
                                  <p:stCondLst>
                                    <p:cond delay="0"/>
                                  </p:stCondLst>
                                  <p:childTnLst>
                                    <p:set>
                                      <p:cBhvr>
                                        <p:cTn id="1422" dur="1" fill="hold">
                                          <p:stCondLst>
                                            <p:cond delay="0"/>
                                          </p:stCondLst>
                                        </p:cTn>
                                        <p:tgtEl>
                                          <p:spTgt spid="77"/>
                                        </p:tgtEl>
                                        <p:attrNameLst>
                                          <p:attrName>style.visibility</p:attrName>
                                        </p:attrNameLst>
                                      </p:cBhvr>
                                      <p:to>
                                        <p:strVal val="hidden"/>
                                      </p:to>
                                    </p:set>
                                  </p:childTnLst>
                                </p:cTn>
                              </p:par>
                              <p:par>
                                <p:cTn id="1423" presetID="10" presetClass="entr" presetSubtype="0" fill="hold" grpId="9" nodeType="withEffect">
                                  <p:stCondLst>
                                    <p:cond delay="0"/>
                                  </p:stCondLst>
                                  <p:childTnLst>
                                    <p:set>
                                      <p:cBhvr>
                                        <p:cTn id="1424" dur="1" fill="hold">
                                          <p:stCondLst>
                                            <p:cond delay="0"/>
                                          </p:stCondLst>
                                        </p:cTn>
                                        <p:tgtEl>
                                          <p:spTgt spid="91"/>
                                        </p:tgtEl>
                                        <p:attrNameLst>
                                          <p:attrName>style.visibility</p:attrName>
                                        </p:attrNameLst>
                                      </p:cBhvr>
                                      <p:to>
                                        <p:strVal val="visible"/>
                                      </p:to>
                                    </p:set>
                                    <p:animEffect transition="in" filter="fade">
                                      <p:cBhvr>
                                        <p:cTn id="1425" dur="500"/>
                                        <p:tgtEl>
                                          <p:spTgt spid="91"/>
                                        </p:tgtEl>
                                      </p:cBhvr>
                                    </p:animEffect>
                                  </p:childTnLst>
                                </p:cTn>
                              </p:par>
                            </p:childTnLst>
                          </p:cTn>
                        </p:par>
                      </p:childTnLst>
                    </p:cTn>
                  </p:par>
                </p:childTnLst>
              </p:cTn>
              <p:nextCondLst>
                <p:cond evt="onClick" delay="0">
                  <p:tgtEl>
                    <p:spTgt spid="77"/>
                  </p:tgtEl>
                </p:cond>
              </p:nextCondLst>
            </p:seq>
            <p:seq concurrent="1" nextAc="seek">
              <p:cTn id="1426" restart="whenNotActive" fill="hold" evtFilter="cancelBubble" nodeType="interactiveSeq">
                <p:stCondLst>
                  <p:cond evt="onClick" delay="0">
                    <p:tgtEl>
                      <p:spTgt spid="78"/>
                    </p:tgtEl>
                  </p:cond>
                </p:stCondLst>
                <p:endSync evt="end" delay="0">
                  <p:rtn val="all"/>
                </p:endSync>
                <p:childTnLst>
                  <p:par>
                    <p:cTn id="1427" fill="hold">
                      <p:stCondLst>
                        <p:cond delay="0"/>
                      </p:stCondLst>
                      <p:childTnLst>
                        <p:par>
                          <p:cTn id="1428" fill="hold">
                            <p:stCondLst>
                              <p:cond delay="0"/>
                            </p:stCondLst>
                            <p:childTnLst>
                              <p:par>
                                <p:cTn id="1429" presetID="1" presetClass="exit" presetSubtype="0" fill="hold" grpId="1" nodeType="clickEffect">
                                  <p:stCondLst>
                                    <p:cond delay="0"/>
                                  </p:stCondLst>
                                  <p:childTnLst>
                                    <p:set>
                                      <p:cBhvr>
                                        <p:cTn id="1430" dur="1" fill="hold">
                                          <p:stCondLst>
                                            <p:cond delay="0"/>
                                          </p:stCondLst>
                                        </p:cTn>
                                        <p:tgtEl>
                                          <p:spTgt spid="78"/>
                                        </p:tgtEl>
                                        <p:attrNameLst>
                                          <p:attrName>style.visibility</p:attrName>
                                        </p:attrNameLst>
                                      </p:cBhvr>
                                      <p:to>
                                        <p:strVal val="hidden"/>
                                      </p:to>
                                    </p:set>
                                  </p:childTnLst>
                                </p:cTn>
                              </p:par>
                              <p:par>
                                <p:cTn id="1431" presetID="1" presetClass="exit" presetSubtype="0" fill="hold" grpId="5" nodeType="withEffect">
                                  <p:stCondLst>
                                    <p:cond delay="0"/>
                                  </p:stCondLst>
                                  <p:childTnLst>
                                    <p:set>
                                      <p:cBhvr>
                                        <p:cTn id="1432" dur="1" fill="hold">
                                          <p:stCondLst>
                                            <p:cond delay="0"/>
                                          </p:stCondLst>
                                        </p:cTn>
                                        <p:tgtEl>
                                          <p:spTgt spid="84"/>
                                        </p:tgtEl>
                                        <p:attrNameLst>
                                          <p:attrName>style.visibility</p:attrName>
                                        </p:attrNameLst>
                                      </p:cBhvr>
                                      <p:to>
                                        <p:strVal val="hidden"/>
                                      </p:to>
                                    </p:set>
                                  </p:childTnLst>
                                </p:cTn>
                              </p:par>
                              <p:par>
                                <p:cTn id="1433" presetID="10" presetClass="entr" presetSubtype="0" fill="hold" grpId="11" nodeType="withEffect">
                                  <p:stCondLst>
                                    <p:cond delay="0"/>
                                  </p:stCondLst>
                                  <p:childTnLst>
                                    <p:set>
                                      <p:cBhvr>
                                        <p:cTn id="1434" dur="1" fill="hold">
                                          <p:stCondLst>
                                            <p:cond delay="0"/>
                                          </p:stCondLst>
                                        </p:cTn>
                                        <p:tgtEl>
                                          <p:spTgt spid="91"/>
                                        </p:tgtEl>
                                        <p:attrNameLst>
                                          <p:attrName>style.visibility</p:attrName>
                                        </p:attrNameLst>
                                      </p:cBhvr>
                                      <p:to>
                                        <p:strVal val="visible"/>
                                      </p:to>
                                    </p:set>
                                    <p:animEffect transition="in" filter="fade">
                                      <p:cBhvr>
                                        <p:cTn id="1435" dur="500"/>
                                        <p:tgtEl>
                                          <p:spTgt spid="91"/>
                                        </p:tgtEl>
                                      </p:cBhvr>
                                    </p:animEffect>
                                  </p:childTnLst>
                                </p:cTn>
                              </p:par>
                            </p:childTnLst>
                          </p:cTn>
                        </p:par>
                      </p:childTnLst>
                    </p:cTn>
                  </p:par>
                </p:childTnLst>
              </p:cTn>
              <p:nextCondLst>
                <p:cond evt="onClick" delay="0">
                  <p:tgtEl>
                    <p:spTgt spid="78"/>
                  </p:tgtEl>
                </p:cond>
              </p:nextCondLst>
            </p:seq>
            <p:seq concurrent="1" nextAc="seek">
              <p:cTn id="1436" restart="whenNotActive" fill="hold" evtFilter="cancelBubble" nodeType="interactiveSeq">
                <p:stCondLst>
                  <p:cond evt="onClick" delay="0">
                    <p:tgtEl>
                      <p:spTgt spid="79"/>
                    </p:tgtEl>
                  </p:cond>
                </p:stCondLst>
                <p:endSync evt="end" delay="0">
                  <p:rtn val="all"/>
                </p:endSync>
                <p:childTnLst>
                  <p:par>
                    <p:cTn id="1437" fill="hold">
                      <p:stCondLst>
                        <p:cond delay="0"/>
                      </p:stCondLst>
                      <p:childTnLst>
                        <p:par>
                          <p:cTn id="1438" fill="hold">
                            <p:stCondLst>
                              <p:cond delay="0"/>
                            </p:stCondLst>
                            <p:childTnLst>
                              <p:par>
                                <p:cTn id="1439" presetID="1" presetClass="exit" presetSubtype="0" fill="hold" grpId="1" nodeType="clickEffect">
                                  <p:stCondLst>
                                    <p:cond delay="0"/>
                                  </p:stCondLst>
                                  <p:childTnLst>
                                    <p:set>
                                      <p:cBhvr>
                                        <p:cTn id="1440" dur="1" fill="hold">
                                          <p:stCondLst>
                                            <p:cond delay="0"/>
                                          </p:stCondLst>
                                        </p:cTn>
                                        <p:tgtEl>
                                          <p:spTgt spid="79"/>
                                        </p:tgtEl>
                                        <p:attrNameLst>
                                          <p:attrName>style.visibility</p:attrName>
                                        </p:attrNameLst>
                                      </p:cBhvr>
                                      <p:to>
                                        <p:strVal val="hidden"/>
                                      </p:to>
                                    </p:set>
                                  </p:childTnLst>
                                </p:cTn>
                              </p:par>
                              <p:par>
                                <p:cTn id="1441" presetID="1" presetClass="exit" presetSubtype="0" fill="hold" grpId="1" nodeType="withEffect">
                                  <p:stCondLst>
                                    <p:cond delay="0"/>
                                  </p:stCondLst>
                                  <p:childTnLst>
                                    <p:set>
                                      <p:cBhvr>
                                        <p:cTn id="1442" dur="1" fill="hold">
                                          <p:stCondLst>
                                            <p:cond delay="0"/>
                                          </p:stCondLst>
                                        </p:cTn>
                                        <p:tgtEl>
                                          <p:spTgt spid="86"/>
                                        </p:tgtEl>
                                        <p:attrNameLst>
                                          <p:attrName>style.visibility</p:attrName>
                                        </p:attrNameLst>
                                      </p:cBhvr>
                                      <p:to>
                                        <p:strVal val="hidden"/>
                                      </p:to>
                                    </p:set>
                                  </p:childTnLst>
                                </p:cTn>
                              </p:par>
                              <p:par>
                                <p:cTn id="1443" presetID="10" presetClass="entr" presetSubtype="0" fill="hold" grpId="8" nodeType="withEffect">
                                  <p:stCondLst>
                                    <p:cond delay="0"/>
                                  </p:stCondLst>
                                  <p:childTnLst>
                                    <p:set>
                                      <p:cBhvr>
                                        <p:cTn id="1444" dur="1" fill="hold">
                                          <p:stCondLst>
                                            <p:cond delay="0"/>
                                          </p:stCondLst>
                                        </p:cTn>
                                        <p:tgtEl>
                                          <p:spTgt spid="91"/>
                                        </p:tgtEl>
                                        <p:attrNameLst>
                                          <p:attrName>style.visibility</p:attrName>
                                        </p:attrNameLst>
                                      </p:cBhvr>
                                      <p:to>
                                        <p:strVal val="visible"/>
                                      </p:to>
                                    </p:set>
                                    <p:animEffect transition="in" filter="fade">
                                      <p:cBhvr>
                                        <p:cTn id="1445" dur="500"/>
                                        <p:tgtEl>
                                          <p:spTgt spid="91"/>
                                        </p:tgtEl>
                                      </p:cBhvr>
                                    </p:animEffect>
                                  </p:childTnLst>
                                </p:cTn>
                              </p:par>
                            </p:childTnLst>
                          </p:cTn>
                        </p:par>
                      </p:childTnLst>
                    </p:cTn>
                  </p:par>
                </p:childTnLst>
              </p:cTn>
              <p:nextCondLst>
                <p:cond evt="onClick" delay="0">
                  <p:tgtEl>
                    <p:spTgt spid="79"/>
                  </p:tgtEl>
                </p:cond>
              </p:nextCondLst>
            </p:seq>
            <p:seq concurrent="1" nextAc="seek">
              <p:cTn id="1446" restart="whenNotActive" fill="hold" evtFilter="cancelBubble" nodeType="interactiveSeq">
                <p:stCondLst>
                  <p:cond evt="onClick" delay="0">
                    <p:tgtEl>
                      <p:spTgt spid="93"/>
                    </p:tgtEl>
                  </p:cond>
                </p:stCondLst>
                <p:endSync evt="end" delay="0">
                  <p:rtn val="all"/>
                </p:endSync>
                <p:childTnLst>
                  <p:par>
                    <p:cTn id="1447" fill="hold">
                      <p:stCondLst>
                        <p:cond delay="0"/>
                      </p:stCondLst>
                      <p:childTnLst>
                        <p:par>
                          <p:cTn id="1448" fill="hold">
                            <p:stCondLst>
                              <p:cond delay="0"/>
                            </p:stCondLst>
                            <p:childTnLst>
                              <p:par>
                                <p:cTn id="1449" presetID="1" presetClass="entr" presetSubtype="0" fill="hold" grpId="0" nodeType="clickEffect">
                                  <p:stCondLst>
                                    <p:cond delay="0"/>
                                  </p:stCondLst>
                                  <p:childTnLst>
                                    <p:set>
                                      <p:cBhvr>
                                        <p:cTn id="1450" dur="1" fill="hold">
                                          <p:stCondLst>
                                            <p:cond delay="0"/>
                                          </p:stCondLst>
                                        </p:cTn>
                                        <p:tgtEl>
                                          <p:spTgt spid="99"/>
                                        </p:tgtEl>
                                        <p:attrNameLst>
                                          <p:attrName>style.visibility</p:attrName>
                                        </p:attrNameLst>
                                      </p:cBhvr>
                                      <p:to>
                                        <p:strVal val="visible"/>
                                      </p:to>
                                    </p:set>
                                  </p:childTnLst>
                                </p:cTn>
                              </p:par>
                              <p:par>
                                <p:cTn id="1451" presetID="1" presetClass="entr" presetSubtype="0" fill="hold" grpId="0" nodeType="withEffect">
                                  <p:stCondLst>
                                    <p:cond delay="0"/>
                                  </p:stCondLst>
                                  <p:childTnLst>
                                    <p:set>
                                      <p:cBhvr>
                                        <p:cTn id="1452" dur="1" fill="hold">
                                          <p:stCondLst>
                                            <p:cond delay="0"/>
                                          </p:stCondLst>
                                        </p:cTn>
                                        <p:tgtEl>
                                          <p:spTgt spid="85"/>
                                        </p:tgtEl>
                                        <p:attrNameLst>
                                          <p:attrName>style.visibility</p:attrName>
                                        </p:attrNameLst>
                                      </p:cBhvr>
                                      <p:to>
                                        <p:strVal val="visible"/>
                                      </p:to>
                                    </p:set>
                                  </p:childTnLst>
                                </p:cTn>
                              </p:par>
                              <p:par>
                                <p:cTn id="1453" presetID="10" presetClass="exit" presetSubtype="0" fill="hold" grpId="0" nodeType="withEffect">
                                  <p:stCondLst>
                                    <p:cond delay="0"/>
                                  </p:stCondLst>
                                  <p:childTnLst>
                                    <p:animEffect transition="out" filter="fade">
                                      <p:cBhvr>
                                        <p:cTn id="1454" dur="500"/>
                                        <p:tgtEl>
                                          <p:spTgt spid="92"/>
                                        </p:tgtEl>
                                      </p:cBhvr>
                                    </p:animEffect>
                                    <p:set>
                                      <p:cBhvr>
                                        <p:cTn id="1455"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456" restart="whenNotActive" fill="hold" evtFilter="cancelBubble" nodeType="interactiveSeq">
                <p:stCondLst>
                  <p:cond evt="onClick" delay="0">
                    <p:tgtEl>
                      <p:spTgt spid="94"/>
                    </p:tgtEl>
                  </p:cond>
                </p:stCondLst>
                <p:endSync evt="end" delay="0">
                  <p:rtn val="all"/>
                </p:endSync>
                <p:childTnLst>
                  <p:par>
                    <p:cTn id="1457" fill="hold">
                      <p:stCondLst>
                        <p:cond delay="0"/>
                      </p:stCondLst>
                      <p:childTnLst>
                        <p:par>
                          <p:cTn id="1458" fill="hold">
                            <p:stCondLst>
                              <p:cond delay="0"/>
                            </p:stCondLst>
                            <p:childTnLst>
                              <p:par>
                                <p:cTn id="1459" presetID="1" presetClass="entr" presetSubtype="0" fill="hold" grpId="0" nodeType="clickEffect">
                                  <p:stCondLst>
                                    <p:cond delay="0"/>
                                  </p:stCondLst>
                                  <p:childTnLst>
                                    <p:set>
                                      <p:cBhvr>
                                        <p:cTn id="1460" dur="1" fill="hold">
                                          <p:stCondLst>
                                            <p:cond delay="0"/>
                                          </p:stCondLst>
                                        </p:cTn>
                                        <p:tgtEl>
                                          <p:spTgt spid="100"/>
                                        </p:tgtEl>
                                        <p:attrNameLst>
                                          <p:attrName>style.visibility</p:attrName>
                                        </p:attrNameLst>
                                      </p:cBhvr>
                                      <p:to>
                                        <p:strVal val="visible"/>
                                      </p:to>
                                    </p:set>
                                  </p:childTnLst>
                                </p:cTn>
                              </p:par>
                              <p:par>
                                <p:cTn id="1461" presetID="10" presetClass="exit" presetSubtype="0" fill="hold" grpId="1" nodeType="withEffect">
                                  <p:stCondLst>
                                    <p:cond delay="0"/>
                                  </p:stCondLst>
                                  <p:childTnLst>
                                    <p:animEffect transition="out" filter="fade">
                                      <p:cBhvr>
                                        <p:cTn id="1462" dur="500"/>
                                        <p:tgtEl>
                                          <p:spTgt spid="92"/>
                                        </p:tgtEl>
                                      </p:cBhvr>
                                    </p:animEffect>
                                    <p:set>
                                      <p:cBhvr>
                                        <p:cTn id="1463"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464" restart="whenNotActive" fill="hold" evtFilter="cancelBubble" nodeType="interactiveSeq">
                <p:stCondLst>
                  <p:cond evt="onClick" delay="0">
                    <p:tgtEl>
                      <p:spTgt spid="95"/>
                    </p:tgtEl>
                  </p:cond>
                </p:stCondLst>
                <p:endSync evt="end" delay="0">
                  <p:rtn val="all"/>
                </p:endSync>
                <p:childTnLst>
                  <p:par>
                    <p:cTn id="1465" fill="hold">
                      <p:stCondLst>
                        <p:cond delay="0"/>
                      </p:stCondLst>
                      <p:childTnLst>
                        <p:par>
                          <p:cTn id="1466" fill="hold">
                            <p:stCondLst>
                              <p:cond delay="0"/>
                            </p:stCondLst>
                            <p:childTnLst>
                              <p:par>
                                <p:cTn id="1467" presetID="1" presetClass="entr" presetSubtype="0" fill="hold" grpId="0" nodeType="clickEffect">
                                  <p:stCondLst>
                                    <p:cond delay="0"/>
                                  </p:stCondLst>
                                  <p:childTnLst>
                                    <p:set>
                                      <p:cBhvr>
                                        <p:cTn id="1468" dur="1" fill="hold">
                                          <p:stCondLst>
                                            <p:cond delay="0"/>
                                          </p:stCondLst>
                                        </p:cTn>
                                        <p:tgtEl>
                                          <p:spTgt spid="101"/>
                                        </p:tgtEl>
                                        <p:attrNameLst>
                                          <p:attrName>style.visibility</p:attrName>
                                        </p:attrNameLst>
                                      </p:cBhvr>
                                      <p:to>
                                        <p:strVal val="visible"/>
                                      </p:to>
                                    </p:set>
                                  </p:childTnLst>
                                </p:cTn>
                              </p:par>
                              <p:par>
                                <p:cTn id="1469" presetID="10" presetClass="exit" presetSubtype="0" fill="hold" grpId="2" nodeType="withEffect">
                                  <p:stCondLst>
                                    <p:cond delay="0"/>
                                  </p:stCondLst>
                                  <p:childTnLst>
                                    <p:animEffect transition="out" filter="fade">
                                      <p:cBhvr>
                                        <p:cTn id="1470" dur="500"/>
                                        <p:tgtEl>
                                          <p:spTgt spid="92"/>
                                        </p:tgtEl>
                                      </p:cBhvr>
                                    </p:animEffect>
                                    <p:set>
                                      <p:cBhvr>
                                        <p:cTn id="1471"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1472" restart="whenNotActive" fill="hold" evtFilter="cancelBubble" nodeType="interactiveSeq">
                <p:stCondLst>
                  <p:cond evt="onClick" delay="0">
                    <p:tgtEl>
                      <p:spTgt spid="97"/>
                    </p:tgtEl>
                  </p:cond>
                </p:stCondLst>
                <p:endSync evt="end" delay="0">
                  <p:rtn val="all"/>
                </p:endSync>
                <p:childTnLst>
                  <p:par>
                    <p:cTn id="1473" fill="hold">
                      <p:stCondLst>
                        <p:cond delay="0"/>
                      </p:stCondLst>
                      <p:childTnLst>
                        <p:par>
                          <p:cTn id="1474" fill="hold">
                            <p:stCondLst>
                              <p:cond delay="0"/>
                            </p:stCondLst>
                            <p:childTnLst>
                              <p:par>
                                <p:cTn id="1475" presetID="1" presetClass="entr" presetSubtype="0" fill="hold" grpId="0" nodeType="clickEffect">
                                  <p:stCondLst>
                                    <p:cond delay="0"/>
                                  </p:stCondLst>
                                  <p:childTnLst>
                                    <p:set>
                                      <p:cBhvr>
                                        <p:cTn id="1476" dur="1" fill="hold">
                                          <p:stCondLst>
                                            <p:cond delay="0"/>
                                          </p:stCondLst>
                                        </p:cTn>
                                        <p:tgtEl>
                                          <p:spTgt spid="103"/>
                                        </p:tgtEl>
                                        <p:attrNameLst>
                                          <p:attrName>style.visibility</p:attrName>
                                        </p:attrNameLst>
                                      </p:cBhvr>
                                      <p:to>
                                        <p:strVal val="visible"/>
                                      </p:to>
                                    </p:set>
                                  </p:childTnLst>
                                </p:cTn>
                              </p:par>
                              <p:par>
                                <p:cTn id="1477" presetID="1" presetClass="entr" presetSubtype="0" fill="hold" grpId="0" nodeType="withEffect">
                                  <p:stCondLst>
                                    <p:cond delay="0"/>
                                  </p:stCondLst>
                                  <p:childTnLst>
                                    <p:set>
                                      <p:cBhvr>
                                        <p:cTn id="1478" dur="1" fill="hold">
                                          <p:stCondLst>
                                            <p:cond delay="0"/>
                                          </p:stCondLst>
                                        </p:cTn>
                                        <p:tgtEl>
                                          <p:spTgt spid="83"/>
                                        </p:tgtEl>
                                        <p:attrNameLst>
                                          <p:attrName>style.visibility</p:attrName>
                                        </p:attrNameLst>
                                      </p:cBhvr>
                                      <p:to>
                                        <p:strVal val="visible"/>
                                      </p:to>
                                    </p:set>
                                  </p:childTnLst>
                                </p:cTn>
                              </p:par>
                              <p:par>
                                <p:cTn id="1479" presetID="10" presetClass="exit" presetSubtype="0" fill="hold" grpId="9" nodeType="withEffect">
                                  <p:stCondLst>
                                    <p:cond delay="0"/>
                                  </p:stCondLst>
                                  <p:childTnLst>
                                    <p:animEffect transition="out" filter="fade">
                                      <p:cBhvr>
                                        <p:cTn id="1480" dur="500"/>
                                        <p:tgtEl>
                                          <p:spTgt spid="92"/>
                                        </p:tgtEl>
                                      </p:cBhvr>
                                    </p:animEffect>
                                    <p:set>
                                      <p:cBhvr>
                                        <p:cTn id="1481"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1482" restart="whenNotActive" fill="hold" evtFilter="cancelBubble" nodeType="interactiveSeq">
                <p:stCondLst>
                  <p:cond evt="onClick" delay="0">
                    <p:tgtEl>
                      <p:spTgt spid="98"/>
                    </p:tgtEl>
                  </p:cond>
                </p:stCondLst>
                <p:endSync evt="end" delay="0">
                  <p:rtn val="all"/>
                </p:endSync>
                <p:childTnLst>
                  <p:par>
                    <p:cTn id="1483" fill="hold">
                      <p:stCondLst>
                        <p:cond delay="0"/>
                      </p:stCondLst>
                      <p:childTnLst>
                        <p:par>
                          <p:cTn id="1484" fill="hold">
                            <p:stCondLst>
                              <p:cond delay="0"/>
                            </p:stCondLst>
                            <p:childTnLst>
                              <p:par>
                                <p:cTn id="1485" presetID="1" presetClass="entr" presetSubtype="0" fill="hold" grpId="0" nodeType="clickEffect">
                                  <p:stCondLst>
                                    <p:cond delay="0"/>
                                  </p:stCondLst>
                                  <p:childTnLst>
                                    <p:set>
                                      <p:cBhvr>
                                        <p:cTn id="1486" dur="1" fill="hold">
                                          <p:stCondLst>
                                            <p:cond delay="0"/>
                                          </p:stCondLst>
                                        </p:cTn>
                                        <p:tgtEl>
                                          <p:spTgt spid="104"/>
                                        </p:tgtEl>
                                        <p:attrNameLst>
                                          <p:attrName>style.visibility</p:attrName>
                                        </p:attrNameLst>
                                      </p:cBhvr>
                                      <p:to>
                                        <p:strVal val="visible"/>
                                      </p:to>
                                    </p:set>
                                  </p:childTnLst>
                                </p:cTn>
                              </p:par>
                              <p:par>
                                <p:cTn id="1487" presetID="1" presetClass="entr" presetSubtype="0" fill="hold" grpId="1" nodeType="withEffect">
                                  <p:stCondLst>
                                    <p:cond delay="0"/>
                                  </p:stCondLst>
                                  <p:childTnLst>
                                    <p:set>
                                      <p:cBhvr>
                                        <p:cTn id="1488" dur="1" fill="hold">
                                          <p:stCondLst>
                                            <p:cond delay="0"/>
                                          </p:stCondLst>
                                        </p:cTn>
                                        <p:tgtEl>
                                          <p:spTgt spid="83"/>
                                        </p:tgtEl>
                                        <p:attrNameLst>
                                          <p:attrName>style.visibility</p:attrName>
                                        </p:attrNameLst>
                                      </p:cBhvr>
                                      <p:to>
                                        <p:strVal val="visible"/>
                                      </p:to>
                                    </p:set>
                                  </p:childTnLst>
                                </p:cTn>
                              </p:par>
                              <p:par>
                                <p:cTn id="1489" presetID="10" presetClass="exit" presetSubtype="0" fill="hold" grpId="10" nodeType="withEffect">
                                  <p:stCondLst>
                                    <p:cond delay="0"/>
                                  </p:stCondLst>
                                  <p:childTnLst>
                                    <p:animEffect transition="out" filter="fade">
                                      <p:cBhvr>
                                        <p:cTn id="1490" dur="500"/>
                                        <p:tgtEl>
                                          <p:spTgt spid="92"/>
                                        </p:tgtEl>
                                      </p:cBhvr>
                                    </p:animEffect>
                                    <p:set>
                                      <p:cBhvr>
                                        <p:cTn id="1491"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1492" restart="whenNotActive" fill="hold" evtFilter="cancelBubble" nodeType="interactiveSeq">
                <p:stCondLst>
                  <p:cond evt="onClick" delay="0">
                    <p:tgtEl>
                      <p:spTgt spid="96"/>
                    </p:tgtEl>
                  </p:cond>
                </p:stCondLst>
                <p:endSync evt="end" delay="0">
                  <p:rtn val="all"/>
                </p:endSync>
                <p:childTnLst>
                  <p:par>
                    <p:cTn id="1493" fill="hold">
                      <p:stCondLst>
                        <p:cond delay="0"/>
                      </p:stCondLst>
                      <p:childTnLst>
                        <p:par>
                          <p:cTn id="1494" fill="hold">
                            <p:stCondLst>
                              <p:cond delay="0"/>
                            </p:stCondLst>
                            <p:childTnLst>
                              <p:par>
                                <p:cTn id="1495" presetID="1" presetClass="entr" presetSubtype="0" fill="hold" grpId="0" nodeType="clickEffect">
                                  <p:stCondLst>
                                    <p:cond delay="0"/>
                                  </p:stCondLst>
                                  <p:childTnLst>
                                    <p:set>
                                      <p:cBhvr>
                                        <p:cTn id="1496" dur="1" fill="hold">
                                          <p:stCondLst>
                                            <p:cond delay="0"/>
                                          </p:stCondLst>
                                        </p:cTn>
                                        <p:tgtEl>
                                          <p:spTgt spid="102"/>
                                        </p:tgtEl>
                                        <p:attrNameLst>
                                          <p:attrName>style.visibility</p:attrName>
                                        </p:attrNameLst>
                                      </p:cBhvr>
                                      <p:to>
                                        <p:strVal val="visible"/>
                                      </p:to>
                                    </p:set>
                                  </p:childTnLst>
                                </p:cTn>
                              </p:par>
                              <p:par>
                                <p:cTn id="1497" presetID="1" presetClass="entr" presetSubtype="0" fill="hold" grpId="2" nodeType="withEffect">
                                  <p:stCondLst>
                                    <p:cond delay="0"/>
                                  </p:stCondLst>
                                  <p:childTnLst>
                                    <p:set>
                                      <p:cBhvr>
                                        <p:cTn id="1498" dur="1" fill="hold">
                                          <p:stCondLst>
                                            <p:cond delay="0"/>
                                          </p:stCondLst>
                                        </p:cTn>
                                        <p:tgtEl>
                                          <p:spTgt spid="83"/>
                                        </p:tgtEl>
                                        <p:attrNameLst>
                                          <p:attrName>style.visibility</p:attrName>
                                        </p:attrNameLst>
                                      </p:cBhvr>
                                      <p:to>
                                        <p:strVal val="visible"/>
                                      </p:to>
                                    </p:set>
                                  </p:childTnLst>
                                </p:cTn>
                              </p:par>
                              <p:par>
                                <p:cTn id="1499" presetID="10" presetClass="exit" presetSubtype="0" fill="hold" grpId="11" nodeType="withEffect">
                                  <p:stCondLst>
                                    <p:cond delay="0"/>
                                  </p:stCondLst>
                                  <p:childTnLst>
                                    <p:animEffect transition="out" filter="fade">
                                      <p:cBhvr>
                                        <p:cTn id="1500" dur="500"/>
                                        <p:tgtEl>
                                          <p:spTgt spid="92"/>
                                        </p:tgtEl>
                                      </p:cBhvr>
                                    </p:animEffect>
                                    <p:set>
                                      <p:cBhvr>
                                        <p:cTn id="1501"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1502" restart="whenNotActive" fill="hold" evtFilter="cancelBubble" nodeType="interactiveSeq">
                <p:stCondLst>
                  <p:cond evt="onClick" delay="0">
                    <p:tgtEl>
                      <p:spTgt spid="104"/>
                    </p:tgtEl>
                  </p:cond>
                </p:stCondLst>
                <p:endSync evt="end" delay="0">
                  <p:rtn val="all"/>
                </p:endSync>
                <p:childTnLst>
                  <p:par>
                    <p:cTn id="1503" fill="hold">
                      <p:stCondLst>
                        <p:cond delay="0"/>
                      </p:stCondLst>
                      <p:childTnLst>
                        <p:par>
                          <p:cTn id="1504" fill="hold">
                            <p:stCondLst>
                              <p:cond delay="0"/>
                            </p:stCondLst>
                            <p:childTnLst>
                              <p:par>
                                <p:cTn id="1505" presetID="1" presetClass="exit" presetSubtype="0" fill="hold" grpId="1" nodeType="clickEffect">
                                  <p:stCondLst>
                                    <p:cond delay="0"/>
                                  </p:stCondLst>
                                  <p:childTnLst>
                                    <p:set>
                                      <p:cBhvr>
                                        <p:cTn id="1506" dur="1" fill="hold">
                                          <p:stCondLst>
                                            <p:cond delay="0"/>
                                          </p:stCondLst>
                                        </p:cTn>
                                        <p:tgtEl>
                                          <p:spTgt spid="104"/>
                                        </p:tgtEl>
                                        <p:attrNameLst>
                                          <p:attrName>style.visibility</p:attrName>
                                        </p:attrNameLst>
                                      </p:cBhvr>
                                      <p:to>
                                        <p:strVal val="hidden"/>
                                      </p:to>
                                    </p:set>
                                  </p:childTnLst>
                                </p:cTn>
                              </p:par>
                              <p:par>
                                <p:cTn id="1507" presetID="1" presetClass="exit" presetSubtype="0" fill="hold" grpId="3" nodeType="withEffect">
                                  <p:stCondLst>
                                    <p:cond delay="0"/>
                                  </p:stCondLst>
                                  <p:childTnLst>
                                    <p:set>
                                      <p:cBhvr>
                                        <p:cTn id="1508" dur="1" fill="hold">
                                          <p:stCondLst>
                                            <p:cond delay="0"/>
                                          </p:stCondLst>
                                        </p:cTn>
                                        <p:tgtEl>
                                          <p:spTgt spid="83"/>
                                        </p:tgtEl>
                                        <p:attrNameLst>
                                          <p:attrName>style.visibility</p:attrName>
                                        </p:attrNameLst>
                                      </p:cBhvr>
                                      <p:to>
                                        <p:strVal val="hidden"/>
                                      </p:to>
                                    </p:set>
                                  </p:childTnLst>
                                </p:cTn>
                              </p:par>
                              <p:par>
                                <p:cTn id="1509" presetID="10" presetClass="entr" presetSubtype="0" fill="hold" grpId="3" nodeType="withEffect">
                                  <p:stCondLst>
                                    <p:cond delay="0"/>
                                  </p:stCondLst>
                                  <p:childTnLst>
                                    <p:set>
                                      <p:cBhvr>
                                        <p:cTn id="1510" dur="1" fill="hold">
                                          <p:stCondLst>
                                            <p:cond delay="0"/>
                                          </p:stCondLst>
                                        </p:cTn>
                                        <p:tgtEl>
                                          <p:spTgt spid="92"/>
                                        </p:tgtEl>
                                        <p:attrNameLst>
                                          <p:attrName>style.visibility</p:attrName>
                                        </p:attrNameLst>
                                      </p:cBhvr>
                                      <p:to>
                                        <p:strVal val="visible"/>
                                      </p:to>
                                    </p:set>
                                    <p:animEffect transition="in" filter="fade">
                                      <p:cBhvr>
                                        <p:cTn id="1511" dur="500"/>
                                        <p:tgtEl>
                                          <p:spTgt spid="92"/>
                                        </p:tgtEl>
                                      </p:cBhvr>
                                    </p:animEffect>
                                  </p:childTnLst>
                                </p:cTn>
                              </p:par>
                            </p:childTnLst>
                          </p:cTn>
                        </p:par>
                      </p:childTnLst>
                    </p:cTn>
                  </p:par>
                </p:childTnLst>
              </p:cTn>
              <p:nextCondLst>
                <p:cond evt="onClick" delay="0">
                  <p:tgtEl>
                    <p:spTgt spid="104"/>
                  </p:tgtEl>
                </p:cond>
              </p:nextCondLst>
            </p:seq>
            <p:seq concurrent="1" nextAc="seek">
              <p:cTn id="1512" restart="whenNotActive" fill="hold" evtFilter="cancelBubble" nodeType="interactiveSeq">
                <p:stCondLst>
                  <p:cond evt="onClick" delay="0">
                    <p:tgtEl>
                      <p:spTgt spid="99"/>
                    </p:tgtEl>
                  </p:cond>
                </p:stCondLst>
                <p:endSync evt="end" delay="0">
                  <p:rtn val="all"/>
                </p:endSync>
                <p:childTnLst>
                  <p:par>
                    <p:cTn id="1513" fill="hold">
                      <p:stCondLst>
                        <p:cond delay="0"/>
                      </p:stCondLst>
                      <p:childTnLst>
                        <p:par>
                          <p:cTn id="1514" fill="hold">
                            <p:stCondLst>
                              <p:cond delay="0"/>
                            </p:stCondLst>
                            <p:childTnLst>
                              <p:par>
                                <p:cTn id="1515" presetID="1" presetClass="exit" presetSubtype="0" fill="hold" grpId="1" nodeType="clickEffect">
                                  <p:stCondLst>
                                    <p:cond delay="0"/>
                                  </p:stCondLst>
                                  <p:childTnLst>
                                    <p:set>
                                      <p:cBhvr>
                                        <p:cTn id="1516" dur="1" fill="hold">
                                          <p:stCondLst>
                                            <p:cond delay="0"/>
                                          </p:stCondLst>
                                        </p:cTn>
                                        <p:tgtEl>
                                          <p:spTgt spid="99"/>
                                        </p:tgtEl>
                                        <p:attrNameLst>
                                          <p:attrName>style.visibility</p:attrName>
                                        </p:attrNameLst>
                                      </p:cBhvr>
                                      <p:to>
                                        <p:strVal val="hidden"/>
                                      </p:to>
                                    </p:set>
                                  </p:childTnLst>
                                </p:cTn>
                              </p:par>
                              <p:par>
                                <p:cTn id="1517" presetID="1" presetClass="exit" presetSubtype="0" fill="hold" grpId="1" nodeType="withEffect">
                                  <p:stCondLst>
                                    <p:cond delay="0"/>
                                  </p:stCondLst>
                                  <p:childTnLst>
                                    <p:set>
                                      <p:cBhvr>
                                        <p:cTn id="1518" dur="1" fill="hold">
                                          <p:stCondLst>
                                            <p:cond delay="0"/>
                                          </p:stCondLst>
                                        </p:cTn>
                                        <p:tgtEl>
                                          <p:spTgt spid="85"/>
                                        </p:tgtEl>
                                        <p:attrNameLst>
                                          <p:attrName>style.visibility</p:attrName>
                                        </p:attrNameLst>
                                      </p:cBhvr>
                                      <p:to>
                                        <p:strVal val="hidden"/>
                                      </p:to>
                                    </p:set>
                                  </p:childTnLst>
                                </p:cTn>
                              </p:par>
                              <p:par>
                                <p:cTn id="1519" presetID="10" presetClass="entr" presetSubtype="0" fill="hold" grpId="4" nodeType="withEffect">
                                  <p:stCondLst>
                                    <p:cond delay="0"/>
                                  </p:stCondLst>
                                  <p:childTnLst>
                                    <p:set>
                                      <p:cBhvr>
                                        <p:cTn id="1520" dur="1" fill="hold">
                                          <p:stCondLst>
                                            <p:cond delay="0"/>
                                          </p:stCondLst>
                                        </p:cTn>
                                        <p:tgtEl>
                                          <p:spTgt spid="92"/>
                                        </p:tgtEl>
                                        <p:attrNameLst>
                                          <p:attrName>style.visibility</p:attrName>
                                        </p:attrNameLst>
                                      </p:cBhvr>
                                      <p:to>
                                        <p:strVal val="visible"/>
                                      </p:to>
                                    </p:set>
                                    <p:animEffect transition="in" filter="fade">
                                      <p:cBhvr>
                                        <p:cTn id="1521" dur="500"/>
                                        <p:tgtEl>
                                          <p:spTgt spid="92"/>
                                        </p:tgtEl>
                                      </p:cBhvr>
                                    </p:animEffect>
                                  </p:childTnLst>
                                </p:cTn>
                              </p:par>
                            </p:childTnLst>
                          </p:cTn>
                        </p:par>
                      </p:childTnLst>
                    </p:cTn>
                  </p:par>
                </p:childTnLst>
              </p:cTn>
              <p:nextCondLst>
                <p:cond evt="onClick" delay="0">
                  <p:tgtEl>
                    <p:spTgt spid="99"/>
                  </p:tgtEl>
                </p:cond>
              </p:nextCondLst>
            </p:seq>
            <p:seq concurrent="1" nextAc="seek">
              <p:cTn id="1522" restart="whenNotActive" fill="hold" evtFilter="cancelBubble" nodeType="interactiveSeq">
                <p:stCondLst>
                  <p:cond evt="onClick" delay="0">
                    <p:tgtEl>
                      <p:spTgt spid="100"/>
                    </p:tgtEl>
                  </p:cond>
                </p:stCondLst>
                <p:endSync evt="end" delay="0">
                  <p:rtn val="all"/>
                </p:endSync>
                <p:childTnLst>
                  <p:par>
                    <p:cTn id="1523" fill="hold">
                      <p:stCondLst>
                        <p:cond delay="0"/>
                      </p:stCondLst>
                      <p:childTnLst>
                        <p:par>
                          <p:cTn id="1524" fill="hold">
                            <p:stCondLst>
                              <p:cond delay="0"/>
                            </p:stCondLst>
                            <p:childTnLst>
                              <p:par>
                                <p:cTn id="1525" presetID="1" presetClass="exit" presetSubtype="0" fill="hold" grpId="1" nodeType="clickEffect">
                                  <p:stCondLst>
                                    <p:cond delay="0"/>
                                  </p:stCondLst>
                                  <p:childTnLst>
                                    <p:set>
                                      <p:cBhvr>
                                        <p:cTn id="1526" dur="1" fill="hold">
                                          <p:stCondLst>
                                            <p:cond delay="0"/>
                                          </p:stCondLst>
                                        </p:cTn>
                                        <p:tgtEl>
                                          <p:spTgt spid="100"/>
                                        </p:tgtEl>
                                        <p:attrNameLst>
                                          <p:attrName>style.visibility</p:attrName>
                                        </p:attrNameLst>
                                      </p:cBhvr>
                                      <p:to>
                                        <p:strVal val="hidden"/>
                                      </p:to>
                                    </p:set>
                                  </p:childTnLst>
                                </p:cTn>
                              </p:par>
                              <p:par>
                                <p:cTn id="1527" presetID="10" presetClass="entr" presetSubtype="0" fill="hold" grpId="5" nodeType="withEffect">
                                  <p:stCondLst>
                                    <p:cond delay="0"/>
                                  </p:stCondLst>
                                  <p:childTnLst>
                                    <p:set>
                                      <p:cBhvr>
                                        <p:cTn id="1528" dur="1" fill="hold">
                                          <p:stCondLst>
                                            <p:cond delay="0"/>
                                          </p:stCondLst>
                                        </p:cTn>
                                        <p:tgtEl>
                                          <p:spTgt spid="92"/>
                                        </p:tgtEl>
                                        <p:attrNameLst>
                                          <p:attrName>style.visibility</p:attrName>
                                        </p:attrNameLst>
                                      </p:cBhvr>
                                      <p:to>
                                        <p:strVal val="visible"/>
                                      </p:to>
                                    </p:set>
                                    <p:animEffect transition="in" filter="fade">
                                      <p:cBhvr>
                                        <p:cTn id="1529" dur="500"/>
                                        <p:tgtEl>
                                          <p:spTgt spid="92"/>
                                        </p:tgtEl>
                                      </p:cBhvr>
                                    </p:animEffect>
                                  </p:childTnLst>
                                </p:cTn>
                              </p:par>
                            </p:childTnLst>
                          </p:cTn>
                        </p:par>
                      </p:childTnLst>
                    </p:cTn>
                  </p:par>
                </p:childTnLst>
              </p:cTn>
              <p:nextCondLst>
                <p:cond evt="onClick" delay="0">
                  <p:tgtEl>
                    <p:spTgt spid="100"/>
                  </p:tgtEl>
                </p:cond>
              </p:nextCondLst>
            </p:seq>
            <p:seq concurrent="1" nextAc="seek">
              <p:cTn id="1530" restart="whenNotActive" fill="hold" evtFilter="cancelBubble" nodeType="interactiveSeq">
                <p:stCondLst>
                  <p:cond evt="onClick" delay="0">
                    <p:tgtEl>
                      <p:spTgt spid="101"/>
                    </p:tgtEl>
                  </p:cond>
                </p:stCondLst>
                <p:endSync evt="end" delay="0">
                  <p:rtn val="all"/>
                </p:endSync>
                <p:childTnLst>
                  <p:par>
                    <p:cTn id="1531" fill="hold">
                      <p:stCondLst>
                        <p:cond delay="0"/>
                      </p:stCondLst>
                      <p:childTnLst>
                        <p:par>
                          <p:cTn id="1532" fill="hold">
                            <p:stCondLst>
                              <p:cond delay="0"/>
                            </p:stCondLst>
                            <p:childTnLst>
                              <p:par>
                                <p:cTn id="1533" presetID="1" presetClass="exit" presetSubtype="0" fill="hold" grpId="1" nodeType="clickEffect">
                                  <p:stCondLst>
                                    <p:cond delay="0"/>
                                  </p:stCondLst>
                                  <p:childTnLst>
                                    <p:set>
                                      <p:cBhvr>
                                        <p:cTn id="1534" dur="1" fill="hold">
                                          <p:stCondLst>
                                            <p:cond delay="0"/>
                                          </p:stCondLst>
                                        </p:cTn>
                                        <p:tgtEl>
                                          <p:spTgt spid="101"/>
                                        </p:tgtEl>
                                        <p:attrNameLst>
                                          <p:attrName>style.visibility</p:attrName>
                                        </p:attrNameLst>
                                      </p:cBhvr>
                                      <p:to>
                                        <p:strVal val="hidden"/>
                                      </p:to>
                                    </p:set>
                                  </p:childTnLst>
                                </p:cTn>
                              </p:par>
                              <p:par>
                                <p:cTn id="1535" presetID="10" presetClass="entr" presetSubtype="0" fill="hold" grpId="6" nodeType="withEffect">
                                  <p:stCondLst>
                                    <p:cond delay="0"/>
                                  </p:stCondLst>
                                  <p:childTnLst>
                                    <p:set>
                                      <p:cBhvr>
                                        <p:cTn id="1536" dur="1" fill="hold">
                                          <p:stCondLst>
                                            <p:cond delay="0"/>
                                          </p:stCondLst>
                                        </p:cTn>
                                        <p:tgtEl>
                                          <p:spTgt spid="92"/>
                                        </p:tgtEl>
                                        <p:attrNameLst>
                                          <p:attrName>style.visibility</p:attrName>
                                        </p:attrNameLst>
                                      </p:cBhvr>
                                      <p:to>
                                        <p:strVal val="visible"/>
                                      </p:to>
                                    </p:set>
                                    <p:animEffect transition="in" filter="fade">
                                      <p:cBhvr>
                                        <p:cTn id="1537" dur="500"/>
                                        <p:tgtEl>
                                          <p:spTgt spid="92"/>
                                        </p:tgtEl>
                                      </p:cBhvr>
                                    </p:animEffect>
                                  </p:childTnLst>
                                </p:cTn>
                              </p:par>
                            </p:childTnLst>
                          </p:cTn>
                        </p:par>
                      </p:childTnLst>
                    </p:cTn>
                  </p:par>
                </p:childTnLst>
              </p:cTn>
              <p:nextCondLst>
                <p:cond evt="onClick" delay="0">
                  <p:tgtEl>
                    <p:spTgt spid="101"/>
                  </p:tgtEl>
                </p:cond>
              </p:nextCondLst>
            </p:seq>
            <p:seq concurrent="1" nextAc="seek">
              <p:cTn id="1538" restart="whenNotActive" fill="hold" evtFilter="cancelBubble" nodeType="interactiveSeq">
                <p:stCondLst>
                  <p:cond evt="onClick" delay="0">
                    <p:tgtEl>
                      <p:spTgt spid="102"/>
                    </p:tgtEl>
                  </p:cond>
                </p:stCondLst>
                <p:endSync evt="end" delay="0">
                  <p:rtn val="all"/>
                </p:endSync>
                <p:childTnLst>
                  <p:par>
                    <p:cTn id="1539" fill="hold">
                      <p:stCondLst>
                        <p:cond delay="0"/>
                      </p:stCondLst>
                      <p:childTnLst>
                        <p:par>
                          <p:cTn id="1540" fill="hold">
                            <p:stCondLst>
                              <p:cond delay="0"/>
                            </p:stCondLst>
                            <p:childTnLst>
                              <p:par>
                                <p:cTn id="1541" presetID="1" presetClass="exit" presetSubtype="0" fill="hold" grpId="1" nodeType="clickEffect">
                                  <p:stCondLst>
                                    <p:cond delay="0"/>
                                  </p:stCondLst>
                                  <p:childTnLst>
                                    <p:set>
                                      <p:cBhvr>
                                        <p:cTn id="1542" dur="1" fill="hold">
                                          <p:stCondLst>
                                            <p:cond delay="0"/>
                                          </p:stCondLst>
                                        </p:cTn>
                                        <p:tgtEl>
                                          <p:spTgt spid="102"/>
                                        </p:tgtEl>
                                        <p:attrNameLst>
                                          <p:attrName>style.visibility</p:attrName>
                                        </p:attrNameLst>
                                      </p:cBhvr>
                                      <p:to>
                                        <p:strVal val="hidden"/>
                                      </p:to>
                                    </p:set>
                                  </p:childTnLst>
                                </p:cTn>
                              </p:par>
                              <p:par>
                                <p:cTn id="1543" presetID="1" presetClass="exit" presetSubtype="0" fill="hold" grpId="4" nodeType="withEffect">
                                  <p:stCondLst>
                                    <p:cond delay="0"/>
                                  </p:stCondLst>
                                  <p:childTnLst>
                                    <p:set>
                                      <p:cBhvr>
                                        <p:cTn id="1544" dur="1" fill="hold">
                                          <p:stCondLst>
                                            <p:cond delay="0"/>
                                          </p:stCondLst>
                                        </p:cTn>
                                        <p:tgtEl>
                                          <p:spTgt spid="83"/>
                                        </p:tgtEl>
                                        <p:attrNameLst>
                                          <p:attrName>style.visibility</p:attrName>
                                        </p:attrNameLst>
                                      </p:cBhvr>
                                      <p:to>
                                        <p:strVal val="hidden"/>
                                      </p:to>
                                    </p:set>
                                  </p:childTnLst>
                                </p:cTn>
                              </p:par>
                              <p:par>
                                <p:cTn id="1545" presetID="10" presetClass="entr" presetSubtype="0" fill="hold" grpId="8" nodeType="withEffect">
                                  <p:stCondLst>
                                    <p:cond delay="0"/>
                                  </p:stCondLst>
                                  <p:childTnLst>
                                    <p:set>
                                      <p:cBhvr>
                                        <p:cTn id="1546" dur="1" fill="hold">
                                          <p:stCondLst>
                                            <p:cond delay="0"/>
                                          </p:stCondLst>
                                        </p:cTn>
                                        <p:tgtEl>
                                          <p:spTgt spid="92"/>
                                        </p:tgtEl>
                                        <p:attrNameLst>
                                          <p:attrName>style.visibility</p:attrName>
                                        </p:attrNameLst>
                                      </p:cBhvr>
                                      <p:to>
                                        <p:strVal val="visible"/>
                                      </p:to>
                                    </p:set>
                                    <p:animEffect transition="in" filter="fade">
                                      <p:cBhvr>
                                        <p:cTn id="1547" dur="500"/>
                                        <p:tgtEl>
                                          <p:spTgt spid="92"/>
                                        </p:tgtEl>
                                      </p:cBhvr>
                                    </p:animEffect>
                                  </p:childTnLst>
                                </p:cTn>
                              </p:par>
                            </p:childTnLst>
                          </p:cTn>
                        </p:par>
                      </p:childTnLst>
                    </p:cTn>
                  </p:par>
                </p:childTnLst>
              </p:cTn>
              <p:nextCondLst>
                <p:cond evt="onClick" delay="0">
                  <p:tgtEl>
                    <p:spTgt spid="102"/>
                  </p:tgtEl>
                </p:cond>
              </p:nextCondLst>
            </p:seq>
            <p:seq concurrent="1" nextAc="seek">
              <p:cTn id="1548" restart="whenNotActive" fill="hold" evtFilter="cancelBubble" nodeType="interactiveSeq">
                <p:stCondLst>
                  <p:cond evt="onClick" delay="0">
                    <p:tgtEl>
                      <p:spTgt spid="103"/>
                    </p:tgtEl>
                  </p:cond>
                </p:stCondLst>
                <p:endSync evt="end" delay="0">
                  <p:rtn val="all"/>
                </p:endSync>
                <p:childTnLst>
                  <p:par>
                    <p:cTn id="1549" fill="hold">
                      <p:stCondLst>
                        <p:cond delay="0"/>
                      </p:stCondLst>
                      <p:childTnLst>
                        <p:par>
                          <p:cTn id="1550" fill="hold">
                            <p:stCondLst>
                              <p:cond delay="0"/>
                            </p:stCondLst>
                            <p:childTnLst>
                              <p:par>
                                <p:cTn id="1551" presetID="1" presetClass="exit" presetSubtype="0" fill="hold" grpId="1" nodeType="clickEffect">
                                  <p:stCondLst>
                                    <p:cond delay="0"/>
                                  </p:stCondLst>
                                  <p:childTnLst>
                                    <p:set>
                                      <p:cBhvr>
                                        <p:cTn id="1552" dur="1" fill="hold">
                                          <p:stCondLst>
                                            <p:cond delay="0"/>
                                          </p:stCondLst>
                                        </p:cTn>
                                        <p:tgtEl>
                                          <p:spTgt spid="103"/>
                                        </p:tgtEl>
                                        <p:attrNameLst>
                                          <p:attrName>style.visibility</p:attrName>
                                        </p:attrNameLst>
                                      </p:cBhvr>
                                      <p:to>
                                        <p:strVal val="hidden"/>
                                      </p:to>
                                    </p:set>
                                  </p:childTnLst>
                                </p:cTn>
                              </p:par>
                              <p:par>
                                <p:cTn id="1553" presetID="1" presetClass="exit" presetSubtype="0" fill="hold" grpId="5" nodeType="withEffect">
                                  <p:stCondLst>
                                    <p:cond delay="0"/>
                                  </p:stCondLst>
                                  <p:childTnLst>
                                    <p:set>
                                      <p:cBhvr>
                                        <p:cTn id="1554" dur="1" fill="hold">
                                          <p:stCondLst>
                                            <p:cond delay="0"/>
                                          </p:stCondLst>
                                        </p:cTn>
                                        <p:tgtEl>
                                          <p:spTgt spid="83"/>
                                        </p:tgtEl>
                                        <p:attrNameLst>
                                          <p:attrName>style.visibility</p:attrName>
                                        </p:attrNameLst>
                                      </p:cBhvr>
                                      <p:to>
                                        <p:strVal val="hidden"/>
                                      </p:to>
                                    </p:set>
                                  </p:childTnLst>
                                </p:cTn>
                              </p:par>
                              <p:par>
                                <p:cTn id="1555" presetID="10" presetClass="entr" presetSubtype="0" fill="hold" grpId="7" nodeType="withEffect">
                                  <p:stCondLst>
                                    <p:cond delay="0"/>
                                  </p:stCondLst>
                                  <p:childTnLst>
                                    <p:set>
                                      <p:cBhvr>
                                        <p:cTn id="1556" dur="1" fill="hold">
                                          <p:stCondLst>
                                            <p:cond delay="0"/>
                                          </p:stCondLst>
                                        </p:cTn>
                                        <p:tgtEl>
                                          <p:spTgt spid="92"/>
                                        </p:tgtEl>
                                        <p:attrNameLst>
                                          <p:attrName>style.visibility</p:attrName>
                                        </p:attrNameLst>
                                      </p:cBhvr>
                                      <p:to>
                                        <p:strVal val="visible"/>
                                      </p:to>
                                    </p:set>
                                    <p:animEffect transition="in" filter="fade">
                                      <p:cBhvr>
                                        <p:cTn id="1557" dur="500"/>
                                        <p:tgtEl>
                                          <p:spTgt spid="92"/>
                                        </p:tgtEl>
                                      </p:cBhvr>
                                    </p:animEffect>
                                  </p:childTnLst>
                                </p:cTn>
                              </p:par>
                            </p:childTnLst>
                          </p:cTn>
                        </p:par>
                      </p:childTnLst>
                    </p:cTn>
                  </p:par>
                </p:childTnLst>
              </p:cTn>
              <p:nextCondLst>
                <p:cond evt="onClick" delay="0">
                  <p:tgtEl>
                    <p:spTgt spid="103"/>
                  </p:tgtEl>
                </p:cond>
              </p:nextCondLst>
            </p:seq>
            <p:seq concurrent="1" nextAc="seek">
              <p:cTn id="1558" restart="whenNotActive" fill="hold" evtFilter="cancelBubble" nodeType="interactiveSeq">
                <p:stCondLst>
                  <p:cond evt="onClick" delay="0">
                    <p:tgtEl>
                      <p:spTgt spid="105"/>
                    </p:tgtEl>
                  </p:cond>
                </p:stCondLst>
                <p:endSync evt="end" delay="0">
                  <p:rtn val="all"/>
                </p:endSync>
                <p:childTnLst>
                  <p:par>
                    <p:cTn id="1559" fill="hold">
                      <p:stCondLst>
                        <p:cond delay="0"/>
                      </p:stCondLst>
                      <p:childTnLst>
                        <p:par>
                          <p:cTn id="1560" fill="hold">
                            <p:stCondLst>
                              <p:cond delay="0"/>
                            </p:stCondLst>
                            <p:childTnLst>
                              <p:par>
                                <p:cTn id="1561" presetID="1" presetClass="entr" presetSubtype="0" fill="hold" grpId="0" nodeType="clickEffect">
                                  <p:stCondLst>
                                    <p:cond delay="0"/>
                                  </p:stCondLst>
                                  <p:childTnLst>
                                    <p:set>
                                      <p:cBhvr>
                                        <p:cTn id="1562" dur="1" fill="hold">
                                          <p:stCondLst>
                                            <p:cond delay="0"/>
                                          </p:stCondLst>
                                        </p:cTn>
                                        <p:tgtEl>
                                          <p:spTgt spid="111"/>
                                        </p:tgtEl>
                                        <p:attrNameLst>
                                          <p:attrName>style.visibility</p:attrName>
                                        </p:attrNameLst>
                                      </p:cBhvr>
                                      <p:to>
                                        <p:strVal val="visible"/>
                                      </p:to>
                                    </p:set>
                                  </p:childTnLst>
                                </p:cTn>
                              </p:par>
                              <p:par>
                                <p:cTn id="1563" presetID="1" presetClass="entr" presetSubtype="0" fill="hold" grpId="2" nodeType="withEffect">
                                  <p:stCondLst>
                                    <p:cond delay="0"/>
                                  </p:stCondLst>
                                  <p:childTnLst>
                                    <p:set>
                                      <p:cBhvr>
                                        <p:cTn id="1564" dur="1" fill="hold">
                                          <p:stCondLst>
                                            <p:cond delay="0"/>
                                          </p:stCondLst>
                                        </p:cTn>
                                        <p:tgtEl>
                                          <p:spTgt spid="82"/>
                                        </p:tgtEl>
                                        <p:attrNameLst>
                                          <p:attrName>style.visibility</p:attrName>
                                        </p:attrNameLst>
                                      </p:cBhvr>
                                      <p:to>
                                        <p:strVal val="visible"/>
                                      </p:to>
                                    </p:set>
                                  </p:childTnLst>
                                </p:cTn>
                              </p:par>
                              <p:par>
                                <p:cTn id="1565" presetID="10" presetClass="exit" presetSubtype="0" fill="hold" grpId="1" nodeType="withEffect">
                                  <p:stCondLst>
                                    <p:cond delay="0"/>
                                  </p:stCondLst>
                                  <p:childTnLst>
                                    <p:animEffect transition="out" filter="fade">
                                      <p:cBhvr>
                                        <p:cTn id="1566" dur="500"/>
                                        <p:tgtEl>
                                          <p:spTgt spid="90"/>
                                        </p:tgtEl>
                                      </p:cBhvr>
                                    </p:animEffect>
                                    <p:set>
                                      <p:cBhvr>
                                        <p:cTn id="1567"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1568" restart="whenNotActive" fill="hold" evtFilter="cancelBubble" nodeType="interactiveSeq">
                <p:stCondLst>
                  <p:cond evt="onClick" delay="0">
                    <p:tgtEl>
                      <p:spTgt spid="106"/>
                    </p:tgtEl>
                  </p:cond>
                </p:stCondLst>
                <p:endSync evt="end" delay="0">
                  <p:rtn val="all"/>
                </p:endSync>
                <p:childTnLst>
                  <p:par>
                    <p:cTn id="1569" fill="hold">
                      <p:stCondLst>
                        <p:cond delay="0"/>
                      </p:stCondLst>
                      <p:childTnLst>
                        <p:par>
                          <p:cTn id="1570" fill="hold">
                            <p:stCondLst>
                              <p:cond delay="0"/>
                            </p:stCondLst>
                            <p:childTnLst>
                              <p:par>
                                <p:cTn id="1571" presetID="1" presetClass="entr" presetSubtype="0" fill="hold" grpId="0" nodeType="clickEffect">
                                  <p:stCondLst>
                                    <p:cond delay="0"/>
                                  </p:stCondLst>
                                  <p:childTnLst>
                                    <p:set>
                                      <p:cBhvr>
                                        <p:cTn id="1572" dur="1" fill="hold">
                                          <p:stCondLst>
                                            <p:cond delay="0"/>
                                          </p:stCondLst>
                                        </p:cTn>
                                        <p:tgtEl>
                                          <p:spTgt spid="112"/>
                                        </p:tgtEl>
                                        <p:attrNameLst>
                                          <p:attrName>style.visibility</p:attrName>
                                        </p:attrNameLst>
                                      </p:cBhvr>
                                      <p:to>
                                        <p:strVal val="visible"/>
                                      </p:to>
                                    </p:set>
                                  </p:childTnLst>
                                </p:cTn>
                              </p:par>
                              <p:par>
                                <p:cTn id="1573" presetID="10" presetClass="exit" presetSubtype="0" fill="hold" grpId="2" nodeType="withEffect">
                                  <p:stCondLst>
                                    <p:cond delay="0"/>
                                  </p:stCondLst>
                                  <p:childTnLst>
                                    <p:animEffect transition="out" filter="fade">
                                      <p:cBhvr>
                                        <p:cTn id="1574" dur="500"/>
                                        <p:tgtEl>
                                          <p:spTgt spid="90"/>
                                        </p:tgtEl>
                                      </p:cBhvr>
                                    </p:animEffect>
                                    <p:set>
                                      <p:cBhvr>
                                        <p:cTn id="1575"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6"/>
                  </p:tgtEl>
                </p:cond>
              </p:nextCondLst>
            </p:seq>
            <p:seq concurrent="1" nextAc="seek">
              <p:cTn id="1576" restart="whenNotActive" fill="hold" evtFilter="cancelBubble" nodeType="interactiveSeq">
                <p:stCondLst>
                  <p:cond evt="onClick" delay="0">
                    <p:tgtEl>
                      <p:spTgt spid="107"/>
                    </p:tgtEl>
                  </p:cond>
                </p:stCondLst>
                <p:endSync evt="end" delay="0">
                  <p:rtn val="all"/>
                </p:endSync>
                <p:childTnLst>
                  <p:par>
                    <p:cTn id="1577" fill="hold">
                      <p:stCondLst>
                        <p:cond delay="0"/>
                      </p:stCondLst>
                      <p:childTnLst>
                        <p:par>
                          <p:cTn id="1578" fill="hold">
                            <p:stCondLst>
                              <p:cond delay="0"/>
                            </p:stCondLst>
                            <p:childTnLst>
                              <p:par>
                                <p:cTn id="1579" presetID="1" presetClass="entr" presetSubtype="0" fill="hold" grpId="1" nodeType="clickEffect">
                                  <p:stCondLst>
                                    <p:cond delay="0"/>
                                  </p:stCondLst>
                                  <p:childTnLst>
                                    <p:set>
                                      <p:cBhvr>
                                        <p:cTn id="1580" dur="1" fill="hold">
                                          <p:stCondLst>
                                            <p:cond delay="0"/>
                                          </p:stCondLst>
                                        </p:cTn>
                                        <p:tgtEl>
                                          <p:spTgt spid="113"/>
                                        </p:tgtEl>
                                        <p:attrNameLst>
                                          <p:attrName>style.visibility</p:attrName>
                                        </p:attrNameLst>
                                      </p:cBhvr>
                                      <p:to>
                                        <p:strVal val="visible"/>
                                      </p:to>
                                    </p:set>
                                  </p:childTnLst>
                                </p:cTn>
                              </p:par>
                              <p:par>
                                <p:cTn id="1581" presetID="10" presetClass="exit" presetSubtype="0" fill="hold" grpId="5" nodeType="withEffect">
                                  <p:stCondLst>
                                    <p:cond delay="0"/>
                                  </p:stCondLst>
                                  <p:childTnLst>
                                    <p:animEffect transition="out" filter="fade">
                                      <p:cBhvr>
                                        <p:cTn id="1582" dur="500"/>
                                        <p:tgtEl>
                                          <p:spTgt spid="90"/>
                                        </p:tgtEl>
                                      </p:cBhvr>
                                    </p:animEffect>
                                    <p:set>
                                      <p:cBhvr>
                                        <p:cTn id="1583"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7"/>
                  </p:tgtEl>
                </p:cond>
              </p:nextCondLst>
            </p:seq>
            <p:seq concurrent="1" nextAc="seek">
              <p:cTn id="1584" restart="whenNotActive" fill="hold" evtFilter="cancelBubble" nodeType="interactiveSeq">
                <p:stCondLst>
                  <p:cond evt="onClick" delay="0">
                    <p:tgtEl>
                      <p:spTgt spid="109"/>
                    </p:tgtEl>
                  </p:cond>
                </p:stCondLst>
                <p:endSync evt="end" delay="0">
                  <p:rtn val="all"/>
                </p:endSync>
                <p:childTnLst>
                  <p:par>
                    <p:cTn id="1585" fill="hold">
                      <p:stCondLst>
                        <p:cond delay="0"/>
                      </p:stCondLst>
                      <p:childTnLst>
                        <p:par>
                          <p:cTn id="1586" fill="hold">
                            <p:stCondLst>
                              <p:cond delay="0"/>
                            </p:stCondLst>
                            <p:childTnLst>
                              <p:par>
                                <p:cTn id="1587" presetID="1" presetClass="entr" presetSubtype="0" fill="hold" grpId="0" nodeType="clickEffect">
                                  <p:stCondLst>
                                    <p:cond delay="0"/>
                                  </p:stCondLst>
                                  <p:childTnLst>
                                    <p:set>
                                      <p:cBhvr>
                                        <p:cTn id="1588" dur="1" fill="hold">
                                          <p:stCondLst>
                                            <p:cond delay="0"/>
                                          </p:stCondLst>
                                        </p:cTn>
                                        <p:tgtEl>
                                          <p:spTgt spid="115"/>
                                        </p:tgtEl>
                                        <p:attrNameLst>
                                          <p:attrName>style.visibility</p:attrName>
                                        </p:attrNameLst>
                                      </p:cBhvr>
                                      <p:to>
                                        <p:strVal val="visible"/>
                                      </p:to>
                                    </p:set>
                                  </p:childTnLst>
                                </p:cTn>
                              </p:par>
                              <p:par>
                                <p:cTn id="1589" presetID="1" presetClass="entr" presetSubtype="0" fill="hold" grpId="0" nodeType="withEffect">
                                  <p:stCondLst>
                                    <p:cond delay="0"/>
                                  </p:stCondLst>
                                  <p:childTnLst>
                                    <p:set>
                                      <p:cBhvr>
                                        <p:cTn id="1590" dur="1" fill="hold">
                                          <p:stCondLst>
                                            <p:cond delay="0"/>
                                          </p:stCondLst>
                                        </p:cTn>
                                        <p:tgtEl>
                                          <p:spTgt spid="82"/>
                                        </p:tgtEl>
                                        <p:attrNameLst>
                                          <p:attrName>style.visibility</p:attrName>
                                        </p:attrNameLst>
                                      </p:cBhvr>
                                      <p:to>
                                        <p:strVal val="visible"/>
                                      </p:to>
                                    </p:set>
                                  </p:childTnLst>
                                </p:cTn>
                              </p:par>
                              <p:par>
                                <p:cTn id="1591" presetID="10" presetClass="exit" presetSubtype="0" fill="hold" grpId="4" nodeType="withEffect">
                                  <p:stCondLst>
                                    <p:cond delay="0"/>
                                  </p:stCondLst>
                                  <p:childTnLst>
                                    <p:animEffect transition="out" filter="fade">
                                      <p:cBhvr>
                                        <p:cTn id="1592" dur="500"/>
                                        <p:tgtEl>
                                          <p:spTgt spid="90"/>
                                        </p:tgtEl>
                                      </p:cBhvr>
                                    </p:animEffect>
                                    <p:set>
                                      <p:cBhvr>
                                        <p:cTn id="1593"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1594" restart="whenNotActive" fill="hold" evtFilter="cancelBubble" nodeType="interactiveSeq">
                <p:stCondLst>
                  <p:cond evt="onClick" delay="0">
                    <p:tgtEl>
                      <p:spTgt spid="110"/>
                    </p:tgtEl>
                  </p:cond>
                </p:stCondLst>
                <p:endSync evt="end" delay="0">
                  <p:rtn val="all"/>
                </p:endSync>
                <p:childTnLst>
                  <p:par>
                    <p:cTn id="1595" fill="hold">
                      <p:stCondLst>
                        <p:cond delay="0"/>
                      </p:stCondLst>
                      <p:childTnLst>
                        <p:par>
                          <p:cTn id="1596" fill="hold">
                            <p:stCondLst>
                              <p:cond delay="0"/>
                            </p:stCondLst>
                            <p:childTnLst>
                              <p:par>
                                <p:cTn id="1597" presetID="1" presetClass="entr" presetSubtype="0" fill="hold" grpId="0" nodeType="clickEffect">
                                  <p:stCondLst>
                                    <p:cond delay="0"/>
                                  </p:stCondLst>
                                  <p:childTnLst>
                                    <p:set>
                                      <p:cBhvr>
                                        <p:cTn id="1598" dur="1" fill="hold">
                                          <p:stCondLst>
                                            <p:cond delay="0"/>
                                          </p:stCondLst>
                                        </p:cTn>
                                        <p:tgtEl>
                                          <p:spTgt spid="116"/>
                                        </p:tgtEl>
                                        <p:attrNameLst>
                                          <p:attrName>style.visibility</p:attrName>
                                        </p:attrNameLst>
                                      </p:cBhvr>
                                      <p:to>
                                        <p:strVal val="visible"/>
                                      </p:to>
                                    </p:set>
                                  </p:childTnLst>
                                </p:cTn>
                              </p:par>
                              <p:par>
                                <p:cTn id="1599" presetID="1" presetClass="entr" presetSubtype="0" fill="hold" grpId="1" nodeType="withEffect">
                                  <p:stCondLst>
                                    <p:cond delay="0"/>
                                  </p:stCondLst>
                                  <p:childTnLst>
                                    <p:set>
                                      <p:cBhvr>
                                        <p:cTn id="1600" dur="1" fill="hold">
                                          <p:stCondLst>
                                            <p:cond delay="0"/>
                                          </p:stCondLst>
                                        </p:cTn>
                                        <p:tgtEl>
                                          <p:spTgt spid="82"/>
                                        </p:tgtEl>
                                        <p:attrNameLst>
                                          <p:attrName>style.visibility</p:attrName>
                                        </p:attrNameLst>
                                      </p:cBhvr>
                                      <p:to>
                                        <p:strVal val="visible"/>
                                      </p:to>
                                    </p:set>
                                  </p:childTnLst>
                                </p:cTn>
                              </p:par>
                              <p:par>
                                <p:cTn id="1601" presetID="10" presetClass="exit" presetSubtype="0" fill="hold" grpId="3" nodeType="withEffect">
                                  <p:stCondLst>
                                    <p:cond delay="0"/>
                                  </p:stCondLst>
                                  <p:childTnLst>
                                    <p:animEffect transition="out" filter="fade">
                                      <p:cBhvr>
                                        <p:cTn id="1602" dur="500"/>
                                        <p:tgtEl>
                                          <p:spTgt spid="90"/>
                                        </p:tgtEl>
                                      </p:cBhvr>
                                    </p:animEffect>
                                    <p:set>
                                      <p:cBhvr>
                                        <p:cTn id="1603"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seq concurrent="1" nextAc="seek">
              <p:cTn id="1604" restart="whenNotActive" fill="hold" evtFilter="cancelBubble" nodeType="interactiveSeq">
                <p:stCondLst>
                  <p:cond evt="onClick" delay="0">
                    <p:tgtEl>
                      <p:spTgt spid="108"/>
                    </p:tgtEl>
                  </p:cond>
                </p:stCondLst>
                <p:endSync evt="end" delay="0">
                  <p:rtn val="all"/>
                </p:endSync>
                <p:childTnLst>
                  <p:par>
                    <p:cTn id="1605" fill="hold">
                      <p:stCondLst>
                        <p:cond delay="0"/>
                      </p:stCondLst>
                      <p:childTnLst>
                        <p:par>
                          <p:cTn id="1606" fill="hold">
                            <p:stCondLst>
                              <p:cond delay="0"/>
                            </p:stCondLst>
                            <p:childTnLst>
                              <p:par>
                                <p:cTn id="1607" presetID="1" presetClass="entr" presetSubtype="0" fill="hold" grpId="0" nodeType="clickEffect">
                                  <p:stCondLst>
                                    <p:cond delay="0"/>
                                  </p:stCondLst>
                                  <p:childTnLst>
                                    <p:set>
                                      <p:cBhvr>
                                        <p:cTn id="1608" dur="1" fill="hold">
                                          <p:stCondLst>
                                            <p:cond delay="0"/>
                                          </p:stCondLst>
                                        </p:cTn>
                                        <p:tgtEl>
                                          <p:spTgt spid="114"/>
                                        </p:tgtEl>
                                        <p:attrNameLst>
                                          <p:attrName>style.visibility</p:attrName>
                                        </p:attrNameLst>
                                      </p:cBhvr>
                                      <p:to>
                                        <p:strVal val="visible"/>
                                      </p:to>
                                    </p:set>
                                  </p:childTnLst>
                                </p:cTn>
                              </p:par>
                              <p:par>
                                <p:cTn id="1609" presetID="1" presetClass="entr" presetSubtype="0" fill="hold" grpId="0" nodeType="withEffect">
                                  <p:stCondLst>
                                    <p:cond delay="0"/>
                                  </p:stCondLst>
                                  <p:childTnLst>
                                    <p:set>
                                      <p:cBhvr>
                                        <p:cTn id="1610" dur="1" fill="hold">
                                          <p:stCondLst>
                                            <p:cond delay="0"/>
                                          </p:stCondLst>
                                        </p:cTn>
                                        <p:tgtEl>
                                          <p:spTgt spid="87"/>
                                        </p:tgtEl>
                                        <p:attrNameLst>
                                          <p:attrName>style.visibility</p:attrName>
                                        </p:attrNameLst>
                                      </p:cBhvr>
                                      <p:to>
                                        <p:strVal val="visible"/>
                                      </p:to>
                                    </p:set>
                                  </p:childTnLst>
                                </p:cTn>
                              </p:par>
                              <p:par>
                                <p:cTn id="1611" presetID="10" presetClass="exit" presetSubtype="0" fill="hold" grpId="0" nodeType="withEffect">
                                  <p:stCondLst>
                                    <p:cond delay="0"/>
                                  </p:stCondLst>
                                  <p:childTnLst>
                                    <p:animEffect transition="out" filter="fade">
                                      <p:cBhvr>
                                        <p:cTn id="1612" dur="500"/>
                                        <p:tgtEl>
                                          <p:spTgt spid="90"/>
                                        </p:tgtEl>
                                      </p:cBhvr>
                                    </p:animEffect>
                                    <p:set>
                                      <p:cBhvr>
                                        <p:cTn id="1613"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1614" restart="whenNotActive" fill="hold" evtFilter="cancelBubble" nodeType="interactiveSeq">
                <p:stCondLst>
                  <p:cond evt="onClick" delay="0">
                    <p:tgtEl>
                      <p:spTgt spid="116"/>
                    </p:tgtEl>
                  </p:cond>
                </p:stCondLst>
                <p:endSync evt="end" delay="0">
                  <p:rtn val="all"/>
                </p:endSync>
                <p:childTnLst>
                  <p:par>
                    <p:cTn id="1615" fill="hold">
                      <p:stCondLst>
                        <p:cond delay="0"/>
                      </p:stCondLst>
                      <p:childTnLst>
                        <p:par>
                          <p:cTn id="1616" fill="hold">
                            <p:stCondLst>
                              <p:cond delay="0"/>
                            </p:stCondLst>
                            <p:childTnLst>
                              <p:par>
                                <p:cTn id="1617" presetID="1" presetClass="exit" presetSubtype="0" fill="hold" grpId="1" nodeType="clickEffect">
                                  <p:stCondLst>
                                    <p:cond delay="0"/>
                                  </p:stCondLst>
                                  <p:childTnLst>
                                    <p:set>
                                      <p:cBhvr>
                                        <p:cTn id="1618" dur="1" fill="hold">
                                          <p:stCondLst>
                                            <p:cond delay="0"/>
                                          </p:stCondLst>
                                        </p:cTn>
                                        <p:tgtEl>
                                          <p:spTgt spid="116"/>
                                        </p:tgtEl>
                                        <p:attrNameLst>
                                          <p:attrName>style.visibility</p:attrName>
                                        </p:attrNameLst>
                                      </p:cBhvr>
                                      <p:to>
                                        <p:strVal val="hidden"/>
                                      </p:to>
                                    </p:set>
                                  </p:childTnLst>
                                </p:cTn>
                              </p:par>
                              <p:par>
                                <p:cTn id="1619" presetID="1" presetClass="exit" presetSubtype="0" fill="hold" grpId="4" nodeType="withEffect">
                                  <p:stCondLst>
                                    <p:cond delay="0"/>
                                  </p:stCondLst>
                                  <p:childTnLst>
                                    <p:set>
                                      <p:cBhvr>
                                        <p:cTn id="1620" dur="1" fill="hold">
                                          <p:stCondLst>
                                            <p:cond delay="0"/>
                                          </p:stCondLst>
                                        </p:cTn>
                                        <p:tgtEl>
                                          <p:spTgt spid="82"/>
                                        </p:tgtEl>
                                        <p:attrNameLst>
                                          <p:attrName>style.visibility</p:attrName>
                                        </p:attrNameLst>
                                      </p:cBhvr>
                                      <p:to>
                                        <p:strVal val="hidden"/>
                                      </p:to>
                                    </p:set>
                                  </p:childTnLst>
                                </p:cTn>
                              </p:par>
                              <p:par>
                                <p:cTn id="1621" presetID="10" presetClass="entr" presetSubtype="0" fill="hold" grpId="6" nodeType="withEffect">
                                  <p:stCondLst>
                                    <p:cond delay="0"/>
                                  </p:stCondLst>
                                  <p:childTnLst>
                                    <p:set>
                                      <p:cBhvr>
                                        <p:cTn id="1622" dur="1" fill="hold">
                                          <p:stCondLst>
                                            <p:cond delay="0"/>
                                          </p:stCondLst>
                                        </p:cTn>
                                        <p:tgtEl>
                                          <p:spTgt spid="90"/>
                                        </p:tgtEl>
                                        <p:attrNameLst>
                                          <p:attrName>style.visibility</p:attrName>
                                        </p:attrNameLst>
                                      </p:cBhvr>
                                      <p:to>
                                        <p:strVal val="visible"/>
                                      </p:to>
                                    </p:set>
                                    <p:animEffect transition="in" filter="fade">
                                      <p:cBhvr>
                                        <p:cTn id="1623" dur="500"/>
                                        <p:tgtEl>
                                          <p:spTgt spid="90"/>
                                        </p:tgtEl>
                                      </p:cBhvr>
                                    </p:animEffect>
                                  </p:childTnLst>
                                </p:cTn>
                              </p:par>
                            </p:childTnLst>
                          </p:cTn>
                        </p:par>
                      </p:childTnLst>
                    </p:cTn>
                  </p:par>
                </p:childTnLst>
              </p:cTn>
              <p:nextCondLst>
                <p:cond evt="onClick" delay="0">
                  <p:tgtEl>
                    <p:spTgt spid="116"/>
                  </p:tgtEl>
                </p:cond>
              </p:nextCondLst>
            </p:seq>
            <p:seq concurrent="1" nextAc="seek">
              <p:cTn id="1624" restart="whenNotActive" fill="hold" evtFilter="cancelBubble" nodeType="interactiveSeq">
                <p:stCondLst>
                  <p:cond evt="onClick" delay="0">
                    <p:tgtEl>
                      <p:spTgt spid="111"/>
                    </p:tgtEl>
                  </p:cond>
                </p:stCondLst>
                <p:endSync evt="end" delay="0">
                  <p:rtn val="all"/>
                </p:endSync>
                <p:childTnLst>
                  <p:par>
                    <p:cTn id="1625" fill="hold">
                      <p:stCondLst>
                        <p:cond delay="0"/>
                      </p:stCondLst>
                      <p:childTnLst>
                        <p:par>
                          <p:cTn id="1626" fill="hold">
                            <p:stCondLst>
                              <p:cond delay="0"/>
                            </p:stCondLst>
                            <p:childTnLst>
                              <p:par>
                                <p:cTn id="1627" presetID="1" presetClass="exit" presetSubtype="0" fill="hold" grpId="1" nodeType="clickEffect">
                                  <p:stCondLst>
                                    <p:cond delay="0"/>
                                  </p:stCondLst>
                                  <p:childTnLst>
                                    <p:set>
                                      <p:cBhvr>
                                        <p:cTn id="1628" dur="1" fill="hold">
                                          <p:stCondLst>
                                            <p:cond delay="0"/>
                                          </p:stCondLst>
                                        </p:cTn>
                                        <p:tgtEl>
                                          <p:spTgt spid="111"/>
                                        </p:tgtEl>
                                        <p:attrNameLst>
                                          <p:attrName>style.visibility</p:attrName>
                                        </p:attrNameLst>
                                      </p:cBhvr>
                                      <p:to>
                                        <p:strVal val="hidden"/>
                                      </p:to>
                                    </p:set>
                                  </p:childTnLst>
                                </p:cTn>
                              </p:par>
                              <p:par>
                                <p:cTn id="1629" presetID="1" presetClass="exit" presetSubtype="0" fill="hold" grpId="5" nodeType="withEffect">
                                  <p:stCondLst>
                                    <p:cond delay="0"/>
                                  </p:stCondLst>
                                  <p:childTnLst>
                                    <p:set>
                                      <p:cBhvr>
                                        <p:cTn id="1630" dur="1" fill="hold">
                                          <p:stCondLst>
                                            <p:cond delay="0"/>
                                          </p:stCondLst>
                                        </p:cTn>
                                        <p:tgtEl>
                                          <p:spTgt spid="82"/>
                                        </p:tgtEl>
                                        <p:attrNameLst>
                                          <p:attrName>style.visibility</p:attrName>
                                        </p:attrNameLst>
                                      </p:cBhvr>
                                      <p:to>
                                        <p:strVal val="hidden"/>
                                      </p:to>
                                    </p:set>
                                  </p:childTnLst>
                                </p:cTn>
                              </p:par>
                              <p:par>
                                <p:cTn id="1631" presetID="10" presetClass="entr" presetSubtype="0" fill="hold" grpId="7" nodeType="withEffect">
                                  <p:stCondLst>
                                    <p:cond delay="0"/>
                                  </p:stCondLst>
                                  <p:childTnLst>
                                    <p:set>
                                      <p:cBhvr>
                                        <p:cTn id="1632" dur="1" fill="hold">
                                          <p:stCondLst>
                                            <p:cond delay="0"/>
                                          </p:stCondLst>
                                        </p:cTn>
                                        <p:tgtEl>
                                          <p:spTgt spid="90"/>
                                        </p:tgtEl>
                                        <p:attrNameLst>
                                          <p:attrName>style.visibility</p:attrName>
                                        </p:attrNameLst>
                                      </p:cBhvr>
                                      <p:to>
                                        <p:strVal val="visible"/>
                                      </p:to>
                                    </p:set>
                                    <p:animEffect transition="in" filter="fade">
                                      <p:cBhvr>
                                        <p:cTn id="1633" dur="500"/>
                                        <p:tgtEl>
                                          <p:spTgt spid="90"/>
                                        </p:tgtEl>
                                      </p:cBhvr>
                                    </p:animEffect>
                                  </p:childTnLst>
                                </p:cTn>
                              </p:par>
                            </p:childTnLst>
                          </p:cTn>
                        </p:par>
                      </p:childTnLst>
                    </p:cTn>
                  </p:par>
                </p:childTnLst>
              </p:cTn>
              <p:nextCondLst>
                <p:cond evt="onClick" delay="0">
                  <p:tgtEl>
                    <p:spTgt spid="111"/>
                  </p:tgtEl>
                </p:cond>
              </p:nextCondLst>
            </p:seq>
            <p:seq concurrent="1" nextAc="seek">
              <p:cTn id="1634" restart="whenNotActive" fill="hold" evtFilter="cancelBubble" nodeType="interactiveSeq">
                <p:stCondLst>
                  <p:cond evt="onClick" delay="0">
                    <p:tgtEl>
                      <p:spTgt spid="112"/>
                    </p:tgtEl>
                  </p:cond>
                </p:stCondLst>
                <p:endSync evt="end" delay="0">
                  <p:rtn val="all"/>
                </p:endSync>
                <p:childTnLst>
                  <p:par>
                    <p:cTn id="1635" fill="hold">
                      <p:stCondLst>
                        <p:cond delay="0"/>
                      </p:stCondLst>
                      <p:childTnLst>
                        <p:par>
                          <p:cTn id="1636" fill="hold">
                            <p:stCondLst>
                              <p:cond delay="0"/>
                            </p:stCondLst>
                            <p:childTnLst>
                              <p:par>
                                <p:cTn id="1637" presetID="1" presetClass="exit" presetSubtype="0" fill="hold" grpId="1" nodeType="clickEffect">
                                  <p:stCondLst>
                                    <p:cond delay="0"/>
                                  </p:stCondLst>
                                  <p:childTnLst>
                                    <p:set>
                                      <p:cBhvr>
                                        <p:cTn id="1638" dur="1" fill="hold">
                                          <p:stCondLst>
                                            <p:cond delay="0"/>
                                          </p:stCondLst>
                                        </p:cTn>
                                        <p:tgtEl>
                                          <p:spTgt spid="112"/>
                                        </p:tgtEl>
                                        <p:attrNameLst>
                                          <p:attrName>style.visibility</p:attrName>
                                        </p:attrNameLst>
                                      </p:cBhvr>
                                      <p:to>
                                        <p:strVal val="hidden"/>
                                      </p:to>
                                    </p:set>
                                  </p:childTnLst>
                                </p:cTn>
                              </p:par>
                              <p:par>
                                <p:cTn id="1639" presetID="10" presetClass="entr" presetSubtype="0" fill="hold" grpId="11" nodeType="withEffect">
                                  <p:stCondLst>
                                    <p:cond delay="0"/>
                                  </p:stCondLst>
                                  <p:childTnLst>
                                    <p:set>
                                      <p:cBhvr>
                                        <p:cTn id="1640" dur="1" fill="hold">
                                          <p:stCondLst>
                                            <p:cond delay="0"/>
                                          </p:stCondLst>
                                        </p:cTn>
                                        <p:tgtEl>
                                          <p:spTgt spid="90"/>
                                        </p:tgtEl>
                                        <p:attrNameLst>
                                          <p:attrName>style.visibility</p:attrName>
                                        </p:attrNameLst>
                                      </p:cBhvr>
                                      <p:to>
                                        <p:strVal val="visible"/>
                                      </p:to>
                                    </p:set>
                                    <p:animEffect transition="in" filter="fade">
                                      <p:cBhvr>
                                        <p:cTn id="1641" dur="500"/>
                                        <p:tgtEl>
                                          <p:spTgt spid="90"/>
                                        </p:tgtEl>
                                      </p:cBhvr>
                                    </p:animEffect>
                                  </p:childTnLst>
                                </p:cTn>
                              </p:par>
                            </p:childTnLst>
                          </p:cTn>
                        </p:par>
                      </p:childTnLst>
                    </p:cTn>
                  </p:par>
                </p:childTnLst>
              </p:cTn>
              <p:nextCondLst>
                <p:cond evt="onClick" delay="0">
                  <p:tgtEl>
                    <p:spTgt spid="112"/>
                  </p:tgtEl>
                </p:cond>
              </p:nextCondLst>
            </p:seq>
            <p:seq concurrent="1" nextAc="seek">
              <p:cTn id="1642" restart="whenNotActive" fill="hold" evtFilter="cancelBubble" nodeType="interactiveSeq">
                <p:stCondLst>
                  <p:cond evt="onClick" delay="0">
                    <p:tgtEl>
                      <p:spTgt spid="113"/>
                    </p:tgtEl>
                  </p:cond>
                </p:stCondLst>
                <p:endSync evt="end" delay="0">
                  <p:rtn val="all"/>
                </p:endSync>
                <p:childTnLst>
                  <p:par>
                    <p:cTn id="1643" fill="hold">
                      <p:stCondLst>
                        <p:cond delay="0"/>
                      </p:stCondLst>
                      <p:childTnLst>
                        <p:par>
                          <p:cTn id="1644" fill="hold">
                            <p:stCondLst>
                              <p:cond delay="0"/>
                            </p:stCondLst>
                            <p:childTnLst>
                              <p:par>
                                <p:cTn id="1645" presetID="1" presetClass="exit" presetSubtype="0" fill="hold" grpId="0" nodeType="clickEffect">
                                  <p:stCondLst>
                                    <p:cond delay="0"/>
                                  </p:stCondLst>
                                  <p:childTnLst>
                                    <p:set>
                                      <p:cBhvr>
                                        <p:cTn id="1646" dur="1" fill="hold">
                                          <p:stCondLst>
                                            <p:cond delay="0"/>
                                          </p:stCondLst>
                                        </p:cTn>
                                        <p:tgtEl>
                                          <p:spTgt spid="113"/>
                                        </p:tgtEl>
                                        <p:attrNameLst>
                                          <p:attrName>style.visibility</p:attrName>
                                        </p:attrNameLst>
                                      </p:cBhvr>
                                      <p:to>
                                        <p:strVal val="hidden"/>
                                      </p:to>
                                    </p:set>
                                  </p:childTnLst>
                                </p:cTn>
                              </p:par>
                              <p:par>
                                <p:cTn id="1647" presetID="10" presetClass="entr" presetSubtype="0" fill="hold" grpId="10" nodeType="withEffect">
                                  <p:stCondLst>
                                    <p:cond delay="0"/>
                                  </p:stCondLst>
                                  <p:childTnLst>
                                    <p:set>
                                      <p:cBhvr>
                                        <p:cTn id="1648" dur="1" fill="hold">
                                          <p:stCondLst>
                                            <p:cond delay="0"/>
                                          </p:stCondLst>
                                        </p:cTn>
                                        <p:tgtEl>
                                          <p:spTgt spid="90"/>
                                        </p:tgtEl>
                                        <p:attrNameLst>
                                          <p:attrName>style.visibility</p:attrName>
                                        </p:attrNameLst>
                                      </p:cBhvr>
                                      <p:to>
                                        <p:strVal val="visible"/>
                                      </p:to>
                                    </p:set>
                                    <p:animEffect transition="in" filter="fade">
                                      <p:cBhvr>
                                        <p:cTn id="1649" dur="500"/>
                                        <p:tgtEl>
                                          <p:spTgt spid="90"/>
                                        </p:tgtEl>
                                      </p:cBhvr>
                                    </p:animEffect>
                                  </p:childTnLst>
                                </p:cTn>
                              </p:par>
                            </p:childTnLst>
                          </p:cTn>
                        </p:par>
                      </p:childTnLst>
                    </p:cTn>
                  </p:par>
                </p:childTnLst>
              </p:cTn>
              <p:nextCondLst>
                <p:cond evt="onClick" delay="0">
                  <p:tgtEl>
                    <p:spTgt spid="113"/>
                  </p:tgtEl>
                </p:cond>
              </p:nextCondLst>
            </p:seq>
            <p:seq concurrent="1" nextAc="seek">
              <p:cTn id="1650" restart="whenNotActive" fill="hold" evtFilter="cancelBubble" nodeType="interactiveSeq">
                <p:stCondLst>
                  <p:cond evt="onClick" delay="0">
                    <p:tgtEl>
                      <p:spTgt spid="114"/>
                    </p:tgtEl>
                  </p:cond>
                </p:stCondLst>
                <p:endSync evt="end" delay="0">
                  <p:rtn val="all"/>
                </p:endSync>
                <p:childTnLst>
                  <p:par>
                    <p:cTn id="1651" fill="hold">
                      <p:stCondLst>
                        <p:cond delay="0"/>
                      </p:stCondLst>
                      <p:childTnLst>
                        <p:par>
                          <p:cTn id="1652" fill="hold">
                            <p:stCondLst>
                              <p:cond delay="0"/>
                            </p:stCondLst>
                            <p:childTnLst>
                              <p:par>
                                <p:cTn id="1653" presetID="1" presetClass="exit" presetSubtype="0" fill="hold" grpId="1" nodeType="clickEffect">
                                  <p:stCondLst>
                                    <p:cond delay="0"/>
                                  </p:stCondLst>
                                  <p:childTnLst>
                                    <p:set>
                                      <p:cBhvr>
                                        <p:cTn id="1654" dur="1" fill="hold">
                                          <p:stCondLst>
                                            <p:cond delay="0"/>
                                          </p:stCondLst>
                                        </p:cTn>
                                        <p:tgtEl>
                                          <p:spTgt spid="114"/>
                                        </p:tgtEl>
                                        <p:attrNameLst>
                                          <p:attrName>style.visibility</p:attrName>
                                        </p:attrNameLst>
                                      </p:cBhvr>
                                      <p:to>
                                        <p:strVal val="hidden"/>
                                      </p:to>
                                    </p:set>
                                  </p:childTnLst>
                                </p:cTn>
                              </p:par>
                              <p:par>
                                <p:cTn id="1655" presetID="1" presetClass="exit" presetSubtype="0" fill="hold" grpId="1" nodeType="withEffect">
                                  <p:stCondLst>
                                    <p:cond delay="0"/>
                                  </p:stCondLst>
                                  <p:childTnLst>
                                    <p:set>
                                      <p:cBhvr>
                                        <p:cTn id="1656" dur="1" fill="hold">
                                          <p:stCondLst>
                                            <p:cond delay="0"/>
                                          </p:stCondLst>
                                        </p:cTn>
                                        <p:tgtEl>
                                          <p:spTgt spid="87"/>
                                        </p:tgtEl>
                                        <p:attrNameLst>
                                          <p:attrName>style.visibility</p:attrName>
                                        </p:attrNameLst>
                                      </p:cBhvr>
                                      <p:to>
                                        <p:strVal val="hidden"/>
                                      </p:to>
                                    </p:set>
                                  </p:childTnLst>
                                </p:cTn>
                              </p:par>
                              <p:par>
                                <p:cTn id="1657" presetID="10" presetClass="entr" presetSubtype="0" fill="hold" grpId="9" nodeType="withEffect">
                                  <p:stCondLst>
                                    <p:cond delay="0"/>
                                  </p:stCondLst>
                                  <p:childTnLst>
                                    <p:set>
                                      <p:cBhvr>
                                        <p:cTn id="1658" dur="1" fill="hold">
                                          <p:stCondLst>
                                            <p:cond delay="0"/>
                                          </p:stCondLst>
                                        </p:cTn>
                                        <p:tgtEl>
                                          <p:spTgt spid="90"/>
                                        </p:tgtEl>
                                        <p:attrNameLst>
                                          <p:attrName>style.visibility</p:attrName>
                                        </p:attrNameLst>
                                      </p:cBhvr>
                                      <p:to>
                                        <p:strVal val="visible"/>
                                      </p:to>
                                    </p:set>
                                    <p:animEffect transition="in" filter="fade">
                                      <p:cBhvr>
                                        <p:cTn id="1659" dur="500"/>
                                        <p:tgtEl>
                                          <p:spTgt spid="90"/>
                                        </p:tgtEl>
                                      </p:cBhvr>
                                    </p:animEffect>
                                  </p:childTnLst>
                                </p:cTn>
                              </p:par>
                            </p:childTnLst>
                          </p:cTn>
                        </p:par>
                      </p:childTnLst>
                    </p:cTn>
                  </p:par>
                </p:childTnLst>
              </p:cTn>
              <p:nextCondLst>
                <p:cond evt="onClick" delay="0">
                  <p:tgtEl>
                    <p:spTgt spid="114"/>
                  </p:tgtEl>
                </p:cond>
              </p:nextCondLst>
            </p:seq>
            <p:seq concurrent="1" nextAc="seek">
              <p:cTn id="1660" restart="whenNotActive" fill="hold" evtFilter="cancelBubble" nodeType="interactiveSeq">
                <p:stCondLst>
                  <p:cond evt="onClick" delay="0">
                    <p:tgtEl>
                      <p:spTgt spid="115"/>
                    </p:tgtEl>
                  </p:cond>
                </p:stCondLst>
                <p:endSync evt="end" delay="0">
                  <p:rtn val="all"/>
                </p:endSync>
                <p:childTnLst>
                  <p:par>
                    <p:cTn id="1661" fill="hold">
                      <p:stCondLst>
                        <p:cond delay="0"/>
                      </p:stCondLst>
                      <p:childTnLst>
                        <p:par>
                          <p:cTn id="1662" fill="hold">
                            <p:stCondLst>
                              <p:cond delay="0"/>
                            </p:stCondLst>
                            <p:childTnLst>
                              <p:par>
                                <p:cTn id="1663" presetID="1" presetClass="exit" presetSubtype="0" fill="hold" grpId="1" nodeType="clickEffect">
                                  <p:stCondLst>
                                    <p:cond delay="0"/>
                                  </p:stCondLst>
                                  <p:childTnLst>
                                    <p:set>
                                      <p:cBhvr>
                                        <p:cTn id="1664" dur="1" fill="hold">
                                          <p:stCondLst>
                                            <p:cond delay="0"/>
                                          </p:stCondLst>
                                        </p:cTn>
                                        <p:tgtEl>
                                          <p:spTgt spid="115"/>
                                        </p:tgtEl>
                                        <p:attrNameLst>
                                          <p:attrName>style.visibility</p:attrName>
                                        </p:attrNameLst>
                                      </p:cBhvr>
                                      <p:to>
                                        <p:strVal val="hidden"/>
                                      </p:to>
                                    </p:set>
                                  </p:childTnLst>
                                </p:cTn>
                              </p:par>
                              <p:par>
                                <p:cTn id="1665" presetID="1" presetClass="exit" presetSubtype="0" fill="hold" grpId="3" nodeType="withEffect">
                                  <p:stCondLst>
                                    <p:cond delay="0"/>
                                  </p:stCondLst>
                                  <p:childTnLst>
                                    <p:set>
                                      <p:cBhvr>
                                        <p:cTn id="1666" dur="1" fill="hold">
                                          <p:stCondLst>
                                            <p:cond delay="0"/>
                                          </p:stCondLst>
                                        </p:cTn>
                                        <p:tgtEl>
                                          <p:spTgt spid="82"/>
                                        </p:tgtEl>
                                        <p:attrNameLst>
                                          <p:attrName>style.visibility</p:attrName>
                                        </p:attrNameLst>
                                      </p:cBhvr>
                                      <p:to>
                                        <p:strVal val="hidden"/>
                                      </p:to>
                                    </p:set>
                                  </p:childTnLst>
                                </p:cTn>
                              </p:par>
                              <p:par>
                                <p:cTn id="1667" presetID="10" presetClass="entr" presetSubtype="0" fill="hold" grpId="8" nodeType="withEffect">
                                  <p:stCondLst>
                                    <p:cond delay="0"/>
                                  </p:stCondLst>
                                  <p:childTnLst>
                                    <p:set>
                                      <p:cBhvr>
                                        <p:cTn id="1668" dur="1" fill="hold">
                                          <p:stCondLst>
                                            <p:cond delay="0"/>
                                          </p:stCondLst>
                                        </p:cTn>
                                        <p:tgtEl>
                                          <p:spTgt spid="90"/>
                                        </p:tgtEl>
                                        <p:attrNameLst>
                                          <p:attrName>style.visibility</p:attrName>
                                        </p:attrNameLst>
                                      </p:cBhvr>
                                      <p:to>
                                        <p:strVal val="visible"/>
                                      </p:to>
                                    </p:set>
                                    <p:animEffect transition="in" filter="fade">
                                      <p:cBhvr>
                                        <p:cTn id="1669" dur="500"/>
                                        <p:tgtEl>
                                          <p:spTgt spid="90"/>
                                        </p:tgtEl>
                                      </p:cBhvr>
                                    </p:animEffect>
                                  </p:childTnLst>
                                </p:cTn>
                              </p:par>
                            </p:childTnLst>
                          </p:cTn>
                        </p:par>
                      </p:childTnLst>
                    </p:cTn>
                  </p:par>
                </p:childTnLst>
              </p:cTn>
              <p:nextCondLst>
                <p:cond evt="onClick" delay="0">
                  <p:tgtEl>
                    <p:spTgt spid="115"/>
                  </p:tgtEl>
                </p:cond>
              </p:nextCondLst>
            </p:seq>
            <p:seq concurrent="1" nextAc="seek">
              <p:cTn id="1670" restart="whenNotActive" fill="hold" evtFilter="cancelBubble" nodeType="interactiveSeq">
                <p:stCondLst>
                  <p:cond evt="onClick" delay="0">
                    <p:tgtEl>
                      <p:spTgt spid="117"/>
                    </p:tgtEl>
                  </p:cond>
                </p:stCondLst>
                <p:endSync evt="end" delay="0">
                  <p:rtn val="all"/>
                </p:endSync>
                <p:childTnLst>
                  <p:par>
                    <p:cTn id="1671" fill="hold">
                      <p:stCondLst>
                        <p:cond delay="0"/>
                      </p:stCondLst>
                      <p:childTnLst>
                        <p:par>
                          <p:cTn id="1672" fill="hold">
                            <p:stCondLst>
                              <p:cond delay="0"/>
                            </p:stCondLst>
                            <p:childTnLst>
                              <p:par>
                                <p:cTn id="1673" presetID="1" presetClass="entr" presetSubtype="0" fill="hold" grpId="0" nodeType="clickEffect">
                                  <p:stCondLst>
                                    <p:cond delay="0"/>
                                  </p:stCondLst>
                                  <p:childTnLst>
                                    <p:set>
                                      <p:cBhvr>
                                        <p:cTn id="1674" dur="1" fill="hold">
                                          <p:stCondLst>
                                            <p:cond delay="0"/>
                                          </p:stCondLst>
                                        </p:cTn>
                                        <p:tgtEl>
                                          <p:spTgt spid="123"/>
                                        </p:tgtEl>
                                        <p:attrNameLst>
                                          <p:attrName>style.visibility</p:attrName>
                                        </p:attrNameLst>
                                      </p:cBhvr>
                                      <p:to>
                                        <p:strVal val="visible"/>
                                      </p:to>
                                    </p:set>
                                  </p:childTnLst>
                                </p:cTn>
                              </p:par>
                              <p:par>
                                <p:cTn id="1675" presetID="1" presetClass="entr" presetSubtype="0" fill="hold" grpId="4" nodeType="withEffect">
                                  <p:stCondLst>
                                    <p:cond delay="0"/>
                                  </p:stCondLst>
                                  <p:childTnLst>
                                    <p:set>
                                      <p:cBhvr>
                                        <p:cTn id="1676" dur="1" fill="hold">
                                          <p:stCondLst>
                                            <p:cond delay="0"/>
                                          </p:stCondLst>
                                        </p:cTn>
                                        <p:tgtEl>
                                          <p:spTgt spid="81"/>
                                        </p:tgtEl>
                                        <p:attrNameLst>
                                          <p:attrName>style.visibility</p:attrName>
                                        </p:attrNameLst>
                                      </p:cBhvr>
                                      <p:to>
                                        <p:strVal val="visible"/>
                                      </p:to>
                                    </p:set>
                                  </p:childTnLst>
                                </p:cTn>
                              </p:par>
                              <p:par>
                                <p:cTn id="1677" presetID="10" presetClass="exit" presetSubtype="0" fill="hold" grpId="0" nodeType="withEffect">
                                  <p:stCondLst>
                                    <p:cond delay="0"/>
                                  </p:stCondLst>
                                  <p:childTnLst>
                                    <p:animEffect transition="out" filter="fade">
                                      <p:cBhvr>
                                        <p:cTn id="1678" dur="500"/>
                                        <p:tgtEl>
                                          <p:spTgt spid="89"/>
                                        </p:tgtEl>
                                      </p:cBhvr>
                                    </p:animEffect>
                                    <p:set>
                                      <p:cBhvr>
                                        <p:cTn id="1679"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1680" restart="whenNotActive" fill="hold" evtFilter="cancelBubble" nodeType="interactiveSeq">
                <p:stCondLst>
                  <p:cond evt="onClick" delay="0">
                    <p:tgtEl>
                      <p:spTgt spid="118"/>
                    </p:tgtEl>
                  </p:cond>
                </p:stCondLst>
                <p:endSync evt="end" delay="0">
                  <p:rtn val="all"/>
                </p:endSync>
                <p:childTnLst>
                  <p:par>
                    <p:cTn id="1681" fill="hold">
                      <p:stCondLst>
                        <p:cond delay="0"/>
                      </p:stCondLst>
                      <p:childTnLst>
                        <p:par>
                          <p:cTn id="1682" fill="hold">
                            <p:stCondLst>
                              <p:cond delay="0"/>
                            </p:stCondLst>
                            <p:childTnLst>
                              <p:par>
                                <p:cTn id="1683" presetID="1" presetClass="entr" presetSubtype="0" fill="hold" grpId="0" nodeType="clickEffect">
                                  <p:stCondLst>
                                    <p:cond delay="0"/>
                                  </p:stCondLst>
                                  <p:childTnLst>
                                    <p:set>
                                      <p:cBhvr>
                                        <p:cTn id="1684" dur="1" fill="hold">
                                          <p:stCondLst>
                                            <p:cond delay="0"/>
                                          </p:stCondLst>
                                        </p:cTn>
                                        <p:tgtEl>
                                          <p:spTgt spid="124"/>
                                        </p:tgtEl>
                                        <p:attrNameLst>
                                          <p:attrName>style.visibility</p:attrName>
                                        </p:attrNameLst>
                                      </p:cBhvr>
                                      <p:to>
                                        <p:strVal val="visible"/>
                                      </p:to>
                                    </p:set>
                                  </p:childTnLst>
                                </p:cTn>
                              </p:par>
                              <p:par>
                                <p:cTn id="1685" presetID="10" presetClass="exit" presetSubtype="0" fill="hold" grpId="1" nodeType="withEffect">
                                  <p:stCondLst>
                                    <p:cond delay="0"/>
                                  </p:stCondLst>
                                  <p:childTnLst>
                                    <p:animEffect transition="out" filter="fade">
                                      <p:cBhvr>
                                        <p:cTn id="1686" dur="500"/>
                                        <p:tgtEl>
                                          <p:spTgt spid="89"/>
                                        </p:tgtEl>
                                      </p:cBhvr>
                                    </p:animEffect>
                                    <p:set>
                                      <p:cBhvr>
                                        <p:cTn id="1687"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1688" restart="whenNotActive" fill="hold" evtFilter="cancelBubble" nodeType="interactiveSeq">
                <p:stCondLst>
                  <p:cond evt="onClick" delay="0">
                    <p:tgtEl>
                      <p:spTgt spid="119"/>
                    </p:tgtEl>
                  </p:cond>
                </p:stCondLst>
                <p:endSync evt="end" delay="0">
                  <p:rtn val="all"/>
                </p:endSync>
                <p:childTnLst>
                  <p:par>
                    <p:cTn id="1689" fill="hold">
                      <p:stCondLst>
                        <p:cond delay="0"/>
                      </p:stCondLst>
                      <p:childTnLst>
                        <p:par>
                          <p:cTn id="1690" fill="hold">
                            <p:stCondLst>
                              <p:cond delay="0"/>
                            </p:stCondLst>
                            <p:childTnLst>
                              <p:par>
                                <p:cTn id="1691" presetID="1" presetClass="entr" presetSubtype="0" fill="hold" grpId="1" nodeType="clickEffect">
                                  <p:stCondLst>
                                    <p:cond delay="0"/>
                                  </p:stCondLst>
                                  <p:childTnLst>
                                    <p:set>
                                      <p:cBhvr>
                                        <p:cTn id="1692" dur="1" fill="hold">
                                          <p:stCondLst>
                                            <p:cond delay="0"/>
                                          </p:stCondLst>
                                        </p:cTn>
                                        <p:tgtEl>
                                          <p:spTgt spid="125"/>
                                        </p:tgtEl>
                                        <p:attrNameLst>
                                          <p:attrName>style.visibility</p:attrName>
                                        </p:attrNameLst>
                                      </p:cBhvr>
                                      <p:to>
                                        <p:strVal val="visible"/>
                                      </p:to>
                                    </p:set>
                                  </p:childTnLst>
                                </p:cTn>
                              </p:par>
                              <p:par>
                                <p:cTn id="1693" presetID="10" presetClass="exit" presetSubtype="0" fill="hold" grpId="2" nodeType="withEffect">
                                  <p:stCondLst>
                                    <p:cond delay="0"/>
                                  </p:stCondLst>
                                  <p:childTnLst>
                                    <p:animEffect transition="out" filter="fade">
                                      <p:cBhvr>
                                        <p:cTn id="1694" dur="500"/>
                                        <p:tgtEl>
                                          <p:spTgt spid="89"/>
                                        </p:tgtEl>
                                      </p:cBhvr>
                                    </p:animEffect>
                                    <p:set>
                                      <p:cBhvr>
                                        <p:cTn id="1695"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1696" restart="whenNotActive" fill="hold" evtFilter="cancelBubble" nodeType="interactiveSeq">
                <p:stCondLst>
                  <p:cond evt="onClick" delay="0">
                    <p:tgtEl>
                      <p:spTgt spid="121"/>
                    </p:tgtEl>
                  </p:cond>
                </p:stCondLst>
                <p:endSync evt="end" delay="0">
                  <p:rtn val="all"/>
                </p:endSync>
                <p:childTnLst>
                  <p:par>
                    <p:cTn id="1697" fill="hold">
                      <p:stCondLst>
                        <p:cond delay="0"/>
                      </p:stCondLst>
                      <p:childTnLst>
                        <p:par>
                          <p:cTn id="1698" fill="hold">
                            <p:stCondLst>
                              <p:cond delay="0"/>
                            </p:stCondLst>
                            <p:childTnLst>
                              <p:par>
                                <p:cTn id="1699" presetID="1" presetClass="entr" presetSubtype="0" fill="hold" grpId="0" nodeType="clickEffect">
                                  <p:stCondLst>
                                    <p:cond delay="0"/>
                                  </p:stCondLst>
                                  <p:childTnLst>
                                    <p:set>
                                      <p:cBhvr>
                                        <p:cTn id="1700" dur="1" fill="hold">
                                          <p:stCondLst>
                                            <p:cond delay="0"/>
                                          </p:stCondLst>
                                        </p:cTn>
                                        <p:tgtEl>
                                          <p:spTgt spid="127"/>
                                        </p:tgtEl>
                                        <p:attrNameLst>
                                          <p:attrName>style.visibility</p:attrName>
                                        </p:attrNameLst>
                                      </p:cBhvr>
                                      <p:to>
                                        <p:strVal val="visible"/>
                                      </p:to>
                                    </p:set>
                                  </p:childTnLst>
                                </p:cTn>
                              </p:par>
                              <p:par>
                                <p:cTn id="1701" presetID="1" presetClass="entr" presetSubtype="0" fill="hold" grpId="0" nodeType="withEffect">
                                  <p:stCondLst>
                                    <p:cond delay="0"/>
                                  </p:stCondLst>
                                  <p:childTnLst>
                                    <p:set>
                                      <p:cBhvr>
                                        <p:cTn id="1702" dur="1" fill="hold">
                                          <p:stCondLst>
                                            <p:cond delay="0"/>
                                          </p:stCondLst>
                                        </p:cTn>
                                        <p:tgtEl>
                                          <p:spTgt spid="81"/>
                                        </p:tgtEl>
                                        <p:attrNameLst>
                                          <p:attrName>style.visibility</p:attrName>
                                        </p:attrNameLst>
                                      </p:cBhvr>
                                      <p:to>
                                        <p:strVal val="visible"/>
                                      </p:to>
                                    </p:set>
                                  </p:childTnLst>
                                </p:cTn>
                              </p:par>
                              <p:par>
                                <p:cTn id="1703" presetID="10" presetClass="exit" presetSubtype="0" fill="hold" grpId="3" nodeType="withEffect">
                                  <p:stCondLst>
                                    <p:cond delay="0"/>
                                  </p:stCondLst>
                                  <p:childTnLst>
                                    <p:animEffect transition="out" filter="fade">
                                      <p:cBhvr>
                                        <p:cTn id="1704" dur="500"/>
                                        <p:tgtEl>
                                          <p:spTgt spid="89"/>
                                        </p:tgtEl>
                                      </p:cBhvr>
                                    </p:animEffect>
                                    <p:set>
                                      <p:cBhvr>
                                        <p:cTn id="1705"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1"/>
                  </p:tgtEl>
                </p:cond>
              </p:nextCondLst>
            </p:seq>
            <p:seq concurrent="1" nextAc="seek">
              <p:cTn id="1706" restart="whenNotActive" fill="hold" evtFilter="cancelBubble" nodeType="interactiveSeq">
                <p:stCondLst>
                  <p:cond evt="onClick" delay="0">
                    <p:tgtEl>
                      <p:spTgt spid="122"/>
                    </p:tgtEl>
                  </p:cond>
                </p:stCondLst>
                <p:endSync evt="end" delay="0">
                  <p:rtn val="all"/>
                </p:endSync>
                <p:childTnLst>
                  <p:par>
                    <p:cTn id="1707" fill="hold">
                      <p:stCondLst>
                        <p:cond delay="0"/>
                      </p:stCondLst>
                      <p:childTnLst>
                        <p:par>
                          <p:cTn id="1708" fill="hold">
                            <p:stCondLst>
                              <p:cond delay="0"/>
                            </p:stCondLst>
                            <p:childTnLst>
                              <p:par>
                                <p:cTn id="1709" presetID="1" presetClass="entr" presetSubtype="0" fill="hold" grpId="0" nodeType="clickEffect">
                                  <p:stCondLst>
                                    <p:cond delay="0"/>
                                  </p:stCondLst>
                                  <p:childTnLst>
                                    <p:set>
                                      <p:cBhvr>
                                        <p:cTn id="1710" dur="1" fill="hold">
                                          <p:stCondLst>
                                            <p:cond delay="0"/>
                                          </p:stCondLst>
                                        </p:cTn>
                                        <p:tgtEl>
                                          <p:spTgt spid="128"/>
                                        </p:tgtEl>
                                        <p:attrNameLst>
                                          <p:attrName>style.visibility</p:attrName>
                                        </p:attrNameLst>
                                      </p:cBhvr>
                                      <p:to>
                                        <p:strVal val="visible"/>
                                      </p:to>
                                    </p:set>
                                  </p:childTnLst>
                                </p:cTn>
                              </p:par>
                              <p:par>
                                <p:cTn id="1711" presetID="1" presetClass="entr" presetSubtype="0" fill="hold" grpId="0" nodeType="withEffect">
                                  <p:stCondLst>
                                    <p:cond delay="0"/>
                                  </p:stCondLst>
                                  <p:childTnLst>
                                    <p:set>
                                      <p:cBhvr>
                                        <p:cTn id="1712" dur="1" fill="hold">
                                          <p:stCondLst>
                                            <p:cond delay="0"/>
                                          </p:stCondLst>
                                        </p:cTn>
                                        <p:tgtEl>
                                          <p:spTgt spid="88"/>
                                        </p:tgtEl>
                                        <p:attrNameLst>
                                          <p:attrName>style.visibility</p:attrName>
                                        </p:attrNameLst>
                                      </p:cBhvr>
                                      <p:to>
                                        <p:strVal val="visible"/>
                                      </p:to>
                                    </p:set>
                                  </p:childTnLst>
                                </p:cTn>
                              </p:par>
                              <p:par>
                                <p:cTn id="1713" presetID="10" presetClass="exit" presetSubtype="0" fill="hold" grpId="4" nodeType="withEffect">
                                  <p:stCondLst>
                                    <p:cond delay="0"/>
                                  </p:stCondLst>
                                  <p:childTnLst>
                                    <p:animEffect transition="out" filter="fade">
                                      <p:cBhvr>
                                        <p:cTn id="1714" dur="500"/>
                                        <p:tgtEl>
                                          <p:spTgt spid="89"/>
                                        </p:tgtEl>
                                      </p:cBhvr>
                                    </p:animEffect>
                                    <p:set>
                                      <p:cBhvr>
                                        <p:cTn id="1715"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2"/>
                  </p:tgtEl>
                </p:cond>
              </p:nextCondLst>
            </p:seq>
            <p:seq concurrent="1" nextAc="seek">
              <p:cTn id="1716" restart="whenNotActive" fill="hold" evtFilter="cancelBubble" nodeType="interactiveSeq">
                <p:stCondLst>
                  <p:cond evt="onClick" delay="0">
                    <p:tgtEl>
                      <p:spTgt spid="120"/>
                    </p:tgtEl>
                  </p:cond>
                </p:stCondLst>
                <p:endSync evt="end" delay="0">
                  <p:rtn val="all"/>
                </p:endSync>
                <p:childTnLst>
                  <p:par>
                    <p:cTn id="1717" fill="hold">
                      <p:stCondLst>
                        <p:cond delay="0"/>
                      </p:stCondLst>
                      <p:childTnLst>
                        <p:par>
                          <p:cTn id="1718" fill="hold">
                            <p:stCondLst>
                              <p:cond delay="0"/>
                            </p:stCondLst>
                            <p:childTnLst>
                              <p:par>
                                <p:cTn id="1719" presetID="1" presetClass="entr" presetSubtype="0" fill="hold" grpId="0" nodeType="clickEffect">
                                  <p:stCondLst>
                                    <p:cond delay="0"/>
                                  </p:stCondLst>
                                  <p:childTnLst>
                                    <p:set>
                                      <p:cBhvr>
                                        <p:cTn id="1720" dur="1" fill="hold">
                                          <p:stCondLst>
                                            <p:cond delay="0"/>
                                          </p:stCondLst>
                                        </p:cTn>
                                        <p:tgtEl>
                                          <p:spTgt spid="126"/>
                                        </p:tgtEl>
                                        <p:attrNameLst>
                                          <p:attrName>style.visibility</p:attrName>
                                        </p:attrNameLst>
                                      </p:cBhvr>
                                      <p:to>
                                        <p:strVal val="visible"/>
                                      </p:to>
                                    </p:set>
                                  </p:childTnLst>
                                </p:cTn>
                              </p:par>
                              <p:par>
                                <p:cTn id="1721" presetID="1" presetClass="entr" presetSubtype="0" fill="hold" grpId="1" nodeType="withEffect">
                                  <p:stCondLst>
                                    <p:cond delay="0"/>
                                  </p:stCondLst>
                                  <p:childTnLst>
                                    <p:set>
                                      <p:cBhvr>
                                        <p:cTn id="1722" dur="1" fill="hold">
                                          <p:stCondLst>
                                            <p:cond delay="0"/>
                                          </p:stCondLst>
                                        </p:cTn>
                                        <p:tgtEl>
                                          <p:spTgt spid="81"/>
                                        </p:tgtEl>
                                        <p:attrNameLst>
                                          <p:attrName>style.visibility</p:attrName>
                                        </p:attrNameLst>
                                      </p:cBhvr>
                                      <p:to>
                                        <p:strVal val="visible"/>
                                      </p:to>
                                    </p:set>
                                  </p:childTnLst>
                                </p:cTn>
                              </p:par>
                              <p:par>
                                <p:cTn id="1723" presetID="10" presetClass="exit" presetSubtype="0" fill="hold" grpId="5" nodeType="withEffect">
                                  <p:stCondLst>
                                    <p:cond delay="0"/>
                                  </p:stCondLst>
                                  <p:childTnLst>
                                    <p:animEffect transition="out" filter="fade">
                                      <p:cBhvr>
                                        <p:cTn id="1724" dur="500"/>
                                        <p:tgtEl>
                                          <p:spTgt spid="89"/>
                                        </p:tgtEl>
                                      </p:cBhvr>
                                    </p:animEffect>
                                    <p:set>
                                      <p:cBhvr>
                                        <p:cTn id="1725"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1726" restart="whenNotActive" fill="hold" evtFilter="cancelBubble" nodeType="interactiveSeq">
                <p:stCondLst>
                  <p:cond evt="onClick" delay="0">
                    <p:tgtEl>
                      <p:spTgt spid="128"/>
                    </p:tgtEl>
                  </p:cond>
                </p:stCondLst>
                <p:endSync evt="end" delay="0">
                  <p:rtn val="all"/>
                </p:endSync>
                <p:childTnLst>
                  <p:par>
                    <p:cTn id="1727" fill="hold">
                      <p:stCondLst>
                        <p:cond delay="0"/>
                      </p:stCondLst>
                      <p:childTnLst>
                        <p:par>
                          <p:cTn id="1728" fill="hold">
                            <p:stCondLst>
                              <p:cond delay="0"/>
                            </p:stCondLst>
                            <p:childTnLst>
                              <p:par>
                                <p:cTn id="1729" presetID="1" presetClass="exit" presetSubtype="0" fill="hold" grpId="1" nodeType="clickEffect">
                                  <p:stCondLst>
                                    <p:cond delay="0"/>
                                  </p:stCondLst>
                                  <p:childTnLst>
                                    <p:set>
                                      <p:cBhvr>
                                        <p:cTn id="1730" dur="1" fill="hold">
                                          <p:stCondLst>
                                            <p:cond delay="0"/>
                                          </p:stCondLst>
                                        </p:cTn>
                                        <p:tgtEl>
                                          <p:spTgt spid="128"/>
                                        </p:tgtEl>
                                        <p:attrNameLst>
                                          <p:attrName>style.visibility</p:attrName>
                                        </p:attrNameLst>
                                      </p:cBhvr>
                                      <p:to>
                                        <p:strVal val="hidden"/>
                                      </p:to>
                                    </p:set>
                                  </p:childTnLst>
                                </p:cTn>
                              </p:par>
                              <p:par>
                                <p:cTn id="1731" presetID="1" presetClass="exit" presetSubtype="0" fill="hold" grpId="1" nodeType="withEffect">
                                  <p:stCondLst>
                                    <p:cond delay="0"/>
                                  </p:stCondLst>
                                  <p:childTnLst>
                                    <p:set>
                                      <p:cBhvr>
                                        <p:cTn id="1732" dur="1" fill="hold">
                                          <p:stCondLst>
                                            <p:cond delay="0"/>
                                          </p:stCondLst>
                                        </p:cTn>
                                        <p:tgtEl>
                                          <p:spTgt spid="88"/>
                                        </p:tgtEl>
                                        <p:attrNameLst>
                                          <p:attrName>style.visibility</p:attrName>
                                        </p:attrNameLst>
                                      </p:cBhvr>
                                      <p:to>
                                        <p:strVal val="hidden"/>
                                      </p:to>
                                    </p:set>
                                  </p:childTnLst>
                                </p:cTn>
                              </p:par>
                              <p:par>
                                <p:cTn id="1733" presetID="10" presetClass="entr" presetSubtype="0" fill="hold" grpId="6" nodeType="withEffect">
                                  <p:stCondLst>
                                    <p:cond delay="0"/>
                                  </p:stCondLst>
                                  <p:childTnLst>
                                    <p:set>
                                      <p:cBhvr>
                                        <p:cTn id="1734" dur="1" fill="hold">
                                          <p:stCondLst>
                                            <p:cond delay="0"/>
                                          </p:stCondLst>
                                        </p:cTn>
                                        <p:tgtEl>
                                          <p:spTgt spid="89"/>
                                        </p:tgtEl>
                                        <p:attrNameLst>
                                          <p:attrName>style.visibility</p:attrName>
                                        </p:attrNameLst>
                                      </p:cBhvr>
                                      <p:to>
                                        <p:strVal val="visible"/>
                                      </p:to>
                                    </p:set>
                                    <p:animEffect transition="in" filter="fade">
                                      <p:cBhvr>
                                        <p:cTn id="1735" dur="500"/>
                                        <p:tgtEl>
                                          <p:spTgt spid="89"/>
                                        </p:tgtEl>
                                      </p:cBhvr>
                                    </p:animEffect>
                                  </p:childTnLst>
                                </p:cTn>
                              </p:par>
                            </p:childTnLst>
                          </p:cTn>
                        </p:par>
                      </p:childTnLst>
                    </p:cTn>
                  </p:par>
                </p:childTnLst>
              </p:cTn>
              <p:nextCondLst>
                <p:cond evt="onClick" delay="0">
                  <p:tgtEl>
                    <p:spTgt spid="128"/>
                  </p:tgtEl>
                </p:cond>
              </p:nextCondLst>
            </p:seq>
            <p:seq concurrent="1" nextAc="seek">
              <p:cTn id="1736" restart="whenNotActive" fill="hold" evtFilter="cancelBubble" nodeType="interactiveSeq">
                <p:stCondLst>
                  <p:cond evt="onClick" delay="0">
                    <p:tgtEl>
                      <p:spTgt spid="123"/>
                    </p:tgtEl>
                  </p:cond>
                </p:stCondLst>
                <p:endSync evt="end" delay="0">
                  <p:rtn val="all"/>
                </p:endSync>
                <p:childTnLst>
                  <p:par>
                    <p:cTn id="1737" fill="hold">
                      <p:stCondLst>
                        <p:cond delay="0"/>
                      </p:stCondLst>
                      <p:childTnLst>
                        <p:par>
                          <p:cTn id="1738" fill="hold">
                            <p:stCondLst>
                              <p:cond delay="0"/>
                            </p:stCondLst>
                            <p:childTnLst>
                              <p:par>
                                <p:cTn id="1739" presetID="1" presetClass="exit" presetSubtype="0" fill="hold" grpId="1" nodeType="clickEffect">
                                  <p:stCondLst>
                                    <p:cond delay="0"/>
                                  </p:stCondLst>
                                  <p:childTnLst>
                                    <p:set>
                                      <p:cBhvr>
                                        <p:cTn id="1740" dur="1" fill="hold">
                                          <p:stCondLst>
                                            <p:cond delay="0"/>
                                          </p:stCondLst>
                                        </p:cTn>
                                        <p:tgtEl>
                                          <p:spTgt spid="123"/>
                                        </p:tgtEl>
                                        <p:attrNameLst>
                                          <p:attrName>style.visibility</p:attrName>
                                        </p:attrNameLst>
                                      </p:cBhvr>
                                      <p:to>
                                        <p:strVal val="hidden"/>
                                      </p:to>
                                    </p:set>
                                  </p:childTnLst>
                                </p:cTn>
                              </p:par>
                              <p:par>
                                <p:cTn id="1741" presetID="1" presetClass="exit" presetSubtype="0" fill="hold" grpId="2" nodeType="withEffect">
                                  <p:stCondLst>
                                    <p:cond delay="0"/>
                                  </p:stCondLst>
                                  <p:childTnLst>
                                    <p:set>
                                      <p:cBhvr>
                                        <p:cTn id="1742" dur="1" fill="hold">
                                          <p:stCondLst>
                                            <p:cond delay="0"/>
                                          </p:stCondLst>
                                        </p:cTn>
                                        <p:tgtEl>
                                          <p:spTgt spid="81"/>
                                        </p:tgtEl>
                                        <p:attrNameLst>
                                          <p:attrName>style.visibility</p:attrName>
                                        </p:attrNameLst>
                                      </p:cBhvr>
                                      <p:to>
                                        <p:strVal val="hidden"/>
                                      </p:to>
                                    </p:set>
                                  </p:childTnLst>
                                </p:cTn>
                              </p:par>
                              <p:par>
                                <p:cTn id="1743" presetID="10" presetClass="entr" presetSubtype="0" fill="hold" grpId="7" nodeType="withEffect">
                                  <p:stCondLst>
                                    <p:cond delay="0"/>
                                  </p:stCondLst>
                                  <p:childTnLst>
                                    <p:set>
                                      <p:cBhvr>
                                        <p:cTn id="1744" dur="1" fill="hold">
                                          <p:stCondLst>
                                            <p:cond delay="0"/>
                                          </p:stCondLst>
                                        </p:cTn>
                                        <p:tgtEl>
                                          <p:spTgt spid="89"/>
                                        </p:tgtEl>
                                        <p:attrNameLst>
                                          <p:attrName>style.visibility</p:attrName>
                                        </p:attrNameLst>
                                      </p:cBhvr>
                                      <p:to>
                                        <p:strVal val="visible"/>
                                      </p:to>
                                    </p:set>
                                    <p:animEffect transition="in" filter="fade">
                                      <p:cBhvr>
                                        <p:cTn id="1745" dur="500"/>
                                        <p:tgtEl>
                                          <p:spTgt spid="89"/>
                                        </p:tgtEl>
                                      </p:cBhvr>
                                    </p:animEffect>
                                  </p:childTnLst>
                                </p:cTn>
                              </p:par>
                            </p:childTnLst>
                          </p:cTn>
                        </p:par>
                      </p:childTnLst>
                    </p:cTn>
                  </p:par>
                </p:childTnLst>
              </p:cTn>
              <p:nextCondLst>
                <p:cond evt="onClick" delay="0">
                  <p:tgtEl>
                    <p:spTgt spid="123"/>
                  </p:tgtEl>
                </p:cond>
              </p:nextCondLst>
            </p:seq>
            <p:seq concurrent="1" nextAc="seek">
              <p:cTn id="1746" restart="whenNotActive" fill="hold" evtFilter="cancelBubble" nodeType="interactiveSeq">
                <p:stCondLst>
                  <p:cond evt="onClick" delay="0">
                    <p:tgtEl>
                      <p:spTgt spid="124"/>
                    </p:tgtEl>
                  </p:cond>
                </p:stCondLst>
                <p:endSync evt="end" delay="0">
                  <p:rtn val="all"/>
                </p:endSync>
                <p:childTnLst>
                  <p:par>
                    <p:cTn id="1747" fill="hold">
                      <p:stCondLst>
                        <p:cond delay="0"/>
                      </p:stCondLst>
                      <p:childTnLst>
                        <p:par>
                          <p:cTn id="1748" fill="hold">
                            <p:stCondLst>
                              <p:cond delay="0"/>
                            </p:stCondLst>
                            <p:childTnLst>
                              <p:par>
                                <p:cTn id="1749" presetID="1" presetClass="exit" presetSubtype="0" fill="hold" grpId="1" nodeType="clickEffect">
                                  <p:stCondLst>
                                    <p:cond delay="0"/>
                                  </p:stCondLst>
                                  <p:childTnLst>
                                    <p:set>
                                      <p:cBhvr>
                                        <p:cTn id="1750" dur="1" fill="hold">
                                          <p:stCondLst>
                                            <p:cond delay="0"/>
                                          </p:stCondLst>
                                        </p:cTn>
                                        <p:tgtEl>
                                          <p:spTgt spid="124"/>
                                        </p:tgtEl>
                                        <p:attrNameLst>
                                          <p:attrName>style.visibility</p:attrName>
                                        </p:attrNameLst>
                                      </p:cBhvr>
                                      <p:to>
                                        <p:strVal val="hidden"/>
                                      </p:to>
                                    </p:set>
                                  </p:childTnLst>
                                </p:cTn>
                              </p:par>
                              <p:par>
                                <p:cTn id="1751" presetID="10" presetClass="entr" presetSubtype="0" fill="hold" grpId="8" nodeType="withEffect">
                                  <p:stCondLst>
                                    <p:cond delay="0"/>
                                  </p:stCondLst>
                                  <p:childTnLst>
                                    <p:set>
                                      <p:cBhvr>
                                        <p:cTn id="1752" dur="1" fill="hold">
                                          <p:stCondLst>
                                            <p:cond delay="0"/>
                                          </p:stCondLst>
                                        </p:cTn>
                                        <p:tgtEl>
                                          <p:spTgt spid="89"/>
                                        </p:tgtEl>
                                        <p:attrNameLst>
                                          <p:attrName>style.visibility</p:attrName>
                                        </p:attrNameLst>
                                      </p:cBhvr>
                                      <p:to>
                                        <p:strVal val="visible"/>
                                      </p:to>
                                    </p:set>
                                    <p:animEffect transition="in" filter="fade">
                                      <p:cBhvr>
                                        <p:cTn id="1753" dur="500"/>
                                        <p:tgtEl>
                                          <p:spTgt spid="89"/>
                                        </p:tgtEl>
                                      </p:cBhvr>
                                    </p:animEffect>
                                  </p:childTnLst>
                                </p:cTn>
                              </p:par>
                            </p:childTnLst>
                          </p:cTn>
                        </p:par>
                      </p:childTnLst>
                    </p:cTn>
                  </p:par>
                </p:childTnLst>
              </p:cTn>
              <p:nextCondLst>
                <p:cond evt="onClick" delay="0">
                  <p:tgtEl>
                    <p:spTgt spid="124"/>
                  </p:tgtEl>
                </p:cond>
              </p:nextCondLst>
            </p:seq>
            <p:seq concurrent="1" nextAc="seek">
              <p:cTn id="1754" restart="whenNotActive" fill="hold" evtFilter="cancelBubble" nodeType="interactiveSeq">
                <p:stCondLst>
                  <p:cond evt="onClick" delay="0">
                    <p:tgtEl>
                      <p:spTgt spid="125"/>
                    </p:tgtEl>
                  </p:cond>
                </p:stCondLst>
                <p:endSync evt="end" delay="0">
                  <p:rtn val="all"/>
                </p:endSync>
                <p:childTnLst>
                  <p:par>
                    <p:cTn id="1755" fill="hold">
                      <p:stCondLst>
                        <p:cond delay="0"/>
                      </p:stCondLst>
                      <p:childTnLst>
                        <p:par>
                          <p:cTn id="1756" fill="hold">
                            <p:stCondLst>
                              <p:cond delay="0"/>
                            </p:stCondLst>
                            <p:childTnLst>
                              <p:par>
                                <p:cTn id="1757" presetID="1" presetClass="exit" presetSubtype="0" fill="hold" grpId="0" nodeType="clickEffect">
                                  <p:stCondLst>
                                    <p:cond delay="0"/>
                                  </p:stCondLst>
                                  <p:childTnLst>
                                    <p:set>
                                      <p:cBhvr>
                                        <p:cTn id="1758" dur="1" fill="hold">
                                          <p:stCondLst>
                                            <p:cond delay="0"/>
                                          </p:stCondLst>
                                        </p:cTn>
                                        <p:tgtEl>
                                          <p:spTgt spid="125"/>
                                        </p:tgtEl>
                                        <p:attrNameLst>
                                          <p:attrName>style.visibility</p:attrName>
                                        </p:attrNameLst>
                                      </p:cBhvr>
                                      <p:to>
                                        <p:strVal val="hidden"/>
                                      </p:to>
                                    </p:set>
                                  </p:childTnLst>
                                </p:cTn>
                              </p:par>
                              <p:par>
                                <p:cTn id="1759" presetID="10" presetClass="entr" presetSubtype="0" fill="hold" grpId="9" nodeType="withEffect">
                                  <p:stCondLst>
                                    <p:cond delay="0"/>
                                  </p:stCondLst>
                                  <p:childTnLst>
                                    <p:set>
                                      <p:cBhvr>
                                        <p:cTn id="1760" dur="1" fill="hold">
                                          <p:stCondLst>
                                            <p:cond delay="0"/>
                                          </p:stCondLst>
                                        </p:cTn>
                                        <p:tgtEl>
                                          <p:spTgt spid="89"/>
                                        </p:tgtEl>
                                        <p:attrNameLst>
                                          <p:attrName>style.visibility</p:attrName>
                                        </p:attrNameLst>
                                      </p:cBhvr>
                                      <p:to>
                                        <p:strVal val="visible"/>
                                      </p:to>
                                    </p:set>
                                    <p:animEffect transition="in" filter="fade">
                                      <p:cBhvr>
                                        <p:cTn id="1761" dur="500"/>
                                        <p:tgtEl>
                                          <p:spTgt spid="89"/>
                                        </p:tgtEl>
                                      </p:cBhvr>
                                    </p:animEffect>
                                  </p:childTnLst>
                                </p:cTn>
                              </p:par>
                            </p:childTnLst>
                          </p:cTn>
                        </p:par>
                      </p:childTnLst>
                    </p:cTn>
                  </p:par>
                </p:childTnLst>
              </p:cTn>
              <p:nextCondLst>
                <p:cond evt="onClick" delay="0">
                  <p:tgtEl>
                    <p:spTgt spid="125"/>
                  </p:tgtEl>
                </p:cond>
              </p:nextCondLst>
            </p:seq>
            <p:seq concurrent="1" nextAc="seek">
              <p:cTn id="1762" restart="whenNotActive" fill="hold" evtFilter="cancelBubble" nodeType="interactiveSeq">
                <p:stCondLst>
                  <p:cond evt="onClick" delay="0">
                    <p:tgtEl>
                      <p:spTgt spid="126"/>
                    </p:tgtEl>
                  </p:cond>
                </p:stCondLst>
                <p:endSync evt="end" delay="0">
                  <p:rtn val="all"/>
                </p:endSync>
                <p:childTnLst>
                  <p:par>
                    <p:cTn id="1763" fill="hold">
                      <p:stCondLst>
                        <p:cond delay="0"/>
                      </p:stCondLst>
                      <p:childTnLst>
                        <p:par>
                          <p:cTn id="1764" fill="hold">
                            <p:stCondLst>
                              <p:cond delay="0"/>
                            </p:stCondLst>
                            <p:childTnLst>
                              <p:par>
                                <p:cTn id="1765" presetID="1" presetClass="exit" presetSubtype="0" fill="hold" grpId="1" nodeType="clickEffect">
                                  <p:stCondLst>
                                    <p:cond delay="0"/>
                                  </p:stCondLst>
                                  <p:childTnLst>
                                    <p:set>
                                      <p:cBhvr>
                                        <p:cTn id="1766" dur="1" fill="hold">
                                          <p:stCondLst>
                                            <p:cond delay="0"/>
                                          </p:stCondLst>
                                        </p:cTn>
                                        <p:tgtEl>
                                          <p:spTgt spid="126"/>
                                        </p:tgtEl>
                                        <p:attrNameLst>
                                          <p:attrName>style.visibility</p:attrName>
                                        </p:attrNameLst>
                                      </p:cBhvr>
                                      <p:to>
                                        <p:strVal val="hidden"/>
                                      </p:to>
                                    </p:set>
                                  </p:childTnLst>
                                </p:cTn>
                              </p:par>
                              <p:par>
                                <p:cTn id="1767" presetID="1" presetClass="exit" presetSubtype="0" fill="hold" grpId="3" nodeType="withEffect">
                                  <p:stCondLst>
                                    <p:cond delay="0"/>
                                  </p:stCondLst>
                                  <p:childTnLst>
                                    <p:set>
                                      <p:cBhvr>
                                        <p:cTn id="1768" dur="1" fill="hold">
                                          <p:stCondLst>
                                            <p:cond delay="0"/>
                                          </p:stCondLst>
                                        </p:cTn>
                                        <p:tgtEl>
                                          <p:spTgt spid="81"/>
                                        </p:tgtEl>
                                        <p:attrNameLst>
                                          <p:attrName>style.visibility</p:attrName>
                                        </p:attrNameLst>
                                      </p:cBhvr>
                                      <p:to>
                                        <p:strVal val="hidden"/>
                                      </p:to>
                                    </p:set>
                                  </p:childTnLst>
                                </p:cTn>
                              </p:par>
                              <p:par>
                                <p:cTn id="1769" presetID="10" presetClass="entr" presetSubtype="0" fill="hold" grpId="10" nodeType="withEffect">
                                  <p:stCondLst>
                                    <p:cond delay="0"/>
                                  </p:stCondLst>
                                  <p:childTnLst>
                                    <p:set>
                                      <p:cBhvr>
                                        <p:cTn id="1770" dur="1" fill="hold">
                                          <p:stCondLst>
                                            <p:cond delay="0"/>
                                          </p:stCondLst>
                                        </p:cTn>
                                        <p:tgtEl>
                                          <p:spTgt spid="89"/>
                                        </p:tgtEl>
                                        <p:attrNameLst>
                                          <p:attrName>style.visibility</p:attrName>
                                        </p:attrNameLst>
                                      </p:cBhvr>
                                      <p:to>
                                        <p:strVal val="visible"/>
                                      </p:to>
                                    </p:set>
                                    <p:animEffect transition="in" filter="fade">
                                      <p:cBhvr>
                                        <p:cTn id="1771" dur="500"/>
                                        <p:tgtEl>
                                          <p:spTgt spid="89"/>
                                        </p:tgtEl>
                                      </p:cBhvr>
                                    </p:animEffect>
                                  </p:childTnLst>
                                </p:cTn>
                              </p:par>
                            </p:childTnLst>
                          </p:cTn>
                        </p:par>
                      </p:childTnLst>
                    </p:cTn>
                  </p:par>
                </p:childTnLst>
              </p:cTn>
              <p:nextCondLst>
                <p:cond evt="onClick" delay="0">
                  <p:tgtEl>
                    <p:spTgt spid="126"/>
                  </p:tgtEl>
                </p:cond>
              </p:nextCondLst>
            </p:seq>
            <p:seq concurrent="1" nextAc="seek">
              <p:cTn id="1772" restart="whenNotActive" fill="hold" evtFilter="cancelBubble" nodeType="interactiveSeq">
                <p:stCondLst>
                  <p:cond evt="onClick" delay="0">
                    <p:tgtEl>
                      <p:spTgt spid="127"/>
                    </p:tgtEl>
                  </p:cond>
                </p:stCondLst>
                <p:endSync evt="end" delay="0">
                  <p:rtn val="all"/>
                </p:endSync>
                <p:childTnLst>
                  <p:par>
                    <p:cTn id="1773" fill="hold">
                      <p:stCondLst>
                        <p:cond delay="0"/>
                      </p:stCondLst>
                      <p:childTnLst>
                        <p:par>
                          <p:cTn id="1774" fill="hold">
                            <p:stCondLst>
                              <p:cond delay="0"/>
                            </p:stCondLst>
                            <p:childTnLst>
                              <p:par>
                                <p:cTn id="1775" presetID="1" presetClass="exit" presetSubtype="0" fill="hold" grpId="1" nodeType="clickEffect">
                                  <p:stCondLst>
                                    <p:cond delay="0"/>
                                  </p:stCondLst>
                                  <p:childTnLst>
                                    <p:set>
                                      <p:cBhvr>
                                        <p:cTn id="1776" dur="1" fill="hold">
                                          <p:stCondLst>
                                            <p:cond delay="0"/>
                                          </p:stCondLst>
                                        </p:cTn>
                                        <p:tgtEl>
                                          <p:spTgt spid="127"/>
                                        </p:tgtEl>
                                        <p:attrNameLst>
                                          <p:attrName>style.visibility</p:attrName>
                                        </p:attrNameLst>
                                      </p:cBhvr>
                                      <p:to>
                                        <p:strVal val="hidden"/>
                                      </p:to>
                                    </p:set>
                                  </p:childTnLst>
                                </p:cTn>
                              </p:par>
                              <p:par>
                                <p:cTn id="1777" presetID="1" presetClass="exit" presetSubtype="0" fill="hold" grpId="5" nodeType="withEffect">
                                  <p:stCondLst>
                                    <p:cond delay="0"/>
                                  </p:stCondLst>
                                  <p:childTnLst>
                                    <p:set>
                                      <p:cBhvr>
                                        <p:cTn id="1778" dur="1" fill="hold">
                                          <p:stCondLst>
                                            <p:cond delay="0"/>
                                          </p:stCondLst>
                                        </p:cTn>
                                        <p:tgtEl>
                                          <p:spTgt spid="81"/>
                                        </p:tgtEl>
                                        <p:attrNameLst>
                                          <p:attrName>style.visibility</p:attrName>
                                        </p:attrNameLst>
                                      </p:cBhvr>
                                      <p:to>
                                        <p:strVal val="hidden"/>
                                      </p:to>
                                    </p:set>
                                  </p:childTnLst>
                                </p:cTn>
                              </p:par>
                              <p:par>
                                <p:cTn id="1779" presetID="10" presetClass="entr" presetSubtype="0" fill="hold" grpId="11" nodeType="withEffect">
                                  <p:stCondLst>
                                    <p:cond delay="0"/>
                                  </p:stCondLst>
                                  <p:childTnLst>
                                    <p:set>
                                      <p:cBhvr>
                                        <p:cTn id="1780" dur="1" fill="hold">
                                          <p:stCondLst>
                                            <p:cond delay="0"/>
                                          </p:stCondLst>
                                        </p:cTn>
                                        <p:tgtEl>
                                          <p:spTgt spid="89"/>
                                        </p:tgtEl>
                                        <p:attrNameLst>
                                          <p:attrName>style.visibility</p:attrName>
                                        </p:attrNameLst>
                                      </p:cBhvr>
                                      <p:to>
                                        <p:strVal val="visible"/>
                                      </p:to>
                                    </p:set>
                                    <p:animEffect transition="in" filter="fade">
                                      <p:cBhvr>
                                        <p:cTn id="1781" dur="500"/>
                                        <p:tgtEl>
                                          <p:spTgt spid="89"/>
                                        </p:tgtEl>
                                      </p:cBhvr>
                                    </p:animEffect>
                                  </p:childTnLst>
                                </p:cTn>
                              </p:par>
                            </p:childTnLst>
                          </p:cTn>
                        </p:par>
                      </p:childTnLst>
                    </p:cTn>
                  </p:par>
                </p:childTnLst>
              </p:cTn>
              <p:nextCondLst>
                <p:cond evt="onClick" delay="0">
                  <p:tgtEl>
                    <p:spTgt spid="127"/>
                  </p:tgtEl>
                </p:cond>
              </p:nextCondLst>
            </p:seq>
            <p:seq concurrent="1" nextAc="seek">
              <p:cTn id="1782" restart="whenNotActive" fill="hold" evtFilter="cancelBubble" nodeType="interactiveSeq">
                <p:stCondLst>
                  <p:cond evt="onClick" delay="0">
                    <p:tgtEl>
                      <p:spTgt spid="129"/>
                    </p:tgtEl>
                  </p:cond>
                </p:stCondLst>
                <p:endSync evt="end" delay="0">
                  <p:rtn val="all"/>
                </p:endSync>
                <p:childTnLst>
                  <p:par>
                    <p:cTn id="1783" fill="hold">
                      <p:stCondLst>
                        <p:cond delay="0"/>
                      </p:stCondLst>
                      <p:childTnLst>
                        <p:par>
                          <p:cTn id="1784" fill="hold">
                            <p:stCondLst>
                              <p:cond delay="0"/>
                            </p:stCondLst>
                            <p:childTnLst>
                              <p:par>
                                <p:cTn id="1785" presetID="1" presetClass="entr" presetSubtype="0" fill="hold" grpId="0" nodeType="clickEffect">
                                  <p:stCondLst>
                                    <p:cond delay="0"/>
                                  </p:stCondLst>
                                  <p:childTnLst>
                                    <p:set>
                                      <p:cBhvr>
                                        <p:cTn id="1786" dur="1" fill="hold">
                                          <p:stCondLst>
                                            <p:cond delay="0"/>
                                          </p:stCondLst>
                                        </p:cTn>
                                        <p:tgtEl>
                                          <p:spTgt spid="135"/>
                                        </p:tgtEl>
                                        <p:attrNameLst>
                                          <p:attrName>style.visibility</p:attrName>
                                        </p:attrNameLst>
                                      </p:cBhvr>
                                      <p:to>
                                        <p:strVal val="visible"/>
                                      </p:to>
                                    </p:set>
                                  </p:childTnLst>
                                </p:cTn>
                              </p:par>
                              <p:par>
                                <p:cTn id="1787" presetID="1" presetClass="entr" presetSubtype="0" fill="hold" grpId="2" nodeType="withEffect">
                                  <p:stCondLst>
                                    <p:cond delay="0"/>
                                  </p:stCondLst>
                                  <p:childTnLst>
                                    <p:set>
                                      <p:cBhvr>
                                        <p:cTn id="1788" dur="1" fill="hold">
                                          <p:stCondLst>
                                            <p:cond delay="0"/>
                                          </p:stCondLst>
                                        </p:cTn>
                                        <p:tgtEl>
                                          <p:spTgt spid="144"/>
                                        </p:tgtEl>
                                        <p:attrNameLst>
                                          <p:attrName>style.visibility</p:attrName>
                                        </p:attrNameLst>
                                      </p:cBhvr>
                                      <p:to>
                                        <p:strVal val="visible"/>
                                      </p:to>
                                    </p:set>
                                  </p:childTnLst>
                                </p:cTn>
                              </p:par>
                              <p:par>
                                <p:cTn id="1789" presetID="10" presetClass="exit" presetSubtype="0" fill="hold" grpId="5" nodeType="withEffect">
                                  <p:stCondLst>
                                    <p:cond delay="0"/>
                                  </p:stCondLst>
                                  <p:childTnLst>
                                    <p:animEffect transition="out" filter="fade">
                                      <p:cBhvr>
                                        <p:cTn id="1790" dur="500"/>
                                        <p:tgtEl>
                                          <p:spTgt spid="151"/>
                                        </p:tgtEl>
                                      </p:cBhvr>
                                    </p:animEffect>
                                    <p:set>
                                      <p:cBhvr>
                                        <p:cTn id="1791"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29"/>
                  </p:tgtEl>
                </p:cond>
              </p:nextCondLst>
            </p:seq>
            <p:seq concurrent="1" nextAc="seek">
              <p:cTn id="1792" restart="whenNotActive" fill="hold" evtFilter="cancelBubble" nodeType="interactiveSeq">
                <p:stCondLst>
                  <p:cond evt="onClick" delay="0">
                    <p:tgtEl>
                      <p:spTgt spid="130"/>
                    </p:tgtEl>
                  </p:cond>
                </p:stCondLst>
                <p:endSync evt="end" delay="0">
                  <p:rtn val="all"/>
                </p:endSync>
                <p:childTnLst>
                  <p:par>
                    <p:cTn id="1793" fill="hold">
                      <p:stCondLst>
                        <p:cond delay="0"/>
                      </p:stCondLst>
                      <p:childTnLst>
                        <p:par>
                          <p:cTn id="1794" fill="hold">
                            <p:stCondLst>
                              <p:cond delay="0"/>
                            </p:stCondLst>
                            <p:childTnLst>
                              <p:par>
                                <p:cTn id="1795" presetID="1" presetClass="entr" presetSubtype="0" fill="hold" grpId="0" nodeType="clickEffect">
                                  <p:stCondLst>
                                    <p:cond delay="0"/>
                                  </p:stCondLst>
                                  <p:childTnLst>
                                    <p:set>
                                      <p:cBhvr>
                                        <p:cTn id="1796" dur="1" fill="hold">
                                          <p:stCondLst>
                                            <p:cond delay="0"/>
                                          </p:stCondLst>
                                        </p:cTn>
                                        <p:tgtEl>
                                          <p:spTgt spid="136"/>
                                        </p:tgtEl>
                                        <p:attrNameLst>
                                          <p:attrName>style.visibility</p:attrName>
                                        </p:attrNameLst>
                                      </p:cBhvr>
                                      <p:to>
                                        <p:strVal val="visible"/>
                                      </p:to>
                                    </p:set>
                                  </p:childTnLst>
                                </p:cTn>
                              </p:par>
                              <p:par>
                                <p:cTn id="1797" presetID="10" presetClass="exit" presetSubtype="0" fill="hold" grpId="4" nodeType="withEffect">
                                  <p:stCondLst>
                                    <p:cond delay="0"/>
                                  </p:stCondLst>
                                  <p:childTnLst>
                                    <p:animEffect transition="out" filter="fade">
                                      <p:cBhvr>
                                        <p:cTn id="1798" dur="500"/>
                                        <p:tgtEl>
                                          <p:spTgt spid="151"/>
                                        </p:tgtEl>
                                      </p:cBhvr>
                                    </p:animEffect>
                                    <p:set>
                                      <p:cBhvr>
                                        <p:cTn id="1799"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0"/>
                  </p:tgtEl>
                </p:cond>
              </p:nextCondLst>
            </p:seq>
            <p:seq concurrent="1" nextAc="seek">
              <p:cTn id="1800" restart="whenNotActive" fill="hold" evtFilter="cancelBubble" nodeType="interactiveSeq">
                <p:stCondLst>
                  <p:cond evt="onClick" delay="0">
                    <p:tgtEl>
                      <p:spTgt spid="131"/>
                    </p:tgtEl>
                  </p:cond>
                </p:stCondLst>
                <p:endSync evt="end" delay="0">
                  <p:rtn val="all"/>
                </p:endSync>
                <p:childTnLst>
                  <p:par>
                    <p:cTn id="1801" fill="hold">
                      <p:stCondLst>
                        <p:cond delay="0"/>
                      </p:stCondLst>
                      <p:childTnLst>
                        <p:par>
                          <p:cTn id="1802" fill="hold">
                            <p:stCondLst>
                              <p:cond delay="0"/>
                            </p:stCondLst>
                            <p:childTnLst>
                              <p:par>
                                <p:cTn id="1803" presetID="1" presetClass="entr" presetSubtype="0" fill="hold" grpId="1" nodeType="clickEffect">
                                  <p:stCondLst>
                                    <p:cond delay="0"/>
                                  </p:stCondLst>
                                  <p:childTnLst>
                                    <p:set>
                                      <p:cBhvr>
                                        <p:cTn id="1804" dur="1" fill="hold">
                                          <p:stCondLst>
                                            <p:cond delay="0"/>
                                          </p:stCondLst>
                                        </p:cTn>
                                        <p:tgtEl>
                                          <p:spTgt spid="137"/>
                                        </p:tgtEl>
                                        <p:attrNameLst>
                                          <p:attrName>style.visibility</p:attrName>
                                        </p:attrNameLst>
                                      </p:cBhvr>
                                      <p:to>
                                        <p:strVal val="visible"/>
                                      </p:to>
                                    </p:set>
                                  </p:childTnLst>
                                </p:cTn>
                              </p:par>
                              <p:par>
                                <p:cTn id="1805" presetID="10" presetClass="exit" presetSubtype="0" fill="hold" grpId="3" nodeType="withEffect">
                                  <p:stCondLst>
                                    <p:cond delay="0"/>
                                  </p:stCondLst>
                                  <p:childTnLst>
                                    <p:animEffect transition="out" filter="fade">
                                      <p:cBhvr>
                                        <p:cTn id="1806" dur="500"/>
                                        <p:tgtEl>
                                          <p:spTgt spid="151"/>
                                        </p:tgtEl>
                                      </p:cBhvr>
                                    </p:animEffect>
                                    <p:set>
                                      <p:cBhvr>
                                        <p:cTn id="1807"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1"/>
                  </p:tgtEl>
                </p:cond>
              </p:nextCondLst>
            </p:seq>
            <p:seq concurrent="1" nextAc="seek">
              <p:cTn id="1808" restart="whenNotActive" fill="hold" evtFilter="cancelBubble" nodeType="interactiveSeq">
                <p:stCondLst>
                  <p:cond evt="onClick" delay="0">
                    <p:tgtEl>
                      <p:spTgt spid="133"/>
                    </p:tgtEl>
                  </p:cond>
                </p:stCondLst>
                <p:endSync evt="end" delay="0">
                  <p:rtn val="all"/>
                </p:endSync>
                <p:childTnLst>
                  <p:par>
                    <p:cTn id="1809" fill="hold">
                      <p:stCondLst>
                        <p:cond delay="0"/>
                      </p:stCondLst>
                      <p:childTnLst>
                        <p:par>
                          <p:cTn id="1810" fill="hold">
                            <p:stCondLst>
                              <p:cond delay="0"/>
                            </p:stCondLst>
                            <p:childTnLst>
                              <p:par>
                                <p:cTn id="1811" presetID="1" presetClass="entr" presetSubtype="0" fill="hold" grpId="0" nodeType="clickEffect">
                                  <p:stCondLst>
                                    <p:cond delay="0"/>
                                  </p:stCondLst>
                                  <p:childTnLst>
                                    <p:set>
                                      <p:cBhvr>
                                        <p:cTn id="1812" dur="1" fill="hold">
                                          <p:stCondLst>
                                            <p:cond delay="0"/>
                                          </p:stCondLst>
                                        </p:cTn>
                                        <p:tgtEl>
                                          <p:spTgt spid="139"/>
                                        </p:tgtEl>
                                        <p:attrNameLst>
                                          <p:attrName>style.visibility</p:attrName>
                                        </p:attrNameLst>
                                      </p:cBhvr>
                                      <p:to>
                                        <p:strVal val="visible"/>
                                      </p:to>
                                    </p:set>
                                  </p:childTnLst>
                                </p:cTn>
                              </p:par>
                              <p:par>
                                <p:cTn id="1813" presetID="1" presetClass="entr" presetSubtype="0" fill="hold" grpId="0" nodeType="withEffect">
                                  <p:stCondLst>
                                    <p:cond delay="0"/>
                                  </p:stCondLst>
                                  <p:childTnLst>
                                    <p:set>
                                      <p:cBhvr>
                                        <p:cTn id="1814" dur="1" fill="hold">
                                          <p:stCondLst>
                                            <p:cond delay="0"/>
                                          </p:stCondLst>
                                        </p:cTn>
                                        <p:tgtEl>
                                          <p:spTgt spid="146"/>
                                        </p:tgtEl>
                                        <p:attrNameLst>
                                          <p:attrName>style.visibility</p:attrName>
                                        </p:attrNameLst>
                                      </p:cBhvr>
                                      <p:to>
                                        <p:strVal val="visible"/>
                                      </p:to>
                                    </p:set>
                                  </p:childTnLst>
                                </p:cTn>
                              </p:par>
                              <p:par>
                                <p:cTn id="1815" presetID="10" presetClass="exit" presetSubtype="0" fill="hold" grpId="2" nodeType="withEffect">
                                  <p:stCondLst>
                                    <p:cond delay="0"/>
                                  </p:stCondLst>
                                  <p:childTnLst>
                                    <p:animEffect transition="out" filter="fade">
                                      <p:cBhvr>
                                        <p:cTn id="1816" dur="500"/>
                                        <p:tgtEl>
                                          <p:spTgt spid="151"/>
                                        </p:tgtEl>
                                      </p:cBhvr>
                                    </p:animEffect>
                                    <p:set>
                                      <p:cBhvr>
                                        <p:cTn id="1817"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3"/>
                  </p:tgtEl>
                </p:cond>
              </p:nextCondLst>
            </p:seq>
            <p:seq concurrent="1" nextAc="seek">
              <p:cTn id="1818" restart="whenNotActive" fill="hold" evtFilter="cancelBubble" nodeType="interactiveSeq">
                <p:stCondLst>
                  <p:cond evt="onClick" delay="0">
                    <p:tgtEl>
                      <p:spTgt spid="134"/>
                    </p:tgtEl>
                  </p:cond>
                </p:stCondLst>
                <p:endSync evt="end" delay="0">
                  <p:rtn val="all"/>
                </p:endSync>
                <p:childTnLst>
                  <p:par>
                    <p:cTn id="1819" fill="hold">
                      <p:stCondLst>
                        <p:cond delay="0"/>
                      </p:stCondLst>
                      <p:childTnLst>
                        <p:par>
                          <p:cTn id="1820" fill="hold">
                            <p:stCondLst>
                              <p:cond delay="0"/>
                            </p:stCondLst>
                            <p:childTnLst>
                              <p:par>
                                <p:cTn id="1821" presetID="1" presetClass="entr" presetSubtype="0" fill="hold" grpId="0" nodeType="clickEffect">
                                  <p:stCondLst>
                                    <p:cond delay="0"/>
                                  </p:stCondLst>
                                  <p:childTnLst>
                                    <p:set>
                                      <p:cBhvr>
                                        <p:cTn id="1822" dur="1" fill="hold">
                                          <p:stCondLst>
                                            <p:cond delay="0"/>
                                          </p:stCondLst>
                                        </p:cTn>
                                        <p:tgtEl>
                                          <p:spTgt spid="140"/>
                                        </p:tgtEl>
                                        <p:attrNameLst>
                                          <p:attrName>style.visibility</p:attrName>
                                        </p:attrNameLst>
                                      </p:cBhvr>
                                      <p:to>
                                        <p:strVal val="visible"/>
                                      </p:to>
                                    </p:set>
                                  </p:childTnLst>
                                </p:cTn>
                              </p:par>
                              <p:par>
                                <p:cTn id="1823" presetID="1" presetClass="entr" presetSubtype="0" fill="hold" grpId="0" nodeType="withEffect">
                                  <p:stCondLst>
                                    <p:cond delay="0"/>
                                  </p:stCondLst>
                                  <p:childTnLst>
                                    <p:set>
                                      <p:cBhvr>
                                        <p:cTn id="1824" dur="1" fill="hold">
                                          <p:stCondLst>
                                            <p:cond delay="0"/>
                                          </p:stCondLst>
                                        </p:cTn>
                                        <p:tgtEl>
                                          <p:spTgt spid="144"/>
                                        </p:tgtEl>
                                        <p:attrNameLst>
                                          <p:attrName>style.visibility</p:attrName>
                                        </p:attrNameLst>
                                      </p:cBhvr>
                                      <p:to>
                                        <p:strVal val="visible"/>
                                      </p:to>
                                    </p:set>
                                  </p:childTnLst>
                                </p:cTn>
                              </p:par>
                              <p:par>
                                <p:cTn id="1825" presetID="10" presetClass="exit" presetSubtype="0" fill="hold" grpId="1" nodeType="withEffect">
                                  <p:stCondLst>
                                    <p:cond delay="0"/>
                                  </p:stCondLst>
                                  <p:childTnLst>
                                    <p:animEffect transition="out" filter="fade">
                                      <p:cBhvr>
                                        <p:cTn id="1826" dur="500"/>
                                        <p:tgtEl>
                                          <p:spTgt spid="151"/>
                                        </p:tgtEl>
                                      </p:cBhvr>
                                    </p:animEffect>
                                    <p:set>
                                      <p:cBhvr>
                                        <p:cTn id="1827"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4"/>
                  </p:tgtEl>
                </p:cond>
              </p:nextCondLst>
            </p:seq>
            <p:seq concurrent="1" nextAc="seek">
              <p:cTn id="1828" restart="whenNotActive" fill="hold" evtFilter="cancelBubble" nodeType="interactiveSeq">
                <p:stCondLst>
                  <p:cond evt="onClick" delay="0">
                    <p:tgtEl>
                      <p:spTgt spid="132"/>
                    </p:tgtEl>
                  </p:cond>
                </p:stCondLst>
                <p:endSync evt="end" delay="0">
                  <p:rtn val="all"/>
                </p:endSync>
                <p:childTnLst>
                  <p:par>
                    <p:cTn id="1829" fill="hold">
                      <p:stCondLst>
                        <p:cond delay="0"/>
                      </p:stCondLst>
                      <p:childTnLst>
                        <p:par>
                          <p:cTn id="1830" fill="hold">
                            <p:stCondLst>
                              <p:cond delay="0"/>
                            </p:stCondLst>
                            <p:childTnLst>
                              <p:par>
                                <p:cTn id="1831" presetID="1" presetClass="entr" presetSubtype="0" fill="hold" grpId="0" nodeType="clickEffect">
                                  <p:stCondLst>
                                    <p:cond delay="0"/>
                                  </p:stCondLst>
                                  <p:childTnLst>
                                    <p:set>
                                      <p:cBhvr>
                                        <p:cTn id="1832" dur="1" fill="hold">
                                          <p:stCondLst>
                                            <p:cond delay="0"/>
                                          </p:stCondLst>
                                        </p:cTn>
                                        <p:tgtEl>
                                          <p:spTgt spid="138"/>
                                        </p:tgtEl>
                                        <p:attrNameLst>
                                          <p:attrName>style.visibility</p:attrName>
                                        </p:attrNameLst>
                                      </p:cBhvr>
                                      <p:to>
                                        <p:strVal val="visible"/>
                                      </p:to>
                                    </p:set>
                                  </p:childTnLst>
                                </p:cTn>
                              </p:par>
                              <p:par>
                                <p:cTn id="1833" presetID="1" presetClass="entr" presetSubtype="0" fill="hold" grpId="1" nodeType="withEffect">
                                  <p:stCondLst>
                                    <p:cond delay="0"/>
                                  </p:stCondLst>
                                  <p:childTnLst>
                                    <p:set>
                                      <p:cBhvr>
                                        <p:cTn id="1834" dur="1" fill="hold">
                                          <p:stCondLst>
                                            <p:cond delay="0"/>
                                          </p:stCondLst>
                                        </p:cTn>
                                        <p:tgtEl>
                                          <p:spTgt spid="144"/>
                                        </p:tgtEl>
                                        <p:attrNameLst>
                                          <p:attrName>style.visibility</p:attrName>
                                        </p:attrNameLst>
                                      </p:cBhvr>
                                      <p:to>
                                        <p:strVal val="visible"/>
                                      </p:to>
                                    </p:set>
                                  </p:childTnLst>
                                </p:cTn>
                              </p:par>
                              <p:par>
                                <p:cTn id="1835" presetID="10" presetClass="exit" presetSubtype="0" fill="hold" grpId="0" nodeType="withEffect">
                                  <p:stCondLst>
                                    <p:cond delay="0"/>
                                  </p:stCondLst>
                                  <p:childTnLst>
                                    <p:animEffect transition="out" filter="fade">
                                      <p:cBhvr>
                                        <p:cTn id="1836" dur="500"/>
                                        <p:tgtEl>
                                          <p:spTgt spid="151"/>
                                        </p:tgtEl>
                                      </p:cBhvr>
                                    </p:animEffect>
                                    <p:set>
                                      <p:cBhvr>
                                        <p:cTn id="1837"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2"/>
                  </p:tgtEl>
                </p:cond>
              </p:nextCondLst>
            </p:seq>
            <p:seq concurrent="1" nextAc="seek">
              <p:cTn id="1838" restart="whenNotActive" fill="hold" evtFilter="cancelBubble" nodeType="interactiveSeq">
                <p:stCondLst>
                  <p:cond evt="onClick" delay="0">
                    <p:tgtEl>
                      <p:spTgt spid="140"/>
                    </p:tgtEl>
                  </p:cond>
                </p:stCondLst>
                <p:endSync evt="end" delay="0">
                  <p:rtn val="all"/>
                </p:endSync>
                <p:childTnLst>
                  <p:par>
                    <p:cTn id="1839" fill="hold">
                      <p:stCondLst>
                        <p:cond delay="0"/>
                      </p:stCondLst>
                      <p:childTnLst>
                        <p:par>
                          <p:cTn id="1840" fill="hold">
                            <p:stCondLst>
                              <p:cond delay="0"/>
                            </p:stCondLst>
                            <p:childTnLst>
                              <p:par>
                                <p:cTn id="1841" presetID="1" presetClass="exit" presetSubtype="0" fill="hold" grpId="1" nodeType="clickEffect">
                                  <p:stCondLst>
                                    <p:cond delay="0"/>
                                  </p:stCondLst>
                                  <p:childTnLst>
                                    <p:set>
                                      <p:cBhvr>
                                        <p:cTn id="1842" dur="1" fill="hold">
                                          <p:stCondLst>
                                            <p:cond delay="0"/>
                                          </p:stCondLst>
                                        </p:cTn>
                                        <p:tgtEl>
                                          <p:spTgt spid="140"/>
                                        </p:tgtEl>
                                        <p:attrNameLst>
                                          <p:attrName>style.visibility</p:attrName>
                                        </p:attrNameLst>
                                      </p:cBhvr>
                                      <p:to>
                                        <p:strVal val="hidden"/>
                                      </p:to>
                                    </p:set>
                                  </p:childTnLst>
                                </p:cTn>
                              </p:par>
                              <p:par>
                                <p:cTn id="1843" presetID="1" presetClass="exit" presetSubtype="0" fill="hold" grpId="3" nodeType="withEffect">
                                  <p:stCondLst>
                                    <p:cond delay="0"/>
                                  </p:stCondLst>
                                  <p:childTnLst>
                                    <p:set>
                                      <p:cBhvr>
                                        <p:cTn id="1844" dur="1" fill="hold">
                                          <p:stCondLst>
                                            <p:cond delay="0"/>
                                          </p:stCondLst>
                                        </p:cTn>
                                        <p:tgtEl>
                                          <p:spTgt spid="144"/>
                                        </p:tgtEl>
                                        <p:attrNameLst>
                                          <p:attrName>style.visibility</p:attrName>
                                        </p:attrNameLst>
                                      </p:cBhvr>
                                      <p:to>
                                        <p:strVal val="hidden"/>
                                      </p:to>
                                    </p:set>
                                  </p:childTnLst>
                                </p:cTn>
                              </p:par>
                              <p:par>
                                <p:cTn id="1845" presetID="10" presetClass="entr" presetSubtype="0" fill="hold" grpId="6" nodeType="withEffect">
                                  <p:stCondLst>
                                    <p:cond delay="0"/>
                                  </p:stCondLst>
                                  <p:childTnLst>
                                    <p:set>
                                      <p:cBhvr>
                                        <p:cTn id="1846" dur="1" fill="hold">
                                          <p:stCondLst>
                                            <p:cond delay="0"/>
                                          </p:stCondLst>
                                        </p:cTn>
                                        <p:tgtEl>
                                          <p:spTgt spid="151"/>
                                        </p:tgtEl>
                                        <p:attrNameLst>
                                          <p:attrName>style.visibility</p:attrName>
                                        </p:attrNameLst>
                                      </p:cBhvr>
                                      <p:to>
                                        <p:strVal val="visible"/>
                                      </p:to>
                                    </p:set>
                                    <p:animEffect transition="in" filter="fade">
                                      <p:cBhvr>
                                        <p:cTn id="1847" dur="500"/>
                                        <p:tgtEl>
                                          <p:spTgt spid="151"/>
                                        </p:tgtEl>
                                      </p:cBhvr>
                                    </p:animEffect>
                                  </p:childTnLst>
                                </p:cTn>
                              </p:par>
                            </p:childTnLst>
                          </p:cTn>
                        </p:par>
                      </p:childTnLst>
                    </p:cTn>
                  </p:par>
                </p:childTnLst>
              </p:cTn>
              <p:nextCondLst>
                <p:cond evt="onClick" delay="0">
                  <p:tgtEl>
                    <p:spTgt spid="140"/>
                  </p:tgtEl>
                </p:cond>
              </p:nextCondLst>
            </p:seq>
            <p:seq concurrent="1" nextAc="seek">
              <p:cTn id="1848" restart="whenNotActive" fill="hold" evtFilter="cancelBubble" nodeType="interactiveSeq">
                <p:stCondLst>
                  <p:cond evt="onClick" delay="0">
                    <p:tgtEl>
                      <p:spTgt spid="135"/>
                    </p:tgtEl>
                  </p:cond>
                </p:stCondLst>
                <p:endSync evt="end" delay="0">
                  <p:rtn val="all"/>
                </p:endSync>
                <p:childTnLst>
                  <p:par>
                    <p:cTn id="1849" fill="hold">
                      <p:stCondLst>
                        <p:cond delay="0"/>
                      </p:stCondLst>
                      <p:childTnLst>
                        <p:par>
                          <p:cTn id="1850" fill="hold">
                            <p:stCondLst>
                              <p:cond delay="0"/>
                            </p:stCondLst>
                            <p:childTnLst>
                              <p:par>
                                <p:cTn id="1851" presetID="1" presetClass="exit" presetSubtype="0" fill="hold" grpId="1" nodeType="clickEffect">
                                  <p:stCondLst>
                                    <p:cond delay="0"/>
                                  </p:stCondLst>
                                  <p:childTnLst>
                                    <p:set>
                                      <p:cBhvr>
                                        <p:cTn id="1852" dur="1" fill="hold">
                                          <p:stCondLst>
                                            <p:cond delay="0"/>
                                          </p:stCondLst>
                                        </p:cTn>
                                        <p:tgtEl>
                                          <p:spTgt spid="135"/>
                                        </p:tgtEl>
                                        <p:attrNameLst>
                                          <p:attrName>style.visibility</p:attrName>
                                        </p:attrNameLst>
                                      </p:cBhvr>
                                      <p:to>
                                        <p:strVal val="hidden"/>
                                      </p:to>
                                    </p:set>
                                  </p:childTnLst>
                                </p:cTn>
                              </p:par>
                              <p:par>
                                <p:cTn id="1853" presetID="1" presetClass="exit" presetSubtype="0" fill="hold" grpId="4" nodeType="withEffect">
                                  <p:stCondLst>
                                    <p:cond delay="0"/>
                                  </p:stCondLst>
                                  <p:childTnLst>
                                    <p:set>
                                      <p:cBhvr>
                                        <p:cTn id="1854" dur="1" fill="hold">
                                          <p:stCondLst>
                                            <p:cond delay="0"/>
                                          </p:stCondLst>
                                        </p:cTn>
                                        <p:tgtEl>
                                          <p:spTgt spid="144"/>
                                        </p:tgtEl>
                                        <p:attrNameLst>
                                          <p:attrName>style.visibility</p:attrName>
                                        </p:attrNameLst>
                                      </p:cBhvr>
                                      <p:to>
                                        <p:strVal val="hidden"/>
                                      </p:to>
                                    </p:set>
                                  </p:childTnLst>
                                </p:cTn>
                              </p:par>
                              <p:par>
                                <p:cTn id="1855" presetID="10" presetClass="entr" presetSubtype="0" fill="hold" grpId="7" nodeType="withEffect">
                                  <p:stCondLst>
                                    <p:cond delay="0"/>
                                  </p:stCondLst>
                                  <p:childTnLst>
                                    <p:set>
                                      <p:cBhvr>
                                        <p:cTn id="1856" dur="1" fill="hold">
                                          <p:stCondLst>
                                            <p:cond delay="0"/>
                                          </p:stCondLst>
                                        </p:cTn>
                                        <p:tgtEl>
                                          <p:spTgt spid="151"/>
                                        </p:tgtEl>
                                        <p:attrNameLst>
                                          <p:attrName>style.visibility</p:attrName>
                                        </p:attrNameLst>
                                      </p:cBhvr>
                                      <p:to>
                                        <p:strVal val="visible"/>
                                      </p:to>
                                    </p:set>
                                    <p:animEffect transition="in" filter="fade">
                                      <p:cBhvr>
                                        <p:cTn id="1857" dur="500"/>
                                        <p:tgtEl>
                                          <p:spTgt spid="151"/>
                                        </p:tgtEl>
                                      </p:cBhvr>
                                    </p:animEffect>
                                  </p:childTnLst>
                                </p:cTn>
                              </p:par>
                            </p:childTnLst>
                          </p:cTn>
                        </p:par>
                      </p:childTnLst>
                    </p:cTn>
                  </p:par>
                </p:childTnLst>
              </p:cTn>
              <p:nextCondLst>
                <p:cond evt="onClick" delay="0">
                  <p:tgtEl>
                    <p:spTgt spid="135"/>
                  </p:tgtEl>
                </p:cond>
              </p:nextCondLst>
            </p:seq>
            <p:seq concurrent="1" nextAc="seek">
              <p:cTn id="1858" restart="whenNotActive" fill="hold" evtFilter="cancelBubble" nodeType="interactiveSeq">
                <p:stCondLst>
                  <p:cond evt="onClick" delay="0">
                    <p:tgtEl>
                      <p:spTgt spid="136"/>
                    </p:tgtEl>
                  </p:cond>
                </p:stCondLst>
                <p:endSync evt="end" delay="0">
                  <p:rtn val="all"/>
                </p:endSync>
                <p:childTnLst>
                  <p:par>
                    <p:cTn id="1859" fill="hold">
                      <p:stCondLst>
                        <p:cond delay="0"/>
                      </p:stCondLst>
                      <p:childTnLst>
                        <p:par>
                          <p:cTn id="1860" fill="hold">
                            <p:stCondLst>
                              <p:cond delay="0"/>
                            </p:stCondLst>
                            <p:childTnLst>
                              <p:par>
                                <p:cTn id="1861" presetID="1" presetClass="exit" presetSubtype="0" fill="hold" grpId="1" nodeType="clickEffect">
                                  <p:stCondLst>
                                    <p:cond delay="0"/>
                                  </p:stCondLst>
                                  <p:childTnLst>
                                    <p:set>
                                      <p:cBhvr>
                                        <p:cTn id="1862" dur="1" fill="hold">
                                          <p:stCondLst>
                                            <p:cond delay="0"/>
                                          </p:stCondLst>
                                        </p:cTn>
                                        <p:tgtEl>
                                          <p:spTgt spid="136"/>
                                        </p:tgtEl>
                                        <p:attrNameLst>
                                          <p:attrName>style.visibility</p:attrName>
                                        </p:attrNameLst>
                                      </p:cBhvr>
                                      <p:to>
                                        <p:strVal val="hidden"/>
                                      </p:to>
                                    </p:set>
                                  </p:childTnLst>
                                </p:cTn>
                              </p:par>
                              <p:par>
                                <p:cTn id="1863" presetID="10" presetClass="entr" presetSubtype="0" fill="hold" grpId="10" nodeType="withEffect">
                                  <p:stCondLst>
                                    <p:cond delay="0"/>
                                  </p:stCondLst>
                                  <p:childTnLst>
                                    <p:set>
                                      <p:cBhvr>
                                        <p:cTn id="1864" dur="1" fill="hold">
                                          <p:stCondLst>
                                            <p:cond delay="0"/>
                                          </p:stCondLst>
                                        </p:cTn>
                                        <p:tgtEl>
                                          <p:spTgt spid="151"/>
                                        </p:tgtEl>
                                        <p:attrNameLst>
                                          <p:attrName>style.visibility</p:attrName>
                                        </p:attrNameLst>
                                      </p:cBhvr>
                                      <p:to>
                                        <p:strVal val="visible"/>
                                      </p:to>
                                    </p:set>
                                    <p:animEffect transition="in" filter="fade">
                                      <p:cBhvr>
                                        <p:cTn id="1865" dur="500"/>
                                        <p:tgtEl>
                                          <p:spTgt spid="151"/>
                                        </p:tgtEl>
                                      </p:cBhvr>
                                    </p:animEffect>
                                  </p:childTnLst>
                                </p:cTn>
                              </p:par>
                            </p:childTnLst>
                          </p:cTn>
                        </p:par>
                      </p:childTnLst>
                    </p:cTn>
                  </p:par>
                </p:childTnLst>
              </p:cTn>
              <p:nextCondLst>
                <p:cond evt="onClick" delay="0">
                  <p:tgtEl>
                    <p:spTgt spid="136"/>
                  </p:tgtEl>
                </p:cond>
              </p:nextCondLst>
            </p:seq>
            <p:seq concurrent="1" nextAc="seek">
              <p:cTn id="1866" restart="whenNotActive" fill="hold" evtFilter="cancelBubble" nodeType="interactiveSeq">
                <p:stCondLst>
                  <p:cond evt="onClick" delay="0">
                    <p:tgtEl>
                      <p:spTgt spid="137"/>
                    </p:tgtEl>
                  </p:cond>
                </p:stCondLst>
                <p:endSync evt="end" delay="0">
                  <p:rtn val="all"/>
                </p:endSync>
                <p:childTnLst>
                  <p:par>
                    <p:cTn id="1867" fill="hold">
                      <p:stCondLst>
                        <p:cond delay="0"/>
                      </p:stCondLst>
                      <p:childTnLst>
                        <p:par>
                          <p:cTn id="1868" fill="hold">
                            <p:stCondLst>
                              <p:cond delay="0"/>
                            </p:stCondLst>
                            <p:childTnLst>
                              <p:par>
                                <p:cTn id="1869" presetID="1" presetClass="exit" presetSubtype="0" fill="hold" grpId="0" nodeType="clickEffect">
                                  <p:stCondLst>
                                    <p:cond delay="0"/>
                                  </p:stCondLst>
                                  <p:childTnLst>
                                    <p:set>
                                      <p:cBhvr>
                                        <p:cTn id="1870" dur="1" fill="hold">
                                          <p:stCondLst>
                                            <p:cond delay="0"/>
                                          </p:stCondLst>
                                        </p:cTn>
                                        <p:tgtEl>
                                          <p:spTgt spid="137"/>
                                        </p:tgtEl>
                                        <p:attrNameLst>
                                          <p:attrName>style.visibility</p:attrName>
                                        </p:attrNameLst>
                                      </p:cBhvr>
                                      <p:to>
                                        <p:strVal val="hidden"/>
                                      </p:to>
                                    </p:set>
                                  </p:childTnLst>
                                </p:cTn>
                              </p:par>
                              <p:par>
                                <p:cTn id="1871" presetID="10" presetClass="entr" presetSubtype="0" fill="hold" grpId="9" nodeType="withEffect">
                                  <p:stCondLst>
                                    <p:cond delay="0"/>
                                  </p:stCondLst>
                                  <p:childTnLst>
                                    <p:set>
                                      <p:cBhvr>
                                        <p:cTn id="1872" dur="1" fill="hold">
                                          <p:stCondLst>
                                            <p:cond delay="0"/>
                                          </p:stCondLst>
                                        </p:cTn>
                                        <p:tgtEl>
                                          <p:spTgt spid="151"/>
                                        </p:tgtEl>
                                        <p:attrNameLst>
                                          <p:attrName>style.visibility</p:attrName>
                                        </p:attrNameLst>
                                      </p:cBhvr>
                                      <p:to>
                                        <p:strVal val="visible"/>
                                      </p:to>
                                    </p:set>
                                    <p:animEffect transition="in" filter="fade">
                                      <p:cBhvr>
                                        <p:cTn id="1873" dur="500"/>
                                        <p:tgtEl>
                                          <p:spTgt spid="151"/>
                                        </p:tgtEl>
                                      </p:cBhvr>
                                    </p:animEffect>
                                  </p:childTnLst>
                                </p:cTn>
                              </p:par>
                            </p:childTnLst>
                          </p:cTn>
                        </p:par>
                      </p:childTnLst>
                    </p:cTn>
                  </p:par>
                </p:childTnLst>
              </p:cTn>
              <p:nextCondLst>
                <p:cond evt="onClick" delay="0">
                  <p:tgtEl>
                    <p:spTgt spid="137"/>
                  </p:tgtEl>
                </p:cond>
              </p:nextCondLst>
            </p:seq>
            <p:seq concurrent="1" nextAc="seek">
              <p:cTn id="1874" restart="whenNotActive" fill="hold" evtFilter="cancelBubble" nodeType="interactiveSeq">
                <p:stCondLst>
                  <p:cond evt="onClick" delay="0">
                    <p:tgtEl>
                      <p:spTgt spid="138"/>
                    </p:tgtEl>
                  </p:cond>
                </p:stCondLst>
                <p:endSync evt="end" delay="0">
                  <p:rtn val="all"/>
                </p:endSync>
                <p:childTnLst>
                  <p:par>
                    <p:cTn id="1875" fill="hold">
                      <p:stCondLst>
                        <p:cond delay="0"/>
                      </p:stCondLst>
                      <p:childTnLst>
                        <p:par>
                          <p:cTn id="1876" fill="hold">
                            <p:stCondLst>
                              <p:cond delay="0"/>
                            </p:stCondLst>
                            <p:childTnLst>
                              <p:par>
                                <p:cTn id="1877" presetID="1" presetClass="exit" presetSubtype="0" fill="hold" grpId="1" nodeType="clickEffect">
                                  <p:stCondLst>
                                    <p:cond delay="0"/>
                                  </p:stCondLst>
                                  <p:childTnLst>
                                    <p:set>
                                      <p:cBhvr>
                                        <p:cTn id="1878" dur="1" fill="hold">
                                          <p:stCondLst>
                                            <p:cond delay="0"/>
                                          </p:stCondLst>
                                        </p:cTn>
                                        <p:tgtEl>
                                          <p:spTgt spid="138"/>
                                        </p:tgtEl>
                                        <p:attrNameLst>
                                          <p:attrName>style.visibility</p:attrName>
                                        </p:attrNameLst>
                                      </p:cBhvr>
                                      <p:to>
                                        <p:strVal val="hidden"/>
                                      </p:to>
                                    </p:set>
                                  </p:childTnLst>
                                </p:cTn>
                              </p:par>
                              <p:par>
                                <p:cTn id="1879" presetID="1" presetClass="exit" presetSubtype="0" fill="hold" grpId="5" nodeType="withEffect">
                                  <p:stCondLst>
                                    <p:cond delay="0"/>
                                  </p:stCondLst>
                                  <p:childTnLst>
                                    <p:set>
                                      <p:cBhvr>
                                        <p:cTn id="1880" dur="1" fill="hold">
                                          <p:stCondLst>
                                            <p:cond delay="0"/>
                                          </p:stCondLst>
                                        </p:cTn>
                                        <p:tgtEl>
                                          <p:spTgt spid="144"/>
                                        </p:tgtEl>
                                        <p:attrNameLst>
                                          <p:attrName>style.visibility</p:attrName>
                                        </p:attrNameLst>
                                      </p:cBhvr>
                                      <p:to>
                                        <p:strVal val="hidden"/>
                                      </p:to>
                                    </p:set>
                                  </p:childTnLst>
                                </p:cTn>
                              </p:par>
                              <p:par>
                                <p:cTn id="1881" presetID="10" presetClass="entr" presetSubtype="0" fill="hold" grpId="11" nodeType="withEffect">
                                  <p:stCondLst>
                                    <p:cond delay="0"/>
                                  </p:stCondLst>
                                  <p:childTnLst>
                                    <p:set>
                                      <p:cBhvr>
                                        <p:cTn id="1882" dur="1" fill="hold">
                                          <p:stCondLst>
                                            <p:cond delay="0"/>
                                          </p:stCondLst>
                                        </p:cTn>
                                        <p:tgtEl>
                                          <p:spTgt spid="151"/>
                                        </p:tgtEl>
                                        <p:attrNameLst>
                                          <p:attrName>style.visibility</p:attrName>
                                        </p:attrNameLst>
                                      </p:cBhvr>
                                      <p:to>
                                        <p:strVal val="visible"/>
                                      </p:to>
                                    </p:set>
                                    <p:animEffect transition="in" filter="fade">
                                      <p:cBhvr>
                                        <p:cTn id="1883" dur="500"/>
                                        <p:tgtEl>
                                          <p:spTgt spid="151"/>
                                        </p:tgtEl>
                                      </p:cBhvr>
                                    </p:animEffect>
                                  </p:childTnLst>
                                </p:cTn>
                              </p:par>
                            </p:childTnLst>
                          </p:cTn>
                        </p:par>
                      </p:childTnLst>
                    </p:cTn>
                  </p:par>
                </p:childTnLst>
              </p:cTn>
              <p:nextCondLst>
                <p:cond evt="onClick" delay="0">
                  <p:tgtEl>
                    <p:spTgt spid="138"/>
                  </p:tgtEl>
                </p:cond>
              </p:nextCondLst>
            </p:seq>
            <p:seq concurrent="1" nextAc="seek">
              <p:cTn id="1884" restart="whenNotActive" fill="hold" evtFilter="cancelBubble" nodeType="interactiveSeq">
                <p:stCondLst>
                  <p:cond evt="onClick" delay="0">
                    <p:tgtEl>
                      <p:spTgt spid="139"/>
                    </p:tgtEl>
                  </p:cond>
                </p:stCondLst>
                <p:endSync evt="end" delay="0">
                  <p:rtn val="all"/>
                </p:endSync>
                <p:childTnLst>
                  <p:par>
                    <p:cTn id="1885" fill="hold">
                      <p:stCondLst>
                        <p:cond delay="0"/>
                      </p:stCondLst>
                      <p:childTnLst>
                        <p:par>
                          <p:cTn id="1886" fill="hold">
                            <p:stCondLst>
                              <p:cond delay="0"/>
                            </p:stCondLst>
                            <p:childTnLst>
                              <p:par>
                                <p:cTn id="1887" presetID="1" presetClass="exit" presetSubtype="0" fill="hold" grpId="1" nodeType="clickEffect">
                                  <p:stCondLst>
                                    <p:cond delay="0"/>
                                  </p:stCondLst>
                                  <p:childTnLst>
                                    <p:set>
                                      <p:cBhvr>
                                        <p:cTn id="1888" dur="1" fill="hold">
                                          <p:stCondLst>
                                            <p:cond delay="0"/>
                                          </p:stCondLst>
                                        </p:cTn>
                                        <p:tgtEl>
                                          <p:spTgt spid="139"/>
                                        </p:tgtEl>
                                        <p:attrNameLst>
                                          <p:attrName>style.visibility</p:attrName>
                                        </p:attrNameLst>
                                      </p:cBhvr>
                                      <p:to>
                                        <p:strVal val="hidden"/>
                                      </p:to>
                                    </p:set>
                                  </p:childTnLst>
                                </p:cTn>
                              </p:par>
                              <p:par>
                                <p:cTn id="1889" presetID="1" presetClass="exit" presetSubtype="0" fill="hold" grpId="1" nodeType="withEffect">
                                  <p:stCondLst>
                                    <p:cond delay="0"/>
                                  </p:stCondLst>
                                  <p:childTnLst>
                                    <p:set>
                                      <p:cBhvr>
                                        <p:cTn id="1890" dur="1" fill="hold">
                                          <p:stCondLst>
                                            <p:cond delay="0"/>
                                          </p:stCondLst>
                                        </p:cTn>
                                        <p:tgtEl>
                                          <p:spTgt spid="146"/>
                                        </p:tgtEl>
                                        <p:attrNameLst>
                                          <p:attrName>style.visibility</p:attrName>
                                        </p:attrNameLst>
                                      </p:cBhvr>
                                      <p:to>
                                        <p:strVal val="hidden"/>
                                      </p:to>
                                    </p:set>
                                  </p:childTnLst>
                                </p:cTn>
                              </p:par>
                              <p:par>
                                <p:cTn id="1891" presetID="10" presetClass="entr" presetSubtype="0" fill="hold" grpId="8" nodeType="withEffect">
                                  <p:stCondLst>
                                    <p:cond delay="0"/>
                                  </p:stCondLst>
                                  <p:childTnLst>
                                    <p:set>
                                      <p:cBhvr>
                                        <p:cTn id="1892" dur="1" fill="hold">
                                          <p:stCondLst>
                                            <p:cond delay="0"/>
                                          </p:stCondLst>
                                        </p:cTn>
                                        <p:tgtEl>
                                          <p:spTgt spid="151"/>
                                        </p:tgtEl>
                                        <p:attrNameLst>
                                          <p:attrName>style.visibility</p:attrName>
                                        </p:attrNameLst>
                                      </p:cBhvr>
                                      <p:to>
                                        <p:strVal val="visible"/>
                                      </p:to>
                                    </p:set>
                                    <p:animEffect transition="in" filter="fade">
                                      <p:cBhvr>
                                        <p:cTn id="1893" dur="500"/>
                                        <p:tgtEl>
                                          <p:spTgt spid="151"/>
                                        </p:tgtEl>
                                      </p:cBhvr>
                                    </p:animEffect>
                                  </p:childTnLst>
                                </p:cTn>
                              </p:par>
                            </p:childTnLst>
                          </p:cTn>
                        </p:par>
                      </p:childTnLst>
                    </p:cTn>
                  </p:par>
                </p:childTnLst>
              </p:cTn>
              <p:nextCondLst>
                <p:cond evt="onClick" delay="0">
                  <p:tgtEl>
                    <p:spTgt spid="139"/>
                  </p:tgtEl>
                </p:cond>
              </p:nextCondLst>
            </p:seq>
            <p:seq concurrent="1" nextAc="seek">
              <p:cTn id="1894" restart="whenNotActive" fill="hold" evtFilter="cancelBubble" nodeType="interactiveSeq">
                <p:stCondLst>
                  <p:cond evt="onClick" delay="0">
                    <p:tgtEl>
                      <p:spTgt spid="153"/>
                    </p:tgtEl>
                  </p:cond>
                </p:stCondLst>
                <p:endSync evt="end" delay="0">
                  <p:rtn val="all"/>
                </p:endSync>
                <p:childTnLst>
                  <p:par>
                    <p:cTn id="1895" fill="hold">
                      <p:stCondLst>
                        <p:cond delay="0"/>
                      </p:stCondLst>
                      <p:childTnLst>
                        <p:par>
                          <p:cTn id="1896" fill="hold">
                            <p:stCondLst>
                              <p:cond delay="0"/>
                            </p:stCondLst>
                            <p:childTnLst>
                              <p:par>
                                <p:cTn id="1897" presetID="1" presetClass="entr" presetSubtype="0" fill="hold" grpId="0" nodeType="clickEffect">
                                  <p:stCondLst>
                                    <p:cond delay="0"/>
                                  </p:stCondLst>
                                  <p:childTnLst>
                                    <p:set>
                                      <p:cBhvr>
                                        <p:cTn id="1898" dur="1" fill="hold">
                                          <p:stCondLst>
                                            <p:cond delay="0"/>
                                          </p:stCondLst>
                                        </p:cTn>
                                        <p:tgtEl>
                                          <p:spTgt spid="159"/>
                                        </p:tgtEl>
                                        <p:attrNameLst>
                                          <p:attrName>style.visibility</p:attrName>
                                        </p:attrNameLst>
                                      </p:cBhvr>
                                      <p:to>
                                        <p:strVal val="visible"/>
                                      </p:to>
                                    </p:set>
                                  </p:childTnLst>
                                </p:cTn>
                              </p:par>
                              <p:par>
                                <p:cTn id="1899" presetID="1" presetClass="entr" presetSubtype="0" fill="hold" grpId="0" nodeType="withEffect">
                                  <p:stCondLst>
                                    <p:cond delay="0"/>
                                  </p:stCondLst>
                                  <p:childTnLst>
                                    <p:set>
                                      <p:cBhvr>
                                        <p:cTn id="1900" dur="1" fill="hold">
                                          <p:stCondLst>
                                            <p:cond delay="0"/>
                                          </p:stCondLst>
                                        </p:cTn>
                                        <p:tgtEl>
                                          <p:spTgt spid="145"/>
                                        </p:tgtEl>
                                        <p:attrNameLst>
                                          <p:attrName>style.visibility</p:attrName>
                                        </p:attrNameLst>
                                      </p:cBhvr>
                                      <p:to>
                                        <p:strVal val="visible"/>
                                      </p:to>
                                    </p:set>
                                  </p:childTnLst>
                                </p:cTn>
                              </p:par>
                              <p:par>
                                <p:cTn id="1901" presetID="10" presetClass="exit" presetSubtype="0" fill="hold" grpId="0" nodeType="withEffect">
                                  <p:stCondLst>
                                    <p:cond delay="0"/>
                                  </p:stCondLst>
                                  <p:childTnLst>
                                    <p:animEffect transition="out" filter="fade">
                                      <p:cBhvr>
                                        <p:cTn id="1902" dur="500"/>
                                        <p:tgtEl>
                                          <p:spTgt spid="152"/>
                                        </p:tgtEl>
                                      </p:cBhvr>
                                    </p:animEffect>
                                    <p:set>
                                      <p:cBhvr>
                                        <p:cTn id="1903"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3"/>
                  </p:tgtEl>
                </p:cond>
              </p:nextCondLst>
            </p:seq>
            <p:seq concurrent="1" nextAc="seek">
              <p:cTn id="1904" restart="whenNotActive" fill="hold" evtFilter="cancelBubble" nodeType="interactiveSeq">
                <p:stCondLst>
                  <p:cond evt="onClick" delay="0">
                    <p:tgtEl>
                      <p:spTgt spid="154"/>
                    </p:tgtEl>
                  </p:cond>
                </p:stCondLst>
                <p:endSync evt="end" delay="0">
                  <p:rtn val="all"/>
                </p:endSync>
                <p:childTnLst>
                  <p:par>
                    <p:cTn id="1905" fill="hold">
                      <p:stCondLst>
                        <p:cond delay="0"/>
                      </p:stCondLst>
                      <p:childTnLst>
                        <p:par>
                          <p:cTn id="1906" fill="hold">
                            <p:stCondLst>
                              <p:cond delay="0"/>
                            </p:stCondLst>
                            <p:childTnLst>
                              <p:par>
                                <p:cTn id="1907" presetID="1" presetClass="entr" presetSubtype="0" fill="hold" grpId="0" nodeType="clickEffect">
                                  <p:stCondLst>
                                    <p:cond delay="0"/>
                                  </p:stCondLst>
                                  <p:childTnLst>
                                    <p:set>
                                      <p:cBhvr>
                                        <p:cTn id="1908" dur="1" fill="hold">
                                          <p:stCondLst>
                                            <p:cond delay="0"/>
                                          </p:stCondLst>
                                        </p:cTn>
                                        <p:tgtEl>
                                          <p:spTgt spid="160"/>
                                        </p:tgtEl>
                                        <p:attrNameLst>
                                          <p:attrName>style.visibility</p:attrName>
                                        </p:attrNameLst>
                                      </p:cBhvr>
                                      <p:to>
                                        <p:strVal val="visible"/>
                                      </p:to>
                                    </p:set>
                                  </p:childTnLst>
                                </p:cTn>
                              </p:par>
                              <p:par>
                                <p:cTn id="1909" presetID="10" presetClass="exit" presetSubtype="0" fill="hold" grpId="1" nodeType="withEffect">
                                  <p:stCondLst>
                                    <p:cond delay="0"/>
                                  </p:stCondLst>
                                  <p:childTnLst>
                                    <p:animEffect transition="out" filter="fade">
                                      <p:cBhvr>
                                        <p:cTn id="1910" dur="500"/>
                                        <p:tgtEl>
                                          <p:spTgt spid="152"/>
                                        </p:tgtEl>
                                      </p:cBhvr>
                                    </p:animEffect>
                                    <p:set>
                                      <p:cBhvr>
                                        <p:cTn id="1911"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4"/>
                  </p:tgtEl>
                </p:cond>
              </p:nextCondLst>
            </p:seq>
            <p:seq concurrent="1" nextAc="seek">
              <p:cTn id="1912" restart="whenNotActive" fill="hold" evtFilter="cancelBubble" nodeType="interactiveSeq">
                <p:stCondLst>
                  <p:cond evt="onClick" delay="0">
                    <p:tgtEl>
                      <p:spTgt spid="155"/>
                    </p:tgtEl>
                  </p:cond>
                </p:stCondLst>
                <p:endSync evt="end" delay="0">
                  <p:rtn val="all"/>
                </p:endSync>
                <p:childTnLst>
                  <p:par>
                    <p:cTn id="1913" fill="hold">
                      <p:stCondLst>
                        <p:cond delay="0"/>
                      </p:stCondLst>
                      <p:childTnLst>
                        <p:par>
                          <p:cTn id="1914" fill="hold">
                            <p:stCondLst>
                              <p:cond delay="0"/>
                            </p:stCondLst>
                            <p:childTnLst>
                              <p:par>
                                <p:cTn id="1915" presetID="1" presetClass="entr" presetSubtype="0" fill="hold" grpId="0" nodeType="clickEffect">
                                  <p:stCondLst>
                                    <p:cond delay="0"/>
                                  </p:stCondLst>
                                  <p:childTnLst>
                                    <p:set>
                                      <p:cBhvr>
                                        <p:cTn id="1916" dur="1" fill="hold">
                                          <p:stCondLst>
                                            <p:cond delay="0"/>
                                          </p:stCondLst>
                                        </p:cTn>
                                        <p:tgtEl>
                                          <p:spTgt spid="161"/>
                                        </p:tgtEl>
                                        <p:attrNameLst>
                                          <p:attrName>style.visibility</p:attrName>
                                        </p:attrNameLst>
                                      </p:cBhvr>
                                      <p:to>
                                        <p:strVal val="visible"/>
                                      </p:to>
                                    </p:set>
                                  </p:childTnLst>
                                </p:cTn>
                              </p:par>
                              <p:par>
                                <p:cTn id="1917" presetID="10" presetClass="exit" presetSubtype="0" fill="hold" grpId="2" nodeType="withEffect">
                                  <p:stCondLst>
                                    <p:cond delay="0"/>
                                  </p:stCondLst>
                                  <p:childTnLst>
                                    <p:animEffect transition="out" filter="fade">
                                      <p:cBhvr>
                                        <p:cTn id="1918" dur="500"/>
                                        <p:tgtEl>
                                          <p:spTgt spid="152"/>
                                        </p:tgtEl>
                                      </p:cBhvr>
                                    </p:animEffect>
                                    <p:set>
                                      <p:cBhvr>
                                        <p:cTn id="1919"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5"/>
                  </p:tgtEl>
                </p:cond>
              </p:nextCondLst>
            </p:seq>
            <p:seq concurrent="1" nextAc="seek">
              <p:cTn id="1920" restart="whenNotActive" fill="hold" evtFilter="cancelBubble" nodeType="interactiveSeq">
                <p:stCondLst>
                  <p:cond evt="onClick" delay="0">
                    <p:tgtEl>
                      <p:spTgt spid="157"/>
                    </p:tgtEl>
                  </p:cond>
                </p:stCondLst>
                <p:endSync evt="end" delay="0">
                  <p:rtn val="all"/>
                </p:endSync>
                <p:childTnLst>
                  <p:par>
                    <p:cTn id="1921" fill="hold">
                      <p:stCondLst>
                        <p:cond delay="0"/>
                      </p:stCondLst>
                      <p:childTnLst>
                        <p:par>
                          <p:cTn id="1922" fill="hold">
                            <p:stCondLst>
                              <p:cond delay="0"/>
                            </p:stCondLst>
                            <p:childTnLst>
                              <p:par>
                                <p:cTn id="1923" presetID="1" presetClass="entr" presetSubtype="0" fill="hold" grpId="0" nodeType="clickEffect">
                                  <p:stCondLst>
                                    <p:cond delay="0"/>
                                  </p:stCondLst>
                                  <p:childTnLst>
                                    <p:set>
                                      <p:cBhvr>
                                        <p:cTn id="1924" dur="1" fill="hold">
                                          <p:stCondLst>
                                            <p:cond delay="0"/>
                                          </p:stCondLst>
                                        </p:cTn>
                                        <p:tgtEl>
                                          <p:spTgt spid="163"/>
                                        </p:tgtEl>
                                        <p:attrNameLst>
                                          <p:attrName>style.visibility</p:attrName>
                                        </p:attrNameLst>
                                      </p:cBhvr>
                                      <p:to>
                                        <p:strVal val="visible"/>
                                      </p:to>
                                    </p:set>
                                  </p:childTnLst>
                                </p:cTn>
                              </p:par>
                              <p:par>
                                <p:cTn id="1925" presetID="1" presetClass="entr" presetSubtype="0" fill="hold" grpId="0" nodeType="withEffect">
                                  <p:stCondLst>
                                    <p:cond delay="0"/>
                                  </p:stCondLst>
                                  <p:childTnLst>
                                    <p:set>
                                      <p:cBhvr>
                                        <p:cTn id="1926" dur="1" fill="hold">
                                          <p:stCondLst>
                                            <p:cond delay="0"/>
                                          </p:stCondLst>
                                        </p:cTn>
                                        <p:tgtEl>
                                          <p:spTgt spid="143"/>
                                        </p:tgtEl>
                                        <p:attrNameLst>
                                          <p:attrName>style.visibility</p:attrName>
                                        </p:attrNameLst>
                                      </p:cBhvr>
                                      <p:to>
                                        <p:strVal val="visible"/>
                                      </p:to>
                                    </p:set>
                                  </p:childTnLst>
                                </p:cTn>
                              </p:par>
                              <p:par>
                                <p:cTn id="1927" presetID="10" presetClass="exit" presetSubtype="0" fill="hold" grpId="9" nodeType="withEffect">
                                  <p:stCondLst>
                                    <p:cond delay="0"/>
                                  </p:stCondLst>
                                  <p:childTnLst>
                                    <p:animEffect transition="out" filter="fade">
                                      <p:cBhvr>
                                        <p:cTn id="1928" dur="500"/>
                                        <p:tgtEl>
                                          <p:spTgt spid="152"/>
                                        </p:tgtEl>
                                      </p:cBhvr>
                                    </p:animEffect>
                                    <p:set>
                                      <p:cBhvr>
                                        <p:cTn id="1929"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7"/>
                  </p:tgtEl>
                </p:cond>
              </p:nextCondLst>
            </p:seq>
            <p:seq concurrent="1" nextAc="seek">
              <p:cTn id="1930" restart="whenNotActive" fill="hold" evtFilter="cancelBubble" nodeType="interactiveSeq">
                <p:stCondLst>
                  <p:cond evt="onClick" delay="0">
                    <p:tgtEl>
                      <p:spTgt spid="158"/>
                    </p:tgtEl>
                  </p:cond>
                </p:stCondLst>
                <p:endSync evt="end" delay="0">
                  <p:rtn val="all"/>
                </p:endSync>
                <p:childTnLst>
                  <p:par>
                    <p:cTn id="1931" fill="hold">
                      <p:stCondLst>
                        <p:cond delay="0"/>
                      </p:stCondLst>
                      <p:childTnLst>
                        <p:par>
                          <p:cTn id="1932" fill="hold">
                            <p:stCondLst>
                              <p:cond delay="0"/>
                            </p:stCondLst>
                            <p:childTnLst>
                              <p:par>
                                <p:cTn id="1933" presetID="1" presetClass="entr" presetSubtype="0" fill="hold" grpId="0" nodeType="clickEffect">
                                  <p:stCondLst>
                                    <p:cond delay="0"/>
                                  </p:stCondLst>
                                  <p:childTnLst>
                                    <p:set>
                                      <p:cBhvr>
                                        <p:cTn id="1934" dur="1" fill="hold">
                                          <p:stCondLst>
                                            <p:cond delay="0"/>
                                          </p:stCondLst>
                                        </p:cTn>
                                        <p:tgtEl>
                                          <p:spTgt spid="164"/>
                                        </p:tgtEl>
                                        <p:attrNameLst>
                                          <p:attrName>style.visibility</p:attrName>
                                        </p:attrNameLst>
                                      </p:cBhvr>
                                      <p:to>
                                        <p:strVal val="visible"/>
                                      </p:to>
                                    </p:set>
                                  </p:childTnLst>
                                </p:cTn>
                              </p:par>
                              <p:par>
                                <p:cTn id="1935" presetID="1" presetClass="entr" presetSubtype="0" fill="hold" grpId="1" nodeType="withEffect">
                                  <p:stCondLst>
                                    <p:cond delay="0"/>
                                  </p:stCondLst>
                                  <p:childTnLst>
                                    <p:set>
                                      <p:cBhvr>
                                        <p:cTn id="1936" dur="1" fill="hold">
                                          <p:stCondLst>
                                            <p:cond delay="0"/>
                                          </p:stCondLst>
                                        </p:cTn>
                                        <p:tgtEl>
                                          <p:spTgt spid="143"/>
                                        </p:tgtEl>
                                        <p:attrNameLst>
                                          <p:attrName>style.visibility</p:attrName>
                                        </p:attrNameLst>
                                      </p:cBhvr>
                                      <p:to>
                                        <p:strVal val="visible"/>
                                      </p:to>
                                    </p:set>
                                  </p:childTnLst>
                                </p:cTn>
                              </p:par>
                              <p:par>
                                <p:cTn id="1937" presetID="10" presetClass="exit" presetSubtype="0" fill="hold" grpId="10" nodeType="withEffect">
                                  <p:stCondLst>
                                    <p:cond delay="0"/>
                                  </p:stCondLst>
                                  <p:childTnLst>
                                    <p:animEffect transition="out" filter="fade">
                                      <p:cBhvr>
                                        <p:cTn id="1938" dur="500"/>
                                        <p:tgtEl>
                                          <p:spTgt spid="152"/>
                                        </p:tgtEl>
                                      </p:cBhvr>
                                    </p:animEffect>
                                    <p:set>
                                      <p:cBhvr>
                                        <p:cTn id="1939"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8"/>
                  </p:tgtEl>
                </p:cond>
              </p:nextCondLst>
            </p:seq>
            <p:seq concurrent="1" nextAc="seek">
              <p:cTn id="1940" restart="whenNotActive" fill="hold" evtFilter="cancelBubble" nodeType="interactiveSeq">
                <p:stCondLst>
                  <p:cond evt="onClick" delay="0">
                    <p:tgtEl>
                      <p:spTgt spid="156"/>
                    </p:tgtEl>
                  </p:cond>
                </p:stCondLst>
                <p:endSync evt="end" delay="0">
                  <p:rtn val="all"/>
                </p:endSync>
                <p:childTnLst>
                  <p:par>
                    <p:cTn id="1941" fill="hold">
                      <p:stCondLst>
                        <p:cond delay="0"/>
                      </p:stCondLst>
                      <p:childTnLst>
                        <p:par>
                          <p:cTn id="1942" fill="hold">
                            <p:stCondLst>
                              <p:cond delay="0"/>
                            </p:stCondLst>
                            <p:childTnLst>
                              <p:par>
                                <p:cTn id="1943" presetID="1" presetClass="entr" presetSubtype="0" fill="hold" grpId="0" nodeType="clickEffect">
                                  <p:stCondLst>
                                    <p:cond delay="0"/>
                                  </p:stCondLst>
                                  <p:childTnLst>
                                    <p:set>
                                      <p:cBhvr>
                                        <p:cTn id="1944" dur="1" fill="hold">
                                          <p:stCondLst>
                                            <p:cond delay="0"/>
                                          </p:stCondLst>
                                        </p:cTn>
                                        <p:tgtEl>
                                          <p:spTgt spid="162"/>
                                        </p:tgtEl>
                                        <p:attrNameLst>
                                          <p:attrName>style.visibility</p:attrName>
                                        </p:attrNameLst>
                                      </p:cBhvr>
                                      <p:to>
                                        <p:strVal val="visible"/>
                                      </p:to>
                                    </p:set>
                                  </p:childTnLst>
                                </p:cTn>
                              </p:par>
                              <p:par>
                                <p:cTn id="1945" presetID="1" presetClass="entr" presetSubtype="0" fill="hold" grpId="2" nodeType="withEffect">
                                  <p:stCondLst>
                                    <p:cond delay="0"/>
                                  </p:stCondLst>
                                  <p:childTnLst>
                                    <p:set>
                                      <p:cBhvr>
                                        <p:cTn id="1946" dur="1" fill="hold">
                                          <p:stCondLst>
                                            <p:cond delay="0"/>
                                          </p:stCondLst>
                                        </p:cTn>
                                        <p:tgtEl>
                                          <p:spTgt spid="143"/>
                                        </p:tgtEl>
                                        <p:attrNameLst>
                                          <p:attrName>style.visibility</p:attrName>
                                        </p:attrNameLst>
                                      </p:cBhvr>
                                      <p:to>
                                        <p:strVal val="visible"/>
                                      </p:to>
                                    </p:set>
                                  </p:childTnLst>
                                </p:cTn>
                              </p:par>
                              <p:par>
                                <p:cTn id="1947" presetID="10" presetClass="exit" presetSubtype="0" fill="hold" grpId="11" nodeType="withEffect">
                                  <p:stCondLst>
                                    <p:cond delay="0"/>
                                  </p:stCondLst>
                                  <p:childTnLst>
                                    <p:animEffect transition="out" filter="fade">
                                      <p:cBhvr>
                                        <p:cTn id="1948" dur="500"/>
                                        <p:tgtEl>
                                          <p:spTgt spid="152"/>
                                        </p:tgtEl>
                                      </p:cBhvr>
                                    </p:animEffect>
                                    <p:set>
                                      <p:cBhvr>
                                        <p:cTn id="1949"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6"/>
                  </p:tgtEl>
                </p:cond>
              </p:nextCondLst>
            </p:seq>
            <p:seq concurrent="1" nextAc="seek">
              <p:cTn id="1950" restart="whenNotActive" fill="hold" evtFilter="cancelBubble" nodeType="interactiveSeq">
                <p:stCondLst>
                  <p:cond evt="onClick" delay="0">
                    <p:tgtEl>
                      <p:spTgt spid="164"/>
                    </p:tgtEl>
                  </p:cond>
                </p:stCondLst>
                <p:endSync evt="end" delay="0">
                  <p:rtn val="all"/>
                </p:endSync>
                <p:childTnLst>
                  <p:par>
                    <p:cTn id="1951" fill="hold">
                      <p:stCondLst>
                        <p:cond delay="0"/>
                      </p:stCondLst>
                      <p:childTnLst>
                        <p:par>
                          <p:cTn id="1952" fill="hold">
                            <p:stCondLst>
                              <p:cond delay="0"/>
                            </p:stCondLst>
                            <p:childTnLst>
                              <p:par>
                                <p:cTn id="1953" presetID="1" presetClass="exit" presetSubtype="0" fill="hold" grpId="1" nodeType="clickEffect">
                                  <p:stCondLst>
                                    <p:cond delay="0"/>
                                  </p:stCondLst>
                                  <p:childTnLst>
                                    <p:set>
                                      <p:cBhvr>
                                        <p:cTn id="1954" dur="1" fill="hold">
                                          <p:stCondLst>
                                            <p:cond delay="0"/>
                                          </p:stCondLst>
                                        </p:cTn>
                                        <p:tgtEl>
                                          <p:spTgt spid="164"/>
                                        </p:tgtEl>
                                        <p:attrNameLst>
                                          <p:attrName>style.visibility</p:attrName>
                                        </p:attrNameLst>
                                      </p:cBhvr>
                                      <p:to>
                                        <p:strVal val="hidden"/>
                                      </p:to>
                                    </p:set>
                                  </p:childTnLst>
                                </p:cTn>
                              </p:par>
                              <p:par>
                                <p:cTn id="1955" presetID="1" presetClass="exit" presetSubtype="0" fill="hold" grpId="3" nodeType="withEffect">
                                  <p:stCondLst>
                                    <p:cond delay="0"/>
                                  </p:stCondLst>
                                  <p:childTnLst>
                                    <p:set>
                                      <p:cBhvr>
                                        <p:cTn id="1956" dur="1" fill="hold">
                                          <p:stCondLst>
                                            <p:cond delay="0"/>
                                          </p:stCondLst>
                                        </p:cTn>
                                        <p:tgtEl>
                                          <p:spTgt spid="143"/>
                                        </p:tgtEl>
                                        <p:attrNameLst>
                                          <p:attrName>style.visibility</p:attrName>
                                        </p:attrNameLst>
                                      </p:cBhvr>
                                      <p:to>
                                        <p:strVal val="hidden"/>
                                      </p:to>
                                    </p:set>
                                  </p:childTnLst>
                                </p:cTn>
                              </p:par>
                              <p:par>
                                <p:cTn id="1957" presetID="10" presetClass="entr" presetSubtype="0" fill="hold" grpId="3" nodeType="withEffect">
                                  <p:stCondLst>
                                    <p:cond delay="0"/>
                                  </p:stCondLst>
                                  <p:childTnLst>
                                    <p:set>
                                      <p:cBhvr>
                                        <p:cTn id="1958" dur="1" fill="hold">
                                          <p:stCondLst>
                                            <p:cond delay="0"/>
                                          </p:stCondLst>
                                        </p:cTn>
                                        <p:tgtEl>
                                          <p:spTgt spid="152"/>
                                        </p:tgtEl>
                                        <p:attrNameLst>
                                          <p:attrName>style.visibility</p:attrName>
                                        </p:attrNameLst>
                                      </p:cBhvr>
                                      <p:to>
                                        <p:strVal val="visible"/>
                                      </p:to>
                                    </p:set>
                                    <p:animEffect transition="in" filter="fade">
                                      <p:cBhvr>
                                        <p:cTn id="1959" dur="500"/>
                                        <p:tgtEl>
                                          <p:spTgt spid="152"/>
                                        </p:tgtEl>
                                      </p:cBhvr>
                                    </p:animEffect>
                                  </p:childTnLst>
                                </p:cTn>
                              </p:par>
                            </p:childTnLst>
                          </p:cTn>
                        </p:par>
                      </p:childTnLst>
                    </p:cTn>
                  </p:par>
                </p:childTnLst>
              </p:cTn>
              <p:nextCondLst>
                <p:cond evt="onClick" delay="0">
                  <p:tgtEl>
                    <p:spTgt spid="164"/>
                  </p:tgtEl>
                </p:cond>
              </p:nextCondLst>
            </p:seq>
            <p:seq concurrent="1" nextAc="seek">
              <p:cTn id="1960" restart="whenNotActive" fill="hold" evtFilter="cancelBubble" nodeType="interactiveSeq">
                <p:stCondLst>
                  <p:cond evt="onClick" delay="0">
                    <p:tgtEl>
                      <p:spTgt spid="159"/>
                    </p:tgtEl>
                  </p:cond>
                </p:stCondLst>
                <p:endSync evt="end" delay="0">
                  <p:rtn val="all"/>
                </p:endSync>
                <p:childTnLst>
                  <p:par>
                    <p:cTn id="1961" fill="hold">
                      <p:stCondLst>
                        <p:cond delay="0"/>
                      </p:stCondLst>
                      <p:childTnLst>
                        <p:par>
                          <p:cTn id="1962" fill="hold">
                            <p:stCondLst>
                              <p:cond delay="0"/>
                            </p:stCondLst>
                            <p:childTnLst>
                              <p:par>
                                <p:cTn id="1963" presetID="1" presetClass="exit" presetSubtype="0" fill="hold" grpId="1" nodeType="clickEffect">
                                  <p:stCondLst>
                                    <p:cond delay="0"/>
                                  </p:stCondLst>
                                  <p:childTnLst>
                                    <p:set>
                                      <p:cBhvr>
                                        <p:cTn id="1964" dur="1" fill="hold">
                                          <p:stCondLst>
                                            <p:cond delay="0"/>
                                          </p:stCondLst>
                                        </p:cTn>
                                        <p:tgtEl>
                                          <p:spTgt spid="159"/>
                                        </p:tgtEl>
                                        <p:attrNameLst>
                                          <p:attrName>style.visibility</p:attrName>
                                        </p:attrNameLst>
                                      </p:cBhvr>
                                      <p:to>
                                        <p:strVal val="hidden"/>
                                      </p:to>
                                    </p:set>
                                  </p:childTnLst>
                                </p:cTn>
                              </p:par>
                              <p:par>
                                <p:cTn id="1965" presetID="1" presetClass="exit" presetSubtype="0" fill="hold" grpId="1" nodeType="withEffect">
                                  <p:stCondLst>
                                    <p:cond delay="0"/>
                                  </p:stCondLst>
                                  <p:childTnLst>
                                    <p:set>
                                      <p:cBhvr>
                                        <p:cTn id="1966" dur="1" fill="hold">
                                          <p:stCondLst>
                                            <p:cond delay="0"/>
                                          </p:stCondLst>
                                        </p:cTn>
                                        <p:tgtEl>
                                          <p:spTgt spid="145"/>
                                        </p:tgtEl>
                                        <p:attrNameLst>
                                          <p:attrName>style.visibility</p:attrName>
                                        </p:attrNameLst>
                                      </p:cBhvr>
                                      <p:to>
                                        <p:strVal val="hidden"/>
                                      </p:to>
                                    </p:set>
                                  </p:childTnLst>
                                </p:cTn>
                              </p:par>
                              <p:par>
                                <p:cTn id="1967" presetID="10" presetClass="entr" presetSubtype="0" fill="hold" grpId="4" nodeType="withEffect">
                                  <p:stCondLst>
                                    <p:cond delay="0"/>
                                  </p:stCondLst>
                                  <p:childTnLst>
                                    <p:set>
                                      <p:cBhvr>
                                        <p:cTn id="1968" dur="1" fill="hold">
                                          <p:stCondLst>
                                            <p:cond delay="0"/>
                                          </p:stCondLst>
                                        </p:cTn>
                                        <p:tgtEl>
                                          <p:spTgt spid="152"/>
                                        </p:tgtEl>
                                        <p:attrNameLst>
                                          <p:attrName>style.visibility</p:attrName>
                                        </p:attrNameLst>
                                      </p:cBhvr>
                                      <p:to>
                                        <p:strVal val="visible"/>
                                      </p:to>
                                    </p:set>
                                    <p:animEffect transition="in" filter="fade">
                                      <p:cBhvr>
                                        <p:cTn id="1969" dur="500"/>
                                        <p:tgtEl>
                                          <p:spTgt spid="152"/>
                                        </p:tgtEl>
                                      </p:cBhvr>
                                    </p:animEffect>
                                  </p:childTnLst>
                                </p:cTn>
                              </p:par>
                            </p:childTnLst>
                          </p:cTn>
                        </p:par>
                      </p:childTnLst>
                    </p:cTn>
                  </p:par>
                </p:childTnLst>
              </p:cTn>
              <p:nextCondLst>
                <p:cond evt="onClick" delay="0">
                  <p:tgtEl>
                    <p:spTgt spid="159"/>
                  </p:tgtEl>
                </p:cond>
              </p:nextCondLst>
            </p:seq>
            <p:seq concurrent="1" nextAc="seek">
              <p:cTn id="1970" restart="whenNotActive" fill="hold" evtFilter="cancelBubble" nodeType="interactiveSeq">
                <p:stCondLst>
                  <p:cond evt="onClick" delay="0">
                    <p:tgtEl>
                      <p:spTgt spid="160"/>
                    </p:tgtEl>
                  </p:cond>
                </p:stCondLst>
                <p:endSync evt="end" delay="0">
                  <p:rtn val="all"/>
                </p:endSync>
                <p:childTnLst>
                  <p:par>
                    <p:cTn id="1971" fill="hold">
                      <p:stCondLst>
                        <p:cond delay="0"/>
                      </p:stCondLst>
                      <p:childTnLst>
                        <p:par>
                          <p:cTn id="1972" fill="hold">
                            <p:stCondLst>
                              <p:cond delay="0"/>
                            </p:stCondLst>
                            <p:childTnLst>
                              <p:par>
                                <p:cTn id="1973" presetID="1" presetClass="exit" presetSubtype="0" fill="hold" grpId="1" nodeType="clickEffect">
                                  <p:stCondLst>
                                    <p:cond delay="0"/>
                                  </p:stCondLst>
                                  <p:childTnLst>
                                    <p:set>
                                      <p:cBhvr>
                                        <p:cTn id="1974" dur="1" fill="hold">
                                          <p:stCondLst>
                                            <p:cond delay="0"/>
                                          </p:stCondLst>
                                        </p:cTn>
                                        <p:tgtEl>
                                          <p:spTgt spid="160"/>
                                        </p:tgtEl>
                                        <p:attrNameLst>
                                          <p:attrName>style.visibility</p:attrName>
                                        </p:attrNameLst>
                                      </p:cBhvr>
                                      <p:to>
                                        <p:strVal val="hidden"/>
                                      </p:to>
                                    </p:set>
                                  </p:childTnLst>
                                </p:cTn>
                              </p:par>
                              <p:par>
                                <p:cTn id="1975" presetID="10" presetClass="entr" presetSubtype="0" fill="hold" grpId="5" nodeType="withEffect">
                                  <p:stCondLst>
                                    <p:cond delay="0"/>
                                  </p:stCondLst>
                                  <p:childTnLst>
                                    <p:set>
                                      <p:cBhvr>
                                        <p:cTn id="1976" dur="1" fill="hold">
                                          <p:stCondLst>
                                            <p:cond delay="0"/>
                                          </p:stCondLst>
                                        </p:cTn>
                                        <p:tgtEl>
                                          <p:spTgt spid="152"/>
                                        </p:tgtEl>
                                        <p:attrNameLst>
                                          <p:attrName>style.visibility</p:attrName>
                                        </p:attrNameLst>
                                      </p:cBhvr>
                                      <p:to>
                                        <p:strVal val="visible"/>
                                      </p:to>
                                    </p:set>
                                    <p:animEffect transition="in" filter="fade">
                                      <p:cBhvr>
                                        <p:cTn id="1977" dur="500"/>
                                        <p:tgtEl>
                                          <p:spTgt spid="152"/>
                                        </p:tgtEl>
                                      </p:cBhvr>
                                    </p:animEffect>
                                  </p:childTnLst>
                                </p:cTn>
                              </p:par>
                            </p:childTnLst>
                          </p:cTn>
                        </p:par>
                      </p:childTnLst>
                    </p:cTn>
                  </p:par>
                </p:childTnLst>
              </p:cTn>
              <p:nextCondLst>
                <p:cond evt="onClick" delay="0">
                  <p:tgtEl>
                    <p:spTgt spid="160"/>
                  </p:tgtEl>
                </p:cond>
              </p:nextCondLst>
            </p:seq>
            <p:seq concurrent="1" nextAc="seek">
              <p:cTn id="1978" restart="whenNotActive" fill="hold" evtFilter="cancelBubble" nodeType="interactiveSeq">
                <p:stCondLst>
                  <p:cond evt="onClick" delay="0">
                    <p:tgtEl>
                      <p:spTgt spid="161"/>
                    </p:tgtEl>
                  </p:cond>
                </p:stCondLst>
                <p:endSync evt="end" delay="0">
                  <p:rtn val="all"/>
                </p:endSync>
                <p:childTnLst>
                  <p:par>
                    <p:cTn id="1979" fill="hold">
                      <p:stCondLst>
                        <p:cond delay="0"/>
                      </p:stCondLst>
                      <p:childTnLst>
                        <p:par>
                          <p:cTn id="1980" fill="hold">
                            <p:stCondLst>
                              <p:cond delay="0"/>
                            </p:stCondLst>
                            <p:childTnLst>
                              <p:par>
                                <p:cTn id="1981" presetID="1" presetClass="exit" presetSubtype="0" fill="hold" grpId="1" nodeType="clickEffect">
                                  <p:stCondLst>
                                    <p:cond delay="0"/>
                                  </p:stCondLst>
                                  <p:childTnLst>
                                    <p:set>
                                      <p:cBhvr>
                                        <p:cTn id="1982" dur="1" fill="hold">
                                          <p:stCondLst>
                                            <p:cond delay="0"/>
                                          </p:stCondLst>
                                        </p:cTn>
                                        <p:tgtEl>
                                          <p:spTgt spid="161"/>
                                        </p:tgtEl>
                                        <p:attrNameLst>
                                          <p:attrName>style.visibility</p:attrName>
                                        </p:attrNameLst>
                                      </p:cBhvr>
                                      <p:to>
                                        <p:strVal val="hidden"/>
                                      </p:to>
                                    </p:set>
                                  </p:childTnLst>
                                </p:cTn>
                              </p:par>
                              <p:par>
                                <p:cTn id="1983" presetID="10" presetClass="entr" presetSubtype="0" fill="hold" grpId="6" nodeType="withEffect">
                                  <p:stCondLst>
                                    <p:cond delay="0"/>
                                  </p:stCondLst>
                                  <p:childTnLst>
                                    <p:set>
                                      <p:cBhvr>
                                        <p:cTn id="1984" dur="1" fill="hold">
                                          <p:stCondLst>
                                            <p:cond delay="0"/>
                                          </p:stCondLst>
                                        </p:cTn>
                                        <p:tgtEl>
                                          <p:spTgt spid="152"/>
                                        </p:tgtEl>
                                        <p:attrNameLst>
                                          <p:attrName>style.visibility</p:attrName>
                                        </p:attrNameLst>
                                      </p:cBhvr>
                                      <p:to>
                                        <p:strVal val="visible"/>
                                      </p:to>
                                    </p:set>
                                    <p:animEffect transition="in" filter="fade">
                                      <p:cBhvr>
                                        <p:cTn id="1985" dur="500"/>
                                        <p:tgtEl>
                                          <p:spTgt spid="152"/>
                                        </p:tgtEl>
                                      </p:cBhvr>
                                    </p:animEffect>
                                  </p:childTnLst>
                                </p:cTn>
                              </p:par>
                            </p:childTnLst>
                          </p:cTn>
                        </p:par>
                      </p:childTnLst>
                    </p:cTn>
                  </p:par>
                </p:childTnLst>
              </p:cTn>
              <p:nextCondLst>
                <p:cond evt="onClick" delay="0">
                  <p:tgtEl>
                    <p:spTgt spid="161"/>
                  </p:tgtEl>
                </p:cond>
              </p:nextCondLst>
            </p:seq>
            <p:seq concurrent="1" nextAc="seek">
              <p:cTn id="1986" restart="whenNotActive" fill="hold" evtFilter="cancelBubble" nodeType="interactiveSeq">
                <p:stCondLst>
                  <p:cond evt="onClick" delay="0">
                    <p:tgtEl>
                      <p:spTgt spid="162"/>
                    </p:tgtEl>
                  </p:cond>
                </p:stCondLst>
                <p:endSync evt="end" delay="0">
                  <p:rtn val="all"/>
                </p:endSync>
                <p:childTnLst>
                  <p:par>
                    <p:cTn id="1987" fill="hold">
                      <p:stCondLst>
                        <p:cond delay="0"/>
                      </p:stCondLst>
                      <p:childTnLst>
                        <p:par>
                          <p:cTn id="1988" fill="hold">
                            <p:stCondLst>
                              <p:cond delay="0"/>
                            </p:stCondLst>
                            <p:childTnLst>
                              <p:par>
                                <p:cTn id="1989" presetID="1" presetClass="exit" presetSubtype="0" fill="hold" grpId="1" nodeType="clickEffect">
                                  <p:stCondLst>
                                    <p:cond delay="0"/>
                                  </p:stCondLst>
                                  <p:childTnLst>
                                    <p:set>
                                      <p:cBhvr>
                                        <p:cTn id="1990" dur="1" fill="hold">
                                          <p:stCondLst>
                                            <p:cond delay="0"/>
                                          </p:stCondLst>
                                        </p:cTn>
                                        <p:tgtEl>
                                          <p:spTgt spid="162"/>
                                        </p:tgtEl>
                                        <p:attrNameLst>
                                          <p:attrName>style.visibility</p:attrName>
                                        </p:attrNameLst>
                                      </p:cBhvr>
                                      <p:to>
                                        <p:strVal val="hidden"/>
                                      </p:to>
                                    </p:set>
                                  </p:childTnLst>
                                </p:cTn>
                              </p:par>
                              <p:par>
                                <p:cTn id="1991" presetID="1" presetClass="exit" presetSubtype="0" fill="hold" grpId="4" nodeType="withEffect">
                                  <p:stCondLst>
                                    <p:cond delay="0"/>
                                  </p:stCondLst>
                                  <p:childTnLst>
                                    <p:set>
                                      <p:cBhvr>
                                        <p:cTn id="1992" dur="1" fill="hold">
                                          <p:stCondLst>
                                            <p:cond delay="0"/>
                                          </p:stCondLst>
                                        </p:cTn>
                                        <p:tgtEl>
                                          <p:spTgt spid="143"/>
                                        </p:tgtEl>
                                        <p:attrNameLst>
                                          <p:attrName>style.visibility</p:attrName>
                                        </p:attrNameLst>
                                      </p:cBhvr>
                                      <p:to>
                                        <p:strVal val="hidden"/>
                                      </p:to>
                                    </p:set>
                                  </p:childTnLst>
                                </p:cTn>
                              </p:par>
                              <p:par>
                                <p:cTn id="1993" presetID="10" presetClass="entr" presetSubtype="0" fill="hold" grpId="8" nodeType="withEffect">
                                  <p:stCondLst>
                                    <p:cond delay="0"/>
                                  </p:stCondLst>
                                  <p:childTnLst>
                                    <p:set>
                                      <p:cBhvr>
                                        <p:cTn id="1994" dur="1" fill="hold">
                                          <p:stCondLst>
                                            <p:cond delay="0"/>
                                          </p:stCondLst>
                                        </p:cTn>
                                        <p:tgtEl>
                                          <p:spTgt spid="152"/>
                                        </p:tgtEl>
                                        <p:attrNameLst>
                                          <p:attrName>style.visibility</p:attrName>
                                        </p:attrNameLst>
                                      </p:cBhvr>
                                      <p:to>
                                        <p:strVal val="visible"/>
                                      </p:to>
                                    </p:set>
                                    <p:animEffect transition="in" filter="fade">
                                      <p:cBhvr>
                                        <p:cTn id="1995" dur="500"/>
                                        <p:tgtEl>
                                          <p:spTgt spid="152"/>
                                        </p:tgtEl>
                                      </p:cBhvr>
                                    </p:animEffect>
                                  </p:childTnLst>
                                </p:cTn>
                              </p:par>
                            </p:childTnLst>
                          </p:cTn>
                        </p:par>
                      </p:childTnLst>
                    </p:cTn>
                  </p:par>
                </p:childTnLst>
              </p:cTn>
              <p:nextCondLst>
                <p:cond evt="onClick" delay="0">
                  <p:tgtEl>
                    <p:spTgt spid="162"/>
                  </p:tgtEl>
                </p:cond>
              </p:nextCondLst>
            </p:seq>
            <p:seq concurrent="1" nextAc="seek">
              <p:cTn id="1996" restart="whenNotActive" fill="hold" evtFilter="cancelBubble" nodeType="interactiveSeq">
                <p:stCondLst>
                  <p:cond evt="onClick" delay="0">
                    <p:tgtEl>
                      <p:spTgt spid="163"/>
                    </p:tgtEl>
                  </p:cond>
                </p:stCondLst>
                <p:endSync evt="end" delay="0">
                  <p:rtn val="all"/>
                </p:endSync>
                <p:childTnLst>
                  <p:par>
                    <p:cTn id="1997" fill="hold">
                      <p:stCondLst>
                        <p:cond delay="0"/>
                      </p:stCondLst>
                      <p:childTnLst>
                        <p:par>
                          <p:cTn id="1998" fill="hold">
                            <p:stCondLst>
                              <p:cond delay="0"/>
                            </p:stCondLst>
                            <p:childTnLst>
                              <p:par>
                                <p:cTn id="1999" presetID="1" presetClass="exit" presetSubtype="0" fill="hold" grpId="1" nodeType="clickEffect">
                                  <p:stCondLst>
                                    <p:cond delay="0"/>
                                  </p:stCondLst>
                                  <p:childTnLst>
                                    <p:set>
                                      <p:cBhvr>
                                        <p:cTn id="2000" dur="1" fill="hold">
                                          <p:stCondLst>
                                            <p:cond delay="0"/>
                                          </p:stCondLst>
                                        </p:cTn>
                                        <p:tgtEl>
                                          <p:spTgt spid="163"/>
                                        </p:tgtEl>
                                        <p:attrNameLst>
                                          <p:attrName>style.visibility</p:attrName>
                                        </p:attrNameLst>
                                      </p:cBhvr>
                                      <p:to>
                                        <p:strVal val="hidden"/>
                                      </p:to>
                                    </p:set>
                                  </p:childTnLst>
                                </p:cTn>
                              </p:par>
                              <p:par>
                                <p:cTn id="2001" presetID="1" presetClass="exit" presetSubtype="0" fill="hold" grpId="5" nodeType="withEffect">
                                  <p:stCondLst>
                                    <p:cond delay="0"/>
                                  </p:stCondLst>
                                  <p:childTnLst>
                                    <p:set>
                                      <p:cBhvr>
                                        <p:cTn id="2002" dur="1" fill="hold">
                                          <p:stCondLst>
                                            <p:cond delay="0"/>
                                          </p:stCondLst>
                                        </p:cTn>
                                        <p:tgtEl>
                                          <p:spTgt spid="143"/>
                                        </p:tgtEl>
                                        <p:attrNameLst>
                                          <p:attrName>style.visibility</p:attrName>
                                        </p:attrNameLst>
                                      </p:cBhvr>
                                      <p:to>
                                        <p:strVal val="hidden"/>
                                      </p:to>
                                    </p:set>
                                  </p:childTnLst>
                                </p:cTn>
                              </p:par>
                              <p:par>
                                <p:cTn id="2003" presetID="10" presetClass="entr" presetSubtype="0" fill="hold" grpId="7" nodeType="withEffect">
                                  <p:stCondLst>
                                    <p:cond delay="0"/>
                                  </p:stCondLst>
                                  <p:childTnLst>
                                    <p:set>
                                      <p:cBhvr>
                                        <p:cTn id="2004" dur="1" fill="hold">
                                          <p:stCondLst>
                                            <p:cond delay="0"/>
                                          </p:stCondLst>
                                        </p:cTn>
                                        <p:tgtEl>
                                          <p:spTgt spid="152"/>
                                        </p:tgtEl>
                                        <p:attrNameLst>
                                          <p:attrName>style.visibility</p:attrName>
                                        </p:attrNameLst>
                                      </p:cBhvr>
                                      <p:to>
                                        <p:strVal val="visible"/>
                                      </p:to>
                                    </p:set>
                                    <p:animEffect transition="in" filter="fade">
                                      <p:cBhvr>
                                        <p:cTn id="2005" dur="500"/>
                                        <p:tgtEl>
                                          <p:spTgt spid="152"/>
                                        </p:tgtEl>
                                      </p:cBhvr>
                                    </p:animEffect>
                                  </p:childTnLst>
                                </p:cTn>
                              </p:par>
                            </p:childTnLst>
                          </p:cTn>
                        </p:par>
                      </p:childTnLst>
                    </p:cTn>
                  </p:par>
                </p:childTnLst>
              </p:cTn>
              <p:nextCondLst>
                <p:cond evt="onClick" delay="0">
                  <p:tgtEl>
                    <p:spTgt spid="163"/>
                  </p:tgtEl>
                </p:cond>
              </p:nextCondLst>
            </p:seq>
            <p:seq concurrent="1" nextAc="seek">
              <p:cTn id="2006" restart="whenNotActive" fill="hold" evtFilter="cancelBubble" nodeType="interactiveSeq">
                <p:stCondLst>
                  <p:cond evt="onClick" delay="0">
                    <p:tgtEl>
                      <p:spTgt spid="165"/>
                    </p:tgtEl>
                  </p:cond>
                </p:stCondLst>
                <p:endSync evt="end" delay="0">
                  <p:rtn val="all"/>
                </p:endSync>
                <p:childTnLst>
                  <p:par>
                    <p:cTn id="2007" fill="hold">
                      <p:stCondLst>
                        <p:cond delay="0"/>
                      </p:stCondLst>
                      <p:childTnLst>
                        <p:par>
                          <p:cTn id="2008" fill="hold">
                            <p:stCondLst>
                              <p:cond delay="0"/>
                            </p:stCondLst>
                            <p:childTnLst>
                              <p:par>
                                <p:cTn id="2009" presetID="1" presetClass="entr" presetSubtype="0" fill="hold" grpId="0" nodeType="clickEffect">
                                  <p:stCondLst>
                                    <p:cond delay="0"/>
                                  </p:stCondLst>
                                  <p:childTnLst>
                                    <p:set>
                                      <p:cBhvr>
                                        <p:cTn id="2010" dur="1" fill="hold">
                                          <p:stCondLst>
                                            <p:cond delay="0"/>
                                          </p:stCondLst>
                                        </p:cTn>
                                        <p:tgtEl>
                                          <p:spTgt spid="171"/>
                                        </p:tgtEl>
                                        <p:attrNameLst>
                                          <p:attrName>style.visibility</p:attrName>
                                        </p:attrNameLst>
                                      </p:cBhvr>
                                      <p:to>
                                        <p:strVal val="visible"/>
                                      </p:to>
                                    </p:set>
                                  </p:childTnLst>
                                </p:cTn>
                              </p:par>
                              <p:par>
                                <p:cTn id="2011" presetID="1" presetClass="entr" presetSubtype="0" fill="hold" grpId="2" nodeType="withEffect">
                                  <p:stCondLst>
                                    <p:cond delay="0"/>
                                  </p:stCondLst>
                                  <p:childTnLst>
                                    <p:set>
                                      <p:cBhvr>
                                        <p:cTn id="2012" dur="1" fill="hold">
                                          <p:stCondLst>
                                            <p:cond delay="0"/>
                                          </p:stCondLst>
                                        </p:cTn>
                                        <p:tgtEl>
                                          <p:spTgt spid="142"/>
                                        </p:tgtEl>
                                        <p:attrNameLst>
                                          <p:attrName>style.visibility</p:attrName>
                                        </p:attrNameLst>
                                      </p:cBhvr>
                                      <p:to>
                                        <p:strVal val="visible"/>
                                      </p:to>
                                    </p:set>
                                  </p:childTnLst>
                                </p:cTn>
                              </p:par>
                              <p:par>
                                <p:cTn id="2013" presetID="10" presetClass="exit" presetSubtype="0" fill="hold" grpId="1" nodeType="withEffect">
                                  <p:stCondLst>
                                    <p:cond delay="0"/>
                                  </p:stCondLst>
                                  <p:childTnLst>
                                    <p:animEffect transition="out" filter="fade">
                                      <p:cBhvr>
                                        <p:cTn id="2014" dur="500"/>
                                        <p:tgtEl>
                                          <p:spTgt spid="150"/>
                                        </p:tgtEl>
                                      </p:cBhvr>
                                    </p:animEffect>
                                    <p:set>
                                      <p:cBhvr>
                                        <p:cTn id="2015"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5"/>
                  </p:tgtEl>
                </p:cond>
              </p:nextCondLst>
            </p:seq>
            <p:seq concurrent="1" nextAc="seek">
              <p:cTn id="2016" restart="whenNotActive" fill="hold" evtFilter="cancelBubble" nodeType="interactiveSeq">
                <p:stCondLst>
                  <p:cond evt="onClick" delay="0">
                    <p:tgtEl>
                      <p:spTgt spid="166"/>
                    </p:tgtEl>
                  </p:cond>
                </p:stCondLst>
                <p:endSync evt="end" delay="0">
                  <p:rtn val="all"/>
                </p:endSync>
                <p:childTnLst>
                  <p:par>
                    <p:cTn id="2017" fill="hold">
                      <p:stCondLst>
                        <p:cond delay="0"/>
                      </p:stCondLst>
                      <p:childTnLst>
                        <p:par>
                          <p:cTn id="2018" fill="hold">
                            <p:stCondLst>
                              <p:cond delay="0"/>
                            </p:stCondLst>
                            <p:childTnLst>
                              <p:par>
                                <p:cTn id="2019" presetID="1" presetClass="entr" presetSubtype="0" fill="hold" grpId="0" nodeType="clickEffect">
                                  <p:stCondLst>
                                    <p:cond delay="0"/>
                                  </p:stCondLst>
                                  <p:childTnLst>
                                    <p:set>
                                      <p:cBhvr>
                                        <p:cTn id="2020" dur="1" fill="hold">
                                          <p:stCondLst>
                                            <p:cond delay="0"/>
                                          </p:stCondLst>
                                        </p:cTn>
                                        <p:tgtEl>
                                          <p:spTgt spid="172"/>
                                        </p:tgtEl>
                                        <p:attrNameLst>
                                          <p:attrName>style.visibility</p:attrName>
                                        </p:attrNameLst>
                                      </p:cBhvr>
                                      <p:to>
                                        <p:strVal val="visible"/>
                                      </p:to>
                                    </p:set>
                                  </p:childTnLst>
                                </p:cTn>
                              </p:par>
                              <p:par>
                                <p:cTn id="2021" presetID="10" presetClass="exit" presetSubtype="0" fill="hold" grpId="2" nodeType="withEffect">
                                  <p:stCondLst>
                                    <p:cond delay="0"/>
                                  </p:stCondLst>
                                  <p:childTnLst>
                                    <p:animEffect transition="out" filter="fade">
                                      <p:cBhvr>
                                        <p:cTn id="2022" dur="500"/>
                                        <p:tgtEl>
                                          <p:spTgt spid="150"/>
                                        </p:tgtEl>
                                      </p:cBhvr>
                                    </p:animEffect>
                                    <p:set>
                                      <p:cBhvr>
                                        <p:cTn id="2023"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6"/>
                  </p:tgtEl>
                </p:cond>
              </p:nextCondLst>
            </p:seq>
            <p:seq concurrent="1" nextAc="seek">
              <p:cTn id="2024" restart="whenNotActive" fill="hold" evtFilter="cancelBubble" nodeType="interactiveSeq">
                <p:stCondLst>
                  <p:cond evt="onClick" delay="0">
                    <p:tgtEl>
                      <p:spTgt spid="167"/>
                    </p:tgtEl>
                  </p:cond>
                </p:stCondLst>
                <p:endSync evt="end" delay="0">
                  <p:rtn val="all"/>
                </p:endSync>
                <p:childTnLst>
                  <p:par>
                    <p:cTn id="2025" fill="hold">
                      <p:stCondLst>
                        <p:cond delay="0"/>
                      </p:stCondLst>
                      <p:childTnLst>
                        <p:par>
                          <p:cTn id="2026" fill="hold">
                            <p:stCondLst>
                              <p:cond delay="0"/>
                            </p:stCondLst>
                            <p:childTnLst>
                              <p:par>
                                <p:cTn id="2027" presetID="1" presetClass="entr" presetSubtype="0" fill="hold" grpId="1" nodeType="clickEffect">
                                  <p:stCondLst>
                                    <p:cond delay="0"/>
                                  </p:stCondLst>
                                  <p:childTnLst>
                                    <p:set>
                                      <p:cBhvr>
                                        <p:cTn id="2028" dur="1" fill="hold">
                                          <p:stCondLst>
                                            <p:cond delay="0"/>
                                          </p:stCondLst>
                                        </p:cTn>
                                        <p:tgtEl>
                                          <p:spTgt spid="173"/>
                                        </p:tgtEl>
                                        <p:attrNameLst>
                                          <p:attrName>style.visibility</p:attrName>
                                        </p:attrNameLst>
                                      </p:cBhvr>
                                      <p:to>
                                        <p:strVal val="visible"/>
                                      </p:to>
                                    </p:set>
                                  </p:childTnLst>
                                </p:cTn>
                              </p:par>
                              <p:par>
                                <p:cTn id="2029" presetID="10" presetClass="exit" presetSubtype="0" fill="hold" grpId="5" nodeType="withEffect">
                                  <p:stCondLst>
                                    <p:cond delay="0"/>
                                  </p:stCondLst>
                                  <p:childTnLst>
                                    <p:animEffect transition="out" filter="fade">
                                      <p:cBhvr>
                                        <p:cTn id="2030" dur="500"/>
                                        <p:tgtEl>
                                          <p:spTgt spid="150"/>
                                        </p:tgtEl>
                                      </p:cBhvr>
                                    </p:animEffect>
                                    <p:set>
                                      <p:cBhvr>
                                        <p:cTn id="2031"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7"/>
                  </p:tgtEl>
                </p:cond>
              </p:nextCondLst>
            </p:seq>
            <p:seq concurrent="1" nextAc="seek">
              <p:cTn id="2032" restart="whenNotActive" fill="hold" evtFilter="cancelBubble" nodeType="interactiveSeq">
                <p:stCondLst>
                  <p:cond evt="onClick" delay="0">
                    <p:tgtEl>
                      <p:spTgt spid="169"/>
                    </p:tgtEl>
                  </p:cond>
                </p:stCondLst>
                <p:endSync evt="end" delay="0">
                  <p:rtn val="all"/>
                </p:endSync>
                <p:childTnLst>
                  <p:par>
                    <p:cTn id="2033" fill="hold">
                      <p:stCondLst>
                        <p:cond delay="0"/>
                      </p:stCondLst>
                      <p:childTnLst>
                        <p:par>
                          <p:cTn id="2034" fill="hold">
                            <p:stCondLst>
                              <p:cond delay="0"/>
                            </p:stCondLst>
                            <p:childTnLst>
                              <p:par>
                                <p:cTn id="2035" presetID="1" presetClass="entr" presetSubtype="0" fill="hold" grpId="0" nodeType="clickEffect">
                                  <p:stCondLst>
                                    <p:cond delay="0"/>
                                  </p:stCondLst>
                                  <p:childTnLst>
                                    <p:set>
                                      <p:cBhvr>
                                        <p:cTn id="2036" dur="1" fill="hold">
                                          <p:stCondLst>
                                            <p:cond delay="0"/>
                                          </p:stCondLst>
                                        </p:cTn>
                                        <p:tgtEl>
                                          <p:spTgt spid="175"/>
                                        </p:tgtEl>
                                        <p:attrNameLst>
                                          <p:attrName>style.visibility</p:attrName>
                                        </p:attrNameLst>
                                      </p:cBhvr>
                                      <p:to>
                                        <p:strVal val="visible"/>
                                      </p:to>
                                    </p:set>
                                  </p:childTnLst>
                                </p:cTn>
                              </p:par>
                              <p:par>
                                <p:cTn id="2037" presetID="1" presetClass="entr" presetSubtype="0" fill="hold" grpId="0" nodeType="withEffect">
                                  <p:stCondLst>
                                    <p:cond delay="0"/>
                                  </p:stCondLst>
                                  <p:childTnLst>
                                    <p:set>
                                      <p:cBhvr>
                                        <p:cTn id="2038" dur="1" fill="hold">
                                          <p:stCondLst>
                                            <p:cond delay="0"/>
                                          </p:stCondLst>
                                        </p:cTn>
                                        <p:tgtEl>
                                          <p:spTgt spid="142"/>
                                        </p:tgtEl>
                                        <p:attrNameLst>
                                          <p:attrName>style.visibility</p:attrName>
                                        </p:attrNameLst>
                                      </p:cBhvr>
                                      <p:to>
                                        <p:strVal val="visible"/>
                                      </p:to>
                                    </p:set>
                                  </p:childTnLst>
                                </p:cTn>
                              </p:par>
                              <p:par>
                                <p:cTn id="2039" presetID="10" presetClass="exit" presetSubtype="0" fill="hold" grpId="4" nodeType="withEffect">
                                  <p:stCondLst>
                                    <p:cond delay="0"/>
                                  </p:stCondLst>
                                  <p:childTnLst>
                                    <p:animEffect transition="out" filter="fade">
                                      <p:cBhvr>
                                        <p:cTn id="2040" dur="500"/>
                                        <p:tgtEl>
                                          <p:spTgt spid="150"/>
                                        </p:tgtEl>
                                      </p:cBhvr>
                                    </p:animEffect>
                                    <p:set>
                                      <p:cBhvr>
                                        <p:cTn id="2041"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9"/>
                  </p:tgtEl>
                </p:cond>
              </p:nextCondLst>
            </p:seq>
            <p:seq concurrent="1" nextAc="seek">
              <p:cTn id="2042" restart="whenNotActive" fill="hold" evtFilter="cancelBubble" nodeType="interactiveSeq">
                <p:stCondLst>
                  <p:cond evt="onClick" delay="0">
                    <p:tgtEl>
                      <p:spTgt spid="170"/>
                    </p:tgtEl>
                  </p:cond>
                </p:stCondLst>
                <p:endSync evt="end" delay="0">
                  <p:rtn val="all"/>
                </p:endSync>
                <p:childTnLst>
                  <p:par>
                    <p:cTn id="2043" fill="hold">
                      <p:stCondLst>
                        <p:cond delay="0"/>
                      </p:stCondLst>
                      <p:childTnLst>
                        <p:par>
                          <p:cTn id="2044" fill="hold">
                            <p:stCondLst>
                              <p:cond delay="0"/>
                            </p:stCondLst>
                            <p:childTnLst>
                              <p:par>
                                <p:cTn id="2045" presetID="1" presetClass="entr" presetSubtype="0" fill="hold" grpId="0" nodeType="clickEffect">
                                  <p:stCondLst>
                                    <p:cond delay="0"/>
                                  </p:stCondLst>
                                  <p:childTnLst>
                                    <p:set>
                                      <p:cBhvr>
                                        <p:cTn id="2046" dur="1" fill="hold">
                                          <p:stCondLst>
                                            <p:cond delay="0"/>
                                          </p:stCondLst>
                                        </p:cTn>
                                        <p:tgtEl>
                                          <p:spTgt spid="176"/>
                                        </p:tgtEl>
                                        <p:attrNameLst>
                                          <p:attrName>style.visibility</p:attrName>
                                        </p:attrNameLst>
                                      </p:cBhvr>
                                      <p:to>
                                        <p:strVal val="visible"/>
                                      </p:to>
                                    </p:set>
                                  </p:childTnLst>
                                </p:cTn>
                              </p:par>
                              <p:par>
                                <p:cTn id="2047" presetID="1" presetClass="entr" presetSubtype="0" fill="hold" grpId="1" nodeType="withEffect">
                                  <p:stCondLst>
                                    <p:cond delay="0"/>
                                  </p:stCondLst>
                                  <p:childTnLst>
                                    <p:set>
                                      <p:cBhvr>
                                        <p:cTn id="2048" dur="1" fill="hold">
                                          <p:stCondLst>
                                            <p:cond delay="0"/>
                                          </p:stCondLst>
                                        </p:cTn>
                                        <p:tgtEl>
                                          <p:spTgt spid="142"/>
                                        </p:tgtEl>
                                        <p:attrNameLst>
                                          <p:attrName>style.visibility</p:attrName>
                                        </p:attrNameLst>
                                      </p:cBhvr>
                                      <p:to>
                                        <p:strVal val="visible"/>
                                      </p:to>
                                    </p:set>
                                  </p:childTnLst>
                                </p:cTn>
                              </p:par>
                              <p:par>
                                <p:cTn id="2049" presetID="10" presetClass="exit" presetSubtype="0" fill="hold" grpId="3" nodeType="withEffect">
                                  <p:stCondLst>
                                    <p:cond delay="0"/>
                                  </p:stCondLst>
                                  <p:childTnLst>
                                    <p:animEffect transition="out" filter="fade">
                                      <p:cBhvr>
                                        <p:cTn id="2050" dur="500"/>
                                        <p:tgtEl>
                                          <p:spTgt spid="150"/>
                                        </p:tgtEl>
                                      </p:cBhvr>
                                    </p:animEffect>
                                    <p:set>
                                      <p:cBhvr>
                                        <p:cTn id="2051"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70"/>
                  </p:tgtEl>
                </p:cond>
              </p:nextCondLst>
            </p:seq>
            <p:seq concurrent="1" nextAc="seek">
              <p:cTn id="2052" restart="whenNotActive" fill="hold" evtFilter="cancelBubble" nodeType="interactiveSeq">
                <p:stCondLst>
                  <p:cond evt="onClick" delay="0">
                    <p:tgtEl>
                      <p:spTgt spid="168"/>
                    </p:tgtEl>
                  </p:cond>
                </p:stCondLst>
                <p:endSync evt="end" delay="0">
                  <p:rtn val="all"/>
                </p:endSync>
                <p:childTnLst>
                  <p:par>
                    <p:cTn id="2053" fill="hold">
                      <p:stCondLst>
                        <p:cond delay="0"/>
                      </p:stCondLst>
                      <p:childTnLst>
                        <p:par>
                          <p:cTn id="2054" fill="hold">
                            <p:stCondLst>
                              <p:cond delay="0"/>
                            </p:stCondLst>
                            <p:childTnLst>
                              <p:par>
                                <p:cTn id="2055" presetID="1" presetClass="entr" presetSubtype="0" fill="hold" grpId="0" nodeType="clickEffect">
                                  <p:stCondLst>
                                    <p:cond delay="0"/>
                                  </p:stCondLst>
                                  <p:childTnLst>
                                    <p:set>
                                      <p:cBhvr>
                                        <p:cTn id="2056" dur="1" fill="hold">
                                          <p:stCondLst>
                                            <p:cond delay="0"/>
                                          </p:stCondLst>
                                        </p:cTn>
                                        <p:tgtEl>
                                          <p:spTgt spid="174"/>
                                        </p:tgtEl>
                                        <p:attrNameLst>
                                          <p:attrName>style.visibility</p:attrName>
                                        </p:attrNameLst>
                                      </p:cBhvr>
                                      <p:to>
                                        <p:strVal val="visible"/>
                                      </p:to>
                                    </p:set>
                                  </p:childTnLst>
                                </p:cTn>
                              </p:par>
                              <p:par>
                                <p:cTn id="2057" presetID="1" presetClass="entr" presetSubtype="0" fill="hold" grpId="0" nodeType="withEffect">
                                  <p:stCondLst>
                                    <p:cond delay="0"/>
                                  </p:stCondLst>
                                  <p:childTnLst>
                                    <p:set>
                                      <p:cBhvr>
                                        <p:cTn id="2058" dur="1" fill="hold">
                                          <p:stCondLst>
                                            <p:cond delay="0"/>
                                          </p:stCondLst>
                                        </p:cTn>
                                        <p:tgtEl>
                                          <p:spTgt spid="147"/>
                                        </p:tgtEl>
                                        <p:attrNameLst>
                                          <p:attrName>style.visibility</p:attrName>
                                        </p:attrNameLst>
                                      </p:cBhvr>
                                      <p:to>
                                        <p:strVal val="visible"/>
                                      </p:to>
                                    </p:set>
                                  </p:childTnLst>
                                </p:cTn>
                              </p:par>
                              <p:par>
                                <p:cTn id="2059" presetID="10" presetClass="exit" presetSubtype="0" fill="hold" grpId="0" nodeType="withEffect">
                                  <p:stCondLst>
                                    <p:cond delay="0"/>
                                  </p:stCondLst>
                                  <p:childTnLst>
                                    <p:animEffect transition="out" filter="fade">
                                      <p:cBhvr>
                                        <p:cTn id="2060" dur="500"/>
                                        <p:tgtEl>
                                          <p:spTgt spid="150"/>
                                        </p:tgtEl>
                                      </p:cBhvr>
                                    </p:animEffect>
                                    <p:set>
                                      <p:cBhvr>
                                        <p:cTn id="2061"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8"/>
                  </p:tgtEl>
                </p:cond>
              </p:nextCondLst>
            </p:seq>
            <p:seq concurrent="1" nextAc="seek">
              <p:cTn id="2062" restart="whenNotActive" fill="hold" evtFilter="cancelBubble" nodeType="interactiveSeq">
                <p:stCondLst>
                  <p:cond evt="onClick" delay="0">
                    <p:tgtEl>
                      <p:spTgt spid="176"/>
                    </p:tgtEl>
                  </p:cond>
                </p:stCondLst>
                <p:endSync evt="end" delay="0">
                  <p:rtn val="all"/>
                </p:endSync>
                <p:childTnLst>
                  <p:par>
                    <p:cTn id="2063" fill="hold">
                      <p:stCondLst>
                        <p:cond delay="0"/>
                      </p:stCondLst>
                      <p:childTnLst>
                        <p:par>
                          <p:cTn id="2064" fill="hold">
                            <p:stCondLst>
                              <p:cond delay="0"/>
                            </p:stCondLst>
                            <p:childTnLst>
                              <p:par>
                                <p:cTn id="2065" presetID="1" presetClass="exit" presetSubtype="0" fill="hold" grpId="1" nodeType="clickEffect">
                                  <p:stCondLst>
                                    <p:cond delay="0"/>
                                  </p:stCondLst>
                                  <p:childTnLst>
                                    <p:set>
                                      <p:cBhvr>
                                        <p:cTn id="2066" dur="1" fill="hold">
                                          <p:stCondLst>
                                            <p:cond delay="0"/>
                                          </p:stCondLst>
                                        </p:cTn>
                                        <p:tgtEl>
                                          <p:spTgt spid="176"/>
                                        </p:tgtEl>
                                        <p:attrNameLst>
                                          <p:attrName>style.visibility</p:attrName>
                                        </p:attrNameLst>
                                      </p:cBhvr>
                                      <p:to>
                                        <p:strVal val="hidden"/>
                                      </p:to>
                                    </p:set>
                                  </p:childTnLst>
                                </p:cTn>
                              </p:par>
                              <p:par>
                                <p:cTn id="2067" presetID="1" presetClass="exit" presetSubtype="0" fill="hold" grpId="4" nodeType="withEffect">
                                  <p:stCondLst>
                                    <p:cond delay="0"/>
                                  </p:stCondLst>
                                  <p:childTnLst>
                                    <p:set>
                                      <p:cBhvr>
                                        <p:cTn id="2068" dur="1" fill="hold">
                                          <p:stCondLst>
                                            <p:cond delay="0"/>
                                          </p:stCondLst>
                                        </p:cTn>
                                        <p:tgtEl>
                                          <p:spTgt spid="142"/>
                                        </p:tgtEl>
                                        <p:attrNameLst>
                                          <p:attrName>style.visibility</p:attrName>
                                        </p:attrNameLst>
                                      </p:cBhvr>
                                      <p:to>
                                        <p:strVal val="hidden"/>
                                      </p:to>
                                    </p:set>
                                  </p:childTnLst>
                                </p:cTn>
                              </p:par>
                              <p:par>
                                <p:cTn id="2069" presetID="10" presetClass="entr" presetSubtype="0" fill="hold" grpId="6" nodeType="withEffect">
                                  <p:stCondLst>
                                    <p:cond delay="0"/>
                                  </p:stCondLst>
                                  <p:childTnLst>
                                    <p:set>
                                      <p:cBhvr>
                                        <p:cTn id="2070" dur="1" fill="hold">
                                          <p:stCondLst>
                                            <p:cond delay="0"/>
                                          </p:stCondLst>
                                        </p:cTn>
                                        <p:tgtEl>
                                          <p:spTgt spid="150"/>
                                        </p:tgtEl>
                                        <p:attrNameLst>
                                          <p:attrName>style.visibility</p:attrName>
                                        </p:attrNameLst>
                                      </p:cBhvr>
                                      <p:to>
                                        <p:strVal val="visible"/>
                                      </p:to>
                                    </p:set>
                                    <p:animEffect transition="in" filter="fade">
                                      <p:cBhvr>
                                        <p:cTn id="2071" dur="500"/>
                                        <p:tgtEl>
                                          <p:spTgt spid="150"/>
                                        </p:tgtEl>
                                      </p:cBhvr>
                                    </p:animEffect>
                                  </p:childTnLst>
                                </p:cTn>
                              </p:par>
                            </p:childTnLst>
                          </p:cTn>
                        </p:par>
                      </p:childTnLst>
                    </p:cTn>
                  </p:par>
                </p:childTnLst>
              </p:cTn>
              <p:nextCondLst>
                <p:cond evt="onClick" delay="0">
                  <p:tgtEl>
                    <p:spTgt spid="176"/>
                  </p:tgtEl>
                </p:cond>
              </p:nextCondLst>
            </p:seq>
            <p:seq concurrent="1" nextAc="seek">
              <p:cTn id="2072" restart="whenNotActive" fill="hold" evtFilter="cancelBubble" nodeType="interactiveSeq">
                <p:stCondLst>
                  <p:cond evt="onClick" delay="0">
                    <p:tgtEl>
                      <p:spTgt spid="171"/>
                    </p:tgtEl>
                  </p:cond>
                </p:stCondLst>
                <p:endSync evt="end" delay="0">
                  <p:rtn val="all"/>
                </p:endSync>
                <p:childTnLst>
                  <p:par>
                    <p:cTn id="2073" fill="hold">
                      <p:stCondLst>
                        <p:cond delay="0"/>
                      </p:stCondLst>
                      <p:childTnLst>
                        <p:par>
                          <p:cTn id="2074" fill="hold">
                            <p:stCondLst>
                              <p:cond delay="0"/>
                            </p:stCondLst>
                            <p:childTnLst>
                              <p:par>
                                <p:cTn id="2075" presetID="1" presetClass="exit" presetSubtype="0" fill="hold" grpId="1" nodeType="clickEffect">
                                  <p:stCondLst>
                                    <p:cond delay="0"/>
                                  </p:stCondLst>
                                  <p:childTnLst>
                                    <p:set>
                                      <p:cBhvr>
                                        <p:cTn id="2076" dur="1" fill="hold">
                                          <p:stCondLst>
                                            <p:cond delay="0"/>
                                          </p:stCondLst>
                                        </p:cTn>
                                        <p:tgtEl>
                                          <p:spTgt spid="171"/>
                                        </p:tgtEl>
                                        <p:attrNameLst>
                                          <p:attrName>style.visibility</p:attrName>
                                        </p:attrNameLst>
                                      </p:cBhvr>
                                      <p:to>
                                        <p:strVal val="hidden"/>
                                      </p:to>
                                    </p:set>
                                  </p:childTnLst>
                                </p:cTn>
                              </p:par>
                              <p:par>
                                <p:cTn id="2077" presetID="1" presetClass="exit" presetSubtype="0" fill="hold" grpId="5" nodeType="withEffect">
                                  <p:stCondLst>
                                    <p:cond delay="0"/>
                                  </p:stCondLst>
                                  <p:childTnLst>
                                    <p:set>
                                      <p:cBhvr>
                                        <p:cTn id="2078" dur="1" fill="hold">
                                          <p:stCondLst>
                                            <p:cond delay="0"/>
                                          </p:stCondLst>
                                        </p:cTn>
                                        <p:tgtEl>
                                          <p:spTgt spid="142"/>
                                        </p:tgtEl>
                                        <p:attrNameLst>
                                          <p:attrName>style.visibility</p:attrName>
                                        </p:attrNameLst>
                                      </p:cBhvr>
                                      <p:to>
                                        <p:strVal val="hidden"/>
                                      </p:to>
                                    </p:set>
                                  </p:childTnLst>
                                </p:cTn>
                              </p:par>
                              <p:par>
                                <p:cTn id="2079" presetID="10" presetClass="entr" presetSubtype="0" fill="hold" grpId="7" nodeType="withEffect">
                                  <p:stCondLst>
                                    <p:cond delay="0"/>
                                  </p:stCondLst>
                                  <p:childTnLst>
                                    <p:set>
                                      <p:cBhvr>
                                        <p:cTn id="2080" dur="1" fill="hold">
                                          <p:stCondLst>
                                            <p:cond delay="0"/>
                                          </p:stCondLst>
                                        </p:cTn>
                                        <p:tgtEl>
                                          <p:spTgt spid="150"/>
                                        </p:tgtEl>
                                        <p:attrNameLst>
                                          <p:attrName>style.visibility</p:attrName>
                                        </p:attrNameLst>
                                      </p:cBhvr>
                                      <p:to>
                                        <p:strVal val="visible"/>
                                      </p:to>
                                    </p:set>
                                    <p:animEffect transition="in" filter="fade">
                                      <p:cBhvr>
                                        <p:cTn id="2081" dur="500"/>
                                        <p:tgtEl>
                                          <p:spTgt spid="150"/>
                                        </p:tgtEl>
                                      </p:cBhvr>
                                    </p:animEffect>
                                  </p:childTnLst>
                                </p:cTn>
                              </p:par>
                            </p:childTnLst>
                          </p:cTn>
                        </p:par>
                      </p:childTnLst>
                    </p:cTn>
                  </p:par>
                </p:childTnLst>
              </p:cTn>
              <p:nextCondLst>
                <p:cond evt="onClick" delay="0">
                  <p:tgtEl>
                    <p:spTgt spid="171"/>
                  </p:tgtEl>
                </p:cond>
              </p:nextCondLst>
            </p:seq>
            <p:seq concurrent="1" nextAc="seek">
              <p:cTn id="2082" restart="whenNotActive" fill="hold" evtFilter="cancelBubble" nodeType="interactiveSeq">
                <p:stCondLst>
                  <p:cond evt="onClick" delay="0">
                    <p:tgtEl>
                      <p:spTgt spid="172"/>
                    </p:tgtEl>
                  </p:cond>
                </p:stCondLst>
                <p:endSync evt="end" delay="0">
                  <p:rtn val="all"/>
                </p:endSync>
                <p:childTnLst>
                  <p:par>
                    <p:cTn id="2083" fill="hold">
                      <p:stCondLst>
                        <p:cond delay="0"/>
                      </p:stCondLst>
                      <p:childTnLst>
                        <p:par>
                          <p:cTn id="2084" fill="hold">
                            <p:stCondLst>
                              <p:cond delay="0"/>
                            </p:stCondLst>
                            <p:childTnLst>
                              <p:par>
                                <p:cTn id="2085" presetID="1" presetClass="exit" presetSubtype="0" fill="hold" grpId="1" nodeType="clickEffect">
                                  <p:stCondLst>
                                    <p:cond delay="0"/>
                                  </p:stCondLst>
                                  <p:childTnLst>
                                    <p:set>
                                      <p:cBhvr>
                                        <p:cTn id="2086" dur="1" fill="hold">
                                          <p:stCondLst>
                                            <p:cond delay="0"/>
                                          </p:stCondLst>
                                        </p:cTn>
                                        <p:tgtEl>
                                          <p:spTgt spid="172"/>
                                        </p:tgtEl>
                                        <p:attrNameLst>
                                          <p:attrName>style.visibility</p:attrName>
                                        </p:attrNameLst>
                                      </p:cBhvr>
                                      <p:to>
                                        <p:strVal val="hidden"/>
                                      </p:to>
                                    </p:set>
                                  </p:childTnLst>
                                </p:cTn>
                              </p:par>
                              <p:par>
                                <p:cTn id="2087" presetID="10" presetClass="entr" presetSubtype="0" fill="hold" grpId="11" nodeType="withEffect">
                                  <p:stCondLst>
                                    <p:cond delay="0"/>
                                  </p:stCondLst>
                                  <p:childTnLst>
                                    <p:set>
                                      <p:cBhvr>
                                        <p:cTn id="2088" dur="1" fill="hold">
                                          <p:stCondLst>
                                            <p:cond delay="0"/>
                                          </p:stCondLst>
                                        </p:cTn>
                                        <p:tgtEl>
                                          <p:spTgt spid="150"/>
                                        </p:tgtEl>
                                        <p:attrNameLst>
                                          <p:attrName>style.visibility</p:attrName>
                                        </p:attrNameLst>
                                      </p:cBhvr>
                                      <p:to>
                                        <p:strVal val="visible"/>
                                      </p:to>
                                    </p:set>
                                    <p:animEffect transition="in" filter="fade">
                                      <p:cBhvr>
                                        <p:cTn id="2089" dur="500"/>
                                        <p:tgtEl>
                                          <p:spTgt spid="150"/>
                                        </p:tgtEl>
                                      </p:cBhvr>
                                    </p:animEffect>
                                  </p:childTnLst>
                                </p:cTn>
                              </p:par>
                            </p:childTnLst>
                          </p:cTn>
                        </p:par>
                      </p:childTnLst>
                    </p:cTn>
                  </p:par>
                </p:childTnLst>
              </p:cTn>
              <p:nextCondLst>
                <p:cond evt="onClick" delay="0">
                  <p:tgtEl>
                    <p:spTgt spid="172"/>
                  </p:tgtEl>
                </p:cond>
              </p:nextCondLst>
            </p:seq>
            <p:seq concurrent="1" nextAc="seek">
              <p:cTn id="2090" restart="whenNotActive" fill="hold" evtFilter="cancelBubble" nodeType="interactiveSeq">
                <p:stCondLst>
                  <p:cond evt="onClick" delay="0">
                    <p:tgtEl>
                      <p:spTgt spid="173"/>
                    </p:tgtEl>
                  </p:cond>
                </p:stCondLst>
                <p:endSync evt="end" delay="0">
                  <p:rtn val="all"/>
                </p:endSync>
                <p:childTnLst>
                  <p:par>
                    <p:cTn id="2091" fill="hold">
                      <p:stCondLst>
                        <p:cond delay="0"/>
                      </p:stCondLst>
                      <p:childTnLst>
                        <p:par>
                          <p:cTn id="2092" fill="hold">
                            <p:stCondLst>
                              <p:cond delay="0"/>
                            </p:stCondLst>
                            <p:childTnLst>
                              <p:par>
                                <p:cTn id="2093" presetID="1" presetClass="exit" presetSubtype="0" fill="hold" grpId="0" nodeType="clickEffect">
                                  <p:stCondLst>
                                    <p:cond delay="0"/>
                                  </p:stCondLst>
                                  <p:childTnLst>
                                    <p:set>
                                      <p:cBhvr>
                                        <p:cTn id="2094" dur="1" fill="hold">
                                          <p:stCondLst>
                                            <p:cond delay="0"/>
                                          </p:stCondLst>
                                        </p:cTn>
                                        <p:tgtEl>
                                          <p:spTgt spid="173"/>
                                        </p:tgtEl>
                                        <p:attrNameLst>
                                          <p:attrName>style.visibility</p:attrName>
                                        </p:attrNameLst>
                                      </p:cBhvr>
                                      <p:to>
                                        <p:strVal val="hidden"/>
                                      </p:to>
                                    </p:set>
                                  </p:childTnLst>
                                </p:cTn>
                              </p:par>
                              <p:par>
                                <p:cTn id="2095" presetID="10" presetClass="entr" presetSubtype="0" fill="hold" grpId="10" nodeType="withEffect">
                                  <p:stCondLst>
                                    <p:cond delay="0"/>
                                  </p:stCondLst>
                                  <p:childTnLst>
                                    <p:set>
                                      <p:cBhvr>
                                        <p:cTn id="2096" dur="1" fill="hold">
                                          <p:stCondLst>
                                            <p:cond delay="0"/>
                                          </p:stCondLst>
                                        </p:cTn>
                                        <p:tgtEl>
                                          <p:spTgt spid="150"/>
                                        </p:tgtEl>
                                        <p:attrNameLst>
                                          <p:attrName>style.visibility</p:attrName>
                                        </p:attrNameLst>
                                      </p:cBhvr>
                                      <p:to>
                                        <p:strVal val="visible"/>
                                      </p:to>
                                    </p:set>
                                    <p:animEffect transition="in" filter="fade">
                                      <p:cBhvr>
                                        <p:cTn id="2097" dur="500"/>
                                        <p:tgtEl>
                                          <p:spTgt spid="150"/>
                                        </p:tgtEl>
                                      </p:cBhvr>
                                    </p:animEffect>
                                  </p:childTnLst>
                                </p:cTn>
                              </p:par>
                            </p:childTnLst>
                          </p:cTn>
                        </p:par>
                      </p:childTnLst>
                    </p:cTn>
                  </p:par>
                </p:childTnLst>
              </p:cTn>
              <p:nextCondLst>
                <p:cond evt="onClick" delay="0">
                  <p:tgtEl>
                    <p:spTgt spid="173"/>
                  </p:tgtEl>
                </p:cond>
              </p:nextCondLst>
            </p:seq>
            <p:seq concurrent="1" nextAc="seek">
              <p:cTn id="2098" restart="whenNotActive" fill="hold" evtFilter="cancelBubble" nodeType="interactiveSeq">
                <p:stCondLst>
                  <p:cond evt="onClick" delay="0">
                    <p:tgtEl>
                      <p:spTgt spid="174"/>
                    </p:tgtEl>
                  </p:cond>
                </p:stCondLst>
                <p:endSync evt="end" delay="0">
                  <p:rtn val="all"/>
                </p:endSync>
                <p:childTnLst>
                  <p:par>
                    <p:cTn id="2099" fill="hold">
                      <p:stCondLst>
                        <p:cond delay="0"/>
                      </p:stCondLst>
                      <p:childTnLst>
                        <p:par>
                          <p:cTn id="2100" fill="hold">
                            <p:stCondLst>
                              <p:cond delay="0"/>
                            </p:stCondLst>
                            <p:childTnLst>
                              <p:par>
                                <p:cTn id="2101" presetID="1" presetClass="exit" presetSubtype="0" fill="hold" grpId="1" nodeType="clickEffect">
                                  <p:stCondLst>
                                    <p:cond delay="0"/>
                                  </p:stCondLst>
                                  <p:childTnLst>
                                    <p:set>
                                      <p:cBhvr>
                                        <p:cTn id="2102" dur="1" fill="hold">
                                          <p:stCondLst>
                                            <p:cond delay="0"/>
                                          </p:stCondLst>
                                        </p:cTn>
                                        <p:tgtEl>
                                          <p:spTgt spid="174"/>
                                        </p:tgtEl>
                                        <p:attrNameLst>
                                          <p:attrName>style.visibility</p:attrName>
                                        </p:attrNameLst>
                                      </p:cBhvr>
                                      <p:to>
                                        <p:strVal val="hidden"/>
                                      </p:to>
                                    </p:set>
                                  </p:childTnLst>
                                </p:cTn>
                              </p:par>
                              <p:par>
                                <p:cTn id="2103" presetID="1" presetClass="exit" presetSubtype="0" fill="hold" grpId="1" nodeType="withEffect">
                                  <p:stCondLst>
                                    <p:cond delay="0"/>
                                  </p:stCondLst>
                                  <p:childTnLst>
                                    <p:set>
                                      <p:cBhvr>
                                        <p:cTn id="2104" dur="1" fill="hold">
                                          <p:stCondLst>
                                            <p:cond delay="0"/>
                                          </p:stCondLst>
                                        </p:cTn>
                                        <p:tgtEl>
                                          <p:spTgt spid="147"/>
                                        </p:tgtEl>
                                        <p:attrNameLst>
                                          <p:attrName>style.visibility</p:attrName>
                                        </p:attrNameLst>
                                      </p:cBhvr>
                                      <p:to>
                                        <p:strVal val="hidden"/>
                                      </p:to>
                                    </p:set>
                                  </p:childTnLst>
                                </p:cTn>
                              </p:par>
                              <p:par>
                                <p:cTn id="2105" presetID="10" presetClass="entr" presetSubtype="0" fill="hold" grpId="9" nodeType="withEffect">
                                  <p:stCondLst>
                                    <p:cond delay="0"/>
                                  </p:stCondLst>
                                  <p:childTnLst>
                                    <p:set>
                                      <p:cBhvr>
                                        <p:cTn id="2106" dur="1" fill="hold">
                                          <p:stCondLst>
                                            <p:cond delay="0"/>
                                          </p:stCondLst>
                                        </p:cTn>
                                        <p:tgtEl>
                                          <p:spTgt spid="150"/>
                                        </p:tgtEl>
                                        <p:attrNameLst>
                                          <p:attrName>style.visibility</p:attrName>
                                        </p:attrNameLst>
                                      </p:cBhvr>
                                      <p:to>
                                        <p:strVal val="visible"/>
                                      </p:to>
                                    </p:set>
                                    <p:animEffect transition="in" filter="fade">
                                      <p:cBhvr>
                                        <p:cTn id="2107" dur="500"/>
                                        <p:tgtEl>
                                          <p:spTgt spid="150"/>
                                        </p:tgtEl>
                                      </p:cBhvr>
                                    </p:animEffect>
                                  </p:childTnLst>
                                </p:cTn>
                              </p:par>
                            </p:childTnLst>
                          </p:cTn>
                        </p:par>
                      </p:childTnLst>
                    </p:cTn>
                  </p:par>
                </p:childTnLst>
              </p:cTn>
              <p:nextCondLst>
                <p:cond evt="onClick" delay="0">
                  <p:tgtEl>
                    <p:spTgt spid="174"/>
                  </p:tgtEl>
                </p:cond>
              </p:nextCondLst>
            </p:seq>
            <p:seq concurrent="1" nextAc="seek">
              <p:cTn id="2108" restart="whenNotActive" fill="hold" evtFilter="cancelBubble" nodeType="interactiveSeq">
                <p:stCondLst>
                  <p:cond evt="onClick" delay="0">
                    <p:tgtEl>
                      <p:spTgt spid="175"/>
                    </p:tgtEl>
                  </p:cond>
                </p:stCondLst>
                <p:endSync evt="end" delay="0">
                  <p:rtn val="all"/>
                </p:endSync>
                <p:childTnLst>
                  <p:par>
                    <p:cTn id="2109" fill="hold">
                      <p:stCondLst>
                        <p:cond delay="0"/>
                      </p:stCondLst>
                      <p:childTnLst>
                        <p:par>
                          <p:cTn id="2110" fill="hold">
                            <p:stCondLst>
                              <p:cond delay="0"/>
                            </p:stCondLst>
                            <p:childTnLst>
                              <p:par>
                                <p:cTn id="2111" presetID="1" presetClass="exit" presetSubtype="0" fill="hold" grpId="1" nodeType="clickEffect">
                                  <p:stCondLst>
                                    <p:cond delay="0"/>
                                  </p:stCondLst>
                                  <p:childTnLst>
                                    <p:set>
                                      <p:cBhvr>
                                        <p:cTn id="2112" dur="1" fill="hold">
                                          <p:stCondLst>
                                            <p:cond delay="0"/>
                                          </p:stCondLst>
                                        </p:cTn>
                                        <p:tgtEl>
                                          <p:spTgt spid="175"/>
                                        </p:tgtEl>
                                        <p:attrNameLst>
                                          <p:attrName>style.visibility</p:attrName>
                                        </p:attrNameLst>
                                      </p:cBhvr>
                                      <p:to>
                                        <p:strVal val="hidden"/>
                                      </p:to>
                                    </p:set>
                                  </p:childTnLst>
                                </p:cTn>
                              </p:par>
                              <p:par>
                                <p:cTn id="2113" presetID="1" presetClass="exit" presetSubtype="0" fill="hold" grpId="3" nodeType="withEffect">
                                  <p:stCondLst>
                                    <p:cond delay="0"/>
                                  </p:stCondLst>
                                  <p:childTnLst>
                                    <p:set>
                                      <p:cBhvr>
                                        <p:cTn id="2114" dur="1" fill="hold">
                                          <p:stCondLst>
                                            <p:cond delay="0"/>
                                          </p:stCondLst>
                                        </p:cTn>
                                        <p:tgtEl>
                                          <p:spTgt spid="142"/>
                                        </p:tgtEl>
                                        <p:attrNameLst>
                                          <p:attrName>style.visibility</p:attrName>
                                        </p:attrNameLst>
                                      </p:cBhvr>
                                      <p:to>
                                        <p:strVal val="hidden"/>
                                      </p:to>
                                    </p:set>
                                  </p:childTnLst>
                                </p:cTn>
                              </p:par>
                              <p:par>
                                <p:cTn id="2115" presetID="10" presetClass="entr" presetSubtype="0" fill="hold" grpId="8" nodeType="withEffect">
                                  <p:stCondLst>
                                    <p:cond delay="0"/>
                                  </p:stCondLst>
                                  <p:childTnLst>
                                    <p:set>
                                      <p:cBhvr>
                                        <p:cTn id="2116" dur="1" fill="hold">
                                          <p:stCondLst>
                                            <p:cond delay="0"/>
                                          </p:stCondLst>
                                        </p:cTn>
                                        <p:tgtEl>
                                          <p:spTgt spid="150"/>
                                        </p:tgtEl>
                                        <p:attrNameLst>
                                          <p:attrName>style.visibility</p:attrName>
                                        </p:attrNameLst>
                                      </p:cBhvr>
                                      <p:to>
                                        <p:strVal val="visible"/>
                                      </p:to>
                                    </p:set>
                                    <p:animEffect transition="in" filter="fade">
                                      <p:cBhvr>
                                        <p:cTn id="2117" dur="500"/>
                                        <p:tgtEl>
                                          <p:spTgt spid="150"/>
                                        </p:tgtEl>
                                      </p:cBhvr>
                                    </p:animEffect>
                                  </p:childTnLst>
                                </p:cTn>
                              </p:par>
                            </p:childTnLst>
                          </p:cTn>
                        </p:par>
                      </p:childTnLst>
                    </p:cTn>
                  </p:par>
                </p:childTnLst>
              </p:cTn>
              <p:nextCondLst>
                <p:cond evt="onClick" delay="0">
                  <p:tgtEl>
                    <p:spTgt spid="175"/>
                  </p:tgtEl>
                </p:cond>
              </p:nextCondLst>
            </p:seq>
            <p:seq concurrent="1" nextAc="seek">
              <p:cTn id="2118" restart="whenNotActive" fill="hold" evtFilter="cancelBubble" nodeType="interactiveSeq">
                <p:stCondLst>
                  <p:cond evt="onClick" delay="0">
                    <p:tgtEl>
                      <p:spTgt spid="177"/>
                    </p:tgtEl>
                  </p:cond>
                </p:stCondLst>
                <p:endSync evt="end" delay="0">
                  <p:rtn val="all"/>
                </p:endSync>
                <p:childTnLst>
                  <p:par>
                    <p:cTn id="2119" fill="hold">
                      <p:stCondLst>
                        <p:cond delay="0"/>
                      </p:stCondLst>
                      <p:childTnLst>
                        <p:par>
                          <p:cTn id="2120" fill="hold">
                            <p:stCondLst>
                              <p:cond delay="0"/>
                            </p:stCondLst>
                            <p:childTnLst>
                              <p:par>
                                <p:cTn id="2121" presetID="1" presetClass="entr" presetSubtype="0" fill="hold" grpId="0" nodeType="clickEffect">
                                  <p:stCondLst>
                                    <p:cond delay="0"/>
                                  </p:stCondLst>
                                  <p:childTnLst>
                                    <p:set>
                                      <p:cBhvr>
                                        <p:cTn id="2122" dur="1" fill="hold">
                                          <p:stCondLst>
                                            <p:cond delay="0"/>
                                          </p:stCondLst>
                                        </p:cTn>
                                        <p:tgtEl>
                                          <p:spTgt spid="183"/>
                                        </p:tgtEl>
                                        <p:attrNameLst>
                                          <p:attrName>style.visibility</p:attrName>
                                        </p:attrNameLst>
                                      </p:cBhvr>
                                      <p:to>
                                        <p:strVal val="visible"/>
                                      </p:to>
                                    </p:set>
                                  </p:childTnLst>
                                </p:cTn>
                              </p:par>
                              <p:par>
                                <p:cTn id="2123" presetID="1" presetClass="entr" presetSubtype="0" fill="hold" grpId="4" nodeType="withEffect">
                                  <p:stCondLst>
                                    <p:cond delay="0"/>
                                  </p:stCondLst>
                                  <p:childTnLst>
                                    <p:set>
                                      <p:cBhvr>
                                        <p:cTn id="2124" dur="1" fill="hold">
                                          <p:stCondLst>
                                            <p:cond delay="0"/>
                                          </p:stCondLst>
                                        </p:cTn>
                                        <p:tgtEl>
                                          <p:spTgt spid="141"/>
                                        </p:tgtEl>
                                        <p:attrNameLst>
                                          <p:attrName>style.visibility</p:attrName>
                                        </p:attrNameLst>
                                      </p:cBhvr>
                                      <p:to>
                                        <p:strVal val="visible"/>
                                      </p:to>
                                    </p:set>
                                  </p:childTnLst>
                                </p:cTn>
                              </p:par>
                              <p:par>
                                <p:cTn id="2125" presetID="10" presetClass="exit" presetSubtype="0" fill="hold" grpId="0" nodeType="withEffect">
                                  <p:stCondLst>
                                    <p:cond delay="0"/>
                                  </p:stCondLst>
                                  <p:childTnLst>
                                    <p:animEffect transition="out" filter="fade">
                                      <p:cBhvr>
                                        <p:cTn id="2126" dur="500"/>
                                        <p:tgtEl>
                                          <p:spTgt spid="149"/>
                                        </p:tgtEl>
                                      </p:cBhvr>
                                    </p:animEffect>
                                    <p:set>
                                      <p:cBhvr>
                                        <p:cTn id="2127"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7"/>
                  </p:tgtEl>
                </p:cond>
              </p:nextCondLst>
            </p:seq>
            <p:seq concurrent="1" nextAc="seek">
              <p:cTn id="2128" restart="whenNotActive" fill="hold" evtFilter="cancelBubble" nodeType="interactiveSeq">
                <p:stCondLst>
                  <p:cond evt="onClick" delay="0">
                    <p:tgtEl>
                      <p:spTgt spid="178"/>
                    </p:tgtEl>
                  </p:cond>
                </p:stCondLst>
                <p:endSync evt="end" delay="0">
                  <p:rtn val="all"/>
                </p:endSync>
                <p:childTnLst>
                  <p:par>
                    <p:cTn id="2129" fill="hold">
                      <p:stCondLst>
                        <p:cond delay="0"/>
                      </p:stCondLst>
                      <p:childTnLst>
                        <p:par>
                          <p:cTn id="2130" fill="hold">
                            <p:stCondLst>
                              <p:cond delay="0"/>
                            </p:stCondLst>
                            <p:childTnLst>
                              <p:par>
                                <p:cTn id="2131" presetID="1" presetClass="entr" presetSubtype="0" fill="hold" grpId="0" nodeType="clickEffect">
                                  <p:stCondLst>
                                    <p:cond delay="0"/>
                                  </p:stCondLst>
                                  <p:childTnLst>
                                    <p:set>
                                      <p:cBhvr>
                                        <p:cTn id="2132" dur="1" fill="hold">
                                          <p:stCondLst>
                                            <p:cond delay="0"/>
                                          </p:stCondLst>
                                        </p:cTn>
                                        <p:tgtEl>
                                          <p:spTgt spid="184"/>
                                        </p:tgtEl>
                                        <p:attrNameLst>
                                          <p:attrName>style.visibility</p:attrName>
                                        </p:attrNameLst>
                                      </p:cBhvr>
                                      <p:to>
                                        <p:strVal val="visible"/>
                                      </p:to>
                                    </p:set>
                                  </p:childTnLst>
                                </p:cTn>
                              </p:par>
                              <p:par>
                                <p:cTn id="2133" presetID="10" presetClass="exit" presetSubtype="0" fill="hold" grpId="1" nodeType="withEffect">
                                  <p:stCondLst>
                                    <p:cond delay="0"/>
                                  </p:stCondLst>
                                  <p:childTnLst>
                                    <p:animEffect transition="out" filter="fade">
                                      <p:cBhvr>
                                        <p:cTn id="2134" dur="500"/>
                                        <p:tgtEl>
                                          <p:spTgt spid="149"/>
                                        </p:tgtEl>
                                      </p:cBhvr>
                                    </p:animEffect>
                                    <p:set>
                                      <p:cBhvr>
                                        <p:cTn id="2135"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8"/>
                  </p:tgtEl>
                </p:cond>
              </p:nextCondLst>
            </p:seq>
            <p:seq concurrent="1" nextAc="seek">
              <p:cTn id="2136" restart="whenNotActive" fill="hold" evtFilter="cancelBubble" nodeType="interactiveSeq">
                <p:stCondLst>
                  <p:cond evt="onClick" delay="0">
                    <p:tgtEl>
                      <p:spTgt spid="179"/>
                    </p:tgtEl>
                  </p:cond>
                </p:stCondLst>
                <p:endSync evt="end" delay="0">
                  <p:rtn val="all"/>
                </p:endSync>
                <p:childTnLst>
                  <p:par>
                    <p:cTn id="2137" fill="hold">
                      <p:stCondLst>
                        <p:cond delay="0"/>
                      </p:stCondLst>
                      <p:childTnLst>
                        <p:par>
                          <p:cTn id="2138" fill="hold">
                            <p:stCondLst>
                              <p:cond delay="0"/>
                            </p:stCondLst>
                            <p:childTnLst>
                              <p:par>
                                <p:cTn id="2139" presetID="1" presetClass="entr" presetSubtype="0" fill="hold" grpId="1" nodeType="clickEffect">
                                  <p:stCondLst>
                                    <p:cond delay="0"/>
                                  </p:stCondLst>
                                  <p:childTnLst>
                                    <p:set>
                                      <p:cBhvr>
                                        <p:cTn id="2140" dur="1" fill="hold">
                                          <p:stCondLst>
                                            <p:cond delay="0"/>
                                          </p:stCondLst>
                                        </p:cTn>
                                        <p:tgtEl>
                                          <p:spTgt spid="185"/>
                                        </p:tgtEl>
                                        <p:attrNameLst>
                                          <p:attrName>style.visibility</p:attrName>
                                        </p:attrNameLst>
                                      </p:cBhvr>
                                      <p:to>
                                        <p:strVal val="visible"/>
                                      </p:to>
                                    </p:set>
                                  </p:childTnLst>
                                </p:cTn>
                              </p:par>
                              <p:par>
                                <p:cTn id="2141" presetID="10" presetClass="exit" presetSubtype="0" fill="hold" grpId="2" nodeType="withEffect">
                                  <p:stCondLst>
                                    <p:cond delay="0"/>
                                  </p:stCondLst>
                                  <p:childTnLst>
                                    <p:animEffect transition="out" filter="fade">
                                      <p:cBhvr>
                                        <p:cTn id="2142" dur="500"/>
                                        <p:tgtEl>
                                          <p:spTgt spid="149"/>
                                        </p:tgtEl>
                                      </p:cBhvr>
                                    </p:animEffect>
                                    <p:set>
                                      <p:cBhvr>
                                        <p:cTn id="2143"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9"/>
                  </p:tgtEl>
                </p:cond>
              </p:nextCondLst>
            </p:seq>
            <p:seq concurrent="1" nextAc="seek">
              <p:cTn id="2144" restart="whenNotActive" fill="hold" evtFilter="cancelBubble" nodeType="interactiveSeq">
                <p:stCondLst>
                  <p:cond evt="onClick" delay="0">
                    <p:tgtEl>
                      <p:spTgt spid="181"/>
                    </p:tgtEl>
                  </p:cond>
                </p:stCondLst>
                <p:endSync evt="end" delay="0">
                  <p:rtn val="all"/>
                </p:endSync>
                <p:childTnLst>
                  <p:par>
                    <p:cTn id="2145" fill="hold">
                      <p:stCondLst>
                        <p:cond delay="0"/>
                      </p:stCondLst>
                      <p:childTnLst>
                        <p:par>
                          <p:cTn id="2146" fill="hold">
                            <p:stCondLst>
                              <p:cond delay="0"/>
                            </p:stCondLst>
                            <p:childTnLst>
                              <p:par>
                                <p:cTn id="2147" presetID="1" presetClass="entr" presetSubtype="0" fill="hold" grpId="0" nodeType="clickEffect">
                                  <p:stCondLst>
                                    <p:cond delay="0"/>
                                  </p:stCondLst>
                                  <p:childTnLst>
                                    <p:set>
                                      <p:cBhvr>
                                        <p:cTn id="2148" dur="1" fill="hold">
                                          <p:stCondLst>
                                            <p:cond delay="0"/>
                                          </p:stCondLst>
                                        </p:cTn>
                                        <p:tgtEl>
                                          <p:spTgt spid="187"/>
                                        </p:tgtEl>
                                        <p:attrNameLst>
                                          <p:attrName>style.visibility</p:attrName>
                                        </p:attrNameLst>
                                      </p:cBhvr>
                                      <p:to>
                                        <p:strVal val="visible"/>
                                      </p:to>
                                    </p:set>
                                  </p:childTnLst>
                                </p:cTn>
                              </p:par>
                              <p:par>
                                <p:cTn id="2149" presetID="1" presetClass="entr" presetSubtype="0" fill="hold" grpId="0" nodeType="withEffect">
                                  <p:stCondLst>
                                    <p:cond delay="0"/>
                                  </p:stCondLst>
                                  <p:childTnLst>
                                    <p:set>
                                      <p:cBhvr>
                                        <p:cTn id="2150" dur="1" fill="hold">
                                          <p:stCondLst>
                                            <p:cond delay="0"/>
                                          </p:stCondLst>
                                        </p:cTn>
                                        <p:tgtEl>
                                          <p:spTgt spid="141"/>
                                        </p:tgtEl>
                                        <p:attrNameLst>
                                          <p:attrName>style.visibility</p:attrName>
                                        </p:attrNameLst>
                                      </p:cBhvr>
                                      <p:to>
                                        <p:strVal val="visible"/>
                                      </p:to>
                                    </p:set>
                                  </p:childTnLst>
                                </p:cTn>
                              </p:par>
                              <p:par>
                                <p:cTn id="2151" presetID="10" presetClass="exit" presetSubtype="0" fill="hold" grpId="3" nodeType="withEffect">
                                  <p:stCondLst>
                                    <p:cond delay="0"/>
                                  </p:stCondLst>
                                  <p:childTnLst>
                                    <p:animEffect transition="out" filter="fade">
                                      <p:cBhvr>
                                        <p:cTn id="2152" dur="500"/>
                                        <p:tgtEl>
                                          <p:spTgt spid="149"/>
                                        </p:tgtEl>
                                      </p:cBhvr>
                                    </p:animEffect>
                                    <p:set>
                                      <p:cBhvr>
                                        <p:cTn id="2153"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1"/>
                  </p:tgtEl>
                </p:cond>
              </p:nextCondLst>
            </p:seq>
            <p:seq concurrent="1" nextAc="seek">
              <p:cTn id="2154" restart="whenNotActive" fill="hold" evtFilter="cancelBubble" nodeType="interactiveSeq">
                <p:stCondLst>
                  <p:cond evt="onClick" delay="0">
                    <p:tgtEl>
                      <p:spTgt spid="182"/>
                    </p:tgtEl>
                  </p:cond>
                </p:stCondLst>
                <p:endSync evt="end" delay="0">
                  <p:rtn val="all"/>
                </p:endSync>
                <p:childTnLst>
                  <p:par>
                    <p:cTn id="2155" fill="hold">
                      <p:stCondLst>
                        <p:cond delay="0"/>
                      </p:stCondLst>
                      <p:childTnLst>
                        <p:par>
                          <p:cTn id="2156" fill="hold">
                            <p:stCondLst>
                              <p:cond delay="0"/>
                            </p:stCondLst>
                            <p:childTnLst>
                              <p:par>
                                <p:cTn id="2157" presetID="1" presetClass="entr" presetSubtype="0" fill="hold" grpId="0" nodeType="clickEffect">
                                  <p:stCondLst>
                                    <p:cond delay="0"/>
                                  </p:stCondLst>
                                  <p:childTnLst>
                                    <p:set>
                                      <p:cBhvr>
                                        <p:cTn id="2158" dur="1" fill="hold">
                                          <p:stCondLst>
                                            <p:cond delay="0"/>
                                          </p:stCondLst>
                                        </p:cTn>
                                        <p:tgtEl>
                                          <p:spTgt spid="188"/>
                                        </p:tgtEl>
                                        <p:attrNameLst>
                                          <p:attrName>style.visibility</p:attrName>
                                        </p:attrNameLst>
                                      </p:cBhvr>
                                      <p:to>
                                        <p:strVal val="visible"/>
                                      </p:to>
                                    </p:set>
                                  </p:childTnLst>
                                </p:cTn>
                              </p:par>
                              <p:par>
                                <p:cTn id="2159" presetID="1" presetClass="entr" presetSubtype="0" fill="hold" grpId="0" nodeType="withEffect">
                                  <p:stCondLst>
                                    <p:cond delay="0"/>
                                  </p:stCondLst>
                                  <p:childTnLst>
                                    <p:set>
                                      <p:cBhvr>
                                        <p:cTn id="2160" dur="1" fill="hold">
                                          <p:stCondLst>
                                            <p:cond delay="0"/>
                                          </p:stCondLst>
                                        </p:cTn>
                                        <p:tgtEl>
                                          <p:spTgt spid="148"/>
                                        </p:tgtEl>
                                        <p:attrNameLst>
                                          <p:attrName>style.visibility</p:attrName>
                                        </p:attrNameLst>
                                      </p:cBhvr>
                                      <p:to>
                                        <p:strVal val="visible"/>
                                      </p:to>
                                    </p:set>
                                  </p:childTnLst>
                                </p:cTn>
                              </p:par>
                              <p:par>
                                <p:cTn id="2161" presetID="10" presetClass="exit" presetSubtype="0" fill="hold" grpId="4" nodeType="withEffect">
                                  <p:stCondLst>
                                    <p:cond delay="0"/>
                                  </p:stCondLst>
                                  <p:childTnLst>
                                    <p:animEffect transition="out" filter="fade">
                                      <p:cBhvr>
                                        <p:cTn id="2162" dur="500"/>
                                        <p:tgtEl>
                                          <p:spTgt spid="149"/>
                                        </p:tgtEl>
                                      </p:cBhvr>
                                    </p:animEffect>
                                    <p:set>
                                      <p:cBhvr>
                                        <p:cTn id="2163"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2"/>
                  </p:tgtEl>
                </p:cond>
              </p:nextCondLst>
            </p:seq>
            <p:seq concurrent="1" nextAc="seek">
              <p:cTn id="2164" restart="whenNotActive" fill="hold" evtFilter="cancelBubble" nodeType="interactiveSeq">
                <p:stCondLst>
                  <p:cond evt="onClick" delay="0">
                    <p:tgtEl>
                      <p:spTgt spid="180"/>
                    </p:tgtEl>
                  </p:cond>
                </p:stCondLst>
                <p:endSync evt="end" delay="0">
                  <p:rtn val="all"/>
                </p:endSync>
                <p:childTnLst>
                  <p:par>
                    <p:cTn id="2165" fill="hold">
                      <p:stCondLst>
                        <p:cond delay="0"/>
                      </p:stCondLst>
                      <p:childTnLst>
                        <p:par>
                          <p:cTn id="2166" fill="hold">
                            <p:stCondLst>
                              <p:cond delay="0"/>
                            </p:stCondLst>
                            <p:childTnLst>
                              <p:par>
                                <p:cTn id="2167" presetID="1" presetClass="entr" presetSubtype="0" fill="hold" grpId="0" nodeType="clickEffect">
                                  <p:stCondLst>
                                    <p:cond delay="0"/>
                                  </p:stCondLst>
                                  <p:childTnLst>
                                    <p:set>
                                      <p:cBhvr>
                                        <p:cTn id="2168" dur="1" fill="hold">
                                          <p:stCondLst>
                                            <p:cond delay="0"/>
                                          </p:stCondLst>
                                        </p:cTn>
                                        <p:tgtEl>
                                          <p:spTgt spid="186"/>
                                        </p:tgtEl>
                                        <p:attrNameLst>
                                          <p:attrName>style.visibility</p:attrName>
                                        </p:attrNameLst>
                                      </p:cBhvr>
                                      <p:to>
                                        <p:strVal val="visible"/>
                                      </p:to>
                                    </p:set>
                                  </p:childTnLst>
                                </p:cTn>
                              </p:par>
                              <p:par>
                                <p:cTn id="2169" presetID="1" presetClass="entr" presetSubtype="0" fill="hold" grpId="1" nodeType="withEffect">
                                  <p:stCondLst>
                                    <p:cond delay="0"/>
                                  </p:stCondLst>
                                  <p:childTnLst>
                                    <p:set>
                                      <p:cBhvr>
                                        <p:cTn id="2170" dur="1" fill="hold">
                                          <p:stCondLst>
                                            <p:cond delay="0"/>
                                          </p:stCondLst>
                                        </p:cTn>
                                        <p:tgtEl>
                                          <p:spTgt spid="141"/>
                                        </p:tgtEl>
                                        <p:attrNameLst>
                                          <p:attrName>style.visibility</p:attrName>
                                        </p:attrNameLst>
                                      </p:cBhvr>
                                      <p:to>
                                        <p:strVal val="visible"/>
                                      </p:to>
                                    </p:set>
                                  </p:childTnLst>
                                </p:cTn>
                              </p:par>
                              <p:par>
                                <p:cTn id="2171" presetID="10" presetClass="exit" presetSubtype="0" fill="hold" grpId="5" nodeType="withEffect">
                                  <p:stCondLst>
                                    <p:cond delay="0"/>
                                  </p:stCondLst>
                                  <p:childTnLst>
                                    <p:animEffect transition="out" filter="fade">
                                      <p:cBhvr>
                                        <p:cTn id="2172" dur="500"/>
                                        <p:tgtEl>
                                          <p:spTgt spid="149"/>
                                        </p:tgtEl>
                                      </p:cBhvr>
                                    </p:animEffect>
                                    <p:set>
                                      <p:cBhvr>
                                        <p:cTn id="2173"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0"/>
                  </p:tgtEl>
                </p:cond>
              </p:nextCondLst>
            </p:seq>
            <p:seq concurrent="1" nextAc="seek">
              <p:cTn id="2174" restart="whenNotActive" fill="hold" evtFilter="cancelBubble" nodeType="interactiveSeq">
                <p:stCondLst>
                  <p:cond evt="onClick" delay="0">
                    <p:tgtEl>
                      <p:spTgt spid="188"/>
                    </p:tgtEl>
                  </p:cond>
                </p:stCondLst>
                <p:endSync evt="end" delay="0">
                  <p:rtn val="all"/>
                </p:endSync>
                <p:childTnLst>
                  <p:par>
                    <p:cTn id="2175" fill="hold">
                      <p:stCondLst>
                        <p:cond delay="0"/>
                      </p:stCondLst>
                      <p:childTnLst>
                        <p:par>
                          <p:cTn id="2176" fill="hold">
                            <p:stCondLst>
                              <p:cond delay="0"/>
                            </p:stCondLst>
                            <p:childTnLst>
                              <p:par>
                                <p:cTn id="2177" presetID="1" presetClass="exit" presetSubtype="0" fill="hold" grpId="1" nodeType="clickEffect">
                                  <p:stCondLst>
                                    <p:cond delay="0"/>
                                  </p:stCondLst>
                                  <p:childTnLst>
                                    <p:set>
                                      <p:cBhvr>
                                        <p:cTn id="2178" dur="1" fill="hold">
                                          <p:stCondLst>
                                            <p:cond delay="0"/>
                                          </p:stCondLst>
                                        </p:cTn>
                                        <p:tgtEl>
                                          <p:spTgt spid="188"/>
                                        </p:tgtEl>
                                        <p:attrNameLst>
                                          <p:attrName>style.visibility</p:attrName>
                                        </p:attrNameLst>
                                      </p:cBhvr>
                                      <p:to>
                                        <p:strVal val="hidden"/>
                                      </p:to>
                                    </p:set>
                                  </p:childTnLst>
                                </p:cTn>
                              </p:par>
                              <p:par>
                                <p:cTn id="2179" presetID="1" presetClass="exit" presetSubtype="0" fill="hold" grpId="1" nodeType="withEffect">
                                  <p:stCondLst>
                                    <p:cond delay="0"/>
                                  </p:stCondLst>
                                  <p:childTnLst>
                                    <p:set>
                                      <p:cBhvr>
                                        <p:cTn id="2180" dur="1" fill="hold">
                                          <p:stCondLst>
                                            <p:cond delay="0"/>
                                          </p:stCondLst>
                                        </p:cTn>
                                        <p:tgtEl>
                                          <p:spTgt spid="148"/>
                                        </p:tgtEl>
                                        <p:attrNameLst>
                                          <p:attrName>style.visibility</p:attrName>
                                        </p:attrNameLst>
                                      </p:cBhvr>
                                      <p:to>
                                        <p:strVal val="hidden"/>
                                      </p:to>
                                    </p:set>
                                  </p:childTnLst>
                                </p:cTn>
                              </p:par>
                              <p:par>
                                <p:cTn id="2181" presetID="10" presetClass="entr" presetSubtype="0" fill="hold" grpId="6" nodeType="withEffect">
                                  <p:stCondLst>
                                    <p:cond delay="0"/>
                                  </p:stCondLst>
                                  <p:childTnLst>
                                    <p:set>
                                      <p:cBhvr>
                                        <p:cTn id="2182" dur="1" fill="hold">
                                          <p:stCondLst>
                                            <p:cond delay="0"/>
                                          </p:stCondLst>
                                        </p:cTn>
                                        <p:tgtEl>
                                          <p:spTgt spid="149"/>
                                        </p:tgtEl>
                                        <p:attrNameLst>
                                          <p:attrName>style.visibility</p:attrName>
                                        </p:attrNameLst>
                                      </p:cBhvr>
                                      <p:to>
                                        <p:strVal val="visible"/>
                                      </p:to>
                                    </p:set>
                                    <p:animEffect transition="in" filter="fade">
                                      <p:cBhvr>
                                        <p:cTn id="2183" dur="500"/>
                                        <p:tgtEl>
                                          <p:spTgt spid="149"/>
                                        </p:tgtEl>
                                      </p:cBhvr>
                                    </p:animEffect>
                                  </p:childTnLst>
                                </p:cTn>
                              </p:par>
                            </p:childTnLst>
                          </p:cTn>
                        </p:par>
                      </p:childTnLst>
                    </p:cTn>
                  </p:par>
                </p:childTnLst>
              </p:cTn>
              <p:nextCondLst>
                <p:cond evt="onClick" delay="0">
                  <p:tgtEl>
                    <p:spTgt spid="188"/>
                  </p:tgtEl>
                </p:cond>
              </p:nextCondLst>
            </p:seq>
            <p:seq concurrent="1" nextAc="seek">
              <p:cTn id="2184" restart="whenNotActive" fill="hold" evtFilter="cancelBubble" nodeType="interactiveSeq">
                <p:stCondLst>
                  <p:cond evt="onClick" delay="0">
                    <p:tgtEl>
                      <p:spTgt spid="183"/>
                    </p:tgtEl>
                  </p:cond>
                </p:stCondLst>
                <p:endSync evt="end" delay="0">
                  <p:rtn val="all"/>
                </p:endSync>
                <p:childTnLst>
                  <p:par>
                    <p:cTn id="2185" fill="hold">
                      <p:stCondLst>
                        <p:cond delay="0"/>
                      </p:stCondLst>
                      <p:childTnLst>
                        <p:par>
                          <p:cTn id="2186" fill="hold">
                            <p:stCondLst>
                              <p:cond delay="0"/>
                            </p:stCondLst>
                            <p:childTnLst>
                              <p:par>
                                <p:cTn id="2187" presetID="1" presetClass="exit" presetSubtype="0" fill="hold" grpId="1" nodeType="clickEffect">
                                  <p:stCondLst>
                                    <p:cond delay="0"/>
                                  </p:stCondLst>
                                  <p:childTnLst>
                                    <p:set>
                                      <p:cBhvr>
                                        <p:cTn id="2188" dur="1" fill="hold">
                                          <p:stCondLst>
                                            <p:cond delay="0"/>
                                          </p:stCondLst>
                                        </p:cTn>
                                        <p:tgtEl>
                                          <p:spTgt spid="183"/>
                                        </p:tgtEl>
                                        <p:attrNameLst>
                                          <p:attrName>style.visibility</p:attrName>
                                        </p:attrNameLst>
                                      </p:cBhvr>
                                      <p:to>
                                        <p:strVal val="hidden"/>
                                      </p:to>
                                    </p:set>
                                  </p:childTnLst>
                                </p:cTn>
                              </p:par>
                              <p:par>
                                <p:cTn id="2189" presetID="1" presetClass="exit" presetSubtype="0" fill="hold" grpId="2" nodeType="withEffect">
                                  <p:stCondLst>
                                    <p:cond delay="0"/>
                                  </p:stCondLst>
                                  <p:childTnLst>
                                    <p:set>
                                      <p:cBhvr>
                                        <p:cTn id="2190" dur="1" fill="hold">
                                          <p:stCondLst>
                                            <p:cond delay="0"/>
                                          </p:stCondLst>
                                        </p:cTn>
                                        <p:tgtEl>
                                          <p:spTgt spid="141"/>
                                        </p:tgtEl>
                                        <p:attrNameLst>
                                          <p:attrName>style.visibility</p:attrName>
                                        </p:attrNameLst>
                                      </p:cBhvr>
                                      <p:to>
                                        <p:strVal val="hidden"/>
                                      </p:to>
                                    </p:set>
                                  </p:childTnLst>
                                </p:cTn>
                              </p:par>
                              <p:par>
                                <p:cTn id="2191" presetID="10" presetClass="entr" presetSubtype="0" fill="hold" grpId="7" nodeType="withEffect">
                                  <p:stCondLst>
                                    <p:cond delay="0"/>
                                  </p:stCondLst>
                                  <p:childTnLst>
                                    <p:set>
                                      <p:cBhvr>
                                        <p:cTn id="2192" dur="1" fill="hold">
                                          <p:stCondLst>
                                            <p:cond delay="0"/>
                                          </p:stCondLst>
                                        </p:cTn>
                                        <p:tgtEl>
                                          <p:spTgt spid="149"/>
                                        </p:tgtEl>
                                        <p:attrNameLst>
                                          <p:attrName>style.visibility</p:attrName>
                                        </p:attrNameLst>
                                      </p:cBhvr>
                                      <p:to>
                                        <p:strVal val="visible"/>
                                      </p:to>
                                    </p:set>
                                    <p:animEffect transition="in" filter="fade">
                                      <p:cBhvr>
                                        <p:cTn id="2193" dur="500"/>
                                        <p:tgtEl>
                                          <p:spTgt spid="149"/>
                                        </p:tgtEl>
                                      </p:cBhvr>
                                    </p:animEffect>
                                  </p:childTnLst>
                                </p:cTn>
                              </p:par>
                            </p:childTnLst>
                          </p:cTn>
                        </p:par>
                      </p:childTnLst>
                    </p:cTn>
                  </p:par>
                </p:childTnLst>
              </p:cTn>
              <p:nextCondLst>
                <p:cond evt="onClick" delay="0">
                  <p:tgtEl>
                    <p:spTgt spid="183"/>
                  </p:tgtEl>
                </p:cond>
              </p:nextCondLst>
            </p:seq>
            <p:seq concurrent="1" nextAc="seek">
              <p:cTn id="2194" restart="whenNotActive" fill="hold" evtFilter="cancelBubble" nodeType="interactiveSeq">
                <p:stCondLst>
                  <p:cond evt="onClick" delay="0">
                    <p:tgtEl>
                      <p:spTgt spid="184"/>
                    </p:tgtEl>
                  </p:cond>
                </p:stCondLst>
                <p:endSync evt="end" delay="0">
                  <p:rtn val="all"/>
                </p:endSync>
                <p:childTnLst>
                  <p:par>
                    <p:cTn id="2195" fill="hold">
                      <p:stCondLst>
                        <p:cond delay="0"/>
                      </p:stCondLst>
                      <p:childTnLst>
                        <p:par>
                          <p:cTn id="2196" fill="hold">
                            <p:stCondLst>
                              <p:cond delay="0"/>
                            </p:stCondLst>
                            <p:childTnLst>
                              <p:par>
                                <p:cTn id="2197" presetID="1" presetClass="exit" presetSubtype="0" fill="hold" grpId="1" nodeType="clickEffect">
                                  <p:stCondLst>
                                    <p:cond delay="0"/>
                                  </p:stCondLst>
                                  <p:childTnLst>
                                    <p:set>
                                      <p:cBhvr>
                                        <p:cTn id="2198" dur="1" fill="hold">
                                          <p:stCondLst>
                                            <p:cond delay="0"/>
                                          </p:stCondLst>
                                        </p:cTn>
                                        <p:tgtEl>
                                          <p:spTgt spid="184"/>
                                        </p:tgtEl>
                                        <p:attrNameLst>
                                          <p:attrName>style.visibility</p:attrName>
                                        </p:attrNameLst>
                                      </p:cBhvr>
                                      <p:to>
                                        <p:strVal val="hidden"/>
                                      </p:to>
                                    </p:set>
                                  </p:childTnLst>
                                </p:cTn>
                              </p:par>
                              <p:par>
                                <p:cTn id="2199" presetID="10" presetClass="entr" presetSubtype="0" fill="hold" grpId="8" nodeType="withEffect">
                                  <p:stCondLst>
                                    <p:cond delay="0"/>
                                  </p:stCondLst>
                                  <p:childTnLst>
                                    <p:set>
                                      <p:cBhvr>
                                        <p:cTn id="2200" dur="1" fill="hold">
                                          <p:stCondLst>
                                            <p:cond delay="0"/>
                                          </p:stCondLst>
                                        </p:cTn>
                                        <p:tgtEl>
                                          <p:spTgt spid="149"/>
                                        </p:tgtEl>
                                        <p:attrNameLst>
                                          <p:attrName>style.visibility</p:attrName>
                                        </p:attrNameLst>
                                      </p:cBhvr>
                                      <p:to>
                                        <p:strVal val="visible"/>
                                      </p:to>
                                    </p:set>
                                    <p:animEffect transition="in" filter="fade">
                                      <p:cBhvr>
                                        <p:cTn id="2201" dur="500"/>
                                        <p:tgtEl>
                                          <p:spTgt spid="149"/>
                                        </p:tgtEl>
                                      </p:cBhvr>
                                    </p:animEffect>
                                  </p:childTnLst>
                                </p:cTn>
                              </p:par>
                            </p:childTnLst>
                          </p:cTn>
                        </p:par>
                      </p:childTnLst>
                    </p:cTn>
                  </p:par>
                </p:childTnLst>
              </p:cTn>
              <p:nextCondLst>
                <p:cond evt="onClick" delay="0">
                  <p:tgtEl>
                    <p:spTgt spid="184"/>
                  </p:tgtEl>
                </p:cond>
              </p:nextCondLst>
            </p:seq>
            <p:seq concurrent="1" nextAc="seek">
              <p:cTn id="2202" restart="whenNotActive" fill="hold" evtFilter="cancelBubble" nodeType="interactiveSeq">
                <p:stCondLst>
                  <p:cond evt="onClick" delay="0">
                    <p:tgtEl>
                      <p:spTgt spid="185"/>
                    </p:tgtEl>
                  </p:cond>
                </p:stCondLst>
                <p:endSync evt="end" delay="0">
                  <p:rtn val="all"/>
                </p:endSync>
                <p:childTnLst>
                  <p:par>
                    <p:cTn id="2203" fill="hold">
                      <p:stCondLst>
                        <p:cond delay="0"/>
                      </p:stCondLst>
                      <p:childTnLst>
                        <p:par>
                          <p:cTn id="2204" fill="hold">
                            <p:stCondLst>
                              <p:cond delay="0"/>
                            </p:stCondLst>
                            <p:childTnLst>
                              <p:par>
                                <p:cTn id="2205" presetID="1" presetClass="exit" presetSubtype="0" fill="hold" grpId="0" nodeType="clickEffect">
                                  <p:stCondLst>
                                    <p:cond delay="0"/>
                                  </p:stCondLst>
                                  <p:childTnLst>
                                    <p:set>
                                      <p:cBhvr>
                                        <p:cTn id="2206" dur="1" fill="hold">
                                          <p:stCondLst>
                                            <p:cond delay="0"/>
                                          </p:stCondLst>
                                        </p:cTn>
                                        <p:tgtEl>
                                          <p:spTgt spid="185"/>
                                        </p:tgtEl>
                                        <p:attrNameLst>
                                          <p:attrName>style.visibility</p:attrName>
                                        </p:attrNameLst>
                                      </p:cBhvr>
                                      <p:to>
                                        <p:strVal val="hidden"/>
                                      </p:to>
                                    </p:set>
                                  </p:childTnLst>
                                </p:cTn>
                              </p:par>
                              <p:par>
                                <p:cTn id="2207" presetID="10" presetClass="entr" presetSubtype="0" fill="hold" grpId="9" nodeType="withEffect">
                                  <p:stCondLst>
                                    <p:cond delay="0"/>
                                  </p:stCondLst>
                                  <p:childTnLst>
                                    <p:set>
                                      <p:cBhvr>
                                        <p:cTn id="2208" dur="1" fill="hold">
                                          <p:stCondLst>
                                            <p:cond delay="0"/>
                                          </p:stCondLst>
                                        </p:cTn>
                                        <p:tgtEl>
                                          <p:spTgt spid="149"/>
                                        </p:tgtEl>
                                        <p:attrNameLst>
                                          <p:attrName>style.visibility</p:attrName>
                                        </p:attrNameLst>
                                      </p:cBhvr>
                                      <p:to>
                                        <p:strVal val="visible"/>
                                      </p:to>
                                    </p:set>
                                    <p:animEffect transition="in" filter="fade">
                                      <p:cBhvr>
                                        <p:cTn id="2209" dur="500"/>
                                        <p:tgtEl>
                                          <p:spTgt spid="149"/>
                                        </p:tgtEl>
                                      </p:cBhvr>
                                    </p:animEffect>
                                  </p:childTnLst>
                                </p:cTn>
                              </p:par>
                            </p:childTnLst>
                          </p:cTn>
                        </p:par>
                      </p:childTnLst>
                    </p:cTn>
                  </p:par>
                </p:childTnLst>
              </p:cTn>
              <p:nextCondLst>
                <p:cond evt="onClick" delay="0">
                  <p:tgtEl>
                    <p:spTgt spid="185"/>
                  </p:tgtEl>
                </p:cond>
              </p:nextCondLst>
            </p:seq>
            <p:seq concurrent="1" nextAc="seek">
              <p:cTn id="2210" restart="whenNotActive" fill="hold" evtFilter="cancelBubble" nodeType="interactiveSeq">
                <p:stCondLst>
                  <p:cond evt="onClick" delay="0">
                    <p:tgtEl>
                      <p:spTgt spid="186"/>
                    </p:tgtEl>
                  </p:cond>
                </p:stCondLst>
                <p:endSync evt="end" delay="0">
                  <p:rtn val="all"/>
                </p:endSync>
                <p:childTnLst>
                  <p:par>
                    <p:cTn id="2211" fill="hold">
                      <p:stCondLst>
                        <p:cond delay="0"/>
                      </p:stCondLst>
                      <p:childTnLst>
                        <p:par>
                          <p:cTn id="2212" fill="hold">
                            <p:stCondLst>
                              <p:cond delay="0"/>
                            </p:stCondLst>
                            <p:childTnLst>
                              <p:par>
                                <p:cTn id="2213" presetID="1" presetClass="exit" presetSubtype="0" fill="hold" grpId="1" nodeType="clickEffect">
                                  <p:stCondLst>
                                    <p:cond delay="0"/>
                                  </p:stCondLst>
                                  <p:childTnLst>
                                    <p:set>
                                      <p:cBhvr>
                                        <p:cTn id="2214" dur="1" fill="hold">
                                          <p:stCondLst>
                                            <p:cond delay="0"/>
                                          </p:stCondLst>
                                        </p:cTn>
                                        <p:tgtEl>
                                          <p:spTgt spid="186"/>
                                        </p:tgtEl>
                                        <p:attrNameLst>
                                          <p:attrName>style.visibility</p:attrName>
                                        </p:attrNameLst>
                                      </p:cBhvr>
                                      <p:to>
                                        <p:strVal val="hidden"/>
                                      </p:to>
                                    </p:set>
                                  </p:childTnLst>
                                </p:cTn>
                              </p:par>
                              <p:par>
                                <p:cTn id="2215" presetID="1" presetClass="exit" presetSubtype="0" fill="hold" grpId="3" nodeType="withEffect">
                                  <p:stCondLst>
                                    <p:cond delay="0"/>
                                  </p:stCondLst>
                                  <p:childTnLst>
                                    <p:set>
                                      <p:cBhvr>
                                        <p:cTn id="2216" dur="1" fill="hold">
                                          <p:stCondLst>
                                            <p:cond delay="0"/>
                                          </p:stCondLst>
                                        </p:cTn>
                                        <p:tgtEl>
                                          <p:spTgt spid="141"/>
                                        </p:tgtEl>
                                        <p:attrNameLst>
                                          <p:attrName>style.visibility</p:attrName>
                                        </p:attrNameLst>
                                      </p:cBhvr>
                                      <p:to>
                                        <p:strVal val="hidden"/>
                                      </p:to>
                                    </p:set>
                                  </p:childTnLst>
                                </p:cTn>
                              </p:par>
                              <p:par>
                                <p:cTn id="2217" presetID="10" presetClass="entr" presetSubtype="0" fill="hold" grpId="10" nodeType="withEffect">
                                  <p:stCondLst>
                                    <p:cond delay="0"/>
                                  </p:stCondLst>
                                  <p:childTnLst>
                                    <p:set>
                                      <p:cBhvr>
                                        <p:cTn id="2218" dur="1" fill="hold">
                                          <p:stCondLst>
                                            <p:cond delay="0"/>
                                          </p:stCondLst>
                                        </p:cTn>
                                        <p:tgtEl>
                                          <p:spTgt spid="149"/>
                                        </p:tgtEl>
                                        <p:attrNameLst>
                                          <p:attrName>style.visibility</p:attrName>
                                        </p:attrNameLst>
                                      </p:cBhvr>
                                      <p:to>
                                        <p:strVal val="visible"/>
                                      </p:to>
                                    </p:set>
                                    <p:animEffect transition="in" filter="fade">
                                      <p:cBhvr>
                                        <p:cTn id="2219" dur="500"/>
                                        <p:tgtEl>
                                          <p:spTgt spid="149"/>
                                        </p:tgtEl>
                                      </p:cBhvr>
                                    </p:animEffect>
                                  </p:childTnLst>
                                </p:cTn>
                              </p:par>
                            </p:childTnLst>
                          </p:cTn>
                        </p:par>
                      </p:childTnLst>
                    </p:cTn>
                  </p:par>
                </p:childTnLst>
              </p:cTn>
              <p:nextCondLst>
                <p:cond evt="onClick" delay="0">
                  <p:tgtEl>
                    <p:spTgt spid="186"/>
                  </p:tgtEl>
                </p:cond>
              </p:nextCondLst>
            </p:seq>
            <p:seq concurrent="1" nextAc="seek">
              <p:cTn id="2220" restart="whenNotActive" fill="hold" evtFilter="cancelBubble" nodeType="interactiveSeq">
                <p:stCondLst>
                  <p:cond evt="onClick" delay="0">
                    <p:tgtEl>
                      <p:spTgt spid="187"/>
                    </p:tgtEl>
                  </p:cond>
                </p:stCondLst>
                <p:endSync evt="end" delay="0">
                  <p:rtn val="all"/>
                </p:endSync>
                <p:childTnLst>
                  <p:par>
                    <p:cTn id="2221" fill="hold">
                      <p:stCondLst>
                        <p:cond delay="0"/>
                      </p:stCondLst>
                      <p:childTnLst>
                        <p:par>
                          <p:cTn id="2222" fill="hold">
                            <p:stCondLst>
                              <p:cond delay="0"/>
                            </p:stCondLst>
                            <p:childTnLst>
                              <p:par>
                                <p:cTn id="2223" presetID="1" presetClass="exit" presetSubtype="0" fill="hold" grpId="1" nodeType="clickEffect">
                                  <p:stCondLst>
                                    <p:cond delay="0"/>
                                  </p:stCondLst>
                                  <p:childTnLst>
                                    <p:set>
                                      <p:cBhvr>
                                        <p:cTn id="2224" dur="1" fill="hold">
                                          <p:stCondLst>
                                            <p:cond delay="0"/>
                                          </p:stCondLst>
                                        </p:cTn>
                                        <p:tgtEl>
                                          <p:spTgt spid="187"/>
                                        </p:tgtEl>
                                        <p:attrNameLst>
                                          <p:attrName>style.visibility</p:attrName>
                                        </p:attrNameLst>
                                      </p:cBhvr>
                                      <p:to>
                                        <p:strVal val="hidden"/>
                                      </p:to>
                                    </p:set>
                                  </p:childTnLst>
                                </p:cTn>
                              </p:par>
                              <p:par>
                                <p:cTn id="2225" presetID="1" presetClass="exit" presetSubtype="0" fill="hold" grpId="5" nodeType="withEffect">
                                  <p:stCondLst>
                                    <p:cond delay="0"/>
                                  </p:stCondLst>
                                  <p:childTnLst>
                                    <p:set>
                                      <p:cBhvr>
                                        <p:cTn id="2226" dur="1" fill="hold">
                                          <p:stCondLst>
                                            <p:cond delay="0"/>
                                          </p:stCondLst>
                                        </p:cTn>
                                        <p:tgtEl>
                                          <p:spTgt spid="141"/>
                                        </p:tgtEl>
                                        <p:attrNameLst>
                                          <p:attrName>style.visibility</p:attrName>
                                        </p:attrNameLst>
                                      </p:cBhvr>
                                      <p:to>
                                        <p:strVal val="hidden"/>
                                      </p:to>
                                    </p:set>
                                  </p:childTnLst>
                                </p:cTn>
                              </p:par>
                              <p:par>
                                <p:cTn id="2227" presetID="10" presetClass="entr" presetSubtype="0" fill="hold" grpId="11" nodeType="withEffect">
                                  <p:stCondLst>
                                    <p:cond delay="0"/>
                                  </p:stCondLst>
                                  <p:childTnLst>
                                    <p:set>
                                      <p:cBhvr>
                                        <p:cTn id="2228" dur="1" fill="hold">
                                          <p:stCondLst>
                                            <p:cond delay="0"/>
                                          </p:stCondLst>
                                        </p:cTn>
                                        <p:tgtEl>
                                          <p:spTgt spid="149"/>
                                        </p:tgtEl>
                                        <p:attrNameLst>
                                          <p:attrName>style.visibility</p:attrName>
                                        </p:attrNameLst>
                                      </p:cBhvr>
                                      <p:to>
                                        <p:strVal val="visible"/>
                                      </p:to>
                                    </p:set>
                                    <p:animEffect transition="in" filter="fade">
                                      <p:cBhvr>
                                        <p:cTn id="2229" dur="500"/>
                                        <p:tgtEl>
                                          <p:spTgt spid="149"/>
                                        </p:tgtEl>
                                      </p:cBhvr>
                                    </p:animEffect>
                                  </p:childTnLst>
                                </p:cTn>
                              </p:par>
                            </p:childTnLst>
                          </p:cTn>
                        </p:par>
                      </p:childTnLst>
                    </p:cTn>
                  </p:par>
                </p:childTnLst>
              </p:cTn>
              <p:nextCondLst>
                <p:cond evt="onClick" delay="0">
                  <p:tgtEl>
                    <p:spTgt spid="187"/>
                  </p:tgtEl>
                </p:cond>
              </p:nextCondLst>
            </p:seq>
            <p:seq concurrent="1" nextAc="seek">
              <p:cTn id="2230" restart="whenNotActive" fill="hold" evtFilter="cancelBubble" nodeType="interactiveSeq">
                <p:stCondLst>
                  <p:cond evt="onClick" delay="0">
                    <p:tgtEl>
                      <p:spTgt spid="189"/>
                    </p:tgtEl>
                  </p:cond>
                </p:stCondLst>
                <p:endSync evt="end" delay="0">
                  <p:rtn val="all"/>
                </p:endSync>
                <p:childTnLst>
                  <p:par>
                    <p:cTn id="2231" fill="hold">
                      <p:stCondLst>
                        <p:cond delay="0"/>
                      </p:stCondLst>
                      <p:childTnLst>
                        <p:par>
                          <p:cTn id="2232" fill="hold">
                            <p:stCondLst>
                              <p:cond delay="0"/>
                            </p:stCondLst>
                            <p:childTnLst>
                              <p:par>
                                <p:cTn id="2233" presetID="1" presetClass="entr" presetSubtype="0" fill="hold" grpId="0" nodeType="clickEffect">
                                  <p:stCondLst>
                                    <p:cond delay="0"/>
                                  </p:stCondLst>
                                  <p:childTnLst>
                                    <p:set>
                                      <p:cBhvr>
                                        <p:cTn id="2234" dur="1" fill="hold">
                                          <p:stCondLst>
                                            <p:cond delay="0"/>
                                          </p:stCondLst>
                                        </p:cTn>
                                        <p:tgtEl>
                                          <p:spTgt spid="195"/>
                                        </p:tgtEl>
                                        <p:attrNameLst>
                                          <p:attrName>style.visibility</p:attrName>
                                        </p:attrNameLst>
                                      </p:cBhvr>
                                      <p:to>
                                        <p:strVal val="visible"/>
                                      </p:to>
                                    </p:set>
                                  </p:childTnLst>
                                </p:cTn>
                              </p:par>
                              <p:par>
                                <p:cTn id="2235" presetID="1" presetClass="entr" presetSubtype="0" fill="hold" grpId="2" nodeType="withEffect">
                                  <p:stCondLst>
                                    <p:cond delay="0"/>
                                  </p:stCondLst>
                                  <p:childTnLst>
                                    <p:set>
                                      <p:cBhvr>
                                        <p:cTn id="2236" dur="1" fill="hold">
                                          <p:stCondLst>
                                            <p:cond delay="0"/>
                                          </p:stCondLst>
                                        </p:cTn>
                                        <p:tgtEl>
                                          <p:spTgt spid="204"/>
                                        </p:tgtEl>
                                        <p:attrNameLst>
                                          <p:attrName>style.visibility</p:attrName>
                                        </p:attrNameLst>
                                      </p:cBhvr>
                                      <p:to>
                                        <p:strVal val="visible"/>
                                      </p:to>
                                    </p:set>
                                  </p:childTnLst>
                                </p:cTn>
                              </p:par>
                              <p:par>
                                <p:cTn id="2237" presetID="10" presetClass="exit" presetSubtype="0" fill="hold" grpId="5" nodeType="withEffect">
                                  <p:stCondLst>
                                    <p:cond delay="0"/>
                                  </p:stCondLst>
                                  <p:childTnLst>
                                    <p:animEffect transition="out" filter="fade">
                                      <p:cBhvr>
                                        <p:cTn id="2238" dur="500"/>
                                        <p:tgtEl>
                                          <p:spTgt spid="211"/>
                                        </p:tgtEl>
                                      </p:cBhvr>
                                    </p:animEffect>
                                    <p:set>
                                      <p:cBhvr>
                                        <p:cTn id="2239"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89"/>
                  </p:tgtEl>
                </p:cond>
              </p:nextCondLst>
            </p:seq>
            <p:seq concurrent="1" nextAc="seek">
              <p:cTn id="2240" restart="whenNotActive" fill="hold" evtFilter="cancelBubble" nodeType="interactiveSeq">
                <p:stCondLst>
                  <p:cond evt="onClick" delay="0">
                    <p:tgtEl>
                      <p:spTgt spid="190"/>
                    </p:tgtEl>
                  </p:cond>
                </p:stCondLst>
                <p:endSync evt="end" delay="0">
                  <p:rtn val="all"/>
                </p:endSync>
                <p:childTnLst>
                  <p:par>
                    <p:cTn id="2241" fill="hold">
                      <p:stCondLst>
                        <p:cond delay="0"/>
                      </p:stCondLst>
                      <p:childTnLst>
                        <p:par>
                          <p:cTn id="2242" fill="hold">
                            <p:stCondLst>
                              <p:cond delay="0"/>
                            </p:stCondLst>
                            <p:childTnLst>
                              <p:par>
                                <p:cTn id="2243" presetID="1" presetClass="entr" presetSubtype="0" fill="hold" grpId="0" nodeType="clickEffect">
                                  <p:stCondLst>
                                    <p:cond delay="0"/>
                                  </p:stCondLst>
                                  <p:childTnLst>
                                    <p:set>
                                      <p:cBhvr>
                                        <p:cTn id="2244" dur="1" fill="hold">
                                          <p:stCondLst>
                                            <p:cond delay="0"/>
                                          </p:stCondLst>
                                        </p:cTn>
                                        <p:tgtEl>
                                          <p:spTgt spid="196"/>
                                        </p:tgtEl>
                                        <p:attrNameLst>
                                          <p:attrName>style.visibility</p:attrName>
                                        </p:attrNameLst>
                                      </p:cBhvr>
                                      <p:to>
                                        <p:strVal val="visible"/>
                                      </p:to>
                                    </p:set>
                                  </p:childTnLst>
                                </p:cTn>
                              </p:par>
                              <p:par>
                                <p:cTn id="2245" presetID="10" presetClass="exit" presetSubtype="0" fill="hold" grpId="4" nodeType="withEffect">
                                  <p:stCondLst>
                                    <p:cond delay="0"/>
                                  </p:stCondLst>
                                  <p:childTnLst>
                                    <p:animEffect transition="out" filter="fade">
                                      <p:cBhvr>
                                        <p:cTn id="2246" dur="500"/>
                                        <p:tgtEl>
                                          <p:spTgt spid="211"/>
                                        </p:tgtEl>
                                      </p:cBhvr>
                                    </p:animEffect>
                                    <p:set>
                                      <p:cBhvr>
                                        <p:cTn id="2247"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0"/>
                  </p:tgtEl>
                </p:cond>
              </p:nextCondLst>
            </p:seq>
            <p:seq concurrent="1" nextAc="seek">
              <p:cTn id="2248" restart="whenNotActive" fill="hold" evtFilter="cancelBubble" nodeType="interactiveSeq">
                <p:stCondLst>
                  <p:cond evt="onClick" delay="0">
                    <p:tgtEl>
                      <p:spTgt spid="191"/>
                    </p:tgtEl>
                  </p:cond>
                </p:stCondLst>
                <p:endSync evt="end" delay="0">
                  <p:rtn val="all"/>
                </p:endSync>
                <p:childTnLst>
                  <p:par>
                    <p:cTn id="2249" fill="hold">
                      <p:stCondLst>
                        <p:cond delay="0"/>
                      </p:stCondLst>
                      <p:childTnLst>
                        <p:par>
                          <p:cTn id="2250" fill="hold">
                            <p:stCondLst>
                              <p:cond delay="0"/>
                            </p:stCondLst>
                            <p:childTnLst>
                              <p:par>
                                <p:cTn id="2251" presetID="1" presetClass="entr" presetSubtype="0" fill="hold" grpId="1" nodeType="clickEffect">
                                  <p:stCondLst>
                                    <p:cond delay="0"/>
                                  </p:stCondLst>
                                  <p:childTnLst>
                                    <p:set>
                                      <p:cBhvr>
                                        <p:cTn id="2252" dur="1" fill="hold">
                                          <p:stCondLst>
                                            <p:cond delay="0"/>
                                          </p:stCondLst>
                                        </p:cTn>
                                        <p:tgtEl>
                                          <p:spTgt spid="197"/>
                                        </p:tgtEl>
                                        <p:attrNameLst>
                                          <p:attrName>style.visibility</p:attrName>
                                        </p:attrNameLst>
                                      </p:cBhvr>
                                      <p:to>
                                        <p:strVal val="visible"/>
                                      </p:to>
                                    </p:set>
                                  </p:childTnLst>
                                </p:cTn>
                              </p:par>
                              <p:par>
                                <p:cTn id="2253" presetID="10" presetClass="exit" presetSubtype="0" fill="hold" grpId="3" nodeType="withEffect">
                                  <p:stCondLst>
                                    <p:cond delay="0"/>
                                  </p:stCondLst>
                                  <p:childTnLst>
                                    <p:animEffect transition="out" filter="fade">
                                      <p:cBhvr>
                                        <p:cTn id="2254" dur="500"/>
                                        <p:tgtEl>
                                          <p:spTgt spid="211"/>
                                        </p:tgtEl>
                                      </p:cBhvr>
                                    </p:animEffect>
                                    <p:set>
                                      <p:cBhvr>
                                        <p:cTn id="2255"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1"/>
                  </p:tgtEl>
                </p:cond>
              </p:nextCondLst>
            </p:seq>
            <p:seq concurrent="1" nextAc="seek">
              <p:cTn id="2256" restart="whenNotActive" fill="hold" evtFilter="cancelBubble" nodeType="interactiveSeq">
                <p:stCondLst>
                  <p:cond evt="onClick" delay="0">
                    <p:tgtEl>
                      <p:spTgt spid="193"/>
                    </p:tgtEl>
                  </p:cond>
                </p:stCondLst>
                <p:endSync evt="end" delay="0">
                  <p:rtn val="all"/>
                </p:endSync>
                <p:childTnLst>
                  <p:par>
                    <p:cTn id="2257" fill="hold">
                      <p:stCondLst>
                        <p:cond delay="0"/>
                      </p:stCondLst>
                      <p:childTnLst>
                        <p:par>
                          <p:cTn id="2258" fill="hold">
                            <p:stCondLst>
                              <p:cond delay="0"/>
                            </p:stCondLst>
                            <p:childTnLst>
                              <p:par>
                                <p:cTn id="2259" presetID="1" presetClass="entr" presetSubtype="0" fill="hold" grpId="0" nodeType="clickEffect">
                                  <p:stCondLst>
                                    <p:cond delay="0"/>
                                  </p:stCondLst>
                                  <p:childTnLst>
                                    <p:set>
                                      <p:cBhvr>
                                        <p:cTn id="2260" dur="1" fill="hold">
                                          <p:stCondLst>
                                            <p:cond delay="0"/>
                                          </p:stCondLst>
                                        </p:cTn>
                                        <p:tgtEl>
                                          <p:spTgt spid="199"/>
                                        </p:tgtEl>
                                        <p:attrNameLst>
                                          <p:attrName>style.visibility</p:attrName>
                                        </p:attrNameLst>
                                      </p:cBhvr>
                                      <p:to>
                                        <p:strVal val="visible"/>
                                      </p:to>
                                    </p:set>
                                  </p:childTnLst>
                                </p:cTn>
                              </p:par>
                              <p:par>
                                <p:cTn id="2261" presetID="1" presetClass="entr" presetSubtype="0" fill="hold" grpId="0" nodeType="withEffect">
                                  <p:stCondLst>
                                    <p:cond delay="0"/>
                                  </p:stCondLst>
                                  <p:childTnLst>
                                    <p:set>
                                      <p:cBhvr>
                                        <p:cTn id="2262" dur="1" fill="hold">
                                          <p:stCondLst>
                                            <p:cond delay="0"/>
                                          </p:stCondLst>
                                        </p:cTn>
                                        <p:tgtEl>
                                          <p:spTgt spid="206"/>
                                        </p:tgtEl>
                                        <p:attrNameLst>
                                          <p:attrName>style.visibility</p:attrName>
                                        </p:attrNameLst>
                                      </p:cBhvr>
                                      <p:to>
                                        <p:strVal val="visible"/>
                                      </p:to>
                                    </p:set>
                                  </p:childTnLst>
                                </p:cTn>
                              </p:par>
                              <p:par>
                                <p:cTn id="2263" presetID="10" presetClass="exit" presetSubtype="0" fill="hold" grpId="2" nodeType="withEffect">
                                  <p:stCondLst>
                                    <p:cond delay="0"/>
                                  </p:stCondLst>
                                  <p:childTnLst>
                                    <p:animEffect transition="out" filter="fade">
                                      <p:cBhvr>
                                        <p:cTn id="2264" dur="500"/>
                                        <p:tgtEl>
                                          <p:spTgt spid="211"/>
                                        </p:tgtEl>
                                      </p:cBhvr>
                                    </p:animEffect>
                                    <p:set>
                                      <p:cBhvr>
                                        <p:cTn id="2265"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3"/>
                  </p:tgtEl>
                </p:cond>
              </p:nextCondLst>
            </p:seq>
            <p:seq concurrent="1" nextAc="seek">
              <p:cTn id="2266" restart="whenNotActive" fill="hold" evtFilter="cancelBubble" nodeType="interactiveSeq">
                <p:stCondLst>
                  <p:cond evt="onClick" delay="0">
                    <p:tgtEl>
                      <p:spTgt spid="194"/>
                    </p:tgtEl>
                  </p:cond>
                </p:stCondLst>
                <p:endSync evt="end" delay="0">
                  <p:rtn val="all"/>
                </p:endSync>
                <p:childTnLst>
                  <p:par>
                    <p:cTn id="2267" fill="hold">
                      <p:stCondLst>
                        <p:cond delay="0"/>
                      </p:stCondLst>
                      <p:childTnLst>
                        <p:par>
                          <p:cTn id="2268" fill="hold">
                            <p:stCondLst>
                              <p:cond delay="0"/>
                            </p:stCondLst>
                            <p:childTnLst>
                              <p:par>
                                <p:cTn id="2269" presetID="1" presetClass="entr" presetSubtype="0" fill="hold" grpId="0" nodeType="clickEffect">
                                  <p:stCondLst>
                                    <p:cond delay="0"/>
                                  </p:stCondLst>
                                  <p:childTnLst>
                                    <p:set>
                                      <p:cBhvr>
                                        <p:cTn id="2270" dur="1" fill="hold">
                                          <p:stCondLst>
                                            <p:cond delay="0"/>
                                          </p:stCondLst>
                                        </p:cTn>
                                        <p:tgtEl>
                                          <p:spTgt spid="200"/>
                                        </p:tgtEl>
                                        <p:attrNameLst>
                                          <p:attrName>style.visibility</p:attrName>
                                        </p:attrNameLst>
                                      </p:cBhvr>
                                      <p:to>
                                        <p:strVal val="visible"/>
                                      </p:to>
                                    </p:set>
                                  </p:childTnLst>
                                </p:cTn>
                              </p:par>
                              <p:par>
                                <p:cTn id="2271" presetID="1" presetClass="entr" presetSubtype="0" fill="hold" grpId="0" nodeType="withEffect">
                                  <p:stCondLst>
                                    <p:cond delay="0"/>
                                  </p:stCondLst>
                                  <p:childTnLst>
                                    <p:set>
                                      <p:cBhvr>
                                        <p:cTn id="2272" dur="1" fill="hold">
                                          <p:stCondLst>
                                            <p:cond delay="0"/>
                                          </p:stCondLst>
                                        </p:cTn>
                                        <p:tgtEl>
                                          <p:spTgt spid="204"/>
                                        </p:tgtEl>
                                        <p:attrNameLst>
                                          <p:attrName>style.visibility</p:attrName>
                                        </p:attrNameLst>
                                      </p:cBhvr>
                                      <p:to>
                                        <p:strVal val="visible"/>
                                      </p:to>
                                    </p:set>
                                  </p:childTnLst>
                                </p:cTn>
                              </p:par>
                              <p:par>
                                <p:cTn id="2273" presetID="10" presetClass="exit" presetSubtype="0" fill="hold" grpId="1" nodeType="withEffect">
                                  <p:stCondLst>
                                    <p:cond delay="0"/>
                                  </p:stCondLst>
                                  <p:childTnLst>
                                    <p:animEffect transition="out" filter="fade">
                                      <p:cBhvr>
                                        <p:cTn id="2274" dur="500"/>
                                        <p:tgtEl>
                                          <p:spTgt spid="211"/>
                                        </p:tgtEl>
                                      </p:cBhvr>
                                    </p:animEffect>
                                    <p:set>
                                      <p:cBhvr>
                                        <p:cTn id="2275"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4"/>
                  </p:tgtEl>
                </p:cond>
              </p:nextCondLst>
            </p:seq>
            <p:seq concurrent="1" nextAc="seek">
              <p:cTn id="2276" restart="whenNotActive" fill="hold" evtFilter="cancelBubble" nodeType="interactiveSeq">
                <p:stCondLst>
                  <p:cond evt="onClick" delay="0">
                    <p:tgtEl>
                      <p:spTgt spid="192"/>
                    </p:tgtEl>
                  </p:cond>
                </p:stCondLst>
                <p:endSync evt="end" delay="0">
                  <p:rtn val="all"/>
                </p:endSync>
                <p:childTnLst>
                  <p:par>
                    <p:cTn id="2277" fill="hold">
                      <p:stCondLst>
                        <p:cond delay="0"/>
                      </p:stCondLst>
                      <p:childTnLst>
                        <p:par>
                          <p:cTn id="2278" fill="hold">
                            <p:stCondLst>
                              <p:cond delay="0"/>
                            </p:stCondLst>
                            <p:childTnLst>
                              <p:par>
                                <p:cTn id="2279" presetID="1" presetClass="entr" presetSubtype="0" fill="hold" grpId="0" nodeType="clickEffect">
                                  <p:stCondLst>
                                    <p:cond delay="0"/>
                                  </p:stCondLst>
                                  <p:childTnLst>
                                    <p:set>
                                      <p:cBhvr>
                                        <p:cTn id="2280" dur="1" fill="hold">
                                          <p:stCondLst>
                                            <p:cond delay="0"/>
                                          </p:stCondLst>
                                        </p:cTn>
                                        <p:tgtEl>
                                          <p:spTgt spid="198"/>
                                        </p:tgtEl>
                                        <p:attrNameLst>
                                          <p:attrName>style.visibility</p:attrName>
                                        </p:attrNameLst>
                                      </p:cBhvr>
                                      <p:to>
                                        <p:strVal val="visible"/>
                                      </p:to>
                                    </p:set>
                                  </p:childTnLst>
                                </p:cTn>
                              </p:par>
                              <p:par>
                                <p:cTn id="2281" presetID="1" presetClass="entr" presetSubtype="0" fill="hold" grpId="1" nodeType="withEffect">
                                  <p:stCondLst>
                                    <p:cond delay="0"/>
                                  </p:stCondLst>
                                  <p:childTnLst>
                                    <p:set>
                                      <p:cBhvr>
                                        <p:cTn id="2282" dur="1" fill="hold">
                                          <p:stCondLst>
                                            <p:cond delay="0"/>
                                          </p:stCondLst>
                                        </p:cTn>
                                        <p:tgtEl>
                                          <p:spTgt spid="204"/>
                                        </p:tgtEl>
                                        <p:attrNameLst>
                                          <p:attrName>style.visibility</p:attrName>
                                        </p:attrNameLst>
                                      </p:cBhvr>
                                      <p:to>
                                        <p:strVal val="visible"/>
                                      </p:to>
                                    </p:set>
                                  </p:childTnLst>
                                </p:cTn>
                              </p:par>
                              <p:par>
                                <p:cTn id="2283" presetID="10" presetClass="exit" presetSubtype="0" fill="hold" grpId="0" nodeType="withEffect">
                                  <p:stCondLst>
                                    <p:cond delay="0"/>
                                  </p:stCondLst>
                                  <p:childTnLst>
                                    <p:animEffect transition="out" filter="fade">
                                      <p:cBhvr>
                                        <p:cTn id="2284" dur="500"/>
                                        <p:tgtEl>
                                          <p:spTgt spid="211"/>
                                        </p:tgtEl>
                                      </p:cBhvr>
                                    </p:animEffect>
                                    <p:set>
                                      <p:cBhvr>
                                        <p:cTn id="2285"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2"/>
                  </p:tgtEl>
                </p:cond>
              </p:nextCondLst>
            </p:seq>
            <p:seq concurrent="1" nextAc="seek">
              <p:cTn id="2286" restart="whenNotActive" fill="hold" evtFilter="cancelBubble" nodeType="interactiveSeq">
                <p:stCondLst>
                  <p:cond evt="onClick" delay="0">
                    <p:tgtEl>
                      <p:spTgt spid="200"/>
                    </p:tgtEl>
                  </p:cond>
                </p:stCondLst>
                <p:endSync evt="end" delay="0">
                  <p:rtn val="all"/>
                </p:endSync>
                <p:childTnLst>
                  <p:par>
                    <p:cTn id="2287" fill="hold">
                      <p:stCondLst>
                        <p:cond delay="0"/>
                      </p:stCondLst>
                      <p:childTnLst>
                        <p:par>
                          <p:cTn id="2288" fill="hold">
                            <p:stCondLst>
                              <p:cond delay="0"/>
                            </p:stCondLst>
                            <p:childTnLst>
                              <p:par>
                                <p:cTn id="2289" presetID="1" presetClass="exit" presetSubtype="0" fill="hold" grpId="1" nodeType="clickEffect">
                                  <p:stCondLst>
                                    <p:cond delay="0"/>
                                  </p:stCondLst>
                                  <p:childTnLst>
                                    <p:set>
                                      <p:cBhvr>
                                        <p:cTn id="2290" dur="1" fill="hold">
                                          <p:stCondLst>
                                            <p:cond delay="0"/>
                                          </p:stCondLst>
                                        </p:cTn>
                                        <p:tgtEl>
                                          <p:spTgt spid="200"/>
                                        </p:tgtEl>
                                        <p:attrNameLst>
                                          <p:attrName>style.visibility</p:attrName>
                                        </p:attrNameLst>
                                      </p:cBhvr>
                                      <p:to>
                                        <p:strVal val="hidden"/>
                                      </p:to>
                                    </p:set>
                                  </p:childTnLst>
                                </p:cTn>
                              </p:par>
                              <p:par>
                                <p:cTn id="2291" presetID="1" presetClass="exit" presetSubtype="0" fill="hold" grpId="3" nodeType="withEffect">
                                  <p:stCondLst>
                                    <p:cond delay="0"/>
                                  </p:stCondLst>
                                  <p:childTnLst>
                                    <p:set>
                                      <p:cBhvr>
                                        <p:cTn id="2292" dur="1" fill="hold">
                                          <p:stCondLst>
                                            <p:cond delay="0"/>
                                          </p:stCondLst>
                                        </p:cTn>
                                        <p:tgtEl>
                                          <p:spTgt spid="204"/>
                                        </p:tgtEl>
                                        <p:attrNameLst>
                                          <p:attrName>style.visibility</p:attrName>
                                        </p:attrNameLst>
                                      </p:cBhvr>
                                      <p:to>
                                        <p:strVal val="hidden"/>
                                      </p:to>
                                    </p:set>
                                  </p:childTnLst>
                                </p:cTn>
                              </p:par>
                              <p:par>
                                <p:cTn id="2293" presetID="10" presetClass="entr" presetSubtype="0" fill="hold" grpId="6" nodeType="withEffect">
                                  <p:stCondLst>
                                    <p:cond delay="0"/>
                                  </p:stCondLst>
                                  <p:childTnLst>
                                    <p:set>
                                      <p:cBhvr>
                                        <p:cTn id="2294" dur="1" fill="hold">
                                          <p:stCondLst>
                                            <p:cond delay="0"/>
                                          </p:stCondLst>
                                        </p:cTn>
                                        <p:tgtEl>
                                          <p:spTgt spid="211"/>
                                        </p:tgtEl>
                                        <p:attrNameLst>
                                          <p:attrName>style.visibility</p:attrName>
                                        </p:attrNameLst>
                                      </p:cBhvr>
                                      <p:to>
                                        <p:strVal val="visible"/>
                                      </p:to>
                                    </p:set>
                                    <p:animEffect transition="in" filter="fade">
                                      <p:cBhvr>
                                        <p:cTn id="2295" dur="500"/>
                                        <p:tgtEl>
                                          <p:spTgt spid="211"/>
                                        </p:tgtEl>
                                      </p:cBhvr>
                                    </p:animEffect>
                                  </p:childTnLst>
                                </p:cTn>
                              </p:par>
                            </p:childTnLst>
                          </p:cTn>
                        </p:par>
                      </p:childTnLst>
                    </p:cTn>
                  </p:par>
                </p:childTnLst>
              </p:cTn>
              <p:nextCondLst>
                <p:cond evt="onClick" delay="0">
                  <p:tgtEl>
                    <p:spTgt spid="200"/>
                  </p:tgtEl>
                </p:cond>
              </p:nextCondLst>
            </p:seq>
            <p:seq concurrent="1" nextAc="seek">
              <p:cTn id="2296" restart="whenNotActive" fill="hold" evtFilter="cancelBubble" nodeType="interactiveSeq">
                <p:stCondLst>
                  <p:cond evt="onClick" delay="0">
                    <p:tgtEl>
                      <p:spTgt spid="195"/>
                    </p:tgtEl>
                  </p:cond>
                </p:stCondLst>
                <p:endSync evt="end" delay="0">
                  <p:rtn val="all"/>
                </p:endSync>
                <p:childTnLst>
                  <p:par>
                    <p:cTn id="2297" fill="hold">
                      <p:stCondLst>
                        <p:cond delay="0"/>
                      </p:stCondLst>
                      <p:childTnLst>
                        <p:par>
                          <p:cTn id="2298" fill="hold">
                            <p:stCondLst>
                              <p:cond delay="0"/>
                            </p:stCondLst>
                            <p:childTnLst>
                              <p:par>
                                <p:cTn id="2299" presetID="1" presetClass="exit" presetSubtype="0" fill="hold" grpId="1" nodeType="clickEffect">
                                  <p:stCondLst>
                                    <p:cond delay="0"/>
                                  </p:stCondLst>
                                  <p:childTnLst>
                                    <p:set>
                                      <p:cBhvr>
                                        <p:cTn id="2300" dur="1" fill="hold">
                                          <p:stCondLst>
                                            <p:cond delay="0"/>
                                          </p:stCondLst>
                                        </p:cTn>
                                        <p:tgtEl>
                                          <p:spTgt spid="195"/>
                                        </p:tgtEl>
                                        <p:attrNameLst>
                                          <p:attrName>style.visibility</p:attrName>
                                        </p:attrNameLst>
                                      </p:cBhvr>
                                      <p:to>
                                        <p:strVal val="hidden"/>
                                      </p:to>
                                    </p:set>
                                  </p:childTnLst>
                                </p:cTn>
                              </p:par>
                              <p:par>
                                <p:cTn id="2301" presetID="1" presetClass="exit" presetSubtype="0" fill="hold" grpId="4" nodeType="withEffect">
                                  <p:stCondLst>
                                    <p:cond delay="0"/>
                                  </p:stCondLst>
                                  <p:childTnLst>
                                    <p:set>
                                      <p:cBhvr>
                                        <p:cTn id="2302" dur="1" fill="hold">
                                          <p:stCondLst>
                                            <p:cond delay="0"/>
                                          </p:stCondLst>
                                        </p:cTn>
                                        <p:tgtEl>
                                          <p:spTgt spid="204"/>
                                        </p:tgtEl>
                                        <p:attrNameLst>
                                          <p:attrName>style.visibility</p:attrName>
                                        </p:attrNameLst>
                                      </p:cBhvr>
                                      <p:to>
                                        <p:strVal val="hidden"/>
                                      </p:to>
                                    </p:set>
                                  </p:childTnLst>
                                </p:cTn>
                              </p:par>
                              <p:par>
                                <p:cTn id="2303" presetID="10" presetClass="entr" presetSubtype="0" fill="hold" grpId="7" nodeType="withEffect">
                                  <p:stCondLst>
                                    <p:cond delay="0"/>
                                  </p:stCondLst>
                                  <p:childTnLst>
                                    <p:set>
                                      <p:cBhvr>
                                        <p:cTn id="2304" dur="1" fill="hold">
                                          <p:stCondLst>
                                            <p:cond delay="0"/>
                                          </p:stCondLst>
                                        </p:cTn>
                                        <p:tgtEl>
                                          <p:spTgt spid="211"/>
                                        </p:tgtEl>
                                        <p:attrNameLst>
                                          <p:attrName>style.visibility</p:attrName>
                                        </p:attrNameLst>
                                      </p:cBhvr>
                                      <p:to>
                                        <p:strVal val="visible"/>
                                      </p:to>
                                    </p:set>
                                    <p:animEffect transition="in" filter="fade">
                                      <p:cBhvr>
                                        <p:cTn id="2305" dur="500"/>
                                        <p:tgtEl>
                                          <p:spTgt spid="211"/>
                                        </p:tgtEl>
                                      </p:cBhvr>
                                    </p:animEffect>
                                  </p:childTnLst>
                                </p:cTn>
                              </p:par>
                            </p:childTnLst>
                          </p:cTn>
                        </p:par>
                      </p:childTnLst>
                    </p:cTn>
                  </p:par>
                </p:childTnLst>
              </p:cTn>
              <p:nextCondLst>
                <p:cond evt="onClick" delay="0">
                  <p:tgtEl>
                    <p:spTgt spid="195"/>
                  </p:tgtEl>
                </p:cond>
              </p:nextCondLst>
            </p:seq>
            <p:seq concurrent="1" nextAc="seek">
              <p:cTn id="2306" restart="whenNotActive" fill="hold" evtFilter="cancelBubble" nodeType="interactiveSeq">
                <p:stCondLst>
                  <p:cond evt="onClick" delay="0">
                    <p:tgtEl>
                      <p:spTgt spid="196"/>
                    </p:tgtEl>
                  </p:cond>
                </p:stCondLst>
                <p:endSync evt="end" delay="0">
                  <p:rtn val="all"/>
                </p:endSync>
                <p:childTnLst>
                  <p:par>
                    <p:cTn id="2307" fill="hold">
                      <p:stCondLst>
                        <p:cond delay="0"/>
                      </p:stCondLst>
                      <p:childTnLst>
                        <p:par>
                          <p:cTn id="2308" fill="hold">
                            <p:stCondLst>
                              <p:cond delay="0"/>
                            </p:stCondLst>
                            <p:childTnLst>
                              <p:par>
                                <p:cTn id="2309" presetID="1" presetClass="exit" presetSubtype="0" fill="hold" grpId="1" nodeType="clickEffect">
                                  <p:stCondLst>
                                    <p:cond delay="0"/>
                                  </p:stCondLst>
                                  <p:childTnLst>
                                    <p:set>
                                      <p:cBhvr>
                                        <p:cTn id="2310" dur="1" fill="hold">
                                          <p:stCondLst>
                                            <p:cond delay="0"/>
                                          </p:stCondLst>
                                        </p:cTn>
                                        <p:tgtEl>
                                          <p:spTgt spid="196"/>
                                        </p:tgtEl>
                                        <p:attrNameLst>
                                          <p:attrName>style.visibility</p:attrName>
                                        </p:attrNameLst>
                                      </p:cBhvr>
                                      <p:to>
                                        <p:strVal val="hidden"/>
                                      </p:to>
                                    </p:set>
                                  </p:childTnLst>
                                </p:cTn>
                              </p:par>
                              <p:par>
                                <p:cTn id="2311" presetID="10" presetClass="entr" presetSubtype="0" fill="hold" grpId="10" nodeType="withEffect">
                                  <p:stCondLst>
                                    <p:cond delay="0"/>
                                  </p:stCondLst>
                                  <p:childTnLst>
                                    <p:set>
                                      <p:cBhvr>
                                        <p:cTn id="2312" dur="1" fill="hold">
                                          <p:stCondLst>
                                            <p:cond delay="0"/>
                                          </p:stCondLst>
                                        </p:cTn>
                                        <p:tgtEl>
                                          <p:spTgt spid="211"/>
                                        </p:tgtEl>
                                        <p:attrNameLst>
                                          <p:attrName>style.visibility</p:attrName>
                                        </p:attrNameLst>
                                      </p:cBhvr>
                                      <p:to>
                                        <p:strVal val="visible"/>
                                      </p:to>
                                    </p:set>
                                    <p:animEffect transition="in" filter="fade">
                                      <p:cBhvr>
                                        <p:cTn id="2313" dur="500"/>
                                        <p:tgtEl>
                                          <p:spTgt spid="211"/>
                                        </p:tgtEl>
                                      </p:cBhvr>
                                    </p:animEffect>
                                  </p:childTnLst>
                                </p:cTn>
                              </p:par>
                            </p:childTnLst>
                          </p:cTn>
                        </p:par>
                      </p:childTnLst>
                    </p:cTn>
                  </p:par>
                </p:childTnLst>
              </p:cTn>
              <p:nextCondLst>
                <p:cond evt="onClick" delay="0">
                  <p:tgtEl>
                    <p:spTgt spid="196"/>
                  </p:tgtEl>
                </p:cond>
              </p:nextCondLst>
            </p:seq>
            <p:seq concurrent="1" nextAc="seek">
              <p:cTn id="2314" restart="whenNotActive" fill="hold" evtFilter="cancelBubble" nodeType="interactiveSeq">
                <p:stCondLst>
                  <p:cond evt="onClick" delay="0">
                    <p:tgtEl>
                      <p:spTgt spid="197"/>
                    </p:tgtEl>
                  </p:cond>
                </p:stCondLst>
                <p:endSync evt="end" delay="0">
                  <p:rtn val="all"/>
                </p:endSync>
                <p:childTnLst>
                  <p:par>
                    <p:cTn id="2315" fill="hold">
                      <p:stCondLst>
                        <p:cond delay="0"/>
                      </p:stCondLst>
                      <p:childTnLst>
                        <p:par>
                          <p:cTn id="2316" fill="hold">
                            <p:stCondLst>
                              <p:cond delay="0"/>
                            </p:stCondLst>
                            <p:childTnLst>
                              <p:par>
                                <p:cTn id="2317" presetID="1" presetClass="exit" presetSubtype="0" fill="hold" grpId="0" nodeType="clickEffect">
                                  <p:stCondLst>
                                    <p:cond delay="0"/>
                                  </p:stCondLst>
                                  <p:childTnLst>
                                    <p:set>
                                      <p:cBhvr>
                                        <p:cTn id="2318" dur="1" fill="hold">
                                          <p:stCondLst>
                                            <p:cond delay="0"/>
                                          </p:stCondLst>
                                        </p:cTn>
                                        <p:tgtEl>
                                          <p:spTgt spid="197"/>
                                        </p:tgtEl>
                                        <p:attrNameLst>
                                          <p:attrName>style.visibility</p:attrName>
                                        </p:attrNameLst>
                                      </p:cBhvr>
                                      <p:to>
                                        <p:strVal val="hidden"/>
                                      </p:to>
                                    </p:set>
                                  </p:childTnLst>
                                </p:cTn>
                              </p:par>
                              <p:par>
                                <p:cTn id="2319" presetID="10" presetClass="entr" presetSubtype="0" fill="hold" grpId="9" nodeType="withEffect">
                                  <p:stCondLst>
                                    <p:cond delay="0"/>
                                  </p:stCondLst>
                                  <p:childTnLst>
                                    <p:set>
                                      <p:cBhvr>
                                        <p:cTn id="2320" dur="1" fill="hold">
                                          <p:stCondLst>
                                            <p:cond delay="0"/>
                                          </p:stCondLst>
                                        </p:cTn>
                                        <p:tgtEl>
                                          <p:spTgt spid="211"/>
                                        </p:tgtEl>
                                        <p:attrNameLst>
                                          <p:attrName>style.visibility</p:attrName>
                                        </p:attrNameLst>
                                      </p:cBhvr>
                                      <p:to>
                                        <p:strVal val="visible"/>
                                      </p:to>
                                    </p:set>
                                    <p:animEffect transition="in" filter="fade">
                                      <p:cBhvr>
                                        <p:cTn id="2321" dur="500"/>
                                        <p:tgtEl>
                                          <p:spTgt spid="211"/>
                                        </p:tgtEl>
                                      </p:cBhvr>
                                    </p:animEffect>
                                  </p:childTnLst>
                                </p:cTn>
                              </p:par>
                            </p:childTnLst>
                          </p:cTn>
                        </p:par>
                      </p:childTnLst>
                    </p:cTn>
                  </p:par>
                </p:childTnLst>
              </p:cTn>
              <p:nextCondLst>
                <p:cond evt="onClick" delay="0">
                  <p:tgtEl>
                    <p:spTgt spid="197"/>
                  </p:tgtEl>
                </p:cond>
              </p:nextCondLst>
            </p:seq>
            <p:seq concurrent="1" nextAc="seek">
              <p:cTn id="2322" restart="whenNotActive" fill="hold" evtFilter="cancelBubble" nodeType="interactiveSeq">
                <p:stCondLst>
                  <p:cond evt="onClick" delay="0">
                    <p:tgtEl>
                      <p:spTgt spid="198"/>
                    </p:tgtEl>
                  </p:cond>
                </p:stCondLst>
                <p:endSync evt="end" delay="0">
                  <p:rtn val="all"/>
                </p:endSync>
                <p:childTnLst>
                  <p:par>
                    <p:cTn id="2323" fill="hold">
                      <p:stCondLst>
                        <p:cond delay="0"/>
                      </p:stCondLst>
                      <p:childTnLst>
                        <p:par>
                          <p:cTn id="2324" fill="hold">
                            <p:stCondLst>
                              <p:cond delay="0"/>
                            </p:stCondLst>
                            <p:childTnLst>
                              <p:par>
                                <p:cTn id="2325" presetID="1" presetClass="exit" presetSubtype="0" fill="hold" grpId="1" nodeType="clickEffect">
                                  <p:stCondLst>
                                    <p:cond delay="0"/>
                                  </p:stCondLst>
                                  <p:childTnLst>
                                    <p:set>
                                      <p:cBhvr>
                                        <p:cTn id="2326" dur="1" fill="hold">
                                          <p:stCondLst>
                                            <p:cond delay="0"/>
                                          </p:stCondLst>
                                        </p:cTn>
                                        <p:tgtEl>
                                          <p:spTgt spid="198"/>
                                        </p:tgtEl>
                                        <p:attrNameLst>
                                          <p:attrName>style.visibility</p:attrName>
                                        </p:attrNameLst>
                                      </p:cBhvr>
                                      <p:to>
                                        <p:strVal val="hidden"/>
                                      </p:to>
                                    </p:set>
                                  </p:childTnLst>
                                </p:cTn>
                              </p:par>
                              <p:par>
                                <p:cTn id="2327" presetID="1" presetClass="exit" presetSubtype="0" fill="hold" grpId="5" nodeType="withEffect">
                                  <p:stCondLst>
                                    <p:cond delay="0"/>
                                  </p:stCondLst>
                                  <p:childTnLst>
                                    <p:set>
                                      <p:cBhvr>
                                        <p:cTn id="2328" dur="1" fill="hold">
                                          <p:stCondLst>
                                            <p:cond delay="0"/>
                                          </p:stCondLst>
                                        </p:cTn>
                                        <p:tgtEl>
                                          <p:spTgt spid="204"/>
                                        </p:tgtEl>
                                        <p:attrNameLst>
                                          <p:attrName>style.visibility</p:attrName>
                                        </p:attrNameLst>
                                      </p:cBhvr>
                                      <p:to>
                                        <p:strVal val="hidden"/>
                                      </p:to>
                                    </p:set>
                                  </p:childTnLst>
                                </p:cTn>
                              </p:par>
                              <p:par>
                                <p:cTn id="2329" presetID="10" presetClass="entr" presetSubtype="0" fill="hold" grpId="11" nodeType="withEffect">
                                  <p:stCondLst>
                                    <p:cond delay="0"/>
                                  </p:stCondLst>
                                  <p:childTnLst>
                                    <p:set>
                                      <p:cBhvr>
                                        <p:cTn id="2330" dur="1" fill="hold">
                                          <p:stCondLst>
                                            <p:cond delay="0"/>
                                          </p:stCondLst>
                                        </p:cTn>
                                        <p:tgtEl>
                                          <p:spTgt spid="211"/>
                                        </p:tgtEl>
                                        <p:attrNameLst>
                                          <p:attrName>style.visibility</p:attrName>
                                        </p:attrNameLst>
                                      </p:cBhvr>
                                      <p:to>
                                        <p:strVal val="visible"/>
                                      </p:to>
                                    </p:set>
                                    <p:animEffect transition="in" filter="fade">
                                      <p:cBhvr>
                                        <p:cTn id="2331" dur="500"/>
                                        <p:tgtEl>
                                          <p:spTgt spid="211"/>
                                        </p:tgtEl>
                                      </p:cBhvr>
                                    </p:animEffect>
                                  </p:childTnLst>
                                </p:cTn>
                              </p:par>
                            </p:childTnLst>
                          </p:cTn>
                        </p:par>
                      </p:childTnLst>
                    </p:cTn>
                  </p:par>
                </p:childTnLst>
              </p:cTn>
              <p:nextCondLst>
                <p:cond evt="onClick" delay="0">
                  <p:tgtEl>
                    <p:spTgt spid="198"/>
                  </p:tgtEl>
                </p:cond>
              </p:nextCondLst>
            </p:seq>
            <p:seq concurrent="1" nextAc="seek">
              <p:cTn id="2332" restart="whenNotActive" fill="hold" evtFilter="cancelBubble" nodeType="interactiveSeq">
                <p:stCondLst>
                  <p:cond evt="onClick" delay="0">
                    <p:tgtEl>
                      <p:spTgt spid="199"/>
                    </p:tgtEl>
                  </p:cond>
                </p:stCondLst>
                <p:endSync evt="end" delay="0">
                  <p:rtn val="all"/>
                </p:endSync>
                <p:childTnLst>
                  <p:par>
                    <p:cTn id="2333" fill="hold">
                      <p:stCondLst>
                        <p:cond delay="0"/>
                      </p:stCondLst>
                      <p:childTnLst>
                        <p:par>
                          <p:cTn id="2334" fill="hold">
                            <p:stCondLst>
                              <p:cond delay="0"/>
                            </p:stCondLst>
                            <p:childTnLst>
                              <p:par>
                                <p:cTn id="2335" presetID="1" presetClass="exit" presetSubtype="0" fill="hold" grpId="1" nodeType="clickEffect">
                                  <p:stCondLst>
                                    <p:cond delay="0"/>
                                  </p:stCondLst>
                                  <p:childTnLst>
                                    <p:set>
                                      <p:cBhvr>
                                        <p:cTn id="2336" dur="1" fill="hold">
                                          <p:stCondLst>
                                            <p:cond delay="0"/>
                                          </p:stCondLst>
                                        </p:cTn>
                                        <p:tgtEl>
                                          <p:spTgt spid="199"/>
                                        </p:tgtEl>
                                        <p:attrNameLst>
                                          <p:attrName>style.visibility</p:attrName>
                                        </p:attrNameLst>
                                      </p:cBhvr>
                                      <p:to>
                                        <p:strVal val="hidden"/>
                                      </p:to>
                                    </p:set>
                                  </p:childTnLst>
                                </p:cTn>
                              </p:par>
                              <p:par>
                                <p:cTn id="2337" presetID="1" presetClass="exit" presetSubtype="0" fill="hold" grpId="1" nodeType="withEffect">
                                  <p:stCondLst>
                                    <p:cond delay="0"/>
                                  </p:stCondLst>
                                  <p:childTnLst>
                                    <p:set>
                                      <p:cBhvr>
                                        <p:cTn id="2338" dur="1" fill="hold">
                                          <p:stCondLst>
                                            <p:cond delay="0"/>
                                          </p:stCondLst>
                                        </p:cTn>
                                        <p:tgtEl>
                                          <p:spTgt spid="206"/>
                                        </p:tgtEl>
                                        <p:attrNameLst>
                                          <p:attrName>style.visibility</p:attrName>
                                        </p:attrNameLst>
                                      </p:cBhvr>
                                      <p:to>
                                        <p:strVal val="hidden"/>
                                      </p:to>
                                    </p:set>
                                  </p:childTnLst>
                                </p:cTn>
                              </p:par>
                              <p:par>
                                <p:cTn id="2339" presetID="10" presetClass="entr" presetSubtype="0" fill="hold" grpId="8" nodeType="withEffect">
                                  <p:stCondLst>
                                    <p:cond delay="0"/>
                                  </p:stCondLst>
                                  <p:childTnLst>
                                    <p:set>
                                      <p:cBhvr>
                                        <p:cTn id="2340" dur="1" fill="hold">
                                          <p:stCondLst>
                                            <p:cond delay="0"/>
                                          </p:stCondLst>
                                        </p:cTn>
                                        <p:tgtEl>
                                          <p:spTgt spid="211"/>
                                        </p:tgtEl>
                                        <p:attrNameLst>
                                          <p:attrName>style.visibility</p:attrName>
                                        </p:attrNameLst>
                                      </p:cBhvr>
                                      <p:to>
                                        <p:strVal val="visible"/>
                                      </p:to>
                                    </p:set>
                                    <p:animEffect transition="in" filter="fade">
                                      <p:cBhvr>
                                        <p:cTn id="2341" dur="500"/>
                                        <p:tgtEl>
                                          <p:spTgt spid="211"/>
                                        </p:tgtEl>
                                      </p:cBhvr>
                                    </p:animEffect>
                                  </p:childTnLst>
                                </p:cTn>
                              </p:par>
                            </p:childTnLst>
                          </p:cTn>
                        </p:par>
                      </p:childTnLst>
                    </p:cTn>
                  </p:par>
                </p:childTnLst>
              </p:cTn>
              <p:nextCondLst>
                <p:cond evt="onClick" delay="0">
                  <p:tgtEl>
                    <p:spTgt spid="199"/>
                  </p:tgtEl>
                </p:cond>
              </p:nextCondLst>
            </p:seq>
            <p:seq concurrent="1" nextAc="seek">
              <p:cTn id="2342" restart="whenNotActive" fill="hold" evtFilter="cancelBubble" nodeType="interactiveSeq">
                <p:stCondLst>
                  <p:cond evt="onClick" delay="0">
                    <p:tgtEl>
                      <p:spTgt spid="213"/>
                    </p:tgtEl>
                  </p:cond>
                </p:stCondLst>
                <p:endSync evt="end" delay="0">
                  <p:rtn val="all"/>
                </p:endSync>
                <p:childTnLst>
                  <p:par>
                    <p:cTn id="2343" fill="hold">
                      <p:stCondLst>
                        <p:cond delay="0"/>
                      </p:stCondLst>
                      <p:childTnLst>
                        <p:par>
                          <p:cTn id="2344" fill="hold">
                            <p:stCondLst>
                              <p:cond delay="0"/>
                            </p:stCondLst>
                            <p:childTnLst>
                              <p:par>
                                <p:cTn id="2345" presetID="1" presetClass="entr" presetSubtype="0" fill="hold" grpId="0" nodeType="clickEffect">
                                  <p:stCondLst>
                                    <p:cond delay="0"/>
                                  </p:stCondLst>
                                  <p:childTnLst>
                                    <p:set>
                                      <p:cBhvr>
                                        <p:cTn id="2346" dur="1" fill="hold">
                                          <p:stCondLst>
                                            <p:cond delay="0"/>
                                          </p:stCondLst>
                                        </p:cTn>
                                        <p:tgtEl>
                                          <p:spTgt spid="219"/>
                                        </p:tgtEl>
                                        <p:attrNameLst>
                                          <p:attrName>style.visibility</p:attrName>
                                        </p:attrNameLst>
                                      </p:cBhvr>
                                      <p:to>
                                        <p:strVal val="visible"/>
                                      </p:to>
                                    </p:set>
                                  </p:childTnLst>
                                </p:cTn>
                              </p:par>
                              <p:par>
                                <p:cTn id="2347" presetID="1" presetClass="entr" presetSubtype="0" fill="hold" grpId="0" nodeType="withEffect">
                                  <p:stCondLst>
                                    <p:cond delay="0"/>
                                  </p:stCondLst>
                                  <p:childTnLst>
                                    <p:set>
                                      <p:cBhvr>
                                        <p:cTn id="2348" dur="1" fill="hold">
                                          <p:stCondLst>
                                            <p:cond delay="0"/>
                                          </p:stCondLst>
                                        </p:cTn>
                                        <p:tgtEl>
                                          <p:spTgt spid="205"/>
                                        </p:tgtEl>
                                        <p:attrNameLst>
                                          <p:attrName>style.visibility</p:attrName>
                                        </p:attrNameLst>
                                      </p:cBhvr>
                                      <p:to>
                                        <p:strVal val="visible"/>
                                      </p:to>
                                    </p:set>
                                  </p:childTnLst>
                                </p:cTn>
                              </p:par>
                              <p:par>
                                <p:cTn id="2349" presetID="10" presetClass="exit" presetSubtype="0" fill="hold" grpId="0" nodeType="withEffect">
                                  <p:stCondLst>
                                    <p:cond delay="0"/>
                                  </p:stCondLst>
                                  <p:childTnLst>
                                    <p:animEffect transition="out" filter="fade">
                                      <p:cBhvr>
                                        <p:cTn id="2350" dur="500"/>
                                        <p:tgtEl>
                                          <p:spTgt spid="212"/>
                                        </p:tgtEl>
                                      </p:cBhvr>
                                    </p:animEffect>
                                    <p:set>
                                      <p:cBhvr>
                                        <p:cTn id="2351"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3"/>
                  </p:tgtEl>
                </p:cond>
              </p:nextCondLst>
            </p:seq>
            <p:seq concurrent="1" nextAc="seek">
              <p:cTn id="2352" restart="whenNotActive" fill="hold" evtFilter="cancelBubble" nodeType="interactiveSeq">
                <p:stCondLst>
                  <p:cond evt="onClick" delay="0">
                    <p:tgtEl>
                      <p:spTgt spid="214"/>
                    </p:tgtEl>
                  </p:cond>
                </p:stCondLst>
                <p:endSync evt="end" delay="0">
                  <p:rtn val="all"/>
                </p:endSync>
                <p:childTnLst>
                  <p:par>
                    <p:cTn id="2353" fill="hold">
                      <p:stCondLst>
                        <p:cond delay="0"/>
                      </p:stCondLst>
                      <p:childTnLst>
                        <p:par>
                          <p:cTn id="2354" fill="hold">
                            <p:stCondLst>
                              <p:cond delay="0"/>
                            </p:stCondLst>
                            <p:childTnLst>
                              <p:par>
                                <p:cTn id="2355" presetID="1" presetClass="entr" presetSubtype="0" fill="hold" grpId="0" nodeType="clickEffect">
                                  <p:stCondLst>
                                    <p:cond delay="0"/>
                                  </p:stCondLst>
                                  <p:childTnLst>
                                    <p:set>
                                      <p:cBhvr>
                                        <p:cTn id="2356" dur="1" fill="hold">
                                          <p:stCondLst>
                                            <p:cond delay="0"/>
                                          </p:stCondLst>
                                        </p:cTn>
                                        <p:tgtEl>
                                          <p:spTgt spid="220"/>
                                        </p:tgtEl>
                                        <p:attrNameLst>
                                          <p:attrName>style.visibility</p:attrName>
                                        </p:attrNameLst>
                                      </p:cBhvr>
                                      <p:to>
                                        <p:strVal val="visible"/>
                                      </p:to>
                                    </p:set>
                                  </p:childTnLst>
                                </p:cTn>
                              </p:par>
                              <p:par>
                                <p:cTn id="2357" presetID="10" presetClass="exit" presetSubtype="0" fill="hold" grpId="1" nodeType="withEffect">
                                  <p:stCondLst>
                                    <p:cond delay="0"/>
                                  </p:stCondLst>
                                  <p:childTnLst>
                                    <p:animEffect transition="out" filter="fade">
                                      <p:cBhvr>
                                        <p:cTn id="2358" dur="500"/>
                                        <p:tgtEl>
                                          <p:spTgt spid="212"/>
                                        </p:tgtEl>
                                      </p:cBhvr>
                                    </p:animEffect>
                                    <p:set>
                                      <p:cBhvr>
                                        <p:cTn id="2359"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4"/>
                  </p:tgtEl>
                </p:cond>
              </p:nextCondLst>
            </p:seq>
            <p:seq concurrent="1" nextAc="seek">
              <p:cTn id="2360" restart="whenNotActive" fill="hold" evtFilter="cancelBubble" nodeType="interactiveSeq">
                <p:stCondLst>
                  <p:cond evt="onClick" delay="0">
                    <p:tgtEl>
                      <p:spTgt spid="215"/>
                    </p:tgtEl>
                  </p:cond>
                </p:stCondLst>
                <p:endSync evt="end" delay="0">
                  <p:rtn val="all"/>
                </p:endSync>
                <p:childTnLst>
                  <p:par>
                    <p:cTn id="2361" fill="hold">
                      <p:stCondLst>
                        <p:cond delay="0"/>
                      </p:stCondLst>
                      <p:childTnLst>
                        <p:par>
                          <p:cTn id="2362" fill="hold">
                            <p:stCondLst>
                              <p:cond delay="0"/>
                            </p:stCondLst>
                            <p:childTnLst>
                              <p:par>
                                <p:cTn id="2363" presetID="1" presetClass="entr" presetSubtype="0" fill="hold" grpId="0" nodeType="clickEffect">
                                  <p:stCondLst>
                                    <p:cond delay="0"/>
                                  </p:stCondLst>
                                  <p:childTnLst>
                                    <p:set>
                                      <p:cBhvr>
                                        <p:cTn id="2364" dur="1" fill="hold">
                                          <p:stCondLst>
                                            <p:cond delay="0"/>
                                          </p:stCondLst>
                                        </p:cTn>
                                        <p:tgtEl>
                                          <p:spTgt spid="221"/>
                                        </p:tgtEl>
                                        <p:attrNameLst>
                                          <p:attrName>style.visibility</p:attrName>
                                        </p:attrNameLst>
                                      </p:cBhvr>
                                      <p:to>
                                        <p:strVal val="visible"/>
                                      </p:to>
                                    </p:set>
                                  </p:childTnLst>
                                </p:cTn>
                              </p:par>
                              <p:par>
                                <p:cTn id="2365" presetID="10" presetClass="exit" presetSubtype="0" fill="hold" grpId="2" nodeType="withEffect">
                                  <p:stCondLst>
                                    <p:cond delay="0"/>
                                  </p:stCondLst>
                                  <p:childTnLst>
                                    <p:animEffect transition="out" filter="fade">
                                      <p:cBhvr>
                                        <p:cTn id="2366" dur="500"/>
                                        <p:tgtEl>
                                          <p:spTgt spid="212"/>
                                        </p:tgtEl>
                                      </p:cBhvr>
                                    </p:animEffect>
                                    <p:set>
                                      <p:cBhvr>
                                        <p:cTn id="2367"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5"/>
                  </p:tgtEl>
                </p:cond>
              </p:nextCondLst>
            </p:seq>
            <p:seq concurrent="1" nextAc="seek">
              <p:cTn id="2368" restart="whenNotActive" fill="hold" evtFilter="cancelBubble" nodeType="interactiveSeq">
                <p:stCondLst>
                  <p:cond evt="onClick" delay="0">
                    <p:tgtEl>
                      <p:spTgt spid="217"/>
                    </p:tgtEl>
                  </p:cond>
                </p:stCondLst>
                <p:endSync evt="end" delay="0">
                  <p:rtn val="all"/>
                </p:endSync>
                <p:childTnLst>
                  <p:par>
                    <p:cTn id="2369" fill="hold">
                      <p:stCondLst>
                        <p:cond delay="0"/>
                      </p:stCondLst>
                      <p:childTnLst>
                        <p:par>
                          <p:cTn id="2370" fill="hold">
                            <p:stCondLst>
                              <p:cond delay="0"/>
                            </p:stCondLst>
                            <p:childTnLst>
                              <p:par>
                                <p:cTn id="2371" presetID="1" presetClass="entr" presetSubtype="0" fill="hold" grpId="0" nodeType="clickEffect">
                                  <p:stCondLst>
                                    <p:cond delay="0"/>
                                  </p:stCondLst>
                                  <p:childTnLst>
                                    <p:set>
                                      <p:cBhvr>
                                        <p:cTn id="2372" dur="1" fill="hold">
                                          <p:stCondLst>
                                            <p:cond delay="0"/>
                                          </p:stCondLst>
                                        </p:cTn>
                                        <p:tgtEl>
                                          <p:spTgt spid="223"/>
                                        </p:tgtEl>
                                        <p:attrNameLst>
                                          <p:attrName>style.visibility</p:attrName>
                                        </p:attrNameLst>
                                      </p:cBhvr>
                                      <p:to>
                                        <p:strVal val="visible"/>
                                      </p:to>
                                    </p:set>
                                  </p:childTnLst>
                                </p:cTn>
                              </p:par>
                              <p:par>
                                <p:cTn id="2373" presetID="1" presetClass="entr" presetSubtype="0" fill="hold" grpId="0" nodeType="withEffect">
                                  <p:stCondLst>
                                    <p:cond delay="0"/>
                                  </p:stCondLst>
                                  <p:childTnLst>
                                    <p:set>
                                      <p:cBhvr>
                                        <p:cTn id="2374" dur="1" fill="hold">
                                          <p:stCondLst>
                                            <p:cond delay="0"/>
                                          </p:stCondLst>
                                        </p:cTn>
                                        <p:tgtEl>
                                          <p:spTgt spid="203"/>
                                        </p:tgtEl>
                                        <p:attrNameLst>
                                          <p:attrName>style.visibility</p:attrName>
                                        </p:attrNameLst>
                                      </p:cBhvr>
                                      <p:to>
                                        <p:strVal val="visible"/>
                                      </p:to>
                                    </p:set>
                                  </p:childTnLst>
                                </p:cTn>
                              </p:par>
                              <p:par>
                                <p:cTn id="2375" presetID="10" presetClass="exit" presetSubtype="0" fill="hold" grpId="9" nodeType="withEffect">
                                  <p:stCondLst>
                                    <p:cond delay="0"/>
                                  </p:stCondLst>
                                  <p:childTnLst>
                                    <p:animEffect transition="out" filter="fade">
                                      <p:cBhvr>
                                        <p:cTn id="2376" dur="500"/>
                                        <p:tgtEl>
                                          <p:spTgt spid="212"/>
                                        </p:tgtEl>
                                      </p:cBhvr>
                                    </p:animEffect>
                                    <p:set>
                                      <p:cBhvr>
                                        <p:cTn id="2377"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7"/>
                  </p:tgtEl>
                </p:cond>
              </p:nextCondLst>
            </p:seq>
            <p:seq concurrent="1" nextAc="seek">
              <p:cTn id="2378" restart="whenNotActive" fill="hold" evtFilter="cancelBubble" nodeType="interactiveSeq">
                <p:stCondLst>
                  <p:cond evt="onClick" delay="0">
                    <p:tgtEl>
                      <p:spTgt spid="218"/>
                    </p:tgtEl>
                  </p:cond>
                </p:stCondLst>
                <p:endSync evt="end" delay="0">
                  <p:rtn val="all"/>
                </p:endSync>
                <p:childTnLst>
                  <p:par>
                    <p:cTn id="2379" fill="hold">
                      <p:stCondLst>
                        <p:cond delay="0"/>
                      </p:stCondLst>
                      <p:childTnLst>
                        <p:par>
                          <p:cTn id="2380" fill="hold">
                            <p:stCondLst>
                              <p:cond delay="0"/>
                            </p:stCondLst>
                            <p:childTnLst>
                              <p:par>
                                <p:cTn id="2381" presetID="1" presetClass="entr" presetSubtype="0" fill="hold" grpId="0" nodeType="clickEffect">
                                  <p:stCondLst>
                                    <p:cond delay="0"/>
                                  </p:stCondLst>
                                  <p:childTnLst>
                                    <p:set>
                                      <p:cBhvr>
                                        <p:cTn id="2382" dur="1" fill="hold">
                                          <p:stCondLst>
                                            <p:cond delay="0"/>
                                          </p:stCondLst>
                                        </p:cTn>
                                        <p:tgtEl>
                                          <p:spTgt spid="224"/>
                                        </p:tgtEl>
                                        <p:attrNameLst>
                                          <p:attrName>style.visibility</p:attrName>
                                        </p:attrNameLst>
                                      </p:cBhvr>
                                      <p:to>
                                        <p:strVal val="visible"/>
                                      </p:to>
                                    </p:set>
                                  </p:childTnLst>
                                </p:cTn>
                              </p:par>
                              <p:par>
                                <p:cTn id="2383" presetID="1" presetClass="entr" presetSubtype="0" fill="hold" grpId="1" nodeType="withEffect">
                                  <p:stCondLst>
                                    <p:cond delay="0"/>
                                  </p:stCondLst>
                                  <p:childTnLst>
                                    <p:set>
                                      <p:cBhvr>
                                        <p:cTn id="2384" dur="1" fill="hold">
                                          <p:stCondLst>
                                            <p:cond delay="0"/>
                                          </p:stCondLst>
                                        </p:cTn>
                                        <p:tgtEl>
                                          <p:spTgt spid="203"/>
                                        </p:tgtEl>
                                        <p:attrNameLst>
                                          <p:attrName>style.visibility</p:attrName>
                                        </p:attrNameLst>
                                      </p:cBhvr>
                                      <p:to>
                                        <p:strVal val="visible"/>
                                      </p:to>
                                    </p:set>
                                  </p:childTnLst>
                                </p:cTn>
                              </p:par>
                              <p:par>
                                <p:cTn id="2385" presetID="10" presetClass="exit" presetSubtype="0" fill="hold" grpId="10" nodeType="withEffect">
                                  <p:stCondLst>
                                    <p:cond delay="0"/>
                                  </p:stCondLst>
                                  <p:childTnLst>
                                    <p:animEffect transition="out" filter="fade">
                                      <p:cBhvr>
                                        <p:cTn id="2386" dur="500"/>
                                        <p:tgtEl>
                                          <p:spTgt spid="212"/>
                                        </p:tgtEl>
                                      </p:cBhvr>
                                    </p:animEffect>
                                    <p:set>
                                      <p:cBhvr>
                                        <p:cTn id="2387"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8"/>
                  </p:tgtEl>
                </p:cond>
              </p:nextCondLst>
            </p:seq>
            <p:seq concurrent="1" nextAc="seek">
              <p:cTn id="2388" restart="whenNotActive" fill="hold" evtFilter="cancelBubble" nodeType="interactiveSeq">
                <p:stCondLst>
                  <p:cond evt="onClick" delay="0">
                    <p:tgtEl>
                      <p:spTgt spid="216"/>
                    </p:tgtEl>
                  </p:cond>
                </p:stCondLst>
                <p:endSync evt="end" delay="0">
                  <p:rtn val="all"/>
                </p:endSync>
                <p:childTnLst>
                  <p:par>
                    <p:cTn id="2389" fill="hold">
                      <p:stCondLst>
                        <p:cond delay="0"/>
                      </p:stCondLst>
                      <p:childTnLst>
                        <p:par>
                          <p:cTn id="2390" fill="hold">
                            <p:stCondLst>
                              <p:cond delay="0"/>
                            </p:stCondLst>
                            <p:childTnLst>
                              <p:par>
                                <p:cTn id="2391" presetID="1" presetClass="entr" presetSubtype="0" fill="hold" grpId="0" nodeType="clickEffect">
                                  <p:stCondLst>
                                    <p:cond delay="0"/>
                                  </p:stCondLst>
                                  <p:childTnLst>
                                    <p:set>
                                      <p:cBhvr>
                                        <p:cTn id="2392" dur="1" fill="hold">
                                          <p:stCondLst>
                                            <p:cond delay="0"/>
                                          </p:stCondLst>
                                        </p:cTn>
                                        <p:tgtEl>
                                          <p:spTgt spid="222"/>
                                        </p:tgtEl>
                                        <p:attrNameLst>
                                          <p:attrName>style.visibility</p:attrName>
                                        </p:attrNameLst>
                                      </p:cBhvr>
                                      <p:to>
                                        <p:strVal val="visible"/>
                                      </p:to>
                                    </p:set>
                                  </p:childTnLst>
                                </p:cTn>
                              </p:par>
                              <p:par>
                                <p:cTn id="2393" presetID="1" presetClass="entr" presetSubtype="0" fill="hold" grpId="2" nodeType="withEffect">
                                  <p:stCondLst>
                                    <p:cond delay="0"/>
                                  </p:stCondLst>
                                  <p:childTnLst>
                                    <p:set>
                                      <p:cBhvr>
                                        <p:cTn id="2394" dur="1" fill="hold">
                                          <p:stCondLst>
                                            <p:cond delay="0"/>
                                          </p:stCondLst>
                                        </p:cTn>
                                        <p:tgtEl>
                                          <p:spTgt spid="203"/>
                                        </p:tgtEl>
                                        <p:attrNameLst>
                                          <p:attrName>style.visibility</p:attrName>
                                        </p:attrNameLst>
                                      </p:cBhvr>
                                      <p:to>
                                        <p:strVal val="visible"/>
                                      </p:to>
                                    </p:set>
                                  </p:childTnLst>
                                </p:cTn>
                              </p:par>
                              <p:par>
                                <p:cTn id="2395" presetID="10" presetClass="exit" presetSubtype="0" fill="hold" grpId="11" nodeType="withEffect">
                                  <p:stCondLst>
                                    <p:cond delay="0"/>
                                  </p:stCondLst>
                                  <p:childTnLst>
                                    <p:animEffect transition="out" filter="fade">
                                      <p:cBhvr>
                                        <p:cTn id="2396" dur="500"/>
                                        <p:tgtEl>
                                          <p:spTgt spid="212"/>
                                        </p:tgtEl>
                                      </p:cBhvr>
                                    </p:animEffect>
                                    <p:set>
                                      <p:cBhvr>
                                        <p:cTn id="2397"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6"/>
                  </p:tgtEl>
                </p:cond>
              </p:nextCondLst>
            </p:seq>
            <p:seq concurrent="1" nextAc="seek">
              <p:cTn id="2398" restart="whenNotActive" fill="hold" evtFilter="cancelBubble" nodeType="interactiveSeq">
                <p:stCondLst>
                  <p:cond evt="onClick" delay="0">
                    <p:tgtEl>
                      <p:spTgt spid="224"/>
                    </p:tgtEl>
                  </p:cond>
                </p:stCondLst>
                <p:endSync evt="end" delay="0">
                  <p:rtn val="all"/>
                </p:endSync>
                <p:childTnLst>
                  <p:par>
                    <p:cTn id="2399" fill="hold">
                      <p:stCondLst>
                        <p:cond delay="0"/>
                      </p:stCondLst>
                      <p:childTnLst>
                        <p:par>
                          <p:cTn id="2400" fill="hold">
                            <p:stCondLst>
                              <p:cond delay="0"/>
                            </p:stCondLst>
                            <p:childTnLst>
                              <p:par>
                                <p:cTn id="2401" presetID="1" presetClass="exit" presetSubtype="0" fill="hold" grpId="1" nodeType="clickEffect">
                                  <p:stCondLst>
                                    <p:cond delay="0"/>
                                  </p:stCondLst>
                                  <p:childTnLst>
                                    <p:set>
                                      <p:cBhvr>
                                        <p:cTn id="2402" dur="1" fill="hold">
                                          <p:stCondLst>
                                            <p:cond delay="0"/>
                                          </p:stCondLst>
                                        </p:cTn>
                                        <p:tgtEl>
                                          <p:spTgt spid="224"/>
                                        </p:tgtEl>
                                        <p:attrNameLst>
                                          <p:attrName>style.visibility</p:attrName>
                                        </p:attrNameLst>
                                      </p:cBhvr>
                                      <p:to>
                                        <p:strVal val="hidden"/>
                                      </p:to>
                                    </p:set>
                                  </p:childTnLst>
                                </p:cTn>
                              </p:par>
                              <p:par>
                                <p:cTn id="2403" presetID="1" presetClass="exit" presetSubtype="0" fill="hold" grpId="3" nodeType="withEffect">
                                  <p:stCondLst>
                                    <p:cond delay="0"/>
                                  </p:stCondLst>
                                  <p:childTnLst>
                                    <p:set>
                                      <p:cBhvr>
                                        <p:cTn id="2404" dur="1" fill="hold">
                                          <p:stCondLst>
                                            <p:cond delay="0"/>
                                          </p:stCondLst>
                                        </p:cTn>
                                        <p:tgtEl>
                                          <p:spTgt spid="203"/>
                                        </p:tgtEl>
                                        <p:attrNameLst>
                                          <p:attrName>style.visibility</p:attrName>
                                        </p:attrNameLst>
                                      </p:cBhvr>
                                      <p:to>
                                        <p:strVal val="hidden"/>
                                      </p:to>
                                    </p:set>
                                  </p:childTnLst>
                                </p:cTn>
                              </p:par>
                              <p:par>
                                <p:cTn id="2405" presetID="10" presetClass="entr" presetSubtype="0" fill="hold" grpId="3" nodeType="withEffect">
                                  <p:stCondLst>
                                    <p:cond delay="0"/>
                                  </p:stCondLst>
                                  <p:childTnLst>
                                    <p:set>
                                      <p:cBhvr>
                                        <p:cTn id="2406" dur="1" fill="hold">
                                          <p:stCondLst>
                                            <p:cond delay="0"/>
                                          </p:stCondLst>
                                        </p:cTn>
                                        <p:tgtEl>
                                          <p:spTgt spid="212"/>
                                        </p:tgtEl>
                                        <p:attrNameLst>
                                          <p:attrName>style.visibility</p:attrName>
                                        </p:attrNameLst>
                                      </p:cBhvr>
                                      <p:to>
                                        <p:strVal val="visible"/>
                                      </p:to>
                                    </p:set>
                                    <p:animEffect transition="in" filter="fade">
                                      <p:cBhvr>
                                        <p:cTn id="2407" dur="500"/>
                                        <p:tgtEl>
                                          <p:spTgt spid="212"/>
                                        </p:tgtEl>
                                      </p:cBhvr>
                                    </p:animEffect>
                                  </p:childTnLst>
                                </p:cTn>
                              </p:par>
                            </p:childTnLst>
                          </p:cTn>
                        </p:par>
                      </p:childTnLst>
                    </p:cTn>
                  </p:par>
                </p:childTnLst>
              </p:cTn>
              <p:nextCondLst>
                <p:cond evt="onClick" delay="0">
                  <p:tgtEl>
                    <p:spTgt spid="224"/>
                  </p:tgtEl>
                </p:cond>
              </p:nextCondLst>
            </p:seq>
            <p:seq concurrent="1" nextAc="seek">
              <p:cTn id="2408" restart="whenNotActive" fill="hold" evtFilter="cancelBubble" nodeType="interactiveSeq">
                <p:stCondLst>
                  <p:cond evt="onClick" delay="0">
                    <p:tgtEl>
                      <p:spTgt spid="219"/>
                    </p:tgtEl>
                  </p:cond>
                </p:stCondLst>
                <p:endSync evt="end" delay="0">
                  <p:rtn val="all"/>
                </p:endSync>
                <p:childTnLst>
                  <p:par>
                    <p:cTn id="2409" fill="hold">
                      <p:stCondLst>
                        <p:cond delay="0"/>
                      </p:stCondLst>
                      <p:childTnLst>
                        <p:par>
                          <p:cTn id="2410" fill="hold">
                            <p:stCondLst>
                              <p:cond delay="0"/>
                            </p:stCondLst>
                            <p:childTnLst>
                              <p:par>
                                <p:cTn id="2411" presetID="1" presetClass="exit" presetSubtype="0" fill="hold" grpId="1" nodeType="clickEffect">
                                  <p:stCondLst>
                                    <p:cond delay="0"/>
                                  </p:stCondLst>
                                  <p:childTnLst>
                                    <p:set>
                                      <p:cBhvr>
                                        <p:cTn id="2412" dur="1" fill="hold">
                                          <p:stCondLst>
                                            <p:cond delay="0"/>
                                          </p:stCondLst>
                                        </p:cTn>
                                        <p:tgtEl>
                                          <p:spTgt spid="219"/>
                                        </p:tgtEl>
                                        <p:attrNameLst>
                                          <p:attrName>style.visibility</p:attrName>
                                        </p:attrNameLst>
                                      </p:cBhvr>
                                      <p:to>
                                        <p:strVal val="hidden"/>
                                      </p:to>
                                    </p:set>
                                  </p:childTnLst>
                                </p:cTn>
                              </p:par>
                              <p:par>
                                <p:cTn id="2413" presetID="1" presetClass="exit" presetSubtype="0" fill="hold" grpId="1" nodeType="withEffect">
                                  <p:stCondLst>
                                    <p:cond delay="0"/>
                                  </p:stCondLst>
                                  <p:childTnLst>
                                    <p:set>
                                      <p:cBhvr>
                                        <p:cTn id="2414" dur="1" fill="hold">
                                          <p:stCondLst>
                                            <p:cond delay="0"/>
                                          </p:stCondLst>
                                        </p:cTn>
                                        <p:tgtEl>
                                          <p:spTgt spid="205"/>
                                        </p:tgtEl>
                                        <p:attrNameLst>
                                          <p:attrName>style.visibility</p:attrName>
                                        </p:attrNameLst>
                                      </p:cBhvr>
                                      <p:to>
                                        <p:strVal val="hidden"/>
                                      </p:to>
                                    </p:set>
                                  </p:childTnLst>
                                </p:cTn>
                              </p:par>
                              <p:par>
                                <p:cTn id="2415" presetID="10" presetClass="entr" presetSubtype="0" fill="hold" grpId="4" nodeType="withEffect">
                                  <p:stCondLst>
                                    <p:cond delay="0"/>
                                  </p:stCondLst>
                                  <p:childTnLst>
                                    <p:set>
                                      <p:cBhvr>
                                        <p:cTn id="2416" dur="1" fill="hold">
                                          <p:stCondLst>
                                            <p:cond delay="0"/>
                                          </p:stCondLst>
                                        </p:cTn>
                                        <p:tgtEl>
                                          <p:spTgt spid="212"/>
                                        </p:tgtEl>
                                        <p:attrNameLst>
                                          <p:attrName>style.visibility</p:attrName>
                                        </p:attrNameLst>
                                      </p:cBhvr>
                                      <p:to>
                                        <p:strVal val="visible"/>
                                      </p:to>
                                    </p:set>
                                    <p:animEffect transition="in" filter="fade">
                                      <p:cBhvr>
                                        <p:cTn id="2417" dur="500"/>
                                        <p:tgtEl>
                                          <p:spTgt spid="212"/>
                                        </p:tgtEl>
                                      </p:cBhvr>
                                    </p:animEffect>
                                  </p:childTnLst>
                                </p:cTn>
                              </p:par>
                            </p:childTnLst>
                          </p:cTn>
                        </p:par>
                      </p:childTnLst>
                    </p:cTn>
                  </p:par>
                </p:childTnLst>
              </p:cTn>
              <p:nextCondLst>
                <p:cond evt="onClick" delay="0">
                  <p:tgtEl>
                    <p:spTgt spid="219"/>
                  </p:tgtEl>
                </p:cond>
              </p:nextCondLst>
            </p:seq>
            <p:seq concurrent="1" nextAc="seek">
              <p:cTn id="2418" restart="whenNotActive" fill="hold" evtFilter="cancelBubble" nodeType="interactiveSeq">
                <p:stCondLst>
                  <p:cond evt="onClick" delay="0">
                    <p:tgtEl>
                      <p:spTgt spid="220"/>
                    </p:tgtEl>
                  </p:cond>
                </p:stCondLst>
                <p:endSync evt="end" delay="0">
                  <p:rtn val="all"/>
                </p:endSync>
                <p:childTnLst>
                  <p:par>
                    <p:cTn id="2419" fill="hold">
                      <p:stCondLst>
                        <p:cond delay="0"/>
                      </p:stCondLst>
                      <p:childTnLst>
                        <p:par>
                          <p:cTn id="2420" fill="hold">
                            <p:stCondLst>
                              <p:cond delay="0"/>
                            </p:stCondLst>
                            <p:childTnLst>
                              <p:par>
                                <p:cTn id="2421" presetID="1" presetClass="exit" presetSubtype="0" fill="hold" grpId="1" nodeType="clickEffect">
                                  <p:stCondLst>
                                    <p:cond delay="0"/>
                                  </p:stCondLst>
                                  <p:childTnLst>
                                    <p:set>
                                      <p:cBhvr>
                                        <p:cTn id="2422" dur="1" fill="hold">
                                          <p:stCondLst>
                                            <p:cond delay="0"/>
                                          </p:stCondLst>
                                        </p:cTn>
                                        <p:tgtEl>
                                          <p:spTgt spid="220"/>
                                        </p:tgtEl>
                                        <p:attrNameLst>
                                          <p:attrName>style.visibility</p:attrName>
                                        </p:attrNameLst>
                                      </p:cBhvr>
                                      <p:to>
                                        <p:strVal val="hidden"/>
                                      </p:to>
                                    </p:set>
                                  </p:childTnLst>
                                </p:cTn>
                              </p:par>
                              <p:par>
                                <p:cTn id="2423" presetID="10" presetClass="entr" presetSubtype="0" fill="hold" grpId="5" nodeType="withEffect">
                                  <p:stCondLst>
                                    <p:cond delay="0"/>
                                  </p:stCondLst>
                                  <p:childTnLst>
                                    <p:set>
                                      <p:cBhvr>
                                        <p:cTn id="2424" dur="1" fill="hold">
                                          <p:stCondLst>
                                            <p:cond delay="0"/>
                                          </p:stCondLst>
                                        </p:cTn>
                                        <p:tgtEl>
                                          <p:spTgt spid="212"/>
                                        </p:tgtEl>
                                        <p:attrNameLst>
                                          <p:attrName>style.visibility</p:attrName>
                                        </p:attrNameLst>
                                      </p:cBhvr>
                                      <p:to>
                                        <p:strVal val="visible"/>
                                      </p:to>
                                    </p:set>
                                    <p:animEffect transition="in" filter="fade">
                                      <p:cBhvr>
                                        <p:cTn id="2425" dur="500"/>
                                        <p:tgtEl>
                                          <p:spTgt spid="212"/>
                                        </p:tgtEl>
                                      </p:cBhvr>
                                    </p:animEffect>
                                  </p:childTnLst>
                                </p:cTn>
                              </p:par>
                            </p:childTnLst>
                          </p:cTn>
                        </p:par>
                      </p:childTnLst>
                    </p:cTn>
                  </p:par>
                </p:childTnLst>
              </p:cTn>
              <p:nextCondLst>
                <p:cond evt="onClick" delay="0">
                  <p:tgtEl>
                    <p:spTgt spid="220"/>
                  </p:tgtEl>
                </p:cond>
              </p:nextCondLst>
            </p:seq>
            <p:seq concurrent="1" nextAc="seek">
              <p:cTn id="2426" restart="whenNotActive" fill="hold" evtFilter="cancelBubble" nodeType="interactiveSeq">
                <p:stCondLst>
                  <p:cond evt="onClick" delay="0">
                    <p:tgtEl>
                      <p:spTgt spid="221"/>
                    </p:tgtEl>
                  </p:cond>
                </p:stCondLst>
                <p:endSync evt="end" delay="0">
                  <p:rtn val="all"/>
                </p:endSync>
                <p:childTnLst>
                  <p:par>
                    <p:cTn id="2427" fill="hold">
                      <p:stCondLst>
                        <p:cond delay="0"/>
                      </p:stCondLst>
                      <p:childTnLst>
                        <p:par>
                          <p:cTn id="2428" fill="hold">
                            <p:stCondLst>
                              <p:cond delay="0"/>
                            </p:stCondLst>
                            <p:childTnLst>
                              <p:par>
                                <p:cTn id="2429" presetID="1" presetClass="exit" presetSubtype="0" fill="hold" grpId="1" nodeType="clickEffect">
                                  <p:stCondLst>
                                    <p:cond delay="0"/>
                                  </p:stCondLst>
                                  <p:childTnLst>
                                    <p:set>
                                      <p:cBhvr>
                                        <p:cTn id="2430" dur="1" fill="hold">
                                          <p:stCondLst>
                                            <p:cond delay="0"/>
                                          </p:stCondLst>
                                        </p:cTn>
                                        <p:tgtEl>
                                          <p:spTgt spid="221"/>
                                        </p:tgtEl>
                                        <p:attrNameLst>
                                          <p:attrName>style.visibility</p:attrName>
                                        </p:attrNameLst>
                                      </p:cBhvr>
                                      <p:to>
                                        <p:strVal val="hidden"/>
                                      </p:to>
                                    </p:set>
                                  </p:childTnLst>
                                </p:cTn>
                              </p:par>
                              <p:par>
                                <p:cTn id="2431" presetID="10" presetClass="entr" presetSubtype="0" fill="hold" grpId="6" nodeType="withEffect">
                                  <p:stCondLst>
                                    <p:cond delay="0"/>
                                  </p:stCondLst>
                                  <p:childTnLst>
                                    <p:set>
                                      <p:cBhvr>
                                        <p:cTn id="2432" dur="1" fill="hold">
                                          <p:stCondLst>
                                            <p:cond delay="0"/>
                                          </p:stCondLst>
                                        </p:cTn>
                                        <p:tgtEl>
                                          <p:spTgt spid="212"/>
                                        </p:tgtEl>
                                        <p:attrNameLst>
                                          <p:attrName>style.visibility</p:attrName>
                                        </p:attrNameLst>
                                      </p:cBhvr>
                                      <p:to>
                                        <p:strVal val="visible"/>
                                      </p:to>
                                    </p:set>
                                    <p:animEffect transition="in" filter="fade">
                                      <p:cBhvr>
                                        <p:cTn id="2433" dur="500"/>
                                        <p:tgtEl>
                                          <p:spTgt spid="212"/>
                                        </p:tgtEl>
                                      </p:cBhvr>
                                    </p:animEffect>
                                  </p:childTnLst>
                                </p:cTn>
                              </p:par>
                            </p:childTnLst>
                          </p:cTn>
                        </p:par>
                      </p:childTnLst>
                    </p:cTn>
                  </p:par>
                </p:childTnLst>
              </p:cTn>
              <p:nextCondLst>
                <p:cond evt="onClick" delay="0">
                  <p:tgtEl>
                    <p:spTgt spid="221"/>
                  </p:tgtEl>
                </p:cond>
              </p:nextCondLst>
            </p:seq>
            <p:seq concurrent="1" nextAc="seek">
              <p:cTn id="2434" restart="whenNotActive" fill="hold" evtFilter="cancelBubble" nodeType="interactiveSeq">
                <p:stCondLst>
                  <p:cond evt="onClick" delay="0">
                    <p:tgtEl>
                      <p:spTgt spid="222"/>
                    </p:tgtEl>
                  </p:cond>
                </p:stCondLst>
                <p:endSync evt="end" delay="0">
                  <p:rtn val="all"/>
                </p:endSync>
                <p:childTnLst>
                  <p:par>
                    <p:cTn id="2435" fill="hold">
                      <p:stCondLst>
                        <p:cond delay="0"/>
                      </p:stCondLst>
                      <p:childTnLst>
                        <p:par>
                          <p:cTn id="2436" fill="hold">
                            <p:stCondLst>
                              <p:cond delay="0"/>
                            </p:stCondLst>
                            <p:childTnLst>
                              <p:par>
                                <p:cTn id="2437" presetID="1" presetClass="exit" presetSubtype="0" fill="hold" grpId="1" nodeType="clickEffect">
                                  <p:stCondLst>
                                    <p:cond delay="0"/>
                                  </p:stCondLst>
                                  <p:childTnLst>
                                    <p:set>
                                      <p:cBhvr>
                                        <p:cTn id="2438" dur="1" fill="hold">
                                          <p:stCondLst>
                                            <p:cond delay="0"/>
                                          </p:stCondLst>
                                        </p:cTn>
                                        <p:tgtEl>
                                          <p:spTgt spid="222"/>
                                        </p:tgtEl>
                                        <p:attrNameLst>
                                          <p:attrName>style.visibility</p:attrName>
                                        </p:attrNameLst>
                                      </p:cBhvr>
                                      <p:to>
                                        <p:strVal val="hidden"/>
                                      </p:to>
                                    </p:set>
                                  </p:childTnLst>
                                </p:cTn>
                              </p:par>
                              <p:par>
                                <p:cTn id="2439" presetID="1" presetClass="exit" presetSubtype="0" fill="hold" grpId="4" nodeType="withEffect">
                                  <p:stCondLst>
                                    <p:cond delay="0"/>
                                  </p:stCondLst>
                                  <p:childTnLst>
                                    <p:set>
                                      <p:cBhvr>
                                        <p:cTn id="2440" dur="1" fill="hold">
                                          <p:stCondLst>
                                            <p:cond delay="0"/>
                                          </p:stCondLst>
                                        </p:cTn>
                                        <p:tgtEl>
                                          <p:spTgt spid="203"/>
                                        </p:tgtEl>
                                        <p:attrNameLst>
                                          <p:attrName>style.visibility</p:attrName>
                                        </p:attrNameLst>
                                      </p:cBhvr>
                                      <p:to>
                                        <p:strVal val="hidden"/>
                                      </p:to>
                                    </p:set>
                                  </p:childTnLst>
                                </p:cTn>
                              </p:par>
                              <p:par>
                                <p:cTn id="2441" presetID="10" presetClass="entr" presetSubtype="0" fill="hold" grpId="8" nodeType="withEffect">
                                  <p:stCondLst>
                                    <p:cond delay="0"/>
                                  </p:stCondLst>
                                  <p:childTnLst>
                                    <p:set>
                                      <p:cBhvr>
                                        <p:cTn id="2442" dur="1" fill="hold">
                                          <p:stCondLst>
                                            <p:cond delay="0"/>
                                          </p:stCondLst>
                                        </p:cTn>
                                        <p:tgtEl>
                                          <p:spTgt spid="212"/>
                                        </p:tgtEl>
                                        <p:attrNameLst>
                                          <p:attrName>style.visibility</p:attrName>
                                        </p:attrNameLst>
                                      </p:cBhvr>
                                      <p:to>
                                        <p:strVal val="visible"/>
                                      </p:to>
                                    </p:set>
                                    <p:animEffect transition="in" filter="fade">
                                      <p:cBhvr>
                                        <p:cTn id="2443" dur="500"/>
                                        <p:tgtEl>
                                          <p:spTgt spid="212"/>
                                        </p:tgtEl>
                                      </p:cBhvr>
                                    </p:animEffect>
                                  </p:childTnLst>
                                </p:cTn>
                              </p:par>
                            </p:childTnLst>
                          </p:cTn>
                        </p:par>
                      </p:childTnLst>
                    </p:cTn>
                  </p:par>
                </p:childTnLst>
              </p:cTn>
              <p:nextCondLst>
                <p:cond evt="onClick" delay="0">
                  <p:tgtEl>
                    <p:spTgt spid="222"/>
                  </p:tgtEl>
                </p:cond>
              </p:nextCondLst>
            </p:seq>
            <p:seq concurrent="1" nextAc="seek">
              <p:cTn id="2444" restart="whenNotActive" fill="hold" evtFilter="cancelBubble" nodeType="interactiveSeq">
                <p:stCondLst>
                  <p:cond evt="onClick" delay="0">
                    <p:tgtEl>
                      <p:spTgt spid="223"/>
                    </p:tgtEl>
                  </p:cond>
                </p:stCondLst>
                <p:endSync evt="end" delay="0">
                  <p:rtn val="all"/>
                </p:endSync>
                <p:childTnLst>
                  <p:par>
                    <p:cTn id="2445" fill="hold">
                      <p:stCondLst>
                        <p:cond delay="0"/>
                      </p:stCondLst>
                      <p:childTnLst>
                        <p:par>
                          <p:cTn id="2446" fill="hold">
                            <p:stCondLst>
                              <p:cond delay="0"/>
                            </p:stCondLst>
                            <p:childTnLst>
                              <p:par>
                                <p:cTn id="2447" presetID="1" presetClass="exit" presetSubtype="0" fill="hold" grpId="1" nodeType="clickEffect">
                                  <p:stCondLst>
                                    <p:cond delay="0"/>
                                  </p:stCondLst>
                                  <p:childTnLst>
                                    <p:set>
                                      <p:cBhvr>
                                        <p:cTn id="2448" dur="1" fill="hold">
                                          <p:stCondLst>
                                            <p:cond delay="0"/>
                                          </p:stCondLst>
                                        </p:cTn>
                                        <p:tgtEl>
                                          <p:spTgt spid="223"/>
                                        </p:tgtEl>
                                        <p:attrNameLst>
                                          <p:attrName>style.visibility</p:attrName>
                                        </p:attrNameLst>
                                      </p:cBhvr>
                                      <p:to>
                                        <p:strVal val="hidden"/>
                                      </p:to>
                                    </p:set>
                                  </p:childTnLst>
                                </p:cTn>
                              </p:par>
                              <p:par>
                                <p:cTn id="2449" presetID="1" presetClass="exit" presetSubtype="0" fill="hold" grpId="5" nodeType="withEffect">
                                  <p:stCondLst>
                                    <p:cond delay="0"/>
                                  </p:stCondLst>
                                  <p:childTnLst>
                                    <p:set>
                                      <p:cBhvr>
                                        <p:cTn id="2450" dur="1" fill="hold">
                                          <p:stCondLst>
                                            <p:cond delay="0"/>
                                          </p:stCondLst>
                                        </p:cTn>
                                        <p:tgtEl>
                                          <p:spTgt spid="203"/>
                                        </p:tgtEl>
                                        <p:attrNameLst>
                                          <p:attrName>style.visibility</p:attrName>
                                        </p:attrNameLst>
                                      </p:cBhvr>
                                      <p:to>
                                        <p:strVal val="hidden"/>
                                      </p:to>
                                    </p:set>
                                  </p:childTnLst>
                                </p:cTn>
                              </p:par>
                              <p:par>
                                <p:cTn id="2451" presetID="10" presetClass="entr" presetSubtype="0" fill="hold" grpId="7" nodeType="withEffect">
                                  <p:stCondLst>
                                    <p:cond delay="0"/>
                                  </p:stCondLst>
                                  <p:childTnLst>
                                    <p:set>
                                      <p:cBhvr>
                                        <p:cTn id="2452" dur="1" fill="hold">
                                          <p:stCondLst>
                                            <p:cond delay="0"/>
                                          </p:stCondLst>
                                        </p:cTn>
                                        <p:tgtEl>
                                          <p:spTgt spid="212"/>
                                        </p:tgtEl>
                                        <p:attrNameLst>
                                          <p:attrName>style.visibility</p:attrName>
                                        </p:attrNameLst>
                                      </p:cBhvr>
                                      <p:to>
                                        <p:strVal val="visible"/>
                                      </p:to>
                                    </p:set>
                                    <p:animEffect transition="in" filter="fade">
                                      <p:cBhvr>
                                        <p:cTn id="2453" dur="500"/>
                                        <p:tgtEl>
                                          <p:spTgt spid="212"/>
                                        </p:tgtEl>
                                      </p:cBhvr>
                                    </p:animEffect>
                                  </p:childTnLst>
                                </p:cTn>
                              </p:par>
                            </p:childTnLst>
                          </p:cTn>
                        </p:par>
                      </p:childTnLst>
                    </p:cTn>
                  </p:par>
                </p:childTnLst>
              </p:cTn>
              <p:nextCondLst>
                <p:cond evt="onClick" delay="0">
                  <p:tgtEl>
                    <p:spTgt spid="223"/>
                  </p:tgtEl>
                </p:cond>
              </p:nextCondLst>
            </p:seq>
            <p:seq concurrent="1" nextAc="seek">
              <p:cTn id="2454" restart="whenNotActive" fill="hold" evtFilter="cancelBubble" nodeType="interactiveSeq">
                <p:stCondLst>
                  <p:cond evt="onClick" delay="0">
                    <p:tgtEl>
                      <p:spTgt spid="225"/>
                    </p:tgtEl>
                  </p:cond>
                </p:stCondLst>
                <p:endSync evt="end" delay="0">
                  <p:rtn val="all"/>
                </p:endSync>
                <p:childTnLst>
                  <p:par>
                    <p:cTn id="2455" fill="hold">
                      <p:stCondLst>
                        <p:cond delay="0"/>
                      </p:stCondLst>
                      <p:childTnLst>
                        <p:par>
                          <p:cTn id="2456" fill="hold">
                            <p:stCondLst>
                              <p:cond delay="0"/>
                            </p:stCondLst>
                            <p:childTnLst>
                              <p:par>
                                <p:cTn id="2457" presetID="1" presetClass="entr" presetSubtype="0" fill="hold" grpId="0" nodeType="clickEffect">
                                  <p:stCondLst>
                                    <p:cond delay="0"/>
                                  </p:stCondLst>
                                  <p:childTnLst>
                                    <p:set>
                                      <p:cBhvr>
                                        <p:cTn id="2458" dur="1" fill="hold">
                                          <p:stCondLst>
                                            <p:cond delay="0"/>
                                          </p:stCondLst>
                                        </p:cTn>
                                        <p:tgtEl>
                                          <p:spTgt spid="231"/>
                                        </p:tgtEl>
                                        <p:attrNameLst>
                                          <p:attrName>style.visibility</p:attrName>
                                        </p:attrNameLst>
                                      </p:cBhvr>
                                      <p:to>
                                        <p:strVal val="visible"/>
                                      </p:to>
                                    </p:set>
                                  </p:childTnLst>
                                </p:cTn>
                              </p:par>
                              <p:par>
                                <p:cTn id="2459" presetID="1" presetClass="entr" presetSubtype="0" fill="hold" grpId="2" nodeType="withEffect">
                                  <p:stCondLst>
                                    <p:cond delay="0"/>
                                  </p:stCondLst>
                                  <p:childTnLst>
                                    <p:set>
                                      <p:cBhvr>
                                        <p:cTn id="2460" dur="1" fill="hold">
                                          <p:stCondLst>
                                            <p:cond delay="0"/>
                                          </p:stCondLst>
                                        </p:cTn>
                                        <p:tgtEl>
                                          <p:spTgt spid="202"/>
                                        </p:tgtEl>
                                        <p:attrNameLst>
                                          <p:attrName>style.visibility</p:attrName>
                                        </p:attrNameLst>
                                      </p:cBhvr>
                                      <p:to>
                                        <p:strVal val="visible"/>
                                      </p:to>
                                    </p:set>
                                  </p:childTnLst>
                                </p:cTn>
                              </p:par>
                              <p:par>
                                <p:cTn id="2461" presetID="10" presetClass="exit" presetSubtype="0" fill="hold" grpId="1" nodeType="withEffect">
                                  <p:stCondLst>
                                    <p:cond delay="0"/>
                                  </p:stCondLst>
                                  <p:childTnLst>
                                    <p:animEffect transition="out" filter="fade">
                                      <p:cBhvr>
                                        <p:cTn id="2462" dur="500"/>
                                        <p:tgtEl>
                                          <p:spTgt spid="210"/>
                                        </p:tgtEl>
                                      </p:cBhvr>
                                    </p:animEffect>
                                    <p:set>
                                      <p:cBhvr>
                                        <p:cTn id="2463"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5"/>
                  </p:tgtEl>
                </p:cond>
              </p:nextCondLst>
            </p:seq>
            <p:seq concurrent="1" nextAc="seek">
              <p:cTn id="2464" restart="whenNotActive" fill="hold" evtFilter="cancelBubble" nodeType="interactiveSeq">
                <p:stCondLst>
                  <p:cond evt="onClick" delay="0">
                    <p:tgtEl>
                      <p:spTgt spid="226"/>
                    </p:tgtEl>
                  </p:cond>
                </p:stCondLst>
                <p:endSync evt="end" delay="0">
                  <p:rtn val="all"/>
                </p:endSync>
                <p:childTnLst>
                  <p:par>
                    <p:cTn id="2465" fill="hold">
                      <p:stCondLst>
                        <p:cond delay="0"/>
                      </p:stCondLst>
                      <p:childTnLst>
                        <p:par>
                          <p:cTn id="2466" fill="hold">
                            <p:stCondLst>
                              <p:cond delay="0"/>
                            </p:stCondLst>
                            <p:childTnLst>
                              <p:par>
                                <p:cTn id="2467" presetID="1" presetClass="entr" presetSubtype="0" fill="hold" grpId="0" nodeType="clickEffect">
                                  <p:stCondLst>
                                    <p:cond delay="0"/>
                                  </p:stCondLst>
                                  <p:childTnLst>
                                    <p:set>
                                      <p:cBhvr>
                                        <p:cTn id="2468" dur="1" fill="hold">
                                          <p:stCondLst>
                                            <p:cond delay="0"/>
                                          </p:stCondLst>
                                        </p:cTn>
                                        <p:tgtEl>
                                          <p:spTgt spid="232"/>
                                        </p:tgtEl>
                                        <p:attrNameLst>
                                          <p:attrName>style.visibility</p:attrName>
                                        </p:attrNameLst>
                                      </p:cBhvr>
                                      <p:to>
                                        <p:strVal val="visible"/>
                                      </p:to>
                                    </p:set>
                                  </p:childTnLst>
                                </p:cTn>
                              </p:par>
                              <p:par>
                                <p:cTn id="2469" presetID="10" presetClass="exit" presetSubtype="0" fill="hold" grpId="2" nodeType="withEffect">
                                  <p:stCondLst>
                                    <p:cond delay="0"/>
                                  </p:stCondLst>
                                  <p:childTnLst>
                                    <p:animEffect transition="out" filter="fade">
                                      <p:cBhvr>
                                        <p:cTn id="2470" dur="500"/>
                                        <p:tgtEl>
                                          <p:spTgt spid="210"/>
                                        </p:tgtEl>
                                      </p:cBhvr>
                                    </p:animEffect>
                                    <p:set>
                                      <p:cBhvr>
                                        <p:cTn id="2471"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6"/>
                  </p:tgtEl>
                </p:cond>
              </p:nextCondLst>
            </p:seq>
            <p:seq concurrent="1" nextAc="seek">
              <p:cTn id="2472" restart="whenNotActive" fill="hold" evtFilter="cancelBubble" nodeType="interactiveSeq">
                <p:stCondLst>
                  <p:cond evt="onClick" delay="0">
                    <p:tgtEl>
                      <p:spTgt spid="227"/>
                    </p:tgtEl>
                  </p:cond>
                </p:stCondLst>
                <p:endSync evt="end" delay="0">
                  <p:rtn val="all"/>
                </p:endSync>
                <p:childTnLst>
                  <p:par>
                    <p:cTn id="2473" fill="hold">
                      <p:stCondLst>
                        <p:cond delay="0"/>
                      </p:stCondLst>
                      <p:childTnLst>
                        <p:par>
                          <p:cTn id="2474" fill="hold">
                            <p:stCondLst>
                              <p:cond delay="0"/>
                            </p:stCondLst>
                            <p:childTnLst>
                              <p:par>
                                <p:cTn id="2475" presetID="1" presetClass="entr" presetSubtype="0" fill="hold" grpId="1" nodeType="clickEffect">
                                  <p:stCondLst>
                                    <p:cond delay="0"/>
                                  </p:stCondLst>
                                  <p:childTnLst>
                                    <p:set>
                                      <p:cBhvr>
                                        <p:cTn id="2476" dur="1" fill="hold">
                                          <p:stCondLst>
                                            <p:cond delay="0"/>
                                          </p:stCondLst>
                                        </p:cTn>
                                        <p:tgtEl>
                                          <p:spTgt spid="233"/>
                                        </p:tgtEl>
                                        <p:attrNameLst>
                                          <p:attrName>style.visibility</p:attrName>
                                        </p:attrNameLst>
                                      </p:cBhvr>
                                      <p:to>
                                        <p:strVal val="visible"/>
                                      </p:to>
                                    </p:set>
                                  </p:childTnLst>
                                </p:cTn>
                              </p:par>
                              <p:par>
                                <p:cTn id="2477" presetID="10" presetClass="exit" presetSubtype="0" fill="hold" grpId="5" nodeType="withEffect">
                                  <p:stCondLst>
                                    <p:cond delay="0"/>
                                  </p:stCondLst>
                                  <p:childTnLst>
                                    <p:animEffect transition="out" filter="fade">
                                      <p:cBhvr>
                                        <p:cTn id="2478" dur="500"/>
                                        <p:tgtEl>
                                          <p:spTgt spid="210"/>
                                        </p:tgtEl>
                                      </p:cBhvr>
                                    </p:animEffect>
                                    <p:set>
                                      <p:cBhvr>
                                        <p:cTn id="2479"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7"/>
                  </p:tgtEl>
                </p:cond>
              </p:nextCondLst>
            </p:seq>
            <p:seq concurrent="1" nextAc="seek">
              <p:cTn id="2480" restart="whenNotActive" fill="hold" evtFilter="cancelBubble" nodeType="interactiveSeq">
                <p:stCondLst>
                  <p:cond evt="onClick" delay="0">
                    <p:tgtEl>
                      <p:spTgt spid="229"/>
                    </p:tgtEl>
                  </p:cond>
                </p:stCondLst>
                <p:endSync evt="end" delay="0">
                  <p:rtn val="all"/>
                </p:endSync>
                <p:childTnLst>
                  <p:par>
                    <p:cTn id="2481" fill="hold">
                      <p:stCondLst>
                        <p:cond delay="0"/>
                      </p:stCondLst>
                      <p:childTnLst>
                        <p:par>
                          <p:cTn id="2482" fill="hold">
                            <p:stCondLst>
                              <p:cond delay="0"/>
                            </p:stCondLst>
                            <p:childTnLst>
                              <p:par>
                                <p:cTn id="2483" presetID="1" presetClass="entr" presetSubtype="0" fill="hold" grpId="0" nodeType="clickEffect">
                                  <p:stCondLst>
                                    <p:cond delay="0"/>
                                  </p:stCondLst>
                                  <p:childTnLst>
                                    <p:set>
                                      <p:cBhvr>
                                        <p:cTn id="2484" dur="1" fill="hold">
                                          <p:stCondLst>
                                            <p:cond delay="0"/>
                                          </p:stCondLst>
                                        </p:cTn>
                                        <p:tgtEl>
                                          <p:spTgt spid="235"/>
                                        </p:tgtEl>
                                        <p:attrNameLst>
                                          <p:attrName>style.visibility</p:attrName>
                                        </p:attrNameLst>
                                      </p:cBhvr>
                                      <p:to>
                                        <p:strVal val="visible"/>
                                      </p:to>
                                    </p:set>
                                  </p:childTnLst>
                                </p:cTn>
                              </p:par>
                              <p:par>
                                <p:cTn id="2485" presetID="1" presetClass="entr" presetSubtype="0" fill="hold" grpId="0" nodeType="withEffect">
                                  <p:stCondLst>
                                    <p:cond delay="0"/>
                                  </p:stCondLst>
                                  <p:childTnLst>
                                    <p:set>
                                      <p:cBhvr>
                                        <p:cTn id="2486" dur="1" fill="hold">
                                          <p:stCondLst>
                                            <p:cond delay="0"/>
                                          </p:stCondLst>
                                        </p:cTn>
                                        <p:tgtEl>
                                          <p:spTgt spid="202"/>
                                        </p:tgtEl>
                                        <p:attrNameLst>
                                          <p:attrName>style.visibility</p:attrName>
                                        </p:attrNameLst>
                                      </p:cBhvr>
                                      <p:to>
                                        <p:strVal val="visible"/>
                                      </p:to>
                                    </p:set>
                                  </p:childTnLst>
                                </p:cTn>
                              </p:par>
                              <p:par>
                                <p:cTn id="2487" presetID="10" presetClass="exit" presetSubtype="0" fill="hold" grpId="4" nodeType="withEffect">
                                  <p:stCondLst>
                                    <p:cond delay="0"/>
                                  </p:stCondLst>
                                  <p:childTnLst>
                                    <p:animEffect transition="out" filter="fade">
                                      <p:cBhvr>
                                        <p:cTn id="2488" dur="500"/>
                                        <p:tgtEl>
                                          <p:spTgt spid="210"/>
                                        </p:tgtEl>
                                      </p:cBhvr>
                                    </p:animEffect>
                                    <p:set>
                                      <p:cBhvr>
                                        <p:cTn id="2489"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9"/>
                  </p:tgtEl>
                </p:cond>
              </p:nextCondLst>
            </p:seq>
            <p:seq concurrent="1" nextAc="seek">
              <p:cTn id="2490" restart="whenNotActive" fill="hold" evtFilter="cancelBubble" nodeType="interactiveSeq">
                <p:stCondLst>
                  <p:cond evt="onClick" delay="0">
                    <p:tgtEl>
                      <p:spTgt spid="230"/>
                    </p:tgtEl>
                  </p:cond>
                </p:stCondLst>
                <p:endSync evt="end" delay="0">
                  <p:rtn val="all"/>
                </p:endSync>
                <p:childTnLst>
                  <p:par>
                    <p:cTn id="2491" fill="hold">
                      <p:stCondLst>
                        <p:cond delay="0"/>
                      </p:stCondLst>
                      <p:childTnLst>
                        <p:par>
                          <p:cTn id="2492" fill="hold">
                            <p:stCondLst>
                              <p:cond delay="0"/>
                            </p:stCondLst>
                            <p:childTnLst>
                              <p:par>
                                <p:cTn id="2493" presetID="1" presetClass="entr" presetSubtype="0" fill="hold" grpId="0" nodeType="clickEffect">
                                  <p:stCondLst>
                                    <p:cond delay="0"/>
                                  </p:stCondLst>
                                  <p:childTnLst>
                                    <p:set>
                                      <p:cBhvr>
                                        <p:cTn id="2494" dur="1" fill="hold">
                                          <p:stCondLst>
                                            <p:cond delay="0"/>
                                          </p:stCondLst>
                                        </p:cTn>
                                        <p:tgtEl>
                                          <p:spTgt spid="236"/>
                                        </p:tgtEl>
                                        <p:attrNameLst>
                                          <p:attrName>style.visibility</p:attrName>
                                        </p:attrNameLst>
                                      </p:cBhvr>
                                      <p:to>
                                        <p:strVal val="visible"/>
                                      </p:to>
                                    </p:set>
                                  </p:childTnLst>
                                </p:cTn>
                              </p:par>
                              <p:par>
                                <p:cTn id="2495" presetID="1" presetClass="entr" presetSubtype="0" fill="hold" grpId="1" nodeType="withEffect">
                                  <p:stCondLst>
                                    <p:cond delay="0"/>
                                  </p:stCondLst>
                                  <p:childTnLst>
                                    <p:set>
                                      <p:cBhvr>
                                        <p:cTn id="2496" dur="1" fill="hold">
                                          <p:stCondLst>
                                            <p:cond delay="0"/>
                                          </p:stCondLst>
                                        </p:cTn>
                                        <p:tgtEl>
                                          <p:spTgt spid="202"/>
                                        </p:tgtEl>
                                        <p:attrNameLst>
                                          <p:attrName>style.visibility</p:attrName>
                                        </p:attrNameLst>
                                      </p:cBhvr>
                                      <p:to>
                                        <p:strVal val="visible"/>
                                      </p:to>
                                    </p:set>
                                  </p:childTnLst>
                                </p:cTn>
                              </p:par>
                              <p:par>
                                <p:cTn id="2497" presetID="10" presetClass="exit" presetSubtype="0" fill="hold" grpId="3" nodeType="withEffect">
                                  <p:stCondLst>
                                    <p:cond delay="0"/>
                                  </p:stCondLst>
                                  <p:childTnLst>
                                    <p:animEffect transition="out" filter="fade">
                                      <p:cBhvr>
                                        <p:cTn id="2498" dur="500"/>
                                        <p:tgtEl>
                                          <p:spTgt spid="210"/>
                                        </p:tgtEl>
                                      </p:cBhvr>
                                    </p:animEffect>
                                    <p:set>
                                      <p:cBhvr>
                                        <p:cTn id="2499"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30"/>
                  </p:tgtEl>
                </p:cond>
              </p:nextCondLst>
            </p:seq>
            <p:seq concurrent="1" nextAc="seek">
              <p:cTn id="2500" restart="whenNotActive" fill="hold" evtFilter="cancelBubble" nodeType="interactiveSeq">
                <p:stCondLst>
                  <p:cond evt="onClick" delay="0">
                    <p:tgtEl>
                      <p:spTgt spid="228"/>
                    </p:tgtEl>
                  </p:cond>
                </p:stCondLst>
                <p:endSync evt="end" delay="0">
                  <p:rtn val="all"/>
                </p:endSync>
                <p:childTnLst>
                  <p:par>
                    <p:cTn id="2501" fill="hold">
                      <p:stCondLst>
                        <p:cond delay="0"/>
                      </p:stCondLst>
                      <p:childTnLst>
                        <p:par>
                          <p:cTn id="2502" fill="hold">
                            <p:stCondLst>
                              <p:cond delay="0"/>
                            </p:stCondLst>
                            <p:childTnLst>
                              <p:par>
                                <p:cTn id="2503" presetID="1" presetClass="entr" presetSubtype="0" fill="hold" grpId="0" nodeType="clickEffect">
                                  <p:stCondLst>
                                    <p:cond delay="0"/>
                                  </p:stCondLst>
                                  <p:childTnLst>
                                    <p:set>
                                      <p:cBhvr>
                                        <p:cTn id="2504" dur="1" fill="hold">
                                          <p:stCondLst>
                                            <p:cond delay="0"/>
                                          </p:stCondLst>
                                        </p:cTn>
                                        <p:tgtEl>
                                          <p:spTgt spid="234"/>
                                        </p:tgtEl>
                                        <p:attrNameLst>
                                          <p:attrName>style.visibility</p:attrName>
                                        </p:attrNameLst>
                                      </p:cBhvr>
                                      <p:to>
                                        <p:strVal val="visible"/>
                                      </p:to>
                                    </p:set>
                                  </p:childTnLst>
                                </p:cTn>
                              </p:par>
                              <p:par>
                                <p:cTn id="2505" presetID="1" presetClass="entr" presetSubtype="0" fill="hold" grpId="0" nodeType="withEffect">
                                  <p:stCondLst>
                                    <p:cond delay="0"/>
                                  </p:stCondLst>
                                  <p:childTnLst>
                                    <p:set>
                                      <p:cBhvr>
                                        <p:cTn id="2506" dur="1" fill="hold">
                                          <p:stCondLst>
                                            <p:cond delay="0"/>
                                          </p:stCondLst>
                                        </p:cTn>
                                        <p:tgtEl>
                                          <p:spTgt spid="207"/>
                                        </p:tgtEl>
                                        <p:attrNameLst>
                                          <p:attrName>style.visibility</p:attrName>
                                        </p:attrNameLst>
                                      </p:cBhvr>
                                      <p:to>
                                        <p:strVal val="visible"/>
                                      </p:to>
                                    </p:set>
                                  </p:childTnLst>
                                </p:cTn>
                              </p:par>
                              <p:par>
                                <p:cTn id="2507" presetID="10" presetClass="exit" presetSubtype="0" fill="hold" grpId="0" nodeType="withEffect">
                                  <p:stCondLst>
                                    <p:cond delay="0"/>
                                  </p:stCondLst>
                                  <p:childTnLst>
                                    <p:animEffect transition="out" filter="fade">
                                      <p:cBhvr>
                                        <p:cTn id="2508" dur="500"/>
                                        <p:tgtEl>
                                          <p:spTgt spid="210"/>
                                        </p:tgtEl>
                                      </p:cBhvr>
                                    </p:animEffect>
                                    <p:set>
                                      <p:cBhvr>
                                        <p:cTn id="2509"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8"/>
                  </p:tgtEl>
                </p:cond>
              </p:nextCondLst>
            </p:seq>
            <p:seq concurrent="1" nextAc="seek">
              <p:cTn id="2510" restart="whenNotActive" fill="hold" evtFilter="cancelBubble" nodeType="interactiveSeq">
                <p:stCondLst>
                  <p:cond evt="onClick" delay="0">
                    <p:tgtEl>
                      <p:spTgt spid="236"/>
                    </p:tgtEl>
                  </p:cond>
                </p:stCondLst>
                <p:endSync evt="end" delay="0">
                  <p:rtn val="all"/>
                </p:endSync>
                <p:childTnLst>
                  <p:par>
                    <p:cTn id="2511" fill="hold">
                      <p:stCondLst>
                        <p:cond delay="0"/>
                      </p:stCondLst>
                      <p:childTnLst>
                        <p:par>
                          <p:cTn id="2512" fill="hold">
                            <p:stCondLst>
                              <p:cond delay="0"/>
                            </p:stCondLst>
                            <p:childTnLst>
                              <p:par>
                                <p:cTn id="2513" presetID="1" presetClass="exit" presetSubtype="0" fill="hold" grpId="1" nodeType="clickEffect">
                                  <p:stCondLst>
                                    <p:cond delay="0"/>
                                  </p:stCondLst>
                                  <p:childTnLst>
                                    <p:set>
                                      <p:cBhvr>
                                        <p:cTn id="2514" dur="1" fill="hold">
                                          <p:stCondLst>
                                            <p:cond delay="0"/>
                                          </p:stCondLst>
                                        </p:cTn>
                                        <p:tgtEl>
                                          <p:spTgt spid="236"/>
                                        </p:tgtEl>
                                        <p:attrNameLst>
                                          <p:attrName>style.visibility</p:attrName>
                                        </p:attrNameLst>
                                      </p:cBhvr>
                                      <p:to>
                                        <p:strVal val="hidden"/>
                                      </p:to>
                                    </p:set>
                                  </p:childTnLst>
                                </p:cTn>
                              </p:par>
                              <p:par>
                                <p:cTn id="2515" presetID="1" presetClass="exit" presetSubtype="0" fill="hold" grpId="4" nodeType="withEffect">
                                  <p:stCondLst>
                                    <p:cond delay="0"/>
                                  </p:stCondLst>
                                  <p:childTnLst>
                                    <p:set>
                                      <p:cBhvr>
                                        <p:cTn id="2516" dur="1" fill="hold">
                                          <p:stCondLst>
                                            <p:cond delay="0"/>
                                          </p:stCondLst>
                                        </p:cTn>
                                        <p:tgtEl>
                                          <p:spTgt spid="202"/>
                                        </p:tgtEl>
                                        <p:attrNameLst>
                                          <p:attrName>style.visibility</p:attrName>
                                        </p:attrNameLst>
                                      </p:cBhvr>
                                      <p:to>
                                        <p:strVal val="hidden"/>
                                      </p:to>
                                    </p:set>
                                  </p:childTnLst>
                                </p:cTn>
                              </p:par>
                              <p:par>
                                <p:cTn id="2517" presetID="10" presetClass="entr" presetSubtype="0" fill="hold" grpId="6" nodeType="withEffect">
                                  <p:stCondLst>
                                    <p:cond delay="0"/>
                                  </p:stCondLst>
                                  <p:childTnLst>
                                    <p:set>
                                      <p:cBhvr>
                                        <p:cTn id="2518" dur="1" fill="hold">
                                          <p:stCondLst>
                                            <p:cond delay="0"/>
                                          </p:stCondLst>
                                        </p:cTn>
                                        <p:tgtEl>
                                          <p:spTgt spid="210"/>
                                        </p:tgtEl>
                                        <p:attrNameLst>
                                          <p:attrName>style.visibility</p:attrName>
                                        </p:attrNameLst>
                                      </p:cBhvr>
                                      <p:to>
                                        <p:strVal val="visible"/>
                                      </p:to>
                                    </p:set>
                                    <p:animEffect transition="in" filter="fade">
                                      <p:cBhvr>
                                        <p:cTn id="2519" dur="500"/>
                                        <p:tgtEl>
                                          <p:spTgt spid="210"/>
                                        </p:tgtEl>
                                      </p:cBhvr>
                                    </p:animEffect>
                                  </p:childTnLst>
                                </p:cTn>
                              </p:par>
                            </p:childTnLst>
                          </p:cTn>
                        </p:par>
                      </p:childTnLst>
                    </p:cTn>
                  </p:par>
                </p:childTnLst>
              </p:cTn>
              <p:nextCondLst>
                <p:cond evt="onClick" delay="0">
                  <p:tgtEl>
                    <p:spTgt spid="236"/>
                  </p:tgtEl>
                </p:cond>
              </p:nextCondLst>
            </p:seq>
            <p:seq concurrent="1" nextAc="seek">
              <p:cTn id="2520" restart="whenNotActive" fill="hold" evtFilter="cancelBubble" nodeType="interactiveSeq">
                <p:stCondLst>
                  <p:cond evt="onClick" delay="0">
                    <p:tgtEl>
                      <p:spTgt spid="231"/>
                    </p:tgtEl>
                  </p:cond>
                </p:stCondLst>
                <p:endSync evt="end" delay="0">
                  <p:rtn val="all"/>
                </p:endSync>
                <p:childTnLst>
                  <p:par>
                    <p:cTn id="2521" fill="hold">
                      <p:stCondLst>
                        <p:cond delay="0"/>
                      </p:stCondLst>
                      <p:childTnLst>
                        <p:par>
                          <p:cTn id="2522" fill="hold">
                            <p:stCondLst>
                              <p:cond delay="0"/>
                            </p:stCondLst>
                            <p:childTnLst>
                              <p:par>
                                <p:cTn id="2523" presetID="1" presetClass="exit" presetSubtype="0" fill="hold" grpId="1" nodeType="clickEffect">
                                  <p:stCondLst>
                                    <p:cond delay="0"/>
                                  </p:stCondLst>
                                  <p:childTnLst>
                                    <p:set>
                                      <p:cBhvr>
                                        <p:cTn id="2524" dur="1" fill="hold">
                                          <p:stCondLst>
                                            <p:cond delay="0"/>
                                          </p:stCondLst>
                                        </p:cTn>
                                        <p:tgtEl>
                                          <p:spTgt spid="231"/>
                                        </p:tgtEl>
                                        <p:attrNameLst>
                                          <p:attrName>style.visibility</p:attrName>
                                        </p:attrNameLst>
                                      </p:cBhvr>
                                      <p:to>
                                        <p:strVal val="hidden"/>
                                      </p:to>
                                    </p:set>
                                  </p:childTnLst>
                                </p:cTn>
                              </p:par>
                              <p:par>
                                <p:cTn id="2525" presetID="1" presetClass="exit" presetSubtype="0" fill="hold" grpId="5" nodeType="withEffect">
                                  <p:stCondLst>
                                    <p:cond delay="0"/>
                                  </p:stCondLst>
                                  <p:childTnLst>
                                    <p:set>
                                      <p:cBhvr>
                                        <p:cTn id="2526" dur="1" fill="hold">
                                          <p:stCondLst>
                                            <p:cond delay="0"/>
                                          </p:stCondLst>
                                        </p:cTn>
                                        <p:tgtEl>
                                          <p:spTgt spid="202"/>
                                        </p:tgtEl>
                                        <p:attrNameLst>
                                          <p:attrName>style.visibility</p:attrName>
                                        </p:attrNameLst>
                                      </p:cBhvr>
                                      <p:to>
                                        <p:strVal val="hidden"/>
                                      </p:to>
                                    </p:set>
                                  </p:childTnLst>
                                </p:cTn>
                              </p:par>
                              <p:par>
                                <p:cTn id="2527" presetID="10" presetClass="entr" presetSubtype="0" fill="hold" grpId="7" nodeType="withEffect">
                                  <p:stCondLst>
                                    <p:cond delay="0"/>
                                  </p:stCondLst>
                                  <p:childTnLst>
                                    <p:set>
                                      <p:cBhvr>
                                        <p:cTn id="2528" dur="1" fill="hold">
                                          <p:stCondLst>
                                            <p:cond delay="0"/>
                                          </p:stCondLst>
                                        </p:cTn>
                                        <p:tgtEl>
                                          <p:spTgt spid="210"/>
                                        </p:tgtEl>
                                        <p:attrNameLst>
                                          <p:attrName>style.visibility</p:attrName>
                                        </p:attrNameLst>
                                      </p:cBhvr>
                                      <p:to>
                                        <p:strVal val="visible"/>
                                      </p:to>
                                    </p:set>
                                    <p:animEffect transition="in" filter="fade">
                                      <p:cBhvr>
                                        <p:cTn id="2529" dur="500"/>
                                        <p:tgtEl>
                                          <p:spTgt spid="210"/>
                                        </p:tgtEl>
                                      </p:cBhvr>
                                    </p:animEffect>
                                  </p:childTnLst>
                                </p:cTn>
                              </p:par>
                            </p:childTnLst>
                          </p:cTn>
                        </p:par>
                      </p:childTnLst>
                    </p:cTn>
                  </p:par>
                </p:childTnLst>
              </p:cTn>
              <p:nextCondLst>
                <p:cond evt="onClick" delay="0">
                  <p:tgtEl>
                    <p:spTgt spid="231"/>
                  </p:tgtEl>
                </p:cond>
              </p:nextCondLst>
            </p:seq>
            <p:seq concurrent="1" nextAc="seek">
              <p:cTn id="2530" restart="whenNotActive" fill="hold" evtFilter="cancelBubble" nodeType="interactiveSeq">
                <p:stCondLst>
                  <p:cond evt="onClick" delay="0">
                    <p:tgtEl>
                      <p:spTgt spid="232"/>
                    </p:tgtEl>
                  </p:cond>
                </p:stCondLst>
                <p:endSync evt="end" delay="0">
                  <p:rtn val="all"/>
                </p:endSync>
                <p:childTnLst>
                  <p:par>
                    <p:cTn id="2531" fill="hold">
                      <p:stCondLst>
                        <p:cond delay="0"/>
                      </p:stCondLst>
                      <p:childTnLst>
                        <p:par>
                          <p:cTn id="2532" fill="hold">
                            <p:stCondLst>
                              <p:cond delay="0"/>
                            </p:stCondLst>
                            <p:childTnLst>
                              <p:par>
                                <p:cTn id="2533" presetID="1" presetClass="exit" presetSubtype="0" fill="hold" grpId="1" nodeType="clickEffect">
                                  <p:stCondLst>
                                    <p:cond delay="0"/>
                                  </p:stCondLst>
                                  <p:childTnLst>
                                    <p:set>
                                      <p:cBhvr>
                                        <p:cTn id="2534" dur="1" fill="hold">
                                          <p:stCondLst>
                                            <p:cond delay="0"/>
                                          </p:stCondLst>
                                        </p:cTn>
                                        <p:tgtEl>
                                          <p:spTgt spid="232"/>
                                        </p:tgtEl>
                                        <p:attrNameLst>
                                          <p:attrName>style.visibility</p:attrName>
                                        </p:attrNameLst>
                                      </p:cBhvr>
                                      <p:to>
                                        <p:strVal val="hidden"/>
                                      </p:to>
                                    </p:set>
                                  </p:childTnLst>
                                </p:cTn>
                              </p:par>
                              <p:par>
                                <p:cTn id="2535" presetID="10" presetClass="entr" presetSubtype="0" fill="hold" grpId="11" nodeType="withEffect">
                                  <p:stCondLst>
                                    <p:cond delay="0"/>
                                  </p:stCondLst>
                                  <p:childTnLst>
                                    <p:set>
                                      <p:cBhvr>
                                        <p:cTn id="2536" dur="1" fill="hold">
                                          <p:stCondLst>
                                            <p:cond delay="0"/>
                                          </p:stCondLst>
                                        </p:cTn>
                                        <p:tgtEl>
                                          <p:spTgt spid="210"/>
                                        </p:tgtEl>
                                        <p:attrNameLst>
                                          <p:attrName>style.visibility</p:attrName>
                                        </p:attrNameLst>
                                      </p:cBhvr>
                                      <p:to>
                                        <p:strVal val="visible"/>
                                      </p:to>
                                    </p:set>
                                    <p:animEffect transition="in" filter="fade">
                                      <p:cBhvr>
                                        <p:cTn id="2537" dur="500"/>
                                        <p:tgtEl>
                                          <p:spTgt spid="210"/>
                                        </p:tgtEl>
                                      </p:cBhvr>
                                    </p:animEffect>
                                  </p:childTnLst>
                                </p:cTn>
                              </p:par>
                            </p:childTnLst>
                          </p:cTn>
                        </p:par>
                      </p:childTnLst>
                    </p:cTn>
                  </p:par>
                </p:childTnLst>
              </p:cTn>
              <p:nextCondLst>
                <p:cond evt="onClick" delay="0">
                  <p:tgtEl>
                    <p:spTgt spid="232"/>
                  </p:tgtEl>
                </p:cond>
              </p:nextCondLst>
            </p:seq>
            <p:seq concurrent="1" nextAc="seek">
              <p:cTn id="2538" restart="whenNotActive" fill="hold" evtFilter="cancelBubble" nodeType="interactiveSeq">
                <p:stCondLst>
                  <p:cond evt="onClick" delay="0">
                    <p:tgtEl>
                      <p:spTgt spid="233"/>
                    </p:tgtEl>
                  </p:cond>
                </p:stCondLst>
                <p:endSync evt="end" delay="0">
                  <p:rtn val="all"/>
                </p:endSync>
                <p:childTnLst>
                  <p:par>
                    <p:cTn id="2539" fill="hold">
                      <p:stCondLst>
                        <p:cond delay="0"/>
                      </p:stCondLst>
                      <p:childTnLst>
                        <p:par>
                          <p:cTn id="2540" fill="hold">
                            <p:stCondLst>
                              <p:cond delay="0"/>
                            </p:stCondLst>
                            <p:childTnLst>
                              <p:par>
                                <p:cTn id="2541" presetID="1" presetClass="exit" presetSubtype="0" fill="hold" grpId="0" nodeType="clickEffect">
                                  <p:stCondLst>
                                    <p:cond delay="0"/>
                                  </p:stCondLst>
                                  <p:childTnLst>
                                    <p:set>
                                      <p:cBhvr>
                                        <p:cTn id="2542" dur="1" fill="hold">
                                          <p:stCondLst>
                                            <p:cond delay="0"/>
                                          </p:stCondLst>
                                        </p:cTn>
                                        <p:tgtEl>
                                          <p:spTgt spid="233"/>
                                        </p:tgtEl>
                                        <p:attrNameLst>
                                          <p:attrName>style.visibility</p:attrName>
                                        </p:attrNameLst>
                                      </p:cBhvr>
                                      <p:to>
                                        <p:strVal val="hidden"/>
                                      </p:to>
                                    </p:set>
                                  </p:childTnLst>
                                </p:cTn>
                              </p:par>
                              <p:par>
                                <p:cTn id="2543" presetID="10" presetClass="entr" presetSubtype="0" fill="hold" grpId="10" nodeType="withEffect">
                                  <p:stCondLst>
                                    <p:cond delay="0"/>
                                  </p:stCondLst>
                                  <p:childTnLst>
                                    <p:set>
                                      <p:cBhvr>
                                        <p:cTn id="2544" dur="1" fill="hold">
                                          <p:stCondLst>
                                            <p:cond delay="0"/>
                                          </p:stCondLst>
                                        </p:cTn>
                                        <p:tgtEl>
                                          <p:spTgt spid="210"/>
                                        </p:tgtEl>
                                        <p:attrNameLst>
                                          <p:attrName>style.visibility</p:attrName>
                                        </p:attrNameLst>
                                      </p:cBhvr>
                                      <p:to>
                                        <p:strVal val="visible"/>
                                      </p:to>
                                    </p:set>
                                    <p:animEffect transition="in" filter="fade">
                                      <p:cBhvr>
                                        <p:cTn id="2545" dur="500"/>
                                        <p:tgtEl>
                                          <p:spTgt spid="210"/>
                                        </p:tgtEl>
                                      </p:cBhvr>
                                    </p:animEffect>
                                  </p:childTnLst>
                                </p:cTn>
                              </p:par>
                            </p:childTnLst>
                          </p:cTn>
                        </p:par>
                      </p:childTnLst>
                    </p:cTn>
                  </p:par>
                </p:childTnLst>
              </p:cTn>
              <p:nextCondLst>
                <p:cond evt="onClick" delay="0">
                  <p:tgtEl>
                    <p:spTgt spid="233"/>
                  </p:tgtEl>
                </p:cond>
              </p:nextCondLst>
            </p:seq>
            <p:seq concurrent="1" nextAc="seek">
              <p:cTn id="2546" restart="whenNotActive" fill="hold" evtFilter="cancelBubble" nodeType="interactiveSeq">
                <p:stCondLst>
                  <p:cond evt="onClick" delay="0">
                    <p:tgtEl>
                      <p:spTgt spid="234"/>
                    </p:tgtEl>
                  </p:cond>
                </p:stCondLst>
                <p:endSync evt="end" delay="0">
                  <p:rtn val="all"/>
                </p:endSync>
                <p:childTnLst>
                  <p:par>
                    <p:cTn id="2547" fill="hold">
                      <p:stCondLst>
                        <p:cond delay="0"/>
                      </p:stCondLst>
                      <p:childTnLst>
                        <p:par>
                          <p:cTn id="2548" fill="hold">
                            <p:stCondLst>
                              <p:cond delay="0"/>
                            </p:stCondLst>
                            <p:childTnLst>
                              <p:par>
                                <p:cTn id="2549" presetID="1" presetClass="exit" presetSubtype="0" fill="hold" grpId="1" nodeType="clickEffect">
                                  <p:stCondLst>
                                    <p:cond delay="0"/>
                                  </p:stCondLst>
                                  <p:childTnLst>
                                    <p:set>
                                      <p:cBhvr>
                                        <p:cTn id="2550" dur="1" fill="hold">
                                          <p:stCondLst>
                                            <p:cond delay="0"/>
                                          </p:stCondLst>
                                        </p:cTn>
                                        <p:tgtEl>
                                          <p:spTgt spid="234"/>
                                        </p:tgtEl>
                                        <p:attrNameLst>
                                          <p:attrName>style.visibility</p:attrName>
                                        </p:attrNameLst>
                                      </p:cBhvr>
                                      <p:to>
                                        <p:strVal val="hidden"/>
                                      </p:to>
                                    </p:set>
                                  </p:childTnLst>
                                </p:cTn>
                              </p:par>
                              <p:par>
                                <p:cTn id="2551" presetID="1" presetClass="exit" presetSubtype="0" fill="hold" grpId="1" nodeType="withEffect">
                                  <p:stCondLst>
                                    <p:cond delay="0"/>
                                  </p:stCondLst>
                                  <p:childTnLst>
                                    <p:set>
                                      <p:cBhvr>
                                        <p:cTn id="2552" dur="1" fill="hold">
                                          <p:stCondLst>
                                            <p:cond delay="0"/>
                                          </p:stCondLst>
                                        </p:cTn>
                                        <p:tgtEl>
                                          <p:spTgt spid="207"/>
                                        </p:tgtEl>
                                        <p:attrNameLst>
                                          <p:attrName>style.visibility</p:attrName>
                                        </p:attrNameLst>
                                      </p:cBhvr>
                                      <p:to>
                                        <p:strVal val="hidden"/>
                                      </p:to>
                                    </p:set>
                                  </p:childTnLst>
                                </p:cTn>
                              </p:par>
                              <p:par>
                                <p:cTn id="2553" presetID="10" presetClass="entr" presetSubtype="0" fill="hold" grpId="9" nodeType="withEffect">
                                  <p:stCondLst>
                                    <p:cond delay="0"/>
                                  </p:stCondLst>
                                  <p:childTnLst>
                                    <p:set>
                                      <p:cBhvr>
                                        <p:cTn id="2554" dur="1" fill="hold">
                                          <p:stCondLst>
                                            <p:cond delay="0"/>
                                          </p:stCondLst>
                                        </p:cTn>
                                        <p:tgtEl>
                                          <p:spTgt spid="210"/>
                                        </p:tgtEl>
                                        <p:attrNameLst>
                                          <p:attrName>style.visibility</p:attrName>
                                        </p:attrNameLst>
                                      </p:cBhvr>
                                      <p:to>
                                        <p:strVal val="visible"/>
                                      </p:to>
                                    </p:set>
                                    <p:animEffect transition="in" filter="fade">
                                      <p:cBhvr>
                                        <p:cTn id="2555" dur="500"/>
                                        <p:tgtEl>
                                          <p:spTgt spid="210"/>
                                        </p:tgtEl>
                                      </p:cBhvr>
                                    </p:animEffect>
                                  </p:childTnLst>
                                </p:cTn>
                              </p:par>
                            </p:childTnLst>
                          </p:cTn>
                        </p:par>
                      </p:childTnLst>
                    </p:cTn>
                  </p:par>
                </p:childTnLst>
              </p:cTn>
              <p:nextCondLst>
                <p:cond evt="onClick" delay="0">
                  <p:tgtEl>
                    <p:spTgt spid="234"/>
                  </p:tgtEl>
                </p:cond>
              </p:nextCondLst>
            </p:seq>
            <p:seq concurrent="1" nextAc="seek">
              <p:cTn id="2556" restart="whenNotActive" fill="hold" evtFilter="cancelBubble" nodeType="interactiveSeq">
                <p:stCondLst>
                  <p:cond evt="onClick" delay="0">
                    <p:tgtEl>
                      <p:spTgt spid="235"/>
                    </p:tgtEl>
                  </p:cond>
                </p:stCondLst>
                <p:endSync evt="end" delay="0">
                  <p:rtn val="all"/>
                </p:endSync>
                <p:childTnLst>
                  <p:par>
                    <p:cTn id="2557" fill="hold">
                      <p:stCondLst>
                        <p:cond delay="0"/>
                      </p:stCondLst>
                      <p:childTnLst>
                        <p:par>
                          <p:cTn id="2558" fill="hold">
                            <p:stCondLst>
                              <p:cond delay="0"/>
                            </p:stCondLst>
                            <p:childTnLst>
                              <p:par>
                                <p:cTn id="2559" presetID="1" presetClass="exit" presetSubtype="0" fill="hold" grpId="1" nodeType="clickEffect">
                                  <p:stCondLst>
                                    <p:cond delay="0"/>
                                  </p:stCondLst>
                                  <p:childTnLst>
                                    <p:set>
                                      <p:cBhvr>
                                        <p:cTn id="2560" dur="1" fill="hold">
                                          <p:stCondLst>
                                            <p:cond delay="0"/>
                                          </p:stCondLst>
                                        </p:cTn>
                                        <p:tgtEl>
                                          <p:spTgt spid="235"/>
                                        </p:tgtEl>
                                        <p:attrNameLst>
                                          <p:attrName>style.visibility</p:attrName>
                                        </p:attrNameLst>
                                      </p:cBhvr>
                                      <p:to>
                                        <p:strVal val="hidden"/>
                                      </p:to>
                                    </p:set>
                                  </p:childTnLst>
                                </p:cTn>
                              </p:par>
                              <p:par>
                                <p:cTn id="2561" presetID="1" presetClass="exit" presetSubtype="0" fill="hold" grpId="3" nodeType="withEffect">
                                  <p:stCondLst>
                                    <p:cond delay="0"/>
                                  </p:stCondLst>
                                  <p:childTnLst>
                                    <p:set>
                                      <p:cBhvr>
                                        <p:cTn id="2562" dur="1" fill="hold">
                                          <p:stCondLst>
                                            <p:cond delay="0"/>
                                          </p:stCondLst>
                                        </p:cTn>
                                        <p:tgtEl>
                                          <p:spTgt spid="202"/>
                                        </p:tgtEl>
                                        <p:attrNameLst>
                                          <p:attrName>style.visibility</p:attrName>
                                        </p:attrNameLst>
                                      </p:cBhvr>
                                      <p:to>
                                        <p:strVal val="hidden"/>
                                      </p:to>
                                    </p:set>
                                  </p:childTnLst>
                                </p:cTn>
                              </p:par>
                              <p:par>
                                <p:cTn id="2563" presetID="10" presetClass="entr" presetSubtype="0" fill="hold" grpId="8" nodeType="withEffect">
                                  <p:stCondLst>
                                    <p:cond delay="0"/>
                                  </p:stCondLst>
                                  <p:childTnLst>
                                    <p:set>
                                      <p:cBhvr>
                                        <p:cTn id="2564" dur="1" fill="hold">
                                          <p:stCondLst>
                                            <p:cond delay="0"/>
                                          </p:stCondLst>
                                        </p:cTn>
                                        <p:tgtEl>
                                          <p:spTgt spid="210"/>
                                        </p:tgtEl>
                                        <p:attrNameLst>
                                          <p:attrName>style.visibility</p:attrName>
                                        </p:attrNameLst>
                                      </p:cBhvr>
                                      <p:to>
                                        <p:strVal val="visible"/>
                                      </p:to>
                                    </p:set>
                                    <p:animEffect transition="in" filter="fade">
                                      <p:cBhvr>
                                        <p:cTn id="2565" dur="500"/>
                                        <p:tgtEl>
                                          <p:spTgt spid="210"/>
                                        </p:tgtEl>
                                      </p:cBhvr>
                                    </p:animEffect>
                                  </p:childTnLst>
                                </p:cTn>
                              </p:par>
                            </p:childTnLst>
                          </p:cTn>
                        </p:par>
                      </p:childTnLst>
                    </p:cTn>
                  </p:par>
                </p:childTnLst>
              </p:cTn>
              <p:nextCondLst>
                <p:cond evt="onClick" delay="0">
                  <p:tgtEl>
                    <p:spTgt spid="235"/>
                  </p:tgtEl>
                </p:cond>
              </p:nextCondLst>
            </p:seq>
            <p:seq concurrent="1" nextAc="seek">
              <p:cTn id="2566" restart="whenNotActive" fill="hold" evtFilter="cancelBubble" nodeType="interactiveSeq">
                <p:stCondLst>
                  <p:cond evt="onClick" delay="0">
                    <p:tgtEl>
                      <p:spTgt spid="237"/>
                    </p:tgtEl>
                  </p:cond>
                </p:stCondLst>
                <p:endSync evt="end" delay="0">
                  <p:rtn val="all"/>
                </p:endSync>
                <p:childTnLst>
                  <p:par>
                    <p:cTn id="2567" fill="hold">
                      <p:stCondLst>
                        <p:cond delay="0"/>
                      </p:stCondLst>
                      <p:childTnLst>
                        <p:par>
                          <p:cTn id="2568" fill="hold">
                            <p:stCondLst>
                              <p:cond delay="0"/>
                            </p:stCondLst>
                            <p:childTnLst>
                              <p:par>
                                <p:cTn id="2569" presetID="1" presetClass="entr" presetSubtype="0" fill="hold" grpId="0" nodeType="clickEffect">
                                  <p:stCondLst>
                                    <p:cond delay="0"/>
                                  </p:stCondLst>
                                  <p:childTnLst>
                                    <p:set>
                                      <p:cBhvr>
                                        <p:cTn id="2570" dur="1" fill="hold">
                                          <p:stCondLst>
                                            <p:cond delay="0"/>
                                          </p:stCondLst>
                                        </p:cTn>
                                        <p:tgtEl>
                                          <p:spTgt spid="243"/>
                                        </p:tgtEl>
                                        <p:attrNameLst>
                                          <p:attrName>style.visibility</p:attrName>
                                        </p:attrNameLst>
                                      </p:cBhvr>
                                      <p:to>
                                        <p:strVal val="visible"/>
                                      </p:to>
                                    </p:set>
                                  </p:childTnLst>
                                </p:cTn>
                              </p:par>
                              <p:par>
                                <p:cTn id="2571" presetID="1" presetClass="entr" presetSubtype="0" fill="hold" grpId="4" nodeType="withEffect">
                                  <p:stCondLst>
                                    <p:cond delay="0"/>
                                  </p:stCondLst>
                                  <p:childTnLst>
                                    <p:set>
                                      <p:cBhvr>
                                        <p:cTn id="2572" dur="1" fill="hold">
                                          <p:stCondLst>
                                            <p:cond delay="0"/>
                                          </p:stCondLst>
                                        </p:cTn>
                                        <p:tgtEl>
                                          <p:spTgt spid="201"/>
                                        </p:tgtEl>
                                        <p:attrNameLst>
                                          <p:attrName>style.visibility</p:attrName>
                                        </p:attrNameLst>
                                      </p:cBhvr>
                                      <p:to>
                                        <p:strVal val="visible"/>
                                      </p:to>
                                    </p:set>
                                  </p:childTnLst>
                                </p:cTn>
                              </p:par>
                              <p:par>
                                <p:cTn id="2573" presetID="10" presetClass="exit" presetSubtype="0" fill="hold" grpId="0" nodeType="withEffect">
                                  <p:stCondLst>
                                    <p:cond delay="0"/>
                                  </p:stCondLst>
                                  <p:childTnLst>
                                    <p:animEffect transition="out" filter="fade">
                                      <p:cBhvr>
                                        <p:cTn id="2574" dur="500"/>
                                        <p:tgtEl>
                                          <p:spTgt spid="209"/>
                                        </p:tgtEl>
                                      </p:cBhvr>
                                    </p:animEffect>
                                    <p:set>
                                      <p:cBhvr>
                                        <p:cTn id="2575"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7"/>
                  </p:tgtEl>
                </p:cond>
              </p:nextCondLst>
            </p:seq>
            <p:seq concurrent="1" nextAc="seek">
              <p:cTn id="2576" restart="whenNotActive" fill="hold" evtFilter="cancelBubble" nodeType="interactiveSeq">
                <p:stCondLst>
                  <p:cond evt="onClick" delay="0">
                    <p:tgtEl>
                      <p:spTgt spid="238"/>
                    </p:tgtEl>
                  </p:cond>
                </p:stCondLst>
                <p:endSync evt="end" delay="0">
                  <p:rtn val="all"/>
                </p:endSync>
                <p:childTnLst>
                  <p:par>
                    <p:cTn id="2577" fill="hold">
                      <p:stCondLst>
                        <p:cond delay="0"/>
                      </p:stCondLst>
                      <p:childTnLst>
                        <p:par>
                          <p:cTn id="2578" fill="hold">
                            <p:stCondLst>
                              <p:cond delay="0"/>
                            </p:stCondLst>
                            <p:childTnLst>
                              <p:par>
                                <p:cTn id="2579" presetID="1" presetClass="entr" presetSubtype="0" fill="hold" grpId="0" nodeType="clickEffect">
                                  <p:stCondLst>
                                    <p:cond delay="0"/>
                                  </p:stCondLst>
                                  <p:childTnLst>
                                    <p:set>
                                      <p:cBhvr>
                                        <p:cTn id="2580" dur="1" fill="hold">
                                          <p:stCondLst>
                                            <p:cond delay="0"/>
                                          </p:stCondLst>
                                        </p:cTn>
                                        <p:tgtEl>
                                          <p:spTgt spid="244"/>
                                        </p:tgtEl>
                                        <p:attrNameLst>
                                          <p:attrName>style.visibility</p:attrName>
                                        </p:attrNameLst>
                                      </p:cBhvr>
                                      <p:to>
                                        <p:strVal val="visible"/>
                                      </p:to>
                                    </p:set>
                                  </p:childTnLst>
                                </p:cTn>
                              </p:par>
                              <p:par>
                                <p:cTn id="2581" presetID="10" presetClass="exit" presetSubtype="0" fill="hold" grpId="1" nodeType="withEffect">
                                  <p:stCondLst>
                                    <p:cond delay="0"/>
                                  </p:stCondLst>
                                  <p:childTnLst>
                                    <p:animEffect transition="out" filter="fade">
                                      <p:cBhvr>
                                        <p:cTn id="2582" dur="500"/>
                                        <p:tgtEl>
                                          <p:spTgt spid="209"/>
                                        </p:tgtEl>
                                      </p:cBhvr>
                                    </p:animEffect>
                                    <p:set>
                                      <p:cBhvr>
                                        <p:cTn id="2583"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8"/>
                  </p:tgtEl>
                </p:cond>
              </p:nextCondLst>
            </p:seq>
            <p:seq concurrent="1" nextAc="seek">
              <p:cTn id="2584" restart="whenNotActive" fill="hold" evtFilter="cancelBubble" nodeType="interactiveSeq">
                <p:stCondLst>
                  <p:cond evt="onClick" delay="0">
                    <p:tgtEl>
                      <p:spTgt spid="239"/>
                    </p:tgtEl>
                  </p:cond>
                </p:stCondLst>
                <p:endSync evt="end" delay="0">
                  <p:rtn val="all"/>
                </p:endSync>
                <p:childTnLst>
                  <p:par>
                    <p:cTn id="2585" fill="hold">
                      <p:stCondLst>
                        <p:cond delay="0"/>
                      </p:stCondLst>
                      <p:childTnLst>
                        <p:par>
                          <p:cTn id="2586" fill="hold">
                            <p:stCondLst>
                              <p:cond delay="0"/>
                            </p:stCondLst>
                            <p:childTnLst>
                              <p:par>
                                <p:cTn id="2587" presetID="1" presetClass="entr" presetSubtype="0" fill="hold" grpId="1" nodeType="clickEffect">
                                  <p:stCondLst>
                                    <p:cond delay="0"/>
                                  </p:stCondLst>
                                  <p:childTnLst>
                                    <p:set>
                                      <p:cBhvr>
                                        <p:cTn id="2588" dur="1" fill="hold">
                                          <p:stCondLst>
                                            <p:cond delay="0"/>
                                          </p:stCondLst>
                                        </p:cTn>
                                        <p:tgtEl>
                                          <p:spTgt spid="245"/>
                                        </p:tgtEl>
                                        <p:attrNameLst>
                                          <p:attrName>style.visibility</p:attrName>
                                        </p:attrNameLst>
                                      </p:cBhvr>
                                      <p:to>
                                        <p:strVal val="visible"/>
                                      </p:to>
                                    </p:set>
                                  </p:childTnLst>
                                </p:cTn>
                              </p:par>
                              <p:par>
                                <p:cTn id="2589" presetID="10" presetClass="exit" presetSubtype="0" fill="hold" grpId="2" nodeType="withEffect">
                                  <p:stCondLst>
                                    <p:cond delay="0"/>
                                  </p:stCondLst>
                                  <p:childTnLst>
                                    <p:animEffect transition="out" filter="fade">
                                      <p:cBhvr>
                                        <p:cTn id="2590" dur="500"/>
                                        <p:tgtEl>
                                          <p:spTgt spid="209"/>
                                        </p:tgtEl>
                                      </p:cBhvr>
                                    </p:animEffect>
                                    <p:set>
                                      <p:cBhvr>
                                        <p:cTn id="2591"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9"/>
                  </p:tgtEl>
                </p:cond>
              </p:nextCondLst>
            </p:seq>
            <p:seq concurrent="1" nextAc="seek">
              <p:cTn id="2592" restart="whenNotActive" fill="hold" evtFilter="cancelBubble" nodeType="interactiveSeq">
                <p:stCondLst>
                  <p:cond evt="onClick" delay="0">
                    <p:tgtEl>
                      <p:spTgt spid="241"/>
                    </p:tgtEl>
                  </p:cond>
                </p:stCondLst>
                <p:endSync evt="end" delay="0">
                  <p:rtn val="all"/>
                </p:endSync>
                <p:childTnLst>
                  <p:par>
                    <p:cTn id="2593" fill="hold">
                      <p:stCondLst>
                        <p:cond delay="0"/>
                      </p:stCondLst>
                      <p:childTnLst>
                        <p:par>
                          <p:cTn id="2594" fill="hold">
                            <p:stCondLst>
                              <p:cond delay="0"/>
                            </p:stCondLst>
                            <p:childTnLst>
                              <p:par>
                                <p:cTn id="2595" presetID="1" presetClass="entr" presetSubtype="0" fill="hold" grpId="0" nodeType="clickEffect">
                                  <p:stCondLst>
                                    <p:cond delay="0"/>
                                  </p:stCondLst>
                                  <p:childTnLst>
                                    <p:set>
                                      <p:cBhvr>
                                        <p:cTn id="2596" dur="1" fill="hold">
                                          <p:stCondLst>
                                            <p:cond delay="0"/>
                                          </p:stCondLst>
                                        </p:cTn>
                                        <p:tgtEl>
                                          <p:spTgt spid="247"/>
                                        </p:tgtEl>
                                        <p:attrNameLst>
                                          <p:attrName>style.visibility</p:attrName>
                                        </p:attrNameLst>
                                      </p:cBhvr>
                                      <p:to>
                                        <p:strVal val="visible"/>
                                      </p:to>
                                    </p:set>
                                  </p:childTnLst>
                                </p:cTn>
                              </p:par>
                              <p:par>
                                <p:cTn id="2597" presetID="1" presetClass="entr" presetSubtype="0" fill="hold" grpId="0" nodeType="withEffect">
                                  <p:stCondLst>
                                    <p:cond delay="0"/>
                                  </p:stCondLst>
                                  <p:childTnLst>
                                    <p:set>
                                      <p:cBhvr>
                                        <p:cTn id="2598" dur="1" fill="hold">
                                          <p:stCondLst>
                                            <p:cond delay="0"/>
                                          </p:stCondLst>
                                        </p:cTn>
                                        <p:tgtEl>
                                          <p:spTgt spid="201"/>
                                        </p:tgtEl>
                                        <p:attrNameLst>
                                          <p:attrName>style.visibility</p:attrName>
                                        </p:attrNameLst>
                                      </p:cBhvr>
                                      <p:to>
                                        <p:strVal val="visible"/>
                                      </p:to>
                                    </p:set>
                                  </p:childTnLst>
                                </p:cTn>
                              </p:par>
                              <p:par>
                                <p:cTn id="2599" presetID="10" presetClass="exit" presetSubtype="0" fill="hold" grpId="3" nodeType="withEffect">
                                  <p:stCondLst>
                                    <p:cond delay="0"/>
                                  </p:stCondLst>
                                  <p:childTnLst>
                                    <p:animEffect transition="out" filter="fade">
                                      <p:cBhvr>
                                        <p:cTn id="2600" dur="500"/>
                                        <p:tgtEl>
                                          <p:spTgt spid="209"/>
                                        </p:tgtEl>
                                      </p:cBhvr>
                                    </p:animEffect>
                                    <p:set>
                                      <p:cBhvr>
                                        <p:cTn id="2601"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1"/>
                  </p:tgtEl>
                </p:cond>
              </p:nextCondLst>
            </p:seq>
            <p:seq concurrent="1" nextAc="seek">
              <p:cTn id="2602" restart="whenNotActive" fill="hold" evtFilter="cancelBubble" nodeType="interactiveSeq">
                <p:stCondLst>
                  <p:cond evt="onClick" delay="0">
                    <p:tgtEl>
                      <p:spTgt spid="242"/>
                    </p:tgtEl>
                  </p:cond>
                </p:stCondLst>
                <p:endSync evt="end" delay="0">
                  <p:rtn val="all"/>
                </p:endSync>
                <p:childTnLst>
                  <p:par>
                    <p:cTn id="2603" fill="hold">
                      <p:stCondLst>
                        <p:cond delay="0"/>
                      </p:stCondLst>
                      <p:childTnLst>
                        <p:par>
                          <p:cTn id="2604" fill="hold">
                            <p:stCondLst>
                              <p:cond delay="0"/>
                            </p:stCondLst>
                            <p:childTnLst>
                              <p:par>
                                <p:cTn id="2605" presetID="1" presetClass="entr" presetSubtype="0" fill="hold" grpId="0" nodeType="clickEffect">
                                  <p:stCondLst>
                                    <p:cond delay="0"/>
                                  </p:stCondLst>
                                  <p:childTnLst>
                                    <p:set>
                                      <p:cBhvr>
                                        <p:cTn id="2606" dur="1" fill="hold">
                                          <p:stCondLst>
                                            <p:cond delay="0"/>
                                          </p:stCondLst>
                                        </p:cTn>
                                        <p:tgtEl>
                                          <p:spTgt spid="248"/>
                                        </p:tgtEl>
                                        <p:attrNameLst>
                                          <p:attrName>style.visibility</p:attrName>
                                        </p:attrNameLst>
                                      </p:cBhvr>
                                      <p:to>
                                        <p:strVal val="visible"/>
                                      </p:to>
                                    </p:set>
                                  </p:childTnLst>
                                </p:cTn>
                              </p:par>
                              <p:par>
                                <p:cTn id="2607" presetID="1" presetClass="entr" presetSubtype="0" fill="hold" grpId="0" nodeType="withEffect">
                                  <p:stCondLst>
                                    <p:cond delay="0"/>
                                  </p:stCondLst>
                                  <p:childTnLst>
                                    <p:set>
                                      <p:cBhvr>
                                        <p:cTn id="2608" dur="1" fill="hold">
                                          <p:stCondLst>
                                            <p:cond delay="0"/>
                                          </p:stCondLst>
                                        </p:cTn>
                                        <p:tgtEl>
                                          <p:spTgt spid="208"/>
                                        </p:tgtEl>
                                        <p:attrNameLst>
                                          <p:attrName>style.visibility</p:attrName>
                                        </p:attrNameLst>
                                      </p:cBhvr>
                                      <p:to>
                                        <p:strVal val="visible"/>
                                      </p:to>
                                    </p:set>
                                  </p:childTnLst>
                                </p:cTn>
                              </p:par>
                              <p:par>
                                <p:cTn id="2609" presetID="10" presetClass="exit" presetSubtype="0" fill="hold" grpId="4" nodeType="withEffect">
                                  <p:stCondLst>
                                    <p:cond delay="0"/>
                                  </p:stCondLst>
                                  <p:childTnLst>
                                    <p:animEffect transition="out" filter="fade">
                                      <p:cBhvr>
                                        <p:cTn id="2610" dur="500"/>
                                        <p:tgtEl>
                                          <p:spTgt spid="209"/>
                                        </p:tgtEl>
                                      </p:cBhvr>
                                    </p:animEffect>
                                    <p:set>
                                      <p:cBhvr>
                                        <p:cTn id="2611"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2"/>
                  </p:tgtEl>
                </p:cond>
              </p:nextCondLst>
            </p:seq>
            <p:seq concurrent="1" nextAc="seek">
              <p:cTn id="2612" restart="whenNotActive" fill="hold" evtFilter="cancelBubble" nodeType="interactiveSeq">
                <p:stCondLst>
                  <p:cond evt="onClick" delay="0">
                    <p:tgtEl>
                      <p:spTgt spid="240"/>
                    </p:tgtEl>
                  </p:cond>
                </p:stCondLst>
                <p:endSync evt="end" delay="0">
                  <p:rtn val="all"/>
                </p:endSync>
                <p:childTnLst>
                  <p:par>
                    <p:cTn id="2613" fill="hold">
                      <p:stCondLst>
                        <p:cond delay="0"/>
                      </p:stCondLst>
                      <p:childTnLst>
                        <p:par>
                          <p:cTn id="2614" fill="hold">
                            <p:stCondLst>
                              <p:cond delay="0"/>
                            </p:stCondLst>
                            <p:childTnLst>
                              <p:par>
                                <p:cTn id="2615" presetID="1" presetClass="entr" presetSubtype="0" fill="hold" grpId="0" nodeType="clickEffect">
                                  <p:stCondLst>
                                    <p:cond delay="0"/>
                                  </p:stCondLst>
                                  <p:childTnLst>
                                    <p:set>
                                      <p:cBhvr>
                                        <p:cTn id="2616" dur="1" fill="hold">
                                          <p:stCondLst>
                                            <p:cond delay="0"/>
                                          </p:stCondLst>
                                        </p:cTn>
                                        <p:tgtEl>
                                          <p:spTgt spid="246"/>
                                        </p:tgtEl>
                                        <p:attrNameLst>
                                          <p:attrName>style.visibility</p:attrName>
                                        </p:attrNameLst>
                                      </p:cBhvr>
                                      <p:to>
                                        <p:strVal val="visible"/>
                                      </p:to>
                                    </p:set>
                                  </p:childTnLst>
                                </p:cTn>
                              </p:par>
                              <p:par>
                                <p:cTn id="2617" presetID="1" presetClass="entr" presetSubtype="0" fill="hold" grpId="1" nodeType="withEffect">
                                  <p:stCondLst>
                                    <p:cond delay="0"/>
                                  </p:stCondLst>
                                  <p:childTnLst>
                                    <p:set>
                                      <p:cBhvr>
                                        <p:cTn id="2618" dur="1" fill="hold">
                                          <p:stCondLst>
                                            <p:cond delay="0"/>
                                          </p:stCondLst>
                                        </p:cTn>
                                        <p:tgtEl>
                                          <p:spTgt spid="201"/>
                                        </p:tgtEl>
                                        <p:attrNameLst>
                                          <p:attrName>style.visibility</p:attrName>
                                        </p:attrNameLst>
                                      </p:cBhvr>
                                      <p:to>
                                        <p:strVal val="visible"/>
                                      </p:to>
                                    </p:set>
                                  </p:childTnLst>
                                </p:cTn>
                              </p:par>
                              <p:par>
                                <p:cTn id="2619" presetID="10" presetClass="exit" presetSubtype="0" fill="hold" grpId="5" nodeType="withEffect">
                                  <p:stCondLst>
                                    <p:cond delay="0"/>
                                  </p:stCondLst>
                                  <p:childTnLst>
                                    <p:animEffect transition="out" filter="fade">
                                      <p:cBhvr>
                                        <p:cTn id="2620" dur="500"/>
                                        <p:tgtEl>
                                          <p:spTgt spid="209"/>
                                        </p:tgtEl>
                                      </p:cBhvr>
                                    </p:animEffect>
                                    <p:set>
                                      <p:cBhvr>
                                        <p:cTn id="2621"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0"/>
                  </p:tgtEl>
                </p:cond>
              </p:nextCondLst>
            </p:seq>
            <p:seq concurrent="1" nextAc="seek">
              <p:cTn id="2622" restart="whenNotActive" fill="hold" evtFilter="cancelBubble" nodeType="interactiveSeq">
                <p:stCondLst>
                  <p:cond evt="onClick" delay="0">
                    <p:tgtEl>
                      <p:spTgt spid="248"/>
                    </p:tgtEl>
                  </p:cond>
                </p:stCondLst>
                <p:endSync evt="end" delay="0">
                  <p:rtn val="all"/>
                </p:endSync>
                <p:childTnLst>
                  <p:par>
                    <p:cTn id="2623" fill="hold">
                      <p:stCondLst>
                        <p:cond delay="0"/>
                      </p:stCondLst>
                      <p:childTnLst>
                        <p:par>
                          <p:cTn id="2624" fill="hold">
                            <p:stCondLst>
                              <p:cond delay="0"/>
                            </p:stCondLst>
                            <p:childTnLst>
                              <p:par>
                                <p:cTn id="2625" presetID="1" presetClass="exit" presetSubtype="0" fill="hold" grpId="1" nodeType="clickEffect">
                                  <p:stCondLst>
                                    <p:cond delay="0"/>
                                  </p:stCondLst>
                                  <p:childTnLst>
                                    <p:set>
                                      <p:cBhvr>
                                        <p:cTn id="2626" dur="1" fill="hold">
                                          <p:stCondLst>
                                            <p:cond delay="0"/>
                                          </p:stCondLst>
                                        </p:cTn>
                                        <p:tgtEl>
                                          <p:spTgt spid="248"/>
                                        </p:tgtEl>
                                        <p:attrNameLst>
                                          <p:attrName>style.visibility</p:attrName>
                                        </p:attrNameLst>
                                      </p:cBhvr>
                                      <p:to>
                                        <p:strVal val="hidden"/>
                                      </p:to>
                                    </p:set>
                                  </p:childTnLst>
                                </p:cTn>
                              </p:par>
                              <p:par>
                                <p:cTn id="2627" presetID="1" presetClass="exit" presetSubtype="0" fill="hold" grpId="1" nodeType="withEffect">
                                  <p:stCondLst>
                                    <p:cond delay="0"/>
                                  </p:stCondLst>
                                  <p:childTnLst>
                                    <p:set>
                                      <p:cBhvr>
                                        <p:cTn id="2628" dur="1" fill="hold">
                                          <p:stCondLst>
                                            <p:cond delay="0"/>
                                          </p:stCondLst>
                                        </p:cTn>
                                        <p:tgtEl>
                                          <p:spTgt spid="208"/>
                                        </p:tgtEl>
                                        <p:attrNameLst>
                                          <p:attrName>style.visibility</p:attrName>
                                        </p:attrNameLst>
                                      </p:cBhvr>
                                      <p:to>
                                        <p:strVal val="hidden"/>
                                      </p:to>
                                    </p:set>
                                  </p:childTnLst>
                                </p:cTn>
                              </p:par>
                              <p:par>
                                <p:cTn id="2629" presetID="10" presetClass="entr" presetSubtype="0" fill="hold" grpId="6" nodeType="withEffect">
                                  <p:stCondLst>
                                    <p:cond delay="0"/>
                                  </p:stCondLst>
                                  <p:childTnLst>
                                    <p:set>
                                      <p:cBhvr>
                                        <p:cTn id="2630" dur="1" fill="hold">
                                          <p:stCondLst>
                                            <p:cond delay="0"/>
                                          </p:stCondLst>
                                        </p:cTn>
                                        <p:tgtEl>
                                          <p:spTgt spid="209"/>
                                        </p:tgtEl>
                                        <p:attrNameLst>
                                          <p:attrName>style.visibility</p:attrName>
                                        </p:attrNameLst>
                                      </p:cBhvr>
                                      <p:to>
                                        <p:strVal val="visible"/>
                                      </p:to>
                                    </p:set>
                                    <p:animEffect transition="in" filter="fade">
                                      <p:cBhvr>
                                        <p:cTn id="2631" dur="500"/>
                                        <p:tgtEl>
                                          <p:spTgt spid="209"/>
                                        </p:tgtEl>
                                      </p:cBhvr>
                                    </p:animEffect>
                                  </p:childTnLst>
                                </p:cTn>
                              </p:par>
                            </p:childTnLst>
                          </p:cTn>
                        </p:par>
                      </p:childTnLst>
                    </p:cTn>
                  </p:par>
                </p:childTnLst>
              </p:cTn>
              <p:nextCondLst>
                <p:cond evt="onClick" delay="0">
                  <p:tgtEl>
                    <p:spTgt spid="248"/>
                  </p:tgtEl>
                </p:cond>
              </p:nextCondLst>
            </p:seq>
            <p:seq concurrent="1" nextAc="seek">
              <p:cTn id="2632" restart="whenNotActive" fill="hold" evtFilter="cancelBubble" nodeType="interactiveSeq">
                <p:stCondLst>
                  <p:cond evt="onClick" delay="0">
                    <p:tgtEl>
                      <p:spTgt spid="243"/>
                    </p:tgtEl>
                  </p:cond>
                </p:stCondLst>
                <p:endSync evt="end" delay="0">
                  <p:rtn val="all"/>
                </p:endSync>
                <p:childTnLst>
                  <p:par>
                    <p:cTn id="2633" fill="hold">
                      <p:stCondLst>
                        <p:cond delay="0"/>
                      </p:stCondLst>
                      <p:childTnLst>
                        <p:par>
                          <p:cTn id="2634" fill="hold">
                            <p:stCondLst>
                              <p:cond delay="0"/>
                            </p:stCondLst>
                            <p:childTnLst>
                              <p:par>
                                <p:cTn id="2635" presetID="1" presetClass="exit" presetSubtype="0" fill="hold" grpId="1" nodeType="clickEffect">
                                  <p:stCondLst>
                                    <p:cond delay="0"/>
                                  </p:stCondLst>
                                  <p:childTnLst>
                                    <p:set>
                                      <p:cBhvr>
                                        <p:cTn id="2636" dur="1" fill="hold">
                                          <p:stCondLst>
                                            <p:cond delay="0"/>
                                          </p:stCondLst>
                                        </p:cTn>
                                        <p:tgtEl>
                                          <p:spTgt spid="243"/>
                                        </p:tgtEl>
                                        <p:attrNameLst>
                                          <p:attrName>style.visibility</p:attrName>
                                        </p:attrNameLst>
                                      </p:cBhvr>
                                      <p:to>
                                        <p:strVal val="hidden"/>
                                      </p:to>
                                    </p:set>
                                  </p:childTnLst>
                                </p:cTn>
                              </p:par>
                              <p:par>
                                <p:cTn id="2637" presetID="1" presetClass="exit" presetSubtype="0" fill="hold" grpId="2" nodeType="withEffect">
                                  <p:stCondLst>
                                    <p:cond delay="0"/>
                                  </p:stCondLst>
                                  <p:childTnLst>
                                    <p:set>
                                      <p:cBhvr>
                                        <p:cTn id="2638" dur="1" fill="hold">
                                          <p:stCondLst>
                                            <p:cond delay="0"/>
                                          </p:stCondLst>
                                        </p:cTn>
                                        <p:tgtEl>
                                          <p:spTgt spid="201"/>
                                        </p:tgtEl>
                                        <p:attrNameLst>
                                          <p:attrName>style.visibility</p:attrName>
                                        </p:attrNameLst>
                                      </p:cBhvr>
                                      <p:to>
                                        <p:strVal val="hidden"/>
                                      </p:to>
                                    </p:set>
                                  </p:childTnLst>
                                </p:cTn>
                              </p:par>
                              <p:par>
                                <p:cTn id="2639" presetID="10" presetClass="entr" presetSubtype="0" fill="hold" grpId="7" nodeType="withEffect">
                                  <p:stCondLst>
                                    <p:cond delay="0"/>
                                  </p:stCondLst>
                                  <p:childTnLst>
                                    <p:set>
                                      <p:cBhvr>
                                        <p:cTn id="2640" dur="1" fill="hold">
                                          <p:stCondLst>
                                            <p:cond delay="0"/>
                                          </p:stCondLst>
                                        </p:cTn>
                                        <p:tgtEl>
                                          <p:spTgt spid="209"/>
                                        </p:tgtEl>
                                        <p:attrNameLst>
                                          <p:attrName>style.visibility</p:attrName>
                                        </p:attrNameLst>
                                      </p:cBhvr>
                                      <p:to>
                                        <p:strVal val="visible"/>
                                      </p:to>
                                    </p:set>
                                    <p:animEffect transition="in" filter="fade">
                                      <p:cBhvr>
                                        <p:cTn id="2641" dur="500"/>
                                        <p:tgtEl>
                                          <p:spTgt spid="209"/>
                                        </p:tgtEl>
                                      </p:cBhvr>
                                    </p:animEffect>
                                  </p:childTnLst>
                                </p:cTn>
                              </p:par>
                            </p:childTnLst>
                          </p:cTn>
                        </p:par>
                      </p:childTnLst>
                    </p:cTn>
                  </p:par>
                </p:childTnLst>
              </p:cTn>
              <p:nextCondLst>
                <p:cond evt="onClick" delay="0">
                  <p:tgtEl>
                    <p:spTgt spid="243"/>
                  </p:tgtEl>
                </p:cond>
              </p:nextCondLst>
            </p:seq>
            <p:seq concurrent="1" nextAc="seek">
              <p:cTn id="2642" restart="whenNotActive" fill="hold" evtFilter="cancelBubble" nodeType="interactiveSeq">
                <p:stCondLst>
                  <p:cond evt="onClick" delay="0">
                    <p:tgtEl>
                      <p:spTgt spid="244"/>
                    </p:tgtEl>
                  </p:cond>
                </p:stCondLst>
                <p:endSync evt="end" delay="0">
                  <p:rtn val="all"/>
                </p:endSync>
                <p:childTnLst>
                  <p:par>
                    <p:cTn id="2643" fill="hold">
                      <p:stCondLst>
                        <p:cond delay="0"/>
                      </p:stCondLst>
                      <p:childTnLst>
                        <p:par>
                          <p:cTn id="2644" fill="hold">
                            <p:stCondLst>
                              <p:cond delay="0"/>
                            </p:stCondLst>
                            <p:childTnLst>
                              <p:par>
                                <p:cTn id="2645" presetID="1" presetClass="exit" presetSubtype="0" fill="hold" grpId="1" nodeType="clickEffect">
                                  <p:stCondLst>
                                    <p:cond delay="0"/>
                                  </p:stCondLst>
                                  <p:childTnLst>
                                    <p:set>
                                      <p:cBhvr>
                                        <p:cTn id="2646" dur="1" fill="hold">
                                          <p:stCondLst>
                                            <p:cond delay="0"/>
                                          </p:stCondLst>
                                        </p:cTn>
                                        <p:tgtEl>
                                          <p:spTgt spid="244"/>
                                        </p:tgtEl>
                                        <p:attrNameLst>
                                          <p:attrName>style.visibility</p:attrName>
                                        </p:attrNameLst>
                                      </p:cBhvr>
                                      <p:to>
                                        <p:strVal val="hidden"/>
                                      </p:to>
                                    </p:set>
                                  </p:childTnLst>
                                </p:cTn>
                              </p:par>
                              <p:par>
                                <p:cTn id="2647" presetID="10" presetClass="entr" presetSubtype="0" fill="hold" grpId="8" nodeType="withEffect">
                                  <p:stCondLst>
                                    <p:cond delay="0"/>
                                  </p:stCondLst>
                                  <p:childTnLst>
                                    <p:set>
                                      <p:cBhvr>
                                        <p:cTn id="2648" dur="1" fill="hold">
                                          <p:stCondLst>
                                            <p:cond delay="0"/>
                                          </p:stCondLst>
                                        </p:cTn>
                                        <p:tgtEl>
                                          <p:spTgt spid="209"/>
                                        </p:tgtEl>
                                        <p:attrNameLst>
                                          <p:attrName>style.visibility</p:attrName>
                                        </p:attrNameLst>
                                      </p:cBhvr>
                                      <p:to>
                                        <p:strVal val="visible"/>
                                      </p:to>
                                    </p:set>
                                    <p:animEffect transition="in" filter="fade">
                                      <p:cBhvr>
                                        <p:cTn id="2649" dur="500"/>
                                        <p:tgtEl>
                                          <p:spTgt spid="209"/>
                                        </p:tgtEl>
                                      </p:cBhvr>
                                    </p:animEffect>
                                  </p:childTnLst>
                                </p:cTn>
                              </p:par>
                            </p:childTnLst>
                          </p:cTn>
                        </p:par>
                      </p:childTnLst>
                    </p:cTn>
                  </p:par>
                </p:childTnLst>
              </p:cTn>
              <p:nextCondLst>
                <p:cond evt="onClick" delay="0">
                  <p:tgtEl>
                    <p:spTgt spid="244"/>
                  </p:tgtEl>
                </p:cond>
              </p:nextCondLst>
            </p:seq>
            <p:seq concurrent="1" nextAc="seek">
              <p:cTn id="2650" restart="whenNotActive" fill="hold" evtFilter="cancelBubble" nodeType="interactiveSeq">
                <p:stCondLst>
                  <p:cond evt="onClick" delay="0">
                    <p:tgtEl>
                      <p:spTgt spid="245"/>
                    </p:tgtEl>
                  </p:cond>
                </p:stCondLst>
                <p:endSync evt="end" delay="0">
                  <p:rtn val="all"/>
                </p:endSync>
                <p:childTnLst>
                  <p:par>
                    <p:cTn id="2651" fill="hold">
                      <p:stCondLst>
                        <p:cond delay="0"/>
                      </p:stCondLst>
                      <p:childTnLst>
                        <p:par>
                          <p:cTn id="2652" fill="hold">
                            <p:stCondLst>
                              <p:cond delay="0"/>
                            </p:stCondLst>
                            <p:childTnLst>
                              <p:par>
                                <p:cTn id="2653" presetID="1" presetClass="exit" presetSubtype="0" fill="hold" grpId="0" nodeType="clickEffect">
                                  <p:stCondLst>
                                    <p:cond delay="0"/>
                                  </p:stCondLst>
                                  <p:childTnLst>
                                    <p:set>
                                      <p:cBhvr>
                                        <p:cTn id="2654" dur="1" fill="hold">
                                          <p:stCondLst>
                                            <p:cond delay="0"/>
                                          </p:stCondLst>
                                        </p:cTn>
                                        <p:tgtEl>
                                          <p:spTgt spid="245"/>
                                        </p:tgtEl>
                                        <p:attrNameLst>
                                          <p:attrName>style.visibility</p:attrName>
                                        </p:attrNameLst>
                                      </p:cBhvr>
                                      <p:to>
                                        <p:strVal val="hidden"/>
                                      </p:to>
                                    </p:set>
                                  </p:childTnLst>
                                </p:cTn>
                              </p:par>
                              <p:par>
                                <p:cTn id="2655" presetID="10" presetClass="entr" presetSubtype="0" fill="hold" grpId="9" nodeType="withEffect">
                                  <p:stCondLst>
                                    <p:cond delay="0"/>
                                  </p:stCondLst>
                                  <p:childTnLst>
                                    <p:set>
                                      <p:cBhvr>
                                        <p:cTn id="2656" dur="1" fill="hold">
                                          <p:stCondLst>
                                            <p:cond delay="0"/>
                                          </p:stCondLst>
                                        </p:cTn>
                                        <p:tgtEl>
                                          <p:spTgt spid="209"/>
                                        </p:tgtEl>
                                        <p:attrNameLst>
                                          <p:attrName>style.visibility</p:attrName>
                                        </p:attrNameLst>
                                      </p:cBhvr>
                                      <p:to>
                                        <p:strVal val="visible"/>
                                      </p:to>
                                    </p:set>
                                    <p:animEffect transition="in" filter="fade">
                                      <p:cBhvr>
                                        <p:cTn id="2657" dur="500"/>
                                        <p:tgtEl>
                                          <p:spTgt spid="209"/>
                                        </p:tgtEl>
                                      </p:cBhvr>
                                    </p:animEffect>
                                  </p:childTnLst>
                                </p:cTn>
                              </p:par>
                            </p:childTnLst>
                          </p:cTn>
                        </p:par>
                      </p:childTnLst>
                    </p:cTn>
                  </p:par>
                </p:childTnLst>
              </p:cTn>
              <p:nextCondLst>
                <p:cond evt="onClick" delay="0">
                  <p:tgtEl>
                    <p:spTgt spid="245"/>
                  </p:tgtEl>
                </p:cond>
              </p:nextCondLst>
            </p:seq>
            <p:seq concurrent="1" nextAc="seek">
              <p:cTn id="2658" restart="whenNotActive" fill="hold" evtFilter="cancelBubble" nodeType="interactiveSeq">
                <p:stCondLst>
                  <p:cond evt="onClick" delay="0">
                    <p:tgtEl>
                      <p:spTgt spid="246"/>
                    </p:tgtEl>
                  </p:cond>
                </p:stCondLst>
                <p:endSync evt="end" delay="0">
                  <p:rtn val="all"/>
                </p:endSync>
                <p:childTnLst>
                  <p:par>
                    <p:cTn id="2659" fill="hold">
                      <p:stCondLst>
                        <p:cond delay="0"/>
                      </p:stCondLst>
                      <p:childTnLst>
                        <p:par>
                          <p:cTn id="2660" fill="hold">
                            <p:stCondLst>
                              <p:cond delay="0"/>
                            </p:stCondLst>
                            <p:childTnLst>
                              <p:par>
                                <p:cTn id="2661" presetID="1" presetClass="exit" presetSubtype="0" fill="hold" grpId="1" nodeType="clickEffect">
                                  <p:stCondLst>
                                    <p:cond delay="0"/>
                                  </p:stCondLst>
                                  <p:childTnLst>
                                    <p:set>
                                      <p:cBhvr>
                                        <p:cTn id="2662" dur="1" fill="hold">
                                          <p:stCondLst>
                                            <p:cond delay="0"/>
                                          </p:stCondLst>
                                        </p:cTn>
                                        <p:tgtEl>
                                          <p:spTgt spid="246"/>
                                        </p:tgtEl>
                                        <p:attrNameLst>
                                          <p:attrName>style.visibility</p:attrName>
                                        </p:attrNameLst>
                                      </p:cBhvr>
                                      <p:to>
                                        <p:strVal val="hidden"/>
                                      </p:to>
                                    </p:set>
                                  </p:childTnLst>
                                </p:cTn>
                              </p:par>
                              <p:par>
                                <p:cTn id="2663" presetID="1" presetClass="exit" presetSubtype="0" fill="hold" grpId="3" nodeType="withEffect">
                                  <p:stCondLst>
                                    <p:cond delay="0"/>
                                  </p:stCondLst>
                                  <p:childTnLst>
                                    <p:set>
                                      <p:cBhvr>
                                        <p:cTn id="2664" dur="1" fill="hold">
                                          <p:stCondLst>
                                            <p:cond delay="0"/>
                                          </p:stCondLst>
                                        </p:cTn>
                                        <p:tgtEl>
                                          <p:spTgt spid="201"/>
                                        </p:tgtEl>
                                        <p:attrNameLst>
                                          <p:attrName>style.visibility</p:attrName>
                                        </p:attrNameLst>
                                      </p:cBhvr>
                                      <p:to>
                                        <p:strVal val="hidden"/>
                                      </p:to>
                                    </p:set>
                                  </p:childTnLst>
                                </p:cTn>
                              </p:par>
                              <p:par>
                                <p:cTn id="2665" presetID="10" presetClass="entr" presetSubtype="0" fill="hold" grpId="10" nodeType="withEffect">
                                  <p:stCondLst>
                                    <p:cond delay="0"/>
                                  </p:stCondLst>
                                  <p:childTnLst>
                                    <p:set>
                                      <p:cBhvr>
                                        <p:cTn id="2666" dur="1" fill="hold">
                                          <p:stCondLst>
                                            <p:cond delay="0"/>
                                          </p:stCondLst>
                                        </p:cTn>
                                        <p:tgtEl>
                                          <p:spTgt spid="209"/>
                                        </p:tgtEl>
                                        <p:attrNameLst>
                                          <p:attrName>style.visibility</p:attrName>
                                        </p:attrNameLst>
                                      </p:cBhvr>
                                      <p:to>
                                        <p:strVal val="visible"/>
                                      </p:to>
                                    </p:set>
                                    <p:animEffect transition="in" filter="fade">
                                      <p:cBhvr>
                                        <p:cTn id="2667" dur="500"/>
                                        <p:tgtEl>
                                          <p:spTgt spid="209"/>
                                        </p:tgtEl>
                                      </p:cBhvr>
                                    </p:animEffect>
                                  </p:childTnLst>
                                </p:cTn>
                              </p:par>
                            </p:childTnLst>
                          </p:cTn>
                        </p:par>
                      </p:childTnLst>
                    </p:cTn>
                  </p:par>
                </p:childTnLst>
              </p:cTn>
              <p:nextCondLst>
                <p:cond evt="onClick" delay="0">
                  <p:tgtEl>
                    <p:spTgt spid="246"/>
                  </p:tgtEl>
                </p:cond>
              </p:nextCondLst>
            </p:seq>
            <p:seq concurrent="1" nextAc="seek">
              <p:cTn id="2668" restart="whenNotActive" fill="hold" evtFilter="cancelBubble" nodeType="interactiveSeq">
                <p:stCondLst>
                  <p:cond evt="onClick" delay="0">
                    <p:tgtEl>
                      <p:spTgt spid="247"/>
                    </p:tgtEl>
                  </p:cond>
                </p:stCondLst>
                <p:endSync evt="end" delay="0">
                  <p:rtn val="all"/>
                </p:endSync>
                <p:childTnLst>
                  <p:par>
                    <p:cTn id="2669" fill="hold">
                      <p:stCondLst>
                        <p:cond delay="0"/>
                      </p:stCondLst>
                      <p:childTnLst>
                        <p:par>
                          <p:cTn id="2670" fill="hold">
                            <p:stCondLst>
                              <p:cond delay="0"/>
                            </p:stCondLst>
                            <p:childTnLst>
                              <p:par>
                                <p:cTn id="2671" presetID="1" presetClass="exit" presetSubtype="0" fill="hold" grpId="1" nodeType="clickEffect">
                                  <p:stCondLst>
                                    <p:cond delay="0"/>
                                  </p:stCondLst>
                                  <p:childTnLst>
                                    <p:set>
                                      <p:cBhvr>
                                        <p:cTn id="2672" dur="1" fill="hold">
                                          <p:stCondLst>
                                            <p:cond delay="0"/>
                                          </p:stCondLst>
                                        </p:cTn>
                                        <p:tgtEl>
                                          <p:spTgt spid="247"/>
                                        </p:tgtEl>
                                        <p:attrNameLst>
                                          <p:attrName>style.visibility</p:attrName>
                                        </p:attrNameLst>
                                      </p:cBhvr>
                                      <p:to>
                                        <p:strVal val="hidden"/>
                                      </p:to>
                                    </p:set>
                                  </p:childTnLst>
                                </p:cTn>
                              </p:par>
                              <p:par>
                                <p:cTn id="2673" presetID="1" presetClass="exit" presetSubtype="0" fill="hold" grpId="5" nodeType="withEffect">
                                  <p:stCondLst>
                                    <p:cond delay="0"/>
                                  </p:stCondLst>
                                  <p:childTnLst>
                                    <p:set>
                                      <p:cBhvr>
                                        <p:cTn id="2674" dur="1" fill="hold">
                                          <p:stCondLst>
                                            <p:cond delay="0"/>
                                          </p:stCondLst>
                                        </p:cTn>
                                        <p:tgtEl>
                                          <p:spTgt spid="201"/>
                                        </p:tgtEl>
                                        <p:attrNameLst>
                                          <p:attrName>style.visibility</p:attrName>
                                        </p:attrNameLst>
                                      </p:cBhvr>
                                      <p:to>
                                        <p:strVal val="hidden"/>
                                      </p:to>
                                    </p:set>
                                  </p:childTnLst>
                                </p:cTn>
                              </p:par>
                              <p:par>
                                <p:cTn id="2675" presetID="10" presetClass="entr" presetSubtype="0" fill="hold" grpId="11" nodeType="withEffect">
                                  <p:stCondLst>
                                    <p:cond delay="0"/>
                                  </p:stCondLst>
                                  <p:childTnLst>
                                    <p:set>
                                      <p:cBhvr>
                                        <p:cTn id="2676" dur="1" fill="hold">
                                          <p:stCondLst>
                                            <p:cond delay="0"/>
                                          </p:stCondLst>
                                        </p:cTn>
                                        <p:tgtEl>
                                          <p:spTgt spid="209"/>
                                        </p:tgtEl>
                                        <p:attrNameLst>
                                          <p:attrName>style.visibility</p:attrName>
                                        </p:attrNameLst>
                                      </p:cBhvr>
                                      <p:to>
                                        <p:strVal val="visible"/>
                                      </p:to>
                                    </p:set>
                                    <p:animEffect transition="in" filter="fade">
                                      <p:cBhvr>
                                        <p:cTn id="2677" dur="500"/>
                                        <p:tgtEl>
                                          <p:spTgt spid="209"/>
                                        </p:tgtEl>
                                      </p:cBhvr>
                                    </p:animEffect>
                                  </p:childTnLst>
                                </p:cTn>
                              </p:par>
                            </p:childTnLst>
                          </p:cTn>
                        </p:par>
                      </p:childTnLst>
                    </p:cTn>
                  </p:par>
                </p:childTnLst>
              </p:cTn>
              <p:nextCondLst>
                <p:cond evt="onClick" delay="0">
                  <p:tgtEl>
                    <p:spTgt spid="247"/>
                  </p:tgtEl>
                </p:cond>
              </p:nextCondLst>
            </p:seq>
            <p:seq concurrent="1" nextAc="seek">
              <p:cTn id="2678" restart="whenNotActive" fill="hold" evtFilter="cancelBubble" nodeType="interactiveSeq">
                <p:stCondLst>
                  <p:cond evt="onClick" delay="0">
                    <p:tgtEl>
                      <p:spTgt spid="249"/>
                    </p:tgtEl>
                  </p:cond>
                </p:stCondLst>
                <p:endSync evt="end" delay="0">
                  <p:rtn val="all"/>
                </p:endSync>
                <p:childTnLst>
                  <p:par>
                    <p:cTn id="2679" fill="hold">
                      <p:stCondLst>
                        <p:cond delay="0"/>
                      </p:stCondLst>
                      <p:childTnLst>
                        <p:par>
                          <p:cTn id="2680" fill="hold">
                            <p:stCondLst>
                              <p:cond delay="0"/>
                            </p:stCondLst>
                            <p:childTnLst>
                              <p:par>
                                <p:cTn id="2681" presetID="1" presetClass="entr" presetSubtype="0" fill="hold" grpId="0" nodeType="clickEffect">
                                  <p:stCondLst>
                                    <p:cond delay="0"/>
                                  </p:stCondLst>
                                  <p:childTnLst>
                                    <p:set>
                                      <p:cBhvr>
                                        <p:cTn id="2682" dur="1" fill="hold">
                                          <p:stCondLst>
                                            <p:cond delay="0"/>
                                          </p:stCondLst>
                                        </p:cTn>
                                        <p:tgtEl>
                                          <p:spTgt spid="255"/>
                                        </p:tgtEl>
                                        <p:attrNameLst>
                                          <p:attrName>style.visibility</p:attrName>
                                        </p:attrNameLst>
                                      </p:cBhvr>
                                      <p:to>
                                        <p:strVal val="visible"/>
                                      </p:to>
                                    </p:set>
                                  </p:childTnLst>
                                </p:cTn>
                              </p:par>
                              <p:par>
                                <p:cTn id="2683" presetID="1" presetClass="entr" presetSubtype="0" fill="hold" grpId="2" nodeType="withEffect">
                                  <p:stCondLst>
                                    <p:cond delay="0"/>
                                  </p:stCondLst>
                                  <p:childTnLst>
                                    <p:set>
                                      <p:cBhvr>
                                        <p:cTn id="2684" dur="1" fill="hold">
                                          <p:stCondLst>
                                            <p:cond delay="0"/>
                                          </p:stCondLst>
                                        </p:cTn>
                                        <p:tgtEl>
                                          <p:spTgt spid="264"/>
                                        </p:tgtEl>
                                        <p:attrNameLst>
                                          <p:attrName>style.visibility</p:attrName>
                                        </p:attrNameLst>
                                      </p:cBhvr>
                                      <p:to>
                                        <p:strVal val="visible"/>
                                      </p:to>
                                    </p:set>
                                  </p:childTnLst>
                                </p:cTn>
                              </p:par>
                              <p:par>
                                <p:cTn id="2685" presetID="10" presetClass="exit" presetSubtype="0" fill="hold" grpId="5" nodeType="withEffect">
                                  <p:stCondLst>
                                    <p:cond delay="0"/>
                                  </p:stCondLst>
                                  <p:childTnLst>
                                    <p:animEffect transition="out" filter="fade">
                                      <p:cBhvr>
                                        <p:cTn id="2686" dur="500"/>
                                        <p:tgtEl>
                                          <p:spTgt spid="271"/>
                                        </p:tgtEl>
                                      </p:cBhvr>
                                    </p:animEffect>
                                    <p:set>
                                      <p:cBhvr>
                                        <p:cTn id="2687"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49"/>
                  </p:tgtEl>
                </p:cond>
              </p:nextCondLst>
            </p:seq>
            <p:seq concurrent="1" nextAc="seek">
              <p:cTn id="2688" restart="whenNotActive" fill="hold" evtFilter="cancelBubble" nodeType="interactiveSeq">
                <p:stCondLst>
                  <p:cond evt="onClick" delay="0">
                    <p:tgtEl>
                      <p:spTgt spid="250"/>
                    </p:tgtEl>
                  </p:cond>
                </p:stCondLst>
                <p:endSync evt="end" delay="0">
                  <p:rtn val="all"/>
                </p:endSync>
                <p:childTnLst>
                  <p:par>
                    <p:cTn id="2689" fill="hold">
                      <p:stCondLst>
                        <p:cond delay="0"/>
                      </p:stCondLst>
                      <p:childTnLst>
                        <p:par>
                          <p:cTn id="2690" fill="hold">
                            <p:stCondLst>
                              <p:cond delay="0"/>
                            </p:stCondLst>
                            <p:childTnLst>
                              <p:par>
                                <p:cTn id="2691" presetID="1" presetClass="entr" presetSubtype="0" fill="hold" grpId="0" nodeType="clickEffect">
                                  <p:stCondLst>
                                    <p:cond delay="0"/>
                                  </p:stCondLst>
                                  <p:childTnLst>
                                    <p:set>
                                      <p:cBhvr>
                                        <p:cTn id="2692" dur="1" fill="hold">
                                          <p:stCondLst>
                                            <p:cond delay="0"/>
                                          </p:stCondLst>
                                        </p:cTn>
                                        <p:tgtEl>
                                          <p:spTgt spid="256"/>
                                        </p:tgtEl>
                                        <p:attrNameLst>
                                          <p:attrName>style.visibility</p:attrName>
                                        </p:attrNameLst>
                                      </p:cBhvr>
                                      <p:to>
                                        <p:strVal val="visible"/>
                                      </p:to>
                                    </p:set>
                                  </p:childTnLst>
                                </p:cTn>
                              </p:par>
                              <p:par>
                                <p:cTn id="2693" presetID="10" presetClass="exit" presetSubtype="0" fill="hold" grpId="4" nodeType="withEffect">
                                  <p:stCondLst>
                                    <p:cond delay="0"/>
                                  </p:stCondLst>
                                  <p:childTnLst>
                                    <p:animEffect transition="out" filter="fade">
                                      <p:cBhvr>
                                        <p:cTn id="2694" dur="500"/>
                                        <p:tgtEl>
                                          <p:spTgt spid="271"/>
                                        </p:tgtEl>
                                      </p:cBhvr>
                                    </p:animEffect>
                                    <p:set>
                                      <p:cBhvr>
                                        <p:cTn id="2695"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0"/>
                  </p:tgtEl>
                </p:cond>
              </p:nextCondLst>
            </p:seq>
            <p:seq concurrent="1" nextAc="seek">
              <p:cTn id="2696" restart="whenNotActive" fill="hold" evtFilter="cancelBubble" nodeType="interactiveSeq">
                <p:stCondLst>
                  <p:cond evt="onClick" delay="0">
                    <p:tgtEl>
                      <p:spTgt spid="251"/>
                    </p:tgtEl>
                  </p:cond>
                </p:stCondLst>
                <p:endSync evt="end" delay="0">
                  <p:rtn val="all"/>
                </p:endSync>
                <p:childTnLst>
                  <p:par>
                    <p:cTn id="2697" fill="hold">
                      <p:stCondLst>
                        <p:cond delay="0"/>
                      </p:stCondLst>
                      <p:childTnLst>
                        <p:par>
                          <p:cTn id="2698" fill="hold">
                            <p:stCondLst>
                              <p:cond delay="0"/>
                            </p:stCondLst>
                            <p:childTnLst>
                              <p:par>
                                <p:cTn id="2699" presetID="1" presetClass="entr" presetSubtype="0" fill="hold" grpId="1" nodeType="clickEffect">
                                  <p:stCondLst>
                                    <p:cond delay="0"/>
                                  </p:stCondLst>
                                  <p:childTnLst>
                                    <p:set>
                                      <p:cBhvr>
                                        <p:cTn id="2700" dur="1" fill="hold">
                                          <p:stCondLst>
                                            <p:cond delay="0"/>
                                          </p:stCondLst>
                                        </p:cTn>
                                        <p:tgtEl>
                                          <p:spTgt spid="257"/>
                                        </p:tgtEl>
                                        <p:attrNameLst>
                                          <p:attrName>style.visibility</p:attrName>
                                        </p:attrNameLst>
                                      </p:cBhvr>
                                      <p:to>
                                        <p:strVal val="visible"/>
                                      </p:to>
                                    </p:set>
                                  </p:childTnLst>
                                </p:cTn>
                              </p:par>
                              <p:par>
                                <p:cTn id="2701" presetID="10" presetClass="exit" presetSubtype="0" fill="hold" grpId="3" nodeType="withEffect">
                                  <p:stCondLst>
                                    <p:cond delay="0"/>
                                  </p:stCondLst>
                                  <p:childTnLst>
                                    <p:animEffect transition="out" filter="fade">
                                      <p:cBhvr>
                                        <p:cTn id="2702" dur="500"/>
                                        <p:tgtEl>
                                          <p:spTgt spid="271"/>
                                        </p:tgtEl>
                                      </p:cBhvr>
                                    </p:animEffect>
                                    <p:set>
                                      <p:cBhvr>
                                        <p:cTn id="2703"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1"/>
                  </p:tgtEl>
                </p:cond>
              </p:nextCondLst>
            </p:seq>
            <p:seq concurrent="1" nextAc="seek">
              <p:cTn id="2704" restart="whenNotActive" fill="hold" evtFilter="cancelBubble" nodeType="interactiveSeq">
                <p:stCondLst>
                  <p:cond evt="onClick" delay="0">
                    <p:tgtEl>
                      <p:spTgt spid="253"/>
                    </p:tgtEl>
                  </p:cond>
                </p:stCondLst>
                <p:endSync evt="end" delay="0">
                  <p:rtn val="all"/>
                </p:endSync>
                <p:childTnLst>
                  <p:par>
                    <p:cTn id="2705" fill="hold">
                      <p:stCondLst>
                        <p:cond delay="0"/>
                      </p:stCondLst>
                      <p:childTnLst>
                        <p:par>
                          <p:cTn id="2706" fill="hold">
                            <p:stCondLst>
                              <p:cond delay="0"/>
                            </p:stCondLst>
                            <p:childTnLst>
                              <p:par>
                                <p:cTn id="2707" presetID="1" presetClass="entr" presetSubtype="0" fill="hold" grpId="0" nodeType="clickEffect">
                                  <p:stCondLst>
                                    <p:cond delay="0"/>
                                  </p:stCondLst>
                                  <p:childTnLst>
                                    <p:set>
                                      <p:cBhvr>
                                        <p:cTn id="2708" dur="1" fill="hold">
                                          <p:stCondLst>
                                            <p:cond delay="0"/>
                                          </p:stCondLst>
                                        </p:cTn>
                                        <p:tgtEl>
                                          <p:spTgt spid="259"/>
                                        </p:tgtEl>
                                        <p:attrNameLst>
                                          <p:attrName>style.visibility</p:attrName>
                                        </p:attrNameLst>
                                      </p:cBhvr>
                                      <p:to>
                                        <p:strVal val="visible"/>
                                      </p:to>
                                    </p:set>
                                  </p:childTnLst>
                                </p:cTn>
                              </p:par>
                              <p:par>
                                <p:cTn id="2709" presetID="1" presetClass="entr" presetSubtype="0" fill="hold" grpId="0" nodeType="withEffect">
                                  <p:stCondLst>
                                    <p:cond delay="0"/>
                                  </p:stCondLst>
                                  <p:childTnLst>
                                    <p:set>
                                      <p:cBhvr>
                                        <p:cTn id="2710" dur="1" fill="hold">
                                          <p:stCondLst>
                                            <p:cond delay="0"/>
                                          </p:stCondLst>
                                        </p:cTn>
                                        <p:tgtEl>
                                          <p:spTgt spid="266"/>
                                        </p:tgtEl>
                                        <p:attrNameLst>
                                          <p:attrName>style.visibility</p:attrName>
                                        </p:attrNameLst>
                                      </p:cBhvr>
                                      <p:to>
                                        <p:strVal val="visible"/>
                                      </p:to>
                                    </p:set>
                                  </p:childTnLst>
                                </p:cTn>
                              </p:par>
                              <p:par>
                                <p:cTn id="2711" presetID="10" presetClass="exit" presetSubtype="0" fill="hold" grpId="2" nodeType="withEffect">
                                  <p:stCondLst>
                                    <p:cond delay="0"/>
                                  </p:stCondLst>
                                  <p:childTnLst>
                                    <p:animEffect transition="out" filter="fade">
                                      <p:cBhvr>
                                        <p:cTn id="2712" dur="500"/>
                                        <p:tgtEl>
                                          <p:spTgt spid="271"/>
                                        </p:tgtEl>
                                      </p:cBhvr>
                                    </p:animEffect>
                                    <p:set>
                                      <p:cBhvr>
                                        <p:cTn id="2713"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3"/>
                  </p:tgtEl>
                </p:cond>
              </p:nextCondLst>
            </p:seq>
            <p:seq concurrent="1" nextAc="seek">
              <p:cTn id="2714" restart="whenNotActive" fill="hold" evtFilter="cancelBubble" nodeType="interactiveSeq">
                <p:stCondLst>
                  <p:cond evt="onClick" delay="0">
                    <p:tgtEl>
                      <p:spTgt spid="254"/>
                    </p:tgtEl>
                  </p:cond>
                </p:stCondLst>
                <p:endSync evt="end" delay="0">
                  <p:rtn val="all"/>
                </p:endSync>
                <p:childTnLst>
                  <p:par>
                    <p:cTn id="2715" fill="hold">
                      <p:stCondLst>
                        <p:cond delay="0"/>
                      </p:stCondLst>
                      <p:childTnLst>
                        <p:par>
                          <p:cTn id="2716" fill="hold">
                            <p:stCondLst>
                              <p:cond delay="0"/>
                            </p:stCondLst>
                            <p:childTnLst>
                              <p:par>
                                <p:cTn id="2717" presetID="1" presetClass="entr" presetSubtype="0" fill="hold" grpId="0" nodeType="clickEffect">
                                  <p:stCondLst>
                                    <p:cond delay="0"/>
                                  </p:stCondLst>
                                  <p:childTnLst>
                                    <p:set>
                                      <p:cBhvr>
                                        <p:cTn id="2718" dur="1" fill="hold">
                                          <p:stCondLst>
                                            <p:cond delay="0"/>
                                          </p:stCondLst>
                                        </p:cTn>
                                        <p:tgtEl>
                                          <p:spTgt spid="260"/>
                                        </p:tgtEl>
                                        <p:attrNameLst>
                                          <p:attrName>style.visibility</p:attrName>
                                        </p:attrNameLst>
                                      </p:cBhvr>
                                      <p:to>
                                        <p:strVal val="visible"/>
                                      </p:to>
                                    </p:set>
                                  </p:childTnLst>
                                </p:cTn>
                              </p:par>
                              <p:par>
                                <p:cTn id="2719" presetID="1" presetClass="entr" presetSubtype="0" fill="hold" grpId="0" nodeType="withEffect">
                                  <p:stCondLst>
                                    <p:cond delay="0"/>
                                  </p:stCondLst>
                                  <p:childTnLst>
                                    <p:set>
                                      <p:cBhvr>
                                        <p:cTn id="2720" dur="1" fill="hold">
                                          <p:stCondLst>
                                            <p:cond delay="0"/>
                                          </p:stCondLst>
                                        </p:cTn>
                                        <p:tgtEl>
                                          <p:spTgt spid="264"/>
                                        </p:tgtEl>
                                        <p:attrNameLst>
                                          <p:attrName>style.visibility</p:attrName>
                                        </p:attrNameLst>
                                      </p:cBhvr>
                                      <p:to>
                                        <p:strVal val="visible"/>
                                      </p:to>
                                    </p:set>
                                  </p:childTnLst>
                                </p:cTn>
                              </p:par>
                              <p:par>
                                <p:cTn id="2721" presetID="10" presetClass="exit" presetSubtype="0" fill="hold" grpId="1" nodeType="withEffect">
                                  <p:stCondLst>
                                    <p:cond delay="0"/>
                                  </p:stCondLst>
                                  <p:childTnLst>
                                    <p:animEffect transition="out" filter="fade">
                                      <p:cBhvr>
                                        <p:cTn id="2722" dur="500"/>
                                        <p:tgtEl>
                                          <p:spTgt spid="271"/>
                                        </p:tgtEl>
                                      </p:cBhvr>
                                    </p:animEffect>
                                    <p:set>
                                      <p:cBhvr>
                                        <p:cTn id="2723"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4"/>
                  </p:tgtEl>
                </p:cond>
              </p:nextCondLst>
            </p:seq>
            <p:seq concurrent="1" nextAc="seek">
              <p:cTn id="2724" restart="whenNotActive" fill="hold" evtFilter="cancelBubble" nodeType="interactiveSeq">
                <p:stCondLst>
                  <p:cond evt="onClick" delay="0">
                    <p:tgtEl>
                      <p:spTgt spid="252"/>
                    </p:tgtEl>
                  </p:cond>
                </p:stCondLst>
                <p:endSync evt="end" delay="0">
                  <p:rtn val="all"/>
                </p:endSync>
                <p:childTnLst>
                  <p:par>
                    <p:cTn id="2725" fill="hold">
                      <p:stCondLst>
                        <p:cond delay="0"/>
                      </p:stCondLst>
                      <p:childTnLst>
                        <p:par>
                          <p:cTn id="2726" fill="hold">
                            <p:stCondLst>
                              <p:cond delay="0"/>
                            </p:stCondLst>
                            <p:childTnLst>
                              <p:par>
                                <p:cTn id="2727" presetID="1" presetClass="entr" presetSubtype="0" fill="hold" grpId="0" nodeType="clickEffect">
                                  <p:stCondLst>
                                    <p:cond delay="0"/>
                                  </p:stCondLst>
                                  <p:childTnLst>
                                    <p:set>
                                      <p:cBhvr>
                                        <p:cTn id="2728" dur="1" fill="hold">
                                          <p:stCondLst>
                                            <p:cond delay="0"/>
                                          </p:stCondLst>
                                        </p:cTn>
                                        <p:tgtEl>
                                          <p:spTgt spid="258"/>
                                        </p:tgtEl>
                                        <p:attrNameLst>
                                          <p:attrName>style.visibility</p:attrName>
                                        </p:attrNameLst>
                                      </p:cBhvr>
                                      <p:to>
                                        <p:strVal val="visible"/>
                                      </p:to>
                                    </p:set>
                                  </p:childTnLst>
                                </p:cTn>
                              </p:par>
                              <p:par>
                                <p:cTn id="2729" presetID="1" presetClass="entr" presetSubtype="0" fill="hold" grpId="1" nodeType="withEffect">
                                  <p:stCondLst>
                                    <p:cond delay="0"/>
                                  </p:stCondLst>
                                  <p:childTnLst>
                                    <p:set>
                                      <p:cBhvr>
                                        <p:cTn id="2730" dur="1" fill="hold">
                                          <p:stCondLst>
                                            <p:cond delay="0"/>
                                          </p:stCondLst>
                                        </p:cTn>
                                        <p:tgtEl>
                                          <p:spTgt spid="264"/>
                                        </p:tgtEl>
                                        <p:attrNameLst>
                                          <p:attrName>style.visibility</p:attrName>
                                        </p:attrNameLst>
                                      </p:cBhvr>
                                      <p:to>
                                        <p:strVal val="visible"/>
                                      </p:to>
                                    </p:set>
                                  </p:childTnLst>
                                </p:cTn>
                              </p:par>
                              <p:par>
                                <p:cTn id="2731" presetID="10" presetClass="exit" presetSubtype="0" fill="hold" grpId="0" nodeType="withEffect">
                                  <p:stCondLst>
                                    <p:cond delay="0"/>
                                  </p:stCondLst>
                                  <p:childTnLst>
                                    <p:animEffect transition="out" filter="fade">
                                      <p:cBhvr>
                                        <p:cTn id="2732" dur="500"/>
                                        <p:tgtEl>
                                          <p:spTgt spid="271"/>
                                        </p:tgtEl>
                                      </p:cBhvr>
                                    </p:animEffect>
                                    <p:set>
                                      <p:cBhvr>
                                        <p:cTn id="2733"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2"/>
                  </p:tgtEl>
                </p:cond>
              </p:nextCondLst>
            </p:seq>
            <p:seq concurrent="1" nextAc="seek">
              <p:cTn id="2734" restart="whenNotActive" fill="hold" evtFilter="cancelBubble" nodeType="interactiveSeq">
                <p:stCondLst>
                  <p:cond evt="onClick" delay="0">
                    <p:tgtEl>
                      <p:spTgt spid="260"/>
                    </p:tgtEl>
                  </p:cond>
                </p:stCondLst>
                <p:endSync evt="end" delay="0">
                  <p:rtn val="all"/>
                </p:endSync>
                <p:childTnLst>
                  <p:par>
                    <p:cTn id="2735" fill="hold">
                      <p:stCondLst>
                        <p:cond delay="0"/>
                      </p:stCondLst>
                      <p:childTnLst>
                        <p:par>
                          <p:cTn id="2736" fill="hold">
                            <p:stCondLst>
                              <p:cond delay="0"/>
                            </p:stCondLst>
                            <p:childTnLst>
                              <p:par>
                                <p:cTn id="2737" presetID="1" presetClass="exit" presetSubtype="0" fill="hold" grpId="1" nodeType="clickEffect">
                                  <p:stCondLst>
                                    <p:cond delay="0"/>
                                  </p:stCondLst>
                                  <p:childTnLst>
                                    <p:set>
                                      <p:cBhvr>
                                        <p:cTn id="2738" dur="1" fill="hold">
                                          <p:stCondLst>
                                            <p:cond delay="0"/>
                                          </p:stCondLst>
                                        </p:cTn>
                                        <p:tgtEl>
                                          <p:spTgt spid="260"/>
                                        </p:tgtEl>
                                        <p:attrNameLst>
                                          <p:attrName>style.visibility</p:attrName>
                                        </p:attrNameLst>
                                      </p:cBhvr>
                                      <p:to>
                                        <p:strVal val="hidden"/>
                                      </p:to>
                                    </p:set>
                                  </p:childTnLst>
                                </p:cTn>
                              </p:par>
                              <p:par>
                                <p:cTn id="2739" presetID="1" presetClass="exit" presetSubtype="0" fill="hold" grpId="3" nodeType="withEffect">
                                  <p:stCondLst>
                                    <p:cond delay="0"/>
                                  </p:stCondLst>
                                  <p:childTnLst>
                                    <p:set>
                                      <p:cBhvr>
                                        <p:cTn id="2740" dur="1" fill="hold">
                                          <p:stCondLst>
                                            <p:cond delay="0"/>
                                          </p:stCondLst>
                                        </p:cTn>
                                        <p:tgtEl>
                                          <p:spTgt spid="264"/>
                                        </p:tgtEl>
                                        <p:attrNameLst>
                                          <p:attrName>style.visibility</p:attrName>
                                        </p:attrNameLst>
                                      </p:cBhvr>
                                      <p:to>
                                        <p:strVal val="hidden"/>
                                      </p:to>
                                    </p:set>
                                  </p:childTnLst>
                                </p:cTn>
                              </p:par>
                              <p:par>
                                <p:cTn id="2741" presetID="10" presetClass="entr" presetSubtype="0" fill="hold" grpId="6" nodeType="withEffect">
                                  <p:stCondLst>
                                    <p:cond delay="0"/>
                                  </p:stCondLst>
                                  <p:childTnLst>
                                    <p:set>
                                      <p:cBhvr>
                                        <p:cTn id="2742" dur="1" fill="hold">
                                          <p:stCondLst>
                                            <p:cond delay="0"/>
                                          </p:stCondLst>
                                        </p:cTn>
                                        <p:tgtEl>
                                          <p:spTgt spid="271"/>
                                        </p:tgtEl>
                                        <p:attrNameLst>
                                          <p:attrName>style.visibility</p:attrName>
                                        </p:attrNameLst>
                                      </p:cBhvr>
                                      <p:to>
                                        <p:strVal val="visible"/>
                                      </p:to>
                                    </p:set>
                                    <p:animEffect transition="in" filter="fade">
                                      <p:cBhvr>
                                        <p:cTn id="2743" dur="500"/>
                                        <p:tgtEl>
                                          <p:spTgt spid="271"/>
                                        </p:tgtEl>
                                      </p:cBhvr>
                                    </p:animEffect>
                                  </p:childTnLst>
                                </p:cTn>
                              </p:par>
                            </p:childTnLst>
                          </p:cTn>
                        </p:par>
                      </p:childTnLst>
                    </p:cTn>
                  </p:par>
                </p:childTnLst>
              </p:cTn>
              <p:nextCondLst>
                <p:cond evt="onClick" delay="0">
                  <p:tgtEl>
                    <p:spTgt spid="260"/>
                  </p:tgtEl>
                </p:cond>
              </p:nextCondLst>
            </p:seq>
            <p:seq concurrent="1" nextAc="seek">
              <p:cTn id="2744" restart="whenNotActive" fill="hold" evtFilter="cancelBubble" nodeType="interactiveSeq">
                <p:stCondLst>
                  <p:cond evt="onClick" delay="0">
                    <p:tgtEl>
                      <p:spTgt spid="255"/>
                    </p:tgtEl>
                  </p:cond>
                </p:stCondLst>
                <p:endSync evt="end" delay="0">
                  <p:rtn val="all"/>
                </p:endSync>
                <p:childTnLst>
                  <p:par>
                    <p:cTn id="2745" fill="hold">
                      <p:stCondLst>
                        <p:cond delay="0"/>
                      </p:stCondLst>
                      <p:childTnLst>
                        <p:par>
                          <p:cTn id="2746" fill="hold">
                            <p:stCondLst>
                              <p:cond delay="0"/>
                            </p:stCondLst>
                            <p:childTnLst>
                              <p:par>
                                <p:cTn id="2747" presetID="1" presetClass="exit" presetSubtype="0" fill="hold" grpId="1" nodeType="clickEffect">
                                  <p:stCondLst>
                                    <p:cond delay="0"/>
                                  </p:stCondLst>
                                  <p:childTnLst>
                                    <p:set>
                                      <p:cBhvr>
                                        <p:cTn id="2748" dur="1" fill="hold">
                                          <p:stCondLst>
                                            <p:cond delay="0"/>
                                          </p:stCondLst>
                                        </p:cTn>
                                        <p:tgtEl>
                                          <p:spTgt spid="255"/>
                                        </p:tgtEl>
                                        <p:attrNameLst>
                                          <p:attrName>style.visibility</p:attrName>
                                        </p:attrNameLst>
                                      </p:cBhvr>
                                      <p:to>
                                        <p:strVal val="hidden"/>
                                      </p:to>
                                    </p:set>
                                  </p:childTnLst>
                                </p:cTn>
                              </p:par>
                              <p:par>
                                <p:cTn id="2749" presetID="1" presetClass="exit" presetSubtype="0" fill="hold" grpId="4" nodeType="withEffect">
                                  <p:stCondLst>
                                    <p:cond delay="0"/>
                                  </p:stCondLst>
                                  <p:childTnLst>
                                    <p:set>
                                      <p:cBhvr>
                                        <p:cTn id="2750" dur="1" fill="hold">
                                          <p:stCondLst>
                                            <p:cond delay="0"/>
                                          </p:stCondLst>
                                        </p:cTn>
                                        <p:tgtEl>
                                          <p:spTgt spid="264"/>
                                        </p:tgtEl>
                                        <p:attrNameLst>
                                          <p:attrName>style.visibility</p:attrName>
                                        </p:attrNameLst>
                                      </p:cBhvr>
                                      <p:to>
                                        <p:strVal val="hidden"/>
                                      </p:to>
                                    </p:set>
                                  </p:childTnLst>
                                </p:cTn>
                              </p:par>
                              <p:par>
                                <p:cTn id="2751" presetID="10" presetClass="entr" presetSubtype="0" fill="hold" grpId="7" nodeType="withEffect">
                                  <p:stCondLst>
                                    <p:cond delay="0"/>
                                  </p:stCondLst>
                                  <p:childTnLst>
                                    <p:set>
                                      <p:cBhvr>
                                        <p:cTn id="2752" dur="1" fill="hold">
                                          <p:stCondLst>
                                            <p:cond delay="0"/>
                                          </p:stCondLst>
                                        </p:cTn>
                                        <p:tgtEl>
                                          <p:spTgt spid="271"/>
                                        </p:tgtEl>
                                        <p:attrNameLst>
                                          <p:attrName>style.visibility</p:attrName>
                                        </p:attrNameLst>
                                      </p:cBhvr>
                                      <p:to>
                                        <p:strVal val="visible"/>
                                      </p:to>
                                    </p:set>
                                    <p:animEffect transition="in" filter="fade">
                                      <p:cBhvr>
                                        <p:cTn id="2753" dur="500"/>
                                        <p:tgtEl>
                                          <p:spTgt spid="271"/>
                                        </p:tgtEl>
                                      </p:cBhvr>
                                    </p:animEffect>
                                  </p:childTnLst>
                                </p:cTn>
                              </p:par>
                            </p:childTnLst>
                          </p:cTn>
                        </p:par>
                      </p:childTnLst>
                    </p:cTn>
                  </p:par>
                </p:childTnLst>
              </p:cTn>
              <p:nextCondLst>
                <p:cond evt="onClick" delay="0">
                  <p:tgtEl>
                    <p:spTgt spid="255"/>
                  </p:tgtEl>
                </p:cond>
              </p:nextCondLst>
            </p:seq>
            <p:seq concurrent="1" nextAc="seek">
              <p:cTn id="2754" restart="whenNotActive" fill="hold" evtFilter="cancelBubble" nodeType="interactiveSeq">
                <p:stCondLst>
                  <p:cond evt="onClick" delay="0">
                    <p:tgtEl>
                      <p:spTgt spid="256"/>
                    </p:tgtEl>
                  </p:cond>
                </p:stCondLst>
                <p:endSync evt="end" delay="0">
                  <p:rtn val="all"/>
                </p:endSync>
                <p:childTnLst>
                  <p:par>
                    <p:cTn id="2755" fill="hold">
                      <p:stCondLst>
                        <p:cond delay="0"/>
                      </p:stCondLst>
                      <p:childTnLst>
                        <p:par>
                          <p:cTn id="2756" fill="hold">
                            <p:stCondLst>
                              <p:cond delay="0"/>
                            </p:stCondLst>
                            <p:childTnLst>
                              <p:par>
                                <p:cTn id="2757" presetID="1" presetClass="exit" presetSubtype="0" fill="hold" grpId="1" nodeType="clickEffect">
                                  <p:stCondLst>
                                    <p:cond delay="0"/>
                                  </p:stCondLst>
                                  <p:childTnLst>
                                    <p:set>
                                      <p:cBhvr>
                                        <p:cTn id="2758" dur="1" fill="hold">
                                          <p:stCondLst>
                                            <p:cond delay="0"/>
                                          </p:stCondLst>
                                        </p:cTn>
                                        <p:tgtEl>
                                          <p:spTgt spid="256"/>
                                        </p:tgtEl>
                                        <p:attrNameLst>
                                          <p:attrName>style.visibility</p:attrName>
                                        </p:attrNameLst>
                                      </p:cBhvr>
                                      <p:to>
                                        <p:strVal val="hidden"/>
                                      </p:to>
                                    </p:set>
                                  </p:childTnLst>
                                </p:cTn>
                              </p:par>
                              <p:par>
                                <p:cTn id="2759" presetID="10" presetClass="entr" presetSubtype="0" fill="hold" grpId="10" nodeType="withEffect">
                                  <p:stCondLst>
                                    <p:cond delay="0"/>
                                  </p:stCondLst>
                                  <p:childTnLst>
                                    <p:set>
                                      <p:cBhvr>
                                        <p:cTn id="2760" dur="1" fill="hold">
                                          <p:stCondLst>
                                            <p:cond delay="0"/>
                                          </p:stCondLst>
                                        </p:cTn>
                                        <p:tgtEl>
                                          <p:spTgt spid="271"/>
                                        </p:tgtEl>
                                        <p:attrNameLst>
                                          <p:attrName>style.visibility</p:attrName>
                                        </p:attrNameLst>
                                      </p:cBhvr>
                                      <p:to>
                                        <p:strVal val="visible"/>
                                      </p:to>
                                    </p:set>
                                    <p:animEffect transition="in" filter="fade">
                                      <p:cBhvr>
                                        <p:cTn id="2761" dur="500"/>
                                        <p:tgtEl>
                                          <p:spTgt spid="271"/>
                                        </p:tgtEl>
                                      </p:cBhvr>
                                    </p:animEffect>
                                  </p:childTnLst>
                                </p:cTn>
                              </p:par>
                            </p:childTnLst>
                          </p:cTn>
                        </p:par>
                      </p:childTnLst>
                    </p:cTn>
                  </p:par>
                </p:childTnLst>
              </p:cTn>
              <p:nextCondLst>
                <p:cond evt="onClick" delay="0">
                  <p:tgtEl>
                    <p:spTgt spid="256"/>
                  </p:tgtEl>
                </p:cond>
              </p:nextCondLst>
            </p:seq>
            <p:seq concurrent="1" nextAc="seek">
              <p:cTn id="2762" restart="whenNotActive" fill="hold" evtFilter="cancelBubble" nodeType="interactiveSeq">
                <p:stCondLst>
                  <p:cond evt="onClick" delay="0">
                    <p:tgtEl>
                      <p:spTgt spid="257"/>
                    </p:tgtEl>
                  </p:cond>
                </p:stCondLst>
                <p:endSync evt="end" delay="0">
                  <p:rtn val="all"/>
                </p:endSync>
                <p:childTnLst>
                  <p:par>
                    <p:cTn id="2763" fill="hold">
                      <p:stCondLst>
                        <p:cond delay="0"/>
                      </p:stCondLst>
                      <p:childTnLst>
                        <p:par>
                          <p:cTn id="2764" fill="hold">
                            <p:stCondLst>
                              <p:cond delay="0"/>
                            </p:stCondLst>
                            <p:childTnLst>
                              <p:par>
                                <p:cTn id="2765" presetID="1" presetClass="exit" presetSubtype="0" fill="hold" grpId="0" nodeType="clickEffect">
                                  <p:stCondLst>
                                    <p:cond delay="0"/>
                                  </p:stCondLst>
                                  <p:childTnLst>
                                    <p:set>
                                      <p:cBhvr>
                                        <p:cTn id="2766" dur="1" fill="hold">
                                          <p:stCondLst>
                                            <p:cond delay="0"/>
                                          </p:stCondLst>
                                        </p:cTn>
                                        <p:tgtEl>
                                          <p:spTgt spid="257"/>
                                        </p:tgtEl>
                                        <p:attrNameLst>
                                          <p:attrName>style.visibility</p:attrName>
                                        </p:attrNameLst>
                                      </p:cBhvr>
                                      <p:to>
                                        <p:strVal val="hidden"/>
                                      </p:to>
                                    </p:set>
                                  </p:childTnLst>
                                </p:cTn>
                              </p:par>
                              <p:par>
                                <p:cTn id="2767" presetID="10" presetClass="entr" presetSubtype="0" fill="hold" grpId="9" nodeType="withEffect">
                                  <p:stCondLst>
                                    <p:cond delay="0"/>
                                  </p:stCondLst>
                                  <p:childTnLst>
                                    <p:set>
                                      <p:cBhvr>
                                        <p:cTn id="2768" dur="1" fill="hold">
                                          <p:stCondLst>
                                            <p:cond delay="0"/>
                                          </p:stCondLst>
                                        </p:cTn>
                                        <p:tgtEl>
                                          <p:spTgt spid="271"/>
                                        </p:tgtEl>
                                        <p:attrNameLst>
                                          <p:attrName>style.visibility</p:attrName>
                                        </p:attrNameLst>
                                      </p:cBhvr>
                                      <p:to>
                                        <p:strVal val="visible"/>
                                      </p:to>
                                    </p:set>
                                    <p:animEffect transition="in" filter="fade">
                                      <p:cBhvr>
                                        <p:cTn id="2769" dur="500"/>
                                        <p:tgtEl>
                                          <p:spTgt spid="271"/>
                                        </p:tgtEl>
                                      </p:cBhvr>
                                    </p:animEffect>
                                  </p:childTnLst>
                                </p:cTn>
                              </p:par>
                            </p:childTnLst>
                          </p:cTn>
                        </p:par>
                      </p:childTnLst>
                    </p:cTn>
                  </p:par>
                </p:childTnLst>
              </p:cTn>
              <p:nextCondLst>
                <p:cond evt="onClick" delay="0">
                  <p:tgtEl>
                    <p:spTgt spid="257"/>
                  </p:tgtEl>
                </p:cond>
              </p:nextCondLst>
            </p:seq>
            <p:seq concurrent="1" nextAc="seek">
              <p:cTn id="2770" restart="whenNotActive" fill="hold" evtFilter="cancelBubble" nodeType="interactiveSeq">
                <p:stCondLst>
                  <p:cond evt="onClick" delay="0">
                    <p:tgtEl>
                      <p:spTgt spid="258"/>
                    </p:tgtEl>
                  </p:cond>
                </p:stCondLst>
                <p:endSync evt="end" delay="0">
                  <p:rtn val="all"/>
                </p:endSync>
                <p:childTnLst>
                  <p:par>
                    <p:cTn id="2771" fill="hold">
                      <p:stCondLst>
                        <p:cond delay="0"/>
                      </p:stCondLst>
                      <p:childTnLst>
                        <p:par>
                          <p:cTn id="2772" fill="hold">
                            <p:stCondLst>
                              <p:cond delay="0"/>
                            </p:stCondLst>
                            <p:childTnLst>
                              <p:par>
                                <p:cTn id="2773" presetID="1" presetClass="exit" presetSubtype="0" fill="hold" grpId="1" nodeType="clickEffect">
                                  <p:stCondLst>
                                    <p:cond delay="0"/>
                                  </p:stCondLst>
                                  <p:childTnLst>
                                    <p:set>
                                      <p:cBhvr>
                                        <p:cTn id="2774" dur="1" fill="hold">
                                          <p:stCondLst>
                                            <p:cond delay="0"/>
                                          </p:stCondLst>
                                        </p:cTn>
                                        <p:tgtEl>
                                          <p:spTgt spid="258"/>
                                        </p:tgtEl>
                                        <p:attrNameLst>
                                          <p:attrName>style.visibility</p:attrName>
                                        </p:attrNameLst>
                                      </p:cBhvr>
                                      <p:to>
                                        <p:strVal val="hidden"/>
                                      </p:to>
                                    </p:set>
                                  </p:childTnLst>
                                </p:cTn>
                              </p:par>
                              <p:par>
                                <p:cTn id="2775" presetID="1" presetClass="exit" presetSubtype="0" fill="hold" grpId="5" nodeType="withEffect">
                                  <p:stCondLst>
                                    <p:cond delay="0"/>
                                  </p:stCondLst>
                                  <p:childTnLst>
                                    <p:set>
                                      <p:cBhvr>
                                        <p:cTn id="2776" dur="1" fill="hold">
                                          <p:stCondLst>
                                            <p:cond delay="0"/>
                                          </p:stCondLst>
                                        </p:cTn>
                                        <p:tgtEl>
                                          <p:spTgt spid="264"/>
                                        </p:tgtEl>
                                        <p:attrNameLst>
                                          <p:attrName>style.visibility</p:attrName>
                                        </p:attrNameLst>
                                      </p:cBhvr>
                                      <p:to>
                                        <p:strVal val="hidden"/>
                                      </p:to>
                                    </p:set>
                                  </p:childTnLst>
                                </p:cTn>
                              </p:par>
                              <p:par>
                                <p:cTn id="2777" presetID="10" presetClass="entr" presetSubtype="0" fill="hold" grpId="11" nodeType="withEffect">
                                  <p:stCondLst>
                                    <p:cond delay="0"/>
                                  </p:stCondLst>
                                  <p:childTnLst>
                                    <p:set>
                                      <p:cBhvr>
                                        <p:cTn id="2778" dur="1" fill="hold">
                                          <p:stCondLst>
                                            <p:cond delay="0"/>
                                          </p:stCondLst>
                                        </p:cTn>
                                        <p:tgtEl>
                                          <p:spTgt spid="271"/>
                                        </p:tgtEl>
                                        <p:attrNameLst>
                                          <p:attrName>style.visibility</p:attrName>
                                        </p:attrNameLst>
                                      </p:cBhvr>
                                      <p:to>
                                        <p:strVal val="visible"/>
                                      </p:to>
                                    </p:set>
                                    <p:animEffect transition="in" filter="fade">
                                      <p:cBhvr>
                                        <p:cTn id="2779" dur="500"/>
                                        <p:tgtEl>
                                          <p:spTgt spid="271"/>
                                        </p:tgtEl>
                                      </p:cBhvr>
                                    </p:animEffect>
                                  </p:childTnLst>
                                </p:cTn>
                              </p:par>
                            </p:childTnLst>
                          </p:cTn>
                        </p:par>
                      </p:childTnLst>
                    </p:cTn>
                  </p:par>
                </p:childTnLst>
              </p:cTn>
              <p:nextCondLst>
                <p:cond evt="onClick" delay="0">
                  <p:tgtEl>
                    <p:spTgt spid="258"/>
                  </p:tgtEl>
                </p:cond>
              </p:nextCondLst>
            </p:seq>
            <p:seq concurrent="1" nextAc="seek">
              <p:cTn id="2780" restart="whenNotActive" fill="hold" evtFilter="cancelBubble" nodeType="interactiveSeq">
                <p:stCondLst>
                  <p:cond evt="onClick" delay="0">
                    <p:tgtEl>
                      <p:spTgt spid="259"/>
                    </p:tgtEl>
                  </p:cond>
                </p:stCondLst>
                <p:endSync evt="end" delay="0">
                  <p:rtn val="all"/>
                </p:endSync>
                <p:childTnLst>
                  <p:par>
                    <p:cTn id="2781" fill="hold">
                      <p:stCondLst>
                        <p:cond delay="0"/>
                      </p:stCondLst>
                      <p:childTnLst>
                        <p:par>
                          <p:cTn id="2782" fill="hold">
                            <p:stCondLst>
                              <p:cond delay="0"/>
                            </p:stCondLst>
                            <p:childTnLst>
                              <p:par>
                                <p:cTn id="2783" presetID="1" presetClass="exit" presetSubtype="0" fill="hold" grpId="1" nodeType="clickEffect">
                                  <p:stCondLst>
                                    <p:cond delay="0"/>
                                  </p:stCondLst>
                                  <p:childTnLst>
                                    <p:set>
                                      <p:cBhvr>
                                        <p:cTn id="2784" dur="1" fill="hold">
                                          <p:stCondLst>
                                            <p:cond delay="0"/>
                                          </p:stCondLst>
                                        </p:cTn>
                                        <p:tgtEl>
                                          <p:spTgt spid="259"/>
                                        </p:tgtEl>
                                        <p:attrNameLst>
                                          <p:attrName>style.visibility</p:attrName>
                                        </p:attrNameLst>
                                      </p:cBhvr>
                                      <p:to>
                                        <p:strVal val="hidden"/>
                                      </p:to>
                                    </p:set>
                                  </p:childTnLst>
                                </p:cTn>
                              </p:par>
                              <p:par>
                                <p:cTn id="2785" presetID="1" presetClass="exit" presetSubtype="0" fill="hold" grpId="1" nodeType="withEffect">
                                  <p:stCondLst>
                                    <p:cond delay="0"/>
                                  </p:stCondLst>
                                  <p:childTnLst>
                                    <p:set>
                                      <p:cBhvr>
                                        <p:cTn id="2786" dur="1" fill="hold">
                                          <p:stCondLst>
                                            <p:cond delay="0"/>
                                          </p:stCondLst>
                                        </p:cTn>
                                        <p:tgtEl>
                                          <p:spTgt spid="266"/>
                                        </p:tgtEl>
                                        <p:attrNameLst>
                                          <p:attrName>style.visibility</p:attrName>
                                        </p:attrNameLst>
                                      </p:cBhvr>
                                      <p:to>
                                        <p:strVal val="hidden"/>
                                      </p:to>
                                    </p:set>
                                  </p:childTnLst>
                                </p:cTn>
                              </p:par>
                              <p:par>
                                <p:cTn id="2787" presetID="10" presetClass="entr" presetSubtype="0" fill="hold" grpId="8" nodeType="withEffect">
                                  <p:stCondLst>
                                    <p:cond delay="0"/>
                                  </p:stCondLst>
                                  <p:childTnLst>
                                    <p:set>
                                      <p:cBhvr>
                                        <p:cTn id="2788" dur="1" fill="hold">
                                          <p:stCondLst>
                                            <p:cond delay="0"/>
                                          </p:stCondLst>
                                        </p:cTn>
                                        <p:tgtEl>
                                          <p:spTgt spid="271"/>
                                        </p:tgtEl>
                                        <p:attrNameLst>
                                          <p:attrName>style.visibility</p:attrName>
                                        </p:attrNameLst>
                                      </p:cBhvr>
                                      <p:to>
                                        <p:strVal val="visible"/>
                                      </p:to>
                                    </p:set>
                                    <p:animEffect transition="in" filter="fade">
                                      <p:cBhvr>
                                        <p:cTn id="2789" dur="500"/>
                                        <p:tgtEl>
                                          <p:spTgt spid="271"/>
                                        </p:tgtEl>
                                      </p:cBhvr>
                                    </p:animEffect>
                                  </p:childTnLst>
                                </p:cTn>
                              </p:par>
                            </p:childTnLst>
                          </p:cTn>
                        </p:par>
                      </p:childTnLst>
                    </p:cTn>
                  </p:par>
                </p:childTnLst>
              </p:cTn>
              <p:nextCondLst>
                <p:cond evt="onClick" delay="0">
                  <p:tgtEl>
                    <p:spTgt spid="259"/>
                  </p:tgtEl>
                </p:cond>
              </p:nextCondLst>
            </p:seq>
            <p:seq concurrent="1" nextAc="seek">
              <p:cTn id="2790" restart="whenNotActive" fill="hold" evtFilter="cancelBubble" nodeType="interactiveSeq">
                <p:stCondLst>
                  <p:cond evt="onClick" delay="0">
                    <p:tgtEl>
                      <p:spTgt spid="273"/>
                    </p:tgtEl>
                  </p:cond>
                </p:stCondLst>
                <p:endSync evt="end" delay="0">
                  <p:rtn val="all"/>
                </p:endSync>
                <p:childTnLst>
                  <p:par>
                    <p:cTn id="2791" fill="hold">
                      <p:stCondLst>
                        <p:cond delay="0"/>
                      </p:stCondLst>
                      <p:childTnLst>
                        <p:par>
                          <p:cTn id="2792" fill="hold">
                            <p:stCondLst>
                              <p:cond delay="0"/>
                            </p:stCondLst>
                            <p:childTnLst>
                              <p:par>
                                <p:cTn id="2793" presetID="1" presetClass="entr" presetSubtype="0" fill="hold" grpId="0" nodeType="clickEffect">
                                  <p:stCondLst>
                                    <p:cond delay="0"/>
                                  </p:stCondLst>
                                  <p:childTnLst>
                                    <p:set>
                                      <p:cBhvr>
                                        <p:cTn id="2794" dur="1" fill="hold">
                                          <p:stCondLst>
                                            <p:cond delay="0"/>
                                          </p:stCondLst>
                                        </p:cTn>
                                        <p:tgtEl>
                                          <p:spTgt spid="279"/>
                                        </p:tgtEl>
                                        <p:attrNameLst>
                                          <p:attrName>style.visibility</p:attrName>
                                        </p:attrNameLst>
                                      </p:cBhvr>
                                      <p:to>
                                        <p:strVal val="visible"/>
                                      </p:to>
                                    </p:set>
                                  </p:childTnLst>
                                </p:cTn>
                              </p:par>
                              <p:par>
                                <p:cTn id="2795" presetID="1" presetClass="entr" presetSubtype="0" fill="hold" grpId="0" nodeType="withEffect">
                                  <p:stCondLst>
                                    <p:cond delay="0"/>
                                  </p:stCondLst>
                                  <p:childTnLst>
                                    <p:set>
                                      <p:cBhvr>
                                        <p:cTn id="2796" dur="1" fill="hold">
                                          <p:stCondLst>
                                            <p:cond delay="0"/>
                                          </p:stCondLst>
                                        </p:cTn>
                                        <p:tgtEl>
                                          <p:spTgt spid="265"/>
                                        </p:tgtEl>
                                        <p:attrNameLst>
                                          <p:attrName>style.visibility</p:attrName>
                                        </p:attrNameLst>
                                      </p:cBhvr>
                                      <p:to>
                                        <p:strVal val="visible"/>
                                      </p:to>
                                    </p:set>
                                  </p:childTnLst>
                                </p:cTn>
                              </p:par>
                              <p:par>
                                <p:cTn id="2797" presetID="10" presetClass="exit" presetSubtype="0" fill="hold" grpId="0" nodeType="withEffect">
                                  <p:stCondLst>
                                    <p:cond delay="0"/>
                                  </p:stCondLst>
                                  <p:childTnLst>
                                    <p:animEffect transition="out" filter="fade">
                                      <p:cBhvr>
                                        <p:cTn id="2798" dur="500"/>
                                        <p:tgtEl>
                                          <p:spTgt spid="272"/>
                                        </p:tgtEl>
                                      </p:cBhvr>
                                    </p:animEffect>
                                    <p:set>
                                      <p:cBhvr>
                                        <p:cTn id="2799"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3"/>
                  </p:tgtEl>
                </p:cond>
              </p:nextCondLst>
            </p:seq>
            <p:seq concurrent="1" nextAc="seek">
              <p:cTn id="2800" restart="whenNotActive" fill="hold" evtFilter="cancelBubble" nodeType="interactiveSeq">
                <p:stCondLst>
                  <p:cond evt="onClick" delay="0">
                    <p:tgtEl>
                      <p:spTgt spid="274"/>
                    </p:tgtEl>
                  </p:cond>
                </p:stCondLst>
                <p:endSync evt="end" delay="0">
                  <p:rtn val="all"/>
                </p:endSync>
                <p:childTnLst>
                  <p:par>
                    <p:cTn id="2801" fill="hold">
                      <p:stCondLst>
                        <p:cond delay="0"/>
                      </p:stCondLst>
                      <p:childTnLst>
                        <p:par>
                          <p:cTn id="2802" fill="hold">
                            <p:stCondLst>
                              <p:cond delay="0"/>
                            </p:stCondLst>
                            <p:childTnLst>
                              <p:par>
                                <p:cTn id="2803" presetID="1" presetClass="entr" presetSubtype="0" fill="hold" grpId="0" nodeType="clickEffect">
                                  <p:stCondLst>
                                    <p:cond delay="0"/>
                                  </p:stCondLst>
                                  <p:childTnLst>
                                    <p:set>
                                      <p:cBhvr>
                                        <p:cTn id="2804" dur="1" fill="hold">
                                          <p:stCondLst>
                                            <p:cond delay="0"/>
                                          </p:stCondLst>
                                        </p:cTn>
                                        <p:tgtEl>
                                          <p:spTgt spid="280"/>
                                        </p:tgtEl>
                                        <p:attrNameLst>
                                          <p:attrName>style.visibility</p:attrName>
                                        </p:attrNameLst>
                                      </p:cBhvr>
                                      <p:to>
                                        <p:strVal val="visible"/>
                                      </p:to>
                                    </p:set>
                                  </p:childTnLst>
                                </p:cTn>
                              </p:par>
                              <p:par>
                                <p:cTn id="2805" presetID="10" presetClass="exit" presetSubtype="0" fill="hold" grpId="1" nodeType="withEffect">
                                  <p:stCondLst>
                                    <p:cond delay="0"/>
                                  </p:stCondLst>
                                  <p:childTnLst>
                                    <p:animEffect transition="out" filter="fade">
                                      <p:cBhvr>
                                        <p:cTn id="2806" dur="500"/>
                                        <p:tgtEl>
                                          <p:spTgt spid="272"/>
                                        </p:tgtEl>
                                      </p:cBhvr>
                                    </p:animEffect>
                                    <p:set>
                                      <p:cBhvr>
                                        <p:cTn id="2807"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4"/>
                  </p:tgtEl>
                </p:cond>
              </p:nextCondLst>
            </p:seq>
            <p:seq concurrent="1" nextAc="seek">
              <p:cTn id="2808" restart="whenNotActive" fill="hold" evtFilter="cancelBubble" nodeType="interactiveSeq">
                <p:stCondLst>
                  <p:cond evt="onClick" delay="0">
                    <p:tgtEl>
                      <p:spTgt spid="275"/>
                    </p:tgtEl>
                  </p:cond>
                </p:stCondLst>
                <p:endSync evt="end" delay="0">
                  <p:rtn val="all"/>
                </p:endSync>
                <p:childTnLst>
                  <p:par>
                    <p:cTn id="2809" fill="hold">
                      <p:stCondLst>
                        <p:cond delay="0"/>
                      </p:stCondLst>
                      <p:childTnLst>
                        <p:par>
                          <p:cTn id="2810" fill="hold">
                            <p:stCondLst>
                              <p:cond delay="0"/>
                            </p:stCondLst>
                            <p:childTnLst>
                              <p:par>
                                <p:cTn id="2811" presetID="1" presetClass="entr" presetSubtype="0" fill="hold" grpId="0" nodeType="clickEffect">
                                  <p:stCondLst>
                                    <p:cond delay="0"/>
                                  </p:stCondLst>
                                  <p:childTnLst>
                                    <p:set>
                                      <p:cBhvr>
                                        <p:cTn id="2812" dur="1" fill="hold">
                                          <p:stCondLst>
                                            <p:cond delay="0"/>
                                          </p:stCondLst>
                                        </p:cTn>
                                        <p:tgtEl>
                                          <p:spTgt spid="281"/>
                                        </p:tgtEl>
                                        <p:attrNameLst>
                                          <p:attrName>style.visibility</p:attrName>
                                        </p:attrNameLst>
                                      </p:cBhvr>
                                      <p:to>
                                        <p:strVal val="visible"/>
                                      </p:to>
                                    </p:set>
                                  </p:childTnLst>
                                </p:cTn>
                              </p:par>
                              <p:par>
                                <p:cTn id="2813" presetID="10" presetClass="exit" presetSubtype="0" fill="hold" grpId="2" nodeType="withEffect">
                                  <p:stCondLst>
                                    <p:cond delay="0"/>
                                  </p:stCondLst>
                                  <p:childTnLst>
                                    <p:animEffect transition="out" filter="fade">
                                      <p:cBhvr>
                                        <p:cTn id="2814" dur="500"/>
                                        <p:tgtEl>
                                          <p:spTgt spid="272"/>
                                        </p:tgtEl>
                                      </p:cBhvr>
                                    </p:animEffect>
                                    <p:set>
                                      <p:cBhvr>
                                        <p:cTn id="2815"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5"/>
                  </p:tgtEl>
                </p:cond>
              </p:nextCondLst>
            </p:seq>
            <p:seq concurrent="1" nextAc="seek">
              <p:cTn id="2816" restart="whenNotActive" fill="hold" evtFilter="cancelBubble" nodeType="interactiveSeq">
                <p:stCondLst>
                  <p:cond evt="onClick" delay="0">
                    <p:tgtEl>
                      <p:spTgt spid="277"/>
                    </p:tgtEl>
                  </p:cond>
                </p:stCondLst>
                <p:endSync evt="end" delay="0">
                  <p:rtn val="all"/>
                </p:endSync>
                <p:childTnLst>
                  <p:par>
                    <p:cTn id="2817" fill="hold">
                      <p:stCondLst>
                        <p:cond delay="0"/>
                      </p:stCondLst>
                      <p:childTnLst>
                        <p:par>
                          <p:cTn id="2818" fill="hold">
                            <p:stCondLst>
                              <p:cond delay="0"/>
                            </p:stCondLst>
                            <p:childTnLst>
                              <p:par>
                                <p:cTn id="2819" presetID="1" presetClass="entr" presetSubtype="0" fill="hold" grpId="0" nodeType="clickEffect">
                                  <p:stCondLst>
                                    <p:cond delay="0"/>
                                  </p:stCondLst>
                                  <p:childTnLst>
                                    <p:set>
                                      <p:cBhvr>
                                        <p:cTn id="2820" dur="1" fill="hold">
                                          <p:stCondLst>
                                            <p:cond delay="0"/>
                                          </p:stCondLst>
                                        </p:cTn>
                                        <p:tgtEl>
                                          <p:spTgt spid="283"/>
                                        </p:tgtEl>
                                        <p:attrNameLst>
                                          <p:attrName>style.visibility</p:attrName>
                                        </p:attrNameLst>
                                      </p:cBhvr>
                                      <p:to>
                                        <p:strVal val="visible"/>
                                      </p:to>
                                    </p:set>
                                  </p:childTnLst>
                                </p:cTn>
                              </p:par>
                              <p:par>
                                <p:cTn id="2821" presetID="1" presetClass="entr" presetSubtype="0" fill="hold" grpId="0" nodeType="withEffect">
                                  <p:stCondLst>
                                    <p:cond delay="0"/>
                                  </p:stCondLst>
                                  <p:childTnLst>
                                    <p:set>
                                      <p:cBhvr>
                                        <p:cTn id="2822" dur="1" fill="hold">
                                          <p:stCondLst>
                                            <p:cond delay="0"/>
                                          </p:stCondLst>
                                        </p:cTn>
                                        <p:tgtEl>
                                          <p:spTgt spid="263"/>
                                        </p:tgtEl>
                                        <p:attrNameLst>
                                          <p:attrName>style.visibility</p:attrName>
                                        </p:attrNameLst>
                                      </p:cBhvr>
                                      <p:to>
                                        <p:strVal val="visible"/>
                                      </p:to>
                                    </p:set>
                                  </p:childTnLst>
                                </p:cTn>
                              </p:par>
                              <p:par>
                                <p:cTn id="2823" presetID="10" presetClass="exit" presetSubtype="0" fill="hold" grpId="9" nodeType="withEffect">
                                  <p:stCondLst>
                                    <p:cond delay="0"/>
                                  </p:stCondLst>
                                  <p:childTnLst>
                                    <p:animEffect transition="out" filter="fade">
                                      <p:cBhvr>
                                        <p:cTn id="2824" dur="500"/>
                                        <p:tgtEl>
                                          <p:spTgt spid="272"/>
                                        </p:tgtEl>
                                      </p:cBhvr>
                                    </p:animEffect>
                                    <p:set>
                                      <p:cBhvr>
                                        <p:cTn id="2825"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7"/>
                  </p:tgtEl>
                </p:cond>
              </p:nextCondLst>
            </p:seq>
            <p:seq concurrent="1" nextAc="seek">
              <p:cTn id="2826" restart="whenNotActive" fill="hold" evtFilter="cancelBubble" nodeType="interactiveSeq">
                <p:stCondLst>
                  <p:cond evt="onClick" delay="0">
                    <p:tgtEl>
                      <p:spTgt spid="278"/>
                    </p:tgtEl>
                  </p:cond>
                </p:stCondLst>
                <p:endSync evt="end" delay="0">
                  <p:rtn val="all"/>
                </p:endSync>
                <p:childTnLst>
                  <p:par>
                    <p:cTn id="2827" fill="hold">
                      <p:stCondLst>
                        <p:cond delay="0"/>
                      </p:stCondLst>
                      <p:childTnLst>
                        <p:par>
                          <p:cTn id="2828" fill="hold">
                            <p:stCondLst>
                              <p:cond delay="0"/>
                            </p:stCondLst>
                            <p:childTnLst>
                              <p:par>
                                <p:cTn id="2829" presetID="1" presetClass="entr" presetSubtype="0" fill="hold" grpId="0" nodeType="clickEffect">
                                  <p:stCondLst>
                                    <p:cond delay="0"/>
                                  </p:stCondLst>
                                  <p:childTnLst>
                                    <p:set>
                                      <p:cBhvr>
                                        <p:cTn id="2830" dur="1" fill="hold">
                                          <p:stCondLst>
                                            <p:cond delay="0"/>
                                          </p:stCondLst>
                                        </p:cTn>
                                        <p:tgtEl>
                                          <p:spTgt spid="284"/>
                                        </p:tgtEl>
                                        <p:attrNameLst>
                                          <p:attrName>style.visibility</p:attrName>
                                        </p:attrNameLst>
                                      </p:cBhvr>
                                      <p:to>
                                        <p:strVal val="visible"/>
                                      </p:to>
                                    </p:set>
                                  </p:childTnLst>
                                </p:cTn>
                              </p:par>
                              <p:par>
                                <p:cTn id="2831" presetID="1" presetClass="entr" presetSubtype="0" fill="hold" grpId="1" nodeType="withEffect">
                                  <p:stCondLst>
                                    <p:cond delay="0"/>
                                  </p:stCondLst>
                                  <p:childTnLst>
                                    <p:set>
                                      <p:cBhvr>
                                        <p:cTn id="2832" dur="1" fill="hold">
                                          <p:stCondLst>
                                            <p:cond delay="0"/>
                                          </p:stCondLst>
                                        </p:cTn>
                                        <p:tgtEl>
                                          <p:spTgt spid="263"/>
                                        </p:tgtEl>
                                        <p:attrNameLst>
                                          <p:attrName>style.visibility</p:attrName>
                                        </p:attrNameLst>
                                      </p:cBhvr>
                                      <p:to>
                                        <p:strVal val="visible"/>
                                      </p:to>
                                    </p:set>
                                  </p:childTnLst>
                                </p:cTn>
                              </p:par>
                              <p:par>
                                <p:cTn id="2833" presetID="10" presetClass="exit" presetSubtype="0" fill="hold" grpId="10" nodeType="withEffect">
                                  <p:stCondLst>
                                    <p:cond delay="0"/>
                                  </p:stCondLst>
                                  <p:childTnLst>
                                    <p:animEffect transition="out" filter="fade">
                                      <p:cBhvr>
                                        <p:cTn id="2834" dur="500"/>
                                        <p:tgtEl>
                                          <p:spTgt spid="272"/>
                                        </p:tgtEl>
                                      </p:cBhvr>
                                    </p:animEffect>
                                    <p:set>
                                      <p:cBhvr>
                                        <p:cTn id="2835"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8"/>
                  </p:tgtEl>
                </p:cond>
              </p:nextCondLst>
            </p:seq>
            <p:seq concurrent="1" nextAc="seek">
              <p:cTn id="2836" restart="whenNotActive" fill="hold" evtFilter="cancelBubble" nodeType="interactiveSeq">
                <p:stCondLst>
                  <p:cond evt="onClick" delay="0">
                    <p:tgtEl>
                      <p:spTgt spid="276"/>
                    </p:tgtEl>
                  </p:cond>
                </p:stCondLst>
                <p:endSync evt="end" delay="0">
                  <p:rtn val="all"/>
                </p:endSync>
                <p:childTnLst>
                  <p:par>
                    <p:cTn id="2837" fill="hold">
                      <p:stCondLst>
                        <p:cond delay="0"/>
                      </p:stCondLst>
                      <p:childTnLst>
                        <p:par>
                          <p:cTn id="2838" fill="hold">
                            <p:stCondLst>
                              <p:cond delay="0"/>
                            </p:stCondLst>
                            <p:childTnLst>
                              <p:par>
                                <p:cTn id="2839" presetID="1" presetClass="entr" presetSubtype="0" fill="hold" grpId="0" nodeType="clickEffect">
                                  <p:stCondLst>
                                    <p:cond delay="0"/>
                                  </p:stCondLst>
                                  <p:childTnLst>
                                    <p:set>
                                      <p:cBhvr>
                                        <p:cTn id="2840" dur="1" fill="hold">
                                          <p:stCondLst>
                                            <p:cond delay="0"/>
                                          </p:stCondLst>
                                        </p:cTn>
                                        <p:tgtEl>
                                          <p:spTgt spid="282"/>
                                        </p:tgtEl>
                                        <p:attrNameLst>
                                          <p:attrName>style.visibility</p:attrName>
                                        </p:attrNameLst>
                                      </p:cBhvr>
                                      <p:to>
                                        <p:strVal val="visible"/>
                                      </p:to>
                                    </p:set>
                                  </p:childTnLst>
                                </p:cTn>
                              </p:par>
                              <p:par>
                                <p:cTn id="2841" presetID="1" presetClass="entr" presetSubtype="0" fill="hold" grpId="2" nodeType="withEffect">
                                  <p:stCondLst>
                                    <p:cond delay="0"/>
                                  </p:stCondLst>
                                  <p:childTnLst>
                                    <p:set>
                                      <p:cBhvr>
                                        <p:cTn id="2842" dur="1" fill="hold">
                                          <p:stCondLst>
                                            <p:cond delay="0"/>
                                          </p:stCondLst>
                                        </p:cTn>
                                        <p:tgtEl>
                                          <p:spTgt spid="263"/>
                                        </p:tgtEl>
                                        <p:attrNameLst>
                                          <p:attrName>style.visibility</p:attrName>
                                        </p:attrNameLst>
                                      </p:cBhvr>
                                      <p:to>
                                        <p:strVal val="visible"/>
                                      </p:to>
                                    </p:set>
                                  </p:childTnLst>
                                </p:cTn>
                              </p:par>
                              <p:par>
                                <p:cTn id="2843" presetID="10" presetClass="exit" presetSubtype="0" fill="hold" grpId="11" nodeType="withEffect">
                                  <p:stCondLst>
                                    <p:cond delay="0"/>
                                  </p:stCondLst>
                                  <p:childTnLst>
                                    <p:animEffect transition="out" filter="fade">
                                      <p:cBhvr>
                                        <p:cTn id="2844" dur="500"/>
                                        <p:tgtEl>
                                          <p:spTgt spid="272"/>
                                        </p:tgtEl>
                                      </p:cBhvr>
                                    </p:animEffect>
                                    <p:set>
                                      <p:cBhvr>
                                        <p:cTn id="2845"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6"/>
                  </p:tgtEl>
                </p:cond>
              </p:nextCondLst>
            </p:seq>
            <p:seq concurrent="1" nextAc="seek">
              <p:cTn id="2846" restart="whenNotActive" fill="hold" evtFilter="cancelBubble" nodeType="interactiveSeq">
                <p:stCondLst>
                  <p:cond evt="onClick" delay="0">
                    <p:tgtEl>
                      <p:spTgt spid="284"/>
                    </p:tgtEl>
                  </p:cond>
                </p:stCondLst>
                <p:endSync evt="end" delay="0">
                  <p:rtn val="all"/>
                </p:endSync>
                <p:childTnLst>
                  <p:par>
                    <p:cTn id="2847" fill="hold">
                      <p:stCondLst>
                        <p:cond delay="0"/>
                      </p:stCondLst>
                      <p:childTnLst>
                        <p:par>
                          <p:cTn id="2848" fill="hold">
                            <p:stCondLst>
                              <p:cond delay="0"/>
                            </p:stCondLst>
                            <p:childTnLst>
                              <p:par>
                                <p:cTn id="2849" presetID="1" presetClass="exit" presetSubtype="0" fill="hold" grpId="1" nodeType="clickEffect">
                                  <p:stCondLst>
                                    <p:cond delay="0"/>
                                  </p:stCondLst>
                                  <p:childTnLst>
                                    <p:set>
                                      <p:cBhvr>
                                        <p:cTn id="2850" dur="1" fill="hold">
                                          <p:stCondLst>
                                            <p:cond delay="0"/>
                                          </p:stCondLst>
                                        </p:cTn>
                                        <p:tgtEl>
                                          <p:spTgt spid="284"/>
                                        </p:tgtEl>
                                        <p:attrNameLst>
                                          <p:attrName>style.visibility</p:attrName>
                                        </p:attrNameLst>
                                      </p:cBhvr>
                                      <p:to>
                                        <p:strVal val="hidden"/>
                                      </p:to>
                                    </p:set>
                                  </p:childTnLst>
                                </p:cTn>
                              </p:par>
                              <p:par>
                                <p:cTn id="2851" presetID="1" presetClass="exit" presetSubtype="0" fill="hold" grpId="3" nodeType="withEffect">
                                  <p:stCondLst>
                                    <p:cond delay="0"/>
                                  </p:stCondLst>
                                  <p:childTnLst>
                                    <p:set>
                                      <p:cBhvr>
                                        <p:cTn id="2852" dur="1" fill="hold">
                                          <p:stCondLst>
                                            <p:cond delay="0"/>
                                          </p:stCondLst>
                                        </p:cTn>
                                        <p:tgtEl>
                                          <p:spTgt spid="263"/>
                                        </p:tgtEl>
                                        <p:attrNameLst>
                                          <p:attrName>style.visibility</p:attrName>
                                        </p:attrNameLst>
                                      </p:cBhvr>
                                      <p:to>
                                        <p:strVal val="hidden"/>
                                      </p:to>
                                    </p:set>
                                  </p:childTnLst>
                                </p:cTn>
                              </p:par>
                              <p:par>
                                <p:cTn id="2853" presetID="10" presetClass="entr" presetSubtype="0" fill="hold" grpId="3" nodeType="withEffect">
                                  <p:stCondLst>
                                    <p:cond delay="0"/>
                                  </p:stCondLst>
                                  <p:childTnLst>
                                    <p:set>
                                      <p:cBhvr>
                                        <p:cTn id="2854" dur="1" fill="hold">
                                          <p:stCondLst>
                                            <p:cond delay="0"/>
                                          </p:stCondLst>
                                        </p:cTn>
                                        <p:tgtEl>
                                          <p:spTgt spid="272"/>
                                        </p:tgtEl>
                                        <p:attrNameLst>
                                          <p:attrName>style.visibility</p:attrName>
                                        </p:attrNameLst>
                                      </p:cBhvr>
                                      <p:to>
                                        <p:strVal val="visible"/>
                                      </p:to>
                                    </p:set>
                                    <p:animEffect transition="in" filter="fade">
                                      <p:cBhvr>
                                        <p:cTn id="2855" dur="500"/>
                                        <p:tgtEl>
                                          <p:spTgt spid="272"/>
                                        </p:tgtEl>
                                      </p:cBhvr>
                                    </p:animEffect>
                                  </p:childTnLst>
                                </p:cTn>
                              </p:par>
                            </p:childTnLst>
                          </p:cTn>
                        </p:par>
                      </p:childTnLst>
                    </p:cTn>
                  </p:par>
                </p:childTnLst>
              </p:cTn>
              <p:nextCondLst>
                <p:cond evt="onClick" delay="0">
                  <p:tgtEl>
                    <p:spTgt spid="284"/>
                  </p:tgtEl>
                </p:cond>
              </p:nextCondLst>
            </p:seq>
            <p:seq concurrent="1" nextAc="seek">
              <p:cTn id="2856" restart="whenNotActive" fill="hold" evtFilter="cancelBubble" nodeType="interactiveSeq">
                <p:stCondLst>
                  <p:cond evt="onClick" delay="0">
                    <p:tgtEl>
                      <p:spTgt spid="279"/>
                    </p:tgtEl>
                  </p:cond>
                </p:stCondLst>
                <p:endSync evt="end" delay="0">
                  <p:rtn val="all"/>
                </p:endSync>
                <p:childTnLst>
                  <p:par>
                    <p:cTn id="2857" fill="hold">
                      <p:stCondLst>
                        <p:cond delay="0"/>
                      </p:stCondLst>
                      <p:childTnLst>
                        <p:par>
                          <p:cTn id="2858" fill="hold">
                            <p:stCondLst>
                              <p:cond delay="0"/>
                            </p:stCondLst>
                            <p:childTnLst>
                              <p:par>
                                <p:cTn id="2859" presetID="1" presetClass="exit" presetSubtype="0" fill="hold" grpId="1" nodeType="clickEffect">
                                  <p:stCondLst>
                                    <p:cond delay="0"/>
                                  </p:stCondLst>
                                  <p:childTnLst>
                                    <p:set>
                                      <p:cBhvr>
                                        <p:cTn id="2860" dur="1" fill="hold">
                                          <p:stCondLst>
                                            <p:cond delay="0"/>
                                          </p:stCondLst>
                                        </p:cTn>
                                        <p:tgtEl>
                                          <p:spTgt spid="279"/>
                                        </p:tgtEl>
                                        <p:attrNameLst>
                                          <p:attrName>style.visibility</p:attrName>
                                        </p:attrNameLst>
                                      </p:cBhvr>
                                      <p:to>
                                        <p:strVal val="hidden"/>
                                      </p:to>
                                    </p:set>
                                  </p:childTnLst>
                                </p:cTn>
                              </p:par>
                              <p:par>
                                <p:cTn id="2861" presetID="1" presetClass="exit" presetSubtype="0" fill="hold" grpId="1" nodeType="withEffect">
                                  <p:stCondLst>
                                    <p:cond delay="0"/>
                                  </p:stCondLst>
                                  <p:childTnLst>
                                    <p:set>
                                      <p:cBhvr>
                                        <p:cTn id="2862" dur="1" fill="hold">
                                          <p:stCondLst>
                                            <p:cond delay="0"/>
                                          </p:stCondLst>
                                        </p:cTn>
                                        <p:tgtEl>
                                          <p:spTgt spid="265"/>
                                        </p:tgtEl>
                                        <p:attrNameLst>
                                          <p:attrName>style.visibility</p:attrName>
                                        </p:attrNameLst>
                                      </p:cBhvr>
                                      <p:to>
                                        <p:strVal val="hidden"/>
                                      </p:to>
                                    </p:set>
                                  </p:childTnLst>
                                </p:cTn>
                              </p:par>
                              <p:par>
                                <p:cTn id="2863" presetID="10" presetClass="entr" presetSubtype="0" fill="hold" grpId="4" nodeType="withEffect">
                                  <p:stCondLst>
                                    <p:cond delay="0"/>
                                  </p:stCondLst>
                                  <p:childTnLst>
                                    <p:set>
                                      <p:cBhvr>
                                        <p:cTn id="2864" dur="1" fill="hold">
                                          <p:stCondLst>
                                            <p:cond delay="0"/>
                                          </p:stCondLst>
                                        </p:cTn>
                                        <p:tgtEl>
                                          <p:spTgt spid="272"/>
                                        </p:tgtEl>
                                        <p:attrNameLst>
                                          <p:attrName>style.visibility</p:attrName>
                                        </p:attrNameLst>
                                      </p:cBhvr>
                                      <p:to>
                                        <p:strVal val="visible"/>
                                      </p:to>
                                    </p:set>
                                    <p:animEffect transition="in" filter="fade">
                                      <p:cBhvr>
                                        <p:cTn id="2865" dur="500"/>
                                        <p:tgtEl>
                                          <p:spTgt spid="272"/>
                                        </p:tgtEl>
                                      </p:cBhvr>
                                    </p:animEffect>
                                  </p:childTnLst>
                                </p:cTn>
                              </p:par>
                            </p:childTnLst>
                          </p:cTn>
                        </p:par>
                      </p:childTnLst>
                    </p:cTn>
                  </p:par>
                </p:childTnLst>
              </p:cTn>
              <p:nextCondLst>
                <p:cond evt="onClick" delay="0">
                  <p:tgtEl>
                    <p:spTgt spid="279"/>
                  </p:tgtEl>
                </p:cond>
              </p:nextCondLst>
            </p:seq>
            <p:seq concurrent="1" nextAc="seek">
              <p:cTn id="2866" restart="whenNotActive" fill="hold" evtFilter="cancelBubble" nodeType="interactiveSeq">
                <p:stCondLst>
                  <p:cond evt="onClick" delay="0">
                    <p:tgtEl>
                      <p:spTgt spid="280"/>
                    </p:tgtEl>
                  </p:cond>
                </p:stCondLst>
                <p:endSync evt="end" delay="0">
                  <p:rtn val="all"/>
                </p:endSync>
                <p:childTnLst>
                  <p:par>
                    <p:cTn id="2867" fill="hold">
                      <p:stCondLst>
                        <p:cond delay="0"/>
                      </p:stCondLst>
                      <p:childTnLst>
                        <p:par>
                          <p:cTn id="2868" fill="hold">
                            <p:stCondLst>
                              <p:cond delay="0"/>
                            </p:stCondLst>
                            <p:childTnLst>
                              <p:par>
                                <p:cTn id="2869" presetID="1" presetClass="exit" presetSubtype="0" fill="hold" grpId="1" nodeType="clickEffect">
                                  <p:stCondLst>
                                    <p:cond delay="0"/>
                                  </p:stCondLst>
                                  <p:childTnLst>
                                    <p:set>
                                      <p:cBhvr>
                                        <p:cTn id="2870" dur="1" fill="hold">
                                          <p:stCondLst>
                                            <p:cond delay="0"/>
                                          </p:stCondLst>
                                        </p:cTn>
                                        <p:tgtEl>
                                          <p:spTgt spid="280"/>
                                        </p:tgtEl>
                                        <p:attrNameLst>
                                          <p:attrName>style.visibility</p:attrName>
                                        </p:attrNameLst>
                                      </p:cBhvr>
                                      <p:to>
                                        <p:strVal val="hidden"/>
                                      </p:to>
                                    </p:set>
                                  </p:childTnLst>
                                </p:cTn>
                              </p:par>
                              <p:par>
                                <p:cTn id="2871" presetID="10" presetClass="entr" presetSubtype="0" fill="hold" grpId="5" nodeType="withEffect">
                                  <p:stCondLst>
                                    <p:cond delay="0"/>
                                  </p:stCondLst>
                                  <p:childTnLst>
                                    <p:set>
                                      <p:cBhvr>
                                        <p:cTn id="2872" dur="1" fill="hold">
                                          <p:stCondLst>
                                            <p:cond delay="0"/>
                                          </p:stCondLst>
                                        </p:cTn>
                                        <p:tgtEl>
                                          <p:spTgt spid="272"/>
                                        </p:tgtEl>
                                        <p:attrNameLst>
                                          <p:attrName>style.visibility</p:attrName>
                                        </p:attrNameLst>
                                      </p:cBhvr>
                                      <p:to>
                                        <p:strVal val="visible"/>
                                      </p:to>
                                    </p:set>
                                    <p:animEffect transition="in" filter="fade">
                                      <p:cBhvr>
                                        <p:cTn id="2873" dur="500"/>
                                        <p:tgtEl>
                                          <p:spTgt spid="272"/>
                                        </p:tgtEl>
                                      </p:cBhvr>
                                    </p:animEffect>
                                  </p:childTnLst>
                                </p:cTn>
                              </p:par>
                            </p:childTnLst>
                          </p:cTn>
                        </p:par>
                      </p:childTnLst>
                    </p:cTn>
                  </p:par>
                </p:childTnLst>
              </p:cTn>
              <p:nextCondLst>
                <p:cond evt="onClick" delay="0">
                  <p:tgtEl>
                    <p:spTgt spid="280"/>
                  </p:tgtEl>
                </p:cond>
              </p:nextCondLst>
            </p:seq>
            <p:seq concurrent="1" nextAc="seek">
              <p:cTn id="2874" restart="whenNotActive" fill="hold" evtFilter="cancelBubble" nodeType="interactiveSeq">
                <p:stCondLst>
                  <p:cond evt="onClick" delay="0">
                    <p:tgtEl>
                      <p:spTgt spid="281"/>
                    </p:tgtEl>
                  </p:cond>
                </p:stCondLst>
                <p:endSync evt="end" delay="0">
                  <p:rtn val="all"/>
                </p:endSync>
                <p:childTnLst>
                  <p:par>
                    <p:cTn id="2875" fill="hold">
                      <p:stCondLst>
                        <p:cond delay="0"/>
                      </p:stCondLst>
                      <p:childTnLst>
                        <p:par>
                          <p:cTn id="2876" fill="hold">
                            <p:stCondLst>
                              <p:cond delay="0"/>
                            </p:stCondLst>
                            <p:childTnLst>
                              <p:par>
                                <p:cTn id="2877" presetID="1" presetClass="exit" presetSubtype="0" fill="hold" grpId="1" nodeType="clickEffect">
                                  <p:stCondLst>
                                    <p:cond delay="0"/>
                                  </p:stCondLst>
                                  <p:childTnLst>
                                    <p:set>
                                      <p:cBhvr>
                                        <p:cTn id="2878" dur="1" fill="hold">
                                          <p:stCondLst>
                                            <p:cond delay="0"/>
                                          </p:stCondLst>
                                        </p:cTn>
                                        <p:tgtEl>
                                          <p:spTgt spid="281"/>
                                        </p:tgtEl>
                                        <p:attrNameLst>
                                          <p:attrName>style.visibility</p:attrName>
                                        </p:attrNameLst>
                                      </p:cBhvr>
                                      <p:to>
                                        <p:strVal val="hidden"/>
                                      </p:to>
                                    </p:set>
                                  </p:childTnLst>
                                </p:cTn>
                              </p:par>
                              <p:par>
                                <p:cTn id="2879" presetID="10" presetClass="entr" presetSubtype="0" fill="hold" grpId="6" nodeType="withEffect">
                                  <p:stCondLst>
                                    <p:cond delay="0"/>
                                  </p:stCondLst>
                                  <p:childTnLst>
                                    <p:set>
                                      <p:cBhvr>
                                        <p:cTn id="2880" dur="1" fill="hold">
                                          <p:stCondLst>
                                            <p:cond delay="0"/>
                                          </p:stCondLst>
                                        </p:cTn>
                                        <p:tgtEl>
                                          <p:spTgt spid="272"/>
                                        </p:tgtEl>
                                        <p:attrNameLst>
                                          <p:attrName>style.visibility</p:attrName>
                                        </p:attrNameLst>
                                      </p:cBhvr>
                                      <p:to>
                                        <p:strVal val="visible"/>
                                      </p:to>
                                    </p:set>
                                    <p:animEffect transition="in" filter="fade">
                                      <p:cBhvr>
                                        <p:cTn id="2881" dur="500"/>
                                        <p:tgtEl>
                                          <p:spTgt spid="272"/>
                                        </p:tgtEl>
                                      </p:cBhvr>
                                    </p:animEffect>
                                  </p:childTnLst>
                                </p:cTn>
                              </p:par>
                            </p:childTnLst>
                          </p:cTn>
                        </p:par>
                      </p:childTnLst>
                    </p:cTn>
                  </p:par>
                </p:childTnLst>
              </p:cTn>
              <p:nextCondLst>
                <p:cond evt="onClick" delay="0">
                  <p:tgtEl>
                    <p:spTgt spid="281"/>
                  </p:tgtEl>
                </p:cond>
              </p:nextCondLst>
            </p:seq>
            <p:seq concurrent="1" nextAc="seek">
              <p:cTn id="2882" restart="whenNotActive" fill="hold" evtFilter="cancelBubble" nodeType="interactiveSeq">
                <p:stCondLst>
                  <p:cond evt="onClick" delay="0">
                    <p:tgtEl>
                      <p:spTgt spid="282"/>
                    </p:tgtEl>
                  </p:cond>
                </p:stCondLst>
                <p:endSync evt="end" delay="0">
                  <p:rtn val="all"/>
                </p:endSync>
                <p:childTnLst>
                  <p:par>
                    <p:cTn id="2883" fill="hold">
                      <p:stCondLst>
                        <p:cond delay="0"/>
                      </p:stCondLst>
                      <p:childTnLst>
                        <p:par>
                          <p:cTn id="2884" fill="hold">
                            <p:stCondLst>
                              <p:cond delay="0"/>
                            </p:stCondLst>
                            <p:childTnLst>
                              <p:par>
                                <p:cTn id="2885" presetID="1" presetClass="exit" presetSubtype="0" fill="hold" grpId="1" nodeType="clickEffect">
                                  <p:stCondLst>
                                    <p:cond delay="0"/>
                                  </p:stCondLst>
                                  <p:childTnLst>
                                    <p:set>
                                      <p:cBhvr>
                                        <p:cTn id="2886" dur="1" fill="hold">
                                          <p:stCondLst>
                                            <p:cond delay="0"/>
                                          </p:stCondLst>
                                        </p:cTn>
                                        <p:tgtEl>
                                          <p:spTgt spid="282"/>
                                        </p:tgtEl>
                                        <p:attrNameLst>
                                          <p:attrName>style.visibility</p:attrName>
                                        </p:attrNameLst>
                                      </p:cBhvr>
                                      <p:to>
                                        <p:strVal val="hidden"/>
                                      </p:to>
                                    </p:set>
                                  </p:childTnLst>
                                </p:cTn>
                              </p:par>
                              <p:par>
                                <p:cTn id="2887" presetID="1" presetClass="exit" presetSubtype="0" fill="hold" grpId="4" nodeType="withEffect">
                                  <p:stCondLst>
                                    <p:cond delay="0"/>
                                  </p:stCondLst>
                                  <p:childTnLst>
                                    <p:set>
                                      <p:cBhvr>
                                        <p:cTn id="2888" dur="1" fill="hold">
                                          <p:stCondLst>
                                            <p:cond delay="0"/>
                                          </p:stCondLst>
                                        </p:cTn>
                                        <p:tgtEl>
                                          <p:spTgt spid="263"/>
                                        </p:tgtEl>
                                        <p:attrNameLst>
                                          <p:attrName>style.visibility</p:attrName>
                                        </p:attrNameLst>
                                      </p:cBhvr>
                                      <p:to>
                                        <p:strVal val="hidden"/>
                                      </p:to>
                                    </p:set>
                                  </p:childTnLst>
                                </p:cTn>
                              </p:par>
                              <p:par>
                                <p:cTn id="2889" presetID="10" presetClass="entr" presetSubtype="0" fill="hold" grpId="8" nodeType="withEffect">
                                  <p:stCondLst>
                                    <p:cond delay="0"/>
                                  </p:stCondLst>
                                  <p:childTnLst>
                                    <p:set>
                                      <p:cBhvr>
                                        <p:cTn id="2890" dur="1" fill="hold">
                                          <p:stCondLst>
                                            <p:cond delay="0"/>
                                          </p:stCondLst>
                                        </p:cTn>
                                        <p:tgtEl>
                                          <p:spTgt spid="272"/>
                                        </p:tgtEl>
                                        <p:attrNameLst>
                                          <p:attrName>style.visibility</p:attrName>
                                        </p:attrNameLst>
                                      </p:cBhvr>
                                      <p:to>
                                        <p:strVal val="visible"/>
                                      </p:to>
                                    </p:set>
                                    <p:animEffect transition="in" filter="fade">
                                      <p:cBhvr>
                                        <p:cTn id="2891" dur="500"/>
                                        <p:tgtEl>
                                          <p:spTgt spid="272"/>
                                        </p:tgtEl>
                                      </p:cBhvr>
                                    </p:animEffect>
                                  </p:childTnLst>
                                </p:cTn>
                              </p:par>
                            </p:childTnLst>
                          </p:cTn>
                        </p:par>
                      </p:childTnLst>
                    </p:cTn>
                  </p:par>
                </p:childTnLst>
              </p:cTn>
              <p:nextCondLst>
                <p:cond evt="onClick" delay="0">
                  <p:tgtEl>
                    <p:spTgt spid="282"/>
                  </p:tgtEl>
                </p:cond>
              </p:nextCondLst>
            </p:seq>
            <p:seq concurrent="1" nextAc="seek">
              <p:cTn id="2892" restart="whenNotActive" fill="hold" evtFilter="cancelBubble" nodeType="interactiveSeq">
                <p:stCondLst>
                  <p:cond evt="onClick" delay="0">
                    <p:tgtEl>
                      <p:spTgt spid="283"/>
                    </p:tgtEl>
                  </p:cond>
                </p:stCondLst>
                <p:endSync evt="end" delay="0">
                  <p:rtn val="all"/>
                </p:endSync>
                <p:childTnLst>
                  <p:par>
                    <p:cTn id="2893" fill="hold">
                      <p:stCondLst>
                        <p:cond delay="0"/>
                      </p:stCondLst>
                      <p:childTnLst>
                        <p:par>
                          <p:cTn id="2894" fill="hold">
                            <p:stCondLst>
                              <p:cond delay="0"/>
                            </p:stCondLst>
                            <p:childTnLst>
                              <p:par>
                                <p:cTn id="2895" presetID="1" presetClass="exit" presetSubtype="0" fill="hold" grpId="1" nodeType="clickEffect">
                                  <p:stCondLst>
                                    <p:cond delay="0"/>
                                  </p:stCondLst>
                                  <p:childTnLst>
                                    <p:set>
                                      <p:cBhvr>
                                        <p:cTn id="2896" dur="1" fill="hold">
                                          <p:stCondLst>
                                            <p:cond delay="0"/>
                                          </p:stCondLst>
                                        </p:cTn>
                                        <p:tgtEl>
                                          <p:spTgt spid="283"/>
                                        </p:tgtEl>
                                        <p:attrNameLst>
                                          <p:attrName>style.visibility</p:attrName>
                                        </p:attrNameLst>
                                      </p:cBhvr>
                                      <p:to>
                                        <p:strVal val="hidden"/>
                                      </p:to>
                                    </p:set>
                                  </p:childTnLst>
                                </p:cTn>
                              </p:par>
                              <p:par>
                                <p:cTn id="2897" presetID="1" presetClass="exit" presetSubtype="0" fill="hold" grpId="5" nodeType="withEffect">
                                  <p:stCondLst>
                                    <p:cond delay="0"/>
                                  </p:stCondLst>
                                  <p:childTnLst>
                                    <p:set>
                                      <p:cBhvr>
                                        <p:cTn id="2898" dur="1" fill="hold">
                                          <p:stCondLst>
                                            <p:cond delay="0"/>
                                          </p:stCondLst>
                                        </p:cTn>
                                        <p:tgtEl>
                                          <p:spTgt spid="263"/>
                                        </p:tgtEl>
                                        <p:attrNameLst>
                                          <p:attrName>style.visibility</p:attrName>
                                        </p:attrNameLst>
                                      </p:cBhvr>
                                      <p:to>
                                        <p:strVal val="hidden"/>
                                      </p:to>
                                    </p:set>
                                  </p:childTnLst>
                                </p:cTn>
                              </p:par>
                              <p:par>
                                <p:cTn id="2899" presetID="10" presetClass="entr" presetSubtype="0" fill="hold" grpId="7" nodeType="withEffect">
                                  <p:stCondLst>
                                    <p:cond delay="0"/>
                                  </p:stCondLst>
                                  <p:childTnLst>
                                    <p:set>
                                      <p:cBhvr>
                                        <p:cTn id="2900" dur="1" fill="hold">
                                          <p:stCondLst>
                                            <p:cond delay="0"/>
                                          </p:stCondLst>
                                        </p:cTn>
                                        <p:tgtEl>
                                          <p:spTgt spid="272"/>
                                        </p:tgtEl>
                                        <p:attrNameLst>
                                          <p:attrName>style.visibility</p:attrName>
                                        </p:attrNameLst>
                                      </p:cBhvr>
                                      <p:to>
                                        <p:strVal val="visible"/>
                                      </p:to>
                                    </p:set>
                                    <p:animEffect transition="in" filter="fade">
                                      <p:cBhvr>
                                        <p:cTn id="2901" dur="500"/>
                                        <p:tgtEl>
                                          <p:spTgt spid="272"/>
                                        </p:tgtEl>
                                      </p:cBhvr>
                                    </p:animEffect>
                                  </p:childTnLst>
                                </p:cTn>
                              </p:par>
                            </p:childTnLst>
                          </p:cTn>
                        </p:par>
                      </p:childTnLst>
                    </p:cTn>
                  </p:par>
                </p:childTnLst>
              </p:cTn>
              <p:nextCondLst>
                <p:cond evt="onClick" delay="0">
                  <p:tgtEl>
                    <p:spTgt spid="283"/>
                  </p:tgtEl>
                </p:cond>
              </p:nextCondLst>
            </p:seq>
            <p:seq concurrent="1" nextAc="seek">
              <p:cTn id="2902" restart="whenNotActive" fill="hold" evtFilter="cancelBubble" nodeType="interactiveSeq">
                <p:stCondLst>
                  <p:cond evt="onClick" delay="0">
                    <p:tgtEl>
                      <p:spTgt spid="285"/>
                    </p:tgtEl>
                  </p:cond>
                </p:stCondLst>
                <p:endSync evt="end" delay="0">
                  <p:rtn val="all"/>
                </p:endSync>
                <p:childTnLst>
                  <p:par>
                    <p:cTn id="2903" fill="hold">
                      <p:stCondLst>
                        <p:cond delay="0"/>
                      </p:stCondLst>
                      <p:childTnLst>
                        <p:par>
                          <p:cTn id="2904" fill="hold">
                            <p:stCondLst>
                              <p:cond delay="0"/>
                            </p:stCondLst>
                            <p:childTnLst>
                              <p:par>
                                <p:cTn id="2905" presetID="1" presetClass="entr" presetSubtype="0" fill="hold" grpId="0" nodeType="clickEffect">
                                  <p:stCondLst>
                                    <p:cond delay="0"/>
                                  </p:stCondLst>
                                  <p:childTnLst>
                                    <p:set>
                                      <p:cBhvr>
                                        <p:cTn id="2906" dur="1" fill="hold">
                                          <p:stCondLst>
                                            <p:cond delay="0"/>
                                          </p:stCondLst>
                                        </p:cTn>
                                        <p:tgtEl>
                                          <p:spTgt spid="291"/>
                                        </p:tgtEl>
                                        <p:attrNameLst>
                                          <p:attrName>style.visibility</p:attrName>
                                        </p:attrNameLst>
                                      </p:cBhvr>
                                      <p:to>
                                        <p:strVal val="visible"/>
                                      </p:to>
                                    </p:set>
                                  </p:childTnLst>
                                </p:cTn>
                              </p:par>
                              <p:par>
                                <p:cTn id="2907" presetID="1" presetClass="entr" presetSubtype="0" fill="hold" grpId="2" nodeType="withEffect">
                                  <p:stCondLst>
                                    <p:cond delay="0"/>
                                  </p:stCondLst>
                                  <p:childTnLst>
                                    <p:set>
                                      <p:cBhvr>
                                        <p:cTn id="2908" dur="1" fill="hold">
                                          <p:stCondLst>
                                            <p:cond delay="0"/>
                                          </p:stCondLst>
                                        </p:cTn>
                                        <p:tgtEl>
                                          <p:spTgt spid="262"/>
                                        </p:tgtEl>
                                        <p:attrNameLst>
                                          <p:attrName>style.visibility</p:attrName>
                                        </p:attrNameLst>
                                      </p:cBhvr>
                                      <p:to>
                                        <p:strVal val="visible"/>
                                      </p:to>
                                    </p:set>
                                  </p:childTnLst>
                                </p:cTn>
                              </p:par>
                              <p:par>
                                <p:cTn id="2909" presetID="10" presetClass="exit" presetSubtype="0" fill="hold" grpId="1" nodeType="withEffect">
                                  <p:stCondLst>
                                    <p:cond delay="0"/>
                                  </p:stCondLst>
                                  <p:childTnLst>
                                    <p:animEffect transition="out" filter="fade">
                                      <p:cBhvr>
                                        <p:cTn id="2910" dur="500"/>
                                        <p:tgtEl>
                                          <p:spTgt spid="270"/>
                                        </p:tgtEl>
                                      </p:cBhvr>
                                    </p:animEffect>
                                    <p:set>
                                      <p:cBhvr>
                                        <p:cTn id="2911"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5"/>
                  </p:tgtEl>
                </p:cond>
              </p:nextCondLst>
            </p:seq>
            <p:seq concurrent="1" nextAc="seek">
              <p:cTn id="2912" restart="whenNotActive" fill="hold" evtFilter="cancelBubble" nodeType="interactiveSeq">
                <p:stCondLst>
                  <p:cond evt="onClick" delay="0">
                    <p:tgtEl>
                      <p:spTgt spid="286"/>
                    </p:tgtEl>
                  </p:cond>
                </p:stCondLst>
                <p:endSync evt="end" delay="0">
                  <p:rtn val="all"/>
                </p:endSync>
                <p:childTnLst>
                  <p:par>
                    <p:cTn id="2913" fill="hold">
                      <p:stCondLst>
                        <p:cond delay="0"/>
                      </p:stCondLst>
                      <p:childTnLst>
                        <p:par>
                          <p:cTn id="2914" fill="hold">
                            <p:stCondLst>
                              <p:cond delay="0"/>
                            </p:stCondLst>
                            <p:childTnLst>
                              <p:par>
                                <p:cTn id="2915" presetID="1" presetClass="entr" presetSubtype="0" fill="hold" grpId="0" nodeType="clickEffect">
                                  <p:stCondLst>
                                    <p:cond delay="0"/>
                                  </p:stCondLst>
                                  <p:childTnLst>
                                    <p:set>
                                      <p:cBhvr>
                                        <p:cTn id="2916" dur="1" fill="hold">
                                          <p:stCondLst>
                                            <p:cond delay="0"/>
                                          </p:stCondLst>
                                        </p:cTn>
                                        <p:tgtEl>
                                          <p:spTgt spid="292"/>
                                        </p:tgtEl>
                                        <p:attrNameLst>
                                          <p:attrName>style.visibility</p:attrName>
                                        </p:attrNameLst>
                                      </p:cBhvr>
                                      <p:to>
                                        <p:strVal val="visible"/>
                                      </p:to>
                                    </p:set>
                                  </p:childTnLst>
                                </p:cTn>
                              </p:par>
                              <p:par>
                                <p:cTn id="2917" presetID="10" presetClass="exit" presetSubtype="0" fill="hold" grpId="2" nodeType="withEffect">
                                  <p:stCondLst>
                                    <p:cond delay="0"/>
                                  </p:stCondLst>
                                  <p:childTnLst>
                                    <p:animEffect transition="out" filter="fade">
                                      <p:cBhvr>
                                        <p:cTn id="2918" dur="500"/>
                                        <p:tgtEl>
                                          <p:spTgt spid="270"/>
                                        </p:tgtEl>
                                      </p:cBhvr>
                                    </p:animEffect>
                                    <p:set>
                                      <p:cBhvr>
                                        <p:cTn id="2919"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6"/>
                  </p:tgtEl>
                </p:cond>
              </p:nextCondLst>
            </p:seq>
            <p:seq concurrent="1" nextAc="seek">
              <p:cTn id="2920" restart="whenNotActive" fill="hold" evtFilter="cancelBubble" nodeType="interactiveSeq">
                <p:stCondLst>
                  <p:cond evt="onClick" delay="0">
                    <p:tgtEl>
                      <p:spTgt spid="287"/>
                    </p:tgtEl>
                  </p:cond>
                </p:stCondLst>
                <p:endSync evt="end" delay="0">
                  <p:rtn val="all"/>
                </p:endSync>
                <p:childTnLst>
                  <p:par>
                    <p:cTn id="2921" fill="hold">
                      <p:stCondLst>
                        <p:cond delay="0"/>
                      </p:stCondLst>
                      <p:childTnLst>
                        <p:par>
                          <p:cTn id="2922" fill="hold">
                            <p:stCondLst>
                              <p:cond delay="0"/>
                            </p:stCondLst>
                            <p:childTnLst>
                              <p:par>
                                <p:cTn id="2923" presetID="1" presetClass="entr" presetSubtype="0" fill="hold" grpId="1" nodeType="clickEffect">
                                  <p:stCondLst>
                                    <p:cond delay="0"/>
                                  </p:stCondLst>
                                  <p:childTnLst>
                                    <p:set>
                                      <p:cBhvr>
                                        <p:cTn id="2924" dur="1" fill="hold">
                                          <p:stCondLst>
                                            <p:cond delay="0"/>
                                          </p:stCondLst>
                                        </p:cTn>
                                        <p:tgtEl>
                                          <p:spTgt spid="293"/>
                                        </p:tgtEl>
                                        <p:attrNameLst>
                                          <p:attrName>style.visibility</p:attrName>
                                        </p:attrNameLst>
                                      </p:cBhvr>
                                      <p:to>
                                        <p:strVal val="visible"/>
                                      </p:to>
                                    </p:set>
                                  </p:childTnLst>
                                </p:cTn>
                              </p:par>
                              <p:par>
                                <p:cTn id="2925" presetID="10" presetClass="exit" presetSubtype="0" fill="hold" grpId="5" nodeType="withEffect">
                                  <p:stCondLst>
                                    <p:cond delay="0"/>
                                  </p:stCondLst>
                                  <p:childTnLst>
                                    <p:animEffect transition="out" filter="fade">
                                      <p:cBhvr>
                                        <p:cTn id="2926" dur="500"/>
                                        <p:tgtEl>
                                          <p:spTgt spid="270"/>
                                        </p:tgtEl>
                                      </p:cBhvr>
                                    </p:animEffect>
                                    <p:set>
                                      <p:cBhvr>
                                        <p:cTn id="2927"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7"/>
                  </p:tgtEl>
                </p:cond>
              </p:nextCondLst>
            </p:seq>
            <p:seq concurrent="1" nextAc="seek">
              <p:cTn id="2928" restart="whenNotActive" fill="hold" evtFilter="cancelBubble" nodeType="interactiveSeq">
                <p:stCondLst>
                  <p:cond evt="onClick" delay="0">
                    <p:tgtEl>
                      <p:spTgt spid="289"/>
                    </p:tgtEl>
                  </p:cond>
                </p:stCondLst>
                <p:endSync evt="end" delay="0">
                  <p:rtn val="all"/>
                </p:endSync>
                <p:childTnLst>
                  <p:par>
                    <p:cTn id="2929" fill="hold">
                      <p:stCondLst>
                        <p:cond delay="0"/>
                      </p:stCondLst>
                      <p:childTnLst>
                        <p:par>
                          <p:cTn id="2930" fill="hold">
                            <p:stCondLst>
                              <p:cond delay="0"/>
                            </p:stCondLst>
                            <p:childTnLst>
                              <p:par>
                                <p:cTn id="2931" presetID="1" presetClass="entr" presetSubtype="0" fill="hold" grpId="0" nodeType="clickEffect">
                                  <p:stCondLst>
                                    <p:cond delay="0"/>
                                  </p:stCondLst>
                                  <p:childTnLst>
                                    <p:set>
                                      <p:cBhvr>
                                        <p:cTn id="2932" dur="1" fill="hold">
                                          <p:stCondLst>
                                            <p:cond delay="0"/>
                                          </p:stCondLst>
                                        </p:cTn>
                                        <p:tgtEl>
                                          <p:spTgt spid="295"/>
                                        </p:tgtEl>
                                        <p:attrNameLst>
                                          <p:attrName>style.visibility</p:attrName>
                                        </p:attrNameLst>
                                      </p:cBhvr>
                                      <p:to>
                                        <p:strVal val="visible"/>
                                      </p:to>
                                    </p:set>
                                  </p:childTnLst>
                                </p:cTn>
                              </p:par>
                              <p:par>
                                <p:cTn id="2933" presetID="1" presetClass="entr" presetSubtype="0" fill="hold" grpId="0" nodeType="withEffect">
                                  <p:stCondLst>
                                    <p:cond delay="0"/>
                                  </p:stCondLst>
                                  <p:childTnLst>
                                    <p:set>
                                      <p:cBhvr>
                                        <p:cTn id="2934" dur="1" fill="hold">
                                          <p:stCondLst>
                                            <p:cond delay="0"/>
                                          </p:stCondLst>
                                        </p:cTn>
                                        <p:tgtEl>
                                          <p:spTgt spid="262"/>
                                        </p:tgtEl>
                                        <p:attrNameLst>
                                          <p:attrName>style.visibility</p:attrName>
                                        </p:attrNameLst>
                                      </p:cBhvr>
                                      <p:to>
                                        <p:strVal val="visible"/>
                                      </p:to>
                                    </p:set>
                                  </p:childTnLst>
                                </p:cTn>
                              </p:par>
                              <p:par>
                                <p:cTn id="2935" presetID="10" presetClass="exit" presetSubtype="0" fill="hold" grpId="4" nodeType="withEffect">
                                  <p:stCondLst>
                                    <p:cond delay="0"/>
                                  </p:stCondLst>
                                  <p:childTnLst>
                                    <p:animEffect transition="out" filter="fade">
                                      <p:cBhvr>
                                        <p:cTn id="2936" dur="500"/>
                                        <p:tgtEl>
                                          <p:spTgt spid="270"/>
                                        </p:tgtEl>
                                      </p:cBhvr>
                                    </p:animEffect>
                                    <p:set>
                                      <p:cBhvr>
                                        <p:cTn id="2937"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9"/>
                  </p:tgtEl>
                </p:cond>
              </p:nextCondLst>
            </p:seq>
            <p:seq concurrent="1" nextAc="seek">
              <p:cTn id="2938" restart="whenNotActive" fill="hold" evtFilter="cancelBubble" nodeType="interactiveSeq">
                <p:stCondLst>
                  <p:cond evt="onClick" delay="0">
                    <p:tgtEl>
                      <p:spTgt spid="290"/>
                    </p:tgtEl>
                  </p:cond>
                </p:stCondLst>
                <p:endSync evt="end" delay="0">
                  <p:rtn val="all"/>
                </p:endSync>
                <p:childTnLst>
                  <p:par>
                    <p:cTn id="2939" fill="hold">
                      <p:stCondLst>
                        <p:cond delay="0"/>
                      </p:stCondLst>
                      <p:childTnLst>
                        <p:par>
                          <p:cTn id="2940" fill="hold">
                            <p:stCondLst>
                              <p:cond delay="0"/>
                            </p:stCondLst>
                            <p:childTnLst>
                              <p:par>
                                <p:cTn id="2941" presetID="1" presetClass="entr" presetSubtype="0" fill="hold" grpId="0" nodeType="clickEffect">
                                  <p:stCondLst>
                                    <p:cond delay="0"/>
                                  </p:stCondLst>
                                  <p:childTnLst>
                                    <p:set>
                                      <p:cBhvr>
                                        <p:cTn id="2942" dur="1" fill="hold">
                                          <p:stCondLst>
                                            <p:cond delay="0"/>
                                          </p:stCondLst>
                                        </p:cTn>
                                        <p:tgtEl>
                                          <p:spTgt spid="296"/>
                                        </p:tgtEl>
                                        <p:attrNameLst>
                                          <p:attrName>style.visibility</p:attrName>
                                        </p:attrNameLst>
                                      </p:cBhvr>
                                      <p:to>
                                        <p:strVal val="visible"/>
                                      </p:to>
                                    </p:set>
                                  </p:childTnLst>
                                </p:cTn>
                              </p:par>
                              <p:par>
                                <p:cTn id="2943" presetID="1" presetClass="entr" presetSubtype="0" fill="hold" grpId="1" nodeType="withEffect">
                                  <p:stCondLst>
                                    <p:cond delay="0"/>
                                  </p:stCondLst>
                                  <p:childTnLst>
                                    <p:set>
                                      <p:cBhvr>
                                        <p:cTn id="2944" dur="1" fill="hold">
                                          <p:stCondLst>
                                            <p:cond delay="0"/>
                                          </p:stCondLst>
                                        </p:cTn>
                                        <p:tgtEl>
                                          <p:spTgt spid="262"/>
                                        </p:tgtEl>
                                        <p:attrNameLst>
                                          <p:attrName>style.visibility</p:attrName>
                                        </p:attrNameLst>
                                      </p:cBhvr>
                                      <p:to>
                                        <p:strVal val="visible"/>
                                      </p:to>
                                    </p:set>
                                  </p:childTnLst>
                                </p:cTn>
                              </p:par>
                              <p:par>
                                <p:cTn id="2945" presetID="10" presetClass="exit" presetSubtype="0" fill="hold" grpId="3" nodeType="withEffect">
                                  <p:stCondLst>
                                    <p:cond delay="0"/>
                                  </p:stCondLst>
                                  <p:childTnLst>
                                    <p:animEffect transition="out" filter="fade">
                                      <p:cBhvr>
                                        <p:cTn id="2946" dur="500"/>
                                        <p:tgtEl>
                                          <p:spTgt spid="270"/>
                                        </p:tgtEl>
                                      </p:cBhvr>
                                    </p:animEffect>
                                    <p:set>
                                      <p:cBhvr>
                                        <p:cTn id="2947"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90"/>
                  </p:tgtEl>
                </p:cond>
              </p:nextCondLst>
            </p:seq>
            <p:seq concurrent="1" nextAc="seek">
              <p:cTn id="2948" restart="whenNotActive" fill="hold" evtFilter="cancelBubble" nodeType="interactiveSeq">
                <p:stCondLst>
                  <p:cond evt="onClick" delay="0">
                    <p:tgtEl>
                      <p:spTgt spid="288"/>
                    </p:tgtEl>
                  </p:cond>
                </p:stCondLst>
                <p:endSync evt="end" delay="0">
                  <p:rtn val="all"/>
                </p:endSync>
                <p:childTnLst>
                  <p:par>
                    <p:cTn id="2949" fill="hold">
                      <p:stCondLst>
                        <p:cond delay="0"/>
                      </p:stCondLst>
                      <p:childTnLst>
                        <p:par>
                          <p:cTn id="2950" fill="hold">
                            <p:stCondLst>
                              <p:cond delay="0"/>
                            </p:stCondLst>
                            <p:childTnLst>
                              <p:par>
                                <p:cTn id="2951" presetID="1" presetClass="entr" presetSubtype="0" fill="hold" grpId="0" nodeType="clickEffect">
                                  <p:stCondLst>
                                    <p:cond delay="0"/>
                                  </p:stCondLst>
                                  <p:childTnLst>
                                    <p:set>
                                      <p:cBhvr>
                                        <p:cTn id="2952" dur="1" fill="hold">
                                          <p:stCondLst>
                                            <p:cond delay="0"/>
                                          </p:stCondLst>
                                        </p:cTn>
                                        <p:tgtEl>
                                          <p:spTgt spid="294"/>
                                        </p:tgtEl>
                                        <p:attrNameLst>
                                          <p:attrName>style.visibility</p:attrName>
                                        </p:attrNameLst>
                                      </p:cBhvr>
                                      <p:to>
                                        <p:strVal val="visible"/>
                                      </p:to>
                                    </p:set>
                                  </p:childTnLst>
                                </p:cTn>
                              </p:par>
                              <p:par>
                                <p:cTn id="2953" presetID="1" presetClass="entr" presetSubtype="0" fill="hold" grpId="0" nodeType="withEffect">
                                  <p:stCondLst>
                                    <p:cond delay="0"/>
                                  </p:stCondLst>
                                  <p:childTnLst>
                                    <p:set>
                                      <p:cBhvr>
                                        <p:cTn id="2954" dur="1" fill="hold">
                                          <p:stCondLst>
                                            <p:cond delay="0"/>
                                          </p:stCondLst>
                                        </p:cTn>
                                        <p:tgtEl>
                                          <p:spTgt spid="267"/>
                                        </p:tgtEl>
                                        <p:attrNameLst>
                                          <p:attrName>style.visibility</p:attrName>
                                        </p:attrNameLst>
                                      </p:cBhvr>
                                      <p:to>
                                        <p:strVal val="visible"/>
                                      </p:to>
                                    </p:set>
                                  </p:childTnLst>
                                </p:cTn>
                              </p:par>
                              <p:par>
                                <p:cTn id="2955" presetID="10" presetClass="exit" presetSubtype="0" fill="hold" grpId="0" nodeType="withEffect">
                                  <p:stCondLst>
                                    <p:cond delay="0"/>
                                  </p:stCondLst>
                                  <p:childTnLst>
                                    <p:animEffect transition="out" filter="fade">
                                      <p:cBhvr>
                                        <p:cTn id="2956" dur="500"/>
                                        <p:tgtEl>
                                          <p:spTgt spid="270"/>
                                        </p:tgtEl>
                                      </p:cBhvr>
                                    </p:animEffect>
                                    <p:set>
                                      <p:cBhvr>
                                        <p:cTn id="2957"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8"/>
                  </p:tgtEl>
                </p:cond>
              </p:nextCondLst>
            </p:seq>
            <p:seq concurrent="1" nextAc="seek">
              <p:cTn id="2958" restart="whenNotActive" fill="hold" evtFilter="cancelBubble" nodeType="interactiveSeq">
                <p:stCondLst>
                  <p:cond evt="onClick" delay="0">
                    <p:tgtEl>
                      <p:spTgt spid="296"/>
                    </p:tgtEl>
                  </p:cond>
                </p:stCondLst>
                <p:endSync evt="end" delay="0">
                  <p:rtn val="all"/>
                </p:endSync>
                <p:childTnLst>
                  <p:par>
                    <p:cTn id="2959" fill="hold">
                      <p:stCondLst>
                        <p:cond delay="0"/>
                      </p:stCondLst>
                      <p:childTnLst>
                        <p:par>
                          <p:cTn id="2960" fill="hold">
                            <p:stCondLst>
                              <p:cond delay="0"/>
                            </p:stCondLst>
                            <p:childTnLst>
                              <p:par>
                                <p:cTn id="2961" presetID="1" presetClass="exit" presetSubtype="0" fill="hold" grpId="1" nodeType="clickEffect">
                                  <p:stCondLst>
                                    <p:cond delay="0"/>
                                  </p:stCondLst>
                                  <p:childTnLst>
                                    <p:set>
                                      <p:cBhvr>
                                        <p:cTn id="2962" dur="1" fill="hold">
                                          <p:stCondLst>
                                            <p:cond delay="0"/>
                                          </p:stCondLst>
                                        </p:cTn>
                                        <p:tgtEl>
                                          <p:spTgt spid="296"/>
                                        </p:tgtEl>
                                        <p:attrNameLst>
                                          <p:attrName>style.visibility</p:attrName>
                                        </p:attrNameLst>
                                      </p:cBhvr>
                                      <p:to>
                                        <p:strVal val="hidden"/>
                                      </p:to>
                                    </p:set>
                                  </p:childTnLst>
                                </p:cTn>
                              </p:par>
                              <p:par>
                                <p:cTn id="2963" presetID="1" presetClass="exit" presetSubtype="0" fill="hold" grpId="4" nodeType="withEffect">
                                  <p:stCondLst>
                                    <p:cond delay="0"/>
                                  </p:stCondLst>
                                  <p:childTnLst>
                                    <p:set>
                                      <p:cBhvr>
                                        <p:cTn id="2964" dur="1" fill="hold">
                                          <p:stCondLst>
                                            <p:cond delay="0"/>
                                          </p:stCondLst>
                                        </p:cTn>
                                        <p:tgtEl>
                                          <p:spTgt spid="262"/>
                                        </p:tgtEl>
                                        <p:attrNameLst>
                                          <p:attrName>style.visibility</p:attrName>
                                        </p:attrNameLst>
                                      </p:cBhvr>
                                      <p:to>
                                        <p:strVal val="hidden"/>
                                      </p:to>
                                    </p:set>
                                  </p:childTnLst>
                                </p:cTn>
                              </p:par>
                              <p:par>
                                <p:cTn id="2965" presetID="10" presetClass="entr" presetSubtype="0" fill="hold" grpId="6" nodeType="withEffect">
                                  <p:stCondLst>
                                    <p:cond delay="0"/>
                                  </p:stCondLst>
                                  <p:childTnLst>
                                    <p:set>
                                      <p:cBhvr>
                                        <p:cTn id="2966" dur="1" fill="hold">
                                          <p:stCondLst>
                                            <p:cond delay="0"/>
                                          </p:stCondLst>
                                        </p:cTn>
                                        <p:tgtEl>
                                          <p:spTgt spid="270"/>
                                        </p:tgtEl>
                                        <p:attrNameLst>
                                          <p:attrName>style.visibility</p:attrName>
                                        </p:attrNameLst>
                                      </p:cBhvr>
                                      <p:to>
                                        <p:strVal val="visible"/>
                                      </p:to>
                                    </p:set>
                                    <p:animEffect transition="in" filter="fade">
                                      <p:cBhvr>
                                        <p:cTn id="2967" dur="500"/>
                                        <p:tgtEl>
                                          <p:spTgt spid="270"/>
                                        </p:tgtEl>
                                      </p:cBhvr>
                                    </p:animEffect>
                                  </p:childTnLst>
                                </p:cTn>
                              </p:par>
                            </p:childTnLst>
                          </p:cTn>
                        </p:par>
                      </p:childTnLst>
                    </p:cTn>
                  </p:par>
                </p:childTnLst>
              </p:cTn>
              <p:nextCondLst>
                <p:cond evt="onClick" delay="0">
                  <p:tgtEl>
                    <p:spTgt spid="296"/>
                  </p:tgtEl>
                </p:cond>
              </p:nextCondLst>
            </p:seq>
            <p:seq concurrent="1" nextAc="seek">
              <p:cTn id="2968" restart="whenNotActive" fill="hold" evtFilter="cancelBubble" nodeType="interactiveSeq">
                <p:stCondLst>
                  <p:cond evt="onClick" delay="0">
                    <p:tgtEl>
                      <p:spTgt spid="291"/>
                    </p:tgtEl>
                  </p:cond>
                </p:stCondLst>
                <p:endSync evt="end" delay="0">
                  <p:rtn val="all"/>
                </p:endSync>
                <p:childTnLst>
                  <p:par>
                    <p:cTn id="2969" fill="hold">
                      <p:stCondLst>
                        <p:cond delay="0"/>
                      </p:stCondLst>
                      <p:childTnLst>
                        <p:par>
                          <p:cTn id="2970" fill="hold">
                            <p:stCondLst>
                              <p:cond delay="0"/>
                            </p:stCondLst>
                            <p:childTnLst>
                              <p:par>
                                <p:cTn id="2971" presetID="1" presetClass="exit" presetSubtype="0" fill="hold" grpId="1" nodeType="clickEffect">
                                  <p:stCondLst>
                                    <p:cond delay="0"/>
                                  </p:stCondLst>
                                  <p:childTnLst>
                                    <p:set>
                                      <p:cBhvr>
                                        <p:cTn id="2972" dur="1" fill="hold">
                                          <p:stCondLst>
                                            <p:cond delay="0"/>
                                          </p:stCondLst>
                                        </p:cTn>
                                        <p:tgtEl>
                                          <p:spTgt spid="291"/>
                                        </p:tgtEl>
                                        <p:attrNameLst>
                                          <p:attrName>style.visibility</p:attrName>
                                        </p:attrNameLst>
                                      </p:cBhvr>
                                      <p:to>
                                        <p:strVal val="hidden"/>
                                      </p:to>
                                    </p:set>
                                  </p:childTnLst>
                                </p:cTn>
                              </p:par>
                              <p:par>
                                <p:cTn id="2973" presetID="1" presetClass="exit" presetSubtype="0" fill="hold" grpId="5" nodeType="withEffect">
                                  <p:stCondLst>
                                    <p:cond delay="0"/>
                                  </p:stCondLst>
                                  <p:childTnLst>
                                    <p:set>
                                      <p:cBhvr>
                                        <p:cTn id="2974" dur="1" fill="hold">
                                          <p:stCondLst>
                                            <p:cond delay="0"/>
                                          </p:stCondLst>
                                        </p:cTn>
                                        <p:tgtEl>
                                          <p:spTgt spid="262"/>
                                        </p:tgtEl>
                                        <p:attrNameLst>
                                          <p:attrName>style.visibility</p:attrName>
                                        </p:attrNameLst>
                                      </p:cBhvr>
                                      <p:to>
                                        <p:strVal val="hidden"/>
                                      </p:to>
                                    </p:set>
                                  </p:childTnLst>
                                </p:cTn>
                              </p:par>
                              <p:par>
                                <p:cTn id="2975" presetID="10" presetClass="entr" presetSubtype="0" fill="hold" grpId="7" nodeType="withEffect">
                                  <p:stCondLst>
                                    <p:cond delay="0"/>
                                  </p:stCondLst>
                                  <p:childTnLst>
                                    <p:set>
                                      <p:cBhvr>
                                        <p:cTn id="2976" dur="1" fill="hold">
                                          <p:stCondLst>
                                            <p:cond delay="0"/>
                                          </p:stCondLst>
                                        </p:cTn>
                                        <p:tgtEl>
                                          <p:spTgt spid="270"/>
                                        </p:tgtEl>
                                        <p:attrNameLst>
                                          <p:attrName>style.visibility</p:attrName>
                                        </p:attrNameLst>
                                      </p:cBhvr>
                                      <p:to>
                                        <p:strVal val="visible"/>
                                      </p:to>
                                    </p:set>
                                    <p:animEffect transition="in" filter="fade">
                                      <p:cBhvr>
                                        <p:cTn id="2977" dur="500"/>
                                        <p:tgtEl>
                                          <p:spTgt spid="270"/>
                                        </p:tgtEl>
                                      </p:cBhvr>
                                    </p:animEffect>
                                  </p:childTnLst>
                                </p:cTn>
                              </p:par>
                            </p:childTnLst>
                          </p:cTn>
                        </p:par>
                      </p:childTnLst>
                    </p:cTn>
                  </p:par>
                </p:childTnLst>
              </p:cTn>
              <p:nextCondLst>
                <p:cond evt="onClick" delay="0">
                  <p:tgtEl>
                    <p:spTgt spid="291"/>
                  </p:tgtEl>
                </p:cond>
              </p:nextCondLst>
            </p:seq>
            <p:seq concurrent="1" nextAc="seek">
              <p:cTn id="2978" restart="whenNotActive" fill="hold" evtFilter="cancelBubble" nodeType="interactiveSeq">
                <p:stCondLst>
                  <p:cond evt="onClick" delay="0">
                    <p:tgtEl>
                      <p:spTgt spid="292"/>
                    </p:tgtEl>
                  </p:cond>
                </p:stCondLst>
                <p:endSync evt="end" delay="0">
                  <p:rtn val="all"/>
                </p:endSync>
                <p:childTnLst>
                  <p:par>
                    <p:cTn id="2979" fill="hold">
                      <p:stCondLst>
                        <p:cond delay="0"/>
                      </p:stCondLst>
                      <p:childTnLst>
                        <p:par>
                          <p:cTn id="2980" fill="hold">
                            <p:stCondLst>
                              <p:cond delay="0"/>
                            </p:stCondLst>
                            <p:childTnLst>
                              <p:par>
                                <p:cTn id="2981" presetID="1" presetClass="exit" presetSubtype="0" fill="hold" grpId="1" nodeType="clickEffect">
                                  <p:stCondLst>
                                    <p:cond delay="0"/>
                                  </p:stCondLst>
                                  <p:childTnLst>
                                    <p:set>
                                      <p:cBhvr>
                                        <p:cTn id="2982" dur="1" fill="hold">
                                          <p:stCondLst>
                                            <p:cond delay="0"/>
                                          </p:stCondLst>
                                        </p:cTn>
                                        <p:tgtEl>
                                          <p:spTgt spid="292"/>
                                        </p:tgtEl>
                                        <p:attrNameLst>
                                          <p:attrName>style.visibility</p:attrName>
                                        </p:attrNameLst>
                                      </p:cBhvr>
                                      <p:to>
                                        <p:strVal val="hidden"/>
                                      </p:to>
                                    </p:set>
                                  </p:childTnLst>
                                </p:cTn>
                              </p:par>
                              <p:par>
                                <p:cTn id="2983" presetID="10" presetClass="entr" presetSubtype="0" fill="hold" grpId="11" nodeType="withEffect">
                                  <p:stCondLst>
                                    <p:cond delay="0"/>
                                  </p:stCondLst>
                                  <p:childTnLst>
                                    <p:set>
                                      <p:cBhvr>
                                        <p:cTn id="2984" dur="1" fill="hold">
                                          <p:stCondLst>
                                            <p:cond delay="0"/>
                                          </p:stCondLst>
                                        </p:cTn>
                                        <p:tgtEl>
                                          <p:spTgt spid="270"/>
                                        </p:tgtEl>
                                        <p:attrNameLst>
                                          <p:attrName>style.visibility</p:attrName>
                                        </p:attrNameLst>
                                      </p:cBhvr>
                                      <p:to>
                                        <p:strVal val="visible"/>
                                      </p:to>
                                    </p:set>
                                    <p:animEffect transition="in" filter="fade">
                                      <p:cBhvr>
                                        <p:cTn id="2985" dur="500"/>
                                        <p:tgtEl>
                                          <p:spTgt spid="270"/>
                                        </p:tgtEl>
                                      </p:cBhvr>
                                    </p:animEffect>
                                  </p:childTnLst>
                                </p:cTn>
                              </p:par>
                            </p:childTnLst>
                          </p:cTn>
                        </p:par>
                      </p:childTnLst>
                    </p:cTn>
                  </p:par>
                </p:childTnLst>
              </p:cTn>
              <p:nextCondLst>
                <p:cond evt="onClick" delay="0">
                  <p:tgtEl>
                    <p:spTgt spid="292"/>
                  </p:tgtEl>
                </p:cond>
              </p:nextCondLst>
            </p:seq>
            <p:seq concurrent="1" nextAc="seek">
              <p:cTn id="2986" restart="whenNotActive" fill="hold" evtFilter="cancelBubble" nodeType="interactiveSeq">
                <p:stCondLst>
                  <p:cond evt="onClick" delay="0">
                    <p:tgtEl>
                      <p:spTgt spid="293"/>
                    </p:tgtEl>
                  </p:cond>
                </p:stCondLst>
                <p:endSync evt="end" delay="0">
                  <p:rtn val="all"/>
                </p:endSync>
                <p:childTnLst>
                  <p:par>
                    <p:cTn id="2987" fill="hold">
                      <p:stCondLst>
                        <p:cond delay="0"/>
                      </p:stCondLst>
                      <p:childTnLst>
                        <p:par>
                          <p:cTn id="2988" fill="hold">
                            <p:stCondLst>
                              <p:cond delay="0"/>
                            </p:stCondLst>
                            <p:childTnLst>
                              <p:par>
                                <p:cTn id="2989" presetID="1" presetClass="exit" presetSubtype="0" fill="hold" grpId="0" nodeType="clickEffect">
                                  <p:stCondLst>
                                    <p:cond delay="0"/>
                                  </p:stCondLst>
                                  <p:childTnLst>
                                    <p:set>
                                      <p:cBhvr>
                                        <p:cTn id="2990" dur="1" fill="hold">
                                          <p:stCondLst>
                                            <p:cond delay="0"/>
                                          </p:stCondLst>
                                        </p:cTn>
                                        <p:tgtEl>
                                          <p:spTgt spid="293"/>
                                        </p:tgtEl>
                                        <p:attrNameLst>
                                          <p:attrName>style.visibility</p:attrName>
                                        </p:attrNameLst>
                                      </p:cBhvr>
                                      <p:to>
                                        <p:strVal val="hidden"/>
                                      </p:to>
                                    </p:set>
                                  </p:childTnLst>
                                </p:cTn>
                              </p:par>
                              <p:par>
                                <p:cTn id="2991" presetID="10" presetClass="entr" presetSubtype="0" fill="hold" grpId="10" nodeType="withEffect">
                                  <p:stCondLst>
                                    <p:cond delay="0"/>
                                  </p:stCondLst>
                                  <p:childTnLst>
                                    <p:set>
                                      <p:cBhvr>
                                        <p:cTn id="2992" dur="1" fill="hold">
                                          <p:stCondLst>
                                            <p:cond delay="0"/>
                                          </p:stCondLst>
                                        </p:cTn>
                                        <p:tgtEl>
                                          <p:spTgt spid="270"/>
                                        </p:tgtEl>
                                        <p:attrNameLst>
                                          <p:attrName>style.visibility</p:attrName>
                                        </p:attrNameLst>
                                      </p:cBhvr>
                                      <p:to>
                                        <p:strVal val="visible"/>
                                      </p:to>
                                    </p:set>
                                    <p:animEffect transition="in" filter="fade">
                                      <p:cBhvr>
                                        <p:cTn id="2993" dur="500"/>
                                        <p:tgtEl>
                                          <p:spTgt spid="270"/>
                                        </p:tgtEl>
                                      </p:cBhvr>
                                    </p:animEffect>
                                  </p:childTnLst>
                                </p:cTn>
                              </p:par>
                            </p:childTnLst>
                          </p:cTn>
                        </p:par>
                      </p:childTnLst>
                    </p:cTn>
                  </p:par>
                </p:childTnLst>
              </p:cTn>
              <p:nextCondLst>
                <p:cond evt="onClick" delay="0">
                  <p:tgtEl>
                    <p:spTgt spid="293"/>
                  </p:tgtEl>
                </p:cond>
              </p:nextCondLst>
            </p:seq>
            <p:seq concurrent="1" nextAc="seek">
              <p:cTn id="2994" restart="whenNotActive" fill="hold" evtFilter="cancelBubble" nodeType="interactiveSeq">
                <p:stCondLst>
                  <p:cond evt="onClick" delay="0">
                    <p:tgtEl>
                      <p:spTgt spid="294"/>
                    </p:tgtEl>
                  </p:cond>
                </p:stCondLst>
                <p:endSync evt="end" delay="0">
                  <p:rtn val="all"/>
                </p:endSync>
                <p:childTnLst>
                  <p:par>
                    <p:cTn id="2995" fill="hold">
                      <p:stCondLst>
                        <p:cond delay="0"/>
                      </p:stCondLst>
                      <p:childTnLst>
                        <p:par>
                          <p:cTn id="2996" fill="hold">
                            <p:stCondLst>
                              <p:cond delay="0"/>
                            </p:stCondLst>
                            <p:childTnLst>
                              <p:par>
                                <p:cTn id="2997" presetID="1" presetClass="exit" presetSubtype="0" fill="hold" grpId="1" nodeType="clickEffect">
                                  <p:stCondLst>
                                    <p:cond delay="0"/>
                                  </p:stCondLst>
                                  <p:childTnLst>
                                    <p:set>
                                      <p:cBhvr>
                                        <p:cTn id="2998" dur="1" fill="hold">
                                          <p:stCondLst>
                                            <p:cond delay="0"/>
                                          </p:stCondLst>
                                        </p:cTn>
                                        <p:tgtEl>
                                          <p:spTgt spid="294"/>
                                        </p:tgtEl>
                                        <p:attrNameLst>
                                          <p:attrName>style.visibility</p:attrName>
                                        </p:attrNameLst>
                                      </p:cBhvr>
                                      <p:to>
                                        <p:strVal val="hidden"/>
                                      </p:to>
                                    </p:set>
                                  </p:childTnLst>
                                </p:cTn>
                              </p:par>
                              <p:par>
                                <p:cTn id="2999" presetID="1" presetClass="exit" presetSubtype="0" fill="hold" grpId="1" nodeType="withEffect">
                                  <p:stCondLst>
                                    <p:cond delay="0"/>
                                  </p:stCondLst>
                                  <p:childTnLst>
                                    <p:set>
                                      <p:cBhvr>
                                        <p:cTn id="3000" dur="1" fill="hold">
                                          <p:stCondLst>
                                            <p:cond delay="0"/>
                                          </p:stCondLst>
                                        </p:cTn>
                                        <p:tgtEl>
                                          <p:spTgt spid="267"/>
                                        </p:tgtEl>
                                        <p:attrNameLst>
                                          <p:attrName>style.visibility</p:attrName>
                                        </p:attrNameLst>
                                      </p:cBhvr>
                                      <p:to>
                                        <p:strVal val="hidden"/>
                                      </p:to>
                                    </p:set>
                                  </p:childTnLst>
                                </p:cTn>
                              </p:par>
                              <p:par>
                                <p:cTn id="3001" presetID="10" presetClass="entr" presetSubtype="0" fill="hold" grpId="9" nodeType="withEffect">
                                  <p:stCondLst>
                                    <p:cond delay="0"/>
                                  </p:stCondLst>
                                  <p:childTnLst>
                                    <p:set>
                                      <p:cBhvr>
                                        <p:cTn id="3002" dur="1" fill="hold">
                                          <p:stCondLst>
                                            <p:cond delay="0"/>
                                          </p:stCondLst>
                                        </p:cTn>
                                        <p:tgtEl>
                                          <p:spTgt spid="270"/>
                                        </p:tgtEl>
                                        <p:attrNameLst>
                                          <p:attrName>style.visibility</p:attrName>
                                        </p:attrNameLst>
                                      </p:cBhvr>
                                      <p:to>
                                        <p:strVal val="visible"/>
                                      </p:to>
                                    </p:set>
                                    <p:animEffect transition="in" filter="fade">
                                      <p:cBhvr>
                                        <p:cTn id="3003" dur="500"/>
                                        <p:tgtEl>
                                          <p:spTgt spid="270"/>
                                        </p:tgtEl>
                                      </p:cBhvr>
                                    </p:animEffect>
                                  </p:childTnLst>
                                </p:cTn>
                              </p:par>
                            </p:childTnLst>
                          </p:cTn>
                        </p:par>
                      </p:childTnLst>
                    </p:cTn>
                  </p:par>
                </p:childTnLst>
              </p:cTn>
              <p:nextCondLst>
                <p:cond evt="onClick" delay="0">
                  <p:tgtEl>
                    <p:spTgt spid="294"/>
                  </p:tgtEl>
                </p:cond>
              </p:nextCondLst>
            </p:seq>
            <p:seq concurrent="1" nextAc="seek">
              <p:cTn id="3004" restart="whenNotActive" fill="hold" evtFilter="cancelBubble" nodeType="interactiveSeq">
                <p:stCondLst>
                  <p:cond evt="onClick" delay="0">
                    <p:tgtEl>
                      <p:spTgt spid="295"/>
                    </p:tgtEl>
                  </p:cond>
                </p:stCondLst>
                <p:endSync evt="end" delay="0">
                  <p:rtn val="all"/>
                </p:endSync>
                <p:childTnLst>
                  <p:par>
                    <p:cTn id="3005" fill="hold">
                      <p:stCondLst>
                        <p:cond delay="0"/>
                      </p:stCondLst>
                      <p:childTnLst>
                        <p:par>
                          <p:cTn id="3006" fill="hold">
                            <p:stCondLst>
                              <p:cond delay="0"/>
                            </p:stCondLst>
                            <p:childTnLst>
                              <p:par>
                                <p:cTn id="3007" presetID="1" presetClass="exit" presetSubtype="0" fill="hold" grpId="1" nodeType="clickEffect">
                                  <p:stCondLst>
                                    <p:cond delay="0"/>
                                  </p:stCondLst>
                                  <p:childTnLst>
                                    <p:set>
                                      <p:cBhvr>
                                        <p:cTn id="3008" dur="1" fill="hold">
                                          <p:stCondLst>
                                            <p:cond delay="0"/>
                                          </p:stCondLst>
                                        </p:cTn>
                                        <p:tgtEl>
                                          <p:spTgt spid="295"/>
                                        </p:tgtEl>
                                        <p:attrNameLst>
                                          <p:attrName>style.visibility</p:attrName>
                                        </p:attrNameLst>
                                      </p:cBhvr>
                                      <p:to>
                                        <p:strVal val="hidden"/>
                                      </p:to>
                                    </p:set>
                                  </p:childTnLst>
                                </p:cTn>
                              </p:par>
                              <p:par>
                                <p:cTn id="3009" presetID="1" presetClass="exit" presetSubtype="0" fill="hold" grpId="3" nodeType="withEffect">
                                  <p:stCondLst>
                                    <p:cond delay="0"/>
                                  </p:stCondLst>
                                  <p:childTnLst>
                                    <p:set>
                                      <p:cBhvr>
                                        <p:cTn id="3010" dur="1" fill="hold">
                                          <p:stCondLst>
                                            <p:cond delay="0"/>
                                          </p:stCondLst>
                                        </p:cTn>
                                        <p:tgtEl>
                                          <p:spTgt spid="262"/>
                                        </p:tgtEl>
                                        <p:attrNameLst>
                                          <p:attrName>style.visibility</p:attrName>
                                        </p:attrNameLst>
                                      </p:cBhvr>
                                      <p:to>
                                        <p:strVal val="hidden"/>
                                      </p:to>
                                    </p:set>
                                  </p:childTnLst>
                                </p:cTn>
                              </p:par>
                              <p:par>
                                <p:cTn id="3011" presetID="10" presetClass="entr" presetSubtype="0" fill="hold" grpId="8" nodeType="withEffect">
                                  <p:stCondLst>
                                    <p:cond delay="0"/>
                                  </p:stCondLst>
                                  <p:childTnLst>
                                    <p:set>
                                      <p:cBhvr>
                                        <p:cTn id="3012" dur="1" fill="hold">
                                          <p:stCondLst>
                                            <p:cond delay="0"/>
                                          </p:stCondLst>
                                        </p:cTn>
                                        <p:tgtEl>
                                          <p:spTgt spid="270"/>
                                        </p:tgtEl>
                                        <p:attrNameLst>
                                          <p:attrName>style.visibility</p:attrName>
                                        </p:attrNameLst>
                                      </p:cBhvr>
                                      <p:to>
                                        <p:strVal val="visible"/>
                                      </p:to>
                                    </p:set>
                                    <p:animEffect transition="in" filter="fade">
                                      <p:cBhvr>
                                        <p:cTn id="3013" dur="500"/>
                                        <p:tgtEl>
                                          <p:spTgt spid="270"/>
                                        </p:tgtEl>
                                      </p:cBhvr>
                                    </p:animEffect>
                                  </p:childTnLst>
                                </p:cTn>
                              </p:par>
                            </p:childTnLst>
                          </p:cTn>
                        </p:par>
                      </p:childTnLst>
                    </p:cTn>
                  </p:par>
                </p:childTnLst>
              </p:cTn>
              <p:nextCondLst>
                <p:cond evt="onClick" delay="0">
                  <p:tgtEl>
                    <p:spTgt spid="295"/>
                  </p:tgtEl>
                </p:cond>
              </p:nextCondLst>
            </p:seq>
            <p:seq concurrent="1" nextAc="seek">
              <p:cTn id="3014" restart="whenNotActive" fill="hold" evtFilter="cancelBubble" nodeType="interactiveSeq">
                <p:stCondLst>
                  <p:cond evt="onClick" delay="0">
                    <p:tgtEl>
                      <p:spTgt spid="297"/>
                    </p:tgtEl>
                  </p:cond>
                </p:stCondLst>
                <p:endSync evt="end" delay="0">
                  <p:rtn val="all"/>
                </p:endSync>
                <p:childTnLst>
                  <p:par>
                    <p:cTn id="3015" fill="hold">
                      <p:stCondLst>
                        <p:cond delay="0"/>
                      </p:stCondLst>
                      <p:childTnLst>
                        <p:par>
                          <p:cTn id="3016" fill="hold">
                            <p:stCondLst>
                              <p:cond delay="0"/>
                            </p:stCondLst>
                            <p:childTnLst>
                              <p:par>
                                <p:cTn id="3017" presetID="1" presetClass="entr" presetSubtype="0" fill="hold" grpId="0" nodeType="clickEffect">
                                  <p:stCondLst>
                                    <p:cond delay="0"/>
                                  </p:stCondLst>
                                  <p:childTnLst>
                                    <p:set>
                                      <p:cBhvr>
                                        <p:cTn id="3018" dur="1" fill="hold">
                                          <p:stCondLst>
                                            <p:cond delay="0"/>
                                          </p:stCondLst>
                                        </p:cTn>
                                        <p:tgtEl>
                                          <p:spTgt spid="303"/>
                                        </p:tgtEl>
                                        <p:attrNameLst>
                                          <p:attrName>style.visibility</p:attrName>
                                        </p:attrNameLst>
                                      </p:cBhvr>
                                      <p:to>
                                        <p:strVal val="visible"/>
                                      </p:to>
                                    </p:set>
                                  </p:childTnLst>
                                </p:cTn>
                              </p:par>
                              <p:par>
                                <p:cTn id="3019" presetID="1" presetClass="entr" presetSubtype="0" fill="hold" grpId="4" nodeType="withEffect">
                                  <p:stCondLst>
                                    <p:cond delay="0"/>
                                  </p:stCondLst>
                                  <p:childTnLst>
                                    <p:set>
                                      <p:cBhvr>
                                        <p:cTn id="3020" dur="1" fill="hold">
                                          <p:stCondLst>
                                            <p:cond delay="0"/>
                                          </p:stCondLst>
                                        </p:cTn>
                                        <p:tgtEl>
                                          <p:spTgt spid="261"/>
                                        </p:tgtEl>
                                        <p:attrNameLst>
                                          <p:attrName>style.visibility</p:attrName>
                                        </p:attrNameLst>
                                      </p:cBhvr>
                                      <p:to>
                                        <p:strVal val="visible"/>
                                      </p:to>
                                    </p:set>
                                  </p:childTnLst>
                                </p:cTn>
                              </p:par>
                              <p:par>
                                <p:cTn id="3021" presetID="10" presetClass="exit" presetSubtype="0" fill="hold" grpId="0" nodeType="withEffect">
                                  <p:stCondLst>
                                    <p:cond delay="0"/>
                                  </p:stCondLst>
                                  <p:childTnLst>
                                    <p:animEffect transition="out" filter="fade">
                                      <p:cBhvr>
                                        <p:cTn id="3022" dur="500"/>
                                        <p:tgtEl>
                                          <p:spTgt spid="269"/>
                                        </p:tgtEl>
                                      </p:cBhvr>
                                    </p:animEffect>
                                    <p:set>
                                      <p:cBhvr>
                                        <p:cTn id="3023"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7"/>
                  </p:tgtEl>
                </p:cond>
              </p:nextCondLst>
            </p:seq>
            <p:seq concurrent="1" nextAc="seek">
              <p:cTn id="3024" restart="whenNotActive" fill="hold" evtFilter="cancelBubble" nodeType="interactiveSeq">
                <p:stCondLst>
                  <p:cond evt="onClick" delay="0">
                    <p:tgtEl>
                      <p:spTgt spid="298"/>
                    </p:tgtEl>
                  </p:cond>
                </p:stCondLst>
                <p:endSync evt="end" delay="0">
                  <p:rtn val="all"/>
                </p:endSync>
                <p:childTnLst>
                  <p:par>
                    <p:cTn id="3025" fill="hold">
                      <p:stCondLst>
                        <p:cond delay="0"/>
                      </p:stCondLst>
                      <p:childTnLst>
                        <p:par>
                          <p:cTn id="3026" fill="hold">
                            <p:stCondLst>
                              <p:cond delay="0"/>
                            </p:stCondLst>
                            <p:childTnLst>
                              <p:par>
                                <p:cTn id="3027" presetID="1" presetClass="entr" presetSubtype="0" fill="hold" grpId="0" nodeType="clickEffect">
                                  <p:stCondLst>
                                    <p:cond delay="0"/>
                                  </p:stCondLst>
                                  <p:childTnLst>
                                    <p:set>
                                      <p:cBhvr>
                                        <p:cTn id="3028" dur="1" fill="hold">
                                          <p:stCondLst>
                                            <p:cond delay="0"/>
                                          </p:stCondLst>
                                        </p:cTn>
                                        <p:tgtEl>
                                          <p:spTgt spid="304"/>
                                        </p:tgtEl>
                                        <p:attrNameLst>
                                          <p:attrName>style.visibility</p:attrName>
                                        </p:attrNameLst>
                                      </p:cBhvr>
                                      <p:to>
                                        <p:strVal val="visible"/>
                                      </p:to>
                                    </p:set>
                                  </p:childTnLst>
                                </p:cTn>
                              </p:par>
                              <p:par>
                                <p:cTn id="3029" presetID="10" presetClass="exit" presetSubtype="0" fill="hold" grpId="1" nodeType="withEffect">
                                  <p:stCondLst>
                                    <p:cond delay="0"/>
                                  </p:stCondLst>
                                  <p:childTnLst>
                                    <p:animEffect transition="out" filter="fade">
                                      <p:cBhvr>
                                        <p:cTn id="3030" dur="500"/>
                                        <p:tgtEl>
                                          <p:spTgt spid="269"/>
                                        </p:tgtEl>
                                      </p:cBhvr>
                                    </p:animEffect>
                                    <p:set>
                                      <p:cBhvr>
                                        <p:cTn id="3031"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8"/>
                  </p:tgtEl>
                </p:cond>
              </p:nextCondLst>
            </p:seq>
            <p:seq concurrent="1" nextAc="seek">
              <p:cTn id="3032" restart="whenNotActive" fill="hold" evtFilter="cancelBubble" nodeType="interactiveSeq">
                <p:stCondLst>
                  <p:cond evt="onClick" delay="0">
                    <p:tgtEl>
                      <p:spTgt spid="299"/>
                    </p:tgtEl>
                  </p:cond>
                </p:stCondLst>
                <p:endSync evt="end" delay="0">
                  <p:rtn val="all"/>
                </p:endSync>
                <p:childTnLst>
                  <p:par>
                    <p:cTn id="3033" fill="hold">
                      <p:stCondLst>
                        <p:cond delay="0"/>
                      </p:stCondLst>
                      <p:childTnLst>
                        <p:par>
                          <p:cTn id="3034" fill="hold">
                            <p:stCondLst>
                              <p:cond delay="0"/>
                            </p:stCondLst>
                            <p:childTnLst>
                              <p:par>
                                <p:cTn id="3035" presetID="1" presetClass="entr" presetSubtype="0" fill="hold" grpId="1" nodeType="clickEffect">
                                  <p:stCondLst>
                                    <p:cond delay="0"/>
                                  </p:stCondLst>
                                  <p:childTnLst>
                                    <p:set>
                                      <p:cBhvr>
                                        <p:cTn id="3036" dur="1" fill="hold">
                                          <p:stCondLst>
                                            <p:cond delay="0"/>
                                          </p:stCondLst>
                                        </p:cTn>
                                        <p:tgtEl>
                                          <p:spTgt spid="305"/>
                                        </p:tgtEl>
                                        <p:attrNameLst>
                                          <p:attrName>style.visibility</p:attrName>
                                        </p:attrNameLst>
                                      </p:cBhvr>
                                      <p:to>
                                        <p:strVal val="visible"/>
                                      </p:to>
                                    </p:set>
                                  </p:childTnLst>
                                </p:cTn>
                              </p:par>
                              <p:par>
                                <p:cTn id="3037" presetID="10" presetClass="exit" presetSubtype="0" fill="hold" grpId="2" nodeType="withEffect">
                                  <p:stCondLst>
                                    <p:cond delay="0"/>
                                  </p:stCondLst>
                                  <p:childTnLst>
                                    <p:animEffect transition="out" filter="fade">
                                      <p:cBhvr>
                                        <p:cTn id="3038" dur="500"/>
                                        <p:tgtEl>
                                          <p:spTgt spid="269"/>
                                        </p:tgtEl>
                                      </p:cBhvr>
                                    </p:animEffect>
                                    <p:set>
                                      <p:cBhvr>
                                        <p:cTn id="303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9"/>
                  </p:tgtEl>
                </p:cond>
              </p:nextCondLst>
            </p:seq>
            <p:seq concurrent="1" nextAc="seek">
              <p:cTn id="3040" restart="whenNotActive" fill="hold" evtFilter="cancelBubble" nodeType="interactiveSeq">
                <p:stCondLst>
                  <p:cond evt="onClick" delay="0">
                    <p:tgtEl>
                      <p:spTgt spid="301"/>
                    </p:tgtEl>
                  </p:cond>
                </p:stCondLst>
                <p:endSync evt="end" delay="0">
                  <p:rtn val="all"/>
                </p:endSync>
                <p:childTnLst>
                  <p:par>
                    <p:cTn id="3041" fill="hold">
                      <p:stCondLst>
                        <p:cond delay="0"/>
                      </p:stCondLst>
                      <p:childTnLst>
                        <p:par>
                          <p:cTn id="3042" fill="hold">
                            <p:stCondLst>
                              <p:cond delay="0"/>
                            </p:stCondLst>
                            <p:childTnLst>
                              <p:par>
                                <p:cTn id="3043" presetID="1" presetClass="entr" presetSubtype="0" fill="hold" grpId="0" nodeType="clickEffect">
                                  <p:stCondLst>
                                    <p:cond delay="0"/>
                                  </p:stCondLst>
                                  <p:childTnLst>
                                    <p:set>
                                      <p:cBhvr>
                                        <p:cTn id="3044" dur="1" fill="hold">
                                          <p:stCondLst>
                                            <p:cond delay="0"/>
                                          </p:stCondLst>
                                        </p:cTn>
                                        <p:tgtEl>
                                          <p:spTgt spid="307"/>
                                        </p:tgtEl>
                                        <p:attrNameLst>
                                          <p:attrName>style.visibility</p:attrName>
                                        </p:attrNameLst>
                                      </p:cBhvr>
                                      <p:to>
                                        <p:strVal val="visible"/>
                                      </p:to>
                                    </p:set>
                                  </p:childTnLst>
                                </p:cTn>
                              </p:par>
                              <p:par>
                                <p:cTn id="3045" presetID="1" presetClass="entr" presetSubtype="0" fill="hold" grpId="0" nodeType="withEffect">
                                  <p:stCondLst>
                                    <p:cond delay="0"/>
                                  </p:stCondLst>
                                  <p:childTnLst>
                                    <p:set>
                                      <p:cBhvr>
                                        <p:cTn id="3046" dur="1" fill="hold">
                                          <p:stCondLst>
                                            <p:cond delay="0"/>
                                          </p:stCondLst>
                                        </p:cTn>
                                        <p:tgtEl>
                                          <p:spTgt spid="261"/>
                                        </p:tgtEl>
                                        <p:attrNameLst>
                                          <p:attrName>style.visibility</p:attrName>
                                        </p:attrNameLst>
                                      </p:cBhvr>
                                      <p:to>
                                        <p:strVal val="visible"/>
                                      </p:to>
                                    </p:set>
                                  </p:childTnLst>
                                </p:cTn>
                              </p:par>
                              <p:par>
                                <p:cTn id="3047" presetID="10" presetClass="exit" presetSubtype="0" fill="hold" grpId="3" nodeType="withEffect">
                                  <p:stCondLst>
                                    <p:cond delay="0"/>
                                  </p:stCondLst>
                                  <p:childTnLst>
                                    <p:animEffect transition="out" filter="fade">
                                      <p:cBhvr>
                                        <p:cTn id="3048" dur="500"/>
                                        <p:tgtEl>
                                          <p:spTgt spid="269"/>
                                        </p:tgtEl>
                                      </p:cBhvr>
                                    </p:animEffect>
                                    <p:set>
                                      <p:cBhvr>
                                        <p:cTn id="304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1"/>
                  </p:tgtEl>
                </p:cond>
              </p:nextCondLst>
            </p:seq>
            <p:seq concurrent="1" nextAc="seek">
              <p:cTn id="3050" restart="whenNotActive" fill="hold" evtFilter="cancelBubble" nodeType="interactiveSeq">
                <p:stCondLst>
                  <p:cond evt="onClick" delay="0">
                    <p:tgtEl>
                      <p:spTgt spid="302"/>
                    </p:tgtEl>
                  </p:cond>
                </p:stCondLst>
                <p:endSync evt="end" delay="0">
                  <p:rtn val="all"/>
                </p:endSync>
                <p:childTnLst>
                  <p:par>
                    <p:cTn id="3051" fill="hold">
                      <p:stCondLst>
                        <p:cond delay="0"/>
                      </p:stCondLst>
                      <p:childTnLst>
                        <p:par>
                          <p:cTn id="3052" fill="hold">
                            <p:stCondLst>
                              <p:cond delay="0"/>
                            </p:stCondLst>
                            <p:childTnLst>
                              <p:par>
                                <p:cTn id="3053" presetID="1" presetClass="entr" presetSubtype="0" fill="hold" grpId="0" nodeType="clickEffect">
                                  <p:stCondLst>
                                    <p:cond delay="0"/>
                                  </p:stCondLst>
                                  <p:childTnLst>
                                    <p:set>
                                      <p:cBhvr>
                                        <p:cTn id="3054" dur="1" fill="hold">
                                          <p:stCondLst>
                                            <p:cond delay="0"/>
                                          </p:stCondLst>
                                        </p:cTn>
                                        <p:tgtEl>
                                          <p:spTgt spid="308"/>
                                        </p:tgtEl>
                                        <p:attrNameLst>
                                          <p:attrName>style.visibility</p:attrName>
                                        </p:attrNameLst>
                                      </p:cBhvr>
                                      <p:to>
                                        <p:strVal val="visible"/>
                                      </p:to>
                                    </p:set>
                                  </p:childTnLst>
                                </p:cTn>
                              </p:par>
                              <p:par>
                                <p:cTn id="3055" presetID="1" presetClass="entr" presetSubtype="0" fill="hold" grpId="0" nodeType="withEffect">
                                  <p:stCondLst>
                                    <p:cond delay="0"/>
                                  </p:stCondLst>
                                  <p:childTnLst>
                                    <p:set>
                                      <p:cBhvr>
                                        <p:cTn id="3056" dur="1" fill="hold">
                                          <p:stCondLst>
                                            <p:cond delay="0"/>
                                          </p:stCondLst>
                                        </p:cTn>
                                        <p:tgtEl>
                                          <p:spTgt spid="268"/>
                                        </p:tgtEl>
                                        <p:attrNameLst>
                                          <p:attrName>style.visibility</p:attrName>
                                        </p:attrNameLst>
                                      </p:cBhvr>
                                      <p:to>
                                        <p:strVal val="visible"/>
                                      </p:to>
                                    </p:set>
                                  </p:childTnLst>
                                </p:cTn>
                              </p:par>
                              <p:par>
                                <p:cTn id="3057" presetID="10" presetClass="exit" presetSubtype="0" fill="hold" grpId="4" nodeType="withEffect">
                                  <p:stCondLst>
                                    <p:cond delay="0"/>
                                  </p:stCondLst>
                                  <p:childTnLst>
                                    <p:animEffect transition="out" filter="fade">
                                      <p:cBhvr>
                                        <p:cTn id="3058" dur="500"/>
                                        <p:tgtEl>
                                          <p:spTgt spid="269"/>
                                        </p:tgtEl>
                                      </p:cBhvr>
                                    </p:animEffect>
                                    <p:set>
                                      <p:cBhvr>
                                        <p:cTn id="305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2"/>
                  </p:tgtEl>
                </p:cond>
              </p:nextCondLst>
            </p:seq>
            <p:seq concurrent="1" nextAc="seek">
              <p:cTn id="3060" restart="whenNotActive" fill="hold" evtFilter="cancelBubble" nodeType="interactiveSeq">
                <p:stCondLst>
                  <p:cond evt="onClick" delay="0">
                    <p:tgtEl>
                      <p:spTgt spid="300"/>
                    </p:tgtEl>
                  </p:cond>
                </p:stCondLst>
                <p:endSync evt="end" delay="0">
                  <p:rtn val="all"/>
                </p:endSync>
                <p:childTnLst>
                  <p:par>
                    <p:cTn id="3061" fill="hold">
                      <p:stCondLst>
                        <p:cond delay="0"/>
                      </p:stCondLst>
                      <p:childTnLst>
                        <p:par>
                          <p:cTn id="3062" fill="hold">
                            <p:stCondLst>
                              <p:cond delay="0"/>
                            </p:stCondLst>
                            <p:childTnLst>
                              <p:par>
                                <p:cTn id="3063" presetID="1" presetClass="entr" presetSubtype="0" fill="hold" grpId="0" nodeType="clickEffect">
                                  <p:stCondLst>
                                    <p:cond delay="0"/>
                                  </p:stCondLst>
                                  <p:childTnLst>
                                    <p:set>
                                      <p:cBhvr>
                                        <p:cTn id="3064" dur="1" fill="hold">
                                          <p:stCondLst>
                                            <p:cond delay="0"/>
                                          </p:stCondLst>
                                        </p:cTn>
                                        <p:tgtEl>
                                          <p:spTgt spid="306"/>
                                        </p:tgtEl>
                                        <p:attrNameLst>
                                          <p:attrName>style.visibility</p:attrName>
                                        </p:attrNameLst>
                                      </p:cBhvr>
                                      <p:to>
                                        <p:strVal val="visible"/>
                                      </p:to>
                                    </p:set>
                                  </p:childTnLst>
                                </p:cTn>
                              </p:par>
                              <p:par>
                                <p:cTn id="3065" presetID="1" presetClass="entr" presetSubtype="0" fill="hold" grpId="1" nodeType="withEffect">
                                  <p:stCondLst>
                                    <p:cond delay="0"/>
                                  </p:stCondLst>
                                  <p:childTnLst>
                                    <p:set>
                                      <p:cBhvr>
                                        <p:cTn id="3066" dur="1" fill="hold">
                                          <p:stCondLst>
                                            <p:cond delay="0"/>
                                          </p:stCondLst>
                                        </p:cTn>
                                        <p:tgtEl>
                                          <p:spTgt spid="261"/>
                                        </p:tgtEl>
                                        <p:attrNameLst>
                                          <p:attrName>style.visibility</p:attrName>
                                        </p:attrNameLst>
                                      </p:cBhvr>
                                      <p:to>
                                        <p:strVal val="visible"/>
                                      </p:to>
                                    </p:set>
                                  </p:childTnLst>
                                </p:cTn>
                              </p:par>
                              <p:par>
                                <p:cTn id="3067" presetID="10" presetClass="exit" presetSubtype="0" fill="hold" grpId="5" nodeType="withEffect">
                                  <p:stCondLst>
                                    <p:cond delay="0"/>
                                  </p:stCondLst>
                                  <p:childTnLst>
                                    <p:animEffect transition="out" filter="fade">
                                      <p:cBhvr>
                                        <p:cTn id="3068" dur="500"/>
                                        <p:tgtEl>
                                          <p:spTgt spid="269"/>
                                        </p:tgtEl>
                                      </p:cBhvr>
                                    </p:animEffect>
                                    <p:set>
                                      <p:cBhvr>
                                        <p:cTn id="306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0"/>
                  </p:tgtEl>
                </p:cond>
              </p:nextCondLst>
            </p:seq>
            <p:seq concurrent="1" nextAc="seek">
              <p:cTn id="3070" restart="whenNotActive" fill="hold" evtFilter="cancelBubble" nodeType="interactiveSeq">
                <p:stCondLst>
                  <p:cond evt="onClick" delay="0">
                    <p:tgtEl>
                      <p:spTgt spid="308"/>
                    </p:tgtEl>
                  </p:cond>
                </p:stCondLst>
                <p:endSync evt="end" delay="0">
                  <p:rtn val="all"/>
                </p:endSync>
                <p:childTnLst>
                  <p:par>
                    <p:cTn id="3071" fill="hold">
                      <p:stCondLst>
                        <p:cond delay="0"/>
                      </p:stCondLst>
                      <p:childTnLst>
                        <p:par>
                          <p:cTn id="3072" fill="hold">
                            <p:stCondLst>
                              <p:cond delay="0"/>
                            </p:stCondLst>
                            <p:childTnLst>
                              <p:par>
                                <p:cTn id="3073" presetID="1" presetClass="exit" presetSubtype="0" fill="hold" grpId="1" nodeType="clickEffect">
                                  <p:stCondLst>
                                    <p:cond delay="0"/>
                                  </p:stCondLst>
                                  <p:childTnLst>
                                    <p:set>
                                      <p:cBhvr>
                                        <p:cTn id="3074" dur="1" fill="hold">
                                          <p:stCondLst>
                                            <p:cond delay="0"/>
                                          </p:stCondLst>
                                        </p:cTn>
                                        <p:tgtEl>
                                          <p:spTgt spid="308"/>
                                        </p:tgtEl>
                                        <p:attrNameLst>
                                          <p:attrName>style.visibility</p:attrName>
                                        </p:attrNameLst>
                                      </p:cBhvr>
                                      <p:to>
                                        <p:strVal val="hidden"/>
                                      </p:to>
                                    </p:set>
                                  </p:childTnLst>
                                </p:cTn>
                              </p:par>
                              <p:par>
                                <p:cTn id="3075" presetID="1" presetClass="exit" presetSubtype="0" fill="hold" grpId="1" nodeType="withEffect">
                                  <p:stCondLst>
                                    <p:cond delay="0"/>
                                  </p:stCondLst>
                                  <p:childTnLst>
                                    <p:set>
                                      <p:cBhvr>
                                        <p:cTn id="3076" dur="1" fill="hold">
                                          <p:stCondLst>
                                            <p:cond delay="0"/>
                                          </p:stCondLst>
                                        </p:cTn>
                                        <p:tgtEl>
                                          <p:spTgt spid="268"/>
                                        </p:tgtEl>
                                        <p:attrNameLst>
                                          <p:attrName>style.visibility</p:attrName>
                                        </p:attrNameLst>
                                      </p:cBhvr>
                                      <p:to>
                                        <p:strVal val="hidden"/>
                                      </p:to>
                                    </p:set>
                                  </p:childTnLst>
                                </p:cTn>
                              </p:par>
                              <p:par>
                                <p:cTn id="3077" presetID="10" presetClass="entr" presetSubtype="0" fill="hold" grpId="6" nodeType="withEffect">
                                  <p:stCondLst>
                                    <p:cond delay="0"/>
                                  </p:stCondLst>
                                  <p:childTnLst>
                                    <p:set>
                                      <p:cBhvr>
                                        <p:cTn id="3078" dur="1" fill="hold">
                                          <p:stCondLst>
                                            <p:cond delay="0"/>
                                          </p:stCondLst>
                                        </p:cTn>
                                        <p:tgtEl>
                                          <p:spTgt spid="269"/>
                                        </p:tgtEl>
                                        <p:attrNameLst>
                                          <p:attrName>style.visibility</p:attrName>
                                        </p:attrNameLst>
                                      </p:cBhvr>
                                      <p:to>
                                        <p:strVal val="visible"/>
                                      </p:to>
                                    </p:set>
                                    <p:animEffect transition="in" filter="fade">
                                      <p:cBhvr>
                                        <p:cTn id="3079" dur="500"/>
                                        <p:tgtEl>
                                          <p:spTgt spid="269"/>
                                        </p:tgtEl>
                                      </p:cBhvr>
                                    </p:animEffect>
                                  </p:childTnLst>
                                </p:cTn>
                              </p:par>
                            </p:childTnLst>
                          </p:cTn>
                        </p:par>
                      </p:childTnLst>
                    </p:cTn>
                  </p:par>
                </p:childTnLst>
              </p:cTn>
              <p:nextCondLst>
                <p:cond evt="onClick" delay="0">
                  <p:tgtEl>
                    <p:spTgt spid="308"/>
                  </p:tgtEl>
                </p:cond>
              </p:nextCondLst>
            </p:seq>
            <p:seq concurrent="1" nextAc="seek">
              <p:cTn id="3080" restart="whenNotActive" fill="hold" evtFilter="cancelBubble" nodeType="interactiveSeq">
                <p:stCondLst>
                  <p:cond evt="onClick" delay="0">
                    <p:tgtEl>
                      <p:spTgt spid="303"/>
                    </p:tgtEl>
                  </p:cond>
                </p:stCondLst>
                <p:endSync evt="end" delay="0">
                  <p:rtn val="all"/>
                </p:endSync>
                <p:childTnLst>
                  <p:par>
                    <p:cTn id="3081" fill="hold">
                      <p:stCondLst>
                        <p:cond delay="0"/>
                      </p:stCondLst>
                      <p:childTnLst>
                        <p:par>
                          <p:cTn id="3082" fill="hold">
                            <p:stCondLst>
                              <p:cond delay="0"/>
                            </p:stCondLst>
                            <p:childTnLst>
                              <p:par>
                                <p:cTn id="3083" presetID="1" presetClass="exit" presetSubtype="0" fill="hold" grpId="1" nodeType="clickEffect">
                                  <p:stCondLst>
                                    <p:cond delay="0"/>
                                  </p:stCondLst>
                                  <p:childTnLst>
                                    <p:set>
                                      <p:cBhvr>
                                        <p:cTn id="3084" dur="1" fill="hold">
                                          <p:stCondLst>
                                            <p:cond delay="0"/>
                                          </p:stCondLst>
                                        </p:cTn>
                                        <p:tgtEl>
                                          <p:spTgt spid="303"/>
                                        </p:tgtEl>
                                        <p:attrNameLst>
                                          <p:attrName>style.visibility</p:attrName>
                                        </p:attrNameLst>
                                      </p:cBhvr>
                                      <p:to>
                                        <p:strVal val="hidden"/>
                                      </p:to>
                                    </p:set>
                                  </p:childTnLst>
                                </p:cTn>
                              </p:par>
                              <p:par>
                                <p:cTn id="3085" presetID="1" presetClass="exit" presetSubtype="0" fill="hold" grpId="2" nodeType="withEffect">
                                  <p:stCondLst>
                                    <p:cond delay="0"/>
                                  </p:stCondLst>
                                  <p:childTnLst>
                                    <p:set>
                                      <p:cBhvr>
                                        <p:cTn id="3086" dur="1" fill="hold">
                                          <p:stCondLst>
                                            <p:cond delay="0"/>
                                          </p:stCondLst>
                                        </p:cTn>
                                        <p:tgtEl>
                                          <p:spTgt spid="261"/>
                                        </p:tgtEl>
                                        <p:attrNameLst>
                                          <p:attrName>style.visibility</p:attrName>
                                        </p:attrNameLst>
                                      </p:cBhvr>
                                      <p:to>
                                        <p:strVal val="hidden"/>
                                      </p:to>
                                    </p:set>
                                  </p:childTnLst>
                                </p:cTn>
                              </p:par>
                              <p:par>
                                <p:cTn id="3087" presetID="10" presetClass="entr" presetSubtype="0" fill="hold" grpId="7" nodeType="withEffect">
                                  <p:stCondLst>
                                    <p:cond delay="0"/>
                                  </p:stCondLst>
                                  <p:childTnLst>
                                    <p:set>
                                      <p:cBhvr>
                                        <p:cTn id="3088" dur="1" fill="hold">
                                          <p:stCondLst>
                                            <p:cond delay="0"/>
                                          </p:stCondLst>
                                        </p:cTn>
                                        <p:tgtEl>
                                          <p:spTgt spid="269"/>
                                        </p:tgtEl>
                                        <p:attrNameLst>
                                          <p:attrName>style.visibility</p:attrName>
                                        </p:attrNameLst>
                                      </p:cBhvr>
                                      <p:to>
                                        <p:strVal val="visible"/>
                                      </p:to>
                                    </p:set>
                                    <p:animEffect transition="in" filter="fade">
                                      <p:cBhvr>
                                        <p:cTn id="3089" dur="500"/>
                                        <p:tgtEl>
                                          <p:spTgt spid="269"/>
                                        </p:tgtEl>
                                      </p:cBhvr>
                                    </p:animEffect>
                                  </p:childTnLst>
                                </p:cTn>
                              </p:par>
                            </p:childTnLst>
                          </p:cTn>
                        </p:par>
                      </p:childTnLst>
                    </p:cTn>
                  </p:par>
                </p:childTnLst>
              </p:cTn>
              <p:nextCondLst>
                <p:cond evt="onClick" delay="0">
                  <p:tgtEl>
                    <p:spTgt spid="303"/>
                  </p:tgtEl>
                </p:cond>
              </p:nextCondLst>
            </p:seq>
            <p:seq concurrent="1" nextAc="seek">
              <p:cTn id="3090" restart="whenNotActive" fill="hold" evtFilter="cancelBubble" nodeType="interactiveSeq">
                <p:stCondLst>
                  <p:cond evt="onClick" delay="0">
                    <p:tgtEl>
                      <p:spTgt spid="304"/>
                    </p:tgtEl>
                  </p:cond>
                </p:stCondLst>
                <p:endSync evt="end" delay="0">
                  <p:rtn val="all"/>
                </p:endSync>
                <p:childTnLst>
                  <p:par>
                    <p:cTn id="3091" fill="hold">
                      <p:stCondLst>
                        <p:cond delay="0"/>
                      </p:stCondLst>
                      <p:childTnLst>
                        <p:par>
                          <p:cTn id="3092" fill="hold">
                            <p:stCondLst>
                              <p:cond delay="0"/>
                            </p:stCondLst>
                            <p:childTnLst>
                              <p:par>
                                <p:cTn id="3093" presetID="1" presetClass="exit" presetSubtype="0" fill="hold" grpId="1" nodeType="clickEffect">
                                  <p:stCondLst>
                                    <p:cond delay="0"/>
                                  </p:stCondLst>
                                  <p:childTnLst>
                                    <p:set>
                                      <p:cBhvr>
                                        <p:cTn id="3094" dur="1" fill="hold">
                                          <p:stCondLst>
                                            <p:cond delay="0"/>
                                          </p:stCondLst>
                                        </p:cTn>
                                        <p:tgtEl>
                                          <p:spTgt spid="304"/>
                                        </p:tgtEl>
                                        <p:attrNameLst>
                                          <p:attrName>style.visibility</p:attrName>
                                        </p:attrNameLst>
                                      </p:cBhvr>
                                      <p:to>
                                        <p:strVal val="hidden"/>
                                      </p:to>
                                    </p:set>
                                  </p:childTnLst>
                                </p:cTn>
                              </p:par>
                              <p:par>
                                <p:cTn id="3095" presetID="10" presetClass="entr" presetSubtype="0" fill="hold" grpId="8" nodeType="withEffect">
                                  <p:stCondLst>
                                    <p:cond delay="0"/>
                                  </p:stCondLst>
                                  <p:childTnLst>
                                    <p:set>
                                      <p:cBhvr>
                                        <p:cTn id="3096" dur="1" fill="hold">
                                          <p:stCondLst>
                                            <p:cond delay="0"/>
                                          </p:stCondLst>
                                        </p:cTn>
                                        <p:tgtEl>
                                          <p:spTgt spid="269"/>
                                        </p:tgtEl>
                                        <p:attrNameLst>
                                          <p:attrName>style.visibility</p:attrName>
                                        </p:attrNameLst>
                                      </p:cBhvr>
                                      <p:to>
                                        <p:strVal val="visible"/>
                                      </p:to>
                                    </p:set>
                                    <p:animEffect transition="in" filter="fade">
                                      <p:cBhvr>
                                        <p:cTn id="3097" dur="500"/>
                                        <p:tgtEl>
                                          <p:spTgt spid="269"/>
                                        </p:tgtEl>
                                      </p:cBhvr>
                                    </p:animEffect>
                                  </p:childTnLst>
                                </p:cTn>
                              </p:par>
                            </p:childTnLst>
                          </p:cTn>
                        </p:par>
                      </p:childTnLst>
                    </p:cTn>
                  </p:par>
                </p:childTnLst>
              </p:cTn>
              <p:nextCondLst>
                <p:cond evt="onClick" delay="0">
                  <p:tgtEl>
                    <p:spTgt spid="304"/>
                  </p:tgtEl>
                </p:cond>
              </p:nextCondLst>
            </p:seq>
            <p:seq concurrent="1" nextAc="seek">
              <p:cTn id="3098" restart="whenNotActive" fill="hold" evtFilter="cancelBubble" nodeType="interactiveSeq">
                <p:stCondLst>
                  <p:cond evt="onClick" delay="0">
                    <p:tgtEl>
                      <p:spTgt spid="305"/>
                    </p:tgtEl>
                  </p:cond>
                </p:stCondLst>
                <p:endSync evt="end" delay="0">
                  <p:rtn val="all"/>
                </p:endSync>
                <p:childTnLst>
                  <p:par>
                    <p:cTn id="3099" fill="hold">
                      <p:stCondLst>
                        <p:cond delay="0"/>
                      </p:stCondLst>
                      <p:childTnLst>
                        <p:par>
                          <p:cTn id="3100" fill="hold">
                            <p:stCondLst>
                              <p:cond delay="0"/>
                            </p:stCondLst>
                            <p:childTnLst>
                              <p:par>
                                <p:cTn id="3101" presetID="1" presetClass="exit" presetSubtype="0" fill="hold" grpId="0" nodeType="clickEffect">
                                  <p:stCondLst>
                                    <p:cond delay="0"/>
                                  </p:stCondLst>
                                  <p:childTnLst>
                                    <p:set>
                                      <p:cBhvr>
                                        <p:cTn id="3102" dur="1" fill="hold">
                                          <p:stCondLst>
                                            <p:cond delay="0"/>
                                          </p:stCondLst>
                                        </p:cTn>
                                        <p:tgtEl>
                                          <p:spTgt spid="305"/>
                                        </p:tgtEl>
                                        <p:attrNameLst>
                                          <p:attrName>style.visibility</p:attrName>
                                        </p:attrNameLst>
                                      </p:cBhvr>
                                      <p:to>
                                        <p:strVal val="hidden"/>
                                      </p:to>
                                    </p:set>
                                  </p:childTnLst>
                                </p:cTn>
                              </p:par>
                              <p:par>
                                <p:cTn id="3103" presetID="10" presetClass="entr" presetSubtype="0" fill="hold" grpId="9" nodeType="withEffect">
                                  <p:stCondLst>
                                    <p:cond delay="0"/>
                                  </p:stCondLst>
                                  <p:childTnLst>
                                    <p:set>
                                      <p:cBhvr>
                                        <p:cTn id="3104" dur="1" fill="hold">
                                          <p:stCondLst>
                                            <p:cond delay="0"/>
                                          </p:stCondLst>
                                        </p:cTn>
                                        <p:tgtEl>
                                          <p:spTgt spid="269"/>
                                        </p:tgtEl>
                                        <p:attrNameLst>
                                          <p:attrName>style.visibility</p:attrName>
                                        </p:attrNameLst>
                                      </p:cBhvr>
                                      <p:to>
                                        <p:strVal val="visible"/>
                                      </p:to>
                                    </p:set>
                                    <p:animEffect transition="in" filter="fade">
                                      <p:cBhvr>
                                        <p:cTn id="3105" dur="500"/>
                                        <p:tgtEl>
                                          <p:spTgt spid="269"/>
                                        </p:tgtEl>
                                      </p:cBhvr>
                                    </p:animEffect>
                                  </p:childTnLst>
                                </p:cTn>
                              </p:par>
                            </p:childTnLst>
                          </p:cTn>
                        </p:par>
                      </p:childTnLst>
                    </p:cTn>
                  </p:par>
                </p:childTnLst>
              </p:cTn>
              <p:nextCondLst>
                <p:cond evt="onClick" delay="0">
                  <p:tgtEl>
                    <p:spTgt spid="305"/>
                  </p:tgtEl>
                </p:cond>
              </p:nextCondLst>
            </p:seq>
            <p:seq concurrent="1" nextAc="seek">
              <p:cTn id="3106" restart="whenNotActive" fill="hold" evtFilter="cancelBubble" nodeType="interactiveSeq">
                <p:stCondLst>
                  <p:cond evt="onClick" delay="0">
                    <p:tgtEl>
                      <p:spTgt spid="306"/>
                    </p:tgtEl>
                  </p:cond>
                </p:stCondLst>
                <p:endSync evt="end" delay="0">
                  <p:rtn val="all"/>
                </p:endSync>
                <p:childTnLst>
                  <p:par>
                    <p:cTn id="3107" fill="hold">
                      <p:stCondLst>
                        <p:cond delay="0"/>
                      </p:stCondLst>
                      <p:childTnLst>
                        <p:par>
                          <p:cTn id="3108" fill="hold">
                            <p:stCondLst>
                              <p:cond delay="0"/>
                            </p:stCondLst>
                            <p:childTnLst>
                              <p:par>
                                <p:cTn id="3109" presetID="1" presetClass="exit" presetSubtype="0" fill="hold" grpId="1" nodeType="clickEffect">
                                  <p:stCondLst>
                                    <p:cond delay="0"/>
                                  </p:stCondLst>
                                  <p:childTnLst>
                                    <p:set>
                                      <p:cBhvr>
                                        <p:cTn id="3110" dur="1" fill="hold">
                                          <p:stCondLst>
                                            <p:cond delay="0"/>
                                          </p:stCondLst>
                                        </p:cTn>
                                        <p:tgtEl>
                                          <p:spTgt spid="306"/>
                                        </p:tgtEl>
                                        <p:attrNameLst>
                                          <p:attrName>style.visibility</p:attrName>
                                        </p:attrNameLst>
                                      </p:cBhvr>
                                      <p:to>
                                        <p:strVal val="hidden"/>
                                      </p:to>
                                    </p:set>
                                  </p:childTnLst>
                                </p:cTn>
                              </p:par>
                              <p:par>
                                <p:cTn id="3111" presetID="1" presetClass="exit" presetSubtype="0" fill="hold" grpId="3" nodeType="withEffect">
                                  <p:stCondLst>
                                    <p:cond delay="0"/>
                                  </p:stCondLst>
                                  <p:childTnLst>
                                    <p:set>
                                      <p:cBhvr>
                                        <p:cTn id="3112" dur="1" fill="hold">
                                          <p:stCondLst>
                                            <p:cond delay="0"/>
                                          </p:stCondLst>
                                        </p:cTn>
                                        <p:tgtEl>
                                          <p:spTgt spid="261"/>
                                        </p:tgtEl>
                                        <p:attrNameLst>
                                          <p:attrName>style.visibility</p:attrName>
                                        </p:attrNameLst>
                                      </p:cBhvr>
                                      <p:to>
                                        <p:strVal val="hidden"/>
                                      </p:to>
                                    </p:set>
                                  </p:childTnLst>
                                </p:cTn>
                              </p:par>
                              <p:par>
                                <p:cTn id="3113" presetID="10" presetClass="entr" presetSubtype="0" fill="hold" grpId="10" nodeType="withEffect">
                                  <p:stCondLst>
                                    <p:cond delay="0"/>
                                  </p:stCondLst>
                                  <p:childTnLst>
                                    <p:set>
                                      <p:cBhvr>
                                        <p:cTn id="3114" dur="1" fill="hold">
                                          <p:stCondLst>
                                            <p:cond delay="0"/>
                                          </p:stCondLst>
                                        </p:cTn>
                                        <p:tgtEl>
                                          <p:spTgt spid="269"/>
                                        </p:tgtEl>
                                        <p:attrNameLst>
                                          <p:attrName>style.visibility</p:attrName>
                                        </p:attrNameLst>
                                      </p:cBhvr>
                                      <p:to>
                                        <p:strVal val="visible"/>
                                      </p:to>
                                    </p:set>
                                    <p:animEffect transition="in" filter="fade">
                                      <p:cBhvr>
                                        <p:cTn id="3115" dur="500"/>
                                        <p:tgtEl>
                                          <p:spTgt spid="269"/>
                                        </p:tgtEl>
                                      </p:cBhvr>
                                    </p:animEffect>
                                  </p:childTnLst>
                                </p:cTn>
                              </p:par>
                            </p:childTnLst>
                          </p:cTn>
                        </p:par>
                      </p:childTnLst>
                    </p:cTn>
                  </p:par>
                </p:childTnLst>
              </p:cTn>
              <p:nextCondLst>
                <p:cond evt="onClick" delay="0">
                  <p:tgtEl>
                    <p:spTgt spid="306"/>
                  </p:tgtEl>
                </p:cond>
              </p:nextCondLst>
            </p:seq>
            <p:seq concurrent="1" nextAc="seek">
              <p:cTn id="3116" restart="whenNotActive" fill="hold" evtFilter="cancelBubble" nodeType="interactiveSeq">
                <p:stCondLst>
                  <p:cond evt="onClick" delay="0">
                    <p:tgtEl>
                      <p:spTgt spid="307"/>
                    </p:tgtEl>
                  </p:cond>
                </p:stCondLst>
                <p:endSync evt="end" delay="0">
                  <p:rtn val="all"/>
                </p:endSync>
                <p:childTnLst>
                  <p:par>
                    <p:cTn id="3117" fill="hold">
                      <p:stCondLst>
                        <p:cond delay="0"/>
                      </p:stCondLst>
                      <p:childTnLst>
                        <p:par>
                          <p:cTn id="3118" fill="hold">
                            <p:stCondLst>
                              <p:cond delay="0"/>
                            </p:stCondLst>
                            <p:childTnLst>
                              <p:par>
                                <p:cTn id="3119" presetID="1" presetClass="exit" presetSubtype="0" fill="hold" grpId="1" nodeType="clickEffect">
                                  <p:stCondLst>
                                    <p:cond delay="0"/>
                                  </p:stCondLst>
                                  <p:childTnLst>
                                    <p:set>
                                      <p:cBhvr>
                                        <p:cTn id="3120" dur="1" fill="hold">
                                          <p:stCondLst>
                                            <p:cond delay="0"/>
                                          </p:stCondLst>
                                        </p:cTn>
                                        <p:tgtEl>
                                          <p:spTgt spid="307"/>
                                        </p:tgtEl>
                                        <p:attrNameLst>
                                          <p:attrName>style.visibility</p:attrName>
                                        </p:attrNameLst>
                                      </p:cBhvr>
                                      <p:to>
                                        <p:strVal val="hidden"/>
                                      </p:to>
                                    </p:set>
                                  </p:childTnLst>
                                </p:cTn>
                              </p:par>
                              <p:par>
                                <p:cTn id="3121" presetID="1" presetClass="exit" presetSubtype="0" fill="hold" grpId="5" nodeType="withEffect">
                                  <p:stCondLst>
                                    <p:cond delay="0"/>
                                  </p:stCondLst>
                                  <p:childTnLst>
                                    <p:set>
                                      <p:cBhvr>
                                        <p:cTn id="3122" dur="1" fill="hold">
                                          <p:stCondLst>
                                            <p:cond delay="0"/>
                                          </p:stCondLst>
                                        </p:cTn>
                                        <p:tgtEl>
                                          <p:spTgt spid="261"/>
                                        </p:tgtEl>
                                        <p:attrNameLst>
                                          <p:attrName>style.visibility</p:attrName>
                                        </p:attrNameLst>
                                      </p:cBhvr>
                                      <p:to>
                                        <p:strVal val="hidden"/>
                                      </p:to>
                                    </p:set>
                                  </p:childTnLst>
                                </p:cTn>
                              </p:par>
                              <p:par>
                                <p:cTn id="3123" presetID="10" presetClass="entr" presetSubtype="0" fill="hold" grpId="11" nodeType="withEffect">
                                  <p:stCondLst>
                                    <p:cond delay="0"/>
                                  </p:stCondLst>
                                  <p:childTnLst>
                                    <p:set>
                                      <p:cBhvr>
                                        <p:cTn id="3124" dur="1" fill="hold">
                                          <p:stCondLst>
                                            <p:cond delay="0"/>
                                          </p:stCondLst>
                                        </p:cTn>
                                        <p:tgtEl>
                                          <p:spTgt spid="269"/>
                                        </p:tgtEl>
                                        <p:attrNameLst>
                                          <p:attrName>style.visibility</p:attrName>
                                        </p:attrNameLst>
                                      </p:cBhvr>
                                      <p:to>
                                        <p:strVal val="visible"/>
                                      </p:to>
                                    </p:set>
                                    <p:animEffect transition="in" filter="fade">
                                      <p:cBhvr>
                                        <p:cTn id="3125" dur="500"/>
                                        <p:tgtEl>
                                          <p:spTgt spid="269"/>
                                        </p:tgtEl>
                                      </p:cBhvr>
                                    </p:animEffect>
                                  </p:childTnLst>
                                </p:cTn>
                              </p:par>
                            </p:childTnLst>
                          </p:cTn>
                        </p:par>
                      </p:childTnLst>
                    </p:cTn>
                  </p:par>
                </p:childTnLst>
              </p:cTn>
              <p:nextCondLst>
                <p:cond evt="onClick" delay="0">
                  <p:tgtEl>
                    <p:spTgt spid="307"/>
                  </p:tgtEl>
                </p:cond>
              </p:nextCondLst>
            </p:seq>
            <p:seq concurrent="1" nextAc="seek">
              <p:cTn id="3126" restart="whenNotActive" fill="hold" evtFilter="cancelBubble" nodeType="interactiveSeq">
                <p:stCondLst>
                  <p:cond evt="onClick" delay="0">
                    <p:tgtEl>
                      <p:spTgt spid="309"/>
                    </p:tgtEl>
                  </p:cond>
                </p:stCondLst>
                <p:endSync evt="end" delay="0">
                  <p:rtn val="all"/>
                </p:endSync>
                <p:childTnLst>
                  <p:par>
                    <p:cTn id="3127" fill="hold">
                      <p:stCondLst>
                        <p:cond delay="0"/>
                      </p:stCondLst>
                      <p:childTnLst>
                        <p:par>
                          <p:cTn id="3128" fill="hold">
                            <p:stCondLst>
                              <p:cond delay="0"/>
                            </p:stCondLst>
                            <p:childTnLst>
                              <p:par>
                                <p:cTn id="3129" presetID="1" presetClass="entr" presetSubtype="0" fill="hold" grpId="0" nodeType="clickEffect">
                                  <p:stCondLst>
                                    <p:cond delay="0"/>
                                  </p:stCondLst>
                                  <p:childTnLst>
                                    <p:set>
                                      <p:cBhvr>
                                        <p:cTn id="3130" dur="1" fill="hold">
                                          <p:stCondLst>
                                            <p:cond delay="0"/>
                                          </p:stCondLst>
                                        </p:cTn>
                                        <p:tgtEl>
                                          <p:spTgt spid="315"/>
                                        </p:tgtEl>
                                        <p:attrNameLst>
                                          <p:attrName>style.visibility</p:attrName>
                                        </p:attrNameLst>
                                      </p:cBhvr>
                                      <p:to>
                                        <p:strVal val="visible"/>
                                      </p:to>
                                    </p:set>
                                  </p:childTnLst>
                                </p:cTn>
                              </p:par>
                              <p:par>
                                <p:cTn id="3131" presetID="1" presetClass="entr" presetSubtype="0" fill="hold" grpId="2" nodeType="withEffect">
                                  <p:stCondLst>
                                    <p:cond delay="0"/>
                                  </p:stCondLst>
                                  <p:childTnLst>
                                    <p:set>
                                      <p:cBhvr>
                                        <p:cTn id="3132" dur="1" fill="hold">
                                          <p:stCondLst>
                                            <p:cond delay="0"/>
                                          </p:stCondLst>
                                        </p:cTn>
                                        <p:tgtEl>
                                          <p:spTgt spid="324"/>
                                        </p:tgtEl>
                                        <p:attrNameLst>
                                          <p:attrName>style.visibility</p:attrName>
                                        </p:attrNameLst>
                                      </p:cBhvr>
                                      <p:to>
                                        <p:strVal val="visible"/>
                                      </p:to>
                                    </p:set>
                                  </p:childTnLst>
                                </p:cTn>
                              </p:par>
                              <p:par>
                                <p:cTn id="3133" presetID="10" presetClass="exit" presetSubtype="0" fill="hold" grpId="5" nodeType="withEffect">
                                  <p:stCondLst>
                                    <p:cond delay="0"/>
                                  </p:stCondLst>
                                  <p:childTnLst>
                                    <p:animEffect transition="out" filter="fade">
                                      <p:cBhvr>
                                        <p:cTn id="3134" dur="500"/>
                                        <p:tgtEl>
                                          <p:spTgt spid="331"/>
                                        </p:tgtEl>
                                      </p:cBhvr>
                                    </p:animEffect>
                                    <p:set>
                                      <p:cBhvr>
                                        <p:cTn id="3135"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09"/>
                  </p:tgtEl>
                </p:cond>
              </p:nextCondLst>
            </p:seq>
            <p:seq concurrent="1" nextAc="seek">
              <p:cTn id="3136" restart="whenNotActive" fill="hold" evtFilter="cancelBubble" nodeType="interactiveSeq">
                <p:stCondLst>
                  <p:cond evt="onClick" delay="0">
                    <p:tgtEl>
                      <p:spTgt spid="310"/>
                    </p:tgtEl>
                  </p:cond>
                </p:stCondLst>
                <p:endSync evt="end" delay="0">
                  <p:rtn val="all"/>
                </p:endSync>
                <p:childTnLst>
                  <p:par>
                    <p:cTn id="3137" fill="hold">
                      <p:stCondLst>
                        <p:cond delay="0"/>
                      </p:stCondLst>
                      <p:childTnLst>
                        <p:par>
                          <p:cTn id="3138" fill="hold">
                            <p:stCondLst>
                              <p:cond delay="0"/>
                            </p:stCondLst>
                            <p:childTnLst>
                              <p:par>
                                <p:cTn id="3139" presetID="1" presetClass="entr" presetSubtype="0" fill="hold" grpId="0" nodeType="clickEffect">
                                  <p:stCondLst>
                                    <p:cond delay="0"/>
                                  </p:stCondLst>
                                  <p:childTnLst>
                                    <p:set>
                                      <p:cBhvr>
                                        <p:cTn id="3140" dur="1" fill="hold">
                                          <p:stCondLst>
                                            <p:cond delay="0"/>
                                          </p:stCondLst>
                                        </p:cTn>
                                        <p:tgtEl>
                                          <p:spTgt spid="316"/>
                                        </p:tgtEl>
                                        <p:attrNameLst>
                                          <p:attrName>style.visibility</p:attrName>
                                        </p:attrNameLst>
                                      </p:cBhvr>
                                      <p:to>
                                        <p:strVal val="visible"/>
                                      </p:to>
                                    </p:set>
                                  </p:childTnLst>
                                </p:cTn>
                              </p:par>
                              <p:par>
                                <p:cTn id="3141" presetID="10" presetClass="exit" presetSubtype="0" fill="hold" grpId="4" nodeType="withEffect">
                                  <p:stCondLst>
                                    <p:cond delay="0"/>
                                  </p:stCondLst>
                                  <p:childTnLst>
                                    <p:animEffect transition="out" filter="fade">
                                      <p:cBhvr>
                                        <p:cTn id="3142" dur="500"/>
                                        <p:tgtEl>
                                          <p:spTgt spid="331"/>
                                        </p:tgtEl>
                                      </p:cBhvr>
                                    </p:animEffect>
                                    <p:set>
                                      <p:cBhvr>
                                        <p:cTn id="3143"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0"/>
                  </p:tgtEl>
                </p:cond>
              </p:nextCondLst>
            </p:seq>
            <p:seq concurrent="1" nextAc="seek">
              <p:cTn id="3144" restart="whenNotActive" fill="hold" evtFilter="cancelBubble" nodeType="interactiveSeq">
                <p:stCondLst>
                  <p:cond evt="onClick" delay="0">
                    <p:tgtEl>
                      <p:spTgt spid="311"/>
                    </p:tgtEl>
                  </p:cond>
                </p:stCondLst>
                <p:endSync evt="end" delay="0">
                  <p:rtn val="all"/>
                </p:endSync>
                <p:childTnLst>
                  <p:par>
                    <p:cTn id="3145" fill="hold">
                      <p:stCondLst>
                        <p:cond delay="0"/>
                      </p:stCondLst>
                      <p:childTnLst>
                        <p:par>
                          <p:cTn id="3146" fill="hold">
                            <p:stCondLst>
                              <p:cond delay="0"/>
                            </p:stCondLst>
                            <p:childTnLst>
                              <p:par>
                                <p:cTn id="3147" presetID="1" presetClass="entr" presetSubtype="0" fill="hold" grpId="1" nodeType="clickEffect">
                                  <p:stCondLst>
                                    <p:cond delay="0"/>
                                  </p:stCondLst>
                                  <p:childTnLst>
                                    <p:set>
                                      <p:cBhvr>
                                        <p:cTn id="3148" dur="1" fill="hold">
                                          <p:stCondLst>
                                            <p:cond delay="0"/>
                                          </p:stCondLst>
                                        </p:cTn>
                                        <p:tgtEl>
                                          <p:spTgt spid="317"/>
                                        </p:tgtEl>
                                        <p:attrNameLst>
                                          <p:attrName>style.visibility</p:attrName>
                                        </p:attrNameLst>
                                      </p:cBhvr>
                                      <p:to>
                                        <p:strVal val="visible"/>
                                      </p:to>
                                    </p:set>
                                  </p:childTnLst>
                                </p:cTn>
                              </p:par>
                              <p:par>
                                <p:cTn id="3149" presetID="10" presetClass="exit" presetSubtype="0" fill="hold" grpId="3" nodeType="withEffect">
                                  <p:stCondLst>
                                    <p:cond delay="0"/>
                                  </p:stCondLst>
                                  <p:childTnLst>
                                    <p:animEffect transition="out" filter="fade">
                                      <p:cBhvr>
                                        <p:cTn id="3150" dur="500"/>
                                        <p:tgtEl>
                                          <p:spTgt spid="331"/>
                                        </p:tgtEl>
                                      </p:cBhvr>
                                    </p:animEffect>
                                    <p:set>
                                      <p:cBhvr>
                                        <p:cTn id="3151"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1"/>
                  </p:tgtEl>
                </p:cond>
              </p:nextCondLst>
            </p:seq>
            <p:seq concurrent="1" nextAc="seek">
              <p:cTn id="3152" restart="whenNotActive" fill="hold" evtFilter="cancelBubble" nodeType="interactiveSeq">
                <p:stCondLst>
                  <p:cond evt="onClick" delay="0">
                    <p:tgtEl>
                      <p:spTgt spid="313"/>
                    </p:tgtEl>
                  </p:cond>
                </p:stCondLst>
                <p:endSync evt="end" delay="0">
                  <p:rtn val="all"/>
                </p:endSync>
                <p:childTnLst>
                  <p:par>
                    <p:cTn id="3153" fill="hold">
                      <p:stCondLst>
                        <p:cond delay="0"/>
                      </p:stCondLst>
                      <p:childTnLst>
                        <p:par>
                          <p:cTn id="3154" fill="hold">
                            <p:stCondLst>
                              <p:cond delay="0"/>
                            </p:stCondLst>
                            <p:childTnLst>
                              <p:par>
                                <p:cTn id="3155" presetID="1" presetClass="entr" presetSubtype="0" fill="hold" grpId="0" nodeType="clickEffect">
                                  <p:stCondLst>
                                    <p:cond delay="0"/>
                                  </p:stCondLst>
                                  <p:childTnLst>
                                    <p:set>
                                      <p:cBhvr>
                                        <p:cTn id="3156" dur="1" fill="hold">
                                          <p:stCondLst>
                                            <p:cond delay="0"/>
                                          </p:stCondLst>
                                        </p:cTn>
                                        <p:tgtEl>
                                          <p:spTgt spid="319"/>
                                        </p:tgtEl>
                                        <p:attrNameLst>
                                          <p:attrName>style.visibility</p:attrName>
                                        </p:attrNameLst>
                                      </p:cBhvr>
                                      <p:to>
                                        <p:strVal val="visible"/>
                                      </p:to>
                                    </p:set>
                                  </p:childTnLst>
                                </p:cTn>
                              </p:par>
                              <p:par>
                                <p:cTn id="3157" presetID="1" presetClass="entr" presetSubtype="0" fill="hold" grpId="0" nodeType="withEffect">
                                  <p:stCondLst>
                                    <p:cond delay="0"/>
                                  </p:stCondLst>
                                  <p:childTnLst>
                                    <p:set>
                                      <p:cBhvr>
                                        <p:cTn id="3158" dur="1" fill="hold">
                                          <p:stCondLst>
                                            <p:cond delay="0"/>
                                          </p:stCondLst>
                                        </p:cTn>
                                        <p:tgtEl>
                                          <p:spTgt spid="326"/>
                                        </p:tgtEl>
                                        <p:attrNameLst>
                                          <p:attrName>style.visibility</p:attrName>
                                        </p:attrNameLst>
                                      </p:cBhvr>
                                      <p:to>
                                        <p:strVal val="visible"/>
                                      </p:to>
                                    </p:set>
                                  </p:childTnLst>
                                </p:cTn>
                              </p:par>
                              <p:par>
                                <p:cTn id="3159" presetID="10" presetClass="exit" presetSubtype="0" fill="hold" grpId="2" nodeType="withEffect">
                                  <p:stCondLst>
                                    <p:cond delay="0"/>
                                  </p:stCondLst>
                                  <p:childTnLst>
                                    <p:animEffect transition="out" filter="fade">
                                      <p:cBhvr>
                                        <p:cTn id="3160" dur="500"/>
                                        <p:tgtEl>
                                          <p:spTgt spid="331"/>
                                        </p:tgtEl>
                                      </p:cBhvr>
                                    </p:animEffect>
                                    <p:set>
                                      <p:cBhvr>
                                        <p:cTn id="3161"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3"/>
                  </p:tgtEl>
                </p:cond>
              </p:nextCondLst>
            </p:seq>
            <p:seq concurrent="1" nextAc="seek">
              <p:cTn id="3162" restart="whenNotActive" fill="hold" evtFilter="cancelBubble" nodeType="interactiveSeq">
                <p:stCondLst>
                  <p:cond evt="onClick" delay="0">
                    <p:tgtEl>
                      <p:spTgt spid="314"/>
                    </p:tgtEl>
                  </p:cond>
                </p:stCondLst>
                <p:endSync evt="end" delay="0">
                  <p:rtn val="all"/>
                </p:endSync>
                <p:childTnLst>
                  <p:par>
                    <p:cTn id="3163" fill="hold">
                      <p:stCondLst>
                        <p:cond delay="0"/>
                      </p:stCondLst>
                      <p:childTnLst>
                        <p:par>
                          <p:cTn id="3164" fill="hold">
                            <p:stCondLst>
                              <p:cond delay="0"/>
                            </p:stCondLst>
                            <p:childTnLst>
                              <p:par>
                                <p:cTn id="3165" presetID="1" presetClass="entr" presetSubtype="0" fill="hold" grpId="0" nodeType="clickEffect">
                                  <p:stCondLst>
                                    <p:cond delay="0"/>
                                  </p:stCondLst>
                                  <p:childTnLst>
                                    <p:set>
                                      <p:cBhvr>
                                        <p:cTn id="3166" dur="1" fill="hold">
                                          <p:stCondLst>
                                            <p:cond delay="0"/>
                                          </p:stCondLst>
                                        </p:cTn>
                                        <p:tgtEl>
                                          <p:spTgt spid="320"/>
                                        </p:tgtEl>
                                        <p:attrNameLst>
                                          <p:attrName>style.visibility</p:attrName>
                                        </p:attrNameLst>
                                      </p:cBhvr>
                                      <p:to>
                                        <p:strVal val="visible"/>
                                      </p:to>
                                    </p:set>
                                  </p:childTnLst>
                                </p:cTn>
                              </p:par>
                              <p:par>
                                <p:cTn id="3167" presetID="1" presetClass="entr" presetSubtype="0" fill="hold" grpId="0" nodeType="withEffect">
                                  <p:stCondLst>
                                    <p:cond delay="0"/>
                                  </p:stCondLst>
                                  <p:childTnLst>
                                    <p:set>
                                      <p:cBhvr>
                                        <p:cTn id="3168" dur="1" fill="hold">
                                          <p:stCondLst>
                                            <p:cond delay="0"/>
                                          </p:stCondLst>
                                        </p:cTn>
                                        <p:tgtEl>
                                          <p:spTgt spid="324"/>
                                        </p:tgtEl>
                                        <p:attrNameLst>
                                          <p:attrName>style.visibility</p:attrName>
                                        </p:attrNameLst>
                                      </p:cBhvr>
                                      <p:to>
                                        <p:strVal val="visible"/>
                                      </p:to>
                                    </p:set>
                                  </p:childTnLst>
                                </p:cTn>
                              </p:par>
                              <p:par>
                                <p:cTn id="3169" presetID="10" presetClass="exit" presetSubtype="0" fill="hold" grpId="1" nodeType="withEffect">
                                  <p:stCondLst>
                                    <p:cond delay="0"/>
                                  </p:stCondLst>
                                  <p:childTnLst>
                                    <p:animEffect transition="out" filter="fade">
                                      <p:cBhvr>
                                        <p:cTn id="3170" dur="500"/>
                                        <p:tgtEl>
                                          <p:spTgt spid="331"/>
                                        </p:tgtEl>
                                      </p:cBhvr>
                                    </p:animEffect>
                                    <p:set>
                                      <p:cBhvr>
                                        <p:cTn id="3171"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4"/>
                  </p:tgtEl>
                </p:cond>
              </p:nextCondLst>
            </p:seq>
            <p:seq concurrent="1" nextAc="seek">
              <p:cTn id="3172" restart="whenNotActive" fill="hold" evtFilter="cancelBubble" nodeType="interactiveSeq">
                <p:stCondLst>
                  <p:cond evt="onClick" delay="0">
                    <p:tgtEl>
                      <p:spTgt spid="312"/>
                    </p:tgtEl>
                  </p:cond>
                </p:stCondLst>
                <p:endSync evt="end" delay="0">
                  <p:rtn val="all"/>
                </p:endSync>
                <p:childTnLst>
                  <p:par>
                    <p:cTn id="3173" fill="hold">
                      <p:stCondLst>
                        <p:cond delay="0"/>
                      </p:stCondLst>
                      <p:childTnLst>
                        <p:par>
                          <p:cTn id="3174" fill="hold">
                            <p:stCondLst>
                              <p:cond delay="0"/>
                            </p:stCondLst>
                            <p:childTnLst>
                              <p:par>
                                <p:cTn id="3175" presetID="1" presetClass="entr" presetSubtype="0" fill="hold" grpId="0" nodeType="clickEffect">
                                  <p:stCondLst>
                                    <p:cond delay="0"/>
                                  </p:stCondLst>
                                  <p:childTnLst>
                                    <p:set>
                                      <p:cBhvr>
                                        <p:cTn id="3176" dur="1" fill="hold">
                                          <p:stCondLst>
                                            <p:cond delay="0"/>
                                          </p:stCondLst>
                                        </p:cTn>
                                        <p:tgtEl>
                                          <p:spTgt spid="318"/>
                                        </p:tgtEl>
                                        <p:attrNameLst>
                                          <p:attrName>style.visibility</p:attrName>
                                        </p:attrNameLst>
                                      </p:cBhvr>
                                      <p:to>
                                        <p:strVal val="visible"/>
                                      </p:to>
                                    </p:set>
                                  </p:childTnLst>
                                </p:cTn>
                              </p:par>
                              <p:par>
                                <p:cTn id="3177" presetID="1" presetClass="entr" presetSubtype="0" fill="hold" grpId="1" nodeType="withEffect">
                                  <p:stCondLst>
                                    <p:cond delay="0"/>
                                  </p:stCondLst>
                                  <p:childTnLst>
                                    <p:set>
                                      <p:cBhvr>
                                        <p:cTn id="3178" dur="1" fill="hold">
                                          <p:stCondLst>
                                            <p:cond delay="0"/>
                                          </p:stCondLst>
                                        </p:cTn>
                                        <p:tgtEl>
                                          <p:spTgt spid="324"/>
                                        </p:tgtEl>
                                        <p:attrNameLst>
                                          <p:attrName>style.visibility</p:attrName>
                                        </p:attrNameLst>
                                      </p:cBhvr>
                                      <p:to>
                                        <p:strVal val="visible"/>
                                      </p:to>
                                    </p:set>
                                  </p:childTnLst>
                                </p:cTn>
                              </p:par>
                              <p:par>
                                <p:cTn id="3179" presetID="10" presetClass="exit" presetSubtype="0" fill="hold" grpId="0" nodeType="withEffect">
                                  <p:stCondLst>
                                    <p:cond delay="0"/>
                                  </p:stCondLst>
                                  <p:childTnLst>
                                    <p:animEffect transition="out" filter="fade">
                                      <p:cBhvr>
                                        <p:cTn id="3180" dur="500"/>
                                        <p:tgtEl>
                                          <p:spTgt spid="331"/>
                                        </p:tgtEl>
                                      </p:cBhvr>
                                    </p:animEffect>
                                    <p:set>
                                      <p:cBhvr>
                                        <p:cTn id="3181"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2"/>
                  </p:tgtEl>
                </p:cond>
              </p:nextCondLst>
            </p:seq>
            <p:seq concurrent="1" nextAc="seek">
              <p:cTn id="3182" restart="whenNotActive" fill="hold" evtFilter="cancelBubble" nodeType="interactiveSeq">
                <p:stCondLst>
                  <p:cond evt="onClick" delay="0">
                    <p:tgtEl>
                      <p:spTgt spid="320"/>
                    </p:tgtEl>
                  </p:cond>
                </p:stCondLst>
                <p:endSync evt="end" delay="0">
                  <p:rtn val="all"/>
                </p:endSync>
                <p:childTnLst>
                  <p:par>
                    <p:cTn id="3183" fill="hold">
                      <p:stCondLst>
                        <p:cond delay="0"/>
                      </p:stCondLst>
                      <p:childTnLst>
                        <p:par>
                          <p:cTn id="3184" fill="hold">
                            <p:stCondLst>
                              <p:cond delay="0"/>
                            </p:stCondLst>
                            <p:childTnLst>
                              <p:par>
                                <p:cTn id="3185" presetID="1" presetClass="exit" presetSubtype="0" fill="hold" grpId="1" nodeType="clickEffect">
                                  <p:stCondLst>
                                    <p:cond delay="0"/>
                                  </p:stCondLst>
                                  <p:childTnLst>
                                    <p:set>
                                      <p:cBhvr>
                                        <p:cTn id="3186" dur="1" fill="hold">
                                          <p:stCondLst>
                                            <p:cond delay="0"/>
                                          </p:stCondLst>
                                        </p:cTn>
                                        <p:tgtEl>
                                          <p:spTgt spid="320"/>
                                        </p:tgtEl>
                                        <p:attrNameLst>
                                          <p:attrName>style.visibility</p:attrName>
                                        </p:attrNameLst>
                                      </p:cBhvr>
                                      <p:to>
                                        <p:strVal val="hidden"/>
                                      </p:to>
                                    </p:set>
                                  </p:childTnLst>
                                </p:cTn>
                              </p:par>
                              <p:par>
                                <p:cTn id="3187" presetID="1" presetClass="exit" presetSubtype="0" fill="hold" grpId="3" nodeType="withEffect">
                                  <p:stCondLst>
                                    <p:cond delay="0"/>
                                  </p:stCondLst>
                                  <p:childTnLst>
                                    <p:set>
                                      <p:cBhvr>
                                        <p:cTn id="3188" dur="1" fill="hold">
                                          <p:stCondLst>
                                            <p:cond delay="0"/>
                                          </p:stCondLst>
                                        </p:cTn>
                                        <p:tgtEl>
                                          <p:spTgt spid="324"/>
                                        </p:tgtEl>
                                        <p:attrNameLst>
                                          <p:attrName>style.visibility</p:attrName>
                                        </p:attrNameLst>
                                      </p:cBhvr>
                                      <p:to>
                                        <p:strVal val="hidden"/>
                                      </p:to>
                                    </p:set>
                                  </p:childTnLst>
                                </p:cTn>
                              </p:par>
                              <p:par>
                                <p:cTn id="3189" presetID="10" presetClass="entr" presetSubtype="0" fill="hold" grpId="6" nodeType="withEffect">
                                  <p:stCondLst>
                                    <p:cond delay="0"/>
                                  </p:stCondLst>
                                  <p:childTnLst>
                                    <p:set>
                                      <p:cBhvr>
                                        <p:cTn id="3190" dur="1" fill="hold">
                                          <p:stCondLst>
                                            <p:cond delay="0"/>
                                          </p:stCondLst>
                                        </p:cTn>
                                        <p:tgtEl>
                                          <p:spTgt spid="331"/>
                                        </p:tgtEl>
                                        <p:attrNameLst>
                                          <p:attrName>style.visibility</p:attrName>
                                        </p:attrNameLst>
                                      </p:cBhvr>
                                      <p:to>
                                        <p:strVal val="visible"/>
                                      </p:to>
                                    </p:set>
                                    <p:animEffect transition="in" filter="fade">
                                      <p:cBhvr>
                                        <p:cTn id="3191" dur="500"/>
                                        <p:tgtEl>
                                          <p:spTgt spid="331"/>
                                        </p:tgtEl>
                                      </p:cBhvr>
                                    </p:animEffect>
                                  </p:childTnLst>
                                </p:cTn>
                              </p:par>
                            </p:childTnLst>
                          </p:cTn>
                        </p:par>
                      </p:childTnLst>
                    </p:cTn>
                  </p:par>
                </p:childTnLst>
              </p:cTn>
              <p:nextCondLst>
                <p:cond evt="onClick" delay="0">
                  <p:tgtEl>
                    <p:spTgt spid="320"/>
                  </p:tgtEl>
                </p:cond>
              </p:nextCondLst>
            </p:seq>
            <p:seq concurrent="1" nextAc="seek">
              <p:cTn id="3192" restart="whenNotActive" fill="hold" evtFilter="cancelBubble" nodeType="interactiveSeq">
                <p:stCondLst>
                  <p:cond evt="onClick" delay="0">
                    <p:tgtEl>
                      <p:spTgt spid="315"/>
                    </p:tgtEl>
                  </p:cond>
                </p:stCondLst>
                <p:endSync evt="end" delay="0">
                  <p:rtn val="all"/>
                </p:endSync>
                <p:childTnLst>
                  <p:par>
                    <p:cTn id="3193" fill="hold">
                      <p:stCondLst>
                        <p:cond delay="0"/>
                      </p:stCondLst>
                      <p:childTnLst>
                        <p:par>
                          <p:cTn id="3194" fill="hold">
                            <p:stCondLst>
                              <p:cond delay="0"/>
                            </p:stCondLst>
                            <p:childTnLst>
                              <p:par>
                                <p:cTn id="3195" presetID="1" presetClass="exit" presetSubtype="0" fill="hold" grpId="1" nodeType="clickEffect">
                                  <p:stCondLst>
                                    <p:cond delay="0"/>
                                  </p:stCondLst>
                                  <p:childTnLst>
                                    <p:set>
                                      <p:cBhvr>
                                        <p:cTn id="3196" dur="1" fill="hold">
                                          <p:stCondLst>
                                            <p:cond delay="0"/>
                                          </p:stCondLst>
                                        </p:cTn>
                                        <p:tgtEl>
                                          <p:spTgt spid="315"/>
                                        </p:tgtEl>
                                        <p:attrNameLst>
                                          <p:attrName>style.visibility</p:attrName>
                                        </p:attrNameLst>
                                      </p:cBhvr>
                                      <p:to>
                                        <p:strVal val="hidden"/>
                                      </p:to>
                                    </p:set>
                                  </p:childTnLst>
                                </p:cTn>
                              </p:par>
                              <p:par>
                                <p:cTn id="3197" presetID="1" presetClass="exit" presetSubtype="0" fill="hold" grpId="4" nodeType="withEffect">
                                  <p:stCondLst>
                                    <p:cond delay="0"/>
                                  </p:stCondLst>
                                  <p:childTnLst>
                                    <p:set>
                                      <p:cBhvr>
                                        <p:cTn id="3198" dur="1" fill="hold">
                                          <p:stCondLst>
                                            <p:cond delay="0"/>
                                          </p:stCondLst>
                                        </p:cTn>
                                        <p:tgtEl>
                                          <p:spTgt spid="324"/>
                                        </p:tgtEl>
                                        <p:attrNameLst>
                                          <p:attrName>style.visibility</p:attrName>
                                        </p:attrNameLst>
                                      </p:cBhvr>
                                      <p:to>
                                        <p:strVal val="hidden"/>
                                      </p:to>
                                    </p:set>
                                  </p:childTnLst>
                                </p:cTn>
                              </p:par>
                              <p:par>
                                <p:cTn id="3199" presetID="10" presetClass="entr" presetSubtype="0" fill="hold" grpId="7" nodeType="withEffect">
                                  <p:stCondLst>
                                    <p:cond delay="0"/>
                                  </p:stCondLst>
                                  <p:childTnLst>
                                    <p:set>
                                      <p:cBhvr>
                                        <p:cTn id="3200" dur="1" fill="hold">
                                          <p:stCondLst>
                                            <p:cond delay="0"/>
                                          </p:stCondLst>
                                        </p:cTn>
                                        <p:tgtEl>
                                          <p:spTgt spid="331"/>
                                        </p:tgtEl>
                                        <p:attrNameLst>
                                          <p:attrName>style.visibility</p:attrName>
                                        </p:attrNameLst>
                                      </p:cBhvr>
                                      <p:to>
                                        <p:strVal val="visible"/>
                                      </p:to>
                                    </p:set>
                                    <p:animEffect transition="in" filter="fade">
                                      <p:cBhvr>
                                        <p:cTn id="3201" dur="500"/>
                                        <p:tgtEl>
                                          <p:spTgt spid="331"/>
                                        </p:tgtEl>
                                      </p:cBhvr>
                                    </p:animEffect>
                                  </p:childTnLst>
                                </p:cTn>
                              </p:par>
                            </p:childTnLst>
                          </p:cTn>
                        </p:par>
                      </p:childTnLst>
                    </p:cTn>
                  </p:par>
                </p:childTnLst>
              </p:cTn>
              <p:nextCondLst>
                <p:cond evt="onClick" delay="0">
                  <p:tgtEl>
                    <p:spTgt spid="315"/>
                  </p:tgtEl>
                </p:cond>
              </p:nextCondLst>
            </p:seq>
            <p:seq concurrent="1" nextAc="seek">
              <p:cTn id="3202" restart="whenNotActive" fill="hold" evtFilter="cancelBubble" nodeType="interactiveSeq">
                <p:stCondLst>
                  <p:cond evt="onClick" delay="0">
                    <p:tgtEl>
                      <p:spTgt spid="316"/>
                    </p:tgtEl>
                  </p:cond>
                </p:stCondLst>
                <p:endSync evt="end" delay="0">
                  <p:rtn val="all"/>
                </p:endSync>
                <p:childTnLst>
                  <p:par>
                    <p:cTn id="3203" fill="hold">
                      <p:stCondLst>
                        <p:cond delay="0"/>
                      </p:stCondLst>
                      <p:childTnLst>
                        <p:par>
                          <p:cTn id="3204" fill="hold">
                            <p:stCondLst>
                              <p:cond delay="0"/>
                            </p:stCondLst>
                            <p:childTnLst>
                              <p:par>
                                <p:cTn id="3205" presetID="1" presetClass="exit" presetSubtype="0" fill="hold" grpId="1" nodeType="clickEffect">
                                  <p:stCondLst>
                                    <p:cond delay="0"/>
                                  </p:stCondLst>
                                  <p:childTnLst>
                                    <p:set>
                                      <p:cBhvr>
                                        <p:cTn id="3206" dur="1" fill="hold">
                                          <p:stCondLst>
                                            <p:cond delay="0"/>
                                          </p:stCondLst>
                                        </p:cTn>
                                        <p:tgtEl>
                                          <p:spTgt spid="316"/>
                                        </p:tgtEl>
                                        <p:attrNameLst>
                                          <p:attrName>style.visibility</p:attrName>
                                        </p:attrNameLst>
                                      </p:cBhvr>
                                      <p:to>
                                        <p:strVal val="hidden"/>
                                      </p:to>
                                    </p:set>
                                  </p:childTnLst>
                                </p:cTn>
                              </p:par>
                              <p:par>
                                <p:cTn id="3207" presetID="10" presetClass="entr" presetSubtype="0" fill="hold" grpId="10" nodeType="withEffect">
                                  <p:stCondLst>
                                    <p:cond delay="0"/>
                                  </p:stCondLst>
                                  <p:childTnLst>
                                    <p:set>
                                      <p:cBhvr>
                                        <p:cTn id="3208" dur="1" fill="hold">
                                          <p:stCondLst>
                                            <p:cond delay="0"/>
                                          </p:stCondLst>
                                        </p:cTn>
                                        <p:tgtEl>
                                          <p:spTgt spid="331"/>
                                        </p:tgtEl>
                                        <p:attrNameLst>
                                          <p:attrName>style.visibility</p:attrName>
                                        </p:attrNameLst>
                                      </p:cBhvr>
                                      <p:to>
                                        <p:strVal val="visible"/>
                                      </p:to>
                                    </p:set>
                                    <p:animEffect transition="in" filter="fade">
                                      <p:cBhvr>
                                        <p:cTn id="3209" dur="500"/>
                                        <p:tgtEl>
                                          <p:spTgt spid="331"/>
                                        </p:tgtEl>
                                      </p:cBhvr>
                                    </p:animEffect>
                                  </p:childTnLst>
                                </p:cTn>
                              </p:par>
                            </p:childTnLst>
                          </p:cTn>
                        </p:par>
                      </p:childTnLst>
                    </p:cTn>
                  </p:par>
                </p:childTnLst>
              </p:cTn>
              <p:nextCondLst>
                <p:cond evt="onClick" delay="0">
                  <p:tgtEl>
                    <p:spTgt spid="316"/>
                  </p:tgtEl>
                </p:cond>
              </p:nextCondLst>
            </p:seq>
            <p:seq concurrent="1" nextAc="seek">
              <p:cTn id="3210" restart="whenNotActive" fill="hold" evtFilter="cancelBubble" nodeType="interactiveSeq">
                <p:stCondLst>
                  <p:cond evt="onClick" delay="0">
                    <p:tgtEl>
                      <p:spTgt spid="317"/>
                    </p:tgtEl>
                  </p:cond>
                </p:stCondLst>
                <p:endSync evt="end" delay="0">
                  <p:rtn val="all"/>
                </p:endSync>
                <p:childTnLst>
                  <p:par>
                    <p:cTn id="3211" fill="hold">
                      <p:stCondLst>
                        <p:cond delay="0"/>
                      </p:stCondLst>
                      <p:childTnLst>
                        <p:par>
                          <p:cTn id="3212" fill="hold">
                            <p:stCondLst>
                              <p:cond delay="0"/>
                            </p:stCondLst>
                            <p:childTnLst>
                              <p:par>
                                <p:cTn id="3213" presetID="1" presetClass="exit" presetSubtype="0" fill="hold" grpId="0" nodeType="clickEffect">
                                  <p:stCondLst>
                                    <p:cond delay="0"/>
                                  </p:stCondLst>
                                  <p:childTnLst>
                                    <p:set>
                                      <p:cBhvr>
                                        <p:cTn id="3214" dur="1" fill="hold">
                                          <p:stCondLst>
                                            <p:cond delay="0"/>
                                          </p:stCondLst>
                                        </p:cTn>
                                        <p:tgtEl>
                                          <p:spTgt spid="317"/>
                                        </p:tgtEl>
                                        <p:attrNameLst>
                                          <p:attrName>style.visibility</p:attrName>
                                        </p:attrNameLst>
                                      </p:cBhvr>
                                      <p:to>
                                        <p:strVal val="hidden"/>
                                      </p:to>
                                    </p:set>
                                  </p:childTnLst>
                                </p:cTn>
                              </p:par>
                              <p:par>
                                <p:cTn id="3215" presetID="10" presetClass="entr" presetSubtype="0" fill="hold" grpId="9" nodeType="withEffect">
                                  <p:stCondLst>
                                    <p:cond delay="0"/>
                                  </p:stCondLst>
                                  <p:childTnLst>
                                    <p:set>
                                      <p:cBhvr>
                                        <p:cTn id="3216" dur="1" fill="hold">
                                          <p:stCondLst>
                                            <p:cond delay="0"/>
                                          </p:stCondLst>
                                        </p:cTn>
                                        <p:tgtEl>
                                          <p:spTgt spid="331"/>
                                        </p:tgtEl>
                                        <p:attrNameLst>
                                          <p:attrName>style.visibility</p:attrName>
                                        </p:attrNameLst>
                                      </p:cBhvr>
                                      <p:to>
                                        <p:strVal val="visible"/>
                                      </p:to>
                                    </p:set>
                                    <p:animEffect transition="in" filter="fade">
                                      <p:cBhvr>
                                        <p:cTn id="3217" dur="500"/>
                                        <p:tgtEl>
                                          <p:spTgt spid="331"/>
                                        </p:tgtEl>
                                      </p:cBhvr>
                                    </p:animEffect>
                                  </p:childTnLst>
                                </p:cTn>
                              </p:par>
                            </p:childTnLst>
                          </p:cTn>
                        </p:par>
                      </p:childTnLst>
                    </p:cTn>
                  </p:par>
                </p:childTnLst>
              </p:cTn>
              <p:nextCondLst>
                <p:cond evt="onClick" delay="0">
                  <p:tgtEl>
                    <p:spTgt spid="317"/>
                  </p:tgtEl>
                </p:cond>
              </p:nextCondLst>
            </p:seq>
            <p:seq concurrent="1" nextAc="seek">
              <p:cTn id="3218" restart="whenNotActive" fill="hold" evtFilter="cancelBubble" nodeType="interactiveSeq">
                <p:stCondLst>
                  <p:cond evt="onClick" delay="0">
                    <p:tgtEl>
                      <p:spTgt spid="318"/>
                    </p:tgtEl>
                  </p:cond>
                </p:stCondLst>
                <p:endSync evt="end" delay="0">
                  <p:rtn val="all"/>
                </p:endSync>
                <p:childTnLst>
                  <p:par>
                    <p:cTn id="3219" fill="hold">
                      <p:stCondLst>
                        <p:cond delay="0"/>
                      </p:stCondLst>
                      <p:childTnLst>
                        <p:par>
                          <p:cTn id="3220" fill="hold">
                            <p:stCondLst>
                              <p:cond delay="0"/>
                            </p:stCondLst>
                            <p:childTnLst>
                              <p:par>
                                <p:cTn id="3221" presetID="1" presetClass="exit" presetSubtype="0" fill="hold" grpId="1" nodeType="clickEffect">
                                  <p:stCondLst>
                                    <p:cond delay="0"/>
                                  </p:stCondLst>
                                  <p:childTnLst>
                                    <p:set>
                                      <p:cBhvr>
                                        <p:cTn id="3222" dur="1" fill="hold">
                                          <p:stCondLst>
                                            <p:cond delay="0"/>
                                          </p:stCondLst>
                                        </p:cTn>
                                        <p:tgtEl>
                                          <p:spTgt spid="318"/>
                                        </p:tgtEl>
                                        <p:attrNameLst>
                                          <p:attrName>style.visibility</p:attrName>
                                        </p:attrNameLst>
                                      </p:cBhvr>
                                      <p:to>
                                        <p:strVal val="hidden"/>
                                      </p:to>
                                    </p:set>
                                  </p:childTnLst>
                                </p:cTn>
                              </p:par>
                              <p:par>
                                <p:cTn id="3223" presetID="1" presetClass="exit" presetSubtype="0" fill="hold" grpId="5" nodeType="withEffect">
                                  <p:stCondLst>
                                    <p:cond delay="0"/>
                                  </p:stCondLst>
                                  <p:childTnLst>
                                    <p:set>
                                      <p:cBhvr>
                                        <p:cTn id="3224" dur="1" fill="hold">
                                          <p:stCondLst>
                                            <p:cond delay="0"/>
                                          </p:stCondLst>
                                        </p:cTn>
                                        <p:tgtEl>
                                          <p:spTgt spid="324"/>
                                        </p:tgtEl>
                                        <p:attrNameLst>
                                          <p:attrName>style.visibility</p:attrName>
                                        </p:attrNameLst>
                                      </p:cBhvr>
                                      <p:to>
                                        <p:strVal val="hidden"/>
                                      </p:to>
                                    </p:set>
                                  </p:childTnLst>
                                </p:cTn>
                              </p:par>
                              <p:par>
                                <p:cTn id="3225" presetID="10" presetClass="entr" presetSubtype="0" fill="hold" grpId="11" nodeType="withEffect">
                                  <p:stCondLst>
                                    <p:cond delay="0"/>
                                  </p:stCondLst>
                                  <p:childTnLst>
                                    <p:set>
                                      <p:cBhvr>
                                        <p:cTn id="3226" dur="1" fill="hold">
                                          <p:stCondLst>
                                            <p:cond delay="0"/>
                                          </p:stCondLst>
                                        </p:cTn>
                                        <p:tgtEl>
                                          <p:spTgt spid="331"/>
                                        </p:tgtEl>
                                        <p:attrNameLst>
                                          <p:attrName>style.visibility</p:attrName>
                                        </p:attrNameLst>
                                      </p:cBhvr>
                                      <p:to>
                                        <p:strVal val="visible"/>
                                      </p:to>
                                    </p:set>
                                    <p:animEffect transition="in" filter="fade">
                                      <p:cBhvr>
                                        <p:cTn id="3227" dur="500"/>
                                        <p:tgtEl>
                                          <p:spTgt spid="331"/>
                                        </p:tgtEl>
                                      </p:cBhvr>
                                    </p:animEffect>
                                  </p:childTnLst>
                                </p:cTn>
                              </p:par>
                            </p:childTnLst>
                          </p:cTn>
                        </p:par>
                      </p:childTnLst>
                    </p:cTn>
                  </p:par>
                </p:childTnLst>
              </p:cTn>
              <p:nextCondLst>
                <p:cond evt="onClick" delay="0">
                  <p:tgtEl>
                    <p:spTgt spid="318"/>
                  </p:tgtEl>
                </p:cond>
              </p:nextCondLst>
            </p:seq>
            <p:seq concurrent="1" nextAc="seek">
              <p:cTn id="3228" restart="whenNotActive" fill="hold" evtFilter="cancelBubble" nodeType="interactiveSeq">
                <p:stCondLst>
                  <p:cond evt="onClick" delay="0">
                    <p:tgtEl>
                      <p:spTgt spid="319"/>
                    </p:tgtEl>
                  </p:cond>
                </p:stCondLst>
                <p:endSync evt="end" delay="0">
                  <p:rtn val="all"/>
                </p:endSync>
                <p:childTnLst>
                  <p:par>
                    <p:cTn id="3229" fill="hold">
                      <p:stCondLst>
                        <p:cond delay="0"/>
                      </p:stCondLst>
                      <p:childTnLst>
                        <p:par>
                          <p:cTn id="3230" fill="hold">
                            <p:stCondLst>
                              <p:cond delay="0"/>
                            </p:stCondLst>
                            <p:childTnLst>
                              <p:par>
                                <p:cTn id="3231" presetID="1" presetClass="exit" presetSubtype="0" fill="hold" grpId="1" nodeType="clickEffect">
                                  <p:stCondLst>
                                    <p:cond delay="0"/>
                                  </p:stCondLst>
                                  <p:childTnLst>
                                    <p:set>
                                      <p:cBhvr>
                                        <p:cTn id="3232" dur="1" fill="hold">
                                          <p:stCondLst>
                                            <p:cond delay="0"/>
                                          </p:stCondLst>
                                        </p:cTn>
                                        <p:tgtEl>
                                          <p:spTgt spid="319"/>
                                        </p:tgtEl>
                                        <p:attrNameLst>
                                          <p:attrName>style.visibility</p:attrName>
                                        </p:attrNameLst>
                                      </p:cBhvr>
                                      <p:to>
                                        <p:strVal val="hidden"/>
                                      </p:to>
                                    </p:set>
                                  </p:childTnLst>
                                </p:cTn>
                              </p:par>
                              <p:par>
                                <p:cTn id="3233" presetID="1" presetClass="exit" presetSubtype="0" fill="hold" grpId="1" nodeType="withEffect">
                                  <p:stCondLst>
                                    <p:cond delay="0"/>
                                  </p:stCondLst>
                                  <p:childTnLst>
                                    <p:set>
                                      <p:cBhvr>
                                        <p:cTn id="3234" dur="1" fill="hold">
                                          <p:stCondLst>
                                            <p:cond delay="0"/>
                                          </p:stCondLst>
                                        </p:cTn>
                                        <p:tgtEl>
                                          <p:spTgt spid="326"/>
                                        </p:tgtEl>
                                        <p:attrNameLst>
                                          <p:attrName>style.visibility</p:attrName>
                                        </p:attrNameLst>
                                      </p:cBhvr>
                                      <p:to>
                                        <p:strVal val="hidden"/>
                                      </p:to>
                                    </p:set>
                                  </p:childTnLst>
                                </p:cTn>
                              </p:par>
                              <p:par>
                                <p:cTn id="3235" presetID="10" presetClass="entr" presetSubtype="0" fill="hold" grpId="8" nodeType="withEffect">
                                  <p:stCondLst>
                                    <p:cond delay="0"/>
                                  </p:stCondLst>
                                  <p:childTnLst>
                                    <p:set>
                                      <p:cBhvr>
                                        <p:cTn id="3236" dur="1" fill="hold">
                                          <p:stCondLst>
                                            <p:cond delay="0"/>
                                          </p:stCondLst>
                                        </p:cTn>
                                        <p:tgtEl>
                                          <p:spTgt spid="331"/>
                                        </p:tgtEl>
                                        <p:attrNameLst>
                                          <p:attrName>style.visibility</p:attrName>
                                        </p:attrNameLst>
                                      </p:cBhvr>
                                      <p:to>
                                        <p:strVal val="visible"/>
                                      </p:to>
                                    </p:set>
                                    <p:animEffect transition="in" filter="fade">
                                      <p:cBhvr>
                                        <p:cTn id="3237" dur="500"/>
                                        <p:tgtEl>
                                          <p:spTgt spid="331"/>
                                        </p:tgtEl>
                                      </p:cBhvr>
                                    </p:animEffect>
                                  </p:childTnLst>
                                </p:cTn>
                              </p:par>
                            </p:childTnLst>
                          </p:cTn>
                        </p:par>
                      </p:childTnLst>
                    </p:cTn>
                  </p:par>
                </p:childTnLst>
              </p:cTn>
              <p:nextCondLst>
                <p:cond evt="onClick" delay="0">
                  <p:tgtEl>
                    <p:spTgt spid="319"/>
                  </p:tgtEl>
                </p:cond>
              </p:nextCondLst>
            </p:seq>
            <p:seq concurrent="1" nextAc="seek">
              <p:cTn id="3238" restart="whenNotActive" fill="hold" evtFilter="cancelBubble" nodeType="interactiveSeq">
                <p:stCondLst>
                  <p:cond evt="onClick" delay="0">
                    <p:tgtEl>
                      <p:spTgt spid="333"/>
                    </p:tgtEl>
                  </p:cond>
                </p:stCondLst>
                <p:endSync evt="end" delay="0">
                  <p:rtn val="all"/>
                </p:endSync>
                <p:childTnLst>
                  <p:par>
                    <p:cTn id="3239" fill="hold">
                      <p:stCondLst>
                        <p:cond delay="0"/>
                      </p:stCondLst>
                      <p:childTnLst>
                        <p:par>
                          <p:cTn id="3240" fill="hold">
                            <p:stCondLst>
                              <p:cond delay="0"/>
                            </p:stCondLst>
                            <p:childTnLst>
                              <p:par>
                                <p:cTn id="3241" presetID="1" presetClass="entr" presetSubtype="0" fill="hold" grpId="0" nodeType="clickEffect">
                                  <p:stCondLst>
                                    <p:cond delay="0"/>
                                  </p:stCondLst>
                                  <p:childTnLst>
                                    <p:set>
                                      <p:cBhvr>
                                        <p:cTn id="3242" dur="1" fill="hold">
                                          <p:stCondLst>
                                            <p:cond delay="0"/>
                                          </p:stCondLst>
                                        </p:cTn>
                                        <p:tgtEl>
                                          <p:spTgt spid="339"/>
                                        </p:tgtEl>
                                        <p:attrNameLst>
                                          <p:attrName>style.visibility</p:attrName>
                                        </p:attrNameLst>
                                      </p:cBhvr>
                                      <p:to>
                                        <p:strVal val="visible"/>
                                      </p:to>
                                    </p:set>
                                  </p:childTnLst>
                                </p:cTn>
                              </p:par>
                              <p:par>
                                <p:cTn id="3243" presetID="1" presetClass="entr" presetSubtype="0" fill="hold" grpId="0" nodeType="withEffect">
                                  <p:stCondLst>
                                    <p:cond delay="0"/>
                                  </p:stCondLst>
                                  <p:childTnLst>
                                    <p:set>
                                      <p:cBhvr>
                                        <p:cTn id="3244" dur="1" fill="hold">
                                          <p:stCondLst>
                                            <p:cond delay="0"/>
                                          </p:stCondLst>
                                        </p:cTn>
                                        <p:tgtEl>
                                          <p:spTgt spid="325"/>
                                        </p:tgtEl>
                                        <p:attrNameLst>
                                          <p:attrName>style.visibility</p:attrName>
                                        </p:attrNameLst>
                                      </p:cBhvr>
                                      <p:to>
                                        <p:strVal val="visible"/>
                                      </p:to>
                                    </p:set>
                                  </p:childTnLst>
                                </p:cTn>
                              </p:par>
                              <p:par>
                                <p:cTn id="3245" presetID="10" presetClass="exit" presetSubtype="0" fill="hold" grpId="0" nodeType="withEffect">
                                  <p:stCondLst>
                                    <p:cond delay="0"/>
                                  </p:stCondLst>
                                  <p:childTnLst>
                                    <p:animEffect transition="out" filter="fade">
                                      <p:cBhvr>
                                        <p:cTn id="3246" dur="500"/>
                                        <p:tgtEl>
                                          <p:spTgt spid="332"/>
                                        </p:tgtEl>
                                      </p:cBhvr>
                                    </p:animEffect>
                                    <p:set>
                                      <p:cBhvr>
                                        <p:cTn id="3247"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3"/>
                  </p:tgtEl>
                </p:cond>
              </p:nextCondLst>
            </p:seq>
            <p:seq concurrent="1" nextAc="seek">
              <p:cTn id="3248" restart="whenNotActive" fill="hold" evtFilter="cancelBubble" nodeType="interactiveSeq">
                <p:stCondLst>
                  <p:cond evt="onClick" delay="0">
                    <p:tgtEl>
                      <p:spTgt spid="334"/>
                    </p:tgtEl>
                  </p:cond>
                </p:stCondLst>
                <p:endSync evt="end" delay="0">
                  <p:rtn val="all"/>
                </p:endSync>
                <p:childTnLst>
                  <p:par>
                    <p:cTn id="3249" fill="hold">
                      <p:stCondLst>
                        <p:cond delay="0"/>
                      </p:stCondLst>
                      <p:childTnLst>
                        <p:par>
                          <p:cTn id="3250" fill="hold">
                            <p:stCondLst>
                              <p:cond delay="0"/>
                            </p:stCondLst>
                            <p:childTnLst>
                              <p:par>
                                <p:cTn id="3251" presetID="1" presetClass="entr" presetSubtype="0" fill="hold" grpId="0" nodeType="clickEffect">
                                  <p:stCondLst>
                                    <p:cond delay="0"/>
                                  </p:stCondLst>
                                  <p:childTnLst>
                                    <p:set>
                                      <p:cBhvr>
                                        <p:cTn id="3252" dur="1" fill="hold">
                                          <p:stCondLst>
                                            <p:cond delay="0"/>
                                          </p:stCondLst>
                                        </p:cTn>
                                        <p:tgtEl>
                                          <p:spTgt spid="340"/>
                                        </p:tgtEl>
                                        <p:attrNameLst>
                                          <p:attrName>style.visibility</p:attrName>
                                        </p:attrNameLst>
                                      </p:cBhvr>
                                      <p:to>
                                        <p:strVal val="visible"/>
                                      </p:to>
                                    </p:set>
                                  </p:childTnLst>
                                </p:cTn>
                              </p:par>
                              <p:par>
                                <p:cTn id="3253" presetID="10" presetClass="exit" presetSubtype="0" fill="hold" grpId="1" nodeType="withEffect">
                                  <p:stCondLst>
                                    <p:cond delay="0"/>
                                  </p:stCondLst>
                                  <p:childTnLst>
                                    <p:animEffect transition="out" filter="fade">
                                      <p:cBhvr>
                                        <p:cTn id="3254" dur="500"/>
                                        <p:tgtEl>
                                          <p:spTgt spid="332"/>
                                        </p:tgtEl>
                                      </p:cBhvr>
                                    </p:animEffect>
                                    <p:set>
                                      <p:cBhvr>
                                        <p:cTn id="3255"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4"/>
                  </p:tgtEl>
                </p:cond>
              </p:nextCondLst>
            </p:seq>
            <p:seq concurrent="1" nextAc="seek">
              <p:cTn id="3256" restart="whenNotActive" fill="hold" evtFilter="cancelBubble" nodeType="interactiveSeq">
                <p:stCondLst>
                  <p:cond evt="onClick" delay="0">
                    <p:tgtEl>
                      <p:spTgt spid="335"/>
                    </p:tgtEl>
                  </p:cond>
                </p:stCondLst>
                <p:endSync evt="end" delay="0">
                  <p:rtn val="all"/>
                </p:endSync>
                <p:childTnLst>
                  <p:par>
                    <p:cTn id="3257" fill="hold">
                      <p:stCondLst>
                        <p:cond delay="0"/>
                      </p:stCondLst>
                      <p:childTnLst>
                        <p:par>
                          <p:cTn id="3258" fill="hold">
                            <p:stCondLst>
                              <p:cond delay="0"/>
                            </p:stCondLst>
                            <p:childTnLst>
                              <p:par>
                                <p:cTn id="3259" presetID="1" presetClass="entr" presetSubtype="0" fill="hold" grpId="0" nodeType="clickEffect">
                                  <p:stCondLst>
                                    <p:cond delay="0"/>
                                  </p:stCondLst>
                                  <p:childTnLst>
                                    <p:set>
                                      <p:cBhvr>
                                        <p:cTn id="3260" dur="1" fill="hold">
                                          <p:stCondLst>
                                            <p:cond delay="0"/>
                                          </p:stCondLst>
                                        </p:cTn>
                                        <p:tgtEl>
                                          <p:spTgt spid="341"/>
                                        </p:tgtEl>
                                        <p:attrNameLst>
                                          <p:attrName>style.visibility</p:attrName>
                                        </p:attrNameLst>
                                      </p:cBhvr>
                                      <p:to>
                                        <p:strVal val="visible"/>
                                      </p:to>
                                    </p:set>
                                  </p:childTnLst>
                                </p:cTn>
                              </p:par>
                              <p:par>
                                <p:cTn id="3261" presetID="10" presetClass="exit" presetSubtype="0" fill="hold" grpId="2" nodeType="withEffect">
                                  <p:stCondLst>
                                    <p:cond delay="0"/>
                                  </p:stCondLst>
                                  <p:childTnLst>
                                    <p:animEffect transition="out" filter="fade">
                                      <p:cBhvr>
                                        <p:cTn id="3262" dur="500"/>
                                        <p:tgtEl>
                                          <p:spTgt spid="332"/>
                                        </p:tgtEl>
                                      </p:cBhvr>
                                    </p:animEffect>
                                    <p:set>
                                      <p:cBhvr>
                                        <p:cTn id="3263"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5"/>
                  </p:tgtEl>
                </p:cond>
              </p:nextCondLst>
            </p:seq>
            <p:seq concurrent="1" nextAc="seek">
              <p:cTn id="3264" restart="whenNotActive" fill="hold" evtFilter="cancelBubble" nodeType="interactiveSeq">
                <p:stCondLst>
                  <p:cond evt="onClick" delay="0">
                    <p:tgtEl>
                      <p:spTgt spid="337"/>
                    </p:tgtEl>
                  </p:cond>
                </p:stCondLst>
                <p:endSync evt="end" delay="0">
                  <p:rtn val="all"/>
                </p:endSync>
                <p:childTnLst>
                  <p:par>
                    <p:cTn id="3265" fill="hold">
                      <p:stCondLst>
                        <p:cond delay="0"/>
                      </p:stCondLst>
                      <p:childTnLst>
                        <p:par>
                          <p:cTn id="3266" fill="hold">
                            <p:stCondLst>
                              <p:cond delay="0"/>
                            </p:stCondLst>
                            <p:childTnLst>
                              <p:par>
                                <p:cTn id="3267" presetID="1" presetClass="entr" presetSubtype="0" fill="hold" grpId="0" nodeType="clickEffect">
                                  <p:stCondLst>
                                    <p:cond delay="0"/>
                                  </p:stCondLst>
                                  <p:childTnLst>
                                    <p:set>
                                      <p:cBhvr>
                                        <p:cTn id="3268" dur="1" fill="hold">
                                          <p:stCondLst>
                                            <p:cond delay="0"/>
                                          </p:stCondLst>
                                        </p:cTn>
                                        <p:tgtEl>
                                          <p:spTgt spid="343"/>
                                        </p:tgtEl>
                                        <p:attrNameLst>
                                          <p:attrName>style.visibility</p:attrName>
                                        </p:attrNameLst>
                                      </p:cBhvr>
                                      <p:to>
                                        <p:strVal val="visible"/>
                                      </p:to>
                                    </p:set>
                                  </p:childTnLst>
                                </p:cTn>
                              </p:par>
                              <p:par>
                                <p:cTn id="3269" presetID="1" presetClass="entr" presetSubtype="0" fill="hold" grpId="0" nodeType="withEffect">
                                  <p:stCondLst>
                                    <p:cond delay="0"/>
                                  </p:stCondLst>
                                  <p:childTnLst>
                                    <p:set>
                                      <p:cBhvr>
                                        <p:cTn id="3270" dur="1" fill="hold">
                                          <p:stCondLst>
                                            <p:cond delay="0"/>
                                          </p:stCondLst>
                                        </p:cTn>
                                        <p:tgtEl>
                                          <p:spTgt spid="323"/>
                                        </p:tgtEl>
                                        <p:attrNameLst>
                                          <p:attrName>style.visibility</p:attrName>
                                        </p:attrNameLst>
                                      </p:cBhvr>
                                      <p:to>
                                        <p:strVal val="visible"/>
                                      </p:to>
                                    </p:set>
                                  </p:childTnLst>
                                </p:cTn>
                              </p:par>
                              <p:par>
                                <p:cTn id="3271" presetID="10" presetClass="exit" presetSubtype="0" fill="hold" grpId="9" nodeType="withEffect">
                                  <p:stCondLst>
                                    <p:cond delay="0"/>
                                  </p:stCondLst>
                                  <p:childTnLst>
                                    <p:animEffect transition="out" filter="fade">
                                      <p:cBhvr>
                                        <p:cTn id="3272" dur="500"/>
                                        <p:tgtEl>
                                          <p:spTgt spid="332"/>
                                        </p:tgtEl>
                                      </p:cBhvr>
                                    </p:animEffect>
                                    <p:set>
                                      <p:cBhvr>
                                        <p:cTn id="3273"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7"/>
                  </p:tgtEl>
                </p:cond>
              </p:nextCondLst>
            </p:seq>
            <p:seq concurrent="1" nextAc="seek">
              <p:cTn id="3274" restart="whenNotActive" fill="hold" evtFilter="cancelBubble" nodeType="interactiveSeq">
                <p:stCondLst>
                  <p:cond evt="onClick" delay="0">
                    <p:tgtEl>
                      <p:spTgt spid="338"/>
                    </p:tgtEl>
                  </p:cond>
                </p:stCondLst>
                <p:endSync evt="end" delay="0">
                  <p:rtn val="all"/>
                </p:endSync>
                <p:childTnLst>
                  <p:par>
                    <p:cTn id="3275" fill="hold">
                      <p:stCondLst>
                        <p:cond delay="0"/>
                      </p:stCondLst>
                      <p:childTnLst>
                        <p:par>
                          <p:cTn id="3276" fill="hold">
                            <p:stCondLst>
                              <p:cond delay="0"/>
                            </p:stCondLst>
                            <p:childTnLst>
                              <p:par>
                                <p:cTn id="3277" presetID="1" presetClass="entr" presetSubtype="0" fill="hold" grpId="0" nodeType="clickEffect">
                                  <p:stCondLst>
                                    <p:cond delay="0"/>
                                  </p:stCondLst>
                                  <p:childTnLst>
                                    <p:set>
                                      <p:cBhvr>
                                        <p:cTn id="3278" dur="1" fill="hold">
                                          <p:stCondLst>
                                            <p:cond delay="0"/>
                                          </p:stCondLst>
                                        </p:cTn>
                                        <p:tgtEl>
                                          <p:spTgt spid="344"/>
                                        </p:tgtEl>
                                        <p:attrNameLst>
                                          <p:attrName>style.visibility</p:attrName>
                                        </p:attrNameLst>
                                      </p:cBhvr>
                                      <p:to>
                                        <p:strVal val="visible"/>
                                      </p:to>
                                    </p:set>
                                  </p:childTnLst>
                                </p:cTn>
                              </p:par>
                              <p:par>
                                <p:cTn id="3279" presetID="1" presetClass="entr" presetSubtype="0" fill="hold" grpId="1" nodeType="withEffect">
                                  <p:stCondLst>
                                    <p:cond delay="0"/>
                                  </p:stCondLst>
                                  <p:childTnLst>
                                    <p:set>
                                      <p:cBhvr>
                                        <p:cTn id="3280" dur="1" fill="hold">
                                          <p:stCondLst>
                                            <p:cond delay="0"/>
                                          </p:stCondLst>
                                        </p:cTn>
                                        <p:tgtEl>
                                          <p:spTgt spid="323"/>
                                        </p:tgtEl>
                                        <p:attrNameLst>
                                          <p:attrName>style.visibility</p:attrName>
                                        </p:attrNameLst>
                                      </p:cBhvr>
                                      <p:to>
                                        <p:strVal val="visible"/>
                                      </p:to>
                                    </p:set>
                                  </p:childTnLst>
                                </p:cTn>
                              </p:par>
                              <p:par>
                                <p:cTn id="3281" presetID="10" presetClass="exit" presetSubtype="0" fill="hold" grpId="10" nodeType="withEffect">
                                  <p:stCondLst>
                                    <p:cond delay="0"/>
                                  </p:stCondLst>
                                  <p:childTnLst>
                                    <p:animEffect transition="out" filter="fade">
                                      <p:cBhvr>
                                        <p:cTn id="3282" dur="500"/>
                                        <p:tgtEl>
                                          <p:spTgt spid="332"/>
                                        </p:tgtEl>
                                      </p:cBhvr>
                                    </p:animEffect>
                                    <p:set>
                                      <p:cBhvr>
                                        <p:cTn id="3283"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8"/>
                  </p:tgtEl>
                </p:cond>
              </p:nextCondLst>
            </p:seq>
            <p:seq concurrent="1" nextAc="seek">
              <p:cTn id="3284" restart="whenNotActive" fill="hold" evtFilter="cancelBubble" nodeType="interactiveSeq">
                <p:stCondLst>
                  <p:cond evt="onClick" delay="0">
                    <p:tgtEl>
                      <p:spTgt spid="336"/>
                    </p:tgtEl>
                  </p:cond>
                </p:stCondLst>
                <p:endSync evt="end" delay="0">
                  <p:rtn val="all"/>
                </p:endSync>
                <p:childTnLst>
                  <p:par>
                    <p:cTn id="3285" fill="hold">
                      <p:stCondLst>
                        <p:cond delay="0"/>
                      </p:stCondLst>
                      <p:childTnLst>
                        <p:par>
                          <p:cTn id="3286" fill="hold">
                            <p:stCondLst>
                              <p:cond delay="0"/>
                            </p:stCondLst>
                            <p:childTnLst>
                              <p:par>
                                <p:cTn id="3287" presetID="1" presetClass="entr" presetSubtype="0" fill="hold" grpId="0" nodeType="clickEffect">
                                  <p:stCondLst>
                                    <p:cond delay="0"/>
                                  </p:stCondLst>
                                  <p:childTnLst>
                                    <p:set>
                                      <p:cBhvr>
                                        <p:cTn id="3288" dur="1" fill="hold">
                                          <p:stCondLst>
                                            <p:cond delay="0"/>
                                          </p:stCondLst>
                                        </p:cTn>
                                        <p:tgtEl>
                                          <p:spTgt spid="342"/>
                                        </p:tgtEl>
                                        <p:attrNameLst>
                                          <p:attrName>style.visibility</p:attrName>
                                        </p:attrNameLst>
                                      </p:cBhvr>
                                      <p:to>
                                        <p:strVal val="visible"/>
                                      </p:to>
                                    </p:set>
                                  </p:childTnLst>
                                </p:cTn>
                              </p:par>
                              <p:par>
                                <p:cTn id="3289" presetID="1" presetClass="entr" presetSubtype="0" fill="hold" grpId="2" nodeType="withEffect">
                                  <p:stCondLst>
                                    <p:cond delay="0"/>
                                  </p:stCondLst>
                                  <p:childTnLst>
                                    <p:set>
                                      <p:cBhvr>
                                        <p:cTn id="3290" dur="1" fill="hold">
                                          <p:stCondLst>
                                            <p:cond delay="0"/>
                                          </p:stCondLst>
                                        </p:cTn>
                                        <p:tgtEl>
                                          <p:spTgt spid="323"/>
                                        </p:tgtEl>
                                        <p:attrNameLst>
                                          <p:attrName>style.visibility</p:attrName>
                                        </p:attrNameLst>
                                      </p:cBhvr>
                                      <p:to>
                                        <p:strVal val="visible"/>
                                      </p:to>
                                    </p:set>
                                  </p:childTnLst>
                                </p:cTn>
                              </p:par>
                              <p:par>
                                <p:cTn id="3291" presetID="10" presetClass="exit" presetSubtype="0" fill="hold" grpId="11" nodeType="withEffect">
                                  <p:stCondLst>
                                    <p:cond delay="0"/>
                                  </p:stCondLst>
                                  <p:childTnLst>
                                    <p:animEffect transition="out" filter="fade">
                                      <p:cBhvr>
                                        <p:cTn id="3292" dur="500"/>
                                        <p:tgtEl>
                                          <p:spTgt spid="332"/>
                                        </p:tgtEl>
                                      </p:cBhvr>
                                    </p:animEffect>
                                    <p:set>
                                      <p:cBhvr>
                                        <p:cTn id="3293"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6"/>
                  </p:tgtEl>
                </p:cond>
              </p:nextCondLst>
            </p:seq>
            <p:seq concurrent="1" nextAc="seek">
              <p:cTn id="3294" restart="whenNotActive" fill="hold" evtFilter="cancelBubble" nodeType="interactiveSeq">
                <p:stCondLst>
                  <p:cond evt="onClick" delay="0">
                    <p:tgtEl>
                      <p:spTgt spid="344"/>
                    </p:tgtEl>
                  </p:cond>
                </p:stCondLst>
                <p:endSync evt="end" delay="0">
                  <p:rtn val="all"/>
                </p:endSync>
                <p:childTnLst>
                  <p:par>
                    <p:cTn id="3295" fill="hold">
                      <p:stCondLst>
                        <p:cond delay="0"/>
                      </p:stCondLst>
                      <p:childTnLst>
                        <p:par>
                          <p:cTn id="3296" fill="hold">
                            <p:stCondLst>
                              <p:cond delay="0"/>
                            </p:stCondLst>
                            <p:childTnLst>
                              <p:par>
                                <p:cTn id="3297" presetID="1" presetClass="exit" presetSubtype="0" fill="hold" grpId="1" nodeType="clickEffect">
                                  <p:stCondLst>
                                    <p:cond delay="0"/>
                                  </p:stCondLst>
                                  <p:childTnLst>
                                    <p:set>
                                      <p:cBhvr>
                                        <p:cTn id="3298" dur="1" fill="hold">
                                          <p:stCondLst>
                                            <p:cond delay="0"/>
                                          </p:stCondLst>
                                        </p:cTn>
                                        <p:tgtEl>
                                          <p:spTgt spid="344"/>
                                        </p:tgtEl>
                                        <p:attrNameLst>
                                          <p:attrName>style.visibility</p:attrName>
                                        </p:attrNameLst>
                                      </p:cBhvr>
                                      <p:to>
                                        <p:strVal val="hidden"/>
                                      </p:to>
                                    </p:set>
                                  </p:childTnLst>
                                </p:cTn>
                              </p:par>
                              <p:par>
                                <p:cTn id="3299" presetID="1" presetClass="exit" presetSubtype="0" fill="hold" grpId="3" nodeType="withEffect">
                                  <p:stCondLst>
                                    <p:cond delay="0"/>
                                  </p:stCondLst>
                                  <p:childTnLst>
                                    <p:set>
                                      <p:cBhvr>
                                        <p:cTn id="3300" dur="1" fill="hold">
                                          <p:stCondLst>
                                            <p:cond delay="0"/>
                                          </p:stCondLst>
                                        </p:cTn>
                                        <p:tgtEl>
                                          <p:spTgt spid="323"/>
                                        </p:tgtEl>
                                        <p:attrNameLst>
                                          <p:attrName>style.visibility</p:attrName>
                                        </p:attrNameLst>
                                      </p:cBhvr>
                                      <p:to>
                                        <p:strVal val="hidden"/>
                                      </p:to>
                                    </p:set>
                                  </p:childTnLst>
                                </p:cTn>
                              </p:par>
                              <p:par>
                                <p:cTn id="3301" presetID="10" presetClass="entr" presetSubtype="0" fill="hold" grpId="3" nodeType="withEffect">
                                  <p:stCondLst>
                                    <p:cond delay="0"/>
                                  </p:stCondLst>
                                  <p:childTnLst>
                                    <p:set>
                                      <p:cBhvr>
                                        <p:cTn id="3302" dur="1" fill="hold">
                                          <p:stCondLst>
                                            <p:cond delay="0"/>
                                          </p:stCondLst>
                                        </p:cTn>
                                        <p:tgtEl>
                                          <p:spTgt spid="332"/>
                                        </p:tgtEl>
                                        <p:attrNameLst>
                                          <p:attrName>style.visibility</p:attrName>
                                        </p:attrNameLst>
                                      </p:cBhvr>
                                      <p:to>
                                        <p:strVal val="visible"/>
                                      </p:to>
                                    </p:set>
                                    <p:animEffect transition="in" filter="fade">
                                      <p:cBhvr>
                                        <p:cTn id="3303" dur="500"/>
                                        <p:tgtEl>
                                          <p:spTgt spid="332"/>
                                        </p:tgtEl>
                                      </p:cBhvr>
                                    </p:animEffect>
                                  </p:childTnLst>
                                </p:cTn>
                              </p:par>
                            </p:childTnLst>
                          </p:cTn>
                        </p:par>
                      </p:childTnLst>
                    </p:cTn>
                  </p:par>
                </p:childTnLst>
              </p:cTn>
              <p:nextCondLst>
                <p:cond evt="onClick" delay="0">
                  <p:tgtEl>
                    <p:spTgt spid="344"/>
                  </p:tgtEl>
                </p:cond>
              </p:nextCondLst>
            </p:seq>
            <p:seq concurrent="1" nextAc="seek">
              <p:cTn id="3304" restart="whenNotActive" fill="hold" evtFilter="cancelBubble" nodeType="interactiveSeq">
                <p:stCondLst>
                  <p:cond evt="onClick" delay="0">
                    <p:tgtEl>
                      <p:spTgt spid="339"/>
                    </p:tgtEl>
                  </p:cond>
                </p:stCondLst>
                <p:endSync evt="end" delay="0">
                  <p:rtn val="all"/>
                </p:endSync>
                <p:childTnLst>
                  <p:par>
                    <p:cTn id="3305" fill="hold">
                      <p:stCondLst>
                        <p:cond delay="0"/>
                      </p:stCondLst>
                      <p:childTnLst>
                        <p:par>
                          <p:cTn id="3306" fill="hold">
                            <p:stCondLst>
                              <p:cond delay="0"/>
                            </p:stCondLst>
                            <p:childTnLst>
                              <p:par>
                                <p:cTn id="3307" presetID="1" presetClass="exit" presetSubtype="0" fill="hold" grpId="1" nodeType="clickEffect">
                                  <p:stCondLst>
                                    <p:cond delay="0"/>
                                  </p:stCondLst>
                                  <p:childTnLst>
                                    <p:set>
                                      <p:cBhvr>
                                        <p:cTn id="3308" dur="1" fill="hold">
                                          <p:stCondLst>
                                            <p:cond delay="0"/>
                                          </p:stCondLst>
                                        </p:cTn>
                                        <p:tgtEl>
                                          <p:spTgt spid="339"/>
                                        </p:tgtEl>
                                        <p:attrNameLst>
                                          <p:attrName>style.visibility</p:attrName>
                                        </p:attrNameLst>
                                      </p:cBhvr>
                                      <p:to>
                                        <p:strVal val="hidden"/>
                                      </p:to>
                                    </p:set>
                                  </p:childTnLst>
                                </p:cTn>
                              </p:par>
                              <p:par>
                                <p:cTn id="3309" presetID="1" presetClass="exit" presetSubtype="0" fill="hold" grpId="1" nodeType="withEffect">
                                  <p:stCondLst>
                                    <p:cond delay="0"/>
                                  </p:stCondLst>
                                  <p:childTnLst>
                                    <p:set>
                                      <p:cBhvr>
                                        <p:cTn id="3310" dur="1" fill="hold">
                                          <p:stCondLst>
                                            <p:cond delay="0"/>
                                          </p:stCondLst>
                                        </p:cTn>
                                        <p:tgtEl>
                                          <p:spTgt spid="325"/>
                                        </p:tgtEl>
                                        <p:attrNameLst>
                                          <p:attrName>style.visibility</p:attrName>
                                        </p:attrNameLst>
                                      </p:cBhvr>
                                      <p:to>
                                        <p:strVal val="hidden"/>
                                      </p:to>
                                    </p:set>
                                  </p:childTnLst>
                                </p:cTn>
                              </p:par>
                              <p:par>
                                <p:cTn id="3311" presetID="10" presetClass="entr" presetSubtype="0" fill="hold" grpId="4" nodeType="withEffect">
                                  <p:stCondLst>
                                    <p:cond delay="0"/>
                                  </p:stCondLst>
                                  <p:childTnLst>
                                    <p:set>
                                      <p:cBhvr>
                                        <p:cTn id="3312" dur="1" fill="hold">
                                          <p:stCondLst>
                                            <p:cond delay="0"/>
                                          </p:stCondLst>
                                        </p:cTn>
                                        <p:tgtEl>
                                          <p:spTgt spid="332"/>
                                        </p:tgtEl>
                                        <p:attrNameLst>
                                          <p:attrName>style.visibility</p:attrName>
                                        </p:attrNameLst>
                                      </p:cBhvr>
                                      <p:to>
                                        <p:strVal val="visible"/>
                                      </p:to>
                                    </p:set>
                                    <p:animEffect transition="in" filter="fade">
                                      <p:cBhvr>
                                        <p:cTn id="3313" dur="500"/>
                                        <p:tgtEl>
                                          <p:spTgt spid="332"/>
                                        </p:tgtEl>
                                      </p:cBhvr>
                                    </p:animEffect>
                                  </p:childTnLst>
                                </p:cTn>
                              </p:par>
                            </p:childTnLst>
                          </p:cTn>
                        </p:par>
                      </p:childTnLst>
                    </p:cTn>
                  </p:par>
                </p:childTnLst>
              </p:cTn>
              <p:nextCondLst>
                <p:cond evt="onClick" delay="0">
                  <p:tgtEl>
                    <p:spTgt spid="339"/>
                  </p:tgtEl>
                </p:cond>
              </p:nextCondLst>
            </p:seq>
            <p:seq concurrent="1" nextAc="seek">
              <p:cTn id="3314" restart="whenNotActive" fill="hold" evtFilter="cancelBubble" nodeType="interactiveSeq">
                <p:stCondLst>
                  <p:cond evt="onClick" delay="0">
                    <p:tgtEl>
                      <p:spTgt spid="340"/>
                    </p:tgtEl>
                  </p:cond>
                </p:stCondLst>
                <p:endSync evt="end" delay="0">
                  <p:rtn val="all"/>
                </p:endSync>
                <p:childTnLst>
                  <p:par>
                    <p:cTn id="3315" fill="hold">
                      <p:stCondLst>
                        <p:cond delay="0"/>
                      </p:stCondLst>
                      <p:childTnLst>
                        <p:par>
                          <p:cTn id="3316" fill="hold">
                            <p:stCondLst>
                              <p:cond delay="0"/>
                            </p:stCondLst>
                            <p:childTnLst>
                              <p:par>
                                <p:cTn id="3317" presetID="1" presetClass="exit" presetSubtype="0" fill="hold" grpId="1" nodeType="clickEffect">
                                  <p:stCondLst>
                                    <p:cond delay="0"/>
                                  </p:stCondLst>
                                  <p:childTnLst>
                                    <p:set>
                                      <p:cBhvr>
                                        <p:cTn id="3318" dur="1" fill="hold">
                                          <p:stCondLst>
                                            <p:cond delay="0"/>
                                          </p:stCondLst>
                                        </p:cTn>
                                        <p:tgtEl>
                                          <p:spTgt spid="340"/>
                                        </p:tgtEl>
                                        <p:attrNameLst>
                                          <p:attrName>style.visibility</p:attrName>
                                        </p:attrNameLst>
                                      </p:cBhvr>
                                      <p:to>
                                        <p:strVal val="hidden"/>
                                      </p:to>
                                    </p:set>
                                  </p:childTnLst>
                                </p:cTn>
                              </p:par>
                              <p:par>
                                <p:cTn id="3319" presetID="10" presetClass="entr" presetSubtype="0" fill="hold" grpId="5" nodeType="withEffect">
                                  <p:stCondLst>
                                    <p:cond delay="0"/>
                                  </p:stCondLst>
                                  <p:childTnLst>
                                    <p:set>
                                      <p:cBhvr>
                                        <p:cTn id="3320" dur="1" fill="hold">
                                          <p:stCondLst>
                                            <p:cond delay="0"/>
                                          </p:stCondLst>
                                        </p:cTn>
                                        <p:tgtEl>
                                          <p:spTgt spid="332"/>
                                        </p:tgtEl>
                                        <p:attrNameLst>
                                          <p:attrName>style.visibility</p:attrName>
                                        </p:attrNameLst>
                                      </p:cBhvr>
                                      <p:to>
                                        <p:strVal val="visible"/>
                                      </p:to>
                                    </p:set>
                                    <p:animEffect transition="in" filter="fade">
                                      <p:cBhvr>
                                        <p:cTn id="3321" dur="500"/>
                                        <p:tgtEl>
                                          <p:spTgt spid="332"/>
                                        </p:tgtEl>
                                      </p:cBhvr>
                                    </p:animEffect>
                                  </p:childTnLst>
                                </p:cTn>
                              </p:par>
                            </p:childTnLst>
                          </p:cTn>
                        </p:par>
                      </p:childTnLst>
                    </p:cTn>
                  </p:par>
                </p:childTnLst>
              </p:cTn>
              <p:nextCondLst>
                <p:cond evt="onClick" delay="0">
                  <p:tgtEl>
                    <p:spTgt spid="340"/>
                  </p:tgtEl>
                </p:cond>
              </p:nextCondLst>
            </p:seq>
            <p:seq concurrent="1" nextAc="seek">
              <p:cTn id="3322" restart="whenNotActive" fill="hold" evtFilter="cancelBubble" nodeType="interactiveSeq">
                <p:stCondLst>
                  <p:cond evt="onClick" delay="0">
                    <p:tgtEl>
                      <p:spTgt spid="341"/>
                    </p:tgtEl>
                  </p:cond>
                </p:stCondLst>
                <p:endSync evt="end" delay="0">
                  <p:rtn val="all"/>
                </p:endSync>
                <p:childTnLst>
                  <p:par>
                    <p:cTn id="3323" fill="hold">
                      <p:stCondLst>
                        <p:cond delay="0"/>
                      </p:stCondLst>
                      <p:childTnLst>
                        <p:par>
                          <p:cTn id="3324" fill="hold">
                            <p:stCondLst>
                              <p:cond delay="0"/>
                            </p:stCondLst>
                            <p:childTnLst>
                              <p:par>
                                <p:cTn id="3325" presetID="1" presetClass="exit" presetSubtype="0" fill="hold" grpId="1" nodeType="clickEffect">
                                  <p:stCondLst>
                                    <p:cond delay="0"/>
                                  </p:stCondLst>
                                  <p:childTnLst>
                                    <p:set>
                                      <p:cBhvr>
                                        <p:cTn id="3326" dur="1" fill="hold">
                                          <p:stCondLst>
                                            <p:cond delay="0"/>
                                          </p:stCondLst>
                                        </p:cTn>
                                        <p:tgtEl>
                                          <p:spTgt spid="341"/>
                                        </p:tgtEl>
                                        <p:attrNameLst>
                                          <p:attrName>style.visibility</p:attrName>
                                        </p:attrNameLst>
                                      </p:cBhvr>
                                      <p:to>
                                        <p:strVal val="hidden"/>
                                      </p:to>
                                    </p:set>
                                  </p:childTnLst>
                                </p:cTn>
                              </p:par>
                              <p:par>
                                <p:cTn id="3327" presetID="10" presetClass="entr" presetSubtype="0" fill="hold" grpId="6" nodeType="withEffect">
                                  <p:stCondLst>
                                    <p:cond delay="0"/>
                                  </p:stCondLst>
                                  <p:childTnLst>
                                    <p:set>
                                      <p:cBhvr>
                                        <p:cTn id="3328" dur="1" fill="hold">
                                          <p:stCondLst>
                                            <p:cond delay="0"/>
                                          </p:stCondLst>
                                        </p:cTn>
                                        <p:tgtEl>
                                          <p:spTgt spid="332"/>
                                        </p:tgtEl>
                                        <p:attrNameLst>
                                          <p:attrName>style.visibility</p:attrName>
                                        </p:attrNameLst>
                                      </p:cBhvr>
                                      <p:to>
                                        <p:strVal val="visible"/>
                                      </p:to>
                                    </p:set>
                                    <p:animEffect transition="in" filter="fade">
                                      <p:cBhvr>
                                        <p:cTn id="3329" dur="500"/>
                                        <p:tgtEl>
                                          <p:spTgt spid="332"/>
                                        </p:tgtEl>
                                      </p:cBhvr>
                                    </p:animEffect>
                                  </p:childTnLst>
                                </p:cTn>
                              </p:par>
                            </p:childTnLst>
                          </p:cTn>
                        </p:par>
                      </p:childTnLst>
                    </p:cTn>
                  </p:par>
                </p:childTnLst>
              </p:cTn>
              <p:nextCondLst>
                <p:cond evt="onClick" delay="0">
                  <p:tgtEl>
                    <p:spTgt spid="341"/>
                  </p:tgtEl>
                </p:cond>
              </p:nextCondLst>
            </p:seq>
            <p:seq concurrent="1" nextAc="seek">
              <p:cTn id="3330" restart="whenNotActive" fill="hold" evtFilter="cancelBubble" nodeType="interactiveSeq">
                <p:stCondLst>
                  <p:cond evt="onClick" delay="0">
                    <p:tgtEl>
                      <p:spTgt spid="342"/>
                    </p:tgtEl>
                  </p:cond>
                </p:stCondLst>
                <p:endSync evt="end" delay="0">
                  <p:rtn val="all"/>
                </p:endSync>
                <p:childTnLst>
                  <p:par>
                    <p:cTn id="3331" fill="hold">
                      <p:stCondLst>
                        <p:cond delay="0"/>
                      </p:stCondLst>
                      <p:childTnLst>
                        <p:par>
                          <p:cTn id="3332" fill="hold">
                            <p:stCondLst>
                              <p:cond delay="0"/>
                            </p:stCondLst>
                            <p:childTnLst>
                              <p:par>
                                <p:cTn id="3333" presetID="1" presetClass="exit" presetSubtype="0" fill="hold" grpId="1" nodeType="clickEffect">
                                  <p:stCondLst>
                                    <p:cond delay="0"/>
                                  </p:stCondLst>
                                  <p:childTnLst>
                                    <p:set>
                                      <p:cBhvr>
                                        <p:cTn id="3334" dur="1" fill="hold">
                                          <p:stCondLst>
                                            <p:cond delay="0"/>
                                          </p:stCondLst>
                                        </p:cTn>
                                        <p:tgtEl>
                                          <p:spTgt spid="342"/>
                                        </p:tgtEl>
                                        <p:attrNameLst>
                                          <p:attrName>style.visibility</p:attrName>
                                        </p:attrNameLst>
                                      </p:cBhvr>
                                      <p:to>
                                        <p:strVal val="hidden"/>
                                      </p:to>
                                    </p:set>
                                  </p:childTnLst>
                                </p:cTn>
                              </p:par>
                              <p:par>
                                <p:cTn id="3335" presetID="1" presetClass="exit" presetSubtype="0" fill="hold" grpId="4" nodeType="withEffect">
                                  <p:stCondLst>
                                    <p:cond delay="0"/>
                                  </p:stCondLst>
                                  <p:childTnLst>
                                    <p:set>
                                      <p:cBhvr>
                                        <p:cTn id="3336" dur="1" fill="hold">
                                          <p:stCondLst>
                                            <p:cond delay="0"/>
                                          </p:stCondLst>
                                        </p:cTn>
                                        <p:tgtEl>
                                          <p:spTgt spid="323"/>
                                        </p:tgtEl>
                                        <p:attrNameLst>
                                          <p:attrName>style.visibility</p:attrName>
                                        </p:attrNameLst>
                                      </p:cBhvr>
                                      <p:to>
                                        <p:strVal val="hidden"/>
                                      </p:to>
                                    </p:set>
                                  </p:childTnLst>
                                </p:cTn>
                              </p:par>
                              <p:par>
                                <p:cTn id="3337" presetID="10" presetClass="entr" presetSubtype="0" fill="hold" grpId="8" nodeType="withEffect">
                                  <p:stCondLst>
                                    <p:cond delay="0"/>
                                  </p:stCondLst>
                                  <p:childTnLst>
                                    <p:set>
                                      <p:cBhvr>
                                        <p:cTn id="3338" dur="1" fill="hold">
                                          <p:stCondLst>
                                            <p:cond delay="0"/>
                                          </p:stCondLst>
                                        </p:cTn>
                                        <p:tgtEl>
                                          <p:spTgt spid="332"/>
                                        </p:tgtEl>
                                        <p:attrNameLst>
                                          <p:attrName>style.visibility</p:attrName>
                                        </p:attrNameLst>
                                      </p:cBhvr>
                                      <p:to>
                                        <p:strVal val="visible"/>
                                      </p:to>
                                    </p:set>
                                    <p:animEffect transition="in" filter="fade">
                                      <p:cBhvr>
                                        <p:cTn id="3339" dur="500"/>
                                        <p:tgtEl>
                                          <p:spTgt spid="332"/>
                                        </p:tgtEl>
                                      </p:cBhvr>
                                    </p:animEffect>
                                  </p:childTnLst>
                                </p:cTn>
                              </p:par>
                            </p:childTnLst>
                          </p:cTn>
                        </p:par>
                      </p:childTnLst>
                    </p:cTn>
                  </p:par>
                </p:childTnLst>
              </p:cTn>
              <p:nextCondLst>
                <p:cond evt="onClick" delay="0">
                  <p:tgtEl>
                    <p:spTgt spid="342"/>
                  </p:tgtEl>
                </p:cond>
              </p:nextCondLst>
            </p:seq>
            <p:seq concurrent="1" nextAc="seek">
              <p:cTn id="3340" restart="whenNotActive" fill="hold" evtFilter="cancelBubble" nodeType="interactiveSeq">
                <p:stCondLst>
                  <p:cond evt="onClick" delay="0">
                    <p:tgtEl>
                      <p:spTgt spid="343"/>
                    </p:tgtEl>
                  </p:cond>
                </p:stCondLst>
                <p:endSync evt="end" delay="0">
                  <p:rtn val="all"/>
                </p:endSync>
                <p:childTnLst>
                  <p:par>
                    <p:cTn id="3341" fill="hold">
                      <p:stCondLst>
                        <p:cond delay="0"/>
                      </p:stCondLst>
                      <p:childTnLst>
                        <p:par>
                          <p:cTn id="3342" fill="hold">
                            <p:stCondLst>
                              <p:cond delay="0"/>
                            </p:stCondLst>
                            <p:childTnLst>
                              <p:par>
                                <p:cTn id="3343" presetID="1" presetClass="exit" presetSubtype="0" fill="hold" grpId="1" nodeType="clickEffect">
                                  <p:stCondLst>
                                    <p:cond delay="0"/>
                                  </p:stCondLst>
                                  <p:childTnLst>
                                    <p:set>
                                      <p:cBhvr>
                                        <p:cTn id="3344" dur="1" fill="hold">
                                          <p:stCondLst>
                                            <p:cond delay="0"/>
                                          </p:stCondLst>
                                        </p:cTn>
                                        <p:tgtEl>
                                          <p:spTgt spid="343"/>
                                        </p:tgtEl>
                                        <p:attrNameLst>
                                          <p:attrName>style.visibility</p:attrName>
                                        </p:attrNameLst>
                                      </p:cBhvr>
                                      <p:to>
                                        <p:strVal val="hidden"/>
                                      </p:to>
                                    </p:set>
                                  </p:childTnLst>
                                </p:cTn>
                              </p:par>
                              <p:par>
                                <p:cTn id="3345" presetID="1" presetClass="exit" presetSubtype="0" fill="hold" grpId="5" nodeType="withEffect">
                                  <p:stCondLst>
                                    <p:cond delay="0"/>
                                  </p:stCondLst>
                                  <p:childTnLst>
                                    <p:set>
                                      <p:cBhvr>
                                        <p:cTn id="3346" dur="1" fill="hold">
                                          <p:stCondLst>
                                            <p:cond delay="0"/>
                                          </p:stCondLst>
                                        </p:cTn>
                                        <p:tgtEl>
                                          <p:spTgt spid="323"/>
                                        </p:tgtEl>
                                        <p:attrNameLst>
                                          <p:attrName>style.visibility</p:attrName>
                                        </p:attrNameLst>
                                      </p:cBhvr>
                                      <p:to>
                                        <p:strVal val="hidden"/>
                                      </p:to>
                                    </p:set>
                                  </p:childTnLst>
                                </p:cTn>
                              </p:par>
                              <p:par>
                                <p:cTn id="3347" presetID="10" presetClass="entr" presetSubtype="0" fill="hold" grpId="7" nodeType="withEffect">
                                  <p:stCondLst>
                                    <p:cond delay="0"/>
                                  </p:stCondLst>
                                  <p:childTnLst>
                                    <p:set>
                                      <p:cBhvr>
                                        <p:cTn id="3348" dur="1" fill="hold">
                                          <p:stCondLst>
                                            <p:cond delay="0"/>
                                          </p:stCondLst>
                                        </p:cTn>
                                        <p:tgtEl>
                                          <p:spTgt spid="332"/>
                                        </p:tgtEl>
                                        <p:attrNameLst>
                                          <p:attrName>style.visibility</p:attrName>
                                        </p:attrNameLst>
                                      </p:cBhvr>
                                      <p:to>
                                        <p:strVal val="visible"/>
                                      </p:to>
                                    </p:set>
                                    <p:animEffect transition="in" filter="fade">
                                      <p:cBhvr>
                                        <p:cTn id="3349" dur="500"/>
                                        <p:tgtEl>
                                          <p:spTgt spid="332"/>
                                        </p:tgtEl>
                                      </p:cBhvr>
                                    </p:animEffect>
                                  </p:childTnLst>
                                </p:cTn>
                              </p:par>
                            </p:childTnLst>
                          </p:cTn>
                        </p:par>
                      </p:childTnLst>
                    </p:cTn>
                  </p:par>
                </p:childTnLst>
              </p:cTn>
              <p:nextCondLst>
                <p:cond evt="onClick" delay="0">
                  <p:tgtEl>
                    <p:spTgt spid="343"/>
                  </p:tgtEl>
                </p:cond>
              </p:nextCondLst>
            </p:seq>
            <p:seq concurrent="1" nextAc="seek">
              <p:cTn id="3350" restart="whenNotActive" fill="hold" evtFilter="cancelBubble" nodeType="interactiveSeq">
                <p:stCondLst>
                  <p:cond evt="onClick" delay="0">
                    <p:tgtEl>
                      <p:spTgt spid="345"/>
                    </p:tgtEl>
                  </p:cond>
                </p:stCondLst>
                <p:endSync evt="end" delay="0">
                  <p:rtn val="all"/>
                </p:endSync>
                <p:childTnLst>
                  <p:par>
                    <p:cTn id="3351" fill="hold">
                      <p:stCondLst>
                        <p:cond delay="0"/>
                      </p:stCondLst>
                      <p:childTnLst>
                        <p:par>
                          <p:cTn id="3352" fill="hold">
                            <p:stCondLst>
                              <p:cond delay="0"/>
                            </p:stCondLst>
                            <p:childTnLst>
                              <p:par>
                                <p:cTn id="3353" presetID="1" presetClass="entr" presetSubtype="0" fill="hold" grpId="0" nodeType="clickEffect">
                                  <p:stCondLst>
                                    <p:cond delay="0"/>
                                  </p:stCondLst>
                                  <p:childTnLst>
                                    <p:set>
                                      <p:cBhvr>
                                        <p:cTn id="3354" dur="1" fill="hold">
                                          <p:stCondLst>
                                            <p:cond delay="0"/>
                                          </p:stCondLst>
                                        </p:cTn>
                                        <p:tgtEl>
                                          <p:spTgt spid="351"/>
                                        </p:tgtEl>
                                        <p:attrNameLst>
                                          <p:attrName>style.visibility</p:attrName>
                                        </p:attrNameLst>
                                      </p:cBhvr>
                                      <p:to>
                                        <p:strVal val="visible"/>
                                      </p:to>
                                    </p:set>
                                  </p:childTnLst>
                                </p:cTn>
                              </p:par>
                              <p:par>
                                <p:cTn id="3355" presetID="1" presetClass="entr" presetSubtype="0" fill="hold" grpId="2" nodeType="withEffect">
                                  <p:stCondLst>
                                    <p:cond delay="0"/>
                                  </p:stCondLst>
                                  <p:childTnLst>
                                    <p:set>
                                      <p:cBhvr>
                                        <p:cTn id="3356" dur="1" fill="hold">
                                          <p:stCondLst>
                                            <p:cond delay="0"/>
                                          </p:stCondLst>
                                        </p:cTn>
                                        <p:tgtEl>
                                          <p:spTgt spid="322"/>
                                        </p:tgtEl>
                                        <p:attrNameLst>
                                          <p:attrName>style.visibility</p:attrName>
                                        </p:attrNameLst>
                                      </p:cBhvr>
                                      <p:to>
                                        <p:strVal val="visible"/>
                                      </p:to>
                                    </p:set>
                                  </p:childTnLst>
                                </p:cTn>
                              </p:par>
                              <p:par>
                                <p:cTn id="3357" presetID="10" presetClass="exit" presetSubtype="0" fill="hold" grpId="1" nodeType="withEffect">
                                  <p:stCondLst>
                                    <p:cond delay="0"/>
                                  </p:stCondLst>
                                  <p:childTnLst>
                                    <p:animEffect transition="out" filter="fade">
                                      <p:cBhvr>
                                        <p:cTn id="3358" dur="500"/>
                                        <p:tgtEl>
                                          <p:spTgt spid="330"/>
                                        </p:tgtEl>
                                      </p:cBhvr>
                                    </p:animEffect>
                                    <p:set>
                                      <p:cBhvr>
                                        <p:cTn id="3359"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5"/>
                  </p:tgtEl>
                </p:cond>
              </p:nextCondLst>
            </p:seq>
            <p:seq concurrent="1" nextAc="seek">
              <p:cTn id="3360" restart="whenNotActive" fill="hold" evtFilter="cancelBubble" nodeType="interactiveSeq">
                <p:stCondLst>
                  <p:cond evt="onClick" delay="0">
                    <p:tgtEl>
                      <p:spTgt spid="346"/>
                    </p:tgtEl>
                  </p:cond>
                </p:stCondLst>
                <p:endSync evt="end" delay="0">
                  <p:rtn val="all"/>
                </p:endSync>
                <p:childTnLst>
                  <p:par>
                    <p:cTn id="3361" fill="hold">
                      <p:stCondLst>
                        <p:cond delay="0"/>
                      </p:stCondLst>
                      <p:childTnLst>
                        <p:par>
                          <p:cTn id="3362" fill="hold">
                            <p:stCondLst>
                              <p:cond delay="0"/>
                            </p:stCondLst>
                            <p:childTnLst>
                              <p:par>
                                <p:cTn id="3363" presetID="1" presetClass="entr" presetSubtype="0" fill="hold" grpId="0" nodeType="clickEffect">
                                  <p:stCondLst>
                                    <p:cond delay="0"/>
                                  </p:stCondLst>
                                  <p:childTnLst>
                                    <p:set>
                                      <p:cBhvr>
                                        <p:cTn id="3364" dur="1" fill="hold">
                                          <p:stCondLst>
                                            <p:cond delay="0"/>
                                          </p:stCondLst>
                                        </p:cTn>
                                        <p:tgtEl>
                                          <p:spTgt spid="352"/>
                                        </p:tgtEl>
                                        <p:attrNameLst>
                                          <p:attrName>style.visibility</p:attrName>
                                        </p:attrNameLst>
                                      </p:cBhvr>
                                      <p:to>
                                        <p:strVal val="visible"/>
                                      </p:to>
                                    </p:set>
                                  </p:childTnLst>
                                </p:cTn>
                              </p:par>
                              <p:par>
                                <p:cTn id="3365" presetID="10" presetClass="exit" presetSubtype="0" fill="hold" grpId="2" nodeType="withEffect">
                                  <p:stCondLst>
                                    <p:cond delay="0"/>
                                  </p:stCondLst>
                                  <p:childTnLst>
                                    <p:animEffect transition="out" filter="fade">
                                      <p:cBhvr>
                                        <p:cTn id="3366" dur="500"/>
                                        <p:tgtEl>
                                          <p:spTgt spid="330"/>
                                        </p:tgtEl>
                                      </p:cBhvr>
                                    </p:animEffect>
                                    <p:set>
                                      <p:cBhvr>
                                        <p:cTn id="3367"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6"/>
                  </p:tgtEl>
                </p:cond>
              </p:nextCondLst>
            </p:seq>
            <p:seq concurrent="1" nextAc="seek">
              <p:cTn id="3368" restart="whenNotActive" fill="hold" evtFilter="cancelBubble" nodeType="interactiveSeq">
                <p:stCondLst>
                  <p:cond evt="onClick" delay="0">
                    <p:tgtEl>
                      <p:spTgt spid="347"/>
                    </p:tgtEl>
                  </p:cond>
                </p:stCondLst>
                <p:endSync evt="end" delay="0">
                  <p:rtn val="all"/>
                </p:endSync>
                <p:childTnLst>
                  <p:par>
                    <p:cTn id="3369" fill="hold">
                      <p:stCondLst>
                        <p:cond delay="0"/>
                      </p:stCondLst>
                      <p:childTnLst>
                        <p:par>
                          <p:cTn id="3370" fill="hold">
                            <p:stCondLst>
                              <p:cond delay="0"/>
                            </p:stCondLst>
                            <p:childTnLst>
                              <p:par>
                                <p:cTn id="3371" presetID="1" presetClass="entr" presetSubtype="0" fill="hold" grpId="1" nodeType="clickEffect">
                                  <p:stCondLst>
                                    <p:cond delay="0"/>
                                  </p:stCondLst>
                                  <p:childTnLst>
                                    <p:set>
                                      <p:cBhvr>
                                        <p:cTn id="3372" dur="1" fill="hold">
                                          <p:stCondLst>
                                            <p:cond delay="0"/>
                                          </p:stCondLst>
                                        </p:cTn>
                                        <p:tgtEl>
                                          <p:spTgt spid="353"/>
                                        </p:tgtEl>
                                        <p:attrNameLst>
                                          <p:attrName>style.visibility</p:attrName>
                                        </p:attrNameLst>
                                      </p:cBhvr>
                                      <p:to>
                                        <p:strVal val="visible"/>
                                      </p:to>
                                    </p:set>
                                  </p:childTnLst>
                                </p:cTn>
                              </p:par>
                              <p:par>
                                <p:cTn id="3373" presetID="10" presetClass="exit" presetSubtype="0" fill="hold" grpId="5" nodeType="withEffect">
                                  <p:stCondLst>
                                    <p:cond delay="0"/>
                                  </p:stCondLst>
                                  <p:childTnLst>
                                    <p:animEffect transition="out" filter="fade">
                                      <p:cBhvr>
                                        <p:cTn id="3374" dur="500"/>
                                        <p:tgtEl>
                                          <p:spTgt spid="330"/>
                                        </p:tgtEl>
                                      </p:cBhvr>
                                    </p:animEffect>
                                    <p:set>
                                      <p:cBhvr>
                                        <p:cTn id="3375"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7"/>
                  </p:tgtEl>
                </p:cond>
              </p:nextCondLst>
            </p:seq>
            <p:seq concurrent="1" nextAc="seek">
              <p:cTn id="3376" restart="whenNotActive" fill="hold" evtFilter="cancelBubble" nodeType="interactiveSeq">
                <p:stCondLst>
                  <p:cond evt="onClick" delay="0">
                    <p:tgtEl>
                      <p:spTgt spid="349"/>
                    </p:tgtEl>
                  </p:cond>
                </p:stCondLst>
                <p:endSync evt="end" delay="0">
                  <p:rtn val="all"/>
                </p:endSync>
                <p:childTnLst>
                  <p:par>
                    <p:cTn id="3377" fill="hold">
                      <p:stCondLst>
                        <p:cond delay="0"/>
                      </p:stCondLst>
                      <p:childTnLst>
                        <p:par>
                          <p:cTn id="3378" fill="hold">
                            <p:stCondLst>
                              <p:cond delay="0"/>
                            </p:stCondLst>
                            <p:childTnLst>
                              <p:par>
                                <p:cTn id="3379" presetID="1" presetClass="entr" presetSubtype="0" fill="hold" grpId="0" nodeType="clickEffect">
                                  <p:stCondLst>
                                    <p:cond delay="0"/>
                                  </p:stCondLst>
                                  <p:childTnLst>
                                    <p:set>
                                      <p:cBhvr>
                                        <p:cTn id="3380" dur="1" fill="hold">
                                          <p:stCondLst>
                                            <p:cond delay="0"/>
                                          </p:stCondLst>
                                        </p:cTn>
                                        <p:tgtEl>
                                          <p:spTgt spid="355"/>
                                        </p:tgtEl>
                                        <p:attrNameLst>
                                          <p:attrName>style.visibility</p:attrName>
                                        </p:attrNameLst>
                                      </p:cBhvr>
                                      <p:to>
                                        <p:strVal val="visible"/>
                                      </p:to>
                                    </p:set>
                                  </p:childTnLst>
                                </p:cTn>
                              </p:par>
                              <p:par>
                                <p:cTn id="3381" presetID="1" presetClass="entr" presetSubtype="0" fill="hold" grpId="0" nodeType="withEffect">
                                  <p:stCondLst>
                                    <p:cond delay="0"/>
                                  </p:stCondLst>
                                  <p:childTnLst>
                                    <p:set>
                                      <p:cBhvr>
                                        <p:cTn id="3382" dur="1" fill="hold">
                                          <p:stCondLst>
                                            <p:cond delay="0"/>
                                          </p:stCondLst>
                                        </p:cTn>
                                        <p:tgtEl>
                                          <p:spTgt spid="322"/>
                                        </p:tgtEl>
                                        <p:attrNameLst>
                                          <p:attrName>style.visibility</p:attrName>
                                        </p:attrNameLst>
                                      </p:cBhvr>
                                      <p:to>
                                        <p:strVal val="visible"/>
                                      </p:to>
                                    </p:set>
                                  </p:childTnLst>
                                </p:cTn>
                              </p:par>
                              <p:par>
                                <p:cTn id="3383" presetID="10" presetClass="exit" presetSubtype="0" fill="hold" grpId="4" nodeType="withEffect">
                                  <p:stCondLst>
                                    <p:cond delay="0"/>
                                  </p:stCondLst>
                                  <p:childTnLst>
                                    <p:animEffect transition="out" filter="fade">
                                      <p:cBhvr>
                                        <p:cTn id="3384" dur="500"/>
                                        <p:tgtEl>
                                          <p:spTgt spid="330"/>
                                        </p:tgtEl>
                                      </p:cBhvr>
                                    </p:animEffect>
                                    <p:set>
                                      <p:cBhvr>
                                        <p:cTn id="3385"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9"/>
                  </p:tgtEl>
                </p:cond>
              </p:nextCondLst>
            </p:seq>
            <p:seq concurrent="1" nextAc="seek">
              <p:cTn id="3386" restart="whenNotActive" fill="hold" evtFilter="cancelBubble" nodeType="interactiveSeq">
                <p:stCondLst>
                  <p:cond evt="onClick" delay="0">
                    <p:tgtEl>
                      <p:spTgt spid="350"/>
                    </p:tgtEl>
                  </p:cond>
                </p:stCondLst>
                <p:endSync evt="end" delay="0">
                  <p:rtn val="all"/>
                </p:endSync>
                <p:childTnLst>
                  <p:par>
                    <p:cTn id="3387" fill="hold">
                      <p:stCondLst>
                        <p:cond delay="0"/>
                      </p:stCondLst>
                      <p:childTnLst>
                        <p:par>
                          <p:cTn id="3388" fill="hold">
                            <p:stCondLst>
                              <p:cond delay="0"/>
                            </p:stCondLst>
                            <p:childTnLst>
                              <p:par>
                                <p:cTn id="3389" presetID="1" presetClass="entr" presetSubtype="0" fill="hold" grpId="0" nodeType="clickEffect">
                                  <p:stCondLst>
                                    <p:cond delay="0"/>
                                  </p:stCondLst>
                                  <p:childTnLst>
                                    <p:set>
                                      <p:cBhvr>
                                        <p:cTn id="3390" dur="1" fill="hold">
                                          <p:stCondLst>
                                            <p:cond delay="0"/>
                                          </p:stCondLst>
                                        </p:cTn>
                                        <p:tgtEl>
                                          <p:spTgt spid="356"/>
                                        </p:tgtEl>
                                        <p:attrNameLst>
                                          <p:attrName>style.visibility</p:attrName>
                                        </p:attrNameLst>
                                      </p:cBhvr>
                                      <p:to>
                                        <p:strVal val="visible"/>
                                      </p:to>
                                    </p:set>
                                  </p:childTnLst>
                                </p:cTn>
                              </p:par>
                              <p:par>
                                <p:cTn id="3391" presetID="1" presetClass="entr" presetSubtype="0" fill="hold" grpId="1" nodeType="withEffect">
                                  <p:stCondLst>
                                    <p:cond delay="0"/>
                                  </p:stCondLst>
                                  <p:childTnLst>
                                    <p:set>
                                      <p:cBhvr>
                                        <p:cTn id="3392" dur="1" fill="hold">
                                          <p:stCondLst>
                                            <p:cond delay="0"/>
                                          </p:stCondLst>
                                        </p:cTn>
                                        <p:tgtEl>
                                          <p:spTgt spid="322"/>
                                        </p:tgtEl>
                                        <p:attrNameLst>
                                          <p:attrName>style.visibility</p:attrName>
                                        </p:attrNameLst>
                                      </p:cBhvr>
                                      <p:to>
                                        <p:strVal val="visible"/>
                                      </p:to>
                                    </p:set>
                                  </p:childTnLst>
                                </p:cTn>
                              </p:par>
                              <p:par>
                                <p:cTn id="3393" presetID="10" presetClass="exit" presetSubtype="0" fill="hold" grpId="3" nodeType="withEffect">
                                  <p:stCondLst>
                                    <p:cond delay="0"/>
                                  </p:stCondLst>
                                  <p:childTnLst>
                                    <p:animEffect transition="out" filter="fade">
                                      <p:cBhvr>
                                        <p:cTn id="3394" dur="500"/>
                                        <p:tgtEl>
                                          <p:spTgt spid="330"/>
                                        </p:tgtEl>
                                      </p:cBhvr>
                                    </p:animEffect>
                                    <p:set>
                                      <p:cBhvr>
                                        <p:cTn id="3395"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50"/>
                  </p:tgtEl>
                </p:cond>
              </p:nextCondLst>
            </p:seq>
            <p:seq concurrent="1" nextAc="seek">
              <p:cTn id="3396" restart="whenNotActive" fill="hold" evtFilter="cancelBubble" nodeType="interactiveSeq">
                <p:stCondLst>
                  <p:cond evt="onClick" delay="0">
                    <p:tgtEl>
                      <p:spTgt spid="348"/>
                    </p:tgtEl>
                  </p:cond>
                </p:stCondLst>
                <p:endSync evt="end" delay="0">
                  <p:rtn val="all"/>
                </p:endSync>
                <p:childTnLst>
                  <p:par>
                    <p:cTn id="3397" fill="hold">
                      <p:stCondLst>
                        <p:cond delay="0"/>
                      </p:stCondLst>
                      <p:childTnLst>
                        <p:par>
                          <p:cTn id="3398" fill="hold">
                            <p:stCondLst>
                              <p:cond delay="0"/>
                            </p:stCondLst>
                            <p:childTnLst>
                              <p:par>
                                <p:cTn id="3399" presetID="1" presetClass="entr" presetSubtype="0" fill="hold" grpId="0" nodeType="clickEffect">
                                  <p:stCondLst>
                                    <p:cond delay="0"/>
                                  </p:stCondLst>
                                  <p:childTnLst>
                                    <p:set>
                                      <p:cBhvr>
                                        <p:cTn id="3400" dur="1" fill="hold">
                                          <p:stCondLst>
                                            <p:cond delay="0"/>
                                          </p:stCondLst>
                                        </p:cTn>
                                        <p:tgtEl>
                                          <p:spTgt spid="354"/>
                                        </p:tgtEl>
                                        <p:attrNameLst>
                                          <p:attrName>style.visibility</p:attrName>
                                        </p:attrNameLst>
                                      </p:cBhvr>
                                      <p:to>
                                        <p:strVal val="visible"/>
                                      </p:to>
                                    </p:set>
                                  </p:childTnLst>
                                </p:cTn>
                              </p:par>
                              <p:par>
                                <p:cTn id="3401" presetID="1" presetClass="entr" presetSubtype="0" fill="hold" grpId="0" nodeType="withEffect">
                                  <p:stCondLst>
                                    <p:cond delay="0"/>
                                  </p:stCondLst>
                                  <p:childTnLst>
                                    <p:set>
                                      <p:cBhvr>
                                        <p:cTn id="3402" dur="1" fill="hold">
                                          <p:stCondLst>
                                            <p:cond delay="0"/>
                                          </p:stCondLst>
                                        </p:cTn>
                                        <p:tgtEl>
                                          <p:spTgt spid="327"/>
                                        </p:tgtEl>
                                        <p:attrNameLst>
                                          <p:attrName>style.visibility</p:attrName>
                                        </p:attrNameLst>
                                      </p:cBhvr>
                                      <p:to>
                                        <p:strVal val="visible"/>
                                      </p:to>
                                    </p:set>
                                  </p:childTnLst>
                                </p:cTn>
                              </p:par>
                              <p:par>
                                <p:cTn id="3403" presetID="10" presetClass="exit" presetSubtype="0" fill="hold" grpId="0" nodeType="withEffect">
                                  <p:stCondLst>
                                    <p:cond delay="0"/>
                                  </p:stCondLst>
                                  <p:childTnLst>
                                    <p:animEffect transition="out" filter="fade">
                                      <p:cBhvr>
                                        <p:cTn id="3404" dur="500"/>
                                        <p:tgtEl>
                                          <p:spTgt spid="330"/>
                                        </p:tgtEl>
                                      </p:cBhvr>
                                    </p:animEffect>
                                    <p:set>
                                      <p:cBhvr>
                                        <p:cTn id="3405"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8"/>
                  </p:tgtEl>
                </p:cond>
              </p:nextCondLst>
            </p:seq>
            <p:seq concurrent="1" nextAc="seek">
              <p:cTn id="3406" restart="whenNotActive" fill="hold" evtFilter="cancelBubble" nodeType="interactiveSeq">
                <p:stCondLst>
                  <p:cond evt="onClick" delay="0">
                    <p:tgtEl>
                      <p:spTgt spid="356"/>
                    </p:tgtEl>
                  </p:cond>
                </p:stCondLst>
                <p:endSync evt="end" delay="0">
                  <p:rtn val="all"/>
                </p:endSync>
                <p:childTnLst>
                  <p:par>
                    <p:cTn id="3407" fill="hold">
                      <p:stCondLst>
                        <p:cond delay="0"/>
                      </p:stCondLst>
                      <p:childTnLst>
                        <p:par>
                          <p:cTn id="3408" fill="hold">
                            <p:stCondLst>
                              <p:cond delay="0"/>
                            </p:stCondLst>
                            <p:childTnLst>
                              <p:par>
                                <p:cTn id="3409" presetID="1" presetClass="exit" presetSubtype="0" fill="hold" grpId="1" nodeType="clickEffect">
                                  <p:stCondLst>
                                    <p:cond delay="0"/>
                                  </p:stCondLst>
                                  <p:childTnLst>
                                    <p:set>
                                      <p:cBhvr>
                                        <p:cTn id="3410" dur="1" fill="hold">
                                          <p:stCondLst>
                                            <p:cond delay="0"/>
                                          </p:stCondLst>
                                        </p:cTn>
                                        <p:tgtEl>
                                          <p:spTgt spid="356"/>
                                        </p:tgtEl>
                                        <p:attrNameLst>
                                          <p:attrName>style.visibility</p:attrName>
                                        </p:attrNameLst>
                                      </p:cBhvr>
                                      <p:to>
                                        <p:strVal val="hidden"/>
                                      </p:to>
                                    </p:set>
                                  </p:childTnLst>
                                </p:cTn>
                              </p:par>
                              <p:par>
                                <p:cTn id="3411" presetID="1" presetClass="exit" presetSubtype="0" fill="hold" grpId="4" nodeType="withEffect">
                                  <p:stCondLst>
                                    <p:cond delay="0"/>
                                  </p:stCondLst>
                                  <p:childTnLst>
                                    <p:set>
                                      <p:cBhvr>
                                        <p:cTn id="3412" dur="1" fill="hold">
                                          <p:stCondLst>
                                            <p:cond delay="0"/>
                                          </p:stCondLst>
                                        </p:cTn>
                                        <p:tgtEl>
                                          <p:spTgt spid="322"/>
                                        </p:tgtEl>
                                        <p:attrNameLst>
                                          <p:attrName>style.visibility</p:attrName>
                                        </p:attrNameLst>
                                      </p:cBhvr>
                                      <p:to>
                                        <p:strVal val="hidden"/>
                                      </p:to>
                                    </p:set>
                                  </p:childTnLst>
                                </p:cTn>
                              </p:par>
                              <p:par>
                                <p:cTn id="3413" presetID="10" presetClass="entr" presetSubtype="0" fill="hold" grpId="6" nodeType="withEffect">
                                  <p:stCondLst>
                                    <p:cond delay="0"/>
                                  </p:stCondLst>
                                  <p:childTnLst>
                                    <p:set>
                                      <p:cBhvr>
                                        <p:cTn id="3414" dur="1" fill="hold">
                                          <p:stCondLst>
                                            <p:cond delay="0"/>
                                          </p:stCondLst>
                                        </p:cTn>
                                        <p:tgtEl>
                                          <p:spTgt spid="330"/>
                                        </p:tgtEl>
                                        <p:attrNameLst>
                                          <p:attrName>style.visibility</p:attrName>
                                        </p:attrNameLst>
                                      </p:cBhvr>
                                      <p:to>
                                        <p:strVal val="visible"/>
                                      </p:to>
                                    </p:set>
                                    <p:animEffect transition="in" filter="fade">
                                      <p:cBhvr>
                                        <p:cTn id="3415" dur="500"/>
                                        <p:tgtEl>
                                          <p:spTgt spid="330"/>
                                        </p:tgtEl>
                                      </p:cBhvr>
                                    </p:animEffect>
                                  </p:childTnLst>
                                </p:cTn>
                              </p:par>
                            </p:childTnLst>
                          </p:cTn>
                        </p:par>
                      </p:childTnLst>
                    </p:cTn>
                  </p:par>
                </p:childTnLst>
              </p:cTn>
              <p:nextCondLst>
                <p:cond evt="onClick" delay="0">
                  <p:tgtEl>
                    <p:spTgt spid="356"/>
                  </p:tgtEl>
                </p:cond>
              </p:nextCondLst>
            </p:seq>
            <p:seq concurrent="1" nextAc="seek">
              <p:cTn id="3416" restart="whenNotActive" fill="hold" evtFilter="cancelBubble" nodeType="interactiveSeq">
                <p:stCondLst>
                  <p:cond evt="onClick" delay="0">
                    <p:tgtEl>
                      <p:spTgt spid="351"/>
                    </p:tgtEl>
                  </p:cond>
                </p:stCondLst>
                <p:endSync evt="end" delay="0">
                  <p:rtn val="all"/>
                </p:endSync>
                <p:childTnLst>
                  <p:par>
                    <p:cTn id="3417" fill="hold">
                      <p:stCondLst>
                        <p:cond delay="0"/>
                      </p:stCondLst>
                      <p:childTnLst>
                        <p:par>
                          <p:cTn id="3418" fill="hold">
                            <p:stCondLst>
                              <p:cond delay="0"/>
                            </p:stCondLst>
                            <p:childTnLst>
                              <p:par>
                                <p:cTn id="3419" presetID="1" presetClass="exit" presetSubtype="0" fill="hold" grpId="1" nodeType="clickEffect">
                                  <p:stCondLst>
                                    <p:cond delay="0"/>
                                  </p:stCondLst>
                                  <p:childTnLst>
                                    <p:set>
                                      <p:cBhvr>
                                        <p:cTn id="3420" dur="1" fill="hold">
                                          <p:stCondLst>
                                            <p:cond delay="0"/>
                                          </p:stCondLst>
                                        </p:cTn>
                                        <p:tgtEl>
                                          <p:spTgt spid="351"/>
                                        </p:tgtEl>
                                        <p:attrNameLst>
                                          <p:attrName>style.visibility</p:attrName>
                                        </p:attrNameLst>
                                      </p:cBhvr>
                                      <p:to>
                                        <p:strVal val="hidden"/>
                                      </p:to>
                                    </p:set>
                                  </p:childTnLst>
                                </p:cTn>
                              </p:par>
                              <p:par>
                                <p:cTn id="3421" presetID="1" presetClass="exit" presetSubtype="0" fill="hold" grpId="5" nodeType="withEffect">
                                  <p:stCondLst>
                                    <p:cond delay="0"/>
                                  </p:stCondLst>
                                  <p:childTnLst>
                                    <p:set>
                                      <p:cBhvr>
                                        <p:cTn id="3422" dur="1" fill="hold">
                                          <p:stCondLst>
                                            <p:cond delay="0"/>
                                          </p:stCondLst>
                                        </p:cTn>
                                        <p:tgtEl>
                                          <p:spTgt spid="322"/>
                                        </p:tgtEl>
                                        <p:attrNameLst>
                                          <p:attrName>style.visibility</p:attrName>
                                        </p:attrNameLst>
                                      </p:cBhvr>
                                      <p:to>
                                        <p:strVal val="hidden"/>
                                      </p:to>
                                    </p:set>
                                  </p:childTnLst>
                                </p:cTn>
                              </p:par>
                              <p:par>
                                <p:cTn id="3423" presetID="10" presetClass="entr" presetSubtype="0" fill="hold" grpId="7" nodeType="withEffect">
                                  <p:stCondLst>
                                    <p:cond delay="0"/>
                                  </p:stCondLst>
                                  <p:childTnLst>
                                    <p:set>
                                      <p:cBhvr>
                                        <p:cTn id="3424" dur="1" fill="hold">
                                          <p:stCondLst>
                                            <p:cond delay="0"/>
                                          </p:stCondLst>
                                        </p:cTn>
                                        <p:tgtEl>
                                          <p:spTgt spid="330"/>
                                        </p:tgtEl>
                                        <p:attrNameLst>
                                          <p:attrName>style.visibility</p:attrName>
                                        </p:attrNameLst>
                                      </p:cBhvr>
                                      <p:to>
                                        <p:strVal val="visible"/>
                                      </p:to>
                                    </p:set>
                                    <p:animEffect transition="in" filter="fade">
                                      <p:cBhvr>
                                        <p:cTn id="3425" dur="500"/>
                                        <p:tgtEl>
                                          <p:spTgt spid="330"/>
                                        </p:tgtEl>
                                      </p:cBhvr>
                                    </p:animEffect>
                                  </p:childTnLst>
                                </p:cTn>
                              </p:par>
                            </p:childTnLst>
                          </p:cTn>
                        </p:par>
                      </p:childTnLst>
                    </p:cTn>
                  </p:par>
                </p:childTnLst>
              </p:cTn>
              <p:nextCondLst>
                <p:cond evt="onClick" delay="0">
                  <p:tgtEl>
                    <p:spTgt spid="351"/>
                  </p:tgtEl>
                </p:cond>
              </p:nextCondLst>
            </p:seq>
            <p:seq concurrent="1" nextAc="seek">
              <p:cTn id="3426" restart="whenNotActive" fill="hold" evtFilter="cancelBubble" nodeType="interactiveSeq">
                <p:stCondLst>
                  <p:cond evt="onClick" delay="0">
                    <p:tgtEl>
                      <p:spTgt spid="352"/>
                    </p:tgtEl>
                  </p:cond>
                </p:stCondLst>
                <p:endSync evt="end" delay="0">
                  <p:rtn val="all"/>
                </p:endSync>
                <p:childTnLst>
                  <p:par>
                    <p:cTn id="3427" fill="hold">
                      <p:stCondLst>
                        <p:cond delay="0"/>
                      </p:stCondLst>
                      <p:childTnLst>
                        <p:par>
                          <p:cTn id="3428" fill="hold">
                            <p:stCondLst>
                              <p:cond delay="0"/>
                            </p:stCondLst>
                            <p:childTnLst>
                              <p:par>
                                <p:cTn id="3429" presetID="1" presetClass="exit" presetSubtype="0" fill="hold" grpId="1" nodeType="clickEffect">
                                  <p:stCondLst>
                                    <p:cond delay="0"/>
                                  </p:stCondLst>
                                  <p:childTnLst>
                                    <p:set>
                                      <p:cBhvr>
                                        <p:cTn id="3430" dur="1" fill="hold">
                                          <p:stCondLst>
                                            <p:cond delay="0"/>
                                          </p:stCondLst>
                                        </p:cTn>
                                        <p:tgtEl>
                                          <p:spTgt spid="352"/>
                                        </p:tgtEl>
                                        <p:attrNameLst>
                                          <p:attrName>style.visibility</p:attrName>
                                        </p:attrNameLst>
                                      </p:cBhvr>
                                      <p:to>
                                        <p:strVal val="hidden"/>
                                      </p:to>
                                    </p:set>
                                  </p:childTnLst>
                                </p:cTn>
                              </p:par>
                              <p:par>
                                <p:cTn id="3431" presetID="10" presetClass="entr" presetSubtype="0" fill="hold" grpId="11" nodeType="withEffect">
                                  <p:stCondLst>
                                    <p:cond delay="0"/>
                                  </p:stCondLst>
                                  <p:childTnLst>
                                    <p:set>
                                      <p:cBhvr>
                                        <p:cTn id="3432" dur="1" fill="hold">
                                          <p:stCondLst>
                                            <p:cond delay="0"/>
                                          </p:stCondLst>
                                        </p:cTn>
                                        <p:tgtEl>
                                          <p:spTgt spid="330"/>
                                        </p:tgtEl>
                                        <p:attrNameLst>
                                          <p:attrName>style.visibility</p:attrName>
                                        </p:attrNameLst>
                                      </p:cBhvr>
                                      <p:to>
                                        <p:strVal val="visible"/>
                                      </p:to>
                                    </p:set>
                                    <p:animEffect transition="in" filter="fade">
                                      <p:cBhvr>
                                        <p:cTn id="3433" dur="500"/>
                                        <p:tgtEl>
                                          <p:spTgt spid="330"/>
                                        </p:tgtEl>
                                      </p:cBhvr>
                                    </p:animEffect>
                                  </p:childTnLst>
                                </p:cTn>
                              </p:par>
                            </p:childTnLst>
                          </p:cTn>
                        </p:par>
                      </p:childTnLst>
                    </p:cTn>
                  </p:par>
                </p:childTnLst>
              </p:cTn>
              <p:nextCondLst>
                <p:cond evt="onClick" delay="0">
                  <p:tgtEl>
                    <p:spTgt spid="352"/>
                  </p:tgtEl>
                </p:cond>
              </p:nextCondLst>
            </p:seq>
            <p:seq concurrent="1" nextAc="seek">
              <p:cTn id="3434" restart="whenNotActive" fill="hold" evtFilter="cancelBubble" nodeType="interactiveSeq">
                <p:stCondLst>
                  <p:cond evt="onClick" delay="0">
                    <p:tgtEl>
                      <p:spTgt spid="353"/>
                    </p:tgtEl>
                  </p:cond>
                </p:stCondLst>
                <p:endSync evt="end" delay="0">
                  <p:rtn val="all"/>
                </p:endSync>
                <p:childTnLst>
                  <p:par>
                    <p:cTn id="3435" fill="hold">
                      <p:stCondLst>
                        <p:cond delay="0"/>
                      </p:stCondLst>
                      <p:childTnLst>
                        <p:par>
                          <p:cTn id="3436" fill="hold">
                            <p:stCondLst>
                              <p:cond delay="0"/>
                            </p:stCondLst>
                            <p:childTnLst>
                              <p:par>
                                <p:cTn id="3437" presetID="1" presetClass="exit" presetSubtype="0" fill="hold" grpId="0" nodeType="clickEffect">
                                  <p:stCondLst>
                                    <p:cond delay="0"/>
                                  </p:stCondLst>
                                  <p:childTnLst>
                                    <p:set>
                                      <p:cBhvr>
                                        <p:cTn id="3438" dur="1" fill="hold">
                                          <p:stCondLst>
                                            <p:cond delay="0"/>
                                          </p:stCondLst>
                                        </p:cTn>
                                        <p:tgtEl>
                                          <p:spTgt spid="353"/>
                                        </p:tgtEl>
                                        <p:attrNameLst>
                                          <p:attrName>style.visibility</p:attrName>
                                        </p:attrNameLst>
                                      </p:cBhvr>
                                      <p:to>
                                        <p:strVal val="hidden"/>
                                      </p:to>
                                    </p:set>
                                  </p:childTnLst>
                                </p:cTn>
                              </p:par>
                              <p:par>
                                <p:cTn id="3439" presetID="10" presetClass="entr" presetSubtype="0" fill="hold" grpId="10" nodeType="withEffect">
                                  <p:stCondLst>
                                    <p:cond delay="0"/>
                                  </p:stCondLst>
                                  <p:childTnLst>
                                    <p:set>
                                      <p:cBhvr>
                                        <p:cTn id="3440" dur="1" fill="hold">
                                          <p:stCondLst>
                                            <p:cond delay="0"/>
                                          </p:stCondLst>
                                        </p:cTn>
                                        <p:tgtEl>
                                          <p:spTgt spid="330"/>
                                        </p:tgtEl>
                                        <p:attrNameLst>
                                          <p:attrName>style.visibility</p:attrName>
                                        </p:attrNameLst>
                                      </p:cBhvr>
                                      <p:to>
                                        <p:strVal val="visible"/>
                                      </p:to>
                                    </p:set>
                                    <p:animEffect transition="in" filter="fade">
                                      <p:cBhvr>
                                        <p:cTn id="3441" dur="500"/>
                                        <p:tgtEl>
                                          <p:spTgt spid="330"/>
                                        </p:tgtEl>
                                      </p:cBhvr>
                                    </p:animEffect>
                                  </p:childTnLst>
                                </p:cTn>
                              </p:par>
                            </p:childTnLst>
                          </p:cTn>
                        </p:par>
                      </p:childTnLst>
                    </p:cTn>
                  </p:par>
                </p:childTnLst>
              </p:cTn>
              <p:nextCondLst>
                <p:cond evt="onClick" delay="0">
                  <p:tgtEl>
                    <p:spTgt spid="353"/>
                  </p:tgtEl>
                </p:cond>
              </p:nextCondLst>
            </p:seq>
            <p:seq concurrent="1" nextAc="seek">
              <p:cTn id="3442" restart="whenNotActive" fill="hold" evtFilter="cancelBubble" nodeType="interactiveSeq">
                <p:stCondLst>
                  <p:cond evt="onClick" delay="0">
                    <p:tgtEl>
                      <p:spTgt spid="354"/>
                    </p:tgtEl>
                  </p:cond>
                </p:stCondLst>
                <p:endSync evt="end" delay="0">
                  <p:rtn val="all"/>
                </p:endSync>
                <p:childTnLst>
                  <p:par>
                    <p:cTn id="3443" fill="hold">
                      <p:stCondLst>
                        <p:cond delay="0"/>
                      </p:stCondLst>
                      <p:childTnLst>
                        <p:par>
                          <p:cTn id="3444" fill="hold">
                            <p:stCondLst>
                              <p:cond delay="0"/>
                            </p:stCondLst>
                            <p:childTnLst>
                              <p:par>
                                <p:cTn id="3445" presetID="1" presetClass="exit" presetSubtype="0" fill="hold" grpId="1" nodeType="clickEffect">
                                  <p:stCondLst>
                                    <p:cond delay="0"/>
                                  </p:stCondLst>
                                  <p:childTnLst>
                                    <p:set>
                                      <p:cBhvr>
                                        <p:cTn id="3446" dur="1" fill="hold">
                                          <p:stCondLst>
                                            <p:cond delay="0"/>
                                          </p:stCondLst>
                                        </p:cTn>
                                        <p:tgtEl>
                                          <p:spTgt spid="354"/>
                                        </p:tgtEl>
                                        <p:attrNameLst>
                                          <p:attrName>style.visibility</p:attrName>
                                        </p:attrNameLst>
                                      </p:cBhvr>
                                      <p:to>
                                        <p:strVal val="hidden"/>
                                      </p:to>
                                    </p:set>
                                  </p:childTnLst>
                                </p:cTn>
                              </p:par>
                              <p:par>
                                <p:cTn id="3447" presetID="1" presetClass="exit" presetSubtype="0" fill="hold" grpId="1" nodeType="withEffect">
                                  <p:stCondLst>
                                    <p:cond delay="0"/>
                                  </p:stCondLst>
                                  <p:childTnLst>
                                    <p:set>
                                      <p:cBhvr>
                                        <p:cTn id="3448" dur="1" fill="hold">
                                          <p:stCondLst>
                                            <p:cond delay="0"/>
                                          </p:stCondLst>
                                        </p:cTn>
                                        <p:tgtEl>
                                          <p:spTgt spid="327"/>
                                        </p:tgtEl>
                                        <p:attrNameLst>
                                          <p:attrName>style.visibility</p:attrName>
                                        </p:attrNameLst>
                                      </p:cBhvr>
                                      <p:to>
                                        <p:strVal val="hidden"/>
                                      </p:to>
                                    </p:set>
                                  </p:childTnLst>
                                </p:cTn>
                              </p:par>
                              <p:par>
                                <p:cTn id="3449" presetID="10" presetClass="entr" presetSubtype="0" fill="hold" grpId="9" nodeType="withEffect">
                                  <p:stCondLst>
                                    <p:cond delay="0"/>
                                  </p:stCondLst>
                                  <p:childTnLst>
                                    <p:set>
                                      <p:cBhvr>
                                        <p:cTn id="3450" dur="1" fill="hold">
                                          <p:stCondLst>
                                            <p:cond delay="0"/>
                                          </p:stCondLst>
                                        </p:cTn>
                                        <p:tgtEl>
                                          <p:spTgt spid="330"/>
                                        </p:tgtEl>
                                        <p:attrNameLst>
                                          <p:attrName>style.visibility</p:attrName>
                                        </p:attrNameLst>
                                      </p:cBhvr>
                                      <p:to>
                                        <p:strVal val="visible"/>
                                      </p:to>
                                    </p:set>
                                    <p:animEffect transition="in" filter="fade">
                                      <p:cBhvr>
                                        <p:cTn id="3451" dur="500"/>
                                        <p:tgtEl>
                                          <p:spTgt spid="330"/>
                                        </p:tgtEl>
                                      </p:cBhvr>
                                    </p:animEffect>
                                  </p:childTnLst>
                                </p:cTn>
                              </p:par>
                            </p:childTnLst>
                          </p:cTn>
                        </p:par>
                      </p:childTnLst>
                    </p:cTn>
                  </p:par>
                </p:childTnLst>
              </p:cTn>
              <p:nextCondLst>
                <p:cond evt="onClick" delay="0">
                  <p:tgtEl>
                    <p:spTgt spid="354"/>
                  </p:tgtEl>
                </p:cond>
              </p:nextCondLst>
            </p:seq>
            <p:seq concurrent="1" nextAc="seek">
              <p:cTn id="3452" restart="whenNotActive" fill="hold" evtFilter="cancelBubble" nodeType="interactiveSeq">
                <p:stCondLst>
                  <p:cond evt="onClick" delay="0">
                    <p:tgtEl>
                      <p:spTgt spid="355"/>
                    </p:tgtEl>
                  </p:cond>
                </p:stCondLst>
                <p:endSync evt="end" delay="0">
                  <p:rtn val="all"/>
                </p:endSync>
                <p:childTnLst>
                  <p:par>
                    <p:cTn id="3453" fill="hold">
                      <p:stCondLst>
                        <p:cond delay="0"/>
                      </p:stCondLst>
                      <p:childTnLst>
                        <p:par>
                          <p:cTn id="3454" fill="hold">
                            <p:stCondLst>
                              <p:cond delay="0"/>
                            </p:stCondLst>
                            <p:childTnLst>
                              <p:par>
                                <p:cTn id="3455" presetID="1" presetClass="exit" presetSubtype="0" fill="hold" grpId="1" nodeType="clickEffect">
                                  <p:stCondLst>
                                    <p:cond delay="0"/>
                                  </p:stCondLst>
                                  <p:childTnLst>
                                    <p:set>
                                      <p:cBhvr>
                                        <p:cTn id="3456" dur="1" fill="hold">
                                          <p:stCondLst>
                                            <p:cond delay="0"/>
                                          </p:stCondLst>
                                        </p:cTn>
                                        <p:tgtEl>
                                          <p:spTgt spid="355"/>
                                        </p:tgtEl>
                                        <p:attrNameLst>
                                          <p:attrName>style.visibility</p:attrName>
                                        </p:attrNameLst>
                                      </p:cBhvr>
                                      <p:to>
                                        <p:strVal val="hidden"/>
                                      </p:to>
                                    </p:set>
                                  </p:childTnLst>
                                </p:cTn>
                              </p:par>
                              <p:par>
                                <p:cTn id="3457" presetID="1" presetClass="exit" presetSubtype="0" fill="hold" grpId="3" nodeType="withEffect">
                                  <p:stCondLst>
                                    <p:cond delay="0"/>
                                  </p:stCondLst>
                                  <p:childTnLst>
                                    <p:set>
                                      <p:cBhvr>
                                        <p:cTn id="3458" dur="1" fill="hold">
                                          <p:stCondLst>
                                            <p:cond delay="0"/>
                                          </p:stCondLst>
                                        </p:cTn>
                                        <p:tgtEl>
                                          <p:spTgt spid="322"/>
                                        </p:tgtEl>
                                        <p:attrNameLst>
                                          <p:attrName>style.visibility</p:attrName>
                                        </p:attrNameLst>
                                      </p:cBhvr>
                                      <p:to>
                                        <p:strVal val="hidden"/>
                                      </p:to>
                                    </p:set>
                                  </p:childTnLst>
                                </p:cTn>
                              </p:par>
                              <p:par>
                                <p:cTn id="3459" presetID="10" presetClass="entr" presetSubtype="0" fill="hold" grpId="8" nodeType="withEffect">
                                  <p:stCondLst>
                                    <p:cond delay="0"/>
                                  </p:stCondLst>
                                  <p:childTnLst>
                                    <p:set>
                                      <p:cBhvr>
                                        <p:cTn id="3460" dur="1" fill="hold">
                                          <p:stCondLst>
                                            <p:cond delay="0"/>
                                          </p:stCondLst>
                                        </p:cTn>
                                        <p:tgtEl>
                                          <p:spTgt spid="330"/>
                                        </p:tgtEl>
                                        <p:attrNameLst>
                                          <p:attrName>style.visibility</p:attrName>
                                        </p:attrNameLst>
                                      </p:cBhvr>
                                      <p:to>
                                        <p:strVal val="visible"/>
                                      </p:to>
                                    </p:set>
                                    <p:animEffect transition="in" filter="fade">
                                      <p:cBhvr>
                                        <p:cTn id="3461" dur="500"/>
                                        <p:tgtEl>
                                          <p:spTgt spid="330"/>
                                        </p:tgtEl>
                                      </p:cBhvr>
                                    </p:animEffect>
                                  </p:childTnLst>
                                </p:cTn>
                              </p:par>
                            </p:childTnLst>
                          </p:cTn>
                        </p:par>
                      </p:childTnLst>
                    </p:cTn>
                  </p:par>
                </p:childTnLst>
              </p:cTn>
              <p:nextCondLst>
                <p:cond evt="onClick" delay="0">
                  <p:tgtEl>
                    <p:spTgt spid="355"/>
                  </p:tgtEl>
                </p:cond>
              </p:nextCondLst>
            </p:seq>
            <p:seq concurrent="1" nextAc="seek">
              <p:cTn id="3462" restart="whenNotActive" fill="hold" evtFilter="cancelBubble" nodeType="interactiveSeq">
                <p:stCondLst>
                  <p:cond evt="onClick" delay="0">
                    <p:tgtEl>
                      <p:spTgt spid="357"/>
                    </p:tgtEl>
                  </p:cond>
                </p:stCondLst>
                <p:endSync evt="end" delay="0">
                  <p:rtn val="all"/>
                </p:endSync>
                <p:childTnLst>
                  <p:par>
                    <p:cTn id="3463" fill="hold">
                      <p:stCondLst>
                        <p:cond delay="0"/>
                      </p:stCondLst>
                      <p:childTnLst>
                        <p:par>
                          <p:cTn id="3464" fill="hold">
                            <p:stCondLst>
                              <p:cond delay="0"/>
                            </p:stCondLst>
                            <p:childTnLst>
                              <p:par>
                                <p:cTn id="3465" presetID="1" presetClass="entr" presetSubtype="0" fill="hold" grpId="0" nodeType="clickEffect">
                                  <p:stCondLst>
                                    <p:cond delay="0"/>
                                  </p:stCondLst>
                                  <p:childTnLst>
                                    <p:set>
                                      <p:cBhvr>
                                        <p:cTn id="3466" dur="1" fill="hold">
                                          <p:stCondLst>
                                            <p:cond delay="0"/>
                                          </p:stCondLst>
                                        </p:cTn>
                                        <p:tgtEl>
                                          <p:spTgt spid="363"/>
                                        </p:tgtEl>
                                        <p:attrNameLst>
                                          <p:attrName>style.visibility</p:attrName>
                                        </p:attrNameLst>
                                      </p:cBhvr>
                                      <p:to>
                                        <p:strVal val="visible"/>
                                      </p:to>
                                    </p:set>
                                  </p:childTnLst>
                                </p:cTn>
                              </p:par>
                              <p:par>
                                <p:cTn id="3467" presetID="1" presetClass="entr" presetSubtype="0" fill="hold" grpId="4" nodeType="withEffect">
                                  <p:stCondLst>
                                    <p:cond delay="0"/>
                                  </p:stCondLst>
                                  <p:childTnLst>
                                    <p:set>
                                      <p:cBhvr>
                                        <p:cTn id="3468" dur="1" fill="hold">
                                          <p:stCondLst>
                                            <p:cond delay="0"/>
                                          </p:stCondLst>
                                        </p:cTn>
                                        <p:tgtEl>
                                          <p:spTgt spid="321"/>
                                        </p:tgtEl>
                                        <p:attrNameLst>
                                          <p:attrName>style.visibility</p:attrName>
                                        </p:attrNameLst>
                                      </p:cBhvr>
                                      <p:to>
                                        <p:strVal val="visible"/>
                                      </p:to>
                                    </p:set>
                                  </p:childTnLst>
                                </p:cTn>
                              </p:par>
                              <p:par>
                                <p:cTn id="3469" presetID="10" presetClass="exit" presetSubtype="0" fill="hold" grpId="0" nodeType="withEffect">
                                  <p:stCondLst>
                                    <p:cond delay="0"/>
                                  </p:stCondLst>
                                  <p:childTnLst>
                                    <p:animEffect transition="out" filter="fade">
                                      <p:cBhvr>
                                        <p:cTn id="3470" dur="500"/>
                                        <p:tgtEl>
                                          <p:spTgt spid="329"/>
                                        </p:tgtEl>
                                      </p:cBhvr>
                                    </p:animEffect>
                                    <p:set>
                                      <p:cBhvr>
                                        <p:cTn id="3471"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7"/>
                  </p:tgtEl>
                </p:cond>
              </p:nextCondLst>
            </p:seq>
            <p:seq concurrent="1" nextAc="seek">
              <p:cTn id="3472" restart="whenNotActive" fill="hold" evtFilter="cancelBubble" nodeType="interactiveSeq">
                <p:stCondLst>
                  <p:cond evt="onClick" delay="0">
                    <p:tgtEl>
                      <p:spTgt spid="358"/>
                    </p:tgtEl>
                  </p:cond>
                </p:stCondLst>
                <p:endSync evt="end" delay="0">
                  <p:rtn val="all"/>
                </p:endSync>
                <p:childTnLst>
                  <p:par>
                    <p:cTn id="3473" fill="hold">
                      <p:stCondLst>
                        <p:cond delay="0"/>
                      </p:stCondLst>
                      <p:childTnLst>
                        <p:par>
                          <p:cTn id="3474" fill="hold">
                            <p:stCondLst>
                              <p:cond delay="0"/>
                            </p:stCondLst>
                            <p:childTnLst>
                              <p:par>
                                <p:cTn id="3475" presetID="1" presetClass="entr" presetSubtype="0" fill="hold" grpId="0" nodeType="clickEffect">
                                  <p:stCondLst>
                                    <p:cond delay="0"/>
                                  </p:stCondLst>
                                  <p:childTnLst>
                                    <p:set>
                                      <p:cBhvr>
                                        <p:cTn id="3476" dur="1" fill="hold">
                                          <p:stCondLst>
                                            <p:cond delay="0"/>
                                          </p:stCondLst>
                                        </p:cTn>
                                        <p:tgtEl>
                                          <p:spTgt spid="364"/>
                                        </p:tgtEl>
                                        <p:attrNameLst>
                                          <p:attrName>style.visibility</p:attrName>
                                        </p:attrNameLst>
                                      </p:cBhvr>
                                      <p:to>
                                        <p:strVal val="visible"/>
                                      </p:to>
                                    </p:set>
                                  </p:childTnLst>
                                </p:cTn>
                              </p:par>
                              <p:par>
                                <p:cTn id="3477" presetID="10" presetClass="exit" presetSubtype="0" fill="hold" grpId="1" nodeType="withEffect">
                                  <p:stCondLst>
                                    <p:cond delay="0"/>
                                  </p:stCondLst>
                                  <p:childTnLst>
                                    <p:animEffect transition="out" filter="fade">
                                      <p:cBhvr>
                                        <p:cTn id="3478" dur="500"/>
                                        <p:tgtEl>
                                          <p:spTgt spid="329"/>
                                        </p:tgtEl>
                                      </p:cBhvr>
                                    </p:animEffect>
                                    <p:set>
                                      <p:cBhvr>
                                        <p:cTn id="3479"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8"/>
                  </p:tgtEl>
                </p:cond>
              </p:nextCondLst>
            </p:seq>
            <p:seq concurrent="1" nextAc="seek">
              <p:cTn id="3480" restart="whenNotActive" fill="hold" evtFilter="cancelBubble" nodeType="interactiveSeq">
                <p:stCondLst>
                  <p:cond evt="onClick" delay="0">
                    <p:tgtEl>
                      <p:spTgt spid="359"/>
                    </p:tgtEl>
                  </p:cond>
                </p:stCondLst>
                <p:endSync evt="end" delay="0">
                  <p:rtn val="all"/>
                </p:endSync>
                <p:childTnLst>
                  <p:par>
                    <p:cTn id="3481" fill="hold">
                      <p:stCondLst>
                        <p:cond delay="0"/>
                      </p:stCondLst>
                      <p:childTnLst>
                        <p:par>
                          <p:cTn id="3482" fill="hold">
                            <p:stCondLst>
                              <p:cond delay="0"/>
                            </p:stCondLst>
                            <p:childTnLst>
                              <p:par>
                                <p:cTn id="3483" presetID="1" presetClass="entr" presetSubtype="0" fill="hold" grpId="1" nodeType="clickEffect">
                                  <p:stCondLst>
                                    <p:cond delay="0"/>
                                  </p:stCondLst>
                                  <p:childTnLst>
                                    <p:set>
                                      <p:cBhvr>
                                        <p:cTn id="3484" dur="1" fill="hold">
                                          <p:stCondLst>
                                            <p:cond delay="0"/>
                                          </p:stCondLst>
                                        </p:cTn>
                                        <p:tgtEl>
                                          <p:spTgt spid="365"/>
                                        </p:tgtEl>
                                        <p:attrNameLst>
                                          <p:attrName>style.visibility</p:attrName>
                                        </p:attrNameLst>
                                      </p:cBhvr>
                                      <p:to>
                                        <p:strVal val="visible"/>
                                      </p:to>
                                    </p:set>
                                  </p:childTnLst>
                                </p:cTn>
                              </p:par>
                              <p:par>
                                <p:cTn id="3485" presetID="10" presetClass="exit" presetSubtype="0" fill="hold" grpId="2" nodeType="withEffect">
                                  <p:stCondLst>
                                    <p:cond delay="0"/>
                                  </p:stCondLst>
                                  <p:childTnLst>
                                    <p:animEffect transition="out" filter="fade">
                                      <p:cBhvr>
                                        <p:cTn id="3486" dur="500"/>
                                        <p:tgtEl>
                                          <p:spTgt spid="329"/>
                                        </p:tgtEl>
                                      </p:cBhvr>
                                    </p:animEffect>
                                    <p:set>
                                      <p:cBhvr>
                                        <p:cTn id="348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9"/>
                  </p:tgtEl>
                </p:cond>
              </p:nextCondLst>
            </p:seq>
            <p:seq concurrent="1" nextAc="seek">
              <p:cTn id="3488" restart="whenNotActive" fill="hold" evtFilter="cancelBubble" nodeType="interactiveSeq">
                <p:stCondLst>
                  <p:cond evt="onClick" delay="0">
                    <p:tgtEl>
                      <p:spTgt spid="361"/>
                    </p:tgtEl>
                  </p:cond>
                </p:stCondLst>
                <p:endSync evt="end" delay="0">
                  <p:rtn val="all"/>
                </p:endSync>
                <p:childTnLst>
                  <p:par>
                    <p:cTn id="3489" fill="hold">
                      <p:stCondLst>
                        <p:cond delay="0"/>
                      </p:stCondLst>
                      <p:childTnLst>
                        <p:par>
                          <p:cTn id="3490" fill="hold">
                            <p:stCondLst>
                              <p:cond delay="0"/>
                            </p:stCondLst>
                            <p:childTnLst>
                              <p:par>
                                <p:cTn id="3491" presetID="1" presetClass="entr" presetSubtype="0" fill="hold" grpId="0" nodeType="clickEffect">
                                  <p:stCondLst>
                                    <p:cond delay="0"/>
                                  </p:stCondLst>
                                  <p:childTnLst>
                                    <p:set>
                                      <p:cBhvr>
                                        <p:cTn id="3492" dur="1" fill="hold">
                                          <p:stCondLst>
                                            <p:cond delay="0"/>
                                          </p:stCondLst>
                                        </p:cTn>
                                        <p:tgtEl>
                                          <p:spTgt spid="367"/>
                                        </p:tgtEl>
                                        <p:attrNameLst>
                                          <p:attrName>style.visibility</p:attrName>
                                        </p:attrNameLst>
                                      </p:cBhvr>
                                      <p:to>
                                        <p:strVal val="visible"/>
                                      </p:to>
                                    </p:set>
                                  </p:childTnLst>
                                </p:cTn>
                              </p:par>
                              <p:par>
                                <p:cTn id="3493" presetID="1" presetClass="entr" presetSubtype="0" fill="hold" grpId="0" nodeType="withEffect">
                                  <p:stCondLst>
                                    <p:cond delay="0"/>
                                  </p:stCondLst>
                                  <p:childTnLst>
                                    <p:set>
                                      <p:cBhvr>
                                        <p:cTn id="3494" dur="1" fill="hold">
                                          <p:stCondLst>
                                            <p:cond delay="0"/>
                                          </p:stCondLst>
                                        </p:cTn>
                                        <p:tgtEl>
                                          <p:spTgt spid="321"/>
                                        </p:tgtEl>
                                        <p:attrNameLst>
                                          <p:attrName>style.visibility</p:attrName>
                                        </p:attrNameLst>
                                      </p:cBhvr>
                                      <p:to>
                                        <p:strVal val="visible"/>
                                      </p:to>
                                    </p:set>
                                  </p:childTnLst>
                                </p:cTn>
                              </p:par>
                              <p:par>
                                <p:cTn id="3495" presetID="10" presetClass="exit" presetSubtype="0" fill="hold" grpId="3" nodeType="withEffect">
                                  <p:stCondLst>
                                    <p:cond delay="0"/>
                                  </p:stCondLst>
                                  <p:childTnLst>
                                    <p:animEffect transition="out" filter="fade">
                                      <p:cBhvr>
                                        <p:cTn id="3496" dur="500"/>
                                        <p:tgtEl>
                                          <p:spTgt spid="329"/>
                                        </p:tgtEl>
                                      </p:cBhvr>
                                    </p:animEffect>
                                    <p:set>
                                      <p:cBhvr>
                                        <p:cTn id="349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1"/>
                  </p:tgtEl>
                </p:cond>
              </p:nextCondLst>
            </p:seq>
            <p:seq concurrent="1" nextAc="seek">
              <p:cTn id="3498" restart="whenNotActive" fill="hold" evtFilter="cancelBubble" nodeType="interactiveSeq">
                <p:stCondLst>
                  <p:cond evt="onClick" delay="0">
                    <p:tgtEl>
                      <p:spTgt spid="362"/>
                    </p:tgtEl>
                  </p:cond>
                </p:stCondLst>
                <p:endSync evt="end" delay="0">
                  <p:rtn val="all"/>
                </p:endSync>
                <p:childTnLst>
                  <p:par>
                    <p:cTn id="3499" fill="hold">
                      <p:stCondLst>
                        <p:cond delay="0"/>
                      </p:stCondLst>
                      <p:childTnLst>
                        <p:par>
                          <p:cTn id="3500" fill="hold">
                            <p:stCondLst>
                              <p:cond delay="0"/>
                            </p:stCondLst>
                            <p:childTnLst>
                              <p:par>
                                <p:cTn id="3501" presetID="1" presetClass="entr" presetSubtype="0" fill="hold" grpId="0" nodeType="clickEffect">
                                  <p:stCondLst>
                                    <p:cond delay="0"/>
                                  </p:stCondLst>
                                  <p:childTnLst>
                                    <p:set>
                                      <p:cBhvr>
                                        <p:cTn id="3502" dur="1" fill="hold">
                                          <p:stCondLst>
                                            <p:cond delay="0"/>
                                          </p:stCondLst>
                                        </p:cTn>
                                        <p:tgtEl>
                                          <p:spTgt spid="368"/>
                                        </p:tgtEl>
                                        <p:attrNameLst>
                                          <p:attrName>style.visibility</p:attrName>
                                        </p:attrNameLst>
                                      </p:cBhvr>
                                      <p:to>
                                        <p:strVal val="visible"/>
                                      </p:to>
                                    </p:set>
                                  </p:childTnLst>
                                </p:cTn>
                              </p:par>
                              <p:par>
                                <p:cTn id="3503" presetID="1" presetClass="entr" presetSubtype="0" fill="hold" grpId="0" nodeType="withEffect">
                                  <p:stCondLst>
                                    <p:cond delay="0"/>
                                  </p:stCondLst>
                                  <p:childTnLst>
                                    <p:set>
                                      <p:cBhvr>
                                        <p:cTn id="3504" dur="1" fill="hold">
                                          <p:stCondLst>
                                            <p:cond delay="0"/>
                                          </p:stCondLst>
                                        </p:cTn>
                                        <p:tgtEl>
                                          <p:spTgt spid="328"/>
                                        </p:tgtEl>
                                        <p:attrNameLst>
                                          <p:attrName>style.visibility</p:attrName>
                                        </p:attrNameLst>
                                      </p:cBhvr>
                                      <p:to>
                                        <p:strVal val="visible"/>
                                      </p:to>
                                    </p:set>
                                  </p:childTnLst>
                                </p:cTn>
                              </p:par>
                              <p:par>
                                <p:cTn id="3505" presetID="10" presetClass="exit" presetSubtype="0" fill="hold" grpId="4" nodeType="withEffect">
                                  <p:stCondLst>
                                    <p:cond delay="0"/>
                                  </p:stCondLst>
                                  <p:childTnLst>
                                    <p:animEffect transition="out" filter="fade">
                                      <p:cBhvr>
                                        <p:cTn id="3506" dur="500"/>
                                        <p:tgtEl>
                                          <p:spTgt spid="329"/>
                                        </p:tgtEl>
                                      </p:cBhvr>
                                    </p:animEffect>
                                    <p:set>
                                      <p:cBhvr>
                                        <p:cTn id="350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2"/>
                  </p:tgtEl>
                </p:cond>
              </p:nextCondLst>
            </p:seq>
            <p:seq concurrent="1" nextAc="seek">
              <p:cTn id="3508" restart="whenNotActive" fill="hold" evtFilter="cancelBubble" nodeType="interactiveSeq">
                <p:stCondLst>
                  <p:cond evt="onClick" delay="0">
                    <p:tgtEl>
                      <p:spTgt spid="360"/>
                    </p:tgtEl>
                  </p:cond>
                </p:stCondLst>
                <p:endSync evt="end" delay="0">
                  <p:rtn val="all"/>
                </p:endSync>
                <p:childTnLst>
                  <p:par>
                    <p:cTn id="3509" fill="hold">
                      <p:stCondLst>
                        <p:cond delay="0"/>
                      </p:stCondLst>
                      <p:childTnLst>
                        <p:par>
                          <p:cTn id="3510" fill="hold">
                            <p:stCondLst>
                              <p:cond delay="0"/>
                            </p:stCondLst>
                            <p:childTnLst>
                              <p:par>
                                <p:cTn id="3511" presetID="1" presetClass="entr" presetSubtype="0" fill="hold" grpId="0" nodeType="clickEffect">
                                  <p:stCondLst>
                                    <p:cond delay="0"/>
                                  </p:stCondLst>
                                  <p:childTnLst>
                                    <p:set>
                                      <p:cBhvr>
                                        <p:cTn id="3512" dur="1" fill="hold">
                                          <p:stCondLst>
                                            <p:cond delay="0"/>
                                          </p:stCondLst>
                                        </p:cTn>
                                        <p:tgtEl>
                                          <p:spTgt spid="366"/>
                                        </p:tgtEl>
                                        <p:attrNameLst>
                                          <p:attrName>style.visibility</p:attrName>
                                        </p:attrNameLst>
                                      </p:cBhvr>
                                      <p:to>
                                        <p:strVal val="visible"/>
                                      </p:to>
                                    </p:set>
                                  </p:childTnLst>
                                </p:cTn>
                              </p:par>
                              <p:par>
                                <p:cTn id="3513" presetID="1" presetClass="entr" presetSubtype="0" fill="hold" grpId="1" nodeType="withEffect">
                                  <p:stCondLst>
                                    <p:cond delay="0"/>
                                  </p:stCondLst>
                                  <p:childTnLst>
                                    <p:set>
                                      <p:cBhvr>
                                        <p:cTn id="3514" dur="1" fill="hold">
                                          <p:stCondLst>
                                            <p:cond delay="0"/>
                                          </p:stCondLst>
                                        </p:cTn>
                                        <p:tgtEl>
                                          <p:spTgt spid="321"/>
                                        </p:tgtEl>
                                        <p:attrNameLst>
                                          <p:attrName>style.visibility</p:attrName>
                                        </p:attrNameLst>
                                      </p:cBhvr>
                                      <p:to>
                                        <p:strVal val="visible"/>
                                      </p:to>
                                    </p:set>
                                  </p:childTnLst>
                                </p:cTn>
                              </p:par>
                              <p:par>
                                <p:cTn id="3515" presetID="10" presetClass="exit" presetSubtype="0" fill="hold" grpId="5" nodeType="withEffect">
                                  <p:stCondLst>
                                    <p:cond delay="0"/>
                                  </p:stCondLst>
                                  <p:childTnLst>
                                    <p:animEffect transition="out" filter="fade">
                                      <p:cBhvr>
                                        <p:cTn id="3516" dur="500"/>
                                        <p:tgtEl>
                                          <p:spTgt spid="329"/>
                                        </p:tgtEl>
                                      </p:cBhvr>
                                    </p:animEffect>
                                    <p:set>
                                      <p:cBhvr>
                                        <p:cTn id="351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0"/>
                  </p:tgtEl>
                </p:cond>
              </p:nextCondLst>
            </p:seq>
            <p:seq concurrent="1" nextAc="seek">
              <p:cTn id="3518" restart="whenNotActive" fill="hold" evtFilter="cancelBubble" nodeType="interactiveSeq">
                <p:stCondLst>
                  <p:cond evt="onClick" delay="0">
                    <p:tgtEl>
                      <p:spTgt spid="368"/>
                    </p:tgtEl>
                  </p:cond>
                </p:stCondLst>
                <p:endSync evt="end" delay="0">
                  <p:rtn val="all"/>
                </p:endSync>
                <p:childTnLst>
                  <p:par>
                    <p:cTn id="3519" fill="hold">
                      <p:stCondLst>
                        <p:cond delay="0"/>
                      </p:stCondLst>
                      <p:childTnLst>
                        <p:par>
                          <p:cTn id="3520" fill="hold">
                            <p:stCondLst>
                              <p:cond delay="0"/>
                            </p:stCondLst>
                            <p:childTnLst>
                              <p:par>
                                <p:cTn id="3521" presetID="1" presetClass="exit" presetSubtype="0" fill="hold" grpId="1" nodeType="clickEffect">
                                  <p:stCondLst>
                                    <p:cond delay="0"/>
                                  </p:stCondLst>
                                  <p:childTnLst>
                                    <p:set>
                                      <p:cBhvr>
                                        <p:cTn id="3522" dur="1" fill="hold">
                                          <p:stCondLst>
                                            <p:cond delay="0"/>
                                          </p:stCondLst>
                                        </p:cTn>
                                        <p:tgtEl>
                                          <p:spTgt spid="368"/>
                                        </p:tgtEl>
                                        <p:attrNameLst>
                                          <p:attrName>style.visibility</p:attrName>
                                        </p:attrNameLst>
                                      </p:cBhvr>
                                      <p:to>
                                        <p:strVal val="hidden"/>
                                      </p:to>
                                    </p:set>
                                  </p:childTnLst>
                                </p:cTn>
                              </p:par>
                              <p:par>
                                <p:cTn id="3523" presetID="1" presetClass="exit" presetSubtype="0" fill="hold" grpId="1" nodeType="withEffect">
                                  <p:stCondLst>
                                    <p:cond delay="0"/>
                                  </p:stCondLst>
                                  <p:childTnLst>
                                    <p:set>
                                      <p:cBhvr>
                                        <p:cTn id="3524" dur="1" fill="hold">
                                          <p:stCondLst>
                                            <p:cond delay="0"/>
                                          </p:stCondLst>
                                        </p:cTn>
                                        <p:tgtEl>
                                          <p:spTgt spid="328"/>
                                        </p:tgtEl>
                                        <p:attrNameLst>
                                          <p:attrName>style.visibility</p:attrName>
                                        </p:attrNameLst>
                                      </p:cBhvr>
                                      <p:to>
                                        <p:strVal val="hidden"/>
                                      </p:to>
                                    </p:set>
                                  </p:childTnLst>
                                </p:cTn>
                              </p:par>
                              <p:par>
                                <p:cTn id="3525" presetID="10" presetClass="entr" presetSubtype="0" fill="hold" grpId="6" nodeType="withEffect">
                                  <p:stCondLst>
                                    <p:cond delay="0"/>
                                  </p:stCondLst>
                                  <p:childTnLst>
                                    <p:set>
                                      <p:cBhvr>
                                        <p:cTn id="3526" dur="1" fill="hold">
                                          <p:stCondLst>
                                            <p:cond delay="0"/>
                                          </p:stCondLst>
                                        </p:cTn>
                                        <p:tgtEl>
                                          <p:spTgt spid="329"/>
                                        </p:tgtEl>
                                        <p:attrNameLst>
                                          <p:attrName>style.visibility</p:attrName>
                                        </p:attrNameLst>
                                      </p:cBhvr>
                                      <p:to>
                                        <p:strVal val="visible"/>
                                      </p:to>
                                    </p:set>
                                    <p:animEffect transition="in" filter="fade">
                                      <p:cBhvr>
                                        <p:cTn id="3527" dur="500"/>
                                        <p:tgtEl>
                                          <p:spTgt spid="329"/>
                                        </p:tgtEl>
                                      </p:cBhvr>
                                    </p:animEffect>
                                  </p:childTnLst>
                                </p:cTn>
                              </p:par>
                            </p:childTnLst>
                          </p:cTn>
                        </p:par>
                      </p:childTnLst>
                    </p:cTn>
                  </p:par>
                </p:childTnLst>
              </p:cTn>
              <p:nextCondLst>
                <p:cond evt="onClick" delay="0">
                  <p:tgtEl>
                    <p:spTgt spid="368"/>
                  </p:tgtEl>
                </p:cond>
              </p:nextCondLst>
            </p:seq>
            <p:seq concurrent="1" nextAc="seek">
              <p:cTn id="3528" restart="whenNotActive" fill="hold" evtFilter="cancelBubble" nodeType="interactiveSeq">
                <p:stCondLst>
                  <p:cond evt="onClick" delay="0">
                    <p:tgtEl>
                      <p:spTgt spid="363"/>
                    </p:tgtEl>
                  </p:cond>
                </p:stCondLst>
                <p:endSync evt="end" delay="0">
                  <p:rtn val="all"/>
                </p:endSync>
                <p:childTnLst>
                  <p:par>
                    <p:cTn id="3529" fill="hold">
                      <p:stCondLst>
                        <p:cond delay="0"/>
                      </p:stCondLst>
                      <p:childTnLst>
                        <p:par>
                          <p:cTn id="3530" fill="hold">
                            <p:stCondLst>
                              <p:cond delay="0"/>
                            </p:stCondLst>
                            <p:childTnLst>
                              <p:par>
                                <p:cTn id="3531" presetID="1" presetClass="exit" presetSubtype="0" fill="hold" grpId="1" nodeType="clickEffect">
                                  <p:stCondLst>
                                    <p:cond delay="0"/>
                                  </p:stCondLst>
                                  <p:childTnLst>
                                    <p:set>
                                      <p:cBhvr>
                                        <p:cTn id="3532" dur="1" fill="hold">
                                          <p:stCondLst>
                                            <p:cond delay="0"/>
                                          </p:stCondLst>
                                        </p:cTn>
                                        <p:tgtEl>
                                          <p:spTgt spid="363"/>
                                        </p:tgtEl>
                                        <p:attrNameLst>
                                          <p:attrName>style.visibility</p:attrName>
                                        </p:attrNameLst>
                                      </p:cBhvr>
                                      <p:to>
                                        <p:strVal val="hidden"/>
                                      </p:to>
                                    </p:set>
                                  </p:childTnLst>
                                </p:cTn>
                              </p:par>
                              <p:par>
                                <p:cTn id="3533" presetID="1" presetClass="exit" presetSubtype="0" fill="hold" grpId="2" nodeType="withEffect">
                                  <p:stCondLst>
                                    <p:cond delay="0"/>
                                  </p:stCondLst>
                                  <p:childTnLst>
                                    <p:set>
                                      <p:cBhvr>
                                        <p:cTn id="3534" dur="1" fill="hold">
                                          <p:stCondLst>
                                            <p:cond delay="0"/>
                                          </p:stCondLst>
                                        </p:cTn>
                                        <p:tgtEl>
                                          <p:spTgt spid="321"/>
                                        </p:tgtEl>
                                        <p:attrNameLst>
                                          <p:attrName>style.visibility</p:attrName>
                                        </p:attrNameLst>
                                      </p:cBhvr>
                                      <p:to>
                                        <p:strVal val="hidden"/>
                                      </p:to>
                                    </p:set>
                                  </p:childTnLst>
                                </p:cTn>
                              </p:par>
                              <p:par>
                                <p:cTn id="3535" presetID="10" presetClass="entr" presetSubtype="0" fill="hold" grpId="7" nodeType="withEffect">
                                  <p:stCondLst>
                                    <p:cond delay="0"/>
                                  </p:stCondLst>
                                  <p:childTnLst>
                                    <p:set>
                                      <p:cBhvr>
                                        <p:cTn id="3536" dur="1" fill="hold">
                                          <p:stCondLst>
                                            <p:cond delay="0"/>
                                          </p:stCondLst>
                                        </p:cTn>
                                        <p:tgtEl>
                                          <p:spTgt spid="329"/>
                                        </p:tgtEl>
                                        <p:attrNameLst>
                                          <p:attrName>style.visibility</p:attrName>
                                        </p:attrNameLst>
                                      </p:cBhvr>
                                      <p:to>
                                        <p:strVal val="visible"/>
                                      </p:to>
                                    </p:set>
                                    <p:animEffect transition="in" filter="fade">
                                      <p:cBhvr>
                                        <p:cTn id="3537" dur="500"/>
                                        <p:tgtEl>
                                          <p:spTgt spid="329"/>
                                        </p:tgtEl>
                                      </p:cBhvr>
                                    </p:animEffect>
                                  </p:childTnLst>
                                </p:cTn>
                              </p:par>
                            </p:childTnLst>
                          </p:cTn>
                        </p:par>
                      </p:childTnLst>
                    </p:cTn>
                  </p:par>
                </p:childTnLst>
              </p:cTn>
              <p:nextCondLst>
                <p:cond evt="onClick" delay="0">
                  <p:tgtEl>
                    <p:spTgt spid="363"/>
                  </p:tgtEl>
                </p:cond>
              </p:nextCondLst>
            </p:seq>
            <p:seq concurrent="1" nextAc="seek">
              <p:cTn id="3538" restart="whenNotActive" fill="hold" evtFilter="cancelBubble" nodeType="interactiveSeq">
                <p:stCondLst>
                  <p:cond evt="onClick" delay="0">
                    <p:tgtEl>
                      <p:spTgt spid="364"/>
                    </p:tgtEl>
                  </p:cond>
                </p:stCondLst>
                <p:endSync evt="end" delay="0">
                  <p:rtn val="all"/>
                </p:endSync>
                <p:childTnLst>
                  <p:par>
                    <p:cTn id="3539" fill="hold">
                      <p:stCondLst>
                        <p:cond delay="0"/>
                      </p:stCondLst>
                      <p:childTnLst>
                        <p:par>
                          <p:cTn id="3540" fill="hold">
                            <p:stCondLst>
                              <p:cond delay="0"/>
                            </p:stCondLst>
                            <p:childTnLst>
                              <p:par>
                                <p:cTn id="3541" presetID="1" presetClass="exit" presetSubtype="0" fill="hold" grpId="1" nodeType="clickEffect">
                                  <p:stCondLst>
                                    <p:cond delay="0"/>
                                  </p:stCondLst>
                                  <p:childTnLst>
                                    <p:set>
                                      <p:cBhvr>
                                        <p:cTn id="3542" dur="1" fill="hold">
                                          <p:stCondLst>
                                            <p:cond delay="0"/>
                                          </p:stCondLst>
                                        </p:cTn>
                                        <p:tgtEl>
                                          <p:spTgt spid="364"/>
                                        </p:tgtEl>
                                        <p:attrNameLst>
                                          <p:attrName>style.visibility</p:attrName>
                                        </p:attrNameLst>
                                      </p:cBhvr>
                                      <p:to>
                                        <p:strVal val="hidden"/>
                                      </p:to>
                                    </p:set>
                                  </p:childTnLst>
                                </p:cTn>
                              </p:par>
                              <p:par>
                                <p:cTn id="3543" presetID="10" presetClass="entr" presetSubtype="0" fill="hold" grpId="8" nodeType="withEffect">
                                  <p:stCondLst>
                                    <p:cond delay="0"/>
                                  </p:stCondLst>
                                  <p:childTnLst>
                                    <p:set>
                                      <p:cBhvr>
                                        <p:cTn id="3544" dur="1" fill="hold">
                                          <p:stCondLst>
                                            <p:cond delay="0"/>
                                          </p:stCondLst>
                                        </p:cTn>
                                        <p:tgtEl>
                                          <p:spTgt spid="329"/>
                                        </p:tgtEl>
                                        <p:attrNameLst>
                                          <p:attrName>style.visibility</p:attrName>
                                        </p:attrNameLst>
                                      </p:cBhvr>
                                      <p:to>
                                        <p:strVal val="visible"/>
                                      </p:to>
                                    </p:set>
                                    <p:animEffect transition="in" filter="fade">
                                      <p:cBhvr>
                                        <p:cTn id="3545" dur="500"/>
                                        <p:tgtEl>
                                          <p:spTgt spid="329"/>
                                        </p:tgtEl>
                                      </p:cBhvr>
                                    </p:animEffect>
                                  </p:childTnLst>
                                </p:cTn>
                              </p:par>
                            </p:childTnLst>
                          </p:cTn>
                        </p:par>
                      </p:childTnLst>
                    </p:cTn>
                  </p:par>
                </p:childTnLst>
              </p:cTn>
              <p:nextCondLst>
                <p:cond evt="onClick" delay="0">
                  <p:tgtEl>
                    <p:spTgt spid="364"/>
                  </p:tgtEl>
                </p:cond>
              </p:nextCondLst>
            </p:seq>
            <p:seq concurrent="1" nextAc="seek">
              <p:cTn id="3546" restart="whenNotActive" fill="hold" evtFilter="cancelBubble" nodeType="interactiveSeq">
                <p:stCondLst>
                  <p:cond evt="onClick" delay="0">
                    <p:tgtEl>
                      <p:spTgt spid="365"/>
                    </p:tgtEl>
                  </p:cond>
                </p:stCondLst>
                <p:endSync evt="end" delay="0">
                  <p:rtn val="all"/>
                </p:endSync>
                <p:childTnLst>
                  <p:par>
                    <p:cTn id="3547" fill="hold">
                      <p:stCondLst>
                        <p:cond delay="0"/>
                      </p:stCondLst>
                      <p:childTnLst>
                        <p:par>
                          <p:cTn id="3548" fill="hold">
                            <p:stCondLst>
                              <p:cond delay="0"/>
                            </p:stCondLst>
                            <p:childTnLst>
                              <p:par>
                                <p:cTn id="3549" presetID="1" presetClass="exit" presetSubtype="0" fill="hold" grpId="0" nodeType="clickEffect">
                                  <p:stCondLst>
                                    <p:cond delay="0"/>
                                  </p:stCondLst>
                                  <p:childTnLst>
                                    <p:set>
                                      <p:cBhvr>
                                        <p:cTn id="3550" dur="1" fill="hold">
                                          <p:stCondLst>
                                            <p:cond delay="0"/>
                                          </p:stCondLst>
                                        </p:cTn>
                                        <p:tgtEl>
                                          <p:spTgt spid="365"/>
                                        </p:tgtEl>
                                        <p:attrNameLst>
                                          <p:attrName>style.visibility</p:attrName>
                                        </p:attrNameLst>
                                      </p:cBhvr>
                                      <p:to>
                                        <p:strVal val="hidden"/>
                                      </p:to>
                                    </p:set>
                                  </p:childTnLst>
                                </p:cTn>
                              </p:par>
                              <p:par>
                                <p:cTn id="3551" presetID="10" presetClass="entr" presetSubtype="0" fill="hold" grpId="9" nodeType="withEffect">
                                  <p:stCondLst>
                                    <p:cond delay="0"/>
                                  </p:stCondLst>
                                  <p:childTnLst>
                                    <p:set>
                                      <p:cBhvr>
                                        <p:cTn id="3552" dur="1" fill="hold">
                                          <p:stCondLst>
                                            <p:cond delay="0"/>
                                          </p:stCondLst>
                                        </p:cTn>
                                        <p:tgtEl>
                                          <p:spTgt spid="329"/>
                                        </p:tgtEl>
                                        <p:attrNameLst>
                                          <p:attrName>style.visibility</p:attrName>
                                        </p:attrNameLst>
                                      </p:cBhvr>
                                      <p:to>
                                        <p:strVal val="visible"/>
                                      </p:to>
                                    </p:set>
                                    <p:animEffect transition="in" filter="fade">
                                      <p:cBhvr>
                                        <p:cTn id="3553" dur="500"/>
                                        <p:tgtEl>
                                          <p:spTgt spid="329"/>
                                        </p:tgtEl>
                                      </p:cBhvr>
                                    </p:animEffect>
                                  </p:childTnLst>
                                </p:cTn>
                              </p:par>
                            </p:childTnLst>
                          </p:cTn>
                        </p:par>
                      </p:childTnLst>
                    </p:cTn>
                  </p:par>
                </p:childTnLst>
              </p:cTn>
              <p:nextCondLst>
                <p:cond evt="onClick" delay="0">
                  <p:tgtEl>
                    <p:spTgt spid="365"/>
                  </p:tgtEl>
                </p:cond>
              </p:nextCondLst>
            </p:seq>
            <p:seq concurrent="1" nextAc="seek">
              <p:cTn id="3554" restart="whenNotActive" fill="hold" evtFilter="cancelBubble" nodeType="interactiveSeq">
                <p:stCondLst>
                  <p:cond evt="onClick" delay="0">
                    <p:tgtEl>
                      <p:spTgt spid="366"/>
                    </p:tgtEl>
                  </p:cond>
                </p:stCondLst>
                <p:endSync evt="end" delay="0">
                  <p:rtn val="all"/>
                </p:endSync>
                <p:childTnLst>
                  <p:par>
                    <p:cTn id="3555" fill="hold">
                      <p:stCondLst>
                        <p:cond delay="0"/>
                      </p:stCondLst>
                      <p:childTnLst>
                        <p:par>
                          <p:cTn id="3556" fill="hold">
                            <p:stCondLst>
                              <p:cond delay="0"/>
                            </p:stCondLst>
                            <p:childTnLst>
                              <p:par>
                                <p:cTn id="3557" presetID="1" presetClass="exit" presetSubtype="0" fill="hold" grpId="1" nodeType="clickEffect">
                                  <p:stCondLst>
                                    <p:cond delay="0"/>
                                  </p:stCondLst>
                                  <p:childTnLst>
                                    <p:set>
                                      <p:cBhvr>
                                        <p:cTn id="3558" dur="1" fill="hold">
                                          <p:stCondLst>
                                            <p:cond delay="0"/>
                                          </p:stCondLst>
                                        </p:cTn>
                                        <p:tgtEl>
                                          <p:spTgt spid="366"/>
                                        </p:tgtEl>
                                        <p:attrNameLst>
                                          <p:attrName>style.visibility</p:attrName>
                                        </p:attrNameLst>
                                      </p:cBhvr>
                                      <p:to>
                                        <p:strVal val="hidden"/>
                                      </p:to>
                                    </p:set>
                                  </p:childTnLst>
                                </p:cTn>
                              </p:par>
                              <p:par>
                                <p:cTn id="3559" presetID="1" presetClass="exit" presetSubtype="0" fill="hold" grpId="3" nodeType="withEffect">
                                  <p:stCondLst>
                                    <p:cond delay="0"/>
                                  </p:stCondLst>
                                  <p:childTnLst>
                                    <p:set>
                                      <p:cBhvr>
                                        <p:cTn id="3560" dur="1" fill="hold">
                                          <p:stCondLst>
                                            <p:cond delay="0"/>
                                          </p:stCondLst>
                                        </p:cTn>
                                        <p:tgtEl>
                                          <p:spTgt spid="321"/>
                                        </p:tgtEl>
                                        <p:attrNameLst>
                                          <p:attrName>style.visibility</p:attrName>
                                        </p:attrNameLst>
                                      </p:cBhvr>
                                      <p:to>
                                        <p:strVal val="hidden"/>
                                      </p:to>
                                    </p:set>
                                  </p:childTnLst>
                                </p:cTn>
                              </p:par>
                              <p:par>
                                <p:cTn id="3561" presetID="10" presetClass="entr" presetSubtype="0" fill="hold" grpId="10" nodeType="withEffect">
                                  <p:stCondLst>
                                    <p:cond delay="0"/>
                                  </p:stCondLst>
                                  <p:childTnLst>
                                    <p:set>
                                      <p:cBhvr>
                                        <p:cTn id="3562" dur="1" fill="hold">
                                          <p:stCondLst>
                                            <p:cond delay="0"/>
                                          </p:stCondLst>
                                        </p:cTn>
                                        <p:tgtEl>
                                          <p:spTgt spid="329"/>
                                        </p:tgtEl>
                                        <p:attrNameLst>
                                          <p:attrName>style.visibility</p:attrName>
                                        </p:attrNameLst>
                                      </p:cBhvr>
                                      <p:to>
                                        <p:strVal val="visible"/>
                                      </p:to>
                                    </p:set>
                                    <p:animEffect transition="in" filter="fade">
                                      <p:cBhvr>
                                        <p:cTn id="3563" dur="500"/>
                                        <p:tgtEl>
                                          <p:spTgt spid="329"/>
                                        </p:tgtEl>
                                      </p:cBhvr>
                                    </p:animEffect>
                                  </p:childTnLst>
                                </p:cTn>
                              </p:par>
                            </p:childTnLst>
                          </p:cTn>
                        </p:par>
                      </p:childTnLst>
                    </p:cTn>
                  </p:par>
                </p:childTnLst>
              </p:cTn>
              <p:nextCondLst>
                <p:cond evt="onClick" delay="0">
                  <p:tgtEl>
                    <p:spTgt spid="366"/>
                  </p:tgtEl>
                </p:cond>
              </p:nextCondLst>
            </p:seq>
            <p:seq concurrent="1" nextAc="seek">
              <p:cTn id="3564" restart="whenNotActive" fill="hold" evtFilter="cancelBubble" nodeType="interactiveSeq">
                <p:stCondLst>
                  <p:cond evt="onClick" delay="0">
                    <p:tgtEl>
                      <p:spTgt spid="367"/>
                    </p:tgtEl>
                  </p:cond>
                </p:stCondLst>
                <p:endSync evt="end" delay="0">
                  <p:rtn val="all"/>
                </p:endSync>
                <p:childTnLst>
                  <p:par>
                    <p:cTn id="3565" fill="hold">
                      <p:stCondLst>
                        <p:cond delay="0"/>
                      </p:stCondLst>
                      <p:childTnLst>
                        <p:par>
                          <p:cTn id="3566" fill="hold">
                            <p:stCondLst>
                              <p:cond delay="0"/>
                            </p:stCondLst>
                            <p:childTnLst>
                              <p:par>
                                <p:cTn id="3567" presetID="1" presetClass="exit" presetSubtype="0" fill="hold" grpId="1" nodeType="clickEffect">
                                  <p:stCondLst>
                                    <p:cond delay="0"/>
                                  </p:stCondLst>
                                  <p:childTnLst>
                                    <p:set>
                                      <p:cBhvr>
                                        <p:cTn id="3568" dur="1" fill="hold">
                                          <p:stCondLst>
                                            <p:cond delay="0"/>
                                          </p:stCondLst>
                                        </p:cTn>
                                        <p:tgtEl>
                                          <p:spTgt spid="367"/>
                                        </p:tgtEl>
                                        <p:attrNameLst>
                                          <p:attrName>style.visibility</p:attrName>
                                        </p:attrNameLst>
                                      </p:cBhvr>
                                      <p:to>
                                        <p:strVal val="hidden"/>
                                      </p:to>
                                    </p:set>
                                  </p:childTnLst>
                                </p:cTn>
                              </p:par>
                              <p:par>
                                <p:cTn id="3569" presetID="1" presetClass="exit" presetSubtype="0" fill="hold" grpId="5" nodeType="withEffect">
                                  <p:stCondLst>
                                    <p:cond delay="0"/>
                                  </p:stCondLst>
                                  <p:childTnLst>
                                    <p:set>
                                      <p:cBhvr>
                                        <p:cTn id="3570" dur="1" fill="hold">
                                          <p:stCondLst>
                                            <p:cond delay="0"/>
                                          </p:stCondLst>
                                        </p:cTn>
                                        <p:tgtEl>
                                          <p:spTgt spid="321"/>
                                        </p:tgtEl>
                                        <p:attrNameLst>
                                          <p:attrName>style.visibility</p:attrName>
                                        </p:attrNameLst>
                                      </p:cBhvr>
                                      <p:to>
                                        <p:strVal val="hidden"/>
                                      </p:to>
                                    </p:set>
                                  </p:childTnLst>
                                </p:cTn>
                              </p:par>
                              <p:par>
                                <p:cTn id="3571" presetID="10" presetClass="entr" presetSubtype="0" fill="hold" grpId="11" nodeType="withEffect">
                                  <p:stCondLst>
                                    <p:cond delay="0"/>
                                  </p:stCondLst>
                                  <p:childTnLst>
                                    <p:set>
                                      <p:cBhvr>
                                        <p:cTn id="3572" dur="1" fill="hold">
                                          <p:stCondLst>
                                            <p:cond delay="0"/>
                                          </p:stCondLst>
                                        </p:cTn>
                                        <p:tgtEl>
                                          <p:spTgt spid="329"/>
                                        </p:tgtEl>
                                        <p:attrNameLst>
                                          <p:attrName>style.visibility</p:attrName>
                                        </p:attrNameLst>
                                      </p:cBhvr>
                                      <p:to>
                                        <p:strVal val="visible"/>
                                      </p:to>
                                    </p:set>
                                    <p:animEffect transition="in" filter="fade">
                                      <p:cBhvr>
                                        <p:cTn id="3573" dur="500"/>
                                        <p:tgtEl>
                                          <p:spTgt spid="329"/>
                                        </p:tgtEl>
                                      </p:cBhvr>
                                    </p:animEffect>
                                  </p:childTnLst>
                                </p:cTn>
                              </p:par>
                            </p:childTnLst>
                          </p:cTn>
                        </p:par>
                      </p:childTnLst>
                    </p:cTn>
                  </p:par>
                </p:childTnLst>
              </p:cTn>
              <p:nextCondLst>
                <p:cond evt="onClick" delay="0">
                  <p:tgtEl>
                    <p:spTgt spid="367"/>
                  </p:tgtEl>
                </p:cond>
              </p:nextCondLst>
            </p:seq>
            <p:seq concurrent="1" nextAc="seek">
              <p:cTn id="3574" restart="whenNotActive" fill="hold" evtFilter="cancelBubble" nodeType="interactiveSeq">
                <p:stCondLst>
                  <p:cond evt="onClick" delay="0">
                    <p:tgtEl>
                      <p:spTgt spid="369"/>
                    </p:tgtEl>
                  </p:cond>
                </p:stCondLst>
                <p:endSync evt="end" delay="0">
                  <p:rtn val="all"/>
                </p:endSync>
                <p:childTnLst>
                  <p:par>
                    <p:cTn id="3575" fill="hold">
                      <p:stCondLst>
                        <p:cond delay="0"/>
                      </p:stCondLst>
                      <p:childTnLst>
                        <p:par>
                          <p:cTn id="3576" fill="hold">
                            <p:stCondLst>
                              <p:cond delay="0"/>
                            </p:stCondLst>
                            <p:childTnLst>
                              <p:par>
                                <p:cTn id="3577" presetID="1" presetClass="entr" presetSubtype="0" fill="hold" grpId="0" nodeType="clickEffect">
                                  <p:stCondLst>
                                    <p:cond delay="0"/>
                                  </p:stCondLst>
                                  <p:childTnLst>
                                    <p:set>
                                      <p:cBhvr>
                                        <p:cTn id="3578" dur="1" fill="hold">
                                          <p:stCondLst>
                                            <p:cond delay="0"/>
                                          </p:stCondLst>
                                        </p:cTn>
                                        <p:tgtEl>
                                          <p:spTgt spid="375"/>
                                        </p:tgtEl>
                                        <p:attrNameLst>
                                          <p:attrName>style.visibility</p:attrName>
                                        </p:attrNameLst>
                                      </p:cBhvr>
                                      <p:to>
                                        <p:strVal val="visible"/>
                                      </p:to>
                                    </p:set>
                                  </p:childTnLst>
                                </p:cTn>
                              </p:par>
                              <p:par>
                                <p:cTn id="3579" presetID="1" presetClass="entr" presetSubtype="0" fill="hold" grpId="2" nodeType="withEffect">
                                  <p:stCondLst>
                                    <p:cond delay="0"/>
                                  </p:stCondLst>
                                  <p:childTnLst>
                                    <p:set>
                                      <p:cBhvr>
                                        <p:cTn id="3580" dur="1" fill="hold">
                                          <p:stCondLst>
                                            <p:cond delay="0"/>
                                          </p:stCondLst>
                                        </p:cTn>
                                        <p:tgtEl>
                                          <p:spTgt spid="384"/>
                                        </p:tgtEl>
                                        <p:attrNameLst>
                                          <p:attrName>style.visibility</p:attrName>
                                        </p:attrNameLst>
                                      </p:cBhvr>
                                      <p:to>
                                        <p:strVal val="visible"/>
                                      </p:to>
                                    </p:set>
                                  </p:childTnLst>
                                </p:cTn>
                              </p:par>
                              <p:par>
                                <p:cTn id="3581" presetID="10" presetClass="exit" presetSubtype="0" fill="hold" grpId="5" nodeType="withEffect">
                                  <p:stCondLst>
                                    <p:cond delay="0"/>
                                  </p:stCondLst>
                                  <p:childTnLst>
                                    <p:animEffect transition="out" filter="fade">
                                      <p:cBhvr>
                                        <p:cTn id="3582" dur="500"/>
                                        <p:tgtEl>
                                          <p:spTgt spid="391"/>
                                        </p:tgtEl>
                                      </p:cBhvr>
                                    </p:animEffect>
                                    <p:set>
                                      <p:cBhvr>
                                        <p:cTn id="3583"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69"/>
                  </p:tgtEl>
                </p:cond>
              </p:nextCondLst>
            </p:seq>
            <p:seq concurrent="1" nextAc="seek">
              <p:cTn id="3584" restart="whenNotActive" fill="hold" evtFilter="cancelBubble" nodeType="interactiveSeq">
                <p:stCondLst>
                  <p:cond evt="onClick" delay="0">
                    <p:tgtEl>
                      <p:spTgt spid="370"/>
                    </p:tgtEl>
                  </p:cond>
                </p:stCondLst>
                <p:endSync evt="end" delay="0">
                  <p:rtn val="all"/>
                </p:endSync>
                <p:childTnLst>
                  <p:par>
                    <p:cTn id="3585" fill="hold">
                      <p:stCondLst>
                        <p:cond delay="0"/>
                      </p:stCondLst>
                      <p:childTnLst>
                        <p:par>
                          <p:cTn id="3586" fill="hold">
                            <p:stCondLst>
                              <p:cond delay="0"/>
                            </p:stCondLst>
                            <p:childTnLst>
                              <p:par>
                                <p:cTn id="3587" presetID="1" presetClass="entr" presetSubtype="0" fill="hold" grpId="0" nodeType="clickEffect">
                                  <p:stCondLst>
                                    <p:cond delay="0"/>
                                  </p:stCondLst>
                                  <p:childTnLst>
                                    <p:set>
                                      <p:cBhvr>
                                        <p:cTn id="3588" dur="1" fill="hold">
                                          <p:stCondLst>
                                            <p:cond delay="0"/>
                                          </p:stCondLst>
                                        </p:cTn>
                                        <p:tgtEl>
                                          <p:spTgt spid="376"/>
                                        </p:tgtEl>
                                        <p:attrNameLst>
                                          <p:attrName>style.visibility</p:attrName>
                                        </p:attrNameLst>
                                      </p:cBhvr>
                                      <p:to>
                                        <p:strVal val="visible"/>
                                      </p:to>
                                    </p:set>
                                  </p:childTnLst>
                                </p:cTn>
                              </p:par>
                              <p:par>
                                <p:cTn id="3589" presetID="10" presetClass="exit" presetSubtype="0" fill="hold" grpId="4" nodeType="withEffect">
                                  <p:stCondLst>
                                    <p:cond delay="0"/>
                                  </p:stCondLst>
                                  <p:childTnLst>
                                    <p:animEffect transition="out" filter="fade">
                                      <p:cBhvr>
                                        <p:cTn id="3590" dur="500"/>
                                        <p:tgtEl>
                                          <p:spTgt spid="391"/>
                                        </p:tgtEl>
                                      </p:cBhvr>
                                    </p:animEffect>
                                    <p:set>
                                      <p:cBhvr>
                                        <p:cTn id="3591"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0"/>
                  </p:tgtEl>
                </p:cond>
              </p:nextCondLst>
            </p:seq>
            <p:seq concurrent="1" nextAc="seek">
              <p:cTn id="3592" restart="whenNotActive" fill="hold" evtFilter="cancelBubble" nodeType="interactiveSeq">
                <p:stCondLst>
                  <p:cond evt="onClick" delay="0">
                    <p:tgtEl>
                      <p:spTgt spid="371"/>
                    </p:tgtEl>
                  </p:cond>
                </p:stCondLst>
                <p:endSync evt="end" delay="0">
                  <p:rtn val="all"/>
                </p:endSync>
                <p:childTnLst>
                  <p:par>
                    <p:cTn id="3593" fill="hold">
                      <p:stCondLst>
                        <p:cond delay="0"/>
                      </p:stCondLst>
                      <p:childTnLst>
                        <p:par>
                          <p:cTn id="3594" fill="hold">
                            <p:stCondLst>
                              <p:cond delay="0"/>
                            </p:stCondLst>
                            <p:childTnLst>
                              <p:par>
                                <p:cTn id="3595" presetID="1" presetClass="entr" presetSubtype="0" fill="hold" grpId="1" nodeType="clickEffect">
                                  <p:stCondLst>
                                    <p:cond delay="0"/>
                                  </p:stCondLst>
                                  <p:childTnLst>
                                    <p:set>
                                      <p:cBhvr>
                                        <p:cTn id="3596" dur="1" fill="hold">
                                          <p:stCondLst>
                                            <p:cond delay="0"/>
                                          </p:stCondLst>
                                        </p:cTn>
                                        <p:tgtEl>
                                          <p:spTgt spid="377"/>
                                        </p:tgtEl>
                                        <p:attrNameLst>
                                          <p:attrName>style.visibility</p:attrName>
                                        </p:attrNameLst>
                                      </p:cBhvr>
                                      <p:to>
                                        <p:strVal val="visible"/>
                                      </p:to>
                                    </p:set>
                                  </p:childTnLst>
                                </p:cTn>
                              </p:par>
                              <p:par>
                                <p:cTn id="3597" presetID="10" presetClass="exit" presetSubtype="0" fill="hold" grpId="3" nodeType="withEffect">
                                  <p:stCondLst>
                                    <p:cond delay="0"/>
                                  </p:stCondLst>
                                  <p:childTnLst>
                                    <p:animEffect transition="out" filter="fade">
                                      <p:cBhvr>
                                        <p:cTn id="3598" dur="500"/>
                                        <p:tgtEl>
                                          <p:spTgt spid="391"/>
                                        </p:tgtEl>
                                      </p:cBhvr>
                                    </p:animEffect>
                                    <p:set>
                                      <p:cBhvr>
                                        <p:cTn id="3599"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1"/>
                  </p:tgtEl>
                </p:cond>
              </p:nextCondLst>
            </p:seq>
            <p:seq concurrent="1" nextAc="seek">
              <p:cTn id="3600" restart="whenNotActive" fill="hold" evtFilter="cancelBubble" nodeType="interactiveSeq">
                <p:stCondLst>
                  <p:cond evt="onClick" delay="0">
                    <p:tgtEl>
                      <p:spTgt spid="373"/>
                    </p:tgtEl>
                  </p:cond>
                </p:stCondLst>
                <p:endSync evt="end" delay="0">
                  <p:rtn val="all"/>
                </p:endSync>
                <p:childTnLst>
                  <p:par>
                    <p:cTn id="3601" fill="hold">
                      <p:stCondLst>
                        <p:cond delay="0"/>
                      </p:stCondLst>
                      <p:childTnLst>
                        <p:par>
                          <p:cTn id="3602" fill="hold">
                            <p:stCondLst>
                              <p:cond delay="0"/>
                            </p:stCondLst>
                            <p:childTnLst>
                              <p:par>
                                <p:cTn id="3603" presetID="1" presetClass="entr" presetSubtype="0" fill="hold" grpId="0" nodeType="clickEffect">
                                  <p:stCondLst>
                                    <p:cond delay="0"/>
                                  </p:stCondLst>
                                  <p:childTnLst>
                                    <p:set>
                                      <p:cBhvr>
                                        <p:cTn id="3604" dur="1" fill="hold">
                                          <p:stCondLst>
                                            <p:cond delay="0"/>
                                          </p:stCondLst>
                                        </p:cTn>
                                        <p:tgtEl>
                                          <p:spTgt spid="379"/>
                                        </p:tgtEl>
                                        <p:attrNameLst>
                                          <p:attrName>style.visibility</p:attrName>
                                        </p:attrNameLst>
                                      </p:cBhvr>
                                      <p:to>
                                        <p:strVal val="visible"/>
                                      </p:to>
                                    </p:set>
                                  </p:childTnLst>
                                </p:cTn>
                              </p:par>
                              <p:par>
                                <p:cTn id="3605" presetID="1" presetClass="entr" presetSubtype="0" fill="hold" grpId="0" nodeType="withEffect">
                                  <p:stCondLst>
                                    <p:cond delay="0"/>
                                  </p:stCondLst>
                                  <p:childTnLst>
                                    <p:set>
                                      <p:cBhvr>
                                        <p:cTn id="3606" dur="1" fill="hold">
                                          <p:stCondLst>
                                            <p:cond delay="0"/>
                                          </p:stCondLst>
                                        </p:cTn>
                                        <p:tgtEl>
                                          <p:spTgt spid="386"/>
                                        </p:tgtEl>
                                        <p:attrNameLst>
                                          <p:attrName>style.visibility</p:attrName>
                                        </p:attrNameLst>
                                      </p:cBhvr>
                                      <p:to>
                                        <p:strVal val="visible"/>
                                      </p:to>
                                    </p:set>
                                  </p:childTnLst>
                                </p:cTn>
                              </p:par>
                              <p:par>
                                <p:cTn id="3607" presetID="10" presetClass="exit" presetSubtype="0" fill="hold" grpId="2" nodeType="withEffect">
                                  <p:stCondLst>
                                    <p:cond delay="0"/>
                                  </p:stCondLst>
                                  <p:childTnLst>
                                    <p:animEffect transition="out" filter="fade">
                                      <p:cBhvr>
                                        <p:cTn id="3608" dur="500"/>
                                        <p:tgtEl>
                                          <p:spTgt spid="391"/>
                                        </p:tgtEl>
                                      </p:cBhvr>
                                    </p:animEffect>
                                    <p:set>
                                      <p:cBhvr>
                                        <p:cTn id="3609"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3"/>
                  </p:tgtEl>
                </p:cond>
              </p:nextCondLst>
            </p:seq>
            <p:seq concurrent="1" nextAc="seek">
              <p:cTn id="3610" restart="whenNotActive" fill="hold" evtFilter="cancelBubble" nodeType="interactiveSeq">
                <p:stCondLst>
                  <p:cond evt="onClick" delay="0">
                    <p:tgtEl>
                      <p:spTgt spid="374"/>
                    </p:tgtEl>
                  </p:cond>
                </p:stCondLst>
                <p:endSync evt="end" delay="0">
                  <p:rtn val="all"/>
                </p:endSync>
                <p:childTnLst>
                  <p:par>
                    <p:cTn id="3611" fill="hold">
                      <p:stCondLst>
                        <p:cond delay="0"/>
                      </p:stCondLst>
                      <p:childTnLst>
                        <p:par>
                          <p:cTn id="3612" fill="hold">
                            <p:stCondLst>
                              <p:cond delay="0"/>
                            </p:stCondLst>
                            <p:childTnLst>
                              <p:par>
                                <p:cTn id="3613" presetID="1" presetClass="entr" presetSubtype="0" fill="hold" grpId="0" nodeType="clickEffect">
                                  <p:stCondLst>
                                    <p:cond delay="0"/>
                                  </p:stCondLst>
                                  <p:childTnLst>
                                    <p:set>
                                      <p:cBhvr>
                                        <p:cTn id="3614" dur="1" fill="hold">
                                          <p:stCondLst>
                                            <p:cond delay="0"/>
                                          </p:stCondLst>
                                        </p:cTn>
                                        <p:tgtEl>
                                          <p:spTgt spid="380"/>
                                        </p:tgtEl>
                                        <p:attrNameLst>
                                          <p:attrName>style.visibility</p:attrName>
                                        </p:attrNameLst>
                                      </p:cBhvr>
                                      <p:to>
                                        <p:strVal val="visible"/>
                                      </p:to>
                                    </p:set>
                                  </p:childTnLst>
                                </p:cTn>
                              </p:par>
                              <p:par>
                                <p:cTn id="3615" presetID="1" presetClass="entr" presetSubtype="0" fill="hold" grpId="0" nodeType="withEffect">
                                  <p:stCondLst>
                                    <p:cond delay="0"/>
                                  </p:stCondLst>
                                  <p:childTnLst>
                                    <p:set>
                                      <p:cBhvr>
                                        <p:cTn id="3616" dur="1" fill="hold">
                                          <p:stCondLst>
                                            <p:cond delay="0"/>
                                          </p:stCondLst>
                                        </p:cTn>
                                        <p:tgtEl>
                                          <p:spTgt spid="384"/>
                                        </p:tgtEl>
                                        <p:attrNameLst>
                                          <p:attrName>style.visibility</p:attrName>
                                        </p:attrNameLst>
                                      </p:cBhvr>
                                      <p:to>
                                        <p:strVal val="visible"/>
                                      </p:to>
                                    </p:set>
                                  </p:childTnLst>
                                </p:cTn>
                              </p:par>
                              <p:par>
                                <p:cTn id="3617" presetID="10" presetClass="exit" presetSubtype="0" fill="hold" grpId="1" nodeType="withEffect">
                                  <p:stCondLst>
                                    <p:cond delay="0"/>
                                  </p:stCondLst>
                                  <p:childTnLst>
                                    <p:animEffect transition="out" filter="fade">
                                      <p:cBhvr>
                                        <p:cTn id="3618" dur="500"/>
                                        <p:tgtEl>
                                          <p:spTgt spid="391"/>
                                        </p:tgtEl>
                                      </p:cBhvr>
                                    </p:animEffect>
                                    <p:set>
                                      <p:cBhvr>
                                        <p:cTn id="3619"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4"/>
                  </p:tgtEl>
                </p:cond>
              </p:nextCondLst>
            </p:seq>
            <p:seq concurrent="1" nextAc="seek">
              <p:cTn id="3620" restart="whenNotActive" fill="hold" evtFilter="cancelBubble" nodeType="interactiveSeq">
                <p:stCondLst>
                  <p:cond evt="onClick" delay="0">
                    <p:tgtEl>
                      <p:spTgt spid="372"/>
                    </p:tgtEl>
                  </p:cond>
                </p:stCondLst>
                <p:endSync evt="end" delay="0">
                  <p:rtn val="all"/>
                </p:endSync>
                <p:childTnLst>
                  <p:par>
                    <p:cTn id="3621" fill="hold">
                      <p:stCondLst>
                        <p:cond delay="0"/>
                      </p:stCondLst>
                      <p:childTnLst>
                        <p:par>
                          <p:cTn id="3622" fill="hold">
                            <p:stCondLst>
                              <p:cond delay="0"/>
                            </p:stCondLst>
                            <p:childTnLst>
                              <p:par>
                                <p:cTn id="3623" presetID="1" presetClass="entr" presetSubtype="0" fill="hold" grpId="0" nodeType="clickEffect">
                                  <p:stCondLst>
                                    <p:cond delay="0"/>
                                  </p:stCondLst>
                                  <p:childTnLst>
                                    <p:set>
                                      <p:cBhvr>
                                        <p:cTn id="3624" dur="1" fill="hold">
                                          <p:stCondLst>
                                            <p:cond delay="0"/>
                                          </p:stCondLst>
                                        </p:cTn>
                                        <p:tgtEl>
                                          <p:spTgt spid="378"/>
                                        </p:tgtEl>
                                        <p:attrNameLst>
                                          <p:attrName>style.visibility</p:attrName>
                                        </p:attrNameLst>
                                      </p:cBhvr>
                                      <p:to>
                                        <p:strVal val="visible"/>
                                      </p:to>
                                    </p:set>
                                  </p:childTnLst>
                                </p:cTn>
                              </p:par>
                              <p:par>
                                <p:cTn id="3625" presetID="1" presetClass="entr" presetSubtype="0" fill="hold" grpId="1" nodeType="withEffect">
                                  <p:stCondLst>
                                    <p:cond delay="0"/>
                                  </p:stCondLst>
                                  <p:childTnLst>
                                    <p:set>
                                      <p:cBhvr>
                                        <p:cTn id="3626" dur="1" fill="hold">
                                          <p:stCondLst>
                                            <p:cond delay="0"/>
                                          </p:stCondLst>
                                        </p:cTn>
                                        <p:tgtEl>
                                          <p:spTgt spid="384"/>
                                        </p:tgtEl>
                                        <p:attrNameLst>
                                          <p:attrName>style.visibility</p:attrName>
                                        </p:attrNameLst>
                                      </p:cBhvr>
                                      <p:to>
                                        <p:strVal val="visible"/>
                                      </p:to>
                                    </p:set>
                                  </p:childTnLst>
                                </p:cTn>
                              </p:par>
                              <p:par>
                                <p:cTn id="3627" presetID="10" presetClass="exit" presetSubtype="0" fill="hold" grpId="0" nodeType="withEffect">
                                  <p:stCondLst>
                                    <p:cond delay="0"/>
                                  </p:stCondLst>
                                  <p:childTnLst>
                                    <p:animEffect transition="out" filter="fade">
                                      <p:cBhvr>
                                        <p:cTn id="3628" dur="500"/>
                                        <p:tgtEl>
                                          <p:spTgt spid="391"/>
                                        </p:tgtEl>
                                      </p:cBhvr>
                                    </p:animEffect>
                                    <p:set>
                                      <p:cBhvr>
                                        <p:cTn id="3629"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2"/>
                  </p:tgtEl>
                </p:cond>
              </p:nextCondLst>
            </p:seq>
            <p:seq concurrent="1" nextAc="seek">
              <p:cTn id="3630" restart="whenNotActive" fill="hold" evtFilter="cancelBubble" nodeType="interactiveSeq">
                <p:stCondLst>
                  <p:cond evt="onClick" delay="0">
                    <p:tgtEl>
                      <p:spTgt spid="380"/>
                    </p:tgtEl>
                  </p:cond>
                </p:stCondLst>
                <p:endSync evt="end" delay="0">
                  <p:rtn val="all"/>
                </p:endSync>
                <p:childTnLst>
                  <p:par>
                    <p:cTn id="3631" fill="hold">
                      <p:stCondLst>
                        <p:cond delay="0"/>
                      </p:stCondLst>
                      <p:childTnLst>
                        <p:par>
                          <p:cTn id="3632" fill="hold">
                            <p:stCondLst>
                              <p:cond delay="0"/>
                            </p:stCondLst>
                            <p:childTnLst>
                              <p:par>
                                <p:cTn id="3633" presetID="1" presetClass="exit" presetSubtype="0" fill="hold" grpId="1" nodeType="clickEffect">
                                  <p:stCondLst>
                                    <p:cond delay="0"/>
                                  </p:stCondLst>
                                  <p:childTnLst>
                                    <p:set>
                                      <p:cBhvr>
                                        <p:cTn id="3634" dur="1" fill="hold">
                                          <p:stCondLst>
                                            <p:cond delay="0"/>
                                          </p:stCondLst>
                                        </p:cTn>
                                        <p:tgtEl>
                                          <p:spTgt spid="380"/>
                                        </p:tgtEl>
                                        <p:attrNameLst>
                                          <p:attrName>style.visibility</p:attrName>
                                        </p:attrNameLst>
                                      </p:cBhvr>
                                      <p:to>
                                        <p:strVal val="hidden"/>
                                      </p:to>
                                    </p:set>
                                  </p:childTnLst>
                                </p:cTn>
                              </p:par>
                              <p:par>
                                <p:cTn id="3635" presetID="1" presetClass="exit" presetSubtype="0" fill="hold" grpId="3" nodeType="withEffect">
                                  <p:stCondLst>
                                    <p:cond delay="0"/>
                                  </p:stCondLst>
                                  <p:childTnLst>
                                    <p:set>
                                      <p:cBhvr>
                                        <p:cTn id="3636" dur="1" fill="hold">
                                          <p:stCondLst>
                                            <p:cond delay="0"/>
                                          </p:stCondLst>
                                        </p:cTn>
                                        <p:tgtEl>
                                          <p:spTgt spid="384"/>
                                        </p:tgtEl>
                                        <p:attrNameLst>
                                          <p:attrName>style.visibility</p:attrName>
                                        </p:attrNameLst>
                                      </p:cBhvr>
                                      <p:to>
                                        <p:strVal val="hidden"/>
                                      </p:to>
                                    </p:set>
                                  </p:childTnLst>
                                </p:cTn>
                              </p:par>
                              <p:par>
                                <p:cTn id="3637" presetID="10" presetClass="entr" presetSubtype="0" fill="hold" grpId="6" nodeType="withEffect">
                                  <p:stCondLst>
                                    <p:cond delay="0"/>
                                  </p:stCondLst>
                                  <p:childTnLst>
                                    <p:set>
                                      <p:cBhvr>
                                        <p:cTn id="3638" dur="1" fill="hold">
                                          <p:stCondLst>
                                            <p:cond delay="0"/>
                                          </p:stCondLst>
                                        </p:cTn>
                                        <p:tgtEl>
                                          <p:spTgt spid="391"/>
                                        </p:tgtEl>
                                        <p:attrNameLst>
                                          <p:attrName>style.visibility</p:attrName>
                                        </p:attrNameLst>
                                      </p:cBhvr>
                                      <p:to>
                                        <p:strVal val="visible"/>
                                      </p:to>
                                    </p:set>
                                    <p:animEffect transition="in" filter="fade">
                                      <p:cBhvr>
                                        <p:cTn id="3639" dur="500"/>
                                        <p:tgtEl>
                                          <p:spTgt spid="391"/>
                                        </p:tgtEl>
                                      </p:cBhvr>
                                    </p:animEffect>
                                  </p:childTnLst>
                                </p:cTn>
                              </p:par>
                            </p:childTnLst>
                          </p:cTn>
                        </p:par>
                      </p:childTnLst>
                    </p:cTn>
                  </p:par>
                </p:childTnLst>
              </p:cTn>
              <p:nextCondLst>
                <p:cond evt="onClick" delay="0">
                  <p:tgtEl>
                    <p:spTgt spid="380"/>
                  </p:tgtEl>
                </p:cond>
              </p:nextCondLst>
            </p:seq>
            <p:seq concurrent="1" nextAc="seek">
              <p:cTn id="3640" restart="whenNotActive" fill="hold" evtFilter="cancelBubble" nodeType="interactiveSeq">
                <p:stCondLst>
                  <p:cond evt="onClick" delay="0">
                    <p:tgtEl>
                      <p:spTgt spid="375"/>
                    </p:tgtEl>
                  </p:cond>
                </p:stCondLst>
                <p:endSync evt="end" delay="0">
                  <p:rtn val="all"/>
                </p:endSync>
                <p:childTnLst>
                  <p:par>
                    <p:cTn id="3641" fill="hold">
                      <p:stCondLst>
                        <p:cond delay="0"/>
                      </p:stCondLst>
                      <p:childTnLst>
                        <p:par>
                          <p:cTn id="3642" fill="hold">
                            <p:stCondLst>
                              <p:cond delay="0"/>
                            </p:stCondLst>
                            <p:childTnLst>
                              <p:par>
                                <p:cTn id="3643" presetID="1" presetClass="exit" presetSubtype="0" fill="hold" grpId="1" nodeType="clickEffect">
                                  <p:stCondLst>
                                    <p:cond delay="0"/>
                                  </p:stCondLst>
                                  <p:childTnLst>
                                    <p:set>
                                      <p:cBhvr>
                                        <p:cTn id="3644" dur="1" fill="hold">
                                          <p:stCondLst>
                                            <p:cond delay="0"/>
                                          </p:stCondLst>
                                        </p:cTn>
                                        <p:tgtEl>
                                          <p:spTgt spid="375"/>
                                        </p:tgtEl>
                                        <p:attrNameLst>
                                          <p:attrName>style.visibility</p:attrName>
                                        </p:attrNameLst>
                                      </p:cBhvr>
                                      <p:to>
                                        <p:strVal val="hidden"/>
                                      </p:to>
                                    </p:set>
                                  </p:childTnLst>
                                </p:cTn>
                              </p:par>
                              <p:par>
                                <p:cTn id="3645" presetID="1" presetClass="exit" presetSubtype="0" fill="hold" grpId="4" nodeType="withEffect">
                                  <p:stCondLst>
                                    <p:cond delay="0"/>
                                  </p:stCondLst>
                                  <p:childTnLst>
                                    <p:set>
                                      <p:cBhvr>
                                        <p:cTn id="3646" dur="1" fill="hold">
                                          <p:stCondLst>
                                            <p:cond delay="0"/>
                                          </p:stCondLst>
                                        </p:cTn>
                                        <p:tgtEl>
                                          <p:spTgt spid="384"/>
                                        </p:tgtEl>
                                        <p:attrNameLst>
                                          <p:attrName>style.visibility</p:attrName>
                                        </p:attrNameLst>
                                      </p:cBhvr>
                                      <p:to>
                                        <p:strVal val="hidden"/>
                                      </p:to>
                                    </p:set>
                                  </p:childTnLst>
                                </p:cTn>
                              </p:par>
                              <p:par>
                                <p:cTn id="3647" presetID="10" presetClass="entr" presetSubtype="0" fill="hold" grpId="7" nodeType="withEffect">
                                  <p:stCondLst>
                                    <p:cond delay="0"/>
                                  </p:stCondLst>
                                  <p:childTnLst>
                                    <p:set>
                                      <p:cBhvr>
                                        <p:cTn id="3648" dur="1" fill="hold">
                                          <p:stCondLst>
                                            <p:cond delay="0"/>
                                          </p:stCondLst>
                                        </p:cTn>
                                        <p:tgtEl>
                                          <p:spTgt spid="391"/>
                                        </p:tgtEl>
                                        <p:attrNameLst>
                                          <p:attrName>style.visibility</p:attrName>
                                        </p:attrNameLst>
                                      </p:cBhvr>
                                      <p:to>
                                        <p:strVal val="visible"/>
                                      </p:to>
                                    </p:set>
                                    <p:animEffect transition="in" filter="fade">
                                      <p:cBhvr>
                                        <p:cTn id="3649" dur="500"/>
                                        <p:tgtEl>
                                          <p:spTgt spid="391"/>
                                        </p:tgtEl>
                                      </p:cBhvr>
                                    </p:animEffect>
                                  </p:childTnLst>
                                </p:cTn>
                              </p:par>
                            </p:childTnLst>
                          </p:cTn>
                        </p:par>
                      </p:childTnLst>
                    </p:cTn>
                  </p:par>
                </p:childTnLst>
              </p:cTn>
              <p:nextCondLst>
                <p:cond evt="onClick" delay="0">
                  <p:tgtEl>
                    <p:spTgt spid="375"/>
                  </p:tgtEl>
                </p:cond>
              </p:nextCondLst>
            </p:seq>
            <p:seq concurrent="1" nextAc="seek">
              <p:cTn id="3650" restart="whenNotActive" fill="hold" evtFilter="cancelBubble" nodeType="interactiveSeq">
                <p:stCondLst>
                  <p:cond evt="onClick" delay="0">
                    <p:tgtEl>
                      <p:spTgt spid="376"/>
                    </p:tgtEl>
                  </p:cond>
                </p:stCondLst>
                <p:endSync evt="end" delay="0">
                  <p:rtn val="all"/>
                </p:endSync>
                <p:childTnLst>
                  <p:par>
                    <p:cTn id="3651" fill="hold">
                      <p:stCondLst>
                        <p:cond delay="0"/>
                      </p:stCondLst>
                      <p:childTnLst>
                        <p:par>
                          <p:cTn id="3652" fill="hold">
                            <p:stCondLst>
                              <p:cond delay="0"/>
                            </p:stCondLst>
                            <p:childTnLst>
                              <p:par>
                                <p:cTn id="3653" presetID="1" presetClass="exit" presetSubtype="0" fill="hold" grpId="1" nodeType="clickEffect">
                                  <p:stCondLst>
                                    <p:cond delay="0"/>
                                  </p:stCondLst>
                                  <p:childTnLst>
                                    <p:set>
                                      <p:cBhvr>
                                        <p:cTn id="3654" dur="1" fill="hold">
                                          <p:stCondLst>
                                            <p:cond delay="0"/>
                                          </p:stCondLst>
                                        </p:cTn>
                                        <p:tgtEl>
                                          <p:spTgt spid="376"/>
                                        </p:tgtEl>
                                        <p:attrNameLst>
                                          <p:attrName>style.visibility</p:attrName>
                                        </p:attrNameLst>
                                      </p:cBhvr>
                                      <p:to>
                                        <p:strVal val="hidden"/>
                                      </p:to>
                                    </p:set>
                                  </p:childTnLst>
                                </p:cTn>
                              </p:par>
                              <p:par>
                                <p:cTn id="3655" presetID="10" presetClass="entr" presetSubtype="0" fill="hold" grpId="10" nodeType="withEffect">
                                  <p:stCondLst>
                                    <p:cond delay="0"/>
                                  </p:stCondLst>
                                  <p:childTnLst>
                                    <p:set>
                                      <p:cBhvr>
                                        <p:cTn id="3656" dur="1" fill="hold">
                                          <p:stCondLst>
                                            <p:cond delay="0"/>
                                          </p:stCondLst>
                                        </p:cTn>
                                        <p:tgtEl>
                                          <p:spTgt spid="391"/>
                                        </p:tgtEl>
                                        <p:attrNameLst>
                                          <p:attrName>style.visibility</p:attrName>
                                        </p:attrNameLst>
                                      </p:cBhvr>
                                      <p:to>
                                        <p:strVal val="visible"/>
                                      </p:to>
                                    </p:set>
                                    <p:animEffect transition="in" filter="fade">
                                      <p:cBhvr>
                                        <p:cTn id="3657" dur="500"/>
                                        <p:tgtEl>
                                          <p:spTgt spid="391"/>
                                        </p:tgtEl>
                                      </p:cBhvr>
                                    </p:animEffect>
                                  </p:childTnLst>
                                </p:cTn>
                              </p:par>
                            </p:childTnLst>
                          </p:cTn>
                        </p:par>
                      </p:childTnLst>
                    </p:cTn>
                  </p:par>
                </p:childTnLst>
              </p:cTn>
              <p:nextCondLst>
                <p:cond evt="onClick" delay="0">
                  <p:tgtEl>
                    <p:spTgt spid="376"/>
                  </p:tgtEl>
                </p:cond>
              </p:nextCondLst>
            </p:seq>
            <p:seq concurrent="1" nextAc="seek">
              <p:cTn id="3658" restart="whenNotActive" fill="hold" evtFilter="cancelBubble" nodeType="interactiveSeq">
                <p:stCondLst>
                  <p:cond evt="onClick" delay="0">
                    <p:tgtEl>
                      <p:spTgt spid="377"/>
                    </p:tgtEl>
                  </p:cond>
                </p:stCondLst>
                <p:endSync evt="end" delay="0">
                  <p:rtn val="all"/>
                </p:endSync>
                <p:childTnLst>
                  <p:par>
                    <p:cTn id="3659" fill="hold">
                      <p:stCondLst>
                        <p:cond delay="0"/>
                      </p:stCondLst>
                      <p:childTnLst>
                        <p:par>
                          <p:cTn id="3660" fill="hold">
                            <p:stCondLst>
                              <p:cond delay="0"/>
                            </p:stCondLst>
                            <p:childTnLst>
                              <p:par>
                                <p:cTn id="3661" presetID="1" presetClass="exit" presetSubtype="0" fill="hold" grpId="0" nodeType="clickEffect">
                                  <p:stCondLst>
                                    <p:cond delay="0"/>
                                  </p:stCondLst>
                                  <p:childTnLst>
                                    <p:set>
                                      <p:cBhvr>
                                        <p:cTn id="3662" dur="1" fill="hold">
                                          <p:stCondLst>
                                            <p:cond delay="0"/>
                                          </p:stCondLst>
                                        </p:cTn>
                                        <p:tgtEl>
                                          <p:spTgt spid="377"/>
                                        </p:tgtEl>
                                        <p:attrNameLst>
                                          <p:attrName>style.visibility</p:attrName>
                                        </p:attrNameLst>
                                      </p:cBhvr>
                                      <p:to>
                                        <p:strVal val="hidden"/>
                                      </p:to>
                                    </p:set>
                                  </p:childTnLst>
                                </p:cTn>
                              </p:par>
                              <p:par>
                                <p:cTn id="3663" presetID="10" presetClass="entr" presetSubtype="0" fill="hold" grpId="9" nodeType="withEffect">
                                  <p:stCondLst>
                                    <p:cond delay="0"/>
                                  </p:stCondLst>
                                  <p:childTnLst>
                                    <p:set>
                                      <p:cBhvr>
                                        <p:cTn id="3664" dur="1" fill="hold">
                                          <p:stCondLst>
                                            <p:cond delay="0"/>
                                          </p:stCondLst>
                                        </p:cTn>
                                        <p:tgtEl>
                                          <p:spTgt spid="391"/>
                                        </p:tgtEl>
                                        <p:attrNameLst>
                                          <p:attrName>style.visibility</p:attrName>
                                        </p:attrNameLst>
                                      </p:cBhvr>
                                      <p:to>
                                        <p:strVal val="visible"/>
                                      </p:to>
                                    </p:set>
                                    <p:animEffect transition="in" filter="fade">
                                      <p:cBhvr>
                                        <p:cTn id="3665" dur="500"/>
                                        <p:tgtEl>
                                          <p:spTgt spid="391"/>
                                        </p:tgtEl>
                                      </p:cBhvr>
                                    </p:animEffect>
                                  </p:childTnLst>
                                </p:cTn>
                              </p:par>
                            </p:childTnLst>
                          </p:cTn>
                        </p:par>
                      </p:childTnLst>
                    </p:cTn>
                  </p:par>
                </p:childTnLst>
              </p:cTn>
              <p:nextCondLst>
                <p:cond evt="onClick" delay="0">
                  <p:tgtEl>
                    <p:spTgt spid="377"/>
                  </p:tgtEl>
                </p:cond>
              </p:nextCondLst>
            </p:seq>
            <p:seq concurrent="1" nextAc="seek">
              <p:cTn id="3666" restart="whenNotActive" fill="hold" evtFilter="cancelBubble" nodeType="interactiveSeq">
                <p:stCondLst>
                  <p:cond evt="onClick" delay="0">
                    <p:tgtEl>
                      <p:spTgt spid="378"/>
                    </p:tgtEl>
                  </p:cond>
                </p:stCondLst>
                <p:endSync evt="end" delay="0">
                  <p:rtn val="all"/>
                </p:endSync>
                <p:childTnLst>
                  <p:par>
                    <p:cTn id="3667" fill="hold">
                      <p:stCondLst>
                        <p:cond delay="0"/>
                      </p:stCondLst>
                      <p:childTnLst>
                        <p:par>
                          <p:cTn id="3668" fill="hold">
                            <p:stCondLst>
                              <p:cond delay="0"/>
                            </p:stCondLst>
                            <p:childTnLst>
                              <p:par>
                                <p:cTn id="3669" presetID="1" presetClass="exit" presetSubtype="0" fill="hold" grpId="1" nodeType="clickEffect">
                                  <p:stCondLst>
                                    <p:cond delay="0"/>
                                  </p:stCondLst>
                                  <p:childTnLst>
                                    <p:set>
                                      <p:cBhvr>
                                        <p:cTn id="3670" dur="1" fill="hold">
                                          <p:stCondLst>
                                            <p:cond delay="0"/>
                                          </p:stCondLst>
                                        </p:cTn>
                                        <p:tgtEl>
                                          <p:spTgt spid="378"/>
                                        </p:tgtEl>
                                        <p:attrNameLst>
                                          <p:attrName>style.visibility</p:attrName>
                                        </p:attrNameLst>
                                      </p:cBhvr>
                                      <p:to>
                                        <p:strVal val="hidden"/>
                                      </p:to>
                                    </p:set>
                                  </p:childTnLst>
                                </p:cTn>
                              </p:par>
                              <p:par>
                                <p:cTn id="3671" presetID="1" presetClass="exit" presetSubtype="0" fill="hold" grpId="5" nodeType="withEffect">
                                  <p:stCondLst>
                                    <p:cond delay="0"/>
                                  </p:stCondLst>
                                  <p:childTnLst>
                                    <p:set>
                                      <p:cBhvr>
                                        <p:cTn id="3672" dur="1" fill="hold">
                                          <p:stCondLst>
                                            <p:cond delay="0"/>
                                          </p:stCondLst>
                                        </p:cTn>
                                        <p:tgtEl>
                                          <p:spTgt spid="384"/>
                                        </p:tgtEl>
                                        <p:attrNameLst>
                                          <p:attrName>style.visibility</p:attrName>
                                        </p:attrNameLst>
                                      </p:cBhvr>
                                      <p:to>
                                        <p:strVal val="hidden"/>
                                      </p:to>
                                    </p:set>
                                  </p:childTnLst>
                                </p:cTn>
                              </p:par>
                              <p:par>
                                <p:cTn id="3673" presetID="10" presetClass="entr" presetSubtype="0" fill="hold" grpId="11" nodeType="withEffect">
                                  <p:stCondLst>
                                    <p:cond delay="0"/>
                                  </p:stCondLst>
                                  <p:childTnLst>
                                    <p:set>
                                      <p:cBhvr>
                                        <p:cTn id="3674" dur="1" fill="hold">
                                          <p:stCondLst>
                                            <p:cond delay="0"/>
                                          </p:stCondLst>
                                        </p:cTn>
                                        <p:tgtEl>
                                          <p:spTgt spid="391"/>
                                        </p:tgtEl>
                                        <p:attrNameLst>
                                          <p:attrName>style.visibility</p:attrName>
                                        </p:attrNameLst>
                                      </p:cBhvr>
                                      <p:to>
                                        <p:strVal val="visible"/>
                                      </p:to>
                                    </p:set>
                                    <p:animEffect transition="in" filter="fade">
                                      <p:cBhvr>
                                        <p:cTn id="3675" dur="500"/>
                                        <p:tgtEl>
                                          <p:spTgt spid="391"/>
                                        </p:tgtEl>
                                      </p:cBhvr>
                                    </p:animEffect>
                                  </p:childTnLst>
                                </p:cTn>
                              </p:par>
                            </p:childTnLst>
                          </p:cTn>
                        </p:par>
                      </p:childTnLst>
                    </p:cTn>
                  </p:par>
                </p:childTnLst>
              </p:cTn>
              <p:nextCondLst>
                <p:cond evt="onClick" delay="0">
                  <p:tgtEl>
                    <p:spTgt spid="378"/>
                  </p:tgtEl>
                </p:cond>
              </p:nextCondLst>
            </p:seq>
            <p:seq concurrent="1" nextAc="seek">
              <p:cTn id="3676" restart="whenNotActive" fill="hold" evtFilter="cancelBubble" nodeType="interactiveSeq">
                <p:stCondLst>
                  <p:cond evt="onClick" delay="0">
                    <p:tgtEl>
                      <p:spTgt spid="379"/>
                    </p:tgtEl>
                  </p:cond>
                </p:stCondLst>
                <p:endSync evt="end" delay="0">
                  <p:rtn val="all"/>
                </p:endSync>
                <p:childTnLst>
                  <p:par>
                    <p:cTn id="3677" fill="hold">
                      <p:stCondLst>
                        <p:cond delay="0"/>
                      </p:stCondLst>
                      <p:childTnLst>
                        <p:par>
                          <p:cTn id="3678" fill="hold">
                            <p:stCondLst>
                              <p:cond delay="0"/>
                            </p:stCondLst>
                            <p:childTnLst>
                              <p:par>
                                <p:cTn id="3679" presetID="1" presetClass="exit" presetSubtype="0" fill="hold" grpId="1" nodeType="clickEffect">
                                  <p:stCondLst>
                                    <p:cond delay="0"/>
                                  </p:stCondLst>
                                  <p:childTnLst>
                                    <p:set>
                                      <p:cBhvr>
                                        <p:cTn id="3680" dur="1" fill="hold">
                                          <p:stCondLst>
                                            <p:cond delay="0"/>
                                          </p:stCondLst>
                                        </p:cTn>
                                        <p:tgtEl>
                                          <p:spTgt spid="379"/>
                                        </p:tgtEl>
                                        <p:attrNameLst>
                                          <p:attrName>style.visibility</p:attrName>
                                        </p:attrNameLst>
                                      </p:cBhvr>
                                      <p:to>
                                        <p:strVal val="hidden"/>
                                      </p:to>
                                    </p:set>
                                  </p:childTnLst>
                                </p:cTn>
                              </p:par>
                              <p:par>
                                <p:cTn id="3681" presetID="1" presetClass="exit" presetSubtype="0" fill="hold" grpId="1" nodeType="withEffect">
                                  <p:stCondLst>
                                    <p:cond delay="0"/>
                                  </p:stCondLst>
                                  <p:childTnLst>
                                    <p:set>
                                      <p:cBhvr>
                                        <p:cTn id="3682" dur="1" fill="hold">
                                          <p:stCondLst>
                                            <p:cond delay="0"/>
                                          </p:stCondLst>
                                        </p:cTn>
                                        <p:tgtEl>
                                          <p:spTgt spid="386"/>
                                        </p:tgtEl>
                                        <p:attrNameLst>
                                          <p:attrName>style.visibility</p:attrName>
                                        </p:attrNameLst>
                                      </p:cBhvr>
                                      <p:to>
                                        <p:strVal val="hidden"/>
                                      </p:to>
                                    </p:set>
                                  </p:childTnLst>
                                </p:cTn>
                              </p:par>
                              <p:par>
                                <p:cTn id="3683" presetID="10" presetClass="entr" presetSubtype="0" fill="hold" grpId="8" nodeType="withEffect">
                                  <p:stCondLst>
                                    <p:cond delay="0"/>
                                  </p:stCondLst>
                                  <p:childTnLst>
                                    <p:set>
                                      <p:cBhvr>
                                        <p:cTn id="3684" dur="1" fill="hold">
                                          <p:stCondLst>
                                            <p:cond delay="0"/>
                                          </p:stCondLst>
                                        </p:cTn>
                                        <p:tgtEl>
                                          <p:spTgt spid="391"/>
                                        </p:tgtEl>
                                        <p:attrNameLst>
                                          <p:attrName>style.visibility</p:attrName>
                                        </p:attrNameLst>
                                      </p:cBhvr>
                                      <p:to>
                                        <p:strVal val="visible"/>
                                      </p:to>
                                    </p:set>
                                    <p:animEffect transition="in" filter="fade">
                                      <p:cBhvr>
                                        <p:cTn id="3685" dur="500"/>
                                        <p:tgtEl>
                                          <p:spTgt spid="391"/>
                                        </p:tgtEl>
                                      </p:cBhvr>
                                    </p:animEffect>
                                  </p:childTnLst>
                                </p:cTn>
                              </p:par>
                            </p:childTnLst>
                          </p:cTn>
                        </p:par>
                      </p:childTnLst>
                    </p:cTn>
                  </p:par>
                </p:childTnLst>
              </p:cTn>
              <p:nextCondLst>
                <p:cond evt="onClick" delay="0">
                  <p:tgtEl>
                    <p:spTgt spid="379"/>
                  </p:tgtEl>
                </p:cond>
              </p:nextCondLst>
            </p:seq>
            <p:seq concurrent="1" nextAc="seek">
              <p:cTn id="3686" restart="whenNotActive" fill="hold" evtFilter="cancelBubble" nodeType="interactiveSeq">
                <p:stCondLst>
                  <p:cond evt="onClick" delay="0">
                    <p:tgtEl>
                      <p:spTgt spid="393"/>
                    </p:tgtEl>
                  </p:cond>
                </p:stCondLst>
                <p:endSync evt="end" delay="0">
                  <p:rtn val="all"/>
                </p:endSync>
                <p:childTnLst>
                  <p:par>
                    <p:cTn id="3687" fill="hold">
                      <p:stCondLst>
                        <p:cond delay="0"/>
                      </p:stCondLst>
                      <p:childTnLst>
                        <p:par>
                          <p:cTn id="3688" fill="hold">
                            <p:stCondLst>
                              <p:cond delay="0"/>
                            </p:stCondLst>
                            <p:childTnLst>
                              <p:par>
                                <p:cTn id="3689" presetID="1" presetClass="entr" presetSubtype="0" fill="hold" grpId="0" nodeType="clickEffect">
                                  <p:stCondLst>
                                    <p:cond delay="0"/>
                                  </p:stCondLst>
                                  <p:childTnLst>
                                    <p:set>
                                      <p:cBhvr>
                                        <p:cTn id="3690" dur="1" fill="hold">
                                          <p:stCondLst>
                                            <p:cond delay="0"/>
                                          </p:stCondLst>
                                        </p:cTn>
                                        <p:tgtEl>
                                          <p:spTgt spid="399"/>
                                        </p:tgtEl>
                                        <p:attrNameLst>
                                          <p:attrName>style.visibility</p:attrName>
                                        </p:attrNameLst>
                                      </p:cBhvr>
                                      <p:to>
                                        <p:strVal val="visible"/>
                                      </p:to>
                                    </p:set>
                                  </p:childTnLst>
                                </p:cTn>
                              </p:par>
                              <p:par>
                                <p:cTn id="3691" presetID="1" presetClass="entr" presetSubtype="0" fill="hold" grpId="0" nodeType="withEffect">
                                  <p:stCondLst>
                                    <p:cond delay="0"/>
                                  </p:stCondLst>
                                  <p:childTnLst>
                                    <p:set>
                                      <p:cBhvr>
                                        <p:cTn id="3692" dur="1" fill="hold">
                                          <p:stCondLst>
                                            <p:cond delay="0"/>
                                          </p:stCondLst>
                                        </p:cTn>
                                        <p:tgtEl>
                                          <p:spTgt spid="385"/>
                                        </p:tgtEl>
                                        <p:attrNameLst>
                                          <p:attrName>style.visibility</p:attrName>
                                        </p:attrNameLst>
                                      </p:cBhvr>
                                      <p:to>
                                        <p:strVal val="visible"/>
                                      </p:to>
                                    </p:set>
                                  </p:childTnLst>
                                </p:cTn>
                              </p:par>
                              <p:par>
                                <p:cTn id="3693" presetID="10" presetClass="exit" presetSubtype="0" fill="hold" grpId="0" nodeType="withEffect">
                                  <p:stCondLst>
                                    <p:cond delay="0"/>
                                  </p:stCondLst>
                                  <p:childTnLst>
                                    <p:animEffect transition="out" filter="fade">
                                      <p:cBhvr>
                                        <p:cTn id="3694" dur="500"/>
                                        <p:tgtEl>
                                          <p:spTgt spid="392"/>
                                        </p:tgtEl>
                                      </p:cBhvr>
                                    </p:animEffect>
                                    <p:set>
                                      <p:cBhvr>
                                        <p:cTn id="3695"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3"/>
                  </p:tgtEl>
                </p:cond>
              </p:nextCondLst>
            </p:seq>
            <p:seq concurrent="1" nextAc="seek">
              <p:cTn id="3696" restart="whenNotActive" fill="hold" evtFilter="cancelBubble" nodeType="interactiveSeq">
                <p:stCondLst>
                  <p:cond evt="onClick" delay="0">
                    <p:tgtEl>
                      <p:spTgt spid="394"/>
                    </p:tgtEl>
                  </p:cond>
                </p:stCondLst>
                <p:endSync evt="end" delay="0">
                  <p:rtn val="all"/>
                </p:endSync>
                <p:childTnLst>
                  <p:par>
                    <p:cTn id="3697" fill="hold">
                      <p:stCondLst>
                        <p:cond delay="0"/>
                      </p:stCondLst>
                      <p:childTnLst>
                        <p:par>
                          <p:cTn id="3698" fill="hold">
                            <p:stCondLst>
                              <p:cond delay="0"/>
                            </p:stCondLst>
                            <p:childTnLst>
                              <p:par>
                                <p:cTn id="3699" presetID="1" presetClass="entr" presetSubtype="0" fill="hold" grpId="0" nodeType="clickEffect">
                                  <p:stCondLst>
                                    <p:cond delay="0"/>
                                  </p:stCondLst>
                                  <p:childTnLst>
                                    <p:set>
                                      <p:cBhvr>
                                        <p:cTn id="3700" dur="1" fill="hold">
                                          <p:stCondLst>
                                            <p:cond delay="0"/>
                                          </p:stCondLst>
                                        </p:cTn>
                                        <p:tgtEl>
                                          <p:spTgt spid="400"/>
                                        </p:tgtEl>
                                        <p:attrNameLst>
                                          <p:attrName>style.visibility</p:attrName>
                                        </p:attrNameLst>
                                      </p:cBhvr>
                                      <p:to>
                                        <p:strVal val="visible"/>
                                      </p:to>
                                    </p:set>
                                  </p:childTnLst>
                                </p:cTn>
                              </p:par>
                              <p:par>
                                <p:cTn id="3701" presetID="10" presetClass="exit" presetSubtype="0" fill="hold" grpId="1" nodeType="withEffect">
                                  <p:stCondLst>
                                    <p:cond delay="0"/>
                                  </p:stCondLst>
                                  <p:childTnLst>
                                    <p:animEffect transition="out" filter="fade">
                                      <p:cBhvr>
                                        <p:cTn id="3702" dur="500"/>
                                        <p:tgtEl>
                                          <p:spTgt spid="392"/>
                                        </p:tgtEl>
                                      </p:cBhvr>
                                    </p:animEffect>
                                    <p:set>
                                      <p:cBhvr>
                                        <p:cTn id="3703"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4"/>
                  </p:tgtEl>
                </p:cond>
              </p:nextCondLst>
            </p:seq>
            <p:seq concurrent="1" nextAc="seek">
              <p:cTn id="3704" restart="whenNotActive" fill="hold" evtFilter="cancelBubble" nodeType="interactiveSeq">
                <p:stCondLst>
                  <p:cond evt="onClick" delay="0">
                    <p:tgtEl>
                      <p:spTgt spid="395"/>
                    </p:tgtEl>
                  </p:cond>
                </p:stCondLst>
                <p:endSync evt="end" delay="0">
                  <p:rtn val="all"/>
                </p:endSync>
                <p:childTnLst>
                  <p:par>
                    <p:cTn id="3705" fill="hold">
                      <p:stCondLst>
                        <p:cond delay="0"/>
                      </p:stCondLst>
                      <p:childTnLst>
                        <p:par>
                          <p:cTn id="3706" fill="hold">
                            <p:stCondLst>
                              <p:cond delay="0"/>
                            </p:stCondLst>
                            <p:childTnLst>
                              <p:par>
                                <p:cTn id="3707" presetID="1" presetClass="entr" presetSubtype="0" fill="hold" grpId="0" nodeType="clickEffect">
                                  <p:stCondLst>
                                    <p:cond delay="0"/>
                                  </p:stCondLst>
                                  <p:childTnLst>
                                    <p:set>
                                      <p:cBhvr>
                                        <p:cTn id="3708" dur="1" fill="hold">
                                          <p:stCondLst>
                                            <p:cond delay="0"/>
                                          </p:stCondLst>
                                        </p:cTn>
                                        <p:tgtEl>
                                          <p:spTgt spid="401"/>
                                        </p:tgtEl>
                                        <p:attrNameLst>
                                          <p:attrName>style.visibility</p:attrName>
                                        </p:attrNameLst>
                                      </p:cBhvr>
                                      <p:to>
                                        <p:strVal val="visible"/>
                                      </p:to>
                                    </p:set>
                                  </p:childTnLst>
                                </p:cTn>
                              </p:par>
                              <p:par>
                                <p:cTn id="3709" presetID="10" presetClass="exit" presetSubtype="0" fill="hold" grpId="2" nodeType="withEffect">
                                  <p:stCondLst>
                                    <p:cond delay="0"/>
                                  </p:stCondLst>
                                  <p:childTnLst>
                                    <p:animEffect transition="out" filter="fade">
                                      <p:cBhvr>
                                        <p:cTn id="3710" dur="500"/>
                                        <p:tgtEl>
                                          <p:spTgt spid="392"/>
                                        </p:tgtEl>
                                      </p:cBhvr>
                                    </p:animEffect>
                                    <p:set>
                                      <p:cBhvr>
                                        <p:cTn id="3711"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5"/>
                  </p:tgtEl>
                </p:cond>
              </p:nextCondLst>
            </p:seq>
            <p:seq concurrent="1" nextAc="seek">
              <p:cTn id="3712" restart="whenNotActive" fill="hold" evtFilter="cancelBubble" nodeType="interactiveSeq">
                <p:stCondLst>
                  <p:cond evt="onClick" delay="0">
                    <p:tgtEl>
                      <p:spTgt spid="397"/>
                    </p:tgtEl>
                  </p:cond>
                </p:stCondLst>
                <p:endSync evt="end" delay="0">
                  <p:rtn val="all"/>
                </p:endSync>
                <p:childTnLst>
                  <p:par>
                    <p:cTn id="3713" fill="hold">
                      <p:stCondLst>
                        <p:cond delay="0"/>
                      </p:stCondLst>
                      <p:childTnLst>
                        <p:par>
                          <p:cTn id="3714" fill="hold">
                            <p:stCondLst>
                              <p:cond delay="0"/>
                            </p:stCondLst>
                            <p:childTnLst>
                              <p:par>
                                <p:cTn id="3715" presetID="1" presetClass="entr" presetSubtype="0" fill="hold" grpId="0" nodeType="clickEffect">
                                  <p:stCondLst>
                                    <p:cond delay="0"/>
                                  </p:stCondLst>
                                  <p:childTnLst>
                                    <p:set>
                                      <p:cBhvr>
                                        <p:cTn id="3716" dur="1" fill="hold">
                                          <p:stCondLst>
                                            <p:cond delay="0"/>
                                          </p:stCondLst>
                                        </p:cTn>
                                        <p:tgtEl>
                                          <p:spTgt spid="403"/>
                                        </p:tgtEl>
                                        <p:attrNameLst>
                                          <p:attrName>style.visibility</p:attrName>
                                        </p:attrNameLst>
                                      </p:cBhvr>
                                      <p:to>
                                        <p:strVal val="visible"/>
                                      </p:to>
                                    </p:set>
                                  </p:childTnLst>
                                </p:cTn>
                              </p:par>
                              <p:par>
                                <p:cTn id="3717" presetID="1" presetClass="entr" presetSubtype="0" fill="hold" grpId="0" nodeType="withEffect">
                                  <p:stCondLst>
                                    <p:cond delay="0"/>
                                  </p:stCondLst>
                                  <p:childTnLst>
                                    <p:set>
                                      <p:cBhvr>
                                        <p:cTn id="3718" dur="1" fill="hold">
                                          <p:stCondLst>
                                            <p:cond delay="0"/>
                                          </p:stCondLst>
                                        </p:cTn>
                                        <p:tgtEl>
                                          <p:spTgt spid="383"/>
                                        </p:tgtEl>
                                        <p:attrNameLst>
                                          <p:attrName>style.visibility</p:attrName>
                                        </p:attrNameLst>
                                      </p:cBhvr>
                                      <p:to>
                                        <p:strVal val="visible"/>
                                      </p:to>
                                    </p:set>
                                  </p:childTnLst>
                                </p:cTn>
                              </p:par>
                              <p:par>
                                <p:cTn id="3719" presetID="10" presetClass="exit" presetSubtype="0" fill="hold" grpId="9" nodeType="withEffect">
                                  <p:stCondLst>
                                    <p:cond delay="0"/>
                                  </p:stCondLst>
                                  <p:childTnLst>
                                    <p:animEffect transition="out" filter="fade">
                                      <p:cBhvr>
                                        <p:cTn id="3720" dur="500"/>
                                        <p:tgtEl>
                                          <p:spTgt spid="392"/>
                                        </p:tgtEl>
                                      </p:cBhvr>
                                    </p:animEffect>
                                    <p:set>
                                      <p:cBhvr>
                                        <p:cTn id="3721"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7"/>
                  </p:tgtEl>
                </p:cond>
              </p:nextCondLst>
            </p:seq>
            <p:seq concurrent="1" nextAc="seek">
              <p:cTn id="3722" restart="whenNotActive" fill="hold" evtFilter="cancelBubble" nodeType="interactiveSeq">
                <p:stCondLst>
                  <p:cond evt="onClick" delay="0">
                    <p:tgtEl>
                      <p:spTgt spid="398"/>
                    </p:tgtEl>
                  </p:cond>
                </p:stCondLst>
                <p:endSync evt="end" delay="0">
                  <p:rtn val="all"/>
                </p:endSync>
                <p:childTnLst>
                  <p:par>
                    <p:cTn id="3723" fill="hold">
                      <p:stCondLst>
                        <p:cond delay="0"/>
                      </p:stCondLst>
                      <p:childTnLst>
                        <p:par>
                          <p:cTn id="3724" fill="hold">
                            <p:stCondLst>
                              <p:cond delay="0"/>
                            </p:stCondLst>
                            <p:childTnLst>
                              <p:par>
                                <p:cTn id="3725" presetID="1" presetClass="entr" presetSubtype="0" fill="hold" grpId="0" nodeType="clickEffect">
                                  <p:stCondLst>
                                    <p:cond delay="0"/>
                                  </p:stCondLst>
                                  <p:childTnLst>
                                    <p:set>
                                      <p:cBhvr>
                                        <p:cTn id="3726" dur="1" fill="hold">
                                          <p:stCondLst>
                                            <p:cond delay="0"/>
                                          </p:stCondLst>
                                        </p:cTn>
                                        <p:tgtEl>
                                          <p:spTgt spid="404"/>
                                        </p:tgtEl>
                                        <p:attrNameLst>
                                          <p:attrName>style.visibility</p:attrName>
                                        </p:attrNameLst>
                                      </p:cBhvr>
                                      <p:to>
                                        <p:strVal val="visible"/>
                                      </p:to>
                                    </p:set>
                                  </p:childTnLst>
                                </p:cTn>
                              </p:par>
                              <p:par>
                                <p:cTn id="3727" presetID="1" presetClass="entr" presetSubtype="0" fill="hold" grpId="1" nodeType="withEffect">
                                  <p:stCondLst>
                                    <p:cond delay="0"/>
                                  </p:stCondLst>
                                  <p:childTnLst>
                                    <p:set>
                                      <p:cBhvr>
                                        <p:cTn id="3728" dur="1" fill="hold">
                                          <p:stCondLst>
                                            <p:cond delay="0"/>
                                          </p:stCondLst>
                                        </p:cTn>
                                        <p:tgtEl>
                                          <p:spTgt spid="383"/>
                                        </p:tgtEl>
                                        <p:attrNameLst>
                                          <p:attrName>style.visibility</p:attrName>
                                        </p:attrNameLst>
                                      </p:cBhvr>
                                      <p:to>
                                        <p:strVal val="visible"/>
                                      </p:to>
                                    </p:set>
                                  </p:childTnLst>
                                </p:cTn>
                              </p:par>
                              <p:par>
                                <p:cTn id="3729" presetID="10" presetClass="exit" presetSubtype="0" fill="hold" grpId="10" nodeType="withEffect">
                                  <p:stCondLst>
                                    <p:cond delay="0"/>
                                  </p:stCondLst>
                                  <p:childTnLst>
                                    <p:animEffect transition="out" filter="fade">
                                      <p:cBhvr>
                                        <p:cTn id="3730" dur="500"/>
                                        <p:tgtEl>
                                          <p:spTgt spid="392"/>
                                        </p:tgtEl>
                                      </p:cBhvr>
                                    </p:animEffect>
                                    <p:set>
                                      <p:cBhvr>
                                        <p:cTn id="3731"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8"/>
                  </p:tgtEl>
                </p:cond>
              </p:nextCondLst>
            </p:seq>
            <p:seq concurrent="1" nextAc="seek">
              <p:cTn id="3732" restart="whenNotActive" fill="hold" evtFilter="cancelBubble" nodeType="interactiveSeq">
                <p:stCondLst>
                  <p:cond evt="onClick" delay="0">
                    <p:tgtEl>
                      <p:spTgt spid="396"/>
                    </p:tgtEl>
                  </p:cond>
                </p:stCondLst>
                <p:endSync evt="end" delay="0">
                  <p:rtn val="all"/>
                </p:endSync>
                <p:childTnLst>
                  <p:par>
                    <p:cTn id="3733" fill="hold">
                      <p:stCondLst>
                        <p:cond delay="0"/>
                      </p:stCondLst>
                      <p:childTnLst>
                        <p:par>
                          <p:cTn id="3734" fill="hold">
                            <p:stCondLst>
                              <p:cond delay="0"/>
                            </p:stCondLst>
                            <p:childTnLst>
                              <p:par>
                                <p:cTn id="3735" presetID="1" presetClass="entr" presetSubtype="0" fill="hold" grpId="0" nodeType="clickEffect">
                                  <p:stCondLst>
                                    <p:cond delay="0"/>
                                  </p:stCondLst>
                                  <p:childTnLst>
                                    <p:set>
                                      <p:cBhvr>
                                        <p:cTn id="3736" dur="1" fill="hold">
                                          <p:stCondLst>
                                            <p:cond delay="0"/>
                                          </p:stCondLst>
                                        </p:cTn>
                                        <p:tgtEl>
                                          <p:spTgt spid="402"/>
                                        </p:tgtEl>
                                        <p:attrNameLst>
                                          <p:attrName>style.visibility</p:attrName>
                                        </p:attrNameLst>
                                      </p:cBhvr>
                                      <p:to>
                                        <p:strVal val="visible"/>
                                      </p:to>
                                    </p:set>
                                  </p:childTnLst>
                                </p:cTn>
                              </p:par>
                              <p:par>
                                <p:cTn id="3737" presetID="1" presetClass="entr" presetSubtype="0" fill="hold" grpId="2" nodeType="withEffect">
                                  <p:stCondLst>
                                    <p:cond delay="0"/>
                                  </p:stCondLst>
                                  <p:childTnLst>
                                    <p:set>
                                      <p:cBhvr>
                                        <p:cTn id="3738" dur="1" fill="hold">
                                          <p:stCondLst>
                                            <p:cond delay="0"/>
                                          </p:stCondLst>
                                        </p:cTn>
                                        <p:tgtEl>
                                          <p:spTgt spid="383"/>
                                        </p:tgtEl>
                                        <p:attrNameLst>
                                          <p:attrName>style.visibility</p:attrName>
                                        </p:attrNameLst>
                                      </p:cBhvr>
                                      <p:to>
                                        <p:strVal val="visible"/>
                                      </p:to>
                                    </p:set>
                                  </p:childTnLst>
                                </p:cTn>
                              </p:par>
                              <p:par>
                                <p:cTn id="3739" presetID="10" presetClass="exit" presetSubtype="0" fill="hold" grpId="11" nodeType="withEffect">
                                  <p:stCondLst>
                                    <p:cond delay="0"/>
                                  </p:stCondLst>
                                  <p:childTnLst>
                                    <p:animEffect transition="out" filter="fade">
                                      <p:cBhvr>
                                        <p:cTn id="3740" dur="500"/>
                                        <p:tgtEl>
                                          <p:spTgt spid="392"/>
                                        </p:tgtEl>
                                      </p:cBhvr>
                                    </p:animEffect>
                                    <p:set>
                                      <p:cBhvr>
                                        <p:cTn id="3741"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6"/>
                  </p:tgtEl>
                </p:cond>
              </p:nextCondLst>
            </p:seq>
            <p:seq concurrent="1" nextAc="seek">
              <p:cTn id="3742" restart="whenNotActive" fill="hold" evtFilter="cancelBubble" nodeType="interactiveSeq">
                <p:stCondLst>
                  <p:cond evt="onClick" delay="0">
                    <p:tgtEl>
                      <p:spTgt spid="404"/>
                    </p:tgtEl>
                  </p:cond>
                </p:stCondLst>
                <p:endSync evt="end" delay="0">
                  <p:rtn val="all"/>
                </p:endSync>
                <p:childTnLst>
                  <p:par>
                    <p:cTn id="3743" fill="hold">
                      <p:stCondLst>
                        <p:cond delay="0"/>
                      </p:stCondLst>
                      <p:childTnLst>
                        <p:par>
                          <p:cTn id="3744" fill="hold">
                            <p:stCondLst>
                              <p:cond delay="0"/>
                            </p:stCondLst>
                            <p:childTnLst>
                              <p:par>
                                <p:cTn id="3745" presetID="1" presetClass="exit" presetSubtype="0" fill="hold" grpId="1" nodeType="clickEffect">
                                  <p:stCondLst>
                                    <p:cond delay="0"/>
                                  </p:stCondLst>
                                  <p:childTnLst>
                                    <p:set>
                                      <p:cBhvr>
                                        <p:cTn id="3746" dur="1" fill="hold">
                                          <p:stCondLst>
                                            <p:cond delay="0"/>
                                          </p:stCondLst>
                                        </p:cTn>
                                        <p:tgtEl>
                                          <p:spTgt spid="404"/>
                                        </p:tgtEl>
                                        <p:attrNameLst>
                                          <p:attrName>style.visibility</p:attrName>
                                        </p:attrNameLst>
                                      </p:cBhvr>
                                      <p:to>
                                        <p:strVal val="hidden"/>
                                      </p:to>
                                    </p:set>
                                  </p:childTnLst>
                                </p:cTn>
                              </p:par>
                              <p:par>
                                <p:cTn id="3747" presetID="1" presetClass="exit" presetSubtype="0" fill="hold" grpId="3" nodeType="withEffect">
                                  <p:stCondLst>
                                    <p:cond delay="0"/>
                                  </p:stCondLst>
                                  <p:childTnLst>
                                    <p:set>
                                      <p:cBhvr>
                                        <p:cTn id="3748" dur="1" fill="hold">
                                          <p:stCondLst>
                                            <p:cond delay="0"/>
                                          </p:stCondLst>
                                        </p:cTn>
                                        <p:tgtEl>
                                          <p:spTgt spid="383"/>
                                        </p:tgtEl>
                                        <p:attrNameLst>
                                          <p:attrName>style.visibility</p:attrName>
                                        </p:attrNameLst>
                                      </p:cBhvr>
                                      <p:to>
                                        <p:strVal val="hidden"/>
                                      </p:to>
                                    </p:set>
                                  </p:childTnLst>
                                </p:cTn>
                              </p:par>
                              <p:par>
                                <p:cTn id="3749" presetID="10" presetClass="entr" presetSubtype="0" fill="hold" grpId="3" nodeType="withEffect">
                                  <p:stCondLst>
                                    <p:cond delay="0"/>
                                  </p:stCondLst>
                                  <p:childTnLst>
                                    <p:set>
                                      <p:cBhvr>
                                        <p:cTn id="3750" dur="1" fill="hold">
                                          <p:stCondLst>
                                            <p:cond delay="0"/>
                                          </p:stCondLst>
                                        </p:cTn>
                                        <p:tgtEl>
                                          <p:spTgt spid="392"/>
                                        </p:tgtEl>
                                        <p:attrNameLst>
                                          <p:attrName>style.visibility</p:attrName>
                                        </p:attrNameLst>
                                      </p:cBhvr>
                                      <p:to>
                                        <p:strVal val="visible"/>
                                      </p:to>
                                    </p:set>
                                    <p:animEffect transition="in" filter="fade">
                                      <p:cBhvr>
                                        <p:cTn id="3751" dur="500"/>
                                        <p:tgtEl>
                                          <p:spTgt spid="392"/>
                                        </p:tgtEl>
                                      </p:cBhvr>
                                    </p:animEffect>
                                  </p:childTnLst>
                                </p:cTn>
                              </p:par>
                            </p:childTnLst>
                          </p:cTn>
                        </p:par>
                      </p:childTnLst>
                    </p:cTn>
                  </p:par>
                </p:childTnLst>
              </p:cTn>
              <p:nextCondLst>
                <p:cond evt="onClick" delay="0">
                  <p:tgtEl>
                    <p:spTgt spid="404"/>
                  </p:tgtEl>
                </p:cond>
              </p:nextCondLst>
            </p:seq>
            <p:seq concurrent="1" nextAc="seek">
              <p:cTn id="3752" restart="whenNotActive" fill="hold" evtFilter="cancelBubble" nodeType="interactiveSeq">
                <p:stCondLst>
                  <p:cond evt="onClick" delay="0">
                    <p:tgtEl>
                      <p:spTgt spid="399"/>
                    </p:tgtEl>
                  </p:cond>
                </p:stCondLst>
                <p:endSync evt="end" delay="0">
                  <p:rtn val="all"/>
                </p:endSync>
                <p:childTnLst>
                  <p:par>
                    <p:cTn id="3753" fill="hold">
                      <p:stCondLst>
                        <p:cond delay="0"/>
                      </p:stCondLst>
                      <p:childTnLst>
                        <p:par>
                          <p:cTn id="3754" fill="hold">
                            <p:stCondLst>
                              <p:cond delay="0"/>
                            </p:stCondLst>
                            <p:childTnLst>
                              <p:par>
                                <p:cTn id="3755" presetID="1" presetClass="exit" presetSubtype="0" fill="hold" grpId="1" nodeType="clickEffect">
                                  <p:stCondLst>
                                    <p:cond delay="0"/>
                                  </p:stCondLst>
                                  <p:childTnLst>
                                    <p:set>
                                      <p:cBhvr>
                                        <p:cTn id="3756" dur="1" fill="hold">
                                          <p:stCondLst>
                                            <p:cond delay="0"/>
                                          </p:stCondLst>
                                        </p:cTn>
                                        <p:tgtEl>
                                          <p:spTgt spid="399"/>
                                        </p:tgtEl>
                                        <p:attrNameLst>
                                          <p:attrName>style.visibility</p:attrName>
                                        </p:attrNameLst>
                                      </p:cBhvr>
                                      <p:to>
                                        <p:strVal val="hidden"/>
                                      </p:to>
                                    </p:set>
                                  </p:childTnLst>
                                </p:cTn>
                              </p:par>
                              <p:par>
                                <p:cTn id="3757" presetID="1" presetClass="exit" presetSubtype="0" fill="hold" grpId="1" nodeType="withEffect">
                                  <p:stCondLst>
                                    <p:cond delay="0"/>
                                  </p:stCondLst>
                                  <p:childTnLst>
                                    <p:set>
                                      <p:cBhvr>
                                        <p:cTn id="3758" dur="1" fill="hold">
                                          <p:stCondLst>
                                            <p:cond delay="0"/>
                                          </p:stCondLst>
                                        </p:cTn>
                                        <p:tgtEl>
                                          <p:spTgt spid="385"/>
                                        </p:tgtEl>
                                        <p:attrNameLst>
                                          <p:attrName>style.visibility</p:attrName>
                                        </p:attrNameLst>
                                      </p:cBhvr>
                                      <p:to>
                                        <p:strVal val="hidden"/>
                                      </p:to>
                                    </p:set>
                                  </p:childTnLst>
                                </p:cTn>
                              </p:par>
                              <p:par>
                                <p:cTn id="3759" presetID="10" presetClass="entr" presetSubtype="0" fill="hold" grpId="4" nodeType="withEffect">
                                  <p:stCondLst>
                                    <p:cond delay="0"/>
                                  </p:stCondLst>
                                  <p:childTnLst>
                                    <p:set>
                                      <p:cBhvr>
                                        <p:cTn id="3760" dur="1" fill="hold">
                                          <p:stCondLst>
                                            <p:cond delay="0"/>
                                          </p:stCondLst>
                                        </p:cTn>
                                        <p:tgtEl>
                                          <p:spTgt spid="392"/>
                                        </p:tgtEl>
                                        <p:attrNameLst>
                                          <p:attrName>style.visibility</p:attrName>
                                        </p:attrNameLst>
                                      </p:cBhvr>
                                      <p:to>
                                        <p:strVal val="visible"/>
                                      </p:to>
                                    </p:set>
                                    <p:animEffect transition="in" filter="fade">
                                      <p:cBhvr>
                                        <p:cTn id="3761" dur="500"/>
                                        <p:tgtEl>
                                          <p:spTgt spid="392"/>
                                        </p:tgtEl>
                                      </p:cBhvr>
                                    </p:animEffect>
                                  </p:childTnLst>
                                </p:cTn>
                              </p:par>
                            </p:childTnLst>
                          </p:cTn>
                        </p:par>
                      </p:childTnLst>
                    </p:cTn>
                  </p:par>
                </p:childTnLst>
              </p:cTn>
              <p:nextCondLst>
                <p:cond evt="onClick" delay="0">
                  <p:tgtEl>
                    <p:spTgt spid="399"/>
                  </p:tgtEl>
                </p:cond>
              </p:nextCondLst>
            </p:seq>
            <p:seq concurrent="1" nextAc="seek">
              <p:cTn id="3762" restart="whenNotActive" fill="hold" evtFilter="cancelBubble" nodeType="interactiveSeq">
                <p:stCondLst>
                  <p:cond evt="onClick" delay="0">
                    <p:tgtEl>
                      <p:spTgt spid="400"/>
                    </p:tgtEl>
                  </p:cond>
                </p:stCondLst>
                <p:endSync evt="end" delay="0">
                  <p:rtn val="all"/>
                </p:endSync>
                <p:childTnLst>
                  <p:par>
                    <p:cTn id="3763" fill="hold">
                      <p:stCondLst>
                        <p:cond delay="0"/>
                      </p:stCondLst>
                      <p:childTnLst>
                        <p:par>
                          <p:cTn id="3764" fill="hold">
                            <p:stCondLst>
                              <p:cond delay="0"/>
                            </p:stCondLst>
                            <p:childTnLst>
                              <p:par>
                                <p:cTn id="3765" presetID="1" presetClass="exit" presetSubtype="0" fill="hold" grpId="1" nodeType="clickEffect">
                                  <p:stCondLst>
                                    <p:cond delay="0"/>
                                  </p:stCondLst>
                                  <p:childTnLst>
                                    <p:set>
                                      <p:cBhvr>
                                        <p:cTn id="3766" dur="1" fill="hold">
                                          <p:stCondLst>
                                            <p:cond delay="0"/>
                                          </p:stCondLst>
                                        </p:cTn>
                                        <p:tgtEl>
                                          <p:spTgt spid="400"/>
                                        </p:tgtEl>
                                        <p:attrNameLst>
                                          <p:attrName>style.visibility</p:attrName>
                                        </p:attrNameLst>
                                      </p:cBhvr>
                                      <p:to>
                                        <p:strVal val="hidden"/>
                                      </p:to>
                                    </p:set>
                                  </p:childTnLst>
                                </p:cTn>
                              </p:par>
                              <p:par>
                                <p:cTn id="3767" presetID="10" presetClass="entr" presetSubtype="0" fill="hold" grpId="5" nodeType="withEffect">
                                  <p:stCondLst>
                                    <p:cond delay="0"/>
                                  </p:stCondLst>
                                  <p:childTnLst>
                                    <p:set>
                                      <p:cBhvr>
                                        <p:cTn id="3768" dur="1" fill="hold">
                                          <p:stCondLst>
                                            <p:cond delay="0"/>
                                          </p:stCondLst>
                                        </p:cTn>
                                        <p:tgtEl>
                                          <p:spTgt spid="392"/>
                                        </p:tgtEl>
                                        <p:attrNameLst>
                                          <p:attrName>style.visibility</p:attrName>
                                        </p:attrNameLst>
                                      </p:cBhvr>
                                      <p:to>
                                        <p:strVal val="visible"/>
                                      </p:to>
                                    </p:set>
                                    <p:animEffect transition="in" filter="fade">
                                      <p:cBhvr>
                                        <p:cTn id="3769" dur="500"/>
                                        <p:tgtEl>
                                          <p:spTgt spid="392"/>
                                        </p:tgtEl>
                                      </p:cBhvr>
                                    </p:animEffect>
                                  </p:childTnLst>
                                </p:cTn>
                              </p:par>
                            </p:childTnLst>
                          </p:cTn>
                        </p:par>
                      </p:childTnLst>
                    </p:cTn>
                  </p:par>
                </p:childTnLst>
              </p:cTn>
              <p:nextCondLst>
                <p:cond evt="onClick" delay="0">
                  <p:tgtEl>
                    <p:spTgt spid="400"/>
                  </p:tgtEl>
                </p:cond>
              </p:nextCondLst>
            </p:seq>
            <p:seq concurrent="1" nextAc="seek">
              <p:cTn id="3770" restart="whenNotActive" fill="hold" evtFilter="cancelBubble" nodeType="interactiveSeq">
                <p:stCondLst>
                  <p:cond evt="onClick" delay="0">
                    <p:tgtEl>
                      <p:spTgt spid="401"/>
                    </p:tgtEl>
                  </p:cond>
                </p:stCondLst>
                <p:endSync evt="end" delay="0">
                  <p:rtn val="all"/>
                </p:endSync>
                <p:childTnLst>
                  <p:par>
                    <p:cTn id="3771" fill="hold">
                      <p:stCondLst>
                        <p:cond delay="0"/>
                      </p:stCondLst>
                      <p:childTnLst>
                        <p:par>
                          <p:cTn id="3772" fill="hold">
                            <p:stCondLst>
                              <p:cond delay="0"/>
                            </p:stCondLst>
                            <p:childTnLst>
                              <p:par>
                                <p:cTn id="3773" presetID="1" presetClass="exit" presetSubtype="0" fill="hold" grpId="1" nodeType="clickEffect">
                                  <p:stCondLst>
                                    <p:cond delay="0"/>
                                  </p:stCondLst>
                                  <p:childTnLst>
                                    <p:set>
                                      <p:cBhvr>
                                        <p:cTn id="3774" dur="1" fill="hold">
                                          <p:stCondLst>
                                            <p:cond delay="0"/>
                                          </p:stCondLst>
                                        </p:cTn>
                                        <p:tgtEl>
                                          <p:spTgt spid="401"/>
                                        </p:tgtEl>
                                        <p:attrNameLst>
                                          <p:attrName>style.visibility</p:attrName>
                                        </p:attrNameLst>
                                      </p:cBhvr>
                                      <p:to>
                                        <p:strVal val="hidden"/>
                                      </p:to>
                                    </p:set>
                                  </p:childTnLst>
                                </p:cTn>
                              </p:par>
                              <p:par>
                                <p:cTn id="3775" presetID="10" presetClass="entr" presetSubtype="0" fill="hold" grpId="6" nodeType="withEffect">
                                  <p:stCondLst>
                                    <p:cond delay="0"/>
                                  </p:stCondLst>
                                  <p:childTnLst>
                                    <p:set>
                                      <p:cBhvr>
                                        <p:cTn id="3776" dur="1" fill="hold">
                                          <p:stCondLst>
                                            <p:cond delay="0"/>
                                          </p:stCondLst>
                                        </p:cTn>
                                        <p:tgtEl>
                                          <p:spTgt spid="392"/>
                                        </p:tgtEl>
                                        <p:attrNameLst>
                                          <p:attrName>style.visibility</p:attrName>
                                        </p:attrNameLst>
                                      </p:cBhvr>
                                      <p:to>
                                        <p:strVal val="visible"/>
                                      </p:to>
                                    </p:set>
                                    <p:animEffect transition="in" filter="fade">
                                      <p:cBhvr>
                                        <p:cTn id="3777" dur="500"/>
                                        <p:tgtEl>
                                          <p:spTgt spid="392"/>
                                        </p:tgtEl>
                                      </p:cBhvr>
                                    </p:animEffect>
                                  </p:childTnLst>
                                </p:cTn>
                              </p:par>
                            </p:childTnLst>
                          </p:cTn>
                        </p:par>
                      </p:childTnLst>
                    </p:cTn>
                  </p:par>
                </p:childTnLst>
              </p:cTn>
              <p:nextCondLst>
                <p:cond evt="onClick" delay="0">
                  <p:tgtEl>
                    <p:spTgt spid="401"/>
                  </p:tgtEl>
                </p:cond>
              </p:nextCondLst>
            </p:seq>
            <p:seq concurrent="1" nextAc="seek">
              <p:cTn id="3778" restart="whenNotActive" fill="hold" evtFilter="cancelBubble" nodeType="interactiveSeq">
                <p:stCondLst>
                  <p:cond evt="onClick" delay="0">
                    <p:tgtEl>
                      <p:spTgt spid="402"/>
                    </p:tgtEl>
                  </p:cond>
                </p:stCondLst>
                <p:endSync evt="end" delay="0">
                  <p:rtn val="all"/>
                </p:endSync>
                <p:childTnLst>
                  <p:par>
                    <p:cTn id="3779" fill="hold">
                      <p:stCondLst>
                        <p:cond delay="0"/>
                      </p:stCondLst>
                      <p:childTnLst>
                        <p:par>
                          <p:cTn id="3780" fill="hold">
                            <p:stCondLst>
                              <p:cond delay="0"/>
                            </p:stCondLst>
                            <p:childTnLst>
                              <p:par>
                                <p:cTn id="3781" presetID="1" presetClass="exit" presetSubtype="0" fill="hold" grpId="1" nodeType="clickEffect">
                                  <p:stCondLst>
                                    <p:cond delay="0"/>
                                  </p:stCondLst>
                                  <p:childTnLst>
                                    <p:set>
                                      <p:cBhvr>
                                        <p:cTn id="3782" dur="1" fill="hold">
                                          <p:stCondLst>
                                            <p:cond delay="0"/>
                                          </p:stCondLst>
                                        </p:cTn>
                                        <p:tgtEl>
                                          <p:spTgt spid="402"/>
                                        </p:tgtEl>
                                        <p:attrNameLst>
                                          <p:attrName>style.visibility</p:attrName>
                                        </p:attrNameLst>
                                      </p:cBhvr>
                                      <p:to>
                                        <p:strVal val="hidden"/>
                                      </p:to>
                                    </p:set>
                                  </p:childTnLst>
                                </p:cTn>
                              </p:par>
                              <p:par>
                                <p:cTn id="3783" presetID="1" presetClass="exit" presetSubtype="0" fill="hold" grpId="4" nodeType="withEffect">
                                  <p:stCondLst>
                                    <p:cond delay="0"/>
                                  </p:stCondLst>
                                  <p:childTnLst>
                                    <p:set>
                                      <p:cBhvr>
                                        <p:cTn id="3784" dur="1" fill="hold">
                                          <p:stCondLst>
                                            <p:cond delay="0"/>
                                          </p:stCondLst>
                                        </p:cTn>
                                        <p:tgtEl>
                                          <p:spTgt spid="383"/>
                                        </p:tgtEl>
                                        <p:attrNameLst>
                                          <p:attrName>style.visibility</p:attrName>
                                        </p:attrNameLst>
                                      </p:cBhvr>
                                      <p:to>
                                        <p:strVal val="hidden"/>
                                      </p:to>
                                    </p:set>
                                  </p:childTnLst>
                                </p:cTn>
                              </p:par>
                              <p:par>
                                <p:cTn id="3785" presetID="10" presetClass="entr" presetSubtype="0" fill="hold" grpId="8" nodeType="withEffect">
                                  <p:stCondLst>
                                    <p:cond delay="0"/>
                                  </p:stCondLst>
                                  <p:childTnLst>
                                    <p:set>
                                      <p:cBhvr>
                                        <p:cTn id="3786" dur="1" fill="hold">
                                          <p:stCondLst>
                                            <p:cond delay="0"/>
                                          </p:stCondLst>
                                        </p:cTn>
                                        <p:tgtEl>
                                          <p:spTgt spid="392"/>
                                        </p:tgtEl>
                                        <p:attrNameLst>
                                          <p:attrName>style.visibility</p:attrName>
                                        </p:attrNameLst>
                                      </p:cBhvr>
                                      <p:to>
                                        <p:strVal val="visible"/>
                                      </p:to>
                                    </p:set>
                                    <p:animEffect transition="in" filter="fade">
                                      <p:cBhvr>
                                        <p:cTn id="3787" dur="500"/>
                                        <p:tgtEl>
                                          <p:spTgt spid="392"/>
                                        </p:tgtEl>
                                      </p:cBhvr>
                                    </p:animEffect>
                                  </p:childTnLst>
                                </p:cTn>
                              </p:par>
                            </p:childTnLst>
                          </p:cTn>
                        </p:par>
                      </p:childTnLst>
                    </p:cTn>
                  </p:par>
                </p:childTnLst>
              </p:cTn>
              <p:nextCondLst>
                <p:cond evt="onClick" delay="0">
                  <p:tgtEl>
                    <p:spTgt spid="402"/>
                  </p:tgtEl>
                </p:cond>
              </p:nextCondLst>
            </p:seq>
            <p:seq concurrent="1" nextAc="seek">
              <p:cTn id="3788" restart="whenNotActive" fill="hold" evtFilter="cancelBubble" nodeType="interactiveSeq">
                <p:stCondLst>
                  <p:cond evt="onClick" delay="0">
                    <p:tgtEl>
                      <p:spTgt spid="403"/>
                    </p:tgtEl>
                  </p:cond>
                </p:stCondLst>
                <p:endSync evt="end" delay="0">
                  <p:rtn val="all"/>
                </p:endSync>
                <p:childTnLst>
                  <p:par>
                    <p:cTn id="3789" fill="hold">
                      <p:stCondLst>
                        <p:cond delay="0"/>
                      </p:stCondLst>
                      <p:childTnLst>
                        <p:par>
                          <p:cTn id="3790" fill="hold">
                            <p:stCondLst>
                              <p:cond delay="0"/>
                            </p:stCondLst>
                            <p:childTnLst>
                              <p:par>
                                <p:cTn id="3791" presetID="1" presetClass="exit" presetSubtype="0" fill="hold" grpId="1" nodeType="clickEffect">
                                  <p:stCondLst>
                                    <p:cond delay="0"/>
                                  </p:stCondLst>
                                  <p:childTnLst>
                                    <p:set>
                                      <p:cBhvr>
                                        <p:cTn id="3792" dur="1" fill="hold">
                                          <p:stCondLst>
                                            <p:cond delay="0"/>
                                          </p:stCondLst>
                                        </p:cTn>
                                        <p:tgtEl>
                                          <p:spTgt spid="403"/>
                                        </p:tgtEl>
                                        <p:attrNameLst>
                                          <p:attrName>style.visibility</p:attrName>
                                        </p:attrNameLst>
                                      </p:cBhvr>
                                      <p:to>
                                        <p:strVal val="hidden"/>
                                      </p:to>
                                    </p:set>
                                  </p:childTnLst>
                                </p:cTn>
                              </p:par>
                              <p:par>
                                <p:cTn id="3793" presetID="1" presetClass="exit" presetSubtype="0" fill="hold" grpId="5" nodeType="withEffect">
                                  <p:stCondLst>
                                    <p:cond delay="0"/>
                                  </p:stCondLst>
                                  <p:childTnLst>
                                    <p:set>
                                      <p:cBhvr>
                                        <p:cTn id="3794" dur="1" fill="hold">
                                          <p:stCondLst>
                                            <p:cond delay="0"/>
                                          </p:stCondLst>
                                        </p:cTn>
                                        <p:tgtEl>
                                          <p:spTgt spid="383"/>
                                        </p:tgtEl>
                                        <p:attrNameLst>
                                          <p:attrName>style.visibility</p:attrName>
                                        </p:attrNameLst>
                                      </p:cBhvr>
                                      <p:to>
                                        <p:strVal val="hidden"/>
                                      </p:to>
                                    </p:set>
                                  </p:childTnLst>
                                </p:cTn>
                              </p:par>
                              <p:par>
                                <p:cTn id="3795" presetID="10" presetClass="entr" presetSubtype="0" fill="hold" grpId="7" nodeType="withEffect">
                                  <p:stCondLst>
                                    <p:cond delay="0"/>
                                  </p:stCondLst>
                                  <p:childTnLst>
                                    <p:set>
                                      <p:cBhvr>
                                        <p:cTn id="3796" dur="1" fill="hold">
                                          <p:stCondLst>
                                            <p:cond delay="0"/>
                                          </p:stCondLst>
                                        </p:cTn>
                                        <p:tgtEl>
                                          <p:spTgt spid="392"/>
                                        </p:tgtEl>
                                        <p:attrNameLst>
                                          <p:attrName>style.visibility</p:attrName>
                                        </p:attrNameLst>
                                      </p:cBhvr>
                                      <p:to>
                                        <p:strVal val="visible"/>
                                      </p:to>
                                    </p:set>
                                    <p:animEffect transition="in" filter="fade">
                                      <p:cBhvr>
                                        <p:cTn id="3797" dur="500"/>
                                        <p:tgtEl>
                                          <p:spTgt spid="392"/>
                                        </p:tgtEl>
                                      </p:cBhvr>
                                    </p:animEffect>
                                  </p:childTnLst>
                                </p:cTn>
                              </p:par>
                            </p:childTnLst>
                          </p:cTn>
                        </p:par>
                      </p:childTnLst>
                    </p:cTn>
                  </p:par>
                </p:childTnLst>
              </p:cTn>
              <p:nextCondLst>
                <p:cond evt="onClick" delay="0">
                  <p:tgtEl>
                    <p:spTgt spid="403"/>
                  </p:tgtEl>
                </p:cond>
              </p:nextCondLst>
            </p:seq>
            <p:seq concurrent="1" nextAc="seek">
              <p:cTn id="3798" restart="whenNotActive" fill="hold" evtFilter="cancelBubble" nodeType="interactiveSeq">
                <p:stCondLst>
                  <p:cond evt="onClick" delay="0">
                    <p:tgtEl>
                      <p:spTgt spid="405"/>
                    </p:tgtEl>
                  </p:cond>
                </p:stCondLst>
                <p:endSync evt="end" delay="0">
                  <p:rtn val="all"/>
                </p:endSync>
                <p:childTnLst>
                  <p:par>
                    <p:cTn id="3799" fill="hold">
                      <p:stCondLst>
                        <p:cond delay="0"/>
                      </p:stCondLst>
                      <p:childTnLst>
                        <p:par>
                          <p:cTn id="3800" fill="hold">
                            <p:stCondLst>
                              <p:cond delay="0"/>
                            </p:stCondLst>
                            <p:childTnLst>
                              <p:par>
                                <p:cTn id="3801" presetID="1" presetClass="entr" presetSubtype="0" fill="hold" grpId="0" nodeType="clickEffect">
                                  <p:stCondLst>
                                    <p:cond delay="0"/>
                                  </p:stCondLst>
                                  <p:childTnLst>
                                    <p:set>
                                      <p:cBhvr>
                                        <p:cTn id="3802" dur="1" fill="hold">
                                          <p:stCondLst>
                                            <p:cond delay="0"/>
                                          </p:stCondLst>
                                        </p:cTn>
                                        <p:tgtEl>
                                          <p:spTgt spid="411"/>
                                        </p:tgtEl>
                                        <p:attrNameLst>
                                          <p:attrName>style.visibility</p:attrName>
                                        </p:attrNameLst>
                                      </p:cBhvr>
                                      <p:to>
                                        <p:strVal val="visible"/>
                                      </p:to>
                                    </p:set>
                                  </p:childTnLst>
                                </p:cTn>
                              </p:par>
                              <p:par>
                                <p:cTn id="3803" presetID="1" presetClass="entr" presetSubtype="0" fill="hold" grpId="2" nodeType="withEffect">
                                  <p:stCondLst>
                                    <p:cond delay="0"/>
                                  </p:stCondLst>
                                  <p:childTnLst>
                                    <p:set>
                                      <p:cBhvr>
                                        <p:cTn id="3804" dur="1" fill="hold">
                                          <p:stCondLst>
                                            <p:cond delay="0"/>
                                          </p:stCondLst>
                                        </p:cTn>
                                        <p:tgtEl>
                                          <p:spTgt spid="382"/>
                                        </p:tgtEl>
                                        <p:attrNameLst>
                                          <p:attrName>style.visibility</p:attrName>
                                        </p:attrNameLst>
                                      </p:cBhvr>
                                      <p:to>
                                        <p:strVal val="visible"/>
                                      </p:to>
                                    </p:set>
                                  </p:childTnLst>
                                </p:cTn>
                              </p:par>
                              <p:par>
                                <p:cTn id="3805" presetID="10" presetClass="exit" presetSubtype="0" fill="hold" grpId="1" nodeType="withEffect">
                                  <p:stCondLst>
                                    <p:cond delay="0"/>
                                  </p:stCondLst>
                                  <p:childTnLst>
                                    <p:animEffect transition="out" filter="fade">
                                      <p:cBhvr>
                                        <p:cTn id="3806" dur="500"/>
                                        <p:tgtEl>
                                          <p:spTgt spid="390"/>
                                        </p:tgtEl>
                                      </p:cBhvr>
                                    </p:animEffect>
                                    <p:set>
                                      <p:cBhvr>
                                        <p:cTn id="3807"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5"/>
                  </p:tgtEl>
                </p:cond>
              </p:nextCondLst>
            </p:seq>
            <p:seq concurrent="1" nextAc="seek">
              <p:cTn id="3808" restart="whenNotActive" fill="hold" evtFilter="cancelBubble" nodeType="interactiveSeq">
                <p:stCondLst>
                  <p:cond evt="onClick" delay="0">
                    <p:tgtEl>
                      <p:spTgt spid="406"/>
                    </p:tgtEl>
                  </p:cond>
                </p:stCondLst>
                <p:endSync evt="end" delay="0">
                  <p:rtn val="all"/>
                </p:endSync>
                <p:childTnLst>
                  <p:par>
                    <p:cTn id="3809" fill="hold">
                      <p:stCondLst>
                        <p:cond delay="0"/>
                      </p:stCondLst>
                      <p:childTnLst>
                        <p:par>
                          <p:cTn id="3810" fill="hold">
                            <p:stCondLst>
                              <p:cond delay="0"/>
                            </p:stCondLst>
                            <p:childTnLst>
                              <p:par>
                                <p:cTn id="3811" presetID="1" presetClass="entr" presetSubtype="0" fill="hold" grpId="0" nodeType="clickEffect">
                                  <p:stCondLst>
                                    <p:cond delay="0"/>
                                  </p:stCondLst>
                                  <p:childTnLst>
                                    <p:set>
                                      <p:cBhvr>
                                        <p:cTn id="3812" dur="1" fill="hold">
                                          <p:stCondLst>
                                            <p:cond delay="0"/>
                                          </p:stCondLst>
                                        </p:cTn>
                                        <p:tgtEl>
                                          <p:spTgt spid="412"/>
                                        </p:tgtEl>
                                        <p:attrNameLst>
                                          <p:attrName>style.visibility</p:attrName>
                                        </p:attrNameLst>
                                      </p:cBhvr>
                                      <p:to>
                                        <p:strVal val="visible"/>
                                      </p:to>
                                    </p:set>
                                  </p:childTnLst>
                                </p:cTn>
                              </p:par>
                              <p:par>
                                <p:cTn id="3813" presetID="10" presetClass="exit" presetSubtype="0" fill="hold" grpId="2" nodeType="withEffect">
                                  <p:stCondLst>
                                    <p:cond delay="0"/>
                                  </p:stCondLst>
                                  <p:childTnLst>
                                    <p:animEffect transition="out" filter="fade">
                                      <p:cBhvr>
                                        <p:cTn id="3814" dur="500"/>
                                        <p:tgtEl>
                                          <p:spTgt spid="390"/>
                                        </p:tgtEl>
                                      </p:cBhvr>
                                    </p:animEffect>
                                    <p:set>
                                      <p:cBhvr>
                                        <p:cTn id="3815"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6"/>
                  </p:tgtEl>
                </p:cond>
              </p:nextCondLst>
            </p:seq>
            <p:seq concurrent="1" nextAc="seek">
              <p:cTn id="3816" restart="whenNotActive" fill="hold" evtFilter="cancelBubble" nodeType="interactiveSeq">
                <p:stCondLst>
                  <p:cond evt="onClick" delay="0">
                    <p:tgtEl>
                      <p:spTgt spid="407"/>
                    </p:tgtEl>
                  </p:cond>
                </p:stCondLst>
                <p:endSync evt="end" delay="0">
                  <p:rtn val="all"/>
                </p:endSync>
                <p:childTnLst>
                  <p:par>
                    <p:cTn id="3817" fill="hold">
                      <p:stCondLst>
                        <p:cond delay="0"/>
                      </p:stCondLst>
                      <p:childTnLst>
                        <p:par>
                          <p:cTn id="3818" fill="hold">
                            <p:stCondLst>
                              <p:cond delay="0"/>
                            </p:stCondLst>
                            <p:childTnLst>
                              <p:par>
                                <p:cTn id="3819" presetID="1" presetClass="entr" presetSubtype="0" fill="hold" grpId="1" nodeType="clickEffect">
                                  <p:stCondLst>
                                    <p:cond delay="0"/>
                                  </p:stCondLst>
                                  <p:childTnLst>
                                    <p:set>
                                      <p:cBhvr>
                                        <p:cTn id="3820" dur="1" fill="hold">
                                          <p:stCondLst>
                                            <p:cond delay="0"/>
                                          </p:stCondLst>
                                        </p:cTn>
                                        <p:tgtEl>
                                          <p:spTgt spid="413"/>
                                        </p:tgtEl>
                                        <p:attrNameLst>
                                          <p:attrName>style.visibility</p:attrName>
                                        </p:attrNameLst>
                                      </p:cBhvr>
                                      <p:to>
                                        <p:strVal val="visible"/>
                                      </p:to>
                                    </p:set>
                                  </p:childTnLst>
                                </p:cTn>
                              </p:par>
                              <p:par>
                                <p:cTn id="3821" presetID="10" presetClass="exit" presetSubtype="0" fill="hold" grpId="5" nodeType="withEffect">
                                  <p:stCondLst>
                                    <p:cond delay="0"/>
                                  </p:stCondLst>
                                  <p:childTnLst>
                                    <p:animEffect transition="out" filter="fade">
                                      <p:cBhvr>
                                        <p:cTn id="3822" dur="500"/>
                                        <p:tgtEl>
                                          <p:spTgt spid="390"/>
                                        </p:tgtEl>
                                      </p:cBhvr>
                                    </p:animEffect>
                                    <p:set>
                                      <p:cBhvr>
                                        <p:cTn id="3823"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7"/>
                  </p:tgtEl>
                </p:cond>
              </p:nextCondLst>
            </p:seq>
            <p:seq concurrent="1" nextAc="seek">
              <p:cTn id="3824" restart="whenNotActive" fill="hold" evtFilter="cancelBubble" nodeType="interactiveSeq">
                <p:stCondLst>
                  <p:cond evt="onClick" delay="0">
                    <p:tgtEl>
                      <p:spTgt spid="409"/>
                    </p:tgtEl>
                  </p:cond>
                </p:stCondLst>
                <p:endSync evt="end" delay="0">
                  <p:rtn val="all"/>
                </p:endSync>
                <p:childTnLst>
                  <p:par>
                    <p:cTn id="3825" fill="hold">
                      <p:stCondLst>
                        <p:cond delay="0"/>
                      </p:stCondLst>
                      <p:childTnLst>
                        <p:par>
                          <p:cTn id="3826" fill="hold">
                            <p:stCondLst>
                              <p:cond delay="0"/>
                            </p:stCondLst>
                            <p:childTnLst>
                              <p:par>
                                <p:cTn id="3827" presetID="1" presetClass="entr" presetSubtype="0" fill="hold" grpId="0" nodeType="clickEffect">
                                  <p:stCondLst>
                                    <p:cond delay="0"/>
                                  </p:stCondLst>
                                  <p:childTnLst>
                                    <p:set>
                                      <p:cBhvr>
                                        <p:cTn id="3828" dur="1" fill="hold">
                                          <p:stCondLst>
                                            <p:cond delay="0"/>
                                          </p:stCondLst>
                                        </p:cTn>
                                        <p:tgtEl>
                                          <p:spTgt spid="415"/>
                                        </p:tgtEl>
                                        <p:attrNameLst>
                                          <p:attrName>style.visibility</p:attrName>
                                        </p:attrNameLst>
                                      </p:cBhvr>
                                      <p:to>
                                        <p:strVal val="visible"/>
                                      </p:to>
                                    </p:set>
                                  </p:childTnLst>
                                </p:cTn>
                              </p:par>
                              <p:par>
                                <p:cTn id="3829" presetID="1" presetClass="entr" presetSubtype="0" fill="hold" grpId="0" nodeType="withEffect">
                                  <p:stCondLst>
                                    <p:cond delay="0"/>
                                  </p:stCondLst>
                                  <p:childTnLst>
                                    <p:set>
                                      <p:cBhvr>
                                        <p:cTn id="3830" dur="1" fill="hold">
                                          <p:stCondLst>
                                            <p:cond delay="0"/>
                                          </p:stCondLst>
                                        </p:cTn>
                                        <p:tgtEl>
                                          <p:spTgt spid="382"/>
                                        </p:tgtEl>
                                        <p:attrNameLst>
                                          <p:attrName>style.visibility</p:attrName>
                                        </p:attrNameLst>
                                      </p:cBhvr>
                                      <p:to>
                                        <p:strVal val="visible"/>
                                      </p:to>
                                    </p:set>
                                  </p:childTnLst>
                                </p:cTn>
                              </p:par>
                              <p:par>
                                <p:cTn id="3831" presetID="10" presetClass="exit" presetSubtype="0" fill="hold" grpId="4" nodeType="withEffect">
                                  <p:stCondLst>
                                    <p:cond delay="0"/>
                                  </p:stCondLst>
                                  <p:childTnLst>
                                    <p:animEffect transition="out" filter="fade">
                                      <p:cBhvr>
                                        <p:cTn id="3832" dur="500"/>
                                        <p:tgtEl>
                                          <p:spTgt spid="390"/>
                                        </p:tgtEl>
                                      </p:cBhvr>
                                    </p:animEffect>
                                    <p:set>
                                      <p:cBhvr>
                                        <p:cTn id="3833"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9"/>
                  </p:tgtEl>
                </p:cond>
              </p:nextCondLst>
            </p:seq>
            <p:seq concurrent="1" nextAc="seek">
              <p:cTn id="3834" restart="whenNotActive" fill="hold" evtFilter="cancelBubble" nodeType="interactiveSeq">
                <p:stCondLst>
                  <p:cond evt="onClick" delay="0">
                    <p:tgtEl>
                      <p:spTgt spid="410"/>
                    </p:tgtEl>
                  </p:cond>
                </p:stCondLst>
                <p:endSync evt="end" delay="0">
                  <p:rtn val="all"/>
                </p:endSync>
                <p:childTnLst>
                  <p:par>
                    <p:cTn id="3835" fill="hold">
                      <p:stCondLst>
                        <p:cond delay="0"/>
                      </p:stCondLst>
                      <p:childTnLst>
                        <p:par>
                          <p:cTn id="3836" fill="hold">
                            <p:stCondLst>
                              <p:cond delay="0"/>
                            </p:stCondLst>
                            <p:childTnLst>
                              <p:par>
                                <p:cTn id="3837" presetID="1" presetClass="entr" presetSubtype="0" fill="hold" grpId="0" nodeType="clickEffect">
                                  <p:stCondLst>
                                    <p:cond delay="0"/>
                                  </p:stCondLst>
                                  <p:childTnLst>
                                    <p:set>
                                      <p:cBhvr>
                                        <p:cTn id="3838" dur="1" fill="hold">
                                          <p:stCondLst>
                                            <p:cond delay="0"/>
                                          </p:stCondLst>
                                        </p:cTn>
                                        <p:tgtEl>
                                          <p:spTgt spid="416"/>
                                        </p:tgtEl>
                                        <p:attrNameLst>
                                          <p:attrName>style.visibility</p:attrName>
                                        </p:attrNameLst>
                                      </p:cBhvr>
                                      <p:to>
                                        <p:strVal val="visible"/>
                                      </p:to>
                                    </p:set>
                                  </p:childTnLst>
                                </p:cTn>
                              </p:par>
                              <p:par>
                                <p:cTn id="3839" presetID="1" presetClass="entr" presetSubtype="0" fill="hold" grpId="1" nodeType="withEffect">
                                  <p:stCondLst>
                                    <p:cond delay="0"/>
                                  </p:stCondLst>
                                  <p:childTnLst>
                                    <p:set>
                                      <p:cBhvr>
                                        <p:cTn id="3840" dur="1" fill="hold">
                                          <p:stCondLst>
                                            <p:cond delay="0"/>
                                          </p:stCondLst>
                                        </p:cTn>
                                        <p:tgtEl>
                                          <p:spTgt spid="382"/>
                                        </p:tgtEl>
                                        <p:attrNameLst>
                                          <p:attrName>style.visibility</p:attrName>
                                        </p:attrNameLst>
                                      </p:cBhvr>
                                      <p:to>
                                        <p:strVal val="visible"/>
                                      </p:to>
                                    </p:set>
                                  </p:childTnLst>
                                </p:cTn>
                              </p:par>
                              <p:par>
                                <p:cTn id="3841" presetID="10" presetClass="exit" presetSubtype="0" fill="hold" grpId="3" nodeType="withEffect">
                                  <p:stCondLst>
                                    <p:cond delay="0"/>
                                  </p:stCondLst>
                                  <p:childTnLst>
                                    <p:animEffect transition="out" filter="fade">
                                      <p:cBhvr>
                                        <p:cTn id="3842" dur="500"/>
                                        <p:tgtEl>
                                          <p:spTgt spid="390"/>
                                        </p:tgtEl>
                                      </p:cBhvr>
                                    </p:animEffect>
                                    <p:set>
                                      <p:cBhvr>
                                        <p:cTn id="3843"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10"/>
                  </p:tgtEl>
                </p:cond>
              </p:nextCondLst>
            </p:seq>
            <p:seq concurrent="1" nextAc="seek">
              <p:cTn id="3844" restart="whenNotActive" fill="hold" evtFilter="cancelBubble" nodeType="interactiveSeq">
                <p:stCondLst>
                  <p:cond evt="onClick" delay="0">
                    <p:tgtEl>
                      <p:spTgt spid="408"/>
                    </p:tgtEl>
                  </p:cond>
                </p:stCondLst>
                <p:endSync evt="end" delay="0">
                  <p:rtn val="all"/>
                </p:endSync>
                <p:childTnLst>
                  <p:par>
                    <p:cTn id="3845" fill="hold">
                      <p:stCondLst>
                        <p:cond delay="0"/>
                      </p:stCondLst>
                      <p:childTnLst>
                        <p:par>
                          <p:cTn id="3846" fill="hold">
                            <p:stCondLst>
                              <p:cond delay="0"/>
                            </p:stCondLst>
                            <p:childTnLst>
                              <p:par>
                                <p:cTn id="3847" presetID="1" presetClass="entr" presetSubtype="0" fill="hold" grpId="0" nodeType="clickEffect">
                                  <p:stCondLst>
                                    <p:cond delay="0"/>
                                  </p:stCondLst>
                                  <p:childTnLst>
                                    <p:set>
                                      <p:cBhvr>
                                        <p:cTn id="3848" dur="1" fill="hold">
                                          <p:stCondLst>
                                            <p:cond delay="0"/>
                                          </p:stCondLst>
                                        </p:cTn>
                                        <p:tgtEl>
                                          <p:spTgt spid="414"/>
                                        </p:tgtEl>
                                        <p:attrNameLst>
                                          <p:attrName>style.visibility</p:attrName>
                                        </p:attrNameLst>
                                      </p:cBhvr>
                                      <p:to>
                                        <p:strVal val="visible"/>
                                      </p:to>
                                    </p:set>
                                  </p:childTnLst>
                                </p:cTn>
                              </p:par>
                              <p:par>
                                <p:cTn id="3849" presetID="1" presetClass="entr" presetSubtype="0" fill="hold" grpId="0" nodeType="withEffect">
                                  <p:stCondLst>
                                    <p:cond delay="0"/>
                                  </p:stCondLst>
                                  <p:childTnLst>
                                    <p:set>
                                      <p:cBhvr>
                                        <p:cTn id="3850" dur="1" fill="hold">
                                          <p:stCondLst>
                                            <p:cond delay="0"/>
                                          </p:stCondLst>
                                        </p:cTn>
                                        <p:tgtEl>
                                          <p:spTgt spid="387"/>
                                        </p:tgtEl>
                                        <p:attrNameLst>
                                          <p:attrName>style.visibility</p:attrName>
                                        </p:attrNameLst>
                                      </p:cBhvr>
                                      <p:to>
                                        <p:strVal val="visible"/>
                                      </p:to>
                                    </p:set>
                                  </p:childTnLst>
                                </p:cTn>
                              </p:par>
                              <p:par>
                                <p:cTn id="3851" presetID="10" presetClass="exit" presetSubtype="0" fill="hold" grpId="0" nodeType="withEffect">
                                  <p:stCondLst>
                                    <p:cond delay="0"/>
                                  </p:stCondLst>
                                  <p:childTnLst>
                                    <p:animEffect transition="out" filter="fade">
                                      <p:cBhvr>
                                        <p:cTn id="3852" dur="500"/>
                                        <p:tgtEl>
                                          <p:spTgt spid="390"/>
                                        </p:tgtEl>
                                      </p:cBhvr>
                                    </p:animEffect>
                                    <p:set>
                                      <p:cBhvr>
                                        <p:cTn id="3853"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8"/>
                  </p:tgtEl>
                </p:cond>
              </p:nextCondLst>
            </p:seq>
            <p:seq concurrent="1" nextAc="seek">
              <p:cTn id="3854" restart="whenNotActive" fill="hold" evtFilter="cancelBubble" nodeType="interactiveSeq">
                <p:stCondLst>
                  <p:cond evt="onClick" delay="0">
                    <p:tgtEl>
                      <p:spTgt spid="416"/>
                    </p:tgtEl>
                  </p:cond>
                </p:stCondLst>
                <p:endSync evt="end" delay="0">
                  <p:rtn val="all"/>
                </p:endSync>
                <p:childTnLst>
                  <p:par>
                    <p:cTn id="3855" fill="hold">
                      <p:stCondLst>
                        <p:cond delay="0"/>
                      </p:stCondLst>
                      <p:childTnLst>
                        <p:par>
                          <p:cTn id="3856" fill="hold">
                            <p:stCondLst>
                              <p:cond delay="0"/>
                            </p:stCondLst>
                            <p:childTnLst>
                              <p:par>
                                <p:cTn id="3857" presetID="1" presetClass="exit" presetSubtype="0" fill="hold" grpId="1" nodeType="clickEffect">
                                  <p:stCondLst>
                                    <p:cond delay="0"/>
                                  </p:stCondLst>
                                  <p:childTnLst>
                                    <p:set>
                                      <p:cBhvr>
                                        <p:cTn id="3858" dur="1" fill="hold">
                                          <p:stCondLst>
                                            <p:cond delay="0"/>
                                          </p:stCondLst>
                                        </p:cTn>
                                        <p:tgtEl>
                                          <p:spTgt spid="416"/>
                                        </p:tgtEl>
                                        <p:attrNameLst>
                                          <p:attrName>style.visibility</p:attrName>
                                        </p:attrNameLst>
                                      </p:cBhvr>
                                      <p:to>
                                        <p:strVal val="hidden"/>
                                      </p:to>
                                    </p:set>
                                  </p:childTnLst>
                                </p:cTn>
                              </p:par>
                              <p:par>
                                <p:cTn id="3859" presetID="1" presetClass="exit" presetSubtype="0" fill="hold" grpId="4" nodeType="withEffect">
                                  <p:stCondLst>
                                    <p:cond delay="0"/>
                                  </p:stCondLst>
                                  <p:childTnLst>
                                    <p:set>
                                      <p:cBhvr>
                                        <p:cTn id="3860" dur="1" fill="hold">
                                          <p:stCondLst>
                                            <p:cond delay="0"/>
                                          </p:stCondLst>
                                        </p:cTn>
                                        <p:tgtEl>
                                          <p:spTgt spid="382"/>
                                        </p:tgtEl>
                                        <p:attrNameLst>
                                          <p:attrName>style.visibility</p:attrName>
                                        </p:attrNameLst>
                                      </p:cBhvr>
                                      <p:to>
                                        <p:strVal val="hidden"/>
                                      </p:to>
                                    </p:set>
                                  </p:childTnLst>
                                </p:cTn>
                              </p:par>
                              <p:par>
                                <p:cTn id="3861" presetID="10" presetClass="entr" presetSubtype="0" fill="hold" grpId="6" nodeType="withEffect">
                                  <p:stCondLst>
                                    <p:cond delay="0"/>
                                  </p:stCondLst>
                                  <p:childTnLst>
                                    <p:set>
                                      <p:cBhvr>
                                        <p:cTn id="3862" dur="1" fill="hold">
                                          <p:stCondLst>
                                            <p:cond delay="0"/>
                                          </p:stCondLst>
                                        </p:cTn>
                                        <p:tgtEl>
                                          <p:spTgt spid="390"/>
                                        </p:tgtEl>
                                        <p:attrNameLst>
                                          <p:attrName>style.visibility</p:attrName>
                                        </p:attrNameLst>
                                      </p:cBhvr>
                                      <p:to>
                                        <p:strVal val="visible"/>
                                      </p:to>
                                    </p:set>
                                    <p:animEffect transition="in" filter="fade">
                                      <p:cBhvr>
                                        <p:cTn id="3863" dur="500"/>
                                        <p:tgtEl>
                                          <p:spTgt spid="390"/>
                                        </p:tgtEl>
                                      </p:cBhvr>
                                    </p:animEffect>
                                  </p:childTnLst>
                                </p:cTn>
                              </p:par>
                            </p:childTnLst>
                          </p:cTn>
                        </p:par>
                      </p:childTnLst>
                    </p:cTn>
                  </p:par>
                </p:childTnLst>
              </p:cTn>
              <p:nextCondLst>
                <p:cond evt="onClick" delay="0">
                  <p:tgtEl>
                    <p:spTgt spid="416"/>
                  </p:tgtEl>
                </p:cond>
              </p:nextCondLst>
            </p:seq>
            <p:seq concurrent="1" nextAc="seek">
              <p:cTn id="3864" restart="whenNotActive" fill="hold" evtFilter="cancelBubble" nodeType="interactiveSeq">
                <p:stCondLst>
                  <p:cond evt="onClick" delay="0">
                    <p:tgtEl>
                      <p:spTgt spid="411"/>
                    </p:tgtEl>
                  </p:cond>
                </p:stCondLst>
                <p:endSync evt="end" delay="0">
                  <p:rtn val="all"/>
                </p:endSync>
                <p:childTnLst>
                  <p:par>
                    <p:cTn id="3865" fill="hold">
                      <p:stCondLst>
                        <p:cond delay="0"/>
                      </p:stCondLst>
                      <p:childTnLst>
                        <p:par>
                          <p:cTn id="3866" fill="hold">
                            <p:stCondLst>
                              <p:cond delay="0"/>
                            </p:stCondLst>
                            <p:childTnLst>
                              <p:par>
                                <p:cTn id="3867" presetID="1" presetClass="exit" presetSubtype="0" fill="hold" grpId="1" nodeType="clickEffect">
                                  <p:stCondLst>
                                    <p:cond delay="0"/>
                                  </p:stCondLst>
                                  <p:childTnLst>
                                    <p:set>
                                      <p:cBhvr>
                                        <p:cTn id="3868" dur="1" fill="hold">
                                          <p:stCondLst>
                                            <p:cond delay="0"/>
                                          </p:stCondLst>
                                        </p:cTn>
                                        <p:tgtEl>
                                          <p:spTgt spid="411"/>
                                        </p:tgtEl>
                                        <p:attrNameLst>
                                          <p:attrName>style.visibility</p:attrName>
                                        </p:attrNameLst>
                                      </p:cBhvr>
                                      <p:to>
                                        <p:strVal val="hidden"/>
                                      </p:to>
                                    </p:set>
                                  </p:childTnLst>
                                </p:cTn>
                              </p:par>
                              <p:par>
                                <p:cTn id="3869" presetID="1" presetClass="exit" presetSubtype="0" fill="hold" grpId="5" nodeType="withEffect">
                                  <p:stCondLst>
                                    <p:cond delay="0"/>
                                  </p:stCondLst>
                                  <p:childTnLst>
                                    <p:set>
                                      <p:cBhvr>
                                        <p:cTn id="3870" dur="1" fill="hold">
                                          <p:stCondLst>
                                            <p:cond delay="0"/>
                                          </p:stCondLst>
                                        </p:cTn>
                                        <p:tgtEl>
                                          <p:spTgt spid="382"/>
                                        </p:tgtEl>
                                        <p:attrNameLst>
                                          <p:attrName>style.visibility</p:attrName>
                                        </p:attrNameLst>
                                      </p:cBhvr>
                                      <p:to>
                                        <p:strVal val="hidden"/>
                                      </p:to>
                                    </p:set>
                                  </p:childTnLst>
                                </p:cTn>
                              </p:par>
                              <p:par>
                                <p:cTn id="3871" presetID="10" presetClass="entr" presetSubtype="0" fill="hold" grpId="7" nodeType="withEffect">
                                  <p:stCondLst>
                                    <p:cond delay="0"/>
                                  </p:stCondLst>
                                  <p:childTnLst>
                                    <p:set>
                                      <p:cBhvr>
                                        <p:cTn id="3872" dur="1" fill="hold">
                                          <p:stCondLst>
                                            <p:cond delay="0"/>
                                          </p:stCondLst>
                                        </p:cTn>
                                        <p:tgtEl>
                                          <p:spTgt spid="390"/>
                                        </p:tgtEl>
                                        <p:attrNameLst>
                                          <p:attrName>style.visibility</p:attrName>
                                        </p:attrNameLst>
                                      </p:cBhvr>
                                      <p:to>
                                        <p:strVal val="visible"/>
                                      </p:to>
                                    </p:set>
                                    <p:animEffect transition="in" filter="fade">
                                      <p:cBhvr>
                                        <p:cTn id="3873" dur="500"/>
                                        <p:tgtEl>
                                          <p:spTgt spid="390"/>
                                        </p:tgtEl>
                                      </p:cBhvr>
                                    </p:animEffect>
                                  </p:childTnLst>
                                </p:cTn>
                              </p:par>
                            </p:childTnLst>
                          </p:cTn>
                        </p:par>
                      </p:childTnLst>
                    </p:cTn>
                  </p:par>
                </p:childTnLst>
              </p:cTn>
              <p:nextCondLst>
                <p:cond evt="onClick" delay="0">
                  <p:tgtEl>
                    <p:spTgt spid="411"/>
                  </p:tgtEl>
                </p:cond>
              </p:nextCondLst>
            </p:seq>
            <p:seq concurrent="1" nextAc="seek">
              <p:cTn id="3874" restart="whenNotActive" fill="hold" evtFilter="cancelBubble" nodeType="interactiveSeq">
                <p:stCondLst>
                  <p:cond evt="onClick" delay="0">
                    <p:tgtEl>
                      <p:spTgt spid="412"/>
                    </p:tgtEl>
                  </p:cond>
                </p:stCondLst>
                <p:endSync evt="end" delay="0">
                  <p:rtn val="all"/>
                </p:endSync>
                <p:childTnLst>
                  <p:par>
                    <p:cTn id="3875" fill="hold">
                      <p:stCondLst>
                        <p:cond delay="0"/>
                      </p:stCondLst>
                      <p:childTnLst>
                        <p:par>
                          <p:cTn id="3876" fill="hold">
                            <p:stCondLst>
                              <p:cond delay="0"/>
                            </p:stCondLst>
                            <p:childTnLst>
                              <p:par>
                                <p:cTn id="3877" presetID="1" presetClass="exit" presetSubtype="0" fill="hold" grpId="1" nodeType="clickEffect">
                                  <p:stCondLst>
                                    <p:cond delay="0"/>
                                  </p:stCondLst>
                                  <p:childTnLst>
                                    <p:set>
                                      <p:cBhvr>
                                        <p:cTn id="3878" dur="1" fill="hold">
                                          <p:stCondLst>
                                            <p:cond delay="0"/>
                                          </p:stCondLst>
                                        </p:cTn>
                                        <p:tgtEl>
                                          <p:spTgt spid="412"/>
                                        </p:tgtEl>
                                        <p:attrNameLst>
                                          <p:attrName>style.visibility</p:attrName>
                                        </p:attrNameLst>
                                      </p:cBhvr>
                                      <p:to>
                                        <p:strVal val="hidden"/>
                                      </p:to>
                                    </p:set>
                                  </p:childTnLst>
                                </p:cTn>
                              </p:par>
                              <p:par>
                                <p:cTn id="3879" presetID="10" presetClass="entr" presetSubtype="0" fill="hold" grpId="11" nodeType="withEffect">
                                  <p:stCondLst>
                                    <p:cond delay="0"/>
                                  </p:stCondLst>
                                  <p:childTnLst>
                                    <p:set>
                                      <p:cBhvr>
                                        <p:cTn id="3880" dur="1" fill="hold">
                                          <p:stCondLst>
                                            <p:cond delay="0"/>
                                          </p:stCondLst>
                                        </p:cTn>
                                        <p:tgtEl>
                                          <p:spTgt spid="390"/>
                                        </p:tgtEl>
                                        <p:attrNameLst>
                                          <p:attrName>style.visibility</p:attrName>
                                        </p:attrNameLst>
                                      </p:cBhvr>
                                      <p:to>
                                        <p:strVal val="visible"/>
                                      </p:to>
                                    </p:set>
                                    <p:animEffect transition="in" filter="fade">
                                      <p:cBhvr>
                                        <p:cTn id="3881" dur="500"/>
                                        <p:tgtEl>
                                          <p:spTgt spid="390"/>
                                        </p:tgtEl>
                                      </p:cBhvr>
                                    </p:animEffect>
                                  </p:childTnLst>
                                </p:cTn>
                              </p:par>
                            </p:childTnLst>
                          </p:cTn>
                        </p:par>
                      </p:childTnLst>
                    </p:cTn>
                  </p:par>
                </p:childTnLst>
              </p:cTn>
              <p:nextCondLst>
                <p:cond evt="onClick" delay="0">
                  <p:tgtEl>
                    <p:spTgt spid="412"/>
                  </p:tgtEl>
                </p:cond>
              </p:nextCondLst>
            </p:seq>
            <p:seq concurrent="1" nextAc="seek">
              <p:cTn id="3882" restart="whenNotActive" fill="hold" evtFilter="cancelBubble" nodeType="interactiveSeq">
                <p:stCondLst>
                  <p:cond evt="onClick" delay="0">
                    <p:tgtEl>
                      <p:spTgt spid="413"/>
                    </p:tgtEl>
                  </p:cond>
                </p:stCondLst>
                <p:endSync evt="end" delay="0">
                  <p:rtn val="all"/>
                </p:endSync>
                <p:childTnLst>
                  <p:par>
                    <p:cTn id="3883" fill="hold">
                      <p:stCondLst>
                        <p:cond delay="0"/>
                      </p:stCondLst>
                      <p:childTnLst>
                        <p:par>
                          <p:cTn id="3884" fill="hold">
                            <p:stCondLst>
                              <p:cond delay="0"/>
                            </p:stCondLst>
                            <p:childTnLst>
                              <p:par>
                                <p:cTn id="3885" presetID="1" presetClass="exit" presetSubtype="0" fill="hold" grpId="0" nodeType="clickEffect">
                                  <p:stCondLst>
                                    <p:cond delay="0"/>
                                  </p:stCondLst>
                                  <p:childTnLst>
                                    <p:set>
                                      <p:cBhvr>
                                        <p:cTn id="3886" dur="1" fill="hold">
                                          <p:stCondLst>
                                            <p:cond delay="0"/>
                                          </p:stCondLst>
                                        </p:cTn>
                                        <p:tgtEl>
                                          <p:spTgt spid="413"/>
                                        </p:tgtEl>
                                        <p:attrNameLst>
                                          <p:attrName>style.visibility</p:attrName>
                                        </p:attrNameLst>
                                      </p:cBhvr>
                                      <p:to>
                                        <p:strVal val="hidden"/>
                                      </p:to>
                                    </p:set>
                                  </p:childTnLst>
                                </p:cTn>
                              </p:par>
                              <p:par>
                                <p:cTn id="3887" presetID="10" presetClass="entr" presetSubtype="0" fill="hold" grpId="10" nodeType="withEffect">
                                  <p:stCondLst>
                                    <p:cond delay="0"/>
                                  </p:stCondLst>
                                  <p:childTnLst>
                                    <p:set>
                                      <p:cBhvr>
                                        <p:cTn id="3888" dur="1" fill="hold">
                                          <p:stCondLst>
                                            <p:cond delay="0"/>
                                          </p:stCondLst>
                                        </p:cTn>
                                        <p:tgtEl>
                                          <p:spTgt spid="390"/>
                                        </p:tgtEl>
                                        <p:attrNameLst>
                                          <p:attrName>style.visibility</p:attrName>
                                        </p:attrNameLst>
                                      </p:cBhvr>
                                      <p:to>
                                        <p:strVal val="visible"/>
                                      </p:to>
                                    </p:set>
                                    <p:animEffect transition="in" filter="fade">
                                      <p:cBhvr>
                                        <p:cTn id="3889" dur="500"/>
                                        <p:tgtEl>
                                          <p:spTgt spid="390"/>
                                        </p:tgtEl>
                                      </p:cBhvr>
                                    </p:animEffect>
                                  </p:childTnLst>
                                </p:cTn>
                              </p:par>
                            </p:childTnLst>
                          </p:cTn>
                        </p:par>
                      </p:childTnLst>
                    </p:cTn>
                  </p:par>
                </p:childTnLst>
              </p:cTn>
              <p:nextCondLst>
                <p:cond evt="onClick" delay="0">
                  <p:tgtEl>
                    <p:spTgt spid="413"/>
                  </p:tgtEl>
                </p:cond>
              </p:nextCondLst>
            </p:seq>
            <p:seq concurrent="1" nextAc="seek">
              <p:cTn id="3890" restart="whenNotActive" fill="hold" evtFilter="cancelBubble" nodeType="interactiveSeq">
                <p:stCondLst>
                  <p:cond evt="onClick" delay="0">
                    <p:tgtEl>
                      <p:spTgt spid="414"/>
                    </p:tgtEl>
                  </p:cond>
                </p:stCondLst>
                <p:endSync evt="end" delay="0">
                  <p:rtn val="all"/>
                </p:endSync>
                <p:childTnLst>
                  <p:par>
                    <p:cTn id="3891" fill="hold">
                      <p:stCondLst>
                        <p:cond delay="0"/>
                      </p:stCondLst>
                      <p:childTnLst>
                        <p:par>
                          <p:cTn id="3892" fill="hold">
                            <p:stCondLst>
                              <p:cond delay="0"/>
                            </p:stCondLst>
                            <p:childTnLst>
                              <p:par>
                                <p:cTn id="3893" presetID="1" presetClass="exit" presetSubtype="0" fill="hold" grpId="1" nodeType="clickEffect">
                                  <p:stCondLst>
                                    <p:cond delay="0"/>
                                  </p:stCondLst>
                                  <p:childTnLst>
                                    <p:set>
                                      <p:cBhvr>
                                        <p:cTn id="3894" dur="1" fill="hold">
                                          <p:stCondLst>
                                            <p:cond delay="0"/>
                                          </p:stCondLst>
                                        </p:cTn>
                                        <p:tgtEl>
                                          <p:spTgt spid="414"/>
                                        </p:tgtEl>
                                        <p:attrNameLst>
                                          <p:attrName>style.visibility</p:attrName>
                                        </p:attrNameLst>
                                      </p:cBhvr>
                                      <p:to>
                                        <p:strVal val="hidden"/>
                                      </p:to>
                                    </p:set>
                                  </p:childTnLst>
                                </p:cTn>
                              </p:par>
                              <p:par>
                                <p:cTn id="3895" presetID="1" presetClass="exit" presetSubtype="0" fill="hold" grpId="1" nodeType="withEffect">
                                  <p:stCondLst>
                                    <p:cond delay="0"/>
                                  </p:stCondLst>
                                  <p:childTnLst>
                                    <p:set>
                                      <p:cBhvr>
                                        <p:cTn id="3896" dur="1" fill="hold">
                                          <p:stCondLst>
                                            <p:cond delay="0"/>
                                          </p:stCondLst>
                                        </p:cTn>
                                        <p:tgtEl>
                                          <p:spTgt spid="387"/>
                                        </p:tgtEl>
                                        <p:attrNameLst>
                                          <p:attrName>style.visibility</p:attrName>
                                        </p:attrNameLst>
                                      </p:cBhvr>
                                      <p:to>
                                        <p:strVal val="hidden"/>
                                      </p:to>
                                    </p:set>
                                  </p:childTnLst>
                                </p:cTn>
                              </p:par>
                              <p:par>
                                <p:cTn id="3897" presetID="10" presetClass="entr" presetSubtype="0" fill="hold" grpId="9" nodeType="withEffect">
                                  <p:stCondLst>
                                    <p:cond delay="0"/>
                                  </p:stCondLst>
                                  <p:childTnLst>
                                    <p:set>
                                      <p:cBhvr>
                                        <p:cTn id="3898" dur="1" fill="hold">
                                          <p:stCondLst>
                                            <p:cond delay="0"/>
                                          </p:stCondLst>
                                        </p:cTn>
                                        <p:tgtEl>
                                          <p:spTgt spid="390"/>
                                        </p:tgtEl>
                                        <p:attrNameLst>
                                          <p:attrName>style.visibility</p:attrName>
                                        </p:attrNameLst>
                                      </p:cBhvr>
                                      <p:to>
                                        <p:strVal val="visible"/>
                                      </p:to>
                                    </p:set>
                                    <p:animEffect transition="in" filter="fade">
                                      <p:cBhvr>
                                        <p:cTn id="3899" dur="500"/>
                                        <p:tgtEl>
                                          <p:spTgt spid="390"/>
                                        </p:tgtEl>
                                      </p:cBhvr>
                                    </p:animEffect>
                                  </p:childTnLst>
                                </p:cTn>
                              </p:par>
                            </p:childTnLst>
                          </p:cTn>
                        </p:par>
                      </p:childTnLst>
                    </p:cTn>
                  </p:par>
                </p:childTnLst>
              </p:cTn>
              <p:nextCondLst>
                <p:cond evt="onClick" delay="0">
                  <p:tgtEl>
                    <p:spTgt spid="414"/>
                  </p:tgtEl>
                </p:cond>
              </p:nextCondLst>
            </p:seq>
            <p:seq concurrent="1" nextAc="seek">
              <p:cTn id="3900" restart="whenNotActive" fill="hold" evtFilter="cancelBubble" nodeType="interactiveSeq">
                <p:stCondLst>
                  <p:cond evt="onClick" delay="0">
                    <p:tgtEl>
                      <p:spTgt spid="415"/>
                    </p:tgtEl>
                  </p:cond>
                </p:stCondLst>
                <p:endSync evt="end" delay="0">
                  <p:rtn val="all"/>
                </p:endSync>
                <p:childTnLst>
                  <p:par>
                    <p:cTn id="3901" fill="hold">
                      <p:stCondLst>
                        <p:cond delay="0"/>
                      </p:stCondLst>
                      <p:childTnLst>
                        <p:par>
                          <p:cTn id="3902" fill="hold">
                            <p:stCondLst>
                              <p:cond delay="0"/>
                            </p:stCondLst>
                            <p:childTnLst>
                              <p:par>
                                <p:cTn id="3903" presetID="1" presetClass="exit" presetSubtype="0" fill="hold" grpId="1" nodeType="clickEffect">
                                  <p:stCondLst>
                                    <p:cond delay="0"/>
                                  </p:stCondLst>
                                  <p:childTnLst>
                                    <p:set>
                                      <p:cBhvr>
                                        <p:cTn id="3904" dur="1" fill="hold">
                                          <p:stCondLst>
                                            <p:cond delay="0"/>
                                          </p:stCondLst>
                                        </p:cTn>
                                        <p:tgtEl>
                                          <p:spTgt spid="415"/>
                                        </p:tgtEl>
                                        <p:attrNameLst>
                                          <p:attrName>style.visibility</p:attrName>
                                        </p:attrNameLst>
                                      </p:cBhvr>
                                      <p:to>
                                        <p:strVal val="hidden"/>
                                      </p:to>
                                    </p:set>
                                  </p:childTnLst>
                                </p:cTn>
                              </p:par>
                              <p:par>
                                <p:cTn id="3905" presetID="1" presetClass="exit" presetSubtype="0" fill="hold" grpId="3" nodeType="withEffect">
                                  <p:stCondLst>
                                    <p:cond delay="0"/>
                                  </p:stCondLst>
                                  <p:childTnLst>
                                    <p:set>
                                      <p:cBhvr>
                                        <p:cTn id="3906" dur="1" fill="hold">
                                          <p:stCondLst>
                                            <p:cond delay="0"/>
                                          </p:stCondLst>
                                        </p:cTn>
                                        <p:tgtEl>
                                          <p:spTgt spid="382"/>
                                        </p:tgtEl>
                                        <p:attrNameLst>
                                          <p:attrName>style.visibility</p:attrName>
                                        </p:attrNameLst>
                                      </p:cBhvr>
                                      <p:to>
                                        <p:strVal val="hidden"/>
                                      </p:to>
                                    </p:set>
                                  </p:childTnLst>
                                </p:cTn>
                              </p:par>
                              <p:par>
                                <p:cTn id="3907" presetID="10" presetClass="entr" presetSubtype="0" fill="hold" grpId="8" nodeType="withEffect">
                                  <p:stCondLst>
                                    <p:cond delay="0"/>
                                  </p:stCondLst>
                                  <p:childTnLst>
                                    <p:set>
                                      <p:cBhvr>
                                        <p:cTn id="3908" dur="1" fill="hold">
                                          <p:stCondLst>
                                            <p:cond delay="0"/>
                                          </p:stCondLst>
                                        </p:cTn>
                                        <p:tgtEl>
                                          <p:spTgt spid="390"/>
                                        </p:tgtEl>
                                        <p:attrNameLst>
                                          <p:attrName>style.visibility</p:attrName>
                                        </p:attrNameLst>
                                      </p:cBhvr>
                                      <p:to>
                                        <p:strVal val="visible"/>
                                      </p:to>
                                    </p:set>
                                    <p:animEffect transition="in" filter="fade">
                                      <p:cBhvr>
                                        <p:cTn id="3909" dur="500"/>
                                        <p:tgtEl>
                                          <p:spTgt spid="390"/>
                                        </p:tgtEl>
                                      </p:cBhvr>
                                    </p:animEffect>
                                  </p:childTnLst>
                                </p:cTn>
                              </p:par>
                            </p:childTnLst>
                          </p:cTn>
                        </p:par>
                      </p:childTnLst>
                    </p:cTn>
                  </p:par>
                </p:childTnLst>
              </p:cTn>
              <p:nextCondLst>
                <p:cond evt="onClick" delay="0">
                  <p:tgtEl>
                    <p:spTgt spid="415"/>
                  </p:tgtEl>
                </p:cond>
              </p:nextCondLst>
            </p:seq>
            <p:seq concurrent="1" nextAc="seek">
              <p:cTn id="3910" restart="whenNotActive" fill="hold" evtFilter="cancelBubble" nodeType="interactiveSeq">
                <p:stCondLst>
                  <p:cond evt="onClick" delay="0">
                    <p:tgtEl>
                      <p:spTgt spid="417"/>
                    </p:tgtEl>
                  </p:cond>
                </p:stCondLst>
                <p:endSync evt="end" delay="0">
                  <p:rtn val="all"/>
                </p:endSync>
                <p:childTnLst>
                  <p:par>
                    <p:cTn id="3911" fill="hold">
                      <p:stCondLst>
                        <p:cond delay="0"/>
                      </p:stCondLst>
                      <p:childTnLst>
                        <p:par>
                          <p:cTn id="3912" fill="hold">
                            <p:stCondLst>
                              <p:cond delay="0"/>
                            </p:stCondLst>
                            <p:childTnLst>
                              <p:par>
                                <p:cTn id="3913" presetID="1" presetClass="entr" presetSubtype="0" fill="hold" grpId="0" nodeType="clickEffect">
                                  <p:stCondLst>
                                    <p:cond delay="0"/>
                                  </p:stCondLst>
                                  <p:childTnLst>
                                    <p:set>
                                      <p:cBhvr>
                                        <p:cTn id="3914" dur="1" fill="hold">
                                          <p:stCondLst>
                                            <p:cond delay="0"/>
                                          </p:stCondLst>
                                        </p:cTn>
                                        <p:tgtEl>
                                          <p:spTgt spid="423"/>
                                        </p:tgtEl>
                                        <p:attrNameLst>
                                          <p:attrName>style.visibility</p:attrName>
                                        </p:attrNameLst>
                                      </p:cBhvr>
                                      <p:to>
                                        <p:strVal val="visible"/>
                                      </p:to>
                                    </p:set>
                                  </p:childTnLst>
                                </p:cTn>
                              </p:par>
                              <p:par>
                                <p:cTn id="3915" presetID="1" presetClass="entr" presetSubtype="0" fill="hold" grpId="4" nodeType="withEffect">
                                  <p:stCondLst>
                                    <p:cond delay="0"/>
                                  </p:stCondLst>
                                  <p:childTnLst>
                                    <p:set>
                                      <p:cBhvr>
                                        <p:cTn id="3916" dur="1" fill="hold">
                                          <p:stCondLst>
                                            <p:cond delay="0"/>
                                          </p:stCondLst>
                                        </p:cTn>
                                        <p:tgtEl>
                                          <p:spTgt spid="381"/>
                                        </p:tgtEl>
                                        <p:attrNameLst>
                                          <p:attrName>style.visibility</p:attrName>
                                        </p:attrNameLst>
                                      </p:cBhvr>
                                      <p:to>
                                        <p:strVal val="visible"/>
                                      </p:to>
                                    </p:set>
                                  </p:childTnLst>
                                </p:cTn>
                              </p:par>
                              <p:par>
                                <p:cTn id="3917" presetID="10" presetClass="exit" presetSubtype="0" fill="hold" grpId="0" nodeType="withEffect">
                                  <p:stCondLst>
                                    <p:cond delay="0"/>
                                  </p:stCondLst>
                                  <p:childTnLst>
                                    <p:animEffect transition="out" filter="fade">
                                      <p:cBhvr>
                                        <p:cTn id="3918" dur="500"/>
                                        <p:tgtEl>
                                          <p:spTgt spid="389"/>
                                        </p:tgtEl>
                                      </p:cBhvr>
                                    </p:animEffect>
                                    <p:set>
                                      <p:cBhvr>
                                        <p:cTn id="3919"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7"/>
                  </p:tgtEl>
                </p:cond>
              </p:nextCondLst>
            </p:seq>
            <p:seq concurrent="1" nextAc="seek">
              <p:cTn id="3920" restart="whenNotActive" fill="hold" evtFilter="cancelBubble" nodeType="interactiveSeq">
                <p:stCondLst>
                  <p:cond evt="onClick" delay="0">
                    <p:tgtEl>
                      <p:spTgt spid="418"/>
                    </p:tgtEl>
                  </p:cond>
                </p:stCondLst>
                <p:endSync evt="end" delay="0">
                  <p:rtn val="all"/>
                </p:endSync>
                <p:childTnLst>
                  <p:par>
                    <p:cTn id="3921" fill="hold">
                      <p:stCondLst>
                        <p:cond delay="0"/>
                      </p:stCondLst>
                      <p:childTnLst>
                        <p:par>
                          <p:cTn id="3922" fill="hold">
                            <p:stCondLst>
                              <p:cond delay="0"/>
                            </p:stCondLst>
                            <p:childTnLst>
                              <p:par>
                                <p:cTn id="3923" presetID="1" presetClass="entr" presetSubtype="0" fill="hold" grpId="0" nodeType="clickEffect">
                                  <p:stCondLst>
                                    <p:cond delay="0"/>
                                  </p:stCondLst>
                                  <p:childTnLst>
                                    <p:set>
                                      <p:cBhvr>
                                        <p:cTn id="3924" dur="1" fill="hold">
                                          <p:stCondLst>
                                            <p:cond delay="0"/>
                                          </p:stCondLst>
                                        </p:cTn>
                                        <p:tgtEl>
                                          <p:spTgt spid="424"/>
                                        </p:tgtEl>
                                        <p:attrNameLst>
                                          <p:attrName>style.visibility</p:attrName>
                                        </p:attrNameLst>
                                      </p:cBhvr>
                                      <p:to>
                                        <p:strVal val="visible"/>
                                      </p:to>
                                    </p:set>
                                  </p:childTnLst>
                                </p:cTn>
                              </p:par>
                              <p:par>
                                <p:cTn id="3925" presetID="10" presetClass="exit" presetSubtype="0" fill="hold" grpId="1" nodeType="withEffect">
                                  <p:stCondLst>
                                    <p:cond delay="0"/>
                                  </p:stCondLst>
                                  <p:childTnLst>
                                    <p:animEffect transition="out" filter="fade">
                                      <p:cBhvr>
                                        <p:cTn id="3926" dur="500"/>
                                        <p:tgtEl>
                                          <p:spTgt spid="389"/>
                                        </p:tgtEl>
                                      </p:cBhvr>
                                    </p:animEffect>
                                    <p:set>
                                      <p:cBhvr>
                                        <p:cTn id="3927"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8"/>
                  </p:tgtEl>
                </p:cond>
              </p:nextCondLst>
            </p:seq>
            <p:seq concurrent="1" nextAc="seek">
              <p:cTn id="3928" restart="whenNotActive" fill="hold" evtFilter="cancelBubble" nodeType="interactiveSeq">
                <p:stCondLst>
                  <p:cond evt="onClick" delay="0">
                    <p:tgtEl>
                      <p:spTgt spid="419"/>
                    </p:tgtEl>
                  </p:cond>
                </p:stCondLst>
                <p:endSync evt="end" delay="0">
                  <p:rtn val="all"/>
                </p:endSync>
                <p:childTnLst>
                  <p:par>
                    <p:cTn id="3929" fill="hold">
                      <p:stCondLst>
                        <p:cond delay="0"/>
                      </p:stCondLst>
                      <p:childTnLst>
                        <p:par>
                          <p:cTn id="3930" fill="hold">
                            <p:stCondLst>
                              <p:cond delay="0"/>
                            </p:stCondLst>
                            <p:childTnLst>
                              <p:par>
                                <p:cTn id="3931" presetID="1" presetClass="entr" presetSubtype="0" fill="hold" grpId="1" nodeType="clickEffect">
                                  <p:stCondLst>
                                    <p:cond delay="0"/>
                                  </p:stCondLst>
                                  <p:childTnLst>
                                    <p:set>
                                      <p:cBhvr>
                                        <p:cTn id="3932" dur="1" fill="hold">
                                          <p:stCondLst>
                                            <p:cond delay="0"/>
                                          </p:stCondLst>
                                        </p:cTn>
                                        <p:tgtEl>
                                          <p:spTgt spid="425"/>
                                        </p:tgtEl>
                                        <p:attrNameLst>
                                          <p:attrName>style.visibility</p:attrName>
                                        </p:attrNameLst>
                                      </p:cBhvr>
                                      <p:to>
                                        <p:strVal val="visible"/>
                                      </p:to>
                                    </p:set>
                                  </p:childTnLst>
                                </p:cTn>
                              </p:par>
                              <p:par>
                                <p:cTn id="3933" presetID="10" presetClass="exit" presetSubtype="0" fill="hold" grpId="2" nodeType="withEffect">
                                  <p:stCondLst>
                                    <p:cond delay="0"/>
                                  </p:stCondLst>
                                  <p:childTnLst>
                                    <p:animEffect transition="out" filter="fade">
                                      <p:cBhvr>
                                        <p:cTn id="3934" dur="500"/>
                                        <p:tgtEl>
                                          <p:spTgt spid="389"/>
                                        </p:tgtEl>
                                      </p:cBhvr>
                                    </p:animEffect>
                                    <p:set>
                                      <p:cBhvr>
                                        <p:cTn id="393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9"/>
                  </p:tgtEl>
                </p:cond>
              </p:nextCondLst>
            </p:seq>
            <p:seq concurrent="1" nextAc="seek">
              <p:cTn id="3936" restart="whenNotActive" fill="hold" evtFilter="cancelBubble" nodeType="interactiveSeq">
                <p:stCondLst>
                  <p:cond evt="onClick" delay="0">
                    <p:tgtEl>
                      <p:spTgt spid="421"/>
                    </p:tgtEl>
                  </p:cond>
                </p:stCondLst>
                <p:endSync evt="end" delay="0">
                  <p:rtn val="all"/>
                </p:endSync>
                <p:childTnLst>
                  <p:par>
                    <p:cTn id="3937" fill="hold">
                      <p:stCondLst>
                        <p:cond delay="0"/>
                      </p:stCondLst>
                      <p:childTnLst>
                        <p:par>
                          <p:cTn id="3938" fill="hold">
                            <p:stCondLst>
                              <p:cond delay="0"/>
                            </p:stCondLst>
                            <p:childTnLst>
                              <p:par>
                                <p:cTn id="3939" presetID="1" presetClass="entr" presetSubtype="0" fill="hold" grpId="0" nodeType="clickEffect">
                                  <p:stCondLst>
                                    <p:cond delay="0"/>
                                  </p:stCondLst>
                                  <p:childTnLst>
                                    <p:set>
                                      <p:cBhvr>
                                        <p:cTn id="3940" dur="1" fill="hold">
                                          <p:stCondLst>
                                            <p:cond delay="0"/>
                                          </p:stCondLst>
                                        </p:cTn>
                                        <p:tgtEl>
                                          <p:spTgt spid="427"/>
                                        </p:tgtEl>
                                        <p:attrNameLst>
                                          <p:attrName>style.visibility</p:attrName>
                                        </p:attrNameLst>
                                      </p:cBhvr>
                                      <p:to>
                                        <p:strVal val="visible"/>
                                      </p:to>
                                    </p:set>
                                  </p:childTnLst>
                                </p:cTn>
                              </p:par>
                              <p:par>
                                <p:cTn id="3941" presetID="1" presetClass="entr" presetSubtype="0" fill="hold" grpId="0" nodeType="withEffect">
                                  <p:stCondLst>
                                    <p:cond delay="0"/>
                                  </p:stCondLst>
                                  <p:childTnLst>
                                    <p:set>
                                      <p:cBhvr>
                                        <p:cTn id="3942" dur="1" fill="hold">
                                          <p:stCondLst>
                                            <p:cond delay="0"/>
                                          </p:stCondLst>
                                        </p:cTn>
                                        <p:tgtEl>
                                          <p:spTgt spid="381"/>
                                        </p:tgtEl>
                                        <p:attrNameLst>
                                          <p:attrName>style.visibility</p:attrName>
                                        </p:attrNameLst>
                                      </p:cBhvr>
                                      <p:to>
                                        <p:strVal val="visible"/>
                                      </p:to>
                                    </p:set>
                                  </p:childTnLst>
                                </p:cTn>
                              </p:par>
                              <p:par>
                                <p:cTn id="3943" presetID="10" presetClass="exit" presetSubtype="0" fill="hold" grpId="3" nodeType="withEffect">
                                  <p:stCondLst>
                                    <p:cond delay="0"/>
                                  </p:stCondLst>
                                  <p:childTnLst>
                                    <p:animEffect transition="out" filter="fade">
                                      <p:cBhvr>
                                        <p:cTn id="3944" dur="500"/>
                                        <p:tgtEl>
                                          <p:spTgt spid="389"/>
                                        </p:tgtEl>
                                      </p:cBhvr>
                                    </p:animEffect>
                                    <p:set>
                                      <p:cBhvr>
                                        <p:cTn id="394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1"/>
                  </p:tgtEl>
                </p:cond>
              </p:nextCondLst>
            </p:seq>
            <p:seq concurrent="1" nextAc="seek">
              <p:cTn id="3946" restart="whenNotActive" fill="hold" evtFilter="cancelBubble" nodeType="interactiveSeq">
                <p:stCondLst>
                  <p:cond evt="onClick" delay="0">
                    <p:tgtEl>
                      <p:spTgt spid="422"/>
                    </p:tgtEl>
                  </p:cond>
                </p:stCondLst>
                <p:endSync evt="end" delay="0">
                  <p:rtn val="all"/>
                </p:endSync>
                <p:childTnLst>
                  <p:par>
                    <p:cTn id="3947" fill="hold">
                      <p:stCondLst>
                        <p:cond delay="0"/>
                      </p:stCondLst>
                      <p:childTnLst>
                        <p:par>
                          <p:cTn id="3948" fill="hold">
                            <p:stCondLst>
                              <p:cond delay="0"/>
                            </p:stCondLst>
                            <p:childTnLst>
                              <p:par>
                                <p:cTn id="3949" presetID="1" presetClass="entr" presetSubtype="0" fill="hold" grpId="0" nodeType="clickEffect">
                                  <p:stCondLst>
                                    <p:cond delay="0"/>
                                  </p:stCondLst>
                                  <p:childTnLst>
                                    <p:set>
                                      <p:cBhvr>
                                        <p:cTn id="3950" dur="1" fill="hold">
                                          <p:stCondLst>
                                            <p:cond delay="0"/>
                                          </p:stCondLst>
                                        </p:cTn>
                                        <p:tgtEl>
                                          <p:spTgt spid="428"/>
                                        </p:tgtEl>
                                        <p:attrNameLst>
                                          <p:attrName>style.visibility</p:attrName>
                                        </p:attrNameLst>
                                      </p:cBhvr>
                                      <p:to>
                                        <p:strVal val="visible"/>
                                      </p:to>
                                    </p:set>
                                  </p:childTnLst>
                                </p:cTn>
                              </p:par>
                              <p:par>
                                <p:cTn id="3951" presetID="1" presetClass="entr" presetSubtype="0" fill="hold" grpId="0" nodeType="withEffect">
                                  <p:stCondLst>
                                    <p:cond delay="0"/>
                                  </p:stCondLst>
                                  <p:childTnLst>
                                    <p:set>
                                      <p:cBhvr>
                                        <p:cTn id="3952" dur="1" fill="hold">
                                          <p:stCondLst>
                                            <p:cond delay="0"/>
                                          </p:stCondLst>
                                        </p:cTn>
                                        <p:tgtEl>
                                          <p:spTgt spid="388"/>
                                        </p:tgtEl>
                                        <p:attrNameLst>
                                          <p:attrName>style.visibility</p:attrName>
                                        </p:attrNameLst>
                                      </p:cBhvr>
                                      <p:to>
                                        <p:strVal val="visible"/>
                                      </p:to>
                                    </p:set>
                                  </p:childTnLst>
                                </p:cTn>
                              </p:par>
                              <p:par>
                                <p:cTn id="3953" presetID="10" presetClass="exit" presetSubtype="0" fill="hold" grpId="4" nodeType="withEffect">
                                  <p:stCondLst>
                                    <p:cond delay="0"/>
                                  </p:stCondLst>
                                  <p:childTnLst>
                                    <p:animEffect transition="out" filter="fade">
                                      <p:cBhvr>
                                        <p:cTn id="3954" dur="500"/>
                                        <p:tgtEl>
                                          <p:spTgt spid="389"/>
                                        </p:tgtEl>
                                      </p:cBhvr>
                                    </p:animEffect>
                                    <p:set>
                                      <p:cBhvr>
                                        <p:cTn id="395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2"/>
                  </p:tgtEl>
                </p:cond>
              </p:nextCondLst>
            </p:seq>
            <p:seq concurrent="1" nextAc="seek">
              <p:cTn id="3956" restart="whenNotActive" fill="hold" evtFilter="cancelBubble" nodeType="interactiveSeq">
                <p:stCondLst>
                  <p:cond evt="onClick" delay="0">
                    <p:tgtEl>
                      <p:spTgt spid="420"/>
                    </p:tgtEl>
                  </p:cond>
                </p:stCondLst>
                <p:endSync evt="end" delay="0">
                  <p:rtn val="all"/>
                </p:endSync>
                <p:childTnLst>
                  <p:par>
                    <p:cTn id="3957" fill="hold">
                      <p:stCondLst>
                        <p:cond delay="0"/>
                      </p:stCondLst>
                      <p:childTnLst>
                        <p:par>
                          <p:cTn id="3958" fill="hold">
                            <p:stCondLst>
                              <p:cond delay="0"/>
                            </p:stCondLst>
                            <p:childTnLst>
                              <p:par>
                                <p:cTn id="3959" presetID="1" presetClass="entr" presetSubtype="0" fill="hold" grpId="0" nodeType="clickEffect">
                                  <p:stCondLst>
                                    <p:cond delay="0"/>
                                  </p:stCondLst>
                                  <p:childTnLst>
                                    <p:set>
                                      <p:cBhvr>
                                        <p:cTn id="3960" dur="1" fill="hold">
                                          <p:stCondLst>
                                            <p:cond delay="0"/>
                                          </p:stCondLst>
                                        </p:cTn>
                                        <p:tgtEl>
                                          <p:spTgt spid="426"/>
                                        </p:tgtEl>
                                        <p:attrNameLst>
                                          <p:attrName>style.visibility</p:attrName>
                                        </p:attrNameLst>
                                      </p:cBhvr>
                                      <p:to>
                                        <p:strVal val="visible"/>
                                      </p:to>
                                    </p:set>
                                  </p:childTnLst>
                                </p:cTn>
                              </p:par>
                              <p:par>
                                <p:cTn id="3961" presetID="1" presetClass="entr" presetSubtype="0" fill="hold" grpId="1" nodeType="withEffect">
                                  <p:stCondLst>
                                    <p:cond delay="0"/>
                                  </p:stCondLst>
                                  <p:childTnLst>
                                    <p:set>
                                      <p:cBhvr>
                                        <p:cTn id="3962" dur="1" fill="hold">
                                          <p:stCondLst>
                                            <p:cond delay="0"/>
                                          </p:stCondLst>
                                        </p:cTn>
                                        <p:tgtEl>
                                          <p:spTgt spid="381"/>
                                        </p:tgtEl>
                                        <p:attrNameLst>
                                          <p:attrName>style.visibility</p:attrName>
                                        </p:attrNameLst>
                                      </p:cBhvr>
                                      <p:to>
                                        <p:strVal val="visible"/>
                                      </p:to>
                                    </p:set>
                                  </p:childTnLst>
                                </p:cTn>
                              </p:par>
                              <p:par>
                                <p:cTn id="3963" presetID="10" presetClass="exit" presetSubtype="0" fill="hold" grpId="5" nodeType="withEffect">
                                  <p:stCondLst>
                                    <p:cond delay="0"/>
                                  </p:stCondLst>
                                  <p:childTnLst>
                                    <p:animEffect transition="out" filter="fade">
                                      <p:cBhvr>
                                        <p:cTn id="3964" dur="500"/>
                                        <p:tgtEl>
                                          <p:spTgt spid="389"/>
                                        </p:tgtEl>
                                      </p:cBhvr>
                                    </p:animEffect>
                                    <p:set>
                                      <p:cBhvr>
                                        <p:cTn id="396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0"/>
                  </p:tgtEl>
                </p:cond>
              </p:nextCondLst>
            </p:seq>
            <p:seq concurrent="1" nextAc="seek">
              <p:cTn id="3966" restart="whenNotActive" fill="hold" evtFilter="cancelBubble" nodeType="interactiveSeq">
                <p:stCondLst>
                  <p:cond evt="onClick" delay="0">
                    <p:tgtEl>
                      <p:spTgt spid="428"/>
                    </p:tgtEl>
                  </p:cond>
                </p:stCondLst>
                <p:endSync evt="end" delay="0">
                  <p:rtn val="all"/>
                </p:endSync>
                <p:childTnLst>
                  <p:par>
                    <p:cTn id="3967" fill="hold">
                      <p:stCondLst>
                        <p:cond delay="0"/>
                      </p:stCondLst>
                      <p:childTnLst>
                        <p:par>
                          <p:cTn id="3968" fill="hold">
                            <p:stCondLst>
                              <p:cond delay="0"/>
                            </p:stCondLst>
                            <p:childTnLst>
                              <p:par>
                                <p:cTn id="3969" presetID="1" presetClass="exit" presetSubtype="0" fill="hold" grpId="1" nodeType="clickEffect">
                                  <p:stCondLst>
                                    <p:cond delay="0"/>
                                  </p:stCondLst>
                                  <p:childTnLst>
                                    <p:set>
                                      <p:cBhvr>
                                        <p:cTn id="3970" dur="1" fill="hold">
                                          <p:stCondLst>
                                            <p:cond delay="0"/>
                                          </p:stCondLst>
                                        </p:cTn>
                                        <p:tgtEl>
                                          <p:spTgt spid="428"/>
                                        </p:tgtEl>
                                        <p:attrNameLst>
                                          <p:attrName>style.visibility</p:attrName>
                                        </p:attrNameLst>
                                      </p:cBhvr>
                                      <p:to>
                                        <p:strVal val="hidden"/>
                                      </p:to>
                                    </p:set>
                                  </p:childTnLst>
                                </p:cTn>
                              </p:par>
                              <p:par>
                                <p:cTn id="3971" presetID="1" presetClass="exit" presetSubtype="0" fill="hold" grpId="1" nodeType="withEffect">
                                  <p:stCondLst>
                                    <p:cond delay="0"/>
                                  </p:stCondLst>
                                  <p:childTnLst>
                                    <p:set>
                                      <p:cBhvr>
                                        <p:cTn id="3972" dur="1" fill="hold">
                                          <p:stCondLst>
                                            <p:cond delay="0"/>
                                          </p:stCondLst>
                                        </p:cTn>
                                        <p:tgtEl>
                                          <p:spTgt spid="388"/>
                                        </p:tgtEl>
                                        <p:attrNameLst>
                                          <p:attrName>style.visibility</p:attrName>
                                        </p:attrNameLst>
                                      </p:cBhvr>
                                      <p:to>
                                        <p:strVal val="hidden"/>
                                      </p:to>
                                    </p:set>
                                  </p:childTnLst>
                                </p:cTn>
                              </p:par>
                              <p:par>
                                <p:cTn id="3973" presetID="10" presetClass="entr" presetSubtype="0" fill="hold" grpId="6" nodeType="withEffect">
                                  <p:stCondLst>
                                    <p:cond delay="0"/>
                                  </p:stCondLst>
                                  <p:childTnLst>
                                    <p:set>
                                      <p:cBhvr>
                                        <p:cTn id="3974" dur="1" fill="hold">
                                          <p:stCondLst>
                                            <p:cond delay="0"/>
                                          </p:stCondLst>
                                        </p:cTn>
                                        <p:tgtEl>
                                          <p:spTgt spid="389"/>
                                        </p:tgtEl>
                                        <p:attrNameLst>
                                          <p:attrName>style.visibility</p:attrName>
                                        </p:attrNameLst>
                                      </p:cBhvr>
                                      <p:to>
                                        <p:strVal val="visible"/>
                                      </p:to>
                                    </p:set>
                                    <p:animEffect transition="in" filter="fade">
                                      <p:cBhvr>
                                        <p:cTn id="3975" dur="500"/>
                                        <p:tgtEl>
                                          <p:spTgt spid="389"/>
                                        </p:tgtEl>
                                      </p:cBhvr>
                                    </p:animEffect>
                                  </p:childTnLst>
                                </p:cTn>
                              </p:par>
                            </p:childTnLst>
                          </p:cTn>
                        </p:par>
                      </p:childTnLst>
                    </p:cTn>
                  </p:par>
                </p:childTnLst>
              </p:cTn>
              <p:nextCondLst>
                <p:cond evt="onClick" delay="0">
                  <p:tgtEl>
                    <p:spTgt spid="428"/>
                  </p:tgtEl>
                </p:cond>
              </p:nextCondLst>
            </p:seq>
            <p:seq concurrent="1" nextAc="seek">
              <p:cTn id="3976" restart="whenNotActive" fill="hold" evtFilter="cancelBubble" nodeType="interactiveSeq">
                <p:stCondLst>
                  <p:cond evt="onClick" delay="0">
                    <p:tgtEl>
                      <p:spTgt spid="423"/>
                    </p:tgtEl>
                  </p:cond>
                </p:stCondLst>
                <p:endSync evt="end" delay="0">
                  <p:rtn val="all"/>
                </p:endSync>
                <p:childTnLst>
                  <p:par>
                    <p:cTn id="3977" fill="hold">
                      <p:stCondLst>
                        <p:cond delay="0"/>
                      </p:stCondLst>
                      <p:childTnLst>
                        <p:par>
                          <p:cTn id="3978" fill="hold">
                            <p:stCondLst>
                              <p:cond delay="0"/>
                            </p:stCondLst>
                            <p:childTnLst>
                              <p:par>
                                <p:cTn id="3979" presetID="1" presetClass="exit" presetSubtype="0" fill="hold" grpId="1" nodeType="clickEffect">
                                  <p:stCondLst>
                                    <p:cond delay="0"/>
                                  </p:stCondLst>
                                  <p:childTnLst>
                                    <p:set>
                                      <p:cBhvr>
                                        <p:cTn id="3980" dur="1" fill="hold">
                                          <p:stCondLst>
                                            <p:cond delay="0"/>
                                          </p:stCondLst>
                                        </p:cTn>
                                        <p:tgtEl>
                                          <p:spTgt spid="423"/>
                                        </p:tgtEl>
                                        <p:attrNameLst>
                                          <p:attrName>style.visibility</p:attrName>
                                        </p:attrNameLst>
                                      </p:cBhvr>
                                      <p:to>
                                        <p:strVal val="hidden"/>
                                      </p:to>
                                    </p:set>
                                  </p:childTnLst>
                                </p:cTn>
                              </p:par>
                              <p:par>
                                <p:cTn id="3981" presetID="1" presetClass="exit" presetSubtype="0" fill="hold" grpId="2" nodeType="withEffect">
                                  <p:stCondLst>
                                    <p:cond delay="0"/>
                                  </p:stCondLst>
                                  <p:childTnLst>
                                    <p:set>
                                      <p:cBhvr>
                                        <p:cTn id="3982" dur="1" fill="hold">
                                          <p:stCondLst>
                                            <p:cond delay="0"/>
                                          </p:stCondLst>
                                        </p:cTn>
                                        <p:tgtEl>
                                          <p:spTgt spid="381"/>
                                        </p:tgtEl>
                                        <p:attrNameLst>
                                          <p:attrName>style.visibility</p:attrName>
                                        </p:attrNameLst>
                                      </p:cBhvr>
                                      <p:to>
                                        <p:strVal val="hidden"/>
                                      </p:to>
                                    </p:set>
                                  </p:childTnLst>
                                </p:cTn>
                              </p:par>
                              <p:par>
                                <p:cTn id="3983" presetID="10" presetClass="entr" presetSubtype="0" fill="hold" grpId="7" nodeType="withEffect">
                                  <p:stCondLst>
                                    <p:cond delay="0"/>
                                  </p:stCondLst>
                                  <p:childTnLst>
                                    <p:set>
                                      <p:cBhvr>
                                        <p:cTn id="3984" dur="1" fill="hold">
                                          <p:stCondLst>
                                            <p:cond delay="0"/>
                                          </p:stCondLst>
                                        </p:cTn>
                                        <p:tgtEl>
                                          <p:spTgt spid="389"/>
                                        </p:tgtEl>
                                        <p:attrNameLst>
                                          <p:attrName>style.visibility</p:attrName>
                                        </p:attrNameLst>
                                      </p:cBhvr>
                                      <p:to>
                                        <p:strVal val="visible"/>
                                      </p:to>
                                    </p:set>
                                    <p:animEffect transition="in" filter="fade">
                                      <p:cBhvr>
                                        <p:cTn id="3985" dur="500"/>
                                        <p:tgtEl>
                                          <p:spTgt spid="389"/>
                                        </p:tgtEl>
                                      </p:cBhvr>
                                    </p:animEffect>
                                  </p:childTnLst>
                                </p:cTn>
                              </p:par>
                            </p:childTnLst>
                          </p:cTn>
                        </p:par>
                      </p:childTnLst>
                    </p:cTn>
                  </p:par>
                </p:childTnLst>
              </p:cTn>
              <p:nextCondLst>
                <p:cond evt="onClick" delay="0">
                  <p:tgtEl>
                    <p:spTgt spid="423"/>
                  </p:tgtEl>
                </p:cond>
              </p:nextCondLst>
            </p:seq>
            <p:seq concurrent="1" nextAc="seek">
              <p:cTn id="3986" restart="whenNotActive" fill="hold" evtFilter="cancelBubble" nodeType="interactiveSeq">
                <p:stCondLst>
                  <p:cond evt="onClick" delay="0">
                    <p:tgtEl>
                      <p:spTgt spid="424"/>
                    </p:tgtEl>
                  </p:cond>
                </p:stCondLst>
                <p:endSync evt="end" delay="0">
                  <p:rtn val="all"/>
                </p:endSync>
                <p:childTnLst>
                  <p:par>
                    <p:cTn id="3987" fill="hold">
                      <p:stCondLst>
                        <p:cond delay="0"/>
                      </p:stCondLst>
                      <p:childTnLst>
                        <p:par>
                          <p:cTn id="3988" fill="hold">
                            <p:stCondLst>
                              <p:cond delay="0"/>
                            </p:stCondLst>
                            <p:childTnLst>
                              <p:par>
                                <p:cTn id="3989" presetID="1" presetClass="exit" presetSubtype="0" fill="hold" grpId="1" nodeType="clickEffect">
                                  <p:stCondLst>
                                    <p:cond delay="0"/>
                                  </p:stCondLst>
                                  <p:childTnLst>
                                    <p:set>
                                      <p:cBhvr>
                                        <p:cTn id="3990" dur="1" fill="hold">
                                          <p:stCondLst>
                                            <p:cond delay="0"/>
                                          </p:stCondLst>
                                        </p:cTn>
                                        <p:tgtEl>
                                          <p:spTgt spid="424"/>
                                        </p:tgtEl>
                                        <p:attrNameLst>
                                          <p:attrName>style.visibility</p:attrName>
                                        </p:attrNameLst>
                                      </p:cBhvr>
                                      <p:to>
                                        <p:strVal val="hidden"/>
                                      </p:to>
                                    </p:set>
                                  </p:childTnLst>
                                </p:cTn>
                              </p:par>
                              <p:par>
                                <p:cTn id="3991" presetID="10" presetClass="entr" presetSubtype="0" fill="hold" grpId="8" nodeType="withEffect">
                                  <p:stCondLst>
                                    <p:cond delay="0"/>
                                  </p:stCondLst>
                                  <p:childTnLst>
                                    <p:set>
                                      <p:cBhvr>
                                        <p:cTn id="3992" dur="1" fill="hold">
                                          <p:stCondLst>
                                            <p:cond delay="0"/>
                                          </p:stCondLst>
                                        </p:cTn>
                                        <p:tgtEl>
                                          <p:spTgt spid="389"/>
                                        </p:tgtEl>
                                        <p:attrNameLst>
                                          <p:attrName>style.visibility</p:attrName>
                                        </p:attrNameLst>
                                      </p:cBhvr>
                                      <p:to>
                                        <p:strVal val="visible"/>
                                      </p:to>
                                    </p:set>
                                    <p:animEffect transition="in" filter="fade">
                                      <p:cBhvr>
                                        <p:cTn id="3993" dur="500"/>
                                        <p:tgtEl>
                                          <p:spTgt spid="389"/>
                                        </p:tgtEl>
                                      </p:cBhvr>
                                    </p:animEffect>
                                  </p:childTnLst>
                                </p:cTn>
                              </p:par>
                            </p:childTnLst>
                          </p:cTn>
                        </p:par>
                      </p:childTnLst>
                    </p:cTn>
                  </p:par>
                </p:childTnLst>
              </p:cTn>
              <p:nextCondLst>
                <p:cond evt="onClick" delay="0">
                  <p:tgtEl>
                    <p:spTgt spid="424"/>
                  </p:tgtEl>
                </p:cond>
              </p:nextCondLst>
            </p:seq>
            <p:seq concurrent="1" nextAc="seek">
              <p:cTn id="3994" restart="whenNotActive" fill="hold" evtFilter="cancelBubble" nodeType="interactiveSeq">
                <p:stCondLst>
                  <p:cond evt="onClick" delay="0">
                    <p:tgtEl>
                      <p:spTgt spid="425"/>
                    </p:tgtEl>
                  </p:cond>
                </p:stCondLst>
                <p:endSync evt="end" delay="0">
                  <p:rtn val="all"/>
                </p:endSync>
                <p:childTnLst>
                  <p:par>
                    <p:cTn id="3995" fill="hold">
                      <p:stCondLst>
                        <p:cond delay="0"/>
                      </p:stCondLst>
                      <p:childTnLst>
                        <p:par>
                          <p:cTn id="3996" fill="hold">
                            <p:stCondLst>
                              <p:cond delay="0"/>
                            </p:stCondLst>
                            <p:childTnLst>
                              <p:par>
                                <p:cTn id="3997" presetID="1" presetClass="exit" presetSubtype="0" fill="hold" grpId="0" nodeType="clickEffect">
                                  <p:stCondLst>
                                    <p:cond delay="0"/>
                                  </p:stCondLst>
                                  <p:childTnLst>
                                    <p:set>
                                      <p:cBhvr>
                                        <p:cTn id="3998" dur="1" fill="hold">
                                          <p:stCondLst>
                                            <p:cond delay="0"/>
                                          </p:stCondLst>
                                        </p:cTn>
                                        <p:tgtEl>
                                          <p:spTgt spid="425"/>
                                        </p:tgtEl>
                                        <p:attrNameLst>
                                          <p:attrName>style.visibility</p:attrName>
                                        </p:attrNameLst>
                                      </p:cBhvr>
                                      <p:to>
                                        <p:strVal val="hidden"/>
                                      </p:to>
                                    </p:set>
                                  </p:childTnLst>
                                </p:cTn>
                              </p:par>
                              <p:par>
                                <p:cTn id="3999" presetID="10" presetClass="entr" presetSubtype="0" fill="hold" grpId="9" nodeType="withEffect">
                                  <p:stCondLst>
                                    <p:cond delay="0"/>
                                  </p:stCondLst>
                                  <p:childTnLst>
                                    <p:set>
                                      <p:cBhvr>
                                        <p:cTn id="4000" dur="1" fill="hold">
                                          <p:stCondLst>
                                            <p:cond delay="0"/>
                                          </p:stCondLst>
                                        </p:cTn>
                                        <p:tgtEl>
                                          <p:spTgt spid="389"/>
                                        </p:tgtEl>
                                        <p:attrNameLst>
                                          <p:attrName>style.visibility</p:attrName>
                                        </p:attrNameLst>
                                      </p:cBhvr>
                                      <p:to>
                                        <p:strVal val="visible"/>
                                      </p:to>
                                    </p:set>
                                    <p:animEffect transition="in" filter="fade">
                                      <p:cBhvr>
                                        <p:cTn id="4001" dur="500"/>
                                        <p:tgtEl>
                                          <p:spTgt spid="389"/>
                                        </p:tgtEl>
                                      </p:cBhvr>
                                    </p:animEffect>
                                  </p:childTnLst>
                                </p:cTn>
                              </p:par>
                            </p:childTnLst>
                          </p:cTn>
                        </p:par>
                      </p:childTnLst>
                    </p:cTn>
                  </p:par>
                </p:childTnLst>
              </p:cTn>
              <p:nextCondLst>
                <p:cond evt="onClick" delay="0">
                  <p:tgtEl>
                    <p:spTgt spid="425"/>
                  </p:tgtEl>
                </p:cond>
              </p:nextCondLst>
            </p:seq>
            <p:seq concurrent="1" nextAc="seek">
              <p:cTn id="4002" restart="whenNotActive" fill="hold" evtFilter="cancelBubble" nodeType="interactiveSeq">
                <p:stCondLst>
                  <p:cond evt="onClick" delay="0">
                    <p:tgtEl>
                      <p:spTgt spid="426"/>
                    </p:tgtEl>
                  </p:cond>
                </p:stCondLst>
                <p:endSync evt="end" delay="0">
                  <p:rtn val="all"/>
                </p:endSync>
                <p:childTnLst>
                  <p:par>
                    <p:cTn id="4003" fill="hold">
                      <p:stCondLst>
                        <p:cond delay="0"/>
                      </p:stCondLst>
                      <p:childTnLst>
                        <p:par>
                          <p:cTn id="4004" fill="hold">
                            <p:stCondLst>
                              <p:cond delay="0"/>
                            </p:stCondLst>
                            <p:childTnLst>
                              <p:par>
                                <p:cTn id="4005" presetID="1" presetClass="exit" presetSubtype="0" fill="hold" grpId="1" nodeType="clickEffect">
                                  <p:stCondLst>
                                    <p:cond delay="0"/>
                                  </p:stCondLst>
                                  <p:childTnLst>
                                    <p:set>
                                      <p:cBhvr>
                                        <p:cTn id="4006" dur="1" fill="hold">
                                          <p:stCondLst>
                                            <p:cond delay="0"/>
                                          </p:stCondLst>
                                        </p:cTn>
                                        <p:tgtEl>
                                          <p:spTgt spid="426"/>
                                        </p:tgtEl>
                                        <p:attrNameLst>
                                          <p:attrName>style.visibility</p:attrName>
                                        </p:attrNameLst>
                                      </p:cBhvr>
                                      <p:to>
                                        <p:strVal val="hidden"/>
                                      </p:to>
                                    </p:set>
                                  </p:childTnLst>
                                </p:cTn>
                              </p:par>
                              <p:par>
                                <p:cTn id="4007" presetID="1" presetClass="exit" presetSubtype="0" fill="hold" grpId="3" nodeType="withEffect">
                                  <p:stCondLst>
                                    <p:cond delay="0"/>
                                  </p:stCondLst>
                                  <p:childTnLst>
                                    <p:set>
                                      <p:cBhvr>
                                        <p:cTn id="4008" dur="1" fill="hold">
                                          <p:stCondLst>
                                            <p:cond delay="0"/>
                                          </p:stCondLst>
                                        </p:cTn>
                                        <p:tgtEl>
                                          <p:spTgt spid="381"/>
                                        </p:tgtEl>
                                        <p:attrNameLst>
                                          <p:attrName>style.visibility</p:attrName>
                                        </p:attrNameLst>
                                      </p:cBhvr>
                                      <p:to>
                                        <p:strVal val="hidden"/>
                                      </p:to>
                                    </p:set>
                                  </p:childTnLst>
                                </p:cTn>
                              </p:par>
                              <p:par>
                                <p:cTn id="4009" presetID="10" presetClass="entr" presetSubtype="0" fill="hold" grpId="10" nodeType="withEffect">
                                  <p:stCondLst>
                                    <p:cond delay="0"/>
                                  </p:stCondLst>
                                  <p:childTnLst>
                                    <p:set>
                                      <p:cBhvr>
                                        <p:cTn id="4010" dur="1" fill="hold">
                                          <p:stCondLst>
                                            <p:cond delay="0"/>
                                          </p:stCondLst>
                                        </p:cTn>
                                        <p:tgtEl>
                                          <p:spTgt spid="389"/>
                                        </p:tgtEl>
                                        <p:attrNameLst>
                                          <p:attrName>style.visibility</p:attrName>
                                        </p:attrNameLst>
                                      </p:cBhvr>
                                      <p:to>
                                        <p:strVal val="visible"/>
                                      </p:to>
                                    </p:set>
                                    <p:animEffect transition="in" filter="fade">
                                      <p:cBhvr>
                                        <p:cTn id="4011" dur="500"/>
                                        <p:tgtEl>
                                          <p:spTgt spid="389"/>
                                        </p:tgtEl>
                                      </p:cBhvr>
                                    </p:animEffect>
                                  </p:childTnLst>
                                </p:cTn>
                              </p:par>
                            </p:childTnLst>
                          </p:cTn>
                        </p:par>
                      </p:childTnLst>
                    </p:cTn>
                  </p:par>
                </p:childTnLst>
              </p:cTn>
              <p:nextCondLst>
                <p:cond evt="onClick" delay="0">
                  <p:tgtEl>
                    <p:spTgt spid="426"/>
                  </p:tgtEl>
                </p:cond>
              </p:nextCondLst>
            </p:seq>
            <p:seq concurrent="1" nextAc="seek">
              <p:cTn id="4012" restart="whenNotActive" fill="hold" evtFilter="cancelBubble" nodeType="interactiveSeq">
                <p:stCondLst>
                  <p:cond evt="onClick" delay="0">
                    <p:tgtEl>
                      <p:spTgt spid="427"/>
                    </p:tgtEl>
                  </p:cond>
                </p:stCondLst>
                <p:endSync evt="end" delay="0">
                  <p:rtn val="all"/>
                </p:endSync>
                <p:childTnLst>
                  <p:par>
                    <p:cTn id="4013" fill="hold">
                      <p:stCondLst>
                        <p:cond delay="0"/>
                      </p:stCondLst>
                      <p:childTnLst>
                        <p:par>
                          <p:cTn id="4014" fill="hold">
                            <p:stCondLst>
                              <p:cond delay="0"/>
                            </p:stCondLst>
                            <p:childTnLst>
                              <p:par>
                                <p:cTn id="4015" presetID="1" presetClass="exit" presetSubtype="0" fill="hold" grpId="1" nodeType="clickEffect">
                                  <p:stCondLst>
                                    <p:cond delay="0"/>
                                  </p:stCondLst>
                                  <p:childTnLst>
                                    <p:set>
                                      <p:cBhvr>
                                        <p:cTn id="4016" dur="1" fill="hold">
                                          <p:stCondLst>
                                            <p:cond delay="0"/>
                                          </p:stCondLst>
                                        </p:cTn>
                                        <p:tgtEl>
                                          <p:spTgt spid="427"/>
                                        </p:tgtEl>
                                        <p:attrNameLst>
                                          <p:attrName>style.visibility</p:attrName>
                                        </p:attrNameLst>
                                      </p:cBhvr>
                                      <p:to>
                                        <p:strVal val="hidden"/>
                                      </p:to>
                                    </p:set>
                                  </p:childTnLst>
                                </p:cTn>
                              </p:par>
                              <p:par>
                                <p:cTn id="4017" presetID="1" presetClass="exit" presetSubtype="0" fill="hold" grpId="5" nodeType="withEffect">
                                  <p:stCondLst>
                                    <p:cond delay="0"/>
                                  </p:stCondLst>
                                  <p:childTnLst>
                                    <p:set>
                                      <p:cBhvr>
                                        <p:cTn id="4018" dur="1" fill="hold">
                                          <p:stCondLst>
                                            <p:cond delay="0"/>
                                          </p:stCondLst>
                                        </p:cTn>
                                        <p:tgtEl>
                                          <p:spTgt spid="381"/>
                                        </p:tgtEl>
                                        <p:attrNameLst>
                                          <p:attrName>style.visibility</p:attrName>
                                        </p:attrNameLst>
                                      </p:cBhvr>
                                      <p:to>
                                        <p:strVal val="hidden"/>
                                      </p:to>
                                    </p:set>
                                  </p:childTnLst>
                                </p:cTn>
                              </p:par>
                              <p:par>
                                <p:cTn id="4019" presetID="10" presetClass="entr" presetSubtype="0" fill="hold" grpId="11" nodeType="withEffect">
                                  <p:stCondLst>
                                    <p:cond delay="0"/>
                                  </p:stCondLst>
                                  <p:childTnLst>
                                    <p:set>
                                      <p:cBhvr>
                                        <p:cTn id="4020" dur="1" fill="hold">
                                          <p:stCondLst>
                                            <p:cond delay="0"/>
                                          </p:stCondLst>
                                        </p:cTn>
                                        <p:tgtEl>
                                          <p:spTgt spid="389"/>
                                        </p:tgtEl>
                                        <p:attrNameLst>
                                          <p:attrName>style.visibility</p:attrName>
                                        </p:attrNameLst>
                                      </p:cBhvr>
                                      <p:to>
                                        <p:strVal val="visible"/>
                                      </p:to>
                                    </p:set>
                                    <p:animEffect transition="in" filter="fade">
                                      <p:cBhvr>
                                        <p:cTn id="4021" dur="500"/>
                                        <p:tgtEl>
                                          <p:spTgt spid="389"/>
                                        </p:tgtEl>
                                      </p:cBhvr>
                                    </p:animEffect>
                                  </p:childTnLst>
                                </p:cTn>
                              </p:par>
                            </p:childTnLst>
                          </p:cTn>
                        </p:par>
                      </p:childTnLst>
                    </p:cTn>
                  </p:par>
                </p:childTnLst>
              </p:cTn>
              <p:nextCondLst>
                <p:cond evt="onClick" delay="0">
                  <p:tgtEl>
                    <p:spTgt spid="427"/>
                  </p:tgtEl>
                </p:cond>
              </p:nextCondLst>
            </p:seq>
            <p:seq concurrent="1" nextAc="seek">
              <p:cTn id="4022" restart="whenNotActive" fill="hold" evtFilter="cancelBubble" nodeType="interactiveSeq">
                <p:stCondLst>
                  <p:cond evt="onClick" delay="0">
                    <p:tgtEl>
                      <p:spTgt spid="429"/>
                    </p:tgtEl>
                  </p:cond>
                </p:stCondLst>
                <p:endSync evt="end" delay="0">
                  <p:rtn val="all"/>
                </p:endSync>
                <p:childTnLst>
                  <p:par>
                    <p:cTn id="4023" fill="hold">
                      <p:stCondLst>
                        <p:cond delay="0"/>
                      </p:stCondLst>
                      <p:childTnLst>
                        <p:par>
                          <p:cTn id="4024" fill="hold">
                            <p:stCondLst>
                              <p:cond delay="0"/>
                            </p:stCondLst>
                            <p:childTnLst>
                              <p:par>
                                <p:cTn id="4025" presetID="1" presetClass="entr" presetSubtype="0" fill="hold" grpId="0" nodeType="clickEffect">
                                  <p:stCondLst>
                                    <p:cond delay="0"/>
                                  </p:stCondLst>
                                  <p:childTnLst>
                                    <p:set>
                                      <p:cBhvr>
                                        <p:cTn id="4026" dur="1" fill="hold">
                                          <p:stCondLst>
                                            <p:cond delay="0"/>
                                          </p:stCondLst>
                                        </p:cTn>
                                        <p:tgtEl>
                                          <p:spTgt spid="435"/>
                                        </p:tgtEl>
                                        <p:attrNameLst>
                                          <p:attrName>style.visibility</p:attrName>
                                        </p:attrNameLst>
                                      </p:cBhvr>
                                      <p:to>
                                        <p:strVal val="visible"/>
                                      </p:to>
                                    </p:set>
                                  </p:childTnLst>
                                </p:cTn>
                              </p:par>
                              <p:par>
                                <p:cTn id="4027" presetID="1" presetClass="entr" presetSubtype="0" fill="hold" grpId="2" nodeType="withEffect">
                                  <p:stCondLst>
                                    <p:cond delay="0"/>
                                  </p:stCondLst>
                                  <p:childTnLst>
                                    <p:set>
                                      <p:cBhvr>
                                        <p:cTn id="4028" dur="1" fill="hold">
                                          <p:stCondLst>
                                            <p:cond delay="0"/>
                                          </p:stCondLst>
                                        </p:cTn>
                                        <p:tgtEl>
                                          <p:spTgt spid="444"/>
                                        </p:tgtEl>
                                        <p:attrNameLst>
                                          <p:attrName>style.visibility</p:attrName>
                                        </p:attrNameLst>
                                      </p:cBhvr>
                                      <p:to>
                                        <p:strVal val="visible"/>
                                      </p:to>
                                    </p:set>
                                  </p:childTnLst>
                                </p:cTn>
                              </p:par>
                              <p:par>
                                <p:cTn id="4029" presetID="10" presetClass="exit" presetSubtype="0" fill="hold" grpId="5" nodeType="withEffect">
                                  <p:stCondLst>
                                    <p:cond delay="0"/>
                                  </p:stCondLst>
                                  <p:childTnLst>
                                    <p:animEffect transition="out" filter="fade">
                                      <p:cBhvr>
                                        <p:cTn id="4030" dur="500"/>
                                        <p:tgtEl>
                                          <p:spTgt spid="451"/>
                                        </p:tgtEl>
                                      </p:cBhvr>
                                    </p:animEffect>
                                    <p:set>
                                      <p:cBhvr>
                                        <p:cTn id="4031"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29"/>
                  </p:tgtEl>
                </p:cond>
              </p:nextCondLst>
            </p:seq>
            <p:seq concurrent="1" nextAc="seek">
              <p:cTn id="4032" restart="whenNotActive" fill="hold" evtFilter="cancelBubble" nodeType="interactiveSeq">
                <p:stCondLst>
                  <p:cond evt="onClick" delay="0">
                    <p:tgtEl>
                      <p:spTgt spid="430"/>
                    </p:tgtEl>
                  </p:cond>
                </p:stCondLst>
                <p:endSync evt="end" delay="0">
                  <p:rtn val="all"/>
                </p:endSync>
                <p:childTnLst>
                  <p:par>
                    <p:cTn id="4033" fill="hold">
                      <p:stCondLst>
                        <p:cond delay="0"/>
                      </p:stCondLst>
                      <p:childTnLst>
                        <p:par>
                          <p:cTn id="4034" fill="hold">
                            <p:stCondLst>
                              <p:cond delay="0"/>
                            </p:stCondLst>
                            <p:childTnLst>
                              <p:par>
                                <p:cTn id="4035" presetID="1" presetClass="entr" presetSubtype="0" fill="hold" grpId="0" nodeType="clickEffect">
                                  <p:stCondLst>
                                    <p:cond delay="0"/>
                                  </p:stCondLst>
                                  <p:childTnLst>
                                    <p:set>
                                      <p:cBhvr>
                                        <p:cTn id="4036" dur="1" fill="hold">
                                          <p:stCondLst>
                                            <p:cond delay="0"/>
                                          </p:stCondLst>
                                        </p:cTn>
                                        <p:tgtEl>
                                          <p:spTgt spid="436"/>
                                        </p:tgtEl>
                                        <p:attrNameLst>
                                          <p:attrName>style.visibility</p:attrName>
                                        </p:attrNameLst>
                                      </p:cBhvr>
                                      <p:to>
                                        <p:strVal val="visible"/>
                                      </p:to>
                                    </p:set>
                                  </p:childTnLst>
                                </p:cTn>
                              </p:par>
                              <p:par>
                                <p:cTn id="4037" presetID="10" presetClass="exit" presetSubtype="0" fill="hold" grpId="4" nodeType="withEffect">
                                  <p:stCondLst>
                                    <p:cond delay="0"/>
                                  </p:stCondLst>
                                  <p:childTnLst>
                                    <p:animEffect transition="out" filter="fade">
                                      <p:cBhvr>
                                        <p:cTn id="4038" dur="500"/>
                                        <p:tgtEl>
                                          <p:spTgt spid="451"/>
                                        </p:tgtEl>
                                      </p:cBhvr>
                                    </p:animEffect>
                                    <p:set>
                                      <p:cBhvr>
                                        <p:cTn id="4039"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0"/>
                  </p:tgtEl>
                </p:cond>
              </p:nextCondLst>
            </p:seq>
            <p:seq concurrent="1" nextAc="seek">
              <p:cTn id="4040" restart="whenNotActive" fill="hold" evtFilter="cancelBubble" nodeType="interactiveSeq">
                <p:stCondLst>
                  <p:cond evt="onClick" delay="0">
                    <p:tgtEl>
                      <p:spTgt spid="431"/>
                    </p:tgtEl>
                  </p:cond>
                </p:stCondLst>
                <p:endSync evt="end" delay="0">
                  <p:rtn val="all"/>
                </p:endSync>
                <p:childTnLst>
                  <p:par>
                    <p:cTn id="4041" fill="hold">
                      <p:stCondLst>
                        <p:cond delay="0"/>
                      </p:stCondLst>
                      <p:childTnLst>
                        <p:par>
                          <p:cTn id="4042" fill="hold">
                            <p:stCondLst>
                              <p:cond delay="0"/>
                            </p:stCondLst>
                            <p:childTnLst>
                              <p:par>
                                <p:cTn id="4043" presetID="1" presetClass="entr" presetSubtype="0" fill="hold" grpId="1" nodeType="clickEffect">
                                  <p:stCondLst>
                                    <p:cond delay="0"/>
                                  </p:stCondLst>
                                  <p:childTnLst>
                                    <p:set>
                                      <p:cBhvr>
                                        <p:cTn id="4044" dur="1" fill="hold">
                                          <p:stCondLst>
                                            <p:cond delay="0"/>
                                          </p:stCondLst>
                                        </p:cTn>
                                        <p:tgtEl>
                                          <p:spTgt spid="437"/>
                                        </p:tgtEl>
                                        <p:attrNameLst>
                                          <p:attrName>style.visibility</p:attrName>
                                        </p:attrNameLst>
                                      </p:cBhvr>
                                      <p:to>
                                        <p:strVal val="visible"/>
                                      </p:to>
                                    </p:set>
                                  </p:childTnLst>
                                </p:cTn>
                              </p:par>
                              <p:par>
                                <p:cTn id="4045" presetID="10" presetClass="exit" presetSubtype="0" fill="hold" grpId="3" nodeType="withEffect">
                                  <p:stCondLst>
                                    <p:cond delay="0"/>
                                  </p:stCondLst>
                                  <p:childTnLst>
                                    <p:animEffect transition="out" filter="fade">
                                      <p:cBhvr>
                                        <p:cTn id="4046" dur="500"/>
                                        <p:tgtEl>
                                          <p:spTgt spid="451"/>
                                        </p:tgtEl>
                                      </p:cBhvr>
                                    </p:animEffect>
                                    <p:set>
                                      <p:cBhvr>
                                        <p:cTn id="4047"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1"/>
                  </p:tgtEl>
                </p:cond>
              </p:nextCondLst>
            </p:seq>
            <p:seq concurrent="1" nextAc="seek">
              <p:cTn id="4048" restart="whenNotActive" fill="hold" evtFilter="cancelBubble" nodeType="interactiveSeq">
                <p:stCondLst>
                  <p:cond evt="onClick" delay="0">
                    <p:tgtEl>
                      <p:spTgt spid="433"/>
                    </p:tgtEl>
                  </p:cond>
                </p:stCondLst>
                <p:endSync evt="end" delay="0">
                  <p:rtn val="all"/>
                </p:endSync>
                <p:childTnLst>
                  <p:par>
                    <p:cTn id="4049" fill="hold">
                      <p:stCondLst>
                        <p:cond delay="0"/>
                      </p:stCondLst>
                      <p:childTnLst>
                        <p:par>
                          <p:cTn id="4050" fill="hold">
                            <p:stCondLst>
                              <p:cond delay="0"/>
                            </p:stCondLst>
                            <p:childTnLst>
                              <p:par>
                                <p:cTn id="4051" presetID="1" presetClass="entr" presetSubtype="0" fill="hold" grpId="0" nodeType="clickEffect">
                                  <p:stCondLst>
                                    <p:cond delay="0"/>
                                  </p:stCondLst>
                                  <p:childTnLst>
                                    <p:set>
                                      <p:cBhvr>
                                        <p:cTn id="4052" dur="1" fill="hold">
                                          <p:stCondLst>
                                            <p:cond delay="0"/>
                                          </p:stCondLst>
                                        </p:cTn>
                                        <p:tgtEl>
                                          <p:spTgt spid="439"/>
                                        </p:tgtEl>
                                        <p:attrNameLst>
                                          <p:attrName>style.visibility</p:attrName>
                                        </p:attrNameLst>
                                      </p:cBhvr>
                                      <p:to>
                                        <p:strVal val="visible"/>
                                      </p:to>
                                    </p:set>
                                  </p:childTnLst>
                                </p:cTn>
                              </p:par>
                              <p:par>
                                <p:cTn id="4053" presetID="1" presetClass="entr" presetSubtype="0" fill="hold" grpId="0" nodeType="withEffect">
                                  <p:stCondLst>
                                    <p:cond delay="0"/>
                                  </p:stCondLst>
                                  <p:childTnLst>
                                    <p:set>
                                      <p:cBhvr>
                                        <p:cTn id="4054" dur="1" fill="hold">
                                          <p:stCondLst>
                                            <p:cond delay="0"/>
                                          </p:stCondLst>
                                        </p:cTn>
                                        <p:tgtEl>
                                          <p:spTgt spid="446"/>
                                        </p:tgtEl>
                                        <p:attrNameLst>
                                          <p:attrName>style.visibility</p:attrName>
                                        </p:attrNameLst>
                                      </p:cBhvr>
                                      <p:to>
                                        <p:strVal val="visible"/>
                                      </p:to>
                                    </p:set>
                                  </p:childTnLst>
                                </p:cTn>
                              </p:par>
                              <p:par>
                                <p:cTn id="4055" presetID="10" presetClass="exit" presetSubtype="0" fill="hold" grpId="2" nodeType="withEffect">
                                  <p:stCondLst>
                                    <p:cond delay="0"/>
                                  </p:stCondLst>
                                  <p:childTnLst>
                                    <p:animEffect transition="out" filter="fade">
                                      <p:cBhvr>
                                        <p:cTn id="4056" dur="500"/>
                                        <p:tgtEl>
                                          <p:spTgt spid="451"/>
                                        </p:tgtEl>
                                      </p:cBhvr>
                                    </p:animEffect>
                                    <p:set>
                                      <p:cBhvr>
                                        <p:cTn id="4057"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3"/>
                  </p:tgtEl>
                </p:cond>
              </p:nextCondLst>
            </p:seq>
            <p:seq concurrent="1" nextAc="seek">
              <p:cTn id="4058" restart="whenNotActive" fill="hold" evtFilter="cancelBubble" nodeType="interactiveSeq">
                <p:stCondLst>
                  <p:cond evt="onClick" delay="0">
                    <p:tgtEl>
                      <p:spTgt spid="434"/>
                    </p:tgtEl>
                  </p:cond>
                </p:stCondLst>
                <p:endSync evt="end" delay="0">
                  <p:rtn val="all"/>
                </p:endSync>
                <p:childTnLst>
                  <p:par>
                    <p:cTn id="4059" fill="hold">
                      <p:stCondLst>
                        <p:cond delay="0"/>
                      </p:stCondLst>
                      <p:childTnLst>
                        <p:par>
                          <p:cTn id="4060" fill="hold">
                            <p:stCondLst>
                              <p:cond delay="0"/>
                            </p:stCondLst>
                            <p:childTnLst>
                              <p:par>
                                <p:cTn id="4061" presetID="1" presetClass="entr" presetSubtype="0" fill="hold" grpId="0" nodeType="clickEffect">
                                  <p:stCondLst>
                                    <p:cond delay="0"/>
                                  </p:stCondLst>
                                  <p:childTnLst>
                                    <p:set>
                                      <p:cBhvr>
                                        <p:cTn id="4062" dur="1" fill="hold">
                                          <p:stCondLst>
                                            <p:cond delay="0"/>
                                          </p:stCondLst>
                                        </p:cTn>
                                        <p:tgtEl>
                                          <p:spTgt spid="440"/>
                                        </p:tgtEl>
                                        <p:attrNameLst>
                                          <p:attrName>style.visibility</p:attrName>
                                        </p:attrNameLst>
                                      </p:cBhvr>
                                      <p:to>
                                        <p:strVal val="visible"/>
                                      </p:to>
                                    </p:set>
                                  </p:childTnLst>
                                </p:cTn>
                              </p:par>
                              <p:par>
                                <p:cTn id="4063" presetID="1" presetClass="entr" presetSubtype="0" fill="hold" grpId="0" nodeType="withEffect">
                                  <p:stCondLst>
                                    <p:cond delay="0"/>
                                  </p:stCondLst>
                                  <p:childTnLst>
                                    <p:set>
                                      <p:cBhvr>
                                        <p:cTn id="4064" dur="1" fill="hold">
                                          <p:stCondLst>
                                            <p:cond delay="0"/>
                                          </p:stCondLst>
                                        </p:cTn>
                                        <p:tgtEl>
                                          <p:spTgt spid="444"/>
                                        </p:tgtEl>
                                        <p:attrNameLst>
                                          <p:attrName>style.visibility</p:attrName>
                                        </p:attrNameLst>
                                      </p:cBhvr>
                                      <p:to>
                                        <p:strVal val="visible"/>
                                      </p:to>
                                    </p:set>
                                  </p:childTnLst>
                                </p:cTn>
                              </p:par>
                              <p:par>
                                <p:cTn id="4065" presetID="10" presetClass="exit" presetSubtype="0" fill="hold" grpId="1" nodeType="withEffect">
                                  <p:stCondLst>
                                    <p:cond delay="0"/>
                                  </p:stCondLst>
                                  <p:childTnLst>
                                    <p:animEffect transition="out" filter="fade">
                                      <p:cBhvr>
                                        <p:cTn id="4066" dur="500"/>
                                        <p:tgtEl>
                                          <p:spTgt spid="451"/>
                                        </p:tgtEl>
                                      </p:cBhvr>
                                    </p:animEffect>
                                    <p:set>
                                      <p:cBhvr>
                                        <p:cTn id="4067"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4"/>
                  </p:tgtEl>
                </p:cond>
              </p:nextCondLst>
            </p:seq>
            <p:seq concurrent="1" nextAc="seek">
              <p:cTn id="4068" restart="whenNotActive" fill="hold" evtFilter="cancelBubble" nodeType="interactiveSeq">
                <p:stCondLst>
                  <p:cond evt="onClick" delay="0">
                    <p:tgtEl>
                      <p:spTgt spid="432"/>
                    </p:tgtEl>
                  </p:cond>
                </p:stCondLst>
                <p:endSync evt="end" delay="0">
                  <p:rtn val="all"/>
                </p:endSync>
                <p:childTnLst>
                  <p:par>
                    <p:cTn id="4069" fill="hold">
                      <p:stCondLst>
                        <p:cond delay="0"/>
                      </p:stCondLst>
                      <p:childTnLst>
                        <p:par>
                          <p:cTn id="4070" fill="hold">
                            <p:stCondLst>
                              <p:cond delay="0"/>
                            </p:stCondLst>
                            <p:childTnLst>
                              <p:par>
                                <p:cTn id="4071" presetID="1" presetClass="entr" presetSubtype="0" fill="hold" grpId="0" nodeType="clickEffect">
                                  <p:stCondLst>
                                    <p:cond delay="0"/>
                                  </p:stCondLst>
                                  <p:childTnLst>
                                    <p:set>
                                      <p:cBhvr>
                                        <p:cTn id="4072" dur="1" fill="hold">
                                          <p:stCondLst>
                                            <p:cond delay="0"/>
                                          </p:stCondLst>
                                        </p:cTn>
                                        <p:tgtEl>
                                          <p:spTgt spid="438"/>
                                        </p:tgtEl>
                                        <p:attrNameLst>
                                          <p:attrName>style.visibility</p:attrName>
                                        </p:attrNameLst>
                                      </p:cBhvr>
                                      <p:to>
                                        <p:strVal val="visible"/>
                                      </p:to>
                                    </p:set>
                                  </p:childTnLst>
                                </p:cTn>
                              </p:par>
                              <p:par>
                                <p:cTn id="4073" presetID="1" presetClass="entr" presetSubtype="0" fill="hold" grpId="1" nodeType="withEffect">
                                  <p:stCondLst>
                                    <p:cond delay="0"/>
                                  </p:stCondLst>
                                  <p:childTnLst>
                                    <p:set>
                                      <p:cBhvr>
                                        <p:cTn id="4074" dur="1" fill="hold">
                                          <p:stCondLst>
                                            <p:cond delay="0"/>
                                          </p:stCondLst>
                                        </p:cTn>
                                        <p:tgtEl>
                                          <p:spTgt spid="444"/>
                                        </p:tgtEl>
                                        <p:attrNameLst>
                                          <p:attrName>style.visibility</p:attrName>
                                        </p:attrNameLst>
                                      </p:cBhvr>
                                      <p:to>
                                        <p:strVal val="visible"/>
                                      </p:to>
                                    </p:set>
                                  </p:childTnLst>
                                </p:cTn>
                              </p:par>
                              <p:par>
                                <p:cTn id="4075" presetID="10" presetClass="exit" presetSubtype="0" fill="hold" grpId="0" nodeType="withEffect">
                                  <p:stCondLst>
                                    <p:cond delay="0"/>
                                  </p:stCondLst>
                                  <p:childTnLst>
                                    <p:animEffect transition="out" filter="fade">
                                      <p:cBhvr>
                                        <p:cTn id="4076" dur="500"/>
                                        <p:tgtEl>
                                          <p:spTgt spid="451"/>
                                        </p:tgtEl>
                                      </p:cBhvr>
                                    </p:animEffect>
                                    <p:set>
                                      <p:cBhvr>
                                        <p:cTn id="4077"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2"/>
                  </p:tgtEl>
                </p:cond>
              </p:nextCondLst>
            </p:seq>
            <p:seq concurrent="1" nextAc="seek">
              <p:cTn id="4078" restart="whenNotActive" fill="hold" evtFilter="cancelBubble" nodeType="interactiveSeq">
                <p:stCondLst>
                  <p:cond evt="onClick" delay="0">
                    <p:tgtEl>
                      <p:spTgt spid="440"/>
                    </p:tgtEl>
                  </p:cond>
                </p:stCondLst>
                <p:endSync evt="end" delay="0">
                  <p:rtn val="all"/>
                </p:endSync>
                <p:childTnLst>
                  <p:par>
                    <p:cTn id="4079" fill="hold">
                      <p:stCondLst>
                        <p:cond delay="0"/>
                      </p:stCondLst>
                      <p:childTnLst>
                        <p:par>
                          <p:cTn id="4080" fill="hold">
                            <p:stCondLst>
                              <p:cond delay="0"/>
                            </p:stCondLst>
                            <p:childTnLst>
                              <p:par>
                                <p:cTn id="4081" presetID="1" presetClass="exit" presetSubtype="0" fill="hold" grpId="1" nodeType="clickEffect">
                                  <p:stCondLst>
                                    <p:cond delay="0"/>
                                  </p:stCondLst>
                                  <p:childTnLst>
                                    <p:set>
                                      <p:cBhvr>
                                        <p:cTn id="4082" dur="1" fill="hold">
                                          <p:stCondLst>
                                            <p:cond delay="0"/>
                                          </p:stCondLst>
                                        </p:cTn>
                                        <p:tgtEl>
                                          <p:spTgt spid="440"/>
                                        </p:tgtEl>
                                        <p:attrNameLst>
                                          <p:attrName>style.visibility</p:attrName>
                                        </p:attrNameLst>
                                      </p:cBhvr>
                                      <p:to>
                                        <p:strVal val="hidden"/>
                                      </p:to>
                                    </p:set>
                                  </p:childTnLst>
                                </p:cTn>
                              </p:par>
                              <p:par>
                                <p:cTn id="4083" presetID="1" presetClass="exit" presetSubtype="0" fill="hold" grpId="3" nodeType="withEffect">
                                  <p:stCondLst>
                                    <p:cond delay="0"/>
                                  </p:stCondLst>
                                  <p:childTnLst>
                                    <p:set>
                                      <p:cBhvr>
                                        <p:cTn id="4084" dur="1" fill="hold">
                                          <p:stCondLst>
                                            <p:cond delay="0"/>
                                          </p:stCondLst>
                                        </p:cTn>
                                        <p:tgtEl>
                                          <p:spTgt spid="444"/>
                                        </p:tgtEl>
                                        <p:attrNameLst>
                                          <p:attrName>style.visibility</p:attrName>
                                        </p:attrNameLst>
                                      </p:cBhvr>
                                      <p:to>
                                        <p:strVal val="hidden"/>
                                      </p:to>
                                    </p:set>
                                  </p:childTnLst>
                                </p:cTn>
                              </p:par>
                              <p:par>
                                <p:cTn id="4085" presetID="10" presetClass="entr" presetSubtype="0" fill="hold" grpId="6" nodeType="withEffect">
                                  <p:stCondLst>
                                    <p:cond delay="0"/>
                                  </p:stCondLst>
                                  <p:childTnLst>
                                    <p:set>
                                      <p:cBhvr>
                                        <p:cTn id="4086" dur="1" fill="hold">
                                          <p:stCondLst>
                                            <p:cond delay="0"/>
                                          </p:stCondLst>
                                        </p:cTn>
                                        <p:tgtEl>
                                          <p:spTgt spid="451"/>
                                        </p:tgtEl>
                                        <p:attrNameLst>
                                          <p:attrName>style.visibility</p:attrName>
                                        </p:attrNameLst>
                                      </p:cBhvr>
                                      <p:to>
                                        <p:strVal val="visible"/>
                                      </p:to>
                                    </p:set>
                                    <p:animEffect transition="in" filter="fade">
                                      <p:cBhvr>
                                        <p:cTn id="4087" dur="500"/>
                                        <p:tgtEl>
                                          <p:spTgt spid="451"/>
                                        </p:tgtEl>
                                      </p:cBhvr>
                                    </p:animEffect>
                                  </p:childTnLst>
                                </p:cTn>
                              </p:par>
                            </p:childTnLst>
                          </p:cTn>
                        </p:par>
                      </p:childTnLst>
                    </p:cTn>
                  </p:par>
                </p:childTnLst>
              </p:cTn>
              <p:nextCondLst>
                <p:cond evt="onClick" delay="0">
                  <p:tgtEl>
                    <p:spTgt spid="440"/>
                  </p:tgtEl>
                </p:cond>
              </p:nextCondLst>
            </p:seq>
            <p:seq concurrent="1" nextAc="seek">
              <p:cTn id="4088" restart="whenNotActive" fill="hold" evtFilter="cancelBubble" nodeType="interactiveSeq">
                <p:stCondLst>
                  <p:cond evt="onClick" delay="0">
                    <p:tgtEl>
                      <p:spTgt spid="435"/>
                    </p:tgtEl>
                  </p:cond>
                </p:stCondLst>
                <p:endSync evt="end" delay="0">
                  <p:rtn val="all"/>
                </p:endSync>
                <p:childTnLst>
                  <p:par>
                    <p:cTn id="4089" fill="hold">
                      <p:stCondLst>
                        <p:cond delay="0"/>
                      </p:stCondLst>
                      <p:childTnLst>
                        <p:par>
                          <p:cTn id="4090" fill="hold">
                            <p:stCondLst>
                              <p:cond delay="0"/>
                            </p:stCondLst>
                            <p:childTnLst>
                              <p:par>
                                <p:cTn id="4091" presetID="1" presetClass="exit" presetSubtype="0" fill="hold" grpId="1" nodeType="clickEffect">
                                  <p:stCondLst>
                                    <p:cond delay="0"/>
                                  </p:stCondLst>
                                  <p:childTnLst>
                                    <p:set>
                                      <p:cBhvr>
                                        <p:cTn id="4092" dur="1" fill="hold">
                                          <p:stCondLst>
                                            <p:cond delay="0"/>
                                          </p:stCondLst>
                                        </p:cTn>
                                        <p:tgtEl>
                                          <p:spTgt spid="435"/>
                                        </p:tgtEl>
                                        <p:attrNameLst>
                                          <p:attrName>style.visibility</p:attrName>
                                        </p:attrNameLst>
                                      </p:cBhvr>
                                      <p:to>
                                        <p:strVal val="hidden"/>
                                      </p:to>
                                    </p:set>
                                  </p:childTnLst>
                                </p:cTn>
                              </p:par>
                              <p:par>
                                <p:cTn id="4093" presetID="1" presetClass="exit" presetSubtype="0" fill="hold" grpId="4" nodeType="withEffect">
                                  <p:stCondLst>
                                    <p:cond delay="0"/>
                                  </p:stCondLst>
                                  <p:childTnLst>
                                    <p:set>
                                      <p:cBhvr>
                                        <p:cTn id="4094" dur="1" fill="hold">
                                          <p:stCondLst>
                                            <p:cond delay="0"/>
                                          </p:stCondLst>
                                        </p:cTn>
                                        <p:tgtEl>
                                          <p:spTgt spid="444"/>
                                        </p:tgtEl>
                                        <p:attrNameLst>
                                          <p:attrName>style.visibility</p:attrName>
                                        </p:attrNameLst>
                                      </p:cBhvr>
                                      <p:to>
                                        <p:strVal val="hidden"/>
                                      </p:to>
                                    </p:set>
                                  </p:childTnLst>
                                </p:cTn>
                              </p:par>
                              <p:par>
                                <p:cTn id="4095" presetID="10" presetClass="entr" presetSubtype="0" fill="hold" grpId="7" nodeType="withEffect">
                                  <p:stCondLst>
                                    <p:cond delay="0"/>
                                  </p:stCondLst>
                                  <p:childTnLst>
                                    <p:set>
                                      <p:cBhvr>
                                        <p:cTn id="4096" dur="1" fill="hold">
                                          <p:stCondLst>
                                            <p:cond delay="0"/>
                                          </p:stCondLst>
                                        </p:cTn>
                                        <p:tgtEl>
                                          <p:spTgt spid="451"/>
                                        </p:tgtEl>
                                        <p:attrNameLst>
                                          <p:attrName>style.visibility</p:attrName>
                                        </p:attrNameLst>
                                      </p:cBhvr>
                                      <p:to>
                                        <p:strVal val="visible"/>
                                      </p:to>
                                    </p:set>
                                    <p:animEffect transition="in" filter="fade">
                                      <p:cBhvr>
                                        <p:cTn id="4097" dur="500"/>
                                        <p:tgtEl>
                                          <p:spTgt spid="451"/>
                                        </p:tgtEl>
                                      </p:cBhvr>
                                    </p:animEffect>
                                  </p:childTnLst>
                                </p:cTn>
                              </p:par>
                            </p:childTnLst>
                          </p:cTn>
                        </p:par>
                      </p:childTnLst>
                    </p:cTn>
                  </p:par>
                </p:childTnLst>
              </p:cTn>
              <p:nextCondLst>
                <p:cond evt="onClick" delay="0">
                  <p:tgtEl>
                    <p:spTgt spid="435"/>
                  </p:tgtEl>
                </p:cond>
              </p:nextCondLst>
            </p:seq>
            <p:seq concurrent="1" nextAc="seek">
              <p:cTn id="4098" restart="whenNotActive" fill="hold" evtFilter="cancelBubble" nodeType="interactiveSeq">
                <p:stCondLst>
                  <p:cond evt="onClick" delay="0">
                    <p:tgtEl>
                      <p:spTgt spid="436"/>
                    </p:tgtEl>
                  </p:cond>
                </p:stCondLst>
                <p:endSync evt="end" delay="0">
                  <p:rtn val="all"/>
                </p:endSync>
                <p:childTnLst>
                  <p:par>
                    <p:cTn id="4099" fill="hold">
                      <p:stCondLst>
                        <p:cond delay="0"/>
                      </p:stCondLst>
                      <p:childTnLst>
                        <p:par>
                          <p:cTn id="4100" fill="hold">
                            <p:stCondLst>
                              <p:cond delay="0"/>
                            </p:stCondLst>
                            <p:childTnLst>
                              <p:par>
                                <p:cTn id="4101" presetID="1" presetClass="exit" presetSubtype="0" fill="hold" grpId="1" nodeType="clickEffect">
                                  <p:stCondLst>
                                    <p:cond delay="0"/>
                                  </p:stCondLst>
                                  <p:childTnLst>
                                    <p:set>
                                      <p:cBhvr>
                                        <p:cTn id="4102" dur="1" fill="hold">
                                          <p:stCondLst>
                                            <p:cond delay="0"/>
                                          </p:stCondLst>
                                        </p:cTn>
                                        <p:tgtEl>
                                          <p:spTgt spid="436"/>
                                        </p:tgtEl>
                                        <p:attrNameLst>
                                          <p:attrName>style.visibility</p:attrName>
                                        </p:attrNameLst>
                                      </p:cBhvr>
                                      <p:to>
                                        <p:strVal val="hidden"/>
                                      </p:to>
                                    </p:set>
                                  </p:childTnLst>
                                </p:cTn>
                              </p:par>
                              <p:par>
                                <p:cTn id="4103" presetID="10" presetClass="entr" presetSubtype="0" fill="hold" grpId="10" nodeType="withEffect">
                                  <p:stCondLst>
                                    <p:cond delay="0"/>
                                  </p:stCondLst>
                                  <p:childTnLst>
                                    <p:set>
                                      <p:cBhvr>
                                        <p:cTn id="4104" dur="1" fill="hold">
                                          <p:stCondLst>
                                            <p:cond delay="0"/>
                                          </p:stCondLst>
                                        </p:cTn>
                                        <p:tgtEl>
                                          <p:spTgt spid="451"/>
                                        </p:tgtEl>
                                        <p:attrNameLst>
                                          <p:attrName>style.visibility</p:attrName>
                                        </p:attrNameLst>
                                      </p:cBhvr>
                                      <p:to>
                                        <p:strVal val="visible"/>
                                      </p:to>
                                    </p:set>
                                    <p:animEffect transition="in" filter="fade">
                                      <p:cBhvr>
                                        <p:cTn id="4105" dur="500"/>
                                        <p:tgtEl>
                                          <p:spTgt spid="451"/>
                                        </p:tgtEl>
                                      </p:cBhvr>
                                    </p:animEffect>
                                  </p:childTnLst>
                                </p:cTn>
                              </p:par>
                            </p:childTnLst>
                          </p:cTn>
                        </p:par>
                      </p:childTnLst>
                    </p:cTn>
                  </p:par>
                </p:childTnLst>
              </p:cTn>
              <p:nextCondLst>
                <p:cond evt="onClick" delay="0">
                  <p:tgtEl>
                    <p:spTgt spid="436"/>
                  </p:tgtEl>
                </p:cond>
              </p:nextCondLst>
            </p:seq>
            <p:seq concurrent="1" nextAc="seek">
              <p:cTn id="4106" restart="whenNotActive" fill="hold" evtFilter="cancelBubble" nodeType="interactiveSeq">
                <p:stCondLst>
                  <p:cond evt="onClick" delay="0">
                    <p:tgtEl>
                      <p:spTgt spid="437"/>
                    </p:tgtEl>
                  </p:cond>
                </p:stCondLst>
                <p:endSync evt="end" delay="0">
                  <p:rtn val="all"/>
                </p:endSync>
                <p:childTnLst>
                  <p:par>
                    <p:cTn id="4107" fill="hold">
                      <p:stCondLst>
                        <p:cond delay="0"/>
                      </p:stCondLst>
                      <p:childTnLst>
                        <p:par>
                          <p:cTn id="4108" fill="hold">
                            <p:stCondLst>
                              <p:cond delay="0"/>
                            </p:stCondLst>
                            <p:childTnLst>
                              <p:par>
                                <p:cTn id="4109" presetID="1" presetClass="exit" presetSubtype="0" fill="hold" grpId="0" nodeType="clickEffect">
                                  <p:stCondLst>
                                    <p:cond delay="0"/>
                                  </p:stCondLst>
                                  <p:childTnLst>
                                    <p:set>
                                      <p:cBhvr>
                                        <p:cTn id="4110" dur="1" fill="hold">
                                          <p:stCondLst>
                                            <p:cond delay="0"/>
                                          </p:stCondLst>
                                        </p:cTn>
                                        <p:tgtEl>
                                          <p:spTgt spid="437"/>
                                        </p:tgtEl>
                                        <p:attrNameLst>
                                          <p:attrName>style.visibility</p:attrName>
                                        </p:attrNameLst>
                                      </p:cBhvr>
                                      <p:to>
                                        <p:strVal val="hidden"/>
                                      </p:to>
                                    </p:set>
                                  </p:childTnLst>
                                </p:cTn>
                              </p:par>
                              <p:par>
                                <p:cTn id="4111" presetID="10" presetClass="entr" presetSubtype="0" fill="hold" grpId="9" nodeType="withEffect">
                                  <p:stCondLst>
                                    <p:cond delay="0"/>
                                  </p:stCondLst>
                                  <p:childTnLst>
                                    <p:set>
                                      <p:cBhvr>
                                        <p:cTn id="4112" dur="1" fill="hold">
                                          <p:stCondLst>
                                            <p:cond delay="0"/>
                                          </p:stCondLst>
                                        </p:cTn>
                                        <p:tgtEl>
                                          <p:spTgt spid="451"/>
                                        </p:tgtEl>
                                        <p:attrNameLst>
                                          <p:attrName>style.visibility</p:attrName>
                                        </p:attrNameLst>
                                      </p:cBhvr>
                                      <p:to>
                                        <p:strVal val="visible"/>
                                      </p:to>
                                    </p:set>
                                    <p:animEffect transition="in" filter="fade">
                                      <p:cBhvr>
                                        <p:cTn id="4113" dur="500"/>
                                        <p:tgtEl>
                                          <p:spTgt spid="451"/>
                                        </p:tgtEl>
                                      </p:cBhvr>
                                    </p:animEffect>
                                  </p:childTnLst>
                                </p:cTn>
                              </p:par>
                            </p:childTnLst>
                          </p:cTn>
                        </p:par>
                      </p:childTnLst>
                    </p:cTn>
                  </p:par>
                </p:childTnLst>
              </p:cTn>
              <p:nextCondLst>
                <p:cond evt="onClick" delay="0">
                  <p:tgtEl>
                    <p:spTgt spid="437"/>
                  </p:tgtEl>
                </p:cond>
              </p:nextCondLst>
            </p:seq>
            <p:seq concurrent="1" nextAc="seek">
              <p:cTn id="4114" restart="whenNotActive" fill="hold" evtFilter="cancelBubble" nodeType="interactiveSeq">
                <p:stCondLst>
                  <p:cond evt="onClick" delay="0">
                    <p:tgtEl>
                      <p:spTgt spid="438"/>
                    </p:tgtEl>
                  </p:cond>
                </p:stCondLst>
                <p:endSync evt="end" delay="0">
                  <p:rtn val="all"/>
                </p:endSync>
                <p:childTnLst>
                  <p:par>
                    <p:cTn id="4115" fill="hold">
                      <p:stCondLst>
                        <p:cond delay="0"/>
                      </p:stCondLst>
                      <p:childTnLst>
                        <p:par>
                          <p:cTn id="4116" fill="hold">
                            <p:stCondLst>
                              <p:cond delay="0"/>
                            </p:stCondLst>
                            <p:childTnLst>
                              <p:par>
                                <p:cTn id="4117" presetID="1" presetClass="exit" presetSubtype="0" fill="hold" grpId="1" nodeType="clickEffect">
                                  <p:stCondLst>
                                    <p:cond delay="0"/>
                                  </p:stCondLst>
                                  <p:childTnLst>
                                    <p:set>
                                      <p:cBhvr>
                                        <p:cTn id="4118" dur="1" fill="hold">
                                          <p:stCondLst>
                                            <p:cond delay="0"/>
                                          </p:stCondLst>
                                        </p:cTn>
                                        <p:tgtEl>
                                          <p:spTgt spid="438"/>
                                        </p:tgtEl>
                                        <p:attrNameLst>
                                          <p:attrName>style.visibility</p:attrName>
                                        </p:attrNameLst>
                                      </p:cBhvr>
                                      <p:to>
                                        <p:strVal val="hidden"/>
                                      </p:to>
                                    </p:set>
                                  </p:childTnLst>
                                </p:cTn>
                              </p:par>
                              <p:par>
                                <p:cTn id="4119" presetID="1" presetClass="exit" presetSubtype="0" fill="hold" grpId="5" nodeType="withEffect">
                                  <p:stCondLst>
                                    <p:cond delay="0"/>
                                  </p:stCondLst>
                                  <p:childTnLst>
                                    <p:set>
                                      <p:cBhvr>
                                        <p:cTn id="4120" dur="1" fill="hold">
                                          <p:stCondLst>
                                            <p:cond delay="0"/>
                                          </p:stCondLst>
                                        </p:cTn>
                                        <p:tgtEl>
                                          <p:spTgt spid="444"/>
                                        </p:tgtEl>
                                        <p:attrNameLst>
                                          <p:attrName>style.visibility</p:attrName>
                                        </p:attrNameLst>
                                      </p:cBhvr>
                                      <p:to>
                                        <p:strVal val="hidden"/>
                                      </p:to>
                                    </p:set>
                                  </p:childTnLst>
                                </p:cTn>
                              </p:par>
                              <p:par>
                                <p:cTn id="4121" presetID="10" presetClass="entr" presetSubtype="0" fill="hold" grpId="11" nodeType="withEffect">
                                  <p:stCondLst>
                                    <p:cond delay="0"/>
                                  </p:stCondLst>
                                  <p:childTnLst>
                                    <p:set>
                                      <p:cBhvr>
                                        <p:cTn id="4122" dur="1" fill="hold">
                                          <p:stCondLst>
                                            <p:cond delay="0"/>
                                          </p:stCondLst>
                                        </p:cTn>
                                        <p:tgtEl>
                                          <p:spTgt spid="451"/>
                                        </p:tgtEl>
                                        <p:attrNameLst>
                                          <p:attrName>style.visibility</p:attrName>
                                        </p:attrNameLst>
                                      </p:cBhvr>
                                      <p:to>
                                        <p:strVal val="visible"/>
                                      </p:to>
                                    </p:set>
                                    <p:animEffect transition="in" filter="fade">
                                      <p:cBhvr>
                                        <p:cTn id="4123" dur="500"/>
                                        <p:tgtEl>
                                          <p:spTgt spid="451"/>
                                        </p:tgtEl>
                                      </p:cBhvr>
                                    </p:animEffect>
                                  </p:childTnLst>
                                </p:cTn>
                              </p:par>
                            </p:childTnLst>
                          </p:cTn>
                        </p:par>
                      </p:childTnLst>
                    </p:cTn>
                  </p:par>
                </p:childTnLst>
              </p:cTn>
              <p:nextCondLst>
                <p:cond evt="onClick" delay="0">
                  <p:tgtEl>
                    <p:spTgt spid="438"/>
                  </p:tgtEl>
                </p:cond>
              </p:nextCondLst>
            </p:seq>
            <p:seq concurrent="1" nextAc="seek">
              <p:cTn id="4124" restart="whenNotActive" fill="hold" evtFilter="cancelBubble" nodeType="interactiveSeq">
                <p:stCondLst>
                  <p:cond evt="onClick" delay="0">
                    <p:tgtEl>
                      <p:spTgt spid="439"/>
                    </p:tgtEl>
                  </p:cond>
                </p:stCondLst>
                <p:endSync evt="end" delay="0">
                  <p:rtn val="all"/>
                </p:endSync>
                <p:childTnLst>
                  <p:par>
                    <p:cTn id="4125" fill="hold">
                      <p:stCondLst>
                        <p:cond delay="0"/>
                      </p:stCondLst>
                      <p:childTnLst>
                        <p:par>
                          <p:cTn id="4126" fill="hold">
                            <p:stCondLst>
                              <p:cond delay="0"/>
                            </p:stCondLst>
                            <p:childTnLst>
                              <p:par>
                                <p:cTn id="4127" presetID="1" presetClass="exit" presetSubtype="0" fill="hold" grpId="1" nodeType="clickEffect">
                                  <p:stCondLst>
                                    <p:cond delay="0"/>
                                  </p:stCondLst>
                                  <p:childTnLst>
                                    <p:set>
                                      <p:cBhvr>
                                        <p:cTn id="4128" dur="1" fill="hold">
                                          <p:stCondLst>
                                            <p:cond delay="0"/>
                                          </p:stCondLst>
                                        </p:cTn>
                                        <p:tgtEl>
                                          <p:spTgt spid="439"/>
                                        </p:tgtEl>
                                        <p:attrNameLst>
                                          <p:attrName>style.visibility</p:attrName>
                                        </p:attrNameLst>
                                      </p:cBhvr>
                                      <p:to>
                                        <p:strVal val="hidden"/>
                                      </p:to>
                                    </p:set>
                                  </p:childTnLst>
                                </p:cTn>
                              </p:par>
                              <p:par>
                                <p:cTn id="4129" presetID="1" presetClass="exit" presetSubtype="0" fill="hold" grpId="1" nodeType="withEffect">
                                  <p:stCondLst>
                                    <p:cond delay="0"/>
                                  </p:stCondLst>
                                  <p:childTnLst>
                                    <p:set>
                                      <p:cBhvr>
                                        <p:cTn id="4130" dur="1" fill="hold">
                                          <p:stCondLst>
                                            <p:cond delay="0"/>
                                          </p:stCondLst>
                                        </p:cTn>
                                        <p:tgtEl>
                                          <p:spTgt spid="446"/>
                                        </p:tgtEl>
                                        <p:attrNameLst>
                                          <p:attrName>style.visibility</p:attrName>
                                        </p:attrNameLst>
                                      </p:cBhvr>
                                      <p:to>
                                        <p:strVal val="hidden"/>
                                      </p:to>
                                    </p:set>
                                  </p:childTnLst>
                                </p:cTn>
                              </p:par>
                              <p:par>
                                <p:cTn id="4131" presetID="10" presetClass="entr" presetSubtype="0" fill="hold" grpId="8" nodeType="withEffect">
                                  <p:stCondLst>
                                    <p:cond delay="0"/>
                                  </p:stCondLst>
                                  <p:childTnLst>
                                    <p:set>
                                      <p:cBhvr>
                                        <p:cTn id="4132" dur="1" fill="hold">
                                          <p:stCondLst>
                                            <p:cond delay="0"/>
                                          </p:stCondLst>
                                        </p:cTn>
                                        <p:tgtEl>
                                          <p:spTgt spid="451"/>
                                        </p:tgtEl>
                                        <p:attrNameLst>
                                          <p:attrName>style.visibility</p:attrName>
                                        </p:attrNameLst>
                                      </p:cBhvr>
                                      <p:to>
                                        <p:strVal val="visible"/>
                                      </p:to>
                                    </p:set>
                                    <p:animEffect transition="in" filter="fade">
                                      <p:cBhvr>
                                        <p:cTn id="4133" dur="500"/>
                                        <p:tgtEl>
                                          <p:spTgt spid="451"/>
                                        </p:tgtEl>
                                      </p:cBhvr>
                                    </p:animEffect>
                                  </p:childTnLst>
                                </p:cTn>
                              </p:par>
                            </p:childTnLst>
                          </p:cTn>
                        </p:par>
                      </p:childTnLst>
                    </p:cTn>
                  </p:par>
                </p:childTnLst>
              </p:cTn>
              <p:nextCondLst>
                <p:cond evt="onClick" delay="0">
                  <p:tgtEl>
                    <p:spTgt spid="439"/>
                  </p:tgtEl>
                </p:cond>
              </p:nextCondLst>
            </p:seq>
            <p:seq concurrent="1" nextAc="seek">
              <p:cTn id="4134" restart="whenNotActive" fill="hold" evtFilter="cancelBubble" nodeType="interactiveSeq">
                <p:stCondLst>
                  <p:cond evt="onClick" delay="0">
                    <p:tgtEl>
                      <p:spTgt spid="453"/>
                    </p:tgtEl>
                  </p:cond>
                </p:stCondLst>
                <p:endSync evt="end" delay="0">
                  <p:rtn val="all"/>
                </p:endSync>
                <p:childTnLst>
                  <p:par>
                    <p:cTn id="4135" fill="hold">
                      <p:stCondLst>
                        <p:cond delay="0"/>
                      </p:stCondLst>
                      <p:childTnLst>
                        <p:par>
                          <p:cTn id="4136" fill="hold">
                            <p:stCondLst>
                              <p:cond delay="0"/>
                            </p:stCondLst>
                            <p:childTnLst>
                              <p:par>
                                <p:cTn id="4137" presetID="1" presetClass="entr" presetSubtype="0" fill="hold" grpId="0" nodeType="clickEffect">
                                  <p:stCondLst>
                                    <p:cond delay="0"/>
                                  </p:stCondLst>
                                  <p:childTnLst>
                                    <p:set>
                                      <p:cBhvr>
                                        <p:cTn id="4138" dur="1" fill="hold">
                                          <p:stCondLst>
                                            <p:cond delay="0"/>
                                          </p:stCondLst>
                                        </p:cTn>
                                        <p:tgtEl>
                                          <p:spTgt spid="459"/>
                                        </p:tgtEl>
                                        <p:attrNameLst>
                                          <p:attrName>style.visibility</p:attrName>
                                        </p:attrNameLst>
                                      </p:cBhvr>
                                      <p:to>
                                        <p:strVal val="visible"/>
                                      </p:to>
                                    </p:set>
                                  </p:childTnLst>
                                </p:cTn>
                              </p:par>
                              <p:par>
                                <p:cTn id="4139" presetID="1" presetClass="entr" presetSubtype="0" fill="hold" grpId="0" nodeType="withEffect">
                                  <p:stCondLst>
                                    <p:cond delay="0"/>
                                  </p:stCondLst>
                                  <p:childTnLst>
                                    <p:set>
                                      <p:cBhvr>
                                        <p:cTn id="4140" dur="1" fill="hold">
                                          <p:stCondLst>
                                            <p:cond delay="0"/>
                                          </p:stCondLst>
                                        </p:cTn>
                                        <p:tgtEl>
                                          <p:spTgt spid="445"/>
                                        </p:tgtEl>
                                        <p:attrNameLst>
                                          <p:attrName>style.visibility</p:attrName>
                                        </p:attrNameLst>
                                      </p:cBhvr>
                                      <p:to>
                                        <p:strVal val="visible"/>
                                      </p:to>
                                    </p:set>
                                  </p:childTnLst>
                                </p:cTn>
                              </p:par>
                              <p:par>
                                <p:cTn id="4141" presetID="10" presetClass="exit" presetSubtype="0" fill="hold" grpId="0" nodeType="withEffect">
                                  <p:stCondLst>
                                    <p:cond delay="0"/>
                                  </p:stCondLst>
                                  <p:childTnLst>
                                    <p:animEffect transition="out" filter="fade">
                                      <p:cBhvr>
                                        <p:cTn id="4142" dur="500"/>
                                        <p:tgtEl>
                                          <p:spTgt spid="452"/>
                                        </p:tgtEl>
                                      </p:cBhvr>
                                    </p:animEffect>
                                    <p:set>
                                      <p:cBhvr>
                                        <p:cTn id="4143"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3"/>
                  </p:tgtEl>
                </p:cond>
              </p:nextCondLst>
            </p:seq>
            <p:seq concurrent="1" nextAc="seek">
              <p:cTn id="4144" restart="whenNotActive" fill="hold" evtFilter="cancelBubble" nodeType="interactiveSeq">
                <p:stCondLst>
                  <p:cond evt="onClick" delay="0">
                    <p:tgtEl>
                      <p:spTgt spid="454"/>
                    </p:tgtEl>
                  </p:cond>
                </p:stCondLst>
                <p:endSync evt="end" delay="0">
                  <p:rtn val="all"/>
                </p:endSync>
                <p:childTnLst>
                  <p:par>
                    <p:cTn id="4145" fill="hold">
                      <p:stCondLst>
                        <p:cond delay="0"/>
                      </p:stCondLst>
                      <p:childTnLst>
                        <p:par>
                          <p:cTn id="4146" fill="hold">
                            <p:stCondLst>
                              <p:cond delay="0"/>
                            </p:stCondLst>
                            <p:childTnLst>
                              <p:par>
                                <p:cTn id="4147" presetID="1" presetClass="entr" presetSubtype="0" fill="hold" grpId="0" nodeType="clickEffect">
                                  <p:stCondLst>
                                    <p:cond delay="0"/>
                                  </p:stCondLst>
                                  <p:childTnLst>
                                    <p:set>
                                      <p:cBhvr>
                                        <p:cTn id="4148" dur="1" fill="hold">
                                          <p:stCondLst>
                                            <p:cond delay="0"/>
                                          </p:stCondLst>
                                        </p:cTn>
                                        <p:tgtEl>
                                          <p:spTgt spid="460"/>
                                        </p:tgtEl>
                                        <p:attrNameLst>
                                          <p:attrName>style.visibility</p:attrName>
                                        </p:attrNameLst>
                                      </p:cBhvr>
                                      <p:to>
                                        <p:strVal val="visible"/>
                                      </p:to>
                                    </p:set>
                                  </p:childTnLst>
                                </p:cTn>
                              </p:par>
                              <p:par>
                                <p:cTn id="4149" presetID="10" presetClass="exit" presetSubtype="0" fill="hold" grpId="1" nodeType="withEffect">
                                  <p:stCondLst>
                                    <p:cond delay="0"/>
                                  </p:stCondLst>
                                  <p:childTnLst>
                                    <p:animEffect transition="out" filter="fade">
                                      <p:cBhvr>
                                        <p:cTn id="4150" dur="500"/>
                                        <p:tgtEl>
                                          <p:spTgt spid="452"/>
                                        </p:tgtEl>
                                      </p:cBhvr>
                                    </p:animEffect>
                                    <p:set>
                                      <p:cBhvr>
                                        <p:cTn id="4151"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4"/>
                  </p:tgtEl>
                </p:cond>
              </p:nextCondLst>
            </p:seq>
            <p:seq concurrent="1" nextAc="seek">
              <p:cTn id="4152" restart="whenNotActive" fill="hold" evtFilter="cancelBubble" nodeType="interactiveSeq">
                <p:stCondLst>
                  <p:cond evt="onClick" delay="0">
                    <p:tgtEl>
                      <p:spTgt spid="455"/>
                    </p:tgtEl>
                  </p:cond>
                </p:stCondLst>
                <p:endSync evt="end" delay="0">
                  <p:rtn val="all"/>
                </p:endSync>
                <p:childTnLst>
                  <p:par>
                    <p:cTn id="4153" fill="hold">
                      <p:stCondLst>
                        <p:cond delay="0"/>
                      </p:stCondLst>
                      <p:childTnLst>
                        <p:par>
                          <p:cTn id="4154" fill="hold">
                            <p:stCondLst>
                              <p:cond delay="0"/>
                            </p:stCondLst>
                            <p:childTnLst>
                              <p:par>
                                <p:cTn id="4155" presetID="1" presetClass="entr" presetSubtype="0" fill="hold" grpId="0" nodeType="clickEffect">
                                  <p:stCondLst>
                                    <p:cond delay="0"/>
                                  </p:stCondLst>
                                  <p:childTnLst>
                                    <p:set>
                                      <p:cBhvr>
                                        <p:cTn id="4156" dur="1" fill="hold">
                                          <p:stCondLst>
                                            <p:cond delay="0"/>
                                          </p:stCondLst>
                                        </p:cTn>
                                        <p:tgtEl>
                                          <p:spTgt spid="461"/>
                                        </p:tgtEl>
                                        <p:attrNameLst>
                                          <p:attrName>style.visibility</p:attrName>
                                        </p:attrNameLst>
                                      </p:cBhvr>
                                      <p:to>
                                        <p:strVal val="visible"/>
                                      </p:to>
                                    </p:set>
                                  </p:childTnLst>
                                </p:cTn>
                              </p:par>
                              <p:par>
                                <p:cTn id="4157" presetID="10" presetClass="exit" presetSubtype="0" fill="hold" grpId="2" nodeType="withEffect">
                                  <p:stCondLst>
                                    <p:cond delay="0"/>
                                  </p:stCondLst>
                                  <p:childTnLst>
                                    <p:animEffect transition="out" filter="fade">
                                      <p:cBhvr>
                                        <p:cTn id="4158" dur="500"/>
                                        <p:tgtEl>
                                          <p:spTgt spid="452"/>
                                        </p:tgtEl>
                                      </p:cBhvr>
                                    </p:animEffect>
                                    <p:set>
                                      <p:cBhvr>
                                        <p:cTn id="4159"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5"/>
                  </p:tgtEl>
                </p:cond>
              </p:nextCondLst>
            </p:seq>
            <p:seq concurrent="1" nextAc="seek">
              <p:cTn id="4160" restart="whenNotActive" fill="hold" evtFilter="cancelBubble" nodeType="interactiveSeq">
                <p:stCondLst>
                  <p:cond evt="onClick" delay="0">
                    <p:tgtEl>
                      <p:spTgt spid="457"/>
                    </p:tgtEl>
                  </p:cond>
                </p:stCondLst>
                <p:endSync evt="end" delay="0">
                  <p:rtn val="all"/>
                </p:endSync>
                <p:childTnLst>
                  <p:par>
                    <p:cTn id="4161" fill="hold">
                      <p:stCondLst>
                        <p:cond delay="0"/>
                      </p:stCondLst>
                      <p:childTnLst>
                        <p:par>
                          <p:cTn id="4162" fill="hold">
                            <p:stCondLst>
                              <p:cond delay="0"/>
                            </p:stCondLst>
                            <p:childTnLst>
                              <p:par>
                                <p:cTn id="4163" presetID="1" presetClass="entr" presetSubtype="0" fill="hold" grpId="0" nodeType="clickEffect">
                                  <p:stCondLst>
                                    <p:cond delay="0"/>
                                  </p:stCondLst>
                                  <p:childTnLst>
                                    <p:set>
                                      <p:cBhvr>
                                        <p:cTn id="4164" dur="1" fill="hold">
                                          <p:stCondLst>
                                            <p:cond delay="0"/>
                                          </p:stCondLst>
                                        </p:cTn>
                                        <p:tgtEl>
                                          <p:spTgt spid="463"/>
                                        </p:tgtEl>
                                        <p:attrNameLst>
                                          <p:attrName>style.visibility</p:attrName>
                                        </p:attrNameLst>
                                      </p:cBhvr>
                                      <p:to>
                                        <p:strVal val="visible"/>
                                      </p:to>
                                    </p:set>
                                  </p:childTnLst>
                                </p:cTn>
                              </p:par>
                              <p:par>
                                <p:cTn id="4165" presetID="1" presetClass="entr" presetSubtype="0" fill="hold" grpId="0" nodeType="withEffect">
                                  <p:stCondLst>
                                    <p:cond delay="0"/>
                                  </p:stCondLst>
                                  <p:childTnLst>
                                    <p:set>
                                      <p:cBhvr>
                                        <p:cTn id="4166" dur="1" fill="hold">
                                          <p:stCondLst>
                                            <p:cond delay="0"/>
                                          </p:stCondLst>
                                        </p:cTn>
                                        <p:tgtEl>
                                          <p:spTgt spid="443"/>
                                        </p:tgtEl>
                                        <p:attrNameLst>
                                          <p:attrName>style.visibility</p:attrName>
                                        </p:attrNameLst>
                                      </p:cBhvr>
                                      <p:to>
                                        <p:strVal val="visible"/>
                                      </p:to>
                                    </p:set>
                                  </p:childTnLst>
                                </p:cTn>
                              </p:par>
                              <p:par>
                                <p:cTn id="4167" presetID="10" presetClass="exit" presetSubtype="0" fill="hold" grpId="9" nodeType="withEffect">
                                  <p:stCondLst>
                                    <p:cond delay="0"/>
                                  </p:stCondLst>
                                  <p:childTnLst>
                                    <p:animEffect transition="out" filter="fade">
                                      <p:cBhvr>
                                        <p:cTn id="4168" dur="500"/>
                                        <p:tgtEl>
                                          <p:spTgt spid="452"/>
                                        </p:tgtEl>
                                      </p:cBhvr>
                                    </p:animEffect>
                                    <p:set>
                                      <p:cBhvr>
                                        <p:cTn id="4169"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7"/>
                  </p:tgtEl>
                </p:cond>
              </p:nextCondLst>
            </p:seq>
            <p:seq concurrent="1" nextAc="seek">
              <p:cTn id="4170" restart="whenNotActive" fill="hold" evtFilter="cancelBubble" nodeType="interactiveSeq">
                <p:stCondLst>
                  <p:cond evt="onClick" delay="0">
                    <p:tgtEl>
                      <p:spTgt spid="458"/>
                    </p:tgtEl>
                  </p:cond>
                </p:stCondLst>
                <p:endSync evt="end" delay="0">
                  <p:rtn val="all"/>
                </p:endSync>
                <p:childTnLst>
                  <p:par>
                    <p:cTn id="4171" fill="hold">
                      <p:stCondLst>
                        <p:cond delay="0"/>
                      </p:stCondLst>
                      <p:childTnLst>
                        <p:par>
                          <p:cTn id="4172" fill="hold">
                            <p:stCondLst>
                              <p:cond delay="0"/>
                            </p:stCondLst>
                            <p:childTnLst>
                              <p:par>
                                <p:cTn id="4173" presetID="1" presetClass="entr" presetSubtype="0" fill="hold" grpId="0" nodeType="clickEffect">
                                  <p:stCondLst>
                                    <p:cond delay="0"/>
                                  </p:stCondLst>
                                  <p:childTnLst>
                                    <p:set>
                                      <p:cBhvr>
                                        <p:cTn id="4174" dur="1" fill="hold">
                                          <p:stCondLst>
                                            <p:cond delay="0"/>
                                          </p:stCondLst>
                                        </p:cTn>
                                        <p:tgtEl>
                                          <p:spTgt spid="464"/>
                                        </p:tgtEl>
                                        <p:attrNameLst>
                                          <p:attrName>style.visibility</p:attrName>
                                        </p:attrNameLst>
                                      </p:cBhvr>
                                      <p:to>
                                        <p:strVal val="visible"/>
                                      </p:to>
                                    </p:set>
                                  </p:childTnLst>
                                </p:cTn>
                              </p:par>
                              <p:par>
                                <p:cTn id="4175" presetID="1" presetClass="entr" presetSubtype="0" fill="hold" grpId="1" nodeType="withEffect">
                                  <p:stCondLst>
                                    <p:cond delay="0"/>
                                  </p:stCondLst>
                                  <p:childTnLst>
                                    <p:set>
                                      <p:cBhvr>
                                        <p:cTn id="4176" dur="1" fill="hold">
                                          <p:stCondLst>
                                            <p:cond delay="0"/>
                                          </p:stCondLst>
                                        </p:cTn>
                                        <p:tgtEl>
                                          <p:spTgt spid="443"/>
                                        </p:tgtEl>
                                        <p:attrNameLst>
                                          <p:attrName>style.visibility</p:attrName>
                                        </p:attrNameLst>
                                      </p:cBhvr>
                                      <p:to>
                                        <p:strVal val="visible"/>
                                      </p:to>
                                    </p:set>
                                  </p:childTnLst>
                                </p:cTn>
                              </p:par>
                              <p:par>
                                <p:cTn id="4177" presetID="10" presetClass="exit" presetSubtype="0" fill="hold" grpId="10" nodeType="withEffect">
                                  <p:stCondLst>
                                    <p:cond delay="0"/>
                                  </p:stCondLst>
                                  <p:childTnLst>
                                    <p:animEffect transition="out" filter="fade">
                                      <p:cBhvr>
                                        <p:cTn id="4178" dur="500"/>
                                        <p:tgtEl>
                                          <p:spTgt spid="452"/>
                                        </p:tgtEl>
                                      </p:cBhvr>
                                    </p:animEffect>
                                    <p:set>
                                      <p:cBhvr>
                                        <p:cTn id="4179"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8"/>
                  </p:tgtEl>
                </p:cond>
              </p:nextCondLst>
            </p:seq>
            <p:seq concurrent="1" nextAc="seek">
              <p:cTn id="4180" restart="whenNotActive" fill="hold" evtFilter="cancelBubble" nodeType="interactiveSeq">
                <p:stCondLst>
                  <p:cond evt="onClick" delay="0">
                    <p:tgtEl>
                      <p:spTgt spid="456"/>
                    </p:tgtEl>
                  </p:cond>
                </p:stCondLst>
                <p:endSync evt="end" delay="0">
                  <p:rtn val="all"/>
                </p:endSync>
                <p:childTnLst>
                  <p:par>
                    <p:cTn id="4181" fill="hold">
                      <p:stCondLst>
                        <p:cond delay="0"/>
                      </p:stCondLst>
                      <p:childTnLst>
                        <p:par>
                          <p:cTn id="4182" fill="hold">
                            <p:stCondLst>
                              <p:cond delay="0"/>
                            </p:stCondLst>
                            <p:childTnLst>
                              <p:par>
                                <p:cTn id="4183" presetID="1" presetClass="entr" presetSubtype="0" fill="hold" grpId="0" nodeType="clickEffect">
                                  <p:stCondLst>
                                    <p:cond delay="0"/>
                                  </p:stCondLst>
                                  <p:childTnLst>
                                    <p:set>
                                      <p:cBhvr>
                                        <p:cTn id="4184" dur="1" fill="hold">
                                          <p:stCondLst>
                                            <p:cond delay="0"/>
                                          </p:stCondLst>
                                        </p:cTn>
                                        <p:tgtEl>
                                          <p:spTgt spid="462"/>
                                        </p:tgtEl>
                                        <p:attrNameLst>
                                          <p:attrName>style.visibility</p:attrName>
                                        </p:attrNameLst>
                                      </p:cBhvr>
                                      <p:to>
                                        <p:strVal val="visible"/>
                                      </p:to>
                                    </p:set>
                                  </p:childTnLst>
                                </p:cTn>
                              </p:par>
                              <p:par>
                                <p:cTn id="4185" presetID="1" presetClass="entr" presetSubtype="0" fill="hold" grpId="2" nodeType="withEffect">
                                  <p:stCondLst>
                                    <p:cond delay="0"/>
                                  </p:stCondLst>
                                  <p:childTnLst>
                                    <p:set>
                                      <p:cBhvr>
                                        <p:cTn id="4186" dur="1" fill="hold">
                                          <p:stCondLst>
                                            <p:cond delay="0"/>
                                          </p:stCondLst>
                                        </p:cTn>
                                        <p:tgtEl>
                                          <p:spTgt spid="443"/>
                                        </p:tgtEl>
                                        <p:attrNameLst>
                                          <p:attrName>style.visibility</p:attrName>
                                        </p:attrNameLst>
                                      </p:cBhvr>
                                      <p:to>
                                        <p:strVal val="visible"/>
                                      </p:to>
                                    </p:set>
                                  </p:childTnLst>
                                </p:cTn>
                              </p:par>
                              <p:par>
                                <p:cTn id="4187" presetID="10" presetClass="exit" presetSubtype="0" fill="hold" grpId="11" nodeType="withEffect">
                                  <p:stCondLst>
                                    <p:cond delay="0"/>
                                  </p:stCondLst>
                                  <p:childTnLst>
                                    <p:animEffect transition="out" filter="fade">
                                      <p:cBhvr>
                                        <p:cTn id="4188" dur="500"/>
                                        <p:tgtEl>
                                          <p:spTgt spid="452"/>
                                        </p:tgtEl>
                                      </p:cBhvr>
                                    </p:animEffect>
                                    <p:set>
                                      <p:cBhvr>
                                        <p:cTn id="4189"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6"/>
                  </p:tgtEl>
                </p:cond>
              </p:nextCondLst>
            </p:seq>
            <p:seq concurrent="1" nextAc="seek">
              <p:cTn id="4190" restart="whenNotActive" fill="hold" evtFilter="cancelBubble" nodeType="interactiveSeq">
                <p:stCondLst>
                  <p:cond evt="onClick" delay="0">
                    <p:tgtEl>
                      <p:spTgt spid="464"/>
                    </p:tgtEl>
                  </p:cond>
                </p:stCondLst>
                <p:endSync evt="end" delay="0">
                  <p:rtn val="all"/>
                </p:endSync>
                <p:childTnLst>
                  <p:par>
                    <p:cTn id="4191" fill="hold">
                      <p:stCondLst>
                        <p:cond delay="0"/>
                      </p:stCondLst>
                      <p:childTnLst>
                        <p:par>
                          <p:cTn id="4192" fill="hold">
                            <p:stCondLst>
                              <p:cond delay="0"/>
                            </p:stCondLst>
                            <p:childTnLst>
                              <p:par>
                                <p:cTn id="4193" presetID="1" presetClass="exit" presetSubtype="0" fill="hold" grpId="1" nodeType="clickEffect">
                                  <p:stCondLst>
                                    <p:cond delay="0"/>
                                  </p:stCondLst>
                                  <p:childTnLst>
                                    <p:set>
                                      <p:cBhvr>
                                        <p:cTn id="4194" dur="1" fill="hold">
                                          <p:stCondLst>
                                            <p:cond delay="0"/>
                                          </p:stCondLst>
                                        </p:cTn>
                                        <p:tgtEl>
                                          <p:spTgt spid="464"/>
                                        </p:tgtEl>
                                        <p:attrNameLst>
                                          <p:attrName>style.visibility</p:attrName>
                                        </p:attrNameLst>
                                      </p:cBhvr>
                                      <p:to>
                                        <p:strVal val="hidden"/>
                                      </p:to>
                                    </p:set>
                                  </p:childTnLst>
                                </p:cTn>
                              </p:par>
                              <p:par>
                                <p:cTn id="4195" presetID="1" presetClass="exit" presetSubtype="0" fill="hold" grpId="3" nodeType="withEffect">
                                  <p:stCondLst>
                                    <p:cond delay="0"/>
                                  </p:stCondLst>
                                  <p:childTnLst>
                                    <p:set>
                                      <p:cBhvr>
                                        <p:cTn id="4196" dur="1" fill="hold">
                                          <p:stCondLst>
                                            <p:cond delay="0"/>
                                          </p:stCondLst>
                                        </p:cTn>
                                        <p:tgtEl>
                                          <p:spTgt spid="443"/>
                                        </p:tgtEl>
                                        <p:attrNameLst>
                                          <p:attrName>style.visibility</p:attrName>
                                        </p:attrNameLst>
                                      </p:cBhvr>
                                      <p:to>
                                        <p:strVal val="hidden"/>
                                      </p:to>
                                    </p:set>
                                  </p:childTnLst>
                                </p:cTn>
                              </p:par>
                              <p:par>
                                <p:cTn id="4197" presetID="10" presetClass="entr" presetSubtype="0" fill="hold" grpId="3" nodeType="withEffect">
                                  <p:stCondLst>
                                    <p:cond delay="0"/>
                                  </p:stCondLst>
                                  <p:childTnLst>
                                    <p:set>
                                      <p:cBhvr>
                                        <p:cTn id="4198" dur="1" fill="hold">
                                          <p:stCondLst>
                                            <p:cond delay="0"/>
                                          </p:stCondLst>
                                        </p:cTn>
                                        <p:tgtEl>
                                          <p:spTgt spid="452"/>
                                        </p:tgtEl>
                                        <p:attrNameLst>
                                          <p:attrName>style.visibility</p:attrName>
                                        </p:attrNameLst>
                                      </p:cBhvr>
                                      <p:to>
                                        <p:strVal val="visible"/>
                                      </p:to>
                                    </p:set>
                                    <p:animEffect transition="in" filter="fade">
                                      <p:cBhvr>
                                        <p:cTn id="4199" dur="500"/>
                                        <p:tgtEl>
                                          <p:spTgt spid="452"/>
                                        </p:tgtEl>
                                      </p:cBhvr>
                                    </p:animEffect>
                                  </p:childTnLst>
                                </p:cTn>
                              </p:par>
                            </p:childTnLst>
                          </p:cTn>
                        </p:par>
                      </p:childTnLst>
                    </p:cTn>
                  </p:par>
                </p:childTnLst>
              </p:cTn>
              <p:nextCondLst>
                <p:cond evt="onClick" delay="0">
                  <p:tgtEl>
                    <p:spTgt spid="464"/>
                  </p:tgtEl>
                </p:cond>
              </p:nextCondLst>
            </p:seq>
            <p:seq concurrent="1" nextAc="seek">
              <p:cTn id="4200" restart="whenNotActive" fill="hold" evtFilter="cancelBubble" nodeType="interactiveSeq">
                <p:stCondLst>
                  <p:cond evt="onClick" delay="0">
                    <p:tgtEl>
                      <p:spTgt spid="459"/>
                    </p:tgtEl>
                  </p:cond>
                </p:stCondLst>
                <p:endSync evt="end" delay="0">
                  <p:rtn val="all"/>
                </p:endSync>
                <p:childTnLst>
                  <p:par>
                    <p:cTn id="4201" fill="hold">
                      <p:stCondLst>
                        <p:cond delay="0"/>
                      </p:stCondLst>
                      <p:childTnLst>
                        <p:par>
                          <p:cTn id="4202" fill="hold">
                            <p:stCondLst>
                              <p:cond delay="0"/>
                            </p:stCondLst>
                            <p:childTnLst>
                              <p:par>
                                <p:cTn id="4203" presetID="1" presetClass="exit" presetSubtype="0" fill="hold" grpId="1" nodeType="clickEffect">
                                  <p:stCondLst>
                                    <p:cond delay="0"/>
                                  </p:stCondLst>
                                  <p:childTnLst>
                                    <p:set>
                                      <p:cBhvr>
                                        <p:cTn id="4204" dur="1" fill="hold">
                                          <p:stCondLst>
                                            <p:cond delay="0"/>
                                          </p:stCondLst>
                                        </p:cTn>
                                        <p:tgtEl>
                                          <p:spTgt spid="459"/>
                                        </p:tgtEl>
                                        <p:attrNameLst>
                                          <p:attrName>style.visibility</p:attrName>
                                        </p:attrNameLst>
                                      </p:cBhvr>
                                      <p:to>
                                        <p:strVal val="hidden"/>
                                      </p:to>
                                    </p:set>
                                  </p:childTnLst>
                                </p:cTn>
                              </p:par>
                              <p:par>
                                <p:cTn id="4205" presetID="1" presetClass="exit" presetSubtype="0" fill="hold" grpId="1" nodeType="withEffect">
                                  <p:stCondLst>
                                    <p:cond delay="0"/>
                                  </p:stCondLst>
                                  <p:childTnLst>
                                    <p:set>
                                      <p:cBhvr>
                                        <p:cTn id="4206" dur="1" fill="hold">
                                          <p:stCondLst>
                                            <p:cond delay="0"/>
                                          </p:stCondLst>
                                        </p:cTn>
                                        <p:tgtEl>
                                          <p:spTgt spid="445"/>
                                        </p:tgtEl>
                                        <p:attrNameLst>
                                          <p:attrName>style.visibility</p:attrName>
                                        </p:attrNameLst>
                                      </p:cBhvr>
                                      <p:to>
                                        <p:strVal val="hidden"/>
                                      </p:to>
                                    </p:set>
                                  </p:childTnLst>
                                </p:cTn>
                              </p:par>
                              <p:par>
                                <p:cTn id="4207" presetID="10" presetClass="entr" presetSubtype="0" fill="hold" grpId="4" nodeType="withEffect">
                                  <p:stCondLst>
                                    <p:cond delay="0"/>
                                  </p:stCondLst>
                                  <p:childTnLst>
                                    <p:set>
                                      <p:cBhvr>
                                        <p:cTn id="4208" dur="1" fill="hold">
                                          <p:stCondLst>
                                            <p:cond delay="0"/>
                                          </p:stCondLst>
                                        </p:cTn>
                                        <p:tgtEl>
                                          <p:spTgt spid="452"/>
                                        </p:tgtEl>
                                        <p:attrNameLst>
                                          <p:attrName>style.visibility</p:attrName>
                                        </p:attrNameLst>
                                      </p:cBhvr>
                                      <p:to>
                                        <p:strVal val="visible"/>
                                      </p:to>
                                    </p:set>
                                    <p:animEffect transition="in" filter="fade">
                                      <p:cBhvr>
                                        <p:cTn id="4209" dur="500"/>
                                        <p:tgtEl>
                                          <p:spTgt spid="452"/>
                                        </p:tgtEl>
                                      </p:cBhvr>
                                    </p:animEffect>
                                  </p:childTnLst>
                                </p:cTn>
                              </p:par>
                            </p:childTnLst>
                          </p:cTn>
                        </p:par>
                      </p:childTnLst>
                    </p:cTn>
                  </p:par>
                </p:childTnLst>
              </p:cTn>
              <p:nextCondLst>
                <p:cond evt="onClick" delay="0">
                  <p:tgtEl>
                    <p:spTgt spid="459"/>
                  </p:tgtEl>
                </p:cond>
              </p:nextCondLst>
            </p:seq>
            <p:seq concurrent="1" nextAc="seek">
              <p:cTn id="4210" restart="whenNotActive" fill="hold" evtFilter="cancelBubble" nodeType="interactiveSeq">
                <p:stCondLst>
                  <p:cond evt="onClick" delay="0">
                    <p:tgtEl>
                      <p:spTgt spid="460"/>
                    </p:tgtEl>
                  </p:cond>
                </p:stCondLst>
                <p:endSync evt="end" delay="0">
                  <p:rtn val="all"/>
                </p:endSync>
                <p:childTnLst>
                  <p:par>
                    <p:cTn id="4211" fill="hold">
                      <p:stCondLst>
                        <p:cond delay="0"/>
                      </p:stCondLst>
                      <p:childTnLst>
                        <p:par>
                          <p:cTn id="4212" fill="hold">
                            <p:stCondLst>
                              <p:cond delay="0"/>
                            </p:stCondLst>
                            <p:childTnLst>
                              <p:par>
                                <p:cTn id="4213" presetID="1" presetClass="exit" presetSubtype="0" fill="hold" grpId="1" nodeType="clickEffect">
                                  <p:stCondLst>
                                    <p:cond delay="0"/>
                                  </p:stCondLst>
                                  <p:childTnLst>
                                    <p:set>
                                      <p:cBhvr>
                                        <p:cTn id="4214" dur="1" fill="hold">
                                          <p:stCondLst>
                                            <p:cond delay="0"/>
                                          </p:stCondLst>
                                        </p:cTn>
                                        <p:tgtEl>
                                          <p:spTgt spid="460"/>
                                        </p:tgtEl>
                                        <p:attrNameLst>
                                          <p:attrName>style.visibility</p:attrName>
                                        </p:attrNameLst>
                                      </p:cBhvr>
                                      <p:to>
                                        <p:strVal val="hidden"/>
                                      </p:to>
                                    </p:set>
                                  </p:childTnLst>
                                </p:cTn>
                              </p:par>
                              <p:par>
                                <p:cTn id="4215" presetID="10" presetClass="entr" presetSubtype="0" fill="hold" grpId="5" nodeType="withEffect">
                                  <p:stCondLst>
                                    <p:cond delay="0"/>
                                  </p:stCondLst>
                                  <p:childTnLst>
                                    <p:set>
                                      <p:cBhvr>
                                        <p:cTn id="4216" dur="1" fill="hold">
                                          <p:stCondLst>
                                            <p:cond delay="0"/>
                                          </p:stCondLst>
                                        </p:cTn>
                                        <p:tgtEl>
                                          <p:spTgt spid="452"/>
                                        </p:tgtEl>
                                        <p:attrNameLst>
                                          <p:attrName>style.visibility</p:attrName>
                                        </p:attrNameLst>
                                      </p:cBhvr>
                                      <p:to>
                                        <p:strVal val="visible"/>
                                      </p:to>
                                    </p:set>
                                    <p:animEffect transition="in" filter="fade">
                                      <p:cBhvr>
                                        <p:cTn id="4217" dur="500"/>
                                        <p:tgtEl>
                                          <p:spTgt spid="452"/>
                                        </p:tgtEl>
                                      </p:cBhvr>
                                    </p:animEffect>
                                  </p:childTnLst>
                                </p:cTn>
                              </p:par>
                            </p:childTnLst>
                          </p:cTn>
                        </p:par>
                      </p:childTnLst>
                    </p:cTn>
                  </p:par>
                </p:childTnLst>
              </p:cTn>
              <p:nextCondLst>
                <p:cond evt="onClick" delay="0">
                  <p:tgtEl>
                    <p:spTgt spid="460"/>
                  </p:tgtEl>
                </p:cond>
              </p:nextCondLst>
            </p:seq>
            <p:seq concurrent="1" nextAc="seek">
              <p:cTn id="4218" restart="whenNotActive" fill="hold" evtFilter="cancelBubble" nodeType="interactiveSeq">
                <p:stCondLst>
                  <p:cond evt="onClick" delay="0">
                    <p:tgtEl>
                      <p:spTgt spid="461"/>
                    </p:tgtEl>
                  </p:cond>
                </p:stCondLst>
                <p:endSync evt="end" delay="0">
                  <p:rtn val="all"/>
                </p:endSync>
                <p:childTnLst>
                  <p:par>
                    <p:cTn id="4219" fill="hold">
                      <p:stCondLst>
                        <p:cond delay="0"/>
                      </p:stCondLst>
                      <p:childTnLst>
                        <p:par>
                          <p:cTn id="4220" fill="hold">
                            <p:stCondLst>
                              <p:cond delay="0"/>
                            </p:stCondLst>
                            <p:childTnLst>
                              <p:par>
                                <p:cTn id="4221" presetID="1" presetClass="exit" presetSubtype="0" fill="hold" grpId="1" nodeType="clickEffect">
                                  <p:stCondLst>
                                    <p:cond delay="0"/>
                                  </p:stCondLst>
                                  <p:childTnLst>
                                    <p:set>
                                      <p:cBhvr>
                                        <p:cTn id="4222" dur="1" fill="hold">
                                          <p:stCondLst>
                                            <p:cond delay="0"/>
                                          </p:stCondLst>
                                        </p:cTn>
                                        <p:tgtEl>
                                          <p:spTgt spid="461"/>
                                        </p:tgtEl>
                                        <p:attrNameLst>
                                          <p:attrName>style.visibility</p:attrName>
                                        </p:attrNameLst>
                                      </p:cBhvr>
                                      <p:to>
                                        <p:strVal val="hidden"/>
                                      </p:to>
                                    </p:set>
                                  </p:childTnLst>
                                </p:cTn>
                              </p:par>
                              <p:par>
                                <p:cTn id="4223" presetID="10" presetClass="entr" presetSubtype="0" fill="hold" grpId="6" nodeType="withEffect">
                                  <p:stCondLst>
                                    <p:cond delay="0"/>
                                  </p:stCondLst>
                                  <p:childTnLst>
                                    <p:set>
                                      <p:cBhvr>
                                        <p:cTn id="4224" dur="1" fill="hold">
                                          <p:stCondLst>
                                            <p:cond delay="0"/>
                                          </p:stCondLst>
                                        </p:cTn>
                                        <p:tgtEl>
                                          <p:spTgt spid="452"/>
                                        </p:tgtEl>
                                        <p:attrNameLst>
                                          <p:attrName>style.visibility</p:attrName>
                                        </p:attrNameLst>
                                      </p:cBhvr>
                                      <p:to>
                                        <p:strVal val="visible"/>
                                      </p:to>
                                    </p:set>
                                    <p:animEffect transition="in" filter="fade">
                                      <p:cBhvr>
                                        <p:cTn id="4225" dur="500"/>
                                        <p:tgtEl>
                                          <p:spTgt spid="452"/>
                                        </p:tgtEl>
                                      </p:cBhvr>
                                    </p:animEffect>
                                  </p:childTnLst>
                                </p:cTn>
                              </p:par>
                            </p:childTnLst>
                          </p:cTn>
                        </p:par>
                      </p:childTnLst>
                    </p:cTn>
                  </p:par>
                </p:childTnLst>
              </p:cTn>
              <p:nextCondLst>
                <p:cond evt="onClick" delay="0">
                  <p:tgtEl>
                    <p:spTgt spid="461"/>
                  </p:tgtEl>
                </p:cond>
              </p:nextCondLst>
            </p:seq>
            <p:seq concurrent="1" nextAc="seek">
              <p:cTn id="4226" restart="whenNotActive" fill="hold" evtFilter="cancelBubble" nodeType="interactiveSeq">
                <p:stCondLst>
                  <p:cond evt="onClick" delay="0">
                    <p:tgtEl>
                      <p:spTgt spid="462"/>
                    </p:tgtEl>
                  </p:cond>
                </p:stCondLst>
                <p:endSync evt="end" delay="0">
                  <p:rtn val="all"/>
                </p:endSync>
                <p:childTnLst>
                  <p:par>
                    <p:cTn id="4227" fill="hold">
                      <p:stCondLst>
                        <p:cond delay="0"/>
                      </p:stCondLst>
                      <p:childTnLst>
                        <p:par>
                          <p:cTn id="4228" fill="hold">
                            <p:stCondLst>
                              <p:cond delay="0"/>
                            </p:stCondLst>
                            <p:childTnLst>
                              <p:par>
                                <p:cTn id="4229" presetID="1" presetClass="exit" presetSubtype="0" fill="hold" grpId="1" nodeType="clickEffect">
                                  <p:stCondLst>
                                    <p:cond delay="0"/>
                                  </p:stCondLst>
                                  <p:childTnLst>
                                    <p:set>
                                      <p:cBhvr>
                                        <p:cTn id="4230" dur="1" fill="hold">
                                          <p:stCondLst>
                                            <p:cond delay="0"/>
                                          </p:stCondLst>
                                        </p:cTn>
                                        <p:tgtEl>
                                          <p:spTgt spid="462"/>
                                        </p:tgtEl>
                                        <p:attrNameLst>
                                          <p:attrName>style.visibility</p:attrName>
                                        </p:attrNameLst>
                                      </p:cBhvr>
                                      <p:to>
                                        <p:strVal val="hidden"/>
                                      </p:to>
                                    </p:set>
                                  </p:childTnLst>
                                </p:cTn>
                              </p:par>
                              <p:par>
                                <p:cTn id="4231" presetID="1" presetClass="exit" presetSubtype="0" fill="hold" grpId="4" nodeType="withEffect">
                                  <p:stCondLst>
                                    <p:cond delay="0"/>
                                  </p:stCondLst>
                                  <p:childTnLst>
                                    <p:set>
                                      <p:cBhvr>
                                        <p:cTn id="4232" dur="1" fill="hold">
                                          <p:stCondLst>
                                            <p:cond delay="0"/>
                                          </p:stCondLst>
                                        </p:cTn>
                                        <p:tgtEl>
                                          <p:spTgt spid="443"/>
                                        </p:tgtEl>
                                        <p:attrNameLst>
                                          <p:attrName>style.visibility</p:attrName>
                                        </p:attrNameLst>
                                      </p:cBhvr>
                                      <p:to>
                                        <p:strVal val="hidden"/>
                                      </p:to>
                                    </p:set>
                                  </p:childTnLst>
                                </p:cTn>
                              </p:par>
                              <p:par>
                                <p:cTn id="4233" presetID="10" presetClass="entr" presetSubtype="0" fill="hold" grpId="8" nodeType="withEffect">
                                  <p:stCondLst>
                                    <p:cond delay="0"/>
                                  </p:stCondLst>
                                  <p:childTnLst>
                                    <p:set>
                                      <p:cBhvr>
                                        <p:cTn id="4234" dur="1" fill="hold">
                                          <p:stCondLst>
                                            <p:cond delay="0"/>
                                          </p:stCondLst>
                                        </p:cTn>
                                        <p:tgtEl>
                                          <p:spTgt spid="452"/>
                                        </p:tgtEl>
                                        <p:attrNameLst>
                                          <p:attrName>style.visibility</p:attrName>
                                        </p:attrNameLst>
                                      </p:cBhvr>
                                      <p:to>
                                        <p:strVal val="visible"/>
                                      </p:to>
                                    </p:set>
                                    <p:animEffect transition="in" filter="fade">
                                      <p:cBhvr>
                                        <p:cTn id="4235" dur="500"/>
                                        <p:tgtEl>
                                          <p:spTgt spid="452"/>
                                        </p:tgtEl>
                                      </p:cBhvr>
                                    </p:animEffect>
                                  </p:childTnLst>
                                </p:cTn>
                              </p:par>
                            </p:childTnLst>
                          </p:cTn>
                        </p:par>
                      </p:childTnLst>
                    </p:cTn>
                  </p:par>
                </p:childTnLst>
              </p:cTn>
              <p:nextCondLst>
                <p:cond evt="onClick" delay="0">
                  <p:tgtEl>
                    <p:spTgt spid="462"/>
                  </p:tgtEl>
                </p:cond>
              </p:nextCondLst>
            </p:seq>
            <p:seq concurrent="1" nextAc="seek">
              <p:cTn id="4236" restart="whenNotActive" fill="hold" evtFilter="cancelBubble" nodeType="interactiveSeq">
                <p:stCondLst>
                  <p:cond evt="onClick" delay="0">
                    <p:tgtEl>
                      <p:spTgt spid="463"/>
                    </p:tgtEl>
                  </p:cond>
                </p:stCondLst>
                <p:endSync evt="end" delay="0">
                  <p:rtn val="all"/>
                </p:endSync>
                <p:childTnLst>
                  <p:par>
                    <p:cTn id="4237" fill="hold">
                      <p:stCondLst>
                        <p:cond delay="0"/>
                      </p:stCondLst>
                      <p:childTnLst>
                        <p:par>
                          <p:cTn id="4238" fill="hold">
                            <p:stCondLst>
                              <p:cond delay="0"/>
                            </p:stCondLst>
                            <p:childTnLst>
                              <p:par>
                                <p:cTn id="4239" presetID="1" presetClass="exit" presetSubtype="0" fill="hold" grpId="1" nodeType="clickEffect">
                                  <p:stCondLst>
                                    <p:cond delay="0"/>
                                  </p:stCondLst>
                                  <p:childTnLst>
                                    <p:set>
                                      <p:cBhvr>
                                        <p:cTn id="4240" dur="1" fill="hold">
                                          <p:stCondLst>
                                            <p:cond delay="0"/>
                                          </p:stCondLst>
                                        </p:cTn>
                                        <p:tgtEl>
                                          <p:spTgt spid="463"/>
                                        </p:tgtEl>
                                        <p:attrNameLst>
                                          <p:attrName>style.visibility</p:attrName>
                                        </p:attrNameLst>
                                      </p:cBhvr>
                                      <p:to>
                                        <p:strVal val="hidden"/>
                                      </p:to>
                                    </p:set>
                                  </p:childTnLst>
                                </p:cTn>
                              </p:par>
                              <p:par>
                                <p:cTn id="4241" presetID="1" presetClass="exit" presetSubtype="0" fill="hold" grpId="5" nodeType="withEffect">
                                  <p:stCondLst>
                                    <p:cond delay="0"/>
                                  </p:stCondLst>
                                  <p:childTnLst>
                                    <p:set>
                                      <p:cBhvr>
                                        <p:cTn id="4242" dur="1" fill="hold">
                                          <p:stCondLst>
                                            <p:cond delay="0"/>
                                          </p:stCondLst>
                                        </p:cTn>
                                        <p:tgtEl>
                                          <p:spTgt spid="443"/>
                                        </p:tgtEl>
                                        <p:attrNameLst>
                                          <p:attrName>style.visibility</p:attrName>
                                        </p:attrNameLst>
                                      </p:cBhvr>
                                      <p:to>
                                        <p:strVal val="hidden"/>
                                      </p:to>
                                    </p:set>
                                  </p:childTnLst>
                                </p:cTn>
                              </p:par>
                              <p:par>
                                <p:cTn id="4243" presetID="10" presetClass="entr" presetSubtype="0" fill="hold" grpId="7" nodeType="withEffect">
                                  <p:stCondLst>
                                    <p:cond delay="0"/>
                                  </p:stCondLst>
                                  <p:childTnLst>
                                    <p:set>
                                      <p:cBhvr>
                                        <p:cTn id="4244" dur="1" fill="hold">
                                          <p:stCondLst>
                                            <p:cond delay="0"/>
                                          </p:stCondLst>
                                        </p:cTn>
                                        <p:tgtEl>
                                          <p:spTgt spid="452"/>
                                        </p:tgtEl>
                                        <p:attrNameLst>
                                          <p:attrName>style.visibility</p:attrName>
                                        </p:attrNameLst>
                                      </p:cBhvr>
                                      <p:to>
                                        <p:strVal val="visible"/>
                                      </p:to>
                                    </p:set>
                                    <p:animEffect transition="in" filter="fade">
                                      <p:cBhvr>
                                        <p:cTn id="4245" dur="500"/>
                                        <p:tgtEl>
                                          <p:spTgt spid="452"/>
                                        </p:tgtEl>
                                      </p:cBhvr>
                                    </p:animEffect>
                                  </p:childTnLst>
                                </p:cTn>
                              </p:par>
                            </p:childTnLst>
                          </p:cTn>
                        </p:par>
                      </p:childTnLst>
                    </p:cTn>
                  </p:par>
                </p:childTnLst>
              </p:cTn>
              <p:nextCondLst>
                <p:cond evt="onClick" delay="0">
                  <p:tgtEl>
                    <p:spTgt spid="463"/>
                  </p:tgtEl>
                </p:cond>
              </p:nextCondLst>
            </p:seq>
            <p:seq concurrent="1" nextAc="seek">
              <p:cTn id="4246" restart="whenNotActive" fill="hold" evtFilter="cancelBubble" nodeType="interactiveSeq">
                <p:stCondLst>
                  <p:cond evt="onClick" delay="0">
                    <p:tgtEl>
                      <p:spTgt spid="465"/>
                    </p:tgtEl>
                  </p:cond>
                </p:stCondLst>
                <p:endSync evt="end" delay="0">
                  <p:rtn val="all"/>
                </p:endSync>
                <p:childTnLst>
                  <p:par>
                    <p:cTn id="4247" fill="hold">
                      <p:stCondLst>
                        <p:cond delay="0"/>
                      </p:stCondLst>
                      <p:childTnLst>
                        <p:par>
                          <p:cTn id="4248" fill="hold">
                            <p:stCondLst>
                              <p:cond delay="0"/>
                            </p:stCondLst>
                            <p:childTnLst>
                              <p:par>
                                <p:cTn id="4249" presetID="1" presetClass="entr" presetSubtype="0" fill="hold" grpId="0" nodeType="clickEffect">
                                  <p:stCondLst>
                                    <p:cond delay="0"/>
                                  </p:stCondLst>
                                  <p:childTnLst>
                                    <p:set>
                                      <p:cBhvr>
                                        <p:cTn id="4250" dur="1" fill="hold">
                                          <p:stCondLst>
                                            <p:cond delay="0"/>
                                          </p:stCondLst>
                                        </p:cTn>
                                        <p:tgtEl>
                                          <p:spTgt spid="471"/>
                                        </p:tgtEl>
                                        <p:attrNameLst>
                                          <p:attrName>style.visibility</p:attrName>
                                        </p:attrNameLst>
                                      </p:cBhvr>
                                      <p:to>
                                        <p:strVal val="visible"/>
                                      </p:to>
                                    </p:set>
                                  </p:childTnLst>
                                </p:cTn>
                              </p:par>
                              <p:par>
                                <p:cTn id="4251" presetID="1" presetClass="entr" presetSubtype="0" fill="hold" grpId="2" nodeType="withEffect">
                                  <p:stCondLst>
                                    <p:cond delay="0"/>
                                  </p:stCondLst>
                                  <p:childTnLst>
                                    <p:set>
                                      <p:cBhvr>
                                        <p:cTn id="4252" dur="1" fill="hold">
                                          <p:stCondLst>
                                            <p:cond delay="0"/>
                                          </p:stCondLst>
                                        </p:cTn>
                                        <p:tgtEl>
                                          <p:spTgt spid="442"/>
                                        </p:tgtEl>
                                        <p:attrNameLst>
                                          <p:attrName>style.visibility</p:attrName>
                                        </p:attrNameLst>
                                      </p:cBhvr>
                                      <p:to>
                                        <p:strVal val="visible"/>
                                      </p:to>
                                    </p:set>
                                  </p:childTnLst>
                                </p:cTn>
                              </p:par>
                              <p:par>
                                <p:cTn id="4253" presetID="10" presetClass="exit" presetSubtype="0" fill="hold" grpId="1" nodeType="withEffect">
                                  <p:stCondLst>
                                    <p:cond delay="0"/>
                                  </p:stCondLst>
                                  <p:childTnLst>
                                    <p:animEffect transition="out" filter="fade">
                                      <p:cBhvr>
                                        <p:cTn id="4254" dur="500"/>
                                        <p:tgtEl>
                                          <p:spTgt spid="450"/>
                                        </p:tgtEl>
                                      </p:cBhvr>
                                    </p:animEffect>
                                    <p:set>
                                      <p:cBhvr>
                                        <p:cTn id="4255"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5"/>
                  </p:tgtEl>
                </p:cond>
              </p:nextCondLst>
            </p:seq>
            <p:seq concurrent="1" nextAc="seek">
              <p:cTn id="4256" restart="whenNotActive" fill="hold" evtFilter="cancelBubble" nodeType="interactiveSeq">
                <p:stCondLst>
                  <p:cond evt="onClick" delay="0">
                    <p:tgtEl>
                      <p:spTgt spid="466"/>
                    </p:tgtEl>
                  </p:cond>
                </p:stCondLst>
                <p:endSync evt="end" delay="0">
                  <p:rtn val="all"/>
                </p:endSync>
                <p:childTnLst>
                  <p:par>
                    <p:cTn id="4257" fill="hold">
                      <p:stCondLst>
                        <p:cond delay="0"/>
                      </p:stCondLst>
                      <p:childTnLst>
                        <p:par>
                          <p:cTn id="4258" fill="hold">
                            <p:stCondLst>
                              <p:cond delay="0"/>
                            </p:stCondLst>
                            <p:childTnLst>
                              <p:par>
                                <p:cTn id="4259" presetID="1" presetClass="entr" presetSubtype="0" fill="hold" grpId="0" nodeType="clickEffect">
                                  <p:stCondLst>
                                    <p:cond delay="0"/>
                                  </p:stCondLst>
                                  <p:childTnLst>
                                    <p:set>
                                      <p:cBhvr>
                                        <p:cTn id="4260" dur="1" fill="hold">
                                          <p:stCondLst>
                                            <p:cond delay="0"/>
                                          </p:stCondLst>
                                        </p:cTn>
                                        <p:tgtEl>
                                          <p:spTgt spid="472"/>
                                        </p:tgtEl>
                                        <p:attrNameLst>
                                          <p:attrName>style.visibility</p:attrName>
                                        </p:attrNameLst>
                                      </p:cBhvr>
                                      <p:to>
                                        <p:strVal val="visible"/>
                                      </p:to>
                                    </p:set>
                                  </p:childTnLst>
                                </p:cTn>
                              </p:par>
                              <p:par>
                                <p:cTn id="4261" presetID="10" presetClass="exit" presetSubtype="0" fill="hold" grpId="2" nodeType="withEffect">
                                  <p:stCondLst>
                                    <p:cond delay="0"/>
                                  </p:stCondLst>
                                  <p:childTnLst>
                                    <p:animEffect transition="out" filter="fade">
                                      <p:cBhvr>
                                        <p:cTn id="4262" dur="500"/>
                                        <p:tgtEl>
                                          <p:spTgt spid="450"/>
                                        </p:tgtEl>
                                      </p:cBhvr>
                                    </p:animEffect>
                                    <p:set>
                                      <p:cBhvr>
                                        <p:cTn id="4263"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6"/>
                  </p:tgtEl>
                </p:cond>
              </p:nextCondLst>
            </p:seq>
            <p:seq concurrent="1" nextAc="seek">
              <p:cTn id="4264" restart="whenNotActive" fill="hold" evtFilter="cancelBubble" nodeType="interactiveSeq">
                <p:stCondLst>
                  <p:cond evt="onClick" delay="0">
                    <p:tgtEl>
                      <p:spTgt spid="467"/>
                    </p:tgtEl>
                  </p:cond>
                </p:stCondLst>
                <p:endSync evt="end" delay="0">
                  <p:rtn val="all"/>
                </p:endSync>
                <p:childTnLst>
                  <p:par>
                    <p:cTn id="4265" fill="hold">
                      <p:stCondLst>
                        <p:cond delay="0"/>
                      </p:stCondLst>
                      <p:childTnLst>
                        <p:par>
                          <p:cTn id="4266" fill="hold">
                            <p:stCondLst>
                              <p:cond delay="0"/>
                            </p:stCondLst>
                            <p:childTnLst>
                              <p:par>
                                <p:cTn id="4267" presetID="1" presetClass="entr" presetSubtype="0" fill="hold" grpId="1" nodeType="clickEffect">
                                  <p:stCondLst>
                                    <p:cond delay="0"/>
                                  </p:stCondLst>
                                  <p:childTnLst>
                                    <p:set>
                                      <p:cBhvr>
                                        <p:cTn id="4268" dur="1" fill="hold">
                                          <p:stCondLst>
                                            <p:cond delay="0"/>
                                          </p:stCondLst>
                                        </p:cTn>
                                        <p:tgtEl>
                                          <p:spTgt spid="473"/>
                                        </p:tgtEl>
                                        <p:attrNameLst>
                                          <p:attrName>style.visibility</p:attrName>
                                        </p:attrNameLst>
                                      </p:cBhvr>
                                      <p:to>
                                        <p:strVal val="visible"/>
                                      </p:to>
                                    </p:set>
                                  </p:childTnLst>
                                </p:cTn>
                              </p:par>
                              <p:par>
                                <p:cTn id="4269" presetID="10" presetClass="exit" presetSubtype="0" fill="hold" grpId="5" nodeType="withEffect">
                                  <p:stCondLst>
                                    <p:cond delay="0"/>
                                  </p:stCondLst>
                                  <p:childTnLst>
                                    <p:animEffect transition="out" filter="fade">
                                      <p:cBhvr>
                                        <p:cTn id="4270" dur="500"/>
                                        <p:tgtEl>
                                          <p:spTgt spid="450"/>
                                        </p:tgtEl>
                                      </p:cBhvr>
                                    </p:animEffect>
                                    <p:set>
                                      <p:cBhvr>
                                        <p:cTn id="4271"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7"/>
                  </p:tgtEl>
                </p:cond>
              </p:nextCondLst>
            </p:seq>
            <p:seq concurrent="1" nextAc="seek">
              <p:cTn id="4272" restart="whenNotActive" fill="hold" evtFilter="cancelBubble" nodeType="interactiveSeq">
                <p:stCondLst>
                  <p:cond evt="onClick" delay="0">
                    <p:tgtEl>
                      <p:spTgt spid="469"/>
                    </p:tgtEl>
                  </p:cond>
                </p:stCondLst>
                <p:endSync evt="end" delay="0">
                  <p:rtn val="all"/>
                </p:endSync>
                <p:childTnLst>
                  <p:par>
                    <p:cTn id="4273" fill="hold">
                      <p:stCondLst>
                        <p:cond delay="0"/>
                      </p:stCondLst>
                      <p:childTnLst>
                        <p:par>
                          <p:cTn id="4274" fill="hold">
                            <p:stCondLst>
                              <p:cond delay="0"/>
                            </p:stCondLst>
                            <p:childTnLst>
                              <p:par>
                                <p:cTn id="4275" presetID="1" presetClass="entr" presetSubtype="0" fill="hold" grpId="0" nodeType="clickEffect">
                                  <p:stCondLst>
                                    <p:cond delay="0"/>
                                  </p:stCondLst>
                                  <p:childTnLst>
                                    <p:set>
                                      <p:cBhvr>
                                        <p:cTn id="4276" dur="1" fill="hold">
                                          <p:stCondLst>
                                            <p:cond delay="0"/>
                                          </p:stCondLst>
                                        </p:cTn>
                                        <p:tgtEl>
                                          <p:spTgt spid="475"/>
                                        </p:tgtEl>
                                        <p:attrNameLst>
                                          <p:attrName>style.visibility</p:attrName>
                                        </p:attrNameLst>
                                      </p:cBhvr>
                                      <p:to>
                                        <p:strVal val="visible"/>
                                      </p:to>
                                    </p:set>
                                  </p:childTnLst>
                                </p:cTn>
                              </p:par>
                              <p:par>
                                <p:cTn id="4277" presetID="1" presetClass="entr" presetSubtype="0" fill="hold" grpId="0" nodeType="withEffect">
                                  <p:stCondLst>
                                    <p:cond delay="0"/>
                                  </p:stCondLst>
                                  <p:childTnLst>
                                    <p:set>
                                      <p:cBhvr>
                                        <p:cTn id="4278" dur="1" fill="hold">
                                          <p:stCondLst>
                                            <p:cond delay="0"/>
                                          </p:stCondLst>
                                        </p:cTn>
                                        <p:tgtEl>
                                          <p:spTgt spid="442"/>
                                        </p:tgtEl>
                                        <p:attrNameLst>
                                          <p:attrName>style.visibility</p:attrName>
                                        </p:attrNameLst>
                                      </p:cBhvr>
                                      <p:to>
                                        <p:strVal val="visible"/>
                                      </p:to>
                                    </p:set>
                                  </p:childTnLst>
                                </p:cTn>
                              </p:par>
                              <p:par>
                                <p:cTn id="4279" presetID="10" presetClass="exit" presetSubtype="0" fill="hold" grpId="4" nodeType="withEffect">
                                  <p:stCondLst>
                                    <p:cond delay="0"/>
                                  </p:stCondLst>
                                  <p:childTnLst>
                                    <p:animEffect transition="out" filter="fade">
                                      <p:cBhvr>
                                        <p:cTn id="4280" dur="500"/>
                                        <p:tgtEl>
                                          <p:spTgt spid="450"/>
                                        </p:tgtEl>
                                      </p:cBhvr>
                                    </p:animEffect>
                                    <p:set>
                                      <p:cBhvr>
                                        <p:cTn id="4281"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9"/>
                  </p:tgtEl>
                </p:cond>
              </p:nextCondLst>
            </p:seq>
            <p:seq concurrent="1" nextAc="seek">
              <p:cTn id="4282" restart="whenNotActive" fill="hold" evtFilter="cancelBubble" nodeType="interactiveSeq">
                <p:stCondLst>
                  <p:cond evt="onClick" delay="0">
                    <p:tgtEl>
                      <p:spTgt spid="470"/>
                    </p:tgtEl>
                  </p:cond>
                </p:stCondLst>
                <p:endSync evt="end" delay="0">
                  <p:rtn val="all"/>
                </p:endSync>
                <p:childTnLst>
                  <p:par>
                    <p:cTn id="4283" fill="hold">
                      <p:stCondLst>
                        <p:cond delay="0"/>
                      </p:stCondLst>
                      <p:childTnLst>
                        <p:par>
                          <p:cTn id="4284" fill="hold">
                            <p:stCondLst>
                              <p:cond delay="0"/>
                            </p:stCondLst>
                            <p:childTnLst>
                              <p:par>
                                <p:cTn id="4285" presetID="1" presetClass="entr" presetSubtype="0" fill="hold" grpId="0" nodeType="clickEffect">
                                  <p:stCondLst>
                                    <p:cond delay="0"/>
                                  </p:stCondLst>
                                  <p:childTnLst>
                                    <p:set>
                                      <p:cBhvr>
                                        <p:cTn id="4286" dur="1" fill="hold">
                                          <p:stCondLst>
                                            <p:cond delay="0"/>
                                          </p:stCondLst>
                                        </p:cTn>
                                        <p:tgtEl>
                                          <p:spTgt spid="476"/>
                                        </p:tgtEl>
                                        <p:attrNameLst>
                                          <p:attrName>style.visibility</p:attrName>
                                        </p:attrNameLst>
                                      </p:cBhvr>
                                      <p:to>
                                        <p:strVal val="visible"/>
                                      </p:to>
                                    </p:set>
                                  </p:childTnLst>
                                </p:cTn>
                              </p:par>
                              <p:par>
                                <p:cTn id="4287" presetID="1" presetClass="entr" presetSubtype="0" fill="hold" grpId="1" nodeType="withEffect">
                                  <p:stCondLst>
                                    <p:cond delay="0"/>
                                  </p:stCondLst>
                                  <p:childTnLst>
                                    <p:set>
                                      <p:cBhvr>
                                        <p:cTn id="4288" dur="1" fill="hold">
                                          <p:stCondLst>
                                            <p:cond delay="0"/>
                                          </p:stCondLst>
                                        </p:cTn>
                                        <p:tgtEl>
                                          <p:spTgt spid="442"/>
                                        </p:tgtEl>
                                        <p:attrNameLst>
                                          <p:attrName>style.visibility</p:attrName>
                                        </p:attrNameLst>
                                      </p:cBhvr>
                                      <p:to>
                                        <p:strVal val="visible"/>
                                      </p:to>
                                    </p:set>
                                  </p:childTnLst>
                                </p:cTn>
                              </p:par>
                              <p:par>
                                <p:cTn id="4289" presetID="10" presetClass="exit" presetSubtype="0" fill="hold" grpId="3" nodeType="withEffect">
                                  <p:stCondLst>
                                    <p:cond delay="0"/>
                                  </p:stCondLst>
                                  <p:childTnLst>
                                    <p:animEffect transition="out" filter="fade">
                                      <p:cBhvr>
                                        <p:cTn id="4290" dur="500"/>
                                        <p:tgtEl>
                                          <p:spTgt spid="450"/>
                                        </p:tgtEl>
                                      </p:cBhvr>
                                    </p:animEffect>
                                    <p:set>
                                      <p:cBhvr>
                                        <p:cTn id="4291"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70"/>
                  </p:tgtEl>
                </p:cond>
              </p:nextCondLst>
            </p:seq>
            <p:seq concurrent="1" nextAc="seek">
              <p:cTn id="4292" restart="whenNotActive" fill="hold" evtFilter="cancelBubble" nodeType="interactiveSeq">
                <p:stCondLst>
                  <p:cond evt="onClick" delay="0">
                    <p:tgtEl>
                      <p:spTgt spid="468"/>
                    </p:tgtEl>
                  </p:cond>
                </p:stCondLst>
                <p:endSync evt="end" delay="0">
                  <p:rtn val="all"/>
                </p:endSync>
                <p:childTnLst>
                  <p:par>
                    <p:cTn id="4293" fill="hold">
                      <p:stCondLst>
                        <p:cond delay="0"/>
                      </p:stCondLst>
                      <p:childTnLst>
                        <p:par>
                          <p:cTn id="4294" fill="hold">
                            <p:stCondLst>
                              <p:cond delay="0"/>
                            </p:stCondLst>
                            <p:childTnLst>
                              <p:par>
                                <p:cTn id="4295" presetID="1" presetClass="entr" presetSubtype="0" fill="hold" grpId="0" nodeType="clickEffect">
                                  <p:stCondLst>
                                    <p:cond delay="0"/>
                                  </p:stCondLst>
                                  <p:childTnLst>
                                    <p:set>
                                      <p:cBhvr>
                                        <p:cTn id="4296" dur="1" fill="hold">
                                          <p:stCondLst>
                                            <p:cond delay="0"/>
                                          </p:stCondLst>
                                        </p:cTn>
                                        <p:tgtEl>
                                          <p:spTgt spid="474"/>
                                        </p:tgtEl>
                                        <p:attrNameLst>
                                          <p:attrName>style.visibility</p:attrName>
                                        </p:attrNameLst>
                                      </p:cBhvr>
                                      <p:to>
                                        <p:strVal val="visible"/>
                                      </p:to>
                                    </p:set>
                                  </p:childTnLst>
                                </p:cTn>
                              </p:par>
                              <p:par>
                                <p:cTn id="4297" presetID="1" presetClass="entr" presetSubtype="0" fill="hold" grpId="0" nodeType="withEffect">
                                  <p:stCondLst>
                                    <p:cond delay="0"/>
                                  </p:stCondLst>
                                  <p:childTnLst>
                                    <p:set>
                                      <p:cBhvr>
                                        <p:cTn id="4298" dur="1" fill="hold">
                                          <p:stCondLst>
                                            <p:cond delay="0"/>
                                          </p:stCondLst>
                                        </p:cTn>
                                        <p:tgtEl>
                                          <p:spTgt spid="447"/>
                                        </p:tgtEl>
                                        <p:attrNameLst>
                                          <p:attrName>style.visibility</p:attrName>
                                        </p:attrNameLst>
                                      </p:cBhvr>
                                      <p:to>
                                        <p:strVal val="visible"/>
                                      </p:to>
                                    </p:set>
                                  </p:childTnLst>
                                </p:cTn>
                              </p:par>
                              <p:par>
                                <p:cTn id="4299" presetID="10" presetClass="exit" presetSubtype="0" fill="hold" grpId="0" nodeType="withEffect">
                                  <p:stCondLst>
                                    <p:cond delay="0"/>
                                  </p:stCondLst>
                                  <p:childTnLst>
                                    <p:animEffect transition="out" filter="fade">
                                      <p:cBhvr>
                                        <p:cTn id="4300" dur="500"/>
                                        <p:tgtEl>
                                          <p:spTgt spid="450"/>
                                        </p:tgtEl>
                                      </p:cBhvr>
                                    </p:animEffect>
                                    <p:set>
                                      <p:cBhvr>
                                        <p:cTn id="4301"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8"/>
                  </p:tgtEl>
                </p:cond>
              </p:nextCondLst>
            </p:seq>
            <p:seq concurrent="1" nextAc="seek">
              <p:cTn id="4302" restart="whenNotActive" fill="hold" evtFilter="cancelBubble" nodeType="interactiveSeq">
                <p:stCondLst>
                  <p:cond evt="onClick" delay="0">
                    <p:tgtEl>
                      <p:spTgt spid="476"/>
                    </p:tgtEl>
                  </p:cond>
                </p:stCondLst>
                <p:endSync evt="end" delay="0">
                  <p:rtn val="all"/>
                </p:endSync>
                <p:childTnLst>
                  <p:par>
                    <p:cTn id="4303" fill="hold">
                      <p:stCondLst>
                        <p:cond delay="0"/>
                      </p:stCondLst>
                      <p:childTnLst>
                        <p:par>
                          <p:cTn id="4304" fill="hold">
                            <p:stCondLst>
                              <p:cond delay="0"/>
                            </p:stCondLst>
                            <p:childTnLst>
                              <p:par>
                                <p:cTn id="4305" presetID="1" presetClass="exit" presetSubtype="0" fill="hold" grpId="1" nodeType="clickEffect">
                                  <p:stCondLst>
                                    <p:cond delay="0"/>
                                  </p:stCondLst>
                                  <p:childTnLst>
                                    <p:set>
                                      <p:cBhvr>
                                        <p:cTn id="4306" dur="1" fill="hold">
                                          <p:stCondLst>
                                            <p:cond delay="0"/>
                                          </p:stCondLst>
                                        </p:cTn>
                                        <p:tgtEl>
                                          <p:spTgt spid="476"/>
                                        </p:tgtEl>
                                        <p:attrNameLst>
                                          <p:attrName>style.visibility</p:attrName>
                                        </p:attrNameLst>
                                      </p:cBhvr>
                                      <p:to>
                                        <p:strVal val="hidden"/>
                                      </p:to>
                                    </p:set>
                                  </p:childTnLst>
                                </p:cTn>
                              </p:par>
                              <p:par>
                                <p:cTn id="4307" presetID="1" presetClass="exit" presetSubtype="0" fill="hold" grpId="4" nodeType="withEffect">
                                  <p:stCondLst>
                                    <p:cond delay="0"/>
                                  </p:stCondLst>
                                  <p:childTnLst>
                                    <p:set>
                                      <p:cBhvr>
                                        <p:cTn id="4308" dur="1" fill="hold">
                                          <p:stCondLst>
                                            <p:cond delay="0"/>
                                          </p:stCondLst>
                                        </p:cTn>
                                        <p:tgtEl>
                                          <p:spTgt spid="442"/>
                                        </p:tgtEl>
                                        <p:attrNameLst>
                                          <p:attrName>style.visibility</p:attrName>
                                        </p:attrNameLst>
                                      </p:cBhvr>
                                      <p:to>
                                        <p:strVal val="hidden"/>
                                      </p:to>
                                    </p:set>
                                  </p:childTnLst>
                                </p:cTn>
                              </p:par>
                              <p:par>
                                <p:cTn id="4309" presetID="10" presetClass="entr" presetSubtype="0" fill="hold" grpId="6" nodeType="withEffect">
                                  <p:stCondLst>
                                    <p:cond delay="0"/>
                                  </p:stCondLst>
                                  <p:childTnLst>
                                    <p:set>
                                      <p:cBhvr>
                                        <p:cTn id="4310" dur="1" fill="hold">
                                          <p:stCondLst>
                                            <p:cond delay="0"/>
                                          </p:stCondLst>
                                        </p:cTn>
                                        <p:tgtEl>
                                          <p:spTgt spid="450"/>
                                        </p:tgtEl>
                                        <p:attrNameLst>
                                          <p:attrName>style.visibility</p:attrName>
                                        </p:attrNameLst>
                                      </p:cBhvr>
                                      <p:to>
                                        <p:strVal val="visible"/>
                                      </p:to>
                                    </p:set>
                                    <p:animEffect transition="in" filter="fade">
                                      <p:cBhvr>
                                        <p:cTn id="4311" dur="500"/>
                                        <p:tgtEl>
                                          <p:spTgt spid="450"/>
                                        </p:tgtEl>
                                      </p:cBhvr>
                                    </p:animEffect>
                                  </p:childTnLst>
                                </p:cTn>
                              </p:par>
                            </p:childTnLst>
                          </p:cTn>
                        </p:par>
                      </p:childTnLst>
                    </p:cTn>
                  </p:par>
                </p:childTnLst>
              </p:cTn>
              <p:nextCondLst>
                <p:cond evt="onClick" delay="0">
                  <p:tgtEl>
                    <p:spTgt spid="476"/>
                  </p:tgtEl>
                </p:cond>
              </p:nextCondLst>
            </p:seq>
            <p:seq concurrent="1" nextAc="seek">
              <p:cTn id="4312" restart="whenNotActive" fill="hold" evtFilter="cancelBubble" nodeType="interactiveSeq">
                <p:stCondLst>
                  <p:cond evt="onClick" delay="0">
                    <p:tgtEl>
                      <p:spTgt spid="471"/>
                    </p:tgtEl>
                  </p:cond>
                </p:stCondLst>
                <p:endSync evt="end" delay="0">
                  <p:rtn val="all"/>
                </p:endSync>
                <p:childTnLst>
                  <p:par>
                    <p:cTn id="4313" fill="hold">
                      <p:stCondLst>
                        <p:cond delay="0"/>
                      </p:stCondLst>
                      <p:childTnLst>
                        <p:par>
                          <p:cTn id="4314" fill="hold">
                            <p:stCondLst>
                              <p:cond delay="0"/>
                            </p:stCondLst>
                            <p:childTnLst>
                              <p:par>
                                <p:cTn id="4315" presetID="1" presetClass="exit" presetSubtype="0" fill="hold" grpId="1" nodeType="clickEffect">
                                  <p:stCondLst>
                                    <p:cond delay="0"/>
                                  </p:stCondLst>
                                  <p:childTnLst>
                                    <p:set>
                                      <p:cBhvr>
                                        <p:cTn id="4316" dur="1" fill="hold">
                                          <p:stCondLst>
                                            <p:cond delay="0"/>
                                          </p:stCondLst>
                                        </p:cTn>
                                        <p:tgtEl>
                                          <p:spTgt spid="471"/>
                                        </p:tgtEl>
                                        <p:attrNameLst>
                                          <p:attrName>style.visibility</p:attrName>
                                        </p:attrNameLst>
                                      </p:cBhvr>
                                      <p:to>
                                        <p:strVal val="hidden"/>
                                      </p:to>
                                    </p:set>
                                  </p:childTnLst>
                                </p:cTn>
                              </p:par>
                              <p:par>
                                <p:cTn id="4317" presetID="1" presetClass="exit" presetSubtype="0" fill="hold" grpId="5" nodeType="withEffect">
                                  <p:stCondLst>
                                    <p:cond delay="0"/>
                                  </p:stCondLst>
                                  <p:childTnLst>
                                    <p:set>
                                      <p:cBhvr>
                                        <p:cTn id="4318" dur="1" fill="hold">
                                          <p:stCondLst>
                                            <p:cond delay="0"/>
                                          </p:stCondLst>
                                        </p:cTn>
                                        <p:tgtEl>
                                          <p:spTgt spid="442"/>
                                        </p:tgtEl>
                                        <p:attrNameLst>
                                          <p:attrName>style.visibility</p:attrName>
                                        </p:attrNameLst>
                                      </p:cBhvr>
                                      <p:to>
                                        <p:strVal val="hidden"/>
                                      </p:to>
                                    </p:set>
                                  </p:childTnLst>
                                </p:cTn>
                              </p:par>
                              <p:par>
                                <p:cTn id="4319" presetID="10" presetClass="entr" presetSubtype="0" fill="hold" grpId="7" nodeType="withEffect">
                                  <p:stCondLst>
                                    <p:cond delay="0"/>
                                  </p:stCondLst>
                                  <p:childTnLst>
                                    <p:set>
                                      <p:cBhvr>
                                        <p:cTn id="4320" dur="1" fill="hold">
                                          <p:stCondLst>
                                            <p:cond delay="0"/>
                                          </p:stCondLst>
                                        </p:cTn>
                                        <p:tgtEl>
                                          <p:spTgt spid="450"/>
                                        </p:tgtEl>
                                        <p:attrNameLst>
                                          <p:attrName>style.visibility</p:attrName>
                                        </p:attrNameLst>
                                      </p:cBhvr>
                                      <p:to>
                                        <p:strVal val="visible"/>
                                      </p:to>
                                    </p:set>
                                    <p:animEffect transition="in" filter="fade">
                                      <p:cBhvr>
                                        <p:cTn id="4321" dur="500"/>
                                        <p:tgtEl>
                                          <p:spTgt spid="450"/>
                                        </p:tgtEl>
                                      </p:cBhvr>
                                    </p:animEffect>
                                  </p:childTnLst>
                                </p:cTn>
                              </p:par>
                            </p:childTnLst>
                          </p:cTn>
                        </p:par>
                      </p:childTnLst>
                    </p:cTn>
                  </p:par>
                </p:childTnLst>
              </p:cTn>
              <p:nextCondLst>
                <p:cond evt="onClick" delay="0">
                  <p:tgtEl>
                    <p:spTgt spid="471"/>
                  </p:tgtEl>
                </p:cond>
              </p:nextCondLst>
            </p:seq>
            <p:seq concurrent="1" nextAc="seek">
              <p:cTn id="4322" restart="whenNotActive" fill="hold" evtFilter="cancelBubble" nodeType="interactiveSeq">
                <p:stCondLst>
                  <p:cond evt="onClick" delay="0">
                    <p:tgtEl>
                      <p:spTgt spid="472"/>
                    </p:tgtEl>
                  </p:cond>
                </p:stCondLst>
                <p:endSync evt="end" delay="0">
                  <p:rtn val="all"/>
                </p:endSync>
                <p:childTnLst>
                  <p:par>
                    <p:cTn id="4323" fill="hold">
                      <p:stCondLst>
                        <p:cond delay="0"/>
                      </p:stCondLst>
                      <p:childTnLst>
                        <p:par>
                          <p:cTn id="4324" fill="hold">
                            <p:stCondLst>
                              <p:cond delay="0"/>
                            </p:stCondLst>
                            <p:childTnLst>
                              <p:par>
                                <p:cTn id="4325" presetID="1" presetClass="exit" presetSubtype="0" fill="hold" grpId="1" nodeType="clickEffect">
                                  <p:stCondLst>
                                    <p:cond delay="0"/>
                                  </p:stCondLst>
                                  <p:childTnLst>
                                    <p:set>
                                      <p:cBhvr>
                                        <p:cTn id="4326" dur="1" fill="hold">
                                          <p:stCondLst>
                                            <p:cond delay="0"/>
                                          </p:stCondLst>
                                        </p:cTn>
                                        <p:tgtEl>
                                          <p:spTgt spid="472"/>
                                        </p:tgtEl>
                                        <p:attrNameLst>
                                          <p:attrName>style.visibility</p:attrName>
                                        </p:attrNameLst>
                                      </p:cBhvr>
                                      <p:to>
                                        <p:strVal val="hidden"/>
                                      </p:to>
                                    </p:set>
                                  </p:childTnLst>
                                </p:cTn>
                              </p:par>
                              <p:par>
                                <p:cTn id="4327" presetID="10" presetClass="entr" presetSubtype="0" fill="hold" grpId="11" nodeType="withEffect">
                                  <p:stCondLst>
                                    <p:cond delay="0"/>
                                  </p:stCondLst>
                                  <p:childTnLst>
                                    <p:set>
                                      <p:cBhvr>
                                        <p:cTn id="4328" dur="1" fill="hold">
                                          <p:stCondLst>
                                            <p:cond delay="0"/>
                                          </p:stCondLst>
                                        </p:cTn>
                                        <p:tgtEl>
                                          <p:spTgt spid="450"/>
                                        </p:tgtEl>
                                        <p:attrNameLst>
                                          <p:attrName>style.visibility</p:attrName>
                                        </p:attrNameLst>
                                      </p:cBhvr>
                                      <p:to>
                                        <p:strVal val="visible"/>
                                      </p:to>
                                    </p:set>
                                    <p:animEffect transition="in" filter="fade">
                                      <p:cBhvr>
                                        <p:cTn id="4329" dur="500"/>
                                        <p:tgtEl>
                                          <p:spTgt spid="450"/>
                                        </p:tgtEl>
                                      </p:cBhvr>
                                    </p:animEffect>
                                  </p:childTnLst>
                                </p:cTn>
                              </p:par>
                            </p:childTnLst>
                          </p:cTn>
                        </p:par>
                      </p:childTnLst>
                    </p:cTn>
                  </p:par>
                </p:childTnLst>
              </p:cTn>
              <p:nextCondLst>
                <p:cond evt="onClick" delay="0">
                  <p:tgtEl>
                    <p:spTgt spid="472"/>
                  </p:tgtEl>
                </p:cond>
              </p:nextCondLst>
            </p:seq>
            <p:seq concurrent="1" nextAc="seek">
              <p:cTn id="4330" restart="whenNotActive" fill="hold" evtFilter="cancelBubble" nodeType="interactiveSeq">
                <p:stCondLst>
                  <p:cond evt="onClick" delay="0">
                    <p:tgtEl>
                      <p:spTgt spid="473"/>
                    </p:tgtEl>
                  </p:cond>
                </p:stCondLst>
                <p:endSync evt="end" delay="0">
                  <p:rtn val="all"/>
                </p:endSync>
                <p:childTnLst>
                  <p:par>
                    <p:cTn id="4331" fill="hold">
                      <p:stCondLst>
                        <p:cond delay="0"/>
                      </p:stCondLst>
                      <p:childTnLst>
                        <p:par>
                          <p:cTn id="4332" fill="hold">
                            <p:stCondLst>
                              <p:cond delay="0"/>
                            </p:stCondLst>
                            <p:childTnLst>
                              <p:par>
                                <p:cTn id="4333" presetID="1" presetClass="exit" presetSubtype="0" fill="hold" grpId="0" nodeType="clickEffect">
                                  <p:stCondLst>
                                    <p:cond delay="0"/>
                                  </p:stCondLst>
                                  <p:childTnLst>
                                    <p:set>
                                      <p:cBhvr>
                                        <p:cTn id="4334" dur="1" fill="hold">
                                          <p:stCondLst>
                                            <p:cond delay="0"/>
                                          </p:stCondLst>
                                        </p:cTn>
                                        <p:tgtEl>
                                          <p:spTgt spid="473"/>
                                        </p:tgtEl>
                                        <p:attrNameLst>
                                          <p:attrName>style.visibility</p:attrName>
                                        </p:attrNameLst>
                                      </p:cBhvr>
                                      <p:to>
                                        <p:strVal val="hidden"/>
                                      </p:to>
                                    </p:set>
                                  </p:childTnLst>
                                </p:cTn>
                              </p:par>
                              <p:par>
                                <p:cTn id="4335" presetID="10" presetClass="entr" presetSubtype="0" fill="hold" grpId="10" nodeType="withEffect">
                                  <p:stCondLst>
                                    <p:cond delay="0"/>
                                  </p:stCondLst>
                                  <p:childTnLst>
                                    <p:set>
                                      <p:cBhvr>
                                        <p:cTn id="4336" dur="1" fill="hold">
                                          <p:stCondLst>
                                            <p:cond delay="0"/>
                                          </p:stCondLst>
                                        </p:cTn>
                                        <p:tgtEl>
                                          <p:spTgt spid="450"/>
                                        </p:tgtEl>
                                        <p:attrNameLst>
                                          <p:attrName>style.visibility</p:attrName>
                                        </p:attrNameLst>
                                      </p:cBhvr>
                                      <p:to>
                                        <p:strVal val="visible"/>
                                      </p:to>
                                    </p:set>
                                    <p:animEffect transition="in" filter="fade">
                                      <p:cBhvr>
                                        <p:cTn id="4337" dur="500"/>
                                        <p:tgtEl>
                                          <p:spTgt spid="450"/>
                                        </p:tgtEl>
                                      </p:cBhvr>
                                    </p:animEffect>
                                  </p:childTnLst>
                                </p:cTn>
                              </p:par>
                            </p:childTnLst>
                          </p:cTn>
                        </p:par>
                      </p:childTnLst>
                    </p:cTn>
                  </p:par>
                </p:childTnLst>
              </p:cTn>
              <p:nextCondLst>
                <p:cond evt="onClick" delay="0">
                  <p:tgtEl>
                    <p:spTgt spid="473"/>
                  </p:tgtEl>
                </p:cond>
              </p:nextCondLst>
            </p:seq>
            <p:seq concurrent="1" nextAc="seek">
              <p:cTn id="4338" restart="whenNotActive" fill="hold" evtFilter="cancelBubble" nodeType="interactiveSeq">
                <p:stCondLst>
                  <p:cond evt="onClick" delay="0">
                    <p:tgtEl>
                      <p:spTgt spid="474"/>
                    </p:tgtEl>
                  </p:cond>
                </p:stCondLst>
                <p:endSync evt="end" delay="0">
                  <p:rtn val="all"/>
                </p:endSync>
                <p:childTnLst>
                  <p:par>
                    <p:cTn id="4339" fill="hold">
                      <p:stCondLst>
                        <p:cond delay="0"/>
                      </p:stCondLst>
                      <p:childTnLst>
                        <p:par>
                          <p:cTn id="4340" fill="hold">
                            <p:stCondLst>
                              <p:cond delay="0"/>
                            </p:stCondLst>
                            <p:childTnLst>
                              <p:par>
                                <p:cTn id="4341" presetID="1" presetClass="exit" presetSubtype="0" fill="hold" grpId="1" nodeType="clickEffect">
                                  <p:stCondLst>
                                    <p:cond delay="0"/>
                                  </p:stCondLst>
                                  <p:childTnLst>
                                    <p:set>
                                      <p:cBhvr>
                                        <p:cTn id="4342" dur="1" fill="hold">
                                          <p:stCondLst>
                                            <p:cond delay="0"/>
                                          </p:stCondLst>
                                        </p:cTn>
                                        <p:tgtEl>
                                          <p:spTgt spid="474"/>
                                        </p:tgtEl>
                                        <p:attrNameLst>
                                          <p:attrName>style.visibility</p:attrName>
                                        </p:attrNameLst>
                                      </p:cBhvr>
                                      <p:to>
                                        <p:strVal val="hidden"/>
                                      </p:to>
                                    </p:set>
                                  </p:childTnLst>
                                </p:cTn>
                              </p:par>
                              <p:par>
                                <p:cTn id="4343" presetID="1" presetClass="exit" presetSubtype="0" fill="hold" grpId="1" nodeType="withEffect">
                                  <p:stCondLst>
                                    <p:cond delay="0"/>
                                  </p:stCondLst>
                                  <p:childTnLst>
                                    <p:set>
                                      <p:cBhvr>
                                        <p:cTn id="4344" dur="1" fill="hold">
                                          <p:stCondLst>
                                            <p:cond delay="0"/>
                                          </p:stCondLst>
                                        </p:cTn>
                                        <p:tgtEl>
                                          <p:spTgt spid="447"/>
                                        </p:tgtEl>
                                        <p:attrNameLst>
                                          <p:attrName>style.visibility</p:attrName>
                                        </p:attrNameLst>
                                      </p:cBhvr>
                                      <p:to>
                                        <p:strVal val="hidden"/>
                                      </p:to>
                                    </p:set>
                                  </p:childTnLst>
                                </p:cTn>
                              </p:par>
                              <p:par>
                                <p:cTn id="4345" presetID="10" presetClass="entr" presetSubtype="0" fill="hold" grpId="9" nodeType="withEffect">
                                  <p:stCondLst>
                                    <p:cond delay="0"/>
                                  </p:stCondLst>
                                  <p:childTnLst>
                                    <p:set>
                                      <p:cBhvr>
                                        <p:cTn id="4346" dur="1" fill="hold">
                                          <p:stCondLst>
                                            <p:cond delay="0"/>
                                          </p:stCondLst>
                                        </p:cTn>
                                        <p:tgtEl>
                                          <p:spTgt spid="450"/>
                                        </p:tgtEl>
                                        <p:attrNameLst>
                                          <p:attrName>style.visibility</p:attrName>
                                        </p:attrNameLst>
                                      </p:cBhvr>
                                      <p:to>
                                        <p:strVal val="visible"/>
                                      </p:to>
                                    </p:set>
                                    <p:animEffect transition="in" filter="fade">
                                      <p:cBhvr>
                                        <p:cTn id="4347" dur="500"/>
                                        <p:tgtEl>
                                          <p:spTgt spid="450"/>
                                        </p:tgtEl>
                                      </p:cBhvr>
                                    </p:animEffect>
                                  </p:childTnLst>
                                </p:cTn>
                              </p:par>
                            </p:childTnLst>
                          </p:cTn>
                        </p:par>
                      </p:childTnLst>
                    </p:cTn>
                  </p:par>
                </p:childTnLst>
              </p:cTn>
              <p:nextCondLst>
                <p:cond evt="onClick" delay="0">
                  <p:tgtEl>
                    <p:spTgt spid="474"/>
                  </p:tgtEl>
                </p:cond>
              </p:nextCondLst>
            </p:seq>
            <p:seq concurrent="1" nextAc="seek">
              <p:cTn id="4348" restart="whenNotActive" fill="hold" evtFilter="cancelBubble" nodeType="interactiveSeq">
                <p:stCondLst>
                  <p:cond evt="onClick" delay="0">
                    <p:tgtEl>
                      <p:spTgt spid="475"/>
                    </p:tgtEl>
                  </p:cond>
                </p:stCondLst>
                <p:endSync evt="end" delay="0">
                  <p:rtn val="all"/>
                </p:endSync>
                <p:childTnLst>
                  <p:par>
                    <p:cTn id="4349" fill="hold">
                      <p:stCondLst>
                        <p:cond delay="0"/>
                      </p:stCondLst>
                      <p:childTnLst>
                        <p:par>
                          <p:cTn id="4350" fill="hold">
                            <p:stCondLst>
                              <p:cond delay="0"/>
                            </p:stCondLst>
                            <p:childTnLst>
                              <p:par>
                                <p:cTn id="4351" presetID="1" presetClass="exit" presetSubtype="0" fill="hold" grpId="1" nodeType="clickEffect">
                                  <p:stCondLst>
                                    <p:cond delay="0"/>
                                  </p:stCondLst>
                                  <p:childTnLst>
                                    <p:set>
                                      <p:cBhvr>
                                        <p:cTn id="4352" dur="1" fill="hold">
                                          <p:stCondLst>
                                            <p:cond delay="0"/>
                                          </p:stCondLst>
                                        </p:cTn>
                                        <p:tgtEl>
                                          <p:spTgt spid="475"/>
                                        </p:tgtEl>
                                        <p:attrNameLst>
                                          <p:attrName>style.visibility</p:attrName>
                                        </p:attrNameLst>
                                      </p:cBhvr>
                                      <p:to>
                                        <p:strVal val="hidden"/>
                                      </p:to>
                                    </p:set>
                                  </p:childTnLst>
                                </p:cTn>
                              </p:par>
                              <p:par>
                                <p:cTn id="4353" presetID="1" presetClass="exit" presetSubtype="0" fill="hold" grpId="3" nodeType="withEffect">
                                  <p:stCondLst>
                                    <p:cond delay="0"/>
                                  </p:stCondLst>
                                  <p:childTnLst>
                                    <p:set>
                                      <p:cBhvr>
                                        <p:cTn id="4354" dur="1" fill="hold">
                                          <p:stCondLst>
                                            <p:cond delay="0"/>
                                          </p:stCondLst>
                                        </p:cTn>
                                        <p:tgtEl>
                                          <p:spTgt spid="442"/>
                                        </p:tgtEl>
                                        <p:attrNameLst>
                                          <p:attrName>style.visibility</p:attrName>
                                        </p:attrNameLst>
                                      </p:cBhvr>
                                      <p:to>
                                        <p:strVal val="hidden"/>
                                      </p:to>
                                    </p:set>
                                  </p:childTnLst>
                                </p:cTn>
                              </p:par>
                              <p:par>
                                <p:cTn id="4355" presetID="10" presetClass="entr" presetSubtype="0" fill="hold" grpId="8" nodeType="withEffect">
                                  <p:stCondLst>
                                    <p:cond delay="0"/>
                                  </p:stCondLst>
                                  <p:childTnLst>
                                    <p:set>
                                      <p:cBhvr>
                                        <p:cTn id="4356" dur="1" fill="hold">
                                          <p:stCondLst>
                                            <p:cond delay="0"/>
                                          </p:stCondLst>
                                        </p:cTn>
                                        <p:tgtEl>
                                          <p:spTgt spid="450"/>
                                        </p:tgtEl>
                                        <p:attrNameLst>
                                          <p:attrName>style.visibility</p:attrName>
                                        </p:attrNameLst>
                                      </p:cBhvr>
                                      <p:to>
                                        <p:strVal val="visible"/>
                                      </p:to>
                                    </p:set>
                                    <p:animEffect transition="in" filter="fade">
                                      <p:cBhvr>
                                        <p:cTn id="4357" dur="500"/>
                                        <p:tgtEl>
                                          <p:spTgt spid="450"/>
                                        </p:tgtEl>
                                      </p:cBhvr>
                                    </p:animEffect>
                                  </p:childTnLst>
                                </p:cTn>
                              </p:par>
                            </p:childTnLst>
                          </p:cTn>
                        </p:par>
                      </p:childTnLst>
                    </p:cTn>
                  </p:par>
                </p:childTnLst>
              </p:cTn>
              <p:nextCondLst>
                <p:cond evt="onClick" delay="0">
                  <p:tgtEl>
                    <p:spTgt spid="475"/>
                  </p:tgtEl>
                </p:cond>
              </p:nextCondLst>
            </p:seq>
            <p:seq concurrent="1" nextAc="seek">
              <p:cTn id="4358" restart="whenNotActive" fill="hold" evtFilter="cancelBubble" nodeType="interactiveSeq">
                <p:stCondLst>
                  <p:cond evt="onClick" delay="0">
                    <p:tgtEl>
                      <p:spTgt spid="477"/>
                    </p:tgtEl>
                  </p:cond>
                </p:stCondLst>
                <p:endSync evt="end" delay="0">
                  <p:rtn val="all"/>
                </p:endSync>
                <p:childTnLst>
                  <p:par>
                    <p:cTn id="4359" fill="hold">
                      <p:stCondLst>
                        <p:cond delay="0"/>
                      </p:stCondLst>
                      <p:childTnLst>
                        <p:par>
                          <p:cTn id="4360" fill="hold">
                            <p:stCondLst>
                              <p:cond delay="0"/>
                            </p:stCondLst>
                            <p:childTnLst>
                              <p:par>
                                <p:cTn id="4361" presetID="1" presetClass="entr" presetSubtype="0" fill="hold" grpId="0" nodeType="clickEffect">
                                  <p:stCondLst>
                                    <p:cond delay="0"/>
                                  </p:stCondLst>
                                  <p:childTnLst>
                                    <p:set>
                                      <p:cBhvr>
                                        <p:cTn id="4362" dur="1" fill="hold">
                                          <p:stCondLst>
                                            <p:cond delay="0"/>
                                          </p:stCondLst>
                                        </p:cTn>
                                        <p:tgtEl>
                                          <p:spTgt spid="483"/>
                                        </p:tgtEl>
                                        <p:attrNameLst>
                                          <p:attrName>style.visibility</p:attrName>
                                        </p:attrNameLst>
                                      </p:cBhvr>
                                      <p:to>
                                        <p:strVal val="visible"/>
                                      </p:to>
                                    </p:set>
                                  </p:childTnLst>
                                </p:cTn>
                              </p:par>
                              <p:par>
                                <p:cTn id="4363" presetID="1" presetClass="entr" presetSubtype="0" fill="hold" grpId="4" nodeType="withEffect">
                                  <p:stCondLst>
                                    <p:cond delay="0"/>
                                  </p:stCondLst>
                                  <p:childTnLst>
                                    <p:set>
                                      <p:cBhvr>
                                        <p:cTn id="4364" dur="1" fill="hold">
                                          <p:stCondLst>
                                            <p:cond delay="0"/>
                                          </p:stCondLst>
                                        </p:cTn>
                                        <p:tgtEl>
                                          <p:spTgt spid="441"/>
                                        </p:tgtEl>
                                        <p:attrNameLst>
                                          <p:attrName>style.visibility</p:attrName>
                                        </p:attrNameLst>
                                      </p:cBhvr>
                                      <p:to>
                                        <p:strVal val="visible"/>
                                      </p:to>
                                    </p:set>
                                  </p:childTnLst>
                                </p:cTn>
                              </p:par>
                              <p:par>
                                <p:cTn id="4365" presetID="10" presetClass="exit" presetSubtype="0" fill="hold" grpId="0" nodeType="withEffect">
                                  <p:stCondLst>
                                    <p:cond delay="0"/>
                                  </p:stCondLst>
                                  <p:childTnLst>
                                    <p:animEffect transition="out" filter="fade">
                                      <p:cBhvr>
                                        <p:cTn id="4366" dur="500"/>
                                        <p:tgtEl>
                                          <p:spTgt spid="449"/>
                                        </p:tgtEl>
                                      </p:cBhvr>
                                    </p:animEffect>
                                    <p:set>
                                      <p:cBhvr>
                                        <p:cTn id="4367"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7"/>
                  </p:tgtEl>
                </p:cond>
              </p:nextCondLst>
            </p:seq>
            <p:seq concurrent="1" nextAc="seek">
              <p:cTn id="4368" restart="whenNotActive" fill="hold" evtFilter="cancelBubble" nodeType="interactiveSeq">
                <p:stCondLst>
                  <p:cond evt="onClick" delay="0">
                    <p:tgtEl>
                      <p:spTgt spid="478"/>
                    </p:tgtEl>
                  </p:cond>
                </p:stCondLst>
                <p:endSync evt="end" delay="0">
                  <p:rtn val="all"/>
                </p:endSync>
                <p:childTnLst>
                  <p:par>
                    <p:cTn id="4369" fill="hold">
                      <p:stCondLst>
                        <p:cond delay="0"/>
                      </p:stCondLst>
                      <p:childTnLst>
                        <p:par>
                          <p:cTn id="4370" fill="hold">
                            <p:stCondLst>
                              <p:cond delay="0"/>
                            </p:stCondLst>
                            <p:childTnLst>
                              <p:par>
                                <p:cTn id="4371" presetID="1" presetClass="entr" presetSubtype="0" fill="hold" grpId="0" nodeType="clickEffect">
                                  <p:stCondLst>
                                    <p:cond delay="0"/>
                                  </p:stCondLst>
                                  <p:childTnLst>
                                    <p:set>
                                      <p:cBhvr>
                                        <p:cTn id="4372" dur="1" fill="hold">
                                          <p:stCondLst>
                                            <p:cond delay="0"/>
                                          </p:stCondLst>
                                        </p:cTn>
                                        <p:tgtEl>
                                          <p:spTgt spid="484"/>
                                        </p:tgtEl>
                                        <p:attrNameLst>
                                          <p:attrName>style.visibility</p:attrName>
                                        </p:attrNameLst>
                                      </p:cBhvr>
                                      <p:to>
                                        <p:strVal val="visible"/>
                                      </p:to>
                                    </p:set>
                                  </p:childTnLst>
                                </p:cTn>
                              </p:par>
                              <p:par>
                                <p:cTn id="4373" presetID="10" presetClass="exit" presetSubtype="0" fill="hold" grpId="1" nodeType="withEffect">
                                  <p:stCondLst>
                                    <p:cond delay="0"/>
                                  </p:stCondLst>
                                  <p:childTnLst>
                                    <p:animEffect transition="out" filter="fade">
                                      <p:cBhvr>
                                        <p:cTn id="4374" dur="500"/>
                                        <p:tgtEl>
                                          <p:spTgt spid="449"/>
                                        </p:tgtEl>
                                      </p:cBhvr>
                                    </p:animEffect>
                                    <p:set>
                                      <p:cBhvr>
                                        <p:cTn id="4375"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8"/>
                  </p:tgtEl>
                </p:cond>
              </p:nextCondLst>
            </p:seq>
            <p:seq concurrent="1" nextAc="seek">
              <p:cTn id="4376" restart="whenNotActive" fill="hold" evtFilter="cancelBubble" nodeType="interactiveSeq">
                <p:stCondLst>
                  <p:cond evt="onClick" delay="0">
                    <p:tgtEl>
                      <p:spTgt spid="479"/>
                    </p:tgtEl>
                  </p:cond>
                </p:stCondLst>
                <p:endSync evt="end" delay="0">
                  <p:rtn val="all"/>
                </p:endSync>
                <p:childTnLst>
                  <p:par>
                    <p:cTn id="4377" fill="hold">
                      <p:stCondLst>
                        <p:cond delay="0"/>
                      </p:stCondLst>
                      <p:childTnLst>
                        <p:par>
                          <p:cTn id="4378" fill="hold">
                            <p:stCondLst>
                              <p:cond delay="0"/>
                            </p:stCondLst>
                            <p:childTnLst>
                              <p:par>
                                <p:cTn id="4379" presetID="1" presetClass="entr" presetSubtype="0" fill="hold" grpId="1" nodeType="clickEffect">
                                  <p:stCondLst>
                                    <p:cond delay="0"/>
                                  </p:stCondLst>
                                  <p:childTnLst>
                                    <p:set>
                                      <p:cBhvr>
                                        <p:cTn id="4380" dur="1" fill="hold">
                                          <p:stCondLst>
                                            <p:cond delay="0"/>
                                          </p:stCondLst>
                                        </p:cTn>
                                        <p:tgtEl>
                                          <p:spTgt spid="485"/>
                                        </p:tgtEl>
                                        <p:attrNameLst>
                                          <p:attrName>style.visibility</p:attrName>
                                        </p:attrNameLst>
                                      </p:cBhvr>
                                      <p:to>
                                        <p:strVal val="visible"/>
                                      </p:to>
                                    </p:set>
                                  </p:childTnLst>
                                </p:cTn>
                              </p:par>
                              <p:par>
                                <p:cTn id="4381" presetID="10" presetClass="exit" presetSubtype="0" fill="hold" grpId="2" nodeType="withEffect">
                                  <p:stCondLst>
                                    <p:cond delay="0"/>
                                  </p:stCondLst>
                                  <p:childTnLst>
                                    <p:animEffect transition="out" filter="fade">
                                      <p:cBhvr>
                                        <p:cTn id="4382" dur="500"/>
                                        <p:tgtEl>
                                          <p:spTgt spid="449"/>
                                        </p:tgtEl>
                                      </p:cBhvr>
                                    </p:animEffect>
                                    <p:set>
                                      <p:cBhvr>
                                        <p:cTn id="4383"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9"/>
                  </p:tgtEl>
                </p:cond>
              </p:nextCondLst>
            </p:seq>
            <p:seq concurrent="1" nextAc="seek">
              <p:cTn id="4384" restart="whenNotActive" fill="hold" evtFilter="cancelBubble" nodeType="interactiveSeq">
                <p:stCondLst>
                  <p:cond evt="onClick" delay="0">
                    <p:tgtEl>
                      <p:spTgt spid="481"/>
                    </p:tgtEl>
                  </p:cond>
                </p:stCondLst>
                <p:endSync evt="end" delay="0">
                  <p:rtn val="all"/>
                </p:endSync>
                <p:childTnLst>
                  <p:par>
                    <p:cTn id="4385" fill="hold">
                      <p:stCondLst>
                        <p:cond delay="0"/>
                      </p:stCondLst>
                      <p:childTnLst>
                        <p:par>
                          <p:cTn id="4386" fill="hold">
                            <p:stCondLst>
                              <p:cond delay="0"/>
                            </p:stCondLst>
                            <p:childTnLst>
                              <p:par>
                                <p:cTn id="4387" presetID="1" presetClass="entr" presetSubtype="0" fill="hold" grpId="0" nodeType="clickEffect">
                                  <p:stCondLst>
                                    <p:cond delay="0"/>
                                  </p:stCondLst>
                                  <p:childTnLst>
                                    <p:set>
                                      <p:cBhvr>
                                        <p:cTn id="4388" dur="1" fill="hold">
                                          <p:stCondLst>
                                            <p:cond delay="0"/>
                                          </p:stCondLst>
                                        </p:cTn>
                                        <p:tgtEl>
                                          <p:spTgt spid="487"/>
                                        </p:tgtEl>
                                        <p:attrNameLst>
                                          <p:attrName>style.visibility</p:attrName>
                                        </p:attrNameLst>
                                      </p:cBhvr>
                                      <p:to>
                                        <p:strVal val="visible"/>
                                      </p:to>
                                    </p:set>
                                  </p:childTnLst>
                                </p:cTn>
                              </p:par>
                              <p:par>
                                <p:cTn id="4389" presetID="1" presetClass="entr" presetSubtype="0" fill="hold" grpId="0" nodeType="withEffect">
                                  <p:stCondLst>
                                    <p:cond delay="0"/>
                                  </p:stCondLst>
                                  <p:childTnLst>
                                    <p:set>
                                      <p:cBhvr>
                                        <p:cTn id="4390" dur="1" fill="hold">
                                          <p:stCondLst>
                                            <p:cond delay="0"/>
                                          </p:stCondLst>
                                        </p:cTn>
                                        <p:tgtEl>
                                          <p:spTgt spid="441"/>
                                        </p:tgtEl>
                                        <p:attrNameLst>
                                          <p:attrName>style.visibility</p:attrName>
                                        </p:attrNameLst>
                                      </p:cBhvr>
                                      <p:to>
                                        <p:strVal val="visible"/>
                                      </p:to>
                                    </p:set>
                                  </p:childTnLst>
                                </p:cTn>
                              </p:par>
                              <p:par>
                                <p:cTn id="4391" presetID="10" presetClass="exit" presetSubtype="0" fill="hold" grpId="3" nodeType="withEffect">
                                  <p:stCondLst>
                                    <p:cond delay="0"/>
                                  </p:stCondLst>
                                  <p:childTnLst>
                                    <p:animEffect transition="out" filter="fade">
                                      <p:cBhvr>
                                        <p:cTn id="4392" dur="500"/>
                                        <p:tgtEl>
                                          <p:spTgt spid="449"/>
                                        </p:tgtEl>
                                      </p:cBhvr>
                                    </p:animEffect>
                                    <p:set>
                                      <p:cBhvr>
                                        <p:cTn id="4393"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1"/>
                  </p:tgtEl>
                </p:cond>
              </p:nextCondLst>
            </p:seq>
            <p:seq concurrent="1" nextAc="seek">
              <p:cTn id="4394" restart="whenNotActive" fill="hold" evtFilter="cancelBubble" nodeType="interactiveSeq">
                <p:stCondLst>
                  <p:cond evt="onClick" delay="0">
                    <p:tgtEl>
                      <p:spTgt spid="482"/>
                    </p:tgtEl>
                  </p:cond>
                </p:stCondLst>
                <p:endSync evt="end" delay="0">
                  <p:rtn val="all"/>
                </p:endSync>
                <p:childTnLst>
                  <p:par>
                    <p:cTn id="4395" fill="hold">
                      <p:stCondLst>
                        <p:cond delay="0"/>
                      </p:stCondLst>
                      <p:childTnLst>
                        <p:par>
                          <p:cTn id="4396" fill="hold">
                            <p:stCondLst>
                              <p:cond delay="0"/>
                            </p:stCondLst>
                            <p:childTnLst>
                              <p:par>
                                <p:cTn id="4397" presetID="1" presetClass="entr" presetSubtype="0" fill="hold" grpId="0" nodeType="clickEffect">
                                  <p:stCondLst>
                                    <p:cond delay="0"/>
                                  </p:stCondLst>
                                  <p:childTnLst>
                                    <p:set>
                                      <p:cBhvr>
                                        <p:cTn id="4398" dur="1" fill="hold">
                                          <p:stCondLst>
                                            <p:cond delay="0"/>
                                          </p:stCondLst>
                                        </p:cTn>
                                        <p:tgtEl>
                                          <p:spTgt spid="488"/>
                                        </p:tgtEl>
                                        <p:attrNameLst>
                                          <p:attrName>style.visibility</p:attrName>
                                        </p:attrNameLst>
                                      </p:cBhvr>
                                      <p:to>
                                        <p:strVal val="visible"/>
                                      </p:to>
                                    </p:set>
                                  </p:childTnLst>
                                </p:cTn>
                              </p:par>
                              <p:par>
                                <p:cTn id="4399" presetID="1" presetClass="entr" presetSubtype="0" fill="hold" grpId="0" nodeType="withEffect">
                                  <p:stCondLst>
                                    <p:cond delay="0"/>
                                  </p:stCondLst>
                                  <p:childTnLst>
                                    <p:set>
                                      <p:cBhvr>
                                        <p:cTn id="4400" dur="1" fill="hold">
                                          <p:stCondLst>
                                            <p:cond delay="0"/>
                                          </p:stCondLst>
                                        </p:cTn>
                                        <p:tgtEl>
                                          <p:spTgt spid="448"/>
                                        </p:tgtEl>
                                        <p:attrNameLst>
                                          <p:attrName>style.visibility</p:attrName>
                                        </p:attrNameLst>
                                      </p:cBhvr>
                                      <p:to>
                                        <p:strVal val="visible"/>
                                      </p:to>
                                    </p:set>
                                  </p:childTnLst>
                                </p:cTn>
                              </p:par>
                              <p:par>
                                <p:cTn id="4401" presetID="10" presetClass="exit" presetSubtype="0" fill="hold" grpId="4" nodeType="withEffect">
                                  <p:stCondLst>
                                    <p:cond delay="0"/>
                                  </p:stCondLst>
                                  <p:childTnLst>
                                    <p:animEffect transition="out" filter="fade">
                                      <p:cBhvr>
                                        <p:cTn id="4402" dur="500"/>
                                        <p:tgtEl>
                                          <p:spTgt spid="449"/>
                                        </p:tgtEl>
                                      </p:cBhvr>
                                    </p:animEffect>
                                    <p:set>
                                      <p:cBhvr>
                                        <p:cTn id="4403"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2"/>
                  </p:tgtEl>
                </p:cond>
              </p:nextCondLst>
            </p:seq>
            <p:seq concurrent="1" nextAc="seek">
              <p:cTn id="4404" restart="whenNotActive" fill="hold" evtFilter="cancelBubble" nodeType="interactiveSeq">
                <p:stCondLst>
                  <p:cond evt="onClick" delay="0">
                    <p:tgtEl>
                      <p:spTgt spid="480"/>
                    </p:tgtEl>
                  </p:cond>
                </p:stCondLst>
                <p:endSync evt="end" delay="0">
                  <p:rtn val="all"/>
                </p:endSync>
                <p:childTnLst>
                  <p:par>
                    <p:cTn id="4405" fill="hold">
                      <p:stCondLst>
                        <p:cond delay="0"/>
                      </p:stCondLst>
                      <p:childTnLst>
                        <p:par>
                          <p:cTn id="4406" fill="hold">
                            <p:stCondLst>
                              <p:cond delay="0"/>
                            </p:stCondLst>
                            <p:childTnLst>
                              <p:par>
                                <p:cTn id="4407" presetID="1" presetClass="entr" presetSubtype="0" fill="hold" grpId="0" nodeType="clickEffect">
                                  <p:stCondLst>
                                    <p:cond delay="0"/>
                                  </p:stCondLst>
                                  <p:childTnLst>
                                    <p:set>
                                      <p:cBhvr>
                                        <p:cTn id="4408" dur="1" fill="hold">
                                          <p:stCondLst>
                                            <p:cond delay="0"/>
                                          </p:stCondLst>
                                        </p:cTn>
                                        <p:tgtEl>
                                          <p:spTgt spid="486"/>
                                        </p:tgtEl>
                                        <p:attrNameLst>
                                          <p:attrName>style.visibility</p:attrName>
                                        </p:attrNameLst>
                                      </p:cBhvr>
                                      <p:to>
                                        <p:strVal val="visible"/>
                                      </p:to>
                                    </p:set>
                                  </p:childTnLst>
                                </p:cTn>
                              </p:par>
                              <p:par>
                                <p:cTn id="4409" presetID="1" presetClass="entr" presetSubtype="0" fill="hold" grpId="1" nodeType="withEffect">
                                  <p:stCondLst>
                                    <p:cond delay="0"/>
                                  </p:stCondLst>
                                  <p:childTnLst>
                                    <p:set>
                                      <p:cBhvr>
                                        <p:cTn id="4410" dur="1" fill="hold">
                                          <p:stCondLst>
                                            <p:cond delay="0"/>
                                          </p:stCondLst>
                                        </p:cTn>
                                        <p:tgtEl>
                                          <p:spTgt spid="441"/>
                                        </p:tgtEl>
                                        <p:attrNameLst>
                                          <p:attrName>style.visibility</p:attrName>
                                        </p:attrNameLst>
                                      </p:cBhvr>
                                      <p:to>
                                        <p:strVal val="visible"/>
                                      </p:to>
                                    </p:set>
                                  </p:childTnLst>
                                </p:cTn>
                              </p:par>
                              <p:par>
                                <p:cTn id="4411" presetID="10" presetClass="exit" presetSubtype="0" fill="hold" grpId="5" nodeType="withEffect">
                                  <p:stCondLst>
                                    <p:cond delay="0"/>
                                  </p:stCondLst>
                                  <p:childTnLst>
                                    <p:animEffect transition="out" filter="fade">
                                      <p:cBhvr>
                                        <p:cTn id="4412" dur="500"/>
                                        <p:tgtEl>
                                          <p:spTgt spid="449"/>
                                        </p:tgtEl>
                                      </p:cBhvr>
                                    </p:animEffect>
                                    <p:set>
                                      <p:cBhvr>
                                        <p:cTn id="4413"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0"/>
                  </p:tgtEl>
                </p:cond>
              </p:nextCondLst>
            </p:seq>
            <p:seq concurrent="1" nextAc="seek">
              <p:cTn id="4414" restart="whenNotActive" fill="hold" evtFilter="cancelBubble" nodeType="interactiveSeq">
                <p:stCondLst>
                  <p:cond evt="onClick" delay="0">
                    <p:tgtEl>
                      <p:spTgt spid="488"/>
                    </p:tgtEl>
                  </p:cond>
                </p:stCondLst>
                <p:endSync evt="end" delay="0">
                  <p:rtn val="all"/>
                </p:endSync>
                <p:childTnLst>
                  <p:par>
                    <p:cTn id="4415" fill="hold">
                      <p:stCondLst>
                        <p:cond delay="0"/>
                      </p:stCondLst>
                      <p:childTnLst>
                        <p:par>
                          <p:cTn id="4416" fill="hold">
                            <p:stCondLst>
                              <p:cond delay="0"/>
                            </p:stCondLst>
                            <p:childTnLst>
                              <p:par>
                                <p:cTn id="4417" presetID="1" presetClass="exit" presetSubtype="0" fill="hold" grpId="1" nodeType="clickEffect">
                                  <p:stCondLst>
                                    <p:cond delay="0"/>
                                  </p:stCondLst>
                                  <p:childTnLst>
                                    <p:set>
                                      <p:cBhvr>
                                        <p:cTn id="4418" dur="1" fill="hold">
                                          <p:stCondLst>
                                            <p:cond delay="0"/>
                                          </p:stCondLst>
                                        </p:cTn>
                                        <p:tgtEl>
                                          <p:spTgt spid="488"/>
                                        </p:tgtEl>
                                        <p:attrNameLst>
                                          <p:attrName>style.visibility</p:attrName>
                                        </p:attrNameLst>
                                      </p:cBhvr>
                                      <p:to>
                                        <p:strVal val="hidden"/>
                                      </p:to>
                                    </p:set>
                                  </p:childTnLst>
                                </p:cTn>
                              </p:par>
                              <p:par>
                                <p:cTn id="4419" presetID="1" presetClass="exit" presetSubtype="0" fill="hold" grpId="1" nodeType="withEffect">
                                  <p:stCondLst>
                                    <p:cond delay="0"/>
                                  </p:stCondLst>
                                  <p:childTnLst>
                                    <p:set>
                                      <p:cBhvr>
                                        <p:cTn id="4420" dur="1" fill="hold">
                                          <p:stCondLst>
                                            <p:cond delay="0"/>
                                          </p:stCondLst>
                                        </p:cTn>
                                        <p:tgtEl>
                                          <p:spTgt spid="448"/>
                                        </p:tgtEl>
                                        <p:attrNameLst>
                                          <p:attrName>style.visibility</p:attrName>
                                        </p:attrNameLst>
                                      </p:cBhvr>
                                      <p:to>
                                        <p:strVal val="hidden"/>
                                      </p:to>
                                    </p:set>
                                  </p:childTnLst>
                                </p:cTn>
                              </p:par>
                              <p:par>
                                <p:cTn id="4421" presetID="10" presetClass="entr" presetSubtype="0" fill="hold" grpId="6" nodeType="withEffect">
                                  <p:stCondLst>
                                    <p:cond delay="0"/>
                                  </p:stCondLst>
                                  <p:childTnLst>
                                    <p:set>
                                      <p:cBhvr>
                                        <p:cTn id="4422" dur="1" fill="hold">
                                          <p:stCondLst>
                                            <p:cond delay="0"/>
                                          </p:stCondLst>
                                        </p:cTn>
                                        <p:tgtEl>
                                          <p:spTgt spid="449"/>
                                        </p:tgtEl>
                                        <p:attrNameLst>
                                          <p:attrName>style.visibility</p:attrName>
                                        </p:attrNameLst>
                                      </p:cBhvr>
                                      <p:to>
                                        <p:strVal val="visible"/>
                                      </p:to>
                                    </p:set>
                                    <p:animEffect transition="in" filter="fade">
                                      <p:cBhvr>
                                        <p:cTn id="4423" dur="500"/>
                                        <p:tgtEl>
                                          <p:spTgt spid="449"/>
                                        </p:tgtEl>
                                      </p:cBhvr>
                                    </p:animEffect>
                                  </p:childTnLst>
                                </p:cTn>
                              </p:par>
                            </p:childTnLst>
                          </p:cTn>
                        </p:par>
                      </p:childTnLst>
                    </p:cTn>
                  </p:par>
                </p:childTnLst>
              </p:cTn>
              <p:nextCondLst>
                <p:cond evt="onClick" delay="0">
                  <p:tgtEl>
                    <p:spTgt spid="488"/>
                  </p:tgtEl>
                </p:cond>
              </p:nextCondLst>
            </p:seq>
            <p:seq concurrent="1" nextAc="seek">
              <p:cTn id="4424" restart="whenNotActive" fill="hold" evtFilter="cancelBubble" nodeType="interactiveSeq">
                <p:stCondLst>
                  <p:cond evt="onClick" delay="0">
                    <p:tgtEl>
                      <p:spTgt spid="483"/>
                    </p:tgtEl>
                  </p:cond>
                </p:stCondLst>
                <p:endSync evt="end" delay="0">
                  <p:rtn val="all"/>
                </p:endSync>
                <p:childTnLst>
                  <p:par>
                    <p:cTn id="4425" fill="hold">
                      <p:stCondLst>
                        <p:cond delay="0"/>
                      </p:stCondLst>
                      <p:childTnLst>
                        <p:par>
                          <p:cTn id="4426" fill="hold">
                            <p:stCondLst>
                              <p:cond delay="0"/>
                            </p:stCondLst>
                            <p:childTnLst>
                              <p:par>
                                <p:cTn id="4427" presetID="1" presetClass="exit" presetSubtype="0" fill="hold" grpId="1" nodeType="clickEffect">
                                  <p:stCondLst>
                                    <p:cond delay="0"/>
                                  </p:stCondLst>
                                  <p:childTnLst>
                                    <p:set>
                                      <p:cBhvr>
                                        <p:cTn id="4428" dur="1" fill="hold">
                                          <p:stCondLst>
                                            <p:cond delay="0"/>
                                          </p:stCondLst>
                                        </p:cTn>
                                        <p:tgtEl>
                                          <p:spTgt spid="483"/>
                                        </p:tgtEl>
                                        <p:attrNameLst>
                                          <p:attrName>style.visibility</p:attrName>
                                        </p:attrNameLst>
                                      </p:cBhvr>
                                      <p:to>
                                        <p:strVal val="hidden"/>
                                      </p:to>
                                    </p:set>
                                  </p:childTnLst>
                                </p:cTn>
                              </p:par>
                              <p:par>
                                <p:cTn id="4429" presetID="1" presetClass="exit" presetSubtype="0" fill="hold" grpId="2" nodeType="withEffect">
                                  <p:stCondLst>
                                    <p:cond delay="0"/>
                                  </p:stCondLst>
                                  <p:childTnLst>
                                    <p:set>
                                      <p:cBhvr>
                                        <p:cTn id="4430" dur="1" fill="hold">
                                          <p:stCondLst>
                                            <p:cond delay="0"/>
                                          </p:stCondLst>
                                        </p:cTn>
                                        <p:tgtEl>
                                          <p:spTgt spid="441"/>
                                        </p:tgtEl>
                                        <p:attrNameLst>
                                          <p:attrName>style.visibility</p:attrName>
                                        </p:attrNameLst>
                                      </p:cBhvr>
                                      <p:to>
                                        <p:strVal val="hidden"/>
                                      </p:to>
                                    </p:set>
                                  </p:childTnLst>
                                </p:cTn>
                              </p:par>
                              <p:par>
                                <p:cTn id="4431" presetID="10" presetClass="entr" presetSubtype="0" fill="hold" grpId="7" nodeType="withEffect">
                                  <p:stCondLst>
                                    <p:cond delay="0"/>
                                  </p:stCondLst>
                                  <p:childTnLst>
                                    <p:set>
                                      <p:cBhvr>
                                        <p:cTn id="4432" dur="1" fill="hold">
                                          <p:stCondLst>
                                            <p:cond delay="0"/>
                                          </p:stCondLst>
                                        </p:cTn>
                                        <p:tgtEl>
                                          <p:spTgt spid="449"/>
                                        </p:tgtEl>
                                        <p:attrNameLst>
                                          <p:attrName>style.visibility</p:attrName>
                                        </p:attrNameLst>
                                      </p:cBhvr>
                                      <p:to>
                                        <p:strVal val="visible"/>
                                      </p:to>
                                    </p:set>
                                    <p:animEffect transition="in" filter="fade">
                                      <p:cBhvr>
                                        <p:cTn id="4433" dur="500"/>
                                        <p:tgtEl>
                                          <p:spTgt spid="449"/>
                                        </p:tgtEl>
                                      </p:cBhvr>
                                    </p:animEffect>
                                  </p:childTnLst>
                                </p:cTn>
                              </p:par>
                            </p:childTnLst>
                          </p:cTn>
                        </p:par>
                      </p:childTnLst>
                    </p:cTn>
                  </p:par>
                </p:childTnLst>
              </p:cTn>
              <p:nextCondLst>
                <p:cond evt="onClick" delay="0">
                  <p:tgtEl>
                    <p:spTgt spid="483"/>
                  </p:tgtEl>
                </p:cond>
              </p:nextCondLst>
            </p:seq>
            <p:seq concurrent="1" nextAc="seek">
              <p:cTn id="4434" restart="whenNotActive" fill="hold" evtFilter="cancelBubble" nodeType="interactiveSeq">
                <p:stCondLst>
                  <p:cond evt="onClick" delay="0">
                    <p:tgtEl>
                      <p:spTgt spid="484"/>
                    </p:tgtEl>
                  </p:cond>
                </p:stCondLst>
                <p:endSync evt="end" delay="0">
                  <p:rtn val="all"/>
                </p:endSync>
                <p:childTnLst>
                  <p:par>
                    <p:cTn id="4435" fill="hold">
                      <p:stCondLst>
                        <p:cond delay="0"/>
                      </p:stCondLst>
                      <p:childTnLst>
                        <p:par>
                          <p:cTn id="4436" fill="hold">
                            <p:stCondLst>
                              <p:cond delay="0"/>
                            </p:stCondLst>
                            <p:childTnLst>
                              <p:par>
                                <p:cTn id="4437" presetID="1" presetClass="exit" presetSubtype="0" fill="hold" grpId="1" nodeType="clickEffect">
                                  <p:stCondLst>
                                    <p:cond delay="0"/>
                                  </p:stCondLst>
                                  <p:childTnLst>
                                    <p:set>
                                      <p:cBhvr>
                                        <p:cTn id="4438" dur="1" fill="hold">
                                          <p:stCondLst>
                                            <p:cond delay="0"/>
                                          </p:stCondLst>
                                        </p:cTn>
                                        <p:tgtEl>
                                          <p:spTgt spid="484"/>
                                        </p:tgtEl>
                                        <p:attrNameLst>
                                          <p:attrName>style.visibility</p:attrName>
                                        </p:attrNameLst>
                                      </p:cBhvr>
                                      <p:to>
                                        <p:strVal val="hidden"/>
                                      </p:to>
                                    </p:set>
                                  </p:childTnLst>
                                </p:cTn>
                              </p:par>
                              <p:par>
                                <p:cTn id="4439" presetID="10" presetClass="entr" presetSubtype="0" fill="hold" grpId="8" nodeType="withEffect">
                                  <p:stCondLst>
                                    <p:cond delay="0"/>
                                  </p:stCondLst>
                                  <p:childTnLst>
                                    <p:set>
                                      <p:cBhvr>
                                        <p:cTn id="4440" dur="1" fill="hold">
                                          <p:stCondLst>
                                            <p:cond delay="0"/>
                                          </p:stCondLst>
                                        </p:cTn>
                                        <p:tgtEl>
                                          <p:spTgt spid="449"/>
                                        </p:tgtEl>
                                        <p:attrNameLst>
                                          <p:attrName>style.visibility</p:attrName>
                                        </p:attrNameLst>
                                      </p:cBhvr>
                                      <p:to>
                                        <p:strVal val="visible"/>
                                      </p:to>
                                    </p:set>
                                    <p:animEffect transition="in" filter="fade">
                                      <p:cBhvr>
                                        <p:cTn id="4441" dur="500"/>
                                        <p:tgtEl>
                                          <p:spTgt spid="449"/>
                                        </p:tgtEl>
                                      </p:cBhvr>
                                    </p:animEffect>
                                  </p:childTnLst>
                                </p:cTn>
                              </p:par>
                            </p:childTnLst>
                          </p:cTn>
                        </p:par>
                      </p:childTnLst>
                    </p:cTn>
                  </p:par>
                </p:childTnLst>
              </p:cTn>
              <p:nextCondLst>
                <p:cond evt="onClick" delay="0">
                  <p:tgtEl>
                    <p:spTgt spid="484"/>
                  </p:tgtEl>
                </p:cond>
              </p:nextCondLst>
            </p:seq>
            <p:seq concurrent="1" nextAc="seek">
              <p:cTn id="4442" restart="whenNotActive" fill="hold" evtFilter="cancelBubble" nodeType="interactiveSeq">
                <p:stCondLst>
                  <p:cond evt="onClick" delay="0">
                    <p:tgtEl>
                      <p:spTgt spid="485"/>
                    </p:tgtEl>
                  </p:cond>
                </p:stCondLst>
                <p:endSync evt="end" delay="0">
                  <p:rtn val="all"/>
                </p:endSync>
                <p:childTnLst>
                  <p:par>
                    <p:cTn id="4443" fill="hold">
                      <p:stCondLst>
                        <p:cond delay="0"/>
                      </p:stCondLst>
                      <p:childTnLst>
                        <p:par>
                          <p:cTn id="4444" fill="hold">
                            <p:stCondLst>
                              <p:cond delay="0"/>
                            </p:stCondLst>
                            <p:childTnLst>
                              <p:par>
                                <p:cTn id="4445" presetID="1" presetClass="exit" presetSubtype="0" fill="hold" grpId="0" nodeType="clickEffect">
                                  <p:stCondLst>
                                    <p:cond delay="0"/>
                                  </p:stCondLst>
                                  <p:childTnLst>
                                    <p:set>
                                      <p:cBhvr>
                                        <p:cTn id="4446" dur="1" fill="hold">
                                          <p:stCondLst>
                                            <p:cond delay="0"/>
                                          </p:stCondLst>
                                        </p:cTn>
                                        <p:tgtEl>
                                          <p:spTgt spid="485"/>
                                        </p:tgtEl>
                                        <p:attrNameLst>
                                          <p:attrName>style.visibility</p:attrName>
                                        </p:attrNameLst>
                                      </p:cBhvr>
                                      <p:to>
                                        <p:strVal val="hidden"/>
                                      </p:to>
                                    </p:set>
                                  </p:childTnLst>
                                </p:cTn>
                              </p:par>
                              <p:par>
                                <p:cTn id="4447" presetID="10" presetClass="entr" presetSubtype="0" fill="hold" grpId="9" nodeType="withEffect">
                                  <p:stCondLst>
                                    <p:cond delay="0"/>
                                  </p:stCondLst>
                                  <p:childTnLst>
                                    <p:set>
                                      <p:cBhvr>
                                        <p:cTn id="4448" dur="1" fill="hold">
                                          <p:stCondLst>
                                            <p:cond delay="0"/>
                                          </p:stCondLst>
                                        </p:cTn>
                                        <p:tgtEl>
                                          <p:spTgt spid="449"/>
                                        </p:tgtEl>
                                        <p:attrNameLst>
                                          <p:attrName>style.visibility</p:attrName>
                                        </p:attrNameLst>
                                      </p:cBhvr>
                                      <p:to>
                                        <p:strVal val="visible"/>
                                      </p:to>
                                    </p:set>
                                    <p:animEffect transition="in" filter="fade">
                                      <p:cBhvr>
                                        <p:cTn id="4449" dur="500"/>
                                        <p:tgtEl>
                                          <p:spTgt spid="449"/>
                                        </p:tgtEl>
                                      </p:cBhvr>
                                    </p:animEffect>
                                  </p:childTnLst>
                                </p:cTn>
                              </p:par>
                            </p:childTnLst>
                          </p:cTn>
                        </p:par>
                      </p:childTnLst>
                    </p:cTn>
                  </p:par>
                </p:childTnLst>
              </p:cTn>
              <p:nextCondLst>
                <p:cond evt="onClick" delay="0">
                  <p:tgtEl>
                    <p:spTgt spid="485"/>
                  </p:tgtEl>
                </p:cond>
              </p:nextCondLst>
            </p:seq>
            <p:seq concurrent="1" nextAc="seek">
              <p:cTn id="4450" restart="whenNotActive" fill="hold" evtFilter="cancelBubble" nodeType="interactiveSeq">
                <p:stCondLst>
                  <p:cond evt="onClick" delay="0">
                    <p:tgtEl>
                      <p:spTgt spid="486"/>
                    </p:tgtEl>
                  </p:cond>
                </p:stCondLst>
                <p:endSync evt="end" delay="0">
                  <p:rtn val="all"/>
                </p:endSync>
                <p:childTnLst>
                  <p:par>
                    <p:cTn id="4451" fill="hold">
                      <p:stCondLst>
                        <p:cond delay="0"/>
                      </p:stCondLst>
                      <p:childTnLst>
                        <p:par>
                          <p:cTn id="4452" fill="hold">
                            <p:stCondLst>
                              <p:cond delay="0"/>
                            </p:stCondLst>
                            <p:childTnLst>
                              <p:par>
                                <p:cTn id="4453" presetID="1" presetClass="exit" presetSubtype="0" fill="hold" grpId="1" nodeType="clickEffect">
                                  <p:stCondLst>
                                    <p:cond delay="0"/>
                                  </p:stCondLst>
                                  <p:childTnLst>
                                    <p:set>
                                      <p:cBhvr>
                                        <p:cTn id="4454" dur="1" fill="hold">
                                          <p:stCondLst>
                                            <p:cond delay="0"/>
                                          </p:stCondLst>
                                        </p:cTn>
                                        <p:tgtEl>
                                          <p:spTgt spid="486"/>
                                        </p:tgtEl>
                                        <p:attrNameLst>
                                          <p:attrName>style.visibility</p:attrName>
                                        </p:attrNameLst>
                                      </p:cBhvr>
                                      <p:to>
                                        <p:strVal val="hidden"/>
                                      </p:to>
                                    </p:set>
                                  </p:childTnLst>
                                </p:cTn>
                              </p:par>
                              <p:par>
                                <p:cTn id="4455" presetID="1" presetClass="exit" presetSubtype="0" fill="hold" grpId="3" nodeType="withEffect">
                                  <p:stCondLst>
                                    <p:cond delay="0"/>
                                  </p:stCondLst>
                                  <p:childTnLst>
                                    <p:set>
                                      <p:cBhvr>
                                        <p:cTn id="4456" dur="1" fill="hold">
                                          <p:stCondLst>
                                            <p:cond delay="0"/>
                                          </p:stCondLst>
                                        </p:cTn>
                                        <p:tgtEl>
                                          <p:spTgt spid="441"/>
                                        </p:tgtEl>
                                        <p:attrNameLst>
                                          <p:attrName>style.visibility</p:attrName>
                                        </p:attrNameLst>
                                      </p:cBhvr>
                                      <p:to>
                                        <p:strVal val="hidden"/>
                                      </p:to>
                                    </p:set>
                                  </p:childTnLst>
                                </p:cTn>
                              </p:par>
                              <p:par>
                                <p:cTn id="4457" presetID="10" presetClass="entr" presetSubtype="0" fill="hold" grpId="10" nodeType="withEffect">
                                  <p:stCondLst>
                                    <p:cond delay="0"/>
                                  </p:stCondLst>
                                  <p:childTnLst>
                                    <p:set>
                                      <p:cBhvr>
                                        <p:cTn id="4458" dur="1" fill="hold">
                                          <p:stCondLst>
                                            <p:cond delay="0"/>
                                          </p:stCondLst>
                                        </p:cTn>
                                        <p:tgtEl>
                                          <p:spTgt spid="449"/>
                                        </p:tgtEl>
                                        <p:attrNameLst>
                                          <p:attrName>style.visibility</p:attrName>
                                        </p:attrNameLst>
                                      </p:cBhvr>
                                      <p:to>
                                        <p:strVal val="visible"/>
                                      </p:to>
                                    </p:set>
                                    <p:animEffect transition="in" filter="fade">
                                      <p:cBhvr>
                                        <p:cTn id="4459" dur="500"/>
                                        <p:tgtEl>
                                          <p:spTgt spid="449"/>
                                        </p:tgtEl>
                                      </p:cBhvr>
                                    </p:animEffect>
                                  </p:childTnLst>
                                </p:cTn>
                              </p:par>
                            </p:childTnLst>
                          </p:cTn>
                        </p:par>
                      </p:childTnLst>
                    </p:cTn>
                  </p:par>
                </p:childTnLst>
              </p:cTn>
              <p:nextCondLst>
                <p:cond evt="onClick" delay="0">
                  <p:tgtEl>
                    <p:spTgt spid="486"/>
                  </p:tgtEl>
                </p:cond>
              </p:nextCondLst>
            </p:seq>
            <p:seq concurrent="1" nextAc="seek">
              <p:cTn id="4460" restart="whenNotActive" fill="hold" evtFilter="cancelBubble" nodeType="interactiveSeq">
                <p:stCondLst>
                  <p:cond evt="onClick" delay="0">
                    <p:tgtEl>
                      <p:spTgt spid="487"/>
                    </p:tgtEl>
                  </p:cond>
                </p:stCondLst>
                <p:endSync evt="end" delay="0">
                  <p:rtn val="all"/>
                </p:endSync>
                <p:childTnLst>
                  <p:par>
                    <p:cTn id="4461" fill="hold">
                      <p:stCondLst>
                        <p:cond delay="0"/>
                      </p:stCondLst>
                      <p:childTnLst>
                        <p:par>
                          <p:cTn id="4462" fill="hold">
                            <p:stCondLst>
                              <p:cond delay="0"/>
                            </p:stCondLst>
                            <p:childTnLst>
                              <p:par>
                                <p:cTn id="4463" presetID="1" presetClass="exit" presetSubtype="0" fill="hold" grpId="1" nodeType="clickEffect">
                                  <p:stCondLst>
                                    <p:cond delay="0"/>
                                  </p:stCondLst>
                                  <p:childTnLst>
                                    <p:set>
                                      <p:cBhvr>
                                        <p:cTn id="4464" dur="1" fill="hold">
                                          <p:stCondLst>
                                            <p:cond delay="0"/>
                                          </p:stCondLst>
                                        </p:cTn>
                                        <p:tgtEl>
                                          <p:spTgt spid="487"/>
                                        </p:tgtEl>
                                        <p:attrNameLst>
                                          <p:attrName>style.visibility</p:attrName>
                                        </p:attrNameLst>
                                      </p:cBhvr>
                                      <p:to>
                                        <p:strVal val="hidden"/>
                                      </p:to>
                                    </p:set>
                                  </p:childTnLst>
                                </p:cTn>
                              </p:par>
                              <p:par>
                                <p:cTn id="4465" presetID="1" presetClass="exit" presetSubtype="0" fill="hold" grpId="5" nodeType="withEffect">
                                  <p:stCondLst>
                                    <p:cond delay="0"/>
                                  </p:stCondLst>
                                  <p:childTnLst>
                                    <p:set>
                                      <p:cBhvr>
                                        <p:cTn id="4466" dur="1" fill="hold">
                                          <p:stCondLst>
                                            <p:cond delay="0"/>
                                          </p:stCondLst>
                                        </p:cTn>
                                        <p:tgtEl>
                                          <p:spTgt spid="441"/>
                                        </p:tgtEl>
                                        <p:attrNameLst>
                                          <p:attrName>style.visibility</p:attrName>
                                        </p:attrNameLst>
                                      </p:cBhvr>
                                      <p:to>
                                        <p:strVal val="hidden"/>
                                      </p:to>
                                    </p:set>
                                  </p:childTnLst>
                                </p:cTn>
                              </p:par>
                              <p:par>
                                <p:cTn id="4467" presetID="10" presetClass="entr" presetSubtype="0" fill="hold" grpId="11" nodeType="withEffect">
                                  <p:stCondLst>
                                    <p:cond delay="0"/>
                                  </p:stCondLst>
                                  <p:childTnLst>
                                    <p:set>
                                      <p:cBhvr>
                                        <p:cTn id="4468" dur="1" fill="hold">
                                          <p:stCondLst>
                                            <p:cond delay="0"/>
                                          </p:stCondLst>
                                        </p:cTn>
                                        <p:tgtEl>
                                          <p:spTgt spid="449"/>
                                        </p:tgtEl>
                                        <p:attrNameLst>
                                          <p:attrName>style.visibility</p:attrName>
                                        </p:attrNameLst>
                                      </p:cBhvr>
                                      <p:to>
                                        <p:strVal val="visible"/>
                                      </p:to>
                                    </p:set>
                                    <p:animEffect transition="in" filter="fade">
                                      <p:cBhvr>
                                        <p:cTn id="4469" dur="500"/>
                                        <p:tgtEl>
                                          <p:spTgt spid="449"/>
                                        </p:tgtEl>
                                      </p:cBhvr>
                                    </p:animEffect>
                                  </p:childTnLst>
                                </p:cTn>
                              </p:par>
                            </p:childTnLst>
                          </p:cTn>
                        </p:par>
                      </p:childTnLst>
                    </p:cTn>
                  </p:par>
                </p:childTnLst>
              </p:cTn>
              <p:nextCondLst>
                <p:cond evt="onClick" delay="0">
                  <p:tgtEl>
                    <p:spTgt spid="487"/>
                  </p:tgtEl>
                </p:cond>
              </p:nextCondLst>
            </p:seq>
            <p:seq concurrent="1" nextAc="seek">
              <p:cTn id="4470" restart="whenNotActive" fill="hold" evtFilter="cancelBubble" nodeType="interactiveSeq">
                <p:stCondLst>
                  <p:cond evt="onClick" delay="0">
                    <p:tgtEl>
                      <p:spTgt spid="489"/>
                    </p:tgtEl>
                  </p:cond>
                </p:stCondLst>
                <p:endSync evt="end" delay="0">
                  <p:rtn val="all"/>
                </p:endSync>
                <p:childTnLst>
                  <p:par>
                    <p:cTn id="4471" fill="hold">
                      <p:stCondLst>
                        <p:cond delay="0"/>
                      </p:stCondLst>
                      <p:childTnLst>
                        <p:par>
                          <p:cTn id="4472" fill="hold">
                            <p:stCondLst>
                              <p:cond delay="0"/>
                            </p:stCondLst>
                            <p:childTnLst>
                              <p:par>
                                <p:cTn id="4473" presetID="1" presetClass="entr" presetSubtype="0" fill="hold" grpId="0" nodeType="clickEffect">
                                  <p:stCondLst>
                                    <p:cond delay="0"/>
                                  </p:stCondLst>
                                  <p:childTnLst>
                                    <p:set>
                                      <p:cBhvr>
                                        <p:cTn id="4474" dur="1" fill="hold">
                                          <p:stCondLst>
                                            <p:cond delay="0"/>
                                          </p:stCondLst>
                                        </p:cTn>
                                        <p:tgtEl>
                                          <p:spTgt spid="495"/>
                                        </p:tgtEl>
                                        <p:attrNameLst>
                                          <p:attrName>style.visibility</p:attrName>
                                        </p:attrNameLst>
                                      </p:cBhvr>
                                      <p:to>
                                        <p:strVal val="visible"/>
                                      </p:to>
                                    </p:set>
                                  </p:childTnLst>
                                </p:cTn>
                              </p:par>
                              <p:par>
                                <p:cTn id="4475" presetID="1" presetClass="entr" presetSubtype="0" fill="hold" grpId="2" nodeType="withEffect">
                                  <p:stCondLst>
                                    <p:cond delay="0"/>
                                  </p:stCondLst>
                                  <p:childTnLst>
                                    <p:set>
                                      <p:cBhvr>
                                        <p:cTn id="4476" dur="1" fill="hold">
                                          <p:stCondLst>
                                            <p:cond delay="0"/>
                                          </p:stCondLst>
                                        </p:cTn>
                                        <p:tgtEl>
                                          <p:spTgt spid="504"/>
                                        </p:tgtEl>
                                        <p:attrNameLst>
                                          <p:attrName>style.visibility</p:attrName>
                                        </p:attrNameLst>
                                      </p:cBhvr>
                                      <p:to>
                                        <p:strVal val="visible"/>
                                      </p:to>
                                    </p:set>
                                  </p:childTnLst>
                                </p:cTn>
                              </p:par>
                              <p:par>
                                <p:cTn id="4477" presetID="10" presetClass="exit" presetSubtype="0" fill="hold" grpId="5" nodeType="withEffect">
                                  <p:stCondLst>
                                    <p:cond delay="0"/>
                                  </p:stCondLst>
                                  <p:childTnLst>
                                    <p:animEffect transition="out" filter="fade">
                                      <p:cBhvr>
                                        <p:cTn id="4478" dur="500"/>
                                        <p:tgtEl>
                                          <p:spTgt spid="511"/>
                                        </p:tgtEl>
                                      </p:cBhvr>
                                    </p:animEffect>
                                    <p:set>
                                      <p:cBhvr>
                                        <p:cTn id="4479"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89"/>
                  </p:tgtEl>
                </p:cond>
              </p:nextCondLst>
            </p:seq>
            <p:seq concurrent="1" nextAc="seek">
              <p:cTn id="4480" restart="whenNotActive" fill="hold" evtFilter="cancelBubble" nodeType="interactiveSeq">
                <p:stCondLst>
                  <p:cond evt="onClick" delay="0">
                    <p:tgtEl>
                      <p:spTgt spid="490"/>
                    </p:tgtEl>
                  </p:cond>
                </p:stCondLst>
                <p:endSync evt="end" delay="0">
                  <p:rtn val="all"/>
                </p:endSync>
                <p:childTnLst>
                  <p:par>
                    <p:cTn id="4481" fill="hold">
                      <p:stCondLst>
                        <p:cond delay="0"/>
                      </p:stCondLst>
                      <p:childTnLst>
                        <p:par>
                          <p:cTn id="4482" fill="hold">
                            <p:stCondLst>
                              <p:cond delay="0"/>
                            </p:stCondLst>
                            <p:childTnLst>
                              <p:par>
                                <p:cTn id="4483" presetID="1" presetClass="entr" presetSubtype="0" fill="hold" grpId="0" nodeType="clickEffect">
                                  <p:stCondLst>
                                    <p:cond delay="0"/>
                                  </p:stCondLst>
                                  <p:childTnLst>
                                    <p:set>
                                      <p:cBhvr>
                                        <p:cTn id="4484" dur="1" fill="hold">
                                          <p:stCondLst>
                                            <p:cond delay="0"/>
                                          </p:stCondLst>
                                        </p:cTn>
                                        <p:tgtEl>
                                          <p:spTgt spid="496"/>
                                        </p:tgtEl>
                                        <p:attrNameLst>
                                          <p:attrName>style.visibility</p:attrName>
                                        </p:attrNameLst>
                                      </p:cBhvr>
                                      <p:to>
                                        <p:strVal val="visible"/>
                                      </p:to>
                                    </p:set>
                                  </p:childTnLst>
                                </p:cTn>
                              </p:par>
                              <p:par>
                                <p:cTn id="4485" presetID="10" presetClass="exit" presetSubtype="0" fill="hold" grpId="4" nodeType="withEffect">
                                  <p:stCondLst>
                                    <p:cond delay="0"/>
                                  </p:stCondLst>
                                  <p:childTnLst>
                                    <p:animEffect transition="out" filter="fade">
                                      <p:cBhvr>
                                        <p:cTn id="4486" dur="500"/>
                                        <p:tgtEl>
                                          <p:spTgt spid="511"/>
                                        </p:tgtEl>
                                      </p:cBhvr>
                                    </p:animEffect>
                                    <p:set>
                                      <p:cBhvr>
                                        <p:cTn id="4487"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0"/>
                  </p:tgtEl>
                </p:cond>
              </p:nextCondLst>
            </p:seq>
            <p:seq concurrent="1" nextAc="seek">
              <p:cTn id="4488" restart="whenNotActive" fill="hold" evtFilter="cancelBubble" nodeType="interactiveSeq">
                <p:stCondLst>
                  <p:cond evt="onClick" delay="0">
                    <p:tgtEl>
                      <p:spTgt spid="491"/>
                    </p:tgtEl>
                  </p:cond>
                </p:stCondLst>
                <p:endSync evt="end" delay="0">
                  <p:rtn val="all"/>
                </p:endSync>
                <p:childTnLst>
                  <p:par>
                    <p:cTn id="4489" fill="hold">
                      <p:stCondLst>
                        <p:cond delay="0"/>
                      </p:stCondLst>
                      <p:childTnLst>
                        <p:par>
                          <p:cTn id="4490" fill="hold">
                            <p:stCondLst>
                              <p:cond delay="0"/>
                            </p:stCondLst>
                            <p:childTnLst>
                              <p:par>
                                <p:cTn id="4491" presetID="1" presetClass="entr" presetSubtype="0" fill="hold" grpId="1" nodeType="clickEffect">
                                  <p:stCondLst>
                                    <p:cond delay="0"/>
                                  </p:stCondLst>
                                  <p:childTnLst>
                                    <p:set>
                                      <p:cBhvr>
                                        <p:cTn id="4492" dur="1" fill="hold">
                                          <p:stCondLst>
                                            <p:cond delay="0"/>
                                          </p:stCondLst>
                                        </p:cTn>
                                        <p:tgtEl>
                                          <p:spTgt spid="497"/>
                                        </p:tgtEl>
                                        <p:attrNameLst>
                                          <p:attrName>style.visibility</p:attrName>
                                        </p:attrNameLst>
                                      </p:cBhvr>
                                      <p:to>
                                        <p:strVal val="visible"/>
                                      </p:to>
                                    </p:set>
                                  </p:childTnLst>
                                </p:cTn>
                              </p:par>
                              <p:par>
                                <p:cTn id="4493" presetID="10" presetClass="exit" presetSubtype="0" fill="hold" grpId="3" nodeType="withEffect">
                                  <p:stCondLst>
                                    <p:cond delay="0"/>
                                  </p:stCondLst>
                                  <p:childTnLst>
                                    <p:animEffect transition="out" filter="fade">
                                      <p:cBhvr>
                                        <p:cTn id="4494" dur="500"/>
                                        <p:tgtEl>
                                          <p:spTgt spid="511"/>
                                        </p:tgtEl>
                                      </p:cBhvr>
                                    </p:animEffect>
                                    <p:set>
                                      <p:cBhvr>
                                        <p:cTn id="4495"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1"/>
                  </p:tgtEl>
                </p:cond>
              </p:nextCondLst>
            </p:seq>
            <p:seq concurrent="1" nextAc="seek">
              <p:cTn id="4496" restart="whenNotActive" fill="hold" evtFilter="cancelBubble" nodeType="interactiveSeq">
                <p:stCondLst>
                  <p:cond evt="onClick" delay="0">
                    <p:tgtEl>
                      <p:spTgt spid="493"/>
                    </p:tgtEl>
                  </p:cond>
                </p:stCondLst>
                <p:endSync evt="end" delay="0">
                  <p:rtn val="all"/>
                </p:endSync>
                <p:childTnLst>
                  <p:par>
                    <p:cTn id="4497" fill="hold">
                      <p:stCondLst>
                        <p:cond delay="0"/>
                      </p:stCondLst>
                      <p:childTnLst>
                        <p:par>
                          <p:cTn id="4498" fill="hold">
                            <p:stCondLst>
                              <p:cond delay="0"/>
                            </p:stCondLst>
                            <p:childTnLst>
                              <p:par>
                                <p:cTn id="4499" presetID="1" presetClass="entr" presetSubtype="0" fill="hold" grpId="0" nodeType="clickEffect">
                                  <p:stCondLst>
                                    <p:cond delay="0"/>
                                  </p:stCondLst>
                                  <p:childTnLst>
                                    <p:set>
                                      <p:cBhvr>
                                        <p:cTn id="4500" dur="1" fill="hold">
                                          <p:stCondLst>
                                            <p:cond delay="0"/>
                                          </p:stCondLst>
                                        </p:cTn>
                                        <p:tgtEl>
                                          <p:spTgt spid="499"/>
                                        </p:tgtEl>
                                        <p:attrNameLst>
                                          <p:attrName>style.visibility</p:attrName>
                                        </p:attrNameLst>
                                      </p:cBhvr>
                                      <p:to>
                                        <p:strVal val="visible"/>
                                      </p:to>
                                    </p:set>
                                  </p:childTnLst>
                                </p:cTn>
                              </p:par>
                              <p:par>
                                <p:cTn id="4501" presetID="1" presetClass="entr" presetSubtype="0" fill="hold" grpId="0" nodeType="withEffect">
                                  <p:stCondLst>
                                    <p:cond delay="0"/>
                                  </p:stCondLst>
                                  <p:childTnLst>
                                    <p:set>
                                      <p:cBhvr>
                                        <p:cTn id="4502" dur="1" fill="hold">
                                          <p:stCondLst>
                                            <p:cond delay="0"/>
                                          </p:stCondLst>
                                        </p:cTn>
                                        <p:tgtEl>
                                          <p:spTgt spid="506"/>
                                        </p:tgtEl>
                                        <p:attrNameLst>
                                          <p:attrName>style.visibility</p:attrName>
                                        </p:attrNameLst>
                                      </p:cBhvr>
                                      <p:to>
                                        <p:strVal val="visible"/>
                                      </p:to>
                                    </p:set>
                                  </p:childTnLst>
                                </p:cTn>
                              </p:par>
                              <p:par>
                                <p:cTn id="4503" presetID="10" presetClass="exit" presetSubtype="0" fill="hold" grpId="2" nodeType="withEffect">
                                  <p:stCondLst>
                                    <p:cond delay="0"/>
                                  </p:stCondLst>
                                  <p:childTnLst>
                                    <p:animEffect transition="out" filter="fade">
                                      <p:cBhvr>
                                        <p:cTn id="4504" dur="500"/>
                                        <p:tgtEl>
                                          <p:spTgt spid="511"/>
                                        </p:tgtEl>
                                      </p:cBhvr>
                                    </p:animEffect>
                                    <p:set>
                                      <p:cBhvr>
                                        <p:cTn id="4505"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3"/>
                  </p:tgtEl>
                </p:cond>
              </p:nextCondLst>
            </p:seq>
            <p:seq concurrent="1" nextAc="seek">
              <p:cTn id="4506" restart="whenNotActive" fill="hold" evtFilter="cancelBubble" nodeType="interactiveSeq">
                <p:stCondLst>
                  <p:cond evt="onClick" delay="0">
                    <p:tgtEl>
                      <p:spTgt spid="494"/>
                    </p:tgtEl>
                  </p:cond>
                </p:stCondLst>
                <p:endSync evt="end" delay="0">
                  <p:rtn val="all"/>
                </p:endSync>
                <p:childTnLst>
                  <p:par>
                    <p:cTn id="4507" fill="hold">
                      <p:stCondLst>
                        <p:cond delay="0"/>
                      </p:stCondLst>
                      <p:childTnLst>
                        <p:par>
                          <p:cTn id="4508" fill="hold">
                            <p:stCondLst>
                              <p:cond delay="0"/>
                            </p:stCondLst>
                            <p:childTnLst>
                              <p:par>
                                <p:cTn id="4509" presetID="1" presetClass="entr" presetSubtype="0" fill="hold" grpId="0" nodeType="clickEffect">
                                  <p:stCondLst>
                                    <p:cond delay="0"/>
                                  </p:stCondLst>
                                  <p:childTnLst>
                                    <p:set>
                                      <p:cBhvr>
                                        <p:cTn id="4510" dur="1" fill="hold">
                                          <p:stCondLst>
                                            <p:cond delay="0"/>
                                          </p:stCondLst>
                                        </p:cTn>
                                        <p:tgtEl>
                                          <p:spTgt spid="500"/>
                                        </p:tgtEl>
                                        <p:attrNameLst>
                                          <p:attrName>style.visibility</p:attrName>
                                        </p:attrNameLst>
                                      </p:cBhvr>
                                      <p:to>
                                        <p:strVal val="visible"/>
                                      </p:to>
                                    </p:set>
                                  </p:childTnLst>
                                </p:cTn>
                              </p:par>
                              <p:par>
                                <p:cTn id="4511" presetID="1" presetClass="entr" presetSubtype="0" fill="hold" grpId="0" nodeType="withEffect">
                                  <p:stCondLst>
                                    <p:cond delay="0"/>
                                  </p:stCondLst>
                                  <p:childTnLst>
                                    <p:set>
                                      <p:cBhvr>
                                        <p:cTn id="4512" dur="1" fill="hold">
                                          <p:stCondLst>
                                            <p:cond delay="0"/>
                                          </p:stCondLst>
                                        </p:cTn>
                                        <p:tgtEl>
                                          <p:spTgt spid="504"/>
                                        </p:tgtEl>
                                        <p:attrNameLst>
                                          <p:attrName>style.visibility</p:attrName>
                                        </p:attrNameLst>
                                      </p:cBhvr>
                                      <p:to>
                                        <p:strVal val="visible"/>
                                      </p:to>
                                    </p:set>
                                  </p:childTnLst>
                                </p:cTn>
                              </p:par>
                              <p:par>
                                <p:cTn id="4513" presetID="10" presetClass="exit" presetSubtype="0" fill="hold" grpId="1" nodeType="withEffect">
                                  <p:stCondLst>
                                    <p:cond delay="0"/>
                                  </p:stCondLst>
                                  <p:childTnLst>
                                    <p:animEffect transition="out" filter="fade">
                                      <p:cBhvr>
                                        <p:cTn id="4514" dur="500"/>
                                        <p:tgtEl>
                                          <p:spTgt spid="511"/>
                                        </p:tgtEl>
                                      </p:cBhvr>
                                    </p:animEffect>
                                    <p:set>
                                      <p:cBhvr>
                                        <p:cTn id="4515"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4"/>
                  </p:tgtEl>
                </p:cond>
              </p:nextCondLst>
            </p:seq>
            <p:seq concurrent="1" nextAc="seek">
              <p:cTn id="4516" restart="whenNotActive" fill="hold" evtFilter="cancelBubble" nodeType="interactiveSeq">
                <p:stCondLst>
                  <p:cond evt="onClick" delay="0">
                    <p:tgtEl>
                      <p:spTgt spid="492"/>
                    </p:tgtEl>
                  </p:cond>
                </p:stCondLst>
                <p:endSync evt="end" delay="0">
                  <p:rtn val="all"/>
                </p:endSync>
                <p:childTnLst>
                  <p:par>
                    <p:cTn id="4517" fill="hold">
                      <p:stCondLst>
                        <p:cond delay="0"/>
                      </p:stCondLst>
                      <p:childTnLst>
                        <p:par>
                          <p:cTn id="4518" fill="hold">
                            <p:stCondLst>
                              <p:cond delay="0"/>
                            </p:stCondLst>
                            <p:childTnLst>
                              <p:par>
                                <p:cTn id="4519" presetID="1" presetClass="entr" presetSubtype="0" fill="hold" grpId="0" nodeType="clickEffect">
                                  <p:stCondLst>
                                    <p:cond delay="0"/>
                                  </p:stCondLst>
                                  <p:childTnLst>
                                    <p:set>
                                      <p:cBhvr>
                                        <p:cTn id="4520" dur="1" fill="hold">
                                          <p:stCondLst>
                                            <p:cond delay="0"/>
                                          </p:stCondLst>
                                        </p:cTn>
                                        <p:tgtEl>
                                          <p:spTgt spid="498"/>
                                        </p:tgtEl>
                                        <p:attrNameLst>
                                          <p:attrName>style.visibility</p:attrName>
                                        </p:attrNameLst>
                                      </p:cBhvr>
                                      <p:to>
                                        <p:strVal val="visible"/>
                                      </p:to>
                                    </p:set>
                                  </p:childTnLst>
                                </p:cTn>
                              </p:par>
                              <p:par>
                                <p:cTn id="4521" presetID="1" presetClass="entr" presetSubtype="0" fill="hold" grpId="1" nodeType="withEffect">
                                  <p:stCondLst>
                                    <p:cond delay="0"/>
                                  </p:stCondLst>
                                  <p:childTnLst>
                                    <p:set>
                                      <p:cBhvr>
                                        <p:cTn id="4522" dur="1" fill="hold">
                                          <p:stCondLst>
                                            <p:cond delay="0"/>
                                          </p:stCondLst>
                                        </p:cTn>
                                        <p:tgtEl>
                                          <p:spTgt spid="504"/>
                                        </p:tgtEl>
                                        <p:attrNameLst>
                                          <p:attrName>style.visibility</p:attrName>
                                        </p:attrNameLst>
                                      </p:cBhvr>
                                      <p:to>
                                        <p:strVal val="visible"/>
                                      </p:to>
                                    </p:set>
                                  </p:childTnLst>
                                </p:cTn>
                              </p:par>
                              <p:par>
                                <p:cTn id="4523" presetID="10" presetClass="exit" presetSubtype="0" fill="hold" grpId="0" nodeType="withEffect">
                                  <p:stCondLst>
                                    <p:cond delay="0"/>
                                  </p:stCondLst>
                                  <p:childTnLst>
                                    <p:animEffect transition="out" filter="fade">
                                      <p:cBhvr>
                                        <p:cTn id="4524" dur="500"/>
                                        <p:tgtEl>
                                          <p:spTgt spid="511"/>
                                        </p:tgtEl>
                                      </p:cBhvr>
                                    </p:animEffect>
                                    <p:set>
                                      <p:cBhvr>
                                        <p:cTn id="4525"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2"/>
                  </p:tgtEl>
                </p:cond>
              </p:nextCondLst>
            </p:seq>
            <p:seq concurrent="1" nextAc="seek">
              <p:cTn id="4526" restart="whenNotActive" fill="hold" evtFilter="cancelBubble" nodeType="interactiveSeq">
                <p:stCondLst>
                  <p:cond evt="onClick" delay="0">
                    <p:tgtEl>
                      <p:spTgt spid="500"/>
                    </p:tgtEl>
                  </p:cond>
                </p:stCondLst>
                <p:endSync evt="end" delay="0">
                  <p:rtn val="all"/>
                </p:endSync>
                <p:childTnLst>
                  <p:par>
                    <p:cTn id="4527" fill="hold">
                      <p:stCondLst>
                        <p:cond delay="0"/>
                      </p:stCondLst>
                      <p:childTnLst>
                        <p:par>
                          <p:cTn id="4528" fill="hold">
                            <p:stCondLst>
                              <p:cond delay="0"/>
                            </p:stCondLst>
                            <p:childTnLst>
                              <p:par>
                                <p:cTn id="4529" presetID="1" presetClass="exit" presetSubtype="0" fill="hold" grpId="1" nodeType="clickEffect">
                                  <p:stCondLst>
                                    <p:cond delay="0"/>
                                  </p:stCondLst>
                                  <p:childTnLst>
                                    <p:set>
                                      <p:cBhvr>
                                        <p:cTn id="4530" dur="1" fill="hold">
                                          <p:stCondLst>
                                            <p:cond delay="0"/>
                                          </p:stCondLst>
                                        </p:cTn>
                                        <p:tgtEl>
                                          <p:spTgt spid="500"/>
                                        </p:tgtEl>
                                        <p:attrNameLst>
                                          <p:attrName>style.visibility</p:attrName>
                                        </p:attrNameLst>
                                      </p:cBhvr>
                                      <p:to>
                                        <p:strVal val="hidden"/>
                                      </p:to>
                                    </p:set>
                                  </p:childTnLst>
                                </p:cTn>
                              </p:par>
                              <p:par>
                                <p:cTn id="4531" presetID="1" presetClass="exit" presetSubtype="0" fill="hold" grpId="3" nodeType="withEffect">
                                  <p:stCondLst>
                                    <p:cond delay="0"/>
                                  </p:stCondLst>
                                  <p:childTnLst>
                                    <p:set>
                                      <p:cBhvr>
                                        <p:cTn id="4532" dur="1" fill="hold">
                                          <p:stCondLst>
                                            <p:cond delay="0"/>
                                          </p:stCondLst>
                                        </p:cTn>
                                        <p:tgtEl>
                                          <p:spTgt spid="504"/>
                                        </p:tgtEl>
                                        <p:attrNameLst>
                                          <p:attrName>style.visibility</p:attrName>
                                        </p:attrNameLst>
                                      </p:cBhvr>
                                      <p:to>
                                        <p:strVal val="hidden"/>
                                      </p:to>
                                    </p:set>
                                  </p:childTnLst>
                                </p:cTn>
                              </p:par>
                              <p:par>
                                <p:cTn id="4533" presetID="10" presetClass="entr" presetSubtype="0" fill="hold" grpId="6" nodeType="withEffect">
                                  <p:stCondLst>
                                    <p:cond delay="0"/>
                                  </p:stCondLst>
                                  <p:childTnLst>
                                    <p:set>
                                      <p:cBhvr>
                                        <p:cTn id="4534" dur="1" fill="hold">
                                          <p:stCondLst>
                                            <p:cond delay="0"/>
                                          </p:stCondLst>
                                        </p:cTn>
                                        <p:tgtEl>
                                          <p:spTgt spid="511"/>
                                        </p:tgtEl>
                                        <p:attrNameLst>
                                          <p:attrName>style.visibility</p:attrName>
                                        </p:attrNameLst>
                                      </p:cBhvr>
                                      <p:to>
                                        <p:strVal val="visible"/>
                                      </p:to>
                                    </p:set>
                                    <p:animEffect transition="in" filter="fade">
                                      <p:cBhvr>
                                        <p:cTn id="4535" dur="500"/>
                                        <p:tgtEl>
                                          <p:spTgt spid="511"/>
                                        </p:tgtEl>
                                      </p:cBhvr>
                                    </p:animEffect>
                                  </p:childTnLst>
                                </p:cTn>
                              </p:par>
                            </p:childTnLst>
                          </p:cTn>
                        </p:par>
                      </p:childTnLst>
                    </p:cTn>
                  </p:par>
                </p:childTnLst>
              </p:cTn>
              <p:nextCondLst>
                <p:cond evt="onClick" delay="0">
                  <p:tgtEl>
                    <p:spTgt spid="500"/>
                  </p:tgtEl>
                </p:cond>
              </p:nextCondLst>
            </p:seq>
            <p:seq concurrent="1" nextAc="seek">
              <p:cTn id="4536" restart="whenNotActive" fill="hold" evtFilter="cancelBubble" nodeType="interactiveSeq">
                <p:stCondLst>
                  <p:cond evt="onClick" delay="0">
                    <p:tgtEl>
                      <p:spTgt spid="495"/>
                    </p:tgtEl>
                  </p:cond>
                </p:stCondLst>
                <p:endSync evt="end" delay="0">
                  <p:rtn val="all"/>
                </p:endSync>
                <p:childTnLst>
                  <p:par>
                    <p:cTn id="4537" fill="hold">
                      <p:stCondLst>
                        <p:cond delay="0"/>
                      </p:stCondLst>
                      <p:childTnLst>
                        <p:par>
                          <p:cTn id="4538" fill="hold">
                            <p:stCondLst>
                              <p:cond delay="0"/>
                            </p:stCondLst>
                            <p:childTnLst>
                              <p:par>
                                <p:cTn id="4539" presetID="1" presetClass="exit" presetSubtype="0" fill="hold" grpId="1" nodeType="clickEffect">
                                  <p:stCondLst>
                                    <p:cond delay="0"/>
                                  </p:stCondLst>
                                  <p:childTnLst>
                                    <p:set>
                                      <p:cBhvr>
                                        <p:cTn id="4540" dur="1" fill="hold">
                                          <p:stCondLst>
                                            <p:cond delay="0"/>
                                          </p:stCondLst>
                                        </p:cTn>
                                        <p:tgtEl>
                                          <p:spTgt spid="495"/>
                                        </p:tgtEl>
                                        <p:attrNameLst>
                                          <p:attrName>style.visibility</p:attrName>
                                        </p:attrNameLst>
                                      </p:cBhvr>
                                      <p:to>
                                        <p:strVal val="hidden"/>
                                      </p:to>
                                    </p:set>
                                  </p:childTnLst>
                                </p:cTn>
                              </p:par>
                              <p:par>
                                <p:cTn id="4541" presetID="1" presetClass="exit" presetSubtype="0" fill="hold" grpId="4" nodeType="withEffect">
                                  <p:stCondLst>
                                    <p:cond delay="0"/>
                                  </p:stCondLst>
                                  <p:childTnLst>
                                    <p:set>
                                      <p:cBhvr>
                                        <p:cTn id="4542" dur="1" fill="hold">
                                          <p:stCondLst>
                                            <p:cond delay="0"/>
                                          </p:stCondLst>
                                        </p:cTn>
                                        <p:tgtEl>
                                          <p:spTgt spid="504"/>
                                        </p:tgtEl>
                                        <p:attrNameLst>
                                          <p:attrName>style.visibility</p:attrName>
                                        </p:attrNameLst>
                                      </p:cBhvr>
                                      <p:to>
                                        <p:strVal val="hidden"/>
                                      </p:to>
                                    </p:set>
                                  </p:childTnLst>
                                </p:cTn>
                              </p:par>
                              <p:par>
                                <p:cTn id="4543" presetID="10" presetClass="entr" presetSubtype="0" fill="hold" grpId="7" nodeType="withEffect">
                                  <p:stCondLst>
                                    <p:cond delay="0"/>
                                  </p:stCondLst>
                                  <p:childTnLst>
                                    <p:set>
                                      <p:cBhvr>
                                        <p:cTn id="4544" dur="1" fill="hold">
                                          <p:stCondLst>
                                            <p:cond delay="0"/>
                                          </p:stCondLst>
                                        </p:cTn>
                                        <p:tgtEl>
                                          <p:spTgt spid="511"/>
                                        </p:tgtEl>
                                        <p:attrNameLst>
                                          <p:attrName>style.visibility</p:attrName>
                                        </p:attrNameLst>
                                      </p:cBhvr>
                                      <p:to>
                                        <p:strVal val="visible"/>
                                      </p:to>
                                    </p:set>
                                    <p:animEffect transition="in" filter="fade">
                                      <p:cBhvr>
                                        <p:cTn id="4545" dur="500"/>
                                        <p:tgtEl>
                                          <p:spTgt spid="511"/>
                                        </p:tgtEl>
                                      </p:cBhvr>
                                    </p:animEffect>
                                  </p:childTnLst>
                                </p:cTn>
                              </p:par>
                            </p:childTnLst>
                          </p:cTn>
                        </p:par>
                      </p:childTnLst>
                    </p:cTn>
                  </p:par>
                </p:childTnLst>
              </p:cTn>
              <p:nextCondLst>
                <p:cond evt="onClick" delay="0">
                  <p:tgtEl>
                    <p:spTgt spid="495"/>
                  </p:tgtEl>
                </p:cond>
              </p:nextCondLst>
            </p:seq>
            <p:seq concurrent="1" nextAc="seek">
              <p:cTn id="4546" restart="whenNotActive" fill="hold" evtFilter="cancelBubble" nodeType="interactiveSeq">
                <p:stCondLst>
                  <p:cond evt="onClick" delay="0">
                    <p:tgtEl>
                      <p:spTgt spid="496"/>
                    </p:tgtEl>
                  </p:cond>
                </p:stCondLst>
                <p:endSync evt="end" delay="0">
                  <p:rtn val="all"/>
                </p:endSync>
                <p:childTnLst>
                  <p:par>
                    <p:cTn id="4547" fill="hold">
                      <p:stCondLst>
                        <p:cond delay="0"/>
                      </p:stCondLst>
                      <p:childTnLst>
                        <p:par>
                          <p:cTn id="4548" fill="hold">
                            <p:stCondLst>
                              <p:cond delay="0"/>
                            </p:stCondLst>
                            <p:childTnLst>
                              <p:par>
                                <p:cTn id="4549" presetID="1" presetClass="exit" presetSubtype="0" fill="hold" grpId="1" nodeType="clickEffect">
                                  <p:stCondLst>
                                    <p:cond delay="0"/>
                                  </p:stCondLst>
                                  <p:childTnLst>
                                    <p:set>
                                      <p:cBhvr>
                                        <p:cTn id="4550" dur="1" fill="hold">
                                          <p:stCondLst>
                                            <p:cond delay="0"/>
                                          </p:stCondLst>
                                        </p:cTn>
                                        <p:tgtEl>
                                          <p:spTgt spid="496"/>
                                        </p:tgtEl>
                                        <p:attrNameLst>
                                          <p:attrName>style.visibility</p:attrName>
                                        </p:attrNameLst>
                                      </p:cBhvr>
                                      <p:to>
                                        <p:strVal val="hidden"/>
                                      </p:to>
                                    </p:set>
                                  </p:childTnLst>
                                </p:cTn>
                              </p:par>
                              <p:par>
                                <p:cTn id="4551" presetID="10" presetClass="entr" presetSubtype="0" fill="hold" grpId="10" nodeType="withEffect">
                                  <p:stCondLst>
                                    <p:cond delay="0"/>
                                  </p:stCondLst>
                                  <p:childTnLst>
                                    <p:set>
                                      <p:cBhvr>
                                        <p:cTn id="4552" dur="1" fill="hold">
                                          <p:stCondLst>
                                            <p:cond delay="0"/>
                                          </p:stCondLst>
                                        </p:cTn>
                                        <p:tgtEl>
                                          <p:spTgt spid="511"/>
                                        </p:tgtEl>
                                        <p:attrNameLst>
                                          <p:attrName>style.visibility</p:attrName>
                                        </p:attrNameLst>
                                      </p:cBhvr>
                                      <p:to>
                                        <p:strVal val="visible"/>
                                      </p:to>
                                    </p:set>
                                    <p:animEffect transition="in" filter="fade">
                                      <p:cBhvr>
                                        <p:cTn id="4553" dur="500"/>
                                        <p:tgtEl>
                                          <p:spTgt spid="511"/>
                                        </p:tgtEl>
                                      </p:cBhvr>
                                    </p:animEffect>
                                  </p:childTnLst>
                                </p:cTn>
                              </p:par>
                            </p:childTnLst>
                          </p:cTn>
                        </p:par>
                      </p:childTnLst>
                    </p:cTn>
                  </p:par>
                </p:childTnLst>
              </p:cTn>
              <p:nextCondLst>
                <p:cond evt="onClick" delay="0">
                  <p:tgtEl>
                    <p:spTgt spid="496"/>
                  </p:tgtEl>
                </p:cond>
              </p:nextCondLst>
            </p:seq>
            <p:seq concurrent="1" nextAc="seek">
              <p:cTn id="4554" restart="whenNotActive" fill="hold" evtFilter="cancelBubble" nodeType="interactiveSeq">
                <p:stCondLst>
                  <p:cond evt="onClick" delay="0">
                    <p:tgtEl>
                      <p:spTgt spid="497"/>
                    </p:tgtEl>
                  </p:cond>
                </p:stCondLst>
                <p:endSync evt="end" delay="0">
                  <p:rtn val="all"/>
                </p:endSync>
                <p:childTnLst>
                  <p:par>
                    <p:cTn id="4555" fill="hold">
                      <p:stCondLst>
                        <p:cond delay="0"/>
                      </p:stCondLst>
                      <p:childTnLst>
                        <p:par>
                          <p:cTn id="4556" fill="hold">
                            <p:stCondLst>
                              <p:cond delay="0"/>
                            </p:stCondLst>
                            <p:childTnLst>
                              <p:par>
                                <p:cTn id="4557" presetID="1" presetClass="exit" presetSubtype="0" fill="hold" grpId="0" nodeType="clickEffect">
                                  <p:stCondLst>
                                    <p:cond delay="0"/>
                                  </p:stCondLst>
                                  <p:childTnLst>
                                    <p:set>
                                      <p:cBhvr>
                                        <p:cTn id="4558" dur="1" fill="hold">
                                          <p:stCondLst>
                                            <p:cond delay="0"/>
                                          </p:stCondLst>
                                        </p:cTn>
                                        <p:tgtEl>
                                          <p:spTgt spid="497"/>
                                        </p:tgtEl>
                                        <p:attrNameLst>
                                          <p:attrName>style.visibility</p:attrName>
                                        </p:attrNameLst>
                                      </p:cBhvr>
                                      <p:to>
                                        <p:strVal val="hidden"/>
                                      </p:to>
                                    </p:set>
                                  </p:childTnLst>
                                </p:cTn>
                              </p:par>
                              <p:par>
                                <p:cTn id="4559" presetID="10" presetClass="entr" presetSubtype="0" fill="hold" grpId="9" nodeType="withEffect">
                                  <p:stCondLst>
                                    <p:cond delay="0"/>
                                  </p:stCondLst>
                                  <p:childTnLst>
                                    <p:set>
                                      <p:cBhvr>
                                        <p:cTn id="4560" dur="1" fill="hold">
                                          <p:stCondLst>
                                            <p:cond delay="0"/>
                                          </p:stCondLst>
                                        </p:cTn>
                                        <p:tgtEl>
                                          <p:spTgt spid="511"/>
                                        </p:tgtEl>
                                        <p:attrNameLst>
                                          <p:attrName>style.visibility</p:attrName>
                                        </p:attrNameLst>
                                      </p:cBhvr>
                                      <p:to>
                                        <p:strVal val="visible"/>
                                      </p:to>
                                    </p:set>
                                    <p:animEffect transition="in" filter="fade">
                                      <p:cBhvr>
                                        <p:cTn id="4561" dur="500"/>
                                        <p:tgtEl>
                                          <p:spTgt spid="511"/>
                                        </p:tgtEl>
                                      </p:cBhvr>
                                    </p:animEffect>
                                  </p:childTnLst>
                                </p:cTn>
                              </p:par>
                            </p:childTnLst>
                          </p:cTn>
                        </p:par>
                      </p:childTnLst>
                    </p:cTn>
                  </p:par>
                </p:childTnLst>
              </p:cTn>
              <p:nextCondLst>
                <p:cond evt="onClick" delay="0">
                  <p:tgtEl>
                    <p:spTgt spid="497"/>
                  </p:tgtEl>
                </p:cond>
              </p:nextCondLst>
            </p:seq>
            <p:seq concurrent="1" nextAc="seek">
              <p:cTn id="4562" restart="whenNotActive" fill="hold" evtFilter="cancelBubble" nodeType="interactiveSeq">
                <p:stCondLst>
                  <p:cond evt="onClick" delay="0">
                    <p:tgtEl>
                      <p:spTgt spid="498"/>
                    </p:tgtEl>
                  </p:cond>
                </p:stCondLst>
                <p:endSync evt="end" delay="0">
                  <p:rtn val="all"/>
                </p:endSync>
                <p:childTnLst>
                  <p:par>
                    <p:cTn id="4563" fill="hold">
                      <p:stCondLst>
                        <p:cond delay="0"/>
                      </p:stCondLst>
                      <p:childTnLst>
                        <p:par>
                          <p:cTn id="4564" fill="hold">
                            <p:stCondLst>
                              <p:cond delay="0"/>
                            </p:stCondLst>
                            <p:childTnLst>
                              <p:par>
                                <p:cTn id="4565" presetID="1" presetClass="exit" presetSubtype="0" fill="hold" grpId="1" nodeType="clickEffect">
                                  <p:stCondLst>
                                    <p:cond delay="0"/>
                                  </p:stCondLst>
                                  <p:childTnLst>
                                    <p:set>
                                      <p:cBhvr>
                                        <p:cTn id="4566" dur="1" fill="hold">
                                          <p:stCondLst>
                                            <p:cond delay="0"/>
                                          </p:stCondLst>
                                        </p:cTn>
                                        <p:tgtEl>
                                          <p:spTgt spid="498"/>
                                        </p:tgtEl>
                                        <p:attrNameLst>
                                          <p:attrName>style.visibility</p:attrName>
                                        </p:attrNameLst>
                                      </p:cBhvr>
                                      <p:to>
                                        <p:strVal val="hidden"/>
                                      </p:to>
                                    </p:set>
                                  </p:childTnLst>
                                </p:cTn>
                              </p:par>
                              <p:par>
                                <p:cTn id="4567" presetID="1" presetClass="exit" presetSubtype="0" fill="hold" grpId="5" nodeType="withEffect">
                                  <p:stCondLst>
                                    <p:cond delay="0"/>
                                  </p:stCondLst>
                                  <p:childTnLst>
                                    <p:set>
                                      <p:cBhvr>
                                        <p:cTn id="4568" dur="1" fill="hold">
                                          <p:stCondLst>
                                            <p:cond delay="0"/>
                                          </p:stCondLst>
                                        </p:cTn>
                                        <p:tgtEl>
                                          <p:spTgt spid="504"/>
                                        </p:tgtEl>
                                        <p:attrNameLst>
                                          <p:attrName>style.visibility</p:attrName>
                                        </p:attrNameLst>
                                      </p:cBhvr>
                                      <p:to>
                                        <p:strVal val="hidden"/>
                                      </p:to>
                                    </p:set>
                                  </p:childTnLst>
                                </p:cTn>
                              </p:par>
                              <p:par>
                                <p:cTn id="4569" presetID="10" presetClass="entr" presetSubtype="0" fill="hold" grpId="11" nodeType="withEffect">
                                  <p:stCondLst>
                                    <p:cond delay="0"/>
                                  </p:stCondLst>
                                  <p:childTnLst>
                                    <p:set>
                                      <p:cBhvr>
                                        <p:cTn id="4570" dur="1" fill="hold">
                                          <p:stCondLst>
                                            <p:cond delay="0"/>
                                          </p:stCondLst>
                                        </p:cTn>
                                        <p:tgtEl>
                                          <p:spTgt spid="511"/>
                                        </p:tgtEl>
                                        <p:attrNameLst>
                                          <p:attrName>style.visibility</p:attrName>
                                        </p:attrNameLst>
                                      </p:cBhvr>
                                      <p:to>
                                        <p:strVal val="visible"/>
                                      </p:to>
                                    </p:set>
                                    <p:animEffect transition="in" filter="fade">
                                      <p:cBhvr>
                                        <p:cTn id="4571" dur="500"/>
                                        <p:tgtEl>
                                          <p:spTgt spid="511"/>
                                        </p:tgtEl>
                                      </p:cBhvr>
                                    </p:animEffect>
                                  </p:childTnLst>
                                </p:cTn>
                              </p:par>
                            </p:childTnLst>
                          </p:cTn>
                        </p:par>
                      </p:childTnLst>
                    </p:cTn>
                  </p:par>
                </p:childTnLst>
              </p:cTn>
              <p:nextCondLst>
                <p:cond evt="onClick" delay="0">
                  <p:tgtEl>
                    <p:spTgt spid="498"/>
                  </p:tgtEl>
                </p:cond>
              </p:nextCondLst>
            </p:seq>
            <p:seq concurrent="1" nextAc="seek">
              <p:cTn id="4572" restart="whenNotActive" fill="hold" evtFilter="cancelBubble" nodeType="interactiveSeq">
                <p:stCondLst>
                  <p:cond evt="onClick" delay="0">
                    <p:tgtEl>
                      <p:spTgt spid="499"/>
                    </p:tgtEl>
                  </p:cond>
                </p:stCondLst>
                <p:endSync evt="end" delay="0">
                  <p:rtn val="all"/>
                </p:endSync>
                <p:childTnLst>
                  <p:par>
                    <p:cTn id="4573" fill="hold">
                      <p:stCondLst>
                        <p:cond delay="0"/>
                      </p:stCondLst>
                      <p:childTnLst>
                        <p:par>
                          <p:cTn id="4574" fill="hold">
                            <p:stCondLst>
                              <p:cond delay="0"/>
                            </p:stCondLst>
                            <p:childTnLst>
                              <p:par>
                                <p:cTn id="4575" presetID="1" presetClass="exit" presetSubtype="0" fill="hold" grpId="1" nodeType="clickEffect">
                                  <p:stCondLst>
                                    <p:cond delay="0"/>
                                  </p:stCondLst>
                                  <p:childTnLst>
                                    <p:set>
                                      <p:cBhvr>
                                        <p:cTn id="4576" dur="1" fill="hold">
                                          <p:stCondLst>
                                            <p:cond delay="0"/>
                                          </p:stCondLst>
                                        </p:cTn>
                                        <p:tgtEl>
                                          <p:spTgt spid="499"/>
                                        </p:tgtEl>
                                        <p:attrNameLst>
                                          <p:attrName>style.visibility</p:attrName>
                                        </p:attrNameLst>
                                      </p:cBhvr>
                                      <p:to>
                                        <p:strVal val="hidden"/>
                                      </p:to>
                                    </p:set>
                                  </p:childTnLst>
                                </p:cTn>
                              </p:par>
                              <p:par>
                                <p:cTn id="4577" presetID="1" presetClass="exit" presetSubtype="0" fill="hold" grpId="1" nodeType="withEffect">
                                  <p:stCondLst>
                                    <p:cond delay="0"/>
                                  </p:stCondLst>
                                  <p:childTnLst>
                                    <p:set>
                                      <p:cBhvr>
                                        <p:cTn id="4578" dur="1" fill="hold">
                                          <p:stCondLst>
                                            <p:cond delay="0"/>
                                          </p:stCondLst>
                                        </p:cTn>
                                        <p:tgtEl>
                                          <p:spTgt spid="506"/>
                                        </p:tgtEl>
                                        <p:attrNameLst>
                                          <p:attrName>style.visibility</p:attrName>
                                        </p:attrNameLst>
                                      </p:cBhvr>
                                      <p:to>
                                        <p:strVal val="hidden"/>
                                      </p:to>
                                    </p:set>
                                  </p:childTnLst>
                                </p:cTn>
                              </p:par>
                              <p:par>
                                <p:cTn id="4579" presetID="10" presetClass="entr" presetSubtype="0" fill="hold" grpId="8" nodeType="withEffect">
                                  <p:stCondLst>
                                    <p:cond delay="0"/>
                                  </p:stCondLst>
                                  <p:childTnLst>
                                    <p:set>
                                      <p:cBhvr>
                                        <p:cTn id="4580" dur="1" fill="hold">
                                          <p:stCondLst>
                                            <p:cond delay="0"/>
                                          </p:stCondLst>
                                        </p:cTn>
                                        <p:tgtEl>
                                          <p:spTgt spid="511"/>
                                        </p:tgtEl>
                                        <p:attrNameLst>
                                          <p:attrName>style.visibility</p:attrName>
                                        </p:attrNameLst>
                                      </p:cBhvr>
                                      <p:to>
                                        <p:strVal val="visible"/>
                                      </p:to>
                                    </p:set>
                                    <p:animEffect transition="in" filter="fade">
                                      <p:cBhvr>
                                        <p:cTn id="4581" dur="500"/>
                                        <p:tgtEl>
                                          <p:spTgt spid="511"/>
                                        </p:tgtEl>
                                      </p:cBhvr>
                                    </p:animEffect>
                                  </p:childTnLst>
                                </p:cTn>
                              </p:par>
                            </p:childTnLst>
                          </p:cTn>
                        </p:par>
                      </p:childTnLst>
                    </p:cTn>
                  </p:par>
                </p:childTnLst>
              </p:cTn>
              <p:nextCondLst>
                <p:cond evt="onClick" delay="0">
                  <p:tgtEl>
                    <p:spTgt spid="499"/>
                  </p:tgtEl>
                </p:cond>
              </p:nextCondLst>
            </p:seq>
            <p:seq concurrent="1" nextAc="seek">
              <p:cTn id="4582" restart="whenNotActive" fill="hold" evtFilter="cancelBubble" nodeType="interactiveSeq">
                <p:stCondLst>
                  <p:cond evt="onClick" delay="0">
                    <p:tgtEl>
                      <p:spTgt spid="513"/>
                    </p:tgtEl>
                  </p:cond>
                </p:stCondLst>
                <p:endSync evt="end" delay="0">
                  <p:rtn val="all"/>
                </p:endSync>
                <p:childTnLst>
                  <p:par>
                    <p:cTn id="4583" fill="hold">
                      <p:stCondLst>
                        <p:cond delay="0"/>
                      </p:stCondLst>
                      <p:childTnLst>
                        <p:par>
                          <p:cTn id="4584" fill="hold">
                            <p:stCondLst>
                              <p:cond delay="0"/>
                            </p:stCondLst>
                            <p:childTnLst>
                              <p:par>
                                <p:cTn id="4585" presetID="1" presetClass="entr" presetSubtype="0" fill="hold" grpId="0" nodeType="clickEffect">
                                  <p:stCondLst>
                                    <p:cond delay="0"/>
                                  </p:stCondLst>
                                  <p:childTnLst>
                                    <p:set>
                                      <p:cBhvr>
                                        <p:cTn id="4586" dur="1" fill="hold">
                                          <p:stCondLst>
                                            <p:cond delay="0"/>
                                          </p:stCondLst>
                                        </p:cTn>
                                        <p:tgtEl>
                                          <p:spTgt spid="519"/>
                                        </p:tgtEl>
                                        <p:attrNameLst>
                                          <p:attrName>style.visibility</p:attrName>
                                        </p:attrNameLst>
                                      </p:cBhvr>
                                      <p:to>
                                        <p:strVal val="visible"/>
                                      </p:to>
                                    </p:set>
                                  </p:childTnLst>
                                </p:cTn>
                              </p:par>
                              <p:par>
                                <p:cTn id="4587" presetID="1" presetClass="entr" presetSubtype="0" fill="hold" grpId="0" nodeType="withEffect">
                                  <p:stCondLst>
                                    <p:cond delay="0"/>
                                  </p:stCondLst>
                                  <p:childTnLst>
                                    <p:set>
                                      <p:cBhvr>
                                        <p:cTn id="4588" dur="1" fill="hold">
                                          <p:stCondLst>
                                            <p:cond delay="0"/>
                                          </p:stCondLst>
                                        </p:cTn>
                                        <p:tgtEl>
                                          <p:spTgt spid="505"/>
                                        </p:tgtEl>
                                        <p:attrNameLst>
                                          <p:attrName>style.visibility</p:attrName>
                                        </p:attrNameLst>
                                      </p:cBhvr>
                                      <p:to>
                                        <p:strVal val="visible"/>
                                      </p:to>
                                    </p:set>
                                  </p:childTnLst>
                                </p:cTn>
                              </p:par>
                              <p:par>
                                <p:cTn id="4589" presetID="10" presetClass="exit" presetSubtype="0" fill="hold" grpId="0" nodeType="withEffect">
                                  <p:stCondLst>
                                    <p:cond delay="0"/>
                                  </p:stCondLst>
                                  <p:childTnLst>
                                    <p:animEffect transition="out" filter="fade">
                                      <p:cBhvr>
                                        <p:cTn id="4590" dur="500"/>
                                        <p:tgtEl>
                                          <p:spTgt spid="512"/>
                                        </p:tgtEl>
                                      </p:cBhvr>
                                    </p:animEffect>
                                    <p:set>
                                      <p:cBhvr>
                                        <p:cTn id="4591"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3"/>
                  </p:tgtEl>
                </p:cond>
              </p:nextCondLst>
            </p:seq>
            <p:seq concurrent="1" nextAc="seek">
              <p:cTn id="4592" restart="whenNotActive" fill="hold" evtFilter="cancelBubble" nodeType="interactiveSeq">
                <p:stCondLst>
                  <p:cond evt="onClick" delay="0">
                    <p:tgtEl>
                      <p:spTgt spid="514"/>
                    </p:tgtEl>
                  </p:cond>
                </p:stCondLst>
                <p:endSync evt="end" delay="0">
                  <p:rtn val="all"/>
                </p:endSync>
                <p:childTnLst>
                  <p:par>
                    <p:cTn id="4593" fill="hold">
                      <p:stCondLst>
                        <p:cond delay="0"/>
                      </p:stCondLst>
                      <p:childTnLst>
                        <p:par>
                          <p:cTn id="4594" fill="hold">
                            <p:stCondLst>
                              <p:cond delay="0"/>
                            </p:stCondLst>
                            <p:childTnLst>
                              <p:par>
                                <p:cTn id="4595" presetID="1" presetClass="entr" presetSubtype="0" fill="hold" grpId="0" nodeType="clickEffect">
                                  <p:stCondLst>
                                    <p:cond delay="0"/>
                                  </p:stCondLst>
                                  <p:childTnLst>
                                    <p:set>
                                      <p:cBhvr>
                                        <p:cTn id="4596" dur="1" fill="hold">
                                          <p:stCondLst>
                                            <p:cond delay="0"/>
                                          </p:stCondLst>
                                        </p:cTn>
                                        <p:tgtEl>
                                          <p:spTgt spid="520"/>
                                        </p:tgtEl>
                                        <p:attrNameLst>
                                          <p:attrName>style.visibility</p:attrName>
                                        </p:attrNameLst>
                                      </p:cBhvr>
                                      <p:to>
                                        <p:strVal val="visible"/>
                                      </p:to>
                                    </p:set>
                                  </p:childTnLst>
                                </p:cTn>
                              </p:par>
                              <p:par>
                                <p:cTn id="4597" presetID="10" presetClass="exit" presetSubtype="0" fill="hold" grpId="1" nodeType="withEffect">
                                  <p:stCondLst>
                                    <p:cond delay="0"/>
                                  </p:stCondLst>
                                  <p:childTnLst>
                                    <p:animEffect transition="out" filter="fade">
                                      <p:cBhvr>
                                        <p:cTn id="4598" dur="500"/>
                                        <p:tgtEl>
                                          <p:spTgt spid="512"/>
                                        </p:tgtEl>
                                      </p:cBhvr>
                                    </p:animEffect>
                                    <p:set>
                                      <p:cBhvr>
                                        <p:cTn id="4599"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4"/>
                  </p:tgtEl>
                </p:cond>
              </p:nextCondLst>
            </p:seq>
            <p:seq concurrent="1" nextAc="seek">
              <p:cTn id="4600" restart="whenNotActive" fill="hold" evtFilter="cancelBubble" nodeType="interactiveSeq">
                <p:stCondLst>
                  <p:cond evt="onClick" delay="0">
                    <p:tgtEl>
                      <p:spTgt spid="515"/>
                    </p:tgtEl>
                  </p:cond>
                </p:stCondLst>
                <p:endSync evt="end" delay="0">
                  <p:rtn val="all"/>
                </p:endSync>
                <p:childTnLst>
                  <p:par>
                    <p:cTn id="4601" fill="hold">
                      <p:stCondLst>
                        <p:cond delay="0"/>
                      </p:stCondLst>
                      <p:childTnLst>
                        <p:par>
                          <p:cTn id="4602" fill="hold">
                            <p:stCondLst>
                              <p:cond delay="0"/>
                            </p:stCondLst>
                            <p:childTnLst>
                              <p:par>
                                <p:cTn id="4603" presetID="1" presetClass="entr" presetSubtype="0" fill="hold" grpId="0" nodeType="clickEffect">
                                  <p:stCondLst>
                                    <p:cond delay="0"/>
                                  </p:stCondLst>
                                  <p:childTnLst>
                                    <p:set>
                                      <p:cBhvr>
                                        <p:cTn id="4604" dur="1" fill="hold">
                                          <p:stCondLst>
                                            <p:cond delay="0"/>
                                          </p:stCondLst>
                                        </p:cTn>
                                        <p:tgtEl>
                                          <p:spTgt spid="521"/>
                                        </p:tgtEl>
                                        <p:attrNameLst>
                                          <p:attrName>style.visibility</p:attrName>
                                        </p:attrNameLst>
                                      </p:cBhvr>
                                      <p:to>
                                        <p:strVal val="visible"/>
                                      </p:to>
                                    </p:set>
                                  </p:childTnLst>
                                </p:cTn>
                              </p:par>
                              <p:par>
                                <p:cTn id="4605" presetID="10" presetClass="exit" presetSubtype="0" fill="hold" grpId="2" nodeType="withEffect">
                                  <p:stCondLst>
                                    <p:cond delay="0"/>
                                  </p:stCondLst>
                                  <p:childTnLst>
                                    <p:animEffect transition="out" filter="fade">
                                      <p:cBhvr>
                                        <p:cTn id="4606" dur="500"/>
                                        <p:tgtEl>
                                          <p:spTgt spid="512"/>
                                        </p:tgtEl>
                                      </p:cBhvr>
                                    </p:animEffect>
                                    <p:set>
                                      <p:cBhvr>
                                        <p:cTn id="4607"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5"/>
                  </p:tgtEl>
                </p:cond>
              </p:nextCondLst>
            </p:seq>
            <p:seq concurrent="1" nextAc="seek">
              <p:cTn id="4608" restart="whenNotActive" fill="hold" evtFilter="cancelBubble" nodeType="interactiveSeq">
                <p:stCondLst>
                  <p:cond evt="onClick" delay="0">
                    <p:tgtEl>
                      <p:spTgt spid="517"/>
                    </p:tgtEl>
                  </p:cond>
                </p:stCondLst>
                <p:endSync evt="end" delay="0">
                  <p:rtn val="all"/>
                </p:endSync>
                <p:childTnLst>
                  <p:par>
                    <p:cTn id="4609" fill="hold">
                      <p:stCondLst>
                        <p:cond delay="0"/>
                      </p:stCondLst>
                      <p:childTnLst>
                        <p:par>
                          <p:cTn id="4610" fill="hold">
                            <p:stCondLst>
                              <p:cond delay="0"/>
                            </p:stCondLst>
                            <p:childTnLst>
                              <p:par>
                                <p:cTn id="4611" presetID="1" presetClass="entr" presetSubtype="0" fill="hold" grpId="0" nodeType="clickEffect">
                                  <p:stCondLst>
                                    <p:cond delay="0"/>
                                  </p:stCondLst>
                                  <p:childTnLst>
                                    <p:set>
                                      <p:cBhvr>
                                        <p:cTn id="4612" dur="1" fill="hold">
                                          <p:stCondLst>
                                            <p:cond delay="0"/>
                                          </p:stCondLst>
                                        </p:cTn>
                                        <p:tgtEl>
                                          <p:spTgt spid="523"/>
                                        </p:tgtEl>
                                        <p:attrNameLst>
                                          <p:attrName>style.visibility</p:attrName>
                                        </p:attrNameLst>
                                      </p:cBhvr>
                                      <p:to>
                                        <p:strVal val="visible"/>
                                      </p:to>
                                    </p:set>
                                  </p:childTnLst>
                                </p:cTn>
                              </p:par>
                              <p:par>
                                <p:cTn id="4613" presetID="1" presetClass="entr" presetSubtype="0" fill="hold" grpId="0" nodeType="withEffect">
                                  <p:stCondLst>
                                    <p:cond delay="0"/>
                                  </p:stCondLst>
                                  <p:childTnLst>
                                    <p:set>
                                      <p:cBhvr>
                                        <p:cTn id="4614" dur="1" fill="hold">
                                          <p:stCondLst>
                                            <p:cond delay="0"/>
                                          </p:stCondLst>
                                        </p:cTn>
                                        <p:tgtEl>
                                          <p:spTgt spid="503"/>
                                        </p:tgtEl>
                                        <p:attrNameLst>
                                          <p:attrName>style.visibility</p:attrName>
                                        </p:attrNameLst>
                                      </p:cBhvr>
                                      <p:to>
                                        <p:strVal val="visible"/>
                                      </p:to>
                                    </p:set>
                                  </p:childTnLst>
                                </p:cTn>
                              </p:par>
                              <p:par>
                                <p:cTn id="4615" presetID="10" presetClass="exit" presetSubtype="0" fill="hold" grpId="9" nodeType="withEffect">
                                  <p:stCondLst>
                                    <p:cond delay="0"/>
                                  </p:stCondLst>
                                  <p:childTnLst>
                                    <p:animEffect transition="out" filter="fade">
                                      <p:cBhvr>
                                        <p:cTn id="4616" dur="500"/>
                                        <p:tgtEl>
                                          <p:spTgt spid="512"/>
                                        </p:tgtEl>
                                      </p:cBhvr>
                                    </p:animEffect>
                                    <p:set>
                                      <p:cBhvr>
                                        <p:cTn id="4617"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7"/>
                  </p:tgtEl>
                </p:cond>
              </p:nextCondLst>
            </p:seq>
            <p:seq concurrent="1" nextAc="seek">
              <p:cTn id="4618" restart="whenNotActive" fill="hold" evtFilter="cancelBubble" nodeType="interactiveSeq">
                <p:stCondLst>
                  <p:cond evt="onClick" delay="0">
                    <p:tgtEl>
                      <p:spTgt spid="518"/>
                    </p:tgtEl>
                  </p:cond>
                </p:stCondLst>
                <p:endSync evt="end" delay="0">
                  <p:rtn val="all"/>
                </p:endSync>
                <p:childTnLst>
                  <p:par>
                    <p:cTn id="4619" fill="hold">
                      <p:stCondLst>
                        <p:cond delay="0"/>
                      </p:stCondLst>
                      <p:childTnLst>
                        <p:par>
                          <p:cTn id="4620" fill="hold">
                            <p:stCondLst>
                              <p:cond delay="0"/>
                            </p:stCondLst>
                            <p:childTnLst>
                              <p:par>
                                <p:cTn id="4621" presetID="1" presetClass="entr" presetSubtype="0" fill="hold" grpId="0" nodeType="clickEffect">
                                  <p:stCondLst>
                                    <p:cond delay="0"/>
                                  </p:stCondLst>
                                  <p:childTnLst>
                                    <p:set>
                                      <p:cBhvr>
                                        <p:cTn id="4622" dur="1" fill="hold">
                                          <p:stCondLst>
                                            <p:cond delay="0"/>
                                          </p:stCondLst>
                                        </p:cTn>
                                        <p:tgtEl>
                                          <p:spTgt spid="524"/>
                                        </p:tgtEl>
                                        <p:attrNameLst>
                                          <p:attrName>style.visibility</p:attrName>
                                        </p:attrNameLst>
                                      </p:cBhvr>
                                      <p:to>
                                        <p:strVal val="visible"/>
                                      </p:to>
                                    </p:set>
                                  </p:childTnLst>
                                </p:cTn>
                              </p:par>
                              <p:par>
                                <p:cTn id="4623" presetID="1" presetClass="entr" presetSubtype="0" fill="hold" grpId="1" nodeType="withEffect">
                                  <p:stCondLst>
                                    <p:cond delay="0"/>
                                  </p:stCondLst>
                                  <p:childTnLst>
                                    <p:set>
                                      <p:cBhvr>
                                        <p:cTn id="4624" dur="1" fill="hold">
                                          <p:stCondLst>
                                            <p:cond delay="0"/>
                                          </p:stCondLst>
                                        </p:cTn>
                                        <p:tgtEl>
                                          <p:spTgt spid="503"/>
                                        </p:tgtEl>
                                        <p:attrNameLst>
                                          <p:attrName>style.visibility</p:attrName>
                                        </p:attrNameLst>
                                      </p:cBhvr>
                                      <p:to>
                                        <p:strVal val="visible"/>
                                      </p:to>
                                    </p:set>
                                  </p:childTnLst>
                                </p:cTn>
                              </p:par>
                              <p:par>
                                <p:cTn id="4625" presetID="10" presetClass="exit" presetSubtype="0" fill="hold" grpId="10" nodeType="withEffect">
                                  <p:stCondLst>
                                    <p:cond delay="0"/>
                                  </p:stCondLst>
                                  <p:childTnLst>
                                    <p:animEffect transition="out" filter="fade">
                                      <p:cBhvr>
                                        <p:cTn id="4626" dur="500"/>
                                        <p:tgtEl>
                                          <p:spTgt spid="512"/>
                                        </p:tgtEl>
                                      </p:cBhvr>
                                    </p:animEffect>
                                    <p:set>
                                      <p:cBhvr>
                                        <p:cTn id="4627"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8"/>
                  </p:tgtEl>
                </p:cond>
              </p:nextCondLst>
            </p:seq>
            <p:seq concurrent="1" nextAc="seek">
              <p:cTn id="4628" restart="whenNotActive" fill="hold" evtFilter="cancelBubble" nodeType="interactiveSeq">
                <p:stCondLst>
                  <p:cond evt="onClick" delay="0">
                    <p:tgtEl>
                      <p:spTgt spid="516"/>
                    </p:tgtEl>
                  </p:cond>
                </p:stCondLst>
                <p:endSync evt="end" delay="0">
                  <p:rtn val="all"/>
                </p:endSync>
                <p:childTnLst>
                  <p:par>
                    <p:cTn id="4629" fill="hold">
                      <p:stCondLst>
                        <p:cond delay="0"/>
                      </p:stCondLst>
                      <p:childTnLst>
                        <p:par>
                          <p:cTn id="4630" fill="hold">
                            <p:stCondLst>
                              <p:cond delay="0"/>
                            </p:stCondLst>
                            <p:childTnLst>
                              <p:par>
                                <p:cTn id="4631" presetID="1" presetClass="entr" presetSubtype="0" fill="hold" grpId="0" nodeType="clickEffect">
                                  <p:stCondLst>
                                    <p:cond delay="0"/>
                                  </p:stCondLst>
                                  <p:childTnLst>
                                    <p:set>
                                      <p:cBhvr>
                                        <p:cTn id="4632" dur="1" fill="hold">
                                          <p:stCondLst>
                                            <p:cond delay="0"/>
                                          </p:stCondLst>
                                        </p:cTn>
                                        <p:tgtEl>
                                          <p:spTgt spid="522"/>
                                        </p:tgtEl>
                                        <p:attrNameLst>
                                          <p:attrName>style.visibility</p:attrName>
                                        </p:attrNameLst>
                                      </p:cBhvr>
                                      <p:to>
                                        <p:strVal val="visible"/>
                                      </p:to>
                                    </p:set>
                                  </p:childTnLst>
                                </p:cTn>
                              </p:par>
                              <p:par>
                                <p:cTn id="4633" presetID="1" presetClass="entr" presetSubtype="0" fill="hold" grpId="2" nodeType="withEffect">
                                  <p:stCondLst>
                                    <p:cond delay="0"/>
                                  </p:stCondLst>
                                  <p:childTnLst>
                                    <p:set>
                                      <p:cBhvr>
                                        <p:cTn id="4634" dur="1" fill="hold">
                                          <p:stCondLst>
                                            <p:cond delay="0"/>
                                          </p:stCondLst>
                                        </p:cTn>
                                        <p:tgtEl>
                                          <p:spTgt spid="503"/>
                                        </p:tgtEl>
                                        <p:attrNameLst>
                                          <p:attrName>style.visibility</p:attrName>
                                        </p:attrNameLst>
                                      </p:cBhvr>
                                      <p:to>
                                        <p:strVal val="visible"/>
                                      </p:to>
                                    </p:set>
                                  </p:childTnLst>
                                </p:cTn>
                              </p:par>
                              <p:par>
                                <p:cTn id="4635" presetID="10" presetClass="exit" presetSubtype="0" fill="hold" grpId="11" nodeType="withEffect">
                                  <p:stCondLst>
                                    <p:cond delay="0"/>
                                  </p:stCondLst>
                                  <p:childTnLst>
                                    <p:animEffect transition="out" filter="fade">
                                      <p:cBhvr>
                                        <p:cTn id="4636" dur="500"/>
                                        <p:tgtEl>
                                          <p:spTgt spid="512"/>
                                        </p:tgtEl>
                                      </p:cBhvr>
                                    </p:animEffect>
                                    <p:set>
                                      <p:cBhvr>
                                        <p:cTn id="4637"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6"/>
                  </p:tgtEl>
                </p:cond>
              </p:nextCondLst>
            </p:seq>
            <p:seq concurrent="1" nextAc="seek">
              <p:cTn id="4638" restart="whenNotActive" fill="hold" evtFilter="cancelBubble" nodeType="interactiveSeq">
                <p:stCondLst>
                  <p:cond evt="onClick" delay="0">
                    <p:tgtEl>
                      <p:spTgt spid="524"/>
                    </p:tgtEl>
                  </p:cond>
                </p:stCondLst>
                <p:endSync evt="end" delay="0">
                  <p:rtn val="all"/>
                </p:endSync>
                <p:childTnLst>
                  <p:par>
                    <p:cTn id="4639" fill="hold">
                      <p:stCondLst>
                        <p:cond delay="0"/>
                      </p:stCondLst>
                      <p:childTnLst>
                        <p:par>
                          <p:cTn id="4640" fill="hold">
                            <p:stCondLst>
                              <p:cond delay="0"/>
                            </p:stCondLst>
                            <p:childTnLst>
                              <p:par>
                                <p:cTn id="4641" presetID="1" presetClass="exit" presetSubtype="0" fill="hold" grpId="1" nodeType="clickEffect">
                                  <p:stCondLst>
                                    <p:cond delay="0"/>
                                  </p:stCondLst>
                                  <p:childTnLst>
                                    <p:set>
                                      <p:cBhvr>
                                        <p:cTn id="4642" dur="1" fill="hold">
                                          <p:stCondLst>
                                            <p:cond delay="0"/>
                                          </p:stCondLst>
                                        </p:cTn>
                                        <p:tgtEl>
                                          <p:spTgt spid="524"/>
                                        </p:tgtEl>
                                        <p:attrNameLst>
                                          <p:attrName>style.visibility</p:attrName>
                                        </p:attrNameLst>
                                      </p:cBhvr>
                                      <p:to>
                                        <p:strVal val="hidden"/>
                                      </p:to>
                                    </p:set>
                                  </p:childTnLst>
                                </p:cTn>
                              </p:par>
                              <p:par>
                                <p:cTn id="4643" presetID="1" presetClass="exit" presetSubtype="0" fill="hold" grpId="3" nodeType="withEffect">
                                  <p:stCondLst>
                                    <p:cond delay="0"/>
                                  </p:stCondLst>
                                  <p:childTnLst>
                                    <p:set>
                                      <p:cBhvr>
                                        <p:cTn id="4644" dur="1" fill="hold">
                                          <p:stCondLst>
                                            <p:cond delay="0"/>
                                          </p:stCondLst>
                                        </p:cTn>
                                        <p:tgtEl>
                                          <p:spTgt spid="503"/>
                                        </p:tgtEl>
                                        <p:attrNameLst>
                                          <p:attrName>style.visibility</p:attrName>
                                        </p:attrNameLst>
                                      </p:cBhvr>
                                      <p:to>
                                        <p:strVal val="hidden"/>
                                      </p:to>
                                    </p:set>
                                  </p:childTnLst>
                                </p:cTn>
                              </p:par>
                              <p:par>
                                <p:cTn id="4645" presetID="10" presetClass="entr" presetSubtype="0" fill="hold" grpId="3" nodeType="withEffect">
                                  <p:stCondLst>
                                    <p:cond delay="0"/>
                                  </p:stCondLst>
                                  <p:childTnLst>
                                    <p:set>
                                      <p:cBhvr>
                                        <p:cTn id="4646" dur="1" fill="hold">
                                          <p:stCondLst>
                                            <p:cond delay="0"/>
                                          </p:stCondLst>
                                        </p:cTn>
                                        <p:tgtEl>
                                          <p:spTgt spid="512"/>
                                        </p:tgtEl>
                                        <p:attrNameLst>
                                          <p:attrName>style.visibility</p:attrName>
                                        </p:attrNameLst>
                                      </p:cBhvr>
                                      <p:to>
                                        <p:strVal val="visible"/>
                                      </p:to>
                                    </p:set>
                                    <p:animEffect transition="in" filter="fade">
                                      <p:cBhvr>
                                        <p:cTn id="4647" dur="500"/>
                                        <p:tgtEl>
                                          <p:spTgt spid="512"/>
                                        </p:tgtEl>
                                      </p:cBhvr>
                                    </p:animEffect>
                                  </p:childTnLst>
                                </p:cTn>
                              </p:par>
                            </p:childTnLst>
                          </p:cTn>
                        </p:par>
                      </p:childTnLst>
                    </p:cTn>
                  </p:par>
                </p:childTnLst>
              </p:cTn>
              <p:nextCondLst>
                <p:cond evt="onClick" delay="0">
                  <p:tgtEl>
                    <p:spTgt spid="524"/>
                  </p:tgtEl>
                </p:cond>
              </p:nextCondLst>
            </p:seq>
            <p:seq concurrent="1" nextAc="seek">
              <p:cTn id="4648" restart="whenNotActive" fill="hold" evtFilter="cancelBubble" nodeType="interactiveSeq">
                <p:stCondLst>
                  <p:cond evt="onClick" delay="0">
                    <p:tgtEl>
                      <p:spTgt spid="519"/>
                    </p:tgtEl>
                  </p:cond>
                </p:stCondLst>
                <p:endSync evt="end" delay="0">
                  <p:rtn val="all"/>
                </p:endSync>
                <p:childTnLst>
                  <p:par>
                    <p:cTn id="4649" fill="hold">
                      <p:stCondLst>
                        <p:cond delay="0"/>
                      </p:stCondLst>
                      <p:childTnLst>
                        <p:par>
                          <p:cTn id="4650" fill="hold">
                            <p:stCondLst>
                              <p:cond delay="0"/>
                            </p:stCondLst>
                            <p:childTnLst>
                              <p:par>
                                <p:cTn id="4651" presetID="1" presetClass="exit" presetSubtype="0" fill="hold" grpId="1" nodeType="clickEffect">
                                  <p:stCondLst>
                                    <p:cond delay="0"/>
                                  </p:stCondLst>
                                  <p:childTnLst>
                                    <p:set>
                                      <p:cBhvr>
                                        <p:cTn id="4652" dur="1" fill="hold">
                                          <p:stCondLst>
                                            <p:cond delay="0"/>
                                          </p:stCondLst>
                                        </p:cTn>
                                        <p:tgtEl>
                                          <p:spTgt spid="519"/>
                                        </p:tgtEl>
                                        <p:attrNameLst>
                                          <p:attrName>style.visibility</p:attrName>
                                        </p:attrNameLst>
                                      </p:cBhvr>
                                      <p:to>
                                        <p:strVal val="hidden"/>
                                      </p:to>
                                    </p:set>
                                  </p:childTnLst>
                                </p:cTn>
                              </p:par>
                              <p:par>
                                <p:cTn id="4653" presetID="1" presetClass="exit" presetSubtype="0" fill="hold" grpId="1" nodeType="withEffect">
                                  <p:stCondLst>
                                    <p:cond delay="0"/>
                                  </p:stCondLst>
                                  <p:childTnLst>
                                    <p:set>
                                      <p:cBhvr>
                                        <p:cTn id="4654" dur="1" fill="hold">
                                          <p:stCondLst>
                                            <p:cond delay="0"/>
                                          </p:stCondLst>
                                        </p:cTn>
                                        <p:tgtEl>
                                          <p:spTgt spid="505"/>
                                        </p:tgtEl>
                                        <p:attrNameLst>
                                          <p:attrName>style.visibility</p:attrName>
                                        </p:attrNameLst>
                                      </p:cBhvr>
                                      <p:to>
                                        <p:strVal val="hidden"/>
                                      </p:to>
                                    </p:set>
                                  </p:childTnLst>
                                </p:cTn>
                              </p:par>
                              <p:par>
                                <p:cTn id="4655" presetID="10" presetClass="entr" presetSubtype="0" fill="hold" grpId="4" nodeType="withEffect">
                                  <p:stCondLst>
                                    <p:cond delay="0"/>
                                  </p:stCondLst>
                                  <p:childTnLst>
                                    <p:set>
                                      <p:cBhvr>
                                        <p:cTn id="4656" dur="1" fill="hold">
                                          <p:stCondLst>
                                            <p:cond delay="0"/>
                                          </p:stCondLst>
                                        </p:cTn>
                                        <p:tgtEl>
                                          <p:spTgt spid="512"/>
                                        </p:tgtEl>
                                        <p:attrNameLst>
                                          <p:attrName>style.visibility</p:attrName>
                                        </p:attrNameLst>
                                      </p:cBhvr>
                                      <p:to>
                                        <p:strVal val="visible"/>
                                      </p:to>
                                    </p:set>
                                    <p:animEffect transition="in" filter="fade">
                                      <p:cBhvr>
                                        <p:cTn id="4657" dur="500"/>
                                        <p:tgtEl>
                                          <p:spTgt spid="512"/>
                                        </p:tgtEl>
                                      </p:cBhvr>
                                    </p:animEffect>
                                  </p:childTnLst>
                                </p:cTn>
                              </p:par>
                            </p:childTnLst>
                          </p:cTn>
                        </p:par>
                      </p:childTnLst>
                    </p:cTn>
                  </p:par>
                </p:childTnLst>
              </p:cTn>
              <p:nextCondLst>
                <p:cond evt="onClick" delay="0">
                  <p:tgtEl>
                    <p:spTgt spid="519"/>
                  </p:tgtEl>
                </p:cond>
              </p:nextCondLst>
            </p:seq>
            <p:seq concurrent="1" nextAc="seek">
              <p:cTn id="4658" restart="whenNotActive" fill="hold" evtFilter="cancelBubble" nodeType="interactiveSeq">
                <p:stCondLst>
                  <p:cond evt="onClick" delay="0">
                    <p:tgtEl>
                      <p:spTgt spid="520"/>
                    </p:tgtEl>
                  </p:cond>
                </p:stCondLst>
                <p:endSync evt="end" delay="0">
                  <p:rtn val="all"/>
                </p:endSync>
                <p:childTnLst>
                  <p:par>
                    <p:cTn id="4659" fill="hold">
                      <p:stCondLst>
                        <p:cond delay="0"/>
                      </p:stCondLst>
                      <p:childTnLst>
                        <p:par>
                          <p:cTn id="4660" fill="hold">
                            <p:stCondLst>
                              <p:cond delay="0"/>
                            </p:stCondLst>
                            <p:childTnLst>
                              <p:par>
                                <p:cTn id="4661" presetID="1" presetClass="exit" presetSubtype="0" fill="hold" grpId="1" nodeType="clickEffect">
                                  <p:stCondLst>
                                    <p:cond delay="0"/>
                                  </p:stCondLst>
                                  <p:childTnLst>
                                    <p:set>
                                      <p:cBhvr>
                                        <p:cTn id="4662" dur="1" fill="hold">
                                          <p:stCondLst>
                                            <p:cond delay="0"/>
                                          </p:stCondLst>
                                        </p:cTn>
                                        <p:tgtEl>
                                          <p:spTgt spid="520"/>
                                        </p:tgtEl>
                                        <p:attrNameLst>
                                          <p:attrName>style.visibility</p:attrName>
                                        </p:attrNameLst>
                                      </p:cBhvr>
                                      <p:to>
                                        <p:strVal val="hidden"/>
                                      </p:to>
                                    </p:set>
                                  </p:childTnLst>
                                </p:cTn>
                              </p:par>
                              <p:par>
                                <p:cTn id="4663" presetID="10" presetClass="entr" presetSubtype="0" fill="hold" grpId="5" nodeType="withEffect">
                                  <p:stCondLst>
                                    <p:cond delay="0"/>
                                  </p:stCondLst>
                                  <p:childTnLst>
                                    <p:set>
                                      <p:cBhvr>
                                        <p:cTn id="4664" dur="1" fill="hold">
                                          <p:stCondLst>
                                            <p:cond delay="0"/>
                                          </p:stCondLst>
                                        </p:cTn>
                                        <p:tgtEl>
                                          <p:spTgt spid="512"/>
                                        </p:tgtEl>
                                        <p:attrNameLst>
                                          <p:attrName>style.visibility</p:attrName>
                                        </p:attrNameLst>
                                      </p:cBhvr>
                                      <p:to>
                                        <p:strVal val="visible"/>
                                      </p:to>
                                    </p:set>
                                    <p:animEffect transition="in" filter="fade">
                                      <p:cBhvr>
                                        <p:cTn id="4665" dur="500"/>
                                        <p:tgtEl>
                                          <p:spTgt spid="512"/>
                                        </p:tgtEl>
                                      </p:cBhvr>
                                    </p:animEffect>
                                  </p:childTnLst>
                                </p:cTn>
                              </p:par>
                            </p:childTnLst>
                          </p:cTn>
                        </p:par>
                      </p:childTnLst>
                    </p:cTn>
                  </p:par>
                </p:childTnLst>
              </p:cTn>
              <p:nextCondLst>
                <p:cond evt="onClick" delay="0">
                  <p:tgtEl>
                    <p:spTgt spid="520"/>
                  </p:tgtEl>
                </p:cond>
              </p:nextCondLst>
            </p:seq>
            <p:seq concurrent="1" nextAc="seek">
              <p:cTn id="4666" restart="whenNotActive" fill="hold" evtFilter="cancelBubble" nodeType="interactiveSeq">
                <p:stCondLst>
                  <p:cond evt="onClick" delay="0">
                    <p:tgtEl>
                      <p:spTgt spid="521"/>
                    </p:tgtEl>
                  </p:cond>
                </p:stCondLst>
                <p:endSync evt="end" delay="0">
                  <p:rtn val="all"/>
                </p:endSync>
                <p:childTnLst>
                  <p:par>
                    <p:cTn id="4667" fill="hold">
                      <p:stCondLst>
                        <p:cond delay="0"/>
                      </p:stCondLst>
                      <p:childTnLst>
                        <p:par>
                          <p:cTn id="4668" fill="hold">
                            <p:stCondLst>
                              <p:cond delay="0"/>
                            </p:stCondLst>
                            <p:childTnLst>
                              <p:par>
                                <p:cTn id="4669" presetID="1" presetClass="exit" presetSubtype="0" fill="hold" grpId="1" nodeType="clickEffect">
                                  <p:stCondLst>
                                    <p:cond delay="0"/>
                                  </p:stCondLst>
                                  <p:childTnLst>
                                    <p:set>
                                      <p:cBhvr>
                                        <p:cTn id="4670" dur="1" fill="hold">
                                          <p:stCondLst>
                                            <p:cond delay="0"/>
                                          </p:stCondLst>
                                        </p:cTn>
                                        <p:tgtEl>
                                          <p:spTgt spid="521"/>
                                        </p:tgtEl>
                                        <p:attrNameLst>
                                          <p:attrName>style.visibility</p:attrName>
                                        </p:attrNameLst>
                                      </p:cBhvr>
                                      <p:to>
                                        <p:strVal val="hidden"/>
                                      </p:to>
                                    </p:set>
                                  </p:childTnLst>
                                </p:cTn>
                              </p:par>
                              <p:par>
                                <p:cTn id="4671" presetID="10" presetClass="entr" presetSubtype="0" fill="hold" grpId="6" nodeType="withEffect">
                                  <p:stCondLst>
                                    <p:cond delay="0"/>
                                  </p:stCondLst>
                                  <p:childTnLst>
                                    <p:set>
                                      <p:cBhvr>
                                        <p:cTn id="4672" dur="1" fill="hold">
                                          <p:stCondLst>
                                            <p:cond delay="0"/>
                                          </p:stCondLst>
                                        </p:cTn>
                                        <p:tgtEl>
                                          <p:spTgt spid="512"/>
                                        </p:tgtEl>
                                        <p:attrNameLst>
                                          <p:attrName>style.visibility</p:attrName>
                                        </p:attrNameLst>
                                      </p:cBhvr>
                                      <p:to>
                                        <p:strVal val="visible"/>
                                      </p:to>
                                    </p:set>
                                    <p:animEffect transition="in" filter="fade">
                                      <p:cBhvr>
                                        <p:cTn id="4673" dur="500"/>
                                        <p:tgtEl>
                                          <p:spTgt spid="512"/>
                                        </p:tgtEl>
                                      </p:cBhvr>
                                    </p:animEffect>
                                  </p:childTnLst>
                                </p:cTn>
                              </p:par>
                            </p:childTnLst>
                          </p:cTn>
                        </p:par>
                      </p:childTnLst>
                    </p:cTn>
                  </p:par>
                </p:childTnLst>
              </p:cTn>
              <p:nextCondLst>
                <p:cond evt="onClick" delay="0">
                  <p:tgtEl>
                    <p:spTgt spid="521"/>
                  </p:tgtEl>
                </p:cond>
              </p:nextCondLst>
            </p:seq>
            <p:seq concurrent="1" nextAc="seek">
              <p:cTn id="4674" restart="whenNotActive" fill="hold" evtFilter="cancelBubble" nodeType="interactiveSeq">
                <p:stCondLst>
                  <p:cond evt="onClick" delay="0">
                    <p:tgtEl>
                      <p:spTgt spid="522"/>
                    </p:tgtEl>
                  </p:cond>
                </p:stCondLst>
                <p:endSync evt="end" delay="0">
                  <p:rtn val="all"/>
                </p:endSync>
                <p:childTnLst>
                  <p:par>
                    <p:cTn id="4675" fill="hold">
                      <p:stCondLst>
                        <p:cond delay="0"/>
                      </p:stCondLst>
                      <p:childTnLst>
                        <p:par>
                          <p:cTn id="4676" fill="hold">
                            <p:stCondLst>
                              <p:cond delay="0"/>
                            </p:stCondLst>
                            <p:childTnLst>
                              <p:par>
                                <p:cTn id="4677" presetID="1" presetClass="exit" presetSubtype="0" fill="hold" grpId="1" nodeType="clickEffect">
                                  <p:stCondLst>
                                    <p:cond delay="0"/>
                                  </p:stCondLst>
                                  <p:childTnLst>
                                    <p:set>
                                      <p:cBhvr>
                                        <p:cTn id="4678" dur="1" fill="hold">
                                          <p:stCondLst>
                                            <p:cond delay="0"/>
                                          </p:stCondLst>
                                        </p:cTn>
                                        <p:tgtEl>
                                          <p:spTgt spid="522"/>
                                        </p:tgtEl>
                                        <p:attrNameLst>
                                          <p:attrName>style.visibility</p:attrName>
                                        </p:attrNameLst>
                                      </p:cBhvr>
                                      <p:to>
                                        <p:strVal val="hidden"/>
                                      </p:to>
                                    </p:set>
                                  </p:childTnLst>
                                </p:cTn>
                              </p:par>
                              <p:par>
                                <p:cTn id="4679" presetID="1" presetClass="exit" presetSubtype="0" fill="hold" grpId="4" nodeType="withEffect">
                                  <p:stCondLst>
                                    <p:cond delay="0"/>
                                  </p:stCondLst>
                                  <p:childTnLst>
                                    <p:set>
                                      <p:cBhvr>
                                        <p:cTn id="4680" dur="1" fill="hold">
                                          <p:stCondLst>
                                            <p:cond delay="0"/>
                                          </p:stCondLst>
                                        </p:cTn>
                                        <p:tgtEl>
                                          <p:spTgt spid="503"/>
                                        </p:tgtEl>
                                        <p:attrNameLst>
                                          <p:attrName>style.visibility</p:attrName>
                                        </p:attrNameLst>
                                      </p:cBhvr>
                                      <p:to>
                                        <p:strVal val="hidden"/>
                                      </p:to>
                                    </p:set>
                                  </p:childTnLst>
                                </p:cTn>
                              </p:par>
                              <p:par>
                                <p:cTn id="4681" presetID="10" presetClass="entr" presetSubtype="0" fill="hold" grpId="8" nodeType="withEffect">
                                  <p:stCondLst>
                                    <p:cond delay="0"/>
                                  </p:stCondLst>
                                  <p:childTnLst>
                                    <p:set>
                                      <p:cBhvr>
                                        <p:cTn id="4682" dur="1" fill="hold">
                                          <p:stCondLst>
                                            <p:cond delay="0"/>
                                          </p:stCondLst>
                                        </p:cTn>
                                        <p:tgtEl>
                                          <p:spTgt spid="512"/>
                                        </p:tgtEl>
                                        <p:attrNameLst>
                                          <p:attrName>style.visibility</p:attrName>
                                        </p:attrNameLst>
                                      </p:cBhvr>
                                      <p:to>
                                        <p:strVal val="visible"/>
                                      </p:to>
                                    </p:set>
                                    <p:animEffect transition="in" filter="fade">
                                      <p:cBhvr>
                                        <p:cTn id="4683" dur="500"/>
                                        <p:tgtEl>
                                          <p:spTgt spid="512"/>
                                        </p:tgtEl>
                                      </p:cBhvr>
                                    </p:animEffect>
                                  </p:childTnLst>
                                </p:cTn>
                              </p:par>
                            </p:childTnLst>
                          </p:cTn>
                        </p:par>
                      </p:childTnLst>
                    </p:cTn>
                  </p:par>
                </p:childTnLst>
              </p:cTn>
              <p:nextCondLst>
                <p:cond evt="onClick" delay="0">
                  <p:tgtEl>
                    <p:spTgt spid="522"/>
                  </p:tgtEl>
                </p:cond>
              </p:nextCondLst>
            </p:seq>
            <p:seq concurrent="1" nextAc="seek">
              <p:cTn id="4684" restart="whenNotActive" fill="hold" evtFilter="cancelBubble" nodeType="interactiveSeq">
                <p:stCondLst>
                  <p:cond evt="onClick" delay="0">
                    <p:tgtEl>
                      <p:spTgt spid="523"/>
                    </p:tgtEl>
                  </p:cond>
                </p:stCondLst>
                <p:endSync evt="end" delay="0">
                  <p:rtn val="all"/>
                </p:endSync>
                <p:childTnLst>
                  <p:par>
                    <p:cTn id="4685" fill="hold">
                      <p:stCondLst>
                        <p:cond delay="0"/>
                      </p:stCondLst>
                      <p:childTnLst>
                        <p:par>
                          <p:cTn id="4686" fill="hold">
                            <p:stCondLst>
                              <p:cond delay="0"/>
                            </p:stCondLst>
                            <p:childTnLst>
                              <p:par>
                                <p:cTn id="4687" presetID="1" presetClass="exit" presetSubtype="0" fill="hold" grpId="1" nodeType="clickEffect">
                                  <p:stCondLst>
                                    <p:cond delay="0"/>
                                  </p:stCondLst>
                                  <p:childTnLst>
                                    <p:set>
                                      <p:cBhvr>
                                        <p:cTn id="4688" dur="1" fill="hold">
                                          <p:stCondLst>
                                            <p:cond delay="0"/>
                                          </p:stCondLst>
                                        </p:cTn>
                                        <p:tgtEl>
                                          <p:spTgt spid="523"/>
                                        </p:tgtEl>
                                        <p:attrNameLst>
                                          <p:attrName>style.visibility</p:attrName>
                                        </p:attrNameLst>
                                      </p:cBhvr>
                                      <p:to>
                                        <p:strVal val="hidden"/>
                                      </p:to>
                                    </p:set>
                                  </p:childTnLst>
                                </p:cTn>
                              </p:par>
                              <p:par>
                                <p:cTn id="4689" presetID="1" presetClass="exit" presetSubtype="0" fill="hold" grpId="5" nodeType="withEffect">
                                  <p:stCondLst>
                                    <p:cond delay="0"/>
                                  </p:stCondLst>
                                  <p:childTnLst>
                                    <p:set>
                                      <p:cBhvr>
                                        <p:cTn id="4690" dur="1" fill="hold">
                                          <p:stCondLst>
                                            <p:cond delay="0"/>
                                          </p:stCondLst>
                                        </p:cTn>
                                        <p:tgtEl>
                                          <p:spTgt spid="503"/>
                                        </p:tgtEl>
                                        <p:attrNameLst>
                                          <p:attrName>style.visibility</p:attrName>
                                        </p:attrNameLst>
                                      </p:cBhvr>
                                      <p:to>
                                        <p:strVal val="hidden"/>
                                      </p:to>
                                    </p:set>
                                  </p:childTnLst>
                                </p:cTn>
                              </p:par>
                              <p:par>
                                <p:cTn id="4691" presetID="10" presetClass="entr" presetSubtype="0" fill="hold" grpId="7" nodeType="withEffect">
                                  <p:stCondLst>
                                    <p:cond delay="0"/>
                                  </p:stCondLst>
                                  <p:childTnLst>
                                    <p:set>
                                      <p:cBhvr>
                                        <p:cTn id="4692" dur="1" fill="hold">
                                          <p:stCondLst>
                                            <p:cond delay="0"/>
                                          </p:stCondLst>
                                        </p:cTn>
                                        <p:tgtEl>
                                          <p:spTgt spid="512"/>
                                        </p:tgtEl>
                                        <p:attrNameLst>
                                          <p:attrName>style.visibility</p:attrName>
                                        </p:attrNameLst>
                                      </p:cBhvr>
                                      <p:to>
                                        <p:strVal val="visible"/>
                                      </p:to>
                                    </p:set>
                                    <p:animEffect transition="in" filter="fade">
                                      <p:cBhvr>
                                        <p:cTn id="4693" dur="500"/>
                                        <p:tgtEl>
                                          <p:spTgt spid="512"/>
                                        </p:tgtEl>
                                      </p:cBhvr>
                                    </p:animEffect>
                                  </p:childTnLst>
                                </p:cTn>
                              </p:par>
                            </p:childTnLst>
                          </p:cTn>
                        </p:par>
                      </p:childTnLst>
                    </p:cTn>
                  </p:par>
                </p:childTnLst>
              </p:cTn>
              <p:nextCondLst>
                <p:cond evt="onClick" delay="0">
                  <p:tgtEl>
                    <p:spTgt spid="523"/>
                  </p:tgtEl>
                </p:cond>
              </p:nextCondLst>
            </p:seq>
            <p:seq concurrent="1" nextAc="seek">
              <p:cTn id="4694" restart="whenNotActive" fill="hold" evtFilter="cancelBubble" nodeType="interactiveSeq">
                <p:stCondLst>
                  <p:cond evt="onClick" delay="0">
                    <p:tgtEl>
                      <p:spTgt spid="525"/>
                    </p:tgtEl>
                  </p:cond>
                </p:stCondLst>
                <p:endSync evt="end" delay="0">
                  <p:rtn val="all"/>
                </p:endSync>
                <p:childTnLst>
                  <p:par>
                    <p:cTn id="4695" fill="hold">
                      <p:stCondLst>
                        <p:cond delay="0"/>
                      </p:stCondLst>
                      <p:childTnLst>
                        <p:par>
                          <p:cTn id="4696" fill="hold">
                            <p:stCondLst>
                              <p:cond delay="0"/>
                            </p:stCondLst>
                            <p:childTnLst>
                              <p:par>
                                <p:cTn id="4697" presetID="1" presetClass="entr" presetSubtype="0" fill="hold" grpId="0" nodeType="clickEffect">
                                  <p:stCondLst>
                                    <p:cond delay="0"/>
                                  </p:stCondLst>
                                  <p:childTnLst>
                                    <p:set>
                                      <p:cBhvr>
                                        <p:cTn id="4698" dur="1" fill="hold">
                                          <p:stCondLst>
                                            <p:cond delay="0"/>
                                          </p:stCondLst>
                                        </p:cTn>
                                        <p:tgtEl>
                                          <p:spTgt spid="531"/>
                                        </p:tgtEl>
                                        <p:attrNameLst>
                                          <p:attrName>style.visibility</p:attrName>
                                        </p:attrNameLst>
                                      </p:cBhvr>
                                      <p:to>
                                        <p:strVal val="visible"/>
                                      </p:to>
                                    </p:set>
                                  </p:childTnLst>
                                </p:cTn>
                              </p:par>
                              <p:par>
                                <p:cTn id="4699" presetID="1" presetClass="entr" presetSubtype="0" fill="hold" grpId="2" nodeType="withEffect">
                                  <p:stCondLst>
                                    <p:cond delay="0"/>
                                  </p:stCondLst>
                                  <p:childTnLst>
                                    <p:set>
                                      <p:cBhvr>
                                        <p:cTn id="4700" dur="1" fill="hold">
                                          <p:stCondLst>
                                            <p:cond delay="0"/>
                                          </p:stCondLst>
                                        </p:cTn>
                                        <p:tgtEl>
                                          <p:spTgt spid="502"/>
                                        </p:tgtEl>
                                        <p:attrNameLst>
                                          <p:attrName>style.visibility</p:attrName>
                                        </p:attrNameLst>
                                      </p:cBhvr>
                                      <p:to>
                                        <p:strVal val="visible"/>
                                      </p:to>
                                    </p:set>
                                  </p:childTnLst>
                                </p:cTn>
                              </p:par>
                              <p:par>
                                <p:cTn id="4701" presetID="10" presetClass="exit" presetSubtype="0" fill="hold" grpId="1" nodeType="withEffect">
                                  <p:stCondLst>
                                    <p:cond delay="0"/>
                                  </p:stCondLst>
                                  <p:childTnLst>
                                    <p:animEffect transition="out" filter="fade">
                                      <p:cBhvr>
                                        <p:cTn id="4702" dur="500"/>
                                        <p:tgtEl>
                                          <p:spTgt spid="510"/>
                                        </p:tgtEl>
                                      </p:cBhvr>
                                    </p:animEffect>
                                    <p:set>
                                      <p:cBhvr>
                                        <p:cTn id="4703"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5"/>
                  </p:tgtEl>
                </p:cond>
              </p:nextCondLst>
            </p:seq>
            <p:seq concurrent="1" nextAc="seek">
              <p:cTn id="4704" restart="whenNotActive" fill="hold" evtFilter="cancelBubble" nodeType="interactiveSeq">
                <p:stCondLst>
                  <p:cond evt="onClick" delay="0">
                    <p:tgtEl>
                      <p:spTgt spid="526"/>
                    </p:tgtEl>
                  </p:cond>
                </p:stCondLst>
                <p:endSync evt="end" delay="0">
                  <p:rtn val="all"/>
                </p:endSync>
                <p:childTnLst>
                  <p:par>
                    <p:cTn id="4705" fill="hold">
                      <p:stCondLst>
                        <p:cond delay="0"/>
                      </p:stCondLst>
                      <p:childTnLst>
                        <p:par>
                          <p:cTn id="4706" fill="hold">
                            <p:stCondLst>
                              <p:cond delay="0"/>
                            </p:stCondLst>
                            <p:childTnLst>
                              <p:par>
                                <p:cTn id="4707" presetID="1" presetClass="entr" presetSubtype="0" fill="hold" grpId="0" nodeType="clickEffect">
                                  <p:stCondLst>
                                    <p:cond delay="0"/>
                                  </p:stCondLst>
                                  <p:childTnLst>
                                    <p:set>
                                      <p:cBhvr>
                                        <p:cTn id="4708" dur="1" fill="hold">
                                          <p:stCondLst>
                                            <p:cond delay="0"/>
                                          </p:stCondLst>
                                        </p:cTn>
                                        <p:tgtEl>
                                          <p:spTgt spid="532"/>
                                        </p:tgtEl>
                                        <p:attrNameLst>
                                          <p:attrName>style.visibility</p:attrName>
                                        </p:attrNameLst>
                                      </p:cBhvr>
                                      <p:to>
                                        <p:strVal val="visible"/>
                                      </p:to>
                                    </p:set>
                                  </p:childTnLst>
                                </p:cTn>
                              </p:par>
                              <p:par>
                                <p:cTn id="4709" presetID="10" presetClass="exit" presetSubtype="0" fill="hold" grpId="2" nodeType="withEffect">
                                  <p:stCondLst>
                                    <p:cond delay="0"/>
                                  </p:stCondLst>
                                  <p:childTnLst>
                                    <p:animEffect transition="out" filter="fade">
                                      <p:cBhvr>
                                        <p:cTn id="4710" dur="500"/>
                                        <p:tgtEl>
                                          <p:spTgt spid="510"/>
                                        </p:tgtEl>
                                      </p:cBhvr>
                                    </p:animEffect>
                                    <p:set>
                                      <p:cBhvr>
                                        <p:cTn id="4711"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6"/>
                  </p:tgtEl>
                </p:cond>
              </p:nextCondLst>
            </p:seq>
            <p:seq concurrent="1" nextAc="seek">
              <p:cTn id="4712" restart="whenNotActive" fill="hold" evtFilter="cancelBubble" nodeType="interactiveSeq">
                <p:stCondLst>
                  <p:cond evt="onClick" delay="0">
                    <p:tgtEl>
                      <p:spTgt spid="527"/>
                    </p:tgtEl>
                  </p:cond>
                </p:stCondLst>
                <p:endSync evt="end" delay="0">
                  <p:rtn val="all"/>
                </p:endSync>
                <p:childTnLst>
                  <p:par>
                    <p:cTn id="4713" fill="hold">
                      <p:stCondLst>
                        <p:cond delay="0"/>
                      </p:stCondLst>
                      <p:childTnLst>
                        <p:par>
                          <p:cTn id="4714" fill="hold">
                            <p:stCondLst>
                              <p:cond delay="0"/>
                            </p:stCondLst>
                            <p:childTnLst>
                              <p:par>
                                <p:cTn id="4715" presetID="1" presetClass="entr" presetSubtype="0" fill="hold" grpId="1" nodeType="clickEffect">
                                  <p:stCondLst>
                                    <p:cond delay="0"/>
                                  </p:stCondLst>
                                  <p:childTnLst>
                                    <p:set>
                                      <p:cBhvr>
                                        <p:cTn id="4716" dur="1" fill="hold">
                                          <p:stCondLst>
                                            <p:cond delay="0"/>
                                          </p:stCondLst>
                                        </p:cTn>
                                        <p:tgtEl>
                                          <p:spTgt spid="533"/>
                                        </p:tgtEl>
                                        <p:attrNameLst>
                                          <p:attrName>style.visibility</p:attrName>
                                        </p:attrNameLst>
                                      </p:cBhvr>
                                      <p:to>
                                        <p:strVal val="visible"/>
                                      </p:to>
                                    </p:set>
                                  </p:childTnLst>
                                </p:cTn>
                              </p:par>
                              <p:par>
                                <p:cTn id="4717" presetID="10" presetClass="exit" presetSubtype="0" fill="hold" grpId="5" nodeType="withEffect">
                                  <p:stCondLst>
                                    <p:cond delay="0"/>
                                  </p:stCondLst>
                                  <p:childTnLst>
                                    <p:animEffect transition="out" filter="fade">
                                      <p:cBhvr>
                                        <p:cTn id="4718" dur="500"/>
                                        <p:tgtEl>
                                          <p:spTgt spid="510"/>
                                        </p:tgtEl>
                                      </p:cBhvr>
                                    </p:animEffect>
                                    <p:set>
                                      <p:cBhvr>
                                        <p:cTn id="4719"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7"/>
                  </p:tgtEl>
                </p:cond>
              </p:nextCondLst>
            </p:seq>
            <p:seq concurrent="1" nextAc="seek">
              <p:cTn id="4720" restart="whenNotActive" fill="hold" evtFilter="cancelBubble" nodeType="interactiveSeq">
                <p:stCondLst>
                  <p:cond evt="onClick" delay="0">
                    <p:tgtEl>
                      <p:spTgt spid="529"/>
                    </p:tgtEl>
                  </p:cond>
                </p:stCondLst>
                <p:endSync evt="end" delay="0">
                  <p:rtn val="all"/>
                </p:endSync>
                <p:childTnLst>
                  <p:par>
                    <p:cTn id="4721" fill="hold">
                      <p:stCondLst>
                        <p:cond delay="0"/>
                      </p:stCondLst>
                      <p:childTnLst>
                        <p:par>
                          <p:cTn id="4722" fill="hold">
                            <p:stCondLst>
                              <p:cond delay="0"/>
                            </p:stCondLst>
                            <p:childTnLst>
                              <p:par>
                                <p:cTn id="4723" presetID="1" presetClass="entr" presetSubtype="0" fill="hold" grpId="0" nodeType="clickEffect">
                                  <p:stCondLst>
                                    <p:cond delay="0"/>
                                  </p:stCondLst>
                                  <p:childTnLst>
                                    <p:set>
                                      <p:cBhvr>
                                        <p:cTn id="4724" dur="1" fill="hold">
                                          <p:stCondLst>
                                            <p:cond delay="0"/>
                                          </p:stCondLst>
                                        </p:cTn>
                                        <p:tgtEl>
                                          <p:spTgt spid="535"/>
                                        </p:tgtEl>
                                        <p:attrNameLst>
                                          <p:attrName>style.visibility</p:attrName>
                                        </p:attrNameLst>
                                      </p:cBhvr>
                                      <p:to>
                                        <p:strVal val="visible"/>
                                      </p:to>
                                    </p:set>
                                  </p:childTnLst>
                                </p:cTn>
                              </p:par>
                              <p:par>
                                <p:cTn id="4725" presetID="1" presetClass="entr" presetSubtype="0" fill="hold" grpId="0" nodeType="withEffect">
                                  <p:stCondLst>
                                    <p:cond delay="0"/>
                                  </p:stCondLst>
                                  <p:childTnLst>
                                    <p:set>
                                      <p:cBhvr>
                                        <p:cTn id="4726" dur="1" fill="hold">
                                          <p:stCondLst>
                                            <p:cond delay="0"/>
                                          </p:stCondLst>
                                        </p:cTn>
                                        <p:tgtEl>
                                          <p:spTgt spid="502"/>
                                        </p:tgtEl>
                                        <p:attrNameLst>
                                          <p:attrName>style.visibility</p:attrName>
                                        </p:attrNameLst>
                                      </p:cBhvr>
                                      <p:to>
                                        <p:strVal val="visible"/>
                                      </p:to>
                                    </p:set>
                                  </p:childTnLst>
                                </p:cTn>
                              </p:par>
                              <p:par>
                                <p:cTn id="4727" presetID="10" presetClass="exit" presetSubtype="0" fill="hold" grpId="4" nodeType="withEffect">
                                  <p:stCondLst>
                                    <p:cond delay="0"/>
                                  </p:stCondLst>
                                  <p:childTnLst>
                                    <p:animEffect transition="out" filter="fade">
                                      <p:cBhvr>
                                        <p:cTn id="4728" dur="500"/>
                                        <p:tgtEl>
                                          <p:spTgt spid="510"/>
                                        </p:tgtEl>
                                      </p:cBhvr>
                                    </p:animEffect>
                                    <p:set>
                                      <p:cBhvr>
                                        <p:cTn id="4729"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9"/>
                  </p:tgtEl>
                </p:cond>
              </p:nextCondLst>
            </p:seq>
            <p:seq concurrent="1" nextAc="seek">
              <p:cTn id="4730" restart="whenNotActive" fill="hold" evtFilter="cancelBubble" nodeType="interactiveSeq">
                <p:stCondLst>
                  <p:cond evt="onClick" delay="0">
                    <p:tgtEl>
                      <p:spTgt spid="530"/>
                    </p:tgtEl>
                  </p:cond>
                </p:stCondLst>
                <p:endSync evt="end" delay="0">
                  <p:rtn val="all"/>
                </p:endSync>
                <p:childTnLst>
                  <p:par>
                    <p:cTn id="4731" fill="hold">
                      <p:stCondLst>
                        <p:cond delay="0"/>
                      </p:stCondLst>
                      <p:childTnLst>
                        <p:par>
                          <p:cTn id="4732" fill="hold">
                            <p:stCondLst>
                              <p:cond delay="0"/>
                            </p:stCondLst>
                            <p:childTnLst>
                              <p:par>
                                <p:cTn id="4733" presetID="1" presetClass="entr" presetSubtype="0" fill="hold" grpId="0" nodeType="clickEffect">
                                  <p:stCondLst>
                                    <p:cond delay="0"/>
                                  </p:stCondLst>
                                  <p:childTnLst>
                                    <p:set>
                                      <p:cBhvr>
                                        <p:cTn id="4734" dur="1" fill="hold">
                                          <p:stCondLst>
                                            <p:cond delay="0"/>
                                          </p:stCondLst>
                                        </p:cTn>
                                        <p:tgtEl>
                                          <p:spTgt spid="536"/>
                                        </p:tgtEl>
                                        <p:attrNameLst>
                                          <p:attrName>style.visibility</p:attrName>
                                        </p:attrNameLst>
                                      </p:cBhvr>
                                      <p:to>
                                        <p:strVal val="visible"/>
                                      </p:to>
                                    </p:set>
                                  </p:childTnLst>
                                </p:cTn>
                              </p:par>
                              <p:par>
                                <p:cTn id="4735" presetID="1" presetClass="entr" presetSubtype="0" fill="hold" grpId="1" nodeType="withEffect">
                                  <p:stCondLst>
                                    <p:cond delay="0"/>
                                  </p:stCondLst>
                                  <p:childTnLst>
                                    <p:set>
                                      <p:cBhvr>
                                        <p:cTn id="4736" dur="1" fill="hold">
                                          <p:stCondLst>
                                            <p:cond delay="0"/>
                                          </p:stCondLst>
                                        </p:cTn>
                                        <p:tgtEl>
                                          <p:spTgt spid="502"/>
                                        </p:tgtEl>
                                        <p:attrNameLst>
                                          <p:attrName>style.visibility</p:attrName>
                                        </p:attrNameLst>
                                      </p:cBhvr>
                                      <p:to>
                                        <p:strVal val="visible"/>
                                      </p:to>
                                    </p:set>
                                  </p:childTnLst>
                                </p:cTn>
                              </p:par>
                              <p:par>
                                <p:cTn id="4737" presetID="10" presetClass="exit" presetSubtype="0" fill="hold" grpId="3" nodeType="withEffect">
                                  <p:stCondLst>
                                    <p:cond delay="0"/>
                                  </p:stCondLst>
                                  <p:childTnLst>
                                    <p:animEffect transition="out" filter="fade">
                                      <p:cBhvr>
                                        <p:cTn id="4738" dur="500"/>
                                        <p:tgtEl>
                                          <p:spTgt spid="510"/>
                                        </p:tgtEl>
                                      </p:cBhvr>
                                    </p:animEffect>
                                    <p:set>
                                      <p:cBhvr>
                                        <p:cTn id="4739"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30"/>
                  </p:tgtEl>
                </p:cond>
              </p:nextCondLst>
            </p:seq>
            <p:seq concurrent="1" nextAc="seek">
              <p:cTn id="4740" restart="whenNotActive" fill="hold" evtFilter="cancelBubble" nodeType="interactiveSeq">
                <p:stCondLst>
                  <p:cond evt="onClick" delay="0">
                    <p:tgtEl>
                      <p:spTgt spid="528"/>
                    </p:tgtEl>
                  </p:cond>
                </p:stCondLst>
                <p:endSync evt="end" delay="0">
                  <p:rtn val="all"/>
                </p:endSync>
                <p:childTnLst>
                  <p:par>
                    <p:cTn id="4741" fill="hold">
                      <p:stCondLst>
                        <p:cond delay="0"/>
                      </p:stCondLst>
                      <p:childTnLst>
                        <p:par>
                          <p:cTn id="4742" fill="hold">
                            <p:stCondLst>
                              <p:cond delay="0"/>
                            </p:stCondLst>
                            <p:childTnLst>
                              <p:par>
                                <p:cTn id="4743" presetID="1" presetClass="entr" presetSubtype="0" fill="hold" grpId="0" nodeType="clickEffect">
                                  <p:stCondLst>
                                    <p:cond delay="0"/>
                                  </p:stCondLst>
                                  <p:childTnLst>
                                    <p:set>
                                      <p:cBhvr>
                                        <p:cTn id="4744" dur="1" fill="hold">
                                          <p:stCondLst>
                                            <p:cond delay="0"/>
                                          </p:stCondLst>
                                        </p:cTn>
                                        <p:tgtEl>
                                          <p:spTgt spid="534"/>
                                        </p:tgtEl>
                                        <p:attrNameLst>
                                          <p:attrName>style.visibility</p:attrName>
                                        </p:attrNameLst>
                                      </p:cBhvr>
                                      <p:to>
                                        <p:strVal val="visible"/>
                                      </p:to>
                                    </p:set>
                                  </p:childTnLst>
                                </p:cTn>
                              </p:par>
                              <p:par>
                                <p:cTn id="4745" presetID="1" presetClass="entr" presetSubtype="0" fill="hold" grpId="0" nodeType="withEffect">
                                  <p:stCondLst>
                                    <p:cond delay="0"/>
                                  </p:stCondLst>
                                  <p:childTnLst>
                                    <p:set>
                                      <p:cBhvr>
                                        <p:cTn id="4746" dur="1" fill="hold">
                                          <p:stCondLst>
                                            <p:cond delay="0"/>
                                          </p:stCondLst>
                                        </p:cTn>
                                        <p:tgtEl>
                                          <p:spTgt spid="507"/>
                                        </p:tgtEl>
                                        <p:attrNameLst>
                                          <p:attrName>style.visibility</p:attrName>
                                        </p:attrNameLst>
                                      </p:cBhvr>
                                      <p:to>
                                        <p:strVal val="visible"/>
                                      </p:to>
                                    </p:set>
                                  </p:childTnLst>
                                </p:cTn>
                              </p:par>
                              <p:par>
                                <p:cTn id="4747" presetID="10" presetClass="exit" presetSubtype="0" fill="hold" grpId="0" nodeType="withEffect">
                                  <p:stCondLst>
                                    <p:cond delay="0"/>
                                  </p:stCondLst>
                                  <p:childTnLst>
                                    <p:animEffect transition="out" filter="fade">
                                      <p:cBhvr>
                                        <p:cTn id="4748" dur="500"/>
                                        <p:tgtEl>
                                          <p:spTgt spid="510"/>
                                        </p:tgtEl>
                                      </p:cBhvr>
                                    </p:animEffect>
                                    <p:set>
                                      <p:cBhvr>
                                        <p:cTn id="4749"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8"/>
                  </p:tgtEl>
                </p:cond>
              </p:nextCondLst>
            </p:seq>
            <p:seq concurrent="1" nextAc="seek">
              <p:cTn id="4750" restart="whenNotActive" fill="hold" evtFilter="cancelBubble" nodeType="interactiveSeq">
                <p:stCondLst>
                  <p:cond evt="onClick" delay="0">
                    <p:tgtEl>
                      <p:spTgt spid="536"/>
                    </p:tgtEl>
                  </p:cond>
                </p:stCondLst>
                <p:endSync evt="end" delay="0">
                  <p:rtn val="all"/>
                </p:endSync>
                <p:childTnLst>
                  <p:par>
                    <p:cTn id="4751" fill="hold">
                      <p:stCondLst>
                        <p:cond delay="0"/>
                      </p:stCondLst>
                      <p:childTnLst>
                        <p:par>
                          <p:cTn id="4752" fill="hold">
                            <p:stCondLst>
                              <p:cond delay="0"/>
                            </p:stCondLst>
                            <p:childTnLst>
                              <p:par>
                                <p:cTn id="4753" presetID="1" presetClass="exit" presetSubtype="0" fill="hold" grpId="1" nodeType="clickEffect">
                                  <p:stCondLst>
                                    <p:cond delay="0"/>
                                  </p:stCondLst>
                                  <p:childTnLst>
                                    <p:set>
                                      <p:cBhvr>
                                        <p:cTn id="4754" dur="1" fill="hold">
                                          <p:stCondLst>
                                            <p:cond delay="0"/>
                                          </p:stCondLst>
                                        </p:cTn>
                                        <p:tgtEl>
                                          <p:spTgt spid="536"/>
                                        </p:tgtEl>
                                        <p:attrNameLst>
                                          <p:attrName>style.visibility</p:attrName>
                                        </p:attrNameLst>
                                      </p:cBhvr>
                                      <p:to>
                                        <p:strVal val="hidden"/>
                                      </p:to>
                                    </p:set>
                                  </p:childTnLst>
                                </p:cTn>
                              </p:par>
                              <p:par>
                                <p:cTn id="4755" presetID="1" presetClass="exit" presetSubtype="0" fill="hold" grpId="4" nodeType="withEffect">
                                  <p:stCondLst>
                                    <p:cond delay="0"/>
                                  </p:stCondLst>
                                  <p:childTnLst>
                                    <p:set>
                                      <p:cBhvr>
                                        <p:cTn id="4756" dur="1" fill="hold">
                                          <p:stCondLst>
                                            <p:cond delay="0"/>
                                          </p:stCondLst>
                                        </p:cTn>
                                        <p:tgtEl>
                                          <p:spTgt spid="502"/>
                                        </p:tgtEl>
                                        <p:attrNameLst>
                                          <p:attrName>style.visibility</p:attrName>
                                        </p:attrNameLst>
                                      </p:cBhvr>
                                      <p:to>
                                        <p:strVal val="hidden"/>
                                      </p:to>
                                    </p:set>
                                  </p:childTnLst>
                                </p:cTn>
                              </p:par>
                              <p:par>
                                <p:cTn id="4757" presetID="10" presetClass="entr" presetSubtype="0" fill="hold" grpId="6" nodeType="withEffect">
                                  <p:stCondLst>
                                    <p:cond delay="0"/>
                                  </p:stCondLst>
                                  <p:childTnLst>
                                    <p:set>
                                      <p:cBhvr>
                                        <p:cTn id="4758" dur="1" fill="hold">
                                          <p:stCondLst>
                                            <p:cond delay="0"/>
                                          </p:stCondLst>
                                        </p:cTn>
                                        <p:tgtEl>
                                          <p:spTgt spid="510"/>
                                        </p:tgtEl>
                                        <p:attrNameLst>
                                          <p:attrName>style.visibility</p:attrName>
                                        </p:attrNameLst>
                                      </p:cBhvr>
                                      <p:to>
                                        <p:strVal val="visible"/>
                                      </p:to>
                                    </p:set>
                                    <p:animEffect transition="in" filter="fade">
                                      <p:cBhvr>
                                        <p:cTn id="4759" dur="500"/>
                                        <p:tgtEl>
                                          <p:spTgt spid="510"/>
                                        </p:tgtEl>
                                      </p:cBhvr>
                                    </p:animEffect>
                                  </p:childTnLst>
                                </p:cTn>
                              </p:par>
                            </p:childTnLst>
                          </p:cTn>
                        </p:par>
                      </p:childTnLst>
                    </p:cTn>
                  </p:par>
                </p:childTnLst>
              </p:cTn>
              <p:nextCondLst>
                <p:cond evt="onClick" delay="0">
                  <p:tgtEl>
                    <p:spTgt spid="536"/>
                  </p:tgtEl>
                </p:cond>
              </p:nextCondLst>
            </p:seq>
            <p:seq concurrent="1" nextAc="seek">
              <p:cTn id="4760" restart="whenNotActive" fill="hold" evtFilter="cancelBubble" nodeType="interactiveSeq">
                <p:stCondLst>
                  <p:cond evt="onClick" delay="0">
                    <p:tgtEl>
                      <p:spTgt spid="531"/>
                    </p:tgtEl>
                  </p:cond>
                </p:stCondLst>
                <p:endSync evt="end" delay="0">
                  <p:rtn val="all"/>
                </p:endSync>
                <p:childTnLst>
                  <p:par>
                    <p:cTn id="4761" fill="hold">
                      <p:stCondLst>
                        <p:cond delay="0"/>
                      </p:stCondLst>
                      <p:childTnLst>
                        <p:par>
                          <p:cTn id="4762" fill="hold">
                            <p:stCondLst>
                              <p:cond delay="0"/>
                            </p:stCondLst>
                            <p:childTnLst>
                              <p:par>
                                <p:cTn id="4763" presetID="1" presetClass="exit" presetSubtype="0" fill="hold" grpId="1" nodeType="clickEffect">
                                  <p:stCondLst>
                                    <p:cond delay="0"/>
                                  </p:stCondLst>
                                  <p:childTnLst>
                                    <p:set>
                                      <p:cBhvr>
                                        <p:cTn id="4764" dur="1" fill="hold">
                                          <p:stCondLst>
                                            <p:cond delay="0"/>
                                          </p:stCondLst>
                                        </p:cTn>
                                        <p:tgtEl>
                                          <p:spTgt spid="531"/>
                                        </p:tgtEl>
                                        <p:attrNameLst>
                                          <p:attrName>style.visibility</p:attrName>
                                        </p:attrNameLst>
                                      </p:cBhvr>
                                      <p:to>
                                        <p:strVal val="hidden"/>
                                      </p:to>
                                    </p:set>
                                  </p:childTnLst>
                                </p:cTn>
                              </p:par>
                              <p:par>
                                <p:cTn id="4765" presetID="1" presetClass="exit" presetSubtype="0" fill="hold" grpId="5" nodeType="withEffect">
                                  <p:stCondLst>
                                    <p:cond delay="0"/>
                                  </p:stCondLst>
                                  <p:childTnLst>
                                    <p:set>
                                      <p:cBhvr>
                                        <p:cTn id="4766" dur="1" fill="hold">
                                          <p:stCondLst>
                                            <p:cond delay="0"/>
                                          </p:stCondLst>
                                        </p:cTn>
                                        <p:tgtEl>
                                          <p:spTgt spid="502"/>
                                        </p:tgtEl>
                                        <p:attrNameLst>
                                          <p:attrName>style.visibility</p:attrName>
                                        </p:attrNameLst>
                                      </p:cBhvr>
                                      <p:to>
                                        <p:strVal val="hidden"/>
                                      </p:to>
                                    </p:set>
                                  </p:childTnLst>
                                </p:cTn>
                              </p:par>
                              <p:par>
                                <p:cTn id="4767" presetID="10" presetClass="entr" presetSubtype="0" fill="hold" grpId="7" nodeType="withEffect">
                                  <p:stCondLst>
                                    <p:cond delay="0"/>
                                  </p:stCondLst>
                                  <p:childTnLst>
                                    <p:set>
                                      <p:cBhvr>
                                        <p:cTn id="4768" dur="1" fill="hold">
                                          <p:stCondLst>
                                            <p:cond delay="0"/>
                                          </p:stCondLst>
                                        </p:cTn>
                                        <p:tgtEl>
                                          <p:spTgt spid="510"/>
                                        </p:tgtEl>
                                        <p:attrNameLst>
                                          <p:attrName>style.visibility</p:attrName>
                                        </p:attrNameLst>
                                      </p:cBhvr>
                                      <p:to>
                                        <p:strVal val="visible"/>
                                      </p:to>
                                    </p:set>
                                    <p:animEffect transition="in" filter="fade">
                                      <p:cBhvr>
                                        <p:cTn id="4769" dur="500"/>
                                        <p:tgtEl>
                                          <p:spTgt spid="510"/>
                                        </p:tgtEl>
                                      </p:cBhvr>
                                    </p:animEffect>
                                  </p:childTnLst>
                                </p:cTn>
                              </p:par>
                            </p:childTnLst>
                          </p:cTn>
                        </p:par>
                      </p:childTnLst>
                    </p:cTn>
                  </p:par>
                </p:childTnLst>
              </p:cTn>
              <p:nextCondLst>
                <p:cond evt="onClick" delay="0">
                  <p:tgtEl>
                    <p:spTgt spid="531"/>
                  </p:tgtEl>
                </p:cond>
              </p:nextCondLst>
            </p:seq>
            <p:seq concurrent="1" nextAc="seek">
              <p:cTn id="4770" restart="whenNotActive" fill="hold" evtFilter="cancelBubble" nodeType="interactiveSeq">
                <p:stCondLst>
                  <p:cond evt="onClick" delay="0">
                    <p:tgtEl>
                      <p:spTgt spid="532"/>
                    </p:tgtEl>
                  </p:cond>
                </p:stCondLst>
                <p:endSync evt="end" delay="0">
                  <p:rtn val="all"/>
                </p:endSync>
                <p:childTnLst>
                  <p:par>
                    <p:cTn id="4771" fill="hold">
                      <p:stCondLst>
                        <p:cond delay="0"/>
                      </p:stCondLst>
                      <p:childTnLst>
                        <p:par>
                          <p:cTn id="4772" fill="hold">
                            <p:stCondLst>
                              <p:cond delay="0"/>
                            </p:stCondLst>
                            <p:childTnLst>
                              <p:par>
                                <p:cTn id="4773" presetID="1" presetClass="exit" presetSubtype="0" fill="hold" grpId="1" nodeType="clickEffect">
                                  <p:stCondLst>
                                    <p:cond delay="0"/>
                                  </p:stCondLst>
                                  <p:childTnLst>
                                    <p:set>
                                      <p:cBhvr>
                                        <p:cTn id="4774" dur="1" fill="hold">
                                          <p:stCondLst>
                                            <p:cond delay="0"/>
                                          </p:stCondLst>
                                        </p:cTn>
                                        <p:tgtEl>
                                          <p:spTgt spid="532"/>
                                        </p:tgtEl>
                                        <p:attrNameLst>
                                          <p:attrName>style.visibility</p:attrName>
                                        </p:attrNameLst>
                                      </p:cBhvr>
                                      <p:to>
                                        <p:strVal val="hidden"/>
                                      </p:to>
                                    </p:set>
                                  </p:childTnLst>
                                </p:cTn>
                              </p:par>
                              <p:par>
                                <p:cTn id="4775" presetID="10" presetClass="entr" presetSubtype="0" fill="hold" grpId="11" nodeType="withEffect">
                                  <p:stCondLst>
                                    <p:cond delay="0"/>
                                  </p:stCondLst>
                                  <p:childTnLst>
                                    <p:set>
                                      <p:cBhvr>
                                        <p:cTn id="4776" dur="1" fill="hold">
                                          <p:stCondLst>
                                            <p:cond delay="0"/>
                                          </p:stCondLst>
                                        </p:cTn>
                                        <p:tgtEl>
                                          <p:spTgt spid="510"/>
                                        </p:tgtEl>
                                        <p:attrNameLst>
                                          <p:attrName>style.visibility</p:attrName>
                                        </p:attrNameLst>
                                      </p:cBhvr>
                                      <p:to>
                                        <p:strVal val="visible"/>
                                      </p:to>
                                    </p:set>
                                    <p:animEffect transition="in" filter="fade">
                                      <p:cBhvr>
                                        <p:cTn id="4777" dur="500"/>
                                        <p:tgtEl>
                                          <p:spTgt spid="510"/>
                                        </p:tgtEl>
                                      </p:cBhvr>
                                    </p:animEffect>
                                  </p:childTnLst>
                                </p:cTn>
                              </p:par>
                            </p:childTnLst>
                          </p:cTn>
                        </p:par>
                      </p:childTnLst>
                    </p:cTn>
                  </p:par>
                </p:childTnLst>
              </p:cTn>
              <p:nextCondLst>
                <p:cond evt="onClick" delay="0">
                  <p:tgtEl>
                    <p:spTgt spid="532"/>
                  </p:tgtEl>
                </p:cond>
              </p:nextCondLst>
            </p:seq>
            <p:seq concurrent="1" nextAc="seek">
              <p:cTn id="4778" restart="whenNotActive" fill="hold" evtFilter="cancelBubble" nodeType="interactiveSeq">
                <p:stCondLst>
                  <p:cond evt="onClick" delay="0">
                    <p:tgtEl>
                      <p:spTgt spid="533"/>
                    </p:tgtEl>
                  </p:cond>
                </p:stCondLst>
                <p:endSync evt="end" delay="0">
                  <p:rtn val="all"/>
                </p:endSync>
                <p:childTnLst>
                  <p:par>
                    <p:cTn id="4779" fill="hold">
                      <p:stCondLst>
                        <p:cond delay="0"/>
                      </p:stCondLst>
                      <p:childTnLst>
                        <p:par>
                          <p:cTn id="4780" fill="hold">
                            <p:stCondLst>
                              <p:cond delay="0"/>
                            </p:stCondLst>
                            <p:childTnLst>
                              <p:par>
                                <p:cTn id="4781" presetID="1" presetClass="exit" presetSubtype="0" fill="hold" grpId="0" nodeType="clickEffect">
                                  <p:stCondLst>
                                    <p:cond delay="0"/>
                                  </p:stCondLst>
                                  <p:childTnLst>
                                    <p:set>
                                      <p:cBhvr>
                                        <p:cTn id="4782" dur="1" fill="hold">
                                          <p:stCondLst>
                                            <p:cond delay="0"/>
                                          </p:stCondLst>
                                        </p:cTn>
                                        <p:tgtEl>
                                          <p:spTgt spid="533"/>
                                        </p:tgtEl>
                                        <p:attrNameLst>
                                          <p:attrName>style.visibility</p:attrName>
                                        </p:attrNameLst>
                                      </p:cBhvr>
                                      <p:to>
                                        <p:strVal val="hidden"/>
                                      </p:to>
                                    </p:set>
                                  </p:childTnLst>
                                </p:cTn>
                              </p:par>
                              <p:par>
                                <p:cTn id="4783" presetID="10" presetClass="entr" presetSubtype="0" fill="hold" grpId="10" nodeType="withEffect">
                                  <p:stCondLst>
                                    <p:cond delay="0"/>
                                  </p:stCondLst>
                                  <p:childTnLst>
                                    <p:set>
                                      <p:cBhvr>
                                        <p:cTn id="4784" dur="1" fill="hold">
                                          <p:stCondLst>
                                            <p:cond delay="0"/>
                                          </p:stCondLst>
                                        </p:cTn>
                                        <p:tgtEl>
                                          <p:spTgt spid="510"/>
                                        </p:tgtEl>
                                        <p:attrNameLst>
                                          <p:attrName>style.visibility</p:attrName>
                                        </p:attrNameLst>
                                      </p:cBhvr>
                                      <p:to>
                                        <p:strVal val="visible"/>
                                      </p:to>
                                    </p:set>
                                    <p:animEffect transition="in" filter="fade">
                                      <p:cBhvr>
                                        <p:cTn id="4785" dur="500"/>
                                        <p:tgtEl>
                                          <p:spTgt spid="510"/>
                                        </p:tgtEl>
                                      </p:cBhvr>
                                    </p:animEffect>
                                  </p:childTnLst>
                                </p:cTn>
                              </p:par>
                            </p:childTnLst>
                          </p:cTn>
                        </p:par>
                      </p:childTnLst>
                    </p:cTn>
                  </p:par>
                </p:childTnLst>
              </p:cTn>
              <p:nextCondLst>
                <p:cond evt="onClick" delay="0">
                  <p:tgtEl>
                    <p:spTgt spid="533"/>
                  </p:tgtEl>
                </p:cond>
              </p:nextCondLst>
            </p:seq>
            <p:seq concurrent="1" nextAc="seek">
              <p:cTn id="4786" restart="whenNotActive" fill="hold" evtFilter="cancelBubble" nodeType="interactiveSeq">
                <p:stCondLst>
                  <p:cond evt="onClick" delay="0">
                    <p:tgtEl>
                      <p:spTgt spid="534"/>
                    </p:tgtEl>
                  </p:cond>
                </p:stCondLst>
                <p:endSync evt="end" delay="0">
                  <p:rtn val="all"/>
                </p:endSync>
                <p:childTnLst>
                  <p:par>
                    <p:cTn id="4787" fill="hold">
                      <p:stCondLst>
                        <p:cond delay="0"/>
                      </p:stCondLst>
                      <p:childTnLst>
                        <p:par>
                          <p:cTn id="4788" fill="hold">
                            <p:stCondLst>
                              <p:cond delay="0"/>
                            </p:stCondLst>
                            <p:childTnLst>
                              <p:par>
                                <p:cTn id="4789" presetID="1" presetClass="exit" presetSubtype="0" fill="hold" grpId="1" nodeType="clickEffect">
                                  <p:stCondLst>
                                    <p:cond delay="0"/>
                                  </p:stCondLst>
                                  <p:childTnLst>
                                    <p:set>
                                      <p:cBhvr>
                                        <p:cTn id="4790" dur="1" fill="hold">
                                          <p:stCondLst>
                                            <p:cond delay="0"/>
                                          </p:stCondLst>
                                        </p:cTn>
                                        <p:tgtEl>
                                          <p:spTgt spid="534"/>
                                        </p:tgtEl>
                                        <p:attrNameLst>
                                          <p:attrName>style.visibility</p:attrName>
                                        </p:attrNameLst>
                                      </p:cBhvr>
                                      <p:to>
                                        <p:strVal val="hidden"/>
                                      </p:to>
                                    </p:set>
                                  </p:childTnLst>
                                </p:cTn>
                              </p:par>
                              <p:par>
                                <p:cTn id="4791" presetID="1" presetClass="exit" presetSubtype="0" fill="hold" grpId="1" nodeType="withEffect">
                                  <p:stCondLst>
                                    <p:cond delay="0"/>
                                  </p:stCondLst>
                                  <p:childTnLst>
                                    <p:set>
                                      <p:cBhvr>
                                        <p:cTn id="4792" dur="1" fill="hold">
                                          <p:stCondLst>
                                            <p:cond delay="0"/>
                                          </p:stCondLst>
                                        </p:cTn>
                                        <p:tgtEl>
                                          <p:spTgt spid="507"/>
                                        </p:tgtEl>
                                        <p:attrNameLst>
                                          <p:attrName>style.visibility</p:attrName>
                                        </p:attrNameLst>
                                      </p:cBhvr>
                                      <p:to>
                                        <p:strVal val="hidden"/>
                                      </p:to>
                                    </p:set>
                                  </p:childTnLst>
                                </p:cTn>
                              </p:par>
                              <p:par>
                                <p:cTn id="4793" presetID="10" presetClass="entr" presetSubtype="0" fill="hold" grpId="9" nodeType="withEffect">
                                  <p:stCondLst>
                                    <p:cond delay="0"/>
                                  </p:stCondLst>
                                  <p:childTnLst>
                                    <p:set>
                                      <p:cBhvr>
                                        <p:cTn id="4794" dur="1" fill="hold">
                                          <p:stCondLst>
                                            <p:cond delay="0"/>
                                          </p:stCondLst>
                                        </p:cTn>
                                        <p:tgtEl>
                                          <p:spTgt spid="510"/>
                                        </p:tgtEl>
                                        <p:attrNameLst>
                                          <p:attrName>style.visibility</p:attrName>
                                        </p:attrNameLst>
                                      </p:cBhvr>
                                      <p:to>
                                        <p:strVal val="visible"/>
                                      </p:to>
                                    </p:set>
                                    <p:animEffect transition="in" filter="fade">
                                      <p:cBhvr>
                                        <p:cTn id="4795" dur="500"/>
                                        <p:tgtEl>
                                          <p:spTgt spid="510"/>
                                        </p:tgtEl>
                                      </p:cBhvr>
                                    </p:animEffect>
                                  </p:childTnLst>
                                </p:cTn>
                              </p:par>
                            </p:childTnLst>
                          </p:cTn>
                        </p:par>
                      </p:childTnLst>
                    </p:cTn>
                  </p:par>
                </p:childTnLst>
              </p:cTn>
              <p:nextCondLst>
                <p:cond evt="onClick" delay="0">
                  <p:tgtEl>
                    <p:spTgt spid="534"/>
                  </p:tgtEl>
                </p:cond>
              </p:nextCondLst>
            </p:seq>
            <p:seq concurrent="1" nextAc="seek">
              <p:cTn id="4796" restart="whenNotActive" fill="hold" evtFilter="cancelBubble" nodeType="interactiveSeq">
                <p:stCondLst>
                  <p:cond evt="onClick" delay="0">
                    <p:tgtEl>
                      <p:spTgt spid="535"/>
                    </p:tgtEl>
                  </p:cond>
                </p:stCondLst>
                <p:endSync evt="end" delay="0">
                  <p:rtn val="all"/>
                </p:endSync>
                <p:childTnLst>
                  <p:par>
                    <p:cTn id="4797" fill="hold">
                      <p:stCondLst>
                        <p:cond delay="0"/>
                      </p:stCondLst>
                      <p:childTnLst>
                        <p:par>
                          <p:cTn id="4798" fill="hold">
                            <p:stCondLst>
                              <p:cond delay="0"/>
                            </p:stCondLst>
                            <p:childTnLst>
                              <p:par>
                                <p:cTn id="4799" presetID="1" presetClass="exit" presetSubtype="0" fill="hold" grpId="1" nodeType="clickEffect">
                                  <p:stCondLst>
                                    <p:cond delay="0"/>
                                  </p:stCondLst>
                                  <p:childTnLst>
                                    <p:set>
                                      <p:cBhvr>
                                        <p:cTn id="4800" dur="1" fill="hold">
                                          <p:stCondLst>
                                            <p:cond delay="0"/>
                                          </p:stCondLst>
                                        </p:cTn>
                                        <p:tgtEl>
                                          <p:spTgt spid="535"/>
                                        </p:tgtEl>
                                        <p:attrNameLst>
                                          <p:attrName>style.visibility</p:attrName>
                                        </p:attrNameLst>
                                      </p:cBhvr>
                                      <p:to>
                                        <p:strVal val="hidden"/>
                                      </p:to>
                                    </p:set>
                                  </p:childTnLst>
                                </p:cTn>
                              </p:par>
                              <p:par>
                                <p:cTn id="4801" presetID="1" presetClass="exit" presetSubtype="0" fill="hold" grpId="3" nodeType="withEffect">
                                  <p:stCondLst>
                                    <p:cond delay="0"/>
                                  </p:stCondLst>
                                  <p:childTnLst>
                                    <p:set>
                                      <p:cBhvr>
                                        <p:cTn id="4802" dur="1" fill="hold">
                                          <p:stCondLst>
                                            <p:cond delay="0"/>
                                          </p:stCondLst>
                                        </p:cTn>
                                        <p:tgtEl>
                                          <p:spTgt spid="502"/>
                                        </p:tgtEl>
                                        <p:attrNameLst>
                                          <p:attrName>style.visibility</p:attrName>
                                        </p:attrNameLst>
                                      </p:cBhvr>
                                      <p:to>
                                        <p:strVal val="hidden"/>
                                      </p:to>
                                    </p:set>
                                  </p:childTnLst>
                                </p:cTn>
                              </p:par>
                              <p:par>
                                <p:cTn id="4803" presetID="10" presetClass="entr" presetSubtype="0" fill="hold" grpId="8" nodeType="withEffect">
                                  <p:stCondLst>
                                    <p:cond delay="0"/>
                                  </p:stCondLst>
                                  <p:childTnLst>
                                    <p:set>
                                      <p:cBhvr>
                                        <p:cTn id="4804" dur="1" fill="hold">
                                          <p:stCondLst>
                                            <p:cond delay="0"/>
                                          </p:stCondLst>
                                        </p:cTn>
                                        <p:tgtEl>
                                          <p:spTgt spid="510"/>
                                        </p:tgtEl>
                                        <p:attrNameLst>
                                          <p:attrName>style.visibility</p:attrName>
                                        </p:attrNameLst>
                                      </p:cBhvr>
                                      <p:to>
                                        <p:strVal val="visible"/>
                                      </p:to>
                                    </p:set>
                                    <p:animEffect transition="in" filter="fade">
                                      <p:cBhvr>
                                        <p:cTn id="4805" dur="500"/>
                                        <p:tgtEl>
                                          <p:spTgt spid="510"/>
                                        </p:tgtEl>
                                      </p:cBhvr>
                                    </p:animEffect>
                                  </p:childTnLst>
                                </p:cTn>
                              </p:par>
                            </p:childTnLst>
                          </p:cTn>
                        </p:par>
                      </p:childTnLst>
                    </p:cTn>
                  </p:par>
                </p:childTnLst>
              </p:cTn>
              <p:nextCondLst>
                <p:cond evt="onClick" delay="0">
                  <p:tgtEl>
                    <p:spTgt spid="535"/>
                  </p:tgtEl>
                </p:cond>
              </p:nextCondLst>
            </p:seq>
            <p:seq concurrent="1" nextAc="seek">
              <p:cTn id="4806" restart="whenNotActive" fill="hold" evtFilter="cancelBubble" nodeType="interactiveSeq">
                <p:stCondLst>
                  <p:cond evt="onClick" delay="0">
                    <p:tgtEl>
                      <p:spTgt spid="537"/>
                    </p:tgtEl>
                  </p:cond>
                </p:stCondLst>
                <p:endSync evt="end" delay="0">
                  <p:rtn val="all"/>
                </p:endSync>
                <p:childTnLst>
                  <p:par>
                    <p:cTn id="4807" fill="hold">
                      <p:stCondLst>
                        <p:cond delay="0"/>
                      </p:stCondLst>
                      <p:childTnLst>
                        <p:par>
                          <p:cTn id="4808" fill="hold">
                            <p:stCondLst>
                              <p:cond delay="0"/>
                            </p:stCondLst>
                            <p:childTnLst>
                              <p:par>
                                <p:cTn id="4809" presetID="1" presetClass="entr" presetSubtype="0" fill="hold" grpId="0" nodeType="clickEffect">
                                  <p:stCondLst>
                                    <p:cond delay="0"/>
                                  </p:stCondLst>
                                  <p:childTnLst>
                                    <p:set>
                                      <p:cBhvr>
                                        <p:cTn id="4810" dur="1" fill="hold">
                                          <p:stCondLst>
                                            <p:cond delay="0"/>
                                          </p:stCondLst>
                                        </p:cTn>
                                        <p:tgtEl>
                                          <p:spTgt spid="543"/>
                                        </p:tgtEl>
                                        <p:attrNameLst>
                                          <p:attrName>style.visibility</p:attrName>
                                        </p:attrNameLst>
                                      </p:cBhvr>
                                      <p:to>
                                        <p:strVal val="visible"/>
                                      </p:to>
                                    </p:set>
                                  </p:childTnLst>
                                </p:cTn>
                              </p:par>
                              <p:par>
                                <p:cTn id="4811" presetID="1" presetClass="entr" presetSubtype="0" fill="hold" grpId="4" nodeType="withEffect">
                                  <p:stCondLst>
                                    <p:cond delay="0"/>
                                  </p:stCondLst>
                                  <p:childTnLst>
                                    <p:set>
                                      <p:cBhvr>
                                        <p:cTn id="4812" dur="1" fill="hold">
                                          <p:stCondLst>
                                            <p:cond delay="0"/>
                                          </p:stCondLst>
                                        </p:cTn>
                                        <p:tgtEl>
                                          <p:spTgt spid="501"/>
                                        </p:tgtEl>
                                        <p:attrNameLst>
                                          <p:attrName>style.visibility</p:attrName>
                                        </p:attrNameLst>
                                      </p:cBhvr>
                                      <p:to>
                                        <p:strVal val="visible"/>
                                      </p:to>
                                    </p:set>
                                  </p:childTnLst>
                                </p:cTn>
                              </p:par>
                              <p:par>
                                <p:cTn id="4813" presetID="10" presetClass="exit" presetSubtype="0" fill="hold" grpId="0" nodeType="withEffect">
                                  <p:stCondLst>
                                    <p:cond delay="0"/>
                                  </p:stCondLst>
                                  <p:childTnLst>
                                    <p:animEffect transition="out" filter="fade">
                                      <p:cBhvr>
                                        <p:cTn id="4814" dur="500"/>
                                        <p:tgtEl>
                                          <p:spTgt spid="509"/>
                                        </p:tgtEl>
                                      </p:cBhvr>
                                    </p:animEffect>
                                    <p:set>
                                      <p:cBhvr>
                                        <p:cTn id="4815"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7"/>
                  </p:tgtEl>
                </p:cond>
              </p:nextCondLst>
            </p:seq>
            <p:seq concurrent="1" nextAc="seek">
              <p:cTn id="4816" restart="whenNotActive" fill="hold" evtFilter="cancelBubble" nodeType="interactiveSeq">
                <p:stCondLst>
                  <p:cond evt="onClick" delay="0">
                    <p:tgtEl>
                      <p:spTgt spid="538"/>
                    </p:tgtEl>
                  </p:cond>
                </p:stCondLst>
                <p:endSync evt="end" delay="0">
                  <p:rtn val="all"/>
                </p:endSync>
                <p:childTnLst>
                  <p:par>
                    <p:cTn id="4817" fill="hold">
                      <p:stCondLst>
                        <p:cond delay="0"/>
                      </p:stCondLst>
                      <p:childTnLst>
                        <p:par>
                          <p:cTn id="4818" fill="hold">
                            <p:stCondLst>
                              <p:cond delay="0"/>
                            </p:stCondLst>
                            <p:childTnLst>
                              <p:par>
                                <p:cTn id="4819" presetID="1" presetClass="entr" presetSubtype="0" fill="hold" grpId="0" nodeType="clickEffect">
                                  <p:stCondLst>
                                    <p:cond delay="0"/>
                                  </p:stCondLst>
                                  <p:childTnLst>
                                    <p:set>
                                      <p:cBhvr>
                                        <p:cTn id="4820" dur="1" fill="hold">
                                          <p:stCondLst>
                                            <p:cond delay="0"/>
                                          </p:stCondLst>
                                        </p:cTn>
                                        <p:tgtEl>
                                          <p:spTgt spid="544"/>
                                        </p:tgtEl>
                                        <p:attrNameLst>
                                          <p:attrName>style.visibility</p:attrName>
                                        </p:attrNameLst>
                                      </p:cBhvr>
                                      <p:to>
                                        <p:strVal val="visible"/>
                                      </p:to>
                                    </p:set>
                                  </p:childTnLst>
                                </p:cTn>
                              </p:par>
                              <p:par>
                                <p:cTn id="4821" presetID="10" presetClass="exit" presetSubtype="0" fill="hold" grpId="1" nodeType="withEffect">
                                  <p:stCondLst>
                                    <p:cond delay="0"/>
                                  </p:stCondLst>
                                  <p:childTnLst>
                                    <p:animEffect transition="out" filter="fade">
                                      <p:cBhvr>
                                        <p:cTn id="4822" dur="500"/>
                                        <p:tgtEl>
                                          <p:spTgt spid="509"/>
                                        </p:tgtEl>
                                      </p:cBhvr>
                                    </p:animEffect>
                                    <p:set>
                                      <p:cBhvr>
                                        <p:cTn id="4823"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8"/>
                  </p:tgtEl>
                </p:cond>
              </p:nextCondLst>
            </p:seq>
            <p:seq concurrent="1" nextAc="seek">
              <p:cTn id="4824" restart="whenNotActive" fill="hold" evtFilter="cancelBubble" nodeType="interactiveSeq">
                <p:stCondLst>
                  <p:cond evt="onClick" delay="0">
                    <p:tgtEl>
                      <p:spTgt spid="539"/>
                    </p:tgtEl>
                  </p:cond>
                </p:stCondLst>
                <p:endSync evt="end" delay="0">
                  <p:rtn val="all"/>
                </p:endSync>
                <p:childTnLst>
                  <p:par>
                    <p:cTn id="4825" fill="hold">
                      <p:stCondLst>
                        <p:cond delay="0"/>
                      </p:stCondLst>
                      <p:childTnLst>
                        <p:par>
                          <p:cTn id="4826" fill="hold">
                            <p:stCondLst>
                              <p:cond delay="0"/>
                            </p:stCondLst>
                            <p:childTnLst>
                              <p:par>
                                <p:cTn id="4827" presetID="1" presetClass="entr" presetSubtype="0" fill="hold" grpId="1" nodeType="clickEffect">
                                  <p:stCondLst>
                                    <p:cond delay="0"/>
                                  </p:stCondLst>
                                  <p:childTnLst>
                                    <p:set>
                                      <p:cBhvr>
                                        <p:cTn id="4828" dur="1" fill="hold">
                                          <p:stCondLst>
                                            <p:cond delay="0"/>
                                          </p:stCondLst>
                                        </p:cTn>
                                        <p:tgtEl>
                                          <p:spTgt spid="545"/>
                                        </p:tgtEl>
                                        <p:attrNameLst>
                                          <p:attrName>style.visibility</p:attrName>
                                        </p:attrNameLst>
                                      </p:cBhvr>
                                      <p:to>
                                        <p:strVal val="visible"/>
                                      </p:to>
                                    </p:set>
                                  </p:childTnLst>
                                </p:cTn>
                              </p:par>
                              <p:par>
                                <p:cTn id="4829" presetID="10" presetClass="exit" presetSubtype="0" fill="hold" grpId="2" nodeType="withEffect">
                                  <p:stCondLst>
                                    <p:cond delay="0"/>
                                  </p:stCondLst>
                                  <p:childTnLst>
                                    <p:animEffect transition="out" filter="fade">
                                      <p:cBhvr>
                                        <p:cTn id="4830" dur="500"/>
                                        <p:tgtEl>
                                          <p:spTgt spid="509"/>
                                        </p:tgtEl>
                                      </p:cBhvr>
                                    </p:animEffect>
                                    <p:set>
                                      <p:cBhvr>
                                        <p:cTn id="483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9"/>
                  </p:tgtEl>
                </p:cond>
              </p:nextCondLst>
            </p:seq>
            <p:seq concurrent="1" nextAc="seek">
              <p:cTn id="4832" restart="whenNotActive" fill="hold" evtFilter="cancelBubble" nodeType="interactiveSeq">
                <p:stCondLst>
                  <p:cond evt="onClick" delay="0">
                    <p:tgtEl>
                      <p:spTgt spid="541"/>
                    </p:tgtEl>
                  </p:cond>
                </p:stCondLst>
                <p:endSync evt="end" delay="0">
                  <p:rtn val="all"/>
                </p:endSync>
                <p:childTnLst>
                  <p:par>
                    <p:cTn id="4833" fill="hold">
                      <p:stCondLst>
                        <p:cond delay="0"/>
                      </p:stCondLst>
                      <p:childTnLst>
                        <p:par>
                          <p:cTn id="4834" fill="hold">
                            <p:stCondLst>
                              <p:cond delay="0"/>
                            </p:stCondLst>
                            <p:childTnLst>
                              <p:par>
                                <p:cTn id="4835" presetID="1" presetClass="entr" presetSubtype="0" fill="hold" grpId="0" nodeType="clickEffect">
                                  <p:stCondLst>
                                    <p:cond delay="0"/>
                                  </p:stCondLst>
                                  <p:childTnLst>
                                    <p:set>
                                      <p:cBhvr>
                                        <p:cTn id="4836" dur="1" fill="hold">
                                          <p:stCondLst>
                                            <p:cond delay="0"/>
                                          </p:stCondLst>
                                        </p:cTn>
                                        <p:tgtEl>
                                          <p:spTgt spid="547"/>
                                        </p:tgtEl>
                                        <p:attrNameLst>
                                          <p:attrName>style.visibility</p:attrName>
                                        </p:attrNameLst>
                                      </p:cBhvr>
                                      <p:to>
                                        <p:strVal val="visible"/>
                                      </p:to>
                                    </p:set>
                                  </p:childTnLst>
                                </p:cTn>
                              </p:par>
                              <p:par>
                                <p:cTn id="4837" presetID="1" presetClass="entr" presetSubtype="0" fill="hold" grpId="0" nodeType="withEffect">
                                  <p:stCondLst>
                                    <p:cond delay="0"/>
                                  </p:stCondLst>
                                  <p:childTnLst>
                                    <p:set>
                                      <p:cBhvr>
                                        <p:cTn id="4838" dur="1" fill="hold">
                                          <p:stCondLst>
                                            <p:cond delay="0"/>
                                          </p:stCondLst>
                                        </p:cTn>
                                        <p:tgtEl>
                                          <p:spTgt spid="501"/>
                                        </p:tgtEl>
                                        <p:attrNameLst>
                                          <p:attrName>style.visibility</p:attrName>
                                        </p:attrNameLst>
                                      </p:cBhvr>
                                      <p:to>
                                        <p:strVal val="visible"/>
                                      </p:to>
                                    </p:set>
                                  </p:childTnLst>
                                </p:cTn>
                              </p:par>
                              <p:par>
                                <p:cTn id="4839" presetID="10" presetClass="exit" presetSubtype="0" fill="hold" grpId="3" nodeType="withEffect">
                                  <p:stCondLst>
                                    <p:cond delay="0"/>
                                  </p:stCondLst>
                                  <p:childTnLst>
                                    <p:animEffect transition="out" filter="fade">
                                      <p:cBhvr>
                                        <p:cTn id="4840" dur="500"/>
                                        <p:tgtEl>
                                          <p:spTgt spid="509"/>
                                        </p:tgtEl>
                                      </p:cBhvr>
                                    </p:animEffect>
                                    <p:set>
                                      <p:cBhvr>
                                        <p:cTn id="484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1"/>
                  </p:tgtEl>
                </p:cond>
              </p:nextCondLst>
            </p:seq>
            <p:seq concurrent="1" nextAc="seek">
              <p:cTn id="4842" restart="whenNotActive" fill="hold" evtFilter="cancelBubble" nodeType="interactiveSeq">
                <p:stCondLst>
                  <p:cond evt="onClick" delay="0">
                    <p:tgtEl>
                      <p:spTgt spid="542"/>
                    </p:tgtEl>
                  </p:cond>
                </p:stCondLst>
                <p:endSync evt="end" delay="0">
                  <p:rtn val="all"/>
                </p:endSync>
                <p:childTnLst>
                  <p:par>
                    <p:cTn id="4843" fill="hold">
                      <p:stCondLst>
                        <p:cond delay="0"/>
                      </p:stCondLst>
                      <p:childTnLst>
                        <p:par>
                          <p:cTn id="4844" fill="hold">
                            <p:stCondLst>
                              <p:cond delay="0"/>
                            </p:stCondLst>
                            <p:childTnLst>
                              <p:par>
                                <p:cTn id="4845" presetID="1" presetClass="entr" presetSubtype="0" fill="hold" grpId="0" nodeType="clickEffect">
                                  <p:stCondLst>
                                    <p:cond delay="0"/>
                                  </p:stCondLst>
                                  <p:childTnLst>
                                    <p:set>
                                      <p:cBhvr>
                                        <p:cTn id="4846" dur="1" fill="hold">
                                          <p:stCondLst>
                                            <p:cond delay="0"/>
                                          </p:stCondLst>
                                        </p:cTn>
                                        <p:tgtEl>
                                          <p:spTgt spid="548"/>
                                        </p:tgtEl>
                                        <p:attrNameLst>
                                          <p:attrName>style.visibility</p:attrName>
                                        </p:attrNameLst>
                                      </p:cBhvr>
                                      <p:to>
                                        <p:strVal val="visible"/>
                                      </p:to>
                                    </p:set>
                                  </p:childTnLst>
                                </p:cTn>
                              </p:par>
                              <p:par>
                                <p:cTn id="4847" presetID="1" presetClass="entr" presetSubtype="0" fill="hold" grpId="0" nodeType="withEffect">
                                  <p:stCondLst>
                                    <p:cond delay="0"/>
                                  </p:stCondLst>
                                  <p:childTnLst>
                                    <p:set>
                                      <p:cBhvr>
                                        <p:cTn id="4848" dur="1" fill="hold">
                                          <p:stCondLst>
                                            <p:cond delay="0"/>
                                          </p:stCondLst>
                                        </p:cTn>
                                        <p:tgtEl>
                                          <p:spTgt spid="508"/>
                                        </p:tgtEl>
                                        <p:attrNameLst>
                                          <p:attrName>style.visibility</p:attrName>
                                        </p:attrNameLst>
                                      </p:cBhvr>
                                      <p:to>
                                        <p:strVal val="visible"/>
                                      </p:to>
                                    </p:set>
                                  </p:childTnLst>
                                </p:cTn>
                              </p:par>
                              <p:par>
                                <p:cTn id="4849" presetID="10" presetClass="exit" presetSubtype="0" fill="hold" grpId="4" nodeType="withEffect">
                                  <p:stCondLst>
                                    <p:cond delay="0"/>
                                  </p:stCondLst>
                                  <p:childTnLst>
                                    <p:animEffect transition="out" filter="fade">
                                      <p:cBhvr>
                                        <p:cTn id="4850" dur="500"/>
                                        <p:tgtEl>
                                          <p:spTgt spid="509"/>
                                        </p:tgtEl>
                                      </p:cBhvr>
                                    </p:animEffect>
                                    <p:set>
                                      <p:cBhvr>
                                        <p:cTn id="485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2"/>
                  </p:tgtEl>
                </p:cond>
              </p:nextCondLst>
            </p:seq>
            <p:seq concurrent="1" nextAc="seek">
              <p:cTn id="4852" restart="whenNotActive" fill="hold" evtFilter="cancelBubble" nodeType="interactiveSeq">
                <p:stCondLst>
                  <p:cond evt="onClick" delay="0">
                    <p:tgtEl>
                      <p:spTgt spid="540"/>
                    </p:tgtEl>
                  </p:cond>
                </p:stCondLst>
                <p:endSync evt="end" delay="0">
                  <p:rtn val="all"/>
                </p:endSync>
                <p:childTnLst>
                  <p:par>
                    <p:cTn id="4853" fill="hold">
                      <p:stCondLst>
                        <p:cond delay="0"/>
                      </p:stCondLst>
                      <p:childTnLst>
                        <p:par>
                          <p:cTn id="4854" fill="hold">
                            <p:stCondLst>
                              <p:cond delay="0"/>
                            </p:stCondLst>
                            <p:childTnLst>
                              <p:par>
                                <p:cTn id="4855" presetID="1" presetClass="entr" presetSubtype="0" fill="hold" grpId="0" nodeType="clickEffect">
                                  <p:stCondLst>
                                    <p:cond delay="0"/>
                                  </p:stCondLst>
                                  <p:childTnLst>
                                    <p:set>
                                      <p:cBhvr>
                                        <p:cTn id="4856" dur="1" fill="hold">
                                          <p:stCondLst>
                                            <p:cond delay="0"/>
                                          </p:stCondLst>
                                        </p:cTn>
                                        <p:tgtEl>
                                          <p:spTgt spid="546"/>
                                        </p:tgtEl>
                                        <p:attrNameLst>
                                          <p:attrName>style.visibility</p:attrName>
                                        </p:attrNameLst>
                                      </p:cBhvr>
                                      <p:to>
                                        <p:strVal val="visible"/>
                                      </p:to>
                                    </p:set>
                                  </p:childTnLst>
                                </p:cTn>
                              </p:par>
                              <p:par>
                                <p:cTn id="4857" presetID="1" presetClass="entr" presetSubtype="0" fill="hold" grpId="1" nodeType="withEffect">
                                  <p:stCondLst>
                                    <p:cond delay="0"/>
                                  </p:stCondLst>
                                  <p:childTnLst>
                                    <p:set>
                                      <p:cBhvr>
                                        <p:cTn id="4858" dur="1" fill="hold">
                                          <p:stCondLst>
                                            <p:cond delay="0"/>
                                          </p:stCondLst>
                                        </p:cTn>
                                        <p:tgtEl>
                                          <p:spTgt spid="501"/>
                                        </p:tgtEl>
                                        <p:attrNameLst>
                                          <p:attrName>style.visibility</p:attrName>
                                        </p:attrNameLst>
                                      </p:cBhvr>
                                      <p:to>
                                        <p:strVal val="visible"/>
                                      </p:to>
                                    </p:set>
                                  </p:childTnLst>
                                </p:cTn>
                              </p:par>
                              <p:par>
                                <p:cTn id="4859" presetID="10" presetClass="exit" presetSubtype="0" fill="hold" grpId="5" nodeType="withEffect">
                                  <p:stCondLst>
                                    <p:cond delay="0"/>
                                  </p:stCondLst>
                                  <p:childTnLst>
                                    <p:animEffect transition="out" filter="fade">
                                      <p:cBhvr>
                                        <p:cTn id="4860" dur="500"/>
                                        <p:tgtEl>
                                          <p:spTgt spid="509"/>
                                        </p:tgtEl>
                                      </p:cBhvr>
                                    </p:animEffect>
                                    <p:set>
                                      <p:cBhvr>
                                        <p:cTn id="486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0"/>
                  </p:tgtEl>
                </p:cond>
              </p:nextCondLst>
            </p:seq>
            <p:seq concurrent="1" nextAc="seek">
              <p:cTn id="4862" restart="whenNotActive" fill="hold" evtFilter="cancelBubble" nodeType="interactiveSeq">
                <p:stCondLst>
                  <p:cond evt="onClick" delay="0">
                    <p:tgtEl>
                      <p:spTgt spid="548"/>
                    </p:tgtEl>
                  </p:cond>
                </p:stCondLst>
                <p:endSync evt="end" delay="0">
                  <p:rtn val="all"/>
                </p:endSync>
                <p:childTnLst>
                  <p:par>
                    <p:cTn id="4863" fill="hold">
                      <p:stCondLst>
                        <p:cond delay="0"/>
                      </p:stCondLst>
                      <p:childTnLst>
                        <p:par>
                          <p:cTn id="4864" fill="hold">
                            <p:stCondLst>
                              <p:cond delay="0"/>
                            </p:stCondLst>
                            <p:childTnLst>
                              <p:par>
                                <p:cTn id="4865" presetID="1" presetClass="exit" presetSubtype="0" fill="hold" grpId="1" nodeType="clickEffect">
                                  <p:stCondLst>
                                    <p:cond delay="0"/>
                                  </p:stCondLst>
                                  <p:childTnLst>
                                    <p:set>
                                      <p:cBhvr>
                                        <p:cTn id="4866" dur="1" fill="hold">
                                          <p:stCondLst>
                                            <p:cond delay="0"/>
                                          </p:stCondLst>
                                        </p:cTn>
                                        <p:tgtEl>
                                          <p:spTgt spid="548"/>
                                        </p:tgtEl>
                                        <p:attrNameLst>
                                          <p:attrName>style.visibility</p:attrName>
                                        </p:attrNameLst>
                                      </p:cBhvr>
                                      <p:to>
                                        <p:strVal val="hidden"/>
                                      </p:to>
                                    </p:set>
                                  </p:childTnLst>
                                </p:cTn>
                              </p:par>
                              <p:par>
                                <p:cTn id="4867" presetID="1" presetClass="exit" presetSubtype="0" fill="hold" grpId="1" nodeType="withEffect">
                                  <p:stCondLst>
                                    <p:cond delay="0"/>
                                  </p:stCondLst>
                                  <p:childTnLst>
                                    <p:set>
                                      <p:cBhvr>
                                        <p:cTn id="4868" dur="1" fill="hold">
                                          <p:stCondLst>
                                            <p:cond delay="0"/>
                                          </p:stCondLst>
                                        </p:cTn>
                                        <p:tgtEl>
                                          <p:spTgt spid="508"/>
                                        </p:tgtEl>
                                        <p:attrNameLst>
                                          <p:attrName>style.visibility</p:attrName>
                                        </p:attrNameLst>
                                      </p:cBhvr>
                                      <p:to>
                                        <p:strVal val="hidden"/>
                                      </p:to>
                                    </p:set>
                                  </p:childTnLst>
                                </p:cTn>
                              </p:par>
                              <p:par>
                                <p:cTn id="4869" presetID="10" presetClass="entr" presetSubtype="0" fill="hold" grpId="6" nodeType="withEffect">
                                  <p:stCondLst>
                                    <p:cond delay="0"/>
                                  </p:stCondLst>
                                  <p:childTnLst>
                                    <p:set>
                                      <p:cBhvr>
                                        <p:cTn id="4870" dur="1" fill="hold">
                                          <p:stCondLst>
                                            <p:cond delay="0"/>
                                          </p:stCondLst>
                                        </p:cTn>
                                        <p:tgtEl>
                                          <p:spTgt spid="509"/>
                                        </p:tgtEl>
                                        <p:attrNameLst>
                                          <p:attrName>style.visibility</p:attrName>
                                        </p:attrNameLst>
                                      </p:cBhvr>
                                      <p:to>
                                        <p:strVal val="visible"/>
                                      </p:to>
                                    </p:set>
                                    <p:animEffect transition="in" filter="fade">
                                      <p:cBhvr>
                                        <p:cTn id="4871" dur="500"/>
                                        <p:tgtEl>
                                          <p:spTgt spid="509"/>
                                        </p:tgtEl>
                                      </p:cBhvr>
                                    </p:animEffect>
                                  </p:childTnLst>
                                </p:cTn>
                              </p:par>
                            </p:childTnLst>
                          </p:cTn>
                        </p:par>
                      </p:childTnLst>
                    </p:cTn>
                  </p:par>
                </p:childTnLst>
              </p:cTn>
              <p:nextCondLst>
                <p:cond evt="onClick" delay="0">
                  <p:tgtEl>
                    <p:spTgt spid="548"/>
                  </p:tgtEl>
                </p:cond>
              </p:nextCondLst>
            </p:seq>
            <p:seq concurrent="1" nextAc="seek">
              <p:cTn id="4872" restart="whenNotActive" fill="hold" evtFilter="cancelBubble" nodeType="interactiveSeq">
                <p:stCondLst>
                  <p:cond evt="onClick" delay="0">
                    <p:tgtEl>
                      <p:spTgt spid="543"/>
                    </p:tgtEl>
                  </p:cond>
                </p:stCondLst>
                <p:endSync evt="end" delay="0">
                  <p:rtn val="all"/>
                </p:endSync>
                <p:childTnLst>
                  <p:par>
                    <p:cTn id="4873" fill="hold">
                      <p:stCondLst>
                        <p:cond delay="0"/>
                      </p:stCondLst>
                      <p:childTnLst>
                        <p:par>
                          <p:cTn id="4874" fill="hold">
                            <p:stCondLst>
                              <p:cond delay="0"/>
                            </p:stCondLst>
                            <p:childTnLst>
                              <p:par>
                                <p:cTn id="4875" presetID="1" presetClass="exit" presetSubtype="0" fill="hold" grpId="1" nodeType="clickEffect">
                                  <p:stCondLst>
                                    <p:cond delay="0"/>
                                  </p:stCondLst>
                                  <p:childTnLst>
                                    <p:set>
                                      <p:cBhvr>
                                        <p:cTn id="4876" dur="1" fill="hold">
                                          <p:stCondLst>
                                            <p:cond delay="0"/>
                                          </p:stCondLst>
                                        </p:cTn>
                                        <p:tgtEl>
                                          <p:spTgt spid="543"/>
                                        </p:tgtEl>
                                        <p:attrNameLst>
                                          <p:attrName>style.visibility</p:attrName>
                                        </p:attrNameLst>
                                      </p:cBhvr>
                                      <p:to>
                                        <p:strVal val="hidden"/>
                                      </p:to>
                                    </p:set>
                                  </p:childTnLst>
                                </p:cTn>
                              </p:par>
                              <p:par>
                                <p:cTn id="4877" presetID="1" presetClass="exit" presetSubtype="0" fill="hold" grpId="2" nodeType="withEffect">
                                  <p:stCondLst>
                                    <p:cond delay="0"/>
                                  </p:stCondLst>
                                  <p:childTnLst>
                                    <p:set>
                                      <p:cBhvr>
                                        <p:cTn id="4878" dur="1" fill="hold">
                                          <p:stCondLst>
                                            <p:cond delay="0"/>
                                          </p:stCondLst>
                                        </p:cTn>
                                        <p:tgtEl>
                                          <p:spTgt spid="501"/>
                                        </p:tgtEl>
                                        <p:attrNameLst>
                                          <p:attrName>style.visibility</p:attrName>
                                        </p:attrNameLst>
                                      </p:cBhvr>
                                      <p:to>
                                        <p:strVal val="hidden"/>
                                      </p:to>
                                    </p:set>
                                  </p:childTnLst>
                                </p:cTn>
                              </p:par>
                              <p:par>
                                <p:cTn id="4879" presetID="10" presetClass="entr" presetSubtype="0" fill="hold" grpId="7" nodeType="withEffect">
                                  <p:stCondLst>
                                    <p:cond delay="0"/>
                                  </p:stCondLst>
                                  <p:childTnLst>
                                    <p:set>
                                      <p:cBhvr>
                                        <p:cTn id="4880" dur="1" fill="hold">
                                          <p:stCondLst>
                                            <p:cond delay="0"/>
                                          </p:stCondLst>
                                        </p:cTn>
                                        <p:tgtEl>
                                          <p:spTgt spid="509"/>
                                        </p:tgtEl>
                                        <p:attrNameLst>
                                          <p:attrName>style.visibility</p:attrName>
                                        </p:attrNameLst>
                                      </p:cBhvr>
                                      <p:to>
                                        <p:strVal val="visible"/>
                                      </p:to>
                                    </p:set>
                                    <p:animEffect transition="in" filter="fade">
                                      <p:cBhvr>
                                        <p:cTn id="4881" dur="500"/>
                                        <p:tgtEl>
                                          <p:spTgt spid="509"/>
                                        </p:tgtEl>
                                      </p:cBhvr>
                                    </p:animEffect>
                                  </p:childTnLst>
                                </p:cTn>
                              </p:par>
                            </p:childTnLst>
                          </p:cTn>
                        </p:par>
                      </p:childTnLst>
                    </p:cTn>
                  </p:par>
                </p:childTnLst>
              </p:cTn>
              <p:nextCondLst>
                <p:cond evt="onClick" delay="0">
                  <p:tgtEl>
                    <p:spTgt spid="543"/>
                  </p:tgtEl>
                </p:cond>
              </p:nextCondLst>
            </p:seq>
            <p:seq concurrent="1" nextAc="seek">
              <p:cTn id="4882" restart="whenNotActive" fill="hold" evtFilter="cancelBubble" nodeType="interactiveSeq">
                <p:stCondLst>
                  <p:cond evt="onClick" delay="0">
                    <p:tgtEl>
                      <p:spTgt spid="544"/>
                    </p:tgtEl>
                  </p:cond>
                </p:stCondLst>
                <p:endSync evt="end" delay="0">
                  <p:rtn val="all"/>
                </p:endSync>
                <p:childTnLst>
                  <p:par>
                    <p:cTn id="4883" fill="hold">
                      <p:stCondLst>
                        <p:cond delay="0"/>
                      </p:stCondLst>
                      <p:childTnLst>
                        <p:par>
                          <p:cTn id="4884" fill="hold">
                            <p:stCondLst>
                              <p:cond delay="0"/>
                            </p:stCondLst>
                            <p:childTnLst>
                              <p:par>
                                <p:cTn id="4885" presetID="1" presetClass="exit" presetSubtype="0" fill="hold" grpId="1" nodeType="clickEffect">
                                  <p:stCondLst>
                                    <p:cond delay="0"/>
                                  </p:stCondLst>
                                  <p:childTnLst>
                                    <p:set>
                                      <p:cBhvr>
                                        <p:cTn id="4886" dur="1" fill="hold">
                                          <p:stCondLst>
                                            <p:cond delay="0"/>
                                          </p:stCondLst>
                                        </p:cTn>
                                        <p:tgtEl>
                                          <p:spTgt spid="544"/>
                                        </p:tgtEl>
                                        <p:attrNameLst>
                                          <p:attrName>style.visibility</p:attrName>
                                        </p:attrNameLst>
                                      </p:cBhvr>
                                      <p:to>
                                        <p:strVal val="hidden"/>
                                      </p:to>
                                    </p:set>
                                  </p:childTnLst>
                                </p:cTn>
                              </p:par>
                              <p:par>
                                <p:cTn id="4887" presetID="10" presetClass="entr" presetSubtype="0" fill="hold" grpId="8" nodeType="withEffect">
                                  <p:stCondLst>
                                    <p:cond delay="0"/>
                                  </p:stCondLst>
                                  <p:childTnLst>
                                    <p:set>
                                      <p:cBhvr>
                                        <p:cTn id="4888" dur="1" fill="hold">
                                          <p:stCondLst>
                                            <p:cond delay="0"/>
                                          </p:stCondLst>
                                        </p:cTn>
                                        <p:tgtEl>
                                          <p:spTgt spid="509"/>
                                        </p:tgtEl>
                                        <p:attrNameLst>
                                          <p:attrName>style.visibility</p:attrName>
                                        </p:attrNameLst>
                                      </p:cBhvr>
                                      <p:to>
                                        <p:strVal val="visible"/>
                                      </p:to>
                                    </p:set>
                                    <p:animEffect transition="in" filter="fade">
                                      <p:cBhvr>
                                        <p:cTn id="4889" dur="500"/>
                                        <p:tgtEl>
                                          <p:spTgt spid="509"/>
                                        </p:tgtEl>
                                      </p:cBhvr>
                                    </p:animEffect>
                                  </p:childTnLst>
                                </p:cTn>
                              </p:par>
                            </p:childTnLst>
                          </p:cTn>
                        </p:par>
                      </p:childTnLst>
                    </p:cTn>
                  </p:par>
                </p:childTnLst>
              </p:cTn>
              <p:nextCondLst>
                <p:cond evt="onClick" delay="0">
                  <p:tgtEl>
                    <p:spTgt spid="544"/>
                  </p:tgtEl>
                </p:cond>
              </p:nextCondLst>
            </p:seq>
            <p:seq concurrent="1" nextAc="seek">
              <p:cTn id="4890" restart="whenNotActive" fill="hold" evtFilter="cancelBubble" nodeType="interactiveSeq">
                <p:stCondLst>
                  <p:cond evt="onClick" delay="0">
                    <p:tgtEl>
                      <p:spTgt spid="545"/>
                    </p:tgtEl>
                  </p:cond>
                </p:stCondLst>
                <p:endSync evt="end" delay="0">
                  <p:rtn val="all"/>
                </p:endSync>
                <p:childTnLst>
                  <p:par>
                    <p:cTn id="4891" fill="hold">
                      <p:stCondLst>
                        <p:cond delay="0"/>
                      </p:stCondLst>
                      <p:childTnLst>
                        <p:par>
                          <p:cTn id="4892" fill="hold">
                            <p:stCondLst>
                              <p:cond delay="0"/>
                            </p:stCondLst>
                            <p:childTnLst>
                              <p:par>
                                <p:cTn id="4893" presetID="1" presetClass="exit" presetSubtype="0" fill="hold" grpId="0" nodeType="clickEffect">
                                  <p:stCondLst>
                                    <p:cond delay="0"/>
                                  </p:stCondLst>
                                  <p:childTnLst>
                                    <p:set>
                                      <p:cBhvr>
                                        <p:cTn id="4894" dur="1" fill="hold">
                                          <p:stCondLst>
                                            <p:cond delay="0"/>
                                          </p:stCondLst>
                                        </p:cTn>
                                        <p:tgtEl>
                                          <p:spTgt spid="545"/>
                                        </p:tgtEl>
                                        <p:attrNameLst>
                                          <p:attrName>style.visibility</p:attrName>
                                        </p:attrNameLst>
                                      </p:cBhvr>
                                      <p:to>
                                        <p:strVal val="hidden"/>
                                      </p:to>
                                    </p:set>
                                  </p:childTnLst>
                                </p:cTn>
                              </p:par>
                              <p:par>
                                <p:cTn id="4895" presetID="10" presetClass="entr" presetSubtype="0" fill="hold" grpId="9" nodeType="withEffect">
                                  <p:stCondLst>
                                    <p:cond delay="0"/>
                                  </p:stCondLst>
                                  <p:childTnLst>
                                    <p:set>
                                      <p:cBhvr>
                                        <p:cTn id="4896" dur="1" fill="hold">
                                          <p:stCondLst>
                                            <p:cond delay="0"/>
                                          </p:stCondLst>
                                        </p:cTn>
                                        <p:tgtEl>
                                          <p:spTgt spid="509"/>
                                        </p:tgtEl>
                                        <p:attrNameLst>
                                          <p:attrName>style.visibility</p:attrName>
                                        </p:attrNameLst>
                                      </p:cBhvr>
                                      <p:to>
                                        <p:strVal val="visible"/>
                                      </p:to>
                                    </p:set>
                                    <p:animEffect transition="in" filter="fade">
                                      <p:cBhvr>
                                        <p:cTn id="4897" dur="500"/>
                                        <p:tgtEl>
                                          <p:spTgt spid="509"/>
                                        </p:tgtEl>
                                      </p:cBhvr>
                                    </p:animEffect>
                                  </p:childTnLst>
                                </p:cTn>
                              </p:par>
                            </p:childTnLst>
                          </p:cTn>
                        </p:par>
                      </p:childTnLst>
                    </p:cTn>
                  </p:par>
                </p:childTnLst>
              </p:cTn>
              <p:nextCondLst>
                <p:cond evt="onClick" delay="0">
                  <p:tgtEl>
                    <p:spTgt spid="545"/>
                  </p:tgtEl>
                </p:cond>
              </p:nextCondLst>
            </p:seq>
            <p:seq concurrent="1" nextAc="seek">
              <p:cTn id="4898" restart="whenNotActive" fill="hold" evtFilter="cancelBubble" nodeType="interactiveSeq">
                <p:stCondLst>
                  <p:cond evt="onClick" delay="0">
                    <p:tgtEl>
                      <p:spTgt spid="546"/>
                    </p:tgtEl>
                  </p:cond>
                </p:stCondLst>
                <p:endSync evt="end" delay="0">
                  <p:rtn val="all"/>
                </p:endSync>
                <p:childTnLst>
                  <p:par>
                    <p:cTn id="4899" fill="hold">
                      <p:stCondLst>
                        <p:cond delay="0"/>
                      </p:stCondLst>
                      <p:childTnLst>
                        <p:par>
                          <p:cTn id="4900" fill="hold">
                            <p:stCondLst>
                              <p:cond delay="0"/>
                            </p:stCondLst>
                            <p:childTnLst>
                              <p:par>
                                <p:cTn id="4901" presetID="1" presetClass="exit" presetSubtype="0" fill="hold" grpId="1" nodeType="clickEffect">
                                  <p:stCondLst>
                                    <p:cond delay="0"/>
                                  </p:stCondLst>
                                  <p:childTnLst>
                                    <p:set>
                                      <p:cBhvr>
                                        <p:cTn id="4902" dur="1" fill="hold">
                                          <p:stCondLst>
                                            <p:cond delay="0"/>
                                          </p:stCondLst>
                                        </p:cTn>
                                        <p:tgtEl>
                                          <p:spTgt spid="546"/>
                                        </p:tgtEl>
                                        <p:attrNameLst>
                                          <p:attrName>style.visibility</p:attrName>
                                        </p:attrNameLst>
                                      </p:cBhvr>
                                      <p:to>
                                        <p:strVal val="hidden"/>
                                      </p:to>
                                    </p:set>
                                  </p:childTnLst>
                                </p:cTn>
                              </p:par>
                              <p:par>
                                <p:cTn id="4903" presetID="1" presetClass="exit" presetSubtype="0" fill="hold" grpId="3" nodeType="withEffect">
                                  <p:stCondLst>
                                    <p:cond delay="0"/>
                                  </p:stCondLst>
                                  <p:childTnLst>
                                    <p:set>
                                      <p:cBhvr>
                                        <p:cTn id="4904" dur="1" fill="hold">
                                          <p:stCondLst>
                                            <p:cond delay="0"/>
                                          </p:stCondLst>
                                        </p:cTn>
                                        <p:tgtEl>
                                          <p:spTgt spid="501"/>
                                        </p:tgtEl>
                                        <p:attrNameLst>
                                          <p:attrName>style.visibility</p:attrName>
                                        </p:attrNameLst>
                                      </p:cBhvr>
                                      <p:to>
                                        <p:strVal val="hidden"/>
                                      </p:to>
                                    </p:set>
                                  </p:childTnLst>
                                </p:cTn>
                              </p:par>
                              <p:par>
                                <p:cTn id="4905" presetID="10" presetClass="entr" presetSubtype="0" fill="hold" grpId="10" nodeType="withEffect">
                                  <p:stCondLst>
                                    <p:cond delay="0"/>
                                  </p:stCondLst>
                                  <p:childTnLst>
                                    <p:set>
                                      <p:cBhvr>
                                        <p:cTn id="4906" dur="1" fill="hold">
                                          <p:stCondLst>
                                            <p:cond delay="0"/>
                                          </p:stCondLst>
                                        </p:cTn>
                                        <p:tgtEl>
                                          <p:spTgt spid="509"/>
                                        </p:tgtEl>
                                        <p:attrNameLst>
                                          <p:attrName>style.visibility</p:attrName>
                                        </p:attrNameLst>
                                      </p:cBhvr>
                                      <p:to>
                                        <p:strVal val="visible"/>
                                      </p:to>
                                    </p:set>
                                    <p:animEffect transition="in" filter="fade">
                                      <p:cBhvr>
                                        <p:cTn id="4907" dur="500"/>
                                        <p:tgtEl>
                                          <p:spTgt spid="509"/>
                                        </p:tgtEl>
                                      </p:cBhvr>
                                    </p:animEffect>
                                  </p:childTnLst>
                                </p:cTn>
                              </p:par>
                            </p:childTnLst>
                          </p:cTn>
                        </p:par>
                      </p:childTnLst>
                    </p:cTn>
                  </p:par>
                </p:childTnLst>
              </p:cTn>
              <p:nextCondLst>
                <p:cond evt="onClick" delay="0">
                  <p:tgtEl>
                    <p:spTgt spid="546"/>
                  </p:tgtEl>
                </p:cond>
              </p:nextCondLst>
            </p:seq>
            <p:seq concurrent="1" nextAc="seek">
              <p:cTn id="4908" restart="whenNotActive" fill="hold" evtFilter="cancelBubble" nodeType="interactiveSeq">
                <p:stCondLst>
                  <p:cond evt="onClick" delay="0">
                    <p:tgtEl>
                      <p:spTgt spid="547"/>
                    </p:tgtEl>
                  </p:cond>
                </p:stCondLst>
                <p:endSync evt="end" delay="0">
                  <p:rtn val="all"/>
                </p:endSync>
                <p:childTnLst>
                  <p:par>
                    <p:cTn id="4909" fill="hold">
                      <p:stCondLst>
                        <p:cond delay="0"/>
                      </p:stCondLst>
                      <p:childTnLst>
                        <p:par>
                          <p:cTn id="4910" fill="hold">
                            <p:stCondLst>
                              <p:cond delay="0"/>
                            </p:stCondLst>
                            <p:childTnLst>
                              <p:par>
                                <p:cTn id="4911" presetID="1" presetClass="exit" presetSubtype="0" fill="hold" grpId="1" nodeType="clickEffect">
                                  <p:stCondLst>
                                    <p:cond delay="0"/>
                                  </p:stCondLst>
                                  <p:childTnLst>
                                    <p:set>
                                      <p:cBhvr>
                                        <p:cTn id="4912" dur="1" fill="hold">
                                          <p:stCondLst>
                                            <p:cond delay="0"/>
                                          </p:stCondLst>
                                        </p:cTn>
                                        <p:tgtEl>
                                          <p:spTgt spid="547"/>
                                        </p:tgtEl>
                                        <p:attrNameLst>
                                          <p:attrName>style.visibility</p:attrName>
                                        </p:attrNameLst>
                                      </p:cBhvr>
                                      <p:to>
                                        <p:strVal val="hidden"/>
                                      </p:to>
                                    </p:set>
                                  </p:childTnLst>
                                </p:cTn>
                              </p:par>
                              <p:par>
                                <p:cTn id="4913" presetID="1" presetClass="exit" presetSubtype="0" fill="hold" grpId="5" nodeType="withEffect">
                                  <p:stCondLst>
                                    <p:cond delay="0"/>
                                  </p:stCondLst>
                                  <p:childTnLst>
                                    <p:set>
                                      <p:cBhvr>
                                        <p:cTn id="4914" dur="1" fill="hold">
                                          <p:stCondLst>
                                            <p:cond delay="0"/>
                                          </p:stCondLst>
                                        </p:cTn>
                                        <p:tgtEl>
                                          <p:spTgt spid="501"/>
                                        </p:tgtEl>
                                        <p:attrNameLst>
                                          <p:attrName>style.visibility</p:attrName>
                                        </p:attrNameLst>
                                      </p:cBhvr>
                                      <p:to>
                                        <p:strVal val="hidden"/>
                                      </p:to>
                                    </p:set>
                                  </p:childTnLst>
                                </p:cTn>
                              </p:par>
                              <p:par>
                                <p:cTn id="4915" presetID="10" presetClass="entr" presetSubtype="0" fill="hold" grpId="11" nodeType="withEffect">
                                  <p:stCondLst>
                                    <p:cond delay="0"/>
                                  </p:stCondLst>
                                  <p:childTnLst>
                                    <p:set>
                                      <p:cBhvr>
                                        <p:cTn id="4916" dur="1" fill="hold">
                                          <p:stCondLst>
                                            <p:cond delay="0"/>
                                          </p:stCondLst>
                                        </p:cTn>
                                        <p:tgtEl>
                                          <p:spTgt spid="509"/>
                                        </p:tgtEl>
                                        <p:attrNameLst>
                                          <p:attrName>style.visibility</p:attrName>
                                        </p:attrNameLst>
                                      </p:cBhvr>
                                      <p:to>
                                        <p:strVal val="visible"/>
                                      </p:to>
                                    </p:set>
                                    <p:animEffect transition="in" filter="fade">
                                      <p:cBhvr>
                                        <p:cTn id="4917" dur="500"/>
                                        <p:tgtEl>
                                          <p:spTgt spid="509"/>
                                        </p:tgtEl>
                                      </p:cBhvr>
                                    </p:animEffect>
                                  </p:childTnLst>
                                </p:cTn>
                              </p:par>
                            </p:childTnLst>
                          </p:cTn>
                        </p:par>
                      </p:childTnLst>
                    </p:cTn>
                  </p:par>
                </p:childTnLst>
              </p:cTn>
              <p:nextCondLst>
                <p:cond evt="onClick" delay="0">
                  <p:tgtEl>
                    <p:spTgt spid="547"/>
                  </p:tgtEl>
                </p:cond>
              </p:nextCondLst>
            </p:seq>
            <p:seq concurrent="1" nextAc="seek">
              <p:cTn id="4918" restart="whenNotActive" fill="hold" evtFilter="cancelBubble" nodeType="interactiveSeq">
                <p:stCondLst>
                  <p:cond evt="onClick" delay="0">
                    <p:tgtEl>
                      <p:spTgt spid="549"/>
                    </p:tgtEl>
                  </p:cond>
                </p:stCondLst>
                <p:endSync evt="end" delay="0">
                  <p:rtn val="all"/>
                </p:endSync>
                <p:childTnLst>
                  <p:par>
                    <p:cTn id="4919" fill="hold">
                      <p:stCondLst>
                        <p:cond delay="0"/>
                      </p:stCondLst>
                      <p:childTnLst>
                        <p:par>
                          <p:cTn id="4920" fill="hold">
                            <p:stCondLst>
                              <p:cond delay="0"/>
                            </p:stCondLst>
                            <p:childTnLst>
                              <p:par>
                                <p:cTn id="4921" presetID="1" presetClass="entr" presetSubtype="0" fill="hold" grpId="0" nodeType="clickEffect">
                                  <p:stCondLst>
                                    <p:cond delay="0"/>
                                  </p:stCondLst>
                                  <p:childTnLst>
                                    <p:set>
                                      <p:cBhvr>
                                        <p:cTn id="4922" dur="1" fill="hold">
                                          <p:stCondLst>
                                            <p:cond delay="0"/>
                                          </p:stCondLst>
                                        </p:cTn>
                                        <p:tgtEl>
                                          <p:spTgt spid="555"/>
                                        </p:tgtEl>
                                        <p:attrNameLst>
                                          <p:attrName>style.visibility</p:attrName>
                                        </p:attrNameLst>
                                      </p:cBhvr>
                                      <p:to>
                                        <p:strVal val="visible"/>
                                      </p:to>
                                    </p:set>
                                  </p:childTnLst>
                                </p:cTn>
                              </p:par>
                              <p:par>
                                <p:cTn id="4923" presetID="1" presetClass="entr" presetSubtype="0" fill="hold" grpId="2" nodeType="withEffect">
                                  <p:stCondLst>
                                    <p:cond delay="0"/>
                                  </p:stCondLst>
                                  <p:childTnLst>
                                    <p:set>
                                      <p:cBhvr>
                                        <p:cTn id="4924" dur="1" fill="hold">
                                          <p:stCondLst>
                                            <p:cond delay="0"/>
                                          </p:stCondLst>
                                        </p:cTn>
                                        <p:tgtEl>
                                          <p:spTgt spid="564"/>
                                        </p:tgtEl>
                                        <p:attrNameLst>
                                          <p:attrName>style.visibility</p:attrName>
                                        </p:attrNameLst>
                                      </p:cBhvr>
                                      <p:to>
                                        <p:strVal val="visible"/>
                                      </p:to>
                                    </p:set>
                                  </p:childTnLst>
                                </p:cTn>
                              </p:par>
                              <p:par>
                                <p:cTn id="4925" presetID="10" presetClass="exit" presetSubtype="0" fill="hold" grpId="5" nodeType="withEffect">
                                  <p:stCondLst>
                                    <p:cond delay="0"/>
                                  </p:stCondLst>
                                  <p:childTnLst>
                                    <p:animEffect transition="out" filter="fade">
                                      <p:cBhvr>
                                        <p:cTn id="4926" dur="500"/>
                                        <p:tgtEl>
                                          <p:spTgt spid="571"/>
                                        </p:tgtEl>
                                      </p:cBhvr>
                                    </p:animEffect>
                                    <p:set>
                                      <p:cBhvr>
                                        <p:cTn id="4927"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49"/>
                  </p:tgtEl>
                </p:cond>
              </p:nextCondLst>
            </p:seq>
            <p:seq concurrent="1" nextAc="seek">
              <p:cTn id="4928" restart="whenNotActive" fill="hold" evtFilter="cancelBubble" nodeType="interactiveSeq">
                <p:stCondLst>
                  <p:cond evt="onClick" delay="0">
                    <p:tgtEl>
                      <p:spTgt spid="550"/>
                    </p:tgtEl>
                  </p:cond>
                </p:stCondLst>
                <p:endSync evt="end" delay="0">
                  <p:rtn val="all"/>
                </p:endSync>
                <p:childTnLst>
                  <p:par>
                    <p:cTn id="4929" fill="hold">
                      <p:stCondLst>
                        <p:cond delay="0"/>
                      </p:stCondLst>
                      <p:childTnLst>
                        <p:par>
                          <p:cTn id="4930" fill="hold">
                            <p:stCondLst>
                              <p:cond delay="0"/>
                            </p:stCondLst>
                            <p:childTnLst>
                              <p:par>
                                <p:cTn id="4931" presetID="1" presetClass="entr" presetSubtype="0" fill="hold" grpId="0" nodeType="clickEffect">
                                  <p:stCondLst>
                                    <p:cond delay="0"/>
                                  </p:stCondLst>
                                  <p:childTnLst>
                                    <p:set>
                                      <p:cBhvr>
                                        <p:cTn id="4932" dur="1" fill="hold">
                                          <p:stCondLst>
                                            <p:cond delay="0"/>
                                          </p:stCondLst>
                                        </p:cTn>
                                        <p:tgtEl>
                                          <p:spTgt spid="556"/>
                                        </p:tgtEl>
                                        <p:attrNameLst>
                                          <p:attrName>style.visibility</p:attrName>
                                        </p:attrNameLst>
                                      </p:cBhvr>
                                      <p:to>
                                        <p:strVal val="visible"/>
                                      </p:to>
                                    </p:set>
                                  </p:childTnLst>
                                </p:cTn>
                              </p:par>
                              <p:par>
                                <p:cTn id="4933" presetID="10" presetClass="exit" presetSubtype="0" fill="hold" grpId="4" nodeType="withEffect">
                                  <p:stCondLst>
                                    <p:cond delay="0"/>
                                  </p:stCondLst>
                                  <p:childTnLst>
                                    <p:animEffect transition="out" filter="fade">
                                      <p:cBhvr>
                                        <p:cTn id="4934" dur="500"/>
                                        <p:tgtEl>
                                          <p:spTgt spid="571"/>
                                        </p:tgtEl>
                                      </p:cBhvr>
                                    </p:animEffect>
                                    <p:set>
                                      <p:cBhvr>
                                        <p:cTn id="4935"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0"/>
                  </p:tgtEl>
                </p:cond>
              </p:nextCondLst>
            </p:seq>
            <p:seq concurrent="1" nextAc="seek">
              <p:cTn id="4936" restart="whenNotActive" fill="hold" evtFilter="cancelBubble" nodeType="interactiveSeq">
                <p:stCondLst>
                  <p:cond evt="onClick" delay="0">
                    <p:tgtEl>
                      <p:spTgt spid="551"/>
                    </p:tgtEl>
                  </p:cond>
                </p:stCondLst>
                <p:endSync evt="end" delay="0">
                  <p:rtn val="all"/>
                </p:endSync>
                <p:childTnLst>
                  <p:par>
                    <p:cTn id="4937" fill="hold">
                      <p:stCondLst>
                        <p:cond delay="0"/>
                      </p:stCondLst>
                      <p:childTnLst>
                        <p:par>
                          <p:cTn id="4938" fill="hold">
                            <p:stCondLst>
                              <p:cond delay="0"/>
                            </p:stCondLst>
                            <p:childTnLst>
                              <p:par>
                                <p:cTn id="4939" presetID="1" presetClass="entr" presetSubtype="0" fill="hold" grpId="1" nodeType="clickEffect">
                                  <p:stCondLst>
                                    <p:cond delay="0"/>
                                  </p:stCondLst>
                                  <p:childTnLst>
                                    <p:set>
                                      <p:cBhvr>
                                        <p:cTn id="4940" dur="1" fill="hold">
                                          <p:stCondLst>
                                            <p:cond delay="0"/>
                                          </p:stCondLst>
                                        </p:cTn>
                                        <p:tgtEl>
                                          <p:spTgt spid="557"/>
                                        </p:tgtEl>
                                        <p:attrNameLst>
                                          <p:attrName>style.visibility</p:attrName>
                                        </p:attrNameLst>
                                      </p:cBhvr>
                                      <p:to>
                                        <p:strVal val="visible"/>
                                      </p:to>
                                    </p:set>
                                  </p:childTnLst>
                                </p:cTn>
                              </p:par>
                              <p:par>
                                <p:cTn id="4941" presetID="10" presetClass="exit" presetSubtype="0" fill="hold" grpId="3" nodeType="withEffect">
                                  <p:stCondLst>
                                    <p:cond delay="0"/>
                                  </p:stCondLst>
                                  <p:childTnLst>
                                    <p:animEffect transition="out" filter="fade">
                                      <p:cBhvr>
                                        <p:cTn id="4942" dur="500"/>
                                        <p:tgtEl>
                                          <p:spTgt spid="571"/>
                                        </p:tgtEl>
                                      </p:cBhvr>
                                    </p:animEffect>
                                    <p:set>
                                      <p:cBhvr>
                                        <p:cTn id="4943"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1"/>
                  </p:tgtEl>
                </p:cond>
              </p:nextCondLst>
            </p:seq>
            <p:seq concurrent="1" nextAc="seek">
              <p:cTn id="4944" restart="whenNotActive" fill="hold" evtFilter="cancelBubble" nodeType="interactiveSeq">
                <p:stCondLst>
                  <p:cond evt="onClick" delay="0">
                    <p:tgtEl>
                      <p:spTgt spid="553"/>
                    </p:tgtEl>
                  </p:cond>
                </p:stCondLst>
                <p:endSync evt="end" delay="0">
                  <p:rtn val="all"/>
                </p:endSync>
                <p:childTnLst>
                  <p:par>
                    <p:cTn id="4945" fill="hold">
                      <p:stCondLst>
                        <p:cond delay="0"/>
                      </p:stCondLst>
                      <p:childTnLst>
                        <p:par>
                          <p:cTn id="4946" fill="hold">
                            <p:stCondLst>
                              <p:cond delay="0"/>
                            </p:stCondLst>
                            <p:childTnLst>
                              <p:par>
                                <p:cTn id="4947" presetID="1" presetClass="entr" presetSubtype="0" fill="hold" grpId="0" nodeType="clickEffect">
                                  <p:stCondLst>
                                    <p:cond delay="0"/>
                                  </p:stCondLst>
                                  <p:childTnLst>
                                    <p:set>
                                      <p:cBhvr>
                                        <p:cTn id="4948" dur="1" fill="hold">
                                          <p:stCondLst>
                                            <p:cond delay="0"/>
                                          </p:stCondLst>
                                        </p:cTn>
                                        <p:tgtEl>
                                          <p:spTgt spid="559"/>
                                        </p:tgtEl>
                                        <p:attrNameLst>
                                          <p:attrName>style.visibility</p:attrName>
                                        </p:attrNameLst>
                                      </p:cBhvr>
                                      <p:to>
                                        <p:strVal val="visible"/>
                                      </p:to>
                                    </p:set>
                                  </p:childTnLst>
                                </p:cTn>
                              </p:par>
                              <p:par>
                                <p:cTn id="4949" presetID="1" presetClass="entr" presetSubtype="0" fill="hold" grpId="0" nodeType="withEffect">
                                  <p:stCondLst>
                                    <p:cond delay="0"/>
                                  </p:stCondLst>
                                  <p:childTnLst>
                                    <p:set>
                                      <p:cBhvr>
                                        <p:cTn id="4950" dur="1" fill="hold">
                                          <p:stCondLst>
                                            <p:cond delay="0"/>
                                          </p:stCondLst>
                                        </p:cTn>
                                        <p:tgtEl>
                                          <p:spTgt spid="566"/>
                                        </p:tgtEl>
                                        <p:attrNameLst>
                                          <p:attrName>style.visibility</p:attrName>
                                        </p:attrNameLst>
                                      </p:cBhvr>
                                      <p:to>
                                        <p:strVal val="visible"/>
                                      </p:to>
                                    </p:set>
                                  </p:childTnLst>
                                </p:cTn>
                              </p:par>
                              <p:par>
                                <p:cTn id="4951" presetID="10" presetClass="exit" presetSubtype="0" fill="hold" grpId="2" nodeType="withEffect">
                                  <p:stCondLst>
                                    <p:cond delay="0"/>
                                  </p:stCondLst>
                                  <p:childTnLst>
                                    <p:animEffect transition="out" filter="fade">
                                      <p:cBhvr>
                                        <p:cTn id="4952" dur="500"/>
                                        <p:tgtEl>
                                          <p:spTgt spid="571"/>
                                        </p:tgtEl>
                                      </p:cBhvr>
                                    </p:animEffect>
                                    <p:set>
                                      <p:cBhvr>
                                        <p:cTn id="4953"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3"/>
                  </p:tgtEl>
                </p:cond>
              </p:nextCondLst>
            </p:seq>
            <p:seq concurrent="1" nextAc="seek">
              <p:cTn id="4954" restart="whenNotActive" fill="hold" evtFilter="cancelBubble" nodeType="interactiveSeq">
                <p:stCondLst>
                  <p:cond evt="onClick" delay="0">
                    <p:tgtEl>
                      <p:spTgt spid="554"/>
                    </p:tgtEl>
                  </p:cond>
                </p:stCondLst>
                <p:endSync evt="end" delay="0">
                  <p:rtn val="all"/>
                </p:endSync>
                <p:childTnLst>
                  <p:par>
                    <p:cTn id="4955" fill="hold">
                      <p:stCondLst>
                        <p:cond delay="0"/>
                      </p:stCondLst>
                      <p:childTnLst>
                        <p:par>
                          <p:cTn id="4956" fill="hold">
                            <p:stCondLst>
                              <p:cond delay="0"/>
                            </p:stCondLst>
                            <p:childTnLst>
                              <p:par>
                                <p:cTn id="4957" presetID="1" presetClass="entr" presetSubtype="0" fill="hold" grpId="0" nodeType="clickEffect">
                                  <p:stCondLst>
                                    <p:cond delay="0"/>
                                  </p:stCondLst>
                                  <p:childTnLst>
                                    <p:set>
                                      <p:cBhvr>
                                        <p:cTn id="4958" dur="1" fill="hold">
                                          <p:stCondLst>
                                            <p:cond delay="0"/>
                                          </p:stCondLst>
                                        </p:cTn>
                                        <p:tgtEl>
                                          <p:spTgt spid="560"/>
                                        </p:tgtEl>
                                        <p:attrNameLst>
                                          <p:attrName>style.visibility</p:attrName>
                                        </p:attrNameLst>
                                      </p:cBhvr>
                                      <p:to>
                                        <p:strVal val="visible"/>
                                      </p:to>
                                    </p:set>
                                  </p:childTnLst>
                                </p:cTn>
                              </p:par>
                              <p:par>
                                <p:cTn id="4959" presetID="1" presetClass="entr" presetSubtype="0" fill="hold" grpId="0" nodeType="withEffect">
                                  <p:stCondLst>
                                    <p:cond delay="0"/>
                                  </p:stCondLst>
                                  <p:childTnLst>
                                    <p:set>
                                      <p:cBhvr>
                                        <p:cTn id="4960" dur="1" fill="hold">
                                          <p:stCondLst>
                                            <p:cond delay="0"/>
                                          </p:stCondLst>
                                        </p:cTn>
                                        <p:tgtEl>
                                          <p:spTgt spid="564"/>
                                        </p:tgtEl>
                                        <p:attrNameLst>
                                          <p:attrName>style.visibility</p:attrName>
                                        </p:attrNameLst>
                                      </p:cBhvr>
                                      <p:to>
                                        <p:strVal val="visible"/>
                                      </p:to>
                                    </p:set>
                                  </p:childTnLst>
                                </p:cTn>
                              </p:par>
                              <p:par>
                                <p:cTn id="4961" presetID="10" presetClass="exit" presetSubtype="0" fill="hold" grpId="1" nodeType="withEffect">
                                  <p:stCondLst>
                                    <p:cond delay="0"/>
                                  </p:stCondLst>
                                  <p:childTnLst>
                                    <p:animEffect transition="out" filter="fade">
                                      <p:cBhvr>
                                        <p:cTn id="4962" dur="500"/>
                                        <p:tgtEl>
                                          <p:spTgt spid="571"/>
                                        </p:tgtEl>
                                      </p:cBhvr>
                                    </p:animEffect>
                                    <p:set>
                                      <p:cBhvr>
                                        <p:cTn id="4963"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4"/>
                  </p:tgtEl>
                </p:cond>
              </p:nextCondLst>
            </p:seq>
            <p:seq concurrent="1" nextAc="seek">
              <p:cTn id="4964" restart="whenNotActive" fill="hold" evtFilter="cancelBubble" nodeType="interactiveSeq">
                <p:stCondLst>
                  <p:cond evt="onClick" delay="0">
                    <p:tgtEl>
                      <p:spTgt spid="552"/>
                    </p:tgtEl>
                  </p:cond>
                </p:stCondLst>
                <p:endSync evt="end" delay="0">
                  <p:rtn val="all"/>
                </p:endSync>
                <p:childTnLst>
                  <p:par>
                    <p:cTn id="4965" fill="hold">
                      <p:stCondLst>
                        <p:cond delay="0"/>
                      </p:stCondLst>
                      <p:childTnLst>
                        <p:par>
                          <p:cTn id="4966" fill="hold">
                            <p:stCondLst>
                              <p:cond delay="0"/>
                            </p:stCondLst>
                            <p:childTnLst>
                              <p:par>
                                <p:cTn id="4967" presetID="1" presetClass="entr" presetSubtype="0" fill="hold" grpId="0" nodeType="clickEffect">
                                  <p:stCondLst>
                                    <p:cond delay="0"/>
                                  </p:stCondLst>
                                  <p:childTnLst>
                                    <p:set>
                                      <p:cBhvr>
                                        <p:cTn id="4968" dur="1" fill="hold">
                                          <p:stCondLst>
                                            <p:cond delay="0"/>
                                          </p:stCondLst>
                                        </p:cTn>
                                        <p:tgtEl>
                                          <p:spTgt spid="558"/>
                                        </p:tgtEl>
                                        <p:attrNameLst>
                                          <p:attrName>style.visibility</p:attrName>
                                        </p:attrNameLst>
                                      </p:cBhvr>
                                      <p:to>
                                        <p:strVal val="visible"/>
                                      </p:to>
                                    </p:set>
                                  </p:childTnLst>
                                </p:cTn>
                              </p:par>
                              <p:par>
                                <p:cTn id="4969" presetID="1" presetClass="entr" presetSubtype="0" fill="hold" grpId="1" nodeType="withEffect">
                                  <p:stCondLst>
                                    <p:cond delay="0"/>
                                  </p:stCondLst>
                                  <p:childTnLst>
                                    <p:set>
                                      <p:cBhvr>
                                        <p:cTn id="4970" dur="1" fill="hold">
                                          <p:stCondLst>
                                            <p:cond delay="0"/>
                                          </p:stCondLst>
                                        </p:cTn>
                                        <p:tgtEl>
                                          <p:spTgt spid="564"/>
                                        </p:tgtEl>
                                        <p:attrNameLst>
                                          <p:attrName>style.visibility</p:attrName>
                                        </p:attrNameLst>
                                      </p:cBhvr>
                                      <p:to>
                                        <p:strVal val="visible"/>
                                      </p:to>
                                    </p:set>
                                  </p:childTnLst>
                                </p:cTn>
                              </p:par>
                              <p:par>
                                <p:cTn id="4971" presetID="10" presetClass="exit" presetSubtype="0" fill="hold" grpId="0" nodeType="withEffect">
                                  <p:stCondLst>
                                    <p:cond delay="0"/>
                                  </p:stCondLst>
                                  <p:childTnLst>
                                    <p:animEffect transition="out" filter="fade">
                                      <p:cBhvr>
                                        <p:cTn id="4972" dur="500"/>
                                        <p:tgtEl>
                                          <p:spTgt spid="571"/>
                                        </p:tgtEl>
                                      </p:cBhvr>
                                    </p:animEffect>
                                    <p:set>
                                      <p:cBhvr>
                                        <p:cTn id="4973"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2"/>
                  </p:tgtEl>
                </p:cond>
              </p:nextCondLst>
            </p:seq>
            <p:seq concurrent="1" nextAc="seek">
              <p:cTn id="4974" restart="whenNotActive" fill="hold" evtFilter="cancelBubble" nodeType="interactiveSeq">
                <p:stCondLst>
                  <p:cond evt="onClick" delay="0">
                    <p:tgtEl>
                      <p:spTgt spid="560"/>
                    </p:tgtEl>
                  </p:cond>
                </p:stCondLst>
                <p:endSync evt="end" delay="0">
                  <p:rtn val="all"/>
                </p:endSync>
                <p:childTnLst>
                  <p:par>
                    <p:cTn id="4975" fill="hold">
                      <p:stCondLst>
                        <p:cond delay="0"/>
                      </p:stCondLst>
                      <p:childTnLst>
                        <p:par>
                          <p:cTn id="4976" fill="hold">
                            <p:stCondLst>
                              <p:cond delay="0"/>
                            </p:stCondLst>
                            <p:childTnLst>
                              <p:par>
                                <p:cTn id="4977" presetID="1" presetClass="exit" presetSubtype="0" fill="hold" grpId="1" nodeType="clickEffect">
                                  <p:stCondLst>
                                    <p:cond delay="0"/>
                                  </p:stCondLst>
                                  <p:childTnLst>
                                    <p:set>
                                      <p:cBhvr>
                                        <p:cTn id="4978" dur="1" fill="hold">
                                          <p:stCondLst>
                                            <p:cond delay="0"/>
                                          </p:stCondLst>
                                        </p:cTn>
                                        <p:tgtEl>
                                          <p:spTgt spid="560"/>
                                        </p:tgtEl>
                                        <p:attrNameLst>
                                          <p:attrName>style.visibility</p:attrName>
                                        </p:attrNameLst>
                                      </p:cBhvr>
                                      <p:to>
                                        <p:strVal val="hidden"/>
                                      </p:to>
                                    </p:set>
                                  </p:childTnLst>
                                </p:cTn>
                              </p:par>
                              <p:par>
                                <p:cTn id="4979" presetID="1" presetClass="exit" presetSubtype="0" fill="hold" grpId="3" nodeType="withEffect">
                                  <p:stCondLst>
                                    <p:cond delay="0"/>
                                  </p:stCondLst>
                                  <p:childTnLst>
                                    <p:set>
                                      <p:cBhvr>
                                        <p:cTn id="4980" dur="1" fill="hold">
                                          <p:stCondLst>
                                            <p:cond delay="0"/>
                                          </p:stCondLst>
                                        </p:cTn>
                                        <p:tgtEl>
                                          <p:spTgt spid="564"/>
                                        </p:tgtEl>
                                        <p:attrNameLst>
                                          <p:attrName>style.visibility</p:attrName>
                                        </p:attrNameLst>
                                      </p:cBhvr>
                                      <p:to>
                                        <p:strVal val="hidden"/>
                                      </p:to>
                                    </p:set>
                                  </p:childTnLst>
                                </p:cTn>
                              </p:par>
                              <p:par>
                                <p:cTn id="4981" presetID="10" presetClass="entr" presetSubtype="0" fill="hold" grpId="6" nodeType="withEffect">
                                  <p:stCondLst>
                                    <p:cond delay="0"/>
                                  </p:stCondLst>
                                  <p:childTnLst>
                                    <p:set>
                                      <p:cBhvr>
                                        <p:cTn id="4982" dur="1" fill="hold">
                                          <p:stCondLst>
                                            <p:cond delay="0"/>
                                          </p:stCondLst>
                                        </p:cTn>
                                        <p:tgtEl>
                                          <p:spTgt spid="571"/>
                                        </p:tgtEl>
                                        <p:attrNameLst>
                                          <p:attrName>style.visibility</p:attrName>
                                        </p:attrNameLst>
                                      </p:cBhvr>
                                      <p:to>
                                        <p:strVal val="visible"/>
                                      </p:to>
                                    </p:set>
                                    <p:animEffect transition="in" filter="fade">
                                      <p:cBhvr>
                                        <p:cTn id="4983" dur="500"/>
                                        <p:tgtEl>
                                          <p:spTgt spid="571"/>
                                        </p:tgtEl>
                                      </p:cBhvr>
                                    </p:animEffect>
                                  </p:childTnLst>
                                </p:cTn>
                              </p:par>
                            </p:childTnLst>
                          </p:cTn>
                        </p:par>
                      </p:childTnLst>
                    </p:cTn>
                  </p:par>
                </p:childTnLst>
              </p:cTn>
              <p:nextCondLst>
                <p:cond evt="onClick" delay="0">
                  <p:tgtEl>
                    <p:spTgt spid="560"/>
                  </p:tgtEl>
                </p:cond>
              </p:nextCondLst>
            </p:seq>
            <p:seq concurrent="1" nextAc="seek">
              <p:cTn id="4984" restart="whenNotActive" fill="hold" evtFilter="cancelBubble" nodeType="interactiveSeq">
                <p:stCondLst>
                  <p:cond evt="onClick" delay="0">
                    <p:tgtEl>
                      <p:spTgt spid="555"/>
                    </p:tgtEl>
                  </p:cond>
                </p:stCondLst>
                <p:endSync evt="end" delay="0">
                  <p:rtn val="all"/>
                </p:endSync>
                <p:childTnLst>
                  <p:par>
                    <p:cTn id="4985" fill="hold">
                      <p:stCondLst>
                        <p:cond delay="0"/>
                      </p:stCondLst>
                      <p:childTnLst>
                        <p:par>
                          <p:cTn id="4986" fill="hold">
                            <p:stCondLst>
                              <p:cond delay="0"/>
                            </p:stCondLst>
                            <p:childTnLst>
                              <p:par>
                                <p:cTn id="4987" presetID="1" presetClass="exit" presetSubtype="0" fill="hold" grpId="1" nodeType="clickEffect">
                                  <p:stCondLst>
                                    <p:cond delay="0"/>
                                  </p:stCondLst>
                                  <p:childTnLst>
                                    <p:set>
                                      <p:cBhvr>
                                        <p:cTn id="4988" dur="1" fill="hold">
                                          <p:stCondLst>
                                            <p:cond delay="0"/>
                                          </p:stCondLst>
                                        </p:cTn>
                                        <p:tgtEl>
                                          <p:spTgt spid="555"/>
                                        </p:tgtEl>
                                        <p:attrNameLst>
                                          <p:attrName>style.visibility</p:attrName>
                                        </p:attrNameLst>
                                      </p:cBhvr>
                                      <p:to>
                                        <p:strVal val="hidden"/>
                                      </p:to>
                                    </p:set>
                                  </p:childTnLst>
                                </p:cTn>
                              </p:par>
                              <p:par>
                                <p:cTn id="4989" presetID="1" presetClass="exit" presetSubtype="0" fill="hold" grpId="4" nodeType="withEffect">
                                  <p:stCondLst>
                                    <p:cond delay="0"/>
                                  </p:stCondLst>
                                  <p:childTnLst>
                                    <p:set>
                                      <p:cBhvr>
                                        <p:cTn id="4990" dur="1" fill="hold">
                                          <p:stCondLst>
                                            <p:cond delay="0"/>
                                          </p:stCondLst>
                                        </p:cTn>
                                        <p:tgtEl>
                                          <p:spTgt spid="564"/>
                                        </p:tgtEl>
                                        <p:attrNameLst>
                                          <p:attrName>style.visibility</p:attrName>
                                        </p:attrNameLst>
                                      </p:cBhvr>
                                      <p:to>
                                        <p:strVal val="hidden"/>
                                      </p:to>
                                    </p:set>
                                  </p:childTnLst>
                                </p:cTn>
                              </p:par>
                              <p:par>
                                <p:cTn id="4991" presetID="10" presetClass="entr" presetSubtype="0" fill="hold" grpId="7" nodeType="withEffect">
                                  <p:stCondLst>
                                    <p:cond delay="0"/>
                                  </p:stCondLst>
                                  <p:childTnLst>
                                    <p:set>
                                      <p:cBhvr>
                                        <p:cTn id="4992" dur="1" fill="hold">
                                          <p:stCondLst>
                                            <p:cond delay="0"/>
                                          </p:stCondLst>
                                        </p:cTn>
                                        <p:tgtEl>
                                          <p:spTgt spid="571"/>
                                        </p:tgtEl>
                                        <p:attrNameLst>
                                          <p:attrName>style.visibility</p:attrName>
                                        </p:attrNameLst>
                                      </p:cBhvr>
                                      <p:to>
                                        <p:strVal val="visible"/>
                                      </p:to>
                                    </p:set>
                                    <p:animEffect transition="in" filter="fade">
                                      <p:cBhvr>
                                        <p:cTn id="4993" dur="500"/>
                                        <p:tgtEl>
                                          <p:spTgt spid="571"/>
                                        </p:tgtEl>
                                      </p:cBhvr>
                                    </p:animEffect>
                                  </p:childTnLst>
                                </p:cTn>
                              </p:par>
                            </p:childTnLst>
                          </p:cTn>
                        </p:par>
                      </p:childTnLst>
                    </p:cTn>
                  </p:par>
                </p:childTnLst>
              </p:cTn>
              <p:nextCondLst>
                <p:cond evt="onClick" delay="0">
                  <p:tgtEl>
                    <p:spTgt spid="555"/>
                  </p:tgtEl>
                </p:cond>
              </p:nextCondLst>
            </p:seq>
            <p:seq concurrent="1" nextAc="seek">
              <p:cTn id="4994" restart="whenNotActive" fill="hold" evtFilter="cancelBubble" nodeType="interactiveSeq">
                <p:stCondLst>
                  <p:cond evt="onClick" delay="0">
                    <p:tgtEl>
                      <p:spTgt spid="556"/>
                    </p:tgtEl>
                  </p:cond>
                </p:stCondLst>
                <p:endSync evt="end" delay="0">
                  <p:rtn val="all"/>
                </p:endSync>
                <p:childTnLst>
                  <p:par>
                    <p:cTn id="4995" fill="hold">
                      <p:stCondLst>
                        <p:cond delay="0"/>
                      </p:stCondLst>
                      <p:childTnLst>
                        <p:par>
                          <p:cTn id="4996" fill="hold">
                            <p:stCondLst>
                              <p:cond delay="0"/>
                            </p:stCondLst>
                            <p:childTnLst>
                              <p:par>
                                <p:cTn id="4997" presetID="1" presetClass="exit" presetSubtype="0" fill="hold" grpId="1" nodeType="clickEffect">
                                  <p:stCondLst>
                                    <p:cond delay="0"/>
                                  </p:stCondLst>
                                  <p:childTnLst>
                                    <p:set>
                                      <p:cBhvr>
                                        <p:cTn id="4998" dur="1" fill="hold">
                                          <p:stCondLst>
                                            <p:cond delay="0"/>
                                          </p:stCondLst>
                                        </p:cTn>
                                        <p:tgtEl>
                                          <p:spTgt spid="556"/>
                                        </p:tgtEl>
                                        <p:attrNameLst>
                                          <p:attrName>style.visibility</p:attrName>
                                        </p:attrNameLst>
                                      </p:cBhvr>
                                      <p:to>
                                        <p:strVal val="hidden"/>
                                      </p:to>
                                    </p:set>
                                  </p:childTnLst>
                                </p:cTn>
                              </p:par>
                              <p:par>
                                <p:cTn id="4999" presetID="10" presetClass="entr" presetSubtype="0" fill="hold" grpId="10" nodeType="withEffect">
                                  <p:stCondLst>
                                    <p:cond delay="0"/>
                                  </p:stCondLst>
                                  <p:childTnLst>
                                    <p:set>
                                      <p:cBhvr>
                                        <p:cTn id="5000" dur="1" fill="hold">
                                          <p:stCondLst>
                                            <p:cond delay="0"/>
                                          </p:stCondLst>
                                        </p:cTn>
                                        <p:tgtEl>
                                          <p:spTgt spid="571"/>
                                        </p:tgtEl>
                                        <p:attrNameLst>
                                          <p:attrName>style.visibility</p:attrName>
                                        </p:attrNameLst>
                                      </p:cBhvr>
                                      <p:to>
                                        <p:strVal val="visible"/>
                                      </p:to>
                                    </p:set>
                                    <p:animEffect transition="in" filter="fade">
                                      <p:cBhvr>
                                        <p:cTn id="5001" dur="500"/>
                                        <p:tgtEl>
                                          <p:spTgt spid="571"/>
                                        </p:tgtEl>
                                      </p:cBhvr>
                                    </p:animEffect>
                                  </p:childTnLst>
                                </p:cTn>
                              </p:par>
                            </p:childTnLst>
                          </p:cTn>
                        </p:par>
                      </p:childTnLst>
                    </p:cTn>
                  </p:par>
                </p:childTnLst>
              </p:cTn>
              <p:nextCondLst>
                <p:cond evt="onClick" delay="0">
                  <p:tgtEl>
                    <p:spTgt spid="556"/>
                  </p:tgtEl>
                </p:cond>
              </p:nextCondLst>
            </p:seq>
            <p:seq concurrent="1" nextAc="seek">
              <p:cTn id="5002" restart="whenNotActive" fill="hold" evtFilter="cancelBubble" nodeType="interactiveSeq">
                <p:stCondLst>
                  <p:cond evt="onClick" delay="0">
                    <p:tgtEl>
                      <p:spTgt spid="557"/>
                    </p:tgtEl>
                  </p:cond>
                </p:stCondLst>
                <p:endSync evt="end" delay="0">
                  <p:rtn val="all"/>
                </p:endSync>
                <p:childTnLst>
                  <p:par>
                    <p:cTn id="5003" fill="hold">
                      <p:stCondLst>
                        <p:cond delay="0"/>
                      </p:stCondLst>
                      <p:childTnLst>
                        <p:par>
                          <p:cTn id="5004" fill="hold">
                            <p:stCondLst>
                              <p:cond delay="0"/>
                            </p:stCondLst>
                            <p:childTnLst>
                              <p:par>
                                <p:cTn id="5005" presetID="1" presetClass="exit" presetSubtype="0" fill="hold" grpId="0" nodeType="clickEffect">
                                  <p:stCondLst>
                                    <p:cond delay="0"/>
                                  </p:stCondLst>
                                  <p:childTnLst>
                                    <p:set>
                                      <p:cBhvr>
                                        <p:cTn id="5006" dur="1" fill="hold">
                                          <p:stCondLst>
                                            <p:cond delay="0"/>
                                          </p:stCondLst>
                                        </p:cTn>
                                        <p:tgtEl>
                                          <p:spTgt spid="557"/>
                                        </p:tgtEl>
                                        <p:attrNameLst>
                                          <p:attrName>style.visibility</p:attrName>
                                        </p:attrNameLst>
                                      </p:cBhvr>
                                      <p:to>
                                        <p:strVal val="hidden"/>
                                      </p:to>
                                    </p:set>
                                  </p:childTnLst>
                                </p:cTn>
                              </p:par>
                              <p:par>
                                <p:cTn id="5007" presetID="10" presetClass="entr" presetSubtype="0" fill="hold" grpId="9" nodeType="withEffect">
                                  <p:stCondLst>
                                    <p:cond delay="0"/>
                                  </p:stCondLst>
                                  <p:childTnLst>
                                    <p:set>
                                      <p:cBhvr>
                                        <p:cTn id="5008" dur="1" fill="hold">
                                          <p:stCondLst>
                                            <p:cond delay="0"/>
                                          </p:stCondLst>
                                        </p:cTn>
                                        <p:tgtEl>
                                          <p:spTgt spid="571"/>
                                        </p:tgtEl>
                                        <p:attrNameLst>
                                          <p:attrName>style.visibility</p:attrName>
                                        </p:attrNameLst>
                                      </p:cBhvr>
                                      <p:to>
                                        <p:strVal val="visible"/>
                                      </p:to>
                                    </p:set>
                                    <p:animEffect transition="in" filter="fade">
                                      <p:cBhvr>
                                        <p:cTn id="5009" dur="500"/>
                                        <p:tgtEl>
                                          <p:spTgt spid="571"/>
                                        </p:tgtEl>
                                      </p:cBhvr>
                                    </p:animEffect>
                                  </p:childTnLst>
                                </p:cTn>
                              </p:par>
                            </p:childTnLst>
                          </p:cTn>
                        </p:par>
                      </p:childTnLst>
                    </p:cTn>
                  </p:par>
                </p:childTnLst>
              </p:cTn>
              <p:nextCondLst>
                <p:cond evt="onClick" delay="0">
                  <p:tgtEl>
                    <p:spTgt spid="557"/>
                  </p:tgtEl>
                </p:cond>
              </p:nextCondLst>
            </p:seq>
            <p:seq concurrent="1" nextAc="seek">
              <p:cTn id="5010" restart="whenNotActive" fill="hold" evtFilter="cancelBubble" nodeType="interactiveSeq">
                <p:stCondLst>
                  <p:cond evt="onClick" delay="0">
                    <p:tgtEl>
                      <p:spTgt spid="558"/>
                    </p:tgtEl>
                  </p:cond>
                </p:stCondLst>
                <p:endSync evt="end" delay="0">
                  <p:rtn val="all"/>
                </p:endSync>
                <p:childTnLst>
                  <p:par>
                    <p:cTn id="5011" fill="hold">
                      <p:stCondLst>
                        <p:cond delay="0"/>
                      </p:stCondLst>
                      <p:childTnLst>
                        <p:par>
                          <p:cTn id="5012" fill="hold">
                            <p:stCondLst>
                              <p:cond delay="0"/>
                            </p:stCondLst>
                            <p:childTnLst>
                              <p:par>
                                <p:cTn id="5013" presetID="1" presetClass="exit" presetSubtype="0" fill="hold" grpId="1" nodeType="clickEffect">
                                  <p:stCondLst>
                                    <p:cond delay="0"/>
                                  </p:stCondLst>
                                  <p:childTnLst>
                                    <p:set>
                                      <p:cBhvr>
                                        <p:cTn id="5014" dur="1" fill="hold">
                                          <p:stCondLst>
                                            <p:cond delay="0"/>
                                          </p:stCondLst>
                                        </p:cTn>
                                        <p:tgtEl>
                                          <p:spTgt spid="558"/>
                                        </p:tgtEl>
                                        <p:attrNameLst>
                                          <p:attrName>style.visibility</p:attrName>
                                        </p:attrNameLst>
                                      </p:cBhvr>
                                      <p:to>
                                        <p:strVal val="hidden"/>
                                      </p:to>
                                    </p:set>
                                  </p:childTnLst>
                                </p:cTn>
                              </p:par>
                              <p:par>
                                <p:cTn id="5015" presetID="1" presetClass="exit" presetSubtype="0" fill="hold" grpId="5" nodeType="withEffect">
                                  <p:stCondLst>
                                    <p:cond delay="0"/>
                                  </p:stCondLst>
                                  <p:childTnLst>
                                    <p:set>
                                      <p:cBhvr>
                                        <p:cTn id="5016" dur="1" fill="hold">
                                          <p:stCondLst>
                                            <p:cond delay="0"/>
                                          </p:stCondLst>
                                        </p:cTn>
                                        <p:tgtEl>
                                          <p:spTgt spid="564"/>
                                        </p:tgtEl>
                                        <p:attrNameLst>
                                          <p:attrName>style.visibility</p:attrName>
                                        </p:attrNameLst>
                                      </p:cBhvr>
                                      <p:to>
                                        <p:strVal val="hidden"/>
                                      </p:to>
                                    </p:set>
                                  </p:childTnLst>
                                </p:cTn>
                              </p:par>
                              <p:par>
                                <p:cTn id="5017" presetID="10" presetClass="entr" presetSubtype="0" fill="hold" grpId="11" nodeType="withEffect">
                                  <p:stCondLst>
                                    <p:cond delay="0"/>
                                  </p:stCondLst>
                                  <p:childTnLst>
                                    <p:set>
                                      <p:cBhvr>
                                        <p:cTn id="5018" dur="1" fill="hold">
                                          <p:stCondLst>
                                            <p:cond delay="0"/>
                                          </p:stCondLst>
                                        </p:cTn>
                                        <p:tgtEl>
                                          <p:spTgt spid="571"/>
                                        </p:tgtEl>
                                        <p:attrNameLst>
                                          <p:attrName>style.visibility</p:attrName>
                                        </p:attrNameLst>
                                      </p:cBhvr>
                                      <p:to>
                                        <p:strVal val="visible"/>
                                      </p:to>
                                    </p:set>
                                    <p:animEffect transition="in" filter="fade">
                                      <p:cBhvr>
                                        <p:cTn id="5019" dur="500"/>
                                        <p:tgtEl>
                                          <p:spTgt spid="571"/>
                                        </p:tgtEl>
                                      </p:cBhvr>
                                    </p:animEffect>
                                  </p:childTnLst>
                                </p:cTn>
                              </p:par>
                            </p:childTnLst>
                          </p:cTn>
                        </p:par>
                      </p:childTnLst>
                    </p:cTn>
                  </p:par>
                </p:childTnLst>
              </p:cTn>
              <p:nextCondLst>
                <p:cond evt="onClick" delay="0">
                  <p:tgtEl>
                    <p:spTgt spid="558"/>
                  </p:tgtEl>
                </p:cond>
              </p:nextCondLst>
            </p:seq>
            <p:seq concurrent="1" nextAc="seek">
              <p:cTn id="5020" restart="whenNotActive" fill="hold" evtFilter="cancelBubble" nodeType="interactiveSeq">
                <p:stCondLst>
                  <p:cond evt="onClick" delay="0">
                    <p:tgtEl>
                      <p:spTgt spid="559"/>
                    </p:tgtEl>
                  </p:cond>
                </p:stCondLst>
                <p:endSync evt="end" delay="0">
                  <p:rtn val="all"/>
                </p:endSync>
                <p:childTnLst>
                  <p:par>
                    <p:cTn id="5021" fill="hold">
                      <p:stCondLst>
                        <p:cond delay="0"/>
                      </p:stCondLst>
                      <p:childTnLst>
                        <p:par>
                          <p:cTn id="5022" fill="hold">
                            <p:stCondLst>
                              <p:cond delay="0"/>
                            </p:stCondLst>
                            <p:childTnLst>
                              <p:par>
                                <p:cTn id="5023" presetID="1" presetClass="exit" presetSubtype="0" fill="hold" grpId="1" nodeType="clickEffect">
                                  <p:stCondLst>
                                    <p:cond delay="0"/>
                                  </p:stCondLst>
                                  <p:childTnLst>
                                    <p:set>
                                      <p:cBhvr>
                                        <p:cTn id="5024" dur="1" fill="hold">
                                          <p:stCondLst>
                                            <p:cond delay="0"/>
                                          </p:stCondLst>
                                        </p:cTn>
                                        <p:tgtEl>
                                          <p:spTgt spid="559"/>
                                        </p:tgtEl>
                                        <p:attrNameLst>
                                          <p:attrName>style.visibility</p:attrName>
                                        </p:attrNameLst>
                                      </p:cBhvr>
                                      <p:to>
                                        <p:strVal val="hidden"/>
                                      </p:to>
                                    </p:set>
                                  </p:childTnLst>
                                </p:cTn>
                              </p:par>
                              <p:par>
                                <p:cTn id="5025" presetID="1" presetClass="exit" presetSubtype="0" fill="hold" grpId="1" nodeType="withEffect">
                                  <p:stCondLst>
                                    <p:cond delay="0"/>
                                  </p:stCondLst>
                                  <p:childTnLst>
                                    <p:set>
                                      <p:cBhvr>
                                        <p:cTn id="5026" dur="1" fill="hold">
                                          <p:stCondLst>
                                            <p:cond delay="0"/>
                                          </p:stCondLst>
                                        </p:cTn>
                                        <p:tgtEl>
                                          <p:spTgt spid="566"/>
                                        </p:tgtEl>
                                        <p:attrNameLst>
                                          <p:attrName>style.visibility</p:attrName>
                                        </p:attrNameLst>
                                      </p:cBhvr>
                                      <p:to>
                                        <p:strVal val="hidden"/>
                                      </p:to>
                                    </p:set>
                                  </p:childTnLst>
                                </p:cTn>
                              </p:par>
                              <p:par>
                                <p:cTn id="5027" presetID="10" presetClass="entr" presetSubtype="0" fill="hold" grpId="8" nodeType="withEffect">
                                  <p:stCondLst>
                                    <p:cond delay="0"/>
                                  </p:stCondLst>
                                  <p:childTnLst>
                                    <p:set>
                                      <p:cBhvr>
                                        <p:cTn id="5028" dur="1" fill="hold">
                                          <p:stCondLst>
                                            <p:cond delay="0"/>
                                          </p:stCondLst>
                                        </p:cTn>
                                        <p:tgtEl>
                                          <p:spTgt spid="571"/>
                                        </p:tgtEl>
                                        <p:attrNameLst>
                                          <p:attrName>style.visibility</p:attrName>
                                        </p:attrNameLst>
                                      </p:cBhvr>
                                      <p:to>
                                        <p:strVal val="visible"/>
                                      </p:to>
                                    </p:set>
                                    <p:animEffect transition="in" filter="fade">
                                      <p:cBhvr>
                                        <p:cTn id="5029" dur="500"/>
                                        <p:tgtEl>
                                          <p:spTgt spid="571"/>
                                        </p:tgtEl>
                                      </p:cBhvr>
                                    </p:animEffect>
                                  </p:childTnLst>
                                </p:cTn>
                              </p:par>
                            </p:childTnLst>
                          </p:cTn>
                        </p:par>
                      </p:childTnLst>
                    </p:cTn>
                  </p:par>
                </p:childTnLst>
              </p:cTn>
              <p:nextCondLst>
                <p:cond evt="onClick" delay="0">
                  <p:tgtEl>
                    <p:spTgt spid="559"/>
                  </p:tgtEl>
                </p:cond>
              </p:nextCondLst>
            </p:seq>
            <p:seq concurrent="1" nextAc="seek">
              <p:cTn id="5030" restart="whenNotActive" fill="hold" evtFilter="cancelBubble" nodeType="interactiveSeq">
                <p:stCondLst>
                  <p:cond evt="onClick" delay="0">
                    <p:tgtEl>
                      <p:spTgt spid="573"/>
                    </p:tgtEl>
                  </p:cond>
                </p:stCondLst>
                <p:endSync evt="end" delay="0">
                  <p:rtn val="all"/>
                </p:endSync>
                <p:childTnLst>
                  <p:par>
                    <p:cTn id="5031" fill="hold">
                      <p:stCondLst>
                        <p:cond delay="0"/>
                      </p:stCondLst>
                      <p:childTnLst>
                        <p:par>
                          <p:cTn id="5032" fill="hold">
                            <p:stCondLst>
                              <p:cond delay="0"/>
                            </p:stCondLst>
                            <p:childTnLst>
                              <p:par>
                                <p:cTn id="5033" presetID="1" presetClass="entr" presetSubtype="0" fill="hold" grpId="0" nodeType="clickEffect">
                                  <p:stCondLst>
                                    <p:cond delay="0"/>
                                  </p:stCondLst>
                                  <p:childTnLst>
                                    <p:set>
                                      <p:cBhvr>
                                        <p:cTn id="5034" dur="1" fill="hold">
                                          <p:stCondLst>
                                            <p:cond delay="0"/>
                                          </p:stCondLst>
                                        </p:cTn>
                                        <p:tgtEl>
                                          <p:spTgt spid="579"/>
                                        </p:tgtEl>
                                        <p:attrNameLst>
                                          <p:attrName>style.visibility</p:attrName>
                                        </p:attrNameLst>
                                      </p:cBhvr>
                                      <p:to>
                                        <p:strVal val="visible"/>
                                      </p:to>
                                    </p:set>
                                  </p:childTnLst>
                                </p:cTn>
                              </p:par>
                              <p:par>
                                <p:cTn id="5035" presetID="1" presetClass="entr" presetSubtype="0" fill="hold" grpId="0" nodeType="withEffect">
                                  <p:stCondLst>
                                    <p:cond delay="0"/>
                                  </p:stCondLst>
                                  <p:childTnLst>
                                    <p:set>
                                      <p:cBhvr>
                                        <p:cTn id="5036" dur="1" fill="hold">
                                          <p:stCondLst>
                                            <p:cond delay="0"/>
                                          </p:stCondLst>
                                        </p:cTn>
                                        <p:tgtEl>
                                          <p:spTgt spid="565"/>
                                        </p:tgtEl>
                                        <p:attrNameLst>
                                          <p:attrName>style.visibility</p:attrName>
                                        </p:attrNameLst>
                                      </p:cBhvr>
                                      <p:to>
                                        <p:strVal val="visible"/>
                                      </p:to>
                                    </p:set>
                                  </p:childTnLst>
                                </p:cTn>
                              </p:par>
                              <p:par>
                                <p:cTn id="5037" presetID="10" presetClass="exit" presetSubtype="0" fill="hold" grpId="0" nodeType="withEffect">
                                  <p:stCondLst>
                                    <p:cond delay="0"/>
                                  </p:stCondLst>
                                  <p:childTnLst>
                                    <p:animEffect transition="out" filter="fade">
                                      <p:cBhvr>
                                        <p:cTn id="5038" dur="500"/>
                                        <p:tgtEl>
                                          <p:spTgt spid="572"/>
                                        </p:tgtEl>
                                      </p:cBhvr>
                                    </p:animEffect>
                                    <p:set>
                                      <p:cBhvr>
                                        <p:cTn id="5039"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3"/>
                  </p:tgtEl>
                </p:cond>
              </p:nextCondLst>
            </p:seq>
            <p:seq concurrent="1" nextAc="seek">
              <p:cTn id="5040" restart="whenNotActive" fill="hold" evtFilter="cancelBubble" nodeType="interactiveSeq">
                <p:stCondLst>
                  <p:cond evt="onClick" delay="0">
                    <p:tgtEl>
                      <p:spTgt spid="574"/>
                    </p:tgtEl>
                  </p:cond>
                </p:stCondLst>
                <p:endSync evt="end" delay="0">
                  <p:rtn val="all"/>
                </p:endSync>
                <p:childTnLst>
                  <p:par>
                    <p:cTn id="5041" fill="hold">
                      <p:stCondLst>
                        <p:cond delay="0"/>
                      </p:stCondLst>
                      <p:childTnLst>
                        <p:par>
                          <p:cTn id="5042" fill="hold">
                            <p:stCondLst>
                              <p:cond delay="0"/>
                            </p:stCondLst>
                            <p:childTnLst>
                              <p:par>
                                <p:cTn id="5043" presetID="1" presetClass="entr" presetSubtype="0" fill="hold" grpId="0" nodeType="clickEffect">
                                  <p:stCondLst>
                                    <p:cond delay="0"/>
                                  </p:stCondLst>
                                  <p:childTnLst>
                                    <p:set>
                                      <p:cBhvr>
                                        <p:cTn id="5044" dur="1" fill="hold">
                                          <p:stCondLst>
                                            <p:cond delay="0"/>
                                          </p:stCondLst>
                                        </p:cTn>
                                        <p:tgtEl>
                                          <p:spTgt spid="580"/>
                                        </p:tgtEl>
                                        <p:attrNameLst>
                                          <p:attrName>style.visibility</p:attrName>
                                        </p:attrNameLst>
                                      </p:cBhvr>
                                      <p:to>
                                        <p:strVal val="visible"/>
                                      </p:to>
                                    </p:set>
                                  </p:childTnLst>
                                </p:cTn>
                              </p:par>
                              <p:par>
                                <p:cTn id="5045" presetID="10" presetClass="exit" presetSubtype="0" fill="hold" grpId="1" nodeType="withEffect">
                                  <p:stCondLst>
                                    <p:cond delay="0"/>
                                  </p:stCondLst>
                                  <p:childTnLst>
                                    <p:animEffect transition="out" filter="fade">
                                      <p:cBhvr>
                                        <p:cTn id="5046" dur="500"/>
                                        <p:tgtEl>
                                          <p:spTgt spid="572"/>
                                        </p:tgtEl>
                                      </p:cBhvr>
                                    </p:animEffect>
                                    <p:set>
                                      <p:cBhvr>
                                        <p:cTn id="5047"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4"/>
                  </p:tgtEl>
                </p:cond>
              </p:nextCondLst>
            </p:seq>
            <p:seq concurrent="1" nextAc="seek">
              <p:cTn id="5048" restart="whenNotActive" fill="hold" evtFilter="cancelBubble" nodeType="interactiveSeq">
                <p:stCondLst>
                  <p:cond evt="onClick" delay="0">
                    <p:tgtEl>
                      <p:spTgt spid="575"/>
                    </p:tgtEl>
                  </p:cond>
                </p:stCondLst>
                <p:endSync evt="end" delay="0">
                  <p:rtn val="all"/>
                </p:endSync>
                <p:childTnLst>
                  <p:par>
                    <p:cTn id="5049" fill="hold">
                      <p:stCondLst>
                        <p:cond delay="0"/>
                      </p:stCondLst>
                      <p:childTnLst>
                        <p:par>
                          <p:cTn id="5050" fill="hold">
                            <p:stCondLst>
                              <p:cond delay="0"/>
                            </p:stCondLst>
                            <p:childTnLst>
                              <p:par>
                                <p:cTn id="5051" presetID="1" presetClass="entr" presetSubtype="0" fill="hold" grpId="0" nodeType="clickEffect">
                                  <p:stCondLst>
                                    <p:cond delay="0"/>
                                  </p:stCondLst>
                                  <p:childTnLst>
                                    <p:set>
                                      <p:cBhvr>
                                        <p:cTn id="5052" dur="1" fill="hold">
                                          <p:stCondLst>
                                            <p:cond delay="0"/>
                                          </p:stCondLst>
                                        </p:cTn>
                                        <p:tgtEl>
                                          <p:spTgt spid="581"/>
                                        </p:tgtEl>
                                        <p:attrNameLst>
                                          <p:attrName>style.visibility</p:attrName>
                                        </p:attrNameLst>
                                      </p:cBhvr>
                                      <p:to>
                                        <p:strVal val="visible"/>
                                      </p:to>
                                    </p:set>
                                  </p:childTnLst>
                                </p:cTn>
                              </p:par>
                              <p:par>
                                <p:cTn id="5053" presetID="10" presetClass="exit" presetSubtype="0" fill="hold" grpId="2" nodeType="withEffect">
                                  <p:stCondLst>
                                    <p:cond delay="0"/>
                                  </p:stCondLst>
                                  <p:childTnLst>
                                    <p:animEffect transition="out" filter="fade">
                                      <p:cBhvr>
                                        <p:cTn id="5054" dur="500"/>
                                        <p:tgtEl>
                                          <p:spTgt spid="572"/>
                                        </p:tgtEl>
                                      </p:cBhvr>
                                    </p:animEffect>
                                    <p:set>
                                      <p:cBhvr>
                                        <p:cTn id="5055"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5"/>
                  </p:tgtEl>
                </p:cond>
              </p:nextCondLst>
            </p:seq>
            <p:seq concurrent="1" nextAc="seek">
              <p:cTn id="5056" restart="whenNotActive" fill="hold" evtFilter="cancelBubble" nodeType="interactiveSeq">
                <p:stCondLst>
                  <p:cond evt="onClick" delay="0">
                    <p:tgtEl>
                      <p:spTgt spid="577"/>
                    </p:tgtEl>
                  </p:cond>
                </p:stCondLst>
                <p:endSync evt="end" delay="0">
                  <p:rtn val="all"/>
                </p:endSync>
                <p:childTnLst>
                  <p:par>
                    <p:cTn id="5057" fill="hold">
                      <p:stCondLst>
                        <p:cond delay="0"/>
                      </p:stCondLst>
                      <p:childTnLst>
                        <p:par>
                          <p:cTn id="5058" fill="hold">
                            <p:stCondLst>
                              <p:cond delay="0"/>
                            </p:stCondLst>
                            <p:childTnLst>
                              <p:par>
                                <p:cTn id="5059" presetID="1" presetClass="entr" presetSubtype="0" fill="hold" grpId="0" nodeType="clickEffect">
                                  <p:stCondLst>
                                    <p:cond delay="0"/>
                                  </p:stCondLst>
                                  <p:childTnLst>
                                    <p:set>
                                      <p:cBhvr>
                                        <p:cTn id="5060" dur="1" fill="hold">
                                          <p:stCondLst>
                                            <p:cond delay="0"/>
                                          </p:stCondLst>
                                        </p:cTn>
                                        <p:tgtEl>
                                          <p:spTgt spid="583"/>
                                        </p:tgtEl>
                                        <p:attrNameLst>
                                          <p:attrName>style.visibility</p:attrName>
                                        </p:attrNameLst>
                                      </p:cBhvr>
                                      <p:to>
                                        <p:strVal val="visible"/>
                                      </p:to>
                                    </p:set>
                                  </p:childTnLst>
                                </p:cTn>
                              </p:par>
                              <p:par>
                                <p:cTn id="5061" presetID="1" presetClass="entr" presetSubtype="0" fill="hold" grpId="0" nodeType="withEffect">
                                  <p:stCondLst>
                                    <p:cond delay="0"/>
                                  </p:stCondLst>
                                  <p:childTnLst>
                                    <p:set>
                                      <p:cBhvr>
                                        <p:cTn id="5062" dur="1" fill="hold">
                                          <p:stCondLst>
                                            <p:cond delay="0"/>
                                          </p:stCondLst>
                                        </p:cTn>
                                        <p:tgtEl>
                                          <p:spTgt spid="563"/>
                                        </p:tgtEl>
                                        <p:attrNameLst>
                                          <p:attrName>style.visibility</p:attrName>
                                        </p:attrNameLst>
                                      </p:cBhvr>
                                      <p:to>
                                        <p:strVal val="visible"/>
                                      </p:to>
                                    </p:set>
                                  </p:childTnLst>
                                </p:cTn>
                              </p:par>
                              <p:par>
                                <p:cTn id="5063" presetID="10" presetClass="exit" presetSubtype="0" fill="hold" grpId="9" nodeType="withEffect">
                                  <p:stCondLst>
                                    <p:cond delay="0"/>
                                  </p:stCondLst>
                                  <p:childTnLst>
                                    <p:animEffect transition="out" filter="fade">
                                      <p:cBhvr>
                                        <p:cTn id="5064" dur="500"/>
                                        <p:tgtEl>
                                          <p:spTgt spid="572"/>
                                        </p:tgtEl>
                                      </p:cBhvr>
                                    </p:animEffect>
                                    <p:set>
                                      <p:cBhvr>
                                        <p:cTn id="5065"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7"/>
                  </p:tgtEl>
                </p:cond>
              </p:nextCondLst>
            </p:seq>
            <p:seq concurrent="1" nextAc="seek">
              <p:cTn id="5066" restart="whenNotActive" fill="hold" evtFilter="cancelBubble" nodeType="interactiveSeq">
                <p:stCondLst>
                  <p:cond evt="onClick" delay="0">
                    <p:tgtEl>
                      <p:spTgt spid="578"/>
                    </p:tgtEl>
                  </p:cond>
                </p:stCondLst>
                <p:endSync evt="end" delay="0">
                  <p:rtn val="all"/>
                </p:endSync>
                <p:childTnLst>
                  <p:par>
                    <p:cTn id="5067" fill="hold">
                      <p:stCondLst>
                        <p:cond delay="0"/>
                      </p:stCondLst>
                      <p:childTnLst>
                        <p:par>
                          <p:cTn id="5068" fill="hold">
                            <p:stCondLst>
                              <p:cond delay="0"/>
                            </p:stCondLst>
                            <p:childTnLst>
                              <p:par>
                                <p:cTn id="5069" presetID="1" presetClass="entr" presetSubtype="0" fill="hold" grpId="0" nodeType="clickEffect">
                                  <p:stCondLst>
                                    <p:cond delay="0"/>
                                  </p:stCondLst>
                                  <p:childTnLst>
                                    <p:set>
                                      <p:cBhvr>
                                        <p:cTn id="5070" dur="1" fill="hold">
                                          <p:stCondLst>
                                            <p:cond delay="0"/>
                                          </p:stCondLst>
                                        </p:cTn>
                                        <p:tgtEl>
                                          <p:spTgt spid="584"/>
                                        </p:tgtEl>
                                        <p:attrNameLst>
                                          <p:attrName>style.visibility</p:attrName>
                                        </p:attrNameLst>
                                      </p:cBhvr>
                                      <p:to>
                                        <p:strVal val="visible"/>
                                      </p:to>
                                    </p:set>
                                  </p:childTnLst>
                                </p:cTn>
                              </p:par>
                              <p:par>
                                <p:cTn id="5071" presetID="1" presetClass="entr" presetSubtype="0" fill="hold" grpId="1" nodeType="withEffect">
                                  <p:stCondLst>
                                    <p:cond delay="0"/>
                                  </p:stCondLst>
                                  <p:childTnLst>
                                    <p:set>
                                      <p:cBhvr>
                                        <p:cTn id="5072" dur="1" fill="hold">
                                          <p:stCondLst>
                                            <p:cond delay="0"/>
                                          </p:stCondLst>
                                        </p:cTn>
                                        <p:tgtEl>
                                          <p:spTgt spid="563"/>
                                        </p:tgtEl>
                                        <p:attrNameLst>
                                          <p:attrName>style.visibility</p:attrName>
                                        </p:attrNameLst>
                                      </p:cBhvr>
                                      <p:to>
                                        <p:strVal val="visible"/>
                                      </p:to>
                                    </p:set>
                                  </p:childTnLst>
                                </p:cTn>
                              </p:par>
                              <p:par>
                                <p:cTn id="5073" presetID="10" presetClass="exit" presetSubtype="0" fill="hold" grpId="10" nodeType="withEffect">
                                  <p:stCondLst>
                                    <p:cond delay="0"/>
                                  </p:stCondLst>
                                  <p:childTnLst>
                                    <p:animEffect transition="out" filter="fade">
                                      <p:cBhvr>
                                        <p:cTn id="5074" dur="500"/>
                                        <p:tgtEl>
                                          <p:spTgt spid="572"/>
                                        </p:tgtEl>
                                      </p:cBhvr>
                                    </p:animEffect>
                                    <p:set>
                                      <p:cBhvr>
                                        <p:cTn id="5075"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8"/>
                  </p:tgtEl>
                </p:cond>
              </p:nextCondLst>
            </p:seq>
            <p:seq concurrent="1" nextAc="seek">
              <p:cTn id="5076" restart="whenNotActive" fill="hold" evtFilter="cancelBubble" nodeType="interactiveSeq">
                <p:stCondLst>
                  <p:cond evt="onClick" delay="0">
                    <p:tgtEl>
                      <p:spTgt spid="576"/>
                    </p:tgtEl>
                  </p:cond>
                </p:stCondLst>
                <p:endSync evt="end" delay="0">
                  <p:rtn val="all"/>
                </p:endSync>
                <p:childTnLst>
                  <p:par>
                    <p:cTn id="5077" fill="hold">
                      <p:stCondLst>
                        <p:cond delay="0"/>
                      </p:stCondLst>
                      <p:childTnLst>
                        <p:par>
                          <p:cTn id="5078" fill="hold">
                            <p:stCondLst>
                              <p:cond delay="0"/>
                            </p:stCondLst>
                            <p:childTnLst>
                              <p:par>
                                <p:cTn id="5079" presetID="1" presetClass="entr" presetSubtype="0" fill="hold" grpId="0" nodeType="clickEffect">
                                  <p:stCondLst>
                                    <p:cond delay="0"/>
                                  </p:stCondLst>
                                  <p:childTnLst>
                                    <p:set>
                                      <p:cBhvr>
                                        <p:cTn id="5080" dur="1" fill="hold">
                                          <p:stCondLst>
                                            <p:cond delay="0"/>
                                          </p:stCondLst>
                                        </p:cTn>
                                        <p:tgtEl>
                                          <p:spTgt spid="582"/>
                                        </p:tgtEl>
                                        <p:attrNameLst>
                                          <p:attrName>style.visibility</p:attrName>
                                        </p:attrNameLst>
                                      </p:cBhvr>
                                      <p:to>
                                        <p:strVal val="visible"/>
                                      </p:to>
                                    </p:set>
                                  </p:childTnLst>
                                </p:cTn>
                              </p:par>
                              <p:par>
                                <p:cTn id="5081" presetID="1" presetClass="entr" presetSubtype="0" fill="hold" grpId="2" nodeType="withEffect">
                                  <p:stCondLst>
                                    <p:cond delay="0"/>
                                  </p:stCondLst>
                                  <p:childTnLst>
                                    <p:set>
                                      <p:cBhvr>
                                        <p:cTn id="5082" dur="1" fill="hold">
                                          <p:stCondLst>
                                            <p:cond delay="0"/>
                                          </p:stCondLst>
                                        </p:cTn>
                                        <p:tgtEl>
                                          <p:spTgt spid="563"/>
                                        </p:tgtEl>
                                        <p:attrNameLst>
                                          <p:attrName>style.visibility</p:attrName>
                                        </p:attrNameLst>
                                      </p:cBhvr>
                                      <p:to>
                                        <p:strVal val="visible"/>
                                      </p:to>
                                    </p:set>
                                  </p:childTnLst>
                                </p:cTn>
                              </p:par>
                              <p:par>
                                <p:cTn id="5083" presetID="10" presetClass="exit" presetSubtype="0" fill="hold" grpId="11" nodeType="withEffect">
                                  <p:stCondLst>
                                    <p:cond delay="0"/>
                                  </p:stCondLst>
                                  <p:childTnLst>
                                    <p:animEffect transition="out" filter="fade">
                                      <p:cBhvr>
                                        <p:cTn id="5084" dur="500"/>
                                        <p:tgtEl>
                                          <p:spTgt spid="572"/>
                                        </p:tgtEl>
                                      </p:cBhvr>
                                    </p:animEffect>
                                    <p:set>
                                      <p:cBhvr>
                                        <p:cTn id="5085"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6"/>
                  </p:tgtEl>
                </p:cond>
              </p:nextCondLst>
            </p:seq>
            <p:seq concurrent="1" nextAc="seek">
              <p:cTn id="5086" restart="whenNotActive" fill="hold" evtFilter="cancelBubble" nodeType="interactiveSeq">
                <p:stCondLst>
                  <p:cond evt="onClick" delay="0">
                    <p:tgtEl>
                      <p:spTgt spid="584"/>
                    </p:tgtEl>
                  </p:cond>
                </p:stCondLst>
                <p:endSync evt="end" delay="0">
                  <p:rtn val="all"/>
                </p:endSync>
                <p:childTnLst>
                  <p:par>
                    <p:cTn id="5087" fill="hold">
                      <p:stCondLst>
                        <p:cond delay="0"/>
                      </p:stCondLst>
                      <p:childTnLst>
                        <p:par>
                          <p:cTn id="5088" fill="hold">
                            <p:stCondLst>
                              <p:cond delay="0"/>
                            </p:stCondLst>
                            <p:childTnLst>
                              <p:par>
                                <p:cTn id="5089" presetID="1" presetClass="exit" presetSubtype="0" fill="hold" grpId="1" nodeType="clickEffect">
                                  <p:stCondLst>
                                    <p:cond delay="0"/>
                                  </p:stCondLst>
                                  <p:childTnLst>
                                    <p:set>
                                      <p:cBhvr>
                                        <p:cTn id="5090" dur="1" fill="hold">
                                          <p:stCondLst>
                                            <p:cond delay="0"/>
                                          </p:stCondLst>
                                        </p:cTn>
                                        <p:tgtEl>
                                          <p:spTgt spid="584"/>
                                        </p:tgtEl>
                                        <p:attrNameLst>
                                          <p:attrName>style.visibility</p:attrName>
                                        </p:attrNameLst>
                                      </p:cBhvr>
                                      <p:to>
                                        <p:strVal val="hidden"/>
                                      </p:to>
                                    </p:set>
                                  </p:childTnLst>
                                </p:cTn>
                              </p:par>
                              <p:par>
                                <p:cTn id="5091" presetID="1" presetClass="exit" presetSubtype="0" fill="hold" grpId="3" nodeType="withEffect">
                                  <p:stCondLst>
                                    <p:cond delay="0"/>
                                  </p:stCondLst>
                                  <p:childTnLst>
                                    <p:set>
                                      <p:cBhvr>
                                        <p:cTn id="5092" dur="1" fill="hold">
                                          <p:stCondLst>
                                            <p:cond delay="0"/>
                                          </p:stCondLst>
                                        </p:cTn>
                                        <p:tgtEl>
                                          <p:spTgt spid="563"/>
                                        </p:tgtEl>
                                        <p:attrNameLst>
                                          <p:attrName>style.visibility</p:attrName>
                                        </p:attrNameLst>
                                      </p:cBhvr>
                                      <p:to>
                                        <p:strVal val="hidden"/>
                                      </p:to>
                                    </p:set>
                                  </p:childTnLst>
                                </p:cTn>
                              </p:par>
                              <p:par>
                                <p:cTn id="5093" presetID="10" presetClass="entr" presetSubtype="0" fill="hold" grpId="3" nodeType="withEffect">
                                  <p:stCondLst>
                                    <p:cond delay="0"/>
                                  </p:stCondLst>
                                  <p:childTnLst>
                                    <p:set>
                                      <p:cBhvr>
                                        <p:cTn id="5094" dur="1" fill="hold">
                                          <p:stCondLst>
                                            <p:cond delay="0"/>
                                          </p:stCondLst>
                                        </p:cTn>
                                        <p:tgtEl>
                                          <p:spTgt spid="572"/>
                                        </p:tgtEl>
                                        <p:attrNameLst>
                                          <p:attrName>style.visibility</p:attrName>
                                        </p:attrNameLst>
                                      </p:cBhvr>
                                      <p:to>
                                        <p:strVal val="visible"/>
                                      </p:to>
                                    </p:set>
                                    <p:animEffect transition="in" filter="fade">
                                      <p:cBhvr>
                                        <p:cTn id="5095" dur="500"/>
                                        <p:tgtEl>
                                          <p:spTgt spid="572"/>
                                        </p:tgtEl>
                                      </p:cBhvr>
                                    </p:animEffect>
                                  </p:childTnLst>
                                </p:cTn>
                              </p:par>
                            </p:childTnLst>
                          </p:cTn>
                        </p:par>
                      </p:childTnLst>
                    </p:cTn>
                  </p:par>
                </p:childTnLst>
              </p:cTn>
              <p:nextCondLst>
                <p:cond evt="onClick" delay="0">
                  <p:tgtEl>
                    <p:spTgt spid="584"/>
                  </p:tgtEl>
                </p:cond>
              </p:nextCondLst>
            </p:seq>
            <p:seq concurrent="1" nextAc="seek">
              <p:cTn id="5096" restart="whenNotActive" fill="hold" evtFilter="cancelBubble" nodeType="interactiveSeq">
                <p:stCondLst>
                  <p:cond evt="onClick" delay="0">
                    <p:tgtEl>
                      <p:spTgt spid="579"/>
                    </p:tgtEl>
                  </p:cond>
                </p:stCondLst>
                <p:endSync evt="end" delay="0">
                  <p:rtn val="all"/>
                </p:endSync>
                <p:childTnLst>
                  <p:par>
                    <p:cTn id="5097" fill="hold">
                      <p:stCondLst>
                        <p:cond delay="0"/>
                      </p:stCondLst>
                      <p:childTnLst>
                        <p:par>
                          <p:cTn id="5098" fill="hold">
                            <p:stCondLst>
                              <p:cond delay="0"/>
                            </p:stCondLst>
                            <p:childTnLst>
                              <p:par>
                                <p:cTn id="5099" presetID="1" presetClass="exit" presetSubtype="0" fill="hold" grpId="1" nodeType="clickEffect">
                                  <p:stCondLst>
                                    <p:cond delay="0"/>
                                  </p:stCondLst>
                                  <p:childTnLst>
                                    <p:set>
                                      <p:cBhvr>
                                        <p:cTn id="5100" dur="1" fill="hold">
                                          <p:stCondLst>
                                            <p:cond delay="0"/>
                                          </p:stCondLst>
                                        </p:cTn>
                                        <p:tgtEl>
                                          <p:spTgt spid="579"/>
                                        </p:tgtEl>
                                        <p:attrNameLst>
                                          <p:attrName>style.visibility</p:attrName>
                                        </p:attrNameLst>
                                      </p:cBhvr>
                                      <p:to>
                                        <p:strVal val="hidden"/>
                                      </p:to>
                                    </p:set>
                                  </p:childTnLst>
                                </p:cTn>
                              </p:par>
                              <p:par>
                                <p:cTn id="5101" presetID="1" presetClass="exit" presetSubtype="0" fill="hold" grpId="1" nodeType="withEffect">
                                  <p:stCondLst>
                                    <p:cond delay="0"/>
                                  </p:stCondLst>
                                  <p:childTnLst>
                                    <p:set>
                                      <p:cBhvr>
                                        <p:cTn id="5102" dur="1" fill="hold">
                                          <p:stCondLst>
                                            <p:cond delay="0"/>
                                          </p:stCondLst>
                                        </p:cTn>
                                        <p:tgtEl>
                                          <p:spTgt spid="565"/>
                                        </p:tgtEl>
                                        <p:attrNameLst>
                                          <p:attrName>style.visibility</p:attrName>
                                        </p:attrNameLst>
                                      </p:cBhvr>
                                      <p:to>
                                        <p:strVal val="hidden"/>
                                      </p:to>
                                    </p:set>
                                  </p:childTnLst>
                                </p:cTn>
                              </p:par>
                              <p:par>
                                <p:cTn id="5103" presetID="10" presetClass="entr" presetSubtype="0" fill="hold" grpId="4" nodeType="withEffect">
                                  <p:stCondLst>
                                    <p:cond delay="0"/>
                                  </p:stCondLst>
                                  <p:childTnLst>
                                    <p:set>
                                      <p:cBhvr>
                                        <p:cTn id="5104" dur="1" fill="hold">
                                          <p:stCondLst>
                                            <p:cond delay="0"/>
                                          </p:stCondLst>
                                        </p:cTn>
                                        <p:tgtEl>
                                          <p:spTgt spid="572"/>
                                        </p:tgtEl>
                                        <p:attrNameLst>
                                          <p:attrName>style.visibility</p:attrName>
                                        </p:attrNameLst>
                                      </p:cBhvr>
                                      <p:to>
                                        <p:strVal val="visible"/>
                                      </p:to>
                                    </p:set>
                                    <p:animEffect transition="in" filter="fade">
                                      <p:cBhvr>
                                        <p:cTn id="5105" dur="500"/>
                                        <p:tgtEl>
                                          <p:spTgt spid="572"/>
                                        </p:tgtEl>
                                      </p:cBhvr>
                                    </p:animEffect>
                                  </p:childTnLst>
                                </p:cTn>
                              </p:par>
                            </p:childTnLst>
                          </p:cTn>
                        </p:par>
                      </p:childTnLst>
                    </p:cTn>
                  </p:par>
                </p:childTnLst>
              </p:cTn>
              <p:nextCondLst>
                <p:cond evt="onClick" delay="0">
                  <p:tgtEl>
                    <p:spTgt spid="579"/>
                  </p:tgtEl>
                </p:cond>
              </p:nextCondLst>
            </p:seq>
            <p:seq concurrent="1" nextAc="seek">
              <p:cTn id="5106" restart="whenNotActive" fill="hold" evtFilter="cancelBubble" nodeType="interactiveSeq">
                <p:stCondLst>
                  <p:cond evt="onClick" delay="0">
                    <p:tgtEl>
                      <p:spTgt spid="580"/>
                    </p:tgtEl>
                  </p:cond>
                </p:stCondLst>
                <p:endSync evt="end" delay="0">
                  <p:rtn val="all"/>
                </p:endSync>
                <p:childTnLst>
                  <p:par>
                    <p:cTn id="5107" fill="hold">
                      <p:stCondLst>
                        <p:cond delay="0"/>
                      </p:stCondLst>
                      <p:childTnLst>
                        <p:par>
                          <p:cTn id="5108" fill="hold">
                            <p:stCondLst>
                              <p:cond delay="0"/>
                            </p:stCondLst>
                            <p:childTnLst>
                              <p:par>
                                <p:cTn id="5109" presetID="1" presetClass="exit" presetSubtype="0" fill="hold" grpId="1" nodeType="clickEffect">
                                  <p:stCondLst>
                                    <p:cond delay="0"/>
                                  </p:stCondLst>
                                  <p:childTnLst>
                                    <p:set>
                                      <p:cBhvr>
                                        <p:cTn id="5110" dur="1" fill="hold">
                                          <p:stCondLst>
                                            <p:cond delay="0"/>
                                          </p:stCondLst>
                                        </p:cTn>
                                        <p:tgtEl>
                                          <p:spTgt spid="580"/>
                                        </p:tgtEl>
                                        <p:attrNameLst>
                                          <p:attrName>style.visibility</p:attrName>
                                        </p:attrNameLst>
                                      </p:cBhvr>
                                      <p:to>
                                        <p:strVal val="hidden"/>
                                      </p:to>
                                    </p:set>
                                  </p:childTnLst>
                                </p:cTn>
                              </p:par>
                              <p:par>
                                <p:cTn id="5111" presetID="10" presetClass="entr" presetSubtype="0" fill="hold" grpId="5" nodeType="withEffect">
                                  <p:stCondLst>
                                    <p:cond delay="0"/>
                                  </p:stCondLst>
                                  <p:childTnLst>
                                    <p:set>
                                      <p:cBhvr>
                                        <p:cTn id="5112" dur="1" fill="hold">
                                          <p:stCondLst>
                                            <p:cond delay="0"/>
                                          </p:stCondLst>
                                        </p:cTn>
                                        <p:tgtEl>
                                          <p:spTgt spid="572"/>
                                        </p:tgtEl>
                                        <p:attrNameLst>
                                          <p:attrName>style.visibility</p:attrName>
                                        </p:attrNameLst>
                                      </p:cBhvr>
                                      <p:to>
                                        <p:strVal val="visible"/>
                                      </p:to>
                                    </p:set>
                                    <p:animEffect transition="in" filter="fade">
                                      <p:cBhvr>
                                        <p:cTn id="5113" dur="500"/>
                                        <p:tgtEl>
                                          <p:spTgt spid="572"/>
                                        </p:tgtEl>
                                      </p:cBhvr>
                                    </p:animEffect>
                                  </p:childTnLst>
                                </p:cTn>
                              </p:par>
                            </p:childTnLst>
                          </p:cTn>
                        </p:par>
                      </p:childTnLst>
                    </p:cTn>
                  </p:par>
                </p:childTnLst>
              </p:cTn>
              <p:nextCondLst>
                <p:cond evt="onClick" delay="0">
                  <p:tgtEl>
                    <p:spTgt spid="580"/>
                  </p:tgtEl>
                </p:cond>
              </p:nextCondLst>
            </p:seq>
            <p:seq concurrent="1" nextAc="seek">
              <p:cTn id="5114" restart="whenNotActive" fill="hold" evtFilter="cancelBubble" nodeType="interactiveSeq">
                <p:stCondLst>
                  <p:cond evt="onClick" delay="0">
                    <p:tgtEl>
                      <p:spTgt spid="581"/>
                    </p:tgtEl>
                  </p:cond>
                </p:stCondLst>
                <p:endSync evt="end" delay="0">
                  <p:rtn val="all"/>
                </p:endSync>
                <p:childTnLst>
                  <p:par>
                    <p:cTn id="5115" fill="hold">
                      <p:stCondLst>
                        <p:cond delay="0"/>
                      </p:stCondLst>
                      <p:childTnLst>
                        <p:par>
                          <p:cTn id="5116" fill="hold">
                            <p:stCondLst>
                              <p:cond delay="0"/>
                            </p:stCondLst>
                            <p:childTnLst>
                              <p:par>
                                <p:cTn id="5117" presetID="1" presetClass="exit" presetSubtype="0" fill="hold" grpId="1" nodeType="clickEffect">
                                  <p:stCondLst>
                                    <p:cond delay="0"/>
                                  </p:stCondLst>
                                  <p:childTnLst>
                                    <p:set>
                                      <p:cBhvr>
                                        <p:cTn id="5118" dur="1" fill="hold">
                                          <p:stCondLst>
                                            <p:cond delay="0"/>
                                          </p:stCondLst>
                                        </p:cTn>
                                        <p:tgtEl>
                                          <p:spTgt spid="581"/>
                                        </p:tgtEl>
                                        <p:attrNameLst>
                                          <p:attrName>style.visibility</p:attrName>
                                        </p:attrNameLst>
                                      </p:cBhvr>
                                      <p:to>
                                        <p:strVal val="hidden"/>
                                      </p:to>
                                    </p:set>
                                  </p:childTnLst>
                                </p:cTn>
                              </p:par>
                              <p:par>
                                <p:cTn id="5119" presetID="10" presetClass="entr" presetSubtype="0" fill="hold" grpId="6" nodeType="withEffect">
                                  <p:stCondLst>
                                    <p:cond delay="0"/>
                                  </p:stCondLst>
                                  <p:childTnLst>
                                    <p:set>
                                      <p:cBhvr>
                                        <p:cTn id="5120" dur="1" fill="hold">
                                          <p:stCondLst>
                                            <p:cond delay="0"/>
                                          </p:stCondLst>
                                        </p:cTn>
                                        <p:tgtEl>
                                          <p:spTgt spid="572"/>
                                        </p:tgtEl>
                                        <p:attrNameLst>
                                          <p:attrName>style.visibility</p:attrName>
                                        </p:attrNameLst>
                                      </p:cBhvr>
                                      <p:to>
                                        <p:strVal val="visible"/>
                                      </p:to>
                                    </p:set>
                                    <p:animEffect transition="in" filter="fade">
                                      <p:cBhvr>
                                        <p:cTn id="5121" dur="500"/>
                                        <p:tgtEl>
                                          <p:spTgt spid="572"/>
                                        </p:tgtEl>
                                      </p:cBhvr>
                                    </p:animEffect>
                                  </p:childTnLst>
                                </p:cTn>
                              </p:par>
                            </p:childTnLst>
                          </p:cTn>
                        </p:par>
                      </p:childTnLst>
                    </p:cTn>
                  </p:par>
                </p:childTnLst>
              </p:cTn>
              <p:nextCondLst>
                <p:cond evt="onClick" delay="0">
                  <p:tgtEl>
                    <p:spTgt spid="581"/>
                  </p:tgtEl>
                </p:cond>
              </p:nextCondLst>
            </p:seq>
            <p:seq concurrent="1" nextAc="seek">
              <p:cTn id="5122" restart="whenNotActive" fill="hold" evtFilter="cancelBubble" nodeType="interactiveSeq">
                <p:stCondLst>
                  <p:cond evt="onClick" delay="0">
                    <p:tgtEl>
                      <p:spTgt spid="582"/>
                    </p:tgtEl>
                  </p:cond>
                </p:stCondLst>
                <p:endSync evt="end" delay="0">
                  <p:rtn val="all"/>
                </p:endSync>
                <p:childTnLst>
                  <p:par>
                    <p:cTn id="5123" fill="hold">
                      <p:stCondLst>
                        <p:cond delay="0"/>
                      </p:stCondLst>
                      <p:childTnLst>
                        <p:par>
                          <p:cTn id="5124" fill="hold">
                            <p:stCondLst>
                              <p:cond delay="0"/>
                            </p:stCondLst>
                            <p:childTnLst>
                              <p:par>
                                <p:cTn id="5125" presetID="1" presetClass="exit" presetSubtype="0" fill="hold" grpId="1" nodeType="clickEffect">
                                  <p:stCondLst>
                                    <p:cond delay="0"/>
                                  </p:stCondLst>
                                  <p:childTnLst>
                                    <p:set>
                                      <p:cBhvr>
                                        <p:cTn id="5126" dur="1" fill="hold">
                                          <p:stCondLst>
                                            <p:cond delay="0"/>
                                          </p:stCondLst>
                                        </p:cTn>
                                        <p:tgtEl>
                                          <p:spTgt spid="582"/>
                                        </p:tgtEl>
                                        <p:attrNameLst>
                                          <p:attrName>style.visibility</p:attrName>
                                        </p:attrNameLst>
                                      </p:cBhvr>
                                      <p:to>
                                        <p:strVal val="hidden"/>
                                      </p:to>
                                    </p:set>
                                  </p:childTnLst>
                                </p:cTn>
                              </p:par>
                              <p:par>
                                <p:cTn id="5127" presetID="1" presetClass="exit" presetSubtype="0" fill="hold" grpId="4" nodeType="withEffect">
                                  <p:stCondLst>
                                    <p:cond delay="0"/>
                                  </p:stCondLst>
                                  <p:childTnLst>
                                    <p:set>
                                      <p:cBhvr>
                                        <p:cTn id="5128" dur="1" fill="hold">
                                          <p:stCondLst>
                                            <p:cond delay="0"/>
                                          </p:stCondLst>
                                        </p:cTn>
                                        <p:tgtEl>
                                          <p:spTgt spid="563"/>
                                        </p:tgtEl>
                                        <p:attrNameLst>
                                          <p:attrName>style.visibility</p:attrName>
                                        </p:attrNameLst>
                                      </p:cBhvr>
                                      <p:to>
                                        <p:strVal val="hidden"/>
                                      </p:to>
                                    </p:set>
                                  </p:childTnLst>
                                </p:cTn>
                              </p:par>
                              <p:par>
                                <p:cTn id="5129" presetID="10" presetClass="entr" presetSubtype="0" fill="hold" grpId="8" nodeType="withEffect">
                                  <p:stCondLst>
                                    <p:cond delay="0"/>
                                  </p:stCondLst>
                                  <p:childTnLst>
                                    <p:set>
                                      <p:cBhvr>
                                        <p:cTn id="5130" dur="1" fill="hold">
                                          <p:stCondLst>
                                            <p:cond delay="0"/>
                                          </p:stCondLst>
                                        </p:cTn>
                                        <p:tgtEl>
                                          <p:spTgt spid="572"/>
                                        </p:tgtEl>
                                        <p:attrNameLst>
                                          <p:attrName>style.visibility</p:attrName>
                                        </p:attrNameLst>
                                      </p:cBhvr>
                                      <p:to>
                                        <p:strVal val="visible"/>
                                      </p:to>
                                    </p:set>
                                    <p:animEffect transition="in" filter="fade">
                                      <p:cBhvr>
                                        <p:cTn id="5131" dur="500"/>
                                        <p:tgtEl>
                                          <p:spTgt spid="572"/>
                                        </p:tgtEl>
                                      </p:cBhvr>
                                    </p:animEffect>
                                  </p:childTnLst>
                                </p:cTn>
                              </p:par>
                            </p:childTnLst>
                          </p:cTn>
                        </p:par>
                      </p:childTnLst>
                    </p:cTn>
                  </p:par>
                </p:childTnLst>
              </p:cTn>
              <p:nextCondLst>
                <p:cond evt="onClick" delay="0">
                  <p:tgtEl>
                    <p:spTgt spid="582"/>
                  </p:tgtEl>
                </p:cond>
              </p:nextCondLst>
            </p:seq>
            <p:seq concurrent="1" nextAc="seek">
              <p:cTn id="5132" restart="whenNotActive" fill="hold" evtFilter="cancelBubble" nodeType="interactiveSeq">
                <p:stCondLst>
                  <p:cond evt="onClick" delay="0">
                    <p:tgtEl>
                      <p:spTgt spid="583"/>
                    </p:tgtEl>
                  </p:cond>
                </p:stCondLst>
                <p:endSync evt="end" delay="0">
                  <p:rtn val="all"/>
                </p:endSync>
                <p:childTnLst>
                  <p:par>
                    <p:cTn id="5133" fill="hold">
                      <p:stCondLst>
                        <p:cond delay="0"/>
                      </p:stCondLst>
                      <p:childTnLst>
                        <p:par>
                          <p:cTn id="5134" fill="hold">
                            <p:stCondLst>
                              <p:cond delay="0"/>
                            </p:stCondLst>
                            <p:childTnLst>
                              <p:par>
                                <p:cTn id="5135" presetID="1" presetClass="exit" presetSubtype="0" fill="hold" grpId="1" nodeType="clickEffect">
                                  <p:stCondLst>
                                    <p:cond delay="0"/>
                                  </p:stCondLst>
                                  <p:childTnLst>
                                    <p:set>
                                      <p:cBhvr>
                                        <p:cTn id="5136" dur="1" fill="hold">
                                          <p:stCondLst>
                                            <p:cond delay="0"/>
                                          </p:stCondLst>
                                        </p:cTn>
                                        <p:tgtEl>
                                          <p:spTgt spid="583"/>
                                        </p:tgtEl>
                                        <p:attrNameLst>
                                          <p:attrName>style.visibility</p:attrName>
                                        </p:attrNameLst>
                                      </p:cBhvr>
                                      <p:to>
                                        <p:strVal val="hidden"/>
                                      </p:to>
                                    </p:set>
                                  </p:childTnLst>
                                </p:cTn>
                              </p:par>
                              <p:par>
                                <p:cTn id="5137" presetID="1" presetClass="exit" presetSubtype="0" fill="hold" grpId="5" nodeType="withEffect">
                                  <p:stCondLst>
                                    <p:cond delay="0"/>
                                  </p:stCondLst>
                                  <p:childTnLst>
                                    <p:set>
                                      <p:cBhvr>
                                        <p:cTn id="5138" dur="1" fill="hold">
                                          <p:stCondLst>
                                            <p:cond delay="0"/>
                                          </p:stCondLst>
                                        </p:cTn>
                                        <p:tgtEl>
                                          <p:spTgt spid="563"/>
                                        </p:tgtEl>
                                        <p:attrNameLst>
                                          <p:attrName>style.visibility</p:attrName>
                                        </p:attrNameLst>
                                      </p:cBhvr>
                                      <p:to>
                                        <p:strVal val="hidden"/>
                                      </p:to>
                                    </p:set>
                                  </p:childTnLst>
                                </p:cTn>
                              </p:par>
                              <p:par>
                                <p:cTn id="5139" presetID="10" presetClass="entr" presetSubtype="0" fill="hold" grpId="7" nodeType="withEffect">
                                  <p:stCondLst>
                                    <p:cond delay="0"/>
                                  </p:stCondLst>
                                  <p:childTnLst>
                                    <p:set>
                                      <p:cBhvr>
                                        <p:cTn id="5140" dur="1" fill="hold">
                                          <p:stCondLst>
                                            <p:cond delay="0"/>
                                          </p:stCondLst>
                                        </p:cTn>
                                        <p:tgtEl>
                                          <p:spTgt spid="572"/>
                                        </p:tgtEl>
                                        <p:attrNameLst>
                                          <p:attrName>style.visibility</p:attrName>
                                        </p:attrNameLst>
                                      </p:cBhvr>
                                      <p:to>
                                        <p:strVal val="visible"/>
                                      </p:to>
                                    </p:set>
                                    <p:animEffect transition="in" filter="fade">
                                      <p:cBhvr>
                                        <p:cTn id="5141" dur="500"/>
                                        <p:tgtEl>
                                          <p:spTgt spid="572"/>
                                        </p:tgtEl>
                                      </p:cBhvr>
                                    </p:animEffect>
                                  </p:childTnLst>
                                </p:cTn>
                              </p:par>
                            </p:childTnLst>
                          </p:cTn>
                        </p:par>
                      </p:childTnLst>
                    </p:cTn>
                  </p:par>
                </p:childTnLst>
              </p:cTn>
              <p:nextCondLst>
                <p:cond evt="onClick" delay="0">
                  <p:tgtEl>
                    <p:spTgt spid="583"/>
                  </p:tgtEl>
                </p:cond>
              </p:nextCondLst>
            </p:seq>
            <p:seq concurrent="1" nextAc="seek">
              <p:cTn id="5142" restart="whenNotActive" fill="hold" evtFilter="cancelBubble" nodeType="interactiveSeq">
                <p:stCondLst>
                  <p:cond evt="onClick" delay="0">
                    <p:tgtEl>
                      <p:spTgt spid="585"/>
                    </p:tgtEl>
                  </p:cond>
                </p:stCondLst>
                <p:endSync evt="end" delay="0">
                  <p:rtn val="all"/>
                </p:endSync>
                <p:childTnLst>
                  <p:par>
                    <p:cTn id="5143" fill="hold">
                      <p:stCondLst>
                        <p:cond delay="0"/>
                      </p:stCondLst>
                      <p:childTnLst>
                        <p:par>
                          <p:cTn id="5144" fill="hold">
                            <p:stCondLst>
                              <p:cond delay="0"/>
                            </p:stCondLst>
                            <p:childTnLst>
                              <p:par>
                                <p:cTn id="5145" presetID="1" presetClass="entr" presetSubtype="0" fill="hold" grpId="0" nodeType="clickEffect">
                                  <p:stCondLst>
                                    <p:cond delay="0"/>
                                  </p:stCondLst>
                                  <p:childTnLst>
                                    <p:set>
                                      <p:cBhvr>
                                        <p:cTn id="5146" dur="1" fill="hold">
                                          <p:stCondLst>
                                            <p:cond delay="0"/>
                                          </p:stCondLst>
                                        </p:cTn>
                                        <p:tgtEl>
                                          <p:spTgt spid="591"/>
                                        </p:tgtEl>
                                        <p:attrNameLst>
                                          <p:attrName>style.visibility</p:attrName>
                                        </p:attrNameLst>
                                      </p:cBhvr>
                                      <p:to>
                                        <p:strVal val="visible"/>
                                      </p:to>
                                    </p:set>
                                  </p:childTnLst>
                                </p:cTn>
                              </p:par>
                              <p:par>
                                <p:cTn id="5147" presetID="1" presetClass="entr" presetSubtype="0" fill="hold" grpId="2" nodeType="withEffect">
                                  <p:stCondLst>
                                    <p:cond delay="0"/>
                                  </p:stCondLst>
                                  <p:childTnLst>
                                    <p:set>
                                      <p:cBhvr>
                                        <p:cTn id="5148" dur="1" fill="hold">
                                          <p:stCondLst>
                                            <p:cond delay="0"/>
                                          </p:stCondLst>
                                        </p:cTn>
                                        <p:tgtEl>
                                          <p:spTgt spid="562"/>
                                        </p:tgtEl>
                                        <p:attrNameLst>
                                          <p:attrName>style.visibility</p:attrName>
                                        </p:attrNameLst>
                                      </p:cBhvr>
                                      <p:to>
                                        <p:strVal val="visible"/>
                                      </p:to>
                                    </p:set>
                                  </p:childTnLst>
                                </p:cTn>
                              </p:par>
                              <p:par>
                                <p:cTn id="5149" presetID="10" presetClass="exit" presetSubtype="0" fill="hold" grpId="1" nodeType="withEffect">
                                  <p:stCondLst>
                                    <p:cond delay="0"/>
                                  </p:stCondLst>
                                  <p:childTnLst>
                                    <p:animEffect transition="out" filter="fade">
                                      <p:cBhvr>
                                        <p:cTn id="5150" dur="500"/>
                                        <p:tgtEl>
                                          <p:spTgt spid="570"/>
                                        </p:tgtEl>
                                      </p:cBhvr>
                                    </p:animEffect>
                                    <p:set>
                                      <p:cBhvr>
                                        <p:cTn id="5151"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5"/>
                  </p:tgtEl>
                </p:cond>
              </p:nextCondLst>
            </p:seq>
            <p:seq concurrent="1" nextAc="seek">
              <p:cTn id="5152" restart="whenNotActive" fill="hold" evtFilter="cancelBubble" nodeType="interactiveSeq">
                <p:stCondLst>
                  <p:cond evt="onClick" delay="0">
                    <p:tgtEl>
                      <p:spTgt spid="586"/>
                    </p:tgtEl>
                  </p:cond>
                </p:stCondLst>
                <p:endSync evt="end" delay="0">
                  <p:rtn val="all"/>
                </p:endSync>
                <p:childTnLst>
                  <p:par>
                    <p:cTn id="5153" fill="hold">
                      <p:stCondLst>
                        <p:cond delay="0"/>
                      </p:stCondLst>
                      <p:childTnLst>
                        <p:par>
                          <p:cTn id="5154" fill="hold">
                            <p:stCondLst>
                              <p:cond delay="0"/>
                            </p:stCondLst>
                            <p:childTnLst>
                              <p:par>
                                <p:cTn id="5155" presetID="1" presetClass="entr" presetSubtype="0" fill="hold" grpId="0" nodeType="clickEffect">
                                  <p:stCondLst>
                                    <p:cond delay="0"/>
                                  </p:stCondLst>
                                  <p:childTnLst>
                                    <p:set>
                                      <p:cBhvr>
                                        <p:cTn id="5156" dur="1" fill="hold">
                                          <p:stCondLst>
                                            <p:cond delay="0"/>
                                          </p:stCondLst>
                                        </p:cTn>
                                        <p:tgtEl>
                                          <p:spTgt spid="592"/>
                                        </p:tgtEl>
                                        <p:attrNameLst>
                                          <p:attrName>style.visibility</p:attrName>
                                        </p:attrNameLst>
                                      </p:cBhvr>
                                      <p:to>
                                        <p:strVal val="visible"/>
                                      </p:to>
                                    </p:set>
                                  </p:childTnLst>
                                </p:cTn>
                              </p:par>
                              <p:par>
                                <p:cTn id="5157" presetID="10" presetClass="exit" presetSubtype="0" fill="hold" grpId="2" nodeType="withEffect">
                                  <p:stCondLst>
                                    <p:cond delay="0"/>
                                  </p:stCondLst>
                                  <p:childTnLst>
                                    <p:animEffect transition="out" filter="fade">
                                      <p:cBhvr>
                                        <p:cTn id="5158" dur="500"/>
                                        <p:tgtEl>
                                          <p:spTgt spid="570"/>
                                        </p:tgtEl>
                                      </p:cBhvr>
                                    </p:animEffect>
                                    <p:set>
                                      <p:cBhvr>
                                        <p:cTn id="5159"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6"/>
                  </p:tgtEl>
                </p:cond>
              </p:nextCondLst>
            </p:seq>
            <p:seq concurrent="1" nextAc="seek">
              <p:cTn id="5160" restart="whenNotActive" fill="hold" evtFilter="cancelBubble" nodeType="interactiveSeq">
                <p:stCondLst>
                  <p:cond evt="onClick" delay="0">
                    <p:tgtEl>
                      <p:spTgt spid="587"/>
                    </p:tgtEl>
                  </p:cond>
                </p:stCondLst>
                <p:endSync evt="end" delay="0">
                  <p:rtn val="all"/>
                </p:endSync>
                <p:childTnLst>
                  <p:par>
                    <p:cTn id="5161" fill="hold">
                      <p:stCondLst>
                        <p:cond delay="0"/>
                      </p:stCondLst>
                      <p:childTnLst>
                        <p:par>
                          <p:cTn id="5162" fill="hold">
                            <p:stCondLst>
                              <p:cond delay="0"/>
                            </p:stCondLst>
                            <p:childTnLst>
                              <p:par>
                                <p:cTn id="5163" presetID="1" presetClass="entr" presetSubtype="0" fill="hold" grpId="1" nodeType="clickEffect">
                                  <p:stCondLst>
                                    <p:cond delay="0"/>
                                  </p:stCondLst>
                                  <p:childTnLst>
                                    <p:set>
                                      <p:cBhvr>
                                        <p:cTn id="5164" dur="1" fill="hold">
                                          <p:stCondLst>
                                            <p:cond delay="0"/>
                                          </p:stCondLst>
                                        </p:cTn>
                                        <p:tgtEl>
                                          <p:spTgt spid="593"/>
                                        </p:tgtEl>
                                        <p:attrNameLst>
                                          <p:attrName>style.visibility</p:attrName>
                                        </p:attrNameLst>
                                      </p:cBhvr>
                                      <p:to>
                                        <p:strVal val="visible"/>
                                      </p:to>
                                    </p:set>
                                  </p:childTnLst>
                                </p:cTn>
                              </p:par>
                              <p:par>
                                <p:cTn id="5165" presetID="10" presetClass="exit" presetSubtype="0" fill="hold" grpId="5" nodeType="withEffect">
                                  <p:stCondLst>
                                    <p:cond delay="0"/>
                                  </p:stCondLst>
                                  <p:childTnLst>
                                    <p:animEffect transition="out" filter="fade">
                                      <p:cBhvr>
                                        <p:cTn id="5166" dur="500"/>
                                        <p:tgtEl>
                                          <p:spTgt spid="570"/>
                                        </p:tgtEl>
                                      </p:cBhvr>
                                    </p:animEffect>
                                    <p:set>
                                      <p:cBhvr>
                                        <p:cTn id="5167"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7"/>
                  </p:tgtEl>
                </p:cond>
              </p:nextCondLst>
            </p:seq>
            <p:seq concurrent="1" nextAc="seek">
              <p:cTn id="5168" restart="whenNotActive" fill="hold" evtFilter="cancelBubble" nodeType="interactiveSeq">
                <p:stCondLst>
                  <p:cond evt="onClick" delay="0">
                    <p:tgtEl>
                      <p:spTgt spid="589"/>
                    </p:tgtEl>
                  </p:cond>
                </p:stCondLst>
                <p:endSync evt="end" delay="0">
                  <p:rtn val="all"/>
                </p:endSync>
                <p:childTnLst>
                  <p:par>
                    <p:cTn id="5169" fill="hold">
                      <p:stCondLst>
                        <p:cond delay="0"/>
                      </p:stCondLst>
                      <p:childTnLst>
                        <p:par>
                          <p:cTn id="5170" fill="hold">
                            <p:stCondLst>
                              <p:cond delay="0"/>
                            </p:stCondLst>
                            <p:childTnLst>
                              <p:par>
                                <p:cTn id="5171" presetID="1" presetClass="entr" presetSubtype="0" fill="hold" grpId="0" nodeType="clickEffect">
                                  <p:stCondLst>
                                    <p:cond delay="0"/>
                                  </p:stCondLst>
                                  <p:childTnLst>
                                    <p:set>
                                      <p:cBhvr>
                                        <p:cTn id="5172" dur="1" fill="hold">
                                          <p:stCondLst>
                                            <p:cond delay="0"/>
                                          </p:stCondLst>
                                        </p:cTn>
                                        <p:tgtEl>
                                          <p:spTgt spid="595"/>
                                        </p:tgtEl>
                                        <p:attrNameLst>
                                          <p:attrName>style.visibility</p:attrName>
                                        </p:attrNameLst>
                                      </p:cBhvr>
                                      <p:to>
                                        <p:strVal val="visible"/>
                                      </p:to>
                                    </p:set>
                                  </p:childTnLst>
                                </p:cTn>
                              </p:par>
                              <p:par>
                                <p:cTn id="5173" presetID="1" presetClass="entr" presetSubtype="0" fill="hold" grpId="0" nodeType="withEffect">
                                  <p:stCondLst>
                                    <p:cond delay="0"/>
                                  </p:stCondLst>
                                  <p:childTnLst>
                                    <p:set>
                                      <p:cBhvr>
                                        <p:cTn id="5174" dur="1" fill="hold">
                                          <p:stCondLst>
                                            <p:cond delay="0"/>
                                          </p:stCondLst>
                                        </p:cTn>
                                        <p:tgtEl>
                                          <p:spTgt spid="562"/>
                                        </p:tgtEl>
                                        <p:attrNameLst>
                                          <p:attrName>style.visibility</p:attrName>
                                        </p:attrNameLst>
                                      </p:cBhvr>
                                      <p:to>
                                        <p:strVal val="visible"/>
                                      </p:to>
                                    </p:set>
                                  </p:childTnLst>
                                </p:cTn>
                              </p:par>
                              <p:par>
                                <p:cTn id="5175" presetID="10" presetClass="exit" presetSubtype="0" fill="hold" grpId="4" nodeType="withEffect">
                                  <p:stCondLst>
                                    <p:cond delay="0"/>
                                  </p:stCondLst>
                                  <p:childTnLst>
                                    <p:animEffect transition="out" filter="fade">
                                      <p:cBhvr>
                                        <p:cTn id="5176" dur="500"/>
                                        <p:tgtEl>
                                          <p:spTgt spid="570"/>
                                        </p:tgtEl>
                                      </p:cBhvr>
                                    </p:animEffect>
                                    <p:set>
                                      <p:cBhvr>
                                        <p:cTn id="5177"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9"/>
                  </p:tgtEl>
                </p:cond>
              </p:nextCondLst>
            </p:seq>
            <p:seq concurrent="1" nextAc="seek">
              <p:cTn id="5178" restart="whenNotActive" fill="hold" evtFilter="cancelBubble" nodeType="interactiveSeq">
                <p:stCondLst>
                  <p:cond evt="onClick" delay="0">
                    <p:tgtEl>
                      <p:spTgt spid="590"/>
                    </p:tgtEl>
                  </p:cond>
                </p:stCondLst>
                <p:endSync evt="end" delay="0">
                  <p:rtn val="all"/>
                </p:endSync>
                <p:childTnLst>
                  <p:par>
                    <p:cTn id="5179" fill="hold">
                      <p:stCondLst>
                        <p:cond delay="0"/>
                      </p:stCondLst>
                      <p:childTnLst>
                        <p:par>
                          <p:cTn id="5180" fill="hold">
                            <p:stCondLst>
                              <p:cond delay="0"/>
                            </p:stCondLst>
                            <p:childTnLst>
                              <p:par>
                                <p:cTn id="5181" presetID="1" presetClass="entr" presetSubtype="0" fill="hold" grpId="0" nodeType="clickEffect">
                                  <p:stCondLst>
                                    <p:cond delay="0"/>
                                  </p:stCondLst>
                                  <p:childTnLst>
                                    <p:set>
                                      <p:cBhvr>
                                        <p:cTn id="5182" dur="1" fill="hold">
                                          <p:stCondLst>
                                            <p:cond delay="0"/>
                                          </p:stCondLst>
                                        </p:cTn>
                                        <p:tgtEl>
                                          <p:spTgt spid="596"/>
                                        </p:tgtEl>
                                        <p:attrNameLst>
                                          <p:attrName>style.visibility</p:attrName>
                                        </p:attrNameLst>
                                      </p:cBhvr>
                                      <p:to>
                                        <p:strVal val="visible"/>
                                      </p:to>
                                    </p:set>
                                  </p:childTnLst>
                                </p:cTn>
                              </p:par>
                              <p:par>
                                <p:cTn id="5183" presetID="1" presetClass="entr" presetSubtype="0" fill="hold" grpId="1" nodeType="withEffect">
                                  <p:stCondLst>
                                    <p:cond delay="0"/>
                                  </p:stCondLst>
                                  <p:childTnLst>
                                    <p:set>
                                      <p:cBhvr>
                                        <p:cTn id="5184" dur="1" fill="hold">
                                          <p:stCondLst>
                                            <p:cond delay="0"/>
                                          </p:stCondLst>
                                        </p:cTn>
                                        <p:tgtEl>
                                          <p:spTgt spid="562"/>
                                        </p:tgtEl>
                                        <p:attrNameLst>
                                          <p:attrName>style.visibility</p:attrName>
                                        </p:attrNameLst>
                                      </p:cBhvr>
                                      <p:to>
                                        <p:strVal val="visible"/>
                                      </p:to>
                                    </p:set>
                                  </p:childTnLst>
                                </p:cTn>
                              </p:par>
                              <p:par>
                                <p:cTn id="5185" presetID="10" presetClass="exit" presetSubtype="0" fill="hold" grpId="3" nodeType="withEffect">
                                  <p:stCondLst>
                                    <p:cond delay="0"/>
                                  </p:stCondLst>
                                  <p:childTnLst>
                                    <p:animEffect transition="out" filter="fade">
                                      <p:cBhvr>
                                        <p:cTn id="5186" dur="500"/>
                                        <p:tgtEl>
                                          <p:spTgt spid="570"/>
                                        </p:tgtEl>
                                      </p:cBhvr>
                                    </p:animEffect>
                                    <p:set>
                                      <p:cBhvr>
                                        <p:cTn id="5187"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90"/>
                  </p:tgtEl>
                </p:cond>
              </p:nextCondLst>
            </p:seq>
            <p:seq concurrent="1" nextAc="seek">
              <p:cTn id="5188" restart="whenNotActive" fill="hold" evtFilter="cancelBubble" nodeType="interactiveSeq">
                <p:stCondLst>
                  <p:cond evt="onClick" delay="0">
                    <p:tgtEl>
                      <p:spTgt spid="588"/>
                    </p:tgtEl>
                  </p:cond>
                </p:stCondLst>
                <p:endSync evt="end" delay="0">
                  <p:rtn val="all"/>
                </p:endSync>
                <p:childTnLst>
                  <p:par>
                    <p:cTn id="5189" fill="hold">
                      <p:stCondLst>
                        <p:cond delay="0"/>
                      </p:stCondLst>
                      <p:childTnLst>
                        <p:par>
                          <p:cTn id="5190" fill="hold">
                            <p:stCondLst>
                              <p:cond delay="0"/>
                            </p:stCondLst>
                            <p:childTnLst>
                              <p:par>
                                <p:cTn id="5191" presetID="1" presetClass="entr" presetSubtype="0" fill="hold" grpId="0" nodeType="clickEffect">
                                  <p:stCondLst>
                                    <p:cond delay="0"/>
                                  </p:stCondLst>
                                  <p:childTnLst>
                                    <p:set>
                                      <p:cBhvr>
                                        <p:cTn id="5192" dur="1" fill="hold">
                                          <p:stCondLst>
                                            <p:cond delay="0"/>
                                          </p:stCondLst>
                                        </p:cTn>
                                        <p:tgtEl>
                                          <p:spTgt spid="594"/>
                                        </p:tgtEl>
                                        <p:attrNameLst>
                                          <p:attrName>style.visibility</p:attrName>
                                        </p:attrNameLst>
                                      </p:cBhvr>
                                      <p:to>
                                        <p:strVal val="visible"/>
                                      </p:to>
                                    </p:set>
                                  </p:childTnLst>
                                </p:cTn>
                              </p:par>
                              <p:par>
                                <p:cTn id="5193" presetID="1" presetClass="entr" presetSubtype="0" fill="hold" grpId="0" nodeType="withEffect">
                                  <p:stCondLst>
                                    <p:cond delay="0"/>
                                  </p:stCondLst>
                                  <p:childTnLst>
                                    <p:set>
                                      <p:cBhvr>
                                        <p:cTn id="5194" dur="1" fill="hold">
                                          <p:stCondLst>
                                            <p:cond delay="0"/>
                                          </p:stCondLst>
                                        </p:cTn>
                                        <p:tgtEl>
                                          <p:spTgt spid="567"/>
                                        </p:tgtEl>
                                        <p:attrNameLst>
                                          <p:attrName>style.visibility</p:attrName>
                                        </p:attrNameLst>
                                      </p:cBhvr>
                                      <p:to>
                                        <p:strVal val="visible"/>
                                      </p:to>
                                    </p:set>
                                  </p:childTnLst>
                                </p:cTn>
                              </p:par>
                              <p:par>
                                <p:cTn id="5195" presetID="10" presetClass="exit" presetSubtype="0" fill="hold" grpId="0" nodeType="withEffect">
                                  <p:stCondLst>
                                    <p:cond delay="0"/>
                                  </p:stCondLst>
                                  <p:childTnLst>
                                    <p:animEffect transition="out" filter="fade">
                                      <p:cBhvr>
                                        <p:cTn id="5196" dur="500"/>
                                        <p:tgtEl>
                                          <p:spTgt spid="570"/>
                                        </p:tgtEl>
                                      </p:cBhvr>
                                    </p:animEffect>
                                    <p:set>
                                      <p:cBhvr>
                                        <p:cTn id="5197"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8"/>
                  </p:tgtEl>
                </p:cond>
              </p:nextCondLst>
            </p:seq>
            <p:seq concurrent="1" nextAc="seek">
              <p:cTn id="5198" restart="whenNotActive" fill="hold" evtFilter="cancelBubble" nodeType="interactiveSeq">
                <p:stCondLst>
                  <p:cond evt="onClick" delay="0">
                    <p:tgtEl>
                      <p:spTgt spid="596"/>
                    </p:tgtEl>
                  </p:cond>
                </p:stCondLst>
                <p:endSync evt="end" delay="0">
                  <p:rtn val="all"/>
                </p:endSync>
                <p:childTnLst>
                  <p:par>
                    <p:cTn id="5199" fill="hold">
                      <p:stCondLst>
                        <p:cond delay="0"/>
                      </p:stCondLst>
                      <p:childTnLst>
                        <p:par>
                          <p:cTn id="5200" fill="hold">
                            <p:stCondLst>
                              <p:cond delay="0"/>
                            </p:stCondLst>
                            <p:childTnLst>
                              <p:par>
                                <p:cTn id="5201" presetID="1" presetClass="exit" presetSubtype="0" fill="hold" grpId="1" nodeType="clickEffect">
                                  <p:stCondLst>
                                    <p:cond delay="0"/>
                                  </p:stCondLst>
                                  <p:childTnLst>
                                    <p:set>
                                      <p:cBhvr>
                                        <p:cTn id="5202" dur="1" fill="hold">
                                          <p:stCondLst>
                                            <p:cond delay="0"/>
                                          </p:stCondLst>
                                        </p:cTn>
                                        <p:tgtEl>
                                          <p:spTgt spid="596"/>
                                        </p:tgtEl>
                                        <p:attrNameLst>
                                          <p:attrName>style.visibility</p:attrName>
                                        </p:attrNameLst>
                                      </p:cBhvr>
                                      <p:to>
                                        <p:strVal val="hidden"/>
                                      </p:to>
                                    </p:set>
                                  </p:childTnLst>
                                </p:cTn>
                              </p:par>
                              <p:par>
                                <p:cTn id="5203" presetID="1" presetClass="exit" presetSubtype="0" fill="hold" grpId="4" nodeType="withEffect">
                                  <p:stCondLst>
                                    <p:cond delay="0"/>
                                  </p:stCondLst>
                                  <p:childTnLst>
                                    <p:set>
                                      <p:cBhvr>
                                        <p:cTn id="5204" dur="1" fill="hold">
                                          <p:stCondLst>
                                            <p:cond delay="0"/>
                                          </p:stCondLst>
                                        </p:cTn>
                                        <p:tgtEl>
                                          <p:spTgt spid="562"/>
                                        </p:tgtEl>
                                        <p:attrNameLst>
                                          <p:attrName>style.visibility</p:attrName>
                                        </p:attrNameLst>
                                      </p:cBhvr>
                                      <p:to>
                                        <p:strVal val="hidden"/>
                                      </p:to>
                                    </p:set>
                                  </p:childTnLst>
                                </p:cTn>
                              </p:par>
                              <p:par>
                                <p:cTn id="5205" presetID="10" presetClass="entr" presetSubtype="0" fill="hold" grpId="6" nodeType="withEffect">
                                  <p:stCondLst>
                                    <p:cond delay="0"/>
                                  </p:stCondLst>
                                  <p:childTnLst>
                                    <p:set>
                                      <p:cBhvr>
                                        <p:cTn id="5206" dur="1" fill="hold">
                                          <p:stCondLst>
                                            <p:cond delay="0"/>
                                          </p:stCondLst>
                                        </p:cTn>
                                        <p:tgtEl>
                                          <p:spTgt spid="570"/>
                                        </p:tgtEl>
                                        <p:attrNameLst>
                                          <p:attrName>style.visibility</p:attrName>
                                        </p:attrNameLst>
                                      </p:cBhvr>
                                      <p:to>
                                        <p:strVal val="visible"/>
                                      </p:to>
                                    </p:set>
                                    <p:animEffect transition="in" filter="fade">
                                      <p:cBhvr>
                                        <p:cTn id="5207" dur="500"/>
                                        <p:tgtEl>
                                          <p:spTgt spid="570"/>
                                        </p:tgtEl>
                                      </p:cBhvr>
                                    </p:animEffect>
                                  </p:childTnLst>
                                </p:cTn>
                              </p:par>
                            </p:childTnLst>
                          </p:cTn>
                        </p:par>
                      </p:childTnLst>
                    </p:cTn>
                  </p:par>
                </p:childTnLst>
              </p:cTn>
              <p:nextCondLst>
                <p:cond evt="onClick" delay="0">
                  <p:tgtEl>
                    <p:spTgt spid="596"/>
                  </p:tgtEl>
                </p:cond>
              </p:nextCondLst>
            </p:seq>
            <p:seq concurrent="1" nextAc="seek">
              <p:cTn id="5208" restart="whenNotActive" fill="hold" evtFilter="cancelBubble" nodeType="interactiveSeq">
                <p:stCondLst>
                  <p:cond evt="onClick" delay="0">
                    <p:tgtEl>
                      <p:spTgt spid="591"/>
                    </p:tgtEl>
                  </p:cond>
                </p:stCondLst>
                <p:endSync evt="end" delay="0">
                  <p:rtn val="all"/>
                </p:endSync>
                <p:childTnLst>
                  <p:par>
                    <p:cTn id="5209" fill="hold">
                      <p:stCondLst>
                        <p:cond delay="0"/>
                      </p:stCondLst>
                      <p:childTnLst>
                        <p:par>
                          <p:cTn id="5210" fill="hold">
                            <p:stCondLst>
                              <p:cond delay="0"/>
                            </p:stCondLst>
                            <p:childTnLst>
                              <p:par>
                                <p:cTn id="5211" presetID="1" presetClass="exit" presetSubtype="0" fill="hold" grpId="1" nodeType="clickEffect">
                                  <p:stCondLst>
                                    <p:cond delay="0"/>
                                  </p:stCondLst>
                                  <p:childTnLst>
                                    <p:set>
                                      <p:cBhvr>
                                        <p:cTn id="5212" dur="1" fill="hold">
                                          <p:stCondLst>
                                            <p:cond delay="0"/>
                                          </p:stCondLst>
                                        </p:cTn>
                                        <p:tgtEl>
                                          <p:spTgt spid="591"/>
                                        </p:tgtEl>
                                        <p:attrNameLst>
                                          <p:attrName>style.visibility</p:attrName>
                                        </p:attrNameLst>
                                      </p:cBhvr>
                                      <p:to>
                                        <p:strVal val="hidden"/>
                                      </p:to>
                                    </p:set>
                                  </p:childTnLst>
                                </p:cTn>
                              </p:par>
                              <p:par>
                                <p:cTn id="5213" presetID="1" presetClass="exit" presetSubtype="0" fill="hold" grpId="5" nodeType="withEffect">
                                  <p:stCondLst>
                                    <p:cond delay="0"/>
                                  </p:stCondLst>
                                  <p:childTnLst>
                                    <p:set>
                                      <p:cBhvr>
                                        <p:cTn id="5214" dur="1" fill="hold">
                                          <p:stCondLst>
                                            <p:cond delay="0"/>
                                          </p:stCondLst>
                                        </p:cTn>
                                        <p:tgtEl>
                                          <p:spTgt spid="562"/>
                                        </p:tgtEl>
                                        <p:attrNameLst>
                                          <p:attrName>style.visibility</p:attrName>
                                        </p:attrNameLst>
                                      </p:cBhvr>
                                      <p:to>
                                        <p:strVal val="hidden"/>
                                      </p:to>
                                    </p:set>
                                  </p:childTnLst>
                                </p:cTn>
                              </p:par>
                              <p:par>
                                <p:cTn id="5215" presetID="10" presetClass="entr" presetSubtype="0" fill="hold" grpId="7" nodeType="withEffect">
                                  <p:stCondLst>
                                    <p:cond delay="0"/>
                                  </p:stCondLst>
                                  <p:childTnLst>
                                    <p:set>
                                      <p:cBhvr>
                                        <p:cTn id="5216" dur="1" fill="hold">
                                          <p:stCondLst>
                                            <p:cond delay="0"/>
                                          </p:stCondLst>
                                        </p:cTn>
                                        <p:tgtEl>
                                          <p:spTgt spid="570"/>
                                        </p:tgtEl>
                                        <p:attrNameLst>
                                          <p:attrName>style.visibility</p:attrName>
                                        </p:attrNameLst>
                                      </p:cBhvr>
                                      <p:to>
                                        <p:strVal val="visible"/>
                                      </p:to>
                                    </p:set>
                                    <p:animEffect transition="in" filter="fade">
                                      <p:cBhvr>
                                        <p:cTn id="5217" dur="500"/>
                                        <p:tgtEl>
                                          <p:spTgt spid="570"/>
                                        </p:tgtEl>
                                      </p:cBhvr>
                                    </p:animEffect>
                                  </p:childTnLst>
                                </p:cTn>
                              </p:par>
                            </p:childTnLst>
                          </p:cTn>
                        </p:par>
                      </p:childTnLst>
                    </p:cTn>
                  </p:par>
                </p:childTnLst>
              </p:cTn>
              <p:nextCondLst>
                <p:cond evt="onClick" delay="0">
                  <p:tgtEl>
                    <p:spTgt spid="591"/>
                  </p:tgtEl>
                </p:cond>
              </p:nextCondLst>
            </p:seq>
            <p:seq concurrent="1" nextAc="seek">
              <p:cTn id="5218" restart="whenNotActive" fill="hold" evtFilter="cancelBubble" nodeType="interactiveSeq">
                <p:stCondLst>
                  <p:cond evt="onClick" delay="0">
                    <p:tgtEl>
                      <p:spTgt spid="592"/>
                    </p:tgtEl>
                  </p:cond>
                </p:stCondLst>
                <p:endSync evt="end" delay="0">
                  <p:rtn val="all"/>
                </p:endSync>
                <p:childTnLst>
                  <p:par>
                    <p:cTn id="5219" fill="hold">
                      <p:stCondLst>
                        <p:cond delay="0"/>
                      </p:stCondLst>
                      <p:childTnLst>
                        <p:par>
                          <p:cTn id="5220" fill="hold">
                            <p:stCondLst>
                              <p:cond delay="0"/>
                            </p:stCondLst>
                            <p:childTnLst>
                              <p:par>
                                <p:cTn id="5221" presetID="1" presetClass="exit" presetSubtype="0" fill="hold" grpId="1" nodeType="clickEffect">
                                  <p:stCondLst>
                                    <p:cond delay="0"/>
                                  </p:stCondLst>
                                  <p:childTnLst>
                                    <p:set>
                                      <p:cBhvr>
                                        <p:cTn id="5222" dur="1" fill="hold">
                                          <p:stCondLst>
                                            <p:cond delay="0"/>
                                          </p:stCondLst>
                                        </p:cTn>
                                        <p:tgtEl>
                                          <p:spTgt spid="592"/>
                                        </p:tgtEl>
                                        <p:attrNameLst>
                                          <p:attrName>style.visibility</p:attrName>
                                        </p:attrNameLst>
                                      </p:cBhvr>
                                      <p:to>
                                        <p:strVal val="hidden"/>
                                      </p:to>
                                    </p:set>
                                  </p:childTnLst>
                                </p:cTn>
                              </p:par>
                              <p:par>
                                <p:cTn id="5223" presetID="10" presetClass="entr" presetSubtype="0" fill="hold" grpId="11" nodeType="withEffect">
                                  <p:stCondLst>
                                    <p:cond delay="0"/>
                                  </p:stCondLst>
                                  <p:childTnLst>
                                    <p:set>
                                      <p:cBhvr>
                                        <p:cTn id="5224" dur="1" fill="hold">
                                          <p:stCondLst>
                                            <p:cond delay="0"/>
                                          </p:stCondLst>
                                        </p:cTn>
                                        <p:tgtEl>
                                          <p:spTgt spid="570"/>
                                        </p:tgtEl>
                                        <p:attrNameLst>
                                          <p:attrName>style.visibility</p:attrName>
                                        </p:attrNameLst>
                                      </p:cBhvr>
                                      <p:to>
                                        <p:strVal val="visible"/>
                                      </p:to>
                                    </p:set>
                                    <p:animEffect transition="in" filter="fade">
                                      <p:cBhvr>
                                        <p:cTn id="5225" dur="500"/>
                                        <p:tgtEl>
                                          <p:spTgt spid="570"/>
                                        </p:tgtEl>
                                      </p:cBhvr>
                                    </p:animEffect>
                                  </p:childTnLst>
                                </p:cTn>
                              </p:par>
                            </p:childTnLst>
                          </p:cTn>
                        </p:par>
                      </p:childTnLst>
                    </p:cTn>
                  </p:par>
                </p:childTnLst>
              </p:cTn>
              <p:nextCondLst>
                <p:cond evt="onClick" delay="0">
                  <p:tgtEl>
                    <p:spTgt spid="592"/>
                  </p:tgtEl>
                </p:cond>
              </p:nextCondLst>
            </p:seq>
            <p:seq concurrent="1" nextAc="seek">
              <p:cTn id="5226" restart="whenNotActive" fill="hold" evtFilter="cancelBubble" nodeType="interactiveSeq">
                <p:stCondLst>
                  <p:cond evt="onClick" delay="0">
                    <p:tgtEl>
                      <p:spTgt spid="593"/>
                    </p:tgtEl>
                  </p:cond>
                </p:stCondLst>
                <p:endSync evt="end" delay="0">
                  <p:rtn val="all"/>
                </p:endSync>
                <p:childTnLst>
                  <p:par>
                    <p:cTn id="5227" fill="hold">
                      <p:stCondLst>
                        <p:cond delay="0"/>
                      </p:stCondLst>
                      <p:childTnLst>
                        <p:par>
                          <p:cTn id="5228" fill="hold">
                            <p:stCondLst>
                              <p:cond delay="0"/>
                            </p:stCondLst>
                            <p:childTnLst>
                              <p:par>
                                <p:cTn id="5229" presetID="1" presetClass="exit" presetSubtype="0" fill="hold" grpId="0" nodeType="clickEffect">
                                  <p:stCondLst>
                                    <p:cond delay="0"/>
                                  </p:stCondLst>
                                  <p:childTnLst>
                                    <p:set>
                                      <p:cBhvr>
                                        <p:cTn id="5230" dur="1" fill="hold">
                                          <p:stCondLst>
                                            <p:cond delay="0"/>
                                          </p:stCondLst>
                                        </p:cTn>
                                        <p:tgtEl>
                                          <p:spTgt spid="593"/>
                                        </p:tgtEl>
                                        <p:attrNameLst>
                                          <p:attrName>style.visibility</p:attrName>
                                        </p:attrNameLst>
                                      </p:cBhvr>
                                      <p:to>
                                        <p:strVal val="hidden"/>
                                      </p:to>
                                    </p:set>
                                  </p:childTnLst>
                                </p:cTn>
                              </p:par>
                              <p:par>
                                <p:cTn id="5231" presetID="10" presetClass="entr" presetSubtype="0" fill="hold" grpId="10" nodeType="withEffect">
                                  <p:stCondLst>
                                    <p:cond delay="0"/>
                                  </p:stCondLst>
                                  <p:childTnLst>
                                    <p:set>
                                      <p:cBhvr>
                                        <p:cTn id="5232" dur="1" fill="hold">
                                          <p:stCondLst>
                                            <p:cond delay="0"/>
                                          </p:stCondLst>
                                        </p:cTn>
                                        <p:tgtEl>
                                          <p:spTgt spid="570"/>
                                        </p:tgtEl>
                                        <p:attrNameLst>
                                          <p:attrName>style.visibility</p:attrName>
                                        </p:attrNameLst>
                                      </p:cBhvr>
                                      <p:to>
                                        <p:strVal val="visible"/>
                                      </p:to>
                                    </p:set>
                                    <p:animEffect transition="in" filter="fade">
                                      <p:cBhvr>
                                        <p:cTn id="5233" dur="500"/>
                                        <p:tgtEl>
                                          <p:spTgt spid="570"/>
                                        </p:tgtEl>
                                      </p:cBhvr>
                                    </p:animEffect>
                                  </p:childTnLst>
                                </p:cTn>
                              </p:par>
                            </p:childTnLst>
                          </p:cTn>
                        </p:par>
                      </p:childTnLst>
                    </p:cTn>
                  </p:par>
                </p:childTnLst>
              </p:cTn>
              <p:nextCondLst>
                <p:cond evt="onClick" delay="0">
                  <p:tgtEl>
                    <p:spTgt spid="593"/>
                  </p:tgtEl>
                </p:cond>
              </p:nextCondLst>
            </p:seq>
            <p:seq concurrent="1" nextAc="seek">
              <p:cTn id="5234" restart="whenNotActive" fill="hold" evtFilter="cancelBubble" nodeType="interactiveSeq">
                <p:stCondLst>
                  <p:cond evt="onClick" delay="0">
                    <p:tgtEl>
                      <p:spTgt spid="594"/>
                    </p:tgtEl>
                  </p:cond>
                </p:stCondLst>
                <p:endSync evt="end" delay="0">
                  <p:rtn val="all"/>
                </p:endSync>
                <p:childTnLst>
                  <p:par>
                    <p:cTn id="5235" fill="hold">
                      <p:stCondLst>
                        <p:cond delay="0"/>
                      </p:stCondLst>
                      <p:childTnLst>
                        <p:par>
                          <p:cTn id="5236" fill="hold">
                            <p:stCondLst>
                              <p:cond delay="0"/>
                            </p:stCondLst>
                            <p:childTnLst>
                              <p:par>
                                <p:cTn id="5237" presetID="1" presetClass="exit" presetSubtype="0" fill="hold" grpId="1" nodeType="clickEffect">
                                  <p:stCondLst>
                                    <p:cond delay="0"/>
                                  </p:stCondLst>
                                  <p:childTnLst>
                                    <p:set>
                                      <p:cBhvr>
                                        <p:cTn id="5238" dur="1" fill="hold">
                                          <p:stCondLst>
                                            <p:cond delay="0"/>
                                          </p:stCondLst>
                                        </p:cTn>
                                        <p:tgtEl>
                                          <p:spTgt spid="594"/>
                                        </p:tgtEl>
                                        <p:attrNameLst>
                                          <p:attrName>style.visibility</p:attrName>
                                        </p:attrNameLst>
                                      </p:cBhvr>
                                      <p:to>
                                        <p:strVal val="hidden"/>
                                      </p:to>
                                    </p:set>
                                  </p:childTnLst>
                                </p:cTn>
                              </p:par>
                              <p:par>
                                <p:cTn id="5239" presetID="1" presetClass="exit" presetSubtype="0" fill="hold" grpId="1" nodeType="withEffect">
                                  <p:stCondLst>
                                    <p:cond delay="0"/>
                                  </p:stCondLst>
                                  <p:childTnLst>
                                    <p:set>
                                      <p:cBhvr>
                                        <p:cTn id="5240" dur="1" fill="hold">
                                          <p:stCondLst>
                                            <p:cond delay="0"/>
                                          </p:stCondLst>
                                        </p:cTn>
                                        <p:tgtEl>
                                          <p:spTgt spid="567"/>
                                        </p:tgtEl>
                                        <p:attrNameLst>
                                          <p:attrName>style.visibility</p:attrName>
                                        </p:attrNameLst>
                                      </p:cBhvr>
                                      <p:to>
                                        <p:strVal val="hidden"/>
                                      </p:to>
                                    </p:set>
                                  </p:childTnLst>
                                </p:cTn>
                              </p:par>
                              <p:par>
                                <p:cTn id="5241" presetID="10" presetClass="entr" presetSubtype="0" fill="hold" grpId="9" nodeType="withEffect">
                                  <p:stCondLst>
                                    <p:cond delay="0"/>
                                  </p:stCondLst>
                                  <p:childTnLst>
                                    <p:set>
                                      <p:cBhvr>
                                        <p:cTn id="5242" dur="1" fill="hold">
                                          <p:stCondLst>
                                            <p:cond delay="0"/>
                                          </p:stCondLst>
                                        </p:cTn>
                                        <p:tgtEl>
                                          <p:spTgt spid="570"/>
                                        </p:tgtEl>
                                        <p:attrNameLst>
                                          <p:attrName>style.visibility</p:attrName>
                                        </p:attrNameLst>
                                      </p:cBhvr>
                                      <p:to>
                                        <p:strVal val="visible"/>
                                      </p:to>
                                    </p:set>
                                    <p:animEffect transition="in" filter="fade">
                                      <p:cBhvr>
                                        <p:cTn id="5243" dur="500"/>
                                        <p:tgtEl>
                                          <p:spTgt spid="570"/>
                                        </p:tgtEl>
                                      </p:cBhvr>
                                    </p:animEffect>
                                  </p:childTnLst>
                                </p:cTn>
                              </p:par>
                            </p:childTnLst>
                          </p:cTn>
                        </p:par>
                      </p:childTnLst>
                    </p:cTn>
                  </p:par>
                </p:childTnLst>
              </p:cTn>
              <p:nextCondLst>
                <p:cond evt="onClick" delay="0">
                  <p:tgtEl>
                    <p:spTgt spid="594"/>
                  </p:tgtEl>
                </p:cond>
              </p:nextCondLst>
            </p:seq>
            <p:seq concurrent="1" nextAc="seek">
              <p:cTn id="5244" restart="whenNotActive" fill="hold" evtFilter="cancelBubble" nodeType="interactiveSeq">
                <p:stCondLst>
                  <p:cond evt="onClick" delay="0">
                    <p:tgtEl>
                      <p:spTgt spid="595"/>
                    </p:tgtEl>
                  </p:cond>
                </p:stCondLst>
                <p:endSync evt="end" delay="0">
                  <p:rtn val="all"/>
                </p:endSync>
                <p:childTnLst>
                  <p:par>
                    <p:cTn id="5245" fill="hold">
                      <p:stCondLst>
                        <p:cond delay="0"/>
                      </p:stCondLst>
                      <p:childTnLst>
                        <p:par>
                          <p:cTn id="5246" fill="hold">
                            <p:stCondLst>
                              <p:cond delay="0"/>
                            </p:stCondLst>
                            <p:childTnLst>
                              <p:par>
                                <p:cTn id="5247" presetID="1" presetClass="exit" presetSubtype="0" fill="hold" grpId="1" nodeType="clickEffect">
                                  <p:stCondLst>
                                    <p:cond delay="0"/>
                                  </p:stCondLst>
                                  <p:childTnLst>
                                    <p:set>
                                      <p:cBhvr>
                                        <p:cTn id="5248" dur="1" fill="hold">
                                          <p:stCondLst>
                                            <p:cond delay="0"/>
                                          </p:stCondLst>
                                        </p:cTn>
                                        <p:tgtEl>
                                          <p:spTgt spid="595"/>
                                        </p:tgtEl>
                                        <p:attrNameLst>
                                          <p:attrName>style.visibility</p:attrName>
                                        </p:attrNameLst>
                                      </p:cBhvr>
                                      <p:to>
                                        <p:strVal val="hidden"/>
                                      </p:to>
                                    </p:set>
                                  </p:childTnLst>
                                </p:cTn>
                              </p:par>
                              <p:par>
                                <p:cTn id="5249" presetID="1" presetClass="exit" presetSubtype="0" fill="hold" grpId="3" nodeType="withEffect">
                                  <p:stCondLst>
                                    <p:cond delay="0"/>
                                  </p:stCondLst>
                                  <p:childTnLst>
                                    <p:set>
                                      <p:cBhvr>
                                        <p:cTn id="5250" dur="1" fill="hold">
                                          <p:stCondLst>
                                            <p:cond delay="0"/>
                                          </p:stCondLst>
                                        </p:cTn>
                                        <p:tgtEl>
                                          <p:spTgt spid="562"/>
                                        </p:tgtEl>
                                        <p:attrNameLst>
                                          <p:attrName>style.visibility</p:attrName>
                                        </p:attrNameLst>
                                      </p:cBhvr>
                                      <p:to>
                                        <p:strVal val="hidden"/>
                                      </p:to>
                                    </p:set>
                                  </p:childTnLst>
                                </p:cTn>
                              </p:par>
                              <p:par>
                                <p:cTn id="5251" presetID="10" presetClass="entr" presetSubtype="0" fill="hold" grpId="8" nodeType="withEffect">
                                  <p:stCondLst>
                                    <p:cond delay="0"/>
                                  </p:stCondLst>
                                  <p:childTnLst>
                                    <p:set>
                                      <p:cBhvr>
                                        <p:cTn id="5252" dur="1" fill="hold">
                                          <p:stCondLst>
                                            <p:cond delay="0"/>
                                          </p:stCondLst>
                                        </p:cTn>
                                        <p:tgtEl>
                                          <p:spTgt spid="570"/>
                                        </p:tgtEl>
                                        <p:attrNameLst>
                                          <p:attrName>style.visibility</p:attrName>
                                        </p:attrNameLst>
                                      </p:cBhvr>
                                      <p:to>
                                        <p:strVal val="visible"/>
                                      </p:to>
                                    </p:set>
                                    <p:animEffect transition="in" filter="fade">
                                      <p:cBhvr>
                                        <p:cTn id="5253" dur="500"/>
                                        <p:tgtEl>
                                          <p:spTgt spid="570"/>
                                        </p:tgtEl>
                                      </p:cBhvr>
                                    </p:animEffect>
                                  </p:childTnLst>
                                </p:cTn>
                              </p:par>
                            </p:childTnLst>
                          </p:cTn>
                        </p:par>
                      </p:childTnLst>
                    </p:cTn>
                  </p:par>
                </p:childTnLst>
              </p:cTn>
              <p:nextCondLst>
                <p:cond evt="onClick" delay="0">
                  <p:tgtEl>
                    <p:spTgt spid="595"/>
                  </p:tgtEl>
                </p:cond>
              </p:nextCondLst>
            </p:seq>
            <p:seq concurrent="1" nextAc="seek">
              <p:cTn id="5254" restart="whenNotActive" fill="hold" evtFilter="cancelBubble" nodeType="interactiveSeq">
                <p:stCondLst>
                  <p:cond evt="onClick" delay="0">
                    <p:tgtEl>
                      <p:spTgt spid="597"/>
                    </p:tgtEl>
                  </p:cond>
                </p:stCondLst>
                <p:endSync evt="end" delay="0">
                  <p:rtn val="all"/>
                </p:endSync>
                <p:childTnLst>
                  <p:par>
                    <p:cTn id="5255" fill="hold">
                      <p:stCondLst>
                        <p:cond delay="0"/>
                      </p:stCondLst>
                      <p:childTnLst>
                        <p:par>
                          <p:cTn id="5256" fill="hold">
                            <p:stCondLst>
                              <p:cond delay="0"/>
                            </p:stCondLst>
                            <p:childTnLst>
                              <p:par>
                                <p:cTn id="5257" presetID="1" presetClass="entr" presetSubtype="0" fill="hold" grpId="0" nodeType="clickEffect">
                                  <p:stCondLst>
                                    <p:cond delay="0"/>
                                  </p:stCondLst>
                                  <p:childTnLst>
                                    <p:set>
                                      <p:cBhvr>
                                        <p:cTn id="5258" dur="1" fill="hold">
                                          <p:stCondLst>
                                            <p:cond delay="0"/>
                                          </p:stCondLst>
                                        </p:cTn>
                                        <p:tgtEl>
                                          <p:spTgt spid="603"/>
                                        </p:tgtEl>
                                        <p:attrNameLst>
                                          <p:attrName>style.visibility</p:attrName>
                                        </p:attrNameLst>
                                      </p:cBhvr>
                                      <p:to>
                                        <p:strVal val="visible"/>
                                      </p:to>
                                    </p:set>
                                  </p:childTnLst>
                                </p:cTn>
                              </p:par>
                              <p:par>
                                <p:cTn id="5259" presetID="1" presetClass="entr" presetSubtype="0" fill="hold" grpId="4" nodeType="withEffect">
                                  <p:stCondLst>
                                    <p:cond delay="0"/>
                                  </p:stCondLst>
                                  <p:childTnLst>
                                    <p:set>
                                      <p:cBhvr>
                                        <p:cTn id="5260" dur="1" fill="hold">
                                          <p:stCondLst>
                                            <p:cond delay="0"/>
                                          </p:stCondLst>
                                        </p:cTn>
                                        <p:tgtEl>
                                          <p:spTgt spid="561"/>
                                        </p:tgtEl>
                                        <p:attrNameLst>
                                          <p:attrName>style.visibility</p:attrName>
                                        </p:attrNameLst>
                                      </p:cBhvr>
                                      <p:to>
                                        <p:strVal val="visible"/>
                                      </p:to>
                                    </p:set>
                                  </p:childTnLst>
                                </p:cTn>
                              </p:par>
                              <p:par>
                                <p:cTn id="5261" presetID="10" presetClass="exit" presetSubtype="0" fill="hold" grpId="0" nodeType="withEffect">
                                  <p:stCondLst>
                                    <p:cond delay="0"/>
                                  </p:stCondLst>
                                  <p:childTnLst>
                                    <p:animEffect transition="out" filter="fade">
                                      <p:cBhvr>
                                        <p:cTn id="5262" dur="500"/>
                                        <p:tgtEl>
                                          <p:spTgt spid="569"/>
                                        </p:tgtEl>
                                      </p:cBhvr>
                                    </p:animEffect>
                                    <p:set>
                                      <p:cBhvr>
                                        <p:cTn id="5263"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7"/>
                  </p:tgtEl>
                </p:cond>
              </p:nextCondLst>
            </p:seq>
            <p:seq concurrent="1" nextAc="seek">
              <p:cTn id="5264" restart="whenNotActive" fill="hold" evtFilter="cancelBubble" nodeType="interactiveSeq">
                <p:stCondLst>
                  <p:cond evt="onClick" delay="0">
                    <p:tgtEl>
                      <p:spTgt spid="598"/>
                    </p:tgtEl>
                  </p:cond>
                </p:stCondLst>
                <p:endSync evt="end" delay="0">
                  <p:rtn val="all"/>
                </p:endSync>
                <p:childTnLst>
                  <p:par>
                    <p:cTn id="5265" fill="hold">
                      <p:stCondLst>
                        <p:cond delay="0"/>
                      </p:stCondLst>
                      <p:childTnLst>
                        <p:par>
                          <p:cTn id="5266" fill="hold">
                            <p:stCondLst>
                              <p:cond delay="0"/>
                            </p:stCondLst>
                            <p:childTnLst>
                              <p:par>
                                <p:cTn id="5267" presetID="1" presetClass="entr" presetSubtype="0" fill="hold" grpId="0" nodeType="clickEffect">
                                  <p:stCondLst>
                                    <p:cond delay="0"/>
                                  </p:stCondLst>
                                  <p:childTnLst>
                                    <p:set>
                                      <p:cBhvr>
                                        <p:cTn id="5268" dur="1" fill="hold">
                                          <p:stCondLst>
                                            <p:cond delay="0"/>
                                          </p:stCondLst>
                                        </p:cTn>
                                        <p:tgtEl>
                                          <p:spTgt spid="604"/>
                                        </p:tgtEl>
                                        <p:attrNameLst>
                                          <p:attrName>style.visibility</p:attrName>
                                        </p:attrNameLst>
                                      </p:cBhvr>
                                      <p:to>
                                        <p:strVal val="visible"/>
                                      </p:to>
                                    </p:set>
                                  </p:childTnLst>
                                </p:cTn>
                              </p:par>
                              <p:par>
                                <p:cTn id="5269" presetID="10" presetClass="exit" presetSubtype="0" fill="hold" grpId="1" nodeType="withEffect">
                                  <p:stCondLst>
                                    <p:cond delay="0"/>
                                  </p:stCondLst>
                                  <p:childTnLst>
                                    <p:animEffect transition="out" filter="fade">
                                      <p:cBhvr>
                                        <p:cTn id="5270" dur="500"/>
                                        <p:tgtEl>
                                          <p:spTgt spid="569"/>
                                        </p:tgtEl>
                                      </p:cBhvr>
                                    </p:animEffect>
                                    <p:set>
                                      <p:cBhvr>
                                        <p:cTn id="5271"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8"/>
                  </p:tgtEl>
                </p:cond>
              </p:nextCondLst>
            </p:seq>
            <p:seq concurrent="1" nextAc="seek">
              <p:cTn id="5272" restart="whenNotActive" fill="hold" evtFilter="cancelBubble" nodeType="interactiveSeq">
                <p:stCondLst>
                  <p:cond evt="onClick" delay="0">
                    <p:tgtEl>
                      <p:spTgt spid="599"/>
                    </p:tgtEl>
                  </p:cond>
                </p:stCondLst>
                <p:endSync evt="end" delay="0">
                  <p:rtn val="all"/>
                </p:endSync>
                <p:childTnLst>
                  <p:par>
                    <p:cTn id="5273" fill="hold">
                      <p:stCondLst>
                        <p:cond delay="0"/>
                      </p:stCondLst>
                      <p:childTnLst>
                        <p:par>
                          <p:cTn id="5274" fill="hold">
                            <p:stCondLst>
                              <p:cond delay="0"/>
                            </p:stCondLst>
                            <p:childTnLst>
                              <p:par>
                                <p:cTn id="5275" presetID="1" presetClass="entr" presetSubtype="0" fill="hold" grpId="1" nodeType="clickEffect">
                                  <p:stCondLst>
                                    <p:cond delay="0"/>
                                  </p:stCondLst>
                                  <p:childTnLst>
                                    <p:set>
                                      <p:cBhvr>
                                        <p:cTn id="5276" dur="1" fill="hold">
                                          <p:stCondLst>
                                            <p:cond delay="0"/>
                                          </p:stCondLst>
                                        </p:cTn>
                                        <p:tgtEl>
                                          <p:spTgt spid="605"/>
                                        </p:tgtEl>
                                        <p:attrNameLst>
                                          <p:attrName>style.visibility</p:attrName>
                                        </p:attrNameLst>
                                      </p:cBhvr>
                                      <p:to>
                                        <p:strVal val="visible"/>
                                      </p:to>
                                    </p:set>
                                  </p:childTnLst>
                                </p:cTn>
                              </p:par>
                              <p:par>
                                <p:cTn id="5277" presetID="10" presetClass="exit" presetSubtype="0" fill="hold" grpId="2" nodeType="withEffect">
                                  <p:stCondLst>
                                    <p:cond delay="0"/>
                                  </p:stCondLst>
                                  <p:childTnLst>
                                    <p:animEffect transition="out" filter="fade">
                                      <p:cBhvr>
                                        <p:cTn id="5278" dur="500"/>
                                        <p:tgtEl>
                                          <p:spTgt spid="569"/>
                                        </p:tgtEl>
                                      </p:cBhvr>
                                    </p:animEffect>
                                    <p:set>
                                      <p:cBhvr>
                                        <p:cTn id="527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9"/>
                  </p:tgtEl>
                </p:cond>
              </p:nextCondLst>
            </p:seq>
            <p:seq concurrent="1" nextAc="seek">
              <p:cTn id="5280" restart="whenNotActive" fill="hold" evtFilter="cancelBubble" nodeType="interactiveSeq">
                <p:stCondLst>
                  <p:cond evt="onClick" delay="0">
                    <p:tgtEl>
                      <p:spTgt spid="601"/>
                    </p:tgtEl>
                  </p:cond>
                </p:stCondLst>
                <p:endSync evt="end" delay="0">
                  <p:rtn val="all"/>
                </p:endSync>
                <p:childTnLst>
                  <p:par>
                    <p:cTn id="5281" fill="hold">
                      <p:stCondLst>
                        <p:cond delay="0"/>
                      </p:stCondLst>
                      <p:childTnLst>
                        <p:par>
                          <p:cTn id="5282" fill="hold">
                            <p:stCondLst>
                              <p:cond delay="0"/>
                            </p:stCondLst>
                            <p:childTnLst>
                              <p:par>
                                <p:cTn id="5283" presetID="1" presetClass="entr" presetSubtype="0" fill="hold" grpId="0" nodeType="clickEffect">
                                  <p:stCondLst>
                                    <p:cond delay="0"/>
                                  </p:stCondLst>
                                  <p:childTnLst>
                                    <p:set>
                                      <p:cBhvr>
                                        <p:cTn id="5284" dur="1" fill="hold">
                                          <p:stCondLst>
                                            <p:cond delay="0"/>
                                          </p:stCondLst>
                                        </p:cTn>
                                        <p:tgtEl>
                                          <p:spTgt spid="607"/>
                                        </p:tgtEl>
                                        <p:attrNameLst>
                                          <p:attrName>style.visibility</p:attrName>
                                        </p:attrNameLst>
                                      </p:cBhvr>
                                      <p:to>
                                        <p:strVal val="visible"/>
                                      </p:to>
                                    </p:set>
                                  </p:childTnLst>
                                </p:cTn>
                              </p:par>
                              <p:par>
                                <p:cTn id="5285" presetID="1" presetClass="entr" presetSubtype="0" fill="hold" grpId="0" nodeType="withEffect">
                                  <p:stCondLst>
                                    <p:cond delay="0"/>
                                  </p:stCondLst>
                                  <p:childTnLst>
                                    <p:set>
                                      <p:cBhvr>
                                        <p:cTn id="5286" dur="1" fill="hold">
                                          <p:stCondLst>
                                            <p:cond delay="0"/>
                                          </p:stCondLst>
                                        </p:cTn>
                                        <p:tgtEl>
                                          <p:spTgt spid="561"/>
                                        </p:tgtEl>
                                        <p:attrNameLst>
                                          <p:attrName>style.visibility</p:attrName>
                                        </p:attrNameLst>
                                      </p:cBhvr>
                                      <p:to>
                                        <p:strVal val="visible"/>
                                      </p:to>
                                    </p:set>
                                  </p:childTnLst>
                                </p:cTn>
                              </p:par>
                              <p:par>
                                <p:cTn id="5287" presetID="10" presetClass="exit" presetSubtype="0" fill="hold" grpId="3" nodeType="withEffect">
                                  <p:stCondLst>
                                    <p:cond delay="0"/>
                                  </p:stCondLst>
                                  <p:childTnLst>
                                    <p:animEffect transition="out" filter="fade">
                                      <p:cBhvr>
                                        <p:cTn id="5288" dur="500"/>
                                        <p:tgtEl>
                                          <p:spTgt spid="569"/>
                                        </p:tgtEl>
                                      </p:cBhvr>
                                    </p:animEffect>
                                    <p:set>
                                      <p:cBhvr>
                                        <p:cTn id="528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1"/>
                  </p:tgtEl>
                </p:cond>
              </p:nextCondLst>
            </p:seq>
            <p:seq concurrent="1" nextAc="seek">
              <p:cTn id="5290" restart="whenNotActive" fill="hold" evtFilter="cancelBubble" nodeType="interactiveSeq">
                <p:stCondLst>
                  <p:cond evt="onClick" delay="0">
                    <p:tgtEl>
                      <p:spTgt spid="602"/>
                    </p:tgtEl>
                  </p:cond>
                </p:stCondLst>
                <p:endSync evt="end" delay="0">
                  <p:rtn val="all"/>
                </p:endSync>
                <p:childTnLst>
                  <p:par>
                    <p:cTn id="5291" fill="hold">
                      <p:stCondLst>
                        <p:cond delay="0"/>
                      </p:stCondLst>
                      <p:childTnLst>
                        <p:par>
                          <p:cTn id="5292" fill="hold">
                            <p:stCondLst>
                              <p:cond delay="0"/>
                            </p:stCondLst>
                            <p:childTnLst>
                              <p:par>
                                <p:cTn id="5293" presetID="1" presetClass="entr" presetSubtype="0" fill="hold" grpId="0" nodeType="clickEffect">
                                  <p:stCondLst>
                                    <p:cond delay="0"/>
                                  </p:stCondLst>
                                  <p:childTnLst>
                                    <p:set>
                                      <p:cBhvr>
                                        <p:cTn id="5294" dur="1" fill="hold">
                                          <p:stCondLst>
                                            <p:cond delay="0"/>
                                          </p:stCondLst>
                                        </p:cTn>
                                        <p:tgtEl>
                                          <p:spTgt spid="608"/>
                                        </p:tgtEl>
                                        <p:attrNameLst>
                                          <p:attrName>style.visibility</p:attrName>
                                        </p:attrNameLst>
                                      </p:cBhvr>
                                      <p:to>
                                        <p:strVal val="visible"/>
                                      </p:to>
                                    </p:set>
                                  </p:childTnLst>
                                </p:cTn>
                              </p:par>
                              <p:par>
                                <p:cTn id="5295" presetID="1" presetClass="entr" presetSubtype="0" fill="hold" grpId="0" nodeType="withEffect">
                                  <p:stCondLst>
                                    <p:cond delay="0"/>
                                  </p:stCondLst>
                                  <p:childTnLst>
                                    <p:set>
                                      <p:cBhvr>
                                        <p:cTn id="5296" dur="1" fill="hold">
                                          <p:stCondLst>
                                            <p:cond delay="0"/>
                                          </p:stCondLst>
                                        </p:cTn>
                                        <p:tgtEl>
                                          <p:spTgt spid="568"/>
                                        </p:tgtEl>
                                        <p:attrNameLst>
                                          <p:attrName>style.visibility</p:attrName>
                                        </p:attrNameLst>
                                      </p:cBhvr>
                                      <p:to>
                                        <p:strVal val="visible"/>
                                      </p:to>
                                    </p:set>
                                  </p:childTnLst>
                                </p:cTn>
                              </p:par>
                              <p:par>
                                <p:cTn id="5297" presetID="10" presetClass="exit" presetSubtype="0" fill="hold" grpId="4" nodeType="withEffect">
                                  <p:stCondLst>
                                    <p:cond delay="0"/>
                                  </p:stCondLst>
                                  <p:childTnLst>
                                    <p:animEffect transition="out" filter="fade">
                                      <p:cBhvr>
                                        <p:cTn id="5298" dur="500"/>
                                        <p:tgtEl>
                                          <p:spTgt spid="569"/>
                                        </p:tgtEl>
                                      </p:cBhvr>
                                    </p:animEffect>
                                    <p:set>
                                      <p:cBhvr>
                                        <p:cTn id="529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2"/>
                  </p:tgtEl>
                </p:cond>
              </p:nextCondLst>
            </p:seq>
            <p:seq concurrent="1" nextAc="seek">
              <p:cTn id="5300" restart="whenNotActive" fill="hold" evtFilter="cancelBubble" nodeType="interactiveSeq">
                <p:stCondLst>
                  <p:cond evt="onClick" delay="0">
                    <p:tgtEl>
                      <p:spTgt spid="600"/>
                    </p:tgtEl>
                  </p:cond>
                </p:stCondLst>
                <p:endSync evt="end" delay="0">
                  <p:rtn val="all"/>
                </p:endSync>
                <p:childTnLst>
                  <p:par>
                    <p:cTn id="5301" fill="hold">
                      <p:stCondLst>
                        <p:cond delay="0"/>
                      </p:stCondLst>
                      <p:childTnLst>
                        <p:par>
                          <p:cTn id="5302" fill="hold">
                            <p:stCondLst>
                              <p:cond delay="0"/>
                            </p:stCondLst>
                            <p:childTnLst>
                              <p:par>
                                <p:cTn id="5303" presetID="1" presetClass="entr" presetSubtype="0" fill="hold" grpId="0" nodeType="clickEffect">
                                  <p:stCondLst>
                                    <p:cond delay="0"/>
                                  </p:stCondLst>
                                  <p:childTnLst>
                                    <p:set>
                                      <p:cBhvr>
                                        <p:cTn id="5304" dur="1" fill="hold">
                                          <p:stCondLst>
                                            <p:cond delay="0"/>
                                          </p:stCondLst>
                                        </p:cTn>
                                        <p:tgtEl>
                                          <p:spTgt spid="606"/>
                                        </p:tgtEl>
                                        <p:attrNameLst>
                                          <p:attrName>style.visibility</p:attrName>
                                        </p:attrNameLst>
                                      </p:cBhvr>
                                      <p:to>
                                        <p:strVal val="visible"/>
                                      </p:to>
                                    </p:set>
                                  </p:childTnLst>
                                </p:cTn>
                              </p:par>
                              <p:par>
                                <p:cTn id="5305" presetID="1" presetClass="entr" presetSubtype="0" fill="hold" grpId="1" nodeType="withEffect">
                                  <p:stCondLst>
                                    <p:cond delay="0"/>
                                  </p:stCondLst>
                                  <p:childTnLst>
                                    <p:set>
                                      <p:cBhvr>
                                        <p:cTn id="5306" dur="1" fill="hold">
                                          <p:stCondLst>
                                            <p:cond delay="0"/>
                                          </p:stCondLst>
                                        </p:cTn>
                                        <p:tgtEl>
                                          <p:spTgt spid="561"/>
                                        </p:tgtEl>
                                        <p:attrNameLst>
                                          <p:attrName>style.visibility</p:attrName>
                                        </p:attrNameLst>
                                      </p:cBhvr>
                                      <p:to>
                                        <p:strVal val="visible"/>
                                      </p:to>
                                    </p:set>
                                  </p:childTnLst>
                                </p:cTn>
                              </p:par>
                              <p:par>
                                <p:cTn id="5307" presetID="10" presetClass="exit" presetSubtype="0" fill="hold" grpId="5" nodeType="withEffect">
                                  <p:stCondLst>
                                    <p:cond delay="0"/>
                                  </p:stCondLst>
                                  <p:childTnLst>
                                    <p:animEffect transition="out" filter="fade">
                                      <p:cBhvr>
                                        <p:cTn id="5308" dur="500"/>
                                        <p:tgtEl>
                                          <p:spTgt spid="569"/>
                                        </p:tgtEl>
                                      </p:cBhvr>
                                    </p:animEffect>
                                    <p:set>
                                      <p:cBhvr>
                                        <p:cTn id="530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0"/>
                  </p:tgtEl>
                </p:cond>
              </p:nextCondLst>
            </p:seq>
            <p:seq concurrent="1" nextAc="seek">
              <p:cTn id="5310" restart="whenNotActive" fill="hold" evtFilter="cancelBubble" nodeType="interactiveSeq">
                <p:stCondLst>
                  <p:cond evt="onClick" delay="0">
                    <p:tgtEl>
                      <p:spTgt spid="608"/>
                    </p:tgtEl>
                  </p:cond>
                </p:stCondLst>
                <p:endSync evt="end" delay="0">
                  <p:rtn val="all"/>
                </p:endSync>
                <p:childTnLst>
                  <p:par>
                    <p:cTn id="5311" fill="hold">
                      <p:stCondLst>
                        <p:cond delay="0"/>
                      </p:stCondLst>
                      <p:childTnLst>
                        <p:par>
                          <p:cTn id="5312" fill="hold">
                            <p:stCondLst>
                              <p:cond delay="0"/>
                            </p:stCondLst>
                            <p:childTnLst>
                              <p:par>
                                <p:cTn id="5313" presetID="1" presetClass="exit" presetSubtype="0" fill="hold" grpId="1" nodeType="clickEffect">
                                  <p:stCondLst>
                                    <p:cond delay="0"/>
                                  </p:stCondLst>
                                  <p:childTnLst>
                                    <p:set>
                                      <p:cBhvr>
                                        <p:cTn id="5314" dur="1" fill="hold">
                                          <p:stCondLst>
                                            <p:cond delay="0"/>
                                          </p:stCondLst>
                                        </p:cTn>
                                        <p:tgtEl>
                                          <p:spTgt spid="608"/>
                                        </p:tgtEl>
                                        <p:attrNameLst>
                                          <p:attrName>style.visibility</p:attrName>
                                        </p:attrNameLst>
                                      </p:cBhvr>
                                      <p:to>
                                        <p:strVal val="hidden"/>
                                      </p:to>
                                    </p:set>
                                  </p:childTnLst>
                                </p:cTn>
                              </p:par>
                              <p:par>
                                <p:cTn id="5315" presetID="1" presetClass="exit" presetSubtype="0" fill="hold" grpId="1" nodeType="withEffect">
                                  <p:stCondLst>
                                    <p:cond delay="0"/>
                                  </p:stCondLst>
                                  <p:childTnLst>
                                    <p:set>
                                      <p:cBhvr>
                                        <p:cTn id="5316" dur="1" fill="hold">
                                          <p:stCondLst>
                                            <p:cond delay="0"/>
                                          </p:stCondLst>
                                        </p:cTn>
                                        <p:tgtEl>
                                          <p:spTgt spid="568"/>
                                        </p:tgtEl>
                                        <p:attrNameLst>
                                          <p:attrName>style.visibility</p:attrName>
                                        </p:attrNameLst>
                                      </p:cBhvr>
                                      <p:to>
                                        <p:strVal val="hidden"/>
                                      </p:to>
                                    </p:set>
                                  </p:childTnLst>
                                </p:cTn>
                              </p:par>
                              <p:par>
                                <p:cTn id="5317" presetID="10" presetClass="entr" presetSubtype="0" fill="hold" grpId="6" nodeType="withEffect">
                                  <p:stCondLst>
                                    <p:cond delay="0"/>
                                  </p:stCondLst>
                                  <p:childTnLst>
                                    <p:set>
                                      <p:cBhvr>
                                        <p:cTn id="5318" dur="1" fill="hold">
                                          <p:stCondLst>
                                            <p:cond delay="0"/>
                                          </p:stCondLst>
                                        </p:cTn>
                                        <p:tgtEl>
                                          <p:spTgt spid="569"/>
                                        </p:tgtEl>
                                        <p:attrNameLst>
                                          <p:attrName>style.visibility</p:attrName>
                                        </p:attrNameLst>
                                      </p:cBhvr>
                                      <p:to>
                                        <p:strVal val="visible"/>
                                      </p:to>
                                    </p:set>
                                    <p:animEffect transition="in" filter="fade">
                                      <p:cBhvr>
                                        <p:cTn id="5319" dur="500"/>
                                        <p:tgtEl>
                                          <p:spTgt spid="569"/>
                                        </p:tgtEl>
                                      </p:cBhvr>
                                    </p:animEffect>
                                  </p:childTnLst>
                                </p:cTn>
                              </p:par>
                            </p:childTnLst>
                          </p:cTn>
                        </p:par>
                      </p:childTnLst>
                    </p:cTn>
                  </p:par>
                </p:childTnLst>
              </p:cTn>
              <p:nextCondLst>
                <p:cond evt="onClick" delay="0">
                  <p:tgtEl>
                    <p:spTgt spid="608"/>
                  </p:tgtEl>
                </p:cond>
              </p:nextCondLst>
            </p:seq>
            <p:seq concurrent="1" nextAc="seek">
              <p:cTn id="5320" restart="whenNotActive" fill="hold" evtFilter="cancelBubble" nodeType="interactiveSeq">
                <p:stCondLst>
                  <p:cond evt="onClick" delay="0">
                    <p:tgtEl>
                      <p:spTgt spid="603"/>
                    </p:tgtEl>
                  </p:cond>
                </p:stCondLst>
                <p:endSync evt="end" delay="0">
                  <p:rtn val="all"/>
                </p:endSync>
                <p:childTnLst>
                  <p:par>
                    <p:cTn id="5321" fill="hold">
                      <p:stCondLst>
                        <p:cond delay="0"/>
                      </p:stCondLst>
                      <p:childTnLst>
                        <p:par>
                          <p:cTn id="5322" fill="hold">
                            <p:stCondLst>
                              <p:cond delay="0"/>
                            </p:stCondLst>
                            <p:childTnLst>
                              <p:par>
                                <p:cTn id="5323" presetID="1" presetClass="exit" presetSubtype="0" fill="hold" grpId="1" nodeType="clickEffect">
                                  <p:stCondLst>
                                    <p:cond delay="0"/>
                                  </p:stCondLst>
                                  <p:childTnLst>
                                    <p:set>
                                      <p:cBhvr>
                                        <p:cTn id="5324" dur="1" fill="hold">
                                          <p:stCondLst>
                                            <p:cond delay="0"/>
                                          </p:stCondLst>
                                        </p:cTn>
                                        <p:tgtEl>
                                          <p:spTgt spid="603"/>
                                        </p:tgtEl>
                                        <p:attrNameLst>
                                          <p:attrName>style.visibility</p:attrName>
                                        </p:attrNameLst>
                                      </p:cBhvr>
                                      <p:to>
                                        <p:strVal val="hidden"/>
                                      </p:to>
                                    </p:set>
                                  </p:childTnLst>
                                </p:cTn>
                              </p:par>
                              <p:par>
                                <p:cTn id="5325" presetID="1" presetClass="exit" presetSubtype="0" fill="hold" grpId="2" nodeType="withEffect">
                                  <p:stCondLst>
                                    <p:cond delay="0"/>
                                  </p:stCondLst>
                                  <p:childTnLst>
                                    <p:set>
                                      <p:cBhvr>
                                        <p:cTn id="5326" dur="1" fill="hold">
                                          <p:stCondLst>
                                            <p:cond delay="0"/>
                                          </p:stCondLst>
                                        </p:cTn>
                                        <p:tgtEl>
                                          <p:spTgt spid="561"/>
                                        </p:tgtEl>
                                        <p:attrNameLst>
                                          <p:attrName>style.visibility</p:attrName>
                                        </p:attrNameLst>
                                      </p:cBhvr>
                                      <p:to>
                                        <p:strVal val="hidden"/>
                                      </p:to>
                                    </p:set>
                                  </p:childTnLst>
                                </p:cTn>
                              </p:par>
                              <p:par>
                                <p:cTn id="5327" presetID="10" presetClass="entr" presetSubtype="0" fill="hold" grpId="7" nodeType="withEffect">
                                  <p:stCondLst>
                                    <p:cond delay="0"/>
                                  </p:stCondLst>
                                  <p:childTnLst>
                                    <p:set>
                                      <p:cBhvr>
                                        <p:cTn id="5328" dur="1" fill="hold">
                                          <p:stCondLst>
                                            <p:cond delay="0"/>
                                          </p:stCondLst>
                                        </p:cTn>
                                        <p:tgtEl>
                                          <p:spTgt spid="569"/>
                                        </p:tgtEl>
                                        <p:attrNameLst>
                                          <p:attrName>style.visibility</p:attrName>
                                        </p:attrNameLst>
                                      </p:cBhvr>
                                      <p:to>
                                        <p:strVal val="visible"/>
                                      </p:to>
                                    </p:set>
                                    <p:animEffect transition="in" filter="fade">
                                      <p:cBhvr>
                                        <p:cTn id="5329" dur="500"/>
                                        <p:tgtEl>
                                          <p:spTgt spid="569"/>
                                        </p:tgtEl>
                                      </p:cBhvr>
                                    </p:animEffect>
                                  </p:childTnLst>
                                </p:cTn>
                              </p:par>
                            </p:childTnLst>
                          </p:cTn>
                        </p:par>
                      </p:childTnLst>
                    </p:cTn>
                  </p:par>
                </p:childTnLst>
              </p:cTn>
              <p:nextCondLst>
                <p:cond evt="onClick" delay="0">
                  <p:tgtEl>
                    <p:spTgt spid="603"/>
                  </p:tgtEl>
                </p:cond>
              </p:nextCondLst>
            </p:seq>
            <p:seq concurrent="1" nextAc="seek">
              <p:cTn id="5330" restart="whenNotActive" fill="hold" evtFilter="cancelBubble" nodeType="interactiveSeq">
                <p:stCondLst>
                  <p:cond evt="onClick" delay="0">
                    <p:tgtEl>
                      <p:spTgt spid="604"/>
                    </p:tgtEl>
                  </p:cond>
                </p:stCondLst>
                <p:endSync evt="end" delay="0">
                  <p:rtn val="all"/>
                </p:endSync>
                <p:childTnLst>
                  <p:par>
                    <p:cTn id="5331" fill="hold">
                      <p:stCondLst>
                        <p:cond delay="0"/>
                      </p:stCondLst>
                      <p:childTnLst>
                        <p:par>
                          <p:cTn id="5332" fill="hold">
                            <p:stCondLst>
                              <p:cond delay="0"/>
                            </p:stCondLst>
                            <p:childTnLst>
                              <p:par>
                                <p:cTn id="5333" presetID="1" presetClass="exit" presetSubtype="0" fill="hold" grpId="1" nodeType="clickEffect">
                                  <p:stCondLst>
                                    <p:cond delay="0"/>
                                  </p:stCondLst>
                                  <p:childTnLst>
                                    <p:set>
                                      <p:cBhvr>
                                        <p:cTn id="5334" dur="1" fill="hold">
                                          <p:stCondLst>
                                            <p:cond delay="0"/>
                                          </p:stCondLst>
                                        </p:cTn>
                                        <p:tgtEl>
                                          <p:spTgt spid="604"/>
                                        </p:tgtEl>
                                        <p:attrNameLst>
                                          <p:attrName>style.visibility</p:attrName>
                                        </p:attrNameLst>
                                      </p:cBhvr>
                                      <p:to>
                                        <p:strVal val="hidden"/>
                                      </p:to>
                                    </p:set>
                                  </p:childTnLst>
                                </p:cTn>
                              </p:par>
                              <p:par>
                                <p:cTn id="5335" presetID="10" presetClass="entr" presetSubtype="0" fill="hold" grpId="8" nodeType="withEffect">
                                  <p:stCondLst>
                                    <p:cond delay="0"/>
                                  </p:stCondLst>
                                  <p:childTnLst>
                                    <p:set>
                                      <p:cBhvr>
                                        <p:cTn id="5336" dur="1" fill="hold">
                                          <p:stCondLst>
                                            <p:cond delay="0"/>
                                          </p:stCondLst>
                                        </p:cTn>
                                        <p:tgtEl>
                                          <p:spTgt spid="569"/>
                                        </p:tgtEl>
                                        <p:attrNameLst>
                                          <p:attrName>style.visibility</p:attrName>
                                        </p:attrNameLst>
                                      </p:cBhvr>
                                      <p:to>
                                        <p:strVal val="visible"/>
                                      </p:to>
                                    </p:set>
                                    <p:animEffect transition="in" filter="fade">
                                      <p:cBhvr>
                                        <p:cTn id="5337" dur="500"/>
                                        <p:tgtEl>
                                          <p:spTgt spid="569"/>
                                        </p:tgtEl>
                                      </p:cBhvr>
                                    </p:animEffect>
                                  </p:childTnLst>
                                </p:cTn>
                              </p:par>
                            </p:childTnLst>
                          </p:cTn>
                        </p:par>
                      </p:childTnLst>
                    </p:cTn>
                  </p:par>
                </p:childTnLst>
              </p:cTn>
              <p:nextCondLst>
                <p:cond evt="onClick" delay="0">
                  <p:tgtEl>
                    <p:spTgt spid="604"/>
                  </p:tgtEl>
                </p:cond>
              </p:nextCondLst>
            </p:seq>
            <p:seq concurrent="1" nextAc="seek">
              <p:cTn id="5338" restart="whenNotActive" fill="hold" evtFilter="cancelBubble" nodeType="interactiveSeq">
                <p:stCondLst>
                  <p:cond evt="onClick" delay="0">
                    <p:tgtEl>
                      <p:spTgt spid="605"/>
                    </p:tgtEl>
                  </p:cond>
                </p:stCondLst>
                <p:endSync evt="end" delay="0">
                  <p:rtn val="all"/>
                </p:endSync>
                <p:childTnLst>
                  <p:par>
                    <p:cTn id="5339" fill="hold">
                      <p:stCondLst>
                        <p:cond delay="0"/>
                      </p:stCondLst>
                      <p:childTnLst>
                        <p:par>
                          <p:cTn id="5340" fill="hold">
                            <p:stCondLst>
                              <p:cond delay="0"/>
                            </p:stCondLst>
                            <p:childTnLst>
                              <p:par>
                                <p:cTn id="5341" presetID="1" presetClass="exit" presetSubtype="0" fill="hold" grpId="0" nodeType="clickEffect">
                                  <p:stCondLst>
                                    <p:cond delay="0"/>
                                  </p:stCondLst>
                                  <p:childTnLst>
                                    <p:set>
                                      <p:cBhvr>
                                        <p:cTn id="5342" dur="1" fill="hold">
                                          <p:stCondLst>
                                            <p:cond delay="0"/>
                                          </p:stCondLst>
                                        </p:cTn>
                                        <p:tgtEl>
                                          <p:spTgt spid="605"/>
                                        </p:tgtEl>
                                        <p:attrNameLst>
                                          <p:attrName>style.visibility</p:attrName>
                                        </p:attrNameLst>
                                      </p:cBhvr>
                                      <p:to>
                                        <p:strVal val="hidden"/>
                                      </p:to>
                                    </p:set>
                                  </p:childTnLst>
                                </p:cTn>
                              </p:par>
                              <p:par>
                                <p:cTn id="5343" presetID="10" presetClass="entr" presetSubtype="0" fill="hold" grpId="9" nodeType="withEffect">
                                  <p:stCondLst>
                                    <p:cond delay="0"/>
                                  </p:stCondLst>
                                  <p:childTnLst>
                                    <p:set>
                                      <p:cBhvr>
                                        <p:cTn id="5344" dur="1" fill="hold">
                                          <p:stCondLst>
                                            <p:cond delay="0"/>
                                          </p:stCondLst>
                                        </p:cTn>
                                        <p:tgtEl>
                                          <p:spTgt spid="569"/>
                                        </p:tgtEl>
                                        <p:attrNameLst>
                                          <p:attrName>style.visibility</p:attrName>
                                        </p:attrNameLst>
                                      </p:cBhvr>
                                      <p:to>
                                        <p:strVal val="visible"/>
                                      </p:to>
                                    </p:set>
                                    <p:animEffect transition="in" filter="fade">
                                      <p:cBhvr>
                                        <p:cTn id="5345" dur="500"/>
                                        <p:tgtEl>
                                          <p:spTgt spid="569"/>
                                        </p:tgtEl>
                                      </p:cBhvr>
                                    </p:animEffect>
                                  </p:childTnLst>
                                </p:cTn>
                              </p:par>
                            </p:childTnLst>
                          </p:cTn>
                        </p:par>
                      </p:childTnLst>
                    </p:cTn>
                  </p:par>
                </p:childTnLst>
              </p:cTn>
              <p:nextCondLst>
                <p:cond evt="onClick" delay="0">
                  <p:tgtEl>
                    <p:spTgt spid="605"/>
                  </p:tgtEl>
                </p:cond>
              </p:nextCondLst>
            </p:seq>
            <p:seq concurrent="1" nextAc="seek">
              <p:cTn id="5346" restart="whenNotActive" fill="hold" evtFilter="cancelBubble" nodeType="interactiveSeq">
                <p:stCondLst>
                  <p:cond evt="onClick" delay="0">
                    <p:tgtEl>
                      <p:spTgt spid="606"/>
                    </p:tgtEl>
                  </p:cond>
                </p:stCondLst>
                <p:endSync evt="end" delay="0">
                  <p:rtn val="all"/>
                </p:endSync>
                <p:childTnLst>
                  <p:par>
                    <p:cTn id="5347" fill="hold">
                      <p:stCondLst>
                        <p:cond delay="0"/>
                      </p:stCondLst>
                      <p:childTnLst>
                        <p:par>
                          <p:cTn id="5348" fill="hold">
                            <p:stCondLst>
                              <p:cond delay="0"/>
                            </p:stCondLst>
                            <p:childTnLst>
                              <p:par>
                                <p:cTn id="5349" presetID="1" presetClass="exit" presetSubtype="0" fill="hold" grpId="1" nodeType="clickEffect">
                                  <p:stCondLst>
                                    <p:cond delay="0"/>
                                  </p:stCondLst>
                                  <p:childTnLst>
                                    <p:set>
                                      <p:cBhvr>
                                        <p:cTn id="5350" dur="1" fill="hold">
                                          <p:stCondLst>
                                            <p:cond delay="0"/>
                                          </p:stCondLst>
                                        </p:cTn>
                                        <p:tgtEl>
                                          <p:spTgt spid="606"/>
                                        </p:tgtEl>
                                        <p:attrNameLst>
                                          <p:attrName>style.visibility</p:attrName>
                                        </p:attrNameLst>
                                      </p:cBhvr>
                                      <p:to>
                                        <p:strVal val="hidden"/>
                                      </p:to>
                                    </p:set>
                                  </p:childTnLst>
                                </p:cTn>
                              </p:par>
                              <p:par>
                                <p:cTn id="5351" presetID="1" presetClass="exit" presetSubtype="0" fill="hold" grpId="3" nodeType="withEffect">
                                  <p:stCondLst>
                                    <p:cond delay="0"/>
                                  </p:stCondLst>
                                  <p:childTnLst>
                                    <p:set>
                                      <p:cBhvr>
                                        <p:cTn id="5352" dur="1" fill="hold">
                                          <p:stCondLst>
                                            <p:cond delay="0"/>
                                          </p:stCondLst>
                                        </p:cTn>
                                        <p:tgtEl>
                                          <p:spTgt spid="561"/>
                                        </p:tgtEl>
                                        <p:attrNameLst>
                                          <p:attrName>style.visibility</p:attrName>
                                        </p:attrNameLst>
                                      </p:cBhvr>
                                      <p:to>
                                        <p:strVal val="hidden"/>
                                      </p:to>
                                    </p:set>
                                  </p:childTnLst>
                                </p:cTn>
                              </p:par>
                              <p:par>
                                <p:cTn id="5353" presetID="10" presetClass="entr" presetSubtype="0" fill="hold" grpId="10" nodeType="withEffect">
                                  <p:stCondLst>
                                    <p:cond delay="0"/>
                                  </p:stCondLst>
                                  <p:childTnLst>
                                    <p:set>
                                      <p:cBhvr>
                                        <p:cTn id="5354" dur="1" fill="hold">
                                          <p:stCondLst>
                                            <p:cond delay="0"/>
                                          </p:stCondLst>
                                        </p:cTn>
                                        <p:tgtEl>
                                          <p:spTgt spid="569"/>
                                        </p:tgtEl>
                                        <p:attrNameLst>
                                          <p:attrName>style.visibility</p:attrName>
                                        </p:attrNameLst>
                                      </p:cBhvr>
                                      <p:to>
                                        <p:strVal val="visible"/>
                                      </p:to>
                                    </p:set>
                                    <p:animEffect transition="in" filter="fade">
                                      <p:cBhvr>
                                        <p:cTn id="5355" dur="500"/>
                                        <p:tgtEl>
                                          <p:spTgt spid="569"/>
                                        </p:tgtEl>
                                      </p:cBhvr>
                                    </p:animEffect>
                                  </p:childTnLst>
                                </p:cTn>
                              </p:par>
                            </p:childTnLst>
                          </p:cTn>
                        </p:par>
                      </p:childTnLst>
                    </p:cTn>
                  </p:par>
                </p:childTnLst>
              </p:cTn>
              <p:nextCondLst>
                <p:cond evt="onClick" delay="0">
                  <p:tgtEl>
                    <p:spTgt spid="606"/>
                  </p:tgtEl>
                </p:cond>
              </p:nextCondLst>
            </p:seq>
            <p:seq concurrent="1" nextAc="seek">
              <p:cTn id="5356" restart="whenNotActive" fill="hold" evtFilter="cancelBubble" nodeType="interactiveSeq">
                <p:stCondLst>
                  <p:cond evt="onClick" delay="0">
                    <p:tgtEl>
                      <p:spTgt spid="607"/>
                    </p:tgtEl>
                  </p:cond>
                </p:stCondLst>
                <p:endSync evt="end" delay="0">
                  <p:rtn val="all"/>
                </p:endSync>
                <p:childTnLst>
                  <p:par>
                    <p:cTn id="5357" fill="hold">
                      <p:stCondLst>
                        <p:cond delay="0"/>
                      </p:stCondLst>
                      <p:childTnLst>
                        <p:par>
                          <p:cTn id="5358" fill="hold">
                            <p:stCondLst>
                              <p:cond delay="0"/>
                            </p:stCondLst>
                            <p:childTnLst>
                              <p:par>
                                <p:cTn id="5359" presetID="1" presetClass="exit" presetSubtype="0" fill="hold" grpId="1" nodeType="clickEffect">
                                  <p:stCondLst>
                                    <p:cond delay="0"/>
                                  </p:stCondLst>
                                  <p:childTnLst>
                                    <p:set>
                                      <p:cBhvr>
                                        <p:cTn id="5360" dur="1" fill="hold">
                                          <p:stCondLst>
                                            <p:cond delay="0"/>
                                          </p:stCondLst>
                                        </p:cTn>
                                        <p:tgtEl>
                                          <p:spTgt spid="607"/>
                                        </p:tgtEl>
                                        <p:attrNameLst>
                                          <p:attrName>style.visibility</p:attrName>
                                        </p:attrNameLst>
                                      </p:cBhvr>
                                      <p:to>
                                        <p:strVal val="hidden"/>
                                      </p:to>
                                    </p:set>
                                  </p:childTnLst>
                                </p:cTn>
                              </p:par>
                              <p:par>
                                <p:cTn id="5361" presetID="1" presetClass="exit" presetSubtype="0" fill="hold" grpId="5" nodeType="withEffect">
                                  <p:stCondLst>
                                    <p:cond delay="0"/>
                                  </p:stCondLst>
                                  <p:childTnLst>
                                    <p:set>
                                      <p:cBhvr>
                                        <p:cTn id="5362" dur="1" fill="hold">
                                          <p:stCondLst>
                                            <p:cond delay="0"/>
                                          </p:stCondLst>
                                        </p:cTn>
                                        <p:tgtEl>
                                          <p:spTgt spid="561"/>
                                        </p:tgtEl>
                                        <p:attrNameLst>
                                          <p:attrName>style.visibility</p:attrName>
                                        </p:attrNameLst>
                                      </p:cBhvr>
                                      <p:to>
                                        <p:strVal val="hidden"/>
                                      </p:to>
                                    </p:set>
                                  </p:childTnLst>
                                </p:cTn>
                              </p:par>
                              <p:par>
                                <p:cTn id="5363" presetID="10" presetClass="entr" presetSubtype="0" fill="hold" grpId="11" nodeType="withEffect">
                                  <p:stCondLst>
                                    <p:cond delay="0"/>
                                  </p:stCondLst>
                                  <p:childTnLst>
                                    <p:set>
                                      <p:cBhvr>
                                        <p:cTn id="5364" dur="1" fill="hold">
                                          <p:stCondLst>
                                            <p:cond delay="0"/>
                                          </p:stCondLst>
                                        </p:cTn>
                                        <p:tgtEl>
                                          <p:spTgt spid="569"/>
                                        </p:tgtEl>
                                        <p:attrNameLst>
                                          <p:attrName>style.visibility</p:attrName>
                                        </p:attrNameLst>
                                      </p:cBhvr>
                                      <p:to>
                                        <p:strVal val="visible"/>
                                      </p:to>
                                    </p:set>
                                    <p:animEffect transition="in" filter="fade">
                                      <p:cBhvr>
                                        <p:cTn id="5365" dur="500"/>
                                        <p:tgtEl>
                                          <p:spTgt spid="569"/>
                                        </p:tgtEl>
                                      </p:cBhvr>
                                    </p:animEffect>
                                  </p:childTnLst>
                                </p:cTn>
                              </p:par>
                            </p:childTnLst>
                          </p:cTn>
                        </p:par>
                      </p:childTnLst>
                    </p:cTn>
                  </p:par>
                </p:childTnLst>
              </p:cTn>
              <p:nextCondLst>
                <p:cond evt="onClick" delay="0">
                  <p:tgtEl>
                    <p:spTgt spid="607"/>
                  </p:tgtEl>
                </p:cond>
              </p:nextCondLst>
            </p:seq>
            <p:seq concurrent="1" nextAc="seek">
              <p:cTn id="5366" restart="whenNotActive" fill="hold" evtFilter="cancelBubble" nodeType="interactiveSeq">
                <p:stCondLst>
                  <p:cond evt="onClick" delay="0">
                    <p:tgtEl>
                      <p:spTgt spid="609"/>
                    </p:tgtEl>
                  </p:cond>
                </p:stCondLst>
                <p:endSync evt="end" delay="0">
                  <p:rtn val="all"/>
                </p:endSync>
                <p:childTnLst>
                  <p:par>
                    <p:cTn id="5367" fill="hold">
                      <p:stCondLst>
                        <p:cond delay="0"/>
                      </p:stCondLst>
                      <p:childTnLst>
                        <p:par>
                          <p:cTn id="5368" fill="hold">
                            <p:stCondLst>
                              <p:cond delay="0"/>
                            </p:stCondLst>
                            <p:childTnLst>
                              <p:par>
                                <p:cTn id="5369" presetID="1" presetClass="entr" presetSubtype="0" fill="hold" grpId="0" nodeType="clickEffect">
                                  <p:stCondLst>
                                    <p:cond delay="0"/>
                                  </p:stCondLst>
                                  <p:childTnLst>
                                    <p:set>
                                      <p:cBhvr>
                                        <p:cTn id="5370" dur="1" fill="hold">
                                          <p:stCondLst>
                                            <p:cond delay="0"/>
                                          </p:stCondLst>
                                        </p:cTn>
                                        <p:tgtEl>
                                          <p:spTgt spid="615"/>
                                        </p:tgtEl>
                                        <p:attrNameLst>
                                          <p:attrName>style.visibility</p:attrName>
                                        </p:attrNameLst>
                                      </p:cBhvr>
                                      <p:to>
                                        <p:strVal val="visible"/>
                                      </p:to>
                                    </p:set>
                                  </p:childTnLst>
                                </p:cTn>
                              </p:par>
                              <p:par>
                                <p:cTn id="5371" presetID="1" presetClass="entr" presetSubtype="0" fill="hold" grpId="2" nodeType="withEffect">
                                  <p:stCondLst>
                                    <p:cond delay="0"/>
                                  </p:stCondLst>
                                  <p:childTnLst>
                                    <p:set>
                                      <p:cBhvr>
                                        <p:cTn id="5372" dur="1" fill="hold">
                                          <p:stCondLst>
                                            <p:cond delay="0"/>
                                          </p:stCondLst>
                                        </p:cTn>
                                        <p:tgtEl>
                                          <p:spTgt spid="624"/>
                                        </p:tgtEl>
                                        <p:attrNameLst>
                                          <p:attrName>style.visibility</p:attrName>
                                        </p:attrNameLst>
                                      </p:cBhvr>
                                      <p:to>
                                        <p:strVal val="visible"/>
                                      </p:to>
                                    </p:set>
                                  </p:childTnLst>
                                </p:cTn>
                              </p:par>
                              <p:par>
                                <p:cTn id="5373" presetID="10" presetClass="exit" presetSubtype="0" fill="hold" grpId="5" nodeType="withEffect">
                                  <p:stCondLst>
                                    <p:cond delay="0"/>
                                  </p:stCondLst>
                                  <p:childTnLst>
                                    <p:animEffect transition="out" filter="fade">
                                      <p:cBhvr>
                                        <p:cTn id="5374" dur="500"/>
                                        <p:tgtEl>
                                          <p:spTgt spid="631"/>
                                        </p:tgtEl>
                                      </p:cBhvr>
                                    </p:animEffect>
                                    <p:set>
                                      <p:cBhvr>
                                        <p:cTn id="5375"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09"/>
                  </p:tgtEl>
                </p:cond>
              </p:nextCondLst>
            </p:seq>
            <p:seq concurrent="1" nextAc="seek">
              <p:cTn id="5376" restart="whenNotActive" fill="hold" evtFilter="cancelBubble" nodeType="interactiveSeq">
                <p:stCondLst>
                  <p:cond evt="onClick" delay="0">
                    <p:tgtEl>
                      <p:spTgt spid="610"/>
                    </p:tgtEl>
                  </p:cond>
                </p:stCondLst>
                <p:endSync evt="end" delay="0">
                  <p:rtn val="all"/>
                </p:endSync>
                <p:childTnLst>
                  <p:par>
                    <p:cTn id="5377" fill="hold">
                      <p:stCondLst>
                        <p:cond delay="0"/>
                      </p:stCondLst>
                      <p:childTnLst>
                        <p:par>
                          <p:cTn id="5378" fill="hold">
                            <p:stCondLst>
                              <p:cond delay="0"/>
                            </p:stCondLst>
                            <p:childTnLst>
                              <p:par>
                                <p:cTn id="5379" presetID="1" presetClass="entr" presetSubtype="0" fill="hold" grpId="0" nodeType="clickEffect">
                                  <p:stCondLst>
                                    <p:cond delay="0"/>
                                  </p:stCondLst>
                                  <p:childTnLst>
                                    <p:set>
                                      <p:cBhvr>
                                        <p:cTn id="5380" dur="1" fill="hold">
                                          <p:stCondLst>
                                            <p:cond delay="0"/>
                                          </p:stCondLst>
                                        </p:cTn>
                                        <p:tgtEl>
                                          <p:spTgt spid="616"/>
                                        </p:tgtEl>
                                        <p:attrNameLst>
                                          <p:attrName>style.visibility</p:attrName>
                                        </p:attrNameLst>
                                      </p:cBhvr>
                                      <p:to>
                                        <p:strVal val="visible"/>
                                      </p:to>
                                    </p:set>
                                  </p:childTnLst>
                                </p:cTn>
                              </p:par>
                              <p:par>
                                <p:cTn id="5381" presetID="10" presetClass="exit" presetSubtype="0" fill="hold" grpId="4" nodeType="withEffect">
                                  <p:stCondLst>
                                    <p:cond delay="0"/>
                                  </p:stCondLst>
                                  <p:childTnLst>
                                    <p:animEffect transition="out" filter="fade">
                                      <p:cBhvr>
                                        <p:cTn id="5382" dur="500"/>
                                        <p:tgtEl>
                                          <p:spTgt spid="631"/>
                                        </p:tgtEl>
                                      </p:cBhvr>
                                    </p:animEffect>
                                    <p:set>
                                      <p:cBhvr>
                                        <p:cTn id="5383"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0"/>
                  </p:tgtEl>
                </p:cond>
              </p:nextCondLst>
            </p:seq>
            <p:seq concurrent="1" nextAc="seek">
              <p:cTn id="5384" restart="whenNotActive" fill="hold" evtFilter="cancelBubble" nodeType="interactiveSeq">
                <p:stCondLst>
                  <p:cond evt="onClick" delay="0">
                    <p:tgtEl>
                      <p:spTgt spid="611"/>
                    </p:tgtEl>
                  </p:cond>
                </p:stCondLst>
                <p:endSync evt="end" delay="0">
                  <p:rtn val="all"/>
                </p:endSync>
                <p:childTnLst>
                  <p:par>
                    <p:cTn id="5385" fill="hold">
                      <p:stCondLst>
                        <p:cond delay="0"/>
                      </p:stCondLst>
                      <p:childTnLst>
                        <p:par>
                          <p:cTn id="5386" fill="hold">
                            <p:stCondLst>
                              <p:cond delay="0"/>
                            </p:stCondLst>
                            <p:childTnLst>
                              <p:par>
                                <p:cTn id="5387" presetID="1" presetClass="entr" presetSubtype="0" fill="hold" grpId="1" nodeType="clickEffect">
                                  <p:stCondLst>
                                    <p:cond delay="0"/>
                                  </p:stCondLst>
                                  <p:childTnLst>
                                    <p:set>
                                      <p:cBhvr>
                                        <p:cTn id="5388" dur="1" fill="hold">
                                          <p:stCondLst>
                                            <p:cond delay="0"/>
                                          </p:stCondLst>
                                        </p:cTn>
                                        <p:tgtEl>
                                          <p:spTgt spid="617"/>
                                        </p:tgtEl>
                                        <p:attrNameLst>
                                          <p:attrName>style.visibility</p:attrName>
                                        </p:attrNameLst>
                                      </p:cBhvr>
                                      <p:to>
                                        <p:strVal val="visible"/>
                                      </p:to>
                                    </p:set>
                                  </p:childTnLst>
                                </p:cTn>
                              </p:par>
                              <p:par>
                                <p:cTn id="5389" presetID="10" presetClass="exit" presetSubtype="0" fill="hold" grpId="3" nodeType="withEffect">
                                  <p:stCondLst>
                                    <p:cond delay="0"/>
                                  </p:stCondLst>
                                  <p:childTnLst>
                                    <p:animEffect transition="out" filter="fade">
                                      <p:cBhvr>
                                        <p:cTn id="5390" dur="500"/>
                                        <p:tgtEl>
                                          <p:spTgt spid="631"/>
                                        </p:tgtEl>
                                      </p:cBhvr>
                                    </p:animEffect>
                                    <p:set>
                                      <p:cBhvr>
                                        <p:cTn id="5391"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1"/>
                  </p:tgtEl>
                </p:cond>
              </p:nextCondLst>
            </p:seq>
            <p:seq concurrent="1" nextAc="seek">
              <p:cTn id="5392" restart="whenNotActive" fill="hold" evtFilter="cancelBubble" nodeType="interactiveSeq">
                <p:stCondLst>
                  <p:cond evt="onClick" delay="0">
                    <p:tgtEl>
                      <p:spTgt spid="613"/>
                    </p:tgtEl>
                  </p:cond>
                </p:stCondLst>
                <p:endSync evt="end" delay="0">
                  <p:rtn val="all"/>
                </p:endSync>
                <p:childTnLst>
                  <p:par>
                    <p:cTn id="5393" fill="hold">
                      <p:stCondLst>
                        <p:cond delay="0"/>
                      </p:stCondLst>
                      <p:childTnLst>
                        <p:par>
                          <p:cTn id="5394" fill="hold">
                            <p:stCondLst>
                              <p:cond delay="0"/>
                            </p:stCondLst>
                            <p:childTnLst>
                              <p:par>
                                <p:cTn id="5395" presetID="1" presetClass="entr" presetSubtype="0" fill="hold" grpId="0" nodeType="clickEffect">
                                  <p:stCondLst>
                                    <p:cond delay="0"/>
                                  </p:stCondLst>
                                  <p:childTnLst>
                                    <p:set>
                                      <p:cBhvr>
                                        <p:cTn id="5396" dur="1" fill="hold">
                                          <p:stCondLst>
                                            <p:cond delay="0"/>
                                          </p:stCondLst>
                                        </p:cTn>
                                        <p:tgtEl>
                                          <p:spTgt spid="619"/>
                                        </p:tgtEl>
                                        <p:attrNameLst>
                                          <p:attrName>style.visibility</p:attrName>
                                        </p:attrNameLst>
                                      </p:cBhvr>
                                      <p:to>
                                        <p:strVal val="visible"/>
                                      </p:to>
                                    </p:set>
                                  </p:childTnLst>
                                </p:cTn>
                              </p:par>
                              <p:par>
                                <p:cTn id="5397" presetID="1" presetClass="entr" presetSubtype="0" fill="hold" grpId="0" nodeType="withEffect">
                                  <p:stCondLst>
                                    <p:cond delay="0"/>
                                  </p:stCondLst>
                                  <p:childTnLst>
                                    <p:set>
                                      <p:cBhvr>
                                        <p:cTn id="5398" dur="1" fill="hold">
                                          <p:stCondLst>
                                            <p:cond delay="0"/>
                                          </p:stCondLst>
                                        </p:cTn>
                                        <p:tgtEl>
                                          <p:spTgt spid="626"/>
                                        </p:tgtEl>
                                        <p:attrNameLst>
                                          <p:attrName>style.visibility</p:attrName>
                                        </p:attrNameLst>
                                      </p:cBhvr>
                                      <p:to>
                                        <p:strVal val="visible"/>
                                      </p:to>
                                    </p:set>
                                  </p:childTnLst>
                                </p:cTn>
                              </p:par>
                              <p:par>
                                <p:cTn id="5399" presetID="10" presetClass="exit" presetSubtype="0" fill="hold" grpId="2" nodeType="withEffect">
                                  <p:stCondLst>
                                    <p:cond delay="0"/>
                                  </p:stCondLst>
                                  <p:childTnLst>
                                    <p:animEffect transition="out" filter="fade">
                                      <p:cBhvr>
                                        <p:cTn id="5400" dur="500"/>
                                        <p:tgtEl>
                                          <p:spTgt spid="631"/>
                                        </p:tgtEl>
                                      </p:cBhvr>
                                    </p:animEffect>
                                    <p:set>
                                      <p:cBhvr>
                                        <p:cTn id="5401"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3"/>
                  </p:tgtEl>
                </p:cond>
              </p:nextCondLst>
            </p:seq>
            <p:seq concurrent="1" nextAc="seek">
              <p:cTn id="5402" restart="whenNotActive" fill="hold" evtFilter="cancelBubble" nodeType="interactiveSeq">
                <p:stCondLst>
                  <p:cond evt="onClick" delay="0">
                    <p:tgtEl>
                      <p:spTgt spid="614"/>
                    </p:tgtEl>
                  </p:cond>
                </p:stCondLst>
                <p:endSync evt="end" delay="0">
                  <p:rtn val="all"/>
                </p:endSync>
                <p:childTnLst>
                  <p:par>
                    <p:cTn id="5403" fill="hold">
                      <p:stCondLst>
                        <p:cond delay="0"/>
                      </p:stCondLst>
                      <p:childTnLst>
                        <p:par>
                          <p:cTn id="5404" fill="hold">
                            <p:stCondLst>
                              <p:cond delay="0"/>
                            </p:stCondLst>
                            <p:childTnLst>
                              <p:par>
                                <p:cTn id="5405" presetID="1" presetClass="entr" presetSubtype="0" fill="hold" grpId="0" nodeType="clickEffect">
                                  <p:stCondLst>
                                    <p:cond delay="0"/>
                                  </p:stCondLst>
                                  <p:childTnLst>
                                    <p:set>
                                      <p:cBhvr>
                                        <p:cTn id="5406" dur="1" fill="hold">
                                          <p:stCondLst>
                                            <p:cond delay="0"/>
                                          </p:stCondLst>
                                        </p:cTn>
                                        <p:tgtEl>
                                          <p:spTgt spid="620"/>
                                        </p:tgtEl>
                                        <p:attrNameLst>
                                          <p:attrName>style.visibility</p:attrName>
                                        </p:attrNameLst>
                                      </p:cBhvr>
                                      <p:to>
                                        <p:strVal val="visible"/>
                                      </p:to>
                                    </p:set>
                                  </p:childTnLst>
                                </p:cTn>
                              </p:par>
                              <p:par>
                                <p:cTn id="5407" presetID="1" presetClass="entr" presetSubtype="0" fill="hold" grpId="0" nodeType="withEffect">
                                  <p:stCondLst>
                                    <p:cond delay="0"/>
                                  </p:stCondLst>
                                  <p:childTnLst>
                                    <p:set>
                                      <p:cBhvr>
                                        <p:cTn id="5408" dur="1" fill="hold">
                                          <p:stCondLst>
                                            <p:cond delay="0"/>
                                          </p:stCondLst>
                                        </p:cTn>
                                        <p:tgtEl>
                                          <p:spTgt spid="624"/>
                                        </p:tgtEl>
                                        <p:attrNameLst>
                                          <p:attrName>style.visibility</p:attrName>
                                        </p:attrNameLst>
                                      </p:cBhvr>
                                      <p:to>
                                        <p:strVal val="visible"/>
                                      </p:to>
                                    </p:set>
                                  </p:childTnLst>
                                </p:cTn>
                              </p:par>
                              <p:par>
                                <p:cTn id="5409" presetID="10" presetClass="exit" presetSubtype="0" fill="hold" grpId="1" nodeType="withEffect">
                                  <p:stCondLst>
                                    <p:cond delay="0"/>
                                  </p:stCondLst>
                                  <p:childTnLst>
                                    <p:animEffect transition="out" filter="fade">
                                      <p:cBhvr>
                                        <p:cTn id="5410" dur="500"/>
                                        <p:tgtEl>
                                          <p:spTgt spid="631"/>
                                        </p:tgtEl>
                                      </p:cBhvr>
                                    </p:animEffect>
                                    <p:set>
                                      <p:cBhvr>
                                        <p:cTn id="5411"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4"/>
                  </p:tgtEl>
                </p:cond>
              </p:nextCondLst>
            </p:seq>
            <p:seq concurrent="1" nextAc="seek">
              <p:cTn id="5412" restart="whenNotActive" fill="hold" evtFilter="cancelBubble" nodeType="interactiveSeq">
                <p:stCondLst>
                  <p:cond evt="onClick" delay="0">
                    <p:tgtEl>
                      <p:spTgt spid="612"/>
                    </p:tgtEl>
                  </p:cond>
                </p:stCondLst>
                <p:endSync evt="end" delay="0">
                  <p:rtn val="all"/>
                </p:endSync>
                <p:childTnLst>
                  <p:par>
                    <p:cTn id="5413" fill="hold">
                      <p:stCondLst>
                        <p:cond delay="0"/>
                      </p:stCondLst>
                      <p:childTnLst>
                        <p:par>
                          <p:cTn id="5414" fill="hold">
                            <p:stCondLst>
                              <p:cond delay="0"/>
                            </p:stCondLst>
                            <p:childTnLst>
                              <p:par>
                                <p:cTn id="5415" presetID="1" presetClass="entr" presetSubtype="0" fill="hold" grpId="0" nodeType="clickEffect">
                                  <p:stCondLst>
                                    <p:cond delay="0"/>
                                  </p:stCondLst>
                                  <p:childTnLst>
                                    <p:set>
                                      <p:cBhvr>
                                        <p:cTn id="5416" dur="1" fill="hold">
                                          <p:stCondLst>
                                            <p:cond delay="0"/>
                                          </p:stCondLst>
                                        </p:cTn>
                                        <p:tgtEl>
                                          <p:spTgt spid="618"/>
                                        </p:tgtEl>
                                        <p:attrNameLst>
                                          <p:attrName>style.visibility</p:attrName>
                                        </p:attrNameLst>
                                      </p:cBhvr>
                                      <p:to>
                                        <p:strVal val="visible"/>
                                      </p:to>
                                    </p:set>
                                  </p:childTnLst>
                                </p:cTn>
                              </p:par>
                              <p:par>
                                <p:cTn id="5417" presetID="1" presetClass="entr" presetSubtype="0" fill="hold" grpId="1" nodeType="withEffect">
                                  <p:stCondLst>
                                    <p:cond delay="0"/>
                                  </p:stCondLst>
                                  <p:childTnLst>
                                    <p:set>
                                      <p:cBhvr>
                                        <p:cTn id="5418" dur="1" fill="hold">
                                          <p:stCondLst>
                                            <p:cond delay="0"/>
                                          </p:stCondLst>
                                        </p:cTn>
                                        <p:tgtEl>
                                          <p:spTgt spid="624"/>
                                        </p:tgtEl>
                                        <p:attrNameLst>
                                          <p:attrName>style.visibility</p:attrName>
                                        </p:attrNameLst>
                                      </p:cBhvr>
                                      <p:to>
                                        <p:strVal val="visible"/>
                                      </p:to>
                                    </p:set>
                                  </p:childTnLst>
                                </p:cTn>
                              </p:par>
                              <p:par>
                                <p:cTn id="5419" presetID="10" presetClass="exit" presetSubtype="0" fill="hold" grpId="0" nodeType="withEffect">
                                  <p:stCondLst>
                                    <p:cond delay="0"/>
                                  </p:stCondLst>
                                  <p:childTnLst>
                                    <p:animEffect transition="out" filter="fade">
                                      <p:cBhvr>
                                        <p:cTn id="5420" dur="500"/>
                                        <p:tgtEl>
                                          <p:spTgt spid="631"/>
                                        </p:tgtEl>
                                      </p:cBhvr>
                                    </p:animEffect>
                                    <p:set>
                                      <p:cBhvr>
                                        <p:cTn id="5421"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2"/>
                  </p:tgtEl>
                </p:cond>
              </p:nextCondLst>
            </p:seq>
            <p:seq concurrent="1" nextAc="seek">
              <p:cTn id="5422" restart="whenNotActive" fill="hold" evtFilter="cancelBubble" nodeType="interactiveSeq">
                <p:stCondLst>
                  <p:cond evt="onClick" delay="0">
                    <p:tgtEl>
                      <p:spTgt spid="620"/>
                    </p:tgtEl>
                  </p:cond>
                </p:stCondLst>
                <p:endSync evt="end" delay="0">
                  <p:rtn val="all"/>
                </p:endSync>
                <p:childTnLst>
                  <p:par>
                    <p:cTn id="5423" fill="hold">
                      <p:stCondLst>
                        <p:cond delay="0"/>
                      </p:stCondLst>
                      <p:childTnLst>
                        <p:par>
                          <p:cTn id="5424" fill="hold">
                            <p:stCondLst>
                              <p:cond delay="0"/>
                            </p:stCondLst>
                            <p:childTnLst>
                              <p:par>
                                <p:cTn id="5425" presetID="1" presetClass="exit" presetSubtype="0" fill="hold" grpId="1" nodeType="clickEffect">
                                  <p:stCondLst>
                                    <p:cond delay="0"/>
                                  </p:stCondLst>
                                  <p:childTnLst>
                                    <p:set>
                                      <p:cBhvr>
                                        <p:cTn id="5426" dur="1" fill="hold">
                                          <p:stCondLst>
                                            <p:cond delay="0"/>
                                          </p:stCondLst>
                                        </p:cTn>
                                        <p:tgtEl>
                                          <p:spTgt spid="620"/>
                                        </p:tgtEl>
                                        <p:attrNameLst>
                                          <p:attrName>style.visibility</p:attrName>
                                        </p:attrNameLst>
                                      </p:cBhvr>
                                      <p:to>
                                        <p:strVal val="hidden"/>
                                      </p:to>
                                    </p:set>
                                  </p:childTnLst>
                                </p:cTn>
                              </p:par>
                              <p:par>
                                <p:cTn id="5427" presetID="1" presetClass="exit" presetSubtype="0" fill="hold" grpId="3" nodeType="withEffect">
                                  <p:stCondLst>
                                    <p:cond delay="0"/>
                                  </p:stCondLst>
                                  <p:childTnLst>
                                    <p:set>
                                      <p:cBhvr>
                                        <p:cTn id="5428" dur="1" fill="hold">
                                          <p:stCondLst>
                                            <p:cond delay="0"/>
                                          </p:stCondLst>
                                        </p:cTn>
                                        <p:tgtEl>
                                          <p:spTgt spid="624"/>
                                        </p:tgtEl>
                                        <p:attrNameLst>
                                          <p:attrName>style.visibility</p:attrName>
                                        </p:attrNameLst>
                                      </p:cBhvr>
                                      <p:to>
                                        <p:strVal val="hidden"/>
                                      </p:to>
                                    </p:set>
                                  </p:childTnLst>
                                </p:cTn>
                              </p:par>
                              <p:par>
                                <p:cTn id="5429" presetID="10" presetClass="entr" presetSubtype="0" fill="hold" grpId="6" nodeType="withEffect">
                                  <p:stCondLst>
                                    <p:cond delay="0"/>
                                  </p:stCondLst>
                                  <p:childTnLst>
                                    <p:set>
                                      <p:cBhvr>
                                        <p:cTn id="5430" dur="1" fill="hold">
                                          <p:stCondLst>
                                            <p:cond delay="0"/>
                                          </p:stCondLst>
                                        </p:cTn>
                                        <p:tgtEl>
                                          <p:spTgt spid="631"/>
                                        </p:tgtEl>
                                        <p:attrNameLst>
                                          <p:attrName>style.visibility</p:attrName>
                                        </p:attrNameLst>
                                      </p:cBhvr>
                                      <p:to>
                                        <p:strVal val="visible"/>
                                      </p:to>
                                    </p:set>
                                    <p:animEffect transition="in" filter="fade">
                                      <p:cBhvr>
                                        <p:cTn id="5431" dur="500"/>
                                        <p:tgtEl>
                                          <p:spTgt spid="631"/>
                                        </p:tgtEl>
                                      </p:cBhvr>
                                    </p:animEffect>
                                  </p:childTnLst>
                                </p:cTn>
                              </p:par>
                            </p:childTnLst>
                          </p:cTn>
                        </p:par>
                      </p:childTnLst>
                    </p:cTn>
                  </p:par>
                </p:childTnLst>
              </p:cTn>
              <p:nextCondLst>
                <p:cond evt="onClick" delay="0">
                  <p:tgtEl>
                    <p:spTgt spid="620"/>
                  </p:tgtEl>
                </p:cond>
              </p:nextCondLst>
            </p:seq>
            <p:seq concurrent="1" nextAc="seek">
              <p:cTn id="5432" restart="whenNotActive" fill="hold" evtFilter="cancelBubble" nodeType="interactiveSeq">
                <p:stCondLst>
                  <p:cond evt="onClick" delay="0">
                    <p:tgtEl>
                      <p:spTgt spid="615"/>
                    </p:tgtEl>
                  </p:cond>
                </p:stCondLst>
                <p:endSync evt="end" delay="0">
                  <p:rtn val="all"/>
                </p:endSync>
                <p:childTnLst>
                  <p:par>
                    <p:cTn id="5433" fill="hold">
                      <p:stCondLst>
                        <p:cond delay="0"/>
                      </p:stCondLst>
                      <p:childTnLst>
                        <p:par>
                          <p:cTn id="5434" fill="hold">
                            <p:stCondLst>
                              <p:cond delay="0"/>
                            </p:stCondLst>
                            <p:childTnLst>
                              <p:par>
                                <p:cTn id="5435" presetID="1" presetClass="exit" presetSubtype="0" fill="hold" grpId="1" nodeType="clickEffect">
                                  <p:stCondLst>
                                    <p:cond delay="0"/>
                                  </p:stCondLst>
                                  <p:childTnLst>
                                    <p:set>
                                      <p:cBhvr>
                                        <p:cTn id="5436" dur="1" fill="hold">
                                          <p:stCondLst>
                                            <p:cond delay="0"/>
                                          </p:stCondLst>
                                        </p:cTn>
                                        <p:tgtEl>
                                          <p:spTgt spid="615"/>
                                        </p:tgtEl>
                                        <p:attrNameLst>
                                          <p:attrName>style.visibility</p:attrName>
                                        </p:attrNameLst>
                                      </p:cBhvr>
                                      <p:to>
                                        <p:strVal val="hidden"/>
                                      </p:to>
                                    </p:set>
                                  </p:childTnLst>
                                </p:cTn>
                              </p:par>
                              <p:par>
                                <p:cTn id="5437" presetID="1" presetClass="exit" presetSubtype="0" fill="hold" grpId="4" nodeType="withEffect">
                                  <p:stCondLst>
                                    <p:cond delay="0"/>
                                  </p:stCondLst>
                                  <p:childTnLst>
                                    <p:set>
                                      <p:cBhvr>
                                        <p:cTn id="5438" dur="1" fill="hold">
                                          <p:stCondLst>
                                            <p:cond delay="0"/>
                                          </p:stCondLst>
                                        </p:cTn>
                                        <p:tgtEl>
                                          <p:spTgt spid="624"/>
                                        </p:tgtEl>
                                        <p:attrNameLst>
                                          <p:attrName>style.visibility</p:attrName>
                                        </p:attrNameLst>
                                      </p:cBhvr>
                                      <p:to>
                                        <p:strVal val="hidden"/>
                                      </p:to>
                                    </p:set>
                                  </p:childTnLst>
                                </p:cTn>
                              </p:par>
                              <p:par>
                                <p:cTn id="5439" presetID="10" presetClass="entr" presetSubtype="0" fill="hold" grpId="7" nodeType="withEffect">
                                  <p:stCondLst>
                                    <p:cond delay="0"/>
                                  </p:stCondLst>
                                  <p:childTnLst>
                                    <p:set>
                                      <p:cBhvr>
                                        <p:cTn id="5440" dur="1" fill="hold">
                                          <p:stCondLst>
                                            <p:cond delay="0"/>
                                          </p:stCondLst>
                                        </p:cTn>
                                        <p:tgtEl>
                                          <p:spTgt spid="631"/>
                                        </p:tgtEl>
                                        <p:attrNameLst>
                                          <p:attrName>style.visibility</p:attrName>
                                        </p:attrNameLst>
                                      </p:cBhvr>
                                      <p:to>
                                        <p:strVal val="visible"/>
                                      </p:to>
                                    </p:set>
                                    <p:animEffect transition="in" filter="fade">
                                      <p:cBhvr>
                                        <p:cTn id="5441" dur="500"/>
                                        <p:tgtEl>
                                          <p:spTgt spid="631"/>
                                        </p:tgtEl>
                                      </p:cBhvr>
                                    </p:animEffect>
                                  </p:childTnLst>
                                </p:cTn>
                              </p:par>
                            </p:childTnLst>
                          </p:cTn>
                        </p:par>
                      </p:childTnLst>
                    </p:cTn>
                  </p:par>
                </p:childTnLst>
              </p:cTn>
              <p:nextCondLst>
                <p:cond evt="onClick" delay="0">
                  <p:tgtEl>
                    <p:spTgt spid="615"/>
                  </p:tgtEl>
                </p:cond>
              </p:nextCondLst>
            </p:seq>
            <p:seq concurrent="1" nextAc="seek">
              <p:cTn id="5442" restart="whenNotActive" fill="hold" evtFilter="cancelBubble" nodeType="interactiveSeq">
                <p:stCondLst>
                  <p:cond evt="onClick" delay="0">
                    <p:tgtEl>
                      <p:spTgt spid="616"/>
                    </p:tgtEl>
                  </p:cond>
                </p:stCondLst>
                <p:endSync evt="end" delay="0">
                  <p:rtn val="all"/>
                </p:endSync>
                <p:childTnLst>
                  <p:par>
                    <p:cTn id="5443" fill="hold">
                      <p:stCondLst>
                        <p:cond delay="0"/>
                      </p:stCondLst>
                      <p:childTnLst>
                        <p:par>
                          <p:cTn id="5444" fill="hold">
                            <p:stCondLst>
                              <p:cond delay="0"/>
                            </p:stCondLst>
                            <p:childTnLst>
                              <p:par>
                                <p:cTn id="5445" presetID="1" presetClass="exit" presetSubtype="0" fill="hold" grpId="1" nodeType="clickEffect">
                                  <p:stCondLst>
                                    <p:cond delay="0"/>
                                  </p:stCondLst>
                                  <p:childTnLst>
                                    <p:set>
                                      <p:cBhvr>
                                        <p:cTn id="5446" dur="1" fill="hold">
                                          <p:stCondLst>
                                            <p:cond delay="0"/>
                                          </p:stCondLst>
                                        </p:cTn>
                                        <p:tgtEl>
                                          <p:spTgt spid="616"/>
                                        </p:tgtEl>
                                        <p:attrNameLst>
                                          <p:attrName>style.visibility</p:attrName>
                                        </p:attrNameLst>
                                      </p:cBhvr>
                                      <p:to>
                                        <p:strVal val="hidden"/>
                                      </p:to>
                                    </p:set>
                                  </p:childTnLst>
                                </p:cTn>
                              </p:par>
                              <p:par>
                                <p:cTn id="5447" presetID="10" presetClass="entr" presetSubtype="0" fill="hold" grpId="10" nodeType="withEffect">
                                  <p:stCondLst>
                                    <p:cond delay="0"/>
                                  </p:stCondLst>
                                  <p:childTnLst>
                                    <p:set>
                                      <p:cBhvr>
                                        <p:cTn id="5448" dur="1" fill="hold">
                                          <p:stCondLst>
                                            <p:cond delay="0"/>
                                          </p:stCondLst>
                                        </p:cTn>
                                        <p:tgtEl>
                                          <p:spTgt spid="631"/>
                                        </p:tgtEl>
                                        <p:attrNameLst>
                                          <p:attrName>style.visibility</p:attrName>
                                        </p:attrNameLst>
                                      </p:cBhvr>
                                      <p:to>
                                        <p:strVal val="visible"/>
                                      </p:to>
                                    </p:set>
                                    <p:animEffect transition="in" filter="fade">
                                      <p:cBhvr>
                                        <p:cTn id="5449" dur="500"/>
                                        <p:tgtEl>
                                          <p:spTgt spid="631"/>
                                        </p:tgtEl>
                                      </p:cBhvr>
                                    </p:animEffect>
                                  </p:childTnLst>
                                </p:cTn>
                              </p:par>
                            </p:childTnLst>
                          </p:cTn>
                        </p:par>
                      </p:childTnLst>
                    </p:cTn>
                  </p:par>
                </p:childTnLst>
              </p:cTn>
              <p:nextCondLst>
                <p:cond evt="onClick" delay="0">
                  <p:tgtEl>
                    <p:spTgt spid="616"/>
                  </p:tgtEl>
                </p:cond>
              </p:nextCondLst>
            </p:seq>
            <p:seq concurrent="1" nextAc="seek">
              <p:cTn id="5450" restart="whenNotActive" fill="hold" evtFilter="cancelBubble" nodeType="interactiveSeq">
                <p:stCondLst>
                  <p:cond evt="onClick" delay="0">
                    <p:tgtEl>
                      <p:spTgt spid="617"/>
                    </p:tgtEl>
                  </p:cond>
                </p:stCondLst>
                <p:endSync evt="end" delay="0">
                  <p:rtn val="all"/>
                </p:endSync>
                <p:childTnLst>
                  <p:par>
                    <p:cTn id="5451" fill="hold">
                      <p:stCondLst>
                        <p:cond delay="0"/>
                      </p:stCondLst>
                      <p:childTnLst>
                        <p:par>
                          <p:cTn id="5452" fill="hold">
                            <p:stCondLst>
                              <p:cond delay="0"/>
                            </p:stCondLst>
                            <p:childTnLst>
                              <p:par>
                                <p:cTn id="5453" presetID="1" presetClass="exit" presetSubtype="0" fill="hold" grpId="0" nodeType="clickEffect">
                                  <p:stCondLst>
                                    <p:cond delay="0"/>
                                  </p:stCondLst>
                                  <p:childTnLst>
                                    <p:set>
                                      <p:cBhvr>
                                        <p:cTn id="5454" dur="1" fill="hold">
                                          <p:stCondLst>
                                            <p:cond delay="0"/>
                                          </p:stCondLst>
                                        </p:cTn>
                                        <p:tgtEl>
                                          <p:spTgt spid="617"/>
                                        </p:tgtEl>
                                        <p:attrNameLst>
                                          <p:attrName>style.visibility</p:attrName>
                                        </p:attrNameLst>
                                      </p:cBhvr>
                                      <p:to>
                                        <p:strVal val="hidden"/>
                                      </p:to>
                                    </p:set>
                                  </p:childTnLst>
                                </p:cTn>
                              </p:par>
                              <p:par>
                                <p:cTn id="5455" presetID="10" presetClass="entr" presetSubtype="0" fill="hold" grpId="9" nodeType="withEffect">
                                  <p:stCondLst>
                                    <p:cond delay="0"/>
                                  </p:stCondLst>
                                  <p:childTnLst>
                                    <p:set>
                                      <p:cBhvr>
                                        <p:cTn id="5456" dur="1" fill="hold">
                                          <p:stCondLst>
                                            <p:cond delay="0"/>
                                          </p:stCondLst>
                                        </p:cTn>
                                        <p:tgtEl>
                                          <p:spTgt spid="631"/>
                                        </p:tgtEl>
                                        <p:attrNameLst>
                                          <p:attrName>style.visibility</p:attrName>
                                        </p:attrNameLst>
                                      </p:cBhvr>
                                      <p:to>
                                        <p:strVal val="visible"/>
                                      </p:to>
                                    </p:set>
                                    <p:animEffect transition="in" filter="fade">
                                      <p:cBhvr>
                                        <p:cTn id="5457" dur="500"/>
                                        <p:tgtEl>
                                          <p:spTgt spid="631"/>
                                        </p:tgtEl>
                                      </p:cBhvr>
                                    </p:animEffect>
                                  </p:childTnLst>
                                </p:cTn>
                              </p:par>
                            </p:childTnLst>
                          </p:cTn>
                        </p:par>
                      </p:childTnLst>
                    </p:cTn>
                  </p:par>
                </p:childTnLst>
              </p:cTn>
              <p:nextCondLst>
                <p:cond evt="onClick" delay="0">
                  <p:tgtEl>
                    <p:spTgt spid="617"/>
                  </p:tgtEl>
                </p:cond>
              </p:nextCondLst>
            </p:seq>
            <p:seq concurrent="1" nextAc="seek">
              <p:cTn id="5458" restart="whenNotActive" fill="hold" evtFilter="cancelBubble" nodeType="interactiveSeq">
                <p:stCondLst>
                  <p:cond evt="onClick" delay="0">
                    <p:tgtEl>
                      <p:spTgt spid="618"/>
                    </p:tgtEl>
                  </p:cond>
                </p:stCondLst>
                <p:endSync evt="end" delay="0">
                  <p:rtn val="all"/>
                </p:endSync>
                <p:childTnLst>
                  <p:par>
                    <p:cTn id="5459" fill="hold">
                      <p:stCondLst>
                        <p:cond delay="0"/>
                      </p:stCondLst>
                      <p:childTnLst>
                        <p:par>
                          <p:cTn id="5460" fill="hold">
                            <p:stCondLst>
                              <p:cond delay="0"/>
                            </p:stCondLst>
                            <p:childTnLst>
                              <p:par>
                                <p:cTn id="5461" presetID="1" presetClass="exit" presetSubtype="0" fill="hold" grpId="1" nodeType="clickEffect">
                                  <p:stCondLst>
                                    <p:cond delay="0"/>
                                  </p:stCondLst>
                                  <p:childTnLst>
                                    <p:set>
                                      <p:cBhvr>
                                        <p:cTn id="5462" dur="1" fill="hold">
                                          <p:stCondLst>
                                            <p:cond delay="0"/>
                                          </p:stCondLst>
                                        </p:cTn>
                                        <p:tgtEl>
                                          <p:spTgt spid="618"/>
                                        </p:tgtEl>
                                        <p:attrNameLst>
                                          <p:attrName>style.visibility</p:attrName>
                                        </p:attrNameLst>
                                      </p:cBhvr>
                                      <p:to>
                                        <p:strVal val="hidden"/>
                                      </p:to>
                                    </p:set>
                                  </p:childTnLst>
                                </p:cTn>
                              </p:par>
                              <p:par>
                                <p:cTn id="5463" presetID="1" presetClass="exit" presetSubtype="0" fill="hold" grpId="5" nodeType="withEffect">
                                  <p:stCondLst>
                                    <p:cond delay="0"/>
                                  </p:stCondLst>
                                  <p:childTnLst>
                                    <p:set>
                                      <p:cBhvr>
                                        <p:cTn id="5464" dur="1" fill="hold">
                                          <p:stCondLst>
                                            <p:cond delay="0"/>
                                          </p:stCondLst>
                                        </p:cTn>
                                        <p:tgtEl>
                                          <p:spTgt spid="624"/>
                                        </p:tgtEl>
                                        <p:attrNameLst>
                                          <p:attrName>style.visibility</p:attrName>
                                        </p:attrNameLst>
                                      </p:cBhvr>
                                      <p:to>
                                        <p:strVal val="hidden"/>
                                      </p:to>
                                    </p:set>
                                  </p:childTnLst>
                                </p:cTn>
                              </p:par>
                              <p:par>
                                <p:cTn id="5465" presetID="10" presetClass="entr" presetSubtype="0" fill="hold" grpId="11" nodeType="withEffect">
                                  <p:stCondLst>
                                    <p:cond delay="0"/>
                                  </p:stCondLst>
                                  <p:childTnLst>
                                    <p:set>
                                      <p:cBhvr>
                                        <p:cTn id="5466" dur="1" fill="hold">
                                          <p:stCondLst>
                                            <p:cond delay="0"/>
                                          </p:stCondLst>
                                        </p:cTn>
                                        <p:tgtEl>
                                          <p:spTgt spid="631"/>
                                        </p:tgtEl>
                                        <p:attrNameLst>
                                          <p:attrName>style.visibility</p:attrName>
                                        </p:attrNameLst>
                                      </p:cBhvr>
                                      <p:to>
                                        <p:strVal val="visible"/>
                                      </p:to>
                                    </p:set>
                                    <p:animEffect transition="in" filter="fade">
                                      <p:cBhvr>
                                        <p:cTn id="5467" dur="500"/>
                                        <p:tgtEl>
                                          <p:spTgt spid="631"/>
                                        </p:tgtEl>
                                      </p:cBhvr>
                                    </p:animEffect>
                                  </p:childTnLst>
                                </p:cTn>
                              </p:par>
                            </p:childTnLst>
                          </p:cTn>
                        </p:par>
                      </p:childTnLst>
                    </p:cTn>
                  </p:par>
                </p:childTnLst>
              </p:cTn>
              <p:nextCondLst>
                <p:cond evt="onClick" delay="0">
                  <p:tgtEl>
                    <p:spTgt spid="618"/>
                  </p:tgtEl>
                </p:cond>
              </p:nextCondLst>
            </p:seq>
            <p:seq concurrent="1" nextAc="seek">
              <p:cTn id="5468" restart="whenNotActive" fill="hold" evtFilter="cancelBubble" nodeType="interactiveSeq">
                <p:stCondLst>
                  <p:cond evt="onClick" delay="0">
                    <p:tgtEl>
                      <p:spTgt spid="619"/>
                    </p:tgtEl>
                  </p:cond>
                </p:stCondLst>
                <p:endSync evt="end" delay="0">
                  <p:rtn val="all"/>
                </p:endSync>
                <p:childTnLst>
                  <p:par>
                    <p:cTn id="5469" fill="hold">
                      <p:stCondLst>
                        <p:cond delay="0"/>
                      </p:stCondLst>
                      <p:childTnLst>
                        <p:par>
                          <p:cTn id="5470" fill="hold">
                            <p:stCondLst>
                              <p:cond delay="0"/>
                            </p:stCondLst>
                            <p:childTnLst>
                              <p:par>
                                <p:cTn id="5471" presetID="1" presetClass="exit" presetSubtype="0" fill="hold" grpId="1" nodeType="clickEffect">
                                  <p:stCondLst>
                                    <p:cond delay="0"/>
                                  </p:stCondLst>
                                  <p:childTnLst>
                                    <p:set>
                                      <p:cBhvr>
                                        <p:cTn id="5472" dur="1" fill="hold">
                                          <p:stCondLst>
                                            <p:cond delay="0"/>
                                          </p:stCondLst>
                                        </p:cTn>
                                        <p:tgtEl>
                                          <p:spTgt spid="619"/>
                                        </p:tgtEl>
                                        <p:attrNameLst>
                                          <p:attrName>style.visibility</p:attrName>
                                        </p:attrNameLst>
                                      </p:cBhvr>
                                      <p:to>
                                        <p:strVal val="hidden"/>
                                      </p:to>
                                    </p:set>
                                  </p:childTnLst>
                                </p:cTn>
                              </p:par>
                              <p:par>
                                <p:cTn id="5473" presetID="1" presetClass="exit" presetSubtype="0" fill="hold" grpId="1" nodeType="withEffect">
                                  <p:stCondLst>
                                    <p:cond delay="0"/>
                                  </p:stCondLst>
                                  <p:childTnLst>
                                    <p:set>
                                      <p:cBhvr>
                                        <p:cTn id="5474" dur="1" fill="hold">
                                          <p:stCondLst>
                                            <p:cond delay="0"/>
                                          </p:stCondLst>
                                        </p:cTn>
                                        <p:tgtEl>
                                          <p:spTgt spid="626"/>
                                        </p:tgtEl>
                                        <p:attrNameLst>
                                          <p:attrName>style.visibility</p:attrName>
                                        </p:attrNameLst>
                                      </p:cBhvr>
                                      <p:to>
                                        <p:strVal val="hidden"/>
                                      </p:to>
                                    </p:set>
                                  </p:childTnLst>
                                </p:cTn>
                              </p:par>
                              <p:par>
                                <p:cTn id="5475" presetID="10" presetClass="entr" presetSubtype="0" fill="hold" grpId="8" nodeType="withEffect">
                                  <p:stCondLst>
                                    <p:cond delay="0"/>
                                  </p:stCondLst>
                                  <p:childTnLst>
                                    <p:set>
                                      <p:cBhvr>
                                        <p:cTn id="5476" dur="1" fill="hold">
                                          <p:stCondLst>
                                            <p:cond delay="0"/>
                                          </p:stCondLst>
                                        </p:cTn>
                                        <p:tgtEl>
                                          <p:spTgt spid="631"/>
                                        </p:tgtEl>
                                        <p:attrNameLst>
                                          <p:attrName>style.visibility</p:attrName>
                                        </p:attrNameLst>
                                      </p:cBhvr>
                                      <p:to>
                                        <p:strVal val="visible"/>
                                      </p:to>
                                    </p:set>
                                    <p:animEffect transition="in" filter="fade">
                                      <p:cBhvr>
                                        <p:cTn id="5477" dur="500"/>
                                        <p:tgtEl>
                                          <p:spTgt spid="631"/>
                                        </p:tgtEl>
                                      </p:cBhvr>
                                    </p:animEffect>
                                  </p:childTnLst>
                                </p:cTn>
                              </p:par>
                            </p:childTnLst>
                          </p:cTn>
                        </p:par>
                      </p:childTnLst>
                    </p:cTn>
                  </p:par>
                </p:childTnLst>
              </p:cTn>
              <p:nextCondLst>
                <p:cond evt="onClick" delay="0">
                  <p:tgtEl>
                    <p:spTgt spid="619"/>
                  </p:tgtEl>
                </p:cond>
              </p:nextCondLst>
            </p:seq>
            <p:seq concurrent="1" nextAc="seek">
              <p:cTn id="5478" restart="whenNotActive" fill="hold" evtFilter="cancelBubble" nodeType="interactiveSeq">
                <p:stCondLst>
                  <p:cond evt="onClick" delay="0">
                    <p:tgtEl>
                      <p:spTgt spid="633"/>
                    </p:tgtEl>
                  </p:cond>
                </p:stCondLst>
                <p:endSync evt="end" delay="0">
                  <p:rtn val="all"/>
                </p:endSync>
                <p:childTnLst>
                  <p:par>
                    <p:cTn id="5479" fill="hold">
                      <p:stCondLst>
                        <p:cond delay="0"/>
                      </p:stCondLst>
                      <p:childTnLst>
                        <p:par>
                          <p:cTn id="5480" fill="hold">
                            <p:stCondLst>
                              <p:cond delay="0"/>
                            </p:stCondLst>
                            <p:childTnLst>
                              <p:par>
                                <p:cTn id="5481" presetID="1" presetClass="entr" presetSubtype="0" fill="hold" grpId="0" nodeType="clickEffect">
                                  <p:stCondLst>
                                    <p:cond delay="0"/>
                                  </p:stCondLst>
                                  <p:childTnLst>
                                    <p:set>
                                      <p:cBhvr>
                                        <p:cTn id="5482" dur="1" fill="hold">
                                          <p:stCondLst>
                                            <p:cond delay="0"/>
                                          </p:stCondLst>
                                        </p:cTn>
                                        <p:tgtEl>
                                          <p:spTgt spid="639"/>
                                        </p:tgtEl>
                                        <p:attrNameLst>
                                          <p:attrName>style.visibility</p:attrName>
                                        </p:attrNameLst>
                                      </p:cBhvr>
                                      <p:to>
                                        <p:strVal val="visible"/>
                                      </p:to>
                                    </p:set>
                                  </p:childTnLst>
                                </p:cTn>
                              </p:par>
                              <p:par>
                                <p:cTn id="5483" presetID="1" presetClass="entr" presetSubtype="0" fill="hold" grpId="0" nodeType="withEffect">
                                  <p:stCondLst>
                                    <p:cond delay="0"/>
                                  </p:stCondLst>
                                  <p:childTnLst>
                                    <p:set>
                                      <p:cBhvr>
                                        <p:cTn id="5484" dur="1" fill="hold">
                                          <p:stCondLst>
                                            <p:cond delay="0"/>
                                          </p:stCondLst>
                                        </p:cTn>
                                        <p:tgtEl>
                                          <p:spTgt spid="625"/>
                                        </p:tgtEl>
                                        <p:attrNameLst>
                                          <p:attrName>style.visibility</p:attrName>
                                        </p:attrNameLst>
                                      </p:cBhvr>
                                      <p:to>
                                        <p:strVal val="visible"/>
                                      </p:to>
                                    </p:set>
                                  </p:childTnLst>
                                </p:cTn>
                              </p:par>
                              <p:par>
                                <p:cTn id="5485" presetID="10" presetClass="exit" presetSubtype="0" fill="hold" grpId="0" nodeType="withEffect">
                                  <p:stCondLst>
                                    <p:cond delay="0"/>
                                  </p:stCondLst>
                                  <p:childTnLst>
                                    <p:animEffect transition="out" filter="fade">
                                      <p:cBhvr>
                                        <p:cTn id="5486" dur="500"/>
                                        <p:tgtEl>
                                          <p:spTgt spid="632"/>
                                        </p:tgtEl>
                                      </p:cBhvr>
                                    </p:animEffect>
                                    <p:set>
                                      <p:cBhvr>
                                        <p:cTn id="5487"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3"/>
                  </p:tgtEl>
                </p:cond>
              </p:nextCondLst>
            </p:seq>
            <p:seq concurrent="1" nextAc="seek">
              <p:cTn id="5488" restart="whenNotActive" fill="hold" evtFilter="cancelBubble" nodeType="interactiveSeq">
                <p:stCondLst>
                  <p:cond evt="onClick" delay="0">
                    <p:tgtEl>
                      <p:spTgt spid="634"/>
                    </p:tgtEl>
                  </p:cond>
                </p:stCondLst>
                <p:endSync evt="end" delay="0">
                  <p:rtn val="all"/>
                </p:endSync>
                <p:childTnLst>
                  <p:par>
                    <p:cTn id="5489" fill="hold">
                      <p:stCondLst>
                        <p:cond delay="0"/>
                      </p:stCondLst>
                      <p:childTnLst>
                        <p:par>
                          <p:cTn id="5490" fill="hold">
                            <p:stCondLst>
                              <p:cond delay="0"/>
                            </p:stCondLst>
                            <p:childTnLst>
                              <p:par>
                                <p:cTn id="5491" presetID="1" presetClass="entr" presetSubtype="0" fill="hold" grpId="0" nodeType="clickEffect">
                                  <p:stCondLst>
                                    <p:cond delay="0"/>
                                  </p:stCondLst>
                                  <p:childTnLst>
                                    <p:set>
                                      <p:cBhvr>
                                        <p:cTn id="5492" dur="1" fill="hold">
                                          <p:stCondLst>
                                            <p:cond delay="0"/>
                                          </p:stCondLst>
                                        </p:cTn>
                                        <p:tgtEl>
                                          <p:spTgt spid="640"/>
                                        </p:tgtEl>
                                        <p:attrNameLst>
                                          <p:attrName>style.visibility</p:attrName>
                                        </p:attrNameLst>
                                      </p:cBhvr>
                                      <p:to>
                                        <p:strVal val="visible"/>
                                      </p:to>
                                    </p:set>
                                  </p:childTnLst>
                                </p:cTn>
                              </p:par>
                              <p:par>
                                <p:cTn id="5493" presetID="10" presetClass="exit" presetSubtype="0" fill="hold" grpId="1" nodeType="withEffect">
                                  <p:stCondLst>
                                    <p:cond delay="0"/>
                                  </p:stCondLst>
                                  <p:childTnLst>
                                    <p:animEffect transition="out" filter="fade">
                                      <p:cBhvr>
                                        <p:cTn id="5494" dur="500"/>
                                        <p:tgtEl>
                                          <p:spTgt spid="632"/>
                                        </p:tgtEl>
                                      </p:cBhvr>
                                    </p:animEffect>
                                    <p:set>
                                      <p:cBhvr>
                                        <p:cTn id="5495"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4"/>
                  </p:tgtEl>
                </p:cond>
              </p:nextCondLst>
            </p:seq>
            <p:seq concurrent="1" nextAc="seek">
              <p:cTn id="5496" restart="whenNotActive" fill="hold" evtFilter="cancelBubble" nodeType="interactiveSeq">
                <p:stCondLst>
                  <p:cond evt="onClick" delay="0">
                    <p:tgtEl>
                      <p:spTgt spid="635"/>
                    </p:tgtEl>
                  </p:cond>
                </p:stCondLst>
                <p:endSync evt="end" delay="0">
                  <p:rtn val="all"/>
                </p:endSync>
                <p:childTnLst>
                  <p:par>
                    <p:cTn id="5497" fill="hold">
                      <p:stCondLst>
                        <p:cond delay="0"/>
                      </p:stCondLst>
                      <p:childTnLst>
                        <p:par>
                          <p:cTn id="5498" fill="hold">
                            <p:stCondLst>
                              <p:cond delay="0"/>
                            </p:stCondLst>
                            <p:childTnLst>
                              <p:par>
                                <p:cTn id="5499" presetID="1" presetClass="entr" presetSubtype="0" fill="hold" grpId="0" nodeType="clickEffect">
                                  <p:stCondLst>
                                    <p:cond delay="0"/>
                                  </p:stCondLst>
                                  <p:childTnLst>
                                    <p:set>
                                      <p:cBhvr>
                                        <p:cTn id="5500" dur="1" fill="hold">
                                          <p:stCondLst>
                                            <p:cond delay="0"/>
                                          </p:stCondLst>
                                        </p:cTn>
                                        <p:tgtEl>
                                          <p:spTgt spid="641"/>
                                        </p:tgtEl>
                                        <p:attrNameLst>
                                          <p:attrName>style.visibility</p:attrName>
                                        </p:attrNameLst>
                                      </p:cBhvr>
                                      <p:to>
                                        <p:strVal val="visible"/>
                                      </p:to>
                                    </p:set>
                                  </p:childTnLst>
                                </p:cTn>
                              </p:par>
                              <p:par>
                                <p:cTn id="5501" presetID="10" presetClass="exit" presetSubtype="0" fill="hold" grpId="2" nodeType="withEffect">
                                  <p:stCondLst>
                                    <p:cond delay="0"/>
                                  </p:stCondLst>
                                  <p:childTnLst>
                                    <p:animEffect transition="out" filter="fade">
                                      <p:cBhvr>
                                        <p:cTn id="5502" dur="500"/>
                                        <p:tgtEl>
                                          <p:spTgt spid="632"/>
                                        </p:tgtEl>
                                      </p:cBhvr>
                                    </p:animEffect>
                                    <p:set>
                                      <p:cBhvr>
                                        <p:cTn id="5503"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5"/>
                  </p:tgtEl>
                </p:cond>
              </p:nextCondLst>
            </p:seq>
            <p:seq concurrent="1" nextAc="seek">
              <p:cTn id="5504" restart="whenNotActive" fill="hold" evtFilter="cancelBubble" nodeType="interactiveSeq">
                <p:stCondLst>
                  <p:cond evt="onClick" delay="0">
                    <p:tgtEl>
                      <p:spTgt spid="637"/>
                    </p:tgtEl>
                  </p:cond>
                </p:stCondLst>
                <p:endSync evt="end" delay="0">
                  <p:rtn val="all"/>
                </p:endSync>
                <p:childTnLst>
                  <p:par>
                    <p:cTn id="5505" fill="hold">
                      <p:stCondLst>
                        <p:cond delay="0"/>
                      </p:stCondLst>
                      <p:childTnLst>
                        <p:par>
                          <p:cTn id="5506" fill="hold">
                            <p:stCondLst>
                              <p:cond delay="0"/>
                            </p:stCondLst>
                            <p:childTnLst>
                              <p:par>
                                <p:cTn id="5507" presetID="1" presetClass="entr" presetSubtype="0" fill="hold" grpId="0" nodeType="clickEffect">
                                  <p:stCondLst>
                                    <p:cond delay="0"/>
                                  </p:stCondLst>
                                  <p:childTnLst>
                                    <p:set>
                                      <p:cBhvr>
                                        <p:cTn id="5508" dur="1" fill="hold">
                                          <p:stCondLst>
                                            <p:cond delay="0"/>
                                          </p:stCondLst>
                                        </p:cTn>
                                        <p:tgtEl>
                                          <p:spTgt spid="643"/>
                                        </p:tgtEl>
                                        <p:attrNameLst>
                                          <p:attrName>style.visibility</p:attrName>
                                        </p:attrNameLst>
                                      </p:cBhvr>
                                      <p:to>
                                        <p:strVal val="visible"/>
                                      </p:to>
                                    </p:set>
                                  </p:childTnLst>
                                </p:cTn>
                              </p:par>
                              <p:par>
                                <p:cTn id="5509" presetID="1" presetClass="entr" presetSubtype="0" fill="hold" grpId="0" nodeType="withEffect">
                                  <p:stCondLst>
                                    <p:cond delay="0"/>
                                  </p:stCondLst>
                                  <p:childTnLst>
                                    <p:set>
                                      <p:cBhvr>
                                        <p:cTn id="5510" dur="1" fill="hold">
                                          <p:stCondLst>
                                            <p:cond delay="0"/>
                                          </p:stCondLst>
                                        </p:cTn>
                                        <p:tgtEl>
                                          <p:spTgt spid="623"/>
                                        </p:tgtEl>
                                        <p:attrNameLst>
                                          <p:attrName>style.visibility</p:attrName>
                                        </p:attrNameLst>
                                      </p:cBhvr>
                                      <p:to>
                                        <p:strVal val="visible"/>
                                      </p:to>
                                    </p:set>
                                  </p:childTnLst>
                                </p:cTn>
                              </p:par>
                              <p:par>
                                <p:cTn id="5511" presetID="10" presetClass="exit" presetSubtype="0" fill="hold" grpId="9" nodeType="withEffect">
                                  <p:stCondLst>
                                    <p:cond delay="0"/>
                                  </p:stCondLst>
                                  <p:childTnLst>
                                    <p:animEffect transition="out" filter="fade">
                                      <p:cBhvr>
                                        <p:cTn id="5512" dur="500"/>
                                        <p:tgtEl>
                                          <p:spTgt spid="632"/>
                                        </p:tgtEl>
                                      </p:cBhvr>
                                    </p:animEffect>
                                    <p:set>
                                      <p:cBhvr>
                                        <p:cTn id="5513"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7"/>
                  </p:tgtEl>
                </p:cond>
              </p:nextCondLst>
            </p:seq>
            <p:seq concurrent="1" nextAc="seek">
              <p:cTn id="5514" restart="whenNotActive" fill="hold" evtFilter="cancelBubble" nodeType="interactiveSeq">
                <p:stCondLst>
                  <p:cond evt="onClick" delay="0">
                    <p:tgtEl>
                      <p:spTgt spid="638"/>
                    </p:tgtEl>
                  </p:cond>
                </p:stCondLst>
                <p:endSync evt="end" delay="0">
                  <p:rtn val="all"/>
                </p:endSync>
                <p:childTnLst>
                  <p:par>
                    <p:cTn id="5515" fill="hold">
                      <p:stCondLst>
                        <p:cond delay="0"/>
                      </p:stCondLst>
                      <p:childTnLst>
                        <p:par>
                          <p:cTn id="5516" fill="hold">
                            <p:stCondLst>
                              <p:cond delay="0"/>
                            </p:stCondLst>
                            <p:childTnLst>
                              <p:par>
                                <p:cTn id="5517" presetID="1" presetClass="entr" presetSubtype="0" fill="hold" grpId="0" nodeType="clickEffect">
                                  <p:stCondLst>
                                    <p:cond delay="0"/>
                                  </p:stCondLst>
                                  <p:childTnLst>
                                    <p:set>
                                      <p:cBhvr>
                                        <p:cTn id="5518" dur="1" fill="hold">
                                          <p:stCondLst>
                                            <p:cond delay="0"/>
                                          </p:stCondLst>
                                        </p:cTn>
                                        <p:tgtEl>
                                          <p:spTgt spid="644"/>
                                        </p:tgtEl>
                                        <p:attrNameLst>
                                          <p:attrName>style.visibility</p:attrName>
                                        </p:attrNameLst>
                                      </p:cBhvr>
                                      <p:to>
                                        <p:strVal val="visible"/>
                                      </p:to>
                                    </p:set>
                                  </p:childTnLst>
                                </p:cTn>
                              </p:par>
                              <p:par>
                                <p:cTn id="5519" presetID="1" presetClass="entr" presetSubtype="0" fill="hold" grpId="1" nodeType="withEffect">
                                  <p:stCondLst>
                                    <p:cond delay="0"/>
                                  </p:stCondLst>
                                  <p:childTnLst>
                                    <p:set>
                                      <p:cBhvr>
                                        <p:cTn id="5520" dur="1" fill="hold">
                                          <p:stCondLst>
                                            <p:cond delay="0"/>
                                          </p:stCondLst>
                                        </p:cTn>
                                        <p:tgtEl>
                                          <p:spTgt spid="623"/>
                                        </p:tgtEl>
                                        <p:attrNameLst>
                                          <p:attrName>style.visibility</p:attrName>
                                        </p:attrNameLst>
                                      </p:cBhvr>
                                      <p:to>
                                        <p:strVal val="visible"/>
                                      </p:to>
                                    </p:set>
                                  </p:childTnLst>
                                </p:cTn>
                              </p:par>
                              <p:par>
                                <p:cTn id="5521" presetID="10" presetClass="exit" presetSubtype="0" fill="hold" grpId="10" nodeType="withEffect">
                                  <p:stCondLst>
                                    <p:cond delay="0"/>
                                  </p:stCondLst>
                                  <p:childTnLst>
                                    <p:animEffect transition="out" filter="fade">
                                      <p:cBhvr>
                                        <p:cTn id="5522" dur="500"/>
                                        <p:tgtEl>
                                          <p:spTgt spid="632"/>
                                        </p:tgtEl>
                                      </p:cBhvr>
                                    </p:animEffect>
                                    <p:set>
                                      <p:cBhvr>
                                        <p:cTn id="5523"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8"/>
                  </p:tgtEl>
                </p:cond>
              </p:nextCondLst>
            </p:seq>
            <p:seq concurrent="1" nextAc="seek">
              <p:cTn id="5524" restart="whenNotActive" fill="hold" evtFilter="cancelBubble" nodeType="interactiveSeq">
                <p:stCondLst>
                  <p:cond evt="onClick" delay="0">
                    <p:tgtEl>
                      <p:spTgt spid="636"/>
                    </p:tgtEl>
                  </p:cond>
                </p:stCondLst>
                <p:endSync evt="end" delay="0">
                  <p:rtn val="all"/>
                </p:endSync>
                <p:childTnLst>
                  <p:par>
                    <p:cTn id="5525" fill="hold">
                      <p:stCondLst>
                        <p:cond delay="0"/>
                      </p:stCondLst>
                      <p:childTnLst>
                        <p:par>
                          <p:cTn id="5526" fill="hold">
                            <p:stCondLst>
                              <p:cond delay="0"/>
                            </p:stCondLst>
                            <p:childTnLst>
                              <p:par>
                                <p:cTn id="5527" presetID="1" presetClass="entr" presetSubtype="0" fill="hold" grpId="0" nodeType="clickEffect">
                                  <p:stCondLst>
                                    <p:cond delay="0"/>
                                  </p:stCondLst>
                                  <p:childTnLst>
                                    <p:set>
                                      <p:cBhvr>
                                        <p:cTn id="5528" dur="1" fill="hold">
                                          <p:stCondLst>
                                            <p:cond delay="0"/>
                                          </p:stCondLst>
                                        </p:cTn>
                                        <p:tgtEl>
                                          <p:spTgt spid="642"/>
                                        </p:tgtEl>
                                        <p:attrNameLst>
                                          <p:attrName>style.visibility</p:attrName>
                                        </p:attrNameLst>
                                      </p:cBhvr>
                                      <p:to>
                                        <p:strVal val="visible"/>
                                      </p:to>
                                    </p:set>
                                  </p:childTnLst>
                                </p:cTn>
                              </p:par>
                              <p:par>
                                <p:cTn id="5529" presetID="1" presetClass="entr" presetSubtype="0" fill="hold" grpId="2" nodeType="withEffect">
                                  <p:stCondLst>
                                    <p:cond delay="0"/>
                                  </p:stCondLst>
                                  <p:childTnLst>
                                    <p:set>
                                      <p:cBhvr>
                                        <p:cTn id="5530" dur="1" fill="hold">
                                          <p:stCondLst>
                                            <p:cond delay="0"/>
                                          </p:stCondLst>
                                        </p:cTn>
                                        <p:tgtEl>
                                          <p:spTgt spid="623"/>
                                        </p:tgtEl>
                                        <p:attrNameLst>
                                          <p:attrName>style.visibility</p:attrName>
                                        </p:attrNameLst>
                                      </p:cBhvr>
                                      <p:to>
                                        <p:strVal val="visible"/>
                                      </p:to>
                                    </p:set>
                                  </p:childTnLst>
                                </p:cTn>
                              </p:par>
                              <p:par>
                                <p:cTn id="5531" presetID="10" presetClass="exit" presetSubtype="0" fill="hold" grpId="11" nodeType="withEffect">
                                  <p:stCondLst>
                                    <p:cond delay="0"/>
                                  </p:stCondLst>
                                  <p:childTnLst>
                                    <p:animEffect transition="out" filter="fade">
                                      <p:cBhvr>
                                        <p:cTn id="5532" dur="500"/>
                                        <p:tgtEl>
                                          <p:spTgt spid="632"/>
                                        </p:tgtEl>
                                      </p:cBhvr>
                                    </p:animEffect>
                                    <p:set>
                                      <p:cBhvr>
                                        <p:cTn id="5533"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6"/>
                  </p:tgtEl>
                </p:cond>
              </p:nextCondLst>
            </p:seq>
            <p:seq concurrent="1" nextAc="seek">
              <p:cTn id="5534" restart="whenNotActive" fill="hold" evtFilter="cancelBubble" nodeType="interactiveSeq">
                <p:stCondLst>
                  <p:cond evt="onClick" delay="0">
                    <p:tgtEl>
                      <p:spTgt spid="644"/>
                    </p:tgtEl>
                  </p:cond>
                </p:stCondLst>
                <p:endSync evt="end" delay="0">
                  <p:rtn val="all"/>
                </p:endSync>
                <p:childTnLst>
                  <p:par>
                    <p:cTn id="5535" fill="hold">
                      <p:stCondLst>
                        <p:cond delay="0"/>
                      </p:stCondLst>
                      <p:childTnLst>
                        <p:par>
                          <p:cTn id="5536" fill="hold">
                            <p:stCondLst>
                              <p:cond delay="0"/>
                            </p:stCondLst>
                            <p:childTnLst>
                              <p:par>
                                <p:cTn id="5537" presetID="1" presetClass="exit" presetSubtype="0" fill="hold" grpId="1" nodeType="clickEffect">
                                  <p:stCondLst>
                                    <p:cond delay="0"/>
                                  </p:stCondLst>
                                  <p:childTnLst>
                                    <p:set>
                                      <p:cBhvr>
                                        <p:cTn id="5538" dur="1" fill="hold">
                                          <p:stCondLst>
                                            <p:cond delay="0"/>
                                          </p:stCondLst>
                                        </p:cTn>
                                        <p:tgtEl>
                                          <p:spTgt spid="644"/>
                                        </p:tgtEl>
                                        <p:attrNameLst>
                                          <p:attrName>style.visibility</p:attrName>
                                        </p:attrNameLst>
                                      </p:cBhvr>
                                      <p:to>
                                        <p:strVal val="hidden"/>
                                      </p:to>
                                    </p:set>
                                  </p:childTnLst>
                                </p:cTn>
                              </p:par>
                              <p:par>
                                <p:cTn id="5539" presetID="1" presetClass="exit" presetSubtype="0" fill="hold" grpId="3" nodeType="withEffect">
                                  <p:stCondLst>
                                    <p:cond delay="0"/>
                                  </p:stCondLst>
                                  <p:childTnLst>
                                    <p:set>
                                      <p:cBhvr>
                                        <p:cTn id="5540" dur="1" fill="hold">
                                          <p:stCondLst>
                                            <p:cond delay="0"/>
                                          </p:stCondLst>
                                        </p:cTn>
                                        <p:tgtEl>
                                          <p:spTgt spid="623"/>
                                        </p:tgtEl>
                                        <p:attrNameLst>
                                          <p:attrName>style.visibility</p:attrName>
                                        </p:attrNameLst>
                                      </p:cBhvr>
                                      <p:to>
                                        <p:strVal val="hidden"/>
                                      </p:to>
                                    </p:set>
                                  </p:childTnLst>
                                </p:cTn>
                              </p:par>
                              <p:par>
                                <p:cTn id="5541" presetID="10" presetClass="entr" presetSubtype="0" fill="hold" grpId="3" nodeType="withEffect">
                                  <p:stCondLst>
                                    <p:cond delay="0"/>
                                  </p:stCondLst>
                                  <p:childTnLst>
                                    <p:set>
                                      <p:cBhvr>
                                        <p:cTn id="5542" dur="1" fill="hold">
                                          <p:stCondLst>
                                            <p:cond delay="0"/>
                                          </p:stCondLst>
                                        </p:cTn>
                                        <p:tgtEl>
                                          <p:spTgt spid="632"/>
                                        </p:tgtEl>
                                        <p:attrNameLst>
                                          <p:attrName>style.visibility</p:attrName>
                                        </p:attrNameLst>
                                      </p:cBhvr>
                                      <p:to>
                                        <p:strVal val="visible"/>
                                      </p:to>
                                    </p:set>
                                    <p:animEffect transition="in" filter="fade">
                                      <p:cBhvr>
                                        <p:cTn id="5543" dur="500"/>
                                        <p:tgtEl>
                                          <p:spTgt spid="632"/>
                                        </p:tgtEl>
                                      </p:cBhvr>
                                    </p:animEffect>
                                  </p:childTnLst>
                                </p:cTn>
                              </p:par>
                            </p:childTnLst>
                          </p:cTn>
                        </p:par>
                      </p:childTnLst>
                    </p:cTn>
                  </p:par>
                </p:childTnLst>
              </p:cTn>
              <p:nextCondLst>
                <p:cond evt="onClick" delay="0">
                  <p:tgtEl>
                    <p:spTgt spid="644"/>
                  </p:tgtEl>
                </p:cond>
              </p:nextCondLst>
            </p:seq>
            <p:seq concurrent="1" nextAc="seek">
              <p:cTn id="5544" restart="whenNotActive" fill="hold" evtFilter="cancelBubble" nodeType="interactiveSeq">
                <p:stCondLst>
                  <p:cond evt="onClick" delay="0">
                    <p:tgtEl>
                      <p:spTgt spid="639"/>
                    </p:tgtEl>
                  </p:cond>
                </p:stCondLst>
                <p:endSync evt="end" delay="0">
                  <p:rtn val="all"/>
                </p:endSync>
                <p:childTnLst>
                  <p:par>
                    <p:cTn id="5545" fill="hold">
                      <p:stCondLst>
                        <p:cond delay="0"/>
                      </p:stCondLst>
                      <p:childTnLst>
                        <p:par>
                          <p:cTn id="5546" fill="hold">
                            <p:stCondLst>
                              <p:cond delay="0"/>
                            </p:stCondLst>
                            <p:childTnLst>
                              <p:par>
                                <p:cTn id="5547" presetID="1" presetClass="exit" presetSubtype="0" fill="hold" grpId="1" nodeType="clickEffect">
                                  <p:stCondLst>
                                    <p:cond delay="0"/>
                                  </p:stCondLst>
                                  <p:childTnLst>
                                    <p:set>
                                      <p:cBhvr>
                                        <p:cTn id="5548" dur="1" fill="hold">
                                          <p:stCondLst>
                                            <p:cond delay="0"/>
                                          </p:stCondLst>
                                        </p:cTn>
                                        <p:tgtEl>
                                          <p:spTgt spid="639"/>
                                        </p:tgtEl>
                                        <p:attrNameLst>
                                          <p:attrName>style.visibility</p:attrName>
                                        </p:attrNameLst>
                                      </p:cBhvr>
                                      <p:to>
                                        <p:strVal val="hidden"/>
                                      </p:to>
                                    </p:set>
                                  </p:childTnLst>
                                </p:cTn>
                              </p:par>
                              <p:par>
                                <p:cTn id="5549" presetID="1" presetClass="exit" presetSubtype="0" fill="hold" grpId="1" nodeType="withEffect">
                                  <p:stCondLst>
                                    <p:cond delay="0"/>
                                  </p:stCondLst>
                                  <p:childTnLst>
                                    <p:set>
                                      <p:cBhvr>
                                        <p:cTn id="5550" dur="1" fill="hold">
                                          <p:stCondLst>
                                            <p:cond delay="0"/>
                                          </p:stCondLst>
                                        </p:cTn>
                                        <p:tgtEl>
                                          <p:spTgt spid="625"/>
                                        </p:tgtEl>
                                        <p:attrNameLst>
                                          <p:attrName>style.visibility</p:attrName>
                                        </p:attrNameLst>
                                      </p:cBhvr>
                                      <p:to>
                                        <p:strVal val="hidden"/>
                                      </p:to>
                                    </p:set>
                                  </p:childTnLst>
                                </p:cTn>
                              </p:par>
                              <p:par>
                                <p:cTn id="5551" presetID="10" presetClass="entr" presetSubtype="0" fill="hold" grpId="4" nodeType="withEffect">
                                  <p:stCondLst>
                                    <p:cond delay="0"/>
                                  </p:stCondLst>
                                  <p:childTnLst>
                                    <p:set>
                                      <p:cBhvr>
                                        <p:cTn id="5552" dur="1" fill="hold">
                                          <p:stCondLst>
                                            <p:cond delay="0"/>
                                          </p:stCondLst>
                                        </p:cTn>
                                        <p:tgtEl>
                                          <p:spTgt spid="632"/>
                                        </p:tgtEl>
                                        <p:attrNameLst>
                                          <p:attrName>style.visibility</p:attrName>
                                        </p:attrNameLst>
                                      </p:cBhvr>
                                      <p:to>
                                        <p:strVal val="visible"/>
                                      </p:to>
                                    </p:set>
                                    <p:animEffect transition="in" filter="fade">
                                      <p:cBhvr>
                                        <p:cTn id="5553" dur="500"/>
                                        <p:tgtEl>
                                          <p:spTgt spid="632"/>
                                        </p:tgtEl>
                                      </p:cBhvr>
                                    </p:animEffect>
                                  </p:childTnLst>
                                </p:cTn>
                              </p:par>
                            </p:childTnLst>
                          </p:cTn>
                        </p:par>
                      </p:childTnLst>
                    </p:cTn>
                  </p:par>
                </p:childTnLst>
              </p:cTn>
              <p:nextCondLst>
                <p:cond evt="onClick" delay="0">
                  <p:tgtEl>
                    <p:spTgt spid="639"/>
                  </p:tgtEl>
                </p:cond>
              </p:nextCondLst>
            </p:seq>
            <p:seq concurrent="1" nextAc="seek">
              <p:cTn id="5554" restart="whenNotActive" fill="hold" evtFilter="cancelBubble" nodeType="interactiveSeq">
                <p:stCondLst>
                  <p:cond evt="onClick" delay="0">
                    <p:tgtEl>
                      <p:spTgt spid="640"/>
                    </p:tgtEl>
                  </p:cond>
                </p:stCondLst>
                <p:endSync evt="end" delay="0">
                  <p:rtn val="all"/>
                </p:endSync>
                <p:childTnLst>
                  <p:par>
                    <p:cTn id="5555" fill="hold">
                      <p:stCondLst>
                        <p:cond delay="0"/>
                      </p:stCondLst>
                      <p:childTnLst>
                        <p:par>
                          <p:cTn id="5556" fill="hold">
                            <p:stCondLst>
                              <p:cond delay="0"/>
                            </p:stCondLst>
                            <p:childTnLst>
                              <p:par>
                                <p:cTn id="5557" presetID="1" presetClass="exit" presetSubtype="0" fill="hold" grpId="1" nodeType="clickEffect">
                                  <p:stCondLst>
                                    <p:cond delay="0"/>
                                  </p:stCondLst>
                                  <p:childTnLst>
                                    <p:set>
                                      <p:cBhvr>
                                        <p:cTn id="5558" dur="1" fill="hold">
                                          <p:stCondLst>
                                            <p:cond delay="0"/>
                                          </p:stCondLst>
                                        </p:cTn>
                                        <p:tgtEl>
                                          <p:spTgt spid="640"/>
                                        </p:tgtEl>
                                        <p:attrNameLst>
                                          <p:attrName>style.visibility</p:attrName>
                                        </p:attrNameLst>
                                      </p:cBhvr>
                                      <p:to>
                                        <p:strVal val="hidden"/>
                                      </p:to>
                                    </p:set>
                                  </p:childTnLst>
                                </p:cTn>
                              </p:par>
                              <p:par>
                                <p:cTn id="5559" presetID="10" presetClass="entr" presetSubtype="0" fill="hold" grpId="5" nodeType="withEffect">
                                  <p:stCondLst>
                                    <p:cond delay="0"/>
                                  </p:stCondLst>
                                  <p:childTnLst>
                                    <p:set>
                                      <p:cBhvr>
                                        <p:cTn id="5560" dur="1" fill="hold">
                                          <p:stCondLst>
                                            <p:cond delay="0"/>
                                          </p:stCondLst>
                                        </p:cTn>
                                        <p:tgtEl>
                                          <p:spTgt spid="632"/>
                                        </p:tgtEl>
                                        <p:attrNameLst>
                                          <p:attrName>style.visibility</p:attrName>
                                        </p:attrNameLst>
                                      </p:cBhvr>
                                      <p:to>
                                        <p:strVal val="visible"/>
                                      </p:to>
                                    </p:set>
                                    <p:animEffect transition="in" filter="fade">
                                      <p:cBhvr>
                                        <p:cTn id="5561" dur="500"/>
                                        <p:tgtEl>
                                          <p:spTgt spid="632"/>
                                        </p:tgtEl>
                                      </p:cBhvr>
                                    </p:animEffect>
                                  </p:childTnLst>
                                </p:cTn>
                              </p:par>
                            </p:childTnLst>
                          </p:cTn>
                        </p:par>
                      </p:childTnLst>
                    </p:cTn>
                  </p:par>
                </p:childTnLst>
              </p:cTn>
              <p:nextCondLst>
                <p:cond evt="onClick" delay="0">
                  <p:tgtEl>
                    <p:spTgt spid="640"/>
                  </p:tgtEl>
                </p:cond>
              </p:nextCondLst>
            </p:seq>
            <p:seq concurrent="1" nextAc="seek">
              <p:cTn id="5562" restart="whenNotActive" fill="hold" evtFilter="cancelBubble" nodeType="interactiveSeq">
                <p:stCondLst>
                  <p:cond evt="onClick" delay="0">
                    <p:tgtEl>
                      <p:spTgt spid="641"/>
                    </p:tgtEl>
                  </p:cond>
                </p:stCondLst>
                <p:endSync evt="end" delay="0">
                  <p:rtn val="all"/>
                </p:endSync>
                <p:childTnLst>
                  <p:par>
                    <p:cTn id="5563" fill="hold">
                      <p:stCondLst>
                        <p:cond delay="0"/>
                      </p:stCondLst>
                      <p:childTnLst>
                        <p:par>
                          <p:cTn id="5564" fill="hold">
                            <p:stCondLst>
                              <p:cond delay="0"/>
                            </p:stCondLst>
                            <p:childTnLst>
                              <p:par>
                                <p:cTn id="5565" presetID="1" presetClass="exit" presetSubtype="0" fill="hold" grpId="1" nodeType="clickEffect">
                                  <p:stCondLst>
                                    <p:cond delay="0"/>
                                  </p:stCondLst>
                                  <p:childTnLst>
                                    <p:set>
                                      <p:cBhvr>
                                        <p:cTn id="5566" dur="1" fill="hold">
                                          <p:stCondLst>
                                            <p:cond delay="0"/>
                                          </p:stCondLst>
                                        </p:cTn>
                                        <p:tgtEl>
                                          <p:spTgt spid="641"/>
                                        </p:tgtEl>
                                        <p:attrNameLst>
                                          <p:attrName>style.visibility</p:attrName>
                                        </p:attrNameLst>
                                      </p:cBhvr>
                                      <p:to>
                                        <p:strVal val="hidden"/>
                                      </p:to>
                                    </p:set>
                                  </p:childTnLst>
                                </p:cTn>
                              </p:par>
                              <p:par>
                                <p:cTn id="5567" presetID="10" presetClass="entr" presetSubtype="0" fill="hold" grpId="6" nodeType="withEffect">
                                  <p:stCondLst>
                                    <p:cond delay="0"/>
                                  </p:stCondLst>
                                  <p:childTnLst>
                                    <p:set>
                                      <p:cBhvr>
                                        <p:cTn id="5568" dur="1" fill="hold">
                                          <p:stCondLst>
                                            <p:cond delay="0"/>
                                          </p:stCondLst>
                                        </p:cTn>
                                        <p:tgtEl>
                                          <p:spTgt spid="632"/>
                                        </p:tgtEl>
                                        <p:attrNameLst>
                                          <p:attrName>style.visibility</p:attrName>
                                        </p:attrNameLst>
                                      </p:cBhvr>
                                      <p:to>
                                        <p:strVal val="visible"/>
                                      </p:to>
                                    </p:set>
                                    <p:animEffect transition="in" filter="fade">
                                      <p:cBhvr>
                                        <p:cTn id="5569" dur="500"/>
                                        <p:tgtEl>
                                          <p:spTgt spid="632"/>
                                        </p:tgtEl>
                                      </p:cBhvr>
                                    </p:animEffect>
                                  </p:childTnLst>
                                </p:cTn>
                              </p:par>
                            </p:childTnLst>
                          </p:cTn>
                        </p:par>
                      </p:childTnLst>
                    </p:cTn>
                  </p:par>
                </p:childTnLst>
              </p:cTn>
              <p:nextCondLst>
                <p:cond evt="onClick" delay="0">
                  <p:tgtEl>
                    <p:spTgt spid="641"/>
                  </p:tgtEl>
                </p:cond>
              </p:nextCondLst>
            </p:seq>
            <p:seq concurrent="1" nextAc="seek">
              <p:cTn id="5570" restart="whenNotActive" fill="hold" evtFilter="cancelBubble" nodeType="interactiveSeq">
                <p:stCondLst>
                  <p:cond evt="onClick" delay="0">
                    <p:tgtEl>
                      <p:spTgt spid="642"/>
                    </p:tgtEl>
                  </p:cond>
                </p:stCondLst>
                <p:endSync evt="end" delay="0">
                  <p:rtn val="all"/>
                </p:endSync>
                <p:childTnLst>
                  <p:par>
                    <p:cTn id="5571" fill="hold">
                      <p:stCondLst>
                        <p:cond delay="0"/>
                      </p:stCondLst>
                      <p:childTnLst>
                        <p:par>
                          <p:cTn id="5572" fill="hold">
                            <p:stCondLst>
                              <p:cond delay="0"/>
                            </p:stCondLst>
                            <p:childTnLst>
                              <p:par>
                                <p:cTn id="5573" presetID="1" presetClass="exit" presetSubtype="0" fill="hold" grpId="1" nodeType="clickEffect">
                                  <p:stCondLst>
                                    <p:cond delay="0"/>
                                  </p:stCondLst>
                                  <p:childTnLst>
                                    <p:set>
                                      <p:cBhvr>
                                        <p:cTn id="5574" dur="1" fill="hold">
                                          <p:stCondLst>
                                            <p:cond delay="0"/>
                                          </p:stCondLst>
                                        </p:cTn>
                                        <p:tgtEl>
                                          <p:spTgt spid="642"/>
                                        </p:tgtEl>
                                        <p:attrNameLst>
                                          <p:attrName>style.visibility</p:attrName>
                                        </p:attrNameLst>
                                      </p:cBhvr>
                                      <p:to>
                                        <p:strVal val="hidden"/>
                                      </p:to>
                                    </p:set>
                                  </p:childTnLst>
                                </p:cTn>
                              </p:par>
                              <p:par>
                                <p:cTn id="5575" presetID="1" presetClass="exit" presetSubtype="0" fill="hold" grpId="4" nodeType="withEffect">
                                  <p:stCondLst>
                                    <p:cond delay="0"/>
                                  </p:stCondLst>
                                  <p:childTnLst>
                                    <p:set>
                                      <p:cBhvr>
                                        <p:cTn id="5576" dur="1" fill="hold">
                                          <p:stCondLst>
                                            <p:cond delay="0"/>
                                          </p:stCondLst>
                                        </p:cTn>
                                        <p:tgtEl>
                                          <p:spTgt spid="623"/>
                                        </p:tgtEl>
                                        <p:attrNameLst>
                                          <p:attrName>style.visibility</p:attrName>
                                        </p:attrNameLst>
                                      </p:cBhvr>
                                      <p:to>
                                        <p:strVal val="hidden"/>
                                      </p:to>
                                    </p:set>
                                  </p:childTnLst>
                                </p:cTn>
                              </p:par>
                              <p:par>
                                <p:cTn id="5577" presetID="10" presetClass="entr" presetSubtype="0" fill="hold" grpId="8" nodeType="withEffect">
                                  <p:stCondLst>
                                    <p:cond delay="0"/>
                                  </p:stCondLst>
                                  <p:childTnLst>
                                    <p:set>
                                      <p:cBhvr>
                                        <p:cTn id="5578" dur="1" fill="hold">
                                          <p:stCondLst>
                                            <p:cond delay="0"/>
                                          </p:stCondLst>
                                        </p:cTn>
                                        <p:tgtEl>
                                          <p:spTgt spid="632"/>
                                        </p:tgtEl>
                                        <p:attrNameLst>
                                          <p:attrName>style.visibility</p:attrName>
                                        </p:attrNameLst>
                                      </p:cBhvr>
                                      <p:to>
                                        <p:strVal val="visible"/>
                                      </p:to>
                                    </p:set>
                                    <p:animEffect transition="in" filter="fade">
                                      <p:cBhvr>
                                        <p:cTn id="5579" dur="500"/>
                                        <p:tgtEl>
                                          <p:spTgt spid="632"/>
                                        </p:tgtEl>
                                      </p:cBhvr>
                                    </p:animEffect>
                                  </p:childTnLst>
                                </p:cTn>
                              </p:par>
                            </p:childTnLst>
                          </p:cTn>
                        </p:par>
                      </p:childTnLst>
                    </p:cTn>
                  </p:par>
                </p:childTnLst>
              </p:cTn>
              <p:nextCondLst>
                <p:cond evt="onClick" delay="0">
                  <p:tgtEl>
                    <p:spTgt spid="642"/>
                  </p:tgtEl>
                </p:cond>
              </p:nextCondLst>
            </p:seq>
            <p:seq concurrent="1" nextAc="seek">
              <p:cTn id="5580" restart="whenNotActive" fill="hold" evtFilter="cancelBubble" nodeType="interactiveSeq">
                <p:stCondLst>
                  <p:cond evt="onClick" delay="0">
                    <p:tgtEl>
                      <p:spTgt spid="643"/>
                    </p:tgtEl>
                  </p:cond>
                </p:stCondLst>
                <p:endSync evt="end" delay="0">
                  <p:rtn val="all"/>
                </p:endSync>
                <p:childTnLst>
                  <p:par>
                    <p:cTn id="5581" fill="hold">
                      <p:stCondLst>
                        <p:cond delay="0"/>
                      </p:stCondLst>
                      <p:childTnLst>
                        <p:par>
                          <p:cTn id="5582" fill="hold">
                            <p:stCondLst>
                              <p:cond delay="0"/>
                            </p:stCondLst>
                            <p:childTnLst>
                              <p:par>
                                <p:cTn id="5583" presetID="1" presetClass="exit" presetSubtype="0" fill="hold" grpId="1" nodeType="clickEffect">
                                  <p:stCondLst>
                                    <p:cond delay="0"/>
                                  </p:stCondLst>
                                  <p:childTnLst>
                                    <p:set>
                                      <p:cBhvr>
                                        <p:cTn id="5584" dur="1" fill="hold">
                                          <p:stCondLst>
                                            <p:cond delay="0"/>
                                          </p:stCondLst>
                                        </p:cTn>
                                        <p:tgtEl>
                                          <p:spTgt spid="643"/>
                                        </p:tgtEl>
                                        <p:attrNameLst>
                                          <p:attrName>style.visibility</p:attrName>
                                        </p:attrNameLst>
                                      </p:cBhvr>
                                      <p:to>
                                        <p:strVal val="hidden"/>
                                      </p:to>
                                    </p:set>
                                  </p:childTnLst>
                                </p:cTn>
                              </p:par>
                              <p:par>
                                <p:cTn id="5585" presetID="1" presetClass="exit" presetSubtype="0" fill="hold" grpId="5" nodeType="withEffect">
                                  <p:stCondLst>
                                    <p:cond delay="0"/>
                                  </p:stCondLst>
                                  <p:childTnLst>
                                    <p:set>
                                      <p:cBhvr>
                                        <p:cTn id="5586" dur="1" fill="hold">
                                          <p:stCondLst>
                                            <p:cond delay="0"/>
                                          </p:stCondLst>
                                        </p:cTn>
                                        <p:tgtEl>
                                          <p:spTgt spid="623"/>
                                        </p:tgtEl>
                                        <p:attrNameLst>
                                          <p:attrName>style.visibility</p:attrName>
                                        </p:attrNameLst>
                                      </p:cBhvr>
                                      <p:to>
                                        <p:strVal val="hidden"/>
                                      </p:to>
                                    </p:set>
                                  </p:childTnLst>
                                </p:cTn>
                              </p:par>
                              <p:par>
                                <p:cTn id="5587" presetID="10" presetClass="entr" presetSubtype="0" fill="hold" grpId="7" nodeType="withEffect">
                                  <p:stCondLst>
                                    <p:cond delay="0"/>
                                  </p:stCondLst>
                                  <p:childTnLst>
                                    <p:set>
                                      <p:cBhvr>
                                        <p:cTn id="5588" dur="1" fill="hold">
                                          <p:stCondLst>
                                            <p:cond delay="0"/>
                                          </p:stCondLst>
                                        </p:cTn>
                                        <p:tgtEl>
                                          <p:spTgt spid="632"/>
                                        </p:tgtEl>
                                        <p:attrNameLst>
                                          <p:attrName>style.visibility</p:attrName>
                                        </p:attrNameLst>
                                      </p:cBhvr>
                                      <p:to>
                                        <p:strVal val="visible"/>
                                      </p:to>
                                    </p:set>
                                    <p:animEffect transition="in" filter="fade">
                                      <p:cBhvr>
                                        <p:cTn id="5589" dur="500"/>
                                        <p:tgtEl>
                                          <p:spTgt spid="632"/>
                                        </p:tgtEl>
                                      </p:cBhvr>
                                    </p:animEffect>
                                  </p:childTnLst>
                                </p:cTn>
                              </p:par>
                            </p:childTnLst>
                          </p:cTn>
                        </p:par>
                      </p:childTnLst>
                    </p:cTn>
                  </p:par>
                </p:childTnLst>
              </p:cTn>
              <p:nextCondLst>
                <p:cond evt="onClick" delay="0">
                  <p:tgtEl>
                    <p:spTgt spid="643"/>
                  </p:tgtEl>
                </p:cond>
              </p:nextCondLst>
            </p:seq>
            <p:seq concurrent="1" nextAc="seek">
              <p:cTn id="5590" restart="whenNotActive" fill="hold" evtFilter="cancelBubble" nodeType="interactiveSeq">
                <p:stCondLst>
                  <p:cond evt="onClick" delay="0">
                    <p:tgtEl>
                      <p:spTgt spid="645"/>
                    </p:tgtEl>
                  </p:cond>
                </p:stCondLst>
                <p:endSync evt="end" delay="0">
                  <p:rtn val="all"/>
                </p:endSync>
                <p:childTnLst>
                  <p:par>
                    <p:cTn id="5591" fill="hold">
                      <p:stCondLst>
                        <p:cond delay="0"/>
                      </p:stCondLst>
                      <p:childTnLst>
                        <p:par>
                          <p:cTn id="5592" fill="hold">
                            <p:stCondLst>
                              <p:cond delay="0"/>
                            </p:stCondLst>
                            <p:childTnLst>
                              <p:par>
                                <p:cTn id="5593" presetID="1" presetClass="entr" presetSubtype="0" fill="hold" grpId="0" nodeType="clickEffect">
                                  <p:stCondLst>
                                    <p:cond delay="0"/>
                                  </p:stCondLst>
                                  <p:childTnLst>
                                    <p:set>
                                      <p:cBhvr>
                                        <p:cTn id="5594" dur="1" fill="hold">
                                          <p:stCondLst>
                                            <p:cond delay="0"/>
                                          </p:stCondLst>
                                        </p:cTn>
                                        <p:tgtEl>
                                          <p:spTgt spid="651"/>
                                        </p:tgtEl>
                                        <p:attrNameLst>
                                          <p:attrName>style.visibility</p:attrName>
                                        </p:attrNameLst>
                                      </p:cBhvr>
                                      <p:to>
                                        <p:strVal val="visible"/>
                                      </p:to>
                                    </p:set>
                                  </p:childTnLst>
                                </p:cTn>
                              </p:par>
                              <p:par>
                                <p:cTn id="5595" presetID="1" presetClass="entr" presetSubtype="0" fill="hold" grpId="2" nodeType="withEffect">
                                  <p:stCondLst>
                                    <p:cond delay="0"/>
                                  </p:stCondLst>
                                  <p:childTnLst>
                                    <p:set>
                                      <p:cBhvr>
                                        <p:cTn id="5596" dur="1" fill="hold">
                                          <p:stCondLst>
                                            <p:cond delay="0"/>
                                          </p:stCondLst>
                                        </p:cTn>
                                        <p:tgtEl>
                                          <p:spTgt spid="622"/>
                                        </p:tgtEl>
                                        <p:attrNameLst>
                                          <p:attrName>style.visibility</p:attrName>
                                        </p:attrNameLst>
                                      </p:cBhvr>
                                      <p:to>
                                        <p:strVal val="visible"/>
                                      </p:to>
                                    </p:set>
                                  </p:childTnLst>
                                </p:cTn>
                              </p:par>
                              <p:par>
                                <p:cTn id="5597" presetID="10" presetClass="exit" presetSubtype="0" fill="hold" grpId="1" nodeType="withEffect">
                                  <p:stCondLst>
                                    <p:cond delay="0"/>
                                  </p:stCondLst>
                                  <p:childTnLst>
                                    <p:animEffect transition="out" filter="fade">
                                      <p:cBhvr>
                                        <p:cTn id="5598" dur="500"/>
                                        <p:tgtEl>
                                          <p:spTgt spid="630"/>
                                        </p:tgtEl>
                                      </p:cBhvr>
                                    </p:animEffect>
                                    <p:set>
                                      <p:cBhvr>
                                        <p:cTn id="559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5"/>
                  </p:tgtEl>
                </p:cond>
              </p:nextCondLst>
            </p:seq>
            <p:seq concurrent="1" nextAc="seek">
              <p:cTn id="5600" restart="whenNotActive" fill="hold" evtFilter="cancelBubble" nodeType="interactiveSeq">
                <p:stCondLst>
                  <p:cond evt="onClick" delay="0">
                    <p:tgtEl>
                      <p:spTgt spid="646"/>
                    </p:tgtEl>
                  </p:cond>
                </p:stCondLst>
                <p:endSync evt="end" delay="0">
                  <p:rtn val="all"/>
                </p:endSync>
                <p:childTnLst>
                  <p:par>
                    <p:cTn id="5601" fill="hold">
                      <p:stCondLst>
                        <p:cond delay="0"/>
                      </p:stCondLst>
                      <p:childTnLst>
                        <p:par>
                          <p:cTn id="5602" fill="hold">
                            <p:stCondLst>
                              <p:cond delay="0"/>
                            </p:stCondLst>
                            <p:childTnLst>
                              <p:par>
                                <p:cTn id="5603" presetID="1" presetClass="entr" presetSubtype="0" fill="hold" grpId="0" nodeType="clickEffect">
                                  <p:stCondLst>
                                    <p:cond delay="0"/>
                                  </p:stCondLst>
                                  <p:childTnLst>
                                    <p:set>
                                      <p:cBhvr>
                                        <p:cTn id="5604" dur="1" fill="hold">
                                          <p:stCondLst>
                                            <p:cond delay="0"/>
                                          </p:stCondLst>
                                        </p:cTn>
                                        <p:tgtEl>
                                          <p:spTgt spid="652"/>
                                        </p:tgtEl>
                                        <p:attrNameLst>
                                          <p:attrName>style.visibility</p:attrName>
                                        </p:attrNameLst>
                                      </p:cBhvr>
                                      <p:to>
                                        <p:strVal val="visible"/>
                                      </p:to>
                                    </p:set>
                                  </p:childTnLst>
                                </p:cTn>
                              </p:par>
                              <p:par>
                                <p:cTn id="5605" presetID="10" presetClass="exit" presetSubtype="0" fill="hold" grpId="2" nodeType="withEffect">
                                  <p:stCondLst>
                                    <p:cond delay="0"/>
                                  </p:stCondLst>
                                  <p:childTnLst>
                                    <p:animEffect transition="out" filter="fade">
                                      <p:cBhvr>
                                        <p:cTn id="5606" dur="500"/>
                                        <p:tgtEl>
                                          <p:spTgt spid="630"/>
                                        </p:tgtEl>
                                      </p:cBhvr>
                                    </p:animEffect>
                                    <p:set>
                                      <p:cBhvr>
                                        <p:cTn id="5607"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6"/>
                  </p:tgtEl>
                </p:cond>
              </p:nextCondLst>
            </p:seq>
            <p:seq concurrent="1" nextAc="seek">
              <p:cTn id="5608" restart="whenNotActive" fill="hold" evtFilter="cancelBubble" nodeType="interactiveSeq">
                <p:stCondLst>
                  <p:cond evt="onClick" delay="0">
                    <p:tgtEl>
                      <p:spTgt spid="647"/>
                    </p:tgtEl>
                  </p:cond>
                </p:stCondLst>
                <p:endSync evt="end" delay="0">
                  <p:rtn val="all"/>
                </p:endSync>
                <p:childTnLst>
                  <p:par>
                    <p:cTn id="5609" fill="hold">
                      <p:stCondLst>
                        <p:cond delay="0"/>
                      </p:stCondLst>
                      <p:childTnLst>
                        <p:par>
                          <p:cTn id="5610" fill="hold">
                            <p:stCondLst>
                              <p:cond delay="0"/>
                            </p:stCondLst>
                            <p:childTnLst>
                              <p:par>
                                <p:cTn id="5611" presetID="1" presetClass="entr" presetSubtype="0" fill="hold" grpId="1" nodeType="clickEffect">
                                  <p:stCondLst>
                                    <p:cond delay="0"/>
                                  </p:stCondLst>
                                  <p:childTnLst>
                                    <p:set>
                                      <p:cBhvr>
                                        <p:cTn id="5612" dur="1" fill="hold">
                                          <p:stCondLst>
                                            <p:cond delay="0"/>
                                          </p:stCondLst>
                                        </p:cTn>
                                        <p:tgtEl>
                                          <p:spTgt spid="653"/>
                                        </p:tgtEl>
                                        <p:attrNameLst>
                                          <p:attrName>style.visibility</p:attrName>
                                        </p:attrNameLst>
                                      </p:cBhvr>
                                      <p:to>
                                        <p:strVal val="visible"/>
                                      </p:to>
                                    </p:set>
                                  </p:childTnLst>
                                </p:cTn>
                              </p:par>
                              <p:par>
                                <p:cTn id="5613" presetID="10" presetClass="exit" presetSubtype="0" fill="hold" grpId="5" nodeType="withEffect">
                                  <p:stCondLst>
                                    <p:cond delay="0"/>
                                  </p:stCondLst>
                                  <p:childTnLst>
                                    <p:animEffect transition="out" filter="fade">
                                      <p:cBhvr>
                                        <p:cTn id="5614" dur="500"/>
                                        <p:tgtEl>
                                          <p:spTgt spid="630"/>
                                        </p:tgtEl>
                                      </p:cBhvr>
                                    </p:animEffect>
                                    <p:set>
                                      <p:cBhvr>
                                        <p:cTn id="5615"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7"/>
                  </p:tgtEl>
                </p:cond>
              </p:nextCondLst>
            </p:seq>
            <p:seq concurrent="1" nextAc="seek">
              <p:cTn id="5616" restart="whenNotActive" fill="hold" evtFilter="cancelBubble" nodeType="interactiveSeq">
                <p:stCondLst>
                  <p:cond evt="onClick" delay="0">
                    <p:tgtEl>
                      <p:spTgt spid="649"/>
                    </p:tgtEl>
                  </p:cond>
                </p:stCondLst>
                <p:endSync evt="end" delay="0">
                  <p:rtn val="all"/>
                </p:endSync>
                <p:childTnLst>
                  <p:par>
                    <p:cTn id="5617" fill="hold">
                      <p:stCondLst>
                        <p:cond delay="0"/>
                      </p:stCondLst>
                      <p:childTnLst>
                        <p:par>
                          <p:cTn id="5618" fill="hold">
                            <p:stCondLst>
                              <p:cond delay="0"/>
                            </p:stCondLst>
                            <p:childTnLst>
                              <p:par>
                                <p:cTn id="5619" presetID="1" presetClass="entr" presetSubtype="0" fill="hold" grpId="0" nodeType="clickEffect">
                                  <p:stCondLst>
                                    <p:cond delay="0"/>
                                  </p:stCondLst>
                                  <p:childTnLst>
                                    <p:set>
                                      <p:cBhvr>
                                        <p:cTn id="5620" dur="1" fill="hold">
                                          <p:stCondLst>
                                            <p:cond delay="0"/>
                                          </p:stCondLst>
                                        </p:cTn>
                                        <p:tgtEl>
                                          <p:spTgt spid="655"/>
                                        </p:tgtEl>
                                        <p:attrNameLst>
                                          <p:attrName>style.visibility</p:attrName>
                                        </p:attrNameLst>
                                      </p:cBhvr>
                                      <p:to>
                                        <p:strVal val="visible"/>
                                      </p:to>
                                    </p:set>
                                  </p:childTnLst>
                                </p:cTn>
                              </p:par>
                              <p:par>
                                <p:cTn id="5621" presetID="1" presetClass="entr" presetSubtype="0" fill="hold" grpId="0" nodeType="withEffect">
                                  <p:stCondLst>
                                    <p:cond delay="0"/>
                                  </p:stCondLst>
                                  <p:childTnLst>
                                    <p:set>
                                      <p:cBhvr>
                                        <p:cTn id="5622" dur="1" fill="hold">
                                          <p:stCondLst>
                                            <p:cond delay="0"/>
                                          </p:stCondLst>
                                        </p:cTn>
                                        <p:tgtEl>
                                          <p:spTgt spid="622"/>
                                        </p:tgtEl>
                                        <p:attrNameLst>
                                          <p:attrName>style.visibility</p:attrName>
                                        </p:attrNameLst>
                                      </p:cBhvr>
                                      <p:to>
                                        <p:strVal val="visible"/>
                                      </p:to>
                                    </p:set>
                                  </p:childTnLst>
                                </p:cTn>
                              </p:par>
                              <p:par>
                                <p:cTn id="5623" presetID="10" presetClass="exit" presetSubtype="0" fill="hold" grpId="4" nodeType="withEffect">
                                  <p:stCondLst>
                                    <p:cond delay="0"/>
                                  </p:stCondLst>
                                  <p:childTnLst>
                                    <p:animEffect transition="out" filter="fade">
                                      <p:cBhvr>
                                        <p:cTn id="5624" dur="500"/>
                                        <p:tgtEl>
                                          <p:spTgt spid="630"/>
                                        </p:tgtEl>
                                      </p:cBhvr>
                                    </p:animEffect>
                                    <p:set>
                                      <p:cBhvr>
                                        <p:cTn id="5625"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9"/>
                  </p:tgtEl>
                </p:cond>
              </p:nextCondLst>
            </p:seq>
            <p:seq concurrent="1" nextAc="seek">
              <p:cTn id="5626" restart="whenNotActive" fill="hold" evtFilter="cancelBubble" nodeType="interactiveSeq">
                <p:stCondLst>
                  <p:cond evt="onClick" delay="0">
                    <p:tgtEl>
                      <p:spTgt spid="650"/>
                    </p:tgtEl>
                  </p:cond>
                </p:stCondLst>
                <p:endSync evt="end" delay="0">
                  <p:rtn val="all"/>
                </p:endSync>
                <p:childTnLst>
                  <p:par>
                    <p:cTn id="5627" fill="hold">
                      <p:stCondLst>
                        <p:cond delay="0"/>
                      </p:stCondLst>
                      <p:childTnLst>
                        <p:par>
                          <p:cTn id="5628" fill="hold">
                            <p:stCondLst>
                              <p:cond delay="0"/>
                            </p:stCondLst>
                            <p:childTnLst>
                              <p:par>
                                <p:cTn id="5629" presetID="1" presetClass="entr" presetSubtype="0" fill="hold" grpId="0" nodeType="clickEffect">
                                  <p:stCondLst>
                                    <p:cond delay="0"/>
                                  </p:stCondLst>
                                  <p:childTnLst>
                                    <p:set>
                                      <p:cBhvr>
                                        <p:cTn id="5630" dur="1" fill="hold">
                                          <p:stCondLst>
                                            <p:cond delay="0"/>
                                          </p:stCondLst>
                                        </p:cTn>
                                        <p:tgtEl>
                                          <p:spTgt spid="656"/>
                                        </p:tgtEl>
                                        <p:attrNameLst>
                                          <p:attrName>style.visibility</p:attrName>
                                        </p:attrNameLst>
                                      </p:cBhvr>
                                      <p:to>
                                        <p:strVal val="visible"/>
                                      </p:to>
                                    </p:set>
                                  </p:childTnLst>
                                </p:cTn>
                              </p:par>
                              <p:par>
                                <p:cTn id="5631" presetID="1" presetClass="entr" presetSubtype="0" fill="hold" grpId="1" nodeType="withEffect">
                                  <p:stCondLst>
                                    <p:cond delay="0"/>
                                  </p:stCondLst>
                                  <p:childTnLst>
                                    <p:set>
                                      <p:cBhvr>
                                        <p:cTn id="5632" dur="1" fill="hold">
                                          <p:stCondLst>
                                            <p:cond delay="0"/>
                                          </p:stCondLst>
                                        </p:cTn>
                                        <p:tgtEl>
                                          <p:spTgt spid="622"/>
                                        </p:tgtEl>
                                        <p:attrNameLst>
                                          <p:attrName>style.visibility</p:attrName>
                                        </p:attrNameLst>
                                      </p:cBhvr>
                                      <p:to>
                                        <p:strVal val="visible"/>
                                      </p:to>
                                    </p:set>
                                  </p:childTnLst>
                                </p:cTn>
                              </p:par>
                              <p:par>
                                <p:cTn id="5633" presetID="10" presetClass="exit" presetSubtype="0" fill="hold" grpId="3" nodeType="withEffect">
                                  <p:stCondLst>
                                    <p:cond delay="0"/>
                                  </p:stCondLst>
                                  <p:childTnLst>
                                    <p:animEffect transition="out" filter="fade">
                                      <p:cBhvr>
                                        <p:cTn id="5634" dur="500"/>
                                        <p:tgtEl>
                                          <p:spTgt spid="630"/>
                                        </p:tgtEl>
                                      </p:cBhvr>
                                    </p:animEffect>
                                    <p:set>
                                      <p:cBhvr>
                                        <p:cTn id="5635"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50"/>
                  </p:tgtEl>
                </p:cond>
              </p:nextCondLst>
            </p:seq>
            <p:seq concurrent="1" nextAc="seek">
              <p:cTn id="5636" restart="whenNotActive" fill="hold" evtFilter="cancelBubble" nodeType="interactiveSeq">
                <p:stCondLst>
                  <p:cond evt="onClick" delay="0">
                    <p:tgtEl>
                      <p:spTgt spid="648"/>
                    </p:tgtEl>
                  </p:cond>
                </p:stCondLst>
                <p:endSync evt="end" delay="0">
                  <p:rtn val="all"/>
                </p:endSync>
                <p:childTnLst>
                  <p:par>
                    <p:cTn id="5637" fill="hold">
                      <p:stCondLst>
                        <p:cond delay="0"/>
                      </p:stCondLst>
                      <p:childTnLst>
                        <p:par>
                          <p:cTn id="5638" fill="hold">
                            <p:stCondLst>
                              <p:cond delay="0"/>
                            </p:stCondLst>
                            <p:childTnLst>
                              <p:par>
                                <p:cTn id="5639" presetID="1" presetClass="entr" presetSubtype="0" fill="hold" grpId="0" nodeType="clickEffect">
                                  <p:stCondLst>
                                    <p:cond delay="0"/>
                                  </p:stCondLst>
                                  <p:childTnLst>
                                    <p:set>
                                      <p:cBhvr>
                                        <p:cTn id="5640" dur="1" fill="hold">
                                          <p:stCondLst>
                                            <p:cond delay="0"/>
                                          </p:stCondLst>
                                        </p:cTn>
                                        <p:tgtEl>
                                          <p:spTgt spid="654"/>
                                        </p:tgtEl>
                                        <p:attrNameLst>
                                          <p:attrName>style.visibility</p:attrName>
                                        </p:attrNameLst>
                                      </p:cBhvr>
                                      <p:to>
                                        <p:strVal val="visible"/>
                                      </p:to>
                                    </p:set>
                                  </p:childTnLst>
                                </p:cTn>
                              </p:par>
                              <p:par>
                                <p:cTn id="5641" presetID="1" presetClass="entr" presetSubtype="0" fill="hold" grpId="0" nodeType="withEffect">
                                  <p:stCondLst>
                                    <p:cond delay="0"/>
                                  </p:stCondLst>
                                  <p:childTnLst>
                                    <p:set>
                                      <p:cBhvr>
                                        <p:cTn id="5642" dur="1" fill="hold">
                                          <p:stCondLst>
                                            <p:cond delay="0"/>
                                          </p:stCondLst>
                                        </p:cTn>
                                        <p:tgtEl>
                                          <p:spTgt spid="627"/>
                                        </p:tgtEl>
                                        <p:attrNameLst>
                                          <p:attrName>style.visibility</p:attrName>
                                        </p:attrNameLst>
                                      </p:cBhvr>
                                      <p:to>
                                        <p:strVal val="visible"/>
                                      </p:to>
                                    </p:set>
                                  </p:childTnLst>
                                </p:cTn>
                              </p:par>
                              <p:par>
                                <p:cTn id="5643" presetID="10" presetClass="exit" presetSubtype="0" fill="hold" grpId="0" nodeType="withEffect">
                                  <p:stCondLst>
                                    <p:cond delay="0"/>
                                  </p:stCondLst>
                                  <p:childTnLst>
                                    <p:animEffect transition="out" filter="fade">
                                      <p:cBhvr>
                                        <p:cTn id="5644" dur="500"/>
                                        <p:tgtEl>
                                          <p:spTgt spid="630"/>
                                        </p:tgtEl>
                                      </p:cBhvr>
                                    </p:animEffect>
                                    <p:set>
                                      <p:cBhvr>
                                        <p:cTn id="5645"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8"/>
                  </p:tgtEl>
                </p:cond>
              </p:nextCondLst>
            </p:seq>
            <p:seq concurrent="1" nextAc="seek">
              <p:cTn id="5646" restart="whenNotActive" fill="hold" evtFilter="cancelBubble" nodeType="interactiveSeq">
                <p:stCondLst>
                  <p:cond evt="onClick" delay="0">
                    <p:tgtEl>
                      <p:spTgt spid="656"/>
                    </p:tgtEl>
                  </p:cond>
                </p:stCondLst>
                <p:endSync evt="end" delay="0">
                  <p:rtn val="all"/>
                </p:endSync>
                <p:childTnLst>
                  <p:par>
                    <p:cTn id="5647" fill="hold">
                      <p:stCondLst>
                        <p:cond delay="0"/>
                      </p:stCondLst>
                      <p:childTnLst>
                        <p:par>
                          <p:cTn id="5648" fill="hold">
                            <p:stCondLst>
                              <p:cond delay="0"/>
                            </p:stCondLst>
                            <p:childTnLst>
                              <p:par>
                                <p:cTn id="5649" presetID="1" presetClass="exit" presetSubtype="0" fill="hold" grpId="1" nodeType="clickEffect">
                                  <p:stCondLst>
                                    <p:cond delay="0"/>
                                  </p:stCondLst>
                                  <p:childTnLst>
                                    <p:set>
                                      <p:cBhvr>
                                        <p:cTn id="5650" dur="1" fill="hold">
                                          <p:stCondLst>
                                            <p:cond delay="0"/>
                                          </p:stCondLst>
                                        </p:cTn>
                                        <p:tgtEl>
                                          <p:spTgt spid="656"/>
                                        </p:tgtEl>
                                        <p:attrNameLst>
                                          <p:attrName>style.visibility</p:attrName>
                                        </p:attrNameLst>
                                      </p:cBhvr>
                                      <p:to>
                                        <p:strVal val="hidden"/>
                                      </p:to>
                                    </p:set>
                                  </p:childTnLst>
                                </p:cTn>
                              </p:par>
                              <p:par>
                                <p:cTn id="5651" presetID="1" presetClass="exit" presetSubtype="0" fill="hold" grpId="4" nodeType="withEffect">
                                  <p:stCondLst>
                                    <p:cond delay="0"/>
                                  </p:stCondLst>
                                  <p:childTnLst>
                                    <p:set>
                                      <p:cBhvr>
                                        <p:cTn id="5652" dur="1" fill="hold">
                                          <p:stCondLst>
                                            <p:cond delay="0"/>
                                          </p:stCondLst>
                                        </p:cTn>
                                        <p:tgtEl>
                                          <p:spTgt spid="622"/>
                                        </p:tgtEl>
                                        <p:attrNameLst>
                                          <p:attrName>style.visibility</p:attrName>
                                        </p:attrNameLst>
                                      </p:cBhvr>
                                      <p:to>
                                        <p:strVal val="hidden"/>
                                      </p:to>
                                    </p:set>
                                  </p:childTnLst>
                                </p:cTn>
                              </p:par>
                              <p:par>
                                <p:cTn id="5653" presetID="10" presetClass="entr" presetSubtype="0" fill="hold" grpId="6" nodeType="withEffect">
                                  <p:stCondLst>
                                    <p:cond delay="0"/>
                                  </p:stCondLst>
                                  <p:childTnLst>
                                    <p:set>
                                      <p:cBhvr>
                                        <p:cTn id="5654" dur="1" fill="hold">
                                          <p:stCondLst>
                                            <p:cond delay="0"/>
                                          </p:stCondLst>
                                        </p:cTn>
                                        <p:tgtEl>
                                          <p:spTgt spid="630"/>
                                        </p:tgtEl>
                                        <p:attrNameLst>
                                          <p:attrName>style.visibility</p:attrName>
                                        </p:attrNameLst>
                                      </p:cBhvr>
                                      <p:to>
                                        <p:strVal val="visible"/>
                                      </p:to>
                                    </p:set>
                                    <p:animEffect transition="in" filter="fade">
                                      <p:cBhvr>
                                        <p:cTn id="5655" dur="500"/>
                                        <p:tgtEl>
                                          <p:spTgt spid="630"/>
                                        </p:tgtEl>
                                      </p:cBhvr>
                                    </p:animEffect>
                                  </p:childTnLst>
                                </p:cTn>
                              </p:par>
                            </p:childTnLst>
                          </p:cTn>
                        </p:par>
                      </p:childTnLst>
                    </p:cTn>
                  </p:par>
                </p:childTnLst>
              </p:cTn>
              <p:nextCondLst>
                <p:cond evt="onClick" delay="0">
                  <p:tgtEl>
                    <p:spTgt spid="656"/>
                  </p:tgtEl>
                </p:cond>
              </p:nextCondLst>
            </p:seq>
            <p:seq concurrent="1" nextAc="seek">
              <p:cTn id="5656" restart="whenNotActive" fill="hold" evtFilter="cancelBubble" nodeType="interactiveSeq">
                <p:stCondLst>
                  <p:cond evt="onClick" delay="0">
                    <p:tgtEl>
                      <p:spTgt spid="651"/>
                    </p:tgtEl>
                  </p:cond>
                </p:stCondLst>
                <p:endSync evt="end" delay="0">
                  <p:rtn val="all"/>
                </p:endSync>
                <p:childTnLst>
                  <p:par>
                    <p:cTn id="5657" fill="hold">
                      <p:stCondLst>
                        <p:cond delay="0"/>
                      </p:stCondLst>
                      <p:childTnLst>
                        <p:par>
                          <p:cTn id="5658" fill="hold">
                            <p:stCondLst>
                              <p:cond delay="0"/>
                            </p:stCondLst>
                            <p:childTnLst>
                              <p:par>
                                <p:cTn id="5659" presetID="1" presetClass="exit" presetSubtype="0" fill="hold" grpId="1" nodeType="clickEffect">
                                  <p:stCondLst>
                                    <p:cond delay="0"/>
                                  </p:stCondLst>
                                  <p:childTnLst>
                                    <p:set>
                                      <p:cBhvr>
                                        <p:cTn id="5660" dur="1" fill="hold">
                                          <p:stCondLst>
                                            <p:cond delay="0"/>
                                          </p:stCondLst>
                                        </p:cTn>
                                        <p:tgtEl>
                                          <p:spTgt spid="651"/>
                                        </p:tgtEl>
                                        <p:attrNameLst>
                                          <p:attrName>style.visibility</p:attrName>
                                        </p:attrNameLst>
                                      </p:cBhvr>
                                      <p:to>
                                        <p:strVal val="hidden"/>
                                      </p:to>
                                    </p:set>
                                  </p:childTnLst>
                                </p:cTn>
                              </p:par>
                              <p:par>
                                <p:cTn id="5661" presetID="1" presetClass="exit" presetSubtype="0" fill="hold" grpId="5" nodeType="withEffect">
                                  <p:stCondLst>
                                    <p:cond delay="0"/>
                                  </p:stCondLst>
                                  <p:childTnLst>
                                    <p:set>
                                      <p:cBhvr>
                                        <p:cTn id="5662" dur="1" fill="hold">
                                          <p:stCondLst>
                                            <p:cond delay="0"/>
                                          </p:stCondLst>
                                        </p:cTn>
                                        <p:tgtEl>
                                          <p:spTgt spid="622"/>
                                        </p:tgtEl>
                                        <p:attrNameLst>
                                          <p:attrName>style.visibility</p:attrName>
                                        </p:attrNameLst>
                                      </p:cBhvr>
                                      <p:to>
                                        <p:strVal val="hidden"/>
                                      </p:to>
                                    </p:set>
                                  </p:childTnLst>
                                </p:cTn>
                              </p:par>
                              <p:par>
                                <p:cTn id="5663" presetID="10" presetClass="entr" presetSubtype="0" fill="hold" grpId="7" nodeType="withEffect">
                                  <p:stCondLst>
                                    <p:cond delay="0"/>
                                  </p:stCondLst>
                                  <p:childTnLst>
                                    <p:set>
                                      <p:cBhvr>
                                        <p:cTn id="5664" dur="1" fill="hold">
                                          <p:stCondLst>
                                            <p:cond delay="0"/>
                                          </p:stCondLst>
                                        </p:cTn>
                                        <p:tgtEl>
                                          <p:spTgt spid="630"/>
                                        </p:tgtEl>
                                        <p:attrNameLst>
                                          <p:attrName>style.visibility</p:attrName>
                                        </p:attrNameLst>
                                      </p:cBhvr>
                                      <p:to>
                                        <p:strVal val="visible"/>
                                      </p:to>
                                    </p:set>
                                    <p:animEffect transition="in" filter="fade">
                                      <p:cBhvr>
                                        <p:cTn id="5665" dur="500"/>
                                        <p:tgtEl>
                                          <p:spTgt spid="630"/>
                                        </p:tgtEl>
                                      </p:cBhvr>
                                    </p:animEffect>
                                  </p:childTnLst>
                                </p:cTn>
                              </p:par>
                            </p:childTnLst>
                          </p:cTn>
                        </p:par>
                      </p:childTnLst>
                    </p:cTn>
                  </p:par>
                </p:childTnLst>
              </p:cTn>
              <p:nextCondLst>
                <p:cond evt="onClick" delay="0">
                  <p:tgtEl>
                    <p:spTgt spid="651"/>
                  </p:tgtEl>
                </p:cond>
              </p:nextCondLst>
            </p:seq>
            <p:seq concurrent="1" nextAc="seek">
              <p:cTn id="5666" restart="whenNotActive" fill="hold" evtFilter="cancelBubble" nodeType="interactiveSeq">
                <p:stCondLst>
                  <p:cond evt="onClick" delay="0">
                    <p:tgtEl>
                      <p:spTgt spid="652"/>
                    </p:tgtEl>
                  </p:cond>
                </p:stCondLst>
                <p:endSync evt="end" delay="0">
                  <p:rtn val="all"/>
                </p:endSync>
                <p:childTnLst>
                  <p:par>
                    <p:cTn id="5667" fill="hold">
                      <p:stCondLst>
                        <p:cond delay="0"/>
                      </p:stCondLst>
                      <p:childTnLst>
                        <p:par>
                          <p:cTn id="5668" fill="hold">
                            <p:stCondLst>
                              <p:cond delay="0"/>
                            </p:stCondLst>
                            <p:childTnLst>
                              <p:par>
                                <p:cTn id="5669" presetID="1" presetClass="exit" presetSubtype="0" fill="hold" grpId="1" nodeType="clickEffect">
                                  <p:stCondLst>
                                    <p:cond delay="0"/>
                                  </p:stCondLst>
                                  <p:childTnLst>
                                    <p:set>
                                      <p:cBhvr>
                                        <p:cTn id="5670" dur="1" fill="hold">
                                          <p:stCondLst>
                                            <p:cond delay="0"/>
                                          </p:stCondLst>
                                        </p:cTn>
                                        <p:tgtEl>
                                          <p:spTgt spid="652"/>
                                        </p:tgtEl>
                                        <p:attrNameLst>
                                          <p:attrName>style.visibility</p:attrName>
                                        </p:attrNameLst>
                                      </p:cBhvr>
                                      <p:to>
                                        <p:strVal val="hidden"/>
                                      </p:to>
                                    </p:set>
                                  </p:childTnLst>
                                </p:cTn>
                              </p:par>
                              <p:par>
                                <p:cTn id="5671" presetID="10" presetClass="entr" presetSubtype="0" fill="hold" grpId="11" nodeType="withEffect">
                                  <p:stCondLst>
                                    <p:cond delay="0"/>
                                  </p:stCondLst>
                                  <p:childTnLst>
                                    <p:set>
                                      <p:cBhvr>
                                        <p:cTn id="5672" dur="1" fill="hold">
                                          <p:stCondLst>
                                            <p:cond delay="0"/>
                                          </p:stCondLst>
                                        </p:cTn>
                                        <p:tgtEl>
                                          <p:spTgt spid="630"/>
                                        </p:tgtEl>
                                        <p:attrNameLst>
                                          <p:attrName>style.visibility</p:attrName>
                                        </p:attrNameLst>
                                      </p:cBhvr>
                                      <p:to>
                                        <p:strVal val="visible"/>
                                      </p:to>
                                    </p:set>
                                    <p:animEffect transition="in" filter="fade">
                                      <p:cBhvr>
                                        <p:cTn id="5673" dur="500"/>
                                        <p:tgtEl>
                                          <p:spTgt spid="630"/>
                                        </p:tgtEl>
                                      </p:cBhvr>
                                    </p:animEffect>
                                  </p:childTnLst>
                                </p:cTn>
                              </p:par>
                            </p:childTnLst>
                          </p:cTn>
                        </p:par>
                      </p:childTnLst>
                    </p:cTn>
                  </p:par>
                </p:childTnLst>
              </p:cTn>
              <p:nextCondLst>
                <p:cond evt="onClick" delay="0">
                  <p:tgtEl>
                    <p:spTgt spid="652"/>
                  </p:tgtEl>
                </p:cond>
              </p:nextCondLst>
            </p:seq>
            <p:seq concurrent="1" nextAc="seek">
              <p:cTn id="5674" restart="whenNotActive" fill="hold" evtFilter="cancelBubble" nodeType="interactiveSeq">
                <p:stCondLst>
                  <p:cond evt="onClick" delay="0">
                    <p:tgtEl>
                      <p:spTgt spid="653"/>
                    </p:tgtEl>
                  </p:cond>
                </p:stCondLst>
                <p:endSync evt="end" delay="0">
                  <p:rtn val="all"/>
                </p:endSync>
                <p:childTnLst>
                  <p:par>
                    <p:cTn id="5675" fill="hold">
                      <p:stCondLst>
                        <p:cond delay="0"/>
                      </p:stCondLst>
                      <p:childTnLst>
                        <p:par>
                          <p:cTn id="5676" fill="hold">
                            <p:stCondLst>
                              <p:cond delay="0"/>
                            </p:stCondLst>
                            <p:childTnLst>
                              <p:par>
                                <p:cTn id="5677" presetID="1" presetClass="exit" presetSubtype="0" fill="hold" grpId="0" nodeType="clickEffect">
                                  <p:stCondLst>
                                    <p:cond delay="0"/>
                                  </p:stCondLst>
                                  <p:childTnLst>
                                    <p:set>
                                      <p:cBhvr>
                                        <p:cTn id="5678" dur="1" fill="hold">
                                          <p:stCondLst>
                                            <p:cond delay="0"/>
                                          </p:stCondLst>
                                        </p:cTn>
                                        <p:tgtEl>
                                          <p:spTgt spid="653"/>
                                        </p:tgtEl>
                                        <p:attrNameLst>
                                          <p:attrName>style.visibility</p:attrName>
                                        </p:attrNameLst>
                                      </p:cBhvr>
                                      <p:to>
                                        <p:strVal val="hidden"/>
                                      </p:to>
                                    </p:set>
                                  </p:childTnLst>
                                </p:cTn>
                              </p:par>
                              <p:par>
                                <p:cTn id="5679" presetID="10" presetClass="entr" presetSubtype="0" fill="hold" grpId="10" nodeType="withEffect">
                                  <p:stCondLst>
                                    <p:cond delay="0"/>
                                  </p:stCondLst>
                                  <p:childTnLst>
                                    <p:set>
                                      <p:cBhvr>
                                        <p:cTn id="5680" dur="1" fill="hold">
                                          <p:stCondLst>
                                            <p:cond delay="0"/>
                                          </p:stCondLst>
                                        </p:cTn>
                                        <p:tgtEl>
                                          <p:spTgt spid="630"/>
                                        </p:tgtEl>
                                        <p:attrNameLst>
                                          <p:attrName>style.visibility</p:attrName>
                                        </p:attrNameLst>
                                      </p:cBhvr>
                                      <p:to>
                                        <p:strVal val="visible"/>
                                      </p:to>
                                    </p:set>
                                    <p:animEffect transition="in" filter="fade">
                                      <p:cBhvr>
                                        <p:cTn id="5681" dur="500"/>
                                        <p:tgtEl>
                                          <p:spTgt spid="630"/>
                                        </p:tgtEl>
                                      </p:cBhvr>
                                    </p:animEffect>
                                  </p:childTnLst>
                                </p:cTn>
                              </p:par>
                            </p:childTnLst>
                          </p:cTn>
                        </p:par>
                      </p:childTnLst>
                    </p:cTn>
                  </p:par>
                </p:childTnLst>
              </p:cTn>
              <p:nextCondLst>
                <p:cond evt="onClick" delay="0">
                  <p:tgtEl>
                    <p:spTgt spid="653"/>
                  </p:tgtEl>
                </p:cond>
              </p:nextCondLst>
            </p:seq>
            <p:seq concurrent="1" nextAc="seek">
              <p:cTn id="5682" restart="whenNotActive" fill="hold" evtFilter="cancelBubble" nodeType="interactiveSeq">
                <p:stCondLst>
                  <p:cond evt="onClick" delay="0">
                    <p:tgtEl>
                      <p:spTgt spid="654"/>
                    </p:tgtEl>
                  </p:cond>
                </p:stCondLst>
                <p:endSync evt="end" delay="0">
                  <p:rtn val="all"/>
                </p:endSync>
                <p:childTnLst>
                  <p:par>
                    <p:cTn id="5683" fill="hold">
                      <p:stCondLst>
                        <p:cond delay="0"/>
                      </p:stCondLst>
                      <p:childTnLst>
                        <p:par>
                          <p:cTn id="5684" fill="hold">
                            <p:stCondLst>
                              <p:cond delay="0"/>
                            </p:stCondLst>
                            <p:childTnLst>
                              <p:par>
                                <p:cTn id="5685" presetID="1" presetClass="exit" presetSubtype="0" fill="hold" grpId="1" nodeType="clickEffect">
                                  <p:stCondLst>
                                    <p:cond delay="0"/>
                                  </p:stCondLst>
                                  <p:childTnLst>
                                    <p:set>
                                      <p:cBhvr>
                                        <p:cTn id="5686" dur="1" fill="hold">
                                          <p:stCondLst>
                                            <p:cond delay="0"/>
                                          </p:stCondLst>
                                        </p:cTn>
                                        <p:tgtEl>
                                          <p:spTgt spid="654"/>
                                        </p:tgtEl>
                                        <p:attrNameLst>
                                          <p:attrName>style.visibility</p:attrName>
                                        </p:attrNameLst>
                                      </p:cBhvr>
                                      <p:to>
                                        <p:strVal val="hidden"/>
                                      </p:to>
                                    </p:set>
                                  </p:childTnLst>
                                </p:cTn>
                              </p:par>
                              <p:par>
                                <p:cTn id="5687" presetID="1" presetClass="exit" presetSubtype="0" fill="hold" grpId="1" nodeType="withEffect">
                                  <p:stCondLst>
                                    <p:cond delay="0"/>
                                  </p:stCondLst>
                                  <p:childTnLst>
                                    <p:set>
                                      <p:cBhvr>
                                        <p:cTn id="5688" dur="1" fill="hold">
                                          <p:stCondLst>
                                            <p:cond delay="0"/>
                                          </p:stCondLst>
                                        </p:cTn>
                                        <p:tgtEl>
                                          <p:spTgt spid="627"/>
                                        </p:tgtEl>
                                        <p:attrNameLst>
                                          <p:attrName>style.visibility</p:attrName>
                                        </p:attrNameLst>
                                      </p:cBhvr>
                                      <p:to>
                                        <p:strVal val="hidden"/>
                                      </p:to>
                                    </p:set>
                                  </p:childTnLst>
                                </p:cTn>
                              </p:par>
                              <p:par>
                                <p:cTn id="5689" presetID="10" presetClass="entr" presetSubtype="0" fill="hold" grpId="9" nodeType="withEffect">
                                  <p:stCondLst>
                                    <p:cond delay="0"/>
                                  </p:stCondLst>
                                  <p:childTnLst>
                                    <p:set>
                                      <p:cBhvr>
                                        <p:cTn id="5690" dur="1" fill="hold">
                                          <p:stCondLst>
                                            <p:cond delay="0"/>
                                          </p:stCondLst>
                                        </p:cTn>
                                        <p:tgtEl>
                                          <p:spTgt spid="630"/>
                                        </p:tgtEl>
                                        <p:attrNameLst>
                                          <p:attrName>style.visibility</p:attrName>
                                        </p:attrNameLst>
                                      </p:cBhvr>
                                      <p:to>
                                        <p:strVal val="visible"/>
                                      </p:to>
                                    </p:set>
                                    <p:animEffect transition="in" filter="fade">
                                      <p:cBhvr>
                                        <p:cTn id="5691" dur="500"/>
                                        <p:tgtEl>
                                          <p:spTgt spid="630"/>
                                        </p:tgtEl>
                                      </p:cBhvr>
                                    </p:animEffect>
                                  </p:childTnLst>
                                </p:cTn>
                              </p:par>
                            </p:childTnLst>
                          </p:cTn>
                        </p:par>
                      </p:childTnLst>
                    </p:cTn>
                  </p:par>
                </p:childTnLst>
              </p:cTn>
              <p:nextCondLst>
                <p:cond evt="onClick" delay="0">
                  <p:tgtEl>
                    <p:spTgt spid="654"/>
                  </p:tgtEl>
                </p:cond>
              </p:nextCondLst>
            </p:seq>
            <p:seq concurrent="1" nextAc="seek">
              <p:cTn id="5692" restart="whenNotActive" fill="hold" evtFilter="cancelBubble" nodeType="interactiveSeq">
                <p:stCondLst>
                  <p:cond evt="onClick" delay="0">
                    <p:tgtEl>
                      <p:spTgt spid="655"/>
                    </p:tgtEl>
                  </p:cond>
                </p:stCondLst>
                <p:endSync evt="end" delay="0">
                  <p:rtn val="all"/>
                </p:endSync>
                <p:childTnLst>
                  <p:par>
                    <p:cTn id="5693" fill="hold">
                      <p:stCondLst>
                        <p:cond delay="0"/>
                      </p:stCondLst>
                      <p:childTnLst>
                        <p:par>
                          <p:cTn id="5694" fill="hold">
                            <p:stCondLst>
                              <p:cond delay="0"/>
                            </p:stCondLst>
                            <p:childTnLst>
                              <p:par>
                                <p:cTn id="5695" presetID="1" presetClass="exit" presetSubtype="0" fill="hold" grpId="1" nodeType="clickEffect">
                                  <p:stCondLst>
                                    <p:cond delay="0"/>
                                  </p:stCondLst>
                                  <p:childTnLst>
                                    <p:set>
                                      <p:cBhvr>
                                        <p:cTn id="5696" dur="1" fill="hold">
                                          <p:stCondLst>
                                            <p:cond delay="0"/>
                                          </p:stCondLst>
                                        </p:cTn>
                                        <p:tgtEl>
                                          <p:spTgt spid="655"/>
                                        </p:tgtEl>
                                        <p:attrNameLst>
                                          <p:attrName>style.visibility</p:attrName>
                                        </p:attrNameLst>
                                      </p:cBhvr>
                                      <p:to>
                                        <p:strVal val="hidden"/>
                                      </p:to>
                                    </p:set>
                                  </p:childTnLst>
                                </p:cTn>
                              </p:par>
                              <p:par>
                                <p:cTn id="5697" presetID="1" presetClass="exit" presetSubtype="0" fill="hold" grpId="3" nodeType="withEffect">
                                  <p:stCondLst>
                                    <p:cond delay="0"/>
                                  </p:stCondLst>
                                  <p:childTnLst>
                                    <p:set>
                                      <p:cBhvr>
                                        <p:cTn id="5698" dur="1" fill="hold">
                                          <p:stCondLst>
                                            <p:cond delay="0"/>
                                          </p:stCondLst>
                                        </p:cTn>
                                        <p:tgtEl>
                                          <p:spTgt spid="622"/>
                                        </p:tgtEl>
                                        <p:attrNameLst>
                                          <p:attrName>style.visibility</p:attrName>
                                        </p:attrNameLst>
                                      </p:cBhvr>
                                      <p:to>
                                        <p:strVal val="hidden"/>
                                      </p:to>
                                    </p:set>
                                  </p:childTnLst>
                                </p:cTn>
                              </p:par>
                              <p:par>
                                <p:cTn id="5699" presetID="10" presetClass="entr" presetSubtype="0" fill="hold" grpId="8" nodeType="withEffect">
                                  <p:stCondLst>
                                    <p:cond delay="0"/>
                                  </p:stCondLst>
                                  <p:childTnLst>
                                    <p:set>
                                      <p:cBhvr>
                                        <p:cTn id="5700" dur="1" fill="hold">
                                          <p:stCondLst>
                                            <p:cond delay="0"/>
                                          </p:stCondLst>
                                        </p:cTn>
                                        <p:tgtEl>
                                          <p:spTgt spid="630"/>
                                        </p:tgtEl>
                                        <p:attrNameLst>
                                          <p:attrName>style.visibility</p:attrName>
                                        </p:attrNameLst>
                                      </p:cBhvr>
                                      <p:to>
                                        <p:strVal val="visible"/>
                                      </p:to>
                                    </p:set>
                                    <p:animEffect transition="in" filter="fade">
                                      <p:cBhvr>
                                        <p:cTn id="5701" dur="500"/>
                                        <p:tgtEl>
                                          <p:spTgt spid="630"/>
                                        </p:tgtEl>
                                      </p:cBhvr>
                                    </p:animEffect>
                                  </p:childTnLst>
                                </p:cTn>
                              </p:par>
                            </p:childTnLst>
                          </p:cTn>
                        </p:par>
                      </p:childTnLst>
                    </p:cTn>
                  </p:par>
                </p:childTnLst>
              </p:cTn>
              <p:nextCondLst>
                <p:cond evt="onClick" delay="0">
                  <p:tgtEl>
                    <p:spTgt spid="655"/>
                  </p:tgtEl>
                </p:cond>
              </p:nextCondLst>
            </p:seq>
            <p:seq concurrent="1" nextAc="seek">
              <p:cTn id="5702" restart="whenNotActive" fill="hold" evtFilter="cancelBubble" nodeType="interactiveSeq">
                <p:stCondLst>
                  <p:cond evt="onClick" delay="0">
                    <p:tgtEl>
                      <p:spTgt spid="657"/>
                    </p:tgtEl>
                  </p:cond>
                </p:stCondLst>
                <p:endSync evt="end" delay="0">
                  <p:rtn val="all"/>
                </p:endSync>
                <p:childTnLst>
                  <p:par>
                    <p:cTn id="5703" fill="hold">
                      <p:stCondLst>
                        <p:cond delay="0"/>
                      </p:stCondLst>
                      <p:childTnLst>
                        <p:par>
                          <p:cTn id="5704" fill="hold">
                            <p:stCondLst>
                              <p:cond delay="0"/>
                            </p:stCondLst>
                            <p:childTnLst>
                              <p:par>
                                <p:cTn id="5705" presetID="1" presetClass="entr" presetSubtype="0" fill="hold" grpId="0" nodeType="clickEffect">
                                  <p:stCondLst>
                                    <p:cond delay="0"/>
                                  </p:stCondLst>
                                  <p:childTnLst>
                                    <p:set>
                                      <p:cBhvr>
                                        <p:cTn id="5706" dur="1" fill="hold">
                                          <p:stCondLst>
                                            <p:cond delay="0"/>
                                          </p:stCondLst>
                                        </p:cTn>
                                        <p:tgtEl>
                                          <p:spTgt spid="663"/>
                                        </p:tgtEl>
                                        <p:attrNameLst>
                                          <p:attrName>style.visibility</p:attrName>
                                        </p:attrNameLst>
                                      </p:cBhvr>
                                      <p:to>
                                        <p:strVal val="visible"/>
                                      </p:to>
                                    </p:set>
                                  </p:childTnLst>
                                </p:cTn>
                              </p:par>
                              <p:par>
                                <p:cTn id="5707" presetID="1" presetClass="entr" presetSubtype="0" fill="hold" grpId="4" nodeType="withEffect">
                                  <p:stCondLst>
                                    <p:cond delay="0"/>
                                  </p:stCondLst>
                                  <p:childTnLst>
                                    <p:set>
                                      <p:cBhvr>
                                        <p:cTn id="5708" dur="1" fill="hold">
                                          <p:stCondLst>
                                            <p:cond delay="0"/>
                                          </p:stCondLst>
                                        </p:cTn>
                                        <p:tgtEl>
                                          <p:spTgt spid="621"/>
                                        </p:tgtEl>
                                        <p:attrNameLst>
                                          <p:attrName>style.visibility</p:attrName>
                                        </p:attrNameLst>
                                      </p:cBhvr>
                                      <p:to>
                                        <p:strVal val="visible"/>
                                      </p:to>
                                    </p:set>
                                  </p:childTnLst>
                                </p:cTn>
                              </p:par>
                              <p:par>
                                <p:cTn id="5709" presetID="10" presetClass="exit" presetSubtype="0" fill="hold" grpId="0" nodeType="withEffect">
                                  <p:stCondLst>
                                    <p:cond delay="0"/>
                                  </p:stCondLst>
                                  <p:childTnLst>
                                    <p:animEffect transition="out" filter="fade">
                                      <p:cBhvr>
                                        <p:cTn id="5710" dur="500"/>
                                        <p:tgtEl>
                                          <p:spTgt spid="629"/>
                                        </p:tgtEl>
                                      </p:cBhvr>
                                    </p:animEffect>
                                    <p:set>
                                      <p:cBhvr>
                                        <p:cTn id="5711"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7"/>
                  </p:tgtEl>
                </p:cond>
              </p:nextCondLst>
            </p:seq>
            <p:seq concurrent="1" nextAc="seek">
              <p:cTn id="5712" restart="whenNotActive" fill="hold" evtFilter="cancelBubble" nodeType="interactiveSeq">
                <p:stCondLst>
                  <p:cond evt="onClick" delay="0">
                    <p:tgtEl>
                      <p:spTgt spid="658"/>
                    </p:tgtEl>
                  </p:cond>
                </p:stCondLst>
                <p:endSync evt="end" delay="0">
                  <p:rtn val="all"/>
                </p:endSync>
                <p:childTnLst>
                  <p:par>
                    <p:cTn id="5713" fill="hold">
                      <p:stCondLst>
                        <p:cond delay="0"/>
                      </p:stCondLst>
                      <p:childTnLst>
                        <p:par>
                          <p:cTn id="5714" fill="hold">
                            <p:stCondLst>
                              <p:cond delay="0"/>
                            </p:stCondLst>
                            <p:childTnLst>
                              <p:par>
                                <p:cTn id="5715" presetID="1" presetClass="entr" presetSubtype="0" fill="hold" grpId="0" nodeType="clickEffect">
                                  <p:stCondLst>
                                    <p:cond delay="0"/>
                                  </p:stCondLst>
                                  <p:childTnLst>
                                    <p:set>
                                      <p:cBhvr>
                                        <p:cTn id="5716" dur="1" fill="hold">
                                          <p:stCondLst>
                                            <p:cond delay="0"/>
                                          </p:stCondLst>
                                        </p:cTn>
                                        <p:tgtEl>
                                          <p:spTgt spid="664"/>
                                        </p:tgtEl>
                                        <p:attrNameLst>
                                          <p:attrName>style.visibility</p:attrName>
                                        </p:attrNameLst>
                                      </p:cBhvr>
                                      <p:to>
                                        <p:strVal val="visible"/>
                                      </p:to>
                                    </p:set>
                                  </p:childTnLst>
                                </p:cTn>
                              </p:par>
                              <p:par>
                                <p:cTn id="5717" presetID="10" presetClass="exit" presetSubtype="0" fill="hold" grpId="1" nodeType="withEffect">
                                  <p:stCondLst>
                                    <p:cond delay="0"/>
                                  </p:stCondLst>
                                  <p:childTnLst>
                                    <p:animEffect transition="out" filter="fade">
                                      <p:cBhvr>
                                        <p:cTn id="5718" dur="500"/>
                                        <p:tgtEl>
                                          <p:spTgt spid="629"/>
                                        </p:tgtEl>
                                      </p:cBhvr>
                                    </p:animEffect>
                                    <p:set>
                                      <p:cBhvr>
                                        <p:cTn id="5719"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8"/>
                  </p:tgtEl>
                </p:cond>
              </p:nextCondLst>
            </p:seq>
            <p:seq concurrent="1" nextAc="seek">
              <p:cTn id="5720" restart="whenNotActive" fill="hold" evtFilter="cancelBubble" nodeType="interactiveSeq">
                <p:stCondLst>
                  <p:cond evt="onClick" delay="0">
                    <p:tgtEl>
                      <p:spTgt spid="659"/>
                    </p:tgtEl>
                  </p:cond>
                </p:stCondLst>
                <p:endSync evt="end" delay="0">
                  <p:rtn val="all"/>
                </p:endSync>
                <p:childTnLst>
                  <p:par>
                    <p:cTn id="5721" fill="hold">
                      <p:stCondLst>
                        <p:cond delay="0"/>
                      </p:stCondLst>
                      <p:childTnLst>
                        <p:par>
                          <p:cTn id="5722" fill="hold">
                            <p:stCondLst>
                              <p:cond delay="0"/>
                            </p:stCondLst>
                            <p:childTnLst>
                              <p:par>
                                <p:cTn id="5723" presetID="1" presetClass="entr" presetSubtype="0" fill="hold" grpId="1" nodeType="clickEffect">
                                  <p:stCondLst>
                                    <p:cond delay="0"/>
                                  </p:stCondLst>
                                  <p:childTnLst>
                                    <p:set>
                                      <p:cBhvr>
                                        <p:cTn id="5724" dur="1" fill="hold">
                                          <p:stCondLst>
                                            <p:cond delay="0"/>
                                          </p:stCondLst>
                                        </p:cTn>
                                        <p:tgtEl>
                                          <p:spTgt spid="665"/>
                                        </p:tgtEl>
                                        <p:attrNameLst>
                                          <p:attrName>style.visibility</p:attrName>
                                        </p:attrNameLst>
                                      </p:cBhvr>
                                      <p:to>
                                        <p:strVal val="visible"/>
                                      </p:to>
                                    </p:set>
                                  </p:childTnLst>
                                </p:cTn>
                              </p:par>
                              <p:par>
                                <p:cTn id="5725" presetID="10" presetClass="exit" presetSubtype="0" fill="hold" grpId="2" nodeType="withEffect">
                                  <p:stCondLst>
                                    <p:cond delay="0"/>
                                  </p:stCondLst>
                                  <p:childTnLst>
                                    <p:animEffect transition="out" filter="fade">
                                      <p:cBhvr>
                                        <p:cTn id="5726" dur="500"/>
                                        <p:tgtEl>
                                          <p:spTgt spid="629"/>
                                        </p:tgtEl>
                                      </p:cBhvr>
                                    </p:animEffect>
                                    <p:set>
                                      <p:cBhvr>
                                        <p:cTn id="572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9"/>
                  </p:tgtEl>
                </p:cond>
              </p:nextCondLst>
            </p:seq>
            <p:seq concurrent="1" nextAc="seek">
              <p:cTn id="5728" restart="whenNotActive" fill="hold" evtFilter="cancelBubble" nodeType="interactiveSeq">
                <p:stCondLst>
                  <p:cond evt="onClick" delay="0">
                    <p:tgtEl>
                      <p:spTgt spid="661"/>
                    </p:tgtEl>
                  </p:cond>
                </p:stCondLst>
                <p:endSync evt="end" delay="0">
                  <p:rtn val="all"/>
                </p:endSync>
                <p:childTnLst>
                  <p:par>
                    <p:cTn id="5729" fill="hold">
                      <p:stCondLst>
                        <p:cond delay="0"/>
                      </p:stCondLst>
                      <p:childTnLst>
                        <p:par>
                          <p:cTn id="5730" fill="hold">
                            <p:stCondLst>
                              <p:cond delay="0"/>
                            </p:stCondLst>
                            <p:childTnLst>
                              <p:par>
                                <p:cTn id="5731" presetID="1" presetClass="entr" presetSubtype="0" fill="hold" grpId="0" nodeType="clickEffect">
                                  <p:stCondLst>
                                    <p:cond delay="0"/>
                                  </p:stCondLst>
                                  <p:childTnLst>
                                    <p:set>
                                      <p:cBhvr>
                                        <p:cTn id="5732" dur="1" fill="hold">
                                          <p:stCondLst>
                                            <p:cond delay="0"/>
                                          </p:stCondLst>
                                        </p:cTn>
                                        <p:tgtEl>
                                          <p:spTgt spid="667"/>
                                        </p:tgtEl>
                                        <p:attrNameLst>
                                          <p:attrName>style.visibility</p:attrName>
                                        </p:attrNameLst>
                                      </p:cBhvr>
                                      <p:to>
                                        <p:strVal val="visible"/>
                                      </p:to>
                                    </p:set>
                                  </p:childTnLst>
                                </p:cTn>
                              </p:par>
                              <p:par>
                                <p:cTn id="5733" presetID="1" presetClass="entr" presetSubtype="0" fill="hold" grpId="0" nodeType="withEffect">
                                  <p:stCondLst>
                                    <p:cond delay="0"/>
                                  </p:stCondLst>
                                  <p:childTnLst>
                                    <p:set>
                                      <p:cBhvr>
                                        <p:cTn id="5734" dur="1" fill="hold">
                                          <p:stCondLst>
                                            <p:cond delay="0"/>
                                          </p:stCondLst>
                                        </p:cTn>
                                        <p:tgtEl>
                                          <p:spTgt spid="621"/>
                                        </p:tgtEl>
                                        <p:attrNameLst>
                                          <p:attrName>style.visibility</p:attrName>
                                        </p:attrNameLst>
                                      </p:cBhvr>
                                      <p:to>
                                        <p:strVal val="visible"/>
                                      </p:to>
                                    </p:set>
                                  </p:childTnLst>
                                </p:cTn>
                              </p:par>
                              <p:par>
                                <p:cTn id="5735" presetID="10" presetClass="exit" presetSubtype="0" fill="hold" grpId="3" nodeType="withEffect">
                                  <p:stCondLst>
                                    <p:cond delay="0"/>
                                  </p:stCondLst>
                                  <p:childTnLst>
                                    <p:animEffect transition="out" filter="fade">
                                      <p:cBhvr>
                                        <p:cTn id="5736" dur="500"/>
                                        <p:tgtEl>
                                          <p:spTgt spid="629"/>
                                        </p:tgtEl>
                                      </p:cBhvr>
                                    </p:animEffect>
                                    <p:set>
                                      <p:cBhvr>
                                        <p:cTn id="573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1"/>
                  </p:tgtEl>
                </p:cond>
              </p:nextCondLst>
            </p:seq>
            <p:seq concurrent="1" nextAc="seek">
              <p:cTn id="5738" restart="whenNotActive" fill="hold" evtFilter="cancelBubble" nodeType="interactiveSeq">
                <p:stCondLst>
                  <p:cond evt="onClick" delay="0">
                    <p:tgtEl>
                      <p:spTgt spid="662"/>
                    </p:tgtEl>
                  </p:cond>
                </p:stCondLst>
                <p:endSync evt="end" delay="0">
                  <p:rtn val="all"/>
                </p:endSync>
                <p:childTnLst>
                  <p:par>
                    <p:cTn id="5739" fill="hold">
                      <p:stCondLst>
                        <p:cond delay="0"/>
                      </p:stCondLst>
                      <p:childTnLst>
                        <p:par>
                          <p:cTn id="5740" fill="hold">
                            <p:stCondLst>
                              <p:cond delay="0"/>
                            </p:stCondLst>
                            <p:childTnLst>
                              <p:par>
                                <p:cTn id="5741" presetID="1" presetClass="entr" presetSubtype="0" fill="hold" grpId="0" nodeType="clickEffect">
                                  <p:stCondLst>
                                    <p:cond delay="0"/>
                                  </p:stCondLst>
                                  <p:childTnLst>
                                    <p:set>
                                      <p:cBhvr>
                                        <p:cTn id="5742" dur="1" fill="hold">
                                          <p:stCondLst>
                                            <p:cond delay="0"/>
                                          </p:stCondLst>
                                        </p:cTn>
                                        <p:tgtEl>
                                          <p:spTgt spid="668"/>
                                        </p:tgtEl>
                                        <p:attrNameLst>
                                          <p:attrName>style.visibility</p:attrName>
                                        </p:attrNameLst>
                                      </p:cBhvr>
                                      <p:to>
                                        <p:strVal val="visible"/>
                                      </p:to>
                                    </p:set>
                                  </p:childTnLst>
                                </p:cTn>
                              </p:par>
                              <p:par>
                                <p:cTn id="5743" presetID="1" presetClass="entr" presetSubtype="0" fill="hold" grpId="0" nodeType="withEffect">
                                  <p:stCondLst>
                                    <p:cond delay="0"/>
                                  </p:stCondLst>
                                  <p:childTnLst>
                                    <p:set>
                                      <p:cBhvr>
                                        <p:cTn id="5744" dur="1" fill="hold">
                                          <p:stCondLst>
                                            <p:cond delay="0"/>
                                          </p:stCondLst>
                                        </p:cTn>
                                        <p:tgtEl>
                                          <p:spTgt spid="628"/>
                                        </p:tgtEl>
                                        <p:attrNameLst>
                                          <p:attrName>style.visibility</p:attrName>
                                        </p:attrNameLst>
                                      </p:cBhvr>
                                      <p:to>
                                        <p:strVal val="visible"/>
                                      </p:to>
                                    </p:set>
                                  </p:childTnLst>
                                </p:cTn>
                              </p:par>
                              <p:par>
                                <p:cTn id="5745" presetID="10" presetClass="exit" presetSubtype="0" fill="hold" grpId="4" nodeType="withEffect">
                                  <p:stCondLst>
                                    <p:cond delay="0"/>
                                  </p:stCondLst>
                                  <p:childTnLst>
                                    <p:animEffect transition="out" filter="fade">
                                      <p:cBhvr>
                                        <p:cTn id="5746" dur="500"/>
                                        <p:tgtEl>
                                          <p:spTgt spid="629"/>
                                        </p:tgtEl>
                                      </p:cBhvr>
                                    </p:animEffect>
                                    <p:set>
                                      <p:cBhvr>
                                        <p:cTn id="574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2"/>
                  </p:tgtEl>
                </p:cond>
              </p:nextCondLst>
            </p:seq>
            <p:seq concurrent="1" nextAc="seek">
              <p:cTn id="5748" restart="whenNotActive" fill="hold" evtFilter="cancelBubble" nodeType="interactiveSeq">
                <p:stCondLst>
                  <p:cond evt="onClick" delay="0">
                    <p:tgtEl>
                      <p:spTgt spid="660"/>
                    </p:tgtEl>
                  </p:cond>
                </p:stCondLst>
                <p:endSync evt="end" delay="0">
                  <p:rtn val="all"/>
                </p:endSync>
                <p:childTnLst>
                  <p:par>
                    <p:cTn id="5749" fill="hold">
                      <p:stCondLst>
                        <p:cond delay="0"/>
                      </p:stCondLst>
                      <p:childTnLst>
                        <p:par>
                          <p:cTn id="5750" fill="hold">
                            <p:stCondLst>
                              <p:cond delay="0"/>
                            </p:stCondLst>
                            <p:childTnLst>
                              <p:par>
                                <p:cTn id="5751" presetID="1" presetClass="entr" presetSubtype="0" fill="hold" grpId="0" nodeType="clickEffect">
                                  <p:stCondLst>
                                    <p:cond delay="0"/>
                                  </p:stCondLst>
                                  <p:childTnLst>
                                    <p:set>
                                      <p:cBhvr>
                                        <p:cTn id="5752" dur="1" fill="hold">
                                          <p:stCondLst>
                                            <p:cond delay="0"/>
                                          </p:stCondLst>
                                        </p:cTn>
                                        <p:tgtEl>
                                          <p:spTgt spid="666"/>
                                        </p:tgtEl>
                                        <p:attrNameLst>
                                          <p:attrName>style.visibility</p:attrName>
                                        </p:attrNameLst>
                                      </p:cBhvr>
                                      <p:to>
                                        <p:strVal val="visible"/>
                                      </p:to>
                                    </p:set>
                                  </p:childTnLst>
                                </p:cTn>
                              </p:par>
                              <p:par>
                                <p:cTn id="5753" presetID="1" presetClass="entr" presetSubtype="0" fill="hold" grpId="1" nodeType="withEffect">
                                  <p:stCondLst>
                                    <p:cond delay="0"/>
                                  </p:stCondLst>
                                  <p:childTnLst>
                                    <p:set>
                                      <p:cBhvr>
                                        <p:cTn id="5754" dur="1" fill="hold">
                                          <p:stCondLst>
                                            <p:cond delay="0"/>
                                          </p:stCondLst>
                                        </p:cTn>
                                        <p:tgtEl>
                                          <p:spTgt spid="621"/>
                                        </p:tgtEl>
                                        <p:attrNameLst>
                                          <p:attrName>style.visibility</p:attrName>
                                        </p:attrNameLst>
                                      </p:cBhvr>
                                      <p:to>
                                        <p:strVal val="visible"/>
                                      </p:to>
                                    </p:set>
                                  </p:childTnLst>
                                </p:cTn>
                              </p:par>
                              <p:par>
                                <p:cTn id="5755" presetID="10" presetClass="exit" presetSubtype="0" fill="hold" grpId="5" nodeType="withEffect">
                                  <p:stCondLst>
                                    <p:cond delay="0"/>
                                  </p:stCondLst>
                                  <p:childTnLst>
                                    <p:animEffect transition="out" filter="fade">
                                      <p:cBhvr>
                                        <p:cTn id="5756" dur="500"/>
                                        <p:tgtEl>
                                          <p:spTgt spid="629"/>
                                        </p:tgtEl>
                                      </p:cBhvr>
                                    </p:animEffect>
                                    <p:set>
                                      <p:cBhvr>
                                        <p:cTn id="575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0"/>
                  </p:tgtEl>
                </p:cond>
              </p:nextCondLst>
            </p:seq>
            <p:seq concurrent="1" nextAc="seek">
              <p:cTn id="5758" restart="whenNotActive" fill="hold" evtFilter="cancelBubble" nodeType="interactiveSeq">
                <p:stCondLst>
                  <p:cond evt="onClick" delay="0">
                    <p:tgtEl>
                      <p:spTgt spid="668"/>
                    </p:tgtEl>
                  </p:cond>
                </p:stCondLst>
                <p:endSync evt="end" delay="0">
                  <p:rtn val="all"/>
                </p:endSync>
                <p:childTnLst>
                  <p:par>
                    <p:cTn id="5759" fill="hold">
                      <p:stCondLst>
                        <p:cond delay="0"/>
                      </p:stCondLst>
                      <p:childTnLst>
                        <p:par>
                          <p:cTn id="5760" fill="hold">
                            <p:stCondLst>
                              <p:cond delay="0"/>
                            </p:stCondLst>
                            <p:childTnLst>
                              <p:par>
                                <p:cTn id="5761" presetID="1" presetClass="exit" presetSubtype="0" fill="hold" grpId="1" nodeType="clickEffect">
                                  <p:stCondLst>
                                    <p:cond delay="0"/>
                                  </p:stCondLst>
                                  <p:childTnLst>
                                    <p:set>
                                      <p:cBhvr>
                                        <p:cTn id="5762" dur="1" fill="hold">
                                          <p:stCondLst>
                                            <p:cond delay="0"/>
                                          </p:stCondLst>
                                        </p:cTn>
                                        <p:tgtEl>
                                          <p:spTgt spid="668"/>
                                        </p:tgtEl>
                                        <p:attrNameLst>
                                          <p:attrName>style.visibility</p:attrName>
                                        </p:attrNameLst>
                                      </p:cBhvr>
                                      <p:to>
                                        <p:strVal val="hidden"/>
                                      </p:to>
                                    </p:set>
                                  </p:childTnLst>
                                </p:cTn>
                              </p:par>
                              <p:par>
                                <p:cTn id="5763" presetID="1" presetClass="exit" presetSubtype="0" fill="hold" grpId="1" nodeType="withEffect">
                                  <p:stCondLst>
                                    <p:cond delay="0"/>
                                  </p:stCondLst>
                                  <p:childTnLst>
                                    <p:set>
                                      <p:cBhvr>
                                        <p:cTn id="5764" dur="1" fill="hold">
                                          <p:stCondLst>
                                            <p:cond delay="0"/>
                                          </p:stCondLst>
                                        </p:cTn>
                                        <p:tgtEl>
                                          <p:spTgt spid="628"/>
                                        </p:tgtEl>
                                        <p:attrNameLst>
                                          <p:attrName>style.visibility</p:attrName>
                                        </p:attrNameLst>
                                      </p:cBhvr>
                                      <p:to>
                                        <p:strVal val="hidden"/>
                                      </p:to>
                                    </p:set>
                                  </p:childTnLst>
                                </p:cTn>
                              </p:par>
                              <p:par>
                                <p:cTn id="5765" presetID="10" presetClass="entr" presetSubtype="0" fill="hold" grpId="6" nodeType="withEffect">
                                  <p:stCondLst>
                                    <p:cond delay="0"/>
                                  </p:stCondLst>
                                  <p:childTnLst>
                                    <p:set>
                                      <p:cBhvr>
                                        <p:cTn id="5766" dur="1" fill="hold">
                                          <p:stCondLst>
                                            <p:cond delay="0"/>
                                          </p:stCondLst>
                                        </p:cTn>
                                        <p:tgtEl>
                                          <p:spTgt spid="629"/>
                                        </p:tgtEl>
                                        <p:attrNameLst>
                                          <p:attrName>style.visibility</p:attrName>
                                        </p:attrNameLst>
                                      </p:cBhvr>
                                      <p:to>
                                        <p:strVal val="visible"/>
                                      </p:to>
                                    </p:set>
                                    <p:animEffect transition="in" filter="fade">
                                      <p:cBhvr>
                                        <p:cTn id="5767" dur="500"/>
                                        <p:tgtEl>
                                          <p:spTgt spid="629"/>
                                        </p:tgtEl>
                                      </p:cBhvr>
                                    </p:animEffect>
                                  </p:childTnLst>
                                </p:cTn>
                              </p:par>
                            </p:childTnLst>
                          </p:cTn>
                        </p:par>
                      </p:childTnLst>
                    </p:cTn>
                  </p:par>
                </p:childTnLst>
              </p:cTn>
              <p:nextCondLst>
                <p:cond evt="onClick" delay="0">
                  <p:tgtEl>
                    <p:spTgt spid="668"/>
                  </p:tgtEl>
                </p:cond>
              </p:nextCondLst>
            </p:seq>
            <p:seq concurrent="1" nextAc="seek">
              <p:cTn id="5768" restart="whenNotActive" fill="hold" evtFilter="cancelBubble" nodeType="interactiveSeq">
                <p:stCondLst>
                  <p:cond evt="onClick" delay="0">
                    <p:tgtEl>
                      <p:spTgt spid="663"/>
                    </p:tgtEl>
                  </p:cond>
                </p:stCondLst>
                <p:endSync evt="end" delay="0">
                  <p:rtn val="all"/>
                </p:endSync>
                <p:childTnLst>
                  <p:par>
                    <p:cTn id="5769" fill="hold">
                      <p:stCondLst>
                        <p:cond delay="0"/>
                      </p:stCondLst>
                      <p:childTnLst>
                        <p:par>
                          <p:cTn id="5770" fill="hold">
                            <p:stCondLst>
                              <p:cond delay="0"/>
                            </p:stCondLst>
                            <p:childTnLst>
                              <p:par>
                                <p:cTn id="5771" presetID="1" presetClass="exit" presetSubtype="0" fill="hold" grpId="1" nodeType="clickEffect">
                                  <p:stCondLst>
                                    <p:cond delay="0"/>
                                  </p:stCondLst>
                                  <p:childTnLst>
                                    <p:set>
                                      <p:cBhvr>
                                        <p:cTn id="5772" dur="1" fill="hold">
                                          <p:stCondLst>
                                            <p:cond delay="0"/>
                                          </p:stCondLst>
                                        </p:cTn>
                                        <p:tgtEl>
                                          <p:spTgt spid="663"/>
                                        </p:tgtEl>
                                        <p:attrNameLst>
                                          <p:attrName>style.visibility</p:attrName>
                                        </p:attrNameLst>
                                      </p:cBhvr>
                                      <p:to>
                                        <p:strVal val="hidden"/>
                                      </p:to>
                                    </p:set>
                                  </p:childTnLst>
                                </p:cTn>
                              </p:par>
                              <p:par>
                                <p:cTn id="5773" presetID="1" presetClass="exit" presetSubtype="0" fill="hold" grpId="2" nodeType="withEffect">
                                  <p:stCondLst>
                                    <p:cond delay="0"/>
                                  </p:stCondLst>
                                  <p:childTnLst>
                                    <p:set>
                                      <p:cBhvr>
                                        <p:cTn id="5774" dur="1" fill="hold">
                                          <p:stCondLst>
                                            <p:cond delay="0"/>
                                          </p:stCondLst>
                                        </p:cTn>
                                        <p:tgtEl>
                                          <p:spTgt spid="621"/>
                                        </p:tgtEl>
                                        <p:attrNameLst>
                                          <p:attrName>style.visibility</p:attrName>
                                        </p:attrNameLst>
                                      </p:cBhvr>
                                      <p:to>
                                        <p:strVal val="hidden"/>
                                      </p:to>
                                    </p:set>
                                  </p:childTnLst>
                                </p:cTn>
                              </p:par>
                              <p:par>
                                <p:cTn id="5775" presetID="10" presetClass="entr" presetSubtype="0" fill="hold" grpId="7" nodeType="withEffect">
                                  <p:stCondLst>
                                    <p:cond delay="0"/>
                                  </p:stCondLst>
                                  <p:childTnLst>
                                    <p:set>
                                      <p:cBhvr>
                                        <p:cTn id="5776" dur="1" fill="hold">
                                          <p:stCondLst>
                                            <p:cond delay="0"/>
                                          </p:stCondLst>
                                        </p:cTn>
                                        <p:tgtEl>
                                          <p:spTgt spid="629"/>
                                        </p:tgtEl>
                                        <p:attrNameLst>
                                          <p:attrName>style.visibility</p:attrName>
                                        </p:attrNameLst>
                                      </p:cBhvr>
                                      <p:to>
                                        <p:strVal val="visible"/>
                                      </p:to>
                                    </p:set>
                                    <p:animEffect transition="in" filter="fade">
                                      <p:cBhvr>
                                        <p:cTn id="5777" dur="500"/>
                                        <p:tgtEl>
                                          <p:spTgt spid="629"/>
                                        </p:tgtEl>
                                      </p:cBhvr>
                                    </p:animEffect>
                                  </p:childTnLst>
                                </p:cTn>
                              </p:par>
                            </p:childTnLst>
                          </p:cTn>
                        </p:par>
                      </p:childTnLst>
                    </p:cTn>
                  </p:par>
                </p:childTnLst>
              </p:cTn>
              <p:nextCondLst>
                <p:cond evt="onClick" delay="0">
                  <p:tgtEl>
                    <p:spTgt spid="663"/>
                  </p:tgtEl>
                </p:cond>
              </p:nextCondLst>
            </p:seq>
            <p:seq concurrent="1" nextAc="seek">
              <p:cTn id="5778" restart="whenNotActive" fill="hold" evtFilter="cancelBubble" nodeType="interactiveSeq">
                <p:stCondLst>
                  <p:cond evt="onClick" delay="0">
                    <p:tgtEl>
                      <p:spTgt spid="664"/>
                    </p:tgtEl>
                  </p:cond>
                </p:stCondLst>
                <p:endSync evt="end" delay="0">
                  <p:rtn val="all"/>
                </p:endSync>
                <p:childTnLst>
                  <p:par>
                    <p:cTn id="5779" fill="hold">
                      <p:stCondLst>
                        <p:cond delay="0"/>
                      </p:stCondLst>
                      <p:childTnLst>
                        <p:par>
                          <p:cTn id="5780" fill="hold">
                            <p:stCondLst>
                              <p:cond delay="0"/>
                            </p:stCondLst>
                            <p:childTnLst>
                              <p:par>
                                <p:cTn id="5781" presetID="1" presetClass="exit" presetSubtype="0" fill="hold" grpId="1" nodeType="clickEffect">
                                  <p:stCondLst>
                                    <p:cond delay="0"/>
                                  </p:stCondLst>
                                  <p:childTnLst>
                                    <p:set>
                                      <p:cBhvr>
                                        <p:cTn id="5782" dur="1" fill="hold">
                                          <p:stCondLst>
                                            <p:cond delay="0"/>
                                          </p:stCondLst>
                                        </p:cTn>
                                        <p:tgtEl>
                                          <p:spTgt spid="664"/>
                                        </p:tgtEl>
                                        <p:attrNameLst>
                                          <p:attrName>style.visibility</p:attrName>
                                        </p:attrNameLst>
                                      </p:cBhvr>
                                      <p:to>
                                        <p:strVal val="hidden"/>
                                      </p:to>
                                    </p:set>
                                  </p:childTnLst>
                                </p:cTn>
                              </p:par>
                              <p:par>
                                <p:cTn id="5783" presetID="10" presetClass="entr" presetSubtype="0" fill="hold" grpId="8" nodeType="withEffect">
                                  <p:stCondLst>
                                    <p:cond delay="0"/>
                                  </p:stCondLst>
                                  <p:childTnLst>
                                    <p:set>
                                      <p:cBhvr>
                                        <p:cTn id="5784" dur="1" fill="hold">
                                          <p:stCondLst>
                                            <p:cond delay="0"/>
                                          </p:stCondLst>
                                        </p:cTn>
                                        <p:tgtEl>
                                          <p:spTgt spid="629"/>
                                        </p:tgtEl>
                                        <p:attrNameLst>
                                          <p:attrName>style.visibility</p:attrName>
                                        </p:attrNameLst>
                                      </p:cBhvr>
                                      <p:to>
                                        <p:strVal val="visible"/>
                                      </p:to>
                                    </p:set>
                                    <p:animEffect transition="in" filter="fade">
                                      <p:cBhvr>
                                        <p:cTn id="5785" dur="500"/>
                                        <p:tgtEl>
                                          <p:spTgt spid="629"/>
                                        </p:tgtEl>
                                      </p:cBhvr>
                                    </p:animEffect>
                                  </p:childTnLst>
                                </p:cTn>
                              </p:par>
                            </p:childTnLst>
                          </p:cTn>
                        </p:par>
                      </p:childTnLst>
                    </p:cTn>
                  </p:par>
                </p:childTnLst>
              </p:cTn>
              <p:nextCondLst>
                <p:cond evt="onClick" delay="0">
                  <p:tgtEl>
                    <p:spTgt spid="664"/>
                  </p:tgtEl>
                </p:cond>
              </p:nextCondLst>
            </p:seq>
            <p:seq concurrent="1" nextAc="seek">
              <p:cTn id="5786" restart="whenNotActive" fill="hold" evtFilter="cancelBubble" nodeType="interactiveSeq">
                <p:stCondLst>
                  <p:cond evt="onClick" delay="0">
                    <p:tgtEl>
                      <p:spTgt spid="665"/>
                    </p:tgtEl>
                  </p:cond>
                </p:stCondLst>
                <p:endSync evt="end" delay="0">
                  <p:rtn val="all"/>
                </p:endSync>
                <p:childTnLst>
                  <p:par>
                    <p:cTn id="5787" fill="hold">
                      <p:stCondLst>
                        <p:cond delay="0"/>
                      </p:stCondLst>
                      <p:childTnLst>
                        <p:par>
                          <p:cTn id="5788" fill="hold">
                            <p:stCondLst>
                              <p:cond delay="0"/>
                            </p:stCondLst>
                            <p:childTnLst>
                              <p:par>
                                <p:cTn id="5789" presetID="1" presetClass="exit" presetSubtype="0" fill="hold" grpId="0" nodeType="clickEffect">
                                  <p:stCondLst>
                                    <p:cond delay="0"/>
                                  </p:stCondLst>
                                  <p:childTnLst>
                                    <p:set>
                                      <p:cBhvr>
                                        <p:cTn id="5790" dur="1" fill="hold">
                                          <p:stCondLst>
                                            <p:cond delay="0"/>
                                          </p:stCondLst>
                                        </p:cTn>
                                        <p:tgtEl>
                                          <p:spTgt spid="665"/>
                                        </p:tgtEl>
                                        <p:attrNameLst>
                                          <p:attrName>style.visibility</p:attrName>
                                        </p:attrNameLst>
                                      </p:cBhvr>
                                      <p:to>
                                        <p:strVal val="hidden"/>
                                      </p:to>
                                    </p:set>
                                  </p:childTnLst>
                                </p:cTn>
                              </p:par>
                              <p:par>
                                <p:cTn id="5791" presetID="10" presetClass="entr" presetSubtype="0" fill="hold" grpId="9" nodeType="withEffect">
                                  <p:stCondLst>
                                    <p:cond delay="0"/>
                                  </p:stCondLst>
                                  <p:childTnLst>
                                    <p:set>
                                      <p:cBhvr>
                                        <p:cTn id="5792" dur="1" fill="hold">
                                          <p:stCondLst>
                                            <p:cond delay="0"/>
                                          </p:stCondLst>
                                        </p:cTn>
                                        <p:tgtEl>
                                          <p:spTgt spid="629"/>
                                        </p:tgtEl>
                                        <p:attrNameLst>
                                          <p:attrName>style.visibility</p:attrName>
                                        </p:attrNameLst>
                                      </p:cBhvr>
                                      <p:to>
                                        <p:strVal val="visible"/>
                                      </p:to>
                                    </p:set>
                                    <p:animEffect transition="in" filter="fade">
                                      <p:cBhvr>
                                        <p:cTn id="5793" dur="500"/>
                                        <p:tgtEl>
                                          <p:spTgt spid="629"/>
                                        </p:tgtEl>
                                      </p:cBhvr>
                                    </p:animEffect>
                                  </p:childTnLst>
                                </p:cTn>
                              </p:par>
                            </p:childTnLst>
                          </p:cTn>
                        </p:par>
                      </p:childTnLst>
                    </p:cTn>
                  </p:par>
                </p:childTnLst>
              </p:cTn>
              <p:nextCondLst>
                <p:cond evt="onClick" delay="0">
                  <p:tgtEl>
                    <p:spTgt spid="665"/>
                  </p:tgtEl>
                </p:cond>
              </p:nextCondLst>
            </p:seq>
            <p:seq concurrent="1" nextAc="seek">
              <p:cTn id="5794" restart="whenNotActive" fill="hold" evtFilter="cancelBubble" nodeType="interactiveSeq">
                <p:stCondLst>
                  <p:cond evt="onClick" delay="0">
                    <p:tgtEl>
                      <p:spTgt spid="666"/>
                    </p:tgtEl>
                  </p:cond>
                </p:stCondLst>
                <p:endSync evt="end" delay="0">
                  <p:rtn val="all"/>
                </p:endSync>
                <p:childTnLst>
                  <p:par>
                    <p:cTn id="5795" fill="hold">
                      <p:stCondLst>
                        <p:cond delay="0"/>
                      </p:stCondLst>
                      <p:childTnLst>
                        <p:par>
                          <p:cTn id="5796" fill="hold">
                            <p:stCondLst>
                              <p:cond delay="0"/>
                            </p:stCondLst>
                            <p:childTnLst>
                              <p:par>
                                <p:cTn id="5797" presetID="1" presetClass="exit" presetSubtype="0" fill="hold" grpId="1" nodeType="clickEffect">
                                  <p:stCondLst>
                                    <p:cond delay="0"/>
                                  </p:stCondLst>
                                  <p:childTnLst>
                                    <p:set>
                                      <p:cBhvr>
                                        <p:cTn id="5798" dur="1" fill="hold">
                                          <p:stCondLst>
                                            <p:cond delay="0"/>
                                          </p:stCondLst>
                                        </p:cTn>
                                        <p:tgtEl>
                                          <p:spTgt spid="666"/>
                                        </p:tgtEl>
                                        <p:attrNameLst>
                                          <p:attrName>style.visibility</p:attrName>
                                        </p:attrNameLst>
                                      </p:cBhvr>
                                      <p:to>
                                        <p:strVal val="hidden"/>
                                      </p:to>
                                    </p:set>
                                  </p:childTnLst>
                                </p:cTn>
                              </p:par>
                              <p:par>
                                <p:cTn id="5799" presetID="1" presetClass="exit" presetSubtype="0" fill="hold" grpId="3" nodeType="withEffect">
                                  <p:stCondLst>
                                    <p:cond delay="0"/>
                                  </p:stCondLst>
                                  <p:childTnLst>
                                    <p:set>
                                      <p:cBhvr>
                                        <p:cTn id="5800" dur="1" fill="hold">
                                          <p:stCondLst>
                                            <p:cond delay="0"/>
                                          </p:stCondLst>
                                        </p:cTn>
                                        <p:tgtEl>
                                          <p:spTgt spid="621"/>
                                        </p:tgtEl>
                                        <p:attrNameLst>
                                          <p:attrName>style.visibility</p:attrName>
                                        </p:attrNameLst>
                                      </p:cBhvr>
                                      <p:to>
                                        <p:strVal val="hidden"/>
                                      </p:to>
                                    </p:set>
                                  </p:childTnLst>
                                </p:cTn>
                              </p:par>
                              <p:par>
                                <p:cTn id="5801" presetID="10" presetClass="entr" presetSubtype="0" fill="hold" grpId="10" nodeType="withEffect">
                                  <p:stCondLst>
                                    <p:cond delay="0"/>
                                  </p:stCondLst>
                                  <p:childTnLst>
                                    <p:set>
                                      <p:cBhvr>
                                        <p:cTn id="5802" dur="1" fill="hold">
                                          <p:stCondLst>
                                            <p:cond delay="0"/>
                                          </p:stCondLst>
                                        </p:cTn>
                                        <p:tgtEl>
                                          <p:spTgt spid="629"/>
                                        </p:tgtEl>
                                        <p:attrNameLst>
                                          <p:attrName>style.visibility</p:attrName>
                                        </p:attrNameLst>
                                      </p:cBhvr>
                                      <p:to>
                                        <p:strVal val="visible"/>
                                      </p:to>
                                    </p:set>
                                    <p:animEffect transition="in" filter="fade">
                                      <p:cBhvr>
                                        <p:cTn id="5803" dur="500"/>
                                        <p:tgtEl>
                                          <p:spTgt spid="629"/>
                                        </p:tgtEl>
                                      </p:cBhvr>
                                    </p:animEffect>
                                  </p:childTnLst>
                                </p:cTn>
                              </p:par>
                            </p:childTnLst>
                          </p:cTn>
                        </p:par>
                      </p:childTnLst>
                    </p:cTn>
                  </p:par>
                </p:childTnLst>
              </p:cTn>
              <p:nextCondLst>
                <p:cond evt="onClick" delay="0">
                  <p:tgtEl>
                    <p:spTgt spid="666"/>
                  </p:tgtEl>
                </p:cond>
              </p:nextCondLst>
            </p:seq>
            <p:seq concurrent="1" nextAc="seek">
              <p:cTn id="5804" restart="whenNotActive" fill="hold" evtFilter="cancelBubble" nodeType="interactiveSeq">
                <p:stCondLst>
                  <p:cond evt="onClick" delay="0">
                    <p:tgtEl>
                      <p:spTgt spid="667"/>
                    </p:tgtEl>
                  </p:cond>
                </p:stCondLst>
                <p:endSync evt="end" delay="0">
                  <p:rtn val="all"/>
                </p:endSync>
                <p:childTnLst>
                  <p:par>
                    <p:cTn id="5805" fill="hold">
                      <p:stCondLst>
                        <p:cond delay="0"/>
                      </p:stCondLst>
                      <p:childTnLst>
                        <p:par>
                          <p:cTn id="5806" fill="hold">
                            <p:stCondLst>
                              <p:cond delay="0"/>
                            </p:stCondLst>
                            <p:childTnLst>
                              <p:par>
                                <p:cTn id="5807" presetID="1" presetClass="exit" presetSubtype="0" fill="hold" grpId="1" nodeType="clickEffect">
                                  <p:stCondLst>
                                    <p:cond delay="0"/>
                                  </p:stCondLst>
                                  <p:childTnLst>
                                    <p:set>
                                      <p:cBhvr>
                                        <p:cTn id="5808" dur="1" fill="hold">
                                          <p:stCondLst>
                                            <p:cond delay="0"/>
                                          </p:stCondLst>
                                        </p:cTn>
                                        <p:tgtEl>
                                          <p:spTgt spid="667"/>
                                        </p:tgtEl>
                                        <p:attrNameLst>
                                          <p:attrName>style.visibility</p:attrName>
                                        </p:attrNameLst>
                                      </p:cBhvr>
                                      <p:to>
                                        <p:strVal val="hidden"/>
                                      </p:to>
                                    </p:set>
                                  </p:childTnLst>
                                </p:cTn>
                              </p:par>
                              <p:par>
                                <p:cTn id="5809" presetID="1" presetClass="exit" presetSubtype="0" fill="hold" grpId="5" nodeType="withEffect">
                                  <p:stCondLst>
                                    <p:cond delay="0"/>
                                  </p:stCondLst>
                                  <p:childTnLst>
                                    <p:set>
                                      <p:cBhvr>
                                        <p:cTn id="5810" dur="1" fill="hold">
                                          <p:stCondLst>
                                            <p:cond delay="0"/>
                                          </p:stCondLst>
                                        </p:cTn>
                                        <p:tgtEl>
                                          <p:spTgt spid="621"/>
                                        </p:tgtEl>
                                        <p:attrNameLst>
                                          <p:attrName>style.visibility</p:attrName>
                                        </p:attrNameLst>
                                      </p:cBhvr>
                                      <p:to>
                                        <p:strVal val="hidden"/>
                                      </p:to>
                                    </p:set>
                                  </p:childTnLst>
                                </p:cTn>
                              </p:par>
                              <p:par>
                                <p:cTn id="5811" presetID="10" presetClass="entr" presetSubtype="0" fill="hold" grpId="11" nodeType="withEffect">
                                  <p:stCondLst>
                                    <p:cond delay="0"/>
                                  </p:stCondLst>
                                  <p:childTnLst>
                                    <p:set>
                                      <p:cBhvr>
                                        <p:cTn id="5812" dur="1" fill="hold">
                                          <p:stCondLst>
                                            <p:cond delay="0"/>
                                          </p:stCondLst>
                                        </p:cTn>
                                        <p:tgtEl>
                                          <p:spTgt spid="629"/>
                                        </p:tgtEl>
                                        <p:attrNameLst>
                                          <p:attrName>style.visibility</p:attrName>
                                        </p:attrNameLst>
                                      </p:cBhvr>
                                      <p:to>
                                        <p:strVal val="visible"/>
                                      </p:to>
                                    </p:set>
                                    <p:animEffect transition="in" filter="fade">
                                      <p:cBhvr>
                                        <p:cTn id="5813" dur="500"/>
                                        <p:tgtEl>
                                          <p:spTgt spid="629"/>
                                        </p:tgtEl>
                                      </p:cBhvr>
                                    </p:animEffect>
                                  </p:childTnLst>
                                </p:cTn>
                              </p:par>
                            </p:childTnLst>
                          </p:cTn>
                        </p:par>
                      </p:childTnLst>
                    </p:cTn>
                  </p:par>
                </p:childTnLst>
              </p:cTn>
              <p:nextCondLst>
                <p:cond evt="onClick" delay="0">
                  <p:tgtEl>
                    <p:spTgt spid="667"/>
                  </p:tgtEl>
                </p:cond>
              </p:nextCondLst>
            </p:seq>
            <p:seq concurrent="1" nextAc="seek">
              <p:cTn id="5814" restart="whenNotActive" fill="hold" evtFilter="cancelBubble" nodeType="interactiveSeq">
                <p:stCondLst>
                  <p:cond evt="onClick" delay="0">
                    <p:tgtEl>
                      <p:spTgt spid="669"/>
                    </p:tgtEl>
                  </p:cond>
                </p:stCondLst>
                <p:endSync evt="end" delay="0">
                  <p:rtn val="all"/>
                </p:endSync>
                <p:childTnLst>
                  <p:par>
                    <p:cTn id="5815" fill="hold">
                      <p:stCondLst>
                        <p:cond delay="0"/>
                      </p:stCondLst>
                      <p:childTnLst>
                        <p:par>
                          <p:cTn id="5816" fill="hold">
                            <p:stCondLst>
                              <p:cond delay="0"/>
                            </p:stCondLst>
                            <p:childTnLst>
                              <p:par>
                                <p:cTn id="5817" presetID="1" presetClass="entr" presetSubtype="0" fill="hold" grpId="0" nodeType="clickEffect">
                                  <p:stCondLst>
                                    <p:cond delay="0"/>
                                  </p:stCondLst>
                                  <p:childTnLst>
                                    <p:set>
                                      <p:cBhvr>
                                        <p:cTn id="5818" dur="1" fill="hold">
                                          <p:stCondLst>
                                            <p:cond delay="0"/>
                                          </p:stCondLst>
                                        </p:cTn>
                                        <p:tgtEl>
                                          <p:spTgt spid="675"/>
                                        </p:tgtEl>
                                        <p:attrNameLst>
                                          <p:attrName>style.visibility</p:attrName>
                                        </p:attrNameLst>
                                      </p:cBhvr>
                                      <p:to>
                                        <p:strVal val="visible"/>
                                      </p:to>
                                    </p:set>
                                  </p:childTnLst>
                                </p:cTn>
                              </p:par>
                              <p:par>
                                <p:cTn id="5819" presetID="1" presetClass="entr" presetSubtype="0" fill="hold" grpId="2" nodeType="withEffect">
                                  <p:stCondLst>
                                    <p:cond delay="0"/>
                                  </p:stCondLst>
                                  <p:childTnLst>
                                    <p:set>
                                      <p:cBhvr>
                                        <p:cTn id="5820" dur="1" fill="hold">
                                          <p:stCondLst>
                                            <p:cond delay="0"/>
                                          </p:stCondLst>
                                        </p:cTn>
                                        <p:tgtEl>
                                          <p:spTgt spid="684"/>
                                        </p:tgtEl>
                                        <p:attrNameLst>
                                          <p:attrName>style.visibility</p:attrName>
                                        </p:attrNameLst>
                                      </p:cBhvr>
                                      <p:to>
                                        <p:strVal val="visible"/>
                                      </p:to>
                                    </p:set>
                                  </p:childTnLst>
                                </p:cTn>
                              </p:par>
                              <p:par>
                                <p:cTn id="5821" presetID="10" presetClass="exit" presetSubtype="0" fill="hold" grpId="5" nodeType="withEffect">
                                  <p:stCondLst>
                                    <p:cond delay="0"/>
                                  </p:stCondLst>
                                  <p:childTnLst>
                                    <p:animEffect transition="out" filter="fade">
                                      <p:cBhvr>
                                        <p:cTn id="5822" dur="500"/>
                                        <p:tgtEl>
                                          <p:spTgt spid="691"/>
                                        </p:tgtEl>
                                      </p:cBhvr>
                                    </p:animEffect>
                                    <p:set>
                                      <p:cBhvr>
                                        <p:cTn id="5823"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69"/>
                  </p:tgtEl>
                </p:cond>
              </p:nextCondLst>
            </p:seq>
            <p:seq concurrent="1" nextAc="seek">
              <p:cTn id="5824" restart="whenNotActive" fill="hold" evtFilter="cancelBubble" nodeType="interactiveSeq">
                <p:stCondLst>
                  <p:cond evt="onClick" delay="0">
                    <p:tgtEl>
                      <p:spTgt spid="670"/>
                    </p:tgtEl>
                  </p:cond>
                </p:stCondLst>
                <p:endSync evt="end" delay="0">
                  <p:rtn val="all"/>
                </p:endSync>
                <p:childTnLst>
                  <p:par>
                    <p:cTn id="5825" fill="hold">
                      <p:stCondLst>
                        <p:cond delay="0"/>
                      </p:stCondLst>
                      <p:childTnLst>
                        <p:par>
                          <p:cTn id="5826" fill="hold">
                            <p:stCondLst>
                              <p:cond delay="0"/>
                            </p:stCondLst>
                            <p:childTnLst>
                              <p:par>
                                <p:cTn id="5827" presetID="1" presetClass="entr" presetSubtype="0" fill="hold" grpId="0" nodeType="clickEffect">
                                  <p:stCondLst>
                                    <p:cond delay="0"/>
                                  </p:stCondLst>
                                  <p:childTnLst>
                                    <p:set>
                                      <p:cBhvr>
                                        <p:cTn id="5828" dur="1" fill="hold">
                                          <p:stCondLst>
                                            <p:cond delay="0"/>
                                          </p:stCondLst>
                                        </p:cTn>
                                        <p:tgtEl>
                                          <p:spTgt spid="676"/>
                                        </p:tgtEl>
                                        <p:attrNameLst>
                                          <p:attrName>style.visibility</p:attrName>
                                        </p:attrNameLst>
                                      </p:cBhvr>
                                      <p:to>
                                        <p:strVal val="visible"/>
                                      </p:to>
                                    </p:set>
                                  </p:childTnLst>
                                </p:cTn>
                              </p:par>
                              <p:par>
                                <p:cTn id="5829" presetID="10" presetClass="exit" presetSubtype="0" fill="hold" grpId="4" nodeType="withEffect">
                                  <p:stCondLst>
                                    <p:cond delay="0"/>
                                  </p:stCondLst>
                                  <p:childTnLst>
                                    <p:animEffect transition="out" filter="fade">
                                      <p:cBhvr>
                                        <p:cTn id="5830" dur="500"/>
                                        <p:tgtEl>
                                          <p:spTgt spid="691"/>
                                        </p:tgtEl>
                                      </p:cBhvr>
                                    </p:animEffect>
                                    <p:set>
                                      <p:cBhvr>
                                        <p:cTn id="5831"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0"/>
                  </p:tgtEl>
                </p:cond>
              </p:nextCondLst>
            </p:seq>
            <p:seq concurrent="1" nextAc="seek">
              <p:cTn id="5832" restart="whenNotActive" fill="hold" evtFilter="cancelBubble" nodeType="interactiveSeq">
                <p:stCondLst>
                  <p:cond evt="onClick" delay="0">
                    <p:tgtEl>
                      <p:spTgt spid="671"/>
                    </p:tgtEl>
                  </p:cond>
                </p:stCondLst>
                <p:endSync evt="end" delay="0">
                  <p:rtn val="all"/>
                </p:endSync>
                <p:childTnLst>
                  <p:par>
                    <p:cTn id="5833" fill="hold">
                      <p:stCondLst>
                        <p:cond delay="0"/>
                      </p:stCondLst>
                      <p:childTnLst>
                        <p:par>
                          <p:cTn id="5834" fill="hold">
                            <p:stCondLst>
                              <p:cond delay="0"/>
                            </p:stCondLst>
                            <p:childTnLst>
                              <p:par>
                                <p:cTn id="5835" presetID="1" presetClass="entr" presetSubtype="0" fill="hold" grpId="1" nodeType="clickEffect">
                                  <p:stCondLst>
                                    <p:cond delay="0"/>
                                  </p:stCondLst>
                                  <p:childTnLst>
                                    <p:set>
                                      <p:cBhvr>
                                        <p:cTn id="5836" dur="1" fill="hold">
                                          <p:stCondLst>
                                            <p:cond delay="0"/>
                                          </p:stCondLst>
                                        </p:cTn>
                                        <p:tgtEl>
                                          <p:spTgt spid="677"/>
                                        </p:tgtEl>
                                        <p:attrNameLst>
                                          <p:attrName>style.visibility</p:attrName>
                                        </p:attrNameLst>
                                      </p:cBhvr>
                                      <p:to>
                                        <p:strVal val="visible"/>
                                      </p:to>
                                    </p:set>
                                  </p:childTnLst>
                                </p:cTn>
                              </p:par>
                              <p:par>
                                <p:cTn id="5837" presetID="10" presetClass="exit" presetSubtype="0" fill="hold" grpId="3" nodeType="withEffect">
                                  <p:stCondLst>
                                    <p:cond delay="0"/>
                                  </p:stCondLst>
                                  <p:childTnLst>
                                    <p:animEffect transition="out" filter="fade">
                                      <p:cBhvr>
                                        <p:cTn id="5838" dur="500"/>
                                        <p:tgtEl>
                                          <p:spTgt spid="691"/>
                                        </p:tgtEl>
                                      </p:cBhvr>
                                    </p:animEffect>
                                    <p:set>
                                      <p:cBhvr>
                                        <p:cTn id="5839"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1"/>
                  </p:tgtEl>
                </p:cond>
              </p:nextCondLst>
            </p:seq>
            <p:seq concurrent="1" nextAc="seek">
              <p:cTn id="5840" restart="whenNotActive" fill="hold" evtFilter="cancelBubble" nodeType="interactiveSeq">
                <p:stCondLst>
                  <p:cond evt="onClick" delay="0">
                    <p:tgtEl>
                      <p:spTgt spid="673"/>
                    </p:tgtEl>
                  </p:cond>
                </p:stCondLst>
                <p:endSync evt="end" delay="0">
                  <p:rtn val="all"/>
                </p:endSync>
                <p:childTnLst>
                  <p:par>
                    <p:cTn id="5841" fill="hold">
                      <p:stCondLst>
                        <p:cond delay="0"/>
                      </p:stCondLst>
                      <p:childTnLst>
                        <p:par>
                          <p:cTn id="5842" fill="hold">
                            <p:stCondLst>
                              <p:cond delay="0"/>
                            </p:stCondLst>
                            <p:childTnLst>
                              <p:par>
                                <p:cTn id="5843" presetID="1" presetClass="entr" presetSubtype="0" fill="hold" grpId="0" nodeType="clickEffect">
                                  <p:stCondLst>
                                    <p:cond delay="0"/>
                                  </p:stCondLst>
                                  <p:childTnLst>
                                    <p:set>
                                      <p:cBhvr>
                                        <p:cTn id="5844" dur="1" fill="hold">
                                          <p:stCondLst>
                                            <p:cond delay="0"/>
                                          </p:stCondLst>
                                        </p:cTn>
                                        <p:tgtEl>
                                          <p:spTgt spid="679"/>
                                        </p:tgtEl>
                                        <p:attrNameLst>
                                          <p:attrName>style.visibility</p:attrName>
                                        </p:attrNameLst>
                                      </p:cBhvr>
                                      <p:to>
                                        <p:strVal val="visible"/>
                                      </p:to>
                                    </p:set>
                                  </p:childTnLst>
                                </p:cTn>
                              </p:par>
                              <p:par>
                                <p:cTn id="5845" presetID="1" presetClass="entr" presetSubtype="0" fill="hold" grpId="0" nodeType="withEffect">
                                  <p:stCondLst>
                                    <p:cond delay="0"/>
                                  </p:stCondLst>
                                  <p:childTnLst>
                                    <p:set>
                                      <p:cBhvr>
                                        <p:cTn id="5846" dur="1" fill="hold">
                                          <p:stCondLst>
                                            <p:cond delay="0"/>
                                          </p:stCondLst>
                                        </p:cTn>
                                        <p:tgtEl>
                                          <p:spTgt spid="686"/>
                                        </p:tgtEl>
                                        <p:attrNameLst>
                                          <p:attrName>style.visibility</p:attrName>
                                        </p:attrNameLst>
                                      </p:cBhvr>
                                      <p:to>
                                        <p:strVal val="visible"/>
                                      </p:to>
                                    </p:set>
                                  </p:childTnLst>
                                </p:cTn>
                              </p:par>
                              <p:par>
                                <p:cTn id="5847" presetID="10" presetClass="exit" presetSubtype="0" fill="hold" grpId="2" nodeType="withEffect">
                                  <p:stCondLst>
                                    <p:cond delay="0"/>
                                  </p:stCondLst>
                                  <p:childTnLst>
                                    <p:animEffect transition="out" filter="fade">
                                      <p:cBhvr>
                                        <p:cTn id="5848" dur="500"/>
                                        <p:tgtEl>
                                          <p:spTgt spid="691"/>
                                        </p:tgtEl>
                                      </p:cBhvr>
                                    </p:animEffect>
                                    <p:set>
                                      <p:cBhvr>
                                        <p:cTn id="5849"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3"/>
                  </p:tgtEl>
                </p:cond>
              </p:nextCondLst>
            </p:seq>
            <p:seq concurrent="1" nextAc="seek">
              <p:cTn id="5850" restart="whenNotActive" fill="hold" evtFilter="cancelBubble" nodeType="interactiveSeq">
                <p:stCondLst>
                  <p:cond evt="onClick" delay="0">
                    <p:tgtEl>
                      <p:spTgt spid="674"/>
                    </p:tgtEl>
                  </p:cond>
                </p:stCondLst>
                <p:endSync evt="end" delay="0">
                  <p:rtn val="all"/>
                </p:endSync>
                <p:childTnLst>
                  <p:par>
                    <p:cTn id="5851" fill="hold">
                      <p:stCondLst>
                        <p:cond delay="0"/>
                      </p:stCondLst>
                      <p:childTnLst>
                        <p:par>
                          <p:cTn id="5852" fill="hold">
                            <p:stCondLst>
                              <p:cond delay="0"/>
                            </p:stCondLst>
                            <p:childTnLst>
                              <p:par>
                                <p:cTn id="5853" presetID="1" presetClass="entr" presetSubtype="0" fill="hold" grpId="0" nodeType="clickEffect">
                                  <p:stCondLst>
                                    <p:cond delay="0"/>
                                  </p:stCondLst>
                                  <p:childTnLst>
                                    <p:set>
                                      <p:cBhvr>
                                        <p:cTn id="5854" dur="1" fill="hold">
                                          <p:stCondLst>
                                            <p:cond delay="0"/>
                                          </p:stCondLst>
                                        </p:cTn>
                                        <p:tgtEl>
                                          <p:spTgt spid="680"/>
                                        </p:tgtEl>
                                        <p:attrNameLst>
                                          <p:attrName>style.visibility</p:attrName>
                                        </p:attrNameLst>
                                      </p:cBhvr>
                                      <p:to>
                                        <p:strVal val="visible"/>
                                      </p:to>
                                    </p:set>
                                  </p:childTnLst>
                                </p:cTn>
                              </p:par>
                              <p:par>
                                <p:cTn id="5855" presetID="1" presetClass="entr" presetSubtype="0" fill="hold" grpId="0" nodeType="withEffect">
                                  <p:stCondLst>
                                    <p:cond delay="0"/>
                                  </p:stCondLst>
                                  <p:childTnLst>
                                    <p:set>
                                      <p:cBhvr>
                                        <p:cTn id="5856" dur="1" fill="hold">
                                          <p:stCondLst>
                                            <p:cond delay="0"/>
                                          </p:stCondLst>
                                        </p:cTn>
                                        <p:tgtEl>
                                          <p:spTgt spid="684"/>
                                        </p:tgtEl>
                                        <p:attrNameLst>
                                          <p:attrName>style.visibility</p:attrName>
                                        </p:attrNameLst>
                                      </p:cBhvr>
                                      <p:to>
                                        <p:strVal val="visible"/>
                                      </p:to>
                                    </p:set>
                                  </p:childTnLst>
                                </p:cTn>
                              </p:par>
                              <p:par>
                                <p:cTn id="5857" presetID="10" presetClass="exit" presetSubtype="0" fill="hold" grpId="1" nodeType="withEffect">
                                  <p:stCondLst>
                                    <p:cond delay="0"/>
                                  </p:stCondLst>
                                  <p:childTnLst>
                                    <p:animEffect transition="out" filter="fade">
                                      <p:cBhvr>
                                        <p:cTn id="5858" dur="500"/>
                                        <p:tgtEl>
                                          <p:spTgt spid="691"/>
                                        </p:tgtEl>
                                      </p:cBhvr>
                                    </p:animEffect>
                                    <p:set>
                                      <p:cBhvr>
                                        <p:cTn id="5859"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4"/>
                  </p:tgtEl>
                </p:cond>
              </p:nextCondLst>
            </p:seq>
            <p:seq concurrent="1" nextAc="seek">
              <p:cTn id="5860" restart="whenNotActive" fill="hold" evtFilter="cancelBubble" nodeType="interactiveSeq">
                <p:stCondLst>
                  <p:cond evt="onClick" delay="0">
                    <p:tgtEl>
                      <p:spTgt spid="672"/>
                    </p:tgtEl>
                  </p:cond>
                </p:stCondLst>
                <p:endSync evt="end" delay="0">
                  <p:rtn val="all"/>
                </p:endSync>
                <p:childTnLst>
                  <p:par>
                    <p:cTn id="5861" fill="hold">
                      <p:stCondLst>
                        <p:cond delay="0"/>
                      </p:stCondLst>
                      <p:childTnLst>
                        <p:par>
                          <p:cTn id="5862" fill="hold">
                            <p:stCondLst>
                              <p:cond delay="0"/>
                            </p:stCondLst>
                            <p:childTnLst>
                              <p:par>
                                <p:cTn id="5863" presetID="1" presetClass="entr" presetSubtype="0" fill="hold" grpId="0" nodeType="clickEffect">
                                  <p:stCondLst>
                                    <p:cond delay="0"/>
                                  </p:stCondLst>
                                  <p:childTnLst>
                                    <p:set>
                                      <p:cBhvr>
                                        <p:cTn id="5864" dur="1" fill="hold">
                                          <p:stCondLst>
                                            <p:cond delay="0"/>
                                          </p:stCondLst>
                                        </p:cTn>
                                        <p:tgtEl>
                                          <p:spTgt spid="678"/>
                                        </p:tgtEl>
                                        <p:attrNameLst>
                                          <p:attrName>style.visibility</p:attrName>
                                        </p:attrNameLst>
                                      </p:cBhvr>
                                      <p:to>
                                        <p:strVal val="visible"/>
                                      </p:to>
                                    </p:set>
                                  </p:childTnLst>
                                </p:cTn>
                              </p:par>
                              <p:par>
                                <p:cTn id="5865" presetID="1" presetClass="entr" presetSubtype="0" fill="hold" grpId="1" nodeType="withEffect">
                                  <p:stCondLst>
                                    <p:cond delay="0"/>
                                  </p:stCondLst>
                                  <p:childTnLst>
                                    <p:set>
                                      <p:cBhvr>
                                        <p:cTn id="5866" dur="1" fill="hold">
                                          <p:stCondLst>
                                            <p:cond delay="0"/>
                                          </p:stCondLst>
                                        </p:cTn>
                                        <p:tgtEl>
                                          <p:spTgt spid="684"/>
                                        </p:tgtEl>
                                        <p:attrNameLst>
                                          <p:attrName>style.visibility</p:attrName>
                                        </p:attrNameLst>
                                      </p:cBhvr>
                                      <p:to>
                                        <p:strVal val="visible"/>
                                      </p:to>
                                    </p:set>
                                  </p:childTnLst>
                                </p:cTn>
                              </p:par>
                              <p:par>
                                <p:cTn id="5867" presetID="10" presetClass="exit" presetSubtype="0" fill="hold" grpId="0" nodeType="withEffect">
                                  <p:stCondLst>
                                    <p:cond delay="0"/>
                                  </p:stCondLst>
                                  <p:childTnLst>
                                    <p:animEffect transition="out" filter="fade">
                                      <p:cBhvr>
                                        <p:cTn id="5868" dur="500"/>
                                        <p:tgtEl>
                                          <p:spTgt spid="691"/>
                                        </p:tgtEl>
                                      </p:cBhvr>
                                    </p:animEffect>
                                    <p:set>
                                      <p:cBhvr>
                                        <p:cTn id="5869"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2"/>
                  </p:tgtEl>
                </p:cond>
              </p:nextCondLst>
            </p:seq>
            <p:seq concurrent="1" nextAc="seek">
              <p:cTn id="5870" restart="whenNotActive" fill="hold" evtFilter="cancelBubble" nodeType="interactiveSeq">
                <p:stCondLst>
                  <p:cond evt="onClick" delay="0">
                    <p:tgtEl>
                      <p:spTgt spid="680"/>
                    </p:tgtEl>
                  </p:cond>
                </p:stCondLst>
                <p:endSync evt="end" delay="0">
                  <p:rtn val="all"/>
                </p:endSync>
                <p:childTnLst>
                  <p:par>
                    <p:cTn id="5871" fill="hold">
                      <p:stCondLst>
                        <p:cond delay="0"/>
                      </p:stCondLst>
                      <p:childTnLst>
                        <p:par>
                          <p:cTn id="5872" fill="hold">
                            <p:stCondLst>
                              <p:cond delay="0"/>
                            </p:stCondLst>
                            <p:childTnLst>
                              <p:par>
                                <p:cTn id="5873" presetID="1" presetClass="exit" presetSubtype="0" fill="hold" grpId="1" nodeType="clickEffect">
                                  <p:stCondLst>
                                    <p:cond delay="0"/>
                                  </p:stCondLst>
                                  <p:childTnLst>
                                    <p:set>
                                      <p:cBhvr>
                                        <p:cTn id="5874" dur="1" fill="hold">
                                          <p:stCondLst>
                                            <p:cond delay="0"/>
                                          </p:stCondLst>
                                        </p:cTn>
                                        <p:tgtEl>
                                          <p:spTgt spid="680"/>
                                        </p:tgtEl>
                                        <p:attrNameLst>
                                          <p:attrName>style.visibility</p:attrName>
                                        </p:attrNameLst>
                                      </p:cBhvr>
                                      <p:to>
                                        <p:strVal val="hidden"/>
                                      </p:to>
                                    </p:set>
                                  </p:childTnLst>
                                </p:cTn>
                              </p:par>
                              <p:par>
                                <p:cTn id="5875" presetID="1" presetClass="exit" presetSubtype="0" fill="hold" grpId="3" nodeType="withEffect">
                                  <p:stCondLst>
                                    <p:cond delay="0"/>
                                  </p:stCondLst>
                                  <p:childTnLst>
                                    <p:set>
                                      <p:cBhvr>
                                        <p:cTn id="5876" dur="1" fill="hold">
                                          <p:stCondLst>
                                            <p:cond delay="0"/>
                                          </p:stCondLst>
                                        </p:cTn>
                                        <p:tgtEl>
                                          <p:spTgt spid="684"/>
                                        </p:tgtEl>
                                        <p:attrNameLst>
                                          <p:attrName>style.visibility</p:attrName>
                                        </p:attrNameLst>
                                      </p:cBhvr>
                                      <p:to>
                                        <p:strVal val="hidden"/>
                                      </p:to>
                                    </p:set>
                                  </p:childTnLst>
                                </p:cTn>
                              </p:par>
                              <p:par>
                                <p:cTn id="5877" presetID="10" presetClass="entr" presetSubtype="0" fill="hold" grpId="6" nodeType="withEffect">
                                  <p:stCondLst>
                                    <p:cond delay="0"/>
                                  </p:stCondLst>
                                  <p:childTnLst>
                                    <p:set>
                                      <p:cBhvr>
                                        <p:cTn id="5878" dur="1" fill="hold">
                                          <p:stCondLst>
                                            <p:cond delay="0"/>
                                          </p:stCondLst>
                                        </p:cTn>
                                        <p:tgtEl>
                                          <p:spTgt spid="691"/>
                                        </p:tgtEl>
                                        <p:attrNameLst>
                                          <p:attrName>style.visibility</p:attrName>
                                        </p:attrNameLst>
                                      </p:cBhvr>
                                      <p:to>
                                        <p:strVal val="visible"/>
                                      </p:to>
                                    </p:set>
                                    <p:animEffect transition="in" filter="fade">
                                      <p:cBhvr>
                                        <p:cTn id="5879" dur="500"/>
                                        <p:tgtEl>
                                          <p:spTgt spid="691"/>
                                        </p:tgtEl>
                                      </p:cBhvr>
                                    </p:animEffect>
                                  </p:childTnLst>
                                </p:cTn>
                              </p:par>
                            </p:childTnLst>
                          </p:cTn>
                        </p:par>
                      </p:childTnLst>
                    </p:cTn>
                  </p:par>
                </p:childTnLst>
              </p:cTn>
              <p:nextCondLst>
                <p:cond evt="onClick" delay="0">
                  <p:tgtEl>
                    <p:spTgt spid="680"/>
                  </p:tgtEl>
                </p:cond>
              </p:nextCondLst>
            </p:seq>
            <p:seq concurrent="1" nextAc="seek">
              <p:cTn id="5880" restart="whenNotActive" fill="hold" evtFilter="cancelBubble" nodeType="interactiveSeq">
                <p:stCondLst>
                  <p:cond evt="onClick" delay="0">
                    <p:tgtEl>
                      <p:spTgt spid="675"/>
                    </p:tgtEl>
                  </p:cond>
                </p:stCondLst>
                <p:endSync evt="end" delay="0">
                  <p:rtn val="all"/>
                </p:endSync>
                <p:childTnLst>
                  <p:par>
                    <p:cTn id="5881" fill="hold">
                      <p:stCondLst>
                        <p:cond delay="0"/>
                      </p:stCondLst>
                      <p:childTnLst>
                        <p:par>
                          <p:cTn id="5882" fill="hold">
                            <p:stCondLst>
                              <p:cond delay="0"/>
                            </p:stCondLst>
                            <p:childTnLst>
                              <p:par>
                                <p:cTn id="5883" presetID="1" presetClass="exit" presetSubtype="0" fill="hold" grpId="1" nodeType="clickEffect">
                                  <p:stCondLst>
                                    <p:cond delay="0"/>
                                  </p:stCondLst>
                                  <p:childTnLst>
                                    <p:set>
                                      <p:cBhvr>
                                        <p:cTn id="5884" dur="1" fill="hold">
                                          <p:stCondLst>
                                            <p:cond delay="0"/>
                                          </p:stCondLst>
                                        </p:cTn>
                                        <p:tgtEl>
                                          <p:spTgt spid="675"/>
                                        </p:tgtEl>
                                        <p:attrNameLst>
                                          <p:attrName>style.visibility</p:attrName>
                                        </p:attrNameLst>
                                      </p:cBhvr>
                                      <p:to>
                                        <p:strVal val="hidden"/>
                                      </p:to>
                                    </p:set>
                                  </p:childTnLst>
                                </p:cTn>
                              </p:par>
                              <p:par>
                                <p:cTn id="5885" presetID="1" presetClass="exit" presetSubtype="0" fill="hold" grpId="4" nodeType="withEffect">
                                  <p:stCondLst>
                                    <p:cond delay="0"/>
                                  </p:stCondLst>
                                  <p:childTnLst>
                                    <p:set>
                                      <p:cBhvr>
                                        <p:cTn id="5886" dur="1" fill="hold">
                                          <p:stCondLst>
                                            <p:cond delay="0"/>
                                          </p:stCondLst>
                                        </p:cTn>
                                        <p:tgtEl>
                                          <p:spTgt spid="684"/>
                                        </p:tgtEl>
                                        <p:attrNameLst>
                                          <p:attrName>style.visibility</p:attrName>
                                        </p:attrNameLst>
                                      </p:cBhvr>
                                      <p:to>
                                        <p:strVal val="hidden"/>
                                      </p:to>
                                    </p:set>
                                  </p:childTnLst>
                                </p:cTn>
                              </p:par>
                              <p:par>
                                <p:cTn id="5887" presetID="10" presetClass="entr" presetSubtype="0" fill="hold" grpId="7" nodeType="withEffect">
                                  <p:stCondLst>
                                    <p:cond delay="0"/>
                                  </p:stCondLst>
                                  <p:childTnLst>
                                    <p:set>
                                      <p:cBhvr>
                                        <p:cTn id="5888" dur="1" fill="hold">
                                          <p:stCondLst>
                                            <p:cond delay="0"/>
                                          </p:stCondLst>
                                        </p:cTn>
                                        <p:tgtEl>
                                          <p:spTgt spid="691"/>
                                        </p:tgtEl>
                                        <p:attrNameLst>
                                          <p:attrName>style.visibility</p:attrName>
                                        </p:attrNameLst>
                                      </p:cBhvr>
                                      <p:to>
                                        <p:strVal val="visible"/>
                                      </p:to>
                                    </p:set>
                                    <p:animEffect transition="in" filter="fade">
                                      <p:cBhvr>
                                        <p:cTn id="5889" dur="500"/>
                                        <p:tgtEl>
                                          <p:spTgt spid="691"/>
                                        </p:tgtEl>
                                      </p:cBhvr>
                                    </p:animEffect>
                                  </p:childTnLst>
                                </p:cTn>
                              </p:par>
                            </p:childTnLst>
                          </p:cTn>
                        </p:par>
                      </p:childTnLst>
                    </p:cTn>
                  </p:par>
                </p:childTnLst>
              </p:cTn>
              <p:nextCondLst>
                <p:cond evt="onClick" delay="0">
                  <p:tgtEl>
                    <p:spTgt spid="675"/>
                  </p:tgtEl>
                </p:cond>
              </p:nextCondLst>
            </p:seq>
            <p:seq concurrent="1" nextAc="seek">
              <p:cTn id="5890" restart="whenNotActive" fill="hold" evtFilter="cancelBubble" nodeType="interactiveSeq">
                <p:stCondLst>
                  <p:cond evt="onClick" delay="0">
                    <p:tgtEl>
                      <p:spTgt spid="676"/>
                    </p:tgtEl>
                  </p:cond>
                </p:stCondLst>
                <p:endSync evt="end" delay="0">
                  <p:rtn val="all"/>
                </p:endSync>
                <p:childTnLst>
                  <p:par>
                    <p:cTn id="5891" fill="hold">
                      <p:stCondLst>
                        <p:cond delay="0"/>
                      </p:stCondLst>
                      <p:childTnLst>
                        <p:par>
                          <p:cTn id="5892" fill="hold">
                            <p:stCondLst>
                              <p:cond delay="0"/>
                            </p:stCondLst>
                            <p:childTnLst>
                              <p:par>
                                <p:cTn id="5893" presetID="1" presetClass="exit" presetSubtype="0" fill="hold" grpId="1" nodeType="clickEffect">
                                  <p:stCondLst>
                                    <p:cond delay="0"/>
                                  </p:stCondLst>
                                  <p:childTnLst>
                                    <p:set>
                                      <p:cBhvr>
                                        <p:cTn id="5894" dur="1" fill="hold">
                                          <p:stCondLst>
                                            <p:cond delay="0"/>
                                          </p:stCondLst>
                                        </p:cTn>
                                        <p:tgtEl>
                                          <p:spTgt spid="676"/>
                                        </p:tgtEl>
                                        <p:attrNameLst>
                                          <p:attrName>style.visibility</p:attrName>
                                        </p:attrNameLst>
                                      </p:cBhvr>
                                      <p:to>
                                        <p:strVal val="hidden"/>
                                      </p:to>
                                    </p:set>
                                  </p:childTnLst>
                                </p:cTn>
                              </p:par>
                              <p:par>
                                <p:cTn id="5895" presetID="10" presetClass="entr" presetSubtype="0" fill="hold" grpId="10" nodeType="withEffect">
                                  <p:stCondLst>
                                    <p:cond delay="0"/>
                                  </p:stCondLst>
                                  <p:childTnLst>
                                    <p:set>
                                      <p:cBhvr>
                                        <p:cTn id="5896" dur="1" fill="hold">
                                          <p:stCondLst>
                                            <p:cond delay="0"/>
                                          </p:stCondLst>
                                        </p:cTn>
                                        <p:tgtEl>
                                          <p:spTgt spid="691"/>
                                        </p:tgtEl>
                                        <p:attrNameLst>
                                          <p:attrName>style.visibility</p:attrName>
                                        </p:attrNameLst>
                                      </p:cBhvr>
                                      <p:to>
                                        <p:strVal val="visible"/>
                                      </p:to>
                                    </p:set>
                                    <p:animEffect transition="in" filter="fade">
                                      <p:cBhvr>
                                        <p:cTn id="5897" dur="500"/>
                                        <p:tgtEl>
                                          <p:spTgt spid="691"/>
                                        </p:tgtEl>
                                      </p:cBhvr>
                                    </p:animEffect>
                                  </p:childTnLst>
                                </p:cTn>
                              </p:par>
                            </p:childTnLst>
                          </p:cTn>
                        </p:par>
                      </p:childTnLst>
                    </p:cTn>
                  </p:par>
                </p:childTnLst>
              </p:cTn>
              <p:nextCondLst>
                <p:cond evt="onClick" delay="0">
                  <p:tgtEl>
                    <p:spTgt spid="676"/>
                  </p:tgtEl>
                </p:cond>
              </p:nextCondLst>
            </p:seq>
            <p:seq concurrent="1" nextAc="seek">
              <p:cTn id="5898" restart="whenNotActive" fill="hold" evtFilter="cancelBubble" nodeType="interactiveSeq">
                <p:stCondLst>
                  <p:cond evt="onClick" delay="0">
                    <p:tgtEl>
                      <p:spTgt spid="677"/>
                    </p:tgtEl>
                  </p:cond>
                </p:stCondLst>
                <p:endSync evt="end" delay="0">
                  <p:rtn val="all"/>
                </p:endSync>
                <p:childTnLst>
                  <p:par>
                    <p:cTn id="5899" fill="hold">
                      <p:stCondLst>
                        <p:cond delay="0"/>
                      </p:stCondLst>
                      <p:childTnLst>
                        <p:par>
                          <p:cTn id="5900" fill="hold">
                            <p:stCondLst>
                              <p:cond delay="0"/>
                            </p:stCondLst>
                            <p:childTnLst>
                              <p:par>
                                <p:cTn id="5901" presetID="1" presetClass="exit" presetSubtype="0" fill="hold" grpId="0" nodeType="clickEffect">
                                  <p:stCondLst>
                                    <p:cond delay="0"/>
                                  </p:stCondLst>
                                  <p:childTnLst>
                                    <p:set>
                                      <p:cBhvr>
                                        <p:cTn id="5902" dur="1" fill="hold">
                                          <p:stCondLst>
                                            <p:cond delay="0"/>
                                          </p:stCondLst>
                                        </p:cTn>
                                        <p:tgtEl>
                                          <p:spTgt spid="677"/>
                                        </p:tgtEl>
                                        <p:attrNameLst>
                                          <p:attrName>style.visibility</p:attrName>
                                        </p:attrNameLst>
                                      </p:cBhvr>
                                      <p:to>
                                        <p:strVal val="hidden"/>
                                      </p:to>
                                    </p:set>
                                  </p:childTnLst>
                                </p:cTn>
                              </p:par>
                              <p:par>
                                <p:cTn id="5903" presetID="10" presetClass="entr" presetSubtype="0" fill="hold" grpId="9" nodeType="withEffect">
                                  <p:stCondLst>
                                    <p:cond delay="0"/>
                                  </p:stCondLst>
                                  <p:childTnLst>
                                    <p:set>
                                      <p:cBhvr>
                                        <p:cTn id="5904" dur="1" fill="hold">
                                          <p:stCondLst>
                                            <p:cond delay="0"/>
                                          </p:stCondLst>
                                        </p:cTn>
                                        <p:tgtEl>
                                          <p:spTgt spid="691"/>
                                        </p:tgtEl>
                                        <p:attrNameLst>
                                          <p:attrName>style.visibility</p:attrName>
                                        </p:attrNameLst>
                                      </p:cBhvr>
                                      <p:to>
                                        <p:strVal val="visible"/>
                                      </p:to>
                                    </p:set>
                                    <p:animEffect transition="in" filter="fade">
                                      <p:cBhvr>
                                        <p:cTn id="5905" dur="500"/>
                                        <p:tgtEl>
                                          <p:spTgt spid="691"/>
                                        </p:tgtEl>
                                      </p:cBhvr>
                                    </p:animEffect>
                                  </p:childTnLst>
                                </p:cTn>
                              </p:par>
                            </p:childTnLst>
                          </p:cTn>
                        </p:par>
                      </p:childTnLst>
                    </p:cTn>
                  </p:par>
                </p:childTnLst>
              </p:cTn>
              <p:nextCondLst>
                <p:cond evt="onClick" delay="0">
                  <p:tgtEl>
                    <p:spTgt spid="677"/>
                  </p:tgtEl>
                </p:cond>
              </p:nextCondLst>
            </p:seq>
            <p:seq concurrent="1" nextAc="seek">
              <p:cTn id="5906" restart="whenNotActive" fill="hold" evtFilter="cancelBubble" nodeType="interactiveSeq">
                <p:stCondLst>
                  <p:cond evt="onClick" delay="0">
                    <p:tgtEl>
                      <p:spTgt spid="678"/>
                    </p:tgtEl>
                  </p:cond>
                </p:stCondLst>
                <p:endSync evt="end" delay="0">
                  <p:rtn val="all"/>
                </p:endSync>
                <p:childTnLst>
                  <p:par>
                    <p:cTn id="5907" fill="hold">
                      <p:stCondLst>
                        <p:cond delay="0"/>
                      </p:stCondLst>
                      <p:childTnLst>
                        <p:par>
                          <p:cTn id="5908" fill="hold">
                            <p:stCondLst>
                              <p:cond delay="0"/>
                            </p:stCondLst>
                            <p:childTnLst>
                              <p:par>
                                <p:cTn id="5909" presetID="1" presetClass="exit" presetSubtype="0" fill="hold" grpId="1" nodeType="clickEffect">
                                  <p:stCondLst>
                                    <p:cond delay="0"/>
                                  </p:stCondLst>
                                  <p:childTnLst>
                                    <p:set>
                                      <p:cBhvr>
                                        <p:cTn id="5910" dur="1" fill="hold">
                                          <p:stCondLst>
                                            <p:cond delay="0"/>
                                          </p:stCondLst>
                                        </p:cTn>
                                        <p:tgtEl>
                                          <p:spTgt spid="678"/>
                                        </p:tgtEl>
                                        <p:attrNameLst>
                                          <p:attrName>style.visibility</p:attrName>
                                        </p:attrNameLst>
                                      </p:cBhvr>
                                      <p:to>
                                        <p:strVal val="hidden"/>
                                      </p:to>
                                    </p:set>
                                  </p:childTnLst>
                                </p:cTn>
                              </p:par>
                              <p:par>
                                <p:cTn id="5911" presetID="1" presetClass="exit" presetSubtype="0" fill="hold" grpId="5" nodeType="withEffect">
                                  <p:stCondLst>
                                    <p:cond delay="0"/>
                                  </p:stCondLst>
                                  <p:childTnLst>
                                    <p:set>
                                      <p:cBhvr>
                                        <p:cTn id="5912" dur="1" fill="hold">
                                          <p:stCondLst>
                                            <p:cond delay="0"/>
                                          </p:stCondLst>
                                        </p:cTn>
                                        <p:tgtEl>
                                          <p:spTgt spid="684"/>
                                        </p:tgtEl>
                                        <p:attrNameLst>
                                          <p:attrName>style.visibility</p:attrName>
                                        </p:attrNameLst>
                                      </p:cBhvr>
                                      <p:to>
                                        <p:strVal val="hidden"/>
                                      </p:to>
                                    </p:set>
                                  </p:childTnLst>
                                </p:cTn>
                              </p:par>
                              <p:par>
                                <p:cTn id="5913" presetID="10" presetClass="entr" presetSubtype="0" fill="hold" grpId="11" nodeType="withEffect">
                                  <p:stCondLst>
                                    <p:cond delay="0"/>
                                  </p:stCondLst>
                                  <p:childTnLst>
                                    <p:set>
                                      <p:cBhvr>
                                        <p:cTn id="5914" dur="1" fill="hold">
                                          <p:stCondLst>
                                            <p:cond delay="0"/>
                                          </p:stCondLst>
                                        </p:cTn>
                                        <p:tgtEl>
                                          <p:spTgt spid="691"/>
                                        </p:tgtEl>
                                        <p:attrNameLst>
                                          <p:attrName>style.visibility</p:attrName>
                                        </p:attrNameLst>
                                      </p:cBhvr>
                                      <p:to>
                                        <p:strVal val="visible"/>
                                      </p:to>
                                    </p:set>
                                    <p:animEffect transition="in" filter="fade">
                                      <p:cBhvr>
                                        <p:cTn id="5915" dur="500"/>
                                        <p:tgtEl>
                                          <p:spTgt spid="691"/>
                                        </p:tgtEl>
                                      </p:cBhvr>
                                    </p:animEffect>
                                  </p:childTnLst>
                                </p:cTn>
                              </p:par>
                            </p:childTnLst>
                          </p:cTn>
                        </p:par>
                      </p:childTnLst>
                    </p:cTn>
                  </p:par>
                </p:childTnLst>
              </p:cTn>
              <p:nextCondLst>
                <p:cond evt="onClick" delay="0">
                  <p:tgtEl>
                    <p:spTgt spid="678"/>
                  </p:tgtEl>
                </p:cond>
              </p:nextCondLst>
            </p:seq>
            <p:seq concurrent="1" nextAc="seek">
              <p:cTn id="5916" restart="whenNotActive" fill="hold" evtFilter="cancelBubble" nodeType="interactiveSeq">
                <p:stCondLst>
                  <p:cond evt="onClick" delay="0">
                    <p:tgtEl>
                      <p:spTgt spid="679"/>
                    </p:tgtEl>
                  </p:cond>
                </p:stCondLst>
                <p:endSync evt="end" delay="0">
                  <p:rtn val="all"/>
                </p:endSync>
                <p:childTnLst>
                  <p:par>
                    <p:cTn id="5917" fill="hold">
                      <p:stCondLst>
                        <p:cond delay="0"/>
                      </p:stCondLst>
                      <p:childTnLst>
                        <p:par>
                          <p:cTn id="5918" fill="hold">
                            <p:stCondLst>
                              <p:cond delay="0"/>
                            </p:stCondLst>
                            <p:childTnLst>
                              <p:par>
                                <p:cTn id="5919" presetID="1" presetClass="exit" presetSubtype="0" fill="hold" grpId="1" nodeType="clickEffect">
                                  <p:stCondLst>
                                    <p:cond delay="0"/>
                                  </p:stCondLst>
                                  <p:childTnLst>
                                    <p:set>
                                      <p:cBhvr>
                                        <p:cTn id="5920" dur="1" fill="hold">
                                          <p:stCondLst>
                                            <p:cond delay="0"/>
                                          </p:stCondLst>
                                        </p:cTn>
                                        <p:tgtEl>
                                          <p:spTgt spid="679"/>
                                        </p:tgtEl>
                                        <p:attrNameLst>
                                          <p:attrName>style.visibility</p:attrName>
                                        </p:attrNameLst>
                                      </p:cBhvr>
                                      <p:to>
                                        <p:strVal val="hidden"/>
                                      </p:to>
                                    </p:set>
                                  </p:childTnLst>
                                </p:cTn>
                              </p:par>
                              <p:par>
                                <p:cTn id="5921" presetID="1" presetClass="exit" presetSubtype="0" fill="hold" grpId="1" nodeType="withEffect">
                                  <p:stCondLst>
                                    <p:cond delay="0"/>
                                  </p:stCondLst>
                                  <p:childTnLst>
                                    <p:set>
                                      <p:cBhvr>
                                        <p:cTn id="5922" dur="1" fill="hold">
                                          <p:stCondLst>
                                            <p:cond delay="0"/>
                                          </p:stCondLst>
                                        </p:cTn>
                                        <p:tgtEl>
                                          <p:spTgt spid="686"/>
                                        </p:tgtEl>
                                        <p:attrNameLst>
                                          <p:attrName>style.visibility</p:attrName>
                                        </p:attrNameLst>
                                      </p:cBhvr>
                                      <p:to>
                                        <p:strVal val="hidden"/>
                                      </p:to>
                                    </p:set>
                                  </p:childTnLst>
                                </p:cTn>
                              </p:par>
                              <p:par>
                                <p:cTn id="5923" presetID="10" presetClass="entr" presetSubtype="0" fill="hold" grpId="8" nodeType="withEffect">
                                  <p:stCondLst>
                                    <p:cond delay="0"/>
                                  </p:stCondLst>
                                  <p:childTnLst>
                                    <p:set>
                                      <p:cBhvr>
                                        <p:cTn id="5924" dur="1" fill="hold">
                                          <p:stCondLst>
                                            <p:cond delay="0"/>
                                          </p:stCondLst>
                                        </p:cTn>
                                        <p:tgtEl>
                                          <p:spTgt spid="691"/>
                                        </p:tgtEl>
                                        <p:attrNameLst>
                                          <p:attrName>style.visibility</p:attrName>
                                        </p:attrNameLst>
                                      </p:cBhvr>
                                      <p:to>
                                        <p:strVal val="visible"/>
                                      </p:to>
                                    </p:set>
                                    <p:animEffect transition="in" filter="fade">
                                      <p:cBhvr>
                                        <p:cTn id="5925" dur="500"/>
                                        <p:tgtEl>
                                          <p:spTgt spid="691"/>
                                        </p:tgtEl>
                                      </p:cBhvr>
                                    </p:animEffect>
                                  </p:childTnLst>
                                </p:cTn>
                              </p:par>
                            </p:childTnLst>
                          </p:cTn>
                        </p:par>
                      </p:childTnLst>
                    </p:cTn>
                  </p:par>
                </p:childTnLst>
              </p:cTn>
              <p:nextCondLst>
                <p:cond evt="onClick" delay="0">
                  <p:tgtEl>
                    <p:spTgt spid="679"/>
                  </p:tgtEl>
                </p:cond>
              </p:nextCondLst>
            </p:seq>
            <p:seq concurrent="1" nextAc="seek">
              <p:cTn id="5926" restart="whenNotActive" fill="hold" evtFilter="cancelBubble" nodeType="interactiveSeq">
                <p:stCondLst>
                  <p:cond evt="onClick" delay="0">
                    <p:tgtEl>
                      <p:spTgt spid="693"/>
                    </p:tgtEl>
                  </p:cond>
                </p:stCondLst>
                <p:endSync evt="end" delay="0">
                  <p:rtn val="all"/>
                </p:endSync>
                <p:childTnLst>
                  <p:par>
                    <p:cTn id="5927" fill="hold">
                      <p:stCondLst>
                        <p:cond delay="0"/>
                      </p:stCondLst>
                      <p:childTnLst>
                        <p:par>
                          <p:cTn id="5928" fill="hold">
                            <p:stCondLst>
                              <p:cond delay="0"/>
                            </p:stCondLst>
                            <p:childTnLst>
                              <p:par>
                                <p:cTn id="5929" presetID="1" presetClass="entr" presetSubtype="0" fill="hold" grpId="0" nodeType="clickEffect">
                                  <p:stCondLst>
                                    <p:cond delay="0"/>
                                  </p:stCondLst>
                                  <p:childTnLst>
                                    <p:set>
                                      <p:cBhvr>
                                        <p:cTn id="5930" dur="1" fill="hold">
                                          <p:stCondLst>
                                            <p:cond delay="0"/>
                                          </p:stCondLst>
                                        </p:cTn>
                                        <p:tgtEl>
                                          <p:spTgt spid="699"/>
                                        </p:tgtEl>
                                        <p:attrNameLst>
                                          <p:attrName>style.visibility</p:attrName>
                                        </p:attrNameLst>
                                      </p:cBhvr>
                                      <p:to>
                                        <p:strVal val="visible"/>
                                      </p:to>
                                    </p:set>
                                  </p:childTnLst>
                                </p:cTn>
                              </p:par>
                              <p:par>
                                <p:cTn id="5931" presetID="1" presetClass="entr" presetSubtype="0" fill="hold" grpId="0" nodeType="withEffect">
                                  <p:stCondLst>
                                    <p:cond delay="0"/>
                                  </p:stCondLst>
                                  <p:childTnLst>
                                    <p:set>
                                      <p:cBhvr>
                                        <p:cTn id="5932" dur="1" fill="hold">
                                          <p:stCondLst>
                                            <p:cond delay="0"/>
                                          </p:stCondLst>
                                        </p:cTn>
                                        <p:tgtEl>
                                          <p:spTgt spid="685"/>
                                        </p:tgtEl>
                                        <p:attrNameLst>
                                          <p:attrName>style.visibility</p:attrName>
                                        </p:attrNameLst>
                                      </p:cBhvr>
                                      <p:to>
                                        <p:strVal val="visible"/>
                                      </p:to>
                                    </p:set>
                                  </p:childTnLst>
                                </p:cTn>
                              </p:par>
                              <p:par>
                                <p:cTn id="5933" presetID="10" presetClass="exit" presetSubtype="0" fill="hold" grpId="0" nodeType="withEffect">
                                  <p:stCondLst>
                                    <p:cond delay="0"/>
                                  </p:stCondLst>
                                  <p:childTnLst>
                                    <p:animEffect transition="out" filter="fade">
                                      <p:cBhvr>
                                        <p:cTn id="5934" dur="500"/>
                                        <p:tgtEl>
                                          <p:spTgt spid="692"/>
                                        </p:tgtEl>
                                      </p:cBhvr>
                                    </p:animEffect>
                                    <p:set>
                                      <p:cBhvr>
                                        <p:cTn id="5935"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3"/>
                  </p:tgtEl>
                </p:cond>
              </p:nextCondLst>
            </p:seq>
            <p:seq concurrent="1" nextAc="seek">
              <p:cTn id="5936" restart="whenNotActive" fill="hold" evtFilter="cancelBubble" nodeType="interactiveSeq">
                <p:stCondLst>
                  <p:cond evt="onClick" delay="0">
                    <p:tgtEl>
                      <p:spTgt spid="694"/>
                    </p:tgtEl>
                  </p:cond>
                </p:stCondLst>
                <p:endSync evt="end" delay="0">
                  <p:rtn val="all"/>
                </p:endSync>
                <p:childTnLst>
                  <p:par>
                    <p:cTn id="5937" fill="hold">
                      <p:stCondLst>
                        <p:cond delay="0"/>
                      </p:stCondLst>
                      <p:childTnLst>
                        <p:par>
                          <p:cTn id="5938" fill="hold">
                            <p:stCondLst>
                              <p:cond delay="0"/>
                            </p:stCondLst>
                            <p:childTnLst>
                              <p:par>
                                <p:cTn id="5939" presetID="1" presetClass="entr" presetSubtype="0" fill="hold" grpId="0" nodeType="clickEffect">
                                  <p:stCondLst>
                                    <p:cond delay="0"/>
                                  </p:stCondLst>
                                  <p:childTnLst>
                                    <p:set>
                                      <p:cBhvr>
                                        <p:cTn id="5940" dur="1" fill="hold">
                                          <p:stCondLst>
                                            <p:cond delay="0"/>
                                          </p:stCondLst>
                                        </p:cTn>
                                        <p:tgtEl>
                                          <p:spTgt spid="700"/>
                                        </p:tgtEl>
                                        <p:attrNameLst>
                                          <p:attrName>style.visibility</p:attrName>
                                        </p:attrNameLst>
                                      </p:cBhvr>
                                      <p:to>
                                        <p:strVal val="visible"/>
                                      </p:to>
                                    </p:set>
                                  </p:childTnLst>
                                </p:cTn>
                              </p:par>
                              <p:par>
                                <p:cTn id="5941" presetID="10" presetClass="exit" presetSubtype="0" fill="hold" grpId="1" nodeType="withEffect">
                                  <p:stCondLst>
                                    <p:cond delay="0"/>
                                  </p:stCondLst>
                                  <p:childTnLst>
                                    <p:animEffect transition="out" filter="fade">
                                      <p:cBhvr>
                                        <p:cTn id="5942" dur="500"/>
                                        <p:tgtEl>
                                          <p:spTgt spid="692"/>
                                        </p:tgtEl>
                                      </p:cBhvr>
                                    </p:animEffect>
                                    <p:set>
                                      <p:cBhvr>
                                        <p:cTn id="5943"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4"/>
                  </p:tgtEl>
                </p:cond>
              </p:nextCondLst>
            </p:seq>
            <p:seq concurrent="1" nextAc="seek">
              <p:cTn id="5944" restart="whenNotActive" fill="hold" evtFilter="cancelBubble" nodeType="interactiveSeq">
                <p:stCondLst>
                  <p:cond evt="onClick" delay="0">
                    <p:tgtEl>
                      <p:spTgt spid="695"/>
                    </p:tgtEl>
                  </p:cond>
                </p:stCondLst>
                <p:endSync evt="end" delay="0">
                  <p:rtn val="all"/>
                </p:endSync>
                <p:childTnLst>
                  <p:par>
                    <p:cTn id="5945" fill="hold">
                      <p:stCondLst>
                        <p:cond delay="0"/>
                      </p:stCondLst>
                      <p:childTnLst>
                        <p:par>
                          <p:cTn id="5946" fill="hold">
                            <p:stCondLst>
                              <p:cond delay="0"/>
                            </p:stCondLst>
                            <p:childTnLst>
                              <p:par>
                                <p:cTn id="5947" presetID="1" presetClass="entr" presetSubtype="0" fill="hold" grpId="0" nodeType="clickEffect">
                                  <p:stCondLst>
                                    <p:cond delay="0"/>
                                  </p:stCondLst>
                                  <p:childTnLst>
                                    <p:set>
                                      <p:cBhvr>
                                        <p:cTn id="5948" dur="1" fill="hold">
                                          <p:stCondLst>
                                            <p:cond delay="0"/>
                                          </p:stCondLst>
                                        </p:cTn>
                                        <p:tgtEl>
                                          <p:spTgt spid="701"/>
                                        </p:tgtEl>
                                        <p:attrNameLst>
                                          <p:attrName>style.visibility</p:attrName>
                                        </p:attrNameLst>
                                      </p:cBhvr>
                                      <p:to>
                                        <p:strVal val="visible"/>
                                      </p:to>
                                    </p:set>
                                  </p:childTnLst>
                                </p:cTn>
                              </p:par>
                              <p:par>
                                <p:cTn id="5949" presetID="10" presetClass="exit" presetSubtype="0" fill="hold" grpId="2" nodeType="withEffect">
                                  <p:stCondLst>
                                    <p:cond delay="0"/>
                                  </p:stCondLst>
                                  <p:childTnLst>
                                    <p:animEffect transition="out" filter="fade">
                                      <p:cBhvr>
                                        <p:cTn id="5950" dur="500"/>
                                        <p:tgtEl>
                                          <p:spTgt spid="692"/>
                                        </p:tgtEl>
                                      </p:cBhvr>
                                    </p:animEffect>
                                    <p:set>
                                      <p:cBhvr>
                                        <p:cTn id="5951"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5"/>
                  </p:tgtEl>
                </p:cond>
              </p:nextCondLst>
            </p:seq>
            <p:seq concurrent="1" nextAc="seek">
              <p:cTn id="5952" restart="whenNotActive" fill="hold" evtFilter="cancelBubble" nodeType="interactiveSeq">
                <p:stCondLst>
                  <p:cond evt="onClick" delay="0">
                    <p:tgtEl>
                      <p:spTgt spid="697"/>
                    </p:tgtEl>
                  </p:cond>
                </p:stCondLst>
                <p:endSync evt="end" delay="0">
                  <p:rtn val="all"/>
                </p:endSync>
                <p:childTnLst>
                  <p:par>
                    <p:cTn id="5953" fill="hold">
                      <p:stCondLst>
                        <p:cond delay="0"/>
                      </p:stCondLst>
                      <p:childTnLst>
                        <p:par>
                          <p:cTn id="5954" fill="hold">
                            <p:stCondLst>
                              <p:cond delay="0"/>
                            </p:stCondLst>
                            <p:childTnLst>
                              <p:par>
                                <p:cTn id="5955" presetID="1" presetClass="entr" presetSubtype="0" fill="hold" grpId="0" nodeType="clickEffect">
                                  <p:stCondLst>
                                    <p:cond delay="0"/>
                                  </p:stCondLst>
                                  <p:childTnLst>
                                    <p:set>
                                      <p:cBhvr>
                                        <p:cTn id="5956" dur="1" fill="hold">
                                          <p:stCondLst>
                                            <p:cond delay="0"/>
                                          </p:stCondLst>
                                        </p:cTn>
                                        <p:tgtEl>
                                          <p:spTgt spid="703"/>
                                        </p:tgtEl>
                                        <p:attrNameLst>
                                          <p:attrName>style.visibility</p:attrName>
                                        </p:attrNameLst>
                                      </p:cBhvr>
                                      <p:to>
                                        <p:strVal val="visible"/>
                                      </p:to>
                                    </p:set>
                                  </p:childTnLst>
                                </p:cTn>
                              </p:par>
                              <p:par>
                                <p:cTn id="5957" presetID="1" presetClass="entr" presetSubtype="0" fill="hold" grpId="0" nodeType="withEffect">
                                  <p:stCondLst>
                                    <p:cond delay="0"/>
                                  </p:stCondLst>
                                  <p:childTnLst>
                                    <p:set>
                                      <p:cBhvr>
                                        <p:cTn id="5958" dur="1" fill="hold">
                                          <p:stCondLst>
                                            <p:cond delay="0"/>
                                          </p:stCondLst>
                                        </p:cTn>
                                        <p:tgtEl>
                                          <p:spTgt spid="683"/>
                                        </p:tgtEl>
                                        <p:attrNameLst>
                                          <p:attrName>style.visibility</p:attrName>
                                        </p:attrNameLst>
                                      </p:cBhvr>
                                      <p:to>
                                        <p:strVal val="visible"/>
                                      </p:to>
                                    </p:set>
                                  </p:childTnLst>
                                </p:cTn>
                              </p:par>
                              <p:par>
                                <p:cTn id="5959" presetID="10" presetClass="exit" presetSubtype="0" fill="hold" grpId="9" nodeType="withEffect">
                                  <p:stCondLst>
                                    <p:cond delay="0"/>
                                  </p:stCondLst>
                                  <p:childTnLst>
                                    <p:animEffect transition="out" filter="fade">
                                      <p:cBhvr>
                                        <p:cTn id="5960" dur="500"/>
                                        <p:tgtEl>
                                          <p:spTgt spid="692"/>
                                        </p:tgtEl>
                                      </p:cBhvr>
                                    </p:animEffect>
                                    <p:set>
                                      <p:cBhvr>
                                        <p:cTn id="5961"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7"/>
                  </p:tgtEl>
                </p:cond>
              </p:nextCondLst>
            </p:seq>
            <p:seq concurrent="1" nextAc="seek">
              <p:cTn id="5962" restart="whenNotActive" fill="hold" evtFilter="cancelBubble" nodeType="interactiveSeq">
                <p:stCondLst>
                  <p:cond evt="onClick" delay="0">
                    <p:tgtEl>
                      <p:spTgt spid="698"/>
                    </p:tgtEl>
                  </p:cond>
                </p:stCondLst>
                <p:endSync evt="end" delay="0">
                  <p:rtn val="all"/>
                </p:endSync>
                <p:childTnLst>
                  <p:par>
                    <p:cTn id="5963" fill="hold">
                      <p:stCondLst>
                        <p:cond delay="0"/>
                      </p:stCondLst>
                      <p:childTnLst>
                        <p:par>
                          <p:cTn id="5964" fill="hold">
                            <p:stCondLst>
                              <p:cond delay="0"/>
                            </p:stCondLst>
                            <p:childTnLst>
                              <p:par>
                                <p:cTn id="5965" presetID="1" presetClass="entr" presetSubtype="0" fill="hold" grpId="0" nodeType="clickEffect">
                                  <p:stCondLst>
                                    <p:cond delay="0"/>
                                  </p:stCondLst>
                                  <p:childTnLst>
                                    <p:set>
                                      <p:cBhvr>
                                        <p:cTn id="5966" dur="1" fill="hold">
                                          <p:stCondLst>
                                            <p:cond delay="0"/>
                                          </p:stCondLst>
                                        </p:cTn>
                                        <p:tgtEl>
                                          <p:spTgt spid="704"/>
                                        </p:tgtEl>
                                        <p:attrNameLst>
                                          <p:attrName>style.visibility</p:attrName>
                                        </p:attrNameLst>
                                      </p:cBhvr>
                                      <p:to>
                                        <p:strVal val="visible"/>
                                      </p:to>
                                    </p:set>
                                  </p:childTnLst>
                                </p:cTn>
                              </p:par>
                              <p:par>
                                <p:cTn id="5967" presetID="1" presetClass="entr" presetSubtype="0" fill="hold" grpId="1" nodeType="withEffect">
                                  <p:stCondLst>
                                    <p:cond delay="0"/>
                                  </p:stCondLst>
                                  <p:childTnLst>
                                    <p:set>
                                      <p:cBhvr>
                                        <p:cTn id="5968" dur="1" fill="hold">
                                          <p:stCondLst>
                                            <p:cond delay="0"/>
                                          </p:stCondLst>
                                        </p:cTn>
                                        <p:tgtEl>
                                          <p:spTgt spid="683"/>
                                        </p:tgtEl>
                                        <p:attrNameLst>
                                          <p:attrName>style.visibility</p:attrName>
                                        </p:attrNameLst>
                                      </p:cBhvr>
                                      <p:to>
                                        <p:strVal val="visible"/>
                                      </p:to>
                                    </p:set>
                                  </p:childTnLst>
                                </p:cTn>
                              </p:par>
                              <p:par>
                                <p:cTn id="5969" presetID="10" presetClass="exit" presetSubtype="0" fill="hold" grpId="10" nodeType="withEffect">
                                  <p:stCondLst>
                                    <p:cond delay="0"/>
                                  </p:stCondLst>
                                  <p:childTnLst>
                                    <p:animEffect transition="out" filter="fade">
                                      <p:cBhvr>
                                        <p:cTn id="5970" dur="500"/>
                                        <p:tgtEl>
                                          <p:spTgt spid="692"/>
                                        </p:tgtEl>
                                      </p:cBhvr>
                                    </p:animEffect>
                                    <p:set>
                                      <p:cBhvr>
                                        <p:cTn id="5971"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8"/>
                  </p:tgtEl>
                </p:cond>
              </p:nextCondLst>
            </p:seq>
            <p:seq concurrent="1" nextAc="seek">
              <p:cTn id="5972" restart="whenNotActive" fill="hold" evtFilter="cancelBubble" nodeType="interactiveSeq">
                <p:stCondLst>
                  <p:cond evt="onClick" delay="0">
                    <p:tgtEl>
                      <p:spTgt spid="696"/>
                    </p:tgtEl>
                  </p:cond>
                </p:stCondLst>
                <p:endSync evt="end" delay="0">
                  <p:rtn val="all"/>
                </p:endSync>
                <p:childTnLst>
                  <p:par>
                    <p:cTn id="5973" fill="hold">
                      <p:stCondLst>
                        <p:cond delay="0"/>
                      </p:stCondLst>
                      <p:childTnLst>
                        <p:par>
                          <p:cTn id="5974" fill="hold">
                            <p:stCondLst>
                              <p:cond delay="0"/>
                            </p:stCondLst>
                            <p:childTnLst>
                              <p:par>
                                <p:cTn id="5975" presetID="1" presetClass="entr" presetSubtype="0" fill="hold" grpId="0" nodeType="clickEffect">
                                  <p:stCondLst>
                                    <p:cond delay="0"/>
                                  </p:stCondLst>
                                  <p:childTnLst>
                                    <p:set>
                                      <p:cBhvr>
                                        <p:cTn id="5976" dur="1" fill="hold">
                                          <p:stCondLst>
                                            <p:cond delay="0"/>
                                          </p:stCondLst>
                                        </p:cTn>
                                        <p:tgtEl>
                                          <p:spTgt spid="702"/>
                                        </p:tgtEl>
                                        <p:attrNameLst>
                                          <p:attrName>style.visibility</p:attrName>
                                        </p:attrNameLst>
                                      </p:cBhvr>
                                      <p:to>
                                        <p:strVal val="visible"/>
                                      </p:to>
                                    </p:set>
                                  </p:childTnLst>
                                </p:cTn>
                              </p:par>
                              <p:par>
                                <p:cTn id="5977" presetID="1" presetClass="entr" presetSubtype="0" fill="hold" grpId="2" nodeType="withEffect">
                                  <p:stCondLst>
                                    <p:cond delay="0"/>
                                  </p:stCondLst>
                                  <p:childTnLst>
                                    <p:set>
                                      <p:cBhvr>
                                        <p:cTn id="5978" dur="1" fill="hold">
                                          <p:stCondLst>
                                            <p:cond delay="0"/>
                                          </p:stCondLst>
                                        </p:cTn>
                                        <p:tgtEl>
                                          <p:spTgt spid="683"/>
                                        </p:tgtEl>
                                        <p:attrNameLst>
                                          <p:attrName>style.visibility</p:attrName>
                                        </p:attrNameLst>
                                      </p:cBhvr>
                                      <p:to>
                                        <p:strVal val="visible"/>
                                      </p:to>
                                    </p:set>
                                  </p:childTnLst>
                                </p:cTn>
                              </p:par>
                              <p:par>
                                <p:cTn id="5979" presetID="10" presetClass="exit" presetSubtype="0" fill="hold" grpId="11" nodeType="withEffect">
                                  <p:stCondLst>
                                    <p:cond delay="0"/>
                                  </p:stCondLst>
                                  <p:childTnLst>
                                    <p:animEffect transition="out" filter="fade">
                                      <p:cBhvr>
                                        <p:cTn id="5980" dur="500"/>
                                        <p:tgtEl>
                                          <p:spTgt spid="692"/>
                                        </p:tgtEl>
                                      </p:cBhvr>
                                    </p:animEffect>
                                    <p:set>
                                      <p:cBhvr>
                                        <p:cTn id="5981"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6"/>
                  </p:tgtEl>
                </p:cond>
              </p:nextCondLst>
            </p:seq>
            <p:seq concurrent="1" nextAc="seek">
              <p:cTn id="5982" restart="whenNotActive" fill="hold" evtFilter="cancelBubble" nodeType="interactiveSeq">
                <p:stCondLst>
                  <p:cond evt="onClick" delay="0">
                    <p:tgtEl>
                      <p:spTgt spid="704"/>
                    </p:tgtEl>
                  </p:cond>
                </p:stCondLst>
                <p:endSync evt="end" delay="0">
                  <p:rtn val="all"/>
                </p:endSync>
                <p:childTnLst>
                  <p:par>
                    <p:cTn id="5983" fill="hold">
                      <p:stCondLst>
                        <p:cond delay="0"/>
                      </p:stCondLst>
                      <p:childTnLst>
                        <p:par>
                          <p:cTn id="5984" fill="hold">
                            <p:stCondLst>
                              <p:cond delay="0"/>
                            </p:stCondLst>
                            <p:childTnLst>
                              <p:par>
                                <p:cTn id="5985" presetID="1" presetClass="exit" presetSubtype="0" fill="hold" grpId="1" nodeType="clickEffect">
                                  <p:stCondLst>
                                    <p:cond delay="0"/>
                                  </p:stCondLst>
                                  <p:childTnLst>
                                    <p:set>
                                      <p:cBhvr>
                                        <p:cTn id="5986" dur="1" fill="hold">
                                          <p:stCondLst>
                                            <p:cond delay="0"/>
                                          </p:stCondLst>
                                        </p:cTn>
                                        <p:tgtEl>
                                          <p:spTgt spid="704"/>
                                        </p:tgtEl>
                                        <p:attrNameLst>
                                          <p:attrName>style.visibility</p:attrName>
                                        </p:attrNameLst>
                                      </p:cBhvr>
                                      <p:to>
                                        <p:strVal val="hidden"/>
                                      </p:to>
                                    </p:set>
                                  </p:childTnLst>
                                </p:cTn>
                              </p:par>
                              <p:par>
                                <p:cTn id="5987" presetID="1" presetClass="exit" presetSubtype="0" fill="hold" grpId="3" nodeType="withEffect">
                                  <p:stCondLst>
                                    <p:cond delay="0"/>
                                  </p:stCondLst>
                                  <p:childTnLst>
                                    <p:set>
                                      <p:cBhvr>
                                        <p:cTn id="5988" dur="1" fill="hold">
                                          <p:stCondLst>
                                            <p:cond delay="0"/>
                                          </p:stCondLst>
                                        </p:cTn>
                                        <p:tgtEl>
                                          <p:spTgt spid="683"/>
                                        </p:tgtEl>
                                        <p:attrNameLst>
                                          <p:attrName>style.visibility</p:attrName>
                                        </p:attrNameLst>
                                      </p:cBhvr>
                                      <p:to>
                                        <p:strVal val="hidden"/>
                                      </p:to>
                                    </p:set>
                                  </p:childTnLst>
                                </p:cTn>
                              </p:par>
                              <p:par>
                                <p:cTn id="5989" presetID="10" presetClass="entr" presetSubtype="0" fill="hold" grpId="3" nodeType="withEffect">
                                  <p:stCondLst>
                                    <p:cond delay="0"/>
                                  </p:stCondLst>
                                  <p:childTnLst>
                                    <p:set>
                                      <p:cBhvr>
                                        <p:cTn id="5990" dur="1" fill="hold">
                                          <p:stCondLst>
                                            <p:cond delay="0"/>
                                          </p:stCondLst>
                                        </p:cTn>
                                        <p:tgtEl>
                                          <p:spTgt spid="692"/>
                                        </p:tgtEl>
                                        <p:attrNameLst>
                                          <p:attrName>style.visibility</p:attrName>
                                        </p:attrNameLst>
                                      </p:cBhvr>
                                      <p:to>
                                        <p:strVal val="visible"/>
                                      </p:to>
                                    </p:set>
                                    <p:animEffect transition="in" filter="fade">
                                      <p:cBhvr>
                                        <p:cTn id="5991" dur="500"/>
                                        <p:tgtEl>
                                          <p:spTgt spid="692"/>
                                        </p:tgtEl>
                                      </p:cBhvr>
                                    </p:animEffect>
                                  </p:childTnLst>
                                </p:cTn>
                              </p:par>
                            </p:childTnLst>
                          </p:cTn>
                        </p:par>
                      </p:childTnLst>
                    </p:cTn>
                  </p:par>
                </p:childTnLst>
              </p:cTn>
              <p:nextCondLst>
                <p:cond evt="onClick" delay="0">
                  <p:tgtEl>
                    <p:spTgt spid="704"/>
                  </p:tgtEl>
                </p:cond>
              </p:nextCondLst>
            </p:seq>
            <p:seq concurrent="1" nextAc="seek">
              <p:cTn id="5992" restart="whenNotActive" fill="hold" evtFilter="cancelBubble" nodeType="interactiveSeq">
                <p:stCondLst>
                  <p:cond evt="onClick" delay="0">
                    <p:tgtEl>
                      <p:spTgt spid="699"/>
                    </p:tgtEl>
                  </p:cond>
                </p:stCondLst>
                <p:endSync evt="end" delay="0">
                  <p:rtn val="all"/>
                </p:endSync>
                <p:childTnLst>
                  <p:par>
                    <p:cTn id="5993" fill="hold">
                      <p:stCondLst>
                        <p:cond delay="0"/>
                      </p:stCondLst>
                      <p:childTnLst>
                        <p:par>
                          <p:cTn id="5994" fill="hold">
                            <p:stCondLst>
                              <p:cond delay="0"/>
                            </p:stCondLst>
                            <p:childTnLst>
                              <p:par>
                                <p:cTn id="5995" presetID="1" presetClass="exit" presetSubtype="0" fill="hold" grpId="1" nodeType="clickEffect">
                                  <p:stCondLst>
                                    <p:cond delay="0"/>
                                  </p:stCondLst>
                                  <p:childTnLst>
                                    <p:set>
                                      <p:cBhvr>
                                        <p:cTn id="5996" dur="1" fill="hold">
                                          <p:stCondLst>
                                            <p:cond delay="0"/>
                                          </p:stCondLst>
                                        </p:cTn>
                                        <p:tgtEl>
                                          <p:spTgt spid="699"/>
                                        </p:tgtEl>
                                        <p:attrNameLst>
                                          <p:attrName>style.visibility</p:attrName>
                                        </p:attrNameLst>
                                      </p:cBhvr>
                                      <p:to>
                                        <p:strVal val="hidden"/>
                                      </p:to>
                                    </p:set>
                                  </p:childTnLst>
                                </p:cTn>
                              </p:par>
                              <p:par>
                                <p:cTn id="5997" presetID="1" presetClass="exit" presetSubtype="0" fill="hold" grpId="1" nodeType="withEffect">
                                  <p:stCondLst>
                                    <p:cond delay="0"/>
                                  </p:stCondLst>
                                  <p:childTnLst>
                                    <p:set>
                                      <p:cBhvr>
                                        <p:cTn id="5998" dur="1" fill="hold">
                                          <p:stCondLst>
                                            <p:cond delay="0"/>
                                          </p:stCondLst>
                                        </p:cTn>
                                        <p:tgtEl>
                                          <p:spTgt spid="685"/>
                                        </p:tgtEl>
                                        <p:attrNameLst>
                                          <p:attrName>style.visibility</p:attrName>
                                        </p:attrNameLst>
                                      </p:cBhvr>
                                      <p:to>
                                        <p:strVal val="hidden"/>
                                      </p:to>
                                    </p:set>
                                  </p:childTnLst>
                                </p:cTn>
                              </p:par>
                              <p:par>
                                <p:cTn id="5999" presetID="10" presetClass="entr" presetSubtype="0" fill="hold" grpId="4" nodeType="withEffect">
                                  <p:stCondLst>
                                    <p:cond delay="0"/>
                                  </p:stCondLst>
                                  <p:childTnLst>
                                    <p:set>
                                      <p:cBhvr>
                                        <p:cTn id="6000" dur="1" fill="hold">
                                          <p:stCondLst>
                                            <p:cond delay="0"/>
                                          </p:stCondLst>
                                        </p:cTn>
                                        <p:tgtEl>
                                          <p:spTgt spid="692"/>
                                        </p:tgtEl>
                                        <p:attrNameLst>
                                          <p:attrName>style.visibility</p:attrName>
                                        </p:attrNameLst>
                                      </p:cBhvr>
                                      <p:to>
                                        <p:strVal val="visible"/>
                                      </p:to>
                                    </p:set>
                                    <p:animEffect transition="in" filter="fade">
                                      <p:cBhvr>
                                        <p:cTn id="6001" dur="500"/>
                                        <p:tgtEl>
                                          <p:spTgt spid="692"/>
                                        </p:tgtEl>
                                      </p:cBhvr>
                                    </p:animEffect>
                                  </p:childTnLst>
                                </p:cTn>
                              </p:par>
                            </p:childTnLst>
                          </p:cTn>
                        </p:par>
                      </p:childTnLst>
                    </p:cTn>
                  </p:par>
                </p:childTnLst>
              </p:cTn>
              <p:nextCondLst>
                <p:cond evt="onClick" delay="0">
                  <p:tgtEl>
                    <p:spTgt spid="699"/>
                  </p:tgtEl>
                </p:cond>
              </p:nextCondLst>
            </p:seq>
            <p:seq concurrent="1" nextAc="seek">
              <p:cTn id="6002" restart="whenNotActive" fill="hold" evtFilter="cancelBubble" nodeType="interactiveSeq">
                <p:stCondLst>
                  <p:cond evt="onClick" delay="0">
                    <p:tgtEl>
                      <p:spTgt spid="700"/>
                    </p:tgtEl>
                  </p:cond>
                </p:stCondLst>
                <p:endSync evt="end" delay="0">
                  <p:rtn val="all"/>
                </p:endSync>
                <p:childTnLst>
                  <p:par>
                    <p:cTn id="6003" fill="hold">
                      <p:stCondLst>
                        <p:cond delay="0"/>
                      </p:stCondLst>
                      <p:childTnLst>
                        <p:par>
                          <p:cTn id="6004" fill="hold">
                            <p:stCondLst>
                              <p:cond delay="0"/>
                            </p:stCondLst>
                            <p:childTnLst>
                              <p:par>
                                <p:cTn id="6005" presetID="1" presetClass="exit" presetSubtype="0" fill="hold" grpId="1" nodeType="clickEffect">
                                  <p:stCondLst>
                                    <p:cond delay="0"/>
                                  </p:stCondLst>
                                  <p:childTnLst>
                                    <p:set>
                                      <p:cBhvr>
                                        <p:cTn id="6006" dur="1" fill="hold">
                                          <p:stCondLst>
                                            <p:cond delay="0"/>
                                          </p:stCondLst>
                                        </p:cTn>
                                        <p:tgtEl>
                                          <p:spTgt spid="700"/>
                                        </p:tgtEl>
                                        <p:attrNameLst>
                                          <p:attrName>style.visibility</p:attrName>
                                        </p:attrNameLst>
                                      </p:cBhvr>
                                      <p:to>
                                        <p:strVal val="hidden"/>
                                      </p:to>
                                    </p:set>
                                  </p:childTnLst>
                                </p:cTn>
                              </p:par>
                              <p:par>
                                <p:cTn id="6007" presetID="10" presetClass="entr" presetSubtype="0" fill="hold" grpId="5" nodeType="withEffect">
                                  <p:stCondLst>
                                    <p:cond delay="0"/>
                                  </p:stCondLst>
                                  <p:childTnLst>
                                    <p:set>
                                      <p:cBhvr>
                                        <p:cTn id="6008" dur="1" fill="hold">
                                          <p:stCondLst>
                                            <p:cond delay="0"/>
                                          </p:stCondLst>
                                        </p:cTn>
                                        <p:tgtEl>
                                          <p:spTgt spid="692"/>
                                        </p:tgtEl>
                                        <p:attrNameLst>
                                          <p:attrName>style.visibility</p:attrName>
                                        </p:attrNameLst>
                                      </p:cBhvr>
                                      <p:to>
                                        <p:strVal val="visible"/>
                                      </p:to>
                                    </p:set>
                                    <p:animEffect transition="in" filter="fade">
                                      <p:cBhvr>
                                        <p:cTn id="6009" dur="500"/>
                                        <p:tgtEl>
                                          <p:spTgt spid="692"/>
                                        </p:tgtEl>
                                      </p:cBhvr>
                                    </p:animEffect>
                                  </p:childTnLst>
                                </p:cTn>
                              </p:par>
                            </p:childTnLst>
                          </p:cTn>
                        </p:par>
                      </p:childTnLst>
                    </p:cTn>
                  </p:par>
                </p:childTnLst>
              </p:cTn>
              <p:nextCondLst>
                <p:cond evt="onClick" delay="0">
                  <p:tgtEl>
                    <p:spTgt spid="700"/>
                  </p:tgtEl>
                </p:cond>
              </p:nextCondLst>
            </p:seq>
            <p:seq concurrent="1" nextAc="seek">
              <p:cTn id="6010" restart="whenNotActive" fill="hold" evtFilter="cancelBubble" nodeType="interactiveSeq">
                <p:stCondLst>
                  <p:cond evt="onClick" delay="0">
                    <p:tgtEl>
                      <p:spTgt spid="701"/>
                    </p:tgtEl>
                  </p:cond>
                </p:stCondLst>
                <p:endSync evt="end" delay="0">
                  <p:rtn val="all"/>
                </p:endSync>
                <p:childTnLst>
                  <p:par>
                    <p:cTn id="6011" fill="hold">
                      <p:stCondLst>
                        <p:cond delay="0"/>
                      </p:stCondLst>
                      <p:childTnLst>
                        <p:par>
                          <p:cTn id="6012" fill="hold">
                            <p:stCondLst>
                              <p:cond delay="0"/>
                            </p:stCondLst>
                            <p:childTnLst>
                              <p:par>
                                <p:cTn id="6013" presetID="1" presetClass="exit" presetSubtype="0" fill="hold" grpId="1" nodeType="clickEffect">
                                  <p:stCondLst>
                                    <p:cond delay="0"/>
                                  </p:stCondLst>
                                  <p:childTnLst>
                                    <p:set>
                                      <p:cBhvr>
                                        <p:cTn id="6014" dur="1" fill="hold">
                                          <p:stCondLst>
                                            <p:cond delay="0"/>
                                          </p:stCondLst>
                                        </p:cTn>
                                        <p:tgtEl>
                                          <p:spTgt spid="701"/>
                                        </p:tgtEl>
                                        <p:attrNameLst>
                                          <p:attrName>style.visibility</p:attrName>
                                        </p:attrNameLst>
                                      </p:cBhvr>
                                      <p:to>
                                        <p:strVal val="hidden"/>
                                      </p:to>
                                    </p:set>
                                  </p:childTnLst>
                                </p:cTn>
                              </p:par>
                              <p:par>
                                <p:cTn id="6015" presetID="10" presetClass="entr" presetSubtype="0" fill="hold" grpId="6" nodeType="withEffect">
                                  <p:stCondLst>
                                    <p:cond delay="0"/>
                                  </p:stCondLst>
                                  <p:childTnLst>
                                    <p:set>
                                      <p:cBhvr>
                                        <p:cTn id="6016" dur="1" fill="hold">
                                          <p:stCondLst>
                                            <p:cond delay="0"/>
                                          </p:stCondLst>
                                        </p:cTn>
                                        <p:tgtEl>
                                          <p:spTgt spid="692"/>
                                        </p:tgtEl>
                                        <p:attrNameLst>
                                          <p:attrName>style.visibility</p:attrName>
                                        </p:attrNameLst>
                                      </p:cBhvr>
                                      <p:to>
                                        <p:strVal val="visible"/>
                                      </p:to>
                                    </p:set>
                                    <p:animEffect transition="in" filter="fade">
                                      <p:cBhvr>
                                        <p:cTn id="6017" dur="500"/>
                                        <p:tgtEl>
                                          <p:spTgt spid="692"/>
                                        </p:tgtEl>
                                      </p:cBhvr>
                                    </p:animEffect>
                                  </p:childTnLst>
                                </p:cTn>
                              </p:par>
                            </p:childTnLst>
                          </p:cTn>
                        </p:par>
                      </p:childTnLst>
                    </p:cTn>
                  </p:par>
                </p:childTnLst>
              </p:cTn>
              <p:nextCondLst>
                <p:cond evt="onClick" delay="0">
                  <p:tgtEl>
                    <p:spTgt spid="701"/>
                  </p:tgtEl>
                </p:cond>
              </p:nextCondLst>
            </p:seq>
            <p:seq concurrent="1" nextAc="seek">
              <p:cTn id="6018" restart="whenNotActive" fill="hold" evtFilter="cancelBubble" nodeType="interactiveSeq">
                <p:stCondLst>
                  <p:cond evt="onClick" delay="0">
                    <p:tgtEl>
                      <p:spTgt spid="702"/>
                    </p:tgtEl>
                  </p:cond>
                </p:stCondLst>
                <p:endSync evt="end" delay="0">
                  <p:rtn val="all"/>
                </p:endSync>
                <p:childTnLst>
                  <p:par>
                    <p:cTn id="6019" fill="hold">
                      <p:stCondLst>
                        <p:cond delay="0"/>
                      </p:stCondLst>
                      <p:childTnLst>
                        <p:par>
                          <p:cTn id="6020" fill="hold">
                            <p:stCondLst>
                              <p:cond delay="0"/>
                            </p:stCondLst>
                            <p:childTnLst>
                              <p:par>
                                <p:cTn id="6021" presetID="1" presetClass="exit" presetSubtype="0" fill="hold" grpId="1" nodeType="clickEffect">
                                  <p:stCondLst>
                                    <p:cond delay="0"/>
                                  </p:stCondLst>
                                  <p:childTnLst>
                                    <p:set>
                                      <p:cBhvr>
                                        <p:cTn id="6022" dur="1" fill="hold">
                                          <p:stCondLst>
                                            <p:cond delay="0"/>
                                          </p:stCondLst>
                                        </p:cTn>
                                        <p:tgtEl>
                                          <p:spTgt spid="702"/>
                                        </p:tgtEl>
                                        <p:attrNameLst>
                                          <p:attrName>style.visibility</p:attrName>
                                        </p:attrNameLst>
                                      </p:cBhvr>
                                      <p:to>
                                        <p:strVal val="hidden"/>
                                      </p:to>
                                    </p:set>
                                  </p:childTnLst>
                                </p:cTn>
                              </p:par>
                              <p:par>
                                <p:cTn id="6023" presetID="1" presetClass="exit" presetSubtype="0" fill="hold" grpId="4" nodeType="withEffect">
                                  <p:stCondLst>
                                    <p:cond delay="0"/>
                                  </p:stCondLst>
                                  <p:childTnLst>
                                    <p:set>
                                      <p:cBhvr>
                                        <p:cTn id="6024" dur="1" fill="hold">
                                          <p:stCondLst>
                                            <p:cond delay="0"/>
                                          </p:stCondLst>
                                        </p:cTn>
                                        <p:tgtEl>
                                          <p:spTgt spid="683"/>
                                        </p:tgtEl>
                                        <p:attrNameLst>
                                          <p:attrName>style.visibility</p:attrName>
                                        </p:attrNameLst>
                                      </p:cBhvr>
                                      <p:to>
                                        <p:strVal val="hidden"/>
                                      </p:to>
                                    </p:set>
                                  </p:childTnLst>
                                </p:cTn>
                              </p:par>
                              <p:par>
                                <p:cTn id="6025" presetID="10" presetClass="entr" presetSubtype="0" fill="hold" grpId="8" nodeType="withEffect">
                                  <p:stCondLst>
                                    <p:cond delay="0"/>
                                  </p:stCondLst>
                                  <p:childTnLst>
                                    <p:set>
                                      <p:cBhvr>
                                        <p:cTn id="6026" dur="1" fill="hold">
                                          <p:stCondLst>
                                            <p:cond delay="0"/>
                                          </p:stCondLst>
                                        </p:cTn>
                                        <p:tgtEl>
                                          <p:spTgt spid="692"/>
                                        </p:tgtEl>
                                        <p:attrNameLst>
                                          <p:attrName>style.visibility</p:attrName>
                                        </p:attrNameLst>
                                      </p:cBhvr>
                                      <p:to>
                                        <p:strVal val="visible"/>
                                      </p:to>
                                    </p:set>
                                    <p:animEffect transition="in" filter="fade">
                                      <p:cBhvr>
                                        <p:cTn id="6027" dur="500"/>
                                        <p:tgtEl>
                                          <p:spTgt spid="692"/>
                                        </p:tgtEl>
                                      </p:cBhvr>
                                    </p:animEffect>
                                  </p:childTnLst>
                                </p:cTn>
                              </p:par>
                            </p:childTnLst>
                          </p:cTn>
                        </p:par>
                      </p:childTnLst>
                    </p:cTn>
                  </p:par>
                </p:childTnLst>
              </p:cTn>
              <p:nextCondLst>
                <p:cond evt="onClick" delay="0">
                  <p:tgtEl>
                    <p:spTgt spid="702"/>
                  </p:tgtEl>
                </p:cond>
              </p:nextCondLst>
            </p:seq>
            <p:seq concurrent="1" nextAc="seek">
              <p:cTn id="6028" restart="whenNotActive" fill="hold" evtFilter="cancelBubble" nodeType="interactiveSeq">
                <p:stCondLst>
                  <p:cond evt="onClick" delay="0">
                    <p:tgtEl>
                      <p:spTgt spid="703"/>
                    </p:tgtEl>
                  </p:cond>
                </p:stCondLst>
                <p:endSync evt="end" delay="0">
                  <p:rtn val="all"/>
                </p:endSync>
                <p:childTnLst>
                  <p:par>
                    <p:cTn id="6029" fill="hold">
                      <p:stCondLst>
                        <p:cond delay="0"/>
                      </p:stCondLst>
                      <p:childTnLst>
                        <p:par>
                          <p:cTn id="6030" fill="hold">
                            <p:stCondLst>
                              <p:cond delay="0"/>
                            </p:stCondLst>
                            <p:childTnLst>
                              <p:par>
                                <p:cTn id="6031" presetID="1" presetClass="exit" presetSubtype="0" fill="hold" grpId="1" nodeType="clickEffect">
                                  <p:stCondLst>
                                    <p:cond delay="0"/>
                                  </p:stCondLst>
                                  <p:childTnLst>
                                    <p:set>
                                      <p:cBhvr>
                                        <p:cTn id="6032" dur="1" fill="hold">
                                          <p:stCondLst>
                                            <p:cond delay="0"/>
                                          </p:stCondLst>
                                        </p:cTn>
                                        <p:tgtEl>
                                          <p:spTgt spid="703"/>
                                        </p:tgtEl>
                                        <p:attrNameLst>
                                          <p:attrName>style.visibility</p:attrName>
                                        </p:attrNameLst>
                                      </p:cBhvr>
                                      <p:to>
                                        <p:strVal val="hidden"/>
                                      </p:to>
                                    </p:set>
                                  </p:childTnLst>
                                </p:cTn>
                              </p:par>
                              <p:par>
                                <p:cTn id="6033" presetID="1" presetClass="exit" presetSubtype="0" fill="hold" grpId="5" nodeType="withEffect">
                                  <p:stCondLst>
                                    <p:cond delay="0"/>
                                  </p:stCondLst>
                                  <p:childTnLst>
                                    <p:set>
                                      <p:cBhvr>
                                        <p:cTn id="6034" dur="1" fill="hold">
                                          <p:stCondLst>
                                            <p:cond delay="0"/>
                                          </p:stCondLst>
                                        </p:cTn>
                                        <p:tgtEl>
                                          <p:spTgt spid="683"/>
                                        </p:tgtEl>
                                        <p:attrNameLst>
                                          <p:attrName>style.visibility</p:attrName>
                                        </p:attrNameLst>
                                      </p:cBhvr>
                                      <p:to>
                                        <p:strVal val="hidden"/>
                                      </p:to>
                                    </p:set>
                                  </p:childTnLst>
                                </p:cTn>
                              </p:par>
                              <p:par>
                                <p:cTn id="6035" presetID="10" presetClass="entr" presetSubtype="0" fill="hold" grpId="7" nodeType="withEffect">
                                  <p:stCondLst>
                                    <p:cond delay="0"/>
                                  </p:stCondLst>
                                  <p:childTnLst>
                                    <p:set>
                                      <p:cBhvr>
                                        <p:cTn id="6036" dur="1" fill="hold">
                                          <p:stCondLst>
                                            <p:cond delay="0"/>
                                          </p:stCondLst>
                                        </p:cTn>
                                        <p:tgtEl>
                                          <p:spTgt spid="692"/>
                                        </p:tgtEl>
                                        <p:attrNameLst>
                                          <p:attrName>style.visibility</p:attrName>
                                        </p:attrNameLst>
                                      </p:cBhvr>
                                      <p:to>
                                        <p:strVal val="visible"/>
                                      </p:to>
                                    </p:set>
                                    <p:animEffect transition="in" filter="fade">
                                      <p:cBhvr>
                                        <p:cTn id="6037" dur="500"/>
                                        <p:tgtEl>
                                          <p:spTgt spid="692"/>
                                        </p:tgtEl>
                                      </p:cBhvr>
                                    </p:animEffect>
                                  </p:childTnLst>
                                </p:cTn>
                              </p:par>
                            </p:childTnLst>
                          </p:cTn>
                        </p:par>
                      </p:childTnLst>
                    </p:cTn>
                  </p:par>
                </p:childTnLst>
              </p:cTn>
              <p:nextCondLst>
                <p:cond evt="onClick" delay="0">
                  <p:tgtEl>
                    <p:spTgt spid="703"/>
                  </p:tgtEl>
                </p:cond>
              </p:nextCondLst>
            </p:seq>
            <p:seq concurrent="1" nextAc="seek">
              <p:cTn id="6038" restart="whenNotActive" fill="hold" evtFilter="cancelBubble" nodeType="interactiveSeq">
                <p:stCondLst>
                  <p:cond evt="onClick" delay="0">
                    <p:tgtEl>
                      <p:spTgt spid="705"/>
                    </p:tgtEl>
                  </p:cond>
                </p:stCondLst>
                <p:endSync evt="end" delay="0">
                  <p:rtn val="all"/>
                </p:endSync>
                <p:childTnLst>
                  <p:par>
                    <p:cTn id="6039" fill="hold">
                      <p:stCondLst>
                        <p:cond delay="0"/>
                      </p:stCondLst>
                      <p:childTnLst>
                        <p:par>
                          <p:cTn id="6040" fill="hold">
                            <p:stCondLst>
                              <p:cond delay="0"/>
                            </p:stCondLst>
                            <p:childTnLst>
                              <p:par>
                                <p:cTn id="6041" presetID="1" presetClass="entr" presetSubtype="0" fill="hold" grpId="0" nodeType="clickEffect">
                                  <p:stCondLst>
                                    <p:cond delay="0"/>
                                  </p:stCondLst>
                                  <p:childTnLst>
                                    <p:set>
                                      <p:cBhvr>
                                        <p:cTn id="6042" dur="1" fill="hold">
                                          <p:stCondLst>
                                            <p:cond delay="0"/>
                                          </p:stCondLst>
                                        </p:cTn>
                                        <p:tgtEl>
                                          <p:spTgt spid="711"/>
                                        </p:tgtEl>
                                        <p:attrNameLst>
                                          <p:attrName>style.visibility</p:attrName>
                                        </p:attrNameLst>
                                      </p:cBhvr>
                                      <p:to>
                                        <p:strVal val="visible"/>
                                      </p:to>
                                    </p:set>
                                  </p:childTnLst>
                                </p:cTn>
                              </p:par>
                              <p:par>
                                <p:cTn id="6043" presetID="1" presetClass="entr" presetSubtype="0" fill="hold" grpId="2" nodeType="withEffect">
                                  <p:stCondLst>
                                    <p:cond delay="0"/>
                                  </p:stCondLst>
                                  <p:childTnLst>
                                    <p:set>
                                      <p:cBhvr>
                                        <p:cTn id="6044" dur="1" fill="hold">
                                          <p:stCondLst>
                                            <p:cond delay="0"/>
                                          </p:stCondLst>
                                        </p:cTn>
                                        <p:tgtEl>
                                          <p:spTgt spid="682"/>
                                        </p:tgtEl>
                                        <p:attrNameLst>
                                          <p:attrName>style.visibility</p:attrName>
                                        </p:attrNameLst>
                                      </p:cBhvr>
                                      <p:to>
                                        <p:strVal val="visible"/>
                                      </p:to>
                                    </p:set>
                                  </p:childTnLst>
                                </p:cTn>
                              </p:par>
                              <p:par>
                                <p:cTn id="6045" presetID="10" presetClass="exit" presetSubtype="0" fill="hold" grpId="1" nodeType="withEffect">
                                  <p:stCondLst>
                                    <p:cond delay="0"/>
                                  </p:stCondLst>
                                  <p:childTnLst>
                                    <p:animEffect transition="out" filter="fade">
                                      <p:cBhvr>
                                        <p:cTn id="6046" dur="500"/>
                                        <p:tgtEl>
                                          <p:spTgt spid="690"/>
                                        </p:tgtEl>
                                      </p:cBhvr>
                                    </p:animEffect>
                                    <p:set>
                                      <p:cBhvr>
                                        <p:cTn id="6047"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5"/>
                  </p:tgtEl>
                </p:cond>
              </p:nextCondLst>
            </p:seq>
            <p:seq concurrent="1" nextAc="seek">
              <p:cTn id="6048" restart="whenNotActive" fill="hold" evtFilter="cancelBubble" nodeType="interactiveSeq">
                <p:stCondLst>
                  <p:cond evt="onClick" delay="0">
                    <p:tgtEl>
                      <p:spTgt spid="706"/>
                    </p:tgtEl>
                  </p:cond>
                </p:stCondLst>
                <p:endSync evt="end" delay="0">
                  <p:rtn val="all"/>
                </p:endSync>
                <p:childTnLst>
                  <p:par>
                    <p:cTn id="6049" fill="hold">
                      <p:stCondLst>
                        <p:cond delay="0"/>
                      </p:stCondLst>
                      <p:childTnLst>
                        <p:par>
                          <p:cTn id="6050" fill="hold">
                            <p:stCondLst>
                              <p:cond delay="0"/>
                            </p:stCondLst>
                            <p:childTnLst>
                              <p:par>
                                <p:cTn id="6051" presetID="1" presetClass="entr" presetSubtype="0" fill="hold" grpId="0" nodeType="clickEffect">
                                  <p:stCondLst>
                                    <p:cond delay="0"/>
                                  </p:stCondLst>
                                  <p:childTnLst>
                                    <p:set>
                                      <p:cBhvr>
                                        <p:cTn id="6052" dur="1" fill="hold">
                                          <p:stCondLst>
                                            <p:cond delay="0"/>
                                          </p:stCondLst>
                                        </p:cTn>
                                        <p:tgtEl>
                                          <p:spTgt spid="712"/>
                                        </p:tgtEl>
                                        <p:attrNameLst>
                                          <p:attrName>style.visibility</p:attrName>
                                        </p:attrNameLst>
                                      </p:cBhvr>
                                      <p:to>
                                        <p:strVal val="visible"/>
                                      </p:to>
                                    </p:set>
                                  </p:childTnLst>
                                </p:cTn>
                              </p:par>
                              <p:par>
                                <p:cTn id="6053" presetID="10" presetClass="exit" presetSubtype="0" fill="hold" grpId="2" nodeType="withEffect">
                                  <p:stCondLst>
                                    <p:cond delay="0"/>
                                  </p:stCondLst>
                                  <p:childTnLst>
                                    <p:animEffect transition="out" filter="fade">
                                      <p:cBhvr>
                                        <p:cTn id="6054" dur="500"/>
                                        <p:tgtEl>
                                          <p:spTgt spid="690"/>
                                        </p:tgtEl>
                                      </p:cBhvr>
                                    </p:animEffect>
                                    <p:set>
                                      <p:cBhvr>
                                        <p:cTn id="6055"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6"/>
                  </p:tgtEl>
                </p:cond>
              </p:nextCondLst>
            </p:seq>
            <p:seq concurrent="1" nextAc="seek">
              <p:cTn id="6056" restart="whenNotActive" fill="hold" evtFilter="cancelBubble" nodeType="interactiveSeq">
                <p:stCondLst>
                  <p:cond evt="onClick" delay="0">
                    <p:tgtEl>
                      <p:spTgt spid="707"/>
                    </p:tgtEl>
                  </p:cond>
                </p:stCondLst>
                <p:endSync evt="end" delay="0">
                  <p:rtn val="all"/>
                </p:endSync>
                <p:childTnLst>
                  <p:par>
                    <p:cTn id="6057" fill="hold">
                      <p:stCondLst>
                        <p:cond delay="0"/>
                      </p:stCondLst>
                      <p:childTnLst>
                        <p:par>
                          <p:cTn id="6058" fill="hold">
                            <p:stCondLst>
                              <p:cond delay="0"/>
                            </p:stCondLst>
                            <p:childTnLst>
                              <p:par>
                                <p:cTn id="6059" presetID="1" presetClass="entr" presetSubtype="0" fill="hold" grpId="1" nodeType="clickEffect">
                                  <p:stCondLst>
                                    <p:cond delay="0"/>
                                  </p:stCondLst>
                                  <p:childTnLst>
                                    <p:set>
                                      <p:cBhvr>
                                        <p:cTn id="6060" dur="1" fill="hold">
                                          <p:stCondLst>
                                            <p:cond delay="0"/>
                                          </p:stCondLst>
                                        </p:cTn>
                                        <p:tgtEl>
                                          <p:spTgt spid="713"/>
                                        </p:tgtEl>
                                        <p:attrNameLst>
                                          <p:attrName>style.visibility</p:attrName>
                                        </p:attrNameLst>
                                      </p:cBhvr>
                                      <p:to>
                                        <p:strVal val="visible"/>
                                      </p:to>
                                    </p:set>
                                  </p:childTnLst>
                                </p:cTn>
                              </p:par>
                              <p:par>
                                <p:cTn id="6061" presetID="10" presetClass="exit" presetSubtype="0" fill="hold" grpId="5" nodeType="withEffect">
                                  <p:stCondLst>
                                    <p:cond delay="0"/>
                                  </p:stCondLst>
                                  <p:childTnLst>
                                    <p:animEffect transition="out" filter="fade">
                                      <p:cBhvr>
                                        <p:cTn id="6062" dur="500"/>
                                        <p:tgtEl>
                                          <p:spTgt spid="690"/>
                                        </p:tgtEl>
                                      </p:cBhvr>
                                    </p:animEffect>
                                    <p:set>
                                      <p:cBhvr>
                                        <p:cTn id="6063"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7"/>
                  </p:tgtEl>
                </p:cond>
              </p:nextCondLst>
            </p:seq>
            <p:seq concurrent="1" nextAc="seek">
              <p:cTn id="6064" restart="whenNotActive" fill="hold" evtFilter="cancelBubble" nodeType="interactiveSeq">
                <p:stCondLst>
                  <p:cond evt="onClick" delay="0">
                    <p:tgtEl>
                      <p:spTgt spid="709"/>
                    </p:tgtEl>
                  </p:cond>
                </p:stCondLst>
                <p:endSync evt="end" delay="0">
                  <p:rtn val="all"/>
                </p:endSync>
                <p:childTnLst>
                  <p:par>
                    <p:cTn id="6065" fill="hold">
                      <p:stCondLst>
                        <p:cond delay="0"/>
                      </p:stCondLst>
                      <p:childTnLst>
                        <p:par>
                          <p:cTn id="6066" fill="hold">
                            <p:stCondLst>
                              <p:cond delay="0"/>
                            </p:stCondLst>
                            <p:childTnLst>
                              <p:par>
                                <p:cTn id="6067" presetID="1" presetClass="entr" presetSubtype="0" fill="hold" grpId="0" nodeType="clickEffect">
                                  <p:stCondLst>
                                    <p:cond delay="0"/>
                                  </p:stCondLst>
                                  <p:childTnLst>
                                    <p:set>
                                      <p:cBhvr>
                                        <p:cTn id="6068" dur="1" fill="hold">
                                          <p:stCondLst>
                                            <p:cond delay="0"/>
                                          </p:stCondLst>
                                        </p:cTn>
                                        <p:tgtEl>
                                          <p:spTgt spid="715"/>
                                        </p:tgtEl>
                                        <p:attrNameLst>
                                          <p:attrName>style.visibility</p:attrName>
                                        </p:attrNameLst>
                                      </p:cBhvr>
                                      <p:to>
                                        <p:strVal val="visible"/>
                                      </p:to>
                                    </p:set>
                                  </p:childTnLst>
                                </p:cTn>
                              </p:par>
                              <p:par>
                                <p:cTn id="6069" presetID="1" presetClass="entr" presetSubtype="0" fill="hold" grpId="0" nodeType="withEffect">
                                  <p:stCondLst>
                                    <p:cond delay="0"/>
                                  </p:stCondLst>
                                  <p:childTnLst>
                                    <p:set>
                                      <p:cBhvr>
                                        <p:cTn id="6070" dur="1" fill="hold">
                                          <p:stCondLst>
                                            <p:cond delay="0"/>
                                          </p:stCondLst>
                                        </p:cTn>
                                        <p:tgtEl>
                                          <p:spTgt spid="682"/>
                                        </p:tgtEl>
                                        <p:attrNameLst>
                                          <p:attrName>style.visibility</p:attrName>
                                        </p:attrNameLst>
                                      </p:cBhvr>
                                      <p:to>
                                        <p:strVal val="visible"/>
                                      </p:to>
                                    </p:set>
                                  </p:childTnLst>
                                </p:cTn>
                              </p:par>
                              <p:par>
                                <p:cTn id="6071" presetID="10" presetClass="exit" presetSubtype="0" fill="hold" grpId="4" nodeType="withEffect">
                                  <p:stCondLst>
                                    <p:cond delay="0"/>
                                  </p:stCondLst>
                                  <p:childTnLst>
                                    <p:animEffect transition="out" filter="fade">
                                      <p:cBhvr>
                                        <p:cTn id="6072" dur="500"/>
                                        <p:tgtEl>
                                          <p:spTgt spid="690"/>
                                        </p:tgtEl>
                                      </p:cBhvr>
                                    </p:animEffect>
                                    <p:set>
                                      <p:cBhvr>
                                        <p:cTn id="6073"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9"/>
                  </p:tgtEl>
                </p:cond>
              </p:nextCondLst>
            </p:seq>
            <p:seq concurrent="1" nextAc="seek">
              <p:cTn id="6074" restart="whenNotActive" fill="hold" evtFilter="cancelBubble" nodeType="interactiveSeq">
                <p:stCondLst>
                  <p:cond evt="onClick" delay="0">
                    <p:tgtEl>
                      <p:spTgt spid="710"/>
                    </p:tgtEl>
                  </p:cond>
                </p:stCondLst>
                <p:endSync evt="end" delay="0">
                  <p:rtn val="all"/>
                </p:endSync>
                <p:childTnLst>
                  <p:par>
                    <p:cTn id="6075" fill="hold">
                      <p:stCondLst>
                        <p:cond delay="0"/>
                      </p:stCondLst>
                      <p:childTnLst>
                        <p:par>
                          <p:cTn id="6076" fill="hold">
                            <p:stCondLst>
                              <p:cond delay="0"/>
                            </p:stCondLst>
                            <p:childTnLst>
                              <p:par>
                                <p:cTn id="6077" presetID="1" presetClass="entr" presetSubtype="0" fill="hold" grpId="0" nodeType="clickEffect">
                                  <p:stCondLst>
                                    <p:cond delay="0"/>
                                  </p:stCondLst>
                                  <p:childTnLst>
                                    <p:set>
                                      <p:cBhvr>
                                        <p:cTn id="6078" dur="1" fill="hold">
                                          <p:stCondLst>
                                            <p:cond delay="0"/>
                                          </p:stCondLst>
                                        </p:cTn>
                                        <p:tgtEl>
                                          <p:spTgt spid="716"/>
                                        </p:tgtEl>
                                        <p:attrNameLst>
                                          <p:attrName>style.visibility</p:attrName>
                                        </p:attrNameLst>
                                      </p:cBhvr>
                                      <p:to>
                                        <p:strVal val="visible"/>
                                      </p:to>
                                    </p:set>
                                  </p:childTnLst>
                                </p:cTn>
                              </p:par>
                              <p:par>
                                <p:cTn id="6079" presetID="1" presetClass="entr" presetSubtype="0" fill="hold" grpId="1" nodeType="withEffect">
                                  <p:stCondLst>
                                    <p:cond delay="0"/>
                                  </p:stCondLst>
                                  <p:childTnLst>
                                    <p:set>
                                      <p:cBhvr>
                                        <p:cTn id="6080" dur="1" fill="hold">
                                          <p:stCondLst>
                                            <p:cond delay="0"/>
                                          </p:stCondLst>
                                        </p:cTn>
                                        <p:tgtEl>
                                          <p:spTgt spid="682"/>
                                        </p:tgtEl>
                                        <p:attrNameLst>
                                          <p:attrName>style.visibility</p:attrName>
                                        </p:attrNameLst>
                                      </p:cBhvr>
                                      <p:to>
                                        <p:strVal val="visible"/>
                                      </p:to>
                                    </p:set>
                                  </p:childTnLst>
                                </p:cTn>
                              </p:par>
                              <p:par>
                                <p:cTn id="6081" presetID="10" presetClass="exit" presetSubtype="0" fill="hold" grpId="3" nodeType="withEffect">
                                  <p:stCondLst>
                                    <p:cond delay="0"/>
                                  </p:stCondLst>
                                  <p:childTnLst>
                                    <p:animEffect transition="out" filter="fade">
                                      <p:cBhvr>
                                        <p:cTn id="6082" dur="500"/>
                                        <p:tgtEl>
                                          <p:spTgt spid="690"/>
                                        </p:tgtEl>
                                      </p:cBhvr>
                                    </p:animEffect>
                                    <p:set>
                                      <p:cBhvr>
                                        <p:cTn id="6083"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10"/>
                  </p:tgtEl>
                </p:cond>
              </p:nextCondLst>
            </p:seq>
            <p:seq concurrent="1" nextAc="seek">
              <p:cTn id="6084" restart="whenNotActive" fill="hold" evtFilter="cancelBubble" nodeType="interactiveSeq">
                <p:stCondLst>
                  <p:cond evt="onClick" delay="0">
                    <p:tgtEl>
                      <p:spTgt spid="708"/>
                    </p:tgtEl>
                  </p:cond>
                </p:stCondLst>
                <p:endSync evt="end" delay="0">
                  <p:rtn val="all"/>
                </p:endSync>
                <p:childTnLst>
                  <p:par>
                    <p:cTn id="6085" fill="hold">
                      <p:stCondLst>
                        <p:cond delay="0"/>
                      </p:stCondLst>
                      <p:childTnLst>
                        <p:par>
                          <p:cTn id="6086" fill="hold">
                            <p:stCondLst>
                              <p:cond delay="0"/>
                            </p:stCondLst>
                            <p:childTnLst>
                              <p:par>
                                <p:cTn id="6087" presetID="1" presetClass="entr" presetSubtype="0" fill="hold" grpId="0" nodeType="clickEffect">
                                  <p:stCondLst>
                                    <p:cond delay="0"/>
                                  </p:stCondLst>
                                  <p:childTnLst>
                                    <p:set>
                                      <p:cBhvr>
                                        <p:cTn id="6088" dur="1" fill="hold">
                                          <p:stCondLst>
                                            <p:cond delay="0"/>
                                          </p:stCondLst>
                                        </p:cTn>
                                        <p:tgtEl>
                                          <p:spTgt spid="714"/>
                                        </p:tgtEl>
                                        <p:attrNameLst>
                                          <p:attrName>style.visibility</p:attrName>
                                        </p:attrNameLst>
                                      </p:cBhvr>
                                      <p:to>
                                        <p:strVal val="visible"/>
                                      </p:to>
                                    </p:set>
                                  </p:childTnLst>
                                </p:cTn>
                              </p:par>
                              <p:par>
                                <p:cTn id="6089" presetID="1" presetClass="entr" presetSubtype="0" fill="hold" grpId="0" nodeType="withEffect">
                                  <p:stCondLst>
                                    <p:cond delay="0"/>
                                  </p:stCondLst>
                                  <p:childTnLst>
                                    <p:set>
                                      <p:cBhvr>
                                        <p:cTn id="6090" dur="1" fill="hold">
                                          <p:stCondLst>
                                            <p:cond delay="0"/>
                                          </p:stCondLst>
                                        </p:cTn>
                                        <p:tgtEl>
                                          <p:spTgt spid="687"/>
                                        </p:tgtEl>
                                        <p:attrNameLst>
                                          <p:attrName>style.visibility</p:attrName>
                                        </p:attrNameLst>
                                      </p:cBhvr>
                                      <p:to>
                                        <p:strVal val="visible"/>
                                      </p:to>
                                    </p:set>
                                  </p:childTnLst>
                                </p:cTn>
                              </p:par>
                              <p:par>
                                <p:cTn id="6091" presetID="10" presetClass="exit" presetSubtype="0" fill="hold" grpId="0" nodeType="withEffect">
                                  <p:stCondLst>
                                    <p:cond delay="0"/>
                                  </p:stCondLst>
                                  <p:childTnLst>
                                    <p:animEffect transition="out" filter="fade">
                                      <p:cBhvr>
                                        <p:cTn id="6092" dur="500"/>
                                        <p:tgtEl>
                                          <p:spTgt spid="690"/>
                                        </p:tgtEl>
                                      </p:cBhvr>
                                    </p:animEffect>
                                    <p:set>
                                      <p:cBhvr>
                                        <p:cTn id="6093"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8"/>
                  </p:tgtEl>
                </p:cond>
              </p:nextCondLst>
            </p:seq>
            <p:seq concurrent="1" nextAc="seek">
              <p:cTn id="6094" restart="whenNotActive" fill="hold" evtFilter="cancelBubble" nodeType="interactiveSeq">
                <p:stCondLst>
                  <p:cond evt="onClick" delay="0">
                    <p:tgtEl>
                      <p:spTgt spid="716"/>
                    </p:tgtEl>
                  </p:cond>
                </p:stCondLst>
                <p:endSync evt="end" delay="0">
                  <p:rtn val="all"/>
                </p:endSync>
                <p:childTnLst>
                  <p:par>
                    <p:cTn id="6095" fill="hold">
                      <p:stCondLst>
                        <p:cond delay="0"/>
                      </p:stCondLst>
                      <p:childTnLst>
                        <p:par>
                          <p:cTn id="6096" fill="hold">
                            <p:stCondLst>
                              <p:cond delay="0"/>
                            </p:stCondLst>
                            <p:childTnLst>
                              <p:par>
                                <p:cTn id="6097" presetID="1" presetClass="exit" presetSubtype="0" fill="hold" grpId="1" nodeType="clickEffect">
                                  <p:stCondLst>
                                    <p:cond delay="0"/>
                                  </p:stCondLst>
                                  <p:childTnLst>
                                    <p:set>
                                      <p:cBhvr>
                                        <p:cTn id="6098" dur="1" fill="hold">
                                          <p:stCondLst>
                                            <p:cond delay="0"/>
                                          </p:stCondLst>
                                        </p:cTn>
                                        <p:tgtEl>
                                          <p:spTgt spid="716"/>
                                        </p:tgtEl>
                                        <p:attrNameLst>
                                          <p:attrName>style.visibility</p:attrName>
                                        </p:attrNameLst>
                                      </p:cBhvr>
                                      <p:to>
                                        <p:strVal val="hidden"/>
                                      </p:to>
                                    </p:set>
                                  </p:childTnLst>
                                </p:cTn>
                              </p:par>
                              <p:par>
                                <p:cTn id="6099" presetID="1" presetClass="exit" presetSubtype="0" fill="hold" grpId="4" nodeType="withEffect">
                                  <p:stCondLst>
                                    <p:cond delay="0"/>
                                  </p:stCondLst>
                                  <p:childTnLst>
                                    <p:set>
                                      <p:cBhvr>
                                        <p:cTn id="6100" dur="1" fill="hold">
                                          <p:stCondLst>
                                            <p:cond delay="0"/>
                                          </p:stCondLst>
                                        </p:cTn>
                                        <p:tgtEl>
                                          <p:spTgt spid="682"/>
                                        </p:tgtEl>
                                        <p:attrNameLst>
                                          <p:attrName>style.visibility</p:attrName>
                                        </p:attrNameLst>
                                      </p:cBhvr>
                                      <p:to>
                                        <p:strVal val="hidden"/>
                                      </p:to>
                                    </p:set>
                                  </p:childTnLst>
                                </p:cTn>
                              </p:par>
                              <p:par>
                                <p:cTn id="6101" presetID="10" presetClass="entr" presetSubtype="0" fill="hold" grpId="6" nodeType="withEffect">
                                  <p:stCondLst>
                                    <p:cond delay="0"/>
                                  </p:stCondLst>
                                  <p:childTnLst>
                                    <p:set>
                                      <p:cBhvr>
                                        <p:cTn id="6102" dur="1" fill="hold">
                                          <p:stCondLst>
                                            <p:cond delay="0"/>
                                          </p:stCondLst>
                                        </p:cTn>
                                        <p:tgtEl>
                                          <p:spTgt spid="690"/>
                                        </p:tgtEl>
                                        <p:attrNameLst>
                                          <p:attrName>style.visibility</p:attrName>
                                        </p:attrNameLst>
                                      </p:cBhvr>
                                      <p:to>
                                        <p:strVal val="visible"/>
                                      </p:to>
                                    </p:set>
                                    <p:animEffect transition="in" filter="fade">
                                      <p:cBhvr>
                                        <p:cTn id="6103" dur="500"/>
                                        <p:tgtEl>
                                          <p:spTgt spid="690"/>
                                        </p:tgtEl>
                                      </p:cBhvr>
                                    </p:animEffect>
                                  </p:childTnLst>
                                </p:cTn>
                              </p:par>
                            </p:childTnLst>
                          </p:cTn>
                        </p:par>
                      </p:childTnLst>
                    </p:cTn>
                  </p:par>
                </p:childTnLst>
              </p:cTn>
              <p:nextCondLst>
                <p:cond evt="onClick" delay="0">
                  <p:tgtEl>
                    <p:spTgt spid="716"/>
                  </p:tgtEl>
                </p:cond>
              </p:nextCondLst>
            </p:seq>
            <p:seq concurrent="1" nextAc="seek">
              <p:cTn id="6104" restart="whenNotActive" fill="hold" evtFilter="cancelBubble" nodeType="interactiveSeq">
                <p:stCondLst>
                  <p:cond evt="onClick" delay="0">
                    <p:tgtEl>
                      <p:spTgt spid="711"/>
                    </p:tgtEl>
                  </p:cond>
                </p:stCondLst>
                <p:endSync evt="end" delay="0">
                  <p:rtn val="all"/>
                </p:endSync>
                <p:childTnLst>
                  <p:par>
                    <p:cTn id="6105" fill="hold">
                      <p:stCondLst>
                        <p:cond delay="0"/>
                      </p:stCondLst>
                      <p:childTnLst>
                        <p:par>
                          <p:cTn id="6106" fill="hold">
                            <p:stCondLst>
                              <p:cond delay="0"/>
                            </p:stCondLst>
                            <p:childTnLst>
                              <p:par>
                                <p:cTn id="6107" presetID="1" presetClass="exit" presetSubtype="0" fill="hold" grpId="1" nodeType="clickEffect">
                                  <p:stCondLst>
                                    <p:cond delay="0"/>
                                  </p:stCondLst>
                                  <p:childTnLst>
                                    <p:set>
                                      <p:cBhvr>
                                        <p:cTn id="6108" dur="1" fill="hold">
                                          <p:stCondLst>
                                            <p:cond delay="0"/>
                                          </p:stCondLst>
                                        </p:cTn>
                                        <p:tgtEl>
                                          <p:spTgt spid="711"/>
                                        </p:tgtEl>
                                        <p:attrNameLst>
                                          <p:attrName>style.visibility</p:attrName>
                                        </p:attrNameLst>
                                      </p:cBhvr>
                                      <p:to>
                                        <p:strVal val="hidden"/>
                                      </p:to>
                                    </p:set>
                                  </p:childTnLst>
                                </p:cTn>
                              </p:par>
                              <p:par>
                                <p:cTn id="6109" presetID="1" presetClass="exit" presetSubtype="0" fill="hold" grpId="5" nodeType="withEffect">
                                  <p:stCondLst>
                                    <p:cond delay="0"/>
                                  </p:stCondLst>
                                  <p:childTnLst>
                                    <p:set>
                                      <p:cBhvr>
                                        <p:cTn id="6110" dur="1" fill="hold">
                                          <p:stCondLst>
                                            <p:cond delay="0"/>
                                          </p:stCondLst>
                                        </p:cTn>
                                        <p:tgtEl>
                                          <p:spTgt spid="682"/>
                                        </p:tgtEl>
                                        <p:attrNameLst>
                                          <p:attrName>style.visibility</p:attrName>
                                        </p:attrNameLst>
                                      </p:cBhvr>
                                      <p:to>
                                        <p:strVal val="hidden"/>
                                      </p:to>
                                    </p:set>
                                  </p:childTnLst>
                                </p:cTn>
                              </p:par>
                              <p:par>
                                <p:cTn id="6111" presetID="10" presetClass="entr" presetSubtype="0" fill="hold" grpId="7" nodeType="withEffect">
                                  <p:stCondLst>
                                    <p:cond delay="0"/>
                                  </p:stCondLst>
                                  <p:childTnLst>
                                    <p:set>
                                      <p:cBhvr>
                                        <p:cTn id="6112" dur="1" fill="hold">
                                          <p:stCondLst>
                                            <p:cond delay="0"/>
                                          </p:stCondLst>
                                        </p:cTn>
                                        <p:tgtEl>
                                          <p:spTgt spid="690"/>
                                        </p:tgtEl>
                                        <p:attrNameLst>
                                          <p:attrName>style.visibility</p:attrName>
                                        </p:attrNameLst>
                                      </p:cBhvr>
                                      <p:to>
                                        <p:strVal val="visible"/>
                                      </p:to>
                                    </p:set>
                                    <p:animEffect transition="in" filter="fade">
                                      <p:cBhvr>
                                        <p:cTn id="6113" dur="500"/>
                                        <p:tgtEl>
                                          <p:spTgt spid="690"/>
                                        </p:tgtEl>
                                      </p:cBhvr>
                                    </p:animEffect>
                                  </p:childTnLst>
                                </p:cTn>
                              </p:par>
                            </p:childTnLst>
                          </p:cTn>
                        </p:par>
                      </p:childTnLst>
                    </p:cTn>
                  </p:par>
                </p:childTnLst>
              </p:cTn>
              <p:nextCondLst>
                <p:cond evt="onClick" delay="0">
                  <p:tgtEl>
                    <p:spTgt spid="711"/>
                  </p:tgtEl>
                </p:cond>
              </p:nextCondLst>
            </p:seq>
            <p:seq concurrent="1" nextAc="seek">
              <p:cTn id="6114" restart="whenNotActive" fill="hold" evtFilter="cancelBubble" nodeType="interactiveSeq">
                <p:stCondLst>
                  <p:cond evt="onClick" delay="0">
                    <p:tgtEl>
                      <p:spTgt spid="712"/>
                    </p:tgtEl>
                  </p:cond>
                </p:stCondLst>
                <p:endSync evt="end" delay="0">
                  <p:rtn val="all"/>
                </p:endSync>
                <p:childTnLst>
                  <p:par>
                    <p:cTn id="6115" fill="hold">
                      <p:stCondLst>
                        <p:cond delay="0"/>
                      </p:stCondLst>
                      <p:childTnLst>
                        <p:par>
                          <p:cTn id="6116" fill="hold">
                            <p:stCondLst>
                              <p:cond delay="0"/>
                            </p:stCondLst>
                            <p:childTnLst>
                              <p:par>
                                <p:cTn id="6117" presetID="1" presetClass="exit" presetSubtype="0" fill="hold" grpId="1" nodeType="clickEffect">
                                  <p:stCondLst>
                                    <p:cond delay="0"/>
                                  </p:stCondLst>
                                  <p:childTnLst>
                                    <p:set>
                                      <p:cBhvr>
                                        <p:cTn id="6118" dur="1" fill="hold">
                                          <p:stCondLst>
                                            <p:cond delay="0"/>
                                          </p:stCondLst>
                                        </p:cTn>
                                        <p:tgtEl>
                                          <p:spTgt spid="712"/>
                                        </p:tgtEl>
                                        <p:attrNameLst>
                                          <p:attrName>style.visibility</p:attrName>
                                        </p:attrNameLst>
                                      </p:cBhvr>
                                      <p:to>
                                        <p:strVal val="hidden"/>
                                      </p:to>
                                    </p:set>
                                  </p:childTnLst>
                                </p:cTn>
                              </p:par>
                              <p:par>
                                <p:cTn id="6119" presetID="10" presetClass="entr" presetSubtype="0" fill="hold" grpId="11" nodeType="withEffect">
                                  <p:stCondLst>
                                    <p:cond delay="0"/>
                                  </p:stCondLst>
                                  <p:childTnLst>
                                    <p:set>
                                      <p:cBhvr>
                                        <p:cTn id="6120" dur="1" fill="hold">
                                          <p:stCondLst>
                                            <p:cond delay="0"/>
                                          </p:stCondLst>
                                        </p:cTn>
                                        <p:tgtEl>
                                          <p:spTgt spid="690"/>
                                        </p:tgtEl>
                                        <p:attrNameLst>
                                          <p:attrName>style.visibility</p:attrName>
                                        </p:attrNameLst>
                                      </p:cBhvr>
                                      <p:to>
                                        <p:strVal val="visible"/>
                                      </p:to>
                                    </p:set>
                                    <p:animEffect transition="in" filter="fade">
                                      <p:cBhvr>
                                        <p:cTn id="6121" dur="500"/>
                                        <p:tgtEl>
                                          <p:spTgt spid="690"/>
                                        </p:tgtEl>
                                      </p:cBhvr>
                                    </p:animEffect>
                                  </p:childTnLst>
                                </p:cTn>
                              </p:par>
                            </p:childTnLst>
                          </p:cTn>
                        </p:par>
                      </p:childTnLst>
                    </p:cTn>
                  </p:par>
                </p:childTnLst>
              </p:cTn>
              <p:nextCondLst>
                <p:cond evt="onClick" delay="0">
                  <p:tgtEl>
                    <p:spTgt spid="712"/>
                  </p:tgtEl>
                </p:cond>
              </p:nextCondLst>
            </p:seq>
            <p:seq concurrent="1" nextAc="seek">
              <p:cTn id="6122" restart="whenNotActive" fill="hold" evtFilter="cancelBubble" nodeType="interactiveSeq">
                <p:stCondLst>
                  <p:cond evt="onClick" delay="0">
                    <p:tgtEl>
                      <p:spTgt spid="713"/>
                    </p:tgtEl>
                  </p:cond>
                </p:stCondLst>
                <p:endSync evt="end" delay="0">
                  <p:rtn val="all"/>
                </p:endSync>
                <p:childTnLst>
                  <p:par>
                    <p:cTn id="6123" fill="hold">
                      <p:stCondLst>
                        <p:cond delay="0"/>
                      </p:stCondLst>
                      <p:childTnLst>
                        <p:par>
                          <p:cTn id="6124" fill="hold">
                            <p:stCondLst>
                              <p:cond delay="0"/>
                            </p:stCondLst>
                            <p:childTnLst>
                              <p:par>
                                <p:cTn id="6125" presetID="1" presetClass="exit" presetSubtype="0" fill="hold" grpId="0" nodeType="clickEffect">
                                  <p:stCondLst>
                                    <p:cond delay="0"/>
                                  </p:stCondLst>
                                  <p:childTnLst>
                                    <p:set>
                                      <p:cBhvr>
                                        <p:cTn id="6126" dur="1" fill="hold">
                                          <p:stCondLst>
                                            <p:cond delay="0"/>
                                          </p:stCondLst>
                                        </p:cTn>
                                        <p:tgtEl>
                                          <p:spTgt spid="713"/>
                                        </p:tgtEl>
                                        <p:attrNameLst>
                                          <p:attrName>style.visibility</p:attrName>
                                        </p:attrNameLst>
                                      </p:cBhvr>
                                      <p:to>
                                        <p:strVal val="hidden"/>
                                      </p:to>
                                    </p:set>
                                  </p:childTnLst>
                                </p:cTn>
                              </p:par>
                              <p:par>
                                <p:cTn id="6127" presetID="10" presetClass="entr" presetSubtype="0" fill="hold" grpId="10" nodeType="withEffect">
                                  <p:stCondLst>
                                    <p:cond delay="0"/>
                                  </p:stCondLst>
                                  <p:childTnLst>
                                    <p:set>
                                      <p:cBhvr>
                                        <p:cTn id="6128" dur="1" fill="hold">
                                          <p:stCondLst>
                                            <p:cond delay="0"/>
                                          </p:stCondLst>
                                        </p:cTn>
                                        <p:tgtEl>
                                          <p:spTgt spid="690"/>
                                        </p:tgtEl>
                                        <p:attrNameLst>
                                          <p:attrName>style.visibility</p:attrName>
                                        </p:attrNameLst>
                                      </p:cBhvr>
                                      <p:to>
                                        <p:strVal val="visible"/>
                                      </p:to>
                                    </p:set>
                                    <p:animEffect transition="in" filter="fade">
                                      <p:cBhvr>
                                        <p:cTn id="6129" dur="500"/>
                                        <p:tgtEl>
                                          <p:spTgt spid="690"/>
                                        </p:tgtEl>
                                      </p:cBhvr>
                                    </p:animEffect>
                                  </p:childTnLst>
                                </p:cTn>
                              </p:par>
                            </p:childTnLst>
                          </p:cTn>
                        </p:par>
                      </p:childTnLst>
                    </p:cTn>
                  </p:par>
                </p:childTnLst>
              </p:cTn>
              <p:nextCondLst>
                <p:cond evt="onClick" delay="0">
                  <p:tgtEl>
                    <p:spTgt spid="713"/>
                  </p:tgtEl>
                </p:cond>
              </p:nextCondLst>
            </p:seq>
            <p:seq concurrent="1" nextAc="seek">
              <p:cTn id="6130" restart="whenNotActive" fill="hold" evtFilter="cancelBubble" nodeType="interactiveSeq">
                <p:stCondLst>
                  <p:cond evt="onClick" delay="0">
                    <p:tgtEl>
                      <p:spTgt spid="714"/>
                    </p:tgtEl>
                  </p:cond>
                </p:stCondLst>
                <p:endSync evt="end" delay="0">
                  <p:rtn val="all"/>
                </p:endSync>
                <p:childTnLst>
                  <p:par>
                    <p:cTn id="6131" fill="hold">
                      <p:stCondLst>
                        <p:cond delay="0"/>
                      </p:stCondLst>
                      <p:childTnLst>
                        <p:par>
                          <p:cTn id="6132" fill="hold">
                            <p:stCondLst>
                              <p:cond delay="0"/>
                            </p:stCondLst>
                            <p:childTnLst>
                              <p:par>
                                <p:cTn id="6133" presetID="1" presetClass="exit" presetSubtype="0" fill="hold" grpId="1" nodeType="clickEffect">
                                  <p:stCondLst>
                                    <p:cond delay="0"/>
                                  </p:stCondLst>
                                  <p:childTnLst>
                                    <p:set>
                                      <p:cBhvr>
                                        <p:cTn id="6134" dur="1" fill="hold">
                                          <p:stCondLst>
                                            <p:cond delay="0"/>
                                          </p:stCondLst>
                                        </p:cTn>
                                        <p:tgtEl>
                                          <p:spTgt spid="714"/>
                                        </p:tgtEl>
                                        <p:attrNameLst>
                                          <p:attrName>style.visibility</p:attrName>
                                        </p:attrNameLst>
                                      </p:cBhvr>
                                      <p:to>
                                        <p:strVal val="hidden"/>
                                      </p:to>
                                    </p:set>
                                  </p:childTnLst>
                                </p:cTn>
                              </p:par>
                              <p:par>
                                <p:cTn id="6135" presetID="1" presetClass="exit" presetSubtype="0" fill="hold" grpId="1" nodeType="withEffect">
                                  <p:stCondLst>
                                    <p:cond delay="0"/>
                                  </p:stCondLst>
                                  <p:childTnLst>
                                    <p:set>
                                      <p:cBhvr>
                                        <p:cTn id="6136" dur="1" fill="hold">
                                          <p:stCondLst>
                                            <p:cond delay="0"/>
                                          </p:stCondLst>
                                        </p:cTn>
                                        <p:tgtEl>
                                          <p:spTgt spid="687"/>
                                        </p:tgtEl>
                                        <p:attrNameLst>
                                          <p:attrName>style.visibility</p:attrName>
                                        </p:attrNameLst>
                                      </p:cBhvr>
                                      <p:to>
                                        <p:strVal val="hidden"/>
                                      </p:to>
                                    </p:set>
                                  </p:childTnLst>
                                </p:cTn>
                              </p:par>
                              <p:par>
                                <p:cTn id="6137" presetID="10" presetClass="entr" presetSubtype="0" fill="hold" grpId="9" nodeType="withEffect">
                                  <p:stCondLst>
                                    <p:cond delay="0"/>
                                  </p:stCondLst>
                                  <p:childTnLst>
                                    <p:set>
                                      <p:cBhvr>
                                        <p:cTn id="6138" dur="1" fill="hold">
                                          <p:stCondLst>
                                            <p:cond delay="0"/>
                                          </p:stCondLst>
                                        </p:cTn>
                                        <p:tgtEl>
                                          <p:spTgt spid="690"/>
                                        </p:tgtEl>
                                        <p:attrNameLst>
                                          <p:attrName>style.visibility</p:attrName>
                                        </p:attrNameLst>
                                      </p:cBhvr>
                                      <p:to>
                                        <p:strVal val="visible"/>
                                      </p:to>
                                    </p:set>
                                    <p:animEffect transition="in" filter="fade">
                                      <p:cBhvr>
                                        <p:cTn id="6139" dur="500"/>
                                        <p:tgtEl>
                                          <p:spTgt spid="690"/>
                                        </p:tgtEl>
                                      </p:cBhvr>
                                    </p:animEffect>
                                  </p:childTnLst>
                                </p:cTn>
                              </p:par>
                            </p:childTnLst>
                          </p:cTn>
                        </p:par>
                      </p:childTnLst>
                    </p:cTn>
                  </p:par>
                </p:childTnLst>
              </p:cTn>
              <p:nextCondLst>
                <p:cond evt="onClick" delay="0">
                  <p:tgtEl>
                    <p:spTgt spid="714"/>
                  </p:tgtEl>
                </p:cond>
              </p:nextCondLst>
            </p:seq>
            <p:seq concurrent="1" nextAc="seek">
              <p:cTn id="6140" restart="whenNotActive" fill="hold" evtFilter="cancelBubble" nodeType="interactiveSeq">
                <p:stCondLst>
                  <p:cond evt="onClick" delay="0">
                    <p:tgtEl>
                      <p:spTgt spid="715"/>
                    </p:tgtEl>
                  </p:cond>
                </p:stCondLst>
                <p:endSync evt="end" delay="0">
                  <p:rtn val="all"/>
                </p:endSync>
                <p:childTnLst>
                  <p:par>
                    <p:cTn id="6141" fill="hold">
                      <p:stCondLst>
                        <p:cond delay="0"/>
                      </p:stCondLst>
                      <p:childTnLst>
                        <p:par>
                          <p:cTn id="6142" fill="hold">
                            <p:stCondLst>
                              <p:cond delay="0"/>
                            </p:stCondLst>
                            <p:childTnLst>
                              <p:par>
                                <p:cTn id="6143" presetID="1" presetClass="exit" presetSubtype="0" fill="hold" grpId="1" nodeType="clickEffect">
                                  <p:stCondLst>
                                    <p:cond delay="0"/>
                                  </p:stCondLst>
                                  <p:childTnLst>
                                    <p:set>
                                      <p:cBhvr>
                                        <p:cTn id="6144" dur="1" fill="hold">
                                          <p:stCondLst>
                                            <p:cond delay="0"/>
                                          </p:stCondLst>
                                        </p:cTn>
                                        <p:tgtEl>
                                          <p:spTgt spid="715"/>
                                        </p:tgtEl>
                                        <p:attrNameLst>
                                          <p:attrName>style.visibility</p:attrName>
                                        </p:attrNameLst>
                                      </p:cBhvr>
                                      <p:to>
                                        <p:strVal val="hidden"/>
                                      </p:to>
                                    </p:set>
                                  </p:childTnLst>
                                </p:cTn>
                              </p:par>
                              <p:par>
                                <p:cTn id="6145" presetID="1" presetClass="exit" presetSubtype="0" fill="hold" grpId="3" nodeType="withEffect">
                                  <p:stCondLst>
                                    <p:cond delay="0"/>
                                  </p:stCondLst>
                                  <p:childTnLst>
                                    <p:set>
                                      <p:cBhvr>
                                        <p:cTn id="6146" dur="1" fill="hold">
                                          <p:stCondLst>
                                            <p:cond delay="0"/>
                                          </p:stCondLst>
                                        </p:cTn>
                                        <p:tgtEl>
                                          <p:spTgt spid="682"/>
                                        </p:tgtEl>
                                        <p:attrNameLst>
                                          <p:attrName>style.visibility</p:attrName>
                                        </p:attrNameLst>
                                      </p:cBhvr>
                                      <p:to>
                                        <p:strVal val="hidden"/>
                                      </p:to>
                                    </p:set>
                                  </p:childTnLst>
                                </p:cTn>
                              </p:par>
                              <p:par>
                                <p:cTn id="6147" presetID="10" presetClass="entr" presetSubtype="0" fill="hold" grpId="8" nodeType="withEffect">
                                  <p:stCondLst>
                                    <p:cond delay="0"/>
                                  </p:stCondLst>
                                  <p:childTnLst>
                                    <p:set>
                                      <p:cBhvr>
                                        <p:cTn id="6148" dur="1" fill="hold">
                                          <p:stCondLst>
                                            <p:cond delay="0"/>
                                          </p:stCondLst>
                                        </p:cTn>
                                        <p:tgtEl>
                                          <p:spTgt spid="690"/>
                                        </p:tgtEl>
                                        <p:attrNameLst>
                                          <p:attrName>style.visibility</p:attrName>
                                        </p:attrNameLst>
                                      </p:cBhvr>
                                      <p:to>
                                        <p:strVal val="visible"/>
                                      </p:to>
                                    </p:set>
                                    <p:animEffect transition="in" filter="fade">
                                      <p:cBhvr>
                                        <p:cTn id="6149" dur="500"/>
                                        <p:tgtEl>
                                          <p:spTgt spid="690"/>
                                        </p:tgtEl>
                                      </p:cBhvr>
                                    </p:animEffect>
                                  </p:childTnLst>
                                </p:cTn>
                              </p:par>
                            </p:childTnLst>
                          </p:cTn>
                        </p:par>
                      </p:childTnLst>
                    </p:cTn>
                  </p:par>
                </p:childTnLst>
              </p:cTn>
              <p:nextCondLst>
                <p:cond evt="onClick" delay="0">
                  <p:tgtEl>
                    <p:spTgt spid="715"/>
                  </p:tgtEl>
                </p:cond>
              </p:nextCondLst>
            </p:seq>
            <p:seq concurrent="1" nextAc="seek">
              <p:cTn id="6150" restart="whenNotActive" fill="hold" evtFilter="cancelBubble" nodeType="interactiveSeq">
                <p:stCondLst>
                  <p:cond evt="onClick" delay="0">
                    <p:tgtEl>
                      <p:spTgt spid="717"/>
                    </p:tgtEl>
                  </p:cond>
                </p:stCondLst>
                <p:endSync evt="end" delay="0">
                  <p:rtn val="all"/>
                </p:endSync>
                <p:childTnLst>
                  <p:par>
                    <p:cTn id="6151" fill="hold">
                      <p:stCondLst>
                        <p:cond delay="0"/>
                      </p:stCondLst>
                      <p:childTnLst>
                        <p:par>
                          <p:cTn id="6152" fill="hold">
                            <p:stCondLst>
                              <p:cond delay="0"/>
                            </p:stCondLst>
                            <p:childTnLst>
                              <p:par>
                                <p:cTn id="6153" presetID="1" presetClass="entr" presetSubtype="0" fill="hold" grpId="0" nodeType="clickEffect">
                                  <p:stCondLst>
                                    <p:cond delay="0"/>
                                  </p:stCondLst>
                                  <p:childTnLst>
                                    <p:set>
                                      <p:cBhvr>
                                        <p:cTn id="6154" dur="1" fill="hold">
                                          <p:stCondLst>
                                            <p:cond delay="0"/>
                                          </p:stCondLst>
                                        </p:cTn>
                                        <p:tgtEl>
                                          <p:spTgt spid="723"/>
                                        </p:tgtEl>
                                        <p:attrNameLst>
                                          <p:attrName>style.visibility</p:attrName>
                                        </p:attrNameLst>
                                      </p:cBhvr>
                                      <p:to>
                                        <p:strVal val="visible"/>
                                      </p:to>
                                    </p:set>
                                  </p:childTnLst>
                                </p:cTn>
                              </p:par>
                              <p:par>
                                <p:cTn id="6155" presetID="1" presetClass="entr" presetSubtype="0" fill="hold" grpId="4" nodeType="withEffect">
                                  <p:stCondLst>
                                    <p:cond delay="0"/>
                                  </p:stCondLst>
                                  <p:childTnLst>
                                    <p:set>
                                      <p:cBhvr>
                                        <p:cTn id="6156" dur="1" fill="hold">
                                          <p:stCondLst>
                                            <p:cond delay="0"/>
                                          </p:stCondLst>
                                        </p:cTn>
                                        <p:tgtEl>
                                          <p:spTgt spid="681"/>
                                        </p:tgtEl>
                                        <p:attrNameLst>
                                          <p:attrName>style.visibility</p:attrName>
                                        </p:attrNameLst>
                                      </p:cBhvr>
                                      <p:to>
                                        <p:strVal val="visible"/>
                                      </p:to>
                                    </p:set>
                                  </p:childTnLst>
                                </p:cTn>
                              </p:par>
                              <p:par>
                                <p:cTn id="6157" presetID="10" presetClass="exit" presetSubtype="0" fill="hold" grpId="0" nodeType="withEffect">
                                  <p:stCondLst>
                                    <p:cond delay="0"/>
                                  </p:stCondLst>
                                  <p:childTnLst>
                                    <p:animEffect transition="out" filter="fade">
                                      <p:cBhvr>
                                        <p:cTn id="6158" dur="500"/>
                                        <p:tgtEl>
                                          <p:spTgt spid="689"/>
                                        </p:tgtEl>
                                      </p:cBhvr>
                                    </p:animEffect>
                                    <p:set>
                                      <p:cBhvr>
                                        <p:cTn id="6159"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7"/>
                  </p:tgtEl>
                </p:cond>
              </p:nextCondLst>
            </p:seq>
            <p:seq concurrent="1" nextAc="seek">
              <p:cTn id="6160" restart="whenNotActive" fill="hold" evtFilter="cancelBubble" nodeType="interactiveSeq">
                <p:stCondLst>
                  <p:cond evt="onClick" delay="0">
                    <p:tgtEl>
                      <p:spTgt spid="718"/>
                    </p:tgtEl>
                  </p:cond>
                </p:stCondLst>
                <p:endSync evt="end" delay="0">
                  <p:rtn val="all"/>
                </p:endSync>
                <p:childTnLst>
                  <p:par>
                    <p:cTn id="6161" fill="hold">
                      <p:stCondLst>
                        <p:cond delay="0"/>
                      </p:stCondLst>
                      <p:childTnLst>
                        <p:par>
                          <p:cTn id="6162" fill="hold">
                            <p:stCondLst>
                              <p:cond delay="0"/>
                            </p:stCondLst>
                            <p:childTnLst>
                              <p:par>
                                <p:cTn id="6163" presetID="1" presetClass="entr" presetSubtype="0" fill="hold" grpId="0" nodeType="clickEffect">
                                  <p:stCondLst>
                                    <p:cond delay="0"/>
                                  </p:stCondLst>
                                  <p:childTnLst>
                                    <p:set>
                                      <p:cBhvr>
                                        <p:cTn id="6164" dur="1" fill="hold">
                                          <p:stCondLst>
                                            <p:cond delay="0"/>
                                          </p:stCondLst>
                                        </p:cTn>
                                        <p:tgtEl>
                                          <p:spTgt spid="724"/>
                                        </p:tgtEl>
                                        <p:attrNameLst>
                                          <p:attrName>style.visibility</p:attrName>
                                        </p:attrNameLst>
                                      </p:cBhvr>
                                      <p:to>
                                        <p:strVal val="visible"/>
                                      </p:to>
                                    </p:set>
                                  </p:childTnLst>
                                </p:cTn>
                              </p:par>
                              <p:par>
                                <p:cTn id="6165" presetID="10" presetClass="exit" presetSubtype="0" fill="hold" grpId="1" nodeType="withEffect">
                                  <p:stCondLst>
                                    <p:cond delay="0"/>
                                  </p:stCondLst>
                                  <p:childTnLst>
                                    <p:animEffect transition="out" filter="fade">
                                      <p:cBhvr>
                                        <p:cTn id="6166" dur="500"/>
                                        <p:tgtEl>
                                          <p:spTgt spid="689"/>
                                        </p:tgtEl>
                                      </p:cBhvr>
                                    </p:animEffect>
                                    <p:set>
                                      <p:cBhvr>
                                        <p:cTn id="6167"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8"/>
                  </p:tgtEl>
                </p:cond>
              </p:nextCondLst>
            </p:seq>
            <p:seq concurrent="1" nextAc="seek">
              <p:cTn id="6168" restart="whenNotActive" fill="hold" evtFilter="cancelBubble" nodeType="interactiveSeq">
                <p:stCondLst>
                  <p:cond evt="onClick" delay="0">
                    <p:tgtEl>
                      <p:spTgt spid="719"/>
                    </p:tgtEl>
                  </p:cond>
                </p:stCondLst>
                <p:endSync evt="end" delay="0">
                  <p:rtn val="all"/>
                </p:endSync>
                <p:childTnLst>
                  <p:par>
                    <p:cTn id="6169" fill="hold">
                      <p:stCondLst>
                        <p:cond delay="0"/>
                      </p:stCondLst>
                      <p:childTnLst>
                        <p:par>
                          <p:cTn id="6170" fill="hold">
                            <p:stCondLst>
                              <p:cond delay="0"/>
                            </p:stCondLst>
                            <p:childTnLst>
                              <p:par>
                                <p:cTn id="6171" presetID="1" presetClass="entr" presetSubtype="0" fill="hold" grpId="1" nodeType="clickEffect">
                                  <p:stCondLst>
                                    <p:cond delay="0"/>
                                  </p:stCondLst>
                                  <p:childTnLst>
                                    <p:set>
                                      <p:cBhvr>
                                        <p:cTn id="6172" dur="1" fill="hold">
                                          <p:stCondLst>
                                            <p:cond delay="0"/>
                                          </p:stCondLst>
                                        </p:cTn>
                                        <p:tgtEl>
                                          <p:spTgt spid="725"/>
                                        </p:tgtEl>
                                        <p:attrNameLst>
                                          <p:attrName>style.visibility</p:attrName>
                                        </p:attrNameLst>
                                      </p:cBhvr>
                                      <p:to>
                                        <p:strVal val="visible"/>
                                      </p:to>
                                    </p:set>
                                  </p:childTnLst>
                                </p:cTn>
                              </p:par>
                              <p:par>
                                <p:cTn id="6173" presetID="10" presetClass="exit" presetSubtype="0" fill="hold" grpId="2" nodeType="withEffect">
                                  <p:stCondLst>
                                    <p:cond delay="0"/>
                                  </p:stCondLst>
                                  <p:childTnLst>
                                    <p:animEffect transition="out" filter="fade">
                                      <p:cBhvr>
                                        <p:cTn id="6174" dur="500"/>
                                        <p:tgtEl>
                                          <p:spTgt spid="689"/>
                                        </p:tgtEl>
                                      </p:cBhvr>
                                    </p:animEffect>
                                    <p:set>
                                      <p:cBhvr>
                                        <p:cTn id="617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9"/>
                  </p:tgtEl>
                </p:cond>
              </p:nextCondLst>
            </p:seq>
            <p:seq concurrent="1" nextAc="seek">
              <p:cTn id="6176" restart="whenNotActive" fill="hold" evtFilter="cancelBubble" nodeType="interactiveSeq">
                <p:stCondLst>
                  <p:cond evt="onClick" delay="0">
                    <p:tgtEl>
                      <p:spTgt spid="721"/>
                    </p:tgtEl>
                  </p:cond>
                </p:stCondLst>
                <p:endSync evt="end" delay="0">
                  <p:rtn val="all"/>
                </p:endSync>
                <p:childTnLst>
                  <p:par>
                    <p:cTn id="6177" fill="hold">
                      <p:stCondLst>
                        <p:cond delay="0"/>
                      </p:stCondLst>
                      <p:childTnLst>
                        <p:par>
                          <p:cTn id="6178" fill="hold">
                            <p:stCondLst>
                              <p:cond delay="0"/>
                            </p:stCondLst>
                            <p:childTnLst>
                              <p:par>
                                <p:cTn id="6179" presetID="1" presetClass="entr" presetSubtype="0" fill="hold" grpId="0" nodeType="clickEffect">
                                  <p:stCondLst>
                                    <p:cond delay="0"/>
                                  </p:stCondLst>
                                  <p:childTnLst>
                                    <p:set>
                                      <p:cBhvr>
                                        <p:cTn id="6180" dur="1" fill="hold">
                                          <p:stCondLst>
                                            <p:cond delay="0"/>
                                          </p:stCondLst>
                                        </p:cTn>
                                        <p:tgtEl>
                                          <p:spTgt spid="727"/>
                                        </p:tgtEl>
                                        <p:attrNameLst>
                                          <p:attrName>style.visibility</p:attrName>
                                        </p:attrNameLst>
                                      </p:cBhvr>
                                      <p:to>
                                        <p:strVal val="visible"/>
                                      </p:to>
                                    </p:set>
                                  </p:childTnLst>
                                </p:cTn>
                              </p:par>
                              <p:par>
                                <p:cTn id="6181" presetID="1" presetClass="entr" presetSubtype="0" fill="hold" grpId="0" nodeType="withEffect">
                                  <p:stCondLst>
                                    <p:cond delay="0"/>
                                  </p:stCondLst>
                                  <p:childTnLst>
                                    <p:set>
                                      <p:cBhvr>
                                        <p:cTn id="6182" dur="1" fill="hold">
                                          <p:stCondLst>
                                            <p:cond delay="0"/>
                                          </p:stCondLst>
                                        </p:cTn>
                                        <p:tgtEl>
                                          <p:spTgt spid="681"/>
                                        </p:tgtEl>
                                        <p:attrNameLst>
                                          <p:attrName>style.visibility</p:attrName>
                                        </p:attrNameLst>
                                      </p:cBhvr>
                                      <p:to>
                                        <p:strVal val="visible"/>
                                      </p:to>
                                    </p:set>
                                  </p:childTnLst>
                                </p:cTn>
                              </p:par>
                              <p:par>
                                <p:cTn id="6183" presetID="10" presetClass="exit" presetSubtype="0" fill="hold" grpId="3" nodeType="withEffect">
                                  <p:stCondLst>
                                    <p:cond delay="0"/>
                                  </p:stCondLst>
                                  <p:childTnLst>
                                    <p:animEffect transition="out" filter="fade">
                                      <p:cBhvr>
                                        <p:cTn id="6184" dur="500"/>
                                        <p:tgtEl>
                                          <p:spTgt spid="689"/>
                                        </p:tgtEl>
                                      </p:cBhvr>
                                    </p:animEffect>
                                    <p:set>
                                      <p:cBhvr>
                                        <p:cTn id="618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1"/>
                  </p:tgtEl>
                </p:cond>
              </p:nextCondLst>
            </p:seq>
            <p:seq concurrent="1" nextAc="seek">
              <p:cTn id="6186" restart="whenNotActive" fill="hold" evtFilter="cancelBubble" nodeType="interactiveSeq">
                <p:stCondLst>
                  <p:cond evt="onClick" delay="0">
                    <p:tgtEl>
                      <p:spTgt spid="722"/>
                    </p:tgtEl>
                  </p:cond>
                </p:stCondLst>
                <p:endSync evt="end" delay="0">
                  <p:rtn val="all"/>
                </p:endSync>
                <p:childTnLst>
                  <p:par>
                    <p:cTn id="6187" fill="hold">
                      <p:stCondLst>
                        <p:cond delay="0"/>
                      </p:stCondLst>
                      <p:childTnLst>
                        <p:par>
                          <p:cTn id="6188" fill="hold">
                            <p:stCondLst>
                              <p:cond delay="0"/>
                            </p:stCondLst>
                            <p:childTnLst>
                              <p:par>
                                <p:cTn id="6189" presetID="1" presetClass="entr" presetSubtype="0" fill="hold" grpId="0" nodeType="clickEffect">
                                  <p:stCondLst>
                                    <p:cond delay="0"/>
                                  </p:stCondLst>
                                  <p:childTnLst>
                                    <p:set>
                                      <p:cBhvr>
                                        <p:cTn id="6190" dur="1" fill="hold">
                                          <p:stCondLst>
                                            <p:cond delay="0"/>
                                          </p:stCondLst>
                                        </p:cTn>
                                        <p:tgtEl>
                                          <p:spTgt spid="728"/>
                                        </p:tgtEl>
                                        <p:attrNameLst>
                                          <p:attrName>style.visibility</p:attrName>
                                        </p:attrNameLst>
                                      </p:cBhvr>
                                      <p:to>
                                        <p:strVal val="visible"/>
                                      </p:to>
                                    </p:set>
                                  </p:childTnLst>
                                </p:cTn>
                              </p:par>
                              <p:par>
                                <p:cTn id="6191" presetID="1" presetClass="entr" presetSubtype="0" fill="hold" grpId="0" nodeType="withEffect">
                                  <p:stCondLst>
                                    <p:cond delay="0"/>
                                  </p:stCondLst>
                                  <p:childTnLst>
                                    <p:set>
                                      <p:cBhvr>
                                        <p:cTn id="6192" dur="1" fill="hold">
                                          <p:stCondLst>
                                            <p:cond delay="0"/>
                                          </p:stCondLst>
                                        </p:cTn>
                                        <p:tgtEl>
                                          <p:spTgt spid="688"/>
                                        </p:tgtEl>
                                        <p:attrNameLst>
                                          <p:attrName>style.visibility</p:attrName>
                                        </p:attrNameLst>
                                      </p:cBhvr>
                                      <p:to>
                                        <p:strVal val="visible"/>
                                      </p:to>
                                    </p:set>
                                  </p:childTnLst>
                                </p:cTn>
                              </p:par>
                              <p:par>
                                <p:cTn id="6193" presetID="10" presetClass="exit" presetSubtype="0" fill="hold" grpId="4" nodeType="withEffect">
                                  <p:stCondLst>
                                    <p:cond delay="0"/>
                                  </p:stCondLst>
                                  <p:childTnLst>
                                    <p:animEffect transition="out" filter="fade">
                                      <p:cBhvr>
                                        <p:cTn id="6194" dur="500"/>
                                        <p:tgtEl>
                                          <p:spTgt spid="689"/>
                                        </p:tgtEl>
                                      </p:cBhvr>
                                    </p:animEffect>
                                    <p:set>
                                      <p:cBhvr>
                                        <p:cTn id="619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2"/>
                  </p:tgtEl>
                </p:cond>
              </p:nextCondLst>
            </p:seq>
            <p:seq concurrent="1" nextAc="seek">
              <p:cTn id="6196" restart="whenNotActive" fill="hold" evtFilter="cancelBubble" nodeType="interactiveSeq">
                <p:stCondLst>
                  <p:cond evt="onClick" delay="0">
                    <p:tgtEl>
                      <p:spTgt spid="720"/>
                    </p:tgtEl>
                  </p:cond>
                </p:stCondLst>
                <p:endSync evt="end" delay="0">
                  <p:rtn val="all"/>
                </p:endSync>
                <p:childTnLst>
                  <p:par>
                    <p:cTn id="6197" fill="hold">
                      <p:stCondLst>
                        <p:cond delay="0"/>
                      </p:stCondLst>
                      <p:childTnLst>
                        <p:par>
                          <p:cTn id="6198" fill="hold">
                            <p:stCondLst>
                              <p:cond delay="0"/>
                            </p:stCondLst>
                            <p:childTnLst>
                              <p:par>
                                <p:cTn id="6199" presetID="1" presetClass="entr" presetSubtype="0" fill="hold" grpId="0" nodeType="clickEffect">
                                  <p:stCondLst>
                                    <p:cond delay="0"/>
                                  </p:stCondLst>
                                  <p:childTnLst>
                                    <p:set>
                                      <p:cBhvr>
                                        <p:cTn id="6200" dur="1" fill="hold">
                                          <p:stCondLst>
                                            <p:cond delay="0"/>
                                          </p:stCondLst>
                                        </p:cTn>
                                        <p:tgtEl>
                                          <p:spTgt spid="726"/>
                                        </p:tgtEl>
                                        <p:attrNameLst>
                                          <p:attrName>style.visibility</p:attrName>
                                        </p:attrNameLst>
                                      </p:cBhvr>
                                      <p:to>
                                        <p:strVal val="visible"/>
                                      </p:to>
                                    </p:set>
                                  </p:childTnLst>
                                </p:cTn>
                              </p:par>
                              <p:par>
                                <p:cTn id="6201" presetID="1" presetClass="entr" presetSubtype="0" fill="hold" grpId="1" nodeType="withEffect">
                                  <p:stCondLst>
                                    <p:cond delay="0"/>
                                  </p:stCondLst>
                                  <p:childTnLst>
                                    <p:set>
                                      <p:cBhvr>
                                        <p:cTn id="6202" dur="1" fill="hold">
                                          <p:stCondLst>
                                            <p:cond delay="0"/>
                                          </p:stCondLst>
                                        </p:cTn>
                                        <p:tgtEl>
                                          <p:spTgt spid="681"/>
                                        </p:tgtEl>
                                        <p:attrNameLst>
                                          <p:attrName>style.visibility</p:attrName>
                                        </p:attrNameLst>
                                      </p:cBhvr>
                                      <p:to>
                                        <p:strVal val="visible"/>
                                      </p:to>
                                    </p:set>
                                  </p:childTnLst>
                                </p:cTn>
                              </p:par>
                              <p:par>
                                <p:cTn id="6203" presetID="10" presetClass="exit" presetSubtype="0" fill="hold" grpId="5" nodeType="withEffect">
                                  <p:stCondLst>
                                    <p:cond delay="0"/>
                                  </p:stCondLst>
                                  <p:childTnLst>
                                    <p:animEffect transition="out" filter="fade">
                                      <p:cBhvr>
                                        <p:cTn id="6204" dur="500"/>
                                        <p:tgtEl>
                                          <p:spTgt spid="689"/>
                                        </p:tgtEl>
                                      </p:cBhvr>
                                    </p:animEffect>
                                    <p:set>
                                      <p:cBhvr>
                                        <p:cTn id="620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0"/>
                  </p:tgtEl>
                </p:cond>
              </p:nextCondLst>
            </p:seq>
            <p:seq concurrent="1" nextAc="seek">
              <p:cTn id="6206" restart="whenNotActive" fill="hold" evtFilter="cancelBubble" nodeType="interactiveSeq">
                <p:stCondLst>
                  <p:cond evt="onClick" delay="0">
                    <p:tgtEl>
                      <p:spTgt spid="728"/>
                    </p:tgtEl>
                  </p:cond>
                </p:stCondLst>
                <p:endSync evt="end" delay="0">
                  <p:rtn val="all"/>
                </p:endSync>
                <p:childTnLst>
                  <p:par>
                    <p:cTn id="6207" fill="hold">
                      <p:stCondLst>
                        <p:cond delay="0"/>
                      </p:stCondLst>
                      <p:childTnLst>
                        <p:par>
                          <p:cTn id="6208" fill="hold">
                            <p:stCondLst>
                              <p:cond delay="0"/>
                            </p:stCondLst>
                            <p:childTnLst>
                              <p:par>
                                <p:cTn id="6209" presetID="1" presetClass="exit" presetSubtype="0" fill="hold" grpId="1" nodeType="clickEffect">
                                  <p:stCondLst>
                                    <p:cond delay="0"/>
                                  </p:stCondLst>
                                  <p:childTnLst>
                                    <p:set>
                                      <p:cBhvr>
                                        <p:cTn id="6210" dur="1" fill="hold">
                                          <p:stCondLst>
                                            <p:cond delay="0"/>
                                          </p:stCondLst>
                                        </p:cTn>
                                        <p:tgtEl>
                                          <p:spTgt spid="728"/>
                                        </p:tgtEl>
                                        <p:attrNameLst>
                                          <p:attrName>style.visibility</p:attrName>
                                        </p:attrNameLst>
                                      </p:cBhvr>
                                      <p:to>
                                        <p:strVal val="hidden"/>
                                      </p:to>
                                    </p:set>
                                  </p:childTnLst>
                                </p:cTn>
                              </p:par>
                              <p:par>
                                <p:cTn id="6211" presetID="1" presetClass="exit" presetSubtype="0" fill="hold" grpId="1" nodeType="withEffect">
                                  <p:stCondLst>
                                    <p:cond delay="0"/>
                                  </p:stCondLst>
                                  <p:childTnLst>
                                    <p:set>
                                      <p:cBhvr>
                                        <p:cTn id="6212" dur="1" fill="hold">
                                          <p:stCondLst>
                                            <p:cond delay="0"/>
                                          </p:stCondLst>
                                        </p:cTn>
                                        <p:tgtEl>
                                          <p:spTgt spid="688"/>
                                        </p:tgtEl>
                                        <p:attrNameLst>
                                          <p:attrName>style.visibility</p:attrName>
                                        </p:attrNameLst>
                                      </p:cBhvr>
                                      <p:to>
                                        <p:strVal val="hidden"/>
                                      </p:to>
                                    </p:set>
                                  </p:childTnLst>
                                </p:cTn>
                              </p:par>
                              <p:par>
                                <p:cTn id="6213" presetID="10" presetClass="entr" presetSubtype="0" fill="hold" grpId="6" nodeType="withEffect">
                                  <p:stCondLst>
                                    <p:cond delay="0"/>
                                  </p:stCondLst>
                                  <p:childTnLst>
                                    <p:set>
                                      <p:cBhvr>
                                        <p:cTn id="6214" dur="1" fill="hold">
                                          <p:stCondLst>
                                            <p:cond delay="0"/>
                                          </p:stCondLst>
                                        </p:cTn>
                                        <p:tgtEl>
                                          <p:spTgt spid="689"/>
                                        </p:tgtEl>
                                        <p:attrNameLst>
                                          <p:attrName>style.visibility</p:attrName>
                                        </p:attrNameLst>
                                      </p:cBhvr>
                                      <p:to>
                                        <p:strVal val="visible"/>
                                      </p:to>
                                    </p:set>
                                    <p:animEffect transition="in" filter="fade">
                                      <p:cBhvr>
                                        <p:cTn id="6215" dur="500"/>
                                        <p:tgtEl>
                                          <p:spTgt spid="689"/>
                                        </p:tgtEl>
                                      </p:cBhvr>
                                    </p:animEffect>
                                  </p:childTnLst>
                                </p:cTn>
                              </p:par>
                            </p:childTnLst>
                          </p:cTn>
                        </p:par>
                      </p:childTnLst>
                    </p:cTn>
                  </p:par>
                </p:childTnLst>
              </p:cTn>
              <p:nextCondLst>
                <p:cond evt="onClick" delay="0">
                  <p:tgtEl>
                    <p:spTgt spid="728"/>
                  </p:tgtEl>
                </p:cond>
              </p:nextCondLst>
            </p:seq>
            <p:seq concurrent="1" nextAc="seek">
              <p:cTn id="6216" restart="whenNotActive" fill="hold" evtFilter="cancelBubble" nodeType="interactiveSeq">
                <p:stCondLst>
                  <p:cond evt="onClick" delay="0">
                    <p:tgtEl>
                      <p:spTgt spid="723"/>
                    </p:tgtEl>
                  </p:cond>
                </p:stCondLst>
                <p:endSync evt="end" delay="0">
                  <p:rtn val="all"/>
                </p:endSync>
                <p:childTnLst>
                  <p:par>
                    <p:cTn id="6217" fill="hold">
                      <p:stCondLst>
                        <p:cond delay="0"/>
                      </p:stCondLst>
                      <p:childTnLst>
                        <p:par>
                          <p:cTn id="6218" fill="hold">
                            <p:stCondLst>
                              <p:cond delay="0"/>
                            </p:stCondLst>
                            <p:childTnLst>
                              <p:par>
                                <p:cTn id="6219" presetID="1" presetClass="exit" presetSubtype="0" fill="hold" grpId="1" nodeType="clickEffect">
                                  <p:stCondLst>
                                    <p:cond delay="0"/>
                                  </p:stCondLst>
                                  <p:childTnLst>
                                    <p:set>
                                      <p:cBhvr>
                                        <p:cTn id="6220" dur="1" fill="hold">
                                          <p:stCondLst>
                                            <p:cond delay="0"/>
                                          </p:stCondLst>
                                        </p:cTn>
                                        <p:tgtEl>
                                          <p:spTgt spid="723"/>
                                        </p:tgtEl>
                                        <p:attrNameLst>
                                          <p:attrName>style.visibility</p:attrName>
                                        </p:attrNameLst>
                                      </p:cBhvr>
                                      <p:to>
                                        <p:strVal val="hidden"/>
                                      </p:to>
                                    </p:set>
                                  </p:childTnLst>
                                </p:cTn>
                              </p:par>
                              <p:par>
                                <p:cTn id="6221" presetID="1" presetClass="exit" presetSubtype="0" fill="hold" grpId="2" nodeType="withEffect">
                                  <p:stCondLst>
                                    <p:cond delay="0"/>
                                  </p:stCondLst>
                                  <p:childTnLst>
                                    <p:set>
                                      <p:cBhvr>
                                        <p:cTn id="6222" dur="1" fill="hold">
                                          <p:stCondLst>
                                            <p:cond delay="0"/>
                                          </p:stCondLst>
                                        </p:cTn>
                                        <p:tgtEl>
                                          <p:spTgt spid="681"/>
                                        </p:tgtEl>
                                        <p:attrNameLst>
                                          <p:attrName>style.visibility</p:attrName>
                                        </p:attrNameLst>
                                      </p:cBhvr>
                                      <p:to>
                                        <p:strVal val="hidden"/>
                                      </p:to>
                                    </p:set>
                                  </p:childTnLst>
                                </p:cTn>
                              </p:par>
                              <p:par>
                                <p:cTn id="6223" presetID="10" presetClass="entr" presetSubtype="0" fill="hold" grpId="7" nodeType="withEffect">
                                  <p:stCondLst>
                                    <p:cond delay="0"/>
                                  </p:stCondLst>
                                  <p:childTnLst>
                                    <p:set>
                                      <p:cBhvr>
                                        <p:cTn id="6224" dur="1" fill="hold">
                                          <p:stCondLst>
                                            <p:cond delay="0"/>
                                          </p:stCondLst>
                                        </p:cTn>
                                        <p:tgtEl>
                                          <p:spTgt spid="689"/>
                                        </p:tgtEl>
                                        <p:attrNameLst>
                                          <p:attrName>style.visibility</p:attrName>
                                        </p:attrNameLst>
                                      </p:cBhvr>
                                      <p:to>
                                        <p:strVal val="visible"/>
                                      </p:to>
                                    </p:set>
                                    <p:animEffect transition="in" filter="fade">
                                      <p:cBhvr>
                                        <p:cTn id="6225" dur="500"/>
                                        <p:tgtEl>
                                          <p:spTgt spid="689"/>
                                        </p:tgtEl>
                                      </p:cBhvr>
                                    </p:animEffect>
                                  </p:childTnLst>
                                </p:cTn>
                              </p:par>
                            </p:childTnLst>
                          </p:cTn>
                        </p:par>
                      </p:childTnLst>
                    </p:cTn>
                  </p:par>
                </p:childTnLst>
              </p:cTn>
              <p:nextCondLst>
                <p:cond evt="onClick" delay="0">
                  <p:tgtEl>
                    <p:spTgt spid="723"/>
                  </p:tgtEl>
                </p:cond>
              </p:nextCondLst>
            </p:seq>
            <p:seq concurrent="1" nextAc="seek">
              <p:cTn id="6226" restart="whenNotActive" fill="hold" evtFilter="cancelBubble" nodeType="interactiveSeq">
                <p:stCondLst>
                  <p:cond evt="onClick" delay="0">
                    <p:tgtEl>
                      <p:spTgt spid="724"/>
                    </p:tgtEl>
                  </p:cond>
                </p:stCondLst>
                <p:endSync evt="end" delay="0">
                  <p:rtn val="all"/>
                </p:endSync>
                <p:childTnLst>
                  <p:par>
                    <p:cTn id="6227" fill="hold">
                      <p:stCondLst>
                        <p:cond delay="0"/>
                      </p:stCondLst>
                      <p:childTnLst>
                        <p:par>
                          <p:cTn id="6228" fill="hold">
                            <p:stCondLst>
                              <p:cond delay="0"/>
                            </p:stCondLst>
                            <p:childTnLst>
                              <p:par>
                                <p:cTn id="6229" presetID="1" presetClass="exit" presetSubtype="0" fill="hold" grpId="1" nodeType="clickEffect">
                                  <p:stCondLst>
                                    <p:cond delay="0"/>
                                  </p:stCondLst>
                                  <p:childTnLst>
                                    <p:set>
                                      <p:cBhvr>
                                        <p:cTn id="6230" dur="1" fill="hold">
                                          <p:stCondLst>
                                            <p:cond delay="0"/>
                                          </p:stCondLst>
                                        </p:cTn>
                                        <p:tgtEl>
                                          <p:spTgt spid="724"/>
                                        </p:tgtEl>
                                        <p:attrNameLst>
                                          <p:attrName>style.visibility</p:attrName>
                                        </p:attrNameLst>
                                      </p:cBhvr>
                                      <p:to>
                                        <p:strVal val="hidden"/>
                                      </p:to>
                                    </p:set>
                                  </p:childTnLst>
                                </p:cTn>
                              </p:par>
                              <p:par>
                                <p:cTn id="6231" presetID="10" presetClass="entr" presetSubtype="0" fill="hold" grpId="8" nodeType="withEffect">
                                  <p:stCondLst>
                                    <p:cond delay="0"/>
                                  </p:stCondLst>
                                  <p:childTnLst>
                                    <p:set>
                                      <p:cBhvr>
                                        <p:cTn id="6232" dur="1" fill="hold">
                                          <p:stCondLst>
                                            <p:cond delay="0"/>
                                          </p:stCondLst>
                                        </p:cTn>
                                        <p:tgtEl>
                                          <p:spTgt spid="689"/>
                                        </p:tgtEl>
                                        <p:attrNameLst>
                                          <p:attrName>style.visibility</p:attrName>
                                        </p:attrNameLst>
                                      </p:cBhvr>
                                      <p:to>
                                        <p:strVal val="visible"/>
                                      </p:to>
                                    </p:set>
                                    <p:animEffect transition="in" filter="fade">
                                      <p:cBhvr>
                                        <p:cTn id="6233" dur="500"/>
                                        <p:tgtEl>
                                          <p:spTgt spid="689"/>
                                        </p:tgtEl>
                                      </p:cBhvr>
                                    </p:animEffect>
                                  </p:childTnLst>
                                </p:cTn>
                              </p:par>
                            </p:childTnLst>
                          </p:cTn>
                        </p:par>
                      </p:childTnLst>
                    </p:cTn>
                  </p:par>
                </p:childTnLst>
              </p:cTn>
              <p:nextCondLst>
                <p:cond evt="onClick" delay="0">
                  <p:tgtEl>
                    <p:spTgt spid="724"/>
                  </p:tgtEl>
                </p:cond>
              </p:nextCondLst>
            </p:seq>
            <p:seq concurrent="1" nextAc="seek">
              <p:cTn id="6234" restart="whenNotActive" fill="hold" evtFilter="cancelBubble" nodeType="interactiveSeq">
                <p:stCondLst>
                  <p:cond evt="onClick" delay="0">
                    <p:tgtEl>
                      <p:spTgt spid="725"/>
                    </p:tgtEl>
                  </p:cond>
                </p:stCondLst>
                <p:endSync evt="end" delay="0">
                  <p:rtn val="all"/>
                </p:endSync>
                <p:childTnLst>
                  <p:par>
                    <p:cTn id="6235" fill="hold">
                      <p:stCondLst>
                        <p:cond delay="0"/>
                      </p:stCondLst>
                      <p:childTnLst>
                        <p:par>
                          <p:cTn id="6236" fill="hold">
                            <p:stCondLst>
                              <p:cond delay="0"/>
                            </p:stCondLst>
                            <p:childTnLst>
                              <p:par>
                                <p:cTn id="6237" presetID="1" presetClass="exit" presetSubtype="0" fill="hold" grpId="0" nodeType="clickEffect">
                                  <p:stCondLst>
                                    <p:cond delay="0"/>
                                  </p:stCondLst>
                                  <p:childTnLst>
                                    <p:set>
                                      <p:cBhvr>
                                        <p:cTn id="6238" dur="1" fill="hold">
                                          <p:stCondLst>
                                            <p:cond delay="0"/>
                                          </p:stCondLst>
                                        </p:cTn>
                                        <p:tgtEl>
                                          <p:spTgt spid="725"/>
                                        </p:tgtEl>
                                        <p:attrNameLst>
                                          <p:attrName>style.visibility</p:attrName>
                                        </p:attrNameLst>
                                      </p:cBhvr>
                                      <p:to>
                                        <p:strVal val="hidden"/>
                                      </p:to>
                                    </p:set>
                                  </p:childTnLst>
                                </p:cTn>
                              </p:par>
                              <p:par>
                                <p:cTn id="6239" presetID="10" presetClass="entr" presetSubtype="0" fill="hold" grpId="9" nodeType="withEffect">
                                  <p:stCondLst>
                                    <p:cond delay="0"/>
                                  </p:stCondLst>
                                  <p:childTnLst>
                                    <p:set>
                                      <p:cBhvr>
                                        <p:cTn id="6240" dur="1" fill="hold">
                                          <p:stCondLst>
                                            <p:cond delay="0"/>
                                          </p:stCondLst>
                                        </p:cTn>
                                        <p:tgtEl>
                                          <p:spTgt spid="689"/>
                                        </p:tgtEl>
                                        <p:attrNameLst>
                                          <p:attrName>style.visibility</p:attrName>
                                        </p:attrNameLst>
                                      </p:cBhvr>
                                      <p:to>
                                        <p:strVal val="visible"/>
                                      </p:to>
                                    </p:set>
                                    <p:animEffect transition="in" filter="fade">
                                      <p:cBhvr>
                                        <p:cTn id="6241" dur="500"/>
                                        <p:tgtEl>
                                          <p:spTgt spid="689"/>
                                        </p:tgtEl>
                                      </p:cBhvr>
                                    </p:animEffect>
                                  </p:childTnLst>
                                </p:cTn>
                              </p:par>
                            </p:childTnLst>
                          </p:cTn>
                        </p:par>
                      </p:childTnLst>
                    </p:cTn>
                  </p:par>
                </p:childTnLst>
              </p:cTn>
              <p:nextCondLst>
                <p:cond evt="onClick" delay="0">
                  <p:tgtEl>
                    <p:spTgt spid="725"/>
                  </p:tgtEl>
                </p:cond>
              </p:nextCondLst>
            </p:seq>
            <p:seq concurrent="1" nextAc="seek">
              <p:cTn id="6242" restart="whenNotActive" fill="hold" evtFilter="cancelBubble" nodeType="interactiveSeq">
                <p:stCondLst>
                  <p:cond evt="onClick" delay="0">
                    <p:tgtEl>
                      <p:spTgt spid="726"/>
                    </p:tgtEl>
                  </p:cond>
                </p:stCondLst>
                <p:endSync evt="end" delay="0">
                  <p:rtn val="all"/>
                </p:endSync>
                <p:childTnLst>
                  <p:par>
                    <p:cTn id="6243" fill="hold">
                      <p:stCondLst>
                        <p:cond delay="0"/>
                      </p:stCondLst>
                      <p:childTnLst>
                        <p:par>
                          <p:cTn id="6244" fill="hold">
                            <p:stCondLst>
                              <p:cond delay="0"/>
                            </p:stCondLst>
                            <p:childTnLst>
                              <p:par>
                                <p:cTn id="6245" presetID="1" presetClass="exit" presetSubtype="0" fill="hold" grpId="1" nodeType="clickEffect">
                                  <p:stCondLst>
                                    <p:cond delay="0"/>
                                  </p:stCondLst>
                                  <p:childTnLst>
                                    <p:set>
                                      <p:cBhvr>
                                        <p:cTn id="6246" dur="1" fill="hold">
                                          <p:stCondLst>
                                            <p:cond delay="0"/>
                                          </p:stCondLst>
                                        </p:cTn>
                                        <p:tgtEl>
                                          <p:spTgt spid="726"/>
                                        </p:tgtEl>
                                        <p:attrNameLst>
                                          <p:attrName>style.visibility</p:attrName>
                                        </p:attrNameLst>
                                      </p:cBhvr>
                                      <p:to>
                                        <p:strVal val="hidden"/>
                                      </p:to>
                                    </p:set>
                                  </p:childTnLst>
                                </p:cTn>
                              </p:par>
                              <p:par>
                                <p:cTn id="6247" presetID="1" presetClass="exit" presetSubtype="0" fill="hold" grpId="3" nodeType="withEffect">
                                  <p:stCondLst>
                                    <p:cond delay="0"/>
                                  </p:stCondLst>
                                  <p:childTnLst>
                                    <p:set>
                                      <p:cBhvr>
                                        <p:cTn id="6248" dur="1" fill="hold">
                                          <p:stCondLst>
                                            <p:cond delay="0"/>
                                          </p:stCondLst>
                                        </p:cTn>
                                        <p:tgtEl>
                                          <p:spTgt spid="681"/>
                                        </p:tgtEl>
                                        <p:attrNameLst>
                                          <p:attrName>style.visibility</p:attrName>
                                        </p:attrNameLst>
                                      </p:cBhvr>
                                      <p:to>
                                        <p:strVal val="hidden"/>
                                      </p:to>
                                    </p:set>
                                  </p:childTnLst>
                                </p:cTn>
                              </p:par>
                              <p:par>
                                <p:cTn id="6249" presetID="10" presetClass="entr" presetSubtype="0" fill="hold" grpId="10" nodeType="withEffect">
                                  <p:stCondLst>
                                    <p:cond delay="0"/>
                                  </p:stCondLst>
                                  <p:childTnLst>
                                    <p:set>
                                      <p:cBhvr>
                                        <p:cTn id="6250" dur="1" fill="hold">
                                          <p:stCondLst>
                                            <p:cond delay="0"/>
                                          </p:stCondLst>
                                        </p:cTn>
                                        <p:tgtEl>
                                          <p:spTgt spid="689"/>
                                        </p:tgtEl>
                                        <p:attrNameLst>
                                          <p:attrName>style.visibility</p:attrName>
                                        </p:attrNameLst>
                                      </p:cBhvr>
                                      <p:to>
                                        <p:strVal val="visible"/>
                                      </p:to>
                                    </p:set>
                                    <p:animEffect transition="in" filter="fade">
                                      <p:cBhvr>
                                        <p:cTn id="6251" dur="500"/>
                                        <p:tgtEl>
                                          <p:spTgt spid="689"/>
                                        </p:tgtEl>
                                      </p:cBhvr>
                                    </p:animEffect>
                                  </p:childTnLst>
                                </p:cTn>
                              </p:par>
                            </p:childTnLst>
                          </p:cTn>
                        </p:par>
                      </p:childTnLst>
                    </p:cTn>
                  </p:par>
                </p:childTnLst>
              </p:cTn>
              <p:nextCondLst>
                <p:cond evt="onClick" delay="0">
                  <p:tgtEl>
                    <p:spTgt spid="726"/>
                  </p:tgtEl>
                </p:cond>
              </p:nextCondLst>
            </p:seq>
            <p:seq concurrent="1" nextAc="seek">
              <p:cTn id="6252" restart="whenNotActive" fill="hold" evtFilter="cancelBubble" nodeType="interactiveSeq">
                <p:stCondLst>
                  <p:cond evt="onClick" delay="0">
                    <p:tgtEl>
                      <p:spTgt spid="727"/>
                    </p:tgtEl>
                  </p:cond>
                </p:stCondLst>
                <p:endSync evt="end" delay="0">
                  <p:rtn val="all"/>
                </p:endSync>
                <p:childTnLst>
                  <p:par>
                    <p:cTn id="6253" fill="hold">
                      <p:stCondLst>
                        <p:cond delay="0"/>
                      </p:stCondLst>
                      <p:childTnLst>
                        <p:par>
                          <p:cTn id="6254" fill="hold">
                            <p:stCondLst>
                              <p:cond delay="0"/>
                            </p:stCondLst>
                            <p:childTnLst>
                              <p:par>
                                <p:cTn id="6255" presetID="1" presetClass="exit" presetSubtype="0" fill="hold" grpId="1" nodeType="clickEffect">
                                  <p:stCondLst>
                                    <p:cond delay="0"/>
                                  </p:stCondLst>
                                  <p:childTnLst>
                                    <p:set>
                                      <p:cBhvr>
                                        <p:cTn id="6256" dur="1" fill="hold">
                                          <p:stCondLst>
                                            <p:cond delay="0"/>
                                          </p:stCondLst>
                                        </p:cTn>
                                        <p:tgtEl>
                                          <p:spTgt spid="727"/>
                                        </p:tgtEl>
                                        <p:attrNameLst>
                                          <p:attrName>style.visibility</p:attrName>
                                        </p:attrNameLst>
                                      </p:cBhvr>
                                      <p:to>
                                        <p:strVal val="hidden"/>
                                      </p:to>
                                    </p:set>
                                  </p:childTnLst>
                                </p:cTn>
                              </p:par>
                              <p:par>
                                <p:cTn id="6257" presetID="1" presetClass="exit" presetSubtype="0" fill="hold" grpId="5" nodeType="withEffect">
                                  <p:stCondLst>
                                    <p:cond delay="0"/>
                                  </p:stCondLst>
                                  <p:childTnLst>
                                    <p:set>
                                      <p:cBhvr>
                                        <p:cTn id="6258" dur="1" fill="hold">
                                          <p:stCondLst>
                                            <p:cond delay="0"/>
                                          </p:stCondLst>
                                        </p:cTn>
                                        <p:tgtEl>
                                          <p:spTgt spid="681"/>
                                        </p:tgtEl>
                                        <p:attrNameLst>
                                          <p:attrName>style.visibility</p:attrName>
                                        </p:attrNameLst>
                                      </p:cBhvr>
                                      <p:to>
                                        <p:strVal val="hidden"/>
                                      </p:to>
                                    </p:set>
                                  </p:childTnLst>
                                </p:cTn>
                              </p:par>
                              <p:par>
                                <p:cTn id="6259" presetID="10" presetClass="entr" presetSubtype="0" fill="hold" grpId="11" nodeType="withEffect">
                                  <p:stCondLst>
                                    <p:cond delay="0"/>
                                  </p:stCondLst>
                                  <p:childTnLst>
                                    <p:set>
                                      <p:cBhvr>
                                        <p:cTn id="6260" dur="1" fill="hold">
                                          <p:stCondLst>
                                            <p:cond delay="0"/>
                                          </p:stCondLst>
                                        </p:cTn>
                                        <p:tgtEl>
                                          <p:spTgt spid="689"/>
                                        </p:tgtEl>
                                        <p:attrNameLst>
                                          <p:attrName>style.visibility</p:attrName>
                                        </p:attrNameLst>
                                      </p:cBhvr>
                                      <p:to>
                                        <p:strVal val="visible"/>
                                      </p:to>
                                    </p:set>
                                    <p:animEffect transition="in" filter="fade">
                                      <p:cBhvr>
                                        <p:cTn id="6261" dur="500"/>
                                        <p:tgtEl>
                                          <p:spTgt spid="689"/>
                                        </p:tgtEl>
                                      </p:cBhvr>
                                    </p:animEffect>
                                  </p:childTnLst>
                                </p:cTn>
                              </p:par>
                            </p:childTnLst>
                          </p:cTn>
                        </p:par>
                      </p:childTnLst>
                    </p:cTn>
                  </p:par>
                </p:childTnLst>
              </p:cTn>
              <p:nextCondLst>
                <p:cond evt="onClick" delay="0">
                  <p:tgtEl>
                    <p:spTgt spid="727"/>
                  </p:tgtEl>
                </p:cond>
              </p:nextCondLst>
            </p:seq>
          </p:childTnLst>
        </p:cTn>
      </p:par>
    </p:tnLst>
    <p:bldLst>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7" grpId="0" animBg="1"/>
      <p:bldP spid="17" grpId="1" animBg="1"/>
      <p:bldP spid="17" grpId="2" animBg="1"/>
      <p:bldP spid="17" grpId="3" animBg="1"/>
      <p:bldP spid="17" grpId="4" animBg="1"/>
      <p:bldP spid="17" grpId="5" animBg="1"/>
      <p:bldP spid="17" grpId="6" animBg="1"/>
      <p:bldP spid="18" grpId="0" animBg="1"/>
      <p:bldP spid="18" grpId="1" animBg="1"/>
      <p:bldP spid="18" grpId="2" animBg="1"/>
      <p:bldP spid="18" grpId="3" animBg="1"/>
      <p:bldP spid="18" grpId="4" animBg="1"/>
      <p:bldP spid="18" grpId="5" animBg="1"/>
      <p:bldP spid="18" grpId="6" animBg="1"/>
      <p:bldP spid="19" grpId="0" animBg="1"/>
      <p:bldP spid="19" grpId="1" animBg="1"/>
      <p:bldP spid="19" grpId="2" animBg="1"/>
      <p:bldP spid="19" grpId="3" animBg="1"/>
      <p:bldP spid="19" grpId="4" animBg="1"/>
      <p:bldP spid="19" grpId="5" animBg="1"/>
      <p:bldP spid="19" grpId="6" animBg="1"/>
      <p:bldP spid="20" grpId="0" animBg="1"/>
      <p:bldP spid="20" grpId="1" animBg="1"/>
      <p:bldP spid="20" grpId="2" animBg="1"/>
      <p:bldP spid="20" grpId="3" animBg="1"/>
      <p:bldP spid="20" grpId="4" animBg="1"/>
      <p:bldP spid="20" grpId="5" animBg="1"/>
      <p:bldP spid="20" grpId="6" animBg="1"/>
      <p:bldP spid="21" grpId="0" animBg="1"/>
      <p:bldP spid="21" grpId="1" animBg="1"/>
      <p:bldP spid="21" grpId="2" animBg="1"/>
      <p:bldP spid="22" grpId="0" animBg="1"/>
      <p:bldP spid="22" grpId="1" animBg="1"/>
      <p:bldP spid="22" grpId="2" animBg="1"/>
      <p:bldP spid="23" grpId="0" animBg="1"/>
      <p:bldP spid="23" grpId="1" animBg="1"/>
      <p:bldP spid="23" grpId="2" animBg="1"/>
      <p:bldP spid="24" grpId="0" animBg="1"/>
      <p:bldP spid="24" grpId="1" animBg="1"/>
      <p:bldP spid="24" grpId="2" animBg="1"/>
      <p:bldP spid="25" grpId="0" animBg="1"/>
      <p:bldP spid="25" grpId="1" animBg="1"/>
      <p:bldP spid="25" grpId="2" animBg="1"/>
      <p:bldP spid="25" grpId="3" animBg="1"/>
      <p:bldP spid="25" grpId="4" animBg="1"/>
      <p:bldP spid="25" grpId="5" animBg="1"/>
      <p:bldP spid="25" grpId="6" animBg="1"/>
      <p:bldP spid="25" grpId="7" animBg="1"/>
      <p:bldP spid="25" grpId="8" animBg="1"/>
      <p:bldP spid="25" grpId="9" animBg="1"/>
      <p:bldP spid="25" grpId="10" animBg="1"/>
      <p:bldP spid="25" grpId="11" animBg="1"/>
      <p:bldP spid="25" grpId="12" animBg="1"/>
      <p:bldP spid="26" grpId="0" animBg="1"/>
      <p:bldP spid="26" grpId="1" animBg="1"/>
      <p:bldP spid="26" grpId="2" animBg="1"/>
      <p:bldP spid="26" grpId="3" animBg="1"/>
      <p:bldP spid="26" grpId="4" animBg="1"/>
      <p:bldP spid="26" grpId="5" animBg="1"/>
      <p:bldP spid="26" grpId="6" animBg="1"/>
      <p:bldP spid="26" grpId="7" animBg="1"/>
      <p:bldP spid="26" grpId="8" animBg="1"/>
      <p:bldP spid="26" grpId="9" animBg="1"/>
      <p:bldP spid="26" grpId="10" animBg="1"/>
      <p:bldP spid="26" grpId="11" animBg="1"/>
      <p:bldP spid="26" grpId="12" animBg="1"/>
      <p:bldP spid="27" grpId="0" animBg="1"/>
      <p:bldP spid="27" grpId="1" animBg="1"/>
      <p:bldP spid="27" grpId="2" animBg="1"/>
      <p:bldP spid="27" grpId="3" animBg="1"/>
      <p:bldP spid="27" grpId="4" animBg="1"/>
      <p:bldP spid="27" grpId="5" animBg="1"/>
      <p:bldP spid="27" grpId="6" animBg="1"/>
      <p:bldP spid="27" grpId="7" animBg="1"/>
      <p:bldP spid="27" grpId="8" animBg="1"/>
      <p:bldP spid="27" grpId="9" animBg="1"/>
      <p:bldP spid="27" grpId="10" animBg="1"/>
      <p:bldP spid="27" grpId="11" animBg="1"/>
      <p:bldP spid="27" grpId="12" animBg="1"/>
      <p:bldP spid="28" grpId="0" animBg="1"/>
      <p:bldP spid="28" grpId="1" animBg="1"/>
      <p:bldP spid="28" grpId="2" animBg="1"/>
      <p:bldP spid="28" grpId="3" animBg="1"/>
      <p:bldP spid="28" grpId="4" animBg="1"/>
      <p:bldP spid="28" grpId="5" animBg="1"/>
      <p:bldP spid="28" grpId="6" animBg="1"/>
      <p:bldP spid="28" grpId="7" animBg="1"/>
      <p:bldP spid="28" grpId="8" animBg="1"/>
      <p:bldP spid="28" grpId="9" animBg="1"/>
      <p:bldP spid="28" grpId="10" animBg="1"/>
      <p:bldP spid="28" grpId="11" animBg="1"/>
      <p:bldP spid="28" grpId="12" animBg="1"/>
      <p:bldP spid="35" grpId="0" animBg="1"/>
      <p:bldP spid="35" grpId="1" animBg="1"/>
      <p:bldP spid="35" grpId="2" animBg="1"/>
      <p:bldP spid="36" grpId="0" animBg="1"/>
      <p:bldP spid="36" grpId="1" animBg="1"/>
      <p:bldP spid="36" grpId="2" animBg="1"/>
      <p:bldP spid="37" grpId="0" animBg="1"/>
      <p:bldP spid="37" grpId="1" animBg="1"/>
      <p:bldP spid="37" grpId="2" animBg="1"/>
      <p:bldP spid="38" grpId="0" animBg="1"/>
      <p:bldP spid="38" grpId="1" animBg="1"/>
      <p:bldP spid="38" grpId="2" animBg="1"/>
      <p:bldP spid="39" grpId="0" animBg="1"/>
      <p:bldP spid="39" grpId="1" animBg="1"/>
      <p:bldP spid="39" grpId="2" animBg="1"/>
      <p:bldP spid="40" grpId="0" animBg="1"/>
      <p:bldP spid="40" grpId="1" animBg="1"/>
      <p:bldP spid="40" grpId="2" animBg="1"/>
      <p:bldP spid="47" grpId="0" animBg="1"/>
      <p:bldP spid="47" grpId="1" animBg="1"/>
      <p:bldP spid="47" grpId="2" animBg="1"/>
      <p:bldP spid="48" grpId="0" animBg="1"/>
      <p:bldP spid="48" grpId="1" animBg="1"/>
      <p:bldP spid="48" grpId="2" animBg="1"/>
      <p:bldP spid="49" grpId="0" animBg="1"/>
      <p:bldP spid="49" grpId="1" animBg="1"/>
      <p:bldP spid="49" grpId="2" animBg="1"/>
      <p:bldP spid="50" grpId="0" animBg="1"/>
      <p:bldP spid="50" grpId="1" animBg="1"/>
      <p:bldP spid="50" grpId="2" animBg="1"/>
      <p:bldP spid="51" grpId="0" animBg="1"/>
      <p:bldP spid="51" grpId="1" animBg="1"/>
      <p:bldP spid="51" grpId="2" animBg="1"/>
      <p:bldP spid="52" grpId="0" animBg="1"/>
      <p:bldP spid="52" grpId="1" animBg="1"/>
      <p:bldP spid="52" grpId="2" animBg="1"/>
      <p:bldP spid="59" grpId="0" animBg="1"/>
      <p:bldP spid="59" grpId="1" animBg="1"/>
      <p:bldP spid="59" grpId="2" animBg="1"/>
      <p:bldP spid="60" grpId="0" animBg="1"/>
      <p:bldP spid="60" grpId="1" animBg="1"/>
      <p:bldP spid="60" grpId="2" animBg="1"/>
      <p:bldP spid="61" grpId="0" animBg="1"/>
      <p:bldP spid="61" grpId="1" animBg="1"/>
      <p:bldP spid="61" grpId="2" animBg="1"/>
      <p:bldP spid="62" grpId="0" animBg="1"/>
      <p:bldP spid="62" grpId="1" animBg="1"/>
      <p:bldP spid="62" grpId="2" animBg="1"/>
      <p:bldP spid="63" grpId="0" animBg="1"/>
      <p:bldP spid="63" grpId="1" animBg="1"/>
      <p:bldP spid="63" grpId="2" animBg="1"/>
      <p:bldP spid="64" grpId="0" animBg="1"/>
      <p:bldP spid="64" grpId="1" animBg="1"/>
      <p:bldP spid="64" grpId="2" animBg="1"/>
      <p:bldP spid="67" grpId="0" animBg="1"/>
      <p:bldP spid="67" grpId="1" animBg="1"/>
      <p:bldP spid="67" grpId="2" animBg="1"/>
      <p:bldP spid="67" grpId="3" animBg="1"/>
      <p:bldP spid="67" grpId="4" animBg="1"/>
      <p:bldP spid="75" grpId="0" animBg="1"/>
      <p:bldP spid="75" grpId="1" animBg="1"/>
      <p:bldP spid="75" grpId="2" animBg="1"/>
      <p:bldP spid="76" grpId="0" animBg="1"/>
      <p:bldP spid="76" grpId="1" animBg="1"/>
      <p:bldP spid="76" grpId="2" animBg="1"/>
      <p:bldP spid="77" grpId="0" animBg="1"/>
      <p:bldP spid="77" grpId="1" animBg="1"/>
      <p:bldP spid="77" grpId="2" animBg="1"/>
      <p:bldP spid="78" grpId="0" animBg="1"/>
      <p:bldP spid="78" grpId="1" animBg="1"/>
      <p:bldP spid="78" grpId="2" animBg="1"/>
      <p:bldP spid="79" grpId="0" animBg="1"/>
      <p:bldP spid="79" grpId="1" animBg="1"/>
      <p:bldP spid="79" grpId="2" animBg="1"/>
      <p:bldP spid="80" grpId="0" animBg="1"/>
      <p:bldP spid="80" grpId="1" animBg="1"/>
      <p:bldP spid="80" grpId="2" animBg="1"/>
      <p:bldP spid="81" grpId="0" animBg="1"/>
      <p:bldP spid="81" grpId="1" animBg="1"/>
      <p:bldP spid="81" grpId="2" animBg="1"/>
      <p:bldP spid="81" grpId="3" animBg="1"/>
      <p:bldP spid="81" grpId="4" animBg="1"/>
      <p:bldP spid="81" grpId="5" animBg="1"/>
      <p:bldP spid="81" grpId="6" animBg="1"/>
      <p:bldP spid="82" grpId="0" animBg="1"/>
      <p:bldP spid="82" grpId="1" animBg="1"/>
      <p:bldP spid="82" grpId="2" animBg="1"/>
      <p:bldP spid="82" grpId="3" animBg="1"/>
      <p:bldP spid="82" grpId="4" animBg="1"/>
      <p:bldP spid="82" grpId="5" animBg="1"/>
      <p:bldP spid="82" grpId="6" animBg="1"/>
      <p:bldP spid="83" grpId="0" animBg="1"/>
      <p:bldP spid="83" grpId="1" animBg="1"/>
      <p:bldP spid="83" grpId="2" animBg="1"/>
      <p:bldP spid="83" grpId="3" animBg="1"/>
      <p:bldP spid="83" grpId="4" animBg="1"/>
      <p:bldP spid="83" grpId="5" animBg="1"/>
      <p:bldP spid="83" grpId="6" animBg="1"/>
      <p:bldP spid="84" grpId="0" animBg="1"/>
      <p:bldP spid="84" grpId="1" animBg="1"/>
      <p:bldP spid="84" grpId="2" animBg="1"/>
      <p:bldP spid="84" grpId="3" animBg="1"/>
      <p:bldP spid="84" grpId="4" animBg="1"/>
      <p:bldP spid="84" grpId="5" animBg="1"/>
      <p:bldP spid="84" grpId="6" animBg="1"/>
      <p:bldP spid="85" grpId="0" animBg="1"/>
      <p:bldP spid="85" grpId="1" animBg="1"/>
      <p:bldP spid="85" grpId="2" animBg="1"/>
      <p:bldP spid="86" grpId="0" animBg="1"/>
      <p:bldP spid="86" grpId="1" animBg="1"/>
      <p:bldP spid="86" grpId="2" animBg="1"/>
      <p:bldP spid="87" grpId="0" animBg="1"/>
      <p:bldP spid="87" grpId="1" animBg="1"/>
      <p:bldP spid="87" grpId="2" animBg="1"/>
      <p:bldP spid="88" grpId="0" animBg="1"/>
      <p:bldP spid="88" grpId="1" animBg="1"/>
      <p:bldP spid="88" grpId="2" animBg="1"/>
      <p:bldP spid="89" grpId="0" animBg="1"/>
      <p:bldP spid="89" grpId="1" animBg="1"/>
      <p:bldP spid="89" grpId="2" animBg="1"/>
      <p:bldP spid="89" grpId="3" animBg="1"/>
      <p:bldP spid="89" grpId="4" animBg="1"/>
      <p:bldP spid="89" grpId="5" animBg="1"/>
      <p:bldP spid="89" grpId="6" animBg="1"/>
      <p:bldP spid="89" grpId="7" animBg="1"/>
      <p:bldP spid="89" grpId="8" animBg="1"/>
      <p:bldP spid="89" grpId="9" animBg="1"/>
      <p:bldP spid="89" grpId="10" animBg="1"/>
      <p:bldP spid="89" grpId="11" animBg="1"/>
      <p:bldP spid="89" grpId="12" animBg="1"/>
      <p:bldP spid="90" grpId="0" animBg="1"/>
      <p:bldP spid="90" grpId="1" animBg="1"/>
      <p:bldP spid="90" grpId="2" animBg="1"/>
      <p:bldP spid="90" grpId="3" animBg="1"/>
      <p:bldP spid="90" grpId="4" animBg="1"/>
      <p:bldP spid="90" grpId="5" animBg="1"/>
      <p:bldP spid="90" grpId="6" animBg="1"/>
      <p:bldP spid="90" grpId="7" animBg="1"/>
      <p:bldP spid="90" grpId="8" animBg="1"/>
      <p:bldP spid="90" grpId="9" animBg="1"/>
      <p:bldP spid="90" grpId="10" animBg="1"/>
      <p:bldP spid="90" grpId="11" animBg="1"/>
      <p:bldP spid="90" grpId="12" animBg="1"/>
      <p:bldP spid="91" grpId="0" animBg="1"/>
      <p:bldP spid="91" grpId="1" animBg="1"/>
      <p:bldP spid="91" grpId="2" animBg="1"/>
      <p:bldP spid="91" grpId="3" animBg="1"/>
      <p:bldP spid="91" grpId="4" animBg="1"/>
      <p:bldP spid="91" grpId="5" animBg="1"/>
      <p:bldP spid="91" grpId="6" animBg="1"/>
      <p:bldP spid="91" grpId="7" animBg="1"/>
      <p:bldP spid="91" grpId="8" animBg="1"/>
      <p:bldP spid="91" grpId="9" animBg="1"/>
      <p:bldP spid="91" grpId="10" animBg="1"/>
      <p:bldP spid="91" grpId="11" animBg="1"/>
      <p:bldP spid="91" grpId="12" animBg="1"/>
      <p:bldP spid="92" grpId="0" animBg="1"/>
      <p:bldP spid="92" grpId="1" animBg="1"/>
      <p:bldP spid="92" grpId="2" animBg="1"/>
      <p:bldP spid="92" grpId="3" animBg="1"/>
      <p:bldP spid="92" grpId="4" animBg="1"/>
      <p:bldP spid="92" grpId="5" animBg="1"/>
      <p:bldP spid="92" grpId="6" animBg="1"/>
      <p:bldP spid="92" grpId="7" animBg="1"/>
      <p:bldP spid="92" grpId="8" animBg="1"/>
      <p:bldP spid="92" grpId="9" animBg="1"/>
      <p:bldP spid="92" grpId="10" animBg="1"/>
      <p:bldP spid="92" grpId="11" animBg="1"/>
      <p:bldP spid="92" grpId="12" animBg="1"/>
      <p:bldP spid="99" grpId="0" animBg="1"/>
      <p:bldP spid="99" grpId="1" animBg="1"/>
      <p:bldP spid="99" grpId="2" animBg="1"/>
      <p:bldP spid="100" grpId="0" animBg="1"/>
      <p:bldP spid="100" grpId="1" animBg="1"/>
      <p:bldP spid="100" grpId="2" animBg="1"/>
      <p:bldP spid="101" grpId="0" animBg="1"/>
      <p:bldP spid="101" grpId="1" animBg="1"/>
      <p:bldP spid="101" grpId="2" animBg="1"/>
      <p:bldP spid="102" grpId="0" animBg="1"/>
      <p:bldP spid="102" grpId="1" animBg="1"/>
      <p:bldP spid="102" grpId="2" animBg="1"/>
      <p:bldP spid="103" grpId="0" animBg="1"/>
      <p:bldP spid="103" grpId="1" animBg="1"/>
      <p:bldP spid="103" grpId="2" animBg="1"/>
      <p:bldP spid="104" grpId="0" animBg="1"/>
      <p:bldP spid="104" grpId="1" animBg="1"/>
      <p:bldP spid="104" grpId="2" animBg="1"/>
      <p:bldP spid="111" grpId="0" animBg="1"/>
      <p:bldP spid="111" grpId="1" animBg="1"/>
      <p:bldP spid="111" grpId="2" animBg="1"/>
      <p:bldP spid="112" grpId="0" animBg="1"/>
      <p:bldP spid="112" grpId="1" animBg="1"/>
      <p:bldP spid="112" grpId="2" animBg="1"/>
      <p:bldP spid="113" grpId="0" animBg="1"/>
      <p:bldP spid="113" grpId="1" animBg="1"/>
      <p:bldP spid="113" grpId="2" animBg="1"/>
      <p:bldP spid="114" grpId="0" animBg="1"/>
      <p:bldP spid="114" grpId="1" animBg="1"/>
      <p:bldP spid="114" grpId="2" animBg="1"/>
      <p:bldP spid="115" grpId="0" animBg="1"/>
      <p:bldP spid="115" grpId="1" animBg="1"/>
      <p:bldP spid="115" grpId="2" animBg="1"/>
      <p:bldP spid="116" grpId="0" animBg="1"/>
      <p:bldP spid="116" grpId="1" animBg="1"/>
      <p:bldP spid="116" grpId="2" animBg="1"/>
      <p:bldP spid="123" grpId="0" animBg="1"/>
      <p:bldP spid="123" grpId="1" animBg="1"/>
      <p:bldP spid="123" grpId="2" animBg="1"/>
      <p:bldP spid="124" grpId="0" animBg="1"/>
      <p:bldP spid="124" grpId="1" animBg="1"/>
      <p:bldP spid="124" grpId="2" animBg="1"/>
      <p:bldP spid="125" grpId="0" animBg="1"/>
      <p:bldP spid="125" grpId="1" animBg="1"/>
      <p:bldP spid="125" grpId="2" animBg="1"/>
      <p:bldP spid="126" grpId="0" animBg="1"/>
      <p:bldP spid="126" grpId="1" animBg="1"/>
      <p:bldP spid="126" grpId="2" animBg="1"/>
      <p:bldP spid="127" grpId="0" animBg="1"/>
      <p:bldP spid="127" grpId="1" animBg="1"/>
      <p:bldP spid="127" grpId="2" animBg="1"/>
      <p:bldP spid="128" grpId="0" animBg="1"/>
      <p:bldP spid="128" grpId="1" animBg="1"/>
      <p:bldP spid="128" grpId="2" animBg="1"/>
      <p:bldP spid="135" grpId="0" animBg="1"/>
      <p:bldP spid="135" grpId="1" animBg="1"/>
      <p:bldP spid="135" grpId="2" animBg="1"/>
      <p:bldP spid="136" grpId="0" animBg="1"/>
      <p:bldP spid="136" grpId="1" animBg="1"/>
      <p:bldP spid="136" grpId="2" animBg="1"/>
      <p:bldP spid="137" grpId="0" animBg="1"/>
      <p:bldP spid="137" grpId="1" animBg="1"/>
      <p:bldP spid="137" grpId="2" animBg="1"/>
      <p:bldP spid="138" grpId="0" animBg="1"/>
      <p:bldP spid="138" grpId="1" animBg="1"/>
      <p:bldP spid="138" grpId="2" animBg="1"/>
      <p:bldP spid="139" grpId="0" animBg="1"/>
      <p:bldP spid="139" grpId="1" animBg="1"/>
      <p:bldP spid="139" grpId="2" animBg="1"/>
      <p:bldP spid="140" grpId="0" animBg="1"/>
      <p:bldP spid="140" grpId="1" animBg="1"/>
      <p:bldP spid="140" grpId="2" animBg="1"/>
      <p:bldP spid="141" grpId="0" animBg="1"/>
      <p:bldP spid="141" grpId="1" animBg="1"/>
      <p:bldP spid="141" grpId="2" animBg="1"/>
      <p:bldP spid="141" grpId="3" animBg="1"/>
      <p:bldP spid="141" grpId="4" animBg="1"/>
      <p:bldP spid="141" grpId="5" animBg="1"/>
      <p:bldP spid="141" grpId="6" animBg="1"/>
      <p:bldP spid="142" grpId="0" animBg="1"/>
      <p:bldP spid="142" grpId="1" animBg="1"/>
      <p:bldP spid="142" grpId="2" animBg="1"/>
      <p:bldP spid="142" grpId="3" animBg="1"/>
      <p:bldP spid="142" grpId="4" animBg="1"/>
      <p:bldP spid="142" grpId="5" animBg="1"/>
      <p:bldP spid="142" grpId="6" animBg="1"/>
      <p:bldP spid="143" grpId="0" animBg="1"/>
      <p:bldP spid="143" grpId="1" animBg="1"/>
      <p:bldP spid="143" grpId="2" animBg="1"/>
      <p:bldP spid="143" grpId="3" animBg="1"/>
      <p:bldP spid="143" grpId="4" animBg="1"/>
      <p:bldP spid="143" grpId="5" animBg="1"/>
      <p:bldP spid="143" grpId="6" animBg="1"/>
      <p:bldP spid="144" grpId="0" animBg="1"/>
      <p:bldP spid="144" grpId="1" animBg="1"/>
      <p:bldP spid="144" grpId="2" animBg="1"/>
      <p:bldP spid="144" grpId="3" animBg="1"/>
      <p:bldP spid="144" grpId="4" animBg="1"/>
      <p:bldP spid="144" grpId="5" animBg="1"/>
      <p:bldP spid="144" grpId="6" animBg="1"/>
      <p:bldP spid="145" grpId="0" animBg="1"/>
      <p:bldP spid="145" grpId="1" animBg="1"/>
      <p:bldP spid="145" grpId="2" animBg="1"/>
      <p:bldP spid="146" grpId="0" animBg="1"/>
      <p:bldP spid="146" grpId="1" animBg="1"/>
      <p:bldP spid="146" grpId="2" animBg="1"/>
      <p:bldP spid="147" grpId="0" animBg="1"/>
      <p:bldP spid="147" grpId="1" animBg="1"/>
      <p:bldP spid="147" grpId="2" animBg="1"/>
      <p:bldP spid="148" grpId="0" animBg="1"/>
      <p:bldP spid="148" grpId="1" animBg="1"/>
      <p:bldP spid="148" grpId="2" animBg="1"/>
      <p:bldP spid="149" grpId="0" animBg="1"/>
      <p:bldP spid="149" grpId="1" animBg="1"/>
      <p:bldP spid="149" grpId="2" animBg="1"/>
      <p:bldP spid="149" grpId="3" animBg="1"/>
      <p:bldP spid="149" grpId="4" animBg="1"/>
      <p:bldP spid="149" grpId="5" animBg="1"/>
      <p:bldP spid="149" grpId="6" animBg="1"/>
      <p:bldP spid="149" grpId="7" animBg="1"/>
      <p:bldP spid="149" grpId="8" animBg="1"/>
      <p:bldP spid="149" grpId="9" animBg="1"/>
      <p:bldP spid="149" grpId="10" animBg="1"/>
      <p:bldP spid="149" grpId="11" animBg="1"/>
      <p:bldP spid="149" grpId="12" animBg="1"/>
      <p:bldP spid="150" grpId="0" animBg="1"/>
      <p:bldP spid="150" grpId="1" animBg="1"/>
      <p:bldP spid="150" grpId="2" animBg="1"/>
      <p:bldP spid="150" grpId="3" animBg="1"/>
      <p:bldP spid="150" grpId="4" animBg="1"/>
      <p:bldP spid="150" grpId="5" animBg="1"/>
      <p:bldP spid="150" grpId="6" animBg="1"/>
      <p:bldP spid="150" grpId="7" animBg="1"/>
      <p:bldP spid="150" grpId="8" animBg="1"/>
      <p:bldP spid="150" grpId="9" animBg="1"/>
      <p:bldP spid="150" grpId="10" animBg="1"/>
      <p:bldP spid="150" grpId="11" animBg="1"/>
      <p:bldP spid="150" grpId="12" animBg="1"/>
      <p:bldP spid="151" grpId="0" animBg="1"/>
      <p:bldP spid="151" grpId="1" animBg="1"/>
      <p:bldP spid="151" grpId="2" animBg="1"/>
      <p:bldP spid="151" grpId="3" animBg="1"/>
      <p:bldP spid="151" grpId="4" animBg="1"/>
      <p:bldP spid="151" grpId="5" animBg="1"/>
      <p:bldP spid="151" grpId="6" animBg="1"/>
      <p:bldP spid="151" grpId="7" animBg="1"/>
      <p:bldP spid="151" grpId="8" animBg="1"/>
      <p:bldP spid="151" grpId="9" animBg="1"/>
      <p:bldP spid="151" grpId="10" animBg="1"/>
      <p:bldP spid="151" grpId="11" animBg="1"/>
      <p:bldP spid="151" grpId="12" animBg="1"/>
      <p:bldP spid="152" grpId="0" animBg="1"/>
      <p:bldP spid="152" grpId="1" animBg="1"/>
      <p:bldP spid="152" grpId="2" animBg="1"/>
      <p:bldP spid="152" grpId="3" animBg="1"/>
      <p:bldP spid="152" grpId="4" animBg="1"/>
      <p:bldP spid="152" grpId="5" animBg="1"/>
      <p:bldP spid="152" grpId="6" animBg="1"/>
      <p:bldP spid="152" grpId="7" animBg="1"/>
      <p:bldP spid="152" grpId="8" animBg="1"/>
      <p:bldP spid="152" grpId="9" animBg="1"/>
      <p:bldP spid="152" grpId="10" animBg="1"/>
      <p:bldP spid="152" grpId="11" animBg="1"/>
      <p:bldP spid="152" grpId="12" animBg="1"/>
      <p:bldP spid="159" grpId="0" animBg="1"/>
      <p:bldP spid="159" grpId="1" animBg="1"/>
      <p:bldP spid="159" grpId="2" animBg="1"/>
      <p:bldP spid="160" grpId="0" animBg="1"/>
      <p:bldP spid="160" grpId="1" animBg="1"/>
      <p:bldP spid="160" grpId="2" animBg="1"/>
      <p:bldP spid="161" grpId="0" animBg="1"/>
      <p:bldP spid="161" grpId="1" animBg="1"/>
      <p:bldP spid="161" grpId="2" animBg="1"/>
      <p:bldP spid="162" grpId="0" animBg="1"/>
      <p:bldP spid="162" grpId="1" animBg="1"/>
      <p:bldP spid="162" grpId="2" animBg="1"/>
      <p:bldP spid="163" grpId="0" animBg="1"/>
      <p:bldP spid="163" grpId="1" animBg="1"/>
      <p:bldP spid="163" grpId="2" animBg="1"/>
      <p:bldP spid="164" grpId="0" animBg="1"/>
      <p:bldP spid="164" grpId="1" animBg="1"/>
      <p:bldP spid="164" grpId="2" animBg="1"/>
      <p:bldP spid="171" grpId="0" animBg="1"/>
      <p:bldP spid="171" grpId="1" animBg="1"/>
      <p:bldP spid="171" grpId="2" animBg="1"/>
      <p:bldP spid="172" grpId="0" animBg="1"/>
      <p:bldP spid="172" grpId="1" animBg="1"/>
      <p:bldP spid="172" grpId="2" animBg="1"/>
      <p:bldP spid="173" grpId="0" animBg="1"/>
      <p:bldP spid="173" grpId="1" animBg="1"/>
      <p:bldP spid="173" grpId="2" animBg="1"/>
      <p:bldP spid="174" grpId="0" animBg="1"/>
      <p:bldP spid="174" grpId="1" animBg="1"/>
      <p:bldP spid="174" grpId="2" animBg="1"/>
      <p:bldP spid="175" grpId="0" animBg="1"/>
      <p:bldP spid="175" grpId="1" animBg="1"/>
      <p:bldP spid="175" grpId="2" animBg="1"/>
      <p:bldP spid="176" grpId="0" animBg="1"/>
      <p:bldP spid="176" grpId="1" animBg="1"/>
      <p:bldP spid="176" grpId="2" animBg="1"/>
      <p:bldP spid="183" grpId="0" animBg="1"/>
      <p:bldP spid="183" grpId="1" animBg="1"/>
      <p:bldP spid="183" grpId="2" animBg="1"/>
      <p:bldP spid="184" grpId="0" animBg="1"/>
      <p:bldP spid="184" grpId="1" animBg="1"/>
      <p:bldP spid="184" grpId="2" animBg="1"/>
      <p:bldP spid="185" grpId="0" animBg="1"/>
      <p:bldP spid="185" grpId="1" animBg="1"/>
      <p:bldP spid="185" grpId="2" animBg="1"/>
      <p:bldP spid="186" grpId="0" animBg="1"/>
      <p:bldP spid="186" grpId="1" animBg="1"/>
      <p:bldP spid="186" grpId="2" animBg="1"/>
      <p:bldP spid="187" grpId="0" animBg="1"/>
      <p:bldP spid="187" grpId="1" animBg="1"/>
      <p:bldP spid="187" grpId="2" animBg="1"/>
      <p:bldP spid="188" grpId="0" animBg="1"/>
      <p:bldP spid="188" grpId="1" animBg="1"/>
      <p:bldP spid="188" grpId="2" animBg="1"/>
      <p:bldP spid="195" grpId="0" animBg="1"/>
      <p:bldP spid="195" grpId="1" animBg="1"/>
      <p:bldP spid="195" grpId="2" animBg="1"/>
      <p:bldP spid="196" grpId="0" animBg="1"/>
      <p:bldP spid="196" grpId="1" animBg="1"/>
      <p:bldP spid="196" grpId="2" animBg="1"/>
      <p:bldP spid="197" grpId="0" animBg="1"/>
      <p:bldP spid="197" grpId="1" animBg="1"/>
      <p:bldP spid="197" grpId="2" animBg="1"/>
      <p:bldP spid="198" grpId="0" animBg="1"/>
      <p:bldP spid="198" grpId="1" animBg="1"/>
      <p:bldP spid="198" grpId="2" animBg="1"/>
      <p:bldP spid="199" grpId="0" animBg="1"/>
      <p:bldP spid="199" grpId="1" animBg="1"/>
      <p:bldP spid="199" grpId="2" animBg="1"/>
      <p:bldP spid="200" grpId="0" animBg="1"/>
      <p:bldP spid="200" grpId="1" animBg="1"/>
      <p:bldP spid="200" grpId="2" animBg="1"/>
      <p:bldP spid="201" grpId="0" animBg="1"/>
      <p:bldP spid="201" grpId="1" animBg="1"/>
      <p:bldP spid="201" grpId="2" animBg="1"/>
      <p:bldP spid="201" grpId="3" animBg="1"/>
      <p:bldP spid="201" grpId="4" animBg="1"/>
      <p:bldP spid="201" grpId="5" animBg="1"/>
      <p:bldP spid="201" grpId="6" animBg="1"/>
      <p:bldP spid="202" grpId="0" animBg="1"/>
      <p:bldP spid="202" grpId="1" animBg="1"/>
      <p:bldP spid="202" grpId="2" animBg="1"/>
      <p:bldP spid="202" grpId="3" animBg="1"/>
      <p:bldP spid="202" grpId="4" animBg="1"/>
      <p:bldP spid="202" grpId="5" animBg="1"/>
      <p:bldP spid="202" grpId="6" animBg="1"/>
      <p:bldP spid="203" grpId="0" animBg="1"/>
      <p:bldP spid="203" grpId="1" animBg="1"/>
      <p:bldP spid="203" grpId="2" animBg="1"/>
      <p:bldP spid="203" grpId="3" animBg="1"/>
      <p:bldP spid="203" grpId="4" animBg="1"/>
      <p:bldP spid="203" grpId="5" animBg="1"/>
      <p:bldP spid="203" grpId="6" animBg="1"/>
      <p:bldP spid="204" grpId="0" animBg="1"/>
      <p:bldP spid="204" grpId="1" animBg="1"/>
      <p:bldP spid="204" grpId="2" animBg="1"/>
      <p:bldP spid="204" grpId="3" animBg="1"/>
      <p:bldP spid="204" grpId="4" animBg="1"/>
      <p:bldP spid="204" grpId="5" animBg="1"/>
      <p:bldP spid="204" grpId="6" animBg="1"/>
      <p:bldP spid="205" grpId="0" animBg="1"/>
      <p:bldP spid="205" grpId="1" animBg="1"/>
      <p:bldP spid="205" grpId="2" animBg="1"/>
      <p:bldP spid="206" grpId="0" animBg="1"/>
      <p:bldP spid="206" grpId="1" animBg="1"/>
      <p:bldP spid="206" grpId="2" animBg="1"/>
      <p:bldP spid="207" grpId="0" animBg="1"/>
      <p:bldP spid="207" grpId="1" animBg="1"/>
      <p:bldP spid="207" grpId="2" animBg="1"/>
      <p:bldP spid="208" grpId="0" animBg="1"/>
      <p:bldP spid="208" grpId="1" animBg="1"/>
      <p:bldP spid="208" grpId="2" animBg="1"/>
      <p:bldP spid="209" grpId="0" animBg="1"/>
      <p:bldP spid="209" grpId="1" animBg="1"/>
      <p:bldP spid="209" grpId="2" animBg="1"/>
      <p:bldP spid="209" grpId="3" animBg="1"/>
      <p:bldP spid="209" grpId="4" animBg="1"/>
      <p:bldP spid="209" grpId="5" animBg="1"/>
      <p:bldP spid="209" grpId="6" animBg="1"/>
      <p:bldP spid="209" grpId="7" animBg="1"/>
      <p:bldP spid="209" grpId="8" animBg="1"/>
      <p:bldP spid="209" grpId="9" animBg="1"/>
      <p:bldP spid="209" grpId="10" animBg="1"/>
      <p:bldP spid="209" grpId="11" animBg="1"/>
      <p:bldP spid="209" grpId="12" animBg="1"/>
      <p:bldP spid="210" grpId="0" animBg="1"/>
      <p:bldP spid="210" grpId="1" animBg="1"/>
      <p:bldP spid="210" grpId="2" animBg="1"/>
      <p:bldP spid="210" grpId="3" animBg="1"/>
      <p:bldP spid="210" grpId="4" animBg="1"/>
      <p:bldP spid="210" grpId="5" animBg="1"/>
      <p:bldP spid="210" grpId="6" animBg="1"/>
      <p:bldP spid="210" grpId="7" animBg="1"/>
      <p:bldP spid="210" grpId="8" animBg="1"/>
      <p:bldP spid="210" grpId="9" animBg="1"/>
      <p:bldP spid="210" grpId="10" animBg="1"/>
      <p:bldP spid="210" grpId="11" animBg="1"/>
      <p:bldP spid="210" grpId="12" animBg="1"/>
      <p:bldP spid="211" grpId="0" animBg="1"/>
      <p:bldP spid="211" grpId="1" animBg="1"/>
      <p:bldP spid="211" grpId="2" animBg="1"/>
      <p:bldP spid="211" grpId="3" animBg="1"/>
      <p:bldP spid="211" grpId="4" animBg="1"/>
      <p:bldP spid="211" grpId="5" animBg="1"/>
      <p:bldP spid="211" grpId="6" animBg="1"/>
      <p:bldP spid="211" grpId="7" animBg="1"/>
      <p:bldP spid="211" grpId="8" animBg="1"/>
      <p:bldP spid="211" grpId="9" animBg="1"/>
      <p:bldP spid="211" grpId="10" animBg="1"/>
      <p:bldP spid="211" grpId="11" animBg="1"/>
      <p:bldP spid="211" grpId="12" animBg="1"/>
      <p:bldP spid="212" grpId="0" animBg="1"/>
      <p:bldP spid="212" grpId="1" animBg="1"/>
      <p:bldP spid="212" grpId="2" animBg="1"/>
      <p:bldP spid="212" grpId="3" animBg="1"/>
      <p:bldP spid="212" grpId="4" animBg="1"/>
      <p:bldP spid="212" grpId="5" animBg="1"/>
      <p:bldP spid="212" grpId="6" animBg="1"/>
      <p:bldP spid="212" grpId="7" animBg="1"/>
      <p:bldP spid="212" grpId="8" animBg="1"/>
      <p:bldP spid="212" grpId="9" animBg="1"/>
      <p:bldP spid="212" grpId="10" animBg="1"/>
      <p:bldP spid="212" grpId="11" animBg="1"/>
      <p:bldP spid="212" grpId="12" animBg="1"/>
      <p:bldP spid="219" grpId="0" animBg="1"/>
      <p:bldP spid="219" grpId="1" animBg="1"/>
      <p:bldP spid="219" grpId="2" animBg="1"/>
      <p:bldP spid="220" grpId="0" animBg="1"/>
      <p:bldP spid="220" grpId="1" animBg="1"/>
      <p:bldP spid="220" grpId="2" animBg="1"/>
      <p:bldP spid="221" grpId="0" animBg="1"/>
      <p:bldP spid="221" grpId="1" animBg="1"/>
      <p:bldP spid="221" grpId="2" animBg="1"/>
      <p:bldP spid="222" grpId="0" animBg="1"/>
      <p:bldP spid="222" grpId="1" animBg="1"/>
      <p:bldP spid="222" grpId="2" animBg="1"/>
      <p:bldP spid="223" grpId="0" animBg="1"/>
      <p:bldP spid="223" grpId="1" animBg="1"/>
      <p:bldP spid="223" grpId="2" animBg="1"/>
      <p:bldP spid="224" grpId="0" animBg="1"/>
      <p:bldP spid="224" grpId="1" animBg="1"/>
      <p:bldP spid="224" grpId="2" animBg="1"/>
      <p:bldP spid="231" grpId="0" animBg="1"/>
      <p:bldP spid="231" grpId="1" animBg="1"/>
      <p:bldP spid="231" grpId="2" animBg="1"/>
      <p:bldP spid="232" grpId="0" animBg="1"/>
      <p:bldP spid="232" grpId="1" animBg="1"/>
      <p:bldP spid="232" grpId="2" animBg="1"/>
      <p:bldP spid="233" grpId="0" animBg="1"/>
      <p:bldP spid="233" grpId="1" animBg="1"/>
      <p:bldP spid="233" grpId="2" animBg="1"/>
      <p:bldP spid="234" grpId="0" animBg="1"/>
      <p:bldP spid="234" grpId="1" animBg="1"/>
      <p:bldP spid="234" grpId="2" animBg="1"/>
      <p:bldP spid="235" grpId="0" animBg="1"/>
      <p:bldP spid="235" grpId="1" animBg="1"/>
      <p:bldP spid="235" grpId="2" animBg="1"/>
      <p:bldP spid="236" grpId="0" animBg="1"/>
      <p:bldP spid="236" grpId="1" animBg="1"/>
      <p:bldP spid="236" grpId="2" animBg="1"/>
      <p:bldP spid="243" grpId="0" animBg="1"/>
      <p:bldP spid="243" grpId="1" animBg="1"/>
      <p:bldP spid="243" grpId="2" animBg="1"/>
      <p:bldP spid="244" grpId="0" animBg="1"/>
      <p:bldP spid="244" grpId="1" animBg="1"/>
      <p:bldP spid="244" grpId="2" animBg="1"/>
      <p:bldP spid="245" grpId="0" animBg="1"/>
      <p:bldP spid="245" grpId="1" animBg="1"/>
      <p:bldP spid="245" grpId="2" animBg="1"/>
      <p:bldP spid="246" grpId="0" animBg="1"/>
      <p:bldP spid="246" grpId="1" animBg="1"/>
      <p:bldP spid="246" grpId="2" animBg="1"/>
      <p:bldP spid="247" grpId="0" animBg="1"/>
      <p:bldP spid="247" grpId="1" animBg="1"/>
      <p:bldP spid="247" grpId="2" animBg="1"/>
      <p:bldP spid="248" grpId="0" animBg="1"/>
      <p:bldP spid="248" grpId="1" animBg="1"/>
      <p:bldP spid="248" grpId="2" animBg="1"/>
      <p:bldP spid="255" grpId="0" animBg="1"/>
      <p:bldP spid="255" grpId="1" animBg="1"/>
      <p:bldP spid="255" grpId="2" animBg="1"/>
      <p:bldP spid="256" grpId="0" animBg="1"/>
      <p:bldP spid="256" grpId="1" animBg="1"/>
      <p:bldP spid="256" grpId="2" animBg="1"/>
      <p:bldP spid="257" grpId="0" animBg="1"/>
      <p:bldP spid="257" grpId="1" animBg="1"/>
      <p:bldP spid="257" grpId="2" animBg="1"/>
      <p:bldP spid="258" grpId="0" animBg="1"/>
      <p:bldP spid="258" grpId="1" animBg="1"/>
      <p:bldP spid="258" grpId="2" animBg="1"/>
      <p:bldP spid="259" grpId="0" animBg="1"/>
      <p:bldP spid="259" grpId="1" animBg="1"/>
      <p:bldP spid="259" grpId="2" animBg="1"/>
      <p:bldP spid="260" grpId="0" animBg="1"/>
      <p:bldP spid="260" grpId="1" animBg="1"/>
      <p:bldP spid="260" grpId="2" animBg="1"/>
      <p:bldP spid="261" grpId="0" animBg="1"/>
      <p:bldP spid="261" grpId="1" animBg="1"/>
      <p:bldP spid="261" grpId="2" animBg="1"/>
      <p:bldP spid="261" grpId="3" animBg="1"/>
      <p:bldP spid="261" grpId="4" animBg="1"/>
      <p:bldP spid="261" grpId="5" animBg="1"/>
      <p:bldP spid="261" grpId="6" animBg="1"/>
      <p:bldP spid="262" grpId="0" animBg="1"/>
      <p:bldP spid="262" grpId="1" animBg="1"/>
      <p:bldP spid="262" grpId="2" animBg="1"/>
      <p:bldP spid="262" grpId="3" animBg="1"/>
      <p:bldP spid="262" grpId="4" animBg="1"/>
      <p:bldP spid="262" grpId="5" animBg="1"/>
      <p:bldP spid="262" grpId="6" animBg="1"/>
      <p:bldP spid="263" grpId="0" animBg="1"/>
      <p:bldP spid="263" grpId="1" animBg="1"/>
      <p:bldP spid="263" grpId="2" animBg="1"/>
      <p:bldP spid="263" grpId="3" animBg="1"/>
      <p:bldP spid="263" grpId="4" animBg="1"/>
      <p:bldP spid="263" grpId="5" animBg="1"/>
      <p:bldP spid="263" grpId="6" animBg="1"/>
      <p:bldP spid="264" grpId="0" animBg="1"/>
      <p:bldP spid="264" grpId="1" animBg="1"/>
      <p:bldP spid="264" grpId="2" animBg="1"/>
      <p:bldP spid="264" grpId="3" animBg="1"/>
      <p:bldP spid="264" grpId="4" animBg="1"/>
      <p:bldP spid="264" grpId="5" animBg="1"/>
      <p:bldP spid="264" grpId="6" animBg="1"/>
      <p:bldP spid="265" grpId="0" animBg="1"/>
      <p:bldP spid="265" grpId="1" animBg="1"/>
      <p:bldP spid="265" grpId="2" animBg="1"/>
      <p:bldP spid="266" grpId="0" animBg="1"/>
      <p:bldP spid="266" grpId="1" animBg="1"/>
      <p:bldP spid="266" grpId="2" animBg="1"/>
      <p:bldP spid="267" grpId="0" animBg="1"/>
      <p:bldP spid="267" grpId="1" animBg="1"/>
      <p:bldP spid="267" grpId="2" animBg="1"/>
      <p:bldP spid="268" grpId="0" animBg="1"/>
      <p:bldP spid="268" grpId="1" animBg="1"/>
      <p:bldP spid="268" grpId="2" animBg="1"/>
      <p:bldP spid="269" grpId="0" animBg="1"/>
      <p:bldP spid="269" grpId="1" animBg="1"/>
      <p:bldP spid="269" grpId="2" animBg="1"/>
      <p:bldP spid="269" grpId="3" animBg="1"/>
      <p:bldP spid="269" grpId="4" animBg="1"/>
      <p:bldP spid="269" grpId="5" animBg="1"/>
      <p:bldP spid="269" grpId="6" animBg="1"/>
      <p:bldP spid="269" grpId="7" animBg="1"/>
      <p:bldP spid="269" grpId="8" animBg="1"/>
      <p:bldP spid="269" grpId="9" animBg="1"/>
      <p:bldP spid="269" grpId="10" animBg="1"/>
      <p:bldP spid="269" grpId="11" animBg="1"/>
      <p:bldP spid="269" grpId="12" animBg="1"/>
      <p:bldP spid="270" grpId="0" animBg="1"/>
      <p:bldP spid="270" grpId="1" animBg="1"/>
      <p:bldP spid="270" grpId="2" animBg="1"/>
      <p:bldP spid="270" grpId="3" animBg="1"/>
      <p:bldP spid="270" grpId="4" animBg="1"/>
      <p:bldP spid="270" grpId="5" animBg="1"/>
      <p:bldP spid="270" grpId="6" animBg="1"/>
      <p:bldP spid="270" grpId="7" animBg="1"/>
      <p:bldP spid="270" grpId="8" animBg="1"/>
      <p:bldP spid="270" grpId="9" animBg="1"/>
      <p:bldP spid="270" grpId="10" animBg="1"/>
      <p:bldP spid="270" grpId="11" animBg="1"/>
      <p:bldP spid="270" grpId="12" animBg="1"/>
      <p:bldP spid="271" grpId="0" animBg="1"/>
      <p:bldP spid="271" grpId="1" animBg="1"/>
      <p:bldP spid="271" grpId="2" animBg="1"/>
      <p:bldP spid="271" grpId="3" animBg="1"/>
      <p:bldP spid="271" grpId="4" animBg="1"/>
      <p:bldP spid="271" grpId="5" animBg="1"/>
      <p:bldP spid="271" grpId="6" animBg="1"/>
      <p:bldP spid="271" grpId="7" animBg="1"/>
      <p:bldP spid="271" grpId="8" animBg="1"/>
      <p:bldP spid="271" grpId="9" animBg="1"/>
      <p:bldP spid="271" grpId="10" animBg="1"/>
      <p:bldP spid="271" grpId="11" animBg="1"/>
      <p:bldP spid="271" grpId="12" animBg="1"/>
      <p:bldP spid="272" grpId="0" animBg="1"/>
      <p:bldP spid="272" grpId="1" animBg="1"/>
      <p:bldP spid="272" grpId="2" animBg="1"/>
      <p:bldP spid="272" grpId="3" animBg="1"/>
      <p:bldP spid="272" grpId="4" animBg="1"/>
      <p:bldP spid="272" grpId="5" animBg="1"/>
      <p:bldP spid="272" grpId="6" animBg="1"/>
      <p:bldP spid="272" grpId="7" animBg="1"/>
      <p:bldP spid="272" grpId="8" animBg="1"/>
      <p:bldP spid="272" grpId="9" animBg="1"/>
      <p:bldP spid="272" grpId="10" animBg="1"/>
      <p:bldP spid="272" grpId="11" animBg="1"/>
      <p:bldP spid="272" grpId="12" animBg="1"/>
      <p:bldP spid="279" grpId="0" animBg="1"/>
      <p:bldP spid="279" grpId="1" animBg="1"/>
      <p:bldP spid="279" grpId="2" animBg="1"/>
      <p:bldP spid="280" grpId="0" animBg="1"/>
      <p:bldP spid="280" grpId="1" animBg="1"/>
      <p:bldP spid="280" grpId="2" animBg="1"/>
      <p:bldP spid="281" grpId="0" animBg="1"/>
      <p:bldP spid="281" grpId="1" animBg="1"/>
      <p:bldP spid="281" grpId="2" animBg="1"/>
      <p:bldP spid="282" grpId="0" animBg="1"/>
      <p:bldP spid="282" grpId="1" animBg="1"/>
      <p:bldP spid="282" grpId="2" animBg="1"/>
      <p:bldP spid="283" grpId="0" animBg="1"/>
      <p:bldP spid="283" grpId="1" animBg="1"/>
      <p:bldP spid="283" grpId="2" animBg="1"/>
      <p:bldP spid="284" grpId="0" animBg="1"/>
      <p:bldP spid="284" grpId="1" animBg="1"/>
      <p:bldP spid="284" grpId="2" animBg="1"/>
      <p:bldP spid="291" grpId="0" animBg="1"/>
      <p:bldP spid="291" grpId="1" animBg="1"/>
      <p:bldP spid="291" grpId="2" animBg="1"/>
      <p:bldP spid="292" grpId="0" animBg="1"/>
      <p:bldP spid="292" grpId="1" animBg="1"/>
      <p:bldP spid="292" grpId="2" animBg="1"/>
      <p:bldP spid="293" grpId="0" animBg="1"/>
      <p:bldP spid="293" grpId="1" animBg="1"/>
      <p:bldP spid="293" grpId="2" animBg="1"/>
      <p:bldP spid="294" grpId="0" animBg="1"/>
      <p:bldP spid="294" grpId="1" animBg="1"/>
      <p:bldP spid="294" grpId="2" animBg="1"/>
      <p:bldP spid="295" grpId="0" animBg="1"/>
      <p:bldP spid="295" grpId="1" animBg="1"/>
      <p:bldP spid="295" grpId="2" animBg="1"/>
      <p:bldP spid="296" grpId="0" animBg="1"/>
      <p:bldP spid="296" grpId="1" animBg="1"/>
      <p:bldP spid="296" grpId="2" animBg="1"/>
      <p:bldP spid="303" grpId="0" animBg="1"/>
      <p:bldP spid="303" grpId="1" animBg="1"/>
      <p:bldP spid="303" grpId="2" animBg="1"/>
      <p:bldP spid="304" grpId="0" animBg="1"/>
      <p:bldP spid="304" grpId="1" animBg="1"/>
      <p:bldP spid="304" grpId="2" animBg="1"/>
      <p:bldP spid="305" grpId="0" animBg="1"/>
      <p:bldP spid="305" grpId="1" animBg="1"/>
      <p:bldP spid="305" grpId="2" animBg="1"/>
      <p:bldP spid="306" grpId="0" animBg="1"/>
      <p:bldP spid="306" grpId="1" animBg="1"/>
      <p:bldP spid="306" grpId="2" animBg="1"/>
      <p:bldP spid="307" grpId="0" animBg="1"/>
      <p:bldP spid="307" grpId="1" animBg="1"/>
      <p:bldP spid="307" grpId="2" animBg="1"/>
      <p:bldP spid="308" grpId="0" animBg="1"/>
      <p:bldP spid="308" grpId="1" animBg="1"/>
      <p:bldP spid="308" grpId="2" animBg="1"/>
      <p:bldP spid="315" grpId="0" animBg="1"/>
      <p:bldP spid="315" grpId="1" animBg="1"/>
      <p:bldP spid="315" grpId="2" animBg="1"/>
      <p:bldP spid="316" grpId="0" animBg="1"/>
      <p:bldP spid="316" grpId="1" animBg="1"/>
      <p:bldP spid="316" grpId="2" animBg="1"/>
      <p:bldP spid="317" grpId="0" animBg="1"/>
      <p:bldP spid="317" grpId="1" animBg="1"/>
      <p:bldP spid="317" grpId="2" animBg="1"/>
      <p:bldP spid="318" grpId="0" animBg="1"/>
      <p:bldP spid="318" grpId="1" animBg="1"/>
      <p:bldP spid="318" grpId="2" animBg="1"/>
      <p:bldP spid="319" grpId="0" animBg="1"/>
      <p:bldP spid="319" grpId="1" animBg="1"/>
      <p:bldP spid="319" grpId="2" animBg="1"/>
      <p:bldP spid="320" grpId="0" animBg="1"/>
      <p:bldP spid="320" grpId="1" animBg="1"/>
      <p:bldP spid="320" grpId="2" animBg="1"/>
      <p:bldP spid="321" grpId="0" animBg="1"/>
      <p:bldP spid="321" grpId="1" animBg="1"/>
      <p:bldP spid="321" grpId="2" animBg="1"/>
      <p:bldP spid="321" grpId="3" animBg="1"/>
      <p:bldP spid="321" grpId="4" animBg="1"/>
      <p:bldP spid="321" grpId="5" animBg="1"/>
      <p:bldP spid="321" grpId="6" animBg="1"/>
      <p:bldP spid="322" grpId="0" animBg="1"/>
      <p:bldP spid="322" grpId="1" animBg="1"/>
      <p:bldP spid="322" grpId="2" animBg="1"/>
      <p:bldP spid="322" grpId="3" animBg="1"/>
      <p:bldP spid="322" grpId="4" animBg="1"/>
      <p:bldP spid="322" grpId="5" animBg="1"/>
      <p:bldP spid="322" grpId="6" animBg="1"/>
      <p:bldP spid="323" grpId="0" animBg="1"/>
      <p:bldP spid="323" grpId="1" animBg="1"/>
      <p:bldP spid="323" grpId="2" animBg="1"/>
      <p:bldP spid="323" grpId="3" animBg="1"/>
      <p:bldP spid="323" grpId="4" animBg="1"/>
      <p:bldP spid="323" grpId="5" animBg="1"/>
      <p:bldP spid="323" grpId="6" animBg="1"/>
      <p:bldP spid="324" grpId="0" animBg="1"/>
      <p:bldP spid="324" grpId="1" animBg="1"/>
      <p:bldP spid="324" grpId="2" animBg="1"/>
      <p:bldP spid="324" grpId="3" animBg="1"/>
      <p:bldP spid="324" grpId="4" animBg="1"/>
      <p:bldP spid="324" grpId="5" animBg="1"/>
      <p:bldP spid="324" grpId="6" animBg="1"/>
      <p:bldP spid="325" grpId="0" animBg="1"/>
      <p:bldP spid="325" grpId="1" animBg="1"/>
      <p:bldP spid="325" grpId="2" animBg="1"/>
      <p:bldP spid="326" grpId="0" animBg="1"/>
      <p:bldP spid="326" grpId="1" animBg="1"/>
      <p:bldP spid="326" grpId="2" animBg="1"/>
      <p:bldP spid="327" grpId="0" animBg="1"/>
      <p:bldP spid="327" grpId="1" animBg="1"/>
      <p:bldP spid="327" grpId="2" animBg="1"/>
      <p:bldP spid="328" grpId="0" animBg="1"/>
      <p:bldP spid="328" grpId="1" animBg="1"/>
      <p:bldP spid="328" grpId="2" animBg="1"/>
      <p:bldP spid="329" grpId="0" animBg="1"/>
      <p:bldP spid="329" grpId="1" animBg="1"/>
      <p:bldP spid="329" grpId="2" animBg="1"/>
      <p:bldP spid="329" grpId="3" animBg="1"/>
      <p:bldP spid="329" grpId="4" animBg="1"/>
      <p:bldP spid="329" grpId="5" animBg="1"/>
      <p:bldP spid="329" grpId="6" animBg="1"/>
      <p:bldP spid="329" grpId="7" animBg="1"/>
      <p:bldP spid="329" grpId="8" animBg="1"/>
      <p:bldP spid="329" grpId="9" animBg="1"/>
      <p:bldP spid="329" grpId="10" animBg="1"/>
      <p:bldP spid="329" grpId="11" animBg="1"/>
      <p:bldP spid="329" grpId="12" animBg="1"/>
      <p:bldP spid="330" grpId="0" animBg="1"/>
      <p:bldP spid="330" grpId="1" animBg="1"/>
      <p:bldP spid="330" grpId="2" animBg="1"/>
      <p:bldP spid="330" grpId="3" animBg="1"/>
      <p:bldP spid="330" grpId="4" animBg="1"/>
      <p:bldP spid="330" grpId="5" animBg="1"/>
      <p:bldP spid="330" grpId="6" animBg="1"/>
      <p:bldP spid="330" grpId="7" animBg="1"/>
      <p:bldP spid="330" grpId="8" animBg="1"/>
      <p:bldP spid="330" grpId="9" animBg="1"/>
      <p:bldP spid="330" grpId="10" animBg="1"/>
      <p:bldP spid="330" grpId="11" animBg="1"/>
      <p:bldP spid="330" grpId="12" animBg="1"/>
      <p:bldP spid="331" grpId="0" animBg="1"/>
      <p:bldP spid="331" grpId="1" animBg="1"/>
      <p:bldP spid="331" grpId="2" animBg="1"/>
      <p:bldP spid="331" grpId="3" animBg="1"/>
      <p:bldP spid="331" grpId="4" animBg="1"/>
      <p:bldP spid="331" grpId="5" animBg="1"/>
      <p:bldP spid="331" grpId="6" animBg="1"/>
      <p:bldP spid="331" grpId="7" animBg="1"/>
      <p:bldP spid="331" grpId="8" animBg="1"/>
      <p:bldP spid="331" grpId="9" animBg="1"/>
      <p:bldP spid="331" grpId="10" animBg="1"/>
      <p:bldP spid="331" grpId="11" animBg="1"/>
      <p:bldP spid="331" grpId="12" animBg="1"/>
      <p:bldP spid="332" grpId="0" animBg="1"/>
      <p:bldP spid="332" grpId="1" animBg="1"/>
      <p:bldP spid="332" grpId="2" animBg="1"/>
      <p:bldP spid="332" grpId="3" animBg="1"/>
      <p:bldP spid="332" grpId="4" animBg="1"/>
      <p:bldP spid="332" grpId="5" animBg="1"/>
      <p:bldP spid="332" grpId="6" animBg="1"/>
      <p:bldP spid="332" grpId="7" animBg="1"/>
      <p:bldP spid="332" grpId="8" animBg="1"/>
      <p:bldP spid="332" grpId="9" animBg="1"/>
      <p:bldP spid="332" grpId="10" animBg="1"/>
      <p:bldP spid="332" grpId="11" animBg="1"/>
      <p:bldP spid="332" grpId="12" animBg="1"/>
      <p:bldP spid="339" grpId="0" animBg="1"/>
      <p:bldP spid="339" grpId="1" animBg="1"/>
      <p:bldP spid="339" grpId="2" animBg="1"/>
      <p:bldP spid="340" grpId="0" animBg="1"/>
      <p:bldP spid="340" grpId="1" animBg="1"/>
      <p:bldP spid="340" grpId="2" animBg="1"/>
      <p:bldP spid="341" grpId="0" animBg="1"/>
      <p:bldP spid="341" grpId="1" animBg="1"/>
      <p:bldP spid="341" grpId="2" animBg="1"/>
      <p:bldP spid="342" grpId="0" animBg="1"/>
      <p:bldP spid="342" grpId="1" animBg="1"/>
      <p:bldP spid="342" grpId="2" animBg="1"/>
      <p:bldP spid="343" grpId="0" animBg="1"/>
      <p:bldP spid="343" grpId="1" animBg="1"/>
      <p:bldP spid="343" grpId="2" animBg="1"/>
      <p:bldP spid="344" grpId="0" animBg="1"/>
      <p:bldP spid="344" grpId="1" animBg="1"/>
      <p:bldP spid="344" grpId="2" animBg="1"/>
      <p:bldP spid="351" grpId="0" animBg="1"/>
      <p:bldP spid="351" grpId="1" animBg="1"/>
      <p:bldP spid="351" grpId="2" animBg="1"/>
      <p:bldP spid="352" grpId="0" animBg="1"/>
      <p:bldP spid="352" grpId="1" animBg="1"/>
      <p:bldP spid="352" grpId="2" animBg="1"/>
      <p:bldP spid="353" grpId="0" animBg="1"/>
      <p:bldP spid="353" grpId="1" animBg="1"/>
      <p:bldP spid="353" grpId="2" animBg="1"/>
      <p:bldP spid="354" grpId="0" animBg="1"/>
      <p:bldP spid="354" grpId="1" animBg="1"/>
      <p:bldP spid="354" grpId="2" animBg="1"/>
      <p:bldP spid="355" grpId="0" animBg="1"/>
      <p:bldP spid="355" grpId="1" animBg="1"/>
      <p:bldP spid="355" grpId="2" animBg="1"/>
      <p:bldP spid="356" grpId="0" animBg="1"/>
      <p:bldP spid="356" grpId="1" animBg="1"/>
      <p:bldP spid="356" grpId="2" animBg="1"/>
      <p:bldP spid="363" grpId="0" animBg="1"/>
      <p:bldP spid="363" grpId="1" animBg="1"/>
      <p:bldP spid="363" grpId="2" animBg="1"/>
      <p:bldP spid="364" grpId="0" animBg="1"/>
      <p:bldP spid="364" grpId="1" animBg="1"/>
      <p:bldP spid="364" grpId="2" animBg="1"/>
      <p:bldP spid="365" grpId="0" animBg="1"/>
      <p:bldP spid="365" grpId="1" animBg="1"/>
      <p:bldP spid="365" grpId="2" animBg="1"/>
      <p:bldP spid="366" grpId="0" animBg="1"/>
      <p:bldP spid="366" grpId="1" animBg="1"/>
      <p:bldP spid="366" grpId="2" animBg="1"/>
      <p:bldP spid="367" grpId="0" animBg="1"/>
      <p:bldP spid="367" grpId="1" animBg="1"/>
      <p:bldP spid="367" grpId="2" animBg="1"/>
      <p:bldP spid="368" grpId="0" animBg="1"/>
      <p:bldP spid="368" grpId="1" animBg="1"/>
      <p:bldP spid="368" grpId="2" animBg="1"/>
      <p:bldP spid="375" grpId="0" animBg="1"/>
      <p:bldP spid="375" grpId="1" animBg="1"/>
      <p:bldP spid="375" grpId="2" animBg="1"/>
      <p:bldP spid="376" grpId="0" animBg="1"/>
      <p:bldP spid="376" grpId="1" animBg="1"/>
      <p:bldP spid="376" grpId="2" animBg="1"/>
      <p:bldP spid="377" grpId="0" animBg="1"/>
      <p:bldP spid="377" grpId="1" animBg="1"/>
      <p:bldP spid="377" grpId="2" animBg="1"/>
      <p:bldP spid="378" grpId="0" animBg="1"/>
      <p:bldP spid="378" grpId="1" animBg="1"/>
      <p:bldP spid="378" grpId="2" animBg="1"/>
      <p:bldP spid="379" grpId="0" animBg="1"/>
      <p:bldP spid="379" grpId="1" animBg="1"/>
      <p:bldP spid="379" grpId="2" animBg="1"/>
      <p:bldP spid="380" grpId="0" animBg="1"/>
      <p:bldP spid="380" grpId="1" animBg="1"/>
      <p:bldP spid="380" grpId="2" animBg="1"/>
      <p:bldP spid="381" grpId="0" animBg="1"/>
      <p:bldP spid="381" grpId="1" animBg="1"/>
      <p:bldP spid="381" grpId="2" animBg="1"/>
      <p:bldP spid="381" grpId="3" animBg="1"/>
      <p:bldP spid="381" grpId="4" animBg="1"/>
      <p:bldP spid="381" grpId="5" animBg="1"/>
      <p:bldP spid="381" grpId="6" animBg="1"/>
      <p:bldP spid="382" grpId="0" animBg="1"/>
      <p:bldP spid="382" grpId="1" animBg="1"/>
      <p:bldP spid="382" grpId="2" animBg="1"/>
      <p:bldP spid="382" grpId="3" animBg="1"/>
      <p:bldP spid="382" grpId="4" animBg="1"/>
      <p:bldP spid="382" grpId="5" animBg="1"/>
      <p:bldP spid="382" grpId="6" animBg="1"/>
      <p:bldP spid="383" grpId="0" animBg="1"/>
      <p:bldP spid="383" grpId="1" animBg="1"/>
      <p:bldP spid="383" grpId="2" animBg="1"/>
      <p:bldP spid="383" grpId="3" animBg="1"/>
      <p:bldP spid="383" grpId="4" animBg="1"/>
      <p:bldP spid="383" grpId="5" animBg="1"/>
      <p:bldP spid="383" grpId="6" animBg="1"/>
      <p:bldP spid="384" grpId="0" animBg="1"/>
      <p:bldP spid="384" grpId="1" animBg="1"/>
      <p:bldP spid="384" grpId="2" animBg="1"/>
      <p:bldP spid="384" grpId="3" animBg="1"/>
      <p:bldP spid="384" grpId="4" animBg="1"/>
      <p:bldP spid="384" grpId="5" animBg="1"/>
      <p:bldP spid="384" grpId="6" animBg="1"/>
      <p:bldP spid="385" grpId="0" animBg="1"/>
      <p:bldP spid="385" grpId="1" animBg="1"/>
      <p:bldP spid="385" grpId="2" animBg="1"/>
      <p:bldP spid="386" grpId="0" animBg="1"/>
      <p:bldP spid="386" grpId="1" animBg="1"/>
      <p:bldP spid="386" grpId="2" animBg="1"/>
      <p:bldP spid="387" grpId="0" animBg="1"/>
      <p:bldP spid="387" grpId="1" animBg="1"/>
      <p:bldP spid="387" grpId="2" animBg="1"/>
      <p:bldP spid="388" grpId="0" animBg="1"/>
      <p:bldP spid="388" grpId="1" animBg="1"/>
      <p:bldP spid="388" grpId="2" animBg="1"/>
      <p:bldP spid="389" grpId="0" animBg="1"/>
      <p:bldP spid="389" grpId="1" animBg="1"/>
      <p:bldP spid="389" grpId="2" animBg="1"/>
      <p:bldP spid="389" grpId="3" animBg="1"/>
      <p:bldP spid="389" grpId="4" animBg="1"/>
      <p:bldP spid="389" grpId="5" animBg="1"/>
      <p:bldP spid="389" grpId="6" animBg="1"/>
      <p:bldP spid="389" grpId="7" animBg="1"/>
      <p:bldP spid="389" grpId="8" animBg="1"/>
      <p:bldP spid="389" grpId="9" animBg="1"/>
      <p:bldP spid="389" grpId="10" animBg="1"/>
      <p:bldP spid="389" grpId="11" animBg="1"/>
      <p:bldP spid="389" grpId="12" animBg="1"/>
      <p:bldP spid="390" grpId="0" animBg="1"/>
      <p:bldP spid="390" grpId="1" animBg="1"/>
      <p:bldP spid="390" grpId="2" animBg="1"/>
      <p:bldP spid="390" grpId="3" animBg="1"/>
      <p:bldP spid="390" grpId="4" animBg="1"/>
      <p:bldP spid="390" grpId="5" animBg="1"/>
      <p:bldP spid="390" grpId="6" animBg="1"/>
      <p:bldP spid="390" grpId="7" animBg="1"/>
      <p:bldP spid="390" grpId="8" animBg="1"/>
      <p:bldP spid="390" grpId="9" animBg="1"/>
      <p:bldP spid="390" grpId="10" animBg="1"/>
      <p:bldP spid="390" grpId="11" animBg="1"/>
      <p:bldP spid="390" grpId="12" animBg="1"/>
      <p:bldP spid="391" grpId="0" animBg="1"/>
      <p:bldP spid="391" grpId="1" animBg="1"/>
      <p:bldP spid="391" grpId="2" animBg="1"/>
      <p:bldP spid="391" grpId="3" animBg="1"/>
      <p:bldP spid="391" grpId="4" animBg="1"/>
      <p:bldP spid="391" grpId="5" animBg="1"/>
      <p:bldP spid="391" grpId="6" animBg="1"/>
      <p:bldP spid="391" grpId="7" animBg="1"/>
      <p:bldP spid="391" grpId="8" animBg="1"/>
      <p:bldP spid="391" grpId="9" animBg="1"/>
      <p:bldP spid="391" grpId="10" animBg="1"/>
      <p:bldP spid="391" grpId="11" animBg="1"/>
      <p:bldP spid="391" grpId="12" animBg="1"/>
      <p:bldP spid="392" grpId="0" animBg="1"/>
      <p:bldP spid="392" grpId="1" animBg="1"/>
      <p:bldP spid="392" grpId="2" animBg="1"/>
      <p:bldP spid="392" grpId="3" animBg="1"/>
      <p:bldP spid="392" grpId="4" animBg="1"/>
      <p:bldP spid="392" grpId="5" animBg="1"/>
      <p:bldP spid="392" grpId="6" animBg="1"/>
      <p:bldP spid="392" grpId="7" animBg="1"/>
      <p:bldP spid="392" grpId="8" animBg="1"/>
      <p:bldP spid="392" grpId="9" animBg="1"/>
      <p:bldP spid="392" grpId="10" animBg="1"/>
      <p:bldP spid="392" grpId="11" animBg="1"/>
      <p:bldP spid="392" grpId="12" animBg="1"/>
      <p:bldP spid="399" grpId="0" animBg="1"/>
      <p:bldP spid="399" grpId="1" animBg="1"/>
      <p:bldP spid="399" grpId="2" animBg="1"/>
      <p:bldP spid="400" grpId="0" animBg="1"/>
      <p:bldP spid="400" grpId="1" animBg="1"/>
      <p:bldP spid="400" grpId="2" animBg="1"/>
      <p:bldP spid="401" grpId="0" animBg="1"/>
      <p:bldP spid="401" grpId="1" animBg="1"/>
      <p:bldP spid="401" grpId="2" animBg="1"/>
      <p:bldP spid="402" grpId="0" animBg="1"/>
      <p:bldP spid="402" grpId="1" animBg="1"/>
      <p:bldP spid="402" grpId="2" animBg="1"/>
      <p:bldP spid="403" grpId="0" animBg="1"/>
      <p:bldP spid="403" grpId="1" animBg="1"/>
      <p:bldP spid="403" grpId="2" animBg="1"/>
      <p:bldP spid="404" grpId="0" animBg="1"/>
      <p:bldP spid="404" grpId="1" animBg="1"/>
      <p:bldP spid="404" grpId="2" animBg="1"/>
      <p:bldP spid="411" grpId="0" animBg="1"/>
      <p:bldP spid="411" grpId="1" animBg="1"/>
      <p:bldP spid="411" grpId="2" animBg="1"/>
      <p:bldP spid="412" grpId="0" animBg="1"/>
      <p:bldP spid="412" grpId="1" animBg="1"/>
      <p:bldP spid="412" grpId="2" animBg="1"/>
      <p:bldP spid="413" grpId="0" animBg="1"/>
      <p:bldP spid="413" grpId="1" animBg="1"/>
      <p:bldP spid="413" grpId="2" animBg="1"/>
      <p:bldP spid="414" grpId="0" animBg="1"/>
      <p:bldP spid="414" grpId="1" animBg="1"/>
      <p:bldP spid="414" grpId="2" animBg="1"/>
      <p:bldP spid="415" grpId="0" animBg="1"/>
      <p:bldP spid="415" grpId="1" animBg="1"/>
      <p:bldP spid="415" grpId="2" animBg="1"/>
      <p:bldP spid="416" grpId="0" animBg="1"/>
      <p:bldP spid="416" grpId="1" animBg="1"/>
      <p:bldP spid="416" grpId="2" animBg="1"/>
      <p:bldP spid="423" grpId="0" animBg="1"/>
      <p:bldP spid="423" grpId="1" animBg="1"/>
      <p:bldP spid="423" grpId="2" animBg="1"/>
      <p:bldP spid="424" grpId="0" animBg="1"/>
      <p:bldP spid="424" grpId="1" animBg="1"/>
      <p:bldP spid="424" grpId="2" animBg="1"/>
      <p:bldP spid="425" grpId="0" animBg="1"/>
      <p:bldP spid="425" grpId="1" animBg="1"/>
      <p:bldP spid="425" grpId="2" animBg="1"/>
      <p:bldP spid="426" grpId="0" animBg="1"/>
      <p:bldP spid="426" grpId="1" animBg="1"/>
      <p:bldP spid="426" grpId="2" animBg="1"/>
      <p:bldP spid="427" grpId="0" animBg="1"/>
      <p:bldP spid="427" grpId="1" animBg="1"/>
      <p:bldP spid="427" grpId="2" animBg="1"/>
      <p:bldP spid="428" grpId="0" animBg="1"/>
      <p:bldP spid="428" grpId="1" animBg="1"/>
      <p:bldP spid="428" grpId="2" animBg="1"/>
      <p:bldP spid="435" grpId="0" animBg="1"/>
      <p:bldP spid="435" grpId="1" animBg="1"/>
      <p:bldP spid="435" grpId="2" animBg="1"/>
      <p:bldP spid="436" grpId="0" animBg="1"/>
      <p:bldP spid="436" grpId="1" animBg="1"/>
      <p:bldP spid="436" grpId="2" animBg="1"/>
      <p:bldP spid="437" grpId="0" animBg="1"/>
      <p:bldP spid="437" grpId="1" animBg="1"/>
      <p:bldP spid="437" grpId="2" animBg="1"/>
      <p:bldP spid="438" grpId="0" animBg="1"/>
      <p:bldP spid="438" grpId="1" animBg="1"/>
      <p:bldP spid="438" grpId="2" animBg="1"/>
      <p:bldP spid="439" grpId="0" animBg="1"/>
      <p:bldP spid="439" grpId="1" animBg="1"/>
      <p:bldP spid="439" grpId="2" animBg="1"/>
      <p:bldP spid="440" grpId="0" animBg="1"/>
      <p:bldP spid="440" grpId="1" animBg="1"/>
      <p:bldP spid="440" grpId="2" animBg="1"/>
      <p:bldP spid="441" grpId="0" animBg="1"/>
      <p:bldP spid="441" grpId="1" animBg="1"/>
      <p:bldP spid="441" grpId="2" animBg="1"/>
      <p:bldP spid="441" grpId="3" animBg="1"/>
      <p:bldP spid="441" grpId="4" animBg="1"/>
      <p:bldP spid="441" grpId="5" animBg="1"/>
      <p:bldP spid="441" grpId="6" animBg="1"/>
      <p:bldP spid="442" grpId="0" animBg="1"/>
      <p:bldP spid="442" grpId="1" animBg="1"/>
      <p:bldP spid="442" grpId="2" animBg="1"/>
      <p:bldP spid="442" grpId="3" animBg="1"/>
      <p:bldP spid="442" grpId="4" animBg="1"/>
      <p:bldP spid="442" grpId="5" animBg="1"/>
      <p:bldP spid="442" grpId="6" animBg="1"/>
      <p:bldP spid="443" grpId="0" animBg="1"/>
      <p:bldP spid="443" grpId="1" animBg="1"/>
      <p:bldP spid="443" grpId="2" animBg="1"/>
      <p:bldP spid="443" grpId="3" animBg="1"/>
      <p:bldP spid="443" grpId="4" animBg="1"/>
      <p:bldP spid="443" grpId="5" animBg="1"/>
      <p:bldP spid="443" grpId="6" animBg="1"/>
      <p:bldP spid="444" grpId="0" animBg="1"/>
      <p:bldP spid="444" grpId="1" animBg="1"/>
      <p:bldP spid="444" grpId="2" animBg="1"/>
      <p:bldP spid="444" grpId="3" animBg="1"/>
      <p:bldP spid="444" grpId="4" animBg="1"/>
      <p:bldP spid="444" grpId="5" animBg="1"/>
      <p:bldP spid="444" grpId="6" animBg="1"/>
      <p:bldP spid="445" grpId="0" animBg="1"/>
      <p:bldP spid="445" grpId="1" animBg="1"/>
      <p:bldP spid="445" grpId="2" animBg="1"/>
      <p:bldP spid="446" grpId="0" animBg="1"/>
      <p:bldP spid="446" grpId="1" animBg="1"/>
      <p:bldP spid="446" grpId="2" animBg="1"/>
      <p:bldP spid="447" grpId="0" animBg="1"/>
      <p:bldP spid="447" grpId="1" animBg="1"/>
      <p:bldP spid="447" grpId="2" animBg="1"/>
      <p:bldP spid="448" grpId="0" animBg="1"/>
      <p:bldP spid="448" grpId="1" animBg="1"/>
      <p:bldP spid="448" grpId="2" animBg="1"/>
      <p:bldP spid="449" grpId="0" animBg="1"/>
      <p:bldP spid="449" grpId="1" animBg="1"/>
      <p:bldP spid="449" grpId="2" animBg="1"/>
      <p:bldP spid="449" grpId="3" animBg="1"/>
      <p:bldP spid="449" grpId="4" animBg="1"/>
      <p:bldP spid="449" grpId="5" animBg="1"/>
      <p:bldP spid="449" grpId="6" animBg="1"/>
      <p:bldP spid="449" grpId="7" animBg="1"/>
      <p:bldP spid="449" grpId="8" animBg="1"/>
      <p:bldP spid="449" grpId="9" animBg="1"/>
      <p:bldP spid="449" grpId="10" animBg="1"/>
      <p:bldP spid="449" grpId="11" animBg="1"/>
      <p:bldP spid="449" grpId="12" animBg="1"/>
      <p:bldP spid="450" grpId="0" animBg="1"/>
      <p:bldP spid="450" grpId="1" animBg="1"/>
      <p:bldP spid="450" grpId="2" animBg="1"/>
      <p:bldP spid="450" grpId="3" animBg="1"/>
      <p:bldP spid="450" grpId="4" animBg="1"/>
      <p:bldP spid="450" grpId="5" animBg="1"/>
      <p:bldP spid="450" grpId="6" animBg="1"/>
      <p:bldP spid="450" grpId="7" animBg="1"/>
      <p:bldP spid="450" grpId="8" animBg="1"/>
      <p:bldP spid="450" grpId="9" animBg="1"/>
      <p:bldP spid="450" grpId="10" animBg="1"/>
      <p:bldP spid="450" grpId="11" animBg="1"/>
      <p:bldP spid="450" grpId="12" animBg="1"/>
      <p:bldP spid="451" grpId="0" animBg="1"/>
      <p:bldP spid="451" grpId="1" animBg="1"/>
      <p:bldP spid="451" grpId="2" animBg="1"/>
      <p:bldP spid="451" grpId="3" animBg="1"/>
      <p:bldP spid="451" grpId="4" animBg="1"/>
      <p:bldP spid="451" grpId="5" animBg="1"/>
      <p:bldP spid="451" grpId="6" animBg="1"/>
      <p:bldP spid="451" grpId="7" animBg="1"/>
      <p:bldP spid="451" grpId="8" animBg="1"/>
      <p:bldP spid="451" grpId="9" animBg="1"/>
      <p:bldP spid="451" grpId="10" animBg="1"/>
      <p:bldP spid="451" grpId="11" animBg="1"/>
      <p:bldP spid="451" grpId="12" animBg="1"/>
      <p:bldP spid="452" grpId="0" animBg="1"/>
      <p:bldP spid="452" grpId="1" animBg="1"/>
      <p:bldP spid="452" grpId="2" animBg="1"/>
      <p:bldP spid="452" grpId="3" animBg="1"/>
      <p:bldP spid="452" grpId="4" animBg="1"/>
      <p:bldP spid="452" grpId="5" animBg="1"/>
      <p:bldP spid="452" grpId="6" animBg="1"/>
      <p:bldP spid="452" grpId="7" animBg="1"/>
      <p:bldP spid="452" grpId="8" animBg="1"/>
      <p:bldP spid="452" grpId="9" animBg="1"/>
      <p:bldP spid="452" grpId="10" animBg="1"/>
      <p:bldP spid="452" grpId="11" animBg="1"/>
      <p:bldP spid="452" grpId="12" animBg="1"/>
      <p:bldP spid="459" grpId="0" animBg="1"/>
      <p:bldP spid="459" grpId="1" animBg="1"/>
      <p:bldP spid="459" grpId="2" animBg="1"/>
      <p:bldP spid="460" grpId="0" animBg="1"/>
      <p:bldP spid="460" grpId="1" animBg="1"/>
      <p:bldP spid="460" grpId="2" animBg="1"/>
      <p:bldP spid="461" grpId="0" animBg="1"/>
      <p:bldP spid="461" grpId="1" animBg="1"/>
      <p:bldP spid="461" grpId="2" animBg="1"/>
      <p:bldP spid="462" grpId="0" animBg="1"/>
      <p:bldP spid="462" grpId="1" animBg="1"/>
      <p:bldP spid="462" grpId="2" animBg="1"/>
      <p:bldP spid="463" grpId="0" animBg="1"/>
      <p:bldP spid="463" grpId="1" animBg="1"/>
      <p:bldP spid="463" grpId="2" animBg="1"/>
      <p:bldP spid="464" grpId="0" animBg="1"/>
      <p:bldP spid="464" grpId="1" animBg="1"/>
      <p:bldP spid="464" grpId="2" animBg="1"/>
      <p:bldP spid="471" grpId="0" animBg="1"/>
      <p:bldP spid="471" grpId="1" animBg="1"/>
      <p:bldP spid="471" grpId="2" animBg="1"/>
      <p:bldP spid="472" grpId="0" animBg="1"/>
      <p:bldP spid="472" grpId="1" animBg="1"/>
      <p:bldP spid="472" grpId="2" animBg="1"/>
      <p:bldP spid="473" grpId="0" animBg="1"/>
      <p:bldP spid="473" grpId="1" animBg="1"/>
      <p:bldP spid="473" grpId="2" animBg="1"/>
      <p:bldP spid="474" grpId="0" animBg="1"/>
      <p:bldP spid="474" grpId="1" animBg="1"/>
      <p:bldP spid="474" grpId="2" animBg="1"/>
      <p:bldP spid="475" grpId="0" animBg="1"/>
      <p:bldP spid="475" grpId="1" animBg="1"/>
      <p:bldP spid="475" grpId="2" animBg="1"/>
      <p:bldP spid="476" grpId="0" animBg="1"/>
      <p:bldP spid="476" grpId="1" animBg="1"/>
      <p:bldP spid="476" grpId="2" animBg="1"/>
      <p:bldP spid="483" grpId="0" animBg="1"/>
      <p:bldP spid="483" grpId="1" animBg="1"/>
      <p:bldP spid="483" grpId="2" animBg="1"/>
      <p:bldP spid="484" grpId="0" animBg="1"/>
      <p:bldP spid="484" grpId="1" animBg="1"/>
      <p:bldP spid="484" grpId="2" animBg="1"/>
      <p:bldP spid="485" grpId="0" animBg="1"/>
      <p:bldP spid="485" grpId="1" animBg="1"/>
      <p:bldP spid="485" grpId="2" animBg="1"/>
      <p:bldP spid="486" grpId="0" animBg="1"/>
      <p:bldP spid="486" grpId="1" animBg="1"/>
      <p:bldP spid="486" grpId="2" animBg="1"/>
      <p:bldP spid="487" grpId="0" animBg="1"/>
      <p:bldP spid="487" grpId="1" animBg="1"/>
      <p:bldP spid="487" grpId="2" animBg="1"/>
      <p:bldP spid="488" grpId="0" animBg="1"/>
      <p:bldP spid="488" grpId="1" animBg="1"/>
      <p:bldP spid="488" grpId="2" animBg="1"/>
      <p:bldP spid="495" grpId="0" animBg="1"/>
      <p:bldP spid="495" grpId="1" animBg="1"/>
      <p:bldP spid="495" grpId="2" animBg="1"/>
      <p:bldP spid="496" grpId="0" animBg="1"/>
      <p:bldP spid="496" grpId="1" animBg="1"/>
      <p:bldP spid="496" grpId="2" animBg="1"/>
      <p:bldP spid="497" grpId="0" animBg="1"/>
      <p:bldP spid="497" grpId="1" animBg="1"/>
      <p:bldP spid="497" grpId="2" animBg="1"/>
      <p:bldP spid="498" grpId="0" animBg="1"/>
      <p:bldP spid="498" grpId="1" animBg="1"/>
      <p:bldP spid="498" grpId="2" animBg="1"/>
      <p:bldP spid="499" grpId="0" animBg="1"/>
      <p:bldP spid="499" grpId="1" animBg="1"/>
      <p:bldP spid="499" grpId="2" animBg="1"/>
      <p:bldP spid="500" grpId="0" animBg="1"/>
      <p:bldP spid="500" grpId="1" animBg="1"/>
      <p:bldP spid="500" grpId="2" animBg="1"/>
      <p:bldP spid="501" grpId="0" animBg="1"/>
      <p:bldP spid="501" grpId="1" animBg="1"/>
      <p:bldP spid="501" grpId="2" animBg="1"/>
      <p:bldP spid="501" grpId="3" animBg="1"/>
      <p:bldP spid="501" grpId="4" animBg="1"/>
      <p:bldP spid="501" grpId="5" animBg="1"/>
      <p:bldP spid="501" grpId="6" animBg="1"/>
      <p:bldP spid="502" grpId="0" animBg="1"/>
      <p:bldP spid="502" grpId="1" animBg="1"/>
      <p:bldP spid="502" grpId="2" animBg="1"/>
      <p:bldP spid="502" grpId="3" animBg="1"/>
      <p:bldP spid="502" grpId="4" animBg="1"/>
      <p:bldP spid="502" grpId="5" animBg="1"/>
      <p:bldP spid="502" grpId="6" animBg="1"/>
      <p:bldP spid="503" grpId="0" animBg="1"/>
      <p:bldP spid="503" grpId="1" animBg="1"/>
      <p:bldP spid="503" grpId="2" animBg="1"/>
      <p:bldP spid="503" grpId="3" animBg="1"/>
      <p:bldP spid="503" grpId="4" animBg="1"/>
      <p:bldP spid="503" grpId="5" animBg="1"/>
      <p:bldP spid="503" grpId="6" animBg="1"/>
      <p:bldP spid="504" grpId="0" animBg="1"/>
      <p:bldP spid="504" grpId="1" animBg="1"/>
      <p:bldP spid="504" grpId="2" animBg="1"/>
      <p:bldP spid="504" grpId="3" animBg="1"/>
      <p:bldP spid="504" grpId="4" animBg="1"/>
      <p:bldP spid="504" grpId="5" animBg="1"/>
      <p:bldP spid="504" grpId="6" animBg="1"/>
      <p:bldP spid="505" grpId="0" animBg="1"/>
      <p:bldP spid="505" grpId="1" animBg="1"/>
      <p:bldP spid="505" grpId="2" animBg="1"/>
      <p:bldP spid="506" grpId="0" animBg="1"/>
      <p:bldP spid="506" grpId="1" animBg="1"/>
      <p:bldP spid="506" grpId="2" animBg="1"/>
      <p:bldP spid="507" grpId="0" animBg="1"/>
      <p:bldP spid="507" grpId="1" animBg="1"/>
      <p:bldP spid="507" grpId="2" animBg="1"/>
      <p:bldP spid="508" grpId="0" animBg="1"/>
      <p:bldP spid="508" grpId="1" animBg="1"/>
      <p:bldP spid="508" grpId="2" animBg="1"/>
      <p:bldP spid="509" grpId="0" animBg="1"/>
      <p:bldP spid="509" grpId="1" animBg="1"/>
      <p:bldP spid="509" grpId="2" animBg="1"/>
      <p:bldP spid="509" grpId="3" animBg="1"/>
      <p:bldP spid="509" grpId="4" animBg="1"/>
      <p:bldP spid="509" grpId="5" animBg="1"/>
      <p:bldP spid="509" grpId="6" animBg="1"/>
      <p:bldP spid="509" grpId="7" animBg="1"/>
      <p:bldP spid="509" grpId="8" animBg="1"/>
      <p:bldP spid="509" grpId="9" animBg="1"/>
      <p:bldP spid="509" grpId="10" animBg="1"/>
      <p:bldP spid="509" grpId="11" animBg="1"/>
      <p:bldP spid="509" grpId="12" animBg="1"/>
      <p:bldP spid="510" grpId="0" animBg="1"/>
      <p:bldP spid="510" grpId="1" animBg="1"/>
      <p:bldP spid="510" grpId="2" animBg="1"/>
      <p:bldP spid="510" grpId="3" animBg="1"/>
      <p:bldP spid="510" grpId="4" animBg="1"/>
      <p:bldP spid="510" grpId="5" animBg="1"/>
      <p:bldP spid="510" grpId="6" animBg="1"/>
      <p:bldP spid="510" grpId="7" animBg="1"/>
      <p:bldP spid="510" grpId="8" animBg="1"/>
      <p:bldP spid="510" grpId="9" animBg="1"/>
      <p:bldP spid="510" grpId="10" animBg="1"/>
      <p:bldP spid="510" grpId="11" animBg="1"/>
      <p:bldP spid="510" grpId="12" animBg="1"/>
      <p:bldP spid="511" grpId="0" animBg="1"/>
      <p:bldP spid="511" grpId="1" animBg="1"/>
      <p:bldP spid="511" grpId="2" animBg="1"/>
      <p:bldP spid="511" grpId="3" animBg="1"/>
      <p:bldP spid="511" grpId="4" animBg="1"/>
      <p:bldP spid="511" grpId="5" animBg="1"/>
      <p:bldP spid="511" grpId="6" animBg="1"/>
      <p:bldP spid="511" grpId="7" animBg="1"/>
      <p:bldP spid="511" grpId="8" animBg="1"/>
      <p:bldP spid="511" grpId="9" animBg="1"/>
      <p:bldP spid="511" grpId="10" animBg="1"/>
      <p:bldP spid="511" grpId="11" animBg="1"/>
      <p:bldP spid="511" grpId="12" animBg="1"/>
      <p:bldP spid="512" grpId="0" animBg="1"/>
      <p:bldP spid="512" grpId="1" animBg="1"/>
      <p:bldP spid="512" grpId="2" animBg="1"/>
      <p:bldP spid="512" grpId="3" animBg="1"/>
      <p:bldP spid="512" grpId="4" animBg="1"/>
      <p:bldP spid="512" grpId="5" animBg="1"/>
      <p:bldP spid="512" grpId="6" animBg="1"/>
      <p:bldP spid="512" grpId="7" animBg="1"/>
      <p:bldP spid="512" grpId="8" animBg="1"/>
      <p:bldP spid="512" grpId="9" animBg="1"/>
      <p:bldP spid="512" grpId="10" animBg="1"/>
      <p:bldP spid="512" grpId="11" animBg="1"/>
      <p:bldP spid="512" grpId="12" animBg="1"/>
      <p:bldP spid="519" grpId="0" animBg="1"/>
      <p:bldP spid="519" grpId="1" animBg="1"/>
      <p:bldP spid="519" grpId="2" animBg="1"/>
      <p:bldP spid="520" grpId="0" animBg="1"/>
      <p:bldP spid="520" grpId="1" animBg="1"/>
      <p:bldP spid="520" grpId="2" animBg="1"/>
      <p:bldP spid="521" grpId="0" animBg="1"/>
      <p:bldP spid="521" grpId="1" animBg="1"/>
      <p:bldP spid="521" grpId="2" animBg="1"/>
      <p:bldP spid="522" grpId="0" animBg="1"/>
      <p:bldP spid="522" grpId="1" animBg="1"/>
      <p:bldP spid="522" grpId="2" animBg="1"/>
      <p:bldP spid="523" grpId="0" animBg="1"/>
      <p:bldP spid="523" grpId="1" animBg="1"/>
      <p:bldP spid="523" grpId="2" animBg="1"/>
      <p:bldP spid="524" grpId="0" animBg="1"/>
      <p:bldP spid="524" grpId="1" animBg="1"/>
      <p:bldP spid="524" grpId="2" animBg="1"/>
      <p:bldP spid="531" grpId="0" animBg="1"/>
      <p:bldP spid="531" grpId="1" animBg="1"/>
      <p:bldP spid="531" grpId="2" animBg="1"/>
      <p:bldP spid="532" grpId="0" animBg="1"/>
      <p:bldP spid="532" grpId="1" animBg="1"/>
      <p:bldP spid="532" grpId="2" animBg="1"/>
      <p:bldP spid="533" grpId="0" animBg="1"/>
      <p:bldP spid="533" grpId="1" animBg="1"/>
      <p:bldP spid="533" grpId="2" animBg="1"/>
      <p:bldP spid="534" grpId="0" animBg="1"/>
      <p:bldP spid="534" grpId="1" animBg="1"/>
      <p:bldP spid="534" grpId="2" animBg="1"/>
      <p:bldP spid="535" grpId="0" animBg="1"/>
      <p:bldP spid="535" grpId="1" animBg="1"/>
      <p:bldP spid="535" grpId="2" animBg="1"/>
      <p:bldP spid="536" grpId="0" animBg="1"/>
      <p:bldP spid="536" grpId="1" animBg="1"/>
      <p:bldP spid="536" grpId="2" animBg="1"/>
      <p:bldP spid="543" grpId="0" animBg="1"/>
      <p:bldP spid="543" grpId="1" animBg="1"/>
      <p:bldP spid="543" grpId="2" animBg="1"/>
      <p:bldP spid="544" grpId="0" animBg="1"/>
      <p:bldP spid="544" grpId="1" animBg="1"/>
      <p:bldP spid="544" grpId="2" animBg="1"/>
      <p:bldP spid="545" grpId="0" animBg="1"/>
      <p:bldP spid="545" grpId="1" animBg="1"/>
      <p:bldP spid="545" grpId="2" animBg="1"/>
      <p:bldP spid="546" grpId="0" animBg="1"/>
      <p:bldP spid="546" grpId="1" animBg="1"/>
      <p:bldP spid="546" grpId="2" animBg="1"/>
      <p:bldP spid="547" grpId="0" animBg="1"/>
      <p:bldP spid="547" grpId="1" animBg="1"/>
      <p:bldP spid="547" grpId="2" animBg="1"/>
      <p:bldP spid="548" grpId="0" animBg="1"/>
      <p:bldP spid="548" grpId="1" animBg="1"/>
      <p:bldP spid="548" grpId="2" animBg="1"/>
      <p:bldP spid="555" grpId="0" animBg="1"/>
      <p:bldP spid="555" grpId="1" animBg="1"/>
      <p:bldP spid="555" grpId="2" animBg="1"/>
      <p:bldP spid="556" grpId="0" animBg="1"/>
      <p:bldP spid="556" grpId="1" animBg="1"/>
      <p:bldP spid="556" grpId="2" animBg="1"/>
      <p:bldP spid="557" grpId="0" animBg="1"/>
      <p:bldP spid="557" grpId="1" animBg="1"/>
      <p:bldP spid="557" grpId="2" animBg="1"/>
      <p:bldP spid="558" grpId="0" animBg="1"/>
      <p:bldP spid="558" grpId="1" animBg="1"/>
      <p:bldP spid="558" grpId="2" animBg="1"/>
      <p:bldP spid="559" grpId="0" animBg="1"/>
      <p:bldP spid="559" grpId="1" animBg="1"/>
      <p:bldP spid="559" grpId="2" animBg="1"/>
      <p:bldP spid="560" grpId="0" animBg="1"/>
      <p:bldP spid="560" grpId="1" animBg="1"/>
      <p:bldP spid="560" grpId="2" animBg="1"/>
      <p:bldP spid="561" grpId="0" animBg="1"/>
      <p:bldP spid="561" grpId="1" animBg="1"/>
      <p:bldP spid="561" grpId="2" animBg="1"/>
      <p:bldP spid="561" grpId="3" animBg="1"/>
      <p:bldP spid="561" grpId="4" animBg="1"/>
      <p:bldP spid="561" grpId="5" animBg="1"/>
      <p:bldP spid="561" grpId="6" animBg="1"/>
      <p:bldP spid="562" grpId="0" animBg="1"/>
      <p:bldP spid="562" grpId="1" animBg="1"/>
      <p:bldP spid="562" grpId="2" animBg="1"/>
      <p:bldP spid="562" grpId="3" animBg="1"/>
      <p:bldP spid="562" grpId="4" animBg="1"/>
      <p:bldP spid="562" grpId="5" animBg="1"/>
      <p:bldP spid="562" grpId="6" animBg="1"/>
      <p:bldP spid="563" grpId="0" animBg="1"/>
      <p:bldP spid="563" grpId="1" animBg="1"/>
      <p:bldP spid="563" grpId="2" animBg="1"/>
      <p:bldP spid="563" grpId="3" animBg="1"/>
      <p:bldP spid="563" grpId="4" animBg="1"/>
      <p:bldP spid="563" grpId="5" animBg="1"/>
      <p:bldP spid="563" grpId="6" animBg="1"/>
      <p:bldP spid="564" grpId="0" animBg="1"/>
      <p:bldP spid="564" grpId="1" animBg="1"/>
      <p:bldP spid="564" grpId="2" animBg="1"/>
      <p:bldP spid="564" grpId="3" animBg="1"/>
      <p:bldP spid="564" grpId="4" animBg="1"/>
      <p:bldP spid="564" grpId="5" animBg="1"/>
      <p:bldP spid="564" grpId="6" animBg="1"/>
      <p:bldP spid="565" grpId="0" animBg="1"/>
      <p:bldP spid="565" grpId="1" animBg="1"/>
      <p:bldP spid="565" grpId="2" animBg="1"/>
      <p:bldP spid="566" grpId="0" animBg="1"/>
      <p:bldP spid="566" grpId="1" animBg="1"/>
      <p:bldP spid="566" grpId="2" animBg="1"/>
      <p:bldP spid="567" grpId="0" animBg="1"/>
      <p:bldP spid="567" grpId="1" animBg="1"/>
      <p:bldP spid="567" grpId="2" animBg="1"/>
      <p:bldP spid="568" grpId="0" animBg="1"/>
      <p:bldP spid="568" grpId="1" animBg="1"/>
      <p:bldP spid="568" grpId="2" animBg="1"/>
      <p:bldP spid="569" grpId="0" animBg="1"/>
      <p:bldP spid="569" grpId="1" animBg="1"/>
      <p:bldP spid="569" grpId="2" animBg="1"/>
      <p:bldP spid="569" grpId="3" animBg="1"/>
      <p:bldP spid="569" grpId="4" animBg="1"/>
      <p:bldP spid="569" grpId="5" animBg="1"/>
      <p:bldP spid="569" grpId="6" animBg="1"/>
      <p:bldP spid="569" grpId="7" animBg="1"/>
      <p:bldP spid="569" grpId="8" animBg="1"/>
      <p:bldP spid="569" grpId="9" animBg="1"/>
      <p:bldP spid="569" grpId="10" animBg="1"/>
      <p:bldP spid="569" grpId="11" animBg="1"/>
      <p:bldP spid="569" grpId="12" animBg="1"/>
      <p:bldP spid="570" grpId="0" animBg="1"/>
      <p:bldP spid="570" grpId="1" animBg="1"/>
      <p:bldP spid="570" grpId="2" animBg="1"/>
      <p:bldP spid="570" grpId="3" animBg="1"/>
      <p:bldP spid="570" grpId="4" animBg="1"/>
      <p:bldP spid="570" grpId="5" animBg="1"/>
      <p:bldP spid="570" grpId="6" animBg="1"/>
      <p:bldP spid="570" grpId="7" animBg="1"/>
      <p:bldP spid="570" grpId="8" animBg="1"/>
      <p:bldP spid="570" grpId="9" animBg="1"/>
      <p:bldP spid="570" grpId="10" animBg="1"/>
      <p:bldP spid="570" grpId="11" animBg="1"/>
      <p:bldP spid="570" grpId="12" animBg="1"/>
      <p:bldP spid="571" grpId="0" animBg="1"/>
      <p:bldP spid="571" grpId="1" animBg="1"/>
      <p:bldP spid="571" grpId="2" animBg="1"/>
      <p:bldP spid="571" grpId="3" animBg="1"/>
      <p:bldP spid="571" grpId="4" animBg="1"/>
      <p:bldP spid="571" grpId="5" animBg="1"/>
      <p:bldP spid="571" grpId="6" animBg="1"/>
      <p:bldP spid="571" grpId="7" animBg="1"/>
      <p:bldP spid="571" grpId="8" animBg="1"/>
      <p:bldP spid="571" grpId="9" animBg="1"/>
      <p:bldP spid="571" grpId="10" animBg="1"/>
      <p:bldP spid="571" grpId="11" animBg="1"/>
      <p:bldP spid="571" grpId="12" animBg="1"/>
      <p:bldP spid="572" grpId="0" animBg="1"/>
      <p:bldP spid="572" grpId="1" animBg="1"/>
      <p:bldP spid="572" grpId="2" animBg="1"/>
      <p:bldP spid="572" grpId="3" animBg="1"/>
      <p:bldP spid="572" grpId="4" animBg="1"/>
      <p:bldP spid="572" grpId="5" animBg="1"/>
      <p:bldP spid="572" grpId="6" animBg="1"/>
      <p:bldP spid="572" grpId="7" animBg="1"/>
      <p:bldP spid="572" grpId="8" animBg="1"/>
      <p:bldP spid="572" grpId="9" animBg="1"/>
      <p:bldP spid="572" grpId="10" animBg="1"/>
      <p:bldP spid="572" grpId="11" animBg="1"/>
      <p:bldP spid="572" grpId="12" animBg="1"/>
      <p:bldP spid="579" grpId="0" animBg="1"/>
      <p:bldP spid="579" grpId="1" animBg="1"/>
      <p:bldP spid="579" grpId="2" animBg="1"/>
      <p:bldP spid="580" grpId="0" animBg="1"/>
      <p:bldP spid="580" grpId="1" animBg="1"/>
      <p:bldP spid="580" grpId="2" animBg="1"/>
      <p:bldP spid="581" grpId="0" animBg="1"/>
      <p:bldP spid="581" grpId="1" animBg="1"/>
      <p:bldP spid="581" grpId="2" animBg="1"/>
      <p:bldP spid="582" grpId="0" animBg="1"/>
      <p:bldP spid="582" grpId="1" animBg="1"/>
      <p:bldP spid="582" grpId="2" animBg="1"/>
      <p:bldP spid="583" grpId="0" animBg="1"/>
      <p:bldP spid="583" grpId="1" animBg="1"/>
      <p:bldP spid="583" grpId="2" animBg="1"/>
      <p:bldP spid="584" grpId="0" animBg="1"/>
      <p:bldP spid="584" grpId="1" animBg="1"/>
      <p:bldP spid="584" grpId="2" animBg="1"/>
      <p:bldP spid="591" grpId="0" animBg="1"/>
      <p:bldP spid="591" grpId="1" animBg="1"/>
      <p:bldP spid="591" grpId="2" animBg="1"/>
      <p:bldP spid="592" grpId="0" animBg="1"/>
      <p:bldP spid="592" grpId="1" animBg="1"/>
      <p:bldP spid="592" grpId="2" animBg="1"/>
      <p:bldP spid="593" grpId="0" animBg="1"/>
      <p:bldP spid="593" grpId="1" animBg="1"/>
      <p:bldP spid="593" grpId="2" animBg="1"/>
      <p:bldP spid="594" grpId="0" animBg="1"/>
      <p:bldP spid="594" grpId="1" animBg="1"/>
      <p:bldP spid="594" grpId="2" animBg="1"/>
      <p:bldP spid="595" grpId="0" animBg="1"/>
      <p:bldP spid="595" grpId="1" animBg="1"/>
      <p:bldP spid="595" grpId="2" animBg="1"/>
      <p:bldP spid="596" grpId="0" animBg="1"/>
      <p:bldP spid="596" grpId="1" animBg="1"/>
      <p:bldP spid="596" grpId="2" animBg="1"/>
      <p:bldP spid="603" grpId="0" animBg="1"/>
      <p:bldP spid="603" grpId="1" animBg="1"/>
      <p:bldP spid="603" grpId="2" animBg="1"/>
      <p:bldP spid="604" grpId="0" animBg="1"/>
      <p:bldP spid="604" grpId="1" animBg="1"/>
      <p:bldP spid="604" grpId="2" animBg="1"/>
      <p:bldP spid="605" grpId="0" animBg="1"/>
      <p:bldP spid="605" grpId="1" animBg="1"/>
      <p:bldP spid="605" grpId="2" animBg="1"/>
      <p:bldP spid="606" grpId="0" animBg="1"/>
      <p:bldP spid="606" grpId="1" animBg="1"/>
      <p:bldP spid="606" grpId="2" animBg="1"/>
      <p:bldP spid="607" grpId="0" animBg="1"/>
      <p:bldP spid="607" grpId="1" animBg="1"/>
      <p:bldP spid="607" grpId="2" animBg="1"/>
      <p:bldP spid="608" grpId="0" animBg="1"/>
      <p:bldP spid="608" grpId="1" animBg="1"/>
      <p:bldP spid="608" grpId="2" animBg="1"/>
      <p:bldP spid="615" grpId="0" animBg="1"/>
      <p:bldP spid="615" grpId="1" animBg="1"/>
      <p:bldP spid="615" grpId="2" animBg="1"/>
      <p:bldP spid="616" grpId="0" animBg="1"/>
      <p:bldP spid="616" grpId="1" animBg="1"/>
      <p:bldP spid="616" grpId="2" animBg="1"/>
      <p:bldP spid="617" grpId="0" animBg="1"/>
      <p:bldP spid="617" grpId="1" animBg="1"/>
      <p:bldP spid="617" grpId="2" animBg="1"/>
      <p:bldP spid="618" grpId="0" animBg="1"/>
      <p:bldP spid="618" grpId="1" animBg="1"/>
      <p:bldP spid="618" grpId="2" animBg="1"/>
      <p:bldP spid="619" grpId="0" animBg="1"/>
      <p:bldP spid="619" grpId="1" animBg="1"/>
      <p:bldP spid="619" grpId="2" animBg="1"/>
      <p:bldP spid="620" grpId="0" animBg="1"/>
      <p:bldP spid="620" grpId="1" animBg="1"/>
      <p:bldP spid="620" grpId="2" animBg="1"/>
      <p:bldP spid="621" grpId="0" animBg="1"/>
      <p:bldP spid="621" grpId="1" animBg="1"/>
      <p:bldP spid="621" grpId="2" animBg="1"/>
      <p:bldP spid="621" grpId="3" animBg="1"/>
      <p:bldP spid="621" grpId="4" animBg="1"/>
      <p:bldP spid="621" grpId="5" animBg="1"/>
      <p:bldP spid="621" grpId="6" animBg="1"/>
      <p:bldP spid="622" grpId="0" animBg="1"/>
      <p:bldP spid="622" grpId="1" animBg="1"/>
      <p:bldP spid="622" grpId="2" animBg="1"/>
      <p:bldP spid="622" grpId="3" animBg="1"/>
      <p:bldP spid="622" grpId="4" animBg="1"/>
      <p:bldP spid="622" grpId="5" animBg="1"/>
      <p:bldP spid="622" grpId="6" animBg="1"/>
      <p:bldP spid="623" grpId="0" animBg="1"/>
      <p:bldP spid="623" grpId="1" animBg="1"/>
      <p:bldP spid="623" grpId="2" animBg="1"/>
      <p:bldP spid="623" grpId="3" animBg="1"/>
      <p:bldP spid="623" grpId="4" animBg="1"/>
      <p:bldP spid="623" grpId="5" animBg="1"/>
      <p:bldP spid="623" grpId="6" animBg="1"/>
      <p:bldP spid="624" grpId="0" animBg="1"/>
      <p:bldP spid="624" grpId="1" animBg="1"/>
      <p:bldP spid="624" grpId="2" animBg="1"/>
      <p:bldP spid="624" grpId="3" animBg="1"/>
      <p:bldP spid="624" grpId="4" animBg="1"/>
      <p:bldP spid="624" grpId="5" animBg="1"/>
      <p:bldP spid="624" grpId="6" animBg="1"/>
      <p:bldP spid="625" grpId="0" animBg="1"/>
      <p:bldP spid="625" grpId="1" animBg="1"/>
      <p:bldP spid="625" grpId="2" animBg="1"/>
      <p:bldP spid="626" grpId="0" animBg="1"/>
      <p:bldP spid="626" grpId="1" animBg="1"/>
      <p:bldP spid="626" grpId="2" animBg="1"/>
      <p:bldP spid="627" grpId="0" animBg="1"/>
      <p:bldP spid="627" grpId="1" animBg="1"/>
      <p:bldP spid="627" grpId="2" animBg="1"/>
      <p:bldP spid="628" grpId="0" animBg="1"/>
      <p:bldP spid="628" grpId="1" animBg="1"/>
      <p:bldP spid="628" grpId="2" animBg="1"/>
      <p:bldP spid="629" grpId="0" animBg="1"/>
      <p:bldP spid="629" grpId="1" animBg="1"/>
      <p:bldP spid="629" grpId="2" animBg="1"/>
      <p:bldP spid="629" grpId="3" animBg="1"/>
      <p:bldP spid="629" grpId="4" animBg="1"/>
      <p:bldP spid="629" grpId="5" animBg="1"/>
      <p:bldP spid="629" grpId="6" animBg="1"/>
      <p:bldP spid="629" grpId="7" animBg="1"/>
      <p:bldP spid="629" grpId="8" animBg="1"/>
      <p:bldP spid="629" grpId="9" animBg="1"/>
      <p:bldP spid="629" grpId="10" animBg="1"/>
      <p:bldP spid="629" grpId="11" animBg="1"/>
      <p:bldP spid="629" grpId="12" animBg="1"/>
      <p:bldP spid="630" grpId="0" animBg="1"/>
      <p:bldP spid="630" grpId="1" animBg="1"/>
      <p:bldP spid="630" grpId="2" animBg="1"/>
      <p:bldP spid="630" grpId="3" animBg="1"/>
      <p:bldP spid="630" grpId="4" animBg="1"/>
      <p:bldP spid="630" grpId="5" animBg="1"/>
      <p:bldP spid="630" grpId="6" animBg="1"/>
      <p:bldP spid="630" grpId="7" animBg="1"/>
      <p:bldP spid="630" grpId="8" animBg="1"/>
      <p:bldP spid="630" grpId="9" animBg="1"/>
      <p:bldP spid="630" grpId="10" animBg="1"/>
      <p:bldP spid="630" grpId="11" animBg="1"/>
      <p:bldP spid="630" grpId="12" animBg="1"/>
      <p:bldP spid="631" grpId="0" animBg="1"/>
      <p:bldP spid="631" grpId="1" animBg="1"/>
      <p:bldP spid="631" grpId="2" animBg="1"/>
      <p:bldP spid="631" grpId="3" animBg="1"/>
      <p:bldP spid="631" grpId="4" animBg="1"/>
      <p:bldP spid="631" grpId="5" animBg="1"/>
      <p:bldP spid="631" grpId="6" animBg="1"/>
      <p:bldP spid="631" grpId="7" animBg="1"/>
      <p:bldP spid="631" grpId="8" animBg="1"/>
      <p:bldP spid="631" grpId="9" animBg="1"/>
      <p:bldP spid="631" grpId="10" animBg="1"/>
      <p:bldP spid="631" grpId="11" animBg="1"/>
      <p:bldP spid="631" grpId="12" animBg="1"/>
      <p:bldP spid="632" grpId="0" animBg="1"/>
      <p:bldP spid="632" grpId="1" animBg="1"/>
      <p:bldP spid="632" grpId="2" animBg="1"/>
      <p:bldP spid="632" grpId="3" animBg="1"/>
      <p:bldP spid="632" grpId="4" animBg="1"/>
      <p:bldP spid="632" grpId="5" animBg="1"/>
      <p:bldP spid="632" grpId="6" animBg="1"/>
      <p:bldP spid="632" grpId="7" animBg="1"/>
      <p:bldP spid="632" grpId="8" animBg="1"/>
      <p:bldP spid="632" grpId="9" animBg="1"/>
      <p:bldP spid="632" grpId="10" animBg="1"/>
      <p:bldP spid="632" grpId="11" animBg="1"/>
      <p:bldP spid="632" grpId="12" animBg="1"/>
      <p:bldP spid="639" grpId="0" animBg="1"/>
      <p:bldP spid="639" grpId="1" animBg="1"/>
      <p:bldP spid="639" grpId="2" animBg="1"/>
      <p:bldP spid="640" grpId="0" animBg="1"/>
      <p:bldP spid="640" grpId="1" animBg="1"/>
      <p:bldP spid="640" grpId="2" animBg="1"/>
      <p:bldP spid="641" grpId="0" animBg="1"/>
      <p:bldP spid="641" grpId="1" animBg="1"/>
      <p:bldP spid="641" grpId="2" animBg="1"/>
      <p:bldP spid="642" grpId="0" animBg="1"/>
      <p:bldP spid="642" grpId="1" animBg="1"/>
      <p:bldP spid="642" grpId="2" animBg="1"/>
      <p:bldP spid="643" grpId="0" animBg="1"/>
      <p:bldP spid="643" grpId="1" animBg="1"/>
      <p:bldP spid="643" grpId="2" animBg="1"/>
      <p:bldP spid="644" grpId="0" animBg="1"/>
      <p:bldP spid="644" grpId="1" animBg="1"/>
      <p:bldP spid="644" grpId="2" animBg="1"/>
      <p:bldP spid="651" grpId="0" animBg="1"/>
      <p:bldP spid="651" grpId="1" animBg="1"/>
      <p:bldP spid="651" grpId="2" animBg="1"/>
      <p:bldP spid="652" grpId="0" animBg="1"/>
      <p:bldP spid="652" grpId="1" animBg="1"/>
      <p:bldP spid="652" grpId="2" animBg="1"/>
      <p:bldP spid="653" grpId="0" animBg="1"/>
      <p:bldP spid="653" grpId="1" animBg="1"/>
      <p:bldP spid="653" grpId="2" animBg="1"/>
      <p:bldP spid="654" grpId="0" animBg="1"/>
      <p:bldP spid="654" grpId="1" animBg="1"/>
      <p:bldP spid="654" grpId="2" animBg="1"/>
      <p:bldP spid="655" grpId="0" animBg="1"/>
      <p:bldP spid="655" grpId="1" animBg="1"/>
      <p:bldP spid="655" grpId="2" animBg="1"/>
      <p:bldP spid="656" grpId="0" animBg="1"/>
      <p:bldP spid="656" grpId="1" animBg="1"/>
      <p:bldP spid="656" grpId="2" animBg="1"/>
      <p:bldP spid="663" grpId="0" animBg="1"/>
      <p:bldP spid="663" grpId="1" animBg="1"/>
      <p:bldP spid="663" grpId="2" animBg="1"/>
      <p:bldP spid="664" grpId="0" animBg="1"/>
      <p:bldP spid="664" grpId="1" animBg="1"/>
      <p:bldP spid="664" grpId="2" animBg="1"/>
      <p:bldP spid="665" grpId="0" animBg="1"/>
      <p:bldP spid="665" grpId="1" animBg="1"/>
      <p:bldP spid="665" grpId="2" animBg="1"/>
      <p:bldP spid="666" grpId="0" animBg="1"/>
      <p:bldP spid="666" grpId="1" animBg="1"/>
      <p:bldP spid="666" grpId="2" animBg="1"/>
      <p:bldP spid="667" grpId="0" animBg="1"/>
      <p:bldP spid="667" grpId="1" animBg="1"/>
      <p:bldP spid="667" grpId="2" animBg="1"/>
      <p:bldP spid="668" grpId="0" animBg="1"/>
      <p:bldP spid="668" grpId="1" animBg="1"/>
      <p:bldP spid="668" grpId="2" animBg="1"/>
      <p:bldP spid="675" grpId="0" animBg="1"/>
      <p:bldP spid="675" grpId="1" animBg="1"/>
      <p:bldP spid="675" grpId="2" animBg="1"/>
      <p:bldP spid="676" grpId="0" animBg="1"/>
      <p:bldP spid="676" grpId="1" animBg="1"/>
      <p:bldP spid="676" grpId="2" animBg="1"/>
      <p:bldP spid="677" grpId="0" animBg="1"/>
      <p:bldP spid="677" grpId="1" animBg="1"/>
      <p:bldP spid="677" grpId="2" animBg="1"/>
      <p:bldP spid="678" grpId="0" animBg="1"/>
      <p:bldP spid="678" grpId="1" animBg="1"/>
      <p:bldP spid="678" grpId="2" animBg="1"/>
      <p:bldP spid="679" grpId="0" animBg="1"/>
      <p:bldP spid="679" grpId="1" animBg="1"/>
      <p:bldP spid="679" grpId="2" animBg="1"/>
      <p:bldP spid="680" grpId="0" animBg="1"/>
      <p:bldP spid="680" grpId="1" animBg="1"/>
      <p:bldP spid="680" grpId="2" animBg="1"/>
      <p:bldP spid="681" grpId="0" animBg="1"/>
      <p:bldP spid="681" grpId="1" animBg="1"/>
      <p:bldP spid="681" grpId="2" animBg="1"/>
      <p:bldP spid="681" grpId="3" animBg="1"/>
      <p:bldP spid="681" grpId="4" animBg="1"/>
      <p:bldP spid="681" grpId="5" animBg="1"/>
      <p:bldP spid="681" grpId="6" animBg="1"/>
      <p:bldP spid="682" grpId="0" animBg="1"/>
      <p:bldP spid="682" grpId="1" animBg="1"/>
      <p:bldP spid="682" grpId="2" animBg="1"/>
      <p:bldP spid="682" grpId="3" animBg="1"/>
      <p:bldP spid="682" grpId="4" animBg="1"/>
      <p:bldP spid="682" grpId="5" animBg="1"/>
      <p:bldP spid="682" grpId="6" animBg="1"/>
      <p:bldP spid="683" grpId="0" animBg="1"/>
      <p:bldP spid="683" grpId="1" animBg="1"/>
      <p:bldP spid="683" grpId="2" animBg="1"/>
      <p:bldP spid="683" grpId="3" animBg="1"/>
      <p:bldP spid="683" grpId="4" animBg="1"/>
      <p:bldP spid="683" grpId="5" animBg="1"/>
      <p:bldP spid="683" grpId="6" animBg="1"/>
      <p:bldP spid="684" grpId="0" animBg="1"/>
      <p:bldP spid="684" grpId="1" animBg="1"/>
      <p:bldP spid="684" grpId="2" animBg="1"/>
      <p:bldP spid="684" grpId="3" animBg="1"/>
      <p:bldP spid="684" grpId="4" animBg="1"/>
      <p:bldP spid="684" grpId="5" animBg="1"/>
      <p:bldP spid="684" grpId="6" animBg="1"/>
      <p:bldP spid="685" grpId="0" animBg="1"/>
      <p:bldP spid="685" grpId="1" animBg="1"/>
      <p:bldP spid="685" grpId="2" animBg="1"/>
      <p:bldP spid="686" grpId="0" animBg="1"/>
      <p:bldP spid="686" grpId="1" animBg="1"/>
      <p:bldP spid="686" grpId="2" animBg="1"/>
      <p:bldP spid="687" grpId="0" animBg="1"/>
      <p:bldP spid="687" grpId="1" animBg="1"/>
      <p:bldP spid="687" grpId="2" animBg="1"/>
      <p:bldP spid="688" grpId="0" animBg="1"/>
      <p:bldP spid="688" grpId="1" animBg="1"/>
      <p:bldP spid="688" grpId="2" animBg="1"/>
      <p:bldP spid="689" grpId="0" animBg="1"/>
      <p:bldP spid="689" grpId="1" animBg="1"/>
      <p:bldP spid="689" grpId="2" animBg="1"/>
      <p:bldP spid="689" grpId="3" animBg="1"/>
      <p:bldP spid="689" grpId="4" animBg="1"/>
      <p:bldP spid="689" grpId="5" animBg="1"/>
      <p:bldP spid="689" grpId="6" animBg="1"/>
      <p:bldP spid="689" grpId="7" animBg="1"/>
      <p:bldP spid="689" grpId="8" animBg="1"/>
      <p:bldP spid="689" grpId="9" animBg="1"/>
      <p:bldP spid="689" grpId="10" animBg="1"/>
      <p:bldP spid="689" grpId="11" animBg="1"/>
      <p:bldP spid="689" grpId="12" animBg="1"/>
      <p:bldP spid="690" grpId="0" animBg="1"/>
      <p:bldP spid="690" grpId="1" animBg="1"/>
      <p:bldP spid="690" grpId="2" animBg="1"/>
      <p:bldP spid="690" grpId="3" animBg="1"/>
      <p:bldP spid="690" grpId="4" animBg="1"/>
      <p:bldP spid="690" grpId="5" animBg="1"/>
      <p:bldP spid="690" grpId="6" animBg="1"/>
      <p:bldP spid="690" grpId="7" animBg="1"/>
      <p:bldP spid="690" grpId="8" animBg="1"/>
      <p:bldP spid="690" grpId="9" animBg="1"/>
      <p:bldP spid="690" grpId="10" animBg="1"/>
      <p:bldP spid="690" grpId="11" animBg="1"/>
      <p:bldP spid="690" grpId="12" animBg="1"/>
      <p:bldP spid="691" grpId="0" animBg="1"/>
      <p:bldP spid="691" grpId="1" animBg="1"/>
      <p:bldP spid="691" grpId="2" animBg="1"/>
      <p:bldP spid="691" grpId="3" animBg="1"/>
      <p:bldP spid="691" grpId="4" animBg="1"/>
      <p:bldP spid="691" grpId="5" animBg="1"/>
      <p:bldP spid="691" grpId="6" animBg="1"/>
      <p:bldP spid="691" grpId="7" animBg="1"/>
      <p:bldP spid="691" grpId="8" animBg="1"/>
      <p:bldP spid="691" grpId="9" animBg="1"/>
      <p:bldP spid="691" grpId="10" animBg="1"/>
      <p:bldP spid="691" grpId="11" animBg="1"/>
      <p:bldP spid="691" grpId="12" animBg="1"/>
      <p:bldP spid="692" grpId="0" animBg="1"/>
      <p:bldP spid="692" grpId="1" animBg="1"/>
      <p:bldP spid="692" grpId="2" animBg="1"/>
      <p:bldP spid="692" grpId="3" animBg="1"/>
      <p:bldP spid="692" grpId="4" animBg="1"/>
      <p:bldP spid="692" grpId="5" animBg="1"/>
      <p:bldP spid="692" grpId="6" animBg="1"/>
      <p:bldP spid="692" grpId="7" animBg="1"/>
      <p:bldP spid="692" grpId="8" animBg="1"/>
      <p:bldP spid="692" grpId="9" animBg="1"/>
      <p:bldP spid="692" grpId="10" animBg="1"/>
      <p:bldP spid="692" grpId="11" animBg="1"/>
      <p:bldP spid="692" grpId="12" animBg="1"/>
      <p:bldP spid="699" grpId="0" animBg="1"/>
      <p:bldP spid="699" grpId="1" animBg="1"/>
      <p:bldP spid="699" grpId="2" animBg="1"/>
      <p:bldP spid="700" grpId="0" animBg="1"/>
      <p:bldP spid="700" grpId="1" animBg="1"/>
      <p:bldP spid="700" grpId="2" animBg="1"/>
      <p:bldP spid="701" grpId="0" animBg="1"/>
      <p:bldP spid="701" grpId="1" animBg="1"/>
      <p:bldP spid="701" grpId="2" animBg="1"/>
      <p:bldP spid="702" grpId="0" animBg="1"/>
      <p:bldP spid="702" grpId="1" animBg="1"/>
      <p:bldP spid="702" grpId="2" animBg="1"/>
      <p:bldP spid="703" grpId="0" animBg="1"/>
      <p:bldP spid="703" grpId="1" animBg="1"/>
      <p:bldP spid="703" grpId="2" animBg="1"/>
      <p:bldP spid="704" grpId="0" animBg="1"/>
      <p:bldP spid="704" grpId="1" animBg="1"/>
      <p:bldP spid="704" grpId="2" animBg="1"/>
      <p:bldP spid="711" grpId="0" animBg="1"/>
      <p:bldP spid="711" grpId="1" animBg="1"/>
      <p:bldP spid="711" grpId="2" animBg="1"/>
      <p:bldP spid="712" grpId="0" animBg="1"/>
      <p:bldP spid="712" grpId="1" animBg="1"/>
      <p:bldP spid="712" grpId="2" animBg="1"/>
      <p:bldP spid="713" grpId="0" animBg="1"/>
      <p:bldP spid="713" grpId="1" animBg="1"/>
      <p:bldP spid="713" grpId="2" animBg="1"/>
      <p:bldP spid="714" grpId="0" animBg="1"/>
      <p:bldP spid="714" grpId="1" animBg="1"/>
      <p:bldP spid="714" grpId="2" animBg="1"/>
      <p:bldP spid="715" grpId="0" animBg="1"/>
      <p:bldP spid="715" grpId="1" animBg="1"/>
      <p:bldP spid="715" grpId="2" animBg="1"/>
      <p:bldP spid="716" grpId="0" animBg="1"/>
      <p:bldP spid="716" grpId="1" animBg="1"/>
      <p:bldP spid="716" grpId="2" animBg="1"/>
      <p:bldP spid="723" grpId="0" animBg="1"/>
      <p:bldP spid="723" grpId="1" animBg="1"/>
      <p:bldP spid="723" grpId="2" animBg="1"/>
      <p:bldP spid="724" grpId="0" animBg="1"/>
      <p:bldP spid="724" grpId="1" animBg="1"/>
      <p:bldP spid="724" grpId="2" animBg="1"/>
      <p:bldP spid="725" grpId="0" animBg="1"/>
      <p:bldP spid="725" grpId="1" animBg="1"/>
      <p:bldP spid="725" grpId="2" animBg="1"/>
      <p:bldP spid="726" grpId="0" animBg="1"/>
      <p:bldP spid="726" grpId="1" animBg="1"/>
      <p:bldP spid="726" grpId="2" animBg="1"/>
      <p:bldP spid="727" grpId="0" animBg="1"/>
      <p:bldP spid="727" grpId="1" animBg="1"/>
      <p:bldP spid="727" grpId="2" animBg="1"/>
      <p:bldP spid="728" grpId="0" animBg="1"/>
      <p:bldP spid="728" grpId="1" animBg="1"/>
      <p:bldP spid="728" grpId="2"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37B9F4F-17F3-4B9F-AA6B-7363D8CF8D09}"/>
              </a:ext>
            </a:extLst>
          </p:cNvPr>
          <p:cNvGrpSpPr/>
          <p:nvPr/>
        </p:nvGrpSpPr>
        <p:grpSpPr>
          <a:xfrm>
            <a:off x="7091630" y="1668243"/>
            <a:ext cx="77841" cy="2983119"/>
            <a:chOff x="7091630" y="1668243"/>
            <a:chExt cx="77841" cy="2983119"/>
          </a:xfrm>
        </p:grpSpPr>
        <p:sp>
          <p:nvSpPr>
            <p:cNvPr id="5" name="Rectangle 4">
              <a:extLst>
                <a:ext uri="{FF2B5EF4-FFF2-40B4-BE49-F238E27FC236}">
                  <a16:creationId xmlns:a16="http://schemas.microsoft.com/office/drawing/2014/main" id="{D6C29FF4-5F77-481B-84AE-B29EC291EA1A}"/>
                </a:ext>
              </a:extLst>
            </p:cNvPr>
            <p:cNvSpPr/>
            <p:nvPr/>
          </p:nvSpPr>
          <p:spPr>
            <a:xfrm>
              <a:off x="7123751" y="1668243"/>
              <a:ext cx="45720" cy="2983119"/>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0F461B54-D3B8-467F-98E5-04798FE5B64D}"/>
                </a:ext>
              </a:extLst>
            </p:cNvPr>
            <p:cNvSpPr/>
            <p:nvPr/>
          </p:nvSpPr>
          <p:spPr>
            <a:xfrm>
              <a:off x="7091630" y="1672572"/>
              <a:ext cx="45719" cy="297879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35482023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mall RED 1 Oval 21">
            <a:extLst>
              <a:ext uri="{FF2B5EF4-FFF2-40B4-BE49-F238E27FC236}">
                <a16:creationId xmlns:a16="http://schemas.microsoft.com/office/drawing/2014/main" id="{34F01290-B74D-4A5D-9388-8C4F9DECC0DC}"/>
              </a:ext>
            </a:extLst>
          </p:cNvPr>
          <p:cNvSpPr>
            <a:spLocks/>
          </p:cNvSpPr>
          <p:nvPr/>
        </p:nvSpPr>
        <p:spPr>
          <a:xfrm rot="16200000">
            <a:off x="1270109" y="439754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mall YELLOW 1 Oval 22">
            <a:extLst>
              <a:ext uri="{FF2B5EF4-FFF2-40B4-BE49-F238E27FC236}">
                <a16:creationId xmlns:a16="http://schemas.microsoft.com/office/drawing/2014/main" id="{EF685F93-E34E-4AB3-A5FB-4E8552B025F7}"/>
              </a:ext>
            </a:extLst>
          </p:cNvPr>
          <p:cNvSpPr>
            <a:spLocks/>
          </p:cNvSpPr>
          <p:nvPr/>
        </p:nvSpPr>
        <p:spPr>
          <a:xfrm rot="16200000">
            <a:off x="1270109" y="419336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mall GREEN 1 Oval 23">
            <a:extLst>
              <a:ext uri="{FF2B5EF4-FFF2-40B4-BE49-F238E27FC236}">
                <a16:creationId xmlns:a16="http://schemas.microsoft.com/office/drawing/2014/main" id="{2B9D782A-89CF-484B-8F7F-65E298787DA8}"/>
              </a:ext>
            </a:extLst>
          </p:cNvPr>
          <p:cNvSpPr>
            <a:spLocks/>
          </p:cNvSpPr>
          <p:nvPr/>
        </p:nvSpPr>
        <p:spPr>
          <a:xfrm rot="16200000">
            <a:off x="1270109" y="399279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small BLUE 1 Oval 24">
            <a:extLst>
              <a:ext uri="{FF2B5EF4-FFF2-40B4-BE49-F238E27FC236}">
                <a16:creationId xmlns:a16="http://schemas.microsoft.com/office/drawing/2014/main" id="{4A5AD6E7-39FB-4F01-AE00-3DD88D699899}"/>
              </a:ext>
            </a:extLst>
          </p:cNvPr>
          <p:cNvSpPr>
            <a:spLocks/>
          </p:cNvSpPr>
          <p:nvPr/>
        </p:nvSpPr>
        <p:spPr>
          <a:xfrm rot="16200000">
            <a:off x="1491343" y="439754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small ORANGE 1 Oval 25">
            <a:extLst>
              <a:ext uri="{FF2B5EF4-FFF2-40B4-BE49-F238E27FC236}">
                <a16:creationId xmlns:a16="http://schemas.microsoft.com/office/drawing/2014/main" id="{B090B5D5-2A8B-4401-9909-A2CF0DD9F3B5}"/>
              </a:ext>
            </a:extLst>
          </p:cNvPr>
          <p:cNvSpPr>
            <a:spLocks/>
          </p:cNvSpPr>
          <p:nvPr/>
        </p:nvSpPr>
        <p:spPr>
          <a:xfrm rot="16200000">
            <a:off x="1491343" y="419336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small PURPLE 1 Oval 26">
            <a:extLst>
              <a:ext uri="{FF2B5EF4-FFF2-40B4-BE49-F238E27FC236}">
                <a16:creationId xmlns:a16="http://schemas.microsoft.com/office/drawing/2014/main" id="{2CE8822D-91DD-40E4-BBF8-74739581F0C5}"/>
              </a:ext>
            </a:extLst>
          </p:cNvPr>
          <p:cNvSpPr>
            <a:spLocks/>
          </p:cNvSpPr>
          <p:nvPr/>
        </p:nvSpPr>
        <p:spPr>
          <a:xfrm rot="16200000">
            <a:off x="1491343" y="399279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big RED 1 Oval 27">
            <a:extLst>
              <a:ext uri="{FF2B5EF4-FFF2-40B4-BE49-F238E27FC236}">
                <a16:creationId xmlns:a16="http://schemas.microsoft.com/office/drawing/2014/main" id="{C51DFF89-5E50-4E7A-BE74-332F99D99170}"/>
              </a:ext>
            </a:extLst>
          </p:cNvPr>
          <p:cNvSpPr>
            <a:spLocks noChangeAspect="1"/>
          </p:cNvSpPr>
          <p:nvPr/>
        </p:nvSpPr>
        <p:spPr>
          <a:xfrm>
            <a:off x="1146457" y="397428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big YELLOW 1 Oval 28">
            <a:extLst>
              <a:ext uri="{FF2B5EF4-FFF2-40B4-BE49-F238E27FC236}">
                <a16:creationId xmlns:a16="http://schemas.microsoft.com/office/drawing/2014/main" id="{82DFF433-78E7-4135-BFAF-7E5900DF0DC8}"/>
              </a:ext>
            </a:extLst>
          </p:cNvPr>
          <p:cNvSpPr>
            <a:spLocks noChangeAspect="1"/>
          </p:cNvSpPr>
          <p:nvPr/>
        </p:nvSpPr>
        <p:spPr>
          <a:xfrm>
            <a:off x="1146457" y="397428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big GREEN 1 Oval 29">
            <a:extLst>
              <a:ext uri="{FF2B5EF4-FFF2-40B4-BE49-F238E27FC236}">
                <a16:creationId xmlns:a16="http://schemas.microsoft.com/office/drawing/2014/main" id="{49B379EF-8F02-4D0D-BFF7-C79D2E0BBC97}"/>
              </a:ext>
            </a:extLst>
          </p:cNvPr>
          <p:cNvSpPr>
            <a:spLocks noChangeAspect="1"/>
          </p:cNvSpPr>
          <p:nvPr/>
        </p:nvSpPr>
        <p:spPr>
          <a:xfrm>
            <a:off x="1146457" y="397428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big BLUE1 Oval 30">
            <a:extLst>
              <a:ext uri="{FF2B5EF4-FFF2-40B4-BE49-F238E27FC236}">
                <a16:creationId xmlns:a16="http://schemas.microsoft.com/office/drawing/2014/main" id="{3BE6CF93-1D45-4DBC-8479-339B6DA4DB64}"/>
              </a:ext>
            </a:extLst>
          </p:cNvPr>
          <p:cNvSpPr>
            <a:spLocks noChangeAspect="1"/>
          </p:cNvSpPr>
          <p:nvPr/>
        </p:nvSpPr>
        <p:spPr>
          <a:xfrm>
            <a:off x="1146457" y="397428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big ORANGE 1 Oval 31">
            <a:extLst>
              <a:ext uri="{FF2B5EF4-FFF2-40B4-BE49-F238E27FC236}">
                <a16:creationId xmlns:a16="http://schemas.microsoft.com/office/drawing/2014/main" id="{62B5C645-991A-4703-9D42-64426587B22E}"/>
              </a:ext>
            </a:extLst>
          </p:cNvPr>
          <p:cNvSpPr>
            <a:spLocks noChangeAspect="1"/>
          </p:cNvSpPr>
          <p:nvPr/>
        </p:nvSpPr>
        <p:spPr>
          <a:xfrm>
            <a:off x="1146457" y="397428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big PURPLE 1  Oval 32">
            <a:extLst>
              <a:ext uri="{FF2B5EF4-FFF2-40B4-BE49-F238E27FC236}">
                <a16:creationId xmlns:a16="http://schemas.microsoft.com/office/drawing/2014/main" id="{309C199E-D283-498C-9197-2A6547EC026C}"/>
              </a:ext>
            </a:extLst>
          </p:cNvPr>
          <p:cNvSpPr>
            <a:spLocks noChangeAspect="1"/>
          </p:cNvSpPr>
          <p:nvPr/>
        </p:nvSpPr>
        <p:spPr>
          <a:xfrm>
            <a:off x="1146457" y="397428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white 4  Oval 38">
            <a:extLst>
              <a:ext uri="{FF2B5EF4-FFF2-40B4-BE49-F238E27FC236}">
                <a16:creationId xmlns:a16="http://schemas.microsoft.com/office/drawing/2014/main" id="{2B14FED3-55DF-4CC5-96AC-681B7CF9065B}"/>
              </a:ext>
            </a:extLst>
          </p:cNvPr>
          <p:cNvSpPr/>
          <p:nvPr/>
        </p:nvSpPr>
        <p:spPr>
          <a:xfrm>
            <a:off x="1163357"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white 3 Oval 39">
            <a:extLst>
              <a:ext uri="{FF2B5EF4-FFF2-40B4-BE49-F238E27FC236}">
                <a16:creationId xmlns:a16="http://schemas.microsoft.com/office/drawing/2014/main" id="{5AD33FA3-9AAE-4A58-AC08-2323C16EE4E9}"/>
              </a:ext>
            </a:extLst>
          </p:cNvPr>
          <p:cNvSpPr/>
          <p:nvPr/>
        </p:nvSpPr>
        <p:spPr>
          <a:xfrm>
            <a:off x="1481677"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white 2 Oval 40">
            <a:extLst>
              <a:ext uri="{FF2B5EF4-FFF2-40B4-BE49-F238E27FC236}">
                <a16:creationId xmlns:a16="http://schemas.microsoft.com/office/drawing/2014/main" id="{55795523-6BBE-4F21-9AB8-AE872D2D25F7}"/>
              </a:ext>
            </a:extLst>
          </p:cNvPr>
          <p:cNvSpPr/>
          <p:nvPr/>
        </p:nvSpPr>
        <p:spPr>
          <a:xfrm>
            <a:off x="1163357"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white 1  Oval 41">
            <a:extLst>
              <a:ext uri="{FF2B5EF4-FFF2-40B4-BE49-F238E27FC236}">
                <a16:creationId xmlns:a16="http://schemas.microsoft.com/office/drawing/2014/main" id="{302A7629-BDE0-4771-BBDF-090193754F1C}"/>
              </a:ext>
            </a:extLst>
          </p:cNvPr>
          <p:cNvSpPr/>
          <p:nvPr/>
        </p:nvSpPr>
        <p:spPr>
          <a:xfrm>
            <a:off x="1481677"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black 2 green Oval 42">
            <a:extLst>
              <a:ext uri="{FF2B5EF4-FFF2-40B4-BE49-F238E27FC236}">
                <a16:creationId xmlns:a16="http://schemas.microsoft.com/office/drawing/2014/main" id="{66416C8A-9C3A-43B6-90F9-945B20772720}"/>
              </a:ext>
            </a:extLst>
          </p:cNvPr>
          <p:cNvSpPr/>
          <p:nvPr/>
        </p:nvSpPr>
        <p:spPr>
          <a:xfrm>
            <a:off x="1163357"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black 1 purple Oval 43">
            <a:extLst>
              <a:ext uri="{FF2B5EF4-FFF2-40B4-BE49-F238E27FC236}">
                <a16:creationId xmlns:a16="http://schemas.microsoft.com/office/drawing/2014/main" id="{937AB651-F14A-4629-ABF0-6BB22082B131}"/>
              </a:ext>
            </a:extLst>
          </p:cNvPr>
          <p:cNvSpPr/>
          <p:nvPr/>
        </p:nvSpPr>
        <p:spPr>
          <a:xfrm>
            <a:off x="1481677"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black 3 yellow Oval 44">
            <a:extLst>
              <a:ext uri="{FF2B5EF4-FFF2-40B4-BE49-F238E27FC236}">
                <a16:creationId xmlns:a16="http://schemas.microsoft.com/office/drawing/2014/main" id="{98662900-1283-46C9-9182-D1C54E0475E4}"/>
              </a:ext>
            </a:extLst>
          </p:cNvPr>
          <p:cNvSpPr/>
          <p:nvPr/>
        </p:nvSpPr>
        <p:spPr>
          <a:xfrm>
            <a:off x="1481677"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black 4 red Oval 45">
            <a:extLst>
              <a:ext uri="{FF2B5EF4-FFF2-40B4-BE49-F238E27FC236}">
                <a16:creationId xmlns:a16="http://schemas.microsoft.com/office/drawing/2014/main" id="{CEF0C755-3E9A-4270-AA17-BA9116521416}"/>
              </a:ext>
            </a:extLst>
          </p:cNvPr>
          <p:cNvSpPr/>
          <p:nvPr/>
        </p:nvSpPr>
        <p:spPr>
          <a:xfrm>
            <a:off x="1163357"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cover 4 Rectangle 54">
            <a:extLst>
              <a:ext uri="{FF2B5EF4-FFF2-40B4-BE49-F238E27FC236}">
                <a16:creationId xmlns:a16="http://schemas.microsoft.com/office/drawing/2014/main" id="{46DFC293-D5EE-450E-A539-3EAC5E2CFE67}"/>
              </a:ext>
            </a:extLst>
          </p:cNvPr>
          <p:cNvSpPr/>
          <p:nvPr/>
        </p:nvSpPr>
        <p:spPr>
          <a:xfrm>
            <a:off x="1105777" y="4730139"/>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cover 3 Rectangle 55">
            <a:extLst>
              <a:ext uri="{FF2B5EF4-FFF2-40B4-BE49-F238E27FC236}">
                <a16:creationId xmlns:a16="http://schemas.microsoft.com/office/drawing/2014/main" id="{19F42BF2-7C54-47BD-9C55-00CD208A7460}"/>
              </a:ext>
            </a:extLst>
          </p:cNvPr>
          <p:cNvSpPr/>
          <p:nvPr/>
        </p:nvSpPr>
        <p:spPr>
          <a:xfrm>
            <a:off x="1105777" y="4730139"/>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cover 1 Rectangle 57">
            <a:extLst>
              <a:ext uri="{FF2B5EF4-FFF2-40B4-BE49-F238E27FC236}">
                <a16:creationId xmlns:a16="http://schemas.microsoft.com/office/drawing/2014/main" id="{BCE361BC-36C8-42BF-BC2B-86A4FA8743A0}"/>
              </a:ext>
            </a:extLst>
          </p:cNvPr>
          <p:cNvSpPr/>
          <p:nvPr/>
        </p:nvSpPr>
        <p:spPr>
          <a:xfrm>
            <a:off x="1105777" y="4730139"/>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cover 2 Rectangle 56">
            <a:extLst>
              <a:ext uri="{FF2B5EF4-FFF2-40B4-BE49-F238E27FC236}">
                <a16:creationId xmlns:a16="http://schemas.microsoft.com/office/drawing/2014/main" id="{EB002560-7FBE-4E7D-BE66-816A2D0C42D3}"/>
              </a:ext>
            </a:extLst>
          </p:cNvPr>
          <p:cNvSpPr/>
          <p:nvPr/>
        </p:nvSpPr>
        <p:spPr>
          <a:xfrm>
            <a:off x="1105777" y="4730139"/>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small RED 2 Oval 21">
            <a:extLst>
              <a:ext uri="{FF2B5EF4-FFF2-40B4-BE49-F238E27FC236}">
                <a16:creationId xmlns:a16="http://schemas.microsoft.com/office/drawing/2014/main" id="{6BABF94C-EBA2-488C-8CE8-895B382971D2}"/>
              </a:ext>
            </a:extLst>
          </p:cNvPr>
          <p:cNvSpPr>
            <a:spLocks/>
          </p:cNvSpPr>
          <p:nvPr/>
        </p:nvSpPr>
        <p:spPr>
          <a:xfrm rot="16200000">
            <a:off x="1270109" y="363106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small YELLOW 2 Oval 22">
            <a:extLst>
              <a:ext uri="{FF2B5EF4-FFF2-40B4-BE49-F238E27FC236}">
                <a16:creationId xmlns:a16="http://schemas.microsoft.com/office/drawing/2014/main" id="{A954A27A-DAFF-4EC7-8603-D4DB18F41159}"/>
              </a:ext>
            </a:extLst>
          </p:cNvPr>
          <p:cNvSpPr>
            <a:spLocks/>
          </p:cNvSpPr>
          <p:nvPr/>
        </p:nvSpPr>
        <p:spPr>
          <a:xfrm rot="16200000">
            <a:off x="1270109" y="343733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small GREEN 2 Oval 23">
            <a:extLst>
              <a:ext uri="{FF2B5EF4-FFF2-40B4-BE49-F238E27FC236}">
                <a16:creationId xmlns:a16="http://schemas.microsoft.com/office/drawing/2014/main" id="{EB961F08-1EFA-45ED-B9BD-A6B8B58BDE76}"/>
              </a:ext>
            </a:extLst>
          </p:cNvPr>
          <p:cNvSpPr>
            <a:spLocks/>
          </p:cNvSpPr>
          <p:nvPr/>
        </p:nvSpPr>
        <p:spPr>
          <a:xfrm rot="16200000">
            <a:off x="1270109" y="3235202"/>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small BLUE 2 Oval 24">
            <a:extLst>
              <a:ext uri="{FF2B5EF4-FFF2-40B4-BE49-F238E27FC236}">
                <a16:creationId xmlns:a16="http://schemas.microsoft.com/office/drawing/2014/main" id="{5A4006B7-69B5-4D82-A384-7ABFB6A3CBEF}"/>
              </a:ext>
            </a:extLst>
          </p:cNvPr>
          <p:cNvSpPr>
            <a:spLocks/>
          </p:cNvSpPr>
          <p:nvPr/>
        </p:nvSpPr>
        <p:spPr>
          <a:xfrm rot="16200000">
            <a:off x="1491343" y="363106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small ORANGE 2 Oval 25">
            <a:extLst>
              <a:ext uri="{FF2B5EF4-FFF2-40B4-BE49-F238E27FC236}">
                <a16:creationId xmlns:a16="http://schemas.microsoft.com/office/drawing/2014/main" id="{A3F5391C-9739-4521-A765-7BD0E29B1113}"/>
              </a:ext>
            </a:extLst>
          </p:cNvPr>
          <p:cNvSpPr>
            <a:spLocks/>
          </p:cNvSpPr>
          <p:nvPr/>
        </p:nvSpPr>
        <p:spPr>
          <a:xfrm rot="16200000">
            <a:off x="1491343" y="343733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small PURPLE 2 Oval 26">
            <a:extLst>
              <a:ext uri="{FF2B5EF4-FFF2-40B4-BE49-F238E27FC236}">
                <a16:creationId xmlns:a16="http://schemas.microsoft.com/office/drawing/2014/main" id="{4158A4C0-7CB1-41C3-B9D6-9351D09B58B1}"/>
              </a:ext>
            </a:extLst>
          </p:cNvPr>
          <p:cNvSpPr>
            <a:spLocks/>
          </p:cNvSpPr>
          <p:nvPr/>
        </p:nvSpPr>
        <p:spPr>
          <a:xfrm rot="16200000">
            <a:off x="1491343" y="3235202"/>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big RED 2 Oval 27">
            <a:extLst>
              <a:ext uri="{FF2B5EF4-FFF2-40B4-BE49-F238E27FC236}">
                <a16:creationId xmlns:a16="http://schemas.microsoft.com/office/drawing/2014/main" id="{39482E4B-8D24-45F3-904C-F47AA4748229}"/>
              </a:ext>
            </a:extLst>
          </p:cNvPr>
          <p:cNvSpPr>
            <a:spLocks noChangeAspect="1"/>
          </p:cNvSpPr>
          <p:nvPr/>
        </p:nvSpPr>
        <p:spPr>
          <a:xfrm>
            <a:off x="1151900" y="320920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big YELLOW 2 Oval 28">
            <a:extLst>
              <a:ext uri="{FF2B5EF4-FFF2-40B4-BE49-F238E27FC236}">
                <a16:creationId xmlns:a16="http://schemas.microsoft.com/office/drawing/2014/main" id="{271B8F3C-83F1-4788-8FBD-A07DDC667F0A}"/>
              </a:ext>
            </a:extLst>
          </p:cNvPr>
          <p:cNvSpPr>
            <a:spLocks noChangeAspect="1"/>
          </p:cNvSpPr>
          <p:nvPr/>
        </p:nvSpPr>
        <p:spPr>
          <a:xfrm>
            <a:off x="1151900" y="320920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big GREEN 2 Oval 29">
            <a:extLst>
              <a:ext uri="{FF2B5EF4-FFF2-40B4-BE49-F238E27FC236}">
                <a16:creationId xmlns:a16="http://schemas.microsoft.com/office/drawing/2014/main" id="{2D08C7A6-C800-48FF-8448-C7FC12DDE894}"/>
              </a:ext>
            </a:extLst>
          </p:cNvPr>
          <p:cNvSpPr>
            <a:spLocks noChangeAspect="1"/>
          </p:cNvSpPr>
          <p:nvPr/>
        </p:nvSpPr>
        <p:spPr>
          <a:xfrm>
            <a:off x="1151900" y="320920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big BLUE 2 Oval 30">
            <a:extLst>
              <a:ext uri="{FF2B5EF4-FFF2-40B4-BE49-F238E27FC236}">
                <a16:creationId xmlns:a16="http://schemas.microsoft.com/office/drawing/2014/main" id="{BD8EBF2B-817A-4958-BEF5-815521B82F9C}"/>
              </a:ext>
            </a:extLst>
          </p:cNvPr>
          <p:cNvSpPr>
            <a:spLocks noChangeAspect="1"/>
          </p:cNvSpPr>
          <p:nvPr/>
        </p:nvSpPr>
        <p:spPr>
          <a:xfrm>
            <a:off x="1151900" y="320920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big ORANGE 2 Oval 31">
            <a:extLst>
              <a:ext uri="{FF2B5EF4-FFF2-40B4-BE49-F238E27FC236}">
                <a16:creationId xmlns:a16="http://schemas.microsoft.com/office/drawing/2014/main" id="{DF6555ED-1B48-403D-A0D0-4C017B42E2CD}"/>
              </a:ext>
            </a:extLst>
          </p:cNvPr>
          <p:cNvSpPr>
            <a:spLocks noChangeAspect="1"/>
          </p:cNvSpPr>
          <p:nvPr/>
        </p:nvSpPr>
        <p:spPr>
          <a:xfrm>
            <a:off x="1151900" y="320920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big PURPLE 2 Oval 32">
            <a:extLst>
              <a:ext uri="{FF2B5EF4-FFF2-40B4-BE49-F238E27FC236}">
                <a16:creationId xmlns:a16="http://schemas.microsoft.com/office/drawing/2014/main" id="{B9152921-4222-49C8-A9CA-59423381262C}"/>
              </a:ext>
            </a:extLst>
          </p:cNvPr>
          <p:cNvSpPr>
            <a:spLocks noChangeAspect="1"/>
          </p:cNvSpPr>
          <p:nvPr/>
        </p:nvSpPr>
        <p:spPr>
          <a:xfrm>
            <a:off x="1151900" y="320920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small RED 3 Oval 21">
            <a:extLst>
              <a:ext uri="{FF2B5EF4-FFF2-40B4-BE49-F238E27FC236}">
                <a16:creationId xmlns:a16="http://schemas.microsoft.com/office/drawing/2014/main" id="{A8CEB3B4-255B-4F1B-BBFE-AE683CF1DDB4}"/>
              </a:ext>
            </a:extLst>
          </p:cNvPr>
          <p:cNvSpPr>
            <a:spLocks/>
          </p:cNvSpPr>
          <p:nvPr/>
        </p:nvSpPr>
        <p:spPr>
          <a:xfrm rot="16200000">
            <a:off x="1270109" y="288148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small YELLOW 3 Oval 22">
            <a:extLst>
              <a:ext uri="{FF2B5EF4-FFF2-40B4-BE49-F238E27FC236}">
                <a16:creationId xmlns:a16="http://schemas.microsoft.com/office/drawing/2014/main" id="{3125CA0B-8EF6-4695-8192-9212B7AF4484}"/>
              </a:ext>
            </a:extLst>
          </p:cNvPr>
          <p:cNvSpPr>
            <a:spLocks/>
          </p:cNvSpPr>
          <p:nvPr/>
        </p:nvSpPr>
        <p:spPr>
          <a:xfrm rot="16200000">
            <a:off x="1270109" y="268131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small GREEN 3 Oval 23">
            <a:extLst>
              <a:ext uri="{FF2B5EF4-FFF2-40B4-BE49-F238E27FC236}">
                <a16:creationId xmlns:a16="http://schemas.microsoft.com/office/drawing/2014/main" id="{332D3FDC-E9C7-4728-86E2-25B10E863B5D}"/>
              </a:ext>
            </a:extLst>
          </p:cNvPr>
          <p:cNvSpPr>
            <a:spLocks/>
          </p:cNvSpPr>
          <p:nvPr/>
        </p:nvSpPr>
        <p:spPr>
          <a:xfrm rot="16200000">
            <a:off x="1270109" y="247272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small BLUE 3 Oval 24">
            <a:extLst>
              <a:ext uri="{FF2B5EF4-FFF2-40B4-BE49-F238E27FC236}">
                <a16:creationId xmlns:a16="http://schemas.microsoft.com/office/drawing/2014/main" id="{0520C581-5E76-46AD-9D10-1C59FD8F6746}"/>
              </a:ext>
            </a:extLst>
          </p:cNvPr>
          <p:cNvSpPr>
            <a:spLocks/>
          </p:cNvSpPr>
          <p:nvPr/>
        </p:nvSpPr>
        <p:spPr>
          <a:xfrm rot="16200000">
            <a:off x="1491343" y="288148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small ORANGE 3 Oval 25">
            <a:extLst>
              <a:ext uri="{FF2B5EF4-FFF2-40B4-BE49-F238E27FC236}">
                <a16:creationId xmlns:a16="http://schemas.microsoft.com/office/drawing/2014/main" id="{FA0A3DD3-9CA0-4E2B-B93A-BE89BB572015}"/>
              </a:ext>
            </a:extLst>
          </p:cNvPr>
          <p:cNvSpPr>
            <a:spLocks/>
          </p:cNvSpPr>
          <p:nvPr/>
        </p:nvSpPr>
        <p:spPr>
          <a:xfrm rot="16200000">
            <a:off x="1491343" y="268131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 name="small PURPLE 3 Oval 26">
            <a:extLst>
              <a:ext uri="{FF2B5EF4-FFF2-40B4-BE49-F238E27FC236}">
                <a16:creationId xmlns:a16="http://schemas.microsoft.com/office/drawing/2014/main" id="{2017F333-A314-453D-86CB-5584CD499514}"/>
              </a:ext>
            </a:extLst>
          </p:cNvPr>
          <p:cNvSpPr>
            <a:spLocks/>
          </p:cNvSpPr>
          <p:nvPr/>
        </p:nvSpPr>
        <p:spPr>
          <a:xfrm rot="16200000">
            <a:off x="1491343" y="247272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 name="big RED 3 Oval 27">
            <a:extLst>
              <a:ext uri="{FF2B5EF4-FFF2-40B4-BE49-F238E27FC236}">
                <a16:creationId xmlns:a16="http://schemas.microsoft.com/office/drawing/2014/main" id="{32E489C6-CAA4-4A1B-A04B-08EFDF1DFC8F}"/>
              </a:ext>
            </a:extLst>
          </p:cNvPr>
          <p:cNvSpPr>
            <a:spLocks noChangeAspect="1"/>
          </p:cNvSpPr>
          <p:nvPr/>
        </p:nvSpPr>
        <p:spPr>
          <a:xfrm>
            <a:off x="1146457" y="244412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big YELLOW 3 Oval 28">
            <a:extLst>
              <a:ext uri="{FF2B5EF4-FFF2-40B4-BE49-F238E27FC236}">
                <a16:creationId xmlns:a16="http://schemas.microsoft.com/office/drawing/2014/main" id="{BA27C759-5472-4A26-816E-5A5189404148}"/>
              </a:ext>
            </a:extLst>
          </p:cNvPr>
          <p:cNvSpPr>
            <a:spLocks noChangeAspect="1"/>
          </p:cNvSpPr>
          <p:nvPr/>
        </p:nvSpPr>
        <p:spPr>
          <a:xfrm>
            <a:off x="1146457" y="244412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big GREEN 3 Oval 29">
            <a:extLst>
              <a:ext uri="{FF2B5EF4-FFF2-40B4-BE49-F238E27FC236}">
                <a16:creationId xmlns:a16="http://schemas.microsoft.com/office/drawing/2014/main" id="{65FB3022-E6D5-4CBB-BF6B-5B01B80D7400}"/>
              </a:ext>
            </a:extLst>
          </p:cNvPr>
          <p:cNvSpPr>
            <a:spLocks noChangeAspect="1"/>
          </p:cNvSpPr>
          <p:nvPr/>
        </p:nvSpPr>
        <p:spPr>
          <a:xfrm>
            <a:off x="1146457" y="244412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 name="big BLUE 3 Oval 30">
            <a:extLst>
              <a:ext uri="{FF2B5EF4-FFF2-40B4-BE49-F238E27FC236}">
                <a16:creationId xmlns:a16="http://schemas.microsoft.com/office/drawing/2014/main" id="{0A2D5A6F-8440-4784-9F7D-F7106BE95663}"/>
              </a:ext>
            </a:extLst>
          </p:cNvPr>
          <p:cNvSpPr>
            <a:spLocks noChangeAspect="1"/>
          </p:cNvSpPr>
          <p:nvPr/>
        </p:nvSpPr>
        <p:spPr>
          <a:xfrm>
            <a:off x="1146457" y="244412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big ORANGE 3 Oval 31">
            <a:extLst>
              <a:ext uri="{FF2B5EF4-FFF2-40B4-BE49-F238E27FC236}">
                <a16:creationId xmlns:a16="http://schemas.microsoft.com/office/drawing/2014/main" id="{FE38A9D7-682F-4E74-B336-2CCDB006A822}"/>
              </a:ext>
            </a:extLst>
          </p:cNvPr>
          <p:cNvSpPr>
            <a:spLocks noChangeAspect="1"/>
          </p:cNvSpPr>
          <p:nvPr/>
        </p:nvSpPr>
        <p:spPr>
          <a:xfrm>
            <a:off x="1146457" y="244412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big PURPLE 3   Oval 32">
            <a:extLst>
              <a:ext uri="{FF2B5EF4-FFF2-40B4-BE49-F238E27FC236}">
                <a16:creationId xmlns:a16="http://schemas.microsoft.com/office/drawing/2014/main" id="{FD61704D-685F-46CE-A11E-5A69B7197DF6}"/>
              </a:ext>
            </a:extLst>
          </p:cNvPr>
          <p:cNvSpPr>
            <a:spLocks noChangeAspect="1"/>
          </p:cNvSpPr>
          <p:nvPr/>
        </p:nvSpPr>
        <p:spPr>
          <a:xfrm>
            <a:off x="1146457" y="244412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small RED 4 Oval 21">
            <a:extLst>
              <a:ext uri="{FF2B5EF4-FFF2-40B4-BE49-F238E27FC236}">
                <a16:creationId xmlns:a16="http://schemas.microsoft.com/office/drawing/2014/main" id="{E9E11740-F293-4AF9-9820-291603A2EC0F}"/>
              </a:ext>
            </a:extLst>
          </p:cNvPr>
          <p:cNvSpPr>
            <a:spLocks/>
          </p:cNvSpPr>
          <p:nvPr/>
        </p:nvSpPr>
        <p:spPr>
          <a:xfrm rot="16200000">
            <a:off x="1270109"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small YELLOW 4 Oval 22">
            <a:extLst>
              <a:ext uri="{FF2B5EF4-FFF2-40B4-BE49-F238E27FC236}">
                <a16:creationId xmlns:a16="http://schemas.microsoft.com/office/drawing/2014/main" id="{5B65A52A-6F73-4CCE-8D79-573F4565B0DD}"/>
              </a:ext>
            </a:extLst>
          </p:cNvPr>
          <p:cNvSpPr>
            <a:spLocks/>
          </p:cNvSpPr>
          <p:nvPr/>
        </p:nvSpPr>
        <p:spPr>
          <a:xfrm rot="16200000">
            <a:off x="1270109"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small GREEN 4 Oval 23">
            <a:extLst>
              <a:ext uri="{FF2B5EF4-FFF2-40B4-BE49-F238E27FC236}">
                <a16:creationId xmlns:a16="http://schemas.microsoft.com/office/drawing/2014/main" id="{B30CB90F-10BB-4F87-97C6-514311896DE4}"/>
              </a:ext>
            </a:extLst>
          </p:cNvPr>
          <p:cNvSpPr>
            <a:spLocks/>
          </p:cNvSpPr>
          <p:nvPr/>
        </p:nvSpPr>
        <p:spPr>
          <a:xfrm rot="16200000">
            <a:off x="1270109"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small BLUE 4 Oval 24">
            <a:extLst>
              <a:ext uri="{FF2B5EF4-FFF2-40B4-BE49-F238E27FC236}">
                <a16:creationId xmlns:a16="http://schemas.microsoft.com/office/drawing/2014/main" id="{5DA73893-E152-495B-A093-73CCB9D4FB72}"/>
              </a:ext>
            </a:extLst>
          </p:cNvPr>
          <p:cNvSpPr>
            <a:spLocks/>
          </p:cNvSpPr>
          <p:nvPr/>
        </p:nvSpPr>
        <p:spPr>
          <a:xfrm rot="16200000">
            <a:off x="1491343"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small ORANGE 4 Oval 25">
            <a:extLst>
              <a:ext uri="{FF2B5EF4-FFF2-40B4-BE49-F238E27FC236}">
                <a16:creationId xmlns:a16="http://schemas.microsoft.com/office/drawing/2014/main" id="{861919C9-9D01-4244-BAAF-30399593AC59}"/>
              </a:ext>
            </a:extLst>
          </p:cNvPr>
          <p:cNvSpPr>
            <a:spLocks/>
          </p:cNvSpPr>
          <p:nvPr/>
        </p:nvSpPr>
        <p:spPr>
          <a:xfrm rot="16200000">
            <a:off x="1491343"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small PURPLE 4 Oval 26">
            <a:extLst>
              <a:ext uri="{FF2B5EF4-FFF2-40B4-BE49-F238E27FC236}">
                <a16:creationId xmlns:a16="http://schemas.microsoft.com/office/drawing/2014/main" id="{FDF21160-DAC2-41D9-B10C-1CE86795047C}"/>
              </a:ext>
            </a:extLst>
          </p:cNvPr>
          <p:cNvSpPr>
            <a:spLocks/>
          </p:cNvSpPr>
          <p:nvPr/>
        </p:nvSpPr>
        <p:spPr>
          <a:xfrm rot="16200000">
            <a:off x="1491343"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big RED 4 Oval 27">
            <a:extLst>
              <a:ext uri="{FF2B5EF4-FFF2-40B4-BE49-F238E27FC236}">
                <a16:creationId xmlns:a16="http://schemas.microsoft.com/office/drawing/2014/main" id="{483492DC-B6AD-4827-9AEB-47B39B541872}"/>
              </a:ext>
            </a:extLst>
          </p:cNvPr>
          <p:cNvSpPr>
            <a:spLocks noChangeAspect="1"/>
          </p:cNvSpPr>
          <p:nvPr/>
        </p:nvSpPr>
        <p:spPr>
          <a:xfrm>
            <a:off x="1151815"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big YELLOW 4 Oval 28">
            <a:extLst>
              <a:ext uri="{FF2B5EF4-FFF2-40B4-BE49-F238E27FC236}">
                <a16:creationId xmlns:a16="http://schemas.microsoft.com/office/drawing/2014/main" id="{DA6C4537-4314-447B-94D9-F5200C2C0B3E}"/>
              </a:ext>
            </a:extLst>
          </p:cNvPr>
          <p:cNvSpPr>
            <a:spLocks noChangeAspect="1"/>
          </p:cNvSpPr>
          <p:nvPr/>
        </p:nvSpPr>
        <p:spPr>
          <a:xfrm>
            <a:off x="1151815"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big GREEN 4 Oval 29">
            <a:extLst>
              <a:ext uri="{FF2B5EF4-FFF2-40B4-BE49-F238E27FC236}">
                <a16:creationId xmlns:a16="http://schemas.microsoft.com/office/drawing/2014/main" id="{3DBF77BD-6622-4576-8505-CEE5A5C6875C}"/>
              </a:ext>
            </a:extLst>
          </p:cNvPr>
          <p:cNvSpPr>
            <a:spLocks noChangeAspect="1"/>
          </p:cNvSpPr>
          <p:nvPr/>
        </p:nvSpPr>
        <p:spPr>
          <a:xfrm>
            <a:off x="1151815"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big BLUE 4 Oval 30">
            <a:extLst>
              <a:ext uri="{FF2B5EF4-FFF2-40B4-BE49-F238E27FC236}">
                <a16:creationId xmlns:a16="http://schemas.microsoft.com/office/drawing/2014/main" id="{D525C3FF-9056-4EEE-8485-CE08C57C1382}"/>
              </a:ext>
            </a:extLst>
          </p:cNvPr>
          <p:cNvSpPr>
            <a:spLocks noChangeAspect="1"/>
          </p:cNvSpPr>
          <p:nvPr/>
        </p:nvSpPr>
        <p:spPr>
          <a:xfrm>
            <a:off x="1151815"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big ORANGE 4 Oval 31">
            <a:extLst>
              <a:ext uri="{FF2B5EF4-FFF2-40B4-BE49-F238E27FC236}">
                <a16:creationId xmlns:a16="http://schemas.microsoft.com/office/drawing/2014/main" id="{8F609F26-8710-4BD1-9502-C2D486FCBA32}"/>
              </a:ext>
            </a:extLst>
          </p:cNvPr>
          <p:cNvSpPr>
            <a:spLocks noChangeAspect="1"/>
          </p:cNvSpPr>
          <p:nvPr/>
        </p:nvSpPr>
        <p:spPr>
          <a:xfrm>
            <a:off x="1151815"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big PURPLE 4 Oval 32">
            <a:extLst>
              <a:ext uri="{FF2B5EF4-FFF2-40B4-BE49-F238E27FC236}">
                <a16:creationId xmlns:a16="http://schemas.microsoft.com/office/drawing/2014/main" id="{9CE9F0B6-AFE2-43F6-BAF2-9DFEABDBDD29}"/>
              </a:ext>
            </a:extLst>
          </p:cNvPr>
          <p:cNvSpPr>
            <a:spLocks noChangeAspect="1"/>
          </p:cNvSpPr>
          <p:nvPr/>
        </p:nvSpPr>
        <p:spPr>
          <a:xfrm>
            <a:off x="1151815"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 name="RED 2 Oval 27">
            <a:extLst>
              <a:ext uri="{FF2B5EF4-FFF2-40B4-BE49-F238E27FC236}">
                <a16:creationId xmlns:a16="http://schemas.microsoft.com/office/drawing/2014/main" id="{F777C52D-4C1F-4896-971F-E4AEC9D94B0C}"/>
              </a:ext>
            </a:extLst>
          </p:cNvPr>
          <p:cNvSpPr>
            <a:spLocks noChangeAspect="1"/>
          </p:cNvSpPr>
          <p:nvPr/>
        </p:nvSpPr>
        <p:spPr>
          <a:xfrm>
            <a:off x="10294626" y="168209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YELLOW 2 Oval 28">
            <a:extLst>
              <a:ext uri="{FF2B5EF4-FFF2-40B4-BE49-F238E27FC236}">
                <a16:creationId xmlns:a16="http://schemas.microsoft.com/office/drawing/2014/main" id="{6255CEEC-50AB-48C9-B9CC-A2A1674A8084}"/>
              </a:ext>
            </a:extLst>
          </p:cNvPr>
          <p:cNvSpPr>
            <a:spLocks noChangeAspect="1"/>
          </p:cNvSpPr>
          <p:nvPr/>
        </p:nvSpPr>
        <p:spPr>
          <a:xfrm>
            <a:off x="10294626" y="243885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GREEN 2 Oval 29">
            <a:extLst>
              <a:ext uri="{FF2B5EF4-FFF2-40B4-BE49-F238E27FC236}">
                <a16:creationId xmlns:a16="http://schemas.microsoft.com/office/drawing/2014/main" id="{737FE8FC-0597-48B0-A959-A4524DFA5467}"/>
              </a:ext>
            </a:extLst>
          </p:cNvPr>
          <p:cNvSpPr>
            <a:spLocks noChangeAspect="1"/>
          </p:cNvSpPr>
          <p:nvPr/>
        </p:nvSpPr>
        <p:spPr>
          <a:xfrm>
            <a:off x="10294626" y="320279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PURPLE 2 Oval 32">
            <a:extLst>
              <a:ext uri="{FF2B5EF4-FFF2-40B4-BE49-F238E27FC236}">
                <a16:creationId xmlns:a16="http://schemas.microsoft.com/office/drawing/2014/main" id="{F00CC87B-7976-45C6-84D0-33A1C6148503}"/>
              </a:ext>
            </a:extLst>
          </p:cNvPr>
          <p:cNvSpPr>
            <a:spLocks noChangeAspect="1"/>
          </p:cNvSpPr>
          <p:nvPr/>
        </p:nvSpPr>
        <p:spPr>
          <a:xfrm>
            <a:off x="10294626" y="395942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ectangle 65">
            <a:hlinkClick r:id="rId2" action="ppaction://hlinksldjump"/>
            <a:extLst>
              <a:ext uri="{FF2B5EF4-FFF2-40B4-BE49-F238E27FC236}">
                <a16:creationId xmlns:a16="http://schemas.microsoft.com/office/drawing/2014/main" id="{99C78DE7-F350-4565-A448-9EDA7F418061}"/>
              </a:ext>
            </a:extLst>
          </p:cNvPr>
          <p:cNvSpPr/>
          <p:nvPr/>
        </p:nvSpPr>
        <p:spPr>
          <a:xfrm>
            <a:off x="10727025" y="6233957"/>
            <a:ext cx="1148273" cy="307777"/>
          </a:xfrm>
          <a:prstGeom prst="rect">
            <a:avLst/>
          </a:prstGeom>
          <a:noFill/>
        </p:spPr>
        <p:txBody>
          <a:bodyPr wrap="square" lIns="91440" tIns="45720" rIns="91440" bIns="45720">
            <a:spAutoFit/>
          </a:body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NEW GAME</a:t>
            </a:r>
          </a:p>
        </p:txBody>
      </p:sp>
      <p:sp>
        <p:nvSpPr>
          <p:cNvPr id="67" name="small RED 1 Oval 21">
            <a:extLst>
              <a:ext uri="{FF2B5EF4-FFF2-40B4-BE49-F238E27FC236}">
                <a16:creationId xmlns:a16="http://schemas.microsoft.com/office/drawing/2014/main" id="{FD946857-E6F6-4645-9EE5-5E13DADEE0B8}"/>
              </a:ext>
            </a:extLst>
          </p:cNvPr>
          <p:cNvSpPr>
            <a:spLocks/>
          </p:cNvSpPr>
          <p:nvPr/>
        </p:nvSpPr>
        <p:spPr>
          <a:xfrm rot="16200000">
            <a:off x="2033234" y="439754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small YELLOW 1 Oval 22">
            <a:extLst>
              <a:ext uri="{FF2B5EF4-FFF2-40B4-BE49-F238E27FC236}">
                <a16:creationId xmlns:a16="http://schemas.microsoft.com/office/drawing/2014/main" id="{D7F6D4D2-9FD5-424A-A4E3-CAD9ACD18E96}"/>
              </a:ext>
            </a:extLst>
          </p:cNvPr>
          <p:cNvSpPr>
            <a:spLocks/>
          </p:cNvSpPr>
          <p:nvPr/>
        </p:nvSpPr>
        <p:spPr>
          <a:xfrm rot="16200000">
            <a:off x="2033234" y="419336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small GREEN 1 Oval 23">
            <a:extLst>
              <a:ext uri="{FF2B5EF4-FFF2-40B4-BE49-F238E27FC236}">
                <a16:creationId xmlns:a16="http://schemas.microsoft.com/office/drawing/2014/main" id="{0311F952-9007-495D-B92D-31CEFB8D7935}"/>
              </a:ext>
            </a:extLst>
          </p:cNvPr>
          <p:cNvSpPr>
            <a:spLocks/>
          </p:cNvSpPr>
          <p:nvPr/>
        </p:nvSpPr>
        <p:spPr>
          <a:xfrm rot="16200000">
            <a:off x="2033234" y="399279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small BLUE 1 Oval 24">
            <a:extLst>
              <a:ext uri="{FF2B5EF4-FFF2-40B4-BE49-F238E27FC236}">
                <a16:creationId xmlns:a16="http://schemas.microsoft.com/office/drawing/2014/main" id="{20DFF60A-A118-4F5B-8FE1-3360E1899319}"/>
              </a:ext>
            </a:extLst>
          </p:cNvPr>
          <p:cNvSpPr>
            <a:spLocks/>
          </p:cNvSpPr>
          <p:nvPr/>
        </p:nvSpPr>
        <p:spPr>
          <a:xfrm rot="16200000">
            <a:off x="2254468" y="439754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small ORANGE 1 Oval 25">
            <a:extLst>
              <a:ext uri="{FF2B5EF4-FFF2-40B4-BE49-F238E27FC236}">
                <a16:creationId xmlns:a16="http://schemas.microsoft.com/office/drawing/2014/main" id="{7AD3679B-2AA0-465E-A1B4-30BC1DB3FC67}"/>
              </a:ext>
            </a:extLst>
          </p:cNvPr>
          <p:cNvSpPr>
            <a:spLocks/>
          </p:cNvSpPr>
          <p:nvPr/>
        </p:nvSpPr>
        <p:spPr>
          <a:xfrm rot="16200000">
            <a:off x="2254468" y="419336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 name="small PURPLE 1 Oval 26">
            <a:extLst>
              <a:ext uri="{FF2B5EF4-FFF2-40B4-BE49-F238E27FC236}">
                <a16:creationId xmlns:a16="http://schemas.microsoft.com/office/drawing/2014/main" id="{B8D0658D-B81A-4F06-A78B-188B0A76578B}"/>
              </a:ext>
            </a:extLst>
          </p:cNvPr>
          <p:cNvSpPr>
            <a:spLocks/>
          </p:cNvSpPr>
          <p:nvPr/>
        </p:nvSpPr>
        <p:spPr>
          <a:xfrm rot="16200000">
            <a:off x="2254468" y="399279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big RED 1 Oval 27">
            <a:extLst>
              <a:ext uri="{FF2B5EF4-FFF2-40B4-BE49-F238E27FC236}">
                <a16:creationId xmlns:a16="http://schemas.microsoft.com/office/drawing/2014/main" id="{DB58EF0C-1AAA-4B2B-BABE-7D599987519A}"/>
              </a:ext>
            </a:extLst>
          </p:cNvPr>
          <p:cNvSpPr>
            <a:spLocks noChangeAspect="1"/>
          </p:cNvSpPr>
          <p:nvPr/>
        </p:nvSpPr>
        <p:spPr>
          <a:xfrm>
            <a:off x="1909582" y="397428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big YELLOW 1 Oval 28">
            <a:extLst>
              <a:ext uri="{FF2B5EF4-FFF2-40B4-BE49-F238E27FC236}">
                <a16:creationId xmlns:a16="http://schemas.microsoft.com/office/drawing/2014/main" id="{D80620E7-FD3F-4AE6-86F0-C8B7F8909695}"/>
              </a:ext>
            </a:extLst>
          </p:cNvPr>
          <p:cNvSpPr>
            <a:spLocks noChangeAspect="1"/>
          </p:cNvSpPr>
          <p:nvPr/>
        </p:nvSpPr>
        <p:spPr>
          <a:xfrm>
            <a:off x="1909582" y="397428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big GREEN 1 Oval 29">
            <a:extLst>
              <a:ext uri="{FF2B5EF4-FFF2-40B4-BE49-F238E27FC236}">
                <a16:creationId xmlns:a16="http://schemas.microsoft.com/office/drawing/2014/main" id="{7CD04631-1B28-43CA-BEEE-511375B6864E}"/>
              </a:ext>
            </a:extLst>
          </p:cNvPr>
          <p:cNvSpPr>
            <a:spLocks noChangeAspect="1"/>
          </p:cNvSpPr>
          <p:nvPr/>
        </p:nvSpPr>
        <p:spPr>
          <a:xfrm>
            <a:off x="1909582" y="397428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big BLUE1 Oval 30">
            <a:extLst>
              <a:ext uri="{FF2B5EF4-FFF2-40B4-BE49-F238E27FC236}">
                <a16:creationId xmlns:a16="http://schemas.microsoft.com/office/drawing/2014/main" id="{AE65E5CD-B0EF-4417-BD19-60576F0438C5}"/>
              </a:ext>
            </a:extLst>
          </p:cNvPr>
          <p:cNvSpPr>
            <a:spLocks noChangeAspect="1"/>
          </p:cNvSpPr>
          <p:nvPr/>
        </p:nvSpPr>
        <p:spPr>
          <a:xfrm>
            <a:off x="1909582" y="397428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big ORANGE 1 Oval 31">
            <a:extLst>
              <a:ext uri="{FF2B5EF4-FFF2-40B4-BE49-F238E27FC236}">
                <a16:creationId xmlns:a16="http://schemas.microsoft.com/office/drawing/2014/main" id="{309C5E8C-ACCD-4D98-AE2B-6364BC3E806B}"/>
              </a:ext>
            </a:extLst>
          </p:cNvPr>
          <p:cNvSpPr>
            <a:spLocks noChangeAspect="1"/>
          </p:cNvSpPr>
          <p:nvPr/>
        </p:nvSpPr>
        <p:spPr>
          <a:xfrm>
            <a:off x="1909582" y="397428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big PURPLE 1  Oval 32">
            <a:extLst>
              <a:ext uri="{FF2B5EF4-FFF2-40B4-BE49-F238E27FC236}">
                <a16:creationId xmlns:a16="http://schemas.microsoft.com/office/drawing/2014/main" id="{E2FD3FEF-FCEE-4726-9E1C-3A83B224FADC}"/>
              </a:ext>
            </a:extLst>
          </p:cNvPr>
          <p:cNvSpPr>
            <a:spLocks noChangeAspect="1"/>
          </p:cNvSpPr>
          <p:nvPr/>
        </p:nvSpPr>
        <p:spPr>
          <a:xfrm>
            <a:off x="1909582" y="397428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white 4  Oval 38">
            <a:extLst>
              <a:ext uri="{FF2B5EF4-FFF2-40B4-BE49-F238E27FC236}">
                <a16:creationId xmlns:a16="http://schemas.microsoft.com/office/drawing/2014/main" id="{C6C0E21E-7315-43E9-A856-BFD91D45E450}"/>
              </a:ext>
            </a:extLst>
          </p:cNvPr>
          <p:cNvSpPr/>
          <p:nvPr/>
        </p:nvSpPr>
        <p:spPr>
          <a:xfrm>
            <a:off x="1926482"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white 3 Oval 39">
            <a:extLst>
              <a:ext uri="{FF2B5EF4-FFF2-40B4-BE49-F238E27FC236}">
                <a16:creationId xmlns:a16="http://schemas.microsoft.com/office/drawing/2014/main" id="{B3A91541-96CE-4508-84E5-C68E1747EDDF}"/>
              </a:ext>
            </a:extLst>
          </p:cNvPr>
          <p:cNvSpPr/>
          <p:nvPr/>
        </p:nvSpPr>
        <p:spPr>
          <a:xfrm>
            <a:off x="1926482"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white 2 Oval 40">
            <a:extLst>
              <a:ext uri="{FF2B5EF4-FFF2-40B4-BE49-F238E27FC236}">
                <a16:creationId xmlns:a16="http://schemas.microsoft.com/office/drawing/2014/main" id="{547CE8C1-03A4-460D-8256-8123465A42A3}"/>
              </a:ext>
            </a:extLst>
          </p:cNvPr>
          <p:cNvSpPr/>
          <p:nvPr/>
        </p:nvSpPr>
        <p:spPr>
          <a:xfrm>
            <a:off x="2220831"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white 1  Oval 41">
            <a:extLst>
              <a:ext uri="{FF2B5EF4-FFF2-40B4-BE49-F238E27FC236}">
                <a16:creationId xmlns:a16="http://schemas.microsoft.com/office/drawing/2014/main" id="{2AF9E70C-DB3A-468D-B0F0-B70DF030784D}"/>
              </a:ext>
            </a:extLst>
          </p:cNvPr>
          <p:cNvSpPr/>
          <p:nvPr/>
        </p:nvSpPr>
        <p:spPr>
          <a:xfrm>
            <a:off x="2228577"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black 2 green Oval 42">
            <a:extLst>
              <a:ext uri="{FF2B5EF4-FFF2-40B4-BE49-F238E27FC236}">
                <a16:creationId xmlns:a16="http://schemas.microsoft.com/office/drawing/2014/main" id="{F09E5552-F040-478F-B617-C1AE0F2BB199}"/>
              </a:ext>
            </a:extLst>
          </p:cNvPr>
          <p:cNvSpPr/>
          <p:nvPr/>
        </p:nvSpPr>
        <p:spPr>
          <a:xfrm>
            <a:off x="2220831"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black 1 purple Oval 43">
            <a:extLst>
              <a:ext uri="{FF2B5EF4-FFF2-40B4-BE49-F238E27FC236}">
                <a16:creationId xmlns:a16="http://schemas.microsoft.com/office/drawing/2014/main" id="{DD0FDC42-781E-47AD-841E-FDD7268E783B}"/>
              </a:ext>
            </a:extLst>
          </p:cNvPr>
          <p:cNvSpPr/>
          <p:nvPr/>
        </p:nvSpPr>
        <p:spPr>
          <a:xfrm>
            <a:off x="2228577"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black 3 yellow Oval 44">
            <a:extLst>
              <a:ext uri="{FF2B5EF4-FFF2-40B4-BE49-F238E27FC236}">
                <a16:creationId xmlns:a16="http://schemas.microsoft.com/office/drawing/2014/main" id="{58DED11A-F8B2-4285-BDC1-AEC0955EFBFB}"/>
              </a:ext>
            </a:extLst>
          </p:cNvPr>
          <p:cNvSpPr/>
          <p:nvPr/>
        </p:nvSpPr>
        <p:spPr>
          <a:xfrm>
            <a:off x="1926482"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black 4 red Oval 45">
            <a:extLst>
              <a:ext uri="{FF2B5EF4-FFF2-40B4-BE49-F238E27FC236}">
                <a16:creationId xmlns:a16="http://schemas.microsoft.com/office/drawing/2014/main" id="{592C2830-7646-4489-9A1E-0B730BC18468}"/>
              </a:ext>
            </a:extLst>
          </p:cNvPr>
          <p:cNvSpPr/>
          <p:nvPr/>
        </p:nvSpPr>
        <p:spPr>
          <a:xfrm>
            <a:off x="1926482"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cover 4 Rectangle 54">
            <a:extLst>
              <a:ext uri="{FF2B5EF4-FFF2-40B4-BE49-F238E27FC236}">
                <a16:creationId xmlns:a16="http://schemas.microsoft.com/office/drawing/2014/main" id="{1E6A6200-F333-4693-9446-8D11BCA61E49}"/>
              </a:ext>
            </a:extLst>
          </p:cNvPr>
          <p:cNvSpPr/>
          <p:nvPr/>
        </p:nvSpPr>
        <p:spPr>
          <a:xfrm>
            <a:off x="1868902" y="4730139"/>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cover 3 Rectangle 55">
            <a:extLst>
              <a:ext uri="{FF2B5EF4-FFF2-40B4-BE49-F238E27FC236}">
                <a16:creationId xmlns:a16="http://schemas.microsoft.com/office/drawing/2014/main" id="{08FC009F-9A0F-4A97-A3D2-0ADBC2D32EDC}"/>
              </a:ext>
            </a:extLst>
          </p:cNvPr>
          <p:cNvSpPr/>
          <p:nvPr/>
        </p:nvSpPr>
        <p:spPr>
          <a:xfrm>
            <a:off x="1868902" y="4730139"/>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cover 1 Rectangle 57">
            <a:extLst>
              <a:ext uri="{FF2B5EF4-FFF2-40B4-BE49-F238E27FC236}">
                <a16:creationId xmlns:a16="http://schemas.microsoft.com/office/drawing/2014/main" id="{294156F6-1DCA-4430-8439-82439364A928}"/>
              </a:ext>
            </a:extLst>
          </p:cNvPr>
          <p:cNvSpPr/>
          <p:nvPr/>
        </p:nvSpPr>
        <p:spPr>
          <a:xfrm>
            <a:off x="1868902" y="4730139"/>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cover 2 Rectangle 56">
            <a:extLst>
              <a:ext uri="{FF2B5EF4-FFF2-40B4-BE49-F238E27FC236}">
                <a16:creationId xmlns:a16="http://schemas.microsoft.com/office/drawing/2014/main" id="{CAE1B55A-6F2E-456B-A030-F6903DC68D13}"/>
              </a:ext>
            </a:extLst>
          </p:cNvPr>
          <p:cNvSpPr/>
          <p:nvPr/>
        </p:nvSpPr>
        <p:spPr>
          <a:xfrm>
            <a:off x="1868902" y="4730139"/>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small RED 2 Oval 21">
            <a:extLst>
              <a:ext uri="{FF2B5EF4-FFF2-40B4-BE49-F238E27FC236}">
                <a16:creationId xmlns:a16="http://schemas.microsoft.com/office/drawing/2014/main" id="{2B1E5E4D-7CD8-48A4-80D4-3269AA358DD3}"/>
              </a:ext>
            </a:extLst>
          </p:cNvPr>
          <p:cNvSpPr>
            <a:spLocks/>
          </p:cNvSpPr>
          <p:nvPr/>
        </p:nvSpPr>
        <p:spPr>
          <a:xfrm rot="16200000">
            <a:off x="2033234" y="363106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small YELLOW 2 Oval 22">
            <a:extLst>
              <a:ext uri="{FF2B5EF4-FFF2-40B4-BE49-F238E27FC236}">
                <a16:creationId xmlns:a16="http://schemas.microsoft.com/office/drawing/2014/main" id="{0A3533D8-F155-4F65-BAC4-D2CDB22A8AFE}"/>
              </a:ext>
            </a:extLst>
          </p:cNvPr>
          <p:cNvSpPr>
            <a:spLocks/>
          </p:cNvSpPr>
          <p:nvPr/>
        </p:nvSpPr>
        <p:spPr>
          <a:xfrm rot="16200000">
            <a:off x="2033234" y="343733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small GREEN 2 Oval 23">
            <a:extLst>
              <a:ext uri="{FF2B5EF4-FFF2-40B4-BE49-F238E27FC236}">
                <a16:creationId xmlns:a16="http://schemas.microsoft.com/office/drawing/2014/main" id="{1D6ACC8F-205C-4E6E-AA84-76E423DB6DC4}"/>
              </a:ext>
            </a:extLst>
          </p:cNvPr>
          <p:cNvSpPr>
            <a:spLocks/>
          </p:cNvSpPr>
          <p:nvPr/>
        </p:nvSpPr>
        <p:spPr>
          <a:xfrm rot="16200000">
            <a:off x="2033234" y="3235202"/>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small BLUE 2 Oval 24">
            <a:extLst>
              <a:ext uri="{FF2B5EF4-FFF2-40B4-BE49-F238E27FC236}">
                <a16:creationId xmlns:a16="http://schemas.microsoft.com/office/drawing/2014/main" id="{AC8E32F9-4DE7-4429-B1C1-2FF36DF65F61}"/>
              </a:ext>
            </a:extLst>
          </p:cNvPr>
          <p:cNvSpPr>
            <a:spLocks/>
          </p:cNvSpPr>
          <p:nvPr/>
        </p:nvSpPr>
        <p:spPr>
          <a:xfrm rot="16200000">
            <a:off x="2254468" y="363106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small ORANGE 2 Oval 25">
            <a:extLst>
              <a:ext uri="{FF2B5EF4-FFF2-40B4-BE49-F238E27FC236}">
                <a16:creationId xmlns:a16="http://schemas.microsoft.com/office/drawing/2014/main" id="{77EF6FB0-EF21-4571-ABFA-FE2385B63065}"/>
              </a:ext>
            </a:extLst>
          </p:cNvPr>
          <p:cNvSpPr>
            <a:spLocks/>
          </p:cNvSpPr>
          <p:nvPr/>
        </p:nvSpPr>
        <p:spPr>
          <a:xfrm rot="16200000">
            <a:off x="2254468" y="343733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small PURPLE 2 Oval 26">
            <a:extLst>
              <a:ext uri="{FF2B5EF4-FFF2-40B4-BE49-F238E27FC236}">
                <a16:creationId xmlns:a16="http://schemas.microsoft.com/office/drawing/2014/main" id="{85E42C8D-D1AD-4DA3-939F-09C6E5C1E666}"/>
              </a:ext>
            </a:extLst>
          </p:cNvPr>
          <p:cNvSpPr>
            <a:spLocks/>
          </p:cNvSpPr>
          <p:nvPr/>
        </p:nvSpPr>
        <p:spPr>
          <a:xfrm rot="16200000">
            <a:off x="2254468" y="3235202"/>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big RED 2 Oval 27">
            <a:extLst>
              <a:ext uri="{FF2B5EF4-FFF2-40B4-BE49-F238E27FC236}">
                <a16:creationId xmlns:a16="http://schemas.microsoft.com/office/drawing/2014/main" id="{39FF0F86-6A40-4117-BF80-F6AB76C65371}"/>
              </a:ext>
            </a:extLst>
          </p:cNvPr>
          <p:cNvSpPr>
            <a:spLocks noChangeAspect="1"/>
          </p:cNvSpPr>
          <p:nvPr/>
        </p:nvSpPr>
        <p:spPr>
          <a:xfrm>
            <a:off x="1915025" y="320920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big YELLOW 2 Oval 28">
            <a:extLst>
              <a:ext uri="{FF2B5EF4-FFF2-40B4-BE49-F238E27FC236}">
                <a16:creationId xmlns:a16="http://schemas.microsoft.com/office/drawing/2014/main" id="{6D748AAD-F10E-48E0-A9F7-7BB847FB7879}"/>
              </a:ext>
            </a:extLst>
          </p:cNvPr>
          <p:cNvSpPr>
            <a:spLocks noChangeAspect="1"/>
          </p:cNvSpPr>
          <p:nvPr/>
        </p:nvSpPr>
        <p:spPr>
          <a:xfrm>
            <a:off x="1915025" y="320920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 name="big GREEN 2 Oval 29">
            <a:extLst>
              <a:ext uri="{FF2B5EF4-FFF2-40B4-BE49-F238E27FC236}">
                <a16:creationId xmlns:a16="http://schemas.microsoft.com/office/drawing/2014/main" id="{70C18458-DF31-4816-8345-70A828CB12E1}"/>
              </a:ext>
            </a:extLst>
          </p:cNvPr>
          <p:cNvSpPr>
            <a:spLocks noChangeAspect="1"/>
          </p:cNvSpPr>
          <p:nvPr/>
        </p:nvSpPr>
        <p:spPr>
          <a:xfrm>
            <a:off x="1915025" y="320920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big BLUE 2 Oval 30">
            <a:extLst>
              <a:ext uri="{FF2B5EF4-FFF2-40B4-BE49-F238E27FC236}">
                <a16:creationId xmlns:a16="http://schemas.microsoft.com/office/drawing/2014/main" id="{E7ACB5CA-746C-4F0B-A452-0C1D792F08BB}"/>
              </a:ext>
            </a:extLst>
          </p:cNvPr>
          <p:cNvSpPr>
            <a:spLocks noChangeAspect="1"/>
          </p:cNvSpPr>
          <p:nvPr/>
        </p:nvSpPr>
        <p:spPr>
          <a:xfrm>
            <a:off x="1915025" y="320920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big ORANGE 2 Oval 31">
            <a:extLst>
              <a:ext uri="{FF2B5EF4-FFF2-40B4-BE49-F238E27FC236}">
                <a16:creationId xmlns:a16="http://schemas.microsoft.com/office/drawing/2014/main" id="{F70F6D5F-E7FA-4F6F-B39F-0940F9F39B4C}"/>
              </a:ext>
            </a:extLst>
          </p:cNvPr>
          <p:cNvSpPr>
            <a:spLocks noChangeAspect="1"/>
          </p:cNvSpPr>
          <p:nvPr/>
        </p:nvSpPr>
        <p:spPr>
          <a:xfrm>
            <a:off x="1915025" y="320920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 name="big PURPLE 2 Oval 32">
            <a:extLst>
              <a:ext uri="{FF2B5EF4-FFF2-40B4-BE49-F238E27FC236}">
                <a16:creationId xmlns:a16="http://schemas.microsoft.com/office/drawing/2014/main" id="{75541535-8711-4220-BAB4-A26D3B826B33}"/>
              </a:ext>
            </a:extLst>
          </p:cNvPr>
          <p:cNvSpPr>
            <a:spLocks noChangeAspect="1"/>
          </p:cNvSpPr>
          <p:nvPr/>
        </p:nvSpPr>
        <p:spPr>
          <a:xfrm>
            <a:off x="1915025" y="320920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small RED 3 Oval 21">
            <a:extLst>
              <a:ext uri="{FF2B5EF4-FFF2-40B4-BE49-F238E27FC236}">
                <a16:creationId xmlns:a16="http://schemas.microsoft.com/office/drawing/2014/main" id="{EBBEF895-5DA3-4519-A5EC-D530E03E2CDA}"/>
              </a:ext>
            </a:extLst>
          </p:cNvPr>
          <p:cNvSpPr>
            <a:spLocks/>
          </p:cNvSpPr>
          <p:nvPr/>
        </p:nvSpPr>
        <p:spPr>
          <a:xfrm rot="16200000">
            <a:off x="2033234" y="288148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 name="small YELLOW 3 Oval 22">
            <a:extLst>
              <a:ext uri="{FF2B5EF4-FFF2-40B4-BE49-F238E27FC236}">
                <a16:creationId xmlns:a16="http://schemas.microsoft.com/office/drawing/2014/main" id="{E7D6BF8D-F8F2-49CA-A2CA-1357E3E4F251}"/>
              </a:ext>
            </a:extLst>
          </p:cNvPr>
          <p:cNvSpPr>
            <a:spLocks/>
          </p:cNvSpPr>
          <p:nvPr/>
        </p:nvSpPr>
        <p:spPr>
          <a:xfrm rot="16200000">
            <a:off x="2033234" y="268131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small GREEN 3 Oval 23">
            <a:extLst>
              <a:ext uri="{FF2B5EF4-FFF2-40B4-BE49-F238E27FC236}">
                <a16:creationId xmlns:a16="http://schemas.microsoft.com/office/drawing/2014/main" id="{4F6767A4-9377-4116-B193-824944D1A710}"/>
              </a:ext>
            </a:extLst>
          </p:cNvPr>
          <p:cNvSpPr>
            <a:spLocks/>
          </p:cNvSpPr>
          <p:nvPr/>
        </p:nvSpPr>
        <p:spPr>
          <a:xfrm rot="16200000">
            <a:off x="2033234" y="247272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small BLUE 3 Oval 24">
            <a:extLst>
              <a:ext uri="{FF2B5EF4-FFF2-40B4-BE49-F238E27FC236}">
                <a16:creationId xmlns:a16="http://schemas.microsoft.com/office/drawing/2014/main" id="{6F337A64-9B02-4EF1-922B-2E4D3FEA37D5}"/>
              </a:ext>
            </a:extLst>
          </p:cNvPr>
          <p:cNvSpPr>
            <a:spLocks/>
          </p:cNvSpPr>
          <p:nvPr/>
        </p:nvSpPr>
        <p:spPr>
          <a:xfrm rot="16200000">
            <a:off x="2254468" y="288148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 name="small ORANGE 3 Oval 25">
            <a:extLst>
              <a:ext uri="{FF2B5EF4-FFF2-40B4-BE49-F238E27FC236}">
                <a16:creationId xmlns:a16="http://schemas.microsoft.com/office/drawing/2014/main" id="{799AF6EF-2565-4CEE-A876-88A534B6355D}"/>
              </a:ext>
            </a:extLst>
          </p:cNvPr>
          <p:cNvSpPr>
            <a:spLocks/>
          </p:cNvSpPr>
          <p:nvPr/>
        </p:nvSpPr>
        <p:spPr>
          <a:xfrm rot="16200000">
            <a:off x="2254468" y="268131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8" name="small PURPLE 3 Oval 26">
            <a:extLst>
              <a:ext uri="{FF2B5EF4-FFF2-40B4-BE49-F238E27FC236}">
                <a16:creationId xmlns:a16="http://schemas.microsoft.com/office/drawing/2014/main" id="{46402C39-21A1-4E4F-A008-CCE489AEF820}"/>
              </a:ext>
            </a:extLst>
          </p:cNvPr>
          <p:cNvSpPr>
            <a:spLocks/>
          </p:cNvSpPr>
          <p:nvPr/>
        </p:nvSpPr>
        <p:spPr>
          <a:xfrm rot="16200000">
            <a:off x="2254468" y="247272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 name="big RED 3 Oval 27">
            <a:extLst>
              <a:ext uri="{FF2B5EF4-FFF2-40B4-BE49-F238E27FC236}">
                <a16:creationId xmlns:a16="http://schemas.microsoft.com/office/drawing/2014/main" id="{1C8C0BF7-8F08-42F5-A5B4-F96E036B1E59}"/>
              </a:ext>
            </a:extLst>
          </p:cNvPr>
          <p:cNvSpPr>
            <a:spLocks noChangeAspect="1"/>
          </p:cNvSpPr>
          <p:nvPr/>
        </p:nvSpPr>
        <p:spPr>
          <a:xfrm>
            <a:off x="1909582" y="244412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big YELLOW 3 Oval 28">
            <a:extLst>
              <a:ext uri="{FF2B5EF4-FFF2-40B4-BE49-F238E27FC236}">
                <a16:creationId xmlns:a16="http://schemas.microsoft.com/office/drawing/2014/main" id="{6E992432-E5D3-40D2-8C13-F6BE9932684C}"/>
              </a:ext>
            </a:extLst>
          </p:cNvPr>
          <p:cNvSpPr>
            <a:spLocks noChangeAspect="1"/>
          </p:cNvSpPr>
          <p:nvPr/>
        </p:nvSpPr>
        <p:spPr>
          <a:xfrm>
            <a:off x="1909582" y="244412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big GREEN 3 Oval 29">
            <a:extLst>
              <a:ext uri="{FF2B5EF4-FFF2-40B4-BE49-F238E27FC236}">
                <a16:creationId xmlns:a16="http://schemas.microsoft.com/office/drawing/2014/main" id="{533C60B2-1574-4E14-AD5F-1BCA9C35BBF0}"/>
              </a:ext>
            </a:extLst>
          </p:cNvPr>
          <p:cNvSpPr>
            <a:spLocks noChangeAspect="1"/>
          </p:cNvSpPr>
          <p:nvPr/>
        </p:nvSpPr>
        <p:spPr>
          <a:xfrm>
            <a:off x="1909582" y="244412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big BLUE 3 Oval 30">
            <a:extLst>
              <a:ext uri="{FF2B5EF4-FFF2-40B4-BE49-F238E27FC236}">
                <a16:creationId xmlns:a16="http://schemas.microsoft.com/office/drawing/2014/main" id="{C4771AA5-528F-4F61-A4E4-29A8F39EC437}"/>
              </a:ext>
            </a:extLst>
          </p:cNvPr>
          <p:cNvSpPr>
            <a:spLocks noChangeAspect="1"/>
          </p:cNvSpPr>
          <p:nvPr/>
        </p:nvSpPr>
        <p:spPr>
          <a:xfrm>
            <a:off x="1909582" y="244412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big ORANGE 3 Oval 31">
            <a:extLst>
              <a:ext uri="{FF2B5EF4-FFF2-40B4-BE49-F238E27FC236}">
                <a16:creationId xmlns:a16="http://schemas.microsoft.com/office/drawing/2014/main" id="{F5A3DBF0-109C-4359-95AB-525FA6BBB51B}"/>
              </a:ext>
            </a:extLst>
          </p:cNvPr>
          <p:cNvSpPr>
            <a:spLocks noChangeAspect="1"/>
          </p:cNvSpPr>
          <p:nvPr/>
        </p:nvSpPr>
        <p:spPr>
          <a:xfrm>
            <a:off x="1909582" y="244412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big PURPLE 3   Oval 32">
            <a:extLst>
              <a:ext uri="{FF2B5EF4-FFF2-40B4-BE49-F238E27FC236}">
                <a16:creationId xmlns:a16="http://schemas.microsoft.com/office/drawing/2014/main" id="{D8C57060-5F26-4C00-86A9-B56A47C29CD6}"/>
              </a:ext>
            </a:extLst>
          </p:cNvPr>
          <p:cNvSpPr>
            <a:spLocks noChangeAspect="1"/>
          </p:cNvSpPr>
          <p:nvPr/>
        </p:nvSpPr>
        <p:spPr>
          <a:xfrm>
            <a:off x="1909582" y="244412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small RED 4 Oval 21">
            <a:extLst>
              <a:ext uri="{FF2B5EF4-FFF2-40B4-BE49-F238E27FC236}">
                <a16:creationId xmlns:a16="http://schemas.microsoft.com/office/drawing/2014/main" id="{9BE6B6C7-69EB-47C5-981F-A6BF314E00E8}"/>
              </a:ext>
            </a:extLst>
          </p:cNvPr>
          <p:cNvSpPr>
            <a:spLocks/>
          </p:cNvSpPr>
          <p:nvPr/>
        </p:nvSpPr>
        <p:spPr>
          <a:xfrm rot="16200000">
            <a:off x="2033234"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small YELLOW 4 Oval 22">
            <a:extLst>
              <a:ext uri="{FF2B5EF4-FFF2-40B4-BE49-F238E27FC236}">
                <a16:creationId xmlns:a16="http://schemas.microsoft.com/office/drawing/2014/main" id="{DD5E2144-365A-45F7-A689-BDC7557C2570}"/>
              </a:ext>
            </a:extLst>
          </p:cNvPr>
          <p:cNvSpPr>
            <a:spLocks/>
          </p:cNvSpPr>
          <p:nvPr/>
        </p:nvSpPr>
        <p:spPr>
          <a:xfrm rot="16200000">
            <a:off x="2033234"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7" name="small GREEN 4 Oval 23">
            <a:extLst>
              <a:ext uri="{FF2B5EF4-FFF2-40B4-BE49-F238E27FC236}">
                <a16:creationId xmlns:a16="http://schemas.microsoft.com/office/drawing/2014/main" id="{7798E256-1AF4-45CE-81A0-F78A5ECD746D}"/>
              </a:ext>
            </a:extLst>
          </p:cNvPr>
          <p:cNvSpPr>
            <a:spLocks/>
          </p:cNvSpPr>
          <p:nvPr/>
        </p:nvSpPr>
        <p:spPr>
          <a:xfrm rot="16200000">
            <a:off x="2033234"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small BLUE 4 Oval 24">
            <a:extLst>
              <a:ext uri="{FF2B5EF4-FFF2-40B4-BE49-F238E27FC236}">
                <a16:creationId xmlns:a16="http://schemas.microsoft.com/office/drawing/2014/main" id="{5B67A194-7D48-4EB1-BD0D-372C0FDC4B96}"/>
              </a:ext>
            </a:extLst>
          </p:cNvPr>
          <p:cNvSpPr>
            <a:spLocks/>
          </p:cNvSpPr>
          <p:nvPr/>
        </p:nvSpPr>
        <p:spPr>
          <a:xfrm rot="16200000">
            <a:off x="2254468"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small ORANGE 4 Oval 25">
            <a:extLst>
              <a:ext uri="{FF2B5EF4-FFF2-40B4-BE49-F238E27FC236}">
                <a16:creationId xmlns:a16="http://schemas.microsoft.com/office/drawing/2014/main" id="{0138DFE3-7E95-431E-9CA8-4746CC5A3109}"/>
              </a:ext>
            </a:extLst>
          </p:cNvPr>
          <p:cNvSpPr>
            <a:spLocks/>
          </p:cNvSpPr>
          <p:nvPr/>
        </p:nvSpPr>
        <p:spPr>
          <a:xfrm rot="16200000">
            <a:off x="2254468"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small PURPLE 4 Oval 26">
            <a:extLst>
              <a:ext uri="{FF2B5EF4-FFF2-40B4-BE49-F238E27FC236}">
                <a16:creationId xmlns:a16="http://schemas.microsoft.com/office/drawing/2014/main" id="{1A000E00-92FA-4D29-815A-4D2913AE3F4F}"/>
              </a:ext>
            </a:extLst>
          </p:cNvPr>
          <p:cNvSpPr>
            <a:spLocks/>
          </p:cNvSpPr>
          <p:nvPr/>
        </p:nvSpPr>
        <p:spPr>
          <a:xfrm rot="16200000">
            <a:off x="2254468"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big RED 4 Oval 27">
            <a:extLst>
              <a:ext uri="{FF2B5EF4-FFF2-40B4-BE49-F238E27FC236}">
                <a16:creationId xmlns:a16="http://schemas.microsoft.com/office/drawing/2014/main" id="{6540146B-EBA8-4BC3-9B80-0802D176400E}"/>
              </a:ext>
            </a:extLst>
          </p:cNvPr>
          <p:cNvSpPr>
            <a:spLocks noChangeAspect="1"/>
          </p:cNvSpPr>
          <p:nvPr/>
        </p:nvSpPr>
        <p:spPr>
          <a:xfrm>
            <a:off x="1914940"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big YELLOW 4 Oval 28">
            <a:extLst>
              <a:ext uri="{FF2B5EF4-FFF2-40B4-BE49-F238E27FC236}">
                <a16:creationId xmlns:a16="http://schemas.microsoft.com/office/drawing/2014/main" id="{D02F21DB-0067-4E6D-A08B-0AD42217B1FA}"/>
              </a:ext>
            </a:extLst>
          </p:cNvPr>
          <p:cNvSpPr>
            <a:spLocks noChangeAspect="1"/>
          </p:cNvSpPr>
          <p:nvPr/>
        </p:nvSpPr>
        <p:spPr>
          <a:xfrm>
            <a:off x="1914940"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big GREEN 4 Oval 29">
            <a:extLst>
              <a:ext uri="{FF2B5EF4-FFF2-40B4-BE49-F238E27FC236}">
                <a16:creationId xmlns:a16="http://schemas.microsoft.com/office/drawing/2014/main" id="{0B637667-8B1F-45FB-86DC-C268B1E0A735}"/>
              </a:ext>
            </a:extLst>
          </p:cNvPr>
          <p:cNvSpPr>
            <a:spLocks noChangeAspect="1"/>
          </p:cNvSpPr>
          <p:nvPr/>
        </p:nvSpPr>
        <p:spPr>
          <a:xfrm>
            <a:off x="1914940"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big BLUE 4 Oval 30">
            <a:extLst>
              <a:ext uri="{FF2B5EF4-FFF2-40B4-BE49-F238E27FC236}">
                <a16:creationId xmlns:a16="http://schemas.microsoft.com/office/drawing/2014/main" id="{728F63AD-D0B0-43C9-9FA4-D472A52FB674}"/>
              </a:ext>
            </a:extLst>
          </p:cNvPr>
          <p:cNvSpPr>
            <a:spLocks noChangeAspect="1"/>
          </p:cNvSpPr>
          <p:nvPr/>
        </p:nvSpPr>
        <p:spPr>
          <a:xfrm>
            <a:off x="1914940"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big ORANGE 4 Oval 31">
            <a:extLst>
              <a:ext uri="{FF2B5EF4-FFF2-40B4-BE49-F238E27FC236}">
                <a16:creationId xmlns:a16="http://schemas.microsoft.com/office/drawing/2014/main" id="{A457CA58-FD7F-4174-973D-ABD9D0276DAE}"/>
              </a:ext>
            </a:extLst>
          </p:cNvPr>
          <p:cNvSpPr>
            <a:spLocks noChangeAspect="1"/>
          </p:cNvSpPr>
          <p:nvPr/>
        </p:nvSpPr>
        <p:spPr>
          <a:xfrm>
            <a:off x="1914940"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big PURPLE 4 Oval 32">
            <a:extLst>
              <a:ext uri="{FF2B5EF4-FFF2-40B4-BE49-F238E27FC236}">
                <a16:creationId xmlns:a16="http://schemas.microsoft.com/office/drawing/2014/main" id="{FC8DB010-F11C-4DD6-B318-59014FD5047F}"/>
              </a:ext>
            </a:extLst>
          </p:cNvPr>
          <p:cNvSpPr>
            <a:spLocks noChangeAspect="1"/>
          </p:cNvSpPr>
          <p:nvPr/>
        </p:nvSpPr>
        <p:spPr>
          <a:xfrm>
            <a:off x="1914940"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small RED 1 Oval 21">
            <a:extLst>
              <a:ext uri="{FF2B5EF4-FFF2-40B4-BE49-F238E27FC236}">
                <a16:creationId xmlns:a16="http://schemas.microsoft.com/office/drawing/2014/main" id="{3980A3B8-5E8C-4F63-B710-8642AF6D8CB0}"/>
              </a:ext>
            </a:extLst>
          </p:cNvPr>
          <p:cNvSpPr>
            <a:spLocks/>
          </p:cNvSpPr>
          <p:nvPr/>
        </p:nvSpPr>
        <p:spPr>
          <a:xfrm rot="16200000">
            <a:off x="2780358" y="439138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small YELLOW 1 Oval 22">
            <a:extLst>
              <a:ext uri="{FF2B5EF4-FFF2-40B4-BE49-F238E27FC236}">
                <a16:creationId xmlns:a16="http://schemas.microsoft.com/office/drawing/2014/main" id="{A5112F78-E29A-42F0-BDF5-C52745F4AA32}"/>
              </a:ext>
            </a:extLst>
          </p:cNvPr>
          <p:cNvSpPr>
            <a:spLocks/>
          </p:cNvSpPr>
          <p:nvPr/>
        </p:nvSpPr>
        <p:spPr>
          <a:xfrm rot="16200000">
            <a:off x="2780358" y="418719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small GREEN 1 Oval 23">
            <a:extLst>
              <a:ext uri="{FF2B5EF4-FFF2-40B4-BE49-F238E27FC236}">
                <a16:creationId xmlns:a16="http://schemas.microsoft.com/office/drawing/2014/main" id="{529A4358-9941-4138-B740-E9F36EED0846}"/>
              </a:ext>
            </a:extLst>
          </p:cNvPr>
          <p:cNvSpPr>
            <a:spLocks/>
          </p:cNvSpPr>
          <p:nvPr/>
        </p:nvSpPr>
        <p:spPr>
          <a:xfrm rot="16200000">
            <a:off x="2780358" y="39866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small BLUE 1 Oval 24">
            <a:extLst>
              <a:ext uri="{FF2B5EF4-FFF2-40B4-BE49-F238E27FC236}">
                <a16:creationId xmlns:a16="http://schemas.microsoft.com/office/drawing/2014/main" id="{F12B86BF-A48B-4019-BC9B-352DCE09B36F}"/>
              </a:ext>
            </a:extLst>
          </p:cNvPr>
          <p:cNvSpPr>
            <a:spLocks/>
          </p:cNvSpPr>
          <p:nvPr/>
        </p:nvSpPr>
        <p:spPr>
          <a:xfrm rot="16200000">
            <a:off x="3001592" y="439138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small ORANGE 1 Oval 25">
            <a:extLst>
              <a:ext uri="{FF2B5EF4-FFF2-40B4-BE49-F238E27FC236}">
                <a16:creationId xmlns:a16="http://schemas.microsoft.com/office/drawing/2014/main" id="{154B1ED8-3C28-40D2-B0DD-E04FDA5F619D}"/>
              </a:ext>
            </a:extLst>
          </p:cNvPr>
          <p:cNvSpPr>
            <a:spLocks/>
          </p:cNvSpPr>
          <p:nvPr/>
        </p:nvSpPr>
        <p:spPr>
          <a:xfrm rot="16200000">
            <a:off x="3001592" y="418719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small PURPLE 1 Oval 26">
            <a:extLst>
              <a:ext uri="{FF2B5EF4-FFF2-40B4-BE49-F238E27FC236}">
                <a16:creationId xmlns:a16="http://schemas.microsoft.com/office/drawing/2014/main" id="{CB519BB0-ECCD-4D5E-B243-AA780285C423}"/>
              </a:ext>
            </a:extLst>
          </p:cNvPr>
          <p:cNvSpPr>
            <a:spLocks/>
          </p:cNvSpPr>
          <p:nvPr/>
        </p:nvSpPr>
        <p:spPr>
          <a:xfrm rot="16200000">
            <a:off x="3001592" y="39866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big RED 1 Oval 27">
            <a:extLst>
              <a:ext uri="{FF2B5EF4-FFF2-40B4-BE49-F238E27FC236}">
                <a16:creationId xmlns:a16="http://schemas.microsoft.com/office/drawing/2014/main" id="{F5DAF945-5827-432E-9C72-E66432D93BF3}"/>
              </a:ext>
            </a:extLst>
          </p:cNvPr>
          <p:cNvSpPr>
            <a:spLocks noChangeAspect="1"/>
          </p:cNvSpPr>
          <p:nvPr/>
        </p:nvSpPr>
        <p:spPr>
          <a:xfrm>
            <a:off x="2656706" y="396811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big YELLOW 1 Oval 28">
            <a:extLst>
              <a:ext uri="{FF2B5EF4-FFF2-40B4-BE49-F238E27FC236}">
                <a16:creationId xmlns:a16="http://schemas.microsoft.com/office/drawing/2014/main" id="{FB26A446-D5FD-4B9A-BBB2-C924B093D864}"/>
              </a:ext>
            </a:extLst>
          </p:cNvPr>
          <p:cNvSpPr>
            <a:spLocks noChangeAspect="1"/>
          </p:cNvSpPr>
          <p:nvPr/>
        </p:nvSpPr>
        <p:spPr>
          <a:xfrm>
            <a:off x="2656706" y="396811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big GREEN 1 Oval 29">
            <a:extLst>
              <a:ext uri="{FF2B5EF4-FFF2-40B4-BE49-F238E27FC236}">
                <a16:creationId xmlns:a16="http://schemas.microsoft.com/office/drawing/2014/main" id="{8580A1F2-4B79-4401-81CB-5E95E9928CC1}"/>
              </a:ext>
            </a:extLst>
          </p:cNvPr>
          <p:cNvSpPr>
            <a:spLocks noChangeAspect="1"/>
          </p:cNvSpPr>
          <p:nvPr/>
        </p:nvSpPr>
        <p:spPr>
          <a:xfrm>
            <a:off x="2656706" y="396811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big BLUE1 Oval 30">
            <a:extLst>
              <a:ext uri="{FF2B5EF4-FFF2-40B4-BE49-F238E27FC236}">
                <a16:creationId xmlns:a16="http://schemas.microsoft.com/office/drawing/2014/main" id="{D3BAE0A7-8DBB-4468-A267-8CC8EC8A41A3}"/>
              </a:ext>
            </a:extLst>
          </p:cNvPr>
          <p:cNvSpPr>
            <a:spLocks noChangeAspect="1"/>
          </p:cNvSpPr>
          <p:nvPr/>
        </p:nvSpPr>
        <p:spPr>
          <a:xfrm>
            <a:off x="2656706" y="396811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big ORANGE 1 Oval 31">
            <a:extLst>
              <a:ext uri="{FF2B5EF4-FFF2-40B4-BE49-F238E27FC236}">
                <a16:creationId xmlns:a16="http://schemas.microsoft.com/office/drawing/2014/main" id="{F2CF3D18-A661-46D2-B1BD-69E683CA3803}"/>
              </a:ext>
            </a:extLst>
          </p:cNvPr>
          <p:cNvSpPr>
            <a:spLocks noChangeAspect="1"/>
          </p:cNvSpPr>
          <p:nvPr/>
        </p:nvSpPr>
        <p:spPr>
          <a:xfrm>
            <a:off x="2656706" y="396811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big PURPLE 1  Oval 32">
            <a:extLst>
              <a:ext uri="{FF2B5EF4-FFF2-40B4-BE49-F238E27FC236}">
                <a16:creationId xmlns:a16="http://schemas.microsoft.com/office/drawing/2014/main" id="{54000BF9-0A80-42BC-BCB5-E5852D352FB8}"/>
              </a:ext>
            </a:extLst>
          </p:cNvPr>
          <p:cNvSpPr>
            <a:spLocks noChangeAspect="1"/>
          </p:cNvSpPr>
          <p:nvPr/>
        </p:nvSpPr>
        <p:spPr>
          <a:xfrm>
            <a:off x="2656706" y="396811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white 4  Oval 38">
            <a:extLst>
              <a:ext uri="{FF2B5EF4-FFF2-40B4-BE49-F238E27FC236}">
                <a16:creationId xmlns:a16="http://schemas.microsoft.com/office/drawing/2014/main" id="{E81B324E-4938-4E10-89AD-701BDD4A3985}"/>
              </a:ext>
            </a:extLst>
          </p:cNvPr>
          <p:cNvSpPr/>
          <p:nvPr/>
        </p:nvSpPr>
        <p:spPr>
          <a:xfrm>
            <a:off x="2681606"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white 3 Oval 39">
            <a:extLst>
              <a:ext uri="{FF2B5EF4-FFF2-40B4-BE49-F238E27FC236}">
                <a16:creationId xmlns:a16="http://schemas.microsoft.com/office/drawing/2014/main" id="{5A12823F-3979-42E4-988E-CF96AD5E4852}"/>
              </a:ext>
            </a:extLst>
          </p:cNvPr>
          <p:cNvSpPr/>
          <p:nvPr/>
        </p:nvSpPr>
        <p:spPr>
          <a:xfrm>
            <a:off x="2670071"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white 2 Oval 40">
            <a:extLst>
              <a:ext uri="{FF2B5EF4-FFF2-40B4-BE49-F238E27FC236}">
                <a16:creationId xmlns:a16="http://schemas.microsoft.com/office/drawing/2014/main" id="{40385934-AC95-46A3-A34F-F3B2A9C513AE}"/>
              </a:ext>
            </a:extLst>
          </p:cNvPr>
          <p:cNvSpPr/>
          <p:nvPr/>
        </p:nvSpPr>
        <p:spPr>
          <a:xfrm>
            <a:off x="2981998"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2" name="white 1  Oval 41">
            <a:extLst>
              <a:ext uri="{FF2B5EF4-FFF2-40B4-BE49-F238E27FC236}">
                <a16:creationId xmlns:a16="http://schemas.microsoft.com/office/drawing/2014/main" id="{9CB9C794-141F-43E2-B46B-EAFA6A4A6E8E}"/>
              </a:ext>
            </a:extLst>
          </p:cNvPr>
          <p:cNvSpPr/>
          <p:nvPr/>
        </p:nvSpPr>
        <p:spPr>
          <a:xfrm>
            <a:off x="2991926"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black 2 green Oval 42">
            <a:extLst>
              <a:ext uri="{FF2B5EF4-FFF2-40B4-BE49-F238E27FC236}">
                <a16:creationId xmlns:a16="http://schemas.microsoft.com/office/drawing/2014/main" id="{467AC7F5-4204-4228-926D-CDF532A1020A}"/>
              </a:ext>
            </a:extLst>
          </p:cNvPr>
          <p:cNvSpPr/>
          <p:nvPr/>
        </p:nvSpPr>
        <p:spPr>
          <a:xfrm>
            <a:off x="2981998"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black 1 purple Oval 43">
            <a:extLst>
              <a:ext uri="{FF2B5EF4-FFF2-40B4-BE49-F238E27FC236}">
                <a16:creationId xmlns:a16="http://schemas.microsoft.com/office/drawing/2014/main" id="{B2889C80-FD90-4B62-8752-20E382D0188A}"/>
              </a:ext>
            </a:extLst>
          </p:cNvPr>
          <p:cNvSpPr/>
          <p:nvPr/>
        </p:nvSpPr>
        <p:spPr>
          <a:xfrm>
            <a:off x="2991926"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black 3 yellow Oval 44">
            <a:extLst>
              <a:ext uri="{FF2B5EF4-FFF2-40B4-BE49-F238E27FC236}">
                <a16:creationId xmlns:a16="http://schemas.microsoft.com/office/drawing/2014/main" id="{98A74946-D9AA-4151-B0D9-4B5B325EBAB0}"/>
              </a:ext>
            </a:extLst>
          </p:cNvPr>
          <p:cNvSpPr/>
          <p:nvPr/>
        </p:nvSpPr>
        <p:spPr>
          <a:xfrm>
            <a:off x="2670071"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black 4 red Oval 45">
            <a:extLst>
              <a:ext uri="{FF2B5EF4-FFF2-40B4-BE49-F238E27FC236}">
                <a16:creationId xmlns:a16="http://schemas.microsoft.com/office/drawing/2014/main" id="{8A9FD6AD-A78E-4EE7-B482-57357F0F50FE}"/>
              </a:ext>
            </a:extLst>
          </p:cNvPr>
          <p:cNvSpPr/>
          <p:nvPr/>
        </p:nvSpPr>
        <p:spPr>
          <a:xfrm>
            <a:off x="2681606"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cover 4 Rectangle 54">
            <a:extLst>
              <a:ext uri="{FF2B5EF4-FFF2-40B4-BE49-F238E27FC236}">
                <a16:creationId xmlns:a16="http://schemas.microsoft.com/office/drawing/2014/main" id="{8A116E2B-C65C-4BCB-A638-8383DADC8A9E}"/>
              </a:ext>
            </a:extLst>
          </p:cNvPr>
          <p:cNvSpPr/>
          <p:nvPr/>
        </p:nvSpPr>
        <p:spPr>
          <a:xfrm>
            <a:off x="2616026"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cover 3 Rectangle 55">
            <a:extLst>
              <a:ext uri="{FF2B5EF4-FFF2-40B4-BE49-F238E27FC236}">
                <a16:creationId xmlns:a16="http://schemas.microsoft.com/office/drawing/2014/main" id="{7D81C6AD-4238-483A-B80D-0C138DFA93D7}"/>
              </a:ext>
            </a:extLst>
          </p:cNvPr>
          <p:cNvSpPr/>
          <p:nvPr/>
        </p:nvSpPr>
        <p:spPr>
          <a:xfrm>
            <a:off x="2616026"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cover 1 Rectangle 57">
            <a:extLst>
              <a:ext uri="{FF2B5EF4-FFF2-40B4-BE49-F238E27FC236}">
                <a16:creationId xmlns:a16="http://schemas.microsoft.com/office/drawing/2014/main" id="{D6B5DCA9-CFB2-4E85-9E8A-C18BC3B281C0}"/>
              </a:ext>
            </a:extLst>
          </p:cNvPr>
          <p:cNvSpPr/>
          <p:nvPr/>
        </p:nvSpPr>
        <p:spPr>
          <a:xfrm>
            <a:off x="2616026"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cover 2 Rectangle 56">
            <a:extLst>
              <a:ext uri="{FF2B5EF4-FFF2-40B4-BE49-F238E27FC236}">
                <a16:creationId xmlns:a16="http://schemas.microsoft.com/office/drawing/2014/main" id="{422752E7-F6D9-491C-B208-74340B1B192A}"/>
              </a:ext>
            </a:extLst>
          </p:cNvPr>
          <p:cNvSpPr/>
          <p:nvPr/>
        </p:nvSpPr>
        <p:spPr>
          <a:xfrm>
            <a:off x="2616026"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small RED 2 Oval 21">
            <a:extLst>
              <a:ext uri="{FF2B5EF4-FFF2-40B4-BE49-F238E27FC236}">
                <a16:creationId xmlns:a16="http://schemas.microsoft.com/office/drawing/2014/main" id="{31D08B64-315E-460B-B1E9-E3949CCF39A6}"/>
              </a:ext>
            </a:extLst>
          </p:cNvPr>
          <p:cNvSpPr>
            <a:spLocks/>
          </p:cNvSpPr>
          <p:nvPr/>
        </p:nvSpPr>
        <p:spPr>
          <a:xfrm rot="16200000">
            <a:off x="2780358" y="362489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small YELLOW 2 Oval 22">
            <a:extLst>
              <a:ext uri="{FF2B5EF4-FFF2-40B4-BE49-F238E27FC236}">
                <a16:creationId xmlns:a16="http://schemas.microsoft.com/office/drawing/2014/main" id="{9001A53A-AECC-4AE2-A929-BC85801967DF}"/>
              </a:ext>
            </a:extLst>
          </p:cNvPr>
          <p:cNvSpPr>
            <a:spLocks/>
          </p:cNvSpPr>
          <p:nvPr/>
        </p:nvSpPr>
        <p:spPr>
          <a:xfrm rot="16200000">
            <a:off x="2780358" y="343117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3" name="small GREEN 2 Oval 23">
            <a:extLst>
              <a:ext uri="{FF2B5EF4-FFF2-40B4-BE49-F238E27FC236}">
                <a16:creationId xmlns:a16="http://schemas.microsoft.com/office/drawing/2014/main" id="{CBFE0DF9-7593-4D5F-9F25-099295971E3D}"/>
              </a:ext>
            </a:extLst>
          </p:cNvPr>
          <p:cNvSpPr>
            <a:spLocks/>
          </p:cNvSpPr>
          <p:nvPr/>
        </p:nvSpPr>
        <p:spPr>
          <a:xfrm rot="16200000">
            <a:off x="2780358" y="322903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small BLUE 2 Oval 24">
            <a:extLst>
              <a:ext uri="{FF2B5EF4-FFF2-40B4-BE49-F238E27FC236}">
                <a16:creationId xmlns:a16="http://schemas.microsoft.com/office/drawing/2014/main" id="{F3C313B7-DE15-4FFA-B8C0-3D37BA2D66AD}"/>
              </a:ext>
            </a:extLst>
          </p:cNvPr>
          <p:cNvSpPr>
            <a:spLocks/>
          </p:cNvSpPr>
          <p:nvPr/>
        </p:nvSpPr>
        <p:spPr>
          <a:xfrm rot="16200000">
            <a:off x="3001592" y="362489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small ORANGE 2 Oval 25">
            <a:extLst>
              <a:ext uri="{FF2B5EF4-FFF2-40B4-BE49-F238E27FC236}">
                <a16:creationId xmlns:a16="http://schemas.microsoft.com/office/drawing/2014/main" id="{6030974C-B4A4-473D-ABA4-7DB8CDB504BA}"/>
              </a:ext>
            </a:extLst>
          </p:cNvPr>
          <p:cNvSpPr>
            <a:spLocks/>
          </p:cNvSpPr>
          <p:nvPr/>
        </p:nvSpPr>
        <p:spPr>
          <a:xfrm rot="16200000">
            <a:off x="3001592" y="343117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small PURPLE 2 Oval 26">
            <a:extLst>
              <a:ext uri="{FF2B5EF4-FFF2-40B4-BE49-F238E27FC236}">
                <a16:creationId xmlns:a16="http://schemas.microsoft.com/office/drawing/2014/main" id="{E6582353-B2A3-45A3-B412-49CA3B815AA0}"/>
              </a:ext>
            </a:extLst>
          </p:cNvPr>
          <p:cNvSpPr>
            <a:spLocks/>
          </p:cNvSpPr>
          <p:nvPr/>
        </p:nvSpPr>
        <p:spPr>
          <a:xfrm rot="16200000">
            <a:off x="3001592" y="322903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big RED 2 Oval 27">
            <a:extLst>
              <a:ext uri="{FF2B5EF4-FFF2-40B4-BE49-F238E27FC236}">
                <a16:creationId xmlns:a16="http://schemas.microsoft.com/office/drawing/2014/main" id="{07275F79-B301-4C28-8849-5AABEA969B09}"/>
              </a:ext>
            </a:extLst>
          </p:cNvPr>
          <p:cNvSpPr>
            <a:spLocks noChangeAspect="1"/>
          </p:cNvSpPr>
          <p:nvPr/>
        </p:nvSpPr>
        <p:spPr>
          <a:xfrm>
            <a:off x="2662149" y="320303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big YELLOW 2 Oval 28">
            <a:extLst>
              <a:ext uri="{FF2B5EF4-FFF2-40B4-BE49-F238E27FC236}">
                <a16:creationId xmlns:a16="http://schemas.microsoft.com/office/drawing/2014/main" id="{6FCED478-CCD5-4CCD-BE91-F26F3E7FC6E9}"/>
              </a:ext>
            </a:extLst>
          </p:cNvPr>
          <p:cNvSpPr>
            <a:spLocks noChangeAspect="1"/>
          </p:cNvSpPr>
          <p:nvPr/>
        </p:nvSpPr>
        <p:spPr>
          <a:xfrm>
            <a:off x="2662149" y="320303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9" name="big GREEN 2 Oval 29">
            <a:extLst>
              <a:ext uri="{FF2B5EF4-FFF2-40B4-BE49-F238E27FC236}">
                <a16:creationId xmlns:a16="http://schemas.microsoft.com/office/drawing/2014/main" id="{E9687036-48EA-415A-BCFF-60282C21FAA3}"/>
              </a:ext>
            </a:extLst>
          </p:cNvPr>
          <p:cNvSpPr>
            <a:spLocks noChangeAspect="1"/>
          </p:cNvSpPr>
          <p:nvPr/>
        </p:nvSpPr>
        <p:spPr>
          <a:xfrm>
            <a:off x="2662149" y="320303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0" name="big BLUE 2 Oval 30">
            <a:extLst>
              <a:ext uri="{FF2B5EF4-FFF2-40B4-BE49-F238E27FC236}">
                <a16:creationId xmlns:a16="http://schemas.microsoft.com/office/drawing/2014/main" id="{149E3562-1775-46CC-9A82-1168488CA54B}"/>
              </a:ext>
            </a:extLst>
          </p:cNvPr>
          <p:cNvSpPr>
            <a:spLocks noChangeAspect="1"/>
          </p:cNvSpPr>
          <p:nvPr/>
        </p:nvSpPr>
        <p:spPr>
          <a:xfrm>
            <a:off x="2662149" y="320303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big ORANGE 2 Oval 31">
            <a:extLst>
              <a:ext uri="{FF2B5EF4-FFF2-40B4-BE49-F238E27FC236}">
                <a16:creationId xmlns:a16="http://schemas.microsoft.com/office/drawing/2014/main" id="{046B592C-A0EA-4844-BFEF-16312A27EE4F}"/>
              </a:ext>
            </a:extLst>
          </p:cNvPr>
          <p:cNvSpPr>
            <a:spLocks noChangeAspect="1"/>
          </p:cNvSpPr>
          <p:nvPr/>
        </p:nvSpPr>
        <p:spPr>
          <a:xfrm>
            <a:off x="2662149" y="320303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big PURPLE 2 Oval 32">
            <a:extLst>
              <a:ext uri="{FF2B5EF4-FFF2-40B4-BE49-F238E27FC236}">
                <a16:creationId xmlns:a16="http://schemas.microsoft.com/office/drawing/2014/main" id="{17C7DD75-57D2-481F-91C2-9F8A7C0A9585}"/>
              </a:ext>
            </a:extLst>
          </p:cNvPr>
          <p:cNvSpPr>
            <a:spLocks noChangeAspect="1"/>
          </p:cNvSpPr>
          <p:nvPr/>
        </p:nvSpPr>
        <p:spPr>
          <a:xfrm>
            <a:off x="2662149" y="320303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small RED 3 Oval 21">
            <a:extLst>
              <a:ext uri="{FF2B5EF4-FFF2-40B4-BE49-F238E27FC236}">
                <a16:creationId xmlns:a16="http://schemas.microsoft.com/office/drawing/2014/main" id="{E3730197-33F3-4FB6-A6D3-63684426CAE8}"/>
              </a:ext>
            </a:extLst>
          </p:cNvPr>
          <p:cNvSpPr>
            <a:spLocks/>
          </p:cNvSpPr>
          <p:nvPr/>
        </p:nvSpPr>
        <p:spPr>
          <a:xfrm rot="16200000">
            <a:off x="2780358" y="287531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4" name="small YELLOW 3 Oval 22">
            <a:extLst>
              <a:ext uri="{FF2B5EF4-FFF2-40B4-BE49-F238E27FC236}">
                <a16:creationId xmlns:a16="http://schemas.microsoft.com/office/drawing/2014/main" id="{81BB5990-48C0-425E-BBA6-D2B1A4B8BA32}"/>
              </a:ext>
            </a:extLst>
          </p:cNvPr>
          <p:cNvSpPr>
            <a:spLocks/>
          </p:cNvSpPr>
          <p:nvPr/>
        </p:nvSpPr>
        <p:spPr>
          <a:xfrm rot="16200000">
            <a:off x="2780358" y="267514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small GREEN 3 Oval 23">
            <a:extLst>
              <a:ext uri="{FF2B5EF4-FFF2-40B4-BE49-F238E27FC236}">
                <a16:creationId xmlns:a16="http://schemas.microsoft.com/office/drawing/2014/main" id="{EAB69529-8698-45D4-AC1E-3E7431A1D71C}"/>
              </a:ext>
            </a:extLst>
          </p:cNvPr>
          <p:cNvSpPr>
            <a:spLocks/>
          </p:cNvSpPr>
          <p:nvPr/>
        </p:nvSpPr>
        <p:spPr>
          <a:xfrm rot="16200000">
            <a:off x="2780358" y="246655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small BLUE 3 Oval 24">
            <a:extLst>
              <a:ext uri="{FF2B5EF4-FFF2-40B4-BE49-F238E27FC236}">
                <a16:creationId xmlns:a16="http://schemas.microsoft.com/office/drawing/2014/main" id="{7DF4604A-99FB-48E0-8723-B19184F326C6}"/>
              </a:ext>
            </a:extLst>
          </p:cNvPr>
          <p:cNvSpPr>
            <a:spLocks/>
          </p:cNvSpPr>
          <p:nvPr/>
        </p:nvSpPr>
        <p:spPr>
          <a:xfrm rot="16200000">
            <a:off x="3001592" y="287531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small ORANGE 3 Oval 25">
            <a:extLst>
              <a:ext uri="{FF2B5EF4-FFF2-40B4-BE49-F238E27FC236}">
                <a16:creationId xmlns:a16="http://schemas.microsoft.com/office/drawing/2014/main" id="{1EF49C9F-F8F5-45AD-A133-5E4BDFE3FB93}"/>
              </a:ext>
            </a:extLst>
          </p:cNvPr>
          <p:cNvSpPr>
            <a:spLocks/>
          </p:cNvSpPr>
          <p:nvPr/>
        </p:nvSpPr>
        <p:spPr>
          <a:xfrm rot="16200000">
            <a:off x="3001592" y="267514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small PURPLE 3 Oval 26">
            <a:extLst>
              <a:ext uri="{FF2B5EF4-FFF2-40B4-BE49-F238E27FC236}">
                <a16:creationId xmlns:a16="http://schemas.microsoft.com/office/drawing/2014/main" id="{C8303386-9E5D-447F-AC1A-D6D8FAAEA424}"/>
              </a:ext>
            </a:extLst>
          </p:cNvPr>
          <p:cNvSpPr>
            <a:spLocks/>
          </p:cNvSpPr>
          <p:nvPr/>
        </p:nvSpPr>
        <p:spPr>
          <a:xfrm rot="16200000">
            <a:off x="3001592" y="246655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9" name="big RED 3 Oval 27">
            <a:extLst>
              <a:ext uri="{FF2B5EF4-FFF2-40B4-BE49-F238E27FC236}">
                <a16:creationId xmlns:a16="http://schemas.microsoft.com/office/drawing/2014/main" id="{1AA45892-40E9-4D45-BBFC-5C55ED3EBAEC}"/>
              </a:ext>
            </a:extLst>
          </p:cNvPr>
          <p:cNvSpPr>
            <a:spLocks noChangeAspect="1"/>
          </p:cNvSpPr>
          <p:nvPr/>
        </p:nvSpPr>
        <p:spPr>
          <a:xfrm>
            <a:off x="2656706" y="243795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0" name="big YELLOW 3 Oval 28">
            <a:extLst>
              <a:ext uri="{FF2B5EF4-FFF2-40B4-BE49-F238E27FC236}">
                <a16:creationId xmlns:a16="http://schemas.microsoft.com/office/drawing/2014/main" id="{4BB88832-F811-4C67-9C66-51F042CCC464}"/>
              </a:ext>
            </a:extLst>
          </p:cNvPr>
          <p:cNvSpPr>
            <a:spLocks noChangeAspect="1"/>
          </p:cNvSpPr>
          <p:nvPr/>
        </p:nvSpPr>
        <p:spPr>
          <a:xfrm>
            <a:off x="2656706" y="243795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1" name="big GREEN 3 Oval 29">
            <a:extLst>
              <a:ext uri="{FF2B5EF4-FFF2-40B4-BE49-F238E27FC236}">
                <a16:creationId xmlns:a16="http://schemas.microsoft.com/office/drawing/2014/main" id="{113E8D57-6159-45AE-9227-AB52F2C1394F}"/>
              </a:ext>
            </a:extLst>
          </p:cNvPr>
          <p:cNvSpPr>
            <a:spLocks noChangeAspect="1"/>
          </p:cNvSpPr>
          <p:nvPr/>
        </p:nvSpPr>
        <p:spPr>
          <a:xfrm>
            <a:off x="2656706" y="243795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big BLUE 3 Oval 30">
            <a:extLst>
              <a:ext uri="{FF2B5EF4-FFF2-40B4-BE49-F238E27FC236}">
                <a16:creationId xmlns:a16="http://schemas.microsoft.com/office/drawing/2014/main" id="{ABED3694-F676-4B12-B81A-7B3325F54F99}"/>
              </a:ext>
            </a:extLst>
          </p:cNvPr>
          <p:cNvSpPr>
            <a:spLocks noChangeAspect="1"/>
          </p:cNvSpPr>
          <p:nvPr/>
        </p:nvSpPr>
        <p:spPr>
          <a:xfrm>
            <a:off x="2656706" y="243795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big ORANGE 3 Oval 31">
            <a:extLst>
              <a:ext uri="{FF2B5EF4-FFF2-40B4-BE49-F238E27FC236}">
                <a16:creationId xmlns:a16="http://schemas.microsoft.com/office/drawing/2014/main" id="{6E508814-A4B5-4924-9BDD-2B84B47AAA65}"/>
              </a:ext>
            </a:extLst>
          </p:cNvPr>
          <p:cNvSpPr>
            <a:spLocks noChangeAspect="1"/>
          </p:cNvSpPr>
          <p:nvPr/>
        </p:nvSpPr>
        <p:spPr>
          <a:xfrm>
            <a:off x="2656706" y="243795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big PURPLE 3   Oval 32">
            <a:extLst>
              <a:ext uri="{FF2B5EF4-FFF2-40B4-BE49-F238E27FC236}">
                <a16:creationId xmlns:a16="http://schemas.microsoft.com/office/drawing/2014/main" id="{76738EE1-471D-4F50-B15A-15AE384BB6E1}"/>
              </a:ext>
            </a:extLst>
          </p:cNvPr>
          <p:cNvSpPr>
            <a:spLocks noChangeAspect="1"/>
          </p:cNvSpPr>
          <p:nvPr/>
        </p:nvSpPr>
        <p:spPr>
          <a:xfrm>
            <a:off x="2656706" y="243795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small RED 4 Oval 21">
            <a:extLst>
              <a:ext uri="{FF2B5EF4-FFF2-40B4-BE49-F238E27FC236}">
                <a16:creationId xmlns:a16="http://schemas.microsoft.com/office/drawing/2014/main" id="{FDC1357A-AF30-4DB0-8A90-C38F5219F87D}"/>
              </a:ext>
            </a:extLst>
          </p:cNvPr>
          <p:cNvSpPr>
            <a:spLocks/>
          </p:cNvSpPr>
          <p:nvPr/>
        </p:nvSpPr>
        <p:spPr>
          <a:xfrm rot="16200000">
            <a:off x="2780358" y="210674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6" name="small YELLOW 4 Oval 22">
            <a:extLst>
              <a:ext uri="{FF2B5EF4-FFF2-40B4-BE49-F238E27FC236}">
                <a16:creationId xmlns:a16="http://schemas.microsoft.com/office/drawing/2014/main" id="{4EE9E2E9-7FA9-4454-BDF2-CD7AE71EE1E4}"/>
              </a:ext>
            </a:extLst>
          </p:cNvPr>
          <p:cNvSpPr>
            <a:spLocks/>
          </p:cNvSpPr>
          <p:nvPr/>
        </p:nvSpPr>
        <p:spPr>
          <a:xfrm rot="16200000">
            <a:off x="2780358" y="19080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small GREEN 4 Oval 23">
            <a:extLst>
              <a:ext uri="{FF2B5EF4-FFF2-40B4-BE49-F238E27FC236}">
                <a16:creationId xmlns:a16="http://schemas.microsoft.com/office/drawing/2014/main" id="{911D71EC-C990-47C5-B97F-7EB60F38396C}"/>
              </a:ext>
            </a:extLst>
          </p:cNvPr>
          <p:cNvSpPr>
            <a:spLocks/>
          </p:cNvSpPr>
          <p:nvPr/>
        </p:nvSpPr>
        <p:spPr>
          <a:xfrm rot="16200000">
            <a:off x="2780358" y="171179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small BLUE 4 Oval 24">
            <a:extLst>
              <a:ext uri="{FF2B5EF4-FFF2-40B4-BE49-F238E27FC236}">
                <a16:creationId xmlns:a16="http://schemas.microsoft.com/office/drawing/2014/main" id="{3F0C19CC-9EF8-45DC-AC05-3E51D060D49A}"/>
              </a:ext>
            </a:extLst>
          </p:cNvPr>
          <p:cNvSpPr>
            <a:spLocks/>
          </p:cNvSpPr>
          <p:nvPr/>
        </p:nvSpPr>
        <p:spPr>
          <a:xfrm rot="16200000">
            <a:off x="3001592" y="210674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small ORANGE 4 Oval 25">
            <a:extLst>
              <a:ext uri="{FF2B5EF4-FFF2-40B4-BE49-F238E27FC236}">
                <a16:creationId xmlns:a16="http://schemas.microsoft.com/office/drawing/2014/main" id="{2711CBF3-43B1-4085-B0FC-943207DB95A8}"/>
              </a:ext>
            </a:extLst>
          </p:cNvPr>
          <p:cNvSpPr>
            <a:spLocks/>
          </p:cNvSpPr>
          <p:nvPr/>
        </p:nvSpPr>
        <p:spPr>
          <a:xfrm rot="16200000">
            <a:off x="3001592" y="19080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small PURPLE 4 Oval 26">
            <a:extLst>
              <a:ext uri="{FF2B5EF4-FFF2-40B4-BE49-F238E27FC236}">
                <a16:creationId xmlns:a16="http://schemas.microsoft.com/office/drawing/2014/main" id="{83FC5BA0-4290-4B02-A762-8D10468AB28E}"/>
              </a:ext>
            </a:extLst>
          </p:cNvPr>
          <p:cNvSpPr>
            <a:spLocks/>
          </p:cNvSpPr>
          <p:nvPr/>
        </p:nvSpPr>
        <p:spPr>
          <a:xfrm rot="16200000">
            <a:off x="3001592" y="171179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big RED 4 Oval 27">
            <a:extLst>
              <a:ext uri="{FF2B5EF4-FFF2-40B4-BE49-F238E27FC236}">
                <a16:creationId xmlns:a16="http://schemas.microsoft.com/office/drawing/2014/main" id="{B6F6EAE7-8B96-44B4-BB35-DEC786003AC9}"/>
              </a:ext>
            </a:extLst>
          </p:cNvPr>
          <p:cNvSpPr>
            <a:spLocks noChangeAspect="1"/>
          </p:cNvSpPr>
          <p:nvPr/>
        </p:nvSpPr>
        <p:spPr>
          <a:xfrm>
            <a:off x="2662064" y="169175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big YELLOW 4 Oval 28">
            <a:extLst>
              <a:ext uri="{FF2B5EF4-FFF2-40B4-BE49-F238E27FC236}">
                <a16:creationId xmlns:a16="http://schemas.microsoft.com/office/drawing/2014/main" id="{0DE958D4-BB8E-4017-9515-188E1157E924}"/>
              </a:ext>
            </a:extLst>
          </p:cNvPr>
          <p:cNvSpPr>
            <a:spLocks noChangeAspect="1"/>
          </p:cNvSpPr>
          <p:nvPr/>
        </p:nvSpPr>
        <p:spPr>
          <a:xfrm>
            <a:off x="2662064" y="169175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big GREEN 4 Oval 29">
            <a:extLst>
              <a:ext uri="{FF2B5EF4-FFF2-40B4-BE49-F238E27FC236}">
                <a16:creationId xmlns:a16="http://schemas.microsoft.com/office/drawing/2014/main" id="{3E5A1172-CEB3-4228-A6FB-5781F219AA87}"/>
              </a:ext>
            </a:extLst>
          </p:cNvPr>
          <p:cNvSpPr>
            <a:spLocks noChangeAspect="1"/>
          </p:cNvSpPr>
          <p:nvPr/>
        </p:nvSpPr>
        <p:spPr>
          <a:xfrm>
            <a:off x="2662064" y="169175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big BLUE 4 Oval 30">
            <a:extLst>
              <a:ext uri="{FF2B5EF4-FFF2-40B4-BE49-F238E27FC236}">
                <a16:creationId xmlns:a16="http://schemas.microsoft.com/office/drawing/2014/main" id="{F75AC0B9-7070-4066-B38A-D35A793578D7}"/>
              </a:ext>
            </a:extLst>
          </p:cNvPr>
          <p:cNvSpPr>
            <a:spLocks noChangeAspect="1"/>
          </p:cNvSpPr>
          <p:nvPr/>
        </p:nvSpPr>
        <p:spPr>
          <a:xfrm>
            <a:off x="2662064" y="169175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big ORANGE 4 Oval 31">
            <a:extLst>
              <a:ext uri="{FF2B5EF4-FFF2-40B4-BE49-F238E27FC236}">
                <a16:creationId xmlns:a16="http://schemas.microsoft.com/office/drawing/2014/main" id="{FCBF2569-5451-46B8-999B-7C162AFE47C4}"/>
              </a:ext>
            </a:extLst>
          </p:cNvPr>
          <p:cNvSpPr>
            <a:spLocks noChangeAspect="1"/>
          </p:cNvSpPr>
          <p:nvPr/>
        </p:nvSpPr>
        <p:spPr>
          <a:xfrm>
            <a:off x="2662064" y="169175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big PURPLE 4 Oval 32">
            <a:extLst>
              <a:ext uri="{FF2B5EF4-FFF2-40B4-BE49-F238E27FC236}">
                <a16:creationId xmlns:a16="http://schemas.microsoft.com/office/drawing/2014/main" id="{D799E1DD-EFA6-4968-BA70-253FA1A1132F}"/>
              </a:ext>
            </a:extLst>
          </p:cNvPr>
          <p:cNvSpPr>
            <a:spLocks noChangeAspect="1"/>
          </p:cNvSpPr>
          <p:nvPr/>
        </p:nvSpPr>
        <p:spPr>
          <a:xfrm>
            <a:off x="2662064" y="169175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small RED 1 Oval 21">
            <a:extLst>
              <a:ext uri="{FF2B5EF4-FFF2-40B4-BE49-F238E27FC236}">
                <a16:creationId xmlns:a16="http://schemas.microsoft.com/office/drawing/2014/main" id="{94C6DF9A-2447-4521-A37B-44CD54B53EDE}"/>
              </a:ext>
            </a:extLst>
          </p:cNvPr>
          <p:cNvSpPr>
            <a:spLocks/>
          </p:cNvSpPr>
          <p:nvPr/>
        </p:nvSpPr>
        <p:spPr>
          <a:xfrm rot="16200000">
            <a:off x="3543483" y="439138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small YELLOW 1 Oval 22">
            <a:extLst>
              <a:ext uri="{FF2B5EF4-FFF2-40B4-BE49-F238E27FC236}">
                <a16:creationId xmlns:a16="http://schemas.microsoft.com/office/drawing/2014/main" id="{C4BA73E1-CA86-4875-B967-509C2945878A}"/>
              </a:ext>
            </a:extLst>
          </p:cNvPr>
          <p:cNvSpPr>
            <a:spLocks/>
          </p:cNvSpPr>
          <p:nvPr/>
        </p:nvSpPr>
        <p:spPr>
          <a:xfrm rot="16200000">
            <a:off x="3543483" y="418719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small GREEN 1 Oval 23">
            <a:extLst>
              <a:ext uri="{FF2B5EF4-FFF2-40B4-BE49-F238E27FC236}">
                <a16:creationId xmlns:a16="http://schemas.microsoft.com/office/drawing/2014/main" id="{B347CA3A-DDD4-43B8-B61F-02D77A84F2DC}"/>
              </a:ext>
            </a:extLst>
          </p:cNvPr>
          <p:cNvSpPr>
            <a:spLocks/>
          </p:cNvSpPr>
          <p:nvPr/>
        </p:nvSpPr>
        <p:spPr>
          <a:xfrm rot="16200000">
            <a:off x="3543483" y="39866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small BLUE 1 Oval 24">
            <a:extLst>
              <a:ext uri="{FF2B5EF4-FFF2-40B4-BE49-F238E27FC236}">
                <a16:creationId xmlns:a16="http://schemas.microsoft.com/office/drawing/2014/main" id="{34477BCC-7C78-4FF5-9CE4-4DB11F083467}"/>
              </a:ext>
            </a:extLst>
          </p:cNvPr>
          <p:cNvSpPr>
            <a:spLocks/>
          </p:cNvSpPr>
          <p:nvPr/>
        </p:nvSpPr>
        <p:spPr>
          <a:xfrm rot="16200000">
            <a:off x="3764717" y="439138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small ORANGE 1 Oval 25">
            <a:extLst>
              <a:ext uri="{FF2B5EF4-FFF2-40B4-BE49-F238E27FC236}">
                <a16:creationId xmlns:a16="http://schemas.microsoft.com/office/drawing/2014/main" id="{F45B5CCC-315E-4D4A-B061-BE1BCF66C6AC}"/>
              </a:ext>
            </a:extLst>
          </p:cNvPr>
          <p:cNvSpPr>
            <a:spLocks/>
          </p:cNvSpPr>
          <p:nvPr/>
        </p:nvSpPr>
        <p:spPr>
          <a:xfrm rot="16200000">
            <a:off x="3764717" y="418719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small PURPLE 1 Oval 26">
            <a:extLst>
              <a:ext uri="{FF2B5EF4-FFF2-40B4-BE49-F238E27FC236}">
                <a16:creationId xmlns:a16="http://schemas.microsoft.com/office/drawing/2014/main" id="{FC753238-DFD3-4AD4-AD5A-240A06C28BF6}"/>
              </a:ext>
            </a:extLst>
          </p:cNvPr>
          <p:cNvSpPr>
            <a:spLocks/>
          </p:cNvSpPr>
          <p:nvPr/>
        </p:nvSpPr>
        <p:spPr>
          <a:xfrm rot="16200000">
            <a:off x="3764717" y="39866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big RED 1 Oval 27">
            <a:extLst>
              <a:ext uri="{FF2B5EF4-FFF2-40B4-BE49-F238E27FC236}">
                <a16:creationId xmlns:a16="http://schemas.microsoft.com/office/drawing/2014/main" id="{5FA80AFC-D125-4AE2-9D67-80C5640BCE56}"/>
              </a:ext>
            </a:extLst>
          </p:cNvPr>
          <p:cNvSpPr>
            <a:spLocks noChangeAspect="1"/>
          </p:cNvSpPr>
          <p:nvPr/>
        </p:nvSpPr>
        <p:spPr>
          <a:xfrm>
            <a:off x="3419831" y="396811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big YELLOW 1 Oval 28">
            <a:extLst>
              <a:ext uri="{FF2B5EF4-FFF2-40B4-BE49-F238E27FC236}">
                <a16:creationId xmlns:a16="http://schemas.microsoft.com/office/drawing/2014/main" id="{A36C8568-2D9F-4283-A2DF-2D6727805C18}"/>
              </a:ext>
            </a:extLst>
          </p:cNvPr>
          <p:cNvSpPr>
            <a:spLocks noChangeAspect="1"/>
          </p:cNvSpPr>
          <p:nvPr/>
        </p:nvSpPr>
        <p:spPr>
          <a:xfrm>
            <a:off x="3419831" y="396811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big GREEN 1 Oval 29">
            <a:extLst>
              <a:ext uri="{FF2B5EF4-FFF2-40B4-BE49-F238E27FC236}">
                <a16:creationId xmlns:a16="http://schemas.microsoft.com/office/drawing/2014/main" id="{E2168620-35B6-4076-BDF3-9F5937B95743}"/>
              </a:ext>
            </a:extLst>
          </p:cNvPr>
          <p:cNvSpPr>
            <a:spLocks noChangeAspect="1"/>
          </p:cNvSpPr>
          <p:nvPr/>
        </p:nvSpPr>
        <p:spPr>
          <a:xfrm>
            <a:off x="3419831" y="396811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big BLUE1 Oval 30">
            <a:extLst>
              <a:ext uri="{FF2B5EF4-FFF2-40B4-BE49-F238E27FC236}">
                <a16:creationId xmlns:a16="http://schemas.microsoft.com/office/drawing/2014/main" id="{C06C7E3A-6CFF-4B5A-BD53-F46FBD39E5CF}"/>
              </a:ext>
            </a:extLst>
          </p:cNvPr>
          <p:cNvSpPr>
            <a:spLocks noChangeAspect="1"/>
          </p:cNvSpPr>
          <p:nvPr/>
        </p:nvSpPr>
        <p:spPr>
          <a:xfrm>
            <a:off x="3419831" y="396811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big ORANGE 1 Oval 31">
            <a:extLst>
              <a:ext uri="{FF2B5EF4-FFF2-40B4-BE49-F238E27FC236}">
                <a16:creationId xmlns:a16="http://schemas.microsoft.com/office/drawing/2014/main" id="{1F0D4BC9-4D1D-415F-81C5-4266E0DFF5BE}"/>
              </a:ext>
            </a:extLst>
          </p:cNvPr>
          <p:cNvSpPr>
            <a:spLocks noChangeAspect="1"/>
          </p:cNvSpPr>
          <p:nvPr/>
        </p:nvSpPr>
        <p:spPr>
          <a:xfrm>
            <a:off x="3419831" y="396811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big PURPLE 1  Oval 32">
            <a:extLst>
              <a:ext uri="{FF2B5EF4-FFF2-40B4-BE49-F238E27FC236}">
                <a16:creationId xmlns:a16="http://schemas.microsoft.com/office/drawing/2014/main" id="{B2D7A5A2-196F-403C-973F-DE08270FDC06}"/>
              </a:ext>
            </a:extLst>
          </p:cNvPr>
          <p:cNvSpPr>
            <a:spLocks noChangeAspect="1"/>
          </p:cNvSpPr>
          <p:nvPr/>
        </p:nvSpPr>
        <p:spPr>
          <a:xfrm>
            <a:off x="3419831" y="396811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white 4  Oval 38">
            <a:extLst>
              <a:ext uri="{FF2B5EF4-FFF2-40B4-BE49-F238E27FC236}">
                <a16:creationId xmlns:a16="http://schemas.microsoft.com/office/drawing/2014/main" id="{F918D9FD-B366-4CA2-BC94-16A80FA8E78C}"/>
              </a:ext>
            </a:extLst>
          </p:cNvPr>
          <p:cNvSpPr/>
          <p:nvPr/>
        </p:nvSpPr>
        <p:spPr>
          <a:xfrm>
            <a:off x="3731080"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white 3 Oval 39">
            <a:extLst>
              <a:ext uri="{FF2B5EF4-FFF2-40B4-BE49-F238E27FC236}">
                <a16:creationId xmlns:a16="http://schemas.microsoft.com/office/drawing/2014/main" id="{985E2B48-9DC9-457E-93B5-08B31813639E}"/>
              </a:ext>
            </a:extLst>
          </p:cNvPr>
          <p:cNvSpPr/>
          <p:nvPr/>
        </p:nvSpPr>
        <p:spPr>
          <a:xfrm>
            <a:off x="3436731"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white 2 Oval 40">
            <a:extLst>
              <a:ext uri="{FF2B5EF4-FFF2-40B4-BE49-F238E27FC236}">
                <a16:creationId xmlns:a16="http://schemas.microsoft.com/office/drawing/2014/main" id="{AC1A0B91-D95B-43B1-BD4A-E1BA6F15F657}"/>
              </a:ext>
            </a:extLst>
          </p:cNvPr>
          <p:cNvSpPr/>
          <p:nvPr/>
        </p:nvSpPr>
        <p:spPr>
          <a:xfrm>
            <a:off x="3426580"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white 1  Oval 41">
            <a:extLst>
              <a:ext uri="{FF2B5EF4-FFF2-40B4-BE49-F238E27FC236}">
                <a16:creationId xmlns:a16="http://schemas.microsoft.com/office/drawing/2014/main" id="{DD325399-5B8A-428A-8BDB-98FFE9FF3C90}"/>
              </a:ext>
            </a:extLst>
          </p:cNvPr>
          <p:cNvSpPr/>
          <p:nvPr/>
        </p:nvSpPr>
        <p:spPr>
          <a:xfrm>
            <a:off x="3731080"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3" name="black 2 green Oval 42">
            <a:extLst>
              <a:ext uri="{FF2B5EF4-FFF2-40B4-BE49-F238E27FC236}">
                <a16:creationId xmlns:a16="http://schemas.microsoft.com/office/drawing/2014/main" id="{4B13A116-293E-4C20-8D3E-5E1556AF7465}"/>
              </a:ext>
            </a:extLst>
          </p:cNvPr>
          <p:cNvSpPr/>
          <p:nvPr/>
        </p:nvSpPr>
        <p:spPr>
          <a:xfrm>
            <a:off x="3426580"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black 1 purple Oval 43">
            <a:extLst>
              <a:ext uri="{FF2B5EF4-FFF2-40B4-BE49-F238E27FC236}">
                <a16:creationId xmlns:a16="http://schemas.microsoft.com/office/drawing/2014/main" id="{05A16AA6-2C28-4E12-85EC-C3CF10AC0515}"/>
              </a:ext>
            </a:extLst>
          </p:cNvPr>
          <p:cNvSpPr/>
          <p:nvPr/>
        </p:nvSpPr>
        <p:spPr>
          <a:xfrm>
            <a:off x="3731080"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black 3 yellow Oval 44">
            <a:extLst>
              <a:ext uri="{FF2B5EF4-FFF2-40B4-BE49-F238E27FC236}">
                <a16:creationId xmlns:a16="http://schemas.microsoft.com/office/drawing/2014/main" id="{852F7EBA-21DE-4B39-9360-97D1FD4F6A6E}"/>
              </a:ext>
            </a:extLst>
          </p:cNvPr>
          <p:cNvSpPr/>
          <p:nvPr/>
        </p:nvSpPr>
        <p:spPr>
          <a:xfrm>
            <a:off x="3436731"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black 4 red Oval 45">
            <a:extLst>
              <a:ext uri="{FF2B5EF4-FFF2-40B4-BE49-F238E27FC236}">
                <a16:creationId xmlns:a16="http://schemas.microsoft.com/office/drawing/2014/main" id="{A61F8D99-12F3-4C7C-9800-5F9DAE8BBE30}"/>
              </a:ext>
            </a:extLst>
          </p:cNvPr>
          <p:cNvSpPr/>
          <p:nvPr/>
        </p:nvSpPr>
        <p:spPr>
          <a:xfrm>
            <a:off x="3731080"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cover 4 Rectangle 54">
            <a:extLst>
              <a:ext uri="{FF2B5EF4-FFF2-40B4-BE49-F238E27FC236}">
                <a16:creationId xmlns:a16="http://schemas.microsoft.com/office/drawing/2014/main" id="{FE3E1657-2193-4038-B401-1BA36A445227}"/>
              </a:ext>
            </a:extLst>
          </p:cNvPr>
          <p:cNvSpPr/>
          <p:nvPr/>
        </p:nvSpPr>
        <p:spPr>
          <a:xfrm>
            <a:off x="3379151"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cover 3 Rectangle 55">
            <a:extLst>
              <a:ext uri="{FF2B5EF4-FFF2-40B4-BE49-F238E27FC236}">
                <a16:creationId xmlns:a16="http://schemas.microsoft.com/office/drawing/2014/main" id="{B8FE6609-6F08-4E2A-B47F-1B24E09AD806}"/>
              </a:ext>
            </a:extLst>
          </p:cNvPr>
          <p:cNvSpPr/>
          <p:nvPr/>
        </p:nvSpPr>
        <p:spPr>
          <a:xfrm>
            <a:off x="3379151"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cover 1 Rectangle 57">
            <a:extLst>
              <a:ext uri="{FF2B5EF4-FFF2-40B4-BE49-F238E27FC236}">
                <a16:creationId xmlns:a16="http://schemas.microsoft.com/office/drawing/2014/main" id="{A6E84A6B-E166-46D0-9D32-12156E4751DC}"/>
              </a:ext>
            </a:extLst>
          </p:cNvPr>
          <p:cNvSpPr/>
          <p:nvPr/>
        </p:nvSpPr>
        <p:spPr>
          <a:xfrm>
            <a:off x="3379151"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cover 2 Rectangle 56">
            <a:extLst>
              <a:ext uri="{FF2B5EF4-FFF2-40B4-BE49-F238E27FC236}">
                <a16:creationId xmlns:a16="http://schemas.microsoft.com/office/drawing/2014/main" id="{C6E4D03B-57E6-4A69-A821-501852306D23}"/>
              </a:ext>
            </a:extLst>
          </p:cNvPr>
          <p:cNvSpPr/>
          <p:nvPr/>
        </p:nvSpPr>
        <p:spPr>
          <a:xfrm>
            <a:off x="3379151"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1" name="small RED 2 Oval 21">
            <a:extLst>
              <a:ext uri="{FF2B5EF4-FFF2-40B4-BE49-F238E27FC236}">
                <a16:creationId xmlns:a16="http://schemas.microsoft.com/office/drawing/2014/main" id="{4DD5A9BF-4795-4E7B-9E8C-45856C7DC5A2}"/>
              </a:ext>
            </a:extLst>
          </p:cNvPr>
          <p:cNvSpPr>
            <a:spLocks/>
          </p:cNvSpPr>
          <p:nvPr/>
        </p:nvSpPr>
        <p:spPr>
          <a:xfrm rot="16200000">
            <a:off x="3543483" y="362489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small YELLOW 2 Oval 22">
            <a:extLst>
              <a:ext uri="{FF2B5EF4-FFF2-40B4-BE49-F238E27FC236}">
                <a16:creationId xmlns:a16="http://schemas.microsoft.com/office/drawing/2014/main" id="{66D9074B-73FA-4ECF-9C58-29814EF7776C}"/>
              </a:ext>
            </a:extLst>
          </p:cNvPr>
          <p:cNvSpPr>
            <a:spLocks/>
          </p:cNvSpPr>
          <p:nvPr/>
        </p:nvSpPr>
        <p:spPr>
          <a:xfrm rot="16200000">
            <a:off x="3543483" y="343117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small GREEN 2 Oval 23">
            <a:extLst>
              <a:ext uri="{FF2B5EF4-FFF2-40B4-BE49-F238E27FC236}">
                <a16:creationId xmlns:a16="http://schemas.microsoft.com/office/drawing/2014/main" id="{A2319F05-42A7-46A3-B7EE-B0206092C132}"/>
              </a:ext>
            </a:extLst>
          </p:cNvPr>
          <p:cNvSpPr>
            <a:spLocks/>
          </p:cNvSpPr>
          <p:nvPr/>
        </p:nvSpPr>
        <p:spPr>
          <a:xfrm rot="16200000">
            <a:off x="3543483" y="322903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small BLUE 2 Oval 24">
            <a:extLst>
              <a:ext uri="{FF2B5EF4-FFF2-40B4-BE49-F238E27FC236}">
                <a16:creationId xmlns:a16="http://schemas.microsoft.com/office/drawing/2014/main" id="{E1DAB710-FE71-4AA5-901C-EEE830E8D46D}"/>
              </a:ext>
            </a:extLst>
          </p:cNvPr>
          <p:cNvSpPr>
            <a:spLocks/>
          </p:cNvSpPr>
          <p:nvPr/>
        </p:nvSpPr>
        <p:spPr>
          <a:xfrm rot="16200000">
            <a:off x="3764717" y="362489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small ORANGE 2 Oval 25">
            <a:extLst>
              <a:ext uri="{FF2B5EF4-FFF2-40B4-BE49-F238E27FC236}">
                <a16:creationId xmlns:a16="http://schemas.microsoft.com/office/drawing/2014/main" id="{E46C28C0-3739-49DF-8B36-1EB928783791}"/>
              </a:ext>
            </a:extLst>
          </p:cNvPr>
          <p:cNvSpPr>
            <a:spLocks/>
          </p:cNvSpPr>
          <p:nvPr/>
        </p:nvSpPr>
        <p:spPr>
          <a:xfrm rot="16200000">
            <a:off x="3764717" y="343117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small PURPLE 2 Oval 26">
            <a:extLst>
              <a:ext uri="{FF2B5EF4-FFF2-40B4-BE49-F238E27FC236}">
                <a16:creationId xmlns:a16="http://schemas.microsoft.com/office/drawing/2014/main" id="{16B98632-6694-4730-B858-FB7D600A14B0}"/>
              </a:ext>
            </a:extLst>
          </p:cNvPr>
          <p:cNvSpPr>
            <a:spLocks/>
          </p:cNvSpPr>
          <p:nvPr/>
        </p:nvSpPr>
        <p:spPr>
          <a:xfrm rot="16200000">
            <a:off x="3764717" y="322903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big RED 2 Oval 27">
            <a:extLst>
              <a:ext uri="{FF2B5EF4-FFF2-40B4-BE49-F238E27FC236}">
                <a16:creationId xmlns:a16="http://schemas.microsoft.com/office/drawing/2014/main" id="{092A7303-596E-417D-8152-787DEAC9A76C}"/>
              </a:ext>
            </a:extLst>
          </p:cNvPr>
          <p:cNvSpPr>
            <a:spLocks noChangeAspect="1"/>
          </p:cNvSpPr>
          <p:nvPr/>
        </p:nvSpPr>
        <p:spPr>
          <a:xfrm>
            <a:off x="3425274" y="320303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big YELLOW 2 Oval 28">
            <a:extLst>
              <a:ext uri="{FF2B5EF4-FFF2-40B4-BE49-F238E27FC236}">
                <a16:creationId xmlns:a16="http://schemas.microsoft.com/office/drawing/2014/main" id="{43344E44-410F-42A9-80CA-FE3B63F762EC}"/>
              </a:ext>
            </a:extLst>
          </p:cNvPr>
          <p:cNvSpPr>
            <a:spLocks noChangeAspect="1"/>
          </p:cNvSpPr>
          <p:nvPr/>
        </p:nvSpPr>
        <p:spPr>
          <a:xfrm>
            <a:off x="3425274" y="320303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big GREEN 2 Oval 29">
            <a:extLst>
              <a:ext uri="{FF2B5EF4-FFF2-40B4-BE49-F238E27FC236}">
                <a16:creationId xmlns:a16="http://schemas.microsoft.com/office/drawing/2014/main" id="{F88E1906-083A-4539-A8D1-0B9DF91B844A}"/>
              </a:ext>
            </a:extLst>
          </p:cNvPr>
          <p:cNvSpPr>
            <a:spLocks noChangeAspect="1"/>
          </p:cNvSpPr>
          <p:nvPr/>
        </p:nvSpPr>
        <p:spPr>
          <a:xfrm>
            <a:off x="3425274" y="320303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big BLUE 2 Oval 30">
            <a:extLst>
              <a:ext uri="{FF2B5EF4-FFF2-40B4-BE49-F238E27FC236}">
                <a16:creationId xmlns:a16="http://schemas.microsoft.com/office/drawing/2014/main" id="{535F3124-C120-427F-80DC-DA13E5E08183}"/>
              </a:ext>
            </a:extLst>
          </p:cNvPr>
          <p:cNvSpPr>
            <a:spLocks noChangeAspect="1"/>
          </p:cNvSpPr>
          <p:nvPr/>
        </p:nvSpPr>
        <p:spPr>
          <a:xfrm>
            <a:off x="3425274" y="320303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big ORANGE 2 Oval 31">
            <a:extLst>
              <a:ext uri="{FF2B5EF4-FFF2-40B4-BE49-F238E27FC236}">
                <a16:creationId xmlns:a16="http://schemas.microsoft.com/office/drawing/2014/main" id="{46A87FEB-35F9-4A93-BCEF-A69B23C125C1}"/>
              </a:ext>
            </a:extLst>
          </p:cNvPr>
          <p:cNvSpPr>
            <a:spLocks noChangeAspect="1"/>
          </p:cNvSpPr>
          <p:nvPr/>
        </p:nvSpPr>
        <p:spPr>
          <a:xfrm>
            <a:off x="3425274" y="320303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big PURPLE 2 Oval 32">
            <a:extLst>
              <a:ext uri="{FF2B5EF4-FFF2-40B4-BE49-F238E27FC236}">
                <a16:creationId xmlns:a16="http://schemas.microsoft.com/office/drawing/2014/main" id="{56A16122-2B56-4CA9-84D0-B33E300D4414}"/>
              </a:ext>
            </a:extLst>
          </p:cNvPr>
          <p:cNvSpPr>
            <a:spLocks noChangeAspect="1"/>
          </p:cNvSpPr>
          <p:nvPr/>
        </p:nvSpPr>
        <p:spPr>
          <a:xfrm>
            <a:off x="3425274" y="320303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3" name="small RED 3 Oval 21">
            <a:extLst>
              <a:ext uri="{FF2B5EF4-FFF2-40B4-BE49-F238E27FC236}">
                <a16:creationId xmlns:a16="http://schemas.microsoft.com/office/drawing/2014/main" id="{551B7D2C-B835-4528-93A8-6D9391AD7AA9}"/>
              </a:ext>
            </a:extLst>
          </p:cNvPr>
          <p:cNvSpPr>
            <a:spLocks/>
          </p:cNvSpPr>
          <p:nvPr/>
        </p:nvSpPr>
        <p:spPr>
          <a:xfrm rot="16200000">
            <a:off x="3543483" y="287531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4" name="small YELLOW 3 Oval 22">
            <a:extLst>
              <a:ext uri="{FF2B5EF4-FFF2-40B4-BE49-F238E27FC236}">
                <a16:creationId xmlns:a16="http://schemas.microsoft.com/office/drawing/2014/main" id="{1288A3EE-6F1E-4211-BCD5-948834907234}"/>
              </a:ext>
            </a:extLst>
          </p:cNvPr>
          <p:cNvSpPr>
            <a:spLocks/>
          </p:cNvSpPr>
          <p:nvPr/>
        </p:nvSpPr>
        <p:spPr>
          <a:xfrm rot="16200000">
            <a:off x="3543483" y="267514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small GREEN 3 Oval 23">
            <a:extLst>
              <a:ext uri="{FF2B5EF4-FFF2-40B4-BE49-F238E27FC236}">
                <a16:creationId xmlns:a16="http://schemas.microsoft.com/office/drawing/2014/main" id="{6D2F31AE-C2E1-4543-986D-0064DF8A0951}"/>
              </a:ext>
            </a:extLst>
          </p:cNvPr>
          <p:cNvSpPr>
            <a:spLocks/>
          </p:cNvSpPr>
          <p:nvPr/>
        </p:nvSpPr>
        <p:spPr>
          <a:xfrm rot="16200000">
            <a:off x="3543483" y="246655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small BLUE 3 Oval 24">
            <a:extLst>
              <a:ext uri="{FF2B5EF4-FFF2-40B4-BE49-F238E27FC236}">
                <a16:creationId xmlns:a16="http://schemas.microsoft.com/office/drawing/2014/main" id="{ED69B940-567A-4D9C-B2D2-B9256CC70250}"/>
              </a:ext>
            </a:extLst>
          </p:cNvPr>
          <p:cNvSpPr>
            <a:spLocks/>
          </p:cNvSpPr>
          <p:nvPr/>
        </p:nvSpPr>
        <p:spPr>
          <a:xfrm rot="16200000">
            <a:off x="3764717" y="287531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7" name="small ORANGE 3 Oval 25">
            <a:extLst>
              <a:ext uri="{FF2B5EF4-FFF2-40B4-BE49-F238E27FC236}">
                <a16:creationId xmlns:a16="http://schemas.microsoft.com/office/drawing/2014/main" id="{B9D65E78-3DDF-4D79-8570-F31FB10632F0}"/>
              </a:ext>
            </a:extLst>
          </p:cNvPr>
          <p:cNvSpPr>
            <a:spLocks/>
          </p:cNvSpPr>
          <p:nvPr/>
        </p:nvSpPr>
        <p:spPr>
          <a:xfrm rot="16200000">
            <a:off x="3764717" y="267514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8" name="small PURPLE 3 Oval 26">
            <a:extLst>
              <a:ext uri="{FF2B5EF4-FFF2-40B4-BE49-F238E27FC236}">
                <a16:creationId xmlns:a16="http://schemas.microsoft.com/office/drawing/2014/main" id="{0FE783DB-1283-490E-B3E2-E9DEEA4F245E}"/>
              </a:ext>
            </a:extLst>
          </p:cNvPr>
          <p:cNvSpPr>
            <a:spLocks/>
          </p:cNvSpPr>
          <p:nvPr/>
        </p:nvSpPr>
        <p:spPr>
          <a:xfrm rot="16200000">
            <a:off x="3764717" y="246655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big RED 3 Oval 27">
            <a:extLst>
              <a:ext uri="{FF2B5EF4-FFF2-40B4-BE49-F238E27FC236}">
                <a16:creationId xmlns:a16="http://schemas.microsoft.com/office/drawing/2014/main" id="{AD12BBCD-8C94-42B7-8B59-BE53B0EEB3A9}"/>
              </a:ext>
            </a:extLst>
          </p:cNvPr>
          <p:cNvSpPr>
            <a:spLocks noChangeAspect="1"/>
          </p:cNvSpPr>
          <p:nvPr/>
        </p:nvSpPr>
        <p:spPr>
          <a:xfrm>
            <a:off x="3419831" y="243795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big YELLOW 3 Oval 28">
            <a:extLst>
              <a:ext uri="{FF2B5EF4-FFF2-40B4-BE49-F238E27FC236}">
                <a16:creationId xmlns:a16="http://schemas.microsoft.com/office/drawing/2014/main" id="{C87E5324-FA6B-45BD-8CAB-93AA319C0AC2}"/>
              </a:ext>
            </a:extLst>
          </p:cNvPr>
          <p:cNvSpPr>
            <a:spLocks noChangeAspect="1"/>
          </p:cNvSpPr>
          <p:nvPr/>
        </p:nvSpPr>
        <p:spPr>
          <a:xfrm>
            <a:off x="3419831" y="243795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1" name="big GREEN 3 Oval 29">
            <a:extLst>
              <a:ext uri="{FF2B5EF4-FFF2-40B4-BE49-F238E27FC236}">
                <a16:creationId xmlns:a16="http://schemas.microsoft.com/office/drawing/2014/main" id="{9425A950-7D18-49AF-B956-43A1469D1291}"/>
              </a:ext>
            </a:extLst>
          </p:cNvPr>
          <p:cNvSpPr>
            <a:spLocks noChangeAspect="1"/>
          </p:cNvSpPr>
          <p:nvPr/>
        </p:nvSpPr>
        <p:spPr>
          <a:xfrm>
            <a:off x="3419831" y="243795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2" name="big BLUE 3 Oval 30">
            <a:extLst>
              <a:ext uri="{FF2B5EF4-FFF2-40B4-BE49-F238E27FC236}">
                <a16:creationId xmlns:a16="http://schemas.microsoft.com/office/drawing/2014/main" id="{DCF458C9-E588-43A4-B022-EA985B2ABC0E}"/>
              </a:ext>
            </a:extLst>
          </p:cNvPr>
          <p:cNvSpPr>
            <a:spLocks noChangeAspect="1"/>
          </p:cNvSpPr>
          <p:nvPr/>
        </p:nvSpPr>
        <p:spPr>
          <a:xfrm>
            <a:off x="3419831" y="243795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3" name="big ORANGE 3 Oval 31">
            <a:extLst>
              <a:ext uri="{FF2B5EF4-FFF2-40B4-BE49-F238E27FC236}">
                <a16:creationId xmlns:a16="http://schemas.microsoft.com/office/drawing/2014/main" id="{6022A7A7-C1A6-454E-93B7-DBA49DD3B8DD}"/>
              </a:ext>
            </a:extLst>
          </p:cNvPr>
          <p:cNvSpPr>
            <a:spLocks noChangeAspect="1"/>
          </p:cNvSpPr>
          <p:nvPr/>
        </p:nvSpPr>
        <p:spPr>
          <a:xfrm>
            <a:off x="3419831" y="243795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4" name="big PURPLE 3   Oval 32">
            <a:extLst>
              <a:ext uri="{FF2B5EF4-FFF2-40B4-BE49-F238E27FC236}">
                <a16:creationId xmlns:a16="http://schemas.microsoft.com/office/drawing/2014/main" id="{6434A89F-0212-49F6-925B-E2D1C9C476D4}"/>
              </a:ext>
            </a:extLst>
          </p:cNvPr>
          <p:cNvSpPr>
            <a:spLocks noChangeAspect="1"/>
          </p:cNvSpPr>
          <p:nvPr/>
        </p:nvSpPr>
        <p:spPr>
          <a:xfrm>
            <a:off x="3419831" y="243795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small RED 4 Oval 21">
            <a:extLst>
              <a:ext uri="{FF2B5EF4-FFF2-40B4-BE49-F238E27FC236}">
                <a16:creationId xmlns:a16="http://schemas.microsoft.com/office/drawing/2014/main" id="{AF0073BB-6E55-4603-BFD9-13475FCDB1F6}"/>
              </a:ext>
            </a:extLst>
          </p:cNvPr>
          <p:cNvSpPr>
            <a:spLocks/>
          </p:cNvSpPr>
          <p:nvPr/>
        </p:nvSpPr>
        <p:spPr>
          <a:xfrm rot="16200000">
            <a:off x="3543483" y="210674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small YELLOW 4 Oval 22">
            <a:extLst>
              <a:ext uri="{FF2B5EF4-FFF2-40B4-BE49-F238E27FC236}">
                <a16:creationId xmlns:a16="http://schemas.microsoft.com/office/drawing/2014/main" id="{30E55ED3-7425-4098-BC0A-A6867C552D9A}"/>
              </a:ext>
            </a:extLst>
          </p:cNvPr>
          <p:cNvSpPr>
            <a:spLocks/>
          </p:cNvSpPr>
          <p:nvPr/>
        </p:nvSpPr>
        <p:spPr>
          <a:xfrm rot="16200000">
            <a:off x="3543483" y="19080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7" name="small GREEN 4 Oval 23">
            <a:extLst>
              <a:ext uri="{FF2B5EF4-FFF2-40B4-BE49-F238E27FC236}">
                <a16:creationId xmlns:a16="http://schemas.microsoft.com/office/drawing/2014/main" id="{68DCF193-B19A-446E-BCA0-A3CDCBFD9AED}"/>
              </a:ext>
            </a:extLst>
          </p:cNvPr>
          <p:cNvSpPr>
            <a:spLocks/>
          </p:cNvSpPr>
          <p:nvPr/>
        </p:nvSpPr>
        <p:spPr>
          <a:xfrm rot="16200000">
            <a:off x="3543483" y="171179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8" name="small BLUE 4 Oval 24">
            <a:extLst>
              <a:ext uri="{FF2B5EF4-FFF2-40B4-BE49-F238E27FC236}">
                <a16:creationId xmlns:a16="http://schemas.microsoft.com/office/drawing/2014/main" id="{F3DBB2AE-5E99-4B5E-BE42-CF84D939E8B9}"/>
              </a:ext>
            </a:extLst>
          </p:cNvPr>
          <p:cNvSpPr>
            <a:spLocks/>
          </p:cNvSpPr>
          <p:nvPr/>
        </p:nvSpPr>
        <p:spPr>
          <a:xfrm rot="16200000">
            <a:off x="3764717" y="210674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small ORANGE 4 Oval 25">
            <a:extLst>
              <a:ext uri="{FF2B5EF4-FFF2-40B4-BE49-F238E27FC236}">
                <a16:creationId xmlns:a16="http://schemas.microsoft.com/office/drawing/2014/main" id="{9C20C4F9-171C-4ACC-AD91-569B8A78D6DE}"/>
              </a:ext>
            </a:extLst>
          </p:cNvPr>
          <p:cNvSpPr>
            <a:spLocks/>
          </p:cNvSpPr>
          <p:nvPr/>
        </p:nvSpPr>
        <p:spPr>
          <a:xfrm rot="16200000">
            <a:off x="3764717" y="19080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0" name="small PURPLE 4 Oval 26">
            <a:extLst>
              <a:ext uri="{FF2B5EF4-FFF2-40B4-BE49-F238E27FC236}">
                <a16:creationId xmlns:a16="http://schemas.microsoft.com/office/drawing/2014/main" id="{487C7B76-E87F-4354-BBDE-9D04AF225103}"/>
              </a:ext>
            </a:extLst>
          </p:cNvPr>
          <p:cNvSpPr>
            <a:spLocks/>
          </p:cNvSpPr>
          <p:nvPr/>
        </p:nvSpPr>
        <p:spPr>
          <a:xfrm rot="16200000">
            <a:off x="3764717" y="171179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big RED 4 Oval 27">
            <a:extLst>
              <a:ext uri="{FF2B5EF4-FFF2-40B4-BE49-F238E27FC236}">
                <a16:creationId xmlns:a16="http://schemas.microsoft.com/office/drawing/2014/main" id="{964521A1-A0B4-47FB-BCBE-C1C57F9BFFF9}"/>
              </a:ext>
            </a:extLst>
          </p:cNvPr>
          <p:cNvSpPr>
            <a:spLocks noChangeAspect="1"/>
          </p:cNvSpPr>
          <p:nvPr/>
        </p:nvSpPr>
        <p:spPr>
          <a:xfrm>
            <a:off x="3425189" y="169175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big YELLOW 4 Oval 28">
            <a:extLst>
              <a:ext uri="{FF2B5EF4-FFF2-40B4-BE49-F238E27FC236}">
                <a16:creationId xmlns:a16="http://schemas.microsoft.com/office/drawing/2014/main" id="{4CF391D1-475F-4A1E-BE18-7D0CBD63BBC2}"/>
              </a:ext>
            </a:extLst>
          </p:cNvPr>
          <p:cNvSpPr>
            <a:spLocks noChangeAspect="1"/>
          </p:cNvSpPr>
          <p:nvPr/>
        </p:nvSpPr>
        <p:spPr>
          <a:xfrm>
            <a:off x="3425189" y="169175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big GREEN 4 Oval 29">
            <a:extLst>
              <a:ext uri="{FF2B5EF4-FFF2-40B4-BE49-F238E27FC236}">
                <a16:creationId xmlns:a16="http://schemas.microsoft.com/office/drawing/2014/main" id="{C1C268EA-1093-45C1-AA67-360F6D523EE9}"/>
              </a:ext>
            </a:extLst>
          </p:cNvPr>
          <p:cNvSpPr>
            <a:spLocks noChangeAspect="1"/>
          </p:cNvSpPr>
          <p:nvPr/>
        </p:nvSpPr>
        <p:spPr>
          <a:xfrm>
            <a:off x="3425189" y="169175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big BLUE 4 Oval 30">
            <a:extLst>
              <a:ext uri="{FF2B5EF4-FFF2-40B4-BE49-F238E27FC236}">
                <a16:creationId xmlns:a16="http://schemas.microsoft.com/office/drawing/2014/main" id="{B43240B4-886E-4504-9839-F52CA01CC1F6}"/>
              </a:ext>
            </a:extLst>
          </p:cNvPr>
          <p:cNvSpPr>
            <a:spLocks noChangeAspect="1"/>
          </p:cNvSpPr>
          <p:nvPr/>
        </p:nvSpPr>
        <p:spPr>
          <a:xfrm>
            <a:off x="3425189" y="169175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big ORANGE 4 Oval 31">
            <a:extLst>
              <a:ext uri="{FF2B5EF4-FFF2-40B4-BE49-F238E27FC236}">
                <a16:creationId xmlns:a16="http://schemas.microsoft.com/office/drawing/2014/main" id="{4D40F372-05E6-4EC3-B7F3-692D79BB1A0E}"/>
              </a:ext>
            </a:extLst>
          </p:cNvPr>
          <p:cNvSpPr>
            <a:spLocks noChangeAspect="1"/>
          </p:cNvSpPr>
          <p:nvPr/>
        </p:nvSpPr>
        <p:spPr>
          <a:xfrm>
            <a:off x="3425189" y="169175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big PURPLE 4 Oval 32">
            <a:extLst>
              <a:ext uri="{FF2B5EF4-FFF2-40B4-BE49-F238E27FC236}">
                <a16:creationId xmlns:a16="http://schemas.microsoft.com/office/drawing/2014/main" id="{16703785-2B60-47C5-A79D-17D3F8A6065A}"/>
              </a:ext>
            </a:extLst>
          </p:cNvPr>
          <p:cNvSpPr>
            <a:spLocks noChangeAspect="1"/>
          </p:cNvSpPr>
          <p:nvPr/>
        </p:nvSpPr>
        <p:spPr>
          <a:xfrm>
            <a:off x="3425189" y="169175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small RED 1 Oval 21">
            <a:extLst>
              <a:ext uri="{FF2B5EF4-FFF2-40B4-BE49-F238E27FC236}">
                <a16:creationId xmlns:a16="http://schemas.microsoft.com/office/drawing/2014/main" id="{59E915D7-1C50-4FBF-A52D-CBAF2058194A}"/>
              </a:ext>
            </a:extLst>
          </p:cNvPr>
          <p:cNvSpPr>
            <a:spLocks/>
          </p:cNvSpPr>
          <p:nvPr/>
        </p:nvSpPr>
        <p:spPr>
          <a:xfrm rot="16200000">
            <a:off x="4297815" y="438789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small YELLOW 1 Oval 22">
            <a:extLst>
              <a:ext uri="{FF2B5EF4-FFF2-40B4-BE49-F238E27FC236}">
                <a16:creationId xmlns:a16="http://schemas.microsoft.com/office/drawing/2014/main" id="{0F621AFF-150A-4BDA-BE76-5B362D039D7E}"/>
              </a:ext>
            </a:extLst>
          </p:cNvPr>
          <p:cNvSpPr>
            <a:spLocks/>
          </p:cNvSpPr>
          <p:nvPr/>
        </p:nvSpPr>
        <p:spPr>
          <a:xfrm rot="16200000">
            <a:off x="4297815" y="418370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small GREEN 1 Oval 23">
            <a:extLst>
              <a:ext uri="{FF2B5EF4-FFF2-40B4-BE49-F238E27FC236}">
                <a16:creationId xmlns:a16="http://schemas.microsoft.com/office/drawing/2014/main" id="{E4BF73F8-66DE-483F-8E25-9DD21CB04409}"/>
              </a:ext>
            </a:extLst>
          </p:cNvPr>
          <p:cNvSpPr>
            <a:spLocks/>
          </p:cNvSpPr>
          <p:nvPr/>
        </p:nvSpPr>
        <p:spPr>
          <a:xfrm rot="16200000">
            <a:off x="4297815" y="398313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small BLUE 1 Oval 24">
            <a:extLst>
              <a:ext uri="{FF2B5EF4-FFF2-40B4-BE49-F238E27FC236}">
                <a16:creationId xmlns:a16="http://schemas.microsoft.com/office/drawing/2014/main" id="{3B066033-9634-4CCF-BCAB-45F68500EB99}"/>
              </a:ext>
            </a:extLst>
          </p:cNvPr>
          <p:cNvSpPr>
            <a:spLocks/>
          </p:cNvSpPr>
          <p:nvPr/>
        </p:nvSpPr>
        <p:spPr>
          <a:xfrm rot="16200000">
            <a:off x="4519049" y="438789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small ORANGE 1 Oval 25">
            <a:extLst>
              <a:ext uri="{FF2B5EF4-FFF2-40B4-BE49-F238E27FC236}">
                <a16:creationId xmlns:a16="http://schemas.microsoft.com/office/drawing/2014/main" id="{06F7CD66-B34D-4DE6-9DC7-E6526926CAD1}"/>
              </a:ext>
            </a:extLst>
          </p:cNvPr>
          <p:cNvSpPr>
            <a:spLocks/>
          </p:cNvSpPr>
          <p:nvPr/>
        </p:nvSpPr>
        <p:spPr>
          <a:xfrm rot="16200000">
            <a:off x="4519049" y="418370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small PURPLE 1 Oval 26">
            <a:extLst>
              <a:ext uri="{FF2B5EF4-FFF2-40B4-BE49-F238E27FC236}">
                <a16:creationId xmlns:a16="http://schemas.microsoft.com/office/drawing/2014/main" id="{36C46564-9212-4931-9201-9C5E8A40DE08}"/>
              </a:ext>
            </a:extLst>
          </p:cNvPr>
          <p:cNvSpPr>
            <a:spLocks/>
          </p:cNvSpPr>
          <p:nvPr/>
        </p:nvSpPr>
        <p:spPr>
          <a:xfrm rot="16200000">
            <a:off x="4519049" y="398313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big RED 1 Oval 27">
            <a:extLst>
              <a:ext uri="{FF2B5EF4-FFF2-40B4-BE49-F238E27FC236}">
                <a16:creationId xmlns:a16="http://schemas.microsoft.com/office/drawing/2014/main" id="{3DF4E91F-DDCF-4836-BB90-7D165E4CCDC4}"/>
              </a:ext>
            </a:extLst>
          </p:cNvPr>
          <p:cNvSpPr>
            <a:spLocks noChangeAspect="1"/>
          </p:cNvSpPr>
          <p:nvPr/>
        </p:nvSpPr>
        <p:spPr>
          <a:xfrm>
            <a:off x="4174163" y="39646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big YELLOW 1 Oval 28">
            <a:extLst>
              <a:ext uri="{FF2B5EF4-FFF2-40B4-BE49-F238E27FC236}">
                <a16:creationId xmlns:a16="http://schemas.microsoft.com/office/drawing/2014/main" id="{25BFBF44-99A8-4107-9A55-DE16DA37B04D}"/>
              </a:ext>
            </a:extLst>
          </p:cNvPr>
          <p:cNvSpPr>
            <a:spLocks noChangeAspect="1"/>
          </p:cNvSpPr>
          <p:nvPr/>
        </p:nvSpPr>
        <p:spPr>
          <a:xfrm>
            <a:off x="4174163" y="39646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big GREEN 1 Oval 29">
            <a:extLst>
              <a:ext uri="{FF2B5EF4-FFF2-40B4-BE49-F238E27FC236}">
                <a16:creationId xmlns:a16="http://schemas.microsoft.com/office/drawing/2014/main" id="{C3C5EAE8-7389-48CB-84A8-C280A42D3B6B}"/>
              </a:ext>
            </a:extLst>
          </p:cNvPr>
          <p:cNvSpPr>
            <a:spLocks noChangeAspect="1"/>
          </p:cNvSpPr>
          <p:nvPr/>
        </p:nvSpPr>
        <p:spPr>
          <a:xfrm>
            <a:off x="4174163" y="39646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big BLUE1 Oval 30">
            <a:extLst>
              <a:ext uri="{FF2B5EF4-FFF2-40B4-BE49-F238E27FC236}">
                <a16:creationId xmlns:a16="http://schemas.microsoft.com/office/drawing/2014/main" id="{3482D20A-BCEF-426D-B929-2CADDEAE20AE}"/>
              </a:ext>
            </a:extLst>
          </p:cNvPr>
          <p:cNvSpPr>
            <a:spLocks noChangeAspect="1"/>
          </p:cNvSpPr>
          <p:nvPr/>
        </p:nvSpPr>
        <p:spPr>
          <a:xfrm>
            <a:off x="4174163" y="39646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big ORANGE 1 Oval 31">
            <a:extLst>
              <a:ext uri="{FF2B5EF4-FFF2-40B4-BE49-F238E27FC236}">
                <a16:creationId xmlns:a16="http://schemas.microsoft.com/office/drawing/2014/main" id="{F031F488-7CB5-44CF-989C-B1D67CB6CA6A}"/>
              </a:ext>
            </a:extLst>
          </p:cNvPr>
          <p:cNvSpPr>
            <a:spLocks noChangeAspect="1"/>
          </p:cNvSpPr>
          <p:nvPr/>
        </p:nvSpPr>
        <p:spPr>
          <a:xfrm>
            <a:off x="4174163" y="39646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big PURPLE 1  Oval 32">
            <a:extLst>
              <a:ext uri="{FF2B5EF4-FFF2-40B4-BE49-F238E27FC236}">
                <a16:creationId xmlns:a16="http://schemas.microsoft.com/office/drawing/2014/main" id="{B3454173-7D30-4CAC-A5B1-199D47EA2877}"/>
              </a:ext>
            </a:extLst>
          </p:cNvPr>
          <p:cNvSpPr>
            <a:spLocks noChangeAspect="1"/>
          </p:cNvSpPr>
          <p:nvPr/>
        </p:nvSpPr>
        <p:spPr>
          <a:xfrm>
            <a:off x="4174163" y="39646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white 4  Oval 38">
            <a:extLst>
              <a:ext uri="{FF2B5EF4-FFF2-40B4-BE49-F238E27FC236}">
                <a16:creationId xmlns:a16="http://schemas.microsoft.com/office/drawing/2014/main" id="{5AB585CC-2F0A-42B0-9A6D-C9F33861D1B6}"/>
              </a:ext>
            </a:extLst>
          </p:cNvPr>
          <p:cNvSpPr/>
          <p:nvPr/>
        </p:nvSpPr>
        <p:spPr>
          <a:xfrm>
            <a:off x="4191063"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white 3 Oval 39">
            <a:extLst>
              <a:ext uri="{FF2B5EF4-FFF2-40B4-BE49-F238E27FC236}">
                <a16:creationId xmlns:a16="http://schemas.microsoft.com/office/drawing/2014/main" id="{3385E058-F7CD-4E29-8AB3-E8F06FF0B8DB}"/>
              </a:ext>
            </a:extLst>
          </p:cNvPr>
          <p:cNvSpPr/>
          <p:nvPr/>
        </p:nvSpPr>
        <p:spPr>
          <a:xfrm>
            <a:off x="4509383"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white 2 Oval 40">
            <a:extLst>
              <a:ext uri="{FF2B5EF4-FFF2-40B4-BE49-F238E27FC236}">
                <a16:creationId xmlns:a16="http://schemas.microsoft.com/office/drawing/2014/main" id="{9A314E1C-FA14-4510-9369-054F56B90459}"/>
              </a:ext>
            </a:extLst>
          </p:cNvPr>
          <p:cNvSpPr/>
          <p:nvPr/>
        </p:nvSpPr>
        <p:spPr>
          <a:xfrm>
            <a:off x="4191063"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white 1  Oval 41">
            <a:extLst>
              <a:ext uri="{FF2B5EF4-FFF2-40B4-BE49-F238E27FC236}">
                <a16:creationId xmlns:a16="http://schemas.microsoft.com/office/drawing/2014/main" id="{E97623AB-6EEA-46E6-AE06-BF7168DD1EE9}"/>
              </a:ext>
            </a:extLst>
          </p:cNvPr>
          <p:cNvSpPr/>
          <p:nvPr/>
        </p:nvSpPr>
        <p:spPr>
          <a:xfrm>
            <a:off x="4509383"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black 2 green Oval 42">
            <a:extLst>
              <a:ext uri="{FF2B5EF4-FFF2-40B4-BE49-F238E27FC236}">
                <a16:creationId xmlns:a16="http://schemas.microsoft.com/office/drawing/2014/main" id="{09064129-F989-4A52-B947-E5ACA5866123}"/>
              </a:ext>
            </a:extLst>
          </p:cNvPr>
          <p:cNvSpPr/>
          <p:nvPr/>
        </p:nvSpPr>
        <p:spPr>
          <a:xfrm>
            <a:off x="4191063"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black 1 purple Oval 43">
            <a:extLst>
              <a:ext uri="{FF2B5EF4-FFF2-40B4-BE49-F238E27FC236}">
                <a16:creationId xmlns:a16="http://schemas.microsoft.com/office/drawing/2014/main" id="{4B7D23AC-905F-4343-8131-C5479D78A371}"/>
              </a:ext>
            </a:extLst>
          </p:cNvPr>
          <p:cNvSpPr/>
          <p:nvPr/>
        </p:nvSpPr>
        <p:spPr>
          <a:xfrm>
            <a:off x="4509383"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black 3 yellow Oval 44">
            <a:extLst>
              <a:ext uri="{FF2B5EF4-FFF2-40B4-BE49-F238E27FC236}">
                <a16:creationId xmlns:a16="http://schemas.microsoft.com/office/drawing/2014/main" id="{DE171879-9D6E-4521-A224-D004134398F6}"/>
              </a:ext>
            </a:extLst>
          </p:cNvPr>
          <p:cNvSpPr/>
          <p:nvPr/>
        </p:nvSpPr>
        <p:spPr>
          <a:xfrm>
            <a:off x="4509383"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6" name="black 4 red Oval 45">
            <a:extLst>
              <a:ext uri="{FF2B5EF4-FFF2-40B4-BE49-F238E27FC236}">
                <a16:creationId xmlns:a16="http://schemas.microsoft.com/office/drawing/2014/main" id="{CAE2F18C-12D4-4DFA-B29A-B35F53629861}"/>
              </a:ext>
            </a:extLst>
          </p:cNvPr>
          <p:cNvSpPr/>
          <p:nvPr/>
        </p:nvSpPr>
        <p:spPr>
          <a:xfrm>
            <a:off x="4191063"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cover 4 Rectangle 54">
            <a:extLst>
              <a:ext uri="{FF2B5EF4-FFF2-40B4-BE49-F238E27FC236}">
                <a16:creationId xmlns:a16="http://schemas.microsoft.com/office/drawing/2014/main" id="{8345F5C2-19F0-45A3-848F-7FEB9C5D4592}"/>
              </a:ext>
            </a:extLst>
          </p:cNvPr>
          <p:cNvSpPr/>
          <p:nvPr/>
        </p:nvSpPr>
        <p:spPr>
          <a:xfrm>
            <a:off x="4133483" y="4720480"/>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cover 3 Rectangle 55">
            <a:extLst>
              <a:ext uri="{FF2B5EF4-FFF2-40B4-BE49-F238E27FC236}">
                <a16:creationId xmlns:a16="http://schemas.microsoft.com/office/drawing/2014/main" id="{BD6093B9-2F68-4D9F-8A34-F50099D70415}"/>
              </a:ext>
            </a:extLst>
          </p:cNvPr>
          <p:cNvSpPr/>
          <p:nvPr/>
        </p:nvSpPr>
        <p:spPr>
          <a:xfrm>
            <a:off x="4133483" y="4720480"/>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cover 1 Rectangle 57">
            <a:extLst>
              <a:ext uri="{FF2B5EF4-FFF2-40B4-BE49-F238E27FC236}">
                <a16:creationId xmlns:a16="http://schemas.microsoft.com/office/drawing/2014/main" id="{C443825F-C181-4540-B100-31688CB9B326}"/>
              </a:ext>
            </a:extLst>
          </p:cNvPr>
          <p:cNvSpPr/>
          <p:nvPr/>
        </p:nvSpPr>
        <p:spPr>
          <a:xfrm>
            <a:off x="4133483" y="4720480"/>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0" name="cover 2 Rectangle 56">
            <a:extLst>
              <a:ext uri="{FF2B5EF4-FFF2-40B4-BE49-F238E27FC236}">
                <a16:creationId xmlns:a16="http://schemas.microsoft.com/office/drawing/2014/main" id="{E1094D39-DB6F-4637-8AA2-B962050F2A69}"/>
              </a:ext>
            </a:extLst>
          </p:cNvPr>
          <p:cNvSpPr/>
          <p:nvPr/>
        </p:nvSpPr>
        <p:spPr>
          <a:xfrm>
            <a:off x="4133483" y="4720480"/>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small RED 2 Oval 21">
            <a:extLst>
              <a:ext uri="{FF2B5EF4-FFF2-40B4-BE49-F238E27FC236}">
                <a16:creationId xmlns:a16="http://schemas.microsoft.com/office/drawing/2014/main" id="{475ED588-7F5C-4B46-854A-8A7128FFF34D}"/>
              </a:ext>
            </a:extLst>
          </p:cNvPr>
          <p:cNvSpPr>
            <a:spLocks/>
          </p:cNvSpPr>
          <p:nvPr/>
        </p:nvSpPr>
        <p:spPr>
          <a:xfrm rot="16200000">
            <a:off x="4297815" y="362140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small YELLOW 2 Oval 22">
            <a:extLst>
              <a:ext uri="{FF2B5EF4-FFF2-40B4-BE49-F238E27FC236}">
                <a16:creationId xmlns:a16="http://schemas.microsoft.com/office/drawing/2014/main" id="{6AF99235-FE3E-43A4-A522-6961419E3B9F}"/>
              </a:ext>
            </a:extLst>
          </p:cNvPr>
          <p:cNvSpPr>
            <a:spLocks/>
          </p:cNvSpPr>
          <p:nvPr/>
        </p:nvSpPr>
        <p:spPr>
          <a:xfrm rot="16200000">
            <a:off x="4297815" y="342767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small GREEN 2 Oval 23">
            <a:extLst>
              <a:ext uri="{FF2B5EF4-FFF2-40B4-BE49-F238E27FC236}">
                <a16:creationId xmlns:a16="http://schemas.microsoft.com/office/drawing/2014/main" id="{61B74710-B6FF-4B03-9596-78A0C7EF57C4}"/>
              </a:ext>
            </a:extLst>
          </p:cNvPr>
          <p:cNvSpPr>
            <a:spLocks/>
          </p:cNvSpPr>
          <p:nvPr/>
        </p:nvSpPr>
        <p:spPr>
          <a:xfrm rot="16200000">
            <a:off x="4297815" y="322554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small BLUE 2 Oval 24">
            <a:extLst>
              <a:ext uri="{FF2B5EF4-FFF2-40B4-BE49-F238E27FC236}">
                <a16:creationId xmlns:a16="http://schemas.microsoft.com/office/drawing/2014/main" id="{5F930C46-3D1F-4CC6-B0C8-80BB94B41506}"/>
              </a:ext>
            </a:extLst>
          </p:cNvPr>
          <p:cNvSpPr>
            <a:spLocks/>
          </p:cNvSpPr>
          <p:nvPr/>
        </p:nvSpPr>
        <p:spPr>
          <a:xfrm rot="16200000">
            <a:off x="4519049" y="362140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small ORANGE 2 Oval 25">
            <a:extLst>
              <a:ext uri="{FF2B5EF4-FFF2-40B4-BE49-F238E27FC236}">
                <a16:creationId xmlns:a16="http://schemas.microsoft.com/office/drawing/2014/main" id="{9D4657D4-02C1-4110-ACF6-AB15BBA98168}"/>
              </a:ext>
            </a:extLst>
          </p:cNvPr>
          <p:cNvSpPr>
            <a:spLocks/>
          </p:cNvSpPr>
          <p:nvPr/>
        </p:nvSpPr>
        <p:spPr>
          <a:xfrm rot="16200000">
            <a:off x="4519049" y="342767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6" name="small PURPLE 2 Oval 26">
            <a:extLst>
              <a:ext uri="{FF2B5EF4-FFF2-40B4-BE49-F238E27FC236}">
                <a16:creationId xmlns:a16="http://schemas.microsoft.com/office/drawing/2014/main" id="{4D738C4D-342C-4F00-AB92-DAA76EACADB7}"/>
              </a:ext>
            </a:extLst>
          </p:cNvPr>
          <p:cNvSpPr>
            <a:spLocks/>
          </p:cNvSpPr>
          <p:nvPr/>
        </p:nvSpPr>
        <p:spPr>
          <a:xfrm rot="16200000">
            <a:off x="4519049" y="322554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big RED 2 Oval 27">
            <a:extLst>
              <a:ext uri="{FF2B5EF4-FFF2-40B4-BE49-F238E27FC236}">
                <a16:creationId xmlns:a16="http://schemas.microsoft.com/office/drawing/2014/main" id="{E4B10EA8-BD4A-408A-867A-46630804025B}"/>
              </a:ext>
            </a:extLst>
          </p:cNvPr>
          <p:cNvSpPr>
            <a:spLocks noChangeAspect="1"/>
          </p:cNvSpPr>
          <p:nvPr/>
        </p:nvSpPr>
        <p:spPr>
          <a:xfrm>
            <a:off x="4179606" y="319954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8" name="big YELLOW 2 Oval 28">
            <a:extLst>
              <a:ext uri="{FF2B5EF4-FFF2-40B4-BE49-F238E27FC236}">
                <a16:creationId xmlns:a16="http://schemas.microsoft.com/office/drawing/2014/main" id="{0139CBC4-1E2F-4BBA-B8A8-C51B7226FEFA}"/>
              </a:ext>
            </a:extLst>
          </p:cNvPr>
          <p:cNvSpPr>
            <a:spLocks noChangeAspect="1"/>
          </p:cNvSpPr>
          <p:nvPr/>
        </p:nvSpPr>
        <p:spPr>
          <a:xfrm>
            <a:off x="4179606" y="319954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9" name="big GREEN 2 Oval 29">
            <a:extLst>
              <a:ext uri="{FF2B5EF4-FFF2-40B4-BE49-F238E27FC236}">
                <a16:creationId xmlns:a16="http://schemas.microsoft.com/office/drawing/2014/main" id="{519E31B3-7490-4C4F-B6F8-E6570EA78AD4}"/>
              </a:ext>
            </a:extLst>
          </p:cNvPr>
          <p:cNvSpPr>
            <a:spLocks noChangeAspect="1"/>
          </p:cNvSpPr>
          <p:nvPr/>
        </p:nvSpPr>
        <p:spPr>
          <a:xfrm>
            <a:off x="4179606" y="319954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0" name="big BLUE 2 Oval 30">
            <a:extLst>
              <a:ext uri="{FF2B5EF4-FFF2-40B4-BE49-F238E27FC236}">
                <a16:creationId xmlns:a16="http://schemas.microsoft.com/office/drawing/2014/main" id="{85BE5CB8-9A39-49B2-9427-D3A4033D60B4}"/>
              </a:ext>
            </a:extLst>
          </p:cNvPr>
          <p:cNvSpPr>
            <a:spLocks noChangeAspect="1"/>
          </p:cNvSpPr>
          <p:nvPr/>
        </p:nvSpPr>
        <p:spPr>
          <a:xfrm>
            <a:off x="4179606" y="319954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big ORANGE 2 Oval 31">
            <a:extLst>
              <a:ext uri="{FF2B5EF4-FFF2-40B4-BE49-F238E27FC236}">
                <a16:creationId xmlns:a16="http://schemas.microsoft.com/office/drawing/2014/main" id="{FB7201C7-7296-46A9-9C8F-2A9E31391793}"/>
              </a:ext>
            </a:extLst>
          </p:cNvPr>
          <p:cNvSpPr>
            <a:spLocks noChangeAspect="1"/>
          </p:cNvSpPr>
          <p:nvPr/>
        </p:nvSpPr>
        <p:spPr>
          <a:xfrm>
            <a:off x="4179606" y="319954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2" name="big PURPLE 2 Oval 32">
            <a:extLst>
              <a:ext uri="{FF2B5EF4-FFF2-40B4-BE49-F238E27FC236}">
                <a16:creationId xmlns:a16="http://schemas.microsoft.com/office/drawing/2014/main" id="{93CFC23C-A8F5-42B7-AE45-060187B81A58}"/>
              </a:ext>
            </a:extLst>
          </p:cNvPr>
          <p:cNvSpPr>
            <a:spLocks noChangeAspect="1"/>
          </p:cNvSpPr>
          <p:nvPr/>
        </p:nvSpPr>
        <p:spPr>
          <a:xfrm>
            <a:off x="4179606" y="319954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3" name="small RED 3 Oval 21">
            <a:extLst>
              <a:ext uri="{FF2B5EF4-FFF2-40B4-BE49-F238E27FC236}">
                <a16:creationId xmlns:a16="http://schemas.microsoft.com/office/drawing/2014/main" id="{F559478A-6786-40BD-A58C-CCB0FFC3963E}"/>
              </a:ext>
            </a:extLst>
          </p:cNvPr>
          <p:cNvSpPr>
            <a:spLocks/>
          </p:cNvSpPr>
          <p:nvPr/>
        </p:nvSpPr>
        <p:spPr>
          <a:xfrm rot="16200000">
            <a:off x="4297815" y="287182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4" name="small YELLOW 3 Oval 22">
            <a:extLst>
              <a:ext uri="{FF2B5EF4-FFF2-40B4-BE49-F238E27FC236}">
                <a16:creationId xmlns:a16="http://schemas.microsoft.com/office/drawing/2014/main" id="{69EAF25C-C16B-4D3A-AB30-2C5AFF1EB7B2}"/>
              </a:ext>
            </a:extLst>
          </p:cNvPr>
          <p:cNvSpPr>
            <a:spLocks/>
          </p:cNvSpPr>
          <p:nvPr/>
        </p:nvSpPr>
        <p:spPr>
          <a:xfrm rot="16200000">
            <a:off x="4297815" y="267165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5" name="small GREEN 3 Oval 23">
            <a:extLst>
              <a:ext uri="{FF2B5EF4-FFF2-40B4-BE49-F238E27FC236}">
                <a16:creationId xmlns:a16="http://schemas.microsoft.com/office/drawing/2014/main" id="{E72E50E8-BFF3-430F-AE98-810A45D0B66D}"/>
              </a:ext>
            </a:extLst>
          </p:cNvPr>
          <p:cNvSpPr>
            <a:spLocks/>
          </p:cNvSpPr>
          <p:nvPr/>
        </p:nvSpPr>
        <p:spPr>
          <a:xfrm rot="16200000">
            <a:off x="4297815" y="246306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small BLUE 3 Oval 24">
            <a:extLst>
              <a:ext uri="{FF2B5EF4-FFF2-40B4-BE49-F238E27FC236}">
                <a16:creationId xmlns:a16="http://schemas.microsoft.com/office/drawing/2014/main" id="{8D5D9771-2D0D-4DD9-BFD0-ED81E9115985}"/>
              </a:ext>
            </a:extLst>
          </p:cNvPr>
          <p:cNvSpPr>
            <a:spLocks/>
          </p:cNvSpPr>
          <p:nvPr/>
        </p:nvSpPr>
        <p:spPr>
          <a:xfrm rot="16200000">
            <a:off x="4519049" y="287182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7" name="small ORANGE 3 Oval 25">
            <a:extLst>
              <a:ext uri="{FF2B5EF4-FFF2-40B4-BE49-F238E27FC236}">
                <a16:creationId xmlns:a16="http://schemas.microsoft.com/office/drawing/2014/main" id="{18E5DDA3-04B7-41F2-A244-110F55A8C4E9}"/>
              </a:ext>
            </a:extLst>
          </p:cNvPr>
          <p:cNvSpPr>
            <a:spLocks/>
          </p:cNvSpPr>
          <p:nvPr/>
        </p:nvSpPr>
        <p:spPr>
          <a:xfrm rot="16200000">
            <a:off x="4519049" y="267165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small PURPLE 3 Oval 26">
            <a:extLst>
              <a:ext uri="{FF2B5EF4-FFF2-40B4-BE49-F238E27FC236}">
                <a16:creationId xmlns:a16="http://schemas.microsoft.com/office/drawing/2014/main" id="{173704FC-25EA-4C8C-B2CD-AFAF83D95428}"/>
              </a:ext>
            </a:extLst>
          </p:cNvPr>
          <p:cNvSpPr>
            <a:spLocks/>
          </p:cNvSpPr>
          <p:nvPr/>
        </p:nvSpPr>
        <p:spPr>
          <a:xfrm rot="16200000">
            <a:off x="4519049" y="246306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9" name="big RED 3 Oval 27">
            <a:extLst>
              <a:ext uri="{FF2B5EF4-FFF2-40B4-BE49-F238E27FC236}">
                <a16:creationId xmlns:a16="http://schemas.microsoft.com/office/drawing/2014/main" id="{48CC5EC9-5D83-43BA-BCB1-625A96B16B4B}"/>
              </a:ext>
            </a:extLst>
          </p:cNvPr>
          <p:cNvSpPr>
            <a:spLocks noChangeAspect="1"/>
          </p:cNvSpPr>
          <p:nvPr/>
        </p:nvSpPr>
        <p:spPr>
          <a:xfrm>
            <a:off x="4174163" y="243446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big YELLOW 3 Oval 28">
            <a:extLst>
              <a:ext uri="{FF2B5EF4-FFF2-40B4-BE49-F238E27FC236}">
                <a16:creationId xmlns:a16="http://schemas.microsoft.com/office/drawing/2014/main" id="{B1DA2918-7D38-4051-A0F3-D5580FB46727}"/>
              </a:ext>
            </a:extLst>
          </p:cNvPr>
          <p:cNvSpPr>
            <a:spLocks noChangeAspect="1"/>
          </p:cNvSpPr>
          <p:nvPr/>
        </p:nvSpPr>
        <p:spPr>
          <a:xfrm>
            <a:off x="4174163" y="243446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big GREEN 3 Oval 29">
            <a:extLst>
              <a:ext uri="{FF2B5EF4-FFF2-40B4-BE49-F238E27FC236}">
                <a16:creationId xmlns:a16="http://schemas.microsoft.com/office/drawing/2014/main" id="{114844B5-695F-40AC-8267-8F603DE960C9}"/>
              </a:ext>
            </a:extLst>
          </p:cNvPr>
          <p:cNvSpPr>
            <a:spLocks noChangeAspect="1"/>
          </p:cNvSpPr>
          <p:nvPr/>
        </p:nvSpPr>
        <p:spPr>
          <a:xfrm>
            <a:off x="4174163" y="243446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big BLUE 3 Oval 30">
            <a:extLst>
              <a:ext uri="{FF2B5EF4-FFF2-40B4-BE49-F238E27FC236}">
                <a16:creationId xmlns:a16="http://schemas.microsoft.com/office/drawing/2014/main" id="{17FB96E4-0BB9-4CEA-98BC-6D5C767A7393}"/>
              </a:ext>
            </a:extLst>
          </p:cNvPr>
          <p:cNvSpPr>
            <a:spLocks noChangeAspect="1"/>
          </p:cNvSpPr>
          <p:nvPr/>
        </p:nvSpPr>
        <p:spPr>
          <a:xfrm>
            <a:off x="4174163" y="243446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big ORANGE 3 Oval 31">
            <a:extLst>
              <a:ext uri="{FF2B5EF4-FFF2-40B4-BE49-F238E27FC236}">
                <a16:creationId xmlns:a16="http://schemas.microsoft.com/office/drawing/2014/main" id="{44E5A2E6-F1CD-4FAD-8CB9-04F8C4C13FA2}"/>
              </a:ext>
            </a:extLst>
          </p:cNvPr>
          <p:cNvSpPr>
            <a:spLocks noChangeAspect="1"/>
          </p:cNvSpPr>
          <p:nvPr/>
        </p:nvSpPr>
        <p:spPr>
          <a:xfrm>
            <a:off x="4174163" y="243446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big PURPLE 3   Oval 32">
            <a:extLst>
              <a:ext uri="{FF2B5EF4-FFF2-40B4-BE49-F238E27FC236}">
                <a16:creationId xmlns:a16="http://schemas.microsoft.com/office/drawing/2014/main" id="{7E3B5CCA-7699-458F-94AD-1305BE8BA5FF}"/>
              </a:ext>
            </a:extLst>
          </p:cNvPr>
          <p:cNvSpPr>
            <a:spLocks noChangeAspect="1"/>
          </p:cNvSpPr>
          <p:nvPr/>
        </p:nvSpPr>
        <p:spPr>
          <a:xfrm>
            <a:off x="4174163" y="243446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small RED 4 Oval 21">
            <a:extLst>
              <a:ext uri="{FF2B5EF4-FFF2-40B4-BE49-F238E27FC236}">
                <a16:creationId xmlns:a16="http://schemas.microsoft.com/office/drawing/2014/main" id="{78305233-8464-4FD4-8561-6F22FFD30320}"/>
              </a:ext>
            </a:extLst>
          </p:cNvPr>
          <p:cNvSpPr>
            <a:spLocks/>
          </p:cNvSpPr>
          <p:nvPr/>
        </p:nvSpPr>
        <p:spPr>
          <a:xfrm rot="16200000">
            <a:off x="4297815" y="210325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small YELLOW 4 Oval 22">
            <a:extLst>
              <a:ext uri="{FF2B5EF4-FFF2-40B4-BE49-F238E27FC236}">
                <a16:creationId xmlns:a16="http://schemas.microsoft.com/office/drawing/2014/main" id="{87F2DEDA-E114-46F7-9239-BFF40295FD50}"/>
              </a:ext>
            </a:extLst>
          </p:cNvPr>
          <p:cNvSpPr>
            <a:spLocks/>
          </p:cNvSpPr>
          <p:nvPr/>
        </p:nvSpPr>
        <p:spPr>
          <a:xfrm rot="16200000">
            <a:off x="4297815" y="190451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small GREEN 4 Oval 23">
            <a:extLst>
              <a:ext uri="{FF2B5EF4-FFF2-40B4-BE49-F238E27FC236}">
                <a16:creationId xmlns:a16="http://schemas.microsoft.com/office/drawing/2014/main" id="{3CD1915D-457F-446C-81D2-EC100505AD4B}"/>
              </a:ext>
            </a:extLst>
          </p:cNvPr>
          <p:cNvSpPr>
            <a:spLocks/>
          </p:cNvSpPr>
          <p:nvPr/>
        </p:nvSpPr>
        <p:spPr>
          <a:xfrm rot="16200000">
            <a:off x="4297815" y="170829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small BLUE 4 Oval 24">
            <a:extLst>
              <a:ext uri="{FF2B5EF4-FFF2-40B4-BE49-F238E27FC236}">
                <a16:creationId xmlns:a16="http://schemas.microsoft.com/office/drawing/2014/main" id="{12612B7B-DB29-4643-8CE7-88E988C596ED}"/>
              </a:ext>
            </a:extLst>
          </p:cNvPr>
          <p:cNvSpPr>
            <a:spLocks/>
          </p:cNvSpPr>
          <p:nvPr/>
        </p:nvSpPr>
        <p:spPr>
          <a:xfrm rot="16200000">
            <a:off x="4519049" y="210325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small ORANGE 4 Oval 25">
            <a:extLst>
              <a:ext uri="{FF2B5EF4-FFF2-40B4-BE49-F238E27FC236}">
                <a16:creationId xmlns:a16="http://schemas.microsoft.com/office/drawing/2014/main" id="{39225AEE-D153-4F29-A76E-0F23AD101566}"/>
              </a:ext>
            </a:extLst>
          </p:cNvPr>
          <p:cNvSpPr>
            <a:spLocks/>
          </p:cNvSpPr>
          <p:nvPr/>
        </p:nvSpPr>
        <p:spPr>
          <a:xfrm rot="16200000">
            <a:off x="4519049" y="190451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small PURPLE 4 Oval 26">
            <a:extLst>
              <a:ext uri="{FF2B5EF4-FFF2-40B4-BE49-F238E27FC236}">
                <a16:creationId xmlns:a16="http://schemas.microsoft.com/office/drawing/2014/main" id="{31E282E7-CA0C-418F-8972-0CF494A6264F}"/>
              </a:ext>
            </a:extLst>
          </p:cNvPr>
          <p:cNvSpPr>
            <a:spLocks/>
          </p:cNvSpPr>
          <p:nvPr/>
        </p:nvSpPr>
        <p:spPr>
          <a:xfrm rot="16200000">
            <a:off x="4519049" y="170829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big RED 4 Oval 27">
            <a:extLst>
              <a:ext uri="{FF2B5EF4-FFF2-40B4-BE49-F238E27FC236}">
                <a16:creationId xmlns:a16="http://schemas.microsoft.com/office/drawing/2014/main" id="{CE420618-EF5C-4E99-83CA-AAAE388D10ED}"/>
              </a:ext>
            </a:extLst>
          </p:cNvPr>
          <p:cNvSpPr>
            <a:spLocks noChangeAspect="1"/>
          </p:cNvSpPr>
          <p:nvPr/>
        </p:nvSpPr>
        <p:spPr>
          <a:xfrm>
            <a:off x="4179521" y="168826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big YELLOW 4 Oval 28">
            <a:extLst>
              <a:ext uri="{FF2B5EF4-FFF2-40B4-BE49-F238E27FC236}">
                <a16:creationId xmlns:a16="http://schemas.microsoft.com/office/drawing/2014/main" id="{2D7C65D9-C618-4A98-B66B-DAA9237CF554}"/>
              </a:ext>
            </a:extLst>
          </p:cNvPr>
          <p:cNvSpPr>
            <a:spLocks noChangeAspect="1"/>
          </p:cNvSpPr>
          <p:nvPr/>
        </p:nvSpPr>
        <p:spPr>
          <a:xfrm>
            <a:off x="4179521" y="168826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big GREEN 4 Oval 29">
            <a:extLst>
              <a:ext uri="{FF2B5EF4-FFF2-40B4-BE49-F238E27FC236}">
                <a16:creationId xmlns:a16="http://schemas.microsoft.com/office/drawing/2014/main" id="{AD4B752D-F47C-4ECB-A408-9902C4C6CB39}"/>
              </a:ext>
            </a:extLst>
          </p:cNvPr>
          <p:cNvSpPr>
            <a:spLocks noChangeAspect="1"/>
          </p:cNvSpPr>
          <p:nvPr/>
        </p:nvSpPr>
        <p:spPr>
          <a:xfrm>
            <a:off x="4179521" y="168826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4" name="big BLUE 4 Oval 30">
            <a:extLst>
              <a:ext uri="{FF2B5EF4-FFF2-40B4-BE49-F238E27FC236}">
                <a16:creationId xmlns:a16="http://schemas.microsoft.com/office/drawing/2014/main" id="{0A70019D-B6A4-4B04-8281-1355363691A9}"/>
              </a:ext>
            </a:extLst>
          </p:cNvPr>
          <p:cNvSpPr>
            <a:spLocks noChangeAspect="1"/>
          </p:cNvSpPr>
          <p:nvPr/>
        </p:nvSpPr>
        <p:spPr>
          <a:xfrm>
            <a:off x="4179521" y="168826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big ORANGE 4 Oval 31">
            <a:extLst>
              <a:ext uri="{FF2B5EF4-FFF2-40B4-BE49-F238E27FC236}">
                <a16:creationId xmlns:a16="http://schemas.microsoft.com/office/drawing/2014/main" id="{94FCDE13-9CCB-4C65-863F-0BCDE6C55586}"/>
              </a:ext>
            </a:extLst>
          </p:cNvPr>
          <p:cNvSpPr>
            <a:spLocks noChangeAspect="1"/>
          </p:cNvSpPr>
          <p:nvPr/>
        </p:nvSpPr>
        <p:spPr>
          <a:xfrm>
            <a:off x="4179521" y="168826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6" name="big PURPLE 4 Oval 32">
            <a:extLst>
              <a:ext uri="{FF2B5EF4-FFF2-40B4-BE49-F238E27FC236}">
                <a16:creationId xmlns:a16="http://schemas.microsoft.com/office/drawing/2014/main" id="{72FBF503-9410-46DE-8682-8C40E5C96B0A}"/>
              </a:ext>
            </a:extLst>
          </p:cNvPr>
          <p:cNvSpPr>
            <a:spLocks noChangeAspect="1"/>
          </p:cNvSpPr>
          <p:nvPr/>
        </p:nvSpPr>
        <p:spPr>
          <a:xfrm>
            <a:off x="4179521" y="168826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small RED 1 Oval 21">
            <a:extLst>
              <a:ext uri="{FF2B5EF4-FFF2-40B4-BE49-F238E27FC236}">
                <a16:creationId xmlns:a16="http://schemas.microsoft.com/office/drawing/2014/main" id="{0F9472A7-693C-45C0-BB04-DCB150CD9D95}"/>
              </a:ext>
            </a:extLst>
          </p:cNvPr>
          <p:cNvSpPr>
            <a:spLocks/>
          </p:cNvSpPr>
          <p:nvPr/>
        </p:nvSpPr>
        <p:spPr>
          <a:xfrm rot="16200000">
            <a:off x="5060940" y="438789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small YELLOW 1 Oval 22">
            <a:extLst>
              <a:ext uri="{FF2B5EF4-FFF2-40B4-BE49-F238E27FC236}">
                <a16:creationId xmlns:a16="http://schemas.microsoft.com/office/drawing/2014/main" id="{702943BA-BF61-4BE4-AA14-8624F8B8C733}"/>
              </a:ext>
            </a:extLst>
          </p:cNvPr>
          <p:cNvSpPr>
            <a:spLocks/>
          </p:cNvSpPr>
          <p:nvPr/>
        </p:nvSpPr>
        <p:spPr>
          <a:xfrm rot="16200000">
            <a:off x="5060940" y="418370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small GREEN 1 Oval 23">
            <a:extLst>
              <a:ext uri="{FF2B5EF4-FFF2-40B4-BE49-F238E27FC236}">
                <a16:creationId xmlns:a16="http://schemas.microsoft.com/office/drawing/2014/main" id="{44309C9D-C1FD-4F0E-8B5F-ACE58D7DF78C}"/>
              </a:ext>
            </a:extLst>
          </p:cNvPr>
          <p:cNvSpPr>
            <a:spLocks/>
          </p:cNvSpPr>
          <p:nvPr/>
        </p:nvSpPr>
        <p:spPr>
          <a:xfrm rot="16200000">
            <a:off x="5060940" y="398313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small BLUE 1 Oval 24">
            <a:extLst>
              <a:ext uri="{FF2B5EF4-FFF2-40B4-BE49-F238E27FC236}">
                <a16:creationId xmlns:a16="http://schemas.microsoft.com/office/drawing/2014/main" id="{DFE377AE-BF31-42C3-8159-525E53E6AAC8}"/>
              </a:ext>
            </a:extLst>
          </p:cNvPr>
          <p:cNvSpPr>
            <a:spLocks/>
          </p:cNvSpPr>
          <p:nvPr/>
        </p:nvSpPr>
        <p:spPr>
          <a:xfrm rot="16200000">
            <a:off x="5282174" y="438789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1" name="small ORANGE 1 Oval 25">
            <a:extLst>
              <a:ext uri="{FF2B5EF4-FFF2-40B4-BE49-F238E27FC236}">
                <a16:creationId xmlns:a16="http://schemas.microsoft.com/office/drawing/2014/main" id="{8F2500DE-83AC-4C2B-BCD4-14527B2D9E02}"/>
              </a:ext>
            </a:extLst>
          </p:cNvPr>
          <p:cNvSpPr>
            <a:spLocks/>
          </p:cNvSpPr>
          <p:nvPr/>
        </p:nvSpPr>
        <p:spPr>
          <a:xfrm rot="16200000">
            <a:off x="5282174" y="418370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small PURPLE 1 Oval 26">
            <a:extLst>
              <a:ext uri="{FF2B5EF4-FFF2-40B4-BE49-F238E27FC236}">
                <a16:creationId xmlns:a16="http://schemas.microsoft.com/office/drawing/2014/main" id="{9B1DF9E1-3026-4EBF-9301-2CCB0F6DC3AC}"/>
              </a:ext>
            </a:extLst>
          </p:cNvPr>
          <p:cNvSpPr>
            <a:spLocks/>
          </p:cNvSpPr>
          <p:nvPr/>
        </p:nvSpPr>
        <p:spPr>
          <a:xfrm rot="16200000">
            <a:off x="5282174" y="398313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big RED 1 Oval 27">
            <a:extLst>
              <a:ext uri="{FF2B5EF4-FFF2-40B4-BE49-F238E27FC236}">
                <a16:creationId xmlns:a16="http://schemas.microsoft.com/office/drawing/2014/main" id="{AAD97EE2-4F1A-4BCC-9DE1-8CB8D43B2450}"/>
              </a:ext>
            </a:extLst>
          </p:cNvPr>
          <p:cNvSpPr>
            <a:spLocks noChangeAspect="1"/>
          </p:cNvSpPr>
          <p:nvPr/>
        </p:nvSpPr>
        <p:spPr>
          <a:xfrm>
            <a:off x="4937288" y="39646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big YELLOW 1 Oval 28">
            <a:extLst>
              <a:ext uri="{FF2B5EF4-FFF2-40B4-BE49-F238E27FC236}">
                <a16:creationId xmlns:a16="http://schemas.microsoft.com/office/drawing/2014/main" id="{38F8A15C-8FE8-4C58-9B72-AEBADEBD679C}"/>
              </a:ext>
            </a:extLst>
          </p:cNvPr>
          <p:cNvSpPr>
            <a:spLocks noChangeAspect="1"/>
          </p:cNvSpPr>
          <p:nvPr/>
        </p:nvSpPr>
        <p:spPr>
          <a:xfrm>
            <a:off x="4937288" y="39646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big GREEN 1 Oval 29">
            <a:extLst>
              <a:ext uri="{FF2B5EF4-FFF2-40B4-BE49-F238E27FC236}">
                <a16:creationId xmlns:a16="http://schemas.microsoft.com/office/drawing/2014/main" id="{2C4A6187-670C-49F1-B5B2-26B1BF982048}"/>
              </a:ext>
            </a:extLst>
          </p:cNvPr>
          <p:cNvSpPr>
            <a:spLocks noChangeAspect="1"/>
          </p:cNvSpPr>
          <p:nvPr/>
        </p:nvSpPr>
        <p:spPr>
          <a:xfrm>
            <a:off x="4937288" y="39646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6" name="big BLUE1 Oval 30">
            <a:extLst>
              <a:ext uri="{FF2B5EF4-FFF2-40B4-BE49-F238E27FC236}">
                <a16:creationId xmlns:a16="http://schemas.microsoft.com/office/drawing/2014/main" id="{1746F286-FBDB-4D99-9002-DFE8D9DD9EF7}"/>
              </a:ext>
            </a:extLst>
          </p:cNvPr>
          <p:cNvSpPr>
            <a:spLocks noChangeAspect="1"/>
          </p:cNvSpPr>
          <p:nvPr/>
        </p:nvSpPr>
        <p:spPr>
          <a:xfrm>
            <a:off x="4937288" y="39646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big ORANGE 1 Oval 31">
            <a:extLst>
              <a:ext uri="{FF2B5EF4-FFF2-40B4-BE49-F238E27FC236}">
                <a16:creationId xmlns:a16="http://schemas.microsoft.com/office/drawing/2014/main" id="{F66892D9-B40E-4CA5-840C-D5A7EA721D0F}"/>
              </a:ext>
            </a:extLst>
          </p:cNvPr>
          <p:cNvSpPr>
            <a:spLocks noChangeAspect="1"/>
          </p:cNvSpPr>
          <p:nvPr/>
        </p:nvSpPr>
        <p:spPr>
          <a:xfrm>
            <a:off x="4937288" y="39646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big PURPLE 1  Oval 32">
            <a:extLst>
              <a:ext uri="{FF2B5EF4-FFF2-40B4-BE49-F238E27FC236}">
                <a16:creationId xmlns:a16="http://schemas.microsoft.com/office/drawing/2014/main" id="{0B007DFD-D759-47FC-8DDB-073720C98530}"/>
              </a:ext>
            </a:extLst>
          </p:cNvPr>
          <p:cNvSpPr>
            <a:spLocks noChangeAspect="1"/>
          </p:cNvSpPr>
          <p:nvPr/>
        </p:nvSpPr>
        <p:spPr>
          <a:xfrm>
            <a:off x="4937288" y="39646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white 4  Oval 38">
            <a:extLst>
              <a:ext uri="{FF2B5EF4-FFF2-40B4-BE49-F238E27FC236}">
                <a16:creationId xmlns:a16="http://schemas.microsoft.com/office/drawing/2014/main" id="{11647C9A-EFEF-456D-ADCB-EDE9A93D3384}"/>
              </a:ext>
            </a:extLst>
          </p:cNvPr>
          <p:cNvSpPr/>
          <p:nvPr/>
        </p:nvSpPr>
        <p:spPr>
          <a:xfrm>
            <a:off x="4954188"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white 3 Oval 39">
            <a:extLst>
              <a:ext uri="{FF2B5EF4-FFF2-40B4-BE49-F238E27FC236}">
                <a16:creationId xmlns:a16="http://schemas.microsoft.com/office/drawing/2014/main" id="{9776A905-1844-493F-A6F4-816420E86514}"/>
              </a:ext>
            </a:extLst>
          </p:cNvPr>
          <p:cNvSpPr/>
          <p:nvPr/>
        </p:nvSpPr>
        <p:spPr>
          <a:xfrm>
            <a:off x="4954188"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white 2 Oval 40">
            <a:extLst>
              <a:ext uri="{FF2B5EF4-FFF2-40B4-BE49-F238E27FC236}">
                <a16:creationId xmlns:a16="http://schemas.microsoft.com/office/drawing/2014/main" id="{D9BF9BD6-2A1A-486D-AFF0-1F150C60BF20}"/>
              </a:ext>
            </a:extLst>
          </p:cNvPr>
          <p:cNvSpPr/>
          <p:nvPr/>
        </p:nvSpPr>
        <p:spPr>
          <a:xfrm>
            <a:off x="5248537"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white 1  Oval 41">
            <a:extLst>
              <a:ext uri="{FF2B5EF4-FFF2-40B4-BE49-F238E27FC236}">
                <a16:creationId xmlns:a16="http://schemas.microsoft.com/office/drawing/2014/main" id="{78483833-F153-42CC-AEFB-067135D7861C}"/>
              </a:ext>
            </a:extLst>
          </p:cNvPr>
          <p:cNvSpPr/>
          <p:nvPr/>
        </p:nvSpPr>
        <p:spPr>
          <a:xfrm>
            <a:off x="5256283"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black 2 green Oval 42">
            <a:extLst>
              <a:ext uri="{FF2B5EF4-FFF2-40B4-BE49-F238E27FC236}">
                <a16:creationId xmlns:a16="http://schemas.microsoft.com/office/drawing/2014/main" id="{93830C9F-92A4-463A-933C-482823074889}"/>
              </a:ext>
            </a:extLst>
          </p:cNvPr>
          <p:cNvSpPr/>
          <p:nvPr/>
        </p:nvSpPr>
        <p:spPr>
          <a:xfrm>
            <a:off x="5248537"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black 1 purple Oval 43">
            <a:extLst>
              <a:ext uri="{FF2B5EF4-FFF2-40B4-BE49-F238E27FC236}">
                <a16:creationId xmlns:a16="http://schemas.microsoft.com/office/drawing/2014/main" id="{E2E2185F-87F8-40C5-B4BD-88CE2850D6A8}"/>
              </a:ext>
            </a:extLst>
          </p:cNvPr>
          <p:cNvSpPr/>
          <p:nvPr/>
        </p:nvSpPr>
        <p:spPr>
          <a:xfrm>
            <a:off x="5256283"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black 3 yellow Oval 44">
            <a:extLst>
              <a:ext uri="{FF2B5EF4-FFF2-40B4-BE49-F238E27FC236}">
                <a16:creationId xmlns:a16="http://schemas.microsoft.com/office/drawing/2014/main" id="{BD538A8F-D369-4C77-8CAC-A9ABC3DB2D42}"/>
              </a:ext>
            </a:extLst>
          </p:cNvPr>
          <p:cNvSpPr/>
          <p:nvPr/>
        </p:nvSpPr>
        <p:spPr>
          <a:xfrm>
            <a:off x="4954188"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black 4 red Oval 45">
            <a:extLst>
              <a:ext uri="{FF2B5EF4-FFF2-40B4-BE49-F238E27FC236}">
                <a16:creationId xmlns:a16="http://schemas.microsoft.com/office/drawing/2014/main" id="{509802EA-016A-42A7-845F-D9FDE8794E41}"/>
              </a:ext>
            </a:extLst>
          </p:cNvPr>
          <p:cNvSpPr/>
          <p:nvPr/>
        </p:nvSpPr>
        <p:spPr>
          <a:xfrm>
            <a:off x="4954188"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7" name="cover 4 Rectangle 54">
            <a:extLst>
              <a:ext uri="{FF2B5EF4-FFF2-40B4-BE49-F238E27FC236}">
                <a16:creationId xmlns:a16="http://schemas.microsoft.com/office/drawing/2014/main" id="{BE0CE15F-66CB-40E3-A7F3-8F54C6846C84}"/>
              </a:ext>
            </a:extLst>
          </p:cNvPr>
          <p:cNvSpPr/>
          <p:nvPr/>
        </p:nvSpPr>
        <p:spPr>
          <a:xfrm>
            <a:off x="4896608" y="4720480"/>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cover 3 Rectangle 55">
            <a:extLst>
              <a:ext uri="{FF2B5EF4-FFF2-40B4-BE49-F238E27FC236}">
                <a16:creationId xmlns:a16="http://schemas.microsoft.com/office/drawing/2014/main" id="{9FDC63AB-DED2-4639-A662-2A891D7E7939}"/>
              </a:ext>
            </a:extLst>
          </p:cNvPr>
          <p:cNvSpPr/>
          <p:nvPr/>
        </p:nvSpPr>
        <p:spPr>
          <a:xfrm>
            <a:off x="4896608" y="4720480"/>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9" name="cover 1 Rectangle 57">
            <a:extLst>
              <a:ext uri="{FF2B5EF4-FFF2-40B4-BE49-F238E27FC236}">
                <a16:creationId xmlns:a16="http://schemas.microsoft.com/office/drawing/2014/main" id="{4C0DB657-9676-42C7-990B-8D7B71B92E01}"/>
              </a:ext>
            </a:extLst>
          </p:cNvPr>
          <p:cNvSpPr/>
          <p:nvPr/>
        </p:nvSpPr>
        <p:spPr>
          <a:xfrm>
            <a:off x="4896608" y="4720480"/>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cover 2 Rectangle 56">
            <a:extLst>
              <a:ext uri="{FF2B5EF4-FFF2-40B4-BE49-F238E27FC236}">
                <a16:creationId xmlns:a16="http://schemas.microsoft.com/office/drawing/2014/main" id="{D10E9077-D002-4B99-8492-00EB1C430BE3}"/>
              </a:ext>
            </a:extLst>
          </p:cNvPr>
          <p:cNvSpPr/>
          <p:nvPr/>
        </p:nvSpPr>
        <p:spPr>
          <a:xfrm>
            <a:off x="4896608" y="4720480"/>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small RED 2 Oval 21">
            <a:extLst>
              <a:ext uri="{FF2B5EF4-FFF2-40B4-BE49-F238E27FC236}">
                <a16:creationId xmlns:a16="http://schemas.microsoft.com/office/drawing/2014/main" id="{FB0970F6-3831-43FD-9BED-DE9DFFC573DA}"/>
              </a:ext>
            </a:extLst>
          </p:cNvPr>
          <p:cNvSpPr>
            <a:spLocks/>
          </p:cNvSpPr>
          <p:nvPr/>
        </p:nvSpPr>
        <p:spPr>
          <a:xfrm rot="16200000">
            <a:off x="5060940" y="362140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small YELLOW 2 Oval 22">
            <a:extLst>
              <a:ext uri="{FF2B5EF4-FFF2-40B4-BE49-F238E27FC236}">
                <a16:creationId xmlns:a16="http://schemas.microsoft.com/office/drawing/2014/main" id="{CC322639-5F64-4458-8EF9-0F371B806BD3}"/>
              </a:ext>
            </a:extLst>
          </p:cNvPr>
          <p:cNvSpPr>
            <a:spLocks/>
          </p:cNvSpPr>
          <p:nvPr/>
        </p:nvSpPr>
        <p:spPr>
          <a:xfrm rot="16200000">
            <a:off x="5060940" y="342767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small GREEN 2 Oval 23">
            <a:extLst>
              <a:ext uri="{FF2B5EF4-FFF2-40B4-BE49-F238E27FC236}">
                <a16:creationId xmlns:a16="http://schemas.microsoft.com/office/drawing/2014/main" id="{F868A2F2-10CD-4755-B43C-E4548011A295}"/>
              </a:ext>
            </a:extLst>
          </p:cNvPr>
          <p:cNvSpPr>
            <a:spLocks/>
          </p:cNvSpPr>
          <p:nvPr/>
        </p:nvSpPr>
        <p:spPr>
          <a:xfrm rot="16200000">
            <a:off x="5060940" y="322554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small BLUE 2 Oval 24">
            <a:extLst>
              <a:ext uri="{FF2B5EF4-FFF2-40B4-BE49-F238E27FC236}">
                <a16:creationId xmlns:a16="http://schemas.microsoft.com/office/drawing/2014/main" id="{84AD0578-C9D7-4F54-8B07-83D91BB26A74}"/>
              </a:ext>
            </a:extLst>
          </p:cNvPr>
          <p:cNvSpPr>
            <a:spLocks/>
          </p:cNvSpPr>
          <p:nvPr/>
        </p:nvSpPr>
        <p:spPr>
          <a:xfrm rot="16200000">
            <a:off x="5282174" y="362140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5" name="small ORANGE 2 Oval 25">
            <a:extLst>
              <a:ext uri="{FF2B5EF4-FFF2-40B4-BE49-F238E27FC236}">
                <a16:creationId xmlns:a16="http://schemas.microsoft.com/office/drawing/2014/main" id="{7459B756-3E34-4C91-8477-A119460ADFB8}"/>
              </a:ext>
            </a:extLst>
          </p:cNvPr>
          <p:cNvSpPr>
            <a:spLocks/>
          </p:cNvSpPr>
          <p:nvPr/>
        </p:nvSpPr>
        <p:spPr>
          <a:xfrm rot="16200000">
            <a:off x="5282174" y="342767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small PURPLE 2 Oval 26">
            <a:extLst>
              <a:ext uri="{FF2B5EF4-FFF2-40B4-BE49-F238E27FC236}">
                <a16:creationId xmlns:a16="http://schemas.microsoft.com/office/drawing/2014/main" id="{9B465FBB-11C2-406A-BC56-58568CD62373}"/>
              </a:ext>
            </a:extLst>
          </p:cNvPr>
          <p:cNvSpPr>
            <a:spLocks/>
          </p:cNvSpPr>
          <p:nvPr/>
        </p:nvSpPr>
        <p:spPr>
          <a:xfrm rot="16200000">
            <a:off x="5282174" y="322554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7" name="big RED 2 Oval 27">
            <a:extLst>
              <a:ext uri="{FF2B5EF4-FFF2-40B4-BE49-F238E27FC236}">
                <a16:creationId xmlns:a16="http://schemas.microsoft.com/office/drawing/2014/main" id="{931D286A-0637-4A7A-9CC5-2C5486D697CF}"/>
              </a:ext>
            </a:extLst>
          </p:cNvPr>
          <p:cNvSpPr>
            <a:spLocks noChangeAspect="1"/>
          </p:cNvSpPr>
          <p:nvPr/>
        </p:nvSpPr>
        <p:spPr>
          <a:xfrm>
            <a:off x="4942731" y="319954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8" name="big YELLOW 2 Oval 28">
            <a:extLst>
              <a:ext uri="{FF2B5EF4-FFF2-40B4-BE49-F238E27FC236}">
                <a16:creationId xmlns:a16="http://schemas.microsoft.com/office/drawing/2014/main" id="{9405D1E6-1C24-455A-BC99-1DE29FD95CD8}"/>
              </a:ext>
            </a:extLst>
          </p:cNvPr>
          <p:cNvSpPr>
            <a:spLocks noChangeAspect="1"/>
          </p:cNvSpPr>
          <p:nvPr/>
        </p:nvSpPr>
        <p:spPr>
          <a:xfrm>
            <a:off x="4942731" y="319954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9" name="big GREEN 2 Oval 29">
            <a:extLst>
              <a:ext uri="{FF2B5EF4-FFF2-40B4-BE49-F238E27FC236}">
                <a16:creationId xmlns:a16="http://schemas.microsoft.com/office/drawing/2014/main" id="{2E79DF0F-3ADE-4464-B6BC-44AB7B314496}"/>
              </a:ext>
            </a:extLst>
          </p:cNvPr>
          <p:cNvSpPr>
            <a:spLocks noChangeAspect="1"/>
          </p:cNvSpPr>
          <p:nvPr/>
        </p:nvSpPr>
        <p:spPr>
          <a:xfrm>
            <a:off x="4942731" y="319954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0" name="big BLUE 2 Oval 30">
            <a:extLst>
              <a:ext uri="{FF2B5EF4-FFF2-40B4-BE49-F238E27FC236}">
                <a16:creationId xmlns:a16="http://schemas.microsoft.com/office/drawing/2014/main" id="{B3CD0FC2-8AC8-4A36-A6EE-4FAD13880FDA}"/>
              </a:ext>
            </a:extLst>
          </p:cNvPr>
          <p:cNvSpPr>
            <a:spLocks noChangeAspect="1"/>
          </p:cNvSpPr>
          <p:nvPr/>
        </p:nvSpPr>
        <p:spPr>
          <a:xfrm>
            <a:off x="4942731" y="319954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1" name="big ORANGE 2 Oval 31">
            <a:extLst>
              <a:ext uri="{FF2B5EF4-FFF2-40B4-BE49-F238E27FC236}">
                <a16:creationId xmlns:a16="http://schemas.microsoft.com/office/drawing/2014/main" id="{F29CB484-F7C2-49D1-9B6D-880B76C51926}"/>
              </a:ext>
            </a:extLst>
          </p:cNvPr>
          <p:cNvSpPr>
            <a:spLocks noChangeAspect="1"/>
          </p:cNvSpPr>
          <p:nvPr/>
        </p:nvSpPr>
        <p:spPr>
          <a:xfrm>
            <a:off x="4942731" y="319954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2" name="big PURPLE 2 Oval 32">
            <a:extLst>
              <a:ext uri="{FF2B5EF4-FFF2-40B4-BE49-F238E27FC236}">
                <a16:creationId xmlns:a16="http://schemas.microsoft.com/office/drawing/2014/main" id="{5614626F-03C4-483D-88F5-01C88CB97003}"/>
              </a:ext>
            </a:extLst>
          </p:cNvPr>
          <p:cNvSpPr>
            <a:spLocks noChangeAspect="1"/>
          </p:cNvSpPr>
          <p:nvPr/>
        </p:nvSpPr>
        <p:spPr>
          <a:xfrm>
            <a:off x="4942731" y="319954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3" name="small RED 3 Oval 21">
            <a:extLst>
              <a:ext uri="{FF2B5EF4-FFF2-40B4-BE49-F238E27FC236}">
                <a16:creationId xmlns:a16="http://schemas.microsoft.com/office/drawing/2014/main" id="{4CB73BA1-B993-4ED7-8749-114B9880E3A0}"/>
              </a:ext>
            </a:extLst>
          </p:cNvPr>
          <p:cNvSpPr>
            <a:spLocks/>
          </p:cNvSpPr>
          <p:nvPr/>
        </p:nvSpPr>
        <p:spPr>
          <a:xfrm rot="16200000">
            <a:off x="5060940" y="287182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4" name="small YELLOW 3 Oval 22">
            <a:extLst>
              <a:ext uri="{FF2B5EF4-FFF2-40B4-BE49-F238E27FC236}">
                <a16:creationId xmlns:a16="http://schemas.microsoft.com/office/drawing/2014/main" id="{0D4D6882-1A7B-475F-831B-DCDDE2890302}"/>
              </a:ext>
            </a:extLst>
          </p:cNvPr>
          <p:cNvSpPr>
            <a:spLocks/>
          </p:cNvSpPr>
          <p:nvPr/>
        </p:nvSpPr>
        <p:spPr>
          <a:xfrm rot="16200000">
            <a:off x="5060940" y="267165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5" name="small GREEN 3 Oval 23">
            <a:extLst>
              <a:ext uri="{FF2B5EF4-FFF2-40B4-BE49-F238E27FC236}">
                <a16:creationId xmlns:a16="http://schemas.microsoft.com/office/drawing/2014/main" id="{BD7FB968-EB97-4973-9BA3-9CD4DD9B3D2A}"/>
              </a:ext>
            </a:extLst>
          </p:cNvPr>
          <p:cNvSpPr>
            <a:spLocks/>
          </p:cNvSpPr>
          <p:nvPr/>
        </p:nvSpPr>
        <p:spPr>
          <a:xfrm rot="16200000">
            <a:off x="5060940" y="246306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small BLUE 3 Oval 24">
            <a:extLst>
              <a:ext uri="{FF2B5EF4-FFF2-40B4-BE49-F238E27FC236}">
                <a16:creationId xmlns:a16="http://schemas.microsoft.com/office/drawing/2014/main" id="{435EA446-F487-4BD6-B5A8-AA3DFC1810E2}"/>
              </a:ext>
            </a:extLst>
          </p:cNvPr>
          <p:cNvSpPr>
            <a:spLocks/>
          </p:cNvSpPr>
          <p:nvPr/>
        </p:nvSpPr>
        <p:spPr>
          <a:xfrm rot="16200000">
            <a:off x="5282174" y="287182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7" name="small ORANGE 3 Oval 25">
            <a:extLst>
              <a:ext uri="{FF2B5EF4-FFF2-40B4-BE49-F238E27FC236}">
                <a16:creationId xmlns:a16="http://schemas.microsoft.com/office/drawing/2014/main" id="{9D7F9752-090D-417C-BABA-0631C79BCF4A}"/>
              </a:ext>
            </a:extLst>
          </p:cNvPr>
          <p:cNvSpPr>
            <a:spLocks/>
          </p:cNvSpPr>
          <p:nvPr/>
        </p:nvSpPr>
        <p:spPr>
          <a:xfrm rot="16200000">
            <a:off x="5282174" y="267165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8" name="small PURPLE 3 Oval 26">
            <a:extLst>
              <a:ext uri="{FF2B5EF4-FFF2-40B4-BE49-F238E27FC236}">
                <a16:creationId xmlns:a16="http://schemas.microsoft.com/office/drawing/2014/main" id="{FFEA1512-EB29-4801-8816-74002AAF82D9}"/>
              </a:ext>
            </a:extLst>
          </p:cNvPr>
          <p:cNvSpPr>
            <a:spLocks/>
          </p:cNvSpPr>
          <p:nvPr/>
        </p:nvSpPr>
        <p:spPr>
          <a:xfrm rot="16200000">
            <a:off x="5282174" y="246306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9" name="big RED 3 Oval 27">
            <a:extLst>
              <a:ext uri="{FF2B5EF4-FFF2-40B4-BE49-F238E27FC236}">
                <a16:creationId xmlns:a16="http://schemas.microsoft.com/office/drawing/2014/main" id="{F5C400B7-95FD-46BB-8D3D-9CA261E31159}"/>
              </a:ext>
            </a:extLst>
          </p:cNvPr>
          <p:cNvSpPr>
            <a:spLocks noChangeAspect="1"/>
          </p:cNvSpPr>
          <p:nvPr/>
        </p:nvSpPr>
        <p:spPr>
          <a:xfrm>
            <a:off x="4937288" y="243446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0" name="big YELLOW 3 Oval 28">
            <a:extLst>
              <a:ext uri="{FF2B5EF4-FFF2-40B4-BE49-F238E27FC236}">
                <a16:creationId xmlns:a16="http://schemas.microsoft.com/office/drawing/2014/main" id="{3B2744C2-8258-4F60-BEA1-EB82F3836895}"/>
              </a:ext>
            </a:extLst>
          </p:cNvPr>
          <p:cNvSpPr>
            <a:spLocks noChangeAspect="1"/>
          </p:cNvSpPr>
          <p:nvPr/>
        </p:nvSpPr>
        <p:spPr>
          <a:xfrm>
            <a:off x="4937288" y="243446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1" name="big GREEN 3 Oval 29">
            <a:extLst>
              <a:ext uri="{FF2B5EF4-FFF2-40B4-BE49-F238E27FC236}">
                <a16:creationId xmlns:a16="http://schemas.microsoft.com/office/drawing/2014/main" id="{B85BD92C-0BF1-4A05-8A7F-A29352EBB7C7}"/>
              </a:ext>
            </a:extLst>
          </p:cNvPr>
          <p:cNvSpPr>
            <a:spLocks noChangeAspect="1"/>
          </p:cNvSpPr>
          <p:nvPr/>
        </p:nvSpPr>
        <p:spPr>
          <a:xfrm>
            <a:off x="4937288" y="243446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2" name="big BLUE 3 Oval 30">
            <a:extLst>
              <a:ext uri="{FF2B5EF4-FFF2-40B4-BE49-F238E27FC236}">
                <a16:creationId xmlns:a16="http://schemas.microsoft.com/office/drawing/2014/main" id="{10B89061-02CE-4C2C-910B-9FDA7D965DE9}"/>
              </a:ext>
            </a:extLst>
          </p:cNvPr>
          <p:cNvSpPr>
            <a:spLocks noChangeAspect="1"/>
          </p:cNvSpPr>
          <p:nvPr/>
        </p:nvSpPr>
        <p:spPr>
          <a:xfrm>
            <a:off x="4937288" y="243446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3" name="big ORANGE 3 Oval 31">
            <a:extLst>
              <a:ext uri="{FF2B5EF4-FFF2-40B4-BE49-F238E27FC236}">
                <a16:creationId xmlns:a16="http://schemas.microsoft.com/office/drawing/2014/main" id="{40990E6B-C6AE-48EC-89E0-06946A031969}"/>
              </a:ext>
            </a:extLst>
          </p:cNvPr>
          <p:cNvSpPr>
            <a:spLocks noChangeAspect="1"/>
          </p:cNvSpPr>
          <p:nvPr/>
        </p:nvSpPr>
        <p:spPr>
          <a:xfrm>
            <a:off x="4937288" y="243446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4" name="big PURPLE 3   Oval 32">
            <a:extLst>
              <a:ext uri="{FF2B5EF4-FFF2-40B4-BE49-F238E27FC236}">
                <a16:creationId xmlns:a16="http://schemas.microsoft.com/office/drawing/2014/main" id="{B45C1208-D4DC-4DD2-98FE-18B7F23DEB40}"/>
              </a:ext>
            </a:extLst>
          </p:cNvPr>
          <p:cNvSpPr>
            <a:spLocks noChangeAspect="1"/>
          </p:cNvSpPr>
          <p:nvPr/>
        </p:nvSpPr>
        <p:spPr>
          <a:xfrm>
            <a:off x="4937288" y="243446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5" name="small RED 4 Oval 21">
            <a:extLst>
              <a:ext uri="{FF2B5EF4-FFF2-40B4-BE49-F238E27FC236}">
                <a16:creationId xmlns:a16="http://schemas.microsoft.com/office/drawing/2014/main" id="{DBDD71F7-28AC-4381-9A38-AF2836E44935}"/>
              </a:ext>
            </a:extLst>
          </p:cNvPr>
          <p:cNvSpPr>
            <a:spLocks/>
          </p:cNvSpPr>
          <p:nvPr/>
        </p:nvSpPr>
        <p:spPr>
          <a:xfrm rot="16200000">
            <a:off x="5060940" y="210325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6" name="small YELLOW 4 Oval 22">
            <a:extLst>
              <a:ext uri="{FF2B5EF4-FFF2-40B4-BE49-F238E27FC236}">
                <a16:creationId xmlns:a16="http://schemas.microsoft.com/office/drawing/2014/main" id="{D23665B4-FABF-41AB-A0AC-CF7582691C03}"/>
              </a:ext>
            </a:extLst>
          </p:cNvPr>
          <p:cNvSpPr>
            <a:spLocks/>
          </p:cNvSpPr>
          <p:nvPr/>
        </p:nvSpPr>
        <p:spPr>
          <a:xfrm rot="16200000">
            <a:off x="5060940" y="190451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7" name="small GREEN 4 Oval 23">
            <a:extLst>
              <a:ext uri="{FF2B5EF4-FFF2-40B4-BE49-F238E27FC236}">
                <a16:creationId xmlns:a16="http://schemas.microsoft.com/office/drawing/2014/main" id="{B84F8386-2655-4C66-A875-60A8B7BC69A8}"/>
              </a:ext>
            </a:extLst>
          </p:cNvPr>
          <p:cNvSpPr>
            <a:spLocks/>
          </p:cNvSpPr>
          <p:nvPr/>
        </p:nvSpPr>
        <p:spPr>
          <a:xfrm rot="16200000">
            <a:off x="5060940" y="170829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8" name="small BLUE 4 Oval 24">
            <a:extLst>
              <a:ext uri="{FF2B5EF4-FFF2-40B4-BE49-F238E27FC236}">
                <a16:creationId xmlns:a16="http://schemas.microsoft.com/office/drawing/2014/main" id="{2919F4E3-FFDE-43FB-9B59-1F1A18175D03}"/>
              </a:ext>
            </a:extLst>
          </p:cNvPr>
          <p:cNvSpPr>
            <a:spLocks/>
          </p:cNvSpPr>
          <p:nvPr/>
        </p:nvSpPr>
        <p:spPr>
          <a:xfrm rot="16200000">
            <a:off x="5282174" y="210325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9" name="small ORANGE 4 Oval 25">
            <a:extLst>
              <a:ext uri="{FF2B5EF4-FFF2-40B4-BE49-F238E27FC236}">
                <a16:creationId xmlns:a16="http://schemas.microsoft.com/office/drawing/2014/main" id="{CBA0AB13-3B8B-4EE7-BCF7-B5E33D39AC4C}"/>
              </a:ext>
            </a:extLst>
          </p:cNvPr>
          <p:cNvSpPr>
            <a:spLocks/>
          </p:cNvSpPr>
          <p:nvPr/>
        </p:nvSpPr>
        <p:spPr>
          <a:xfrm rot="16200000">
            <a:off x="5282174" y="190451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0" name="small PURPLE 4 Oval 26">
            <a:extLst>
              <a:ext uri="{FF2B5EF4-FFF2-40B4-BE49-F238E27FC236}">
                <a16:creationId xmlns:a16="http://schemas.microsoft.com/office/drawing/2014/main" id="{AAF65D69-7839-4C15-B2E1-F271306EEEAC}"/>
              </a:ext>
            </a:extLst>
          </p:cNvPr>
          <p:cNvSpPr>
            <a:spLocks/>
          </p:cNvSpPr>
          <p:nvPr/>
        </p:nvSpPr>
        <p:spPr>
          <a:xfrm rot="16200000">
            <a:off x="5282174" y="170829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1" name="big RED 4 Oval 27">
            <a:extLst>
              <a:ext uri="{FF2B5EF4-FFF2-40B4-BE49-F238E27FC236}">
                <a16:creationId xmlns:a16="http://schemas.microsoft.com/office/drawing/2014/main" id="{BAE7AE9A-23FD-410C-B2EB-B22CF146142F}"/>
              </a:ext>
            </a:extLst>
          </p:cNvPr>
          <p:cNvSpPr>
            <a:spLocks noChangeAspect="1"/>
          </p:cNvSpPr>
          <p:nvPr/>
        </p:nvSpPr>
        <p:spPr>
          <a:xfrm>
            <a:off x="4942646" y="168826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2" name="big YELLOW 4 Oval 28">
            <a:extLst>
              <a:ext uri="{FF2B5EF4-FFF2-40B4-BE49-F238E27FC236}">
                <a16:creationId xmlns:a16="http://schemas.microsoft.com/office/drawing/2014/main" id="{7D032027-C16A-44D7-8CF1-BF18FC8E3F13}"/>
              </a:ext>
            </a:extLst>
          </p:cNvPr>
          <p:cNvSpPr>
            <a:spLocks noChangeAspect="1"/>
          </p:cNvSpPr>
          <p:nvPr/>
        </p:nvSpPr>
        <p:spPr>
          <a:xfrm>
            <a:off x="4942646" y="168826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3" name="big GREEN 4 Oval 29">
            <a:extLst>
              <a:ext uri="{FF2B5EF4-FFF2-40B4-BE49-F238E27FC236}">
                <a16:creationId xmlns:a16="http://schemas.microsoft.com/office/drawing/2014/main" id="{48927881-E431-46C5-8BFF-11FBB3D8E5B3}"/>
              </a:ext>
            </a:extLst>
          </p:cNvPr>
          <p:cNvSpPr>
            <a:spLocks noChangeAspect="1"/>
          </p:cNvSpPr>
          <p:nvPr/>
        </p:nvSpPr>
        <p:spPr>
          <a:xfrm>
            <a:off x="4942646" y="168826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4" name="big BLUE 4 Oval 30">
            <a:extLst>
              <a:ext uri="{FF2B5EF4-FFF2-40B4-BE49-F238E27FC236}">
                <a16:creationId xmlns:a16="http://schemas.microsoft.com/office/drawing/2014/main" id="{54003435-C049-4E21-949C-A42065E88376}"/>
              </a:ext>
            </a:extLst>
          </p:cNvPr>
          <p:cNvSpPr>
            <a:spLocks noChangeAspect="1"/>
          </p:cNvSpPr>
          <p:nvPr/>
        </p:nvSpPr>
        <p:spPr>
          <a:xfrm>
            <a:off x="4942646" y="168826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5" name="big ORANGE 4 Oval 31">
            <a:extLst>
              <a:ext uri="{FF2B5EF4-FFF2-40B4-BE49-F238E27FC236}">
                <a16:creationId xmlns:a16="http://schemas.microsoft.com/office/drawing/2014/main" id="{CDC76292-4132-4A99-A77F-14A1F8526A16}"/>
              </a:ext>
            </a:extLst>
          </p:cNvPr>
          <p:cNvSpPr>
            <a:spLocks noChangeAspect="1"/>
          </p:cNvSpPr>
          <p:nvPr/>
        </p:nvSpPr>
        <p:spPr>
          <a:xfrm>
            <a:off x="4942646" y="168826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6" name="big PURPLE 4 Oval 32">
            <a:extLst>
              <a:ext uri="{FF2B5EF4-FFF2-40B4-BE49-F238E27FC236}">
                <a16:creationId xmlns:a16="http://schemas.microsoft.com/office/drawing/2014/main" id="{A5BD6C02-35CE-469D-8E12-DFC12522C8C2}"/>
              </a:ext>
            </a:extLst>
          </p:cNvPr>
          <p:cNvSpPr>
            <a:spLocks noChangeAspect="1"/>
          </p:cNvSpPr>
          <p:nvPr/>
        </p:nvSpPr>
        <p:spPr>
          <a:xfrm>
            <a:off x="4942646" y="168826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7" name="small RED 1 Oval 21">
            <a:extLst>
              <a:ext uri="{FF2B5EF4-FFF2-40B4-BE49-F238E27FC236}">
                <a16:creationId xmlns:a16="http://schemas.microsoft.com/office/drawing/2014/main" id="{EBBCFC27-5769-4BF1-92EA-07AE36350A14}"/>
              </a:ext>
            </a:extLst>
          </p:cNvPr>
          <p:cNvSpPr>
            <a:spLocks/>
          </p:cNvSpPr>
          <p:nvPr/>
        </p:nvSpPr>
        <p:spPr>
          <a:xfrm rot="16200000">
            <a:off x="5808064" y="438172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8" name="small YELLOW 1 Oval 22">
            <a:extLst>
              <a:ext uri="{FF2B5EF4-FFF2-40B4-BE49-F238E27FC236}">
                <a16:creationId xmlns:a16="http://schemas.microsoft.com/office/drawing/2014/main" id="{057E60BD-5545-4402-A89B-0BF119F260F6}"/>
              </a:ext>
            </a:extLst>
          </p:cNvPr>
          <p:cNvSpPr>
            <a:spLocks/>
          </p:cNvSpPr>
          <p:nvPr/>
        </p:nvSpPr>
        <p:spPr>
          <a:xfrm rot="16200000">
            <a:off x="5808064" y="417753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9" name="small GREEN 1 Oval 23">
            <a:extLst>
              <a:ext uri="{FF2B5EF4-FFF2-40B4-BE49-F238E27FC236}">
                <a16:creationId xmlns:a16="http://schemas.microsoft.com/office/drawing/2014/main" id="{C6D74622-899F-4CF7-AA99-DA8E128A495D}"/>
              </a:ext>
            </a:extLst>
          </p:cNvPr>
          <p:cNvSpPr>
            <a:spLocks/>
          </p:cNvSpPr>
          <p:nvPr/>
        </p:nvSpPr>
        <p:spPr>
          <a:xfrm rot="16200000">
            <a:off x="5808064" y="397697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0" name="small BLUE 1 Oval 24">
            <a:extLst>
              <a:ext uri="{FF2B5EF4-FFF2-40B4-BE49-F238E27FC236}">
                <a16:creationId xmlns:a16="http://schemas.microsoft.com/office/drawing/2014/main" id="{928386E0-A9F8-4887-BD91-37D1E1F2A436}"/>
              </a:ext>
            </a:extLst>
          </p:cNvPr>
          <p:cNvSpPr>
            <a:spLocks/>
          </p:cNvSpPr>
          <p:nvPr/>
        </p:nvSpPr>
        <p:spPr>
          <a:xfrm rot="16200000">
            <a:off x="6029298" y="438172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1" name="small ORANGE 1 Oval 25">
            <a:extLst>
              <a:ext uri="{FF2B5EF4-FFF2-40B4-BE49-F238E27FC236}">
                <a16:creationId xmlns:a16="http://schemas.microsoft.com/office/drawing/2014/main" id="{29B587A9-3DE7-4303-A2A0-CE3A82CF5694}"/>
              </a:ext>
            </a:extLst>
          </p:cNvPr>
          <p:cNvSpPr>
            <a:spLocks/>
          </p:cNvSpPr>
          <p:nvPr/>
        </p:nvSpPr>
        <p:spPr>
          <a:xfrm rot="16200000">
            <a:off x="6029298" y="417753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2" name="small PURPLE 1 Oval 26">
            <a:extLst>
              <a:ext uri="{FF2B5EF4-FFF2-40B4-BE49-F238E27FC236}">
                <a16:creationId xmlns:a16="http://schemas.microsoft.com/office/drawing/2014/main" id="{13CFEF25-6AA5-4DED-A786-7EAE6461BAAD}"/>
              </a:ext>
            </a:extLst>
          </p:cNvPr>
          <p:cNvSpPr>
            <a:spLocks/>
          </p:cNvSpPr>
          <p:nvPr/>
        </p:nvSpPr>
        <p:spPr>
          <a:xfrm rot="16200000">
            <a:off x="6029298" y="397697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3" name="big RED 1 Oval 27">
            <a:extLst>
              <a:ext uri="{FF2B5EF4-FFF2-40B4-BE49-F238E27FC236}">
                <a16:creationId xmlns:a16="http://schemas.microsoft.com/office/drawing/2014/main" id="{A56E09B0-AED0-4466-B4A7-D0762B87083D}"/>
              </a:ext>
            </a:extLst>
          </p:cNvPr>
          <p:cNvSpPr>
            <a:spLocks noChangeAspect="1"/>
          </p:cNvSpPr>
          <p:nvPr/>
        </p:nvSpPr>
        <p:spPr>
          <a:xfrm>
            <a:off x="5684412" y="395845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4" name="big YELLOW 1 Oval 28">
            <a:extLst>
              <a:ext uri="{FF2B5EF4-FFF2-40B4-BE49-F238E27FC236}">
                <a16:creationId xmlns:a16="http://schemas.microsoft.com/office/drawing/2014/main" id="{9B853BEC-1DEF-4251-825B-965F5A6CC722}"/>
              </a:ext>
            </a:extLst>
          </p:cNvPr>
          <p:cNvSpPr>
            <a:spLocks noChangeAspect="1"/>
          </p:cNvSpPr>
          <p:nvPr/>
        </p:nvSpPr>
        <p:spPr>
          <a:xfrm>
            <a:off x="5684412" y="395845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5" name="big GREEN 1 Oval 29">
            <a:extLst>
              <a:ext uri="{FF2B5EF4-FFF2-40B4-BE49-F238E27FC236}">
                <a16:creationId xmlns:a16="http://schemas.microsoft.com/office/drawing/2014/main" id="{0E142C6C-A72F-4AE0-85D7-4E07D6E8D629}"/>
              </a:ext>
            </a:extLst>
          </p:cNvPr>
          <p:cNvSpPr>
            <a:spLocks noChangeAspect="1"/>
          </p:cNvSpPr>
          <p:nvPr/>
        </p:nvSpPr>
        <p:spPr>
          <a:xfrm>
            <a:off x="5684412" y="395845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6" name="big BLUE1 Oval 30">
            <a:extLst>
              <a:ext uri="{FF2B5EF4-FFF2-40B4-BE49-F238E27FC236}">
                <a16:creationId xmlns:a16="http://schemas.microsoft.com/office/drawing/2014/main" id="{EBF86A34-6B77-4612-9711-28F5C5705CF5}"/>
              </a:ext>
            </a:extLst>
          </p:cNvPr>
          <p:cNvSpPr>
            <a:spLocks noChangeAspect="1"/>
          </p:cNvSpPr>
          <p:nvPr/>
        </p:nvSpPr>
        <p:spPr>
          <a:xfrm>
            <a:off x="5684412" y="395845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7" name="big ORANGE 1 Oval 31">
            <a:extLst>
              <a:ext uri="{FF2B5EF4-FFF2-40B4-BE49-F238E27FC236}">
                <a16:creationId xmlns:a16="http://schemas.microsoft.com/office/drawing/2014/main" id="{78050010-CB66-4445-BDBA-2C068A8B3203}"/>
              </a:ext>
            </a:extLst>
          </p:cNvPr>
          <p:cNvSpPr>
            <a:spLocks noChangeAspect="1"/>
          </p:cNvSpPr>
          <p:nvPr/>
        </p:nvSpPr>
        <p:spPr>
          <a:xfrm>
            <a:off x="5684412" y="395845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8" name="big PURPLE 1  Oval 32">
            <a:extLst>
              <a:ext uri="{FF2B5EF4-FFF2-40B4-BE49-F238E27FC236}">
                <a16:creationId xmlns:a16="http://schemas.microsoft.com/office/drawing/2014/main" id="{0B57D3C2-DE61-4F94-81EE-E84503A1887F}"/>
              </a:ext>
            </a:extLst>
          </p:cNvPr>
          <p:cNvSpPr>
            <a:spLocks noChangeAspect="1"/>
          </p:cNvSpPr>
          <p:nvPr/>
        </p:nvSpPr>
        <p:spPr>
          <a:xfrm>
            <a:off x="5684412" y="395845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9" name="white 4  Oval 38">
            <a:extLst>
              <a:ext uri="{FF2B5EF4-FFF2-40B4-BE49-F238E27FC236}">
                <a16:creationId xmlns:a16="http://schemas.microsoft.com/office/drawing/2014/main" id="{40865D3F-1B57-4D0B-ABD1-6C1CB9014DD0}"/>
              </a:ext>
            </a:extLst>
          </p:cNvPr>
          <p:cNvSpPr/>
          <p:nvPr/>
        </p:nvSpPr>
        <p:spPr>
          <a:xfrm>
            <a:off x="5709312"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0" name="white 3 Oval 39">
            <a:extLst>
              <a:ext uri="{FF2B5EF4-FFF2-40B4-BE49-F238E27FC236}">
                <a16:creationId xmlns:a16="http://schemas.microsoft.com/office/drawing/2014/main" id="{778DA06D-04F7-4B12-ADB2-76D9F00522A6}"/>
              </a:ext>
            </a:extLst>
          </p:cNvPr>
          <p:cNvSpPr/>
          <p:nvPr/>
        </p:nvSpPr>
        <p:spPr>
          <a:xfrm>
            <a:off x="5697777"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1" name="white 2 Oval 40">
            <a:extLst>
              <a:ext uri="{FF2B5EF4-FFF2-40B4-BE49-F238E27FC236}">
                <a16:creationId xmlns:a16="http://schemas.microsoft.com/office/drawing/2014/main" id="{2C6A70C0-7B9B-43F6-8F7A-C37C24454F88}"/>
              </a:ext>
            </a:extLst>
          </p:cNvPr>
          <p:cNvSpPr/>
          <p:nvPr/>
        </p:nvSpPr>
        <p:spPr>
          <a:xfrm>
            <a:off x="6009704"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2" name="white 1  Oval 41">
            <a:extLst>
              <a:ext uri="{FF2B5EF4-FFF2-40B4-BE49-F238E27FC236}">
                <a16:creationId xmlns:a16="http://schemas.microsoft.com/office/drawing/2014/main" id="{AC78C8C6-B7C8-4F66-AF32-16D4E2326FA4}"/>
              </a:ext>
            </a:extLst>
          </p:cNvPr>
          <p:cNvSpPr/>
          <p:nvPr/>
        </p:nvSpPr>
        <p:spPr>
          <a:xfrm>
            <a:off x="6019632"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3" name="black 2 green Oval 42">
            <a:extLst>
              <a:ext uri="{FF2B5EF4-FFF2-40B4-BE49-F238E27FC236}">
                <a16:creationId xmlns:a16="http://schemas.microsoft.com/office/drawing/2014/main" id="{91014F50-773D-4A46-A7B1-9D3630C3589C}"/>
              </a:ext>
            </a:extLst>
          </p:cNvPr>
          <p:cNvSpPr/>
          <p:nvPr/>
        </p:nvSpPr>
        <p:spPr>
          <a:xfrm>
            <a:off x="6009704"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4" name="black 1 purple Oval 43">
            <a:extLst>
              <a:ext uri="{FF2B5EF4-FFF2-40B4-BE49-F238E27FC236}">
                <a16:creationId xmlns:a16="http://schemas.microsoft.com/office/drawing/2014/main" id="{20D84300-DDD6-424F-9487-53E1F4A4252E}"/>
              </a:ext>
            </a:extLst>
          </p:cNvPr>
          <p:cNvSpPr/>
          <p:nvPr/>
        </p:nvSpPr>
        <p:spPr>
          <a:xfrm>
            <a:off x="6019632"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5" name="black 3 yellow Oval 44">
            <a:extLst>
              <a:ext uri="{FF2B5EF4-FFF2-40B4-BE49-F238E27FC236}">
                <a16:creationId xmlns:a16="http://schemas.microsoft.com/office/drawing/2014/main" id="{DD3F2D76-E680-44DC-91A5-CA5B7A25082B}"/>
              </a:ext>
            </a:extLst>
          </p:cNvPr>
          <p:cNvSpPr/>
          <p:nvPr/>
        </p:nvSpPr>
        <p:spPr>
          <a:xfrm>
            <a:off x="5697777"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6" name="black 4 red Oval 45">
            <a:extLst>
              <a:ext uri="{FF2B5EF4-FFF2-40B4-BE49-F238E27FC236}">
                <a16:creationId xmlns:a16="http://schemas.microsoft.com/office/drawing/2014/main" id="{C88C1F93-031E-4E78-B94F-F480BC16BF2E}"/>
              </a:ext>
            </a:extLst>
          </p:cNvPr>
          <p:cNvSpPr/>
          <p:nvPr/>
        </p:nvSpPr>
        <p:spPr>
          <a:xfrm>
            <a:off x="5709312"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7" name="cover 4 Rectangle 54">
            <a:extLst>
              <a:ext uri="{FF2B5EF4-FFF2-40B4-BE49-F238E27FC236}">
                <a16:creationId xmlns:a16="http://schemas.microsoft.com/office/drawing/2014/main" id="{9904CF06-39B5-44B9-87F6-5B5633075EE1}"/>
              </a:ext>
            </a:extLst>
          </p:cNvPr>
          <p:cNvSpPr/>
          <p:nvPr/>
        </p:nvSpPr>
        <p:spPr>
          <a:xfrm>
            <a:off x="5643732" y="4714312"/>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8" name="cover 3 Rectangle 55">
            <a:extLst>
              <a:ext uri="{FF2B5EF4-FFF2-40B4-BE49-F238E27FC236}">
                <a16:creationId xmlns:a16="http://schemas.microsoft.com/office/drawing/2014/main" id="{5464E287-14E7-49AB-A159-F639BEF9061E}"/>
              </a:ext>
            </a:extLst>
          </p:cNvPr>
          <p:cNvSpPr/>
          <p:nvPr/>
        </p:nvSpPr>
        <p:spPr>
          <a:xfrm>
            <a:off x="5643732" y="4714312"/>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cover 1 Rectangle 57">
            <a:extLst>
              <a:ext uri="{FF2B5EF4-FFF2-40B4-BE49-F238E27FC236}">
                <a16:creationId xmlns:a16="http://schemas.microsoft.com/office/drawing/2014/main" id="{B205A631-F514-425D-AA05-0A5389EBE03F}"/>
              </a:ext>
            </a:extLst>
          </p:cNvPr>
          <p:cNvSpPr/>
          <p:nvPr/>
        </p:nvSpPr>
        <p:spPr>
          <a:xfrm>
            <a:off x="5643732" y="4714312"/>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0" name="cover 2 Rectangle 56">
            <a:extLst>
              <a:ext uri="{FF2B5EF4-FFF2-40B4-BE49-F238E27FC236}">
                <a16:creationId xmlns:a16="http://schemas.microsoft.com/office/drawing/2014/main" id="{08A025B2-3310-4E44-AE0B-39E9FDF90A2D}"/>
              </a:ext>
            </a:extLst>
          </p:cNvPr>
          <p:cNvSpPr/>
          <p:nvPr/>
        </p:nvSpPr>
        <p:spPr>
          <a:xfrm>
            <a:off x="5643732" y="4714312"/>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1" name="small RED 2 Oval 21">
            <a:extLst>
              <a:ext uri="{FF2B5EF4-FFF2-40B4-BE49-F238E27FC236}">
                <a16:creationId xmlns:a16="http://schemas.microsoft.com/office/drawing/2014/main" id="{E0FFF527-1807-4F16-A6E1-A4A7EBF46850}"/>
              </a:ext>
            </a:extLst>
          </p:cNvPr>
          <p:cNvSpPr>
            <a:spLocks/>
          </p:cNvSpPr>
          <p:nvPr/>
        </p:nvSpPr>
        <p:spPr>
          <a:xfrm rot="16200000">
            <a:off x="5808064" y="3615233"/>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2" name="small YELLOW 2 Oval 22">
            <a:extLst>
              <a:ext uri="{FF2B5EF4-FFF2-40B4-BE49-F238E27FC236}">
                <a16:creationId xmlns:a16="http://schemas.microsoft.com/office/drawing/2014/main" id="{55E2A313-AD98-4503-9A6C-4EFE8E12585C}"/>
              </a:ext>
            </a:extLst>
          </p:cNvPr>
          <p:cNvSpPr>
            <a:spLocks/>
          </p:cNvSpPr>
          <p:nvPr/>
        </p:nvSpPr>
        <p:spPr>
          <a:xfrm rot="16200000">
            <a:off x="5808064" y="3421511"/>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3" name="small GREEN 2 Oval 23">
            <a:extLst>
              <a:ext uri="{FF2B5EF4-FFF2-40B4-BE49-F238E27FC236}">
                <a16:creationId xmlns:a16="http://schemas.microsoft.com/office/drawing/2014/main" id="{40FB0725-0830-4308-9CCB-856D96F28417}"/>
              </a:ext>
            </a:extLst>
          </p:cNvPr>
          <p:cNvSpPr>
            <a:spLocks/>
          </p:cNvSpPr>
          <p:nvPr/>
        </p:nvSpPr>
        <p:spPr>
          <a:xfrm rot="16200000">
            <a:off x="5808064" y="321937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4" name="small BLUE 2 Oval 24">
            <a:extLst>
              <a:ext uri="{FF2B5EF4-FFF2-40B4-BE49-F238E27FC236}">
                <a16:creationId xmlns:a16="http://schemas.microsoft.com/office/drawing/2014/main" id="{434D302C-0FF2-46E0-9EBA-08DD40ED3D61}"/>
              </a:ext>
            </a:extLst>
          </p:cNvPr>
          <p:cNvSpPr>
            <a:spLocks/>
          </p:cNvSpPr>
          <p:nvPr/>
        </p:nvSpPr>
        <p:spPr>
          <a:xfrm rot="16200000">
            <a:off x="6029298" y="3615233"/>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5" name="small ORANGE 2 Oval 25">
            <a:extLst>
              <a:ext uri="{FF2B5EF4-FFF2-40B4-BE49-F238E27FC236}">
                <a16:creationId xmlns:a16="http://schemas.microsoft.com/office/drawing/2014/main" id="{3408B673-441E-4984-8831-FF6B4BA19C9B}"/>
              </a:ext>
            </a:extLst>
          </p:cNvPr>
          <p:cNvSpPr>
            <a:spLocks/>
          </p:cNvSpPr>
          <p:nvPr/>
        </p:nvSpPr>
        <p:spPr>
          <a:xfrm rot="16200000">
            <a:off x="6029298" y="3421511"/>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6" name="small PURPLE 2 Oval 26">
            <a:extLst>
              <a:ext uri="{FF2B5EF4-FFF2-40B4-BE49-F238E27FC236}">
                <a16:creationId xmlns:a16="http://schemas.microsoft.com/office/drawing/2014/main" id="{EB60E50B-5D7E-40CE-B3FC-5D1B82B6DB41}"/>
              </a:ext>
            </a:extLst>
          </p:cNvPr>
          <p:cNvSpPr>
            <a:spLocks/>
          </p:cNvSpPr>
          <p:nvPr/>
        </p:nvSpPr>
        <p:spPr>
          <a:xfrm rot="16200000">
            <a:off x="6029298" y="321937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7" name="big RED 2 Oval 27">
            <a:extLst>
              <a:ext uri="{FF2B5EF4-FFF2-40B4-BE49-F238E27FC236}">
                <a16:creationId xmlns:a16="http://schemas.microsoft.com/office/drawing/2014/main" id="{8BA142BE-206A-4DA8-BD4D-641F0E60CCA3}"/>
              </a:ext>
            </a:extLst>
          </p:cNvPr>
          <p:cNvSpPr>
            <a:spLocks noChangeAspect="1"/>
          </p:cNvSpPr>
          <p:nvPr/>
        </p:nvSpPr>
        <p:spPr>
          <a:xfrm>
            <a:off x="5689855" y="319337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8" name="big YELLOW 2 Oval 28">
            <a:extLst>
              <a:ext uri="{FF2B5EF4-FFF2-40B4-BE49-F238E27FC236}">
                <a16:creationId xmlns:a16="http://schemas.microsoft.com/office/drawing/2014/main" id="{2D58E0ED-E1E7-458B-88FF-9952C94C8A94}"/>
              </a:ext>
            </a:extLst>
          </p:cNvPr>
          <p:cNvSpPr>
            <a:spLocks noChangeAspect="1"/>
          </p:cNvSpPr>
          <p:nvPr/>
        </p:nvSpPr>
        <p:spPr>
          <a:xfrm>
            <a:off x="5689855" y="319337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9" name="big GREEN 2 Oval 29">
            <a:extLst>
              <a:ext uri="{FF2B5EF4-FFF2-40B4-BE49-F238E27FC236}">
                <a16:creationId xmlns:a16="http://schemas.microsoft.com/office/drawing/2014/main" id="{EF3645DF-E9F6-4140-8CD8-AD753857AAF7}"/>
              </a:ext>
            </a:extLst>
          </p:cNvPr>
          <p:cNvSpPr>
            <a:spLocks noChangeAspect="1"/>
          </p:cNvSpPr>
          <p:nvPr/>
        </p:nvSpPr>
        <p:spPr>
          <a:xfrm>
            <a:off x="5689855" y="319337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0" name="big BLUE 2 Oval 30">
            <a:extLst>
              <a:ext uri="{FF2B5EF4-FFF2-40B4-BE49-F238E27FC236}">
                <a16:creationId xmlns:a16="http://schemas.microsoft.com/office/drawing/2014/main" id="{7B8C3696-98B3-40D3-8320-F2ED0411BA15}"/>
              </a:ext>
            </a:extLst>
          </p:cNvPr>
          <p:cNvSpPr>
            <a:spLocks noChangeAspect="1"/>
          </p:cNvSpPr>
          <p:nvPr/>
        </p:nvSpPr>
        <p:spPr>
          <a:xfrm>
            <a:off x="5689855" y="319337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1" name="big ORANGE 2 Oval 31">
            <a:extLst>
              <a:ext uri="{FF2B5EF4-FFF2-40B4-BE49-F238E27FC236}">
                <a16:creationId xmlns:a16="http://schemas.microsoft.com/office/drawing/2014/main" id="{D6297930-E651-47A5-99AD-86FE96C7DEF3}"/>
              </a:ext>
            </a:extLst>
          </p:cNvPr>
          <p:cNvSpPr>
            <a:spLocks noChangeAspect="1"/>
          </p:cNvSpPr>
          <p:nvPr/>
        </p:nvSpPr>
        <p:spPr>
          <a:xfrm>
            <a:off x="5689855" y="319337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big PURPLE 2 Oval 32">
            <a:extLst>
              <a:ext uri="{FF2B5EF4-FFF2-40B4-BE49-F238E27FC236}">
                <a16:creationId xmlns:a16="http://schemas.microsoft.com/office/drawing/2014/main" id="{716715AA-C500-4566-B6C9-FE1E37346EB5}"/>
              </a:ext>
            </a:extLst>
          </p:cNvPr>
          <p:cNvSpPr>
            <a:spLocks noChangeAspect="1"/>
          </p:cNvSpPr>
          <p:nvPr/>
        </p:nvSpPr>
        <p:spPr>
          <a:xfrm>
            <a:off x="5689855" y="319337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small RED 3 Oval 21">
            <a:extLst>
              <a:ext uri="{FF2B5EF4-FFF2-40B4-BE49-F238E27FC236}">
                <a16:creationId xmlns:a16="http://schemas.microsoft.com/office/drawing/2014/main" id="{EE4D4C68-91CC-4843-B600-F0179AF7941F}"/>
              </a:ext>
            </a:extLst>
          </p:cNvPr>
          <p:cNvSpPr>
            <a:spLocks/>
          </p:cNvSpPr>
          <p:nvPr/>
        </p:nvSpPr>
        <p:spPr>
          <a:xfrm rot="16200000">
            <a:off x="5808064" y="286565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4" name="small YELLOW 3 Oval 22">
            <a:extLst>
              <a:ext uri="{FF2B5EF4-FFF2-40B4-BE49-F238E27FC236}">
                <a16:creationId xmlns:a16="http://schemas.microsoft.com/office/drawing/2014/main" id="{6020555F-5C9D-465C-8B34-E1343920F6A0}"/>
              </a:ext>
            </a:extLst>
          </p:cNvPr>
          <p:cNvSpPr>
            <a:spLocks/>
          </p:cNvSpPr>
          <p:nvPr/>
        </p:nvSpPr>
        <p:spPr>
          <a:xfrm rot="16200000">
            <a:off x="5808064" y="26654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5" name="small GREEN 3 Oval 23">
            <a:extLst>
              <a:ext uri="{FF2B5EF4-FFF2-40B4-BE49-F238E27FC236}">
                <a16:creationId xmlns:a16="http://schemas.microsoft.com/office/drawing/2014/main" id="{A0FD15FA-6991-4219-BD07-8D6BF84DEBD5}"/>
              </a:ext>
            </a:extLst>
          </p:cNvPr>
          <p:cNvSpPr>
            <a:spLocks/>
          </p:cNvSpPr>
          <p:nvPr/>
        </p:nvSpPr>
        <p:spPr>
          <a:xfrm rot="16200000">
            <a:off x="5808064" y="245689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6" name="small BLUE 3 Oval 24">
            <a:extLst>
              <a:ext uri="{FF2B5EF4-FFF2-40B4-BE49-F238E27FC236}">
                <a16:creationId xmlns:a16="http://schemas.microsoft.com/office/drawing/2014/main" id="{44181272-460D-4CD4-8FA7-41CA0DCE74F6}"/>
              </a:ext>
            </a:extLst>
          </p:cNvPr>
          <p:cNvSpPr>
            <a:spLocks/>
          </p:cNvSpPr>
          <p:nvPr/>
        </p:nvSpPr>
        <p:spPr>
          <a:xfrm rot="16200000">
            <a:off x="6029298" y="286565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7" name="small ORANGE 3 Oval 25">
            <a:extLst>
              <a:ext uri="{FF2B5EF4-FFF2-40B4-BE49-F238E27FC236}">
                <a16:creationId xmlns:a16="http://schemas.microsoft.com/office/drawing/2014/main" id="{64F3002E-B13E-4650-BF7F-C7F2D034F864}"/>
              </a:ext>
            </a:extLst>
          </p:cNvPr>
          <p:cNvSpPr>
            <a:spLocks/>
          </p:cNvSpPr>
          <p:nvPr/>
        </p:nvSpPr>
        <p:spPr>
          <a:xfrm rot="16200000">
            <a:off x="6029298" y="26654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8" name="small PURPLE 3 Oval 26">
            <a:extLst>
              <a:ext uri="{FF2B5EF4-FFF2-40B4-BE49-F238E27FC236}">
                <a16:creationId xmlns:a16="http://schemas.microsoft.com/office/drawing/2014/main" id="{B8603565-9379-4D7D-BCD7-DE56B207AD79}"/>
              </a:ext>
            </a:extLst>
          </p:cNvPr>
          <p:cNvSpPr>
            <a:spLocks/>
          </p:cNvSpPr>
          <p:nvPr/>
        </p:nvSpPr>
        <p:spPr>
          <a:xfrm rot="16200000">
            <a:off x="6029298" y="245689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9" name="big RED 3 Oval 27">
            <a:extLst>
              <a:ext uri="{FF2B5EF4-FFF2-40B4-BE49-F238E27FC236}">
                <a16:creationId xmlns:a16="http://schemas.microsoft.com/office/drawing/2014/main" id="{A53727FE-1635-4E96-A8BB-6B87D3E8657B}"/>
              </a:ext>
            </a:extLst>
          </p:cNvPr>
          <p:cNvSpPr>
            <a:spLocks noChangeAspect="1"/>
          </p:cNvSpPr>
          <p:nvPr/>
        </p:nvSpPr>
        <p:spPr>
          <a:xfrm>
            <a:off x="5684412" y="242829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0" name="big YELLOW 3 Oval 28">
            <a:extLst>
              <a:ext uri="{FF2B5EF4-FFF2-40B4-BE49-F238E27FC236}">
                <a16:creationId xmlns:a16="http://schemas.microsoft.com/office/drawing/2014/main" id="{76618801-8B1B-4E50-A135-67AD1A3D7D9A}"/>
              </a:ext>
            </a:extLst>
          </p:cNvPr>
          <p:cNvSpPr>
            <a:spLocks noChangeAspect="1"/>
          </p:cNvSpPr>
          <p:nvPr/>
        </p:nvSpPr>
        <p:spPr>
          <a:xfrm>
            <a:off x="5684412" y="242829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1" name="big GREEN 3 Oval 29">
            <a:extLst>
              <a:ext uri="{FF2B5EF4-FFF2-40B4-BE49-F238E27FC236}">
                <a16:creationId xmlns:a16="http://schemas.microsoft.com/office/drawing/2014/main" id="{7568BEC8-B5E6-448F-A227-5338DD2C0973}"/>
              </a:ext>
            </a:extLst>
          </p:cNvPr>
          <p:cNvSpPr>
            <a:spLocks noChangeAspect="1"/>
          </p:cNvSpPr>
          <p:nvPr/>
        </p:nvSpPr>
        <p:spPr>
          <a:xfrm>
            <a:off x="5684412" y="242829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2" name="big BLUE 3 Oval 30">
            <a:extLst>
              <a:ext uri="{FF2B5EF4-FFF2-40B4-BE49-F238E27FC236}">
                <a16:creationId xmlns:a16="http://schemas.microsoft.com/office/drawing/2014/main" id="{5946D755-A0DC-43D2-A859-E67C1238F730}"/>
              </a:ext>
            </a:extLst>
          </p:cNvPr>
          <p:cNvSpPr>
            <a:spLocks noChangeAspect="1"/>
          </p:cNvSpPr>
          <p:nvPr/>
        </p:nvSpPr>
        <p:spPr>
          <a:xfrm>
            <a:off x="5684412" y="242829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3" name="big ORANGE 3 Oval 31">
            <a:extLst>
              <a:ext uri="{FF2B5EF4-FFF2-40B4-BE49-F238E27FC236}">
                <a16:creationId xmlns:a16="http://schemas.microsoft.com/office/drawing/2014/main" id="{103C5478-BCC2-4171-A127-4374B08AFEDB}"/>
              </a:ext>
            </a:extLst>
          </p:cNvPr>
          <p:cNvSpPr>
            <a:spLocks noChangeAspect="1"/>
          </p:cNvSpPr>
          <p:nvPr/>
        </p:nvSpPr>
        <p:spPr>
          <a:xfrm>
            <a:off x="5684412" y="242829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4" name="big PURPLE 3   Oval 32">
            <a:extLst>
              <a:ext uri="{FF2B5EF4-FFF2-40B4-BE49-F238E27FC236}">
                <a16:creationId xmlns:a16="http://schemas.microsoft.com/office/drawing/2014/main" id="{E214CFBD-26D9-4C0C-96BD-2CB63A87B892}"/>
              </a:ext>
            </a:extLst>
          </p:cNvPr>
          <p:cNvSpPr>
            <a:spLocks noChangeAspect="1"/>
          </p:cNvSpPr>
          <p:nvPr/>
        </p:nvSpPr>
        <p:spPr>
          <a:xfrm>
            <a:off x="5684412" y="242829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small RED 4 Oval 21">
            <a:extLst>
              <a:ext uri="{FF2B5EF4-FFF2-40B4-BE49-F238E27FC236}">
                <a16:creationId xmlns:a16="http://schemas.microsoft.com/office/drawing/2014/main" id="{C911524B-0041-4BFF-A519-3ABFB6D2E8C1}"/>
              </a:ext>
            </a:extLst>
          </p:cNvPr>
          <p:cNvSpPr>
            <a:spLocks/>
          </p:cNvSpPr>
          <p:nvPr/>
        </p:nvSpPr>
        <p:spPr>
          <a:xfrm rot="16200000">
            <a:off x="5808064" y="209708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6" name="small YELLOW 4 Oval 22">
            <a:extLst>
              <a:ext uri="{FF2B5EF4-FFF2-40B4-BE49-F238E27FC236}">
                <a16:creationId xmlns:a16="http://schemas.microsoft.com/office/drawing/2014/main" id="{41680F6B-2037-4667-BC43-81FEF63E44F5}"/>
              </a:ext>
            </a:extLst>
          </p:cNvPr>
          <p:cNvSpPr>
            <a:spLocks/>
          </p:cNvSpPr>
          <p:nvPr/>
        </p:nvSpPr>
        <p:spPr>
          <a:xfrm rot="16200000">
            <a:off x="5808064" y="189834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7" name="small GREEN 4 Oval 23">
            <a:extLst>
              <a:ext uri="{FF2B5EF4-FFF2-40B4-BE49-F238E27FC236}">
                <a16:creationId xmlns:a16="http://schemas.microsoft.com/office/drawing/2014/main" id="{86EC53CA-32F5-4A23-A97B-BC92982BFE28}"/>
              </a:ext>
            </a:extLst>
          </p:cNvPr>
          <p:cNvSpPr>
            <a:spLocks/>
          </p:cNvSpPr>
          <p:nvPr/>
        </p:nvSpPr>
        <p:spPr>
          <a:xfrm rot="16200000">
            <a:off x="5808064" y="170213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small BLUE 4 Oval 24">
            <a:extLst>
              <a:ext uri="{FF2B5EF4-FFF2-40B4-BE49-F238E27FC236}">
                <a16:creationId xmlns:a16="http://schemas.microsoft.com/office/drawing/2014/main" id="{B325282C-B836-4955-81FE-B36E1F64F523}"/>
              </a:ext>
            </a:extLst>
          </p:cNvPr>
          <p:cNvSpPr>
            <a:spLocks/>
          </p:cNvSpPr>
          <p:nvPr/>
        </p:nvSpPr>
        <p:spPr>
          <a:xfrm rot="16200000">
            <a:off x="6029298" y="209708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small ORANGE 4 Oval 25">
            <a:extLst>
              <a:ext uri="{FF2B5EF4-FFF2-40B4-BE49-F238E27FC236}">
                <a16:creationId xmlns:a16="http://schemas.microsoft.com/office/drawing/2014/main" id="{DC8A8AF0-340B-4053-A19E-B7975B3F5DE3}"/>
              </a:ext>
            </a:extLst>
          </p:cNvPr>
          <p:cNvSpPr>
            <a:spLocks/>
          </p:cNvSpPr>
          <p:nvPr/>
        </p:nvSpPr>
        <p:spPr>
          <a:xfrm rot="16200000">
            <a:off x="6029298" y="189834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0" name="small PURPLE 4 Oval 26">
            <a:extLst>
              <a:ext uri="{FF2B5EF4-FFF2-40B4-BE49-F238E27FC236}">
                <a16:creationId xmlns:a16="http://schemas.microsoft.com/office/drawing/2014/main" id="{0F701109-5D38-4D0E-B63B-88783336E496}"/>
              </a:ext>
            </a:extLst>
          </p:cNvPr>
          <p:cNvSpPr>
            <a:spLocks/>
          </p:cNvSpPr>
          <p:nvPr/>
        </p:nvSpPr>
        <p:spPr>
          <a:xfrm rot="16200000">
            <a:off x="6029298" y="170213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1" name="big RED 4 Oval 27">
            <a:extLst>
              <a:ext uri="{FF2B5EF4-FFF2-40B4-BE49-F238E27FC236}">
                <a16:creationId xmlns:a16="http://schemas.microsoft.com/office/drawing/2014/main" id="{B50FBDA9-0904-4D34-8BAB-A6A7D3179385}"/>
              </a:ext>
            </a:extLst>
          </p:cNvPr>
          <p:cNvSpPr>
            <a:spLocks noChangeAspect="1"/>
          </p:cNvSpPr>
          <p:nvPr/>
        </p:nvSpPr>
        <p:spPr>
          <a:xfrm>
            <a:off x="5689770" y="168209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2" name="big YELLOW 4 Oval 28">
            <a:extLst>
              <a:ext uri="{FF2B5EF4-FFF2-40B4-BE49-F238E27FC236}">
                <a16:creationId xmlns:a16="http://schemas.microsoft.com/office/drawing/2014/main" id="{FCADC62C-A4D0-4CC9-90E9-6F35EB148C40}"/>
              </a:ext>
            </a:extLst>
          </p:cNvPr>
          <p:cNvSpPr>
            <a:spLocks noChangeAspect="1"/>
          </p:cNvSpPr>
          <p:nvPr/>
        </p:nvSpPr>
        <p:spPr>
          <a:xfrm>
            <a:off x="5689770" y="168209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3" name="big GREEN 4 Oval 29">
            <a:extLst>
              <a:ext uri="{FF2B5EF4-FFF2-40B4-BE49-F238E27FC236}">
                <a16:creationId xmlns:a16="http://schemas.microsoft.com/office/drawing/2014/main" id="{6B7037D9-9C33-433F-BA0A-199705A5043B}"/>
              </a:ext>
            </a:extLst>
          </p:cNvPr>
          <p:cNvSpPr>
            <a:spLocks noChangeAspect="1"/>
          </p:cNvSpPr>
          <p:nvPr/>
        </p:nvSpPr>
        <p:spPr>
          <a:xfrm>
            <a:off x="5689770" y="168209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4" name="big BLUE 4 Oval 30">
            <a:extLst>
              <a:ext uri="{FF2B5EF4-FFF2-40B4-BE49-F238E27FC236}">
                <a16:creationId xmlns:a16="http://schemas.microsoft.com/office/drawing/2014/main" id="{94A91DC9-6F9E-4E50-86D1-3AA187186A9F}"/>
              </a:ext>
            </a:extLst>
          </p:cNvPr>
          <p:cNvSpPr>
            <a:spLocks noChangeAspect="1"/>
          </p:cNvSpPr>
          <p:nvPr/>
        </p:nvSpPr>
        <p:spPr>
          <a:xfrm>
            <a:off x="5689770" y="168209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5" name="big ORANGE 4 Oval 31">
            <a:extLst>
              <a:ext uri="{FF2B5EF4-FFF2-40B4-BE49-F238E27FC236}">
                <a16:creationId xmlns:a16="http://schemas.microsoft.com/office/drawing/2014/main" id="{7B55B81F-C3F4-4E84-B89A-2E26C9AAD423}"/>
              </a:ext>
            </a:extLst>
          </p:cNvPr>
          <p:cNvSpPr>
            <a:spLocks noChangeAspect="1"/>
          </p:cNvSpPr>
          <p:nvPr/>
        </p:nvSpPr>
        <p:spPr>
          <a:xfrm>
            <a:off x="5689770" y="168209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6" name="big PURPLE 4 Oval 32">
            <a:extLst>
              <a:ext uri="{FF2B5EF4-FFF2-40B4-BE49-F238E27FC236}">
                <a16:creationId xmlns:a16="http://schemas.microsoft.com/office/drawing/2014/main" id="{737A78C2-B391-4953-B8A4-E8DDC325C99E}"/>
              </a:ext>
            </a:extLst>
          </p:cNvPr>
          <p:cNvSpPr>
            <a:spLocks noChangeAspect="1"/>
          </p:cNvSpPr>
          <p:nvPr/>
        </p:nvSpPr>
        <p:spPr>
          <a:xfrm>
            <a:off x="5689770" y="168209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7" name="small RED 1 Oval 21">
            <a:extLst>
              <a:ext uri="{FF2B5EF4-FFF2-40B4-BE49-F238E27FC236}">
                <a16:creationId xmlns:a16="http://schemas.microsoft.com/office/drawing/2014/main" id="{F75E3509-20F7-463E-9F66-7B49814DE8A1}"/>
              </a:ext>
            </a:extLst>
          </p:cNvPr>
          <p:cNvSpPr>
            <a:spLocks/>
          </p:cNvSpPr>
          <p:nvPr/>
        </p:nvSpPr>
        <p:spPr>
          <a:xfrm rot="16200000">
            <a:off x="6571189" y="438172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8" name="small YELLOW 1 Oval 22">
            <a:extLst>
              <a:ext uri="{FF2B5EF4-FFF2-40B4-BE49-F238E27FC236}">
                <a16:creationId xmlns:a16="http://schemas.microsoft.com/office/drawing/2014/main" id="{52283D10-CC6D-46A0-A186-79EE89A0FFEE}"/>
              </a:ext>
            </a:extLst>
          </p:cNvPr>
          <p:cNvSpPr>
            <a:spLocks/>
          </p:cNvSpPr>
          <p:nvPr/>
        </p:nvSpPr>
        <p:spPr>
          <a:xfrm rot="16200000">
            <a:off x="6571189" y="417753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9" name="small GREEN 1 Oval 23">
            <a:extLst>
              <a:ext uri="{FF2B5EF4-FFF2-40B4-BE49-F238E27FC236}">
                <a16:creationId xmlns:a16="http://schemas.microsoft.com/office/drawing/2014/main" id="{97255EFC-3AF0-465B-9037-3E89734CAA1C}"/>
              </a:ext>
            </a:extLst>
          </p:cNvPr>
          <p:cNvSpPr>
            <a:spLocks/>
          </p:cNvSpPr>
          <p:nvPr/>
        </p:nvSpPr>
        <p:spPr>
          <a:xfrm rot="16200000">
            <a:off x="6571189" y="397697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0" name="small BLUE 1 Oval 24">
            <a:extLst>
              <a:ext uri="{FF2B5EF4-FFF2-40B4-BE49-F238E27FC236}">
                <a16:creationId xmlns:a16="http://schemas.microsoft.com/office/drawing/2014/main" id="{0067CD2A-8A82-4620-98D0-F676FD88DF6E}"/>
              </a:ext>
            </a:extLst>
          </p:cNvPr>
          <p:cNvSpPr>
            <a:spLocks/>
          </p:cNvSpPr>
          <p:nvPr/>
        </p:nvSpPr>
        <p:spPr>
          <a:xfrm rot="16200000">
            <a:off x="6792423" y="438172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1" name="small ORANGE 1 Oval 25">
            <a:extLst>
              <a:ext uri="{FF2B5EF4-FFF2-40B4-BE49-F238E27FC236}">
                <a16:creationId xmlns:a16="http://schemas.microsoft.com/office/drawing/2014/main" id="{43EA593B-B8F4-4103-847F-5D06682E8D8B}"/>
              </a:ext>
            </a:extLst>
          </p:cNvPr>
          <p:cNvSpPr>
            <a:spLocks/>
          </p:cNvSpPr>
          <p:nvPr/>
        </p:nvSpPr>
        <p:spPr>
          <a:xfrm rot="16200000">
            <a:off x="6792423" y="417753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2" name="small PURPLE 1 Oval 26">
            <a:extLst>
              <a:ext uri="{FF2B5EF4-FFF2-40B4-BE49-F238E27FC236}">
                <a16:creationId xmlns:a16="http://schemas.microsoft.com/office/drawing/2014/main" id="{C4489665-D153-48A8-9D74-91E901771115}"/>
              </a:ext>
            </a:extLst>
          </p:cNvPr>
          <p:cNvSpPr>
            <a:spLocks/>
          </p:cNvSpPr>
          <p:nvPr/>
        </p:nvSpPr>
        <p:spPr>
          <a:xfrm rot="16200000">
            <a:off x="6792423" y="397697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3" name="big RED 1 Oval 27">
            <a:extLst>
              <a:ext uri="{FF2B5EF4-FFF2-40B4-BE49-F238E27FC236}">
                <a16:creationId xmlns:a16="http://schemas.microsoft.com/office/drawing/2014/main" id="{CD78E72E-E6D5-4885-8CE3-DBF5D4C117AD}"/>
              </a:ext>
            </a:extLst>
          </p:cNvPr>
          <p:cNvSpPr>
            <a:spLocks noChangeAspect="1"/>
          </p:cNvSpPr>
          <p:nvPr/>
        </p:nvSpPr>
        <p:spPr>
          <a:xfrm>
            <a:off x="6447537" y="395845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big YELLOW 1 Oval 28">
            <a:extLst>
              <a:ext uri="{FF2B5EF4-FFF2-40B4-BE49-F238E27FC236}">
                <a16:creationId xmlns:a16="http://schemas.microsoft.com/office/drawing/2014/main" id="{8C6409BE-95B2-46C0-9A01-44A01760B561}"/>
              </a:ext>
            </a:extLst>
          </p:cNvPr>
          <p:cNvSpPr>
            <a:spLocks noChangeAspect="1"/>
          </p:cNvSpPr>
          <p:nvPr/>
        </p:nvSpPr>
        <p:spPr>
          <a:xfrm>
            <a:off x="6447537" y="395845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big GREEN 1 Oval 29">
            <a:extLst>
              <a:ext uri="{FF2B5EF4-FFF2-40B4-BE49-F238E27FC236}">
                <a16:creationId xmlns:a16="http://schemas.microsoft.com/office/drawing/2014/main" id="{DDE3BDB6-87C1-4BA7-B6F9-5D1C3E31E186}"/>
              </a:ext>
            </a:extLst>
          </p:cNvPr>
          <p:cNvSpPr>
            <a:spLocks noChangeAspect="1"/>
          </p:cNvSpPr>
          <p:nvPr/>
        </p:nvSpPr>
        <p:spPr>
          <a:xfrm>
            <a:off x="6447537" y="395845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6" name="big BLUE1 Oval 30">
            <a:extLst>
              <a:ext uri="{FF2B5EF4-FFF2-40B4-BE49-F238E27FC236}">
                <a16:creationId xmlns:a16="http://schemas.microsoft.com/office/drawing/2014/main" id="{0BD33882-ABC9-4E52-8976-20DD76937B10}"/>
              </a:ext>
            </a:extLst>
          </p:cNvPr>
          <p:cNvSpPr>
            <a:spLocks noChangeAspect="1"/>
          </p:cNvSpPr>
          <p:nvPr/>
        </p:nvSpPr>
        <p:spPr>
          <a:xfrm>
            <a:off x="6447537" y="395845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7" name="big ORANGE 1 Oval 31">
            <a:extLst>
              <a:ext uri="{FF2B5EF4-FFF2-40B4-BE49-F238E27FC236}">
                <a16:creationId xmlns:a16="http://schemas.microsoft.com/office/drawing/2014/main" id="{5E110D40-897C-4DFC-98C3-FEAB99F6A1C4}"/>
              </a:ext>
            </a:extLst>
          </p:cNvPr>
          <p:cNvSpPr>
            <a:spLocks noChangeAspect="1"/>
          </p:cNvSpPr>
          <p:nvPr/>
        </p:nvSpPr>
        <p:spPr>
          <a:xfrm>
            <a:off x="6447537" y="395845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8" name="big PURPLE 1  Oval 32">
            <a:extLst>
              <a:ext uri="{FF2B5EF4-FFF2-40B4-BE49-F238E27FC236}">
                <a16:creationId xmlns:a16="http://schemas.microsoft.com/office/drawing/2014/main" id="{45AA7335-1DD1-474C-BDC5-6DAE5EDDF6B5}"/>
              </a:ext>
            </a:extLst>
          </p:cNvPr>
          <p:cNvSpPr>
            <a:spLocks noChangeAspect="1"/>
          </p:cNvSpPr>
          <p:nvPr/>
        </p:nvSpPr>
        <p:spPr>
          <a:xfrm>
            <a:off x="6447537" y="395845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9" name="white 4  Oval 38">
            <a:extLst>
              <a:ext uri="{FF2B5EF4-FFF2-40B4-BE49-F238E27FC236}">
                <a16:creationId xmlns:a16="http://schemas.microsoft.com/office/drawing/2014/main" id="{8475495D-61D0-43EB-A6F7-AE779DAC35E8}"/>
              </a:ext>
            </a:extLst>
          </p:cNvPr>
          <p:cNvSpPr/>
          <p:nvPr/>
        </p:nvSpPr>
        <p:spPr>
          <a:xfrm>
            <a:off x="6758786"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0" name="white 3 Oval 39">
            <a:extLst>
              <a:ext uri="{FF2B5EF4-FFF2-40B4-BE49-F238E27FC236}">
                <a16:creationId xmlns:a16="http://schemas.microsoft.com/office/drawing/2014/main" id="{59132CD5-7077-4FFB-B8E1-EEFCF1B83C0C}"/>
              </a:ext>
            </a:extLst>
          </p:cNvPr>
          <p:cNvSpPr/>
          <p:nvPr/>
        </p:nvSpPr>
        <p:spPr>
          <a:xfrm>
            <a:off x="6464437"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1" name="white 2 Oval 40">
            <a:extLst>
              <a:ext uri="{FF2B5EF4-FFF2-40B4-BE49-F238E27FC236}">
                <a16:creationId xmlns:a16="http://schemas.microsoft.com/office/drawing/2014/main" id="{1F288EA7-4F6B-41FD-8CD3-35AF6B537351}"/>
              </a:ext>
            </a:extLst>
          </p:cNvPr>
          <p:cNvSpPr/>
          <p:nvPr/>
        </p:nvSpPr>
        <p:spPr>
          <a:xfrm>
            <a:off x="6454286"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2" name="white 1  Oval 41">
            <a:extLst>
              <a:ext uri="{FF2B5EF4-FFF2-40B4-BE49-F238E27FC236}">
                <a16:creationId xmlns:a16="http://schemas.microsoft.com/office/drawing/2014/main" id="{2083C41E-EB16-4171-B219-38B023B36B5C}"/>
              </a:ext>
            </a:extLst>
          </p:cNvPr>
          <p:cNvSpPr/>
          <p:nvPr/>
        </p:nvSpPr>
        <p:spPr>
          <a:xfrm>
            <a:off x="6758786"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3" name="black 2 green Oval 42">
            <a:extLst>
              <a:ext uri="{FF2B5EF4-FFF2-40B4-BE49-F238E27FC236}">
                <a16:creationId xmlns:a16="http://schemas.microsoft.com/office/drawing/2014/main" id="{40222EDE-03EC-4D60-87D2-798D53FA3243}"/>
              </a:ext>
            </a:extLst>
          </p:cNvPr>
          <p:cNvSpPr/>
          <p:nvPr/>
        </p:nvSpPr>
        <p:spPr>
          <a:xfrm>
            <a:off x="6454286"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4" name="black 1 purple Oval 43">
            <a:extLst>
              <a:ext uri="{FF2B5EF4-FFF2-40B4-BE49-F238E27FC236}">
                <a16:creationId xmlns:a16="http://schemas.microsoft.com/office/drawing/2014/main" id="{47D91E18-B521-4B87-9874-3B9D74F8C3C0}"/>
              </a:ext>
            </a:extLst>
          </p:cNvPr>
          <p:cNvSpPr/>
          <p:nvPr/>
        </p:nvSpPr>
        <p:spPr>
          <a:xfrm>
            <a:off x="6758786"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5" name="black 3 yellow Oval 44">
            <a:extLst>
              <a:ext uri="{FF2B5EF4-FFF2-40B4-BE49-F238E27FC236}">
                <a16:creationId xmlns:a16="http://schemas.microsoft.com/office/drawing/2014/main" id="{AF2644BB-9173-4BA8-883D-D9472C27830F}"/>
              </a:ext>
            </a:extLst>
          </p:cNvPr>
          <p:cNvSpPr/>
          <p:nvPr/>
        </p:nvSpPr>
        <p:spPr>
          <a:xfrm>
            <a:off x="6464437"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6" name="black 4 red Oval 45">
            <a:extLst>
              <a:ext uri="{FF2B5EF4-FFF2-40B4-BE49-F238E27FC236}">
                <a16:creationId xmlns:a16="http://schemas.microsoft.com/office/drawing/2014/main" id="{FBCAC043-1D83-4262-99AA-3A0D5049CEEA}"/>
              </a:ext>
            </a:extLst>
          </p:cNvPr>
          <p:cNvSpPr/>
          <p:nvPr/>
        </p:nvSpPr>
        <p:spPr>
          <a:xfrm>
            <a:off x="6758786"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7" name="cover 4 Rectangle 54">
            <a:extLst>
              <a:ext uri="{FF2B5EF4-FFF2-40B4-BE49-F238E27FC236}">
                <a16:creationId xmlns:a16="http://schemas.microsoft.com/office/drawing/2014/main" id="{51A20EBF-C775-4CE7-98AF-D6201B5B005B}"/>
              </a:ext>
            </a:extLst>
          </p:cNvPr>
          <p:cNvSpPr/>
          <p:nvPr/>
        </p:nvSpPr>
        <p:spPr>
          <a:xfrm>
            <a:off x="6406857" y="4714312"/>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8" name="cover 3 Rectangle 55">
            <a:extLst>
              <a:ext uri="{FF2B5EF4-FFF2-40B4-BE49-F238E27FC236}">
                <a16:creationId xmlns:a16="http://schemas.microsoft.com/office/drawing/2014/main" id="{085AD663-4659-476E-9358-64655C97A8AC}"/>
              </a:ext>
            </a:extLst>
          </p:cNvPr>
          <p:cNvSpPr/>
          <p:nvPr/>
        </p:nvSpPr>
        <p:spPr>
          <a:xfrm>
            <a:off x="6406857" y="4714312"/>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9" name="cover 1 Rectangle 57">
            <a:extLst>
              <a:ext uri="{FF2B5EF4-FFF2-40B4-BE49-F238E27FC236}">
                <a16:creationId xmlns:a16="http://schemas.microsoft.com/office/drawing/2014/main" id="{BC1E9CC5-36DD-4230-B7DF-556EE0A77C0D}"/>
              </a:ext>
            </a:extLst>
          </p:cNvPr>
          <p:cNvSpPr/>
          <p:nvPr/>
        </p:nvSpPr>
        <p:spPr>
          <a:xfrm>
            <a:off x="6406857" y="4714312"/>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0" name="cover 2 Rectangle 56">
            <a:extLst>
              <a:ext uri="{FF2B5EF4-FFF2-40B4-BE49-F238E27FC236}">
                <a16:creationId xmlns:a16="http://schemas.microsoft.com/office/drawing/2014/main" id="{960FEAE1-D44B-45C5-987A-B4699605ABE2}"/>
              </a:ext>
            </a:extLst>
          </p:cNvPr>
          <p:cNvSpPr/>
          <p:nvPr/>
        </p:nvSpPr>
        <p:spPr>
          <a:xfrm>
            <a:off x="6406857" y="4714312"/>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1" name="small RED 2 Oval 21">
            <a:extLst>
              <a:ext uri="{FF2B5EF4-FFF2-40B4-BE49-F238E27FC236}">
                <a16:creationId xmlns:a16="http://schemas.microsoft.com/office/drawing/2014/main" id="{6767337F-0087-462D-B035-994A76D3488C}"/>
              </a:ext>
            </a:extLst>
          </p:cNvPr>
          <p:cNvSpPr>
            <a:spLocks/>
          </p:cNvSpPr>
          <p:nvPr/>
        </p:nvSpPr>
        <p:spPr>
          <a:xfrm rot="16200000">
            <a:off x="6571189" y="3615233"/>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2" name="small YELLOW 2 Oval 22">
            <a:extLst>
              <a:ext uri="{FF2B5EF4-FFF2-40B4-BE49-F238E27FC236}">
                <a16:creationId xmlns:a16="http://schemas.microsoft.com/office/drawing/2014/main" id="{452F6EC5-D53A-4C2F-BDA3-6998E7F39761}"/>
              </a:ext>
            </a:extLst>
          </p:cNvPr>
          <p:cNvSpPr>
            <a:spLocks/>
          </p:cNvSpPr>
          <p:nvPr/>
        </p:nvSpPr>
        <p:spPr>
          <a:xfrm rot="16200000">
            <a:off x="6571189" y="3421511"/>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3" name="small GREEN 2 Oval 23">
            <a:extLst>
              <a:ext uri="{FF2B5EF4-FFF2-40B4-BE49-F238E27FC236}">
                <a16:creationId xmlns:a16="http://schemas.microsoft.com/office/drawing/2014/main" id="{07B38220-D491-4E05-A4B4-83114E1672C9}"/>
              </a:ext>
            </a:extLst>
          </p:cNvPr>
          <p:cNvSpPr>
            <a:spLocks/>
          </p:cNvSpPr>
          <p:nvPr/>
        </p:nvSpPr>
        <p:spPr>
          <a:xfrm rot="16200000">
            <a:off x="6571189" y="321937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4" name="small BLUE 2 Oval 24">
            <a:extLst>
              <a:ext uri="{FF2B5EF4-FFF2-40B4-BE49-F238E27FC236}">
                <a16:creationId xmlns:a16="http://schemas.microsoft.com/office/drawing/2014/main" id="{5B473B2E-85C5-4074-82C5-7270134C64D2}"/>
              </a:ext>
            </a:extLst>
          </p:cNvPr>
          <p:cNvSpPr>
            <a:spLocks/>
          </p:cNvSpPr>
          <p:nvPr/>
        </p:nvSpPr>
        <p:spPr>
          <a:xfrm rot="16200000">
            <a:off x="6792423" y="3615233"/>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5" name="small ORANGE 2 Oval 25">
            <a:extLst>
              <a:ext uri="{FF2B5EF4-FFF2-40B4-BE49-F238E27FC236}">
                <a16:creationId xmlns:a16="http://schemas.microsoft.com/office/drawing/2014/main" id="{739CF22C-8EA7-40AE-8930-E600DD5EE387}"/>
              </a:ext>
            </a:extLst>
          </p:cNvPr>
          <p:cNvSpPr>
            <a:spLocks/>
          </p:cNvSpPr>
          <p:nvPr/>
        </p:nvSpPr>
        <p:spPr>
          <a:xfrm rot="16200000">
            <a:off x="6792423" y="3421511"/>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6" name="small PURPLE 2 Oval 26">
            <a:extLst>
              <a:ext uri="{FF2B5EF4-FFF2-40B4-BE49-F238E27FC236}">
                <a16:creationId xmlns:a16="http://schemas.microsoft.com/office/drawing/2014/main" id="{17D75AD6-1C43-40AC-B5A8-10F004528221}"/>
              </a:ext>
            </a:extLst>
          </p:cNvPr>
          <p:cNvSpPr>
            <a:spLocks/>
          </p:cNvSpPr>
          <p:nvPr/>
        </p:nvSpPr>
        <p:spPr>
          <a:xfrm rot="16200000">
            <a:off x="6792423" y="321937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7" name="big RED 2 Oval 27">
            <a:extLst>
              <a:ext uri="{FF2B5EF4-FFF2-40B4-BE49-F238E27FC236}">
                <a16:creationId xmlns:a16="http://schemas.microsoft.com/office/drawing/2014/main" id="{F22DB677-CCF1-4B5D-9FED-77346A48578A}"/>
              </a:ext>
            </a:extLst>
          </p:cNvPr>
          <p:cNvSpPr>
            <a:spLocks noChangeAspect="1"/>
          </p:cNvSpPr>
          <p:nvPr/>
        </p:nvSpPr>
        <p:spPr>
          <a:xfrm>
            <a:off x="6452980" y="319337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8" name="big YELLOW 2 Oval 28">
            <a:extLst>
              <a:ext uri="{FF2B5EF4-FFF2-40B4-BE49-F238E27FC236}">
                <a16:creationId xmlns:a16="http://schemas.microsoft.com/office/drawing/2014/main" id="{EB23C817-0DD7-413F-8630-016F55D358C2}"/>
              </a:ext>
            </a:extLst>
          </p:cNvPr>
          <p:cNvSpPr>
            <a:spLocks noChangeAspect="1"/>
          </p:cNvSpPr>
          <p:nvPr/>
        </p:nvSpPr>
        <p:spPr>
          <a:xfrm>
            <a:off x="6452980" y="319337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9" name="big GREEN 2 Oval 29">
            <a:extLst>
              <a:ext uri="{FF2B5EF4-FFF2-40B4-BE49-F238E27FC236}">
                <a16:creationId xmlns:a16="http://schemas.microsoft.com/office/drawing/2014/main" id="{30EA7B86-8FCC-4819-BF6A-2F215E12385F}"/>
              </a:ext>
            </a:extLst>
          </p:cNvPr>
          <p:cNvSpPr>
            <a:spLocks noChangeAspect="1"/>
          </p:cNvSpPr>
          <p:nvPr/>
        </p:nvSpPr>
        <p:spPr>
          <a:xfrm>
            <a:off x="6452980" y="319337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big BLUE 2 Oval 30">
            <a:extLst>
              <a:ext uri="{FF2B5EF4-FFF2-40B4-BE49-F238E27FC236}">
                <a16:creationId xmlns:a16="http://schemas.microsoft.com/office/drawing/2014/main" id="{B257D23C-DF2A-4B74-86C8-91E49915A1DD}"/>
              </a:ext>
            </a:extLst>
          </p:cNvPr>
          <p:cNvSpPr>
            <a:spLocks noChangeAspect="1"/>
          </p:cNvSpPr>
          <p:nvPr/>
        </p:nvSpPr>
        <p:spPr>
          <a:xfrm>
            <a:off x="6452980" y="319337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big ORANGE 2 Oval 31">
            <a:extLst>
              <a:ext uri="{FF2B5EF4-FFF2-40B4-BE49-F238E27FC236}">
                <a16:creationId xmlns:a16="http://schemas.microsoft.com/office/drawing/2014/main" id="{9CFFD194-94FD-4910-9B16-DB8E9DD3DBB0}"/>
              </a:ext>
            </a:extLst>
          </p:cNvPr>
          <p:cNvSpPr>
            <a:spLocks noChangeAspect="1"/>
          </p:cNvSpPr>
          <p:nvPr/>
        </p:nvSpPr>
        <p:spPr>
          <a:xfrm>
            <a:off x="6452980" y="319337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2" name="big PURPLE 2 Oval 32">
            <a:extLst>
              <a:ext uri="{FF2B5EF4-FFF2-40B4-BE49-F238E27FC236}">
                <a16:creationId xmlns:a16="http://schemas.microsoft.com/office/drawing/2014/main" id="{5B2CC21A-2073-4DC0-847E-0D302245950D}"/>
              </a:ext>
            </a:extLst>
          </p:cNvPr>
          <p:cNvSpPr>
            <a:spLocks noChangeAspect="1"/>
          </p:cNvSpPr>
          <p:nvPr/>
        </p:nvSpPr>
        <p:spPr>
          <a:xfrm>
            <a:off x="6452980" y="319337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3" name="small RED 3 Oval 21">
            <a:extLst>
              <a:ext uri="{FF2B5EF4-FFF2-40B4-BE49-F238E27FC236}">
                <a16:creationId xmlns:a16="http://schemas.microsoft.com/office/drawing/2014/main" id="{0784A5C0-16AB-406F-A8B3-B3D3985F358E}"/>
              </a:ext>
            </a:extLst>
          </p:cNvPr>
          <p:cNvSpPr>
            <a:spLocks/>
          </p:cNvSpPr>
          <p:nvPr/>
        </p:nvSpPr>
        <p:spPr>
          <a:xfrm rot="16200000">
            <a:off x="6571189" y="286565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4" name="small YELLOW 3 Oval 22">
            <a:extLst>
              <a:ext uri="{FF2B5EF4-FFF2-40B4-BE49-F238E27FC236}">
                <a16:creationId xmlns:a16="http://schemas.microsoft.com/office/drawing/2014/main" id="{1218AD67-CF70-4646-AB56-860F93EECD70}"/>
              </a:ext>
            </a:extLst>
          </p:cNvPr>
          <p:cNvSpPr>
            <a:spLocks/>
          </p:cNvSpPr>
          <p:nvPr/>
        </p:nvSpPr>
        <p:spPr>
          <a:xfrm rot="16200000">
            <a:off x="6571189" y="26654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5" name="small GREEN 3 Oval 23">
            <a:extLst>
              <a:ext uri="{FF2B5EF4-FFF2-40B4-BE49-F238E27FC236}">
                <a16:creationId xmlns:a16="http://schemas.microsoft.com/office/drawing/2014/main" id="{FA01CB57-E099-467D-AEDA-C726AE1D6FBA}"/>
              </a:ext>
            </a:extLst>
          </p:cNvPr>
          <p:cNvSpPr>
            <a:spLocks/>
          </p:cNvSpPr>
          <p:nvPr/>
        </p:nvSpPr>
        <p:spPr>
          <a:xfrm rot="16200000">
            <a:off x="6571189" y="245689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6" name="small BLUE 3 Oval 24">
            <a:extLst>
              <a:ext uri="{FF2B5EF4-FFF2-40B4-BE49-F238E27FC236}">
                <a16:creationId xmlns:a16="http://schemas.microsoft.com/office/drawing/2014/main" id="{885EAFF2-2714-49C2-9346-8B0A85BD24DD}"/>
              </a:ext>
            </a:extLst>
          </p:cNvPr>
          <p:cNvSpPr>
            <a:spLocks/>
          </p:cNvSpPr>
          <p:nvPr/>
        </p:nvSpPr>
        <p:spPr>
          <a:xfrm rot="16200000">
            <a:off x="6792423" y="286565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7" name="small ORANGE 3 Oval 25">
            <a:extLst>
              <a:ext uri="{FF2B5EF4-FFF2-40B4-BE49-F238E27FC236}">
                <a16:creationId xmlns:a16="http://schemas.microsoft.com/office/drawing/2014/main" id="{F52BBB37-E0AB-4B25-9B92-9F10FE88955B}"/>
              </a:ext>
            </a:extLst>
          </p:cNvPr>
          <p:cNvSpPr>
            <a:spLocks/>
          </p:cNvSpPr>
          <p:nvPr/>
        </p:nvSpPr>
        <p:spPr>
          <a:xfrm rot="16200000">
            <a:off x="6792423" y="26654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8" name="small PURPLE 3 Oval 26">
            <a:extLst>
              <a:ext uri="{FF2B5EF4-FFF2-40B4-BE49-F238E27FC236}">
                <a16:creationId xmlns:a16="http://schemas.microsoft.com/office/drawing/2014/main" id="{4DCBB161-9AEA-4BB3-8F66-9E9D51110A22}"/>
              </a:ext>
            </a:extLst>
          </p:cNvPr>
          <p:cNvSpPr>
            <a:spLocks/>
          </p:cNvSpPr>
          <p:nvPr/>
        </p:nvSpPr>
        <p:spPr>
          <a:xfrm rot="16200000">
            <a:off x="6792423" y="245689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9" name="big RED 3 Oval 27">
            <a:extLst>
              <a:ext uri="{FF2B5EF4-FFF2-40B4-BE49-F238E27FC236}">
                <a16:creationId xmlns:a16="http://schemas.microsoft.com/office/drawing/2014/main" id="{4EDFB302-6A89-4FB9-A93E-D17A4D2B2307}"/>
              </a:ext>
            </a:extLst>
          </p:cNvPr>
          <p:cNvSpPr>
            <a:spLocks noChangeAspect="1"/>
          </p:cNvSpPr>
          <p:nvPr/>
        </p:nvSpPr>
        <p:spPr>
          <a:xfrm>
            <a:off x="6447537" y="242829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0" name="big YELLOW 3 Oval 28">
            <a:extLst>
              <a:ext uri="{FF2B5EF4-FFF2-40B4-BE49-F238E27FC236}">
                <a16:creationId xmlns:a16="http://schemas.microsoft.com/office/drawing/2014/main" id="{79A3A7D4-910C-41DC-A56B-C0B359EC3635}"/>
              </a:ext>
            </a:extLst>
          </p:cNvPr>
          <p:cNvSpPr>
            <a:spLocks noChangeAspect="1"/>
          </p:cNvSpPr>
          <p:nvPr/>
        </p:nvSpPr>
        <p:spPr>
          <a:xfrm>
            <a:off x="6447537" y="242829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1" name="big GREEN 3 Oval 29">
            <a:extLst>
              <a:ext uri="{FF2B5EF4-FFF2-40B4-BE49-F238E27FC236}">
                <a16:creationId xmlns:a16="http://schemas.microsoft.com/office/drawing/2014/main" id="{9845957A-29D7-46B4-BCCB-FAB7BFDC57BC}"/>
              </a:ext>
            </a:extLst>
          </p:cNvPr>
          <p:cNvSpPr>
            <a:spLocks noChangeAspect="1"/>
          </p:cNvSpPr>
          <p:nvPr/>
        </p:nvSpPr>
        <p:spPr>
          <a:xfrm>
            <a:off x="6447537" y="242829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2" name="big BLUE 3 Oval 30">
            <a:extLst>
              <a:ext uri="{FF2B5EF4-FFF2-40B4-BE49-F238E27FC236}">
                <a16:creationId xmlns:a16="http://schemas.microsoft.com/office/drawing/2014/main" id="{AC1E4033-D277-4909-867A-ED00B64BBCD8}"/>
              </a:ext>
            </a:extLst>
          </p:cNvPr>
          <p:cNvSpPr>
            <a:spLocks noChangeAspect="1"/>
          </p:cNvSpPr>
          <p:nvPr/>
        </p:nvSpPr>
        <p:spPr>
          <a:xfrm>
            <a:off x="6447537" y="242829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3" name="big ORANGE 3 Oval 31">
            <a:extLst>
              <a:ext uri="{FF2B5EF4-FFF2-40B4-BE49-F238E27FC236}">
                <a16:creationId xmlns:a16="http://schemas.microsoft.com/office/drawing/2014/main" id="{F01586FF-C579-4C69-B850-BC0CBE8A07C9}"/>
              </a:ext>
            </a:extLst>
          </p:cNvPr>
          <p:cNvSpPr>
            <a:spLocks noChangeAspect="1"/>
          </p:cNvSpPr>
          <p:nvPr/>
        </p:nvSpPr>
        <p:spPr>
          <a:xfrm>
            <a:off x="6447537" y="242829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4" name="big PURPLE 3   Oval 32">
            <a:extLst>
              <a:ext uri="{FF2B5EF4-FFF2-40B4-BE49-F238E27FC236}">
                <a16:creationId xmlns:a16="http://schemas.microsoft.com/office/drawing/2014/main" id="{150441EE-32F3-41BC-AFD1-EA18E50E991D}"/>
              </a:ext>
            </a:extLst>
          </p:cNvPr>
          <p:cNvSpPr>
            <a:spLocks noChangeAspect="1"/>
          </p:cNvSpPr>
          <p:nvPr/>
        </p:nvSpPr>
        <p:spPr>
          <a:xfrm>
            <a:off x="6447537" y="242829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5" name="small RED 4 Oval 21">
            <a:extLst>
              <a:ext uri="{FF2B5EF4-FFF2-40B4-BE49-F238E27FC236}">
                <a16:creationId xmlns:a16="http://schemas.microsoft.com/office/drawing/2014/main" id="{3B7529E6-25A6-4693-81A4-6C9BBDD967EB}"/>
              </a:ext>
            </a:extLst>
          </p:cNvPr>
          <p:cNvSpPr>
            <a:spLocks/>
          </p:cNvSpPr>
          <p:nvPr/>
        </p:nvSpPr>
        <p:spPr>
          <a:xfrm rot="16200000">
            <a:off x="6571189" y="209708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6" name="small YELLOW 4 Oval 22">
            <a:extLst>
              <a:ext uri="{FF2B5EF4-FFF2-40B4-BE49-F238E27FC236}">
                <a16:creationId xmlns:a16="http://schemas.microsoft.com/office/drawing/2014/main" id="{AF9C4A60-C1F8-4A8E-AF86-3E0F0C130A05}"/>
              </a:ext>
            </a:extLst>
          </p:cNvPr>
          <p:cNvSpPr>
            <a:spLocks/>
          </p:cNvSpPr>
          <p:nvPr/>
        </p:nvSpPr>
        <p:spPr>
          <a:xfrm rot="16200000">
            <a:off x="6571189" y="189834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7" name="small GREEN 4 Oval 23">
            <a:extLst>
              <a:ext uri="{FF2B5EF4-FFF2-40B4-BE49-F238E27FC236}">
                <a16:creationId xmlns:a16="http://schemas.microsoft.com/office/drawing/2014/main" id="{1403BA79-E252-4CC0-919A-67F521C377D5}"/>
              </a:ext>
            </a:extLst>
          </p:cNvPr>
          <p:cNvSpPr>
            <a:spLocks/>
          </p:cNvSpPr>
          <p:nvPr/>
        </p:nvSpPr>
        <p:spPr>
          <a:xfrm rot="16200000">
            <a:off x="6571189" y="170213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8" name="small BLUE 4 Oval 24">
            <a:extLst>
              <a:ext uri="{FF2B5EF4-FFF2-40B4-BE49-F238E27FC236}">
                <a16:creationId xmlns:a16="http://schemas.microsoft.com/office/drawing/2014/main" id="{0C63CDEA-E792-4B5E-95A6-E21BF9288D36}"/>
              </a:ext>
            </a:extLst>
          </p:cNvPr>
          <p:cNvSpPr>
            <a:spLocks/>
          </p:cNvSpPr>
          <p:nvPr/>
        </p:nvSpPr>
        <p:spPr>
          <a:xfrm rot="16200000">
            <a:off x="6792423" y="209708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9" name="small ORANGE 4 Oval 25">
            <a:extLst>
              <a:ext uri="{FF2B5EF4-FFF2-40B4-BE49-F238E27FC236}">
                <a16:creationId xmlns:a16="http://schemas.microsoft.com/office/drawing/2014/main" id="{433E2825-0546-47E8-B7E3-5654E53C1236}"/>
              </a:ext>
            </a:extLst>
          </p:cNvPr>
          <p:cNvSpPr>
            <a:spLocks/>
          </p:cNvSpPr>
          <p:nvPr/>
        </p:nvSpPr>
        <p:spPr>
          <a:xfrm rot="16200000">
            <a:off x="6792423" y="189834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0" name="small PURPLE 4 Oval 26">
            <a:extLst>
              <a:ext uri="{FF2B5EF4-FFF2-40B4-BE49-F238E27FC236}">
                <a16:creationId xmlns:a16="http://schemas.microsoft.com/office/drawing/2014/main" id="{24B9F0F4-F1DE-4D9C-8368-8B23FA3A7999}"/>
              </a:ext>
            </a:extLst>
          </p:cNvPr>
          <p:cNvSpPr>
            <a:spLocks/>
          </p:cNvSpPr>
          <p:nvPr/>
        </p:nvSpPr>
        <p:spPr>
          <a:xfrm rot="16200000">
            <a:off x="6792423" y="170213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1" name="big RED 4 Oval 27">
            <a:extLst>
              <a:ext uri="{FF2B5EF4-FFF2-40B4-BE49-F238E27FC236}">
                <a16:creationId xmlns:a16="http://schemas.microsoft.com/office/drawing/2014/main" id="{1DD0CE69-D129-4804-B40F-BCE94CDD5CED}"/>
              </a:ext>
            </a:extLst>
          </p:cNvPr>
          <p:cNvSpPr>
            <a:spLocks noChangeAspect="1"/>
          </p:cNvSpPr>
          <p:nvPr/>
        </p:nvSpPr>
        <p:spPr>
          <a:xfrm>
            <a:off x="6452895" y="168209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2" name="big YELLOW 4 Oval 28">
            <a:extLst>
              <a:ext uri="{FF2B5EF4-FFF2-40B4-BE49-F238E27FC236}">
                <a16:creationId xmlns:a16="http://schemas.microsoft.com/office/drawing/2014/main" id="{3A1A4582-F7A1-419D-8DAD-5AB36A466F44}"/>
              </a:ext>
            </a:extLst>
          </p:cNvPr>
          <p:cNvSpPr>
            <a:spLocks noChangeAspect="1"/>
          </p:cNvSpPr>
          <p:nvPr/>
        </p:nvSpPr>
        <p:spPr>
          <a:xfrm>
            <a:off x="6452895" y="168209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3" name="big GREEN 4 Oval 29">
            <a:extLst>
              <a:ext uri="{FF2B5EF4-FFF2-40B4-BE49-F238E27FC236}">
                <a16:creationId xmlns:a16="http://schemas.microsoft.com/office/drawing/2014/main" id="{49118CE4-FCE7-4E83-B9FD-48DE972D5CA3}"/>
              </a:ext>
            </a:extLst>
          </p:cNvPr>
          <p:cNvSpPr>
            <a:spLocks noChangeAspect="1"/>
          </p:cNvSpPr>
          <p:nvPr/>
        </p:nvSpPr>
        <p:spPr>
          <a:xfrm>
            <a:off x="6452895" y="168209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4" name="big BLUE 4 Oval 30">
            <a:extLst>
              <a:ext uri="{FF2B5EF4-FFF2-40B4-BE49-F238E27FC236}">
                <a16:creationId xmlns:a16="http://schemas.microsoft.com/office/drawing/2014/main" id="{471B361A-8630-4DB0-B1C3-7A2B886BA68E}"/>
              </a:ext>
            </a:extLst>
          </p:cNvPr>
          <p:cNvSpPr>
            <a:spLocks noChangeAspect="1"/>
          </p:cNvSpPr>
          <p:nvPr/>
        </p:nvSpPr>
        <p:spPr>
          <a:xfrm>
            <a:off x="6452895" y="168209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big ORANGE 4 Oval 31">
            <a:extLst>
              <a:ext uri="{FF2B5EF4-FFF2-40B4-BE49-F238E27FC236}">
                <a16:creationId xmlns:a16="http://schemas.microsoft.com/office/drawing/2014/main" id="{267F2788-E4D3-4713-83F5-A79AB8790D7D}"/>
              </a:ext>
            </a:extLst>
          </p:cNvPr>
          <p:cNvSpPr>
            <a:spLocks noChangeAspect="1"/>
          </p:cNvSpPr>
          <p:nvPr/>
        </p:nvSpPr>
        <p:spPr>
          <a:xfrm>
            <a:off x="6452895" y="168209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6" name="big PURPLE 4 Oval 32">
            <a:extLst>
              <a:ext uri="{FF2B5EF4-FFF2-40B4-BE49-F238E27FC236}">
                <a16:creationId xmlns:a16="http://schemas.microsoft.com/office/drawing/2014/main" id="{B9ED15DD-E4D8-4E3F-B9D9-8A3DD75E758B}"/>
              </a:ext>
            </a:extLst>
          </p:cNvPr>
          <p:cNvSpPr>
            <a:spLocks noChangeAspect="1"/>
          </p:cNvSpPr>
          <p:nvPr/>
        </p:nvSpPr>
        <p:spPr>
          <a:xfrm>
            <a:off x="6452895" y="168209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7" name="small RED 1 Oval 21">
            <a:extLst>
              <a:ext uri="{FF2B5EF4-FFF2-40B4-BE49-F238E27FC236}">
                <a16:creationId xmlns:a16="http://schemas.microsoft.com/office/drawing/2014/main" id="{5071995D-A863-464F-BC1A-A58D57E51462}"/>
              </a:ext>
            </a:extLst>
          </p:cNvPr>
          <p:cNvSpPr>
            <a:spLocks/>
          </p:cNvSpPr>
          <p:nvPr/>
        </p:nvSpPr>
        <p:spPr>
          <a:xfrm rot="16200000">
            <a:off x="7317874" y="439138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8" name="small YELLOW 1 Oval 22">
            <a:extLst>
              <a:ext uri="{FF2B5EF4-FFF2-40B4-BE49-F238E27FC236}">
                <a16:creationId xmlns:a16="http://schemas.microsoft.com/office/drawing/2014/main" id="{EF157D4F-86EC-4778-A0FB-DA6F8DB21572}"/>
              </a:ext>
            </a:extLst>
          </p:cNvPr>
          <p:cNvSpPr>
            <a:spLocks/>
          </p:cNvSpPr>
          <p:nvPr/>
        </p:nvSpPr>
        <p:spPr>
          <a:xfrm rot="16200000">
            <a:off x="7317874" y="418719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9" name="small GREEN 1 Oval 23">
            <a:extLst>
              <a:ext uri="{FF2B5EF4-FFF2-40B4-BE49-F238E27FC236}">
                <a16:creationId xmlns:a16="http://schemas.microsoft.com/office/drawing/2014/main" id="{396EB6B1-AE9B-4BAD-AFF1-A6C687E45816}"/>
              </a:ext>
            </a:extLst>
          </p:cNvPr>
          <p:cNvSpPr>
            <a:spLocks/>
          </p:cNvSpPr>
          <p:nvPr/>
        </p:nvSpPr>
        <p:spPr>
          <a:xfrm rot="16200000">
            <a:off x="7317874" y="39866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0" name="small BLUE 1 Oval 24">
            <a:extLst>
              <a:ext uri="{FF2B5EF4-FFF2-40B4-BE49-F238E27FC236}">
                <a16:creationId xmlns:a16="http://schemas.microsoft.com/office/drawing/2014/main" id="{66FCDF4F-FE15-4B5D-A12E-41CEE2EB44DA}"/>
              </a:ext>
            </a:extLst>
          </p:cNvPr>
          <p:cNvSpPr>
            <a:spLocks/>
          </p:cNvSpPr>
          <p:nvPr/>
        </p:nvSpPr>
        <p:spPr>
          <a:xfrm rot="16200000">
            <a:off x="7539108" y="439138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1" name="small ORANGE 1 Oval 25">
            <a:extLst>
              <a:ext uri="{FF2B5EF4-FFF2-40B4-BE49-F238E27FC236}">
                <a16:creationId xmlns:a16="http://schemas.microsoft.com/office/drawing/2014/main" id="{39AEDAF8-3610-4580-9441-86EBB1FD2E91}"/>
              </a:ext>
            </a:extLst>
          </p:cNvPr>
          <p:cNvSpPr>
            <a:spLocks/>
          </p:cNvSpPr>
          <p:nvPr/>
        </p:nvSpPr>
        <p:spPr>
          <a:xfrm rot="16200000">
            <a:off x="7539108" y="418719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2" name="small PURPLE 1 Oval 26">
            <a:extLst>
              <a:ext uri="{FF2B5EF4-FFF2-40B4-BE49-F238E27FC236}">
                <a16:creationId xmlns:a16="http://schemas.microsoft.com/office/drawing/2014/main" id="{3C615EFB-5A1F-478E-8CE2-82B28DD9D922}"/>
              </a:ext>
            </a:extLst>
          </p:cNvPr>
          <p:cNvSpPr>
            <a:spLocks/>
          </p:cNvSpPr>
          <p:nvPr/>
        </p:nvSpPr>
        <p:spPr>
          <a:xfrm rot="16200000">
            <a:off x="7539108" y="39866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3" name="big RED 1 Oval 27">
            <a:extLst>
              <a:ext uri="{FF2B5EF4-FFF2-40B4-BE49-F238E27FC236}">
                <a16:creationId xmlns:a16="http://schemas.microsoft.com/office/drawing/2014/main" id="{079814F2-A6BB-4CC3-A224-97F0F1104934}"/>
              </a:ext>
            </a:extLst>
          </p:cNvPr>
          <p:cNvSpPr>
            <a:spLocks noChangeAspect="1"/>
          </p:cNvSpPr>
          <p:nvPr/>
        </p:nvSpPr>
        <p:spPr>
          <a:xfrm>
            <a:off x="7194222" y="396811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4" name="big YELLOW 1 Oval 28">
            <a:extLst>
              <a:ext uri="{FF2B5EF4-FFF2-40B4-BE49-F238E27FC236}">
                <a16:creationId xmlns:a16="http://schemas.microsoft.com/office/drawing/2014/main" id="{6BA63488-0B52-46C9-8780-79945DF8C53F}"/>
              </a:ext>
            </a:extLst>
          </p:cNvPr>
          <p:cNvSpPr>
            <a:spLocks noChangeAspect="1"/>
          </p:cNvSpPr>
          <p:nvPr/>
        </p:nvSpPr>
        <p:spPr>
          <a:xfrm>
            <a:off x="7194222" y="396811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5" name="big GREEN 1 Oval 29">
            <a:extLst>
              <a:ext uri="{FF2B5EF4-FFF2-40B4-BE49-F238E27FC236}">
                <a16:creationId xmlns:a16="http://schemas.microsoft.com/office/drawing/2014/main" id="{17CA1DD8-8E4F-4E0E-A9FC-E93F2B00C3FB}"/>
              </a:ext>
            </a:extLst>
          </p:cNvPr>
          <p:cNvSpPr>
            <a:spLocks noChangeAspect="1"/>
          </p:cNvSpPr>
          <p:nvPr/>
        </p:nvSpPr>
        <p:spPr>
          <a:xfrm>
            <a:off x="7194222" y="396811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6" name="big BLUE1 Oval 30">
            <a:extLst>
              <a:ext uri="{FF2B5EF4-FFF2-40B4-BE49-F238E27FC236}">
                <a16:creationId xmlns:a16="http://schemas.microsoft.com/office/drawing/2014/main" id="{A953B1D1-B79C-4A55-9505-F8E1309D8C06}"/>
              </a:ext>
            </a:extLst>
          </p:cNvPr>
          <p:cNvSpPr>
            <a:spLocks noChangeAspect="1"/>
          </p:cNvSpPr>
          <p:nvPr/>
        </p:nvSpPr>
        <p:spPr>
          <a:xfrm>
            <a:off x="7194222" y="396811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7" name="big ORANGE 1 Oval 31">
            <a:extLst>
              <a:ext uri="{FF2B5EF4-FFF2-40B4-BE49-F238E27FC236}">
                <a16:creationId xmlns:a16="http://schemas.microsoft.com/office/drawing/2014/main" id="{A3A1A0D3-FCB6-4A66-BDA3-ECA43CCBA94E}"/>
              </a:ext>
            </a:extLst>
          </p:cNvPr>
          <p:cNvSpPr>
            <a:spLocks noChangeAspect="1"/>
          </p:cNvSpPr>
          <p:nvPr/>
        </p:nvSpPr>
        <p:spPr>
          <a:xfrm>
            <a:off x="7194222" y="396811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8" name="big PURPLE 1  Oval 32">
            <a:extLst>
              <a:ext uri="{FF2B5EF4-FFF2-40B4-BE49-F238E27FC236}">
                <a16:creationId xmlns:a16="http://schemas.microsoft.com/office/drawing/2014/main" id="{899203AA-E84E-4724-A397-4F28B16CEC82}"/>
              </a:ext>
            </a:extLst>
          </p:cNvPr>
          <p:cNvSpPr>
            <a:spLocks noChangeAspect="1"/>
          </p:cNvSpPr>
          <p:nvPr/>
        </p:nvSpPr>
        <p:spPr>
          <a:xfrm>
            <a:off x="7194222" y="396811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9" name="white 4  Oval 38">
            <a:extLst>
              <a:ext uri="{FF2B5EF4-FFF2-40B4-BE49-F238E27FC236}">
                <a16:creationId xmlns:a16="http://schemas.microsoft.com/office/drawing/2014/main" id="{147D2E9D-5F07-4F68-A91F-452ED0CF7288}"/>
              </a:ext>
            </a:extLst>
          </p:cNvPr>
          <p:cNvSpPr/>
          <p:nvPr/>
        </p:nvSpPr>
        <p:spPr>
          <a:xfrm>
            <a:off x="7211122"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0" name="white 3 Oval 39">
            <a:extLst>
              <a:ext uri="{FF2B5EF4-FFF2-40B4-BE49-F238E27FC236}">
                <a16:creationId xmlns:a16="http://schemas.microsoft.com/office/drawing/2014/main" id="{49695C9D-C108-4152-B31E-7C519FCC13F0}"/>
              </a:ext>
            </a:extLst>
          </p:cNvPr>
          <p:cNvSpPr/>
          <p:nvPr/>
        </p:nvSpPr>
        <p:spPr>
          <a:xfrm>
            <a:off x="7529442"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1" name="white 2 Oval 40">
            <a:extLst>
              <a:ext uri="{FF2B5EF4-FFF2-40B4-BE49-F238E27FC236}">
                <a16:creationId xmlns:a16="http://schemas.microsoft.com/office/drawing/2014/main" id="{2AA19ABB-2436-4E65-9528-6AB4B4DBF11C}"/>
              </a:ext>
            </a:extLst>
          </p:cNvPr>
          <p:cNvSpPr/>
          <p:nvPr/>
        </p:nvSpPr>
        <p:spPr>
          <a:xfrm>
            <a:off x="7211122"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white 1  Oval 41">
            <a:extLst>
              <a:ext uri="{FF2B5EF4-FFF2-40B4-BE49-F238E27FC236}">
                <a16:creationId xmlns:a16="http://schemas.microsoft.com/office/drawing/2014/main" id="{931344F4-9386-45D8-AF32-513A0032CBC8}"/>
              </a:ext>
            </a:extLst>
          </p:cNvPr>
          <p:cNvSpPr/>
          <p:nvPr/>
        </p:nvSpPr>
        <p:spPr>
          <a:xfrm>
            <a:off x="7529442"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3" name="black 2 green Oval 42">
            <a:extLst>
              <a:ext uri="{FF2B5EF4-FFF2-40B4-BE49-F238E27FC236}">
                <a16:creationId xmlns:a16="http://schemas.microsoft.com/office/drawing/2014/main" id="{D4762A48-BD51-4EEF-80DE-823D84470896}"/>
              </a:ext>
            </a:extLst>
          </p:cNvPr>
          <p:cNvSpPr/>
          <p:nvPr/>
        </p:nvSpPr>
        <p:spPr>
          <a:xfrm>
            <a:off x="7211122"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4" name="black 1 purple Oval 43">
            <a:extLst>
              <a:ext uri="{FF2B5EF4-FFF2-40B4-BE49-F238E27FC236}">
                <a16:creationId xmlns:a16="http://schemas.microsoft.com/office/drawing/2014/main" id="{130D09C7-007D-4969-8B0F-60A4CDA2FF51}"/>
              </a:ext>
            </a:extLst>
          </p:cNvPr>
          <p:cNvSpPr/>
          <p:nvPr/>
        </p:nvSpPr>
        <p:spPr>
          <a:xfrm>
            <a:off x="7529442"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5" name="black 3 yellow Oval 44">
            <a:extLst>
              <a:ext uri="{FF2B5EF4-FFF2-40B4-BE49-F238E27FC236}">
                <a16:creationId xmlns:a16="http://schemas.microsoft.com/office/drawing/2014/main" id="{D288C9B2-475C-4E2B-9598-DE0B5768C63A}"/>
              </a:ext>
            </a:extLst>
          </p:cNvPr>
          <p:cNvSpPr/>
          <p:nvPr/>
        </p:nvSpPr>
        <p:spPr>
          <a:xfrm>
            <a:off x="7529442"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6" name="black 4 red Oval 45">
            <a:extLst>
              <a:ext uri="{FF2B5EF4-FFF2-40B4-BE49-F238E27FC236}">
                <a16:creationId xmlns:a16="http://schemas.microsoft.com/office/drawing/2014/main" id="{65CEDF53-7388-4ABA-8EA4-B42CD2AB861F}"/>
              </a:ext>
            </a:extLst>
          </p:cNvPr>
          <p:cNvSpPr/>
          <p:nvPr/>
        </p:nvSpPr>
        <p:spPr>
          <a:xfrm>
            <a:off x="7211122"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7" name="cover 4 Rectangle 54">
            <a:extLst>
              <a:ext uri="{FF2B5EF4-FFF2-40B4-BE49-F238E27FC236}">
                <a16:creationId xmlns:a16="http://schemas.microsoft.com/office/drawing/2014/main" id="{468DF838-107F-4FE3-A67E-43DCB112DBE7}"/>
              </a:ext>
            </a:extLst>
          </p:cNvPr>
          <p:cNvSpPr/>
          <p:nvPr/>
        </p:nvSpPr>
        <p:spPr>
          <a:xfrm>
            <a:off x="7153542"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8" name="cover 3 Rectangle 55">
            <a:extLst>
              <a:ext uri="{FF2B5EF4-FFF2-40B4-BE49-F238E27FC236}">
                <a16:creationId xmlns:a16="http://schemas.microsoft.com/office/drawing/2014/main" id="{667B4CEF-8B45-44E1-8F65-A5C661571A51}"/>
              </a:ext>
            </a:extLst>
          </p:cNvPr>
          <p:cNvSpPr/>
          <p:nvPr/>
        </p:nvSpPr>
        <p:spPr>
          <a:xfrm>
            <a:off x="7153542"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9" name="cover 1 Rectangle 57">
            <a:extLst>
              <a:ext uri="{FF2B5EF4-FFF2-40B4-BE49-F238E27FC236}">
                <a16:creationId xmlns:a16="http://schemas.microsoft.com/office/drawing/2014/main" id="{8AF8A9ED-CF53-43C7-A97F-0B14F28004AD}"/>
              </a:ext>
            </a:extLst>
          </p:cNvPr>
          <p:cNvSpPr/>
          <p:nvPr/>
        </p:nvSpPr>
        <p:spPr>
          <a:xfrm>
            <a:off x="7153542"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0" name="cover 2 Rectangle 56">
            <a:extLst>
              <a:ext uri="{FF2B5EF4-FFF2-40B4-BE49-F238E27FC236}">
                <a16:creationId xmlns:a16="http://schemas.microsoft.com/office/drawing/2014/main" id="{AD60BBA3-F90F-41D9-B96B-36F6E113B723}"/>
              </a:ext>
            </a:extLst>
          </p:cNvPr>
          <p:cNvSpPr/>
          <p:nvPr/>
        </p:nvSpPr>
        <p:spPr>
          <a:xfrm>
            <a:off x="7153542"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1" name="small RED 2 Oval 21">
            <a:extLst>
              <a:ext uri="{FF2B5EF4-FFF2-40B4-BE49-F238E27FC236}">
                <a16:creationId xmlns:a16="http://schemas.microsoft.com/office/drawing/2014/main" id="{EB7AE17C-C22B-4D50-BA99-D54410134B75}"/>
              </a:ext>
            </a:extLst>
          </p:cNvPr>
          <p:cNvSpPr>
            <a:spLocks/>
          </p:cNvSpPr>
          <p:nvPr/>
        </p:nvSpPr>
        <p:spPr>
          <a:xfrm rot="16200000">
            <a:off x="7317874" y="362489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2" name="small YELLOW 2 Oval 22">
            <a:extLst>
              <a:ext uri="{FF2B5EF4-FFF2-40B4-BE49-F238E27FC236}">
                <a16:creationId xmlns:a16="http://schemas.microsoft.com/office/drawing/2014/main" id="{1CC4BF1D-6970-4E6D-BB5B-08E91332DACE}"/>
              </a:ext>
            </a:extLst>
          </p:cNvPr>
          <p:cNvSpPr>
            <a:spLocks/>
          </p:cNvSpPr>
          <p:nvPr/>
        </p:nvSpPr>
        <p:spPr>
          <a:xfrm rot="16200000">
            <a:off x="7317874" y="343117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3" name="small GREEN 2 Oval 23">
            <a:extLst>
              <a:ext uri="{FF2B5EF4-FFF2-40B4-BE49-F238E27FC236}">
                <a16:creationId xmlns:a16="http://schemas.microsoft.com/office/drawing/2014/main" id="{C15E53F9-86D9-4249-86FD-0E7AD80E7416}"/>
              </a:ext>
            </a:extLst>
          </p:cNvPr>
          <p:cNvSpPr>
            <a:spLocks/>
          </p:cNvSpPr>
          <p:nvPr/>
        </p:nvSpPr>
        <p:spPr>
          <a:xfrm rot="16200000">
            <a:off x="7317874" y="322903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4" name="small BLUE 2 Oval 24">
            <a:extLst>
              <a:ext uri="{FF2B5EF4-FFF2-40B4-BE49-F238E27FC236}">
                <a16:creationId xmlns:a16="http://schemas.microsoft.com/office/drawing/2014/main" id="{43F9D3E2-ACA7-4422-A363-68047C06D809}"/>
              </a:ext>
            </a:extLst>
          </p:cNvPr>
          <p:cNvSpPr>
            <a:spLocks/>
          </p:cNvSpPr>
          <p:nvPr/>
        </p:nvSpPr>
        <p:spPr>
          <a:xfrm rot="16200000">
            <a:off x="7539108" y="362489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5" name="small ORANGE 2 Oval 25">
            <a:extLst>
              <a:ext uri="{FF2B5EF4-FFF2-40B4-BE49-F238E27FC236}">
                <a16:creationId xmlns:a16="http://schemas.microsoft.com/office/drawing/2014/main" id="{3A3C59C6-B949-41AB-93DD-3685A2E9D6C7}"/>
              </a:ext>
            </a:extLst>
          </p:cNvPr>
          <p:cNvSpPr>
            <a:spLocks/>
          </p:cNvSpPr>
          <p:nvPr/>
        </p:nvSpPr>
        <p:spPr>
          <a:xfrm rot="16200000">
            <a:off x="7539108" y="343117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small PURPLE 2 Oval 26">
            <a:extLst>
              <a:ext uri="{FF2B5EF4-FFF2-40B4-BE49-F238E27FC236}">
                <a16:creationId xmlns:a16="http://schemas.microsoft.com/office/drawing/2014/main" id="{C0938AF7-F6B2-4EDD-A9A4-0FA01DE14BDF}"/>
              </a:ext>
            </a:extLst>
          </p:cNvPr>
          <p:cNvSpPr>
            <a:spLocks/>
          </p:cNvSpPr>
          <p:nvPr/>
        </p:nvSpPr>
        <p:spPr>
          <a:xfrm rot="16200000">
            <a:off x="7539108" y="322903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7" name="big RED 2 Oval 27">
            <a:extLst>
              <a:ext uri="{FF2B5EF4-FFF2-40B4-BE49-F238E27FC236}">
                <a16:creationId xmlns:a16="http://schemas.microsoft.com/office/drawing/2014/main" id="{BD62D835-F47E-4A54-B645-6072EA2EC0AA}"/>
              </a:ext>
            </a:extLst>
          </p:cNvPr>
          <p:cNvSpPr>
            <a:spLocks noChangeAspect="1"/>
          </p:cNvSpPr>
          <p:nvPr/>
        </p:nvSpPr>
        <p:spPr>
          <a:xfrm>
            <a:off x="7199665" y="320303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big YELLOW 2 Oval 28">
            <a:extLst>
              <a:ext uri="{FF2B5EF4-FFF2-40B4-BE49-F238E27FC236}">
                <a16:creationId xmlns:a16="http://schemas.microsoft.com/office/drawing/2014/main" id="{222C845A-8DD4-480C-AAB6-61EFEC23AF80}"/>
              </a:ext>
            </a:extLst>
          </p:cNvPr>
          <p:cNvSpPr>
            <a:spLocks noChangeAspect="1"/>
          </p:cNvSpPr>
          <p:nvPr/>
        </p:nvSpPr>
        <p:spPr>
          <a:xfrm>
            <a:off x="7199665" y="320303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9" name="big GREEN 2 Oval 29">
            <a:extLst>
              <a:ext uri="{FF2B5EF4-FFF2-40B4-BE49-F238E27FC236}">
                <a16:creationId xmlns:a16="http://schemas.microsoft.com/office/drawing/2014/main" id="{549A6EE2-7CDE-43BB-9BCF-CE22CA5A4124}"/>
              </a:ext>
            </a:extLst>
          </p:cNvPr>
          <p:cNvSpPr>
            <a:spLocks noChangeAspect="1"/>
          </p:cNvSpPr>
          <p:nvPr/>
        </p:nvSpPr>
        <p:spPr>
          <a:xfrm>
            <a:off x="7199665" y="320303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0" name="big BLUE 2 Oval 30">
            <a:extLst>
              <a:ext uri="{FF2B5EF4-FFF2-40B4-BE49-F238E27FC236}">
                <a16:creationId xmlns:a16="http://schemas.microsoft.com/office/drawing/2014/main" id="{F39E5DCE-C9D4-48F4-A25A-1E5741FDEBBA}"/>
              </a:ext>
            </a:extLst>
          </p:cNvPr>
          <p:cNvSpPr>
            <a:spLocks noChangeAspect="1"/>
          </p:cNvSpPr>
          <p:nvPr/>
        </p:nvSpPr>
        <p:spPr>
          <a:xfrm>
            <a:off x="7199665" y="320303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1" name="big ORANGE 2 Oval 31">
            <a:extLst>
              <a:ext uri="{FF2B5EF4-FFF2-40B4-BE49-F238E27FC236}">
                <a16:creationId xmlns:a16="http://schemas.microsoft.com/office/drawing/2014/main" id="{947998A3-782E-437E-8B46-701E1DB5CD9A}"/>
              </a:ext>
            </a:extLst>
          </p:cNvPr>
          <p:cNvSpPr>
            <a:spLocks noChangeAspect="1"/>
          </p:cNvSpPr>
          <p:nvPr/>
        </p:nvSpPr>
        <p:spPr>
          <a:xfrm>
            <a:off x="7199665" y="320303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2" name="big PURPLE 2 Oval 32">
            <a:extLst>
              <a:ext uri="{FF2B5EF4-FFF2-40B4-BE49-F238E27FC236}">
                <a16:creationId xmlns:a16="http://schemas.microsoft.com/office/drawing/2014/main" id="{377BA751-78A3-4280-8CA4-4803B33C8A4B}"/>
              </a:ext>
            </a:extLst>
          </p:cNvPr>
          <p:cNvSpPr>
            <a:spLocks noChangeAspect="1"/>
          </p:cNvSpPr>
          <p:nvPr/>
        </p:nvSpPr>
        <p:spPr>
          <a:xfrm>
            <a:off x="7199665" y="320303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3" name="small RED 3 Oval 21">
            <a:extLst>
              <a:ext uri="{FF2B5EF4-FFF2-40B4-BE49-F238E27FC236}">
                <a16:creationId xmlns:a16="http://schemas.microsoft.com/office/drawing/2014/main" id="{DA724BA6-6888-4A92-954F-930E0572151C}"/>
              </a:ext>
            </a:extLst>
          </p:cNvPr>
          <p:cNvSpPr>
            <a:spLocks/>
          </p:cNvSpPr>
          <p:nvPr/>
        </p:nvSpPr>
        <p:spPr>
          <a:xfrm rot="16200000">
            <a:off x="7317874" y="287531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4" name="small YELLOW 3 Oval 22">
            <a:extLst>
              <a:ext uri="{FF2B5EF4-FFF2-40B4-BE49-F238E27FC236}">
                <a16:creationId xmlns:a16="http://schemas.microsoft.com/office/drawing/2014/main" id="{03B4683B-6A97-4F77-82CF-FF852AED5E18}"/>
              </a:ext>
            </a:extLst>
          </p:cNvPr>
          <p:cNvSpPr>
            <a:spLocks/>
          </p:cNvSpPr>
          <p:nvPr/>
        </p:nvSpPr>
        <p:spPr>
          <a:xfrm rot="16200000">
            <a:off x="7317874" y="267514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5" name="small GREEN 3 Oval 23">
            <a:extLst>
              <a:ext uri="{FF2B5EF4-FFF2-40B4-BE49-F238E27FC236}">
                <a16:creationId xmlns:a16="http://schemas.microsoft.com/office/drawing/2014/main" id="{20CDDC84-B7F9-410B-AA75-DD4E5EC92145}"/>
              </a:ext>
            </a:extLst>
          </p:cNvPr>
          <p:cNvSpPr>
            <a:spLocks/>
          </p:cNvSpPr>
          <p:nvPr/>
        </p:nvSpPr>
        <p:spPr>
          <a:xfrm rot="16200000">
            <a:off x="7317874" y="246655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6" name="small BLUE 3 Oval 24">
            <a:extLst>
              <a:ext uri="{FF2B5EF4-FFF2-40B4-BE49-F238E27FC236}">
                <a16:creationId xmlns:a16="http://schemas.microsoft.com/office/drawing/2014/main" id="{18029B3A-2DED-40A5-AE88-9CABDBB0DDA9}"/>
              </a:ext>
            </a:extLst>
          </p:cNvPr>
          <p:cNvSpPr>
            <a:spLocks/>
          </p:cNvSpPr>
          <p:nvPr/>
        </p:nvSpPr>
        <p:spPr>
          <a:xfrm rot="16200000">
            <a:off x="7539108" y="287531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7" name="small ORANGE 3 Oval 25">
            <a:extLst>
              <a:ext uri="{FF2B5EF4-FFF2-40B4-BE49-F238E27FC236}">
                <a16:creationId xmlns:a16="http://schemas.microsoft.com/office/drawing/2014/main" id="{423AFBA4-DB34-4CD6-9655-794DC196E77F}"/>
              </a:ext>
            </a:extLst>
          </p:cNvPr>
          <p:cNvSpPr>
            <a:spLocks/>
          </p:cNvSpPr>
          <p:nvPr/>
        </p:nvSpPr>
        <p:spPr>
          <a:xfrm rot="16200000">
            <a:off x="7539108" y="267514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8" name="small PURPLE 3 Oval 26">
            <a:extLst>
              <a:ext uri="{FF2B5EF4-FFF2-40B4-BE49-F238E27FC236}">
                <a16:creationId xmlns:a16="http://schemas.microsoft.com/office/drawing/2014/main" id="{6938CBB6-655E-4319-B6FA-31D7B5C50DEC}"/>
              </a:ext>
            </a:extLst>
          </p:cNvPr>
          <p:cNvSpPr>
            <a:spLocks/>
          </p:cNvSpPr>
          <p:nvPr/>
        </p:nvSpPr>
        <p:spPr>
          <a:xfrm rot="16200000">
            <a:off x="7539108" y="246655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9" name="big RED 3 Oval 27">
            <a:extLst>
              <a:ext uri="{FF2B5EF4-FFF2-40B4-BE49-F238E27FC236}">
                <a16:creationId xmlns:a16="http://schemas.microsoft.com/office/drawing/2014/main" id="{D5755103-E1D6-4DBF-B2E8-81D9C01A9B76}"/>
              </a:ext>
            </a:extLst>
          </p:cNvPr>
          <p:cNvSpPr>
            <a:spLocks noChangeAspect="1"/>
          </p:cNvSpPr>
          <p:nvPr/>
        </p:nvSpPr>
        <p:spPr>
          <a:xfrm>
            <a:off x="7194222" y="243795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0" name="big YELLOW 3 Oval 28">
            <a:extLst>
              <a:ext uri="{FF2B5EF4-FFF2-40B4-BE49-F238E27FC236}">
                <a16:creationId xmlns:a16="http://schemas.microsoft.com/office/drawing/2014/main" id="{A30067B9-7DBA-4AE1-9150-1AB5F959A89C}"/>
              </a:ext>
            </a:extLst>
          </p:cNvPr>
          <p:cNvSpPr>
            <a:spLocks noChangeAspect="1"/>
          </p:cNvSpPr>
          <p:nvPr/>
        </p:nvSpPr>
        <p:spPr>
          <a:xfrm>
            <a:off x="7194222" y="243795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big GREEN 3 Oval 29">
            <a:extLst>
              <a:ext uri="{FF2B5EF4-FFF2-40B4-BE49-F238E27FC236}">
                <a16:creationId xmlns:a16="http://schemas.microsoft.com/office/drawing/2014/main" id="{E202487B-DF6B-42AE-B115-095BC36B0D41}"/>
              </a:ext>
            </a:extLst>
          </p:cNvPr>
          <p:cNvSpPr>
            <a:spLocks noChangeAspect="1"/>
          </p:cNvSpPr>
          <p:nvPr/>
        </p:nvSpPr>
        <p:spPr>
          <a:xfrm>
            <a:off x="7194222" y="243795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2" name="big BLUE 3 Oval 30">
            <a:extLst>
              <a:ext uri="{FF2B5EF4-FFF2-40B4-BE49-F238E27FC236}">
                <a16:creationId xmlns:a16="http://schemas.microsoft.com/office/drawing/2014/main" id="{612D0598-C198-44A3-BCDA-A2E6A8133D16}"/>
              </a:ext>
            </a:extLst>
          </p:cNvPr>
          <p:cNvSpPr>
            <a:spLocks noChangeAspect="1"/>
          </p:cNvSpPr>
          <p:nvPr/>
        </p:nvSpPr>
        <p:spPr>
          <a:xfrm>
            <a:off x="7194222" y="243795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big ORANGE 3 Oval 31">
            <a:extLst>
              <a:ext uri="{FF2B5EF4-FFF2-40B4-BE49-F238E27FC236}">
                <a16:creationId xmlns:a16="http://schemas.microsoft.com/office/drawing/2014/main" id="{549F6CAB-9DB6-4C12-96B1-D6533C9E6D11}"/>
              </a:ext>
            </a:extLst>
          </p:cNvPr>
          <p:cNvSpPr>
            <a:spLocks noChangeAspect="1"/>
          </p:cNvSpPr>
          <p:nvPr/>
        </p:nvSpPr>
        <p:spPr>
          <a:xfrm>
            <a:off x="7194222" y="243795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4" name="big PURPLE 3   Oval 32">
            <a:extLst>
              <a:ext uri="{FF2B5EF4-FFF2-40B4-BE49-F238E27FC236}">
                <a16:creationId xmlns:a16="http://schemas.microsoft.com/office/drawing/2014/main" id="{52517C9B-E4D8-4442-8C44-1B2D7B630C73}"/>
              </a:ext>
            </a:extLst>
          </p:cNvPr>
          <p:cNvSpPr>
            <a:spLocks noChangeAspect="1"/>
          </p:cNvSpPr>
          <p:nvPr/>
        </p:nvSpPr>
        <p:spPr>
          <a:xfrm>
            <a:off x="7194222" y="243795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5" name="small RED 4 Oval 21">
            <a:extLst>
              <a:ext uri="{FF2B5EF4-FFF2-40B4-BE49-F238E27FC236}">
                <a16:creationId xmlns:a16="http://schemas.microsoft.com/office/drawing/2014/main" id="{E577DD4F-9A91-4F53-AB71-581BB9220801}"/>
              </a:ext>
            </a:extLst>
          </p:cNvPr>
          <p:cNvSpPr>
            <a:spLocks/>
          </p:cNvSpPr>
          <p:nvPr/>
        </p:nvSpPr>
        <p:spPr>
          <a:xfrm rot="16200000">
            <a:off x="7317874" y="210674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6" name="small YELLOW 4 Oval 22">
            <a:extLst>
              <a:ext uri="{FF2B5EF4-FFF2-40B4-BE49-F238E27FC236}">
                <a16:creationId xmlns:a16="http://schemas.microsoft.com/office/drawing/2014/main" id="{569D81C5-4CDB-48EA-AC9D-C4870ED95597}"/>
              </a:ext>
            </a:extLst>
          </p:cNvPr>
          <p:cNvSpPr>
            <a:spLocks/>
          </p:cNvSpPr>
          <p:nvPr/>
        </p:nvSpPr>
        <p:spPr>
          <a:xfrm rot="16200000">
            <a:off x="7317874" y="19080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7" name="small GREEN 4 Oval 23">
            <a:extLst>
              <a:ext uri="{FF2B5EF4-FFF2-40B4-BE49-F238E27FC236}">
                <a16:creationId xmlns:a16="http://schemas.microsoft.com/office/drawing/2014/main" id="{A17811AC-9157-4BD7-936A-CFD8CA1D6705}"/>
              </a:ext>
            </a:extLst>
          </p:cNvPr>
          <p:cNvSpPr>
            <a:spLocks/>
          </p:cNvSpPr>
          <p:nvPr/>
        </p:nvSpPr>
        <p:spPr>
          <a:xfrm rot="16200000">
            <a:off x="7317874" y="171179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8" name="small BLUE 4 Oval 24">
            <a:extLst>
              <a:ext uri="{FF2B5EF4-FFF2-40B4-BE49-F238E27FC236}">
                <a16:creationId xmlns:a16="http://schemas.microsoft.com/office/drawing/2014/main" id="{00661683-3077-4BF9-A852-74F9BE0F33B8}"/>
              </a:ext>
            </a:extLst>
          </p:cNvPr>
          <p:cNvSpPr>
            <a:spLocks/>
          </p:cNvSpPr>
          <p:nvPr/>
        </p:nvSpPr>
        <p:spPr>
          <a:xfrm rot="16200000">
            <a:off x="7539108" y="210674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9" name="small ORANGE 4 Oval 25">
            <a:extLst>
              <a:ext uri="{FF2B5EF4-FFF2-40B4-BE49-F238E27FC236}">
                <a16:creationId xmlns:a16="http://schemas.microsoft.com/office/drawing/2014/main" id="{BA2D5679-00B9-4F43-9C1F-D5B0B00A5AC8}"/>
              </a:ext>
            </a:extLst>
          </p:cNvPr>
          <p:cNvSpPr>
            <a:spLocks/>
          </p:cNvSpPr>
          <p:nvPr/>
        </p:nvSpPr>
        <p:spPr>
          <a:xfrm rot="16200000">
            <a:off x="7539108" y="19080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0" name="small PURPLE 4 Oval 26">
            <a:extLst>
              <a:ext uri="{FF2B5EF4-FFF2-40B4-BE49-F238E27FC236}">
                <a16:creationId xmlns:a16="http://schemas.microsoft.com/office/drawing/2014/main" id="{87BC2FD3-2D36-4518-ACAC-DB15F4867DB3}"/>
              </a:ext>
            </a:extLst>
          </p:cNvPr>
          <p:cNvSpPr>
            <a:spLocks/>
          </p:cNvSpPr>
          <p:nvPr/>
        </p:nvSpPr>
        <p:spPr>
          <a:xfrm rot="16200000">
            <a:off x="7539108" y="171179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1" name="big RED 4 Oval 27">
            <a:extLst>
              <a:ext uri="{FF2B5EF4-FFF2-40B4-BE49-F238E27FC236}">
                <a16:creationId xmlns:a16="http://schemas.microsoft.com/office/drawing/2014/main" id="{39566FC3-E18A-4294-9F43-4E55C99A22B7}"/>
              </a:ext>
            </a:extLst>
          </p:cNvPr>
          <p:cNvSpPr>
            <a:spLocks noChangeAspect="1"/>
          </p:cNvSpPr>
          <p:nvPr/>
        </p:nvSpPr>
        <p:spPr>
          <a:xfrm>
            <a:off x="7199580" y="169175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2" name="big YELLOW 4 Oval 28">
            <a:extLst>
              <a:ext uri="{FF2B5EF4-FFF2-40B4-BE49-F238E27FC236}">
                <a16:creationId xmlns:a16="http://schemas.microsoft.com/office/drawing/2014/main" id="{7C185D56-65AA-414F-87D6-277983455DE8}"/>
              </a:ext>
            </a:extLst>
          </p:cNvPr>
          <p:cNvSpPr>
            <a:spLocks noChangeAspect="1"/>
          </p:cNvSpPr>
          <p:nvPr/>
        </p:nvSpPr>
        <p:spPr>
          <a:xfrm>
            <a:off x="7199580" y="169175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3" name="big GREEN 4 Oval 29">
            <a:extLst>
              <a:ext uri="{FF2B5EF4-FFF2-40B4-BE49-F238E27FC236}">
                <a16:creationId xmlns:a16="http://schemas.microsoft.com/office/drawing/2014/main" id="{B3613CA3-370F-447F-87F9-0609DECA4F81}"/>
              </a:ext>
            </a:extLst>
          </p:cNvPr>
          <p:cNvSpPr>
            <a:spLocks noChangeAspect="1"/>
          </p:cNvSpPr>
          <p:nvPr/>
        </p:nvSpPr>
        <p:spPr>
          <a:xfrm>
            <a:off x="7199580" y="169175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4" name="big BLUE 4 Oval 30">
            <a:extLst>
              <a:ext uri="{FF2B5EF4-FFF2-40B4-BE49-F238E27FC236}">
                <a16:creationId xmlns:a16="http://schemas.microsoft.com/office/drawing/2014/main" id="{E8AFF146-589E-4F4C-B828-6A123B0C4855}"/>
              </a:ext>
            </a:extLst>
          </p:cNvPr>
          <p:cNvSpPr>
            <a:spLocks noChangeAspect="1"/>
          </p:cNvSpPr>
          <p:nvPr/>
        </p:nvSpPr>
        <p:spPr>
          <a:xfrm>
            <a:off x="7199580" y="169175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big ORANGE 4 Oval 31">
            <a:extLst>
              <a:ext uri="{FF2B5EF4-FFF2-40B4-BE49-F238E27FC236}">
                <a16:creationId xmlns:a16="http://schemas.microsoft.com/office/drawing/2014/main" id="{C26C28C5-263F-4238-832A-A2C97A6A58F5}"/>
              </a:ext>
            </a:extLst>
          </p:cNvPr>
          <p:cNvSpPr>
            <a:spLocks noChangeAspect="1"/>
          </p:cNvSpPr>
          <p:nvPr/>
        </p:nvSpPr>
        <p:spPr>
          <a:xfrm>
            <a:off x="7199580" y="169175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6" name="big PURPLE 4 Oval 32">
            <a:extLst>
              <a:ext uri="{FF2B5EF4-FFF2-40B4-BE49-F238E27FC236}">
                <a16:creationId xmlns:a16="http://schemas.microsoft.com/office/drawing/2014/main" id="{340D1A79-0272-4119-AC98-7ADEF9C601A1}"/>
              </a:ext>
            </a:extLst>
          </p:cNvPr>
          <p:cNvSpPr>
            <a:spLocks noChangeAspect="1"/>
          </p:cNvSpPr>
          <p:nvPr/>
        </p:nvSpPr>
        <p:spPr>
          <a:xfrm>
            <a:off x="7199580" y="169175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small RED 1 Oval 21">
            <a:extLst>
              <a:ext uri="{FF2B5EF4-FFF2-40B4-BE49-F238E27FC236}">
                <a16:creationId xmlns:a16="http://schemas.microsoft.com/office/drawing/2014/main" id="{58671779-CE92-49CB-AAE5-6DB9FF41CFE3}"/>
              </a:ext>
            </a:extLst>
          </p:cNvPr>
          <p:cNvSpPr>
            <a:spLocks/>
          </p:cNvSpPr>
          <p:nvPr/>
        </p:nvSpPr>
        <p:spPr>
          <a:xfrm rot="16200000">
            <a:off x="8080999" y="439138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8" name="small YELLOW 1 Oval 22">
            <a:extLst>
              <a:ext uri="{FF2B5EF4-FFF2-40B4-BE49-F238E27FC236}">
                <a16:creationId xmlns:a16="http://schemas.microsoft.com/office/drawing/2014/main" id="{9EFC9241-47BA-40C7-AE7A-B73CCB5F4BBD}"/>
              </a:ext>
            </a:extLst>
          </p:cNvPr>
          <p:cNvSpPr>
            <a:spLocks/>
          </p:cNvSpPr>
          <p:nvPr/>
        </p:nvSpPr>
        <p:spPr>
          <a:xfrm rot="16200000">
            <a:off x="8080999" y="418719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small GREEN 1 Oval 23">
            <a:extLst>
              <a:ext uri="{FF2B5EF4-FFF2-40B4-BE49-F238E27FC236}">
                <a16:creationId xmlns:a16="http://schemas.microsoft.com/office/drawing/2014/main" id="{4917D2E5-E976-44E8-8A85-8DA8D8F5561F}"/>
              </a:ext>
            </a:extLst>
          </p:cNvPr>
          <p:cNvSpPr>
            <a:spLocks/>
          </p:cNvSpPr>
          <p:nvPr/>
        </p:nvSpPr>
        <p:spPr>
          <a:xfrm rot="16200000">
            <a:off x="8080999" y="39866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0" name="small BLUE 1 Oval 24">
            <a:extLst>
              <a:ext uri="{FF2B5EF4-FFF2-40B4-BE49-F238E27FC236}">
                <a16:creationId xmlns:a16="http://schemas.microsoft.com/office/drawing/2014/main" id="{23915422-8CCD-423C-BC9D-4A2AF005EBE1}"/>
              </a:ext>
            </a:extLst>
          </p:cNvPr>
          <p:cNvSpPr>
            <a:spLocks/>
          </p:cNvSpPr>
          <p:nvPr/>
        </p:nvSpPr>
        <p:spPr>
          <a:xfrm rot="16200000">
            <a:off x="8302233" y="439138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small ORANGE 1 Oval 25">
            <a:extLst>
              <a:ext uri="{FF2B5EF4-FFF2-40B4-BE49-F238E27FC236}">
                <a16:creationId xmlns:a16="http://schemas.microsoft.com/office/drawing/2014/main" id="{F57B8DA3-D495-470D-8419-C5121D2AE3CC}"/>
              </a:ext>
            </a:extLst>
          </p:cNvPr>
          <p:cNvSpPr>
            <a:spLocks/>
          </p:cNvSpPr>
          <p:nvPr/>
        </p:nvSpPr>
        <p:spPr>
          <a:xfrm rot="16200000">
            <a:off x="8302233" y="418719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2" name="small 10 PURPLE 1 Oval 26">
            <a:extLst>
              <a:ext uri="{FF2B5EF4-FFF2-40B4-BE49-F238E27FC236}">
                <a16:creationId xmlns:a16="http://schemas.microsoft.com/office/drawing/2014/main" id="{139BC338-320A-40CE-A5F2-93E69A993CC5}"/>
              </a:ext>
            </a:extLst>
          </p:cNvPr>
          <p:cNvSpPr>
            <a:spLocks/>
          </p:cNvSpPr>
          <p:nvPr/>
        </p:nvSpPr>
        <p:spPr>
          <a:xfrm rot="16200000">
            <a:off x="8302233" y="39866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3" name="big RED 1 Oval 27">
            <a:extLst>
              <a:ext uri="{FF2B5EF4-FFF2-40B4-BE49-F238E27FC236}">
                <a16:creationId xmlns:a16="http://schemas.microsoft.com/office/drawing/2014/main" id="{F2ABDF3E-0817-4CDA-976E-32D288E36FE6}"/>
              </a:ext>
            </a:extLst>
          </p:cNvPr>
          <p:cNvSpPr>
            <a:spLocks noChangeAspect="1"/>
          </p:cNvSpPr>
          <p:nvPr/>
        </p:nvSpPr>
        <p:spPr>
          <a:xfrm>
            <a:off x="7957347" y="396811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4" name="big YELLOW 1 Oval 28">
            <a:extLst>
              <a:ext uri="{FF2B5EF4-FFF2-40B4-BE49-F238E27FC236}">
                <a16:creationId xmlns:a16="http://schemas.microsoft.com/office/drawing/2014/main" id="{465A67BD-1779-4BFC-BE94-8B78F4DAAE3B}"/>
              </a:ext>
            </a:extLst>
          </p:cNvPr>
          <p:cNvSpPr>
            <a:spLocks noChangeAspect="1"/>
          </p:cNvSpPr>
          <p:nvPr/>
        </p:nvSpPr>
        <p:spPr>
          <a:xfrm>
            <a:off x="7957347" y="396811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5" name="big GREEN 1 Oval 29">
            <a:extLst>
              <a:ext uri="{FF2B5EF4-FFF2-40B4-BE49-F238E27FC236}">
                <a16:creationId xmlns:a16="http://schemas.microsoft.com/office/drawing/2014/main" id="{A1BEC085-990E-4523-8BED-94DBE083062D}"/>
              </a:ext>
            </a:extLst>
          </p:cNvPr>
          <p:cNvSpPr>
            <a:spLocks noChangeAspect="1"/>
          </p:cNvSpPr>
          <p:nvPr/>
        </p:nvSpPr>
        <p:spPr>
          <a:xfrm>
            <a:off x="7957347" y="396811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6" name="big BLUE1 Oval 30">
            <a:extLst>
              <a:ext uri="{FF2B5EF4-FFF2-40B4-BE49-F238E27FC236}">
                <a16:creationId xmlns:a16="http://schemas.microsoft.com/office/drawing/2014/main" id="{7BB6B1B7-7A51-40C2-B27D-04B4FCD0584F}"/>
              </a:ext>
            </a:extLst>
          </p:cNvPr>
          <p:cNvSpPr>
            <a:spLocks noChangeAspect="1"/>
          </p:cNvSpPr>
          <p:nvPr/>
        </p:nvSpPr>
        <p:spPr>
          <a:xfrm>
            <a:off x="7957347" y="396811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7" name="big ORANGE 1 Oval 31">
            <a:extLst>
              <a:ext uri="{FF2B5EF4-FFF2-40B4-BE49-F238E27FC236}">
                <a16:creationId xmlns:a16="http://schemas.microsoft.com/office/drawing/2014/main" id="{A56EC8CF-4F20-43E8-A098-0E6E445047E3}"/>
              </a:ext>
            </a:extLst>
          </p:cNvPr>
          <p:cNvSpPr>
            <a:spLocks noChangeAspect="1"/>
          </p:cNvSpPr>
          <p:nvPr/>
        </p:nvSpPr>
        <p:spPr>
          <a:xfrm>
            <a:off x="7957347" y="396811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8" name="big PURPLE 1  Oval 32">
            <a:extLst>
              <a:ext uri="{FF2B5EF4-FFF2-40B4-BE49-F238E27FC236}">
                <a16:creationId xmlns:a16="http://schemas.microsoft.com/office/drawing/2014/main" id="{078D230F-AD38-4D9C-8689-8A24336C08A3}"/>
              </a:ext>
            </a:extLst>
          </p:cNvPr>
          <p:cNvSpPr>
            <a:spLocks noChangeAspect="1"/>
          </p:cNvSpPr>
          <p:nvPr/>
        </p:nvSpPr>
        <p:spPr>
          <a:xfrm>
            <a:off x="7957347" y="396811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9" name="white 4  Oval 38">
            <a:extLst>
              <a:ext uri="{FF2B5EF4-FFF2-40B4-BE49-F238E27FC236}">
                <a16:creationId xmlns:a16="http://schemas.microsoft.com/office/drawing/2014/main" id="{C208F28E-F0B8-4E79-BF8C-E8A95479385A}"/>
              </a:ext>
            </a:extLst>
          </p:cNvPr>
          <p:cNvSpPr/>
          <p:nvPr/>
        </p:nvSpPr>
        <p:spPr>
          <a:xfrm>
            <a:off x="7974247"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0" name="white 3 Oval 39">
            <a:extLst>
              <a:ext uri="{FF2B5EF4-FFF2-40B4-BE49-F238E27FC236}">
                <a16:creationId xmlns:a16="http://schemas.microsoft.com/office/drawing/2014/main" id="{2EBD492B-CDB1-4F75-AE18-68CB187C0998}"/>
              </a:ext>
            </a:extLst>
          </p:cNvPr>
          <p:cNvSpPr/>
          <p:nvPr/>
        </p:nvSpPr>
        <p:spPr>
          <a:xfrm>
            <a:off x="7974247"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1" name="white 2 Oval 40">
            <a:extLst>
              <a:ext uri="{FF2B5EF4-FFF2-40B4-BE49-F238E27FC236}">
                <a16:creationId xmlns:a16="http://schemas.microsoft.com/office/drawing/2014/main" id="{6965699A-D504-4B3D-8926-DB07E3C0706C}"/>
              </a:ext>
            </a:extLst>
          </p:cNvPr>
          <p:cNvSpPr/>
          <p:nvPr/>
        </p:nvSpPr>
        <p:spPr>
          <a:xfrm>
            <a:off x="8268596"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2" name="white 1  Oval 41">
            <a:extLst>
              <a:ext uri="{FF2B5EF4-FFF2-40B4-BE49-F238E27FC236}">
                <a16:creationId xmlns:a16="http://schemas.microsoft.com/office/drawing/2014/main" id="{4EF1A9CA-F352-4252-8200-5F705E91BE4C}"/>
              </a:ext>
            </a:extLst>
          </p:cNvPr>
          <p:cNvSpPr/>
          <p:nvPr/>
        </p:nvSpPr>
        <p:spPr>
          <a:xfrm>
            <a:off x="8276342"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3" name="black 2 green Oval 42">
            <a:extLst>
              <a:ext uri="{FF2B5EF4-FFF2-40B4-BE49-F238E27FC236}">
                <a16:creationId xmlns:a16="http://schemas.microsoft.com/office/drawing/2014/main" id="{1228FF50-062C-4A52-AAC8-2ADD298C3283}"/>
              </a:ext>
            </a:extLst>
          </p:cNvPr>
          <p:cNvSpPr/>
          <p:nvPr/>
        </p:nvSpPr>
        <p:spPr>
          <a:xfrm>
            <a:off x="8268596"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4" name="black 1 purple Oval 43">
            <a:extLst>
              <a:ext uri="{FF2B5EF4-FFF2-40B4-BE49-F238E27FC236}">
                <a16:creationId xmlns:a16="http://schemas.microsoft.com/office/drawing/2014/main" id="{2DFE1D9F-B630-4ED9-A2CB-D2613E00C2D3}"/>
              </a:ext>
            </a:extLst>
          </p:cNvPr>
          <p:cNvSpPr/>
          <p:nvPr/>
        </p:nvSpPr>
        <p:spPr>
          <a:xfrm>
            <a:off x="8276342"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5" name="black 3 yellow Oval 44">
            <a:extLst>
              <a:ext uri="{FF2B5EF4-FFF2-40B4-BE49-F238E27FC236}">
                <a16:creationId xmlns:a16="http://schemas.microsoft.com/office/drawing/2014/main" id="{0FB69614-FF0A-41E4-92FA-1244889D9367}"/>
              </a:ext>
            </a:extLst>
          </p:cNvPr>
          <p:cNvSpPr/>
          <p:nvPr/>
        </p:nvSpPr>
        <p:spPr>
          <a:xfrm>
            <a:off x="7974247"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6" name="black 4 red Oval 45">
            <a:extLst>
              <a:ext uri="{FF2B5EF4-FFF2-40B4-BE49-F238E27FC236}">
                <a16:creationId xmlns:a16="http://schemas.microsoft.com/office/drawing/2014/main" id="{1903E0B6-32C9-438B-A740-235549FE843C}"/>
              </a:ext>
            </a:extLst>
          </p:cNvPr>
          <p:cNvSpPr/>
          <p:nvPr/>
        </p:nvSpPr>
        <p:spPr>
          <a:xfrm>
            <a:off x="7974247"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7" name="cover 4 Rectangle 54">
            <a:extLst>
              <a:ext uri="{FF2B5EF4-FFF2-40B4-BE49-F238E27FC236}">
                <a16:creationId xmlns:a16="http://schemas.microsoft.com/office/drawing/2014/main" id="{FF39F2C3-2C23-49E3-85E9-FCD8648CBA83}"/>
              </a:ext>
            </a:extLst>
          </p:cNvPr>
          <p:cNvSpPr/>
          <p:nvPr/>
        </p:nvSpPr>
        <p:spPr>
          <a:xfrm>
            <a:off x="7916667"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8" name="cover 3 Rectangle 55">
            <a:extLst>
              <a:ext uri="{FF2B5EF4-FFF2-40B4-BE49-F238E27FC236}">
                <a16:creationId xmlns:a16="http://schemas.microsoft.com/office/drawing/2014/main" id="{129C839B-F6BA-4A6A-B6B1-501AA4597B27}"/>
              </a:ext>
            </a:extLst>
          </p:cNvPr>
          <p:cNvSpPr/>
          <p:nvPr/>
        </p:nvSpPr>
        <p:spPr>
          <a:xfrm>
            <a:off x="7916667"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9" name="cover 1 Rectangle 57">
            <a:extLst>
              <a:ext uri="{FF2B5EF4-FFF2-40B4-BE49-F238E27FC236}">
                <a16:creationId xmlns:a16="http://schemas.microsoft.com/office/drawing/2014/main" id="{BA692067-1637-4FBF-ABC7-A7543F60EAF9}"/>
              </a:ext>
            </a:extLst>
          </p:cNvPr>
          <p:cNvSpPr/>
          <p:nvPr/>
        </p:nvSpPr>
        <p:spPr>
          <a:xfrm>
            <a:off x="7916667"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0" name="cover 2 Rectangle 56">
            <a:extLst>
              <a:ext uri="{FF2B5EF4-FFF2-40B4-BE49-F238E27FC236}">
                <a16:creationId xmlns:a16="http://schemas.microsoft.com/office/drawing/2014/main" id="{90EF6EA2-46D9-4836-B319-36D898402D6E}"/>
              </a:ext>
            </a:extLst>
          </p:cNvPr>
          <p:cNvSpPr/>
          <p:nvPr/>
        </p:nvSpPr>
        <p:spPr>
          <a:xfrm>
            <a:off x="7916667" y="472397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1" name="small RED 2 Oval 21">
            <a:extLst>
              <a:ext uri="{FF2B5EF4-FFF2-40B4-BE49-F238E27FC236}">
                <a16:creationId xmlns:a16="http://schemas.microsoft.com/office/drawing/2014/main" id="{764AB683-7EB3-436B-97D7-EEFC5B398C45}"/>
              </a:ext>
            </a:extLst>
          </p:cNvPr>
          <p:cNvSpPr>
            <a:spLocks/>
          </p:cNvSpPr>
          <p:nvPr/>
        </p:nvSpPr>
        <p:spPr>
          <a:xfrm rot="16200000">
            <a:off x="8080999" y="362489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2" name="small YELLOW 2 Oval 22">
            <a:extLst>
              <a:ext uri="{FF2B5EF4-FFF2-40B4-BE49-F238E27FC236}">
                <a16:creationId xmlns:a16="http://schemas.microsoft.com/office/drawing/2014/main" id="{9C86EFB3-B606-407E-A651-AECB001BACA5}"/>
              </a:ext>
            </a:extLst>
          </p:cNvPr>
          <p:cNvSpPr>
            <a:spLocks/>
          </p:cNvSpPr>
          <p:nvPr/>
        </p:nvSpPr>
        <p:spPr>
          <a:xfrm rot="16200000">
            <a:off x="8080999" y="343117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3" name="small GREEN 2 Oval 23">
            <a:extLst>
              <a:ext uri="{FF2B5EF4-FFF2-40B4-BE49-F238E27FC236}">
                <a16:creationId xmlns:a16="http://schemas.microsoft.com/office/drawing/2014/main" id="{68323797-20E7-403E-B1EE-3F509EBD262A}"/>
              </a:ext>
            </a:extLst>
          </p:cNvPr>
          <p:cNvSpPr>
            <a:spLocks/>
          </p:cNvSpPr>
          <p:nvPr/>
        </p:nvSpPr>
        <p:spPr>
          <a:xfrm rot="16200000">
            <a:off x="8080999" y="322903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4" name="small BLUE 2 Oval 24">
            <a:extLst>
              <a:ext uri="{FF2B5EF4-FFF2-40B4-BE49-F238E27FC236}">
                <a16:creationId xmlns:a16="http://schemas.microsoft.com/office/drawing/2014/main" id="{B24B1078-E7D3-4483-ADE7-DA4CC74F7F62}"/>
              </a:ext>
            </a:extLst>
          </p:cNvPr>
          <p:cNvSpPr>
            <a:spLocks/>
          </p:cNvSpPr>
          <p:nvPr/>
        </p:nvSpPr>
        <p:spPr>
          <a:xfrm rot="16200000">
            <a:off x="8302233" y="362489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5" name="small ORANGE 2 Oval 25">
            <a:extLst>
              <a:ext uri="{FF2B5EF4-FFF2-40B4-BE49-F238E27FC236}">
                <a16:creationId xmlns:a16="http://schemas.microsoft.com/office/drawing/2014/main" id="{795190D8-70EB-43B4-94B6-23F354917F5C}"/>
              </a:ext>
            </a:extLst>
          </p:cNvPr>
          <p:cNvSpPr>
            <a:spLocks/>
          </p:cNvSpPr>
          <p:nvPr/>
        </p:nvSpPr>
        <p:spPr>
          <a:xfrm rot="16200000">
            <a:off x="8302233" y="343117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6" name="small PURPLE 2 Oval 26">
            <a:extLst>
              <a:ext uri="{FF2B5EF4-FFF2-40B4-BE49-F238E27FC236}">
                <a16:creationId xmlns:a16="http://schemas.microsoft.com/office/drawing/2014/main" id="{871ADE76-6A7F-46B9-BC22-B70DFE0A8F55}"/>
              </a:ext>
            </a:extLst>
          </p:cNvPr>
          <p:cNvSpPr>
            <a:spLocks/>
          </p:cNvSpPr>
          <p:nvPr/>
        </p:nvSpPr>
        <p:spPr>
          <a:xfrm rot="16200000">
            <a:off x="8302233" y="322903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7" name="big RED 2 Oval 27">
            <a:extLst>
              <a:ext uri="{FF2B5EF4-FFF2-40B4-BE49-F238E27FC236}">
                <a16:creationId xmlns:a16="http://schemas.microsoft.com/office/drawing/2014/main" id="{4E983F90-2F13-4BB2-85D0-9A198CC4A1F5}"/>
              </a:ext>
            </a:extLst>
          </p:cNvPr>
          <p:cNvSpPr>
            <a:spLocks noChangeAspect="1"/>
          </p:cNvSpPr>
          <p:nvPr/>
        </p:nvSpPr>
        <p:spPr>
          <a:xfrm>
            <a:off x="7962790" y="320303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8" name="big YELLOW 2 Oval 28">
            <a:extLst>
              <a:ext uri="{FF2B5EF4-FFF2-40B4-BE49-F238E27FC236}">
                <a16:creationId xmlns:a16="http://schemas.microsoft.com/office/drawing/2014/main" id="{BD39105B-593F-450C-88C7-631D4EEA851C}"/>
              </a:ext>
            </a:extLst>
          </p:cNvPr>
          <p:cNvSpPr>
            <a:spLocks noChangeAspect="1"/>
          </p:cNvSpPr>
          <p:nvPr/>
        </p:nvSpPr>
        <p:spPr>
          <a:xfrm>
            <a:off x="7962790" y="320303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9" name="big GREEN 2 Oval 29">
            <a:extLst>
              <a:ext uri="{FF2B5EF4-FFF2-40B4-BE49-F238E27FC236}">
                <a16:creationId xmlns:a16="http://schemas.microsoft.com/office/drawing/2014/main" id="{C47E3271-FBB9-451D-AB4A-1C174667E2A7}"/>
              </a:ext>
            </a:extLst>
          </p:cNvPr>
          <p:cNvSpPr>
            <a:spLocks noChangeAspect="1"/>
          </p:cNvSpPr>
          <p:nvPr/>
        </p:nvSpPr>
        <p:spPr>
          <a:xfrm>
            <a:off x="7962790" y="320303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0" name="big BLUE 2 Oval 30">
            <a:extLst>
              <a:ext uri="{FF2B5EF4-FFF2-40B4-BE49-F238E27FC236}">
                <a16:creationId xmlns:a16="http://schemas.microsoft.com/office/drawing/2014/main" id="{5B7C511E-6C2C-4728-A543-E9B4E54EC555}"/>
              </a:ext>
            </a:extLst>
          </p:cNvPr>
          <p:cNvSpPr>
            <a:spLocks noChangeAspect="1"/>
          </p:cNvSpPr>
          <p:nvPr/>
        </p:nvSpPr>
        <p:spPr>
          <a:xfrm>
            <a:off x="7962790" y="320303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1" name="big ORANGE 2 Oval 31">
            <a:extLst>
              <a:ext uri="{FF2B5EF4-FFF2-40B4-BE49-F238E27FC236}">
                <a16:creationId xmlns:a16="http://schemas.microsoft.com/office/drawing/2014/main" id="{0878A628-431B-4E4A-8CAD-EF3A3FC8AAD2}"/>
              </a:ext>
            </a:extLst>
          </p:cNvPr>
          <p:cNvSpPr>
            <a:spLocks noChangeAspect="1"/>
          </p:cNvSpPr>
          <p:nvPr/>
        </p:nvSpPr>
        <p:spPr>
          <a:xfrm>
            <a:off x="7962790" y="320303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2" name="big PURPLE 2 Oval 32">
            <a:extLst>
              <a:ext uri="{FF2B5EF4-FFF2-40B4-BE49-F238E27FC236}">
                <a16:creationId xmlns:a16="http://schemas.microsoft.com/office/drawing/2014/main" id="{018518CE-491B-4C18-9390-1FF8CEA37439}"/>
              </a:ext>
            </a:extLst>
          </p:cNvPr>
          <p:cNvSpPr>
            <a:spLocks noChangeAspect="1"/>
          </p:cNvSpPr>
          <p:nvPr/>
        </p:nvSpPr>
        <p:spPr>
          <a:xfrm>
            <a:off x="7962790" y="320303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3" name="small RED 3 Oval 21">
            <a:extLst>
              <a:ext uri="{FF2B5EF4-FFF2-40B4-BE49-F238E27FC236}">
                <a16:creationId xmlns:a16="http://schemas.microsoft.com/office/drawing/2014/main" id="{9E14BEF8-5825-4C2E-ADCF-A70DAABB7ADE}"/>
              </a:ext>
            </a:extLst>
          </p:cNvPr>
          <p:cNvSpPr>
            <a:spLocks/>
          </p:cNvSpPr>
          <p:nvPr/>
        </p:nvSpPr>
        <p:spPr>
          <a:xfrm rot="16200000">
            <a:off x="8080999" y="287531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4" name="small YELLOW 3 Oval 22">
            <a:extLst>
              <a:ext uri="{FF2B5EF4-FFF2-40B4-BE49-F238E27FC236}">
                <a16:creationId xmlns:a16="http://schemas.microsoft.com/office/drawing/2014/main" id="{905768F5-6C79-44D6-83C7-96B010C71F39}"/>
              </a:ext>
            </a:extLst>
          </p:cNvPr>
          <p:cNvSpPr>
            <a:spLocks/>
          </p:cNvSpPr>
          <p:nvPr/>
        </p:nvSpPr>
        <p:spPr>
          <a:xfrm rot="16200000">
            <a:off x="8080999" y="267514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5" name="small GREEN 3 Oval 23">
            <a:extLst>
              <a:ext uri="{FF2B5EF4-FFF2-40B4-BE49-F238E27FC236}">
                <a16:creationId xmlns:a16="http://schemas.microsoft.com/office/drawing/2014/main" id="{F700D5A6-4957-43C8-AE93-399F5F13B676}"/>
              </a:ext>
            </a:extLst>
          </p:cNvPr>
          <p:cNvSpPr>
            <a:spLocks/>
          </p:cNvSpPr>
          <p:nvPr/>
        </p:nvSpPr>
        <p:spPr>
          <a:xfrm rot="16200000">
            <a:off x="8080999" y="246655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6" name="small BLUE 3 Oval 24">
            <a:extLst>
              <a:ext uri="{FF2B5EF4-FFF2-40B4-BE49-F238E27FC236}">
                <a16:creationId xmlns:a16="http://schemas.microsoft.com/office/drawing/2014/main" id="{0F895265-A495-4A11-8B31-A75B8AF5C4EB}"/>
              </a:ext>
            </a:extLst>
          </p:cNvPr>
          <p:cNvSpPr>
            <a:spLocks/>
          </p:cNvSpPr>
          <p:nvPr/>
        </p:nvSpPr>
        <p:spPr>
          <a:xfrm rot="16200000">
            <a:off x="8302233" y="287531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7" name="small ORANGE 3 Oval 25">
            <a:extLst>
              <a:ext uri="{FF2B5EF4-FFF2-40B4-BE49-F238E27FC236}">
                <a16:creationId xmlns:a16="http://schemas.microsoft.com/office/drawing/2014/main" id="{877AA30C-CC48-4492-A8D3-EF1D70616CA3}"/>
              </a:ext>
            </a:extLst>
          </p:cNvPr>
          <p:cNvSpPr>
            <a:spLocks/>
          </p:cNvSpPr>
          <p:nvPr/>
        </p:nvSpPr>
        <p:spPr>
          <a:xfrm rot="16200000">
            <a:off x="8302233" y="267514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8" name="small PURPLE 3 Oval 26">
            <a:extLst>
              <a:ext uri="{FF2B5EF4-FFF2-40B4-BE49-F238E27FC236}">
                <a16:creationId xmlns:a16="http://schemas.microsoft.com/office/drawing/2014/main" id="{EC464EA1-DF71-40F6-8243-796117EFE8AC}"/>
              </a:ext>
            </a:extLst>
          </p:cNvPr>
          <p:cNvSpPr>
            <a:spLocks/>
          </p:cNvSpPr>
          <p:nvPr/>
        </p:nvSpPr>
        <p:spPr>
          <a:xfrm rot="16200000">
            <a:off x="8302233" y="246655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9" name="big RED 3 Oval 27">
            <a:extLst>
              <a:ext uri="{FF2B5EF4-FFF2-40B4-BE49-F238E27FC236}">
                <a16:creationId xmlns:a16="http://schemas.microsoft.com/office/drawing/2014/main" id="{80299461-75B6-4596-A50B-A7DE953420F4}"/>
              </a:ext>
            </a:extLst>
          </p:cNvPr>
          <p:cNvSpPr>
            <a:spLocks noChangeAspect="1"/>
          </p:cNvSpPr>
          <p:nvPr/>
        </p:nvSpPr>
        <p:spPr>
          <a:xfrm>
            <a:off x="7957347" y="243795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0" name="big YELLOW 3 Oval 28">
            <a:extLst>
              <a:ext uri="{FF2B5EF4-FFF2-40B4-BE49-F238E27FC236}">
                <a16:creationId xmlns:a16="http://schemas.microsoft.com/office/drawing/2014/main" id="{A7D200B3-1327-4D5E-B235-A1C9F2294A5E}"/>
              </a:ext>
            </a:extLst>
          </p:cNvPr>
          <p:cNvSpPr>
            <a:spLocks noChangeAspect="1"/>
          </p:cNvSpPr>
          <p:nvPr/>
        </p:nvSpPr>
        <p:spPr>
          <a:xfrm>
            <a:off x="7957347" y="243795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1" name="big GREEN 3 Oval 29">
            <a:extLst>
              <a:ext uri="{FF2B5EF4-FFF2-40B4-BE49-F238E27FC236}">
                <a16:creationId xmlns:a16="http://schemas.microsoft.com/office/drawing/2014/main" id="{52613F76-18FA-4D62-9169-4A26418CC8D7}"/>
              </a:ext>
            </a:extLst>
          </p:cNvPr>
          <p:cNvSpPr>
            <a:spLocks noChangeAspect="1"/>
          </p:cNvSpPr>
          <p:nvPr/>
        </p:nvSpPr>
        <p:spPr>
          <a:xfrm>
            <a:off x="7957347" y="243795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2" name="big BLUE 3 Oval 30">
            <a:extLst>
              <a:ext uri="{FF2B5EF4-FFF2-40B4-BE49-F238E27FC236}">
                <a16:creationId xmlns:a16="http://schemas.microsoft.com/office/drawing/2014/main" id="{F2CFC795-3EE9-490F-8FCA-DBCCDDD8DD28}"/>
              </a:ext>
            </a:extLst>
          </p:cNvPr>
          <p:cNvSpPr>
            <a:spLocks noChangeAspect="1"/>
          </p:cNvSpPr>
          <p:nvPr/>
        </p:nvSpPr>
        <p:spPr>
          <a:xfrm>
            <a:off x="7957347" y="243795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3" name="big ORANGE 3 Oval 31">
            <a:extLst>
              <a:ext uri="{FF2B5EF4-FFF2-40B4-BE49-F238E27FC236}">
                <a16:creationId xmlns:a16="http://schemas.microsoft.com/office/drawing/2014/main" id="{3FA33300-E10B-41D8-89B1-B74A1EC66D28}"/>
              </a:ext>
            </a:extLst>
          </p:cNvPr>
          <p:cNvSpPr>
            <a:spLocks noChangeAspect="1"/>
          </p:cNvSpPr>
          <p:nvPr/>
        </p:nvSpPr>
        <p:spPr>
          <a:xfrm>
            <a:off x="7957347" y="243795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4" name="big PURPLE 3   Oval 32">
            <a:extLst>
              <a:ext uri="{FF2B5EF4-FFF2-40B4-BE49-F238E27FC236}">
                <a16:creationId xmlns:a16="http://schemas.microsoft.com/office/drawing/2014/main" id="{F3A10802-41EE-4E55-970E-AC25955100DF}"/>
              </a:ext>
            </a:extLst>
          </p:cNvPr>
          <p:cNvSpPr>
            <a:spLocks noChangeAspect="1"/>
          </p:cNvSpPr>
          <p:nvPr/>
        </p:nvSpPr>
        <p:spPr>
          <a:xfrm>
            <a:off x="7957347" y="243795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5" name="small RED 4 Oval 21">
            <a:extLst>
              <a:ext uri="{FF2B5EF4-FFF2-40B4-BE49-F238E27FC236}">
                <a16:creationId xmlns:a16="http://schemas.microsoft.com/office/drawing/2014/main" id="{BB38AE63-1F8F-4344-A013-ACC6D40A50AF}"/>
              </a:ext>
            </a:extLst>
          </p:cNvPr>
          <p:cNvSpPr>
            <a:spLocks/>
          </p:cNvSpPr>
          <p:nvPr/>
        </p:nvSpPr>
        <p:spPr>
          <a:xfrm rot="16200000">
            <a:off x="8080999" y="210674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6" name="small YELLOW 4 Oval 22">
            <a:extLst>
              <a:ext uri="{FF2B5EF4-FFF2-40B4-BE49-F238E27FC236}">
                <a16:creationId xmlns:a16="http://schemas.microsoft.com/office/drawing/2014/main" id="{9088AB4B-BB72-4DB7-8638-8DE724215599}"/>
              </a:ext>
            </a:extLst>
          </p:cNvPr>
          <p:cNvSpPr>
            <a:spLocks/>
          </p:cNvSpPr>
          <p:nvPr/>
        </p:nvSpPr>
        <p:spPr>
          <a:xfrm rot="16200000">
            <a:off x="8080999" y="19080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small GREEN 4 Oval 23">
            <a:extLst>
              <a:ext uri="{FF2B5EF4-FFF2-40B4-BE49-F238E27FC236}">
                <a16:creationId xmlns:a16="http://schemas.microsoft.com/office/drawing/2014/main" id="{DED799CF-D39B-4634-8A78-74B356FFBA21}"/>
              </a:ext>
            </a:extLst>
          </p:cNvPr>
          <p:cNvSpPr>
            <a:spLocks/>
          </p:cNvSpPr>
          <p:nvPr/>
        </p:nvSpPr>
        <p:spPr>
          <a:xfrm rot="16200000">
            <a:off x="8080999" y="171179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8" name="small BLUE 4 Oval 24">
            <a:extLst>
              <a:ext uri="{FF2B5EF4-FFF2-40B4-BE49-F238E27FC236}">
                <a16:creationId xmlns:a16="http://schemas.microsoft.com/office/drawing/2014/main" id="{BC8BC410-CE9B-48B4-9113-0A85959F96C6}"/>
              </a:ext>
            </a:extLst>
          </p:cNvPr>
          <p:cNvSpPr>
            <a:spLocks/>
          </p:cNvSpPr>
          <p:nvPr/>
        </p:nvSpPr>
        <p:spPr>
          <a:xfrm rot="16200000">
            <a:off x="8302233" y="210674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9" name="small ORANGE 4 Oval 25">
            <a:extLst>
              <a:ext uri="{FF2B5EF4-FFF2-40B4-BE49-F238E27FC236}">
                <a16:creationId xmlns:a16="http://schemas.microsoft.com/office/drawing/2014/main" id="{7DF9D74C-C400-4190-9E78-890AF0A1C4A5}"/>
              </a:ext>
            </a:extLst>
          </p:cNvPr>
          <p:cNvSpPr>
            <a:spLocks/>
          </p:cNvSpPr>
          <p:nvPr/>
        </p:nvSpPr>
        <p:spPr>
          <a:xfrm rot="16200000">
            <a:off x="8302233" y="19080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0" name="small PURPLE 4 Oval 26">
            <a:extLst>
              <a:ext uri="{FF2B5EF4-FFF2-40B4-BE49-F238E27FC236}">
                <a16:creationId xmlns:a16="http://schemas.microsoft.com/office/drawing/2014/main" id="{128276FF-46EC-41C5-B37A-29103944C27A}"/>
              </a:ext>
            </a:extLst>
          </p:cNvPr>
          <p:cNvSpPr>
            <a:spLocks/>
          </p:cNvSpPr>
          <p:nvPr/>
        </p:nvSpPr>
        <p:spPr>
          <a:xfrm rot="16200000">
            <a:off x="8302233" y="171179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1" name="big RED 4 Oval 27">
            <a:extLst>
              <a:ext uri="{FF2B5EF4-FFF2-40B4-BE49-F238E27FC236}">
                <a16:creationId xmlns:a16="http://schemas.microsoft.com/office/drawing/2014/main" id="{9D305C95-49A1-4A15-AF6A-1731BB7AA9AD}"/>
              </a:ext>
            </a:extLst>
          </p:cNvPr>
          <p:cNvSpPr>
            <a:spLocks noChangeAspect="1"/>
          </p:cNvSpPr>
          <p:nvPr/>
        </p:nvSpPr>
        <p:spPr>
          <a:xfrm>
            <a:off x="7962705" y="169175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2" name="big YELLOW 4 Oval 28">
            <a:extLst>
              <a:ext uri="{FF2B5EF4-FFF2-40B4-BE49-F238E27FC236}">
                <a16:creationId xmlns:a16="http://schemas.microsoft.com/office/drawing/2014/main" id="{3F7FDCAD-984D-4D7C-90D1-FB280E286F47}"/>
              </a:ext>
            </a:extLst>
          </p:cNvPr>
          <p:cNvSpPr>
            <a:spLocks noChangeAspect="1"/>
          </p:cNvSpPr>
          <p:nvPr/>
        </p:nvSpPr>
        <p:spPr>
          <a:xfrm>
            <a:off x="7962705" y="169175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3" name="big GREEN 4 Oval 29">
            <a:extLst>
              <a:ext uri="{FF2B5EF4-FFF2-40B4-BE49-F238E27FC236}">
                <a16:creationId xmlns:a16="http://schemas.microsoft.com/office/drawing/2014/main" id="{BE22795D-31FF-49AA-8553-740E1B386931}"/>
              </a:ext>
            </a:extLst>
          </p:cNvPr>
          <p:cNvSpPr>
            <a:spLocks noChangeAspect="1"/>
          </p:cNvSpPr>
          <p:nvPr/>
        </p:nvSpPr>
        <p:spPr>
          <a:xfrm>
            <a:off x="7962705" y="169175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4" name="big BLUE 4 Oval 30">
            <a:extLst>
              <a:ext uri="{FF2B5EF4-FFF2-40B4-BE49-F238E27FC236}">
                <a16:creationId xmlns:a16="http://schemas.microsoft.com/office/drawing/2014/main" id="{19BB706A-8FDD-49BB-B571-85975263C195}"/>
              </a:ext>
            </a:extLst>
          </p:cNvPr>
          <p:cNvSpPr>
            <a:spLocks noChangeAspect="1"/>
          </p:cNvSpPr>
          <p:nvPr/>
        </p:nvSpPr>
        <p:spPr>
          <a:xfrm>
            <a:off x="7962705" y="169175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5" name="big ORANGE 4 Oval 31">
            <a:extLst>
              <a:ext uri="{FF2B5EF4-FFF2-40B4-BE49-F238E27FC236}">
                <a16:creationId xmlns:a16="http://schemas.microsoft.com/office/drawing/2014/main" id="{C9D46D5F-932C-4141-96EF-DADD06B28CC5}"/>
              </a:ext>
            </a:extLst>
          </p:cNvPr>
          <p:cNvSpPr>
            <a:spLocks noChangeAspect="1"/>
          </p:cNvSpPr>
          <p:nvPr/>
        </p:nvSpPr>
        <p:spPr>
          <a:xfrm>
            <a:off x="7962705" y="169175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6" name="big PURPLE 4 Oval 32">
            <a:extLst>
              <a:ext uri="{FF2B5EF4-FFF2-40B4-BE49-F238E27FC236}">
                <a16:creationId xmlns:a16="http://schemas.microsoft.com/office/drawing/2014/main" id="{746BB543-3D65-4F76-AB52-9F313D4F378B}"/>
              </a:ext>
            </a:extLst>
          </p:cNvPr>
          <p:cNvSpPr>
            <a:spLocks noChangeAspect="1"/>
          </p:cNvSpPr>
          <p:nvPr/>
        </p:nvSpPr>
        <p:spPr>
          <a:xfrm>
            <a:off x="7962705" y="169175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7" name="small RED 1 Oval 21">
            <a:extLst>
              <a:ext uri="{FF2B5EF4-FFF2-40B4-BE49-F238E27FC236}">
                <a16:creationId xmlns:a16="http://schemas.microsoft.com/office/drawing/2014/main" id="{8F7625BC-C412-4351-B83A-EF88EE704461}"/>
              </a:ext>
            </a:extLst>
          </p:cNvPr>
          <p:cNvSpPr>
            <a:spLocks/>
          </p:cNvSpPr>
          <p:nvPr/>
        </p:nvSpPr>
        <p:spPr>
          <a:xfrm rot="16200000">
            <a:off x="8828123" y="438521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8" name="small YELLOW 1 Oval 22">
            <a:extLst>
              <a:ext uri="{FF2B5EF4-FFF2-40B4-BE49-F238E27FC236}">
                <a16:creationId xmlns:a16="http://schemas.microsoft.com/office/drawing/2014/main" id="{8C2B31A0-9055-4656-8579-6D53B08AE2EC}"/>
              </a:ext>
            </a:extLst>
          </p:cNvPr>
          <p:cNvSpPr>
            <a:spLocks/>
          </p:cNvSpPr>
          <p:nvPr/>
        </p:nvSpPr>
        <p:spPr>
          <a:xfrm rot="16200000">
            <a:off x="8828123" y="418102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9" name="small GREEN 1 Oval 23">
            <a:extLst>
              <a:ext uri="{FF2B5EF4-FFF2-40B4-BE49-F238E27FC236}">
                <a16:creationId xmlns:a16="http://schemas.microsoft.com/office/drawing/2014/main" id="{CE0241EA-F142-4F7C-B9DD-667EDA0DA9CA}"/>
              </a:ext>
            </a:extLst>
          </p:cNvPr>
          <p:cNvSpPr>
            <a:spLocks/>
          </p:cNvSpPr>
          <p:nvPr/>
        </p:nvSpPr>
        <p:spPr>
          <a:xfrm rot="16200000">
            <a:off x="8828123" y="398046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0" name="small BLUE 1 Oval 24">
            <a:extLst>
              <a:ext uri="{FF2B5EF4-FFF2-40B4-BE49-F238E27FC236}">
                <a16:creationId xmlns:a16="http://schemas.microsoft.com/office/drawing/2014/main" id="{44E09536-9A20-44B9-8EF5-473E4A02C524}"/>
              </a:ext>
            </a:extLst>
          </p:cNvPr>
          <p:cNvSpPr>
            <a:spLocks/>
          </p:cNvSpPr>
          <p:nvPr/>
        </p:nvSpPr>
        <p:spPr>
          <a:xfrm rot="16200000">
            <a:off x="9049357" y="438521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1" name="small ORANGE 1 Oval 25">
            <a:extLst>
              <a:ext uri="{FF2B5EF4-FFF2-40B4-BE49-F238E27FC236}">
                <a16:creationId xmlns:a16="http://schemas.microsoft.com/office/drawing/2014/main" id="{22135D35-FAF6-4976-BA5D-4258A9608291}"/>
              </a:ext>
            </a:extLst>
          </p:cNvPr>
          <p:cNvSpPr>
            <a:spLocks/>
          </p:cNvSpPr>
          <p:nvPr/>
        </p:nvSpPr>
        <p:spPr>
          <a:xfrm rot="16200000">
            <a:off x="9049357" y="418102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2" name="small 11 PURPLE 1 Oval 26">
            <a:extLst>
              <a:ext uri="{FF2B5EF4-FFF2-40B4-BE49-F238E27FC236}">
                <a16:creationId xmlns:a16="http://schemas.microsoft.com/office/drawing/2014/main" id="{5C02B1DE-1DC2-42AD-81AC-3275AB1EA38B}"/>
              </a:ext>
            </a:extLst>
          </p:cNvPr>
          <p:cNvSpPr>
            <a:spLocks/>
          </p:cNvSpPr>
          <p:nvPr/>
        </p:nvSpPr>
        <p:spPr>
          <a:xfrm rot="16200000">
            <a:off x="9049357" y="398046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3" name="big RED 1 Oval 27">
            <a:extLst>
              <a:ext uri="{FF2B5EF4-FFF2-40B4-BE49-F238E27FC236}">
                <a16:creationId xmlns:a16="http://schemas.microsoft.com/office/drawing/2014/main" id="{252442C6-D60A-48A9-8F67-E2F3C4726C9C}"/>
              </a:ext>
            </a:extLst>
          </p:cNvPr>
          <p:cNvSpPr>
            <a:spLocks noChangeAspect="1"/>
          </p:cNvSpPr>
          <p:nvPr/>
        </p:nvSpPr>
        <p:spPr>
          <a:xfrm>
            <a:off x="8704471" y="396194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4" name="big YELLOW 1 Oval 28">
            <a:extLst>
              <a:ext uri="{FF2B5EF4-FFF2-40B4-BE49-F238E27FC236}">
                <a16:creationId xmlns:a16="http://schemas.microsoft.com/office/drawing/2014/main" id="{BE2FCAAF-1198-420E-A1C9-A7971EC4BEAC}"/>
              </a:ext>
            </a:extLst>
          </p:cNvPr>
          <p:cNvSpPr>
            <a:spLocks noChangeAspect="1"/>
          </p:cNvSpPr>
          <p:nvPr/>
        </p:nvSpPr>
        <p:spPr>
          <a:xfrm>
            <a:off x="8704471" y="396194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5" name="big GREEN 1 Oval 29">
            <a:extLst>
              <a:ext uri="{FF2B5EF4-FFF2-40B4-BE49-F238E27FC236}">
                <a16:creationId xmlns:a16="http://schemas.microsoft.com/office/drawing/2014/main" id="{F129F777-5753-4B0E-AD3C-EA67AE5ACF4B}"/>
              </a:ext>
            </a:extLst>
          </p:cNvPr>
          <p:cNvSpPr>
            <a:spLocks noChangeAspect="1"/>
          </p:cNvSpPr>
          <p:nvPr/>
        </p:nvSpPr>
        <p:spPr>
          <a:xfrm>
            <a:off x="8704471" y="396194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6" name="big BLUE1 Oval 30">
            <a:extLst>
              <a:ext uri="{FF2B5EF4-FFF2-40B4-BE49-F238E27FC236}">
                <a16:creationId xmlns:a16="http://schemas.microsoft.com/office/drawing/2014/main" id="{04519F1E-0F97-433C-AC68-AA62B2A59F8F}"/>
              </a:ext>
            </a:extLst>
          </p:cNvPr>
          <p:cNvSpPr>
            <a:spLocks noChangeAspect="1"/>
          </p:cNvSpPr>
          <p:nvPr/>
        </p:nvSpPr>
        <p:spPr>
          <a:xfrm>
            <a:off x="8704471" y="396194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7" name="big ORANGE 1 Oval 31">
            <a:extLst>
              <a:ext uri="{FF2B5EF4-FFF2-40B4-BE49-F238E27FC236}">
                <a16:creationId xmlns:a16="http://schemas.microsoft.com/office/drawing/2014/main" id="{04FD28E1-73B2-4863-A4C5-9454163D06A9}"/>
              </a:ext>
            </a:extLst>
          </p:cNvPr>
          <p:cNvSpPr>
            <a:spLocks noChangeAspect="1"/>
          </p:cNvSpPr>
          <p:nvPr/>
        </p:nvSpPr>
        <p:spPr>
          <a:xfrm>
            <a:off x="8704471" y="396194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8" name="big PURPLE 1  Oval 32">
            <a:extLst>
              <a:ext uri="{FF2B5EF4-FFF2-40B4-BE49-F238E27FC236}">
                <a16:creationId xmlns:a16="http://schemas.microsoft.com/office/drawing/2014/main" id="{6B2A7784-5174-4D71-9CC2-82C8271A03B9}"/>
              </a:ext>
            </a:extLst>
          </p:cNvPr>
          <p:cNvSpPr>
            <a:spLocks noChangeAspect="1"/>
          </p:cNvSpPr>
          <p:nvPr/>
        </p:nvSpPr>
        <p:spPr>
          <a:xfrm>
            <a:off x="8704471" y="396194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9" name="white 4  Oval 38">
            <a:extLst>
              <a:ext uri="{FF2B5EF4-FFF2-40B4-BE49-F238E27FC236}">
                <a16:creationId xmlns:a16="http://schemas.microsoft.com/office/drawing/2014/main" id="{54C200A9-06A6-4352-B3A8-C7AD97ABFF4B}"/>
              </a:ext>
            </a:extLst>
          </p:cNvPr>
          <p:cNvSpPr/>
          <p:nvPr/>
        </p:nvSpPr>
        <p:spPr>
          <a:xfrm>
            <a:off x="8729371"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0" name="white 3 Oval 39">
            <a:extLst>
              <a:ext uri="{FF2B5EF4-FFF2-40B4-BE49-F238E27FC236}">
                <a16:creationId xmlns:a16="http://schemas.microsoft.com/office/drawing/2014/main" id="{0F6327B7-E945-49BE-A054-51862728F44A}"/>
              </a:ext>
            </a:extLst>
          </p:cNvPr>
          <p:cNvSpPr/>
          <p:nvPr/>
        </p:nvSpPr>
        <p:spPr>
          <a:xfrm>
            <a:off x="8717836"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1" name="white 2 Oval 40">
            <a:extLst>
              <a:ext uri="{FF2B5EF4-FFF2-40B4-BE49-F238E27FC236}">
                <a16:creationId xmlns:a16="http://schemas.microsoft.com/office/drawing/2014/main" id="{8F274F8F-EBE8-443B-91F2-A139B467E3E2}"/>
              </a:ext>
            </a:extLst>
          </p:cNvPr>
          <p:cNvSpPr/>
          <p:nvPr/>
        </p:nvSpPr>
        <p:spPr>
          <a:xfrm>
            <a:off x="9029763"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2" name="white 1  Oval 41">
            <a:extLst>
              <a:ext uri="{FF2B5EF4-FFF2-40B4-BE49-F238E27FC236}">
                <a16:creationId xmlns:a16="http://schemas.microsoft.com/office/drawing/2014/main" id="{F17B55A7-3D88-4A01-A54C-EC854C85E470}"/>
              </a:ext>
            </a:extLst>
          </p:cNvPr>
          <p:cNvSpPr/>
          <p:nvPr/>
        </p:nvSpPr>
        <p:spPr>
          <a:xfrm>
            <a:off x="9039691"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3" name="black 2 green Oval 42">
            <a:extLst>
              <a:ext uri="{FF2B5EF4-FFF2-40B4-BE49-F238E27FC236}">
                <a16:creationId xmlns:a16="http://schemas.microsoft.com/office/drawing/2014/main" id="{10C7EDDD-E5DC-44D2-B0DE-B5DBB96BB084}"/>
              </a:ext>
            </a:extLst>
          </p:cNvPr>
          <p:cNvSpPr/>
          <p:nvPr/>
        </p:nvSpPr>
        <p:spPr>
          <a:xfrm>
            <a:off x="9029763"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4" name="black 1 purple Oval 43">
            <a:extLst>
              <a:ext uri="{FF2B5EF4-FFF2-40B4-BE49-F238E27FC236}">
                <a16:creationId xmlns:a16="http://schemas.microsoft.com/office/drawing/2014/main" id="{3A676E92-10EA-49A2-8A1D-EA94EAD35A04}"/>
              </a:ext>
            </a:extLst>
          </p:cNvPr>
          <p:cNvSpPr/>
          <p:nvPr/>
        </p:nvSpPr>
        <p:spPr>
          <a:xfrm>
            <a:off x="9039691"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5" name="black 3 yellow Oval 44">
            <a:extLst>
              <a:ext uri="{FF2B5EF4-FFF2-40B4-BE49-F238E27FC236}">
                <a16:creationId xmlns:a16="http://schemas.microsoft.com/office/drawing/2014/main" id="{EEC78FB5-C75E-46D5-8010-611829D3EA10}"/>
              </a:ext>
            </a:extLst>
          </p:cNvPr>
          <p:cNvSpPr/>
          <p:nvPr/>
        </p:nvSpPr>
        <p:spPr>
          <a:xfrm>
            <a:off x="8717836"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6" name="black 4 red Oval 45">
            <a:extLst>
              <a:ext uri="{FF2B5EF4-FFF2-40B4-BE49-F238E27FC236}">
                <a16:creationId xmlns:a16="http://schemas.microsoft.com/office/drawing/2014/main" id="{9805B063-F777-4A67-9FCA-9270BE7CACA3}"/>
              </a:ext>
            </a:extLst>
          </p:cNvPr>
          <p:cNvSpPr/>
          <p:nvPr/>
        </p:nvSpPr>
        <p:spPr>
          <a:xfrm>
            <a:off x="8729371"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7" name="cover 4 Rectangle 54">
            <a:extLst>
              <a:ext uri="{FF2B5EF4-FFF2-40B4-BE49-F238E27FC236}">
                <a16:creationId xmlns:a16="http://schemas.microsoft.com/office/drawing/2014/main" id="{ADB0496C-0E96-4C36-92C0-2C47279D6CF9}"/>
              </a:ext>
            </a:extLst>
          </p:cNvPr>
          <p:cNvSpPr/>
          <p:nvPr/>
        </p:nvSpPr>
        <p:spPr>
          <a:xfrm>
            <a:off x="8663791" y="4717803"/>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8" name="cover 3 Rectangle 55">
            <a:extLst>
              <a:ext uri="{FF2B5EF4-FFF2-40B4-BE49-F238E27FC236}">
                <a16:creationId xmlns:a16="http://schemas.microsoft.com/office/drawing/2014/main" id="{D8520914-7E69-4BA4-B4FD-86B7F63FD06B}"/>
              </a:ext>
            </a:extLst>
          </p:cNvPr>
          <p:cNvSpPr/>
          <p:nvPr/>
        </p:nvSpPr>
        <p:spPr>
          <a:xfrm>
            <a:off x="8663791" y="4717803"/>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9" name="cover 1 Rectangle 57">
            <a:extLst>
              <a:ext uri="{FF2B5EF4-FFF2-40B4-BE49-F238E27FC236}">
                <a16:creationId xmlns:a16="http://schemas.microsoft.com/office/drawing/2014/main" id="{F709E295-95BA-4774-A21D-310D7833D5CC}"/>
              </a:ext>
            </a:extLst>
          </p:cNvPr>
          <p:cNvSpPr/>
          <p:nvPr/>
        </p:nvSpPr>
        <p:spPr>
          <a:xfrm>
            <a:off x="8663791" y="4717803"/>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0" name="cover 2 Rectangle 56">
            <a:extLst>
              <a:ext uri="{FF2B5EF4-FFF2-40B4-BE49-F238E27FC236}">
                <a16:creationId xmlns:a16="http://schemas.microsoft.com/office/drawing/2014/main" id="{7D10DC05-18B4-416B-A970-04F15C28E285}"/>
              </a:ext>
            </a:extLst>
          </p:cNvPr>
          <p:cNvSpPr/>
          <p:nvPr/>
        </p:nvSpPr>
        <p:spPr>
          <a:xfrm>
            <a:off x="8663791" y="4717803"/>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1" name="small RED 2 Oval 21">
            <a:extLst>
              <a:ext uri="{FF2B5EF4-FFF2-40B4-BE49-F238E27FC236}">
                <a16:creationId xmlns:a16="http://schemas.microsoft.com/office/drawing/2014/main" id="{4D026117-2A4E-4D46-8048-E923F4514E72}"/>
              </a:ext>
            </a:extLst>
          </p:cNvPr>
          <p:cNvSpPr>
            <a:spLocks/>
          </p:cNvSpPr>
          <p:nvPr/>
        </p:nvSpPr>
        <p:spPr>
          <a:xfrm rot="16200000">
            <a:off x="8828123" y="3618724"/>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2" name="small YELLOW 2 Oval 22">
            <a:extLst>
              <a:ext uri="{FF2B5EF4-FFF2-40B4-BE49-F238E27FC236}">
                <a16:creationId xmlns:a16="http://schemas.microsoft.com/office/drawing/2014/main" id="{21FCA010-83F7-493C-9A11-E79AED9A6479}"/>
              </a:ext>
            </a:extLst>
          </p:cNvPr>
          <p:cNvSpPr>
            <a:spLocks/>
          </p:cNvSpPr>
          <p:nvPr/>
        </p:nvSpPr>
        <p:spPr>
          <a:xfrm rot="16200000">
            <a:off x="8828123" y="342500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3" name="small GREEN 2 Oval 23">
            <a:extLst>
              <a:ext uri="{FF2B5EF4-FFF2-40B4-BE49-F238E27FC236}">
                <a16:creationId xmlns:a16="http://schemas.microsoft.com/office/drawing/2014/main" id="{FF0141DE-78A9-4E71-93A8-FF73F57E1E09}"/>
              </a:ext>
            </a:extLst>
          </p:cNvPr>
          <p:cNvSpPr>
            <a:spLocks/>
          </p:cNvSpPr>
          <p:nvPr/>
        </p:nvSpPr>
        <p:spPr>
          <a:xfrm rot="16200000">
            <a:off x="8828123" y="322286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4" name="small BLUE 2 Oval 24">
            <a:extLst>
              <a:ext uri="{FF2B5EF4-FFF2-40B4-BE49-F238E27FC236}">
                <a16:creationId xmlns:a16="http://schemas.microsoft.com/office/drawing/2014/main" id="{B19D150F-4915-4DD0-8E84-0E31AF47B26B}"/>
              </a:ext>
            </a:extLst>
          </p:cNvPr>
          <p:cNvSpPr>
            <a:spLocks/>
          </p:cNvSpPr>
          <p:nvPr/>
        </p:nvSpPr>
        <p:spPr>
          <a:xfrm rot="16200000">
            <a:off x="9049357" y="3618724"/>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5" name="small ORANGE 2 Oval 25">
            <a:extLst>
              <a:ext uri="{FF2B5EF4-FFF2-40B4-BE49-F238E27FC236}">
                <a16:creationId xmlns:a16="http://schemas.microsoft.com/office/drawing/2014/main" id="{62C95DA7-5340-4C56-8030-AF5E81025710}"/>
              </a:ext>
            </a:extLst>
          </p:cNvPr>
          <p:cNvSpPr>
            <a:spLocks/>
          </p:cNvSpPr>
          <p:nvPr/>
        </p:nvSpPr>
        <p:spPr>
          <a:xfrm rot="16200000">
            <a:off x="9049357" y="342500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6" name="small PURPLE 2 Oval 26">
            <a:extLst>
              <a:ext uri="{FF2B5EF4-FFF2-40B4-BE49-F238E27FC236}">
                <a16:creationId xmlns:a16="http://schemas.microsoft.com/office/drawing/2014/main" id="{6973AA0E-2AC4-4EAC-8CEA-A9326822EE7D}"/>
              </a:ext>
            </a:extLst>
          </p:cNvPr>
          <p:cNvSpPr>
            <a:spLocks/>
          </p:cNvSpPr>
          <p:nvPr/>
        </p:nvSpPr>
        <p:spPr>
          <a:xfrm rot="16200000">
            <a:off x="9049357" y="322286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7" name="big RED 2 Oval 27">
            <a:extLst>
              <a:ext uri="{FF2B5EF4-FFF2-40B4-BE49-F238E27FC236}">
                <a16:creationId xmlns:a16="http://schemas.microsoft.com/office/drawing/2014/main" id="{59A3BB03-EDBB-4C10-A3A6-134976273230}"/>
              </a:ext>
            </a:extLst>
          </p:cNvPr>
          <p:cNvSpPr>
            <a:spLocks noChangeAspect="1"/>
          </p:cNvSpPr>
          <p:nvPr/>
        </p:nvSpPr>
        <p:spPr>
          <a:xfrm>
            <a:off x="8709914" y="31968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8" name="big YELLOW 2 Oval 28">
            <a:extLst>
              <a:ext uri="{FF2B5EF4-FFF2-40B4-BE49-F238E27FC236}">
                <a16:creationId xmlns:a16="http://schemas.microsoft.com/office/drawing/2014/main" id="{C67CDBFC-30E2-420F-A714-517D9951BA76}"/>
              </a:ext>
            </a:extLst>
          </p:cNvPr>
          <p:cNvSpPr>
            <a:spLocks noChangeAspect="1"/>
          </p:cNvSpPr>
          <p:nvPr/>
        </p:nvSpPr>
        <p:spPr>
          <a:xfrm>
            <a:off x="8709914" y="31968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9" name="big GREEN 2 Oval 29">
            <a:extLst>
              <a:ext uri="{FF2B5EF4-FFF2-40B4-BE49-F238E27FC236}">
                <a16:creationId xmlns:a16="http://schemas.microsoft.com/office/drawing/2014/main" id="{9BAE4851-F19C-42B2-936B-AE4AB4151665}"/>
              </a:ext>
            </a:extLst>
          </p:cNvPr>
          <p:cNvSpPr>
            <a:spLocks noChangeAspect="1"/>
          </p:cNvSpPr>
          <p:nvPr/>
        </p:nvSpPr>
        <p:spPr>
          <a:xfrm>
            <a:off x="8709914" y="31968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0" name="big BLUE 2 Oval 30">
            <a:extLst>
              <a:ext uri="{FF2B5EF4-FFF2-40B4-BE49-F238E27FC236}">
                <a16:creationId xmlns:a16="http://schemas.microsoft.com/office/drawing/2014/main" id="{DCE0E91E-2525-4D48-8DE9-191C9F92C51B}"/>
              </a:ext>
            </a:extLst>
          </p:cNvPr>
          <p:cNvSpPr>
            <a:spLocks noChangeAspect="1"/>
          </p:cNvSpPr>
          <p:nvPr/>
        </p:nvSpPr>
        <p:spPr>
          <a:xfrm>
            <a:off x="8709914" y="31968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1" name="big ORANGE 2 Oval 31">
            <a:extLst>
              <a:ext uri="{FF2B5EF4-FFF2-40B4-BE49-F238E27FC236}">
                <a16:creationId xmlns:a16="http://schemas.microsoft.com/office/drawing/2014/main" id="{73C0F43B-B70F-486C-B7AE-A59E8448CCA8}"/>
              </a:ext>
            </a:extLst>
          </p:cNvPr>
          <p:cNvSpPr>
            <a:spLocks noChangeAspect="1"/>
          </p:cNvSpPr>
          <p:nvPr/>
        </p:nvSpPr>
        <p:spPr>
          <a:xfrm>
            <a:off x="8709914" y="31968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2" name="big PURPLE 2 Oval 32">
            <a:extLst>
              <a:ext uri="{FF2B5EF4-FFF2-40B4-BE49-F238E27FC236}">
                <a16:creationId xmlns:a16="http://schemas.microsoft.com/office/drawing/2014/main" id="{E70CD94E-F201-4418-9137-E3F1FE798E16}"/>
              </a:ext>
            </a:extLst>
          </p:cNvPr>
          <p:cNvSpPr>
            <a:spLocks noChangeAspect="1"/>
          </p:cNvSpPr>
          <p:nvPr/>
        </p:nvSpPr>
        <p:spPr>
          <a:xfrm>
            <a:off x="8709914" y="31968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3" name="small RED 3 Oval 21">
            <a:extLst>
              <a:ext uri="{FF2B5EF4-FFF2-40B4-BE49-F238E27FC236}">
                <a16:creationId xmlns:a16="http://schemas.microsoft.com/office/drawing/2014/main" id="{C44B8183-EA50-4188-AE1C-710A95C49FB5}"/>
              </a:ext>
            </a:extLst>
          </p:cNvPr>
          <p:cNvSpPr>
            <a:spLocks/>
          </p:cNvSpPr>
          <p:nvPr/>
        </p:nvSpPr>
        <p:spPr>
          <a:xfrm rot="16200000">
            <a:off x="8828123" y="286915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4" name="small YELLOW 3 Oval 22">
            <a:extLst>
              <a:ext uri="{FF2B5EF4-FFF2-40B4-BE49-F238E27FC236}">
                <a16:creationId xmlns:a16="http://schemas.microsoft.com/office/drawing/2014/main" id="{22BE5480-CBC2-4915-974B-441F0783B2ED}"/>
              </a:ext>
            </a:extLst>
          </p:cNvPr>
          <p:cNvSpPr>
            <a:spLocks/>
          </p:cNvSpPr>
          <p:nvPr/>
        </p:nvSpPr>
        <p:spPr>
          <a:xfrm rot="16200000">
            <a:off x="8828123" y="266897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5" name="small GREEN 3 Oval 23">
            <a:extLst>
              <a:ext uri="{FF2B5EF4-FFF2-40B4-BE49-F238E27FC236}">
                <a16:creationId xmlns:a16="http://schemas.microsoft.com/office/drawing/2014/main" id="{CF8AAA3B-21B6-47AC-BAAD-49476913C4B5}"/>
              </a:ext>
            </a:extLst>
          </p:cNvPr>
          <p:cNvSpPr>
            <a:spLocks/>
          </p:cNvSpPr>
          <p:nvPr/>
        </p:nvSpPr>
        <p:spPr>
          <a:xfrm rot="16200000">
            <a:off x="8828123" y="246038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6" name="small BLUE 3 Oval 24">
            <a:extLst>
              <a:ext uri="{FF2B5EF4-FFF2-40B4-BE49-F238E27FC236}">
                <a16:creationId xmlns:a16="http://schemas.microsoft.com/office/drawing/2014/main" id="{F4FEB777-FBF5-4F3E-B266-2865B6DA74B6}"/>
              </a:ext>
            </a:extLst>
          </p:cNvPr>
          <p:cNvSpPr>
            <a:spLocks/>
          </p:cNvSpPr>
          <p:nvPr/>
        </p:nvSpPr>
        <p:spPr>
          <a:xfrm rot="16200000">
            <a:off x="9049357" y="286915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7" name="small ORANGE 3 Oval 25">
            <a:extLst>
              <a:ext uri="{FF2B5EF4-FFF2-40B4-BE49-F238E27FC236}">
                <a16:creationId xmlns:a16="http://schemas.microsoft.com/office/drawing/2014/main" id="{278690A5-A7B5-4386-AF79-A9D8C6D0EEB9}"/>
              </a:ext>
            </a:extLst>
          </p:cNvPr>
          <p:cNvSpPr>
            <a:spLocks/>
          </p:cNvSpPr>
          <p:nvPr/>
        </p:nvSpPr>
        <p:spPr>
          <a:xfrm rot="16200000">
            <a:off x="9049357" y="266897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8" name="small PURPLE 3 Oval 26">
            <a:extLst>
              <a:ext uri="{FF2B5EF4-FFF2-40B4-BE49-F238E27FC236}">
                <a16:creationId xmlns:a16="http://schemas.microsoft.com/office/drawing/2014/main" id="{10DA2CBD-70E3-4DE6-8FEB-B3DF6BC177E8}"/>
              </a:ext>
            </a:extLst>
          </p:cNvPr>
          <p:cNvSpPr>
            <a:spLocks/>
          </p:cNvSpPr>
          <p:nvPr/>
        </p:nvSpPr>
        <p:spPr>
          <a:xfrm rot="16200000">
            <a:off x="9049357" y="246038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9" name="big RED 3 Oval 27">
            <a:extLst>
              <a:ext uri="{FF2B5EF4-FFF2-40B4-BE49-F238E27FC236}">
                <a16:creationId xmlns:a16="http://schemas.microsoft.com/office/drawing/2014/main" id="{B84F5AAC-7E57-409D-BA06-204C9860E077}"/>
              </a:ext>
            </a:extLst>
          </p:cNvPr>
          <p:cNvSpPr>
            <a:spLocks noChangeAspect="1"/>
          </p:cNvSpPr>
          <p:nvPr/>
        </p:nvSpPr>
        <p:spPr>
          <a:xfrm>
            <a:off x="8704471" y="243178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0" name="big YELLOW 3 Oval 28">
            <a:extLst>
              <a:ext uri="{FF2B5EF4-FFF2-40B4-BE49-F238E27FC236}">
                <a16:creationId xmlns:a16="http://schemas.microsoft.com/office/drawing/2014/main" id="{95BBFBC3-AA6D-40D1-B188-09C34EE7AAA6}"/>
              </a:ext>
            </a:extLst>
          </p:cNvPr>
          <p:cNvSpPr>
            <a:spLocks noChangeAspect="1"/>
          </p:cNvSpPr>
          <p:nvPr/>
        </p:nvSpPr>
        <p:spPr>
          <a:xfrm>
            <a:off x="8704471" y="243178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1" name="big GREEN 3 Oval 29">
            <a:extLst>
              <a:ext uri="{FF2B5EF4-FFF2-40B4-BE49-F238E27FC236}">
                <a16:creationId xmlns:a16="http://schemas.microsoft.com/office/drawing/2014/main" id="{D340A8D1-15EC-4C88-BE29-60E3152B7B6D}"/>
              </a:ext>
            </a:extLst>
          </p:cNvPr>
          <p:cNvSpPr>
            <a:spLocks noChangeAspect="1"/>
          </p:cNvSpPr>
          <p:nvPr/>
        </p:nvSpPr>
        <p:spPr>
          <a:xfrm>
            <a:off x="8704471" y="243178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2" name="big BLUE 3 Oval 30">
            <a:extLst>
              <a:ext uri="{FF2B5EF4-FFF2-40B4-BE49-F238E27FC236}">
                <a16:creationId xmlns:a16="http://schemas.microsoft.com/office/drawing/2014/main" id="{F02BA972-47AF-4F41-9222-9D5F57098947}"/>
              </a:ext>
            </a:extLst>
          </p:cNvPr>
          <p:cNvSpPr>
            <a:spLocks noChangeAspect="1"/>
          </p:cNvSpPr>
          <p:nvPr/>
        </p:nvSpPr>
        <p:spPr>
          <a:xfrm>
            <a:off x="8704471" y="243178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3" name="big ORANGE 3 Oval 31">
            <a:extLst>
              <a:ext uri="{FF2B5EF4-FFF2-40B4-BE49-F238E27FC236}">
                <a16:creationId xmlns:a16="http://schemas.microsoft.com/office/drawing/2014/main" id="{B1DD25AF-A3AB-46DA-806B-58E96C4B1F07}"/>
              </a:ext>
            </a:extLst>
          </p:cNvPr>
          <p:cNvSpPr>
            <a:spLocks noChangeAspect="1"/>
          </p:cNvSpPr>
          <p:nvPr/>
        </p:nvSpPr>
        <p:spPr>
          <a:xfrm>
            <a:off x="8704471" y="243178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4" name="big PURPLE 3   Oval 32">
            <a:extLst>
              <a:ext uri="{FF2B5EF4-FFF2-40B4-BE49-F238E27FC236}">
                <a16:creationId xmlns:a16="http://schemas.microsoft.com/office/drawing/2014/main" id="{237F2D90-4A10-4E05-9067-C7E2752A3E44}"/>
              </a:ext>
            </a:extLst>
          </p:cNvPr>
          <p:cNvSpPr>
            <a:spLocks noChangeAspect="1"/>
          </p:cNvSpPr>
          <p:nvPr/>
        </p:nvSpPr>
        <p:spPr>
          <a:xfrm>
            <a:off x="8704471" y="243178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5" name="small RED 4 Oval 21">
            <a:extLst>
              <a:ext uri="{FF2B5EF4-FFF2-40B4-BE49-F238E27FC236}">
                <a16:creationId xmlns:a16="http://schemas.microsoft.com/office/drawing/2014/main" id="{550D35B5-CAF3-4E60-B27A-A40EACA71181}"/>
              </a:ext>
            </a:extLst>
          </p:cNvPr>
          <p:cNvSpPr>
            <a:spLocks/>
          </p:cNvSpPr>
          <p:nvPr/>
        </p:nvSpPr>
        <p:spPr>
          <a:xfrm rot="16200000">
            <a:off x="8828123" y="210057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6" name="small YELLOW 4 Oval 22">
            <a:extLst>
              <a:ext uri="{FF2B5EF4-FFF2-40B4-BE49-F238E27FC236}">
                <a16:creationId xmlns:a16="http://schemas.microsoft.com/office/drawing/2014/main" id="{DF5DE015-7178-4022-B9D2-95A2C3BD4C1B}"/>
              </a:ext>
            </a:extLst>
          </p:cNvPr>
          <p:cNvSpPr>
            <a:spLocks/>
          </p:cNvSpPr>
          <p:nvPr/>
        </p:nvSpPr>
        <p:spPr>
          <a:xfrm rot="16200000">
            <a:off x="8828123" y="190183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7" name="small GREEN 4 Oval 23">
            <a:extLst>
              <a:ext uri="{FF2B5EF4-FFF2-40B4-BE49-F238E27FC236}">
                <a16:creationId xmlns:a16="http://schemas.microsoft.com/office/drawing/2014/main" id="{E81537D6-CEA0-4CEB-8C4E-ABC161F380CB}"/>
              </a:ext>
            </a:extLst>
          </p:cNvPr>
          <p:cNvSpPr>
            <a:spLocks/>
          </p:cNvSpPr>
          <p:nvPr/>
        </p:nvSpPr>
        <p:spPr>
          <a:xfrm rot="16200000">
            <a:off x="8828123" y="170562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8" name="small BLUE 4 Oval 24">
            <a:extLst>
              <a:ext uri="{FF2B5EF4-FFF2-40B4-BE49-F238E27FC236}">
                <a16:creationId xmlns:a16="http://schemas.microsoft.com/office/drawing/2014/main" id="{45B8D042-7119-4718-8130-E5469CE44187}"/>
              </a:ext>
            </a:extLst>
          </p:cNvPr>
          <p:cNvSpPr>
            <a:spLocks/>
          </p:cNvSpPr>
          <p:nvPr/>
        </p:nvSpPr>
        <p:spPr>
          <a:xfrm rot="16200000">
            <a:off x="9049357" y="210057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9" name="small ORANGE 4 Oval 25">
            <a:extLst>
              <a:ext uri="{FF2B5EF4-FFF2-40B4-BE49-F238E27FC236}">
                <a16:creationId xmlns:a16="http://schemas.microsoft.com/office/drawing/2014/main" id="{7C48EEE3-76E1-4D4C-ADD2-093ADB4F5AE9}"/>
              </a:ext>
            </a:extLst>
          </p:cNvPr>
          <p:cNvSpPr>
            <a:spLocks/>
          </p:cNvSpPr>
          <p:nvPr/>
        </p:nvSpPr>
        <p:spPr>
          <a:xfrm rot="16200000">
            <a:off x="9049357" y="190183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0" name="small PURPLE 4 Oval 26">
            <a:extLst>
              <a:ext uri="{FF2B5EF4-FFF2-40B4-BE49-F238E27FC236}">
                <a16:creationId xmlns:a16="http://schemas.microsoft.com/office/drawing/2014/main" id="{E615B9D1-9EDB-451F-804F-28858DEADDF8}"/>
              </a:ext>
            </a:extLst>
          </p:cNvPr>
          <p:cNvSpPr>
            <a:spLocks/>
          </p:cNvSpPr>
          <p:nvPr/>
        </p:nvSpPr>
        <p:spPr>
          <a:xfrm rot="16200000">
            <a:off x="9049357" y="170562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1" name="big RED 4 Oval 27">
            <a:extLst>
              <a:ext uri="{FF2B5EF4-FFF2-40B4-BE49-F238E27FC236}">
                <a16:creationId xmlns:a16="http://schemas.microsoft.com/office/drawing/2014/main" id="{6B5E17DD-769B-4D0D-846D-23A923716656}"/>
              </a:ext>
            </a:extLst>
          </p:cNvPr>
          <p:cNvSpPr>
            <a:spLocks noChangeAspect="1"/>
          </p:cNvSpPr>
          <p:nvPr/>
        </p:nvSpPr>
        <p:spPr>
          <a:xfrm>
            <a:off x="8709829" y="168558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2" name="big YELLOW 4 Oval 28">
            <a:extLst>
              <a:ext uri="{FF2B5EF4-FFF2-40B4-BE49-F238E27FC236}">
                <a16:creationId xmlns:a16="http://schemas.microsoft.com/office/drawing/2014/main" id="{526DDD26-0660-4A53-A9F7-6D327355C49B}"/>
              </a:ext>
            </a:extLst>
          </p:cNvPr>
          <p:cNvSpPr>
            <a:spLocks noChangeAspect="1"/>
          </p:cNvSpPr>
          <p:nvPr/>
        </p:nvSpPr>
        <p:spPr>
          <a:xfrm>
            <a:off x="8709829" y="168558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3" name="big GREEN 4 Oval 29">
            <a:extLst>
              <a:ext uri="{FF2B5EF4-FFF2-40B4-BE49-F238E27FC236}">
                <a16:creationId xmlns:a16="http://schemas.microsoft.com/office/drawing/2014/main" id="{2ED45F24-1AAC-4CF7-AF4A-3FF87AF530A3}"/>
              </a:ext>
            </a:extLst>
          </p:cNvPr>
          <p:cNvSpPr>
            <a:spLocks noChangeAspect="1"/>
          </p:cNvSpPr>
          <p:nvPr/>
        </p:nvSpPr>
        <p:spPr>
          <a:xfrm>
            <a:off x="8709829" y="168558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4" name="big BLUE 4 Oval 30">
            <a:extLst>
              <a:ext uri="{FF2B5EF4-FFF2-40B4-BE49-F238E27FC236}">
                <a16:creationId xmlns:a16="http://schemas.microsoft.com/office/drawing/2014/main" id="{9365F27A-BF1E-4A09-9A93-7440E48424BB}"/>
              </a:ext>
            </a:extLst>
          </p:cNvPr>
          <p:cNvSpPr>
            <a:spLocks noChangeAspect="1"/>
          </p:cNvSpPr>
          <p:nvPr/>
        </p:nvSpPr>
        <p:spPr>
          <a:xfrm>
            <a:off x="8709829" y="168558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5" name="big ORANGE 4 Oval 31">
            <a:extLst>
              <a:ext uri="{FF2B5EF4-FFF2-40B4-BE49-F238E27FC236}">
                <a16:creationId xmlns:a16="http://schemas.microsoft.com/office/drawing/2014/main" id="{A565B715-A457-46EF-A27D-6506CBBB68D1}"/>
              </a:ext>
            </a:extLst>
          </p:cNvPr>
          <p:cNvSpPr>
            <a:spLocks noChangeAspect="1"/>
          </p:cNvSpPr>
          <p:nvPr/>
        </p:nvSpPr>
        <p:spPr>
          <a:xfrm>
            <a:off x="8709829" y="168558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6" name="big PURPLE 4 Oval 32">
            <a:extLst>
              <a:ext uri="{FF2B5EF4-FFF2-40B4-BE49-F238E27FC236}">
                <a16:creationId xmlns:a16="http://schemas.microsoft.com/office/drawing/2014/main" id="{B19A5AF0-883B-479A-8591-B3BE1A13A0EC}"/>
              </a:ext>
            </a:extLst>
          </p:cNvPr>
          <p:cNvSpPr>
            <a:spLocks noChangeAspect="1"/>
          </p:cNvSpPr>
          <p:nvPr/>
        </p:nvSpPr>
        <p:spPr>
          <a:xfrm>
            <a:off x="8709829" y="168558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7" name="small RED 1 Oval 21">
            <a:extLst>
              <a:ext uri="{FF2B5EF4-FFF2-40B4-BE49-F238E27FC236}">
                <a16:creationId xmlns:a16="http://schemas.microsoft.com/office/drawing/2014/main" id="{B9850D94-9159-4BE6-AB92-75981C2F88DF}"/>
              </a:ext>
            </a:extLst>
          </p:cNvPr>
          <p:cNvSpPr>
            <a:spLocks/>
          </p:cNvSpPr>
          <p:nvPr/>
        </p:nvSpPr>
        <p:spPr>
          <a:xfrm rot="16200000">
            <a:off x="9591248" y="438521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8" name="small YELLOW 1 Oval 22">
            <a:extLst>
              <a:ext uri="{FF2B5EF4-FFF2-40B4-BE49-F238E27FC236}">
                <a16:creationId xmlns:a16="http://schemas.microsoft.com/office/drawing/2014/main" id="{1814BA3B-03A7-49D1-9743-EEFD0EA27C80}"/>
              </a:ext>
            </a:extLst>
          </p:cNvPr>
          <p:cNvSpPr>
            <a:spLocks/>
          </p:cNvSpPr>
          <p:nvPr/>
        </p:nvSpPr>
        <p:spPr>
          <a:xfrm rot="16200000">
            <a:off x="9591248" y="418102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9" name="small GREEN 1 Oval 23">
            <a:extLst>
              <a:ext uri="{FF2B5EF4-FFF2-40B4-BE49-F238E27FC236}">
                <a16:creationId xmlns:a16="http://schemas.microsoft.com/office/drawing/2014/main" id="{1AA8FC56-4997-4852-8E84-7CEF2FDC4400}"/>
              </a:ext>
            </a:extLst>
          </p:cNvPr>
          <p:cNvSpPr>
            <a:spLocks/>
          </p:cNvSpPr>
          <p:nvPr/>
        </p:nvSpPr>
        <p:spPr>
          <a:xfrm rot="16200000">
            <a:off x="9591248" y="398046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0" name="small BLUE 1 Oval 24">
            <a:extLst>
              <a:ext uri="{FF2B5EF4-FFF2-40B4-BE49-F238E27FC236}">
                <a16:creationId xmlns:a16="http://schemas.microsoft.com/office/drawing/2014/main" id="{57376BCA-1B99-47C7-ACC6-2EC815AD3918}"/>
              </a:ext>
            </a:extLst>
          </p:cNvPr>
          <p:cNvSpPr>
            <a:spLocks/>
          </p:cNvSpPr>
          <p:nvPr/>
        </p:nvSpPr>
        <p:spPr>
          <a:xfrm rot="16200000">
            <a:off x="9812482" y="438521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1" name="small ORANGE 1 Oval 25">
            <a:extLst>
              <a:ext uri="{FF2B5EF4-FFF2-40B4-BE49-F238E27FC236}">
                <a16:creationId xmlns:a16="http://schemas.microsoft.com/office/drawing/2014/main" id="{E408632B-A7B6-47B1-A110-941D0AE34CEC}"/>
              </a:ext>
            </a:extLst>
          </p:cNvPr>
          <p:cNvSpPr>
            <a:spLocks/>
          </p:cNvSpPr>
          <p:nvPr/>
        </p:nvSpPr>
        <p:spPr>
          <a:xfrm rot="16200000">
            <a:off x="9812482" y="418102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2" name="small PURPLE 1 Oval 26">
            <a:extLst>
              <a:ext uri="{FF2B5EF4-FFF2-40B4-BE49-F238E27FC236}">
                <a16:creationId xmlns:a16="http://schemas.microsoft.com/office/drawing/2014/main" id="{4887DC68-75DE-4468-80A5-D2B97746740F}"/>
              </a:ext>
            </a:extLst>
          </p:cNvPr>
          <p:cNvSpPr>
            <a:spLocks/>
          </p:cNvSpPr>
          <p:nvPr/>
        </p:nvSpPr>
        <p:spPr>
          <a:xfrm rot="16200000">
            <a:off x="9812482" y="398046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3" name="big RED 1 Oval 27">
            <a:extLst>
              <a:ext uri="{FF2B5EF4-FFF2-40B4-BE49-F238E27FC236}">
                <a16:creationId xmlns:a16="http://schemas.microsoft.com/office/drawing/2014/main" id="{818E972D-DF06-449F-AEBD-06D960F4349C}"/>
              </a:ext>
            </a:extLst>
          </p:cNvPr>
          <p:cNvSpPr>
            <a:spLocks noChangeAspect="1"/>
          </p:cNvSpPr>
          <p:nvPr/>
        </p:nvSpPr>
        <p:spPr>
          <a:xfrm>
            <a:off x="9467596" y="396194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4" name="big YELLOW 1 Oval 28">
            <a:extLst>
              <a:ext uri="{FF2B5EF4-FFF2-40B4-BE49-F238E27FC236}">
                <a16:creationId xmlns:a16="http://schemas.microsoft.com/office/drawing/2014/main" id="{C2214BFF-12BB-40B4-BE50-4E1CB4637B5C}"/>
              </a:ext>
            </a:extLst>
          </p:cNvPr>
          <p:cNvSpPr>
            <a:spLocks noChangeAspect="1"/>
          </p:cNvSpPr>
          <p:nvPr/>
        </p:nvSpPr>
        <p:spPr>
          <a:xfrm>
            <a:off x="9467596" y="396194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5" name="big GREEN 1 Oval 29">
            <a:extLst>
              <a:ext uri="{FF2B5EF4-FFF2-40B4-BE49-F238E27FC236}">
                <a16:creationId xmlns:a16="http://schemas.microsoft.com/office/drawing/2014/main" id="{526151EF-2752-4FA7-B5E7-14C07CAB679B}"/>
              </a:ext>
            </a:extLst>
          </p:cNvPr>
          <p:cNvSpPr>
            <a:spLocks noChangeAspect="1"/>
          </p:cNvSpPr>
          <p:nvPr/>
        </p:nvSpPr>
        <p:spPr>
          <a:xfrm>
            <a:off x="9467596" y="396194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6" name="big BLUE1 Oval 30">
            <a:extLst>
              <a:ext uri="{FF2B5EF4-FFF2-40B4-BE49-F238E27FC236}">
                <a16:creationId xmlns:a16="http://schemas.microsoft.com/office/drawing/2014/main" id="{87B26472-D0DE-458C-B87E-E30C75975076}"/>
              </a:ext>
            </a:extLst>
          </p:cNvPr>
          <p:cNvSpPr>
            <a:spLocks noChangeAspect="1"/>
          </p:cNvSpPr>
          <p:nvPr/>
        </p:nvSpPr>
        <p:spPr>
          <a:xfrm>
            <a:off x="9467596" y="396194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7" name="big ORANGE 1 Oval 31">
            <a:extLst>
              <a:ext uri="{FF2B5EF4-FFF2-40B4-BE49-F238E27FC236}">
                <a16:creationId xmlns:a16="http://schemas.microsoft.com/office/drawing/2014/main" id="{8E8858B6-B365-4587-8B6E-EE50920B277C}"/>
              </a:ext>
            </a:extLst>
          </p:cNvPr>
          <p:cNvSpPr>
            <a:spLocks noChangeAspect="1"/>
          </p:cNvSpPr>
          <p:nvPr/>
        </p:nvSpPr>
        <p:spPr>
          <a:xfrm>
            <a:off x="9467596" y="396194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8" name="big PURPLE 1  Oval 32">
            <a:extLst>
              <a:ext uri="{FF2B5EF4-FFF2-40B4-BE49-F238E27FC236}">
                <a16:creationId xmlns:a16="http://schemas.microsoft.com/office/drawing/2014/main" id="{5DC4914A-61C5-40C7-9075-9F23DE1CC681}"/>
              </a:ext>
            </a:extLst>
          </p:cNvPr>
          <p:cNvSpPr>
            <a:spLocks noChangeAspect="1"/>
          </p:cNvSpPr>
          <p:nvPr/>
        </p:nvSpPr>
        <p:spPr>
          <a:xfrm>
            <a:off x="9467596" y="396194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9" name="white 4  Oval 38">
            <a:extLst>
              <a:ext uri="{FF2B5EF4-FFF2-40B4-BE49-F238E27FC236}">
                <a16:creationId xmlns:a16="http://schemas.microsoft.com/office/drawing/2014/main" id="{4A3B0D86-E589-4E2B-AC9E-EF46C2087938}"/>
              </a:ext>
            </a:extLst>
          </p:cNvPr>
          <p:cNvSpPr/>
          <p:nvPr/>
        </p:nvSpPr>
        <p:spPr>
          <a:xfrm>
            <a:off x="9778845"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0" name="white 3 Oval 39">
            <a:extLst>
              <a:ext uri="{FF2B5EF4-FFF2-40B4-BE49-F238E27FC236}">
                <a16:creationId xmlns:a16="http://schemas.microsoft.com/office/drawing/2014/main" id="{E61D43F8-0E07-450C-ABB4-8BBC89448B52}"/>
              </a:ext>
            </a:extLst>
          </p:cNvPr>
          <p:cNvSpPr/>
          <p:nvPr/>
        </p:nvSpPr>
        <p:spPr>
          <a:xfrm>
            <a:off x="9484496"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1" name="white 2 Oval 40">
            <a:extLst>
              <a:ext uri="{FF2B5EF4-FFF2-40B4-BE49-F238E27FC236}">
                <a16:creationId xmlns:a16="http://schemas.microsoft.com/office/drawing/2014/main" id="{3450918A-CA9A-4A99-9BA4-BE7A14490B60}"/>
              </a:ext>
            </a:extLst>
          </p:cNvPr>
          <p:cNvSpPr/>
          <p:nvPr/>
        </p:nvSpPr>
        <p:spPr>
          <a:xfrm>
            <a:off x="9474345" y="506916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2" name="white 1  Oval 41">
            <a:extLst>
              <a:ext uri="{FF2B5EF4-FFF2-40B4-BE49-F238E27FC236}">
                <a16:creationId xmlns:a16="http://schemas.microsoft.com/office/drawing/2014/main" id="{00644ADE-651E-4763-825C-BA78744D00A0}"/>
              </a:ext>
            </a:extLst>
          </p:cNvPr>
          <p:cNvSpPr/>
          <p:nvPr/>
        </p:nvSpPr>
        <p:spPr>
          <a:xfrm>
            <a:off x="9778845" y="47627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3" name="black 2 green Oval 42">
            <a:extLst>
              <a:ext uri="{FF2B5EF4-FFF2-40B4-BE49-F238E27FC236}">
                <a16:creationId xmlns:a16="http://schemas.microsoft.com/office/drawing/2014/main" id="{97C0C16D-58AB-42A1-8FFB-0B38B6B84981}"/>
              </a:ext>
            </a:extLst>
          </p:cNvPr>
          <p:cNvSpPr/>
          <p:nvPr/>
        </p:nvSpPr>
        <p:spPr>
          <a:xfrm>
            <a:off x="9474345"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4" name="black 1 purple Oval 43">
            <a:extLst>
              <a:ext uri="{FF2B5EF4-FFF2-40B4-BE49-F238E27FC236}">
                <a16:creationId xmlns:a16="http://schemas.microsoft.com/office/drawing/2014/main" id="{642E3065-2F54-4F9A-9152-193244FEF803}"/>
              </a:ext>
            </a:extLst>
          </p:cNvPr>
          <p:cNvSpPr/>
          <p:nvPr/>
        </p:nvSpPr>
        <p:spPr>
          <a:xfrm>
            <a:off x="9778845"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5" name="black 3 yellow Oval 44">
            <a:extLst>
              <a:ext uri="{FF2B5EF4-FFF2-40B4-BE49-F238E27FC236}">
                <a16:creationId xmlns:a16="http://schemas.microsoft.com/office/drawing/2014/main" id="{2AE5FB60-0D4F-4C40-ACCC-30C3CF1EE2B9}"/>
              </a:ext>
            </a:extLst>
          </p:cNvPr>
          <p:cNvSpPr/>
          <p:nvPr/>
        </p:nvSpPr>
        <p:spPr>
          <a:xfrm>
            <a:off x="9484496" y="47627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6" name="black 4 red Oval 45">
            <a:extLst>
              <a:ext uri="{FF2B5EF4-FFF2-40B4-BE49-F238E27FC236}">
                <a16:creationId xmlns:a16="http://schemas.microsoft.com/office/drawing/2014/main" id="{817A90D9-6832-4B95-A716-1BD10EF443A3}"/>
              </a:ext>
            </a:extLst>
          </p:cNvPr>
          <p:cNvSpPr/>
          <p:nvPr/>
        </p:nvSpPr>
        <p:spPr>
          <a:xfrm>
            <a:off x="9778845" y="506916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7" name="cover 4 Rectangle 54">
            <a:extLst>
              <a:ext uri="{FF2B5EF4-FFF2-40B4-BE49-F238E27FC236}">
                <a16:creationId xmlns:a16="http://schemas.microsoft.com/office/drawing/2014/main" id="{1DA86E3D-D754-4EBB-A48B-9002299F955F}"/>
              </a:ext>
            </a:extLst>
          </p:cNvPr>
          <p:cNvSpPr/>
          <p:nvPr/>
        </p:nvSpPr>
        <p:spPr>
          <a:xfrm>
            <a:off x="9426916" y="4717803"/>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8" name="cover 3 Rectangle 55">
            <a:extLst>
              <a:ext uri="{FF2B5EF4-FFF2-40B4-BE49-F238E27FC236}">
                <a16:creationId xmlns:a16="http://schemas.microsoft.com/office/drawing/2014/main" id="{DE181300-5E23-43FE-98DE-2D72C1F95EB2}"/>
              </a:ext>
            </a:extLst>
          </p:cNvPr>
          <p:cNvSpPr/>
          <p:nvPr/>
        </p:nvSpPr>
        <p:spPr>
          <a:xfrm>
            <a:off x="9426916" y="4717803"/>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9" name="cover 1 Rectangle 57">
            <a:extLst>
              <a:ext uri="{FF2B5EF4-FFF2-40B4-BE49-F238E27FC236}">
                <a16:creationId xmlns:a16="http://schemas.microsoft.com/office/drawing/2014/main" id="{837AADC4-284C-457D-82D4-EC58C9217F15}"/>
              </a:ext>
            </a:extLst>
          </p:cNvPr>
          <p:cNvSpPr/>
          <p:nvPr/>
        </p:nvSpPr>
        <p:spPr>
          <a:xfrm>
            <a:off x="9426916" y="4717803"/>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0" name="cover 2 Rectangle 56">
            <a:extLst>
              <a:ext uri="{FF2B5EF4-FFF2-40B4-BE49-F238E27FC236}">
                <a16:creationId xmlns:a16="http://schemas.microsoft.com/office/drawing/2014/main" id="{5466A26A-F996-4B41-92A7-0574FDD606C6}"/>
              </a:ext>
            </a:extLst>
          </p:cNvPr>
          <p:cNvSpPr/>
          <p:nvPr/>
        </p:nvSpPr>
        <p:spPr>
          <a:xfrm>
            <a:off x="9426916" y="4717803"/>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1" name="small RED 2 Oval 21">
            <a:extLst>
              <a:ext uri="{FF2B5EF4-FFF2-40B4-BE49-F238E27FC236}">
                <a16:creationId xmlns:a16="http://schemas.microsoft.com/office/drawing/2014/main" id="{81F3A0AF-ED11-48A6-B22D-CAF6FCDBEEFE}"/>
              </a:ext>
            </a:extLst>
          </p:cNvPr>
          <p:cNvSpPr>
            <a:spLocks/>
          </p:cNvSpPr>
          <p:nvPr/>
        </p:nvSpPr>
        <p:spPr>
          <a:xfrm rot="16200000">
            <a:off x="9591248" y="3618724"/>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2" name="small YELLOW 2 Oval 22">
            <a:extLst>
              <a:ext uri="{FF2B5EF4-FFF2-40B4-BE49-F238E27FC236}">
                <a16:creationId xmlns:a16="http://schemas.microsoft.com/office/drawing/2014/main" id="{27758041-7460-4E43-8A5F-2F8AEDF4112C}"/>
              </a:ext>
            </a:extLst>
          </p:cNvPr>
          <p:cNvSpPr>
            <a:spLocks/>
          </p:cNvSpPr>
          <p:nvPr/>
        </p:nvSpPr>
        <p:spPr>
          <a:xfrm rot="16200000">
            <a:off x="9591248" y="342500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3" name="small GREEN 2 Oval 23">
            <a:extLst>
              <a:ext uri="{FF2B5EF4-FFF2-40B4-BE49-F238E27FC236}">
                <a16:creationId xmlns:a16="http://schemas.microsoft.com/office/drawing/2014/main" id="{C173D47B-EC9D-4D9E-88B2-5CCD9E683B0B}"/>
              </a:ext>
            </a:extLst>
          </p:cNvPr>
          <p:cNvSpPr>
            <a:spLocks/>
          </p:cNvSpPr>
          <p:nvPr/>
        </p:nvSpPr>
        <p:spPr>
          <a:xfrm rot="16200000">
            <a:off x="9591248" y="322286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4" name="small BLUE 2 Oval 24">
            <a:extLst>
              <a:ext uri="{FF2B5EF4-FFF2-40B4-BE49-F238E27FC236}">
                <a16:creationId xmlns:a16="http://schemas.microsoft.com/office/drawing/2014/main" id="{5041DBAA-FF59-49B9-B7B8-084D2244E14A}"/>
              </a:ext>
            </a:extLst>
          </p:cNvPr>
          <p:cNvSpPr>
            <a:spLocks/>
          </p:cNvSpPr>
          <p:nvPr/>
        </p:nvSpPr>
        <p:spPr>
          <a:xfrm rot="16200000">
            <a:off x="9812482" y="3618724"/>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5" name="small ORANGE 2 Oval 25">
            <a:extLst>
              <a:ext uri="{FF2B5EF4-FFF2-40B4-BE49-F238E27FC236}">
                <a16:creationId xmlns:a16="http://schemas.microsoft.com/office/drawing/2014/main" id="{A38C88A1-4233-4997-B7FA-5F1EACF94525}"/>
              </a:ext>
            </a:extLst>
          </p:cNvPr>
          <p:cNvSpPr>
            <a:spLocks/>
          </p:cNvSpPr>
          <p:nvPr/>
        </p:nvSpPr>
        <p:spPr>
          <a:xfrm rot="16200000">
            <a:off x="9812482" y="342500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6" name="small PURPLE 2 Oval 26">
            <a:extLst>
              <a:ext uri="{FF2B5EF4-FFF2-40B4-BE49-F238E27FC236}">
                <a16:creationId xmlns:a16="http://schemas.microsoft.com/office/drawing/2014/main" id="{83BCC848-B7AB-41D9-9FC4-E7797CD850A5}"/>
              </a:ext>
            </a:extLst>
          </p:cNvPr>
          <p:cNvSpPr>
            <a:spLocks/>
          </p:cNvSpPr>
          <p:nvPr/>
        </p:nvSpPr>
        <p:spPr>
          <a:xfrm rot="16200000">
            <a:off x="9812482" y="322286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7" name="big RED 2 Oval 27">
            <a:extLst>
              <a:ext uri="{FF2B5EF4-FFF2-40B4-BE49-F238E27FC236}">
                <a16:creationId xmlns:a16="http://schemas.microsoft.com/office/drawing/2014/main" id="{CFB3F3E7-4B27-4167-B29E-21A3B749F514}"/>
              </a:ext>
            </a:extLst>
          </p:cNvPr>
          <p:cNvSpPr>
            <a:spLocks noChangeAspect="1"/>
          </p:cNvSpPr>
          <p:nvPr/>
        </p:nvSpPr>
        <p:spPr>
          <a:xfrm>
            <a:off x="9473039" y="31968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8" name="big YELLOW 2 Oval 28">
            <a:extLst>
              <a:ext uri="{FF2B5EF4-FFF2-40B4-BE49-F238E27FC236}">
                <a16:creationId xmlns:a16="http://schemas.microsoft.com/office/drawing/2014/main" id="{0030483C-1C03-4A12-A4D9-3F2145DE5364}"/>
              </a:ext>
            </a:extLst>
          </p:cNvPr>
          <p:cNvSpPr>
            <a:spLocks noChangeAspect="1"/>
          </p:cNvSpPr>
          <p:nvPr/>
        </p:nvSpPr>
        <p:spPr>
          <a:xfrm>
            <a:off x="9473039" y="31968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9" name="big GREEN 2 Oval 29">
            <a:extLst>
              <a:ext uri="{FF2B5EF4-FFF2-40B4-BE49-F238E27FC236}">
                <a16:creationId xmlns:a16="http://schemas.microsoft.com/office/drawing/2014/main" id="{260B29A3-6DC6-42EC-8963-A085D5D7842F}"/>
              </a:ext>
            </a:extLst>
          </p:cNvPr>
          <p:cNvSpPr>
            <a:spLocks noChangeAspect="1"/>
          </p:cNvSpPr>
          <p:nvPr/>
        </p:nvSpPr>
        <p:spPr>
          <a:xfrm>
            <a:off x="9473039" y="31968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0" name="big BLUE 2 Oval 30">
            <a:extLst>
              <a:ext uri="{FF2B5EF4-FFF2-40B4-BE49-F238E27FC236}">
                <a16:creationId xmlns:a16="http://schemas.microsoft.com/office/drawing/2014/main" id="{BCABD143-CD25-4235-85F4-3CEEBCF47FDC}"/>
              </a:ext>
            </a:extLst>
          </p:cNvPr>
          <p:cNvSpPr>
            <a:spLocks noChangeAspect="1"/>
          </p:cNvSpPr>
          <p:nvPr/>
        </p:nvSpPr>
        <p:spPr>
          <a:xfrm>
            <a:off x="9473039" y="31968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1" name="big ORANGE 2 Oval 31">
            <a:extLst>
              <a:ext uri="{FF2B5EF4-FFF2-40B4-BE49-F238E27FC236}">
                <a16:creationId xmlns:a16="http://schemas.microsoft.com/office/drawing/2014/main" id="{0A02B474-5AD4-422D-AC64-8EFDD731F6BC}"/>
              </a:ext>
            </a:extLst>
          </p:cNvPr>
          <p:cNvSpPr>
            <a:spLocks noChangeAspect="1"/>
          </p:cNvSpPr>
          <p:nvPr/>
        </p:nvSpPr>
        <p:spPr>
          <a:xfrm>
            <a:off x="9473039" y="31968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2" name="big PURPLE 2 Oval 32">
            <a:extLst>
              <a:ext uri="{FF2B5EF4-FFF2-40B4-BE49-F238E27FC236}">
                <a16:creationId xmlns:a16="http://schemas.microsoft.com/office/drawing/2014/main" id="{E73D6A14-5E47-4CBC-9346-B23E069BA4D9}"/>
              </a:ext>
            </a:extLst>
          </p:cNvPr>
          <p:cNvSpPr>
            <a:spLocks noChangeAspect="1"/>
          </p:cNvSpPr>
          <p:nvPr/>
        </p:nvSpPr>
        <p:spPr>
          <a:xfrm>
            <a:off x="9473039" y="31968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3" name="small RED 3 Oval 21">
            <a:extLst>
              <a:ext uri="{FF2B5EF4-FFF2-40B4-BE49-F238E27FC236}">
                <a16:creationId xmlns:a16="http://schemas.microsoft.com/office/drawing/2014/main" id="{A8DDA81D-947F-4B1F-ACBB-74AB42184B34}"/>
              </a:ext>
            </a:extLst>
          </p:cNvPr>
          <p:cNvSpPr>
            <a:spLocks/>
          </p:cNvSpPr>
          <p:nvPr/>
        </p:nvSpPr>
        <p:spPr>
          <a:xfrm rot="16200000">
            <a:off x="9591248" y="286915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4" name="small YELLOW 3 Oval 22">
            <a:extLst>
              <a:ext uri="{FF2B5EF4-FFF2-40B4-BE49-F238E27FC236}">
                <a16:creationId xmlns:a16="http://schemas.microsoft.com/office/drawing/2014/main" id="{789A76C4-E43B-43C6-96D2-22BCCB4EEB5B}"/>
              </a:ext>
            </a:extLst>
          </p:cNvPr>
          <p:cNvSpPr>
            <a:spLocks/>
          </p:cNvSpPr>
          <p:nvPr/>
        </p:nvSpPr>
        <p:spPr>
          <a:xfrm rot="16200000">
            <a:off x="9591248" y="266897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5" name="small GREEN 3 Oval 23">
            <a:extLst>
              <a:ext uri="{FF2B5EF4-FFF2-40B4-BE49-F238E27FC236}">
                <a16:creationId xmlns:a16="http://schemas.microsoft.com/office/drawing/2014/main" id="{1DCC5AEB-3F16-4923-99AB-F51831E0056B}"/>
              </a:ext>
            </a:extLst>
          </p:cNvPr>
          <p:cNvSpPr>
            <a:spLocks/>
          </p:cNvSpPr>
          <p:nvPr/>
        </p:nvSpPr>
        <p:spPr>
          <a:xfrm rot="16200000">
            <a:off x="9591248" y="246038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6" name="small BLUE 3 Oval 24">
            <a:extLst>
              <a:ext uri="{FF2B5EF4-FFF2-40B4-BE49-F238E27FC236}">
                <a16:creationId xmlns:a16="http://schemas.microsoft.com/office/drawing/2014/main" id="{47520BC3-916F-4EA3-A8CF-37336C454E09}"/>
              </a:ext>
            </a:extLst>
          </p:cNvPr>
          <p:cNvSpPr>
            <a:spLocks/>
          </p:cNvSpPr>
          <p:nvPr/>
        </p:nvSpPr>
        <p:spPr>
          <a:xfrm rot="16200000">
            <a:off x="9812482" y="286915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7" name="small ORANGE 3 Oval 25">
            <a:extLst>
              <a:ext uri="{FF2B5EF4-FFF2-40B4-BE49-F238E27FC236}">
                <a16:creationId xmlns:a16="http://schemas.microsoft.com/office/drawing/2014/main" id="{CA26D6EB-2506-4C9D-9FDA-728A2B08FC75}"/>
              </a:ext>
            </a:extLst>
          </p:cNvPr>
          <p:cNvSpPr>
            <a:spLocks/>
          </p:cNvSpPr>
          <p:nvPr/>
        </p:nvSpPr>
        <p:spPr>
          <a:xfrm rot="16200000">
            <a:off x="9812482" y="266897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8" name="small PURPLE 3 Oval 26">
            <a:extLst>
              <a:ext uri="{FF2B5EF4-FFF2-40B4-BE49-F238E27FC236}">
                <a16:creationId xmlns:a16="http://schemas.microsoft.com/office/drawing/2014/main" id="{D1B9807E-9D68-40AC-A755-7F800EF2B8A2}"/>
              </a:ext>
            </a:extLst>
          </p:cNvPr>
          <p:cNvSpPr>
            <a:spLocks/>
          </p:cNvSpPr>
          <p:nvPr/>
        </p:nvSpPr>
        <p:spPr>
          <a:xfrm rot="16200000">
            <a:off x="9812482" y="246038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9" name="big RED 3 Oval 27">
            <a:extLst>
              <a:ext uri="{FF2B5EF4-FFF2-40B4-BE49-F238E27FC236}">
                <a16:creationId xmlns:a16="http://schemas.microsoft.com/office/drawing/2014/main" id="{AB602982-AFF2-4D5D-AEC9-2525FE74AB35}"/>
              </a:ext>
            </a:extLst>
          </p:cNvPr>
          <p:cNvSpPr>
            <a:spLocks noChangeAspect="1"/>
          </p:cNvSpPr>
          <p:nvPr/>
        </p:nvSpPr>
        <p:spPr>
          <a:xfrm>
            <a:off x="9467596" y="243178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0" name="big YELLOW 3 Oval 28">
            <a:extLst>
              <a:ext uri="{FF2B5EF4-FFF2-40B4-BE49-F238E27FC236}">
                <a16:creationId xmlns:a16="http://schemas.microsoft.com/office/drawing/2014/main" id="{27264C01-FA1B-4D35-AA60-92E8C407F69A}"/>
              </a:ext>
            </a:extLst>
          </p:cNvPr>
          <p:cNvSpPr>
            <a:spLocks noChangeAspect="1"/>
          </p:cNvSpPr>
          <p:nvPr/>
        </p:nvSpPr>
        <p:spPr>
          <a:xfrm>
            <a:off x="9467596" y="243178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1" name="big GREEN 3 Oval 29">
            <a:extLst>
              <a:ext uri="{FF2B5EF4-FFF2-40B4-BE49-F238E27FC236}">
                <a16:creationId xmlns:a16="http://schemas.microsoft.com/office/drawing/2014/main" id="{D2CE4229-6699-44C6-A130-87E0153681D1}"/>
              </a:ext>
            </a:extLst>
          </p:cNvPr>
          <p:cNvSpPr>
            <a:spLocks noChangeAspect="1"/>
          </p:cNvSpPr>
          <p:nvPr/>
        </p:nvSpPr>
        <p:spPr>
          <a:xfrm>
            <a:off x="9467596" y="243178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2" name="big BLUE 3 Oval 30">
            <a:extLst>
              <a:ext uri="{FF2B5EF4-FFF2-40B4-BE49-F238E27FC236}">
                <a16:creationId xmlns:a16="http://schemas.microsoft.com/office/drawing/2014/main" id="{424108BF-9529-47EF-8CA9-BD549C295690}"/>
              </a:ext>
            </a:extLst>
          </p:cNvPr>
          <p:cNvSpPr>
            <a:spLocks noChangeAspect="1"/>
          </p:cNvSpPr>
          <p:nvPr/>
        </p:nvSpPr>
        <p:spPr>
          <a:xfrm>
            <a:off x="9467596" y="243178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3" name="big ORANGE 3 Oval 31">
            <a:extLst>
              <a:ext uri="{FF2B5EF4-FFF2-40B4-BE49-F238E27FC236}">
                <a16:creationId xmlns:a16="http://schemas.microsoft.com/office/drawing/2014/main" id="{80D59883-30E5-488E-B5A4-84864F1CD2A4}"/>
              </a:ext>
            </a:extLst>
          </p:cNvPr>
          <p:cNvSpPr>
            <a:spLocks noChangeAspect="1"/>
          </p:cNvSpPr>
          <p:nvPr/>
        </p:nvSpPr>
        <p:spPr>
          <a:xfrm>
            <a:off x="9467596" y="243178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4" name="big PURPLE 3   Oval 32">
            <a:extLst>
              <a:ext uri="{FF2B5EF4-FFF2-40B4-BE49-F238E27FC236}">
                <a16:creationId xmlns:a16="http://schemas.microsoft.com/office/drawing/2014/main" id="{C940B6AD-6EA5-40E3-95B9-E5D886C19CC6}"/>
              </a:ext>
            </a:extLst>
          </p:cNvPr>
          <p:cNvSpPr>
            <a:spLocks noChangeAspect="1"/>
          </p:cNvSpPr>
          <p:nvPr/>
        </p:nvSpPr>
        <p:spPr>
          <a:xfrm>
            <a:off x="9467596" y="243178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5" name="small RED 4 Oval 21">
            <a:extLst>
              <a:ext uri="{FF2B5EF4-FFF2-40B4-BE49-F238E27FC236}">
                <a16:creationId xmlns:a16="http://schemas.microsoft.com/office/drawing/2014/main" id="{FEB84B85-18A4-4609-8B8D-53C7342094C4}"/>
              </a:ext>
            </a:extLst>
          </p:cNvPr>
          <p:cNvSpPr>
            <a:spLocks/>
          </p:cNvSpPr>
          <p:nvPr/>
        </p:nvSpPr>
        <p:spPr>
          <a:xfrm rot="16200000">
            <a:off x="9591248" y="210057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6" name="small YELLOW 4 Oval 22">
            <a:extLst>
              <a:ext uri="{FF2B5EF4-FFF2-40B4-BE49-F238E27FC236}">
                <a16:creationId xmlns:a16="http://schemas.microsoft.com/office/drawing/2014/main" id="{D8E24A54-9106-4A76-9308-40295590F14A}"/>
              </a:ext>
            </a:extLst>
          </p:cNvPr>
          <p:cNvSpPr>
            <a:spLocks/>
          </p:cNvSpPr>
          <p:nvPr/>
        </p:nvSpPr>
        <p:spPr>
          <a:xfrm rot="16200000">
            <a:off x="9591248" y="190183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7" name="small GREEN 4 Oval 23">
            <a:extLst>
              <a:ext uri="{FF2B5EF4-FFF2-40B4-BE49-F238E27FC236}">
                <a16:creationId xmlns:a16="http://schemas.microsoft.com/office/drawing/2014/main" id="{705EB19D-FE23-43C4-84EE-3B9A0A7674BE}"/>
              </a:ext>
            </a:extLst>
          </p:cNvPr>
          <p:cNvSpPr>
            <a:spLocks/>
          </p:cNvSpPr>
          <p:nvPr/>
        </p:nvSpPr>
        <p:spPr>
          <a:xfrm rot="16200000">
            <a:off x="9591248" y="170562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8" name="small BLUE 4 Oval 24">
            <a:extLst>
              <a:ext uri="{FF2B5EF4-FFF2-40B4-BE49-F238E27FC236}">
                <a16:creationId xmlns:a16="http://schemas.microsoft.com/office/drawing/2014/main" id="{21C70320-8E46-49F6-B8CE-625F45FDB3A1}"/>
              </a:ext>
            </a:extLst>
          </p:cNvPr>
          <p:cNvSpPr>
            <a:spLocks/>
          </p:cNvSpPr>
          <p:nvPr/>
        </p:nvSpPr>
        <p:spPr>
          <a:xfrm rot="16200000">
            <a:off x="9812482" y="210057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9" name="small ORANGE 4 Oval 25">
            <a:extLst>
              <a:ext uri="{FF2B5EF4-FFF2-40B4-BE49-F238E27FC236}">
                <a16:creationId xmlns:a16="http://schemas.microsoft.com/office/drawing/2014/main" id="{F81C83A6-58B9-4825-A961-8DAE179352DD}"/>
              </a:ext>
            </a:extLst>
          </p:cNvPr>
          <p:cNvSpPr>
            <a:spLocks/>
          </p:cNvSpPr>
          <p:nvPr/>
        </p:nvSpPr>
        <p:spPr>
          <a:xfrm rot="16200000">
            <a:off x="9812482" y="190183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0" name="small PURPLE 4 Oval 26">
            <a:extLst>
              <a:ext uri="{FF2B5EF4-FFF2-40B4-BE49-F238E27FC236}">
                <a16:creationId xmlns:a16="http://schemas.microsoft.com/office/drawing/2014/main" id="{EDAD4DB6-FB2F-4E6E-BA0C-56B88CB67A17}"/>
              </a:ext>
            </a:extLst>
          </p:cNvPr>
          <p:cNvSpPr>
            <a:spLocks/>
          </p:cNvSpPr>
          <p:nvPr/>
        </p:nvSpPr>
        <p:spPr>
          <a:xfrm rot="16200000">
            <a:off x="9812482" y="170562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1" name="big RED 4 Oval 27">
            <a:extLst>
              <a:ext uri="{FF2B5EF4-FFF2-40B4-BE49-F238E27FC236}">
                <a16:creationId xmlns:a16="http://schemas.microsoft.com/office/drawing/2014/main" id="{29BD5382-2C3D-4C74-9F0C-DC2D2794C77D}"/>
              </a:ext>
            </a:extLst>
          </p:cNvPr>
          <p:cNvSpPr>
            <a:spLocks noChangeAspect="1"/>
          </p:cNvSpPr>
          <p:nvPr/>
        </p:nvSpPr>
        <p:spPr>
          <a:xfrm>
            <a:off x="9472954" y="168558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2" name="big YELLOW 4 Oval 28">
            <a:extLst>
              <a:ext uri="{FF2B5EF4-FFF2-40B4-BE49-F238E27FC236}">
                <a16:creationId xmlns:a16="http://schemas.microsoft.com/office/drawing/2014/main" id="{0D0BBEC3-145B-43D8-A6B0-84D8AEA9BE31}"/>
              </a:ext>
            </a:extLst>
          </p:cNvPr>
          <p:cNvSpPr>
            <a:spLocks noChangeAspect="1"/>
          </p:cNvSpPr>
          <p:nvPr/>
        </p:nvSpPr>
        <p:spPr>
          <a:xfrm>
            <a:off x="9472954" y="168558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3" name="big GREEN 4 Oval 29">
            <a:extLst>
              <a:ext uri="{FF2B5EF4-FFF2-40B4-BE49-F238E27FC236}">
                <a16:creationId xmlns:a16="http://schemas.microsoft.com/office/drawing/2014/main" id="{C8C09571-EA9D-4D11-ACDC-6741740DEC89}"/>
              </a:ext>
            </a:extLst>
          </p:cNvPr>
          <p:cNvSpPr>
            <a:spLocks noChangeAspect="1"/>
          </p:cNvSpPr>
          <p:nvPr/>
        </p:nvSpPr>
        <p:spPr>
          <a:xfrm>
            <a:off x="9472954" y="168558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4" name="big BLUE 4 Oval 30">
            <a:extLst>
              <a:ext uri="{FF2B5EF4-FFF2-40B4-BE49-F238E27FC236}">
                <a16:creationId xmlns:a16="http://schemas.microsoft.com/office/drawing/2014/main" id="{FB73F192-30B2-44E1-B6C7-9B3391EABFCA}"/>
              </a:ext>
            </a:extLst>
          </p:cNvPr>
          <p:cNvSpPr>
            <a:spLocks noChangeAspect="1"/>
          </p:cNvSpPr>
          <p:nvPr/>
        </p:nvSpPr>
        <p:spPr>
          <a:xfrm>
            <a:off x="9472954" y="168558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5" name="big ORANGE 4 Oval 31">
            <a:extLst>
              <a:ext uri="{FF2B5EF4-FFF2-40B4-BE49-F238E27FC236}">
                <a16:creationId xmlns:a16="http://schemas.microsoft.com/office/drawing/2014/main" id="{A66B5BCD-E394-4BF2-B413-A74C3FFC4626}"/>
              </a:ext>
            </a:extLst>
          </p:cNvPr>
          <p:cNvSpPr>
            <a:spLocks noChangeAspect="1"/>
          </p:cNvSpPr>
          <p:nvPr/>
        </p:nvSpPr>
        <p:spPr>
          <a:xfrm>
            <a:off x="9472954" y="168558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6" name="big PURPLE 4 Oval 32">
            <a:extLst>
              <a:ext uri="{FF2B5EF4-FFF2-40B4-BE49-F238E27FC236}">
                <a16:creationId xmlns:a16="http://schemas.microsoft.com/office/drawing/2014/main" id="{12B36554-4464-497F-B4B5-1E4C331CF76E}"/>
              </a:ext>
            </a:extLst>
          </p:cNvPr>
          <p:cNvSpPr>
            <a:spLocks noChangeAspect="1"/>
          </p:cNvSpPr>
          <p:nvPr/>
        </p:nvSpPr>
        <p:spPr>
          <a:xfrm>
            <a:off x="9472954" y="168558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7" name="BIG cover 4 Rectangle 56">
            <a:extLst>
              <a:ext uri="{FF2B5EF4-FFF2-40B4-BE49-F238E27FC236}">
                <a16:creationId xmlns:a16="http://schemas.microsoft.com/office/drawing/2014/main" id="{4E273659-FF56-4CBE-BE7E-7223FD4CD386}"/>
              </a:ext>
            </a:extLst>
          </p:cNvPr>
          <p:cNvSpPr/>
          <p:nvPr/>
        </p:nvSpPr>
        <p:spPr>
          <a:xfrm>
            <a:off x="10175286" y="1668243"/>
            <a:ext cx="886679" cy="2996536"/>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8" name="Rectangle 727">
            <a:extLst>
              <a:ext uri="{FF2B5EF4-FFF2-40B4-BE49-F238E27FC236}">
                <a16:creationId xmlns:a16="http://schemas.microsoft.com/office/drawing/2014/main" id="{5BB32ECA-7D28-4814-80BD-15CCD6A0ACD5}"/>
              </a:ext>
            </a:extLst>
          </p:cNvPr>
          <p:cNvSpPr/>
          <p:nvPr/>
        </p:nvSpPr>
        <p:spPr>
          <a:xfrm>
            <a:off x="10138291" y="4767889"/>
            <a:ext cx="979056" cy="523220"/>
          </a:xfrm>
          <a:prstGeom prst="rect">
            <a:avLst/>
          </a:prstGeom>
          <a:noFill/>
        </p:spPr>
        <p:txBody>
          <a:bodyPr wrap="square" lIns="91440" tIns="45720" rIns="91440" bIns="45720">
            <a:spAutoFit/>
          </a:body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REVEAL / COVER</a:t>
            </a:r>
          </a:p>
        </p:txBody>
      </p:sp>
    </p:spTree>
    <p:extLst>
      <p:ext uri="{BB962C8B-B14F-4D97-AF65-F5344CB8AC3E}">
        <p14:creationId xmlns:p14="http://schemas.microsoft.com/office/powerpoint/2010/main" val="3877001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3" nodeType="withEffect">
                                  <p:stCondLst>
                                    <p:cond delay="0"/>
                                  </p:stCondLst>
                                  <p:childTnLst>
                                    <p:set>
                                      <p:cBhvr>
                                        <p:cTn id="6" dur="1" fill="hold">
                                          <p:stCondLst>
                                            <p:cond delay="0"/>
                                          </p:stCondLst>
                                        </p:cTn>
                                        <p:tgtEl>
                                          <p:spTgt spid="7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2"/>
                    </p:tgtEl>
                  </p:cond>
                </p:stCondLst>
                <p:endSync evt="end" delay="0">
                  <p:rtn val="all"/>
                </p:endSync>
                <p:childTnLst>
                  <p:par>
                    <p:cTn id="8" fill="hold">
                      <p:stCondLst>
                        <p:cond delay="0"/>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7"/>
                                        </p:tgtEl>
                                        <p:attrNameLst>
                                          <p:attrName>style.visibility</p:attrName>
                                        </p:attrNameLst>
                                      </p:cBhvr>
                                      <p:to>
                                        <p:strVal val="visible"/>
                                      </p:to>
                                    </p:set>
                                  </p:childTnLst>
                                </p:cTn>
                              </p:par>
                              <p:par>
                                <p:cTn id="14" presetID="10" presetClass="exit" presetSubtype="0" fill="hold" grpId="5" nodeType="withEffect">
                                  <p:stCondLst>
                                    <p:cond delay="0"/>
                                  </p:stCondLst>
                                  <p:childTnLst>
                                    <p:animEffect transition="out" filter="fade">
                                      <p:cBhvr>
                                        <p:cTn id="15" dur="500"/>
                                        <p:tgtEl>
                                          <p:spTgt spid="24"/>
                                        </p:tgtEl>
                                      </p:cBhvr>
                                    </p:animEffect>
                                    <p:set>
                                      <p:cBhvr>
                                        <p:cTn id="16"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17" restart="whenNotActive" fill="hold" evtFilter="cancelBubble" nodeType="interactiveSeq">
                <p:stCondLst>
                  <p:cond evt="onClick" delay="0">
                    <p:tgtEl>
                      <p:spTgt spid="3"/>
                    </p:tgtEl>
                  </p:cond>
                </p:stCondLst>
                <p:endSync evt="end" delay="0">
                  <p:rtn val="all"/>
                </p:endSync>
                <p:childTnLst>
                  <p:par>
                    <p:cTn id="18" fill="hold">
                      <p:stCondLst>
                        <p:cond delay="0"/>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childTnLst>
                                </p:cTn>
                              </p:par>
                              <p:par>
                                <p:cTn id="22" presetID="1" presetClass="entr" presetSubtype="0" fill="hold" grpId="2" nodeType="withEffect">
                                  <p:stCondLst>
                                    <p:cond delay="0"/>
                                  </p:stCondLst>
                                  <p:childTnLst>
                                    <p:set>
                                      <p:cBhvr>
                                        <p:cTn id="23" dur="1" fill="hold">
                                          <p:stCondLst>
                                            <p:cond delay="0"/>
                                          </p:stCondLst>
                                        </p:cTn>
                                        <p:tgtEl>
                                          <p:spTgt spid="17"/>
                                        </p:tgtEl>
                                        <p:attrNameLst>
                                          <p:attrName>style.visibility</p:attrName>
                                        </p:attrNameLst>
                                      </p:cBhvr>
                                      <p:to>
                                        <p:strVal val="visible"/>
                                      </p:to>
                                    </p:set>
                                  </p:childTnLst>
                                </p:cTn>
                              </p:par>
                              <p:par>
                                <p:cTn id="24" presetID="10" presetClass="exit" presetSubtype="0" fill="hold" grpId="4" nodeType="withEffect">
                                  <p:stCondLst>
                                    <p:cond delay="0"/>
                                  </p:stCondLst>
                                  <p:childTnLst>
                                    <p:animEffect transition="out" filter="fade">
                                      <p:cBhvr>
                                        <p:cTn id="25" dur="500"/>
                                        <p:tgtEl>
                                          <p:spTgt spid="24"/>
                                        </p:tgtEl>
                                      </p:cBhvr>
                                    </p:animEffect>
                                    <p:set>
                                      <p:cBhvr>
                                        <p:cTn id="26"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3"/>
                  </p:tgtEl>
                </p:cond>
              </p:nextCondLst>
            </p:seq>
            <p:seq concurrent="1" nextAc="seek">
              <p:cTn id="27" restart="whenNotActive" fill="hold" evtFilter="cancelBubble" nodeType="interactiveSeq">
                <p:stCondLst>
                  <p:cond evt="onClick" delay="0">
                    <p:tgtEl>
                      <p:spTgt spid="4"/>
                    </p:tgtEl>
                  </p:cond>
                </p:stCondLst>
                <p:endSync evt="end" delay="0">
                  <p:rtn val="all"/>
                </p:endSync>
                <p:childTnLst>
                  <p:par>
                    <p:cTn id="28" fill="hold">
                      <p:stCondLst>
                        <p:cond delay="0"/>
                      </p:stCondLst>
                      <p:childTnLst>
                        <p:par>
                          <p:cTn id="29" fill="hold">
                            <p:stCondLst>
                              <p:cond delay="0"/>
                            </p:stCondLst>
                            <p:childTnLst>
                              <p:par>
                                <p:cTn id="30" presetID="1" presetClass="entr" presetSubtype="0" fill="hold" grpId="1" nodeType="clickEffect">
                                  <p:stCondLst>
                                    <p:cond delay="0"/>
                                  </p:stCondLst>
                                  <p:childTnLst>
                                    <p:set>
                                      <p:cBhvr>
                                        <p:cTn id="31" dur="1" fill="hold">
                                          <p:stCondLst>
                                            <p:cond delay="0"/>
                                          </p:stCondLst>
                                        </p:cTn>
                                        <p:tgtEl>
                                          <p:spTgt spid="10"/>
                                        </p:tgtEl>
                                        <p:attrNameLst>
                                          <p:attrName>style.visibility</p:attrName>
                                        </p:attrNameLst>
                                      </p:cBhvr>
                                      <p:to>
                                        <p:strVal val="visible"/>
                                      </p:to>
                                    </p:set>
                                  </p:childTnLst>
                                </p:cTn>
                              </p:par>
                              <p:par>
                                <p:cTn id="32" presetID="1" presetClass="entr" presetSubtype="0" fill="hold" grpId="1" nodeType="withEffect">
                                  <p:stCondLst>
                                    <p:cond delay="0"/>
                                  </p:stCondLst>
                                  <p:childTnLst>
                                    <p:set>
                                      <p:cBhvr>
                                        <p:cTn id="33" dur="1" fill="hold">
                                          <p:stCondLst>
                                            <p:cond delay="0"/>
                                          </p:stCondLst>
                                        </p:cTn>
                                        <p:tgtEl>
                                          <p:spTgt spid="17"/>
                                        </p:tgtEl>
                                        <p:attrNameLst>
                                          <p:attrName>style.visibility</p:attrName>
                                        </p:attrNameLst>
                                      </p:cBhvr>
                                      <p:to>
                                        <p:strVal val="visible"/>
                                      </p:to>
                                    </p:set>
                                  </p:childTnLst>
                                </p:cTn>
                              </p:par>
                              <p:par>
                                <p:cTn id="34" presetID="10" presetClass="exit" presetSubtype="0" fill="hold" grpId="3" nodeType="withEffect">
                                  <p:stCondLst>
                                    <p:cond delay="0"/>
                                  </p:stCondLst>
                                  <p:childTnLst>
                                    <p:animEffect transition="out" filter="fade">
                                      <p:cBhvr>
                                        <p:cTn id="35" dur="500"/>
                                        <p:tgtEl>
                                          <p:spTgt spid="24"/>
                                        </p:tgtEl>
                                      </p:cBhvr>
                                    </p:animEffect>
                                    <p:set>
                                      <p:cBhvr>
                                        <p:cTn id="36"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37" restart="whenNotActive" fill="hold" evtFilter="cancelBubble" nodeType="interactiveSeq">
                <p:stCondLst>
                  <p:cond evt="onClick" delay="0">
                    <p:tgtEl>
                      <p:spTgt spid="6"/>
                    </p:tgtEl>
                  </p:cond>
                </p:stCondLst>
                <p:endSync evt="end" delay="0">
                  <p:rtn val="all"/>
                </p:endSync>
                <p:childTnLst>
                  <p:par>
                    <p:cTn id="38" fill="hold">
                      <p:stCondLst>
                        <p:cond delay="0"/>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childTnLst>
                                </p:cTn>
                              </p:par>
                              <p:par>
                                <p:cTn id="42" presetID="10" presetClass="exit" presetSubtype="0" fill="hold" grpId="2" nodeType="withEffect">
                                  <p:stCondLst>
                                    <p:cond delay="0"/>
                                  </p:stCondLst>
                                  <p:childTnLst>
                                    <p:animEffect transition="out" filter="fade">
                                      <p:cBhvr>
                                        <p:cTn id="43" dur="500"/>
                                        <p:tgtEl>
                                          <p:spTgt spid="24"/>
                                        </p:tgtEl>
                                      </p:cBhvr>
                                    </p:animEffect>
                                    <p:set>
                                      <p:cBhvr>
                                        <p:cTn id="44"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45" restart="whenNotActive" fill="hold" evtFilter="cancelBubble" nodeType="interactiveSeq">
                <p:stCondLst>
                  <p:cond evt="onClick" delay="0">
                    <p:tgtEl>
                      <p:spTgt spid="7"/>
                    </p:tgtEl>
                  </p:cond>
                </p:stCondLst>
                <p:endSync evt="end" delay="0">
                  <p:rtn val="all"/>
                </p:endSync>
                <p:childTnLst>
                  <p:par>
                    <p:cTn id="46" fill="hold">
                      <p:stCondLst>
                        <p:cond delay="0"/>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13"/>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childTnLst>
                                </p:cTn>
                              </p:par>
                              <p:par>
                                <p:cTn id="52" presetID="10" presetClass="exit" presetSubtype="0" fill="hold" grpId="1" nodeType="withEffect">
                                  <p:stCondLst>
                                    <p:cond delay="0"/>
                                  </p:stCondLst>
                                  <p:childTnLst>
                                    <p:animEffect transition="out" filter="fade">
                                      <p:cBhvr>
                                        <p:cTn id="53" dur="500"/>
                                        <p:tgtEl>
                                          <p:spTgt spid="24"/>
                                        </p:tgtEl>
                                      </p:cBhvr>
                                    </p:animEffect>
                                    <p:set>
                                      <p:cBhvr>
                                        <p:cTn id="54"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5" restart="whenNotActive" fill="hold" evtFilter="cancelBubble" nodeType="interactiveSeq">
                <p:stCondLst>
                  <p:cond evt="onClick" delay="0">
                    <p:tgtEl>
                      <p:spTgt spid="5"/>
                    </p:tgtEl>
                  </p:cond>
                </p:stCondLst>
                <p:endSync evt="end" delay="0">
                  <p:rtn val="all"/>
                </p:endSync>
                <p:childTnLst>
                  <p:par>
                    <p:cTn id="56" fill="hold">
                      <p:stCondLst>
                        <p:cond delay="0"/>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childTnLst>
                                </p:cTn>
                              </p:par>
                              <p:par>
                                <p:cTn id="60" presetID="10" presetClass="exit" presetSubtype="0" fill="hold" grpId="0" nodeType="withEffect">
                                  <p:stCondLst>
                                    <p:cond delay="0"/>
                                  </p:stCondLst>
                                  <p:childTnLst>
                                    <p:animEffect transition="out" filter="fade">
                                      <p:cBhvr>
                                        <p:cTn id="61" dur="500"/>
                                        <p:tgtEl>
                                          <p:spTgt spid="24"/>
                                        </p:tgtEl>
                                      </p:cBhvr>
                                    </p:animEffect>
                                    <p:set>
                                      <p:cBhvr>
                                        <p:cTn id="62"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63" restart="whenNotActive" fill="hold" evtFilter="cancelBubble" nodeType="interactiveSeq">
                <p:stCondLst>
                  <p:cond evt="onClick" delay="0">
                    <p:tgtEl>
                      <p:spTgt spid="13"/>
                    </p:tgtEl>
                  </p:cond>
                </p:stCondLst>
                <p:endSync evt="end" delay="0">
                  <p:rtn val="all"/>
                </p:endSync>
                <p:childTnLst>
                  <p:par>
                    <p:cTn id="64" fill="hold">
                      <p:stCondLst>
                        <p:cond delay="0"/>
                      </p:stCondLst>
                      <p:childTnLst>
                        <p:par>
                          <p:cTn id="65" fill="hold">
                            <p:stCondLst>
                              <p:cond delay="0"/>
                            </p:stCondLst>
                            <p:childTnLst>
                              <p:par>
                                <p:cTn id="66" presetID="1" presetClass="exit" presetSubtype="0" fill="hold" grpId="1" nodeType="clickEffect">
                                  <p:stCondLst>
                                    <p:cond delay="0"/>
                                  </p:stCondLst>
                                  <p:childTnLst>
                                    <p:set>
                                      <p:cBhvr>
                                        <p:cTn id="67" dur="1" fill="hold">
                                          <p:stCondLst>
                                            <p:cond delay="0"/>
                                          </p:stCondLst>
                                        </p:cTn>
                                        <p:tgtEl>
                                          <p:spTgt spid="13"/>
                                        </p:tgtEl>
                                        <p:attrNameLst>
                                          <p:attrName>style.visibility</p:attrName>
                                        </p:attrNameLst>
                                      </p:cBhvr>
                                      <p:to>
                                        <p:strVal val="hidden"/>
                                      </p:to>
                                    </p:set>
                                  </p:childTnLst>
                                </p:cTn>
                              </p:par>
                              <p:par>
                                <p:cTn id="68" presetID="1" presetClass="exit" presetSubtype="0" fill="hold" grpId="1" nodeType="withEffect">
                                  <p:stCondLst>
                                    <p:cond delay="0"/>
                                  </p:stCondLst>
                                  <p:childTnLst>
                                    <p:set>
                                      <p:cBhvr>
                                        <p:cTn id="69" dur="1" fill="hold">
                                          <p:stCondLst>
                                            <p:cond delay="0"/>
                                          </p:stCondLst>
                                        </p:cTn>
                                        <p:tgtEl>
                                          <p:spTgt spid="19"/>
                                        </p:tgtEl>
                                        <p:attrNameLst>
                                          <p:attrName>style.visibility</p:attrName>
                                        </p:attrNameLst>
                                      </p:cBhvr>
                                      <p:to>
                                        <p:strVal val="hidden"/>
                                      </p:to>
                                    </p:set>
                                  </p:childTnLst>
                                </p:cTn>
                              </p:par>
                              <p:par>
                                <p:cTn id="70" presetID="10" presetClass="entr" presetSubtype="0" fill="hold" grpId="6"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nextCondLst>
                <p:cond evt="onClick" delay="0">
                  <p:tgtEl>
                    <p:spTgt spid="13"/>
                  </p:tgtEl>
                </p:cond>
              </p:nextCondLst>
            </p:seq>
            <p:seq concurrent="1" nextAc="seek">
              <p:cTn id="73" restart="whenNotActive" fill="hold" evtFilter="cancelBubble" nodeType="interactiveSeq">
                <p:stCondLst>
                  <p:cond evt="onClick" delay="0">
                    <p:tgtEl>
                      <p:spTgt spid="8"/>
                    </p:tgtEl>
                  </p:cond>
                </p:stCondLst>
                <p:endSync evt="end" delay="0">
                  <p:rtn val="all"/>
                </p:endSync>
                <p:childTnLst>
                  <p:par>
                    <p:cTn id="74" fill="hold">
                      <p:stCondLst>
                        <p:cond delay="0"/>
                      </p:stCondLst>
                      <p:childTnLst>
                        <p:par>
                          <p:cTn id="75" fill="hold">
                            <p:stCondLst>
                              <p:cond delay="0"/>
                            </p:stCondLst>
                            <p:childTnLst>
                              <p:par>
                                <p:cTn id="76" presetID="1" presetClass="exit" presetSubtype="0" fill="hold" grpId="1" nodeType="clickEffect">
                                  <p:stCondLst>
                                    <p:cond delay="0"/>
                                  </p:stCondLst>
                                  <p:childTnLst>
                                    <p:set>
                                      <p:cBhvr>
                                        <p:cTn id="77" dur="1" fill="hold">
                                          <p:stCondLst>
                                            <p:cond delay="0"/>
                                          </p:stCondLst>
                                        </p:cTn>
                                        <p:tgtEl>
                                          <p:spTgt spid="8"/>
                                        </p:tgtEl>
                                        <p:attrNameLst>
                                          <p:attrName>style.visibility</p:attrName>
                                        </p:attrNameLst>
                                      </p:cBhvr>
                                      <p:to>
                                        <p:strVal val="hidden"/>
                                      </p:to>
                                    </p:set>
                                  </p:childTnLst>
                                </p:cTn>
                              </p:par>
                              <p:par>
                                <p:cTn id="78" presetID="1" presetClass="exit" presetSubtype="0" fill="hold" grpId="5" nodeType="withEffect">
                                  <p:stCondLst>
                                    <p:cond delay="0"/>
                                  </p:stCondLst>
                                  <p:childTnLst>
                                    <p:set>
                                      <p:cBhvr>
                                        <p:cTn id="79" dur="1" fill="hold">
                                          <p:stCondLst>
                                            <p:cond delay="0"/>
                                          </p:stCondLst>
                                        </p:cTn>
                                        <p:tgtEl>
                                          <p:spTgt spid="17"/>
                                        </p:tgtEl>
                                        <p:attrNameLst>
                                          <p:attrName>style.visibility</p:attrName>
                                        </p:attrNameLst>
                                      </p:cBhvr>
                                      <p:to>
                                        <p:strVal val="hidden"/>
                                      </p:to>
                                    </p:set>
                                  </p:childTnLst>
                                </p:cTn>
                              </p:par>
                              <p:par>
                                <p:cTn id="80" presetID="10" presetClass="entr" presetSubtype="0" fill="hold" grpId="7" nodeType="withEffect">
                                  <p:stCondLst>
                                    <p:cond delay="0"/>
                                  </p:stCondLst>
                                  <p:childTnLst>
                                    <p:set>
                                      <p:cBhvr>
                                        <p:cTn id="81" dur="1" fill="hold">
                                          <p:stCondLst>
                                            <p:cond delay="0"/>
                                          </p:stCondLst>
                                        </p:cTn>
                                        <p:tgtEl>
                                          <p:spTgt spid="24"/>
                                        </p:tgtEl>
                                        <p:attrNameLst>
                                          <p:attrName>style.visibility</p:attrName>
                                        </p:attrNameLst>
                                      </p:cBhvr>
                                      <p:to>
                                        <p:strVal val="visible"/>
                                      </p:to>
                                    </p:set>
                                    <p:animEffect transition="in" filter="fade">
                                      <p:cBhvr>
                                        <p:cTn id="82" dur="500"/>
                                        <p:tgtEl>
                                          <p:spTgt spid="24"/>
                                        </p:tgtEl>
                                      </p:cBhvr>
                                    </p:animEffect>
                                  </p:childTnLst>
                                </p:cTn>
                              </p:par>
                            </p:childTnLst>
                          </p:cTn>
                        </p:par>
                      </p:childTnLst>
                    </p:cTn>
                  </p:par>
                </p:childTnLst>
              </p:cTn>
              <p:nextCondLst>
                <p:cond evt="onClick" delay="0">
                  <p:tgtEl>
                    <p:spTgt spid="8"/>
                  </p:tgtEl>
                </p:cond>
              </p:nextCondLst>
            </p:seq>
            <p:seq concurrent="1" nextAc="seek">
              <p:cTn id="83" restart="whenNotActive" fill="hold" evtFilter="cancelBubble" nodeType="interactiveSeq">
                <p:stCondLst>
                  <p:cond evt="onClick" delay="0">
                    <p:tgtEl>
                      <p:spTgt spid="9"/>
                    </p:tgtEl>
                  </p:cond>
                </p:stCondLst>
                <p:endSync evt="end" delay="0">
                  <p:rtn val="all"/>
                </p:endSync>
                <p:childTnLst>
                  <p:par>
                    <p:cTn id="84" fill="hold">
                      <p:stCondLst>
                        <p:cond delay="0"/>
                      </p:stCondLst>
                      <p:childTnLst>
                        <p:par>
                          <p:cTn id="85" fill="hold">
                            <p:stCondLst>
                              <p:cond delay="0"/>
                            </p:stCondLst>
                            <p:childTnLst>
                              <p:par>
                                <p:cTn id="86" presetID="1" presetClass="exit" presetSubtype="0" fill="hold" grpId="1" nodeType="clickEffect">
                                  <p:stCondLst>
                                    <p:cond delay="0"/>
                                  </p:stCondLst>
                                  <p:childTnLst>
                                    <p:set>
                                      <p:cBhvr>
                                        <p:cTn id="87" dur="1" fill="hold">
                                          <p:stCondLst>
                                            <p:cond delay="0"/>
                                          </p:stCondLst>
                                        </p:cTn>
                                        <p:tgtEl>
                                          <p:spTgt spid="9"/>
                                        </p:tgtEl>
                                        <p:attrNameLst>
                                          <p:attrName>style.visibility</p:attrName>
                                        </p:attrNameLst>
                                      </p:cBhvr>
                                      <p:to>
                                        <p:strVal val="hidden"/>
                                      </p:to>
                                    </p:set>
                                  </p:childTnLst>
                                </p:cTn>
                              </p:par>
                              <p:par>
                                <p:cTn id="88" presetID="1" presetClass="exit" presetSubtype="0" fill="hold" grpId="4" nodeType="withEffect">
                                  <p:stCondLst>
                                    <p:cond delay="0"/>
                                  </p:stCondLst>
                                  <p:childTnLst>
                                    <p:set>
                                      <p:cBhvr>
                                        <p:cTn id="89" dur="1" fill="hold">
                                          <p:stCondLst>
                                            <p:cond delay="0"/>
                                          </p:stCondLst>
                                        </p:cTn>
                                        <p:tgtEl>
                                          <p:spTgt spid="17"/>
                                        </p:tgtEl>
                                        <p:attrNameLst>
                                          <p:attrName>style.visibility</p:attrName>
                                        </p:attrNameLst>
                                      </p:cBhvr>
                                      <p:to>
                                        <p:strVal val="hidden"/>
                                      </p:to>
                                    </p:set>
                                  </p:childTnLst>
                                </p:cTn>
                              </p:par>
                              <p:par>
                                <p:cTn id="90" presetID="10" presetClass="entr" presetSubtype="0" fill="hold" grpId="10" nodeType="with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fade">
                                      <p:cBhvr>
                                        <p:cTn id="92" dur="500"/>
                                        <p:tgtEl>
                                          <p:spTgt spid="24"/>
                                        </p:tgtEl>
                                      </p:cBhvr>
                                    </p:animEffect>
                                  </p:childTnLst>
                                </p:cTn>
                              </p:par>
                            </p:childTnLst>
                          </p:cTn>
                        </p:par>
                      </p:childTnLst>
                    </p:cTn>
                  </p:par>
                </p:childTnLst>
              </p:cTn>
              <p:nextCondLst>
                <p:cond evt="onClick" delay="0">
                  <p:tgtEl>
                    <p:spTgt spid="9"/>
                  </p:tgtEl>
                </p:cond>
              </p:nextCondLst>
            </p:seq>
            <p:seq concurrent="1" nextAc="seek">
              <p:cTn id="93" restart="whenNotActive" fill="hold" evtFilter="cancelBubble" nodeType="interactiveSeq">
                <p:stCondLst>
                  <p:cond evt="onClick" delay="0">
                    <p:tgtEl>
                      <p:spTgt spid="10"/>
                    </p:tgtEl>
                  </p:cond>
                </p:stCondLst>
                <p:endSync evt="end" delay="0">
                  <p:rtn val="all"/>
                </p:endSync>
                <p:childTnLst>
                  <p:par>
                    <p:cTn id="94" fill="hold">
                      <p:stCondLst>
                        <p:cond delay="0"/>
                      </p:stCondLst>
                      <p:childTnLst>
                        <p:par>
                          <p:cTn id="95" fill="hold">
                            <p:stCondLst>
                              <p:cond delay="0"/>
                            </p:stCondLst>
                            <p:childTnLst>
                              <p:par>
                                <p:cTn id="96" presetID="1" presetClass="exit" presetSubtype="0" fill="hold" grpId="0" nodeType="clickEffect">
                                  <p:stCondLst>
                                    <p:cond delay="0"/>
                                  </p:stCondLst>
                                  <p:childTnLst>
                                    <p:set>
                                      <p:cBhvr>
                                        <p:cTn id="97" dur="1" fill="hold">
                                          <p:stCondLst>
                                            <p:cond delay="0"/>
                                          </p:stCondLst>
                                        </p:cTn>
                                        <p:tgtEl>
                                          <p:spTgt spid="10"/>
                                        </p:tgtEl>
                                        <p:attrNameLst>
                                          <p:attrName>style.visibility</p:attrName>
                                        </p:attrNameLst>
                                      </p:cBhvr>
                                      <p:to>
                                        <p:strVal val="hidden"/>
                                      </p:to>
                                    </p:set>
                                  </p:childTnLst>
                                </p:cTn>
                              </p:par>
                              <p:par>
                                <p:cTn id="98" presetID="1" presetClass="exit" presetSubtype="0" fill="hold" grpId="3" nodeType="withEffect">
                                  <p:stCondLst>
                                    <p:cond delay="0"/>
                                  </p:stCondLst>
                                  <p:childTnLst>
                                    <p:set>
                                      <p:cBhvr>
                                        <p:cTn id="99" dur="1" fill="hold">
                                          <p:stCondLst>
                                            <p:cond delay="0"/>
                                          </p:stCondLst>
                                        </p:cTn>
                                        <p:tgtEl>
                                          <p:spTgt spid="17"/>
                                        </p:tgtEl>
                                        <p:attrNameLst>
                                          <p:attrName>style.visibility</p:attrName>
                                        </p:attrNameLst>
                                      </p:cBhvr>
                                      <p:to>
                                        <p:strVal val="hidden"/>
                                      </p:to>
                                    </p:set>
                                  </p:childTnLst>
                                </p:cTn>
                              </p:par>
                              <p:par>
                                <p:cTn id="100" presetID="10" presetClass="entr" presetSubtype="0" fill="hold" grpId="9" nodeType="withEffect">
                                  <p:stCondLst>
                                    <p:cond delay="0"/>
                                  </p:stCondLst>
                                  <p:childTnLst>
                                    <p:set>
                                      <p:cBhvr>
                                        <p:cTn id="101" dur="1" fill="hold">
                                          <p:stCondLst>
                                            <p:cond delay="0"/>
                                          </p:stCondLst>
                                        </p:cTn>
                                        <p:tgtEl>
                                          <p:spTgt spid="24"/>
                                        </p:tgtEl>
                                        <p:attrNameLst>
                                          <p:attrName>style.visibility</p:attrName>
                                        </p:attrNameLst>
                                      </p:cBhvr>
                                      <p:to>
                                        <p:strVal val="visible"/>
                                      </p:to>
                                    </p:set>
                                    <p:animEffect transition="in" filter="fade">
                                      <p:cBhvr>
                                        <p:cTn id="102" dur="500"/>
                                        <p:tgtEl>
                                          <p:spTgt spid="24"/>
                                        </p:tgtEl>
                                      </p:cBhvr>
                                    </p:animEffect>
                                  </p:childTnLst>
                                </p:cTn>
                              </p:par>
                            </p:childTnLst>
                          </p:cTn>
                        </p:par>
                      </p:childTnLst>
                    </p:cTn>
                  </p:par>
                </p:childTnLst>
              </p:cTn>
              <p:nextCondLst>
                <p:cond evt="onClick" delay="0">
                  <p:tgtEl>
                    <p:spTgt spid="10"/>
                  </p:tgtEl>
                </p:cond>
              </p:nextCondLst>
            </p:seq>
            <p:seq concurrent="1" nextAc="seek">
              <p:cTn id="103" restart="whenNotActive" fill="hold" evtFilter="cancelBubble" nodeType="interactiveSeq">
                <p:stCondLst>
                  <p:cond evt="onClick" delay="0">
                    <p:tgtEl>
                      <p:spTgt spid="11"/>
                    </p:tgtEl>
                  </p:cond>
                </p:stCondLst>
                <p:endSync evt="end" delay="0">
                  <p:rtn val="all"/>
                </p:endSync>
                <p:childTnLst>
                  <p:par>
                    <p:cTn id="104" fill="hold">
                      <p:stCondLst>
                        <p:cond delay="0"/>
                      </p:stCondLst>
                      <p:childTnLst>
                        <p:par>
                          <p:cTn id="105" fill="hold">
                            <p:stCondLst>
                              <p:cond delay="0"/>
                            </p:stCondLst>
                            <p:childTnLst>
                              <p:par>
                                <p:cTn id="106" presetID="1" presetClass="exit" presetSubtype="0" fill="hold" grpId="1" nodeType="clickEffect">
                                  <p:stCondLst>
                                    <p:cond delay="0"/>
                                  </p:stCondLst>
                                  <p:childTnLst>
                                    <p:set>
                                      <p:cBhvr>
                                        <p:cTn id="107" dur="1" fill="hold">
                                          <p:stCondLst>
                                            <p:cond delay="0"/>
                                          </p:stCondLst>
                                        </p:cTn>
                                        <p:tgtEl>
                                          <p:spTgt spid="11"/>
                                        </p:tgtEl>
                                        <p:attrNameLst>
                                          <p:attrName>style.visibility</p:attrName>
                                        </p:attrNameLst>
                                      </p:cBhvr>
                                      <p:to>
                                        <p:strVal val="hidden"/>
                                      </p:to>
                                    </p:set>
                                  </p:childTnLst>
                                </p:cTn>
                              </p:par>
                              <p:par>
                                <p:cTn id="108" presetID="10" presetClass="entr" presetSubtype="0" fill="hold" grpId="11" nodeType="with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500"/>
                                        <p:tgtEl>
                                          <p:spTgt spid="24"/>
                                        </p:tgtEl>
                                      </p:cBhvr>
                                    </p:animEffect>
                                  </p:childTnLst>
                                </p:cTn>
                              </p:par>
                            </p:childTnLst>
                          </p:cTn>
                        </p:par>
                      </p:childTnLst>
                    </p:cTn>
                  </p:par>
                </p:childTnLst>
              </p:cTn>
              <p:nextCondLst>
                <p:cond evt="onClick" delay="0">
                  <p:tgtEl>
                    <p:spTgt spid="11"/>
                  </p:tgtEl>
                </p:cond>
              </p:nextCondLst>
            </p:seq>
            <p:seq concurrent="1" nextAc="seek">
              <p:cTn id="111" restart="whenNotActive" fill="hold" evtFilter="cancelBubble" nodeType="interactiveSeq">
                <p:stCondLst>
                  <p:cond evt="onClick" delay="0">
                    <p:tgtEl>
                      <p:spTgt spid="12"/>
                    </p:tgtEl>
                  </p:cond>
                </p:stCondLst>
                <p:endSync evt="end" delay="0">
                  <p:rtn val="all"/>
                </p:endSync>
                <p:childTnLst>
                  <p:par>
                    <p:cTn id="112" fill="hold">
                      <p:stCondLst>
                        <p:cond delay="0"/>
                      </p:stCondLst>
                      <p:childTnLst>
                        <p:par>
                          <p:cTn id="113" fill="hold">
                            <p:stCondLst>
                              <p:cond delay="0"/>
                            </p:stCondLst>
                            <p:childTnLst>
                              <p:par>
                                <p:cTn id="114" presetID="1" presetClass="exit" presetSubtype="0" fill="hold" grpId="1" nodeType="clickEffect">
                                  <p:stCondLst>
                                    <p:cond delay="0"/>
                                  </p:stCondLst>
                                  <p:childTnLst>
                                    <p:set>
                                      <p:cBhvr>
                                        <p:cTn id="115" dur="1" fill="hold">
                                          <p:stCondLst>
                                            <p:cond delay="0"/>
                                          </p:stCondLst>
                                        </p:cTn>
                                        <p:tgtEl>
                                          <p:spTgt spid="12"/>
                                        </p:tgtEl>
                                        <p:attrNameLst>
                                          <p:attrName>style.visibility</p:attrName>
                                        </p:attrNameLst>
                                      </p:cBhvr>
                                      <p:to>
                                        <p:strVal val="hidden"/>
                                      </p:to>
                                    </p:set>
                                  </p:childTnLst>
                                </p:cTn>
                              </p:par>
                              <p:par>
                                <p:cTn id="116" presetID="10" presetClass="entr" presetSubtype="0" fill="hold" grpId="8" nodeType="withEffect">
                                  <p:stCondLst>
                                    <p:cond delay="0"/>
                                  </p:stCondLst>
                                  <p:childTnLst>
                                    <p:set>
                                      <p:cBhvr>
                                        <p:cTn id="117" dur="1" fill="hold">
                                          <p:stCondLst>
                                            <p:cond delay="0"/>
                                          </p:stCondLst>
                                        </p:cTn>
                                        <p:tgtEl>
                                          <p:spTgt spid="24"/>
                                        </p:tgtEl>
                                        <p:attrNameLst>
                                          <p:attrName>style.visibility</p:attrName>
                                        </p:attrNameLst>
                                      </p:cBhvr>
                                      <p:to>
                                        <p:strVal val="visible"/>
                                      </p:to>
                                    </p:set>
                                    <p:animEffect transition="in" filter="fade">
                                      <p:cBhvr>
                                        <p:cTn id="118" dur="500"/>
                                        <p:tgtEl>
                                          <p:spTgt spid="24"/>
                                        </p:tgtEl>
                                      </p:cBhvr>
                                    </p:animEffect>
                                  </p:childTnLst>
                                </p:cTn>
                              </p:par>
                            </p:childTnLst>
                          </p:cTn>
                        </p:par>
                      </p:childTnLst>
                    </p:cTn>
                  </p:par>
                </p:childTnLst>
              </p:cTn>
              <p:nextCondLst>
                <p:cond evt="onClick" delay="0">
                  <p:tgtEl>
                    <p:spTgt spid="12"/>
                  </p:tgtEl>
                </p:cond>
              </p:nextCondLst>
            </p:seq>
            <p:seq concurrent="1" nextAc="seek">
              <p:cTn id="119" restart="whenNotActive" fill="hold" evtFilter="cancelBubble" nodeType="interactiveSeq">
                <p:stCondLst>
                  <p:cond evt="onClick" delay="0">
                    <p:tgtEl>
                      <p:spTgt spid="26"/>
                    </p:tgtEl>
                  </p:cond>
                </p:stCondLst>
                <p:endSync evt="end" delay="0">
                  <p:rtn val="all"/>
                </p:endSync>
                <p:childTnLst>
                  <p:par>
                    <p:cTn id="120" fill="hold">
                      <p:stCondLst>
                        <p:cond delay="0"/>
                      </p:stCondLst>
                      <p:childTnLst>
                        <p:par>
                          <p:cTn id="121" fill="hold">
                            <p:stCondLst>
                              <p:cond delay="0"/>
                            </p:stCondLst>
                            <p:childTnLst>
                              <p:par>
                                <p:cTn id="122" presetID="1" presetClass="entr" presetSubtype="0" fill="hold" grpId="0" nodeType="clickEffect">
                                  <p:stCondLst>
                                    <p:cond delay="0"/>
                                  </p:stCondLst>
                                  <p:childTnLst>
                                    <p:set>
                                      <p:cBhvr>
                                        <p:cTn id="123" dur="1" fill="hold">
                                          <p:stCondLst>
                                            <p:cond delay="0"/>
                                          </p:stCondLst>
                                        </p:cTn>
                                        <p:tgtEl>
                                          <p:spTgt spid="32"/>
                                        </p:tgtEl>
                                        <p:attrNameLst>
                                          <p:attrName>style.visibility</p:attrName>
                                        </p:attrNameLst>
                                      </p:cBhvr>
                                      <p:to>
                                        <p:strVal val="visible"/>
                                      </p:to>
                                    </p:set>
                                  </p:childTnLst>
                                </p:cTn>
                              </p:par>
                              <p:par>
                                <p:cTn id="124" presetID="1" presetClass="entr" presetSubtype="0" fill="hold" grpId="1" nodeType="withEffect">
                                  <p:stCondLst>
                                    <p:cond delay="0"/>
                                  </p:stCondLst>
                                  <p:childTnLst>
                                    <p:set>
                                      <p:cBhvr>
                                        <p:cTn id="125" dur="1" fill="hold">
                                          <p:stCondLst>
                                            <p:cond delay="0"/>
                                          </p:stCondLst>
                                        </p:cTn>
                                        <p:tgtEl>
                                          <p:spTgt spid="16"/>
                                        </p:tgtEl>
                                        <p:attrNameLst>
                                          <p:attrName>style.visibility</p:attrName>
                                        </p:attrNameLst>
                                      </p:cBhvr>
                                      <p:to>
                                        <p:strVal val="visible"/>
                                      </p:to>
                                    </p:set>
                                  </p:childTnLst>
                                </p:cTn>
                              </p:par>
                              <p:par>
                                <p:cTn id="126" presetID="10" presetClass="exit" presetSubtype="0" fill="hold" grpId="0" nodeType="withEffect">
                                  <p:stCondLst>
                                    <p:cond delay="0"/>
                                  </p:stCondLst>
                                  <p:childTnLst>
                                    <p:animEffect transition="out" filter="fade">
                                      <p:cBhvr>
                                        <p:cTn id="127" dur="500"/>
                                        <p:tgtEl>
                                          <p:spTgt spid="25"/>
                                        </p:tgtEl>
                                      </p:cBhvr>
                                    </p:animEffect>
                                    <p:set>
                                      <p:cBhvr>
                                        <p:cTn id="128"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29" restart="whenNotActive" fill="hold" evtFilter="cancelBubble" nodeType="interactiveSeq">
                <p:stCondLst>
                  <p:cond evt="onClick" delay="0">
                    <p:tgtEl>
                      <p:spTgt spid="27"/>
                    </p:tgtEl>
                  </p:cond>
                </p:stCondLst>
                <p:endSync evt="end" delay="0">
                  <p:rtn val="all"/>
                </p:endSync>
                <p:childTnLst>
                  <p:par>
                    <p:cTn id="130" fill="hold">
                      <p:stCondLst>
                        <p:cond delay="0"/>
                      </p:stCondLst>
                      <p:childTnLst>
                        <p:par>
                          <p:cTn id="131" fill="hold">
                            <p:stCondLst>
                              <p:cond delay="0"/>
                            </p:stCondLst>
                            <p:childTnLst>
                              <p:par>
                                <p:cTn id="132" presetID="1" presetClass="entr" presetSubtype="0" fill="hold" grpId="0" nodeType="clickEffect">
                                  <p:stCondLst>
                                    <p:cond delay="0"/>
                                  </p:stCondLst>
                                  <p:childTnLst>
                                    <p:set>
                                      <p:cBhvr>
                                        <p:cTn id="133" dur="1" fill="hold">
                                          <p:stCondLst>
                                            <p:cond delay="0"/>
                                          </p:stCondLst>
                                        </p:cTn>
                                        <p:tgtEl>
                                          <p:spTgt spid="33"/>
                                        </p:tgtEl>
                                        <p:attrNameLst>
                                          <p:attrName>style.visibility</p:attrName>
                                        </p:attrNameLst>
                                      </p:cBhvr>
                                      <p:to>
                                        <p:strVal val="visible"/>
                                      </p:to>
                                    </p:set>
                                  </p:childTnLst>
                                </p:cTn>
                              </p:par>
                              <p:par>
                                <p:cTn id="134" presetID="1" presetClass="entr" presetSubtype="0" fill="hold" grpId="0" nodeType="withEffect">
                                  <p:stCondLst>
                                    <p:cond delay="0"/>
                                  </p:stCondLst>
                                  <p:childTnLst>
                                    <p:set>
                                      <p:cBhvr>
                                        <p:cTn id="135" dur="1" fill="hold">
                                          <p:stCondLst>
                                            <p:cond delay="0"/>
                                          </p:stCondLst>
                                        </p:cTn>
                                        <p:tgtEl>
                                          <p:spTgt spid="16"/>
                                        </p:tgtEl>
                                        <p:attrNameLst>
                                          <p:attrName>style.visibility</p:attrName>
                                        </p:attrNameLst>
                                      </p:cBhvr>
                                      <p:to>
                                        <p:strVal val="visible"/>
                                      </p:to>
                                    </p:set>
                                  </p:childTnLst>
                                </p:cTn>
                              </p:par>
                              <p:par>
                                <p:cTn id="136" presetID="10" presetClass="exit" presetSubtype="0" fill="hold" grpId="1" nodeType="withEffect">
                                  <p:stCondLst>
                                    <p:cond delay="0"/>
                                  </p:stCondLst>
                                  <p:childTnLst>
                                    <p:animEffect transition="out" filter="fade">
                                      <p:cBhvr>
                                        <p:cTn id="137" dur="500"/>
                                        <p:tgtEl>
                                          <p:spTgt spid="25"/>
                                        </p:tgtEl>
                                      </p:cBhvr>
                                    </p:animEffect>
                                    <p:set>
                                      <p:cBhvr>
                                        <p:cTn id="138"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7"/>
                  </p:tgtEl>
                </p:cond>
              </p:nextCondLst>
            </p:seq>
            <p:seq concurrent="1" nextAc="seek">
              <p:cTn id="139" restart="whenNotActive" fill="hold" evtFilter="cancelBubble" nodeType="interactiveSeq">
                <p:stCondLst>
                  <p:cond evt="onClick" delay="0">
                    <p:tgtEl>
                      <p:spTgt spid="28"/>
                    </p:tgtEl>
                  </p:cond>
                </p:stCondLst>
                <p:endSync evt="end" delay="0">
                  <p:rtn val="all"/>
                </p:endSync>
                <p:childTnLst>
                  <p:par>
                    <p:cTn id="140" fill="hold">
                      <p:stCondLst>
                        <p:cond delay="0"/>
                      </p:stCondLst>
                      <p:childTnLst>
                        <p:par>
                          <p:cTn id="141" fill="hold">
                            <p:stCondLst>
                              <p:cond delay="0"/>
                            </p:stCondLst>
                            <p:childTnLst>
                              <p:par>
                                <p:cTn id="142" presetID="1" presetClass="entr" presetSubtype="0" fill="hold" grpId="0" nodeType="clickEffect">
                                  <p:stCondLst>
                                    <p:cond delay="0"/>
                                  </p:stCondLst>
                                  <p:childTnLst>
                                    <p:set>
                                      <p:cBhvr>
                                        <p:cTn id="143" dur="1" fill="hold">
                                          <p:stCondLst>
                                            <p:cond delay="0"/>
                                          </p:stCondLst>
                                        </p:cTn>
                                        <p:tgtEl>
                                          <p:spTgt spid="34"/>
                                        </p:tgtEl>
                                        <p:attrNameLst>
                                          <p:attrName>style.visibility</p:attrName>
                                        </p:attrNameLst>
                                      </p:cBhvr>
                                      <p:to>
                                        <p:strVal val="visible"/>
                                      </p:to>
                                    </p:set>
                                  </p:childTnLst>
                                </p:cTn>
                              </p:par>
                              <p:par>
                                <p:cTn id="144" presetID="1" presetClass="entr" presetSubtype="0" fill="hold" grpId="0" nodeType="withEffect">
                                  <p:stCondLst>
                                    <p:cond delay="0"/>
                                  </p:stCondLst>
                                  <p:childTnLst>
                                    <p:set>
                                      <p:cBhvr>
                                        <p:cTn id="145" dur="1" fill="hold">
                                          <p:stCondLst>
                                            <p:cond delay="0"/>
                                          </p:stCondLst>
                                        </p:cTn>
                                        <p:tgtEl>
                                          <p:spTgt spid="18"/>
                                        </p:tgtEl>
                                        <p:attrNameLst>
                                          <p:attrName>style.visibility</p:attrName>
                                        </p:attrNameLst>
                                      </p:cBhvr>
                                      <p:to>
                                        <p:strVal val="visible"/>
                                      </p:to>
                                    </p:set>
                                  </p:childTnLst>
                                </p:cTn>
                              </p:par>
                              <p:par>
                                <p:cTn id="146" presetID="10" presetClass="exit" presetSubtype="0" fill="hold" grpId="2" nodeType="withEffect">
                                  <p:stCondLst>
                                    <p:cond delay="0"/>
                                  </p:stCondLst>
                                  <p:childTnLst>
                                    <p:animEffect transition="out" filter="fade">
                                      <p:cBhvr>
                                        <p:cTn id="147" dur="500"/>
                                        <p:tgtEl>
                                          <p:spTgt spid="25"/>
                                        </p:tgtEl>
                                      </p:cBhvr>
                                    </p:animEffect>
                                    <p:set>
                                      <p:cBhvr>
                                        <p:cTn id="148"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8"/>
                  </p:tgtEl>
                </p:cond>
              </p:nextCondLst>
            </p:seq>
            <p:seq concurrent="1" nextAc="seek">
              <p:cTn id="149" restart="whenNotActive" fill="hold" evtFilter="cancelBubble" nodeType="interactiveSeq">
                <p:stCondLst>
                  <p:cond evt="onClick" delay="0">
                    <p:tgtEl>
                      <p:spTgt spid="30"/>
                    </p:tgtEl>
                  </p:cond>
                </p:stCondLst>
                <p:endSync evt="end" delay="0">
                  <p:rtn val="all"/>
                </p:endSync>
                <p:childTnLst>
                  <p:par>
                    <p:cTn id="150" fill="hold">
                      <p:stCondLst>
                        <p:cond delay="0"/>
                      </p:stCondLst>
                      <p:childTnLst>
                        <p:par>
                          <p:cTn id="151" fill="hold">
                            <p:stCondLst>
                              <p:cond delay="0"/>
                            </p:stCondLst>
                            <p:childTnLst>
                              <p:par>
                                <p:cTn id="152" presetID="1" presetClass="entr" presetSubtype="0" fill="hold" grpId="0" nodeType="clickEffect">
                                  <p:stCondLst>
                                    <p:cond delay="0"/>
                                  </p:stCondLst>
                                  <p:childTnLst>
                                    <p:set>
                                      <p:cBhvr>
                                        <p:cTn id="153" dur="1" fill="hold">
                                          <p:stCondLst>
                                            <p:cond delay="0"/>
                                          </p:stCondLst>
                                        </p:cTn>
                                        <p:tgtEl>
                                          <p:spTgt spid="36"/>
                                        </p:tgtEl>
                                        <p:attrNameLst>
                                          <p:attrName>style.visibility</p:attrName>
                                        </p:attrNameLst>
                                      </p:cBhvr>
                                      <p:to>
                                        <p:strVal val="visible"/>
                                      </p:to>
                                    </p:set>
                                  </p:childTnLst>
                                </p:cTn>
                              </p:par>
                              <p:par>
                                <p:cTn id="154" presetID="10" presetClass="exit" presetSubtype="0" fill="hold" grpId="9" nodeType="withEffect">
                                  <p:stCondLst>
                                    <p:cond delay="0"/>
                                  </p:stCondLst>
                                  <p:childTnLst>
                                    <p:animEffect transition="out" filter="fade">
                                      <p:cBhvr>
                                        <p:cTn id="155" dur="500"/>
                                        <p:tgtEl>
                                          <p:spTgt spid="25"/>
                                        </p:tgtEl>
                                      </p:cBhvr>
                                    </p:animEffect>
                                    <p:set>
                                      <p:cBhvr>
                                        <p:cTn id="156"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157" restart="whenNotActive" fill="hold" evtFilter="cancelBubble" nodeType="interactiveSeq">
                <p:stCondLst>
                  <p:cond evt="onClick" delay="0">
                    <p:tgtEl>
                      <p:spTgt spid="31"/>
                    </p:tgtEl>
                  </p:cond>
                </p:stCondLst>
                <p:endSync evt="end" delay="0">
                  <p:rtn val="all"/>
                </p:endSync>
                <p:childTnLst>
                  <p:par>
                    <p:cTn id="158" fill="hold">
                      <p:stCondLst>
                        <p:cond delay="0"/>
                      </p:stCondLst>
                      <p:childTnLst>
                        <p:par>
                          <p:cTn id="159" fill="hold">
                            <p:stCondLst>
                              <p:cond delay="0"/>
                            </p:stCondLst>
                            <p:childTnLst>
                              <p:par>
                                <p:cTn id="160" presetID="1" presetClass="entr" presetSubtype="0" fill="hold" grpId="0" nodeType="clickEffect">
                                  <p:stCondLst>
                                    <p:cond delay="0"/>
                                  </p:stCondLst>
                                  <p:childTnLst>
                                    <p:set>
                                      <p:cBhvr>
                                        <p:cTn id="161" dur="1" fill="hold">
                                          <p:stCondLst>
                                            <p:cond delay="0"/>
                                          </p:stCondLst>
                                        </p:cTn>
                                        <p:tgtEl>
                                          <p:spTgt spid="37"/>
                                        </p:tgtEl>
                                        <p:attrNameLst>
                                          <p:attrName>style.visibility</p:attrName>
                                        </p:attrNameLst>
                                      </p:cBhvr>
                                      <p:to>
                                        <p:strVal val="visible"/>
                                      </p:to>
                                    </p:set>
                                  </p:childTnLst>
                                </p:cTn>
                              </p:par>
                              <p:par>
                                <p:cTn id="162" presetID="1" presetClass="entr" presetSubtype="0" fill="hold" grpId="2" nodeType="withEffect">
                                  <p:stCondLst>
                                    <p:cond delay="0"/>
                                  </p:stCondLst>
                                  <p:childTnLst>
                                    <p:set>
                                      <p:cBhvr>
                                        <p:cTn id="163" dur="1" fill="hold">
                                          <p:stCondLst>
                                            <p:cond delay="0"/>
                                          </p:stCondLst>
                                        </p:cTn>
                                        <p:tgtEl>
                                          <p:spTgt spid="16"/>
                                        </p:tgtEl>
                                        <p:attrNameLst>
                                          <p:attrName>style.visibility</p:attrName>
                                        </p:attrNameLst>
                                      </p:cBhvr>
                                      <p:to>
                                        <p:strVal val="visible"/>
                                      </p:to>
                                    </p:set>
                                  </p:childTnLst>
                                </p:cTn>
                              </p:par>
                              <p:par>
                                <p:cTn id="164" presetID="10" presetClass="exit" presetSubtype="0" fill="hold" grpId="10" nodeType="withEffect">
                                  <p:stCondLst>
                                    <p:cond delay="0"/>
                                  </p:stCondLst>
                                  <p:childTnLst>
                                    <p:animEffect transition="out" filter="fade">
                                      <p:cBhvr>
                                        <p:cTn id="165" dur="500"/>
                                        <p:tgtEl>
                                          <p:spTgt spid="25"/>
                                        </p:tgtEl>
                                      </p:cBhvr>
                                    </p:animEffect>
                                    <p:set>
                                      <p:cBhvr>
                                        <p:cTn id="166"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167" restart="whenNotActive" fill="hold" evtFilter="cancelBubble" nodeType="interactiveSeq">
                <p:stCondLst>
                  <p:cond evt="onClick" delay="0">
                    <p:tgtEl>
                      <p:spTgt spid="29"/>
                    </p:tgtEl>
                  </p:cond>
                </p:stCondLst>
                <p:endSync evt="end" delay="0">
                  <p:rtn val="all"/>
                </p:endSync>
                <p:childTnLst>
                  <p:par>
                    <p:cTn id="168" fill="hold">
                      <p:stCondLst>
                        <p:cond delay="0"/>
                      </p:stCondLst>
                      <p:childTnLst>
                        <p:par>
                          <p:cTn id="169" fill="hold">
                            <p:stCondLst>
                              <p:cond delay="0"/>
                            </p:stCondLst>
                            <p:childTnLst>
                              <p:par>
                                <p:cTn id="170" presetID="1" presetClass="entr" presetSubtype="0" fill="hold" grpId="0" nodeType="clickEffect">
                                  <p:stCondLst>
                                    <p:cond delay="0"/>
                                  </p:stCondLst>
                                  <p:childTnLst>
                                    <p:set>
                                      <p:cBhvr>
                                        <p:cTn id="171" dur="1" fill="hold">
                                          <p:stCondLst>
                                            <p:cond delay="0"/>
                                          </p:stCondLst>
                                        </p:cTn>
                                        <p:tgtEl>
                                          <p:spTgt spid="35"/>
                                        </p:tgtEl>
                                        <p:attrNameLst>
                                          <p:attrName>style.visibility</p:attrName>
                                        </p:attrNameLst>
                                      </p:cBhvr>
                                      <p:to>
                                        <p:strVal val="visible"/>
                                      </p:to>
                                    </p:set>
                                  </p:childTnLst>
                                </p:cTn>
                              </p:par>
                              <p:par>
                                <p:cTn id="172" presetID="10" presetClass="exit" presetSubtype="0" fill="hold" grpId="11" nodeType="withEffect">
                                  <p:stCondLst>
                                    <p:cond delay="0"/>
                                  </p:stCondLst>
                                  <p:childTnLst>
                                    <p:animEffect transition="out" filter="fade">
                                      <p:cBhvr>
                                        <p:cTn id="173" dur="500"/>
                                        <p:tgtEl>
                                          <p:spTgt spid="25"/>
                                        </p:tgtEl>
                                      </p:cBhvr>
                                    </p:animEffect>
                                    <p:set>
                                      <p:cBhvr>
                                        <p:cTn id="174"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175" restart="whenNotActive" fill="hold" evtFilter="cancelBubble" nodeType="interactiveSeq">
                <p:stCondLst>
                  <p:cond evt="onClick" delay="0">
                    <p:tgtEl>
                      <p:spTgt spid="37"/>
                    </p:tgtEl>
                  </p:cond>
                </p:stCondLst>
                <p:endSync evt="end" delay="0">
                  <p:rtn val="all"/>
                </p:endSync>
                <p:childTnLst>
                  <p:par>
                    <p:cTn id="176" fill="hold">
                      <p:stCondLst>
                        <p:cond delay="0"/>
                      </p:stCondLst>
                      <p:childTnLst>
                        <p:par>
                          <p:cTn id="177" fill="hold">
                            <p:stCondLst>
                              <p:cond delay="0"/>
                            </p:stCondLst>
                            <p:childTnLst>
                              <p:par>
                                <p:cTn id="178" presetID="1" presetClass="exit" presetSubtype="0" fill="hold" grpId="1" nodeType="clickEffect">
                                  <p:stCondLst>
                                    <p:cond delay="0"/>
                                  </p:stCondLst>
                                  <p:childTnLst>
                                    <p:set>
                                      <p:cBhvr>
                                        <p:cTn id="179" dur="1" fill="hold">
                                          <p:stCondLst>
                                            <p:cond delay="0"/>
                                          </p:stCondLst>
                                        </p:cTn>
                                        <p:tgtEl>
                                          <p:spTgt spid="37"/>
                                        </p:tgtEl>
                                        <p:attrNameLst>
                                          <p:attrName>style.visibility</p:attrName>
                                        </p:attrNameLst>
                                      </p:cBhvr>
                                      <p:to>
                                        <p:strVal val="hidden"/>
                                      </p:to>
                                    </p:set>
                                  </p:childTnLst>
                                </p:cTn>
                              </p:par>
                              <p:par>
                                <p:cTn id="180" presetID="10" presetClass="entr" presetSubtype="0" fill="hold" grpId="3" nodeType="withEffect">
                                  <p:stCondLst>
                                    <p:cond delay="0"/>
                                  </p:stCondLst>
                                  <p:childTnLst>
                                    <p:set>
                                      <p:cBhvr>
                                        <p:cTn id="181" dur="1" fill="hold">
                                          <p:stCondLst>
                                            <p:cond delay="0"/>
                                          </p:stCondLst>
                                        </p:cTn>
                                        <p:tgtEl>
                                          <p:spTgt spid="25"/>
                                        </p:tgtEl>
                                        <p:attrNameLst>
                                          <p:attrName>style.visibility</p:attrName>
                                        </p:attrNameLst>
                                      </p:cBhvr>
                                      <p:to>
                                        <p:strVal val="visible"/>
                                      </p:to>
                                    </p:set>
                                    <p:animEffect transition="in" filter="fade">
                                      <p:cBhvr>
                                        <p:cTn id="182" dur="500"/>
                                        <p:tgtEl>
                                          <p:spTgt spid="25"/>
                                        </p:tgtEl>
                                      </p:cBhvr>
                                    </p:animEffect>
                                  </p:childTnLst>
                                </p:cTn>
                              </p:par>
                              <p:par>
                                <p:cTn id="183" presetID="1" presetClass="exit" presetSubtype="0" fill="hold" grpId="3" nodeType="withEffect">
                                  <p:stCondLst>
                                    <p:cond delay="0"/>
                                  </p:stCondLst>
                                  <p:childTnLst>
                                    <p:set>
                                      <p:cBhvr>
                                        <p:cTn id="184"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37"/>
                  </p:tgtEl>
                </p:cond>
              </p:nextCondLst>
            </p:seq>
            <p:seq concurrent="1" nextAc="seek">
              <p:cTn id="185" restart="whenNotActive" fill="hold" evtFilter="cancelBubble" nodeType="interactiveSeq">
                <p:stCondLst>
                  <p:cond evt="onClick" delay="0">
                    <p:tgtEl>
                      <p:spTgt spid="32"/>
                    </p:tgtEl>
                  </p:cond>
                </p:stCondLst>
                <p:endSync evt="end" delay="0">
                  <p:rtn val="all"/>
                </p:endSync>
                <p:childTnLst>
                  <p:par>
                    <p:cTn id="186" fill="hold">
                      <p:stCondLst>
                        <p:cond delay="0"/>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32"/>
                                        </p:tgtEl>
                                        <p:attrNameLst>
                                          <p:attrName>style.visibility</p:attrName>
                                        </p:attrNameLst>
                                      </p:cBhvr>
                                      <p:to>
                                        <p:strVal val="hidden"/>
                                      </p:to>
                                    </p:set>
                                  </p:childTnLst>
                                </p:cTn>
                              </p:par>
                              <p:par>
                                <p:cTn id="190" presetID="10" presetClass="entr" presetSubtype="0" fill="hold" grpId="4" nodeType="withEffect">
                                  <p:stCondLst>
                                    <p:cond delay="0"/>
                                  </p:stCondLst>
                                  <p:childTnLst>
                                    <p:set>
                                      <p:cBhvr>
                                        <p:cTn id="191" dur="1" fill="hold">
                                          <p:stCondLst>
                                            <p:cond delay="0"/>
                                          </p:stCondLst>
                                        </p:cTn>
                                        <p:tgtEl>
                                          <p:spTgt spid="25"/>
                                        </p:tgtEl>
                                        <p:attrNameLst>
                                          <p:attrName>style.visibility</p:attrName>
                                        </p:attrNameLst>
                                      </p:cBhvr>
                                      <p:to>
                                        <p:strVal val="visible"/>
                                      </p:to>
                                    </p:set>
                                    <p:animEffect transition="in" filter="fade">
                                      <p:cBhvr>
                                        <p:cTn id="192" dur="500"/>
                                        <p:tgtEl>
                                          <p:spTgt spid="25"/>
                                        </p:tgtEl>
                                      </p:cBhvr>
                                    </p:animEffect>
                                  </p:childTnLst>
                                </p:cTn>
                              </p:par>
                              <p:par>
                                <p:cTn id="193" presetID="1" presetClass="exit" presetSubtype="0" fill="hold" grpId="4" nodeType="withEffect">
                                  <p:stCondLst>
                                    <p:cond delay="0"/>
                                  </p:stCondLst>
                                  <p:childTnLst>
                                    <p:set>
                                      <p:cBhvr>
                                        <p:cTn id="194"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195" restart="whenNotActive" fill="hold" evtFilter="cancelBubble" nodeType="interactiveSeq">
                <p:stCondLst>
                  <p:cond evt="onClick" delay="0">
                    <p:tgtEl>
                      <p:spTgt spid="33"/>
                    </p:tgtEl>
                  </p:cond>
                </p:stCondLst>
                <p:endSync evt="end" delay="0">
                  <p:rtn val="all"/>
                </p:endSync>
                <p:childTnLst>
                  <p:par>
                    <p:cTn id="196" fill="hold">
                      <p:stCondLst>
                        <p:cond delay="0"/>
                      </p:stCondLst>
                      <p:childTnLst>
                        <p:par>
                          <p:cTn id="197" fill="hold">
                            <p:stCondLst>
                              <p:cond delay="0"/>
                            </p:stCondLst>
                            <p:childTnLst>
                              <p:par>
                                <p:cTn id="198" presetID="1" presetClass="exit" presetSubtype="0" fill="hold" grpId="1" nodeType="clickEffect">
                                  <p:stCondLst>
                                    <p:cond delay="0"/>
                                  </p:stCondLst>
                                  <p:childTnLst>
                                    <p:set>
                                      <p:cBhvr>
                                        <p:cTn id="199" dur="1" fill="hold">
                                          <p:stCondLst>
                                            <p:cond delay="0"/>
                                          </p:stCondLst>
                                        </p:cTn>
                                        <p:tgtEl>
                                          <p:spTgt spid="33"/>
                                        </p:tgtEl>
                                        <p:attrNameLst>
                                          <p:attrName>style.visibility</p:attrName>
                                        </p:attrNameLst>
                                      </p:cBhvr>
                                      <p:to>
                                        <p:strVal val="hidden"/>
                                      </p:to>
                                    </p:set>
                                  </p:childTnLst>
                                </p:cTn>
                              </p:par>
                              <p:par>
                                <p:cTn id="200" presetID="10" presetClass="entr" presetSubtype="0" fill="hold" grpId="5" nodeType="withEffect">
                                  <p:stCondLst>
                                    <p:cond delay="0"/>
                                  </p:stCondLst>
                                  <p:childTnLst>
                                    <p:set>
                                      <p:cBhvr>
                                        <p:cTn id="201" dur="1" fill="hold">
                                          <p:stCondLst>
                                            <p:cond delay="0"/>
                                          </p:stCondLst>
                                        </p:cTn>
                                        <p:tgtEl>
                                          <p:spTgt spid="25"/>
                                        </p:tgtEl>
                                        <p:attrNameLst>
                                          <p:attrName>style.visibility</p:attrName>
                                        </p:attrNameLst>
                                      </p:cBhvr>
                                      <p:to>
                                        <p:strVal val="visible"/>
                                      </p:to>
                                    </p:set>
                                    <p:animEffect transition="in" filter="fade">
                                      <p:cBhvr>
                                        <p:cTn id="202" dur="500"/>
                                        <p:tgtEl>
                                          <p:spTgt spid="25"/>
                                        </p:tgtEl>
                                      </p:cBhvr>
                                    </p:animEffect>
                                  </p:childTnLst>
                                </p:cTn>
                              </p:par>
                              <p:par>
                                <p:cTn id="203" presetID="1" presetClass="exit" presetSubtype="0" fill="hold" grpId="5" nodeType="withEffect">
                                  <p:stCondLst>
                                    <p:cond delay="0"/>
                                  </p:stCondLst>
                                  <p:childTnLst>
                                    <p:set>
                                      <p:cBhvr>
                                        <p:cTn id="204"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205" restart="whenNotActive" fill="hold" evtFilter="cancelBubble" nodeType="interactiveSeq">
                <p:stCondLst>
                  <p:cond evt="onClick" delay="0">
                    <p:tgtEl>
                      <p:spTgt spid="34"/>
                    </p:tgtEl>
                  </p:cond>
                </p:stCondLst>
                <p:endSync evt="end" delay="0">
                  <p:rtn val="all"/>
                </p:endSync>
                <p:childTnLst>
                  <p:par>
                    <p:cTn id="206" fill="hold">
                      <p:stCondLst>
                        <p:cond delay="0"/>
                      </p:stCondLst>
                      <p:childTnLst>
                        <p:par>
                          <p:cTn id="207" fill="hold">
                            <p:stCondLst>
                              <p:cond delay="0"/>
                            </p:stCondLst>
                            <p:childTnLst>
                              <p:par>
                                <p:cTn id="208" presetID="1" presetClass="exit" presetSubtype="0" fill="hold" grpId="1" nodeType="clickEffect">
                                  <p:stCondLst>
                                    <p:cond delay="0"/>
                                  </p:stCondLst>
                                  <p:childTnLst>
                                    <p:set>
                                      <p:cBhvr>
                                        <p:cTn id="209" dur="1" fill="hold">
                                          <p:stCondLst>
                                            <p:cond delay="0"/>
                                          </p:stCondLst>
                                        </p:cTn>
                                        <p:tgtEl>
                                          <p:spTgt spid="34"/>
                                        </p:tgtEl>
                                        <p:attrNameLst>
                                          <p:attrName>style.visibility</p:attrName>
                                        </p:attrNameLst>
                                      </p:cBhvr>
                                      <p:to>
                                        <p:strVal val="hidden"/>
                                      </p:to>
                                    </p:set>
                                  </p:childTnLst>
                                </p:cTn>
                              </p:par>
                              <p:par>
                                <p:cTn id="210" presetID="10" presetClass="entr" presetSubtype="0" fill="hold" grpId="6" nodeType="withEffect">
                                  <p:stCondLst>
                                    <p:cond delay="0"/>
                                  </p:stCondLst>
                                  <p:childTnLst>
                                    <p:set>
                                      <p:cBhvr>
                                        <p:cTn id="211" dur="1" fill="hold">
                                          <p:stCondLst>
                                            <p:cond delay="0"/>
                                          </p:stCondLst>
                                        </p:cTn>
                                        <p:tgtEl>
                                          <p:spTgt spid="25"/>
                                        </p:tgtEl>
                                        <p:attrNameLst>
                                          <p:attrName>style.visibility</p:attrName>
                                        </p:attrNameLst>
                                      </p:cBhvr>
                                      <p:to>
                                        <p:strVal val="visible"/>
                                      </p:to>
                                    </p:set>
                                    <p:animEffect transition="in" filter="fade">
                                      <p:cBhvr>
                                        <p:cTn id="212" dur="500"/>
                                        <p:tgtEl>
                                          <p:spTgt spid="25"/>
                                        </p:tgtEl>
                                      </p:cBhvr>
                                    </p:animEffect>
                                  </p:childTnLst>
                                </p:cTn>
                              </p:par>
                              <p:par>
                                <p:cTn id="213" presetID="1" presetClass="exit" presetSubtype="0" fill="hold" grpId="1" nodeType="withEffect">
                                  <p:stCondLst>
                                    <p:cond delay="0"/>
                                  </p:stCondLst>
                                  <p:childTnLst>
                                    <p:set>
                                      <p:cBhvr>
                                        <p:cTn id="214" dur="1" fill="hold">
                                          <p:stCondLst>
                                            <p:cond delay="0"/>
                                          </p:stCondLst>
                                        </p:cTn>
                                        <p:tgtEl>
                                          <p:spTgt spid="18"/>
                                        </p:tgtEl>
                                        <p:attrNameLst>
                                          <p:attrName>style.visibility</p:attrName>
                                        </p:attrNameLst>
                                      </p:cBhvr>
                                      <p:to>
                                        <p:strVal val="hidden"/>
                                      </p:to>
                                    </p:set>
                                  </p:childTnLst>
                                </p:cTn>
                              </p:par>
                            </p:childTnLst>
                          </p:cTn>
                        </p:par>
                      </p:childTnLst>
                    </p:cTn>
                  </p:par>
                </p:childTnLst>
              </p:cTn>
              <p:nextCondLst>
                <p:cond evt="onClick" delay="0">
                  <p:tgtEl>
                    <p:spTgt spid="34"/>
                  </p:tgtEl>
                </p:cond>
              </p:nextCondLst>
            </p:seq>
            <p:seq concurrent="1" nextAc="seek">
              <p:cTn id="215" restart="whenNotActive" fill="hold" evtFilter="cancelBubble" nodeType="interactiveSeq">
                <p:stCondLst>
                  <p:cond evt="onClick" delay="0">
                    <p:tgtEl>
                      <p:spTgt spid="35"/>
                    </p:tgtEl>
                  </p:cond>
                </p:stCondLst>
                <p:endSync evt="end" delay="0">
                  <p:rtn val="all"/>
                </p:endSync>
                <p:childTnLst>
                  <p:par>
                    <p:cTn id="216" fill="hold">
                      <p:stCondLst>
                        <p:cond delay="0"/>
                      </p:stCondLst>
                      <p:childTnLst>
                        <p:par>
                          <p:cTn id="217" fill="hold">
                            <p:stCondLst>
                              <p:cond delay="0"/>
                            </p:stCondLst>
                            <p:childTnLst>
                              <p:par>
                                <p:cTn id="218" presetID="1" presetClass="exit" presetSubtype="0" fill="hold" grpId="1" nodeType="clickEffect">
                                  <p:stCondLst>
                                    <p:cond delay="0"/>
                                  </p:stCondLst>
                                  <p:childTnLst>
                                    <p:set>
                                      <p:cBhvr>
                                        <p:cTn id="219" dur="1" fill="hold">
                                          <p:stCondLst>
                                            <p:cond delay="0"/>
                                          </p:stCondLst>
                                        </p:cTn>
                                        <p:tgtEl>
                                          <p:spTgt spid="35"/>
                                        </p:tgtEl>
                                        <p:attrNameLst>
                                          <p:attrName>style.visibility</p:attrName>
                                        </p:attrNameLst>
                                      </p:cBhvr>
                                      <p:to>
                                        <p:strVal val="hidden"/>
                                      </p:to>
                                    </p:set>
                                  </p:childTnLst>
                                </p:cTn>
                              </p:par>
                              <p:par>
                                <p:cTn id="220" presetID="10" presetClass="entr" presetSubtype="0" fill="hold" grpId="8" nodeType="withEffect">
                                  <p:stCondLst>
                                    <p:cond delay="0"/>
                                  </p:stCondLst>
                                  <p:childTnLst>
                                    <p:set>
                                      <p:cBhvr>
                                        <p:cTn id="221" dur="1" fill="hold">
                                          <p:stCondLst>
                                            <p:cond delay="0"/>
                                          </p:stCondLst>
                                        </p:cTn>
                                        <p:tgtEl>
                                          <p:spTgt spid="25"/>
                                        </p:tgtEl>
                                        <p:attrNameLst>
                                          <p:attrName>style.visibility</p:attrName>
                                        </p:attrNameLst>
                                      </p:cBhvr>
                                      <p:to>
                                        <p:strVal val="visible"/>
                                      </p:to>
                                    </p:set>
                                    <p:animEffect transition="in" filter="fade">
                                      <p:cBhvr>
                                        <p:cTn id="222" dur="500"/>
                                        <p:tgtEl>
                                          <p:spTgt spid="25"/>
                                        </p:tgtEl>
                                      </p:cBhvr>
                                    </p:animEffect>
                                  </p:childTnLst>
                                </p:cTn>
                              </p:par>
                            </p:childTnLst>
                          </p:cTn>
                        </p:par>
                      </p:childTnLst>
                    </p:cTn>
                  </p:par>
                </p:childTnLst>
              </p:cTn>
              <p:nextCondLst>
                <p:cond evt="onClick" delay="0">
                  <p:tgtEl>
                    <p:spTgt spid="35"/>
                  </p:tgtEl>
                </p:cond>
              </p:nextCondLst>
            </p:seq>
            <p:seq concurrent="1" nextAc="seek">
              <p:cTn id="223" restart="whenNotActive" fill="hold" evtFilter="cancelBubble" nodeType="interactiveSeq">
                <p:stCondLst>
                  <p:cond evt="onClick" delay="0">
                    <p:tgtEl>
                      <p:spTgt spid="36"/>
                    </p:tgtEl>
                  </p:cond>
                </p:stCondLst>
                <p:endSync evt="end" delay="0">
                  <p:rtn val="all"/>
                </p:endSync>
                <p:childTnLst>
                  <p:par>
                    <p:cTn id="224" fill="hold">
                      <p:stCondLst>
                        <p:cond delay="0"/>
                      </p:stCondLst>
                      <p:childTnLst>
                        <p:par>
                          <p:cTn id="225" fill="hold">
                            <p:stCondLst>
                              <p:cond delay="0"/>
                            </p:stCondLst>
                            <p:childTnLst>
                              <p:par>
                                <p:cTn id="226" presetID="1" presetClass="exit" presetSubtype="0" fill="hold" grpId="1" nodeType="clickEffect">
                                  <p:stCondLst>
                                    <p:cond delay="0"/>
                                  </p:stCondLst>
                                  <p:childTnLst>
                                    <p:set>
                                      <p:cBhvr>
                                        <p:cTn id="227" dur="1" fill="hold">
                                          <p:stCondLst>
                                            <p:cond delay="0"/>
                                          </p:stCondLst>
                                        </p:cTn>
                                        <p:tgtEl>
                                          <p:spTgt spid="36"/>
                                        </p:tgtEl>
                                        <p:attrNameLst>
                                          <p:attrName>style.visibility</p:attrName>
                                        </p:attrNameLst>
                                      </p:cBhvr>
                                      <p:to>
                                        <p:strVal val="hidden"/>
                                      </p:to>
                                    </p:set>
                                  </p:childTnLst>
                                </p:cTn>
                              </p:par>
                              <p:par>
                                <p:cTn id="228" presetID="10" presetClass="entr" presetSubtype="0" fill="hold" grpId="7" nodeType="withEffect">
                                  <p:stCondLst>
                                    <p:cond delay="0"/>
                                  </p:stCondLst>
                                  <p:childTnLst>
                                    <p:set>
                                      <p:cBhvr>
                                        <p:cTn id="229" dur="1" fill="hold">
                                          <p:stCondLst>
                                            <p:cond delay="0"/>
                                          </p:stCondLst>
                                        </p:cTn>
                                        <p:tgtEl>
                                          <p:spTgt spid="25"/>
                                        </p:tgtEl>
                                        <p:attrNameLst>
                                          <p:attrName>style.visibility</p:attrName>
                                        </p:attrNameLst>
                                      </p:cBhvr>
                                      <p:to>
                                        <p:strVal val="visible"/>
                                      </p:to>
                                    </p:set>
                                    <p:animEffect transition="in" filter="fade">
                                      <p:cBhvr>
                                        <p:cTn id="230" dur="500"/>
                                        <p:tgtEl>
                                          <p:spTgt spid="25"/>
                                        </p:tgtEl>
                                      </p:cBhvr>
                                    </p:animEffect>
                                  </p:childTnLst>
                                </p:cTn>
                              </p:par>
                            </p:childTnLst>
                          </p:cTn>
                        </p:par>
                      </p:childTnLst>
                    </p:cTn>
                  </p:par>
                </p:childTnLst>
              </p:cTn>
              <p:nextCondLst>
                <p:cond evt="onClick" delay="0">
                  <p:tgtEl>
                    <p:spTgt spid="36"/>
                  </p:tgtEl>
                </p:cond>
              </p:nextCondLst>
            </p:seq>
            <p:seq concurrent="1" nextAc="seek">
              <p:cTn id="231" restart="whenNotActive" fill="hold" evtFilter="cancelBubble" nodeType="interactiveSeq">
                <p:stCondLst>
                  <p:cond evt="onClick" delay="0">
                    <p:tgtEl>
                      <p:spTgt spid="38"/>
                    </p:tgtEl>
                  </p:cond>
                </p:stCondLst>
                <p:endSync evt="end" delay="0">
                  <p:rtn val="all"/>
                </p:endSync>
                <p:childTnLst>
                  <p:par>
                    <p:cTn id="232" fill="hold">
                      <p:stCondLst>
                        <p:cond delay="0"/>
                      </p:stCondLst>
                      <p:childTnLst>
                        <p:par>
                          <p:cTn id="233" fill="hold">
                            <p:stCondLst>
                              <p:cond delay="0"/>
                            </p:stCondLst>
                            <p:childTnLst>
                              <p:par>
                                <p:cTn id="234" presetID="1" presetClass="entr" presetSubtype="0" fill="hold" grpId="0" nodeType="clickEffect">
                                  <p:stCondLst>
                                    <p:cond delay="0"/>
                                  </p:stCondLst>
                                  <p:childTnLst>
                                    <p:set>
                                      <p:cBhvr>
                                        <p:cTn id="235" dur="1" fill="hold">
                                          <p:stCondLst>
                                            <p:cond delay="0"/>
                                          </p:stCondLst>
                                        </p:cTn>
                                        <p:tgtEl>
                                          <p:spTgt spid="44"/>
                                        </p:tgtEl>
                                        <p:attrNameLst>
                                          <p:attrName>style.visibility</p:attrName>
                                        </p:attrNameLst>
                                      </p:cBhvr>
                                      <p:to>
                                        <p:strVal val="visible"/>
                                      </p:to>
                                    </p:set>
                                  </p:childTnLst>
                                </p:cTn>
                              </p:par>
                              <p:par>
                                <p:cTn id="236" presetID="1" presetClass="entr" presetSubtype="0" fill="hold" grpId="0" nodeType="withEffect">
                                  <p:stCondLst>
                                    <p:cond delay="0"/>
                                  </p:stCondLst>
                                  <p:childTnLst>
                                    <p:set>
                                      <p:cBhvr>
                                        <p:cTn id="237" dur="1" fill="hold">
                                          <p:stCondLst>
                                            <p:cond delay="0"/>
                                          </p:stCondLst>
                                        </p:cTn>
                                        <p:tgtEl>
                                          <p:spTgt spid="15"/>
                                        </p:tgtEl>
                                        <p:attrNameLst>
                                          <p:attrName>style.visibility</p:attrName>
                                        </p:attrNameLst>
                                      </p:cBhvr>
                                      <p:to>
                                        <p:strVal val="visible"/>
                                      </p:to>
                                    </p:set>
                                  </p:childTnLst>
                                </p:cTn>
                              </p:par>
                              <p:par>
                                <p:cTn id="238" presetID="10" presetClass="exit" presetSubtype="0" fill="hold" grpId="1" nodeType="withEffect">
                                  <p:stCondLst>
                                    <p:cond delay="0"/>
                                  </p:stCondLst>
                                  <p:childTnLst>
                                    <p:animEffect transition="out" filter="fade">
                                      <p:cBhvr>
                                        <p:cTn id="239" dur="500"/>
                                        <p:tgtEl>
                                          <p:spTgt spid="23"/>
                                        </p:tgtEl>
                                      </p:cBhvr>
                                    </p:animEffect>
                                    <p:set>
                                      <p:cBhvr>
                                        <p:cTn id="240"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38"/>
                  </p:tgtEl>
                </p:cond>
              </p:nextCondLst>
            </p:seq>
            <p:seq concurrent="1" nextAc="seek">
              <p:cTn id="241" restart="whenNotActive" fill="hold" evtFilter="cancelBubble" nodeType="interactiveSeq">
                <p:stCondLst>
                  <p:cond evt="onClick" delay="0">
                    <p:tgtEl>
                      <p:spTgt spid="39"/>
                    </p:tgtEl>
                  </p:cond>
                </p:stCondLst>
                <p:endSync evt="end" delay="0">
                  <p:rtn val="all"/>
                </p:endSync>
                <p:childTnLst>
                  <p:par>
                    <p:cTn id="242" fill="hold">
                      <p:stCondLst>
                        <p:cond delay="0"/>
                      </p:stCondLst>
                      <p:childTnLst>
                        <p:par>
                          <p:cTn id="243" fill="hold">
                            <p:stCondLst>
                              <p:cond delay="0"/>
                            </p:stCondLst>
                            <p:childTnLst>
                              <p:par>
                                <p:cTn id="244" presetID="1" presetClass="entr" presetSubtype="0" fill="hold" grpId="0" nodeType="clickEffect">
                                  <p:stCondLst>
                                    <p:cond delay="0"/>
                                  </p:stCondLst>
                                  <p:childTnLst>
                                    <p:set>
                                      <p:cBhvr>
                                        <p:cTn id="245" dur="1" fill="hold">
                                          <p:stCondLst>
                                            <p:cond delay="0"/>
                                          </p:stCondLst>
                                        </p:cTn>
                                        <p:tgtEl>
                                          <p:spTgt spid="45"/>
                                        </p:tgtEl>
                                        <p:attrNameLst>
                                          <p:attrName>style.visibility</p:attrName>
                                        </p:attrNameLst>
                                      </p:cBhvr>
                                      <p:to>
                                        <p:strVal val="visible"/>
                                      </p:to>
                                    </p:set>
                                  </p:childTnLst>
                                </p:cTn>
                              </p:par>
                              <p:par>
                                <p:cTn id="246" presetID="1" presetClass="entr" presetSubtype="0" fill="hold" grpId="0" nodeType="withEffect">
                                  <p:stCondLst>
                                    <p:cond delay="0"/>
                                  </p:stCondLst>
                                  <p:childTnLst>
                                    <p:set>
                                      <p:cBhvr>
                                        <p:cTn id="247" dur="1" fill="hold">
                                          <p:stCondLst>
                                            <p:cond delay="0"/>
                                          </p:stCondLst>
                                        </p:cTn>
                                        <p:tgtEl>
                                          <p:spTgt spid="20"/>
                                        </p:tgtEl>
                                        <p:attrNameLst>
                                          <p:attrName>style.visibility</p:attrName>
                                        </p:attrNameLst>
                                      </p:cBhvr>
                                      <p:to>
                                        <p:strVal val="visible"/>
                                      </p:to>
                                    </p:set>
                                  </p:childTnLst>
                                </p:cTn>
                              </p:par>
                              <p:par>
                                <p:cTn id="248" presetID="10" presetClass="exit" presetSubtype="0" fill="hold" grpId="2" nodeType="withEffect">
                                  <p:stCondLst>
                                    <p:cond delay="0"/>
                                  </p:stCondLst>
                                  <p:childTnLst>
                                    <p:animEffect transition="out" filter="fade">
                                      <p:cBhvr>
                                        <p:cTn id="249" dur="500"/>
                                        <p:tgtEl>
                                          <p:spTgt spid="23"/>
                                        </p:tgtEl>
                                      </p:cBhvr>
                                    </p:animEffect>
                                    <p:set>
                                      <p:cBhvr>
                                        <p:cTn id="250"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39"/>
                  </p:tgtEl>
                </p:cond>
              </p:nextCondLst>
            </p:seq>
            <p:seq concurrent="1" nextAc="seek">
              <p:cTn id="251" restart="whenNotActive" fill="hold" evtFilter="cancelBubble" nodeType="interactiveSeq">
                <p:stCondLst>
                  <p:cond evt="onClick" delay="0">
                    <p:tgtEl>
                      <p:spTgt spid="40"/>
                    </p:tgtEl>
                  </p:cond>
                </p:stCondLst>
                <p:endSync evt="end" delay="0">
                  <p:rtn val="all"/>
                </p:endSync>
                <p:childTnLst>
                  <p:par>
                    <p:cTn id="252" fill="hold">
                      <p:stCondLst>
                        <p:cond delay="0"/>
                      </p:stCondLst>
                      <p:childTnLst>
                        <p:par>
                          <p:cTn id="253" fill="hold">
                            <p:stCondLst>
                              <p:cond delay="0"/>
                            </p:stCondLst>
                            <p:childTnLst>
                              <p:par>
                                <p:cTn id="254" presetID="1" presetClass="entr" presetSubtype="0" fill="hold" grpId="1" nodeType="clickEffect">
                                  <p:stCondLst>
                                    <p:cond delay="0"/>
                                  </p:stCondLst>
                                  <p:childTnLst>
                                    <p:set>
                                      <p:cBhvr>
                                        <p:cTn id="255" dur="1" fill="hold">
                                          <p:stCondLst>
                                            <p:cond delay="0"/>
                                          </p:stCondLst>
                                        </p:cTn>
                                        <p:tgtEl>
                                          <p:spTgt spid="46"/>
                                        </p:tgtEl>
                                        <p:attrNameLst>
                                          <p:attrName>style.visibility</p:attrName>
                                        </p:attrNameLst>
                                      </p:cBhvr>
                                      <p:to>
                                        <p:strVal val="visible"/>
                                      </p:to>
                                    </p:set>
                                  </p:childTnLst>
                                </p:cTn>
                              </p:par>
                              <p:par>
                                <p:cTn id="256" presetID="1" presetClass="entr" presetSubtype="0" fill="hold" grpId="1" nodeType="withEffect">
                                  <p:stCondLst>
                                    <p:cond delay="0"/>
                                  </p:stCondLst>
                                  <p:childTnLst>
                                    <p:set>
                                      <p:cBhvr>
                                        <p:cTn id="257" dur="1" fill="hold">
                                          <p:stCondLst>
                                            <p:cond delay="0"/>
                                          </p:stCondLst>
                                        </p:cTn>
                                        <p:tgtEl>
                                          <p:spTgt spid="15"/>
                                        </p:tgtEl>
                                        <p:attrNameLst>
                                          <p:attrName>style.visibility</p:attrName>
                                        </p:attrNameLst>
                                      </p:cBhvr>
                                      <p:to>
                                        <p:strVal val="visible"/>
                                      </p:to>
                                    </p:set>
                                  </p:childTnLst>
                                </p:cTn>
                              </p:par>
                              <p:par>
                                <p:cTn id="258" presetID="10" presetClass="exit" presetSubtype="0" fill="hold" grpId="5" nodeType="withEffect">
                                  <p:stCondLst>
                                    <p:cond delay="0"/>
                                  </p:stCondLst>
                                  <p:childTnLst>
                                    <p:animEffect transition="out" filter="fade">
                                      <p:cBhvr>
                                        <p:cTn id="259" dur="500"/>
                                        <p:tgtEl>
                                          <p:spTgt spid="23"/>
                                        </p:tgtEl>
                                      </p:cBhvr>
                                    </p:animEffect>
                                    <p:set>
                                      <p:cBhvr>
                                        <p:cTn id="260"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261" restart="whenNotActive" fill="hold" evtFilter="cancelBubble" nodeType="interactiveSeq">
                <p:stCondLst>
                  <p:cond evt="onClick" delay="0">
                    <p:tgtEl>
                      <p:spTgt spid="42"/>
                    </p:tgtEl>
                  </p:cond>
                </p:stCondLst>
                <p:endSync evt="end" delay="0">
                  <p:rtn val="all"/>
                </p:endSync>
                <p:childTnLst>
                  <p:par>
                    <p:cTn id="262" fill="hold">
                      <p:stCondLst>
                        <p:cond delay="0"/>
                      </p:stCondLst>
                      <p:childTnLst>
                        <p:par>
                          <p:cTn id="263" fill="hold">
                            <p:stCondLst>
                              <p:cond delay="0"/>
                            </p:stCondLst>
                            <p:childTnLst>
                              <p:par>
                                <p:cTn id="264" presetID="1" presetClass="entr" presetSubtype="0" fill="hold" grpId="0" nodeType="clickEffect">
                                  <p:stCondLst>
                                    <p:cond delay="0"/>
                                  </p:stCondLst>
                                  <p:childTnLst>
                                    <p:set>
                                      <p:cBhvr>
                                        <p:cTn id="265" dur="1" fill="hold">
                                          <p:stCondLst>
                                            <p:cond delay="0"/>
                                          </p:stCondLst>
                                        </p:cTn>
                                        <p:tgtEl>
                                          <p:spTgt spid="48"/>
                                        </p:tgtEl>
                                        <p:attrNameLst>
                                          <p:attrName>style.visibility</p:attrName>
                                        </p:attrNameLst>
                                      </p:cBhvr>
                                      <p:to>
                                        <p:strVal val="visible"/>
                                      </p:to>
                                    </p:set>
                                  </p:childTnLst>
                                </p:cTn>
                              </p:par>
                              <p:par>
                                <p:cTn id="266" presetID="10" presetClass="exit" presetSubtype="0" fill="hold" grpId="4" nodeType="withEffect">
                                  <p:stCondLst>
                                    <p:cond delay="0"/>
                                  </p:stCondLst>
                                  <p:childTnLst>
                                    <p:animEffect transition="out" filter="fade">
                                      <p:cBhvr>
                                        <p:cTn id="267" dur="500"/>
                                        <p:tgtEl>
                                          <p:spTgt spid="23"/>
                                        </p:tgtEl>
                                      </p:cBhvr>
                                    </p:animEffect>
                                    <p:set>
                                      <p:cBhvr>
                                        <p:cTn id="268"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269" restart="whenNotActive" fill="hold" evtFilter="cancelBubble" nodeType="interactiveSeq">
                <p:stCondLst>
                  <p:cond evt="onClick" delay="0">
                    <p:tgtEl>
                      <p:spTgt spid="43"/>
                    </p:tgtEl>
                  </p:cond>
                </p:stCondLst>
                <p:endSync evt="end" delay="0">
                  <p:rtn val="all"/>
                </p:endSync>
                <p:childTnLst>
                  <p:par>
                    <p:cTn id="270" fill="hold">
                      <p:stCondLst>
                        <p:cond delay="0"/>
                      </p:stCondLst>
                      <p:childTnLst>
                        <p:par>
                          <p:cTn id="271" fill="hold">
                            <p:stCondLst>
                              <p:cond delay="0"/>
                            </p:stCondLst>
                            <p:childTnLst>
                              <p:par>
                                <p:cTn id="272" presetID="1" presetClass="entr" presetSubtype="0" fill="hold" grpId="0" nodeType="clickEffect">
                                  <p:stCondLst>
                                    <p:cond delay="0"/>
                                  </p:stCondLst>
                                  <p:childTnLst>
                                    <p:set>
                                      <p:cBhvr>
                                        <p:cTn id="273" dur="1" fill="hold">
                                          <p:stCondLst>
                                            <p:cond delay="0"/>
                                          </p:stCondLst>
                                        </p:cTn>
                                        <p:tgtEl>
                                          <p:spTgt spid="49"/>
                                        </p:tgtEl>
                                        <p:attrNameLst>
                                          <p:attrName>style.visibility</p:attrName>
                                        </p:attrNameLst>
                                      </p:cBhvr>
                                      <p:to>
                                        <p:strVal val="visible"/>
                                      </p:to>
                                    </p:set>
                                  </p:childTnLst>
                                </p:cTn>
                              </p:par>
                              <p:par>
                                <p:cTn id="274" presetID="1" presetClass="entr" presetSubtype="0" fill="hold" grpId="2" nodeType="withEffect">
                                  <p:stCondLst>
                                    <p:cond delay="0"/>
                                  </p:stCondLst>
                                  <p:childTnLst>
                                    <p:set>
                                      <p:cBhvr>
                                        <p:cTn id="275" dur="1" fill="hold">
                                          <p:stCondLst>
                                            <p:cond delay="0"/>
                                          </p:stCondLst>
                                        </p:cTn>
                                        <p:tgtEl>
                                          <p:spTgt spid="15"/>
                                        </p:tgtEl>
                                        <p:attrNameLst>
                                          <p:attrName>style.visibility</p:attrName>
                                        </p:attrNameLst>
                                      </p:cBhvr>
                                      <p:to>
                                        <p:strVal val="visible"/>
                                      </p:to>
                                    </p:set>
                                  </p:childTnLst>
                                </p:cTn>
                              </p:par>
                              <p:par>
                                <p:cTn id="276" presetID="10" presetClass="exit" presetSubtype="0" fill="hold" grpId="3" nodeType="withEffect">
                                  <p:stCondLst>
                                    <p:cond delay="0"/>
                                  </p:stCondLst>
                                  <p:childTnLst>
                                    <p:animEffect transition="out" filter="fade">
                                      <p:cBhvr>
                                        <p:cTn id="277" dur="500"/>
                                        <p:tgtEl>
                                          <p:spTgt spid="23"/>
                                        </p:tgtEl>
                                      </p:cBhvr>
                                    </p:animEffect>
                                    <p:set>
                                      <p:cBhvr>
                                        <p:cTn id="278"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279" restart="whenNotActive" fill="hold" evtFilter="cancelBubble" nodeType="interactiveSeq">
                <p:stCondLst>
                  <p:cond evt="onClick" delay="0">
                    <p:tgtEl>
                      <p:spTgt spid="41"/>
                    </p:tgtEl>
                  </p:cond>
                </p:stCondLst>
                <p:endSync evt="end" delay="0">
                  <p:rtn val="all"/>
                </p:endSync>
                <p:childTnLst>
                  <p:par>
                    <p:cTn id="280" fill="hold">
                      <p:stCondLst>
                        <p:cond delay="0"/>
                      </p:stCondLst>
                      <p:childTnLst>
                        <p:par>
                          <p:cTn id="281" fill="hold">
                            <p:stCondLst>
                              <p:cond delay="0"/>
                            </p:stCondLst>
                            <p:childTnLst>
                              <p:par>
                                <p:cTn id="282" presetID="1" presetClass="entr" presetSubtype="0" fill="hold" grpId="0" nodeType="clickEffect">
                                  <p:stCondLst>
                                    <p:cond delay="0"/>
                                  </p:stCondLst>
                                  <p:childTnLst>
                                    <p:set>
                                      <p:cBhvr>
                                        <p:cTn id="283" dur="1" fill="hold">
                                          <p:stCondLst>
                                            <p:cond delay="0"/>
                                          </p:stCondLst>
                                        </p:cTn>
                                        <p:tgtEl>
                                          <p:spTgt spid="47"/>
                                        </p:tgtEl>
                                        <p:attrNameLst>
                                          <p:attrName>style.visibility</p:attrName>
                                        </p:attrNameLst>
                                      </p:cBhvr>
                                      <p:to>
                                        <p:strVal val="visible"/>
                                      </p:to>
                                    </p:set>
                                  </p:childTnLst>
                                </p:cTn>
                              </p:par>
                              <p:par>
                                <p:cTn id="284" presetID="10" presetClass="exit" presetSubtype="0" fill="hold" grpId="0" nodeType="withEffect">
                                  <p:stCondLst>
                                    <p:cond delay="0"/>
                                  </p:stCondLst>
                                  <p:childTnLst>
                                    <p:animEffect transition="out" filter="fade">
                                      <p:cBhvr>
                                        <p:cTn id="285" dur="500"/>
                                        <p:tgtEl>
                                          <p:spTgt spid="23"/>
                                        </p:tgtEl>
                                      </p:cBhvr>
                                    </p:animEffect>
                                    <p:set>
                                      <p:cBhvr>
                                        <p:cTn id="286"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287" restart="whenNotActive" fill="hold" evtFilter="cancelBubble" nodeType="interactiveSeq">
                <p:stCondLst>
                  <p:cond evt="onClick" delay="0">
                    <p:tgtEl>
                      <p:spTgt spid="49"/>
                    </p:tgtEl>
                  </p:cond>
                </p:stCondLst>
                <p:endSync evt="end" delay="0">
                  <p:rtn val="all"/>
                </p:endSync>
                <p:childTnLst>
                  <p:par>
                    <p:cTn id="288" fill="hold">
                      <p:stCondLst>
                        <p:cond delay="0"/>
                      </p:stCondLst>
                      <p:childTnLst>
                        <p:par>
                          <p:cTn id="289" fill="hold">
                            <p:stCondLst>
                              <p:cond delay="0"/>
                            </p:stCondLst>
                            <p:childTnLst>
                              <p:par>
                                <p:cTn id="290" presetID="1" presetClass="exit" presetSubtype="0" fill="hold" grpId="1" nodeType="clickEffect">
                                  <p:stCondLst>
                                    <p:cond delay="0"/>
                                  </p:stCondLst>
                                  <p:childTnLst>
                                    <p:set>
                                      <p:cBhvr>
                                        <p:cTn id="291" dur="1" fill="hold">
                                          <p:stCondLst>
                                            <p:cond delay="0"/>
                                          </p:stCondLst>
                                        </p:cTn>
                                        <p:tgtEl>
                                          <p:spTgt spid="49"/>
                                        </p:tgtEl>
                                        <p:attrNameLst>
                                          <p:attrName>style.visibility</p:attrName>
                                        </p:attrNameLst>
                                      </p:cBhvr>
                                      <p:to>
                                        <p:strVal val="hidden"/>
                                      </p:to>
                                    </p:set>
                                  </p:childTnLst>
                                </p:cTn>
                              </p:par>
                              <p:par>
                                <p:cTn id="292" presetID="1" presetClass="exit" presetSubtype="0" fill="hold" grpId="5" nodeType="withEffect">
                                  <p:stCondLst>
                                    <p:cond delay="0"/>
                                  </p:stCondLst>
                                  <p:childTnLst>
                                    <p:set>
                                      <p:cBhvr>
                                        <p:cTn id="293" dur="1" fill="hold">
                                          <p:stCondLst>
                                            <p:cond delay="0"/>
                                          </p:stCondLst>
                                        </p:cTn>
                                        <p:tgtEl>
                                          <p:spTgt spid="15"/>
                                        </p:tgtEl>
                                        <p:attrNameLst>
                                          <p:attrName>style.visibility</p:attrName>
                                        </p:attrNameLst>
                                      </p:cBhvr>
                                      <p:to>
                                        <p:strVal val="hidden"/>
                                      </p:to>
                                    </p:set>
                                  </p:childTnLst>
                                </p:cTn>
                              </p:par>
                              <p:par>
                                <p:cTn id="294" presetID="10" presetClass="entr" presetSubtype="0" fill="hold" grpId="6" nodeType="withEffect">
                                  <p:stCondLst>
                                    <p:cond delay="0"/>
                                  </p:stCondLst>
                                  <p:childTnLst>
                                    <p:set>
                                      <p:cBhvr>
                                        <p:cTn id="295" dur="1" fill="hold">
                                          <p:stCondLst>
                                            <p:cond delay="0"/>
                                          </p:stCondLst>
                                        </p:cTn>
                                        <p:tgtEl>
                                          <p:spTgt spid="23"/>
                                        </p:tgtEl>
                                        <p:attrNameLst>
                                          <p:attrName>style.visibility</p:attrName>
                                        </p:attrNameLst>
                                      </p:cBhvr>
                                      <p:to>
                                        <p:strVal val="visible"/>
                                      </p:to>
                                    </p:set>
                                    <p:animEffect transition="in" filter="fade">
                                      <p:cBhvr>
                                        <p:cTn id="296" dur="500"/>
                                        <p:tgtEl>
                                          <p:spTgt spid="23"/>
                                        </p:tgtEl>
                                      </p:cBhvr>
                                    </p:animEffect>
                                  </p:childTnLst>
                                </p:cTn>
                              </p:par>
                            </p:childTnLst>
                          </p:cTn>
                        </p:par>
                      </p:childTnLst>
                    </p:cTn>
                  </p:par>
                </p:childTnLst>
              </p:cTn>
              <p:nextCondLst>
                <p:cond evt="onClick" delay="0">
                  <p:tgtEl>
                    <p:spTgt spid="49"/>
                  </p:tgtEl>
                </p:cond>
              </p:nextCondLst>
            </p:seq>
            <p:seq concurrent="1" nextAc="seek">
              <p:cTn id="297" restart="whenNotActive" fill="hold" evtFilter="cancelBubble" nodeType="interactiveSeq">
                <p:stCondLst>
                  <p:cond evt="onClick" delay="0">
                    <p:tgtEl>
                      <p:spTgt spid="44"/>
                    </p:tgtEl>
                  </p:cond>
                </p:stCondLst>
                <p:endSync evt="end" delay="0">
                  <p:rtn val="all"/>
                </p:endSync>
                <p:childTnLst>
                  <p:par>
                    <p:cTn id="298" fill="hold">
                      <p:stCondLst>
                        <p:cond delay="0"/>
                      </p:stCondLst>
                      <p:childTnLst>
                        <p:par>
                          <p:cTn id="299" fill="hold">
                            <p:stCondLst>
                              <p:cond delay="0"/>
                            </p:stCondLst>
                            <p:childTnLst>
                              <p:par>
                                <p:cTn id="300" presetID="1" presetClass="exit" presetSubtype="0" fill="hold" grpId="1" nodeType="clickEffect">
                                  <p:stCondLst>
                                    <p:cond delay="0"/>
                                  </p:stCondLst>
                                  <p:childTnLst>
                                    <p:set>
                                      <p:cBhvr>
                                        <p:cTn id="301" dur="1" fill="hold">
                                          <p:stCondLst>
                                            <p:cond delay="0"/>
                                          </p:stCondLst>
                                        </p:cTn>
                                        <p:tgtEl>
                                          <p:spTgt spid="44"/>
                                        </p:tgtEl>
                                        <p:attrNameLst>
                                          <p:attrName>style.visibility</p:attrName>
                                        </p:attrNameLst>
                                      </p:cBhvr>
                                      <p:to>
                                        <p:strVal val="hidden"/>
                                      </p:to>
                                    </p:set>
                                  </p:childTnLst>
                                </p:cTn>
                              </p:par>
                              <p:par>
                                <p:cTn id="302" presetID="1" presetClass="exit" presetSubtype="0" fill="hold" grpId="3" nodeType="withEffect">
                                  <p:stCondLst>
                                    <p:cond delay="0"/>
                                  </p:stCondLst>
                                  <p:childTnLst>
                                    <p:set>
                                      <p:cBhvr>
                                        <p:cTn id="303" dur="1" fill="hold">
                                          <p:stCondLst>
                                            <p:cond delay="0"/>
                                          </p:stCondLst>
                                        </p:cTn>
                                        <p:tgtEl>
                                          <p:spTgt spid="15"/>
                                        </p:tgtEl>
                                        <p:attrNameLst>
                                          <p:attrName>style.visibility</p:attrName>
                                        </p:attrNameLst>
                                      </p:cBhvr>
                                      <p:to>
                                        <p:strVal val="hidden"/>
                                      </p:to>
                                    </p:set>
                                  </p:childTnLst>
                                </p:cTn>
                              </p:par>
                              <p:par>
                                <p:cTn id="304" presetID="10" presetClass="entr" presetSubtype="0" fill="hold" grpId="7" nodeType="withEffect">
                                  <p:stCondLst>
                                    <p:cond delay="0"/>
                                  </p:stCondLst>
                                  <p:childTnLst>
                                    <p:set>
                                      <p:cBhvr>
                                        <p:cTn id="305" dur="1" fill="hold">
                                          <p:stCondLst>
                                            <p:cond delay="0"/>
                                          </p:stCondLst>
                                        </p:cTn>
                                        <p:tgtEl>
                                          <p:spTgt spid="23"/>
                                        </p:tgtEl>
                                        <p:attrNameLst>
                                          <p:attrName>style.visibility</p:attrName>
                                        </p:attrNameLst>
                                      </p:cBhvr>
                                      <p:to>
                                        <p:strVal val="visible"/>
                                      </p:to>
                                    </p:set>
                                    <p:animEffect transition="in" filter="fade">
                                      <p:cBhvr>
                                        <p:cTn id="306" dur="500"/>
                                        <p:tgtEl>
                                          <p:spTgt spid="23"/>
                                        </p:tgtEl>
                                      </p:cBhvr>
                                    </p:animEffect>
                                  </p:childTnLst>
                                </p:cTn>
                              </p:par>
                            </p:childTnLst>
                          </p:cTn>
                        </p:par>
                      </p:childTnLst>
                    </p:cTn>
                  </p:par>
                </p:childTnLst>
              </p:cTn>
              <p:nextCondLst>
                <p:cond evt="onClick" delay="0">
                  <p:tgtEl>
                    <p:spTgt spid="44"/>
                  </p:tgtEl>
                </p:cond>
              </p:nextCondLst>
            </p:seq>
            <p:seq concurrent="1" nextAc="seek">
              <p:cTn id="307" restart="whenNotActive" fill="hold" evtFilter="cancelBubble" nodeType="interactiveSeq">
                <p:stCondLst>
                  <p:cond evt="onClick" delay="0">
                    <p:tgtEl>
                      <p:spTgt spid="45"/>
                    </p:tgtEl>
                  </p:cond>
                </p:stCondLst>
                <p:endSync evt="end" delay="0">
                  <p:rtn val="all"/>
                </p:endSync>
                <p:childTnLst>
                  <p:par>
                    <p:cTn id="308" fill="hold">
                      <p:stCondLst>
                        <p:cond delay="0"/>
                      </p:stCondLst>
                      <p:childTnLst>
                        <p:par>
                          <p:cTn id="309" fill="hold">
                            <p:stCondLst>
                              <p:cond delay="0"/>
                            </p:stCondLst>
                            <p:childTnLst>
                              <p:par>
                                <p:cTn id="310" presetID="1" presetClass="exit" presetSubtype="0" fill="hold" grpId="1" nodeType="clickEffect">
                                  <p:stCondLst>
                                    <p:cond delay="0"/>
                                  </p:stCondLst>
                                  <p:childTnLst>
                                    <p:set>
                                      <p:cBhvr>
                                        <p:cTn id="311" dur="1" fill="hold">
                                          <p:stCondLst>
                                            <p:cond delay="0"/>
                                          </p:stCondLst>
                                        </p:cTn>
                                        <p:tgtEl>
                                          <p:spTgt spid="45"/>
                                        </p:tgtEl>
                                        <p:attrNameLst>
                                          <p:attrName>style.visibility</p:attrName>
                                        </p:attrNameLst>
                                      </p:cBhvr>
                                      <p:to>
                                        <p:strVal val="hidden"/>
                                      </p:to>
                                    </p:set>
                                  </p:childTnLst>
                                </p:cTn>
                              </p:par>
                              <p:par>
                                <p:cTn id="312" presetID="1" presetClass="exit" presetSubtype="0" fill="hold" grpId="1" nodeType="withEffect">
                                  <p:stCondLst>
                                    <p:cond delay="0"/>
                                  </p:stCondLst>
                                  <p:childTnLst>
                                    <p:set>
                                      <p:cBhvr>
                                        <p:cTn id="313" dur="1" fill="hold">
                                          <p:stCondLst>
                                            <p:cond delay="0"/>
                                          </p:stCondLst>
                                        </p:cTn>
                                        <p:tgtEl>
                                          <p:spTgt spid="20"/>
                                        </p:tgtEl>
                                        <p:attrNameLst>
                                          <p:attrName>style.visibility</p:attrName>
                                        </p:attrNameLst>
                                      </p:cBhvr>
                                      <p:to>
                                        <p:strVal val="hidden"/>
                                      </p:to>
                                    </p:set>
                                  </p:childTnLst>
                                </p:cTn>
                              </p:par>
                              <p:par>
                                <p:cTn id="314" presetID="10" presetClass="entr" presetSubtype="0" fill="hold" grpId="11" nodeType="withEffect">
                                  <p:stCondLst>
                                    <p:cond delay="0"/>
                                  </p:stCondLst>
                                  <p:childTnLst>
                                    <p:set>
                                      <p:cBhvr>
                                        <p:cTn id="315" dur="1" fill="hold">
                                          <p:stCondLst>
                                            <p:cond delay="0"/>
                                          </p:stCondLst>
                                        </p:cTn>
                                        <p:tgtEl>
                                          <p:spTgt spid="23"/>
                                        </p:tgtEl>
                                        <p:attrNameLst>
                                          <p:attrName>style.visibility</p:attrName>
                                        </p:attrNameLst>
                                      </p:cBhvr>
                                      <p:to>
                                        <p:strVal val="visible"/>
                                      </p:to>
                                    </p:set>
                                    <p:animEffect transition="in" filter="fade">
                                      <p:cBhvr>
                                        <p:cTn id="316" dur="500"/>
                                        <p:tgtEl>
                                          <p:spTgt spid="23"/>
                                        </p:tgtEl>
                                      </p:cBhvr>
                                    </p:animEffect>
                                  </p:childTnLst>
                                </p:cTn>
                              </p:par>
                            </p:childTnLst>
                          </p:cTn>
                        </p:par>
                      </p:childTnLst>
                    </p:cTn>
                  </p:par>
                </p:childTnLst>
              </p:cTn>
              <p:nextCondLst>
                <p:cond evt="onClick" delay="0">
                  <p:tgtEl>
                    <p:spTgt spid="45"/>
                  </p:tgtEl>
                </p:cond>
              </p:nextCondLst>
            </p:seq>
            <p:seq concurrent="1" nextAc="seek">
              <p:cTn id="317" restart="whenNotActive" fill="hold" evtFilter="cancelBubble" nodeType="interactiveSeq">
                <p:stCondLst>
                  <p:cond evt="onClick" delay="0">
                    <p:tgtEl>
                      <p:spTgt spid="46"/>
                    </p:tgtEl>
                  </p:cond>
                </p:stCondLst>
                <p:endSync evt="end" delay="0">
                  <p:rtn val="all"/>
                </p:endSync>
                <p:childTnLst>
                  <p:par>
                    <p:cTn id="318" fill="hold">
                      <p:stCondLst>
                        <p:cond delay="0"/>
                      </p:stCondLst>
                      <p:childTnLst>
                        <p:par>
                          <p:cTn id="319" fill="hold">
                            <p:stCondLst>
                              <p:cond delay="0"/>
                            </p:stCondLst>
                            <p:childTnLst>
                              <p:par>
                                <p:cTn id="320" presetID="1" presetClass="exit" presetSubtype="0" fill="hold" grpId="0" nodeType="clickEffect">
                                  <p:stCondLst>
                                    <p:cond delay="0"/>
                                  </p:stCondLst>
                                  <p:childTnLst>
                                    <p:set>
                                      <p:cBhvr>
                                        <p:cTn id="321" dur="1" fill="hold">
                                          <p:stCondLst>
                                            <p:cond delay="0"/>
                                          </p:stCondLst>
                                        </p:cTn>
                                        <p:tgtEl>
                                          <p:spTgt spid="46"/>
                                        </p:tgtEl>
                                        <p:attrNameLst>
                                          <p:attrName>style.visibility</p:attrName>
                                        </p:attrNameLst>
                                      </p:cBhvr>
                                      <p:to>
                                        <p:strVal val="hidden"/>
                                      </p:to>
                                    </p:set>
                                  </p:childTnLst>
                                </p:cTn>
                              </p:par>
                              <p:par>
                                <p:cTn id="322" presetID="1" presetClass="exit" presetSubtype="0" fill="hold" grpId="4" nodeType="withEffect">
                                  <p:stCondLst>
                                    <p:cond delay="0"/>
                                  </p:stCondLst>
                                  <p:childTnLst>
                                    <p:set>
                                      <p:cBhvr>
                                        <p:cTn id="323" dur="1" fill="hold">
                                          <p:stCondLst>
                                            <p:cond delay="0"/>
                                          </p:stCondLst>
                                        </p:cTn>
                                        <p:tgtEl>
                                          <p:spTgt spid="15"/>
                                        </p:tgtEl>
                                        <p:attrNameLst>
                                          <p:attrName>style.visibility</p:attrName>
                                        </p:attrNameLst>
                                      </p:cBhvr>
                                      <p:to>
                                        <p:strVal val="hidden"/>
                                      </p:to>
                                    </p:set>
                                  </p:childTnLst>
                                </p:cTn>
                              </p:par>
                              <p:par>
                                <p:cTn id="324" presetID="10" presetClass="entr" presetSubtype="0" fill="hold" grpId="10" nodeType="withEffect">
                                  <p:stCondLst>
                                    <p:cond delay="0"/>
                                  </p:stCondLst>
                                  <p:childTnLst>
                                    <p:set>
                                      <p:cBhvr>
                                        <p:cTn id="325" dur="1" fill="hold">
                                          <p:stCondLst>
                                            <p:cond delay="0"/>
                                          </p:stCondLst>
                                        </p:cTn>
                                        <p:tgtEl>
                                          <p:spTgt spid="23"/>
                                        </p:tgtEl>
                                        <p:attrNameLst>
                                          <p:attrName>style.visibility</p:attrName>
                                        </p:attrNameLst>
                                      </p:cBhvr>
                                      <p:to>
                                        <p:strVal val="visible"/>
                                      </p:to>
                                    </p:set>
                                    <p:animEffect transition="in" filter="fade">
                                      <p:cBhvr>
                                        <p:cTn id="326" dur="500"/>
                                        <p:tgtEl>
                                          <p:spTgt spid="23"/>
                                        </p:tgtEl>
                                      </p:cBhvr>
                                    </p:animEffect>
                                  </p:childTnLst>
                                </p:cTn>
                              </p:par>
                            </p:childTnLst>
                          </p:cTn>
                        </p:par>
                      </p:childTnLst>
                    </p:cTn>
                  </p:par>
                </p:childTnLst>
              </p:cTn>
              <p:nextCondLst>
                <p:cond evt="onClick" delay="0">
                  <p:tgtEl>
                    <p:spTgt spid="46"/>
                  </p:tgtEl>
                </p:cond>
              </p:nextCondLst>
            </p:seq>
            <p:seq concurrent="1" nextAc="seek">
              <p:cTn id="327" restart="whenNotActive" fill="hold" evtFilter="cancelBubble" nodeType="interactiveSeq">
                <p:stCondLst>
                  <p:cond evt="onClick" delay="0">
                    <p:tgtEl>
                      <p:spTgt spid="47"/>
                    </p:tgtEl>
                  </p:cond>
                </p:stCondLst>
                <p:endSync evt="end" delay="0">
                  <p:rtn val="all"/>
                </p:endSync>
                <p:childTnLst>
                  <p:par>
                    <p:cTn id="328" fill="hold">
                      <p:stCondLst>
                        <p:cond delay="0"/>
                      </p:stCondLst>
                      <p:childTnLst>
                        <p:par>
                          <p:cTn id="329" fill="hold">
                            <p:stCondLst>
                              <p:cond delay="0"/>
                            </p:stCondLst>
                            <p:childTnLst>
                              <p:par>
                                <p:cTn id="330" presetID="1" presetClass="exit" presetSubtype="0" fill="hold" grpId="1" nodeType="clickEffect">
                                  <p:stCondLst>
                                    <p:cond delay="0"/>
                                  </p:stCondLst>
                                  <p:childTnLst>
                                    <p:set>
                                      <p:cBhvr>
                                        <p:cTn id="331" dur="1" fill="hold">
                                          <p:stCondLst>
                                            <p:cond delay="0"/>
                                          </p:stCondLst>
                                        </p:cTn>
                                        <p:tgtEl>
                                          <p:spTgt spid="47"/>
                                        </p:tgtEl>
                                        <p:attrNameLst>
                                          <p:attrName>style.visibility</p:attrName>
                                        </p:attrNameLst>
                                      </p:cBhvr>
                                      <p:to>
                                        <p:strVal val="hidden"/>
                                      </p:to>
                                    </p:set>
                                  </p:childTnLst>
                                </p:cTn>
                              </p:par>
                              <p:par>
                                <p:cTn id="332" presetID="10" presetClass="entr" presetSubtype="0" fill="hold" grpId="9" nodeType="withEffect">
                                  <p:stCondLst>
                                    <p:cond delay="0"/>
                                  </p:stCondLst>
                                  <p:childTnLst>
                                    <p:set>
                                      <p:cBhvr>
                                        <p:cTn id="333" dur="1" fill="hold">
                                          <p:stCondLst>
                                            <p:cond delay="0"/>
                                          </p:stCondLst>
                                        </p:cTn>
                                        <p:tgtEl>
                                          <p:spTgt spid="23"/>
                                        </p:tgtEl>
                                        <p:attrNameLst>
                                          <p:attrName>style.visibility</p:attrName>
                                        </p:attrNameLst>
                                      </p:cBhvr>
                                      <p:to>
                                        <p:strVal val="visible"/>
                                      </p:to>
                                    </p:set>
                                    <p:animEffect transition="in" filter="fade">
                                      <p:cBhvr>
                                        <p:cTn id="334" dur="500"/>
                                        <p:tgtEl>
                                          <p:spTgt spid="23"/>
                                        </p:tgtEl>
                                      </p:cBhvr>
                                    </p:animEffect>
                                  </p:childTnLst>
                                </p:cTn>
                              </p:par>
                            </p:childTnLst>
                          </p:cTn>
                        </p:par>
                      </p:childTnLst>
                    </p:cTn>
                  </p:par>
                </p:childTnLst>
              </p:cTn>
              <p:nextCondLst>
                <p:cond evt="onClick" delay="0">
                  <p:tgtEl>
                    <p:spTgt spid="47"/>
                  </p:tgtEl>
                </p:cond>
              </p:nextCondLst>
            </p:seq>
            <p:seq concurrent="1" nextAc="seek">
              <p:cTn id="335" restart="whenNotActive" fill="hold" evtFilter="cancelBubble" nodeType="interactiveSeq">
                <p:stCondLst>
                  <p:cond evt="onClick" delay="0">
                    <p:tgtEl>
                      <p:spTgt spid="48"/>
                    </p:tgtEl>
                  </p:cond>
                </p:stCondLst>
                <p:endSync evt="end" delay="0">
                  <p:rtn val="all"/>
                </p:endSync>
                <p:childTnLst>
                  <p:par>
                    <p:cTn id="336" fill="hold">
                      <p:stCondLst>
                        <p:cond delay="0"/>
                      </p:stCondLst>
                      <p:childTnLst>
                        <p:par>
                          <p:cTn id="337" fill="hold">
                            <p:stCondLst>
                              <p:cond delay="0"/>
                            </p:stCondLst>
                            <p:childTnLst>
                              <p:par>
                                <p:cTn id="338" presetID="1" presetClass="exit" presetSubtype="0" fill="hold" grpId="1" nodeType="clickEffect">
                                  <p:stCondLst>
                                    <p:cond delay="0"/>
                                  </p:stCondLst>
                                  <p:childTnLst>
                                    <p:set>
                                      <p:cBhvr>
                                        <p:cTn id="339" dur="1" fill="hold">
                                          <p:stCondLst>
                                            <p:cond delay="0"/>
                                          </p:stCondLst>
                                        </p:cTn>
                                        <p:tgtEl>
                                          <p:spTgt spid="48"/>
                                        </p:tgtEl>
                                        <p:attrNameLst>
                                          <p:attrName>style.visibility</p:attrName>
                                        </p:attrNameLst>
                                      </p:cBhvr>
                                      <p:to>
                                        <p:strVal val="hidden"/>
                                      </p:to>
                                    </p:set>
                                  </p:childTnLst>
                                </p:cTn>
                              </p:par>
                              <p:par>
                                <p:cTn id="340" presetID="10" presetClass="entr" presetSubtype="0" fill="hold" grpId="8" nodeType="withEffect">
                                  <p:stCondLst>
                                    <p:cond delay="0"/>
                                  </p:stCondLst>
                                  <p:childTnLst>
                                    <p:set>
                                      <p:cBhvr>
                                        <p:cTn id="341" dur="1" fill="hold">
                                          <p:stCondLst>
                                            <p:cond delay="0"/>
                                          </p:stCondLst>
                                        </p:cTn>
                                        <p:tgtEl>
                                          <p:spTgt spid="23"/>
                                        </p:tgtEl>
                                        <p:attrNameLst>
                                          <p:attrName>style.visibility</p:attrName>
                                        </p:attrNameLst>
                                      </p:cBhvr>
                                      <p:to>
                                        <p:strVal val="visible"/>
                                      </p:to>
                                    </p:set>
                                    <p:animEffect transition="in" filter="fade">
                                      <p:cBhvr>
                                        <p:cTn id="342" dur="500"/>
                                        <p:tgtEl>
                                          <p:spTgt spid="23"/>
                                        </p:tgtEl>
                                      </p:cBhvr>
                                    </p:animEffect>
                                  </p:childTnLst>
                                </p:cTn>
                              </p:par>
                            </p:childTnLst>
                          </p:cTn>
                        </p:par>
                      </p:childTnLst>
                    </p:cTn>
                  </p:par>
                </p:childTnLst>
              </p:cTn>
              <p:nextCondLst>
                <p:cond evt="onClick" delay="0">
                  <p:tgtEl>
                    <p:spTgt spid="48"/>
                  </p:tgtEl>
                </p:cond>
              </p:nextCondLst>
            </p:seq>
            <p:seq concurrent="1" nextAc="seek">
              <p:cTn id="343" restart="whenNotActive" fill="hold" evtFilter="cancelBubble" nodeType="interactiveSeq">
                <p:stCondLst>
                  <p:cond evt="onClick" delay="0">
                    <p:tgtEl>
                      <p:spTgt spid="50"/>
                    </p:tgtEl>
                  </p:cond>
                </p:stCondLst>
                <p:endSync evt="end" delay="0">
                  <p:rtn val="all"/>
                </p:endSync>
                <p:childTnLst>
                  <p:par>
                    <p:cTn id="344" fill="hold">
                      <p:stCondLst>
                        <p:cond delay="0"/>
                      </p:stCondLst>
                      <p:childTnLst>
                        <p:par>
                          <p:cTn id="345" fill="hold">
                            <p:stCondLst>
                              <p:cond delay="0"/>
                            </p:stCondLst>
                            <p:childTnLst>
                              <p:par>
                                <p:cTn id="346" presetID="1" presetClass="entr" presetSubtype="0" fill="hold" grpId="0" nodeType="clickEffect">
                                  <p:stCondLst>
                                    <p:cond delay="0"/>
                                  </p:stCondLst>
                                  <p:childTnLst>
                                    <p:set>
                                      <p:cBhvr>
                                        <p:cTn id="347" dur="1" fill="hold">
                                          <p:stCondLst>
                                            <p:cond delay="0"/>
                                          </p:stCondLst>
                                        </p:cTn>
                                        <p:tgtEl>
                                          <p:spTgt spid="56"/>
                                        </p:tgtEl>
                                        <p:attrNameLst>
                                          <p:attrName>style.visibility</p:attrName>
                                        </p:attrNameLst>
                                      </p:cBhvr>
                                      <p:to>
                                        <p:strVal val="visible"/>
                                      </p:to>
                                    </p:set>
                                  </p:childTnLst>
                                </p:cTn>
                              </p:par>
                              <p:par>
                                <p:cTn id="348" presetID="1" presetClass="entr" presetSubtype="0" fill="hold" grpId="0" nodeType="withEffect">
                                  <p:stCondLst>
                                    <p:cond delay="0"/>
                                  </p:stCondLst>
                                  <p:childTnLst>
                                    <p:set>
                                      <p:cBhvr>
                                        <p:cTn id="349" dur="1" fill="hold">
                                          <p:stCondLst>
                                            <p:cond delay="0"/>
                                          </p:stCondLst>
                                        </p:cTn>
                                        <p:tgtEl>
                                          <p:spTgt spid="21"/>
                                        </p:tgtEl>
                                        <p:attrNameLst>
                                          <p:attrName>style.visibility</p:attrName>
                                        </p:attrNameLst>
                                      </p:cBhvr>
                                      <p:to>
                                        <p:strVal val="visible"/>
                                      </p:to>
                                    </p:set>
                                  </p:childTnLst>
                                </p:cTn>
                              </p:par>
                              <p:par>
                                <p:cTn id="350" presetID="10" presetClass="exit" presetSubtype="0" fill="hold" grpId="0" nodeType="withEffect">
                                  <p:stCondLst>
                                    <p:cond delay="0"/>
                                  </p:stCondLst>
                                  <p:childTnLst>
                                    <p:animEffect transition="out" filter="fade">
                                      <p:cBhvr>
                                        <p:cTn id="351" dur="500"/>
                                        <p:tgtEl>
                                          <p:spTgt spid="22"/>
                                        </p:tgtEl>
                                      </p:cBhvr>
                                    </p:animEffect>
                                    <p:set>
                                      <p:cBhvr>
                                        <p:cTn id="352"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0"/>
                  </p:tgtEl>
                </p:cond>
              </p:nextCondLst>
            </p:seq>
            <p:seq concurrent="1" nextAc="seek">
              <p:cTn id="353" restart="whenNotActive" fill="hold" evtFilter="cancelBubble" nodeType="interactiveSeq">
                <p:stCondLst>
                  <p:cond evt="onClick" delay="0">
                    <p:tgtEl>
                      <p:spTgt spid="51"/>
                    </p:tgtEl>
                  </p:cond>
                </p:stCondLst>
                <p:endSync evt="end" delay="0">
                  <p:rtn val="all"/>
                </p:endSync>
                <p:childTnLst>
                  <p:par>
                    <p:cTn id="354" fill="hold">
                      <p:stCondLst>
                        <p:cond delay="0"/>
                      </p:stCondLst>
                      <p:childTnLst>
                        <p:par>
                          <p:cTn id="355" fill="hold">
                            <p:stCondLst>
                              <p:cond delay="0"/>
                            </p:stCondLst>
                            <p:childTnLst>
                              <p:par>
                                <p:cTn id="356" presetID="1" presetClass="entr" presetSubtype="0" fill="hold" grpId="0" nodeType="clickEffect">
                                  <p:stCondLst>
                                    <p:cond delay="0"/>
                                  </p:stCondLst>
                                  <p:childTnLst>
                                    <p:set>
                                      <p:cBhvr>
                                        <p:cTn id="357" dur="1" fill="hold">
                                          <p:stCondLst>
                                            <p:cond delay="0"/>
                                          </p:stCondLst>
                                        </p:cTn>
                                        <p:tgtEl>
                                          <p:spTgt spid="57"/>
                                        </p:tgtEl>
                                        <p:attrNameLst>
                                          <p:attrName>style.visibility</p:attrName>
                                        </p:attrNameLst>
                                      </p:cBhvr>
                                      <p:to>
                                        <p:strVal val="visible"/>
                                      </p:to>
                                    </p:set>
                                  </p:childTnLst>
                                </p:cTn>
                              </p:par>
                              <p:par>
                                <p:cTn id="358" presetID="1" presetClass="entr" presetSubtype="0" fill="hold" grpId="0" nodeType="withEffect">
                                  <p:stCondLst>
                                    <p:cond delay="0"/>
                                  </p:stCondLst>
                                  <p:childTnLst>
                                    <p:set>
                                      <p:cBhvr>
                                        <p:cTn id="359" dur="1" fill="hold">
                                          <p:stCondLst>
                                            <p:cond delay="0"/>
                                          </p:stCondLst>
                                        </p:cTn>
                                        <p:tgtEl>
                                          <p:spTgt spid="14"/>
                                        </p:tgtEl>
                                        <p:attrNameLst>
                                          <p:attrName>style.visibility</p:attrName>
                                        </p:attrNameLst>
                                      </p:cBhvr>
                                      <p:to>
                                        <p:strVal val="visible"/>
                                      </p:to>
                                    </p:set>
                                  </p:childTnLst>
                                </p:cTn>
                              </p:par>
                              <p:par>
                                <p:cTn id="360" presetID="10" presetClass="exit" presetSubtype="0" fill="hold" grpId="1" nodeType="withEffect">
                                  <p:stCondLst>
                                    <p:cond delay="0"/>
                                  </p:stCondLst>
                                  <p:childTnLst>
                                    <p:animEffect transition="out" filter="fade">
                                      <p:cBhvr>
                                        <p:cTn id="361" dur="500"/>
                                        <p:tgtEl>
                                          <p:spTgt spid="22"/>
                                        </p:tgtEl>
                                      </p:cBhvr>
                                    </p:animEffect>
                                    <p:set>
                                      <p:cBhvr>
                                        <p:cTn id="362"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63" restart="whenNotActive" fill="hold" evtFilter="cancelBubble" nodeType="interactiveSeq">
                <p:stCondLst>
                  <p:cond evt="onClick" delay="0">
                    <p:tgtEl>
                      <p:spTgt spid="52"/>
                    </p:tgtEl>
                  </p:cond>
                </p:stCondLst>
                <p:endSync evt="end" delay="0">
                  <p:rtn val="all"/>
                </p:endSync>
                <p:childTnLst>
                  <p:par>
                    <p:cTn id="364" fill="hold">
                      <p:stCondLst>
                        <p:cond delay="0"/>
                      </p:stCondLst>
                      <p:childTnLst>
                        <p:par>
                          <p:cTn id="365" fill="hold">
                            <p:stCondLst>
                              <p:cond delay="0"/>
                            </p:stCondLst>
                            <p:childTnLst>
                              <p:par>
                                <p:cTn id="366" presetID="1" presetClass="entr" presetSubtype="0" fill="hold" grpId="1" nodeType="clickEffect">
                                  <p:stCondLst>
                                    <p:cond delay="0"/>
                                  </p:stCondLst>
                                  <p:childTnLst>
                                    <p:set>
                                      <p:cBhvr>
                                        <p:cTn id="367" dur="1" fill="hold">
                                          <p:stCondLst>
                                            <p:cond delay="0"/>
                                          </p:stCondLst>
                                        </p:cTn>
                                        <p:tgtEl>
                                          <p:spTgt spid="58"/>
                                        </p:tgtEl>
                                        <p:attrNameLst>
                                          <p:attrName>style.visibility</p:attrName>
                                        </p:attrNameLst>
                                      </p:cBhvr>
                                      <p:to>
                                        <p:strVal val="visible"/>
                                      </p:to>
                                    </p:set>
                                  </p:childTnLst>
                                </p:cTn>
                              </p:par>
                              <p:par>
                                <p:cTn id="368" presetID="1" presetClass="entr" presetSubtype="0" fill="hold" grpId="1" nodeType="withEffect">
                                  <p:stCondLst>
                                    <p:cond delay="0"/>
                                  </p:stCondLst>
                                  <p:childTnLst>
                                    <p:set>
                                      <p:cBhvr>
                                        <p:cTn id="369" dur="1" fill="hold">
                                          <p:stCondLst>
                                            <p:cond delay="0"/>
                                          </p:stCondLst>
                                        </p:cTn>
                                        <p:tgtEl>
                                          <p:spTgt spid="14"/>
                                        </p:tgtEl>
                                        <p:attrNameLst>
                                          <p:attrName>style.visibility</p:attrName>
                                        </p:attrNameLst>
                                      </p:cBhvr>
                                      <p:to>
                                        <p:strVal val="visible"/>
                                      </p:to>
                                    </p:set>
                                  </p:childTnLst>
                                </p:cTn>
                              </p:par>
                              <p:par>
                                <p:cTn id="370" presetID="10" presetClass="exit" presetSubtype="0" fill="hold" grpId="2" nodeType="withEffect">
                                  <p:stCondLst>
                                    <p:cond delay="0"/>
                                  </p:stCondLst>
                                  <p:childTnLst>
                                    <p:animEffect transition="out" filter="fade">
                                      <p:cBhvr>
                                        <p:cTn id="371" dur="500"/>
                                        <p:tgtEl>
                                          <p:spTgt spid="22"/>
                                        </p:tgtEl>
                                      </p:cBhvr>
                                    </p:animEffect>
                                    <p:set>
                                      <p:cBhvr>
                                        <p:cTn id="372"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2"/>
                  </p:tgtEl>
                </p:cond>
              </p:nextCondLst>
            </p:seq>
            <p:seq concurrent="1" nextAc="seek">
              <p:cTn id="373" restart="whenNotActive" fill="hold" evtFilter="cancelBubble" nodeType="interactiveSeq">
                <p:stCondLst>
                  <p:cond evt="onClick" delay="0">
                    <p:tgtEl>
                      <p:spTgt spid="54"/>
                    </p:tgtEl>
                  </p:cond>
                </p:stCondLst>
                <p:endSync evt="end" delay="0">
                  <p:rtn val="all"/>
                </p:endSync>
                <p:childTnLst>
                  <p:par>
                    <p:cTn id="374" fill="hold">
                      <p:stCondLst>
                        <p:cond delay="0"/>
                      </p:stCondLst>
                      <p:childTnLst>
                        <p:par>
                          <p:cTn id="375" fill="hold">
                            <p:stCondLst>
                              <p:cond delay="0"/>
                            </p:stCondLst>
                            <p:childTnLst>
                              <p:par>
                                <p:cTn id="376" presetID="1" presetClass="entr" presetSubtype="0" fill="hold" grpId="0" nodeType="clickEffect">
                                  <p:stCondLst>
                                    <p:cond delay="0"/>
                                  </p:stCondLst>
                                  <p:childTnLst>
                                    <p:set>
                                      <p:cBhvr>
                                        <p:cTn id="377" dur="1" fill="hold">
                                          <p:stCondLst>
                                            <p:cond delay="0"/>
                                          </p:stCondLst>
                                        </p:cTn>
                                        <p:tgtEl>
                                          <p:spTgt spid="60"/>
                                        </p:tgtEl>
                                        <p:attrNameLst>
                                          <p:attrName>style.visibility</p:attrName>
                                        </p:attrNameLst>
                                      </p:cBhvr>
                                      <p:to>
                                        <p:strVal val="visible"/>
                                      </p:to>
                                    </p:set>
                                  </p:childTnLst>
                                </p:cTn>
                              </p:par>
                              <p:par>
                                <p:cTn id="378" presetID="10" presetClass="exit" presetSubtype="0" fill="hold" grpId="3" nodeType="withEffect">
                                  <p:stCondLst>
                                    <p:cond delay="0"/>
                                  </p:stCondLst>
                                  <p:childTnLst>
                                    <p:animEffect transition="out" filter="fade">
                                      <p:cBhvr>
                                        <p:cTn id="379" dur="500"/>
                                        <p:tgtEl>
                                          <p:spTgt spid="22"/>
                                        </p:tgtEl>
                                      </p:cBhvr>
                                    </p:animEffect>
                                    <p:set>
                                      <p:cBhvr>
                                        <p:cTn id="380"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4"/>
                  </p:tgtEl>
                </p:cond>
              </p:nextCondLst>
            </p:seq>
            <p:seq concurrent="1" nextAc="seek">
              <p:cTn id="381" restart="whenNotActive" fill="hold" evtFilter="cancelBubble" nodeType="interactiveSeq">
                <p:stCondLst>
                  <p:cond evt="onClick" delay="0">
                    <p:tgtEl>
                      <p:spTgt spid="55"/>
                    </p:tgtEl>
                  </p:cond>
                </p:stCondLst>
                <p:endSync evt="end" delay="0">
                  <p:rtn val="all"/>
                </p:endSync>
                <p:childTnLst>
                  <p:par>
                    <p:cTn id="382" fill="hold">
                      <p:stCondLst>
                        <p:cond delay="0"/>
                      </p:stCondLst>
                      <p:childTnLst>
                        <p:par>
                          <p:cTn id="383" fill="hold">
                            <p:stCondLst>
                              <p:cond delay="0"/>
                            </p:stCondLst>
                            <p:childTnLst>
                              <p:par>
                                <p:cTn id="384" presetID="1" presetClass="entr" presetSubtype="0" fill="hold" grpId="0" nodeType="clickEffect">
                                  <p:stCondLst>
                                    <p:cond delay="0"/>
                                  </p:stCondLst>
                                  <p:childTnLst>
                                    <p:set>
                                      <p:cBhvr>
                                        <p:cTn id="385" dur="1" fill="hold">
                                          <p:stCondLst>
                                            <p:cond delay="0"/>
                                          </p:stCondLst>
                                        </p:cTn>
                                        <p:tgtEl>
                                          <p:spTgt spid="61"/>
                                        </p:tgtEl>
                                        <p:attrNameLst>
                                          <p:attrName>style.visibility</p:attrName>
                                        </p:attrNameLst>
                                      </p:cBhvr>
                                      <p:to>
                                        <p:strVal val="visible"/>
                                      </p:to>
                                    </p:set>
                                  </p:childTnLst>
                                </p:cTn>
                              </p:par>
                              <p:par>
                                <p:cTn id="386" presetID="1" presetClass="entr" presetSubtype="0" fill="hold" grpId="2" nodeType="withEffect">
                                  <p:stCondLst>
                                    <p:cond delay="0"/>
                                  </p:stCondLst>
                                  <p:childTnLst>
                                    <p:set>
                                      <p:cBhvr>
                                        <p:cTn id="387" dur="1" fill="hold">
                                          <p:stCondLst>
                                            <p:cond delay="0"/>
                                          </p:stCondLst>
                                        </p:cTn>
                                        <p:tgtEl>
                                          <p:spTgt spid="14"/>
                                        </p:tgtEl>
                                        <p:attrNameLst>
                                          <p:attrName>style.visibility</p:attrName>
                                        </p:attrNameLst>
                                      </p:cBhvr>
                                      <p:to>
                                        <p:strVal val="visible"/>
                                      </p:to>
                                    </p:set>
                                  </p:childTnLst>
                                </p:cTn>
                              </p:par>
                              <p:par>
                                <p:cTn id="388" presetID="10" presetClass="exit" presetSubtype="0" fill="hold" grpId="4" nodeType="withEffect">
                                  <p:stCondLst>
                                    <p:cond delay="0"/>
                                  </p:stCondLst>
                                  <p:childTnLst>
                                    <p:animEffect transition="out" filter="fade">
                                      <p:cBhvr>
                                        <p:cTn id="389" dur="500"/>
                                        <p:tgtEl>
                                          <p:spTgt spid="22"/>
                                        </p:tgtEl>
                                      </p:cBhvr>
                                    </p:animEffect>
                                    <p:set>
                                      <p:cBhvr>
                                        <p:cTn id="390"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391" restart="whenNotActive" fill="hold" evtFilter="cancelBubble" nodeType="interactiveSeq">
                <p:stCondLst>
                  <p:cond evt="onClick" delay="0">
                    <p:tgtEl>
                      <p:spTgt spid="53"/>
                    </p:tgtEl>
                  </p:cond>
                </p:stCondLst>
                <p:endSync evt="end" delay="0">
                  <p:rtn val="all"/>
                </p:endSync>
                <p:childTnLst>
                  <p:par>
                    <p:cTn id="392" fill="hold">
                      <p:stCondLst>
                        <p:cond delay="0"/>
                      </p:stCondLst>
                      <p:childTnLst>
                        <p:par>
                          <p:cTn id="393" fill="hold">
                            <p:stCondLst>
                              <p:cond delay="0"/>
                            </p:stCondLst>
                            <p:childTnLst>
                              <p:par>
                                <p:cTn id="394" presetID="1" presetClass="entr" presetSubtype="0" fill="hold" grpId="0" nodeType="clickEffect">
                                  <p:stCondLst>
                                    <p:cond delay="0"/>
                                  </p:stCondLst>
                                  <p:childTnLst>
                                    <p:set>
                                      <p:cBhvr>
                                        <p:cTn id="395" dur="1" fill="hold">
                                          <p:stCondLst>
                                            <p:cond delay="0"/>
                                          </p:stCondLst>
                                        </p:cTn>
                                        <p:tgtEl>
                                          <p:spTgt spid="59"/>
                                        </p:tgtEl>
                                        <p:attrNameLst>
                                          <p:attrName>style.visibility</p:attrName>
                                        </p:attrNameLst>
                                      </p:cBhvr>
                                      <p:to>
                                        <p:strVal val="visible"/>
                                      </p:to>
                                    </p:set>
                                  </p:childTnLst>
                                </p:cTn>
                              </p:par>
                              <p:par>
                                <p:cTn id="396" presetID="10" presetClass="exit" presetSubtype="0" fill="hold" grpId="5" nodeType="withEffect">
                                  <p:stCondLst>
                                    <p:cond delay="0"/>
                                  </p:stCondLst>
                                  <p:childTnLst>
                                    <p:animEffect transition="out" filter="fade">
                                      <p:cBhvr>
                                        <p:cTn id="397" dur="500"/>
                                        <p:tgtEl>
                                          <p:spTgt spid="22"/>
                                        </p:tgtEl>
                                      </p:cBhvr>
                                    </p:animEffect>
                                    <p:set>
                                      <p:cBhvr>
                                        <p:cTn id="398"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399" restart="whenNotActive" fill="hold" evtFilter="cancelBubble" nodeType="interactiveSeq">
                <p:stCondLst>
                  <p:cond evt="onClick" delay="0">
                    <p:tgtEl>
                      <p:spTgt spid="61"/>
                    </p:tgtEl>
                  </p:cond>
                </p:stCondLst>
                <p:endSync evt="end" delay="0">
                  <p:rtn val="all"/>
                </p:endSync>
                <p:childTnLst>
                  <p:par>
                    <p:cTn id="400" fill="hold">
                      <p:stCondLst>
                        <p:cond delay="0"/>
                      </p:stCondLst>
                      <p:childTnLst>
                        <p:par>
                          <p:cTn id="401" fill="hold">
                            <p:stCondLst>
                              <p:cond delay="0"/>
                            </p:stCondLst>
                            <p:childTnLst>
                              <p:par>
                                <p:cTn id="402" presetID="1" presetClass="exit" presetSubtype="0" fill="hold" grpId="1" nodeType="clickEffect">
                                  <p:stCondLst>
                                    <p:cond delay="0"/>
                                  </p:stCondLst>
                                  <p:childTnLst>
                                    <p:set>
                                      <p:cBhvr>
                                        <p:cTn id="403" dur="1" fill="hold">
                                          <p:stCondLst>
                                            <p:cond delay="0"/>
                                          </p:stCondLst>
                                        </p:cTn>
                                        <p:tgtEl>
                                          <p:spTgt spid="61"/>
                                        </p:tgtEl>
                                        <p:attrNameLst>
                                          <p:attrName>style.visibility</p:attrName>
                                        </p:attrNameLst>
                                      </p:cBhvr>
                                      <p:to>
                                        <p:strVal val="hidden"/>
                                      </p:to>
                                    </p:set>
                                  </p:childTnLst>
                                </p:cTn>
                              </p:par>
                              <p:par>
                                <p:cTn id="404" presetID="1" presetClass="exit" presetSubtype="0" fill="hold" grpId="4" nodeType="withEffect">
                                  <p:stCondLst>
                                    <p:cond delay="0"/>
                                  </p:stCondLst>
                                  <p:childTnLst>
                                    <p:set>
                                      <p:cBhvr>
                                        <p:cTn id="405" dur="1" fill="hold">
                                          <p:stCondLst>
                                            <p:cond delay="0"/>
                                          </p:stCondLst>
                                        </p:cTn>
                                        <p:tgtEl>
                                          <p:spTgt spid="14"/>
                                        </p:tgtEl>
                                        <p:attrNameLst>
                                          <p:attrName>style.visibility</p:attrName>
                                        </p:attrNameLst>
                                      </p:cBhvr>
                                      <p:to>
                                        <p:strVal val="hidden"/>
                                      </p:to>
                                    </p:set>
                                  </p:childTnLst>
                                </p:cTn>
                              </p:par>
                              <p:par>
                                <p:cTn id="406" presetID="10" presetClass="entr" presetSubtype="0" fill="hold" grpId="6" nodeType="withEffect">
                                  <p:stCondLst>
                                    <p:cond delay="0"/>
                                  </p:stCondLst>
                                  <p:childTnLst>
                                    <p:set>
                                      <p:cBhvr>
                                        <p:cTn id="407" dur="1" fill="hold">
                                          <p:stCondLst>
                                            <p:cond delay="0"/>
                                          </p:stCondLst>
                                        </p:cTn>
                                        <p:tgtEl>
                                          <p:spTgt spid="22"/>
                                        </p:tgtEl>
                                        <p:attrNameLst>
                                          <p:attrName>style.visibility</p:attrName>
                                        </p:attrNameLst>
                                      </p:cBhvr>
                                      <p:to>
                                        <p:strVal val="visible"/>
                                      </p:to>
                                    </p:set>
                                    <p:animEffect transition="in" filter="fade">
                                      <p:cBhvr>
                                        <p:cTn id="408" dur="500"/>
                                        <p:tgtEl>
                                          <p:spTgt spid="22"/>
                                        </p:tgtEl>
                                      </p:cBhvr>
                                    </p:animEffect>
                                  </p:childTnLst>
                                </p:cTn>
                              </p:par>
                            </p:childTnLst>
                          </p:cTn>
                        </p:par>
                      </p:childTnLst>
                    </p:cTn>
                  </p:par>
                </p:childTnLst>
              </p:cTn>
              <p:nextCondLst>
                <p:cond evt="onClick" delay="0">
                  <p:tgtEl>
                    <p:spTgt spid="61"/>
                  </p:tgtEl>
                </p:cond>
              </p:nextCondLst>
            </p:seq>
            <p:seq concurrent="1" nextAc="seek">
              <p:cTn id="409" restart="whenNotActive" fill="hold" evtFilter="cancelBubble" nodeType="interactiveSeq">
                <p:stCondLst>
                  <p:cond evt="onClick" delay="0">
                    <p:tgtEl>
                      <p:spTgt spid="56"/>
                    </p:tgtEl>
                  </p:cond>
                </p:stCondLst>
                <p:endSync evt="end" delay="0">
                  <p:rtn val="all"/>
                </p:endSync>
                <p:childTnLst>
                  <p:par>
                    <p:cTn id="410" fill="hold">
                      <p:stCondLst>
                        <p:cond delay="0"/>
                      </p:stCondLst>
                      <p:childTnLst>
                        <p:par>
                          <p:cTn id="411" fill="hold">
                            <p:stCondLst>
                              <p:cond delay="0"/>
                            </p:stCondLst>
                            <p:childTnLst>
                              <p:par>
                                <p:cTn id="412" presetID="1" presetClass="exit" presetSubtype="0" fill="hold" grpId="1" nodeType="clickEffect">
                                  <p:stCondLst>
                                    <p:cond delay="0"/>
                                  </p:stCondLst>
                                  <p:childTnLst>
                                    <p:set>
                                      <p:cBhvr>
                                        <p:cTn id="413" dur="1" fill="hold">
                                          <p:stCondLst>
                                            <p:cond delay="0"/>
                                          </p:stCondLst>
                                        </p:cTn>
                                        <p:tgtEl>
                                          <p:spTgt spid="56"/>
                                        </p:tgtEl>
                                        <p:attrNameLst>
                                          <p:attrName>style.visibility</p:attrName>
                                        </p:attrNameLst>
                                      </p:cBhvr>
                                      <p:to>
                                        <p:strVal val="hidden"/>
                                      </p:to>
                                    </p:set>
                                  </p:childTnLst>
                                </p:cTn>
                              </p:par>
                              <p:par>
                                <p:cTn id="414" presetID="1" presetClass="exit" presetSubtype="0" fill="hold" grpId="1" nodeType="withEffect">
                                  <p:stCondLst>
                                    <p:cond delay="0"/>
                                  </p:stCondLst>
                                  <p:childTnLst>
                                    <p:set>
                                      <p:cBhvr>
                                        <p:cTn id="415" dur="1" fill="hold">
                                          <p:stCondLst>
                                            <p:cond delay="0"/>
                                          </p:stCondLst>
                                        </p:cTn>
                                        <p:tgtEl>
                                          <p:spTgt spid="21"/>
                                        </p:tgtEl>
                                        <p:attrNameLst>
                                          <p:attrName>style.visibility</p:attrName>
                                        </p:attrNameLst>
                                      </p:cBhvr>
                                      <p:to>
                                        <p:strVal val="hidden"/>
                                      </p:to>
                                    </p:set>
                                  </p:childTnLst>
                                </p:cTn>
                              </p:par>
                              <p:par>
                                <p:cTn id="416" presetID="10" presetClass="entr" presetSubtype="0" fill="hold" grpId="7" nodeType="withEffect">
                                  <p:stCondLst>
                                    <p:cond delay="0"/>
                                  </p:stCondLst>
                                  <p:childTnLst>
                                    <p:set>
                                      <p:cBhvr>
                                        <p:cTn id="417" dur="1" fill="hold">
                                          <p:stCondLst>
                                            <p:cond delay="0"/>
                                          </p:stCondLst>
                                        </p:cTn>
                                        <p:tgtEl>
                                          <p:spTgt spid="22"/>
                                        </p:tgtEl>
                                        <p:attrNameLst>
                                          <p:attrName>style.visibility</p:attrName>
                                        </p:attrNameLst>
                                      </p:cBhvr>
                                      <p:to>
                                        <p:strVal val="visible"/>
                                      </p:to>
                                    </p:set>
                                    <p:animEffect transition="in" filter="fade">
                                      <p:cBhvr>
                                        <p:cTn id="418" dur="500"/>
                                        <p:tgtEl>
                                          <p:spTgt spid="22"/>
                                        </p:tgtEl>
                                      </p:cBhvr>
                                    </p:animEffect>
                                  </p:childTnLst>
                                </p:cTn>
                              </p:par>
                            </p:childTnLst>
                          </p:cTn>
                        </p:par>
                      </p:childTnLst>
                    </p:cTn>
                  </p:par>
                </p:childTnLst>
              </p:cTn>
              <p:nextCondLst>
                <p:cond evt="onClick" delay="0">
                  <p:tgtEl>
                    <p:spTgt spid="56"/>
                  </p:tgtEl>
                </p:cond>
              </p:nextCondLst>
            </p:seq>
            <p:seq concurrent="1" nextAc="seek">
              <p:cTn id="419" restart="whenNotActive" fill="hold" evtFilter="cancelBubble" nodeType="interactiveSeq">
                <p:stCondLst>
                  <p:cond evt="onClick" delay="0">
                    <p:tgtEl>
                      <p:spTgt spid="57"/>
                    </p:tgtEl>
                  </p:cond>
                </p:stCondLst>
                <p:endSync evt="end" delay="0">
                  <p:rtn val="all"/>
                </p:endSync>
                <p:childTnLst>
                  <p:par>
                    <p:cTn id="420" fill="hold">
                      <p:stCondLst>
                        <p:cond delay="0"/>
                      </p:stCondLst>
                      <p:childTnLst>
                        <p:par>
                          <p:cTn id="421" fill="hold">
                            <p:stCondLst>
                              <p:cond delay="0"/>
                            </p:stCondLst>
                            <p:childTnLst>
                              <p:par>
                                <p:cTn id="422" presetID="1" presetClass="exit" presetSubtype="0" fill="hold" grpId="1" nodeType="clickEffect">
                                  <p:stCondLst>
                                    <p:cond delay="0"/>
                                  </p:stCondLst>
                                  <p:childTnLst>
                                    <p:set>
                                      <p:cBhvr>
                                        <p:cTn id="423" dur="1" fill="hold">
                                          <p:stCondLst>
                                            <p:cond delay="0"/>
                                          </p:stCondLst>
                                        </p:cTn>
                                        <p:tgtEl>
                                          <p:spTgt spid="57"/>
                                        </p:tgtEl>
                                        <p:attrNameLst>
                                          <p:attrName>style.visibility</p:attrName>
                                        </p:attrNameLst>
                                      </p:cBhvr>
                                      <p:to>
                                        <p:strVal val="hidden"/>
                                      </p:to>
                                    </p:set>
                                  </p:childTnLst>
                                </p:cTn>
                              </p:par>
                              <p:par>
                                <p:cTn id="424" presetID="1" presetClass="exit" presetSubtype="0" fill="hold" grpId="5" nodeType="withEffect">
                                  <p:stCondLst>
                                    <p:cond delay="0"/>
                                  </p:stCondLst>
                                  <p:childTnLst>
                                    <p:set>
                                      <p:cBhvr>
                                        <p:cTn id="425" dur="1" fill="hold">
                                          <p:stCondLst>
                                            <p:cond delay="0"/>
                                          </p:stCondLst>
                                        </p:cTn>
                                        <p:tgtEl>
                                          <p:spTgt spid="14"/>
                                        </p:tgtEl>
                                        <p:attrNameLst>
                                          <p:attrName>style.visibility</p:attrName>
                                        </p:attrNameLst>
                                      </p:cBhvr>
                                      <p:to>
                                        <p:strVal val="hidden"/>
                                      </p:to>
                                    </p:set>
                                  </p:childTnLst>
                                </p:cTn>
                              </p:par>
                              <p:par>
                                <p:cTn id="426" presetID="10" presetClass="entr" presetSubtype="0" fill="hold" grpId="8" nodeType="withEffect">
                                  <p:stCondLst>
                                    <p:cond delay="0"/>
                                  </p:stCondLst>
                                  <p:childTnLst>
                                    <p:set>
                                      <p:cBhvr>
                                        <p:cTn id="427" dur="1" fill="hold">
                                          <p:stCondLst>
                                            <p:cond delay="0"/>
                                          </p:stCondLst>
                                        </p:cTn>
                                        <p:tgtEl>
                                          <p:spTgt spid="22"/>
                                        </p:tgtEl>
                                        <p:attrNameLst>
                                          <p:attrName>style.visibility</p:attrName>
                                        </p:attrNameLst>
                                      </p:cBhvr>
                                      <p:to>
                                        <p:strVal val="visible"/>
                                      </p:to>
                                    </p:set>
                                    <p:animEffect transition="in" filter="fade">
                                      <p:cBhvr>
                                        <p:cTn id="428" dur="500"/>
                                        <p:tgtEl>
                                          <p:spTgt spid="22"/>
                                        </p:tgtEl>
                                      </p:cBhvr>
                                    </p:animEffect>
                                  </p:childTnLst>
                                </p:cTn>
                              </p:par>
                            </p:childTnLst>
                          </p:cTn>
                        </p:par>
                      </p:childTnLst>
                    </p:cTn>
                  </p:par>
                </p:childTnLst>
              </p:cTn>
              <p:nextCondLst>
                <p:cond evt="onClick" delay="0">
                  <p:tgtEl>
                    <p:spTgt spid="57"/>
                  </p:tgtEl>
                </p:cond>
              </p:nextCondLst>
            </p:seq>
            <p:seq concurrent="1" nextAc="seek">
              <p:cTn id="429" restart="whenNotActive" fill="hold" evtFilter="cancelBubble" nodeType="interactiveSeq">
                <p:stCondLst>
                  <p:cond evt="onClick" delay="0">
                    <p:tgtEl>
                      <p:spTgt spid="58"/>
                    </p:tgtEl>
                  </p:cond>
                </p:stCondLst>
                <p:endSync evt="end" delay="0">
                  <p:rtn val="all"/>
                </p:endSync>
                <p:childTnLst>
                  <p:par>
                    <p:cTn id="430" fill="hold">
                      <p:stCondLst>
                        <p:cond delay="0"/>
                      </p:stCondLst>
                      <p:childTnLst>
                        <p:par>
                          <p:cTn id="431" fill="hold">
                            <p:stCondLst>
                              <p:cond delay="0"/>
                            </p:stCondLst>
                            <p:childTnLst>
                              <p:par>
                                <p:cTn id="432" presetID="1" presetClass="exit" presetSubtype="0" fill="hold" grpId="0" nodeType="clickEffect">
                                  <p:stCondLst>
                                    <p:cond delay="0"/>
                                  </p:stCondLst>
                                  <p:childTnLst>
                                    <p:set>
                                      <p:cBhvr>
                                        <p:cTn id="433" dur="1" fill="hold">
                                          <p:stCondLst>
                                            <p:cond delay="0"/>
                                          </p:stCondLst>
                                        </p:cTn>
                                        <p:tgtEl>
                                          <p:spTgt spid="58"/>
                                        </p:tgtEl>
                                        <p:attrNameLst>
                                          <p:attrName>style.visibility</p:attrName>
                                        </p:attrNameLst>
                                      </p:cBhvr>
                                      <p:to>
                                        <p:strVal val="hidden"/>
                                      </p:to>
                                    </p:set>
                                  </p:childTnLst>
                                </p:cTn>
                              </p:par>
                              <p:par>
                                <p:cTn id="434" presetID="1" presetClass="exit" presetSubtype="0" fill="hold" grpId="3" nodeType="withEffect">
                                  <p:stCondLst>
                                    <p:cond delay="0"/>
                                  </p:stCondLst>
                                  <p:childTnLst>
                                    <p:set>
                                      <p:cBhvr>
                                        <p:cTn id="435" dur="1" fill="hold">
                                          <p:stCondLst>
                                            <p:cond delay="0"/>
                                          </p:stCondLst>
                                        </p:cTn>
                                        <p:tgtEl>
                                          <p:spTgt spid="14"/>
                                        </p:tgtEl>
                                        <p:attrNameLst>
                                          <p:attrName>style.visibility</p:attrName>
                                        </p:attrNameLst>
                                      </p:cBhvr>
                                      <p:to>
                                        <p:strVal val="hidden"/>
                                      </p:to>
                                    </p:set>
                                  </p:childTnLst>
                                </p:cTn>
                              </p:par>
                              <p:par>
                                <p:cTn id="436" presetID="10" presetClass="entr" presetSubtype="0" fill="hold" grpId="9" nodeType="withEffect">
                                  <p:stCondLst>
                                    <p:cond delay="0"/>
                                  </p:stCondLst>
                                  <p:childTnLst>
                                    <p:set>
                                      <p:cBhvr>
                                        <p:cTn id="437" dur="1" fill="hold">
                                          <p:stCondLst>
                                            <p:cond delay="0"/>
                                          </p:stCondLst>
                                        </p:cTn>
                                        <p:tgtEl>
                                          <p:spTgt spid="22"/>
                                        </p:tgtEl>
                                        <p:attrNameLst>
                                          <p:attrName>style.visibility</p:attrName>
                                        </p:attrNameLst>
                                      </p:cBhvr>
                                      <p:to>
                                        <p:strVal val="visible"/>
                                      </p:to>
                                    </p:set>
                                    <p:animEffect transition="in" filter="fade">
                                      <p:cBhvr>
                                        <p:cTn id="438" dur="500"/>
                                        <p:tgtEl>
                                          <p:spTgt spid="22"/>
                                        </p:tgtEl>
                                      </p:cBhvr>
                                    </p:animEffect>
                                  </p:childTnLst>
                                </p:cTn>
                              </p:par>
                            </p:childTnLst>
                          </p:cTn>
                        </p:par>
                      </p:childTnLst>
                    </p:cTn>
                  </p:par>
                </p:childTnLst>
              </p:cTn>
              <p:nextCondLst>
                <p:cond evt="onClick" delay="0">
                  <p:tgtEl>
                    <p:spTgt spid="58"/>
                  </p:tgtEl>
                </p:cond>
              </p:nextCondLst>
            </p:seq>
            <p:seq concurrent="1" nextAc="seek">
              <p:cTn id="439" restart="whenNotActive" fill="hold" evtFilter="cancelBubble" nodeType="interactiveSeq">
                <p:stCondLst>
                  <p:cond evt="onClick" delay="0">
                    <p:tgtEl>
                      <p:spTgt spid="59"/>
                    </p:tgtEl>
                  </p:cond>
                </p:stCondLst>
                <p:endSync evt="end" delay="0">
                  <p:rtn val="all"/>
                </p:endSync>
                <p:childTnLst>
                  <p:par>
                    <p:cTn id="440" fill="hold">
                      <p:stCondLst>
                        <p:cond delay="0"/>
                      </p:stCondLst>
                      <p:childTnLst>
                        <p:par>
                          <p:cTn id="441" fill="hold">
                            <p:stCondLst>
                              <p:cond delay="0"/>
                            </p:stCondLst>
                            <p:childTnLst>
                              <p:par>
                                <p:cTn id="442" presetID="1" presetClass="exit" presetSubtype="0" fill="hold" grpId="1" nodeType="clickEffect">
                                  <p:stCondLst>
                                    <p:cond delay="0"/>
                                  </p:stCondLst>
                                  <p:childTnLst>
                                    <p:set>
                                      <p:cBhvr>
                                        <p:cTn id="443" dur="1" fill="hold">
                                          <p:stCondLst>
                                            <p:cond delay="0"/>
                                          </p:stCondLst>
                                        </p:cTn>
                                        <p:tgtEl>
                                          <p:spTgt spid="59"/>
                                        </p:tgtEl>
                                        <p:attrNameLst>
                                          <p:attrName>style.visibility</p:attrName>
                                        </p:attrNameLst>
                                      </p:cBhvr>
                                      <p:to>
                                        <p:strVal val="hidden"/>
                                      </p:to>
                                    </p:set>
                                  </p:childTnLst>
                                </p:cTn>
                              </p:par>
                              <p:par>
                                <p:cTn id="444" presetID="10" presetClass="entr" presetSubtype="0" fill="hold" grpId="10" nodeType="withEffect">
                                  <p:stCondLst>
                                    <p:cond delay="0"/>
                                  </p:stCondLst>
                                  <p:childTnLst>
                                    <p:set>
                                      <p:cBhvr>
                                        <p:cTn id="445" dur="1" fill="hold">
                                          <p:stCondLst>
                                            <p:cond delay="0"/>
                                          </p:stCondLst>
                                        </p:cTn>
                                        <p:tgtEl>
                                          <p:spTgt spid="22"/>
                                        </p:tgtEl>
                                        <p:attrNameLst>
                                          <p:attrName>style.visibility</p:attrName>
                                        </p:attrNameLst>
                                      </p:cBhvr>
                                      <p:to>
                                        <p:strVal val="visible"/>
                                      </p:to>
                                    </p:set>
                                    <p:animEffect transition="in" filter="fade">
                                      <p:cBhvr>
                                        <p:cTn id="446" dur="500"/>
                                        <p:tgtEl>
                                          <p:spTgt spid="22"/>
                                        </p:tgtEl>
                                      </p:cBhvr>
                                    </p:animEffect>
                                  </p:childTnLst>
                                </p:cTn>
                              </p:par>
                            </p:childTnLst>
                          </p:cTn>
                        </p:par>
                      </p:childTnLst>
                    </p:cTn>
                  </p:par>
                </p:childTnLst>
              </p:cTn>
              <p:nextCondLst>
                <p:cond evt="onClick" delay="0">
                  <p:tgtEl>
                    <p:spTgt spid="59"/>
                  </p:tgtEl>
                </p:cond>
              </p:nextCondLst>
            </p:seq>
            <p:seq concurrent="1" nextAc="seek">
              <p:cTn id="447" restart="whenNotActive" fill="hold" evtFilter="cancelBubble" nodeType="interactiveSeq">
                <p:stCondLst>
                  <p:cond evt="onClick" delay="0">
                    <p:tgtEl>
                      <p:spTgt spid="60"/>
                    </p:tgtEl>
                  </p:cond>
                </p:stCondLst>
                <p:endSync evt="end" delay="0">
                  <p:rtn val="all"/>
                </p:endSync>
                <p:childTnLst>
                  <p:par>
                    <p:cTn id="448" fill="hold">
                      <p:stCondLst>
                        <p:cond delay="0"/>
                      </p:stCondLst>
                      <p:childTnLst>
                        <p:par>
                          <p:cTn id="449" fill="hold">
                            <p:stCondLst>
                              <p:cond delay="0"/>
                            </p:stCondLst>
                            <p:childTnLst>
                              <p:par>
                                <p:cTn id="450" presetID="1" presetClass="exit" presetSubtype="0" fill="hold" grpId="1" nodeType="clickEffect">
                                  <p:stCondLst>
                                    <p:cond delay="0"/>
                                  </p:stCondLst>
                                  <p:childTnLst>
                                    <p:set>
                                      <p:cBhvr>
                                        <p:cTn id="451" dur="1" fill="hold">
                                          <p:stCondLst>
                                            <p:cond delay="0"/>
                                          </p:stCondLst>
                                        </p:cTn>
                                        <p:tgtEl>
                                          <p:spTgt spid="60"/>
                                        </p:tgtEl>
                                        <p:attrNameLst>
                                          <p:attrName>style.visibility</p:attrName>
                                        </p:attrNameLst>
                                      </p:cBhvr>
                                      <p:to>
                                        <p:strVal val="hidden"/>
                                      </p:to>
                                    </p:set>
                                  </p:childTnLst>
                                </p:cTn>
                              </p:par>
                              <p:par>
                                <p:cTn id="452" presetID="10" presetClass="entr" presetSubtype="0" fill="hold" grpId="11" nodeType="withEffect">
                                  <p:stCondLst>
                                    <p:cond delay="0"/>
                                  </p:stCondLst>
                                  <p:childTnLst>
                                    <p:set>
                                      <p:cBhvr>
                                        <p:cTn id="453" dur="1" fill="hold">
                                          <p:stCondLst>
                                            <p:cond delay="0"/>
                                          </p:stCondLst>
                                        </p:cTn>
                                        <p:tgtEl>
                                          <p:spTgt spid="22"/>
                                        </p:tgtEl>
                                        <p:attrNameLst>
                                          <p:attrName>style.visibility</p:attrName>
                                        </p:attrNameLst>
                                      </p:cBhvr>
                                      <p:to>
                                        <p:strVal val="visible"/>
                                      </p:to>
                                    </p:set>
                                    <p:animEffect transition="in" filter="fade">
                                      <p:cBhvr>
                                        <p:cTn id="454" dur="500"/>
                                        <p:tgtEl>
                                          <p:spTgt spid="22"/>
                                        </p:tgtEl>
                                      </p:cBhvr>
                                    </p:animEffect>
                                  </p:childTnLst>
                                </p:cTn>
                              </p:par>
                            </p:childTnLst>
                          </p:cTn>
                        </p:par>
                      </p:childTnLst>
                    </p:cTn>
                  </p:par>
                </p:childTnLst>
              </p:cTn>
              <p:nextCondLst>
                <p:cond evt="onClick" delay="0">
                  <p:tgtEl>
                    <p:spTgt spid="60"/>
                  </p:tgtEl>
                </p:cond>
              </p:nextCondLst>
            </p:seq>
            <p:seq concurrent="1" nextAc="seek">
              <p:cTn id="455" restart="whenNotActive" fill="hold" evtFilter="cancelBubble" nodeType="interactiveSeq">
                <p:stCondLst>
                  <p:cond evt="onClick" delay="0">
                    <p:tgtEl>
                      <p:spTgt spid="67"/>
                    </p:tgtEl>
                  </p:cond>
                </p:stCondLst>
                <p:endSync evt="end" delay="0">
                  <p:rtn val="all"/>
                </p:endSync>
                <p:childTnLst>
                  <p:par>
                    <p:cTn id="456" fill="hold">
                      <p:stCondLst>
                        <p:cond delay="0"/>
                      </p:stCondLst>
                      <p:childTnLst>
                        <p:par>
                          <p:cTn id="457" fill="hold">
                            <p:stCondLst>
                              <p:cond delay="0"/>
                            </p:stCondLst>
                            <p:childTnLst>
                              <p:par>
                                <p:cTn id="458" presetID="1" presetClass="entr" presetSubtype="0" fill="hold" grpId="0" nodeType="clickEffect">
                                  <p:stCondLst>
                                    <p:cond delay="0"/>
                                  </p:stCondLst>
                                  <p:childTnLst>
                                    <p:set>
                                      <p:cBhvr>
                                        <p:cTn id="459" dur="1" fill="hold">
                                          <p:stCondLst>
                                            <p:cond delay="0"/>
                                          </p:stCondLst>
                                        </p:cTn>
                                        <p:tgtEl>
                                          <p:spTgt spid="73"/>
                                        </p:tgtEl>
                                        <p:attrNameLst>
                                          <p:attrName>style.visibility</p:attrName>
                                        </p:attrNameLst>
                                      </p:cBhvr>
                                      <p:to>
                                        <p:strVal val="visible"/>
                                      </p:to>
                                    </p:set>
                                  </p:childTnLst>
                                </p:cTn>
                              </p:par>
                              <p:par>
                                <p:cTn id="460" presetID="1" presetClass="entr" presetSubtype="0" fill="hold" grpId="0" nodeType="withEffect">
                                  <p:stCondLst>
                                    <p:cond delay="0"/>
                                  </p:stCondLst>
                                  <p:childTnLst>
                                    <p:set>
                                      <p:cBhvr>
                                        <p:cTn id="461" dur="1" fill="hold">
                                          <p:stCondLst>
                                            <p:cond delay="0"/>
                                          </p:stCondLst>
                                        </p:cTn>
                                        <p:tgtEl>
                                          <p:spTgt spid="82"/>
                                        </p:tgtEl>
                                        <p:attrNameLst>
                                          <p:attrName>style.visibility</p:attrName>
                                        </p:attrNameLst>
                                      </p:cBhvr>
                                      <p:to>
                                        <p:strVal val="visible"/>
                                      </p:to>
                                    </p:set>
                                  </p:childTnLst>
                                </p:cTn>
                              </p:par>
                              <p:par>
                                <p:cTn id="462" presetID="10" presetClass="exit" presetSubtype="0" fill="hold" grpId="5" nodeType="withEffect">
                                  <p:stCondLst>
                                    <p:cond delay="0"/>
                                  </p:stCondLst>
                                  <p:childTnLst>
                                    <p:animEffect transition="out" filter="fade">
                                      <p:cBhvr>
                                        <p:cTn id="463" dur="500"/>
                                        <p:tgtEl>
                                          <p:spTgt spid="89"/>
                                        </p:tgtEl>
                                      </p:cBhvr>
                                    </p:animEffect>
                                    <p:set>
                                      <p:cBhvr>
                                        <p:cTn id="46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7"/>
                  </p:tgtEl>
                </p:cond>
              </p:nextCondLst>
            </p:seq>
            <p:seq concurrent="1" nextAc="seek">
              <p:cTn id="465" restart="whenNotActive" fill="hold" evtFilter="cancelBubble" nodeType="interactiveSeq">
                <p:stCondLst>
                  <p:cond evt="onClick" delay="0">
                    <p:tgtEl>
                      <p:spTgt spid="68"/>
                    </p:tgtEl>
                  </p:cond>
                </p:stCondLst>
                <p:endSync evt="end" delay="0">
                  <p:rtn val="all"/>
                </p:endSync>
                <p:childTnLst>
                  <p:par>
                    <p:cTn id="466" fill="hold">
                      <p:stCondLst>
                        <p:cond delay="0"/>
                      </p:stCondLst>
                      <p:childTnLst>
                        <p:par>
                          <p:cTn id="467" fill="hold">
                            <p:stCondLst>
                              <p:cond delay="0"/>
                            </p:stCondLst>
                            <p:childTnLst>
                              <p:par>
                                <p:cTn id="468" presetID="1" presetClass="entr" presetSubtype="0" fill="hold" grpId="0" nodeType="clickEffect">
                                  <p:stCondLst>
                                    <p:cond delay="0"/>
                                  </p:stCondLst>
                                  <p:childTnLst>
                                    <p:set>
                                      <p:cBhvr>
                                        <p:cTn id="469" dur="1" fill="hold">
                                          <p:stCondLst>
                                            <p:cond delay="0"/>
                                          </p:stCondLst>
                                        </p:cTn>
                                        <p:tgtEl>
                                          <p:spTgt spid="74"/>
                                        </p:tgtEl>
                                        <p:attrNameLst>
                                          <p:attrName>style.visibility</p:attrName>
                                        </p:attrNameLst>
                                      </p:cBhvr>
                                      <p:to>
                                        <p:strVal val="visible"/>
                                      </p:to>
                                    </p:set>
                                  </p:childTnLst>
                                </p:cTn>
                              </p:par>
                              <p:par>
                                <p:cTn id="470" presetID="1" presetClass="entr" presetSubtype="0" fill="hold" grpId="2" nodeType="withEffect">
                                  <p:stCondLst>
                                    <p:cond delay="0"/>
                                  </p:stCondLst>
                                  <p:childTnLst>
                                    <p:set>
                                      <p:cBhvr>
                                        <p:cTn id="471" dur="1" fill="hold">
                                          <p:stCondLst>
                                            <p:cond delay="0"/>
                                          </p:stCondLst>
                                        </p:cTn>
                                        <p:tgtEl>
                                          <p:spTgt spid="82"/>
                                        </p:tgtEl>
                                        <p:attrNameLst>
                                          <p:attrName>style.visibility</p:attrName>
                                        </p:attrNameLst>
                                      </p:cBhvr>
                                      <p:to>
                                        <p:strVal val="visible"/>
                                      </p:to>
                                    </p:set>
                                  </p:childTnLst>
                                </p:cTn>
                              </p:par>
                              <p:par>
                                <p:cTn id="472" presetID="10" presetClass="exit" presetSubtype="0" fill="hold" grpId="4" nodeType="withEffect">
                                  <p:stCondLst>
                                    <p:cond delay="0"/>
                                  </p:stCondLst>
                                  <p:childTnLst>
                                    <p:animEffect transition="out" filter="fade">
                                      <p:cBhvr>
                                        <p:cTn id="473" dur="500"/>
                                        <p:tgtEl>
                                          <p:spTgt spid="89"/>
                                        </p:tgtEl>
                                      </p:cBhvr>
                                    </p:animEffect>
                                    <p:set>
                                      <p:cBhvr>
                                        <p:cTn id="47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8"/>
                  </p:tgtEl>
                </p:cond>
              </p:nextCondLst>
            </p:seq>
            <p:seq concurrent="1" nextAc="seek">
              <p:cTn id="475" restart="whenNotActive" fill="hold" evtFilter="cancelBubble" nodeType="interactiveSeq">
                <p:stCondLst>
                  <p:cond evt="onClick" delay="0">
                    <p:tgtEl>
                      <p:spTgt spid="69"/>
                    </p:tgtEl>
                  </p:cond>
                </p:stCondLst>
                <p:endSync evt="end" delay="0">
                  <p:rtn val="all"/>
                </p:endSync>
                <p:childTnLst>
                  <p:par>
                    <p:cTn id="476" fill="hold">
                      <p:stCondLst>
                        <p:cond delay="0"/>
                      </p:stCondLst>
                      <p:childTnLst>
                        <p:par>
                          <p:cTn id="477" fill="hold">
                            <p:stCondLst>
                              <p:cond delay="0"/>
                            </p:stCondLst>
                            <p:childTnLst>
                              <p:par>
                                <p:cTn id="478" presetID="1" presetClass="entr" presetSubtype="0" fill="hold" grpId="1" nodeType="clickEffect">
                                  <p:stCondLst>
                                    <p:cond delay="0"/>
                                  </p:stCondLst>
                                  <p:childTnLst>
                                    <p:set>
                                      <p:cBhvr>
                                        <p:cTn id="479" dur="1" fill="hold">
                                          <p:stCondLst>
                                            <p:cond delay="0"/>
                                          </p:stCondLst>
                                        </p:cTn>
                                        <p:tgtEl>
                                          <p:spTgt spid="75"/>
                                        </p:tgtEl>
                                        <p:attrNameLst>
                                          <p:attrName>style.visibility</p:attrName>
                                        </p:attrNameLst>
                                      </p:cBhvr>
                                      <p:to>
                                        <p:strVal val="visible"/>
                                      </p:to>
                                    </p:set>
                                  </p:childTnLst>
                                </p:cTn>
                              </p:par>
                              <p:par>
                                <p:cTn id="480" presetID="1" presetClass="entr" presetSubtype="0" fill="hold" grpId="1" nodeType="withEffect">
                                  <p:stCondLst>
                                    <p:cond delay="0"/>
                                  </p:stCondLst>
                                  <p:childTnLst>
                                    <p:set>
                                      <p:cBhvr>
                                        <p:cTn id="481" dur="1" fill="hold">
                                          <p:stCondLst>
                                            <p:cond delay="0"/>
                                          </p:stCondLst>
                                        </p:cTn>
                                        <p:tgtEl>
                                          <p:spTgt spid="82"/>
                                        </p:tgtEl>
                                        <p:attrNameLst>
                                          <p:attrName>style.visibility</p:attrName>
                                        </p:attrNameLst>
                                      </p:cBhvr>
                                      <p:to>
                                        <p:strVal val="visible"/>
                                      </p:to>
                                    </p:set>
                                  </p:childTnLst>
                                </p:cTn>
                              </p:par>
                              <p:par>
                                <p:cTn id="482" presetID="10" presetClass="exit" presetSubtype="0" fill="hold" grpId="3" nodeType="withEffect">
                                  <p:stCondLst>
                                    <p:cond delay="0"/>
                                  </p:stCondLst>
                                  <p:childTnLst>
                                    <p:animEffect transition="out" filter="fade">
                                      <p:cBhvr>
                                        <p:cTn id="483" dur="500"/>
                                        <p:tgtEl>
                                          <p:spTgt spid="89"/>
                                        </p:tgtEl>
                                      </p:cBhvr>
                                    </p:animEffect>
                                    <p:set>
                                      <p:cBhvr>
                                        <p:cTn id="48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9"/>
                  </p:tgtEl>
                </p:cond>
              </p:nextCondLst>
            </p:seq>
            <p:seq concurrent="1" nextAc="seek">
              <p:cTn id="485" restart="whenNotActive" fill="hold" evtFilter="cancelBubble" nodeType="interactiveSeq">
                <p:stCondLst>
                  <p:cond evt="onClick" delay="0">
                    <p:tgtEl>
                      <p:spTgt spid="71"/>
                    </p:tgtEl>
                  </p:cond>
                </p:stCondLst>
                <p:endSync evt="end" delay="0">
                  <p:rtn val="all"/>
                </p:endSync>
                <p:childTnLst>
                  <p:par>
                    <p:cTn id="486" fill="hold">
                      <p:stCondLst>
                        <p:cond delay="0"/>
                      </p:stCondLst>
                      <p:childTnLst>
                        <p:par>
                          <p:cTn id="487" fill="hold">
                            <p:stCondLst>
                              <p:cond delay="0"/>
                            </p:stCondLst>
                            <p:childTnLst>
                              <p:par>
                                <p:cTn id="488" presetID="1" presetClass="entr" presetSubtype="0" fill="hold" grpId="0" nodeType="clickEffect">
                                  <p:stCondLst>
                                    <p:cond delay="0"/>
                                  </p:stCondLst>
                                  <p:childTnLst>
                                    <p:set>
                                      <p:cBhvr>
                                        <p:cTn id="489" dur="1" fill="hold">
                                          <p:stCondLst>
                                            <p:cond delay="0"/>
                                          </p:stCondLst>
                                        </p:cTn>
                                        <p:tgtEl>
                                          <p:spTgt spid="77"/>
                                        </p:tgtEl>
                                        <p:attrNameLst>
                                          <p:attrName>style.visibility</p:attrName>
                                        </p:attrNameLst>
                                      </p:cBhvr>
                                      <p:to>
                                        <p:strVal val="visible"/>
                                      </p:to>
                                    </p:set>
                                  </p:childTnLst>
                                </p:cTn>
                              </p:par>
                              <p:par>
                                <p:cTn id="490" presetID="10" presetClass="exit" presetSubtype="0" fill="hold" grpId="2" nodeType="withEffect">
                                  <p:stCondLst>
                                    <p:cond delay="0"/>
                                  </p:stCondLst>
                                  <p:childTnLst>
                                    <p:animEffect transition="out" filter="fade">
                                      <p:cBhvr>
                                        <p:cTn id="491" dur="500"/>
                                        <p:tgtEl>
                                          <p:spTgt spid="89"/>
                                        </p:tgtEl>
                                      </p:cBhvr>
                                    </p:animEffect>
                                    <p:set>
                                      <p:cBhvr>
                                        <p:cTn id="492"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1"/>
                  </p:tgtEl>
                </p:cond>
              </p:nextCondLst>
            </p:seq>
            <p:seq concurrent="1" nextAc="seek">
              <p:cTn id="493" restart="whenNotActive" fill="hold" evtFilter="cancelBubble" nodeType="interactiveSeq">
                <p:stCondLst>
                  <p:cond evt="onClick" delay="0">
                    <p:tgtEl>
                      <p:spTgt spid="72"/>
                    </p:tgtEl>
                  </p:cond>
                </p:stCondLst>
                <p:endSync evt="end" delay="0">
                  <p:rtn val="all"/>
                </p:endSync>
                <p:childTnLst>
                  <p:par>
                    <p:cTn id="494" fill="hold">
                      <p:stCondLst>
                        <p:cond delay="0"/>
                      </p:stCondLst>
                      <p:childTnLst>
                        <p:par>
                          <p:cTn id="495" fill="hold">
                            <p:stCondLst>
                              <p:cond delay="0"/>
                            </p:stCondLst>
                            <p:childTnLst>
                              <p:par>
                                <p:cTn id="496" presetID="1" presetClass="entr" presetSubtype="0" fill="hold" grpId="0" nodeType="clickEffect">
                                  <p:stCondLst>
                                    <p:cond delay="0"/>
                                  </p:stCondLst>
                                  <p:childTnLst>
                                    <p:set>
                                      <p:cBhvr>
                                        <p:cTn id="497" dur="1" fill="hold">
                                          <p:stCondLst>
                                            <p:cond delay="0"/>
                                          </p:stCondLst>
                                        </p:cTn>
                                        <p:tgtEl>
                                          <p:spTgt spid="78"/>
                                        </p:tgtEl>
                                        <p:attrNameLst>
                                          <p:attrName>style.visibility</p:attrName>
                                        </p:attrNameLst>
                                      </p:cBhvr>
                                      <p:to>
                                        <p:strVal val="visible"/>
                                      </p:to>
                                    </p:set>
                                  </p:childTnLst>
                                </p:cTn>
                              </p:par>
                              <p:par>
                                <p:cTn id="498" presetID="1" presetClass="entr" presetSubtype="0" fill="hold" grpId="0" nodeType="withEffect">
                                  <p:stCondLst>
                                    <p:cond delay="0"/>
                                  </p:stCondLst>
                                  <p:childTnLst>
                                    <p:set>
                                      <p:cBhvr>
                                        <p:cTn id="499" dur="1" fill="hold">
                                          <p:stCondLst>
                                            <p:cond delay="0"/>
                                          </p:stCondLst>
                                        </p:cTn>
                                        <p:tgtEl>
                                          <p:spTgt spid="84"/>
                                        </p:tgtEl>
                                        <p:attrNameLst>
                                          <p:attrName>style.visibility</p:attrName>
                                        </p:attrNameLst>
                                      </p:cBhvr>
                                      <p:to>
                                        <p:strVal val="visible"/>
                                      </p:to>
                                    </p:set>
                                  </p:childTnLst>
                                </p:cTn>
                              </p:par>
                              <p:par>
                                <p:cTn id="500" presetID="10" presetClass="exit" presetSubtype="0" fill="hold" grpId="1" nodeType="withEffect">
                                  <p:stCondLst>
                                    <p:cond delay="0"/>
                                  </p:stCondLst>
                                  <p:childTnLst>
                                    <p:animEffect transition="out" filter="fade">
                                      <p:cBhvr>
                                        <p:cTn id="501" dur="500"/>
                                        <p:tgtEl>
                                          <p:spTgt spid="89"/>
                                        </p:tgtEl>
                                      </p:cBhvr>
                                    </p:animEffect>
                                    <p:set>
                                      <p:cBhvr>
                                        <p:cTn id="502"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2"/>
                  </p:tgtEl>
                </p:cond>
              </p:nextCondLst>
            </p:seq>
            <p:seq concurrent="1" nextAc="seek">
              <p:cTn id="503" restart="whenNotActive" fill="hold" evtFilter="cancelBubble" nodeType="interactiveSeq">
                <p:stCondLst>
                  <p:cond evt="onClick" delay="0">
                    <p:tgtEl>
                      <p:spTgt spid="70"/>
                    </p:tgtEl>
                  </p:cond>
                </p:stCondLst>
                <p:endSync evt="end" delay="0">
                  <p:rtn val="all"/>
                </p:endSync>
                <p:childTnLst>
                  <p:par>
                    <p:cTn id="504" fill="hold">
                      <p:stCondLst>
                        <p:cond delay="0"/>
                      </p:stCondLst>
                      <p:childTnLst>
                        <p:par>
                          <p:cTn id="505" fill="hold">
                            <p:stCondLst>
                              <p:cond delay="0"/>
                            </p:stCondLst>
                            <p:childTnLst>
                              <p:par>
                                <p:cTn id="506" presetID="1" presetClass="entr" presetSubtype="0" fill="hold" grpId="0" nodeType="clickEffect">
                                  <p:stCondLst>
                                    <p:cond delay="0"/>
                                  </p:stCondLst>
                                  <p:childTnLst>
                                    <p:set>
                                      <p:cBhvr>
                                        <p:cTn id="507" dur="1" fill="hold">
                                          <p:stCondLst>
                                            <p:cond delay="0"/>
                                          </p:stCondLst>
                                        </p:cTn>
                                        <p:tgtEl>
                                          <p:spTgt spid="76"/>
                                        </p:tgtEl>
                                        <p:attrNameLst>
                                          <p:attrName>style.visibility</p:attrName>
                                        </p:attrNameLst>
                                      </p:cBhvr>
                                      <p:to>
                                        <p:strVal val="visible"/>
                                      </p:to>
                                    </p:set>
                                  </p:childTnLst>
                                </p:cTn>
                              </p:par>
                              <p:par>
                                <p:cTn id="508" presetID="10" presetClass="exit" presetSubtype="0" fill="hold" grpId="0" nodeType="withEffect">
                                  <p:stCondLst>
                                    <p:cond delay="0"/>
                                  </p:stCondLst>
                                  <p:childTnLst>
                                    <p:animEffect transition="out" filter="fade">
                                      <p:cBhvr>
                                        <p:cTn id="509" dur="500"/>
                                        <p:tgtEl>
                                          <p:spTgt spid="89"/>
                                        </p:tgtEl>
                                      </p:cBhvr>
                                    </p:animEffect>
                                    <p:set>
                                      <p:cBhvr>
                                        <p:cTn id="510"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0"/>
                  </p:tgtEl>
                </p:cond>
              </p:nextCondLst>
            </p:seq>
            <p:seq concurrent="1" nextAc="seek">
              <p:cTn id="511" restart="whenNotActive" fill="hold" evtFilter="cancelBubble" nodeType="interactiveSeq">
                <p:stCondLst>
                  <p:cond evt="onClick" delay="0">
                    <p:tgtEl>
                      <p:spTgt spid="78"/>
                    </p:tgtEl>
                  </p:cond>
                </p:stCondLst>
                <p:endSync evt="end" delay="0">
                  <p:rtn val="all"/>
                </p:endSync>
                <p:childTnLst>
                  <p:par>
                    <p:cTn id="512" fill="hold">
                      <p:stCondLst>
                        <p:cond delay="0"/>
                      </p:stCondLst>
                      <p:childTnLst>
                        <p:par>
                          <p:cTn id="513" fill="hold">
                            <p:stCondLst>
                              <p:cond delay="0"/>
                            </p:stCondLst>
                            <p:childTnLst>
                              <p:par>
                                <p:cTn id="514" presetID="1" presetClass="exit" presetSubtype="0" fill="hold" grpId="1" nodeType="clickEffect">
                                  <p:stCondLst>
                                    <p:cond delay="0"/>
                                  </p:stCondLst>
                                  <p:childTnLst>
                                    <p:set>
                                      <p:cBhvr>
                                        <p:cTn id="515" dur="1" fill="hold">
                                          <p:stCondLst>
                                            <p:cond delay="0"/>
                                          </p:stCondLst>
                                        </p:cTn>
                                        <p:tgtEl>
                                          <p:spTgt spid="78"/>
                                        </p:tgtEl>
                                        <p:attrNameLst>
                                          <p:attrName>style.visibility</p:attrName>
                                        </p:attrNameLst>
                                      </p:cBhvr>
                                      <p:to>
                                        <p:strVal val="hidden"/>
                                      </p:to>
                                    </p:set>
                                  </p:childTnLst>
                                </p:cTn>
                              </p:par>
                              <p:par>
                                <p:cTn id="516" presetID="1" presetClass="exit" presetSubtype="0" fill="hold" grpId="1" nodeType="withEffect">
                                  <p:stCondLst>
                                    <p:cond delay="0"/>
                                  </p:stCondLst>
                                  <p:childTnLst>
                                    <p:set>
                                      <p:cBhvr>
                                        <p:cTn id="517" dur="1" fill="hold">
                                          <p:stCondLst>
                                            <p:cond delay="0"/>
                                          </p:stCondLst>
                                        </p:cTn>
                                        <p:tgtEl>
                                          <p:spTgt spid="84"/>
                                        </p:tgtEl>
                                        <p:attrNameLst>
                                          <p:attrName>style.visibility</p:attrName>
                                        </p:attrNameLst>
                                      </p:cBhvr>
                                      <p:to>
                                        <p:strVal val="hidden"/>
                                      </p:to>
                                    </p:set>
                                  </p:childTnLst>
                                </p:cTn>
                              </p:par>
                              <p:par>
                                <p:cTn id="518" presetID="10" presetClass="entr" presetSubtype="0" fill="hold" grpId="6" nodeType="withEffect">
                                  <p:stCondLst>
                                    <p:cond delay="0"/>
                                  </p:stCondLst>
                                  <p:childTnLst>
                                    <p:set>
                                      <p:cBhvr>
                                        <p:cTn id="519" dur="1" fill="hold">
                                          <p:stCondLst>
                                            <p:cond delay="0"/>
                                          </p:stCondLst>
                                        </p:cTn>
                                        <p:tgtEl>
                                          <p:spTgt spid="89"/>
                                        </p:tgtEl>
                                        <p:attrNameLst>
                                          <p:attrName>style.visibility</p:attrName>
                                        </p:attrNameLst>
                                      </p:cBhvr>
                                      <p:to>
                                        <p:strVal val="visible"/>
                                      </p:to>
                                    </p:set>
                                    <p:animEffect transition="in" filter="fade">
                                      <p:cBhvr>
                                        <p:cTn id="520" dur="500"/>
                                        <p:tgtEl>
                                          <p:spTgt spid="89"/>
                                        </p:tgtEl>
                                      </p:cBhvr>
                                    </p:animEffect>
                                  </p:childTnLst>
                                </p:cTn>
                              </p:par>
                            </p:childTnLst>
                          </p:cTn>
                        </p:par>
                      </p:childTnLst>
                    </p:cTn>
                  </p:par>
                </p:childTnLst>
              </p:cTn>
              <p:nextCondLst>
                <p:cond evt="onClick" delay="0">
                  <p:tgtEl>
                    <p:spTgt spid="78"/>
                  </p:tgtEl>
                </p:cond>
              </p:nextCondLst>
            </p:seq>
            <p:seq concurrent="1" nextAc="seek">
              <p:cTn id="521" restart="whenNotActive" fill="hold" evtFilter="cancelBubble" nodeType="interactiveSeq">
                <p:stCondLst>
                  <p:cond evt="onClick" delay="0">
                    <p:tgtEl>
                      <p:spTgt spid="73"/>
                    </p:tgtEl>
                  </p:cond>
                </p:stCondLst>
                <p:endSync evt="end" delay="0">
                  <p:rtn val="all"/>
                </p:endSync>
                <p:childTnLst>
                  <p:par>
                    <p:cTn id="522" fill="hold">
                      <p:stCondLst>
                        <p:cond delay="0"/>
                      </p:stCondLst>
                      <p:childTnLst>
                        <p:par>
                          <p:cTn id="523" fill="hold">
                            <p:stCondLst>
                              <p:cond delay="0"/>
                            </p:stCondLst>
                            <p:childTnLst>
                              <p:par>
                                <p:cTn id="524" presetID="1" presetClass="exit" presetSubtype="0" fill="hold" grpId="1" nodeType="clickEffect">
                                  <p:stCondLst>
                                    <p:cond delay="0"/>
                                  </p:stCondLst>
                                  <p:childTnLst>
                                    <p:set>
                                      <p:cBhvr>
                                        <p:cTn id="525" dur="1" fill="hold">
                                          <p:stCondLst>
                                            <p:cond delay="0"/>
                                          </p:stCondLst>
                                        </p:cTn>
                                        <p:tgtEl>
                                          <p:spTgt spid="73"/>
                                        </p:tgtEl>
                                        <p:attrNameLst>
                                          <p:attrName>style.visibility</p:attrName>
                                        </p:attrNameLst>
                                      </p:cBhvr>
                                      <p:to>
                                        <p:strVal val="hidden"/>
                                      </p:to>
                                    </p:set>
                                  </p:childTnLst>
                                </p:cTn>
                              </p:par>
                              <p:par>
                                <p:cTn id="526" presetID="1" presetClass="exit" presetSubtype="0" fill="hold" grpId="5" nodeType="withEffect">
                                  <p:stCondLst>
                                    <p:cond delay="0"/>
                                  </p:stCondLst>
                                  <p:childTnLst>
                                    <p:set>
                                      <p:cBhvr>
                                        <p:cTn id="527" dur="1" fill="hold">
                                          <p:stCondLst>
                                            <p:cond delay="0"/>
                                          </p:stCondLst>
                                        </p:cTn>
                                        <p:tgtEl>
                                          <p:spTgt spid="82"/>
                                        </p:tgtEl>
                                        <p:attrNameLst>
                                          <p:attrName>style.visibility</p:attrName>
                                        </p:attrNameLst>
                                      </p:cBhvr>
                                      <p:to>
                                        <p:strVal val="hidden"/>
                                      </p:to>
                                    </p:set>
                                  </p:childTnLst>
                                </p:cTn>
                              </p:par>
                              <p:par>
                                <p:cTn id="528" presetID="10" presetClass="entr" presetSubtype="0" fill="hold" grpId="7" nodeType="withEffect">
                                  <p:stCondLst>
                                    <p:cond delay="0"/>
                                  </p:stCondLst>
                                  <p:childTnLst>
                                    <p:set>
                                      <p:cBhvr>
                                        <p:cTn id="529" dur="1" fill="hold">
                                          <p:stCondLst>
                                            <p:cond delay="0"/>
                                          </p:stCondLst>
                                        </p:cTn>
                                        <p:tgtEl>
                                          <p:spTgt spid="89"/>
                                        </p:tgtEl>
                                        <p:attrNameLst>
                                          <p:attrName>style.visibility</p:attrName>
                                        </p:attrNameLst>
                                      </p:cBhvr>
                                      <p:to>
                                        <p:strVal val="visible"/>
                                      </p:to>
                                    </p:set>
                                    <p:animEffect transition="in" filter="fade">
                                      <p:cBhvr>
                                        <p:cTn id="530" dur="500"/>
                                        <p:tgtEl>
                                          <p:spTgt spid="89"/>
                                        </p:tgtEl>
                                      </p:cBhvr>
                                    </p:animEffect>
                                  </p:childTnLst>
                                </p:cTn>
                              </p:par>
                            </p:childTnLst>
                          </p:cTn>
                        </p:par>
                      </p:childTnLst>
                    </p:cTn>
                  </p:par>
                </p:childTnLst>
              </p:cTn>
              <p:nextCondLst>
                <p:cond evt="onClick" delay="0">
                  <p:tgtEl>
                    <p:spTgt spid="73"/>
                  </p:tgtEl>
                </p:cond>
              </p:nextCondLst>
            </p:seq>
            <p:seq concurrent="1" nextAc="seek">
              <p:cTn id="531" restart="whenNotActive" fill="hold" evtFilter="cancelBubble" nodeType="interactiveSeq">
                <p:stCondLst>
                  <p:cond evt="onClick" delay="0">
                    <p:tgtEl>
                      <p:spTgt spid="74"/>
                    </p:tgtEl>
                  </p:cond>
                </p:stCondLst>
                <p:endSync evt="end" delay="0">
                  <p:rtn val="all"/>
                </p:endSync>
                <p:childTnLst>
                  <p:par>
                    <p:cTn id="532" fill="hold">
                      <p:stCondLst>
                        <p:cond delay="0"/>
                      </p:stCondLst>
                      <p:childTnLst>
                        <p:par>
                          <p:cTn id="533" fill="hold">
                            <p:stCondLst>
                              <p:cond delay="0"/>
                            </p:stCondLst>
                            <p:childTnLst>
                              <p:par>
                                <p:cTn id="534" presetID="1" presetClass="exit" presetSubtype="0" fill="hold" grpId="1" nodeType="clickEffect">
                                  <p:stCondLst>
                                    <p:cond delay="0"/>
                                  </p:stCondLst>
                                  <p:childTnLst>
                                    <p:set>
                                      <p:cBhvr>
                                        <p:cTn id="535" dur="1" fill="hold">
                                          <p:stCondLst>
                                            <p:cond delay="0"/>
                                          </p:stCondLst>
                                        </p:cTn>
                                        <p:tgtEl>
                                          <p:spTgt spid="74"/>
                                        </p:tgtEl>
                                        <p:attrNameLst>
                                          <p:attrName>style.visibility</p:attrName>
                                        </p:attrNameLst>
                                      </p:cBhvr>
                                      <p:to>
                                        <p:strVal val="hidden"/>
                                      </p:to>
                                    </p:set>
                                  </p:childTnLst>
                                </p:cTn>
                              </p:par>
                              <p:par>
                                <p:cTn id="536" presetID="1" presetClass="exit" presetSubtype="0" fill="hold" grpId="4" nodeType="withEffect">
                                  <p:stCondLst>
                                    <p:cond delay="0"/>
                                  </p:stCondLst>
                                  <p:childTnLst>
                                    <p:set>
                                      <p:cBhvr>
                                        <p:cTn id="537" dur="1" fill="hold">
                                          <p:stCondLst>
                                            <p:cond delay="0"/>
                                          </p:stCondLst>
                                        </p:cTn>
                                        <p:tgtEl>
                                          <p:spTgt spid="82"/>
                                        </p:tgtEl>
                                        <p:attrNameLst>
                                          <p:attrName>style.visibility</p:attrName>
                                        </p:attrNameLst>
                                      </p:cBhvr>
                                      <p:to>
                                        <p:strVal val="hidden"/>
                                      </p:to>
                                    </p:set>
                                  </p:childTnLst>
                                </p:cTn>
                              </p:par>
                              <p:par>
                                <p:cTn id="538" presetID="10" presetClass="entr" presetSubtype="0" fill="hold" grpId="10" nodeType="withEffect">
                                  <p:stCondLst>
                                    <p:cond delay="0"/>
                                  </p:stCondLst>
                                  <p:childTnLst>
                                    <p:set>
                                      <p:cBhvr>
                                        <p:cTn id="539" dur="1" fill="hold">
                                          <p:stCondLst>
                                            <p:cond delay="0"/>
                                          </p:stCondLst>
                                        </p:cTn>
                                        <p:tgtEl>
                                          <p:spTgt spid="89"/>
                                        </p:tgtEl>
                                        <p:attrNameLst>
                                          <p:attrName>style.visibility</p:attrName>
                                        </p:attrNameLst>
                                      </p:cBhvr>
                                      <p:to>
                                        <p:strVal val="visible"/>
                                      </p:to>
                                    </p:set>
                                    <p:animEffect transition="in" filter="fade">
                                      <p:cBhvr>
                                        <p:cTn id="540" dur="500"/>
                                        <p:tgtEl>
                                          <p:spTgt spid="89"/>
                                        </p:tgtEl>
                                      </p:cBhvr>
                                    </p:animEffect>
                                  </p:childTnLst>
                                </p:cTn>
                              </p:par>
                            </p:childTnLst>
                          </p:cTn>
                        </p:par>
                      </p:childTnLst>
                    </p:cTn>
                  </p:par>
                </p:childTnLst>
              </p:cTn>
              <p:nextCondLst>
                <p:cond evt="onClick" delay="0">
                  <p:tgtEl>
                    <p:spTgt spid="74"/>
                  </p:tgtEl>
                </p:cond>
              </p:nextCondLst>
            </p:seq>
            <p:seq concurrent="1" nextAc="seek">
              <p:cTn id="541" restart="whenNotActive" fill="hold" evtFilter="cancelBubble" nodeType="interactiveSeq">
                <p:stCondLst>
                  <p:cond evt="onClick" delay="0">
                    <p:tgtEl>
                      <p:spTgt spid="75"/>
                    </p:tgtEl>
                  </p:cond>
                </p:stCondLst>
                <p:endSync evt="end" delay="0">
                  <p:rtn val="all"/>
                </p:endSync>
                <p:childTnLst>
                  <p:par>
                    <p:cTn id="542" fill="hold">
                      <p:stCondLst>
                        <p:cond delay="0"/>
                      </p:stCondLst>
                      <p:childTnLst>
                        <p:par>
                          <p:cTn id="543" fill="hold">
                            <p:stCondLst>
                              <p:cond delay="0"/>
                            </p:stCondLst>
                            <p:childTnLst>
                              <p:par>
                                <p:cTn id="544" presetID="1" presetClass="exit" presetSubtype="0" fill="hold" grpId="0" nodeType="clickEffect">
                                  <p:stCondLst>
                                    <p:cond delay="0"/>
                                  </p:stCondLst>
                                  <p:childTnLst>
                                    <p:set>
                                      <p:cBhvr>
                                        <p:cTn id="545" dur="1" fill="hold">
                                          <p:stCondLst>
                                            <p:cond delay="0"/>
                                          </p:stCondLst>
                                        </p:cTn>
                                        <p:tgtEl>
                                          <p:spTgt spid="75"/>
                                        </p:tgtEl>
                                        <p:attrNameLst>
                                          <p:attrName>style.visibility</p:attrName>
                                        </p:attrNameLst>
                                      </p:cBhvr>
                                      <p:to>
                                        <p:strVal val="hidden"/>
                                      </p:to>
                                    </p:set>
                                  </p:childTnLst>
                                </p:cTn>
                              </p:par>
                              <p:par>
                                <p:cTn id="546" presetID="1" presetClass="exit" presetSubtype="0" fill="hold" grpId="3" nodeType="withEffect">
                                  <p:stCondLst>
                                    <p:cond delay="0"/>
                                  </p:stCondLst>
                                  <p:childTnLst>
                                    <p:set>
                                      <p:cBhvr>
                                        <p:cTn id="547" dur="1" fill="hold">
                                          <p:stCondLst>
                                            <p:cond delay="0"/>
                                          </p:stCondLst>
                                        </p:cTn>
                                        <p:tgtEl>
                                          <p:spTgt spid="82"/>
                                        </p:tgtEl>
                                        <p:attrNameLst>
                                          <p:attrName>style.visibility</p:attrName>
                                        </p:attrNameLst>
                                      </p:cBhvr>
                                      <p:to>
                                        <p:strVal val="hidden"/>
                                      </p:to>
                                    </p:set>
                                  </p:childTnLst>
                                </p:cTn>
                              </p:par>
                              <p:par>
                                <p:cTn id="548" presetID="10" presetClass="entr" presetSubtype="0" fill="hold" grpId="9" nodeType="withEffect">
                                  <p:stCondLst>
                                    <p:cond delay="0"/>
                                  </p:stCondLst>
                                  <p:childTnLst>
                                    <p:set>
                                      <p:cBhvr>
                                        <p:cTn id="549" dur="1" fill="hold">
                                          <p:stCondLst>
                                            <p:cond delay="0"/>
                                          </p:stCondLst>
                                        </p:cTn>
                                        <p:tgtEl>
                                          <p:spTgt spid="89"/>
                                        </p:tgtEl>
                                        <p:attrNameLst>
                                          <p:attrName>style.visibility</p:attrName>
                                        </p:attrNameLst>
                                      </p:cBhvr>
                                      <p:to>
                                        <p:strVal val="visible"/>
                                      </p:to>
                                    </p:set>
                                    <p:animEffect transition="in" filter="fade">
                                      <p:cBhvr>
                                        <p:cTn id="550" dur="500"/>
                                        <p:tgtEl>
                                          <p:spTgt spid="89"/>
                                        </p:tgtEl>
                                      </p:cBhvr>
                                    </p:animEffect>
                                  </p:childTnLst>
                                </p:cTn>
                              </p:par>
                            </p:childTnLst>
                          </p:cTn>
                        </p:par>
                      </p:childTnLst>
                    </p:cTn>
                  </p:par>
                </p:childTnLst>
              </p:cTn>
              <p:nextCondLst>
                <p:cond evt="onClick" delay="0">
                  <p:tgtEl>
                    <p:spTgt spid="75"/>
                  </p:tgtEl>
                </p:cond>
              </p:nextCondLst>
            </p:seq>
            <p:seq concurrent="1" nextAc="seek">
              <p:cTn id="551" restart="whenNotActive" fill="hold" evtFilter="cancelBubble" nodeType="interactiveSeq">
                <p:stCondLst>
                  <p:cond evt="onClick" delay="0">
                    <p:tgtEl>
                      <p:spTgt spid="76"/>
                    </p:tgtEl>
                  </p:cond>
                </p:stCondLst>
                <p:endSync evt="end" delay="0">
                  <p:rtn val="all"/>
                </p:endSync>
                <p:childTnLst>
                  <p:par>
                    <p:cTn id="552" fill="hold">
                      <p:stCondLst>
                        <p:cond delay="0"/>
                      </p:stCondLst>
                      <p:childTnLst>
                        <p:par>
                          <p:cTn id="553" fill="hold">
                            <p:stCondLst>
                              <p:cond delay="0"/>
                            </p:stCondLst>
                            <p:childTnLst>
                              <p:par>
                                <p:cTn id="554" presetID="1" presetClass="exit" presetSubtype="0" fill="hold" grpId="1" nodeType="clickEffect">
                                  <p:stCondLst>
                                    <p:cond delay="0"/>
                                  </p:stCondLst>
                                  <p:childTnLst>
                                    <p:set>
                                      <p:cBhvr>
                                        <p:cTn id="555" dur="1" fill="hold">
                                          <p:stCondLst>
                                            <p:cond delay="0"/>
                                          </p:stCondLst>
                                        </p:cTn>
                                        <p:tgtEl>
                                          <p:spTgt spid="76"/>
                                        </p:tgtEl>
                                        <p:attrNameLst>
                                          <p:attrName>style.visibility</p:attrName>
                                        </p:attrNameLst>
                                      </p:cBhvr>
                                      <p:to>
                                        <p:strVal val="hidden"/>
                                      </p:to>
                                    </p:set>
                                  </p:childTnLst>
                                </p:cTn>
                              </p:par>
                              <p:par>
                                <p:cTn id="556" presetID="10" presetClass="entr" presetSubtype="0" fill="hold" grpId="11" nodeType="withEffect">
                                  <p:stCondLst>
                                    <p:cond delay="0"/>
                                  </p:stCondLst>
                                  <p:childTnLst>
                                    <p:set>
                                      <p:cBhvr>
                                        <p:cTn id="557" dur="1" fill="hold">
                                          <p:stCondLst>
                                            <p:cond delay="0"/>
                                          </p:stCondLst>
                                        </p:cTn>
                                        <p:tgtEl>
                                          <p:spTgt spid="89"/>
                                        </p:tgtEl>
                                        <p:attrNameLst>
                                          <p:attrName>style.visibility</p:attrName>
                                        </p:attrNameLst>
                                      </p:cBhvr>
                                      <p:to>
                                        <p:strVal val="visible"/>
                                      </p:to>
                                    </p:set>
                                    <p:animEffect transition="in" filter="fade">
                                      <p:cBhvr>
                                        <p:cTn id="558" dur="500"/>
                                        <p:tgtEl>
                                          <p:spTgt spid="89"/>
                                        </p:tgtEl>
                                      </p:cBhvr>
                                    </p:animEffect>
                                  </p:childTnLst>
                                </p:cTn>
                              </p:par>
                            </p:childTnLst>
                          </p:cTn>
                        </p:par>
                      </p:childTnLst>
                    </p:cTn>
                  </p:par>
                </p:childTnLst>
              </p:cTn>
              <p:nextCondLst>
                <p:cond evt="onClick" delay="0">
                  <p:tgtEl>
                    <p:spTgt spid="76"/>
                  </p:tgtEl>
                </p:cond>
              </p:nextCondLst>
            </p:seq>
            <p:seq concurrent="1" nextAc="seek">
              <p:cTn id="559" restart="whenNotActive" fill="hold" evtFilter="cancelBubble" nodeType="interactiveSeq">
                <p:stCondLst>
                  <p:cond evt="onClick" delay="0">
                    <p:tgtEl>
                      <p:spTgt spid="77"/>
                    </p:tgtEl>
                  </p:cond>
                </p:stCondLst>
                <p:endSync evt="end" delay="0">
                  <p:rtn val="all"/>
                </p:endSync>
                <p:childTnLst>
                  <p:par>
                    <p:cTn id="560" fill="hold">
                      <p:stCondLst>
                        <p:cond delay="0"/>
                      </p:stCondLst>
                      <p:childTnLst>
                        <p:par>
                          <p:cTn id="561" fill="hold">
                            <p:stCondLst>
                              <p:cond delay="0"/>
                            </p:stCondLst>
                            <p:childTnLst>
                              <p:par>
                                <p:cTn id="562" presetID="1" presetClass="exit" presetSubtype="0" fill="hold" grpId="1" nodeType="clickEffect">
                                  <p:stCondLst>
                                    <p:cond delay="0"/>
                                  </p:stCondLst>
                                  <p:childTnLst>
                                    <p:set>
                                      <p:cBhvr>
                                        <p:cTn id="563" dur="1" fill="hold">
                                          <p:stCondLst>
                                            <p:cond delay="0"/>
                                          </p:stCondLst>
                                        </p:cTn>
                                        <p:tgtEl>
                                          <p:spTgt spid="77"/>
                                        </p:tgtEl>
                                        <p:attrNameLst>
                                          <p:attrName>style.visibility</p:attrName>
                                        </p:attrNameLst>
                                      </p:cBhvr>
                                      <p:to>
                                        <p:strVal val="hidden"/>
                                      </p:to>
                                    </p:set>
                                  </p:childTnLst>
                                </p:cTn>
                              </p:par>
                              <p:par>
                                <p:cTn id="564" presetID="10" presetClass="entr" presetSubtype="0" fill="hold" grpId="8" nodeType="withEffect">
                                  <p:stCondLst>
                                    <p:cond delay="0"/>
                                  </p:stCondLst>
                                  <p:childTnLst>
                                    <p:set>
                                      <p:cBhvr>
                                        <p:cTn id="565" dur="1" fill="hold">
                                          <p:stCondLst>
                                            <p:cond delay="0"/>
                                          </p:stCondLst>
                                        </p:cTn>
                                        <p:tgtEl>
                                          <p:spTgt spid="89"/>
                                        </p:tgtEl>
                                        <p:attrNameLst>
                                          <p:attrName>style.visibility</p:attrName>
                                        </p:attrNameLst>
                                      </p:cBhvr>
                                      <p:to>
                                        <p:strVal val="visible"/>
                                      </p:to>
                                    </p:set>
                                    <p:animEffect transition="in" filter="fade">
                                      <p:cBhvr>
                                        <p:cTn id="566" dur="500"/>
                                        <p:tgtEl>
                                          <p:spTgt spid="89"/>
                                        </p:tgtEl>
                                      </p:cBhvr>
                                    </p:animEffect>
                                  </p:childTnLst>
                                </p:cTn>
                              </p:par>
                            </p:childTnLst>
                          </p:cTn>
                        </p:par>
                      </p:childTnLst>
                    </p:cTn>
                  </p:par>
                </p:childTnLst>
              </p:cTn>
              <p:nextCondLst>
                <p:cond evt="onClick" delay="0">
                  <p:tgtEl>
                    <p:spTgt spid="77"/>
                  </p:tgtEl>
                </p:cond>
              </p:nextCondLst>
            </p:seq>
            <p:seq concurrent="1" nextAc="seek">
              <p:cTn id="567" restart="whenNotActive" fill="hold" evtFilter="cancelBubble" nodeType="interactiveSeq">
                <p:stCondLst>
                  <p:cond evt="onClick" delay="0">
                    <p:tgtEl>
                      <p:spTgt spid="91"/>
                    </p:tgtEl>
                  </p:cond>
                </p:stCondLst>
                <p:endSync evt="end" delay="0">
                  <p:rtn val="all"/>
                </p:endSync>
                <p:childTnLst>
                  <p:par>
                    <p:cTn id="568" fill="hold">
                      <p:stCondLst>
                        <p:cond delay="0"/>
                      </p:stCondLst>
                      <p:childTnLst>
                        <p:par>
                          <p:cTn id="569" fill="hold">
                            <p:stCondLst>
                              <p:cond delay="0"/>
                            </p:stCondLst>
                            <p:childTnLst>
                              <p:par>
                                <p:cTn id="570" presetID="1" presetClass="entr" presetSubtype="0" fill="hold" grpId="0" nodeType="clickEffect">
                                  <p:stCondLst>
                                    <p:cond delay="0"/>
                                  </p:stCondLst>
                                  <p:childTnLst>
                                    <p:set>
                                      <p:cBhvr>
                                        <p:cTn id="571" dur="1" fill="hold">
                                          <p:stCondLst>
                                            <p:cond delay="0"/>
                                          </p:stCondLst>
                                        </p:cTn>
                                        <p:tgtEl>
                                          <p:spTgt spid="97"/>
                                        </p:tgtEl>
                                        <p:attrNameLst>
                                          <p:attrName>style.visibility</p:attrName>
                                        </p:attrNameLst>
                                      </p:cBhvr>
                                      <p:to>
                                        <p:strVal val="visible"/>
                                      </p:to>
                                    </p:set>
                                  </p:childTnLst>
                                </p:cTn>
                              </p:par>
                              <p:par>
                                <p:cTn id="572" presetID="1" presetClass="entr" presetSubtype="0" fill="hold" grpId="1" nodeType="withEffect">
                                  <p:stCondLst>
                                    <p:cond delay="0"/>
                                  </p:stCondLst>
                                  <p:childTnLst>
                                    <p:set>
                                      <p:cBhvr>
                                        <p:cTn id="573" dur="1" fill="hold">
                                          <p:stCondLst>
                                            <p:cond delay="0"/>
                                          </p:stCondLst>
                                        </p:cTn>
                                        <p:tgtEl>
                                          <p:spTgt spid="81"/>
                                        </p:tgtEl>
                                        <p:attrNameLst>
                                          <p:attrName>style.visibility</p:attrName>
                                        </p:attrNameLst>
                                      </p:cBhvr>
                                      <p:to>
                                        <p:strVal val="visible"/>
                                      </p:to>
                                    </p:set>
                                  </p:childTnLst>
                                </p:cTn>
                              </p:par>
                              <p:par>
                                <p:cTn id="574" presetID="10" presetClass="exit" presetSubtype="0" fill="hold" grpId="0" nodeType="withEffect">
                                  <p:stCondLst>
                                    <p:cond delay="0"/>
                                  </p:stCondLst>
                                  <p:childTnLst>
                                    <p:animEffect transition="out" filter="fade">
                                      <p:cBhvr>
                                        <p:cTn id="575" dur="500"/>
                                        <p:tgtEl>
                                          <p:spTgt spid="90"/>
                                        </p:tgtEl>
                                      </p:cBhvr>
                                    </p:animEffect>
                                    <p:set>
                                      <p:cBhvr>
                                        <p:cTn id="576"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1"/>
                  </p:tgtEl>
                </p:cond>
              </p:nextCondLst>
            </p:seq>
            <p:seq concurrent="1" nextAc="seek">
              <p:cTn id="577" restart="whenNotActive" fill="hold" evtFilter="cancelBubble" nodeType="interactiveSeq">
                <p:stCondLst>
                  <p:cond evt="onClick" delay="0">
                    <p:tgtEl>
                      <p:spTgt spid="92"/>
                    </p:tgtEl>
                  </p:cond>
                </p:stCondLst>
                <p:endSync evt="end" delay="0">
                  <p:rtn val="all"/>
                </p:endSync>
                <p:childTnLst>
                  <p:par>
                    <p:cTn id="578" fill="hold">
                      <p:stCondLst>
                        <p:cond delay="0"/>
                      </p:stCondLst>
                      <p:childTnLst>
                        <p:par>
                          <p:cTn id="579" fill="hold">
                            <p:stCondLst>
                              <p:cond delay="0"/>
                            </p:stCondLst>
                            <p:childTnLst>
                              <p:par>
                                <p:cTn id="580" presetID="1" presetClass="entr" presetSubtype="0" fill="hold" grpId="0" nodeType="clickEffect">
                                  <p:stCondLst>
                                    <p:cond delay="0"/>
                                  </p:stCondLst>
                                  <p:childTnLst>
                                    <p:set>
                                      <p:cBhvr>
                                        <p:cTn id="581" dur="1" fill="hold">
                                          <p:stCondLst>
                                            <p:cond delay="0"/>
                                          </p:stCondLst>
                                        </p:cTn>
                                        <p:tgtEl>
                                          <p:spTgt spid="98"/>
                                        </p:tgtEl>
                                        <p:attrNameLst>
                                          <p:attrName>style.visibility</p:attrName>
                                        </p:attrNameLst>
                                      </p:cBhvr>
                                      <p:to>
                                        <p:strVal val="visible"/>
                                      </p:to>
                                    </p:set>
                                  </p:childTnLst>
                                </p:cTn>
                              </p:par>
                              <p:par>
                                <p:cTn id="582" presetID="1" presetClass="entr" presetSubtype="0" fill="hold" grpId="0" nodeType="withEffect">
                                  <p:stCondLst>
                                    <p:cond delay="0"/>
                                  </p:stCondLst>
                                  <p:childTnLst>
                                    <p:set>
                                      <p:cBhvr>
                                        <p:cTn id="583" dur="1" fill="hold">
                                          <p:stCondLst>
                                            <p:cond delay="0"/>
                                          </p:stCondLst>
                                        </p:cTn>
                                        <p:tgtEl>
                                          <p:spTgt spid="81"/>
                                        </p:tgtEl>
                                        <p:attrNameLst>
                                          <p:attrName>style.visibility</p:attrName>
                                        </p:attrNameLst>
                                      </p:cBhvr>
                                      <p:to>
                                        <p:strVal val="visible"/>
                                      </p:to>
                                    </p:set>
                                  </p:childTnLst>
                                </p:cTn>
                              </p:par>
                              <p:par>
                                <p:cTn id="584" presetID="10" presetClass="exit" presetSubtype="0" fill="hold" grpId="1" nodeType="withEffect">
                                  <p:stCondLst>
                                    <p:cond delay="0"/>
                                  </p:stCondLst>
                                  <p:childTnLst>
                                    <p:animEffect transition="out" filter="fade">
                                      <p:cBhvr>
                                        <p:cTn id="585" dur="500"/>
                                        <p:tgtEl>
                                          <p:spTgt spid="90"/>
                                        </p:tgtEl>
                                      </p:cBhvr>
                                    </p:animEffect>
                                    <p:set>
                                      <p:cBhvr>
                                        <p:cTn id="586"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2"/>
                  </p:tgtEl>
                </p:cond>
              </p:nextCondLst>
            </p:seq>
            <p:seq concurrent="1" nextAc="seek">
              <p:cTn id="587" restart="whenNotActive" fill="hold" evtFilter="cancelBubble" nodeType="interactiveSeq">
                <p:stCondLst>
                  <p:cond evt="onClick" delay="0">
                    <p:tgtEl>
                      <p:spTgt spid="93"/>
                    </p:tgtEl>
                  </p:cond>
                </p:stCondLst>
                <p:endSync evt="end" delay="0">
                  <p:rtn val="all"/>
                </p:endSync>
                <p:childTnLst>
                  <p:par>
                    <p:cTn id="588" fill="hold">
                      <p:stCondLst>
                        <p:cond delay="0"/>
                      </p:stCondLst>
                      <p:childTnLst>
                        <p:par>
                          <p:cTn id="589" fill="hold">
                            <p:stCondLst>
                              <p:cond delay="0"/>
                            </p:stCondLst>
                            <p:childTnLst>
                              <p:par>
                                <p:cTn id="590" presetID="1" presetClass="entr" presetSubtype="0" fill="hold" grpId="0" nodeType="clickEffect">
                                  <p:stCondLst>
                                    <p:cond delay="0"/>
                                  </p:stCondLst>
                                  <p:childTnLst>
                                    <p:set>
                                      <p:cBhvr>
                                        <p:cTn id="591" dur="1" fill="hold">
                                          <p:stCondLst>
                                            <p:cond delay="0"/>
                                          </p:stCondLst>
                                        </p:cTn>
                                        <p:tgtEl>
                                          <p:spTgt spid="99"/>
                                        </p:tgtEl>
                                        <p:attrNameLst>
                                          <p:attrName>style.visibility</p:attrName>
                                        </p:attrNameLst>
                                      </p:cBhvr>
                                      <p:to>
                                        <p:strVal val="visible"/>
                                      </p:to>
                                    </p:set>
                                  </p:childTnLst>
                                </p:cTn>
                              </p:par>
                              <p:par>
                                <p:cTn id="592" presetID="1" presetClass="entr" presetSubtype="0" fill="hold" grpId="0" nodeType="withEffect">
                                  <p:stCondLst>
                                    <p:cond delay="0"/>
                                  </p:stCondLst>
                                  <p:childTnLst>
                                    <p:set>
                                      <p:cBhvr>
                                        <p:cTn id="593" dur="1" fill="hold">
                                          <p:stCondLst>
                                            <p:cond delay="0"/>
                                          </p:stCondLst>
                                        </p:cTn>
                                        <p:tgtEl>
                                          <p:spTgt spid="83"/>
                                        </p:tgtEl>
                                        <p:attrNameLst>
                                          <p:attrName>style.visibility</p:attrName>
                                        </p:attrNameLst>
                                      </p:cBhvr>
                                      <p:to>
                                        <p:strVal val="visible"/>
                                      </p:to>
                                    </p:set>
                                  </p:childTnLst>
                                </p:cTn>
                              </p:par>
                              <p:par>
                                <p:cTn id="594" presetID="10" presetClass="exit" presetSubtype="0" fill="hold" grpId="2" nodeType="withEffect">
                                  <p:stCondLst>
                                    <p:cond delay="0"/>
                                  </p:stCondLst>
                                  <p:childTnLst>
                                    <p:animEffect transition="out" filter="fade">
                                      <p:cBhvr>
                                        <p:cTn id="595" dur="500"/>
                                        <p:tgtEl>
                                          <p:spTgt spid="90"/>
                                        </p:tgtEl>
                                      </p:cBhvr>
                                    </p:animEffect>
                                    <p:set>
                                      <p:cBhvr>
                                        <p:cTn id="596"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597" restart="whenNotActive" fill="hold" evtFilter="cancelBubble" nodeType="interactiveSeq">
                <p:stCondLst>
                  <p:cond evt="onClick" delay="0">
                    <p:tgtEl>
                      <p:spTgt spid="95"/>
                    </p:tgtEl>
                  </p:cond>
                </p:stCondLst>
                <p:endSync evt="end" delay="0">
                  <p:rtn val="all"/>
                </p:endSync>
                <p:childTnLst>
                  <p:par>
                    <p:cTn id="598" fill="hold">
                      <p:stCondLst>
                        <p:cond delay="0"/>
                      </p:stCondLst>
                      <p:childTnLst>
                        <p:par>
                          <p:cTn id="599" fill="hold">
                            <p:stCondLst>
                              <p:cond delay="0"/>
                            </p:stCondLst>
                            <p:childTnLst>
                              <p:par>
                                <p:cTn id="600" presetID="1" presetClass="entr" presetSubtype="0" fill="hold" grpId="0" nodeType="clickEffect">
                                  <p:stCondLst>
                                    <p:cond delay="0"/>
                                  </p:stCondLst>
                                  <p:childTnLst>
                                    <p:set>
                                      <p:cBhvr>
                                        <p:cTn id="601" dur="1" fill="hold">
                                          <p:stCondLst>
                                            <p:cond delay="0"/>
                                          </p:stCondLst>
                                        </p:cTn>
                                        <p:tgtEl>
                                          <p:spTgt spid="101"/>
                                        </p:tgtEl>
                                        <p:attrNameLst>
                                          <p:attrName>style.visibility</p:attrName>
                                        </p:attrNameLst>
                                      </p:cBhvr>
                                      <p:to>
                                        <p:strVal val="visible"/>
                                      </p:to>
                                    </p:set>
                                  </p:childTnLst>
                                </p:cTn>
                              </p:par>
                              <p:par>
                                <p:cTn id="602" presetID="10" presetClass="exit" presetSubtype="0" fill="hold" grpId="9" nodeType="withEffect">
                                  <p:stCondLst>
                                    <p:cond delay="0"/>
                                  </p:stCondLst>
                                  <p:childTnLst>
                                    <p:animEffect transition="out" filter="fade">
                                      <p:cBhvr>
                                        <p:cTn id="603" dur="500"/>
                                        <p:tgtEl>
                                          <p:spTgt spid="90"/>
                                        </p:tgtEl>
                                      </p:cBhvr>
                                    </p:animEffect>
                                    <p:set>
                                      <p:cBhvr>
                                        <p:cTn id="604"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605" restart="whenNotActive" fill="hold" evtFilter="cancelBubble" nodeType="interactiveSeq">
                <p:stCondLst>
                  <p:cond evt="onClick" delay="0">
                    <p:tgtEl>
                      <p:spTgt spid="96"/>
                    </p:tgtEl>
                  </p:cond>
                </p:stCondLst>
                <p:endSync evt="end" delay="0">
                  <p:rtn val="all"/>
                </p:endSync>
                <p:childTnLst>
                  <p:par>
                    <p:cTn id="606" fill="hold">
                      <p:stCondLst>
                        <p:cond delay="0"/>
                      </p:stCondLst>
                      <p:childTnLst>
                        <p:par>
                          <p:cTn id="607" fill="hold">
                            <p:stCondLst>
                              <p:cond delay="0"/>
                            </p:stCondLst>
                            <p:childTnLst>
                              <p:par>
                                <p:cTn id="608" presetID="1" presetClass="entr" presetSubtype="0" fill="hold" grpId="0" nodeType="clickEffect">
                                  <p:stCondLst>
                                    <p:cond delay="0"/>
                                  </p:stCondLst>
                                  <p:childTnLst>
                                    <p:set>
                                      <p:cBhvr>
                                        <p:cTn id="609" dur="1" fill="hold">
                                          <p:stCondLst>
                                            <p:cond delay="0"/>
                                          </p:stCondLst>
                                        </p:cTn>
                                        <p:tgtEl>
                                          <p:spTgt spid="102"/>
                                        </p:tgtEl>
                                        <p:attrNameLst>
                                          <p:attrName>style.visibility</p:attrName>
                                        </p:attrNameLst>
                                      </p:cBhvr>
                                      <p:to>
                                        <p:strVal val="visible"/>
                                      </p:to>
                                    </p:set>
                                  </p:childTnLst>
                                </p:cTn>
                              </p:par>
                              <p:par>
                                <p:cTn id="610" presetID="1" presetClass="entr" presetSubtype="0" fill="hold" grpId="2" nodeType="withEffect">
                                  <p:stCondLst>
                                    <p:cond delay="0"/>
                                  </p:stCondLst>
                                  <p:childTnLst>
                                    <p:set>
                                      <p:cBhvr>
                                        <p:cTn id="611" dur="1" fill="hold">
                                          <p:stCondLst>
                                            <p:cond delay="0"/>
                                          </p:stCondLst>
                                        </p:cTn>
                                        <p:tgtEl>
                                          <p:spTgt spid="81"/>
                                        </p:tgtEl>
                                        <p:attrNameLst>
                                          <p:attrName>style.visibility</p:attrName>
                                        </p:attrNameLst>
                                      </p:cBhvr>
                                      <p:to>
                                        <p:strVal val="visible"/>
                                      </p:to>
                                    </p:set>
                                  </p:childTnLst>
                                </p:cTn>
                              </p:par>
                              <p:par>
                                <p:cTn id="612" presetID="10" presetClass="exit" presetSubtype="0" fill="hold" grpId="10" nodeType="withEffect">
                                  <p:stCondLst>
                                    <p:cond delay="0"/>
                                  </p:stCondLst>
                                  <p:childTnLst>
                                    <p:animEffect transition="out" filter="fade">
                                      <p:cBhvr>
                                        <p:cTn id="613" dur="500"/>
                                        <p:tgtEl>
                                          <p:spTgt spid="90"/>
                                        </p:tgtEl>
                                      </p:cBhvr>
                                    </p:animEffect>
                                    <p:set>
                                      <p:cBhvr>
                                        <p:cTn id="614"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615" restart="whenNotActive" fill="hold" evtFilter="cancelBubble" nodeType="interactiveSeq">
                <p:stCondLst>
                  <p:cond evt="onClick" delay="0">
                    <p:tgtEl>
                      <p:spTgt spid="94"/>
                    </p:tgtEl>
                  </p:cond>
                </p:stCondLst>
                <p:endSync evt="end" delay="0">
                  <p:rtn val="all"/>
                </p:endSync>
                <p:childTnLst>
                  <p:par>
                    <p:cTn id="616" fill="hold">
                      <p:stCondLst>
                        <p:cond delay="0"/>
                      </p:stCondLst>
                      <p:childTnLst>
                        <p:par>
                          <p:cTn id="617" fill="hold">
                            <p:stCondLst>
                              <p:cond delay="0"/>
                            </p:stCondLst>
                            <p:childTnLst>
                              <p:par>
                                <p:cTn id="618" presetID="1" presetClass="entr" presetSubtype="0" fill="hold" grpId="0" nodeType="clickEffect">
                                  <p:stCondLst>
                                    <p:cond delay="0"/>
                                  </p:stCondLst>
                                  <p:childTnLst>
                                    <p:set>
                                      <p:cBhvr>
                                        <p:cTn id="619" dur="1" fill="hold">
                                          <p:stCondLst>
                                            <p:cond delay="0"/>
                                          </p:stCondLst>
                                        </p:cTn>
                                        <p:tgtEl>
                                          <p:spTgt spid="100"/>
                                        </p:tgtEl>
                                        <p:attrNameLst>
                                          <p:attrName>style.visibility</p:attrName>
                                        </p:attrNameLst>
                                      </p:cBhvr>
                                      <p:to>
                                        <p:strVal val="visible"/>
                                      </p:to>
                                    </p:set>
                                  </p:childTnLst>
                                </p:cTn>
                              </p:par>
                              <p:par>
                                <p:cTn id="620" presetID="10" presetClass="exit" presetSubtype="0" fill="hold" grpId="11" nodeType="withEffect">
                                  <p:stCondLst>
                                    <p:cond delay="0"/>
                                  </p:stCondLst>
                                  <p:childTnLst>
                                    <p:animEffect transition="out" filter="fade">
                                      <p:cBhvr>
                                        <p:cTn id="621" dur="500"/>
                                        <p:tgtEl>
                                          <p:spTgt spid="90"/>
                                        </p:tgtEl>
                                      </p:cBhvr>
                                    </p:animEffect>
                                    <p:set>
                                      <p:cBhvr>
                                        <p:cTn id="62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623" restart="whenNotActive" fill="hold" evtFilter="cancelBubble" nodeType="interactiveSeq">
                <p:stCondLst>
                  <p:cond evt="onClick" delay="0">
                    <p:tgtEl>
                      <p:spTgt spid="102"/>
                    </p:tgtEl>
                  </p:cond>
                </p:stCondLst>
                <p:endSync evt="end" delay="0">
                  <p:rtn val="all"/>
                </p:endSync>
                <p:childTnLst>
                  <p:par>
                    <p:cTn id="624" fill="hold">
                      <p:stCondLst>
                        <p:cond delay="0"/>
                      </p:stCondLst>
                      <p:childTnLst>
                        <p:par>
                          <p:cTn id="625" fill="hold">
                            <p:stCondLst>
                              <p:cond delay="0"/>
                            </p:stCondLst>
                            <p:childTnLst>
                              <p:par>
                                <p:cTn id="626" presetID="1" presetClass="exit" presetSubtype="0" fill="hold" grpId="1" nodeType="clickEffect">
                                  <p:stCondLst>
                                    <p:cond delay="0"/>
                                  </p:stCondLst>
                                  <p:childTnLst>
                                    <p:set>
                                      <p:cBhvr>
                                        <p:cTn id="627" dur="1" fill="hold">
                                          <p:stCondLst>
                                            <p:cond delay="0"/>
                                          </p:stCondLst>
                                        </p:cTn>
                                        <p:tgtEl>
                                          <p:spTgt spid="102"/>
                                        </p:tgtEl>
                                        <p:attrNameLst>
                                          <p:attrName>style.visibility</p:attrName>
                                        </p:attrNameLst>
                                      </p:cBhvr>
                                      <p:to>
                                        <p:strVal val="hidden"/>
                                      </p:to>
                                    </p:set>
                                  </p:childTnLst>
                                </p:cTn>
                              </p:par>
                              <p:par>
                                <p:cTn id="628" presetID="10" presetClass="entr" presetSubtype="0" fill="hold" grpId="3" nodeType="withEffect">
                                  <p:stCondLst>
                                    <p:cond delay="0"/>
                                  </p:stCondLst>
                                  <p:childTnLst>
                                    <p:set>
                                      <p:cBhvr>
                                        <p:cTn id="629" dur="1" fill="hold">
                                          <p:stCondLst>
                                            <p:cond delay="0"/>
                                          </p:stCondLst>
                                        </p:cTn>
                                        <p:tgtEl>
                                          <p:spTgt spid="90"/>
                                        </p:tgtEl>
                                        <p:attrNameLst>
                                          <p:attrName>style.visibility</p:attrName>
                                        </p:attrNameLst>
                                      </p:cBhvr>
                                      <p:to>
                                        <p:strVal val="visible"/>
                                      </p:to>
                                    </p:set>
                                    <p:animEffect transition="in" filter="fade">
                                      <p:cBhvr>
                                        <p:cTn id="630" dur="500"/>
                                        <p:tgtEl>
                                          <p:spTgt spid="90"/>
                                        </p:tgtEl>
                                      </p:cBhvr>
                                    </p:animEffect>
                                  </p:childTnLst>
                                </p:cTn>
                              </p:par>
                              <p:par>
                                <p:cTn id="631" presetID="1" presetClass="exit" presetSubtype="0" fill="hold" grpId="3" nodeType="withEffect">
                                  <p:stCondLst>
                                    <p:cond delay="0"/>
                                  </p:stCondLst>
                                  <p:childTnLst>
                                    <p:set>
                                      <p:cBhvr>
                                        <p:cTn id="632" dur="1" fill="hold">
                                          <p:stCondLst>
                                            <p:cond delay="0"/>
                                          </p:stCondLst>
                                        </p:cTn>
                                        <p:tgtEl>
                                          <p:spTgt spid="81"/>
                                        </p:tgtEl>
                                        <p:attrNameLst>
                                          <p:attrName>style.visibility</p:attrName>
                                        </p:attrNameLst>
                                      </p:cBhvr>
                                      <p:to>
                                        <p:strVal val="hidden"/>
                                      </p:to>
                                    </p:set>
                                  </p:childTnLst>
                                </p:cTn>
                              </p:par>
                            </p:childTnLst>
                          </p:cTn>
                        </p:par>
                      </p:childTnLst>
                    </p:cTn>
                  </p:par>
                </p:childTnLst>
              </p:cTn>
              <p:nextCondLst>
                <p:cond evt="onClick" delay="0">
                  <p:tgtEl>
                    <p:spTgt spid="102"/>
                  </p:tgtEl>
                </p:cond>
              </p:nextCondLst>
            </p:seq>
            <p:seq concurrent="1" nextAc="seek">
              <p:cTn id="633" restart="whenNotActive" fill="hold" evtFilter="cancelBubble" nodeType="interactiveSeq">
                <p:stCondLst>
                  <p:cond evt="onClick" delay="0">
                    <p:tgtEl>
                      <p:spTgt spid="97"/>
                    </p:tgtEl>
                  </p:cond>
                </p:stCondLst>
                <p:endSync evt="end" delay="0">
                  <p:rtn val="all"/>
                </p:endSync>
                <p:childTnLst>
                  <p:par>
                    <p:cTn id="634" fill="hold">
                      <p:stCondLst>
                        <p:cond delay="0"/>
                      </p:stCondLst>
                      <p:childTnLst>
                        <p:par>
                          <p:cTn id="635" fill="hold">
                            <p:stCondLst>
                              <p:cond delay="0"/>
                            </p:stCondLst>
                            <p:childTnLst>
                              <p:par>
                                <p:cTn id="636" presetID="1" presetClass="exit" presetSubtype="0" fill="hold" grpId="1" nodeType="clickEffect">
                                  <p:stCondLst>
                                    <p:cond delay="0"/>
                                  </p:stCondLst>
                                  <p:childTnLst>
                                    <p:set>
                                      <p:cBhvr>
                                        <p:cTn id="637" dur="1" fill="hold">
                                          <p:stCondLst>
                                            <p:cond delay="0"/>
                                          </p:stCondLst>
                                        </p:cTn>
                                        <p:tgtEl>
                                          <p:spTgt spid="97"/>
                                        </p:tgtEl>
                                        <p:attrNameLst>
                                          <p:attrName>style.visibility</p:attrName>
                                        </p:attrNameLst>
                                      </p:cBhvr>
                                      <p:to>
                                        <p:strVal val="hidden"/>
                                      </p:to>
                                    </p:set>
                                  </p:childTnLst>
                                </p:cTn>
                              </p:par>
                              <p:par>
                                <p:cTn id="638" presetID="10" presetClass="entr" presetSubtype="0" fill="hold" grpId="4" nodeType="withEffect">
                                  <p:stCondLst>
                                    <p:cond delay="0"/>
                                  </p:stCondLst>
                                  <p:childTnLst>
                                    <p:set>
                                      <p:cBhvr>
                                        <p:cTn id="639" dur="1" fill="hold">
                                          <p:stCondLst>
                                            <p:cond delay="0"/>
                                          </p:stCondLst>
                                        </p:cTn>
                                        <p:tgtEl>
                                          <p:spTgt spid="90"/>
                                        </p:tgtEl>
                                        <p:attrNameLst>
                                          <p:attrName>style.visibility</p:attrName>
                                        </p:attrNameLst>
                                      </p:cBhvr>
                                      <p:to>
                                        <p:strVal val="visible"/>
                                      </p:to>
                                    </p:set>
                                    <p:animEffect transition="in" filter="fade">
                                      <p:cBhvr>
                                        <p:cTn id="640" dur="500"/>
                                        <p:tgtEl>
                                          <p:spTgt spid="90"/>
                                        </p:tgtEl>
                                      </p:cBhvr>
                                    </p:animEffect>
                                  </p:childTnLst>
                                </p:cTn>
                              </p:par>
                              <p:par>
                                <p:cTn id="641" presetID="1" presetClass="exit" presetSubtype="0" fill="hold" grpId="4" nodeType="withEffect">
                                  <p:stCondLst>
                                    <p:cond delay="0"/>
                                  </p:stCondLst>
                                  <p:childTnLst>
                                    <p:set>
                                      <p:cBhvr>
                                        <p:cTn id="642" dur="1" fill="hold">
                                          <p:stCondLst>
                                            <p:cond delay="0"/>
                                          </p:stCondLst>
                                        </p:cTn>
                                        <p:tgtEl>
                                          <p:spTgt spid="81"/>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643" restart="whenNotActive" fill="hold" evtFilter="cancelBubble" nodeType="interactiveSeq">
                <p:stCondLst>
                  <p:cond evt="onClick" delay="0">
                    <p:tgtEl>
                      <p:spTgt spid="98"/>
                    </p:tgtEl>
                  </p:cond>
                </p:stCondLst>
                <p:endSync evt="end" delay="0">
                  <p:rtn val="all"/>
                </p:endSync>
                <p:childTnLst>
                  <p:par>
                    <p:cTn id="644" fill="hold">
                      <p:stCondLst>
                        <p:cond delay="0"/>
                      </p:stCondLst>
                      <p:childTnLst>
                        <p:par>
                          <p:cTn id="645" fill="hold">
                            <p:stCondLst>
                              <p:cond delay="0"/>
                            </p:stCondLst>
                            <p:childTnLst>
                              <p:par>
                                <p:cTn id="646" presetID="1" presetClass="exit" presetSubtype="0" fill="hold" grpId="1" nodeType="clickEffect">
                                  <p:stCondLst>
                                    <p:cond delay="0"/>
                                  </p:stCondLst>
                                  <p:childTnLst>
                                    <p:set>
                                      <p:cBhvr>
                                        <p:cTn id="647" dur="1" fill="hold">
                                          <p:stCondLst>
                                            <p:cond delay="0"/>
                                          </p:stCondLst>
                                        </p:cTn>
                                        <p:tgtEl>
                                          <p:spTgt spid="98"/>
                                        </p:tgtEl>
                                        <p:attrNameLst>
                                          <p:attrName>style.visibility</p:attrName>
                                        </p:attrNameLst>
                                      </p:cBhvr>
                                      <p:to>
                                        <p:strVal val="hidden"/>
                                      </p:to>
                                    </p:set>
                                  </p:childTnLst>
                                </p:cTn>
                              </p:par>
                              <p:par>
                                <p:cTn id="648" presetID="10" presetClass="entr" presetSubtype="0" fill="hold" grpId="5" nodeType="withEffect">
                                  <p:stCondLst>
                                    <p:cond delay="0"/>
                                  </p:stCondLst>
                                  <p:childTnLst>
                                    <p:set>
                                      <p:cBhvr>
                                        <p:cTn id="649" dur="1" fill="hold">
                                          <p:stCondLst>
                                            <p:cond delay="0"/>
                                          </p:stCondLst>
                                        </p:cTn>
                                        <p:tgtEl>
                                          <p:spTgt spid="90"/>
                                        </p:tgtEl>
                                        <p:attrNameLst>
                                          <p:attrName>style.visibility</p:attrName>
                                        </p:attrNameLst>
                                      </p:cBhvr>
                                      <p:to>
                                        <p:strVal val="visible"/>
                                      </p:to>
                                    </p:set>
                                    <p:animEffect transition="in" filter="fade">
                                      <p:cBhvr>
                                        <p:cTn id="650" dur="500"/>
                                        <p:tgtEl>
                                          <p:spTgt spid="90"/>
                                        </p:tgtEl>
                                      </p:cBhvr>
                                    </p:animEffect>
                                  </p:childTnLst>
                                </p:cTn>
                              </p:par>
                              <p:par>
                                <p:cTn id="651" presetID="1" presetClass="exit" presetSubtype="0" fill="hold" grpId="5" nodeType="withEffect">
                                  <p:stCondLst>
                                    <p:cond delay="0"/>
                                  </p:stCondLst>
                                  <p:childTnLst>
                                    <p:set>
                                      <p:cBhvr>
                                        <p:cTn id="652" dur="1" fill="hold">
                                          <p:stCondLst>
                                            <p:cond delay="0"/>
                                          </p:stCondLst>
                                        </p:cTn>
                                        <p:tgtEl>
                                          <p:spTgt spid="81"/>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653" restart="whenNotActive" fill="hold" evtFilter="cancelBubble" nodeType="interactiveSeq">
                <p:stCondLst>
                  <p:cond evt="onClick" delay="0">
                    <p:tgtEl>
                      <p:spTgt spid="99"/>
                    </p:tgtEl>
                  </p:cond>
                </p:stCondLst>
                <p:endSync evt="end" delay="0">
                  <p:rtn val="all"/>
                </p:endSync>
                <p:childTnLst>
                  <p:par>
                    <p:cTn id="654" fill="hold">
                      <p:stCondLst>
                        <p:cond delay="0"/>
                      </p:stCondLst>
                      <p:childTnLst>
                        <p:par>
                          <p:cTn id="655" fill="hold">
                            <p:stCondLst>
                              <p:cond delay="0"/>
                            </p:stCondLst>
                            <p:childTnLst>
                              <p:par>
                                <p:cTn id="656" presetID="1" presetClass="exit" presetSubtype="0" fill="hold" grpId="1" nodeType="clickEffect">
                                  <p:stCondLst>
                                    <p:cond delay="0"/>
                                  </p:stCondLst>
                                  <p:childTnLst>
                                    <p:set>
                                      <p:cBhvr>
                                        <p:cTn id="657" dur="1" fill="hold">
                                          <p:stCondLst>
                                            <p:cond delay="0"/>
                                          </p:stCondLst>
                                        </p:cTn>
                                        <p:tgtEl>
                                          <p:spTgt spid="99"/>
                                        </p:tgtEl>
                                        <p:attrNameLst>
                                          <p:attrName>style.visibility</p:attrName>
                                        </p:attrNameLst>
                                      </p:cBhvr>
                                      <p:to>
                                        <p:strVal val="hidden"/>
                                      </p:to>
                                    </p:set>
                                  </p:childTnLst>
                                </p:cTn>
                              </p:par>
                              <p:par>
                                <p:cTn id="658" presetID="10" presetClass="entr" presetSubtype="0" fill="hold" grpId="6" nodeType="withEffect">
                                  <p:stCondLst>
                                    <p:cond delay="0"/>
                                  </p:stCondLst>
                                  <p:childTnLst>
                                    <p:set>
                                      <p:cBhvr>
                                        <p:cTn id="659" dur="1" fill="hold">
                                          <p:stCondLst>
                                            <p:cond delay="0"/>
                                          </p:stCondLst>
                                        </p:cTn>
                                        <p:tgtEl>
                                          <p:spTgt spid="90"/>
                                        </p:tgtEl>
                                        <p:attrNameLst>
                                          <p:attrName>style.visibility</p:attrName>
                                        </p:attrNameLst>
                                      </p:cBhvr>
                                      <p:to>
                                        <p:strVal val="visible"/>
                                      </p:to>
                                    </p:set>
                                    <p:animEffect transition="in" filter="fade">
                                      <p:cBhvr>
                                        <p:cTn id="660" dur="500"/>
                                        <p:tgtEl>
                                          <p:spTgt spid="90"/>
                                        </p:tgtEl>
                                      </p:cBhvr>
                                    </p:animEffect>
                                  </p:childTnLst>
                                </p:cTn>
                              </p:par>
                              <p:par>
                                <p:cTn id="661" presetID="1" presetClass="exit" presetSubtype="0" fill="hold" grpId="1" nodeType="withEffect">
                                  <p:stCondLst>
                                    <p:cond delay="0"/>
                                  </p:stCondLst>
                                  <p:childTnLst>
                                    <p:set>
                                      <p:cBhvr>
                                        <p:cTn id="662" dur="1" fill="hold">
                                          <p:stCondLst>
                                            <p:cond delay="0"/>
                                          </p:stCondLst>
                                        </p:cTn>
                                        <p:tgtEl>
                                          <p:spTgt spid="83"/>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663" restart="whenNotActive" fill="hold" evtFilter="cancelBubble" nodeType="interactiveSeq">
                <p:stCondLst>
                  <p:cond evt="onClick" delay="0">
                    <p:tgtEl>
                      <p:spTgt spid="100"/>
                    </p:tgtEl>
                  </p:cond>
                </p:stCondLst>
                <p:endSync evt="end" delay="0">
                  <p:rtn val="all"/>
                </p:endSync>
                <p:childTnLst>
                  <p:par>
                    <p:cTn id="664" fill="hold">
                      <p:stCondLst>
                        <p:cond delay="0"/>
                      </p:stCondLst>
                      <p:childTnLst>
                        <p:par>
                          <p:cTn id="665" fill="hold">
                            <p:stCondLst>
                              <p:cond delay="0"/>
                            </p:stCondLst>
                            <p:childTnLst>
                              <p:par>
                                <p:cTn id="666" presetID="1" presetClass="exit" presetSubtype="0" fill="hold" grpId="1" nodeType="clickEffect">
                                  <p:stCondLst>
                                    <p:cond delay="0"/>
                                  </p:stCondLst>
                                  <p:childTnLst>
                                    <p:set>
                                      <p:cBhvr>
                                        <p:cTn id="667" dur="1" fill="hold">
                                          <p:stCondLst>
                                            <p:cond delay="0"/>
                                          </p:stCondLst>
                                        </p:cTn>
                                        <p:tgtEl>
                                          <p:spTgt spid="100"/>
                                        </p:tgtEl>
                                        <p:attrNameLst>
                                          <p:attrName>style.visibility</p:attrName>
                                        </p:attrNameLst>
                                      </p:cBhvr>
                                      <p:to>
                                        <p:strVal val="hidden"/>
                                      </p:to>
                                    </p:set>
                                  </p:childTnLst>
                                </p:cTn>
                              </p:par>
                              <p:par>
                                <p:cTn id="668" presetID="10" presetClass="entr" presetSubtype="0" fill="hold" grpId="8" nodeType="withEffect">
                                  <p:stCondLst>
                                    <p:cond delay="0"/>
                                  </p:stCondLst>
                                  <p:childTnLst>
                                    <p:set>
                                      <p:cBhvr>
                                        <p:cTn id="669" dur="1" fill="hold">
                                          <p:stCondLst>
                                            <p:cond delay="0"/>
                                          </p:stCondLst>
                                        </p:cTn>
                                        <p:tgtEl>
                                          <p:spTgt spid="90"/>
                                        </p:tgtEl>
                                        <p:attrNameLst>
                                          <p:attrName>style.visibility</p:attrName>
                                        </p:attrNameLst>
                                      </p:cBhvr>
                                      <p:to>
                                        <p:strVal val="visible"/>
                                      </p:to>
                                    </p:set>
                                    <p:animEffect transition="in" filter="fade">
                                      <p:cBhvr>
                                        <p:cTn id="670" dur="500"/>
                                        <p:tgtEl>
                                          <p:spTgt spid="90"/>
                                        </p:tgtEl>
                                      </p:cBhvr>
                                    </p:animEffect>
                                  </p:childTnLst>
                                </p:cTn>
                              </p:par>
                            </p:childTnLst>
                          </p:cTn>
                        </p:par>
                      </p:childTnLst>
                    </p:cTn>
                  </p:par>
                </p:childTnLst>
              </p:cTn>
              <p:nextCondLst>
                <p:cond evt="onClick" delay="0">
                  <p:tgtEl>
                    <p:spTgt spid="100"/>
                  </p:tgtEl>
                </p:cond>
              </p:nextCondLst>
            </p:seq>
            <p:seq concurrent="1" nextAc="seek">
              <p:cTn id="671" restart="whenNotActive" fill="hold" evtFilter="cancelBubble" nodeType="interactiveSeq">
                <p:stCondLst>
                  <p:cond evt="onClick" delay="0">
                    <p:tgtEl>
                      <p:spTgt spid="101"/>
                    </p:tgtEl>
                  </p:cond>
                </p:stCondLst>
                <p:endSync evt="end" delay="0">
                  <p:rtn val="all"/>
                </p:endSync>
                <p:childTnLst>
                  <p:par>
                    <p:cTn id="672" fill="hold">
                      <p:stCondLst>
                        <p:cond delay="0"/>
                      </p:stCondLst>
                      <p:childTnLst>
                        <p:par>
                          <p:cTn id="673" fill="hold">
                            <p:stCondLst>
                              <p:cond delay="0"/>
                            </p:stCondLst>
                            <p:childTnLst>
                              <p:par>
                                <p:cTn id="674" presetID="1" presetClass="exit" presetSubtype="0" fill="hold" grpId="1" nodeType="clickEffect">
                                  <p:stCondLst>
                                    <p:cond delay="0"/>
                                  </p:stCondLst>
                                  <p:childTnLst>
                                    <p:set>
                                      <p:cBhvr>
                                        <p:cTn id="675" dur="1" fill="hold">
                                          <p:stCondLst>
                                            <p:cond delay="0"/>
                                          </p:stCondLst>
                                        </p:cTn>
                                        <p:tgtEl>
                                          <p:spTgt spid="101"/>
                                        </p:tgtEl>
                                        <p:attrNameLst>
                                          <p:attrName>style.visibility</p:attrName>
                                        </p:attrNameLst>
                                      </p:cBhvr>
                                      <p:to>
                                        <p:strVal val="hidden"/>
                                      </p:to>
                                    </p:set>
                                  </p:childTnLst>
                                </p:cTn>
                              </p:par>
                              <p:par>
                                <p:cTn id="676" presetID="10" presetClass="entr" presetSubtype="0" fill="hold" grpId="7" nodeType="withEffect">
                                  <p:stCondLst>
                                    <p:cond delay="0"/>
                                  </p:stCondLst>
                                  <p:childTnLst>
                                    <p:set>
                                      <p:cBhvr>
                                        <p:cTn id="677" dur="1" fill="hold">
                                          <p:stCondLst>
                                            <p:cond delay="0"/>
                                          </p:stCondLst>
                                        </p:cTn>
                                        <p:tgtEl>
                                          <p:spTgt spid="90"/>
                                        </p:tgtEl>
                                        <p:attrNameLst>
                                          <p:attrName>style.visibility</p:attrName>
                                        </p:attrNameLst>
                                      </p:cBhvr>
                                      <p:to>
                                        <p:strVal val="visible"/>
                                      </p:to>
                                    </p:set>
                                    <p:animEffect transition="in" filter="fade">
                                      <p:cBhvr>
                                        <p:cTn id="678" dur="500"/>
                                        <p:tgtEl>
                                          <p:spTgt spid="90"/>
                                        </p:tgtEl>
                                      </p:cBhvr>
                                    </p:animEffect>
                                  </p:childTnLst>
                                </p:cTn>
                              </p:par>
                            </p:childTnLst>
                          </p:cTn>
                        </p:par>
                      </p:childTnLst>
                    </p:cTn>
                  </p:par>
                </p:childTnLst>
              </p:cTn>
              <p:nextCondLst>
                <p:cond evt="onClick" delay="0">
                  <p:tgtEl>
                    <p:spTgt spid="101"/>
                  </p:tgtEl>
                </p:cond>
              </p:nextCondLst>
            </p:seq>
            <p:seq concurrent="1" nextAc="seek">
              <p:cTn id="679" restart="whenNotActive" fill="hold" evtFilter="cancelBubble" nodeType="interactiveSeq">
                <p:stCondLst>
                  <p:cond evt="onClick" delay="0">
                    <p:tgtEl>
                      <p:spTgt spid="103"/>
                    </p:tgtEl>
                  </p:cond>
                </p:stCondLst>
                <p:endSync evt="end" delay="0">
                  <p:rtn val="all"/>
                </p:endSync>
                <p:childTnLst>
                  <p:par>
                    <p:cTn id="680" fill="hold">
                      <p:stCondLst>
                        <p:cond delay="0"/>
                      </p:stCondLst>
                      <p:childTnLst>
                        <p:par>
                          <p:cTn id="681" fill="hold">
                            <p:stCondLst>
                              <p:cond delay="0"/>
                            </p:stCondLst>
                            <p:childTnLst>
                              <p:par>
                                <p:cTn id="682" presetID="1" presetClass="entr" presetSubtype="0" fill="hold" grpId="0" nodeType="clickEffect">
                                  <p:stCondLst>
                                    <p:cond delay="0"/>
                                  </p:stCondLst>
                                  <p:childTnLst>
                                    <p:set>
                                      <p:cBhvr>
                                        <p:cTn id="683" dur="1" fill="hold">
                                          <p:stCondLst>
                                            <p:cond delay="0"/>
                                          </p:stCondLst>
                                        </p:cTn>
                                        <p:tgtEl>
                                          <p:spTgt spid="109"/>
                                        </p:tgtEl>
                                        <p:attrNameLst>
                                          <p:attrName>style.visibility</p:attrName>
                                        </p:attrNameLst>
                                      </p:cBhvr>
                                      <p:to>
                                        <p:strVal val="visible"/>
                                      </p:to>
                                    </p:set>
                                  </p:childTnLst>
                                </p:cTn>
                              </p:par>
                              <p:par>
                                <p:cTn id="684" presetID="1" presetClass="entr" presetSubtype="0" fill="hold" grpId="0" nodeType="withEffect">
                                  <p:stCondLst>
                                    <p:cond delay="0"/>
                                  </p:stCondLst>
                                  <p:childTnLst>
                                    <p:set>
                                      <p:cBhvr>
                                        <p:cTn id="685" dur="1" fill="hold">
                                          <p:stCondLst>
                                            <p:cond delay="0"/>
                                          </p:stCondLst>
                                        </p:cTn>
                                        <p:tgtEl>
                                          <p:spTgt spid="80"/>
                                        </p:tgtEl>
                                        <p:attrNameLst>
                                          <p:attrName>style.visibility</p:attrName>
                                        </p:attrNameLst>
                                      </p:cBhvr>
                                      <p:to>
                                        <p:strVal val="visible"/>
                                      </p:to>
                                    </p:set>
                                  </p:childTnLst>
                                </p:cTn>
                              </p:par>
                              <p:par>
                                <p:cTn id="686" presetID="10" presetClass="exit" presetSubtype="0" fill="hold" grpId="1" nodeType="withEffect">
                                  <p:stCondLst>
                                    <p:cond delay="0"/>
                                  </p:stCondLst>
                                  <p:childTnLst>
                                    <p:animEffect transition="out" filter="fade">
                                      <p:cBhvr>
                                        <p:cTn id="687" dur="500"/>
                                        <p:tgtEl>
                                          <p:spTgt spid="88"/>
                                        </p:tgtEl>
                                      </p:cBhvr>
                                    </p:animEffect>
                                    <p:set>
                                      <p:cBhvr>
                                        <p:cTn id="688"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689" restart="whenNotActive" fill="hold" evtFilter="cancelBubble" nodeType="interactiveSeq">
                <p:stCondLst>
                  <p:cond evt="onClick" delay="0">
                    <p:tgtEl>
                      <p:spTgt spid="104"/>
                    </p:tgtEl>
                  </p:cond>
                </p:stCondLst>
                <p:endSync evt="end" delay="0">
                  <p:rtn val="all"/>
                </p:endSync>
                <p:childTnLst>
                  <p:par>
                    <p:cTn id="690" fill="hold">
                      <p:stCondLst>
                        <p:cond delay="0"/>
                      </p:stCondLst>
                      <p:childTnLst>
                        <p:par>
                          <p:cTn id="691" fill="hold">
                            <p:stCondLst>
                              <p:cond delay="0"/>
                            </p:stCondLst>
                            <p:childTnLst>
                              <p:par>
                                <p:cTn id="692" presetID="1" presetClass="entr" presetSubtype="0" fill="hold" grpId="0" nodeType="clickEffect">
                                  <p:stCondLst>
                                    <p:cond delay="0"/>
                                  </p:stCondLst>
                                  <p:childTnLst>
                                    <p:set>
                                      <p:cBhvr>
                                        <p:cTn id="693" dur="1" fill="hold">
                                          <p:stCondLst>
                                            <p:cond delay="0"/>
                                          </p:stCondLst>
                                        </p:cTn>
                                        <p:tgtEl>
                                          <p:spTgt spid="110"/>
                                        </p:tgtEl>
                                        <p:attrNameLst>
                                          <p:attrName>style.visibility</p:attrName>
                                        </p:attrNameLst>
                                      </p:cBhvr>
                                      <p:to>
                                        <p:strVal val="visible"/>
                                      </p:to>
                                    </p:set>
                                  </p:childTnLst>
                                </p:cTn>
                              </p:par>
                              <p:par>
                                <p:cTn id="694" presetID="1" presetClass="entr" presetSubtype="0" fill="hold" grpId="0" nodeType="withEffect">
                                  <p:stCondLst>
                                    <p:cond delay="0"/>
                                  </p:stCondLst>
                                  <p:childTnLst>
                                    <p:set>
                                      <p:cBhvr>
                                        <p:cTn id="695" dur="1" fill="hold">
                                          <p:stCondLst>
                                            <p:cond delay="0"/>
                                          </p:stCondLst>
                                        </p:cTn>
                                        <p:tgtEl>
                                          <p:spTgt spid="85"/>
                                        </p:tgtEl>
                                        <p:attrNameLst>
                                          <p:attrName>style.visibility</p:attrName>
                                        </p:attrNameLst>
                                      </p:cBhvr>
                                      <p:to>
                                        <p:strVal val="visible"/>
                                      </p:to>
                                    </p:set>
                                  </p:childTnLst>
                                </p:cTn>
                              </p:par>
                              <p:par>
                                <p:cTn id="696" presetID="10" presetClass="exit" presetSubtype="0" fill="hold" grpId="2" nodeType="withEffect">
                                  <p:stCondLst>
                                    <p:cond delay="0"/>
                                  </p:stCondLst>
                                  <p:childTnLst>
                                    <p:animEffect transition="out" filter="fade">
                                      <p:cBhvr>
                                        <p:cTn id="697" dur="500"/>
                                        <p:tgtEl>
                                          <p:spTgt spid="88"/>
                                        </p:tgtEl>
                                      </p:cBhvr>
                                    </p:animEffect>
                                    <p:set>
                                      <p:cBhvr>
                                        <p:cTn id="698"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4"/>
                  </p:tgtEl>
                </p:cond>
              </p:nextCondLst>
            </p:seq>
            <p:seq concurrent="1" nextAc="seek">
              <p:cTn id="699" restart="whenNotActive" fill="hold" evtFilter="cancelBubble" nodeType="interactiveSeq">
                <p:stCondLst>
                  <p:cond evt="onClick" delay="0">
                    <p:tgtEl>
                      <p:spTgt spid="105"/>
                    </p:tgtEl>
                  </p:cond>
                </p:stCondLst>
                <p:endSync evt="end" delay="0">
                  <p:rtn val="all"/>
                </p:endSync>
                <p:childTnLst>
                  <p:par>
                    <p:cTn id="700" fill="hold">
                      <p:stCondLst>
                        <p:cond delay="0"/>
                      </p:stCondLst>
                      <p:childTnLst>
                        <p:par>
                          <p:cTn id="701" fill="hold">
                            <p:stCondLst>
                              <p:cond delay="0"/>
                            </p:stCondLst>
                            <p:childTnLst>
                              <p:par>
                                <p:cTn id="702" presetID="1" presetClass="entr" presetSubtype="0" fill="hold" grpId="1" nodeType="clickEffect">
                                  <p:stCondLst>
                                    <p:cond delay="0"/>
                                  </p:stCondLst>
                                  <p:childTnLst>
                                    <p:set>
                                      <p:cBhvr>
                                        <p:cTn id="703" dur="1" fill="hold">
                                          <p:stCondLst>
                                            <p:cond delay="0"/>
                                          </p:stCondLst>
                                        </p:cTn>
                                        <p:tgtEl>
                                          <p:spTgt spid="111"/>
                                        </p:tgtEl>
                                        <p:attrNameLst>
                                          <p:attrName>style.visibility</p:attrName>
                                        </p:attrNameLst>
                                      </p:cBhvr>
                                      <p:to>
                                        <p:strVal val="visible"/>
                                      </p:to>
                                    </p:set>
                                  </p:childTnLst>
                                </p:cTn>
                              </p:par>
                              <p:par>
                                <p:cTn id="704" presetID="1" presetClass="entr" presetSubtype="0" fill="hold" grpId="1" nodeType="withEffect">
                                  <p:stCondLst>
                                    <p:cond delay="0"/>
                                  </p:stCondLst>
                                  <p:childTnLst>
                                    <p:set>
                                      <p:cBhvr>
                                        <p:cTn id="705" dur="1" fill="hold">
                                          <p:stCondLst>
                                            <p:cond delay="0"/>
                                          </p:stCondLst>
                                        </p:cTn>
                                        <p:tgtEl>
                                          <p:spTgt spid="80"/>
                                        </p:tgtEl>
                                        <p:attrNameLst>
                                          <p:attrName>style.visibility</p:attrName>
                                        </p:attrNameLst>
                                      </p:cBhvr>
                                      <p:to>
                                        <p:strVal val="visible"/>
                                      </p:to>
                                    </p:set>
                                  </p:childTnLst>
                                </p:cTn>
                              </p:par>
                              <p:par>
                                <p:cTn id="706" presetID="10" presetClass="exit" presetSubtype="0" fill="hold" grpId="5" nodeType="withEffect">
                                  <p:stCondLst>
                                    <p:cond delay="0"/>
                                  </p:stCondLst>
                                  <p:childTnLst>
                                    <p:animEffect transition="out" filter="fade">
                                      <p:cBhvr>
                                        <p:cTn id="707" dur="500"/>
                                        <p:tgtEl>
                                          <p:spTgt spid="88"/>
                                        </p:tgtEl>
                                      </p:cBhvr>
                                    </p:animEffect>
                                    <p:set>
                                      <p:cBhvr>
                                        <p:cTn id="708"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709" restart="whenNotActive" fill="hold" evtFilter="cancelBubble" nodeType="interactiveSeq">
                <p:stCondLst>
                  <p:cond evt="onClick" delay="0">
                    <p:tgtEl>
                      <p:spTgt spid="107"/>
                    </p:tgtEl>
                  </p:cond>
                </p:stCondLst>
                <p:endSync evt="end" delay="0">
                  <p:rtn val="all"/>
                </p:endSync>
                <p:childTnLst>
                  <p:par>
                    <p:cTn id="710" fill="hold">
                      <p:stCondLst>
                        <p:cond delay="0"/>
                      </p:stCondLst>
                      <p:childTnLst>
                        <p:par>
                          <p:cTn id="711" fill="hold">
                            <p:stCondLst>
                              <p:cond delay="0"/>
                            </p:stCondLst>
                            <p:childTnLst>
                              <p:par>
                                <p:cTn id="712" presetID="1" presetClass="entr" presetSubtype="0" fill="hold" grpId="0" nodeType="clickEffect">
                                  <p:stCondLst>
                                    <p:cond delay="0"/>
                                  </p:stCondLst>
                                  <p:childTnLst>
                                    <p:set>
                                      <p:cBhvr>
                                        <p:cTn id="713" dur="1" fill="hold">
                                          <p:stCondLst>
                                            <p:cond delay="0"/>
                                          </p:stCondLst>
                                        </p:cTn>
                                        <p:tgtEl>
                                          <p:spTgt spid="113"/>
                                        </p:tgtEl>
                                        <p:attrNameLst>
                                          <p:attrName>style.visibility</p:attrName>
                                        </p:attrNameLst>
                                      </p:cBhvr>
                                      <p:to>
                                        <p:strVal val="visible"/>
                                      </p:to>
                                    </p:set>
                                  </p:childTnLst>
                                </p:cTn>
                              </p:par>
                              <p:par>
                                <p:cTn id="714" presetID="10" presetClass="exit" presetSubtype="0" fill="hold" grpId="4" nodeType="withEffect">
                                  <p:stCondLst>
                                    <p:cond delay="0"/>
                                  </p:stCondLst>
                                  <p:childTnLst>
                                    <p:animEffect transition="out" filter="fade">
                                      <p:cBhvr>
                                        <p:cTn id="715" dur="500"/>
                                        <p:tgtEl>
                                          <p:spTgt spid="88"/>
                                        </p:tgtEl>
                                      </p:cBhvr>
                                    </p:animEffect>
                                    <p:set>
                                      <p:cBhvr>
                                        <p:cTn id="716"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7"/>
                  </p:tgtEl>
                </p:cond>
              </p:nextCondLst>
            </p:seq>
            <p:seq concurrent="1" nextAc="seek">
              <p:cTn id="717" restart="whenNotActive" fill="hold" evtFilter="cancelBubble" nodeType="interactiveSeq">
                <p:stCondLst>
                  <p:cond evt="onClick" delay="0">
                    <p:tgtEl>
                      <p:spTgt spid="108"/>
                    </p:tgtEl>
                  </p:cond>
                </p:stCondLst>
                <p:endSync evt="end" delay="0">
                  <p:rtn val="all"/>
                </p:endSync>
                <p:childTnLst>
                  <p:par>
                    <p:cTn id="718" fill="hold">
                      <p:stCondLst>
                        <p:cond delay="0"/>
                      </p:stCondLst>
                      <p:childTnLst>
                        <p:par>
                          <p:cTn id="719" fill="hold">
                            <p:stCondLst>
                              <p:cond delay="0"/>
                            </p:stCondLst>
                            <p:childTnLst>
                              <p:par>
                                <p:cTn id="720" presetID="1" presetClass="entr" presetSubtype="0" fill="hold" grpId="0" nodeType="clickEffect">
                                  <p:stCondLst>
                                    <p:cond delay="0"/>
                                  </p:stCondLst>
                                  <p:childTnLst>
                                    <p:set>
                                      <p:cBhvr>
                                        <p:cTn id="721" dur="1" fill="hold">
                                          <p:stCondLst>
                                            <p:cond delay="0"/>
                                          </p:stCondLst>
                                        </p:cTn>
                                        <p:tgtEl>
                                          <p:spTgt spid="114"/>
                                        </p:tgtEl>
                                        <p:attrNameLst>
                                          <p:attrName>style.visibility</p:attrName>
                                        </p:attrNameLst>
                                      </p:cBhvr>
                                      <p:to>
                                        <p:strVal val="visible"/>
                                      </p:to>
                                    </p:set>
                                  </p:childTnLst>
                                </p:cTn>
                              </p:par>
                              <p:par>
                                <p:cTn id="722" presetID="1" presetClass="entr" presetSubtype="0" fill="hold" grpId="2" nodeType="withEffect">
                                  <p:stCondLst>
                                    <p:cond delay="0"/>
                                  </p:stCondLst>
                                  <p:childTnLst>
                                    <p:set>
                                      <p:cBhvr>
                                        <p:cTn id="723" dur="1" fill="hold">
                                          <p:stCondLst>
                                            <p:cond delay="0"/>
                                          </p:stCondLst>
                                        </p:cTn>
                                        <p:tgtEl>
                                          <p:spTgt spid="80"/>
                                        </p:tgtEl>
                                        <p:attrNameLst>
                                          <p:attrName>style.visibility</p:attrName>
                                        </p:attrNameLst>
                                      </p:cBhvr>
                                      <p:to>
                                        <p:strVal val="visible"/>
                                      </p:to>
                                    </p:set>
                                  </p:childTnLst>
                                </p:cTn>
                              </p:par>
                              <p:par>
                                <p:cTn id="724" presetID="10" presetClass="exit" presetSubtype="0" fill="hold" grpId="3" nodeType="withEffect">
                                  <p:stCondLst>
                                    <p:cond delay="0"/>
                                  </p:stCondLst>
                                  <p:childTnLst>
                                    <p:animEffect transition="out" filter="fade">
                                      <p:cBhvr>
                                        <p:cTn id="725" dur="500"/>
                                        <p:tgtEl>
                                          <p:spTgt spid="88"/>
                                        </p:tgtEl>
                                      </p:cBhvr>
                                    </p:animEffect>
                                    <p:set>
                                      <p:cBhvr>
                                        <p:cTn id="726"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727" restart="whenNotActive" fill="hold" evtFilter="cancelBubble" nodeType="interactiveSeq">
                <p:stCondLst>
                  <p:cond evt="onClick" delay="0">
                    <p:tgtEl>
                      <p:spTgt spid="106"/>
                    </p:tgtEl>
                  </p:cond>
                </p:stCondLst>
                <p:endSync evt="end" delay="0">
                  <p:rtn val="all"/>
                </p:endSync>
                <p:childTnLst>
                  <p:par>
                    <p:cTn id="728" fill="hold">
                      <p:stCondLst>
                        <p:cond delay="0"/>
                      </p:stCondLst>
                      <p:childTnLst>
                        <p:par>
                          <p:cTn id="729" fill="hold">
                            <p:stCondLst>
                              <p:cond delay="0"/>
                            </p:stCondLst>
                            <p:childTnLst>
                              <p:par>
                                <p:cTn id="730" presetID="1" presetClass="entr" presetSubtype="0" fill="hold" grpId="0" nodeType="clickEffect">
                                  <p:stCondLst>
                                    <p:cond delay="0"/>
                                  </p:stCondLst>
                                  <p:childTnLst>
                                    <p:set>
                                      <p:cBhvr>
                                        <p:cTn id="731" dur="1" fill="hold">
                                          <p:stCondLst>
                                            <p:cond delay="0"/>
                                          </p:stCondLst>
                                        </p:cTn>
                                        <p:tgtEl>
                                          <p:spTgt spid="112"/>
                                        </p:tgtEl>
                                        <p:attrNameLst>
                                          <p:attrName>style.visibility</p:attrName>
                                        </p:attrNameLst>
                                      </p:cBhvr>
                                      <p:to>
                                        <p:strVal val="visible"/>
                                      </p:to>
                                    </p:set>
                                  </p:childTnLst>
                                </p:cTn>
                              </p:par>
                              <p:par>
                                <p:cTn id="732" presetID="10" presetClass="exit" presetSubtype="0" fill="hold" grpId="0" nodeType="withEffect">
                                  <p:stCondLst>
                                    <p:cond delay="0"/>
                                  </p:stCondLst>
                                  <p:childTnLst>
                                    <p:animEffect transition="out" filter="fade">
                                      <p:cBhvr>
                                        <p:cTn id="733" dur="500"/>
                                        <p:tgtEl>
                                          <p:spTgt spid="88"/>
                                        </p:tgtEl>
                                      </p:cBhvr>
                                    </p:animEffect>
                                    <p:set>
                                      <p:cBhvr>
                                        <p:cTn id="734"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6"/>
                  </p:tgtEl>
                </p:cond>
              </p:nextCondLst>
            </p:seq>
            <p:seq concurrent="1" nextAc="seek">
              <p:cTn id="735" restart="whenNotActive" fill="hold" evtFilter="cancelBubble" nodeType="interactiveSeq">
                <p:stCondLst>
                  <p:cond evt="onClick" delay="0">
                    <p:tgtEl>
                      <p:spTgt spid="114"/>
                    </p:tgtEl>
                  </p:cond>
                </p:stCondLst>
                <p:endSync evt="end" delay="0">
                  <p:rtn val="all"/>
                </p:endSync>
                <p:childTnLst>
                  <p:par>
                    <p:cTn id="736" fill="hold">
                      <p:stCondLst>
                        <p:cond delay="0"/>
                      </p:stCondLst>
                      <p:childTnLst>
                        <p:par>
                          <p:cTn id="737" fill="hold">
                            <p:stCondLst>
                              <p:cond delay="0"/>
                            </p:stCondLst>
                            <p:childTnLst>
                              <p:par>
                                <p:cTn id="738" presetID="1" presetClass="exit" presetSubtype="0" fill="hold" grpId="1" nodeType="clickEffect">
                                  <p:stCondLst>
                                    <p:cond delay="0"/>
                                  </p:stCondLst>
                                  <p:childTnLst>
                                    <p:set>
                                      <p:cBhvr>
                                        <p:cTn id="739" dur="1" fill="hold">
                                          <p:stCondLst>
                                            <p:cond delay="0"/>
                                          </p:stCondLst>
                                        </p:cTn>
                                        <p:tgtEl>
                                          <p:spTgt spid="114"/>
                                        </p:tgtEl>
                                        <p:attrNameLst>
                                          <p:attrName>style.visibility</p:attrName>
                                        </p:attrNameLst>
                                      </p:cBhvr>
                                      <p:to>
                                        <p:strVal val="hidden"/>
                                      </p:to>
                                    </p:set>
                                  </p:childTnLst>
                                </p:cTn>
                              </p:par>
                              <p:par>
                                <p:cTn id="740" presetID="1" presetClass="exit" presetSubtype="0" fill="hold" grpId="5" nodeType="withEffect">
                                  <p:stCondLst>
                                    <p:cond delay="0"/>
                                  </p:stCondLst>
                                  <p:childTnLst>
                                    <p:set>
                                      <p:cBhvr>
                                        <p:cTn id="741" dur="1" fill="hold">
                                          <p:stCondLst>
                                            <p:cond delay="0"/>
                                          </p:stCondLst>
                                        </p:cTn>
                                        <p:tgtEl>
                                          <p:spTgt spid="80"/>
                                        </p:tgtEl>
                                        <p:attrNameLst>
                                          <p:attrName>style.visibility</p:attrName>
                                        </p:attrNameLst>
                                      </p:cBhvr>
                                      <p:to>
                                        <p:strVal val="hidden"/>
                                      </p:to>
                                    </p:set>
                                  </p:childTnLst>
                                </p:cTn>
                              </p:par>
                              <p:par>
                                <p:cTn id="742" presetID="10" presetClass="entr" presetSubtype="0" fill="hold" grpId="6" nodeType="withEffect">
                                  <p:stCondLst>
                                    <p:cond delay="0"/>
                                  </p:stCondLst>
                                  <p:childTnLst>
                                    <p:set>
                                      <p:cBhvr>
                                        <p:cTn id="743" dur="1" fill="hold">
                                          <p:stCondLst>
                                            <p:cond delay="0"/>
                                          </p:stCondLst>
                                        </p:cTn>
                                        <p:tgtEl>
                                          <p:spTgt spid="88"/>
                                        </p:tgtEl>
                                        <p:attrNameLst>
                                          <p:attrName>style.visibility</p:attrName>
                                        </p:attrNameLst>
                                      </p:cBhvr>
                                      <p:to>
                                        <p:strVal val="visible"/>
                                      </p:to>
                                    </p:set>
                                    <p:animEffect transition="in" filter="fade">
                                      <p:cBhvr>
                                        <p:cTn id="744" dur="500"/>
                                        <p:tgtEl>
                                          <p:spTgt spid="88"/>
                                        </p:tgtEl>
                                      </p:cBhvr>
                                    </p:animEffect>
                                  </p:childTnLst>
                                </p:cTn>
                              </p:par>
                            </p:childTnLst>
                          </p:cTn>
                        </p:par>
                      </p:childTnLst>
                    </p:cTn>
                  </p:par>
                </p:childTnLst>
              </p:cTn>
              <p:nextCondLst>
                <p:cond evt="onClick" delay="0">
                  <p:tgtEl>
                    <p:spTgt spid="114"/>
                  </p:tgtEl>
                </p:cond>
              </p:nextCondLst>
            </p:seq>
            <p:seq concurrent="1" nextAc="seek">
              <p:cTn id="745" restart="whenNotActive" fill="hold" evtFilter="cancelBubble" nodeType="interactiveSeq">
                <p:stCondLst>
                  <p:cond evt="onClick" delay="0">
                    <p:tgtEl>
                      <p:spTgt spid="109"/>
                    </p:tgtEl>
                  </p:cond>
                </p:stCondLst>
                <p:endSync evt="end" delay="0">
                  <p:rtn val="all"/>
                </p:endSync>
                <p:childTnLst>
                  <p:par>
                    <p:cTn id="746" fill="hold">
                      <p:stCondLst>
                        <p:cond delay="0"/>
                      </p:stCondLst>
                      <p:childTnLst>
                        <p:par>
                          <p:cTn id="747" fill="hold">
                            <p:stCondLst>
                              <p:cond delay="0"/>
                            </p:stCondLst>
                            <p:childTnLst>
                              <p:par>
                                <p:cTn id="748" presetID="1" presetClass="exit" presetSubtype="0" fill="hold" grpId="1" nodeType="clickEffect">
                                  <p:stCondLst>
                                    <p:cond delay="0"/>
                                  </p:stCondLst>
                                  <p:childTnLst>
                                    <p:set>
                                      <p:cBhvr>
                                        <p:cTn id="749" dur="1" fill="hold">
                                          <p:stCondLst>
                                            <p:cond delay="0"/>
                                          </p:stCondLst>
                                        </p:cTn>
                                        <p:tgtEl>
                                          <p:spTgt spid="109"/>
                                        </p:tgtEl>
                                        <p:attrNameLst>
                                          <p:attrName>style.visibility</p:attrName>
                                        </p:attrNameLst>
                                      </p:cBhvr>
                                      <p:to>
                                        <p:strVal val="hidden"/>
                                      </p:to>
                                    </p:set>
                                  </p:childTnLst>
                                </p:cTn>
                              </p:par>
                              <p:par>
                                <p:cTn id="750" presetID="1" presetClass="exit" presetSubtype="0" fill="hold" grpId="3" nodeType="withEffect">
                                  <p:stCondLst>
                                    <p:cond delay="0"/>
                                  </p:stCondLst>
                                  <p:childTnLst>
                                    <p:set>
                                      <p:cBhvr>
                                        <p:cTn id="751" dur="1" fill="hold">
                                          <p:stCondLst>
                                            <p:cond delay="0"/>
                                          </p:stCondLst>
                                        </p:cTn>
                                        <p:tgtEl>
                                          <p:spTgt spid="80"/>
                                        </p:tgtEl>
                                        <p:attrNameLst>
                                          <p:attrName>style.visibility</p:attrName>
                                        </p:attrNameLst>
                                      </p:cBhvr>
                                      <p:to>
                                        <p:strVal val="hidden"/>
                                      </p:to>
                                    </p:set>
                                  </p:childTnLst>
                                </p:cTn>
                              </p:par>
                              <p:par>
                                <p:cTn id="752" presetID="10" presetClass="entr" presetSubtype="0" fill="hold" grpId="7" nodeType="withEffect">
                                  <p:stCondLst>
                                    <p:cond delay="0"/>
                                  </p:stCondLst>
                                  <p:childTnLst>
                                    <p:set>
                                      <p:cBhvr>
                                        <p:cTn id="753" dur="1" fill="hold">
                                          <p:stCondLst>
                                            <p:cond delay="0"/>
                                          </p:stCondLst>
                                        </p:cTn>
                                        <p:tgtEl>
                                          <p:spTgt spid="88"/>
                                        </p:tgtEl>
                                        <p:attrNameLst>
                                          <p:attrName>style.visibility</p:attrName>
                                        </p:attrNameLst>
                                      </p:cBhvr>
                                      <p:to>
                                        <p:strVal val="visible"/>
                                      </p:to>
                                    </p:set>
                                    <p:animEffect transition="in" filter="fade">
                                      <p:cBhvr>
                                        <p:cTn id="754" dur="500"/>
                                        <p:tgtEl>
                                          <p:spTgt spid="88"/>
                                        </p:tgtEl>
                                      </p:cBhvr>
                                    </p:animEffect>
                                  </p:childTnLst>
                                </p:cTn>
                              </p:par>
                            </p:childTnLst>
                          </p:cTn>
                        </p:par>
                      </p:childTnLst>
                    </p:cTn>
                  </p:par>
                </p:childTnLst>
              </p:cTn>
              <p:nextCondLst>
                <p:cond evt="onClick" delay="0">
                  <p:tgtEl>
                    <p:spTgt spid="109"/>
                  </p:tgtEl>
                </p:cond>
              </p:nextCondLst>
            </p:seq>
            <p:seq concurrent="1" nextAc="seek">
              <p:cTn id="755" restart="whenNotActive" fill="hold" evtFilter="cancelBubble" nodeType="interactiveSeq">
                <p:stCondLst>
                  <p:cond evt="onClick" delay="0">
                    <p:tgtEl>
                      <p:spTgt spid="110"/>
                    </p:tgtEl>
                  </p:cond>
                </p:stCondLst>
                <p:endSync evt="end" delay="0">
                  <p:rtn val="all"/>
                </p:endSync>
                <p:childTnLst>
                  <p:par>
                    <p:cTn id="756" fill="hold">
                      <p:stCondLst>
                        <p:cond delay="0"/>
                      </p:stCondLst>
                      <p:childTnLst>
                        <p:par>
                          <p:cTn id="757" fill="hold">
                            <p:stCondLst>
                              <p:cond delay="0"/>
                            </p:stCondLst>
                            <p:childTnLst>
                              <p:par>
                                <p:cTn id="758" presetID="1" presetClass="exit" presetSubtype="0" fill="hold" grpId="1" nodeType="clickEffect">
                                  <p:stCondLst>
                                    <p:cond delay="0"/>
                                  </p:stCondLst>
                                  <p:childTnLst>
                                    <p:set>
                                      <p:cBhvr>
                                        <p:cTn id="759" dur="1" fill="hold">
                                          <p:stCondLst>
                                            <p:cond delay="0"/>
                                          </p:stCondLst>
                                        </p:cTn>
                                        <p:tgtEl>
                                          <p:spTgt spid="110"/>
                                        </p:tgtEl>
                                        <p:attrNameLst>
                                          <p:attrName>style.visibility</p:attrName>
                                        </p:attrNameLst>
                                      </p:cBhvr>
                                      <p:to>
                                        <p:strVal val="hidden"/>
                                      </p:to>
                                    </p:set>
                                  </p:childTnLst>
                                </p:cTn>
                              </p:par>
                              <p:par>
                                <p:cTn id="760" presetID="1" presetClass="exit" presetSubtype="0" fill="hold" grpId="1" nodeType="withEffect">
                                  <p:stCondLst>
                                    <p:cond delay="0"/>
                                  </p:stCondLst>
                                  <p:childTnLst>
                                    <p:set>
                                      <p:cBhvr>
                                        <p:cTn id="761" dur="1" fill="hold">
                                          <p:stCondLst>
                                            <p:cond delay="0"/>
                                          </p:stCondLst>
                                        </p:cTn>
                                        <p:tgtEl>
                                          <p:spTgt spid="85"/>
                                        </p:tgtEl>
                                        <p:attrNameLst>
                                          <p:attrName>style.visibility</p:attrName>
                                        </p:attrNameLst>
                                      </p:cBhvr>
                                      <p:to>
                                        <p:strVal val="hidden"/>
                                      </p:to>
                                    </p:set>
                                  </p:childTnLst>
                                </p:cTn>
                              </p:par>
                              <p:par>
                                <p:cTn id="762" presetID="10" presetClass="entr" presetSubtype="0" fill="hold" grpId="11" nodeType="withEffect">
                                  <p:stCondLst>
                                    <p:cond delay="0"/>
                                  </p:stCondLst>
                                  <p:childTnLst>
                                    <p:set>
                                      <p:cBhvr>
                                        <p:cTn id="763" dur="1" fill="hold">
                                          <p:stCondLst>
                                            <p:cond delay="0"/>
                                          </p:stCondLst>
                                        </p:cTn>
                                        <p:tgtEl>
                                          <p:spTgt spid="88"/>
                                        </p:tgtEl>
                                        <p:attrNameLst>
                                          <p:attrName>style.visibility</p:attrName>
                                        </p:attrNameLst>
                                      </p:cBhvr>
                                      <p:to>
                                        <p:strVal val="visible"/>
                                      </p:to>
                                    </p:set>
                                    <p:animEffect transition="in" filter="fade">
                                      <p:cBhvr>
                                        <p:cTn id="764" dur="500"/>
                                        <p:tgtEl>
                                          <p:spTgt spid="88"/>
                                        </p:tgtEl>
                                      </p:cBhvr>
                                    </p:animEffect>
                                  </p:childTnLst>
                                </p:cTn>
                              </p:par>
                            </p:childTnLst>
                          </p:cTn>
                        </p:par>
                      </p:childTnLst>
                    </p:cTn>
                  </p:par>
                </p:childTnLst>
              </p:cTn>
              <p:nextCondLst>
                <p:cond evt="onClick" delay="0">
                  <p:tgtEl>
                    <p:spTgt spid="110"/>
                  </p:tgtEl>
                </p:cond>
              </p:nextCondLst>
            </p:seq>
            <p:seq concurrent="1" nextAc="seek">
              <p:cTn id="765" restart="whenNotActive" fill="hold" evtFilter="cancelBubble" nodeType="interactiveSeq">
                <p:stCondLst>
                  <p:cond evt="onClick" delay="0">
                    <p:tgtEl>
                      <p:spTgt spid="111"/>
                    </p:tgtEl>
                  </p:cond>
                </p:stCondLst>
                <p:endSync evt="end" delay="0">
                  <p:rtn val="all"/>
                </p:endSync>
                <p:childTnLst>
                  <p:par>
                    <p:cTn id="766" fill="hold">
                      <p:stCondLst>
                        <p:cond delay="0"/>
                      </p:stCondLst>
                      <p:childTnLst>
                        <p:par>
                          <p:cTn id="767" fill="hold">
                            <p:stCondLst>
                              <p:cond delay="0"/>
                            </p:stCondLst>
                            <p:childTnLst>
                              <p:par>
                                <p:cTn id="768" presetID="1" presetClass="exit" presetSubtype="0" fill="hold" grpId="0" nodeType="clickEffect">
                                  <p:stCondLst>
                                    <p:cond delay="0"/>
                                  </p:stCondLst>
                                  <p:childTnLst>
                                    <p:set>
                                      <p:cBhvr>
                                        <p:cTn id="769" dur="1" fill="hold">
                                          <p:stCondLst>
                                            <p:cond delay="0"/>
                                          </p:stCondLst>
                                        </p:cTn>
                                        <p:tgtEl>
                                          <p:spTgt spid="111"/>
                                        </p:tgtEl>
                                        <p:attrNameLst>
                                          <p:attrName>style.visibility</p:attrName>
                                        </p:attrNameLst>
                                      </p:cBhvr>
                                      <p:to>
                                        <p:strVal val="hidden"/>
                                      </p:to>
                                    </p:set>
                                  </p:childTnLst>
                                </p:cTn>
                              </p:par>
                              <p:par>
                                <p:cTn id="770" presetID="1" presetClass="exit" presetSubtype="0" fill="hold" grpId="4" nodeType="withEffect">
                                  <p:stCondLst>
                                    <p:cond delay="0"/>
                                  </p:stCondLst>
                                  <p:childTnLst>
                                    <p:set>
                                      <p:cBhvr>
                                        <p:cTn id="771" dur="1" fill="hold">
                                          <p:stCondLst>
                                            <p:cond delay="0"/>
                                          </p:stCondLst>
                                        </p:cTn>
                                        <p:tgtEl>
                                          <p:spTgt spid="80"/>
                                        </p:tgtEl>
                                        <p:attrNameLst>
                                          <p:attrName>style.visibility</p:attrName>
                                        </p:attrNameLst>
                                      </p:cBhvr>
                                      <p:to>
                                        <p:strVal val="hidden"/>
                                      </p:to>
                                    </p:set>
                                  </p:childTnLst>
                                </p:cTn>
                              </p:par>
                              <p:par>
                                <p:cTn id="772" presetID="10" presetClass="entr" presetSubtype="0" fill="hold" grpId="10" nodeType="withEffect">
                                  <p:stCondLst>
                                    <p:cond delay="0"/>
                                  </p:stCondLst>
                                  <p:childTnLst>
                                    <p:set>
                                      <p:cBhvr>
                                        <p:cTn id="773" dur="1" fill="hold">
                                          <p:stCondLst>
                                            <p:cond delay="0"/>
                                          </p:stCondLst>
                                        </p:cTn>
                                        <p:tgtEl>
                                          <p:spTgt spid="88"/>
                                        </p:tgtEl>
                                        <p:attrNameLst>
                                          <p:attrName>style.visibility</p:attrName>
                                        </p:attrNameLst>
                                      </p:cBhvr>
                                      <p:to>
                                        <p:strVal val="visible"/>
                                      </p:to>
                                    </p:set>
                                    <p:animEffect transition="in" filter="fade">
                                      <p:cBhvr>
                                        <p:cTn id="774" dur="500"/>
                                        <p:tgtEl>
                                          <p:spTgt spid="88"/>
                                        </p:tgtEl>
                                      </p:cBhvr>
                                    </p:animEffect>
                                  </p:childTnLst>
                                </p:cTn>
                              </p:par>
                            </p:childTnLst>
                          </p:cTn>
                        </p:par>
                      </p:childTnLst>
                    </p:cTn>
                  </p:par>
                </p:childTnLst>
              </p:cTn>
              <p:nextCondLst>
                <p:cond evt="onClick" delay="0">
                  <p:tgtEl>
                    <p:spTgt spid="111"/>
                  </p:tgtEl>
                </p:cond>
              </p:nextCondLst>
            </p:seq>
            <p:seq concurrent="1" nextAc="seek">
              <p:cTn id="775" restart="whenNotActive" fill="hold" evtFilter="cancelBubble" nodeType="interactiveSeq">
                <p:stCondLst>
                  <p:cond evt="onClick" delay="0">
                    <p:tgtEl>
                      <p:spTgt spid="112"/>
                    </p:tgtEl>
                  </p:cond>
                </p:stCondLst>
                <p:endSync evt="end" delay="0">
                  <p:rtn val="all"/>
                </p:endSync>
                <p:childTnLst>
                  <p:par>
                    <p:cTn id="776" fill="hold">
                      <p:stCondLst>
                        <p:cond delay="0"/>
                      </p:stCondLst>
                      <p:childTnLst>
                        <p:par>
                          <p:cTn id="777" fill="hold">
                            <p:stCondLst>
                              <p:cond delay="0"/>
                            </p:stCondLst>
                            <p:childTnLst>
                              <p:par>
                                <p:cTn id="778" presetID="1" presetClass="exit" presetSubtype="0" fill="hold" grpId="1" nodeType="clickEffect">
                                  <p:stCondLst>
                                    <p:cond delay="0"/>
                                  </p:stCondLst>
                                  <p:childTnLst>
                                    <p:set>
                                      <p:cBhvr>
                                        <p:cTn id="779" dur="1" fill="hold">
                                          <p:stCondLst>
                                            <p:cond delay="0"/>
                                          </p:stCondLst>
                                        </p:cTn>
                                        <p:tgtEl>
                                          <p:spTgt spid="112"/>
                                        </p:tgtEl>
                                        <p:attrNameLst>
                                          <p:attrName>style.visibility</p:attrName>
                                        </p:attrNameLst>
                                      </p:cBhvr>
                                      <p:to>
                                        <p:strVal val="hidden"/>
                                      </p:to>
                                    </p:set>
                                  </p:childTnLst>
                                </p:cTn>
                              </p:par>
                              <p:par>
                                <p:cTn id="780" presetID="10" presetClass="entr" presetSubtype="0" fill="hold" grpId="9" nodeType="withEffect">
                                  <p:stCondLst>
                                    <p:cond delay="0"/>
                                  </p:stCondLst>
                                  <p:childTnLst>
                                    <p:set>
                                      <p:cBhvr>
                                        <p:cTn id="781" dur="1" fill="hold">
                                          <p:stCondLst>
                                            <p:cond delay="0"/>
                                          </p:stCondLst>
                                        </p:cTn>
                                        <p:tgtEl>
                                          <p:spTgt spid="88"/>
                                        </p:tgtEl>
                                        <p:attrNameLst>
                                          <p:attrName>style.visibility</p:attrName>
                                        </p:attrNameLst>
                                      </p:cBhvr>
                                      <p:to>
                                        <p:strVal val="visible"/>
                                      </p:to>
                                    </p:set>
                                    <p:animEffect transition="in" filter="fade">
                                      <p:cBhvr>
                                        <p:cTn id="782" dur="500"/>
                                        <p:tgtEl>
                                          <p:spTgt spid="88"/>
                                        </p:tgtEl>
                                      </p:cBhvr>
                                    </p:animEffect>
                                  </p:childTnLst>
                                </p:cTn>
                              </p:par>
                            </p:childTnLst>
                          </p:cTn>
                        </p:par>
                      </p:childTnLst>
                    </p:cTn>
                  </p:par>
                </p:childTnLst>
              </p:cTn>
              <p:nextCondLst>
                <p:cond evt="onClick" delay="0">
                  <p:tgtEl>
                    <p:spTgt spid="112"/>
                  </p:tgtEl>
                </p:cond>
              </p:nextCondLst>
            </p:seq>
            <p:seq concurrent="1" nextAc="seek">
              <p:cTn id="783" restart="whenNotActive" fill="hold" evtFilter="cancelBubble" nodeType="interactiveSeq">
                <p:stCondLst>
                  <p:cond evt="onClick" delay="0">
                    <p:tgtEl>
                      <p:spTgt spid="113"/>
                    </p:tgtEl>
                  </p:cond>
                </p:stCondLst>
                <p:endSync evt="end" delay="0">
                  <p:rtn val="all"/>
                </p:endSync>
                <p:childTnLst>
                  <p:par>
                    <p:cTn id="784" fill="hold">
                      <p:stCondLst>
                        <p:cond delay="0"/>
                      </p:stCondLst>
                      <p:childTnLst>
                        <p:par>
                          <p:cTn id="785" fill="hold">
                            <p:stCondLst>
                              <p:cond delay="0"/>
                            </p:stCondLst>
                            <p:childTnLst>
                              <p:par>
                                <p:cTn id="786" presetID="1" presetClass="exit" presetSubtype="0" fill="hold" grpId="1" nodeType="clickEffect">
                                  <p:stCondLst>
                                    <p:cond delay="0"/>
                                  </p:stCondLst>
                                  <p:childTnLst>
                                    <p:set>
                                      <p:cBhvr>
                                        <p:cTn id="787" dur="1" fill="hold">
                                          <p:stCondLst>
                                            <p:cond delay="0"/>
                                          </p:stCondLst>
                                        </p:cTn>
                                        <p:tgtEl>
                                          <p:spTgt spid="113"/>
                                        </p:tgtEl>
                                        <p:attrNameLst>
                                          <p:attrName>style.visibility</p:attrName>
                                        </p:attrNameLst>
                                      </p:cBhvr>
                                      <p:to>
                                        <p:strVal val="hidden"/>
                                      </p:to>
                                    </p:set>
                                  </p:childTnLst>
                                </p:cTn>
                              </p:par>
                              <p:par>
                                <p:cTn id="788" presetID="10" presetClass="entr" presetSubtype="0" fill="hold" grpId="8" nodeType="withEffect">
                                  <p:stCondLst>
                                    <p:cond delay="0"/>
                                  </p:stCondLst>
                                  <p:childTnLst>
                                    <p:set>
                                      <p:cBhvr>
                                        <p:cTn id="789" dur="1" fill="hold">
                                          <p:stCondLst>
                                            <p:cond delay="0"/>
                                          </p:stCondLst>
                                        </p:cTn>
                                        <p:tgtEl>
                                          <p:spTgt spid="88"/>
                                        </p:tgtEl>
                                        <p:attrNameLst>
                                          <p:attrName>style.visibility</p:attrName>
                                        </p:attrNameLst>
                                      </p:cBhvr>
                                      <p:to>
                                        <p:strVal val="visible"/>
                                      </p:to>
                                    </p:set>
                                    <p:animEffect transition="in" filter="fade">
                                      <p:cBhvr>
                                        <p:cTn id="790" dur="500"/>
                                        <p:tgtEl>
                                          <p:spTgt spid="88"/>
                                        </p:tgtEl>
                                      </p:cBhvr>
                                    </p:animEffect>
                                  </p:childTnLst>
                                </p:cTn>
                              </p:par>
                            </p:childTnLst>
                          </p:cTn>
                        </p:par>
                      </p:childTnLst>
                    </p:cTn>
                  </p:par>
                </p:childTnLst>
              </p:cTn>
              <p:nextCondLst>
                <p:cond evt="onClick" delay="0">
                  <p:tgtEl>
                    <p:spTgt spid="113"/>
                  </p:tgtEl>
                </p:cond>
              </p:nextCondLst>
            </p:seq>
            <p:seq concurrent="1" nextAc="seek">
              <p:cTn id="791" restart="whenNotActive" fill="hold" evtFilter="cancelBubble" nodeType="interactiveSeq">
                <p:stCondLst>
                  <p:cond evt="onClick" delay="0">
                    <p:tgtEl>
                      <p:spTgt spid="115"/>
                    </p:tgtEl>
                  </p:cond>
                </p:stCondLst>
                <p:endSync evt="end" delay="0">
                  <p:rtn val="all"/>
                </p:endSync>
                <p:childTnLst>
                  <p:par>
                    <p:cTn id="792" fill="hold">
                      <p:stCondLst>
                        <p:cond delay="0"/>
                      </p:stCondLst>
                      <p:childTnLst>
                        <p:par>
                          <p:cTn id="793" fill="hold">
                            <p:stCondLst>
                              <p:cond delay="0"/>
                            </p:stCondLst>
                            <p:childTnLst>
                              <p:par>
                                <p:cTn id="794" presetID="1" presetClass="entr" presetSubtype="0" fill="hold" grpId="0" nodeType="clickEffect">
                                  <p:stCondLst>
                                    <p:cond delay="0"/>
                                  </p:stCondLst>
                                  <p:childTnLst>
                                    <p:set>
                                      <p:cBhvr>
                                        <p:cTn id="795" dur="1" fill="hold">
                                          <p:stCondLst>
                                            <p:cond delay="0"/>
                                          </p:stCondLst>
                                        </p:cTn>
                                        <p:tgtEl>
                                          <p:spTgt spid="121"/>
                                        </p:tgtEl>
                                        <p:attrNameLst>
                                          <p:attrName>style.visibility</p:attrName>
                                        </p:attrNameLst>
                                      </p:cBhvr>
                                      <p:to>
                                        <p:strVal val="visible"/>
                                      </p:to>
                                    </p:set>
                                  </p:childTnLst>
                                </p:cTn>
                              </p:par>
                              <p:par>
                                <p:cTn id="796" presetID="1" presetClass="entr" presetSubtype="0" fill="hold" grpId="0" nodeType="withEffect">
                                  <p:stCondLst>
                                    <p:cond delay="0"/>
                                  </p:stCondLst>
                                  <p:childTnLst>
                                    <p:set>
                                      <p:cBhvr>
                                        <p:cTn id="797" dur="1" fill="hold">
                                          <p:stCondLst>
                                            <p:cond delay="0"/>
                                          </p:stCondLst>
                                        </p:cTn>
                                        <p:tgtEl>
                                          <p:spTgt spid="86"/>
                                        </p:tgtEl>
                                        <p:attrNameLst>
                                          <p:attrName>style.visibility</p:attrName>
                                        </p:attrNameLst>
                                      </p:cBhvr>
                                      <p:to>
                                        <p:strVal val="visible"/>
                                      </p:to>
                                    </p:set>
                                  </p:childTnLst>
                                </p:cTn>
                              </p:par>
                              <p:par>
                                <p:cTn id="798" presetID="10" presetClass="exit" presetSubtype="0" fill="hold" grpId="0" nodeType="withEffect">
                                  <p:stCondLst>
                                    <p:cond delay="0"/>
                                  </p:stCondLst>
                                  <p:childTnLst>
                                    <p:animEffect transition="out" filter="fade">
                                      <p:cBhvr>
                                        <p:cTn id="799" dur="500"/>
                                        <p:tgtEl>
                                          <p:spTgt spid="87"/>
                                        </p:tgtEl>
                                      </p:cBhvr>
                                    </p:animEffect>
                                    <p:set>
                                      <p:cBhvr>
                                        <p:cTn id="800"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5"/>
                  </p:tgtEl>
                </p:cond>
              </p:nextCondLst>
            </p:seq>
            <p:seq concurrent="1" nextAc="seek">
              <p:cTn id="801" restart="whenNotActive" fill="hold" evtFilter="cancelBubble" nodeType="interactiveSeq">
                <p:stCondLst>
                  <p:cond evt="onClick" delay="0">
                    <p:tgtEl>
                      <p:spTgt spid="116"/>
                    </p:tgtEl>
                  </p:cond>
                </p:stCondLst>
                <p:endSync evt="end" delay="0">
                  <p:rtn val="all"/>
                </p:endSync>
                <p:childTnLst>
                  <p:par>
                    <p:cTn id="802" fill="hold">
                      <p:stCondLst>
                        <p:cond delay="0"/>
                      </p:stCondLst>
                      <p:childTnLst>
                        <p:par>
                          <p:cTn id="803" fill="hold">
                            <p:stCondLst>
                              <p:cond delay="0"/>
                            </p:stCondLst>
                            <p:childTnLst>
                              <p:par>
                                <p:cTn id="804" presetID="1" presetClass="entr" presetSubtype="0" fill="hold" grpId="0" nodeType="clickEffect">
                                  <p:stCondLst>
                                    <p:cond delay="0"/>
                                  </p:stCondLst>
                                  <p:childTnLst>
                                    <p:set>
                                      <p:cBhvr>
                                        <p:cTn id="805" dur="1" fill="hold">
                                          <p:stCondLst>
                                            <p:cond delay="0"/>
                                          </p:stCondLst>
                                        </p:cTn>
                                        <p:tgtEl>
                                          <p:spTgt spid="122"/>
                                        </p:tgtEl>
                                        <p:attrNameLst>
                                          <p:attrName>style.visibility</p:attrName>
                                        </p:attrNameLst>
                                      </p:cBhvr>
                                      <p:to>
                                        <p:strVal val="visible"/>
                                      </p:to>
                                    </p:set>
                                  </p:childTnLst>
                                </p:cTn>
                              </p:par>
                              <p:par>
                                <p:cTn id="806" presetID="1" presetClass="entr" presetSubtype="0" fill="hold" grpId="0" nodeType="withEffect">
                                  <p:stCondLst>
                                    <p:cond delay="0"/>
                                  </p:stCondLst>
                                  <p:childTnLst>
                                    <p:set>
                                      <p:cBhvr>
                                        <p:cTn id="807" dur="1" fill="hold">
                                          <p:stCondLst>
                                            <p:cond delay="0"/>
                                          </p:stCondLst>
                                        </p:cTn>
                                        <p:tgtEl>
                                          <p:spTgt spid="79"/>
                                        </p:tgtEl>
                                        <p:attrNameLst>
                                          <p:attrName>style.visibility</p:attrName>
                                        </p:attrNameLst>
                                      </p:cBhvr>
                                      <p:to>
                                        <p:strVal val="visible"/>
                                      </p:to>
                                    </p:set>
                                  </p:childTnLst>
                                </p:cTn>
                              </p:par>
                              <p:par>
                                <p:cTn id="808" presetID="10" presetClass="exit" presetSubtype="0" fill="hold" grpId="1" nodeType="withEffect">
                                  <p:stCondLst>
                                    <p:cond delay="0"/>
                                  </p:stCondLst>
                                  <p:childTnLst>
                                    <p:animEffect transition="out" filter="fade">
                                      <p:cBhvr>
                                        <p:cTn id="809" dur="500"/>
                                        <p:tgtEl>
                                          <p:spTgt spid="87"/>
                                        </p:tgtEl>
                                      </p:cBhvr>
                                    </p:animEffect>
                                    <p:set>
                                      <p:cBhvr>
                                        <p:cTn id="810"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6"/>
                  </p:tgtEl>
                </p:cond>
              </p:nextCondLst>
            </p:seq>
            <p:seq concurrent="1" nextAc="seek">
              <p:cTn id="811" restart="whenNotActive" fill="hold" evtFilter="cancelBubble" nodeType="interactiveSeq">
                <p:stCondLst>
                  <p:cond evt="onClick" delay="0">
                    <p:tgtEl>
                      <p:spTgt spid="117"/>
                    </p:tgtEl>
                  </p:cond>
                </p:stCondLst>
                <p:endSync evt="end" delay="0">
                  <p:rtn val="all"/>
                </p:endSync>
                <p:childTnLst>
                  <p:par>
                    <p:cTn id="812" fill="hold">
                      <p:stCondLst>
                        <p:cond delay="0"/>
                      </p:stCondLst>
                      <p:childTnLst>
                        <p:par>
                          <p:cTn id="813" fill="hold">
                            <p:stCondLst>
                              <p:cond delay="0"/>
                            </p:stCondLst>
                            <p:childTnLst>
                              <p:par>
                                <p:cTn id="814" presetID="1" presetClass="entr" presetSubtype="0" fill="hold" grpId="1" nodeType="clickEffect">
                                  <p:stCondLst>
                                    <p:cond delay="0"/>
                                  </p:stCondLst>
                                  <p:childTnLst>
                                    <p:set>
                                      <p:cBhvr>
                                        <p:cTn id="815" dur="1" fill="hold">
                                          <p:stCondLst>
                                            <p:cond delay="0"/>
                                          </p:stCondLst>
                                        </p:cTn>
                                        <p:tgtEl>
                                          <p:spTgt spid="123"/>
                                        </p:tgtEl>
                                        <p:attrNameLst>
                                          <p:attrName>style.visibility</p:attrName>
                                        </p:attrNameLst>
                                      </p:cBhvr>
                                      <p:to>
                                        <p:strVal val="visible"/>
                                      </p:to>
                                    </p:set>
                                  </p:childTnLst>
                                </p:cTn>
                              </p:par>
                              <p:par>
                                <p:cTn id="816" presetID="1" presetClass="entr" presetSubtype="0" fill="hold" grpId="1" nodeType="withEffect">
                                  <p:stCondLst>
                                    <p:cond delay="0"/>
                                  </p:stCondLst>
                                  <p:childTnLst>
                                    <p:set>
                                      <p:cBhvr>
                                        <p:cTn id="817" dur="1" fill="hold">
                                          <p:stCondLst>
                                            <p:cond delay="0"/>
                                          </p:stCondLst>
                                        </p:cTn>
                                        <p:tgtEl>
                                          <p:spTgt spid="79"/>
                                        </p:tgtEl>
                                        <p:attrNameLst>
                                          <p:attrName>style.visibility</p:attrName>
                                        </p:attrNameLst>
                                      </p:cBhvr>
                                      <p:to>
                                        <p:strVal val="visible"/>
                                      </p:to>
                                    </p:set>
                                  </p:childTnLst>
                                </p:cTn>
                              </p:par>
                              <p:par>
                                <p:cTn id="818" presetID="10" presetClass="exit" presetSubtype="0" fill="hold" grpId="2" nodeType="withEffect">
                                  <p:stCondLst>
                                    <p:cond delay="0"/>
                                  </p:stCondLst>
                                  <p:childTnLst>
                                    <p:animEffect transition="out" filter="fade">
                                      <p:cBhvr>
                                        <p:cTn id="819" dur="500"/>
                                        <p:tgtEl>
                                          <p:spTgt spid="87"/>
                                        </p:tgtEl>
                                      </p:cBhvr>
                                    </p:animEffect>
                                    <p:set>
                                      <p:cBhvr>
                                        <p:cTn id="820"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821" restart="whenNotActive" fill="hold" evtFilter="cancelBubble" nodeType="interactiveSeq">
                <p:stCondLst>
                  <p:cond evt="onClick" delay="0">
                    <p:tgtEl>
                      <p:spTgt spid="119"/>
                    </p:tgtEl>
                  </p:cond>
                </p:stCondLst>
                <p:endSync evt="end" delay="0">
                  <p:rtn val="all"/>
                </p:endSync>
                <p:childTnLst>
                  <p:par>
                    <p:cTn id="822" fill="hold">
                      <p:stCondLst>
                        <p:cond delay="0"/>
                      </p:stCondLst>
                      <p:childTnLst>
                        <p:par>
                          <p:cTn id="823" fill="hold">
                            <p:stCondLst>
                              <p:cond delay="0"/>
                            </p:stCondLst>
                            <p:childTnLst>
                              <p:par>
                                <p:cTn id="824" presetID="1" presetClass="entr" presetSubtype="0" fill="hold" grpId="0" nodeType="clickEffect">
                                  <p:stCondLst>
                                    <p:cond delay="0"/>
                                  </p:stCondLst>
                                  <p:childTnLst>
                                    <p:set>
                                      <p:cBhvr>
                                        <p:cTn id="825" dur="1" fill="hold">
                                          <p:stCondLst>
                                            <p:cond delay="0"/>
                                          </p:stCondLst>
                                        </p:cTn>
                                        <p:tgtEl>
                                          <p:spTgt spid="125"/>
                                        </p:tgtEl>
                                        <p:attrNameLst>
                                          <p:attrName>style.visibility</p:attrName>
                                        </p:attrNameLst>
                                      </p:cBhvr>
                                      <p:to>
                                        <p:strVal val="visible"/>
                                      </p:to>
                                    </p:set>
                                  </p:childTnLst>
                                </p:cTn>
                              </p:par>
                              <p:par>
                                <p:cTn id="826" presetID="10" presetClass="exit" presetSubtype="0" fill="hold" grpId="3" nodeType="withEffect">
                                  <p:stCondLst>
                                    <p:cond delay="0"/>
                                  </p:stCondLst>
                                  <p:childTnLst>
                                    <p:animEffect transition="out" filter="fade">
                                      <p:cBhvr>
                                        <p:cTn id="827" dur="500"/>
                                        <p:tgtEl>
                                          <p:spTgt spid="87"/>
                                        </p:tgtEl>
                                      </p:cBhvr>
                                    </p:animEffect>
                                    <p:set>
                                      <p:cBhvr>
                                        <p:cTn id="828"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829" restart="whenNotActive" fill="hold" evtFilter="cancelBubble" nodeType="interactiveSeq">
                <p:stCondLst>
                  <p:cond evt="onClick" delay="0">
                    <p:tgtEl>
                      <p:spTgt spid="120"/>
                    </p:tgtEl>
                  </p:cond>
                </p:stCondLst>
                <p:endSync evt="end" delay="0">
                  <p:rtn val="all"/>
                </p:endSync>
                <p:childTnLst>
                  <p:par>
                    <p:cTn id="830" fill="hold">
                      <p:stCondLst>
                        <p:cond delay="0"/>
                      </p:stCondLst>
                      <p:childTnLst>
                        <p:par>
                          <p:cTn id="831" fill="hold">
                            <p:stCondLst>
                              <p:cond delay="0"/>
                            </p:stCondLst>
                            <p:childTnLst>
                              <p:par>
                                <p:cTn id="832" presetID="1" presetClass="entr" presetSubtype="0" fill="hold" grpId="0" nodeType="clickEffect">
                                  <p:stCondLst>
                                    <p:cond delay="0"/>
                                  </p:stCondLst>
                                  <p:childTnLst>
                                    <p:set>
                                      <p:cBhvr>
                                        <p:cTn id="833" dur="1" fill="hold">
                                          <p:stCondLst>
                                            <p:cond delay="0"/>
                                          </p:stCondLst>
                                        </p:cTn>
                                        <p:tgtEl>
                                          <p:spTgt spid="126"/>
                                        </p:tgtEl>
                                        <p:attrNameLst>
                                          <p:attrName>style.visibility</p:attrName>
                                        </p:attrNameLst>
                                      </p:cBhvr>
                                      <p:to>
                                        <p:strVal val="visible"/>
                                      </p:to>
                                    </p:set>
                                  </p:childTnLst>
                                </p:cTn>
                              </p:par>
                              <p:par>
                                <p:cTn id="834" presetID="1" presetClass="entr" presetSubtype="0" fill="hold" grpId="2" nodeType="withEffect">
                                  <p:stCondLst>
                                    <p:cond delay="0"/>
                                  </p:stCondLst>
                                  <p:childTnLst>
                                    <p:set>
                                      <p:cBhvr>
                                        <p:cTn id="835" dur="1" fill="hold">
                                          <p:stCondLst>
                                            <p:cond delay="0"/>
                                          </p:stCondLst>
                                        </p:cTn>
                                        <p:tgtEl>
                                          <p:spTgt spid="79"/>
                                        </p:tgtEl>
                                        <p:attrNameLst>
                                          <p:attrName>style.visibility</p:attrName>
                                        </p:attrNameLst>
                                      </p:cBhvr>
                                      <p:to>
                                        <p:strVal val="visible"/>
                                      </p:to>
                                    </p:set>
                                  </p:childTnLst>
                                </p:cTn>
                              </p:par>
                              <p:par>
                                <p:cTn id="836" presetID="10" presetClass="exit" presetSubtype="0" fill="hold" grpId="4" nodeType="withEffect">
                                  <p:stCondLst>
                                    <p:cond delay="0"/>
                                  </p:stCondLst>
                                  <p:childTnLst>
                                    <p:animEffect transition="out" filter="fade">
                                      <p:cBhvr>
                                        <p:cTn id="837" dur="500"/>
                                        <p:tgtEl>
                                          <p:spTgt spid="87"/>
                                        </p:tgtEl>
                                      </p:cBhvr>
                                    </p:animEffect>
                                    <p:set>
                                      <p:cBhvr>
                                        <p:cTn id="838"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839" restart="whenNotActive" fill="hold" evtFilter="cancelBubble" nodeType="interactiveSeq">
                <p:stCondLst>
                  <p:cond evt="onClick" delay="0">
                    <p:tgtEl>
                      <p:spTgt spid="118"/>
                    </p:tgtEl>
                  </p:cond>
                </p:stCondLst>
                <p:endSync evt="end" delay="0">
                  <p:rtn val="all"/>
                </p:endSync>
                <p:childTnLst>
                  <p:par>
                    <p:cTn id="840" fill="hold">
                      <p:stCondLst>
                        <p:cond delay="0"/>
                      </p:stCondLst>
                      <p:childTnLst>
                        <p:par>
                          <p:cTn id="841" fill="hold">
                            <p:stCondLst>
                              <p:cond delay="0"/>
                            </p:stCondLst>
                            <p:childTnLst>
                              <p:par>
                                <p:cTn id="842" presetID="1" presetClass="entr" presetSubtype="0" fill="hold" grpId="0" nodeType="clickEffect">
                                  <p:stCondLst>
                                    <p:cond delay="0"/>
                                  </p:stCondLst>
                                  <p:childTnLst>
                                    <p:set>
                                      <p:cBhvr>
                                        <p:cTn id="843" dur="1" fill="hold">
                                          <p:stCondLst>
                                            <p:cond delay="0"/>
                                          </p:stCondLst>
                                        </p:cTn>
                                        <p:tgtEl>
                                          <p:spTgt spid="124"/>
                                        </p:tgtEl>
                                        <p:attrNameLst>
                                          <p:attrName>style.visibility</p:attrName>
                                        </p:attrNameLst>
                                      </p:cBhvr>
                                      <p:to>
                                        <p:strVal val="visible"/>
                                      </p:to>
                                    </p:set>
                                  </p:childTnLst>
                                </p:cTn>
                              </p:par>
                              <p:par>
                                <p:cTn id="844" presetID="10" presetClass="exit" presetSubtype="0" fill="hold" grpId="5" nodeType="withEffect">
                                  <p:stCondLst>
                                    <p:cond delay="0"/>
                                  </p:stCondLst>
                                  <p:childTnLst>
                                    <p:animEffect transition="out" filter="fade">
                                      <p:cBhvr>
                                        <p:cTn id="845" dur="500"/>
                                        <p:tgtEl>
                                          <p:spTgt spid="87"/>
                                        </p:tgtEl>
                                      </p:cBhvr>
                                    </p:animEffect>
                                    <p:set>
                                      <p:cBhvr>
                                        <p:cTn id="846"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847" restart="whenNotActive" fill="hold" evtFilter="cancelBubble" nodeType="interactiveSeq">
                <p:stCondLst>
                  <p:cond evt="onClick" delay="0">
                    <p:tgtEl>
                      <p:spTgt spid="126"/>
                    </p:tgtEl>
                  </p:cond>
                </p:stCondLst>
                <p:endSync evt="end" delay="0">
                  <p:rtn val="all"/>
                </p:endSync>
                <p:childTnLst>
                  <p:par>
                    <p:cTn id="848" fill="hold">
                      <p:stCondLst>
                        <p:cond delay="0"/>
                      </p:stCondLst>
                      <p:childTnLst>
                        <p:par>
                          <p:cTn id="849" fill="hold">
                            <p:stCondLst>
                              <p:cond delay="0"/>
                            </p:stCondLst>
                            <p:childTnLst>
                              <p:par>
                                <p:cTn id="850" presetID="1" presetClass="exit" presetSubtype="0" fill="hold" grpId="1" nodeType="clickEffect">
                                  <p:stCondLst>
                                    <p:cond delay="0"/>
                                  </p:stCondLst>
                                  <p:childTnLst>
                                    <p:set>
                                      <p:cBhvr>
                                        <p:cTn id="851" dur="1" fill="hold">
                                          <p:stCondLst>
                                            <p:cond delay="0"/>
                                          </p:stCondLst>
                                        </p:cTn>
                                        <p:tgtEl>
                                          <p:spTgt spid="126"/>
                                        </p:tgtEl>
                                        <p:attrNameLst>
                                          <p:attrName>style.visibility</p:attrName>
                                        </p:attrNameLst>
                                      </p:cBhvr>
                                      <p:to>
                                        <p:strVal val="hidden"/>
                                      </p:to>
                                    </p:set>
                                  </p:childTnLst>
                                </p:cTn>
                              </p:par>
                              <p:par>
                                <p:cTn id="852" presetID="1" presetClass="exit" presetSubtype="0" fill="hold" grpId="4" nodeType="withEffect">
                                  <p:stCondLst>
                                    <p:cond delay="0"/>
                                  </p:stCondLst>
                                  <p:childTnLst>
                                    <p:set>
                                      <p:cBhvr>
                                        <p:cTn id="853" dur="1" fill="hold">
                                          <p:stCondLst>
                                            <p:cond delay="0"/>
                                          </p:stCondLst>
                                        </p:cTn>
                                        <p:tgtEl>
                                          <p:spTgt spid="79"/>
                                        </p:tgtEl>
                                        <p:attrNameLst>
                                          <p:attrName>style.visibility</p:attrName>
                                        </p:attrNameLst>
                                      </p:cBhvr>
                                      <p:to>
                                        <p:strVal val="hidden"/>
                                      </p:to>
                                    </p:set>
                                  </p:childTnLst>
                                </p:cTn>
                              </p:par>
                              <p:par>
                                <p:cTn id="854" presetID="10" presetClass="entr" presetSubtype="0" fill="hold" grpId="6" nodeType="withEffect">
                                  <p:stCondLst>
                                    <p:cond delay="0"/>
                                  </p:stCondLst>
                                  <p:childTnLst>
                                    <p:set>
                                      <p:cBhvr>
                                        <p:cTn id="855" dur="1" fill="hold">
                                          <p:stCondLst>
                                            <p:cond delay="0"/>
                                          </p:stCondLst>
                                        </p:cTn>
                                        <p:tgtEl>
                                          <p:spTgt spid="87"/>
                                        </p:tgtEl>
                                        <p:attrNameLst>
                                          <p:attrName>style.visibility</p:attrName>
                                        </p:attrNameLst>
                                      </p:cBhvr>
                                      <p:to>
                                        <p:strVal val="visible"/>
                                      </p:to>
                                    </p:set>
                                    <p:animEffect transition="in" filter="fade">
                                      <p:cBhvr>
                                        <p:cTn id="856" dur="500"/>
                                        <p:tgtEl>
                                          <p:spTgt spid="87"/>
                                        </p:tgtEl>
                                      </p:cBhvr>
                                    </p:animEffect>
                                  </p:childTnLst>
                                </p:cTn>
                              </p:par>
                            </p:childTnLst>
                          </p:cTn>
                        </p:par>
                      </p:childTnLst>
                    </p:cTn>
                  </p:par>
                </p:childTnLst>
              </p:cTn>
              <p:nextCondLst>
                <p:cond evt="onClick" delay="0">
                  <p:tgtEl>
                    <p:spTgt spid="126"/>
                  </p:tgtEl>
                </p:cond>
              </p:nextCondLst>
            </p:seq>
            <p:seq concurrent="1" nextAc="seek">
              <p:cTn id="857" restart="whenNotActive" fill="hold" evtFilter="cancelBubble" nodeType="interactiveSeq">
                <p:stCondLst>
                  <p:cond evt="onClick" delay="0">
                    <p:tgtEl>
                      <p:spTgt spid="121"/>
                    </p:tgtEl>
                  </p:cond>
                </p:stCondLst>
                <p:endSync evt="end" delay="0">
                  <p:rtn val="all"/>
                </p:endSync>
                <p:childTnLst>
                  <p:par>
                    <p:cTn id="858" fill="hold">
                      <p:stCondLst>
                        <p:cond delay="0"/>
                      </p:stCondLst>
                      <p:childTnLst>
                        <p:par>
                          <p:cTn id="859" fill="hold">
                            <p:stCondLst>
                              <p:cond delay="0"/>
                            </p:stCondLst>
                            <p:childTnLst>
                              <p:par>
                                <p:cTn id="860" presetID="1" presetClass="exit" presetSubtype="0" fill="hold" grpId="1" nodeType="clickEffect">
                                  <p:stCondLst>
                                    <p:cond delay="0"/>
                                  </p:stCondLst>
                                  <p:childTnLst>
                                    <p:set>
                                      <p:cBhvr>
                                        <p:cTn id="861" dur="1" fill="hold">
                                          <p:stCondLst>
                                            <p:cond delay="0"/>
                                          </p:stCondLst>
                                        </p:cTn>
                                        <p:tgtEl>
                                          <p:spTgt spid="121"/>
                                        </p:tgtEl>
                                        <p:attrNameLst>
                                          <p:attrName>style.visibility</p:attrName>
                                        </p:attrNameLst>
                                      </p:cBhvr>
                                      <p:to>
                                        <p:strVal val="hidden"/>
                                      </p:to>
                                    </p:set>
                                  </p:childTnLst>
                                </p:cTn>
                              </p:par>
                              <p:par>
                                <p:cTn id="862" presetID="1" presetClass="exit" presetSubtype="0" fill="hold" grpId="1" nodeType="withEffect">
                                  <p:stCondLst>
                                    <p:cond delay="0"/>
                                  </p:stCondLst>
                                  <p:childTnLst>
                                    <p:set>
                                      <p:cBhvr>
                                        <p:cTn id="863" dur="1" fill="hold">
                                          <p:stCondLst>
                                            <p:cond delay="0"/>
                                          </p:stCondLst>
                                        </p:cTn>
                                        <p:tgtEl>
                                          <p:spTgt spid="86"/>
                                        </p:tgtEl>
                                        <p:attrNameLst>
                                          <p:attrName>style.visibility</p:attrName>
                                        </p:attrNameLst>
                                      </p:cBhvr>
                                      <p:to>
                                        <p:strVal val="hidden"/>
                                      </p:to>
                                    </p:set>
                                  </p:childTnLst>
                                </p:cTn>
                              </p:par>
                              <p:par>
                                <p:cTn id="864" presetID="10" presetClass="entr" presetSubtype="0" fill="hold" grpId="7" nodeType="withEffect">
                                  <p:stCondLst>
                                    <p:cond delay="0"/>
                                  </p:stCondLst>
                                  <p:childTnLst>
                                    <p:set>
                                      <p:cBhvr>
                                        <p:cTn id="865" dur="1" fill="hold">
                                          <p:stCondLst>
                                            <p:cond delay="0"/>
                                          </p:stCondLst>
                                        </p:cTn>
                                        <p:tgtEl>
                                          <p:spTgt spid="87"/>
                                        </p:tgtEl>
                                        <p:attrNameLst>
                                          <p:attrName>style.visibility</p:attrName>
                                        </p:attrNameLst>
                                      </p:cBhvr>
                                      <p:to>
                                        <p:strVal val="visible"/>
                                      </p:to>
                                    </p:set>
                                    <p:animEffect transition="in" filter="fade">
                                      <p:cBhvr>
                                        <p:cTn id="866" dur="500"/>
                                        <p:tgtEl>
                                          <p:spTgt spid="87"/>
                                        </p:tgtEl>
                                      </p:cBhvr>
                                    </p:animEffect>
                                  </p:childTnLst>
                                </p:cTn>
                              </p:par>
                            </p:childTnLst>
                          </p:cTn>
                        </p:par>
                      </p:childTnLst>
                    </p:cTn>
                  </p:par>
                </p:childTnLst>
              </p:cTn>
              <p:nextCondLst>
                <p:cond evt="onClick" delay="0">
                  <p:tgtEl>
                    <p:spTgt spid="121"/>
                  </p:tgtEl>
                </p:cond>
              </p:nextCondLst>
            </p:seq>
            <p:seq concurrent="1" nextAc="seek">
              <p:cTn id="867" restart="whenNotActive" fill="hold" evtFilter="cancelBubble" nodeType="interactiveSeq">
                <p:stCondLst>
                  <p:cond evt="onClick" delay="0">
                    <p:tgtEl>
                      <p:spTgt spid="122"/>
                    </p:tgtEl>
                  </p:cond>
                </p:stCondLst>
                <p:endSync evt="end" delay="0">
                  <p:rtn val="all"/>
                </p:endSync>
                <p:childTnLst>
                  <p:par>
                    <p:cTn id="868" fill="hold">
                      <p:stCondLst>
                        <p:cond delay="0"/>
                      </p:stCondLst>
                      <p:childTnLst>
                        <p:par>
                          <p:cTn id="869" fill="hold">
                            <p:stCondLst>
                              <p:cond delay="0"/>
                            </p:stCondLst>
                            <p:childTnLst>
                              <p:par>
                                <p:cTn id="870" presetID="1" presetClass="exit" presetSubtype="0" fill="hold" grpId="1" nodeType="clickEffect">
                                  <p:stCondLst>
                                    <p:cond delay="0"/>
                                  </p:stCondLst>
                                  <p:childTnLst>
                                    <p:set>
                                      <p:cBhvr>
                                        <p:cTn id="871" dur="1" fill="hold">
                                          <p:stCondLst>
                                            <p:cond delay="0"/>
                                          </p:stCondLst>
                                        </p:cTn>
                                        <p:tgtEl>
                                          <p:spTgt spid="122"/>
                                        </p:tgtEl>
                                        <p:attrNameLst>
                                          <p:attrName>style.visibility</p:attrName>
                                        </p:attrNameLst>
                                      </p:cBhvr>
                                      <p:to>
                                        <p:strVal val="hidden"/>
                                      </p:to>
                                    </p:set>
                                  </p:childTnLst>
                                </p:cTn>
                              </p:par>
                              <p:par>
                                <p:cTn id="872" presetID="1" presetClass="exit" presetSubtype="0" fill="hold" grpId="5" nodeType="withEffect">
                                  <p:stCondLst>
                                    <p:cond delay="0"/>
                                  </p:stCondLst>
                                  <p:childTnLst>
                                    <p:set>
                                      <p:cBhvr>
                                        <p:cTn id="873" dur="1" fill="hold">
                                          <p:stCondLst>
                                            <p:cond delay="0"/>
                                          </p:stCondLst>
                                        </p:cTn>
                                        <p:tgtEl>
                                          <p:spTgt spid="79"/>
                                        </p:tgtEl>
                                        <p:attrNameLst>
                                          <p:attrName>style.visibility</p:attrName>
                                        </p:attrNameLst>
                                      </p:cBhvr>
                                      <p:to>
                                        <p:strVal val="hidden"/>
                                      </p:to>
                                    </p:set>
                                  </p:childTnLst>
                                </p:cTn>
                              </p:par>
                              <p:par>
                                <p:cTn id="874" presetID="10" presetClass="entr" presetSubtype="0" fill="hold" grpId="8" nodeType="withEffect">
                                  <p:stCondLst>
                                    <p:cond delay="0"/>
                                  </p:stCondLst>
                                  <p:childTnLst>
                                    <p:set>
                                      <p:cBhvr>
                                        <p:cTn id="875" dur="1" fill="hold">
                                          <p:stCondLst>
                                            <p:cond delay="0"/>
                                          </p:stCondLst>
                                        </p:cTn>
                                        <p:tgtEl>
                                          <p:spTgt spid="87"/>
                                        </p:tgtEl>
                                        <p:attrNameLst>
                                          <p:attrName>style.visibility</p:attrName>
                                        </p:attrNameLst>
                                      </p:cBhvr>
                                      <p:to>
                                        <p:strVal val="visible"/>
                                      </p:to>
                                    </p:set>
                                    <p:animEffect transition="in" filter="fade">
                                      <p:cBhvr>
                                        <p:cTn id="876" dur="500"/>
                                        <p:tgtEl>
                                          <p:spTgt spid="87"/>
                                        </p:tgtEl>
                                      </p:cBhvr>
                                    </p:animEffect>
                                  </p:childTnLst>
                                </p:cTn>
                              </p:par>
                            </p:childTnLst>
                          </p:cTn>
                        </p:par>
                      </p:childTnLst>
                    </p:cTn>
                  </p:par>
                </p:childTnLst>
              </p:cTn>
              <p:nextCondLst>
                <p:cond evt="onClick" delay="0">
                  <p:tgtEl>
                    <p:spTgt spid="122"/>
                  </p:tgtEl>
                </p:cond>
              </p:nextCondLst>
            </p:seq>
            <p:seq concurrent="1" nextAc="seek">
              <p:cTn id="877" restart="whenNotActive" fill="hold" evtFilter="cancelBubble" nodeType="interactiveSeq">
                <p:stCondLst>
                  <p:cond evt="onClick" delay="0">
                    <p:tgtEl>
                      <p:spTgt spid="123"/>
                    </p:tgtEl>
                  </p:cond>
                </p:stCondLst>
                <p:endSync evt="end" delay="0">
                  <p:rtn val="all"/>
                </p:endSync>
                <p:childTnLst>
                  <p:par>
                    <p:cTn id="878" fill="hold">
                      <p:stCondLst>
                        <p:cond delay="0"/>
                      </p:stCondLst>
                      <p:childTnLst>
                        <p:par>
                          <p:cTn id="879" fill="hold">
                            <p:stCondLst>
                              <p:cond delay="0"/>
                            </p:stCondLst>
                            <p:childTnLst>
                              <p:par>
                                <p:cTn id="880" presetID="1" presetClass="exit" presetSubtype="0" fill="hold" grpId="0" nodeType="clickEffect">
                                  <p:stCondLst>
                                    <p:cond delay="0"/>
                                  </p:stCondLst>
                                  <p:childTnLst>
                                    <p:set>
                                      <p:cBhvr>
                                        <p:cTn id="881" dur="1" fill="hold">
                                          <p:stCondLst>
                                            <p:cond delay="0"/>
                                          </p:stCondLst>
                                        </p:cTn>
                                        <p:tgtEl>
                                          <p:spTgt spid="123"/>
                                        </p:tgtEl>
                                        <p:attrNameLst>
                                          <p:attrName>style.visibility</p:attrName>
                                        </p:attrNameLst>
                                      </p:cBhvr>
                                      <p:to>
                                        <p:strVal val="hidden"/>
                                      </p:to>
                                    </p:set>
                                  </p:childTnLst>
                                </p:cTn>
                              </p:par>
                              <p:par>
                                <p:cTn id="882" presetID="1" presetClass="exit" presetSubtype="0" fill="hold" grpId="3" nodeType="withEffect">
                                  <p:stCondLst>
                                    <p:cond delay="0"/>
                                  </p:stCondLst>
                                  <p:childTnLst>
                                    <p:set>
                                      <p:cBhvr>
                                        <p:cTn id="883" dur="1" fill="hold">
                                          <p:stCondLst>
                                            <p:cond delay="0"/>
                                          </p:stCondLst>
                                        </p:cTn>
                                        <p:tgtEl>
                                          <p:spTgt spid="79"/>
                                        </p:tgtEl>
                                        <p:attrNameLst>
                                          <p:attrName>style.visibility</p:attrName>
                                        </p:attrNameLst>
                                      </p:cBhvr>
                                      <p:to>
                                        <p:strVal val="hidden"/>
                                      </p:to>
                                    </p:set>
                                  </p:childTnLst>
                                </p:cTn>
                              </p:par>
                              <p:par>
                                <p:cTn id="884" presetID="10" presetClass="entr" presetSubtype="0" fill="hold" grpId="9" nodeType="withEffect">
                                  <p:stCondLst>
                                    <p:cond delay="0"/>
                                  </p:stCondLst>
                                  <p:childTnLst>
                                    <p:set>
                                      <p:cBhvr>
                                        <p:cTn id="885" dur="1" fill="hold">
                                          <p:stCondLst>
                                            <p:cond delay="0"/>
                                          </p:stCondLst>
                                        </p:cTn>
                                        <p:tgtEl>
                                          <p:spTgt spid="87"/>
                                        </p:tgtEl>
                                        <p:attrNameLst>
                                          <p:attrName>style.visibility</p:attrName>
                                        </p:attrNameLst>
                                      </p:cBhvr>
                                      <p:to>
                                        <p:strVal val="visible"/>
                                      </p:to>
                                    </p:set>
                                    <p:animEffect transition="in" filter="fade">
                                      <p:cBhvr>
                                        <p:cTn id="886" dur="500"/>
                                        <p:tgtEl>
                                          <p:spTgt spid="87"/>
                                        </p:tgtEl>
                                      </p:cBhvr>
                                    </p:animEffect>
                                  </p:childTnLst>
                                </p:cTn>
                              </p:par>
                            </p:childTnLst>
                          </p:cTn>
                        </p:par>
                      </p:childTnLst>
                    </p:cTn>
                  </p:par>
                </p:childTnLst>
              </p:cTn>
              <p:nextCondLst>
                <p:cond evt="onClick" delay="0">
                  <p:tgtEl>
                    <p:spTgt spid="123"/>
                  </p:tgtEl>
                </p:cond>
              </p:nextCondLst>
            </p:seq>
            <p:seq concurrent="1" nextAc="seek">
              <p:cTn id="887" restart="whenNotActive" fill="hold" evtFilter="cancelBubble" nodeType="interactiveSeq">
                <p:stCondLst>
                  <p:cond evt="onClick" delay="0">
                    <p:tgtEl>
                      <p:spTgt spid="124"/>
                    </p:tgtEl>
                  </p:cond>
                </p:stCondLst>
                <p:endSync evt="end" delay="0">
                  <p:rtn val="all"/>
                </p:endSync>
                <p:childTnLst>
                  <p:par>
                    <p:cTn id="888" fill="hold">
                      <p:stCondLst>
                        <p:cond delay="0"/>
                      </p:stCondLst>
                      <p:childTnLst>
                        <p:par>
                          <p:cTn id="889" fill="hold">
                            <p:stCondLst>
                              <p:cond delay="0"/>
                            </p:stCondLst>
                            <p:childTnLst>
                              <p:par>
                                <p:cTn id="890" presetID="1" presetClass="exit" presetSubtype="0" fill="hold" grpId="1" nodeType="clickEffect">
                                  <p:stCondLst>
                                    <p:cond delay="0"/>
                                  </p:stCondLst>
                                  <p:childTnLst>
                                    <p:set>
                                      <p:cBhvr>
                                        <p:cTn id="891" dur="1" fill="hold">
                                          <p:stCondLst>
                                            <p:cond delay="0"/>
                                          </p:stCondLst>
                                        </p:cTn>
                                        <p:tgtEl>
                                          <p:spTgt spid="124"/>
                                        </p:tgtEl>
                                        <p:attrNameLst>
                                          <p:attrName>style.visibility</p:attrName>
                                        </p:attrNameLst>
                                      </p:cBhvr>
                                      <p:to>
                                        <p:strVal val="hidden"/>
                                      </p:to>
                                    </p:set>
                                  </p:childTnLst>
                                </p:cTn>
                              </p:par>
                              <p:par>
                                <p:cTn id="892" presetID="10" presetClass="entr" presetSubtype="0" fill="hold" grpId="10" nodeType="withEffect">
                                  <p:stCondLst>
                                    <p:cond delay="0"/>
                                  </p:stCondLst>
                                  <p:childTnLst>
                                    <p:set>
                                      <p:cBhvr>
                                        <p:cTn id="893" dur="1" fill="hold">
                                          <p:stCondLst>
                                            <p:cond delay="0"/>
                                          </p:stCondLst>
                                        </p:cTn>
                                        <p:tgtEl>
                                          <p:spTgt spid="87"/>
                                        </p:tgtEl>
                                        <p:attrNameLst>
                                          <p:attrName>style.visibility</p:attrName>
                                        </p:attrNameLst>
                                      </p:cBhvr>
                                      <p:to>
                                        <p:strVal val="visible"/>
                                      </p:to>
                                    </p:set>
                                    <p:animEffect transition="in" filter="fade">
                                      <p:cBhvr>
                                        <p:cTn id="894" dur="500"/>
                                        <p:tgtEl>
                                          <p:spTgt spid="87"/>
                                        </p:tgtEl>
                                      </p:cBhvr>
                                    </p:animEffect>
                                  </p:childTnLst>
                                </p:cTn>
                              </p:par>
                            </p:childTnLst>
                          </p:cTn>
                        </p:par>
                      </p:childTnLst>
                    </p:cTn>
                  </p:par>
                </p:childTnLst>
              </p:cTn>
              <p:nextCondLst>
                <p:cond evt="onClick" delay="0">
                  <p:tgtEl>
                    <p:spTgt spid="124"/>
                  </p:tgtEl>
                </p:cond>
              </p:nextCondLst>
            </p:seq>
            <p:seq concurrent="1" nextAc="seek">
              <p:cTn id="895" restart="whenNotActive" fill="hold" evtFilter="cancelBubble" nodeType="interactiveSeq">
                <p:stCondLst>
                  <p:cond evt="onClick" delay="0">
                    <p:tgtEl>
                      <p:spTgt spid="125"/>
                    </p:tgtEl>
                  </p:cond>
                </p:stCondLst>
                <p:endSync evt="end" delay="0">
                  <p:rtn val="all"/>
                </p:endSync>
                <p:childTnLst>
                  <p:par>
                    <p:cTn id="896" fill="hold">
                      <p:stCondLst>
                        <p:cond delay="0"/>
                      </p:stCondLst>
                      <p:childTnLst>
                        <p:par>
                          <p:cTn id="897" fill="hold">
                            <p:stCondLst>
                              <p:cond delay="0"/>
                            </p:stCondLst>
                            <p:childTnLst>
                              <p:par>
                                <p:cTn id="898" presetID="1" presetClass="exit" presetSubtype="0" fill="hold" grpId="1" nodeType="clickEffect">
                                  <p:stCondLst>
                                    <p:cond delay="0"/>
                                  </p:stCondLst>
                                  <p:childTnLst>
                                    <p:set>
                                      <p:cBhvr>
                                        <p:cTn id="899" dur="1" fill="hold">
                                          <p:stCondLst>
                                            <p:cond delay="0"/>
                                          </p:stCondLst>
                                        </p:cTn>
                                        <p:tgtEl>
                                          <p:spTgt spid="125"/>
                                        </p:tgtEl>
                                        <p:attrNameLst>
                                          <p:attrName>style.visibility</p:attrName>
                                        </p:attrNameLst>
                                      </p:cBhvr>
                                      <p:to>
                                        <p:strVal val="hidden"/>
                                      </p:to>
                                    </p:set>
                                  </p:childTnLst>
                                </p:cTn>
                              </p:par>
                              <p:par>
                                <p:cTn id="900" presetID="10" presetClass="entr" presetSubtype="0" fill="hold" grpId="11" nodeType="withEffect">
                                  <p:stCondLst>
                                    <p:cond delay="0"/>
                                  </p:stCondLst>
                                  <p:childTnLst>
                                    <p:set>
                                      <p:cBhvr>
                                        <p:cTn id="901" dur="1" fill="hold">
                                          <p:stCondLst>
                                            <p:cond delay="0"/>
                                          </p:stCondLst>
                                        </p:cTn>
                                        <p:tgtEl>
                                          <p:spTgt spid="87"/>
                                        </p:tgtEl>
                                        <p:attrNameLst>
                                          <p:attrName>style.visibility</p:attrName>
                                        </p:attrNameLst>
                                      </p:cBhvr>
                                      <p:to>
                                        <p:strVal val="visible"/>
                                      </p:to>
                                    </p:set>
                                    <p:animEffect transition="in" filter="fade">
                                      <p:cBhvr>
                                        <p:cTn id="902" dur="500"/>
                                        <p:tgtEl>
                                          <p:spTgt spid="87"/>
                                        </p:tgtEl>
                                      </p:cBhvr>
                                    </p:animEffect>
                                  </p:childTnLst>
                                </p:cTn>
                              </p:par>
                            </p:childTnLst>
                          </p:cTn>
                        </p:par>
                      </p:childTnLst>
                    </p:cTn>
                  </p:par>
                </p:childTnLst>
              </p:cTn>
              <p:nextCondLst>
                <p:cond evt="onClick" delay="0">
                  <p:tgtEl>
                    <p:spTgt spid="125"/>
                  </p:tgtEl>
                </p:cond>
              </p:nextCondLst>
            </p:seq>
            <p:seq concurrent="1" nextAc="seek">
              <p:cTn id="903" restart="whenNotActive" fill="hold" evtFilter="cancelBubble" nodeType="interactiveSeq">
                <p:stCondLst>
                  <p:cond evt="onClick" delay="0">
                    <p:tgtEl>
                      <p:spTgt spid="127"/>
                    </p:tgtEl>
                  </p:cond>
                </p:stCondLst>
                <p:endSync evt="end" delay="0">
                  <p:rtn val="all"/>
                </p:endSync>
                <p:childTnLst>
                  <p:par>
                    <p:cTn id="904" fill="hold">
                      <p:stCondLst>
                        <p:cond delay="0"/>
                      </p:stCondLst>
                      <p:childTnLst>
                        <p:par>
                          <p:cTn id="905" fill="hold">
                            <p:stCondLst>
                              <p:cond delay="0"/>
                            </p:stCondLst>
                            <p:childTnLst>
                              <p:par>
                                <p:cTn id="906" presetID="1" presetClass="entr" presetSubtype="0" fill="hold" grpId="0" nodeType="clickEffect">
                                  <p:stCondLst>
                                    <p:cond delay="0"/>
                                  </p:stCondLst>
                                  <p:childTnLst>
                                    <p:set>
                                      <p:cBhvr>
                                        <p:cTn id="907" dur="1" fill="hold">
                                          <p:stCondLst>
                                            <p:cond delay="0"/>
                                          </p:stCondLst>
                                        </p:cTn>
                                        <p:tgtEl>
                                          <p:spTgt spid="133"/>
                                        </p:tgtEl>
                                        <p:attrNameLst>
                                          <p:attrName>style.visibility</p:attrName>
                                        </p:attrNameLst>
                                      </p:cBhvr>
                                      <p:to>
                                        <p:strVal val="visible"/>
                                      </p:to>
                                    </p:set>
                                  </p:childTnLst>
                                </p:cTn>
                              </p:par>
                              <p:par>
                                <p:cTn id="908" presetID="1" presetClass="entr" presetSubtype="0" fill="hold" grpId="0" nodeType="withEffect">
                                  <p:stCondLst>
                                    <p:cond delay="0"/>
                                  </p:stCondLst>
                                  <p:childTnLst>
                                    <p:set>
                                      <p:cBhvr>
                                        <p:cTn id="909" dur="1" fill="hold">
                                          <p:stCondLst>
                                            <p:cond delay="0"/>
                                          </p:stCondLst>
                                        </p:cTn>
                                        <p:tgtEl>
                                          <p:spTgt spid="142"/>
                                        </p:tgtEl>
                                        <p:attrNameLst>
                                          <p:attrName>style.visibility</p:attrName>
                                        </p:attrNameLst>
                                      </p:cBhvr>
                                      <p:to>
                                        <p:strVal val="visible"/>
                                      </p:to>
                                    </p:set>
                                  </p:childTnLst>
                                </p:cTn>
                              </p:par>
                              <p:par>
                                <p:cTn id="910" presetID="10" presetClass="exit" presetSubtype="0" fill="hold" grpId="5" nodeType="withEffect">
                                  <p:stCondLst>
                                    <p:cond delay="0"/>
                                  </p:stCondLst>
                                  <p:childTnLst>
                                    <p:animEffect transition="out" filter="fade">
                                      <p:cBhvr>
                                        <p:cTn id="911" dur="500"/>
                                        <p:tgtEl>
                                          <p:spTgt spid="149"/>
                                        </p:tgtEl>
                                      </p:cBhvr>
                                    </p:animEffect>
                                    <p:set>
                                      <p:cBhvr>
                                        <p:cTn id="91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7"/>
                  </p:tgtEl>
                </p:cond>
              </p:nextCondLst>
            </p:seq>
            <p:seq concurrent="1" nextAc="seek">
              <p:cTn id="913" restart="whenNotActive" fill="hold" evtFilter="cancelBubble" nodeType="interactiveSeq">
                <p:stCondLst>
                  <p:cond evt="onClick" delay="0">
                    <p:tgtEl>
                      <p:spTgt spid="128"/>
                    </p:tgtEl>
                  </p:cond>
                </p:stCondLst>
                <p:endSync evt="end" delay="0">
                  <p:rtn val="all"/>
                </p:endSync>
                <p:childTnLst>
                  <p:par>
                    <p:cTn id="914" fill="hold">
                      <p:stCondLst>
                        <p:cond delay="0"/>
                      </p:stCondLst>
                      <p:childTnLst>
                        <p:par>
                          <p:cTn id="915" fill="hold">
                            <p:stCondLst>
                              <p:cond delay="0"/>
                            </p:stCondLst>
                            <p:childTnLst>
                              <p:par>
                                <p:cTn id="916" presetID="1" presetClass="entr" presetSubtype="0" fill="hold" grpId="0" nodeType="clickEffect">
                                  <p:stCondLst>
                                    <p:cond delay="0"/>
                                  </p:stCondLst>
                                  <p:childTnLst>
                                    <p:set>
                                      <p:cBhvr>
                                        <p:cTn id="917" dur="1" fill="hold">
                                          <p:stCondLst>
                                            <p:cond delay="0"/>
                                          </p:stCondLst>
                                        </p:cTn>
                                        <p:tgtEl>
                                          <p:spTgt spid="134"/>
                                        </p:tgtEl>
                                        <p:attrNameLst>
                                          <p:attrName>style.visibility</p:attrName>
                                        </p:attrNameLst>
                                      </p:cBhvr>
                                      <p:to>
                                        <p:strVal val="visible"/>
                                      </p:to>
                                    </p:set>
                                  </p:childTnLst>
                                </p:cTn>
                              </p:par>
                              <p:par>
                                <p:cTn id="918" presetID="1" presetClass="entr" presetSubtype="0" fill="hold" grpId="2" nodeType="withEffect">
                                  <p:stCondLst>
                                    <p:cond delay="0"/>
                                  </p:stCondLst>
                                  <p:childTnLst>
                                    <p:set>
                                      <p:cBhvr>
                                        <p:cTn id="919" dur="1" fill="hold">
                                          <p:stCondLst>
                                            <p:cond delay="0"/>
                                          </p:stCondLst>
                                        </p:cTn>
                                        <p:tgtEl>
                                          <p:spTgt spid="142"/>
                                        </p:tgtEl>
                                        <p:attrNameLst>
                                          <p:attrName>style.visibility</p:attrName>
                                        </p:attrNameLst>
                                      </p:cBhvr>
                                      <p:to>
                                        <p:strVal val="visible"/>
                                      </p:to>
                                    </p:set>
                                  </p:childTnLst>
                                </p:cTn>
                              </p:par>
                              <p:par>
                                <p:cTn id="920" presetID="10" presetClass="exit" presetSubtype="0" fill="hold" grpId="4" nodeType="withEffect">
                                  <p:stCondLst>
                                    <p:cond delay="0"/>
                                  </p:stCondLst>
                                  <p:childTnLst>
                                    <p:animEffect transition="out" filter="fade">
                                      <p:cBhvr>
                                        <p:cTn id="921" dur="500"/>
                                        <p:tgtEl>
                                          <p:spTgt spid="149"/>
                                        </p:tgtEl>
                                      </p:cBhvr>
                                    </p:animEffect>
                                    <p:set>
                                      <p:cBhvr>
                                        <p:cTn id="92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8"/>
                  </p:tgtEl>
                </p:cond>
              </p:nextCondLst>
            </p:seq>
            <p:seq concurrent="1" nextAc="seek">
              <p:cTn id="923" restart="whenNotActive" fill="hold" evtFilter="cancelBubble" nodeType="interactiveSeq">
                <p:stCondLst>
                  <p:cond evt="onClick" delay="0">
                    <p:tgtEl>
                      <p:spTgt spid="129"/>
                    </p:tgtEl>
                  </p:cond>
                </p:stCondLst>
                <p:endSync evt="end" delay="0">
                  <p:rtn val="all"/>
                </p:endSync>
                <p:childTnLst>
                  <p:par>
                    <p:cTn id="924" fill="hold">
                      <p:stCondLst>
                        <p:cond delay="0"/>
                      </p:stCondLst>
                      <p:childTnLst>
                        <p:par>
                          <p:cTn id="925" fill="hold">
                            <p:stCondLst>
                              <p:cond delay="0"/>
                            </p:stCondLst>
                            <p:childTnLst>
                              <p:par>
                                <p:cTn id="926" presetID="1" presetClass="entr" presetSubtype="0" fill="hold" grpId="1" nodeType="clickEffect">
                                  <p:stCondLst>
                                    <p:cond delay="0"/>
                                  </p:stCondLst>
                                  <p:childTnLst>
                                    <p:set>
                                      <p:cBhvr>
                                        <p:cTn id="927" dur="1" fill="hold">
                                          <p:stCondLst>
                                            <p:cond delay="0"/>
                                          </p:stCondLst>
                                        </p:cTn>
                                        <p:tgtEl>
                                          <p:spTgt spid="135"/>
                                        </p:tgtEl>
                                        <p:attrNameLst>
                                          <p:attrName>style.visibility</p:attrName>
                                        </p:attrNameLst>
                                      </p:cBhvr>
                                      <p:to>
                                        <p:strVal val="visible"/>
                                      </p:to>
                                    </p:set>
                                  </p:childTnLst>
                                </p:cTn>
                              </p:par>
                              <p:par>
                                <p:cTn id="928" presetID="1" presetClass="entr" presetSubtype="0" fill="hold" grpId="1" nodeType="withEffect">
                                  <p:stCondLst>
                                    <p:cond delay="0"/>
                                  </p:stCondLst>
                                  <p:childTnLst>
                                    <p:set>
                                      <p:cBhvr>
                                        <p:cTn id="929" dur="1" fill="hold">
                                          <p:stCondLst>
                                            <p:cond delay="0"/>
                                          </p:stCondLst>
                                        </p:cTn>
                                        <p:tgtEl>
                                          <p:spTgt spid="142"/>
                                        </p:tgtEl>
                                        <p:attrNameLst>
                                          <p:attrName>style.visibility</p:attrName>
                                        </p:attrNameLst>
                                      </p:cBhvr>
                                      <p:to>
                                        <p:strVal val="visible"/>
                                      </p:to>
                                    </p:set>
                                  </p:childTnLst>
                                </p:cTn>
                              </p:par>
                              <p:par>
                                <p:cTn id="930" presetID="10" presetClass="exit" presetSubtype="0" fill="hold" grpId="3" nodeType="withEffect">
                                  <p:stCondLst>
                                    <p:cond delay="0"/>
                                  </p:stCondLst>
                                  <p:childTnLst>
                                    <p:animEffect transition="out" filter="fade">
                                      <p:cBhvr>
                                        <p:cTn id="931" dur="500"/>
                                        <p:tgtEl>
                                          <p:spTgt spid="149"/>
                                        </p:tgtEl>
                                      </p:cBhvr>
                                    </p:animEffect>
                                    <p:set>
                                      <p:cBhvr>
                                        <p:cTn id="93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9"/>
                  </p:tgtEl>
                </p:cond>
              </p:nextCondLst>
            </p:seq>
            <p:seq concurrent="1" nextAc="seek">
              <p:cTn id="933" restart="whenNotActive" fill="hold" evtFilter="cancelBubble" nodeType="interactiveSeq">
                <p:stCondLst>
                  <p:cond evt="onClick" delay="0">
                    <p:tgtEl>
                      <p:spTgt spid="131"/>
                    </p:tgtEl>
                  </p:cond>
                </p:stCondLst>
                <p:endSync evt="end" delay="0">
                  <p:rtn val="all"/>
                </p:endSync>
                <p:childTnLst>
                  <p:par>
                    <p:cTn id="934" fill="hold">
                      <p:stCondLst>
                        <p:cond delay="0"/>
                      </p:stCondLst>
                      <p:childTnLst>
                        <p:par>
                          <p:cTn id="935" fill="hold">
                            <p:stCondLst>
                              <p:cond delay="0"/>
                            </p:stCondLst>
                            <p:childTnLst>
                              <p:par>
                                <p:cTn id="936" presetID="1" presetClass="entr" presetSubtype="0" fill="hold" grpId="0" nodeType="clickEffect">
                                  <p:stCondLst>
                                    <p:cond delay="0"/>
                                  </p:stCondLst>
                                  <p:childTnLst>
                                    <p:set>
                                      <p:cBhvr>
                                        <p:cTn id="937" dur="1" fill="hold">
                                          <p:stCondLst>
                                            <p:cond delay="0"/>
                                          </p:stCondLst>
                                        </p:cTn>
                                        <p:tgtEl>
                                          <p:spTgt spid="137"/>
                                        </p:tgtEl>
                                        <p:attrNameLst>
                                          <p:attrName>style.visibility</p:attrName>
                                        </p:attrNameLst>
                                      </p:cBhvr>
                                      <p:to>
                                        <p:strVal val="visible"/>
                                      </p:to>
                                    </p:set>
                                  </p:childTnLst>
                                </p:cTn>
                              </p:par>
                              <p:par>
                                <p:cTn id="938" presetID="10" presetClass="exit" presetSubtype="0" fill="hold" grpId="2" nodeType="withEffect">
                                  <p:stCondLst>
                                    <p:cond delay="0"/>
                                  </p:stCondLst>
                                  <p:childTnLst>
                                    <p:animEffect transition="out" filter="fade">
                                      <p:cBhvr>
                                        <p:cTn id="939" dur="500"/>
                                        <p:tgtEl>
                                          <p:spTgt spid="149"/>
                                        </p:tgtEl>
                                      </p:cBhvr>
                                    </p:animEffect>
                                    <p:set>
                                      <p:cBhvr>
                                        <p:cTn id="940"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1"/>
                  </p:tgtEl>
                </p:cond>
              </p:nextCondLst>
            </p:seq>
            <p:seq concurrent="1" nextAc="seek">
              <p:cTn id="941" restart="whenNotActive" fill="hold" evtFilter="cancelBubble" nodeType="interactiveSeq">
                <p:stCondLst>
                  <p:cond evt="onClick" delay="0">
                    <p:tgtEl>
                      <p:spTgt spid="132"/>
                    </p:tgtEl>
                  </p:cond>
                </p:stCondLst>
                <p:endSync evt="end" delay="0">
                  <p:rtn val="all"/>
                </p:endSync>
                <p:childTnLst>
                  <p:par>
                    <p:cTn id="942" fill="hold">
                      <p:stCondLst>
                        <p:cond delay="0"/>
                      </p:stCondLst>
                      <p:childTnLst>
                        <p:par>
                          <p:cTn id="943" fill="hold">
                            <p:stCondLst>
                              <p:cond delay="0"/>
                            </p:stCondLst>
                            <p:childTnLst>
                              <p:par>
                                <p:cTn id="944" presetID="1" presetClass="entr" presetSubtype="0" fill="hold" grpId="0" nodeType="clickEffect">
                                  <p:stCondLst>
                                    <p:cond delay="0"/>
                                  </p:stCondLst>
                                  <p:childTnLst>
                                    <p:set>
                                      <p:cBhvr>
                                        <p:cTn id="945" dur="1" fill="hold">
                                          <p:stCondLst>
                                            <p:cond delay="0"/>
                                          </p:stCondLst>
                                        </p:cTn>
                                        <p:tgtEl>
                                          <p:spTgt spid="138"/>
                                        </p:tgtEl>
                                        <p:attrNameLst>
                                          <p:attrName>style.visibility</p:attrName>
                                        </p:attrNameLst>
                                      </p:cBhvr>
                                      <p:to>
                                        <p:strVal val="visible"/>
                                      </p:to>
                                    </p:set>
                                  </p:childTnLst>
                                </p:cTn>
                              </p:par>
                              <p:par>
                                <p:cTn id="946" presetID="1" presetClass="entr" presetSubtype="0" fill="hold" grpId="0" nodeType="withEffect">
                                  <p:stCondLst>
                                    <p:cond delay="0"/>
                                  </p:stCondLst>
                                  <p:childTnLst>
                                    <p:set>
                                      <p:cBhvr>
                                        <p:cTn id="947" dur="1" fill="hold">
                                          <p:stCondLst>
                                            <p:cond delay="0"/>
                                          </p:stCondLst>
                                        </p:cTn>
                                        <p:tgtEl>
                                          <p:spTgt spid="144"/>
                                        </p:tgtEl>
                                        <p:attrNameLst>
                                          <p:attrName>style.visibility</p:attrName>
                                        </p:attrNameLst>
                                      </p:cBhvr>
                                      <p:to>
                                        <p:strVal val="visible"/>
                                      </p:to>
                                    </p:set>
                                  </p:childTnLst>
                                </p:cTn>
                              </p:par>
                              <p:par>
                                <p:cTn id="948" presetID="10" presetClass="exit" presetSubtype="0" fill="hold" grpId="1" nodeType="withEffect">
                                  <p:stCondLst>
                                    <p:cond delay="0"/>
                                  </p:stCondLst>
                                  <p:childTnLst>
                                    <p:animEffect transition="out" filter="fade">
                                      <p:cBhvr>
                                        <p:cTn id="949" dur="500"/>
                                        <p:tgtEl>
                                          <p:spTgt spid="149"/>
                                        </p:tgtEl>
                                      </p:cBhvr>
                                    </p:animEffect>
                                    <p:set>
                                      <p:cBhvr>
                                        <p:cTn id="950"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2"/>
                  </p:tgtEl>
                </p:cond>
              </p:nextCondLst>
            </p:seq>
            <p:seq concurrent="1" nextAc="seek">
              <p:cTn id="951" restart="whenNotActive" fill="hold" evtFilter="cancelBubble" nodeType="interactiveSeq">
                <p:stCondLst>
                  <p:cond evt="onClick" delay="0">
                    <p:tgtEl>
                      <p:spTgt spid="130"/>
                    </p:tgtEl>
                  </p:cond>
                </p:stCondLst>
                <p:endSync evt="end" delay="0">
                  <p:rtn val="all"/>
                </p:endSync>
                <p:childTnLst>
                  <p:par>
                    <p:cTn id="952" fill="hold">
                      <p:stCondLst>
                        <p:cond delay="0"/>
                      </p:stCondLst>
                      <p:childTnLst>
                        <p:par>
                          <p:cTn id="953" fill="hold">
                            <p:stCondLst>
                              <p:cond delay="0"/>
                            </p:stCondLst>
                            <p:childTnLst>
                              <p:par>
                                <p:cTn id="954" presetID="1" presetClass="entr" presetSubtype="0" fill="hold" grpId="0" nodeType="clickEffect">
                                  <p:stCondLst>
                                    <p:cond delay="0"/>
                                  </p:stCondLst>
                                  <p:childTnLst>
                                    <p:set>
                                      <p:cBhvr>
                                        <p:cTn id="955" dur="1" fill="hold">
                                          <p:stCondLst>
                                            <p:cond delay="0"/>
                                          </p:stCondLst>
                                        </p:cTn>
                                        <p:tgtEl>
                                          <p:spTgt spid="136"/>
                                        </p:tgtEl>
                                        <p:attrNameLst>
                                          <p:attrName>style.visibility</p:attrName>
                                        </p:attrNameLst>
                                      </p:cBhvr>
                                      <p:to>
                                        <p:strVal val="visible"/>
                                      </p:to>
                                    </p:set>
                                  </p:childTnLst>
                                </p:cTn>
                              </p:par>
                              <p:par>
                                <p:cTn id="956" presetID="10" presetClass="exit" presetSubtype="0" fill="hold" grpId="0" nodeType="withEffect">
                                  <p:stCondLst>
                                    <p:cond delay="0"/>
                                  </p:stCondLst>
                                  <p:childTnLst>
                                    <p:animEffect transition="out" filter="fade">
                                      <p:cBhvr>
                                        <p:cTn id="957" dur="500"/>
                                        <p:tgtEl>
                                          <p:spTgt spid="149"/>
                                        </p:tgtEl>
                                      </p:cBhvr>
                                    </p:animEffect>
                                    <p:set>
                                      <p:cBhvr>
                                        <p:cTn id="958"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0"/>
                  </p:tgtEl>
                </p:cond>
              </p:nextCondLst>
            </p:seq>
            <p:seq concurrent="1" nextAc="seek">
              <p:cTn id="959" restart="whenNotActive" fill="hold" evtFilter="cancelBubble" nodeType="interactiveSeq">
                <p:stCondLst>
                  <p:cond evt="onClick" delay="0">
                    <p:tgtEl>
                      <p:spTgt spid="138"/>
                    </p:tgtEl>
                  </p:cond>
                </p:stCondLst>
                <p:endSync evt="end" delay="0">
                  <p:rtn val="all"/>
                </p:endSync>
                <p:childTnLst>
                  <p:par>
                    <p:cTn id="960" fill="hold">
                      <p:stCondLst>
                        <p:cond delay="0"/>
                      </p:stCondLst>
                      <p:childTnLst>
                        <p:par>
                          <p:cTn id="961" fill="hold">
                            <p:stCondLst>
                              <p:cond delay="0"/>
                            </p:stCondLst>
                            <p:childTnLst>
                              <p:par>
                                <p:cTn id="962" presetID="1" presetClass="exit" presetSubtype="0" fill="hold" grpId="1" nodeType="clickEffect">
                                  <p:stCondLst>
                                    <p:cond delay="0"/>
                                  </p:stCondLst>
                                  <p:childTnLst>
                                    <p:set>
                                      <p:cBhvr>
                                        <p:cTn id="963" dur="1" fill="hold">
                                          <p:stCondLst>
                                            <p:cond delay="0"/>
                                          </p:stCondLst>
                                        </p:cTn>
                                        <p:tgtEl>
                                          <p:spTgt spid="138"/>
                                        </p:tgtEl>
                                        <p:attrNameLst>
                                          <p:attrName>style.visibility</p:attrName>
                                        </p:attrNameLst>
                                      </p:cBhvr>
                                      <p:to>
                                        <p:strVal val="hidden"/>
                                      </p:to>
                                    </p:set>
                                  </p:childTnLst>
                                </p:cTn>
                              </p:par>
                              <p:par>
                                <p:cTn id="964" presetID="1" presetClass="exit" presetSubtype="0" fill="hold" grpId="1" nodeType="withEffect">
                                  <p:stCondLst>
                                    <p:cond delay="0"/>
                                  </p:stCondLst>
                                  <p:childTnLst>
                                    <p:set>
                                      <p:cBhvr>
                                        <p:cTn id="965" dur="1" fill="hold">
                                          <p:stCondLst>
                                            <p:cond delay="0"/>
                                          </p:stCondLst>
                                        </p:cTn>
                                        <p:tgtEl>
                                          <p:spTgt spid="144"/>
                                        </p:tgtEl>
                                        <p:attrNameLst>
                                          <p:attrName>style.visibility</p:attrName>
                                        </p:attrNameLst>
                                      </p:cBhvr>
                                      <p:to>
                                        <p:strVal val="hidden"/>
                                      </p:to>
                                    </p:set>
                                  </p:childTnLst>
                                </p:cTn>
                              </p:par>
                              <p:par>
                                <p:cTn id="966" presetID="10" presetClass="entr" presetSubtype="0" fill="hold" grpId="6" nodeType="withEffect">
                                  <p:stCondLst>
                                    <p:cond delay="0"/>
                                  </p:stCondLst>
                                  <p:childTnLst>
                                    <p:set>
                                      <p:cBhvr>
                                        <p:cTn id="967" dur="1" fill="hold">
                                          <p:stCondLst>
                                            <p:cond delay="0"/>
                                          </p:stCondLst>
                                        </p:cTn>
                                        <p:tgtEl>
                                          <p:spTgt spid="149"/>
                                        </p:tgtEl>
                                        <p:attrNameLst>
                                          <p:attrName>style.visibility</p:attrName>
                                        </p:attrNameLst>
                                      </p:cBhvr>
                                      <p:to>
                                        <p:strVal val="visible"/>
                                      </p:to>
                                    </p:set>
                                    <p:animEffect transition="in" filter="fade">
                                      <p:cBhvr>
                                        <p:cTn id="968" dur="500"/>
                                        <p:tgtEl>
                                          <p:spTgt spid="149"/>
                                        </p:tgtEl>
                                      </p:cBhvr>
                                    </p:animEffect>
                                  </p:childTnLst>
                                </p:cTn>
                              </p:par>
                            </p:childTnLst>
                          </p:cTn>
                        </p:par>
                      </p:childTnLst>
                    </p:cTn>
                  </p:par>
                </p:childTnLst>
              </p:cTn>
              <p:nextCondLst>
                <p:cond evt="onClick" delay="0">
                  <p:tgtEl>
                    <p:spTgt spid="138"/>
                  </p:tgtEl>
                </p:cond>
              </p:nextCondLst>
            </p:seq>
            <p:seq concurrent="1" nextAc="seek">
              <p:cTn id="969" restart="whenNotActive" fill="hold" evtFilter="cancelBubble" nodeType="interactiveSeq">
                <p:stCondLst>
                  <p:cond evt="onClick" delay="0">
                    <p:tgtEl>
                      <p:spTgt spid="133"/>
                    </p:tgtEl>
                  </p:cond>
                </p:stCondLst>
                <p:endSync evt="end" delay="0">
                  <p:rtn val="all"/>
                </p:endSync>
                <p:childTnLst>
                  <p:par>
                    <p:cTn id="970" fill="hold">
                      <p:stCondLst>
                        <p:cond delay="0"/>
                      </p:stCondLst>
                      <p:childTnLst>
                        <p:par>
                          <p:cTn id="971" fill="hold">
                            <p:stCondLst>
                              <p:cond delay="0"/>
                            </p:stCondLst>
                            <p:childTnLst>
                              <p:par>
                                <p:cTn id="972" presetID="1" presetClass="exit" presetSubtype="0" fill="hold" grpId="1" nodeType="clickEffect">
                                  <p:stCondLst>
                                    <p:cond delay="0"/>
                                  </p:stCondLst>
                                  <p:childTnLst>
                                    <p:set>
                                      <p:cBhvr>
                                        <p:cTn id="973" dur="1" fill="hold">
                                          <p:stCondLst>
                                            <p:cond delay="0"/>
                                          </p:stCondLst>
                                        </p:cTn>
                                        <p:tgtEl>
                                          <p:spTgt spid="133"/>
                                        </p:tgtEl>
                                        <p:attrNameLst>
                                          <p:attrName>style.visibility</p:attrName>
                                        </p:attrNameLst>
                                      </p:cBhvr>
                                      <p:to>
                                        <p:strVal val="hidden"/>
                                      </p:to>
                                    </p:set>
                                  </p:childTnLst>
                                </p:cTn>
                              </p:par>
                              <p:par>
                                <p:cTn id="974" presetID="1" presetClass="exit" presetSubtype="0" fill="hold" grpId="5" nodeType="withEffect">
                                  <p:stCondLst>
                                    <p:cond delay="0"/>
                                  </p:stCondLst>
                                  <p:childTnLst>
                                    <p:set>
                                      <p:cBhvr>
                                        <p:cTn id="975" dur="1" fill="hold">
                                          <p:stCondLst>
                                            <p:cond delay="0"/>
                                          </p:stCondLst>
                                        </p:cTn>
                                        <p:tgtEl>
                                          <p:spTgt spid="142"/>
                                        </p:tgtEl>
                                        <p:attrNameLst>
                                          <p:attrName>style.visibility</p:attrName>
                                        </p:attrNameLst>
                                      </p:cBhvr>
                                      <p:to>
                                        <p:strVal val="hidden"/>
                                      </p:to>
                                    </p:set>
                                  </p:childTnLst>
                                </p:cTn>
                              </p:par>
                              <p:par>
                                <p:cTn id="976" presetID="10" presetClass="entr" presetSubtype="0" fill="hold" grpId="7" nodeType="withEffect">
                                  <p:stCondLst>
                                    <p:cond delay="0"/>
                                  </p:stCondLst>
                                  <p:childTnLst>
                                    <p:set>
                                      <p:cBhvr>
                                        <p:cTn id="977" dur="1" fill="hold">
                                          <p:stCondLst>
                                            <p:cond delay="0"/>
                                          </p:stCondLst>
                                        </p:cTn>
                                        <p:tgtEl>
                                          <p:spTgt spid="149"/>
                                        </p:tgtEl>
                                        <p:attrNameLst>
                                          <p:attrName>style.visibility</p:attrName>
                                        </p:attrNameLst>
                                      </p:cBhvr>
                                      <p:to>
                                        <p:strVal val="visible"/>
                                      </p:to>
                                    </p:set>
                                    <p:animEffect transition="in" filter="fade">
                                      <p:cBhvr>
                                        <p:cTn id="978" dur="500"/>
                                        <p:tgtEl>
                                          <p:spTgt spid="149"/>
                                        </p:tgtEl>
                                      </p:cBhvr>
                                    </p:animEffect>
                                  </p:childTnLst>
                                </p:cTn>
                              </p:par>
                            </p:childTnLst>
                          </p:cTn>
                        </p:par>
                      </p:childTnLst>
                    </p:cTn>
                  </p:par>
                </p:childTnLst>
              </p:cTn>
              <p:nextCondLst>
                <p:cond evt="onClick" delay="0">
                  <p:tgtEl>
                    <p:spTgt spid="133"/>
                  </p:tgtEl>
                </p:cond>
              </p:nextCondLst>
            </p:seq>
            <p:seq concurrent="1" nextAc="seek">
              <p:cTn id="979" restart="whenNotActive" fill="hold" evtFilter="cancelBubble" nodeType="interactiveSeq">
                <p:stCondLst>
                  <p:cond evt="onClick" delay="0">
                    <p:tgtEl>
                      <p:spTgt spid="134"/>
                    </p:tgtEl>
                  </p:cond>
                </p:stCondLst>
                <p:endSync evt="end" delay="0">
                  <p:rtn val="all"/>
                </p:endSync>
                <p:childTnLst>
                  <p:par>
                    <p:cTn id="980" fill="hold">
                      <p:stCondLst>
                        <p:cond delay="0"/>
                      </p:stCondLst>
                      <p:childTnLst>
                        <p:par>
                          <p:cTn id="981" fill="hold">
                            <p:stCondLst>
                              <p:cond delay="0"/>
                            </p:stCondLst>
                            <p:childTnLst>
                              <p:par>
                                <p:cTn id="982" presetID="1" presetClass="exit" presetSubtype="0" fill="hold" grpId="1" nodeType="clickEffect">
                                  <p:stCondLst>
                                    <p:cond delay="0"/>
                                  </p:stCondLst>
                                  <p:childTnLst>
                                    <p:set>
                                      <p:cBhvr>
                                        <p:cTn id="983" dur="1" fill="hold">
                                          <p:stCondLst>
                                            <p:cond delay="0"/>
                                          </p:stCondLst>
                                        </p:cTn>
                                        <p:tgtEl>
                                          <p:spTgt spid="134"/>
                                        </p:tgtEl>
                                        <p:attrNameLst>
                                          <p:attrName>style.visibility</p:attrName>
                                        </p:attrNameLst>
                                      </p:cBhvr>
                                      <p:to>
                                        <p:strVal val="hidden"/>
                                      </p:to>
                                    </p:set>
                                  </p:childTnLst>
                                </p:cTn>
                              </p:par>
                              <p:par>
                                <p:cTn id="984" presetID="1" presetClass="exit" presetSubtype="0" fill="hold" grpId="4" nodeType="withEffect">
                                  <p:stCondLst>
                                    <p:cond delay="0"/>
                                  </p:stCondLst>
                                  <p:childTnLst>
                                    <p:set>
                                      <p:cBhvr>
                                        <p:cTn id="985" dur="1" fill="hold">
                                          <p:stCondLst>
                                            <p:cond delay="0"/>
                                          </p:stCondLst>
                                        </p:cTn>
                                        <p:tgtEl>
                                          <p:spTgt spid="142"/>
                                        </p:tgtEl>
                                        <p:attrNameLst>
                                          <p:attrName>style.visibility</p:attrName>
                                        </p:attrNameLst>
                                      </p:cBhvr>
                                      <p:to>
                                        <p:strVal val="hidden"/>
                                      </p:to>
                                    </p:set>
                                  </p:childTnLst>
                                </p:cTn>
                              </p:par>
                              <p:par>
                                <p:cTn id="986" presetID="10" presetClass="entr" presetSubtype="0" fill="hold" grpId="10" nodeType="withEffect">
                                  <p:stCondLst>
                                    <p:cond delay="0"/>
                                  </p:stCondLst>
                                  <p:childTnLst>
                                    <p:set>
                                      <p:cBhvr>
                                        <p:cTn id="987" dur="1" fill="hold">
                                          <p:stCondLst>
                                            <p:cond delay="0"/>
                                          </p:stCondLst>
                                        </p:cTn>
                                        <p:tgtEl>
                                          <p:spTgt spid="149"/>
                                        </p:tgtEl>
                                        <p:attrNameLst>
                                          <p:attrName>style.visibility</p:attrName>
                                        </p:attrNameLst>
                                      </p:cBhvr>
                                      <p:to>
                                        <p:strVal val="visible"/>
                                      </p:to>
                                    </p:set>
                                    <p:animEffect transition="in" filter="fade">
                                      <p:cBhvr>
                                        <p:cTn id="988" dur="500"/>
                                        <p:tgtEl>
                                          <p:spTgt spid="149"/>
                                        </p:tgtEl>
                                      </p:cBhvr>
                                    </p:animEffect>
                                  </p:childTnLst>
                                </p:cTn>
                              </p:par>
                            </p:childTnLst>
                          </p:cTn>
                        </p:par>
                      </p:childTnLst>
                    </p:cTn>
                  </p:par>
                </p:childTnLst>
              </p:cTn>
              <p:nextCondLst>
                <p:cond evt="onClick" delay="0">
                  <p:tgtEl>
                    <p:spTgt spid="134"/>
                  </p:tgtEl>
                </p:cond>
              </p:nextCondLst>
            </p:seq>
            <p:seq concurrent="1" nextAc="seek">
              <p:cTn id="989" restart="whenNotActive" fill="hold" evtFilter="cancelBubble" nodeType="interactiveSeq">
                <p:stCondLst>
                  <p:cond evt="onClick" delay="0">
                    <p:tgtEl>
                      <p:spTgt spid="135"/>
                    </p:tgtEl>
                  </p:cond>
                </p:stCondLst>
                <p:endSync evt="end" delay="0">
                  <p:rtn val="all"/>
                </p:endSync>
                <p:childTnLst>
                  <p:par>
                    <p:cTn id="990" fill="hold">
                      <p:stCondLst>
                        <p:cond delay="0"/>
                      </p:stCondLst>
                      <p:childTnLst>
                        <p:par>
                          <p:cTn id="991" fill="hold">
                            <p:stCondLst>
                              <p:cond delay="0"/>
                            </p:stCondLst>
                            <p:childTnLst>
                              <p:par>
                                <p:cTn id="992" presetID="1" presetClass="exit" presetSubtype="0" fill="hold" grpId="0" nodeType="clickEffect">
                                  <p:stCondLst>
                                    <p:cond delay="0"/>
                                  </p:stCondLst>
                                  <p:childTnLst>
                                    <p:set>
                                      <p:cBhvr>
                                        <p:cTn id="993" dur="1" fill="hold">
                                          <p:stCondLst>
                                            <p:cond delay="0"/>
                                          </p:stCondLst>
                                        </p:cTn>
                                        <p:tgtEl>
                                          <p:spTgt spid="135"/>
                                        </p:tgtEl>
                                        <p:attrNameLst>
                                          <p:attrName>style.visibility</p:attrName>
                                        </p:attrNameLst>
                                      </p:cBhvr>
                                      <p:to>
                                        <p:strVal val="hidden"/>
                                      </p:to>
                                    </p:set>
                                  </p:childTnLst>
                                </p:cTn>
                              </p:par>
                              <p:par>
                                <p:cTn id="994" presetID="1" presetClass="exit" presetSubtype="0" fill="hold" grpId="3" nodeType="withEffect">
                                  <p:stCondLst>
                                    <p:cond delay="0"/>
                                  </p:stCondLst>
                                  <p:childTnLst>
                                    <p:set>
                                      <p:cBhvr>
                                        <p:cTn id="995" dur="1" fill="hold">
                                          <p:stCondLst>
                                            <p:cond delay="0"/>
                                          </p:stCondLst>
                                        </p:cTn>
                                        <p:tgtEl>
                                          <p:spTgt spid="142"/>
                                        </p:tgtEl>
                                        <p:attrNameLst>
                                          <p:attrName>style.visibility</p:attrName>
                                        </p:attrNameLst>
                                      </p:cBhvr>
                                      <p:to>
                                        <p:strVal val="hidden"/>
                                      </p:to>
                                    </p:set>
                                  </p:childTnLst>
                                </p:cTn>
                              </p:par>
                              <p:par>
                                <p:cTn id="996" presetID="10" presetClass="entr" presetSubtype="0" fill="hold" grpId="9" nodeType="withEffect">
                                  <p:stCondLst>
                                    <p:cond delay="0"/>
                                  </p:stCondLst>
                                  <p:childTnLst>
                                    <p:set>
                                      <p:cBhvr>
                                        <p:cTn id="997" dur="1" fill="hold">
                                          <p:stCondLst>
                                            <p:cond delay="0"/>
                                          </p:stCondLst>
                                        </p:cTn>
                                        <p:tgtEl>
                                          <p:spTgt spid="149"/>
                                        </p:tgtEl>
                                        <p:attrNameLst>
                                          <p:attrName>style.visibility</p:attrName>
                                        </p:attrNameLst>
                                      </p:cBhvr>
                                      <p:to>
                                        <p:strVal val="visible"/>
                                      </p:to>
                                    </p:set>
                                    <p:animEffect transition="in" filter="fade">
                                      <p:cBhvr>
                                        <p:cTn id="998" dur="500"/>
                                        <p:tgtEl>
                                          <p:spTgt spid="149"/>
                                        </p:tgtEl>
                                      </p:cBhvr>
                                    </p:animEffect>
                                  </p:childTnLst>
                                </p:cTn>
                              </p:par>
                            </p:childTnLst>
                          </p:cTn>
                        </p:par>
                      </p:childTnLst>
                    </p:cTn>
                  </p:par>
                </p:childTnLst>
              </p:cTn>
              <p:nextCondLst>
                <p:cond evt="onClick" delay="0">
                  <p:tgtEl>
                    <p:spTgt spid="135"/>
                  </p:tgtEl>
                </p:cond>
              </p:nextCondLst>
            </p:seq>
            <p:seq concurrent="1" nextAc="seek">
              <p:cTn id="999" restart="whenNotActive" fill="hold" evtFilter="cancelBubble" nodeType="interactiveSeq">
                <p:stCondLst>
                  <p:cond evt="onClick" delay="0">
                    <p:tgtEl>
                      <p:spTgt spid="136"/>
                    </p:tgtEl>
                  </p:cond>
                </p:stCondLst>
                <p:endSync evt="end" delay="0">
                  <p:rtn val="all"/>
                </p:endSync>
                <p:childTnLst>
                  <p:par>
                    <p:cTn id="1000" fill="hold">
                      <p:stCondLst>
                        <p:cond delay="0"/>
                      </p:stCondLst>
                      <p:childTnLst>
                        <p:par>
                          <p:cTn id="1001" fill="hold">
                            <p:stCondLst>
                              <p:cond delay="0"/>
                            </p:stCondLst>
                            <p:childTnLst>
                              <p:par>
                                <p:cTn id="1002" presetID="1" presetClass="exit" presetSubtype="0" fill="hold" grpId="1" nodeType="clickEffect">
                                  <p:stCondLst>
                                    <p:cond delay="0"/>
                                  </p:stCondLst>
                                  <p:childTnLst>
                                    <p:set>
                                      <p:cBhvr>
                                        <p:cTn id="1003" dur="1" fill="hold">
                                          <p:stCondLst>
                                            <p:cond delay="0"/>
                                          </p:stCondLst>
                                        </p:cTn>
                                        <p:tgtEl>
                                          <p:spTgt spid="136"/>
                                        </p:tgtEl>
                                        <p:attrNameLst>
                                          <p:attrName>style.visibility</p:attrName>
                                        </p:attrNameLst>
                                      </p:cBhvr>
                                      <p:to>
                                        <p:strVal val="hidden"/>
                                      </p:to>
                                    </p:set>
                                  </p:childTnLst>
                                </p:cTn>
                              </p:par>
                              <p:par>
                                <p:cTn id="1004" presetID="10" presetClass="entr" presetSubtype="0" fill="hold" grpId="11" nodeType="withEffect">
                                  <p:stCondLst>
                                    <p:cond delay="0"/>
                                  </p:stCondLst>
                                  <p:childTnLst>
                                    <p:set>
                                      <p:cBhvr>
                                        <p:cTn id="1005" dur="1" fill="hold">
                                          <p:stCondLst>
                                            <p:cond delay="0"/>
                                          </p:stCondLst>
                                        </p:cTn>
                                        <p:tgtEl>
                                          <p:spTgt spid="149"/>
                                        </p:tgtEl>
                                        <p:attrNameLst>
                                          <p:attrName>style.visibility</p:attrName>
                                        </p:attrNameLst>
                                      </p:cBhvr>
                                      <p:to>
                                        <p:strVal val="visible"/>
                                      </p:to>
                                    </p:set>
                                    <p:animEffect transition="in" filter="fade">
                                      <p:cBhvr>
                                        <p:cTn id="1006" dur="500"/>
                                        <p:tgtEl>
                                          <p:spTgt spid="149"/>
                                        </p:tgtEl>
                                      </p:cBhvr>
                                    </p:animEffect>
                                  </p:childTnLst>
                                </p:cTn>
                              </p:par>
                            </p:childTnLst>
                          </p:cTn>
                        </p:par>
                      </p:childTnLst>
                    </p:cTn>
                  </p:par>
                </p:childTnLst>
              </p:cTn>
              <p:nextCondLst>
                <p:cond evt="onClick" delay="0">
                  <p:tgtEl>
                    <p:spTgt spid="136"/>
                  </p:tgtEl>
                </p:cond>
              </p:nextCondLst>
            </p:seq>
            <p:seq concurrent="1" nextAc="seek">
              <p:cTn id="1007" restart="whenNotActive" fill="hold" evtFilter="cancelBubble" nodeType="interactiveSeq">
                <p:stCondLst>
                  <p:cond evt="onClick" delay="0">
                    <p:tgtEl>
                      <p:spTgt spid="137"/>
                    </p:tgtEl>
                  </p:cond>
                </p:stCondLst>
                <p:endSync evt="end" delay="0">
                  <p:rtn val="all"/>
                </p:endSync>
                <p:childTnLst>
                  <p:par>
                    <p:cTn id="1008" fill="hold">
                      <p:stCondLst>
                        <p:cond delay="0"/>
                      </p:stCondLst>
                      <p:childTnLst>
                        <p:par>
                          <p:cTn id="1009" fill="hold">
                            <p:stCondLst>
                              <p:cond delay="0"/>
                            </p:stCondLst>
                            <p:childTnLst>
                              <p:par>
                                <p:cTn id="1010" presetID="1" presetClass="exit" presetSubtype="0" fill="hold" grpId="1" nodeType="clickEffect">
                                  <p:stCondLst>
                                    <p:cond delay="0"/>
                                  </p:stCondLst>
                                  <p:childTnLst>
                                    <p:set>
                                      <p:cBhvr>
                                        <p:cTn id="1011" dur="1" fill="hold">
                                          <p:stCondLst>
                                            <p:cond delay="0"/>
                                          </p:stCondLst>
                                        </p:cTn>
                                        <p:tgtEl>
                                          <p:spTgt spid="137"/>
                                        </p:tgtEl>
                                        <p:attrNameLst>
                                          <p:attrName>style.visibility</p:attrName>
                                        </p:attrNameLst>
                                      </p:cBhvr>
                                      <p:to>
                                        <p:strVal val="hidden"/>
                                      </p:to>
                                    </p:set>
                                  </p:childTnLst>
                                </p:cTn>
                              </p:par>
                              <p:par>
                                <p:cTn id="1012" presetID="10" presetClass="entr" presetSubtype="0" fill="hold" grpId="8" nodeType="withEffect">
                                  <p:stCondLst>
                                    <p:cond delay="0"/>
                                  </p:stCondLst>
                                  <p:childTnLst>
                                    <p:set>
                                      <p:cBhvr>
                                        <p:cTn id="1013" dur="1" fill="hold">
                                          <p:stCondLst>
                                            <p:cond delay="0"/>
                                          </p:stCondLst>
                                        </p:cTn>
                                        <p:tgtEl>
                                          <p:spTgt spid="149"/>
                                        </p:tgtEl>
                                        <p:attrNameLst>
                                          <p:attrName>style.visibility</p:attrName>
                                        </p:attrNameLst>
                                      </p:cBhvr>
                                      <p:to>
                                        <p:strVal val="visible"/>
                                      </p:to>
                                    </p:set>
                                    <p:animEffect transition="in" filter="fade">
                                      <p:cBhvr>
                                        <p:cTn id="1014" dur="500"/>
                                        <p:tgtEl>
                                          <p:spTgt spid="149"/>
                                        </p:tgtEl>
                                      </p:cBhvr>
                                    </p:animEffect>
                                  </p:childTnLst>
                                </p:cTn>
                              </p:par>
                            </p:childTnLst>
                          </p:cTn>
                        </p:par>
                      </p:childTnLst>
                    </p:cTn>
                  </p:par>
                </p:childTnLst>
              </p:cTn>
              <p:nextCondLst>
                <p:cond evt="onClick" delay="0">
                  <p:tgtEl>
                    <p:spTgt spid="137"/>
                  </p:tgtEl>
                </p:cond>
              </p:nextCondLst>
            </p:seq>
            <p:seq concurrent="1" nextAc="seek">
              <p:cTn id="1015" restart="whenNotActive" fill="hold" evtFilter="cancelBubble" nodeType="interactiveSeq">
                <p:stCondLst>
                  <p:cond evt="onClick" delay="0">
                    <p:tgtEl>
                      <p:spTgt spid="151"/>
                    </p:tgtEl>
                  </p:cond>
                </p:stCondLst>
                <p:endSync evt="end" delay="0">
                  <p:rtn val="all"/>
                </p:endSync>
                <p:childTnLst>
                  <p:par>
                    <p:cTn id="1016" fill="hold">
                      <p:stCondLst>
                        <p:cond delay="0"/>
                      </p:stCondLst>
                      <p:childTnLst>
                        <p:par>
                          <p:cTn id="1017" fill="hold">
                            <p:stCondLst>
                              <p:cond delay="0"/>
                            </p:stCondLst>
                            <p:childTnLst>
                              <p:par>
                                <p:cTn id="1018" presetID="1" presetClass="entr" presetSubtype="0" fill="hold" grpId="0" nodeType="clickEffect">
                                  <p:stCondLst>
                                    <p:cond delay="0"/>
                                  </p:stCondLst>
                                  <p:childTnLst>
                                    <p:set>
                                      <p:cBhvr>
                                        <p:cTn id="1019" dur="1" fill="hold">
                                          <p:stCondLst>
                                            <p:cond delay="0"/>
                                          </p:stCondLst>
                                        </p:cTn>
                                        <p:tgtEl>
                                          <p:spTgt spid="157"/>
                                        </p:tgtEl>
                                        <p:attrNameLst>
                                          <p:attrName>style.visibility</p:attrName>
                                        </p:attrNameLst>
                                      </p:cBhvr>
                                      <p:to>
                                        <p:strVal val="visible"/>
                                      </p:to>
                                    </p:set>
                                  </p:childTnLst>
                                </p:cTn>
                              </p:par>
                              <p:par>
                                <p:cTn id="1020" presetID="1" presetClass="entr" presetSubtype="0" fill="hold" grpId="1" nodeType="withEffect">
                                  <p:stCondLst>
                                    <p:cond delay="0"/>
                                  </p:stCondLst>
                                  <p:childTnLst>
                                    <p:set>
                                      <p:cBhvr>
                                        <p:cTn id="1021" dur="1" fill="hold">
                                          <p:stCondLst>
                                            <p:cond delay="0"/>
                                          </p:stCondLst>
                                        </p:cTn>
                                        <p:tgtEl>
                                          <p:spTgt spid="141"/>
                                        </p:tgtEl>
                                        <p:attrNameLst>
                                          <p:attrName>style.visibility</p:attrName>
                                        </p:attrNameLst>
                                      </p:cBhvr>
                                      <p:to>
                                        <p:strVal val="visible"/>
                                      </p:to>
                                    </p:set>
                                  </p:childTnLst>
                                </p:cTn>
                              </p:par>
                              <p:par>
                                <p:cTn id="1022" presetID="10" presetClass="exit" presetSubtype="0" fill="hold" grpId="0" nodeType="withEffect">
                                  <p:stCondLst>
                                    <p:cond delay="0"/>
                                  </p:stCondLst>
                                  <p:childTnLst>
                                    <p:animEffect transition="out" filter="fade">
                                      <p:cBhvr>
                                        <p:cTn id="1023" dur="500"/>
                                        <p:tgtEl>
                                          <p:spTgt spid="150"/>
                                        </p:tgtEl>
                                      </p:cBhvr>
                                    </p:animEffect>
                                    <p:set>
                                      <p:cBhvr>
                                        <p:cTn id="1024"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1"/>
                  </p:tgtEl>
                </p:cond>
              </p:nextCondLst>
            </p:seq>
            <p:seq concurrent="1" nextAc="seek">
              <p:cTn id="1025" restart="whenNotActive" fill="hold" evtFilter="cancelBubble" nodeType="interactiveSeq">
                <p:stCondLst>
                  <p:cond evt="onClick" delay="0">
                    <p:tgtEl>
                      <p:spTgt spid="152"/>
                    </p:tgtEl>
                  </p:cond>
                </p:stCondLst>
                <p:endSync evt="end" delay="0">
                  <p:rtn val="all"/>
                </p:endSync>
                <p:childTnLst>
                  <p:par>
                    <p:cTn id="1026" fill="hold">
                      <p:stCondLst>
                        <p:cond delay="0"/>
                      </p:stCondLst>
                      <p:childTnLst>
                        <p:par>
                          <p:cTn id="1027" fill="hold">
                            <p:stCondLst>
                              <p:cond delay="0"/>
                            </p:stCondLst>
                            <p:childTnLst>
                              <p:par>
                                <p:cTn id="1028" presetID="1" presetClass="entr" presetSubtype="0" fill="hold" grpId="0" nodeType="clickEffect">
                                  <p:stCondLst>
                                    <p:cond delay="0"/>
                                  </p:stCondLst>
                                  <p:childTnLst>
                                    <p:set>
                                      <p:cBhvr>
                                        <p:cTn id="1029" dur="1" fill="hold">
                                          <p:stCondLst>
                                            <p:cond delay="0"/>
                                          </p:stCondLst>
                                        </p:cTn>
                                        <p:tgtEl>
                                          <p:spTgt spid="158"/>
                                        </p:tgtEl>
                                        <p:attrNameLst>
                                          <p:attrName>style.visibility</p:attrName>
                                        </p:attrNameLst>
                                      </p:cBhvr>
                                      <p:to>
                                        <p:strVal val="visible"/>
                                      </p:to>
                                    </p:set>
                                  </p:childTnLst>
                                </p:cTn>
                              </p:par>
                              <p:par>
                                <p:cTn id="1030" presetID="1" presetClass="entr" presetSubtype="0" fill="hold" grpId="0" nodeType="withEffect">
                                  <p:stCondLst>
                                    <p:cond delay="0"/>
                                  </p:stCondLst>
                                  <p:childTnLst>
                                    <p:set>
                                      <p:cBhvr>
                                        <p:cTn id="1031" dur="1" fill="hold">
                                          <p:stCondLst>
                                            <p:cond delay="0"/>
                                          </p:stCondLst>
                                        </p:cTn>
                                        <p:tgtEl>
                                          <p:spTgt spid="141"/>
                                        </p:tgtEl>
                                        <p:attrNameLst>
                                          <p:attrName>style.visibility</p:attrName>
                                        </p:attrNameLst>
                                      </p:cBhvr>
                                      <p:to>
                                        <p:strVal val="visible"/>
                                      </p:to>
                                    </p:set>
                                  </p:childTnLst>
                                </p:cTn>
                              </p:par>
                              <p:par>
                                <p:cTn id="1032" presetID="10" presetClass="exit" presetSubtype="0" fill="hold" grpId="1" nodeType="withEffect">
                                  <p:stCondLst>
                                    <p:cond delay="0"/>
                                  </p:stCondLst>
                                  <p:childTnLst>
                                    <p:animEffect transition="out" filter="fade">
                                      <p:cBhvr>
                                        <p:cTn id="1033" dur="500"/>
                                        <p:tgtEl>
                                          <p:spTgt spid="150"/>
                                        </p:tgtEl>
                                      </p:cBhvr>
                                    </p:animEffect>
                                    <p:set>
                                      <p:cBhvr>
                                        <p:cTn id="1034"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2"/>
                  </p:tgtEl>
                </p:cond>
              </p:nextCondLst>
            </p:seq>
            <p:seq concurrent="1" nextAc="seek">
              <p:cTn id="1035" restart="whenNotActive" fill="hold" evtFilter="cancelBubble" nodeType="interactiveSeq">
                <p:stCondLst>
                  <p:cond evt="onClick" delay="0">
                    <p:tgtEl>
                      <p:spTgt spid="153"/>
                    </p:tgtEl>
                  </p:cond>
                </p:stCondLst>
                <p:endSync evt="end" delay="0">
                  <p:rtn val="all"/>
                </p:endSync>
                <p:childTnLst>
                  <p:par>
                    <p:cTn id="1036" fill="hold">
                      <p:stCondLst>
                        <p:cond delay="0"/>
                      </p:stCondLst>
                      <p:childTnLst>
                        <p:par>
                          <p:cTn id="1037" fill="hold">
                            <p:stCondLst>
                              <p:cond delay="0"/>
                            </p:stCondLst>
                            <p:childTnLst>
                              <p:par>
                                <p:cTn id="1038" presetID="1" presetClass="entr" presetSubtype="0" fill="hold" grpId="0" nodeType="clickEffect">
                                  <p:stCondLst>
                                    <p:cond delay="0"/>
                                  </p:stCondLst>
                                  <p:childTnLst>
                                    <p:set>
                                      <p:cBhvr>
                                        <p:cTn id="1039" dur="1" fill="hold">
                                          <p:stCondLst>
                                            <p:cond delay="0"/>
                                          </p:stCondLst>
                                        </p:cTn>
                                        <p:tgtEl>
                                          <p:spTgt spid="159"/>
                                        </p:tgtEl>
                                        <p:attrNameLst>
                                          <p:attrName>style.visibility</p:attrName>
                                        </p:attrNameLst>
                                      </p:cBhvr>
                                      <p:to>
                                        <p:strVal val="visible"/>
                                      </p:to>
                                    </p:set>
                                  </p:childTnLst>
                                </p:cTn>
                              </p:par>
                              <p:par>
                                <p:cTn id="1040" presetID="1" presetClass="entr" presetSubtype="0" fill="hold" grpId="0" nodeType="withEffect">
                                  <p:stCondLst>
                                    <p:cond delay="0"/>
                                  </p:stCondLst>
                                  <p:childTnLst>
                                    <p:set>
                                      <p:cBhvr>
                                        <p:cTn id="1041" dur="1" fill="hold">
                                          <p:stCondLst>
                                            <p:cond delay="0"/>
                                          </p:stCondLst>
                                        </p:cTn>
                                        <p:tgtEl>
                                          <p:spTgt spid="143"/>
                                        </p:tgtEl>
                                        <p:attrNameLst>
                                          <p:attrName>style.visibility</p:attrName>
                                        </p:attrNameLst>
                                      </p:cBhvr>
                                      <p:to>
                                        <p:strVal val="visible"/>
                                      </p:to>
                                    </p:set>
                                  </p:childTnLst>
                                </p:cTn>
                              </p:par>
                              <p:par>
                                <p:cTn id="1042" presetID="10" presetClass="exit" presetSubtype="0" fill="hold" grpId="2" nodeType="withEffect">
                                  <p:stCondLst>
                                    <p:cond delay="0"/>
                                  </p:stCondLst>
                                  <p:childTnLst>
                                    <p:animEffect transition="out" filter="fade">
                                      <p:cBhvr>
                                        <p:cTn id="1043" dur="500"/>
                                        <p:tgtEl>
                                          <p:spTgt spid="150"/>
                                        </p:tgtEl>
                                      </p:cBhvr>
                                    </p:animEffect>
                                    <p:set>
                                      <p:cBhvr>
                                        <p:cTn id="1044"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3"/>
                  </p:tgtEl>
                </p:cond>
              </p:nextCondLst>
            </p:seq>
            <p:seq concurrent="1" nextAc="seek">
              <p:cTn id="1045" restart="whenNotActive" fill="hold" evtFilter="cancelBubble" nodeType="interactiveSeq">
                <p:stCondLst>
                  <p:cond evt="onClick" delay="0">
                    <p:tgtEl>
                      <p:spTgt spid="155"/>
                    </p:tgtEl>
                  </p:cond>
                </p:stCondLst>
                <p:endSync evt="end" delay="0">
                  <p:rtn val="all"/>
                </p:endSync>
                <p:childTnLst>
                  <p:par>
                    <p:cTn id="1046" fill="hold">
                      <p:stCondLst>
                        <p:cond delay="0"/>
                      </p:stCondLst>
                      <p:childTnLst>
                        <p:par>
                          <p:cTn id="1047" fill="hold">
                            <p:stCondLst>
                              <p:cond delay="0"/>
                            </p:stCondLst>
                            <p:childTnLst>
                              <p:par>
                                <p:cTn id="1048" presetID="1" presetClass="entr" presetSubtype="0" fill="hold" grpId="0" nodeType="clickEffect">
                                  <p:stCondLst>
                                    <p:cond delay="0"/>
                                  </p:stCondLst>
                                  <p:childTnLst>
                                    <p:set>
                                      <p:cBhvr>
                                        <p:cTn id="1049" dur="1" fill="hold">
                                          <p:stCondLst>
                                            <p:cond delay="0"/>
                                          </p:stCondLst>
                                        </p:cTn>
                                        <p:tgtEl>
                                          <p:spTgt spid="161"/>
                                        </p:tgtEl>
                                        <p:attrNameLst>
                                          <p:attrName>style.visibility</p:attrName>
                                        </p:attrNameLst>
                                      </p:cBhvr>
                                      <p:to>
                                        <p:strVal val="visible"/>
                                      </p:to>
                                    </p:set>
                                  </p:childTnLst>
                                </p:cTn>
                              </p:par>
                              <p:par>
                                <p:cTn id="1050" presetID="10" presetClass="exit" presetSubtype="0" fill="hold" grpId="9" nodeType="withEffect">
                                  <p:stCondLst>
                                    <p:cond delay="0"/>
                                  </p:stCondLst>
                                  <p:childTnLst>
                                    <p:animEffect transition="out" filter="fade">
                                      <p:cBhvr>
                                        <p:cTn id="1051" dur="500"/>
                                        <p:tgtEl>
                                          <p:spTgt spid="150"/>
                                        </p:tgtEl>
                                      </p:cBhvr>
                                    </p:animEffect>
                                    <p:set>
                                      <p:cBhvr>
                                        <p:cTn id="1052"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5"/>
                  </p:tgtEl>
                </p:cond>
              </p:nextCondLst>
            </p:seq>
            <p:seq concurrent="1" nextAc="seek">
              <p:cTn id="1053" restart="whenNotActive" fill="hold" evtFilter="cancelBubble" nodeType="interactiveSeq">
                <p:stCondLst>
                  <p:cond evt="onClick" delay="0">
                    <p:tgtEl>
                      <p:spTgt spid="156"/>
                    </p:tgtEl>
                  </p:cond>
                </p:stCondLst>
                <p:endSync evt="end" delay="0">
                  <p:rtn val="all"/>
                </p:endSync>
                <p:childTnLst>
                  <p:par>
                    <p:cTn id="1054" fill="hold">
                      <p:stCondLst>
                        <p:cond delay="0"/>
                      </p:stCondLst>
                      <p:childTnLst>
                        <p:par>
                          <p:cTn id="1055" fill="hold">
                            <p:stCondLst>
                              <p:cond delay="0"/>
                            </p:stCondLst>
                            <p:childTnLst>
                              <p:par>
                                <p:cTn id="1056" presetID="1" presetClass="entr" presetSubtype="0" fill="hold" grpId="0" nodeType="clickEffect">
                                  <p:stCondLst>
                                    <p:cond delay="0"/>
                                  </p:stCondLst>
                                  <p:childTnLst>
                                    <p:set>
                                      <p:cBhvr>
                                        <p:cTn id="1057" dur="1" fill="hold">
                                          <p:stCondLst>
                                            <p:cond delay="0"/>
                                          </p:stCondLst>
                                        </p:cTn>
                                        <p:tgtEl>
                                          <p:spTgt spid="162"/>
                                        </p:tgtEl>
                                        <p:attrNameLst>
                                          <p:attrName>style.visibility</p:attrName>
                                        </p:attrNameLst>
                                      </p:cBhvr>
                                      <p:to>
                                        <p:strVal val="visible"/>
                                      </p:to>
                                    </p:set>
                                  </p:childTnLst>
                                </p:cTn>
                              </p:par>
                              <p:par>
                                <p:cTn id="1058" presetID="1" presetClass="entr" presetSubtype="0" fill="hold" grpId="2" nodeType="withEffect">
                                  <p:stCondLst>
                                    <p:cond delay="0"/>
                                  </p:stCondLst>
                                  <p:childTnLst>
                                    <p:set>
                                      <p:cBhvr>
                                        <p:cTn id="1059" dur="1" fill="hold">
                                          <p:stCondLst>
                                            <p:cond delay="0"/>
                                          </p:stCondLst>
                                        </p:cTn>
                                        <p:tgtEl>
                                          <p:spTgt spid="141"/>
                                        </p:tgtEl>
                                        <p:attrNameLst>
                                          <p:attrName>style.visibility</p:attrName>
                                        </p:attrNameLst>
                                      </p:cBhvr>
                                      <p:to>
                                        <p:strVal val="visible"/>
                                      </p:to>
                                    </p:set>
                                  </p:childTnLst>
                                </p:cTn>
                              </p:par>
                              <p:par>
                                <p:cTn id="1060" presetID="10" presetClass="exit" presetSubtype="0" fill="hold" grpId="10" nodeType="withEffect">
                                  <p:stCondLst>
                                    <p:cond delay="0"/>
                                  </p:stCondLst>
                                  <p:childTnLst>
                                    <p:animEffect transition="out" filter="fade">
                                      <p:cBhvr>
                                        <p:cTn id="1061" dur="500"/>
                                        <p:tgtEl>
                                          <p:spTgt spid="150"/>
                                        </p:tgtEl>
                                      </p:cBhvr>
                                    </p:animEffect>
                                    <p:set>
                                      <p:cBhvr>
                                        <p:cTn id="1062"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6"/>
                  </p:tgtEl>
                </p:cond>
              </p:nextCondLst>
            </p:seq>
            <p:seq concurrent="1" nextAc="seek">
              <p:cTn id="1063" restart="whenNotActive" fill="hold" evtFilter="cancelBubble" nodeType="interactiveSeq">
                <p:stCondLst>
                  <p:cond evt="onClick" delay="0">
                    <p:tgtEl>
                      <p:spTgt spid="154"/>
                    </p:tgtEl>
                  </p:cond>
                </p:stCondLst>
                <p:endSync evt="end" delay="0">
                  <p:rtn val="all"/>
                </p:endSync>
                <p:childTnLst>
                  <p:par>
                    <p:cTn id="1064" fill="hold">
                      <p:stCondLst>
                        <p:cond delay="0"/>
                      </p:stCondLst>
                      <p:childTnLst>
                        <p:par>
                          <p:cTn id="1065" fill="hold">
                            <p:stCondLst>
                              <p:cond delay="0"/>
                            </p:stCondLst>
                            <p:childTnLst>
                              <p:par>
                                <p:cTn id="1066" presetID="1" presetClass="entr" presetSubtype="0" fill="hold" grpId="0" nodeType="clickEffect">
                                  <p:stCondLst>
                                    <p:cond delay="0"/>
                                  </p:stCondLst>
                                  <p:childTnLst>
                                    <p:set>
                                      <p:cBhvr>
                                        <p:cTn id="1067" dur="1" fill="hold">
                                          <p:stCondLst>
                                            <p:cond delay="0"/>
                                          </p:stCondLst>
                                        </p:cTn>
                                        <p:tgtEl>
                                          <p:spTgt spid="160"/>
                                        </p:tgtEl>
                                        <p:attrNameLst>
                                          <p:attrName>style.visibility</p:attrName>
                                        </p:attrNameLst>
                                      </p:cBhvr>
                                      <p:to>
                                        <p:strVal val="visible"/>
                                      </p:to>
                                    </p:set>
                                  </p:childTnLst>
                                </p:cTn>
                              </p:par>
                              <p:par>
                                <p:cTn id="1068" presetID="10" presetClass="exit" presetSubtype="0" fill="hold" grpId="11" nodeType="withEffect">
                                  <p:stCondLst>
                                    <p:cond delay="0"/>
                                  </p:stCondLst>
                                  <p:childTnLst>
                                    <p:animEffect transition="out" filter="fade">
                                      <p:cBhvr>
                                        <p:cTn id="1069" dur="500"/>
                                        <p:tgtEl>
                                          <p:spTgt spid="150"/>
                                        </p:tgtEl>
                                      </p:cBhvr>
                                    </p:animEffect>
                                    <p:set>
                                      <p:cBhvr>
                                        <p:cTn id="1070"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4"/>
                  </p:tgtEl>
                </p:cond>
              </p:nextCondLst>
            </p:seq>
            <p:seq concurrent="1" nextAc="seek">
              <p:cTn id="1071" restart="whenNotActive" fill="hold" evtFilter="cancelBubble" nodeType="interactiveSeq">
                <p:stCondLst>
                  <p:cond evt="onClick" delay="0">
                    <p:tgtEl>
                      <p:spTgt spid="162"/>
                    </p:tgtEl>
                  </p:cond>
                </p:stCondLst>
                <p:endSync evt="end" delay="0">
                  <p:rtn val="all"/>
                </p:endSync>
                <p:childTnLst>
                  <p:par>
                    <p:cTn id="1072" fill="hold">
                      <p:stCondLst>
                        <p:cond delay="0"/>
                      </p:stCondLst>
                      <p:childTnLst>
                        <p:par>
                          <p:cTn id="1073" fill="hold">
                            <p:stCondLst>
                              <p:cond delay="0"/>
                            </p:stCondLst>
                            <p:childTnLst>
                              <p:par>
                                <p:cTn id="1074" presetID="1" presetClass="exit" presetSubtype="0" fill="hold" grpId="1" nodeType="clickEffect">
                                  <p:stCondLst>
                                    <p:cond delay="0"/>
                                  </p:stCondLst>
                                  <p:childTnLst>
                                    <p:set>
                                      <p:cBhvr>
                                        <p:cTn id="1075" dur="1" fill="hold">
                                          <p:stCondLst>
                                            <p:cond delay="0"/>
                                          </p:stCondLst>
                                        </p:cTn>
                                        <p:tgtEl>
                                          <p:spTgt spid="162"/>
                                        </p:tgtEl>
                                        <p:attrNameLst>
                                          <p:attrName>style.visibility</p:attrName>
                                        </p:attrNameLst>
                                      </p:cBhvr>
                                      <p:to>
                                        <p:strVal val="hidden"/>
                                      </p:to>
                                    </p:set>
                                  </p:childTnLst>
                                </p:cTn>
                              </p:par>
                              <p:par>
                                <p:cTn id="1076" presetID="10" presetClass="entr" presetSubtype="0" fill="hold" grpId="3" nodeType="withEffect">
                                  <p:stCondLst>
                                    <p:cond delay="0"/>
                                  </p:stCondLst>
                                  <p:childTnLst>
                                    <p:set>
                                      <p:cBhvr>
                                        <p:cTn id="1077" dur="1" fill="hold">
                                          <p:stCondLst>
                                            <p:cond delay="0"/>
                                          </p:stCondLst>
                                        </p:cTn>
                                        <p:tgtEl>
                                          <p:spTgt spid="150"/>
                                        </p:tgtEl>
                                        <p:attrNameLst>
                                          <p:attrName>style.visibility</p:attrName>
                                        </p:attrNameLst>
                                      </p:cBhvr>
                                      <p:to>
                                        <p:strVal val="visible"/>
                                      </p:to>
                                    </p:set>
                                    <p:animEffect transition="in" filter="fade">
                                      <p:cBhvr>
                                        <p:cTn id="1078" dur="500"/>
                                        <p:tgtEl>
                                          <p:spTgt spid="150"/>
                                        </p:tgtEl>
                                      </p:cBhvr>
                                    </p:animEffect>
                                  </p:childTnLst>
                                </p:cTn>
                              </p:par>
                              <p:par>
                                <p:cTn id="1079" presetID="1" presetClass="exit" presetSubtype="0" fill="hold" grpId="3" nodeType="withEffect">
                                  <p:stCondLst>
                                    <p:cond delay="0"/>
                                  </p:stCondLst>
                                  <p:childTnLst>
                                    <p:set>
                                      <p:cBhvr>
                                        <p:cTn id="1080" dur="1" fill="hold">
                                          <p:stCondLst>
                                            <p:cond delay="0"/>
                                          </p:stCondLst>
                                        </p:cTn>
                                        <p:tgtEl>
                                          <p:spTgt spid="141"/>
                                        </p:tgtEl>
                                        <p:attrNameLst>
                                          <p:attrName>style.visibility</p:attrName>
                                        </p:attrNameLst>
                                      </p:cBhvr>
                                      <p:to>
                                        <p:strVal val="hidden"/>
                                      </p:to>
                                    </p:set>
                                  </p:childTnLst>
                                </p:cTn>
                              </p:par>
                            </p:childTnLst>
                          </p:cTn>
                        </p:par>
                      </p:childTnLst>
                    </p:cTn>
                  </p:par>
                </p:childTnLst>
              </p:cTn>
              <p:nextCondLst>
                <p:cond evt="onClick" delay="0">
                  <p:tgtEl>
                    <p:spTgt spid="162"/>
                  </p:tgtEl>
                </p:cond>
              </p:nextCondLst>
            </p:seq>
            <p:seq concurrent="1" nextAc="seek">
              <p:cTn id="1081" restart="whenNotActive" fill="hold" evtFilter="cancelBubble" nodeType="interactiveSeq">
                <p:stCondLst>
                  <p:cond evt="onClick" delay="0">
                    <p:tgtEl>
                      <p:spTgt spid="157"/>
                    </p:tgtEl>
                  </p:cond>
                </p:stCondLst>
                <p:endSync evt="end" delay="0">
                  <p:rtn val="all"/>
                </p:endSync>
                <p:childTnLst>
                  <p:par>
                    <p:cTn id="1082" fill="hold">
                      <p:stCondLst>
                        <p:cond delay="0"/>
                      </p:stCondLst>
                      <p:childTnLst>
                        <p:par>
                          <p:cTn id="1083" fill="hold">
                            <p:stCondLst>
                              <p:cond delay="0"/>
                            </p:stCondLst>
                            <p:childTnLst>
                              <p:par>
                                <p:cTn id="1084" presetID="1" presetClass="exit" presetSubtype="0" fill="hold" grpId="1" nodeType="clickEffect">
                                  <p:stCondLst>
                                    <p:cond delay="0"/>
                                  </p:stCondLst>
                                  <p:childTnLst>
                                    <p:set>
                                      <p:cBhvr>
                                        <p:cTn id="1085" dur="1" fill="hold">
                                          <p:stCondLst>
                                            <p:cond delay="0"/>
                                          </p:stCondLst>
                                        </p:cTn>
                                        <p:tgtEl>
                                          <p:spTgt spid="157"/>
                                        </p:tgtEl>
                                        <p:attrNameLst>
                                          <p:attrName>style.visibility</p:attrName>
                                        </p:attrNameLst>
                                      </p:cBhvr>
                                      <p:to>
                                        <p:strVal val="hidden"/>
                                      </p:to>
                                    </p:set>
                                  </p:childTnLst>
                                </p:cTn>
                              </p:par>
                              <p:par>
                                <p:cTn id="1086" presetID="10" presetClass="entr" presetSubtype="0" fill="hold" grpId="4" nodeType="withEffect">
                                  <p:stCondLst>
                                    <p:cond delay="0"/>
                                  </p:stCondLst>
                                  <p:childTnLst>
                                    <p:set>
                                      <p:cBhvr>
                                        <p:cTn id="1087" dur="1" fill="hold">
                                          <p:stCondLst>
                                            <p:cond delay="0"/>
                                          </p:stCondLst>
                                        </p:cTn>
                                        <p:tgtEl>
                                          <p:spTgt spid="150"/>
                                        </p:tgtEl>
                                        <p:attrNameLst>
                                          <p:attrName>style.visibility</p:attrName>
                                        </p:attrNameLst>
                                      </p:cBhvr>
                                      <p:to>
                                        <p:strVal val="visible"/>
                                      </p:to>
                                    </p:set>
                                    <p:animEffect transition="in" filter="fade">
                                      <p:cBhvr>
                                        <p:cTn id="1088" dur="500"/>
                                        <p:tgtEl>
                                          <p:spTgt spid="150"/>
                                        </p:tgtEl>
                                      </p:cBhvr>
                                    </p:animEffect>
                                  </p:childTnLst>
                                </p:cTn>
                              </p:par>
                              <p:par>
                                <p:cTn id="1089" presetID="1" presetClass="exit" presetSubtype="0" fill="hold" grpId="4" nodeType="withEffect">
                                  <p:stCondLst>
                                    <p:cond delay="0"/>
                                  </p:stCondLst>
                                  <p:childTnLst>
                                    <p:set>
                                      <p:cBhvr>
                                        <p:cTn id="1090" dur="1" fill="hold">
                                          <p:stCondLst>
                                            <p:cond delay="0"/>
                                          </p:stCondLst>
                                        </p:cTn>
                                        <p:tgtEl>
                                          <p:spTgt spid="141"/>
                                        </p:tgtEl>
                                        <p:attrNameLst>
                                          <p:attrName>style.visibility</p:attrName>
                                        </p:attrNameLst>
                                      </p:cBhvr>
                                      <p:to>
                                        <p:strVal val="hidden"/>
                                      </p:to>
                                    </p:set>
                                  </p:childTnLst>
                                </p:cTn>
                              </p:par>
                            </p:childTnLst>
                          </p:cTn>
                        </p:par>
                      </p:childTnLst>
                    </p:cTn>
                  </p:par>
                </p:childTnLst>
              </p:cTn>
              <p:nextCondLst>
                <p:cond evt="onClick" delay="0">
                  <p:tgtEl>
                    <p:spTgt spid="157"/>
                  </p:tgtEl>
                </p:cond>
              </p:nextCondLst>
            </p:seq>
            <p:seq concurrent="1" nextAc="seek">
              <p:cTn id="1091" restart="whenNotActive" fill="hold" evtFilter="cancelBubble" nodeType="interactiveSeq">
                <p:stCondLst>
                  <p:cond evt="onClick" delay="0">
                    <p:tgtEl>
                      <p:spTgt spid="158"/>
                    </p:tgtEl>
                  </p:cond>
                </p:stCondLst>
                <p:endSync evt="end" delay="0">
                  <p:rtn val="all"/>
                </p:endSync>
                <p:childTnLst>
                  <p:par>
                    <p:cTn id="1092" fill="hold">
                      <p:stCondLst>
                        <p:cond delay="0"/>
                      </p:stCondLst>
                      <p:childTnLst>
                        <p:par>
                          <p:cTn id="1093" fill="hold">
                            <p:stCondLst>
                              <p:cond delay="0"/>
                            </p:stCondLst>
                            <p:childTnLst>
                              <p:par>
                                <p:cTn id="1094" presetID="1" presetClass="exit" presetSubtype="0" fill="hold" grpId="1" nodeType="clickEffect">
                                  <p:stCondLst>
                                    <p:cond delay="0"/>
                                  </p:stCondLst>
                                  <p:childTnLst>
                                    <p:set>
                                      <p:cBhvr>
                                        <p:cTn id="1095" dur="1" fill="hold">
                                          <p:stCondLst>
                                            <p:cond delay="0"/>
                                          </p:stCondLst>
                                        </p:cTn>
                                        <p:tgtEl>
                                          <p:spTgt spid="158"/>
                                        </p:tgtEl>
                                        <p:attrNameLst>
                                          <p:attrName>style.visibility</p:attrName>
                                        </p:attrNameLst>
                                      </p:cBhvr>
                                      <p:to>
                                        <p:strVal val="hidden"/>
                                      </p:to>
                                    </p:set>
                                  </p:childTnLst>
                                </p:cTn>
                              </p:par>
                              <p:par>
                                <p:cTn id="1096" presetID="10" presetClass="entr" presetSubtype="0" fill="hold" grpId="5" nodeType="withEffect">
                                  <p:stCondLst>
                                    <p:cond delay="0"/>
                                  </p:stCondLst>
                                  <p:childTnLst>
                                    <p:set>
                                      <p:cBhvr>
                                        <p:cTn id="1097" dur="1" fill="hold">
                                          <p:stCondLst>
                                            <p:cond delay="0"/>
                                          </p:stCondLst>
                                        </p:cTn>
                                        <p:tgtEl>
                                          <p:spTgt spid="150"/>
                                        </p:tgtEl>
                                        <p:attrNameLst>
                                          <p:attrName>style.visibility</p:attrName>
                                        </p:attrNameLst>
                                      </p:cBhvr>
                                      <p:to>
                                        <p:strVal val="visible"/>
                                      </p:to>
                                    </p:set>
                                    <p:animEffect transition="in" filter="fade">
                                      <p:cBhvr>
                                        <p:cTn id="1098" dur="500"/>
                                        <p:tgtEl>
                                          <p:spTgt spid="150"/>
                                        </p:tgtEl>
                                      </p:cBhvr>
                                    </p:animEffect>
                                  </p:childTnLst>
                                </p:cTn>
                              </p:par>
                              <p:par>
                                <p:cTn id="1099" presetID="1" presetClass="exit" presetSubtype="0" fill="hold" grpId="5" nodeType="withEffect">
                                  <p:stCondLst>
                                    <p:cond delay="0"/>
                                  </p:stCondLst>
                                  <p:childTnLst>
                                    <p:set>
                                      <p:cBhvr>
                                        <p:cTn id="1100" dur="1" fill="hold">
                                          <p:stCondLst>
                                            <p:cond delay="0"/>
                                          </p:stCondLst>
                                        </p:cTn>
                                        <p:tgtEl>
                                          <p:spTgt spid="141"/>
                                        </p:tgtEl>
                                        <p:attrNameLst>
                                          <p:attrName>style.visibility</p:attrName>
                                        </p:attrNameLst>
                                      </p:cBhvr>
                                      <p:to>
                                        <p:strVal val="hidden"/>
                                      </p:to>
                                    </p:set>
                                  </p:childTnLst>
                                </p:cTn>
                              </p:par>
                            </p:childTnLst>
                          </p:cTn>
                        </p:par>
                      </p:childTnLst>
                    </p:cTn>
                  </p:par>
                </p:childTnLst>
              </p:cTn>
              <p:nextCondLst>
                <p:cond evt="onClick" delay="0">
                  <p:tgtEl>
                    <p:spTgt spid="158"/>
                  </p:tgtEl>
                </p:cond>
              </p:nextCondLst>
            </p:seq>
            <p:seq concurrent="1" nextAc="seek">
              <p:cTn id="1101" restart="whenNotActive" fill="hold" evtFilter="cancelBubble" nodeType="interactiveSeq">
                <p:stCondLst>
                  <p:cond evt="onClick" delay="0">
                    <p:tgtEl>
                      <p:spTgt spid="159"/>
                    </p:tgtEl>
                  </p:cond>
                </p:stCondLst>
                <p:endSync evt="end" delay="0">
                  <p:rtn val="all"/>
                </p:endSync>
                <p:childTnLst>
                  <p:par>
                    <p:cTn id="1102" fill="hold">
                      <p:stCondLst>
                        <p:cond delay="0"/>
                      </p:stCondLst>
                      <p:childTnLst>
                        <p:par>
                          <p:cTn id="1103" fill="hold">
                            <p:stCondLst>
                              <p:cond delay="0"/>
                            </p:stCondLst>
                            <p:childTnLst>
                              <p:par>
                                <p:cTn id="1104" presetID="1" presetClass="exit" presetSubtype="0" fill="hold" grpId="1" nodeType="clickEffect">
                                  <p:stCondLst>
                                    <p:cond delay="0"/>
                                  </p:stCondLst>
                                  <p:childTnLst>
                                    <p:set>
                                      <p:cBhvr>
                                        <p:cTn id="1105" dur="1" fill="hold">
                                          <p:stCondLst>
                                            <p:cond delay="0"/>
                                          </p:stCondLst>
                                        </p:cTn>
                                        <p:tgtEl>
                                          <p:spTgt spid="159"/>
                                        </p:tgtEl>
                                        <p:attrNameLst>
                                          <p:attrName>style.visibility</p:attrName>
                                        </p:attrNameLst>
                                      </p:cBhvr>
                                      <p:to>
                                        <p:strVal val="hidden"/>
                                      </p:to>
                                    </p:set>
                                  </p:childTnLst>
                                </p:cTn>
                              </p:par>
                              <p:par>
                                <p:cTn id="1106" presetID="10" presetClass="entr" presetSubtype="0" fill="hold" grpId="6" nodeType="withEffect">
                                  <p:stCondLst>
                                    <p:cond delay="0"/>
                                  </p:stCondLst>
                                  <p:childTnLst>
                                    <p:set>
                                      <p:cBhvr>
                                        <p:cTn id="1107" dur="1" fill="hold">
                                          <p:stCondLst>
                                            <p:cond delay="0"/>
                                          </p:stCondLst>
                                        </p:cTn>
                                        <p:tgtEl>
                                          <p:spTgt spid="150"/>
                                        </p:tgtEl>
                                        <p:attrNameLst>
                                          <p:attrName>style.visibility</p:attrName>
                                        </p:attrNameLst>
                                      </p:cBhvr>
                                      <p:to>
                                        <p:strVal val="visible"/>
                                      </p:to>
                                    </p:set>
                                    <p:animEffect transition="in" filter="fade">
                                      <p:cBhvr>
                                        <p:cTn id="1108" dur="500"/>
                                        <p:tgtEl>
                                          <p:spTgt spid="150"/>
                                        </p:tgtEl>
                                      </p:cBhvr>
                                    </p:animEffect>
                                  </p:childTnLst>
                                </p:cTn>
                              </p:par>
                              <p:par>
                                <p:cTn id="1109" presetID="1" presetClass="exit" presetSubtype="0" fill="hold" grpId="1" nodeType="withEffect">
                                  <p:stCondLst>
                                    <p:cond delay="0"/>
                                  </p:stCondLst>
                                  <p:childTnLst>
                                    <p:set>
                                      <p:cBhvr>
                                        <p:cTn id="1110" dur="1" fill="hold">
                                          <p:stCondLst>
                                            <p:cond delay="0"/>
                                          </p:stCondLst>
                                        </p:cTn>
                                        <p:tgtEl>
                                          <p:spTgt spid="143"/>
                                        </p:tgtEl>
                                        <p:attrNameLst>
                                          <p:attrName>style.visibility</p:attrName>
                                        </p:attrNameLst>
                                      </p:cBhvr>
                                      <p:to>
                                        <p:strVal val="hidden"/>
                                      </p:to>
                                    </p:set>
                                  </p:childTnLst>
                                </p:cTn>
                              </p:par>
                            </p:childTnLst>
                          </p:cTn>
                        </p:par>
                      </p:childTnLst>
                    </p:cTn>
                  </p:par>
                </p:childTnLst>
              </p:cTn>
              <p:nextCondLst>
                <p:cond evt="onClick" delay="0">
                  <p:tgtEl>
                    <p:spTgt spid="159"/>
                  </p:tgtEl>
                </p:cond>
              </p:nextCondLst>
            </p:seq>
            <p:seq concurrent="1" nextAc="seek">
              <p:cTn id="1111" restart="whenNotActive" fill="hold" evtFilter="cancelBubble" nodeType="interactiveSeq">
                <p:stCondLst>
                  <p:cond evt="onClick" delay="0">
                    <p:tgtEl>
                      <p:spTgt spid="160"/>
                    </p:tgtEl>
                  </p:cond>
                </p:stCondLst>
                <p:endSync evt="end" delay="0">
                  <p:rtn val="all"/>
                </p:endSync>
                <p:childTnLst>
                  <p:par>
                    <p:cTn id="1112" fill="hold">
                      <p:stCondLst>
                        <p:cond delay="0"/>
                      </p:stCondLst>
                      <p:childTnLst>
                        <p:par>
                          <p:cTn id="1113" fill="hold">
                            <p:stCondLst>
                              <p:cond delay="0"/>
                            </p:stCondLst>
                            <p:childTnLst>
                              <p:par>
                                <p:cTn id="1114" presetID="1" presetClass="exit" presetSubtype="0" fill="hold" grpId="1" nodeType="clickEffect">
                                  <p:stCondLst>
                                    <p:cond delay="0"/>
                                  </p:stCondLst>
                                  <p:childTnLst>
                                    <p:set>
                                      <p:cBhvr>
                                        <p:cTn id="1115" dur="1" fill="hold">
                                          <p:stCondLst>
                                            <p:cond delay="0"/>
                                          </p:stCondLst>
                                        </p:cTn>
                                        <p:tgtEl>
                                          <p:spTgt spid="160"/>
                                        </p:tgtEl>
                                        <p:attrNameLst>
                                          <p:attrName>style.visibility</p:attrName>
                                        </p:attrNameLst>
                                      </p:cBhvr>
                                      <p:to>
                                        <p:strVal val="hidden"/>
                                      </p:to>
                                    </p:set>
                                  </p:childTnLst>
                                </p:cTn>
                              </p:par>
                              <p:par>
                                <p:cTn id="1116" presetID="10" presetClass="entr" presetSubtype="0" fill="hold" grpId="8" nodeType="withEffect">
                                  <p:stCondLst>
                                    <p:cond delay="0"/>
                                  </p:stCondLst>
                                  <p:childTnLst>
                                    <p:set>
                                      <p:cBhvr>
                                        <p:cTn id="1117" dur="1" fill="hold">
                                          <p:stCondLst>
                                            <p:cond delay="0"/>
                                          </p:stCondLst>
                                        </p:cTn>
                                        <p:tgtEl>
                                          <p:spTgt spid="150"/>
                                        </p:tgtEl>
                                        <p:attrNameLst>
                                          <p:attrName>style.visibility</p:attrName>
                                        </p:attrNameLst>
                                      </p:cBhvr>
                                      <p:to>
                                        <p:strVal val="visible"/>
                                      </p:to>
                                    </p:set>
                                    <p:animEffect transition="in" filter="fade">
                                      <p:cBhvr>
                                        <p:cTn id="1118" dur="500"/>
                                        <p:tgtEl>
                                          <p:spTgt spid="150"/>
                                        </p:tgtEl>
                                      </p:cBhvr>
                                    </p:animEffect>
                                  </p:childTnLst>
                                </p:cTn>
                              </p:par>
                            </p:childTnLst>
                          </p:cTn>
                        </p:par>
                      </p:childTnLst>
                    </p:cTn>
                  </p:par>
                </p:childTnLst>
              </p:cTn>
              <p:nextCondLst>
                <p:cond evt="onClick" delay="0">
                  <p:tgtEl>
                    <p:spTgt spid="160"/>
                  </p:tgtEl>
                </p:cond>
              </p:nextCondLst>
            </p:seq>
            <p:seq concurrent="1" nextAc="seek">
              <p:cTn id="1119" restart="whenNotActive" fill="hold" evtFilter="cancelBubble" nodeType="interactiveSeq">
                <p:stCondLst>
                  <p:cond evt="onClick" delay="0">
                    <p:tgtEl>
                      <p:spTgt spid="161"/>
                    </p:tgtEl>
                  </p:cond>
                </p:stCondLst>
                <p:endSync evt="end" delay="0">
                  <p:rtn val="all"/>
                </p:endSync>
                <p:childTnLst>
                  <p:par>
                    <p:cTn id="1120" fill="hold">
                      <p:stCondLst>
                        <p:cond delay="0"/>
                      </p:stCondLst>
                      <p:childTnLst>
                        <p:par>
                          <p:cTn id="1121" fill="hold">
                            <p:stCondLst>
                              <p:cond delay="0"/>
                            </p:stCondLst>
                            <p:childTnLst>
                              <p:par>
                                <p:cTn id="1122" presetID="1" presetClass="exit" presetSubtype="0" fill="hold" grpId="1" nodeType="clickEffect">
                                  <p:stCondLst>
                                    <p:cond delay="0"/>
                                  </p:stCondLst>
                                  <p:childTnLst>
                                    <p:set>
                                      <p:cBhvr>
                                        <p:cTn id="1123" dur="1" fill="hold">
                                          <p:stCondLst>
                                            <p:cond delay="0"/>
                                          </p:stCondLst>
                                        </p:cTn>
                                        <p:tgtEl>
                                          <p:spTgt spid="161"/>
                                        </p:tgtEl>
                                        <p:attrNameLst>
                                          <p:attrName>style.visibility</p:attrName>
                                        </p:attrNameLst>
                                      </p:cBhvr>
                                      <p:to>
                                        <p:strVal val="hidden"/>
                                      </p:to>
                                    </p:set>
                                  </p:childTnLst>
                                </p:cTn>
                              </p:par>
                              <p:par>
                                <p:cTn id="1124" presetID="10" presetClass="entr" presetSubtype="0" fill="hold" grpId="7" nodeType="withEffect">
                                  <p:stCondLst>
                                    <p:cond delay="0"/>
                                  </p:stCondLst>
                                  <p:childTnLst>
                                    <p:set>
                                      <p:cBhvr>
                                        <p:cTn id="1125" dur="1" fill="hold">
                                          <p:stCondLst>
                                            <p:cond delay="0"/>
                                          </p:stCondLst>
                                        </p:cTn>
                                        <p:tgtEl>
                                          <p:spTgt spid="150"/>
                                        </p:tgtEl>
                                        <p:attrNameLst>
                                          <p:attrName>style.visibility</p:attrName>
                                        </p:attrNameLst>
                                      </p:cBhvr>
                                      <p:to>
                                        <p:strVal val="visible"/>
                                      </p:to>
                                    </p:set>
                                    <p:animEffect transition="in" filter="fade">
                                      <p:cBhvr>
                                        <p:cTn id="1126" dur="500"/>
                                        <p:tgtEl>
                                          <p:spTgt spid="150"/>
                                        </p:tgtEl>
                                      </p:cBhvr>
                                    </p:animEffect>
                                  </p:childTnLst>
                                </p:cTn>
                              </p:par>
                            </p:childTnLst>
                          </p:cTn>
                        </p:par>
                      </p:childTnLst>
                    </p:cTn>
                  </p:par>
                </p:childTnLst>
              </p:cTn>
              <p:nextCondLst>
                <p:cond evt="onClick" delay="0">
                  <p:tgtEl>
                    <p:spTgt spid="161"/>
                  </p:tgtEl>
                </p:cond>
              </p:nextCondLst>
            </p:seq>
            <p:seq concurrent="1" nextAc="seek">
              <p:cTn id="1127" restart="whenNotActive" fill="hold" evtFilter="cancelBubble" nodeType="interactiveSeq">
                <p:stCondLst>
                  <p:cond evt="onClick" delay="0">
                    <p:tgtEl>
                      <p:spTgt spid="163"/>
                    </p:tgtEl>
                  </p:cond>
                </p:stCondLst>
                <p:endSync evt="end" delay="0">
                  <p:rtn val="all"/>
                </p:endSync>
                <p:childTnLst>
                  <p:par>
                    <p:cTn id="1128" fill="hold">
                      <p:stCondLst>
                        <p:cond delay="0"/>
                      </p:stCondLst>
                      <p:childTnLst>
                        <p:par>
                          <p:cTn id="1129" fill="hold">
                            <p:stCondLst>
                              <p:cond delay="0"/>
                            </p:stCondLst>
                            <p:childTnLst>
                              <p:par>
                                <p:cTn id="1130" presetID="1" presetClass="entr" presetSubtype="0" fill="hold" grpId="0" nodeType="clickEffect">
                                  <p:stCondLst>
                                    <p:cond delay="0"/>
                                  </p:stCondLst>
                                  <p:childTnLst>
                                    <p:set>
                                      <p:cBhvr>
                                        <p:cTn id="1131" dur="1" fill="hold">
                                          <p:stCondLst>
                                            <p:cond delay="0"/>
                                          </p:stCondLst>
                                        </p:cTn>
                                        <p:tgtEl>
                                          <p:spTgt spid="169"/>
                                        </p:tgtEl>
                                        <p:attrNameLst>
                                          <p:attrName>style.visibility</p:attrName>
                                        </p:attrNameLst>
                                      </p:cBhvr>
                                      <p:to>
                                        <p:strVal val="visible"/>
                                      </p:to>
                                    </p:set>
                                  </p:childTnLst>
                                </p:cTn>
                              </p:par>
                              <p:par>
                                <p:cTn id="1132" presetID="1" presetClass="entr" presetSubtype="0" fill="hold" grpId="0" nodeType="withEffect">
                                  <p:stCondLst>
                                    <p:cond delay="0"/>
                                  </p:stCondLst>
                                  <p:childTnLst>
                                    <p:set>
                                      <p:cBhvr>
                                        <p:cTn id="1133" dur="1" fill="hold">
                                          <p:stCondLst>
                                            <p:cond delay="0"/>
                                          </p:stCondLst>
                                        </p:cTn>
                                        <p:tgtEl>
                                          <p:spTgt spid="140"/>
                                        </p:tgtEl>
                                        <p:attrNameLst>
                                          <p:attrName>style.visibility</p:attrName>
                                        </p:attrNameLst>
                                      </p:cBhvr>
                                      <p:to>
                                        <p:strVal val="visible"/>
                                      </p:to>
                                    </p:set>
                                  </p:childTnLst>
                                </p:cTn>
                              </p:par>
                              <p:par>
                                <p:cTn id="1134" presetID="10" presetClass="exit" presetSubtype="0" fill="hold" grpId="1" nodeType="withEffect">
                                  <p:stCondLst>
                                    <p:cond delay="0"/>
                                  </p:stCondLst>
                                  <p:childTnLst>
                                    <p:animEffect transition="out" filter="fade">
                                      <p:cBhvr>
                                        <p:cTn id="1135" dur="500"/>
                                        <p:tgtEl>
                                          <p:spTgt spid="148"/>
                                        </p:tgtEl>
                                      </p:cBhvr>
                                    </p:animEffect>
                                    <p:set>
                                      <p:cBhvr>
                                        <p:cTn id="1136"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3"/>
                  </p:tgtEl>
                </p:cond>
              </p:nextCondLst>
            </p:seq>
            <p:seq concurrent="1" nextAc="seek">
              <p:cTn id="1137" restart="whenNotActive" fill="hold" evtFilter="cancelBubble" nodeType="interactiveSeq">
                <p:stCondLst>
                  <p:cond evt="onClick" delay="0">
                    <p:tgtEl>
                      <p:spTgt spid="164"/>
                    </p:tgtEl>
                  </p:cond>
                </p:stCondLst>
                <p:endSync evt="end" delay="0">
                  <p:rtn val="all"/>
                </p:endSync>
                <p:childTnLst>
                  <p:par>
                    <p:cTn id="1138" fill="hold">
                      <p:stCondLst>
                        <p:cond delay="0"/>
                      </p:stCondLst>
                      <p:childTnLst>
                        <p:par>
                          <p:cTn id="1139" fill="hold">
                            <p:stCondLst>
                              <p:cond delay="0"/>
                            </p:stCondLst>
                            <p:childTnLst>
                              <p:par>
                                <p:cTn id="1140" presetID="1" presetClass="entr" presetSubtype="0" fill="hold" grpId="0" nodeType="clickEffect">
                                  <p:stCondLst>
                                    <p:cond delay="0"/>
                                  </p:stCondLst>
                                  <p:childTnLst>
                                    <p:set>
                                      <p:cBhvr>
                                        <p:cTn id="1141" dur="1" fill="hold">
                                          <p:stCondLst>
                                            <p:cond delay="0"/>
                                          </p:stCondLst>
                                        </p:cTn>
                                        <p:tgtEl>
                                          <p:spTgt spid="170"/>
                                        </p:tgtEl>
                                        <p:attrNameLst>
                                          <p:attrName>style.visibility</p:attrName>
                                        </p:attrNameLst>
                                      </p:cBhvr>
                                      <p:to>
                                        <p:strVal val="visible"/>
                                      </p:to>
                                    </p:set>
                                  </p:childTnLst>
                                </p:cTn>
                              </p:par>
                              <p:par>
                                <p:cTn id="1142" presetID="1" presetClass="entr" presetSubtype="0" fill="hold" grpId="0" nodeType="withEffect">
                                  <p:stCondLst>
                                    <p:cond delay="0"/>
                                  </p:stCondLst>
                                  <p:childTnLst>
                                    <p:set>
                                      <p:cBhvr>
                                        <p:cTn id="1143" dur="1" fill="hold">
                                          <p:stCondLst>
                                            <p:cond delay="0"/>
                                          </p:stCondLst>
                                        </p:cTn>
                                        <p:tgtEl>
                                          <p:spTgt spid="145"/>
                                        </p:tgtEl>
                                        <p:attrNameLst>
                                          <p:attrName>style.visibility</p:attrName>
                                        </p:attrNameLst>
                                      </p:cBhvr>
                                      <p:to>
                                        <p:strVal val="visible"/>
                                      </p:to>
                                    </p:set>
                                  </p:childTnLst>
                                </p:cTn>
                              </p:par>
                              <p:par>
                                <p:cTn id="1144" presetID="10" presetClass="exit" presetSubtype="0" fill="hold" grpId="2" nodeType="withEffect">
                                  <p:stCondLst>
                                    <p:cond delay="0"/>
                                  </p:stCondLst>
                                  <p:childTnLst>
                                    <p:animEffect transition="out" filter="fade">
                                      <p:cBhvr>
                                        <p:cTn id="1145" dur="500"/>
                                        <p:tgtEl>
                                          <p:spTgt spid="148"/>
                                        </p:tgtEl>
                                      </p:cBhvr>
                                    </p:animEffect>
                                    <p:set>
                                      <p:cBhvr>
                                        <p:cTn id="1146"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4"/>
                  </p:tgtEl>
                </p:cond>
              </p:nextCondLst>
            </p:seq>
            <p:seq concurrent="1" nextAc="seek">
              <p:cTn id="1147" restart="whenNotActive" fill="hold" evtFilter="cancelBubble" nodeType="interactiveSeq">
                <p:stCondLst>
                  <p:cond evt="onClick" delay="0">
                    <p:tgtEl>
                      <p:spTgt spid="165"/>
                    </p:tgtEl>
                  </p:cond>
                </p:stCondLst>
                <p:endSync evt="end" delay="0">
                  <p:rtn val="all"/>
                </p:endSync>
                <p:childTnLst>
                  <p:par>
                    <p:cTn id="1148" fill="hold">
                      <p:stCondLst>
                        <p:cond delay="0"/>
                      </p:stCondLst>
                      <p:childTnLst>
                        <p:par>
                          <p:cTn id="1149" fill="hold">
                            <p:stCondLst>
                              <p:cond delay="0"/>
                            </p:stCondLst>
                            <p:childTnLst>
                              <p:par>
                                <p:cTn id="1150" presetID="1" presetClass="entr" presetSubtype="0" fill="hold" grpId="1" nodeType="clickEffect">
                                  <p:stCondLst>
                                    <p:cond delay="0"/>
                                  </p:stCondLst>
                                  <p:childTnLst>
                                    <p:set>
                                      <p:cBhvr>
                                        <p:cTn id="1151" dur="1" fill="hold">
                                          <p:stCondLst>
                                            <p:cond delay="0"/>
                                          </p:stCondLst>
                                        </p:cTn>
                                        <p:tgtEl>
                                          <p:spTgt spid="171"/>
                                        </p:tgtEl>
                                        <p:attrNameLst>
                                          <p:attrName>style.visibility</p:attrName>
                                        </p:attrNameLst>
                                      </p:cBhvr>
                                      <p:to>
                                        <p:strVal val="visible"/>
                                      </p:to>
                                    </p:set>
                                  </p:childTnLst>
                                </p:cTn>
                              </p:par>
                              <p:par>
                                <p:cTn id="1152" presetID="1" presetClass="entr" presetSubtype="0" fill="hold" grpId="1" nodeType="withEffect">
                                  <p:stCondLst>
                                    <p:cond delay="0"/>
                                  </p:stCondLst>
                                  <p:childTnLst>
                                    <p:set>
                                      <p:cBhvr>
                                        <p:cTn id="1153" dur="1" fill="hold">
                                          <p:stCondLst>
                                            <p:cond delay="0"/>
                                          </p:stCondLst>
                                        </p:cTn>
                                        <p:tgtEl>
                                          <p:spTgt spid="140"/>
                                        </p:tgtEl>
                                        <p:attrNameLst>
                                          <p:attrName>style.visibility</p:attrName>
                                        </p:attrNameLst>
                                      </p:cBhvr>
                                      <p:to>
                                        <p:strVal val="visible"/>
                                      </p:to>
                                    </p:set>
                                  </p:childTnLst>
                                </p:cTn>
                              </p:par>
                              <p:par>
                                <p:cTn id="1154" presetID="10" presetClass="exit" presetSubtype="0" fill="hold" grpId="5" nodeType="withEffect">
                                  <p:stCondLst>
                                    <p:cond delay="0"/>
                                  </p:stCondLst>
                                  <p:childTnLst>
                                    <p:animEffect transition="out" filter="fade">
                                      <p:cBhvr>
                                        <p:cTn id="1155" dur="500"/>
                                        <p:tgtEl>
                                          <p:spTgt spid="148"/>
                                        </p:tgtEl>
                                      </p:cBhvr>
                                    </p:animEffect>
                                    <p:set>
                                      <p:cBhvr>
                                        <p:cTn id="1156"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5"/>
                  </p:tgtEl>
                </p:cond>
              </p:nextCondLst>
            </p:seq>
            <p:seq concurrent="1" nextAc="seek">
              <p:cTn id="1157" restart="whenNotActive" fill="hold" evtFilter="cancelBubble" nodeType="interactiveSeq">
                <p:stCondLst>
                  <p:cond evt="onClick" delay="0">
                    <p:tgtEl>
                      <p:spTgt spid="167"/>
                    </p:tgtEl>
                  </p:cond>
                </p:stCondLst>
                <p:endSync evt="end" delay="0">
                  <p:rtn val="all"/>
                </p:endSync>
                <p:childTnLst>
                  <p:par>
                    <p:cTn id="1158" fill="hold">
                      <p:stCondLst>
                        <p:cond delay="0"/>
                      </p:stCondLst>
                      <p:childTnLst>
                        <p:par>
                          <p:cTn id="1159" fill="hold">
                            <p:stCondLst>
                              <p:cond delay="0"/>
                            </p:stCondLst>
                            <p:childTnLst>
                              <p:par>
                                <p:cTn id="1160" presetID="1" presetClass="entr" presetSubtype="0" fill="hold" grpId="0" nodeType="clickEffect">
                                  <p:stCondLst>
                                    <p:cond delay="0"/>
                                  </p:stCondLst>
                                  <p:childTnLst>
                                    <p:set>
                                      <p:cBhvr>
                                        <p:cTn id="1161" dur="1" fill="hold">
                                          <p:stCondLst>
                                            <p:cond delay="0"/>
                                          </p:stCondLst>
                                        </p:cTn>
                                        <p:tgtEl>
                                          <p:spTgt spid="173"/>
                                        </p:tgtEl>
                                        <p:attrNameLst>
                                          <p:attrName>style.visibility</p:attrName>
                                        </p:attrNameLst>
                                      </p:cBhvr>
                                      <p:to>
                                        <p:strVal val="visible"/>
                                      </p:to>
                                    </p:set>
                                  </p:childTnLst>
                                </p:cTn>
                              </p:par>
                              <p:par>
                                <p:cTn id="1162" presetID="10" presetClass="exit" presetSubtype="0" fill="hold" grpId="4" nodeType="withEffect">
                                  <p:stCondLst>
                                    <p:cond delay="0"/>
                                  </p:stCondLst>
                                  <p:childTnLst>
                                    <p:animEffect transition="out" filter="fade">
                                      <p:cBhvr>
                                        <p:cTn id="1163" dur="500"/>
                                        <p:tgtEl>
                                          <p:spTgt spid="148"/>
                                        </p:tgtEl>
                                      </p:cBhvr>
                                    </p:animEffect>
                                    <p:set>
                                      <p:cBhvr>
                                        <p:cTn id="1164"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7"/>
                  </p:tgtEl>
                </p:cond>
              </p:nextCondLst>
            </p:seq>
            <p:seq concurrent="1" nextAc="seek">
              <p:cTn id="1165" restart="whenNotActive" fill="hold" evtFilter="cancelBubble" nodeType="interactiveSeq">
                <p:stCondLst>
                  <p:cond evt="onClick" delay="0">
                    <p:tgtEl>
                      <p:spTgt spid="168"/>
                    </p:tgtEl>
                  </p:cond>
                </p:stCondLst>
                <p:endSync evt="end" delay="0">
                  <p:rtn val="all"/>
                </p:endSync>
                <p:childTnLst>
                  <p:par>
                    <p:cTn id="1166" fill="hold">
                      <p:stCondLst>
                        <p:cond delay="0"/>
                      </p:stCondLst>
                      <p:childTnLst>
                        <p:par>
                          <p:cTn id="1167" fill="hold">
                            <p:stCondLst>
                              <p:cond delay="0"/>
                            </p:stCondLst>
                            <p:childTnLst>
                              <p:par>
                                <p:cTn id="1168" presetID="1" presetClass="entr" presetSubtype="0" fill="hold" grpId="0" nodeType="clickEffect">
                                  <p:stCondLst>
                                    <p:cond delay="0"/>
                                  </p:stCondLst>
                                  <p:childTnLst>
                                    <p:set>
                                      <p:cBhvr>
                                        <p:cTn id="1169" dur="1" fill="hold">
                                          <p:stCondLst>
                                            <p:cond delay="0"/>
                                          </p:stCondLst>
                                        </p:cTn>
                                        <p:tgtEl>
                                          <p:spTgt spid="174"/>
                                        </p:tgtEl>
                                        <p:attrNameLst>
                                          <p:attrName>style.visibility</p:attrName>
                                        </p:attrNameLst>
                                      </p:cBhvr>
                                      <p:to>
                                        <p:strVal val="visible"/>
                                      </p:to>
                                    </p:set>
                                  </p:childTnLst>
                                </p:cTn>
                              </p:par>
                              <p:par>
                                <p:cTn id="1170" presetID="1" presetClass="entr" presetSubtype="0" fill="hold" grpId="2" nodeType="withEffect">
                                  <p:stCondLst>
                                    <p:cond delay="0"/>
                                  </p:stCondLst>
                                  <p:childTnLst>
                                    <p:set>
                                      <p:cBhvr>
                                        <p:cTn id="1171" dur="1" fill="hold">
                                          <p:stCondLst>
                                            <p:cond delay="0"/>
                                          </p:stCondLst>
                                        </p:cTn>
                                        <p:tgtEl>
                                          <p:spTgt spid="140"/>
                                        </p:tgtEl>
                                        <p:attrNameLst>
                                          <p:attrName>style.visibility</p:attrName>
                                        </p:attrNameLst>
                                      </p:cBhvr>
                                      <p:to>
                                        <p:strVal val="visible"/>
                                      </p:to>
                                    </p:set>
                                  </p:childTnLst>
                                </p:cTn>
                              </p:par>
                              <p:par>
                                <p:cTn id="1172" presetID="10" presetClass="exit" presetSubtype="0" fill="hold" grpId="3" nodeType="withEffect">
                                  <p:stCondLst>
                                    <p:cond delay="0"/>
                                  </p:stCondLst>
                                  <p:childTnLst>
                                    <p:animEffect transition="out" filter="fade">
                                      <p:cBhvr>
                                        <p:cTn id="1173" dur="500"/>
                                        <p:tgtEl>
                                          <p:spTgt spid="148"/>
                                        </p:tgtEl>
                                      </p:cBhvr>
                                    </p:animEffect>
                                    <p:set>
                                      <p:cBhvr>
                                        <p:cTn id="1174"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8"/>
                  </p:tgtEl>
                </p:cond>
              </p:nextCondLst>
            </p:seq>
            <p:seq concurrent="1" nextAc="seek">
              <p:cTn id="1175" restart="whenNotActive" fill="hold" evtFilter="cancelBubble" nodeType="interactiveSeq">
                <p:stCondLst>
                  <p:cond evt="onClick" delay="0">
                    <p:tgtEl>
                      <p:spTgt spid="166"/>
                    </p:tgtEl>
                  </p:cond>
                </p:stCondLst>
                <p:endSync evt="end" delay="0">
                  <p:rtn val="all"/>
                </p:endSync>
                <p:childTnLst>
                  <p:par>
                    <p:cTn id="1176" fill="hold">
                      <p:stCondLst>
                        <p:cond delay="0"/>
                      </p:stCondLst>
                      <p:childTnLst>
                        <p:par>
                          <p:cTn id="1177" fill="hold">
                            <p:stCondLst>
                              <p:cond delay="0"/>
                            </p:stCondLst>
                            <p:childTnLst>
                              <p:par>
                                <p:cTn id="1178" presetID="1" presetClass="entr" presetSubtype="0" fill="hold" grpId="0" nodeType="clickEffect">
                                  <p:stCondLst>
                                    <p:cond delay="0"/>
                                  </p:stCondLst>
                                  <p:childTnLst>
                                    <p:set>
                                      <p:cBhvr>
                                        <p:cTn id="1179" dur="1" fill="hold">
                                          <p:stCondLst>
                                            <p:cond delay="0"/>
                                          </p:stCondLst>
                                        </p:cTn>
                                        <p:tgtEl>
                                          <p:spTgt spid="172"/>
                                        </p:tgtEl>
                                        <p:attrNameLst>
                                          <p:attrName>style.visibility</p:attrName>
                                        </p:attrNameLst>
                                      </p:cBhvr>
                                      <p:to>
                                        <p:strVal val="visible"/>
                                      </p:to>
                                    </p:set>
                                  </p:childTnLst>
                                </p:cTn>
                              </p:par>
                              <p:par>
                                <p:cTn id="1180" presetID="10" presetClass="exit" presetSubtype="0" fill="hold" grpId="0" nodeType="withEffect">
                                  <p:stCondLst>
                                    <p:cond delay="0"/>
                                  </p:stCondLst>
                                  <p:childTnLst>
                                    <p:animEffect transition="out" filter="fade">
                                      <p:cBhvr>
                                        <p:cTn id="1181" dur="500"/>
                                        <p:tgtEl>
                                          <p:spTgt spid="148"/>
                                        </p:tgtEl>
                                      </p:cBhvr>
                                    </p:animEffect>
                                    <p:set>
                                      <p:cBhvr>
                                        <p:cTn id="1182"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6"/>
                  </p:tgtEl>
                </p:cond>
              </p:nextCondLst>
            </p:seq>
            <p:seq concurrent="1" nextAc="seek">
              <p:cTn id="1183" restart="whenNotActive" fill="hold" evtFilter="cancelBubble" nodeType="interactiveSeq">
                <p:stCondLst>
                  <p:cond evt="onClick" delay="0">
                    <p:tgtEl>
                      <p:spTgt spid="174"/>
                    </p:tgtEl>
                  </p:cond>
                </p:stCondLst>
                <p:endSync evt="end" delay="0">
                  <p:rtn val="all"/>
                </p:endSync>
                <p:childTnLst>
                  <p:par>
                    <p:cTn id="1184" fill="hold">
                      <p:stCondLst>
                        <p:cond delay="0"/>
                      </p:stCondLst>
                      <p:childTnLst>
                        <p:par>
                          <p:cTn id="1185" fill="hold">
                            <p:stCondLst>
                              <p:cond delay="0"/>
                            </p:stCondLst>
                            <p:childTnLst>
                              <p:par>
                                <p:cTn id="1186" presetID="1" presetClass="exit" presetSubtype="0" fill="hold" grpId="1" nodeType="clickEffect">
                                  <p:stCondLst>
                                    <p:cond delay="0"/>
                                  </p:stCondLst>
                                  <p:childTnLst>
                                    <p:set>
                                      <p:cBhvr>
                                        <p:cTn id="1187" dur="1" fill="hold">
                                          <p:stCondLst>
                                            <p:cond delay="0"/>
                                          </p:stCondLst>
                                        </p:cTn>
                                        <p:tgtEl>
                                          <p:spTgt spid="174"/>
                                        </p:tgtEl>
                                        <p:attrNameLst>
                                          <p:attrName>style.visibility</p:attrName>
                                        </p:attrNameLst>
                                      </p:cBhvr>
                                      <p:to>
                                        <p:strVal val="hidden"/>
                                      </p:to>
                                    </p:set>
                                  </p:childTnLst>
                                </p:cTn>
                              </p:par>
                              <p:par>
                                <p:cTn id="1188" presetID="1" presetClass="exit" presetSubtype="0" fill="hold" grpId="5" nodeType="withEffect">
                                  <p:stCondLst>
                                    <p:cond delay="0"/>
                                  </p:stCondLst>
                                  <p:childTnLst>
                                    <p:set>
                                      <p:cBhvr>
                                        <p:cTn id="1189" dur="1" fill="hold">
                                          <p:stCondLst>
                                            <p:cond delay="0"/>
                                          </p:stCondLst>
                                        </p:cTn>
                                        <p:tgtEl>
                                          <p:spTgt spid="140"/>
                                        </p:tgtEl>
                                        <p:attrNameLst>
                                          <p:attrName>style.visibility</p:attrName>
                                        </p:attrNameLst>
                                      </p:cBhvr>
                                      <p:to>
                                        <p:strVal val="hidden"/>
                                      </p:to>
                                    </p:set>
                                  </p:childTnLst>
                                </p:cTn>
                              </p:par>
                              <p:par>
                                <p:cTn id="1190" presetID="10" presetClass="entr" presetSubtype="0" fill="hold" grpId="6" nodeType="withEffect">
                                  <p:stCondLst>
                                    <p:cond delay="0"/>
                                  </p:stCondLst>
                                  <p:childTnLst>
                                    <p:set>
                                      <p:cBhvr>
                                        <p:cTn id="1191" dur="1" fill="hold">
                                          <p:stCondLst>
                                            <p:cond delay="0"/>
                                          </p:stCondLst>
                                        </p:cTn>
                                        <p:tgtEl>
                                          <p:spTgt spid="148"/>
                                        </p:tgtEl>
                                        <p:attrNameLst>
                                          <p:attrName>style.visibility</p:attrName>
                                        </p:attrNameLst>
                                      </p:cBhvr>
                                      <p:to>
                                        <p:strVal val="visible"/>
                                      </p:to>
                                    </p:set>
                                    <p:animEffect transition="in" filter="fade">
                                      <p:cBhvr>
                                        <p:cTn id="1192" dur="500"/>
                                        <p:tgtEl>
                                          <p:spTgt spid="148"/>
                                        </p:tgtEl>
                                      </p:cBhvr>
                                    </p:animEffect>
                                  </p:childTnLst>
                                </p:cTn>
                              </p:par>
                            </p:childTnLst>
                          </p:cTn>
                        </p:par>
                      </p:childTnLst>
                    </p:cTn>
                  </p:par>
                </p:childTnLst>
              </p:cTn>
              <p:nextCondLst>
                <p:cond evt="onClick" delay="0">
                  <p:tgtEl>
                    <p:spTgt spid="174"/>
                  </p:tgtEl>
                </p:cond>
              </p:nextCondLst>
            </p:seq>
            <p:seq concurrent="1" nextAc="seek">
              <p:cTn id="1193" restart="whenNotActive" fill="hold" evtFilter="cancelBubble" nodeType="interactiveSeq">
                <p:stCondLst>
                  <p:cond evt="onClick" delay="0">
                    <p:tgtEl>
                      <p:spTgt spid="169"/>
                    </p:tgtEl>
                  </p:cond>
                </p:stCondLst>
                <p:endSync evt="end" delay="0">
                  <p:rtn val="all"/>
                </p:endSync>
                <p:childTnLst>
                  <p:par>
                    <p:cTn id="1194" fill="hold">
                      <p:stCondLst>
                        <p:cond delay="0"/>
                      </p:stCondLst>
                      <p:childTnLst>
                        <p:par>
                          <p:cTn id="1195" fill="hold">
                            <p:stCondLst>
                              <p:cond delay="0"/>
                            </p:stCondLst>
                            <p:childTnLst>
                              <p:par>
                                <p:cTn id="1196" presetID="1" presetClass="exit" presetSubtype="0" fill="hold" grpId="1" nodeType="clickEffect">
                                  <p:stCondLst>
                                    <p:cond delay="0"/>
                                  </p:stCondLst>
                                  <p:childTnLst>
                                    <p:set>
                                      <p:cBhvr>
                                        <p:cTn id="1197" dur="1" fill="hold">
                                          <p:stCondLst>
                                            <p:cond delay="0"/>
                                          </p:stCondLst>
                                        </p:cTn>
                                        <p:tgtEl>
                                          <p:spTgt spid="169"/>
                                        </p:tgtEl>
                                        <p:attrNameLst>
                                          <p:attrName>style.visibility</p:attrName>
                                        </p:attrNameLst>
                                      </p:cBhvr>
                                      <p:to>
                                        <p:strVal val="hidden"/>
                                      </p:to>
                                    </p:set>
                                  </p:childTnLst>
                                </p:cTn>
                              </p:par>
                              <p:par>
                                <p:cTn id="1198" presetID="1" presetClass="exit" presetSubtype="0" fill="hold" grpId="3" nodeType="withEffect">
                                  <p:stCondLst>
                                    <p:cond delay="0"/>
                                  </p:stCondLst>
                                  <p:childTnLst>
                                    <p:set>
                                      <p:cBhvr>
                                        <p:cTn id="1199" dur="1" fill="hold">
                                          <p:stCondLst>
                                            <p:cond delay="0"/>
                                          </p:stCondLst>
                                        </p:cTn>
                                        <p:tgtEl>
                                          <p:spTgt spid="140"/>
                                        </p:tgtEl>
                                        <p:attrNameLst>
                                          <p:attrName>style.visibility</p:attrName>
                                        </p:attrNameLst>
                                      </p:cBhvr>
                                      <p:to>
                                        <p:strVal val="hidden"/>
                                      </p:to>
                                    </p:set>
                                  </p:childTnLst>
                                </p:cTn>
                              </p:par>
                              <p:par>
                                <p:cTn id="1200" presetID="10" presetClass="entr" presetSubtype="0" fill="hold" grpId="7" nodeType="withEffect">
                                  <p:stCondLst>
                                    <p:cond delay="0"/>
                                  </p:stCondLst>
                                  <p:childTnLst>
                                    <p:set>
                                      <p:cBhvr>
                                        <p:cTn id="1201" dur="1" fill="hold">
                                          <p:stCondLst>
                                            <p:cond delay="0"/>
                                          </p:stCondLst>
                                        </p:cTn>
                                        <p:tgtEl>
                                          <p:spTgt spid="148"/>
                                        </p:tgtEl>
                                        <p:attrNameLst>
                                          <p:attrName>style.visibility</p:attrName>
                                        </p:attrNameLst>
                                      </p:cBhvr>
                                      <p:to>
                                        <p:strVal val="visible"/>
                                      </p:to>
                                    </p:set>
                                    <p:animEffect transition="in" filter="fade">
                                      <p:cBhvr>
                                        <p:cTn id="1202" dur="500"/>
                                        <p:tgtEl>
                                          <p:spTgt spid="148"/>
                                        </p:tgtEl>
                                      </p:cBhvr>
                                    </p:animEffect>
                                  </p:childTnLst>
                                </p:cTn>
                              </p:par>
                            </p:childTnLst>
                          </p:cTn>
                        </p:par>
                      </p:childTnLst>
                    </p:cTn>
                  </p:par>
                </p:childTnLst>
              </p:cTn>
              <p:nextCondLst>
                <p:cond evt="onClick" delay="0">
                  <p:tgtEl>
                    <p:spTgt spid="169"/>
                  </p:tgtEl>
                </p:cond>
              </p:nextCondLst>
            </p:seq>
            <p:seq concurrent="1" nextAc="seek">
              <p:cTn id="1203" restart="whenNotActive" fill="hold" evtFilter="cancelBubble" nodeType="interactiveSeq">
                <p:stCondLst>
                  <p:cond evt="onClick" delay="0">
                    <p:tgtEl>
                      <p:spTgt spid="170"/>
                    </p:tgtEl>
                  </p:cond>
                </p:stCondLst>
                <p:endSync evt="end" delay="0">
                  <p:rtn val="all"/>
                </p:endSync>
                <p:childTnLst>
                  <p:par>
                    <p:cTn id="1204" fill="hold">
                      <p:stCondLst>
                        <p:cond delay="0"/>
                      </p:stCondLst>
                      <p:childTnLst>
                        <p:par>
                          <p:cTn id="1205" fill="hold">
                            <p:stCondLst>
                              <p:cond delay="0"/>
                            </p:stCondLst>
                            <p:childTnLst>
                              <p:par>
                                <p:cTn id="1206" presetID="1" presetClass="exit" presetSubtype="0" fill="hold" grpId="1" nodeType="clickEffect">
                                  <p:stCondLst>
                                    <p:cond delay="0"/>
                                  </p:stCondLst>
                                  <p:childTnLst>
                                    <p:set>
                                      <p:cBhvr>
                                        <p:cTn id="1207" dur="1" fill="hold">
                                          <p:stCondLst>
                                            <p:cond delay="0"/>
                                          </p:stCondLst>
                                        </p:cTn>
                                        <p:tgtEl>
                                          <p:spTgt spid="170"/>
                                        </p:tgtEl>
                                        <p:attrNameLst>
                                          <p:attrName>style.visibility</p:attrName>
                                        </p:attrNameLst>
                                      </p:cBhvr>
                                      <p:to>
                                        <p:strVal val="hidden"/>
                                      </p:to>
                                    </p:set>
                                  </p:childTnLst>
                                </p:cTn>
                              </p:par>
                              <p:par>
                                <p:cTn id="1208" presetID="1" presetClass="exit" presetSubtype="0" fill="hold" grpId="1" nodeType="withEffect">
                                  <p:stCondLst>
                                    <p:cond delay="0"/>
                                  </p:stCondLst>
                                  <p:childTnLst>
                                    <p:set>
                                      <p:cBhvr>
                                        <p:cTn id="1209" dur="1" fill="hold">
                                          <p:stCondLst>
                                            <p:cond delay="0"/>
                                          </p:stCondLst>
                                        </p:cTn>
                                        <p:tgtEl>
                                          <p:spTgt spid="145"/>
                                        </p:tgtEl>
                                        <p:attrNameLst>
                                          <p:attrName>style.visibility</p:attrName>
                                        </p:attrNameLst>
                                      </p:cBhvr>
                                      <p:to>
                                        <p:strVal val="hidden"/>
                                      </p:to>
                                    </p:set>
                                  </p:childTnLst>
                                </p:cTn>
                              </p:par>
                              <p:par>
                                <p:cTn id="1210" presetID="10" presetClass="entr" presetSubtype="0" fill="hold" grpId="11" nodeType="withEffect">
                                  <p:stCondLst>
                                    <p:cond delay="0"/>
                                  </p:stCondLst>
                                  <p:childTnLst>
                                    <p:set>
                                      <p:cBhvr>
                                        <p:cTn id="1211" dur="1" fill="hold">
                                          <p:stCondLst>
                                            <p:cond delay="0"/>
                                          </p:stCondLst>
                                        </p:cTn>
                                        <p:tgtEl>
                                          <p:spTgt spid="148"/>
                                        </p:tgtEl>
                                        <p:attrNameLst>
                                          <p:attrName>style.visibility</p:attrName>
                                        </p:attrNameLst>
                                      </p:cBhvr>
                                      <p:to>
                                        <p:strVal val="visible"/>
                                      </p:to>
                                    </p:set>
                                    <p:animEffect transition="in" filter="fade">
                                      <p:cBhvr>
                                        <p:cTn id="1212" dur="500"/>
                                        <p:tgtEl>
                                          <p:spTgt spid="148"/>
                                        </p:tgtEl>
                                      </p:cBhvr>
                                    </p:animEffect>
                                  </p:childTnLst>
                                </p:cTn>
                              </p:par>
                            </p:childTnLst>
                          </p:cTn>
                        </p:par>
                      </p:childTnLst>
                    </p:cTn>
                  </p:par>
                </p:childTnLst>
              </p:cTn>
              <p:nextCondLst>
                <p:cond evt="onClick" delay="0">
                  <p:tgtEl>
                    <p:spTgt spid="170"/>
                  </p:tgtEl>
                </p:cond>
              </p:nextCondLst>
            </p:seq>
            <p:seq concurrent="1" nextAc="seek">
              <p:cTn id="1213" restart="whenNotActive" fill="hold" evtFilter="cancelBubble" nodeType="interactiveSeq">
                <p:stCondLst>
                  <p:cond evt="onClick" delay="0">
                    <p:tgtEl>
                      <p:spTgt spid="171"/>
                    </p:tgtEl>
                  </p:cond>
                </p:stCondLst>
                <p:endSync evt="end" delay="0">
                  <p:rtn val="all"/>
                </p:endSync>
                <p:childTnLst>
                  <p:par>
                    <p:cTn id="1214" fill="hold">
                      <p:stCondLst>
                        <p:cond delay="0"/>
                      </p:stCondLst>
                      <p:childTnLst>
                        <p:par>
                          <p:cTn id="1215" fill="hold">
                            <p:stCondLst>
                              <p:cond delay="0"/>
                            </p:stCondLst>
                            <p:childTnLst>
                              <p:par>
                                <p:cTn id="1216" presetID="1" presetClass="exit" presetSubtype="0" fill="hold" grpId="0" nodeType="clickEffect">
                                  <p:stCondLst>
                                    <p:cond delay="0"/>
                                  </p:stCondLst>
                                  <p:childTnLst>
                                    <p:set>
                                      <p:cBhvr>
                                        <p:cTn id="1217" dur="1" fill="hold">
                                          <p:stCondLst>
                                            <p:cond delay="0"/>
                                          </p:stCondLst>
                                        </p:cTn>
                                        <p:tgtEl>
                                          <p:spTgt spid="171"/>
                                        </p:tgtEl>
                                        <p:attrNameLst>
                                          <p:attrName>style.visibility</p:attrName>
                                        </p:attrNameLst>
                                      </p:cBhvr>
                                      <p:to>
                                        <p:strVal val="hidden"/>
                                      </p:to>
                                    </p:set>
                                  </p:childTnLst>
                                </p:cTn>
                              </p:par>
                              <p:par>
                                <p:cTn id="1218" presetID="1" presetClass="exit" presetSubtype="0" fill="hold" grpId="4" nodeType="withEffect">
                                  <p:stCondLst>
                                    <p:cond delay="0"/>
                                  </p:stCondLst>
                                  <p:childTnLst>
                                    <p:set>
                                      <p:cBhvr>
                                        <p:cTn id="1219" dur="1" fill="hold">
                                          <p:stCondLst>
                                            <p:cond delay="0"/>
                                          </p:stCondLst>
                                        </p:cTn>
                                        <p:tgtEl>
                                          <p:spTgt spid="140"/>
                                        </p:tgtEl>
                                        <p:attrNameLst>
                                          <p:attrName>style.visibility</p:attrName>
                                        </p:attrNameLst>
                                      </p:cBhvr>
                                      <p:to>
                                        <p:strVal val="hidden"/>
                                      </p:to>
                                    </p:set>
                                  </p:childTnLst>
                                </p:cTn>
                              </p:par>
                              <p:par>
                                <p:cTn id="1220" presetID="10" presetClass="entr" presetSubtype="0" fill="hold" grpId="10" nodeType="withEffect">
                                  <p:stCondLst>
                                    <p:cond delay="0"/>
                                  </p:stCondLst>
                                  <p:childTnLst>
                                    <p:set>
                                      <p:cBhvr>
                                        <p:cTn id="1221" dur="1" fill="hold">
                                          <p:stCondLst>
                                            <p:cond delay="0"/>
                                          </p:stCondLst>
                                        </p:cTn>
                                        <p:tgtEl>
                                          <p:spTgt spid="148"/>
                                        </p:tgtEl>
                                        <p:attrNameLst>
                                          <p:attrName>style.visibility</p:attrName>
                                        </p:attrNameLst>
                                      </p:cBhvr>
                                      <p:to>
                                        <p:strVal val="visible"/>
                                      </p:to>
                                    </p:set>
                                    <p:animEffect transition="in" filter="fade">
                                      <p:cBhvr>
                                        <p:cTn id="1222" dur="500"/>
                                        <p:tgtEl>
                                          <p:spTgt spid="148"/>
                                        </p:tgtEl>
                                      </p:cBhvr>
                                    </p:animEffect>
                                  </p:childTnLst>
                                </p:cTn>
                              </p:par>
                            </p:childTnLst>
                          </p:cTn>
                        </p:par>
                      </p:childTnLst>
                    </p:cTn>
                  </p:par>
                </p:childTnLst>
              </p:cTn>
              <p:nextCondLst>
                <p:cond evt="onClick" delay="0">
                  <p:tgtEl>
                    <p:spTgt spid="171"/>
                  </p:tgtEl>
                </p:cond>
              </p:nextCondLst>
            </p:seq>
            <p:seq concurrent="1" nextAc="seek">
              <p:cTn id="1223" restart="whenNotActive" fill="hold" evtFilter="cancelBubble" nodeType="interactiveSeq">
                <p:stCondLst>
                  <p:cond evt="onClick" delay="0">
                    <p:tgtEl>
                      <p:spTgt spid="172"/>
                    </p:tgtEl>
                  </p:cond>
                </p:stCondLst>
                <p:endSync evt="end" delay="0">
                  <p:rtn val="all"/>
                </p:endSync>
                <p:childTnLst>
                  <p:par>
                    <p:cTn id="1224" fill="hold">
                      <p:stCondLst>
                        <p:cond delay="0"/>
                      </p:stCondLst>
                      <p:childTnLst>
                        <p:par>
                          <p:cTn id="1225" fill="hold">
                            <p:stCondLst>
                              <p:cond delay="0"/>
                            </p:stCondLst>
                            <p:childTnLst>
                              <p:par>
                                <p:cTn id="1226" presetID="1" presetClass="exit" presetSubtype="0" fill="hold" grpId="1" nodeType="clickEffect">
                                  <p:stCondLst>
                                    <p:cond delay="0"/>
                                  </p:stCondLst>
                                  <p:childTnLst>
                                    <p:set>
                                      <p:cBhvr>
                                        <p:cTn id="1227" dur="1" fill="hold">
                                          <p:stCondLst>
                                            <p:cond delay="0"/>
                                          </p:stCondLst>
                                        </p:cTn>
                                        <p:tgtEl>
                                          <p:spTgt spid="172"/>
                                        </p:tgtEl>
                                        <p:attrNameLst>
                                          <p:attrName>style.visibility</p:attrName>
                                        </p:attrNameLst>
                                      </p:cBhvr>
                                      <p:to>
                                        <p:strVal val="hidden"/>
                                      </p:to>
                                    </p:set>
                                  </p:childTnLst>
                                </p:cTn>
                              </p:par>
                              <p:par>
                                <p:cTn id="1228" presetID="10" presetClass="entr" presetSubtype="0" fill="hold" grpId="9" nodeType="withEffect">
                                  <p:stCondLst>
                                    <p:cond delay="0"/>
                                  </p:stCondLst>
                                  <p:childTnLst>
                                    <p:set>
                                      <p:cBhvr>
                                        <p:cTn id="1229" dur="1" fill="hold">
                                          <p:stCondLst>
                                            <p:cond delay="0"/>
                                          </p:stCondLst>
                                        </p:cTn>
                                        <p:tgtEl>
                                          <p:spTgt spid="148"/>
                                        </p:tgtEl>
                                        <p:attrNameLst>
                                          <p:attrName>style.visibility</p:attrName>
                                        </p:attrNameLst>
                                      </p:cBhvr>
                                      <p:to>
                                        <p:strVal val="visible"/>
                                      </p:to>
                                    </p:set>
                                    <p:animEffect transition="in" filter="fade">
                                      <p:cBhvr>
                                        <p:cTn id="1230" dur="500"/>
                                        <p:tgtEl>
                                          <p:spTgt spid="148"/>
                                        </p:tgtEl>
                                      </p:cBhvr>
                                    </p:animEffect>
                                  </p:childTnLst>
                                </p:cTn>
                              </p:par>
                            </p:childTnLst>
                          </p:cTn>
                        </p:par>
                      </p:childTnLst>
                    </p:cTn>
                  </p:par>
                </p:childTnLst>
              </p:cTn>
              <p:nextCondLst>
                <p:cond evt="onClick" delay="0">
                  <p:tgtEl>
                    <p:spTgt spid="172"/>
                  </p:tgtEl>
                </p:cond>
              </p:nextCondLst>
            </p:seq>
            <p:seq concurrent="1" nextAc="seek">
              <p:cTn id="1231" restart="whenNotActive" fill="hold" evtFilter="cancelBubble" nodeType="interactiveSeq">
                <p:stCondLst>
                  <p:cond evt="onClick" delay="0">
                    <p:tgtEl>
                      <p:spTgt spid="173"/>
                    </p:tgtEl>
                  </p:cond>
                </p:stCondLst>
                <p:endSync evt="end" delay="0">
                  <p:rtn val="all"/>
                </p:endSync>
                <p:childTnLst>
                  <p:par>
                    <p:cTn id="1232" fill="hold">
                      <p:stCondLst>
                        <p:cond delay="0"/>
                      </p:stCondLst>
                      <p:childTnLst>
                        <p:par>
                          <p:cTn id="1233" fill="hold">
                            <p:stCondLst>
                              <p:cond delay="0"/>
                            </p:stCondLst>
                            <p:childTnLst>
                              <p:par>
                                <p:cTn id="1234" presetID="1" presetClass="exit" presetSubtype="0" fill="hold" grpId="1" nodeType="clickEffect">
                                  <p:stCondLst>
                                    <p:cond delay="0"/>
                                  </p:stCondLst>
                                  <p:childTnLst>
                                    <p:set>
                                      <p:cBhvr>
                                        <p:cTn id="1235" dur="1" fill="hold">
                                          <p:stCondLst>
                                            <p:cond delay="0"/>
                                          </p:stCondLst>
                                        </p:cTn>
                                        <p:tgtEl>
                                          <p:spTgt spid="173"/>
                                        </p:tgtEl>
                                        <p:attrNameLst>
                                          <p:attrName>style.visibility</p:attrName>
                                        </p:attrNameLst>
                                      </p:cBhvr>
                                      <p:to>
                                        <p:strVal val="hidden"/>
                                      </p:to>
                                    </p:set>
                                  </p:childTnLst>
                                </p:cTn>
                              </p:par>
                              <p:par>
                                <p:cTn id="1236" presetID="10" presetClass="entr" presetSubtype="0" fill="hold" grpId="8" nodeType="withEffect">
                                  <p:stCondLst>
                                    <p:cond delay="0"/>
                                  </p:stCondLst>
                                  <p:childTnLst>
                                    <p:set>
                                      <p:cBhvr>
                                        <p:cTn id="1237" dur="1" fill="hold">
                                          <p:stCondLst>
                                            <p:cond delay="0"/>
                                          </p:stCondLst>
                                        </p:cTn>
                                        <p:tgtEl>
                                          <p:spTgt spid="148"/>
                                        </p:tgtEl>
                                        <p:attrNameLst>
                                          <p:attrName>style.visibility</p:attrName>
                                        </p:attrNameLst>
                                      </p:cBhvr>
                                      <p:to>
                                        <p:strVal val="visible"/>
                                      </p:to>
                                    </p:set>
                                    <p:animEffect transition="in" filter="fade">
                                      <p:cBhvr>
                                        <p:cTn id="1238" dur="500"/>
                                        <p:tgtEl>
                                          <p:spTgt spid="148"/>
                                        </p:tgtEl>
                                      </p:cBhvr>
                                    </p:animEffect>
                                  </p:childTnLst>
                                </p:cTn>
                              </p:par>
                            </p:childTnLst>
                          </p:cTn>
                        </p:par>
                      </p:childTnLst>
                    </p:cTn>
                  </p:par>
                </p:childTnLst>
              </p:cTn>
              <p:nextCondLst>
                <p:cond evt="onClick" delay="0">
                  <p:tgtEl>
                    <p:spTgt spid="173"/>
                  </p:tgtEl>
                </p:cond>
              </p:nextCondLst>
            </p:seq>
            <p:seq concurrent="1" nextAc="seek">
              <p:cTn id="1239" restart="whenNotActive" fill="hold" evtFilter="cancelBubble" nodeType="interactiveSeq">
                <p:stCondLst>
                  <p:cond evt="onClick" delay="0">
                    <p:tgtEl>
                      <p:spTgt spid="175"/>
                    </p:tgtEl>
                  </p:cond>
                </p:stCondLst>
                <p:endSync evt="end" delay="0">
                  <p:rtn val="all"/>
                </p:endSync>
                <p:childTnLst>
                  <p:par>
                    <p:cTn id="1240" fill="hold">
                      <p:stCondLst>
                        <p:cond delay="0"/>
                      </p:stCondLst>
                      <p:childTnLst>
                        <p:par>
                          <p:cTn id="1241" fill="hold">
                            <p:stCondLst>
                              <p:cond delay="0"/>
                            </p:stCondLst>
                            <p:childTnLst>
                              <p:par>
                                <p:cTn id="1242" presetID="1" presetClass="entr" presetSubtype="0" fill="hold" grpId="0" nodeType="clickEffect">
                                  <p:stCondLst>
                                    <p:cond delay="0"/>
                                  </p:stCondLst>
                                  <p:childTnLst>
                                    <p:set>
                                      <p:cBhvr>
                                        <p:cTn id="1243" dur="1" fill="hold">
                                          <p:stCondLst>
                                            <p:cond delay="0"/>
                                          </p:stCondLst>
                                        </p:cTn>
                                        <p:tgtEl>
                                          <p:spTgt spid="181"/>
                                        </p:tgtEl>
                                        <p:attrNameLst>
                                          <p:attrName>style.visibility</p:attrName>
                                        </p:attrNameLst>
                                      </p:cBhvr>
                                      <p:to>
                                        <p:strVal val="visible"/>
                                      </p:to>
                                    </p:set>
                                  </p:childTnLst>
                                </p:cTn>
                              </p:par>
                              <p:par>
                                <p:cTn id="1244" presetID="1" presetClass="entr" presetSubtype="0" fill="hold" grpId="0" nodeType="withEffect">
                                  <p:stCondLst>
                                    <p:cond delay="0"/>
                                  </p:stCondLst>
                                  <p:childTnLst>
                                    <p:set>
                                      <p:cBhvr>
                                        <p:cTn id="1245" dur="1" fill="hold">
                                          <p:stCondLst>
                                            <p:cond delay="0"/>
                                          </p:stCondLst>
                                        </p:cTn>
                                        <p:tgtEl>
                                          <p:spTgt spid="146"/>
                                        </p:tgtEl>
                                        <p:attrNameLst>
                                          <p:attrName>style.visibility</p:attrName>
                                        </p:attrNameLst>
                                      </p:cBhvr>
                                      <p:to>
                                        <p:strVal val="visible"/>
                                      </p:to>
                                    </p:set>
                                  </p:childTnLst>
                                </p:cTn>
                              </p:par>
                              <p:par>
                                <p:cTn id="1246" presetID="10" presetClass="exit" presetSubtype="0" fill="hold" grpId="0" nodeType="withEffect">
                                  <p:stCondLst>
                                    <p:cond delay="0"/>
                                  </p:stCondLst>
                                  <p:childTnLst>
                                    <p:animEffect transition="out" filter="fade">
                                      <p:cBhvr>
                                        <p:cTn id="1247" dur="500"/>
                                        <p:tgtEl>
                                          <p:spTgt spid="147"/>
                                        </p:tgtEl>
                                      </p:cBhvr>
                                    </p:animEffect>
                                    <p:set>
                                      <p:cBhvr>
                                        <p:cTn id="1248"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5"/>
                  </p:tgtEl>
                </p:cond>
              </p:nextCondLst>
            </p:seq>
            <p:seq concurrent="1" nextAc="seek">
              <p:cTn id="1249" restart="whenNotActive" fill="hold" evtFilter="cancelBubble" nodeType="interactiveSeq">
                <p:stCondLst>
                  <p:cond evt="onClick" delay="0">
                    <p:tgtEl>
                      <p:spTgt spid="176"/>
                    </p:tgtEl>
                  </p:cond>
                </p:stCondLst>
                <p:endSync evt="end" delay="0">
                  <p:rtn val="all"/>
                </p:endSync>
                <p:childTnLst>
                  <p:par>
                    <p:cTn id="1250" fill="hold">
                      <p:stCondLst>
                        <p:cond delay="0"/>
                      </p:stCondLst>
                      <p:childTnLst>
                        <p:par>
                          <p:cTn id="1251" fill="hold">
                            <p:stCondLst>
                              <p:cond delay="0"/>
                            </p:stCondLst>
                            <p:childTnLst>
                              <p:par>
                                <p:cTn id="1252" presetID="1" presetClass="entr" presetSubtype="0" fill="hold" grpId="0" nodeType="clickEffect">
                                  <p:stCondLst>
                                    <p:cond delay="0"/>
                                  </p:stCondLst>
                                  <p:childTnLst>
                                    <p:set>
                                      <p:cBhvr>
                                        <p:cTn id="1253" dur="1" fill="hold">
                                          <p:stCondLst>
                                            <p:cond delay="0"/>
                                          </p:stCondLst>
                                        </p:cTn>
                                        <p:tgtEl>
                                          <p:spTgt spid="182"/>
                                        </p:tgtEl>
                                        <p:attrNameLst>
                                          <p:attrName>style.visibility</p:attrName>
                                        </p:attrNameLst>
                                      </p:cBhvr>
                                      <p:to>
                                        <p:strVal val="visible"/>
                                      </p:to>
                                    </p:set>
                                  </p:childTnLst>
                                </p:cTn>
                              </p:par>
                              <p:par>
                                <p:cTn id="1254" presetID="1" presetClass="entr" presetSubtype="0" fill="hold" grpId="0" nodeType="withEffect">
                                  <p:stCondLst>
                                    <p:cond delay="0"/>
                                  </p:stCondLst>
                                  <p:childTnLst>
                                    <p:set>
                                      <p:cBhvr>
                                        <p:cTn id="1255" dur="1" fill="hold">
                                          <p:stCondLst>
                                            <p:cond delay="0"/>
                                          </p:stCondLst>
                                        </p:cTn>
                                        <p:tgtEl>
                                          <p:spTgt spid="139"/>
                                        </p:tgtEl>
                                        <p:attrNameLst>
                                          <p:attrName>style.visibility</p:attrName>
                                        </p:attrNameLst>
                                      </p:cBhvr>
                                      <p:to>
                                        <p:strVal val="visible"/>
                                      </p:to>
                                    </p:set>
                                  </p:childTnLst>
                                </p:cTn>
                              </p:par>
                              <p:par>
                                <p:cTn id="1256" presetID="10" presetClass="exit" presetSubtype="0" fill="hold" grpId="1" nodeType="withEffect">
                                  <p:stCondLst>
                                    <p:cond delay="0"/>
                                  </p:stCondLst>
                                  <p:childTnLst>
                                    <p:animEffect transition="out" filter="fade">
                                      <p:cBhvr>
                                        <p:cTn id="1257" dur="500"/>
                                        <p:tgtEl>
                                          <p:spTgt spid="147"/>
                                        </p:tgtEl>
                                      </p:cBhvr>
                                    </p:animEffect>
                                    <p:set>
                                      <p:cBhvr>
                                        <p:cTn id="1258"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6"/>
                  </p:tgtEl>
                </p:cond>
              </p:nextCondLst>
            </p:seq>
            <p:seq concurrent="1" nextAc="seek">
              <p:cTn id="1259" restart="whenNotActive" fill="hold" evtFilter="cancelBubble" nodeType="interactiveSeq">
                <p:stCondLst>
                  <p:cond evt="onClick" delay="0">
                    <p:tgtEl>
                      <p:spTgt spid="177"/>
                    </p:tgtEl>
                  </p:cond>
                </p:stCondLst>
                <p:endSync evt="end" delay="0">
                  <p:rtn val="all"/>
                </p:endSync>
                <p:childTnLst>
                  <p:par>
                    <p:cTn id="1260" fill="hold">
                      <p:stCondLst>
                        <p:cond delay="0"/>
                      </p:stCondLst>
                      <p:childTnLst>
                        <p:par>
                          <p:cTn id="1261" fill="hold">
                            <p:stCondLst>
                              <p:cond delay="0"/>
                            </p:stCondLst>
                            <p:childTnLst>
                              <p:par>
                                <p:cTn id="1262" presetID="1" presetClass="entr" presetSubtype="0" fill="hold" grpId="1" nodeType="clickEffect">
                                  <p:stCondLst>
                                    <p:cond delay="0"/>
                                  </p:stCondLst>
                                  <p:childTnLst>
                                    <p:set>
                                      <p:cBhvr>
                                        <p:cTn id="1263" dur="1" fill="hold">
                                          <p:stCondLst>
                                            <p:cond delay="0"/>
                                          </p:stCondLst>
                                        </p:cTn>
                                        <p:tgtEl>
                                          <p:spTgt spid="183"/>
                                        </p:tgtEl>
                                        <p:attrNameLst>
                                          <p:attrName>style.visibility</p:attrName>
                                        </p:attrNameLst>
                                      </p:cBhvr>
                                      <p:to>
                                        <p:strVal val="visible"/>
                                      </p:to>
                                    </p:set>
                                  </p:childTnLst>
                                </p:cTn>
                              </p:par>
                              <p:par>
                                <p:cTn id="1264" presetID="1" presetClass="entr" presetSubtype="0" fill="hold" grpId="1" nodeType="withEffect">
                                  <p:stCondLst>
                                    <p:cond delay="0"/>
                                  </p:stCondLst>
                                  <p:childTnLst>
                                    <p:set>
                                      <p:cBhvr>
                                        <p:cTn id="1265" dur="1" fill="hold">
                                          <p:stCondLst>
                                            <p:cond delay="0"/>
                                          </p:stCondLst>
                                        </p:cTn>
                                        <p:tgtEl>
                                          <p:spTgt spid="139"/>
                                        </p:tgtEl>
                                        <p:attrNameLst>
                                          <p:attrName>style.visibility</p:attrName>
                                        </p:attrNameLst>
                                      </p:cBhvr>
                                      <p:to>
                                        <p:strVal val="visible"/>
                                      </p:to>
                                    </p:set>
                                  </p:childTnLst>
                                </p:cTn>
                              </p:par>
                              <p:par>
                                <p:cTn id="1266" presetID="10" presetClass="exit" presetSubtype="0" fill="hold" grpId="2" nodeType="withEffect">
                                  <p:stCondLst>
                                    <p:cond delay="0"/>
                                  </p:stCondLst>
                                  <p:childTnLst>
                                    <p:animEffect transition="out" filter="fade">
                                      <p:cBhvr>
                                        <p:cTn id="1267" dur="500"/>
                                        <p:tgtEl>
                                          <p:spTgt spid="147"/>
                                        </p:tgtEl>
                                      </p:cBhvr>
                                    </p:animEffect>
                                    <p:set>
                                      <p:cBhvr>
                                        <p:cTn id="1268"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7"/>
                  </p:tgtEl>
                </p:cond>
              </p:nextCondLst>
            </p:seq>
            <p:seq concurrent="1" nextAc="seek">
              <p:cTn id="1269" restart="whenNotActive" fill="hold" evtFilter="cancelBubble" nodeType="interactiveSeq">
                <p:stCondLst>
                  <p:cond evt="onClick" delay="0">
                    <p:tgtEl>
                      <p:spTgt spid="179"/>
                    </p:tgtEl>
                  </p:cond>
                </p:stCondLst>
                <p:endSync evt="end" delay="0">
                  <p:rtn val="all"/>
                </p:endSync>
                <p:childTnLst>
                  <p:par>
                    <p:cTn id="1270" fill="hold">
                      <p:stCondLst>
                        <p:cond delay="0"/>
                      </p:stCondLst>
                      <p:childTnLst>
                        <p:par>
                          <p:cTn id="1271" fill="hold">
                            <p:stCondLst>
                              <p:cond delay="0"/>
                            </p:stCondLst>
                            <p:childTnLst>
                              <p:par>
                                <p:cTn id="1272" presetID="1" presetClass="entr" presetSubtype="0" fill="hold" grpId="0" nodeType="clickEffect">
                                  <p:stCondLst>
                                    <p:cond delay="0"/>
                                  </p:stCondLst>
                                  <p:childTnLst>
                                    <p:set>
                                      <p:cBhvr>
                                        <p:cTn id="1273" dur="1" fill="hold">
                                          <p:stCondLst>
                                            <p:cond delay="0"/>
                                          </p:stCondLst>
                                        </p:cTn>
                                        <p:tgtEl>
                                          <p:spTgt spid="185"/>
                                        </p:tgtEl>
                                        <p:attrNameLst>
                                          <p:attrName>style.visibility</p:attrName>
                                        </p:attrNameLst>
                                      </p:cBhvr>
                                      <p:to>
                                        <p:strVal val="visible"/>
                                      </p:to>
                                    </p:set>
                                  </p:childTnLst>
                                </p:cTn>
                              </p:par>
                              <p:par>
                                <p:cTn id="1274" presetID="10" presetClass="exit" presetSubtype="0" fill="hold" grpId="3" nodeType="withEffect">
                                  <p:stCondLst>
                                    <p:cond delay="0"/>
                                  </p:stCondLst>
                                  <p:childTnLst>
                                    <p:animEffect transition="out" filter="fade">
                                      <p:cBhvr>
                                        <p:cTn id="1275" dur="500"/>
                                        <p:tgtEl>
                                          <p:spTgt spid="147"/>
                                        </p:tgtEl>
                                      </p:cBhvr>
                                    </p:animEffect>
                                    <p:set>
                                      <p:cBhvr>
                                        <p:cTn id="1276"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9"/>
                  </p:tgtEl>
                </p:cond>
              </p:nextCondLst>
            </p:seq>
            <p:seq concurrent="1" nextAc="seek">
              <p:cTn id="1277" restart="whenNotActive" fill="hold" evtFilter="cancelBubble" nodeType="interactiveSeq">
                <p:stCondLst>
                  <p:cond evt="onClick" delay="0">
                    <p:tgtEl>
                      <p:spTgt spid="180"/>
                    </p:tgtEl>
                  </p:cond>
                </p:stCondLst>
                <p:endSync evt="end" delay="0">
                  <p:rtn val="all"/>
                </p:endSync>
                <p:childTnLst>
                  <p:par>
                    <p:cTn id="1278" fill="hold">
                      <p:stCondLst>
                        <p:cond delay="0"/>
                      </p:stCondLst>
                      <p:childTnLst>
                        <p:par>
                          <p:cTn id="1279" fill="hold">
                            <p:stCondLst>
                              <p:cond delay="0"/>
                            </p:stCondLst>
                            <p:childTnLst>
                              <p:par>
                                <p:cTn id="1280" presetID="1" presetClass="entr" presetSubtype="0" fill="hold" grpId="0" nodeType="clickEffect">
                                  <p:stCondLst>
                                    <p:cond delay="0"/>
                                  </p:stCondLst>
                                  <p:childTnLst>
                                    <p:set>
                                      <p:cBhvr>
                                        <p:cTn id="1281" dur="1" fill="hold">
                                          <p:stCondLst>
                                            <p:cond delay="0"/>
                                          </p:stCondLst>
                                        </p:cTn>
                                        <p:tgtEl>
                                          <p:spTgt spid="186"/>
                                        </p:tgtEl>
                                        <p:attrNameLst>
                                          <p:attrName>style.visibility</p:attrName>
                                        </p:attrNameLst>
                                      </p:cBhvr>
                                      <p:to>
                                        <p:strVal val="visible"/>
                                      </p:to>
                                    </p:set>
                                  </p:childTnLst>
                                </p:cTn>
                              </p:par>
                              <p:par>
                                <p:cTn id="1282" presetID="1" presetClass="entr" presetSubtype="0" fill="hold" grpId="2" nodeType="withEffect">
                                  <p:stCondLst>
                                    <p:cond delay="0"/>
                                  </p:stCondLst>
                                  <p:childTnLst>
                                    <p:set>
                                      <p:cBhvr>
                                        <p:cTn id="1283" dur="1" fill="hold">
                                          <p:stCondLst>
                                            <p:cond delay="0"/>
                                          </p:stCondLst>
                                        </p:cTn>
                                        <p:tgtEl>
                                          <p:spTgt spid="139"/>
                                        </p:tgtEl>
                                        <p:attrNameLst>
                                          <p:attrName>style.visibility</p:attrName>
                                        </p:attrNameLst>
                                      </p:cBhvr>
                                      <p:to>
                                        <p:strVal val="visible"/>
                                      </p:to>
                                    </p:set>
                                  </p:childTnLst>
                                </p:cTn>
                              </p:par>
                              <p:par>
                                <p:cTn id="1284" presetID="10" presetClass="exit" presetSubtype="0" fill="hold" grpId="4" nodeType="withEffect">
                                  <p:stCondLst>
                                    <p:cond delay="0"/>
                                  </p:stCondLst>
                                  <p:childTnLst>
                                    <p:animEffect transition="out" filter="fade">
                                      <p:cBhvr>
                                        <p:cTn id="1285" dur="500"/>
                                        <p:tgtEl>
                                          <p:spTgt spid="147"/>
                                        </p:tgtEl>
                                      </p:cBhvr>
                                    </p:animEffect>
                                    <p:set>
                                      <p:cBhvr>
                                        <p:cTn id="1286"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80"/>
                  </p:tgtEl>
                </p:cond>
              </p:nextCondLst>
            </p:seq>
            <p:seq concurrent="1" nextAc="seek">
              <p:cTn id="1287" restart="whenNotActive" fill="hold" evtFilter="cancelBubble" nodeType="interactiveSeq">
                <p:stCondLst>
                  <p:cond evt="onClick" delay="0">
                    <p:tgtEl>
                      <p:spTgt spid="178"/>
                    </p:tgtEl>
                  </p:cond>
                </p:stCondLst>
                <p:endSync evt="end" delay="0">
                  <p:rtn val="all"/>
                </p:endSync>
                <p:childTnLst>
                  <p:par>
                    <p:cTn id="1288" fill="hold">
                      <p:stCondLst>
                        <p:cond delay="0"/>
                      </p:stCondLst>
                      <p:childTnLst>
                        <p:par>
                          <p:cTn id="1289" fill="hold">
                            <p:stCondLst>
                              <p:cond delay="0"/>
                            </p:stCondLst>
                            <p:childTnLst>
                              <p:par>
                                <p:cTn id="1290" presetID="1" presetClass="entr" presetSubtype="0" fill="hold" grpId="0" nodeType="clickEffect">
                                  <p:stCondLst>
                                    <p:cond delay="0"/>
                                  </p:stCondLst>
                                  <p:childTnLst>
                                    <p:set>
                                      <p:cBhvr>
                                        <p:cTn id="1291" dur="1" fill="hold">
                                          <p:stCondLst>
                                            <p:cond delay="0"/>
                                          </p:stCondLst>
                                        </p:cTn>
                                        <p:tgtEl>
                                          <p:spTgt spid="184"/>
                                        </p:tgtEl>
                                        <p:attrNameLst>
                                          <p:attrName>style.visibility</p:attrName>
                                        </p:attrNameLst>
                                      </p:cBhvr>
                                      <p:to>
                                        <p:strVal val="visible"/>
                                      </p:to>
                                    </p:set>
                                  </p:childTnLst>
                                </p:cTn>
                              </p:par>
                              <p:par>
                                <p:cTn id="1292" presetID="10" presetClass="exit" presetSubtype="0" fill="hold" grpId="5" nodeType="withEffect">
                                  <p:stCondLst>
                                    <p:cond delay="0"/>
                                  </p:stCondLst>
                                  <p:childTnLst>
                                    <p:animEffect transition="out" filter="fade">
                                      <p:cBhvr>
                                        <p:cTn id="1293" dur="500"/>
                                        <p:tgtEl>
                                          <p:spTgt spid="147"/>
                                        </p:tgtEl>
                                      </p:cBhvr>
                                    </p:animEffect>
                                    <p:set>
                                      <p:cBhvr>
                                        <p:cTn id="1294"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8"/>
                  </p:tgtEl>
                </p:cond>
              </p:nextCondLst>
            </p:seq>
            <p:seq concurrent="1" nextAc="seek">
              <p:cTn id="1295" restart="whenNotActive" fill="hold" evtFilter="cancelBubble" nodeType="interactiveSeq">
                <p:stCondLst>
                  <p:cond evt="onClick" delay="0">
                    <p:tgtEl>
                      <p:spTgt spid="186"/>
                    </p:tgtEl>
                  </p:cond>
                </p:stCondLst>
                <p:endSync evt="end" delay="0">
                  <p:rtn val="all"/>
                </p:endSync>
                <p:childTnLst>
                  <p:par>
                    <p:cTn id="1296" fill="hold">
                      <p:stCondLst>
                        <p:cond delay="0"/>
                      </p:stCondLst>
                      <p:childTnLst>
                        <p:par>
                          <p:cTn id="1297" fill="hold">
                            <p:stCondLst>
                              <p:cond delay="0"/>
                            </p:stCondLst>
                            <p:childTnLst>
                              <p:par>
                                <p:cTn id="1298" presetID="1" presetClass="exit" presetSubtype="0" fill="hold" grpId="1" nodeType="clickEffect">
                                  <p:stCondLst>
                                    <p:cond delay="0"/>
                                  </p:stCondLst>
                                  <p:childTnLst>
                                    <p:set>
                                      <p:cBhvr>
                                        <p:cTn id="1299" dur="1" fill="hold">
                                          <p:stCondLst>
                                            <p:cond delay="0"/>
                                          </p:stCondLst>
                                        </p:cTn>
                                        <p:tgtEl>
                                          <p:spTgt spid="186"/>
                                        </p:tgtEl>
                                        <p:attrNameLst>
                                          <p:attrName>style.visibility</p:attrName>
                                        </p:attrNameLst>
                                      </p:cBhvr>
                                      <p:to>
                                        <p:strVal val="hidden"/>
                                      </p:to>
                                    </p:set>
                                  </p:childTnLst>
                                </p:cTn>
                              </p:par>
                              <p:par>
                                <p:cTn id="1300" presetID="1" presetClass="exit" presetSubtype="0" fill="hold" grpId="4" nodeType="withEffect">
                                  <p:stCondLst>
                                    <p:cond delay="0"/>
                                  </p:stCondLst>
                                  <p:childTnLst>
                                    <p:set>
                                      <p:cBhvr>
                                        <p:cTn id="1301" dur="1" fill="hold">
                                          <p:stCondLst>
                                            <p:cond delay="0"/>
                                          </p:stCondLst>
                                        </p:cTn>
                                        <p:tgtEl>
                                          <p:spTgt spid="139"/>
                                        </p:tgtEl>
                                        <p:attrNameLst>
                                          <p:attrName>style.visibility</p:attrName>
                                        </p:attrNameLst>
                                      </p:cBhvr>
                                      <p:to>
                                        <p:strVal val="hidden"/>
                                      </p:to>
                                    </p:set>
                                  </p:childTnLst>
                                </p:cTn>
                              </p:par>
                              <p:par>
                                <p:cTn id="1302" presetID="10" presetClass="entr" presetSubtype="0" fill="hold" grpId="6" nodeType="withEffect">
                                  <p:stCondLst>
                                    <p:cond delay="0"/>
                                  </p:stCondLst>
                                  <p:childTnLst>
                                    <p:set>
                                      <p:cBhvr>
                                        <p:cTn id="1303" dur="1" fill="hold">
                                          <p:stCondLst>
                                            <p:cond delay="0"/>
                                          </p:stCondLst>
                                        </p:cTn>
                                        <p:tgtEl>
                                          <p:spTgt spid="147"/>
                                        </p:tgtEl>
                                        <p:attrNameLst>
                                          <p:attrName>style.visibility</p:attrName>
                                        </p:attrNameLst>
                                      </p:cBhvr>
                                      <p:to>
                                        <p:strVal val="visible"/>
                                      </p:to>
                                    </p:set>
                                    <p:animEffect transition="in" filter="fade">
                                      <p:cBhvr>
                                        <p:cTn id="1304" dur="500"/>
                                        <p:tgtEl>
                                          <p:spTgt spid="147"/>
                                        </p:tgtEl>
                                      </p:cBhvr>
                                    </p:animEffect>
                                  </p:childTnLst>
                                </p:cTn>
                              </p:par>
                            </p:childTnLst>
                          </p:cTn>
                        </p:par>
                      </p:childTnLst>
                    </p:cTn>
                  </p:par>
                </p:childTnLst>
              </p:cTn>
              <p:nextCondLst>
                <p:cond evt="onClick" delay="0">
                  <p:tgtEl>
                    <p:spTgt spid="186"/>
                  </p:tgtEl>
                </p:cond>
              </p:nextCondLst>
            </p:seq>
            <p:seq concurrent="1" nextAc="seek">
              <p:cTn id="1305" restart="whenNotActive" fill="hold" evtFilter="cancelBubble" nodeType="interactiveSeq">
                <p:stCondLst>
                  <p:cond evt="onClick" delay="0">
                    <p:tgtEl>
                      <p:spTgt spid="181"/>
                    </p:tgtEl>
                  </p:cond>
                </p:stCondLst>
                <p:endSync evt="end" delay="0">
                  <p:rtn val="all"/>
                </p:endSync>
                <p:childTnLst>
                  <p:par>
                    <p:cTn id="1306" fill="hold">
                      <p:stCondLst>
                        <p:cond delay="0"/>
                      </p:stCondLst>
                      <p:childTnLst>
                        <p:par>
                          <p:cTn id="1307" fill="hold">
                            <p:stCondLst>
                              <p:cond delay="0"/>
                            </p:stCondLst>
                            <p:childTnLst>
                              <p:par>
                                <p:cTn id="1308" presetID="1" presetClass="exit" presetSubtype="0" fill="hold" grpId="1" nodeType="clickEffect">
                                  <p:stCondLst>
                                    <p:cond delay="0"/>
                                  </p:stCondLst>
                                  <p:childTnLst>
                                    <p:set>
                                      <p:cBhvr>
                                        <p:cTn id="1309" dur="1" fill="hold">
                                          <p:stCondLst>
                                            <p:cond delay="0"/>
                                          </p:stCondLst>
                                        </p:cTn>
                                        <p:tgtEl>
                                          <p:spTgt spid="181"/>
                                        </p:tgtEl>
                                        <p:attrNameLst>
                                          <p:attrName>style.visibility</p:attrName>
                                        </p:attrNameLst>
                                      </p:cBhvr>
                                      <p:to>
                                        <p:strVal val="hidden"/>
                                      </p:to>
                                    </p:set>
                                  </p:childTnLst>
                                </p:cTn>
                              </p:par>
                              <p:par>
                                <p:cTn id="1310" presetID="1" presetClass="exit" presetSubtype="0" fill="hold" grpId="1" nodeType="withEffect">
                                  <p:stCondLst>
                                    <p:cond delay="0"/>
                                  </p:stCondLst>
                                  <p:childTnLst>
                                    <p:set>
                                      <p:cBhvr>
                                        <p:cTn id="1311" dur="1" fill="hold">
                                          <p:stCondLst>
                                            <p:cond delay="0"/>
                                          </p:stCondLst>
                                        </p:cTn>
                                        <p:tgtEl>
                                          <p:spTgt spid="146"/>
                                        </p:tgtEl>
                                        <p:attrNameLst>
                                          <p:attrName>style.visibility</p:attrName>
                                        </p:attrNameLst>
                                      </p:cBhvr>
                                      <p:to>
                                        <p:strVal val="hidden"/>
                                      </p:to>
                                    </p:set>
                                  </p:childTnLst>
                                </p:cTn>
                              </p:par>
                              <p:par>
                                <p:cTn id="1312" presetID="10" presetClass="entr" presetSubtype="0" fill="hold" grpId="7" nodeType="withEffect">
                                  <p:stCondLst>
                                    <p:cond delay="0"/>
                                  </p:stCondLst>
                                  <p:childTnLst>
                                    <p:set>
                                      <p:cBhvr>
                                        <p:cTn id="1313" dur="1" fill="hold">
                                          <p:stCondLst>
                                            <p:cond delay="0"/>
                                          </p:stCondLst>
                                        </p:cTn>
                                        <p:tgtEl>
                                          <p:spTgt spid="147"/>
                                        </p:tgtEl>
                                        <p:attrNameLst>
                                          <p:attrName>style.visibility</p:attrName>
                                        </p:attrNameLst>
                                      </p:cBhvr>
                                      <p:to>
                                        <p:strVal val="visible"/>
                                      </p:to>
                                    </p:set>
                                    <p:animEffect transition="in" filter="fade">
                                      <p:cBhvr>
                                        <p:cTn id="1314" dur="500"/>
                                        <p:tgtEl>
                                          <p:spTgt spid="147"/>
                                        </p:tgtEl>
                                      </p:cBhvr>
                                    </p:animEffect>
                                  </p:childTnLst>
                                </p:cTn>
                              </p:par>
                            </p:childTnLst>
                          </p:cTn>
                        </p:par>
                      </p:childTnLst>
                    </p:cTn>
                  </p:par>
                </p:childTnLst>
              </p:cTn>
              <p:nextCondLst>
                <p:cond evt="onClick" delay="0">
                  <p:tgtEl>
                    <p:spTgt spid="181"/>
                  </p:tgtEl>
                </p:cond>
              </p:nextCondLst>
            </p:seq>
            <p:seq concurrent="1" nextAc="seek">
              <p:cTn id="1315" restart="whenNotActive" fill="hold" evtFilter="cancelBubble" nodeType="interactiveSeq">
                <p:stCondLst>
                  <p:cond evt="onClick" delay="0">
                    <p:tgtEl>
                      <p:spTgt spid="182"/>
                    </p:tgtEl>
                  </p:cond>
                </p:stCondLst>
                <p:endSync evt="end" delay="0">
                  <p:rtn val="all"/>
                </p:endSync>
                <p:childTnLst>
                  <p:par>
                    <p:cTn id="1316" fill="hold">
                      <p:stCondLst>
                        <p:cond delay="0"/>
                      </p:stCondLst>
                      <p:childTnLst>
                        <p:par>
                          <p:cTn id="1317" fill="hold">
                            <p:stCondLst>
                              <p:cond delay="0"/>
                            </p:stCondLst>
                            <p:childTnLst>
                              <p:par>
                                <p:cTn id="1318" presetID="1" presetClass="exit" presetSubtype="0" fill="hold" grpId="1" nodeType="clickEffect">
                                  <p:stCondLst>
                                    <p:cond delay="0"/>
                                  </p:stCondLst>
                                  <p:childTnLst>
                                    <p:set>
                                      <p:cBhvr>
                                        <p:cTn id="1319" dur="1" fill="hold">
                                          <p:stCondLst>
                                            <p:cond delay="0"/>
                                          </p:stCondLst>
                                        </p:cTn>
                                        <p:tgtEl>
                                          <p:spTgt spid="182"/>
                                        </p:tgtEl>
                                        <p:attrNameLst>
                                          <p:attrName>style.visibility</p:attrName>
                                        </p:attrNameLst>
                                      </p:cBhvr>
                                      <p:to>
                                        <p:strVal val="hidden"/>
                                      </p:to>
                                    </p:set>
                                  </p:childTnLst>
                                </p:cTn>
                              </p:par>
                              <p:par>
                                <p:cTn id="1320" presetID="1" presetClass="exit" presetSubtype="0" fill="hold" grpId="5" nodeType="withEffect">
                                  <p:stCondLst>
                                    <p:cond delay="0"/>
                                  </p:stCondLst>
                                  <p:childTnLst>
                                    <p:set>
                                      <p:cBhvr>
                                        <p:cTn id="1321" dur="1" fill="hold">
                                          <p:stCondLst>
                                            <p:cond delay="0"/>
                                          </p:stCondLst>
                                        </p:cTn>
                                        <p:tgtEl>
                                          <p:spTgt spid="139"/>
                                        </p:tgtEl>
                                        <p:attrNameLst>
                                          <p:attrName>style.visibility</p:attrName>
                                        </p:attrNameLst>
                                      </p:cBhvr>
                                      <p:to>
                                        <p:strVal val="hidden"/>
                                      </p:to>
                                    </p:set>
                                  </p:childTnLst>
                                </p:cTn>
                              </p:par>
                              <p:par>
                                <p:cTn id="1322" presetID="10" presetClass="entr" presetSubtype="0" fill="hold" grpId="8" nodeType="withEffect">
                                  <p:stCondLst>
                                    <p:cond delay="0"/>
                                  </p:stCondLst>
                                  <p:childTnLst>
                                    <p:set>
                                      <p:cBhvr>
                                        <p:cTn id="1323" dur="1" fill="hold">
                                          <p:stCondLst>
                                            <p:cond delay="0"/>
                                          </p:stCondLst>
                                        </p:cTn>
                                        <p:tgtEl>
                                          <p:spTgt spid="147"/>
                                        </p:tgtEl>
                                        <p:attrNameLst>
                                          <p:attrName>style.visibility</p:attrName>
                                        </p:attrNameLst>
                                      </p:cBhvr>
                                      <p:to>
                                        <p:strVal val="visible"/>
                                      </p:to>
                                    </p:set>
                                    <p:animEffect transition="in" filter="fade">
                                      <p:cBhvr>
                                        <p:cTn id="1324" dur="500"/>
                                        <p:tgtEl>
                                          <p:spTgt spid="147"/>
                                        </p:tgtEl>
                                      </p:cBhvr>
                                    </p:animEffect>
                                  </p:childTnLst>
                                </p:cTn>
                              </p:par>
                            </p:childTnLst>
                          </p:cTn>
                        </p:par>
                      </p:childTnLst>
                    </p:cTn>
                  </p:par>
                </p:childTnLst>
              </p:cTn>
              <p:nextCondLst>
                <p:cond evt="onClick" delay="0">
                  <p:tgtEl>
                    <p:spTgt spid="182"/>
                  </p:tgtEl>
                </p:cond>
              </p:nextCondLst>
            </p:seq>
            <p:seq concurrent="1" nextAc="seek">
              <p:cTn id="1325" restart="whenNotActive" fill="hold" evtFilter="cancelBubble" nodeType="interactiveSeq">
                <p:stCondLst>
                  <p:cond evt="onClick" delay="0">
                    <p:tgtEl>
                      <p:spTgt spid="183"/>
                    </p:tgtEl>
                  </p:cond>
                </p:stCondLst>
                <p:endSync evt="end" delay="0">
                  <p:rtn val="all"/>
                </p:endSync>
                <p:childTnLst>
                  <p:par>
                    <p:cTn id="1326" fill="hold">
                      <p:stCondLst>
                        <p:cond delay="0"/>
                      </p:stCondLst>
                      <p:childTnLst>
                        <p:par>
                          <p:cTn id="1327" fill="hold">
                            <p:stCondLst>
                              <p:cond delay="0"/>
                            </p:stCondLst>
                            <p:childTnLst>
                              <p:par>
                                <p:cTn id="1328" presetID="1" presetClass="exit" presetSubtype="0" fill="hold" grpId="0" nodeType="clickEffect">
                                  <p:stCondLst>
                                    <p:cond delay="0"/>
                                  </p:stCondLst>
                                  <p:childTnLst>
                                    <p:set>
                                      <p:cBhvr>
                                        <p:cTn id="1329" dur="1" fill="hold">
                                          <p:stCondLst>
                                            <p:cond delay="0"/>
                                          </p:stCondLst>
                                        </p:cTn>
                                        <p:tgtEl>
                                          <p:spTgt spid="183"/>
                                        </p:tgtEl>
                                        <p:attrNameLst>
                                          <p:attrName>style.visibility</p:attrName>
                                        </p:attrNameLst>
                                      </p:cBhvr>
                                      <p:to>
                                        <p:strVal val="hidden"/>
                                      </p:to>
                                    </p:set>
                                  </p:childTnLst>
                                </p:cTn>
                              </p:par>
                              <p:par>
                                <p:cTn id="1330" presetID="1" presetClass="exit" presetSubtype="0" fill="hold" grpId="3" nodeType="withEffect">
                                  <p:stCondLst>
                                    <p:cond delay="0"/>
                                  </p:stCondLst>
                                  <p:childTnLst>
                                    <p:set>
                                      <p:cBhvr>
                                        <p:cTn id="1331" dur="1" fill="hold">
                                          <p:stCondLst>
                                            <p:cond delay="0"/>
                                          </p:stCondLst>
                                        </p:cTn>
                                        <p:tgtEl>
                                          <p:spTgt spid="139"/>
                                        </p:tgtEl>
                                        <p:attrNameLst>
                                          <p:attrName>style.visibility</p:attrName>
                                        </p:attrNameLst>
                                      </p:cBhvr>
                                      <p:to>
                                        <p:strVal val="hidden"/>
                                      </p:to>
                                    </p:set>
                                  </p:childTnLst>
                                </p:cTn>
                              </p:par>
                              <p:par>
                                <p:cTn id="1332" presetID="10" presetClass="entr" presetSubtype="0" fill="hold" grpId="9" nodeType="withEffect">
                                  <p:stCondLst>
                                    <p:cond delay="0"/>
                                  </p:stCondLst>
                                  <p:childTnLst>
                                    <p:set>
                                      <p:cBhvr>
                                        <p:cTn id="1333" dur="1" fill="hold">
                                          <p:stCondLst>
                                            <p:cond delay="0"/>
                                          </p:stCondLst>
                                        </p:cTn>
                                        <p:tgtEl>
                                          <p:spTgt spid="147"/>
                                        </p:tgtEl>
                                        <p:attrNameLst>
                                          <p:attrName>style.visibility</p:attrName>
                                        </p:attrNameLst>
                                      </p:cBhvr>
                                      <p:to>
                                        <p:strVal val="visible"/>
                                      </p:to>
                                    </p:set>
                                    <p:animEffect transition="in" filter="fade">
                                      <p:cBhvr>
                                        <p:cTn id="1334" dur="500"/>
                                        <p:tgtEl>
                                          <p:spTgt spid="147"/>
                                        </p:tgtEl>
                                      </p:cBhvr>
                                    </p:animEffect>
                                  </p:childTnLst>
                                </p:cTn>
                              </p:par>
                            </p:childTnLst>
                          </p:cTn>
                        </p:par>
                      </p:childTnLst>
                    </p:cTn>
                  </p:par>
                </p:childTnLst>
              </p:cTn>
              <p:nextCondLst>
                <p:cond evt="onClick" delay="0">
                  <p:tgtEl>
                    <p:spTgt spid="183"/>
                  </p:tgtEl>
                </p:cond>
              </p:nextCondLst>
            </p:seq>
            <p:seq concurrent="1" nextAc="seek">
              <p:cTn id="1335" restart="whenNotActive" fill="hold" evtFilter="cancelBubble" nodeType="interactiveSeq">
                <p:stCondLst>
                  <p:cond evt="onClick" delay="0">
                    <p:tgtEl>
                      <p:spTgt spid="184"/>
                    </p:tgtEl>
                  </p:cond>
                </p:stCondLst>
                <p:endSync evt="end" delay="0">
                  <p:rtn val="all"/>
                </p:endSync>
                <p:childTnLst>
                  <p:par>
                    <p:cTn id="1336" fill="hold">
                      <p:stCondLst>
                        <p:cond delay="0"/>
                      </p:stCondLst>
                      <p:childTnLst>
                        <p:par>
                          <p:cTn id="1337" fill="hold">
                            <p:stCondLst>
                              <p:cond delay="0"/>
                            </p:stCondLst>
                            <p:childTnLst>
                              <p:par>
                                <p:cTn id="1338" presetID="1" presetClass="exit" presetSubtype="0" fill="hold" grpId="1" nodeType="clickEffect">
                                  <p:stCondLst>
                                    <p:cond delay="0"/>
                                  </p:stCondLst>
                                  <p:childTnLst>
                                    <p:set>
                                      <p:cBhvr>
                                        <p:cTn id="1339" dur="1" fill="hold">
                                          <p:stCondLst>
                                            <p:cond delay="0"/>
                                          </p:stCondLst>
                                        </p:cTn>
                                        <p:tgtEl>
                                          <p:spTgt spid="184"/>
                                        </p:tgtEl>
                                        <p:attrNameLst>
                                          <p:attrName>style.visibility</p:attrName>
                                        </p:attrNameLst>
                                      </p:cBhvr>
                                      <p:to>
                                        <p:strVal val="hidden"/>
                                      </p:to>
                                    </p:set>
                                  </p:childTnLst>
                                </p:cTn>
                              </p:par>
                              <p:par>
                                <p:cTn id="1340" presetID="10" presetClass="entr" presetSubtype="0" fill="hold" grpId="10" nodeType="withEffect">
                                  <p:stCondLst>
                                    <p:cond delay="0"/>
                                  </p:stCondLst>
                                  <p:childTnLst>
                                    <p:set>
                                      <p:cBhvr>
                                        <p:cTn id="1341" dur="1" fill="hold">
                                          <p:stCondLst>
                                            <p:cond delay="0"/>
                                          </p:stCondLst>
                                        </p:cTn>
                                        <p:tgtEl>
                                          <p:spTgt spid="147"/>
                                        </p:tgtEl>
                                        <p:attrNameLst>
                                          <p:attrName>style.visibility</p:attrName>
                                        </p:attrNameLst>
                                      </p:cBhvr>
                                      <p:to>
                                        <p:strVal val="visible"/>
                                      </p:to>
                                    </p:set>
                                    <p:animEffect transition="in" filter="fade">
                                      <p:cBhvr>
                                        <p:cTn id="1342" dur="500"/>
                                        <p:tgtEl>
                                          <p:spTgt spid="147"/>
                                        </p:tgtEl>
                                      </p:cBhvr>
                                    </p:animEffect>
                                  </p:childTnLst>
                                </p:cTn>
                              </p:par>
                            </p:childTnLst>
                          </p:cTn>
                        </p:par>
                      </p:childTnLst>
                    </p:cTn>
                  </p:par>
                </p:childTnLst>
              </p:cTn>
              <p:nextCondLst>
                <p:cond evt="onClick" delay="0">
                  <p:tgtEl>
                    <p:spTgt spid="184"/>
                  </p:tgtEl>
                </p:cond>
              </p:nextCondLst>
            </p:seq>
            <p:seq concurrent="1" nextAc="seek">
              <p:cTn id="1343" restart="whenNotActive" fill="hold" evtFilter="cancelBubble" nodeType="interactiveSeq">
                <p:stCondLst>
                  <p:cond evt="onClick" delay="0">
                    <p:tgtEl>
                      <p:spTgt spid="185"/>
                    </p:tgtEl>
                  </p:cond>
                </p:stCondLst>
                <p:endSync evt="end" delay="0">
                  <p:rtn val="all"/>
                </p:endSync>
                <p:childTnLst>
                  <p:par>
                    <p:cTn id="1344" fill="hold">
                      <p:stCondLst>
                        <p:cond delay="0"/>
                      </p:stCondLst>
                      <p:childTnLst>
                        <p:par>
                          <p:cTn id="1345" fill="hold">
                            <p:stCondLst>
                              <p:cond delay="0"/>
                            </p:stCondLst>
                            <p:childTnLst>
                              <p:par>
                                <p:cTn id="1346" presetID="1" presetClass="exit" presetSubtype="0" fill="hold" grpId="1" nodeType="clickEffect">
                                  <p:stCondLst>
                                    <p:cond delay="0"/>
                                  </p:stCondLst>
                                  <p:childTnLst>
                                    <p:set>
                                      <p:cBhvr>
                                        <p:cTn id="1347" dur="1" fill="hold">
                                          <p:stCondLst>
                                            <p:cond delay="0"/>
                                          </p:stCondLst>
                                        </p:cTn>
                                        <p:tgtEl>
                                          <p:spTgt spid="185"/>
                                        </p:tgtEl>
                                        <p:attrNameLst>
                                          <p:attrName>style.visibility</p:attrName>
                                        </p:attrNameLst>
                                      </p:cBhvr>
                                      <p:to>
                                        <p:strVal val="hidden"/>
                                      </p:to>
                                    </p:set>
                                  </p:childTnLst>
                                </p:cTn>
                              </p:par>
                              <p:par>
                                <p:cTn id="1348" presetID="10" presetClass="entr" presetSubtype="0" fill="hold" grpId="11" nodeType="withEffect">
                                  <p:stCondLst>
                                    <p:cond delay="0"/>
                                  </p:stCondLst>
                                  <p:childTnLst>
                                    <p:set>
                                      <p:cBhvr>
                                        <p:cTn id="1349" dur="1" fill="hold">
                                          <p:stCondLst>
                                            <p:cond delay="0"/>
                                          </p:stCondLst>
                                        </p:cTn>
                                        <p:tgtEl>
                                          <p:spTgt spid="147"/>
                                        </p:tgtEl>
                                        <p:attrNameLst>
                                          <p:attrName>style.visibility</p:attrName>
                                        </p:attrNameLst>
                                      </p:cBhvr>
                                      <p:to>
                                        <p:strVal val="visible"/>
                                      </p:to>
                                    </p:set>
                                    <p:animEffect transition="in" filter="fade">
                                      <p:cBhvr>
                                        <p:cTn id="1350" dur="500"/>
                                        <p:tgtEl>
                                          <p:spTgt spid="147"/>
                                        </p:tgtEl>
                                      </p:cBhvr>
                                    </p:animEffect>
                                  </p:childTnLst>
                                </p:cTn>
                              </p:par>
                            </p:childTnLst>
                          </p:cTn>
                        </p:par>
                      </p:childTnLst>
                    </p:cTn>
                  </p:par>
                </p:childTnLst>
              </p:cTn>
              <p:nextCondLst>
                <p:cond evt="onClick" delay="0">
                  <p:tgtEl>
                    <p:spTgt spid="185"/>
                  </p:tgtEl>
                </p:cond>
              </p:nextCondLst>
            </p:seq>
            <p:seq concurrent="1" nextAc="seek">
              <p:cTn id="1351" restart="whenNotActive" fill="hold" evtFilter="cancelBubble" nodeType="interactiveSeq">
                <p:stCondLst>
                  <p:cond evt="onClick" delay="0">
                    <p:tgtEl>
                      <p:spTgt spid="187"/>
                    </p:tgtEl>
                  </p:cond>
                </p:stCondLst>
                <p:endSync evt="end" delay="0">
                  <p:rtn val="all"/>
                </p:endSync>
                <p:childTnLst>
                  <p:par>
                    <p:cTn id="1352" fill="hold">
                      <p:stCondLst>
                        <p:cond delay="0"/>
                      </p:stCondLst>
                      <p:childTnLst>
                        <p:par>
                          <p:cTn id="1353" fill="hold">
                            <p:stCondLst>
                              <p:cond delay="0"/>
                            </p:stCondLst>
                            <p:childTnLst>
                              <p:par>
                                <p:cTn id="1354" presetID="1" presetClass="entr" presetSubtype="0" fill="hold" grpId="0" nodeType="clickEffect">
                                  <p:stCondLst>
                                    <p:cond delay="0"/>
                                  </p:stCondLst>
                                  <p:childTnLst>
                                    <p:set>
                                      <p:cBhvr>
                                        <p:cTn id="1355" dur="1" fill="hold">
                                          <p:stCondLst>
                                            <p:cond delay="0"/>
                                          </p:stCondLst>
                                        </p:cTn>
                                        <p:tgtEl>
                                          <p:spTgt spid="193"/>
                                        </p:tgtEl>
                                        <p:attrNameLst>
                                          <p:attrName>style.visibility</p:attrName>
                                        </p:attrNameLst>
                                      </p:cBhvr>
                                      <p:to>
                                        <p:strVal val="visible"/>
                                      </p:to>
                                    </p:set>
                                  </p:childTnLst>
                                </p:cTn>
                              </p:par>
                              <p:par>
                                <p:cTn id="1356" presetID="1" presetClass="entr" presetSubtype="0" fill="hold" grpId="0" nodeType="withEffect">
                                  <p:stCondLst>
                                    <p:cond delay="0"/>
                                  </p:stCondLst>
                                  <p:childTnLst>
                                    <p:set>
                                      <p:cBhvr>
                                        <p:cTn id="1357" dur="1" fill="hold">
                                          <p:stCondLst>
                                            <p:cond delay="0"/>
                                          </p:stCondLst>
                                        </p:cTn>
                                        <p:tgtEl>
                                          <p:spTgt spid="202"/>
                                        </p:tgtEl>
                                        <p:attrNameLst>
                                          <p:attrName>style.visibility</p:attrName>
                                        </p:attrNameLst>
                                      </p:cBhvr>
                                      <p:to>
                                        <p:strVal val="visible"/>
                                      </p:to>
                                    </p:set>
                                  </p:childTnLst>
                                </p:cTn>
                              </p:par>
                              <p:par>
                                <p:cTn id="1358" presetID="10" presetClass="exit" presetSubtype="0" fill="hold" grpId="5" nodeType="withEffect">
                                  <p:stCondLst>
                                    <p:cond delay="0"/>
                                  </p:stCondLst>
                                  <p:childTnLst>
                                    <p:animEffect transition="out" filter="fade">
                                      <p:cBhvr>
                                        <p:cTn id="1359" dur="500"/>
                                        <p:tgtEl>
                                          <p:spTgt spid="209"/>
                                        </p:tgtEl>
                                      </p:cBhvr>
                                    </p:animEffect>
                                    <p:set>
                                      <p:cBhvr>
                                        <p:cTn id="136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7"/>
                  </p:tgtEl>
                </p:cond>
              </p:nextCondLst>
            </p:seq>
            <p:seq concurrent="1" nextAc="seek">
              <p:cTn id="1361" restart="whenNotActive" fill="hold" evtFilter="cancelBubble" nodeType="interactiveSeq">
                <p:stCondLst>
                  <p:cond evt="onClick" delay="0">
                    <p:tgtEl>
                      <p:spTgt spid="188"/>
                    </p:tgtEl>
                  </p:cond>
                </p:stCondLst>
                <p:endSync evt="end" delay="0">
                  <p:rtn val="all"/>
                </p:endSync>
                <p:childTnLst>
                  <p:par>
                    <p:cTn id="1362" fill="hold">
                      <p:stCondLst>
                        <p:cond delay="0"/>
                      </p:stCondLst>
                      <p:childTnLst>
                        <p:par>
                          <p:cTn id="1363" fill="hold">
                            <p:stCondLst>
                              <p:cond delay="0"/>
                            </p:stCondLst>
                            <p:childTnLst>
                              <p:par>
                                <p:cTn id="1364" presetID="1" presetClass="entr" presetSubtype="0" fill="hold" grpId="0" nodeType="clickEffect">
                                  <p:stCondLst>
                                    <p:cond delay="0"/>
                                  </p:stCondLst>
                                  <p:childTnLst>
                                    <p:set>
                                      <p:cBhvr>
                                        <p:cTn id="1365" dur="1" fill="hold">
                                          <p:stCondLst>
                                            <p:cond delay="0"/>
                                          </p:stCondLst>
                                        </p:cTn>
                                        <p:tgtEl>
                                          <p:spTgt spid="194"/>
                                        </p:tgtEl>
                                        <p:attrNameLst>
                                          <p:attrName>style.visibility</p:attrName>
                                        </p:attrNameLst>
                                      </p:cBhvr>
                                      <p:to>
                                        <p:strVal val="visible"/>
                                      </p:to>
                                    </p:set>
                                  </p:childTnLst>
                                </p:cTn>
                              </p:par>
                              <p:par>
                                <p:cTn id="1366" presetID="1" presetClass="entr" presetSubtype="0" fill="hold" grpId="2" nodeType="withEffect">
                                  <p:stCondLst>
                                    <p:cond delay="0"/>
                                  </p:stCondLst>
                                  <p:childTnLst>
                                    <p:set>
                                      <p:cBhvr>
                                        <p:cTn id="1367" dur="1" fill="hold">
                                          <p:stCondLst>
                                            <p:cond delay="0"/>
                                          </p:stCondLst>
                                        </p:cTn>
                                        <p:tgtEl>
                                          <p:spTgt spid="202"/>
                                        </p:tgtEl>
                                        <p:attrNameLst>
                                          <p:attrName>style.visibility</p:attrName>
                                        </p:attrNameLst>
                                      </p:cBhvr>
                                      <p:to>
                                        <p:strVal val="visible"/>
                                      </p:to>
                                    </p:set>
                                  </p:childTnLst>
                                </p:cTn>
                              </p:par>
                              <p:par>
                                <p:cTn id="1368" presetID="10" presetClass="exit" presetSubtype="0" fill="hold" grpId="4" nodeType="withEffect">
                                  <p:stCondLst>
                                    <p:cond delay="0"/>
                                  </p:stCondLst>
                                  <p:childTnLst>
                                    <p:animEffect transition="out" filter="fade">
                                      <p:cBhvr>
                                        <p:cTn id="1369" dur="500"/>
                                        <p:tgtEl>
                                          <p:spTgt spid="209"/>
                                        </p:tgtEl>
                                      </p:cBhvr>
                                    </p:animEffect>
                                    <p:set>
                                      <p:cBhvr>
                                        <p:cTn id="137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8"/>
                  </p:tgtEl>
                </p:cond>
              </p:nextCondLst>
            </p:seq>
            <p:seq concurrent="1" nextAc="seek">
              <p:cTn id="1371" restart="whenNotActive" fill="hold" evtFilter="cancelBubble" nodeType="interactiveSeq">
                <p:stCondLst>
                  <p:cond evt="onClick" delay="0">
                    <p:tgtEl>
                      <p:spTgt spid="189"/>
                    </p:tgtEl>
                  </p:cond>
                </p:stCondLst>
                <p:endSync evt="end" delay="0">
                  <p:rtn val="all"/>
                </p:endSync>
                <p:childTnLst>
                  <p:par>
                    <p:cTn id="1372" fill="hold">
                      <p:stCondLst>
                        <p:cond delay="0"/>
                      </p:stCondLst>
                      <p:childTnLst>
                        <p:par>
                          <p:cTn id="1373" fill="hold">
                            <p:stCondLst>
                              <p:cond delay="0"/>
                            </p:stCondLst>
                            <p:childTnLst>
                              <p:par>
                                <p:cTn id="1374" presetID="1" presetClass="entr" presetSubtype="0" fill="hold" grpId="1" nodeType="clickEffect">
                                  <p:stCondLst>
                                    <p:cond delay="0"/>
                                  </p:stCondLst>
                                  <p:childTnLst>
                                    <p:set>
                                      <p:cBhvr>
                                        <p:cTn id="1375" dur="1" fill="hold">
                                          <p:stCondLst>
                                            <p:cond delay="0"/>
                                          </p:stCondLst>
                                        </p:cTn>
                                        <p:tgtEl>
                                          <p:spTgt spid="195"/>
                                        </p:tgtEl>
                                        <p:attrNameLst>
                                          <p:attrName>style.visibility</p:attrName>
                                        </p:attrNameLst>
                                      </p:cBhvr>
                                      <p:to>
                                        <p:strVal val="visible"/>
                                      </p:to>
                                    </p:set>
                                  </p:childTnLst>
                                </p:cTn>
                              </p:par>
                              <p:par>
                                <p:cTn id="1376" presetID="1" presetClass="entr" presetSubtype="0" fill="hold" grpId="1" nodeType="withEffect">
                                  <p:stCondLst>
                                    <p:cond delay="0"/>
                                  </p:stCondLst>
                                  <p:childTnLst>
                                    <p:set>
                                      <p:cBhvr>
                                        <p:cTn id="1377" dur="1" fill="hold">
                                          <p:stCondLst>
                                            <p:cond delay="0"/>
                                          </p:stCondLst>
                                        </p:cTn>
                                        <p:tgtEl>
                                          <p:spTgt spid="202"/>
                                        </p:tgtEl>
                                        <p:attrNameLst>
                                          <p:attrName>style.visibility</p:attrName>
                                        </p:attrNameLst>
                                      </p:cBhvr>
                                      <p:to>
                                        <p:strVal val="visible"/>
                                      </p:to>
                                    </p:set>
                                  </p:childTnLst>
                                </p:cTn>
                              </p:par>
                              <p:par>
                                <p:cTn id="1378" presetID="10" presetClass="exit" presetSubtype="0" fill="hold" grpId="3" nodeType="withEffect">
                                  <p:stCondLst>
                                    <p:cond delay="0"/>
                                  </p:stCondLst>
                                  <p:childTnLst>
                                    <p:animEffect transition="out" filter="fade">
                                      <p:cBhvr>
                                        <p:cTn id="1379" dur="500"/>
                                        <p:tgtEl>
                                          <p:spTgt spid="209"/>
                                        </p:tgtEl>
                                      </p:cBhvr>
                                    </p:animEffect>
                                    <p:set>
                                      <p:cBhvr>
                                        <p:cTn id="138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9"/>
                  </p:tgtEl>
                </p:cond>
              </p:nextCondLst>
            </p:seq>
            <p:seq concurrent="1" nextAc="seek">
              <p:cTn id="1381" restart="whenNotActive" fill="hold" evtFilter="cancelBubble" nodeType="interactiveSeq">
                <p:stCondLst>
                  <p:cond evt="onClick" delay="0">
                    <p:tgtEl>
                      <p:spTgt spid="191"/>
                    </p:tgtEl>
                  </p:cond>
                </p:stCondLst>
                <p:endSync evt="end" delay="0">
                  <p:rtn val="all"/>
                </p:endSync>
                <p:childTnLst>
                  <p:par>
                    <p:cTn id="1382" fill="hold">
                      <p:stCondLst>
                        <p:cond delay="0"/>
                      </p:stCondLst>
                      <p:childTnLst>
                        <p:par>
                          <p:cTn id="1383" fill="hold">
                            <p:stCondLst>
                              <p:cond delay="0"/>
                            </p:stCondLst>
                            <p:childTnLst>
                              <p:par>
                                <p:cTn id="1384" presetID="1" presetClass="entr" presetSubtype="0" fill="hold" grpId="0" nodeType="clickEffect">
                                  <p:stCondLst>
                                    <p:cond delay="0"/>
                                  </p:stCondLst>
                                  <p:childTnLst>
                                    <p:set>
                                      <p:cBhvr>
                                        <p:cTn id="1385" dur="1" fill="hold">
                                          <p:stCondLst>
                                            <p:cond delay="0"/>
                                          </p:stCondLst>
                                        </p:cTn>
                                        <p:tgtEl>
                                          <p:spTgt spid="197"/>
                                        </p:tgtEl>
                                        <p:attrNameLst>
                                          <p:attrName>style.visibility</p:attrName>
                                        </p:attrNameLst>
                                      </p:cBhvr>
                                      <p:to>
                                        <p:strVal val="visible"/>
                                      </p:to>
                                    </p:set>
                                  </p:childTnLst>
                                </p:cTn>
                              </p:par>
                              <p:par>
                                <p:cTn id="1386" presetID="10" presetClass="exit" presetSubtype="0" fill="hold" grpId="2" nodeType="withEffect">
                                  <p:stCondLst>
                                    <p:cond delay="0"/>
                                  </p:stCondLst>
                                  <p:childTnLst>
                                    <p:animEffect transition="out" filter="fade">
                                      <p:cBhvr>
                                        <p:cTn id="1387" dur="500"/>
                                        <p:tgtEl>
                                          <p:spTgt spid="209"/>
                                        </p:tgtEl>
                                      </p:cBhvr>
                                    </p:animEffect>
                                    <p:set>
                                      <p:cBhvr>
                                        <p:cTn id="1388"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1"/>
                  </p:tgtEl>
                </p:cond>
              </p:nextCondLst>
            </p:seq>
            <p:seq concurrent="1" nextAc="seek">
              <p:cTn id="1389" restart="whenNotActive" fill="hold" evtFilter="cancelBubble" nodeType="interactiveSeq">
                <p:stCondLst>
                  <p:cond evt="onClick" delay="0">
                    <p:tgtEl>
                      <p:spTgt spid="192"/>
                    </p:tgtEl>
                  </p:cond>
                </p:stCondLst>
                <p:endSync evt="end" delay="0">
                  <p:rtn val="all"/>
                </p:endSync>
                <p:childTnLst>
                  <p:par>
                    <p:cTn id="1390" fill="hold">
                      <p:stCondLst>
                        <p:cond delay="0"/>
                      </p:stCondLst>
                      <p:childTnLst>
                        <p:par>
                          <p:cTn id="1391" fill="hold">
                            <p:stCondLst>
                              <p:cond delay="0"/>
                            </p:stCondLst>
                            <p:childTnLst>
                              <p:par>
                                <p:cTn id="1392" presetID="1" presetClass="entr" presetSubtype="0" fill="hold" grpId="0" nodeType="clickEffect">
                                  <p:stCondLst>
                                    <p:cond delay="0"/>
                                  </p:stCondLst>
                                  <p:childTnLst>
                                    <p:set>
                                      <p:cBhvr>
                                        <p:cTn id="1393" dur="1" fill="hold">
                                          <p:stCondLst>
                                            <p:cond delay="0"/>
                                          </p:stCondLst>
                                        </p:cTn>
                                        <p:tgtEl>
                                          <p:spTgt spid="198"/>
                                        </p:tgtEl>
                                        <p:attrNameLst>
                                          <p:attrName>style.visibility</p:attrName>
                                        </p:attrNameLst>
                                      </p:cBhvr>
                                      <p:to>
                                        <p:strVal val="visible"/>
                                      </p:to>
                                    </p:set>
                                  </p:childTnLst>
                                </p:cTn>
                              </p:par>
                              <p:par>
                                <p:cTn id="1394" presetID="1" presetClass="entr" presetSubtype="0" fill="hold" grpId="0" nodeType="withEffect">
                                  <p:stCondLst>
                                    <p:cond delay="0"/>
                                  </p:stCondLst>
                                  <p:childTnLst>
                                    <p:set>
                                      <p:cBhvr>
                                        <p:cTn id="1395" dur="1" fill="hold">
                                          <p:stCondLst>
                                            <p:cond delay="0"/>
                                          </p:stCondLst>
                                        </p:cTn>
                                        <p:tgtEl>
                                          <p:spTgt spid="204"/>
                                        </p:tgtEl>
                                        <p:attrNameLst>
                                          <p:attrName>style.visibility</p:attrName>
                                        </p:attrNameLst>
                                      </p:cBhvr>
                                      <p:to>
                                        <p:strVal val="visible"/>
                                      </p:to>
                                    </p:set>
                                  </p:childTnLst>
                                </p:cTn>
                              </p:par>
                              <p:par>
                                <p:cTn id="1396" presetID="10" presetClass="exit" presetSubtype="0" fill="hold" grpId="1" nodeType="withEffect">
                                  <p:stCondLst>
                                    <p:cond delay="0"/>
                                  </p:stCondLst>
                                  <p:childTnLst>
                                    <p:animEffect transition="out" filter="fade">
                                      <p:cBhvr>
                                        <p:cTn id="1397" dur="500"/>
                                        <p:tgtEl>
                                          <p:spTgt spid="209"/>
                                        </p:tgtEl>
                                      </p:cBhvr>
                                    </p:animEffect>
                                    <p:set>
                                      <p:cBhvr>
                                        <p:cTn id="1398"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2"/>
                  </p:tgtEl>
                </p:cond>
              </p:nextCondLst>
            </p:seq>
            <p:seq concurrent="1" nextAc="seek">
              <p:cTn id="1399" restart="whenNotActive" fill="hold" evtFilter="cancelBubble" nodeType="interactiveSeq">
                <p:stCondLst>
                  <p:cond evt="onClick" delay="0">
                    <p:tgtEl>
                      <p:spTgt spid="190"/>
                    </p:tgtEl>
                  </p:cond>
                </p:stCondLst>
                <p:endSync evt="end" delay="0">
                  <p:rtn val="all"/>
                </p:endSync>
                <p:childTnLst>
                  <p:par>
                    <p:cTn id="1400" fill="hold">
                      <p:stCondLst>
                        <p:cond delay="0"/>
                      </p:stCondLst>
                      <p:childTnLst>
                        <p:par>
                          <p:cTn id="1401" fill="hold">
                            <p:stCondLst>
                              <p:cond delay="0"/>
                            </p:stCondLst>
                            <p:childTnLst>
                              <p:par>
                                <p:cTn id="1402" presetID="1" presetClass="entr" presetSubtype="0" fill="hold" grpId="0" nodeType="clickEffect">
                                  <p:stCondLst>
                                    <p:cond delay="0"/>
                                  </p:stCondLst>
                                  <p:childTnLst>
                                    <p:set>
                                      <p:cBhvr>
                                        <p:cTn id="1403" dur="1" fill="hold">
                                          <p:stCondLst>
                                            <p:cond delay="0"/>
                                          </p:stCondLst>
                                        </p:cTn>
                                        <p:tgtEl>
                                          <p:spTgt spid="196"/>
                                        </p:tgtEl>
                                        <p:attrNameLst>
                                          <p:attrName>style.visibility</p:attrName>
                                        </p:attrNameLst>
                                      </p:cBhvr>
                                      <p:to>
                                        <p:strVal val="visible"/>
                                      </p:to>
                                    </p:set>
                                  </p:childTnLst>
                                </p:cTn>
                              </p:par>
                              <p:par>
                                <p:cTn id="1404" presetID="10" presetClass="exit" presetSubtype="0" fill="hold" grpId="0" nodeType="withEffect">
                                  <p:stCondLst>
                                    <p:cond delay="0"/>
                                  </p:stCondLst>
                                  <p:childTnLst>
                                    <p:animEffect transition="out" filter="fade">
                                      <p:cBhvr>
                                        <p:cTn id="1405" dur="500"/>
                                        <p:tgtEl>
                                          <p:spTgt spid="209"/>
                                        </p:tgtEl>
                                      </p:cBhvr>
                                    </p:animEffect>
                                    <p:set>
                                      <p:cBhvr>
                                        <p:cTn id="1406"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0"/>
                  </p:tgtEl>
                </p:cond>
              </p:nextCondLst>
            </p:seq>
            <p:seq concurrent="1" nextAc="seek">
              <p:cTn id="1407" restart="whenNotActive" fill="hold" evtFilter="cancelBubble" nodeType="interactiveSeq">
                <p:stCondLst>
                  <p:cond evt="onClick" delay="0">
                    <p:tgtEl>
                      <p:spTgt spid="198"/>
                    </p:tgtEl>
                  </p:cond>
                </p:stCondLst>
                <p:endSync evt="end" delay="0">
                  <p:rtn val="all"/>
                </p:endSync>
                <p:childTnLst>
                  <p:par>
                    <p:cTn id="1408" fill="hold">
                      <p:stCondLst>
                        <p:cond delay="0"/>
                      </p:stCondLst>
                      <p:childTnLst>
                        <p:par>
                          <p:cTn id="1409" fill="hold">
                            <p:stCondLst>
                              <p:cond delay="0"/>
                            </p:stCondLst>
                            <p:childTnLst>
                              <p:par>
                                <p:cTn id="1410" presetID="1" presetClass="exit" presetSubtype="0" fill="hold" grpId="1" nodeType="clickEffect">
                                  <p:stCondLst>
                                    <p:cond delay="0"/>
                                  </p:stCondLst>
                                  <p:childTnLst>
                                    <p:set>
                                      <p:cBhvr>
                                        <p:cTn id="1411" dur="1" fill="hold">
                                          <p:stCondLst>
                                            <p:cond delay="0"/>
                                          </p:stCondLst>
                                        </p:cTn>
                                        <p:tgtEl>
                                          <p:spTgt spid="198"/>
                                        </p:tgtEl>
                                        <p:attrNameLst>
                                          <p:attrName>style.visibility</p:attrName>
                                        </p:attrNameLst>
                                      </p:cBhvr>
                                      <p:to>
                                        <p:strVal val="hidden"/>
                                      </p:to>
                                    </p:set>
                                  </p:childTnLst>
                                </p:cTn>
                              </p:par>
                              <p:par>
                                <p:cTn id="1412" presetID="1" presetClass="exit" presetSubtype="0" fill="hold" grpId="1" nodeType="withEffect">
                                  <p:stCondLst>
                                    <p:cond delay="0"/>
                                  </p:stCondLst>
                                  <p:childTnLst>
                                    <p:set>
                                      <p:cBhvr>
                                        <p:cTn id="1413" dur="1" fill="hold">
                                          <p:stCondLst>
                                            <p:cond delay="0"/>
                                          </p:stCondLst>
                                        </p:cTn>
                                        <p:tgtEl>
                                          <p:spTgt spid="204"/>
                                        </p:tgtEl>
                                        <p:attrNameLst>
                                          <p:attrName>style.visibility</p:attrName>
                                        </p:attrNameLst>
                                      </p:cBhvr>
                                      <p:to>
                                        <p:strVal val="hidden"/>
                                      </p:to>
                                    </p:set>
                                  </p:childTnLst>
                                </p:cTn>
                              </p:par>
                              <p:par>
                                <p:cTn id="1414" presetID="10" presetClass="entr" presetSubtype="0" fill="hold" grpId="6" nodeType="withEffect">
                                  <p:stCondLst>
                                    <p:cond delay="0"/>
                                  </p:stCondLst>
                                  <p:childTnLst>
                                    <p:set>
                                      <p:cBhvr>
                                        <p:cTn id="1415" dur="1" fill="hold">
                                          <p:stCondLst>
                                            <p:cond delay="0"/>
                                          </p:stCondLst>
                                        </p:cTn>
                                        <p:tgtEl>
                                          <p:spTgt spid="209"/>
                                        </p:tgtEl>
                                        <p:attrNameLst>
                                          <p:attrName>style.visibility</p:attrName>
                                        </p:attrNameLst>
                                      </p:cBhvr>
                                      <p:to>
                                        <p:strVal val="visible"/>
                                      </p:to>
                                    </p:set>
                                    <p:animEffect transition="in" filter="fade">
                                      <p:cBhvr>
                                        <p:cTn id="1416" dur="500"/>
                                        <p:tgtEl>
                                          <p:spTgt spid="209"/>
                                        </p:tgtEl>
                                      </p:cBhvr>
                                    </p:animEffect>
                                  </p:childTnLst>
                                </p:cTn>
                              </p:par>
                            </p:childTnLst>
                          </p:cTn>
                        </p:par>
                      </p:childTnLst>
                    </p:cTn>
                  </p:par>
                </p:childTnLst>
              </p:cTn>
              <p:nextCondLst>
                <p:cond evt="onClick" delay="0">
                  <p:tgtEl>
                    <p:spTgt spid="198"/>
                  </p:tgtEl>
                </p:cond>
              </p:nextCondLst>
            </p:seq>
            <p:seq concurrent="1" nextAc="seek">
              <p:cTn id="1417" restart="whenNotActive" fill="hold" evtFilter="cancelBubble" nodeType="interactiveSeq">
                <p:stCondLst>
                  <p:cond evt="onClick" delay="0">
                    <p:tgtEl>
                      <p:spTgt spid="193"/>
                    </p:tgtEl>
                  </p:cond>
                </p:stCondLst>
                <p:endSync evt="end" delay="0">
                  <p:rtn val="all"/>
                </p:endSync>
                <p:childTnLst>
                  <p:par>
                    <p:cTn id="1418" fill="hold">
                      <p:stCondLst>
                        <p:cond delay="0"/>
                      </p:stCondLst>
                      <p:childTnLst>
                        <p:par>
                          <p:cTn id="1419" fill="hold">
                            <p:stCondLst>
                              <p:cond delay="0"/>
                            </p:stCondLst>
                            <p:childTnLst>
                              <p:par>
                                <p:cTn id="1420" presetID="1" presetClass="exit" presetSubtype="0" fill="hold" grpId="1" nodeType="clickEffect">
                                  <p:stCondLst>
                                    <p:cond delay="0"/>
                                  </p:stCondLst>
                                  <p:childTnLst>
                                    <p:set>
                                      <p:cBhvr>
                                        <p:cTn id="1421" dur="1" fill="hold">
                                          <p:stCondLst>
                                            <p:cond delay="0"/>
                                          </p:stCondLst>
                                        </p:cTn>
                                        <p:tgtEl>
                                          <p:spTgt spid="193"/>
                                        </p:tgtEl>
                                        <p:attrNameLst>
                                          <p:attrName>style.visibility</p:attrName>
                                        </p:attrNameLst>
                                      </p:cBhvr>
                                      <p:to>
                                        <p:strVal val="hidden"/>
                                      </p:to>
                                    </p:set>
                                  </p:childTnLst>
                                </p:cTn>
                              </p:par>
                              <p:par>
                                <p:cTn id="1422" presetID="1" presetClass="exit" presetSubtype="0" fill="hold" grpId="5" nodeType="withEffect">
                                  <p:stCondLst>
                                    <p:cond delay="0"/>
                                  </p:stCondLst>
                                  <p:childTnLst>
                                    <p:set>
                                      <p:cBhvr>
                                        <p:cTn id="1423" dur="1" fill="hold">
                                          <p:stCondLst>
                                            <p:cond delay="0"/>
                                          </p:stCondLst>
                                        </p:cTn>
                                        <p:tgtEl>
                                          <p:spTgt spid="202"/>
                                        </p:tgtEl>
                                        <p:attrNameLst>
                                          <p:attrName>style.visibility</p:attrName>
                                        </p:attrNameLst>
                                      </p:cBhvr>
                                      <p:to>
                                        <p:strVal val="hidden"/>
                                      </p:to>
                                    </p:set>
                                  </p:childTnLst>
                                </p:cTn>
                              </p:par>
                              <p:par>
                                <p:cTn id="1424" presetID="10" presetClass="entr" presetSubtype="0" fill="hold" grpId="7" nodeType="withEffect">
                                  <p:stCondLst>
                                    <p:cond delay="0"/>
                                  </p:stCondLst>
                                  <p:childTnLst>
                                    <p:set>
                                      <p:cBhvr>
                                        <p:cTn id="1425" dur="1" fill="hold">
                                          <p:stCondLst>
                                            <p:cond delay="0"/>
                                          </p:stCondLst>
                                        </p:cTn>
                                        <p:tgtEl>
                                          <p:spTgt spid="209"/>
                                        </p:tgtEl>
                                        <p:attrNameLst>
                                          <p:attrName>style.visibility</p:attrName>
                                        </p:attrNameLst>
                                      </p:cBhvr>
                                      <p:to>
                                        <p:strVal val="visible"/>
                                      </p:to>
                                    </p:set>
                                    <p:animEffect transition="in" filter="fade">
                                      <p:cBhvr>
                                        <p:cTn id="1426" dur="500"/>
                                        <p:tgtEl>
                                          <p:spTgt spid="209"/>
                                        </p:tgtEl>
                                      </p:cBhvr>
                                    </p:animEffect>
                                  </p:childTnLst>
                                </p:cTn>
                              </p:par>
                            </p:childTnLst>
                          </p:cTn>
                        </p:par>
                      </p:childTnLst>
                    </p:cTn>
                  </p:par>
                </p:childTnLst>
              </p:cTn>
              <p:nextCondLst>
                <p:cond evt="onClick" delay="0">
                  <p:tgtEl>
                    <p:spTgt spid="193"/>
                  </p:tgtEl>
                </p:cond>
              </p:nextCondLst>
            </p:seq>
            <p:seq concurrent="1" nextAc="seek">
              <p:cTn id="1427" restart="whenNotActive" fill="hold" evtFilter="cancelBubble" nodeType="interactiveSeq">
                <p:stCondLst>
                  <p:cond evt="onClick" delay="0">
                    <p:tgtEl>
                      <p:spTgt spid="194"/>
                    </p:tgtEl>
                  </p:cond>
                </p:stCondLst>
                <p:endSync evt="end" delay="0">
                  <p:rtn val="all"/>
                </p:endSync>
                <p:childTnLst>
                  <p:par>
                    <p:cTn id="1428" fill="hold">
                      <p:stCondLst>
                        <p:cond delay="0"/>
                      </p:stCondLst>
                      <p:childTnLst>
                        <p:par>
                          <p:cTn id="1429" fill="hold">
                            <p:stCondLst>
                              <p:cond delay="0"/>
                            </p:stCondLst>
                            <p:childTnLst>
                              <p:par>
                                <p:cTn id="1430" presetID="1" presetClass="exit" presetSubtype="0" fill="hold" grpId="1" nodeType="clickEffect">
                                  <p:stCondLst>
                                    <p:cond delay="0"/>
                                  </p:stCondLst>
                                  <p:childTnLst>
                                    <p:set>
                                      <p:cBhvr>
                                        <p:cTn id="1431" dur="1" fill="hold">
                                          <p:stCondLst>
                                            <p:cond delay="0"/>
                                          </p:stCondLst>
                                        </p:cTn>
                                        <p:tgtEl>
                                          <p:spTgt spid="194"/>
                                        </p:tgtEl>
                                        <p:attrNameLst>
                                          <p:attrName>style.visibility</p:attrName>
                                        </p:attrNameLst>
                                      </p:cBhvr>
                                      <p:to>
                                        <p:strVal val="hidden"/>
                                      </p:to>
                                    </p:set>
                                  </p:childTnLst>
                                </p:cTn>
                              </p:par>
                              <p:par>
                                <p:cTn id="1432" presetID="1" presetClass="exit" presetSubtype="0" fill="hold" grpId="4" nodeType="withEffect">
                                  <p:stCondLst>
                                    <p:cond delay="0"/>
                                  </p:stCondLst>
                                  <p:childTnLst>
                                    <p:set>
                                      <p:cBhvr>
                                        <p:cTn id="1433" dur="1" fill="hold">
                                          <p:stCondLst>
                                            <p:cond delay="0"/>
                                          </p:stCondLst>
                                        </p:cTn>
                                        <p:tgtEl>
                                          <p:spTgt spid="202"/>
                                        </p:tgtEl>
                                        <p:attrNameLst>
                                          <p:attrName>style.visibility</p:attrName>
                                        </p:attrNameLst>
                                      </p:cBhvr>
                                      <p:to>
                                        <p:strVal val="hidden"/>
                                      </p:to>
                                    </p:set>
                                  </p:childTnLst>
                                </p:cTn>
                              </p:par>
                              <p:par>
                                <p:cTn id="1434" presetID="10" presetClass="entr" presetSubtype="0" fill="hold" grpId="10" nodeType="withEffect">
                                  <p:stCondLst>
                                    <p:cond delay="0"/>
                                  </p:stCondLst>
                                  <p:childTnLst>
                                    <p:set>
                                      <p:cBhvr>
                                        <p:cTn id="1435" dur="1" fill="hold">
                                          <p:stCondLst>
                                            <p:cond delay="0"/>
                                          </p:stCondLst>
                                        </p:cTn>
                                        <p:tgtEl>
                                          <p:spTgt spid="209"/>
                                        </p:tgtEl>
                                        <p:attrNameLst>
                                          <p:attrName>style.visibility</p:attrName>
                                        </p:attrNameLst>
                                      </p:cBhvr>
                                      <p:to>
                                        <p:strVal val="visible"/>
                                      </p:to>
                                    </p:set>
                                    <p:animEffect transition="in" filter="fade">
                                      <p:cBhvr>
                                        <p:cTn id="1436" dur="500"/>
                                        <p:tgtEl>
                                          <p:spTgt spid="209"/>
                                        </p:tgtEl>
                                      </p:cBhvr>
                                    </p:animEffect>
                                  </p:childTnLst>
                                </p:cTn>
                              </p:par>
                            </p:childTnLst>
                          </p:cTn>
                        </p:par>
                      </p:childTnLst>
                    </p:cTn>
                  </p:par>
                </p:childTnLst>
              </p:cTn>
              <p:nextCondLst>
                <p:cond evt="onClick" delay="0">
                  <p:tgtEl>
                    <p:spTgt spid="194"/>
                  </p:tgtEl>
                </p:cond>
              </p:nextCondLst>
            </p:seq>
            <p:seq concurrent="1" nextAc="seek">
              <p:cTn id="1437" restart="whenNotActive" fill="hold" evtFilter="cancelBubble" nodeType="interactiveSeq">
                <p:stCondLst>
                  <p:cond evt="onClick" delay="0">
                    <p:tgtEl>
                      <p:spTgt spid="195"/>
                    </p:tgtEl>
                  </p:cond>
                </p:stCondLst>
                <p:endSync evt="end" delay="0">
                  <p:rtn val="all"/>
                </p:endSync>
                <p:childTnLst>
                  <p:par>
                    <p:cTn id="1438" fill="hold">
                      <p:stCondLst>
                        <p:cond delay="0"/>
                      </p:stCondLst>
                      <p:childTnLst>
                        <p:par>
                          <p:cTn id="1439" fill="hold">
                            <p:stCondLst>
                              <p:cond delay="0"/>
                            </p:stCondLst>
                            <p:childTnLst>
                              <p:par>
                                <p:cTn id="1440" presetID="1" presetClass="exit" presetSubtype="0" fill="hold" grpId="0" nodeType="clickEffect">
                                  <p:stCondLst>
                                    <p:cond delay="0"/>
                                  </p:stCondLst>
                                  <p:childTnLst>
                                    <p:set>
                                      <p:cBhvr>
                                        <p:cTn id="1441" dur="1" fill="hold">
                                          <p:stCondLst>
                                            <p:cond delay="0"/>
                                          </p:stCondLst>
                                        </p:cTn>
                                        <p:tgtEl>
                                          <p:spTgt spid="195"/>
                                        </p:tgtEl>
                                        <p:attrNameLst>
                                          <p:attrName>style.visibility</p:attrName>
                                        </p:attrNameLst>
                                      </p:cBhvr>
                                      <p:to>
                                        <p:strVal val="hidden"/>
                                      </p:to>
                                    </p:set>
                                  </p:childTnLst>
                                </p:cTn>
                              </p:par>
                              <p:par>
                                <p:cTn id="1442" presetID="1" presetClass="exit" presetSubtype="0" fill="hold" grpId="3" nodeType="withEffect">
                                  <p:stCondLst>
                                    <p:cond delay="0"/>
                                  </p:stCondLst>
                                  <p:childTnLst>
                                    <p:set>
                                      <p:cBhvr>
                                        <p:cTn id="1443" dur="1" fill="hold">
                                          <p:stCondLst>
                                            <p:cond delay="0"/>
                                          </p:stCondLst>
                                        </p:cTn>
                                        <p:tgtEl>
                                          <p:spTgt spid="202"/>
                                        </p:tgtEl>
                                        <p:attrNameLst>
                                          <p:attrName>style.visibility</p:attrName>
                                        </p:attrNameLst>
                                      </p:cBhvr>
                                      <p:to>
                                        <p:strVal val="hidden"/>
                                      </p:to>
                                    </p:set>
                                  </p:childTnLst>
                                </p:cTn>
                              </p:par>
                              <p:par>
                                <p:cTn id="1444" presetID="10" presetClass="entr" presetSubtype="0" fill="hold" grpId="9" nodeType="withEffect">
                                  <p:stCondLst>
                                    <p:cond delay="0"/>
                                  </p:stCondLst>
                                  <p:childTnLst>
                                    <p:set>
                                      <p:cBhvr>
                                        <p:cTn id="1445" dur="1" fill="hold">
                                          <p:stCondLst>
                                            <p:cond delay="0"/>
                                          </p:stCondLst>
                                        </p:cTn>
                                        <p:tgtEl>
                                          <p:spTgt spid="209"/>
                                        </p:tgtEl>
                                        <p:attrNameLst>
                                          <p:attrName>style.visibility</p:attrName>
                                        </p:attrNameLst>
                                      </p:cBhvr>
                                      <p:to>
                                        <p:strVal val="visible"/>
                                      </p:to>
                                    </p:set>
                                    <p:animEffect transition="in" filter="fade">
                                      <p:cBhvr>
                                        <p:cTn id="1446" dur="500"/>
                                        <p:tgtEl>
                                          <p:spTgt spid="209"/>
                                        </p:tgtEl>
                                      </p:cBhvr>
                                    </p:animEffect>
                                  </p:childTnLst>
                                </p:cTn>
                              </p:par>
                            </p:childTnLst>
                          </p:cTn>
                        </p:par>
                      </p:childTnLst>
                    </p:cTn>
                  </p:par>
                </p:childTnLst>
              </p:cTn>
              <p:nextCondLst>
                <p:cond evt="onClick" delay="0">
                  <p:tgtEl>
                    <p:spTgt spid="195"/>
                  </p:tgtEl>
                </p:cond>
              </p:nextCondLst>
            </p:seq>
            <p:seq concurrent="1" nextAc="seek">
              <p:cTn id="1447" restart="whenNotActive" fill="hold" evtFilter="cancelBubble" nodeType="interactiveSeq">
                <p:stCondLst>
                  <p:cond evt="onClick" delay="0">
                    <p:tgtEl>
                      <p:spTgt spid="196"/>
                    </p:tgtEl>
                  </p:cond>
                </p:stCondLst>
                <p:endSync evt="end" delay="0">
                  <p:rtn val="all"/>
                </p:endSync>
                <p:childTnLst>
                  <p:par>
                    <p:cTn id="1448" fill="hold">
                      <p:stCondLst>
                        <p:cond delay="0"/>
                      </p:stCondLst>
                      <p:childTnLst>
                        <p:par>
                          <p:cTn id="1449" fill="hold">
                            <p:stCondLst>
                              <p:cond delay="0"/>
                            </p:stCondLst>
                            <p:childTnLst>
                              <p:par>
                                <p:cTn id="1450" presetID="1" presetClass="exit" presetSubtype="0" fill="hold" grpId="1" nodeType="clickEffect">
                                  <p:stCondLst>
                                    <p:cond delay="0"/>
                                  </p:stCondLst>
                                  <p:childTnLst>
                                    <p:set>
                                      <p:cBhvr>
                                        <p:cTn id="1451" dur="1" fill="hold">
                                          <p:stCondLst>
                                            <p:cond delay="0"/>
                                          </p:stCondLst>
                                        </p:cTn>
                                        <p:tgtEl>
                                          <p:spTgt spid="196"/>
                                        </p:tgtEl>
                                        <p:attrNameLst>
                                          <p:attrName>style.visibility</p:attrName>
                                        </p:attrNameLst>
                                      </p:cBhvr>
                                      <p:to>
                                        <p:strVal val="hidden"/>
                                      </p:to>
                                    </p:set>
                                  </p:childTnLst>
                                </p:cTn>
                              </p:par>
                              <p:par>
                                <p:cTn id="1452" presetID="10" presetClass="entr" presetSubtype="0" fill="hold" grpId="11" nodeType="withEffect">
                                  <p:stCondLst>
                                    <p:cond delay="0"/>
                                  </p:stCondLst>
                                  <p:childTnLst>
                                    <p:set>
                                      <p:cBhvr>
                                        <p:cTn id="1453" dur="1" fill="hold">
                                          <p:stCondLst>
                                            <p:cond delay="0"/>
                                          </p:stCondLst>
                                        </p:cTn>
                                        <p:tgtEl>
                                          <p:spTgt spid="209"/>
                                        </p:tgtEl>
                                        <p:attrNameLst>
                                          <p:attrName>style.visibility</p:attrName>
                                        </p:attrNameLst>
                                      </p:cBhvr>
                                      <p:to>
                                        <p:strVal val="visible"/>
                                      </p:to>
                                    </p:set>
                                    <p:animEffect transition="in" filter="fade">
                                      <p:cBhvr>
                                        <p:cTn id="1454" dur="500"/>
                                        <p:tgtEl>
                                          <p:spTgt spid="209"/>
                                        </p:tgtEl>
                                      </p:cBhvr>
                                    </p:animEffect>
                                  </p:childTnLst>
                                </p:cTn>
                              </p:par>
                            </p:childTnLst>
                          </p:cTn>
                        </p:par>
                      </p:childTnLst>
                    </p:cTn>
                  </p:par>
                </p:childTnLst>
              </p:cTn>
              <p:nextCondLst>
                <p:cond evt="onClick" delay="0">
                  <p:tgtEl>
                    <p:spTgt spid="196"/>
                  </p:tgtEl>
                </p:cond>
              </p:nextCondLst>
            </p:seq>
            <p:seq concurrent="1" nextAc="seek">
              <p:cTn id="1455" restart="whenNotActive" fill="hold" evtFilter="cancelBubble" nodeType="interactiveSeq">
                <p:stCondLst>
                  <p:cond evt="onClick" delay="0">
                    <p:tgtEl>
                      <p:spTgt spid="197"/>
                    </p:tgtEl>
                  </p:cond>
                </p:stCondLst>
                <p:endSync evt="end" delay="0">
                  <p:rtn val="all"/>
                </p:endSync>
                <p:childTnLst>
                  <p:par>
                    <p:cTn id="1456" fill="hold">
                      <p:stCondLst>
                        <p:cond delay="0"/>
                      </p:stCondLst>
                      <p:childTnLst>
                        <p:par>
                          <p:cTn id="1457" fill="hold">
                            <p:stCondLst>
                              <p:cond delay="0"/>
                            </p:stCondLst>
                            <p:childTnLst>
                              <p:par>
                                <p:cTn id="1458" presetID="1" presetClass="exit" presetSubtype="0" fill="hold" grpId="1" nodeType="clickEffect">
                                  <p:stCondLst>
                                    <p:cond delay="0"/>
                                  </p:stCondLst>
                                  <p:childTnLst>
                                    <p:set>
                                      <p:cBhvr>
                                        <p:cTn id="1459" dur="1" fill="hold">
                                          <p:stCondLst>
                                            <p:cond delay="0"/>
                                          </p:stCondLst>
                                        </p:cTn>
                                        <p:tgtEl>
                                          <p:spTgt spid="197"/>
                                        </p:tgtEl>
                                        <p:attrNameLst>
                                          <p:attrName>style.visibility</p:attrName>
                                        </p:attrNameLst>
                                      </p:cBhvr>
                                      <p:to>
                                        <p:strVal val="hidden"/>
                                      </p:to>
                                    </p:set>
                                  </p:childTnLst>
                                </p:cTn>
                              </p:par>
                              <p:par>
                                <p:cTn id="1460" presetID="10" presetClass="entr" presetSubtype="0" fill="hold" grpId="8" nodeType="withEffect">
                                  <p:stCondLst>
                                    <p:cond delay="0"/>
                                  </p:stCondLst>
                                  <p:childTnLst>
                                    <p:set>
                                      <p:cBhvr>
                                        <p:cTn id="1461" dur="1" fill="hold">
                                          <p:stCondLst>
                                            <p:cond delay="0"/>
                                          </p:stCondLst>
                                        </p:cTn>
                                        <p:tgtEl>
                                          <p:spTgt spid="209"/>
                                        </p:tgtEl>
                                        <p:attrNameLst>
                                          <p:attrName>style.visibility</p:attrName>
                                        </p:attrNameLst>
                                      </p:cBhvr>
                                      <p:to>
                                        <p:strVal val="visible"/>
                                      </p:to>
                                    </p:set>
                                    <p:animEffect transition="in" filter="fade">
                                      <p:cBhvr>
                                        <p:cTn id="1462" dur="500"/>
                                        <p:tgtEl>
                                          <p:spTgt spid="209"/>
                                        </p:tgtEl>
                                      </p:cBhvr>
                                    </p:animEffect>
                                  </p:childTnLst>
                                </p:cTn>
                              </p:par>
                            </p:childTnLst>
                          </p:cTn>
                        </p:par>
                      </p:childTnLst>
                    </p:cTn>
                  </p:par>
                </p:childTnLst>
              </p:cTn>
              <p:nextCondLst>
                <p:cond evt="onClick" delay="0">
                  <p:tgtEl>
                    <p:spTgt spid="197"/>
                  </p:tgtEl>
                </p:cond>
              </p:nextCondLst>
            </p:seq>
            <p:seq concurrent="1" nextAc="seek">
              <p:cTn id="1463" restart="whenNotActive" fill="hold" evtFilter="cancelBubble" nodeType="interactiveSeq">
                <p:stCondLst>
                  <p:cond evt="onClick" delay="0">
                    <p:tgtEl>
                      <p:spTgt spid="211"/>
                    </p:tgtEl>
                  </p:cond>
                </p:stCondLst>
                <p:endSync evt="end" delay="0">
                  <p:rtn val="all"/>
                </p:endSync>
                <p:childTnLst>
                  <p:par>
                    <p:cTn id="1464" fill="hold">
                      <p:stCondLst>
                        <p:cond delay="0"/>
                      </p:stCondLst>
                      <p:childTnLst>
                        <p:par>
                          <p:cTn id="1465" fill="hold">
                            <p:stCondLst>
                              <p:cond delay="0"/>
                            </p:stCondLst>
                            <p:childTnLst>
                              <p:par>
                                <p:cTn id="1466" presetID="1" presetClass="entr" presetSubtype="0" fill="hold" grpId="0" nodeType="clickEffect">
                                  <p:stCondLst>
                                    <p:cond delay="0"/>
                                  </p:stCondLst>
                                  <p:childTnLst>
                                    <p:set>
                                      <p:cBhvr>
                                        <p:cTn id="1467" dur="1" fill="hold">
                                          <p:stCondLst>
                                            <p:cond delay="0"/>
                                          </p:stCondLst>
                                        </p:cTn>
                                        <p:tgtEl>
                                          <p:spTgt spid="217"/>
                                        </p:tgtEl>
                                        <p:attrNameLst>
                                          <p:attrName>style.visibility</p:attrName>
                                        </p:attrNameLst>
                                      </p:cBhvr>
                                      <p:to>
                                        <p:strVal val="visible"/>
                                      </p:to>
                                    </p:set>
                                  </p:childTnLst>
                                </p:cTn>
                              </p:par>
                              <p:par>
                                <p:cTn id="1468" presetID="1" presetClass="entr" presetSubtype="0" fill="hold" grpId="1" nodeType="withEffect">
                                  <p:stCondLst>
                                    <p:cond delay="0"/>
                                  </p:stCondLst>
                                  <p:childTnLst>
                                    <p:set>
                                      <p:cBhvr>
                                        <p:cTn id="1469" dur="1" fill="hold">
                                          <p:stCondLst>
                                            <p:cond delay="0"/>
                                          </p:stCondLst>
                                        </p:cTn>
                                        <p:tgtEl>
                                          <p:spTgt spid="201"/>
                                        </p:tgtEl>
                                        <p:attrNameLst>
                                          <p:attrName>style.visibility</p:attrName>
                                        </p:attrNameLst>
                                      </p:cBhvr>
                                      <p:to>
                                        <p:strVal val="visible"/>
                                      </p:to>
                                    </p:set>
                                  </p:childTnLst>
                                </p:cTn>
                              </p:par>
                              <p:par>
                                <p:cTn id="1470" presetID="10" presetClass="exit" presetSubtype="0" fill="hold" grpId="0" nodeType="withEffect">
                                  <p:stCondLst>
                                    <p:cond delay="0"/>
                                  </p:stCondLst>
                                  <p:childTnLst>
                                    <p:animEffect transition="out" filter="fade">
                                      <p:cBhvr>
                                        <p:cTn id="1471" dur="500"/>
                                        <p:tgtEl>
                                          <p:spTgt spid="210"/>
                                        </p:tgtEl>
                                      </p:cBhvr>
                                    </p:animEffect>
                                    <p:set>
                                      <p:cBhvr>
                                        <p:cTn id="1472"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1"/>
                  </p:tgtEl>
                </p:cond>
              </p:nextCondLst>
            </p:seq>
            <p:seq concurrent="1" nextAc="seek">
              <p:cTn id="1473" restart="whenNotActive" fill="hold" evtFilter="cancelBubble" nodeType="interactiveSeq">
                <p:stCondLst>
                  <p:cond evt="onClick" delay="0">
                    <p:tgtEl>
                      <p:spTgt spid="212"/>
                    </p:tgtEl>
                  </p:cond>
                </p:stCondLst>
                <p:endSync evt="end" delay="0">
                  <p:rtn val="all"/>
                </p:endSync>
                <p:childTnLst>
                  <p:par>
                    <p:cTn id="1474" fill="hold">
                      <p:stCondLst>
                        <p:cond delay="0"/>
                      </p:stCondLst>
                      <p:childTnLst>
                        <p:par>
                          <p:cTn id="1475" fill="hold">
                            <p:stCondLst>
                              <p:cond delay="0"/>
                            </p:stCondLst>
                            <p:childTnLst>
                              <p:par>
                                <p:cTn id="1476" presetID="1" presetClass="entr" presetSubtype="0" fill="hold" grpId="0" nodeType="clickEffect">
                                  <p:stCondLst>
                                    <p:cond delay="0"/>
                                  </p:stCondLst>
                                  <p:childTnLst>
                                    <p:set>
                                      <p:cBhvr>
                                        <p:cTn id="1477" dur="1" fill="hold">
                                          <p:stCondLst>
                                            <p:cond delay="0"/>
                                          </p:stCondLst>
                                        </p:cTn>
                                        <p:tgtEl>
                                          <p:spTgt spid="218"/>
                                        </p:tgtEl>
                                        <p:attrNameLst>
                                          <p:attrName>style.visibility</p:attrName>
                                        </p:attrNameLst>
                                      </p:cBhvr>
                                      <p:to>
                                        <p:strVal val="visible"/>
                                      </p:to>
                                    </p:set>
                                  </p:childTnLst>
                                </p:cTn>
                              </p:par>
                              <p:par>
                                <p:cTn id="1478" presetID="1" presetClass="entr" presetSubtype="0" fill="hold" grpId="0" nodeType="withEffect">
                                  <p:stCondLst>
                                    <p:cond delay="0"/>
                                  </p:stCondLst>
                                  <p:childTnLst>
                                    <p:set>
                                      <p:cBhvr>
                                        <p:cTn id="1479" dur="1" fill="hold">
                                          <p:stCondLst>
                                            <p:cond delay="0"/>
                                          </p:stCondLst>
                                        </p:cTn>
                                        <p:tgtEl>
                                          <p:spTgt spid="201"/>
                                        </p:tgtEl>
                                        <p:attrNameLst>
                                          <p:attrName>style.visibility</p:attrName>
                                        </p:attrNameLst>
                                      </p:cBhvr>
                                      <p:to>
                                        <p:strVal val="visible"/>
                                      </p:to>
                                    </p:set>
                                  </p:childTnLst>
                                </p:cTn>
                              </p:par>
                              <p:par>
                                <p:cTn id="1480" presetID="10" presetClass="exit" presetSubtype="0" fill="hold" grpId="1" nodeType="withEffect">
                                  <p:stCondLst>
                                    <p:cond delay="0"/>
                                  </p:stCondLst>
                                  <p:childTnLst>
                                    <p:animEffect transition="out" filter="fade">
                                      <p:cBhvr>
                                        <p:cTn id="1481" dur="500"/>
                                        <p:tgtEl>
                                          <p:spTgt spid="210"/>
                                        </p:tgtEl>
                                      </p:cBhvr>
                                    </p:animEffect>
                                    <p:set>
                                      <p:cBhvr>
                                        <p:cTn id="1482"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2"/>
                  </p:tgtEl>
                </p:cond>
              </p:nextCondLst>
            </p:seq>
            <p:seq concurrent="1" nextAc="seek">
              <p:cTn id="1483" restart="whenNotActive" fill="hold" evtFilter="cancelBubble" nodeType="interactiveSeq">
                <p:stCondLst>
                  <p:cond evt="onClick" delay="0">
                    <p:tgtEl>
                      <p:spTgt spid="213"/>
                    </p:tgtEl>
                  </p:cond>
                </p:stCondLst>
                <p:endSync evt="end" delay="0">
                  <p:rtn val="all"/>
                </p:endSync>
                <p:childTnLst>
                  <p:par>
                    <p:cTn id="1484" fill="hold">
                      <p:stCondLst>
                        <p:cond delay="0"/>
                      </p:stCondLst>
                      <p:childTnLst>
                        <p:par>
                          <p:cTn id="1485" fill="hold">
                            <p:stCondLst>
                              <p:cond delay="0"/>
                            </p:stCondLst>
                            <p:childTnLst>
                              <p:par>
                                <p:cTn id="1486" presetID="1" presetClass="entr" presetSubtype="0" fill="hold" grpId="0" nodeType="clickEffect">
                                  <p:stCondLst>
                                    <p:cond delay="0"/>
                                  </p:stCondLst>
                                  <p:childTnLst>
                                    <p:set>
                                      <p:cBhvr>
                                        <p:cTn id="1487" dur="1" fill="hold">
                                          <p:stCondLst>
                                            <p:cond delay="0"/>
                                          </p:stCondLst>
                                        </p:cTn>
                                        <p:tgtEl>
                                          <p:spTgt spid="219"/>
                                        </p:tgtEl>
                                        <p:attrNameLst>
                                          <p:attrName>style.visibility</p:attrName>
                                        </p:attrNameLst>
                                      </p:cBhvr>
                                      <p:to>
                                        <p:strVal val="visible"/>
                                      </p:to>
                                    </p:set>
                                  </p:childTnLst>
                                </p:cTn>
                              </p:par>
                              <p:par>
                                <p:cTn id="1488" presetID="1" presetClass="entr" presetSubtype="0" fill="hold" grpId="0" nodeType="withEffect">
                                  <p:stCondLst>
                                    <p:cond delay="0"/>
                                  </p:stCondLst>
                                  <p:childTnLst>
                                    <p:set>
                                      <p:cBhvr>
                                        <p:cTn id="1489" dur="1" fill="hold">
                                          <p:stCondLst>
                                            <p:cond delay="0"/>
                                          </p:stCondLst>
                                        </p:cTn>
                                        <p:tgtEl>
                                          <p:spTgt spid="203"/>
                                        </p:tgtEl>
                                        <p:attrNameLst>
                                          <p:attrName>style.visibility</p:attrName>
                                        </p:attrNameLst>
                                      </p:cBhvr>
                                      <p:to>
                                        <p:strVal val="visible"/>
                                      </p:to>
                                    </p:set>
                                  </p:childTnLst>
                                </p:cTn>
                              </p:par>
                              <p:par>
                                <p:cTn id="1490" presetID="10" presetClass="exit" presetSubtype="0" fill="hold" grpId="2" nodeType="withEffect">
                                  <p:stCondLst>
                                    <p:cond delay="0"/>
                                  </p:stCondLst>
                                  <p:childTnLst>
                                    <p:animEffect transition="out" filter="fade">
                                      <p:cBhvr>
                                        <p:cTn id="1491" dur="500"/>
                                        <p:tgtEl>
                                          <p:spTgt spid="210"/>
                                        </p:tgtEl>
                                      </p:cBhvr>
                                    </p:animEffect>
                                    <p:set>
                                      <p:cBhvr>
                                        <p:cTn id="1492"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3"/>
                  </p:tgtEl>
                </p:cond>
              </p:nextCondLst>
            </p:seq>
            <p:seq concurrent="1" nextAc="seek">
              <p:cTn id="1493" restart="whenNotActive" fill="hold" evtFilter="cancelBubble" nodeType="interactiveSeq">
                <p:stCondLst>
                  <p:cond evt="onClick" delay="0">
                    <p:tgtEl>
                      <p:spTgt spid="215"/>
                    </p:tgtEl>
                  </p:cond>
                </p:stCondLst>
                <p:endSync evt="end" delay="0">
                  <p:rtn val="all"/>
                </p:endSync>
                <p:childTnLst>
                  <p:par>
                    <p:cTn id="1494" fill="hold">
                      <p:stCondLst>
                        <p:cond delay="0"/>
                      </p:stCondLst>
                      <p:childTnLst>
                        <p:par>
                          <p:cTn id="1495" fill="hold">
                            <p:stCondLst>
                              <p:cond delay="0"/>
                            </p:stCondLst>
                            <p:childTnLst>
                              <p:par>
                                <p:cTn id="1496" presetID="1" presetClass="entr" presetSubtype="0" fill="hold" grpId="0" nodeType="clickEffect">
                                  <p:stCondLst>
                                    <p:cond delay="0"/>
                                  </p:stCondLst>
                                  <p:childTnLst>
                                    <p:set>
                                      <p:cBhvr>
                                        <p:cTn id="1497" dur="1" fill="hold">
                                          <p:stCondLst>
                                            <p:cond delay="0"/>
                                          </p:stCondLst>
                                        </p:cTn>
                                        <p:tgtEl>
                                          <p:spTgt spid="221"/>
                                        </p:tgtEl>
                                        <p:attrNameLst>
                                          <p:attrName>style.visibility</p:attrName>
                                        </p:attrNameLst>
                                      </p:cBhvr>
                                      <p:to>
                                        <p:strVal val="visible"/>
                                      </p:to>
                                    </p:set>
                                  </p:childTnLst>
                                </p:cTn>
                              </p:par>
                              <p:par>
                                <p:cTn id="1498" presetID="10" presetClass="exit" presetSubtype="0" fill="hold" grpId="9" nodeType="withEffect">
                                  <p:stCondLst>
                                    <p:cond delay="0"/>
                                  </p:stCondLst>
                                  <p:childTnLst>
                                    <p:animEffect transition="out" filter="fade">
                                      <p:cBhvr>
                                        <p:cTn id="1499" dur="500"/>
                                        <p:tgtEl>
                                          <p:spTgt spid="210"/>
                                        </p:tgtEl>
                                      </p:cBhvr>
                                    </p:animEffect>
                                    <p:set>
                                      <p:cBhvr>
                                        <p:cTn id="1500"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5"/>
                  </p:tgtEl>
                </p:cond>
              </p:nextCondLst>
            </p:seq>
            <p:seq concurrent="1" nextAc="seek">
              <p:cTn id="1501" restart="whenNotActive" fill="hold" evtFilter="cancelBubble" nodeType="interactiveSeq">
                <p:stCondLst>
                  <p:cond evt="onClick" delay="0">
                    <p:tgtEl>
                      <p:spTgt spid="216"/>
                    </p:tgtEl>
                  </p:cond>
                </p:stCondLst>
                <p:endSync evt="end" delay="0">
                  <p:rtn val="all"/>
                </p:endSync>
                <p:childTnLst>
                  <p:par>
                    <p:cTn id="1502" fill="hold">
                      <p:stCondLst>
                        <p:cond delay="0"/>
                      </p:stCondLst>
                      <p:childTnLst>
                        <p:par>
                          <p:cTn id="1503" fill="hold">
                            <p:stCondLst>
                              <p:cond delay="0"/>
                            </p:stCondLst>
                            <p:childTnLst>
                              <p:par>
                                <p:cTn id="1504" presetID="1" presetClass="entr" presetSubtype="0" fill="hold" grpId="0" nodeType="clickEffect">
                                  <p:stCondLst>
                                    <p:cond delay="0"/>
                                  </p:stCondLst>
                                  <p:childTnLst>
                                    <p:set>
                                      <p:cBhvr>
                                        <p:cTn id="1505" dur="1" fill="hold">
                                          <p:stCondLst>
                                            <p:cond delay="0"/>
                                          </p:stCondLst>
                                        </p:cTn>
                                        <p:tgtEl>
                                          <p:spTgt spid="222"/>
                                        </p:tgtEl>
                                        <p:attrNameLst>
                                          <p:attrName>style.visibility</p:attrName>
                                        </p:attrNameLst>
                                      </p:cBhvr>
                                      <p:to>
                                        <p:strVal val="visible"/>
                                      </p:to>
                                    </p:set>
                                  </p:childTnLst>
                                </p:cTn>
                              </p:par>
                              <p:par>
                                <p:cTn id="1506" presetID="1" presetClass="entr" presetSubtype="0" fill="hold" grpId="2" nodeType="withEffect">
                                  <p:stCondLst>
                                    <p:cond delay="0"/>
                                  </p:stCondLst>
                                  <p:childTnLst>
                                    <p:set>
                                      <p:cBhvr>
                                        <p:cTn id="1507" dur="1" fill="hold">
                                          <p:stCondLst>
                                            <p:cond delay="0"/>
                                          </p:stCondLst>
                                        </p:cTn>
                                        <p:tgtEl>
                                          <p:spTgt spid="201"/>
                                        </p:tgtEl>
                                        <p:attrNameLst>
                                          <p:attrName>style.visibility</p:attrName>
                                        </p:attrNameLst>
                                      </p:cBhvr>
                                      <p:to>
                                        <p:strVal val="visible"/>
                                      </p:to>
                                    </p:set>
                                  </p:childTnLst>
                                </p:cTn>
                              </p:par>
                              <p:par>
                                <p:cTn id="1508" presetID="10" presetClass="exit" presetSubtype="0" fill="hold" grpId="10" nodeType="withEffect">
                                  <p:stCondLst>
                                    <p:cond delay="0"/>
                                  </p:stCondLst>
                                  <p:childTnLst>
                                    <p:animEffect transition="out" filter="fade">
                                      <p:cBhvr>
                                        <p:cTn id="1509" dur="500"/>
                                        <p:tgtEl>
                                          <p:spTgt spid="210"/>
                                        </p:tgtEl>
                                      </p:cBhvr>
                                    </p:animEffect>
                                    <p:set>
                                      <p:cBhvr>
                                        <p:cTn id="1510"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6"/>
                  </p:tgtEl>
                </p:cond>
              </p:nextCondLst>
            </p:seq>
            <p:seq concurrent="1" nextAc="seek">
              <p:cTn id="1511" restart="whenNotActive" fill="hold" evtFilter="cancelBubble" nodeType="interactiveSeq">
                <p:stCondLst>
                  <p:cond evt="onClick" delay="0">
                    <p:tgtEl>
                      <p:spTgt spid="214"/>
                    </p:tgtEl>
                  </p:cond>
                </p:stCondLst>
                <p:endSync evt="end" delay="0">
                  <p:rtn val="all"/>
                </p:endSync>
                <p:childTnLst>
                  <p:par>
                    <p:cTn id="1512" fill="hold">
                      <p:stCondLst>
                        <p:cond delay="0"/>
                      </p:stCondLst>
                      <p:childTnLst>
                        <p:par>
                          <p:cTn id="1513" fill="hold">
                            <p:stCondLst>
                              <p:cond delay="0"/>
                            </p:stCondLst>
                            <p:childTnLst>
                              <p:par>
                                <p:cTn id="1514" presetID="1" presetClass="entr" presetSubtype="0" fill="hold" grpId="0" nodeType="clickEffect">
                                  <p:stCondLst>
                                    <p:cond delay="0"/>
                                  </p:stCondLst>
                                  <p:childTnLst>
                                    <p:set>
                                      <p:cBhvr>
                                        <p:cTn id="1515" dur="1" fill="hold">
                                          <p:stCondLst>
                                            <p:cond delay="0"/>
                                          </p:stCondLst>
                                        </p:cTn>
                                        <p:tgtEl>
                                          <p:spTgt spid="220"/>
                                        </p:tgtEl>
                                        <p:attrNameLst>
                                          <p:attrName>style.visibility</p:attrName>
                                        </p:attrNameLst>
                                      </p:cBhvr>
                                      <p:to>
                                        <p:strVal val="visible"/>
                                      </p:to>
                                    </p:set>
                                  </p:childTnLst>
                                </p:cTn>
                              </p:par>
                              <p:par>
                                <p:cTn id="1516" presetID="10" presetClass="exit" presetSubtype="0" fill="hold" grpId="11" nodeType="withEffect">
                                  <p:stCondLst>
                                    <p:cond delay="0"/>
                                  </p:stCondLst>
                                  <p:childTnLst>
                                    <p:animEffect transition="out" filter="fade">
                                      <p:cBhvr>
                                        <p:cTn id="1517" dur="500"/>
                                        <p:tgtEl>
                                          <p:spTgt spid="210"/>
                                        </p:tgtEl>
                                      </p:cBhvr>
                                    </p:animEffect>
                                    <p:set>
                                      <p:cBhvr>
                                        <p:cTn id="151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4"/>
                  </p:tgtEl>
                </p:cond>
              </p:nextCondLst>
            </p:seq>
            <p:seq concurrent="1" nextAc="seek">
              <p:cTn id="1519" restart="whenNotActive" fill="hold" evtFilter="cancelBubble" nodeType="interactiveSeq">
                <p:stCondLst>
                  <p:cond evt="onClick" delay="0">
                    <p:tgtEl>
                      <p:spTgt spid="222"/>
                    </p:tgtEl>
                  </p:cond>
                </p:stCondLst>
                <p:endSync evt="end" delay="0">
                  <p:rtn val="all"/>
                </p:endSync>
                <p:childTnLst>
                  <p:par>
                    <p:cTn id="1520" fill="hold">
                      <p:stCondLst>
                        <p:cond delay="0"/>
                      </p:stCondLst>
                      <p:childTnLst>
                        <p:par>
                          <p:cTn id="1521" fill="hold">
                            <p:stCondLst>
                              <p:cond delay="0"/>
                            </p:stCondLst>
                            <p:childTnLst>
                              <p:par>
                                <p:cTn id="1522" presetID="1" presetClass="exit" presetSubtype="0" fill="hold" grpId="1" nodeType="clickEffect">
                                  <p:stCondLst>
                                    <p:cond delay="0"/>
                                  </p:stCondLst>
                                  <p:childTnLst>
                                    <p:set>
                                      <p:cBhvr>
                                        <p:cTn id="1523" dur="1" fill="hold">
                                          <p:stCondLst>
                                            <p:cond delay="0"/>
                                          </p:stCondLst>
                                        </p:cTn>
                                        <p:tgtEl>
                                          <p:spTgt spid="222"/>
                                        </p:tgtEl>
                                        <p:attrNameLst>
                                          <p:attrName>style.visibility</p:attrName>
                                        </p:attrNameLst>
                                      </p:cBhvr>
                                      <p:to>
                                        <p:strVal val="hidden"/>
                                      </p:to>
                                    </p:set>
                                  </p:childTnLst>
                                </p:cTn>
                              </p:par>
                              <p:par>
                                <p:cTn id="1524" presetID="10" presetClass="entr" presetSubtype="0" fill="hold" grpId="3" nodeType="withEffect">
                                  <p:stCondLst>
                                    <p:cond delay="0"/>
                                  </p:stCondLst>
                                  <p:childTnLst>
                                    <p:set>
                                      <p:cBhvr>
                                        <p:cTn id="1525" dur="1" fill="hold">
                                          <p:stCondLst>
                                            <p:cond delay="0"/>
                                          </p:stCondLst>
                                        </p:cTn>
                                        <p:tgtEl>
                                          <p:spTgt spid="210"/>
                                        </p:tgtEl>
                                        <p:attrNameLst>
                                          <p:attrName>style.visibility</p:attrName>
                                        </p:attrNameLst>
                                      </p:cBhvr>
                                      <p:to>
                                        <p:strVal val="visible"/>
                                      </p:to>
                                    </p:set>
                                    <p:animEffect transition="in" filter="fade">
                                      <p:cBhvr>
                                        <p:cTn id="1526" dur="500"/>
                                        <p:tgtEl>
                                          <p:spTgt spid="210"/>
                                        </p:tgtEl>
                                      </p:cBhvr>
                                    </p:animEffect>
                                  </p:childTnLst>
                                </p:cTn>
                              </p:par>
                              <p:par>
                                <p:cTn id="1527" presetID="1" presetClass="exit" presetSubtype="0" fill="hold" grpId="3" nodeType="withEffect">
                                  <p:stCondLst>
                                    <p:cond delay="0"/>
                                  </p:stCondLst>
                                  <p:childTnLst>
                                    <p:set>
                                      <p:cBhvr>
                                        <p:cTn id="1528" dur="1" fill="hold">
                                          <p:stCondLst>
                                            <p:cond delay="0"/>
                                          </p:stCondLst>
                                        </p:cTn>
                                        <p:tgtEl>
                                          <p:spTgt spid="201"/>
                                        </p:tgtEl>
                                        <p:attrNameLst>
                                          <p:attrName>style.visibility</p:attrName>
                                        </p:attrNameLst>
                                      </p:cBhvr>
                                      <p:to>
                                        <p:strVal val="hidden"/>
                                      </p:to>
                                    </p:set>
                                  </p:childTnLst>
                                </p:cTn>
                              </p:par>
                            </p:childTnLst>
                          </p:cTn>
                        </p:par>
                      </p:childTnLst>
                    </p:cTn>
                  </p:par>
                </p:childTnLst>
              </p:cTn>
              <p:nextCondLst>
                <p:cond evt="onClick" delay="0">
                  <p:tgtEl>
                    <p:spTgt spid="222"/>
                  </p:tgtEl>
                </p:cond>
              </p:nextCondLst>
            </p:seq>
            <p:seq concurrent="1" nextAc="seek">
              <p:cTn id="1529" restart="whenNotActive" fill="hold" evtFilter="cancelBubble" nodeType="interactiveSeq">
                <p:stCondLst>
                  <p:cond evt="onClick" delay="0">
                    <p:tgtEl>
                      <p:spTgt spid="217"/>
                    </p:tgtEl>
                  </p:cond>
                </p:stCondLst>
                <p:endSync evt="end" delay="0">
                  <p:rtn val="all"/>
                </p:endSync>
                <p:childTnLst>
                  <p:par>
                    <p:cTn id="1530" fill="hold">
                      <p:stCondLst>
                        <p:cond delay="0"/>
                      </p:stCondLst>
                      <p:childTnLst>
                        <p:par>
                          <p:cTn id="1531" fill="hold">
                            <p:stCondLst>
                              <p:cond delay="0"/>
                            </p:stCondLst>
                            <p:childTnLst>
                              <p:par>
                                <p:cTn id="1532" presetID="1" presetClass="exit" presetSubtype="0" fill="hold" grpId="1" nodeType="clickEffect">
                                  <p:stCondLst>
                                    <p:cond delay="0"/>
                                  </p:stCondLst>
                                  <p:childTnLst>
                                    <p:set>
                                      <p:cBhvr>
                                        <p:cTn id="1533" dur="1" fill="hold">
                                          <p:stCondLst>
                                            <p:cond delay="0"/>
                                          </p:stCondLst>
                                        </p:cTn>
                                        <p:tgtEl>
                                          <p:spTgt spid="217"/>
                                        </p:tgtEl>
                                        <p:attrNameLst>
                                          <p:attrName>style.visibility</p:attrName>
                                        </p:attrNameLst>
                                      </p:cBhvr>
                                      <p:to>
                                        <p:strVal val="hidden"/>
                                      </p:to>
                                    </p:set>
                                  </p:childTnLst>
                                </p:cTn>
                              </p:par>
                              <p:par>
                                <p:cTn id="1534" presetID="10" presetClass="entr" presetSubtype="0" fill="hold" grpId="4" nodeType="withEffect">
                                  <p:stCondLst>
                                    <p:cond delay="0"/>
                                  </p:stCondLst>
                                  <p:childTnLst>
                                    <p:set>
                                      <p:cBhvr>
                                        <p:cTn id="1535" dur="1" fill="hold">
                                          <p:stCondLst>
                                            <p:cond delay="0"/>
                                          </p:stCondLst>
                                        </p:cTn>
                                        <p:tgtEl>
                                          <p:spTgt spid="210"/>
                                        </p:tgtEl>
                                        <p:attrNameLst>
                                          <p:attrName>style.visibility</p:attrName>
                                        </p:attrNameLst>
                                      </p:cBhvr>
                                      <p:to>
                                        <p:strVal val="visible"/>
                                      </p:to>
                                    </p:set>
                                    <p:animEffect transition="in" filter="fade">
                                      <p:cBhvr>
                                        <p:cTn id="1536" dur="500"/>
                                        <p:tgtEl>
                                          <p:spTgt spid="210"/>
                                        </p:tgtEl>
                                      </p:cBhvr>
                                    </p:animEffect>
                                  </p:childTnLst>
                                </p:cTn>
                              </p:par>
                              <p:par>
                                <p:cTn id="1537" presetID="1" presetClass="exit" presetSubtype="0" fill="hold" grpId="4" nodeType="withEffect">
                                  <p:stCondLst>
                                    <p:cond delay="0"/>
                                  </p:stCondLst>
                                  <p:childTnLst>
                                    <p:set>
                                      <p:cBhvr>
                                        <p:cTn id="1538" dur="1" fill="hold">
                                          <p:stCondLst>
                                            <p:cond delay="0"/>
                                          </p:stCondLst>
                                        </p:cTn>
                                        <p:tgtEl>
                                          <p:spTgt spid="201"/>
                                        </p:tgtEl>
                                        <p:attrNameLst>
                                          <p:attrName>style.visibility</p:attrName>
                                        </p:attrNameLst>
                                      </p:cBhvr>
                                      <p:to>
                                        <p:strVal val="hidden"/>
                                      </p:to>
                                    </p:set>
                                  </p:childTnLst>
                                </p:cTn>
                              </p:par>
                            </p:childTnLst>
                          </p:cTn>
                        </p:par>
                      </p:childTnLst>
                    </p:cTn>
                  </p:par>
                </p:childTnLst>
              </p:cTn>
              <p:nextCondLst>
                <p:cond evt="onClick" delay="0">
                  <p:tgtEl>
                    <p:spTgt spid="217"/>
                  </p:tgtEl>
                </p:cond>
              </p:nextCondLst>
            </p:seq>
            <p:seq concurrent="1" nextAc="seek">
              <p:cTn id="1539" restart="whenNotActive" fill="hold" evtFilter="cancelBubble" nodeType="interactiveSeq">
                <p:stCondLst>
                  <p:cond evt="onClick" delay="0">
                    <p:tgtEl>
                      <p:spTgt spid="218"/>
                    </p:tgtEl>
                  </p:cond>
                </p:stCondLst>
                <p:endSync evt="end" delay="0">
                  <p:rtn val="all"/>
                </p:endSync>
                <p:childTnLst>
                  <p:par>
                    <p:cTn id="1540" fill="hold">
                      <p:stCondLst>
                        <p:cond delay="0"/>
                      </p:stCondLst>
                      <p:childTnLst>
                        <p:par>
                          <p:cTn id="1541" fill="hold">
                            <p:stCondLst>
                              <p:cond delay="0"/>
                            </p:stCondLst>
                            <p:childTnLst>
                              <p:par>
                                <p:cTn id="1542" presetID="1" presetClass="exit" presetSubtype="0" fill="hold" grpId="1" nodeType="clickEffect">
                                  <p:stCondLst>
                                    <p:cond delay="0"/>
                                  </p:stCondLst>
                                  <p:childTnLst>
                                    <p:set>
                                      <p:cBhvr>
                                        <p:cTn id="1543" dur="1" fill="hold">
                                          <p:stCondLst>
                                            <p:cond delay="0"/>
                                          </p:stCondLst>
                                        </p:cTn>
                                        <p:tgtEl>
                                          <p:spTgt spid="218"/>
                                        </p:tgtEl>
                                        <p:attrNameLst>
                                          <p:attrName>style.visibility</p:attrName>
                                        </p:attrNameLst>
                                      </p:cBhvr>
                                      <p:to>
                                        <p:strVal val="hidden"/>
                                      </p:to>
                                    </p:set>
                                  </p:childTnLst>
                                </p:cTn>
                              </p:par>
                              <p:par>
                                <p:cTn id="1544" presetID="10" presetClass="entr" presetSubtype="0" fill="hold" grpId="5" nodeType="withEffect">
                                  <p:stCondLst>
                                    <p:cond delay="0"/>
                                  </p:stCondLst>
                                  <p:childTnLst>
                                    <p:set>
                                      <p:cBhvr>
                                        <p:cTn id="1545" dur="1" fill="hold">
                                          <p:stCondLst>
                                            <p:cond delay="0"/>
                                          </p:stCondLst>
                                        </p:cTn>
                                        <p:tgtEl>
                                          <p:spTgt spid="210"/>
                                        </p:tgtEl>
                                        <p:attrNameLst>
                                          <p:attrName>style.visibility</p:attrName>
                                        </p:attrNameLst>
                                      </p:cBhvr>
                                      <p:to>
                                        <p:strVal val="visible"/>
                                      </p:to>
                                    </p:set>
                                    <p:animEffect transition="in" filter="fade">
                                      <p:cBhvr>
                                        <p:cTn id="1546" dur="500"/>
                                        <p:tgtEl>
                                          <p:spTgt spid="210"/>
                                        </p:tgtEl>
                                      </p:cBhvr>
                                    </p:animEffect>
                                  </p:childTnLst>
                                </p:cTn>
                              </p:par>
                              <p:par>
                                <p:cTn id="1547" presetID="1" presetClass="exit" presetSubtype="0" fill="hold" grpId="5" nodeType="withEffect">
                                  <p:stCondLst>
                                    <p:cond delay="0"/>
                                  </p:stCondLst>
                                  <p:childTnLst>
                                    <p:set>
                                      <p:cBhvr>
                                        <p:cTn id="1548" dur="1" fill="hold">
                                          <p:stCondLst>
                                            <p:cond delay="0"/>
                                          </p:stCondLst>
                                        </p:cTn>
                                        <p:tgtEl>
                                          <p:spTgt spid="201"/>
                                        </p:tgtEl>
                                        <p:attrNameLst>
                                          <p:attrName>style.visibility</p:attrName>
                                        </p:attrNameLst>
                                      </p:cBhvr>
                                      <p:to>
                                        <p:strVal val="hidden"/>
                                      </p:to>
                                    </p:set>
                                  </p:childTnLst>
                                </p:cTn>
                              </p:par>
                            </p:childTnLst>
                          </p:cTn>
                        </p:par>
                      </p:childTnLst>
                    </p:cTn>
                  </p:par>
                </p:childTnLst>
              </p:cTn>
              <p:nextCondLst>
                <p:cond evt="onClick" delay="0">
                  <p:tgtEl>
                    <p:spTgt spid="218"/>
                  </p:tgtEl>
                </p:cond>
              </p:nextCondLst>
            </p:seq>
            <p:seq concurrent="1" nextAc="seek">
              <p:cTn id="1549" restart="whenNotActive" fill="hold" evtFilter="cancelBubble" nodeType="interactiveSeq">
                <p:stCondLst>
                  <p:cond evt="onClick" delay="0">
                    <p:tgtEl>
                      <p:spTgt spid="219"/>
                    </p:tgtEl>
                  </p:cond>
                </p:stCondLst>
                <p:endSync evt="end" delay="0">
                  <p:rtn val="all"/>
                </p:endSync>
                <p:childTnLst>
                  <p:par>
                    <p:cTn id="1550" fill="hold">
                      <p:stCondLst>
                        <p:cond delay="0"/>
                      </p:stCondLst>
                      <p:childTnLst>
                        <p:par>
                          <p:cTn id="1551" fill="hold">
                            <p:stCondLst>
                              <p:cond delay="0"/>
                            </p:stCondLst>
                            <p:childTnLst>
                              <p:par>
                                <p:cTn id="1552" presetID="1" presetClass="exit" presetSubtype="0" fill="hold" grpId="1" nodeType="clickEffect">
                                  <p:stCondLst>
                                    <p:cond delay="0"/>
                                  </p:stCondLst>
                                  <p:childTnLst>
                                    <p:set>
                                      <p:cBhvr>
                                        <p:cTn id="1553" dur="1" fill="hold">
                                          <p:stCondLst>
                                            <p:cond delay="0"/>
                                          </p:stCondLst>
                                        </p:cTn>
                                        <p:tgtEl>
                                          <p:spTgt spid="219"/>
                                        </p:tgtEl>
                                        <p:attrNameLst>
                                          <p:attrName>style.visibility</p:attrName>
                                        </p:attrNameLst>
                                      </p:cBhvr>
                                      <p:to>
                                        <p:strVal val="hidden"/>
                                      </p:to>
                                    </p:set>
                                  </p:childTnLst>
                                </p:cTn>
                              </p:par>
                              <p:par>
                                <p:cTn id="1554" presetID="10" presetClass="entr" presetSubtype="0" fill="hold" grpId="6" nodeType="withEffect">
                                  <p:stCondLst>
                                    <p:cond delay="0"/>
                                  </p:stCondLst>
                                  <p:childTnLst>
                                    <p:set>
                                      <p:cBhvr>
                                        <p:cTn id="1555" dur="1" fill="hold">
                                          <p:stCondLst>
                                            <p:cond delay="0"/>
                                          </p:stCondLst>
                                        </p:cTn>
                                        <p:tgtEl>
                                          <p:spTgt spid="210"/>
                                        </p:tgtEl>
                                        <p:attrNameLst>
                                          <p:attrName>style.visibility</p:attrName>
                                        </p:attrNameLst>
                                      </p:cBhvr>
                                      <p:to>
                                        <p:strVal val="visible"/>
                                      </p:to>
                                    </p:set>
                                    <p:animEffect transition="in" filter="fade">
                                      <p:cBhvr>
                                        <p:cTn id="1556" dur="500"/>
                                        <p:tgtEl>
                                          <p:spTgt spid="210"/>
                                        </p:tgtEl>
                                      </p:cBhvr>
                                    </p:animEffect>
                                  </p:childTnLst>
                                </p:cTn>
                              </p:par>
                              <p:par>
                                <p:cTn id="1557" presetID="1" presetClass="exit" presetSubtype="0" fill="hold" grpId="1" nodeType="withEffect">
                                  <p:stCondLst>
                                    <p:cond delay="0"/>
                                  </p:stCondLst>
                                  <p:childTnLst>
                                    <p:set>
                                      <p:cBhvr>
                                        <p:cTn id="1558" dur="1" fill="hold">
                                          <p:stCondLst>
                                            <p:cond delay="0"/>
                                          </p:stCondLst>
                                        </p:cTn>
                                        <p:tgtEl>
                                          <p:spTgt spid="203"/>
                                        </p:tgtEl>
                                        <p:attrNameLst>
                                          <p:attrName>style.visibility</p:attrName>
                                        </p:attrNameLst>
                                      </p:cBhvr>
                                      <p:to>
                                        <p:strVal val="hidden"/>
                                      </p:to>
                                    </p:set>
                                  </p:childTnLst>
                                </p:cTn>
                              </p:par>
                            </p:childTnLst>
                          </p:cTn>
                        </p:par>
                      </p:childTnLst>
                    </p:cTn>
                  </p:par>
                </p:childTnLst>
              </p:cTn>
              <p:nextCondLst>
                <p:cond evt="onClick" delay="0">
                  <p:tgtEl>
                    <p:spTgt spid="219"/>
                  </p:tgtEl>
                </p:cond>
              </p:nextCondLst>
            </p:seq>
            <p:seq concurrent="1" nextAc="seek">
              <p:cTn id="1559" restart="whenNotActive" fill="hold" evtFilter="cancelBubble" nodeType="interactiveSeq">
                <p:stCondLst>
                  <p:cond evt="onClick" delay="0">
                    <p:tgtEl>
                      <p:spTgt spid="220"/>
                    </p:tgtEl>
                  </p:cond>
                </p:stCondLst>
                <p:endSync evt="end" delay="0">
                  <p:rtn val="all"/>
                </p:endSync>
                <p:childTnLst>
                  <p:par>
                    <p:cTn id="1560" fill="hold">
                      <p:stCondLst>
                        <p:cond delay="0"/>
                      </p:stCondLst>
                      <p:childTnLst>
                        <p:par>
                          <p:cTn id="1561" fill="hold">
                            <p:stCondLst>
                              <p:cond delay="0"/>
                            </p:stCondLst>
                            <p:childTnLst>
                              <p:par>
                                <p:cTn id="1562" presetID="1" presetClass="exit" presetSubtype="0" fill="hold" grpId="1" nodeType="clickEffect">
                                  <p:stCondLst>
                                    <p:cond delay="0"/>
                                  </p:stCondLst>
                                  <p:childTnLst>
                                    <p:set>
                                      <p:cBhvr>
                                        <p:cTn id="1563" dur="1" fill="hold">
                                          <p:stCondLst>
                                            <p:cond delay="0"/>
                                          </p:stCondLst>
                                        </p:cTn>
                                        <p:tgtEl>
                                          <p:spTgt spid="220"/>
                                        </p:tgtEl>
                                        <p:attrNameLst>
                                          <p:attrName>style.visibility</p:attrName>
                                        </p:attrNameLst>
                                      </p:cBhvr>
                                      <p:to>
                                        <p:strVal val="hidden"/>
                                      </p:to>
                                    </p:set>
                                  </p:childTnLst>
                                </p:cTn>
                              </p:par>
                              <p:par>
                                <p:cTn id="1564" presetID="10" presetClass="entr" presetSubtype="0" fill="hold" grpId="8" nodeType="withEffect">
                                  <p:stCondLst>
                                    <p:cond delay="0"/>
                                  </p:stCondLst>
                                  <p:childTnLst>
                                    <p:set>
                                      <p:cBhvr>
                                        <p:cTn id="1565" dur="1" fill="hold">
                                          <p:stCondLst>
                                            <p:cond delay="0"/>
                                          </p:stCondLst>
                                        </p:cTn>
                                        <p:tgtEl>
                                          <p:spTgt spid="210"/>
                                        </p:tgtEl>
                                        <p:attrNameLst>
                                          <p:attrName>style.visibility</p:attrName>
                                        </p:attrNameLst>
                                      </p:cBhvr>
                                      <p:to>
                                        <p:strVal val="visible"/>
                                      </p:to>
                                    </p:set>
                                    <p:animEffect transition="in" filter="fade">
                                      <p:cBhvr>
                                        <p:cTn id="1566" dur="500"/>
                                        <p:tgtEl>
                                          <p:spTgt spid="210"/>
                                        </p:tgtEl>
                                      </p:cBhvr>
                                    </p:animEffect>
                                  </p:childTnLst>
                                </p:cTn>
                              </p:par>
                            </p:childTnLst>
                          </p:cTn>
                        </p:par>
                      </p:childTnLst>
                    </p:cTn>
                  </p:par>
                </p:childTnLst>
              </p:cTn>
              <p:nextCondLst>
                <p:cond evt="onClick" delay="0">
                  <p:tgtEl>
                    <p:spTgt spid="220"/>
                  </p:tgtEl>
                </p:cond>
              </p:nextCondLst>
            </p:seq>
            <p:seq concurrent="1" nextAc="seek">
              <p:cTn id="1567" restart="whenNotActive" fill="hold" evtFilter="cancelBubble" nodeType="interactiveSeq">
                <p:stCondLst>
                  <p:cond evt="onClick" delay="0">
                    <p:tgtEl>
                      <p:spTgt spid="221"/>
                    </p:tgtEl>
                  </p:cond>
                </p:stCondLst>
                <p:endSync evt="end" delay="0">
                  <p:rtn val="all"/>
                </p:endSync>
                <p:childTnLst>
                  <p:par>
                    <p:cTn id="1568" fill="hold">
                      <p:stCondLst>
                        <p:cond delay="0"/>
                      </p:stCondLst>
                      <p:childTnLst>
                        <p:par>
                          <p:cTn id="1569" fill="hold">
                            <p:stCondLst>
                              <p:cond delay="0"/>
                            </p:stCondLst>
                            <p:childTnLst>
                              <p:par>
                                <p:cTn id="1570" presetID="1" presetClass="exit" presetSubtype="0" fill="hold" grpId="1" nodeType="clickEffect">
                                  <p:stCondLst>
                                    <p:cond delay="0"/>
                                  </p:stCondLst>
                                  <p:childTnLst>
                                    <p:set>
                                      <p:cBhvr>
                                        <p:cTn id="1571" dur="1" fill="hold">
                                          <p:stCondLst>
                                            <p:cond delay="0"/>
                                          </p:stCondLst>
                                        </p:cTn>
                                        <p:tgtEl>
                                          <p:spTgt spid="221"/>
                                        </p:tgtEl>
                                        <p:attrNameLst>
                                          <p:attrName>style.visibility</p:attrName>
                                        </p:attrNameLst>
                                      </p:cBhvr>
                                      <p:to>
                                        <p:strVal val="hidden"/>
                                      </p:to>
                                    </p:set>
                                  </p:childTnLst>
                                </p:cTn>
                              </p:par>
                              <p:par>
                                <p:cTn id="1572" presetID="10" presetClass="entr" presetSubtype="0" fill="hold" grpId="7" nodeType="withEffect">
                                  <p:stCondLst>
                                    <p:cond delay="0"/>
                                  </p:stCondLst>
                                  <p:childTnLst>
                                    <p:set>
                                      <p:cBhvr>
                                        <p:cTn id="1573" dur="1" fill="hold">
                                          <p:stCondLst>
                                            <p:cond delay="0"/>
                                          </p:stCondLst>
                                        </p:cTn>
                                        <p:tgtEl>
                                          <p:spTgt spid="210"/>
                                        </p:tgtEl>
                                        <p:attrNameLst>
                                          <p:attrName>style.visibility</p:attrName>
                                        </p:attrNameLst>
                                      </p:cBhvr>
                                      <p:to>
                                        <p:strVal val="visible"/>
                                      </p:to>
                                    </p:set>
                                    <p:animEffect transition="in" filter="fade">
                                      <p:cBhvr>
                                        <p:cTn id="1574" dur="500"/>
                                        <p:tgtEl>
                                          <p:spTgt spid="210"/>
                                        </p:tgtEl>
                                      </p:cBhvr>
                                    </p:animEffect>
                                  </p:childTnLst>
                                </p:cTn>
                              </p:par>
                            </p:childTnLst>
                          </p:cTn>
                        </p:par>
                      </p:childTnLst>
                    </p:cTn>
                  </p:par>
                </p:childTnLst>
              </p:cTn>
              <p:nextCondLst>
                <p:cond evt="onClick" delay="0">
                  <p:tgtEl>
                    <p:spTgt spid="221"/>
                  </p:tgtEl>
                </p:cond>
              </p:nextCondLst>
            </p:seq>
            <p:seq concurrent="1" nextAc="seek">
              <p:cTn id="1575" restart="whenNotActive" fill="hold" evtFilter="cancelBubble" nodeType="interactiveSeq">
                <p:stCondLst>
                  <p:cond evt="onClick" delay="0">
                    <p:tgtEl>
                      <p:spTgt spid="223"/>
                    </p:tgtEl>
                  </p:cond>
                </p:stCondLst>
                <p:endSync evt="end" delay="0">
                  <p:rtn val="all"/>
                </p:endSync>
                <p:childTnLst>
                  <p:par>
                    <p:cTn id="1576" fill="hold">
                      <p:stCondLst>
                        <p:cond delay="0"/>
                      </p:stCondLst>
                      <p:childTnLst>
                        <p:par>
                          <p:cTn id="1577" fill="hold">
                            <p:stCondLst>
                              <p:cond delay="0"/>
                            </p:stCondLst>
                            <p:childTnLst>
                              <p:par>
                                <p:cTn id="1578" presetID="1" presetClass="entr" presetSubtype="0" fill="hold" grpId="0" nodeType="clickEffect">
                                  <p:stCondLst>
                                    <p:cond delay="0"/>
                                  </p:stCondLst>
                                  <p:childTnLst>
                                    <p:set>
                                      <p:cBhvr>
                                        <p:cTn id="1579" dur="1" fill="hold">
                                          <p:stCondLst>
                                            <p:cond delay="0"/>
                                          </p:stCondLst>
                                        </p:cTn>
                                        <p:tgtEl>
                                          <p:spTgt spid="229"/>
                                        </p:tgtEl>
                                        <p:attrNameLst>
                                          <p:attrName>style.visibility</p:attrName>
                                        </p:attrNameLst>
                                      </p:cBhvr>
                                      <p:to>
                                        <p:strVal val="visible"/>
                                      </p:to>
                                    </p:set>
                                  </p:childTnLst>
                                </p:cTn>
                              </p:par>
                              <p:par>
                                <p:cTn id="1580" presetID="1" presetClass="entr" presetSubtype="0" fill="hold" grpId="0" nodeType="withEffect">
                                  <p:stCondLst>
                                    <p:cond delay="0"/>
                                  </p:stCondLst>
                                  <p:childTnLst>
                                    <p:set>
                                      <p:cBhvr>
                                        <p:cTn id="1581" dur="1" fill="hold">
                                          <p:stCondLst>
                                            <p:cond delay="0"/>
                                          </p:stCondLst>
                                        </p:cTn>
                                        <p:tgtEl>
                                          <p:spTgt spid="200"/>
                                        </p:tgtEl>
                                        <p:attrNameLst>
                                          <p:attrName>style.visibility</p:attrName>
                                        </p:attrNameLst>
                                      </p:cBhvr>
                                      <p:to>
                                        <p:strVal val="visible"/>
                                      </p:to>
                                    </p:set>
                                  </p:childTnLst>
                                </p:cTn>
                              </p:par>
                              <p:par>
                                <p:cTn id="1582" presetID="10" presetClass="exit" presetSubtype="0" fill="hold" grpId="1" nodeType="withEffect">
                                  <p:stCondLst>
                                    <p:cond delay="0"/>
                                  </p:stCondLst>
                                  <p:childTnLst>
                                    <p:animEffect transition="out" filter="fade">
                                      <p:cBhvr>
                                        <p:cTn id="1583" dur="500"/>
                                        <p:tgtEl>
                                          <p:spTgt spid="208"/>
                                        </p:tgtEl>
                                      </p:cBhvr>
                                    </p:animEffect>
                                    <p:set>
                                      <p:cBhvr>
                                        <p:cTn id="1584"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3"/>
                  </p:tgtEl>
                </p:cond>
              </p:nextCondLst>
            </p:seq>
            <p:seq concurrent="1" nextAc="seek">
              <p:cTn id="1585" restart="whenNotActive" fill="hold" evtFilter="cancelBubble" nodeType="interactiveSeq">
                <p:stCondLst>
                  <p:cond evt="onClick" delay="0">
                    <p:tgtEl>
                      <p:spTgt spid="224"/>
                    </p:tgtEl>
                  </p:cond>
                </p:stCondLst>
                <p:endSync evt="end" delay="0">
                  <p:rtn val="all"/>
                </p:endSync>
                <p:childTnLst>
                  <p:par>
                    <p:cTn id="1586" fill="hold">
                      <p:stCondLst>
                        <p:cond delay="0"/>
                      </p:stCondLst>
                      <p:childTnLst>
                        <p:par>
                          <p:cTn id="1587" fill="hold">
                            <p:stCondLst>
                              <p:cond delay="0"/>
                            </p:stCondLst>
                            <p:childTnLst>
                              <p:par>
                                <p:cTn id="1588" presetID="1" presetClass="entr" presetSubtype="0" fill="hold" grpId="0" nodeType="clickEffect">
                                  <p:stCondLst>
                                    <p:cond delay="0"/>
                                  </p:stCondLst>
                                  <p:childTnLst>
                                    <p:set>
                                      <p:cBhvr>
                                        <p:cTn id="1589" dur="1" fill="hold">
                                          <p:stCondLst>
                                            <p:cond delay="0"/>
                                          </p:stCondLst>
                                        </p:cTn>
                                        <p:tgtEl>
                                          <p:spTgt spid="230"/>
                                        </p:tgtEl>
                                        <p:attrNameLst>
                                          <p:attrName>style.visibility</p:attrName>
                                        </p:attrNameLst>
                                      </p:cBhvr>
                                      <p:to>
                                        <p:strVal val="visible"/>
                                      </p:to>
                                    </p:set>
                                  </p:childTnLst>
                                </p:cTn>
                              </p:par>
                              <p:par>
                                <p:cTn id="1590" presetID="1" presetClass="entr" presetSubtype="0" fill="hold" grpId="0" nodeType="withEffect">
                                  <p:stCondLst>
                                    <p:cond delay="0"/>
                                  </p:stCondLst>
                                  <p:childTnLst>
                                    <p:set>
                                      <p:cBhvr>
                                        <p:cTn id="1591" dur="1" fill="hold">
                                          <p:stCondLst>
                                            <p:cond delay="0"/>
                                          </p:stCondLst>
                                        </p:cTn>
                                        <p:tgtEl>
                                          <p:spTgt spid="205"/>
                                        </p:tgtEl>
                                        <p:attrNameLst>
                                          <p:attrName>style.visibility</p:attrName>
                                        </p:attrNameLst>
                                      </p:cBhvr>
                                      <p:to>
                                        <p:strVal val="visible"/>
                                      </p:to>
                                    </p:set>
                                  </p:childTnLst>
                                </p:cTn>
                              </p:par>
                              <p:par>
                                <p:cTn id="1592" presetID="10" presetClass="exit" presetSubtype="0" fill="hold" grpId="2" nodeType="withEffect">
                                  <p:stCondLst>
                                    <p:cond delay="0"/>
                                  </p:stCondLst>
                                  <p:childTnLst>
                                    <p:animEffect transition="out" filter="fade">
                                      <p:cBhvr>
                                        <p:cTn id="1593" dur="500"/>
                                        <p:tgtEl>
                                          <p:spTgt spid="208"/>
                                        </p:tgtEl>
                                      </p:cBhvr>
                                    </p:animEffect>
                                    <p:set>
                                      <p:cBhvr>
                                        <p:cTn id="1594"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4"/>
                  </p:tgtEl>
                </p:cond>
              </p:nextCondLst>
            </p:seq>
            <p:seq concurrent="1" nextAc="seek">
              <p:cTn id="1595" restart="whenNotActive" fill="hold" evtFilter="cancelBubble" nodeType="interactiveSeq">
                <p:stCondLst>
                  <p:cond evt="onClick" delay="0">
                    <p:tgtEl>
                      <p:spTgt spid="225"/>
                    </p:tgtEl>
                  </p:cond>
                </p:stCondLst>
                <p:endSync evt="end" delay="0">
                  <p:rtn val="all"/>
                </p:endSync>
                <p:childTnLst>
                  <p:par>
                    <p:cTn id="1596" fill="hold">
                      <p:stCondLst>
                        <p:cond delay="0"/>
                      </p:stCondLst>
                      <p:childTnLst>
                        <p:par>
                          <p:cTn id="1597" fill="hold">
                            <p:stCondLst>
                              <p:cond delay="0"/>
                            </p:stCondLst>
                            <p:childTnLst>
                              <p:par>
                                <p:cTn id="1598" presetID="1" presetClass="entr" presetSubtype="0" fill="hold" grpId="1" nodeType="clickEffect">
                                  <p:stCondLst>
                                    <p:cond delay="0"/>
                                  </p:stCondLst>
                                  <p:childTnLst>
                                    <p:set>
                                      <p:cBhvr>
                                        <p:cTn id="1599" dur="1" fill="hold">
                                          <p:stCondLst>
                                            <p:cond delay="0"/>
                                          </p:stCondLst>
                                        </p:cTn>
                                        <p:tgtEl>
                                          <p:spTgt spid="231"/>
                                        </p:tgtEl>
                                        <p:attrNameLst>
                                          <p:attrName>style.visibility</p:attrName>
                                        </p:attrNameLst>
                                      </p:cBhvr>
                                      <p:to>
                                        <p:strVal val="visible"/>
                                      </p:to>
                                    </p:set>
                                  </p:childTnLst>
                                </p:cTn>
                              </p:par>
                              <p:par>
                                <p:cTn id="1600" presetID="1" presetClass="entr" presetSubtype="0" fill="hold" grpId="1" nodeType="withEffect">
                                  <p:stCondLst>
                                    <p:cond delay="0"/>
                                  </p:stCondLst>
                                  <p:childTnLst>
                                    <p:set>
                                      <p:cBhvr>
                                        <p:cTn id="1601" dur="1" fill="hold">
                                          <p:stCondLst>
                                            <p:cond delay="0"/>
                                          </p:stCondLst>
                                        </p:cTn>
                                        <p:tgtEl>
                                          <p:spTgt spid="200"/>
                                        </p:tgtEl>
                                        <p:attrNameLst>
                                          <p:attrName>style.visibility</p:attrName>
                                        </p:attrNameLst>
                                      </p:cBhvr>
                                      <p:to>
                                        <p:strVal val="visible"/>
                                      </p:to>
                                    </p:set>
                                  </p:childTnLst>
                                </p:cTn>
                              </p:par>
                              <p:par>
                                <p:cTn id="1602" presetID="10" presetClass="exit" presetSubtype="0" fill="hold" grpId="5" nodeType="withEffect">
                                  <p:stCondLst>
                                    <p:cond delay="0"/>
                                  </p:stCondLst>
                                  <p:childTnLst>
                                    <p:animEffect transition="out" filter="fade">
                                      <p:cBhvr>
                                        <p:cTn id="1603" dur="500"/>
                                        <p:tgtEl>
                                          <p:spTgt spid="208"/>
                                        </p:tgtEl>
                                      </p:cBhvr>
                                    </p:animEffect>
                                    <p:set>
                                      <p:cBhvr>
                                        <p:cTn id="1604"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5"/>
                  </p:tgtEl>
                </p:cond>
              </p:nextCondLst>
            </p:seq>
            <p:seq concurrent="1" nextAc="seek">
              <p:cTn id="1605" restart="whenNotActive" fill="hold" evtFilter="cancelBubble" nodeType="interactiveSeq">
                <p:stCondLst>
                  <p:cond evt="onClick" delay="0">
                    <p:tgtEl>
                      <p:spTgt spid="227"/>
                    </p:tgtEl>
                  </p:cond>
                </p:stCondLst>
                <p:endSync evt="end" delay="0">
                  <p:rtn val="all"/>
                </p:endSync>
                <p:childTnLst>
                  <p:par>
                    <p:cTn id="1606" fill="hold">
                      <p:stCondLst>
                        <p:cond delay="0"/>
                      </p:stCondLst>
                      <p:childTnLst>
                        <p:par>
                          <p:cTn id="1607" fill="hold">
                            <p:stCondLst>
                              <p:cond delay="0"/>
                            </p:stCondLst>
                            <p:childTnLst>
                              <p:par>
                                <p:cTn id="1608" presetID="1" presetClass="entr" presetSubtype="0" fill="hold" grpId="0" nodeType="clickEffect">
                                  <p:stCondLst>
                                    <p:cond delay="0"/>
                                  </p:stCondLst>
                                  <p:childTnLst>
                                    <p:set>
                                      <p:cBhvr>
                                        <p:cTn id="1609" dur="1" fill="hold">
                                          <p:stCondLst>
                                            <p:cond delay="0"/>
                                          </p:stCondLst>
                                        </p:cTn>
                                        <p:tgtEl>
                                          <p:spTgt spid="233"/>
                                        </p:tgtEl>
                                        <p:attrNameLst>
                                          <p:attrName>style.visibility</p:attrName>
                                        </p:attrNameLst>
                                      </p:cBhvr>
                                      <p:to>
                                        <p:strVal val="visible"/>
                                      </p:to>
                                    </p:set>
                                  </p:childTnLst>
                                </p:cTn>
                              </p:par>
                              <p:par>
                                <p:cTn id="1610" presetID="10" presetClass="exit" presetSubtype="0" fill="hold" grpId="4" nodeType="withEffect">
                                  <p:stCondLst>
                                    <p:cond delay="0"/>
                                  </p:stCondLst>
                                  <p:childTnLst>
                                    <p:animEffect transition="out" filter="fade">
                                      <p:cBhvr>
                                        <p:cTn id="1611" dur="500"/>
                                        <p:tgtEl>
                                          <p:spTgt spid="208"/>
                                        </p:tgtEl>
                                      </p:cBhvr>
                                    </p:animEffect>
                                    <p:set>
                                      <p:cBhvr>
                                        <p:cTn id="1612"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7"/>
                  </p:tgtEl>
                </p:cond>
              </p:nextCondLst>
            </p:seq>
            <p:seq concurrent="1" nextAc="seek">
              <p:cTn id="1613" restart="whenNotActive" fill="hold" evtFilter="cancelBubble" nodeType="interactiveSeq">
                <p:stCondLst>
                  <p:cond evt="onClick" delay="0">
                    <p:tgtEl>
                      <p:spTgt spid="228"/>
                    </p:tgtEl>
                  </p:cond>
                </p:stCondLst>
                <p:endSync evt="end" delay="0">
                  <p:rtn val="all"/>
                </p:endSync>
                <p:childTnLst>
                  <p:par>
                    <p:cTn id="1614" fill="hold">
                      <p:stCondLst>
                        <p:cond delay="0"/>
                      </p:stCondLst>
                      <p:childTnLst>
                        <p:par>
                          <p:cTn id="1615" fill="hold">
                            <p:stCondLst>
                              <p:cond delay="0"/>
                            </p:stCondLst>
                            <p:childTnLst>
                              <p:par>
                                <p:cTn id="1616" presetID="1" presetClass="entr" presetSubtype="0" fill="hold" grpId="0" nodeType="clickEffect">
                                  <p:stCondLst>
                                    <p:cond delay="0"/>
                                  </p:stCondLst>
                                  <p:childTnLst>
                                    <p:set>
                                      <p:cBhvr>
                                        <p:cTn id="1617" dur="1" fill="hold">
                                          <p:stCondLst>
                                            <p:cond delay="0"/>
                                          </p:stCondLst>
                                        </p:cTn>
                                        <p:tgtEl>
                                          <p:spTgt spid="234"/>
                                        </p:tgtEl>
                                        <p:attrNameLst>
                                          <p:attrName>style.visibility</p:attrName>
                                        </p:attrNameLst>
                                      </p:cBhvr>
                                      <p:to>
                                        <p:strVal val="visible"/>
                                      </p:to>
                                    </p:set>
                                  </p:childTnLst>
                                </p:cTn>
                              </p:par>
                              <p:par>
                                <p:cTn id="1618" presetID="1" presetClass="entr" presetSubtype="0" fill="hold" grpId="2" nodeType="withEffect">
                                  <p:stCondLst>
                                    <p:cond delay="0"/>
                                  </p:stCondLst>
                                  <p:childTnLst>
                                    <p:set>
                                      <p:cBhvr>
                                        <p:cTn id="1619" dur="1" fill="hold">
                                          <p:stCondLst>
                                            <p:cond delay="0"/>
                                          </p:stCondLst>
                                        </p:cTn>
                                        <p:tgtEl>
                                          <p:spTgt spid="200"/>
                                        </p:tgtEl>
                                        <p:attrNameLst>
                                          <p:attrName>style.visibility</p:attrName>
                                        </p:attrNameLst>
                                      </p:cBhvr>
                                      <p:to>
                                        <p:strVal val="visible"/>
                                      </p:to>
                                    </p:set>
                                  </p:childTnLst>
                                </p:cTn>
                              </p:par>
                              <p:par>
                                <p:cTn id="1620" presetID="10" presetClass="exit" presetSubtype="0" fill="hold" grpId="3" nodeType="withEffect">
                                  <p:stCondLst>
                                    <p:cond delay="0"/>
                                  </p:stCondLst>
                                  <p:childTnLst>
                                    <p:animEffect transition="out" filter="fade">
                                      <p:cBhvr>
                                        <p:cTn id="1621" dur="500"/>
                                        <p:tgtEl>
                                          <p:spTgt spid="208"/>
                                        </p:tgtEl>
                                      </p:cBhvr>
                                    </p:animEffect>
                                    <p:set>
                                      <p:cBhvr>
                                        <p:cTn id="1622"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8"/>
                  </p:tgtEl>
                </p:cond>
              </p:nextCondLst>
            </p:seq>
            <p:seq concurrent="1" nextAc="seek">
              <p:cTn id="1623" restart="whenNotActive" fill="hold" evtFilter="cancelBubble" nodeType="interactiveSeq">
                <p:stCondLst>
                  <p:cond evt="onClick" delay="0">
                    <p:tgtEl>
                      <p:spTgt spid="226"/>
                    </p:tgtEl>
                  </p:cond>
                </p:stCondLst>
                <p:endSync evt="end" delay="0">
                  <p:rtn val="all"/>
                </p:endSync>
                <p:childTnLst>
                  <p:par>
                    <p:cTn id="1624" fill="hold">
                      <p:stCondLst>
                        <p:cond delay="0"/>
                      </p:stCondLst>
                      <p:childTnLst>
                        <p:par>
                          <p:cTn id="1625" fill="hold">
                            <p:stCondLst>
                              <p:cond delay="0"/>
                            </p:stCondLst>
                            <p:childTnLst>
                              <p:par>
                                <p:cTn id="1626" presetID="1" presetClass="entr" presetSubtype="0" fill="hold" grpId="0" nodeType="clickEffect">
                                  <p:stCondLst>
                                    <p:cond delay="0"/>
                                  </p:stCondLst>
                                  <p:childTnLst>
                                    <p:set>
                                      <p:cBhvr>
                                        <p:cTn id="1627" dur="1" fill="hold">
                                          <p:stCondLst>
                                            <p:cond delay="0"/>
                                          </p:stCondLst>
                                        </p:cTn>
                                        <p:tgtEl>
                                          <p:spTgt spid="232"/>
                                        </p:tgtEl>
                                        <p:attrNameLst>
                                          <p:attrName>style.visibility</p:attrName>
                                        </p:attrNameLst>
                                      </p:cBhvr>
                                      <p:to>
                                        <p:strVal val="visible"/>
                                      </p:to>
                                    </p:set>
                                  </p:childTnLst>
                                </p:cTn>
                              </p:par>
                              <p:par>
                                <p:cTn id="1628" presetID="10" presetClass="exit" presetSubtype="0" fill="hold" grpId="0" nodeType="withEffect">
                                  <p:stCondLst>
                                    <p:cond delay="0"/>
                                  </p:stCondLst>
                                  <p:childTnLst>
                                    <p:animEffect transition="out" filter="fade">
                                      <p:cBhvr>
                                        <p:cTn id="1629" dur="500"/>
                                        <p:tgtEl>
                                          <p:spTgt spid="208"/>
                                        </p:tgtEl>
                                      </p:cBhvr>
                                    </p:animEffect>
                                    <p:set>
                                      <p:cBhvr>
                                        <p:cTn id="1630"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6"/>
                  </p:tgtEl>
                </p:cond>
              </p:nextCondLst>
            </p:seq>
            <p:seq concurrent="1" nextAc="seek">
              <p:cTn id="1631" restart="whenNotActive" fill="hold" evtFilter="cancelBubble" nodeType="interactiveSeq">
                <p:stCondLst>
                  <p:cond evt="onClick" delay="0">
                    <p:tgtEl>
                      <p:spTgt spid="234"/>
                    </p:tgtEl>
                  </p:cond>
                </p:stCondLst>
                <p:endSync evt="end" delay="0">
                  <p:rtn val="all"/>
                </p:endSync>
                <p:childTnLst>
                  <p:par>
                    <p:cTn id="1632" fill="hold">
                      <p:stCondLst>
                        <p:cond delay="0"/>
                      </p:stCondLst>
                      <p:childTnLst>
                        <p:par>
                          <p:cTn id="1633" fill="hold">
                            <p:stCondLst>
                              <p:cond delay="0"/>
                            </p:stCondLst>
                            <p:childTnLst>
                              <p:par>
                                <p:cTn id="1634" presetID="1" presetClass="exit" presetSubtype="0" fill="hold" grpId="1" nodeType="clickEffect">
                                  <p:stCondLst>
                                    <p:cond delay="0"/>
                                  </p:stCondLst>
                                  <p:childTnLst>
                                    <p:set>
                                      <p:cBhvr>
                                        <p:cTn id="1635" dur="1" fill="hold">
                                          <p:stCondLst>
                                            <p:cond delay="0"/>
                                          </p:stCondLst>
                                        </p:cTn>
                                        <p:tgtEl>
                                          <p:spTgt spid="234"/>
                                        </p:tgtEl>
                                        <p:attrNameLst>
                                          <p:attrName>style.visibility</p:attrName>
                                        </p:attrNameLst>
                                      </p:cBhvr>
                                      <p:to>
                                        <p:strVal val="hidden"/>
                                      </p:to>
                                    </p:set>
                                  </p:childTnLst>
                                </p:cTn>
                              </p:par>
                              <p:par>
                                <p:cTn id="1636" presetID="1" presetClass="exit" presetSubtype="0" fill="hold" grpId="5" nodeType="withEffect">
                                  <p:stCondLst>
                                    <p:cond delay="0"/>
                                  </p:stCondLst>
                                  <p:childTnLst>
                                    <p:set>
                                      <p:cBhvr>
                                        <p:cTn id="1637" dur="1" fill="hold">
                                          <p:stCondLst>
                                            <p:cond delay="0"/>
                                          </p:stCondLst>
                                        </p:cTn>
                                        <p:tgtEl>
                                          <p:spTgt spid="200"/>
                                        </p:tgtEl>
                                        <p:attrNameLst>
                                          <p:attrName>style.visibility</p:attrName>
                                        </p:attrNameLst>
                                      </p:cBhvr>
                                      <p:to>
                                        <p:strVal val="hidden"/>
                                      </p:to>
                                    </p:set>
                                  </p:childTnLst>
                                </p:cTn>
                              </p:par>
                              <p:par>
                                <p:cTn id="1638" presetID="10" presetClass="entr" presetSubtype="0" fill="hold" grpId="6" nodeType="withEffect">
                                  <p:stCondLst>
                                    <p:cond delay="0"/>
                                  </p:stCondLst>
                                  <p:childTnLst>
                                    <p:set>
                                      <p:cBhvr>
                                        <p:cTn id="1639" dur="1" fill="hold">
                                          <p:stCondLst>
                                            <p:cond delay="0"/>
                                          </p:stCondLst>
                                        </p:cTn>
                                        <p:tgtEl>
                                          <p:spTgt spid="208"/>
                                        </p:tgtEl>
                                        <p:attrNameLst>
                                          <p:attrName>style.visibility</p:attrName>
                                        </p:attrNameLst>
                                      </p:cBhvr>
                                      <p:to>
                                        <p:strVal val="visible"/>
                                      </p:to>
                                    </p:set>
                                    <p:animEffect transition="in" filter="fade">
                                      <p:cBhvr>
                                        <p:cTn id="1640" dur="500"/>
                                        <p:tgtEl>
                                          <p:spTgt spid="208"/>
                                        </p:tgtEl>
                                      </p:cBhvr>
                                    </p:animEffect>
                                  </p:childTnLst>
                                </p:cTn>
                              </p:par>
                            </p:childTnLst>
                          </p:cTn>
                        </p:par>
                      </p:childTnLst>
                    </p:cTn>
                  </p:par>
                </p:childTnLst>
              </p:cTn>
              <p:nextCondLst>
                <p:cond evt="onClick" delay="0">
                  <p:tgtEl>
                    <p:spTgt spid="234"/>
                  </p:tgtEl>
                </p:cond>
              </p:nextCondLst>
            </p:seq>
            <p:seq concurrent="1" nextAc="seek">
              <p:cTn id="1641" restart="whenNotActive" fill="hold" evtFilter="cancelBubble" nodeType="interactiveSeq">
                <p:stCondLst>
                  <p:cond evt="onClick" delay="0">
                    <p:tgtEl>
                      <p:spTgt spid="229"/>
                    </p:tgtEl>
                  </p:cond>
                </p:stCondLst>
                <p:endSync evt="end" delay="0">
                  <p:rtn val="all"/>
                </p:endSync>
                <p:childTnLst>
                  <p:par>
                    <p:cTn id="1642" fill="hold">
                      <p:stCondLst>
                        <p:cond delay="0"/>
                      </p:stCondLst>
                      <p:childTnLst>
                        <p:par>
                          <p:cTn id="1643" fill="hold">
                            <p:stCondLst>
                              <p:cond delay="0"/>
                            </p:stCondLst>
                            <p:childTnLst>
                              <p:par>
                                <p:cTn id="1644" presetID="1" presetClass="exit" presetSubtype="0" fill="hold" grpId="1" nodeType="clickEffect">
                                  <p:stCondLst>
                                    <p:cond delay="0"/>
                                  </p:stCondLst>
                                  <p:childTnLst>
                                    <p:set>
                                      <p:cBhvr>
                                        <p:cTn id="1645" dur="1" fill="hold">
                                          <p:stCondLst>
                                            <p:cond delay="0"/>
                                          </p:stCondLst>
                                        </p:cTn>
                                        <p:tgtEl>
                                          <p:spTgt spid="229"/>
                                        </p:tgtEl>
                                        <p:attrNameLst>
                                          <p:attrName>style.visibility</p:attrName>
                                        </p:attrNameLst>
                                      </p:cBhvr>
                                      <p:to>
                                        <p:strVal val="hidden"/>
                                      </p:to>
                                    </p:set>
                                  </p:childTnLst>
                                </p:cTn>
                              </p:par>
                              <p:par>
                                <p:cTn id="1646" presetID="1" presetClass="exit" presetSubtype="0" fill="hold" grpId="3" nodeType="withEffect">
                                  <p:stCondLst>
                                    <p:cond delay="0"/>
                                  </p:stCondLst>
                                  <p:childTnLst>
                                    <p:set>
                                      <p:cBhvr>
                                        <p:cTn id="1647" dur="1" fill="hold">
                                          <p:stCondLst>
                                            <p:cond delay="0"/>
                                          </p:stCondLst>
                                        </p:cTn>
                                        <p:tgtEl>
                                          <p:spTgt spid="200"/>
                                        </p:tgtEl>
                                        <p:attrNameLst>
                                          <p:attrName>style.visibility</p:attrName>
                                        </p:attrNameLst>
                                      </p:cBhvr>
                                      <p:to>
                                        <p:strVal val="hidden"/>
                                      </p:to>
                                    </p:set>
                                  </p:childTnLst>
                                </p:cTn>
                              </p:par>
                              <p:par>
                                <p:cTn id="1648" presetID="10" presetClass="entr" presetSubtype="0" fill="hold" grpId="7" nodeType="withEffect">
                                  <p:stCondLst>
                                    <p:cond delay="0"/>
                                  </p:stCondLst>
                                  <p:childTnLst>
                                    <p:set>
                                      <p:cBhvr>
                                        <p:cTn id="1649" dur="1" fill="hold">
                                          <p:stCondLst>
                                            <p:cond delay="0"/>
                                          </p:stCondLst>
                                        </p:cTn>
                                        <p:tgtEl>
                                          <p:spTgt spid="208"/>
                                        </p:tgtEl>
                                        <p:attrNameLst>
                                          <p:attrName>style.visibility</p:attrName>
                                        </p:attrNameLst>
                                      </p:cBhvr>
                                      <p:to>
                                        <p:strVal val="visible"/>
                                      </p:to>
                                    </p:set>
                                    <p:animEffect transition="in" filter="fade">
                                      <p:cBhvr>
                                        <p:cTn id="1650" dur="500"/>
                                        <p:tgtEl>
                                          <p:spTgt spid="208"/>
                                        </p:tgtEl>
                                      </p:cBhvr>
                                    </p:animEffect>
                                  </p:childTnLst>
                                </p:cTn>
                              </p:par>
                            </p:childTnLst>
                          </p:cTn>
                        </p:par>
                      </p:childTnLst>
                    </p:cTn>
                  </p:par>
                </p:childTnLst>
              </p:cTn>
              <p:nextCondLst>
                <p:cond evt="onClick" delay="0">
                  <p:tgtEl>
                    <p:spTgt spid="229"/>
                  </p:tgtEl>
                </p:cond>
              </p:nextCondLst>
            </p:seq>
            <p:seq concurrent="1" nextAc="seek">
              <p:cTn id="1651" restart="whenNotActive" fill="hold" evtFilter="cancelBubble" nodeType="interactiveSeq">
                <p:stCondLst>
                  <p:cond evt="onClick" delay="0">
                    <p:tgtEl>
                      <p:spTgt spid="230"/>
                    </p:tgtEl>
                  </p:cond>
                </p:stCondLst>
                <p:endSync evt="end" delay="0">
                  <p:rtn val="all"/>
                </p:endSync>
                <p:childTnLst>
                  <p:par>
                    <p:cTn id="1652" fill="hold">
                      <p:stCondLst>
                        <p:cond delay="0"/>
                      </p:stCondLst>
                      <p:childTnLst>
                        <p:par>
                          <p:cTn id="1653" fill="hold">
                            <p:stCondLst>
                              <p:cond delay="0"/>
                            </p:stCondLst>
                            <p:childTnLst>
                              <p:par>
                                <p:cTn id="1654" presetID="1" presetClass="exit" presetSubtype="0" fill="hold" grpId="1" nodeType="clickEffect">
                                  <p:stCondLst>
                                    <p:cond delay="0"/>
                                  </p:stCondLst>
                                  <p:childTnLst>
                                    <p:set>
                                      <p:cBhvr>
                                        <p:cTn id="1655" dur="1" fill="hold">
                                          <p:stCondLst>
                                            <p:cond delay="0"/>
                                          </p:stCondLst>
                                        </p:cTn>
                                        <p:tgtEl>
                                          <p:spTgt spid="230"/>
                                        </p:tgtEl>
                                        <p:attrNameLst>
                                          <p:attrName>style.visibility</p:attrName>
                                        </p:attrNameLst>
                                      </p:cBhvr>
                                      <p:to>
                                        <p:strVal val="hidden"/>
                                      </p:to>
                                    </p:set>
                                  </p:childTnLst>
                                </p:cTn>
                              </p:par>
                              <p:par>
                                <p:cTn id="1656" presetID="1" presetClass="exit" presetSubtype="0" fill="hold" grpId="1" nodeType="withEffect">
                                  <p:stCondLst>
                                    <p:cond delay="0"/>
                                  </p:stCondLst>
                                  <p:childTnLst>
                                    <p:set>
                                      <p:cBhvr>
                                        <p:cTn id="1657" dur="1" fill="hold">
                                          <p:stCondLst>
                                            <p:cond delay="0"/>
                                          </p:stCondLst>
                                        </p:cTn>
                                        <p:tgtEl>
                                          <p:spTgt spid="205"/>
                                        </p:tgtEl>
                                        <p:attrNameLst>
                                          <p:attrName>style.visibility</p:attrName>
                                        </p:attrNameLst>
                                      </p:cBhvr>
                                      <p:to>
                                        <p:strVal val="hidden"/>
                                      </p:to>
                                    </p:set>
                                  </p:childTnLst>
                                </p:cTn>
                              </p:par>
                              <p:par>
                                <p:cTn id="1658" presetID="10" presetClass="entr" presetSubtype="0" fill="hold" grpId="11" nodeType="withEffect">
                                  <p:stCondLst>
                                    <p:cond delay="0"/>
                                  </p:stCondLst>
                                  <p:childTnLst>
                                    <p:set>
                                      <p:cBhvr>
                                        <p:cTn id="1659" dur="1" fill="hold">
                                          <p:stCondLst>
                                            <p:cond delay="0"/>
                                          </p:stCondLst>
                                        </p:cTn>
                                        <p:tgtEl>
                                          <p:spTgt spid="208"/>
                                        </p:tgtEl>
                                        <p:attrNameLst>
                                          <p:attrName>style.visibility</p:attrName>
                                        </p:attrNameLst>
                                      </p:cBhvr>
                                      <p:to>
                                        <p:strVal val="visible"/>
                                      </p:to>
                                    </p:set>
                                    <p:animEffect transition="in" filter="fade">
                                      <p:cBhvr>
                                        <p:cTn id="1660" dur="500"/>
                                        <p:tgtEl>
                                          <p:spTgt spid="208"/>
                                        </p:tgtEl>
                                      </p:cBhvr>
                                    </p:animEffect>
                                  </p:childTnLst>
                                </p:cTn>
                              </p:par>
                            </p:childTnLst>
                          </p:cTn>
                        </p:par>
                      </p:childTnLst>
                    </p:cTn>
                  </p:par>
                </p:childTnLst>
              </p:cTn>
              <p:nextCondLst>
                <p:cond evt="onClick" delay="0">
                  <p:tgtEl>
                    <p:spTgt spid="230"/>
                  </p:tgtEl>
                </p:cond>
              </p:nextCondLst>
            </p:seq>
            <p:seq concurrent="1" nextAc="seek">
              <p:cTn id="1661" restart="whenNotActive" fill="hold" evtFilter="cancelBubble" nodeType="interactiveSeq">
                <p:stCondLst>
                  <p:cond evt="onClick" delay="0">
                    <p:tgtEl>
                      <p:spTgt spid="231"/>
                    </p:tgtEl>
                  </p:cond>
                </p:stCondLst>
                <p:endSync evt="end" delay="0">
                  <p:rtn val="all"/>
                </p:endSync>
                <p:childTnLst>
                  <p:par>
                    <p:cTn id="1662" fill="hold">
                      <p:stCondLst>
                        <p:cond delay="0"/>
                      </p:stCondLst>
                      <p:childTnLst>
                        <p:par>
                          <p:cTn id="1663" fill="hold">
                            <p:stCondLst>
                              <p:cond delay="0"/>
                            </p:stCondLst>
                            <p:childTnLst>
                              <p:par>
                                <p:cTn id="1664" presetID="1" presetClass="exit" presetSubtype="0" fill="hold" grpId="0" nodeType="clickEffect">
                                  <p:stCondLst>
                                    <p:cond delay="0"/>
                                  </p:stCondLst>
                                  <p:childTnLst>
                                    <p:set>
                                      <p:cBhvr>
                                        <p:cTn id="1665" dur="1" fill="hold">
                                          <p:stCondLst>
                                            <p:cond delay="0"/>
                                          </p:stCondLst>
                                        </p:cTn>
                                        <p:tgtEl>
                                          <p:spTgt spid="231"/>
                                        </p:tgtEl>
                                        <p:attrNameLst>
                                          <p:attrName>style.visibility</p:attrName>
                                        </p:attrNameLst>
                                      </p:cBhvr>
                                      <p:to>
                                        <p:strVal val="hidden"/>
                                      </p:to>
                                    </p:set>
                                  </p:childTnLst>
                                </p:cTn>
                              </p:par>
                              <p:par>
                                <p:cTn id="1666" presetID="1" presetClass="exit" presetSubtype="0" fill="hold" grpId="4" nodeType="withEffect">
                                  <p:stCondLst>
                                    <p:cond delay="0"/>
                                  </p:stCondLst>
                                  <p:childTnLst>
                                    <p:set>
                                      <p:cBhvr>
                                        <p:cTn id="1667" dur="1" fill="hold">
                                          <p:stCondLst>
                                            <p:cond delay="0"/>
                                          </p:stCondLst>
                                        </p:cTn>
                                        <p:tgtEl>
                                          <p:spTgt spid="200"/>
                                        </p:tgtEl>
                                        <p:attrNameLst>
                                          <p:attrName>style.visibility</p:attrName>
                                        </p:attrNameLst>
                                      </p:cBhvr>
                                      <p:to>
                                        <p:strVal val="hidden"/>
                                      </p:to>
                                    </p:set>
                                  </p:childTnLst>
                                </p:cTn>
                              </p:par>
                              <p:par>
                                <p:cTn id="1668" presetID="10" presetClass="entr" presetSubtype="0" fill="hold" grpId="10" nodeType="withEffect">
                                  <p:stCondLst>
                                    <p:cond delay="0"/>
                                  </p:stCondLst>
                                  <p:childTnLst>
                                    <p:set>
                                      <p:cBhvr>
                                        <p:cTn id="1669" dur="1" fill="hold">
                                          <p:stCondLst>
                                            <p:cond delay="0"/>
                                          </p:stCondLst>
                                        </p:cTn>
                                        <p:tgtEl>
                                          <p:spTgt spid="208"/>
                                        </p:tgtEl>
                                        <p:attrNameLst>
                                          <p:attrName>style.visibility</p:attrName>
                                        </p:attrNameLst>
                                      </p:cBhvr>
                                      <p:to>
                                        <p:strVal val="visible"/>
                                      </p:to>
                                    </p:set>
                                    <p:animEffect transition="in" filter="fade">
                                      <p:cBhvr>
                                        <p:cTn id="1670" dur="500"/>
                                        <p:tgtEl>
                                          <p:spTgt spid="208"/>
                                        </p:tgtEl>
                                      </p:cBhvr>
                                    </p:animEffect>
                                  </p:childTnLst>
                                </p:cTn>
                              </p:par>
                            </p:childTnLst>
                          </p:cTn>
                        </p:par>
                      </p:childTnLst>
                    </p:cTn>
                  </p:par>
                </p:childTnLst>
              </p:cTn>
              <p:nextCondLst>
                <p:cond evt="onClick" delay="0">
                  <p:tgtEl>
                    <p:spTgt spid="231"/>
                  </p:tgtEl>
                </p:cond>
              </p:nextCondLst>
            </p:seq>
            <p:seq concurrent="1" nextAc="seek">
              <p:cTn id="1671" restart="whenNotActive" fill="hold" evtFilter="cancelBubble" nodeType="interactiveSeq">
                <p:stCondLst>
                  <p:cond evt="onClick" delay="0">
                    <p:tgtEl>
                      <p:spTgt spid="232"/>
                    </p:tgtEl>
                  </p:cond>
                </p:stCondLst>
                <p:endSync evt="end" delay="0">
                  <p:rtn val="all"/>
                </p:endSync>
                <p:childTnLst>
                  <p:par>
                    <p:cTn id="1672" fill="hold">
                      <p:stCondLst>
                        <p:cond delay="0"/>
                      </p:stCondLst>
                      <p:childTnLst>
                        <p:par>
                          <p:cTn id="1673" fill="hold">
                            <p:stCondLst>
                              <p:cond delay="0"/>
                            </p:stCondLst>
                            <p:childTnLst>
                              <p:par>
                                <p:cTn id="1674" presetID="1" presetClass="exit" presetSubtype="0" fill="hold" grpId="1" nodeType="clickEffect">
                                  <p:stCondLst>
                                    <p:cond delay="0"/>
                                  </p:stCondLst>
                                  <p:childTnLst>
                                    <p:set>
                                      <p:cBhvr>
                                        <p:cTn id="1675" dur="1" fill="hold">
                                          <p:stCondLst>
                                            <p:cond delay="0"/>
                                          </p:stCondLst>
                                        </p:cTn>
                                        <p:tgtEl>
                                          <p:spTgt spid="232"/>
                                        </p:tgtEl>
                                        <p:attrNameLst>
                                          <p:attrName>style.visibility</p:attrName>
                                        </p:attrNameLst>
                                      </p:cBhvr>
                                      <p:to>
                                        <p:strVal val="hidden"/>
                                      </p:to>
                                    </p:set>
                                  </p:childTnLst>
                                </p:cTn>
                              </p:par>
                              <p:par>
                                <p:cTn id="1676" presetID="10" presetClass="entr" presetSubtype="0" fill="hold" grpId="9" nodeType="withEffect">
                                  <p:stCondLst>
                                    <p:cond delay="0"/>
                                  </p:stCondLst>
                                  <p:childTnLst>
                                    <p:set>
                                      <p:cBhvr>
                                        <p:cTn id="1677" dur="1" fill="hold">
                                          <p:stCondLst>
                                            <p:cond delay="0"/>
                                          </p:stCondLst>
                                        </p:cTn>
                                        <p:tgtEl>
                                          <p:spTgt spid="208"/>
                                        </p:tgtEl>
                                        <p:attrNameLst>
                                          <p:attrName>style.visibility</p:attrName>
                                        </p:attrNameLst>
                                      </p:cBhvr>
                                      <p:to>
                                        <p:strVal val="visible"/>
                                      </p:to>
                                    </p:set>
                                    <p:animEffect transition="in" filter="fade">
                                      <p:cBhvr>
                                        <p:cTn id="1678" dur="500"/>
                                        <p:tgtEl>
                                          <p:spTgt spid="208"/>
                                        </p:tgtEl>
                                      </p:cBhvr>
                                    </p:animEffect>
                                  </p:childTnLst>
                                </p:cTn>
                              </p:par>
                            </p:childTnLst>
                          </p:cTn>
                        </p:par>
                      </p:childTnLst>
                    </p:cTn>
                  </p:par>
                </p:childTnLst>
              </p:cTn>
              <p:nextCondLst>
                <p:cond evt="onClick" delay="0">
                  <p:tgtEl>
                    <p:spTgt spid="232"/>
                  </p:tgtEl>
                </p:cond>
              </p:nextCondLst>
            </p:seq>
            <p:seq concurrent="1" nextAc="seek">
              <p:cTn id="1679" restart="whenNotActive" fill="hold" evtFilter="cancelBubble" nodeType="interactiveSeq">
                <p:stCondLst>
                  <p:cond evt="onClick" delay="0">
                    <p:tgtEl>
                      <p:spTgt spid="233"/>
                    </p:tgtEl>
                  </p:cond>
                </p:stCondLst>
                <p:endSync evt="end" delay="0">
                  <p:rtn val="all"/>
                </p:endSync>
                <p:childTnLst>
                  <p:par>
                    <p:cTn id="1680" fill="hold">
                      <p:stCondLst>
                        <p:cond delay="0"/>
                      </p:stCondLst>
                      <p:childTnLst>
                        <p:par>
                          <p:cTn id="1681" fill="hold">
                            <p:stCondLst>
                              <p:cond delay="0"/>
                            </p:stCondLst>
                            <p:childTnLst>
                              <p:par>
                                <p:cTn id="1682" presetID="1" presetClass="exit" presetSubtype="0" fill="hold" grpId="1" nodeType="clickEffect">
                                  <p:stCondLst>
                                    <p:cond delay="0"/>
                                  </p:stCondLst>
                                  <p:childTnLst>
                                    <p:set>
                                      <p:cBhvr>
                                        <p:cTn id="1683" dur="1" fill="hold">
                                          <p:stCondLst>
                                            <p:cond delay="0"/>
                                          </p:stCondLst>
                                        </p:cTn>
                                        <p:tgtEl>
                                          <p:spTgt spid="233"/>
                                        </p:tgtEl>
                                        <p:attrNameLst>
                                          <p:attrName>style.visibility</p:attrName>
                                        </p:attrNameLst>
                                      </p:cBhvr>
                                      <p:to>
                                        <p:strVal val="hidden"/>
                                      </p:to>
                                    </p:set>
                                  </p:childTnLst>
                                </p:cTn>
                              </p:par>
                              <p:par>
                                <p:cTn id="1684" presetID="10" presetClass="entr" presetSubtype="0" fill="hold" grpId="8" nodeType="withEffect">
                                  <p:stCondLst>
                                    <p:cond delay="0"/>
                                  </p:stCondLst>
                                  <p:childTnLst>
                                    <p:set>
                                      <p:cBhvr>
                                        <p:cTn id="1685" dur="1" fill="hold">
                                          <p:stCondLst>
                                            <p:cond delay="0"/>
                                          </p:stCondLst>
                                        </p:cTn>
                                        <p:tgtEl>
                                          <p:spTgt spid="208"/>
                                        </p:tgtEl>
                                        <p:attrNameLst>
                                          <p:attrName>style.visibility</p:attrName>
                                        </p:attrNameLst>
                                      </p:cBhvr>
                                      <p:to>
                                        <p:strVal val="visible"/>
                                      </p:to>
                                    </p:set>
                                    <p:animEffect transition="in" filter="fade">
                                      <p:cBhvr>
                                        <p:cTn id="1686" dur="500"/>
                                        <p:tgtEl>
                                          <p:spTgt spid="208"/>
                                        </p:tgtEl>
                                      </p:cBhvr>
                                    </p:animEffect>
                                  </p:childTnLst>
                                </p:cTn>
                              </p:par>
                            </p:childTnLst>
                          </p:cTn>
                        </p:par>
                      </p:childTnLst>
                    </p:cTn>
                  </p:par>
                </p:childTnLst>
              </p:cTn>
              <p:nextCondLst>
                <p:cond evt="onClick" delay="0">
                  <p:tgtEl>
                    <p:spTgt spid="233"/>
                  </p:tgtEl>
                </p:cond>
              </p:nextCondLst>
            </p:seq>
            <p:seq concurrent="1" nextAc="seek">
              <p:cTn id="1687" restart="whenNotActive" fill="hold" evtFilter="cancelBubble" nodeType="interactiveSeq">
                <p:stCondLst>
                  <p:cond evt="onClick" delay="0">
                    <p:tgtEl>
                      <p:spTgt spid="235"/>
                    </p:tgtEl>
                  </p:cond>
                </p:stCondLst>
                <p:endSync evt="end" delay="0">
                  <p:rtn val="all"/>
                </p:endSync>
                <p:childTnLst>
                  <p:par>
                    <p:cTn id="1688" fill="hold">
                      <p:stCondLst>
                        <p:cond delay="0"/>
                      </p:stCondLst>
                      <p:childTnLst>
                        <p:par>
                          <p:cTn id="1689" fill="hold">
                            <p:stCondLst>
                              <p:cond delay="0"/>
                            </p:stCondLst>
                            <p:childTnLst>
                              <p:par>
                                <p:cTn id="1690" presetID="1" presetClass="entr" presetSubtype="0" fill="hold" grpId="0" nodeType="clickEffect">
                                  <p:stCondLst>
                                    <p:cond delay="0"/>
                                  </p:stCondLst>
                                  <p:childTnLst>
                                    <p:set>
                                      <p:cBhvr>
                                        <p:cTn id="1691" dur="1" fill="hold">
                                          <p:stCondLst>
                                            <p:cond delay="0"/>
                                          </p:stCondLst>
                                        </p:cTn>
                                        <p:tgtEl>
                                          <p:spTgt spid="241"/>
                                        </p:tgtEl>
                                        <p:attrNameLst>
                                          <p:attrName>style.visibility</p:attrName>
                                        </p:attrNameLst>
                                      </p:cBhvr>
                                      <p:to>
                                        <p:strVal val="visible"/>
                                      </p:to>
                                    </p:set>
                                  </p:childTnLst>
                                </p:cTn>
                              </p:par>
                              <p:par>
                                <p:cTn id="1692" presetID="1" presetClass="entr" presetSubtype="0" fill="hold" grpId="0" nodeType="withEffect">
                                  <p:stCondLst>
                                    <p:cond delay="0"/>
                                  </p:stCondLst>
                                  <p:childTnLst>
                                    <p:set>
                                      <p:cBhvr>
                                        <p:cTn id="1693" dur="1" fill="hold">
                                          <p:stCondLst>
                                            <p:cond delay="0"/>
                                          </p:stCondLst>
                                        </p:cTn>
                                        <p:tgtEl>
                                          <p:spTgt spid="206"/>
                                        </p:tgtEl>
                                        <p:attrNameLst>
                                          <p:attrName>style.visibility</p:attrName>
                                        </p:attrNameLst>
                                      </p:cBhvr>
                                      <p:to>
                                        <p:strVal val="visible"/>
                                      </p:to>
                                    </p:set>
                                  </p:childTnLst>
                                </p:cTn>
                              </p:par>
                              <p:par>
                                <p:cTn id="1694" presetID="10" presetClass="exit" presetSubtype="0" fill="hold" grpId="0" nodeType="withEffect">
                                  <p:stCondLst>
                                    <p:cond delay="0"/>
                                  </p:stCondLst>
                                  <p:childTnLst>
                                    <p:animEffect transition="out" filter="fade">
                                      <p:cBhvr>
                                        <p:cTn id="1695" dur="500"/>
                                        <p:tgtEl>
                                          <p:spTgt spid="207"/>
                                        </p:tgtEl>
                                      </p:cBhvr>
                                    </p:animEffect>
                                    <p:set>
                                      <p:cBhvr>
                                        <p:cTn id="1696"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5"/>
                  </p:tgtEl>
                </p:cond>
              </p:nextCondLst>
            </p:seq>
            <p:seq concurrent="1" nextAc="seek">
              <p:cTn id="1697" restart="whenNotActive" fill="hold" evtFilter="cancelBubble" nodeType="interactiveSeq">
                <p:stCondLst>
                  <p:cond evt="onClick" delay="0">
                    <p:tgtEl>
                      <p:spTgt spid="236"/>
                    </p:tgtEl>
                  </p:cond>
                </p:stCondLst>
                <p:endSync evt="end" delay="0">
                  <p:rtn val="all"/>
                </p:endSync>
                <p:childTnLst>
                  <p:par>
                    <p:cTn id="1698" fill="hold">
                      <p:stCondLst>
                        <p:cond delay="0"/>
                      </p:stCondLst>
                      <p:childTnLst>
                        <p:par>
                          <p:cTn id="1699" fill="hold">
                            <p:stCondLst>
                              <p:cond delay="0"/>
                            </p:stCondLst>
                            <p:childTnLst>
                              <p:par>
                                <p:cTn id="1700" presetID="1" presetClass="entr" presetSubtype="0" fill="hold" grpId="0" nodeType="clickEffect">
                                  <p:stCondLst>
                                    <p:cond delay="0"/>
                                  </p:stCondLst>
                                  <p:childTnLst>
                                    <p:set>
                                      <p:cBhvr>
                                        <p:cTn id="1701" dur="1" fill="hold">
                                          <p:stCondLst>
                                            <p:cond delay="0"/>
                                          </p:stCondLst>
                                        </p:cTn>
                                        <p:tgtEl>
                                          <p:spTgt spid="242"/>
                                        </p:tgtEl>
                                        <p:attrNameLst>
                                          <p:attrName>style.visibility</p:attrName>
                                        </p:attrNameLst>
                                      </p:cBhvr>
                                      <p:to>
                                        <p:strVal val="visible"/>
                                      </p:to>
                                    </p:set>
                                  </p:childTnLst>
                                </p:cTn>
                              </p:par>
                              <p:par>
                                <p:cTn id="1702" presetID="1" presetClass="entr" presetSubtype="0" fill="hold" grpId="0" nodeType="withEffect">
                                  <p:stCondLst>
                                    <p:cond delay="0"/>
                                  </p:stCondLst>
                                  <p:childTnLst>
                                    <p:set>
                                      <p:cBhvr>
                                        <p:cTn id="1703" dur="1" fill="hold">
                                          <p:stCondLst>
                                            <p:cond delay="0"/>
                                          </p:stCondLst>
                                        </p:cTn>
                                        <p:tgtEl>
                                          <p:spTgt spid="199"/>
                                        </p:tgtEl>
                                        <p:attrNameLst>
                                          <p:attrName>style.visibility</p:attrName>
                                        </p:attrNameLst>
                                      </p:cBhvr>
                                      <p:to>
                                        <p:strVal val="visible"/>
                                      </p:to>
                                    </p:set>
                                  </p:childTnLst>
                                </p:cTn>
                              </p:par>
                              <p:par>
                                <p:cTn id="1704" presetID="10" presetClass="exit" presetSubtype="0" fill="hold" grpId="1" nodeType="withEffect">
                                  <p:stCondLst>
                                    <p:cond delay="0"/>
                                  </p:stCondLst>
                                  <p:childTnLst>
                                    <p:animEffect transition="out" filter="fade">
                                      <p:cBhvr>
                                        <p:cTn id="1705" dur="500"/>
                                        <p:tgtEl>
                                          <p:spTgt spid="207"/>
                                        </p:tgtEl>
                                      </p:cBhvr>
                                    </p:animEffect>
                                    <p:set>
                                      <p:cBhvr>
                                        <p:cTn id="1706"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6"/>
                  </p:tgtEl>
                </p:cond>
              </p:nextCondLst>
            </p:seq>
            <p:seq concurrent="1" nextAc="seek">
              <p:cTn id="1707" restart="whenNotActive" fill="hold" evtFilter="cancelBubble" nodeType="interactiveSeq">
                <p:stCondLst>
                  <p:cond evt="onClick" delay="0">
                    <p:tgtEl>
                      <p:spTgt spid="237"/>
                    </p:tgtEl>
                  </p:cond>
                </p:stCondLst>
                <p:endSync evt="end" delay="0">
                  <p:rtn val="all"/>
                </p:endSync>
                <p:childTnLst>
                  <p:par>
                    <p:cTn id="1708" fill="hold">
                      <p:stCondLst>
                        <p:cond delay="0"/>
                      </p:stCondLst>
                      <p:childTnLst>
                        <p:par>
                          <p:cTn id="1709" fill="hold">
                            <p:stCondLst>
                              <p:cond delay="0"/>
                            </p:stCondLst>
                            <p:childTnLst>
                              <p:par>
                                <p:cTn id="1710" presetID="1" presetClass="entr" presetSubtype="0" fill="hold" grpId="1" nodeType="clickEffect">
                                  <p:stCondLst>
                                    <p:cond delay="0"/>
                                  </p:stCondLst>
                                  <p:childTnLst>
                                    <p:set>
                                      <p:cBhvr>
                                        <p:cTn id="1711" dur="1" fill="hold">
                                          <p:stCondLst>
                                            <p:cond delay="0"/>
                                          </p:stCondLst>
                                        </p:cTn>
                                        <p:tgtEl>
                                          <p:spTgt spid="243"/>
                                        </p:tgtEl>
                                        <p:attrNameLst>
                                          <p:attrName>style.visibility</p:attrName>
                                        </p:attrNameLst>
                                      </p:cBhvr>
                                      <p:to>
                                        <p:strVal val="visible"/>
                                      </p:to>
                                    </p:set>
                                  </p:childTnLst>
                                </p:cTn>
                              </p:par>
                              <p:par>
                                <p:cTn id="1712" presetID="1" presetClass="entr" presetSubtype="0" fill="hold" grpId="1" nodeType="withEffect">
                                  <p:stCondLst>
                                    <p:cond delay="0"/>
                                  </p:stCondLst>
                                  <p:childTnLst>
                                    <p:set>
                                      <p:cBhvr>
                                        <p:cTn id="1713" dur="1" fill="hold">
                                          <p:stCondLst>
                                            <p:cond delay="0"/>
                                          </p:stCondLst>
                                        </p:cTn>
                                        <p:tgtEl>
                                          <p:spTgt spid="199"/>
                                        </p:tgtEl>
                                        <p:attrNameLst>
                                          <p:attrName>style.visibility</p:attrName>
                                        </p:attrNameLst>
                                      </p:cBhvr>
                                      <p:to>
                                        <p:strVal val="visible"/>
                                      </p:to>
                                    </p:set>
                                  </p:childTnLst>
                                </p:cTn>
                              </p:par>
                              <p:par>
                                <p:cTn id="1714" presetID="10" presetClass="exit" presetSubtype="0" fill="hold" grpId="2" nodeType="withEffect">
                                  <p:stCondLst>
                                    <p:cond delay="0"/>
                                  </p:stCondLst>
                                  <p:childTnLst>
                                    <p:animEffect transition="out" filter="fade">
                                      <p:cBhvr>
                                        <p:cTn id="1715" dur="500"/>
                                        <p:tgtEl>
                                          <p:spTgt spid="207"/>
                                        </p:tgtEl>
                                      </p:cBhvr>
                                    </p:animEffect>
                                    <p:set>
                                      <p:cBhvr>
                                        <p:cTn id="1716"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7"/>
                  </p:tgtEl>
                </p:cond>
              </p:nextCondLst>
            </p:seq>
            <p:seq concurrent="1" nextAc="seek">
              <p:cTn id="1717" restart="whenNotActive" fill="hold" evtFilter="cancelBubble" nodeType="interactiveSeq">
                <p:stCondLst>
                  <p:cond evt="onClick" delay="0">
                    <p:tgtEl>
                      <p:spTgt spid="239"/>
                    </p:tgtEl>
                  </p:cond>
                </p:stCondLst>
                <p:endSync evt="end" delay="0">
                  <p:rtn val="all"/>
                </p:endSync>
                <p:childTnLst>
                  <p:par>
                    <p:cTn id="1718" fill="hold">
                      <p:stCondLst>
                        <p:cond delay="0"/>
                      </p:stCondLst>
                      <p:childTnLst>
                        <p:par>
                          <p:cTn id="1719" fill="hold">
                            <p:stCondLst>
                              <p:cond delay="0"/>
                            </p:stCondLst>
                            <p:childTnLst>
                              <p:par>
                                <p:cTn id="1720" presetID="1" presetClass="entr" presetSubtype="0" fill="hold" grpId="0" nodeType="clickEffect">
                                  <p:stCondLst>
                                    <p:cond delay="0"/>
                                  </p:stCondLst>
                                  <p:childTnLst>
                                    <p:set>
                                      <p:cBhvr>
                                        <p:cTn id="1721" dur="1" fill="hold">
                                          <p:stCondLst>
                                            <p:cond delay="0"/>
                                          </p:stCondLst>
                                        </p:cTn>
                                        <p:tgtEl>
                                          <p:spTgt spid="245"/>
                                        </p:tgtEl>
                                        <p:attrNameLst>
                                          <p:attrName>style.visibility</p:attrName>
                                        </p:attrNameLst>
                                      </p:cBhvr>
                                      <p:to>
                                        <p:strVal val="visible"/>
                                      </p:to>
                                    </p:set>
                                  </p:childTnLst>
                                </p:cTn>
                              </p:par>
                              <p:par>
                                <p:cTn id="1722" presetID="10" presetClass="exit" presetSubtype="0" fill="hold" grpId="3" nodeType="withEffect">
                                  <p:stCondLst>
                                    <p:cond delay="0"/>
                                  </p:stCondLst>
                                  <p:childTnLst>
                                    <p:animEffect transition="out" filter="fade">
                                      <p:cBhvr>
                                        <p:cTn id="1723" dur="500"/>
                                        <p:tgtEl>
                                          <p:spTgt spid="207"/>
                                        </p:tgtEl>
                                      </p:cBhvr>
                                    </p:animEffect>
                                    <p:set>
                                      <p:cBhvr>
                                        <p:cTn id="1724"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9"/>
                  </p:tgtEl>
                </p:cond>
              </p:nextCondLst>
            </p:seq>
            <p:seq concurrent="1" nextAc="seek">
              <p:cTn id="1725" restart="whenNotActive" fill="hold" evtFilter="cancelBubble" nodeType="interactiveSeq">
                <p:stCondLst>
                  <p:cond evt="onClick" delay="0">
                    <p:tgtEl>
                      <p:spTgt spid="240"/>
                    </p:tgtEl>
                  </p:cond>
                </p:stCondLst>
                <p:endSync evt="end" delay="0">
                  <p:rtn val="all"/>
                </p:endSync>
                <p:childTnLst>
                  <p:par>
                    <p:cTn id="1726" fill="hold">
                      <p:stCondLst>
                        <p:cond delay="0"/>
                      </p:stCondLst>
                      <p:childTnLst>
                        <p:par>
                          <p:cTn id="1727" fill="hold">
                            <p:stCondLst>
                              <p:cond delay="0"/>
                            </p:stCondLst>
                            <p:childTnLst>
                              <p:par>
                                <p:cTn id="1728" presetID="1" presetClass="entr" presetSubtype="0" fill="hold" grpId="0" nodeType="clickEffect">
                                  <p:stCondLst>
                                    <p:cond delay="0"/>
                                  </p:stCondLst>
                                  <p:childTnLst>
                                    <p:set>
                                      <p:cBhvr>
                                        <p:cTn id="1729" dur="1" fill="hold">
                                          <p:stCondLst>
                                            <p:cond delay="0"/>
                                          </p:stCondLst>
                                        </p:cTn>
                                        <p:tgtEl>
                                          <p:spTgt spid="246"/>
                                        </p:tgtEl>
                                        <p:attrNameLst>
                                          <p:attrName>style.visibility</p:attrName>
                                        </p:attrNameLst>
                                      </p:cBhvr>
                                      <p:to>
                                        <p:strVal val="visible"/>
                                      </p:to>
                                    </p:set>
                                  </p:childTnLst>
                                </p:cTn>
                              </p:par>
                              <p:par>
                                <p:cTn id="1730" presetID="1" presetClass="entr" presetSubtype="0" fill="hold" grpId="2" nodeType="withEffect">
                                  <p:stCondLst>
                                    <p:cond delay="0"/>
                                  </p:stCondLst>
                                  <p:childTnLst>
                                    <p:set>
                                      <p:cBhvr>
                                        <p:cTn id="1731" dur="1" fill="hold">
                                          <p:stCondLst>
                                            <p:cond delay="0"/>
                                          </p:stCondLst>
                                        </p:cTn>
                                        <p:tgtEl>
                                          <p:spTgt spid="199"/>
                                        </p:tgtEl>
                                        <p:attrNameLst>
                                          <p:attrName>style.visibility</p:attrName>
                                        </p:attrNameLst>
                                      </p:cBhvr>
                                      <p:to>
                                        <p:strVal val="visible"/>
                                      </p:to>
                                    </p:set>
                                  </p:childTnLst>
                                </p:cTn>
                              </p:par>
                              <p:par>
                                <p:cTn id="1732" presetID="10" presetClass="exit" presetSubtype="0" fill="hold" grpId="4" nodeType="withEffect">
                                  <p:stCondLst>
                                    <p:cond delay="0"/>
                                  </p:stCondLst>
                                  <p:childTnLst>
                                    <p:animEffect transition="out" filter="fade">
                                      <p:cBhvr>
                                        <p:cTn id="1733" dur="500"/>
                                        <p:tgtEl>
                                          <p:spTgt spid="207"/>
                                        </p:tgtEl>
                                      </p:cBhvr>
                                    </p:animEffect>
                                    <p:set>
                                      <p:cBhvr>
                                        <p:cTn id="1734"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40"/>
                  </p:tgtEl>
                </p:cond>
              </p:nextCondLst>
            </p:seq>
            <p:seq concurrent="1" nextAc="seek">
              <p:cTn id="1735" restart="whenNotActive" fill="hold" evtFilter="cancelBubble" nodeType="interactiveSeq">
                <p:stCondLst>
                  <p:cond evt="onClick" delay="0">
                    <p:tgtEl>
                      <p:spTgt spid="238"/>
                    </p:tgtEl>
                  </p:cond>
                </p:stCondLst>
                <p:endSync evt="end" delay="0">
                  <p:rtn val="all"/>
                </p:endSync>
                <p:childTnLst>
                  <p:par>
                    <p:cTn id="1736" fill="hold">
                      <p:stCondLst>
                        <p:cond delay="0"/>
                      </p:stCondLst>
                      <p:childTnLst>
                        <p:par>
                          <p:cTn id="1737" fill="hold">
                            <p:stCondLst>
                              <p:cond delay="0"/>
                            </p:stCondLst>
                            <p:childTnLst>
                              <p:par>
                                <p:cTn id="1738" presetID="1" presetClass="entr" presetSubtype="0" fill="hold" grpId="0" nodeType="clickEffect">
                                  <p:stCondLst>
                                    <p:cond delay="0"/>
                                  </p:stCondLst>
                                  <p:childTnLst>
                                    <p:set>
                                      <p:cBhvr>
                                        <p:cTn id="1739" dur="1" fill="hold">
                                          <p:stCondLst>
                                            <p:cond delay="0"/>
                                          </p:stCondLst>
                                        </p:cTn>
                                        <p:tgtEl>
                                          <p:spTgt spid="244"/>
                                        </p:tgtEl>
                                        <p:attrNameLst>
                                          <p:attrName>style.visibility</p:attrName>
                                        </p:attrNameLst>
                                      </p:cBhvr>
                                      <p:to>
                                        <p:strVal val="visible"/>
                                      </p:to>
                                    </p:set>
                                  </p:childTnLst>
                                </p:cTn>
                              </p:par>
                              <p:par>
                                <p:cTn id="1740" presetID="10" presetClass="exit" presetSubtype="0" fill="hold" grpId="5" nodeType="withEffect">
                                  <p:stCondLst>
                                    <p:cond delay="0"/>
                                  </p:stCondLst>
                                  <p:childTnLst>
                                    <p:animEffect transition="out" filter="fade">
                                      <p:cBhvr>
                                        <p:cTn id="1741" dur="500"/>
                                        <p:tgtEl>
                                          <p:spTgt spid="207"/>
                                        </p:tgtEl>
                                      </p:cBhvr>
                                    </p:animEffect>
                                    <p:set>
                                      <p:cBhvr>
                                        <p:cTn id="1742"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8"/>
                  </p:tgtEl>
                </p:cond>
              </p:nextCondLst>
            </p:seq>
            <p:seq concurrent="1" nextAc="seek">
              <p:cTn id="1743" restart="whenNotActive" fill="hold" evtFilter="cancelBubble" nodeType="interactiveSeq">
                <p:stCondLst>
                  <p:cond evt="onClick" delay="0">
                    <p:tgtEl>
                      <p:spTgt spid="246"/>
                    </p:tgtEl>
                  </p:cond>
                </p:stCondLst>
                <p:endSync evt="end" delay="0">
                  <p:rtn val="all"/>
                </p:endSync>
                <p:childTnLst>
                  <p:par>
                    <p:cTn id="1744" fill="hold">
                      <p:stCondLst>
                        <p:cond delay="0"/>
                      </p:stCondLst>
                      <p:childTnLst>
                        <p:par>
                          <p:cTn id="1745" fill="hold">
                            <p:stCondLst>
                              <p:cond delay="0"/>
                            </p:stCondLst>
                            <p:childTnLst>
                              <p:par>
                                <p:cTn id="1746" presetID="1" presetClass="exit" presetSubtype="0" fill="hold" grpId="1" nodeType="clickEffect">
                                  <p:stCondLst>
                                    <p:cond delay="0"/>
                                  </p:stCondLst>
                                  <p:childTnLst>
                                    <p:set>
                                      <p:cBhvr>
                                        <p:cTn id="1747" dur="1" fill="hold">
                                          <p:stCondLst>
                                            <p:cond delay="0"/>
                                          </p:stCondLst>
                                        </p:cTn>
                                        <p:tgtEl>
                                          <p:spTgt spid="246"/>
                                        </p:tgtEl>
                                        <p:attrNameLst>
                                          <p:attrName>style.visibility</p:attrName>
                                        </p:attrNameLst>
                                      </p:cBhvr>
                                      <p:to>
                                        <p:strVal val="hidden"/>
                                      </p:to>
                                    </p:set>
                                  </p:childTnLst>
                                </p:cTn>
                              </p:par>
                              <p:par>
                                <p:cTn id="1748" presetID="1" presetClass="exit" presetSubtype="0" fill="hold" grpId="4" nodeType="withEffect">
                                  <p:stCondLst>
                                    <p:cond delay="0"/>
                                  </p:stCondLst>
                                  <p:childTnLst>
                                    <p:set>
                                      <p:cBhvr>
                                        <p:cTn id="1749" dur="1" fill="hold">
                                          <p:stCondLst>
                                            <p:cond delay="0"/>
                                          </p:stCondLst>
                                        </p:cTn>
                                        <p:tgtEl>
                                          <p:spTgt spid="199"/>
                                        </p:tgtEl>
                                        <p:attrNameLst>
                                          <p:attrName>style.visibility</p:attrName>
                                        </p:attrNameLst>
                                      </p:cBhvr>
                                      <p:to>
                                        <p:strVal val="hidden"/>
                                      </p:to>
                                    </p:set>
                                  </p:childTnLst>
                                </p:cTn>
                              </p:par>
                              <p:par>
                                <p:cTn id="1750" presetID="10" presetClass="entr" presetSubtype="0" fill="hold" grpId="6" nodeType="withEffect">
                                  <p:stCondLst>
                                    <p:cond delay="0"/>
                                  </p:stCondLst>
                                  <p:childTnLst>
                                    <p:set>
                                      <p:cBhvr>
                                        <p:cTn id="1751" dur="1" fill="hold">
                                          <p:stCondLst>
                                            <p:cond delay="0"/>
                                          </p:stCondLst>
                                        </p:cTn>
                                        <p:tgtEl>
                                          <p:spTgt spid="207"/>
                                        </p:tgtEl>
                                        <p:attrNameLst>
                                          <p:attrName>style.visibility</p:attrName>
                                        </p:attrNameLst>
                                      </p:cBhvr>
                                      <p:to>
                                        <p:strVal val="visible"/>
                                      </p:to>
                                    </p:set>
                                    <p:animEffect transition="in" filter="fade">
                                      <p:cBhvr>
                                        <p:cTn id="1752" dur="500"/>
                                        <p:tgtEl>
                                          <p:spTgt spid="207"/>
                                        </p:tgtEl>
                                      </p:cBhvr>
                                    </p:animEffect>
                                  </p:childTnLst>
                                </p:cTn>
                              </p:par>
                            </p:childTnLst>
                          </p:cTn>
                        </p:par>
                      </p:childTnLst>
                    </p:cTn>
                  </p:par>
                </p:childTnLst>
              </p:cTn>
              <p:nextCondLst>
                <p:cond evt="onClick" delay="0">
                  <p:tgtEl>
                    <p:spTgt spid="246"/>
                  </p:tgtEl>
                </p:cond>
              </p:nextCondLst>
            </p:seq>
            <p:seq concurrent="1" nextAc="seek">
              <p:cTn id="1753" restart="whenNotActive" fill="hold" evtFilter="cancelBubble" nodeType="interactiveSeq">
                <p:stCondLst>
                  <p:cond evt="onClick" delay="0">
                    <p:tgtEl>
                      <p:spTgt spid="241"/>
                    </p:tgtEl>
                  </p:cond>
                </p:stCondLst>
                <p:endSync evt="end" delay="0">
                  <p:rtn val="all"/>
                </p:endSync>
                <p:childTnLst>
                  <p:par>
                    <p:cTn id="1754" fill="hold">
                      <p:stCondLst>
                        <p:cond delay="0"/>
                      </p:stCondLst>
                      <p:childTnLst>
                        <p:par>
                          <p:cTn id="1755" fill="hold">
                            <p:stCondLst>
                              <p:cond delay="0"/>
                            </p:stCondLst>
                            <p:childTnLst>
                              <p:par>
                                <p:cTn id="1756" presetID="1" presetClass="exit" presetSubtype="0" fill="hold" grpId="1" nodeType="clickEffect">
                                  <p:stCondLst>
                                    <p:cond delay="0"/>
                                  </p:stCondLst>
                                  <p:childTnLst>
                                    <p:set>
                                      <p:cBhvr>
                                        <p:cTn id="1757" dur="1" fill="hold">
                                          <p:stCondLst>
                                            <p:cond delay="0"/>
                                          </p:stCondLst>
                                        </p:cTn>
                                        <p:tgtEl>
                                          <p:spTgt spid="241"/>
                                        </p:tgtEl>
                                        <p:attrNameLst>
                                          <p:attrName>style.visibility</p:attrName>
                                        </p:attrNameLst>
                                      </p:cBhvr>
                                      <p:to>
                                        <p:strVal val="hidden"/>
                                      </p:to>
                                    </p:set>
                                  </p:childTnLst>
                                </p:cTn>
                              </p:par>
                              <p:par>
                                <p:cTn id="1758" presetID="1" presetClass="exit" presetSubtype="0" fill="hold" grpId="1" nodeType="withEffect">
                                  <p:stCondLst>
                                    <p:cond delay="0"/>
                                  </p:stCondLst>
                                  <p:childTnLst>
                                    <p:set>
                                      <p:cBhvr>
                                        <p:cTn id="1759" dur="1" fill="hold">
                                          <p:stCondLst>
                                            <p:cond delay="0"/>
                                          </p:stCondLst>
                                        </p:cTn>
                                        <p:tgtEl>
                                          <p:spTgt spid="206"/>
                                        </p:tgtEl>
                                        <p:attrNameLst>
                                          <p:attrName>style.visibility</p:attrName>
                                        </p:attrNameLst>
                                      </p:cBhvr>
                                      <p:to>
                                        <p:strVal val="hidden"/>
                                      </p:to>
                                    </p:set>
                                  </p:childTnLst>
                                </p:cTn>
                              </p:par>
                              <p:par>
                                <p:cTn id="1760" presetID="10" presetClass="entr" presetSubtype="0" fill="hold" grpId="7" nodeType="withEffect">
                                  <p:stCondLst>
                                    <p:cond delay="0"/>
                                  </p:stCondLst>
                                  <p:childTnLst>
                                    <p:set>
                                      <p:cBhvr>
                                        <p:cTn id="1761" dur="1" fill="hold">
                                          <p:stCondLst>
                                            <p:cond delay="0"/>
                                          </p:stCondLst>
                                        </p:cTn>
                                        <p:tgtEl>
                                          <p:spTgt spid="207"/>
                                        </p:tgtEl>
                                        <p:attrNameLst>
                                          <p:attrName>style.visibility</p:attrName>
                                        </p:attrNameLst>
                                      </p:cBhvr>
                                      <p:to>
                                        <p:strVal val="visible"/>
                                      </p:to>
                                    </p:set>
                                    <p:animEffect transition="in" filter="fade">
                                      <p:cBhvr>
                                        <p:cTn id="1762" dur="500"/>
                                        <p:tgtEl>
                                          <p:spTgt spid="207"/>
                                        </p:tgtEl>
                                      </p:cBhvr>
                                    </p:animEffect>
                                  </p:childTnLst>
                                </p:cTn>
                              </p:par>
                            </p:childTnLst>
                          </p:cTn>
                        </p:par>
                      </p:childTnLst>
                    </p:cTn>
                  </p:par>
                </p:childTnLst>
              </p:cTn>
              <p:nextCondLst>
                <p:cond evt="onClick" delay="0">
                  <p:tgtEl>
                    <p:spTgt spid="241"/>
                  </p:tgtEl>
                </p:cond>
              </p:nextCondLst>
            </p:seq>
            <p:seq concurrent="1" nextAc="seek">
              <p:cTn id="1763" restart="whenNotActive" fill="hold" evtFilter="cancelBubble" nodeType="interactiveSeq">
                <p:stCondLst>
                  <p:cond evt="onClick" delay="0">
                    <p:tgtEl>
                      <p:spTgt spid="242"/>
                    </p:tgtEl>
                  </p:cond>
                </p:stCondLst>
                <p:endSync evt="end" delay="0">
                  <p:rtn val="all"/>
                </p:endSync>
                <p:childTnLst>
                  <p:par>
                    <p:cTn id="1764" fill="hold">
                      <p:stCondLst>
                        <p:cond delay="0"/>
                      </p:stCondLst>
                      <p:childTnLst>
                        <p:par>
                          <p:cTn id="1765" fill="hold">
                            <p:stCondLst>
                              <p:cond delay="0"/>
                            </p:stCondLst>
                            <p:childTnLst>
                              <p:par>
                                <p:cTn id="1766" presetID="1" presetClass="exit" presetSubtype="0" fill="hold" grpId="1" nodeType="clickEffect">
                                  <p:stCondLst>
                                    <p:cond delay="0"/>
                                  </p:stCondLst>
                                  <p:childTnLst>
                                    <p:set>
                                      <p:cBhvr>
                                        <p:cTn id="1767" dur="1" fill="hold">
                                          <p:stCondLst>
                                            <p:cond delay="0"/>
                                          </p:stCondLst>
                                        </p:cTn>
                                        <p:tgtEl>
                                          <p:spTgt spid="242"/>
                                        </p:tgtEl>
                                        <p:attrNameLst>
                                          <p:attrName>style.visibility</p:attrName>
                                        </p:attrNameLst>
                                      </p:cBhvr>
                                      <p:to>
                                        <p:strVal val="hidden"/>
                                      </p:to>
                                    </p:set>
                                  </p:childTnLst>
                                </p:cTn>
                              </p:par>
                              <p:par>
                                <p:cTn id="1768" presetID="1" presetClass="exit" presetSubtype="0" fill="hold" grpId="5" nodeType="withEffect">
                                  <p:stCondLst>
                                    <p:cond delay="0"/>
                                  </p:stCondLst>
                                  <p:childTnLst>
                                    <p:set>
                                      <p:cBhvr>
                                        <p:cTn id="1769" dur="1" fill="hold">
                                          <p:stCondLst>
                                            <p:cond delay="0"/>
                                          </p:stCondLst>
                                        </p:cTn>
                                        <p:tgtEl>
                                          <p:spTgt spid="199"/>
                                        </p:tgtEl>
                                        <p:attrNameLst>
                                          <p:attrName>style.visibility</p:attrName>
                                        </p:attrNameLst>
                                      </p:cBhvr>
                                      <p:to>
                                        <p:strVal val="hidden"/>
                                      </p:to>
                                    </p:set>
                                  </p:childTnLst>
                                </p:cTn>
                              </p:par>
                              <p:par>
                                <p:cTn id="1770" presetID="10" presetClass="entr" presetSubtype="0" fill="hold" grpId="8" nodeType="withEffect">
                                  <p:stCondLst>
                                    <p:cond delay="0"/>
                                  </p:stCondLst>
                                  <p:childTnLst>
                                    <p:set>
                                      <p:cBhvr>
                                        <p:cTn id="1771" dur="1" fill="hold">
                                          <p:stCondLst>
                                            <p:cond delay="0"/>
                                          </p:stCondLst>
                                        </p:cTn>
                                        <p:tgtEl>
                                          <p:spTgt spid="207"/>
                                        </p:tgtEl>
                                        <p:attrNameLst>
                                          <p:attrName>style.visibility</p:attrName>
                                        </p:attrNameLst>
                                      </p:cBhvr>
                                      <p:to>
                                        <p:strVal val="visible"/>
                                      </p:to>
                                    </p:set>
                                    <p:animEffect transition="in" filter="fade">
                                      <p:cBhvr>
                                        <p:cTn id="1772" dur="500"/>
                                        <p:tgtEl>
                                          <p:spTgt spid="207"/>
                                        </p:tgtEl>
                                      </p:cBhvr>
                                    </p:animEffect>
                                  </p:childTnLst>
                                </p:cTn>
                              </p:par>
                            </p:childTnLst>
                          </p:cTn>
                        </p:par>
                      </p:childTnLst>
                    </p:cTn>
                  </p:par>
                </p:childTnLst>
              </p:cTn>
              <p:nextCondLst>
                <p:cond evt="onClick" delay="0">
                  <p:tgtEl>
                    <p:spTgt spid="242"/>
                  </p:tgtEl>
                </p:cond>
              </p:nextCondLst>
            </p:seq>
            <p:seq concurrent="1" nextAc="seek">
              <p:cTn id="1773" restart="whenNotActive" fill="hold" evtFilter="cancelBubble" nodeType="interactiveSeq">
                <p:stCondLst>
                  <p:cond evt="onClick" delay="0">
                    <p:tgtEl>
                      <p:spTgt spid="243"/>
                    </p:tgtEl>
                  </p:cond>
                </p:stCondLst>
                <p:endSync evt="end" delay="0">
                  <p:rtn val="all"/>
                </p:endSync>
                <p:childTnLst>
                  <p:par>
                    <p:cTn id="1774" fill="hold">
                      <p:stCondLst>
                        <p:cond delay="0"/>
                      </p:stCondLst>
                      <p:childTnLst>
                        <p:par>
                          <p:cTn id="1775" fill="hold">
                            <p:stCondLst>
                              <p:cond delay="0"/>
                            </p:stCondLst>
                            <p:childTnLst>
                              <p:par>
                                <p:cTn id="1776" presetID="1" presetClass="exit" presetSubtype="0" fill="hold" grpId="0" nodeType="clickEffect">
                                  <p:stCondLst>
                                    <p:cond delay="0"/>
                                  </p:stCondLst>
                                  <p:childTnLst>
                                    <p:set>
                                      <p:cBhvr>
                                        <p:cTn id="1777" dur="1" fill="hold">
                                          <p:stCondLst>
                                            <p:cond delay="0"/>
                                          </p:stCondLst>
                                        </p:cTn>
                                        <p:tgtEl>
                                          <p:spTgt spid="243"/>
                                        </p:tgtEl>
                                        <p:attrNameLst>
                                          <p:attrName>style.visibility</p:attrName>
                                        </p:attrNameLst>
                                      </p:cBhvr>
                                      <p:to>
                                        <p:strVal val="hidden"/>
                                      </p:to>
                                    </p:set>
                                  </p:childTnLst>
                                </p:cTn>
                              </p:par>
                              <p:par>
                                <p:cTn id="1778" presetID="1" presetClass="exit" presetSubtype="0" fill="hold" grpId="3" nodeType="withEffect">
                                  <p:stCondLst>
                                    <p:cond delay="0"/>
                                  </p:stCondLst>
                                  <p:childTnLst>
                                    <p:set>
                                      <p:cBhvr>
                                        <p:cTn id="1779" dur="1" fill="hold">
                                          <p:stCondLst>
                                            <p:cond delay="0"/>
                                          </p:stCondLst>
                                        </p:cTn>
                                        <p:tgtEl>
                                          <p:spTgt spid="199"/>
                                        </p:tgtEl>
                                        <p:attrNameLst>
                                          <p:attrName>style.visibility</p:attrName>
                                        </p:attrNameLst>
                                      </p:cBhvr>
                                      <p:to>
                                        <p:strVal val="hidden"/>
                                      </p:to>
                                    </p:set>
                                  </p:childTnLst>
                                </p:cTn>
                              </p:par>
                              <p:par>
                                <p:cTn id="1780" presetID="10" presetClass="entr" presetSubtype="0" fill="hold" grpId="9" nodeType="withEffect">
                                  <p:stCondLst>
                                    <p:cond delay="0"/>
                                  </p:stCondLst>
                                  <p:childTnLst>
                                    <p:set>
                                      <p:cBhvr>
                                        <p:cTn id="1781" dur="1" fill="hold">
                                          <p:stCondLst>
                                            <p:cond delay="0"/>
                                          </p:stCondLst>
                                        </p:cTn>
                                        <p:tgtEl>
                                          <p:spTgt spid="207"/>
                                        </p:tgtEl>
                                        <p:attrNameLst>
                                          <p:attrName>style.visibility</p:attrName>
                                        </p:attrNameLst>
                                      </p:cBhvr>
                                      <p:to>
                                        <p:strVal val="visible"/>
                                      </p:to>
                                    </p:set>
                                    <p:animEffect transition="in" filter="fade">
                                      <p:cBhvr>
                                        <p:cTn id="1782" dur="500"/>
                                        <p:tgtEl>
                                          <p:spTgt spid="207"/>
                                        </p:tgtEl>
                                      </p:cBhvr>
                                    </p:animEffect>
                                  </p:childTnLst>
                                </p:cTn>
                              </p:par>
                            </p:childTnLst>
                          </p:cTn>
                        </p:par>
                      </p:childTnLst>
                    </p:cTn>
                  </p:par>
                </p:childTnLst>
              </p:cTn>
              <p:nextCondLst>
                <p:cond evt="onClick" delay="0">
                  <p:tgtEl>
                    <p:spTgt spid="243"/>
                  </p:tgtEl>
                </p:cond>
              </p:nextCondLst>
            </p:seq>
            <p:seq concurrent="1" nextAc="seek">
              <p:cTn id="1783" restart="whenNotActive" fill="hold" evtFilter="cancelBubble" nodeType="interactiveSeq">
                <p:stCondLst>
                  <p:cond evt="onClick" delay="0">
                    <p:tgtEl>
                      <p:spTgt spid="244"/>
                    </p:tgtEl>
                  </p:cond>
                </p:stCondLst>
                <p:endSync evt="end" delay="0">
                  <p:rtn val="all"/>
                </p:endSync>
                <p:childTnLst>
                  <p:par>
                    <p:cTn id="1784" fill="hold">
                      <p:stCondLst>
                        <p:cond delay="0"/>
                      </p:stCondLst>
                      <p:childTnLst>
                        <p:par>
                          <p:cTn id="1785" fill="hold">
                            <p:stCondLst>
                              <p:cond delay="0"/>
                            </p:stCondLst>
                            <p:childTnLst>
                              <p:par>
                                <p:cTn id="1786" presetID="1" presetClass="exit" presetSubtype="0" fill="hold" grpId="1" nodeType="clickEffect">
                                  <p:stCondLst>
                                    <p:cond delay="0"/>
                                  </p:stCondLst>
                                  <p:childTnLst>
                                    <p:set>
                                      <p:cBhvr>
                                        <p:cTn id="1787" dur="1" fill="hold">
                                          <p:stCondLst>
                                            <p:cond delay="0"/>
                                          </p:stCondLst>
                                        </p:cTn>
                                        <p:tgtEl>
                                          <p:spTgt spid="244"/>
                                        </p:tgtEl>
                                        <p:attrNameLst>
                                          <p:attrName>style.visibility</p:attrName>
                                        </p:attrNameLst>
                                      </p:cBhvr>
                                      <p:to>
                                        <p:strVal val="hidden"/>
                                      </p:to>
                                    </p:set>
                                  </p:childTnLst>
                                </p:cTn>
                              </p:par>
                              <p:par>
                                <p:cTn id="1788" presetID="10" presetClass="entr" presetSubtype="0" fill="hold" grpId="10" nodeType="withEffect">
                                  <p:stCondLst>
                                    <p:cond delay="0"/>
                                  </p:stCondLst>
                                  <p:childTnLst>
                                    <p:set>
                                      <p:cBhvr>
                                        <p:cTn id="1789" dur="1" fill="hold">
                                          <p:stCondLst>
                                            <p:cond delay="0"/>
                                          </p:stCondLst>
                                        </p:cTn>
                                        <p:tgtEl>
                                          <p:spTgt spid="207"/>
                                        </p:tgtEl>
                                        <p:attrNameLst>
                                          <p:attrName>style.visibility</p:attrName>
                                        </p:attrNameLst>
                                      </p:cBhvr>
                                      <p:to>
                                        <p:strVal val="visible"/>
                                      </p:to>
                                    </p:set>
                                    <p:animEffect transition="in" filter="fade">
                                      <p:cBhvr>
                                        <p:cTn id="1790" dur="500"/>
                                        <p:tgtEl>
                                          <p:spTgt spid="207"/>
                                        </p:tgtEl>
                                      </p:cBhvr>
                                    </p:animEffect>
                                  </p:childTnLst>
                                </p:cTn>
                              </p:par>
                            </p:childTnLst>
                          </p:cTn>
                        </p:par>
                      </p:childTnLst>
                    </p:cTn>
                  </p:par>
                </p:childTnLst>
              </p:cTn>
              <p:nextCondLst>
                <p:cond evt="onClick" delay="0">
                  <p:tgtEl>
                    <p:spTgt spid="244"/>
                  </p:tgtEl>
                </p:cond>
              </p:nextCondLst>
            </p:seq>
            <p:seq concurrent="1" nextAc="seek">
              <p:cTn id="1791" restart="whenNotActive" fill="hold" evtFilter="cancelBubble" nodeType="interactiveSeq">
                <p:stCondLst>
                  <p:cond evt="onClick" delay="0">
                    <p:tgtEl>
                      <p:spTgt spid="245"/>
                    </p:tgtEl>
                  </p:cond>
                </p:stCondLst>
                <p:endSync evt="end" delay="0">
                  <p:rtn val="all"/>
                </p:endSync>
                <p:childTnLst>
                  <p:par>
                    <p:cTn id="1792" fill="hold">
                      <p:stCondLst>
                        <p:cond delay="0"/>
                      </p:stCondLst>
                      <p:childTnLst>
                        <p:par>
                          <p:cTn id="1793" fill="hold">
                            <p:stCondLst>
                              <p:cond delay="0"/>
                            </p:stCondLst>
                            <p:childTnLst>
                              <p:par>
                                <p:cTn id="1794" presetID="1" presetClass="exit" presetSubtype="0" fill="hold" grpId="1" nodeType="clickEffect">
                                  <p:stCondLst>
                                    <p:cond delay="0"/>
                                  </p:stCondLst>
                                  <p:childTnLst>
                                    <p:set>
                                      <p:cBhvr>
                                        <p:cTn id="1795" dur="1" fill="hold">
                                          <p:stCondLst>
                                            <p:cond delay="0"/>
                                          </p:stCondLst>
                                        </p:cTn>
                                        <p:tgtEl>
                                          <p:spTgt spid="245"/>
                                        </p:tgtEl>
                                        <p:attrNameLst>
                                          <p:attrName>style.visibility</p:attrName>
                                        </p:attrNameLst>
                                      </p:cBhvr>
                                      <p:to>
                                        <p:strVal val="hidden"/>
                                      </p:to>
                                    </p:set>
                                  </p:childTnLst>
                                </p:cTn>
                              </p:par>
                              <p:par>
                                <p:cTn id="1796" presetID="10" presetClass="entr" presetSubtype="0" fill="hold" grpId="11" nodeType="withEffect">
                                  <p:stCondLst>
                                    <p:cond delay="0"/>
                                  </p:stCondLst>
                                  <p:childTnLst>
                                    <p:set>
                                      <p:cBhvr>
                                        <p:cTn id="1797" dur="1" fill="hold">
                                          <p:stCondLst>
                                            <p:cond delay="0"/>
                                          </p:stCondLst>
                                        </p:cTn>
                                        <p:tgtEl>
                                          <p:spTgt spid="207"/>
                                        </p:tgtEl>
                                        <p:attrNameLst>
                                          <p:attrName>style.visibility</p:attrName>
                                        </p:attrNameLst>
                                      </p:cBhvr>
                                      <p:to>
                                        <p:strVal val="visible"/>
                                      </p:to>
                                    </p:set>
                                    <p:animEffect transition="in" filter="fade">
                                      <p:cBhvr>
                                        <p:cTn id="1798" dur="500"/>
                                        <p:tgtEl>
                                          <p:spTgt spid="207"/>
                                        </p:tgtEl>
                                      </p:cBhvr>
                                    </p:animEffect>
                                  </p:childTnLst>
                                </p:cTn>
                              </p:par>
                            </p:childTnLst>
                          </p:cTn>
                        </p:par>
                      </p:childTnLst>
                    </p:cTn>
                  </p:par>
                </p:childTnLst>
              </p:cTn>
              <p:nextCondLst>
                <p:cond evt="onClick" delay="0">
                  <p:tgtEl>
                    <p:spTgt spid="245"/>
                  </p:tgtEl>
                </p:cond>
              </p:nextCondLst>
            </p:seq>
            <p:seq concurrent="1" nextAc="seek">
              <p:cTn id="1799" restart="whenNotActive" fill="hold" evtFilter="cancelBubble" nodeType="interactiveSeq">
                <p:stCondLst>
                  <p:cond evt="onClick" delay="0">
                    <p:tgtEl>
                      <p:spTgt spid="247"/>
                    </p:tgtEl>
                  </p:cond>
                </p:stCondLst>
                <p:endSync evt="end" delay="0">
                  <p:rtn val="all"/>
                </p:endSync>
                <p:childTnLst>
                  <p:par>
                    <p:cTn id="1800" fill="hold">
                      <p:stCondLst>
                        <p:cond delay="0"/>
                      </p:stCondLst>
                      <p:childTnLst>
                        <p:par>
                          <p:cTn id="1801" fill="hold">
                            <p:stCondLst>
                              <p:cond delay="0"/>
                            </p:stCondLst>
                            <p:childTnLst>
                              <p:par>
                                <p:cTn id="1802" presetID="1" presetClass="entr" presetSubtype="0" fill="hold" grpId="0" nodeType="clickEffect">
                                  <p:stCondLst>
                                    <p:cond delay="0"/>
                                  </p:stCondLst>
                                  <p:childTnLst>
                                    <p:set>
                                      <p:cBhvr>
                                        <p:cTn id="1803" dur="1" fill="hold">
                                          <p:stCondLst>
                                            <p:cond delay="0"/>
                                          </p:stCondLst>
                                        </p:cTn>
                                        <p:tgtEl>
                                          <p:spTgt spid="253"/>
                                        </p:tgtEl>
                                        <p:attrNameLst>
                                          <p:attrName>style.visibility</p:attrName>
                                        </p:attrNameLst>
                                      </p:cBhvr>
                                      <p:to>
                                        <p:strVal val="visible"/>
                                      </p:to>
                                    </p:set>
                                  </p:childTnLst>
                                </p:cTn>
                              </p:par>
                              <p:par>
                                <p:cTn id="1804" presetID="1" presetClass="entr" presetSubtype="0" fill="hold" grpId="0" nodeType="withEffect">
                                  <p:stCondLst>
                                    <p:cond delay="0"/>
                                  </p:stCondLst>
                                  <p:childTnLst>
                                    <p:set>
                                      <p:cBhvr>
                                        <p:cTn id="1805" dur="1" fill="hold">
                                          <p:stCondLst>
                                            <p:cond delay="0"/>
                                          </p:stCondLst>
                                        </p:cTn>
                                        <p:tgtEl>
                                          <p:spTgt spid="262"/>
                                        </p:tgtEl>
                                        <p:attrNameLst>
                                          <p:attrName>style.visibility</p:attrName>
                                        </p:attrNameLst>
                                      </p:cBhvr>
                                      <p:to>
                                        <p:strVal val="visible"/>
                                      </p:to>
                                    </p:set>
                                  </p:childTnLst>
                                </p:cTn>
                              </p:par>
                              <p:par>
                                <p:cTn id="1806" presetID="10" presetClass="exit" presetSubtype="0" fill="hold" grpId="5" nodeType="withEffect">
                                  <p:stCondLst>
                                    <p:cond delay="0"/>
                                  </p:stCondLst>
                                  <p:childTnLst>
                                    <p:animEffect transition="out" filter="fade">
                                      <p:cBhvr>
                                        <p:cTn id="1807" dur="500"/>
                                        <p:tgtEl>
                                          <p:spTgt spid="269"/>
                                        </p:tgtEl>
                                      </p:cBhvr>
                                    </p:animEffect>
                                    <p:set>
                                      <p:cBhvr>
                                        <p:cTn id="180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7"/>
                  </p:tgtEl>
                </p:cond>
              </p:nextCondLst>
            </p:seq>
            <p:seq concurrent="1" nextAc="seek">
              <p:cTn id="1809" restart="whenNotActive" fill="hold" evtFilter="cancelBubble" nodeType="interactiveSeq">
                <p:stCondLst>
                  <p:cond evt="onClick" delay="0">
                    <p:tgtEl>
                      <p:spTgt spid="248"/>
                    </p:tgtEl>
                  </p:cond>
                </p:stCondLst>
                <p:endSync evt="end" delay="0">
                  <p:rtn val="all"/>
                </p:endSync>
                <p:childTnLst>
                  <p:par>
                    <p:cTn id="1810" fill="hold">
                      <p:stCondLst>
                        <p:cond delay="0"/>
                      </p:stCondLst>
                      <p:childTnLst>
                        <p:par>
                          <p:cTn id="1811" fill="hold">
                            <p:stCondLst>
                              <p:cond delay="0"/>
                            </p:stCondLst>
                            <p:childTnLst>
                              <p:par>
                                <p:cTn id="1812" presetID="1" presetClass="entr" presetSubtype="0" fill="hold" grpId="0" nodeType="clickEffect">
                                  <p:stCondLst>
                                    <p:cond delay="0"/>
                                  </p:stCondLst>
                                  <p:childTnLst>
                                    <p:set>
                                      <p:cBhvr>
                                        <p:cTn id="1813" dur="1" fill="hold">
                                          <p:stCondLst>
                                            <p:cond delay="0"/>
                                          </p:stCondLst>
                                        </p:cTn>
                                        <p:tgtEl>
                                          <p:spTgt spid="254"/>
                                        </p:tgtEl>
                                        <p:attrNameLst>
                                          <p:attrName>style.visibility</p:attrName>
                                        </p:attrNameLst>
                                      </p:cBhvr>
                                      <p:to>
                                        <p:strVal val="visible"/>
                                      </p:to>
                                    </p:set>
                                  </p:childTnLst>
                                </p:cTn>
                              </p:par>
                              <p:par>
                                <p:cTn id="1814" presetID="1" presetClass="entr" presetSubtype="0" fill="hold" grpId="2" nodeType="withEffect">
                                  <p:stCondLst>
                                    <p:cond delay="0"/>
                                  </p:stCondLst>
                                  <p:childTnLst>
                                    <p:set>
                                      <p:cBhvr>
                                        <p:cTn id="1815" dur="1" fill="hold">
                                          <p:stCondLst>
                                            <p:cond delay="0"/>
                                          </p:stCondLst>
                                        </p:cTn>
                                        <p:tgtEl>
                                          <p:spTgt spid="262"/>
                                        </p:tgtEl>
                                        <p:attrNameLst>
                                          <p:attrName>style.visibility</p:attrName>
                                        </p:attrNameLst>
                                      </p:cBhvr>
                                      <p:to>
                                        <p:strVal val="visible"/>
                                      </p:to>
                                    </p:set>
                                  </p:childTnLst>
                                </p:cTn>
                              </p:par>
                              <p:par>
                                <p:cTn id="1816" presetID="10" presetClass="exit" presetSubtype="0" fill="hold" grpId="4" nodeType="withEffect">
                                  <p:stCondLst>
                                    <p:cond delay="0"/>
                                  </p:stCondLst>
                                  <p:childTnLst>
                                    <p:animEffect transition="out" filter="fade">
                                      <p:cBhvr>
                                        <p:cTn id="1817" dur="500"/>
                                        <p:tgtEl>
                                          <p:spTgt spid="269"/>
                                        </p:tgtEl>
                                      </p:cBhvr>
                                    </p:animEffect>
                                    <p:set>
                                      <p:cBhvr>
                                        <p:cTn id="181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8"/>
                  </p:tgtEl>
                </p:cond>
              </p:nextCondLst>
            </p:seq>
            <p:seq concurrent="1" nextAc="seek">
              <p:cTn id="1819" restart="whenNotActive" fill="hold" evtFilter="cancelBubble" nodeType="interactiveSeq">
                <p:stCondLst>
                  <p:cond evt="onClick" delay="0">
                    <p:tgtEl>
                      <p:spTgt spid="249"/>
                    </p:tgtEl>
                  </p:cond>
                </p:stCondLst>
                <p:endSync evt="end" delay="0">
                  <p:rtn val="all"/>
                </p:endSync>
                <p:childTnLst>
                  <p:par>
                    <p:cTn id="1820" fill="hold">
                      <p:stCondLst>
                        <p:cond delay="0"/>
                      </p:stCondLst>
                      <p:childTnLst>
                        <p:par>
                          <p:cTn id="1821" fill="hold">
                            <p:stCondLst>
                              <p:cond delay="0"/>
                            </p:stCondLst>
                            <p:childTnLst>
                              <p:par>
                                <p:cTn id="1822" presetID="1" presetClass="entr" presetSubtype="0" fill="hold" grpId="1" nodeType="clickEffect">
                                  <p:stCondLst>
                                    <p:cond delay="0"/>
                                  </p:stCondLst>
                                  <p:childTnLst>
                                    <p:set>
                                      <p:cBhvr>
                                        <p:cTn id="1823" dur="1" fill="hold">
                                          <p:stCondLst>
                                            <p:cond delay="0"/>
                                          </p:stCondLst>
                                        </p:cTn>
                                        <p:tgtEl>
                                          <p:spTgt spid="255"/>
                                        </p:tgtEl>
                                        <p:attrNameLst>
                                          <p:attrName>style.visibility</p:attrName>
                                        </p:attrNameLst>
                                      </p:cBhvr>
                                      <p:to>
                                        <p:strVal val="visible"/>
                                      </p:to>
                                    </p:set>
                                  </p:childTnLst>
                                </p:cTn>
                              </p:par>
                              <p:par>
                                <p:cTn id="1824" presetID="1" presetClass="entr" presetSubtype="0" fill="hold" grpId="1" nodeType="withEffect">
                                  <p:stCondLst>
                                    <p:cond delay="0"/>
                                  </p:stCondLst>
                                  <p:childTnLst>
                                    <p:set>
                                      <p:cBhvr>
                                        <p:cTn id="1825" dur="1" fill="hold">
                                          <p:stCondLst>
                                            <p:cond delay="0"/>
                                          </p:stCondLst>
                                        </p:cTn>
                                        <p:tgtEl>
                                          <p:spTgt spid="262"/>
                                        </p:tgtEl>
                                        <p:attrNameLst>
                                          <p:attrName>style.visibility</p:attrName>
                                        </p:attrNameLst>
                                      </p:cBhvr>
                                      <p:to>
                                        <p:strVal val="visible"/>
                                      </p:to>
                                    </p:set>
                                  </p:childTnLst>
                                </p:cTn>
                              </p:par>
                              <p:par>
                                <p:cTn id="1826" presetID="10" presetClass="exit" presetSubtype="0" fill="hold" grpId="3" nodeType="withEffect">
                                  <p:stCondLst>
                                    <p:cond delay="0"/>
                                  </p:stCondLst>
                                  <p:childTnLst>
                                    <p:animEffect transition="out" filter="fade">
                                      <p:cBhvr>
                                        <p:cTn id="1827" dur="500"/>
                                        <p:tgtEl>
                                          <p:spTgt spid="269"/>
                                        </p:tgtEl>
                                      </p:cBhvr>
                                    </p:animEffect>
                                    <p:set>
                                      <p:cBhvr>
                                        <p:cTn id="182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9"/>
                  </p:tgtEl>
                </p:cond>
              </p:nextCondLst>
            </p:seq>
            <p:seq concurrent="1" nextAc="seek">
              <p:cTn id="1829" restart="whenNotActive" fill="hold" evtFilter="cancelBubble" nodeType="interactiveSeq">
                <p:stCondLst>
                  <p:cond evt="onClick" delay="0">
                    <p:tgtEl>
                      <p:spTgt spid="251"/>
                    </p:tgtEl>
                  </p:cond>
                </p:stCondLst>
                <p:endSync evt="end" delay="0">
                  <p:rtn val="all"/>
                </p:endSync>
                <p:childTnLst>
                  <p:par>
                    <p:cTn id="1830" fill="hold">
                      <p:stCondLst>
                        <p:cond delay="0"/>
                      </p:stCondLst>
                      <p:childTnLst>
                        <p:par>
                          <p:cTn id="1831" fill="hold">
                            <p:stCondLst>
                              <p:cond delay="0"/>
                            </p:stCondLst>
                            <p:childTnLst>
                              <p:par>
                                <p:cTn id="1832" presetID="1" presetClass="entr" presetSubtype="0" fill="hold" grpId="0" nodeType="clickEffect">
                                  <p:stCondLst>
                                    <p:cond delay="0"/>
                                  </p:stCondLst>
                                  <p:childTnLst>
                                    <p:set>
                                      <p:cBhvr>
                                        <p:cTn id="1833" dur="1" fill="hold">
                                          <p:stCondLst>
                                            <p:cond delay="0"/>
                                          </p:stCondLst>
                                        </p:cTn>
                                        <p:tgtEl>
                                          <p:spTgt spid="257"/>
                                        </p:tgtEl>
                                        <p:attrNameLst>
                                          <p:attrName>style.visibility</p:attrName>
                                        </p:attrNameLst>
                                      </p:cBhvr>
                                      <p:to>
                                        <p:strVal val="visible"/>
                                      </p:to>
                                    </p:set>
                                  </p:childTnLst>
                                </p:cTn>
                              </p:par>
                              <p:par>
                                <p:cTn id="1834" presetID="10" presetClass="exit" presetSubtype="0" fill="hold" grpId="2" nodeType="withEffect">
                                  <p:stCondLst>
                                    <p:cond delay="0"/>
                                  </p:stCondLst>
                                  <p:childTnLst>
                                    <p:animEffect transition="out" filter="fade">
                                      <p:cBhvr>
                                        <p:cTn id="1835" dur="500"/>
                                        <p:tgtEl>
                                          <p:spTgt spid="269"/>
                                        </p:tgtEl>
                                      </p:cBhvr>
                                    </p:animEffect>
                                    <p:set>
                                      <p:cBhvr>
                                        <p:cTn id="1836"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1"/>
                  </p:tgtEl>
                </p:cond>
              </p:nextCondLst>
            </p:seq>
            <p:seq concurrent="1" nextAc="seek">
              <p:cTn id="1837" restart="whenNotActive" fill="hold" evtFilter="cancelBubble" nodeType="interactiveSeq">
                <p:stCondLst>
                  <p:cond evt="onClick" delay="0">
                    <p:tgtEl>
                      <p:spTgt spid="252"/>
                    </p:tgtEl>
                  </p:cond>
                </p:stCondLst>
                <p:endSync evt="end" delay="0">
                  <p:rtn val="all"/>
                </p:endSync>
                <p:childTnLst>
                  <p:par>
                    <p:cTn id="1838" fill="hold">
                      <p:stCondLst>
                        <p:cond delay="0"/>
                      </p:stCondLst>
                      <p:childTnLst>
                        <p:par>
                          <p:cTn id="1839" fill="hold">
                            <p:stCondLst>
                              <p:cond delay="0"/>
                            </p:stCondLst>
                            <p:childTnLst>
                              <p:par>
                                <p:cTn id="1840" presetID="1" presetClass="entr" presetSubtype="0" fill="hold" grpId="0" nodeType="clickEffect">
                                  <p:stCondLst>
                                    <p:cond delay="0"/>
                                  </p:stCondLst>
                                  <p:childTnLst>
                                    <p:set>
                                      <p:cBhvr>
                                        <p:cTn id="1841" dur="1" fill="hold">
                                          <p:stCondLst>
                                            <p:cond delay="0"/>
                                          </p:stCondLst>
                                        </p:cTn>
                                        <p:tgtEl>
                                          <p:spTgt spid="258"/>
                                        </p:tgtEl>
                                        <p:attrNameLst>
                                          <p:attrName>style.visibility</p:attrName>
                                        </p:attrNameLst>
                                      </p:cBhvr>
                                      <p:to>
                                        <p:strVal val="visible"/>
                                      </p:to>
                                    </p:set>
                                  </p:childTnLst>
                                </p:cTn>
                              </p:par>
                              <p:par>
                                <p:cTn id="1842" presetID="1" presetClass="entr" presetSubtype="0" fill="hold" grpId="0" nodeType="withEffect">
                                  <p:stCondLst>
                                    <p:cond delay="0"/>
                                  </p:stCondLst>
                                  <p:childTnLst>
                                    <p:set>
                                      <p:cBhvr>
                                        <p:cTn id="1843" dur="1" fill="hold">
                                          <p:stCondLst>
                                            <p:cond delay="0"/>
                                          </p:stCondLst>
                                        </p:cTn>
                                        <p:tgtEl>
                                          <p:spTgt spid="264"/>
                                        </p:tgtEl>
                                        <p:attrNameLst>
                                          <p:attrName>style.visibility</p:attrName>
                                        </p:attrNameLst>
                                      </p:cBhvr>
                                      <p:to>
                                        <p:strVal val="visible"/>
                                      </p:to>
                                    </p:set>
                                  </p:childTnLst>
                                </p:cTn>
                              </p:par>
                              <p:par>
                                <p:cTn id="1844" presetID="10" presetClass="exit" presetSubtype="0" fill="hold" grpId="1" nodeType="withEffect">
                                  <p:stCondLst>
                                    <p:cond delay="0"/>
                                  </p:stCondLst>
                                  <p:childTnLst>
                                    <p:animEffect transition="out" filter="fade">
                                      <p:cBhvr>
                                        <p:cTn id="1845" dur="500"/>
                                        <p:tgtEl>
                                          <p:spTgt spid="269"/>
                                        </p:tgtEl>
                                      </p:cBhvr>
                                    </p:animEffect>
                                    <p:set>
                                      <p:cBhvr>
                                        <p:cTn id="1846"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2"/>
                  </p:tgtEl>
                </p:cond>
              </p:nextCondLst>
            </p:seq>
            <p:seq concurrent="1" nextAc="seek">
              <p:cTn id="1847" restart="whenNotActive" fill="hold" evtFilter="cancelBubble" nodeType="interactiveSeq">
                <p:stCondLst>
                  <p:cond evt="onClick" delay="0">
                    <p:tgtEl>
                      <p:spTgt spid="250"/>
                    </p:tgtEl>
                  </p:cond>
                </p:stCondLst>
                <p:endSync evt="end" delay="0">
                  <p:rtn val="all"/>
                </p:endSync>
                <p:childTnLst>
                  <p:par>
                    <p:cTn id="1848" fill="hold">
                      <p:stCondLst>
                        <p:cond delay="0"/>
                      </p:stCondLst>
                      <p:childTnLst>
                        <p:par>
                          <p:cTn id="1849" fill="hold">
                            <p:stCondLst>
                              <p:cond delay="0"/>
                            </p:stCondLst>
                            <p:childTnLst>
                              <p:par>
                                <p:cTn id="1850" presetID="1" presetClass="entr" presetSubtype="0" fill="hold" grpId="0" nodeType="clickEffect">
                                  <p:stCondLst>
                                    <p:cond delay="0"/>
                                  </p:stCondLst>
                                  <p:childTnLst>
                                    <p:set>
                                      <p:cBhvr>
                                        <p:cTn id="1851" dur="1" fill="hold">
                                          <p:stCondLst>
                                            <p:cond delay="0"/>
                                          </p:stCondLst>
                                        </p:cTn>
                                        <p:tgtEl>
                                          <p:spTgt spid="256"/>
                                        </p:tgtEl>
                                        <p:attrNameLst>
                                          <p:attrName>style.visibility</p:attrName>
                                        </p:attrNameLst>
                                      </p:cBhvr>
                                      <p:to>
                                        <p:strVal val="visible"/>
                                      </p:to>
                                    </p:set>
                                  </p:childTnLst>
                                </p:cTn>
                              </p:par>
                              <p:par>
                                <p:cTn id="1852" presetID="10" presetClass="exit" presetSubtype="0" fill="hold" grpId="0" nodeType="withEffect">
                                  <p:stCondLst>
                                    <p:cond delay="0"/>
                                  </p:stCondLst>
                                  <p:childTnLst>
                                    <p:animEffect transition="out" filter="fade">
                                      <p:cBhvr>
                                        <p:cTn id="1853" dur="500"/>
                                        <p:tgtEl>
                                          <p:spTgt spid="269"/>
                                        </p:tgtEl>
                                      </p:cBhvr>
                                    </p:animEffect>
                                    <p:set>
                                      <p:cBhvr>
                                        <p:cTn id="1854"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0"/>
                  </p:tgtEl>
                </p:cond>
              </p:nextCondLst>
            </p:seq>
            <p:seq concurrent="1" nextAc="seek">
              <p:cTn id="1855" restart="whenNotActive" fill="hold" evtFilter="cancelBubble" nodeType="interactiveSeq">
                <p:stCondLst>
                  <p:cond evt="onClick" delay="0">
                    <p:tgtEl>
                      <p:spTgt spid="258"/>
                    </p:tgtEl>
                  </p:cond>
                </p:stCondLst>
                <p:endSync evt="end" delay="0">
                  <p:rtn val="all"/>
                </p:endSync>
                <p:childTnLst>
                  <p:par>
                    <p:cTn id="1856" fill="hold">
                      <p:stCondLst>
                        <p:cond delay="0"/>
                      </p:stCondLst>
                      <p:childTnLst>
                        <p:par>
                          <p:cTn id="1857" fill="hold">
                            <p:stCondLst>
                              <p:cond delay="0"/>
                            </p:stCondLst>
                            <p:childTnLst>
                              <p:par>
                                <p:cTn id="1858" presetID="1" presetClass="exit" presetSubtype="0" fill="hold" grpId="1" nodeType="clickEffect">
                                  <p:stCondLst>
                                    <p:cond delay="0"/>
                                  </p:stCondLst>
                                  <p:childTnLst>
                                    <p:set>
                                      <p:cBhvr>
                                        <p:cTn id="1859" dur="1" fill="hold">
                                          <p:stCondLst>
                                            <p:cond delay="0"/>
                                          </p:stCondLst>
                                        </p:cTn>
                                        <p:tgtEl>
                                          <p:spTgt spid="258"/>
                                        </p:tgtEl>
                                        <p:attrNameLst>
                                          <p:attrName>style.visibility</p:attrName>
                                        </p:attrNameLst>
                                      </p:cBhvr>
                                      <p:to>
                                        <p:strVal val="hidden"/>
                                      </p:to>
                                    </p:set>
                                  </p:childTnLst>
                                </p:cTn>
                              </p:par>
                              <p:par>
                                <p:cTn id="1860" presetID="1" presetClass="exit" presetSubtype="0" fill="hold" grpId="1" nodeType="withEffect">
                                  <p:stCondLst>
                                    <p:cond delay="0"/>
                                  </p:stCondLst>
                                  <p:childTnLst>
                                    <p:set>
                                      <p:cBhvr>
                                        <p:cTn id="1861" dur="1" fill="hold">
                                          <p:stCondLst>
                                            <p:cond delay="0"/>
                                          </p:stCondLst>
                                        </p:cTn>
                                        <p:tgtEl>
                                          <p:spTgt spid="264"/>
                                        </p:tgtEl>
                                        <p:attrNameLst>
                                          <p:attrName>style.visibility</p:attrName>
                                        </p:attrNameLst>
                                      </p:cBhvr>
                                      <p:to>
                                        <p:strVal val="hidden"/>
                                      </p:to>
                                    </p:set>
                                  </p:childTnLst>
                                </p:cTn>
                              </p:par>
                              <p:par>
                                <p:cTn id="1862" presetID="10" presetClass="entr" presetSubtype="0" fill="hold" grpId="6" nodeType="withEffect">
                                  <p:stCondLst>
                                    <p:cond delay="0"/>
                                  </p:stCondLst>
                                  <p:childTnLst>
                                    <p:set>
                                      <p:cBhvr>
                                        <p:cTn id="1863" dur="1" fill="hold">
                                          <p:stCondLst>
                                            <p:cond delay="0"/>
                                          </p:stCondLst>
                                        </p:cTn>
                                        <p:tgtEl>
                                          <p:spTgt spid="269"/>
                                        </p:tgtEl>
                                        <p:attrNameLst>
                                          <p:attrName>style.visibility</p:attrName>
                                        </p:attrNameLst>
                                      </p:cBhvr>
                                      <p:to>
                                        <p:strVal val="visible"/>
                                      </p:to>
                                    </p:set>
                                    <p:animEffect transition="in" filter="fade">
                                      <p:cBhvr>
                                        <p:cTn id="1864" dur="500"/>
                                        <p:tgtEl>
                                          <p:spTgt spid="269"/>
                                        </p:tgtEl>
                                      </p:cBhvr>
                                    </p:animEffect>
                                  </p:childTnLst>
                                </p:cTn>
                              </p:par>
                            </p:childTnLst>
                          </p:cTn>
                        </p:par>
                      </p:childTnLst>
                    </p:cTn>
                  </p:par>
                </p:childTnLst>
              </p:cTn>
              <p:nextCondLst>
                <p:cond evt="onClick" delay="0">
                  <p:tgtEl>
                    <p:spTgt spid="258"/>
                  </p:tgtEl>
                </p:cond>
              </p:nextCondLst>
            </p:seq>
            <p:seq concurrent="1" nextAc="seek">
              <p:cTn id="1865" restart="whenNotActive" fill="hold" evtFilter="cancelBubble" nodeType="interactiveSeq">
                <p:stCondLst>
                  <p:cond evt="onClick" delay="0">
                    <p:tgtEl>
                      <p:spTgt spid="253"/>
                    </p:tgtEl>
                  </p:cond>
                </p:stCondLst>
                <p:endSync evt="end" delay="0">
                  <p:rtn val="all"/>
                </p:endSync>
                <p:childTnLst>
                  <p:par>
                    <p:cTn id="1866" fill="hold">
                      <p:stCondLst>
                        <p:cond delay="0"/>
                      </p:stCondLst>
                      <p:childTnLst>
                        <p:par>
                          <p:cTn id="1867" fill="hold">
                            <p:stCondLst>
                              <p:cond delay="0"/>
                            </p:stCondLst>
                            <p:childTnLst>
                              <p:par>
                                <p:cTn id="1868" presetID="1" presetClass="exit" presetSubtype="0" fill="hold" grpId="1" nodeType="clickEffect">
                                  <p:stCondLst>
                                    <p:cond delay="0"/>
                                  </p:stCondLst>
                                  <p:childTnLst>
                                    <p:set>
                                      <p:cBhvr>
                                        <p:cTn id="1869" dur="1" fill="hold">
                                          <p:stCondLst>
                                            <p:cond delay="0"/>
                                          </p:stCondLst>
                                        </p:cTn>
                                        <p:tgtEl>
                                          <p:spTgt spid="253"/>
                                        </p:tgtEl>
                                        <p:attrNameLst>
                                          <p:attrName>style.visibility</p:attrName>
                                        </p:attrNameLst>
                                      </p:cBhvr>
                                      <p:to>
                                        <p:strVal val="hidden"/>
                                      </p:to>
                                    </p:set>
                                  </p:childTnLst>
                                </p:cTn>
                              </p:par>
                              <p:par>
                                <p:cTn id="1870" presetID="1" presetClass="exit" presetSubtype="0" fill="hold" grpId="5" nodeType="withEffect">
                                  <p:stCondLst>
                                    <p:cond delay="0"/>
                                  </p:stCondLst>
                                  <p:childTnLst>
                                    <p:set>
                                      <p:cBhvr>
                                        <p:cTn id="1871" dur="1" fill="hold">
                                          <p:stCondLst>
                                            <p:cond delay="0"/>
                                          </p:stCondLst>
                                        </p:cTn>
                                        <p:tgtEl>
                                          <p:spTgt spid="262"/>
                                        </p:tgtEl>
                                        <p:attrNameLst>
                                          <p:attrName>style.visibility</p:attrName>
                                        </p:attrNameLst>
                                      </p:cBhvr>
                                      <p:to>
                                        <p:strVal val="hidden"/>
                                      </p:to>
                                    </p:set>
                                  </p:childTnLst>
                                </p:cTn>
                              </p:par>
                              <p:par>
                                <p:cTn id="1872" presetID="10" presetClass="entr" presetSubtype="0" fill="hold" grpId="7" nodeType="withEffect">
                                  <p:stCondLst>
                                    <p:cond delay="0"/>
                                  </p:stCondLst>
                                  <p:childTnLst>
                                    <p:set>
                                      <p:cBhvr>
                                        <p:cTn id="1873" dur="1" fill="hold">
                                          <p:stCondLst>
                                            <p:cond delay="0"/>
                                          </p:stCondLst>
                                        </p:cTn>
                                        <p:tgtEl>
                                          <p:spTgt spid="269"/>
                                        </p:tgtEl>
                                        <p:attrNameLst>
                                          <p:attrName>style.visibility</p:attrName>
                                        </p:attrNameLst>
                                      </p:cBhvr>
                                      <p:to>
                                        <p:strVal val="visible"/>
                                      </p:to>
                                    </p:set>
                                    <p:animEffect transition="in" filter="fade">
                                      <p:cBhvr>
                                        <p:cTn id="1874" dur="500"/>
                                        <p:tgtEl>
                                          <p:spTgt spid="269"/>
                                        </p:tgtEl>
                                      </p:cBhvr>
                                    </p:animEffect>
                                  </p:childTnLst>
                                </p:cTn>
                              </p:par>
                            </p:childTnLst>
                          </p:cTn>
                        </p:par>
                      </p:childTnLst>
                    </p:cTn>
                  </p:par>
                </p:childTnLst>
              </p:cTn>
              <p:nextCondLst>
                <p:cond evt="onClick" delay="0">
                  <p:tgtEl>
                    <p:spTgt spid="253"/>
                  </p:tgtEl>
                </p:cond>
              </p:nextCondLst>
            </p:seq>
            <p:seq concurrent="1" nextAc="seek">
              <p:cTn id="1875" restart="whenNotActive" fill="hold" evtFilter="cancelBubble" nodeType="interactiveSeq">
                <p:stCondLst>
                  <p:cond evt="onClick" delay="0">
                    <p:tgtEl>
                      <p:spTgt spid="254"/>
                    </p:tgtEl>
                  </p:cond>
                </p:stCondLst>
                <p:endSync evt="end" delay="0">
                  <p:rtn val="all"/>
                </p:endSync>
                <p:childTnLst>
                  <p:par>
                    <p:cTn id="1876" fill="hold">
                      <p:stCondLst>
                        <p:cond delay="0"/>
                      </p:stCondLst>
                      <p:childTnLst>
                        <p:par>
                          <p:cTn id="1877" fill="hold">
                            <p:stCondLst>
                              <p:cond delay="0"/>
                            </p:stCondLst>
                            <p:childTnLst>
                              <p:par>
                                <p:cTn id="1878" presetID="1" presetClass="exit" presetSubtype="0" fill="hold" grpId="1" nodeType="clickEffect">
                                  <p:stCondLst>
                                    <p:cond delay="0"/>
                                  </p:stCondLst>
                                  <p:childTnLst>
                                    <p:set>
                                      <p:cBhvr>
                                        <p:cTn id="1879" dur="1" fill="hold">
                                          <p:stCondLst>
                                            <p:cond delay="0"/>
                                          </p:stCondLst>
                                        </p:cTn>
                                        <p:tgtEl>
                                          <p:spTgt spid="254"/>
                                        </p:tgtEl>
                                        <p:attrNameLst>
                                          <p:attrName>style.visibility</p:attrName>
                                        </p:attrNameLst>
                                      </p:cBhvr>
                                      <p:to>
                                        <p:strVal val="hidden"/>
                                      </p:to>
                                    </p:set>
                                  </p:childTnLst>
                                </p:cTn>
                              </p:par>
                              <p:par>
                                <p:cTn id="1880" presetID="1" presetClass="exit" presetSubtype="0" fill="hold" grpId="4" nodeType="withEffect">
                                  <p:stCondLst>
                                    <p:cond delay="0"/>
                                  </p:stCondLst>
                                  <p:childTnLst>
                                    <p:set>
                                      <p:cBhvr>
                                        <p:cTn id="1881" dur="1" fill="hold">
                                          <p:stCondLst>
                                            <p:cond delay="0"/>
                                          </p:stCondLst>
                                        </p:cTn>
                                        <p:tgtEl>
                                          <p:spTgt spid="262"/>
                                        </p:tgtEl>
                                        <p:attrNameLst>
                                          <p:attrName>style.visibility</p:attrName>
                                        </p:attrNameLst>
                                      </p:cBhvr>
                                      <p:to>
                                        <p:strVal val="hidden"/>
                                      </p:to>
                                    </p:set>
                                  </p:childTnLst>
                                </p:cTn>
                              </p:par>
                              <p:par>
                                <p:cTn id="1882" presetID="10" presetClass="entr" presetSubtype="0" fill="hold" grpId="10" nodeType="withEffect">
                                  <p:stCondLst>
                                    <p:cond delay="0"/>
                                  </p:stCondLst>
                                  <p:childTnLst>
                                    <p:set>
                                      <p:cBhvr>
                                        <p:cTn id="1883" dur="1" fill="hold">
                                          <p:stCondLst>
                                            <p:cond delay="0"/>
                                          </p:stCondLst>
                                        </p:cTn>
                                        <p:tgtEl>
                                          <p:spTgt spid="269"/>
                                        </p:tgtEl>
                                        <p:attrNameLst>
                                          <p:attrName>style.visibility</p:attrName>
                                        </p:attrNameLst>
                                      </p:cBhvr>
                                      <p:to>
                                        <p:strVal val="visible"/>
                                      </p:to>
                                    </p:set>
                                    <p:animEffect transition="in" filter="fade">
                                      <p:cBhvr>
                                        <p:cTn id="1884" dur="500"/>
                                        <p:tgtEl>
                                          <p:spTgt spid="269"/>
                                        </p:tgtEl>
                                      </p:cBhvr>
                                    </p:animEffect>
                                  </p:childTnLst>
                                </p:cTn>
                              </p:par>
                            </p:childTnLst>
                          </p:cTn>
                        </p:par>
                      </p:childTnLst>
                    </p:cTn>
                  </p:par>
                </p:childTnLst>
              </p:cTn>
              <p:nextCondLst>
                <p:cond evt="onClick" delay="0">
                  <p:tgtEl>
                    <p:spTgt spid="254"/>
                  </p:tgtEl>
                </p:cond>
              </p:nextCondLst>
            </p:seq>
            <p:seq concurrent="1" nextAc="seek">
              <p:cTn id="1885" restart="whenNotActive" fill="hold" evtFilter="cancelBubble" nodeType="interactiveSeq">
                <p:stCondLst>
                  <p:cond evt="onClick" delay="0">
                    <p:tgtEl>
                      <p:spTgt spid="255"/>
                    </p:tgtEl>
                  </p:cond>
                </p:stCondLst>
                <p:endSync evt="end" delay="0">
                  <p:rtn val="all"/>
                </p:endSync>
                <p:childTnLst>
                  <p:par>
                    <p:cTn id="1886" fill="hold">
                      <p:stCondLst>
                        <p:cond delay="0"/>
                      </p:stCondLst>
                      <p:childTnLst>
                        <p:par>
                          <p:cTn id="1887" fill="hold">
                            <p:stCondLst>
                              <p:cond delay="0"/>
                            </p:stCondLst>
                            <p:childTnLst>
                              <p:par>
                                <p:cTn id="1888" presetID="1" presetClass="exit" presetSubtype="0" fill="hold" grpId="0" nodeType="clickEffect">
                                  <p:stCondLst>
                                    <p:cond delay="0"/>
                                  </p:stCondLst>
                                  <p:childTnLst>
                                    <p:set>
                                      <p:cBhvr>
                                        <p:cTn id="1889" dur="1" fill="hold">
                                          <p:stCondLst>
                                            <p:cond delay="0"/>
                                          </p:stCondLst>
                                        </p:cTn>
                                        <p:tgtEl>
                                          <p:spTgt spid="255"/>
                                        </p:tgtEl>
                                        <p:attrNameLst>
                                          <p:attrName>style.visibility</p:attrName>
                                        </p:attrNameLst>
                                      </p:cBhvr>
                                      <p:to>
                                        <p:strVal val="hidden"/>
                                      </p:to>
                                    </p:set>
                                  </p:childTnLst>
                                </p:cTn>
                              </p:par>
                              <p:par>
                                <p:cTn id="1890" presetID="1" presetClass="exit" presetSubtype="0" fill="hold" grpId="3" nodeType="withEffect">
                                  <p:stCondLst>
                                    <p:cond delay="0"/>
                                  </p:stCondLst>
                                  <p:childTnLst>
                                    <p:set>
                                      <p:cBhvr>
                                        <p:cTn id="1891" dur="1" fill="hold">
                                          <p:stCondLst>
                                            <p:cond delay="0"/>
                                          </p:stCondLst>
                                        </p:cTn>
                                        <p:tgtEl>
                                          <p:spTgt spid="262"/>
                                        </p:tgtEl>
                                        <p:attrNameLst>
                                          <p:attrName>style.visibility</p:attrName>
                                        </p:attrNameLst>
                                      </p:cBhvr>
                                      <p:to>
                                        <p:strVal val="hidden"/>
                                      </p:to>
                                    </p:set>
                                  </p:childTnLst>
                                </p:cTn>
                              </p:par>
                              <p:par>
                                <p:cTn id="1892" presetID="10" presetClass="entr" presetSubtype="0" fill="hold" grpId="9" nodeType="withEffect">
                                  <p:stCondLst>
                                    <p:cond delay="0"/>
                                  </p:stCondLst>
                                  <p:childTnLst>
                                    <p:set>
                                      <p:cBhvr>
                                        <p:cTn id="1893" dur="1" fill="hold">
                                          <p:stCondLst>
                                            <p:cond delay="0"/>
                                          </p:stCondLst>
                                        </p:cTn>
                                        <p:tgtEl>
                                          <p:spTgt spid="269"/>
                                        </p:tgtEl>
                                        <p:attrNameLst>
                                          <p:attrName>style.visibility</p:attrName>
                                        </p:attrNameLst>
                                      </p:cBhvr>
                                      <p:to>
                                        <p:strVal val="visible"/>
                                      </p:to>
                                    </p:set>
                                    <p:animEffect transition="in" filter="fade">
                                      <p:cBhvr>
                                        <p:cTn id="1894" dur="500"/>
                                        <p:tgtEl>
                                          <p:spTgt spid="269"/>
                                        </p:tgtEl>
                                      </p:cBhvr>
                                    </p:animEffect>
                                  </p:childTnLst>
                                </p:cTn>
                              </p:par>
                            </p:childTnLst>
                          </p:cTn>
                        </p:par>
                      </p:childTnLst>
                    </p:cTn>
                  </p:par>
                </p:childTnLst>
              </p:cTn>
              <p:nextCondLst>
                <p:cond evt="onClick" delay="0">
                  <p:tgtEl>
                    <p:spTgt spid="255"/>
                  </p:tgtEl>
                </p:cond>
              </p:nextCondLst>
            </p:seq>
            <p:seq concurrent="1" nextAc="seek">
              <p:cTn id="1895" restart="whenNotActive" fill="hold" evtFilter="cancelBubble" nodeType="interactiveSeq">
                <p:stCondLst>
                  <p:cond evt="onClick" delay="0">
                    <p:tgtEl>
                      <p:spTgt spid="256"/>
                    </p:tgtEl>
                  </p:cond>
                </p:stCondLst>
                <p:endSync evt="end" delay="0">
                  <p:rtn val="all"/>
                </p:endSync>
                <p:childTnLst>
                  <p:par>
                    <p:cTn id="1896" fill="hold">
                      <p:stCondLst>
                        <p:cond delay="0"/>
                      </p:stCondLst>
                      <p:childTnLst>
                        <p:par>
                          <p:cTn id="1897" fill="hold">
                            <p:stCondLst>
                              <p:cond delay="0"/>
                            </p:stCondLst>
                            <p:childTnLst>
                              <p:par>
                                <p:cTn id="1898" presetID="1" presetClass="exit" presetSubtype="0" fill="hold" grpId="1" nodeType="clickEffect">
                                  <p:stCondLst>
                                    <p:cond delay="0"/>
                                  </p:stCondLst>
                                  <p:childTnLst>
                                    <p:set>
                                      <p:cBhvr>
                                        <p:cTn id="1899" dur="1" fill="hold">
                                          <p:stCondLst>
                                            <p:cond delay="0"/>
                                          </p:stCondLst>
                                        </p:cTn>
                                        <p:tgtEl>
                                          <p:spTgt spid="256"/>
                                        </p:tgtEl>
                                        <p:attrNameLst>
                                          <p:attrName>style.visibility</p:attrName>
                                        </p:attrNameLst>
                                      </p:cBhvr>
                                      <p:to>
                                        <p:strVal val="hidden"/>
                                      </p:to>
                                    </p:set>
                                  </p:childTnLst>
                                </p:cTn>
                              </p:par>
                              <p:par>
                                <p:cTn id="1900" presetID="10" presetClass="entr" presetSubtype="0" fill="hold" grpId="11" nodeType="withEffect">
                                  <p:stCondLst>
                                    <p:cond delay="0"/>
                                  </p:stCondLst>
                                  <p:childTnLst>
                                    <p:set>
                                      <p:cBhvr>
                                        <p:cTn id="1901" dur="1" fill="hold">
                                          <p:stCondLst>
                                            <p:cond delay="0"/>
                                          </p:stCondLst>
                                        </p:cTn>
                                        <p:tgtEl>
                                          <p:spTgt spid="269"/>
                                        </p:tgtEl>
                                        <p:attrNameLst>
                                          <p:attrName>style.visibility</p:attrName>
                                        </p:attrNameLst>
                                      </p:cBhvr>
                                      <p:to>
                                        <p:strVal val="visible"/>
                                      </p:to>
                                    </p:set>
                                    <p:animEffect transition="in" filter="fade">
                                      <p:cBhvr>
                                        <p:cTn id="1902" dur="500"/>
                                        <p:tgtEl>
                                          <p:spTgt spid="269"/>
                                        </p:tgtEl>
                                      </p:cBhvr>
                                    </p:animEffect>
                                  </p:childTnLst>
                                </p:cTn>
                              </p:par>
                            </p:childTnLst>
                          </p:cTn>
                        </p:par>
                      </p:childTnLst>
                    </p:cTn>
                  </p:par>
                </p:childTnLst>
              </p:cTn>
              <p:nextCondLst>
                <p:cond evt="onClick" delay="0">
                  <p:tgtEl>
                    <p:spTgt spid="256"/>
                  </p:tgtEl>
                </p:cond>
              </p:nextCondLst>
            </p:seq>
            <p:seq concurrent="1" nextAc="seek">
              <p:cTn id="1903" restart="whenNotActive" fill="hold" evtFilter="cancelBubble" nodeType="interactiveSeq">
                <p:stCondLst>
                  <p:cond evt="onClick" delay="0">
                    <p:tgtEl>
                      <p:spTgt spid="257"/>
                    </p:tgtEl>
                  </p:cond>
                </p:stCondLst>
                <p:endSync evt="end" delay="0">
                  <p:rtn val="all"/>
                </p:endSync>
                <p:childTnLst>
                  <p:par>
                    <p:cTn id="1904" fill="hold">
                      <p:stCondLst>
                        <p:cond delay="0"/>
                      </p:stCondLst>
                      <p:childTnLst>
                        <p:par>
                          <p:cTn id="1905" fill="hold">
                            <p:stCondLst>
                              <p:cond delay="0"/>
                            </p:stCondLst>
                            <p:childTnLst>
                              <p:par>
                                <p:cTn id="1906" presetID="1" presetClass="exit" presetSubtype="0" fill="hold" grpId="1" nodeType="clickEffect">
                                  <p:stCondLst>
                                    <p:cond delay="0"/>
                                  </p:stCondLst>
                                  <p:childTnLst>
                                    <p:set>
                                      <p:cBhvr>
                                        <p:cTn id="1907" dur="1" fill="hold">
                                          <p:stCondLst>
                                            <p:cond delay="0"/>
                                          </p:stCondLst>
                                        </p:cTn>
                                        <p:tgtEl>
                                          <p:spTgt spid="257"/>
                                        </p:tgtEl>
                                        <p:attrNameLst>
                                          <p:attrName>style.visibility</p:attrName>
                                        </p:attrNameLst>
                                      </p:cBhvr>
                                      <p:to>
                                        <p:strVal val="hidden"/>
                                      </p:to>
                                    </p:set>
                                  </p:childTnLst>
                                </p:cTn>
                              </p:par>
                              <p:par>
                                <p:cTn id="1908" presetID="10" presetClass="entr" presetSubtype="0" fill="hold" grpId="8" nodeType="withEffect">
                                  <p:stCondLst>
                                    <p:cond delay="0"/>
                                  </p:stCondLst>
                                  <p:childTnLst>
                                    <p:set>
                                      <p:cBhvr>
                                        <p:cTn id="1909" dur="1" fill="hold">
                                          <p:stCondLst>
                                            <p:cond delay="0"/>
                                          </p:stCondLst>
                                        </p:cTn>
                                        <p:tgtEl>
                                          <p:spTgt spid="269"/>
                                        </p:tgtEl>
                                        <p:attrNameLst>
                                          <p:attrName>style.visibility</p:attrName>
                                        </p:attrNameLst>
                                      </p:cBhvr>
                                      <p:to>
                                        <p:strVal val="visible"/>
                                      </p:to>
                                    </p:set>
                                    <p:animEffect transition="in" filter="fade">
                                      <p:cBhvr>
                                        <p:cTn id="1910" dur="500"/>
                                        <p:tgtEl>
                                          <p:spTgt spid="269"/>
                                        </p:tgtEl>
                                      </p:cBhvr>
                                    </p:animEffect>
                                  </p:childTnLst>
                                </p:cTn>
                              </p:par>
                            </p:childTnLst>
                          </p:cTn>
                        </p:par>
                      </p:childTnLst>
                    </p:cTn>
                  </p:par>
                </p:childTnLst>
              </p:cTn>
              <p:nextCondLst>
                <p:cond evt="onClick" delay="0">
                  <p:tgtEl>
                    <p:spTgt spid="257"/>
                  </p:tgtEl>
                </p:cond>
              </p:nextCondLst>
            </p:seq>
            <p:seq concurrent="1" nextAc="seek">
              <p:cTn id="1911" restart="whenNotActive" fill="hold" evtFilter="cancelBubble" nodeType="interactiveSeq">
                <p:stCondLst>
                  <p:cond evt="onClick" delay="0">
                    <p:tgtEl>
                      <p:spTgt spid="271"/>
                    </p:tgtEl>
                  </p:cond>
                </p:stCondLst>
                <p:endSync evt="end" delay="0">
                  <p:rtn val="all"/>
                </p:endSync>
                <p:childTnLst>
                  <p:par>
                    <p:cTn id="1912" fill="hold">
                      <p:stCondLst>
                        <p:cond delay="0"/>
                      </p:stCondLst>
                      <p:childTnLst>
                        <p:par>
                          <p:cTn id="1913" fill="hold">
                            <p:stCondLst>
                              <p:cond delay="0"/>
                            </p:stCondLst>
                            <p:childTnLst>
                              <p:par>
                                <p:cTn id="1914" presetID="1" presetClass="entr" presetSubtype="0" fill="hold" grpId="0" nodeType="clickEffect">
                                  <p:stCondLst>
                                    <p:cond delay="0"/>
                                  </p:stCondLst>
                                  <p:childTnLst>
                                    <p:set>
                                      <p:cBhvr>
                                        <p:cTn id="1915" dur="1" fill="hold">
                                          <p:stCondLst>
                                            <p:cond delay="0"/>
                                          </p:stCondLst>
                                        </p:cTn>
                                        <p:tgtEl>
                                          <p:spTgt spid="277"/>
                                        </p:tgtEl>
                                        <p:attrNameLst>
                                          <p:attrName>style.visibility</p:attrName>
                                        </p:attrNameLst>
                                      </p:cBhvr>
                                      <p:to>
                                        <p:strVal val="visible"/>
                                      </p:to>
                                    </p:set>
                                  </p:childTnLst>
                                </p:cTn>
                              </p:par>
                              <p:par>
                                <p:cTn id="1916" presetID="1" presetClass="entr" presetSubtype="0" fill="hold" grpId="1" nodeType="withEffect">
                                  <p:stCondLst>
                                    <p:cond delay="0"/>
                                  </p:stCondLst>
                                  <p:childTnLst>
                                    <p:set>
                                      <p:cBhvr>
                                        <p:cTn id="1917" dur="1" fill="hold">
                                          <p:stCondLst>
                                            <p:cond delay="0"/>
                                          </p:stCondLst>
                                        </p:cTn>
                                        <p:tgtEl>
                                          <p:spTgt spid="261"/>
                                        </p:tgtEl>
                                        <p:attrNameLst>
                                          <p:attrName>style.visibility</p:attrName>
                                        </p:attrNameLst>
                                      </p:cBhvr>
                                      <p:to>
                                        <p:strVal val="visible"/>
                                      </p:to>
                                    </p:set>
                                  </p:childTnLst>
                                </p:cTn>
                              </p:par>
                              <p:par>
                                <p:cTn id="1918" presetID="10" presetClass="exit" presetSubtype="0" fill="hold" grpId="0" nodeType="withEffect">
                                  <p:stCondLst>
                                    <p:cond delay="0"/>
                                  </p:stCondLst>
                                  <p:childTnLst>
                                    <p:animEffect transition="out" filter="fade">
                                      <p:cBhvr>
                                        <p:cTn id="1919" dur="500"/>
                                        <p:tgtEl>
                                          <p:spTgt spid="270"/>
                                        </p:tgtEl>
                                      </p:cBhvr>
                                    </p:animEffect>
                                    <p:set>
                                      <p:cBhvr>
                                        <p:cTn id="1920"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1"/>
                  </p:tgtEl>
                </p:cond>
              </p:nextCondLst>
            </p:seq>
            <p:seq concurrent="1" nextAc="seek">
              <p:cTn id="1921" restart="whenNotActive" fill="hold" evtFilter="cancelBubble" nodeType="interactiveSeq">
                <p:stCondLst>
                  <p:cond evt="onClick" delay="0">
                    <p:tgtEl>
                      <p:spTgt spid="272"/>
                    </p:tgtEl>
                  </p:cond>
                </p:stCondLst>
                <p:endSync evt="end" delay="0">
                  <p:rtn val="all"/>
                </p:endSync>
                <p:childTnLst>
                  <p:par>
                    <p:cTn id="1922" fill="hold">
                      <p:stCondLst>
                        <p:cond delay="0"/>
                      </p:stCondLst>
                      <p:childTnLst>
                        <p:par>
                          <p:cTn id="1923" fill="hold">
                            <p:stCondLst>
                              <p:cond delay="0"/>
                            </p:stCondLst>
                            <p:childTnLst>
                              <p:par>
                                <p:cTn id="1924" presetID="1" presetClass="entr" presetSubtype="0" fill="hold" grpId="0" nodeType="clickEffect">
                                  <p:stCondLst>
                                    <p:cond delay="0"/>
                                  </p:stCondLst>
                                  <p:childTnLst>
                                    <p:set>
                                      <p:cBhvr>
                                        <p:cTn id="1925" dur="1" fill="hold">
                                          <p:stCondLst>
                                            <p:cond delay="0"/>
                                          </p:stCondLst>
                                        </p:cTn>
                                        <p:tgtEl>
                                          <p:spTgt spid="278"/>
                                        </p:tgtEl>
                                        <p:attrNameLst>
                                          <p:attrName>style.visibility</p:attrName>
                                        </p:attrNameLst>
                                      </p:cBhvr>
                                      <p:to>
                                        <p:strVal val="visible"/>
                                      </p:to>
                                    </p:set>
                                  </p:childTnLst>
                                </p:cTn>
                              </p:par>
                              <p:par>
                                <p:cTn id="1926" presetID="1" presetClass="entr" presetSubtype="0" fill="hold" grpId="0" nodeType="withEffect">
                                  <p:stCondLst>
                                    <p:cond delay="0"/>
                                  </p:stCondLst>
                                  <p:childTnLst>
                                    <p:set>
                                      <p:cBhvr>
                                        <p:cTn id="1927" dur="1" fill="hold">
                                          <p:stCondLst>
                                            <p:cond delay="0"/>
                                          </p:stCondLst>
                                        </p:cTn>
                                        <p:tgtEl>
                                          <p:spTgt spid="261"/>
                                        </p:tgtEl>
                                        <p:attrNameLst>
                                          <p:attrName>style.visibility</p:attrName>
                                        </p:attrNameLst>
                                      </p:cBhvr>
                                      <p:to>
                                        <p:strVal val="visible"/>
                                      </p:to>
                                    </p:set>
                                  </p:childTnLst>
                                </p:cTn>
                              </p:par>
                              <p:par>
                                <p:cTn id="1928" presetID="10" presetClass="exit" presetSubtype="0" fill="hold" grpId="1" nodeType="withEffect">
                                  <p:stCondLst>
                                    <p:cond delay="0"/>
                                  </p:stCondLst>
                                  <p:childTnLst>
                                    <p:animEffect transition="out" filter="fade">
                                      <p:cBhvr>
                                        <p:cTn id="1929" dur="500"/>
                                        <p:tgtEl>
                                          <p:spTgt spid="270"/>
                                        </p:tgtEl>
                                      </p:cBhvr>
                                    </p:animEffect>
                                    <p:set>
                                      <p:cBhvr>
                                        <p:cTn id="1930"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2"/>
                  </p:tgtEl>
                </p:cond>
              </p:nextCondLst>
            </p:seq>
            <p:seq concurrent="1" nextAc="seek">
              <p:cTn id="1931" restart="whenNotActive" fill="hold" evtFilter="cancelBubble" nodeType="interactiveSeq">
                <p:stCondLst>
                  <p:cond evt="onClick" delay="0">
                    <p:tgtEl>
                      <p:spTgt spid="273"/>
                    </p:tgtEl>
                  </p:cond>
                </p:stCondLst>
                <p:endSync evt="end" delay="0">
                  <p:rtn val="all"/>
                </p:endSync>
                <p:childTnLst>
                  <p:par>
                    <p:cTn id="1932" fill="hold">
                      <p:stCondLst>
                        <p:cond delay="0"/>
                      </p:stCondLst>
                      <p:childTnLst>
                        <p:par>
                          <p:cTn id="1933" fill="hold">
                            <p:stCondLst>
                              <p:cond delay="0"/>
                            </p:stCondLst>
                            <p:childTnLst>
                              <p:par>
                                <p:cTn id="1934" presetID="1" presetClass="entr" presetSubtype="0" fill="hold" grpId="0" nodeType="clickEffect">
                                  <p:stCondLst>
                                    <p:cond delay="0"/>
                                  </p:stCondLst>
                                  <p:childTnLst>
                                    <p:set>
                                      <p:cBhvr>
                                        <p:cTn id="1935" dur="1" fill="hold">
                                          <p:stCondLst>
                                            <p:cond delay="0"/>
                                          </p:stCondLst>
                                        </p:cTn>
                                        <p:tgtEl>
                                          <p:spTgt spid="279"/>
                                        </p:tgtEl>
                                        <p:attrNameLst>
                                          <p:attrName>style.visibility</p:attrName>
                                        </p:attrNameLst>
                                      </p:cBhvr>
                                      <p:to>
                                        <p:strVal val="visible"/>
                                      </p:to>
                                    </p:set>
                                  </p:childTnLst>
                                </p:cTn>
                              </p:par>
                              <p:par>
                                <p:cTn id="1936" presetID="1" presetClass="entr" presetSubtype="0" fill="hold" grpId="0" nodeType="withEffect">
                                  <p:stCondLst>
                                    <p:cond delay="0"/>
                                  </p:stCondLst>
                                  <p:childTnLst>
                                    <p:set>
                                      <p:cBhvr>
                                        <p:cTn id="1937" dur="1" fill="hold">
                                          <p:stCondLst>
                                            <p:cond delay="0"/>
                                          </p:stCondLst>
                                        </p:cTn>
                                        <p:tgtEl>
                                          <p:spTgt spid="263"/>
                                        </p:tgtEl>
                                        <p:attrNameLst>
                                          <p:attrName>style.visibility</p:attrName>
                                        </p:attrNameLst>
                                      </p:cBhvr>
                                      <p:to>
                                        <p:strVal val="visible"/>
                                      </p:to>
                                    </p:set>
                                  </p:childTnLst>
                                </p:cTn>
                              </p:par>
                              <p:par>
                                <p:cTn id="1938" presetID="10" presetClass="exit" presetSubtype="0" fill="hold" grpId="2" nodeType="withEffect">
                                  <p:stCondLst>
                                    <p:cond delay="0"/>
                                  </p:stCondLst>
                                  <p:childTnLst>
                                    <p:animEffect transition="out" filter="fade">
                                      <p:cBhvr>
                                        <p:cTn id="1939" dur="500"/>
                                        <p:tgtEl>
                                          <p:spTgt spid="270"/>
                                        </p:tgtEl>
                                      </p:cBhvr>
                                    </p:animEffect>
                                    <p:set>
                                      <p:cBhvr>
                                        <p:cTn id="1940"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3"/>
                  </p:tgtEl>
                </p:cond>
              </p:nextCondLst>
            </p:seq>
            <p:seq concurrent="1" nextAc="seek">
              <p:cTn id="1941" restart="whenNotActive" fill="hold" evtFilter="cancelBubble" nodeType="interactiveSeq">
                <p:stCondLst>
                  <p:cond evt="onClick" delay="0">
                    <p:tgtEl>
                      <p:spTgt spid="275"/>
                    </p:tgtEl>
                  </p:cond>
                </p:stCondLst>
                <p:endSync evt="end" delay="0">
                  <p:rtn val="all"/>
                </p:endSync>
                <p:childTnLst>
                  <p:par>
                    <p:cTn id="1942" fill="hold">
                      <p:stCondLst>
                        <p:cond delay="0"/>
                      </p:stCondLst>
                      <p:childTnLst>
                        <p:par>
                          <p:cTn id="1943" fill="hold">
                            <p:stCondLst>
                              <p:cond delay="0"/>
                            </p:stCondLst>
                            <p:childTnLst>
                              <p:par>
                                <p:cTn id="1944" presetID="1" presetClass="entr" presetSubtype="0" fill="hold" grpId="0" nodeType="clickEffect">
                                  <p:stCondLst>
                                    <p:cond delay="0"/>
                                  </p:stCondLst>
                                  <p:childTnLst>
                                    <p:set>
                                      <p:cBhvr>
                                        <p:cTn id="1945" dur="1" fill="hold">
                                          <p:stCondLst>
                                            <p:cond delay="0"/>
                                          </p:stCondLst>
                                        </p:cTn>
                                        <p:tgtEl>
                                          <p:spTgt spid="281"/>
                                        </p:tgtEl>
                                        <p:attrNameLst>
                                          <p:attrName>style.visibility</p:attrName>
                                        </p:attrNameLst>
                                      </p:cBhvr>
                                      <p:to>
                                        <p:strVal val="visible"/>
                                      </p:to>
                                    </p:set>
                                  </p:childTnLst>
                                </p:cTn>
                              </p:par>
                              <p:par>
                                <p:cTn id="1946" presetID="10" presetClass="exit" presetSubtype="0" fill="hold" grpId="9" nodeType="withEffect">
                                  <p:stCondLst>
                                    <p:cond delay="0"/>
                                  </p:stCondLst>
                                  <p:childTnLst>
                                    <p:animEffect transition="out" filter="fade">
                                      <p:cBhvr>
                                        <p:cTn id="1947" dur="500"/>
                                        <p:tgtEl>
                                          <p:spTgt spid="270"/>
                                        </p:tgtEl>
                                      </p:cBhvr>
                                    </p:animEffect>
                                    <p:set>
                                      <p:cBhvr>
                                        <p:cTn id="1948"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5"/>
                  </p:tgtEl>
                </p:cond>
              </p:nextCondLst>
            </p:seq>
            <p:seq concurrent="1" nextAc="seek">
              <p:cTn id="1949" restart="whenNotActive" fill="hold" evtFilter="cancelBubble" nodeType="interactiveSeq">
                <p:stCondLst>
                  <p:cond evt="onClick" delay="0">
                    <p:tgtEl>
                      <p:spTgt spid="276"/>
                    </p:tgtEl>
                  </p:cond>
                </p:stCondLst>
                <p:endSync evt="end" delay="0">
                  <p:rtn val="all"/>
                </p:endSync>
                <p:childTnLst>
                  <p:par>
                    <p:cTn id="1950" fill="hold">
                      <p:stCondLst>
                        <p:cond delay="0"/>
                      </p:stCondLst>
                      <p:childTnLst>
                        <p:par>
                          <p:cTn id="1951" fill="hold">
                            <p:stCondLst>
                              <p:cond delay="0"/>
                            </p:stCondLst>
                            <p:childTnLst>
                              <p:par>
                                <p:cTn id="1952" presetID="1" presetClass="entr" presetSubtype="0" fill="hold" grpId="0" nodeType="clickEffect">
                                  <p:stCondLst>
                                    <p:cond delay="0"/>
                                  </p:stCondLst>
                                  <p:childTnLst>
                                    <p:set>
                                      <p:cBhvr>
                                        <p:cTn id="1953" dur="1" fill="hold">
                                          <p:stCondLst>
                                            <p:cond delay="0"/>
                                          </p:stCondLst>
                                        </p:cTn>
                                        <p:tgtEl>
                                          <p:spTgt spid="282"/>
                                        </p:tgtEl>
                                        <p:attrNameLst>
                                          <p:attrName>style.visibility</p:attrName>
                                        </p:attrNameLst>
                                      </p:cBhvr>
                                      <p:to>
                                        <p:strVal val="visible"/>
                                      </p:to>
                                    </p:set>
                                  </p:childTnLst>
                                </p:cTn>
                              </p:par>
                              <p:par>
                                <p:cTn id="1954" presetID="1" presetClass="entr" presetSubtype="0" fill="hold" grpId="2" nodeType="withEffect">
                                  <p:stCondLst>
                                    <p:cond delay="0"/>
                                  </p:stCondLst>
                                  <p:childTnLst>
                                    <p:set>
                                      <p:cBhvr>
                                        <p:cTn id="1955" dur="1" fill="hold">
                                          <p:stCondLst>
                                            <p:cond delay="0"/>
                                          </p:stCondLst>
                                        </p:cTn>
                                        <p:tgtEl>
                                          <p:spTgt spid="261"/>
                                        </p:tgtEl>
                                        <p:attrNameLst>
                                          <p:attrName>style.visibility</p:attrName>
                                        </p:attrNameLst>
                                      </p:cBhvr>
                                      <p:to>
                                        <p:strVal val="visible"/>
                                      </p:to>
                                    </p:set>
                                  </p:childTnLst>
                                </p:cTn>
                              </p:par>
                              <p:par>
                                <p:cTn id="1956" presetID="10" presetClass="exit" presetSubtype="0" fill="hold" grpId="10" nodeType="withEffect">
                                  <p:stCondLst>
                                    <p:cond delay="0"/>
                                  </p:stCondLst>
                                  <p:childTnLst>
                                    <p:animEffect transition="out" filter="fade">
                                      <p:cBhvr>
                                        <p:cTn id="1957" dur="500"/>
                                        <p:tgtEl>
                                          <p:spTgt spid="270"/>
                                        </p:tgtEl>
                                      </p:cBhvr>
                                    </p:animEffect>
                                    <p:set>
                                      <p:cBhvr>
                                        <p:cTn id="1958"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6"/>
                  </p:tgtEl>
                </p:cond>
              </p:nextCondLst>
            </p:seq>
            <p:seq concurrent="1" nextAc="seek">
              <p:cTn id="1959" restart="whenNotActive" fill="hold" evtFilter="cancelBubble" nodeType="interactiveSeq">
                <p:stCondLst>
                  <p:cond evt="onClick" delay="0">
                    <p:tgtEl>
                      <p:spTgt spid="274"/>
                    </p:tgtEl>
                  </p:cond>
                </p:stCondLst>
                <p:endSync evt="end" delay="0">
                  <p:rtn val="all"/>
                </p:endSync>
                <p:childTnLst>
                  <p:par>
                    <p:cTn id="1960" fill="hold">
                      <p:stCondLst>
                        <p:cond delay="0"/>
                      </p:stCondLst>
                      <p:childTnLst>
                        <p:par>
                          <p:cTn id="1961" fill="hold">
                            <p:stCondLst>
                              <p:cond delay="0"/>
                            </p:stCondLst>
                            <p:childTnLst>
                              <p:par>
                                <p:cTn id="1962" presetID="1" presetClass="entr" presetSubtype="0" fill="hold" grpId="0" nodeType="clickEffect">
                                  <p:stCondLst>
                                    <p:cond delay="0"/>
                                  </p:stCondLst>
                                  <p:childTnLst>
                                    <p:set>
                                      <p:cBhvr>
                                        <p:cTn id="1963" dur="1" fill="hold">
                                          <p:stCondLst>
                                            <p:cond delay="0"/>
                                          </p:stCondLst>
                                        </p:cTn>
                                        <p:tgtEl>
                                          <p:spTgt spid="280"/>
                                        </p:tgtEl>
                                        <p:attrNameLst>
                                          <p:attrName>style.visibility</p:attrName>
                                        </p:attrNameLst>
                                      </p:cBhvr>
                                      <p:to>
                                        <p:strVal val="visible"/>
                                      </p:to>
                                    </p:set>
                                  </p:childTnLst>
                                </p:cTn>
                              </p:par>
                              <p:par>
                                <p:cTn id="1964" presetID="10" presetClass="exit" presetSubtype="0" fill="hold" grpId="11" nodeType="withEffect">
                                  <p:stCondLst>
                                    <p:cond delay="0"/>
                                  </p:stCondLst>
                                  <p:childTnLst>
                                    <p:animEffect transition="out" filter="fade">
                                      <p:cBhvr>
                                        <p:cTn id="1965" dur="500"/>
                                        <p:tgtEl>
                                          <p:spTgt spid="270"/>
                                        </p:tgtEl>
                                      </p:cBhvr>
                                    </p:animEffect>
                                    <p:set>
                                      <p:cBhvr>
                                        <p:cTn id="1966"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4"/>
                  </p:tgtEl>
                </p:cond>
              </p:nextCondLst>
            </p:seq>
            <p:seq concurrent="1" nextAc="seek">
              <p:cTn id="1967" restart="whenNotActive" fill="hold" evtFilter="cancelBubble" nodeType="interactiveSeq">
                <p:stCondLst>
                  <p:cond evt="onClick" delay="0">
                    <p:tgtEl>
                      <p:spTgt spid="282"/>
                    </p:tgtEl>
                  </p:cond>
                </p:stCondLst>
                <p:endSync evt="end" delay="0">
                  <p:rtn val="all"/>
                </p:endSync>
                <p:childTnLst>
                  <p:par>
                    <p:cTn id="1968" fill="hold">
                      <p:stCondLst>
                        <p:cond delay="0"/>
                      </p:stCondLst>
                      <p:childTnLst>
                        <p:par>
                          <p:cTn id="1969" fill="hold">
                            <p:stCondLst>
                              <p:cond delay="0"/>
                            </p:stCondLst>
                            <p:childTnLst>
                              <p:par>
                                <p:cTn id="1970" presetID="1" presetClass="exit" presetSubtype="0" fill="hold" grpId="1" nodeType="clickEffect">
                                  <p:stCondLst>
                                    <p:cond delay="0"/>
                                  </p:stCondLst>
                                  <p:childTnLst>
                                    <p:set>
                                      <p:cBhvr>
                                        <p:cTn id="1971" dur="1" fill="hold">
                                          <p:stCondLst>
                                            <p:cond delay="0"/>
                                          </p:stCondLst>
                                        </p:cTn>
                                        <p:tgtEl>
                                          <p:spTgt spid="282"/>
                                        </p:tgtEl>
                                        <p:attrNameLst>
                                          <p:attrName>style.visibility</p:attrName>
                                        </p:attrNameLst>
                                      </p:cBhvr>
                                      <p:to>
                                        <p:strVal val="hidden"/>
                                      </p:to>
                                    </p:set>
                                  </p:childTnLst>
                                </p:cTn>
                              </p:par>
                              <p:par>
                                <p:cTn id="1972" presetID="10" presetClass="entr" presetSubtype="0" fill="hold" grpId="3" nodeType="withEffect">
                                  <p:stCondLst>
                                    <p:cond delay="0"/>
                                  </p:stCondLst>
                                  <p:childTnLst>
                                    <p:set>
                                      <p:cBhvr>
                                        <p:cTn id="1973" dur="1" fill="hold">
                                          <p:stCondLst>
                                            <p:cond delay="0"/>
                                          </p:stCondLst>
                                        </p:cTn>
                                        <p:tgtEl>
                                          <p:spTgt spid="270"/>
                                        </p:tgtEl>
                                        <p:attrNameLst>
                                          <p:attrName>style.visibility</p:attrName>
                                        </p:attrNameLst>
                                      </p:cBhvr>
                                      <p:to>
                                        <p:strVal val="visible"/>
                                      </p:to>
                                    </p:set>
                                    <p:animEffect transition="in" filter="fade">
                                      <p:cBhvr>
                                        <p:cTn id="1974" dur="500"/>
                                        <p:tgtEl>
                                          <p:spTgt spid="270"/>
                                        </p:tgtEl>
                                      </p:cBhvr>
                                    </p:animEffect>
                                  </p:childTnLst>
                                </p:cTn>
                              </p:par>
                              <p:par>
                                <p:cTn id="1975" presetID="1" presetClass="exit" presetSubtype="0" fill="hold" grpId="3" nodeType="withEffect">
                                  <p:stCondLst>
                                    <p:cond delay="0"/>
                                  </p:stCondLst>
                                  <p:childTnLst>
                                    <p:set>
                                      <p:cBhvr>
                                        <p:cTn id="1976" dur="1" fill="hold">
                                          <p:stCondLst>
                                            <p:cond delay="0"/>
                                          </p:stCondLst>
                                        </p:cTn>
                                        <p:tgtEl>
                                          <p:spTgt spid="261"/>
                                        </p:tgtEl>
                                        <p:attrNameLst>
                                          <p:attrName>style.visibility</p:attrName>
                                        </p:attrNameLst>
                                      </p:cBhvr>
                                      <p:to>
                                        <p:strVal val="hidden"/>
                                      </p:to>
                                    </p:set>
                                  </p:childTnLst>
                                </p:cTn>
                              </p:par>
                            </p:childTnLst>
                          </p:cTn>
                        </p:par>
                      </p:childTnLst>
                    </p:cTn>
                  </p:par>
                </p:childTnLst>
              </p:cTn>
              <p:nextCondLst>
                <p:cond evt="onClick" delay="0">
                  <p:tgtEl>
                    <p:spTgt spid="282"/>
                  </p:tgtEl>
                </p:cond>
              </p:nextCondLst>
            </p:seq>
            <p:seq concurrent="1" nextAc="seek">
              <p:cTn id="1977" restart="whenNotActive" fill="hold" evtFilter="cancelBubble" nodeType="interactiveSeq">
                <p:stCondLst>
                  <p:cond evt="onClick" delay="0">
                    <p:tgtEl>
                      <p:spTgt spid="277"/>
                    </p:tgtEl>
                  </p:cond>
                </p:stCondLst>
                <p:endSync evt="end" delay="0">
                  <p:rtn val="all"/>
                </p:endSync>
                <p:childTnLst>
                  <p:par>
                    <p:cTn id="1978" fill="hold">
                      <p:stCondLst>
                        <p:cond delay="0"/>
                      </p:stCondLst>
                      <p:childTnLst>
                        <p:par>
                          <p:cTn id="1979" fill="hold">
                            <p:stCondLst>
                              <p:cond delay="0"/>
                            </p:stCondLst>
                            <p:childTnLst>
                              <p:par>
                                <p:cTn id="1980" presetID="1" presetClass="exit" presetSubtype="0" fill="hold" grpId="1" nodeType="clickEffect">
                                  <p:stCondLst>
                                    <p:cond delay="0"/>
                                  </p:stCondLst>
                                  <p:childTnLst>
                                    <p:set>
                                      <p:cBhvr>
                                        <p:cTn id="1981" dur="1" fill="hold">
                                          <p:stCondLst>
                                            <p:cond delay="0"/>
                                          </p:stCondLst>
                                        </p:cTn>
                                        <p:tgtEl>
                                          <p:spTgt spid="277"/>
                                        </p:tgtEl>
                                        <p:attrNameLst>
                                          <p:attrName>style.visibility</p:attrName>
                                        </p:attrNameLst>
                                      </p:cBhvr>
                                      <p:to>
                                        <p:strVal val="hidden"/>
                                      </p:to>
                                    </p:set>
                                  </p:childTnLst>
                                </p:cTn>
                              </p:par>
                              <p:par>
                                <p:cTn id="1982" presetID="10" presetClass="entr" presetSubtype="0" fill="hold" grpId="4" nodeType="withEffect">
                                  <p:stCondLst>
                                    <p:cond delay="0"/>
                                  </p:stCondLst>
                                  <p:childTnLst>
                                    <p:set>
                                      <p:cBhvr>
                                        <p:cTn id="1983" dur="1" fill="hold">
                                          <p:stCondLst>
                                            <p:cond delay="0"/>
                                          </p:stCondLst>
                                        </p:cTn>
                                        <p:tgtEl>
                                          <p:spTgt spid="270"/>
                                        </p:tgtEl>
                                        <p:attrNameLst>
                                          <p:attrName>style.visibility</p:attrName>
                                        </p:attrNameLst>
                                      </p:cBhvr>
                                      <p:to>
                                        <p:strVal val="visible"/>
                                      </p:to>
                                    </p:set>
                                    <p:animEffect transition="in" filter="fade">
                                      <p:cBhvr>
                                        <p:cTn id="1984" dur="500"/>
                                        <p:tgtEl>
                                          <p:spTgt spid="270"/>
                                        </p:tgtEl>
                                      </p:cBhvr>
                                    </p:animEffect>
                                  </p:childTnLst>
                                </p:cTn>
                              </p:par>
                              <p:par>
                                <p:cTn id="1985" presetID="1" presetClass="exit" presetSubtype="0" fill="hold" grpId="4" nodeType="withEffect">
                                  <p:stCondLst>
                                    <p:cond delay="0"/>
                                  </p:stCondLst>
                                  <p:childTnLst>
                                    <p:set>
                                      <p:cBhvr>
                                        <p:cTn id="1986" dur="1" fill="hold">
                                          <p:stCondLst>
                                            <p:cond delay="0"/>
                                          </p:stCondLst>
                                        </p:cTn>
                                        <p:tgtEl>
                                          <p:spTgt spid="261"/>
                                        </p:tgtEl>
                                        <p:attrNameLst>
                                          <p:attrName>style.visibility</p:attrName>
                                        </p:attrNameLst>
                                      </p:cBhvr>
                                      <p:to>
                                        <p:strVal val="hidden"/>
                                      </p:to>
                                    </p:set>
                                  </p:childTnLst>
                                </p:cTn>
                              </p:par>
                            </p:childTnLst>
                          </p:cTn>
                        </p:par>
                      </p:childTnLst>
                    </p:cTn>
                  </p:par>
                </p:childTnLst>
              </p:cTn>
              <p:nextCondLst>
                <p:cond evt="onClick" delay="0">
                  <p:tgtEl>
                    <p:spTgt spid="277"/>
                  </p:tgtEl>
                </p:cond>
              </p:nextCondLst>
            </p:seq>
            <p:seq concurrent="1" nextAc="seek">
              <p:cTn id="1987" restart="whenNotActive" fill="hold" evtFilter="cancelBubble" nodeType="interactiveSeq">
                <p:stCondLst>
                  <p:cond evt="onClick" delay="0">
                    <p:tgtEl>
                      <p:spTgt spid="278"/>
                    </p:tgtEl>
                  </p:cond>
                </p:stCondLst>
                <p:endSync evt="end" delay="0">
                  <p:rtn val="all"/>
                </p:endSync>
                <p:childTnLst>
                  <p:par>
                    <p:cTn id="1988" fill="hold">
                      <p:stCondLst>
                        <p:cond delay="0"/>
                      </p:stCondLst>
                      <p:childTnLst>
                        <p:par>
                          <p:cTn id="1989" fill="hold">
                            <p:stCondLst>
                              <p:cond delay="0"/>
                            </p:stCondLst>
                            <p:childTnLst>
                              <p:par>
                                <p:cTn id="1990" presetID="1" presetClass="exit" presetSubtype="0" fill="hold" grpId="1" nodeType="clickEffect">
                                  <p:stCondLst>
                                    <p:cond delay="0"/>
                                  </p:stCondLst>
                                  <p:childTnLst>
                                    <p:set>
                                      <p:cBhvr>
                                        <p:cTn id="1991" dur="1" fill="hold">
                                          <p:stCondLst>
                                            <p:cond delay="0"/>
                                          </p:stCondLst>
                                        </p:cTn>
                                        <p:tgtEl>
                                          <p:spTgt spid="278"/>
                                        </p:tgtEl>
                                        <p:attrNameLst>
                                          <p:attrName>style.visibility</p:attrName>
                                        </p:attrNameLst>
                                      </p:cBhvr>
                                      <p:to>
                                        <p:strVal val="hidden"/>
                                      </p:to>
                                    </p:set>
                                  </p:childTnLst>
                                </p:cTn>
                              </p:par>
                              <p:par>
                                <p:cTn id="1992" presetID="10" presetClass="entr" presetSubtype="0" fill="hold" grpId="5" nodeType="withEffect">
                                  <p:stCondLst>
                                    <p:cond delay="0"/>
                                  </p:stCondLst>
                                  <p:childTnLst>
                                    <p:set>
                                      <p:cBhvr>
                                        <p:cTn id="1993" dur="1" fill="hold">
                                          <p:stCondLst>
                                            <p:cond delay="0"/>
                                          </p:stCondLst>
                                        </p:cTn>
                                        <p:tgtEl>
                                          <p:spTgt spid="270"/>
                                        </p:tgtEl>
                                        <p:attrNameLst>
                                          <p:attrName>style.visibility</p:attrName>
                                        </p:attrNameLst>
                                      </p:cBhvr>
                                      <p:to>
                                        <p:strVal val="visible"/>
                                      </p:to>
                                    </p:set>
                                    <p:animEffect transition="in" filter="fade">
                                      <p:cBhvr>
                                        <p:cTn id="1994" dur="500"/>
                                        <p:tgtEl>
                                          <p:spTgt spid="270"/>
                                        </p:tgtEl>
                                      </p:cBhvr>
                                    </p:animEffect>
                                  </p:childTnLst>
                                </p:cTn>
                              </p:par>
                              <p:par>
                                <p:cTn id="1995" presetID="1" presetClass="exit" presetSubtype="0" fill="hold" grpId="5" nodeType="withEffect">
                                  <p:stCondLst>
                                    <p:cond delay="0"/>
                                  </p:stCondLst>
                                  <p:childTnLst>
                                    <p:set>
                                      <p:cBhvr>
                                        <p:cTn id="1996" dur="1" fill="hold">
                                          <p:stCondLst>
                                            <p:cond delay="0"/>
                                          </p:stCondLst>
                                        </p:cTn>
                                        <p:tgtEl>
                                          <p:spTgt spid="261"/>
                                        </p:tgtEl>
                                        <p:attrNameLst>
                                          <p:attrName>style.visibility</p:attrName>
                                        </p:attrNameLst>
                                      </p:cBhvr>
                                      <p:to>
                                        <p:strVal val="hidden"/>
                                      </p:to>
                                    </p:set>
                                  </p:childTnLst>
                                </p:cTn>
                              </p:par>
                            </p:childTnLst>
                          </p:cTn>
                        </p:par>
                      </p:childTnLst>
                    </p:cTn>
                  </p:par>
                </p:childTnLst>
              </p:cTn>
              <p:nextCondLst>
                <p:cond evt="onClick" delay="0">
                  <p:tgtEl>
                    <p:spTgt spid="278"/>
                  </p:tgtEl>
                </p:cond>
              </p:nextCondLst>
            </p:seq>
            <p:seq concurrent="1" nextAc="seek">
              <p:cTn id="1997" restart="whenNotActive" fill="hold" evtFilter="cancelBubble" nodeType="interactiveSeq">
                <p:stCondLst>
                  <p:cond evt="onClick" delay="0">
                    <p:tgtEl>
                      <p:spTgt spid="279"/>
                    </p:tgtEl>
                  </p:cond>
                </p:stCondLst>
                <p:endSync evt="end" delay="0">
                  <p:rtn val="all"/>
                </p:endSync>
                <p:childTnLst>
                  <p:par>
                    <p:cTn id="1998" fill="hold">
                      <p:stCondLst>
                        <p:cond delay="0"/>
                      </p:stCondLst>
                      <p:childTnLst>
                        <p:par>
                          <p:cTn id="1999" fill="hold">
                            <p:stCondLst>
                              <p:cond delay="0"/>
                            </p:stCondLst>
                            <p:childTnLst>
                              <p:par>
                                <p:cTn id="2000" presetID="1" presetClass="exit" presetSubtype="0" fill="hold" grpId="1" nodeType="clickEffect">
                                  <p:stCondLst>
                                    <p:cond delay="0"/>
                                  </p:stCondLst>
                                  <p:childTnLst>
                                    <p:set>
                                      <p:cBhvr>
                                        <p:cTn id="2001" dur="1" fill="hold">
                                          <p:stCondLst>
                                            <p:cond delay="0"/>
                                          </p:stCondLst>
                                        </p:cTn>
                                        <p:tgtEl>
                                          <p:spTgt spid="279"/>
                                        </p:tgtEl>
                                        <p:attrNameLst>
                                          <p:attrName>style.visibility</p:attrName>
                                        </p:attrNameLst>
                                      </p:cBhvr>
                                      <p:to>
                                        <p:strVal val="hidden"/>
                                      </p:to>
                                    </p:set>
                                  </p:childTnLst>
                                </p:cTn>
                              </p:par>
                              <p:par>
                                <p:cTn id="2002" presetID="10" presetClass="entr" presetSubtype="0" fill="hold" grpId="6" nodeType="withEffect">
                                  <p:stCondLst>
                                    <p:cond delay="0"/>
                                  </p:stCondLst>
                                  <p:childTnLst>
                                    <p:set>
                                      <p:cBhvr>
                                        <p:cTn id="2003" dur="1" fill="hold">
                                          <p:stCondLst>
                                            <p:cond delay="0"/>
                                          </p:stCondLst>
                                        </p:cTn>
                                        <p:tgtEl>
                                          <p:spTgt spid="270"/>
                                        </p:tgtEl>
                                        <p:attrNameLst>
                                          <p:attrName>style.visibility</p:attrName>
                                        </p:attrNameLst>
                                      </p:cBhvr>
                                      <p:to>
                                        <p:strVal val="visible"/>
                                      </p:to>
                                    </p:set>
                                    <p:animEffect transition="in" filter="fade">
                                      <p:cBhvr>
                                        <p:cTn id="2004" dur="500"/>
                                        <p:tgtEl>
                                          <p:spTgt spid="270"/>
                                        </p:tgtEl>
                                      </p:cBhvr>
                                    </p:animEffect>
                                  </p:childTnLst>
                                </p:cTn>
                              </p:par>
                              <p:par>
                                <p:cTn id="2005" presetID="1" presetClass="exit" presetSubtype="0" fill="hold" grpId="1" nodeType="withEffect">
                                  <p:stCondLst>
                                    <p:cond delay="0"/>
                                  </p:stCondLst>
                                  <p:childTnLst>
                                    <p:set>
                                      <p:cBhvr>
                                        <p:cTn id="2006" dur="1" fill="hold">
                                          <p:stCondLst>
                                            <p:cond delay="0"/>
                                          </p:stCondLst>
                                        </p:cTn>
                                        <p:tgtEl>
                                          <p:spTgt spid="263"/>
                                        </p:tgtEl>
                                        <p:attrNameLst>
                                          <p:attrName>style.visibility</p:attrName>
                                        </p:attrNameLst>
                                      </p:cBhvr>
                                      <p:to>
                                        <p:strVal val="hidden"/>
                                      </p:to>
                                    </p:set>
                                  </p:childTnLst>
                                </p:cTn>
                              </p:par>
                            </p:childTnLst>
                          </p:cTn>
                        </p:par>
                      </p:childTnLst>
                    </p:cTn>
                  </p:par>
                </p:childTnLst>
              </p:cTn>
              <p:nextCondLst>
                <p:cond evt="onClick" delay="0">
                  <p:tgtEl>
                    <p:spTgt spid="279"/>
                  </p:tgtEl>
                </p:cond>
              </p:nextCondLst>
            </p:seq>
            <p:seq concurrent="1" nextAc="seek">
              <p:cTn id="2007" restart="whenNotActive" fill="hold" evtFilter="cancelBubble" nodeType="interactiveSeq">
                <p:stCondLst>
                  <p:cond evt="onClick" delay="0">
                    <p:tgtEl>
                      <p:spTgt spid="280"/>
                    </p:tgtEl>
                  </p:cond>
                </p:stCondLst>
                <p:endSync evt="end" delay="0">
                  <p:rtn val="all"/>
                </p:endSync>
                <p:childTnLst>
                  <p:par>
                    <p:cTn id="2008" fill="hold">
                      <p:stCondLst>
                        <p:cond delay="0"/>
                      </p:stCondLst>
                      <p:childTnLst>
                        <p:par>
                          <p:cTn id="2009" fill="hold">
                            <p:stCondLst>
                              <p:cond delay="0"/>
                            </p:stCondLst>
                            <p:childTnLst>
                              <p:par>
                                <p:cTn id="2010" presetID="1" presetClass="exit" presetSubtype="0" fill="hold" grpId="1" nodeType="clickEffect">
                                  <p:stCondLst>
                                    <p:cond delay="0"/>
                                  </p:stCondLst>
                                  <p:childTnLst>
                                    <p:set>
                                      <p:cBhvr>
                                        <p:cTn id="2011" dur="1" fill="hold">
                                          <p:stCondLst>
                                            <p:cond delay="0"/>
                                          </p:stCondLst>
                                        </p:cTn>
                                        <p:tgtEl>
                                          <p:spTgt spid="280"/>
                                        </p:tgtEl>
                                        <p:attrNameLst>
                                          <p:attrName>style.visibility</p:attrName>
                                        </p:attrNameLst>
                                      </p:cBhvr>
                                      <p:to>
                                        <p:strVal val="hidden"/>
                                      </p:to>
                                    </p:set>
                                  </p:childTnLst>
                                </p:cTn>
                              </p:par>
                              <p:par>
                                <p:cTn id="2012" presetID="10" presetClass="entr" presetSubtype="0" fill="hold" grpId="8" nodeType="withEffect">
                                  <p:stCondLst>
                                    <p:cond delay="0"/>
                                  </p:stCondLst>
                                  <p:childTnLst>
                                    <p:set>
                                      <p:cBhvr>
                                        <p:cTn id="2013" dur="1" fill="hold">
                                          <p:stCondLst>
                                            <p:cond delay="0"/>
                                          </p:stCondLst>
                                        </p:cTn>
                                        <p:tgtEl>
                                          <p:spTgt spid="270"/>
                                        </p:tgtEl>
                                        <p:attrNameLst>
                                          <p:attrName>style.visibility</p:attrName>
                                        </p:attrNameLst>
                                      </p:cBhvr>
                                      <p:to>
                                        <p:strVal val="visible"/>
                                      </p:to>
                                    </p:set>
                                    <p:animEffect transition="in" filter="fade">
                                      <p:cBhvr>
                                        <p:cTn id="2014" dur="500"/>
                                        <p:tgtEl>
                                          <p:spTgt spid="270"/>
                                        </p:tgtEl>
                                      </p:cBhvr>
                                    </p:animEffect>
                                  </p:childTnLst>
                                </p:cTn>
                              </p:par>
                            </p:childTnLst>
                          </p:cTn>
                        </p:par>
                      </p:childTnLst>
                    </p:cTn>
                  </p:par>
                </p:childTnLst>
              </p:cTn>
              <p:nextCondLst>
                <p:cond evt="onClick" delay="0">
                  <p:tgtEl>
                    <p:spTgt spid="280"/>
                  </p:tgtEl>
                </p:cond>
              </p:nextCondLst>
            </p:seq>
            <p:seq concurrent="1" nextAc="seek">
              <p:cTn id="2015" restart="whenNotActive" fill="hold" evtFilter="cancelBubble" nodeType="interactiveSeq">
                <p:stCondLst>
                  <p:cond evt="onClick" delay="0">
                    <p:tgtEl>
                      <p:spTgt spid="281"/>
                    </p:tgtEl>
                  </p:cond>
                </p:stCondLst>
                <p:endSync evt="end" delay="0">
                  <p:rtn val="all"/>
                </p:endSync>
                <p:childTnLst>
                  <p:par>
                    <p:cTn id="2016" fill="hold">
                      <p:stCondLst>
                        <p:cond delay="0"/>
                      </p:stCondLst>
                      <p:childTnLst>
                        <p:par>
                          <p:cTn id="2017" fill="hold">
                            <p:stCondLst>
                              <p:cond delay="0"/>
                            </p:stCondLst>
                            <p:childTnLst>
                              <p:par>
                                <p:cTn id="2018" presetID="1" presetClass="exit" presetSubtype="0" fill="hold" grpId="1" nodeType="clickEffect">
                                  <p:stCondLst>
                                    <p:cond delay="0"/>
                                  </p:stCondLst>
                                  <p:childTnLst>
                                    <p:set>
                                      <p:cBhvr>
                                        <p:cTn id="2019" dur="1" fill="hold">
                                          <p:stCondLst>
                                            <p:cond delay="0"/>
                                          </p:stCondLst>
                                        </p:cTn>
                                        <p:tgtEl>
                                          <p:spTgt spid="281"/>
                                        </p:tgtEl>
                                        <p:attrNameLst>
                                          <p:attrName>style.visibility</p:attrName>
                                        </p:attrNameLst>
                                      </p:cBhvr>
                                      <p:to>
                                        <p:strVal val="hidden"/>
                                      </p:to>
                                    </p:set>
                                  </p:childTnLst>
                                </p:cTn>
                              </p:par>
                              <p:par>
                                <p:cTn id="2020" presetID="10" presetClass="entr" presetSubtype="0" fill="hold" grpId="7" nodeType="withEffect">
                                  <p:stCondLst>
                                    <p:cond delay="0"/>
                                  </p:stCondLst>
                                  <p:childTnLst>
                                    <p:set>
                                      <p:cBhvr>
                                        <p:cTn id="2021" dur="1" fill="hold">
                                          <p:stCondLst>
                                            <p:cond delay="0"/>
                                          </p:stCondLst>
                                        </p:cTn>
                                        <p:tgtEl>
                                          <p:spTgt spid="270"/>
                                        </p:tgtEl>
                                        <p:attrNameLst>
                                          <p:attrName>style.visibility</p:attrName>
                                        </p:attrNameLst>
                                      </p:cBhvr>
                                      <p:to>
                                        <p:strVal val="visible"/>
                                      </p:to>
                                    </p:set>
                                    <p:animEffect transition="in" filter="fade">
                                      <p:cBhvr>
                                        <p:cTn id="2022" dur="500"/>
                                        <p:tgtEl>
                                          <p:spTgt spid="270"/>
                                        </p:tgtEl>
                                      </p:cBhvr>
                                    </p:animEffect>
                                  </p:childTnLst>
                                </p:cTn>
                              </p:par>
                            </p:childTnLst>
                          </p:cTn>
                        </p:par>
                      </p:childTnLst>
                    </p:cTn>
                  </p:par>
                </p:childTnLst>
              </p:cTn>
              <p:nextCondLst>
                <p:cond evt="onClick" delay="0">
                  <p:tgtEl>
                    <p:spTgt spid="281"/>
                  </p:tgtEl>
                </p:cond>
              </p:nextCondLst>
            </p:seq>
            <p:seq concurrent="1" nextAc="seek">
              <p:cTn id="2023" restart="whenNotActive" fill="hold" evtFilter="cancelBubble" nodeType="interactiveSeq">
                <p:stCondLst>
                  <p:cond evt="onClick" delay="0">
                    <p:tgtEl>
                      <p:spTgt spid="283"/>
                    </p:tgtEl>
                  </p:cond>
                </p:stCondLst>
                <p:endSync evt="end" delay="0">
                  <p:rtn val="all"/>
                </p:endSync>
                <p:childTnLst>
                  <p:par>
                    <p:cTn id="2024" fill="hold">
                      <p:stCondLst>
                        <p:cond delay="0"/>
                      </p:stCondLst>
                      <p:childTnLst>
                        <p:par>
                          <p:cTn id="2025" fill="hold">
                            <p:stCondLst>
                              <p:cond delay="0"/>
                            </p:stCondLst>
                            <p:childTnLst>
                              <p:par>
                                <p:cTn id="2026" presetID="1" presetClass="entr" presetSubtype="0" fill="hold" grpId="0" nodeType="clickEffect">
                                  <p:stCondLst>
                                    <p:cond delay="0"/>
                                  </p:stCondLst>
                                  <p:childTnLst>
                                    <p:set>
                                      <p:cBhvr>
                                        <p:cTn id="2027" dur="1" fill="hold">
                                          <p:stCondLst>
                                            <p:cond delay="0"/>
                                          </p:stCondLst>
                                        </p:cTn>
                                        <p:tgtEl>
                                          <p:spTgt spid="289"/>
                                        </p:tgtEl>
                                        <p:attrNameLst>
                                          <p:attrName>style.visibility</p:attrName>
                                        </p:attrNameLst>
                                      </p:cBhvr>
                                      <p:to>
                                        <p:strVal val="visible"/>
                                      </p:to>
                                    </p:set>
                                  </p:childTnLst>
                                </p:cTn>
                              </p:par>
                              <p:par>
                                <p:cTn id="2028" presetID="1" presetClass="entr" presetSubtype="0" fill="hold" grpId="0" nodeType="withEffect">
                                  <p:stCondLst>
                                    <p:cond delay="0"/>
                                  </p:stCondLst>
                                  <p:childTnLst>
                                    <p:set>
                                      <p:cBhvr>
                                        <p:cTn id="2029" dur="1" fill="hold">
                                          <p:stCondLst>
                                            <p:cond delay="0"/>
                                          </p:stCondLst>
                                        </p:cTn>
                                        <p:tgtEl>
                                          <p:spTgt spid="260"/>
                                        </p:tgtEl>
                                        <p:attrNameLst>
                                          <p:attrName>style.visibility</p:attrName>
                                        </p:attrNameLst>
                                      </p:cBhvr>
                                      <p:to>
                                        <p:strVal val="visible"/>
                                      </p:to>
                                    </p:set>
                                  </p:childTnLst>
                                </p:cTn>
                              </p:par>
                              <p:par>
                                <p:cTn id="2030" presetID="10" presetClass="exit" presetSubtype="0" fill="hold" grpId="1" nodeType="withEffect">
                                  <p:stCondLst>
                                    <p:cond delay="0"/>
                                  </p:stCondLst>
                                  <p:childTnLst>
                                    <p:animEffect transition="out" filter="fade">
                                      <p:cBhvr>
                                        <p:cTn id="2031" dur="500"/>
                                        <p:tgtEl>
                                          <p:spTgt spid="268"/>
                                        </p:tgtEl>
                                      </p:cBhvr>
                                    </p:animEffect>
                                    <p:set>
                                      <p:cBhvr>
                                        <p:cTn id="2032"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3"/>
                  </p:tgtEl>
                </p:cond>
              </p:nextCondLst>
            </p:seq>
            <p:seq concurrent="1" nextAc="seek">
              <p:cTn id="2033" restart="whenNotActive" fill="hold" evtFilter="cancelBubble" nodeType="interactiveSeq">
                <p:stCondLst>
                  <p:cond evt="onClick" delay="0">
                    <p:tgtEl>
                      <p:spTgt spid="284"/>
                    </p:tgtEl>
                  </p:cond>
                </p:stCondLst>
                <p:endSync evt="end" delay="0">
                  <p:rtn val="all"/>
                </p:endSync>
                <p:childTnLst>
                  <p:par>
                    <p:cTn id="2034" fill="hold">
                      <p:stCondLst>
                        <p:cond delay="0"/>
                      </p:stCondLst>
                      <p:childTnLst>
                        <p:par>
                          <p:cTn id="2035" fill="hold">
                            <p:stCondLst>
                              <p:cond delay="0"/>
                            </p:stCondLst>
                            <p:childTnLst>
                              <p:par>
                                <p:cTn id="2036" presetID="1" presetClass="entr" presetSubtype="0" fill="hold" grpId="0" nodeType="clickEffect">
                                  <p:stCondLst>
                                    <p:cond delay="0"/>
                                  </p:stCondLst>
                                  <p:childTnLst>
                                    <p:set>
                                      <p:cBhvr>
                                        <p:cTn id="2037" dur="1" fill="hold">
                                          <p:stCondLst>
                                            <p:cond delay="0"/>
                                          </p:stCondLst>
                                        </p:cTn>
                                        <p:tgtEl>
                                          <p:spTgt spid="290"/>
                                        </p:tgtEl>
                                        <p:attrNameLst>
                                          <p:attrName>style.visibility</p:attrName>
                                        </p:attrNameLst>
                                      </p:cBhvr>
                                      <p:to>
                                        <p:strVal val="visible"/>
                                      </p:to>
                                    </p:set>
                                  </p:childTnLst>
                                </p:cTn>
                              </p:par>
                              <p:par>
                                <p:cTn id="2038" presetID="1" presetClass="entr" presetSubtype="0" fill="hold" grpId="0" nodeType="withEffect">
                                  <p:stCondLst>
                                    <p:cond delay="0"/>
                                  </p:stCondLst>
                                  <p:childTnLst>
                                    <p:set>
                                      <p:cBhvr>
                                        <p:cTn id="2039" dur="1" fill="hold">
                                          <p:stCondLst>
                                            <p:cond delay="0"/>
                                          </p:stCondLst>
                                        </p:cTn>
                                        <p:tgtEl>
                                          <p:spTgt spid="265"/>
                                        </p:tgtEl>
                                        <p:attrNameLst>
                                          <p:attrName>style.visibility</p:attrName>
                                        </p:attrNameLst>
                                      </p:cBhvr>
                                      <p:to>
                                        <p:strVal val="visible"/>
                                      </p:to>
                                    </p:set>
                                  </p:childTnLst>
                                </p:cTn>
                              </p:par>
                              <p:par>
                                <p:cTn id="2040" presetID="10" presetClass="exit" presetSubtype="0" fill="hold" grpId="2" nodeType="withEffect">
                                  <p:stCondLst>
                                    <p:cond delay="0"/>
                                  </p:stCondLst>
                                  <p:childTnLst>
                                    <p:animEffect transition="out" filter="fade">
                                      <p:cBhvr>
                                        <p:cTn id="2041" dur="500"/>
                                        <p:tgtEl>
                                          <p:spTgt spid="268"/>
                                        </p:tgtEl>
                                      </p:cBhvr>
                                    </p:animEffect>
                                    <p:set>
                                      <p:cBhvr>
                                        <p:cTn id="2042"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4"/>
                  </p:tgtEl>
                </p:cond>
              </p:nextCondLst>
            </p:seq>
            <p:seq concurrent="1" nextAc="seek">
              <p:cTn id="2043" restart="whenNotActive" fill="hold" evtFilter="cancelBubble" nodeType="interactiveSeq">
                <p:stCondLst>
                  <p:cond evt="onClick" delay="0">
                    <p:tgtEl>
                      <p:spTgt spid="285"/>
                    </p:tgtEl>
                  </p:cond>
                </p:stCondLst>
                <p:endSync evt="end" delay="0">
                  <p:rtn val="all"/>
                </p:endSync>
                <p:childTnLst>
                  <p:par>
                    <p:cTn id="2044" fill="hold">
                      <p:stCondLst>
                        <p:cond delay="0"/>
                      </p:stCondLst>
                      <p:childTnLst>
                        <p:par>
                          <p:cTn id="2045" fill="hold">
                            <p:stCondLst>
                              <p:cond delay="0"/>
                            </p:stCondLst>
                            <p:childTnLst>
                              <p:par>
                                <p:cTn id="2046" presetID="1" presetClass="entr" presetSubtype="0" fill="hold" grpId="1" nodeType="clickEffect">
                                  <p:stCondLst>
                                    <p:cond delay="0"/>
                                  </p:stCondLst>
                                  <p:childTnLst>
                                    <p:set>
                                      <p:cBhvr>
                                        <p:cTn id="2047" dur="1" fill="hold">
                                          <p:stCondLst>
                                            <p:cond delay="0"/>
                                          </p:stCondLst>
                                        </p:cTn>
                                        <p:tgtEl>
                                          <p:spTgt spid="291"/>
                                        </p:tgtEl>
                                        <p:attrNameLst>
                                          <p:attrName>style.visibility</p:attrName>
                                        </p:attrNameLst>
                                      </p:cBhvr>
                                      <p:to>
                                        <p:strVal val="visible"/>
                                      </p:to>
                                    </p:set>
                                  </p:childTnLst>
                                </p:cTn>
                              </p:par>
                              <p:par>
                                <p:cTn id="2048" presetID="1" presetClass="entr" presetSubtype="0" fill="hold" grpId="1" nodeType="withEffect">
                                  <p:stCondLst>
                                    <p:cond delay="0"/>
                                  </p:stCondLst>
                                  <p:childTnLst>
                                    <p:set>
                                      <p:cBhvr>
                                        <p:cTn id="2049" dur="1" fill="hold">
                                          <p:stCondLst>
                                            <p:cond delay="0"/>
                                          </p:stCondLst>
                                        </p:cTn>
                                        <p:tgtEl>
                                          <p:spTgt spid="260"/>
                                        </p:tgtEl>
                                        <p:attrNameLst>
                                          <p:attrName>style.visibility</p:attrName>
                                        </p:attrNameLst>
                                      </p:cBhvr>
                                      <p:to>
                                        <p:strVal val="visible"/>
                                      </p:to>
                                    </p:set>
                                  </p:childTnLst>
                                </p:cTn>
                              </p:par>
                              <p:par>
                                <p:cTn id="2050" presetID="10" presetClass="exit" presetSubtype="0" fill="hold" grpId="5" nodeType="withEffect">
                                  <p:stCondLst>
                                    <p:cond delay="0"/>
                                  </p:stCondLst>
                                  <p:childTnLst>
                                    <p:animEffect transition="out" filter="fade">
                                      <p:cBhvr>
                                        <p:cTn id="2051" dur="500"/>
                                        <p:tgtEl>
                                          <p:spTgt spid="268"/>
                                        </p:tgtEl>
                                      </p:cBhvr>
                                    </p:animEffect>
                                    <p:set>
                                      <p:cBhvr>
                                        <p:cTn id="2052"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5"/>
                  </p:tgtEl>
                </p:cond>
              </p:nextCondLst>
            </p:seq>
            <p:seq concurrent="1" nextAc="seek">
              <p:cTn id="2053" restart="whenNotActive" fill="hold" evtFilter="cancelBubble" nodeType="interactiveSeq">
                <p:stCondLst>
                  <p:cond evt="onClick" delay="0">
                    <p:tgtEl>
                      <p:spTgt spid="287"/>
                    </p:tgtEl>
                  </p:cond>
                </p:stCondLst>
                <p:endSync evt="end" delay="0">
                  <p:rtn val="all"/>
                </p:endSync>
                <p:childTnLst>
                  <p:par>
                    <p:cTn id="2054" fill="hold">
                      <p:stCondLst>
                        <p:cond delay="0"/>
                      </p:stCondLst>
                      <p:childTnLst>
                        <p:par>
                          <p:cTn id="2055" fill="hold">
                            <p:stCondLst>
                              <p:cond delay="0"/>
                            </p:stCondLst>
                            <p:childTnLst>
                              <p:par>
                                <p:cTn id="2056" presetID="1" presetClass="entr" presetSubtype="0" fill="hold" grpId="0" nodeType="clickEffect">
                                  <p:stCondLst>
                                    <p:cond delay="0"/>
                                  </p:stCondLst>
                                  <p:childTnLst>
                                    <p:set>
                                      <p:cBhvr>
                                        <p:cTn id="2057" dur="1" fill="hold">
                                          <p:stCondLst>
                                            <p:cond delay="0"/>
                                          </p:stCondLst>
                                        </p:cTn>
                                        <p:tgtEl>
                                          <p:spTgt spid="293"/>
                                        </p:tgtEl>
                                        <p:attrNameLst>
                                          <p:attrName>style.visibility</p:attrName>
                                        </p:attrNameLst>
                                      </p:cBhvr>
                                      <p:to>
                                        <p:strVal val="visible"/>
                                      </p:to>
                                    </p:set>
                                  </p:childTnLst>
                                </p:cTn>
                              </p:par>
                              <p:par>
                                <p:cTn id="2058" presetID="10" presetClass="exit" presetSubtype="0" fill="hold" grpId="4" nodeType="withEffect">
                                  <p:stCondLst>
                                    <p:cond delay="0"/>
                                  </p:stCondLst>
                                  <p:childTnLst>
                                    <p:animEffect transition="out" filter="fade">
                                      <p:cBhvr>
                                        <p:cTn id="2059" dur="500"/>
                                        <p:tgtEl>
                                          <p:spTgt spid="268"/>
                                        </p:tgtEl>
                                      </p:cBhvr>
                                    </p:animEffect>
                                    <p:set>
                                      <p:cBhvr>
                                        <p:cTn id="2060"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7"/>
                  </p:tgtEl>
                </p:cond>
              </p:nextCondLst>
            </p:seq>
            <p:seq concurrent="1" nextAc="seek">
              <p:cTn id="2061" restart="whenNotActive" fill="hold" evtFilter="cancelBubble" nodeType="interactiveSeq">
                <p:stCondLst>
                  <p:cond evt="onClick" delay="0">
                    <p:tgtEl>
                      <p:spTgt spid="288"/>
                    </p:tgtEl>
                  </p:cond>
                </p:stCondLst>
                <p:endSync evt="end" delay="0">
                  <p:rtn val="all"/>
                </p:endSync>
                <p:childTnLst>
                  <p:par>
                    <p:cTn id="2062" fill="hold">
                      <p:stCondLst>
                        <p:cond delay="0"/>
                      </p:stCondLst>
                      <p:childTnLst>
                        <p:par>
                          <p:cTn id="2063" fill="hold">
                            <p:stCondLst>
                              <p:cond delay="0"/>
                            </p:stCondLst>
                            <p:childTnLst>
                              <p:par>
                                <p:cTn id="2064" presetID="1" presetClass="entr" presetSubtype="0" fill="hold" grpId="0" nodeType="clickEffect">
                                  <p:stCondLst>
                                    <p:cond delay="0"/>
                                  </p:stCondLst>
                                  <p:childTnLst>
                                    <p:set>
                                      <p:cBhvr>
                                        <p:cTn id="2065" dur="1" fill="hold">
                                          <p:stCondLst>
                                            <p:cond delay="0"/>
                                          </p:stCondLst>
                                        </p:cTn>
                                        <p:tgtEl>
                                          <p:spTgt spid="294"/>
                                        </p:tgtEl>
                                        <p:attrNameLst>
                                          <p:attrName>style.visibility</p:attrName>
                                        </p:attrNameLst>
                                      </p:cBhvr>
                                      <p:to>
                                        <p:strVal val="visible"/>
                                      </p:to>
                                    </p:set>
                                  </p:childTnLst>
                                </p:cTn>
                              </p:par>
                              <p:par>
                                <p:cTn id="2066" presetID="1" presetClass="entr" presetSubtype="0" fill="hold" grpId="2" nodeType="withEffect">
                                  <p:stCondLst>
                                    <p:cond delay="0"/>
                                  </p:stCondLst>
                                  <p:childTnLst>
                                    <p:set>
                                      <p:cBhvr>
                                        <p:cTn id="2067" dur="1" fill="hold">
                                          <p:stCondLst>
                                            <p:cond delay="0"/>
                                          </p:stCondLst>
                                        </p:cTn>
                                        <p:tgtEl>
                                          <p:spTgt spid="260"/>
                                        </p:tgtEl>
                                        <p:attrNameLst>
                                          <p:attrName>style.visibility</p:attrName>
                                        </p:attrNameLst>
                                      </p:cBhvr>
                                      <p:to>
                                        <p:strVal val="visible"/>
                                      </p:to>
                                    </p:set>
                                  </p:childTnLst>
                                </p:cTn>
                              </p:par>
                              <p:par>
                                <p:cTn id="2068" presetID="10" presetClass="exit" presetSubtype="0" fill="hold" grpId="3" nodeType="withEffect">
                                  <p:stCondLst>
                                    <p:cond delay="0"/>
                                  </p:stCondLst>
                                  <p:childTnLst>
                                    <p:animEffect transition="out" filter="fade">
                                      <p:cBhvr>
                                        <p:cTn id="2069" dur="500"/>
                                        <p:tgtEl>
                                          <p:spTgt spid="268"/>
                                        </p:tgtEl>
                                      </p:cBhvr>
                                    </p:animEffect>
                                    <p:set>
                                      <p:cBhvr>
                                        <p:cTn id="2070"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8"/>
                  </p:tgtEl>
                </p:cond>
              </p:nextCondLst>
            </p:seq>
            <p:seq concurrent="1" nextAc="seek">
              <p:cTn id="2071" restart="whenNotActive" fill="hold" evtFilter="cancelBubble" nodeType="interactiveSeq">
                <p:stCondLst>
                  <p:cond evt="onClick" delay="0">
                    <p:tgtEl>
                      <p:spTgt spid="286"/>
                    </p:tgtEl>
                  </p:cond>
                </p:stCondLst>
                <p:endSync evt="end" delay="0">
                  <p:rtn val="all"/>
                </p:endSync>
                <p:childTnLst>
                  <p:par>
                    <p:cTn id="2072" fill="hold">
                      <p:stCondLst>
                        <p:cond delay="0"/>
                      </p:stCondLst>
                      <p:childTnLst>
                        <p:par>
                          <p:cTn id="2073" fill="hold">
                            <p:stCondLst>
                              <p:cond delay="0"/>
                            </p:stCondLst>
                            <p:childTnLst>
                              <p:par>
                                <p:cTn id="2074" presetID="1" presetClass="entr" presetSubtype="0" fill="hold" grpId="0" nodeType="clickEffect">
                                  <p:stCondLst>
                                    <p:cond delay="0"/>
                                  </p:stCondLst>
                                  <p:childTnLst>
                                    <p:set>
                                      <p:cBhvr>
                                        <p:cTn id="2075" dur="1" fill="hold">
                                          <p:stCondLst>
                                            <p:cond delay="0"/>
                                          </p:stCondLst>
                                        </p:cTn>
                                        <p:tgtEl>
                                          <p:spTgt spid="292"/>
                                        </p:tgtEl>
                                        <p:attrNameLst>
                                          <p:attrName>style.visibility</p:attrName>
                                        </p:attrNameLst>
                                      </p:cBhvr>
                                      <p:to>
                                        <p:strVal val="visible"/>
                                      </p:to>
                                    </p:set>
                                  </p:childTnLst>
                                </p:cTn>
                              </p:par>
                              <p:par>
                                <p:cTn id="2076" presetID="10" presetClass="exit" presetSubtype="0" fill="hold" grpId="0" nodeType="withEffect">
                                  <p:stCondLst>
                                    <p:cond delay="0"/>
                                  </p:stCondLst>
                                  <p:childTnLst>
                                    <p:animEffect transition="out" filter="fade">
                                      <p:cBhvr>
                                        <p:cTn id="2077" dur="500"/>
                                        <p:tgtEl>
                                          <p:spTgt spid="268"/>
                                        </p:tgtEl>
                                      </p:cBhvr>
                                    </p:animEffect>
                                    <p:set>
                                      <p:cBhvr>
                                        <p:cTn id="2078"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6"/>
                  </p:tgtEl>
                </p:cond>
              </p:nextCondLst>
            </p:seq>
            <p:seq concurrent="1" nextAc="seek">
              <p:cTn id="2079" restart="whenNotActive" fill="hold" evtFilter="cancelBubble" nodeType="interactiveSeq">
                <p:stCondLst>
                  <p:cond evt="onClick" delay="0">
                    <p:tgtEl>
                      <p:spTgt spid="294"/>
                    </p:tgtEl>
                  </p:cond>
                </p:stCondLst>
                <p:endSync evt="end" delay="0">
                  <p:rtn val="all"/>
                </p:endSync>
                <p:childTnLst>
                  <p:par>
                    <p:cTn id="2080" fill="hold">
                      <p:stCondLst>
                        <p:cond delay="0"/>
                      </p:stCondLst>
                      <p:childTnLst>
                        <p:par>
                          <p:cTn id="2081" fill="hold">
                            <p:stCondLst>
                              <p:cond delay="0"/>
                            </p:stCondLst>
                            <p:childTnLst>
                              <p:par>
                                <p:cTn id="2082" presetID="1" presetClass="exit" presetSubtype="0" fill="hold" grpId="1" nodeType="clickEffect">
                                  <p:stCondLst>
                                    <p:cond delay="0"/>
                                  </p:stCondLst>
                                  <p:childTnLst>
                                    <p:set>
                                      <p:cBhvr>
                                        <p:cTn id="2083" dur="1" fill="hold">
                                          <p:stCondLst>
                                            <p:cond delay="0"/>
                                          </p:stCondLst>
                                        </p:cTn>
                                        <p:tgtEl>
                                          <p:spTgt spid="294"/>
                                        </p:tgtEl>
                                        <p:attrNameLst>
                                          <p:attrName>style.visibility</p:attrName>
                                        </p:attrNameLst>
                                      </p:cBhvr>
                                      <p:to>
                                        <p:strVal val="hidden"/>
                                      </p:to>
                                    </p:set>
                                  </p:childTnLst>
                                </p:cTn>
                              </p:par>
                              <p:par>
                                <p:cTn id="2084" presetID="1" presetClass="exit" presetSubtype="0" fill="hold" grpId="5" nodeType="withEffect">
                                  <p:stCondLst>
                                    <p:cond delay="0"/>
                                  </p:stCondLst>
                                  <p:childTnLst>
                                    <p:set>
                                      <p:cBhvr>
                                        <p:cTn id="2085" dur="1" fill="hold">
                                          <p:stCondLst>
                                            <p:cond delay="0"/>
                                          </p:stCondLst>
                                        </p:cTn>
                                        <p:tgtEl>
                                          <p:spTgt spid="260"/>
                                        </p:tgtEl>
                                        <p:attrNameLst>
                                          <p:attrName>style.visibility</p:attrName>
                                        </p:attrNameLst>
                                      </p:cBhvr>
                                      <p:to>
                                        <p:strVal val="hidden"/>
                                      </p:to>
                                    </p:set>
                                  </p:childTnLst>
                                </p:cTn>
                              </p:par>
                              <p:par>
                                <p:cTn id="2086" presetID="10" presetClass="entr" presetSubtype="0" fill="hold" grpId="6" nodeType="withEffect">
                                  <p:stCondLst>
                                    <p:cond delay="0"/>
                                  </p:stCondLst>
                                  <p:childTnLst>
                                    <p:set>
                                      <p:cBhvr>
                                        <p:cTn id="2087" dur="1" fill="hold">
                                          <p:stCondLst>
                                            <p:cond delay="0"/>
                                          </p:stCondLst>
                                        </p:cTn>
                                        <p:tgtEl>
                                          <p:spTgt spid="268"/>
                                        </p:tgtEl>
                                        <p:attrNameLst>
                                          <p:attrName>style.visibility</p:attrName>
                                        </p:attrNameLst>
                                      </p:cBhvr>
                                      <p:to>
                                        <p:strVal val="visible"/>
                                      </p:to>
                                    </p:set>
                                    <p:animEffect transition="in" filter="fade">
                                      <p:cBhvr>
                                        <p:cTn id="2088" dur="500"/>
                                        <p:tgtEl>
                                          <p:spTgt spid="268"/>
                                        </p:tgtEl>
                                      </p:cBhvr>
                                    </p:animEffect>
                                  </p:childTnLst>
                                </p:cTn>
                              </p:par>
                            </p:childTnLst>
                          </p:cTn>
                        </p:par>
                      </p:childTnLst>
                    </p:cTn>
                  </p:par>
                </p:childTnLst>
              </p:cTn>
              <p:nextCondLst>
                <p:cond evt="onClick" delay="0">
                  <p:tgtEl>
                    <p:spTgt spid="294"/>
                  </p:tgtEl>
                </p:cond>
              </p:nextCondLst>
            </p:seq>
            <p:seq concurrent="1" nextAc="seek">
              <p:cTn id="2089" restart="whenNotActive" fill="hold" evtFilter="cancelBubble" nodeType="interactiveSeq">
                <p:stCondLst>
                  <p:cond evt="onClick" delay="0">
                    <p:tgtEl>
                      <p:spTgt spid="289"/>
                    </p:tgtEl>
                  </p:cond>
                </p:stCondLst>
                <p:endSync evt="end" delay="0">
                  <p:rtn val="all"/>
                </p:endSync>
                <p:childTnLst>
                  <p:par>
                    <p:cTn id="2090" fill="hold">
                      <p:stCondLst>
                        <p:cond delay="0"/>
                      </p:stCondLst>
                      <p:childTnLst>
                        <p:par>
                          <p:cTn id="2091" fill="hold">
                            <p:stCondLst>
                              <p:cond delay="0"/>
                            </p:stCondLst>
                            <p:childTnLst>
                              <p:par>
                                <p:cTn id="2092" presetID="1" presetClass="exit" presetSubtype="0" fill="hold" grpId="1" nodeType="clickEffect">
                                  <p:stCondLst>
                                    <p:cond delay="0"/>
                                  </p:stCondLst>
                                  <p:childTnLst>
                                    <p:set>
                                      <p:cBhvr>
                                        <p:cTn id="2093" dur="1" fill="hold">
                                          <p:stCondLst>
                                            <p:cond delay="0"/>
                                          </p:stCondLst>
                                        </p:cTn>
                                        <p:tgtEl>
                                          <p:spTgt spid="289"/>
                                        </p:tgtEl>
                                        <p:attrNameLst>
                                          <p:attrName>style.visibility</p:attrName>
                                        </p:attrNameLst>
                                      </p:cBhvr>
                                      <p:to>
                                        <p:strVal val="hidden"/>
                                      </p:to>
                                    </p:set>
                                  </p:childTnLst>
                                </p:cTn>
                              </p:par>
                              <p:par>
                                <p:cTn id="2094" presetID="1" presetClass="exit" presetSubtype="0" fill="hold" grpId="3" nodeType="withEffect">
                                  <p:stCondLst>
                                    <p:cond delay="0"/>
                                  </p:stCondLst>
                                  <p:childTnLst>
                                    <p:set>
                                      <p:cBhvr>
                                        <p:cTn id="2095" dur="1" fill="hold">
                                          <p:stCondLst>
                                            <p:cond delay="0"/>
                                          </p:stCondLst>
                                        </p:cTn>
                                        <p:tgtEl>
                                          <p:spTgt spid="260"/>
                                        </p:tgtEl>
                                        <p:attrNameLst>
                                          <p:attrName>style.visibility</p:attrName>
                                        </p:attrNameLst>
                                      </p:cBhvr>
                                      <p:to>
                                        <p:strVal val="hidden"/>
                                      </p:to>
                                    </p:set>
                                  </p:childTnLst>
                                </p:cTn>
                              </p:par>
                              <p:par>
                                <p:cTn id="2096" presetID="10" presetClass="entr" presetSubtype="0" fill="hold" grpId="7" nodeType="withEffect">
                                  <p:stCondLst>
                                    <p:cond delay="0"/>
                                  </p:stCondLst>
                                  <p:childTnLst>
                                    <p:set>
                                      <p:cBhvr>
                                        <p:cTn id="2097" dur="1" fill="hold">
                                          <p:stCondLst>
                                            <p:cond delay="0"/>
                                          </p:stCondLst>
                                        </p:cTn>
                                        <p:tgtEl>
                                          <p:spTgt spid="268"/>
                                        </p:tgtEl>
                                        <p:attrNameLst>
                                          <p:attrName>style.visibility</p:attrName>
                                        </p:attrNameLst>
                                      </p:cBhvr>
                                      <p:to>
                                        <p:strVal val="visible"/>
                                      </p:to>
                                    </p:set>
                                    <p:animEffect transition="in" filter="fade">
                                      <p:cBhvr>
                                        <p:cTn id="2098" dur="500"/>
                                        <p:tgtEl>
                                          <p:spTgt spid="268"/>
                                        </p:tgtEl>
                                      </p:cBhvr>
                                    </p:animEffect>
                                  </p:childTnLst>
                                </p:cTn>
                              </p:par>
                            </p:childTnLst>
                          </p:cTn>
                        </p:par>
                      </p:childTnLst>
                    </p:cTn>
                  </p:par>
                </p:childTnLst>
              </p:cTn>
              <p:nextCondLst>
                <p:cond evt="onClick" delay="0">
                  <p:tgtEl>
                    <p:spTgt spid="289"/>
                  </p:tgtEl>
                </p:cond>
              </p:nextCondLst>
            </p:seq>
            <p:seq concurrent="1" nextAc="seek">
              <p:cTn id="2099" restart="whenNotActive" fill="hold" evtFilter="cancelBubble" nodeType="interactiveSeq">
                <p:stCondLst>
                  <p:cond evt="onClick" delay="0">
                    <p:tgtEl>
                      <p:spTgt spid="290"/>
                    </p:tgtEl>
                  </p:cond>
                </p:stCondLst>
                <p:endSync evt="end" delay="0">
                  <p:rtn val="all"/>
                </p:endSync>
                <p:childTnLst>
                  <p:par>
                    <p:cTn id="2100" fill="hold">
                      <p:stCondLst>
                        <p:cond delay="0"/>
                      </p:stCondLst>
                      <p:childTnLst>
                        <p:par>
                          <p:cTn id="2101" fill="hold">
                            <p:stCondLst>
                              <p:cond delay="0"/>
                            </p:stCondLst>
                            <p:childTnLst>
                              <p:par>
                                <p:cTn id="2102" presetID="1" presetClass="exit" presetSubtype="0" fill="hold" grpId="1" nodeType="clickEffect">
                                  <p:stCondLst>
                                    <p:cond delay="0"/>
                                  </p:stCondLst>
                                  <p:childTnLst>
                                    <p:set>
                                      <p:cBhvr>
                                        <p:cTn id="2103" dur="1" fill="hold">
                                          <p:stCondLst>
                                            <p:cond delay="0"/>
                                          </p:stCondLst>
                                        </p:cTn>
                                        <p:tgtEl>
                                          <p:spTgt spid="290"/>
                                        </p:tgtEl>
                                        <p:attrNameLst>
                                          <p:attrName>style.visibility</p:attrName>
                                        </p:attrNameLst>
                                      </p:cBhvr>
                                      <p:to>
                                        <p:strVal val="hidden"/>
                                      </p:to>
                                    </p:set>
                                  </p:childTnLst>
                                </p:cTn>
                              </p:par>
                              <p:par>
                                <p:cTn id="2104" presetID="1" presetClass="exit" presetSubtype="0" fill="hold" grpId="1" nodeType="withEffect">
                                  <p:stCondLst>
                                    <p:cond delay="0"/>
                                  </p:stCondLst>
                                  <p:childTnLst>
                                    <p:set>
                                      <p:cBhvr>
                                        <p:cTn id="2105" dur="1" fill="hold">
                                          <p:stCondLst>
                                            <p:cond delay="0"/>
                                          </p:stCondLst>
                                        </p:cTn>
                                        <p:tgtEl>
                                          <p:spTgt spid="265"/>
                                        </p:tgtEl>
                                        <p:attrNameLst>
                                          <p:attrName>style.visibility</p:attrName>
                                        </p:attrNameLst>
                                      </p:cBhvr>
                                      <p:to>
                                        <p:strVal val="hidden"/>
                                      </p:to>
                                    </p:set>
                                  </p:childTnLst>
                                </p:cTn>
                              </p:par>
                              <p:par>
                                <p:cTn id="2106" presetID="10" presetClass="entr" presetSubtype="0" fill="hold" grpId="11" nodeType="withEffect">
                                  <p:stCondLst>
                                    <p:cond delay="0"/>
                                  </p:stCondLst>
                                  <p:childTnLst>
                                    <p:set>
                                      <p:cBhvr>
                                        <p:cTn id="2107" dur="1" fill="hold">
                                          <p:stCondLst>
                                            <p:cond delay="0"/>
                                          </p:stCondLst>
                                        </p:cTn>
                                        <p:tgtEl>
                                          <p:spTgt spid="268"/>
                                        </p:tgtEl>
                                        <p:attrNameLst>
                                          <p:attrName>style.visibility</p:attrName>
                                        </p:attrNameLst>
                                      </p:cBhvr>
                                      <p:to>
                                        <p:strVal val="visible"/>
                                      </p:to>
                                    </p:set>
                                    <p:animEffect transition="in" filter="fade">
                                      <p:cBhvr>
                                        <p:cTn id="2108" dur="500"/>
                                        <p:tgtEl>
                                          <p:spTgt spid="268"/>
                                        </p:tgtEl>
                                      </p:cBhvr>
                                    </p:animEffect>
                                  </p:childTnLst>
                                </p:cTn>
                              </p:par>
                            </p:childTnLst>
                          </p:cTn>
                        </p:par>
                      </p:childTnLst>
                    </p:cTn>
                  </p:par>
                </p:childTnLst>
              </p:cTn>
              <p:nextCondLst>
                <p:cond evt="onClick" delay="0">
                  <p:tgtEl>
                    <p:spTgt spid="290"/>
                  </p:tgtEl>
                </p:cond>
              </p:nextCondLst>
            </p:seq>
            <p:seq concurrent="1" nextAc="seek">
              <p:cTn id="2109" restart="whenNotActive" fill="hold" evtFilter="cancelBubble" nodeType="interactiveSeq">
                <p:stCondLst>
                  <p:cond evt="onClick" delay="0">
                    <p:tgtEl>
                      <p:spTgt spid="291"/>
                    </p:tgtEl>
                  </p:cond>
                </p:stCondLst>
                <p:endSync evt="end" delay="0">
                  <p:rtn val="all"/>
                </p:endSync>
                <p:childTnLst>
                  <p:par>
                    <p:cTn id="2110" fill="hold">
                      <p:stCondLst>
                        <p:cond delay="0"/>
                      </p:stCondLst>
                      <p:childTnLst>
                        <p:par>
                          <p:cTn id="2111" fill="hold">
                            <p:stCondLst>
                              <p:cond delay="0"/>
                            </p:stCondLst>
                            <p:childTnLst>
                              <p:par>
                                <p:cTn id="2112" presetID="1" presetClass="exit" presetSubtype="0" fill="hold" grpId="0" nodeType="clickEffect">
                                  <p:stCondLst>
                                    <p:cond delay="0"/>
                                  </p:stCondLst>
                                  <p:childTnLst>
                                    <p:set>
                                      <p:cBhvr>
                                        <p:cTn id="2113" dur="1" fill="hold">
                                          <p:stCondLst>
                                            <p:cond delay="0"/>
                                          </p:stCondLst>
                                        </p:cTn>
                                        <p:tgtEl>
                                          <p:spTgt spid="291"/>
                                        </p:tgtEl>
                                        <p:attrNameLst>
                                          <p:attrName>style.visibility</p:attrName>
                                        </p:attrNameLst>
                                      </p:cBhvr>
                                      <p:to>
                                        <p:strVal val="hidden"/>
                                      </p:to>
                                    </p:set>
                                  </p:childTnLst>
                                </p:cTn>
                              </p:par>
                              <p:par>
                                <p:cTn id="2114" presetID="1" presetClass="exit" presetSubtype="0" fill="hold" grpId="4" nodeType="withEffect">
                                  <p:stCondLst>
                                    <p:cond delay="0"/>
                                  </p:stCondLst>
                                  <p:childTnLst>
                                    <p:set>
                                      <p:cBhvr>
                                        <p:cTn id="2115" dur="1" fill="hold">
                                          <p:stCondLst>
                                            <p:cond delay="0"/>
                                          </p:stCondLst>
                                        </p:cTn>
                                        <p:tgtEl>
                                          <p:spTgt spid="260"/>
                                        </p:tgtEl>
                                        <p:attrNameLst>
                                          <p:attrName>style.visibility</p:attrName>
                                        </p:attrNameLst>
                                      </p:cBhvr>
                                      <p:to>
                                        <p:strVal val="hidden"/>
                                      </p:to>
                                    </p:set>
                                  </p:childTnLst>
                                </p:cTn>
                              </p:par>
                              <p:par>
                                <p:cTn id="2116" presetID="10" presetClass="entr" presetSubtype="0" fill="hold" grpId="10" nodeType="withEffect">
                                  <p:stCondLst>
                                    <p:cond delay="0"/>
                                  </p:stCondLst>
                                  <p:childTnLst>
                                    <p:set>
                                      <p:cBhvr>
                                        <p:cTn id="2117" dur="1" fill="hold">
                                          <p:stCondLst>
                                            <p:cond delay="0"/>
                                          </p:stCondLst>
                                        </p:cTn>
                                        <p:tgtEl>
                                          <p:spTgt spid="268"/>
                                        </p:tgtEl>
                                        <p:attrNameLst>
                                          <p:attrName>style.visibility</p:attrName>
                                        </p:attrNameLst>
                                      </p:cBhvr>
                                      <p:to>
                                        <p:strVal val="visible"/>
                                      </p:to>
                                    </p:set>
                                    <p:animEffect transition="in" filter="fade">
                                      <p:cBhvr>
                                        <p:cTn id="2118" dur="500"/>
                                        <p:tgtEl>
                                          <p:spTgt spid="268"/>
                                        </p:tgtEl>
                                      </p:cBhvr>
                                    </p:animEffect>
                                  </p:childTnLst>
                                </p:cTn>
                              </p:par>
                            </p:childTnLst>
                          </p:cTn>
                        </p:par>
                      </p:childTnLst>
                    </p:cTn>
                  </p:par>
                </p:childTnLst>
              </p:cTn>
              <p:nextCondLst>
                <p:cond evt="onClick" delay="0">
                  <p:tgtEl>
                    <p:spTgt spid="291"/>
                  </p:tgtEl>
                </p:cond>
              </p:nextCondLst>
            </p:seq>
            <p:seq concurrent="1" nextAc="seek">
              <p:cTn id="2119" restart="whenNotActive" fill="hold" evtFilter="cancelBubble" nodeType="interactiveSeq">
                <p:stCondLst>
                  <p:cond evt="onClick" delay="0">
                    <p:tgtEl>
                      <p:spTgt spid="292"/>
                    </p:tgtEl>
                  </p:cond>
                </p:stCondLst>
                <p:endSync evt="end" delay="0">
                  <p:rtn val="all"/>
                </p:endSync>
                <p:childTnLst>
                  <p:par>
                    <p:cTn id="2120" fill="hold">
                      <p:stCondLst>
                        <p:cond delay="0"/>
                      </p:stCondLst>
                      <p:childTnLst>
                        <p:par>
                          <p:cTn id="2121" fill="hold">
                            <p:stCondLst>
                              <p:cond delay="0"/>
                            </p:stCondLst>
                            <p:childTnLst>
                              <p:par>
                                <p:cTn id="2122" presetID="1" presetClass="exit" presetSubtype="0" fill="hold" grpId="1" nodeType="clickEffect">
                                  <p:stCondLst>
                                    <p:cond delay="0"/>
                                  </p:stCondLst>
                                  <p:childTnLst>
                                    <p:set>
                                      <p:cBhvr>
                                        <p:cTn id="2123" dur="1" fill="hold">
                                          <p:stCondLst>
                                            <p:cond delay="0"/>
                                          </p:stCondLst>
                                        </p:cTn>
                                        <p:tgtEl>
                                          <p:spTgt spid="292"/>
                                        </p:tgtEl>
                                        <p:attrNameLst>
                                          <p:attrName>style.visibility</p:attrName>
                                        </p:attrNameLst>
                                      </p:cBhvr>
                                      <p:to>
                                        <p:strVal val="hidden"/>
                                      </p:to>
                                    </p:set>
                                  </p:childTnLst>
                                </p:cTn>
                              </p:par>
                              <p:par>
                                <p:cTn id="2124" presetID="10" presetClass="entr" presetSubtype="0" fill="hold" grpId="9" nodeType="withEffect">
                                  <p:stCondLst>
                                    <p:cond delay="0"/>
                                  </p:stCondLst>
                                  <p:childTnLst>
                                    <p:set>
                                      <p:cBhvr>
                                        <p:cTn id="2125" dur="1" fill="hold">
                                          <p:stCondLst>
                                            <p:cond delay="0"/>
                                          </p:stCondLst>
                                        </p:cTn>
                                        <p:tgtEl>
                                          <p:spTgt spid="268"/>
                                        </p:tgtEl>
                                        <p:attrNameLst>
                                          <p:attrName>style.visibility</p:attrName>
                                        </p:attrNameLst>
                                      </p:cBhvr>
                                      <p:to>
                                        <p:strVal val="visible"/>
                                      </p:to>
                                    </p:set>
                                    <p:animEffect transition="in" filter="fade">
                                      <p:cBhvr>
                                        <p:cTn id="2126" dur="500"/>
                                        <p:tgtEl>
                                          <p:spTgt spid="268"/>
                                        </p:tgtEl>
                                      </p:cBhvr>
                                    </p:animEffect>
                                  </p:childTnLst>
                                </p:cTn>
                              </p:par>
                            </p:childTnLst>
                          </p:cTn>
                        </p:par>
                      </p:childTnLst>
                    </p:cTn>
                  </p:par>
                </p:childTnLst>
              </p:cTn>
              <p:nextCondLst>
                <p:cond evt="onClick" delay="0">
                  <p:tgtEl>
                    <p:spTgt spid="292"/>
                  </p:tgtEl>
                </p:cond>
              </p:nextCondLst>
            </p:seq>
            <p:seq concurrent="1" nextAc="seek">
              <p:cTn id="2127" restart="whenNotActive" fill="hold" evtFilter="cancelBubble" nodeType="interactiveSeq">
                <p:stCondLst>
                  <p:cond evt="onClick" delay="0">
                    <p:tgtEl>
                      <p:spTgt spid="293"/>
                    </p:tgtEl>
                  </p:cond>
                </p:stCondLst>
                <p:endSync evt="end" delay="0">
                  <p:rtn val="all"/>
                </p:endSync>
                <p:childTnLst>
                  <p:par>
                    <p:cTn id="2128" fill="hold">
                      <p:stCondLst>
                        <p:cond delay="0"/>
                      </p:stCondLst>
                      <p:childTnLst>
                        <p:par>
                          <p:cTn id="2129" fill="hold">
                            <p:stCondLst>
                              <p:cond delay="0"/>
                            </p:stCondLst>
                            <p:childTnLst>
                              <p:par>
                                <p:cTn id="2130" presetID="1" presetClass="exit" presetSubtype="0" fill="hold" grpId="1" nodeType="clickEffect">
                                  <p:stCondLst>
                                    <p:cond delay="0"/>
                                  </p:stCondLst>
                                  <p:childTnLst>
                                    <p:set>
                                      <p:cBhvr>
                                        <p:cTn id="2131" dur="1" fill="hold">
                                          <p:stCondLst>
                                            <p:cond delay="0"/>
                                          </p:stCondLst>
                                        </p:cTn>
                                        <p:tgtEl>
                                          <p:spTgt spid="293"/>
                                        </p:tgtEl>
                                        <p:attrNameLst>
                                          <p:attrName>style.visibility</p:attrName>
                                        </p:attrNameLst>
                                      </p:cBhvr>
                                      <p:to>
                                        <p:strVal val="hidden"/>
                                      </p:to>
                                    </p:set>
                                  </p:childTnLst>
                                </p:cTn>
                              </p:par>
                              <p:par>
                                <p:cTn id="2132" presetID="10" presetClass="entr" presetSubtype="0" fill="hold" grpId="8" nodeType="withEffect">
                                  <p:stCondLst>
                                    <p:cond delay="0"/>
                                  </p:stCondLst>
                                  <p:childTnLst>
                                    <p:set>
                                      <p:cBhvr>
                                        <p:cTn id="2133" dur="1" fill="hold">
                                          <p:stCondLst>
                                            <p:cond delay="0"/>
                                          </p:stCondLst>
                                        </p:cTn>
                                        <p:tgtEl>
                                          <p:spTgt spid="268"/>
                                        </p:tgtEl>
                                        <p:attrNameLst>
                                          <p:attrName>style.visibility</p:attrName>
                                        </p:attrNameLst>
                                      </p:cBhvr>
                                      <p:to>
                                        <p:strVal val="visible"/>
                                      </p:to>
                                    </p:set>
                                    <p:animEffect transition="in" filter="fade">
                                      <p:cBhvr>
                                        <p:cTn id="2134" dur="500"/>
                                        <p:tgtEl>
                                          <p:spTgt spid="268"/>
                                        </p:tgtEl>
                                      </p:cBhvr>
                                    </p:animEffect>
                                  </p:childTnLst>
                                </p:cTn>
                              </p:par>
                            </p:childTnLst>
                          </p:cTn>
                        </p:par>
                      </p:childTnLst>
                    </p:cTn>
                  </p:par>
                </p:childTnLst>
              </p:cTn>
              <p:nextCondLst>
                <p:cond evt="onClick" delay="0">
                  <p:tgtEl>
                    <p:spTgt spid="293"/>
                  </p:tgtEl>
                </p:cond>
              </p:nextCondLst>
            </p:seq>
            <p:seq concurrent="1" nextAc="seek">
              <p:cTn id="2135" restart="whenNotActive" fill="hold" evtFilter="cancelBubble" nodeType="interactiveSeq">
                <p:stCondLst>
                  <p:cond evt="onClick" delay="0">
                    <p:tgtEl>
                      <p:spTgt spid="295"/>
                    </p:tgtEl>
                  </p:cond>
                </p:stCondLst>
                <p:endSync evt="end" delay="0">
                  <p:rtn val="all"/>
                </p:endSync>
                <p:childTnLst>
                  <p:par>
                    <p:cTn id="2136" fill="hold">
                      <p:stCondLst>
                        <p:cond delay="0"/>
                      </p:stCondLst>
                      <p:childTnLst>
                        <p:par>
                          <p:cTn id="2137" fill="hold">
                            <p:stCondLst>
                              <p:cond delay="0"/>
                            </p:stCondLst>
                            <p:childTnLst>
                              <p:par>
                                <p:cTn id="2138" presetID="1" presetClass="entr" presetSubtype="0" fill="hold" grpId="0" nodeType="clickEffect">
                                  <p:stCondLst>
                                    <p:cond delay="0"/>
                                  </p:stCondLst>
                                  <p:childTnLst>
                                    <p:set>
                                      <p:cBhvr>
                                        <p:cTn id="2139" dur="1" fill="hold">
                                          <p:stCondLst>
                                            <p:cond delay="0"/>
                                          </p:stCondLst>
                                        </p:cTn>
                                        <p:tgtEl>
                                          <p:spTgt spid="301"/>
                                        </p:tgtEl>
                                        <p:attrNameLst>
                                          <p:attrName>style.visibility</p:attrName>
                                        </p:attrNameLst>
                                      </p:cBhvr>
                                      <p:to>
                                        <p:strVal val="visible"/>
                                      </p:to>
                                    </p:set>
                                  </p:childTnLst>
                                </p:cTn>
                              </p:par>
                              <p:par>
                                <p:cTn id="2140" presetID="1" presetClass="entr" presetSubtype="0" fill="hold" grpId="0" nodeType="withEffect">
                                  <p:stCondLst>
                                    <p:cond delay="0"/>
                                  </p:stCondLst>
                                  <p:childTnLst>
                                    <p:set>
                                      <p:cBhvr>
                                        <p:cTn id="2141" dur="1" fill="hold">
                                          <p:stCondLst>
                                            <p:cond delay="0"/>
                                          </p:stCondLst>
                                        </p:cTn>
                                        <p:tgtEl>
                                          <p:spTgt spid="266"/>
                                        </p:tgtEl>
                                        <p:attrNameLst>
                                          <p:attrName>style.visibility</p:attrName>
                                        </p:attrNameLst>
                                      </p:cBhvr>
                                      <p:to>
                                        <p:strVal val="visible"/>
                                      </p:to>
                                    </p:set>
                                  </p:childTnLst>
                                </p:cTn>
                              </p:par>
                              <p:par>
                                <p:cTn id="2142" presetID="10" presetClass="exit" presetSubtype="0" fill="hold" grpId="0" nodeType="withEffect">
                                  <p:stCondLst>
                                    <p:cond delay="0"/>
                                  </p:stCondLst>
                                  <p:childTnLst>
                                    <p:animEffect transition="out" filter="fade">
                                      <p:cBhvr>
                                        <p:cTn id="2143" dur="500"/>
                                        <p:tgtEl>
                                          <p:spTgt spid="267"/>
                                        </p:tgtEl>
                                      </p:cBhvr>
                                    </p:animEffect>
                                    <p:set>
                                      <p:cBhvr>
                                        <p:cTn id="2144"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5"/>
                  </p:tgtEl>
                </p:cond>
              </p:nextCondLst>
            </p:seq>
            <p:seq concurrent="1" nextAc="seek">
              <p:cTn id="2145" restart="whenNotActive" fill="hold" evtFilter="cancelBubble" nodeType="interactiveSeq">
                <p:stCondLst>
                  <p:cond evt="onClick" delay="0">
                    <p:tgtEl>
                      <p:spTgt spid="296"/>
                    </p:tgtEl>
                  </p:cond>
                </p:stCondLst>
                <p:endSync evt="end" delay="0">
                  <p:rtn val="all"/>
                </p:endSync>
                <p:childTnLst>
                  <p:par>
                    <p:cTn id="2146" fill="hold">
                      <p:stCondLst>
                        <p:cond delay="0"/>
                      </p:stCondLst>
                      <p:childTnLst>
                        <p:par>
                          <p:cTn id="2147" fill="hold">
                            <p:stCondLst>
                              <p:cond delay="0"/>
                            </p:stCondLst>
                            <p:childTnLst>
                              <p:par>
                                <p:cTn id="2148" presetID="1" presetClass="entr" presetSubtype="0" fill="hold" grpId="0" nodeType="clickEffect">
                                  <p:stCondLst>
                                    <p:cond delay="0"/>
                                  </p:stCondLst>
                                  <p:childTnLst>
                                    <p:set>
                                      <p:cBhvr>
                                        <p:cTn id="2149" dur="1" fill="hold">
                                          <p:stCondLst>
                                            <p:cond delay="0"/>
                                          </p:stCondLst>
                                        </p:cTn>
                                        <p:tgtEl>
                                          <p:spTgt spid="302"/>
                                        </p:tgtEl>
                                        <p:attrNameLst>
                                          <p:attrName>style.visibility</p:attrName>
                                        </p:attrNameLst>
                                      </p:cBhvr>
                                      <p:to>
                                        <p:strVal val="visible"/>
                                      </p:to>
                                    </p:set>
                                  </p:childTnLst>
                                </p:cTn>
                              </p:par>
                              <p:par>
                                <p:cTn id="2150" presetID="1" presetClass="entr" presetSubtype="0" fill="hold" grpId="0" nodeType="withEffect">
                                  <p:stCondLst>
                                    <p:cond delay="0"/>
                                  </p:stCondLst>
                                  <p:childTnLst>
                                    <p:set>
                                      <p:cBhvr>
                                        <p:cTn id="2151" dur="1" fill="hold">
                                          <p:stCondLst>
                                            <p:cond delay="0"/>
                                          </p:stCondLst>
                                        </p:cTn>
                                        <p:tgtEl>
                                          <p:spTgt spid="259"/>
                                        </p:tgtEl>
                                        <p:attrNameLst>
                                          <p:attrName>style.visibility</p:attrName>
                                        </p:attrNameLst>
                                      </p:cBhvr>
                                      <p:to>
                                        <p:strVal val="visible"/>
                                      </p:to>
                                    </p:set>
                                  </p:childTnLst>
                                </p:cTn>
                              </p:par>
                              <p:par>
                                <p:cTn id="2152" presetID="10" presetClass="exit" presetSubtype="0" fill="hold" grpId="1" nodeType="withEffect">
                                  <p:stCondLst>
                                    <p:cond delay="0"/>
                                  </p:stCondLst>
                                  <p:childTnLst>
                                    <p:animEffect transition="out" filter="fade">
                                      <p:cBhvr>
                                        <p:cTn id="2153" dur="500"/>
                                        <p:tgtEl>
                                          <p:spTgt spid="267"/>
                                        </p:tgtEl>
                                      </p:cBhvr>
                                    </p:animEffect>
                                    <p:set>
                                      <p:cBhvr>
                                        <p:cTn id="2154"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6"/>
                  </p:tgtEl>
                </p:cond>
              </p:nextCondLst>
            </p:seq>
            <p:seq concurrent="1" nextAc="seek">
              <p:cTn id="2155" restart="whenNotActive" fill="hold" evtFilter="cancelBubble" nodeType="interactiveSeq">
                <p:stCondLst>
                  <p:cond evt="onClick" delay="0">
                    <p:tgtEl>
                      <p:spTgt spid="297"/>
                    </p:tgtEl>
                  </p:cond>
                </p:stCondLst>
                <p:endSync evt="end" delay="0">
                  <p:rtn val="all"/>
                </p:endSync>
                <p:childTnLst>
                  <p:par>
                    <p:cTn id="2156" fill="hold">
                      <p:stCondLst>
                        <p:cond delay="0"/>
                      </p:stCondLst>
                      <p:childTnLst>
                        <p:par>
                          <p:cTn id="2157" fill="hold">
                            <p:stCondLst>
                              <p:cond delay="0"/>
                            </p:stCondLst>
                            <p:childTnLst>
                              <p:par>
                                <p:cTn id="2158" presetID="1" presetClass="entr" presetSubtype="0" fill="hold" grpId="1" nodeType="clickEffect">
                                  <p:stCondLst>
                                    <p:cond delay="0"/>
                                  </p:stCondLst>
                                  <p:childTnLst>
                                    <p:set>
                                      <p:cBhvr>
                                        <p:cTn id="2159" dur="1" fill="hold">
                                          <p:stCondLst>
                                            <p:cond delay="0"/>
                                          </p:stCondLst>
                                        </p:cTn>
                                        <p:tgtEl>
                                          <p:spTgt spid="303"/>
                                        </p:tgtEl>
                                        <p:attrNameLst>
                                          <p:attrName>style.visibility</p:attrName>
                                        </p:attrNameLst>
                                      </p:cBhvr>
                                      <p:to>
                                        <p:strVal val="visible"/>
                                      </p:to>
                                    </p:set>
                                  </p:childTnLst>
                                </p:cTn>
                              </p:par>
                              <p:par>
                                <p:cTn id="2160" presetID="1" presetClass="entr" presetSubtype="0" fill="hold" grpId="1" nodeType="withEffect">
                                  <p:stCondLst>
                                    <p:cond delay="0"/>
                                  </p:stCondLst>
                                  <p:childTnLst>
                                    <p:set>
                                      <p:cBhvr>
                                        <p:cTn id="2161" dur="1" fill="hold">
                                          <p:stCondLst>
                                            <p:cond delay="0"/>
                                          </p:stCondLst>
                                        </p:cTn>
                                        <p:tgtEl>
                                          <p:spTgt spid="259"/>
                                        </p:tgtEl>
                                        <p:attrNameLst>
                                          <p:attrName>style.visibility</p:attrName>
                                        </p:attrNameLst>
                                      </p:cBhvr>
                                      <p:to>
                                        <p:strVal val="visible"/>
                                      </p:to>
                                    </p:set>
                                  </p:childTnLst>
                                </p:cTn>
                              </p:par>
                              <p:par>
                                <p:cTn id="2162" presetID="10" presetClass="exit" presetSubtype="0" fill="hold" grpId="2" nodeType="withEffect">
                                  <p:stCondLst>
                                    <p:cond delay="0"/>
                                  </p:stCondLst>
                                  <p:childTnLst>
                                    <p:animEffect transition="out" filter="fade">
                                      <p:cBhvr>
                                        <p:cTn id="2163" dur="500"/>
                                        <p:tgtEl>
                                          <p:spTgt spid="267"/>
                                        </p:tgtEl>
                                      </p:cBhvr>
                                    </p:animEffect>
                                    <p:set>
                                      <p:cBhvr>
                                        <p:cTn id="2164"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7"/>
                  </p:tgtEl>
                </p:cond>
              </p:nextCondLst>
            </p:seq>
            <p:seq concurrent="1" nextAc="seek">
              <p:cTn id="2165" restart="whenNotActive" fill="hold" evtFilter="cancelBubble" nodeType="interactiveSeq">
                <p:stCondLst>
                  <p:cond evt="onClick" delay="0">
                    <p:tgtEl>
                      <p:spTgt spid="299"/>
                    </p:tgtEl>
                  </p:cond>
                </p:stCondLst>
                <p:endSync evt="end" delay="0">
                  <p:rtn val="all"/>
                </p:endSync>
                <p:childTnLst>
                  <p:par>
                    <p:cTn id="2166" fill="hold">
                      <p:stCondLst>
                        <p:cond delay="0"/>
                      </p:stCondLst>
                      <p:childTnLst>
                        <p:par>
                          <p:cTn id="2167" fill="hold">
                            <p:stCondLst>
                              <p:cond delay="0"/>
                            </p:stCondLst>
                            <p:childTnLst>
                              <p:par>
                                <p:cTn id="2168" presetID="1" presetClass="entr" presetSubtype="0" fill="hold" grpId="0" nodeType="clickEffect">
                                  <p:stCondLst>
                                    <p:cond delay="0"/>
                                  </p:stCondLst>
                                  <p:childTnLst>
                                    <p:set>
                                      <p:cBhvr>
                                        <p:cTn id="2169" dur="1" fill="hold">
                                          <p:stCondLst>
                                            <p:cond delay="0"/>
                                          </p:stCondLst>
                                        </p:cTn>
                                        <p:tgtEl>
                                          <p:spTgt spid="305"/>
                                        </p:tgtEl>
                                        <p:attrNameLst>
                                          <p:attrName>style.visibility</p:attrName>
                                        </p:attrNameLst>
                                      </p:cBhvr>
                                      <p:to>
                                        <p:strVal val="visible"/>
                                      </p:to>
                                    </p:set>
                                  </p:childTnLst>
                                </p:cTn>
                              </p:par>
                              <p:par>
                                <p:cTn id="2170" presetID="10" presetClass="exit" presetSubtype="0" fill="hold" grpId="3" nodeType="withEffect">
                                  <p:stCondLst>
                                    <p:cond delay="0"/>
                                  </p:stCondLst>
                                  <p:childTnLst>
                                    <p:animEffect transition="out" filter="fade">
                                      <p:cBhvr>
                                        <p:cTn id="2171" dur="500"/>
                                        <p:tgtEl>
                                          <p:spTgt spid="267"/>
                                        </p:tgtEl>
                                      </p:cBhvr>
                                    </p:animEffect>
                                    <p:set>
                                      <p:cBhvr>
                                        <p:cTn id="2172"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9"/>
                  </p:tgtEl>
                </p:cond>
              </p:nextCondLst>
            </p:seq>
            <p:seq concurrent="1" nextAc="seek">
              <p:cTn id="2173" restart="whenNotActive" fill="hold" evtFilter="cancelBubble" nodeType="interactiveSeq">
                <p:stCondLst>
                  <p:cond evt="onClick" delay="0">
                    <p:tgtEl>
                      <p:spTgt spid="300"/>
                    </p:tgtEl>
                  </p:cond>
                </p:stCondLst>
                <p:endSync evt="end" delay="0">
                  <p:rtn val="all"/>
                </p:endSync>
                <p:childTnLst>
                  <p:par>
                    <p:cTn id="2174" fill="hold">
                      <p:stCondLst>
                        <p:cond delay="0"/>
                      </p:stCondLst>
                      <p:childTnLst>
                        <p:par>
                          <p:cTn id="2175" fill="hold">
                            <p:stCondLst>
                              <p:cond delay="0"/>
                            </p:stCondLst>
                            <p:childTnLst>
                              <p:par>
                                <p:cTn id="2176" presetID="1" presetClass="entr" presetSubtype="0" fill="hold" grpId="0" nodeType="clickEffect">
                                  <p:stCondLst>
                                    <p:cond delay="0"/>
                                  </p:stCondLst>
                                  <p:childTnLst>
                                    <p:set>
                                      <p:cBhvr>
                                        <p:cTn id="2177" dur="1" fill="hold">
                                          <p:stCondLst>
                                            <p:cond delay="0"/>
                                          </p:stCondLst>
                                        </p:cTn>
                                        <p:tgtEl>
                                          <p:spTgt spid="306"/>
                                        </p:tgtEl>
                                        <p:attrNameLst>
                                          <p:attrName>style.visibility</p:attrName>
                                        </p:attrNameLst>
                                      </p:cBhvr>
                                      <p:to>
                                        <p:strVal val="visible"/>
                                      </p:to>
                                    </p:set>
                                  </p:childTnLst>
                                </p:cTn>
                              </p:par>
                              <p:par>
                                <p:cTn id="2178" presetID="1" presetClass="entr" presetSubtype="0" fill="hold" grpId="2" nodeType="withEffect">
                                  <p:stCondLst>
                                    <p:cond delay="0"/>
                                  </p:stCondLst>
                                  <p:childTnLst>
                                    <p:set>
                                      <p:cBhvr>
                                        <p:cTn id="2179" dur="1" fill="hold">
                                          <p:stCondLst>
                                            <p:cond delay="0"/>
                                          </p:stCondLst>
                                        </p:cTn>
                                        <p:tgtEl>
                                          <p:spTgt spid="259"/>
                                        </p:tgtEl>
                                        <p:attrNameLst>
                                          <p:attrName>style.visibility</p:attrName>
                                        </p:attrNameLst>
                                      </p:cBhvr>
                                      <p:to>
                                        <p:strVal val="visible"/>
                                      </p:to>
                                    </p:set>
                                  </p:childTnLst>
                                </p:cTn>
                              </p:par>
                              <p:par>
                                <p:cTn id="2180" presetID="10" presetClass="exit" presetSubtype="0" fill="hold" grpId="4" nodeType="withEffect">
                                  <p:stCondLst>
                                    <p:cond delay="0"/>
                                  </p:stCondLst>
                                  <p:childTnLst>
                                    <p:animEffect transition="out" filter="fade">
                                      <p:cBhvr>
                                        <p:cTn id="2181" dur="500"/>
                                        <p:tgtEl>
                                          <p:spTgt spid="267"/>
                                        </p:tgtEl>
                                      </p:cBhvr>
                                    </p:animEffect>
                                    <p:set>
                                      <p:cBhvr>
                                        <p:cTn id="2182"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300"/>
                  </p:tgtEl>
                </p:cond>
              </p:nextCondLst>
            </p:seq>
            <p:seq concurrent="1" nextAc="seek">
              <p:cTn id="2183" restart="whenNotActive" fill="hold" evtFilter="cancelBubble" nodeType="interactiveSeq">
                <p:stCondLst>
                  <p:cond evt="onClick" delay="0">
                    <p:tgtEl>
                      <p:spTgt spid="298"/>
                    </p:tgtEl>
                  </p:cond>
                </p:stCondLst>
                <p:endSync evt="end" delay="0">
                  <p:rtn val="all"/>
                </p:endSync>
                <p:childTnLst>
                  <p:par>
                    <p:cTn id="2184" fill="hold">
                      <p:stCondLst>
                        <p:cond delay="0"/>
                      </p:stCondLst>
                      <p:childTnLst>
                        <p:par>
                          <p:cTn id="2185" fill="hold">
                            <p:stCondLst>
                              <p:cond delay="0"/>
                            </p:stCondLst>
                            <p:childTnLst>
                              <p:par>
                                <p:cTn id="2186" presetID="1" presetClass="entr" presetSubtype="0" fill="hold" grpId="0" nodeType="clickEffect">
                                  <p:stCondLst>
                                    <p:cond delay="0"/>
                                  </p:stCondLst>
                                  <p:childTnLst>
                                    <p:set>
                                      <p:cBhvr>
                                        <p:cTn id="2187" dur="1" fill="hold">
                                          <p:stCondLst>
                                            <p:cond delay="0"/>
                                          </p:stCondLst>
                                        </p:cTn>
                                        <p:tgtEl>
                                          <p:spTgt spid="304"/>
                                        </p:tgtEl>
                                        <p:attrNameLst>
                                          <p:attrName>style.visibility</p:attrName>
                                        </p:attrNameLst>
                                      </p:cBhvr>
                                      <p:to>
                                        <p:strVal val="visible"/>
                                      </p:to>
                                    </p:set>
                                  </p:childTnLst>
                                </p:cTn>
                              </p:par>
                              <p:par>
                                <p:cTn id="2188" presetID="10" presetClass="exit" presetSubtype="0" fill="hold" grpId="5" nodeType="withEffect">
                                  <p:stCondLst>
                                    <p:cond delay="0"/>
                                  </p:stCondLst>
                                  <p:childTnLst>
                                    <p:animEffect transition="out" filter="fade">
                                      <p:cBhvr>
                                        <p:cTn id="2189" dur="500"/>
                                        <p:tgtEl>
                                          <p:spTgt spid="267"/>
                                        </p:tgtEl>
                                      </p:cBhvr>
                                    </p:animEffect>
                                    <p:set>
                                      <p:cBhvr>
                                        <p:cTn id="2190"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8"/>
                  </p:tgtEl>
                </p:cond>
              </p:nextCondLst>
            </p:seq>
            <p:seq concurrent="1" nextAc="seek">
              <p:cTn id="2191" restart="whenNotActive" fill="hold" evtFilter="cancelBubble" nodeType="interactiveSeq">
                <p:stCondLst>
                  <p:cond evt="onClick" delay="0">
                    <p:tgtEl>
                      <p:spTgt spid="306"/>
                    </p:tgtEl>
                  </p:cond>
                </p:stCondLst>
                <p:endSync evt="end" delay="0">
                  <p:rtn val="all"/>
                </p:endSync>
                <p:childTnLst>
                  <p:par>
                    <p:cTn id="2192" fill="hold">
                      <p:stCondLst>
                        <p:cond delay="0"/>
                      </p:stCondLst>
                      <p:childTnLst>
                        <p:par>
                          <p:cTn id="2193" fill="hold">
                            <p:stCondLst>
                              <p:cond delay="0"/>
                            </p:stCondLst>
                            <p:childTnLst>
                              <p:par>
                                <p:cTn id="2194" presetID="1" presetClass="exit" presetSubtype="0" fill="hold" grpId="1" nodeType="clickEffect">
                                  <p:stCondLst>
                                    <p:cond delay="0"/>
                                  </p:stCondLst>
                                  <p:childTnLst>
                                    <p:set>
                                      <p:cBhvr>
                                        <p:cTn id="2195" dur="1" fill="hold">
                                          <p:stCondLst>
                                            <p:cond delay="0"/>
                                          </p:stCondLst>
                                        </p:cTn>
                                        <p:tgtEl>
                                          <p:spTgt spid="306"/>
                                        </p:tgtEl>
                                        <p:attrNameLst>
                                          <p:attrName>style.visibility</p:attrName>
                                        </p:attrNameLst>
                                      </p:cBhvr>
                                      <p:to>
                                        <p:strVal val="hidden"/>
                                      </p:to>
                                    </p:set>
                                  </p:childTnLst>
                                </p:cTn>
                              </p:par>
                              <p:par>
                                <p:cTn id="2196" presetID="1" presetClass="exit" presetSubtype="0" fill="hold" grpId="4" nodeType="withEffect">
                                  <p:stCondLst>
                                    <p:cond delay="0"/>
                                  </p:stCondLst>
                                  <p:childTnLst>
                                    <p:set>
                                      <p:cBhvr>
                                        <p:cTn id="2197" dur="1" fill="hold">
                                          <p:stCondLst>
                                            <p:cond delay="0"/>
                                          </p:stCondLst>
                                        </p:cTn>
                                        <p:tgtEl>
                                          <p:spTgt spid="259"/>
                                        </p:tgtEl>
                                        <p:attrNameLst>
                                          <p:attrName>style.visibility</p:attrName>
                                        </p:attrNameLst>
                                      </p:cBhvr>
                                      <p:to>
                                        <p:strVal val="hidden"/>
                                      </p:to>
                                    </p:set>
                                  </p:childTnLst>
                                </p:cTn>
                              </p:par>
                              <p:par>
                                <p:cTn id="2198" presetID="10" presetClass="entr" presetSubtype="0" fill="hold" grpId="6" nodeType="withEffect">
                                  <p:stCondLst>
                                    <p:cond delay="0"/>
                                  </p:stCondLst>
                                  <p:childTnLst>
                                    <p:set>
                                      <p:cBhvr>
                                        <p:cTn id="2199" dur="1" fill="hold">
                                          <p:stCondLst>
                                            <p:cond delay="0"/>
                                          </p:stCondLst>
                                        </p:cTn>
                                        <p:tgtEl>
                                          <p:spTgt spid="267"/>
                                        </p:tgtEl>
                                        <p:attrNameLst>
                                          <p:attrName>style.visibility</p:attrName>
                                        </p:attrNameLst>
                                      </p:cBhvr>
                                      <p:to>
                                        <p:strVal val="visible"/>
                                      </p:to>
                                    </p:set>
                                    <p:animEffect transition="in" filter="fade">
                                      <p:cBhvr>
                                        <p:cTn id="2200" dur="500"/>
                                        <p:tgtEl>
                                          <p:spTgt spid="267"/>
                                        </p:tgtEl>
                                      </p:cBhvr>
                                    </p:animEffect>
                                  </p:childTnLst>
                                </p:cTn>
                              </p:par>
                            </p:childTnLst>
                          </p:cTn>
                        </p:par>
                      </p:childTnLst>
                    </p:cTn>
                  </p:par>
                </p:childTnLst>
              </p:cTn>
              <p:nextCondLst>
                <p:cond evt="onClick" delay="0">
                  <p:tgtEl>
                    <p:spTgt spid="306"/>
                  </p:tgtEl>
                </p:cond>
              </p:nextCondLst>
            </p:seq>
            <p:seq concurrent="1" nextAc="seek">
              <p:cTn id="2201" restart="whenNotActive" fill="hold" evtFilter="cancelBubble" nodeType="interactiveSeq">
                <p:stCondLst>
                  <p:cond evt="onClick" delay="0">
                    <p:tgtEl>
                      <p:spTgt spid="301"/>
                    </p:tgtEl>
                  </p:cond>
                </p:stCondLst>
                <p:endSync evt="end" delay="0">
                  <p:rtn val="all"/>
                </p:endSync>
                <p:childTnLst>
                  <p:par>
                    <p:cTn id="2202" fill="hold">
                      <p:stCondLst>
                        <p:cond delay="0"/>
                      </p:stCondLst>
                      <p:childTnLst>
                        <p:par>
                          <p:cTn id="2203" fill="hold">
                            <p:stCondLst>
                              <p:cond delay="0"/>
                            </p:stCondLst>
                            <p:childTnLst>
                              <p:par>
                                <p:cTn id="2204" presetID="1" presetClass="exit" presetSubtype="0" fill="hold" grpId="1" nodeType="clickEffect">
                                  <p:stCondLst>
                                    <p:cond delay="0"/>
                                  </p:stCondLst>
                                  <p:childTnLst>
                                    <p:set>
                                      <p:cBhvr>
                                        <p:cTn id="2205" dur="1" fill="hold">
                                          <p:stCondLst>
                                            <p:cond delay="0"/>
                                          </p:stCondLst>
                                        </p:cTn>
                                        <p:tgtEl>
                                          <p:spTgt spid="301"/>
                                        </p:tgtEl>
                                        <p:attrNameLst>
                                          <p:attrName>style.visibility</p:attrName>
                                        </p:attrNameLst>
                                      </p:cBhvr>
                                      <p:to>
                                        <p:strVal val="hidden"/>
                                      </p:to>
                                    </p:set>
                                  </p:childTnLst>
                                </p:cTn>
                              </p:par>
                              <p:par>
                                <p:cTn id="2206" presetID="1" presetClass="exit" presetSubtype="0" fill="hold" grpId="1" nodeType="withEffect">
                                  <p:stCondLst>
                                    <p:cond delay="0"/>
                                  </p:stCondLst>
                                  <p:childTnLst>
                                    <p:set>
                                      <p:cBhvr>
                                        <p:cTn id="2207" dur="1" fill="hold">
                                          <p:stCondLst>
                                            <p:cond delay="0"/>
                                          </p:stCondLst>
                                        </p:cTn>
                                        <p:tgtEl>
                                          <p:spTgt spid="266"/>
                                        </p:tgtEl>
                                        <p:attrNameLst>
                                          <p:attrName>style.visibility</p:attrName>
                                        </p:attrNameLst>
                                      </p:cBhvr>
                                      <p:to>
                                        <p:strVal val="hidden"/>
                                      </p:to>
                                    </p:set>
                                  </p:childTnLst>
                                </p:cTn>
                              </p:par>
                              <p:par>
                                <p:cTn id="2208" presetID="10" presetClass="entr" presetSubtype="0" fill="hold" grpId="7" nodeType="withEffect">
                                  <p:stCondLst>
                                    <p:cond delay="0"/>
                                  </p:stCondLst>
                                  <p:childTnLst>
                                    <p:set>
                                      <p:cBhvr>
                                        <p:cTn id="2209" dur="1" fill="hold">
                                          <p:stCondLst>
                                            <p:cond delay="0"/>
                                          </p:stCondLst>
                                        </p:cTn>
                                        <p:tgtEl>
                                          <p:spTgt spid="267"/>
                                        </p:tgtEl>
                                        <p:attrNameLst>
                                          <p:attrName>style.visibility</p:attrName>
                                        </p:attrNameLst>
                                      </p:cBhvr>
                                      <p:to>
                                        <p:strVal val="visible"/>
                                      </p:to>
                                    </p:set>
                                    <p:animEffect transition="in" filter="fade">
                                      <p:cBhvr>
                                        <p:cTn id="2210" dur="500"/>
                                        <p:tgtEl>
                                          <p:spTgt spid="267"/>
                                        </p:tgtEl>
                                      </p:cBhvr>
                                    </p:animEffect>
                                  </p:childTnLst>
                                </p:cTn>
                              </p:par>
                            </p:childTnLst>
                          </p:cTn>
                        </p:par>
                      </p:childTnLst>
                    </p:cTn>
                  </p:par>
                </p:childTnLst>
              </p:cTn>
              <p:nextCondLst>
                <p:cond evt="onClick" delay="0">
                  <p:tgtEl>
                    <p:spTgt spid="301"/>
                  </p:tgtEl>
                </p:cond>
              </p:nextCondLst>
            </p:seq>
            <p:seq concurrent="1" nextAc="seek">
              <p:cTn id="2211" restart="whenNotActive" fill="hold" evtFilter="cancelBubble" nodeType="interactiveSeq">
                <p:stCondLst>
                  <p:cond evt="onClick" delay="0">
                    <p:tgtEl>
                      <p:spTgt spid="302"/>
                    </p:tgtEl>
                  </p:cond>
                </p:stCondLst>
                <p:endSync evt="end" delay="0">
                  <p:rtn val="all"/>
                </p:endSync>
                <p:childTnLst>
                  <p:par>
                    <p:cTn id="2212" fill="hold">
                      <p:stCondLst>
                        <p:cond delay="0"/>
                      </p:stCondLst>
                      <p:childTnLst>
                        <p:par>
                          <p:cTn id="2213" fill="hold">
                            <p:stCondLst>
                              <p:cond delay="0"/>
                            </p:stCondLst>
                            <p:childTnLst>
                              <p:par>
                                <p:cTn id="2214" presetID="1" presetClass="exit" presetSubtype="0" fill="hold" grpId="1" nodeType="clickEffect">
                                  <p:stCondLst>
                                    <p:cond delay="0"/>
                                  </p:stCondLst>
                                  <p:childTnLst>
                                    <p:set>
                                      <p:cBhvr>
                                        <p:cTn id="2215" dur="1" fill="hold">
                                          <p:stCondLst>
                                            <p:cond delay="0"/>
                                          </p:stCondLst>
                                        </p:cTn>
                                        <p:tgtEl>
                                          <p:spTgt spid="302"/>
                                        </p:tgtEl>
                                        <p:attrNameLst>
                                          <p:attrName>style.visibility</p:attrName>
                                        </p:attrNameLst>
                                      </p:cBhvr>
                                      <p:to>
                                        <p:strVal val="hidden"/>
                                      </p:to>
                                    </p:set>
                                  </p:childTnLst>
                                </p:cTn>
                              </p:par>
                              <p:par>
                                <p:cTn id="2216" presetID="1" presetClass="exit" presetSubtype="0" fill="hold" grpId="5" nodeType="withEffect">
                                  <p:stCondLst>
                                    <p:cond delay="0"/>
                                  </p:stCondLst>
                                  <p:childTnLst>
                                    <p:set>
                                      <p:cBhvr>
                                        <p:cTn id="2217" dur="1" fill="hold">
                                          <p:stCondLst>
                                            <p:cond delay="0"/>
                                          </p:stCondLst>
                                        </p:cTn>
                                        <p:tgtEl>
                                          <p:spTgt spid="259"/>
                                        </p:tgtEl>
                                        <p:attrNameLst>
                                          <p:attrName>style.visibility</p:attrName>
                                        </p:attrNameLst>
                                      </p:cBhvr>
                                      <p:to>
                                        <p:strVal val="hidden"/>
                                      </p:to>
                                    </p:set>
                                  </p:childTnLst>
                                </p:cTn>
                              </p:par>
                              <p:par>
                                <p:cTn id="2218" presetID="10" presetClass="entr" presetSubtype="0" fill="hold" grpId="8" nodeType="withEffect">
                                  <p:stCondLst>
                                    <p:cond delay="0"/>
                                  </p:stCondLst>
                                  <p:childTnLst>
                                    <p:set>
                                      <p:cBhvr>
                                        <p:cTn id="2219" dur="1" fill="hold">
                                          <p:stCondLst>
                                            <p:cond delay="0"/>
                                          </p:stCondLst>
                                        </p:cTn>
                                        <p:tgtEl>
                                          <p:spTgt spid="267"/>
                                        </p:tgtEl>
                                        <p:attrNameLst>
                                          <p:attrName>style.visibility</p:attrName>
                                        </p:attrNameLst>
                                      </p:cBhvr>
                                      <p:to>
                                        <p:strVal val="visible"/>
                                      </p:to>
                                    </p:set>
                                    <p:animEffect transition="in" filter="fade">
                                      <p:cBhvr>
                                        <p:cTn id="2220" dur="500"/>
                                        <p:tgtEl>
                                          <p:spTgt spid="267"/>
                                        </p:tgtEl>
                                      </p:cBhvr>
                                    </p:animEffect>
                                  </p:childTnLst>
                                </p:cTn>
                              </p:par>
                            </p:childTnLst>
                          </p:cTn>
                        </p:par>
                      </p:childTnLst>
                    </p:cTn>
                  </p:par>
                </p:childTnLst>
              </p:cTn>
              <p:nextCondLst>
                <p:cond evt="onClick" delay="0">
                  <p:tgtEl>
                    <p:spTgt spid="302"/>
                  </p:tgtEl>
                </p:cond>
              </p:nextCondLst>
            </p:seq>
            <p:seq concurrent="1" nextAc="seek">
              <p:cTn id="2221" restart="whenNotActive" fill="hold" evtFilter="cancelBubble" nodeType="interactiveSeq">
                <p:stCondLst>
                  <p:cond evt="onClick" delay="0">
                    <p:tgtEl>
                      <p:spTgt spid="303"/>
                    </p:tgtEl>
                  </p:cond>
                </p:stCondLst>
                <p:endSync evt="end" delay="0">
                  <p:rtn val="all"/>
                </p:endSync>
                <p:childTnLst>
                  <p:par>
                    <p:cTn id="2222" fill="hold">
                      <p:stCondLst>
                        <p:cond delay="0"/>
                      </p:stCondLst>
                      <p:childTnLst>
                        <p:par>
                          <p:cTn id="2223" fill="hold">
                            <p:stCondLst>
                              <p:cond delay="0"/>
                            </p:stCondLst>
                            <p:childTnLst>
                              <p:par>
                                <p:cTn id="2224" presetID="1" presetClass="exit" presetSubtype="0" fill="hold" grpId="0" nodeType="clickEffect">
                                  <p:stCondLst>
                                    <p:cond delay="0"/>
                                  </p:stCondLst>
                                  <p:childTnLst>
                                    <p:set>
                                      <p:cBhvr>
                                        <p:cTn id="2225" dur="1" fill="hold">
                                          <p:stCondLst>
                                            <p:cond delay="0"/>
                                          </p:stCondLst>
                                        </p:cTn>
                                        <p:tgtEl>
                                          <p:spTgt spid="303"/>
                                        </p:tgtEl>
                                        <p:attrNameLst>
                                          <p:attrName>style.visibility</p:attrName>
                                        </p:attrNameLst>
                                      </p:cBhvr>
                                      <p:to>
                                        <p:strVal val="hidden"/>
                                      </p:to>
                                    </p:set>
                                  </p:childTnLst>
                                </p:cTn>
                              </p:par>
                              <p:par>
                                <p:cTn id="2226" presetID="1" presetClass="exit" presetSubtype="0" fill="hold" grpId="3" nodeType="withEffect">
                                  <p:stCondLst>
                                    <p:cond delay="0"/>
                                  </p:stCondLst>
                                  <p:childTnLst>
                                    <p:set>
                                      <p:cBhvr>
                                        <p:cTn id="2227" dur="1" fill="hold">
                                          <p:stCondLst>
                                            <p:cond delay="0"/>
                                          </p:stCondLst>
                                        </p:cTn>
                                        <p:tgtEl>
                                          <p:spTgt spid="259"/>
                                        </p:tgtEl>
                                        <p:attrNameLst>
                                          <p:attrName>style.visibility</p:attrName>
                                        </p:attrNameLst>
                                      </p:cBhvr>
                                      <p:to>
                                        <p:strVal val="hidden"/>
                                      </p:to>
                                    </p:set>
                                  </p:childTnLst>
                                </p:cTn>
                              </p:par>
                              <p:par>
                                <p:cTn id="2228" presetID="10" presetClass="entr" presetSubtype="0" fill="hold" grpId="9" nodeType="withEffect">
                                  <p:stCondLst>
                                    <p:cond delay="0"/>
                                  </p:stCondLst>
                                  <p:childTnLst>
                                    <p:set>
                                      <p:cBhvr>
                                        <p:cTn id="2229" dur="1" fill="hold">
                                          <p:stCondLst>
                                            <p:cond delay="0"/>
                                          </p:stCondLst>
                                        </p:cTn>
                                        <p:tgtEl>
                                          <p:spTgt spid="267"/>
                                        </p:tgtEl>
                                        <p:attrNameLst>
                                          <p:attrName>style.visibility</p:attrName>
                                        </p:attrNameLst>
                                      </p:cBhvr>
                                      <p:to>
                                        <p:strVal val="visible"/>
                                      </p:to>
                                    </p:set>
                                    <p:animEffect transition="in" filter="fade">
                                      <p:cBhvr>
                                        <p:cTn id="2230" dur="500"/>
                                        <p:tgtEl>
                                          <p:spTgt spid="267"/>
                                        </p:tgtEl>
                                      </p:cBhvr>
                                    </p:animEffect>
                                  </p:childTnLst>
                                </p:cTn>
                              </p:par>
                            </p:childTnLst>
                          </p:cTn>
                        </p:par>
                      </p:childTnLst>
                    </p:cTn>
                  </p:par>
                </p:childTnLst>
              </p:cTn>
              <p:nextCondLst>
                <p:cond evt="onClick" delay="0">
                  <p:tgtEl>
                    <p:spTgt spid="303"/>
                  </p:tgtEl>
                </p:cond>
              </p:nextCondLst>
            </p:seq>
            <p:seq concurrent="1" nextAc="seek">
              <p:cTn id="2231" restart="whenNotActive" fill="hold" evtFilter="cancelBubble" nodeType="interactiveSeq">
                <p:stCondLst>
                  <p:cond evt="onClick" delay="0">
                    <p:tgtEl>
                      <p:spTgt spid="304"/>
                    </p:tgtEl>
                  </p:cond>
                </p:stCondLst>
                <p:endSync evt="end" delay="0">
                  <p:rtn val="all"/>
                </p:endSync>
                <p:childTnLst>
                  <p:par>
                    <p:cTn id="2232" fill="hold">
                      <p:stCondLst>
                        <p:cond delay="0"/>
                      </p:stCondLst>
                      <p:childTnLst>
                        <p:par>
                          <p:cTn id="2233" fill="hold">
                            <p:stCondLst>
                              <p:cond delay="0"/>
                            </p:stCondLst>
                            <p:childTnLst>
                              <p:par>
                                <p:cTn id="2234" presetID="1" presetClass="exit" presetSubtype="0" fill="hold" grpId="1" nodeType="clickEffect">
                                  <p:stCondLst>
                                    <p:cond delay="0"/>
                                  </p:stCondLst>
                                  <p:childTnLst>
                                    <p:set>
                                      <p:cBhvr>
                                        <p:cTn id="2235" dur="1" fill="hold">
                                          <p:stCondLst>
                                            <p:cond delay="0"/>
                                          </p:stCondLst>
                                        </p:cTn>
                                        <p:tgtEl>
                                          <p:spTgt spid="304"/>
                                        </p:tgtEl>
                                        <p:attrNameLst>
                                          <p:attrName>style.visibility</p:attrName>
                                        </p:attrNameLst>
                                      </p:cBhvr>
                                      <p:to>
                                        <p:strVal val="hidden"/>
                                      </p:to>
                                    </p:set>
                                  </p:childTnLst>
                                </p:cTn>
                              </p:par>
                              <p:par>
                                <p:cTn id="2236" presetID="10" presetClass="entr" presetSubtype="0" fill="hold" grpId="10" nodeType="withEffect">
                                  <p:stCondLst>
                                    <p:cond delay="0"/>
                                  </p:stCondLst>
                                  <p:childTnLst>
                                    <p:set>
                                      <p:cBhvr>
                                        <p:cTn id="2237" dur="1" fill="hold">
                                          <p:stCondLst>
                                            <p:cond delay="0"/>
                                          </p:stCondLst>
                                        </p:cTn>
                                        <p:tgtEl>
                                          <p:spTgt spid="267"/>
                                        </p:tgtEl>
                                        <p:attrNameLst>
                                          <p:attrName>style.visibility</p:attrName>
                                        </p:attrNameLst>
                                      </p:cBhvr>
                                      <p:to>
                                        <p:strVal val="visible"/>
                                      </p:to>
                                    </p:set>
                                    <p:animEffect transition="in" filter="fade">
                                      <p:cBhvr>
                                        <p:cTn id="2238" dur="500"/>
                                        <p:tgtEl>
                                          <p:spTgt spid="267"/>
                                        </p:tgtEl>
                                      </p:cBhvr>
                                    </p:animEffect>
                                  </p:childTnLst>
                                </p:cTn>
                              </p:par>
                            </p:childTnLst>
                          </p:cTn>
                        </p:par>
                      </p:childTnLst>
                    </p:cTn>
                  </p:par>
                </p:childTnLst>
              </p:cTn>
              <p:nextCondLst>
                <p:cond evt="onClick" delay="0">
                  <p:tgtEl>
                    <p:spTgt spid="304"/>
                  </p:tgtEl>
                </p:cond>
              </p:nextCondLst>
            </p:seq>
            <p:seq concurrent="1" nextAc="seek">
              <p:cTn id="2239" restart="whenNotActive" fill="hold" evtFilter="cancelBubble" nodeType="interactiveSeq">
                <p:stCondLst>
                  <p:cond evt="onClick" delay="0">
                    <p:tgtEl>
                      <p:spTgt spid="305"/>
                    </p:tgtEl>
                  </p:cond>
                </p:stCondLst>
                <p:endSync evt="end" delay="0">
                  <p:rtn val="all"/>
                </p:endSync>
                <p:childTnLst>
                  <p:par>
                    <p:cTn id="2240" fill="hold">
                      <p:stCondLst>
                        <p:cond delay="0"/>
                      </p:stCondLst>
                      <p:childTnLst>
                        <p:par>
                          <p:cTn id="2241" fill="hold">
                            <p:stCondLst>
                              <p:cond delay="0"/>
                            </p:stCondLst>
                            <p:childTnLst>
                              <p:par>
                                <p:cTn id="2242" presetID="1" presetClass="exit" presetSubtype="0" fill="hold" grpId="1" nodeType="clickEffect">
                                  <p:stCondLst>
                                    <p:cond delay="0"/>
                                  </p:stCondLst>
                                  <p:childTnLst>
                                    <p:set>
                                      <p:cBhvr>
                                        <p:cTn id="2243" dur="1" fill="hold">
                                          <p:stCondLst>
                                            <p:cond delay="0"/>
                                          </p:stCondLst>
                                        </p:cTn>
                                        <p:tgtEl>
                                          <p:spTgt spid="305"/>
                                        </p:tgtEl>
                                        <p:attrNameLst>
                                          <p:attrName>style.visibility</p:attrName>
                                        </p:attrNameLst>
                                      </p:cBhvr>
                                      <p:to>
                                        <p:strVal val="hidden"/>
                                      </p:to>
                                    </p:set>
                                  </p:childTnLst>
                                </p:cTn>
                              </p:par>
                              <p:par>
                                <p:cTn id="2244" presetID="10" presetClass="entr" presetSubtype="0" fill="hold" grpId="11" nodeType="withEffect">
                                  <p:stCondLst>
                                    <p:cond delay="0"/>
                                  </p:stCondLst>
                                  <p:childTnLst>
                                    <p:set>
                                      <p:cBhvr>
                                        <p:cTn id="2245" dur="1" fill="hold">
                                          <p:stCondLst>
                                            <p:cond delay="0"/>
                                          </p:stCondLst>
                                        </p:cTn>
                                        <p:tgtEl>
                                          <p:spTgt spid="267"/>
                                        </p:tgtEl>
                                        <p:attrNameLst>
                                          <p:attrName>style.visibility</p:attrName>
                                        </p:attrNameLst>
                                      </p:cBhvr>
                                      <p:to>
                                        <p:strVal val="visible"/>
                                      </p:to>
                                    </p:set>
                                    <p:animEffect transition="in" filter="fade">
                                      <p:cBhvr>
                                        <p:cTn id="2246" dur="500"/>
                                        <p:tgtEl>
                                          <p:spTgt spid="267"/>
                                        </p:tgtEl>
                                      </p:cBhvr>
                                    </p:animEffect>
                                  </p:childTnLst>
                                </p:cTn>
                              </p:par>
                            </p:childTnLst>
                          </p:cTn>
                        </p:par>
                      </p:childTnLst>
                    </p:cTn>
                  </p:par>
                </p:childTnLst>
              </p:cTn>
              <p:nextCondLst>
                <p:cond evt="onClick" delay="0">
                  <p:tgtEl>
                    <p:spTgt spid="305"/>
                  </p:tgtEl>
                </p:cond>
              </p:nextCondLst>
            </p:seq>
            <p:seq concurrent="1" nextAc="seek">
              <p:cTn id="2247" restart="whenNotActive" fill="hold" evtFilter="cancelBubble" nodeType="interactiveSeq">
                <p:stCondLst>
                  <p:cond evt="onClick" delay="0">
                    <p:tgtEl>
                      <p:spTgt spid="307"/>
                    </p:tgtEl>
                  </p:cond>
                </p:stCondLst>
                <p:endSync evt="end" delay="0">
                  <p:rtn val="all"/>
                </p:endSync>
                <p:childTnLst>
                  <p:par>
                    <p:cTn id="2248" fill="hold">
                      <p:stCondLst>
                        <p:cond delay="0"/>
                      </p:stCondLst>
                      <p:childTnLst>
                        <p:par>
                          <p:cTn id="2249" fill="hold">
                            <p:stCondLst>
                              <p:cond delay="0"/>
                            </p:stCondLst>
                            <p:childTnLst>
                              <p:par>
                                <p:cTn id="2250" presetID="1" presetClass="entr" presetSubtype="0" fill="hold" grpId="0" nodeType="clickEffect">
                                  <p:stCondLst>
                                    <p:cond delay="0"/>
                                  </p:stCondLst>
                                  <p:childTnLst>
                                    <p:set>
                                      <p:cBhvr>
                                        <p:cTn id="2251" dur="1" fill="hold">
                                          <p:stCondLst>
                                            <p:cond delay="0"/>
                                          </p:stCondLst>
                                        </p:cTn>
                                        <p:tgtEl>
                                          <p:spTgt spid="313"/>
                                        </p:tgtEl>
                                        <p:attrNameLst>
                                          <p:attrName>style.visibility</p:attrName>
                                        </p:attrNameLst>
                                      </p:cBhvr>
                                      <p:to>
                                        <p:strVal val="visible"/>
                                      </p:to>
                                    </p:set>
                                  </p:childTnLst>
                                </p:cTn>
                              </p:par>
                              <p:par>
                                <p:cTn id="2252" presetID="1" presetClass="entr" presetSubtype="0" fill="hold" grpId="0" nodeType="withEffect">
                                  <p:stCondLst>
                                    <p:cond delay="0"/>
                                  </p:stCondLst>
                                  <p:childTnLst>
                                    <p:set>
                                      <p:cBhvr>
                                        <p:cTn id="2253" dur="1" fill="hold">
                                          <p:stCondLst>
                                            <p:cond delay="0"/>
                                          </p:stCondLst>
                                        </p:cTn>
                                        <p:tgtEl>
                                          <p:spTgt spid="322"/>
                                        </p:tgtEl>
                                        <p:attrNameLst>
                                          <p:attrName>style.visibility</p:attrName>
                                        </p:attrNameLst>
                                      </p:cBhvr>
                                      <p:to>
                                        <p:strVal val="visible"/>
                                      </p:to>
                                    </p:set>
                                  </p:childTnLst>
                                </p:cTn>
                              </p:par>
                              <p:par>
                                <p:cTn id="2254" presetID="10" presetClass="exit" presetSubtype="0" fill="hold" grpId="5" nodeType="withEffect">
                                  <p:stCondLst>
                                    <p:cond delay="0"/>
                                  </p:stCondLst>
                                  <p:childTnLst>
                                    <p:animEffect transition="out" filter="fade">
                                      <p:cBhvr>
                                        <p:cTn id="2255" dur="500"/>
                                        <p:tgtEl>
                                          <p:spTgt spid="329"/>
                                        </p:tgtEl>
                                      </p:cBhvr>
                                    </p:animEffect>
                                    <p:set>
                                      <p:cBhvr>
                                        <p:cTn id="225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7"/>
                  </p:tgtEl>
                </p:cond>
              </p:nextCondLst>
            </p:seq>
            <p:seq concurrent="1" nextAc="seek">
              <p:cTn id="2257" restart="whenNotActive" fill="hold" evtFilter="cancelBubble" nodeType="interactiveSeq">
                <p:stCondLst>
                  <p:cond evt="onClick" delay="0">
                    <p:tgtEl>
                      <p:spTgt spid="308"/>
                    </p:tgtEl>
                  </p:cond>
                </p:stCondLst>
                <p:endSync evt="end" delay="0">
                  <p:rtn val="all"/>
                </p:endSync>
                <p:childTnLst>
                  <p:par>
                    <p:cTn id="2258" fill="hold">
                      <p:stCondLst>
                        <p:cond delay="0"/>
                      </p:stCondLst>
                      <p:childTnLst>
                        <p:par>
                          <p:cTn id="2259" fill="hold">
                            <p:stCondLst>
                              <p:cond delay="0"/>
                            </p:stCondLst>
                            <p:childTnLst>
                              <p:par>
                                <p:cTn id="2260" presetID="1" presetClass="entr" presetSubtype="0" fill="hold" grpId="0" nodeType="clickEffect">
                                  <p:stCondLst>
                                    <p:cond delay="0"/>
                                  </p:stCondLst>
                                  <p:childTnLst>
                                    <p:set>
                                      <p:cBhvr>
                                        <p:cTn id="2261" dur="1" fill="hold">
                                          <p:stCondLst>
                                            <p:cond delay="0"/>
                                          </p:stCondLst>
                                        </p:cTn>
                                        <p:tgtEl>
                                          <p:spTgt spid="314"/>
                                        </p:tgtEl>
                                        <p:attrNameLst>
                                          <p:attrName>style.visibility</p:attrName>
                                        </p:attrNameLst>
                                      </p:cBhvr>
                                      <p:to>
                                        <p:strVal val="visible"/>
                                      </p:to>
                                    </p:set>
                                  </p:childTnLst>
                                </p:cTn>
                              </p:par>
                              <p:par>
                                <p:cTn id="2262" presetID="1" presetClass="entr" presetSubtype="0" fill="hold" grpId="2" nodeType="withEffect">
                                  <p:stCondLst>
                                    <p:cond delay="0"/>
                                  </p:stCondLst>
                                  <p:childTnLst>
                                    <p:set>
                                      <p:cBhvr>
                                        <p:cTn id="2263" dur="1" fill="hold">
                                          <p:stCondLst>
                                            <p:cond delay="0"/>
                                          </p:stCondLst>
                                        </p:cTn>
                                        <p:tgtEl>
                                          <p:spTgt spid="322"/>
                                        </p:tgtEl>
                                        <p:attrNameLst>
                                          <p:attrName>style.visibility</p:attrName>
                                        </p:attrNameLst>
                                      </p:cBhvr>
                                      <p:to>
                                        <p:strVal val="visible"/>
                                      </p:to>
                                    </p:set>
                                  </p:childTnLst>
                                </p:cTn>
                              </p:par>
                              <p:par>
                                <p:cTn id="2264" presetID="10" presetClass="exit" presetSubtype="0" fill="hold" grpId="4" nodeType="withEffect">
                                  <p:stCondLst>
                                    <p:cond delay="0"/>
                                  </p:stCondLst>
                                  <p:childTnLst>
                                    <p:animEffect transition="out" filter="fade">
                                      <p:cBhvr>
                                        <p:cTn id="2265" dur="500"/>
                                        <p:tgtEl>
                                          <p:spTgt spid="329"/>
                                        </p:tgtEl>
                                      </p:cBhvr>
                                    </p:animEffect>
                                    <p:set>
                                      <p:cBhvr>
                                        <p:cTn id="226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8"/>
                  </p:tgtEl>
                </p:cond>
              </p:nextCondLst>
            </p:seq>
            <p:seq concurrent="1" nextAc="seek">
              <p:cTn id="2267" restart="whenNotActive" fill="hold" evtFilter="cancelBubble" nodeType="interactiveSeq">
                <p:stCondLst>
                  <p:cond evt="onClick" delay="0">
                    <p:tgtEl>
                      <p:spTgt spid="309"/>
                    </p:tgtEl>
                  </p:cond>
                </p:stCondLst>
                <p:endSync evt="end" delay="0">
                  <p:rtn val="all"/>
                </p:endSync>
                <p:childTnLst>
                  <p:par>
                    <p:cTn id="2268" fill="hold">
                      <p:stCondLst>
                        <p:cond delay="0"/>
                      </p:stCondLst>
                      <p:childTnLst>
                        <p:par>
                          <p:cTn id="2269" fill="hold">
                            <p:stCondLst>
                              <p:cond delay="0"/>
                            </p:stCondLst>
                            <p:childTnLst>
                              <p:par>
                                <p:cTn id="2270" presetID="1" presetClass="entr" presetSubtype="0" fill="hold" grpId="1" nodeType="clickEffect">
                                  <p:stCondLst>
                                    <p:cond delay="0"/>
                                  </p:stCondLst>
                                  <p:childTnLst>
                                    <p:set>
                                      <p:cBhvr>
                                        <p:cTn id="2271" dur="1" fill="hold">
                                          <p:stCondLst>
                                            <p:cond delay="0"/>
                                          </p:stCondLst>
                                        </p:cTn>
                                        <p:tgtEl>
                                          <p:spTgt spid="315"/>
                                        </p:tgtEl>
                                        <p:attrNameLst>
                                          <p:attrName>style.visibility</p:attrName>
                                        </p:attrNameLst>
                                      </p:cBhvr>
                                      <p:to>
                                        <p:strVal val="visible"/>
                                      </p:to>
                                    </p:set>
                                  </p:childTnLst>
                                </p:cTn>
                              </p:par>
                              <p:par>
                                <p:cTn id="2272" presetID="1" presetClass="entr" presetSubtype="0" fill="hold" grpId="1" nodeType="withEffect">
                                  <p:stCondLst>
                                    <p:cond delay="0"/>
                                  </p:stCondLst>
                                  <p:childTnLst>
                                    <p:set>
                                      <p:cBhvr>
                                        <p:cTn id="2273" dur="1" fill="hold">
                                          <p:stCondLst>
                                            <p:cond delay="0"/>
                                          </p:stCondLst>
                                        </p:cTn>
                                        <p:tgtEl>
                                          <p:spTgt spid="322"/>
                                        </p:tgtEl>
                                        <p:attrNameLst>
                                          <p:attrName>style.visibility</p:attrName>
                                        </p:attrNameLst>
                                      </p:cBhvr>
                                      <p:to>
                                        <p:strVal val="visible"/>
                                      </p:to>
                                    </p:set>
                                  </p:childTnLst>
                                </p:cTn>
                              </p:par>
                              <p:par>
                                <p:cTn id="2274" presetID="10" presetClass="exit" presetSubtype="0" fill="hold" grpId="3" nodeType="withEffect">
                                  <p:stCondLst>
                                    <p:cond delay="0"/>
                                  </p:stCondLst>
                                  <p:childTnLst>
                                    <p:animEffect transition="out" filter="fade">
                                      <p:cBhvr>
                                        <p:cTn id="2275" dur="500"/>
                                        <p:tgtEl>
                                          <p:spTgt spid="329"/>
                                        </p:tgtEl>
                                      </p:cBhvr>
                                    </p:animEffect>
                                    <p:set>
                                      <p:cBhvr>
                                        <p:cTn id="227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9"/>
                  </p:tgtEl>
                </p:cond>
              </p:nextCondLst>
            </p:seq>
            <p:seq concurrent="1" nextAc="seek">
              <p:cTn id="2277" restart="whenNotActive" fill="hold" evtFilter="cancelBubble" nodeType="interactiveSeq">
                <p:stCondLst>
                  <p:cond evt="onClick" delay="0">
                    <p:tgtEl>
                      <p:spTgt spid="311"/>
                    </p:tgtEl>
                  </p:cond>
                </p:stCondLst>
                <p:endSync evt="end" delay="0">
                  <p:rtn val="all"/>
                </p:endSync>
                <p:childTnLst>
                  <p:par>
                    <p:cTn id="2278" fill="hold">
                      <p:stCondLst>
                        <p:cond delay="0"/>
                      </p:stCondLst>
                      <p:childTnLst>
                        <p:par>
                          <p:cTn id="2279" fill="hold">
                            <p:stCondLst>
                              <p:cond delay="0"/>
                            </p:stCondLst>
                            <p:childTnLst>
                              <p:par>
                                <p:cTn id="2280" presetID="1" presetClass="entr" presetSubtype="0" fill="hold" grpId="0" nodeType="clickEffect">
                                  <p:stCondLst>
                                    <p:cond delay="0"/>
                                  </p:stCondLst>
                                  <p:childTnLst>
                                    <p:set>
                                      <p:cBhvr>
                                        <p:cTn id="2281" dur="1" fill="hold">
                                          <p:stCondLst>
                                            <p:cond delay="0"/>
                                          </p:stCondLst>
                                        </p:cTn>
                                        <p:tgtEl>
                                          <p:spTgt spid="317"/>
                                        </p:tgtEl>
                                        <p:attrNameLst>
                                          <p:attrName>style.visibility</p:attrName>
                                        </p:attrNameLst>
                                      </p:cBhvr>
                                      <p:to>
                                        <p:strVal val="visible"/>
                                      </p:to>
                                    </p:set>
                                  </p:childTnLst>
                                </p:cTn>
                              </p:par>
                              <p:par>
                                <p:cTn id="2282" presetID="10" presetClass="exit" presetSubtype="0" fill="hold" grpId="2" nodeType="withEffect">
                                  <p:stCondLst>
                                    <p:cond delay="0"/>
                                  </p:stCondLst>
                                  <p:childTnLst>
                                    <p:animEffect transition="out" filter="fade">
                                      <p:cBhvr>
                                        <p:cTn id="2283" dur="500"/>
                                        <p:tgtEl>
                                          <p:spTgt spid="329"/>
                                        </p:tgtEl>
                                      </p:cBhvr>
                                    </p:animEffect>
                                    <p:set>
                                      <p:cBhvr>
                                        <p:cTn id="2284"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1"/>
                  </p:tgtEl>
                </p:cond>
              </p:nextCondLst>
            </p:seq>
            <p:seq concurrent="1" nextAc="seek">
              <p:cTn id="2285" restart="whenNotActive" fill="hold" evtFilter="cancelBubble" nodeType="interactiveSeq">
                <p:stCondLst>
                  <p:cond evt="onClick" delay="0">
                    <p:tgtEl>
                      <p:spTgt spid="312"/>
                    </p:tgtEl>
                  </p:cond>
                </p:stCondLst>
                <p:endSync evt="end" delay="0">
                  <p:rtn val="all"/>
                </p:endSync>
                <p:childTnLst>
                  <p:par>
                    <p:cTn id="2286" fill="hold">
                      <p:stCondLst>
                        <p:cond delay="0"/>
                      </p:stCondLst>
                      <p:childTnLst>
                        <p:par>
                          <p:cTn id="2287" fill="hold">
                            <p:stCondLst>
                              <p:cond delay="0"/>
                            </p:stCondLst>
                            <p:childTnLst>
                              <p:par>
                                <p:cTn id="2288" presetID="1" presetClass="entr" presetSubtype="0" fill="hold" grpId="0" nodeType="clickEffect">
                                  <p:stCondLst>
                                    <p:cond delay="0"/>
                                  </p:stCondLst>
                                  <p:childTnLst>
                                    <p:set>
                                      <p:cBhvr>
                                        <p:cTn id="2289" dur="1" fill="hold">
                                          <p:stCondLst>
                                            <p:cond delay="0"/>
                                          </p:stCondLst>
                                        </p:cTn>
                                        <p:tgtEl>
                                          <p:spTgt spid="318"/>
                                        </p:tgtEl>
                                        <p:attrNameLst>
                                          <p:attrName>style.visibility</p:attrName>
                                        </p:attrNameLst>
                                      </p:cBhvr>
                                      <p:to>
                                        <p:strVal val="visible"/>
                                      </p:to>
                                    </p:set>
                                  </p:childTnLst>
                                </p:cTn>
                              </p:par>
                              <p:par>
                                <p:cTn id="2290" presetID="1" presetClass="entr" presetSubtype="0" fill="hold" grpId="0" nodeType="withEffect">
                                  <p:stCondLst>
                                    <p:cond delay="0"/>
                                  </p:stCondLst>
                                  <p:childTnLst>
                                    <p:set>
                                      <p:cBhvr>
                                        <p:cTn id="2291" dur="1" fill="hold">
                                          <p:stCondLst>
                                            <p:cond delay="0"/>
                                          </p:stCondLst>
                                        </p:cTn>
                                        <p:tgtEl>
                                          <p:spTgt spid="324"/>
                                        </p:tgtEl>
                                        <p:attrNameLst>
                                          <p:attrName>style.visibility</p:attrName>
                                        </p:attrNameLst>
                                      </p:cBhvr>
                                      <p:to>
                                        <p:strVal val="visible"/>
                                      </p:to>
                                    </p:set>
                                  </p:childTnLst>
                                </p:cTn>
                              </p:par>
                              <p:par>
                                <p:cTn id="2292" presetID="10" presetClass="exit" presetSubtype="0" fill="hold" grpId="1" nodeType="withEffect">
                                  <p:stCondLst>
                                    <p:cond delay="0"/>
                                  </p:stCondLst>
                                  <p:childTnLst>
                                    <p:animEffect transition="out" filter="fade">
                                      <p:cBhvr>
                                        <p:cTn id="2293" dur="500"/>
                                        <p:tgtEl>
                                          <p:spTgt spid="329"/>
                                        </p:tgtEl>
                                      </p:cBhvr>
                                    </p:animEffect>
                                    <p:set>
                                      <p:cBhvr>
                                        <p:cTn id="2294"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2"/>
                  </p:tgtEl>
                </p:cond>
              </p:nextCondLst>
            </p:seq>
            <p:seq concurrent="1" nextAc="seek">
              <p:cTn id="2295" restart="whenNotActive" fill="hold" evtFilter="cancelBubble" nodeType="interactiveSeq">
                <p:stCondLst>
                  <p:cond evt="onClick" delay="0">
                    <p:tgtEl>
                      <p:spTgt spid="310"/>
                    </p:tgtEl>
                  </p:cond>
                </p:stCondLst>
                <p:endSync evt="end" delay="0">
                  <p:rtn val="all"/>
                </p:endSync>
                <p:childTnLst>
                  <p:par>
                    <p:cTn id="2296" fill="hold">
                      <p:stCondLst>
                        <p:cond delay="0"/>
                      </p:stCondLst>
                      <p:childTnLst>
                        <p:par>
                          <p:cTn id="2297" fill="hold">
                            <p:stCondLst>
                              <p:cond delay="0"/>
                            </p:stCondLst>
                            <p:childTnLst>
                              <p:par>
                                <p:cTn id="2298" presetID="1" presetClass="entr" presetSubtype="0" fill="hold" grpId="0" nodeType="clickEffect">
                                  <p:stCondLst>
                                    <p:cond delay="0"/>
                                  </p:stCondLst>
                                  <p:childTnLst>
                                    <p:set>
                                      <p:cBhvr>
                                        <p:cTn id="2299" dur="1" fill="hold">
                                          <p:stCondLst>
                                            <p:cond delay="0"/>
                                          </p:stCondLst>
                                        </p:cTn>
                                        <p:tgtEl>
                                          <p:spTgt spid="316"/>
                                        </p:tgtEl>
                                        <p:attrNameLst>
                                          <p:attrName>style.visibility</p:attrName>
                                        </p:attrNameLst>
                                      </p:cBhvr>
                                      <p:to>
                                        <p:strVal val="visible"/>
                                      </p:to>
                                    </p:set>
                                  </p:childTnLst>
                                </p:cTn>
                              </p:par>
                              <p:par>
                                <p:cTn id="2300" presetID="10" presetClass="exit" presetSubtype="0" fill="hold" grpId="0" nodeType="withEffect">
                                  <p:stCondLst>
                                    <p:cond delay="0"/>
                                  </p:stCondLst>
                                  <p:childTnLst>
                                    <p:animEffect transition="out" filter="fade">
                                      <p:cBhvr>
                                        <p:cTn id="2301" dur="500"/>
                                        <p:tgtEl>
                                          <p:spTgt spid="329"/>
                                        </p:tgtEl>
                                      </p:cBhvr>
                                    </p:animEffect>
                                    <p:set>
                                      <p:cBhvr>
                                        <p:cTn id="2302"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0"/>
                  </p:tgtEl>
                </p:cond>
              </p:nextCondLst>
            </p:seq>
            <p:seq concurrent="1" nextAc="seek">
              <p:cTn id="2303" restart="whenNotActive" fill="hold" evtFilter="cancelBubble" nodeType="interactiveSeq">
                <p:stCondLst>
                  <p:cond evt="onClick" delay="0">
                    <p:tgtEl>
                      <p:spTgt spid="318"/>
                    </p:tgtEl>
                  </p:cond>
                </p:stCondLst>
                <p:endSync evt="end" delay="0">
                  <p:rtn val="all"/>
                </p:endSync>
                <p:childTnLst>
                  <p:par>
                    <p:cTn id="2304" fill="hold">
                      <p:stCondLst>
                        <p:cond delay="0"/>
                      </p:stCondLst>
                      <p:childTnLst>
                        <p:par>
                          <p:cTn id="2305" fill="hold">
                            <p:stCondLst>
                              <p:cond delay="0"/>
                            </p:stCondLst>
                            <p:childTnLst>
                              <p:par>
                                <p:cTn id="2306" presetID="1" presetClass="exit" presetSubtype="0" fill="hold" grpId="1" nodeType="clickEffect">
                                  <p:stCondLst>
                                    <p:cond delay="0"/>
                                  </p:stCondLst>
                                  <p:childTnLst>
                                    <p:set>
                                      <p:cBhvr>
                                        <p:cTn id="2307" dur="1" fill="hold">
                                          <p:stCondLst>
                                            <p:cond delay="0"/>
                                          </p:stCondLst>
                                        </p:cTn>
                                        <p:tgtEl>
                                          <p:spTgt spid="318"/>
                                        </p:tgtEl>
                                        <p:attrNameLst>
                                          <p:attrName>style.visibility</p:attrName>
                                        </p:attrNameLst>
                                      </p:cBhvr>
                                      <p:to>
                                        <p:strVal val="hidden"/>
                                      </p:to>
                                    </p:set>
                                  </p:childTnLst>
                                </p:cTn>
                              </p:par>
                              <p:par>
                                <p:cTn id="2308" presetID="1" presetClass="exit" presetSubtype="0" fill="hold" grpId="1" nodeType="withEffect">
                                  <p:stCondLst>
                                    <p:cond delay="0"/>
                                  </p:stCondLst>
                                  <p:childTnLst>
                                    <p:set>
                                      <p:cBhvr>
                                        <p:cTn id="2309" dur="1" fill="hold">
                                          <p:stCondLst>
                                            <p:cond delay="0"/>
                                          </p:stCondLst>
                                        </p:cTn>
                                        <p:tgtEl>
                                          <p:spTgt spid="324"/>
                                        </p:tgtEl>
                                        <p:attrNameLst>
                                          <p:attrName>style.visibility</p:attrName>
                                        </p:attrNameLst>
                                      </p:cBhvr>
                                      <p:to>
                                        <p:strVal val="hidden"/>
                                      </p:to>
                                    </p:set>
                                  </p:childTnLst>
                                </p:cTn>
                              </p:par>
                              <p:par>
                                <p:cTn id="2310" presetID="10" presetClass="entr" presetSubtype="0" fill="hold" grpId="6" nodeType="withEffect">
                                  <p:stCondLst>
                                    <p:cond delay="0"/>
                                  </p:stCondLst>
                                  <p:childTnLst>
                                    <p:set>
                                      <p:cBhvr>
                                        <p:cTn id="2311" dur="1" fill="hold">
                                          <p:stCondLst>
                                            <p:cond delay="0"/>
                                          </p:stCondLst>
                                        </p:cTn>
                                        <p:tgtEl>
                                          <p:spTgt spid="329"/>
                                        </p:tgtEl>
                                        <p:attrNameLst>
                                          <p:attrName>style.visibility</p:attrName>
                                        </p:attrNameLst>
                                      </p:cBhvr>
                                      <p:to>
                                        <p:strVal val="visible"/>
                                      </p:to>
                                    </p:set>
                                    <p:animEffect transition="in" filter="fade">
                                      <p:cBhvr>
                                        <p:cTn id="2312" dur="500"/>
                                        <p:tgtEl>
                                          <p:spTgt spid="329"/>
                                        </p:tgtEl>
                                      </p:cBhvr>
                                    </p:animEffect>
                                  </p:childTnLst>
                                </p:cTn>
                              </p:par>
                            </p:childTnLst>
                          </p:cTn>
                        </p:par>
                      </p:childTnLst>
                    </p:cTn>
                  </p:par>
                </p:childTnLst>
              </p:cTn>
              <p:nextCondLst>
                <p:cond evt="onClick" delay="0">
                  <p:tgtEl>
                    <p:spTgt spid="318"/>
                  </p:tgtEl>
                </p:cond>
              </p:nextCondLst>
            </p:seq>
            <p:seq concurrent="1" nextAc="seek">
              <p:cTn id="2313" restart="whenNotActive" fill="hold" evtFilter="cancelBubble" nodeType="interactiveSeq">
                <p:stCondLst>
                  <p:cond evt="onClick" delay="0">
                    <p:tgtEl>
                      <p:spTgt spid="313"/>
                    </p:tgtEl>
                  </p:cond>
                </p:stCondLst>
                <p:endSync evt="end" delay="0">
                  <p:rtn val="all"/>
                </p:endSync>
                <p:childTnLst>
                  <p:par>
                    <p:cTn id="2314" fill="hold">
                      <p:stCondLst>
                        <p:cond delay="0"/>
                      </p:stCondLst>
                      <p:childTnLst>
                        <p:par>
                          <p:cTn id="2315" fill="hold">
                            <p:stCondLst>
                              <p:cond delay="0"/>
                            </p:stCondLst>
                            <p:childTnLst>
                              <p:par>
                                <p:cTn id="2316" presetID="1" presetClass="exit" presetSubtype="0" fill="hold" grpId="1" nodeType="clickEffect">
                                  <p:stCondLst>
                                    <p:cond delay="0"/>
                                  </p:stCondLst>
                                  <p:childTnLst>
                                    <p:set>
                                      <p:cBhvr>
                                        <p:cTn id="2317" dur="1" fill="hold">
                                          <p:stCondLst>
                                            <p:cond delay="0"/>
                                          </p:stCondLst>
                                        </p:cTn>
                                        <p:tgtEl>
                                          <p:spTgt spid="313"/>
                                        </p:tgtEl>
                                        <p:attrNameLst>
                                          <p:attrName>style.visibility</p:attrName>
                                        </p:attrNameLst>
                                      </p:cBhvr>
                                      <p:to>
                                        <p:strVal val="hidden"/>
                                      </p:to>
                                    </p:set>
                                  </p:childTnLst>
                                </p:cTn>
                              </p:par>
                              <p:par>
                                <p:cTn id="2318" presetID="1" presetClass="exit" presetSubtype="0" fill="hold" grpId="5" nodeType="withEffect">
                                  <p:stCondLst>
                                    <p:cond delay="0"/>
                                  </p:stCondLst>
                                  <p:childTnLst>
                                    <p:set>
                                      <p:cBhvr>
                                        <p:cTn id="2319" dur="1" fill="hold">
                                          <p:stCondLst>
                                            <p:cond delay="0"/>
                                          </p:stCondLst>
                                        </p:cTn>
                                        <p:tgtEl>
                                          <p:spTgt spid="322"/>
                                        </p:tgtEl>
                                        <p:attrNameLst>
                                          <p:attrName>style.visibility</p:attrName>
                                        </p:attrNameLst>
                                      </p:cBhvr>
                                      <p:to>
                                        <p:strVal val="hidden"/>
                                      </p:to>
                                    </p:set>
                                  </p:childTnLst>
                                </p:cTn>
                              </p:par>
                              <p:par>
                                <p:cTn id="2320" presetID="10" presetClass="entr" presetSubtype="0" fill="hold" grpId="7" nodeType="withEffect">
                                  <p:stCondLst>
                                    <p:cond delay="0"/>
                                  </p:stCondLst>
                                  <p:childTnLst>
                                    <p:set>
                                      <p:cBhvr>
                                        <p:cTn id="2321" dur="1" fill="hold">
                                          <p:stCondLst>
                                            <p:cond delay="0"/>
                                          </p:stCondLst>
                                        </p:cTn>
                                        <p:tgtEl>
                                          <p:spTgt spid="329"/>
                                        </p:tgtEl>
                                        <p:attrNameLst>
                                          <p:attrName>style.visibility</p:attrName>
                                        </p:attrNameLst>
                                      </p:cBhvr>
                                      <p:to>
                                        <p:strVal val="visible"/>
                                      </p:to>
                                    </p:set>
                                    <p:animEffect transition="in" filter="fade">
                                      <p:cBhvr>
                                        <p:cTn id="2322" dur="500"/>
                                        <p:tgtEl>
                                          <p:spTgt spid="329"/>
                                        </p:tgtEl>
                                      </p:cBhvr>
                                    </p:animEffect>
                                  </p:childTnLst>
                                </p:cTn>
                              </p:par>
                            </p:childTnLst>
                          </p:cTn>
                        </p:par>
                      </p:childTnLst>
                    </p:cTn>
                  </p:par>
                </p:childTnLst>
              </p:cTn>
              <p:nextCondLst>
                <p:cond evt="onClick" delay="0">
                  <p:tgtEl>
                    <p:spTgt spid="313"/>
                  </p:tgtEl>
                </p:cond>
              </p:nextCondLst>
            </p:seq>
            <p:seq concurrent="1" nextAc="seek">
              <p:cTn id="2323" restart="whenNotActive" fill="hold" evtFilter="cancelBubble" nodeType="interactiveSeq">
                <p:stCondLst>
                  <p:cond evt="onClick" delay="0">
                    <p:tgtEl>
                      <p:spTgt spid="314"/>
                    </p:tgtEl>
                  </p:cond>
                </p:stCondLst>
                <p:endSync evt="end" delay="0">
                  <p:rtn val="all"/>
                </p:endSync>
                <p:childTnLst>
                  <p:par>
                    <p:cTn id="2324" fill="hold">
                      <p:stCondLst>
                        <p:cond delay="0"/>
                      </p:stCondLst>
                      <p:childTnLst>
                        <p:par>
                          <p:cTn id="2325" fill="hold">
                            <p:stCondLst>
                              <p:cond delay="0"/>
                            </p:stCondLst>
                            <p:childTnLst>
                              <p:par>
                                <p:cTn id="2326" presetID="1" presetClass="exit" presetSubtype="0" fill="hold" grpId="1" nodeType="clickEffect">
                                  <p:stCondLst>
                                    <p:cond delay="0"/>
                                  </p:stCondLst>
                                  <p:childTnLst>
                                    <p:set>
                                      <p:cBhvr>
                                        <p:cTn id="2327" dur="1" fill="hold">
                                          <p:stCondLst>
                                            <p:cond delay="0"/>
                                          </p:stCondLst>
                                        </p:cTn>
                                        <p:tgtEl>
                                          <p:spTgt spid="314"/>
                                        </p:tgtEl>
                                        <p:attrNameLst>
                                          <p:attrName>style.visibility</p:attrName>
                                        </p:attrNameLst>
                                      </p:cBhvr>
                                      <p:to>
                                        <p:strVal val="hidden"/>
                                      </p:to>
                                    </p:set>
                                  </p:childTnLst>
                                </p:cTn>
                              </p:par>
                              <p:par>
                                <p:cTn id="2328" presetID="1" presetClass="exit" presetSubtype="0" fill="hold" grpId="4" nodeType="withEffect">
                                  <p:stCondLst>
                                    <p:cond delay="0"/>
                                  </p:stCondLst>
                                  <p:childTnLst>
                                    <p:set>
                                      <p:cBhvr>
                                        <p:cTn id="2329" dur="1" fill="hold">
                                          <p:stCondLst>
                                            <p:cond delay="0"/>
                                          </p:stCondLst>
                                        </p:cTn>
                                        <p:tgtEl>
                                          <p:spTgt spid="322"/>
                                        </p:tgtEl>
                                        <p:attrNameLst>
                                          <p:attrName>style.visibility</p:attrName>
                                        </p:attrNameLst>
                                      </p:cBhvr>
                                      <p:to>
                                        <p:strVal val="hidden"/>
                                      </p:to>
                                    </p:set>
                                  </p:childTnLst>
                                </p:cTn>
                              </p:par>
                              <p:par>
                                <p:cTn id="2330" presetID="10" presetClass="entr" presetSubtype="0" fill="hold" grpId="10" nodeType="withEffect">
                                  <p:stCondLst>
                                    <p:cond delay="0"/>
                                  </p:stCondLst>
                                  <p:childTnLst>
                                    <p:set>
                                      <p:cBhvr>
                                        <p:cTn id="2331" dur="1" fill="hold">
                                          <p:stCondLst>
                                            <p:cond delay="0"/>
                                          </p:stCondLst>
                                        </p:cTn>
                                        <p:tgtEl>
                                          <p:spTgt spid="329"/>
                                        </p:tgtEl>
                                        <p:attrNameLst>
                                          <p:attrName>style.visibility</p:attrName>
                                        </p:attrNameLst>
                                      </p:cBhvr>
                                      <p:to>
                                        <p:strVal val="visible"/>
                                      </p:to>
                                    </p:set>
                                    <p:animEffect transition="in" filter="fade">
                                      <p:cBhvr>
                                        <p:cTn id="2332" dur="500"/>
                                        <p:tgtEl>
                                          <p:spTgt spid="329"/>
                                        </p:tgtEl>
                                      </p:cBhvr>
                                    </p:animEffect>
                                  </p:childTnLst>
                                </p:cTn>
                              </p:par>
                            </p:childTnLst>
                          </p:cTn>
                        </p:par>
                      </p:childTnLst>
                    </p:cTn>
                  </p:par>
                </p:childTnLst>
              </p:cTn>
              <p:nextCondLst>
                <p:cond evt="onClick" delay="0">
                  <p:tgtEl>
                    <p:spTgt spid="314"/>
                  </p:tgtEl>
                </p:cond>
              </p:nextCondLst>
            </p:seq>
            <p:seq concurrent="1" nextAc="seek">
              <p:cTn id="2333" restart="whenNotActive" fill="hold" evtFilter="cancelBubble" nodeType="interactiveSeq">
                <p:stCondLst>
                  <p:cond evt="onClick" delay="0">
                    <p:tgtEl>
                      <p:spTgt spid="315"/>
                    </p:tgtEl>
                  </p:cond>
                </p:stCondLst>
                <p:endSync evt="end" delay="0">
                  <p:rtn val="all"/>
                </p:endSync>
                <p:childTnLst>
                  <p:par>
                    <p:cTn id="2334" fill="hold">
                      <p:stCondLst>
                        <p:cond delay="0"/>
                      </p:stCondLst>
                      <p:childTnLst>
                        <p:par>
                          <p:cTn id="2335" fill="hold">
                            <p:stCondLst>
                              <p:cond delay="0"/>
                            </p:stCondLst>
                            <p:childTnLst>
                              <p:par>
                                <p:cTn id="2336" presetID="1" presetClass="exit" presetSubtype="0" fill="hold" grpId="0" nodeType="clickEffect">
                                  <p:stCondLst>
                                    <p:cond delay="0"/>
                                  </p:stCondLst>
                                  <p:childTnLst>
                                    <p:set>
                                      <p:cBhvr>
                                        <p:cTn id="2337" dur="1" fill="hold">
                                          <p:stCondLst>
                                            <p:cond delay="0"/>
                                          </p:stCondLst>
                                        </p:cTn>
                                        <p:tgtEl>
                                          <p:spTgt spid="315"/>
                                        </p:tgtEl>
                                        <p:attrNameLst>
                                          <p:attrName>style.visibility</p:attrName>
                                        </p:attrNameLst>
                                      </p:cBhvr>
                                      <p:to>
                                        <p:strVal val="hidden"/>
                                      </p:to>
                                    </p:set>
                                  </p:childTnLst>
                                </p:cTn>
                              </p:par>
                              <p:par>
                                <p:cTn id="2338" presetID="1" presetClass="exit" presetSubtype="0" fill="hold" grpId="3" nodeType="withEffect">
                                  <p:stCondLst>
                                    <p:cond delay="0"/>
                                  </p:stCondLst>
                                  <p:childTnLst>
                                    <p:set>
                                      <p:cBhvr>
                                        <p:cTn id="2339" dur="1" fill="hold">
                                          <p:stCondLst>
                                            <p:cond delay="0"/>
                                          </p:stCondLst>
                                        </p:cTn>
                                        <p:tgtEl>
                                          <p:spTgt spid="322"/>
                                        </p:tgtEl>
                                        <p:attrNameLst>
                                          <p:attrName>style.visibility</p:attrName>
                                        </p:attrNameLst>
                                      </p:cBhvr>
                                      <p:to>
                                        <p:strVal val="hidden"/>
                                      </p:to>
                                    </p:set>
                                  </p:childTnLst>
                                </p:cTn>
                              </p:par>
                              <p:par>
                                <p:cTn id="2340" presetID="10" presetClass="entr" presetSubtype="0" fill="hold" grpId="9" nodeType="withEffect">
                                  <p:stCondLst>
                                    <p:cond delay="0"/>
                                  </p:stCondLst>
                                  <p:childTnLst>
                                    <p:set>
                                      <p:cBhvr>
                                        <p:cTn id="2341" dur="1" fill="hold">
                                          <p:stCondLst>
                                            <p:cond delay="0"/>
                                          </p:stCondLst>
                                        </p:cTn>
                                        <p:tgtEl>
                                          <p:spTgt spid="329"/>
                                        </p:tgtEl>
                                        <p:attrNameLst>
                                          <p:attrName>style.visibility</p:attrName>
                                        </p:attrNameLst>
                                      </p:cBhvr>
                                      <p:to>
                                        <p:strVal val="visible"/>
                                      </p:to>
                                    </p:set>
                                    <p:animEffect transition="in" filter="fade">
                                      <p:cBhvr>
                                        <p:cTn id="2342" dur="500"/>
                                        <p:tgtEl>
                                          <p:spTgt spid="329"/>
                                        </p:tgtEl>
                                      </p:cBhvr>
                                    </p:animEffect>
                                  </p:childTnLst>
                                </p:cTn>
                              </p:par>
                            </p:childTnLst>
                          </p:cTn>
                        </p:par>
                      </p:childTnLst>
                    </p:cTn>
                  </p:par>
                </p:childTnLst>
              </p:cTn>
              <p:nextCondLst>
                <p:cond evt="onClick" delay="0">
                  <p:tgtEl>
                    <p:spTgt spid="315"/>
                  </p:tgtEl>
                </p:cond>
              </p:nextCondLst>
            </p:seq>
            <p:seq concurrent="1" nextAc="seek">
              <p:cTn id="2343" restart="whenNotActive" fill="hold" evtFilter="cancelBubble" nodeType="interactiveSeq">
                <p:stCondLst>
                  <p:cond evt="onClick" delay="0">
                    <p:tgtEl>
                      <p:spTgt spid="316"/>
                    </p:tgtEl>
                  </p:cond>
                </p:stCondLst>
                <p:endSync evt="end" delay="0">
                  <p:rtn val="all"/>
                </p:endSync>
                <p:childTnLst>
                  <p:par>
                    <p:cTn id="2344" fill="hold">
                      <p:stCondLst>
                        <p:cond delay="0"/>
                      </p:stCondLst>
                      <p:childTnLst>
                        <p:par>
                          <p:cTn id="2345" fill="hold">
                            <p:stCondLst>
                              <p:cond delay="0"/>
                            </p:stCondLst>
                            <p:childTnLst>
                              <p:par>
                                <p:cTn id="2346" presetID="1" presetClass="exit" presetSubtype="0" fill="hold" grpId="1" nodeType="clickEffect">
                                  <p:stCondLst>
                                    <p:cond delay="0"/>
                                  </p:stCondLst>
                                  <p:childTnLst>
                                    <p:set>
                                      <p:cBhvr>
                                        <p:cTn id="2347" dur="1" fill="hold">
                                          <p:stCondLst>
                                            <p:cond delay="0"/>
                                          </p:stCondLst>
                                        </p:cTn>
                                        <p:tgtEl>
                                          <p:spTgt spid="316"/>
                                        </p:tgtEl>
                                        <p:attrNameLst>
                                          <p:attrName>style.visibility</p:attrName>
                                        </p:attrNameLst>
                                      </p:cBhvr>
                                      <p:to>
                                        <p:strVal val="hidden"/>
                                      </p:to>
                                    </p:set>
                                  </p:childTnLst>
                                </p:cTn>
                              </p:par>
                              <p:par>
                                <p:cTn id="2348" presetID="10" presetClass="entr" presetSubtype="0" fill="hold" grpId="11" nodeType="withEffect">
                                  <p:stCondLst>
                                    <p:cond delay="0"/>
                                  </p:stCondLst>
                                  <p:childTnLst>
                                    <p:set>
                                      <p:cBhvr>
                                        <p:cTn id="2349" dur="1" fill="hold">
                                          <p:stCondLst>
                                            <p:cond delay="0"/>
                                          </p:stCondLst>
                                        </p:cTn>
                                        <p:tgtEl>
                                          <p:spTgt spid="329"/>
                                        </p:tgtEl>
                                        <p:attrNameLst>
                                          <p:attrName>style.visibility</p:attrName>
                                        </p:attrNameLst>
                                      </p:cBhvr>
                                      <p:to>
                                        <p:strVal val="visible"/>
                                      </p:to>
                                    </p:set>
                                    <p:animEffect transition="in" filter="fade">
                                      <p:cBhvr>
                                        <p:cTn id="2350" dur="500"/>
                                        <p:tgtEl>
                                          <p:spTgt spid="329"/>
                                        </p:tgtEl>
                                      </p:cBhvr>
                                    </p:animEffect>
                                  </p:childTnLst>
                                </p:cTn>
                              </p:par>
                            </p:childTnLst>
                          </p:cTn>
                        </p:par>
                      </p:childTnLst>
                    </p:cTn>
                  </p:par>
                </p:childTnLst>
              </p:cTn>
              <p:nextCondLst>
                <p:cond evt="onClick" delay="0">
                  <p:tgtEl>
                    <p:spTgt spid="316"/>
                  </p:tgtEl>
                </p:cond>
              </p:nextCondLst>
            </p:seq>
            <p:seq concurrent="1" nextAc="seek">
              <p:cTn id="2351" restart="whenNotActive" fill="hold" evtFilter="cancelBubble" nodeType="interactiveSeq">
                <p:stCondLst>
                  <p:cond evt="onClick" delay="0">
                    <p:tgtEl>
                      <p:spTgt spid="317"/>
                    </p:tgtEl>
                  </p:cond>
                </p:stCondLst>
                <p:endSync evt="end" delay="0">
                  <p:rtn val="all"/>
                </p:endSync>
                <p:childTnLst>
                  <p:par>
                    <p:cTn id="2352" fill="hold">
                      <p:stCondLst>
                        <p:cond delay="0"/>
                      </p:stCondLst>
                      <p:childTnLst>
                        <p:par>
                          <p:cTn id="2353" fill="hold">
                            <p:stCondLst>
                              <p:cond delay="0"/>
                            </p:stCondLst>
                            <p:childTnLst>
                              <p:par>
                                <p:cTn id="2354" presetID="1" presetClass="exit" presetSubtype="0" fill="hold" grpId="1" nodeType="clickEffect">
                                  <p:stCondLst>
                                    <p:cond delay="0"/>
                                  </p:stCondLst>
                                  <p:childTnLst>
                                    <p:set>
                                      <p:cBhvr>
                                        <p:cTn id="2355" dur="1" fill="hold">
                                          <p:stCondLst>
                                            <p:cond delay="0"/>
                                          </p:stCondLst>
                                        </p:cTn>
                                        <p:tgtEl>
                                          <p:spTgt spid="317"/>
                                        </p:tgtEl>
                                        <p:attrNameLst>
                                          <p:attrName>style.visibility</p:attrName>
                                        </p:attrNameLst>
                                      </p:cBhvr>
                                      <p:to>
                                        <p:strVal val="hidden"/>
                                      </p:to>
                                    </p:set>
                                  </p:childTnLst>
                                </p:cTn>
                              </p:par>
                              <p:par>
                                <p:cTn id="2356" presetID="10" presetClass="entr" presetSubtype="0" fill="hold" grpId="8" nodeType="withEffect">
                                  <p:stCondLst>
                                    <p:cond delay="0"/>
                                  </p:stCondLst>
                                  <p:childTnLst>
                                    <p:set>
                                      <p:cBhvr>
                                        <p:cTn id="2357" dur="1" fill="hold">
                                          <p:stCondLst>
                                            <p:cond delay="0"/>
                                          </p:stCondLst>
                                        </p:cTn>
                                        <p:tgtEl>
                                          <p:spTgt spid="329"/>
                                        </p:tgtEl>
                                        <p:attrNameLst>
                                          <p:attrName>style.visibility</p:attrName>
                                        </p:attrNameLst>
                                      </p:cBhvr>
                                      <p:to>
                                        <p:strVal val="visible"/>
                                      </p:to>
                                    </p:set>
                                    <p:animEffect transition="in" filter="fade">
                                      <p:cBhvr>
                                        <p:cTn id="2358" dur="500"/>
                                        <p:tgtEl>
                                          <p:spTgt spid="329"/>
                                        </p:tgtEl>
                                      </p:cBhvr>
                                    </p:animEffect>
                                  </p:childTnLst>
                                </p:cTn>
                              </p:par>
                            </p:childTnLst>
                          </p:cTn>
                        </p:par>
                      </p:childTnLst>
                    </p:cTn>
                  </p:par>
                </p:childTnLst>
              </p:cTn>
              <p:nextCondLst>
                <p:cond evt="onClick" delay="0">
                  <p:tgtEl>
                    <p:spTgt spid="317"/>
                  </p:tgtEl>
                </p:cond>
              </p:nextCondLst>
            </p:seq>
            <p:seq concurrent="1" nextAc="seek">
              <p:cTn id="2359" restart="whenNotActive" fill="hold" evtFilter="cancelBubble" nodeType="interactiveSeq">
                <p:stCondLst>
                  <p:cond evt="onClick" delay="0">
                    <p:tgtEl>
                      <p:spTgt spid="331"/>
                    </p:tgtEl>
                  </p:cond>
                </p:stCondLst>
                <p:endSync evt="end" delay="0">
                  <p:rtn val="all"/>
                </p:endSync>
                <p:childTnLst>
                  <p:par>
                    <p:cTn id="2360" fill="hold">
                      <p:stCondLst>
                        <p:cond delay="0"/>
                      </p:stCondLst>
                      <p:childTnLst>
                        <p:par>
                          <p:cTn id="2361" fill="hold">
                            <p:stCondLst>
                              <p:cond delay="0"/>
                            </p:stCondLst>
                            <p:childTnLst>
                              <p:par>
                                <p:cTn id="2362" presetID="1" presetClass="entr" presetSubtype="0" fill="hold" grpId="0" nodeType="clickEffect">
                                  <p:stCondLst>
                                    <p:cond delay="0"/>
                                  </p:stCondLst>
                                  <p:childTnLst>
                                    <p:set>
                                      <p:cBhvr>
                                        <p:cTn id="2363" dur="1" fill="hold">
                                          <p:stCondLst>
                                            <p:cond delay="0"/>
                                          </p:stCondLst>
                                        </p:cTn>
                                        <p:tgtEl>
                                          <p:spTgt spid="337"/>
                                        </p:tgtEl>
                                        <p:attrNameLst>
                                          <p:attrName>style.visibility</p:attrName>
                                        </p:attrNameLst>
                                      </p:cBhvr>
                                      <p:to>
                                        <p:strVal val="visible"/>
                                      </p:to>
                                    </p:set>
                                  </p:childTnLst>
                                </p:cTn>
                              </p:par>
                              <p:par>
                                <p:cTn id="2364" presetID="1" presetClass="entr" presetSubtype="0" fill="hold" grpId="1" nodeType="withEffect">
                                  <p:stCondLst>
                                    <p:cond delay="0"/>
                                  </p:stCondLst>
                                  <p:childTnLst>
                                    <p:set>
                                      <p:cBhvr>
                                        <p:cTn id="2365" dur="1" fill="hold">
                                          <p:stCondLst>
                                            <p:cond delay="0"/>
                                          </p:stCondLst>
                                        </p:cTn>
                                        <p:tgtEl>
                                          <p:spTgt spid="321"/>
                                        </p:tgtEl>
                                        <p:attrNameLst>
                                          <p:attrName>style.visibility</p:attrName>
                                        </p:attrNameLst>
                                      </p:cBhvr>
                                      <p:to>
                                        <p:strVal val="visible"/>
                                      </p:to>
                                    </p:set>
                                  </p:childTnLst>
                                </p:cTn>
                              </p:par>
                              <p:par>
                                <p:cTn id="2366" presetID="10" presetClass="exit" presetSubtype="0" fill="hold" grpId="0" nodeType="withEffect">
                                  <p:stCondLst>
                                    <p:cond delay="0"/>
                                  </p:stCondLst>
                                  <p:childTnLst>
                                    <p:animEffect transition="out" filter="fade">
                                      <p:cBhvr>
                                        <p:cTn id="2367" dur="500"/>
                                        <p:tgtEl>
                                          <p:spTgt spid="330"/>
                                        </p:tgtEl>
                                      </p:cBhvr>
                                    </p:animEffect>
                                    <p:set>
                                      <p:cBhvr>
                                        <p:cTn id="2368"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1"/>
                  </p:tgtEl>
                </p:cond>
              </p:nextCondLst>
            </p:seq>
            <p:seq concurrent="1" nextAc="seek">
              <p:cTn id="2369" restart="whenNotActive" fill="hold" evtFilter="cancelBubble" nodeType="interactiveSeq">
                <p:stCondLst>
                  <p:cond evt="onClick" delay="0">
                    <p:tgtEl>
                      <p:spTgt spid="332"/>
                    </p:tgtEl>
                  </p:cond>
                </p:stCondLst>
                <p:endSync evt="end" delay="0">
                  <p:rtn val="all"/>
                </p:endSync>
                <p:childTnLst>
                  <p:par>
                    <p:cTn id="2370" fill="hold">
                      <p:stCondLst>
                        <p:cond delay="0"/>
                      </p:stCondLst>
                      <p:childTnLst>
                        <p:par>
                          <p:cTn id="2371" fill="hold">
                            <p:stCondLst>
                              <p:cond delay="0"/>
                            </p:stCondLst>
                            <p:childTnLst>
                              <p:par>
                                <p:cTn id="2372" presetID="1" presetClass="entr" presetSubtype="0" fill="hold" grpId="0" nodeType="clickEffect">
                                  <p:stCondLst>
                                    <p:cond delay="0"/>
                                  </p:stCondLst>
                                  <p:childTnLst>
                                    <p:set>
                                      <p:cBhvr>
                                        <p:cTn id="2373" dur="1" fill="hold">
                                          <p:stCondLst>
                                            <p:cond delay="0"/>
                                          </p:stCondLst>
                                        </p:cTn>
                                        <p:tgtEl>
                                          <p:spTgt spid="338"/>
                                        </p:tgtEl>
                                        <p:attrNameLst>
                                          <p:attrName>style.visibility</p:attrName>
                                        </p:attrNameLst>
                                      </p:cBhvr>
                                      <p:to>
                                        <p:strVal val="visible"/>
                                      </p:to>
                                    </p:set>
                                  </p:childTnLst>
                                </p:cTn>
                              </p:par>
                              <p:par>
                                <p:cTn id="2374" presetID="1" presetClass="entr" presetSubtype="0" fill="hold" grpId="0" nodeType="withEffect">
                                  <p:stCondLst>
                                    <p:cond delay="0"/>
                                  </p:stCondLst>
                                  <p:childTnLst>
                                    <p:set>
                                      <p:cBhvr>
                                        <p:cTn id="2375" dur="1" fill="hold">
                                          <p:stCondLst>
                                            <p:cond delay="0"/>
                                          </p:stCondLst>
                                        </p:cTn>
                                        <p:tgtEl>
                                          <p:spTgt spid="321"/>
                                        </p:tgtEl>
                                        <p:attrNameLst>
                                          <p:attrName>style.visibility</p:attrName>
                                        </p:attrNameLst>
                                      </p:cBhvr>
                                      <p:to>
                                        <p:strVal val="visible"/>
                                      </p:to>
                                    </p:set>
                                  </p:childTnLst>
                                </p:cTn>
                              </p:par>
                              <p:par>
                                <p:cTn id="2376" presetID="10" presetClass="exit" presetSubtype="0" fill="hold" grpId="1" nodeType="withEffect">
                                  <p:stCondLst>
                                    <p:cond delay="0"/>
                                  </p:stCondLst>
                                  <p:childTnLst>
                                    <p:animEffect transition="out" filter="fade">
                                      <p:cBhvr>
                                        <p:cTn id="2377" dur="500"/>
                                        <p:tgtEl>
                                          <p:spTgt spid="330"/>
                                        </p:tgtEl>
                                      </p:cBhvr>
                                    </p:animEffect>
                                    <p:set>
                                      <p:cBhvr>
                                        <p:cTn id="2378"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2"/>
                  </p:tgtEl>
                </p:cond>
              </p:nextCondLst>
            </p:seq>
            <p:seq concurrent="1" nextAc="seek">
              <p:cTn id="2379" restart="whenNotActive" fill="hold" evtFilter="cancelBubble" nodeType="interactiveSeq">
                <p:stCondLst>
                  <p:cond evt="onClick" delay="0">
                    <p:tgtEl>
                      <p:spTgt spid="333"/>
                    </p:tgtEl>
                  </p:cond>
                </p:stCondLst>
                <p:endSync evt="end" delay="0">
                  <p:rtn val="all"/>
                </p:endSync>
                <p:childTnLst>
                  <p:par>
                    <p:cTn id="2380" fill="hold">
                      <p:stCondLst>
                        <p:cond delay="0"/>
                      </p:stCondLst>
                      <p:childTnLst>
                        <p:par>
                          <p:cTn id="2381" fill="hold">
                            <p:stCondLst>
                              <p:cond delay="0"/>
                            </p:stCondLst>
                            <p:childTnLst>
                              <p:par>
                                <p:cTn id="2382" presetID="1" presetClass="entr" presetSubtype="0" fill="hold" grpId="0" nodeType="clickEffect">
                                  <p:stCondLst>
                                    <p:cond delay="0"/>
                                  </p:stCondLst>
                                  <p:childTnLst>
                                    <p:set>
                                      <p:cBhvr>
                                        <p:cTn id="2383" dur="1" fill="hold">
                                          <p:stCondLst>
                                            <p:cond delay="0"/>
                                          </p:stCondLst>
                                        </p:cTn>
                                        <p:tgtEl>
                                          <p:spTgt spid="339"/>
                                        </p:tgtEl>
                                        <p:attrNameLst>
                                          <p:attrName>style.visibility</p:attrName>
                                        </p:attrNameLst>
                                      </p:cBhvr>
                                      <p:to>
                                        <p:strVal val="visible"/>
                                      </p:to>
                                    </p:set>
                                  </p:childTnLst>
                                </p:cTn>
                              </p:par>
                              <p:par>
                                <p:cTn id="2384" presetID="1" presetClass="entr" presetSubtype="0" fill="hold" grpId="0" nodeType="withEffect">
                                  <p:stCondLst>
                                    <p:cond delay="0"/>
                                  </p:stCondLst>
                                  <p:childTnLst>
                                    <p:set>
                                      <p:cBhvr>
                                        <p:cTn id="2385" dur="1" fill="hold">
                                          <p:stCondLst>
                                            <p:cond delay="0"/>
                                          </p:stCondLst>
                                        </p:cTn>
                                        <p:tgtEl>
                                          <p:spTgt spid="323"/>
                                        </p:tgtEl>
                                        <p:attrNameLst>
                                          <p:attrName>style.visibility</p:attrName>
                                        </p:attrNameLst>
                                      </p:cBhvr>
                                      <p:to>
                                        <p:strVal val="visible"/>
                                      </p:to>
                                    </p:set>
                                  </p:childTnLst>
                                </p:cTn>
                              </p:par>
                              <p:par>
                                <p:cTn id="2386" presetID="10" presetClass="exit" presetSubtype="0" fill="hold" grpId="2" nodeType="withEffect">
                                  <p:stCondLst>
                                    <p:cond delay="0"/>
                                  </p:stCondLst>
                                  <p:childTnLst>
                                    <p:animEffect transition="out" filter="fade">
                                      <p:cBhvr>
                                        <p:cTn id="2387" dur="500"/>
                                        <p:tgtEl>
                                          <p:spTgt spid="330"/>
                                        </p:tgtEl>
                                      </p:cBhvr>
                                    </p:animEffect>
                                    <p:set>
                                      <p:cBhvr>
                                        <p:cTn id="2388"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3"/>
                  </p:tgtEl>
                </p:cond>
              </p:nextCondLst>
            </p:seq>
            <p:seq concurrent="1" nextAc="seek">
              <p:cTn id="2389" restart="whenNotActive" fill="hold" evtFilter="cancelBubble" nodeType="interactiveSeq">
                <p:stCondLst>
                  <p:cond evt="onClick" delay="0">
                    <p:tgtEl>
                      <p:spTgt spid="335"/>
                    </p:tgtEl>
                  </p:cond>
                </p:stCondLst>
                <p:endSync evt="end" delay="0">
                  <p:rtn val="all"/>
                </p:endSync>
                <p:childTnLst>
                  <p:par>
                    <p:cTn id="2390" fill="hold">
                      <p:stCondLst>
                        <p:cond delay="0"/>
                      </p:stCondLst>
                      <p:childTnLst>
                        <p:par>
                          <p:cTn id="2391" fill="hold">
                            <p:stCondLst>
                              <p:cond delay="0"/>
                            </p:stCondLst>
                            <p:childTnLst>
                              <p:par>
                                <p:cTn id="2392" presetID="1" presetClass="entr" presetSubtype="0" fill="hold" grpId="0" nodeType="clickEffect">
                                  <p:stCondLst>
                                    <p:cond delay="0"/>
                                  </p:stCondLst>
                                  <p:childTnLst>
                                    <p:set>
                                      <p:cBhvr>
                                        <p:cTn id="2393" dur="1" fill="hold">
                                          <p:stCondLst>
                                            <p:cond delay="0"/>
                                          </p:stCondLst>
                                        </p:cTn>
                                        <p:tgtEl>
                                          <p:spTgt spid="341"/>
                                        </p:tgtEl>
                                        <p:attrNameLst>
                                          <p:attrName>style.visibility</p:attrName>
                                        </p:attrNameLst>
                                      </p:cBhvr>
                                      <p:to>
                                        <p:strVal val="visible"/>
                                      </p:to>
                                    </p:set>
                                  </p:childTnLst>
                                </p:cTn>
                              </p:par>
                              <p:par>
                                <p:cTn id="2394" presetID="10" presetClass="exit" presetSubtype="0" fill="hold" grpId="9" nodeType="withEffect">
                                  <p:stCondLst>
                                    <p:cond delay="0"/>
                                  </p:stCondLst>
                                  <p:childTnLst>
                                    <p:animEffect transition="out" filter="fade">
                                      <p:cBhvr>
                                        <p:cTn id="2395" dur="500"/>
                                        <p:tgtEl>
                                          <p:spTgt spid="330"/>
                                        </p:tgtEl>
                                      </p:cBhvr>
                                    </p:animEffect>
                                    <p:set>
                                      <p:cBhvr>
                                        <p:cTn id="2396"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5"/>
                  </p:tgtEl>
                </p:cond>
              </p:nextCondLst>
            </p:seq>
            <p:seq concurrent="1" nextAc="seek">
              <p:cTn id="2397" restart="whenNotActive" fill="hold" evtFilter="cancelBubble" nodeType="interactiveSeq">
                <p:stCondLst>
                  <p:cond evt="onClick" delay="0">
                    <p:tgtEl>
                      <p:spTgt spid="336"/>
                    </p:tgtEl>
                  </p:cond>
                </p:stCondLst>
                <p:endSync evt="end" delay="0">
                  <p:rtn val="all"/>
                </p:endSync>
                <p:childTnLst>
                  <p:par>
                    <p:cTn id="2398" fill="hold">
                      <p:stCondLst>
                        <p:cond delay="0"/>
                      </p:stCondLst>
                      <p:childTnLst>
                        <p:par>
                          <p:cTn id="2399" fill="hold">
                            <p:stCondLst>
                              <p:cond delay="0"/>
                            </p:stCondLst>
                            <p:childTnLst>
                              <p:par>
                                <p:cTn id="2400" presetID="1" presetClass="entr" presetSubtype="0" fill="hold" grpId="0" nodeType="clickEffect">
                                  <p:stCondLst>
                                    <p:cond delay="0"/>
                                  </p:stCondLst>
                                  <p:childTnLst>
                                    <p:set>
                                      <p:cBhvr>
                                        <p:cTn id="2401" dur="1" fill="hold">
                                          <p:stCondLst>
                                            <p:cond delay="0"/>
                                          </p:stCondLst>
                                        </p:cTn>
                                        <p:tgtEl>
                                          <p:spTgt spid="342"/>
                                        </p:tgtEl>
                                        <p:attrNameLst>
                                          <p:attrName>style.visibility</p:attrName>
                                        </p:attrNameLst>
                                      </p:cBhvr>
                                      <p:to>
                                        <p:strVal val="visible"/>
                                      </p:to>
                                    </p:set>
                                  </p:childTnLst>
                                </p:cTn>
                              </p:par>
                              <p:par>
                                <p:cTn id="2402" presetID="1" presetClass="entr" presetSubtype="0" fill="hold" grpId="2" nodeType="withEffect">
                                  <p:stCondLst>
                                    <p:cond delay="0"/>
                                  </p:stCondLst>
                                  <p:childTnLst>
                                    <p:set>
                                      <p:cBhvr>
                                        <p:cTn id="2403" dur="1" fill="hold">
                                          <p:stCondLst>
                                            <p:cond delay="0"/>
                                          </p:stCondLst>
                                        </p:cTn>
                                        <p:tgtEl>
                                          <p:spTgt spid="321"/>
                                        </p:tgtEl>
                                        <p:attrNameLst>
                                          <p:attrName>style.visibility</p:attrName>
                                        </p:attrNameLst>
                                      </p:cBhvr>
                                      <p:to>
                                        <p:strVal val="visible"/>
                                      </p:to>
                                    </p:set>
                                  </p:childTnLst>
                                </p:cTn>
                              </p:par>
                              <p:par>
                                <p:cTn id="2404" presetID="10" presetClass="exit" presetSubtype="0" fill="hold" grpId="10" nodeType="withEffect">
                                  <p:stCondLst>
                                    <p:cond delay="0"/>
                                  </p:stCondLst>
                                  <p:childTnLst>
                                    <p:animEffect transition="out" filter="fade">
                                      <p:cBhvr>
                                        <p:cTn id="2405" dur="500"/>
                                        <p:tgtEl>
                                          <p:spTgt spid="330"/>
                                        </p:tgtEl>
                                      </p:cBhvr>
                                    </p:animEffect>
                                    <p:set>
                                      <p:cBhvr>
                                        <p:cTn id="2406"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6"/>
                  </p:tgtEl>
                </p:cond>
              </p:nextCondLst>
            </p:seq>
            <p:seq concurrent="1" nextAc="seek">
              <p:cTn id="2407" restart="whenNotActive" fill="hold" evtFilter="cancelBubble" nodeType="interactiveSeq">
                <p:stCondLst>
                  <p:cond evt="onClick" delay="0">
                    <p:tgtEl>
                      <p:spTgt spid="334"/>
                    </p:tgtEl>
                  </p:cond>
                </p:stCondLst>
                <p:endSync evt="end" delay="0">
                  <p:rtn val="all"/>
                </p:endSync>
                <p:childTnLst>
                  <p:par>
                    <p:cTn id="2408" fill="hold">
                      <p:stCondLst>
                        <p:cond delay="0"/>
                      </p:stCondLst>
                      <p:childTnLst>
                        <p:par>
                          <p:cTn id="2409" fill="hold">
                            <p:stCondLst>
                              <p:cond delay="0"/>
                            </p:stCondLst>
                            <p:childTnLst>
                              <p:par>
                                <p:cTn id="2410" presetID="1" presetClass="entr" presetSubtype="0" fill="hold" grpId="0" nodeType="clickEffect">
                                  <p:stCondLst>
                                    <p:cond delay="0"/>
                                  </p:stCondLst>
                                  <p:childTnLst>
                                    <p:set>
                                      <p:cBhvr>
                                        <p:cTn id="2411" dur="1" fill="hold">
                                          <p:stCondLst>
                                            <p:cond delay="0"/>
                                          </p:stCondLst>
                                        </p:cTn>
                                        <p:tgtEl>
                                          <p:spTgt spid="340"/>
                                        </p:tgtEl>
                                        <p:attrNameLst>
                                          <p:attrName>style.visibility</p:attrName>
                                        </p:attrNameLst>
                                      </p:cBhvr>
                                      <p:to>
                                        <p:strVal val="visible"/>
                                      </p:to>
                                    </p:set>
                                  </p:childTnLst>
                                </p:cTn>
                              </p:par>
                              <p:par>
                                <p:cTn id="2412" presetID="10" presetClass="exit" presetSubtype="0" fill="hold" grpId="11" nodeType="withEffect">
                                  <p:stCondLst>
                                    <p:cond delay="0"/>
                                  </p:stCondLst>
                                  <p:childTnLst>
                                    <p:animEffect transition="out" filter="fade">
                                      <p:cBhvr>
                                        <p:cTn id="2413" dur="500"/>
                                        <p:tgtEl>
                                          <p:spTgt spid="330"/>
                                        </p:tgtEl>
                                      </p:cBhvr>
                                    </p:animEffect>
                                    <p:set>
                                      <p:cBhvr>
                                        <p:cTn id="241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4"/>
                  </p:tgtEl>
                </p:cond>
              </p:nextCondLst>
            </p:seq>
            <p:seq concurrent="1" nextAc="seek">
              <p:cTn id="2415" restart="whenNotActive" fill="hold" evtFilter="cancelBubble" nodeType="interactiveSeq">
                <p:stCondLst>
                  <p:cond evt="onClick" delay="0">
                    <p:tgtEl>
                      <p:spTgt spid="342"/>
                    </p:tgtEl>
                  </p:cond>
                </p:stCondLst>
                <p:endSync evt="end" delay="0">
                  <p:rtn val="all"/>
                </p:endSync>
                <p:childTnLst>
                  <p:par>
                    <p:cTn id="2416" fill="hold">
                      <p:stCondLst>
                        <p:cond delay="0"/>
                      </p:stCondLst>
                      <p:childTnLst>
                        <p:par>
                          <p:cTn id="2417" fill="hold">
                            <p:stCondLst>
                              <p:cond delay="0"/>
                            </p:stCondLst>
                            <p:childTnLst>
                              <p:par>
                                <p:cTn id="2418" presetID="1" presetClass="exit" presetSubtype="0" fill="hold" grpId="1" nodeType="clickEffect">
                                  <p:stCondLst>
                                    <p:cond delay="0"/>
                                  </p:stCondLst>
                                  <p:childTnLst>
                                    <p:set>
                                      <p:cBhvr>
                                        <p:cTn id="2419" dur="1" fill="hold">
                                          <p:stCondLst>
                                            <p:cond delay="0"/>
                                          </p:stCondLst>
                                        </p:cTn>
                                        <p:tgtEl>
                                          <p:spTgt spid="342"/>
                                        </p:tgtEl>
                                        <p:attrNameLst>
                                          <p:attrName>style.visibility</p:attrName>
                                        </p:attrNameLst>
                                      </p:cBhvr>
                                      <p:to>
                                        <p:strVal val="hidden"/>
                                      </p:to>
                                    </p:set>
                                  </p:childTnLst>
                                </p:cTn>
                              </p:par>
                              <p:par>
                                <p:cTn id="2420" presetID="10" presetClass="entr" presetSubtype="0" fill="hold" grpId="3" nodeType="withEffect">
                                  <p:stCondLst>
                                    <p:cond delay="0"/>
                                  </p:stCondLst>
                                  <p:childTnLst>
                                    <p:set>
                                      <p:cBhvr>
                                        <p:cTn id="2421" dur="1" fill="hold">
                                          <p:stCondLst>
                                            <p:cond delay="0"/>
                                          </p:stCondLst>
                                        </p:cTn>
                                        <p:tgtEl>
                                          <p:spTgt spid="330"/>
                                        </p:tgtEl>
                                        <p:attrNameLst>
                                          <p:attrName>style.visibility</p:attrName>
                                        </p:attrNameLst>
                                      </p:cBhvr>
                                      <p:to>
                                        <p:strVal val="visible"/>
                                      </p:to>
                                    </p:set>
                                    <p:animEffect transition="in" filter="fade">
                                      <p:cBhvr>
                                        <p:cTn id="2422" dur="500"/>
                                        <p:tgtEl>
                                          <p:spTgt spid="330"/>
                                        </p:tgtEl>
                                      </p:cBhvr>
                                    </p:animEffect>
                                  </p:childTnLst>
                                </p:cTn>
                              </p:par>
                              <p:par>
                                <p:cTn id="2423" presetID="1" presetClass="exit" presetSubtype="0" fill="hold" grpId="3" nodeType="withEffect">
                                  <p:stCondLst>
                                    <p:cond delay="0"/>
                                  </p:stCondLst>
                                  <p:childTnLst>
                                    <p:set>
                                      <p:cBhvr>
                                        <p:cTn id="2424" dur="1" fill="hold">
                                          <p:stCondLst>
                                            <p:cond delay="0"/>
                                          </p:stCondLst>
                                        </p:cTn>
                                        <p:tgtEl>
                                          <p:spTgt spid="321"/>
                                        </p:tgtEl>
                                        <p:attrNameLst>
                                          <p:attrName>style.visibility</p:attrName>
                                        </p:attrNameLst>
                                      </p:cBhvr>
                                      <p:to>
                                        <p:strVal val="hidden"/>
                                      </p:to>
                                    </p:set>
                                  </p:childTnLst>
                                </p:cTn>
                              </p:par>
                            </p:childTnLst>
                          </p:cTn>
                        </p:par>
                      </p:childTnLst>
                    </p:cTn>
                  </p:par>
                </p:childTnLst>
              </p:cTn>
              <p:nextCondLst>
                <p:cond evt="onClick" delay="0">
                  <p:tgtEl>
                    <p:spTgt spid="342"/>
                  </p:tgtEl>
                </p:cond>
              </p:nextCondLst>
            </p:seq>
            <p:seq concurrent="1" nextAc="seek">
              <p:cTn id="2425" restart="whenNotActive" fill="hold" evtFilter="cancelBubble" nodeType="interactiveSeq">
                <p:stCondLst>
                  <p:cond evt="onClick" delay="0">
                    <p:tgtEl>
                      <p:spTgt spid="337"/>
                    </p:tgtEl>
                  </p:cond>
                </p:stCondLst>
                <p:endSync evt="end" delay="0">
                  <p:rtn val="all"/>
                </p:endSync>
                <p:childTnLst>
                  <p:par>
                    <p:cTn id="2426" fill="hold">
                      <p:stCondLst>
                        <p:cond delay="0"/>
                      </p:stCondLst>
                      <p:childTnLst>
                        <p:par>
                          <p:cTn id="2427" fill="hold">
                            <p:stCondLst>
                              <p:cond delay="0"/>
                            </p:stCondLst>
                            <p:childTnLst>
                              <p:par>
                                <p:cTn id="2428" presetID="1" presetClass="exit" presetSubtype="0" fill="hold" grpId="1" nodeType="clickEffect">
                                  <p:stCondLst>
                                    <p:cond delay="0"/>
                                  </p:stCondLst>
                                  <p:childTnLst>
                                    <p:set>
                                      <p:cBhvr>
                                        <p:cTn id="2429" dur="1" fill="hold">
                                          <p:stCondLst>
                                            <p:cond delay="0"/>
                                          </p:stCondLst>
                                        </p:cTn>
                                        <p:tgtEl>
                                          <p:spTgt spid="337"/>
                                        </p:tgtEl>
                                        <p:attrNameLst>
                                          <p:attrName>style.visibility</p:attrName>
                                        </p:attrNameLst>
                                      </p:cBhvr>
                                      <p:to>
                                        <p:strVal val="hidden"/>
                                      </p:to>
                                    </p:set>
                                  </p:childTnLst>
                                </p:cTn>
                              </p:par>
                              <p:par>
                                <p:cTn id="2430" presetID="10" presetClass="entr" presetSubtype="0" fill="hold" grpId="4" nodeType="withEffect">
                                  <p:stCondLst>
                                    <p:cond delay="0"/>
                                  </p:stCondLst>
                                  <p:childTnLst>
                                    <p:set>
                                      <p:cBhvr>
                                        <p:cTn id="2431" dur="1" fill="hold">
                                          <p:stCondLst>
                                            <p:cond delay="0"/>
                                          </p:stCondLst>
                                        </p:cTn>
                                        <p:tgtEl>
                                          <p:spTgt spid="330"/>
                                        </p:tgtEl>
                                        <p:attrNameLst>
                                          <p:attrName>style.visibility</p:attrName>
                                        </p:attrNameLst>
                                      </p:cBhvr>
                                      <p:to>
                                        <p:strVal val="visible"/>
                                      </p:to>
                                    </p:set>
                                    <p:animEffect transition="in" filter="fade">
                                      <p:cBhvr>
                                        <p:cTn id="2432" dur="500"/>
                                        <p:tgtEl>
                                          <p:spTgt spid="330"/>
                                        </p:tgtEl>
                                      </p:cBhvr>
                                    </p:animEffect>
                                  </p:childTnLst>
                                </p:cTn>
                              </p:par>
                              <p:par>
                                <p:cTn id="2433" presetID="1" presetClass="exit" presetSubtype="0" fill="hold" grpId="4" nodeType="withEffect">
                                  <p:stCondLst>
                                    <p:cond delay="0"/>
                                  </p:stCondLst>
                                  <p:childTnLst>
                                    <p:set>
                                      <p:cBhvr>
                                        <p:cTn id="2434" dur="1" fill="hold">
                                          <p:stCondLst>
                                            <p:cond delay="0"/>
                                          </p:stCondLst>
                                        </p:cTn>
                                        <p:tgtEl>
                                          <p:spTgt spid="321"/>
                                        </p:tgtEl>
                                        <p:attrNameLst>
                                          <p:attrName>style.visibility</p:attrName>
                                        </p:attrNameLst>
                                      </p:cBhvr>
                                      <p:to>
                                        <p:strVal val="hidden"/>
                                      </p:to>
                                    </p:set>
                                  </p:childTnLst>
                                </p:cTn>
                              </p:par>
                            </p:childTnLst>
                          </p:cTn>
                        </p:par>
                      </p:childTnLst>
                    </p:cTn>
                  </p:par>
                </p:childTnLst>
              </p:cTn>
              <p:nextCondLst>
                <p:cond evt="onClick" delay="0">
                  <p:tgtEl>
                    <p:spTgt spid="337"/>
                  </p:tgtEl>
                </p:cond>
              </p:nextCondLst>
            </p:seq>
            <p:seq concurrent="1" nextAc="seek">
              <p:cTn id="2435" restart="whenNotActive" fill="hold" evtFilter="cancelBubble" nodeType="interactiveSeq">
                <p:stCondLst>
                  <p:cond evt="onClick" delay="0">
                    <p:tgtEl>
                      <p:spTgt spid="338"/>
                    </p:tgtEl>
                  </p:cond>
                </p:stCondLst>
                <p:endSync evt="end" delay="0">
                  <p:rtn val="all"/>
                </p:endSync>
                <p:childTnLst>
                  <p:par>
                    <p:cTn id="2436" fill="hold">
                      <p:stCondLst>
                        <p:cond delay="0"/>
                      </p:stCondLst>
                      <p:childTnLst>
                        <p:par>
                          <p:cTn id="2437" fill="hold">
                            <p:stCondLst>
                              <p:cond delay="0"/>
                            </p:stCondLst>
                            <p:childTnLst>
                              <p:par>
                                <p:cTn id="2438" presetID="1" presetClass="exit" presetSubtype="0" fill="hold" grpId="1" nodeType="clickEffect">
                                  <p:stCondLst>
                                    <p:cond delay="0"/>
                                  </p:stCondLst>
                                  <p:childTnLst>
                                    <p:set>
                                      <p:cBhvr>
                                        <p:cTn id="2439" dur="1" fill="hold">
                                          <p:stCondLst>
                                            <p:cond delay="0"/>
                                          </p:stCondLst>
                                        </p:cTn>
                                        <p:tgtEl>
                                          <p:spTgt spid="338"/>
                                        </p:tgtEl>
                                        <p:attrNameLst>
                                          <p:attrName>style.visibility</p:attrName>
                                        </p:attrNameLst>
                                      </p:cBhvr>
                                      <p:to>
                                        <p:strVal val="hidden"/>
                                      </p:to>
                                    </p:set>
                                  </p:childTnLst>
                                </p:cTn>
                              </p:par>
                              <p:par>
                                <p:cTn id="2440" presetID="10" presetClass="entr" presetSubtype="0" fill="hold" grpId="5" nodeType="withEffect">
                                  <p:stCondLst>
                                    <p:cond delay="0"/>
                                  </p:stCondLst>
                                  <p:childTnLst>
                                    <p:set>
                                      <p:cBhvr>
                                        <p:cTn id="2441" dur="1" fill="hold">
                                          <p:stCondLst>
                                            <p:cond delay="0"/>
                                          </p:stCondLst>
                                        </p:cTn>
                                        <p:tgtEl>
                                          <p:spTgt spid="330"/>
                                        </p:tgtEl>
                                        <p:attrNameLst>
                                          <p:attrName>style.visibility</p:attrName>
                                        </p:attrNameLst>
                                      </p:cBhvr>
                                      <p:to>
                                        <p:strVal val="visible"/>
                                      </p:to>
                                    </p:set>
                                    <p:animEffect transition="in" filter="fade">
                                      <p:cBhvr>
                                        <p:cTn id="2442" dur="500"/>
                                        <p:tgtEl>
                                          <p:spTgt spid="330"/>
                                        </p:tgtEl>
                                      </p:cBhvr>
                                    </p:animEffect>
                                  </p:childTnLst>
                                </p:cTn>
                              </p:par>
                              <p:par>
                                <p:cTn id="2443" presetID="1" presetClass="exit" presetSubtype="0" fill="hold" grpId="5" nodeType="withEffect">
                                  <p:stCondLst>
                                    <p:cond delay="0"/>
                                  </p:stCondLst>
                                  <p:childTnLst>
                                    <p:set>
                                      <p:cBhvr>
                                        <p:cTn id="2444" dur="1" fill="hold">
                                          <p:stCondLst>
                                            <p:cond delay="0"/>
                                          </p:stCondLst>
                                        </p:cTn>
                                        <p:tgtEl>
                                          <p:spTgt spid="321"/>
                                        </p:tgtEl>
                                        <p:attrNameLst>
                                          <p:attrName>style.visibility</p:attrName>
                                        </p:attrNameLst>
                                      </p:cBhvr>
                                      <p:to>
                                        <p:strVal val="hidden"/>
                                      </p:to>
                                    </p:set>
                                  </p:childTnLst>
                                </p:cTn>
                              </p:par>
                            </p:childTnLst>
                          </p:cTn>
                        </p:par>
                      </p:childTnLst>
                    </p:cTn>
                  </p:par>
                </p:childTnLst>
              </p:cTn>
              <p:nextCondLst>
                <p:cond evt="onClick" delay="0">
                  <p:tgtEl>
                    <p:spTgt spid="338"/>
                  </p:tgtEl>
                </p:cond>
              </p:nextCondLst>
            </p:seq>
            <p:seq concurrent="1" nextAc="seek">
              <p:cTn id="2445" restart="whenNotActive" fill="hold" evtFilter="cancelBubble" nodeType="interactiveSeq">
                <p:stCondLst>
                  <p:cond evt="onClick" delay="0">
                    <p:tgtEl>
                      <p:spTgt spid="339"/>
                    </p:tgtEl>
                  </p:cond>
                </p:stCondLst>
                <p:endSync evt="end" delay="0">
                  <p:rtn val="all"/>
                </p:endSync>
                <p:childTnLst>
                  <p:par>
                    <p:cTn id="2446" fill="hold">
                      <p:stCondLst>
                        <p:cond delay="0"/>
                      </p:stCondLst>
                      <p:childTnLst>
                        <p:par>
                          <p:cTn id="2447" fill="hold">
                            <p:stCondLst>
                              <p:cond delay="0"/>
                            </p:stCondLst>
                            <p:childTnLst>
                              <p:par>
                                <p:cTn id="2448" presetID="1" presetClass="exit" presetSubtype="0" fill="hold" grpId="1" nodeType="clickEffect">
                                  <p:stCondLst>
                                    <p:cond delay="0"/>
                                  </p:stCondLst>
                                  <p:childTnLst>
                                    <p:set>
                                      <p:cBhvr>
                                        <p:cTn id="2449" dur="1" fill="hold">
                                          <p:stCondLst>
                                            <p:cond delay="0"/>
                                          </p:stCondLst>
                                        </p:cTn>
                                        <p:tgtEl>
                                          <p:spTgt spid="339"/>
                                        </p:tgtEl>
                                        <p:attrNameLst>
                                          <p:attrName>style.visibility</p:attrName>
                                        </p:attrNameLst>
                                      </p:cBhvr>
                                      <p:to>
                                        <p:strVal val="hidden"/>
                                      </p:to>
                                    </p:set>
                                  </p:childTnLst>
                                </p:cTn>
                              </p:par>
                              <p:par>
                                <p:cTn id="2450" presetID="10" presetClass="entr" presetSubtype="0" fill="hold" grpId="6" nodeType="withEffect">
                                  <p:stCondLst>
                                    <p:cond delay="0"/>
                                  </p:stCondLst>
                                  <p:childTnLst>
                                    <p:set>
                                      <p:cBhvr>
                                        <p:cTn id="2451" dur="1" fill="hold">
                                          <p:stCondLst>
                                            <p:cond delay="0"/>
                                          </p:stCondLst>
                                        </p:cTn>
                                        <p:tgtEl>
                                          <p:spTgt spid="330"/>
                                        </p:tgtEl>
                                        <p:attrNameLst>
                                          <p:attrName>style.visibility</p:attrName>
                                        </p:attrNameLst>
                                      </p:cBhvr>
                                      <p:to>
                                        <p:strVal val="visible"/>
                                      </p:to>
                                    </p:set>
                                    <p:animEffect transition="in" filter="fade">
                                      <p:cBhvr>
                                        <p:cTn id="2452" dur="500"/>
                                        <p:tgtEl>
                                          <p:spTgt spid="330"/>
                                        </p:tgtEl>
                                      </p:cBhvr>
                                    </p:animEffect>
                                  </p:childTnLst>
                                </p:cTn>
                              </p:par>
                              <p:par>
                                <p:cTn id="2453" presetID="1" presetClass="exit" presetSubtype="0" fill="hold" grpId="1" nodeType="withEffect">
                                  <p:stCondLst>
                                    <p:cond delay="0"/>
                                  </p:stCondLst>
                                  <p:childTnLst>
                                    <p:set>
                                      <p:cBhvr>
                                        <p:cTn id="2454" dur="1" fill="hold">
                                          <p:stCondLst>
                                            <p:cond delay="0"/>
                                          </p:stCondLst>
                                        </p:cTn>
                                        <p:tgtEl>
                                          <p:spTgt spid="323"/>
                                        </p:tgtEl>
                                        <p:attrNameLst>
                                          <p:attrName>style.visibility</p:attrName>
                                        </p:attrNameLst>
                                      </p:cBhvr>
                                      <p:to>
                                        <p:strVal val="hidden"/>
                                      </p:to>
                                    </p:set>
                                  </p:childTnLst>
                                </p:cTn>
                              </p:par>
                            </p:childTnLst>
                          </p:cTn>
                        </p:par>
                      </p:childTnLst>
                    </p:cTn>
                  </p:par>
                </p:childTnLst>
              </p:cTn>
              <p:nextCondLst>
                <p:cond evt="onClick" delay="0">
                  <p:tgtEl>
                    <p:spTgt spid="339"/>
                  </p:tgtEl>
                </p:cond>
              </p:nextCondLst>
            </p:seq>
            <p:seq concurrent="1" nextAc="seek">
              <p:cTn id="2455" restart="whenNotActive" fill="hold" evtFilter="cancelBubble" nodeType="interactiveSeq">
                <p:stCondLst>
                  <p:cond evt="onClick" delay="0">
                    <p:tgtEl>
                      <p:spTgt spid="340"/>
                    </p:tgtEl>
                  </p:cond>
                </p:stCondLst>
                <p:endSync evt="end" delay="0">
                  <p:rtn val="all"/>
                </p:endSync>
                <p:childTnLst>
                  <p:par>
                    <p:cTn id="2456" fill="hold">
                      <p:stCondLst>
                        <p:cond delay="0"/>
                      </p:stCondLst>
                      <p:childTnLst>
                        <p:par>
                          <p:cTn id="2457" fill="hold">
                            <p:stCondLst>
                              <p:cond delay="0"/>
                            </p:stCondLst>
                            <p:childTnLst>
                              <p:par>
                                <p:cTn id="2458" presetID="1" presetClass="exit" presetSubtype="0" fill="hold" grpId="1" nodeType="clickEffect">
                                  <p:stCondLst>
                                    <p:cond delay="0"/>
                                  </p:stCondLst>
                                  <p:childTnLst>
                                    <p:set>
                                      <p:cBhvr>
                                        <p:cTn id="2459" dur="1" fill="hold">
                                          <p:stCondLst>
                                            <p:cond delay="0"/>
                                          </p:stCondLst>
                                        </p:cTn>
                                        <p:tgtEl>
                                          <p:spTgt spid="340"/>
                                        </p:tgtEl>
                                        <p:attrNameLst>
                                          <p:attrName>style.visibility</p:attrName>
                                        </p:attrNameLst>
                                      </p:cBhvr>
                                      <p:to>
                                        <p:strVal val="hidden"/>
                                      </p:to>
                                    </p:set>
                                  </p:childTnLst>
                                </p:cTn>
                              </p:par>
                              <p:par>
                                <p:cTn id="2460" presetID="10" presetClass="entr" presetSubtype="0" fill="hold" grpId="8" nodeType="withEffect">
                                  <p:stCondLst>
                                    <p:cond delay="0"/>
                                  </p:stCondLst>
                                  <p:childTnLst>
                                    <p:set>
                                      <p:cBhvr>
                                        <p:cTn id="2461" dur="1" fill="hold">
                                          <p:stCondLst>
                                            <p:cond delay="0"/>
                                          </p:stCondLst>
                                        </p:cTn>
                                        <p:tgtEl>
                                          <p:spTgt spid="330"/>
                                        </p:tgtEl>
                                        <p:attrNameLst>
                                          <p:attrName>style.visibility</p:attrName>
                                        </p:attrNameLst>
                                      </p:cBhvr>
                                      <p:to>
                                        <p:strVal val="visible"/>
                                      </p:to>
                                    </p:set>
                                    <p:animEffect transition="in" filter="fade">
                                      <p:cBhvr>
                                        <p:cTn id="2462" dur="500"/>
                                        <p:tgtEl>
                                          <p:spTgt spid="330"/>
                                        </p:tgtEl>
                                      </p:cBhvr>
                                    </p:animEffect>
                                  </p:childTnLst>
                                </p:cTn>
                              </p:par>
                            </p:childTnLst>
                          </p:cTn>
                        </p:par>
                      </p:childTnLst>
                    </p:cTn>
                  </p:par>
                </p:childTnLst>
              </p:cTn>
              <p:nextCondLst>
                <p:cond evt="onClick" delay="0">
                  <p:tgtEl>
                    <p:spTgt spid="340"/>
                  </p:tgtEl>
                </p:cond>
              </p:nextCondLst>
            </p:seq>
            <p:seq concurrent="1" nextAc="seek">
              <p:cTn id="2463" restart="whenNotActive" fill="hold" evtFilter="cancelBubble" nodeType="interactiveSeq">
                <p:stCondLst>
                  <p:cond evt="onClick" delay="0">
                    <p:tgtEl>
                      <p:spTgt spid="341"/>
                    </p:tgtEl>
                  </p:cond>
                </p:stCondLst>
                <p:endSync evt="end" delay="0">
                  <p:rtn val="all"/>
                </p:endSync>
                <p:childTnLst>
                  <p:par>
                    <p:cTn id="2464" fill="hold">
                      <p:stCondLst>
                        <p:cond delay="0"/>
                      </p:stCondLst>
                      <p:childTnLst>
                        <p:par>
                          <p:cTn id="2465" fill="hold">
                            <p:stCondLst>
                              <p:cond delay="0"/>
                            </p:stCondLst>
                            <p:childTnLst>
                              <p:par>
                                <p:cTn id="2466" presetID="1" presetClass="exit" presetSubtype="0" fill="hold" grpId="1" nodeType="clickEffect">
                                  <p:stCondLst>
                                    <p:cond delay="0"/>
                                  </p:stCondLst>
                                  <p:childTnLst>
                                    <p:set>
                                      <p:cBhvr>
                                        <p:cTn id="2467" dur="1" fill="hold">
                                          <p:stCondLst>
                                            <p:cond delay="0"/>
                                          </p:stCondLst>
                                        </p:cTn>
                                        <p:tgtEl>
                                          <p:spTgt spid="341"/>
                                        </p:tgtEl>
                                        <p:attrNameLst>
                                          <p:attrName>style.visibility</p:attrName>
                                        </p:attrNameLst>
                                      </p:cBhvr>
                                      <p:to>
                                        <p:strVal val="hidden"/>
                                      </p:to>
                                    </p:set>
                                  </p:childTnLst>
                                </p:cTn>
                              </p:par>
                              <p:par>
                                <p:cTn id="2468" presetID="10" presetClass="entr" presetSubtype="0" fill="hold" grpId="7" nodeType="withEffect">
                                  <p:stCondLst>
                                    <p:cond delay="0"/>
                                  </p:stCondLst>
                                  <p:childTnLst>
                                    <p:set>
                                      <p:cBhvr>
                                        <p:cTn id="2469" dur="1" fill="hold">
                                          <p:stCondLst>
                                            <p:cond delay="0"/>
                                          </p:stCondLst>
                                        </p:cTn>
                                        <p:tgtEl>
                                          <p:spTgt spid="330"/>
                                        </p:tgtEl>
                                        <p:attrNameLst>
                                          <p:attrName>style.visibility</p:attrName>
                                        </p:attrNameLst>
                                      </p:cBhvr>
                                      <p:to>
                                        <p:strVal val="visible"/>
                                      </p:to>
                                    </p:set>
                                    <p:animEffect transition="in" filter="fade">
                                      <p:cBhvr>
                                        <p:cTn id="2470" dur="500"/>
                                        <p:tgtEl>
                                          <p:spTgt spid="330"/>
                                        </p:tgtEl>
                                      </p:cBhvr>
                                    </p:animEffect>
                                  </p:childTnLst>
                                </p:cTn>
                              </p:par>
                            </p:childTnLst>
                          </p:cTn>
                        </p:par>
                      </p:childTnLst>
                    </p:cTn>
                  </p:par>
                </p:childTnLst>
              </p:cTn>
              <p:nextCondLst>
                <p:cond evt="onClick" delay="0">
                  <p:tgtEl>
                    <p:spTgt spid="341"/>
                  </p:tgtEl>
                </p:cond>
              </p:nextCondLst>
            </p:seq>
            <p:seq concurrent="1" nextAc="seek">
              <p:cTn id="2471" restart="whenNotActive" fill="hold" evtFilter="cancelBubble" nodeType="interactiveSeq">
                <p:stCondLst>
                  <p:cond evt="onClick" delay="0">
                    <p:tgtEl>
                      <p:spTgt spid="343"/>
                    </p:tgtEl>
                  </p:cond>
                </p:stCondLst>
                <p:endSync evt="end" delay="0">
                  <p:rtn val="all"/>
                </p:endSync>
                <p:childTnLst>
                  <p:par>
                    <p:cTn id="2472" fill="hold">
                      <p:stCondLst>
                        <p:cond delay="0"/>
                      </p:stCondLst>
                      <p:childTnLst>
                        <p:par>
                          <p:cTn id="2473" fill="hold">
                            <p:stCondLst>
                              <p:cond delay="0"/>
                            </p:stCondLst>
                            <p:childTnLst>
                              <p:par>
                                <p:cTn id="2474" presetID="1" presetClass="entr" presetSubtype="0" fill="hold" grpId="0" nodeType="clickEffect">
                                  <p:stCondLst>
                                    <p:cond delay="0"/>
                                  </p:stCondLst>
                                  <p:childTnLst>
                                    <p:set>
                                      <p:cBhvr>
                                        <p:cTn id="2475" dur="1" fill="hold">
                                          <p:stCondLst>
                                            <p:cond delay="0"/>
                                          </p:stCondLst>
                                        </p:cTn>
                                        <p:tgtEl>
                                          <p:spTgt spid="349"/>
                                        </p:tgtEl>
                                        <p:attrNameLst>
                                          <p:attrName>style.visibility</p:attrName>
                                        </p:attrNameLst>
                                      </p:cBhvr>
                                      <p:to>
                                        <p:strVal val="visible"/>
                                      </p:to>
                                    </p:set>
                                  </p:childTnLst>
                                </p:cTn>
                              </p:par>
                              <p:par>
                                <p:cTn id="2476" presetID="1" presetClass="entr" presetSubtype="0" fill="hold" grpId="0" nodeType="withEffect">
                                  <p:stCondLst>
                                    <p:cond delay="0"/>
                                  </p:stCondLst>
                                  <p:childTnLst>
                                    <p:set>
                                      <p:cBhvr>
                                        <p:cTn id="2477" dur="1" fill="hold">
                                          <p:stCondLst>
                                            <p:cond delay="0"/>
                                          </p:stCondLst>
                                        </p:cTn>
                                        <p:tgtEl>
                                          <p:spTgt spid="320"/>
                                        </p:tgtEl>
                                        <p:attrNameLst>
                                          <p:attrName>style.visibility</p:attrName>
                                        </p:attrNameLst>
                                      </p:cBhvr>
                                      <p:to>
                                        <p:strVal val="visible"/>
                                      </p:to>
                                    </p:set>
                                  </p:childTnLst>
                                </p:cTn>
                              </p:par>
                              <p:par>
                                <p:cTn id="2478" presetID="10" presetClass="exit" presetSubtype="0" fill="hold" grpId="1" nodeType="withEffect">
                                  <p:stCondLst>
                                    <p:cond delay="0"/>
                                  </p:stCondLst>
                                  <p:childTnLst>
                                    <p:animEffect transition="out" filter="fade">
                                      <p:cBhvr>
                                        <p:cTn id="2479" dur="500"/>
                                        <p:tgtEl>
                                          <p:spTgt spid="328"/>
                                        </p:tgtEl>
                                      </p:cBhvr>
                                    </p:animEffect>
                                    <p:set>
                                      <p:cBhvr>
                                        <p:cTn id="2480"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3"/>
                  </p:tgtEl>
                </p:cond>
              </p:nextCondLst>
            </p:seq>
            <p:seq concurrent="1" nextAc="seek">
              <p:cTn id="2481" restart="whenNotActive" fill="hold" evtFilter="cancelBubble" nodeType="interactiveSeq">
                <p:stCondLst>
                  <p:cond evt="onClick" delay="0">
                    <p:tgtEl>
                      <p:spTgt spid="344"/>
                    </p:tgtEl>
                  </p:cond>
                </p:stCondLst>
                <p:endSync evt="end" delay="0">
                  <p:rtn val="all"/>
                </p:endSync>
                <p:childTnLst>
                  <p:par>
                    <p:cTn id="2482" fill="hold">
                      <p:stCondLst>
                        <p:cond delay="0"/>
                      </p:stCondLst>
                      <p:childTnLst>
                        <p:par>
                          <p:cTn id="2483" fill="hold">
                            <p:stCondLst>
                              <p:cond delay="0"/>
                            </p:stCondLst>
                            <p:childTnLst>
                              <p:par>
                                <p:cTn id="2484" presetID="1" presetClass="entr" presetSubtype="0" fill="hold" grpId="0" nodeType="clickEffect">
                                  <p:stCondLst>
                                    <p:cond delay="0"/>
                                  </p:stCondLst>
                                  <p:childTnLst>
                                    <p:set>
                                      <p:cBhvr>
                                        <p:cTn id="2485" dur="1" fill="hold">
                                          <p:stCondLst>
                                            <p:cond delay="0"/>
                                          </p:stCondLst>
                                        </p:cTn>
                                        <p:tgtEl>
                                          <p:spTgt spid="350"/>
                                        </p:tgtEl>
                                        <p:attrNameLst>
                                          <p:attrName>style.visibility</p:attrName>
                                        </p:attrNameLst>
                                      </p:cBhvr>
                                      <p:to>
                                        <p:strVal val="visible"/>
                                      </p:to>
                                    </p:set>
                                  </p:childTnLst>
                                </p:cTn>
                              </p:par>
                              <p:par>
                                <p:cTn id="2486" presetID="1" presetClass="entr" presetSubtype="0" fill="hold" grpId="0" nodeType="withEffect">
                                  <p:stCondLst>
                                    <p:cond delay="0"/>
                                  </p:stCondLst>
                                  <p:childTnLst>
                                    <p:set>
                                      <p:cBhvr>
                                        <p:cTn id="2487" dur="1" fill="hold">
                                          <p:stCondLst>
                                            <p:cond delay="0"/>
                                          </p:stCondLst>
                                        </p:cTn>
                                        <p:tgtEl>
                                          <p:spTgt spid="325"/>
                                        </p:tgtEl>
                                        <p:attrNameLst>
                                          <p:attrName>style.visibility</p:attrName>
                                        </p:attrNameLst>
                                      </p:cBhvr>
                                      <p:to>
                                        <p:strVal val="visible"/>
                                      </p:to>
                                    </p:set>
                                  </p:childTnLst>
                                </p:cTn>
                              </p:par>
                              <p:par>
                                <p:cTn id="2488" presetID="10" presetClass="exit" presetSubtype="0" fill="hold" grpId="2" nodeType="withEffect">
                                  <p:stCondLst>
                                    <p:cond delay="0"/>
                                  </p:stCondLst>
                                  <p:childTnLst>
                                    <p:animEffect transition="out" filter="fade">
                                      <p:cBhvr>
                                        <p:cTn id="2489" dur="500"/>
                                        <p:tgtEl>
                                          <p:spTgt spid="328"/>
                                        </p:tgtEl>
                                      </p:cBhvr>
                                    </p:animEffect>
                                    <p:set>
                                      <p:cBhvr>
                                        <p:cTn id="2490"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4"/>
                  </p:tgtEl>
                </p:cond>
              </p:nextCondLst>
            </p:seq>
            <p:seq concurrent="1" nextAc="seek">
              <p:cTn id="2491" restart="whenNotActive" fill="hold" evtFilter="cancelBubble" nodeType="interactiveSeq">
                <p:stCondLst>
                  <p:cond evt="onClick" delay="0">
                    <p:tgtEl>
                      <p:spTgt spid="345"/>
                    </p:tgtEl>
                  </p:cond>
                </p:stCondLst>
                <p:endSync evt="end" delay="0">
                  <p:rtn val="all"/>
                </p:endSync>
                <p:childTnLst>
                  <p:par>
                    <p:cTn id="2492" fill="hold">
                      <p:stCondLst>
                        <p:cond delay="0"/>
                      </p:stCondLst>
                      <p:childTnLst>
                        <p:par>
                          <p:cTn id="2493" fill="hold">
                            <p:stCondLst>
                              <p:cond delay="0"/>
                            </p:stCondLst>
                            <p:childTnLst>
                              <p:par>
                                <p:cTn id="2494" presetID="1" presetClass="entr" presetSubtype="0" fill="hold" grpId="1" nodeType="clickEffect">
                                  <p:stCondLst>
                                    <p:cond delay="0"/>
                                  </p:stCondLst>
                                  <p:childTnLst>
                                    <p:set>
                                      <p:cBhvr>
                                        <p:cTn id="2495" dur="1" fill="hold">
                                          <p:stCondLst>
                                            <p:cond delay="0"/>
                                          </p:stCondLst>
                                        </p:cTn>
                                        <p:tgtEl>
                                          <p:spTgt spid="351"/>
                                        </p:tgtEl>
                                        <p:attrNameLst>
                                          <p:attrName>style.visibility</p:attrName>
                                        </p:attrNameLst>
                                      </p:cBhvr>
                                      <p:to>
                                        <p:strVal val="visible"/>
                                      </p:to>
                                    </p:set>
                                  </p:childTnLst>
                                </p:cTn>
                              </p:par>
                              <p:par>
                                <p:cTn id="2496" presetID="1" presetClass="entr" presetSubtype="0" fill="hold" grpId="1" nodeType="withEffect">
                                  <p:stCondLst>
                                    <p:cond delay="0"/>
                                  </p:stCondLst>
                                  <p:childTnLst>
                                    <p:set>
                                      <p:cBhvr>
                                        <p:cTn id="2497" dur="1" fill="hold">
                                          <p:stCondLst>
                                            <p:cond delay="0"/>
                                          </p:stCondLst>
                                        </p:cTn>
                                        <p:tgtEl>
                                          <p:spTgt spid="320"/>
                                        </p:tgtEl>
                                        <p:attrNameLst>
                                          <p:attrName>style.visibility</p:attrName>
                                        </p:attrNameLst>
                                      </p:cBhvr>
                                      <p:to>
                                        <p:strVal val="visible"/>
                                      </p:to>
                                    </p:set>
                                  </p:childTnLst>
                                </p:cTn>
                              </p:par>
                              <p:par>
                                <p:cTn id="2498" presetID="10" presetClass="exit" presetSubtype="0" fill="hold" grpId="5" nodeType="withEffect">
                                  <p:stCondLst>
                                    <p:cond delay="0"/>
                                  </p:stCondLst>
                                  <p:childTnLst>
                                    <p:animEffect transition="out" filter="fade">
                                      <p:cBhvr>
                                        <p:cTn id="2499" dur="500"/>
                                        <p:tgtEl>
                                          <p:spTgt spid="328"/>
                                        </p:tgtEl>
                                      </p:cBhvr>
                                    </p:animEffect>
                                    <p:set>
                                      <p:cBhvr>
                                        <p:cTn id="2500"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5"/>
                  </p:tgtEl>
                </p:cond>
              </p:nextCondLst>
            </p:seq>
            <p:seq concurrent="1" nextAc="seek">
              <p:cTn id="2501" restart="whenNotActive" fill="hold" evtFilter="cancelBubble" nodeType="interactiveSeq">
                <p:stCondLst>
                  <p:cond evt="onClick" delay="0">
                    <p:tgtEl>
                      <p:spTgt spid="347"/>
                    </p:tgtEl>
                  </p:cond>
                </p:stCondLst>
                <p:endSync evt="end" delay="0">
                  <p:rtn val="all"/>
                </p:endSync>
                <p:childTnLst>
                  <p:par>
                    <p:cTn id="2502" fill="hold">
                      <p:stCondLst>
                        <p:cond delay="0"/>
                      </p:stCondLst>
                      <p:childTnLst>
                        <p:par>
                          <p:cTn id="2503" fill="hold">
                            <p:stCondLst>
                              <p:cond delay="0"/>
                            </p:stCondLst>
                            <p:childTnLst>
                              <p:par>
                                <p:cTn id="2504" presetID="1" presetClass="entr" presetSubtype="0" fill="hold" grpId="0" nodeType="clickEffect">
                                  <p:stCondLst>
                                    <p:cond delay="0"/>
                                  </p:stCondLst>
                                  <p:childTnLst>
                                    <p:set>
                                      <p:cBhvr>
                                        <p:cTn id="2505" dur="1" fill="hold">
                                          <p:stCondLst>
                                            <p:cond delay="0"/>
                                          </p:stCondLst>
                                        </p:cTn>
                                        <p:tgtEl>
                                          <p:spTgt spid="353"/>
                                        </p:tgtEl>
                                        <p:attrNameLst>
                                          <p:attrName>style.visibility</p:attrName>
                                        </p:attrNameLst>
                                      </p:cBhvr>
                                      <p:to>
                                        <p:strVal val="visible"/>
                                      </p:to>
                                    </p:set>
                                  </p:childTnLst>
                                </p:cTn>
                              </p:par>
                              <p:par>
                                <p:cTn id="2506" presetID="10" presetClass="exit" presetSubtype="0" fill="hold" grpId="4" nodeType="withEffect">
                                  <p:stCondLst>
                                    <p:cond delay="0"/>
                                  </p:stCondLst>
                                  <p:childTnLst>
                                    <p:animEffect transition="out" filter="fade">
                                      <p:cBhvr>
                                        <p:cTn id="2507" dur="500"/>
                                        <p:tgtEl>
                                          <p:spTgt spid="328"/>
                                        </p:tgtEl>
                                      </p:cBhvr>
                                    </p:animEffect>
                                    <p:set>
                                      <p:cBhvr>
                                        <p:cTn id="2508"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7"/>
                  </p:tgtEl>
                </p:cond>
              </p:nextCondLst>
            </p:seq>
            <p:seq concurrent="1" nextAc="seek">
              <p:cTn id="2509" restart="whenNotActive" fill="hold" evtFilter="cancelBubble" nodeType="interactiveSeq">
                <p:stCondLst>
                  <p:cond evt="onClick" delay="0">
                    <p:tgtEl>
                      <p:spTgt spid="348"/>
                    </p:tgtEl>
                  </p:cond>
                </p:stCondLst>
                <p:endSync evt="end" delay="0">
                  <p:rtn val="all"/>
                </p:endSync>
                <p:childTnLst>
                  <p:par>
                    <p:cTn id="2510" fill="hold">
                      <p:stCondLst>
                        <p:cond delay="0"/>
                      </p:stCondLst>
                      <p:childTnLst>
                        <p:par>
                          <p:cTn id="2511" fill="hold">
                            <p:stCondLst>
                              <p:cond delay="0"/>
                            </p:stCondLst>
                            <p:childTnLst>
                              <p:par>
                                <p:cTn id="2512" presetID="1" presetClass="entr" presetSubtype="0" fill="hold" grpId="0" nodeType="clickEffect">
                                  <p:stCondLst>
                                    <p:cond delay="0"/>
                                  </p:stCondLst>
                                  <p:childTnLst>
                                    <p:set>
                                      <p:cBhvr>
                                        <p:cTn id="2513" dur="1" fill="hold">
                                          <p:stCondLst>
                                            <p:cond delay="0"/>
                                          </p:stCondLst>
                                        </p:cTn>
                                        <p:tgtEl>
                                          <p:spTgt spid="354"/>
                                        </p:tgtEl>
                                        <p:attrNameLst>
                                          <p:attrName>style.visibility</p:attrName>
                                        </p:attrNameLst>
                                      </p:cBhvr>
                                      <p:to>
                                        <p:strVal val="visible"/>
                                      </p:to>
                                    </p:set>
                                  </p:childTnLst>
                                </p:cTn>
                              </p:par>
                              <p:par>
                                <p:cTn id="2514" presetID="1" presetClass="entr" presetSubtype="0" fill="hold" grpId="2" nodeType="withEffect">
                                  <p:stCondLst>
                                    <p:cond delay="0"/>
                                  </p:stCondLst>
                                  <p:childTnLst>
                                    <p:set>
                                      <p:cBhvr>
                                        <p:cTn id="2515" dur="1" fill="hold">
                                          <p:stCondLst>
                                            <p:cond delay="0"/>
                                          </p:stCondLst>
                                        </p:cTn>
                                        <p:tgtEl>
                                          <p:spTgt spid="320"/>
                                        </p:tgtEl>
                                        <p:attrNameLst>
                                          <p:attrName>style.visibility</p:attrName>
                                        </p:attrNameLst>
                                      </p:cBhvr>
                                      <p:to>
                                        <p:strVal val="visible"/>
                                      </p:to>
                                    </p:set>
                                  </p:childTnLst>
                                </p:cTn>
                              </p:par>
                              <p:par>
                                <p:cTn id="2516" presetID="10" presetClass="exit" presetSubtype="0" fill="hold" grpId="3" nodeType="withEffect">
                                  <p:stCondLst>
                                    <p:cond delay="0"/>
                                  </p:stCondLst>
                                  <p:childTnLst>
                                    <p:animEffect transition="out" filter="fade">
                                      <p:cBhvr>
                                        <p:cTn id="2517" dur="500"/>
                                        <p:tgtEl>
                                          <p:spTgt spid="328"/>
                                        </p:tgtEl>
                                      </p:cBhvr>
                                    </p:animEffect>
                                    <p:set>
                                      <p:cBhvr>
                                        <p:cTn id="2518"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8"/>
                  </p:tgtEl>
                </p:cond>
              </p:nextCondLst>
            </p:seq>
            <p:seq concurrent="1" nextAc="seek">
              <p:cTn id="2519" restart="whenNotActive" fill="hold" evtFilter="cancelBubble" nodeType="interactiveSeq">
                <p:stCondLst>
                  <p:cond evt="onClick" delay="0">
                    <p:tgtEl>
                      <p:spTgt spid="346"/>
                    </p:tgtEl>
                  </p:cond>
                </p:stCondLst>
                <p:endSync evt="end" delay="0">
                  <p:rtn val="all"/>
                </p:endSync>
                <p:childTnLst>
                  <p:par>
                    <p:cTn id="2520" fill="hold">
                      <p:stCondLst>
                        <p:cond delay="0"/>
                      </p:stCondLst>
                      <p:childTnLst>
                        <p:par>
                          <p:cTn id="2521" fill="hold">
                            <p:stCondLst>
                              <p:cond delay="0"/>
                            </p:stCondLst>
                            <p:childTnLst>
                              <p:par>
                                <p:cTn id="2522" presetID="1" presetClass="entr" presetSubtype="0" fill="hold" grpId="0" nodeType="clickEffect">
                                  <p:stCondLst>
                                    <p:cond delay="0"/>
                                  </p:stCondLst>
                                  <p:childTnLst>
                                    <p:set>
                                      <p:cBhvr>
                                        <p:cTn id="2523" dur="1" fill="hold">
                                          <p:stCondLst>
                                            <p:cond delay="0"/>
                                          </p:stCondLst>
                                        </p:cTn>
                                        <p:tgtEl>
                                          <p:spTgt spid="352"/>
                                        </p:tgtEl>
                                        <p:attrNameLst>
                                          <p:attrName>style.visibility</p:attrName>
                                        </p:attrNameLst>
                                      </p:cBhvr>
                                      <p:to>
                                        <p:strVal val="visible"/>
                                      </p:to>
                                    </p:set>
                                  </p:childTnLst>
                                </p:cTn>
                              </p:par>
                              <p:par>
                                <p:cTn id="2524" presetID="10" presetClass="exit" presetSubtype="0" fill="hold" grpId="0" nodeType="withEffect">
                                  <p:stCondLst>
                                    <p:cond delay="0"/>
                                  </p:stCondLst>
                                  <p:childTnLst>
                                    <p:animEffect transition="out" filter="fade">
                                      <p:cBhvr>
                                        <p:cTn id="2525" dur="500"/>
                                        <p:tgtEl>
                                          <p:spTgt spid="328"/>
                                        </p:tgtEl>
                                      </p:cBhvr>
                                    </p:animEffect>
                                    <p:set>
                                      <p:cBhvr>
                                        <p:cTn id="2526"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6"/>
                  </p:tgtEl>
                </p:cond>
              </p:nextCondLst>
            </p:seq>
            <p:seq concurrent="1" nextAc="seek">
              <p:cTn id="2527" restart="whenNotActive" fill="hold" evtFilter="cancelBubble" nodeType="interactiveSeq">
                <p:stCondLst>
                  <p:cond evt="onClick" delay="0">
                    <p:tgtEl>
                      <p:spTgt spid="354"/>
                    </p:tgtEl>
                  </p:cond>
                </p:stCondLst>
                <p:endSync evt="end" delay="0">
                  <p:rtn val="all"/>
                </p:endSync>
                <p:childTnLst>
                  <p:par>
                    <p:cTn id="2528" fill="hold">
                      <p:stCondLst>
                        <p:cond delay="0"/>
                      </p:stCondLst>
                      <p:childTnLst>
                        <p:par>
                          <p:cTn id="2529" fill="hold">
                            <p:stCondLst>
                              <p:cond delay="0"/>
                            </p:stCondLst>
                            <p:childTnLst>
                              <p:par>
                                <p:cTn id="2530" presetID="1" presetClass="exit" presetSubtype="0" fill="hold" grpId="1" nodeType="clickEffect">
                                  <p:stCondLst>
                                    <p:cond delay="0"/>
                                  </p:stCondLst>
                                  <p:childTnLst>
                                    <p:set>
                                      <p:cBhvr>
                                        <p:cTn id="2531" dur="1" fill="hold">
                                          <p:stCondLst>
                                            <p:cond delay="0"/>
                                          </p:stCondLst>
                                        </p:cTn>
                                        <p:tgtEl>
                                          <p:spTgt spid="354"/>
                                        </p:tgtEl>
                                        <p:attrNameLst>
                                          <p:attrName>style.visibility</p:attrName>
                                        </p:attrNameLst>
                                      </p:cBhvr>
                                      <p:to>
                                        <p:strVal val="hidden"/>
                                      </p:to>
                                    </p:set>
                                  </p:childTnLst>
                                </p:cTn>
                              </p:par>
                              <p:par>
                                <p:cTn id="2532" presetID="1" presetClass="exit" presetSubtype="0" fill="hold" grpId="5" nodeType="withEffect">
                                  <p:stCondLst>
                                    <p:cond delay="0"/>
                                  </p:stCondLst>
                                  <p:childTnLst>
                                    <p:set>
                                      <p:cBhvr>
                                        <p:cTn id="2533" dur="1" fill="hold">
                                          <p:stCondLst>
                                            <p:cond delay="0"/>
                                          </p:stCondLst>
                                        </p:cTn>
                                        <p:tgtEl>
                                          <p:spTgt spid="320"/>
                                        </p:tgtEl>
                                        <p:attrNameLst>
                                          <p:attrName>style.visibility</p:attrName>
                                        </p:attrNameLst>
                                      </p:cBhvr>
                                      <p:to>
                                        <p:strVal val="hidden"/>
                                      </p:to>
                                    </p:set>
                                  </p:childTnLst>
                                </p:cTn>
                              </p:par>
                              <p:par>
                                <p:cTn id="2534" presetID="10" presetClass="entr" presetSubtype="0" fill="hold" grpId="6" nodeType="withEffect">
                                  <p:stCondLst>
                                    <p:cond delay="0"/>
                                  </p:stCondLst>
                                  <p:childTnLst>
                                    <p:set>
                                      <p:cBhvr>
                                        <p:cTn id="2535" dur="1" fill="hold">
                                          <p:stCondLst>
                                            <p:cond delay="0"/>
                                          </p:stCondLst>
                                        </p:cTn>
                                        <p:tgtEl>
                                          <p:spTgt spid="328"/>
                                        </p:tgtEl>
                                        <p:attrNameLst>
                                          <p:attrName>style.visibility</p:attrName>
                                        </p:attrNameLst>
                                      </p:cBhvr>
                                      <p:to>
                                        <p:strVal val="visible"/>
                                      </p:to>
                                    </p:set>
                                    <p:animEffect transition="in" filter="fade">
                                      <p:cBhvr>
                                        <p:cTn id="2536" dur="500"/>
                                        <p:tgtEl>
                                          <p:spTgt spid="328"/>
                                        </p:tgtEl>
                                      </p:cBhvr>
                                    </p:animEffect>
                                  </p:childTnLst>
                                </p:cTn>
                              </p:par>
                            </p:childTnLst>
                          </p:cTn>
                        </p:par>
                      </p:childTnLst>
                    </p:cTn>
                  </p:par>
                </p:childTnLst>
              </p:cTn>
              <p:nextCondLst>
                <p:cond evt="onClick" delay="0">
                  <p:tgtEl>
                    <p:spTgt spid="354"/>
                  </p:tgtEl>
                </p:cond>
              </p:nextCondLst>
            </p:seq>
            <p:seq concurrent="1" nextAc="seek">
              <p:cTn id="2537" restart="whenNotActive" fill="hold" evtFilter="cancelBubble" nodeType="interactiveSeq">
                <p:stCondLst>
                  <p:cond evt="onClick" delay="0">
                    <p:tgtEl>
                      <p:spTgt spid="349"/>
                    </p:tgtEl>
                  </p:cond>
                </p:stCondLst>
                <p:endSync evt="end" delay="0">
                  <p:rtn val="all"/>
                </p:endSync>
                <p:childTnLst>
                  <p:par>
                    <p:cTn id="2538" fill="hold">
                      <p:stCondLst>
                        <p:cond delay="0"/>
                      </p:stCondLst>
                      <p:childTnLst>
                        <p:par>
                          <p:cTn id="2539" fill="hold">
                            <p:stCondLst>
                              <p:cond delay="0"/>
                            </p:stCondLst>
                            <p:childTnLst>
                              <p:par>
                                <p:cTn id="2540" presetID="1" presetClass="exit" presetSubtype="0" fill="hold" grpId="1" nodeType="clickEffect">
                                  <p:stCondLst>
                                    <p:cond delay="0"/>
                                  </p:stCondLst>
                                  <p:childTnLst>
                                    <p:set>
                                      <p:cBhvr>
                                        <p:cTn id="2541" dur="1" fill="hold">
                                          <p:stCondLst>
                                            <p:cond delay="0"/>
                                          </p:stCondLst>
                                        </p:cTn>
                                        <p:tgtEl>
                                          <p:spTgt spid="349"/>
                                        </p:tgtEl>
                                        <p:attrNameLst>
                                          <p:attrName>style.visibility</p:attrName>
                                        </p:attrNameLst>
                                      </p:cBhvr>
                                      <p:to>
                                        <p:strVal val="hidden"/>
                                      </p:to>
                                    </p:set>
                                  </p:childTnLst>
                                </p:cTn>
                              </p:par>
                              <p:par>
                                <p:cTn id="2542" presetID="1" presetClass="exit" presetSubtype="0" fill="hold" grpId="3" nodeType="withEffect">
                                  <p:stCondLst>
                                    <p:cond delay="0"/>
                                  </p:stCondLst>
                                  <p:childTnLst>
                                    <p:set>
                                      <p:cBhvr>
                                        <p:cTn id="2543" dur="1" fill="hold">
                                          <p:stCondLst>
                                            <p:cond delay="0"/>
                                          </p:stCondLst>
                                        </p:cTn>
                                        <p:tgtEl>
                                          <p:spTgt spid="320"/>
                                        </p:tgtEl>
                                        <p:attrNameLst>
                                          <p:attrName>style.visibility</p:attrName>
                                        </p:attrNameLst>
                                      </p:cBhvr>
                                      <p:to>
                                        <p:strVal val="hidden"/>
                                      </p:to>
                                    </p:set>
                                  </p:childTnLst>
                                </p:cTn>
                              </p:par>
                              <p:par>
                                <p:cTn id="2544" presetID="10" presetClass="entr" presetSubtype="0" fill="hold" grpId="7" nodeType="withEffect">
                                  <p:stCondLst>
                                    <p:cond delay="0"/>
                                  </p:stCondLst>
                                  <p:childTnLst>
                                    <p:set>
                                      <p:cBhvr>
                                        <p:cTn id="2545" dur="1" fill="hold">
                                          <p:stCondLst>
                                            <p:cond delay="0"/>
                                          </p:stCondLst>
                                        </p:cTn>
                                        <p:tgtEl>
                                          <p:spTgt spid="328"/>
                                        </p:tgtEl>
                                        <p:attrNameLst>
                                          <p:attrName>style.visibility</p:attrName>
                                        </p:attrNameLst>
                                      </p:cBhvr>
                                      <p:to>
                                        <p:strVal val="visible"/>
                                      </p:to>
                                    </p:set>
                                    <p:animEffect transition="in" filter="fade">
                                      <p:cBhvr>
                                        <p:cTn id="2546" dur="500"/>
                                        <p:tgtEl>
                                          <p:spTgt spid="328"/>
                                        </p:tgtEl>
                                      </p:cBhvr>
                                    </p:animEffect>
                                  </p:childTnLst>
                                </p:cTn>
                              </p:par>
                            </p:childTnLst>
                          </p:cTn>
                        </p:par>
                      </p:childTnLst>
                    </p:cTn>
                  </p:par>
                </p:childTnLst>
              </p:cTn>
              <p:nextCondLst>
                <p:cond evt="onClick" delay="0">
                  <p:tgtEl>
                    <p:spTgt spid="349"/>
                  </p:tgtEl>
                </p:cond>
              </p:nextCondLst>
            </p:seq>
            <p:seq concurrent="1" nextAc="seek">
              <p:cTn id="2547" restart="whenNotActive" fill="hold" evtFilter="cancelBubble" nodeType="interactiveSeq">
                <p:stCondLst>
                  <p:cond evt="onClick" delay="0">
                    <p:tgtEl>
                      <p:spTgt spid="350"/>
                    </p:tgtEl>
                  </p:cond>
                </p:stCondLst>
                <p:endSync evt="end" delay="0">
                  <p:rtn val="all"/>
                </p:endSync>
                <p:childTnLst>
                  <p:par>
                    <p:cTn id="2548" fill="hold">
                      <p:stCondLst>
                        <p:cond delay="0"/>
                      </p:stCondLst>
                      <p:childTnLst>
                        <p:par>
                          <p:cTn id="2549" fill="hold">
                            <p:stCondLst>
                              <p:cond delay="0"/>
                            </p:stCondLst>
                            <p:childTnLst>
                              <p:par>
                                <p:cTn id="2550" presetID="1" presetClass="exit" presetSubtype="0" fill="hold" grpId="1" nodeType="clickEffect">
                                  <p:stCondLst>
                                    <p:cond delay="0"/>
                                  </p:stCondLst>
                                  <p:childTnLst>
                                    <p:set>
                                      <p:cBhvr>
                                        <p:cTn id="2551" dur="1" fill="hold">
                                          <p:stCondLst>
                                            <p:cond delay="0"/>
                                          </p:stCondLst>
                                        </p:cTn>
                                        <p:tgtEl>
                                          <p:spTgt spid="350"/>
                                        </p:tgtEl>
                                        <p:attrNameLst>
                                          <p:attrName>style.visibility</p:attrName>
                                        </p:attrNameLst>
                                      </p:cBhvr>
                                      <p:to>
                                        <p:strVal val="hidden"/>
                                      </p:to>
                                    </p:set>
                                  </p:childTnLst>
                                </p:cTn>
                              </p:par>
                              <p:par>
                                <p:cTn id="2552" presetID="1" presetClass="exit" presetSubtype="0" fill="hold" grpId="1" nodeType="withEffect">
                                  <p:stCondLst>
                                    <p:cond delay="0"/>
                                  </p:stCondLst>
                                  <p:childTnLst>
                                    <p:set>
                                      <p:cBhvr>
                                        <p:cTn id="2553" dur="1" fill="hold">
                                          <p:stCondLst>
                                            <p:cond delay="0"/>
                                          </p:stCondLst>
                                        </p:cTn>
                                        <p:tgtEl>
                                          <p:spTgt spid="325"/>
                                        </p:tgtEl>
                                        <p:attrNameLst>
                                          <p:attrName>style.visibility</p:attrName>
                                        </p:attrNameLst>
                                      </p:cBhvr>
                                      <p:to>
                                        <p:strVal val="hidden"/>
                                      </p:to>
                                    </p:set>
                                  </p:childTnLst>
                                </p:cTn>
                              </p:par>
                              <p:par>
                                <p:cTn id="2554" presetID="10" presetClass="entr" presetSubtype="0" fill="hold" grpId="11" nodeType="withEffect">
                                  <p:stCondLst>
                                    <p:cond delay="0"/>
                                  </p:stCondLst>
                                  <p:childTnLst>
                                    <p:set>
                                      <p:cBhvr>
                                        <p:cTn id="2555" dur="1" fill="hold">
                                          <p:stCondLst>
                                            <p:cond delay="0"/>
                                          </p:stCondLst>
                                        </p:cTn>
                                        <p:tgtEl>
                                          <p:spTgt spid="328"/>
                                        </p:tgtEl>
                                        <p:attrNameLst>
                                          <p:attrName>style.visibility</p:attrName>
                                        </p:attrNameLst>
                                      </p:cBhvr>
                                      <p:to>
                                        <p:strVal val="visible"/>
                                      </p:to>
                                    </p:set>
                                    <p:animEffect transition="in" filter="fade">
                                      <p:cBhvr>
                                        <p:cTn id="2556" dur="500"/>
                                        <p:tgtEl>
                                          <p:spTgt spid="328"/>
                                        </p:tgtEl>
                                      </p:cBhvr>
                                    </p:animEffect>
                                  </p:childTnLst>
                                </p:cTn>
                              </p:par>
                            </p:childTnLst>
                          </p:cTn>
                        </p:par>
                      </p:childTnLst>
                    </p:cTn>
                  </p:par>
                </p:childTnLst>
              </p:cTn>
              <p:nextCondLst>
                <p:cond evt="onClick" delay="0">
                  <p:tgtEl>
                    <p:spTgt spid="350"/>
                  </p:tgtEl>
                </p:cond>
              </p:nextCondLst>
            </p:seq>
            <p:seq concurrent="1" nextAc="seek">
              <p:cTn id="2557" restart="whenNotActive" fill="hold" evtFilter="cancelBubble" nodeType="interactiveSeq">
                <p:stCondLst>
                  <p:cond evt="onClick" delay="0">
                    <p:tgtEl>
                      <p:spTgt spid="351"/>
                    </p:tgtEl>
                  </p:cond>
                </p:stCondLst>
                <p:endSync evt="end" delay="0">
                  <p:rtn val="all"/>
                </p:endSync>
                <p:childTnLst>
                  <p:par>
                    <p:cTn id="2558" fill="hold">
                      <p:stCondLst>
                        <p:cond delay="0"/>
                      </p:stCondLst>
                      <p:childTnLst>
                        <p:par>
                          <p:cTn id="2559" fill="hold">
                            <p:stCondLst>
                              <p:cond delay="0"/>
                            </p:stCondLst>
                            <p:childTnLst>
                              <p:par>
                                <p:cTn id="2560" presetID="1" presetClass="exit" presetSubtype="0" fill="hold" grpId="0" nodeType="clickEffect">
                                  <p:stCondLst>
                                    <p:cond delay="0"/>
                                  </p:stCondLst>
                                  <p:childTnLst>
                                    <p:set>
                                      <p:cBhvr>
                                        <p:cTn id="2561" dur="1" fill="hold">
                                          <p:stCondLst>
                                            <p:cond delay="0"/>
                                          </p:stCondLst>
                                        </p:cTn>
                                        <p:tgtEl>
                                          <p:spTgt spid="351"/>
                                        </p:tgtEl>
                                        <p:attrNameLst>
                                          <p:attrName>style.visibility</p:attrName>
                                        </p:attrNameLst>
                                      </p:cBhvr>
                                      <p:to>
                                        <p:strVal val="hidden"/>
                                      </p:to>
                                    </p:set>
                                  </p:childTnLst>
                                </p:cTn>
                              </p:par>
                              <p:par>
                                <p:cTn id="2562" presetID="1" presetClass="exit" presetSubtype="0" fill="hold" grpId="4" nodeType="withEffect">
                                  <p:stCondLst>
                                    <p:cond delay="0"/>
                                  </p:stCondLst>
                                  <p:childTnLst>
                                    <p:set>
                                      <p:cBhvr>
                                        <p:cTn id="2563" dur="1" fill="hold">
                                          <p:stCondLst>
                                            <p:cond delay="0"/>
                                          </p:stCondLst>
                                        </p:cTn>
                                        <p:tgtEl>
                                          <p:spTgt spid="320"/>
                                        </p:tgtEl>
                                        <p:attrNameLst>
                                          <p:attrName>style.visibility</p:attrName>
                                        </p:attrNameLst>
                                      </p:cBhvr>
                                      <p:to>
                                        <p:strVal val="hidden"/>
                                      </p:to>
                                    </p:set>
                                  </p:childTnLst>
                                </p:cTn>
                              </p:par>
                              <p:par>
                                <p:cTn id="2564" presetID="10" presetClass="entr" presetSubtype="0" fill="hold" grpId="10" nodeType="withEffect">
                                  <p:stCondLst>
                                    <p:cond delay="0"/>
                                  </p:stCondLst>
                                  <p:childTnLst>
                                    <p:set>
                                      <p:cBhvr>
                                        <p:cTn id="2565" dur="1" fill="hold">
                                          <p:stCondLst>
                                            <p:cond delay="0"/>
                                          </p:stCondLst>
                                        </p:cTn>
                                        <p:tgtEl>
                                          <p:spTgt spid="328"/>
                                        </p:tgtEl>
                                        <p:attrNameLst>
                                          <p:attrName>style.visibility</p:attrName>
                                        </p:attrNameLst>
                                      </p:cBhvr>
                                      <p:to>
                                        <p:strVal val="visible"/>
                                      </p:to>
                                    </p:set>
                                    <p:animEffect transition="in" filter="fade">
                                      <p:cBhvr>
                                        <p:cTn id="2566" dur="500"/>
                                        <p:tgtEl>
                                          <p:spTgt spid="328"/>
                                        </p:tgtEl>
                                      </p:cBhvr>
                                    </p:animEffect>
                                  </p:childTnLst>
                                </p:cTn>
                              </p:par>
                            </p:childTnLst>
                          </p:cTn>
                        </p:par>
                      </p:childTnLst>
                    </p:cTn>
                  </p:par>
                </p:childTnLst>
              </p:cTn>
              <p:nextCondLst>
                <p:cond evt="onClick" delay="0">
                  <p:tgtEl>
                    <p:spTgt spid="351"/>
                  </p:tgtEl>
                </p:cond>
              </p:nextCondLst>
            </p:seq>
            <p:seq concurrent="1" nextAc="seek">
              <p:cTn id="2567" restart="whenNotActive" fill="hold" evtFilter="cancelBubble" nodeType="interactiveSeq">
                <p:stCondLst>
                  <p:cond evt="onClick" delay="0">
                    <p:tgtEl>
                      <p:spTgt spid="352"/>
                    </p:tgtEl>
                  </p:cond>
                </p:stCondLst>
                <p:endSync evt="end" delay="0">
                  <p:rtn val="all"/>
                </p:endSync>
                <p:childTnLst>
                  <p:par>
                    <p:cTn id="2568" fill="hold">
                      <p:stCondLst>
                        <p:cond delay="0"/>
                      </p:stCondLst>
                      <p:childTnLst>
                        <p:par>
                          <p:cTn id="2569" fill="hold">
                            <p:stCondLst>
                              <p:cond delay="0"/>
                            </p:stCondLst>
                            <p:childTnLst>
                              <p:par>
                                <p:cTn id="2570" presetID="1" presetClass="exit" presetSubtype="0" fill="hold" grpId="1" nodeType="clickEffect">
                                  <p:stCondLst>
                                    <p:cond delay="0"/>
                                  </p:stCondLst>
                                  <p:childTnLst>
                                    <p:set>
                                      <p:cBhvr>
                                        <p:cTn id="2571" dur="1" fill="hold">
                                          <p:stCondLst>
                                            <p:cond delay="0"/>
                                          </p:stCondLst>
                                        </p:cTn>
                                        <p:tgtEl>
                                          <p:spTgt spid="352"/>
                                        </p:tgtEl>
                                        <p:attrNameLst>
                                          <p:attrName>style.visibility</p:attrName>
                                        </p:attrNameLst>
                                      </p:cBhvr>
                                      <p:to>
                                        <p:strVal val="hidden"/>
                                      </p:to>
                                    </p:set>
                                  </p:childTnLst>
                                </p:cTn>
                              </p:par>
                              <p:par>
                                <p:cTn id="2572" presetID="10" presetClass="entr" presetSubtype="0" fill="hold" grpId="9" nodeType="withEffect">
                                  <p:stCondLst>
                                    <p:cond delay="0"/>
                                  </p:stCondLst>
                                  <p:childTnLst>
                                    <p:set>
                                      <p:cBhvr>
                                        <p:cTn id="2573" dur="1" fill="hold">
                                          <p:stCondLst>
                                            <p:cond delay="0"/>
                                          </p:stCondLst>
                                        </p:cTn>
                                        <p:tgtEl>
                                          <p:spTgt spid="328"/>
                                        </p:tgtEl>
                                        <p:attrNameLst>
                                          <p:attrName>style.visibility</p:attrName>
                                        </p:attrNameLst>
                                      </p:cBhvr>
                                      <p:to>
                                        <p:strVal val="visible"/>
                                      </p:to>
                                    </p:set>
                                    <p:animEffect transition="in" filter="fade">
                                      <p:cBhvr>
                                        <p:cTn id="2574" dur="500"/>
                                        <p:tgtEl>
                                          <p:spTgt spid="328"/>
                                        </p:tgtEl>
                                      </p:cBhvr>
                                    </p:animEffect>
                                  </p:childTnLst>
                                </p:cTn>
                              </p:par>
                            </p:childTnLst>
                          </p:cTn>
                        </p:par>
                      </p:childTnLst>
                    </p:cTn>
                  </p:par>
                </p:childTnLst>
              </p:cTn>
              <p:nextCondLst>
                <p:cond evt="onClick" delay="0">
                  <p:tgtEl>
                    <p:spTgt spid="352"/>
                  </p:tgtEl>
                </p:cond>
              </p:nextCondLst>
            </p:seq>
            <p:seq concurrent="1" nextAc="seek">
              <p:cTn id="2575" restart="whenNotActive" fill="hold" evtFilter="cancelBubble" nodeType="interactiveSeq">
                <p:stCondLst>
                  <p:cond evt="onClick" delay="0">
                    <p:tgtEl>
                      <p:spTgt spid="353"/>
                    </p:tgtEl>
                  </p:cond>
                </p:stCondLst>
                <p:endSync evt="end" delay="0">
                  <p:rtn val="all"/>
                </p:endSync>
                <p:childTnLst>
                  <p:par>
                    <p:cTn id="2576" fill="hold">
                      <p:stCondLst>
                        <p:cond delay="0"/>
                      </p:stCondLst>
                      <p:childTnLst>
                        <p:par>
                          <p:cTn id="2577" fill="hold">
                            <p:stCondLst>
                              <p:cond delay="0"/>
                            </p:stCondLst>
                            <p:childTnLst>
                              <p:par>
                                <p:cTn id="2578" presetID="1" presetClass="exit" presetSubtype="0" fill="hold" grpId="1" nodeType="clickEffect">
                                  <p:stCondLst>
                                    <p:cond delay="0"/>
                                  </p:stCondLst>
                                  <p:childTnLst>
                                    <p:set>
                                      <p:cBhvr>
                                        <p:cTn id="2579" dur="1" fill="hold">
                                          <p:stCondLst>
                                            <p:cond delay="0"/>
                                          </p:stCondLst>
                                        </p:cTn>
                                        <p:tgtEl>
                                          <p:spTgt spid="353"/>
                                        </p:tgtEl>
                                        <p:attrNameLst>
                                          <p:attrName>style.visibility</p:attrName>
                                        </p:attrNameLst>
                                      </p:cBhvr>
                                      <p:to>
                                        <p:strVal val="hidden"/>
                                      </p:to>
                                    </p:set>
                                  </p:childTnLst>
                                </p:cTn>
                              </p:par>
                              <p:par>
                                <p:cTn id="2580" presetID="10" presetClass="entr" presetSubtype="0" fill="hold" grpId="8" nodeType="withEffect">
                                  <p:stCondLst>
                                    <p:cond delay="0"/>
                                  </p:stCondLst>
                                  <p:childTnLst>
                                    <p:set>
                                      <p:cBhvr>
                                        <p:cTn id="2581" dur="1" fill="hold">
                                          <p:stCondLst>
                                            <p:cond delay="0"/>
                                          </p:stCondLst>
                                        </p:cTn>
                                        <p:tgtEl>
                                          <p:spTgt spid="328"/>
                                        </p:tgtEl>
                                        <p:attrNameLst>
                                          <p:attrName>style.visibility</p:attrName>
                                        </p:attrNameLst>
                                      </p:cBhvr>
                                      <p:to>
                                        <p:strVal val="visible"/>
                                      </p:to>
                                    </p:set>
                                    <p:animEffect transition="in" filter="fade">
                                      <p:cBhvr>
                                        <p:cTn id="2582" dur="500"/>
                                        <p:tgtEl>
                                          <p:spTgt spid="328"/>
                                        </p:tgtEl>
                                      </p:cBhvr>
                                    </p:animEffect>
                                  </p:childTnLst>
                                </p:cTn>
                              </p:par>
                            </p:childTnLst>
                          </p:cTn>
                        </p:par>
                      </p:childTnLst>
                    </p:cTn>
                  </p:par>
                </p:childTnLst>
              </p:cTn>
              <p:nextCondLst>
                <p:cond evt="onClick" delay="0">
                  <p:tgtEl>
                    <p:spTgt spid="353"/>
                  </p:tgtEl>
                </p:cond>
              </p:nextCondLst>
            </p:seq>
            <p:seq concurrent="1" nextAc="seek">
              <p:cTn id="2583" restart="whenNotActive" fill="hold" evtFilter="cancelBubble" nodeType="interactiveSeq">
                <p:stCondLst>
                  <p:cond evt="onClick" delay="0">
                    <p:tgtEl>
                      <p:spTgt spid="355"/>
                    </p:tgtEl>
                  </p:cond>
                </p:stCondLst>
                <p:endSync evt="end" delay="0">
                  <p:rtn val="all"/>
                </p:endSync>
                <p:childTnLst>
                  <p:par>
                    <p:cTn id="2584" fill="hold">
                      <p:stCondLst>
                        <p:cond delay="0"/>
                      </p:stCondLst>
                      <p:childTnLst>
                        <p:par>
                          <p:cTn id="2585" fill="hold">
                            <p:stCondLst>
                              <p:cond delay="0"/>
                            </p:stCondLst>
                            <p:childTnLst>
                              <p:par>
                                <p:cTn id="2586" presetID="1" presetClass="entr" presetSubtype="0" fill="hold" grpId="0" nodeType="clickEffect">
                                  <p:stCondLst>
                                    <p:cond delay="0"/>
                                  </p:stCondLst>
                                  <p:childTnLst>
                                    <p:set>
                                      <p:cBhvr>
                                        <p:cTn id="2587" dur="1" fill="hold">
                                          <p:stCondLst>
                                            <p:cond delay="0"/>
                                          </p:stCondLst>
                                        </p:cTn>
                                        <p:tgtEl>
                                          <p:spTgt spid="361"/>
                                        </p:tgtEl>
                                        <p:attrNameLst>
                                          <p:attrName>style.visibility</p:attrName>
                                        </p:attrNameLst>
                                      </p:cBhvr>
                                      <p:to>
                                        <p:strVal val="visible"/>
                                      </p:to>
                                    </p:set>
                                  </p:childTnLst>
                                </p:cTn>
                              </p:par>
                              <p:par>
                                <p:cTn id="2588" presetID="1" presetClass="entr" presetSubtype="0" fill="hold" grpId="0" nodeType="withEffect">
                                  <p:stCondLst>
                                    <p:cond delay="0"/>
                                  </p:stCondLst>
                                  <p:childTnLst>
                                    <p:set>
                                      <p:cBhvr>
                                        <p:cTn id="2589" dur="1" fill="hold">
                                          <p:stCondLst>
                                            <p:cond delay="0"/>
                                          </p:stCondLst>
                                        </p:cTn>
                                        <p:tgtEl>
                                          <p:spTgt spid="326"/>
                                        </p:tgtEl>
                                        <p:attrNameLst>
                                          <p:attrName>style.visibility</p:attrName>
                                        </p:attrNameLst>
                                      </p:cBhvr>
                                      <p:to>
                                        <p:strVal val="visible"/>
                                      </p:to>
                                    </p:set>
                                  </p:childTnLst>
                                </p:cTn>
                              </p:par>
                              <p:par>
                                <p:cTn id="2590" presetID="10" presetClass="exit" presetSubtype="0" fill="hold" grpId="0" nodeType="withEffect">
                                  <p:stCondLst>
                                    <p:cond delay="0"/>
                                  </p:stCondLst>
                                  <p:childTnLst>
                                    <p:animEffect transition="out" filter="fade">
                                      <p:cBhvr>
                                        <p:cTn id="2591" dur="500"/>
                                        <p:tgtEl>
                                          <p:spTgt spid="327"/>
                                        </p:tgtEl>
                                      </p:cBhvr>
                                    </p:animEffect>
                                    <p:set>
                                      <p:cBhvr>
                                        <p:cTn id="2592"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5"/>
                  </p:tgtEl>
                </p:cond>
              </p:nextCondLst>
            </p:seq>
            <p:seq concurrent="1" nextAc="seek">
              <p:cTn id="2593" restart="whenNotActive" fill="hold" evtFilter="cancelBubble" nodeType="interactiveSeq">
                <p:stCondLst>
                  <p:cond evt="onClick" delay="0">
                    <p:tgtEl>
                      <p:spTgt spid="356"/>
                    </p:tgtEl>
                  </p:cond>
                </p:stCondLst>
                <p:endSync evt="end" delay="0">
                  <p:rtn val="all"/>
                </p:endSync>
                <p:childTnLst>
                  <p:par>
                    <p:cTn id="2594" fill="hold">
                      <p:stCondLst>
                        <p:cond delay="0"/>
                      </p:stCondLst>
                      <p:childTnLst>
                        <p:par>
                          <p:cTn id="2595" fill="hold">
                            <p:stCondLst>
                              <p:cond delay="0"/>
                            </p:stCondLst>
                            <p:childTnLst>
                              <p:par>
                                <p:cTn id="2596" presetID="1" presetClass="entr" presetSubtype="0" fill="hold" grpId="0" nodeType="clickEffect">
                                  <p:stCondLst>
                                    <p:cond delay="0"/>
                                  </p:stCondLst>
                                  <p:childTnLst>
                                    <p:set>
                                      <p:cBhvr>
                                        <p:cTn id="2597" dur="1" fill="hold">
                                          <p:stCondLst>
                                            <p:cond delay="0"/>
                                          </p:stCondLst>
                                        </p:cTn>
                                        <p:tgtEl>
                                          <p:spTgt spid="362"/>
                                        </p:tgtEl>
                                        <p:attrNameLst>
                                          <p:attrName>style.visibility</p:attrName>
                                        </p:attrNameLst>
                                      </p:cBhvr>
                                      <p:to>
                                        <p:strVal val="visible"/>
                                      </p:to>
                                    </p:set>
                                  </p:childTnLst>
                                </p:cTn>
                              </p:par>
                              <p:par>
                                <p:cTn id="2598" presetID="1" presetClass="entr" presetSubtype="0" fill="hold" grpId="0" nodeType="withEffect">
                                  <p:stCondLst>
                                    <p:cond delay="0"/>
                                  </p:stCondLst>
                                  <p:childTnLst>
                                    <p:set>
                                      <p:cBhvr>
                                        <p:cTn id="2599" dur="1" fill="hold">
                                          <p:stCondLst>
                                            <p:cond delay="0"/>
                                          </p:stCondLst>
                                        </p:cTn>
                                        <p:tgtEl>
                                          <p:spTgt spid="319"/>
                                        </p:tgtEl>
                                        <p:attrNameLst>
                                          <p:attrName>style.visibility</p:attrName>
                                        </p:attrNameLst>
                                      </p:cBhvr>
                                      <p:to>
                                        <p:strVal val="visible"/>
                                      </p:to>
                                    </p:set>
                                  </p:childTnLst>
                                </p:cTn>
                              </p:par>
                              <p:par>
                                <p:cTn id="2600" presetID="10" presetClass="exit" presetSubtype="0" fill="hold" grpId="1" nodeType="withEffect">
                                  <p:stCondLst>
                                    <p:cond delay="0"/>
                                  </p:stCondLst>
                                  <p:childTnLst>
                                    <p:animEffect transition="out" filter="fade">
                                      <p:cBhvr>
                                        <p:cTn id="2601" dur="500"/>
                                        <p:tgtEl>
                                          <p:spTgt spid="327"/>
                                        </p:tgtEl>
                                      </p:cBhvr>
                                    </p:animEffect>
                                    <p:set>
                                      <p:cBhvr>
                                        <p:cTn id="2602"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6"/>
                  </p:tgtEl>
                </p:cond>
              </p:nextCondLst>
            </p:seq>
            <p:seq concurrent="1" nextAc="seek">
              <p:cTn id="2603" restart="whenNotActive" fill="hold" evtFilter="cancelBubble" nodeType="interactiveSeq">
                <p:stCondLst>
                  <p:cond evt="onClick" delay="0">
                    <p:tgtEl>
                      <p:spTgt spid="357"/>
                    </p:tgtEl>
                  </p:cond>
                </p:stCondLst>
                <p:endSync evt="end" delay="0">
                  <p:rtn val="all"/>
                </p:endSync>
                <p:childTnLst>
                  <p:par>
                    <p:cTn id="2604" fill="hold">
                      <p:stCondLst>
                        <p:cond delay="0"/>
                      </p:stCondLst>
                      <p:childTnLst>
                        <p:par>
                          <p:cTn id="2605" fill="hold">
                            <p:stCondLst>
                              <p:cond delay="0"/>
                            </p:stCondLst>
                            <p:childTnLst>
                              <p:par>
                                <p:cTn id="2606" presetID="1" presetClass="entr" presetSubtype="0" fill="hold" grpId="1" nodeType="clickEffect">
                                  <p:stCondLst>
                                    <p:cond delay="0"/>
                                  </p:stCondLst>
                                  <p:childTnLst>
                                    <p:set>
                                      <p:cBhvr>
                                        <p:cTn id="2607" dur="1" fill="hold">
                                          <p:stCondLst>
                                            <p:cond delay="0"/>
                                          </p:stCondLst>
                                        </p:cTn>
                                        <p:tgtEl>
                                          <p:spTgt spid="363"/>
                                        </p:tgtEl>
                                        <p:attrNameLst>
                                          <p:attrName>style.visibility</p:attrName>
                                        </p:attrNameLst>
                                      </p:cBhvr>
                                      <p:to>
                                        <p:strVal val="visible"/>
                                      </p:to>
                                    </p:set>
                                  </p:childTnLst>
                                </p:cTn>
                              </p:par>
                              <p:par>
                                <p:cTn id="2608" presetID="1" presetClass="entr" presetSubtype="0" fill="hold" grpId="1" nodeType="withEffect">
                                  <p:stCondLst>
                                    <p:cond delay="0"/>
                                  </p:stCondLst>
                                  <p:childTnLst>
                                    <p:set>
                                      <p:cBhvr>
                                        <p:cTn id="2609" dur="1" fill="hold">
                                          <p:stCondLst>
                                            <p:cond delay="0"/>
                                          </p:stCondLst>
                                        </p:cTn>
                                        <p:tgtEl>
                                          <p:spTgt spid="319"/>
                                        </p:tgtEl>
                                        <p:attrNameLst>
                                          <p:attrName>style.visibility</p:attrName>
                                        </p:attrNameLst>
                                      </p:cBhvr>
                                      <p:to>
                                        <p:strVal val="visible"/>
                                      </p:to>
                                    </p:set>
                                  </p:childTnLst>
                                </p:cTn>
                              </p:par>
                              <p:par>
                                <p:cTn id="2610" presetID="10" presetClass="exit" presetSubtype="0" fill="hold" grpId="2" nodeType="withEffect">
                                  <p:stCondLst>
                                    <p:cond delay="0"/>
                                  </p:stCondLst>
                                  <p:childTnLst>
                                    <p:animEffect transition="out" filter="fade">
                                      <p:cBhvr>
                                        <p:cTn id="2611" dur="500"/>
                                        <p:tgtEl>
                                          <p:spTgt spid="327"/>
                                        </p:tgtEl>
                                      </p:cBhvr>
                                    </p:animEffect>
                                    <p:set>
                                      <p:cBhvr>
                                        <p:cTn id="2612"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7"/>
                  </p:tgtEl>
                </p:cond>
              </p:nextCondLst>
            </p:seq>
            <p:seq concurrent="1" nextAc="seek">
              <p:cTn id="2613" restart="whenNotActive" fill="hold" evtFilter="cancelBubble" nodeType="interactiveSeq">
                <p:stCondLst>
                  <p:cond evt="onClick" delay="0">
                    <p:tgtEl>
                      <p:spTgt spid="359"/>
                    </p:tgtEl>
                  </p:cond>
                </p:stCondLst>
                <p:endSync evt="end" delay="0">
                  <p:rtn val="all"/>
                </p:endSync>
                <p:childTnLst>
                  <p:par>
                    <p:cTn id="2614" fill="hold">
                      <p:stCondLst>
                        <p:cond delay="0"/>
                      </p:stCondLst>
                      <p:childTnLst>
                        <p:par>
                          <p:cTn id="2615" fill="hold">
                            <p:stCondLst>
                              <p:cond delay="0"/>
                            </p:stCondLst>
                            <p:childTnLst>
                              <p:par>
                                <p:cTn id="2616" presetID="1" presetClass="entr" presetSubtype="0" fill="hold" grpId="0" nodeType="clickEffect">
                                  <p:stCondLst>
                                    <p:cond delay="0"/>
                                  </p:stCondLst>
                                  <p:childTnLst>
                                    <p:set>
                                      <p:cBhvr>
                                        <p:cTn id="2617" dur="1" fill="hold">
                                          <p:stCondLst>
                                            <p:cond delay="0"/>
                                          </p:stCondLst>
                                        </p:cTn>
                                        <p:tgtEl>
                                          <p:spTgt spid="365"/>
                                        </p:tgtEl>
                                        <p:attrNameLst>
                                          <p:attrName>style.visibility</p:attrName>
                                        </p:attrNameLst>
                                      </p:cBhvr>
                                      <p:to>
                                        <p:strVal val="visible"/>
                                      </p:to>
                                    </p:set>
                                  </p:childTnLst>
                                </p:cTn>
                              </p:par>
                              <p:par>
                                <p:cTn id="2618" presetID="10" presetClass="exit" presetSubtype="0" fill="hold" grpId="3" nodeType="withEffect">
                                  <p:stCondLst>
                                    <p:cond delay="0"/>
                                  </p:stCondLst>
                                  <p:childTnLst>
                                    <p:animEffect transition="out" filter="fade">
                                      <p:cBhvr>
                                        <p:cTn id="2619" dur="500"/>
                                        <p:tgtEl>
                                          <p:spTgt spid="327"/>
                                        </p:tgtEl>
                                      </p:cBhvr>
                                    </p:animEffect>
                                    <p:set>
                                      <p:cBhvr>
                                        <p:cTn id="2620"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9"/>
                  </p:tgtEl>
                </p:cond>
              </p:nextCondLst>
            </p:seq>
            <p:seq concurrent="1" nextAc="seek">
              <p:cTn id="2621" restart="whenNotActive" fill="hold" evtFilter="cancelBubble" nodeType="interactiveSeq">
                <p:stCondLst>
                  <p:cond evt="onClick" delay="0">
                    <p:tgtEl>
                      <p:spTgt spid="360"/>
                    </p:tgtEl>
                  </p:cond>
                </p:stCondLst>
                <p:endSync evt="end" delay="0">
                  <p:rtn val="all"/>
                </p:endSync>
                <p:childTnLst>
                  <p:par>
                    <p:cTn id="2622" fill="hold">
                      <p:stCondLst>
                        <p:cond delay="0"/>
                      </p:stCondLst>
                      <p:childTnLst>
                        <p:par>
                          <p:cTn id="2623" fill="hold">
                            <p:stCondLst>
                              <p:cond delay="0"/>
                            </p:stCondLst>
                            <p:childTnLst>
                              <p:par>
                                <p:cTn id="2624" presetID="1" presetClass="entr" presetSubtype="0" fill="hold" grpId="0" nodeType="clickEffect">
                                  <p:stCondLst>
                                    <p:cond delay="0"/>
                                  </p:stCondLst>
                                  <p:childTnLst>
                                    <p:set>
                                      <p:cBhvr>
                                        <p:cTn id="2625" dur="1" fill="hold">
                                          <p:stCondLst>
                                            <p:cond delay="0"/>
                                          </p:stCondLst>
                                        </p:cTn>
                                        <p:tgtEl>
                                          <p:spTgt spid="366"/>
                                        </p:tgtEl>
                                        <p:attrNameLst>
                                          <p:attrName>style.visibility</p:attrName>
                                        </p:attrNameLst>
                                      </p:cBhvr>
                                      <p:to>
                                        <p:strVal val="visible"/>
                                      </p:to>
                                    </p:set>
                                  </p:childTnLst>
                                </p:cTn>
                              </p:par>
                              <p:par>
                                <p:cTn id="2626" presetID="1" presetClass="entr" presetSubtype="0" fill="hold" grpId="2" nodeType="withEffect">
                                  <p:stCondLst>
                                    <p:cond delay="0"/>
                                  </p:stCondLst>
                                  <p:childTnLst>
                                    <p:set>
                                      <p:cBhvr>
                                        <p:cTn id="2627" dur="1" fill="hold">
                                          <p:stCondLst>
                                            <p:cond delay="0"/>
                                          </p:stCondLst>
                                        </p:cTn>
                                        <p:tgtEl>
                                          <p:spTgt spid="319"/>
                                        </p:tgtEl>
                                        <p:attrNameLst>
                                          <p:attrName>style.visibility</p:attrName>
                                        </p:attrNameLst>
                                      </p:cBhvr>
                                      <p:to>
                                        <p:strVal val="visible"/>
                                      </p:to>
                                    </p:set>
                                  </p:childTnLst>
                                </p:cTn>
                              </p:par>
                              <p:par>
                                <p:cTn id="2628" presetID="10" presetClass="exit" presetSubtype="0" fill="hold" grpId="4" nodeType="withEffect">
                                  <p:stCondLst>
                                    <p:cond delay="0"/>
                                  </p:stCondLst>
                                  <p:childTnLst>
                                    <p:animEffect transition="out" filter="fade">
                                      <p:cBhvr>
                                        <p:cTn id="2629" dur="500"/>
                                        <p:tgtEl>
                                          <p:spTgt spid="327"/>
                                        </p:tgtEl>
                                      </p:cBhvr>
                                    </p:animEffect>
                                    <p:set>
                                      <p:cBhvr>
                                        <p:cTn id="2630"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60"/>
                  </p:tgtEl>
                </p:cond>
              </p:nextCondLst>
            </p:seq>
            <p:seq concurrent="1" nextAc="seek">
              <p:cTn id="2631" restart="whenNotActive" fill="hold" evtFilter="cancelBubble" nodeType="interactiveSeq">
                <p:stCondLst>
                  <p:cond evt="onClick" delay="0">
                    <p:tgtEl>
                      <p:spTgt spid="358"/>
                    </p:tgtEl>
                  </p:cond>
                </p:stCondLst>
                <p:endSync evt="end" delay="0">
                  <p:rtn val="all"/>
                </p:endSync>
                <p:childTnLst>
                  <p:par>
                    <p:cTn id="2632" fill="hold">
                      <p:stCondLst>
                        <p:cond delay="0"/>
                      </p:stCondLst>
                      <p:childTnLst>
                        <p:par>
                          <p:cTn id="2633" fill="hold">
                            <p:stCondLst>
                              <p:cond delay="0"/>
                            </p:stCondLst>
                            <p:childTnLst>
                              <p:par>
                                <p:cTn id="2634" presetID="1" presetClass="entr" presetSubtype="0" fill="hold" grpId="0" nodeType="clickEffect">
                                  <p:stCondLst>
                                    <p:cond delay="0"/>
                                  </p:stCondLst>
                                  <p:childTnLst>
                                    <p:set>
                                      <p:cBhvr>
                                        <p:cTn id="2635" dur="1" fill="hold">
                                          <p:stCondLst>
                                            <p:cond delay="0"/>
                                          </p:stCondLst>
                                        </p:cTn>
                                        <p:tgtEl>
                                          <p:spTgt spid="364"/>
                                        </p:tgtEl>
                                        <p:attrNameLst>
                                          <p:attrName>style.visibility</p:attrName>
                                        </p:attrNameLst>
                                      </p:cBhvr>
                                      <p:to>
                                        <p:strVal val="visible"/>
                                      </p:to>
                                    </p:set>
                                  </p:childTnLst>
                                </p:cTn>
                              </p:par>
                              <p:par>
                                <p:cTn id="2636" presetID="10" presetClass="exit" presetSubtype="0" fill="hold" grpId="5" nodeType="withEffect">
                                  <p:stCondLst>
                                    <p:cond delay="0"/>
                                  </p:stCondLst>
                                  <p:childTnLst>
                                    <p:animEffect transition="out" filter="fade">
                                      <p:cBhvr>
                                        <p:cTn id="2637" dur="500"/>
                                        <p:tgtEl>
                                          <p:spTgt spid="327"/>
                                        </p:tgtEl>
                                      </p:cBhvr>
                                    </p:animEffect>
                                    <p:set>
                                      <p:cBhvr>
                                        <p:cTn id="2638"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8"/>
                  </p:tgtEl>
                </p:cond>
              </p:nextCondLst>
            </p:seq>
            <p:seq concurrent="1" nextAc="seek">
              <p:cTn id="2639" restart="whenNotActive" fill="hold" evtFilter="cancelBubble" nodeType="interactiveSeq">
                <p:stCondLst>
                  <p:cond evt="onClick" delay="0">
                    <p:tgtEl>
                      <p:spTgt spid="366"/>
                    </p:tgtEl>
                  </p:cond>
                </p:stCondLst>
                <p:endSync evt="end" delay="0">
                  <p:rtn val="all"/>
                </p:endSync>
                <p:childTnLst>
                  <p:par>
                    <p:cTn id="2640" fill="hold">
                      <p:stCondLst>
                        <p:cond delay="0"/>
                      </p:stCondLst>
                      <p:childTnLst>
                        <p:par>
                          <p:cTn id="2641" fill="hold">
                            <p:stCondLst>
                              <p:cond delay="0"/>
                            </p:stCondLst>
                            <p:childTnLst>
                              <p:par>
                                <p:cTn id="2642" presetID="1" presetClass="exit" presetSubtype="0" fill="hold" grpId="1" nodeType="clickEffect">
                                  <p:stCondLst>
                                    <p:cond delay="0"/>
                                  </p:stCondLst>
                                  <p:childTnLst>
                                    <p:set>
                                      <p:cBhvr>
                                        <p:cTn id="2643" dur="1" fill="hold">
                                          <p:stCondLst>
                                            <p:cond delay="0"/>
                                          </p:stCondLst>
                                        </p:cTn>
                                        <p:tgtEl>
                                          <p:spTgt spid="366"/>
                                        </p:tgtEl>
                                        <p:attrNameLst>
                                          <p:attrName>style.visibility</p:attrName>
                                        </p:attrNameLst>
                                      </p:cBhvr>
                                      <p:to>
                                        <p:strVal val="hidden"/>
                                      </p:to>
                                    </p:set>
                                  </p:childTnLst>
                                </p:cTn>
                              </p:par>
                              <p:par>
                                <p:cTn id="2644" presetID="1" presetClass="exit" presetSubtype="0" fill="hold" grpId="4" nodeType="withEffect">
                                  <p:stCondLst>
                                    <p:cond delay="0"/>
                                  </p:stCondLst>
                                  <p:childTnLst>
                                    <p:set>
                                      <p:cBhvr>
                                        <p:cTn id="2645" dur="1" fill="hold">
                                          <p:stCondLst>
                                            <p:cond delay="0"/>
                                          </p:stCondLst>
                                        </p:cTn>
                                        <p:tgtEl>
                                          <p:spTgt spid="319"/>
                                        </p:tgtEl>
                                        <p:attrNameLst>
                                          <p:attrName>style.visibility</p:attrName>
                                        </p:attrNameLst>
                                      </p:cBhvr>
                                      <p:to>
                                        <p:strVal val="hidden"/>
                                      </p:to>
                                    </p:set>
                                  </p:childTnLst>
                                </p:cTn>
                              </p:par>
                              <p:par>
                                <p:cTn id="2646" presetID="10" presetClass="entr" presetSubtype="0" fill="hold" grpId="6" nodeType="withEffect">
                                  <p:stCondLst>
                                    <p:cond delay="0"/>
                                  </p:stCondLst>
                                  <p:childTnLst>
                                    <p:set>
                                      <p:cBhvr>
                                        <p:cTn id="2647" dur="1" fill="hold">
                                          <p:stCondLst>
                                            <p:cond delay="0"/>
                                          </p:stCondLst>
                                        </p:cTn>
                                        <p:tgtEl>
                                          <p:spTgt spid="327"/>
                                        </p:tgtEl>
                                        <p:attrNameLst>
                                          <p:attrName>style.visibility</p:attrName>
                                        </p:attrNameLst>
                                      </p:cBhvr>
                                      <p:to>
                                        <p:strVal val="visible"/>
                                      </p:to>
                                    </p:set>
                                    <p:animEffect transition="in" filter="fade">
                                      <p:cBhvr>
                                        <p:cTn id="2648" dur="500"/>
                                        <p:tgtEl>
                                          <p:spTgt spid="327"/>
                                        </p:tgtEl>
                                      </p:cBhvr>
                                    </p:animEffect>
                                  </p:childTnLst>
                                </p:cTn>
                              </p:par>
                            </p:childTnLst>
                          </p:cTn>
                        </p:par>
                      </p:childTnLst>
                    </p:cTn>
                  </p:par>
                </p:childTnLst>
              </p:cTn>
              <p:nextCondLst>
                <p:cond evt="onClick" delay="0">
                  <p:tgtEl>
                    <p:spTgt spid="366"/>
                  </p:tgtEl>
                </p:cond>
              </p:nextCondLst>
            </p:seq>
            <p:seq concurrent="1" nextAc="seek">
              <p:cTn id="2649" restart="whenNotActive" fill="hold" evtFilter="cancelBubble" nodeType="interactiveSeq">
                <p:stCondLst>
                  <p:cond evt="onClick" delay="0">
                    <p:tgtEl>
                      <p:spTgt spid="361"/>
                    </p:tgtEl>
                  </p:cond>
                </p:stCondLst>
                <p:endSync evt="end" delay="0">
                  <p:rtn val="all"/>
                </p:endSync>
                <p:childTnLst>
                  <p:par>
                    <p:cTn id="2650" fill="hold">
                      <p:stCondLst>
                        <p:cond delay="0"/>
                      </p:stCondLst>
                      <p:childTnLst>
                        <p:par>
                          <p:cTn id="2651" fill="hold">
                            <p:stCondLst>
                              <p:cond delay="0"/>
                            </p:stCondLst>
                            <p:childTnLst>
                              <p:par>
                                <p:cTn id="2652" presetID="1" presetClass="exit" presetSubtype="0" fill="hold" grpId="1" nodeType="clickEffect">
                                  <p:stCondLst>
                                    <p:cond delay="0"/>
                                  </p:stCondLst>
                                  <p:childTnLst>
                                    <p:set>
                                      <p:cBhvr>
                                        <p:cTn id="2653" dur="1" fill="hold">
                                          <p:stCondLst>
                                            <p:cond delay="0"/>
                                          </p:stCondLst>
                                        </p:cTn>
                                        <p:tgtEl>
                                          <p:spTgt spid="361"/>
                                        </p:tgtEl>
                                        <p:attrNameLst>
                                          <p:attrName>style.visibility</p:attrName>
                                        </p:attrNameLst>
                                      </p:cBhvr>
                                      <p:to>
                                        <p:strVal val="hidden"/>
                                      </p:to>
                                    </p:set>
                                  </p:childTnLst>
                                </p:cTn>
                              </p:par>
                              <p:par>
                                <p:cTn id="2654" presetID="1" presetClass="exit" presetSubtype="0" fill="hold" grpId="1" nodeType="withEffect">
                                  <p:stCondLst>
                                    <p:cond delay="0"/>
                                  </p:stCondLst>
                                  <p:childTnLst>
                                    <p:set>
                                      <p:cBhvr>
                                        <p:cTn id="2655" dur="1" fill="hold">
                                          <p:stCondLst>
                                            <p:cond delay="0"/>
                                          </p:stCondLst>
                                        </p:cTn>
                                        <p:tgtEl>
                                          <p:spTgt spid="326"/>
                                        </p:tgtEl>
                                        <p:attrNameLst>
                                          <p:attrName>style.visibility</p:attrName>
                                        </p:attrNameLst>
                                      </p:cBhvr>
                                      <p:to>
                                        <p:strVal val="hidden"/>
                                      </p:to>
                                    </p:set>
                                  </p:childTnLst>
                                </p:cTn>
                              </p:par>
                              <p:par>
                                <p:cTn id="2656" presetID="10" presetClass="entr" presetSubtype="0" fill="hold" grpId="7" nodeType="withEffect">
                                  <p:stCondLst>
                                    <p:cond delay="0"/>
                                  </p:stCondLst>
                                  <p:childTnLst>
                                    <p:set>
                                      <p:cBhvr>
                                        <p:cTn id="2657" dur="1" fill="hold">
                                          <p:stCondLst>
                                            <p:cond delay="0"/>
                                          </p:stCondLst>
                                        </p:cTn>
                                        <p:tgtEl>
                                          <p:spTgt spid="327"/>
                                        </p:tgtEl>
                                        <p:attrNameLst>
                                          <p:attrName>style.visibility</p:attrName>
                                        </p:attrNameLst>
                                      </p:cBhvr>
                                      <p:to>
                                        <p:strVal val="visible"/>
                                      </p:to>
                                    </p:set>
                                    <p:animEffect transition="in" filter="fade">
                                      <p:cBhvr>
                                        <p:cTn id="2658" dur="500"/>
                                        <p:tgtEl>
                                          <p:spTgt spid="327"/>
                                        </p:tgtEl>
                                      </p:cBhvr>
                                    </p:animEffect>
                                  </p:childTnLst>
                                </p:cTn>
                              </p:par>
                            </p:childTnLst>
                          </p:cTn>
                        </p:par>
                      </p:childTnLst>
                    </p:cTn>
                  </p:par>
                </p:childTnLst>
              </p:cTn>
              <p:nextCondLst>
                <p:cond evt="onClick" delay="0">
                  <p:tgtEl>
                    <p:spTgt spid="361"/>
                  </p:tgtEl>
                </p:cond>
              </p:nextCondLst>
            </p:seq>
            <p:seq concurrent="1" nextAc="seek">
              <p:cTn id="2659" restart="whenNotActive" fill="hold" evtFilter="cancelBubble" nodeType="interactiveSeq">
                <p:stCondLst>
                  <p:cond evt="onClick" delay="0">
                    <p:tgtEl>
                      <p:spTgt spid="362"/>
                    </p:tgtEl>
                  </p:cond>
                </p:stCondLst>
                <p:endSync evt="end" delay="0">
                  <p:rtn val="all"/>
                </p:endSync>
                <p:childTnLst>
                  <p:par>
                    <p:cTn id="2660" fill="hold">
                      <p:stCondLst>
                        <p:cond delay="0"/>
                      </p:stCondLst>
                      <p:childTnLst>
                        <p:par>
                          <p:cTn id="2661" fill="hold">
                            <p:stCondLst>
                              <p:cond delay="0"/>
                            </p:stCondLst>
                            <p:childTnLst>
                              <p:par>
                                <p:cTn id="2662" presetID="1" presetClass="exit" presetSubtype="0" fill="hold" grpId="1" nodeType="clickEffect">
                                  <p:stCondLst>
                                    <p:cond delay="0"/>
                                  </p:stCondLst>
                                  <p:childTnLst>
                                    <p:set>
                                      <p:cBhvr>
                                        <p:cTn id="2663" dur="1" fill="hold">
                                          <p:stCondLst>
                                            <p:cond delay="0"/>
                                          </p:stCondLst>
                                        </p:cTn>
                                        <p:tgtEl>
                                          <p:spTgt spid="362"/>
                                        </p:tgtEl>
                                        <p:attrNameLst>
                                          <p:attrName>style.visibility</p:attrName>
                                        </p:attrNameLst>
                                      </p:cBhvr>
                                      <p:to>
                                        <p:strVal val="hidden"/>
                                      </p:to>
                                    </p:set>
                                  </p:childTnLst>
                                </p:cTn>
                              </p:par>
                              <p:par>
                                <p:cTn id="2664" presetID="1" presetClass="exit" presetSubtype="0" fill="hold" grpId="5" nodeType="withEffect">
                                  <p:stCondLst>
                                    <p:cond delay="0"/>
                                  </p:stCondLst>
                                  <p:childTnLst>
                                    <p:set>
                                      <p:cBhvr>
                                        <p:cTn id="2665" dur="1" fill="hold">
                                          <p:stCondLst>
                                            <p:cond delay="0"/>
                                          </p:stCondLst>
                                        </p:cTn>
                                        <p:tgtEl>
                                          <p:spTgt spid="319"/>
                                        </p:tgtEl>
                                        <p:attrNameLst>
                                          <p:attrName>style.visibility</p:attrName>
                                        </p:attrNameLst>
                                      </p:cBhvr>
                                      <p:to>
                                        <p:strVal val="hidden"/>
                                      </p:to>
                                    </p:set>
                                  </p:childTnLst>
                                </p:cTn>
                              </p:par>
                              <p:par>
                                <p:cTn id="2666" presetID="10" presetClass="entr" presetSubtype="0" fill="hold" grpId="8" nodeType="withEffect">
                                  <p:stCondLst>
                                    <p:cond delay="0"/>
                                  </p:stCondLst>
                                  <p:childTnLst>
                                    <p:set>
                                      <p:cBhvr>
                                        <p:cTn id="2667" dur="1" fill="hold">
                                          <p:stCondLst>
                                            <p:cond delay="0"/>
                                          </p:stCondLst>
                                        </p:cTn>
                                        <p:tgtEl>
                                          <p:spTgt spid="327"/>
                                        </p:tgtEl>
                                        <p:attrNameLst>
                                          <p:attrName>style.visibility</p:attrName>
                                        </p:attrNameLst>
                                      </p:cBhvr>
                                      <p:to>
                                        <p:strVal val="visible"/>
                                      </p:to>
                                    </p:set>
                                    <p:animEffect transition="in" filter="fade">
                                      <p:cBhvr>
                                        <p:cTn id="2668" dur="500"/>
                                        <p:tgtEl>
                                          <p:spTgt spid="327"/>
                                        </p:tgtEl>
                                      </p:cBhvr>
                                    </p:animEffect>
                                  </p:childTnLst>
                                </p:cTn>
                              </p:par>
                            </p:childTnLst>
                          </p:cTn>
                        </p:par>
                      </p:childTnLst>
                    </p:cTn>
                  </p:par>
                </p:childTnLst>
              </p:cTn>
              <p:nextCondLst>
                <p:cond evt="onClick" delay="0">
                  <p:tgtEl>
                    <p:spTgt spid="362"/>
                  </p:tgtEl>
                </p:cond>
              </p:nextCondLst>
            </p:seq>
            <p:seq concurrent="1" nextAc="seek">
              <p:cTn id="2669" restart="whenNotActive" fill="hold" evtFilter="cancelBubble" nodeType="interactiveSeq">
                <p:stCondLst>
                  <p:cond evt="onClick" delay="0">
                    <p:tgtEl>
                      <p:spTgt spid="363"/>
                    </p:tgtEl>
                  </p:cond>
                </p:stCondLst>
                <p:endSync evt="end" delay="0">
                  <p:rtn val="all"/>
                </p:endSync>
                <p:childTnLst>
                  <p:par>
                    <p:cTn id="2670" fill="hold">
                      <p:stCondLst>
                        <p:cond delay="0"/>
                      </p:stCondLst>
                      <p:childTnLst>
                        <p:par>
                          <p:cTn id="2671" fill="hold">
                            <p:stCondLst>
                              <p:cond delay="0"/>
                            </p:stCondLst>
                            <p:childTnLst>
                              <p:par>
                                <p:cTn id="2672" presetID="1" presetClass="exit" presetSubtype="0" fill="hold" grpId="0" nodeType="clickEffect">
                                  <p:stCondLst>
                                    <p:cond delay="0"/>
                                  </p:stCondLst>
                                  <p:childTnLst>
                                    <p:set>
                                      <p:cBhvr>
                                        <p:cTn id="2673" dur="1" fill="hold">
                                          <p:stCondLst>
                                            <p:cond delay="0"/>
                                          </p:stCondLst>
                                        </p:cTn>
                                        <p:tgtEl>
                                          <p:spTgt spid="363"/>
                                        </p:tgtEl>
                                        <p:attrNameLst>
                                          <p:attrName>style.visibility</p:attrName>
                                        </p:attrNameLst>
                                      </p:cBhvr>
                                      <p:to>
                                        <p:strVal val="hidden"/>
                                      </p:to>
                                    </p:set>
                                  </p:childTnLst>
                                </p:cTn>
                              </p:par>
                              <p:par>
                                <p:cTn id="2674" presetID="1" presetClass="exit" presetSubtype="0" fill="hold" grpId="3" nodeType="withEffect">
                                  <p:stCondLst>
                                    <p:cond delay="0"/>
                                  </p:stCondLst>
                                  <p:childTnLst>
                                    <p:set>
                                      <p:cBhvr>
                                        <p:cTn id="2675" dur="1" fill="hold">
                                          <p:stCondLst>
                                            <p:cond delay="0"/>
                                          </p:stCondLst>
                                        </p:cTn>
                                        <p:tgtEl>
                                          <p:spTgt spid="319"/>
                                        </p:tgtEl>
                                        <p:attrNameLst>
                                          <p:attrName>style.visibility</p:attrName>
                                        </p:attrNameLst>
                                      </p:cBhvr>
                                      <p:to>
                                        <p:strVal val="hidden"/>
                                      </p:to>
                                    </p:set>
                                  </p:childTnLst>
                                </p:cTn>
                              </p:par>
                              <p:par>
                                <p:cTn id="2676" presetID="10" presetClass="entr" presetSubtype="0" fill="hold" grpId="9" nodeType="withEffect">
                                  <p:stCondLst>
                                    <p:cond delay="0"/>
                                  </p:stCondLst>
                                  <p:childTnLst>
                                    <p:set>
                                      <p:cBhvr>
                                        <p:cTn id="2677" dur="1" fill="hold">
                                          <p:stCondLst>
                                            <p:cond delay="0"/>
                                          </p:stCondLst>
                                        </p:cTn>
                                        <p:tgtEl>
                                          <p:spTgt spid="327"/>
                                        </p:tgtEl>
                                        <p:attrNameLst>
                                          <p:attrName>style.visibility</p:attrName>
                                        </p:attrNameLst>
                                      </p:cBhvr>
                                      <p:to>
                                        <p:strVal val="visible"/>
                                      </p:to>
                                    </p:set>
                                    <p:animEffect transition="in" filter="fade">
                                      <p:cBhvr>
                                        <p:cTn id="2678" dur="500"/>
                                        <p:tgtEl>
                                          <p:spTgt spid="327"/>
                                        </p:tgtEl>
                                      </p:cBhvr>
                                    </p:animEffect>
                                  </p:childTnLst>
                                </p:cTn>
                              </p:par>
                            </p:childTnLst>
                          </p:cTn>
                        </p:par>
                      </p:childTnLst>
                    </p:cTn>
                  </p:par>
                </p:childTnLst>
              </p:cTn>
              <p:nextCondLst>
                <p:cond evt="onClick" delay="0">
                  <p:tgtEl>
                    <p:spTgt spid="363"/>
                  </p:tgtEl>
                </p:cond>
              </p:nextCondLst>
            </p:seq>
            <p:seq concurrent="1" nextAc="seek">
              <p:cTn id="2679" restart="whenNotActive" fill="hold" evtFilter="cancelBubble" nodeType="interactiveSeq">
                <p:stCondLst>
                  <p:cond evt="onClick" delay="0">
                    <p:tgtEl>
                      <p:spTgt spid="364"/>
                    </p:tgtEl>
                  </p:cond>
                </p:stCondLst>
                <p:endSync evt="end" delay="0">
                  <p:rtn val="all"/>
                </p:endSync>
                <p:childTnLst>
                  <p:par>
                    <p:cTn id="2680" fill="hold">
                      <p:stCondLst>
                        <p:cond delay="0"/>
                      </p:stCondLst>
                      <p:childTnLst>
                        <p:par>
                          <p:cTn id="2681" fill="hold">
                            <p:stCondLst>
                              <p:cond delay="0"/>
                            </p:stCondLst>
                            <p:childTnLst>
                              <p:par>
                                <p:cTn id="2682" presetID="1" presetClass="exit" presetSubtype="0" fill="hold" grpId="1" nodeType="clickEffect">
                                  <p:stCondLst>
                                    <p:cond delay="0"/>
                                  </p:stCondLst>
                                  <p:childTnLst>
                                    <p:set>
                                      <p:cBhvr>
                                        <p:cTn id="2683" dur="1" fill="hold">
                                          <p:stCondLst>
                                            <p:cond delay="0"/>
                                          </p:stCondLst>
                                        </p:cTn>
                                        <p:tgtEl>
                                          <p:spTgt spid="364"/>
                                        </p:tgtEl>
                                        <p:attrNameLst>
                                          <p:attrName>style.visibility</p:attrName>
                                        </p:attrNameLst>
                                      </p:cBhvr>
                                      <p:to>
                                        <p:strVal val="hidden"/>
                                      </p:to>
                                    </p:set>
                                  </p:childTnLst>
                                </p:cTn>
                              </p:par>
                              <p:par>
                                <p:cTn id="2684" presetID="10" presetClass="entr" presetSubtype="0" fill="hold" grpId="10" nodeType="withEffect">
                                  <p:stCondLst>
                                    <p:cond delay="0"/>
                                  </p:stCondLst>
                                  <p:childTnLst>
                                    <p:set>
                                      <p:cBhvr>
                                        <p:cTn id="2685" dur="1" fill="hold">
                                          <p:stCondLst>
                                            <p:cond delay="0"/>
                                          </p:stCondLst>
                                        </p:cTn>
                                        <p:tgtEl>
                                          <p:spTgt spid="327"/>
                                        </p:tgtEl>
                                        <p:attrNameLst>
                                          <p:attrName>style.visibility</p:attrName>
                                        </p:attrNameLst>
                                      </p:cBhvr>
                                      <p:to>
                                        <p:strVal val="visible"/>
                                      </p:to>
                                    </p:set>
                                    <p:animEffect transition="in" filter="fade">
                                      <p:cBhvr>
                                        <p:cTn id="2686" dur="500"/>
                                        <p:tgtEl>
                                          <p:spTgt spid="327"/>
                                        </p:tgtEl>
                                      </p:cBhvr>
                                    </p:animEffect>
                                  </p:childTnLst>
                                </p:cTn>
                              </p:par>
                            </p:childTnLst>
                          </p:cTn>
                        </p:par>
                      </p:childTnLst>
                    </p:cTn>
                  </p:par>
                </p:childTnLst>
              </p:cTn>
              <p:nextCondLst>
                <p:cond evt="onClick" delay="0">
                  <p:tgtEl>
                    <p:spTgt spid="364"/>
                  </p:tgtEl>
                </p:cond>
              </p:nextCondLst>
            </p:seq>
            <p:seq concurrent="1" nextAc="seek">
              <p:cTn id="2687" restart="whenNotActive" fill="hold" evtFilter="cancelBubble" nodeType="interactiveSeq">
                <p:stCondLst>
                  <p:cond evt="onClick" delay="0">
                    <p:tgtEl>
                      <p:spTgt spid="365"/>
                    </p:tgtEl>
                  </p:cond>
                </p:stCondLst>
                <p:endSync evt="end" delay="0">
                  <p:rtn val="all"/>
                </p:endSync>
                <p:childTnLst>
                  <p:par>
                    <p:cTn id="2688" fill="hold">
                      <p:stCondLst>
                        <p:cond delay="0"/>
                      </p:stCondLst>
                      <p:childTnLst>
                        <p:par>
                          <p:cTn id="2689" fill="hold">
                            <p:stCondLst>
                              <p:cond delay="0"/>
                            </p:stCondLst>
                            <p:childTnLst>
                              <p:par>
                                <p:cTn id="2690" presetID="1" presetClass="exit" presetSubtype="0" fill="hold" grpId="1" nodeType="clickEffect">
                                  <p:stCondLst>
                                    <p:cond delay="0"/>
                                  </p:stCondLst>
                                  <p:childTnLst>
                                    <p:set>
                                      <p:cBhvr>
                                        <p:cTn id="2691" dur="1" fill="hold">
                                          <p:stCondLst>
                                            <p:cond delay="0"/>
                                          </p:stCondLst>
                                        </p:cTn>
                                        <p:tgtEl>
                                          <p:spTgt spid="365"/>
                                        </p:tgtEl>
                                        <p:attrNameLst>
                                          <p:attrName>style.visibility</p:attrName>
                                        </p:attrNameLst>
                                      </p:cBhvr>
                                      <p:to>
                                        <p:strVal val="hidden"/>
                                      </p:to>
                                    </p:set>
                                  </p:childTnLst>
                                </p:cTn>
                              </p:par>
                              <p:par>
                                <p:cTn id="2692" presetID="10" presetClass="entr" presetSubtype="0" fill="hold" grpId="11" nodeType="withEffect">
                                  <p:stCondLst>
                                    <p:cond delay="0"/>
                                  </p:stCondLst>
                                  <p:childTnLst>
                                    <p:set>
                                      <p:cBhvr>
                                        <p:cTn id="2693" dur="1" fill="hold">
                                          <p:stCondLst>
                                            <p:cond delay="0"/>
                                          </p:stCondLst>
                                        </p:cTn>
                                        <p:tgtEl>
                                          <p:spTgt spid="327"/>
                                        </p:tgtEl>
                                        <p:attrNameLst>
                                          <p:attrName>style.visibility</p:attrName>
                                        </p:attrNameLst>
                                      </p:cBhvr>
                                      <p:to>
                                        <p:strVal val="visible"/>
                                      </p:to>
                                    </p:set>
                                    <p:animEffect transition="in" filter="fade">
                                      <p:cBhvr>
                                        <p:cTn id="2694" dur="500"/>
                                        <p:tgtEl>
                                          <p:spTgt spid="327"/>
                                        </p:tgtEl>
                                      </p:cBhvr>
                                    </p:animEffect>
                                  </p:childTnLst>
                                </p:cTn>
                              </p:par>
                            </p:childTnLst>
                          </p:cTn>
                        </p:par>
                      </p:childTnLst>
                    </p:cTn>
                  </p:par>
                </p:childTnLst>
              </p:cTn>
              <p:nextCondLst>
                <p:cond evt="onClick" delay="0">
                  <p:tgtEl>
                    <p:spTgt spid="365"/>
                  </p:tgtEl>
                </p:cond>
              </p:nextCondLst>
            </p:seq>
            <p:seq concurrent="1" nextAc="seek">
              <p:cTn id="2695" restart="whenNotActive" fill="hold" evtFilter="cancelBubble" nodeType="interactiveSeq">
                <p:stCondLst>
                  <p:cond evt="onClick" delay="0">
                    <p:tgtEl>
                      <p:spTgt spid="367"/>
                    </p:tgtEl>
                  </p:cond>
                </p:stCondLst>
                <p:endSync evt="end" delay="0">
                  <p:rtn val="all"/>
                </p:endSync>
                <p:childTnLst>
                  <p:par>
                    <p:cTn id="2696" fill="hold">
                      <p:stCondLst>
                        <p:cond delay="0"/>
                      </p:stCondLst>
                      <p:childTnLst>
                        <p:par>
                          <p:cTn id="2697" fill="hold">
                            <p:stCondLst>
                              <p:cond delay="0"/>
                            </p:stCondLst>
                            <p:childTnLst>
                              <p:par>
                                <p:cTn id="2698" presetID="1" presetClass="entr" presetSubtype="0" fill="hold" grpId="0" nodeType="clickEffect">
                                  <p:stCondLst>
                                    <p:cond delay="0"/>
                                  </p:stCondLst>
                                  <p:childTnLst>
                                    <p:set>
                                      <p:cBhvr>
                                        <p:cTn id="2699" dur="1" fill="hold">
                                          <p:stCondLst>
                                            <p:cond delay="0"/>
                                          </p:stCondLst>
                                        </p:cTn>
                                        <p:tgtEl>
                                          <p:spTgt spid="373"/>
                                        </p:tgtEl>
                                        <p:attrNameLst>
                                          <p:attrName>style.visibility</p:attrName>
                                        </p:attrNameLst>
                                      </p:cBhvr>
                                      <p:to>
                                        <p:strVal val="visible"/>
                                      </p:to>
                                    </p:set>
                                  </p:childTnLst>
                                </p:cTn>
                              </p:par>
                              <p:par>
                                <p:cTn id="2700" presetID="1" presetClass="entr" presetSubtype="0" fill="hold" grpId="0" nodeType="withEffect">
                                  <p:stCondLst>
                                    <p:cond delay="0"/>
                                  </p:stCondLst>
                                  <p:childTnLst>
                                    <p:set>
                                      <p:cBhvr>
                                        <p:cTn id="2701" dur="1" fill="hold">
                                          <p:stCondLst>
                                            <p:cond delay="0"/>
                                          </p:stCondLst>
                                        </p:cTn>
                                        <p:tgtEl>
                                          <p:spTgt spid="382"/>
                                        </p:tgtEl>
                                        <p:attrNameLst>
                                          <p:attrName>style.visibility</p:attrName>
                                        </p:attrNameLst>
                                      </p:cBhvr>
                                      <p:to>
                                        <p:strVal val="visible"/>
                                      </p:to>
                                    </p:set>
                                  </p:childTnLst>
                                </p:cTn>
                              </p:par>
                              <p:par>
                                <p:cTn id="2702" presetID="10" presetClass="exit" presetSubtype="0" fill="hold" grpId="5" nodeType="withEffect">
                                  <p:stCondLst>
                                    <p:cond delay="0"/>
                                  </p:stCondLst>
                                  <p:childTnLst>
                                    <p:animEffect transition="out" filter="fade">
                                      <p:cBhvr>
                                        <p:cTn id="2703" dur="500"/>
                                        <p:tgtEl>
                                          <p:spTgt spid="389"/>
                                        </p:tgtEl>
                                      </p:cBhvr>
                                    </p:animEffect>
                                    <p:set>
                                      <p:cBhvr>
                                        <p:cTn id="270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7"/>
                  </p:tgtEl>
                </p:cond>
              </p:nextCondLst>
            </p:seq>
            <p:seq concurrent="1" nextAc="seek">
              <p:cTn id="2705" restart="whenNotActive" fill="hold" evtFilter="cancelBubble" nodeType="interactiveSeq">
                <p:stCondLst>
                  <p:cond evt="onClick" delay="0">
                    <p:tgtEl>
                      <p:spTgt spid="368"/>
                    </p:tgtEl>
                  </p:cond>
                </p:stCondLst>
                <p:endSync evt="end" delay="0">
                  <p:rtn val="all"/>
                </p:endSync>
                <p:childTnLst>
                  <p:par>
                    <p:cTn id="2706" fill="hold">
                      <p:stCondLst>
                        <p:cond delay="0"/>
                      </p:stCondLst>
                      <p:childTnLst>
                        <p:par>
                          <p:cTn id="2707" fill="hold">
                            <p:stCondLst>
                              <p:cond delay="0"/>
                            </p:stCondLst>
                            <p:childTnLst>
                              <p:par>
                                <p:cTn id="2708" presetID="1" presetClass="entr" presetSubtype="0" fill="hold" grpId="0" nodeType="clickEffect">
                                  <p:stCondLst>
                                    <p:cond delay="0"/>
                                  </p:stCondLst>
                                  <p:childTnLst>
                                    <p:set>
                                      <p:cBhvr>
                                        <p:cTn id="2709" dur="1" fill="hold">
                                          <p:stCondLst>
                                            <p:cond delay="0"/>
                                          </p:stCondLst>
                                        </p:cTn>
                                        <p:tgtEl>
                                          <p:spTgt spid="374"/>
                                        </p:tgtEl>
                                        <p:attrNameLst>
                                          <p:attrName>style.visibility</p:attrName>
                                        </p:attrNameLst>
                                      </p:cBhvr>
                                      <p:to>
                                        <p:strVal val="visible"/>
                                      </p:to>
                                    </p:set>
                                  </p:childTnLst>
                                </p:cTn>
                              </p:par>
                              <p:par>
                                <p:cTn id="2710" presetID="1" presetClass="entr" presetSubtype="0" fill="hold" grpId="2" nodeType="withEffect">
                                  <p:stCondLst>
                                    <p:cond delay="0"/>
                                  </p:stCondLst>
                                  <p:childTnLst>
                                    <p:set>
                                      <p:cBhvr>
                                        <p:cTn id="2711" dur="1" fill="hold">
                                          <p:stCondLst>
                                            <p:cond delay="0"/>
                                          </p:stCondLst>
                                        </p:cTn>
                                        <p:tgtEl>
                                          <p:spTgt spid="382"/>
                                        </p:tgtEl>
                                        <p:attrNameLst>
                                          <p:attrName>style.visibility</p:attrName>
                                        </p:attrNameLst>
                                      </p:cBhvr>
                                      <p:to>
                                        <p:strVal val="visible"/>
                                      </p:to>
                                    </p:set>
                                  </p:childTnLst>
                                </p:cTn>
                              </p:par>
                              <p:par>
                                <p:cTn id="2712" presetID="10" presetClass="exit" presetSubtype="0" fill="hold" grpId="4" nodeType="withEffect">
                                  <p:stCondLst>
                                    <p:cond delay="0"/>
                                  </p:stCondLst>
                                  <p:childTnLst>
                                    <p:animEffect transition="out" filter="fade">
                                      <p:cBhvr>
                                        <p:cTn id="2713" dur="500"/>
                                        <p:tgtEl>
                                          <p:spTgt spid="389"/>
                                        </p:tgtEl>
                                      </p:cBhvr>
                                    </p:animEffect>
                                    <p:set>
                                      <p:cBhvr>
                                        <p:cTn id="271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8"/>
                  </p:tgtEl>
                </p:cond>
              </p:nextCondLst>
            </p:seq>
            <p:seq concurrent="1" nextAc="seek">
              <p:cTn id="2715" restart="whenNotActive" fill="hold" evtFilter="cancelBubble" nodeType="interactiveSeq">
                <p:stCondLst>
                  <p:cond evt="onClick" delay="0">
                    <p:tgtEl>
                      <p:spTgt spid="369"/>
                    </p:tgtEl>
                  </p:cond>
                </p:stCondLst>
                <p:endSync evt="end" delay="0">
                  <p:rtn val="all"/>
                </p:endSync>
                <p:childTnLst>
                  <p:par>
                    <p:cTn id="2716" fill="hold">
                      <p:stCondLst>
                        <p:cond delay="0"/>
                      </p:stCondLst>
                      <p:childTnLst>
                        <p:par>
                          <p:cTn id="2717" fill="hold">
                            <p:stCondLst>
                              <p:cond delay="0"/>
                            </p:stCondLst>
                            <p:childTnLst>
                              <p:par>
                                <p:cTn id="2718" presetID="1" presetClass="entr" presetSubtype="0" fill="hold" grpId="1" nodeType="clickEffect">
                                  <p:stCondLst>
                                    <p:cond delay="0"/>
                                  </p:stCondLst>
                                  <p:childTnLst>
                                    <p:set>
                                      <p:cBhvr>
                                        <p:cTn id="2719" dur="1" fill="hold">
                                          <p:stCondLst>
                                            <p:cond delay="0"/>
                                          </p:stCondLst>
                                        </p:cTn>
                                        <p:tgtEl>
                                          <p:spTgt spid="375"/>
                                        </p:tgtEl>
                                        <p:attrNameLst>
                                          <p:attrName>style.visibility</p:attrName>
                                        </p:attrNameLst>
                                      </p:cBhvr>
                                      <p:to>
                                        <p:strVal val="visible"/>
                                      </p:to>
                                    </p:set>
                                  </p:childTnLst>
                                </p:cTn>
                              </p:par>
                              <p:par>
                                <p:cTn id="2720" presetID="1" presetClass="entr" presetSubtype="0" fill="hold" grpId="1" nodeType="withEffect">
                                  <p:stCondLst>
                                    <p:cond delay="0"/>
                                  </p:stCondLst>
                                  <p:childTnLst>
                                    <p:set>
                                      <p:cBhvr>
                                        <p:cTn id="2721" dur="1" fill="hold">
                                          <p:stCondLst>
                                            <p:cond delay="0"/>
                                          </p:stCondLst>
                                        </p:cTn>
                                        <p:tgtEl>
                                          <p:spTgt spid="382"/>
                                        </p:tgtEl>
                                        <p:attrNameLst>
                                          <p:attrName>style.visibility</p:attrName>
                                        </p:attrNameLst>
                                      </p:cBhvr>
                                      <p:to>
                                        <p:strVal val="visible"/>
                                      </p:to>
                                    </p:set>
                                  </p:childTnLst>
                                </p:cTn>
                              </p:par>
                              <p:par>
                                <p:cTn id="2722" presetID="10" presetClass="exit" presetSubtype="0" fill="hold" grpId="3" nodeType="withEffect">
                                  <p:stCondLst>
                                    <p:cond delay="0"/>
                                  </p:stCondLst>
                                  <p:childTnLst>
                                    <p:animEffect transition="out" filter="fade">
                                      <p:cBhvr>
                                        <p:cTn id="2723" dur="500"/>
                                        <p:tgtEl>
                                          <p:spTgt spid="389"/>
                                        </p:tgtEl>
                                      </p:cBhvr>
                                    </p:animEffect>
                                    <p:set>
                                      <p:cBhvr>
                                        <p:cTn id="272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9"/>
                  </p:tgtEl>
                </p:cond>
              </p:nextCondLst>
            </p:seq>
            <p:seq concurrent="1" nextAc="seek">
              <p:cTn id="2725" restart="whenNotActive" fill="hold" evtFilter="cancelBubble" nodeType="interactiveSeq">
                <p:stCondLst>
                  <p:cond evt="onClick" delay="0">
                    <p:tgtEl>
                      <p:spTgt spid="371"/>
                    </p:tgtEl>
                  </p:cond>
                </p:stCondLst>
                <p:endSync evt="end" delay="0">
                  <p:rtn val="all"/>
                </p:endSync>
                <p:childTnLst>
                  <p:par>
                    <p:cTn id="2726" fill="hold">
                      <p:stCondLst>
                        <p:cond delay="0"/>
                      </p:stCondLst>
                      <p:childTnLst>
                        <p:par>
                          <p:cTn id="2727" fill="hold">
                            <p:stCondLst>
                              <p:cond delay="0"/>
                            </p:stCondLst>
                            <p:childTnLst>
                              <p:par>
                                <p:cTn id="2728" presetID="1" presetClass="entr" presetSubtype="0" fill="hold" grpId="0" nodeType="clickEffect">
                                  <p:stCondLst>
                                    <p:cond delay="0"/>
                                  </p:stCondLst>
                                  <p:childTnLst>
                                    <p:set>
                                      <p:cBhvr>
                                        <p:cTn id="2729" dur="1" fill="hold">
                                          <p:stCondLst>
                                            <p:cond delay="0"/>
                                          </p:stCondLst>
                                        </p:cTn>
                                        <p:tgtEl>
                                          <p:spTgt spid="377"/>
                                        </p:tgtEl>
                                        <p:attrNameLst>
                                          <p:attrName>style.visibility</p:attrName>
                                        </p:attrNameLst>
                                      </p:cBhvr>
                                      <p:to>
                                        <p:strVal val="visible"/>
                                      </p:to>
                                    </p:set>
                                  </p:childTnLst>
                                </p:cTn>
                              </p:par>
                              <p:par>
                                <p:cTn id="2730" presetID="10" presetClass="exit" presetSubtype="0" fill="hold" grpId="2" nodeType="withEffect">
                                  <p:stCondLst>
                                    <p:cond delay="0"/>
                                  </p:stCondLst>
                                  <p:childTnLst>
                                    <p:animEffect transition="out" filter="fade">
                                      <p:cBhvr>
                                        <p:cTn id="2731" dur="500"/>
                                        <p:tgtEl>
                                          <p:spTgt spid="389"/>
                                        </p:tgtEl>
                                      </p:cBhvr>
                                    </p:animEffect>
                                    <p:set>
                                      <p:cBhvr>
                                        <p:cTn id="2732"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1"/>
                  </p:tgtEl>
                </p:cond>
              </p:nextCondLst>
            </p:seq>
            <p:seq concurrent="1" nextAc="seek">
              <p:cTn id="2733" restart="whenNotActive" fill="hold" evtFilter="cancelBubble" nodeType="interactiveSeq">
                <p:stCondLst>
                  <p:cond evt="onClick" delay="0">
                    <p:tgtEl>
                      <p:spTgt spid="372"/>
                    </p:tgtEl>
                  </p:cond>
                </p:stCondLst>
                <p:endSync evt="end" delay="0">
                  <p:rtn val="all"/>
                </p:endSync>
                <p:childTnLst>
                  <p:par>
                    <p:cTn id="2734" fill="hold">
                      <p:stCondLst>
                        <p:cond delay="0"/>
                      </p:stCondLst>
                      <p:childTnLst>
                        <p:par>
                          <p:cTn id="2735" fill="hold">
                            <p:stCondLst>
                              <p:cond delay="0"/>
                            </p:stCondLst>
                            <p:childTnLst>
                              <p:par>
                                <p:cTn id="2736" presetID="1" presetClass="entr" presetSubtype="0" fill="hold" grpId="0" nodeType="clickEffect">
                                  <p:stCondLst>
                                    <p:cond delay="0"/>
                                  </p:stCondLst>
                                  <p:childTnLst>
                                    <p:set>
                                      <p:cBhvr>
                                        <p:cTn id="2737" dur="1" fill="hold">
                                          <p:stCondLst>
                                            <p:cond delay="0"/>
                                          </p:stCondLst>
                                        </p:cTn>
                                        <p:tgtEl>
                                          <p:spTgt spid="378"/>
                                        </p:tgtEl>
                                        <p:attrNameLst>
                                          <p:attrName>style.visibility</p:attrName>
                                        </p:attrNameLst>
                                      </p:cBhvr>
                                      <p:to>
                                        <p:strVal val="visible"/>
                                      </p:to>
                                    </p:set>
                                  </p:childTnLst>
                                </p:cTn>
                              </p:par>
                              <p:par>
                                <p:cTn id="2738" presetID="1" presetClass="entr" presetSubtype="0" fill="hold" grpId="0" nodeType="withEffect">
                                  <p:stCondLst>
                                    <p:cond delay="0"/>
                                  </p:stCondLst>
                                  <p:childTnLst>
                                    <p:set>
                                      <p:cBhvr>
                                        <p:cTn id="2739" dur="1" fill="hold">
                                          <p:stCondLst>
                                            <p:cond delay="0"/>
                                          </p:stCondLst>
                                        </p:cTn>
                                        <p:tgtEl>
                                          <p:spTgt spid="384"/>
                                        </p:tgtEl>
                                        <p:attrNameLst>
                                          <p:attrName>style.visibility</p:attrName>
                                        </p:attrNameLst>
                                      </p:cBhvr>
                                      <p:to>
                                        <p:strVal val="visible"/>
                                      </p:to>
                                    </p:set>
                                  </p:childTnLst>
                                </p:cTn>
                              </p:par>
                              <p:par>
                                <p:cTn id="2740" presetID="10" presetClass="exit" presetSubtype="0" fill="hold" grpId="1" nodeType="withEffect">
                                  <p:stCondLst>
                                    <p:cond delay="0"/>
                                  </p:stCondLst>
                                  <p:childTnLst>
                                    <p:animEffect transition="out" filter="fade">
                                      <p:cBhvr>
                                        <p:cTn id="2741" dur="500"/>
                                        <p:tgtEl>
                                          <p:spTgt spid="389"/>
                                        </p:tgtEl>
                                      </p:cBhvr>
                                    </p:animEffect>
                                    <p:set>
                                      <p:cBhvr>
                                        <p:cTn id="2742"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2"/>
                  </p:tgtEl>
                </p:cond>
              </p:nextCondLst>
            </p:seq>
            <p:seq concurrent="1" nextAc="seek">
              <p:cTn id="2743" restart="whenNotActive" fill="hold" evtFilter="cancelBubble" nodeType="interactiveSeq">
                <p:stCondLst>
                  <p:cond evt="onClick" delay="0">
                    <p:tgtEl>
                      <p:spTgt spid="370"/>
                    </p:tgtEl>
                  </p:cond>
                </p:stCondLst>
                <p:endSync evt="end" delay="0">
                  <p:rtn val="all"/>
                </p:endSync>
                <p:childTnLst>
                  <p:par>
                    <p:cTn id="2744" fill="hold">
                      <p:stCondLst>
                        <p:cond delay="0"/>
                      </p:stCondLst>
                      <p:childTnLst>
                        <p:par>
                          <p:cTn id="2745" fill="hold">
                            <p:stCondLst>
                              <p:cond delay="0"/>
                            </p:stCondLst>
                            <p:childTnLst>
                              <p:par>
                                <p:cTn id="2746" presetID="1" presetClass="entr" presetSubtype="0" fill="hold" grpId="0" nodeType="clickEffect">
                                  <p:stCondLst>
                                    <p:cond delay="0"/>
                                  </p:stCondLst>
                                  <p:childTnLst>
                                    <p:set>
                                      <p:cBhvr>
                                        <p:cTn id="2747" dur="1" fill="hold">
                                          <p:stCondLst>
                                            <p:cond delay="0"/>
                                          </p:stCondLst>
                                        </p:cTn>
                                        <p:tgtEl>
                                          <p:spTgt spid="376"/>
                                        </p:tgtEl>
                                        <p:attrNameLst>
                                          <p:attrName>style.visibility</p:attrName>
                                        </p:attrNameLst>
                                      </p:cBhvr>
                                      <p:to>
                                        <p:strVal val="visible"/>
                                      </p:to>
                                    </p:set>
                                  </p:childTnLst>
                                </p:cTn>
                              </p:par>
                              <p:par>
                                <p:cTn id="2748" presetID="10" presetClass="exit" presetSubtype="0" fill="hold" grpId="0" nodeType="withEffect">
                                  <p:stCondLst>
                                    <p:cond delay="0"/>
                                  </p:stCondLst>
                                  <p:childTnLst>
                                    <p:animEffect transition="out" filter="fade">
                                      <p:cBhvr>
                                        <p:cTn id="2749" dur="500"/>
                                        <p:tgtEl>
                                          <p:spTgt spid="389"/>
                                        </p:tgtEl>
                                      </p:cBhvr>
                                    </p:animEffect>
                                    <p:set>
                                      <p:cBhvr>
                                        <p:cTn id="2750"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0"/>
                  </p:tgtEl>
                </p:cond>
              </p:nextCondLst>
            </p:seq>
            <p:seq concurrent="1" nextAc="seek">
              <p:cTn id="2751" restart="whenNotActive" fill="hold" evtFilter="cancelBubble" nodeType="interactiveSeq">
                <p:stCondLst>
                  <p:cond evt="onClick" delay="0">
                    <p:tgtEl>
                      <p:spTgt spid="378"/>
                    </p:tgtEl>
                  </p:cond>
                </p:stCondLst>
                <p:endSync evt="end" delay="0">
                  <p:rtn val="all"/>
                </p:endSync>
                <p:childTnLst>
                  <p:par>
                    <p:cTn id="2752" fill="hold">
                      <p:stCondLst>
                        <p:cond delay="0"/>
                      </p:stCondLst>
                      <p:childTnLst>
                        <p:par>
                          <p:cTn id="2753" fill="hold">
                            <p:stCondLst>
                              <p:cond delay="0"/>
                            </p:stCondLst>
                            <p:childTnLst>
                              <p:par>
                                <p:cTn id="2754" presetID="1" presetClass="exit" presetSubtype="0" fill="hold" grpId="1" nodeType="clickEffect">
                                  <p:stCondLst>
                                    <p:cond delay="0"/>
                                  </p:stCondLst>
                                  <p:childTnLst>
                                    <p:set>
                                      <p:cBhvr>
                                        <p:cTn id="2755" dur="1" fill="hold">
                                          <p:stCondLst>
                                            <p:cond delay="0"/>
                                          </p:stCondLst>
                                        </p:cTn>
                                        <p:tgtEl>
                                          <p:spTgt spid="378"/>
                                        </p:tgtEl>
                                        <p:attrNameLst>
                                          <p:attrName>style.visibility</p:attrName>
                                        </p:attrNameLst>
                                      </p:cBhvr>
                                      <p:to>
                                        <p:strVal val="hidden"/>
                                      </p:to>
                                    </p:set>
                                  </p:childTnLst>
                                </p:cTn>
                              </p:par>
                              <p:par>
                                <p:cTn id="2756" presetID="1" presetClass="exit" presetSubtype="0" fill="hold" grpId="1" nodeType="withEffect">
                                  <p:stCondLst>
                                    <p:cond delay="0"/>
                                  </p:stCondLst>
                                  <p:childTnLst>
                                    <p:set>
                                      <p:cBhvr>
                                        <p:cTn id="2757" dur="1" fill="hold">
                                          <p:stCondLst>
                                            <p:cond delay="0"/>
                                          </p:stCondLst>
                                        </p:cTn>
                                        <p:tgtEl>
                                          <p:spTgt spid="384"/>
                                        </p:tgtEl>
                                        <p:attrNameLst>
                                          <p:attrName>style.visibility</p:attrName>
                                        </p:attrNameLst>
                                      </p:cBhvr>
                                      <p:to>
                                        <p:strVal val="hidden"/>
                                      </p:to>
                                    </p:set>
                                  </p:childTnLst>
                                </p:cTn>
                              </p:par>
                              <p:par>
                                <p:cTn id="2758" presetID="10" presetClass="entr" presetSubtype="0" fill="hold" grpId="6" nodeType="withEffect">
                                  <p:stCondLst>
                                    <p:cond delay="0"/>
                                  </p:stCondLst>
                                  <p:childTnLst>
                                    <p:set>
                                      <p:cBhvr>
                                        <p:cTn id="2759" dur="1" fill="hold">
                                          <p:stCondLst>
                                            <p:cond delay="0"/>
                                          </p:stCondLst>
                                        </p:cTn>
                                        <p:tgtEl>
                                          <p:spTgt spid="389"/>
                                        </p:tgtEl>
                                        <p:attrNameLst>
                                          <p:attrName>style.visibility</p:attrName>
                                        </p:attrNameLst>
                                      </p:cBhvr>
                                      <p:to>
                                        <p:strVal val="visible"/>
                                      </p:to>
                                    </p:set>
                                    <p:animEffect transition="in" filter="fade">
                                      <p:cBhvr>
                                        <p:cTn id="2760" dur="500"/>
                                        <p:tgtEl>
                                          <p:spTgt spid="389"/>
                                        </p:tgtEl>
                                      </p:cBhvr>
                                    </p:animEffect>
                                  </p:childTnLst>
                                </p:cTn>
                              </p:par>
                            </p:childTnLst>
                          </p:cTn>
                        </p:par>
                      </p:childTnLst>
                    </p:cTn>
                  </p:par>
                </p:childTnLst>
              </p:cTn>
              <p:nextCondLst>
                <p:cond evt="onClick" delay="0">
                  <p:tgtEl>
                    <p:spTgt spid="378"/>
                  </p:tgtEl>
                </p:cond>
              </p:nextCondLst>
            </p:seq>
            <p:seq concurrent="1" nextAc="seek">
              <p:cTn id="2761" restart="whenNotActive" fill="hold" evtFilter="cancelBubble" nodeType="interactiveSeq">
                <p:stCondLst>
                  <p:cond evt="onClick" delay="0">
                    <p:tgtEl>
                      <p:spTgt spid="373"/>
                    </p:tgtEl>
                  </p:cond>
                </p:stCondLst>
                <p:endSync evt="end" delay="0">
                  <p:rtn val="all"/>
                </p:endSync>
                <p:childTnLst>
                  <p:par>
                    <p:cTn id="2762" fill="hold">
                      <p:stCondLst>
                        <p:cond delay="0"/>
                      </p:stCondLst>
                      <p:childTnLst>
                        <p:par>
                          <p:cTn id="2763" fill="hold">
                            <p:stCondLst>
                              <p:cond delay="0"/>
                            </p:stCondLst>
                            <p:childTnLst>
                              <p:par>
                                <p:cTn id="2764" presetID="1" presetClass="exit" presetSubtype="0" fill="hold" grpId="1" nodeType="clickEffect">
                                  <p:stCondLst>
                                    <p:cond delay="0"/>
                                  </p:stCondLst>
                                  <p:childTnLst>
                                    <p:set>
                                      <p:cBhvr>
                                        <p:cTn id="2765" dur="1" fill="hold">
                                          <p:stCondLst>
                                            <p:cond delay="0"/>
                                          </p:stCondLst>
                                        </p:cTn>
                                        <p:tgtEl>
                                          <p:spTgt spid="373"/>
                                        </p:tgtEl>
                                        <p:attrNameLst>
                                          <p:attrName>style.visibility</p:attrName>
                                        </p:attrNameLst>
                                      </p:cBhvr>
                                      <p:to>
                                        <p:strVal val="hidden"/>
                                      </p:to>
                                    </p:set>
                                  </p:childTnLst>
                                </p:cTn>
                              </p:par>
                              <p:par>
                                <p:cTn id="2766" presetID="1" presetClass="exit" presetSubtype="0" fill="hold" grpId="5" nodeType="withEffect">
                                  <p:stCondLst>
                                    <p:cond delay="0"/>
                                  </p:stCondLst>
                                  <p:childTnLst>
                                    <p:set>
                                      <p:cBhvr>
                                        <p:cTn id="2767" dur="1" fill="hold">
                                          <p:stCondLst>
                                            <p:cond delay="0"/>
                                          </p:stCondLst>
                                        </p:cTn>
                                        <p:tgtEl>
                                          <p:spTgt spid="382"/>
                                        </p:tgtEl>
                                        <p:attrNameLst>
                                          <p:attrName>style.visibility</p:attrName>
                                        </p:attrNameLst>
                                      </p:cBhvr>
                                      <p:to>
                                        <p:strVal val="hidden"/>
                                      </p:to>
                                    </p:set>
                                  </p:childTnLst>
                                </p:cTn>
                              </p:par>
                              <p:par>
                                <p:cTn id="2768" presetID="10" presetClass="entr" presetSubtype="0" fill="hold" grpId="7" nodeType="withEffect">
                                  <p:stCondLst>
                                    <p:cond delay="0"/>
                                  </p:stCondLst>
                                  <p:childTnLst>
                                    <p:set>
                                      <p:cBhvr>
                                        <p:cTn id="2769" dur="1" fill="hold">
                                          <p:stCondLst>
                                            <p:cond delay="0"/>
                                          </p:stCondLst>
                                        </p:cTn>
                                        <p:tgtEl>
                                          <p:spTgt spid="389"/>
                                        </p:tgtEl>
                                        <p:attrNameLst>
                                          <p:attrName>style.visibility</p:attrName>
                                        </p:attrNameLst>
                                      </p:cBhvr>
                                      <p:to>
                                        <p:strVal val="visible"/>
                                      </p:to>
                                    </p:set>
                                    <p:animEffect transition="in" filter="fade">
                                      <p:cBhvr>
                                        <p:cTn id="2770" dur="500"/>
                                        <p:tgtEl>
                                          <p:spTgt spid="389"/>
                                        </p:tgtEl>
                                      </p:cBhvr>
                                    </p:animEffect>
                                  </p:childTnLst>
                                </p:cTn>
                              </p:par>
                            </p:childTnLst>
                          </p:cTn>
                        </p:par>
                      </p:childTnLst>
                    </p:cTn>
                  </p:par>
                </p:childTnLst>
              </p:cTn>
              <p:nextCondLst>
                <p:cond evt="onClick" delay="0">
                  <p:tgtEl>
                    <p:spTgt spid="373"/>
                  </p:tgtEl>
                </p:cond>
              </p:nextCondLst>
            </p:seq>
            <p:seq concurrent="1" nextAc="seek">
              <p:cTn id="2771" restart="whenNotActive" fill="hold" evtFilter="cancelBubble" nodeType="interactiveSeq">
                <p:stCondLst>
                  <p:cond evt="onClick" delay="0">
                    <p:tgtEl>
                      <p:spTgt spid="374"/>
                    </p:tgtEl>
                  </p:cond>
                </p:stCondLst>
                <p:endSync evt="end" delay="0">
                  <p:rtn val="all"/>
                </p:endSync>
                <p:childTnLst>
                  <p:par>
                    <p:cTn id="2772" fill="hold">
                      <p:stCondLst>
                        <p:cond delay="0"/>
                      </p:stCondLst>
                      <p:childTnLst>
                        <p:par>
                          <p:cTn id="2773" fill="hold">
                            <p:stCondLst>
                              <p:cond delay="0"/>
                            </p:stCondLst>
                            <p:childTnLst>
                              <p:par>
                                <p:cTn id="2774" presetID="1" presetClass="exit" presetSubtype="0" fill="hold" grpId="1" nodeType="clickEffect">
                                  <p:stCondLst>
                                    <p:cond delay="0"/>
                                  </p:stCondLst>
                                  <p:childTnLst>
                                    <p:set>
                                      <p:cBhvr>
                                        <p:cTn id="2775" dur="1" fill="hold">
                                          <p:stCondLst>
                                            <p:cond delay="0"/>
                                          </p:stCondLst>
                                        </p:cTn>
                                        <p:tgtEl>
                                          <p:spTgt spid="374"/>
                                        </p:tgtEl>
                                        <p:attrNameLst>
                                          <p:attrName>style.visibility</p:attrName>
                                        </p:attrNameLst>
                                      </p:cBhvr>
                                      <p:to>
                                        <p:strVal val="hidden"/>
                                      </p:to>
                                    </p:set>
                                  </p:childTnLst>
                                </p:cTn>
                              </p:par>
                              <p:par>
                                <p:cTn id="2776" presetID="1" presetClass="exit" presetSubtype="0" fill="hold" grpId="4" nodeType="withEffect">
                                  <p:stCondLst>
                                    <p:cond delay="0"/>
                                  </p:stCondLst>
                                  <p:childTnLst>
                                    <p:set>
                                      <p:cBhvr>
                                        <p:cTn id="2777" dur="1" fill="hold">
                                          <p:stCondLst>
                                            <p:cond delay="0"/>
                                          </p:stCondLst>
                                        </p:cTn>
                                        <p:tgtEl>
                                          <p:spTgt spid="382"/>
                                        </p:tgtEl>
                                        <p:attrNameLst>
                                          <p:attrName>style.visibility</p:attrName>
                                        </p:attrNameLst>
                                      </p:cBhvr>
                                      <p:to>
                                        <p:strVal val="hidden"/>
                                      </p:to>
                                    </p:set>
                                  </p:childTnLst>
                                </p:cTn>
                              </p:par>
                              <p:par>
                                <p:cTn id="2778" presetID="10" presetClass="entr" presetSubtype="0" fill="hold" grpId="10" nodeType="withEffect">
                                  <p:stCondLst>
                                    <p:cond delay="0"/>
                                  </p:stCondLst>
                                  <p:childTnLst>
                                    <p:set>
                                      <p:cBhvr>
                                        <p:cTn id="2779" dur="1" fill="hold">
                                          <p:stCondLst>
                                            <p:cond delay="0"/>
                                          </p:stCondLst>
                                        </p:cTn>
                                        <p:tgtEl>
                                          <p:spTgt spid="389"/>
                                        </p:tgtEl>
                                        <p:attrNameLst>
                                          <p:attrName>style.visibility</p:attrName>
                                        </p:attrNameLst>
                                      </p:cBhvr>
                                      <p:to>
                                        <p:strVal val="visible"/>
                                      </p:to>
                                    </p:set>
                                    <p:animEffect transition="in" filter="fade">
                                      <p:cBhvr>
                                        <p:cTn id="2780" dur="500"/>
                                        <p:tgtEl>
                                          <p:spTgt spid="389"/>
                                        </p:tgtEl>
                                      </p:cBhvr>
                                    </p:animEffect>
                                  </p:childTnLst>
                                </p:cTn>
                              </p:par>
                            </p:childTnLst>
                          </p:cTn>
                        </p:par>
                      </p:childTnLst>
                    </p:cTn>
                  </p:par>
                </p:childTnLst>
              </p:cTn>
              <p:nextCondLst>
                <p:cond evt="onClick" delay="0">
                  <p:tgtEl>
                    <p:spTgt spid="374"/>
                  </p:tgtEl>
                </p:cond>
              </p:nextCondLst>
            </p:seq>
            <p:seq concurrent="1" nextAc="seek">
              <p:cTn id="2781" restart="whenNotActive" fill="hold" evtFilter="cancelBubble" nodeType="interactiveSeq">
                <p:stCondLst>
                  <p:cond evt="onClick" delay="0">
                    <p:tgtEl>
                      <p:spTgt spid="375"/>
                    </p:tgtEl>
                  </p:cond>
                </p:stCondLst>
                <p:endSync evt="end" delay="0">
                  <p:rtn val="all"/>
                </p:endSync>
                <p:childTnLst>
                  <p:par>
                    <p:cTn id="2782" fill="hold">
                      <p:stCondLst>
                        <p:cond delay="0"/>
                      </p:stCondLst>
                      <p:childTnLst>
                        <p:par>
                          <p:cTn id="2783" fill="hold">
                            <p:stCondLst>
                              <p:cond delay="0"/>
                            </p:stCondLst>
                            <p:childTnLst>
                              <p:par>
                                <p:cTn id="2784" presetID="1" presetClass="exit" presetSubtype="0" fill="hold" grpId="0" nodeType="clickEffect">
                                  <p:stCondLst>
                                    <p:cond delay="0"/>
                                  </p:stCondLst>
                                  <p:childTnLst>
                                    <p:set>
                                      <p:cBhvr>
                                        <p:cTn id="2785" dur="1" fill="hold">
                                          <p:stCondLst>
                                            <p:cond delay="0"/>
                                          </p:stCondLst>
                                        </p:cTn>
                                        <p:tgtEl>
                                          <p:spTgt spid="375"/>
                                        </p:tgtEl>
                                        <p:attrNameLst>
                                          <p:attrName>style.visibility</p:attrName>
                                        </p:attrNameLst>
                                      </p:cBhvr>
                                      <p:to>
                                        <p:strVal val="hidden"/>
                                      </p:to>
                                    </p:set>
                                  </p:childTnLst>
                                </p:cTn>
                              </p:par>
                              <p:par>
                                <p:cTn id="2786" presetID="1" presetClass="exit" presetSubtype="0" fill="hold" grpId="3" nodeType="withEffect">
                                  <p:stCondLst>
                                    <p:cond delay="0"/>
                                  </p:stCondLst>
                                  <p:childTnLst>
                                    <p:set>
                                      <p:cBhvr>
                                        <p:cTn id="2787" dur="1" fill="hold">
                                          <p:stCondLst>
                                            <p:cond delay="0"/>
                                          </p:stCondLst>
                                        </p:cTn>
                                        <p:tgtEl>
                                          <p:spTgt spid="382"/>
                                        </p:tgtEl>
                                        <p:attrNameLst>
                                          <p:attrName>style.visibility</p:attrName>
                                        </p:attrNameLst>
                                      </p:cBhvr>
                                      <p:to>
                                        <p:strVal val="hidden"/>
                                      </p:to>
                                    </p:set>
                                  </p:childTnLst>
                                </p:cTn>
                              </p:par>
                              <p:par>
                                <p:cTn id="2788" presetID="10" presetClass="entr" presetSubtype="0" fill="hold" grpId="9" nodeType="withEffect">
                                  <p:stCondLst>
                                    <p:cond delay="0"/>
                                  </p:stCondLst>
                                  <p:childTnLst>
                                    <p:set>
                                      <p:cBhvr>
                                        <p:cTn id="2789" dur="1" fill="hold">
                                          <p:stCondLst>
                                            <p:cond delay="0"/>
                                          </p:stCondLst>
                                        </p:cTn>
                                        <p:tgtEl>
                                          <p:spTgt spid="389"/>
                                        </p:tgtEl>
                                        <p:attrNameLst>
                                          <p:attrName>style.visibility</p:attrName>
                                        </p:attrNameLst>
                                      </p:cBhvr>
                                      <p:to>
                                        <p:strVal val="visible"/>
                                      </p:to>
                                    </p:set>
                                    <p:animEffect transition="in" filter="fade">
                                      <p:cBhvr>
                                        <p:cTn id="2790" dur="500"/>
                                        <p:tgtEl>
                                          <p:spTgt spid="389"/>
                                        </p:tgtEl>
                                      </p:cBhvr>
                                    </p:animEffect>
                                  </p:childTnLst>
                                </p:cTn>
                              </p:par>
                            </p:childTnLst>
                          </p:cTn>
                        </p:par>
                      </p:childTnLst>
                    </p:cTn>
                  </p:par>
                </p:childTnLst>
              </p:cTn>
              <p:nextCondLst>
                <p:cond evt="onClick" delay="0">
                  <p:tgtEl>
                    <p:spTgt spid="375"/>
                  </p:tgtEl>
                </p:cond>
              </p:nextCondLst>
            </p:seq>
            <p:seq concurrent="1" nextAc="seek">
              <p:cTn id="2791" restart="whenNotActive" fill="hold" evtFilter="cancelBubble" nodeType="interactiveSeq">
                <p:stCondLst>
                  <p:cond evt="onClick" delay="0">
                    <p:tgtEl>
                      <p:spTgt spid="376"/>
                    </p:tgtEl>
                  </p:cond>
                </p:stCondLst>
                <p:endSync evt="end" delay="0">
                  <p:rtn val="all"/>
                </p:endSync>
                <p:childTnLst>
                  <p:par>
                    <p:cTn id="2792" fill="hold">
                      <p:stCondLst>
                        <p:cond delay="0"/>
                      </p:stCondLst>
                      <p:childTnLst>
                        <p:par>
                          <p:cTn id="2793" fill="hold">
                            <p:stCondLst>
                              <p:cond delay="0"/>
                            </p:stCondLst>
                            <p:childTnLst>
                              <p:par>
                                <p:cTn id="2794" presetID="1" presetClass="exit" presetSubtype="0" fill="hold" grpId="1" nodeType="clickEffect">
                                  <p:stCondLst>
                                    <p:cond delay="0"/>
                                  </p:stCondLst>
                                  <p:childTnLst>
                                    <p:set>
                                      <p:cBhvr>
                                        <p:cTn id="2795" dur="1" fill="hold">
                                          <p:stCondLst>
                                            <p:cond delay="0"/>
                                          </p:stCondLst>
                                        </p:cTn>
                                        <p:tgtEl>
                                          <p:spTgt spid="376"/>
                                        </p:tgtEl>
                                        <p:attrNameLst>
                                          <p:attrName>style.visibility</p:attrName>
                                        </p:attrNameLst>
                                      </p:cBhvr>
                                      <p:to>
                                        <p:strVal val="hidden"/>
                                      </p:to>
                                    </p:set>
                                  </p:childTnLst>
                                </p:cTn>
                              </p:par>
                              <p:par>
                                <p:cTn id="2796" presetID="10" presetClass="entr" presetSubtype="0" fill="hold" grpId="11" nodeType="withEffect">
                                  <p:stCondLst>
                                    <p:cond delay="0"/>
                                  </p:stCondLst>
                                  <p:childTnLst>
                                    <p:set>
                                      <p:cBhvr>
                                        <p:cTn id="2797" dur="1" fill="hold">
                                          <p:stCondLst>
                                            <p:cond delay="0"/>
                                          </p:stCondLst>
                                        </p:cTn>
                                        <p:tgtEl>
                                          <p:spTgt spid="389"/>
                                        </p:tgtEl>
                                        <p:attrNameLst>
                                          <p:attrName>style.visibility</p:attrName>
                                        </p:attrNameLst>
                                      </p:cBhvr>
                                      <p:to>
                                        <p:strVal val="visible"/>
                                      </p:to>
                                    </p:set>
                                    <p:animEffect transition="in" filter="fade">
                                      <p:cBhvr>
                                        <p:cTn id="2798" dur="500"/>
                                        <p:tgtEl>
                                          <p:spTgt spid="389"/>
                                        </p:tgtEl>
                                      </p:cBhvr>
                                    </p:animEffect>
                                  </p:childTnLst>
                                </p:cTn>
                              </p:par>
                            </p:childTnLst>
                          </p:cTn>
                        </p:par>
                      </p:childTnLst>
                    </p:cTn>
                  </p:par>
                </p:childTnLst>
              </p:cTn>
              <p:nextCondLst>
                <p:cond evt="onClick" delay="0">
                  <p:tgtEl>
                    <p:spTgt spid="376"/>
                  </p:tgtEl>
                </p:cond>
              </p:nextCondLst>
            </p:seq>
            <p:seq concurrent="1" nextAc="seek">
              <p:cTn id="2799" restart="whenNotActive" fill="hold" evtFilter="cancelBubble" nodeType="interactiveSeq">
                <p:stCondLst>
                  <p:cond evt="onClick" delay="0">
                    <p:tgtEl>
                      <p:spTgt spid="377"/>
                    </p:tgtEl>
                  </p:cond>
                </p:stCondLst>
                <p:endSync evt="end" delay="0">
                  <p:rtn val="all"/>
                </p:endSync>
                <p:childTnLst>
                  <p:par>
                    <p:cTn id="2800" fill="hold">
                      <p:stCondLst>
                        <p:cond delay="0"/>
                      </p:stCondLst>
                      <p:childTnLst>
                        <p:par>
                          <p:cTn id="2801" fill="hold">
                            <p:stCondLst>
                              <p:cond delay="0"/>
                            </p:stCondLst>
                            <p:childTnLst>
                              <p:par>
                                <p:cTn id="2802" presetID="1" presetClass="exit" presetSubtype="0" fill="hold" grpId="1" nodeType="clickEffect">
                                  <p:stCondLst>
                                    <p:cond delay="0"/>
                                  </p:stCondLst>
                                  <p:childTnLst>
                                    <p:set>
                                      <p:cBhvr>
                                        <p:cTn id="2803" dur="1" fill="hold">
                                          <p:stCondLst>
                                            <p:cond delay="0"/>
                                          </p:stCondLst>
                                        </p:cTn>
                                        <p:tgtEl>
                                          <p:spTgt spid="377"/>
                                        </p:tgtEl>
                                        <p:attrNameLst>
                                          <p:attrName>style.visibility</p:attrName>
                                        </p:attrNameLst>
                                      </p:cBhvr>
                                      <p:to>
                                        <p:strVal val="hidden"/>
                                      </p:to>
                                    </p:set>
                                  </p:childTnLst>
                                </p:cTn>
                              </p:par>
                              <p:par>
                                <p:cTn id="2804" presetID="10" presetClass="entr" presetSubtype="0" fill="hold" grpId="8" nodeType="withEffect">
                                  <p:stCondLst>
                                    <p:cond delay="0"/>
                                  </p:stCondLst>
                                  <p:childTnLst>
                                    <p:set>
                                      <p:cBhvr>
                                        <p:cTn id="2805" dur="1" fill="hold">
                                          <p:stCondLst>
                                            <p:cond delay="0"/>
                                          </p:stCondLst>
                                        </p:cTn>
                                        <p:tgtEl>
                                          <p:spTgt spid="389"/>
                                        </p:tgtEl>
                                        <p:attrNameLst>
                                          <p:attrName>style.visibility</p:attrName>
                                        </p:attrNameLst>
                                      </p:cBhvr>
                                      <p:to>
                                        <p:strVal val="visible"/>
                                      </p:to>
                                    </p:set>
                                    <p:animEffect transition="in" filter="fade">
                                      <p:cBhvr>
                                        <p:cTn id="2806" dur="500"/>
                                        <p:tgtEl>
                                          <p:spTgt spid="389"/>
                                        </p:tgtEl>
                                      </p:cBhvr>
                                    </p:animEffect>
                                  </p:childTnLst>
                                </p:cTn>
                              </p:par>
                            </p:childTnLst>
                          </p:cTn>
                        </p:par>
                      </p:childTnLst>
                    </p:cTn>
                  </p:par>
                </p:childTnLst>
              </p:cTn>
              <p:nextCondLst>
                <p:cond evt="onClick" delay="0">
                  <p:tgtEl>
                    <p:spTgt spid="377"/>
                  </p:tgtEl>
                </p:cond>
              </p:nextCondLst>
            </p:seq>
            <p:seq concurrent="1" nextAc="seek">
              <p:cTn id="2807" restart="whenNotActive" fill="hold" evtFilter="cancelBubble" nodeType="interactiveSeq">
                <p:stCondLst>
                  <p:cond evt="onClick" delay="0">
                    <p:tgtEl>
                      <p:spTgt spid="391"/>
                    </p:tgtEl>
                  </p:cond>
                </p:stCondLst>
                <p:endSync evt="end" delay="0">
                  <p:rtn val="all"/>
                </p:endSync>
                <p:childTnLst>
                  <p:par>
                    <p:cTn id="2808" fill="hold">
                      <p:stCondLst>
                        <p:cond delay="0"/>
                      </p:stCondLst>
                      <p:childTnLst>
                        <p:par>
                          <p:cTn id="2809" fill="hold">
                            <p:stCondLst>
                              <p:cond delay="0"/>
                            </p:stCondLst>
                            <p:childTnLst>
                              <p:par>
                                <p:cTn id="2810" presetID="1" presetClass="entr" presetSubtype="0" fill="hold" grpId="0" nodeType="clickEffect">
                                  <p:stCondLst>
                                    <p:cond delay="0"/>
                                  </p:stCondLst>
                                  <p:childTnLst>
                                    <p:set>
                                      <p:cBhvr>
                                        <p:cTn id="2811" dur="1" fill="hold">
                                          <p:stCondLst>
                                            <p:cond delay="0"/>
                                          </p:stCondLst>
                                        </p:cTn>
                                        <p:tgtEl>
                                          <p:spTgt spid="397"/>
                                        </p:tgtEl>
                                        <p:attrNameLst>
                                          <p:attrName>style.visibility</p:attrName>
                                        </p:attrNameLst>
                                      </p:cBhvr>
                                      <p:to>
                                        <p:strVal val="visible"/>
                                      </p:to>
                                    </p:set>
                                  </p:childTnLst>
                                </p:cTn>
                              </p:par>
                              <p:par>
                                <p:cTn id="2812" presetID="1" presetClass="entr" presetSubtype="0" fill="hold" grpId="1" nodeType="withEffect">
                                  <p:stCondLst>
                                    <p:cond delay="0"/>
                                  </p:stCondLst>
                                  <p:childTnLst>
                                    <p:set>
                                      <p:cBhvr>
                                        <p:cTn id="2813" dur="1" fill="hold">
                                          <p:stCondLst>
                                            <p:cond delay="0"/>
                                          </p:stCondLst>
                                        </p:cTn>
                                        <p:tgtEl>
                                          <p:spTgt spid="381"/>
                                        </p:tgtEl>
                                        <p:attrNameLst>
                                          <p:attrName>style.visibility</p:attrName>
                                        </p:attrNameLst>
                                      </p:cBhvr>
                                      <p:to>
                                        <p:strVal val="visible"/>
                                      </p:to>
                                    </p:set>
                                  </p:childTnLst>
                                </p:cTn>
                              </p:par>
                              <p:par>
                                <p:cTn id="2814" presetID="10" presetClass="exit" presetSubtype="0" fill="hold" grpId="0" nodeType="withEffect">
                                  <p:stCondLst>
                                    <p:cond delay="0"/>
                                  </p:stCondLst>
                                  <p:childTnLst>
                                    <p:animEffect transition="out" filter="fade">
                                      <p:cBhvr>
                                        <p:cTn id="2815" dur="500"/>
                                        <p:tgtEl>
                                          <p:spTgt spid="390"/>
                                        </p:tgtEl>
                                      </p:cBhvr>
                                    </p:animEffect>
                                    <p:set>
                                      <p:cBhvr>
                                        <p:cTn id="2816"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1"/>
                  </p:tgtEl>
                </p:cond>
              </p:nextCondLst>
            </p:seq>
            <p:seq concurrent="1" nextAc="seek">
              <p:cTn id="2817" restart="whenNotActive" fill="hold" evtFilter="cancelBubble" nodeType="interactiveSeq">
                <p:stCondLst>
                  <p:cond evt="onClick" delay="0">
                    <p:tgtEl>
                      <p:spTgt spid="392"/>
                    </p:tgtEl>
                  </p:cond>
                </p:stCondLst>
                <p:endSync evt="end" delay="0">
                  <p:rtn val="all"/>
                </p:endSync>
                <p:childTnLst>
                  <p:par>
                    <p:cTn id="2818" fill="hold">
                      <p:stCondLst>
                        <p:cond delay="0"/>
                      </p:stCondLst>
                      <p:childTnLst>
                        <p:par>
                          <p:cTn id="2819" fill="hold">
                            <p:stCondLst>
                              <p:cond delay="0"/>
                            </p:stCondLst>
                            <p:childTnLst>
                              <p:par>
                                <p:cTn id="2820" presetID="1" presetClass="entr" presetSubtype="0" fill="hold" grpId="0" nodeType="clickEffect">
                                  <p:stCondLst>
                                    <p:cond delay="0"/>
                                  </p:stCondLst>
                                  <p:childTnLst>
                                    <p:set>
                                      <p:cBhvr>
                                        <p:cTn id="2821" dur="1" fill="hold">
                                          <p:stCondLst>
                                            <p:cond delay="0"/>
                                          </p:stCondLst>
                                        </p:cTn>
                                        <p:tgtEl>
                                          <p:spTgt spid="398"/>
                                        </p:tgtEl>
                                        <p:attrNameLst>
                                          <p:attrName>style.visibility</p:attrName>
                                        </p:attrNameLst>
                                      </p:cBhvr>
                                      <p:to>
                                        <p:strVal val="visible"/>
                                      </p:to>
                                    </p:set>
                                  </p:childTnLst>
                                </p:cTn>
                              </p:par>
                              <p:par>
                                <p:cTn id="2822" presetID="1" presetClass="entr" presetSubtype="0" fill="hold" grpId="0" nodeType="withEffect">
                                  <p:stCondLst>
                                    <p:cond delay="0"/>
                                  </p:stCondLst>
                                  <p:childTnLst>
                                    <p:set>
                                      <p:cBhvr>
                                        <p:cTn id="2823" dur="1" fill="hold">
                                          <p:stCondLst>
                                            <p:cond delay="0"/>
                                          </p:stCondLst>
                                        </p:cTn>
                                        <p:tgtEl>
                                          <p:spTgt spid="381"/>
                                        </p:tgtEl>
                                        <p:attrNameLst>
                                          <p:attrName>style.visibility</p:attrName>
                                        </p:attrNameLst>
                                      </p:cBhvr>
                                      <p:to>
                                        <p:strVal val="visible"/>
                                      </p:to>
                                    </p:set>
                                  </p:childTnLst>
                                </p:cTn>
                              </p:par>
                              <p:par>
                                <p:cTn id="2824" presetID="10" presetClass="exit" presetSubtype="0" fill="hold" grpId="1" nodeType="withEffect">
                                  <p:stCondLst>
                                    <p:cond delay="0"/>
                                  </p:stCondLst>
                                  <p:childTnLst>
                                    <p:animEffect transition="out" filter="fade">
                                      <p:cBhvr>
                                        <p:cTn id="2825" dur="500"/>
                                        <p:tgtEl>
                                          <p:spTgt spid="390"/>
                                        </p:tgtEl>
                                      </p:cBhvr>
                                    </p:animEffect>
                                    <p:set>
                                      <p:cBhvr>
                                        <p:cTn id="2826"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2"/>
                  </p:tgtEl>
                </p:cond>
              </p:nextCondLst>
            </p:seq>
            <p:seq concurrent="1" nextAc="seek">
              <p:cTn id="2827" restart="whenNotActive" fill="hold" evtFilter="cancelBubble" nodeType="interactiveSeq">
                <p:stCondLst>
                  <p:cond evt="onClick" delay="0">
                    <p:tgtEl>
                      <p:spTgt spid="393"/>
                    </p:tgtEl>
                  </p:cond>
                </p:stCondLst>
                <p:endSync evt="end" delay="0">
                  <p:rtn val="all"/>
                </p:endSync>
                <p:childTnLst>
                  <p:par>
                    <p:cTn id="2828" fill="hold">
                      <p:stCondLst>
                        <p:cond delay="0"/>
                      </p:stCondLst>
                      <p:childTnLst>
                        <p:par>
                          <p:cTn id="2829" fill="hold">
                            <p:stCondLst>
                              <p:cond delay="0"/>
                            </p:stCondLst>
                            <p:childTnLst>
                              <p:par>
                                <p:cTn id="2830" presetID="1" presetClass="entr" presetSubtype="0" fill="hold" grpId="0" nodeType="clickEffect">
                                  <p:stCondLst>
                                    <p:cond delay="0"/>
                                  </p:stCondLst>
                                  <p:childTnLst>
                                    <p:set>
                                      <p:cBhvr>
                                        <p:cTn id="2831" dur="1" fill="hold">
                                          <p:stCondLst>
                                            <p:cond delay="0"/>
                                          </p:stCondLst>
                                        </p:cTn>
                                        <p:tgtEl>
                                          <p:spTgt spid="399"/>
                                        </p:tgtEl>
                                        <p:attrNameLst>
                                          <p:attrName>style.visibility</p:attrName>
                                        </p:attrNameLst>
                                      </p:cBhvr>
                                      <p:to>
                                        <p:strVal val="visible"/>
                                      </p:to>
                                    </p:set>
                                  </p:childTnLst>
                                </p:cTn>
                              </p:par>
                              <p:par>
                                <p:cTn id="2832" presetID="1" presetClass="entr" presetSubtype="0" fill="hold" grpId="0" nodeType="withEffect">
                                  <p:stCondLst>
                                    <p:cond delay="0"/>
                                  </p:stCondLst>
                                  <p:childTnLst>
                                    <p:set>
                                      <p:cBhvr>
                                        <p:cTn id="2833" dur="1" fill="hold">
                                          <p:stCondLst>
                                            <p:cond delay="0"/>
                                          </p:stCondLst>
                                        </p:cTn>
                                        <p:tgtEl>
                                          <p:spTgt spid="383"/>
                                        </p:tgtEl>
                                        <p:attrNameLst>
                                          <p:attrName>style.visibility</p:attrName>
                                        </p:attrNameLst>
                                      </p:cBhvr>
                                      <p:to>
                                        <p:strVal val="visible"/>
                                      </p:to>
                                    </p:set>
                                  </p:childTnLst>
                                </p:cTn>
                              </p:par>
                              <p:par>
                                <p:cTn id="2834" presetID="10" presetClass="exit" presetSubtype="0" fill="hold" grpId="2" nodeType="withEffect">
                                  <p:stCondLst>
                                    <p:cond delay="0"/>
                                  </p:stCondLst>
                                  <p:childTnLst>
                                    <p:animEffect transition="out" filter="fade">
                                      <p:cBhvr>
                                        <p:cTn id="2835" dur="500"/>
                                        <p:tgtEl>
                                          <p:spTgt spid="390"/>
                                        </p:tgtEl>
                                      </p:cBhvr>
                                    </p:animEffect>
                                    <p:set>
                                      <p:cBhvr>
                                        <p:cTn id="2836"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3"/>
                  </p:tgtEl>
                </p:cond>
              </p:nextCondLst>
            </p:seq>
            <p:seq concurrent="1" nextAc="seek">
              <p:cTn id="2837" restart="whenNotActive" fill="hold" evtFilter="cancelBubble" nodeType="interactiveSeq">
                <p:stCondLst>
                  <p:cond evt="onClick" delay="0">
                    <p:tgtEl>
                      <p:spTgt spid="395"/>
                    </p:tgtEl>
                  </p:cond>
                </p:stCondLst>
                <p:endSync evt="end" delay="0">
                  <p:rtn val="all"/>
                </p:endSync>
                <p:childTnLst>
                  <p:par>
                    <p:cTn id="2838" fill="hold">
                      <p:stCondLst>
                        <p:cond delay="0"/>
                      </p:stCondLst>
                      <p:childTnLst>
                        <p:par>
                          <p:cTn id="2839" fill="hold">
                            <p:stCondLst>
                              <p:cond delay="0"/>
                            </p:stCondLst>
                            <p:childTnLst>
                              <p:par>
                                <p:cTn id="2840" presetID="1" presetClass="entr" presetSubtype="0" fill="hold" grpId="0" nodeType="clickEffect">
                                  <p:stCondLst>
                                    <p:cond delay="0"/>
                                  </p:stCondLst>
                                  <p:childTnLst>
                                    <p:set>
                                      <p:cBhvr>
                                        <p:cTn id="2841" dur="1" fill="hold">
                                          <p:stCondLst>
                                            <p:cond delay="0"/>
                                          </p:stCondLst>
                                        </p:cTn>
                                        <p:tgtEl>
                                          <p:spTgt spid="401"/>
                                        </p:tgtEl>
                                        <p:attrNameLst>
                                          <p:attrName>style.visibility</p:attrName>
                                        </p:attrNameLst>
                                      </p:cBhvr>
                                      <p:to>
                                        <p:strVal val="visible"/>
                                      </p:to>
                                    </p:set>
                                  </p:childTnLst>
                                </p:cTn>
                              </p:par>
                              <p:par>
                                <p:cTn id="2842" presetID="10" presetClass="exit" presetSubtype="0" fill="hold" grpId="9" nodeType="withEffect">
                                  <p:stCondLst>
                                    <p:cond delay="0"/>
                                  </p:stCondLst>
                                  <p:childTnLst>
                                    <p:animEffect transition="out" filter="fade">
                                      <p:cBhvr>
                                        <p:cTn id="2843" dur="500"/>
                                        <p:tgtEl>
                                          <p:spTgt spid="390"/>
                                        </p:tgtEl>
                                      </p:cBhvr>
                                    </p:animEffect>
                                    <p:set>
                                      <p:cBhvr>
                                        <p:cTn id="2844"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5"/>
                  </p:tgtEl>
                </p:cond>
              </p:nextCondLst>
            </p:seq>
            <p:seq concurrent="1" nextAc="seek">
              <p:cTn id="2845" restart="whenNotActive" fill="hold" evtFilter="cancelBubble" nodeType="interactiveSeq">
                <p:stCondLst>
                  <p:cond evt="onClick" delay="0">
                    <p:tgtEl>
                      <p:spTgt spid="396"/>
                    </p:tgtEl>
                  </p:cond>
                </p:stCondLst>
                <p:endSync evt="end" delay="0">
                  <p:rtn val="all"/>
                </p:endSync>
                <p:childTnLst>
                  <p:par>
                    <p:cTn id="2846" fill="hold">
                      <p:stCondLst>
                        <p:cond delay="0"/>
                      </p:stCondLst>
                      <p:childTnLst>
                        <p:par>
                          <p:cTn id="2847" fill="hold">
                            <p:stCondLst>
                              <p:cond delay="0"/>
                            </p:stCondLst>
                            <p:childTnLst>
                              <p:par>
                                <p:cTn id="2848" presetID="1" presetClass="entr" presetSubtype="0" fill="hold" grpId="0" nodeType="clickEffect">
                                  <p:stCondLst>
                                    <p:cond delay="0"/>
                                  </p:stCondLst>
                                  <p:childTnLst>
                                    <p:set>
                                      <p:cBhvr>
                                        <p:cTn id="2849" dur="1" fill="hold">
                                          <p:stCondLst>
                                            <p:cond delay="0"/>
                                          </p:stCondLst>
                                        </p:cTn>
                                        <p:tgtEl>
                                          <p:spTgt spid="402"/>
                                        </p:tgtEl>
                                        <p:attrNameLst>
                                          <p:attrName>style.visibility</p:attrName>
                                        </p:attrNameLst>
                                      </p:cBhvr>
                                      <p:to>
                                        <p:strVal val="visible"/>
                                      </p:to>
                                    </p:set>
                                  </p:childTnLst>
                                </p:cTn>
                              </p:par>
                              <p:par>
                                <p:cTn id="2850" presetID="1" presetClass="entr" presetSubtype="0" fill="hold" grpId="2" nodeType="withEffect">
                                  <p:stCondLst>
                                    <p:cond delay="0"/>
                                  </p:stCondLst>
                                  <p:childTnLst>
                                    <p:set>
                                      <p:cBhvr>
                                        <p:cTn id="2851" dur="1" fill="hold">
                                          <p:stCondLst>
                                            <p:cond delay="0"/>
                                          </p:stCondLst>
                                        </p:cTn>
                                        <p:tgtEl>
                                          <p:spTgt spid="381"/>
                                        </p:tgtEl>
                                        <p:attrNameLst>
                                          <p:attrName>style.visibility</p:attrName>
                                        </p:attrNameLst>
                                      </p:cBhvr>
                                      <p:to>
                                        <p:strVal val="visible"/>
                                      </p:to>
                                    </p:set>
                                  </p:childTnLst>
                                </p:cTn>
                              </p:par>
                              <p:par>
                                <p:cTn id="2852" presetID="10" presetClass="exit" presetSubtype="0" fill="hold" grpId="10" nodeType="withEffect">
                                  <p:stCondLst>
                                    <p:cond delay="0"/>
                                  </p:stCondLst>
                                  <p:childTnLst>
                                    <p:animEffect transition="out" filter="fade">
                                      <p:cBhvr>
                                        <p:cTn id="2853" dur="500"/>
                                        <p:tgtEl>
                                          <p:spTgt spid="390"/>
                                        </p:tgtEl>
                                      </p:cBhvr>
                                    </p:animEffect>
                                    <p:set>
                                      <p:cBhvr>
                                        <p:cTn id="2854"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6"/>
                  </p:tgtEl>
                </p:cond>
              </p:nextCondLst>
            </p:seq>
            <p:seq concurrent="1" nextAc="seek">
              <p:cTn id="2855" restart="whenNotActive" fill="hold" evtFilter="cancelBubble" nodeType="interactiveSeq">
                <p:stCondLst>
                  <p:cond evt="onClick" delay="0">
                    <p:tgtEl>
                      <p:spTgt spid="394"/>
                    </p:tgtEl>
                  </p:cond>
                </p:stCondLst>
                <p:endSync evt="end" delay="0">
                  <p:rtn val="all"/>
                </p:endSync>
                <p:childTnLst>
                  <p:par>
                    <p:cTn id="2856" fill="hold">
                      <p:stCondLst>
                        <p:cond delay="0"/>
                      </p:stCondLst>
                      <p:childTnLst>
                        <p:par>
                          <p:cTn id="2857" fill="hold">
                            <p:stCondLst>
                              <p:cond delay="0"/>
                            </p:stCondLst>
                            <p:childTnLst>
                              <p:par>
                                <p:cTn id="2858" presetID="1" presetClass="entr" presetSubtype="0" fill="hold" grpId="0" nodeType="clickEffect">
                                  <p:stCondLst>
                                    <p:cond delay="0"/>
                                  </p:stCondLst>
                                  <p:childTnLst>
                                    <p:set>
                                      <p:cBhvr>
                                        <p:cTn id="2859" dur="1" fill="hold">
                                          <p:stCondLst>
                                            <p:cond delay="0"/>
                                          </p:stCondLst>
                                        </p:cTn>
                                        <p:tgtEl>
                                          <p:spTgt spid="400"/>
                                        </p:tgtEl>
                                        <p:attrNameLst>
                                          <p:attrName>style.visibility</p:attrName>
                                        </p:attrNameLst>
                                      </p:cBhvr>
                                      <p:to>
                                        <p:strVal val="visible"/>
                                      </p:to>
                                    </p:set>
                                  </p:childTnLst>
                                </p:cTn>
                              </p:par>
                              <p:par>
                                <p:cTn id="2860" presetID="10" presetClass="exit" presetSubtype="0" fill="hold" grpId="11" nodeType="withEffect">
                                  <p:stCondLst>
                                    <p:cond delay="0"/>
                                  </p:stCondLst>
                                  <p:childTnLst>
                                    <p:animEffect transition="out" filter="fade">
                                      <p:cBhvr>
                                        <p:cTn id="2861" dur="500"/>
                                        <p:tgtEl>
                                          <p:spTgt spid="390"/>
                                        </p:tgtEl>
                                      </p:cBhvr>
                                    </p:animEffect>
                                    <p:set>
                                      <p:cBhvr>
                                        <p:cTn id="2862"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4"/>
                  </p:tgtEl>
                </p:cond>
              </p:nextCondLst>
            </p:seq>
            <p:seq concurrent="1" nextAc="seek">
              <p:cTn id="2863" restart="whenNotActive" fill="hold" evtFilter="cancelBubble" nodeType="interactiveSeq">
                <p:stCondLst>
                  <p:cond evt="onClick" delay="0">
                    <p:tgtEl>
                      <p:spTgt spid="402"/>
                    </p:tgtEl>
                  </p:cond>
                </p:stCondLst>
                <p:endSync evt="end" delay="0">
                  <p:rtn val="all"/>
                </p:endSync>
                <p:childTnLst>
                  <p:par>
                    <p:cTn id="2864" fill="hold">
                      <p:stCondLst>
                        <p:cond delay="0"/>
                      </p:stCondLst>
                      <p:childTnLst>
                        <p:par>
                          <p:cTn id="2865" fill="hold">
                            <p:stCondLst>
                              <p:cond delay="0"/>
                            </p:stCondLst>
                            <p:childTnLst>
                              <p:par>
                                <p:cTn id="2866" presetID="1" presetClass="exit" presetSubtype="0" fill="hold" grpId="1" nodeType="clickEffect">
                                  <p:stCondLst>
                                    <p:cond delay="0"/>
                                  </p:stCondLst>
                                  <p:childTnLst>
                                    <p:set>
                                      <p:cBhvr>
                                        <p:cTn id="2867" dur="1" fill="hold">
                                          <p:stCondLst>
                                            <p:cond delay="0"/>
                                          </p:stCondLst>
                                        </p:cTn>
                                        <p:tgtEl>
                                          <p:spTgt spid="402"/>
                                        </p:tgtEl>
                                        <p:attrNameLst>
                                          <p:attrName>style.visibility</p:attrName>
                                        </p:attrNameLst>
                                      </p:cBhvr>
                                      <p:to>
                                        <p:strVal val="hidden"/>
                                      </p:to>
                                    </p:set>
                                  </p:childTnLst>
                                </p:cTn>
                              </p:par>
                              <p:par>
                                <p:cTn id="2868" presetID="10" presetClass="entr" presetSubtype="0" fill="hold" grpId="3" nodeType="withEffect">
                                  <p:stCondLst>
                                    <p:cond delay="0"/>
                                  </p:stCondLst>
                                  <p:childTnLst>
                                    <p:set>
                                      <p:cBhvr>
                                        <p:cTn id="2869" dur="1" fill="hold">
                                          <p:stCondLst>
                                            <p:cond delay="0"/>
                                          </p:stCondLst>
                                        </p:cTn>
                                        <p:tgtEl>
                                          <p:spTgt spid="390"/>
                                        </p:tgtEl>
                                        <p:attrNameLst>
                                          <p:attrName>style.visibility</p:attrName>
                                        </p:attrNameLst>
                                      </p:cBhvr>
                                      <p:to>
                                        <p:strVal val="visible"/>
                                      </p:to>
                                    </p:set>
                                    <p:animEffect transition="in" filter="fade">
                                      <p:cBhvr>
                                        <p:cTn id="2870" dur="500"/>
                                        <p:tgtEl>
                                          <p:spTgt spid="390"/>
                                        </p:tgtEl>
                                      </p:cBhvr>
                                    </p:animEffect>
                                  </p:childTnLst>
                                </p:cTn>
                              </p:par>
                              <p:par>
                                <p:cTn id="2871" presetID="1" presetClass="exit" presetSubtype="0" fill="hold" grpId="3" nodeType="withEffect">
                                  <p:stCondLst>
                                    <p:cond delay="0"/>
                                  </p:stCondLst>
                                  <p:childTnLst>
                                    <p:set>
                                      <p:cBhvr>
                                        <p:cTn id="2872" dur="1" fill="hold">
                                          <p:stCondLst>
                                            <p:cond delay="0"/>
                                          </p:stCondLst>
                                        </p:cTn>
                                        <p:tgtEl>
                                          <p:spTgt spid="381"/>
                                        </p:tgtEl>
                                        <p:attrNameLst>
                                          <p:attrName>style.visibility</p:attrName>
                                        </p:attrNameLst>
                                      </p:cBhvr>
                                      <p:to>
                                        <p:strVal val="hidden"/>
                                      </p:to>
                                    </p:set>
                                  </p:childTnLst>
                                </p:cTn>
                              </p:par>
                            </p:childTnLst>
                          </p:cTn>
                        </p:par>
                      </p:childTnLst>
                    </p:cTn>
                  </p:par>
                </p:childTnLst>
              </p:cTn>
              <p:nextCondLst>
                <p:cond evt="onClick" delay="0">
                  <p:tgtEl>
                    <p:spTgt spid="402"/>
                  </p:tgtEl>
                </p:cond>
              </p:nextCondLst>
            </p:seq>
            <p:seq concurrent="1" nextAc="seek">
              <p:cTn id="2873" restart="whenNotActive" fill="hold" evtFilter="cancelBubble" nodeType="interactiveSeq">
                <p:stCondLst>
                  <p:cond evt="onClick" delay="0">
                    <p:tgtEl>
                      <p:spTgt spid="397"/>
                    </p:tgtEl>
                  </p:cond>
                </p:stCondLst>
                <p:endSync evt="end" delay="0">
                  <p:rtn val="all"/>
                </p:endSync>
                <p:childTnLst>
                  <p:par>
                    <p:cTn id="2874" fill="hold">
                      <p:stCondLst>
                        <p:cond delay="0"/>
                      </p:stCondLst>
                      <p:childTnLst>
                        <p:par>
                          <p:cTn id="2875" fill="hold">
                            <p:stCondLst>
                              <p:cond delay="0"/>
                            </p:stCondLst>
                            <p:childTnLst>
                              <p:par>
                                <p:cTn id="2876" presetID="1" presetClass="exit" presetSubtype="0" fill="hold" grpId="1" nodeType="clickEffect">
                                  <p:stCondLst>
                                    <p:cond delay="0"/>
                                  </p:stCondLst>
                                  <p:childTnLst>
                                    <p:set>
                                      <p:cBhvr>
                                        <p:cTn id="2877" dur="1" fill="hold">
                                          <p:stCondLst>
                                            <p:cond delay="0"/>
                                          </p:stCondLst>
                                        </p:cTn>
                                        <p:tgtEl>
                                          <p:spTgt spid="397"/>
                                        </p:tgtEl>
                                        <p:attrNameLst>
                                          <p:attrName>style.visibility</p:attrName>
                                        </p:attrNameLst>
                                      </p:cBhvr>
                                      <p:to>
                                        <p:strVal val="hidden"/>
                                      </p:to>
                                    </p:set>
                                  </p:childTnLst>
                                </p:cTn>
                              </p:par>
                              <p:par>
                                <p:cTn id="2878" presetID="10" presetClass="entr" presetSubtype="0" fill="hold" grpId="4" nodeType="withEffect">
                                  <p:stCondLst>
                                    <p:cond delay="0"/>
                                  </p:stCondLst>
                                  <p:childTnLst>
                                    <p:set>
                                      <p:cBhvr>
                                        <p:cTn id="2879" dur="1" fill="hold">
                                          <p:stCondLst>
                                            <p:cond delay="0"/>
                                          </p:stCondLst>
                                        </p:cTn>
                                        <p:tgtEl>
                                          <p:spTgt spid="390"/>
                                        </p:tgtEl>
                                        <p:attrNameLst>
                                          <p:attrName>style.visibility</p:attrName>
                                        </p:attrNameLst>
                                      </p:cBhvr>
                                      <p:to>
                                        <p:strVal val="visible"/>
                                      </p:to>
                                    </p:set>
                                    <p:animEffect transition="in" filter="fade">
                                      <p:cBhvr>
                                        <p:cTn id="2880" dur="500"/>
                                        <p:tgtEl>
                                          <p:spTgt spid="390"/>
                                        </p:tgtEl>
                                      </p:cBhvr>
                                    </p:animEffect>
                                  </p:childTnLst>
                                </p:cTn>
                              </p:par>
                              <p:par>
                                <p:cTn id="2881" presetID="1" presetClass="exit" presetSubtype="0" fill="hold" grpId="4" nodeType="withEffect">
                                  <p:stCondLst>
                                    <p:cond delay="0"/>
                                  </p:stCondLst>
                                  <p:childTnLst>
                                    <p:set>
                                      <p:cBhvr>
                                        <p:cTn id="2882" dur="1" fill="hold">
                                          <p:stCondLst>
                                            <p:cond delay="0"/>
                                          </p:stCondLst>
                                        </p:cTn>
                                        <p:tgtEl>
                                          <p:spTgt spid="381"/>
                                        </p:tgtEl>
                                        <p:attrNameLst>
                                          <p:attrName>style.visibility</p:attrName>
                                        </p:attrNameLst>
                                      </p:cBhvr>
                                      <p:to>
                                        <p:strVal val="hidden"/>
                                      </p:to>
                                    </p:set>
                                  </p:childTnLst>
                                </p:cTn>
                              </p:par>
                            </p:childTnLst>
                          </p:cTn>
                        </p:par>
                      </p:childTnLst>
                    </p:cTn>
                  </p:par>
                </p:childTnLst>
              </p:cTn>
              <p:nextCondLst>
                <p:cond evt="onClick" delay="0">
                  <p:tgtEl>
                    <p:spTgt spid="397"/>
                  </p:tgtEl>
                </p:cond>
              </p:nextCondLst>
            </p:seq>
            <p:seq concurrent="1" nextAc="seek">
              <p:cTn id="2883" restart="whenNotActive" fill="hold" evtFilter="cancelBubble" nodeType="interactiveSeq">
                <p:stCondLst>
                  <p:cond evt="onClick" delay="0">
                    <p:tgtEl>
                      <p:spTgt spid="398"/>
                    </p:tgtEl>
                  </p:cond>
                </p:stCondLst>
                <p:endSync evt="end" delay="0">
                  <p:rtn val="all"/>
                </p:endSync>
                <p:childTnLst>
                  <p:par>
                    <p:cTn id="2884" fill="hold">
                      <p:stCondLst>
                        <p:cond delay="0"/>
                      </p:stCondLst>
                      <p:childTnLst>
                        <p:par>
                          <p:cTn id="2885" fill="hold">
                            <p:stCondLst>
                              <p:cond delay="0"/>
                            </p:stCondLst>
                            <p:childTnLst>
                              <p:par>
                                <p:cTn id="2886" presetID="1" presetClass="exit" presetSubtype="0" fill="hold" grpId="1" nodeType="clickEffect">
                                  <p:stCondLst>
                                    <p:cond delay="0"/>
                                  </p:stCondLst>
                                  <p:childTnLst>
                                    <p:set>
                                      <p:cBhvr>
                                        <p:cTn id="2887" dur="1" fill="hold">
                                          <p:stCondLst>
                                            <p:cond delay="0"/>
                                          </p:stCondLst>
                                        </p:cTn>
                                        <p:tgtEl>
                                          <p:spTgt spid="398"/>
                                        </p:tgtEl>
                                        <p:attrNameLst>
                                          <p:attrName>style.visibility</p:attrName>
                                        </p:attrNameLst>
                                      </p:cBhvr>
                                      <p:to>
                                        <p:strVal val="hidden"/>
                                      </p:to>
                                    </p:set>
                                  </p:childTnLst>
                                </p:cTn>
                              </p:par>
                              <p:par>
                                <p:cTn id="2888" presetID="10" presetClass="entr" presetSubtype="0" fill="hold" grpId="5" nodeType="withEffect">
                                  <p:stCondLst>
                                    <p:cond delay="0"/>
                                  </p:stCondLst>
                                  <p:childTnLst>
                                    <p:set>
                                      <p:cBhvr>
                                        <p:cTn id="2889" dur="1" fill="hold">
                                          <p:stCondLst>
                                            <p:cond delay="0"/>
                                          </p:stCondLst>
                                        </p:cTn>
                                        <p:tgtEl>
                                          <p:spTgt spid="390"/>
                                        </p:tgtEl>
                                        <p:attrNameLst>
                                          <p:attrName>style.visibility</p:attrName>
                                        </p:attrNameLst>
                                      </p:cBhvr>
                                      <p:to>
                                        <p:strVal val="visible"/>
                                      </p:to>
                                    </p:set>
                                    <p:animEffect transition="in" filter="fade">
                                      <p:cBhvr>
                                        <p:cTn id="2890" dur="500"/>
                                        <p:tgtEl>
                                          <p:spTgt spid="390"/>
                                        </p:tgtEl>
                                      </p:cBhvr>
                                    </p:animEffect>
                                  </p:childTnLst>
                                </p:cTn>
                              </p:par>
                              <p:par>
                                <p:cTn id="2891" presetID="1" presetClass="exit" presetSubtype="0" fill="hold" grpId="5" nodeType="withEffect">
                                  <p:stCondLst>
                                    <p:cond delay="0"/>
                                  </p:stCondLst>
                                  <p:childTnLst>
                                    <p:set>
                                      <p:cBhvr>
                                        <p:cTn id="2892" dur="1" fill="hold">
                                          <p:stCondLst>
                                            <p:cond delay="0"/>
                                          </p:stCondLst>
                                        </p:cTn>
                                        <p:tgtEl>
                                          <p:spTgt spid="381"/>
                                        </p:tgtEl>
                                        <p:attrNameLst>
                                          <p:attrName>style.visibility</p:attrName>
                                        </p:attrNameLst>
                                      </p:cBhvr>
                                      <p:to>
                                        <p:strVal val="hidden"/>
                                      </p:to>
                                    </p:set>
                                  </p:childTnLst>
                                </p:cTn>
                              </p:par>
                            </p:childTnLst>
                          </p:cTn>
                        </p:par>
                      </p:childTnLst>
                    </p:cTn>
                  </p:par>
                </p:childTnLst>
              </p:cTn>
              <p:nextCondLst>
                <p:cond evt="onClick" delay="0">
                  <p:tgtEl>
                    <p:spTgt spid="398"/>
                  </p:tgtEl>
                </p:cond>
              </p:nextCondLst>
            </p:seq>
            <p:seq concurrent="1" nextAc="seek">
              <p:cTn id="2893" restart="whenNotActive" fill="hold" evtFilter="cancelBubble" nodeType="interactiveSeq">
                <p:stCondLst>
                  <p:cond evt="onClick" delay="0">
                    <p:tgtEl>
                      <p:spTgt spid="399"/>
                    </p:tgtEl>
                  </p:cond>
                </p:stCondLst>
                <p:endSync evt="end" delay="0">
                  <p:rtn val="all"/>
                </p:endSync>
                <p:childTnLst>
                  <p:par>
                    <p:cTn id="2894" fill="hold">
                      <p:stCondLst>
                        <p:cond delay="0"/>
                      </p:stCondLst>
                      <p:childTnLst>
                        <p:par>
                          <p:cTn id="2895" fill="hold">
                            <p:stCondLst>
                              <p:cond delay="0"/>
                            </p:stCondLst>
                            <p:childTnLst>
                              <p:par>
                                <p:cTn id="2896" presetID="1" presetClass="exit" presetSubtype="0" fill="hold" grpId="1" nodeType="clickEffect">
                                  <p:stCondLst>
                                    <p:cond delay="0"/>
                                  </p:stCondLst>
                                  <p:childTnLst>
                                    <p:set>
                                      <p:cBhvr>
                                        <p:cTn id="2897" dur="1" fill="hold">
                                          <p:stCondLst>
                                            <p:cond delay="0"/>
                                          </p:stCondLst>
                                        </p:cTn>
                                        <p:tgtEl>
                                          <p:spTgt spid="399"/>
                                        </p:tgtEl>
                                        <p:attrNameLst>
                                          <p:attrName>style.visibility</p:attrName>
                                        </p:attrNameLst>
                                      </p:cBhvr>
                                      <p:to>
                                        <p:strVal val="hidden"/>
                                      </p:to>
                                    </p:set>
                                  </p:childTnLst>
                                </p:cTn>
                              </p:par>
                              <p:par>
                                <p:cTn id="2898" presetID="10" presetClass="entr" presetSubtype="0" fill="hold" grpId="6" nodeType="withEffect">
                                  <p:stCondLst>
                                    <p:cond delay="0"/>
                                  </p:stCondLst>
                                  <p:childTnLst>
                                    <p:set>
                                      <p:cBhvr>
                                        <p:cTn id="2899" dur="1" fill="hold">
                                          <p:stCondLst>
                                            <p:cond delay="0"/>
                                          </p:stCondLst>
                                        </p:cTn>
                                        <p:tgtEl>
                                          <p:spTgt spid="390"/>
                                        </p:tgtEl>
                                        <p:attrNameLst>
                                          <p:attrName>style.visibility</p:attrName>
                                        </p:attrNameLst>
                                      </p:cBhvr>
                                      <p:to>
                                        <p:strVal val="visible"/>
                                      </p:to>
                                    </p:set>
                                    <p:animEffect transition="in" filter="fade">
                                      <p:cBhvr>
                                        <p:cTn id="2900" dur="500"/>
                                        <p:tgtEl>
                                          <p:spTgt spid="390"/>
                                        </p:tgtEl>
                                      </p:cBhvr>
                                    </p:animEffect>
                                  </p:childTnLst>
                                </p:cTn>
                              </p:par>
                              <p:par>
                                <p:cTn id="2901" presetID="1" presetClass="exit" presetSubtype="0" fill="hold" grpId="1" nodeType="withEffect">
                                  <p:stCondLst>
                                    <p:cond delay="0"/>
                                  </p:stCondLst>
                                  <p:childTnLst>
                                    <p:set>
                                      <p:cBhvr>
                                        <p:cTn id="2902" dur="1" fill="hold">
                                          <p:stCondLst>
                                            <p:cond delay="0"/>
                                          </p:stCondLst>
                                        </p:cTn>
                                        <p:tgtEl>
                                          <p:spTgt spid="383"/>
                                        </p:tgtEl>
                                        <p:attrNameLst>
                                          <p:attrName>style.visibility</p:attrName>
                                        </p:attrNameLst>
                                      </p:cBhvr>
                                      <p:to>
                                        <p:strVal val="hidden"/>
                                      </p:to>
                                    </p:set>
                                  </p:childTnLst>
                                </p:cTn>
                              </p:par>
                            </p:childTnLst>
                          </p:cTn>
                        </p:par>
                      </p:childTnLst>
                    </p:cTn>
                  </p:par>
                </p:childTnLst>
              </p:cTn>
              <p:nextCondLst>
                <p:cond evt="onClick" delay="0">
                  <p:tgtEl>
                    <p:spTgt spid="399"/>
                  </p:tgtEl>
                </p:cond>
              </p:nextCondLst>
            </p:seq>
            <p:seq concurrent="1" nextAc="seek">
              <p:cTn id="2903" restart="whenNotActive" fill="hold" evtFilter="cancelBubble" nodeType="interactiveSeq">
                <p:stCondLst>
                  <p:cond evt="onClick" delay="0">
                    <p:tgtEl>
                      <p:spTgt spid="400"/>
                    </p:tgtEl>
                  </p:cond>
                </p:stCondLst>
                <p:endSync evt="end" delay="0">
                  <p:rtn val="all"/>
                </p:endSync>
                <p:childTnLst>
                  <p:par>
                    <p:cTn id="2904" fill="hold">
                      <p:stCondLst>
                        <p:cond delay="0"/>
                      </p:stCondLst>
                      <p:childTnLst>
                        <p:par>
                          <p:cTn id="2905" fill="hold">
                            <p:stCondLst>
                              <p:cond delay="0"/>
                            </p:stCondLst>
                            <p:childTnLst>
                              <p:par>
                                <p:cTn id="2906" presetID="1" presetClass="exit" presetSubtype="0" fill="hold" grpId="1" nodeType="clickEffect">
                                  <p:stCondLst>
                                    <p:cond delay="0"/>
                                  </p:stCondLst>
                                  <p:childTnLst>
                                    <p:set>
                                      <p:cBhvr>
                                        <p:cTn id="2907" dur="1" fill="hold">
                                          <p:stCondLst>
                                            <p:cond delay="0"/>
                                          </p:stCondLst>
                                        </p:cTn>
                                        <p:tgtEl>
                                          <p:spTgt spid="400"/>
                                        </p:tgtEl>
                                        <p:attrNameLst>
                                          <p:attrName>style.visibility</p:attrName>
                                        </p:attrNameLst>
                                      </p:cBhvr>
                                      <p:to>
                                        <p:strVal val="hidden"/>
                                      </p:to>
                                    </p:set>
                                  </p:childTnLst>
                                </p:cTn>
                              </p:par>
                              <p:par>
                                <p:cTn id="2908" presetID="10" presetClass="entr" presetSubtype="0" fill="hold" grpId="8" nodeType="withEffect">
                                  <p:stCondLst>
                                    <p:cond delay="0"/>
                                  </p:stCondLst>
                                  <p:childTnLst>
                                    <p:set>
                                      <p:cBhvr>
                                        <p:cTn id="2909" dur="1" fill="hold">
                                          <p:stCondLst>
                                            <p:cond delay="0"/>
                                          </p:stCondLst>
                                        </p:cTn>
                                        <p:tgtEl>
                                          <p:spTgt spid="390"/>
                                        </p:tgtEl>
                                        <p:attrNameLst>
                                          <p:attrName>style.visibility</p:attrName>
                                        </p:attrNameLst>
                                      </p:cBhvr>
                                      <p:to>
                                        <p:strVal val="visible"/>
                                      </p:to>
                                    </p:set>
                                    <p:animEffect transition="in" filter="fade">
                                      <p:cBhvr>
                                        <p:cTn id="2910" dur="500"/>
                                        <p:tgtEl>
                                          <p:spTgt spid="390"/>
                                        </p:tgtEl>
                                      </p:cBhvr>
                                    </p:animEffect>
                                  </p:childTnLst>
                                </p:cTn>
                              </p:par>
                            </p:childTnLst>
                          </p:cTn>
                        </p:par>
                      </p:childTnLst>
                    </p:cTn>
                  </p:par>
                </p:childTnLst>
              </p:cTn>
              <p:nextCondLst>
                <p:cond evt="onClick" delay="0">
                  <p:tgtEl>
                    <p:spTgt spid="400"/>
                  </p:tgtEl>
                </p:cond>
              </p:nextCondLst>
            </p:seq>
            <p:seq concurrent="1" nextAc="seek">
              <p:cTn id="2911" restart="whenNotActive" fill="hold" evtFilter="cancelBubble" nodeType="interactiveSeq">
                <p:stCondLst>
                  <p:cond evt="onClick" delay="0">
                    <p:tgtEl>
                      <p:spTgt spid="401"/>
                    </p:tgtEl>
                  </p:cond>
                </p:stCondLst>
                <p:endSync evt="end" delay="0">
                  <p:rtn val="all"/>
                </p:endSync>
                <p:childTnLst>
                  <p:par>
                    <p:cTn id="2912" fill="hold">
                      <p:stCondLst>
                        <p:cond delay="0"/>
                      </p:stCondLst>
                      <p:childTnLst>
                        <p:par>
                          <p:cTn id="2913" fill="hold">
                            <p:stCondLst>
                              <p:cond delay="0"/>
                            </p:stCondLst>
                            <p:childTnLst>
                              <p:par>
                                <p:cTn id="2914" presetID="1" presetClass="exit" presetSubtype="0" fill="hold" grpId="1" nodeType="clickEffect">
                                  <p:stCondLst>
                                    <p:cond delay="0"/>
                                  </p:stCondLst>
                                  <p:childTnLst>
                                    <p:set>
                                      <p:cBhvr>
                                        <p:cTn id="2915" dur="1" fill="hold">
                                          <p:stCondLst>
                                            <p:cond delay="0"/>
                                          </p:stCondLst>
                                        </p:cTn>
                                        <p:tgtEl>
                                          <p:spTgt spid="401"/>
                                        </p:tgtEl>
                                        <p:attrNameLst>
                                          <p:attrName>style.visibility</p:attrName>
                                        </p:attrNameLst>
                                      </p:cBhvr>
                                      <p:to>
                                        <p:strVal val="hidden"/>
                                      </p:to>
                                    </p:set>
                                  </p:childTnLst>
                                </p:cTn>
                              </p:par>
                              <p:par>
                                <p:cTn id="2916" presetID="10" presetClass="entr" presetSubtype="0" fill="hold" grpId="7" nodeType="withEffect">
                                  <p:stCondLst>
                                    <p:cond delay="0"/>
                                  </p:stCondLst>
                                  <p:childTnLst>
                                    <p:set>
                                      <p:cBhvr>
                                        <p:cTn id="2917" dur="1" fill="hold">
                                          <p:stCondLst>
                                            <p:cond delay="0"/>
                                          </p:stCondLst>
                                        </p:cTn>
                                        <p:tgtEl>
                                          <p:spTgt spid="390"/>
                                        </p:tgtEl>
                                        <p:attrNameLst>
                                          <p:attrName>style.visibility</p:attrName>
                                        </p:attrNameLst>
                                      </p:cBhvr>
                                      <p:to>
                                        <p:strVal val="visible"/>
                                      </p:to>
                                    </p:set>
                                    <p:animEffect transition="in" filter="fade">
                                      <p:cBhvr>
                                        <p:cTn id="2918" dur="500"/>
                                        <p:tgtEl>
                                          <p:spTgt spid="390"/>
                                        </p:tgtEl>
                                      </p:cBhvr>
                                    </p:animEffect>
                                  </p:childTnLst>
                                </p:cTn>
                              </p:par>
                            </p:childTnLst>
                          </p:cTn>
                        </p:par>
                      </p:childTnLst>
                    </p:cTn>
                  </p:par>
                </p:childTnLst>
              </p:cTn>
              <p:nextCondLst>
                <p:cond evt="onClick" delay="0">
                  <p:tgtEl>
                    <p:spTgt spid="401"/>
                  </p:tgtEl>
                </p:cond>
              </p:nextCondLst>
            </p:seq>
            <p:seq concurrent="1" nextAc="seek">
              <p:cTn id="2919" restart="whenNotActive" fill="hold" evtFilter="cancelBubble" nodeType="interactiveSeq">
                <p:stCondLst>
                  <p:cond evt="onClick" delay="0">
                    <p:tgtEl>
                      <p:spTgt spid="403"/>
                    </p:tgtEl>
                  </p:cond>
                </p:stCondLst>
                <p:endSync evt="end" delay="0">
                  <p:rtn val="all"/>
                </p:endSync>
                <p:childTnLst>
                  <p:par>
                    <p:cTn id="2920" fill="hold">
                      <p:stCondLst>
                        <p:cond delay="0"/>
                      </p:stCondLst>
                      <p:childTnLst>
                        <p:par>
                          <p:cTn id="2921" fill="hold">
                            <p:stCondLst>
                              <p:cond delay="0"/>
                            </p:stCondLst>
                            <p:childTnLst>
                              <p:par>
                                <p:cTn id="2922" presetID="1" presetClass="entr" presetSubtype="0" fill="hold" grpId="0" nodeType="clickEffect">
                                  <p:stCondLst>
                                    <p:cond delay="0"/>
                                  </p:stCondLst>
                                  <p:childTnLst>
                                    <p:set>
                                      <p:cBhvr>
                                        <p:cTn id="2923" dur="1" fill="hold">
                                          <p:stCondLst>
                                            <p:cond delay="0"/>
                                          </p:stCondLst>
                                        </p:cTn>
                                        <p:tgtEl>
                                          <p:spTgt spid="409"/>
                                        </p:tgtEl>
                                        <p:attrNameLst>
                                          <p:attrName>style.visibility</p:attrName>
                                        </p:attrNameLst>
                                      </p:cBhvr>
                                      <p:to>
                                        <p:strVal val="visible"/>
                                      </p:to>
                                    </p:set>
                                  </p:childTnLst>
                                </p:cTn>
                              </p:par>
                              <p:par>
                                <p:cTn id="2924" presetID="1" presetClass="entr" presetSubtype="0" fill="hold" grpId="0" nodeType="withEffect">
                                  <p:stCondLst>
                                    <p:cond delay="0"/>
                                  </p:stCondLst>
                                  <p:childTnLst>
                                    <p:set>
                                      <p:cBhvr>
                                        <p:cTn id="2925" dur="1" fill="hold">
                                          <p:stCondLst>
                                            <p:cond delay="0"/>
                                          </p:stCondLst>
                                        </p:cTn>
                                        <p:tgtEl>
                                          <p:spTgt spid="380"/>
                                        </p:tgtEl>
                                        <p:attrNameLst>
                                          <p:attrName>style.visibility</p:attrName>
                                        </p:attrNameLst>
                                      </p:cBhvr>
                                      <p:to>
                                        <p:strVal val="visible"/>
                                      </p:to>
                                    </p:set>
                                  </p:childTnLst>
                                </p:cTn>
                              </p:par>
                              <p:par>
                                <p:cTn id="2926" presetID="10" presetClass="exit" presetSubtype="0" fill="hold" grpId="1" nodeType="withEffect">
                                  <p:stCondLst>
                                    <p:cond delay="0"/>
                                  </p:stCondLst>
                                  <p:childTnLst>
                                    <p:animEffect transition="out" filter="fade">
                                      <p:cBhvr>
                                        <p:cTn id="2927" dur="500"/>
                                        <p:tgtEl>
                                          <p:spTgt spid="388"/>
                                        </p:tgtEl>
                                      </p:cBhvr>
                                    </p:animEffect>
                                    <p:set>
                                      <p:cBhvr>
                                        <p:cTn id="2928"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3"/>
                  </p:tgtEl>
                </p:cond>
              </p:nextCondLst>
            </p:seq>
            <p:seq concurrent="1" nextAc="seek">
              <p:cTn id="2929" restart="whenNotActive" fill="hold" evtFilter="cancelBubble" nodeType="interactiveSeq">
                <p:stCondLst>
                  <p:cond evt="onClick" delay="0">
                    <p:tgtEl>
                      <p:spTgt spid="404"/>
                    </p:tgtEl>
                  </p:cond>
                </p:stCondLst>
                <p:endSync evt="end" delay="0">
                  <p:rtn val="all"/>
                </p:endSync>
                <p:childTnLst>
                  <p:par>
                    <p:cTn id="2930" fill="hold">
                      <p:stCondLst>
                        <p:cond delay="0"/>
                      </p:stCondLst>
                      <p:childTnLst>
                        <p:par>
                          <p:cTn id="2931" fill="hold">
                            <p:stCondLst>
                              <p:cond delay="0"/>
                            </p:stCondLst>
                            <p:childTnLst>
                              <p:par>
                                <p:cTn id="2932" presetID="1" presetClass="entr" presetSubtype="0" fill="hold" grpId="0" nodeType="clickEffect">
                                  <p:stCondLst>
                                    <p:cond delay="0"/>
                                  </p:stCondLst>
                                  <p:childTnLst>
                                    <p:set>
                                      <p:cBhvr>
                                        <p:cTn id="2933" dur="1" fill="hold">
                                          <p:stCondLst>
                                            <p:cond delay="0"/>
                                          </p:stCondLst>
                                        </p:cTn>
                                        <p:tgtEl>
                                          <p:spTgt spid="410"/>
                                        </p:tgtEl>
                                        <p:attrNameLst>
                                          <p:attrName>style.visibility</p:attrName>
                                        </p:attrNameLst>
                                      </p:cBhvr>
                                      <p:to>
                                        <p:strVal val="visible"/>
                                      </p:to>
                                    </p:set>
                                  </p:childTnLst>
                                </p:cTn>
                              </p:par>
                              <p:par>
                                <p:cTn id="2934" presetID="1" presetClass="entr" presetSubtype="0" fill="hold" grpId="0" nodeType="withEffect">
                                  <p:stCondLst>
                                    <p:cond delay="0"/>
                                  </p:stCondLst>
                                  <p:childTnLst>
                                    <p:set>
                                      <p:cBhvr>
                                        <p:cTn id="2935" dur="1" fill="hold">
                                          <p:stCondLst>
                                            <p:cond delay="0"/>
                                          </p:stCondLst>
                                        </p:cTn>
                                        <p:tgtEl>
                                          <p:spTgt spid="385"/>
                                        </p:tgtEl>
                                        <p:attrNameLst>
                                          <p:attrName>style.visibility</p:attrName>
                                        </p:attrNameLst>
                                      </p:cBhvr>
                                      <p:to>
                                        <p:strVal val="visible"/>
                                      </p:to>
                                    </p:set>
                                  </p:childTnLst>
                                </p:cTn>
                              </p:par>
                              <p:par>
                                <p:cTn id="2936" presetID="10" presetClass="exit" presetSubtype="0" fill="hold" grpId="2" nodeType="withEffect">
                                  <p:stCondLst>
                                    <p:cond delay="0"/>
                                  </p:stCondLst>
                                  <p:childTnLst>
                                    <p:animEffect transition="out" filter="fade">
                                      <p:cBhvr>
                                        <p:cTn id="2937" dur="500"/>
                                        <p:tgtEl>
                                          <p:spTgt spid="388"/>
                                        </p:tgtEl>
                                      </p:cBhvr>
                                    </p:animEffect>
                                    <p:set>
                                      <p:cBhvr>
                                        <p:cTn id="2938"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4"/>
                  </p:tgtEl>
                </p:cond>
              </p:nextCondLst>
            </p:seq>
            <p:seq concurrent="1" nextAc="seek">
              <p:cTn id="2939" restart="whenNotActive" fill="hold" evtFilter="cancelBubble" nodeType="interactiveSeq">
                <p:stCondLst>
                  <p:cond evt="onClick" delay="0">
                    <p:tgtEl>
                      <p:spTgt spid="405"/>
                    </p:tgtEl>
                  </p:cond>
                </p:stCondLst>
                <p:endSync evt="end" delay="0">
                  <p:rtn val="all"/>
                </p:endSync>
                <p:childTnLst>
                  <p:par>
                    <p:cTn id="2940" fill="hold">
                      <p:stCondLst>
                        <p:cond delay="0"/>
                      </p:stCondLst>
                      <p:childTnLst>
                        <p:par>
                          <p:cTn id="2941" fill="hold">
                            <p:stCondLst>
                              <p:cond delay="0"/>
                            </p:stCondLst>
                            <p:childTnLst>
                              <p:par>
                                <p:cTn id="2942" presetID="1" presetClass="entr" presetSubtype="0" fill="hold" grpId="1" nodeType="clickEffect">
                                  <p:stCondLst>
                                    <p:cond delay="0"/>
                                  </p:stCondLst>
                                  <p:childTnLst>
                                    <p:set>
                                      <p:cBhvr>
                                        <p:cTn id="2943" dur="1" fill="hold">
                                          <p:stCondLst>
                                            <p:cond delay="0"/>
                                          </p:stCondLst>
                                        </p:cTn>
                                        <p:tgtEl>
                                          <p:spTgt spid="411"/>
                                        </p:tgtEl>
                                        <p:attrNameLst>
                                          <p:attrName>style.visibility</p:attrName>
                                        </p:attrNameLst>
                                      </p:cBhvr>
                                      <p:to>
                                        <p:strVal val="visible"/>
                                      </p:to>
                                    </p:set>
                                  </p:childTnLst>
                                </p:cTn>
                              </p:par>
                              <p:par>
                                <p:cTn id="2944" presetID="1" presetClass="entr" presetSubtype="0" fill="hold" grpId="1" nodeType="withEffect">
                                  <p:stCondLst>
                                    <p:cond delay="0"/>
                                  </p:stCondLst>
                                  <p:childTnLst>
                                    <p:set>
                                      <p:cBhvr>
                                        <p:cTn id="2945" dur="1" fill="hold">
                                          <p:stCondLst>
                                            <p:cond delay="0"/>
                                          </p:stCondLst>
                                        </p:cTn>
                                        <p:tgtEl>
                                          <p:spTgt spid="380"/>
                                        </p:tgtEl>
                                        <p:attrNameLst>
                                          <p:attrName>style.visibility</p:attrName>
                                        </p:attrNameLst>
                                      </p:cBhvr>
                                      <p:to>
                                        <p:strVal val="visible"/>
                                      </p:to>
                                    </p:set>
                                  </p:childTnLst>
                                </p:cTn>
                              </p:par>
                              <p:par>
                                <p:cTn id="2946" presetID="10" presetClass="exit" presetSubtype="0" fill="hold" grpId="5" nodeType="withEffect">
                                  <p:stCondLst>
                                    <p:cond delay="0"/>
                                  </p:stCondLst>
                                  <p:childTnLst>
                                    <p:animEffect transition="out" filter="fade">
                                      <p:cBhvr>
                                        <p:cTn id="2947" dur="500"/>
                                        <p:tgtEl>
                                          <p:spTgt spid="388"/>
                                        </p:tgtEl>
                                      </p:cBhvr>
                                    </p:animEffect>
                                    <p:set>
                                      <p:cBhvr>
                                        <p:cTn id="2948"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5"/>
                  </p:tgtEl>
                </p:cond>
              </p:nextCondLst>
            </p:seq>
            <p:seq concurrent="1" nextAc="seek">
              <p:cTn id="2949" restart="whenNotActive" fill="hold" evtFilter="cancelBubble" nodeType="interactiveSeq">
                <p:stCondLst>
                  <p:cond evt="onClick" delay="0">
                    <p:tgtEl>
                      <p:spTgt spid="407"/>
                    </p:tgtEl>
                  </p:cond>
                </p:stCondLst>
                <p:endSync evt="end" delay="0">
                  <p:rtn val="all"/>
                </p:endSync>
                <p:childTnLst>
                  <p:par>
                    <p:cTn id="2950" fill="hold">
                      <p:stCondLst>
                        <p:cond delay="0"/>
                      </p:stCondLst>
                      <p:childTnLst>
                        <p:par>
                          <p:cTn id="2951" fill="hold">
                            <p:stCondLst>
                              <p:cond delay="0"/>
                            </p:stCondLst>
                            <p:childTnLst>
                              <p:par>
                                <p:cTn id="2952" presetID="1" presetClass="entr" presetSubtype="0" fill="hold" grpId="0" nodeType="clickEffect">
                                  <p:stCondLst>
                                    <p:cond delay="0"/>
                                  </p:stCondLst>
                                  <p:childTnLst>
                                    <p:set>
                                      <p:cBhvr>
                                        <p:cTn id="2953" dur="1" fill="hold">
                                          <p:stCondLst>
                                            <p:cond delay="0"/>
                                          </p:stCondLst>
                                        </p:cTn>
                                        <p:tgtEl>
                                          <p:spTgt spid="413"/>
                                        </p:tgtEl>
                                        <p:attrNameLst>
                                          <p:attrName>style.visibility</p:attrName>
                                        </p:attrNameLst>
                                      </p:cBhvr>
                                      <p:to>
                                        <p:strVal val="visible"/>
                                      </p:to>
                                    </p:set>
                                  </p:childTnLst>
                                </p:cTn>
                              </p:par>
                              <p:par>
                                <p:cTn id="2954" presetID="10" presetClass="exit" presetSubtype="0" fill="hold" grpId="4" nodeType="withEffect">
                                  <p:stCondLst>
                                    <p:cond delay="0"/>
                                  </p:stCondLst>
                                  <p:childTnLst>
                                    <p:animEffect transition="out" filter="fade">
                                      <p:cBhvr>
                                        <p:cTn id="2955" dur="500"/>
                                        <p:tgtEl>
                                          <p:spTgt spid="388"/>
                                        </p:tgtEl>
                                      </p:cBhvr>
                                    </p:animEffect>
                                    <p:set>
                                      <p:cBhvr>
                                        <p:cTn id="2956"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7"/>
                  </p:tgtEl>
                </p:cond>
              </p:nextCondLst>
            </p:seq>
            <p:seq concurrent="1" nextAc="seek">
              <p:cTn id="2957" restart="whenNotActive" fill="hold" evtFilter="cancelBubble" nodeType="interactiveSeq">
                <p:stCondLst>
                  <p:cond evt="onClick" delay="0">
                    <p:tgtEl>
                      <p:spTgt spid="408"/>
                    </p:tgtEl>
                  </p:cond>
                </p:stCondLst>
                <p:endSync evt="end" delay="0">
                  <p:rtn val="all"/>
                </p:endSync>
                <p:childTnLst>
                  <p:par>
                    <p:cTn id="2958" fill="hold">
                      <p:stCondLst>
                        <p:cond delay="0"/>
                      </p:stCondLst>
                      <p:childTnLst>
                        <p:par>
                          <p:cTn id="2959" fill="hold">
                            <p:stCondLst>
                              <p:cond delay="0"/>
                            </p:stCondLst>
                            <p:childTnLst>
                              <p:par>
                                <p:cTn id="2960" presetID="1" presetClass="entr" presetSubtype="0" fill="hold" grpId="0" nodeType="clickEffect">
                                  <p:stCondLst>
                                    <p:cond delay="0"/>
                                  </p:stCondLst>
                                  <p:childTnLst>
                                    <p:set>
                                      <p:cBhvr>
                                        <p:cTn id="2961" dur="1" fill="hold">
                                          <p:stCondLst>
                                            <p:cond delay="0"/>
                                          </p:stCondLst>
                                        </p:cTn>
                                        <p:tgtEl>
                                          <p:spTgt spid="414"/>
                                        </p:tgtEl>
                                        <p:attrNameLst>
                                          <p:attrName>style.visibility</p:attrName>
                                        </p:attrNameLst>
                                      </p:cBhvr>
                                      <p:to>
                                        <p:strVal val="visible"/>
                                      </p:to>
                                    </p:set>
                                  </p:childTnLst>
                                </p:cTn>
                              </p:par>
                              <p:par>
                                <p:cTn id="2962" presetID="1" presetClass="entr" presetSubtype="0" fill="hold" grpId="2" nodeType="withEffect">
                                  <p:stCondLst>
                                    <p:cond delay="0"/>
                                  </p:stCondLst>
                                  <p:childTnLst>
                                    <p:set>
                                      <p:cBhvr>
                                        <p:cTn id="2963" dur="1" fill="hold">
                                          <p:stCondLst>
                                            <p:cond delay="0"/>
                                          </p:stCondLst>
                                        </p:cTn>
                                        <p:tgtEl>
                                          <p:spTgt spid="380"/>
                                        </p:tgtEl>
                                        <p:attrNameLst>
                                          <p:attrName>style.visibility</p:attrName>
                                        </p:attrNameLst>
                                      </p:cBhvr>
                                      <p:to>
                                        <p:strVal val="visible"/>
                                      </p:to>
                                    </p:set>
                                  </p:childTnLst>
                                </p:cTn>
                              </p:par>
                              <p:par>
                                <p:cTn id="2964" presetID="10" presetClass="exit" presetSubtype="0" fill="hold" grpId="3" nodeType="withEffect">
                                  <p:stCondLst>
                                    <p:cond delay="0"/>
                                  </p:stCondLst>
                                  <p:childTnLst>
                                    <p:animEffect transition="out" filter="fade">
                                      <p:cBhvr>
                                        <p:cTn id="2965" dur="500"/>
                                        <p:tgtEl>
                                          <p:spTgt spid="388"/>
                                        </p:tgtEl>
                                      </p:cBhvr>
                                    </p:animEffect>
                                    <p:set>
                                      <p:cBhvr>
                                        <p:cTn id="2966"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8"/>
                  </p:tgtEl>
                </p:cond>
              </p:nextCondLst>
            </p:seq>
            <p:seq concurrent="1" nextAc="seek">
              <p:cTn id="2967" restart="whenNotActive" fill="hold" evtFilter="cancelBubble" nodeType="interactiveSeq">
                <p:stCondLst>
                  <p:cond evt="onClick" delay="0">
                    <p:tgtEl>
                      <p:spTgt spid="406"/>
                    </p:tgtEl>
                  </p:cond>
                </p:stCondLst>
                <p:endSync evt="end" delay="0">
                  <p:rtn val="all"/>
                </p:endSync>
                <p:childTnLst>
                  <p:par>
                    <p:cTn id="2968" fill="hold">
                      <p:stCondLst>
                        <p:cond delay="0"/>
                      </p:stCondLst>
                      <p:childTnLst>
                        <p:par>
                          <p:cTn id="2969" fill="hold">
                            <p:stCondLst>
                              <p:cond delay="0"/>
                            </p:stCondLst>
                            <p:childTnLst>
                              <p:par>
                                <p:cTn id="2970" presetID="1" presetClass="entr" presetSubtype="0" fill="hold" grpId="0" nodeType="clickEffect">
                                  <p:stCondLst>
                                    <p:cond delay="0"/>
                                  </p:stCondLst>
                                  <p:childTnLst>
                                    <p:set>
                                      <p:cBhvr>
                                        <p:cTn id="2971" dur="1" fill="hold">
                                          <p:stCondLst>
                                            <p:cond delay="0"/>
                                          </p:stCondLst>
                                        </p:cTn>
                                        <p:tgtEl>
                                          <p:spTgt spid="412"/>
                                        </p:tgtEl>
                                        <p:attrNameLst>
                                          <p:attrName>style.visibility</p:attrName>
                                        </p:attrNameLst>
                                      </p:cBhvr>
                                      <p:to>
                                        <p:strVal val="visible"/>
                                      </p:to>
                                    </p:set>
                                  </p:childTnLst>
                                </p:cTn>
                              </p:par>
                              <p:par>
                                <p:cTn id="2972" presetID="10" presetClass="exit" presetSubtype="0" fill="hold" grpId="0" nodeType="withEffect">
                                  <p:stCondLst>
                                    <p:cond delay="0"/>
                                  </p:stCondLst>
                                  <p:childTnLst>
                                    <p:animEffect transition="out" filter="fade">
                                      <p:cBhvr>
                                        <p:cTn id="2973" dur="500"/>
                                        <p:tgtEl>
                                          <p:spTgt spid="388"/>
                                        </p:tgtEl>
                                      </p:cBhvr>
                                    </p:animEffect>
                                    <p:set>
                                      <p:cBhvr>
                                        <p:cTn id="2974"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6"/>
                  </p:tgtEl>
                </p:cond>
              </p:nextCondLst>
            </p:seq>
            <p:seq concurrent="1" nextAc="seek">
              <p:cTn id="2975" restart="whenNotActive" fill="hold" evtFilter="cancelBubble" nodeType="interactiveSeq">
                <p:stCondLst>
                  <p:cond evt="onClick" delay="0">
                    <p:tgtEl>
                      <p:spTgt spid="414"/>
                    </p:tgtEl>
                  </p:cond>
                </p:stCondLst>
                <p:endSync evt="end" delay="0">
                  <p:rtn val="all"/>
                </p:endSync>
                <p:childTnLst>
                  <p:par>
                    <p:cTn id="2976" fill="hold">
                      <p:stCondLst>
                        <p:cond delay="0"/>
                      </p:stCondLst>
                      <p:childTnLst>
                        <p:par>
                          <p:cTn id="2977" fill="hold">
                            <p:stCondLst>
                              <p:cond delay="0"/>
                            </p:stCondLst>
                            <p:childTnLst>
                              <p:par>
                                <p:cTn id="2978" presetID="1" presetClass="exit" presetSubtype="0" fill="hold" grpId="1" nodeType="clickEffect">
                                  <p:stCondLst>
                                    <p:cond delay="0"/>
                                  </p:stCondLst>
                                  <p:childTnLst>
                                    <p:set>
                                      <p:cBhvr>
                                        <p:cTn id="2979" dur="1" fill="hold">
                                          <p:stCondLst>
                                            <p:cond delay="0"/>
                                          </p:stCondLst>
                                        </p:cTn>
                                        <p:tgtEl>
                                          <p:spTgt spid="414"/>
                                        </p:tgtEl>
                                        <p:attrNameLst>
                                          <p:attrName>style.visibility</p:attrName>
                                        </p:attrNameLst>
                                      </p:cBhvr>
                                      <p:to>
                                        <p:strVal val="hidden"/>
                                      </p:to>
                                    </p:set>
                                  </p:childTnLst>
                                </p:cTn>
                              </p:par>
                              <p:par>
                                <p:cTn id="2980" presetID="1" presetClass="exit" presetSubtype="0" fill="hold" grpId="5" nodeType="withEffect">
                                  <p:stCondLst>
                                    <p:cond delay="0"/>
                                  </p:stCondLst>
                                  <p:childTnLst>
                                    <p:set>
                                      <p:cBhvr>
                                        <p:cTn id="2981" dur="1" fill="hold">
                                          <p:stCondLst>
                                            <p:cond delay="0"/>
                                          </p:stCondLst>
                                        </p:cTn>
                                        <p:tgtEl>
                                          <p:spTgt spid="380"/>
                                        </p:tgtEl>
                                        <p:attrNameLst>
                                          <p:attrName>style.visibility</p:attrName>
                                        </p:attrNameLst>
                                      </p:cBhvr>
                                      <p:to>
                                        <p:strVal val="hidden"/>
                                      </p:to>
                                    </p:set>
                                  </p:childTnLst>
                                </p:cTn>
                              </p:par>
                              <p:par>
                                <p:cTn id="2982" presetID="10" presetClass="entr" presetSubtype="0" fill="hold" grpId="6" nodeType="withEffect">
                                  <p:stCondLst>
                                    <p:cond delay="0"/>
                                  </p:stCondLst>
                                  <p:childTnLst>
                                    <p:set>
                                      <p:cBhvr>
                                        <p:cTn id="2983" dur="1" fill="hold">
                                          <p:stCondLst>
                                            <p:cond delay="0"/>
                                          </p:stCondLst>
                                        </p:cTn>
                                        <p:tgtEl>
                                          <p:spTgt spid="388"/>
                                        </p:tgtEl>
                                        <p:attrNameLst>
                                          <p:attrName>style.visibility</p:attrName>
                                        </p:attrNameLst>
                                      </p:cBhvr>
                                      <p:to>
                                        <p:strVal val="visible"/>
                                      </p:to>
                                    </p:set>
                                    <p:animEffect transition="in" filter="fade">
                                      <p:cBhvr>
                                        <p:cTn id="2984" dur="500"/>
                                        <p:tgtEl>
                                          <p:spTgt spid="388"/>
                                        </p:tgtEl>
                                      </p:cBhvr>
                                    </p:animEffect>
                                  </p:childTnLst>
                                </p:cTn>
                              </p:par>
                            </p:childTnLst>
                          </p:cTn>
                        </p:par>
                      </p:childTnLst>
                    </p:cTn>
                  </p:par>
                </p:childTnLst>
              </p:cTn>
              <p:nextCondLst>
                <p:cond evt="onClick" delay="0">
                  <p:tgtEl>
                    <p:spTgt spid="414"/>
                  </p:tgtEl>
                </p:cond>
              </p:nextCondLst>
            </p:seq>
            <p:seq concurrent="1" nextAc="seek">
              <p:cTn id="2985" restart="whenNotActive" fill="hold" evtFilter="cancelBubble" nodeType="interactiveSeq">
                <p:stCondLst>
                  <p:cond evt="onClick" delay="0">
                    <p:tgtEl>
                      <p:spTgt spid="409"/>
                    </p:tgtEl>
                  </p:cond>
                </p:stCondLst>
                <p:endSync evt="end" delay="0">
                  <p:rtn val="all"/>
                </p:endSync>
                <p:childTnLst>
                  <p:par>
                    <p:cTn id="2986" fill="hold">
                      <p:stCondLst>
                        <p:cond delay="0"/>
                      </p:stCondLst>
                      <p:childTnLst>
                        <p:par>
                          <p:cTn id="2987" fill="hold">
                            <p:stCondLst>
                              <p:cond delay="0"/>
                            </p:stCondLst>
                            <p:childTnLst>
                              <p:par>
                                <p:cTn id="2988" presetID="1" presetClass="exit" presetSubtype="0" fill="hold" grpId="1" nodeType="clickEffect">
                                  <p:stCondLst>
                                    <p:cond delay="0"/>
                                  </p:stCondLst>
                                  <p:childTnLst>
                                    <p:set>
                                      <p:cBhvr>
                                        <p:cTn id="2989" dur="1" fill="hold">
                                          <p:stCondLst>
                                            <p:cond delay="0"/>
                                          </p:stCondLst>
                                        </p:cTn>
                                        <p:tgtEl>
                                          <p:spTgt spid="409"/>
                                        </p:tgtEl>
                                        <p:attrNameLst>
                                          <p:attrName>style.visibility</p:attrName>
                                        </p:attrNameLst>
                                      </p:cBhvr>
                                      <p:to>
                                        <p:strVal val="hidden"/>
                                      </p:to>
                                    </p:set>
                                  </p:childTnLst>
                                </p:cTn>
                              </p:par>
                              <p:par>
                                <p:cTn id="2990" presetID="1" presetClass="exit" presetSubtype="0" fill="hold" grpId="3" nodeType="withEffect">
                                  <p:stCondLst>
                                    <p:cond delay="0"/>
                                  </p:stCondLst>
                                  <p:childTnLst>
                                    <p:set>
                                      <p:cBhvr>
                                        <p:cTn id="2991" dur="1" fill="hold">
                                          <p:stCondLst>
                                            <p:cond delay="0"/>
                                          </p:stCondLst>
                                        </p:cTn>
                                        <p:tgtEl>
                                          <p:spTgt spid="380"/>
                                        </p:tgtEl>
                                        <p:attrNameLst>
                                          <p:attrName>style.visibility</p:attrName>
                                        </p:attrNameLst>
                                      </p:cBhvr>
                                      <p:to>
                                        <p:strVal val="hidden"/>
                                      </p:to>
                                    </p:set>
                                  </p:childTnLst>
                                </p:cTn>
                              </p:par>
                              <p:par>
                                <p:cTn id="2992" presetID="10" presetClass="entr" presetSubtype="0" fill="hold" grpId="7" nodeType="withEffect">
                                  <p:stCondLst>
                                    <p:cond delay="0"/>
                                  </p:stCondLst>
                                  <p:childTnLst>
                                    <p:set>
                                      <p:cBhvr>
                                        <p:cTn id="2993" dur="1" fill="hold">
                                          <p:stCondLst>
                                            <p:cond delay="0"/>
                                          </p:stCondLst>
                                        </p:cTn>
                                        <p:tgtEl>
                                          <p:spTgt spid="388"/>
                                        </p:tgtEl>
                                        <p:attrNameLst>
                                          <p:attrName>style.visibility</p:attrName>
                                        </p:attrNameLst>
                                      </p:cBhvr>
                                      <p:to>
                                        <p:strVal val="visible"/>
                                      </p:to>
                                    </p:set>
                                    <p:animEffect transition="in" filter="fade">
                                      <p:cBhvr>
                                        <p:cTn id="2994" dur="500"/>
                                        <p:tgtEl>
                                          <p:spTgt spid="388"/>
                                        </p:tgtEl>
                                      </p:cBhvr>
                                    </p:animEffect>
                                  </p:childTnLst>
                                </p:cTn>
                              </p:par>
                            </p:childTnLst>
                          </p:cTn>
                        </p:par>
                      </p:childTnLst>
                    </p:cTn>
                  </p:par>
                </p:childTnLst>
              </p:cTn>
              <p:nextCondLst>
                <p:cond evt="onClick" delay="0">
                  <p:tgtEl>
                    <p:spTgt spid="409"/>
                  </p:tgtEl>
                </p:cond>
              </p:nextCondLst>
            </p:seq>
            <p:seq concurrent="1" nextAc="seek">
              <p:cTn id="2995" restart="whenNotActive" fill="hold" evtFilter="cancelBubble" nodeType="interactiveSeq">
                <p:stCondLst>
                  <p:cond evt="onClick" delay="0">
                    <p:tgtEl>
                      <p:spTgt spid="410"/>
                    </p:tgtEl>
                  </p:cond>
                </p:stCondLst>
                <p:endSync evt="end" delay="0">
                  <p:rtn val="all"/>
                </p:endSync>
                <p:childTnLst>
                  <p:par>
                    <p:cTn id="2996" fill="hold">
                      <p:stCondLst>
                        <p:cond delay="0"/>
                      </p:stCondLst>
                      <p:childTnLst>
                        <p:par>
                          <p:cTn id="2997" fill="hold">
                            <p:stCondLst>
                              <p:cond delay="0"/>
                            </p:stCondLst>
                            <p:childTnLst>
                              <p:par>
                                <p:cTn id="2998" presetID="1" presetClass="exit" presetSubtype="0" fill="hold" grpId="1" nodeType="clickEffect">
                                  <p:stCondLst>
                                    <p:cond delay="0"/>
                                  </p:stCondLst>
                                  <p:childTnLst>
                                    <p:set>
                                      <p:cBhvr>
                                        <p:cTn id="2999" dur="1" fill="hold">
                                          <p:stCondLst>
                                            <p:cond delay="0"/>
                                          </p:stCondLst>
                                        </p:cTn>
                                        <p:tgtEl>
                                          <p:spTgt spid="410"/>
                                        </p:tgtEl>
                                        <p:attrNameLst>
                                          <p:attrName>style.visibility</p:attrName>
                                        </p:attrNameLst>
                                      </p:cBhvr>
                                      <p:to>
                                        <p:strVal val="hidden"/>
                                      </p:to>
                                    </p:set>
                                  </p:childTnLst>
                                </p:cTn>
                              </p:par>
                              <p:par>
                                <p:cTn id="3000" presetID="1" presetClass="exit" presetSubtype="0" fill="hold" grpId="1" nodeType="withEffect">
                                  <p:stCondLst>
                                    <p:cond delay="0"/>
                                  </p:stCondLst>
                                  <p:childTnLst>
                                    <p:set>
                                      <p:cBhvr>
                                        <p:cTn id="3001" dur="1" fill="hold">
                                          <p:stCondLst>
                                            <p:cond delay="0"/>
                                          </p:stCondLst>
                                        </p:cTn>
                                        <p:tgtEl>
                                          <p:spTgt spid="385"/>
                                        </p:tgtEl>
                                        <p:attrNameLst>
                                          <p:attrName>style.visibility</p:attrName>
                                        </p:attrNameLst>
                                      </p:cBhvr>
                                      <p:to>
                                        <p:strVal val="hidden"/>
                                      </p:to>
                                    </p:set>
                                  </p:childTnLst>
                                </p:cTn>
                              </p:par>
                              <p:par>
                                <p:cTn id="3002" presetID="10" presetClass="entr" presetSubtype="0" fill="hold" grpId="11" nodeType="withEffect">
                                  <p:stCondLst>
                                    <p:cond delay="0"/>
                                  </p:stCondLst>
                                  <p:childTnLst>
                                    <p:set>
                                      <p:cBhvr>
                                        <p:cTn id="3003" dur="1" fill="hold">
                                          <p:stCondLst>
                                            <p:cond delay="0"/>
                                          </p:stCondLst>
                                        </p:cTn>
                                        <p:tgtEl>
                                          <p:spTgt spid="388"/>
                                        </p:tgtEl>
                                        <p:attrNameLst>
                                          <p:attrName>style.visibility</p:attrName>
                                        </p:attrNameLst>
                                      </p:cBhvr>
                                      <p:to>
                                        <p:strVal val="visible"/>
                                      </p:to>
                                    </p:set>
                                    <p:animEffect transition="in" filter="fade">
                                      <p:cBhvr>
                                        <p:cTn id="3004" dur="500"/>
                                        <p:tgtEl>
                                          <p:spTgt spid="388"/>
                                        </p:tgtEl>
                                      </p:cBhvr>
                                    </p:animEffect>
                                  </p:childTnLst>
                                </p:cTn>
                              </p:par>
                            </p:childTnLst>
                          </p:cTn>
                        </p:par>
                      </p:childTnLst>
                    </p:cTn>
                  </p:par>
                </p:childTnLst>
              </p:cTn>
              <p:nextCondLst>
                <p:cond evt="onClick" delay="0">
                  <p:tgtEl>
                    <p:spTgt spid="410"/>
                  </p:tgtEl>
                </p:cond>
              </p:nextCondLst>
            </p:seq>
            <p:seq concurrent="1" nextAc="seek">
              <p:cTn id="3005" restart="whenNotActive" fill="hold" evtFilter="cancelBubble" nodeType="interactiveSeq">
                <p:stCondLst>
                  <p:cond evt="onClick" delay="0">
                    <p:tgtEl>
                      <p:spTgt spid="411"/>
                    </p:tgtEl>
                  </p:cond>
                </p:stCondLst>
                <p:endSync evt="end" delay="0">
                  <p:rtn val="all"/>
                </p:endSync>
                <p:childTnLst>
                  <p:par>
                    <p:cTn id="3006" fill="hold">
                      <p:stCondLst>
                        <p:cond delay="0"/>
                      </p:stCondLst>
                      <p:childTnLst>
                        <p:par>
                          <p:cTn id="3007" fill="hold">
                            <p:stCondLst>
                              <p:cond delay="0"/>
                            </p:stCondLst>
                            <p:childTnLst>
                              <p:par>
                                <p:cTn id="3008" presetID="1" presetClass="exit" presetSubtype="0" fill="hold" grpId="0" nodeType="clickEffect">
                                  <p:stCondLst>
                                    <p:cond delay="0"/>
                                  </p:stCondLst>
                                  <p:childTnLst>
                                    <p:set>
                                      <p:cBhvr>
                                        <p:cTn id="3009" dur="1" fill="hold">
                                          <p:stCondLst>
                                            <p:cond delay="0"/>
                                          </p:stCondLst>
                                        </p:cTn>
                                        <p:tgtEl>
                                          <p:spTgt spid="411"/>
                                        </p:tgtEl>
                                        <p:attrNameLst>
                                          <p:attrName>style.visibility</p:attrName>
                                        </p:attrNameLst>
                                      </p:cBhvr>
                                      <p:to>
                                        <p:strVal val="hidden"/>
                                      </p:to>
                                    </p:set>
                                  </p:childTnLst>
                                </p:cTn>
                              </p:par>
                              <p:par>
                                <p:cTn id="3010" presetID="1" presetClass="exit" presetSubtype="0" fill="hold" grpId="4" nodeType="withEffect">
                                  <p:stCondLst>
                                    <p:cond delay="0"/>
                                  </p:stCondLst>
                                  <p:childTnLst>
                                    <p:set>
                                      <p:cBhvr>
                                        <p:cTn id="3011" dur="1" fill="hold">
                                          <p:stCondLst>
                                            <p:cond delay="0"/>
                                          </p:stCondLst>
                                        </p:cTn>
                                        <p:tgtEl>
                                          <p:spTgt spid="380"/>
                                        </p:tgtEl>
                                        <p:attrNameLst>
                                          <p:attrName>style.visibility</p:attrName>
                                        </p:attrNameLst>
                                      </p:cBhvr>
                                      <p:to>
                                        <p:strVal val="hidden"/>
                                      </p:to>
                                    </p:set>
                                  </p:childTnLst>
                                </p:cTn>
                              </p:par>
                              <p:par>
                                <p:cTn id="3012" presetID="10" presetClass="entr" presetSubtype="0" fill="hold" grpId="10" nodeType="withEffect">
                                  <p:stCondLst>
                                    <p:cond delay="0"/>
                                  </p:stCondLst>
                                  <p:childTnLst>
                                    <p:set>
                                      <p:cBhvr>
                                        <p:cTn id="3013" dur="1" fill="hold">
                                          <p:stCondLst>
                                            <p:cond delay="0"/>
                                          </p:stCondLst>
                                        </p:cTn>
                                        <p:tgtEl>
                                          <p:spTgt spid="388"/>
                                        </p:tgtEl>
                                        <p:attrNameLst>
                                          <p:attrName>style.visibility</p:attrName>
                                        </p:attrNameLst>
                                      </p:cBhvr>
                                      <p:to>
                                        <p:strVal val="visible"/>
                                      </p:to>
                                    </p:set>
                                    <p:animEffect transition="in" filter="fade">
                                      <p:cBhvr>
                                        <p:cTn id="3014" dur="500"/>
                                        <p:tgtEl>
                                          <p:spTgt spid="388"/>
                                        </p:tgtEl>
                                      </p:cBhvr>
                                    </p:animEffect>
                                  </p:childTnLst>
                                </p:cTn>
                              </p:par>
                            </p:childTnLst>
                          </p:cTn>
                        </p:par>
                      </p:childTnLst>
                    </p:cTn>
                  </p:par>
                </p:childTnLst>
              </p:cTn>
              <p:nextCondLst>
                <p:cond evt="onClick" delay="0">
                  <p:tgtEl>
                    <p:spTgt spid="411"/>
                  </p:tgtEl>
                </p:cond>
              </p:nextCondLst>
            </p:seq>
            <p:seq concurrent="1" nextAc="seek">
              <p:cTn id="3015" restart="whenNotActive" fill="hold" evtFilter="cancelBubble" nodeType="interactiveSeq">
                <p:stCondLst>
                  <p:cond evt="onClick" delay="0">
                    <p:tgtEl>
                      <p:spTgt spid="412"/>
                    </p:tgtEl>
                  </p:cond>
                </p:stCondLst>
                <p:endSync evt="end" delay="0">
                  <p:rtn val="all"/>
                </p:endSync>
                <p:childTnLst>
                  <p:par>
                    <p:cTn id="3016" fill="hold">
                      <p:stCondLst>
                        <p:cond delay="0"/>
                      </p:stCondLst>
                      <p:childTnLst>
                        <p:par>
                          <p:cTn id="3017" fill="hold">
                            <p:stCondLst>
                              <p:cond delay="0"/>
                            </p:stCondLst>
                            <p:childTnLst>
                              <p:par>
                                <p:cTn id="3018" presetID="1" presetClass="exit" presetSubtype="0" fill="hold" grpId="1" nodeType="clickEffect">
                                  <p:stCondLst>
                                    <p:cond delay="0"/>
                                  </p:stCondLst>
                                  <p:childTnLst>
                                    <p:set>
                                      <p:cBhvr>
                                        <p:cTn id="3019" dur="1" fill="hold">
                                          <p:stCondLst>
                                            <p:cond delay="0"/>
                                          </p:stCondLst>
                                        </p:cTn>
                                        <p:tgtEl>
                                          <p:spTgt spid="412"/>
                                        </p:tgtEl>
                                        <p:attrNameLst>
                                          <p:attrName>style.visibility</p:attrName>
                                        </p:attrNameLst>
                                      </p:cBhvr>
                                      <p:to>
                                        <p:strVal val="hidden"/>
                                      </p:to>
                                    </p:set>
                                  </p:childTnLst>
                                </p:cTn>
                              </p:par>
                              <p:par>
                                <p:cTn id="3020" presetID="10" presetClass="entr" presetSubtype="0" fill="hold" grpId="9" nodeType="withEffect">
                                  <p:stCondLst>
                                    <p:cond delay="0"/>
                                  </p:stCondLst>
                                  <p:childTnLst>
                                    <p:set>
                                      <p:cBhvr>
                                        <p:cTn id="3021" dur="1" fill="hold">
                                          <p:stCondLst>
                                            <p:cond delay="0"/>
                                          </p:stCondLst>
                                        </p:cTn>
                                        <p:tgtEl>
                                          <p:spTgt spid="388"/>
                                        </p:tgtEl>
                                        <p:attrNameLst>
                                          <p:attrName>style.visibility</p:attrName>
                                        </p:attrNameLst>
                                      </p:cBhvr>
                                      <p:to>
                                        <p:strVal val="visible"/>
                                      </p:to>
                                    </p:set>
                                    <p:animEffect transition="in" filter="fade">
                                      <p:cBhvr>
                                        <p:cTn id="3022" dur="500"/>
                                        <p:tgtEl>
                                          <p:spTgt spid="388"/>
                                        </p:tgtEl>
                                      </p:cBhvr>
                                    </p:animEffect>
                                  </p:childTnLst>
                                </p:cTn>
                              </p:par>
                            </p:childTnLst>
                          </p:cTn>
                        </p:par>
                      </p:childTnLst>
                    </p:cTn>
                  </p:par>
                </p:childTnLst>
              </p:cTn>
              <p:nextCondLst>
                <p:cond evt="onClick" delay="0">
                  <p:tgtEl>
                    <p:spTgt spid="412"/>
                  </p:tgtEl>
                </p:cond>
              </p:nextCondLst>
            </p:seq>
            <p:seq concurrent="1" nextAc="seek">
              <p:cTn id="3023" restart="whenNotActive" fill="hold" evtFilter="cancelBubble" nodeType="interactiveSeq">
                <p:stCondLst>
                  <p:cond evt="onClick" delay="0">
                    <p:tgtEl>
                      <p:spTgt spid="413"/>
                    </p:tgtEl>
                  </p:cond>
                </p:stCondLst>
                <p:endSync evt="end" delay="0">
                  <p:rtn val="all"/>
                </p:endSync>
                <p:childTnLst>
                  <p:par>
                    <p:cTn id="3024" fill="hold">
                      <p:stCondLst>
                        <p:cond delay="0"/>
                      </p:stCondLst>
                      <p:childTnLst>
                        <p:par>
                          <p:cTn id="3025" fill="hold">
                            <p:stCondLst>
                              <p:cond delay="0"/>
                            </p:stCondLst>
                            <p:childTnLst>
                              <p:par>
                                <p:cTn id="3026" presetID="1" presetClass="exit" presetSubtype="0" fill="hold" grpId="1" nodeType="clickEffect">
                                  <p:stCondLst>
                                    <p:cond delay="0"/>
                                  </p:stCondLst>
                                  <p:childTnLst>
                                    <p:set>
                                      <p:cBhvr>
                                        <p:cTn id="3027" dur="1" fill="hold">
                                          <p:stCondLst>
                                            <p:cond delay="0"/>
                                          </p:stCondLst>
                                        </p:cTn>
                                        <p:tgtEl>
                                          <p:spTgt spid="413"/>
                                        </p:tgtEl>
                                        <p:attrNameLst>
                                          <p:attrName>style.visibility</p:attrName>
                                        </p:attrNameLst>
                                      </p:cBhvr>
                                      <p:to>
                                        <p:strVal val="hidden"/>
                                      </p:to>
                                    </p:set>
                                  </p:childTnLst>
                                </p:cTn>
                              </p:par>
                              <p:par>
                                <p:cTn id="3028" presetID="10" presetClass="entr" presetSubtype="0" fill="hold" grpId="8" nodeType="withEffect">
                                  <p:stCondLst>
                                    <p:cond delay="0"/>
                                  </p:stCondLst>
                                  <p:childTnLst>
                                    <p:set>
                                      <p:cBhvr>
                                        <p:cTn id="3029" dur="1" fill="hold">
                                          <p:stCondLst>
                                            <p:cond delay="0"/>
                                          </p:stCondLst>
                                        </p:cTn>
                                        <p:tgtEl>
                                          <p:spTgt spid="388"/>
                                        </p:tgtEl>
                                        <p:attrNameLst>
                                          <p:attrName>style.visibility</p:attrName>
                                        </p:attrNameLst>
                                      </p:cBhvr>
                                      <p:to>
                                        <p:strVal val="visible"/>
                                      </p:to>
                                    </p:set>
                                    <p:animEffect transition="in" filter="fade">
                                      <p:cBhvr>
                                        <p:cTn id="3030" dur="500"/>
                                        <p:tgtEl>
                                          <p:spTgt spid="388"/>
                                        </p:tgtEl>
                                      </p:cBhvr>
                                    </p:animEffect>
                                  </p:childTnLst>
                                </p:cTn>
                              </p:par>
                            </p:childTnLst>
                          </p:cTn>
                        </p:par>
                      </p:childTnLst>
                    </p:cTn>
                  </p:par>
                </p:childTnLst>
              </p:cTn>
              <p:nextCondLst>
                <p:cond evt="onClick" delay="0">
                  <p:tgtEl>
                    <p:spTgt spid="413"/>
                  </p:tgtEl>
                </p:cond>
              </p:nextCondLst>
            </p:seq>
            <p:seq concurrent="1" nextAc="seek">
              <p:cTn id="3031" restart="whenNotActive" fill="hold" evtFilter="cancelBubble" nodeType="interactiveSeq">
                <p:stCondLst>
                  <p:cond evt="onClick" delay="0">
                    <p:tgtEl>
                      <p:spTgt spid="415"/>
                    </p:tgtEl>
                  </p:cond>
                </p:stCondLst>
                <p:endSync evt="end" delay="0">
                  <p:rtn val="all"/>
                </p:endSync>
                <p:childTnLst>
                  <p:par>
                    <p:cTn id="3032" fill="hold">
                      <p:stCondLst>
                        <p:cond delay="0"/>
                      </p:stCondLst>
                      <p:childTnLst>
                        <p:par>
                          <p:cTn id="3033" fill="hold">
                            <p:stCondLst>
                              <p:cond delay="0"/>
                            </p:stCondLst>
                            <p:childTnLst>
                              <p:par>
                                <p:cTn id="3034" presetID="1" presetClass="entr" presetSubtype="0" fill="hold" grpId="0" nodeType="clickEffect">
                                  <p:stCondLst>
                                    <p:cond delay="0"/>
                                  </p:stCondLst>
                                  <p:childTnLst>
                                    <p:set>
                                      <p:cBhvr>
                                        <p:cTn id="3035" dur="1" fill="hold">
                                          <p:stCondLst>
                                            <p:cond delay="0"/>
                                          </p:stCondLst>
                                        </p:cTn>
                                        <p:tgtEl>
                                          <p:spTgt spid="421"/>
                                        </p:tgtEl>
                                        <p:attrNameLst>
                                          <p:attrName>style.visibility</p:attrName>
                                        </p:attrNameLst>
                                      </p:cBhvr>
                                      <p:to>
                                        <p:strVal val="visible"/>
                                      </p:to>
                                    </p:set>
                                  </p:childTnLst>
                                </p:cTn>
                              </p:par>
                              <p:par>
                                <p:cTn id="3036" presetID="1" presetClass="entr" presetSubtype="0" fill="hold" grpId="0" nodeType="withEffect">
                                  <p:stCondLst>
                                    <p:cond delay="0"/>
                                  </p:stCondLst>
                                  <p:childTnLst>
                                    <p:set>
                                      <p:cBhvr>
                                        <p:cTn id="3037" dur="1" fill="hold">
                                          <p:stCondLst>
                                            <p:cond delay="0"/>
                                          </p:stCondLst>
                                        </p:cTn>
                                        <p:tgtEl>
                                          <p:spTgt spid="386"/>
                                        </p:tgtEl>
                                        <p:attrNameLst>
                                          <p:attrName>style.visibility</p:attrName>
                                        </p:attrNameLst>
                                      </p:cBhvr>
                                      <p:to>
                                        <p:strVal val="visible"/>
                                      </p:to>
                                    </p:set>
                                  </p:childTnLst>
                                </p:cTn>
                              </p:par>
                              <p:par>
                                <p:cTn id="3038" presetID="10" presetClass="exit" presetSubtype="0" fill="hold" grpId="0" nodeType="withEffect">
                                  <p:stCondLst>
                                    <p:cond delay="0"/>
                                  </p:stCondLst>
                                  <p:childTnLst>
                                    <p:animEffect transition="out" filter="fade">
                                      <p:cBhvr>
                                        <p:cTn id="3039" dur="500"/>
                                        <p:tgtEl>
                                          <p:spTgt spid="387"/>
                                        </p:tgtEl>
                                      </p:cBhvr>
                                    </p:animEffect>
                                    <p:set>
                                      <p:cBhvr>
                                        <p:cTn id="3040"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5"/>
                  </p:tgtEl>
                </p:cond>
              </p:nextCondLst>
            </p:seq>
            <p:seq concurrent="1" nextAc="seek">
              <p:cTn id="3041" restart="whenNotActive" fill="hold" evtFilter="cancelBubble" nodeType="interactiveSeq">
                <p:stCondLst>
                  <p:cond evt="onClick" delay="0">
                    <p:tgtEl>
                      <p:spTgt spid="416"/>
                    </p:tgtEl>
                  </p:cond>
                </p:stCondLst>
                <p:endSync evt="end" delay="0">
                  <p:rtn val="all"/>
                </p:endSync>
                <p:childTnLst>
                  <p:par>
                    <p:cTn id="3042" fill="hold">
                      <p:stCondLst>
                        <p:cond delay="0"/>
                      </p:stCondLst>
                      <p:childTnLst>
                        <p:par>
                          <p:cTn id="3043" fill="hold">
                            <p:stCondLst>
                              <p:cond delay="0"/>
                            </p:stCondLst>
                            <p:childTnLst>
                              <p:par>
                                <p:cTn id="3044" presetID="1" presetClass="entr" presetSubtype="0" fill="hold" grpId="0" nodeType="clickEffect">
                                  <p:stCondLst>
                                    <p:cond delay="0"/>
                                  </p:stCondLst>
                                  <p:childTnLst>
                                    <p:set>
                                      <p:cBhvr>
                                        <p:cTn id="3045" dur="1" fill="hold">
                                          <p:stCondLst>
                                            <p:cond delay="0"/>
                                          </p:stCondLst>
                                        </p:cTn>
                                        <p:tgtEl>
                                          <p:spTgt spid="422"/>
                                        </p:tgtEl>
                                        <p:attrNameLst>
                                          <p:attrName>style.visibility</p:attrName>
                                        </p:attrNameLst>
                                      </p:cBhvr>
                                      <p:to>
                                        <p:strVal val="visible"/>
                                      </p:to>
                                    </p:set>
                                  </p:childTnLst>
                                </p:cTn>
                              </p:par>
                              <p:par>
                                <p:cTn id="3046" presetID="1" presetClass="entr" presetSubtype="0" fill="hold" grpId="0" nodeType="withEffect">
                                  <p:stCondLst>
                                    <p:cond delay="0"/>
                                  </p:stCondLst>
                                  <p:childTnLst>
                                    <p:set>
                                      <p:cBhvr>
                                        <p:cTn id="3047" dur="1" fill="hold">
                                          <p:stCondLst>
                                            <p:cond delay="0"/>
                                          </p:stCondLst>
                                        </p:cTn>
                                        <p:tgtEl>
                                          <p:spTgt spid="379"/>
                                        </p:tgtEl>
                                        <p:attrNameLst>
                                          <p:attrName>style.visibility</p:attrName>
                                        </p:attrNameLst>
                                      </p:cBhvr>
                                      <p:to>
                                        <p:strVal val="visible"/>
                                      </p:to>
                                    </p:set>
                                  </p:childTnLst>
                                </p:cTn>
                              </p:par>
                              <p:par>
                                <p:cTn id="3048" presetID="10" presetClass="exit" presetSubtype="0" fill="hold" grpId="1" nodeType="withEffect">
                                  <p:stCondLst>
                                    <p:cond delay="0"/>
                                  </p:stCondLst>
                                  <p:childTnLst>
                                    <p:animEffect transition="out" filter="fade">
                                      <p:cBhvr>
                                        <p:cTn id="3049" dur="500"/>
                                        <p:tgtEl>
                                          <p:spTgt spid="387"/>
                                        </p:tgtEl>
                                      </p:cBhvr>
                                    </p:animEffect>
                                    <p:set>
                                      <p:cBhvr>
                                        <p:cTn id="3050"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6"/>
                  </p:tgtEl>
                </p:cond>
              </p:nextCondLst>
            </p:seq>
            <p:seq concurrent="1" nextAc="seek">
              <p:cTn id="3051" restart="whenNotActive" fill="hold" evtFilter="cancelBubble" nodeType="interactiveSeq">
                <p:stCondLst>
                  <p:cond evt="onClick" delay="0">
                    <p:tgtEl>
                      <p:spTgt spid="417"/>
                    </p:tgtEl>
                  </p:cond>
                </p:stCondLst>
                <p:endSync evt="end" delay="0">
                  <p:rtn val="all"/>
                </p:endSync>
                <p:childTnLst>
                  <p:par>
                    <p:cTn id="3052" fill="hold">
                      <p:stCondLst>
                        <p:cond delay="0"/>
                      </p:stCondLst>
                      <p:childTnLst>
                        <p:par>
                          <p:cTn id="3053" fill="hold">
                            <p:stCondLst>
                              <p:cond delay="0"/>
                            </p:stCondLst>
                            <p:childTnLst>
                              <p:par>
                                <p:cTn id="3054" presetID="1" presetClass="entr" presetSubtype="0" fill="hold" grpId="1" nodeType="clickEffect">
                                  <p:stCondLst>
                                    <p:cond delay="0"/>
                                  </p:stCondLst>
                                  <p:childTnLst>
                                    <p:set>
                                      <p:cBhvr>
                                        <p:cTn id="3055" dur="1" fill="hold">
                                          <p:stCondLst>
                                            <p:cond delay="0"/>
                                          </p:stCondLst>
                                        </p:cTn>
                                        <p:tgtEl>
                                          <p:spTgt spid="423"/>
                                        </p:tgtEl>
                                        <p:attrNameLst>
                                          <p:attrName>style.visibility</p:attrName>
                                        </p:attrNameLst>
                                      </p:cBhvr>
                                      <p:to>
                                        <p:strVal val="visible"/>
                                      </p:to>
                                    </p:set>
                                  </p:childTnLst>
                                </p:cTn>
                              </p:par>
                              <p:par>
                                <p:cTn id="3056" presetID="1" presetClass="entr" presetSubtype="0" fill="hold" grpId="1" nodeType="withEffect">
                                  <p:stCondLst>
                                    <p:cond delay="0"/>
                                  </p:stCondLst>
                                  <p:childTnLst>
                                    <p:set>
                                      <p:cBhvr>
                                        <p:cTn id="3057" dur="1" fill="hold">
                                          <p:stCondLst>
                                            <p:cond delay="0"/>
                                          </p:stCondLst>
                                        </p:cTn>
                                        <p:tgtEl>
                                          <p:spTgt spid="379"/>
                                        </p:tgtEl>
                                        <p:attrNameLst>
                                          <p:attrName>style.visibility</p:attrName>
                                        </p:attrNameLst>
                                      </p:cBhvr>
                                      <p:to>
                                        <p:strVal val="visible"/>
                                      </p:to>
                                    </p:set>
                                  </p:childTnLst>
                                </p:cTn>
                              </p:par>
                              <p:par>
                                <p:cTn id="3058" presetID="10" presetClass="exit" presetSubtype="0" fill="hold" grpId="2" nodeType="withEffect">
                                  <p:stCondLst>
                                    <p:cond delay="0"/>
                                  </p:stCondLst>
                                  <p:childTnLst>
                                    <p:animEffect transition="out" filter="fade">
                                      <p:cBhvr>
                                        <p:cTn id="3059" dur="500"/>
                                        <p:tgtEl>
                                          <p:spTgt spid="387"/>
                                        </p:tgtEl>
                                      </p:cBhvr>
                                    </p:animEffect>
                                    <p:set>
                                      <p:cBhvr>
                                        <p:cTn id="3060"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7"/>
                  </p:tgtEl>
                </p:cond>
              </p:nextCondLst>
            </p:seq>
            <p:seq concurrent="1" nextAc="seek">
              <p:cTn id="3061" restart="whenNotActive" fill="hold" evtFilter="cancelBubble" nodeType="interactiveSeq">
                <p:stCondLst>
                  <p:cond evt="onClick" delay="0">
                    <p:tgtEl>
                      <p:spTgt spid="419"/>
                    </p:tgtEl>
                  </p:cond>
                </p:stCondLst>
                <p:endSync evt="end" delay="0">
                  <p:rtn val="all"/>
                </p:endSync>
                <p:childTnLst>
                  <p:par>
                    <p:cTn id="3062" fill="hold">
                      <p:stCondLst>
                        <p:cond delay="0"/>
                      </p:stCondLst>
                      <p:childTnLst>
                        <p:par>
                          <p:cTn id="3063" fill="hold">
                            <p:stCondLst>
                              <p:cond delay="0"/>
                            </p:stCondLst>
                            <p:childTnLst>
                              <p:par>
                                <p:cTn id="3064" presetID="1" presetClass="entr" presetSubtype="0" fill="hold" grpId="0" nodeType="clickEffect">
                                  <p:stCondLst>
                                    <p:cond delay="0"/>
                                  </p:stCondLst>
                                  <p:childTnLst>
                                    <p:set>
                                      <p:cBhvr>
                                        <p:cTn id="3065" dur="1" fill="hold">
                                          <p:stCondLst>
                                            <p:cond delay="0"/>
                                          </p:stCondLst>
                                        </p:cTn>
                                        <p:tgtEl>
                                          <p:spTgt spid="425"/>
                                        </p:tgtEl>
                                        <p:attrNameLst>
                                          <p:attrName>style.visibility</p:attrName>
                                        </p:attrNameLst>
                                      </p:cBhvr>
                                      <p:to>
                                        <p:strVal val="visible"/>
                                      </p:to>
                                    </p:set>
                                  </p:childTnLst>
                                </p:cTn>
                              </p:par>
                              <p:par>
                                <p:cTn id="3066" presetID="10" presetClass="exit" presetSubtype="0" fill="hold" grpId="3" nodeType="withEffect">
                                  <p:stCondLst>
                                    <p:cond delay="0"/>
                                  </p:stCondLst>
                                  <p:childTnLst>
                                    <p:animEffect transition="out" filter="fade">
                                      <p:cBhvr>
                                        <p:cTn id="3067" dur="500"/>
                                        <p:tgtEl>
                                          <p:spTgt spid="387"/>
                                        </p:tgtEl>
                                      </p:cBhvr>
                                    </p:animEffect>
                                    <p:set>
                                      <p:cBhvr>
                                        <p:cTn id="3068"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9"/>
                  </p:tgtEl>
                </p:cond>
              </p:nextCondLst>
            </p:seq>
            <p:seq concurrent="1" nextAc="seek">
              <p:cTn id="3069" restart="whenNotActive" fill="hold" evtFilter="cancelBubble" nodeType="interactiveSeq">
                <p:stCondLst>
                  <p:cond evt="onClick" delay="0">
                    <p:tgtEl>
                      <p:spTgt spid="420"/>
                    </p:tgtEl>
                  </p:cond>
                </p:stCondLst>
                <p:endSync evt="end" delay="0">
                  <p:rtn val="all"/>
                </p:endSync>
                <p:childTnLst>
                  <p:par>
                    <p:cTn id="3070" fill="hold">
                      <p:stCondLst>
                        <p:cond delay="0"/>
                      </p:stCondLst>
                      <p:childTnLst>
                        <p:par>
                          <p:cTn id="3071" fill="hold">
                            <p:stCondLst>
                              <p:cond delay="0"/>
                            </p:stCondLst>
                            <p:childTnLst>
                              <p:par>
                                <p:cTn id="3072" presetID="1" presetClass="entr" presetSubtype="0" fill="hold" grpId="0" nodeType="clickEffect">
                                  <p:stCondLst>
                                    <p:cond delay="0"/>
                                  </p:stCondLst>
                                  <p:childTnLst>
                                    <p:set>
                                      <p:cBhvr>
                                        <p:cTn id="3073" dur="1" fill="hold">
                                          <p:stCondLst>
                                            <p:cond delay="0"/>
                                          </p:stCondLst>
                                        </p:cTn>
                                        <p:tgtEl>
                                          <p:spTgt spid="426"/>
                                        </p:tgtEl>
                                        <p:attrNameLst>
                                          <p:attrName>style.visibility</p:attrName>
                                        </p:attrNameLst>
                                      </p:cBhvr>
                                      <p:to>
                                        <p:strVal val="visible"/>
                                      </p:to>
                                    </p:set>
                                  </p:childTnLst>
                                </p:cTn>
                              </p:par>
                              <p:par>
                                <p:cTn id="3074" presetID="1" presetClass="entr" presetSubtype="0" fill="hold" grpId="2" nodeType="withEffect">
                                  <p:stCondLst>
                                    <p:cond delay="0"/>
                                  </p:stCondLst>
                                  <p:childTnLst>
                                    <p:set>
                                      <p:cBhvr>
                                        <p:cTn id="3075" dur="1" fill="hold">
                                          <p:stCondLst>
                                            <p:cond delay="0"/>
                                          </p:stCondLst>
                                        </p:cTn>
                                        <p:tgtEl>
                                          <p:spTgt spid="379"/>
                                        </p:tgtEl>
                                        <p:attrNameLst>
                                          <p:attrName>style.visibility</p:attrName>
                                        </p:attrNameLst>
                                      </p:cBhvr>
                                      <p:to>
                                        <p:strVal val="visible"/>
                                      </p:to>
                                    </p:set>
                                  </p:childTnLst>
                                </p:cTn>
                              </p:par>
                              <p:par>
                                <p:cTn id="3076" presetID="10" presetClass="exit" presetSubtype="0" fill="hold" grpId="4" nodeType="withEffect">
                                  <p:stCondLst>
                                    <p:cond delay="0"/>
                                  </p:stCondLst>
                                  <p:childTnLst>
                                    <p:animEffect transition="out" filter="fade">
                                      <p:cBhvr>
                                        <p:cTn id="3077" dur="500"/>
                                        <p:tgtEl>
                                          <p:spTgt spid="387"/>
                                        </p:tgtEl>
                                      </p:cBhvr>
                                    </p:animEffect>
                                    <p:set>
                                      <p:cBhvr>
                                        <p:cTn id="3078"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20"/>
                  </p:tgtEl>
                </p:cond>
              </p:nextCondLst>
            </p:seq>
            <p:seq concurrent="1" nextAc="seek">
              <p:cTn id="3079" restart="whenNotActive" fill="hold" evtFilter="cancelBubble" nodeType="interactiveSeq">
                <p:stCondLst>
                  <p:cond evt="onClick" delay="0">
                    <p:tgtEl>
                      <p:spTgt spid="418"/>
                    </p:tgtEl>
                  </p:cond>
                </p:stCondLst>
                <p:endSync evt="end" delay="0">
                  <p:rtn val="all"/>
                </p:endSync>
                <p:childTnLst>
                  <p:par>
                    <p:cTn id="3080" fill="hold">
                      <p:stCondLst>
                        <p:cond delay="0"/>
                      </p:stCondLst>
                      <p:childTnLst>
                        <p:par>
                          <p:cTn id="3081" fill="hold">
                            <p:stCondLst>
                              <p:cond delay="0"/>
                            </p:stCondLst>
                            <p:childTnLst>
                              <p:par>
                                <p:cTn id="3082" presetID="1" presetClass="entr" presetSubtype="0" fill="hold" grpId="0" nodeType="clickEffect">
                                  <p:stCondLst>
                                    <p:cond delay="0"/>
                                  </p:stCondLst>
                                  <p:childTnLst>
                                    <p:set>
                                      <p:cBhvr>
                                        <p:cTn id="3083" dur="1" fill="hold">
                                          <p:stCondLst>
                                            <p:cond delay="0"/>
                                          </p:stCondLst>
                                        </p:cTn>
                                        <p:tgtEl>
                                          <p:spTgt spid="424"/>
                                        </p:tgtEl>
                                        <p:attrNameLst>
                                          <p:attrName>style.visibility</p:attrName>
                                        </p:attrNameLst>
                                      </p:cBhvr>
                                      <p:to>
                                        <p:strVal val="visible"/>
                                      </p:to>
                                    </p:set>
                                  </p:childTnLst>
                                </p:cTn>
                              </p:par>
                              <p:par>
                                <p:cTn id="3084" presetID="10" presetClass="exit" presetSubtype="0" fill="hold" grpId="5" nodeType="withEffect">
                                  <p:stCondLst>
                                    <p:cond delay="0"/>
                                  </p:stCondLst>
                                  <p:childTnLst>
                                    <p:animEffect transition="out" filter="fade">
                                      <p:cBhvr>
                                        <p:cTn id="3085" dur="500"/>
                                        <p:tgtEl>
                                          <p:spTgt spid="387"/>
                                        </p:tgtEl>
                                      </p:cBhvr>
                                    </p:animEffect>
                                    <p:set>
                                      <p:cBhvr>
                                        <p:cTn id="3086"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8"/>
                  </p:tgtEl>
                </p:cond>
              </p:nextCondLst>
            </p:seq>
            <p:seq concurrent="1" nextAc="seek">
              <p:cTn id="3087" restart="whenNotActive" fill="hold" evtFilter="cancelBubble" nodeType="interactiveSeq">
                <p:stCondLst>
                  <p:cond evt="onClick" delay="0">
                    <p:tgtEl>
                      <p:spTgt spid="426"/>
                    </p:tgtEl>
                  </p:cond>
                </p:stCondLst>
                <p:endSync evt="end" delay="0">
                  <p:rtn val="all"/>
                </p:endSync>
                <p:childTnLst>
                  <p:par>
                    <p:cTn id="3088" fill="hold">
                      <p:stCondLst>
                        <p:cond delay="0"/>
                      </p:stCondLst>
                      <p:childTnLst>
                        <p:par>
                          <p:cTn id="3089" fill="hold">
                            <p:stCondLst>
                              <p:cond delay="0"/>
                            </p:stCondLst>
                            <p:childTnLst>
                              <p:par>
                                <p:cTn id="3090" presetID="1" presetClass="exit" presetSubtype="0" fill="hold" grpId="1" nodeType="clickEffect">
                                  <p:stCondLst>
                                    <p:cond delay="0"/>
                                  </p:stCondLst>
                                  <p:childTnLst>
                                    <p:set>
                                      <p:cBhvr>
                                        <p:cTn id="3091" dur="1" fill="hold">
                                          <p:stCondLst>
                                            <p:cond delay="0"/>
                                          </p:stCondLst>
                                        </p:cTn>
                                        <p:tgtEl>
                                          <p:spTgt spid="426"/>
                                        </p:tgtEl>
                                        <p:attrNameLst>
                                          <p:attrName>style.visibility</p:attrName>
                                        </p:attrNameLst>
                                      </p:cBhvr>
                                      <p:to>
                                        <p:strVal val="hidden"/>
                                      </p:to>
                                    </p:set>
                                  </p:childTnLst>
                                </p:cTn>
                              </p:par>
                              <p:par>
                                <p:cTn id="3092" presetID="1" presetClass="exit" presetSubtype="0" fill="hold" grpId="4" nodeType="withEffect">
                                  <p:stCondLst>
                                    <p:cond delay="0"/>
                                  </p:stCondLst>
                                  <p:childTnLst>
                                    <p:set>
                                      <p:cBhvr>
                                        <p:cTn id="3093" dur="1" fill="hold">
                                          <p:stCondLst>
                                            <p:cond delay="0"/>
                                          </p:stCondLst>
                                        </p:cTn>
                                        <p:tgtEl>
                                          <p:spTgt spid="379"/>
                                        </p:tgtEl>
                                        <p:attrNameLst>
                                          <p:attrName>style.visibility</p:attrName>
                                        </p:attrNameLst>
                                      </p:cBhvr>
                                      <p:to>
                                        <p:strVal val="hidden"/>
                                      </p:to>
                                    </p:set>
                                  </p:childTnLst>
                                </p:cTn>
                              </p:par>
                              <p:par>
                                <p:cTn id="3094" presetID="10" presetClass="entr" presetSubtype="0" fill="hold" grpId="6" nodeType="withEffect">
                                  <p:stCondLst>
                                    <p:cond delay="0"/>
                                  </p:stCondLst>
                                  <p:childTnLst>
                                    <p:set>
                                      <p:cBhvr>
                                        <p:cTn id="3095" dur="1" fill="hold">
                                          <p:stCondLst>
                                            <p:cond delay="0"/>
                                          </p:stCondLst>
                                        </p:cTn>
                                        <p:tgtEl>
                                          <p:spTgt spid="387"/>
                                        </p:tgtEl>
                                        <p:attrNameLst>
                                          <p:attrName>style.visibility</p:attrName>
                                        </p:attrNameLst>
                                      </p:cBhvr>
                                      <p:to>
                                        <p:strVal val="visible"/>
                                      </p:to>
                                    </p:set>
                                    <p:animEffect transition="in" filter="fade">
                                      <p:cBhvr>
                                        <p:cTn id="3096" dur="500"/>
                                        <p:tgtEl>
                                          <p:spTgt spid="387"/>
                                        </p:tgtEl>
                                      </p:cBhvr>
                                    </p:animEffect>
                                  </p:childTnLst>
                                </p:cTn>
                              </p:par>
                            </p:childTnLst>
                          </p:cTn>
                        </p:par>
                      </p:childTnLst>
                    </p:cTn>
                  </p:par>
                </p:childTnLst>
              </p:cTn>
              <p:nextCondLst>
                <p:cond evt="onClick" delay="0">
                  <p:tgtEl>
                    <p:spTgt spid="426"/>
                  </p:tgtEl>
                </p:cond>
              </p:nextCondLst>
            </p:seq>
            <p:seq concurrent="1" nextAc="seek">
              <p:cTn id="3097" restart="whenNotActive" fill="hold" evtFilter="cancelBubble" nodeType="interactiveSeq">
                <p:stCondLst>
                  <p:cond evt="onClick" delay="0">
                    <p:tgtEl>
                      <p:spTgt spid="421"/>
                    </p:tgtEl>
                  </p:cond>
                </p:stCondLst>
                <p:endSync evt="end" delay="0">
                  <p:rtn val="all"/>
                </p:endSync>
                <p:childTnLst>
                  <p:par>
                    <p:cTn id="3098" fill="hold">
                      <p:stCondLst>
                        <p:cond delay="0"/>
                      </p:stCondLst>
                      <p:childTnLst>
                        <p:par>
                          <p:cTn id="3099" fill="hold">
                            <p:stCondLst>
                              <p:cond delay="0"/>
                            </p:stCondLst>
                            <p:childTnLst>
                              <p:par>
                                <p:cTn id="3100" presetID="1" presetClass="exit" presetSubtype="0" fill="hold" grpId="1" nodeType="clickEffect">
                                  <p:stCondLst>
                                    <p:cond delay="0"/>
                                  </p:stCondLst>
                                  <p:childTnLst>
                                    <p:set>
                                      <p:cBhvr>
                                        <p:cTn id="3101" dur="1" fill="hold">
                                          <p:stCondLst>
                                            <p:cond delay="0"/>
                                          </p:stCondLst>
                                        </p:cTn>
                                        <p:tgtEl>
                                          <p:spTgt spid="421"/>
                                        </p:tgtEl>
                                        <p:attrNameLst>
                                          <p:attrName>style.visibility</p:attrName>
                                        </p:attrNameLst>
                                      </p:cBhvr>
                                      <p:to>
                                        <p:strVal val="hidden"/>
                                      </p:to>
                                    </p:set>
                                  </p:childTnLst>
                                </p:cTn>
                              </p:par>
                              <p:par>
                                <p:cTn id="3102" presetID="1" presetClass="exit" presetSubtype="0" fill="hold" grpId="1" nodeType="withEffect">
                                  <p:stCondLst>
                                    <p:cond delay="0"/>
                                  </p:stCondLst>
                                  <p:childTnLst>
                                    <p:set>
                                      <p:cBhvr>
                                        <p:cTn id="3103" dur="1" fill="hold">
                                          <p:stCondLst>
                                            <p:cond delay="0"/>
                                          </p:stCondLst>
                                        </p:cTn>
                                        <p:tgtEl>
                                          <p:spTgt spid="386"/>
                                        </p:tgtEl>
                                        <p:attrNameLst>
                                          <p:attrName>style.visibility</p:attrName>
                                        </p:attrNameLst>
                                      </p:cBhvr>
                                      <p:to>
                                        <p:strVal val="hidden"/>
                                      </p:to>
                                    </p:set>
                                  </p:childTnLst>
                                </p:cTn>
                              </p:par>
                              <p:par>
                                <p:cTn id="3104" presetID="10" presetClass="entr" presetSubtype="0" fill="hold" grpId="7" nodeType="withEffect">
                                  <p:stCondLst>
                                    <p:cond delay="0"/>
                                  </p:stCondLst>
                                  <p:childTnLst>
                                    <p:set>
                                      <p:cBhvr>
                                        <p:cTn id="3105" dur="1" fill="hold">
                                          <p:stCondLst>
                                            <p:cond delay="0"/>
                                          </p:stCondLst>
                                        </p:cTn>
                                        <p:tgtEl>
                                          <p:spTgt spid="387"/>
                                        </p:tgtEl>
                                        <p:attrNameLst>
                                          <p:attrName>style.visibility</p:attrName>
                                        </p:attrNameLst>
                                      </p:cBhvr>
                                      <p:to>
                                        <p:strVal val="visible"/>
                                      </p:to>
                                    </p:set>
                                    <p:animEffect transition="in" filter="fade">
                                      <p:cBhvr>
                                        <p:cTn id="3106" dur="500"/>
                                        <p:tgtEl>
                                          <p:spTgt spid="387"/>
                                        </p:tgtEl>
                                      </p:cBhvr>
                                    </p:animEffect>
                                  </p:childTnLst>
                                </p:cTn>
                              </p:par>
                            </p:childTnLst>
                          </p:cTn>
                        </p:par>
                      </p:childTnLst>
                    </p:cTn>
                  </p:par>
                </p:childTnLst>
              </p:cTn>
              <p:nextCondLst>
                <p:cond evt="onClick" delay="0">
                  <p:tgtEl>
                    <p:spTgt spid="421"/>
                  </p:tgtEl>
                </p:cond>
              </p:nextCondLst>
            </p:seq>
            <p:seq concurrent="1" nextAc="seek">
              <p:cTn id="3107" restart="whenNotActive" fill="hold" evtFilter="cancelBubble" nodeType="interactiveSeq">
                <p:stCondLst>
                  <p:cond evt="onClick" delay="0">
                    <p:tgtEl>
                      <p:spTgt spid="422"/>
                    </p:tgtEl>
                  </p:cond>
                </p:stCondLst>
                <p:endSync evt="end" delay="0">
                  <p:rtn val="all"/>
                </p:endSync>
                <p:childTnLst>
                  <p:par>
                    <p:cTn id="3108" fill="hold">
                      <p:stCondLst>
                        <p:cond delay="0"/>
                      </p:stCondLst>
                      <p:childTnLst>
                        <p:par>
                          <p:cTn id="3109" fill="hold">
                            <p:stCondLst>
                              <p:cond delay="0"/>
                            </p:stCondLst>
                            <p:childTnLst>
                              <p:par>
                                <p:cTn id="3110" presetID="1" presetClass="exit" presetSubtype="0" fill="hold" grpId="1" nodeType="clickEffect">
                                  <p:stCondLst>
                                    <p:cond delay="0"/>
                                  </p:stCondLst>
                                  <p:childTnLst>
                                    <p:set>
                                      <p:cBhvr>
                                        <p:cTn id="3111" dur="1" fill="hold">
                                          <p:stCondLst>
                                            <p:cond delay="0"/>
                                          </p:stCondLst>
                                        </p:cTn>
                                        <p:tgtEl>
                                          <p:spTgt spid="422"/>
                                        </p:tgtEl>
                                        <p:attrNameLst>
                                          <p:attrName>style.visibility</p:attrName>
                                        </p:attrNameLst>
                                      </p:cBhvr>
                                      <p:to>
                                        <p:strVal val="hidden"/>
                                      </p:to>
                                    </p:set>
                                  </p:childTnLst>
                                </p:cTn>
                              </p:par>
                              <p:par>
                                <p:cTn id="3112" presetID="1" presetClass="exit" presetSubtype="0" fill="hold" grpId="5" nodeType="withEffect">
                                  <p:stCondLst>
                                    <p:cond delay="0"/>
                                  </p:stCondLst>
                                  <p:childTnLst>
                                    <p:set>
                                      <p:cBhvr>
                                        <p:cTn id="3113" dur="1" fill="hold">
                                          <p:stCondLst>
                                            <p:cond delay="0"/>
                                          </p:stCondLst>
                                        </p:cTn>
                                        <p:tgtEl>
                                          <p:spTgt spid="379"/>
                                        </p:tgtEl>
                                        <p:attrNameLst>
                                          <p:attrName>style.visibility</p:attrName>
                                        </p:attrNameLst>
                                      </p:cBhvr>
                                      <p:to>
                                        <p:strVal val="hidden"/>
                                      </p:to>
                                    </p:set>
                                  </p:childTnLst>
                                </p:cTn>
                              </p:par>
                              <p:par>
                                <p:cTn id="3114" presetID="10" presetClass="entr" presetSubtype="0" fill="hold" grpId="8" nodeType="withEffect">
                                  <p:stCondLst>
                                    <p:cond delay="0"/>
                                  </p:stCondLst>
                                  <p:childTnLst>
                                    <p:set>
                                      <p:cBhvr>
                                        <p:cTn id="3115" dur="1" fill="hold">
                                          <p:stCondLst>
                                            <p:cond delay="0"/>
                                          </p:stCondLst>
                                        </p:cTn>
                                        <p:tgtEl>
                                          <p:spTgt spid="387"/>
                                        </p:tgtEl>
                                        <p:attrNameLst>
                                          <p:attrName>style.visibility</p:attrName>
                                        </p:attrNameLst>
                                      </p:cBhvr>
                                      <p:to>
                                        <p:strVal val="visible"/>
                                      </p:to>
                                    </p:set>
                                    <p:animEffect transition="in" filter="fade">
                                      <p:cBhvr>
                                        <p:cTn id="3116" dur="500"/>
                                        <p:tgtEl>
                                          <p:spTgt spid="387"/>
                                        </p:tgtEl>
                                      </p:cBhvr>
                                    </p:animEffect>
                                  </p:childTnLst>
                                </p:cTn>
                              </p:par>
                            </p:childTnLst>
                          </p:cTn>
                        </p:par>
                      </p:childTnLst>
                    </p:cTn>
                  </p:par>
                </p:childTnLst>
              </p:cTn>
              <p:nextCondLst>
                <p:cond evt="onClick" delay="0">
                  <p:tgtEl>
                    <p:spTgt spid="422"/>
                  </p:tgtEl>
                </p:cond>
              </p:nextCondLst>
            </p:seq>
            <p:seq concurrent="1" nextAc="seek">
              <p:cTn id="3117" restart="whenNotActive" fill="hold" evtFilter="cancelBubble" nodeType="interactiveSeq">
                <p:stCondLst>
                  <p:cond evt="onClick" delay="0">
                    <p:tgtEl>
                      <p:spTgt spid="423"/>
                    </p:tgtEl>
                  </p:cond>
                </p:stCondLst>
                <p:endSync evt="end" delay="0">
                  <p:rtn val="all"/>
                </p:endSync>
                <p:childTnLst>
                  <p:par>
                    <p:cTn id="3118" fill="hold">
                      <p:stCondLst>
                        <p:cond delay="0"/>
                      </p:stCondLst>
                      <p:childTnLst>
                        <p:par>
                          <p:cTn id="3119" fill="hold">
                            <p:stCondLst>
                              <p:cond delay="0"/>
                            </p:stCondLst>
                            <p:childTnLst>
                              <p:par>
                                <p:cTn id="3120" presetID="1" presetClass="exit" presetSubtype="0" fill="hold" grpId="0" nodeType="clickEffect">
                                  <p:stCondLst>
                                    <p:cond delay="0"/>
                                  </p:stCondLst>
                                  <p:childTnLst>
                                    <p:set>
                                      <p:cBhvr>
                                        <p:cTn id="3121" dur="1" fill="hold">
                                          <p:stCondLst>
                                            <p:cond delay="0"/>
                                          </p:stCondLst>
                                        </p:cTn>
                                        <p:tgtEl>
                                          <p:spTgt spid="423"/>
                                        </p:tgtEl>
                                        <p:attrNameLst>
                                          <p:attrName>style.visibility</p:attrName>
                                        </p:attrNameLst>
                                      </p:cBhvr>
                                      <p:to>
                                        <p:strVal val="hidden"/>
                                      </p:to>
                                    </p:set>
                                  </p:childTnLst>
                                </p:cTn>
                              </p:par>
                              <p:par>
                                <p:cTn id="3122" presetID="1" presetClass="exit" presetSubtype="0" fill="hold" grpId="3" nodeType="withEffect">
                                  <p:stCondLst>
                                    <p:cond delay="0"/>
                                  </p:stCondLst>
                                  <p:childTnLst>
                                    <p:set>
                                      <p:cBhvr>
                                        <p:cTn id="3123" dur="1" fill="hold">
                                          <p:stCondLst>
                                            <p:cond delay="0"/>
                                          </p:stCondLst>
                                        </p:cTn>
                                        <p:tgtEl>
                                          <p:spTgt spid="379"/>
                                        </p:tgtEl>
                                        <p:attrNameLst>
                                          <p:attrName>style.visibility</p:attrName>
                                        </p:attrNameLst>
                                      </p:cBhvr>
                                      <p:to>
                                        <p:strVal val="hidden"/>
                                      </p:to>
                                    </p:set>
                                  </p:childTnLst>
                                </p:cTn>
                              </p:par>
                              <p:par>
                                <p:cTn id="3124" presetID="10" presetClass="entr" presetSubtype="0" fill="hold" grpId="9" nodeType="withEffect">
                                  <p:stCondLst>
                                    <p:cond delay="0"/>
                                  </p:stCondLst>
                                  <p:childTnLst>
                                    <p:set>
                                      <p:cBhvr>
                                        <p:cTn id="3125" dur="1" fill="hold">
                                          <p:stCondLst>
                                            <p:cond delay="0"/>
                                          </p:stCondLst>
                                        </p:cTn>
                                        <p:tgtEl>
                                          <p:spTgt spid="387"/>
                                        </p:tgtEl>
                                        <p:attrNameLst>
                                          <p:attrName>style.visibility</p:attrName>
                                        </p:attrNameLst>
                                      </p:cBhvr>
                                      <p:to>
                                        <p:strVal val="visible"/>
                                      </p:to>
                                    </p:set>
                                    <p:animEffect transition="in" filter="fade">
                                      <p:cBhvr>
                                        <p:cTn id="3126" dur="500"/>
                                        <p:tgtEl>
                                          <p:spTgt spid="387"/>
                                        </p:tgtEl>
                                      </p:cBhvr>
                                    </p:animEffect>
                                  </p:childTnLst>
                                </p:cTn>
                              </p:par>
                            </p:childTnLst>
                          </p:cTn>
                        </p:par>
                      </p:childTnLst>
                    </p:cTn>
                  </p:par>
                </p:childTnLst>
              </p:cTn>
              <p:nextCondLst>
                <p:cond evt="onClick" delay="0">
                  <p:tgtEl>
                    <p:spTgt spid="423"/>
                  </p:tgtEl>
                </p:cond>
              </p:nextCondLst>
            </p:seq>
            <p:seq concurrent="1" nextAc="seek">
              <p:cTn id="3127" restart="whenNotActive" fill="hold" evtFilter="cancelBubble" nodeType="interactiveSeq">
                <p:stCondLst>
                  <p:cond evt="onClick" delay="0">
                    <p:tgtEl>
                      <p:spTgt spid="424"/>
                    </p:tgtEl>
                  </p:cond>
                </p:stCondLst>
                <p:endSync evt="end" delay="0">
                  <p:rtn val="all"/>
                </p:endSync>
                <p:childTnLst>
                  <p:par>
                    <p:cTn id="3128" fill="hold">
                      <p:stCondLst>
                        <p:cond delay="0"/>
                      </p:stCondLst>
                      <p:childTnLst>
                        <p:par>
                          <p:cTn id="3129" fill="hold">
                            <p:stCondLst>
                              <p:cond delay="0"/>
                            </p:stCondLst>
                            <p:childTnLst>
                              <p:par>
                                <p:cTn id="3130" presetID="1" presetClass="exit" presetSubtype="0" fill="hold" grpId="1" nodeType="clickEffect">
                                  <p:stCondLst>
                                    <p:cond delay="0"/>
                                  </p:stCondLst>
                                  <p:childTnLst>
                                    <p:set>
                                      <p:cBhvr>
                                        <p:cTn id="3131" dur="1" fill="hold">
                                          <p:stCondLst>
                                            <p:cond delay="0"/>
                                          </p:stCondLst>
                                        </p:cTn>
                                        <p:tgtEl>
                                          <p:spTgt spid="424"/>
                                        </p:tgtEl>
                                        <p:attrNameLst>
                                          <p:attrName>style.visibility</p:attrName>
                                        </p:attrNameLst>
                                      </p:cBhvr>
                                      <p:to>
                                        <p:strVal val="hidden"/>
                                      </p:to>
                                    </p:set>
                                  </p:childTnLst>
                                </p:cTn>
                              </p:par>
                              <p:par>
                                <p:cTn id="3132" presetID="10" presetClass="entr" presetSubtype="0" fill="hold" grpId="10" nodeType="withEffect">
                                  <p:stCondLst>
                                    <p:cond delay="0"/>
                                  </p:stCondLst>
                                  <p:childTnLst>
                                    <p:set>
                                      <p:cBhvr>
                                        <p:cTn id="3133" dur="1" fill="hold">
                                          <p:stCondLst>
                                            <p:cond delay="0"/>
                                          </p:stCondLst>
                                        </p:cTn>
                                        <p:tgtEl>
                                          <p:spTgt spid="387"/>
                                        </p:tgtEl>
                                        <p:attrNameLst>
                                          <p:attrName>style.visibility</p:attrName>
                                        </p:attrNameLst>
                                      </p:cBhvr>
                                      <p:to>
                                        <p:strVal val="visible"/>
                                      </p:to>
                                    </p:set>
                                    <p:animEffect transition="in" filter="fade">
                                      <p:cBhvr>
                                        <p:cTn id="3134" dur="500"/>
                                        <p:tgtEl>
                                          <p:spTgt spid="387"/>
                                        </p:tgtEl>
                                      </p:cBhvr>
                                    </p:animEffect>
                                  </p:childTnLst>
                                </p:cTn>
                              </p:par>
                            </p:childTnLst>
                          </p:cTn>
                        </p:par>
                      </p:childTnLst>
                    </p:cTn>
                  </p:par>
                </p:childTnLst>
              </p:cTn>
              <p:nextCondLst>
                <p:cond evt="onClick" delay="0">
                  <p:tgtEl>
                    <p:spTgt spid="424"/>
                  </p:tgtEl>
                </p:cond>
              </p:nextCondLst>
            </p:seq>
            <p:seq concurrent="1" nextAc="seek">
              <p:cTn id="3135" restart="whenNotActive" fill="hold" evtFilter="cancelBubble" nodeType="interactiveSeq">
                <p:stCondLst>
                  <p:cond evt="onClick" delay="0">
                    <p:tgtEl>
                      <p:spTgt spid="425"/>
                    </p:tgtEl>
                  </p:cond>
                </p:stCondLst>
                <p:endSync evt="end" delay="0">
                  <p:rtn val="all"/>
                </p:endSync>
                <p:childTnLst>
                  <p:par>
                    <p:cTn id="3136" fill="hold">
                      <p:stCondLst>
                        <p:cond delay="0"/>
                      </p:stCondLst>
                      <p:childTnLst>
                        <p:par>
                          <p:cTn id="3137" fill="hold">
                            <p:stCondLst>
                              <p:cond delay="0"/>
                            </p:stCondLst>
                            <p:childTnLst>
                              <p:par>
                                <p:cTn id="3138" presetID="1" presetClass="exit" presetSubtype="0" fill="hold" grpId="1" nodeType="clickEffect">
                                  <p:stCondLst>
                                    <p:cond delay="0"/>
                                  </p:stCondLst>
                                  <p:childTnLst>
                                    <p:set>
                                      <p:cBhvr>
                                        <p:cTn id="3139" dur="1" fill="hold">
                                          <p:stCondLst>
                                            <p:cond delay="0"/>
                                          </p:stCondLst>
                                        </p:cTn>
                                        <p:tgtEl>
                                          <p:spTgt spid="425"/>
                                        </p:tgtEl>
                                        <p:attrNameLst>
                                          <p:attrName>style.visibility</p:attrName>
                                        </p:attrNameLst>
                                      </p:cBhvr>
                                      <p:to>
                                        <p:strVal val="hidden"/>
                                      </p:to>
                                    </p:set>
                                  </p:childTnLst>
                                </p:cTn>
                              </p:par>
                              <p:par>
                                <p:cTn id="3140" presetID="10" presetClass="entr" presetSubtype="0" fill="hold" grpId="11" nodeType="withEffect">
                                  <p:stCondLst>
                                    <p:cond delay="0"/>
                                  </p:stCondLst>
                                  <p:childTnLst>
                                    <p:set>
                                      <p:cBhvr>
                                        <p:cTn id="3141" dur="1" fill="hold">
                                          <p:stCondLst>
                                            <p:cond delay="0"/>
                                          </p:stCondLst>
                                        </p:cTn>
                                        <p:tgtEl>
                                          <p:spTgt spid="387"/>
                                        </p:tgtEl>
                                        <p:attrNameLst>
                                          <p:attrName>style.visibility</p:attrName>
                                        </p:attrNameLst>
                                      </p:cBhvr>
                                      <p:to>
                                        <p:strVal val="visible"/>
                                      </p:to>
                                    </p:set>
                                    <p:animEffect transition="in" filter="fade">
                                      <p:cBhvr>
                                        <p:cTn id="3142" dur="500"/>
                                        <p:tgtEl>
                                          <p:spTgt spid="387"/>
                                        </p:tgtEl>
                                      </p:cBhvr>
                                    </p:animEffect>
                                  </p:childTnLst>
                                </p:cTn>
                              </p:par>
                            </p:childTnLst>
                          </p:cTn>
                        </p:par>
                      </p:childTnLst>
                    </p:cTn>
                  </p:par>
                </p:childTnLst>
              </p:cTn>
              <p:nextCondLst>
                <p:cond evt="onClick" delay="0">
                  <p:tgtEl>
                    <p:spTgt spid="425"/>
                  </p:tgtEl>
                </p:cond>
              </p:nextCondLst>
            </p:seq>
            <p:seq concurrent="1" nextAc="seek">
              <p:cTn id="3143" restart="whenNotActive" fill="hold" evtFilter="cancelBubble" nodeType="interactiveSeq">
                <p:stCondLst>
                  <p:cond evt="onClick" delay="0">
                    <p:tgtEl>
                      <p:spTgt spid="427"/>
                    </p:tgtEl>
                  </p:cond>
                </p:stCondLst>
                <p:endSync evt="end" delay="0">
                  <p:rtn val="all"/>
                </p:endSync>
                <p:childTnLst>
                  <p:par>
                    <p:cTn id="3144" fill="hold">
                      <p:stCondLst>
                        <p:cond delay="0"/>
                      </p:stCondLst>
                      <p:childTnLst>
                        <p:par>
                          <p:cTn id="3145" fill="hold">
                            <p:stCondLst>
                              <p:cond delay="0"/>
                            </p:stCondLst>
                            <p:childTnLst>
                              <p:par>
                                <p:cTn id="3146" presetID="1" presetClass="entr" presetSubtype="0" fill="hold" grpId="0" nodeType="clickEffect">
                                  <p:stCondLst>
                                    <p:cond delay="0"/>
                                  </p:stCondLst>
                                  <p:childTnLst>
                                    <p:set>
                                      <p:cBhvr>
                                        <p:cTn id="3147" dur="1" fill="hold">
                                          <p:stCondLst>
                                            <p:cond delay="0"/>
                                          </p:stCondLst>
                                        </p:cTn>
                                        <p:tgtEl>
                                          <p:spTgt spid="433"/>
                                        </p:tgtEl>
                                        <p:attrNameLst>
                                          <p:attrName>style.visibility</p:attrName>
                                        </p:attrNameLst>
                                      </p:cBhvr>
                                      <p:to>
                                        <p:strVal val="visible"/>
                                      </p:to>
                                    </p:set>
                                  </p:childTnLst>
                                </p:cTn>
                              </p:par>
                              <p:par>
                                <p:cTn id="3148" presetID="1" presetClass="entr" presetSubtype="0" fill="hold" grpId="0" nodeType="withEffect">
                                  <p:stCondLst>
                                    <p:cond delay="0"/>
                                  </p:stCondLst>
                                  <p:childTnLst>
                                    <p:set>
                                      <p:cBhvr>
                                        <p:cTn id="3149" dur="1" fill="hold">
                                          <p:stCondLst>
                                            <p:cond delay="0"/>
                                          </p:stCondLst>
                                        </p:cTn>
                                        <p:tgtEl>
                                          <p:spTgt spid="442"/>
                                        </p:tgtEl>
                                        <p:attrNameLst>
                                          <p:attrName>style.visibility</p:attrName>
                                        </p:attrNameLst>
                                      </p:cBhvr>
                                      <p:to>
                                        <p:strVal val="visible"/>
                                      </p:to>
                                    </p:set>
                                  </p:childTnLst>
                                </p:cTn>
                              </p:par>
                              <p:par>
                                <p:cTn id="3150" presetID="10" presetClass="exit" presetSubtype="0" fill="hold" grpId="5" nodeType="withEffect">
                                  <p:stCondLst>
                                    <p:cond delay="0"/>
                                  </p:stCondLst>
                                  <p:childTnLst>
                                    <p:animEffect transition="out" filter="fade">
                                      <p:cBhvr>
                                        <p:cTn id="3151" dur="500"/>
                                        <p:tgtEl>
                                          <p:spTgt spid="449"/>
                                        </p:tgtEl>
                                      </p:cBhvr>
                                    </p:animEffect>
                                    <p:set>
                                      <p:cBhvr>
                                        <p:cTn id="315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7"/>
                  </p:tgtEl>
                </p:cond>
              </p:nextCondLst>
            </p:seq>
            <p:seq concurrent="1" nextAc="seek">
              <p:cTn id="3153" restart="whenNotActive" fill="hold" evtFilter="cancelBubble" nodeType="interactiveSeq">
                <p:stCondLst>
                  <p:cond evt="onClick" delay="0">
                    <p:tgtEl>
                      <p:spTgt spid="428"/>
                    </p:tgtEl>
                  </p:cond>
                </p:stCondLst>
                <p:endSync evt="end" delay="0">
                  <p:rtn val="all"/>
                </p:endSync>
                <p:childTnLst>
                  <p:par>
                    <p:cTn id="3154" fill="hold">
                      <p:stCondLst>
                        <p:cond delay="0"/>
                      </p:stCondLst>
                      <p:childTnLst>
                        <p:par>
                          <p:cTn id="3155" fill="hold">
                            <p:stCondLst>
                              <p:cond delay="0"/>
                            </p:stCondLst>
                            <p:childTnLst>
                              <p:par>
                                <p:cTn id="3156" presetID="1" presetClass="entr" presetSubtype="0" fill="hold" grpId="0" nodeType="clickEffect">
                                  <p:stCondLst>
                                    <p:cond delay="0"/>
                                  </p:stCondLst>
                                  <p:childTnLst>
                                    <p:set>
                                      <p:cBhvr>
                                        <p:cTn id="3157" dur="1" fill="hold">
                                          <p:stCondLst>
                                            <p:cond delay="0"/>
                                          </p:stCondLst>
                                        </p:cTn>
                                        <p:tgtEl>
                                          <p:spTgt spid="434"/>
                                        </p:tgtEl>
                                        <p:attrNameLst>
                                          <p:attrName>style.visibility</p:attrName>
                                        </p:attrNameLst>
                                      </p:cBhvr>
                                      <p:to>
                                        <p:strVal val="visible"/>
                                      </p:to>
                                    </p:set>
                                  </p:childTnLst>
                                </p:cTn>
                              </p:par>
                              <p:par>
                                <p:cTn id="3158" presetID="1" presetClass="entr" presetSubtype="0" fill="hold" grpId="2" nodeType="withEffect">
                                  <p:stCondLst>
                                    <p:cond delay="0"/>
                                  </p:stCondLst>
                                  <p:childTnLst>
                                    <p:set>
                                      <p:cBhvr>
                                        <p:cTn id="3159" dur="1" fill="hold">
                                          <p:stCondLst>
                                            <p:cond delay="0"/>
                                          </p:stCondLst>
                                        </p:cTn>
                                        <p:tgtEl>
                                          <p:spTgt spid="442"/>
                                        </p:tgtEl>
                                        <p:attrNameLst>
                                          <p:attrName>style.visibility</p:attrName>
                                        </p:attrNameLst>
                                      </p:cBhvr>
                                      <p:to>
                                        <p:strVal val="visible"/>
                                      </p:to>
                                    </p:set>
                                  </p:childTnLst>
                                </p:cTn>
                              </p:par>
                              <p:par>
                                <p:cTn id="3160" presetID="10" presetClass="exit" presetSubtype="0" fill="hold" grpId="4" nodeType="withEffect">
                                  <p:stCondLst>
                                    <p:cond delay="0"/>
                                  </p:stCondLst>
                                  <p:childTnLst>
                                    <p:animEffect transition="out" filter="fade">
                                      <p:cBhvr>
                                        <p:cTn id="3161" dur="500"/>
                                        <p:tgtEl>
                                          <p:spTgt spid="449"/>
                                        </p:tgtEl>
                                      </p:cBhvr>
                                    </p:animEffect>
                                    <p:set>
                                      <p:cBhvr>
                                        <p:cTn id="316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8"/>
                  </p:tgtEl>
                </p:cond>
              </p:nextCondLst>
            </p:seq>
            <p:seq concurrent="1" nextAc="seek">
              <p:cTn id="3163" restart="whenNotActive" fill="hold" evtFilter="cancelBubble" nodeType="interactiveSeq">
                <p:stCondLst>
                  <p:cond evt="onClick" delay="0">
                    <p:tgtEl>
                      <p:spTgt spid="429"/>
                    </p:tgtEl>
                  </p:cond>
                </p:stCondLst>
                <p:endSync evt="end" delay="0">
                  <p:rtn val="all"/>
                </p:endSync>
                <p:childTnLst>
                  <p:par>
                    <p:cTn id="3164" fill="hold">
                      <p:stCondLst>
                        <p:cond delay="0"/>
                      </p:stCondLst>
                      <p:childTnLst>
                        <p:par>
                          <p:cTn id="3165" fill="hold">
                            <p:stCondLst>
                              <p:cond delay="0"/>
                            </p:stCondLst>
                            <p:childTnLst>
                              <p:par>
                                <p:cTn id="3166" presetID="1" presetClass="entr" presetSubtype="0" fill="hold" grpId="1" nodeType="clickEffect">
                                  <p:stCondLst>
                                    <p:cond delay="0"/>
                                  </p:stCondLst>
                                  <p:childTnLst>
                                    <p:set>
                                      <p:cBhvr>
                                        <p:cTn id="3167" dur="1" fill="hold">
                                          <p:stCondLst>
                                            <p:cond delay="0"/>
                                          </p:stCondLst>
                                        </p:cTn>
                                        <p:tgtEl>
                                          <p:spTgt spid="435"/>
                                        </p:tgtEl>
                                        <p:attrNameLst>
                                          <p:attrName>style.visibility</p:attrName>
                                        </p:attrNameLst>
                                      </p:cBhvr>
                                      <p:to>
                                        <p:strVal val="visible"/>
                                      </p:to>
                                    </p:set>
                                  </p:childTnLst>
                                </p:cTn>
                              </p:par>
                              <p:par>
                                <p:cTn id="3168" presetID="1" presetClass="entr" presetSubtype="0" fill="hold" grpId="1" nodeType="withEffect">
                                  <p:stCondLst>
                                    <p:cond delay="0"/>
                                  </p:stCondLst>
                                  <p:childTnLst>
                                    <p:set>
                                      <p:cBhvr>
                                        <p:cTn id="3169" dur="1" fill="hold">
                                          <p:stCondLst>
                                            <p:cond delay="0"/>
                                          </p:stCondLst>
                                        </p:cTn>
                                        <p:tgtEl>
                                          <p:spTgt spid="442"/>
                                        </p:tgtEl>
                                        <p:attrNameLst>
                                          <p:attrName>style.visibility</p:attrName>
                                        </p:attrNameLst>
                                      </p:cBhvr>
                                      <p:to>
                                        <p:strVal val="visible"/>
                                      </p:to>
                                    </p:set>
                                  </p:childTnLst>
                                </p:cTn>
                              </p:par>
                              <p:par>
                                <p:cTn id="3170" presetID="10" presetClass="exit" presetSubtype="0" fill="hold" grpId="3" nodeType="withEffect">
                                  <p:stCondLst>
                                    <p:cond delay="0"/>
                                  </p:stCondLst>
                                  <p:childTnLst>
                                    <p:animEffect transition="out" filter="fade">
                                      <p:cBhvr>
                                        <p:cTn id="3171" dur="500"/>
                                        <p:tgtEl>
                                          <p:spTgt spid="449"/>
                                        </p:tgtEl>
                                      </p:cBhvr>
                                    </p:animEffect>
                                    <p:set>
                                      <p:cBhvr>
                                        <p:cTn id="317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9"/>
                  </p:tgtEl>
                </p:cond>
              </p:nextCondLst>
            </p:seq>
            <p:seq concurrent="1" nextAc="seek">
              <p:cTn id="3173" restart="whenNotActive" fill="hold" evtFilter="cancelBubble" nodeType="interactiveSeq">
                <p:stCondLst>
                  <p:cond evt="onClick" delay="0">
                    <p:tgtEl>
                      <p:spTgt spid="431"/>
                    </p:tgtEl>
                  </p:cond>
                </p:stCondLst>
                <p:endSync evt="end" delay="0">
                  <p:rtn val="all"/>
                </p:endSync>
                <p:childTnLst>
                  <p:par>
                    <p:cTn id="3174" fill="hold">
                      <p:stCondLst>
                        <p:cond delay="0"/>
                      </p:stCondLst>
                      <p:childTnLst>
                        <p:par>
                          <p:cTn id="3175" fill="hold">
                            <p:stCondLst>
                              <p:cond delay="0"/>
                            </p:stCondLst>
                            <p:childTnLst>
                              <p:par>
                                <p:cTn id="3176" presetID="1" presetClass="entr" presetSubtype="0" fill="hold" grpId="0" nodeType="clickEffect">
                                  <p:stCondLst>
                                    <p:cond delay="0"/>
                                  </p:stCondLst>
                                  <p:childTnLst>
                                    <p:set>
                                      <p:cBhvr>
                                        <p:cTn id="3177" dur="1" fill="hold">
                                          <p:stCondLst>
                                            <p:cond delay="0"/>
                                          </p:stCondLst>
                                        </p:cTn>
                                        <p:tgtEl>
                                          <p:spTgt spid="437"/>
                                        </p:tgtEl>
                                        <p:attrNameLst>
                                          <p:attrName>style.visibility</p:attrName>
                                        </p:attrNameLst>
                                      </p:cBhvr>
                                      <p:to>
                                        <p:strVal val="visible"/>
                                      </p:to>
                                    </p:set>
                                  </p:childTnLst>
                                </p:cTn>
                              </p:par>
                              <p:par>
                                <p:cTn id="3178" presetID="10" presetClass="exit" presetSubtype="0" fill="hold" grpId="2" nodeType="withEffect">
                                  <p:stCondLst>
                                    <p:cond delay="0"/>
                                  </p:stCondLst>
                                  <p:childTnLst>
                                    <p:animEffect transition="out" filter="fade">
                                      <p:cBhvr>
                                        <p:cTn id="3179" dur="500"/>
                                        <p:tgtEl>
                                          <p:spTgt spid="449"/>
                                        </p:tgtEl>
                                      </p:cBhvr>
                                    </p:animEffect>
                                    <p:set>
                                      <p:cBhvr>
                                        <p:cTn id="3180"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1"/>
                  </p:tgtEl>
                </p:cond>
              </p:nextCondLst>
            </p:seq>
            <p:seq concurrent="1" nextAc="seek">
              <p:cTn id="3181" restart="whenNotActive" fill="hold" evtFilter="cancelBubble" nodeType="interactiveSeq">
                <p:stCondLst>
                  <p:cond evt="onClick" delay="0">
                    <p:tgtEl>
                      <p:spTgt spid="432"/>
                    </p:tgtEl>
                  </p:cond>
                </p:stCondLst>
                <p:endSync evt="end" delay="0">
                  <p:rtn val="all"/>
                </p:endSync>
                <p:childTnLst>
                  <p:par>
                    <p:cTn id="3182" fill="hold">
                      <p:stCondLst>
                        <p:cond delay="0"/>
                      </p:stCondLst>
                      <p:childTnLst>
                        <p:par>
                          <p:cTn id="3183" fill="hold">
                            <p:stCondLst>
                              <p:cond delay="0"/>
                            </p:stCondLst>
                            <p:childTnLst>
                              <p:par>
                                <p:cTn id="3184" presetID="1" presetClass="entr" presetSubtype="0" fill="hold" grpId="0" nodeType="clickEffect">
                                  <p:stCondLst>
                                    <p:cond delay="0"/>
                                  </p:stCondLst>
                                  <p:childTnLst>
                                    <p:set>
                                      <p:cBhvr>
                                        <p:cTn id="3185" dur="1" fill="hold">
                                          <p:stCondLst>
                                            <p:cond delay="0"/>
                                          </p:stCondLst>
                                        </p:cTn>
                                        <p:tgtEl>
                                          <p:spTgt spid="438"/>
                                        </p:tgtEl>
                                        <p:attrNameLst>
                                          <p:attrName>style.visibility</p:attrName>
                                        </p:attrNameLst>
                                      </p:cBhvr>
                                      <p:to>
                                        <p:strVal val="visible"/>
                                      </p:to>
                                    </p:set>
                                  </p:childTnLst>
                                </p:cTn>
                              </p:par>
                              <p:par>
                                <p:cTn id="3186" presetID="1" presetClass="entr" presetSubtype="0" fill="hold" grpId="0" nodeType="withEffect">
                                  <p:stCondLst>
                                    <p:cond delay="0"/>
                                  </p:stCondLst>
                                  <p:childTnLst>
                                    <p:set>
                                      <p:cBhvr>
                                        <p:cTn id="3187" dur="1" fill="hold">
                                          <p:stCondLst>
                                            <p:cond delay="0"/>
                                          </p:stCondLst>
                                        </p:cTn>
                                        <p:tgtEl>
                                          <p:spTgt spid="444"/>
                                        </p:tgtEl>
                                        <p:attrNameLst>
                                          <p:attrName>style.visibility</p:attrName>
                                        </p:attrNameLst>
                                      </p:cBhvr>
                                      <p:to>
                                        <p:strVal val="visible"/>
                                      </p:to>
                                    </p:set>
                                  </p:childTnLst>
                                </p:cTn>
                              </p:par>
                              <p:par>
                                <p:cTn id="3188" presetID="10" presetClass="exit" presetSubtype="0" fill="hold" grpId="1" nodeType="withEffect">
                                  <p:stCondLst>
                                    <p:cond delay="0"/>
                                  </p:stCondLst>
                                  <p:childTnLst>
                                    <p:animEffect transition="out" filter="fade">
                                      <p:cBhvr>
                                        <p:cTn id="3189" dur="500"/>
                                        <p:tgtEl>
                                          <p:spTgt spid="449"/>
                                        </p:tgtEl>
                                      </p:cBhvr>
                                    </p:animEffect>
                                    <p:set>
                                      <p:cBhvr>
                                        <p:cTn id="3190"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2"/>
                  </p:tgtEl>
                </p:cond>
              </p:nextCondLst>
            </p:seq>
            <p:seq concurrent="1" nextAc="seek">
              <p:cTn id="3191" restart="whenNotActive" fill="hold" evtFilter="cancelBubble" nodeType="interactiveSeq">
                <p:stCondLst>
                  <p:cond evt="onClick" delay="0">
                    <p:tgtEl>
                      <p:spTgt spid="430"/>
                    </p:tgtEl>
                  </p:cond>
                </p:stCondLst>
                <p:endSync evt="end" delay="0">
                  <p:rtn val="all"/>
                </p:endSync>
                <p:childTnLst>
                  <p:par>
                    <p:cTn id="3192" fill="hold">
                      <p:stCondLst>
                        <p:cond delay="0"/>
                      </p:stCondLst>
                      <p:childTnLst>
                        <p:par>
                          <p:cTn id="3193" fill="hold">
                            <p:stCondLst>
                              <p:cond delay="0"/>
                            </p:stCondLst>
                            <p:childTnLst>
                              <p:par>
                                <p:cTn id="3194" presetID="1" presetClass="entr" presetSubtype="0" fill="hold" grpId="0" nodeType="clickEffect">
                                  <p:stCondLst>
                                    <p:cond delay="0"/>
                                  </p:stCondLst>
                                  <p:childTnLst>
                                    <p:set>
                                      <p:cBhvr>
                                        <p:cTn id="3195" dur="1" fill="hold">
                                          <p:stCondLst>
                                            <p:cond delay="0"/>
                                          </p:stCondLst>
                                        </p:cTn>
                                        <p:tgtEl>
                                          <p:spTgt spid="436"/>
                                        </p:tgtEl>
                                        <p:attrNameLst>
                                          <p:attrName>style.visibility</p:attrName>
                                        </p:attrNameLst>
                                      </p:cBhvr>
                                      <p:to>
                                        <p:strVal val="visible"/>
                                      </p:to>
                                    </p:set>
                                  </p:childTnLst>
                                </p:cTn>
                              </p:par>
                              <p:par>
                                <p:cTn id="3196" presetID="10" presetClass="exit" presetSubtype="0" fill="hold" grpId="0" nodeType="withEffect">
                                  <p:stCondLst>
                                    <p:cond delay="0"/>
                                  </p:stCondLst>
                                  <p:childTnLst>
                                    <p:animEffect transition="out" filter="fade">
                                      <p:cBhvr>
                                        <p:cTn id="3197" dur="500"/>
                                        <p:tgtEl>
                                          <p:spTgt spid="449"/>
                                        </p:tgtEl>
                                      </p:cBhvr>
                                    </p:animEffect>
                                    <p:set>
                                      <p:cBhvr>
                                        <p:cTn id="3198"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0"/>
                  </p:tgtEl>
                </p:cond>
              </p:nextCondLst>
            </p:seq>
            <p:seq concurrent="1" nextAc="seek">
              <p:cTn id="3199" restart="whenNotActive" fill="hold" evtFilter="cancelBubble" nodeType="interactiveSeq">
                <p:stCondLst>
                  <p:cond evt="onClick" delay="0">
                    <p:tgtEl>
                      <p:spTgt spid="438"/>
                    </p:tgtEl>
                  </p:cond>
                </p:stCondLst>
                <p:endSync evt="end" delay="0">
                  <p:rtn val="all"/>
                </p:endSync>
                <p:childTnLst>
                  <p:par>
                    <p:cTn id="3200" fill="hold">
                      <p:stCondLst>
                        <p:cond delay="0"/>
                      </p:stCondLst>
                      <p:childTnLst>
                        <p:par>
                          <p:cTn id="3201" fill="hold">
                            <p:stCondLst>
                              <p:cond delay="0"/>
                            </p:stCondLst>
                            <p:childTnLst>
                              <p:par>
                                <p:cTn id="3202" presetID="1" presetClass="exit" presetSubtype="0" fill="hold" grpId="1" nodeType="clickEffect">
                                  <p:stCondLst>
                                    <p:cond delay="0"/>
                                  </p:stCondLst>
                                  <p:childTnLst>
                                    <p:set>
                                      <p:cBhvr>
                                        <p:cTn id="3203" dur="1" fill="hold">
                                          <p:stCondLst>
                                            <p:cond delay="0"/>
                                          </p:stCondLst>
                                        </p:cTn>
                                        <p:tgtEl>
                                          <p:spTgt spid="438"/>
                                        </p:tgtEl>
                                        <p:attrNameLst>
                                          <p:attrName>style.visibility</p:attrName>
                                        </p:attrNameLst>
                                      </p:cBhvr>
                                      <p:to>
                                        <p:strVal val="hidden"/>
                                      </p:to>
                                    </p:set>
                                  </p:childTnLst>
                                </p:cTn>
                              </p:par>
                              <p:par>
                                <p:cTn id="3204" presetID="1" presetClass="exit" presetSubtype="0" fill="hold" grpId="1" nodeType="withEffect">
                                  <p:stCondLst>
                                    <p:cond delay="0"/>
                                  </p:stCondLst>
                                  <p:childTnLst>
                                    <p:set>
                                      <p:cBhvr>
                                        <p:cTn id="3205" dur="1" fill="hold">
                                          <p:stCondLst>
                                            <p:cond delay="0"/>
                                          </p:stCondLst>
                                        </p:cTn>
                                        <p:tgtEl>
                                          <p:spTgt spid="444"/>
                                        </p:tgtEl>
                                        <p:attrNameLst>
                                          <p:attrName>style.visibility</p:attrName>
                                        </p:attrNameLst>
                                      </p:cBhvr>
                                      <p:to>
                                        <p:strVal val="hidden"/>
                                      </p:to>
                                    </p:set>
                                  </p:childTnLst>
                                </p:cTn>
                              </p:par>
                              <p:par>
                                <p:cTn id="3206" presetID="10" presetClass="entr" presetSubtype="0" fill="hold" grpId="6" nodeType="withEffect">
                                  <p:stCondLst>
                                    <p:cond delay="0"/>
                                  </p:stCondLst>
                                  <p:childTnLst>
                                    <p:set>
                                      <p:cBhvr>
                                        <p:cTn id="3207" dur="1" fill="hold">
                                          <p:stCondLst>
                                            <p:cond delay="0"/>
                                          </p:stCondLst>
                                        </p:cTn>
                                        <p:tgtEl>
                                          <p:spTgt spid="449"/>
                                        </p:tgtEl>
                                        <p:attrNameLst>
                                          <p:attrName>style.visibility</p:attrName>
                                        </p:attrNameLst>
                                      </p:cBhvr>
                                      <p:to>
                                        <p:strVal val="visible"/>
                                      </p:to>
                                    </p:set>
                                    <p:animEffect transition="in" filter="fade">
                                      <p:cBhvr>
                                        <p:cTn id="3208" dur="500"/>
                                        <p:tgtEl>
                                          <p:spTgt spid="449"/>
                                        </p:tgtEl>
                                      </p:cBhvr>
                                    </p:animEffect>
                                  </p:childTnLst>
                                </p:cTn>
                              </p:par>
                            </p:childTnLst>
                          </p:cTn>
                        </p:par>
                      </p:childTnLst>
                    </p:cTn>
                  </p:par>
                </p:childTnLst>
              </p:cTn>
              <p:nextCondLst>
                <p:cond evt="onClick" delay="0">
                  <p:tgtEl>
                    <p:spTgt spid="438"/>
                  </p:tgtEl>
                </p:cond>
              </p:nextCondLst>
            </p:seq>
            <p:seq concurrent="1" nextAc="seek">
              <p:cTn id="3209" restart="whenNotActive" fill="hold" evtFilter="cancelBubble" nodeType="interactiveSeq">
                <p:stCondLst>
                  <p:cond evt="onClick" delay="0">
                    <p:tgtEl>
                      <p:spTgt spid="433"/>
                    </p:tgtEl>
                  </p:cond>
                </p:stCondLst>
                <p:endSync evt="end" delay="0">
                  <p:rtn val="all"/>
                </p:endSync>
                <p:childTnLst>
                  <p:par>
                    <p:cTn id="3210" fill="hold">
                      <p:stCondLst>
                        <p:cond delay="0"/>
                      </p:stCondLst>
                      <p:childTnLst>
                        <p:par>
                          <p:cTn id="3211" fill="hold">
                            <p:stCondLst>
                              <p:cond delay="0"/>
                            </p:stCondLst>
                            <p:childTnLst>
                              <p:par>
                                <p:cTn id="3212" presetID="1" presetClass="exit" presetSubtype="0" fill="hold" grpId="1" nodeType="clickEffect">
                                  <p:stCondLst>
                                    <p:cond delay="0"/>
                                  </p:stCondLst>
                                  <p:childTnLst>
                                    <p:set>
                                      <p:cBhvr>
                                        <p:cTn id="3213" dur="1" fill="hold">
                                          <p:stCondLst>
                                            <p:cond delay="0"/>
                                          </p:stCondLst>
                                        </p:cTn>
                                        <p:tgtEl>
                                          <p:spTgt spid="433"/>
                                        </p:tgtEl>
                                        <p:attrNameLst>
                                          <p:attrName>style.visibility</p:attrName>
                                        </p:attrNameLst>
                                      </p:cBhvr>
                                      <p:to>
                                        <p:strVal val="hidden"/>
                                      </p:to>
                                    </p:set>
                                  </p:childTnLst>
                                </p:cTn>
                              </p:par>
                              <p:par>
                                <p:cTn id="3214" presetID="1" presetClass="exit" presetSubtype="0" fill="hold" grpId="5" nodeType="withEffect">
                                  <p:stCondLst>
                                    <p:cond delay="0"/>
                                  </p:stCondLst>
                                  <p:childTnLst>
                                    <p:set>
                                      <p:cBhvr>
                                        <p:cTn id="3215" dur="1" fill="hold">
                                          <p:stCondLst>
                                            <p:cond delay="0"/>
                                          </p:stCondLst>
                                        </p:cTn>
                                        <p:tgtEl>
                                          <p:spTgt spid="442"/>
                                        </p:tgtEl>
                                        <p:attrNameLst>
                                          <p:attrName>style.visibility</p:attrName>
                                        </p:attrNameLst>
                                      </p:cBhvr>
                                      <p:to>
                                        <p:strVal val="hidden"/>
                                      </p:to>
                                    </p:set>
                                  </p:childTnLst>
                                </p:cTn>
                              </p:par>
                              <p:par>
                                <p:cTn id="3216" presetID="10" presetClass="entr" presetSubtype="0" fill="hold" grpId="7" nodeType="withEffect">
                                  <p:stCondLst>
                                    <p:cond delay="0"/>
                                  </p:stCondLst>
                                  <p:childTnLst>
                                    <p:set>
                                      <p:cBhvr>
                                        <p:cTn id="3217" dur="1" fill="hold">
                                          <p:stCondLst>
                                            <p:cond delay="0"/>
                                          </p:stCondLst>
                                        </p:cTn>
                                        <p:tgtEl>
                                          <p:spTgt spid="449"/>
                                        </p:tgtEl>
                                        <p:attrNameLst>
                                          <p:attrName>style.visibility</p:attrName>
                                        </p:attrNameLst>
                                      </p:cBhvr>
                                      <p:to>
                                        <p:strVal val="visible"/>
                                      </p:to>
                                    </p:set>
                                    <p:animEffect transition="in" filter="fade">
                                      <p:cBhvr>
                                        <p:cTn id="3218" dur="500"/>
                                        <p:tgtEl>
                                          <p:spTgt spid="449"/>
                                        </p:tgtEl>
                                      </p:cBhvr>
                                    </p:animEffect>
                                  </p:childTnLst>
                                </p:cTn>
                              </p:par>
                            </p:childTnLst>
                          </p:cTn>
                        </p:par>
                      </p:childTnLst>
                    </p:cTn>
                  </p:par>
                </p:childTnLst>
              </p:cTn>
              <p:nextCondLst>
                <p:cond evt="onClick" delay="0">
                  <p:tgtEl>
                    <p:spTgt spid="433"/>
                  </p:tgtEl>
                </p:cond>
              </p:nextCondLst>
            </p:seq>
            <p:seq concurrent="1" nextAc="seek">
              <p:cTn id="3219" restart="whenNotActive" fill="hold" evtFilter="cancelBubble" nodeType="interactiveSeq">
                <p:stCondLst>
                  <p:cond evt="onClick" delay="0">
                    <p:tgtEl>
                      <p:spTgt spid="434"/>
                    </p:tgtEl>
                  </p:cond>
                </p:stCondLst>
                <p:endSync evt="end" delay="0">
                  <p:rtn val="all"/>
                </p:endSync>
                <p:childTnLst>
                  <p:par>
                    <p:cTn id="3220" fill="hold">
                      <p:stCondLst>
                        <p:cond delay="0"/>
                      </p:stCondLst>
                      <p:childTnLst>
                        <p:par>
                          <p:cTn id="3221" fill="hold">
                            <p:stCondLst>
                              <p:cond delay="0"/>
                            </p:stCondLst>
                            <p:childTnLst>
                              <p:par>
                                <p:cTn id="3222" presetID="1" presetClass="exit" presetSubtype="0" fill="hold" grpId="1" nodeType="clickEffect">
                                  <p:stCondLst>
                                    <p:cond delay="0"/>
                                  </p:stCondLst>
                                  <p:childTnLst>
                                    <p:set>
                                      <p:cBhvr>
                                        <p:cTn id="3223" dur="1" fill="hold">
                                          <p:stCondLst>
                                            <p:cond delay="0"/>
                                          </p:stCondLst>
                                        </p:cTn>
                                        <p:tgtEl>
                                          <p:spTgt spid="434"/>
                                        </p:tgtEl>
                                        <p:attrNameLst>
                                          <p:attrName>style.visibility</p:attrName>
                                        </p:attrNameLst>
                                      </p:cBhvr>
                                      <p:to>
                                        <p:strVal val="hidden"/>
                                      </p:to>
                                    </p:set>
                                  </p:childTnLst>
                                </p:cTn>
                              </p:par>
                              <p:par>
                                <p:cTn id="3224" presetID="1" presetClass="exit" presetSubtype="0" fill="hold" grpId="4" nodeType="withEffect">
                                  <p:stCondLst>
                                    <p:cond delay="0"/>
                                  </p:stCondLst>
                                  <p:childTnLst>
                                    <p:set>
                                      <p:cBhvr>
                                        <p:cTn id="3225" dur="1" fill="hold">
                                          <p:stCondLst>
                                            <p:cond delay="0"/>
                                          </p:stCondLst>
                                        </p:cTn>
                                        <p:tgtEl>
                                          <p:spTgt spid="442"/>
                                        </p:tgtEl>
                                        <p:attrNameLst>
                                          <p:attrName>style.visibility</p:attrName>
                                        </p:attrNameLst>
                                      </p:cBhvr>
                                      <p:to>
                                        <p:strVal val="hidden"/>
                                      </p:to>
                                    </p:set>
                                  </p:childTnLst>
                                </p:cTn>
                              </p:par>
                              <p:par>
                                <p:cTn id="3226" presetID="10" presetClass="entr" presetSubtype="0" fill="hold" grpId="10" nodeType="withEffect">
                                  <p:stCondLst>
                                    <p:cond delay="0"/>
                                  </p:stCondLst>
                                  <p:childTnLst>
                                    <p:set>
                                      <p:cBhvr>
                                        <p:cTn id="3227" dur="1" fill="hold">
                                          <p:stCondLst>
                                            <p:cond delay="0"/>
                                          </p:stCondLst>
                                        </p:cTn>
                                        <p:tgtEl>
                                          <p:spTgt spid="449"/>
                                        </p:tgtEl>
                                        <p:attrNameLst>
                                          <p:attrName>style.visibility</p:attrName>
                                        </p:attrNameLst>
                                      </p:cBhvr>
                                      <p:to>
                                        <p:strVal val="visible"/>
                                      </p:to>
                                    </p:set>
                                    <p:animEffect transition="in" filter="fade">
                                      <p:cBhvr>
                                        <p:cTn id="3228" dur="500"/>
                                        <p:tgtEl>
                                          <p:spTgt spid="449"/>
                                        </p:tgtEl>
                                      </p:cBhvr>
                                    </p:animEffect>
                                  </p:childTnLst>
                                </p:cTn>
                              </p:par>
                            </p:childTnLst>
                          </p:cTn>
                        </p:par>
                      </p:childTnLst>
                    </p:cTn>
                  </p:par>
                </p:childTnLst>
              </p:cTn>
              <p:nextCondLst>
                <p:cond evt="onClick" delay="0">
                  <p:tgtEl>
                    <p:spTgt spid="434"/>
                  </p:tgtEl>
                </p:cond>
              </p:nextCondLst>
            </p:seq>
            <p:seq concurrent="1" nextAc="seek">
              <p:cTn id="3229" restart="whenNotActive" fill="hold" evtFilter="cancelBubble" nodeType="interactiveSeq">
                <p:stCondLst>
                  <p:cond evt="onClick" delay="0">
                    <p:tgtEl>
                      <p:spTgt spid="435"/>
                    </p:tgtEl>
                  </p:cond>
                </p:stCondLst>
                <p:endSync evt="end" delay="0">
                  <p:rtn val="all"/>
                </p:endSync>
                <p:childTnLst>
                  <p:par>
                    <p:cTn id="3230" fill="hold">
                      <p:stCondLst>
                        <p:cond delay="0"/>
                      </p:stCondLst>
                      <p:childTnLst>
                        <p:par>
                          <p:cTn id="3231" fill="hold">
                            <p:stCondLst>
                              <p:cond delay="0"/>
                            </p:stCondLst>
                            <p:childTnLst>
                              <p:par>
                                <p:cTn id="3232" presetID="1" presetClass="exit" presetSubtype="0" fill="hold" grpId="0" nodeType="clickEffect">
                                  <p:stCondLst>
                                    <p:cond delay="0"/>
                                  </p:stCondLst>
                                  <p:childTnLst>
                                    <p:set>
                                      <p:cBhvr>
                                        <p:cTn id="3233" dur="1" fill="hold">
                                          <p:stCondLst>
                                            <p:cond delay="0"/>
                                          </p:stCondLst>
                                        </p:cTn>
                                        <p:tgtEl>
                                          <p:spTgt spid="435"/>
                                        </p:tgtEl>
                                        <p:attrNameLst>
                                          <p:attrName>style.visibility</p:attrName>
                                        </p:attrNameLst>
                                      </p:cBhvr>
                                      <p:to>
                                        <p:strVal val="hidden"/>
                                      </p:to>
                                    </p:set>
                                  </p:childTnLst>
                                </p:cTn>
                              </p:par>
                              <p:par>
                                <p:cTn id="3234" presetID="1" presetClass="exit" presetSubtype="0" fill="hold" grpId="3" nodeType="withEffect">
                                  <p:stCondLst>
                                    <p:cond delay="0"/>
                                  </p:stCondLst>
                                  <p:childTnLst>
                                    <p:set>
                                      <p:cBhvr>
                                        <p:cTn id="3235" dur="1" fill="hold">
                                          <p:stCondLst>
                                            <p:cond delay="0"/>
                                          </p:stCondLst>
                                        </p:cTn>
                                        <p:tgtEl>
                                          <p:spTgt spid="442"/>
                                        </p:tgtEl>
                                        <p:attrNameLst>
                                          <p:attrName>style.visibility</p:attrName>
                                        </p:attrNameLst>
                                      </p:cBhvr>
                                      <p:to>
                                        <p:strVal val="hidden"/>
                                      </p:to>
                                    </p:set>
                                  </p:childTnLst>
                                </p:cTn>
                              </p:par>
                              <p:par>
                                <p:cTn id="3236" presetID="10" presetClass="entr" presetSubtype="0" fill="hold" grpId="9" nodeType="withEffect">
                                  <p:stCondLst>
                                    <p:cond delay="0"/>
                                  </p:stCondLst>
                                  <p:childTnLst>
                                    <p:set>
                                      <p:cBhvr>
                                        <p:cTn id="3237" dur="1" fill="hold">
                                          <p:stCondLst>
                                            <p:cond delay="0"/>
                                          </p:stCondLst>
                                        </p:cTn>
                                        <p:tgtEl>
                                          <p:spTgt spid="449"/>
                                        </p:tgtEl>
                                        <p:attrNameLst>
                                          <p:attrName>style.visibility</p:attrName>
                                        </p:attrNameLst>
                                      </p:cBhvr>
                                      <p:to>
                                        <p:strVal val="visible"/>
                                      </p:to>
                                    </p:set>
                                    <p:animEffect transition="in" filter="fade">
                                      <p:cBhvr>
                                        <p:cTn id="3238" dur="500"/>
                                        <p:tgtEl>
                                          <p:spTgt spid="449"/>
                                        </p:tgtEl>
                                      </p:cBhvr>
                                    </p:animEffect>
                                  </p:childTnLst>
                                </p:cTn>
                              </p:par>
                            </p:childTnLst>
                          </p:cTn>
                        </p:par>
                      </p:childTnLst>
                    </p:cTn>
                  </p:par>
                </p:childTnLst>
              </p:cTn>
              <p:nextCondLst>
                <p:cond evt="onClick" delay="0">
                  <p:tgtEl>
                    <p:spTgt spid="435"/>
                  </p:tgtEl>
                </p:cond>
              </p:nextCondLst>
            </p:seq>
            <p:seq concurrent="1" nextAc="seek">
              <p:cTn id="3239" restart="whenNotActive" fill="hold" evtFilter="cancelBubble" nodeType="interactiveSeq">
                <p:stCondLst>
                  <p:cond evt="onClick" delay="0">
                    <p:tgtEl>
                      <p:spTgt spid="436"/>
                    </p:tgtEl>
                  </p:cond>
                </p:stCondLst>
                <p:endSync evt="end" delay="0">
                  <p:rtn val="all"/>
                </p:endSync>
                <p:childTnLst>
                  <p:par>
                    <p:cTn id="3240" fill="hold">
                      <p:stCondLst>
                        <p:cond delay="0"/>
                      </p:stCondLst>
                      <p:childTnLst>
                        <p:par>
                          <p:cTn id="3241" fill="hold">
                            <p:stCondLst>
                              <p:cond delay="0"/>
                            </p:stCondLst>
                            <p:childTnLst>
                              <p:par>
                                <p:cTn id="3242" presetID="1" presetClass="exit" presetSubtype="0" fill="hold" grpId="1" nodeType="clickEffect">
                                  <p:stCondLst>
                                    <p:cond delay="0"/>
                                  </p:stCondLst>
                                  <p:childTnLst>
                                    <p:set>
                                      <p:cBhvr>
                                        <p:cTn id="3243" dur="1" fill="hold">
                                          <p:stCondLst>
                                            <p:cond delay="0"/>
                                          </p:stCondLst>
                                        </p:cTn>
                                        <p:tgtEl>
                                          <p:spTgt spid="436"/>
                                        </p:tgtEl>
                                        <p:attrNameLst>
                                          <p:attrName>style.visibility</p:attrName>
                                        </p:attrNameLst>
                                      </p:cBhvr>
                                      <p:to>
                                        <p:strVal val="hidden"/>
                                      </p:to>
                                    </p:set>
                                  </p:childTnLst>
                                </p:cTn>
                              </p:par>
                              <p:par>
                                <p:cTn id="3244" presetID="10" presetClass="entr" presetSubtype="0" fill="hold" grpId="11" nodeType="withEffect">
                                  <p:stCondLst>
                                    <p:cond delay="0"/>
                                  </p:stCondLst>
                                  <p:childTnLst>
                                    <p:set>
                                      <p:cBhvr>
                                        <p:cTn id="3245" dur="1" fill="hold">
                                          <p:stCondLst>
                                            <p:cond delay="0"/>
                                          </p:stCondLst>
                                        </p:cTn>
                                        <p:tgtEl>
                                          <p:spTgt spid="449"/>
                                        </p:tgtEl>
                                        <p:attrNameLst>
                                          <p:attrName>style.visibility</p:attrName>
                                        </p:attrNameLst>
                                      </p:cBhvr>
                                      <p:to>
                                        <p:strVal val="visible"/>
                                      </p:to>
                                    </p:set>
                                    <p:animEffect transition="in" filter="fade">
                                      <p:cBhvr>
                                        <p:cTn id="3246" dur="500"/>
                                        <p:tgtEl>
                                          <p:spTgt spid="449"/>
                                        </p:tgtEl>
                                      </p:cBhvr>
                                    </p:animEffect>
                                  </p:childTnLst>
                                </p:cTn>
                              </p:par>
                            </p:childTnLst>
                          </p:cTn>
                        </p:par>
                      </p:childTnLst>
                    </p:cTn>
                  </p:par>
                </p:childTnLst>
              </p:cTn>
              <p:nextCondLst>
                <p:cond evt="onClick" delay="0">
                  <p:tgtEl>
                    <p:spTgt spid="436"/>
                  </p:tgtEl>
                </p:cond>
              </p:nextCondLst>
            </p:seq>
            <p:seq concurrent="1" nextAc="seek">
              <p:cTn id="3247" restart="whenNotActive" fill="hold" evtFilter="cancelBubble" nodeType="interactiveSeq">
                <p:stCondLst>
                  <p:cond evt="onClick" delay="0">
                    <p:tgtEl>
                      <p:spTgt spid="437"/>
                    </p:tgtEl>
                  </p:cond>
                </p:stCondLst>
                <p:endSync evt="end" delay="0">
                  <p:rtn val="all"/>
                </p:endSync>
                <p:childTnLst>
                  <p:par>
                    <p:cTn id="3248" fill="hold">
                      <p:stCondLst>
                        <p:cond delay="0"/>
                      </p:stCondLst>
                      <p:childTnLst>
                        <p:par>
                          <p:cTn id="3249" fill="hold">
                            <p:stCondLst>
                              <p:cond delay="0"/>
                            </p:stCondLst>
                            <p:childTnLst>
                              <p:par>
                                <p:cTn id="3250" presetID="1" presetClass="exit" presetSubtype="0" fill="hold" grpId="1" nodeType="clickEffect">
                                  <p:stCondLst>
                                    <p:cond delay="0"/>
                                  </p:stCondLst>
                                  <p:childTnLst>
                                    <p:set>
                                      <p:cBhvr>
                                        <p:cTn id="3251" dur="1" fill="hold">
                                          <p:stCondLst>
                                            <p:cond delay="0"/>
                                          </p:stCondLst>
                                        </p:cTn>
                                        <p:tgtEl>
                                          <p:spTgt spid="437"/>
                                        </p:tgtEl>
                                        <p:attrNameLst>
                                          <p:attrName>style.visibility</p:attrName>
                                        </p:attrNameLst>
                                      </p:cBhvr>
                                      <p:to>
                                        <p:strVal val="hidden"/>
                                      </p:to>
                                    </p:set>
                                  </p:childTnLst>
                                </p:cTn>
                              </p:par>
                              <p:par>
                                <p:cTn id="3252" presetID="10" presetClass="entr" presetSubtype="0" fill="hold" grpId="8" nodeType="withEffect">
                                  <p:stCondLst>
                                    <p:cond delay="0"/>
                                  </p:stCondLst>
                                  <p:childTnLst>
                                    <p:set>
                                      <p:cBhvr>
                                        <p:cTn id="3253" dur="1" fill="hold">
                                          <p:stCondLst>
                                            <p:cond delay="0"/>
                                          </p:stCondLst>
                                        </p:cTn>
                                        <p:tgtEl>
                                          <p:spTgt spid="449"/>
                                        </p:tgtEl>
                                        <p:attrNameLst>
                                          <p:attrName>style.visibility</p:attrName>
                                        </p:attrNameLst>
                                      </p:cBhvr>
                                      <p:to>
                                        <p:strVal val="visible"/>
                                      </p:to>
                                    </p:set>
                                    <p:animEffect transition="in" filter="fade">
                                      <p:cBhvr>
                                        <p:cTn id="3254" dur="500"/>
                                        <p:tgtEl>
                                          <p:spTgt spid="449"/>
                                        </p:tgtEl>
                                      </p:cBhvr>
                                    </p:animEffect>
                                  </p:childTnLst>
                                </p:cTn>
                              </p:par>
                            </p:childTnLst>
                          </p:cTn>
                        </p:par>
                      </p:childTnLst>
                    </p:cTn>
                  </p:par>
                </p:childTnLst>
              </p:cTn>
              <p:nextCondLst>
                <p:cond evt="onClick" delay="0">
                  <p:tgtEl>
                    <p:spTgt spid="437"/>
                  </p:tgtEl>
                </p:cond>
              </p:nextCondLst>
            </p:seq>
            <p:seq concurrent="1" nextAc="seek">
              <p:cTn id="3255" restart="whenNotActive" fill="hold" evtFilter="cancelBubble" nodeType="interactiveSeq">
                <p:stCondLst>
                  <p:cond evt="onClick" delay="0">
                    <p:tgtEl>
                      <p:spTgt spid="451"/>
                    </p:tgtEl>
                  </p:cond>
                </p:stCondLst>
                <p:endSync evt="end" delay="0">
                  <p:rtn val="all"/>
                </p:endSync>
                <p:childTnLst>
                  <p:par>
                    <p:cTn id="3256" fill="hold">
                      <p:stCondLst>
                        <p:cond delay="0"/>
                      </p:stCondLst>
                      <p:childTnLst>
                        <p:par>
                          <p:cTn id="3257" fill="hold">
                            <p:stCondLst>
                              <p:cond delay="0"/>
                            </p:stCondLst>
                            <p:childTnLst>
                              <p:par>
                                <p:cTn id="3258" presetID="1" presetClass="entr" presetSubtype="0" fill="hold" grpId="0" nodeType="clickEffect">
                                  <p:stCondLst>
                                    <p:cond delay="0"/>
                                  </p:stCondLst>
                                  <p:childTnLst>
                                    <p:set>
                                      <p:cBhvr>
                                        <p:cTn id="3259" dur="1" fill="hold">
                                          <p:stCondLst>
                                            <p:cond delay="0"/>
                                          </p:stCondLst>
                                        </p:cTn>
                                        <p:tgtEl>
                                          <p:spTgt spid="457"/>
                                        </p:tgtEl>
                                        <p:attrNameLst>
                                          <p:attrName>style.visibility</p:attrName>
                                        </p:attrNameLst>
                                      </p:cBhvr>
                                      <p:to>
                                        <p:strVal val="visible"/>
                                      </p:to>
                                    </p:set>
                                  </p:childTnLst>
                                </p:cTn>
                              </p:par>
                              <p:par>
                                <p:cTn id="3260" presetID="1" presetClass="entr" presetSubtype="0" fill="hold" grpId="1" nodeType="withEffect">
                                  <p:stCondLst>
                                    <p:cond delay="0"/>
                                  </p:stCondLst>
                                  <p:childTnLst>
                                    <p:set>
                                      <p:cBhvr>
                                        <p:cTn id="3261" dur="1" fill="hold">
                                          <p:stCondLst>
                                            <p:cond delay="0"/>
                                          </p:stCondLst>
                                        </p:cTn>
                                        <p:tgtEl>
                                          <p:spTgt spid="441"/>
                                        </p:tgtEl>
                                        <p:attrNameLst>
                                          <p:attrName>style.visibility</p:attrName>
                                        </p:attrNameLst>
                                      </p:cBhvr>
                                      <p:to>
                                        <p:strVal val="visible"/>
                                      </p:to>
                                    </p:set>
                                  </p:childTnLst>
                                </p:cTn>
                              </p:par>
                              <p:par>
                                <p:cTn id="3262" presetID="10" presetClass="exit" presetSubtype="0" fill="hold" grpId="0" nodeType="withEffect">
                                  <p:stCondLst>
                                    <p:cond delay="0"/>
                                  </p:stCondLst>
                                  <p:childTnLst>
                                    <p:animEffect transition="out" filter="fade">
                                      <p:cBhvr>
                                        <p:cTn id="3263" dur="500"/>
                                        <p:tgtEl>
                                          <p:spTgt spid="450"/>
                                        </p:tgtEl>
                                      </p:cBhvr>
                                    </p:animEffect>
                                    <p:set>
                                      <p:cBhvr>
                                        <p:cTn id="3264"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1"/>
                  </p:tgtEl>
                </p:cond>
              </p:nextCondLst>
            </p:seq>
            <p:seq concurrent="1" nextAc="seek">
              <p:cTn id="3265" restart="whenNotActive" fill="hold" evtFilter="cancelBubble" nodeType="interactiveSeq">
                <p:stCondLst>
                  <p:cond evt="onClick" delay="0">
                    <p:tgtEl>
                      <p:spTgt spid="452"/>
                    </p:tgtEl>
                  </p:cond>
                </p:stCondLst>
                <p:endSync evt="end" delay="0">
                  <p:rtn val="all"/>
                </p:endSync>
                <p:childTnLst>
                  <p:par>
                    <p:cTn id="3266" fill="hold">
                      <p:stCondLst>
                        <p:cond delay="0"/>
                      </p:stCondLst>
                      <p:childTnLst>
                        <p:par>
                          <p:cTn id="3267" fill="hold">
                            <p:stCondLst>
                              <p:cond delay="0"/>
                            </p:stCondLst>
                            <p:childTnLst>
                              <p:par>
                                <p:cTn id="3268" presetID="1" presetClass="entr" presetSubtype="0" fill="hold" grpId="0" nodeType="clickEffect">
                                  <p:stCondLst>
                                    <p:cond delay="0"/>
                                  </p:stCondLst>
                                  <p:childTnLst>
                                    <p:set>
                                      <p:cBhvr>
                                        <p:cTn id="3269" dur="1" fill="hold">
                                          <p:stCondLst>
                                            <p:cond delay="0"/>
                                          </p:stCondLst>
                                        </p:cTn>
                                        <p:tgtEl>
                                          <p:spTgt spid="458"/>
                                        </p:tgtEl>
                                        <p:attrNameLst>
                                          <p:attrName>style.visibility</p:attrName>
                                        </p:attrNameLst>
                                      </p:cBhvr>
                                      <p:to>
                                        <p:strVal val="visible"/>
                                      </p:to>
                                    </p:set>
                                  </p:childTnLst>
                                </p:cTn>
                              </p:par>
                              <p:par>
                                <p:cTn id="3270" presetID="1" presetClass="entr" presetSubtype="0" fill="hold" grpId="0" nodeType="withEffect">
                                  <p:stCondLst>
                                    <p:cond delay="0"/>
                                  </p:stCondLst>
                                  <p:childTnLst>
                                    <p:set>
                                      <p:cBhvr>
                                        <p:cTn id="3271" dur="1" fill="hold">
                                          <p:stCondLst>
                                            <p:cond delay="0"/>
                                          </p:stCondLst>
                                        </p:cTn>
                                        <p:tgtEl>
                                          <p:spTgt spid="441"/>
                                        </p:tgtEl>
                                        <p:attrNameLst>
                                          <p:attrName>style.visibility</p:attrName>
                                        </p:attrNameLst>
                                      </p:cBhvr>
                                      <p:to>
                                        <p:strVal val="visible"/>
                                      </p:to>
                                    </p:set>
                                  </p:childTnLst>
                                </p:cTn>
                              </p:par>
                              <p:par>
                                <p:cTn id="3272" presetID="10" presetClass="exit" presetSubtype="0" fill="hold" grpId="1" nodeType="withEffect">
                                  <p:stCondLst>
                                    <p:cond delay="0"/>
                                  </p:stCondLst>
                                  <p:childTnLst>
                                    <p:animEffect transition="out" filter="fade">
                                      <p:cBhvr>
                                        <p:cTn id="3273" dur="500"/>
                                        <p:tgtEl>
                                          <p:spTgt spid="450"/>
                                        </p:tgtEl>
                                      </p:cBhvr>
                                    </p:animEffect>
                                    <p:set>
                                      <p:cBhvr>
                                        <p:cTn id="3274"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2"/>
                  </p:tgtEl>
                </p:cond>
              </p:nextCondLst>
            </p:seq>
            <p:seq concurrent="1" nextAc="seek">
              <p:cTn id="3275" restart="whenNotActive" fill="hold" evtFilter="cancelBubble" nodeType="interactiveSeq">
                <p:stCondLst>
                  <p:cond evt="onClick" delay="0">
                    <p:tgtEl>
                      <p:spTgt spid="453"/>
                    </p:tgtEl>
                  </p:cond>
                </p:stCondLst>
                <p:endSync evt="end" delay="0">
                  <p:rtn val="all"/>
                </p:endSync>
                <p:childTnLst>
                  <p:par>
                    <p:cTn id="3276" fill="hold">
                      <p:stCondLst>
                        <p:cond delay="0"/>
                      </p:stCondLst>
                      <p:childTnLst>
                        <p:par>
                          <p:cTn id="3277" fill="hold">
                            <p:stCondLst>
                              <p:cond delay="0"/>
                            </p:stCondLst>
                            <p:childTnLst>
                              <p:par>
                                <p:cTn id="3278" presetID="1" presetClass="entr" presetSubtype="0" fill="hold" grpId="0" nodeType="clickEffect">
                                  <p:stCondLst>
                                    <p:cond delay="0"/>
                                  </p:stCondLst>
                                  <p:childTnLst>
                                    <p:set>
                                      <p:cBhvr>
                                        <p:cTn id="3279" dur="1" fill="hold">
                                          <p:stCondLst>
                                            <p:cond delay="0"/>
                                          </p:stCondLst>
                                        </p:cTn>
                                        <p:tgtEl>
                                          <p:spTgt spid="459"/>
                                        </p:tgtEl>
                                        <p:attrNameLst>
                                          <p:attrName>style.visibility</p:attrName>
                                        </p:attrNameLst>
                                      </p:cBhvr>
                                      <p:to>
                                        <p:strVal val="visible"/>
                                      </p:to>
                                    </p:set>
                                  </p:childTnLst>
                                </p:cTn>
                              </p:par>
                              <p:par>
                                <p:cTn id="3280" presetID="1" presetClass="entr" presetSubtype="0" fill="hold" grpId="0" nodeType="withEffect">
                                  <p:stCondLst>
                                    <p:cond delay="0"/>
                                  </p:stCondLst>
                                  <p:childTnLst>
                                    <p:set>
                                      <p:cBhvr>
                                        <p:cTn id="3281" dur="1" fill="hold">
                                          <p:stCondLst>
                                            <p:cond delay="0"/>
                                          </p:stCondLst>
                                        </p:cTn>
                                        <p:tgtEl>
                                          <p:spTgt spid="443"/>
                                        </p:tgtEl>
                                        <p:attrNameLst>
                                          <p:attrName>style.visibility</p:attrName>
                                        </p:attrNameLst>
                                      </p:cBhvr>
                                      <p:to>
                                        <p:strVal val="visible"/>
                                      </p:to>
                                    </p:set>
                                  </p:childTnLst>
                                </p:cTn>
                              </p:par>
                              <p:par>
                                <p:cTn id="3282" presetID="10" presetClass="exit" presetSubtype="0" fill="hold" grpId="2" nodeType="withEffect">
                                  <p:stCondLst>
                                    <p:cond delay="0"/>
                                  </p:stCondLst>
                                  <p:childTnLst>
                                    <p:animEffect transition="out" filter="fade">
                                      <p:cBhvr>
                                        <p:cTn id="3283" dur="500"/>
                                        <p:tgtEl>
                                          <p:spTgt spid="450"/>
                                        </p:tgtEl>
                                      </p:cBhvr>
                                    </p:animEffect>
                                    <p:set>
                                      <p:cBhvr>
                                        <p:cTn id="3284"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3"/>
                  </p:tgtEl>
                </p:cond>
              </p:nextCondLst>
            </p:seq>
            <p:seq concurrent="1" nextAc="seek">
              <p:cTn id="3285" restart="whenNotActive" fill="hold" evtFilter="cancelBubble" nodeType="interactiveSeq">
                <p:stCondLst>
                  <p:cond evt="onClick" delay="0">
                    <p:tgtEl>
                      <p:spTgt spid="455"/>
                    </p:tgtEl>
                  </p:cond>
                </p:stCondLst>
                <p:endSync evt="end" delay="0">
                  <p:rtn val="all"/>
                </p:endSync>
                <p:childTnLst>
                  <p:par>
                    <p:cTn id="3286" fill="hold">
                      <p:stCondLst>
                        <p:cond delay="0"/>
                      </p:stCondLst>
                      <p:childTnLst>
                        <p:par>
                          <p:cTn id="3287" fill="hold">
                            <p:stCondLst>
                              <p:cond delay="0"/>
                            </p:stCondLst>
                            <p:childTnLst>
                              <p:par>
                                <p:cTn id="3288" presetID="1" presetClass="entr" presetSubtype="0" fill="hold" grpId="0" nodeType="clickEffect">
                                  <p:stCondLst>
                                    <p:cond delay="0"/>
                                  </p:stCondLst>
                                  <p:childTnLst>
                                    <p:set>
                                      <p:cBhvr>
                                        <p:cTn id="3289" dur="1" fill="hold">
                                          <p:stCondLst>
                                            <p:cond delay="0"/>
                                          </p:stCondLst>
                                        </p:cTn>
                                        <p:tgtEl>
                                          <p:spTgt spid="461"/>
                                        </p:tgtEl>
                                        <p:attrNameLst>
                                          <p:attrName>style.visibility</p:attrName>
                                        </p:attrNameLst>
                                      </p:cBhvr>
                                      <p:to>
                                        <p:strVal val="visible"/>
                                      </p:to>
                                    </p:set>
                                  </p:childTnLst>
                                </p:cTn>
                              </p:par>
                              <p:par>
                                <p:cTn id="3290" presetID="10" presetClass="exit" presetSubtype="0" fill="hold" grpId="9" nodeType="withEffect">
                                  <p:stCondLst>
                                    <p:cond delay="0"/>
                                  </p:stCondLst>
                                  <p:childTnLst>
                                    <p:animEffect transition="out" filter="fade">
                                      <p:cBhvr>
                                        <p:cTn id="3291" dur="500"/>
                                        <p:tgtEl>
                                          <p:spTgt spid="450"/>
                                        </p:tgtEl>
                                      </p:cBhvr>
                                    </p:animEffect>
                                    <p:set>
                                      <p:cBhvr>
                                        <p:cTn id="3292"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5"/>
                  </p:tgtEl>
                </p:cond>
              </p:nextCondLst>
            </p:seq>
            <p:seq concurrent="1" nextAc="seek">
              <p:cTn id="3293" restart="whenNotActive" fill="hold" evtFilter="cancelBubble" nodeType="interactiveSeq">
                <p:stCondLst>
                  <p:cond evt="onClick" delay="0">
                    <p:tgtEl>
                      <p:spTgt spid="456"/>
                    </p:tgtEl>
                  </p:cond>
                </p:stCondLst>
                <p:endSync evt="end" delay="0">
                  <p:rtn val="all"/>
                </p:endSync>
                <p:childTnLst>
                  <p:par>
                    <p:cTn id="3294" fill="hold">
                      <p:stCondLst>
                        <p:cond delay="0"/>
                      </p:stCondLst>
                      <p:childTnLst>
                        <p:par>
                          <p:cTn id="3295" fill="hold">
                            <p:stCondLst>
                              <p:cond delay="0"/>
                            </p:stCondLst>
                            <p:childTnLst>
                              <p:par>
                                <p:cTn id="3296" presetID="1" presetClass="entr" presetSubtype="0" fill="hold" grpId="0" nodeType="clickEffect">
                                  <p:stCondLst>
                                    <p:cond delay="0"/>
                                  </p:stCondLst>
                                  <p:childTnLst>
                                    <p:set>
                                      <p:cBhvr>
                                        <p:cTn id="3297" dur="1" fill="hold">
                                          <p:stCondLst>
                                            <p:cond delay="0"/>
                                          </p:stCondLst>
                                        </p:cTn>
                                        <p:tgtEl>
                                          <p:spTgt spid="462"/>
                                        </p:tgtEl>
                                        <p:attrNameLst>
                                          <p:attrName>style.visibility</p:attrName>
                                        </p:attrNameLst>
                                      </p:cBhvr>
                                      <p:to>
                                        <p:strVal val="visible"/>
                                      </p:to>
                                    </p:set>
                                  </p:childTnLst>
                                </p:cTn>
                              </p:par>
                              <p:par>
                                <p:cTn id="3298" presetID="1" presetClass="entr" presetSubtype="0" fill="hold" grpId="2" nodeType="withEffect">
                                  <p:stCondLst>
                                    <p:cond delay="0"/>
                                  </p:stCondLst>
                                  <p:childTnLst>
                                    <p:set>
                                      <p:cBhvr>
                                        <p:cTn id="3299" dur="1" fill="hold">
                                          <p:stCondLst>
                                            <p:cond delay="0"/>
                                          </p:stCondLst>
                                        </p:cTn>
                                        <p:tgtEl>
                                          <p:spTgt spid="441"/>
                                        </p:tgtEl>
                                        <p:attrNameLst>
                                          <p:attrName>style.visibility</p:attrName>
                                        </p:attrNameLst>
                                      </p:cBhvr>
                                      <p:to>
                                        <p:strVal val="visible"/>
                                      </p:to>
                                    </p:set>
                                  </p:childTnLst>
                                </p:cTn>
                              </p:par>
                              <p:par>
                                <p:cTn id="3300" presetID="10" presetClass="exit" presetSubtype="0" fill="hold" grpId="10" nodeType="withEffect">
                                  <p:stCondLst>
                                    <p:cond delay="0"/>
                                  </p:stCondLst>
                                  <p:childTnLst>
                                    <p:animEffect transition="out" filter="fade">
                                      <p:cBhvr>
                                        <p:cTn id="3301" dur="500"/>
                                        <p:tgtEl>
                                          <p:spTgt spid="450"/>
                                        </p:tgtEl>
                                      </p:cBhvr>
                                    </p:animEffect>
                                    <p:set>
                                      <p:cBhvr>
                                        <p:cTn id="3302"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6"/>
                  </p:tgtEl>
                </p:cond>
              </p:nextCondLst>
            </p:seq>
            <p:seq concurrent="1" nextAc="seek">
              <p:cTn id="3303" restart="whenNotActive" fill="hold" evtFilter="cancelBubble" nodeType="interactiveSeq">
                <p:stCondLst>
                  <p:cond evt="onClick" delay="0">
                    <p:tgtEl>
                      <p:spTgt spid="454"/>
                    </p:tgtEl>
                  </p:cond>
                </p:stCondLst>
                <p:endSync evt="end" delay="0">
                  <p:rtn val="all"/>
                </p:endSync>
                <p:childTnLst>
                  <p:par>
                    <p:cTn id="3304" fill="hold">
                      <p:stCondLst>
                        <p:cond delay="0"/>
                      </p:stCondLst>
                      <p:childTnLst>
                        <p:par>
                          <p:cTn id="3305" fill="hold">
                            <p:stCondLst>
                              <p:cond delay="0"/>
                            </p:stCondLst>
                            <p:childTnLst>
                              <p:par>
                                <p:cTn id="3306" presetID="1" presetClass="entr" presetSubtype="0" fill="hold" grpId="0" nodeType="clickEffect">
                                  <p:stCondLst>
                                    <p:cond delay="0"/>
                                  </p:stCondLst>
                                  <p:childTnLst>
                                    <p:set>
                                      <p:cBhvr>
                                        <p:cTn id="3307" dur="1" fill="hold">
                                          <p:stCondLst>
                                            <p:cond delay="0"/>
                                          </p:stCondLst>
                                        </p:cTn>
                                        <p:tgtEl>
                                          <p:spTgt spid="460"/>
                                        </p:tgtEl>
                                        <p:attrNameLst>
                                          <p:attrName>style.visibility</p:attrName>
                                        </p:attrNameLst>
                                      </p:cBhvr>
                                      <p:to>
                                        <p:strVal val="visible"/>
                                      </p:to>
                                    </p:set>
                                  </p:childTnLst>
                                </p:cTn>
                              </p:par>
                              <p:par>
                                <p:cTn id="3308" presetID="10" presetClass="exit" presetSubtype="0" fill="hold" grpId="11" nodeType="withEffect">
                                  <p:stCondLst>
                                    <p:cond delay="0"/>
                                  </p:stCondLst>
                                  <p:childTnLst>
                                    <p:animEffect transition="out" filter="fade">
                                      <p:cBhvr>
                                        <p:cTn id="3309" dur="500"/>
                                        <p:tgtEl>
                                          <p:spTgt spid="450"/>
                                        </p:tgtEl>
                                      </p:cBhvr>
                                    </p:animEffect>
                                    <p:set>
                                      <p:cBhvr>
                                        <p:cTn id="3310"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4"/>
                  </p:tgtEl>
                </p:cond>
              </p:nextCondLst>
            </p:seq>
            <p:seq concurrent="1" nextAc="seek">
              <p:cTn id="3311" restart="whenNotActive" fill="hold" evtFilter="cancelBubble" nodeType="interactiveSeq">
                <p:stCondLst>
                  <p:cond evt="onClick" delay="0">
                    <p:tgtEl>
                      <p:spTgt spid="462"/>
                    </p:tgtEl>
                  </p:cond>
                </p:stCondLst>
                <p:endSync evt="end" delay="0">
                  <p:rtn val="all"/>
                </p:endSync>
                <p:childTnLst>
                  <p:par>
                    <p:cTn id="3312" fill="hold">
                      <p:stCondLst>
                        <p:cond delay="0"/>
                      </p:stCondLst>
                      <p:childTnLst>
                        <p:par>
                          <p:cTn id="3313" fill="hold">
                            <p:stCondLst>
                              <p:cond delay="0"/>
                            </p:stCondLst>
                            <p:childTnLst>
                              <p:par>
                                <p:cTn id="3314" presetID="1" presetClass="exit" presetSubtype="0" fill="hold" grpId="1" nodeType="clickEffect">
                                  <p:stCondLst>
                                    <p:cond delay="0"/>
                                  </p:stCondLst>
                                  <p:childTnLst>
                                    <p:set>
                                      <p:cBhvr>
                                        <p:cTn id="3315" dur="1" fill="hold">
                                          <p:stCondLst>
                                            <p:cond delay="0"/>
                                          </p:stCondLst>
                                        </p:cTn>
                                        <p:tgtEl>
                                          <p:spTgt spid="462"/>
                                        </p:tgtEl>
                                        <p:attrNameLst>
                                          <p:attrName>style.visibility</p:attrName>
                                        </p:attrNameLst>
                                      </p:cBhvr>
                                      <p:to>
                                        <p:strVal val="hidden"/>
                                      </p:to>
                                    </p:set>
                                  </p:childTnLst>
                                </p:cTn>
                              </p:par>
                              <p:par>
                                <p:cTn id="3316" presetID="10" presetClass="entr" presetSubtype="0" fill="hold" grpId="3" nodeType="withEffect">
                                  <p:stCondLst>
                                    <p:cond delay="0"/>
                                  </p:stCondLst>
                                  <p:childTnLst>
                                    <p:set>
                                      <p:cBhvr>
                                        <p:cTn id="3317" dur="1" fill="hold">
                                          <p:stCondLst>
                                            <p:cond delay="0"/>
                                          </p:stCondLst>
                                        </p:cTn>
                                        <p:tgtEl>
                                          <p:spTgt spid="450"/>
                                        </p:tgtEl>
                                        <p:attrNameLst>
                                          <p:attrName>style.visibility</p:attrName>
                                        </p:attrNameLst>
                                      </p:cBhvr>
                                      <p:to>
                                        <p:strVal val="visible"/>
                                      </p:to>
                                    </p:set>
                                    <p:animEffect transition="in" filter="fade">
                                      <p:cBhvr>
                                        <p:cTn id="3318" dur="500"/>
                                        <p:tgtEl>
                                          <p:spTgt spid="450"/>
                                        </p:tgtEl>
                                      </p:cBhvr>
                                    </p:animEffect>
                                  </p:childTnLst>
                                </p:cTn>
                              </p:par>
                              <p:par>
                                <p:cTn id="3319" presetID="1" presetClass="exit" presetSubtype="0" fill="hold" grpId="3" nodeType="withEffect">
                                  <p:stCondLst>
                                    <p:cond delay="0"/>
                                  </p:stCondLst>
                                  <p:childTnLst>
                                    <p:set>
                                      <p:cBhvr>
                                        <p:cTn id="3320" dur="1" fill="hold">
                                          <p:stCondLst>
                                            <p:cond delay="0"/>
                                          </p:stCondLst>
                                        </p:cTn>
                                        <p:tgtEl>
                                          <p:spTgt spid="441"/>
                                        </p:tgtEl>
                                        <p:attrNameLst>
                                          <p:attrName>style.visibility</p:attrName>
                                        </p:attrNameLst>
                                      </p:cBhvr>
                                      <p:to>
                                        <p:strVal val="hidden"/>
                                      </p:to>
                                    </p:set>
                                  </p:childTnLst>
                                </p:cTn>
                              </p:par>
                            </p:childTnLst>
                          </p:cTn>
                        </p:par>
                      </p:childTnLst>
                    </p:cTn>
                  </p:par>
                </p:childTnLst>
              </p:cTn>
              <p:nextCondLst>
                <p:cond evt="onClick" delay="0">
                  <p:tgtEl>
                    <p:spTgt spid="462"/>
                  </p:tgtEl>
                </p:cond>
              </p:nextCondLst>
            </p:seq>
            <p:seq concurrent="1" nextAc="seek">
              <p:cTn id="3321" restart="whenNotActive" fill="hold" evtFilter="cancelBubble" nodeType="interactiveSeq">
                <p:stCondLst>
                  <p:cond evt="onClick" delay="0">
                    <p:tgtEl>
                      <p:spTgt spid="457"/>
                    </p:tgtEl>
                  </p:cond>
                </p:stCondLst>
                <p:endSync evt="end" delay="0">
                  <p:rtn val="all"/>
                </p:endSync>
                <p:childTnLst>
                  <p:par>
                    <p:cTn id="3322" fill="hold">
                      <p:stCondLst>
                        <p:cond delay="0"/>
                      </p:stCondLst>
                      <p:childTnLst>
                        <p:par>
                          <p:cTn id="3323" fill="hold">
                            <p:stCondLst>
                              <p:cond delay="0"/>
                            </p:stCondLst>
                            <p:childTnLst>
                              <p:par>
                                <p:cTn id="3324" presetID="1" presetClass="exit" presetSubtype="0" fill="hold" grpId="1" nodeType="clickEffect">
                                  <p:stCondLst>
                                    <p:cond delay="0"/>
                                  </p:stCondLst>
                                  <p:childTnLst>
                                    <p:set>
                                      <p:cBhvr>
                                        <p:cTn id="3325" dur="1" fill="hold">
                                          <p:stCondLst>
                                            <p:cond delay="0"/>
                                          </p:stCondLst>
                                        </p:cTn>
                                        <p:tgtEl>
                                          <p:spTgt spid="457"/>
                                        </p:tgtEl>
                                        <p:attrNameLst>
                                          <p:attrName>style.visibility</p:attrName>
                                        </p:attrNameLst>
                                      </p:cBhvr>
                                      <p:to>
                                        <p:strVal val="hidden"/>
                                      </p:to>
                                    </p:set>
                                  </p:childTnLst>
                                </p:cTn>
                              </p:par>
                              <p:par>
                                <p:cTn id="3326" presetID="10" presetClass="entr" presetSubtype="0" fill="hold" grpId="4" nodeType="withEffect">
                                  <p:stCondLst>
                                    <p:cond delay="0"/>
                                  </p:stCondLst>
                                  <p:childTnLst>
                                    <p:set>
                                      <p:cBhvr>
                                        <p:cTn id="3327" dur="1" fill="hold">
                                          <p:stCondLst>
                                            <p:cond delay="0"/>
                                          </p:stCondLst>
                                        </p:cTn>
                                        <p:tgtEl>
                                          <p:spTgt spid="450"/>
                                        </p:tgtEl>
                                        <p:attrNameLst>
                                          <p:attrName>style.visibility</p:attrName>
                                        </p:attrNameLst>
                                      </p:cBhvr>
                                      <p:to>
                                        <p:strVal val="visible"/>
                                      </p:to>
                                    </p:set>
                                    <p:animEffect transition="in" filter="fade">
                                      <p:cBhvr>
                                        <p:cTn id="3328" dur="500"/>
                                        <p:tgtEl>
                                          <p:spTgt spid="450"/>
                                        </p:tgtEl>
                                      </p:cBhvr>
                                    </p:animEffect>
                                  </p:childTnLst>
                                </p:cTn>
                              </p:par>
                              <p:par>
                                <p:cTn id="3329" presetID="1" presetClass="exit" presetSubtype="0" fill="hold" grpId="4" nodeType="withEffect">
                                  <p:stCondLst>
                                    <p:cond delay="0"/>
                                  </p:stCondLst>
                                  <p:childTnLst>
                                    <p:set>
                                      <p:cBhvr>
                                        <p:cTn id="3330" dur="1" fill="hold">
                                          <p:stCondLst>
                                            <p:cond delay="0"/>
                                          </p:stCondLst>
                                        </p:cTn>
                                        <p:tgtEl>
                                          <p:spTgt spid="441"/>
                                        </p:tgtEl>
                                        <p:attrNameLst>
                                          <p:attrName>style.visibility</p:attrName>
                                        </p:attrNameLst>
                                      </p:cBhvr>
                                      <p:to>
                                        <p:strVal val="hidden"/>
                                      </p:to>
                                    </p:set>
                                  </p:childTnLst>
                                </p:cTn>
                              </p:par>
                            </p:childTnLst>
                          </p:cTn>
                        </p:par>
                      </p:childTnLst>
                    </p:cTn>
                  </p:par>
                </p:childTnLst>
              </p:cTn>
              <p:nextCondLst>
                <p:cond evt="onClick" delay="0">
                  <p:tgtEl>
                    <p:spTgt spid="457"/>
                  </p:tgtEl>
                </p:cond>
              </p:nextCondLst>
            </p:seq>
            <p:seq concurrent="1" nextAc="seek">
              <p:cTn id="3331" restart="whenNotActive" fill="hold" evtFilter="cancelBubble" nodeType="interactiveSeq">
                <p:stCondLst>
                  <p:cond evt="onClick" delay="0">
                    <p:tgtEl>
                      <p:spTgt spid="458"/>
                    </p:tgtEl>
                  </p:cond>
                </p:stCondLst>
                <p:endSync evt="end" delay="0">
                  <p:rtn val="all"/>
                </p:endSync>
                <p:childTnLst>
                  <p:par>
                    <p:cTn id="3332" fill="hold">
                      <p:stCondLst>
                        <p:cond delay="0"/>
                      </p:stCondLst>
                      <p:childTnLst>
                        <p:par>
                          <p:cTn id="3333" fill="hold">
                            <p:stCondLst>
                              <p:cond delay="0"/>
                            </p:stCondLst>
                            <p:childTnLst>
                              <p:par>
                                <p:cTn id="3334" presetID="1" presetClass="exit" presetSubtype="0" fill="hold" grpId="1" nodeType="clickEffect">
                                  <p:stCondLst>
                                    <p:cond delay="0"/>
                                  </p:stCondLst>
                                  <p:childTnLst>
                                    <p:set>
                                      <p:cBhvr>
                                        <p:cTn id="3335" dur="1" fill="hold">
                                          <p:stCondLst>
                                            <p:cond delay="0"/>
                                          </p:stCondLst>
                                        </p:cTn>
                                        <p:tgtEl>
                                          <p:spTgt spid="458"/>
                                        </p:tgtEl>
                                        <p:attrNameLst>
                                          <p:attrName>style.visibility</p:attrName>
                                        </p:attrNameLst>
                                      </p:cBhvr>
                                      <p:to>
                                        <p:strVal val="hidden"/>
                                      </p:to>
                                    </p:set>
                                  </p:childTnLst>
                                </p:cTn>
                              </p:par>
                              <p:par>
                                <p:cTn id="3336" presetID="10" presetClass="entr" presetSubtype="0" fill="hold" grpId="5" nodeType="withEffect">
                                  <p:stCondLst>
                                    <p:cond delay="0"/>
                                  </p:stCondLst>
                                  <p:childTnLst>
                                    <p:set>
                                      <p:cBhvr>
                                        <p:cTn id="3337" dur="1" fill="hold">
                                          <p:stCondLst>
                                            <p:cond delay="0"/>
                                          </p:stCondLst>
                                        </p:cTn>
                                        <p:tgtEl>
                                          <p:spTgt spid="450"/>
                                        </p:tgtEl>
                                        <p:attrNameLst>
                                          <p:attrName>style.visibility</p:attrName>
                                        </p:attrNameLst>
                                      </p:cBhvr>
                                      <p:to>
                                        <p:strVal val="visible"/>
                                      </p:to>
                                    </p:set>
                                    <p:animEffect transition="in" filter="fade">
                                      <p:cBhvr>
                                        <p:cTn id="3338" dur="500"/>
                                        <p:tgtEl>
                                          <p:spTgt spid="450"/>
                                        </p:tgtEl>
                                      </p:cBhvr>
                                    </p:animEffect>
                                  </p:childTnLst>
                                </p:cTn>
                              </p:par>
                              <p:par>
                                <p:cTn id="3339" presetID="1" presetClass="exit" presetSubtype="0" fill="hold" grpId="5" nodeType="withEffect">
                                  <p:stCondLst>
                                    <p:cond delay="0"/>
                                  </p:stCondLst>
                                  <p:childTnLst>
                                    <p:set>
                                      <p:cBhvr>
                                        <p:cTn id="3340" dur="1" fill="hold">
                                          <p:stCondLst>
                                            <p:cond delay="0"/>
                                          </p:stCondLst>
                                        </p:cTn>
                                        <p:tgtEl>
                                          <p:spTgt spid="441"/>
                                        </p:tgtEl>
                                        <p:attrNameLst>
                                          <p:attrName>style.visibility</p:attrName>
                                        </p:attrNameLst>
                                      </p:cBhvr>
                                      <p:to>
                                        <p:strVal val="hidden"/>
                                      </p:to>
                                    </p:set>
                                  </p:childTnLst>
                                </p:cTn>
                              </p:par>
                            </p:childTnLst>
                          </p:cTn>
                        </p:par>
                      </p:childTnLst>
                    </p:cTn>
                  </p:par>
                </p:childTnLst>
              </p:cTn>
              <p:nextCondLst>
                <p:cond evt="onClick" delay="0">
                  <p:tgtEl>
                    <p:spTgt spid="458"/>
                  </p:tgtEl>
                </p:cond>
              </p:nextCondLst>
            </p:seq>
            <p:seq concurrent="1" nextAc="seek">
              <p:cTn id="3341" restart="whenNotActive" fill="hold" evtFilter="cancelBubble" nodeType="interactiveSeq">
                <p:stCondLst>
                  <p:cond evt="onClick" delay="0">
                    <p:tgtEl>
                      <p:spTgt spid="459"/>
                    </p:tgtEl>
                  </p:cond>
                </p:stCondLst>
                <p:endSync evt="end" delay="0">
                  <p:rtn val="all"/>
                </p:endSync>
                <p:childTnLst>
                  <p:par>
                    <p:cTn id="3342" fill="hold">
                      <p:stCondLst>
                        <p:cond delay="0"/>
                      </p:stCondLst>
                      <p:childTnLst>
                        <p:par>
                          <p:cTn id="3343" fill="hold">
                            <p:stCondLst>
                              <p:cond delay="0"/>
                            </p:stCondLst>
                            <p:childTnLst>
                              <p:par>
                                <p:cTn id="3344" presetID="1" presetClass="exit" presetSubtype="0" fill="hold" grpId="1" nodeType="clickEffect">
                                  <p:stCondLst>
                                    <p:cond delay="0"/>
                                  </p:stCondLst>
                                  <p:childTnLst>
                                    <p:set>
                                      <p:cBhvr>
                                        <p:cTn id="3345" dur="1" fill="hold">
                                          <p:stCondLst>
                                            <p:cond delay="0"/>
                                          </p:stCondLst>
                                        </p:cTn>
                                        <p:tgtEl>
                                          <p:spTgt spid="459"/>
                                        </p:tgtEl>
                                        <p:attrNameLst>
                                          <p:attrName>style.visibility</p:attrName>
                                        </p:attrNameLst>
                                      </p:cBhvr>
                                      <p:to>
                                        <p:strVal val="hidden"/>
                                      </p:to>
                                    </p:set>
                                  </p:childTnLst>
                                </p:cTn>
                              </p:par>
                              <p:par>
                                <p:cTn id="3346" presetID="10" presetClass="entr" presetSubtype="0" fill="hold" grpId="6" nodeType="withEffect">
                                  <p:stCondLst>
                                    <p:cond delay="0"/>
                                  </p:stCondLst>
                                  <p:childTnLst>
                                    <p:set>
                                      <p:cBhvr>
                                        <p:cTn id="3347" dur="1" fill="hold">
                                          <p:stCondLst>
                                            <p:cond delay="0"/>
                                          </p:stCondLst>
                                        </p:cTn>
                                        <p:tgtEl>
                                          <p:spTgt spid="450"/>
                                        </p:tgtEl>
                                        <p:attrNameLst>
                                          <p:attrName>style.visibility</p:attrName>
                                        </p:attrNameLst>
                                      </p:cBhvr>
                                      <p:to>
                                        <p:strVal val="visible"/>
                                      </p:to>
                                    </p:set>
                                    <p:animEffect transition="in" filter="fade">
                                      <p:cBhvr>
                                        <p:cTn id="3348" dur="500"/>
                                        <p:tgtEl>
                                          <p:spTgt spid="450"/>
                                        </p:tgtEl>
                                      </p:cBhvr>
                                    </p:animEffect>
                                  </p:childTnLst>
                                </p:cTn>
                              </p:par>
                              <p:par>
                                <p:cTn id="3349" presetID="1" presetClass="exit" presetSubtype="0" fill="hold" grpId="1" nodeType="withEffect">
                                  <p:stCondLst>
                                    <p:cond delay="0"/>
                                  </p:stCondLst>
                                  <p:childTnLst>
                                    <p:set>
                                      <p:cBhvr>
                                        <p:cTn id="3350" dur="1" fill="hold">
                                          <p:stCondLst>
                                            <p:cond delay="0"/>
                                          </p:stCondLst>
                                        </p:cTn>
                                        <p:tgtEl>
                                          <p:spTgt spid="443"/>
                                        </p:tgtEl>
                                        <p:attrNameLst>
                                          <p:attrName>style.visibility</p:attrName>
                                        </p:attrNameLst>
                                      </p:cBhvr>
                                      <p:to>
                                        <p:strVal val="hidden"/>
                                      </p:to>
                                    </p:set>
                                  </p:childTnLst>
                                </p:cTn>
                              </p:par>
                            </p:childTnLst>
                          </p:cTn>
                        </p:par>
                      </p:childTnLst>
                    </p:cTn>
                  </p:par>
                </p:childTnLst>
              </p:cTn>
              <p:nextCondLst>
                <p:cond evt="onClick" delay="0">
                  <p:tgtEl>
                    <p:spTgt spid="459"/>
                  </p:tgtEl>
                </p:cond>
              </p:nextCondLst>
            </p:seq>
            <p:seq concurrent="1" nextAc="seek">
              <p:cTn id="3351" restart="whenNotActive" fill="hold" evtFilter="cancelBubble" nodeType="interactiveSeq">
                <p:stCondLst>
                  <p:cond evt="onClick" delay="0">
                    <p:tgtEl>
                      <p:spTgt spid="460"/>
                    </p:tgtEl>
                  </p:cond>
                </p:stCondLst>
                <p:endSync evt="end" delay="0">
                  <p:rtn val="all"/>
                </p:endSync>
                <p:childTnLst>
                  <p:par>
                    <p:cTn id="3352" fill="hold">
                      <p:stCondLst>
                        <p:cond delay="0"/>
                      </p:stCondLst>
                      <p:childTnLst>
                        <p:par>
                          <p:cTn id="3353" fill="hold">
                            <p:stCondLst>
                              <p:cond delay="0"/>
                            </p:stCondLst>
                            <p:childTnLst>
                              <p:par>
                                <p:cTn id="3354" presetID="1" presetClass="exit" presetSubtype="0" fill="hold" grpId="1" nodeType="clickEffect">
                                  <p:stCondLst>
                                    <p:cond delay="0"/>
                                  </p:stCondLst>
                                  <p:childTnLst>
                                    <p:set>
                                      <p:cBhvr>
                                        <p:cTn id="3355" dur="1" fill="hold">
                                          <p:stCondLst>
                                            <p:cond delay="0"/>
                                          </p:stCondLst>
                                        </p:cTn>
                                        <p:tgtEl>
                                          <p:spTgt spid="460"/>
                                        </p:tgtEl>
                                        <p:attrNameLst>
                                          <p:attrName>style.visibility</p:attrName>
                                        </p:attrNameLst>
                                      </p:cBhvr>
                                      <p:to>
                                        <p:strVal val="hidden"/>
                                      </p:to>
                                    </p:set>
                                  </p:childTnLst>
                                </p:cTn>
                              </p:par>
                              <p:par>
                                <p:cTn id="3356" presetID="10" presetClass="entr" presetSubtype="0" fill="hold" grpId="8" nodeType="withEffect">
                                  <p:stCondLst>
                                    <p:cond delay="0"/>
                                  </p:stCondLst>
                                  <p:childTnLst>
                                    <p:set>
                                      <p:cBhvr>
                                        <p:cTn id="3357" dur="1" fill="hold">
                                          <p:stCondLst>
                                            <p:cond delay="0"/>
                                          </p:stCondLst>
                                        </p:cTn>
                                        <p:tgtEl>
                                          <p:spTgt spid="450"/>
                                        </p:tgtEl>
                                        <p:attrNameLst>
                                          <p:attrName>style.visibility</p:attrName>
                                        </p:attrNameLst>
                                      </p:cBhvr>
                                      <p:to>
                                        <p:strVal val="visible"/>
                                      </p:to>
                                    </p:set>
                                    <p:animEffect transition="in" filter="fade">
                                      <p:cBhvr>
                                        <p:cTn id="3358" dur="500"/>
                                        <p:tgtEl>
                                          <p:spTgt spid="450"/>
                                        </p:tgtEl>
                                      </p:cBhvr>
                                    </p:animEffect>
                                  </p:childTnLst>
                                </p:cTn>
                              </p:par>
                            </p:childTnLst>
                          </p:cTn>
                        </p:par>
                      </p:childTnLst>
                    </p:cTn>
                  </p:par>
                </p:childTnLst>
              </p:cTn>
              <p:nextCondLst>
                <p:cond evt="onClick" delay="0">
                  <p:tgtEl>
                    <p:spTgt spid="460"/>
                  </p:tgtEl>
                </p:cond>
              </p:nextCondLst>
            </p:seq>
            <p:seq concurrent="1" nextAc="seek">
              <p:cTn id="3359" restart="whenNotActive" fill="hold" evtFilter="cancelBubble" nodeType="interactiveSeq">
                <p:stCondLst>
                  <p:cond evt="onClick" delay="0">
                    <p:tgtEl>
                      <p:spTgt spid="461"/>
                    </p:tgtEl>
                  </p:cond>
                </p:stCondLst>
                <p:endSync evt="end" delay="0">
                  <p:rtn val="all"/>
                </p:endSync>
                <p:childTnLst>
                  <p:par>
                    <p:cTn id="3360" fill="hold">
                      <p:stCondLst>
                        <p:cond delay="0"/>
                      </p:stCondLst>
                      <p:childTnLst>
                        <p:par>
                          <p:cTn id="3361" fill="hold">
                            <p:stCondLst>
                              <p:cond delay="0"/>
                            </p:stCondLst>
                            <p:childTnLst>
                              <p:par>
                                <p:cTn id="3362" presetID="1" presetClass="exit" presetSubtype="0" fill="hold" grpId="1" nodeType="clickEffect">
                                  <p:stCondLst>
                                    <p:cond delay="0"/>
                                  </p:stCondLst>
                                  <p:childTnLst>
                                    <p:set>
                                      <p:cBhvr>
                                        <p:cTn id="3363" dur="1" fill="hold">
                                          <p:stCondLst>
                                            <p:cond delay="0"/>
                                          </p:stCondLst>
                                        </p:cTn>
                                        <p:tgtEl>
                                          <p:spTgt spid="461"/>
                                        </p:tgtEl>
                                        <p:attrNameLst>
                                          <p:attrName>style.visibility</p:attrName>
                                        </p:attrNameLst>
                                      </p:cBhvr>
                                      <p:to>
                                        <p:strVal val="hidden"/>
                                      </p:to>
                                    </p:set>
                                  </p:childTnLst>
                                </p:cTn>
                              </p:par>
                              <p:par>
                                <p:cTn id="3364" presetID="10" presetClass="entr" presetSubtype="0" fill="hold" grpId="7" nodeType="withEffect">
                                  <p:stCondLst>
                                    <p:cond delay="0"/>
                                  </p:stCondLst>
                                  <p:childTnLst>
                                    <p:set>
                                      <p:cBhvr>
                                        <p:cTn id="3365" dur="1" fill="hold">
                                          <p:stCondLst>
                                            <p:cond delay="0"/>
                                          </p:stCondLst>
                                        </p:cTn>
                                        <p:tgtEl>
                                          <p:spTgt spid="450"/>
                                        </p:tgtEl>
                                        <p:attrNameLst>
                                          <p:attrName>style.visibility</p:attrName>
                                        </p:attrNameLst>
                                      </p:cBhvr>
                                      <p:to>
                                        <p:strVal val="visible"/>
                                      </p:to>
                                    </p:set>
                                    <p:animEffect transition="in" filter="fade">
                                      <p:cBhvr>
                                        <p:cTn id="3366" dur="500"/>
                                        <p:tgtEl>
                                          <p:spTgt spid="450"/>
                                        </p:tgtEl>
                                      </p:cBhvr>
                                    </p:animEffect>
                                  </p:childTnLst>
                                </p:cTn>
                              </p:par>
                            </p:childTnLst>
                          </p:cTn>
                        </p:par>
                      </p:childTnLst>
                    </p:cTn>
                  </p:par>
                </p:childTnLst>
              </p:cTn>
              <p:nextCondLst>
                <p:cond evt="onClick" delay="0">
                  <p:tgtEl>
                    <p:spTgt spid="461"/>
                  </p:tgtEl>
                </p:cond>
              </p:nextCondLst>
            </p:seq>
            <p:seq concurrent="1" nextAc="seek">
              <p:cTn id="3367" restart="whenNotActive" fill="hold" evtFilter="cancelBubble" nodeType="interactiveSeq">
                <p:stCondLst>
                  <p:cond evt="onClick" delay="0">
                    <p:tgtEl>
                      <p:spTgt spid="463"/>
                    </p:tgtEl>
                  </p:cond>
                </p:stCondLst>
                <p:endSync evt="end" delay="0">
                  <p:rtn val="all"/>
                </p:endSync>
                <p:childTnLst>
                  <p:par>
                    <p:cTn id="3368" fill="hold">
                      <p:stCondLst>
                        <p:cond delay="0"/>
                      </p:stCondLst>
                      <p:childTnLst>
                        <p:par>
                          <p:cTn id="3369" fill="hold">
                            <p:stCondLst>
                              <p:cond delay="0"/>
                            </p:stCondLst>
                            <p:childTnLst>
                              <p:par>
                                <p:cTn id="3370" presetID="1" presetClass="entr" presetSubtype="0" fill="hold" grpId="0" nodeType="clickEffect">
                                  <p:stCondLst>
                                    <p:cond delay="0"/>
                                  </p:stCondLst>
                                  <p:childTnLst>
                                    <p:set>
                                      <p:cBhvr>
                                        <p:cTn id="3371" dur="1" fill="hold">
                                          <p:stCondLst>
                                            <p:cond delay="0"/>
                                          </p:stCondLst>
                                        </p:cTn>
                                        <p:tgtEl>
                                          <p:spTgt spid="469"/>
                                        </p:tgtEl>
                                        <p:attrNameLst>
                                          <p:attrName>style.visibility</p:attrName>
                                        </p:attrNameLst>
                                      </p:cBhvr>
                                      <p:to>
                                        <p:strVal val="visible"/>
                                      </p:to>
                                    </p:set>
                                  </p:childTnLst>
                                </p:cTn>
                              </p:par>
                              <p:par>
                                <p:cTn id="3372" presetID="1" presetClass="entr" presetSubtype="0" fill="hold" grpId="0" nodeType="withEffect">
                                  <p:stCondLst>
                                    <p:cond delay="0"/>
                                  </p:stCondLst>
                                  <p:childTnLst>
                                    <p:set>
                                      <p:cBhvr>
                                        <p:cTn id="3373" dur="1" fill="hold">
                                          <p:stCondLst>
                                            <p:cond delay="0"/>
                                          </p:stCondLst>
                                        </p:cTn>
                                        <p:tgtEl>
                                          <p:spTgt spid="440"/>
                                        </p:tgtEl>
                                        <p:attrNameLst>
                                          <p:attrName>style.visibility</p:attrName>
                                        </p:attrNameLst>
                                      </p:cBhvr>
                                      <p:to>
                                        <p:strVal val="visible"/>
                                      </p:to>
                                    </p:set>
                                  </p:childTnLst>
                                </p:cTn>
                              </p:par>
                              <p:par>
                                <p:cTn id="3374" presetID="10" presetClass="exit" presetSubtype="0" fill="hold" grpId="1" nodeType="withEffect">
                                  <p:stCondLst>
                                    <p:cond delay="0"/>
                                  </p:stCondLst>
                                  <p:childTnLst>
                                    <p:animEffect transition="out" filter="fade">
                                      <p:cBhvr>
                                        <p:cTn id="3375" dur="500"/>
                                        <p:tgtEl>
                                          <p:spTgt spid="448"/>
                                        </p:tgtEl>
                                      </p:cBhvr>
                                    </p:animEffect>
                                    <p:set>
                                      <p:cBhvr>
                                        <p:cTn id="3376"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3"/>
                  </p:tgtEl>
                </p:cond>
              </p:nextCondLst>
            </p:seq>
            <p:seq concurrent="1" nextAc="seek">
              <p:cTn id="3377" restart="whenNotActive" fill="hold" evtFilter="cancelBubble" nodeType="interactiveSeq">
                <p:stCondLst>
                  <p:cond evt="onClick" delay="0">
                    <p:tgtEl>
                      <p:spTgt spid="464"/>
                    </p:tgtEl>
                  </p:cond>
                </p:stCondLst>
                <p:endSync evt="end" delay="0">
                  <p:rtn val="all"/>
                </p:endSync>
                <p:childTnLst>
                  <p:par>
                    <p:cTn id="3378" fill="hold">
                      <p:stCondLst>
                        <p:cond delay="0"/>
                      </p:stCondLst>
                      <p:childTnLst>
                        <p:par>
                          <p:cTn id="3379" fill="hold">
                            <p:stCondLst>
                              <p:cond delay="0"/>
                            </p:stCondLst>
                            <p:childTnLst>
                              <p:par>
                                <p:cTn id="3380" presetID="1" presetClass="entr" presetSubtype="0" fill="hold" grpId="0" nodeType="clickEffect">
                                  <p:stCondLst>
                                    <p:cond delay="0"/>
                                  </p:stCondLst>
                                  <p:childTnLst>
                                    <p:set>
                                      <p:cBhvr>
                                        <p:cTn id="3381" dur="1" fill="hold">
                                          <p:stCondLst>
                                            <p:cond delay="0"/>
                                          </p:stCondLst>
                                        </p:cTn>
                                        <p:tgtEl>
                                          <p:spTgt spid="470"/>
                                        </p:tgtEl>
                                        <p:attrNameLst>
                                          <p:attrName>style.visibility</p:attrName>
                                        </p:attrNameLst>
                                      </p:cBhvr>
                                      <p:to>
                                        <p:strVal val="visible"/>
                                      </p:to>
                                    </p:set>
                                  </p:childTnLst>
                                </p:cTn>
                              </p:par>
                              <p:par>
                                <p:cTn id="3382" presetID="1" presetClass="entr" presetSubtype="0" fill="hold" grpId="0" nodeType="withEffect">
                                  <p:stCondLst>
                                    <p:cond delay="0"/>
                                  </p:stCondLst>
                                  <p:childTnLst>
                                    <p:set>
                                      <p:cBhvr>
                                        <p:cTn id="3383" dur="1" fill="hold">
                                          <p:stCondLst>
                                            <p:cond delay="0"/>
                                          </p:stCondLst>
                                        </p:cTn>
                                        <p:tgtEl>
                                          <p:spTgt spid="445"/>
                                        </p:tgtEl>
                                        <p:attrNameLst>
                                          <p:attrName>style.visibility</p:attrName>
                                        </p:attrNameLst>
                                      </p:cBhvr>
                                      <p:to>
                                        <p:strVal val="visible"/>
                                      </p:to>
                                    </p:set>
                                  </p:childTnLst>
                                </p:cTn>
                              </p:par>
                              <p:par>
                                <p:cTn id="3384" presetID="10" presetClass="exit" presetSubtype="0" fill="hold" grpId="2" nodeType="withEffect">
                                  <p:stCondLst>
                                    <p:cond delay="0"/>
                                  </p:stCondLst>
                                  <p:childTnLst>
                                    <p:animEffect transition="out" filter="fade">
                                      <p:cBhvr>
                                        <p:cTn id="3385" dur="500"/>
                                        <p:tgtEl>
                                          <p:spTgt spid="448"/>
                                        </p:tgtEl>
                                      </p:cBhvr>
                                    </p:animEffect>
                                    <p:set>
                                      <p:cBhvr>
                                        <p:cTn id="3386"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4"/>
                  </p:tgtEl>
                </p:cond>
              </p:nextCondLst>
            </p:seq>
            <p:seq concurrent="1" nextAc="seek">
              <p:cTn id="3387" restart="whenNotActive" fill="hold" evtFilter="cancelBubble" nodeType="interactiveSeq">
                <p:stCondLst>
                  <p:cond evt="onClick" delay="0">
                    <p:tgtEl>
                      <p:spTgt spid="465"/>
                    </p:tgtEl>
                  </p:cond>
                </p:stCondLst>
                <p:endSync evt="end" delay="0">
                  <p:rtn val="all"/>
                </p:endSync>
                <p:childTnLst>
                  <p:par>
                    <p:cTn id="3388" fill="hold">
                      <p:stCondLst>
                        <p:cond delay="0"/>
                      </p:stCondLst>
                      <p:childTnLst>
                        <p:par>
                          <p:cTn id="3389" fill="hold">
                            <p:stCondLst>
                              <p:cond delay="0"/>
                            </p:stCondLst>
                            <p:childTnLst>
                              <p:par>
                                <p:cTn id="3390" presetID="1" presetClass="entr" presetSubtype="0" fill="hold" grpId="1" nodeType="clickEffect">
                                  <p:stCondLst>
                                    <p:cond delay="0"/>
                                  </p:stCondLst>
                                  <p:childTnLst>
                                    <p:set>
                                      <p:cBhvr>
                                        <p:cTn id="3391" dur="1" fill="hold">
                                          <p:stCondLst>
                                            <p:cond delay="0"/>
                                          </p:stCondLst>
                                        </p:cTn>
                                        <p:tgtEl>
                                          <p:spTgt spid="471"/>
                                        </p:tgtEl>
                                        <p:attrNameLst>
                                          <p:attrName>style.visibility</p:attrName>
                                        </p:attrNameLst>
                                      </p:cBhvr>
                                      <p:to>
                                        <p:strVal val="visible"/>
                                      </p:to>
                                    </p:set>
                                  </p:childTnLst>
                                </p:cTn>
                              </p:par>
                              <p:par>
                                <p:cTn id="3392" presetID="1" presetClass="entr" presetSubtype="0" fill="hold" grpId="1" nodeType="withEffect">
                                  <p:stCondLst>
                                    <p:cond delay="0"/>
                                  </p:stCondLst>
                                  <p:childTnLst>
                                    <p:set>
                                      <p:cBhvr>
                                        <p:cTn id="3393" dur="1" fill="hold">
                                          <p:stCondLst>
                                            <p:cond delay="0"/>
                                          </p:stCondLst>
                                        </p:cTn>
                                        <p:tgtEl>
                                          <p:spTgt spid="440"/>
                                        </p:tgtEl>
                                        <p:attrNameLst>
                                          <p:attrName>style.visibility</p:attrName>
                                        </p:attrNameLst>
                                      </p:cBhvr>
                                      <p:to>
                                        <p:strVal val="visible"/>
                                      </p:to>
                                    </p:set>
                                  </p:childTnLst>
                                </p:cTn>
                              </p:par>
                              <p:par>
                                <p:cTn id="3394" presetID="10" presetClass="exit" presetSubtype="0" fill="hold" grpId="5" nodeType="withEffect">
                                  <p:stCondLst>
                                    <p:cond delay="0"/>
                                  </p:stCondLst>
                                  <p:childTnLst>
                                    <p:animEffect transition="out" filter="fade">
                                      <p:cBhvr>
                                        <p:cTn id="3395" dur="500"/>
                                        <p:tgtEl>
                                          <p:spTgt spid="448"/>
                                        </p:tgtEl>
                                      </p:cBhvr>
                                    </p:animEffect>
                                    <p:set>
                                      <p:cBhvr>
                                        <p:cTn id="3396"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5"/>
                  </p:tgtEl>
                </p:cond>
              </p:nextCondLst>
            </p:seq>
            <p:seq concurrent="1" nextAc="seek">
              <p:cTn id="3397" restart="whenNotActive" fill="hold" evtFilter="cancelBubble" nodeType="interactiveSeq">
                <p:stCondLst>
                  <p:cond evt="onClick" delay="0">
                    <p:tgtEl>
                      <p:spTgt spid="467"/>
                    </p:tgtEl>
                  </p:cond>
                </p:stCondLst>
                <p:endSync evt="end" delay="0">
                  <p:rtn val="all"/>
                </p:endSync>
                <p:childTnLst>
                  <p:par>
                    <p:cTn id="3398" fill="hold">
                      <p:stCondLst>
                        <p:cond delay="0"/>
                      </p:stCondLst>
                      <p:childTnLst>
                        <p:par>
                          <p:cTn id="3399" fill="hold">
                            <p:stCondLst>
                              <p:cond delay="0"/>
                            </p:stCondLst>
                            <p:childTnLst>
                              <p:par>
                                <p:cTn id="3400" presetID="1" presetClass="entr" presetSubtype="0" fill="hold" grpId="0" nodeType="clickEffect">
                                  <p:stCondLst>
                                    <p:cond delay="0"/>
                                  </p:stCondLst>
                                  <p:childTnLst>
                                    <p:set>
                                      <p:cBhvr>
                                        <p:cTn id="3401" dur="1" fill="hold">
                                          <p:stCondLst>
                                            <p:cond delay="0"/>
                                          </p:stCondLst>
                                        </p:cTn>
                                        <p:tgtEl>
                                          <p:spTgt spid="473"/>
                                        </p:tgtEl>
                                        <p:attrNameLst>
                                          <p:attrName>style.visibility</p:attrName>
                                        </p:attrNameLst>
                                      </p:cBhvr>
                                      <p:to>
                                        <p:strVal val="visible"/>
                                      </p:to>
                                    </p:set>
                                  </p:childTnLst>
                                </p:cTn>
                              </p:par>
                              <p:par>
                                <p:cTn id="3402" presetID="10" presetClass="exit" presetSubtype="0" fill="hold" grpId="4" nodeType="withEffect">
                                  <p:stCondLst>
                                    <p:cond delay="0"/>
                                  </p:stCondLst>
                                  <p:childTnLst>
                                    <p:animEffect transition="out" filter="fade">
                                      <p:cBhvr>
                                        <p:cTn id="3403" dur="500"/>
                                        <p:tgtEl>
                                          <p:spTgt spid="448"/>
                                        </p:tgtEl>
                                      </p:cBhvr>
                                    </p:animEffect>
                                    <p:set>
                                      <p:cBhvr>
                                        <p:cTn id="3404"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7"/>
                  </p:tgtEl>
                </p:cond>
              </p:nextCondLst>
            </p:seq>
            <p:seq concurrent="1" nextAc="seek">
              <p:cTn id="3405" restart="whenNotActive" fill="hold" evtFilter="cancelBubble" nodeType="interactiveSeq">
                <p:stCondLst>
                  <p:cond evt="onClick" delay="0">
                    <p:tgtEl>
                      <p:spTgt spid="468"/>
                    </p:tgtEl>
                  </p:cond>
                </p:stCondLst>
                <p:endSync evt="end" delay="0">
                  <p:rtn val="all"/>
                </p:endSync>
                <p:childTnLst>
                  <p:par>
                    <p:cTn id="3406" fill="hold">
                      <p:stCondLst>
                        <p:cond delay="0"/>
                      </p:stCondLst>
                      <p:childTnLst>
                        <p:par>
                          <p:cTn id="3407" fill="hold">
                            <p:stCondLst>
                              <p:cond delay="0"/>
                            </p:stCondLst>
                            <p:childTnLst>
                              <p:par>
                                <p:cTn id="3408" presetID="1" presetClass="entr" presetSubtype="0" fill="hold" grpId="0" nodeType="clickEffect">
                                  <p:stCondLst>
                                    <p:cond delay="0"/>
                                  </p:stCondLst>
                                  <p:childTnLst>
                                    <p:set>
                                      <p:cBhvr>
                                        <p:cTn id="3409" dur="1" fill="hold">
                                          <p:stCondLst>
                                            <p:cond delay="0"/>
                                          </p:stCondLst>
                                        </p:cTn>
                                        <p:tgtEl>
                                          <p:spTgt spid="474"/>
                                        </p:tgtEl>
                                        <p:attrNameLst>
                                          <p:attrName>style.visibility</p:attrName>
                                        </p:attrNameLst>
                                      </p:cBhvr>
                                      <p:to>
                                        <p:strVal val="visible"/>
                                      </p:to>
                                    </p:set>
                                  </p:childTnLst>
                                </p:cTn>
                              </p:par>
                              <p:par>
                                <p:cTn id="3410" presetID="1" presetClass="entr" presetSubtype="0" fill="hold" grpId="2" nodeType="withEffect">
                                  <p:stCondLst>
                                    <p:cond delay="0"/>
                                  </p:stCondLst>
                                  <p:childTnLst>
                                    <p:set>
                                      <p:cBhvr>
                                        <p:cTn id="3411" dur="1" fill="hold">
                                          <p:stCondLst>
                                            <p:cond delay="0"/>
                                          </p:stCondLst>
                                        </p:cTn>
                                        <p:tgtEl>
                                          <p:spTgt spid="440"/>
                                        </p:tgtEl>
                                        <p:attrNameLst>
                                          <p:attrName>style.visibility</p:attrName>
                                        </p:attrNameLst>
                                      </p:cBhvr>
                                      <p:to>
                                        <p:strVal val="visible"/>
                                      </p:to>
                                    </p:set>
                                  </p:childTnLst>
                                </p:cTn>
                              </p:par>
                              <p:par>
                                <p:cTn id="3412" presetID="10" presetClass="exit" presetSubtype="0" fill="hold" grpId="3" nodeType="withEffect">
                                  <p:stCondLst>
                                    <p:cond delay="0"/>
                                  </p:stCondLst>
                                  <p:childTnLst>
                                    <p:animEffect transition="out" filter="fade">
                                      <p:cBhvr>
                                        <p:cTn id="3413" dur="500"/>
                                        <p:tgtEl>
                                          <p:spTgt spid="448"/>
                                        </p:tgtEl>
                                      </p:cBhvr>
                                    </p:animEffect>
                                    <p:set>
                                      <p:cBhvr>
                                        <p:cTn id="3414"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8"/>
                  </p:tgtEl>
                </p:cond>
              </p:nextCondLst>
            </p:seq>
            <p:seq concurrent="1" nextAc="seek">
              <p:cTn id="3415" restart="whenNotActive" fill="hold" evtFilter="cancelBubble" nodeType="interactiveSeq">
                <p:stCondLst>
                  <p:cond evt="onClick" delay="0">
                    <p:tgtEl>
                      <p:spTgt spid="466"/>
                    </p:tgtEl>
                  </p:cond>
                </p:stCondLst>
                <p:endSync evt="end" delay="0">
                  <p:rtn val="all"/>
                </p:endSync>
                <p:childTnLst>
                  <p:par>
                    <p:cTn id="3416" fill="hold">
                      <p:stCondLst>
                        <p:cond delay="0"/>
                      </p:stCondLst>
                      <p:childTnLst>
                        <p:par>
                          <p:cTn id="3417" fill="hold">
                            <p:stCondLst>
                              <p:cond delay="0"/>
                            </p:stCondLst>
                            <p:childTnLst>
                              <p:par>
                                <p:cTn id="3418" presetID="1" presetClass="entr" presetSubtype="0" fill="hold" grpId="0" nodeType="clickEffect">
                                  <p:stCondLst>
                                    <p:cond delay="0"/>
                                  </p:stCondLst>
                                  <p:childTnLst>
                                    <p:set>
                                      <p:cBhvr>
                                        <p:cTn id="3419" dur="1" fill="hold">
                                          <p:stCondLst>
                                            <p:cond delay="0"/>
                                          </p:stCondLst>
                                        </p:cTn>
                                        <p:tgtEl>
                                          <p:spTgt spid="472"/>
                                        </p:tgtEl>
                                        <p:attrNameLst>
                                          <p:attrName>style.visibility</p:attrName>
                                        </p:attrNameLst>
                                      </p:cBhvr>
                                      <p:to>
                                        <p:strVal val="visible"/>
                                      </p:to>
                                    </p:set>
                                  </p:childTnLst>
                                </p:cTn>
                              </p:par>
                              <p:par>
                                <p:cTn id="3420" presetID="10" presetClass="exit" presetSubtype="0" fill="hold" grpId="0" nodeType="withEffect">
                                  <p:stCondLst>
                                    <p:cond delay="0"/>
                                  </p:stCondLst>
                                  <p:childTnLst>
                                    <p:animEffect transition="out" filter="fade">
                                      <p:cBhvr>
                                        <p:cTn id="3421" dur="500"/>
                                        <p:tgtEl>
                                          <p:spTgt spid="448"/>
                                        </p:tgtEl>
                                      </p:cBhvr>
                                    </p:animEffect>
                                    <p:set>
                                      <p:cBhvr>
                                        <p:cTn id="3422"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6"/>
                  </p:tgtEl>
                </p:cond>
              </p:nextCondLst>
            </p:seq>
            <p:seq concurrent="1" nextAc="seek">
              <p:cTn id="3423" restart="whenNotActive" fill="hold" evtFilter="cancelBubble" nodeType="interactiveSeq">
                <p:stCondLst>
                  <p:cond evt="onClick" delay="0">
                    <p:tgtEl>
                      <p:spTgt spid="474"/>
                    </p:tgtEl>
                  </p:cond>
                </p:stCondLst>
                <p:endSync evt="end" delay="0">
                  <p:rtn val="all"/>
                </p:endSync>
                <p:childTnLst>
                  <p:par>
                    <p:cTn id="3424" fill="hold">
                      <p:stCondLst>
                        <p:cond delay="0"/>
                      </p:stCondLst>
                      <p:childTnLst>
                        <p:par>
                          <p:cTn id="3425" fill="hold">
                            <p:stCondLst>
                              <p:cond delay="0"/>
                            </p:stCondLst>
                            <p:childTnLst>
                              <p:par>
                                <p:cTn id="3426" presetID="1" presetClass="exit" presetSubtype="0" fill="hold" grpId="1" nodeType="clickEffect">
                                  <p:stCondLst>
                                    <p:cond delay="0"/>
                                  </p:stCondLst>
                                  <p:childTnLst>
                                    <p:set>
                                      <p:cBhvr>
                                        <p:cTn id="3427" dur="1" fill="hold">
                                          <p:stCondLst>
                                            <p:cond delay="0"/>
                                          </p:stCondLst>
                                        </p:cTn>
                                        <p:tgtEl>
                                          <p:spTgt spid="474"/>
                                        </p:tgtEl>
                                        <p:attrNameLst>
                                          <p:attrName>style.visibility</p:attrName>
                                        </p:attrNameLst>
                                      </p:cBhvr>
                                      <p:to>
                                        <p:strVal val="hidden"/>
                                      </p:to>
                                    </p:set>
                                  </p:childTnLst>
                                </p:cTn>
                              </p:par>
                              <p:par>
                                <p:cTn id="3428" presetID="1" presetClass="exit" presetSubtype="0" fill="hold" grpId="5" nodeType="withEffect">
                                  <p:stCondLst>
                                    <p:cond delay="0"/>
                                  </p:stCondLst>
                                  <p:childTnLst>
                                    <p:set>
                                      <p:cBhvr>
                                        <p:cTn id="3429" dur="1" fill="hold">
                                          <p:stCondLst>
                                            <p:cond delay="0"/>
                                          </p:stCondLst>
                                        </p:cTn>
                                        <p:tgtEl>
                                          <p:spTgt spid="440"/>
                                        </p:tgtEl>
                                        <p:attrNameLst>
                                          <p:attrName>style.visibility</p:attrName>
                                        </p:attrNameLst>
                                      </p:cBhvr>
                                      <p:to>
                                        <p:strVal val="hidden"/>
                                      </p:to>
                                    </p:set>
                                  </p:childTnLst>
                                </p:cTn>
                              </p:par>
                              <p:par>
                                <p:cTn id="3430" presetID="10" presetClass="entr" presetSubtype="0" fill="hold" grpId="6" nodeType="withEffect">
                                  <p:stCondLst>
                                    <p:cond delay="0"/>
                                  </p:stCondLst>
                                  <p:childTnLst>
                                    <p:set>
                                      <p:cBhvr>
                                        <p:cTn id="3431" dur="1" fill="hold">
                                          <p:stCondLst>
                                            <p:cond delay="0"/>
                                          </p:stCondLst>
                                        </p:cTn>
                                        <p:tgtEl>
                                          <p:spTgt spid="448"/>
                                        </p:tgtEl>
                                        <p:attrNameLst>
                                          <p:attrName>style.visibility</p:attrName>
                                        </p:attrNameLst>
                                      </p:cBhvr>
                                      <p:to>
                                        <p:strVal val="visible"/>
                                      </p:to>
                                    </p:set>
                                    <p:animEffect transition="in" filter="fade">
                                      <p:cBhvr>
                                        <p:cTn id="3432" dur="500"/>
                                        <p:tgtEl>
                                          <p:spTgt spid="448"/>
                                        </p:tgtEl>
                                      </p:cBhvr>
                                    </p:animEffect>
                                  </p:childTnLst>
                                </p:cTn>
                              </p:par>
                            </p:childTnLst>
                          </p:cTn>
                        </p:par>
                      </p:childTnLst>
                    </p:cTn>
                  </p:par>
                </p:childTnLst>
              </p:cTn>
              <p:nextCondLst>
                <p:cond evt="onClick" delay="0">
                  <p:tgtEl>
                    <p:spTgt spid="474"/>
                  </p:tgtEl>
                </p:cond>
              </p:nextCondLst>
            </p:seq>
            <p:seq concurrent="1" nextAc="seek">
              <p:cTn id="3433" restart="whenNotActive" fill="hold" evtFilter="cancelBubble" nodeType="interactiveSeq">
                <p:stCondLst>
                  <p:cond evt="onClick" delay="0">
                    <p:tgtEl>
                      <p:spTgt spid="469"/>
                    </p:tgtEl>
                  </p:cond>
                </p:stCondLst>
                <p:endSync evt="end" delay="0">
                  <p:rtn val="all"/>
                </p:endSync>
                <p:childTnLst>
                  <p:par>
                    <p:cTn id="3434" fill="hold">
                      <p:stCondLst>
                        <p:cond delay="0"/>
                      </p:stCondLst>
                      <p:childTnLst>
                        <p:par>
                          <p:cTn id="3435" fill="hold">
                            <p:stCondLst>
                              <p:cond delay="0"/>
                            </p:stCondLst>
                            <p:childTnLst>
                              <p:par>
                                <p:cTn id="3436" presetID="1" presetClass="exit" presetSubtype="0" fill="hold" grpId="1" nodeType="clickEffect">
                                  <p:stCondLst>
                                    <p:cond delay="0"/>
                                  </p:stCondLst>
                                  <p:childTnLst>
                                    <p:set>
                                      <p:cBhvr>
                                        <p:cTn id="3437" dur="1" fill="hold">
                                          <p:stCondLst>
                                            <p:cond delay="0"/>
                                          </p:stCondLst>
                                        </p:cTn>
                                        <p:tgtEl>
                                          <p:spTgt spid="469"/>
                                        </p:tgtEl>
                                        <p:attrNameLst>
                                          <p:attrName>style.visibility</p:attrName>
                                        </p:attrNameLst>
                                      </p:cBhvr>
                                      <p:to>
                                        <p:strVal val="hidden"/>
                                      </p:to>
                                    </p:set>
                                  </p:childTnLst>
                                </p:cTn>
                              </p:par>
                              <p:par>
                                <p:cTn id="3438" presetID="1" presetClass="exit" presetSubtype="0" fill="hold" grpId="3" nodeType="withEffect">
                                  <p:stCondLst>
                                    <p:cond delay="0"/>
                                  </p:stCondLst>
                                  <p:childTnLst>
                                    <p:set>
                                      <p:cBhvr>
                                        <p:cTn id="3439" dur="1" fill="hold">
                                          <p:stCondLst>
                                            <p:cond delay="0"/>
                                          </p:stCondLst>
                                        </p:cTn>
                                        <p:tgtEl>
                                          <p:spTgt spid="440"/>
                                        </p:tgtEl>
                                        <p:attrNameLst>
                                          <p:attrName>style.visibility</p:attrName>
                                        </p:attrNameLst>
                                      </p:cBhvr>
                                      <p:to>
                                        <p:strVal val="hidden"/>
                                      </p:to>
                                    </p:set>
                                  </p:childTnLst>
                                </p:cTn>
                              </p:par>
                              <p:par>
                                <p:cTn id="3440" presetID="10" presetClass="entr" presetSubtype="0" fill="hold" grpId="7" nodeType="withEffect">
                                  <p:stCondLst>
                                    <p:cond delay="0"/>
                                  </p:stCondLst>
                                  <p:childTnLst>
                                    <p:set>
                                      <p:cBhvr>
                                        <p:cTn id="3441" dur="1" fill="hold">
                                          <p:stCondLst>
                                            <p:cond delay="0"/>
                                          </p:stCondLst>
                                        </p:cTn>
                                        <p:tgtEl>
                                          <p:spTgt spid="448"/>
                                        </p:tgtEl>
                                        <p:attrNameLst>
                                          <p:attrName>style.visibility</p:attrName>
                                        </p:attrNameLst>
                                      </p:cBhvr>
                                      <p:to>
                                        <p:strVal val="visible"/>
                                      </p:to>
                                    </p:set>
                                    <p:animEffect transition="in" filter="fade">
                                      <p:cBhvr>
                                        <p:cTn id="3442" dur="500"/>
                                        <p:tgtEl>
                                          <p:spTgt spid="448"/>
                                        </p:tgtEl>
                                      </p:cBhvr>
                                    </p:animEffect>
                                  </p:childTnLst>
                                </p:cTn>
                              </p:par>
                            </p:childTnLst>
                          </p:cTn>
                        </p:par>
                      </p:childTnLst>
                    </p:cTn>
                  </p:par>
                </p:childTnLst>
              </p:cTn>
              <p:nextCondLst>
                <p:cond evt="onClick" delay="0">
                  <p:tgtEl>
                    <p:spTgt spid="469"/>
                  </p:tgtEl>
                </p:cond>
              </p:nextCondLst>
            </p:seq>
            <p:seq concurrent="1" nextAc="seek">
              <p:cTn id="3443" restart="whenNotActive" fill="hold" evtFilter="cancelBubble" nodeType="interactiveSeq">
                <p:stCondLst>
                  <p:cond evt="onClick" delay="0">
                    <p:tgtEl>
                      <p:spTgt spid="470"/>
                    </p:tgtEl>
                  </p:cond>
                </p:stCondLst>
                <p:endSync evt="end" delay="0">
                  <p:rtn val="all"/>
                </p:endSync>
                <p:childTnLst>
                  <p:par>
                    <p:cTn id="3444" fill="hold">
                      <p:stCondLst>
                        <p:cond delay="0"/>
                      </p:stCondLst>
                      <p:childTnLst>
                        <p:par>
                          <p:cTn id="3445" fill="hold">
                            <p:stCondLst>
                              <p:cond delay="0"/>
                            </p:stCondLst>
                            <p:childTnLst>
                              <p:par>
                                <p:cTn id="3446" presetID="1" presetClass="exit" presetSubtype="0" fill="hold" grpId="1" nodeType="clickEffect">
                                  <p:stCondLst>
                                    <p:cond delay="0"/>
                                  </p:stCondLst>
                                  <p:childTnLst>
                                    <p:set>
                                      <p:cBhvr>
                                        <p:cTn id="3447" dur="1" fill="hold">
                                          <p:stCondLst>
                                            <p:cond delay="0"/>
                                          </p:stCondLst>
                                        </p:cTn>
                                        <p:tgtEl>
                                          <p:spTgt spid="470"/>
                                        </p:tgtEl>
                                        <p:attrNameLst>
                                          <p:attrName>style.visibility</p:attrName>
                                        </p:attrNameLst>
                                      </p:cBhvr>
                                      <p:to>
                                        <p:strVal val="hidden"/>
                                      </p:to>
                                    </p:set>
                                  </p:childTnLst>
                                </p:cTn>
                              </p:par>
                              <p:par>
                                <p:cTn id="3448" presetID="1" presetClass="exit" presetSubtype="0" fill="hold" grpId="1" nodeType="withEffect">
                                  <p:stCondLst>
                                    <p:cond delay="0"/>
                                  </p:stCondLst>
                                  <p:childTnLst>
                                    <p:set>
                                      <p:cBhvr>
                                        <p:cTn id="3449" dur="1" fill="hold">
                                          <p:stCondLst>
                                            <p:cond delay="0"/>
                                          </p:stCondLst>
                                        </p:cTn>
                                        <p:tgtEl>
                                          <p:spTgt spid="445"/>
                                        </p:tgtEl>
                                        <p:attrNameLst>
                                          <p:attrName>style.visibility</p:attrName>
                                        </p:attrNameLst>
                                      </p:cBhvr>
                                      <p:to>
                                        <p:strVal val="hidden"/>
                                      </p:to>
                                    </p:set>
                                  </p:childTnLst>
                                </p:cTn>
                              </p:par>
                              <p:par>
                                <p:cTn id="3450" presetID="10" presetClass="entr" presetSubtype="0" fill="hold" grpId="11" nodeType="withEffect">
                                  <p:stCondLst>
                                    <p:cond delay="0"/>
                                  </p:stCondLst>
                                  <p:childTnLst>
                                    <p:set>
                                      <p:cBhvr>
                                        <p:cTn id="3451" dur="1" fill="hold">
                                          <p:stCondLst>
                                            <p:cond delay="0"/>
                                          </p:stCondLst>
                                        </p:cTn>
                                        <p:tgtEl>
                                          <p:spTgt spid="448"/>
                                        </p:tgtEl>
                                        <p:attrNameLst>
                                          <p:attrName>style.visibility</p:attrName>
                                        </p:attrNameLst>
                                      </p:cBhvr>
                                      <p:to>
                                        <p:strVal val="visible"/>
                                      </p:to>
                                    </p:set>
                                    <p:animEffect transition="in" filter="fade">
                                      <p:cBhvr>
                                        <p:cTn id="3452" dur="500"/>
                                        <p:tgtEl>
                                          <p:spTgt spid="448"/>
                                        </p:tgtEl>
                                      </p:cBhvr>
                                    </p:animEffect>
                                  </p:childTnLst>
                                </p:cTn>
                              </p:par>
                            </p:childTnLst>
                          </p:cTn>
                        </p:par>
                      </p:childTnLst>
                    </p:cTn>
                  </p:par>
                </p:childTnLst>
              </p:cTn>
              <p:nextCondLst>
                <p:cond evt="onClick" delay="0">
                  <p:tgtEl>
                    <p:spTgt spid="470"/>
                  </p:tgtEl>
                </p:cond>
              </p:nextCondLst>
            </p:seq>
            <p:seq concurrent="1" nextAc="seek">
              <p:cTn id="3453" restart="whenNotActive" fill="hold" evtFilter="cancelBubble" nodeType="interactiveSeq">
                <p:stCondLst>
                  <p:cond evt="onClick" delay="0">
                    <p:tgtEl>
                      <p:spTgt spid="471"/>
                    </p:tgtEl>
                  </p:cond>
                </p:stCondLst>
                <p:endSync evt="end" delay="0">
                  <p:rtn val="all"/>
                </p:endSync>
                <p:childTnLst>
                  <p:par>
                    <p:cTn id="3454" fill="hold">
                      <p:stCondLst>
                        <p:cond delay="0"/>
                      </p:stCondLst>
                      <p:childTnLst>
                        <p:par>
                          <p:cTn id="3455" fill="hold">
                            <p:stCondLst>
                              <p:cond delay="0"/>
                            </p:stCondLst>
                            <p:childTnLst>
                              <p:par>
                                <p:cTn id="3456" presetID="1" presetClass="exit" presetSubtype="0" fill="hold" grpId="0" nodeType="clickEffect">
                                  <p:stCondLst>
                                    <p:cond delay="0"/>
                                  </p:stCondLst>
                                  <p:childTnLst>
                                    <p:set>
                                      <p:cBhvr>
                                        <p:cTn id="3457" dur="1" fill="hold">
                                          <p:stCondLst>
                                            <p:cond delay="0"/>
                                          </p:stCondLst>
                                        </p:cTn>
                                        <p:tgtEl>
                                          <p:spTgt spid="471"/>
                                        </p:tgtEl>
                                        <p:attrNameLst>
                                          <p:attrName>style.visibility</p:attrName>
                                        </p:attrNameLst>
                                      </p:cBhvr>
                                      <p:to>
                                        <p:strVal val="hidden"/>
                                      </p:to>
                                    </p:set>
                                  </p:childTnLst>
                                </p:cTn>
                              </p:par>
                              <p:par>
                                <p:cTn id="3458" presetID="1" presetClass="exit" presetSubtype="0" fill="hold" grpId="4" nodeType="withEffect">
                                  <p:stCondLst>
                                    <p:cond delay="0"/>
                                  </p:stCondLst>
                                  <p:childTnLst>
                                    <p:set>
                                      <p:cBhvr>
                                        <p:cTn id="3459" dur="1" fill="hold">
                                          <p:stCondLst>
                                            <p:cond delay="0"/>
                                          </p:stCondLst>
                                        </p:cTn>
                                        <p:tgtEl>
                                          <p:spTgt spid="440"/>
                                        </p:tgtEl>
                                        <p:attrNameLst>
                                          <p:attrName>style.visibility</p:attrName>
                                        </p:attrNameLst>
                                      </p:cBhvr>
                                      <p:to>
                                        <p:strVal val="hidden"/>
                                      </p:to>
                                    </p:set>
                                  </p:childTnLst>
                                </p:cTn>
                              </p:par>
                              <p:par>
                                <p:cTn id="3460" presetID="10" presetClass="entr" presetSubtype="0" fill="hold" grpId="10" nodeType="withEffect">
                                  <p:stCondLst>
                                    <p:cond delay="0"/>
                                  </p:stCondLst>
                                  <p:childTnLst>
                                    <p:set>
                                      <p:cBhvr>
                                        <p:cTn id="3461" dur="1" fill="hold">
                                          <p:stCondLst>
                                            <p:cond delay="0"/>
                                          </p:stCondLst>
                                        </p:cTn>
                                        <p:tgtEl>
                                          <p:spTgt spid="448"/>
                                        </p:tgtEl>
                                        <p:attrNameLst>
                                          <p:attrName>style.visibility</p:attrName>
                                        </p:attrNameLst>
                                      </p:cBhvr>
                                      <p:to>
                                        <p:strVal val="visible"/>
                                      </p:to>
                                    </p:set>
                                    <p:animEffect transition="in" filter="fade">
                                      <p:cBhvr>
                                        <p:cTn id="3462" dur="500"/>
                                        <p:tgtEl>
                                          <p:spTgt spid="448"/>
                                        </p:tgtEl>
                                      </p:cBhvr>
                                    </p:animEffect>
                                  </p:childTnLst>
                                </p:cTn>
                              </p:par>
                            </p:childTnLst>
                          </p:cTn>
                        </p:par>
                      </p:childTnLst>
                    </p:cTn>
                  </p:par>
                </p:childTnLst>
              </p:cTn>
              <p:nextCondLst>
                <p:cond evt="onClick" delay="0">
                  <p:tgtEl>
                    <p:spTgt spid="471"/>
                  </p:tgtEl>
                </p:cond>
              </p:nextCondLst>
            </p:seq>
            <p:seq concurrent="1" nextAc="seek">
              <p:cTn id="3463" restart="whenNotActive" fill="hold" evtFilter="cancelBubble" nodeType="interactiveSeq">
                <p:stCondLst>
                  <p:cond evt="onClick" delay="0">
                    <p:tgtEl>
                      <p:spTgt spid="472"/>
                    </p:tgtEl>
                  </p:cond>
                </p:stCondLst>
                <p:endSync evt="end" delay="0">
                  <p:rtn val="all"/>
                </p:endSync>
                <p:childTnLst>
                  <p:par>
                    <p:cTn id="3464" fill="hold">
                      <p:stCondLst>
                        <p:cond delay="0"/>
                      </p:stCondLst>
                      <p:childTnLst>
                        <p:par>
                          <p:cTn id="3465" fill="hold">
                            <p:stCondLst>
                              <p:cond delay="0"/>
                            </p:stCondLst>
                            <p:childTnLst>
                              <p:par>
                                <p:cTn id="3466" presetID="1" presetClass="exit" presetSubtype="0" fill="hold" grpId="1" nodeType="clickEffect">
                                  <p:stCondLst>
                                    <p:cond delay="0"/>
                                  </p:stCondLst>
                                  <p:childTnLst>
                                    <p:set>
                                      <p:cBhvr>
                                        <p:cTn id="3467" dur="1" fill="hold">
                                          <p:stCondLst>
                                            <p:cond delay="0"/>
                                          </p:stCondLst>
                                        </p:cTn>
                                        <p:tgtEl>
                                          <p:spTgt spid="472"/>
                                        </p:tgtEl>
                                        <p:attrNameLst>
                                          <p:attrName>style.visibility</p:attrName>
                                        </p:attrNameLst>
                                      </p:cBhvr>
                                      <p:to>
                                        <p:strVal val="hidden"/>
                                      </p:to>
                                    </p:set>
                                  </p:childTnLst>
                                </p:cTn>
                              </p:par>
                              <p:par>
                                <p:cTn id="3468" presetID="10" presetClass="entr" presetSubtype="0" fill="hold" grpId="9" nodeType="withEffect">
                                  <p:stCondLst>
                                    <p:cond delay="0"/>
                                  </p:stCondLst>
                                  <p:childTnLst>
                                    <p:set>
                                      <p:cBhvr>
                                        <p:cTn id="3469" dur="1" fill="hold">
                                          <p:stCondLst>
                                            <p:cond delay="0"/>
                                          </p:stCondLst>
                                        </p:cTn>
                                        <p:tgtEl>
                                          <p:spTgt spid="448"/>
                                        </p:tgtEl>
                                        <p:attrNameLst>
                                          <p:attrName>style.visibility</p:attrName>
                                        </p:attrNameLst>
                                      </p:cBhvr>
                                      <p:to>
                                        <p:strVal val="visible"/>
                                      </p:to>
                                    </p:set>
                                    <p:animEffect transition="in" filter="fade">
                                      <p:cBhvr>
                                        <p:cTn id="3470" dur="500"/>
                                        <p:tgtEl>
                                          <p:spTgt spid="448"/>
                                        </p:tgtEl>
                                      </p:cBhvr>
                                    </p:animEffect>
                                  </p:childTnLst>
                                </p:cTn>
                              </p:par>
                            </p:childTnLst>
                          </p:cTn>
                        </p:par>
                      </p:childTnLst>
                    </p:cTn>
                  </p:par>
                </p:childTnLst>
              </p:cTn>
              <p:nextCondLst>
                <p:cond evt="onClick" delay="0">
                  <p:tgtEl>
                    <p:spTgt spid="472"/>
                  </p:tgtEl>
                </p:cond>
              </p:nextCondLst>
            </p:seq>
            <p:seq concurrent="1" nextAc="seek">
              <p:cTn id="3471" restart="whenNotActive" fill="hold" evtFilter="cancelBubble" nodeType="interactiveSeq">
                <p:stCondLst>
                  <p:cond evt="onClick" delay="0">
                    <p:tgtEl>
                      <p:spTgt spid="473"/>
                    </p:tgtEl>
                  </p:cond>
                </p:stCondLst>
                <p:endSync evt="end" delay="0">
                  <p:rtn val="all"/>
                </p:endSync>
                <p:childTnLst>
                  <p:par>
                    <p:cTn id="3472" fill="hold">
                      <p:stCondLst>
                        <p:cond delay="0"/>
                      </p:stCondLst>
                      <p:childTnLst>
                        <p:par>
                          <p:cTn id="3473" fill="hold">
                            <p:stCondLst>
                              <p:cond delay="0"/>
                            </p:stCondLst>
                            <p:childTnLst>
                              <p:par>
                                <p:cTn id="3474" presetID="1" presetClass="exit" presetSubtype="0" fill="hold" grpId="1" nodeType="clickEffect">
                                  <p:stCondLst>
                                    <p:cond delay="0"/>
                                  </p:stCondLst>
                                  <p:childTnLst>
                                    <p:set>
                                      <p:cBhvr>
                                        <p:cTn id="3475" dur="1" fill="hold">
                                          <p:stCondLst>
                                            <p:cond delay="0"/>
                                          </p:stCondLst>
                                        </p:cTn>
                                        <p:tgtEl>
                                          <p:spTgt spid="473"/>
                                        </p:tgtEl>
                                        <p:attrNameLst>
                                          <p:attrName>style.visibility</p:attrName>
                                        </p:attrNameLst>
                                      </p:cBhvr>
                                      <p:to>
                                        <p:strVal val="hidden"/>
                                      </p:to>
                                    </p:set>
                                  </p:childTnLst>
                                </p:cTn>
                              </p:par>
                              <p:par>
                                <p:cTn id="3476" presetID="10" presetClass="entr" presetSubtype="0" fill="hold" grpId="8" nodeType="withEffect">
                                  <p:stCondLst>
                                    <p:cond delay="0"/>
                                  </p:stCondLst>
                                  <p:childTnLst>
                                    <p:set>
                                      <p:cBhvr>
                                        <p:cTn id="3477" dur="1" fill="hold">
                                          <p:stCondLst>
                                            <p:cond delay="0"/>
                                          </p:stCondLst>
                                        </p:cTn>
                                        <p:tgtEl>
                                          <p:spTgt spid="448"/>
                                        </p:tgtEl>
                                        <p:attrNameLst>
                                          <p:attrName>style.visibility</p:attrName>
                                        </p:attrNameLst>
                                      </p:cBhvr>
                                      <p:to>
                                        <p:strVal val="visible"/>
                                      </p:to>
                                    </p:set>
                                    <p:animEffect transition="in" filter="fade">
                                      <p:cBhvr>
                                        <p:cTn id="3478" dur="500"/>
                                        <p:tgtEl>
                                          <p:spTgt spid="448"/>
                                        </p:tgtEl>
                                      </p:cBhvr>
                                    </p:animEffect>
                                  </p:childTnLst>
                                </p:cTn>
                              </p:par>
                            </p:childTnLst>
                          </p:cTn>
                        </p:par>
                      </p:childTnLst>
                    </p:cTn>
                  </p:par>
                </p:childTnLst>
              </p:cTn>
              <p:nextCondLst>
                <p:cond evt="onClick" delay="0">
                  <p:tgtEl>
                    <p:spTgt spid="473"/>
                  </p:tgtEl>
                </p:cond>
              </p:nextCondLst>
            </p:seq>
            <p:seq concurrent="1" nextAc="seek">
              <p:cTn id="3479" restart="whenNotActive" fill="hold" evtFilter="cancelBubble" nodeType="interactiveSeq">
                <p:stCondLst>
                  <p:cond evt="onClick" delay="0">
                    <p:tgtEl>
                      <p:spTgt spid="475"/>
                    </p:tgtEl>
                  </p:cond>
                </p:stCondLst>
                <p:endSync evt="end" delay="0">
                  <p:rtn val="all"/>
                </p:endSync>
                <p:childTnLst>
                  <p:par>
                    <p:cTn id="3480" fill="hold">
                      <p:stCondLst>
                        <p:cond delay="0"/>
                      </p:stCondLst>
                      <p:childTnLst>
                        <p:par>
                          <p:cTn id="3481" fill="hold">
                            <p:stCondLst>
                              <p:cond delay="0"/>
                            </p:stCondLst>
                            <p:childTnLst>
                              <p:par>
                                <p:cTn id="3482" presetID="1" presetClass="entr" presetSubtype="0" fill="hold" grpId="0" nodeType="clickEffect">
                                  <p:stCondLst>
                                    <p:cond delay="0"/>
                                  </p:stCondLst>
                                  <p:childTnLst>
                                    <p:set>
                                      <p:cBhvr>
                                        <p:cTn id="3483" dur="1" fill="hold">
                                          <p:stCondLst>
                                            <p:cond delay="0"/>
                                          </p:stCondLst>
                                        </p:cTn>
                                        <p:tgtEl>
                                          <p:spTgt spid="481"/>
                                        </p:tgtEl>
                                        <p:attrNameLst>
                                          <p:attrName>style.visibility</p:attrName>
                                        </p:attrNameLst>
                                      </p:cBhvr>
                                      <p:to>
                                        <p:strVal val="visible"/>
                                      </p:to>
                                    </p:set>
                                  </p:childTnLst>
                                </p:cTn>
                              </p:par>
                              <p:par>
                                <p:cTn id="3484" presetID="1" presetClass="entr" presetSubtype="0" fill="hold" grpId="0" nodeType="withEffect">
                                  <p:stCondLst>
                                    <p:cond delay="0"/>
                                  </p:stCondLst>
                                  <p:childTnLst>
                                    <p:set>
                                      <p:cBhvr>
                                        <p:cTn id="3485" dur="1" fill="hold">
                                          <p:stCondLst>
                                            <p:cond delay="0"/>
                                          </p:stCondLst>
                                        </p:cTn>
                                        <p:tgtEl>
                                          <p:spTgt spid="446"/>
                                        </p:tgtEl>
                                        <p:attrNameLst>
                                          <p:attrName>style.visibility</p:attrName>
                                        </p:attrNameLst>
                                      </p:cBhvr>
                                      <p:to>
                                        <p:strVal val="visible"/>
                                      </p:to>
                                    </p:set>
                                  </p:childTnLst>
                                </p:cTn>
                              </p:par>
                              <p:par>
                                <p:cTn id="3486" presetID="10" presetClass="exit" presetSubtype="0" fill="hold" grpId="0" nodeType="withEffect">
                                  <p:stCondLst>
                                    <p:cond delay="0"/>
                                  </p:stCondLst>
                                  <p:childTnLst>
                                    <p:animEffect transition="out" filter="fade">
                                      <p:cBhvr>
                                        <p:cTn id="3487" dur="500"/>
                                        <p:tgtEl>
                                          <p:spTgt spid="447"/>
                                        </p:tgtEl>
                                      </p:cBhvr>
                                    </p:animEffect>
                                    <p:set>
                                      <p:cBhvr>
                                        <p:cTn id="3488"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5"/>
                  </p:tgtEl>
                </p:cond>
              </p:nextCondLst>
            </p:seq>
            <p:seq concurrent="1" nextAc="seek">
              <p:cTn id="3489" restart="whenNotActive" fill="hold" evtFilter="cancelBubble" nodeType="interactiveSeq">
                <p:stCondLst>
                  <p:cond evt="onClick" delay="0">
                    <p:tgtEl>
                      <p:spTgt spid="476"/>
                    </p:tgtEl>
                  </p:cond>
                </p:stCondLst>
                <p:endSync evt="end" delay="0">
                  <p:rtn val="all"/>
                </p:endSync>
                <p:childTnLst>
                  <p:par>
                    <p:cTn id="3490" fill="hold">
                      <p:stCondLst>
                        <p:cond delay="0"/>
                      </p:stCondLst>
                      <p:childTnLst>
                        <p:par>
                          <p:cTn id="3491" fill="hold">
                            <p:stCondLst>
                              <p:cond delay="0"/>
                            </p:stCondLst>
                            <p:childTnLst>
                              <p:par>
                                <p:cTn id="3492" presetID="1" presetClass="entr" presetSubtype="0" fill="hold" grpId="0" nodeType="clickEffect">
                                  <p:stCondLst>
                                    <p:cond delay="0"/>
                                  </p:stCondLst>
                                  <p:childTnLst>
                                    <p:set>
                                      <p:cBhvr>
                                        <p:cTn id="3493" dur="1" fill="hold">
                                          <p:stCondLst>
                                            <p:cond delay="0"/>
                                          </p:stCondLst>
                                        </p:cTn>
                                        <p:tgtEl>
                                          <p:spTgt spid="482"/>
                                        </p:tgtEl>
                                        <p:attrNameLst>
                                          <p:attrName>style.visibility</p:attrName>
                                        </p:attrNameLst>
                                      </p:cBhvr>
                                      <p:to>
                                        <p:strVal val="visible"/>
                                      </p:to>
                                    </p:set>
                                  </p:childTnLst>
                                </p:cTn>
                              </p:par>
                              <p:par>
                                <p:cTn id="3494" presetID="1" presetClass="entr" presetSubtype="0" fill="hold" grpId="0" nodeType="withEffect">
                                  <p:stCondLst>
                                    <p:cond delay="0"/>
                                  </p:stCondLst>
                                  <p:childTnLst>
                                    <p:set>
                                      <p:cBhvr>
                                        <p:cTn id="3495" dur="1" fill="hold">
                                          <p:stCondLst>
                                            <p:cond delay="0"/>
                                          </p:stCondLst>
                                        </p:cTn>
                                        <p:tgtEl>
                                          <p:spTgt spid="439"/>
                                        </p:tgtEl>
                                        <p:attrNameLst>
                                          <p:attrName>style.visibility</p:attrName>
                                        </p:attrNameLst>
                                      </p:cBhvr>
                                      <p:to>
                                        <p:strVal val="visible"/>
                                      </p:to>
                                    </p:set>
                                  </p:childTnLst>
                                </p:cTn>
                              </p:par>
                              <p:par>
                                <p:cTn id="3496" presetID="10" presetClass="exit" presetSubtype="0" fill="hold" grpId="1" nodeType="withEffect">
                                  <p:stCondLst>
                                    <p:cond delay="0"/>
                                  </p:stCondLst>
                                  <p:childTnLst>
                                    <p:animEffect transition="out" filter="fade">
                                      <p:cBhvr>
                                        <p:cTn id="3497" dur="500"/>
                                        <p:tgtEl>
                                          <p:spTgt spid="447"/>
                                        </p:tgtEl>
                                      </p:cBhvr>
                                    </p:animEffect>
                                    <p:set>
                                      <p:cBhvr>
                                        <p:cTn id="3498"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6"/>
                  </p:tgtEl>
                </p:cond>
              </p:nextCondLst>
            </p:seq>
            <p:seq concurrent="1" nextAc="seek">
              <p:cTn id="3499" restart="whenNotActive" fill="hold" evtFilter="cancelBubble" nodeType="interactiveSeq">
                <p:stCondLst>
                  <p:cond evt="onClick" delay="0">
                    <p:tgtEl>
                      <p:spTgt spid="477"/>
                    </p:tgtEl>
                  </p:cond>
                </p:stCondLst>
                <p:endSync evt="end" delay="0">
                  <p:rtn val="all"/>
                </p:endSync>
                <p:childTnLst>
                  <p:par>
                    <p:cTn id="3500" fill="hold">
                      <p:stCondLst>
                        <p:cond delay="0"/>
                      </p:stCondLst>
                      <p:childTnLst>
                        <p:par>
                          <p:cTn id="3501" fill="hold">
                            <p:stCondLst>
                              <p:cond delay="0"/>
                            </p:stCondLst>
                            <p:childTnLst>
                              <p:par>
                                <p:cTn id="3502" presetID="1" presetClass="entr" presetSubtype="0" fill="hold" grpId="1" nodeType="clickEffect">
                                  <p:stCondLst>
                                    <p:cond delay="0"/>
                                  </p:stCondLst>
                                  <p:childTnLst>
                                    <p:set>
                                      <p:cBhvr>
                                        <p:cTn id="3503" dur="1" fill="hold">
                                          <p:stCondLst>
                                            <p:cond delay="0"/>
                                          </p:stCondLst>
                                        </p:cTn>
                                        <p:tgtEl>
                                          <p:spTgt spid="483"/>
                                        </p:tgtEl>
                                        <p:attrNameLst>
                                          <p:attrName>style.visibility</p:attrName>
                                        </p:attrNameLst>
                                      </p:cBhvr>
                                      <p:to>
                                        <p:strVal val="visible"/>
                                      </p:to>
                                    </p:set>
                                  </p:childTnLst>
                                </p:cTn>
                              </p:par>
                              <p:par>
                                <p:cTn id="3504" presetID="1" presetClass="entr" presetSubtype="0" fill="hold" grpId="1" nodeType="withEffect">
                                  <p:stCondLst>
                                    <p:cond delay="0"/>
                                  </p:stCondLst>
                                  <p:childTnLst>
                                    <p:set>
                                      <p:cBhvr>
                                        <p:cTn id="3505" dur="1" fill="hold">
                                          <p:stCondLst>
                                            <p:cond delay="0"/>
                                          </p:stCondLst>
                                        </p:cTn>
                                        <p:tgtEl>
                                          <p:spTgt spid="439"/>
                                        </p:tgtEl>
                                        <p:attrNameLst>
                                          <p:attrName>style.visibility</p:attrName>
                                        </p:attrNameLst>
                                      </p:cBhvr>
                                      <p:to>
                                        <p:strVal val="visible"/>
                                      </p:to>
                                    </p:set>
                                  </p:childTnLst>
                                </p:cTn>
                              </p:par>
                              <p:par>
                                <p:cTn id="3506" presetID="10" presetClass="exit" presetSubtype="0" fill="hold" grpId="2" nodeType="withEffect">
                                  <p:stCondLst>
                                    <p:cond delay="0"/>
                                  </p:stCondLst>
                                  <p:childTnLst>
                                    <p:animEffect transition="out" filter="fade">
                                      <p:cBhvr>
                                        <p:cTn id="3507" dur="500"/>
                                        <p:tgtEl>
                                          <p:spTgt spid="447"/>
                                        </p:tgtEl>
                                      </p:cBhvr>
                                    </p:animEffect>
                                    <p:set>
                                      <p:cBhvr>
                                        <p:cTn id="3508"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7"/>
                  </p:tgtEl>
                </p:cond>
              </p:nextCondLst>
            </p:seq>
            <p:seq concurrent="1" nextAc="seek">
              <p:cTn id="3509" restart="whenNotActive" fill="hold" evtFilter="cancelBubble" nodeType="interactiveSeq">
                <p:stCondLst>
                  <p:cond evt="onClick" delay="0">
                    <p:tgtEl>
                      <p:spTgt spid="479"/>
                    </p:tgtEl>
                  </p:cond>
                </p:stCondLst>
                <p:endSync evt="end" delay="0">
                  <p:rtn val="all"/>
                </p:endSync>
                <p:childTnLst>
                  <p:par>
                    <p:cTn id="3510" fill="hold">
                      <p:stCondLst>
                        <p:cond delay="0"/>
                      </p:stCondLst>
                      <p:childTnLst>
                        <p:par>
                          <p:cTn id="3511" fill="hold">
                            <p:stCondLst>
                              <p:cond delay="0"/>
                            </p:stCondLst>
                            <p:childTnLst>
                              <p:par>
                                <p:cTn id="3512" presetID="1" presetClass="entr" presetSubtype="0" fill="hold" grpId="0" nodeType="clickEffect">
                                  <p:stCondLst>
                                    <p:cond delay="0"/>
                                  </p:stCondLst>
                                  <p:childTnLst>
                                    <p:set>
                                      <p:cBhvr>
                                        <p:cTn id="3513" dur="1" fill="hold">
                                          <p:stCondLst>
                                            <p:cond delay="0"/>
                                          </p:stCondLst>
                                        </p:cTn>
                                        <p:tgtEl>
                                          <p:spTgt spid="485"/>
                                        </p:tgtEl>
                                        <p:attrNameLst>
                                          <p:attrName>style.visibility</p:attrName>
                                        </p:attrNameLst>
                                      </p:cBhvr>
                                      <p:to>
                                        <p:strVal val="visible"/>
                                      </p:to>
                                    </p:set>
                                  </p:childTnLst>
                                </p:cTn>
                              </p:par>
                              <p:par>
                                <p:cTn id="3514" presetID="10" presetClass="exit" presetSubtype="0" fill="hold" grpId="3" nodeType="withEffect">
                                  <p:stCondLst>
                                    <p:cond delay="0"/>
                                  </p:stCondLst>
                                  <p:childTnLst>
                                    <p:animEffect transition="out" filter="fade">
                                      <p:cBhvr>
                                        <p:cTn id="3515" dur="500"/>
                                        <p:tgtEl>
                                          <p:spTgt spid="447"/>
                                        </p:tgtEl>
                                      </p:cBhvr>
                                    </p:animEffect>
                                    <p:set>
                                      <p:cBhvr>
                                        <p:cTn id="3516"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9"/>
                  </p:tgtEl>
                </p:cond>
              </p:nextCondLst>
            </p:seq>
            <p:seq concurrent="1" nextAc="seek">
              <p:cTn id="3517" restart="whenNotActive" fill="hold" evtFilter="cancelBubble" nodeType="interactiveSeq">
                <p:stCondLst>
                  <p:cond evt="onClick" delay="0">
                    <p:tgtEl>
                      <p:spTgt spid="480"/>
                    </p:tgtEl>
                  </p:cond>
                </p:stCondLst>
                <p:endSync evt="end" delay="0">
                  <p:rtn val="all"/>
                </p:endSync>
                <p:childTnLst>
                  <p:par>
                    <p:cTn id="3518" fill="hold">
                      <p:stCondLst>
                        <p:cond delay="0"/>
                      </p:stCondLst>
                      <p:childTnLst>
                        <p:par>
                          <p:cTn id="3519" fill="hold">
                            <p:stCondLst>
                              <p:cond delay="0"/>
                            </p:stCondLst>
                            <p:childTnLst>
                              <p:par>
                                <p:cTn id="3520" presetID="1" presetClass="entr" presetSubtype="0" fill="hold" grpId="0" nodeType="clickEffect">
                                  <p:stCondLst>
                                    <p:cond delay="0"/>
                                  </p:stCondLst>
                                  <p:childTnLst>
                                    <p:set>
                                      <p:cBhvr>
                                        <p:cTn id="3521" dur="1" fill="hold">
                                          <p:stCondLst>
                                            <p:cond delay="0"/>
                                          </p:stCondLst>
                                        </p:cTn>
                                        <p:tgtEl>
                                          <p:spTgt spid="486"/>
                                        </p:tgtEl>
                                        <p:attrNameLst>
                                          <p:attrName>style.visibility</p:attrName>
                                        </p:attrNameLst>
                                      </p:cBhvr>
                                      <p:to>
                                        <p:strVal val="visible"/>
                                      </p:to>
                                    </p:set>
                                  </p:childTnLst>
                                </p:cTn>
                              </p:par>
                              <p:par>
                                <p:cTn id="3522" presetID="1" presetClass="entr" presetSubtype="0" fill="hold" grpId="2" nodeType="withEffect">
                                  <p:stCondLst>
                                    <p:cond delay="0"/>
                                  </p:stCondLst>
                                  <p:childTnLst>
                                    <p:set>
                                      <p:cBhvr>
                                        <p:cTn id="3523" dur="1" fill="hold">
                                          <p:stCondLst>
                                            <p:cond delay="0"/>
                                          </p:stCondLst>
                                        </p:cTn>
                                        <p:tgtEl>
                                          <p:spTgt spid="439"/>
                                        </p:tgtEl>
                                        <p:attrNameLst>
                                          <p:attrName>style.visibility</p:attrName>
                                        </p:attrNameLst>
                                      </p:cBhvr>
                                      <p:to>
                                        <p:strVal val="visible"/>
                                      </p:to>
                                    </p:set>
                                  </p:childTnLst>
                                </p:cTn>
                              </p:par>
                              <p:par>
                                <p:cTn id="3524" presetID="10" presetClass="exit" presetSubtype="0" fill="hold" grpId="4" nodeType="withEffect">
                                  <p:stCondLst>
                                    <p:cond delay="0"/>
                                  </p:stCondLst>
                                  <p:childTnLst>
                                    <p:animEffect transition="out" filter="fade">
                                      <p:cBhvr>
                                        <p:cTn id="3525" dur="500"/>
                                        <p:tgtEl>
                                          <p:spTgt spid="447"/>
                                        </p:tgtEl>
                                      </p:cBhvr>
                                    </p:animEffect>
                                    <p:set>
                                      <p:cBhvr>
                                        <p:cTn id="3526"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80"/>
                  </p:tgtEl>
                </p:cond>
              </p:nextCondLst>
            </p:seq>
            <p:seq concurrent="1" nextAc="seek">
              <p:cTn id="3527" restart="whenNotActive" fill="hold" evtFilter="cancelBubble" nodeType="interactiveSeq">
                <p:stCondLst>
                  <p:cond evt="onClick" delay="0">
                    <p:tgtEl>
                      <p:spTgt spid="478"/>
                    </p:tgtEl>
                  </p:cond>
                </p:stCondLst>
                <p:endSync evt="end" delay="0">
                  <p:rtn val="all"/>
                </p:endSync>
                <p:childTnLst>
                  <p:par>
                    <p:cTn id="3528" fill="hold">
                      <p:stCondLst>
                        <p:cond delay="0"/>
                      </p:stCondLst>
                      <p:childTnLst>
                        <p:par>
                          <p:cTn id="3529" fill="hold">
                            <p:stCondLst>
                              <p:cond delay="0"/>
                            </p:stCondLst>
                            <p:childTnLst>
                              <p:par>
                                <p:cTn id="3530" presetID="1" presetClass="entr" presetSubtype="0" fill="hold" grpId="0" nodeType="clickEffect">
                                  <p:stCondLst>
                                    <p:cond delay="0"/>
                                  </p:stCondLst>
                                  <p:childTnLst>
                                    <p:set>
                                      <p:cBhvr>
                                        <p:cTn id="3531" dur="1" fill="hold">
                                          <p:stCondLst>
                                            <p:cond delay="0"/>
                                          </p:stCondLst>
                                        </p:cTn>
                                        <p:tgtEl>
                                          <p:spTgt spid="484"/>
                                        </p:tgtEl>
                                        <p:attrNameLst>
                                          <p:attrName>style.visibility</p:attrName>
                                        </p:attrNameLst>
                                      </p:cBhvr>
                                      <p:to>
                                        <p:strVal val="visible"/>
                                      </p:to>
                                    </p:set>
                                  </p:childTnLst>
                                </p:cTn>
                              </p:par>
                              <p:par>
                                <p:cTn id="3532" presetID="10" presetClass="exit" presetSubtype="0" fill="hold" grpId="5" nodeType="withEffect">
                                  <p:stCondLst>
                                    <p:cond delay="0"/>
                                  </p:stCondLst>
                                  <p:childTnLst>
                                    <p:animEffect transition="out" filter="fade">
                                      <p:cBhvr>
                                        <p:cTn id="3533" dur="500"/>
                                        <p:tgtEl>
                                          <p:spTgt spid="447"/>
                                        </p:tgtEl>
                                      </p:cBhvr>
                                    </p:animEffect>
                                    <p:set>
                                      <p:cBhvr>
                                        <p:cTn id="3534"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8"/>
                  </p:tgtEl>
                </p:cond>
              </p:nextCondLst>
            </p:seq>
            <p:seq concurrent="1" nextAc="seek">
              <p:cTn id="3535" restart="whenNotActive" fill="hold" evtFilter="cancelBubble" nodeType="interactiveSeq">
                <p:stCondLst>
                  <p:cond evt="onClick" delay="0">
                    <p:tgtEl>
                      <p:spTgt spid="486"/>
                    </p:tgtEl>
                  </p:cond>
                </p:stCondLst>
                <p:endSync evt="end" delay="0">
                  <p:rtn val="all"/>
                </p:endSync>
                <p:childTnLst>
                  <p:par>
                    <p:cTn id="3536" fill="hold">
                      <p:stCondLst>
                        <p:cond delay="0"/>
                      </p:stCondLst>
                      <p:childTnLst>
                        <p:par>
                          <p:cTn id="3537" fill="hold">
                            <p:stCondLst>
                              <p:cond delay="0"/>
                            </p:stCondLst>
                            <p:childTnLst>
                              <p:par>
                                <p:cTn id="3538" presetID="1" presetClass="exit" presetSubtype="0" fill="hold" grpId="1" nodeType="clickEffect">
                                  <p:stCondLst>
                                    <p:cond delay="0"/>
                                  </p:stCondLst>
                                  <p:childTnLst>
                                    <p:set>
                                      <p:cBhvr>
                                        <p:cTn id="3539" dur="1" fill="hold">
                                          <p:stCondLst>
                                            <p:cond delay="0"/>
                                          </p:stCondLst>
                                        </p:cTn>
                                        <p:tgtEl>
                                          <p:spTgt spid="486"/>
                                        </p:tgtEl>
                                        <p:attrNameLst>
                                          <p:attrName>style.visibility</p:attrName>
                                        </p:attrNameLst>
                                      </p:cBhvr>
                                      <p:to>
                                        <p:strVal val="hidden"/>
                                      </p:to>
                                    </p:set>
                                  </p:childTnLst>
                                </p:cTn>
                              </p:par>
                              <p:par>
                                <p:cTn id="3540" presetID="1" presetClass="exit" presetSubtype="0" fill="hold" grpId="4" nodeType="withEffect">
                                  <p:stCondLst>
                                    <p:cond delay="0"/>
                                  </p:stCondLst>
                                  <p:childTnLst>
                                    <p:set>
                                      <p:cBhvr>
                                        <p:cTn id="3541" dur="1" fill="hold">
                                          <p:stCondLst>
                                            <p:cond delay="0"/>
                                          </p:stCondLst>
                                        </p:cTn>
                                        <p:tgtEl>
                                          <p:spTgt spid="439"/>
                                        </p:tgtEl>
                                        <p:attrNameLst>
                                          <p:attrName>style.visibility</p:attrName>
                                        </p:attrNameLst>
                                      </p:cBhvr>
                                      <p:to>
                                        <p:strVal val="hidden"/>
                                      </p:to>
                                    </p:set>
                                  </p:childTnLst>
                                </p:cTn>
                              </p:par>
                              <p:par>
                                <p:cTn id="3542" presetID="10" presetClass="entr" presetSubtype="0" fill="hold" grpId="6" nodeType="withEffect">
                                  <p:stCondLst>
                                    <p:cond delay="0"/>
                                  </p:stCondLst>
                                  <p:childTnLst>
                                    <p:set>
                                      <p:cBhvr>
                                        <p:cTn id="3543" dur="1" fill="hold">
                                          <p:stCondLst>
                                            <p:cond delay="0"/>
                                          </p:stCondLst>
                                        </p:cTn>
                                        <p:tgtEl>
                                          <p:spTgt spid="447"/>
                                        </p:tgtEl>
                                        <p:attrNameLst>
                                          <p:attrName>style.visibility</p:attrName>
                                        </p:attrNameLst>
                                      </p:cBhvr>
                                      <p:to>
                                        <p:strVal val="visible"/>
                                      </p:to>
                                    </p:set>
                                    <p:animEffect transition="in" filter="fade">
                                      <p:cBhvr>
                                        <p:cTn id="3544" dur="500"/>
                                        <p:tgtEl>
                                          <p:spTgt spid="447"/>
                                        </p:tgtEl>
                                      </p:cBhvr>
                                    </p:animEffect>
                                  </p:childTnLst>
                                </p:cTn>
                              </p:par>
                            </p:childTnLst>
                          </p:cTn>
                        </p:par>
                      </p:childTnLst>
                    </p:cTn>
                  </p:par>
                </p:childTnLst>
              </p:cTn>
              <p:nextCondLst>
                <p:cond evt="onClick" delay="0">
                  <p:tgtEl>
                    <p:spTgt spid="486"/>
                  </p:tgtEl>
                </p:cond>
              </p:nextCondLst>
            </p:seq>
            <p:seq concurrent="1" nextAc="seek">
              <p:cTn id="3545" restart="whenNotActive" fill="hold" evtFilter="cancelBubble" nodeType="interactiveSeq">
                <p:stCondLst>
                  <p:cond evt="onClick" delay="0">
                    <p:tgtEl>
                      <p:spTgt spid="481"/>
                    </p:tgtEl>
                  </p:cond>
                </p:stCondLst>
                <p:endSync evt="end" delay="0">
                  <p:rtn val="all"/>
                </p:endSync>
                <p:childTnLst>
                  <p:par>
                    <p:cTn id="3546" fill="hold">
                      <p:stCondLst>
                        <p:cond delay="0"/>
                      </p:stCondLst>
                      <p:childTnLst>
                        <p:par>
                          <p:cTn id="3547" fill="hold">
                            <p:stCondLst>
                              <p:cond delay="0"/>
                            </p:stCondLst>
                            <p:childTnLst>
                              <p:par>
                                <p:cTn id="3548" presetID="1" presetClass="exit" presetSubtype="0" fill="hold" grpId="1" nodeType="clickEffect">
                                  <p:stCondLst>
                                    <p:cond delay="0"/>
                                  </p:stCondLst>
                                  <p:childTnLst>
                                    <p:set>
                                      <p:cBhvr>
                                        <p:cTn id="3549" dur="1" fill="hold">
                                          <p:stCondLst>
                                            <p:cond delay="0"/>
                                          </p:stCondLst>
                                        </p:cTn>
                                        <p:tgtEl>
                                          <p:spTgt spid="481"/>
                                        </p:tgtEl>
                                        <p:attrNameLst>
                                          <p:attrName>style.visibility</p:attrName>
                                        </p:attrNameLst>
                                      </p:cBhvr>
                                      <p:to>
                                        <p:strVal val="hidden"/>
                                      </p:to>
                                    </p:set>
                                  </p:childTnLst>
                                </p:cTn>
                              </p:par>
                              <p:par>
                                <p:cTn id="3550" presetID="1" presetClass="exit" presetSubtype="0" fill="hold" grpId="1" nodeType="withEffect">
                                  <p:stCondLst>
                                    <p:cond delay="0"/>
                                  </p:stCondLst>
                                  <p:childTnLst>
                                    <p:set>
                                      <p:cBhvr>
                                        <p:cTn id="3551" dur="1" fill="hold">
                                          <p:stCondLst>
                                            <p:cond delay="0"/>
                                          </p:stCondLst>
                                        </p:cTn>
                                        <p:tgtEl>
                                          <p:spTgt spid="446"/>
                                        </p:tgtEl>
                                        <p:attrNameLst>
                                          <p:attrName>style.visibility</p:attrName>
                                        </p:attrNameLst>
                                      </p:cBhvr>
                                      <p:to>
                                        <p:strVal val="hidden"/>
                                      </p:to>
                                    </p:set>
                                  </p:childTnLst>
                                </p:cTn>
                              </p:par>
                              <p:par>
                                <p:cTn id="3552" presetID="10" presetClass="entr" presetSubtype="0" fill="hold" grpId="7" nodeType="withEffect">
                                  <p:stCondLst>
                                    <p:cond delay="0"/>
                                  </p:stCondLst>
                                  <p:childTnLst>
                                    <p:set>
                                      <p:cBhvr>
                                        <p:cTn id="3553" dur="1" fill="hold">
                                          <p:stCondLst>
                                            <p:cond delay="0"/>
                                          </p:stCondLst>
                                        </p:cTn>
                                        <p:tgtEl>
                                          <p:spTgt spid="447"/>
                                        </p:tgtEl>
                                        <p:attrNameLst>
                                          <p:attrName>style.visibility</p:attrName>
                                        </p:attrNameLst>
                                      </p:cBhvr>
                                      <p:to>
                                        <p:strVal val="visible"/>
                                      </p:to>
                                    </p:set>
                                    <p:animEffect transition="in" filter="fade">
                                      <p:cBhvr>
                                        <p:cTn id="3554" dur="500"/>
                                        <p:tgtEl>
                                          <p:spTgt spid="447"/>
                                        </p:tgtEl>
                                      </p:cBhvr>
                                    </p:animEffect>
                                  </p:childTnLst>
                                </p:cTn>
                              </p:par>
                            </p:childTnLst>
                          </p:cTn>
                        </p:par>
                      </p:childTnLst>
                    </p:cTn>
                  </p:par>
                </p:childTnLst>
              </p:cTn>
              <p:nextCondLst>
                <p:cond evt="onClick" delay="0">
                  <p:tgtEl>
                    <p:spTgt spid="481"/>
                  </p:tgtEl>
                </p:cond>
              </p:nextCondLst>
            </p:seq>
            <p:seq concurrent="1" nextAc="seek">
              <p:cTn id="3555" restart="whenNotActive" fill="hold" evtFilter="cancelBubble" nodeType="interactiveSeq">
                <p:stCondLst>
                  <p:cond evt="onClick" delay="0">
                    <p:tgtEl>
                      <p:spTgt spid="482"/>
                    </p:tgtEl>
                  </p:cond>
                </p:stCondLst>
                <p:endSync evt="end" delay="0">
                  <p:rtn val="all"/>
                </p:endSync>
                <p:childTnLst>
                  <p:par>
                    <p:cTn id="3556" fill="hold">
                      <p:stCondLst>
                        <p:cond delay="0"/>
                      </p:stCondLst>
                      <p:childTnLst>
                        <p:par>
                          <p:cTn id="3557" fill="hold">
                            <p:stCondLst>
                              <p:cond delay="0"/>
                            </p:stCondLst>
                            <p:childTnLst>
                              <p:par>
                                <p:cTn id="3558" presetID="1" presetClass="exit" presetSubtype="0" fill="hold" grpId="1" nodeType="clickEffect">
                                  <p:stCondLst>
                                    <p:cond delay="0"/>
                                  </p:stCondLst>
                                  <p:childTnLst>
                                    <p:set>
                                      <p:cBhvr>
                                        <p:cTn id="3559" dur="1" fill="hold">
                                          <p:stCondLst>
                                            <p:cond delay="0"/>
                                          </p:stCondLst>
                                        </p:cTn>
                                        <p:tgtEl>
                                          <p:spTgt spid="482"/>
                                        </p:tgtEl>
                                        <p:attrNameLst>
                                          <p:attrName>style.visibility</p:attrName>
                                        </p:attrNameLst>
                                      </p:cBhvr>
                                      <p:to>
                                        <p:strVal val="hidden"/>
                                      </p:to>
                                    </p:set>
                                  </p:childTnLst>
                                </p:cTn>
                              </p:par>
                              <p:par>
                                <p:cTn id="3560" presetID="1" presetClass="exit" presetSubtype="0" fill="hold" grpId="5" nodeType="withEffect">
                                  <p:stCondLst>
                                    <p:cond delay="0"/>
                                  </p:stCondLst>
                                  <p:childTnLst>
                                    <p:set>
                                      <p:cBhvr>
                                        <p:cTn id="3561" dur="1" fill="hold">
                                          <p:stCondLst>
                                            <p:cond delay="0"/>
                                          </p:stCondLst>
                                        </p:cTn>
                                        <p:tgtEl>
                                          <p:spTgt spid="439"/>
                                        </p:tgtEl>
                                        <p:attrNameLst>
                                          <p:attrName>style.visibility</p:attrName>
                                        </p:attrNameLst>
                                      </p:cBhvr>
                                      <p:to>
                                        <p:strVal val="hidden"/>
                                      </p:to>
                                    </p:set>
                                  </p:childTnLst>
                                </p:cTn>
                              </p:par>
                              <p:par>
                                <p:cTn id="3562" presetID="10" presetClass="entr" presetSubtype="0" fill="hold" grpId="8" nodeType="withEffect">
                                  <p:stCondLst>
                                    <p:cond delay="0"/>
                                  </p:stCondLst>
                                  <p:childTnLst>
                                    <p:set>
                                      <p:cBhvr>
                                        <p:cTn id="3563" dur="1" fill="hold">
                                          <p:stCondLst>
                                            <p:cond delay="0"/>
                                          </p:stCondLst>
                                        </p:cTn>
                                        <p:tgtEl>
                                          <p:spTgt spid="447"/>
                                        </p:tgtEl>
                                        <p:attrNameLst>
                                          <p:attrName>style.visibility</p:attrName>
                                        </p:attrNameLst>
                                      </p:cBhvr>
                                      <p:to>
                                        <p:strVal val="visible"/>
                                      </p:to>
                                    </p:set>
                                    <p:animEffect transition="in" filter="fade">
                                      <p:cBhvr>
                                        <p:cTn id="3564" dur="500"/>
                                        <p:tgtEl>
                                          <p:spTgt spid="447"/>
                                        </p:tgtEl>
                                      </p:cBhvr>
                                    </p:animEffect>
                                  </p:childTnLst>
                                </p:cTn>
                              </p:par>
                            </p:childTnLst>
                          </p:cTn>
                        </p:par>
                      </p:childTnLst>
                    </p:cTn>
                  </p:par>
                </p:childTnLst>
              </p:cTn>
              <p:nextCondLst>
                <p:cond evt="onClick" delay="0">
                  <p:tgtEl>
                    <p:spTgt spid="482"/>
                  </p:tgtEl>
                </p:cond>
              </p:nextCondLst>
            </p:seq>
            <p:seq concurrent="1" nextAc="seek">
              <p:cTn id="3565" restart="whenNotActive" fill="hold" evtFilter="cancelBubble" nodeType="interactiveSeq">
                <p:stCondLst>
                  <p:cond evt="onClick" delay="0">
                    <p:tgtEl>
                      <p:spTgt spid="483"/>
                    </p:tgtEl>
                  </p:cond>
                </p:stCondLst>
                <p:endSync evt="end" delay="0">
                  <p:rtn val="all"/>
                </p:endSync>
                <p:childTnLst>
                  <p:par>
                    <p:cTn id="3566" fill="hold">
                      <p:stCondLst>
                        <p:cond delay="0"/>
                      </p:stCondLst>
                      <p:childTnLst>
                        <p:par>
                          <p:cTn id="3567" fill="hold">
                            <p:stCondLst>
                              <p:cond delay="0"/>
                            </p:stCondLst>
                            <p:childTnLst>
                              <p:par>
                                <p:cTn id="3568" presetID="1" presetClass="exit" presetSubtype="0" fill="hold" grpId="0" nodeType="clickEffect">
                                  <p:stCondLst>
                                    <p:cond delay="0"/>
                                  </p:stCondLst>
                                  <p:childTnLst>
                                    <p:set>
                                      <p:cBhvr>
                                        <p:cTn id="3569" dur="1" fill="hold">
                                          <p:stCondLst>
                                            <p:cond delay="0"/>
                                          </p:stCondLst>
                                        </p:cTn>
                                        <p:tgtEl>
                                          <p:spTgt spid="483"/>
                                        </p:tgtEl>
                                        <p:attrNameLst>
                                          <p:attrName>style.visibility</p:attrName>
                                        </p:attrNameLst>
                                      </p:cBhvr>
                                      <p:to>
                                        <p:strVal val="hidden"/>
                                      </p:to>
                                    </p:set>
                                  </p:childTnLst>
                                </p:cTn>
                              </p:par>
                              <p:par>
                                <p:cTn id="3570" presetID="1" presetClass="exit" presetSubtype="0" fill="hold" grpId="3" nodeType="withEffect">
                                  <p:stCondLst>
                                    <p:cond delay="0"/>
                                  </p:stCondLst>
                                  <p:childTnLst>
                                    <p:set>
                                      <p:cBhvr>
                                        <p:cTn id="3571" dur="1" fill="hold">
                                          <p:stCondLst>
                                            <p:cond delay="0"/>
                                          </p:stCondLst>
                                        </p:cTn>
                                        <p:tgtEl>
                                          <p:spTgt spid="439"/>
                                        </p:tgtEl>
                                        <p:attrNameLst>
                                          <p:attrName>style.visibility</p:attrName>
                                        </p:attrNameLst>
                                      </p:cBhvr>
                                      <p:to>
                                        <p:strVal val="hidden"/>
                                      </p:to>
                                    </p:set>
                                  </p:childTnLst>
                                </p:cTn>
                              </p:par>
                              <p:par>
                                <p:cTn id="3572" presetID="10" presetClass="entr" presetSubtype="0" fill="hold" grpId="9" nodeType="withEffect">
                                  <p:stCondLst>
                                    <p:cond delay="0"/>
                                  </p:stCondLst>
                                  <p:childTnLst>
                                    <p:set>
                                      <p:cBhvr>
                                        <p:cTn id="3573" dur="1" fill="hold">
                                          <p:stCondLst>
                                            <p:cond delay="0"/>
                                          </p:stCondLst>
                                        </p:cTn>
                                        <p:tgtEl>
                                          <p:spTgt spid="447"/>
                                        </p:tgtEl>
                                        <p:attrNameLst>
                                          <p:attrName>style.visibility</p:attrName>
                                        </p:attrNameLst>
                                      </p:cBhvr>
                                      <p:to>
                                        <p:strVal val="visible"/>
                                      </p:to>
                                    </p:set>
                                    <p:animEffect transition="in" filter="fade">
                                      <p:cBhvr>
                                        <p:cTn id="3574" dur="500"/>
                                        <p:tgtEl>
                                          <p:spTgt spid="447"/>
                                        </p:tgtEl>
                                      </p:cBhvr>
                                    </p:animEffect>
                                  </p:childTnLst>
                                </p:cTn>
                              </p:par>
                            </p:childTnLst>
                          </p:cTn>
                        </p:par>
                      </p:childTnLst>
                    </p:cTn>
                  </p:par>
                </p:childTnLst>
              </p:cTn>
              <p:nextCondLst>
                <p:cond evt="onClick" delay="0">
                  <p:tgtEl>
                    <p:spTgt spid="483"/>
                  </p:tgtEl>
                </p:cond>
              </p:nextCondLst>
            </p:seq>
            <p:seq concurrent="1" nextAc="seek">
              <p:cTn id="3575" restart="whenNotActive" fill="hold" evtFilter="cancelBubble" nodeType="interactiveSeq">
                <p:stCondLst>
                  <p:cond evt="onClick" delay="0">
                    <p:tgtEl>
                      <p:spTgt spid="484"/>
                    </p:tgtEl>
                  </p:cond>
                </p:stCondLst>
                <p:endSync evt="end" delay="0">
                  <p:rtn val="all"/>
                </p:endSync>
                <p:childTnLst>
                  <p:par>
                    <p:cTn id="3576" fill="hold">
                      <p:stCondLst>
                        <p:cond delay="0"/>
                      </p:stCondLst>
                      <p:childTnLst>
                        <p:par>
                          <p:cTn id="3577" fill="hold">
                            <p:stCondLst>
                              <p:cond delay="0"/>
                            </p:stCondLst>
                            <p:childTnLst>
                              <p:par>
                                <p:cTn id="3578" presetID="1" presetClass="exit" presetSubtype="0" fill="hold" grpId="1" nodeType="clickEffect">
                                  <p:stCondLst>
                                    <p:cond delay="0"/>
                                  </p:stCondLst>
                                  <p:childTnLst>
                                    <p:set>
                                      <p:cBhvr>
                                        <p:cTn id="3579" dur="1" fill="hold">
                                          <p:stCondLst>
                                            <p:cond delay="0"/>
                                          </p:stCondLst>
                                        </p:cTn>
                                        <p:tgtEl>
                                          <p:spTgt spid="484"/>
                                        </p:tgtEl>
                                        <p:attrNameLst>
                                          <p:attrName>style.visibility</p:attrName>
                                        </p:attrNameLst>
                                      </p:cBhvr>
                                      <p:to>
                                        <p:strVal val="hidden"/>
                                      </p:to>
                                    </p:set>
                                  </p:childTnLst>
                                </p:cTn>
                              </p:par>
                              <p:par>
                                <p:cTn id="3580" presetID="10" presetClass="entr" presetSubtype="0" fill="hold" grpId="10" nodeType="withEffect">
                                  <p:stCondLst>
                                    <p:cond delay="0"/>
                                  </p:stCondLst>
                                  <p:childTnLst>
                                    <p:set>
                                      <p:cBhvr>
                                        <p:cTn id="3581" dur="1" fill="hold">
                                          <p:stCondLst>
                                            <p:cond delay="0"/>
                                          </p:stCondLst>
                                        </p:cTn>
                                        <p:tgtEl>
                                          <p:spTgt spid="447"/>
                                        </p:tgtEl>
                                        <p:attrNameLst>
                                          <p:attrName>style.visibility</p:attrName>
                                        </p:attrNameLst>
                                      </p:cBhvr>
                                      <p:to>
                                        <p:strVal val="visible"/>
                                      </p:to>
                                    </p:set>
                                    <p:animEffect transition="in" filter="fade">
                                      <p:cBhvr>
                                        <p:cTn id="3582" dur="500"/>
                                        <p:tgtEl>
                                          <p:spTgt spid="447"/>
                                        </p:tgtEl>
                                      </p:cBhvr>
                                    </p:animEffect>
                                  </p:childTnLst>
                                </p:cTn>
                              </p:par>
                            </p:childTnLst>
                          </p:cTn>
                        </p:par>
                      </p:childTnLst>
                    </p:cTn>
                  </p:par>
                </p:childTnLst>
              </p:cTn>
              <p:nextCondLst>
                <p:cond evt="onClick" delay="0">
                  <p:tgtEl>
                    <p:spTgt spid="484"/>
                  </p:tgtEl>
                </p:cond>
              </p:nextCondLst>
            </p:seq>
            <p:seq concurrent="1" nextAc="seek">
              <p:cTn id="3583" restart="whenNotActive" fill="hold" evtFilter="cancelBubble" nodeType="interactiveSeq">
                <p:stCondLst>
                  <p:cond evt="onClick" delay="0">
                    <p:tgtEl>
                      <p:spTgt spid="485"/>
                    </p:tgtEl>
                  </p:cond>
                </p:stCondLst>
                <p:endSync evt="end" delay="0">
                  <p:rtn val="all"/>
                </p:endSync>
                <p:childTnLst>
                  <p:par>
                    <p:cTn id="3584" fill="hold">
                      <p:stCondLst>
                        <p:cond delay="0"/>
                      </p:stCondLst>
                      <p:childTnLst>
                        <p:par>
                          <p:cTn id="3585" fill="hold">
                            <p:stCondLst>
                              <p:cond delay="0"/>
                            </p:stCondLst>
                            <p:childTnLst>
                              <p:par>
                                <p:cTn id="3586" presetID="1" presetClass="exit" presetSubtype="0" fill="hold" grpId="1" nodeType="clickEffect">
                                  <p:stCondLst>
                                    <p:cond delay="0"/>
                                  </p:stCondLst>
                                  <p:childTnLst>
                                    <p:set>
                                      <p:cBhvr>
                                        <p:cTn id="3587" dur="1" fill="hold">
                                          <p:stCondLst>
                                            <p:cond delay="0"/>
                                          </p:stCondLst>
                                        </p:cTn>
                                        <p:tgtEl>
                                          <p:spTgt spid="485"/>
                                        </p:tgtEl>
                                        <p:attrNameLst>
                                          <p:attrName>style.visibility</p:attrName>
                                        </p:attrNameLst>
                                      </p:cBhvr>
                                      <p:to>
                                        <p:strVal val="hidden"/>
                                      </p:to>
                                    </p:set>
                                  </p:childTnLst>
                                </p:cTn>
                              </p:par>
                              <p:par>
                                <p:cTn id="3588" presetID="10" presetClass="entr" presetSubtype="0" fill="hold" grpId="11" nodeType="withEffect">
                                  <p:stCondLst>
                                    <p:cond delay="0"/>
                                  </p:stCondLst>
                                  <p:childTnLst>
                                    <p:set>
                                      <p:cBhvr>
                                        <p:cTn id="3589" dur="1" fill="hold">
                                          <p:stCondLst>
                                            <p:cond delay="0"/>
                                          </p:stCondLst>
                                        </p:cTn>
                                        <p:tgtEl>
                                          <p:spTgt spid="447"/>
                                        </p:tgtEl>
                                        <p:attrNameLst>
                                          <p:attrName>style.visibility</p:attrName>
                                        </p:attrNameLst>
                                      </p:cBhvr>
                                      <p:to>
                                        <p:strVal val="visible"/>
                                      </p:to>
                                    </p:set>
                                    <p:animEffect transition="in" filter="fade">
                                      <p:cBhvr>
                                        <p:cTn id="3590" dur="500"/>
                                        <p:tgtEl>
                                          <p:spTgt spid="447"/>
                                        </p:tgtEl>
                                      </p:cBhvr>
                                    </p:animEffect>
                                  </p:childTnLst>
                                </p:cTn>
                              </p:par>
                            </p:childTnLst>
                          </p:cTn>
                        </p:par>
                      </p:childTnLst>
                    </p:cTn>
                  </p:par>
                </p:childTnLst>
              </p:cTn>
              <p:nextCondLst>
                <p:cond evt="onClick" delay="0">
                  <p:tgtEl>
                    <p:spTgt spid="485"/>
                  </p:tgtEl>
                </p:cond>
              </p:nextCondLst>
            </p:seq>
            <p:seq concurrent="1" nextAc="seek">
              <p:cTn id="3591" restart="whenNotActive" fill="hold" evtFilter="cancelBubble" nodeType="interactiveSeq">
                <p:stCondLst>
                  <p:cond evt="onClick" delay="0">
                    <p:tgtEl>
                      <p:spTgt spid="487"/>
                    </p:tgtEl>
                  </p:cond>
                </p:stCondLst>
                <p:endSync evt="end" delay="0">
                  <p:rtn val="all"/>
                </p:endSync>
                <p:childTnLst>
                  <p:par>
                    <p:cTn id="3592" fill="hold">
                      <p:stCondLst>
                        <p:cond delay="0"/>
                      </p:stCondLst>
                      <p:childTnLst>
                        <p:par>
                          <p:cTn id="3593" fill="hold">
                            <p:stCondLst>
                              <p:cond delay="0"/>
                            </p:stCondLst>
                            <p:childTnLst>
                              <p:par>
                                <p:cTn id="3594" presetID="1" presetClass="entr" presetSubtype="0" fill="hold" grpId="0" nodeType="clickEffect">
                                  <p:stCondLst>
                                    <p:cond delay="0"/>
                                  </p:stCondLst>
                                  <p:childTnLst>
                                    <p:set>
                                      <p:cBhvr>
                                        <p:cTn id="3595" dur="1" fill="hold">
                                          <p:stCondLst>
                                            <p:cond delay="0"/>
                                          </p:stCondLst>
                                        </p:cTn>
                                        <p:tgtEl>
                                          <p:spTgt spid="493"/>
                                        </p:tgtEl>
                                        <p:attrNameLst>
                                          <p:attrName>style.visibility</p:attrName>
                                        </p:attrNameLst>
                                      </p:cBhvr>
                                      <p:to>
                                        <p:strVal val="visible"/>
                                      </p:to>
                                    </p:set>
                                  </p:childTnLst>
                                </p:cTn>
                              </p:par>
                              <p:par>
                                <p:cTn id="3596" presetID="1" presetClass="entr" presetSubtype="0" fill="hold" grpId="0" nodeType="withEffect">
                                  <p:stCondLst>
                                    <p:cond delay="0"/>
                                  </p:stCondLst>
                                  <p:childTnLst>
                                    <p:set>
                                      <p:cBhvr>
                                        <p:cTn id="3597" dur="1" fill="hold">
                                          <p:stCondLst>
                                            <p:cond delay="0"/>
                                          </p:stCondLst>
                                        </p:cTn>
                                        <p:tgtEl>
                                          <p:spTgt spid="502"/>
                                        </p:tgtEl>
                                        <p:attrNameLst>
                                          <p:attrName>style.visibility</p:attrName>
                                        </p:attrNameLst>
                                      </p:cBhvr>
                                      <p:to>
                                        <p:strVal val="visible"/>
                                      </p:to>
                                    </p:set>
                                  </p:childTnLst>
                                </p:cTn>
                              </p:par>
                              <p:par>
                                <p:cTn id="3598" presetID="10" presetClass="exit" presetSubtype="0" fill="hold" grpId="5" nodeType="withEffect">
                                  <p:stCondLst>
                                    <p:cond delay="0"/>
                                  </p:stCondLst>
                                  <p:childTnLst>
                                    <p:animEffect transition="out" filter="fade">
                                      <p:cBhvr>
                                        <p:cTn id="3599" dur="500"/>
                                        <p:tgtEl>
                                          <p:spTgt spid="509"/>
                                        </p:tgtEl>
                                      </p:cBhvr>
                                    </p:animEffect>
                                    <p:set>
                                      <p:cBhvr>
                                        <p:cTn id="360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7"/>
                  </p:tgtEl>
                </p:cond>
              </p:nextCondLst>
            </p:seq>
            <p:seq concurrent="1" nextAc="seek">
              <p:cTn id="3601" restart="whenNotActive" fill="hold" evtFilter="cancelBubble" nodeType="interactiveSeq">
                <p:stCondLst>
                  <p:cond evt="onClick" delay="0">
                    <p:tgtEl>
                      <p:spTgt spid="488"/>
                    </p:tgtEl>
                  </p:cond>
                </p:stCondLst>
                <p:endSync evt="end" delay="0">
                  <p:rtn val="all"/>
                </p:endSync>
                <p:childTnLst>
                  <p:par>
                    <p:cTn id="3602" fill="hold">
                      <p:stCondLst>
                        <p:cond delay="0"/>
                      </p:stCondLst>
                      <p:childTnLst>
                        <p:par>
                          <p:cTn id="3603" fill="hold">
                            <p:stCondLst>
                              <p:cond delay="0"/>
                            </p:stCondLst>
                            <p:childTnLst>
                              <p:par>
                                <p:cTn id="3604" presetID="1" presetClass="entr" presetSubtype="0" fill="hold" grpId="0" nodeType="clickEffect">
                                  <p:stCondLst>
                                    <p:cond delay="0"/>
                                  </p:stCondLst>
                                  <p:childTnLst>
                                    <p:set>
                                      <p:cBhvr>
                                        <p:cTn id="3605" dur="1" fill="hold">
                                          <p:stCondLst>
                                            <p:cond delay="0"/>
                                          </p:stCondLst>
                                        </p:cTn>
                                        <p:tgtEl>
                                          <p:spTgt spid="494"/>
                                        </p:tgtEl>
                                        <p:attrNameLst>
                                          <p:attrName>style.visibility</p:attrName>
                                        </p:attrNameLst>
                                      </p:cBhvr>
                                      <p:to>
                                        <p:strVal val="visible"/>
                                      </p:to>
                                    </p:set>
                                  </p:childTnLst>
                                </p:cTn>
                              </p:par>
                              <p:par>
                                <p:cTn id="3606" presetID="1" presetClass="entr" presetSubtype="0" fill="hold" grpId="2" nodeType="withEffect">
                                  <p:stCondLst>
                                    <p:cond delay="0"/>
                                  </p:stCondLst>
                                  <p:childTnLst>
                                    <p:set>
                                      <p:cBhvr>
                                        <p:cTn id="3607" dur="1" fill="hold">
                                          <p:stCondLst>
                                            <p:cond delay="0"/>
                                          </p:stCondLst>
                                        </p:cTn>
                                        <p:tgtEl>
                                          <p:spTgt spid="502"/>
                                        </p:tgtEl>
                                        <p:attrNameLst>
                                          <p:attrName>style.visibility</p:attrName>
                                        </p:attrNameLst>
                                      </p:cBhvr>
                                      <p:to>
                                        <p:strVal val="visible"/>
                                      </p:to>
                                    </p:set>
                                  </p:childTnLst>
                                </p:cTn>
                              </p:par>
                              <p:par>
                                <p:cTn id="3608" presetID="10" presetClass="exit" presetSubtype="0" fill="hold" grpId="4" nodeType="withEffect">
                                  <p:stCondLst>
                                    <p:cond delay="0"/>
                                  </p:stCondLst>
                                  <p:childTnLst>
                                    <p:animEffect transition="out" filter="fade">
                                      <p:cBhvr>
                                        <p:cTn id="3609" dur="500"/>
                                        <p:tgtEl>
                                          <p:spTgt spid="509"/>
                                        </p:tgtEl>
                                      </p:cBhvr>
                                    </p:animEffect>
                                    <p:set>
                                      <p:cBhvr>
                                        <p:cTn id="361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8"/>
                  </p:tgtEl>
                </p:cond>
              </p:nextCondLst>
            </p:seq>
            <p:seq concurrent="1" nextAc="seek">
              <p:cTn id="3611" restart="whenNotActive" fill="hold" evtFilter="cancelBubble" nodeType="interactiveSeq">
                <p:stCondLst>
                  <p:cond evt="onClick" delay="0">
                    <p:tgtEl>
                      <p:spTgt spid="489"/>
                    </p:tgtEl>
                  </p:cond>
                </p:stCondLst>
                <p:endSync evt="end" delay="0">
                  <p:rtn val="all"/>
                </p:endSync>
                <p:childTnLst>
                  <p:par>
                    <p:cTn id="3612" fill="hold">
                      <p:stCondLst>
                        <p:cond delay="0"/>
                      </p:stCondLst>
                      <p:childTnLst>
                        <p:par>
                          <p:cTn id="3613" fill="hold">
                            <p:stCondLst>
                              <p:cond delay="0"/>
                            </p:stCondLst>
                            <p:childTnLst>
                              <p:par>
                                <p:cTn id="3614" presetID="1" presetClass="entr" presetSubtype="0" fill="hold" grpId="1" nodeType="clickEffect">
                                  <p:stCondLst>
                                    <p:cond delay="0"/>
                                  </p:stCondLst>
                                  <p:childTnLst>
                                    <p:set>
                                      <p:cBhvr>
                                        <p:cTn id="3615" dur="1" fill="hold">
                                          <p:stCondLst>
                                            <p:cond delay="0"/>
                                          </p:stCondLst>
                                        </p:cTn>
                                        <p:tgtEl>
                                          <p:spTgt spid="495"/>
                                        </p:tgtEl>
                                        <p:attrNameLst>
                                          <p:attrName>style.visibility</p:attrName>
                                        </p:attrNameLst>
                                      </p:cBhvr>
                                      <p:to>
                                        <p:strVal val="visible"/>
                                      </p:to>
                                    </p:set>
                                  </p:childTnLst>
                                </p:cTn>
                              </p:par>
                              <p:par>
                                <p:cTn id="3616" presetID="1" presetClass="entr" presetSubtype="0" fill="hold" grpId="1" nodeType="withEffect">
                                  <p:stCondLst>
                                    <p:cond delay="0"/>
                                  </p:stCondLst>
                                  <p:childTnLst>
                                    <p:set>
                                      <p:cBhvr>
                                        <p:cTn id="3617" dur="1" fill="hold">
                                          <p:stCondLst>
                                            <p:cond delay="0"/>
                                          </p:stCondLst>
                                        </p:cTn>
                                        <p:tgtEl>
                                          <p:spTgt spid="502"/>
                                        </p:tgtEl>
                                        <p:attrNameLst>
                                          <p:attrName>style.visibility</p:attrName>
                                        </p:attrNameLst>
                                      </p:cBhvr>
                                      <p:to>
                                        <p:strVal val="visible"/>
                                      </p:to>
                                    </p:set>
                                  </p:childTnLst>
                                </p:cTn>
                              </p:par>
                              <p:par>
                                <p:cTn id="3618" presetID="10" presetClass="exit" presetSubtype="0" fill="hold" grpId="3" nodeType="withEffect">
                                  <p:stCondLst>
                                    <p:cond delay="0"/>
                                  </p:stCondLst>
                                  <p:childTnLst>
                                    <p:animEffect transition="out" filter="fade">
                                      <p:cBhvr>
                                        <p:cTn id="3619" dur="500"/>
                                        <p:tgtEl>
                                          <p:spTgt spid="509"/>
                                        </p:tgtEl>
                                      </p:cBhvr>
                                    </p:animEffect>
                                    <p:set>
                                      <p:cBhvr>
                                        <p:cTn id="362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9"/>
                  </p:tgtEl>
                </p:cond>
              </p:nextCondLst>
            </p:seq>
            <p:seq concurrent="1" nextAc="seek">
              <p:cTn id="3621" restart="whenNotActive" fill="hold" evtFilter="cancelBubble" nodeType="interactiveSeq">
                <p:stCondLst>
                  <p:cond evt="onClick" delay="0">
                    <p:tgtEl>
                      <p:spTgt spid="491"/>
                    </p:tgtEl>
                  </p:cond>
                </p:stCondLst>
                <p:endSync evt="end" delay="0">
                  <p:rtn val="all"/>
                </p:endSync>
                <p:childTnLst>
                  <p:par>
                    <p:cTn id="3622" fill="hold">
                      <p:stCondLst>
                        <p:cond delay="0"/>
                      </p:stCondLst>
                      <p:childTnLst>
                        <p:par>
                          <p:cTn id="3623" fill="hold">
                            <p:stCondLst>
                              <p:cond delay="0"/>
                            </p:stCondLst>
                            <p:childTnLst>
                              <p:par>
                                <p:cTn id="3624" presetID="1" presetClass="entr" presetSubtype="0" fill="hold" grpId="0" nodeType="clickEffect">
                                  <p:stCondLst>
                                    <p:cond delay="0"/>
                                  </p:stCondLst>
                                  <p:childTnLst>
                                    <p:set>
                                      <p:cBhvr>
                                        <p:cTn id="3625" dur="1" fill="hold">
                                          <p:stCondLst>
                                            <p:cond delay="0"/>
                                          </p:stCondLst>
                                        </p:cTn>
                                        <p:tgtEl>
                                          <p:spTgt spid="497"/>
                                        </p:tgtEl>
                                        <p:attrNameLst>
                                          <p:attrName>style.visibility</p:attrName>
                                        </p:attrNameLst>
                                      </p:cBhvr>
                                      <p:to>
                                        <p:strVal val="visible"/>
                                      </p:to>
                                    </p:set>
                                  </p:childTnLst>
                                </p:cTn>
                              </p:par>
                              <p:par>
                                <p:cTn id="3626" presetID="10" presetClass="exit" presetSubtype="0" fill="hold" grpId="2" nodeType="withEffect">
                                  <p:stCondLst>
                                    <p:cond delay="0"/>
                                  </p:stCondLst>
                                  <p:childTnLst>
                                    <p:animEffect transition="out" filter="fade">
                                      <p:cBhvr>
                                        <p:cTn id="3627" dur="500"/>
                                        <p:tgtEl>
                                          <p:spTgt spid="509"/>
                                        </p:tgtEl>
                                      </p:cBhvr>
                                    </p:animEffect>
                                    <p:set>
                                      <p:cBhvr>
                                        <p:cTn id="3628"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1"/>
                  </p:tgtEl>
                </p:cond>
              </p:nextCondLst>
            </p:seq>
            <p:seq concurrent="1" nextAc="seek">
              <p:cTn id="3629" restart="whenNotActive" fill="hold" evtFilter="cancelBubble" nodeType="interactiveSeq">
                <p:stCondLst>
                  <p:cond evt="onClick" delay="0">
                    <p:tgtEl>
                      <p:spTgt spid="492"/>
                    </p:tgtEl>
                  </p:cond>
                </p:stCondLst>
                <p:endSync evt="end" delay="0">
                  <p:rtn val="all"/>
                </p:endSync>
                <p:childTnLst>
                  <p:par>
                    <p:cTn id="3630" fill="hold">
                      <p:stCondLst>
                        <p:cond delay="0"/>
                      </p:stCondLst>
                      <p:childTnLst>
                        <p:par>
                          <p:cTn id="3631" fill="hold">
                            <p:stCondLst>
                              <p:cond delay="0"/>
                            </p:stCondLst>
                            <p:childTnLst>
                              <p:par>
                                <p:cTn id="3632" presetID="1" presetClass="entr" presetSubtype="0" fill="hold" grpId="0" nodeType="clickEffect">
                                  <p:stCondLst>
                                    <p:cond delay="0"/>
                                  </p:stCondLst>
                                  <p:childTnLst>
                                    <p:set>
                                      <p:cBhvr>
                                        <p:cTn id="3633" dur="1" fill="hold">
                                          <p:stCondLst>
                                            <p:cond delay="0"/>
                                          </p:stCondLst>
                                        </p:cTn>
                                        <p:tgtEl>
                                          <p:spTgt spid="498"/>
                                        </p:tgtEl>
                                        <p:attrNameLst>
                                          <p:attrName>style.visibility</p:attrName>
                                        </p:attrNameLst>
                                      </p:cBhvr>
                                      <p:to>
                                        <p:strVal val="visible"/>
                                      </p:to>
                                    </p:set>
                                  </p:childTnLst>
                                </p:cTn>
                              </p:par>
                              <p:par>
                                <p:cTn id="3634" presetID="1" presetClass="entr" presetSubtype="0" fill="hold" grpId="0" nodeType="withEffect">
                                  <p:stCondLst>
                                    <p:cond delay="0"/>
                                  </p:stCondLst>
                                  <p:childTnLst>
                                    <p:set>
                                      <p:cBhvr>
                                        <p:cTn id="3635" dur="1" fill="hold">
                                          <p:stCondLst>
                                            <p:cond delay="0"/>
                                          </p:stCondLst>
                                        </p:cTn>
                                        <p:tgtEl>
                                          <p:spTgt spid="504"/>
                                        </p:tgtEl>
                                        <p:attrNameLst>
                                          <p:attrName>style.visibility</p:attrName>
                                        </p:attrNameLst>
                                      </p:cBhvr>
                                      <p:to>
                                        <p:strVal val="visible"/>
                                      </p:to>
                                    </p:set>
                                  </p:childTnLst>
                                </p:cTn>
                              </p:par>
                              <p:par>
                                <p:cTn id="3636" presetID="10" presetClass="exit" presetSubtype="0" fill="hold" grpId="1" nodeType="withEffect">
                                  <p:stCondLst>
                                    <p:cond delay="0"/>
                                  </p:stCondLst>
                                  <p:childTnLst>
                                    <p:animEffect transition="out" filter="fade">
                                      <p:cBhvr>
                                        <p:cTn id="3637" dur="500"/>
                                        <p:tgtEl>
                                          <p:spTgt spid="509"/>
                                        </p:tgtEl>
                                      </p:cBhvr>
                                    </p:animEffect>
                                    <p:set>
                                      <p:cBhvr>
                                        <p:cTn id="3638"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2"/>
                  </p:tgtEl>
                </p:cond>
              </p:nextCondLst>
            </p:seq>
            <p:seq concurrent="1" nextAc="seek">
              <p:cTn id="3639" restart="whenNotActive" fill="hold" evtFilter="cancelBubble" nodeType="interactiveSeq">
                <p:stCondLst>
                  <p:cond evt="onClick" delay="0">
                    <p:tgtEl>
                      <p:spTgt spid="490"/>
                    </p:tgtEl>
                  </p:cond>
                </p:stCondLst>
                <p:endSync evt="end" delay="0">
                  <p:rtn val="all"/>
                </p:endSync>
                <p:childTnLst>
                  <p:par>
                    <p:cTn id="3640" fill="hold">
                      <p:stCondLst>
                        <p:cond delay="0"/>
                      </p:stCondLst>
                      <p:childTnLst>
                        <p:par>
                          <p:cTn id="3641" fill="hold">
                            <p:stCondLst>
                              <p:cond delay="0"/>
                            </p:stCondLst>
                            <p:childTnLst>
                              <p:par>
                                <p:cTn id="3642" presetID="1" presetClass="entr" presetSubtype="0" fill="hold" grpId="0" nodeType="clickEffect">
                                  <p:stCondLst>
                                    <p:cond delay="0"/>
                                  </p:stCondLst>
                                  <p:childTnLst>
                                    <p:set>
                                      <p:cBhvr>
                                        <p:cTn id="3643" dur="1" fill="hold">
                                          <p:stCondLst>
                                            <p:cond delay="0"/>
                                          </p:stCondLst>
                                        </p:cTn>
                                        <p:tgtEl>
                                          <p:spTgt spid="496"/>
                                        </p:tgtEl>
                                        <p:attrNameLst>
                                          <p:attrName>style.visibility</p:attrName>
                                        </p:attrNameLst>
                                      </p:cBhvr>
                                      <p:to>
                                        <p:strVal val="visible"/>
                                      </p:to>
                                    </p:set>
                                  </p:childTnLst>
                                </p:cTn>
                              </p:par>
                              <p:par>
                                <p:cTn id="3644" presetID="10" presetClass="exit" presetSubtype="0" fill="hold" grpId="0" nodeType="withEffect">
                                  <p:stCondLst>
                                    <p:cond delay="0"/>
                                  </p:stCondLst>
                                  <p:childTnLst>
                                    <p:animEffect transition="out" filter="fade">
                                      <p:cBhvr>
                                        <p:cTn id="3645" dur="500"/>
                                        <p:tgtEl>
                                          <p:spTgt spid="509"/>
                                        </p:tgtEl>
                                      </p:cBhvr>
                                    </p:animEffect>
                                    <p:set>
                                      <p:cBhvr>
                                        <p:cTn id="3646"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0"/>
                  </p:tgtEl>
                </p:cond>
              </p:nextCondLst>
            </p:seq>
            <p:seq concurrent="1" nextAc="seek">
              <p:cTn id="3647" restart="whenNotActive" fill="hold" evtFilter="cancelBubble" nodeType="interactiveSeq">
                <p:stCondLst>
                  <p:cond evt="onClick" delay="0">
                    <p:tgtEl>
                      <p:spTgt spid="498"/>
                    </p:tgtEl>
                  </p:cond>
                </p:stCondLst>
                <p:endSync evt="end" delay="0">
                  <p:rtn val="all"/>
                </p:endSync>
                <p:childTnLst>
                  <p:par>
                    <p:cTn id="3648" fill="hold">
                      <p:stCondLst>
                        <p:cond delay="0"/>
                      </p:stCondLst>
                      <p:childTnLst>
                        <p:par>
                          <p:cTn id="3649" fill="hold">
                            <p:stCondLst>
                              <p:cond delay="0"/>
                            </p:stCondLst>
                            <p:childTnLst>
                              <p:par>
                                <p:cTn id="3650" presetID="1" presetClass="exit" presetSubtype="0" fill="hold" grpId="1" nodeType="clickEffect">
                                  <p:stCondLst>
                                    <p:cond delay="0"/>
                                  </p:stCondLst>
                                  <p:childTnLst>
                                    <p:set>
                                      <p:cBhvr>
                                        <p:cTn id="3651" dur="1" fill="hold">
                                          <p:stCondLst>
                                            <p:cond delay="0"/>
                                          </p:stCondLst>
                                        </p:cTn>
                                        <p:tgtEl>
                                          <p:spTgt spid="498"/>
                                        </p:tgtEl>
                                        <p:attrNameLst>
                                          <p:attrName>style.visibility</p:attrName>
                                        </p:attrNameLst>
                                      </p:cBhvr>
                                      <p:to>
                                        <p:strVal val="hidden"/>
                                      </p:to>
                                    </p:set>
                                  </p:childTnLst>
                                </p:cTn>
                              </p:par>
                              <p:par>
                                <p:cTn id="3652" presetID="1" presetClass="exit" presetSubtype="0" fill="hold" grpId="1" nodeType="withEffect">
                                  <p:stCondLst>
                                    <p:cond delay="0"/>
                                  </p:stCondLst>
                                  <p:childTnLst>
                                    <p:set>
                                      <p:cBhvr>
                                        <p:cTn id="3653" dur="1" fill="hold">
                                          <p:stCondLst>
                                            <p:cond delay="0"/>
                                          </p:stCondLst>
                                        </p:cTn>
                                        <p:tgtEl>
                                          <p:spTgt spid="504"/>
                                        </p:tgtEl>
                                        <p:attrNameLst>
                                          <p:attrName>style.visibility</p:attrName>
                                        </p:attrNameLst>
                                      </p:cBhvr>
                                      <p:to>
                                        <p:strVal val="hidden"/>
                                      </p:to>
                                    </p:set>
                                  </p:childTnLst>
                                </p:cTn>
                              </p:par>
                              <p:par>
                                <p:cTn id="3654" presetID="10" presetClass="entr" presetSubtype="0" fill="hold" grpId="6" nodeType="withEffect">
                                  <p:stCondLst>
                                    <p:cond delay="0"/>
                                  </p:stCondLst>
                                  <p:childTnLst>
                                    <p:set>
                                      <p:cBhvr>
                                        <p:cTn id="3655" dur="1" fill="hold">
                                          <p:stCondLst>
                                            <p:cond delay="0"/>
                                          </p:stCondLst>
                                        </p:cTn>
                                        <p:tgtEl>
                                          <p:spTgt spid="509"/>
                                        </p:tgtEl>
                                        <p:attrNameLst>
                                          <p:attrName>style.visibility</p:attrName>
                                        </p:attrNameLst>
                                      </p:cBhvr>
                                      <p:to>
                                        <p:strVal val="visible"/>
                                      </p:to>
                                    </p:set>
                                    <p:animEffect transition="in" filter="fade">
                                      <p:cBhvr>
                                        <p:cTn id="3656" dur="500"/>
                                        <p:tgtEl>
                                          <p:spTgt spid="509"/>
                                        </p:tgtEl>
                                      </p:cBhvr>
                                    </p:animEffect>
                                  </p:childTnLst>
                                </p:cTn>
                              </p:par>
                            </p:childTnLst>
                          </p:cTn>
                        </p:par>
                      </p:childTnLst>
                    </p:cTn>
                  </p:par>
                </p:childTnLst>
              </p:cTn>
              <p:nextCondLst>
                <p:cond evt="onClick" delay="0">
                  <p:tgtEl>
                    <p:spTgt spid="498"/>
                  </p:tgtEl>
                </p:cond>
              </p:nextCondLst>
            </p:seq>
            <p:seq concurrent="1" nextAc="seek">
              <p:cTn id="3657" restart="whenNotActive" fill="hold" evtFilter="cancelBubble" nodeType="interactiveSeq">
                <p:stCondLst>
                  <p:cond evt="onClick" delay="0">
                    <p:tgtEl>
                      <p:spTgt spid="493"/>
                    </p:tgtEl>
                  </p:cond>
                </p:stCondLst>
                <p:endSync evt="end" delay="0">
                  <p:rtn val="all"/>
                </p:endSync>
                <p:childTnLst>
                  <p:par>
                    <p:cTn id="3658" fill="hold">
                      <p:stCondLst>
                        <p:cond delay="0"/>
                      </p:stCondLst>
                      <p:childTnLst>
                        <p:par>
                          <p:cTn id="3659" fill="hold">
                            <p:stCondLst>
                              <p:cond delay="0"/>
                            </p:stCondLst>
                            <p:childTnLst>
                              <p:par>
                                <p:cTn id="3660" presetID="1" presetClass="exit" presetSubtype="0" fill="hold" grpId="1" nodeType="clickEffect">
                                  <p:stCondLst>
                                    <p:cond delay="0"/>
                                  </p:stCondLst>
                                  <p:childTnLst>
                                    <p:set>
                                      <p:cBhvr>
                                        <p:cTn id="3661" dur="1" fill="hold">
                                          <p:stCondLst>
                                            <p:cond delay="0"/>
                                          </p:stCondLst>
                                        </p:cTn>
                                        <p:tgtEl>
                                          <p:spTgt spid="493"/>
                                        </p:tgtEl>
                                        <p:attrNameLst>
                                          <p:attrName>style.visibility</p:attrName>
                                        </p:attrNameLst>
                                      </p:cBhvr>
                                      <p:to>
                                        <p:strVal val="hidden"/>
                                      </p:to>
                                    </p:set>
                                  </p:childTnLst>
                                </p:cTn>
                              </p:par>
                              <p:par>
                                <p:cTn id="3662" presetID="1" presetClass="exit" presetSubtype="0" fill="hold" grpId="5" nodeType="withEffect">
                                  <p:stCondLst>
                                    <p:cond delay="0"/>
                                  </p:stCondLst>
                                  <p:childTnLst>
                                    <p:set>
                                      <p:cBhvr>
                                        <p:cTn id="3663" dur="1" fill="hold">
                                          <p:stCondLst>
                                            <p:cond delay="0"/>
                                          </p:stCondLst>
                                        </p:cTn>
                                        <p:tgtEl>
                                          <p:spTgt spid="502"/>
                                        </p:tgtEl>
                                        <p:attrNameLst>
                                          <p:attrName>style.visibility</p:attrName>
                                        </p:attrNameLst>
                                      </p:cBhvr>
                                      <p:to>
                                        <p:strVal val="hidden"/>
                                      </p:to>
                                    </p:set>
                                  </p:childTnLst>
                                </p:cTn>
                              </p:par>
                              <p:par>
                                <p:cTn id="3664" presetID="10" presetClass="entr" presetSubtype="0" fill="hold" grpId="7" nodeType="withEffect">
                                  <p:stCondLst>
                                    <p:cond delay="0"/>
                                  </p:stCondLst>
                                  <p:childTnLst>
                                    <p:set>
                                      <p:cBhvr>
                                        <p:cTn id="3665" dur="1" fill="hold">
                                          <p:stCondLst>
                                            <p:cond delay="0"/>
                                          </p:stCondLst>
                                        </p:cTn>
                                        <p:tgtEl>
                                          <p:spTgt spid="509"/>
                                        </p:tgtEl>
                                        <p:attrNameLst>
                                          <p:attrName>style.visibility</p:attrName>
                                        </p:attrNameLst>
                                      </p:cBhvr>
                                      <p:to>
                                        <p:strVal val="visible"/>
                                      </p:to>
                                    </p:set>
                                    <p:animEffect transition="in" filter="fade">
                                      <p:cBhvr>
                                        <p:cTn id="3666" dur="500"/>
                                        <p:tgtEl>
                                          <p:spTgt spid="509"/>
                                        </p:tgtEl>
                                      </p:cBhvr>
                                    </p:animEffect>
                                  </p:childTnLst>
                                </p:cTn>
                              </p:par>
                            </p:childTnLst>
                          </p:cTn>
                        </p:par>
                      </p:childTnLst>
                    </p:cTn>
                  </p:par>
                </p:childTnLst>
              </p:cTn>
              <p:nextCondLst>
                <p:cond evt="onClick" delay="0">
                  <p:tgtEl>
                    <p:spTgt spid="493"/>
                  </p:tgtEl>
                </p:cond>
              </p:nextCondLst>
            </p:seq>
            <p:seq concurrent="1" nextAc="seek">
              <p:cTn id="3667" restart="whenNotActive" fill="hold" evtFilter="cancelBubble" nodeType="interactiveSeq">
                <p:stCondLst>
                  <p:cond evt="onClick" delay="0">
                    <p:tgtEl>
                      <p:spTgt spid="494"/>
                    </p:tgtEl>
                  </p:cond>
                </p:stCondLst>
                <p:endSync evt="end" delay="0">
                  <p:rtn val="all"/>
                </p:endSync>
                <p:childTnLst>
                  <p:par>
                    <p:cTn id="3668" fill="hold">
                      <p:stCondLst>
                        <p:cond delay="0"/>
                      </p:stCondLst>
                      <p:childTnLst>
                        <p:par>
                          <p:cTn id="3669" fill="hold">
                            <p:stCondLst>
                              <p:cond delay="0"/>
                            </p:stCondLst>
                            <p:childTnLst>
                              <p:par>
                                <p:cTn id="3670" presetID="1" presetClass="exit" presetSubtype="0" fill="hold" grpId="1" nodeType="clickEffect">
                                  <p:stCondLst>
                                    <p:cond delay="0"/>
                                  </p:stCondLst>
                                  <p:childTnLst>
                                    <p:set>
                                      <p:cBhvr>
                                        <p:cTn id="3671" dur="1" fill="hold">
                                          <p:stCondLst>
                                            <p:cond delay="0"/>
                                          </p:stCondLst>
                                        </p:cTn>
                                        <p:tgtEl>
                                          <p:spTgt spid="494"/>
                                        </p:tgtEl>
                                        <p:attrNameLst>
                                          <p:attrName>style.visibility</p:attrName>
                                        </p:attrNameLst>
                                      </p:cBhvr>
                                      <p:to>
                                        <p:strVal val="hidden"/>
                                      </p:to>
                                    </p:set>
                                  </p:childTnLst>
                                </p:cTn>
                              </p:par>
                              <p:par>
                                <p:cTn id="3672" presetID="1" presetClass="exit" presetSubtype="0" fill="hold" grpId="4" nodeType="withEffect">
                                  <p:stCondLst>
                                    <p:cond delay="0"/>
                                  </p:stCondLst>
                                  <p:childTnLst>
                                    <p:set>
                                      <p:cBhvr>
                                        <p:cTn id="3673" dur="1" fill="hold">
                                          <p:stCondLst>
                                            <p:cond delay="0"/>
                                          </p:stCondLst>
                                        </p:cTn>
                                        <p:tgtEl>
                                          <p:spTgt spid="502"/>
                                        </p:tgtEl>
                                        <p:attrNameLst>
                                          <p:attrName>style.visibility</p:attrName>
                                        </p:attrNameLst>
                                      </p:cBhvr>
                                      <p:to>
                                        <p:strVal val="hidden"/>
                                      </p:to>
                                    </p:set>
                                  </p:childTnLst>
                                </p:cTn>
                              </p:par>
                              <p:par>
                                <p:cTn id="3674" presetID="10" presetClass="entr" presetSubtype="0" fill="hold" grpId="10" nodeType="withEffect">
                                  <p:stCondLst>
                                    <p:cond delay="0"/>
                                  </p:stCondLst>
                                  <p:childTnLst>
                                    <p:set>
                                      <p:cBhvr>
                                        <p:cTn id="3675" dur="1" fill="hold">
                                          <p:stCondLst>
                                            <p:cond delay="0"/>
                                          </p:stCondLst>
                                        </p:cTn>
                                        <p:tgtEl>
                                          <p:spTgt spid="509"/>
                                        </p:tgtEl>
                                        <p:attrNameLst>
                                          <p:attrName>style.visibility</p:attrName>
                                        </p:attrNameLst>
                                      </p:cBhvr>
                                      <p:to>
                                        <p:strVal val="visible"/>
                                      </p:to>
                                    </p:set>
                                    <p:animEffect transition="in" filter="fade">
                                      <p:cBhvr>
                                        <p:cTn id="3676" dur="500"/>
                                        <p:tgtEl>
                                          <p:spTgt spid="509"/>
                                        </p:tgtEl>
                                      </p:cBhvr>
                                    </p:animEffect>
                                  </p:childTnLst>
                                </p:cTn>
                              </p:par>
                            </p:childTnLst>
                          </p:cTn>
                        </p:par>
                      </p:childTnLst>
                    </p:cTn>
                  </p:par>
                </p:childTnLst>
              </p:cTn>
              <p:nextCondLst>
                <p:cond evt="onClick" delay="0">
                  <p:tgtEl>
                    <p:spTgt spid="494"/>
                  </p:tgtEl>
                </p:cond>
              </p:nextCondLst>
            </p:seq>
            <p:seq concurrent="1" nextAc="seek">
              <p:cTn id="3677" restart="whenNotActive" fill="hold" evtFilter="cancelBubble" nodeType="interactiveSeq">
                <p:stCondLst>
                  <p:cond evt="onClick" delay="0">
                    <p:tgtEl>
                      <p:spTgt spid="495"/>
                    </p:tgtEl>
                  </p:cond>
                </p:stCondLst>
                <p:endSync evt="end" delay="0">
                  <p:rtn val="all"/>
                </p:endSync>
                <p:childTnLst>
                  <p:par>
                    <p:cTn id="3678" fill="hold">
                      <p:stCondLst>
                        <p:cond delay="0"/>
                      </p:stCondLst>
                      <p:childTnLst>
                        <p:par>
                          <p:cTn id="3679" fill="hold">
                            <p:stCondLst>
                              <p:cond delay="0"/>
                            </p:stCondLst>
                            <p:childTnLst>
                              <p:par>
                                <p:cTn id="3680" presetID="1" presetClass="exit" presetSubtype="0" fill="hold" grpId="0" nodeType="clickEffect">
                                  <p:stCondLst>
                                    <p:cond delay="0"/>
                                  </p:stCondLst>
                                  <p:childTnLst>
                                    <p:set>
                                      <p:cBhvr>
                                        <p:cTn id="3681" dur="1" fill="hold">
                                          <p:stCondLst>
                                            <p:cond delay="0"/>
                                          </p:stCondLst>
                                        </p:cTn>
                                        <p:tgtEl>
                                          <p:spTgt spid="495"/>
                                        </p:tgtEl>
                                        <p:attrNameLst>
                                          <p:attrName>style.visibility</p:attrName>
                                        </p:attrNameLst>
                                      </p:cBhvr>
                                      <p:to>
                                        <p:strVal val="hidden"/>
                                      </p:to>
                                    </p:set>
                                  </p:childTnLst>
                                </p:cTn>
                              </p:par>
                              <p:par>
                                <p:cTn id="3682" presetID="1" presetClass="exit" presetSubtype="0" fill="hold" grpId="3" nodeType="withEffect">
                                  <p:stCondLst>
                                    <p:cond delay="0"/>
                                  </p:stCondLst>
                                  <p:childTnLst>
                                    <p:set>
                                      <p:cBhvr>
                                        <p:cTn id="3683" dur="1" fill="hold">
                                          <p:stCondLst>
                                            <p:cond delay="0"/>
                                          </p:stCondLst>
                                        </p:cTn>
                                        <p:tgtEl>
                                          <p:spTgt spid="502"/>
                                        </p:tgtEl>
                                        <p:attrNameLst>
                                          <p:attrName>style.visibility</p:attrName>
                                        </p:attrNameLst>
                                      </p:cBhvr>
                                      <p:to>
                                        <p:strVal val="hidden"/>
                                      </p:to>
                                    </p:set>
                                  </p:childTnLst>
                                </p:cTn>
                              </p:par>
                              <p:par>
                                <p:cTn id="3684" presetID="10" presetClass="entr" presetSubtype="0" fill="hold" grpId="9" nodeType="withEffect">
                                  <p:stCondLst>
                                    <p:cond delay="0"/>
                                  </p:stCondLst>
                                  <p:childTnLst>
                                    <p:set>
                                      <p:cBhvr>
                                        <p:cTn id="3685" dur="1" fill="hold">
                                          <p:stCondLst>
                                            <p:cond delay="0"/>
                                          </p:stCondLst>
                                        </p:cTn>
                                        <p:tgtEl>
                                          <p:spTgt spid="509"/>
                                        </p:tgtEl>
                                        <p:attrNameLst>
                                          <p:attrName>style.visibility</p:attrName>
                                        </p:attrNameLst>
                                      </p:cBhvr>
                                      <p:to>
                                        <p:strVal val="visible"/>
                                      </p:to>
                                    </p:set>
                                    <p:animEffect transition="in" filter="fade">
                                      <p:cBhvr>
                                        <p:cTn id="3686" dur="500"/>
                                        <p:tgtEl>
                                          <p:spTgt spid="509"/>
                                        </p:tgtEl>
                                      </p:cBhvr>
                                    </p:animEffect>
                                  </p:childTnLst>
                                </p:cTn>
                              </p:par>
                            </p:childTnLst>
                          </p:cTn>
                        </p:par>
                      </p:childTnLst>
                    </p:cTn>
                  </p:par>
                </p:childTnLst>
              </p:cTn>
              <p:nextCondLst>
                <p:cond evt="onClick" delay="0">
                  <p:tgtEl>
                    <p:spTgt spid="495"/>
                  </p:tgtEl>
                </p:cond>
              </p:nextCondLst>
            </p:seq>
            <p:seq concurrent="1" nextAc="seek">
              <p:cTn id="3687" restart="whenNotActive" fill="hold" evtFilter="cancelBubble" nodeType="interactiveSeq">
                <p:stCondLst>
                  <p:cond evt="onClick" delay="0">
                    <p:tgtEl>
                      <p:spTgt spid="496"/>
                    </p:tgtEl>
                  </p:cond>
                </p:stCondLst>
                <p:endSync evt="end" delay="0">
                  <p:rtn val="all"/>
                </p:endSync>
                <p:childTnLst>
                  <p:par>
                    <p:cTn id="3688" fill="hold">
                      <p:stCondLst>
                        <p:cond delay="0"/>
                      </p:stCondLst>
                      <p:childTnLst>
                        <p:par>
                          <p:cTn id="3689" fill="hold">
                            <p:stCondLst>
                              <p:cond delay="0"/>
                            </p:stCondLst>
                            <p:childTnLst>
                              <p:par>
                                <p:cTn id="3690" presetID="1" presetClass="exit" presetSubtype="0" fill="hold" grpId="1" nodeType="clickEffect">
                                  <p:stCondLst>
                                    <p:cond delay="0"/>
                                  </p:stCondLst>
                                  <p:childTnLst>
                                    <p:set>
                                      <p:cBhvr>
                                        <p:cTn id="3691" dur="1" fill="hold">
                                          <p:stCondLst>
                                            <p:cond delay="0"/>
                                          </p:stCondLst>
                                        </p:cTn>
                                        <p:tgtEl>
                                          <p:spTgt spid="496"/>
                                        </p:tgtEl>
                                        <p:attrNameLst>
                                          <p:attrName>style.visibility</p:attrName>
                                        </p:attrNameLst>
                                      </p:cBhvr>
                                      <p:to>
                                        <p:strVal val="hidden"/>
                                      </p:to>
                                    </p:set>
                                  </p:childTnLst>
                                </p:cTn>
                              </p:par>
                              <p:par>
                                <p:cTn id="3692" presetID="10" presetClass="entr" presetSubtype="0" fill="hold" grpId="11" nodeType="withEffect">
                                  <p:stCondLst>
                                    <p:cond delay="0"/>
                                  </p:stCondLst>
                                  <p:childTnLst>
                                    <p:set>
                                      <p:cBhvr>
                                        <p:cTn id="3693" dur="1" fill="hold">
                                          <p:stCondLst>
                                            <p:cond delay="0"/>
                                          </p:stCondLst>
                                        </p:cTn>
                                        <p:tgtEl>
                                          <p:spTgt spid="509"/>
                                        </p:tgtEl>
                                        <p:attrNameLst>
                                          <p:attrName>style.visibility</p:attrName>
                                        </p:attrNameLst>
                                      </p:cBhvr>
                                      <p:to>
                                        <p:strVal val="visible"/>
                                      </p:to>
                                    </p:set>
                                    <p:animEffect transition="in" filter="fade">
                                      <p:cBhvr>
                                        <p:cTn id="3694" dur="500"/>
                                        <p:tgtEl>
                                          <p:spTgt spid="509"/>
                                        </p:tgtEl>
                                      </p:cBhvr>
                                    </p:animEffect>
                                  </p:childTnLst>
                                </p:cTn>
                              </p:par>
                            </p:childTnLst>
                          </p:cTn>
                        </p:par>
                      </p:childTnLst>
                    </p:cTn>
                  </p:par>
                </p:childTnLst>
              </p:cTn>
              <p:nextCondLst>
                <p:cond evt="onClick" delay="0">
                  <p:tgtEl>
                    <p:spTgt spid="496"/>
                  </p:tgtEl>
                </p:cond>
              </p:nextCondLst>
            </p:seq>
            <p:seq concurrent="1" nextAc="seek">
              <p:cTn id="3695" restart="whenNotActive" fill="hold" evtFilter="cancelBubble" nodeType="interactiveSeq">
                <p:stCondLst>
                  <p:cond evt="onClick" delay="0">
                    <p:tgtEl>
                      <p:spTgt spid="497"/>
                    </p:tgtEl>
                  </p:cond>
                </p:stCondLst>
                <p:endSync evt="end" delay="0">
                  <p:rtn val="all"/>
                </p:endSync>
                <p:childTnLst>
                  <p:par>
                    <p:cTn id="3696" fill="hold">
                      <p:stCondLst>
                        <p:cond delay="0"/>
                      </p:stCondLst>
                      <p:childTnLst>
                        <p:par>
                          <p:cTn id="3697" fill="hold">
                            <p:stCondLst>
                              <p:cond delay="0"/>
                            </p:stCondLst>
                            <p:childTnLst>
                              <p:par>
                                <p:cTn id="3698" presetID="1" presetClass="exit" presetSubtype="0" fill="hold" grpId="1" nodeType="clickEffect">
                                  <p:stCondLst>
                                    <p:cond delay="0"/>
                                  </p:stCondLst>
                                  <p:childTnLst>
                                    <p:set>
                                      <p:cBhvr>
                                        <p:cTn id="3699" dur="1" fill="hold">
                                          <p:stCondLst>
                                            <p:cond delay="0"/>
                                          </p:stCondLst>
                                        </p:cTn>
                                        <p:tgtEl>
                                          <p:spTgt spid="497"/>
                                        </p:tgtEl>
                                        <p:attrNameLst>
                                          <p:attrName>style.visibility</p:attrName>
                                        </p:attrNameLst>
                                      </p:cBhvr>
                                      <p:to>
                                        <p:strVal val="hidden"/>
                                      </p:to>
                                    </p:set>
                                  </p:childTnLst>
                                </p:cTn>
                              </p:par>
                              <p:par>
                                <p:cTn id="3700" presetID="10" presetClass="entr" presetSubtype="0" fill="hold" grpId="8" nodeType="withEffect">
                                  <p:stCondLst>
                                    <p:cond delay="0"/>
                                  </p:stCondLst>
                                  <p:childTnLst>
                                    <p:set>
                                      <p:cBhvr>
                                        <p:cTn id="3701" dur="1" fill="hold">
                                          <p:stCondLst>
                                            <p:cond delay="0"/>
                                          </p:stCondLst>
                                        </p:cTn>
                                        <p:tgtEl>
                                          <p:spTgt spid="509"/>
                                        </p:tgtEl>
                                        <p:attrNameLst>
                                          <p:attrName>style.visibility</p:attrName>
                                        </p:attrNameLst>
                                      </p:cBhvr>
                                      <p:to>
                                        <p:strVal val="visible"/>
                                      </p:to>
                                    </p:set>
                                    <p:animEffect transition="in" filter="fade">
                                      <p:cBhvr>
                                        <p:cTn id="3702" dur="500"/>
                                        <p:tgtEl>
                                          <p:spTgt spid="509"/>
                                        </p:tgtEl>
                                      </p:cBhvr>
                                    </p:animEffect>
                                  </p:childTnLst>
                                </p:cTn>
                              </p:par>
                            </p:childTnLst>
                          </p:cTn>
                        </p:par>
                      </p:childTnLst>
                    </p:cTn>
                  </p:par>
                </p:childTnLst>
              </p:cTn>
              <p:nextCondLst>
                <p:cond evt="onClick" delay="0">
                  <p:tgtEl>
                    <p:spTgt spid="497"/>
                  </p:tgtEl>
                </p:cond>
              </p:nextCondLst>
            </p:seq>
            <p:seq concurrent="1" nextAc="seek">
              <p:cTn id="3703" restart="whenNotActive" fill="hold" evtFilter="cancelBubble" nodeType="interactiveSeq">
                <p:stCondLst>
                  <p:cond evt="onClick" delay="0">
                    <p:tgtEl>
                      <p:spTgt spid="511"/>
                    </p:tgtEl>
                  </p:cond>
                </p:stCondLst>
                <p:endSync evt="end" delay="0">
                  <p:rtn val="all"/>
                </p:endSync>
                <p:childTnLst>
                  <p:par>
                    <p:cTn id="3704" fill="hold">
                      <p:stCondLst>
                        <p:cond delay="0"/>
                      </p:stCondLst>
                      <p:childTnLst>
                        <p:par>
                          <p:cTn id="3705" fill="hold">
                            <p:stCondLst>
                              <p:cond delay="0"/>
                            </p:stCondLst>
                            <p:childTnLst>
                              <p:par>
                                <p:cTn id="3706" presetID="1" presetClass="entr" presetSubtype="0" fill="hold" grpId="0" nodeType="clickEffect">
                                  <p:stCondLst>
                                    <p:cond delay="0"/>
                                  </p:stCondLst>
                                  <p:childTnLst>
                                    <p:set>
                                      <p:cBhvr>
                                        <p:cTn id="3707" dur="1" fill="hold">
                                          <p:stCondLst>
                                            <p:cond delay="0"/>
                                          </p:stCondLst>
                                        </p:cTn>
                                        <p:tgtEl>
                                          <p:spTgt spid="517"/>
                                        </p:tgtEl>
                                        <p:attrNameLst>
                                          <p:attrName>style.visibility</p:attrName>
                                        </p:attrNameLst>
                                      </p:cBhvr>
                                      <p:to>
                                        <p:strVal val="visible"/>
                                      </p:to>
                                    </p:set>
                                  </p:childTnLst>
                                </p:cTn>
                              </p:par>
                              <p:par>
                                <p:cTn id="3708" presetID="1" presetClass="entr" presetSubtype="0" fill="hold" grpId="1" nodeType="withEffect">
                                  <p:stCondLst>
                                    <p:cond delay="0"/>
                                  </p:stCondLst>
                                  <p:childTnLst>
                                    <p:set>
                                      <p:cBhvr>
                                        <p:cTn id="3709" dur="1" fill="hold">
                                          <p:stCondLst>
                                            <p:cond delay="0"/>
                                          </p:stCondLst>
                                        </p:cTn>
                                        <p:tgtEl>
                                          <p:spTgt spid="501"/>
                                        </p:tgtEl>
                                        <p:attrNameLst>
                                          <p:attrName>style.visibility</p:attrName>
                                        </p:attrNameLst>
                                      </p:cBhvr>
                                      <p:to>
                                        <p:strVal val="visible"/>
                                      </p:to>
                                    </p:set>
                                  </p:childTnLst>
                                </p:cTn>
                              </p:par>
                              <p:par>
                                <p:cTn id="3710" presetID="10" presetClass="exit" presetSubtype="0" fill="hold" grpId="0" nodeType="withEffect">
                                  <p:stCondLst>
                                    <p:cond delay="0"/>
                                  </p:stCondLst>
                                  <p:childTnLst>
                                    <p:animEffect transition="out" filter="fade">
                                      <p:cBhvr>
                                        <p:cTn id="3711" dur="500"/>
                                        <p:tgtEl>
                                          <p:spTgt spid="510"/>
                                        </p:tgtEl>
                                      </p:cBhvr>
                                    </p:animEffect>
                                    <p:set>
                                      <p:cBhvr>
                                        <p:cTn id="3712"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1"/>
                  </p:tgtEl>
                </p:cond>
              </p:nextCondLst>
            </p:seq>
            <p:seq concurrent="1" nextAc="seek">
              <p:cTn id="3713" restart="whenNotActive" fill="hold" evtFilter="cancelBubble" nodeType="interactiveSeq">
                <p:stCondLst>
                  <p:cond evt="onClick" delay="0">
                    <p:tgtEl>
                      <p:spTgt spid="512"/>
                    </p:tgtEl>
                  </p:cond>
                </p:stCondLst>
                <p:endSync evt="end" delay="0">
                  <p:rtn val="all"/>
                </p:endSync>
                <p:childTnLst>
                  <p:par>
                    <p:cTn id="3714" fill="hold">
                      <p:stCondLst>
                        <p:cond delay="0"/>
                      </p:stCondLst>
                      <p:childTnLst>
                        <p:par>
                          <p:cTn id="3715" fill="hold">
                            <p:stCondLst>
                              <p:cond delay="0"/>
                            </p:stCondLst>
                            <p:childTnLst>
                              <p:par>
                                <p:cTn id="3716" presetID="1" presetClass="entr" presetSubtype="0" fill="hold" grpId="0" nodeType="clickEffect">
                                  <p:stCondLst>
                                    <p:cond delay="0"/>
                                  </p:stCondLst>
                                  <p:childTnLst>
                                    <p:set>
                                      <p:cBhvr>
                                        <p:cTn id="3717" dur="1" fill="hold">
                                          <p:stCondLst>
                                            <p:cond delay="0"/>
                                          </p:stCondLst>
                                        </p:cTn>
                                        <p:tgtEl>
                                          <p:spTgt spid="518"/>
                                        </p:tgtEl>
                                        <p:attrNameLst>
                                          <p:attrName>style.visibility</p:attrName>
                                        </p:attrNameLst>
                                      </p:cBhvr>
                                      <p:to>
                                        <p:strVal val="visible"/>
                                      </p:to>
                                    </p:set>
                                  </p:childTnLst>
                                </p:cTn>
                              </p:par>
                              <p:par>
                                <p:cTn id="3718" presetID="1" presetClass="entr" presetSubtype="0" fill="hold" grpId="0" nodeType="withEffect">
                                  <p:stCondLst>
                                    <p:cond delay="0"/>
                                  </p:stCondLst>
                                  <p:childTnLst>
                                    <p:set>
                                      <p:cBhvr>
                                        <p:cTn id="3719" dur="1" fill="hold">
                                          <p:stCondLst>
                                            <p:cond delay="0"/>
                                          </p:stCondLst>
                                        </p:cTn>
                                        <p:tgtEl>
                                          <p:spTgt spid="501"/>
                                        </p:tgtEl>
                                        <p:attrNameLst>
                                          <p:attrName>style.visibility</p:attrName>
                                        </p:attrNameLst>
                                      </p:cBhvr>
                                      <p:to>
                                        <p:strVal val="visible"/>
                                      </p:to>
                                    </p:set>
                                  </p:childTnLst>
                                </p:cTn>
                              </p:par>
                              <p:par>
                                <p:cTn id="3720" presetID="10" presetClass="exit" presetSubtype="0" fill="hold" grpId="1" nodeType="withEffect">
                                  <p:stCondLst>
                                    <p:cond delay="0"/>
                                  </p:stCondLst>
                                  <p:childTnLst>
                                    <p:animEffect transition="out" filter="fade">
                                      <p:cBhvr>
                                        <p:cTn id="3721" dur="500"/>
                                        <p:tgtEl>
                                          <p:spTgt spid="510"/>
                                        </p:tgtEl>
                                      </p:cBhvr>
                                    </p:animEffect>
                                    <p:set>
                                      <p:cBhvr>
                                        <p:cTn id="3722"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2"/>
                  </p:tgtEl>
                </p:cond>
              </p:nextCondLst>
            </p:seq>
            <p:seq concurrent="1" nextAc="seek">
              <p:cTn id="3723" restart="whenNotActive" fill="hold" evtFilter="cancelBubble" nodeType="interactiveSeq">
                <p:stCondLst>
                  <p:cond evt="onClick" delay="0">
                    <p:tgtEl>
                      <p:spTgt spid="513"/>
                    </p:tgtEl>
                  </p:cond>
                </p:stCondLst>
                <p:endSync evt="end" delay="0">
                  <p:rtn val="all"/>
                </p:endSync>
                <p:childTnLst>
                  <p:par>
                    <p:cTn id="3724" fill="hold">
                      <p:stCondLst>
                        <p:cond delay="0"/>
                      </p:stCondLst>
                      <p:childTnLst>
                        <p:par>
                          <p:cTn id="3725" fill="hold">
                            <p:stCondLst>
                              <p:cond delay="0"/>
                            </p:stCondLst>
                            <p:childTnLst>
                              <p:par>
                                <p:cTn id="3726" presetID="1" presetClass="entr" presetSubtype="0" fill="hold" grpId="0" nodeType="clickEffect">
                                  <p:stCondLst>
                                    <p:cond delay="0"/>
                                  </p:stCondLst>
                                  <p:childTnLst>
                                    <p:set>
                                      <p:cBhvr>
                                        <p:cTn id="3727" dur="1" fill="hold">
                                          <p:stCondLst>
                                            <p:cond delay="0"/>
                                          </p:stCondLst>
                                        </p:cTn>
                                        <p:tgtEl>
                                          <p:spTgt spid="519"/>
                                        </p:tgtEl>
                                        <p:attrNameLst>
                                          <p:attrName>style.visibility</p:attrName>
                                        </p:attrNameLst>
                                      </p:cBhvr>
                                      <p:to>
                                        <p:strVal val="visible"/>
                                      </p:to>
                                    </p:set>
                                  </p:childTnLst>
                                </p:cTn>
                              </p:par>
                              <p:par>
                                <p:cTn id="3728" presetID="1" presetClass="entr" presetSubtype="0" fill="hold" grpId="0" nodeType="withEffect">
                                  <p:stCondLst>
                                    <p:cond delay="0"/>
                                  </p:stCondLst>
                                  <p:childTnLst>
                                    <p:set>
                                      <p:cBhvr>
                                        <p:cTn id="3729" dur="1" fill="hold">
                                          <p:stCondLst>
                                            <p:cond delay="0"/>
                                          </p:stCondLst>
                                        </p:cTn>
                                        <p:tgtEl>
                                          <p:spTgt spid="503"/>
                                        </p:tgtEl>
                                        <p:attrNameLst>
                                          <p:attrName>style.visibility</p:attrName>
                                        </p:attrNameLst>
                                      </p:cBhvr>
                                      <p:to>
                                        <p:strVal val="visible"/>
                                      </p:to>
                                    </p:set>
                                  </p:childTnLst>
                                </p:cTn>
                              </p:par>
                              <p:par>
                                <p:cTn id="3730" presetID="10" presetClass="exit" presetSubtype="0" fill="hold" grpId="2" nodeType="withEffect">
                                  <p:stCondLst>
                                    <p:cond delay="0"/>
                                  </p:stCondLst>
                                  <p:childTnLst>
                                    <p:animEffect transition="out" filter="fade">
                                      <p:cBhvr>
                                        <p:cTn id="3731" dur="500"/>
                                        <p:tgtEl>
                                          <p:spTgt spid="510"/>
                                        </p:tgtEl>
                                      </p:cBhvr>
                                    </p:animEffect>
                                    <p:set>
                                      <p:cBhvr>
                                        <p:cTn id="3732"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3"/>
                  </p:tgtEl>
                </p:cond>
              </p:nextCondLst>
            </p:seq>
            <p:seq concurrent="1" nextAc="seek">
              <p:cTn id="3733" restart="whenNotActive" fill="hold" evtFilter="cancelBubble" nodeType="interactiveSeq">
                <p:stCondLst>
                  <p:cond evt="onClick" delay="0">
                    <p:tgtEl>
                      <p:spTgt spid="515"/>
                    </p:tgtEl>
                  </p:cond>
                </p:stCondLst>
                <p:endSync evt="end" delay="0">
                  <p:rtn val="all"/>
                </p:endSync>
                <p:childTnLst>
                  <p:par>
                    <p:cTn id="3734" fill="hold">
                      <p:stCondLst>
                        <p:cond delay="0"/>
                      </p:stCondLst>
                      <p:childTnLst>
                        <p:par>
                          <p:cTn id="3735" fill="hold">
                            <p:stCondLst>
                              <p:cond delay="0"/>
                            </p:stCondLst>
                            <p:childTnLst>
                              <p:par>
                                <p:cTn id="3736" presetID="1" presetClass="entr" presetSubtype="0" fill="hold" grpId="0" nodeType="clickEffect">
                                  <p:stCondLst>
                                    <p:cond delay="0"/>
                                  </p:stCondLst>
                                  <p:childTnLst>
                                    <p:set>
                                      <p:cBhvr>
                                        <p:cTn id="3737" dur="1" fill="hold">
                                          <p:stCondLst>
                                            <p:cond delay="0"/>
                                          </p:stCondLst>
                                        </p:cTn>
                                        <p:tgtEl>
                                          <p:spTgt spid="521"/>
                                        </p:tgtEl>
                                        <p:attrNameLst>
                                          <p:attrName>style.visibility</p:attrName>
                                        </p:attrNameLst>
                                      </p:cBhvr>
                                      <p:to>
                                        <p:strVal val="visible"/>
                                      </p:to>
                                    </p:set>
                                  </p:childTnLst>
                                </p:cTn>
                              </p:par>
                              <p:par>
                                <p:cTn id="3738" presetID="10" presetClass="exit" presetSubtype="0" fill="hold" grpId="9" nodeType="withEffect">
                                  <p:stCondLst>
                                    <p:cond delay="0"/>
                                  </p:stCondLst>
                                  <p:childTnLst>
                                    <p:animEffect transition="out" filter="fade">
                                      <p:cBhvr>
                                        <p:cTn id="3739" dur="500"/>
                                        <p:tgtEl>
                                          <p:spTgt spid="510"/>
                                        </p:tgtEl>
                                      </p:cBhvr>
                                    </p:animEffect>
                                    <p:set>
                                      <p:cBhvr>
                                        <p:cTn id="3740"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5"/>
                  </p:tgtEl>
                </p:cond>
              </p:nextCondLst>
            </p:seq>
            <p:seq concurrent="1" nextAc="seek">
              <p:cTn id="3741" restart="whenNotActive" fill="hold" evtFilter="cancelBubble" nodeType="interactiveSeq">
                <p:stCondLst>
                  <p:cond evt="onClick" delay="0">
                    <p:tgtEl>
                      <p:spTgt spid="516"/>
                    </p:tgtEl>
                  </p:cond>
                </p:stCondLst>
                <p:endSync evt="end" delay="0">
                  <p:rtn val="all"/>
                </p:endSync>
                <p:childTnLst>
                  <p:par>
                    <p:cTn id="3742" fill="hold">
                      <p:stCondLst>
                        <p:cond delay="0"/>
                      </p:stCondLst>
                      <p:childTnLst>
                        <p:par>
                          <p:cTn id="3743" fill="hold">
                            <p:stCondLst>
                              <p:cond delay="0"/>
                            </p:stCondLst>
                            <p:childTnLst>
                              <p:par>
                                <p:cTn id="3744" presetID="1" presetClass="entr" presetSubtype="0" fill="hold" grpId="0" nodeType="clickEffect">
                                  <p:stCondLst>
                                    <p:cond delay="0"/>
                                  </p:stCondLst>
                                  <p:childTnLst>
                                    <p:set>
                                      <p:cBhvr>
                                        <p:cTn id="3745" dur="1" fill="hold">
                                          <p:stCondLst>
                                            <p:cond delay="0"/>
                                          </p:stCondLst>
                                        </p:cTn>
                                        <p:tgtEl>
                                          <p:spTgt spid="522"/>
                                        </p:tgtEl>
                                        <p:attrNameLst>
                                          <p:attrName>style.visibility</p:attrName>
                                        </p:attrNameLst>
                                      </p:cBhvr>
                                      <p:to>
                                        <p:strVal val="visible"/>
                                      </p:to>
                                    </p:set>
                                  </p:childTnLst>
                                </p:cTn>
                              </p:par>
                              <p:par>
                                <p:cTn id="3746" presetID="1" presetClass="entr" presetSubtype="0" fill="hold" grpId="2" nodeType="withEffect">
                                  <p:stCondLst>
                                    <p:cond delay="0"/>
                                  </p:stCondLst>
                                  <p:childTnLst>
                                    <p:set>
                                      <p:cBhvr>
                                        <p:cTn id="3747" dur="1" fill="hold">
                                          <p:stCondLst>
                                            <p:cond delay="0"/>
                                          </p:stCondLst>
                                        </p:cTn>
                                        <p:tgtEl>
                                          <p:spTgt spid="501"/>
                                        </p:tgtEl>
                                        <p:attrNameLst>
                                          <p:attrName>style.visibility</p:attrName>
                                        </p:attrNameLst>
                                      </p:cBhvr>
                                      <p:to>
                                        <p:strVal val="visible"/>
                                      </p:to>
                                    </p:set>
                                  </p:childTnLst>
                                </p:cTn>
                              </p:par>
                              <p:par>
                                <p:cTn id="3748" presetID="10" presetClass="exit" presetSubtype="0" fill="hold" grpId="10" nodeType="withEffect">
                                  <p:stCondLst>
                                    <p:cond delay="0"/>
                                  </p:stCondLst>
                                  <p:childTnLst>
                                    <p:animEffect transition="out" filter="fade">
                                      <p:cBhvr>
                                        <p:cTn id="3749" dur="500"/>
                                        <p:tgtEl>
                                          <p:spTgt spid="510"/>
                                        </p:tgtEl>
                                      </p:cBhvr>
                                    </p:animEffect>
                                    <p:set>
                                      <p:cBhvr>
                                        <p:cTn id="3750"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6"/>
                  </p:tgtEl>
                </p:cond>
              </p:nextCondLst>
            </p:seq>
            <p:seq concurrent="1" nextAc="seek">
              <p:cTn id="3751" restart="whenNotActive" fill="hold" evtFilter="cancelBubble" nodeType="interactiveSeq">
                <p:stCondLst>
                  <p:cond evt="onClick" delay="0">
                    <p:tgtEl>
                      <p:spTgt spid="514"/>
                    </p:tgtEl>
                  </p:cond>
                </p:stCondLst>
                <p:endSync evt="end" delay="0">
                  <p:rtn val="all"/>
                </p:endSync>
                <p:childTnLst>
                  <p:par>
                    <p:cTn id="3752" fill="hold">
                      <p:stCondLst>
                        <p:cond delay="0"/>
                      </p:stCondLst>
                      <p:childTnLst>
                        <p:par>
                          <p:cTn id="3753" fill="hold">
                            <p:stCondLst>
                              <p:cond delay="0"/>
                            </p:stCondLst>
                            <p:childTnLst>
                              <p:par>
                                <p:cTn id="3754" presetID="1" presetClass="entr" presetSubtype="0" fill="hold" grpId="0" nodeType="clickEffect">
                                  <p:stCondLst>
                                    <p:cond delay="0"/>
                                  </p:stCondLst>
                                  <p:childTnLst>
                                    <p:set>
                                      <p:cBhvr>
                                        <p:cTn id="3755" dur="1" fill="hold">
                                          <p:stCondLst>
                                            <p:cond delay="0"/>
                                          </p:stCondLst>
                                        </p:cTn>
                                        <p:tgtEl>
                                          <p:spTgt spid="520"/>
                                        </p:tgtEl>
                                        <p:attrNameLst>
                                          <p:attrName>style.visibility</p:attrName>
                                        </p:attrNameLst>
                                      </p:cBhvr>
                                      <p:to>
                                        <p:strVal val="visible"/>
                                      </p:to>
                                    </p:set>
                                  </p:childTnLst>
                                </p:cTn>
                              </p:par>
                              <p:par>
                                <p:cTn id="3756" presetID="10" presetClass="exit" presetSubtype="0" fill="hold" grpId="11" nodeType="withEffect">
                                  <p:stCondLst>
                                    <p:cond delay="0"/>
                                  </p:stCondLst>
                                  <p:childTnLst>
                                    <p:animEffect transition="out" filter="fade">
                                      <p:cBhvr>
                                        <p:cTn id="3757" dur="500"/>
                                        <p:tgtEl>
                                          <p:spTgt spid="510"/>
                                        </p:tgtEl>
                                      </p:cBhvr>
                                    </p:animEffect>
                                    <p:set>
                                      <p:cBhvr>
                                        <p:cTn id="3758"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4"/>
                  </p:tgtEl>
                </p:cond>
              </p:nextCondLst>
            </p:seq>
            <p:seq concurrent="1" nextAc="seek">
              <p:cTn id="3759" restart="whenNotActive" fill="hold" evtFilter="cancelBubble" nodeType="interactiveSeq">
                <p:stCondLst>
                  <p:cond evt="onClick" delay="0">
                    <p:tgtEl>
                      <p:spTgt spid="522"/>
                    </p:tgtEl>
                  </p:cond>
                </p:stCondLst>
                <p:endSync evt="end" delay="0">
                  <p:rtn val="all"/>
                </p:endSync>
                <p:childTnLst>
                  <p:par>
                    <p:cTn id="3760" fill="hold">
                      <p:stCondLst>
                        <p:cond delay="0"/>
                      </p:stCondLst>
                      <p:childTnLst>
                        <p:par>
                          <p:cTn id="3761" fill="hold">
                            <p:stCondLst>
                              <p:cond delay="0"/>
                            </p:stCondLst>
                            <p:childTnLst>
                              <p:par>
                                <p:cTn id="3762" presetID="1" presetClass="exit" presetSubtype="0" fill="hold" grpId="1" nodeType="clickEffect">
                                  <p:stCondLst>
                                    <p:cond delay="0"/>
                                  </p:stCondLst>
                                  <p:childTnLst>
                                    <p:set>
                                      <p:cBhvr>
                                        <p:cTn id="3763" dur="1" fill="hold">
                                          <p:stCondLst>
                                            <p:cond delay="0"/>
                                          </p:stCondLst>
                                        </p:cTn>
                                        <p:tgtEl>
                                          <p:spTgt spid="522"/>
                                        </p:tgtEl>
                                        <p:attrNameLst>
                                          <p:attrName>style.visibility</p:attrName>
                                        </p:attrNameLst>
                                      </p:cBhvr>
                                      <p:to>
                                        <p:strVal val="hidden"/>
                                      </p:to>
                                    </p:set>
                                  </p:childTnLst>
                                </p:cTn>
                              </p:par>
                              <p:par>
                                <p:cTn id="3764" presetID="10" presetClass="entr" presetSubtype="0" fill="hold" grpId="3" nodeType="withEffect">
                                  <p:stCondLst>
                                    <p:cond delay="0"/>
                                  </p:stCondLst>
                                  <p:childTnLst>
                                    <p:set>
                                      <p:cBhvr>
                                        <p:cTn id="3765" dur="1" fill="hold">
                                          <p:stCondLst>
                                            <p:cond delay="0"/>
                                          </p:stCondLst>
                                        </p:cTn>
                                        <p:tgtEl>
                                          <p:spTgt spid="510"/>
                                        </p:tgtEl>
                                        <p:attrNameLst>
                                          <p:attrName>style.visibility</p:attrName>
                                        </p:attrNameLst>
                                      </p:cBhvr>
                                      <p:to>
                                        <p:strVal val="visible"/>
                                      </p:to>
                                    </p:set>
                                    <p:animEffect transition="in" filter="fade">
                                      <p:cBhvr>
                                        <p:cTn id="3766" dur="500"/>
                                        <p:tgtEl>
                                          <p:spTgt spid="510"/>
                                        </p:tgtEl>
                                      </p:cBhvr>
                                    </p:animEffect>
                                  </p:childTnLst>
                                </p:cTn>
                              </p:par>
                              <p:par>
                                <p:cTn id="3767" presetID="1" presetClass="exit" presetSubtype="0" fill="hold" grpId="3" nodeType="withEffect">
                                  <p:stCondLst>
                                    <p:cond delay="0"/>
                                  </p:stCondLst>
                                  <p:childTnLst>
                                    <p:set>
                                      <p:cBhvr>
                                        <p:cTn id="3768" dur="1" fill="hold">
                                          <p:stCondLst>
                                            <p:cond delay="0"/>
                                          </p:stCondLst>
                                        </p:cTn>
                                        <p:tgtEl>
                                          <p:spTgt spid="501"/>
                                        </p:tgtEl>
                                        <p:attrNameLst>
                                          <p:attrName>style.visibility</p:attrName>
                                        </p:attrNameLst>
                                      </p:cBhvr>
                                      <p:to>
                                        <p:strVal val="hidden"/>
                                      </p:to>
                                    </p:set>
                                  </p:childTnLst>
                                </p:cTn>
                              </p:par>
                            </p:childTnLst>
                          </p:cTn>
                        </p:par>
                      </p:childTnLst>
                    </p:cTn>
                  </p:par>
                </p:childTnLst>
              </p:cTn>
              <p:nextCondLst>
                <p:cond evt="onClick" delay="0">
                  <p:tgtEl>
                    <p:spTgt spid="522"/>
                  </p:tgtEl>
                </p:cond>
              </p:nextCondLst>
            </p:seq>
            <p:seq concurrent="1" nextAc="seek">
              <p:cTn id="3769" restart="whenNotActive" fill="hold" evtFilter="cancelBubble" nodeType="interactiveSeq">
                <p:stCondLst>
                  <p:cond evt="onClick" delay="0">
                    <p:tgtEl>
                      <p:spTgt spid="517"/>
                    </p:tgtEl>
                  </p:cond>
                </p:stCondLst>
                <p:endSync evt="end" delay="0">
                  <p:rtn val="all"/>
                </p:endSync>
                <p:childTnLst>
                  <p:par>
                    <p:cTn id="3770" fill="hold">
                      <p:stCondLst>
                        <p:cond delay="0"/>
                      </p:stCondLst>
                      <p:childTnLst>
                        <p:par>
                          <p:cTn id="3771" fill="hold">
                            <p:stCondLst>
                              <p:cond delay="0"/>
                            </p:stCondLst>
                            <p:childTnLst>
                              <p:par>
                                <p:cTn id="3772" presetID="1" presetClass="exit" presetSubtype="0" fill="hold" grpId="1" nodeType="clickEffect">
                                  <p:stCondLst>
                                    <p:cond delay="0"/>
                                  </p:stCondLst>
                                  <p:childTnLst>
                                    <p:set>
                                      <p:cBhvr>
                                        <p:cTn id="3773" dur="1" fill="hold">
                                          <p:stCondLst>
                                            <p:cond delay="0"/>
                                          </p:stCondLst>
                                        </p:cTn>
                                        <p:tgtEl>
                                          <p:spTgt spid="517"/>
                                        </p:tgtEl>
                                        <p:attrNameLst>
                                          <p:attrName>style.visibility</p:attrName>
                                        </p:attrNameLst>
                                      </p:cBhvr>
                                      <p:to>
                                        <p:strVal val="hidden"/>
                                      </p:to>
                                    </p:set>
                                  </p:childTnLst>
                                </p:cTn>
                              </p:par>
                              <p:par>
                                <p:cTn id="3774" presetID="10" presetClass="entr" presetSubtype="0" fill="hold" grpId="4" nodeType="withEffect">
                                  <p:stCondLst>
                                    <p:cond delay="0"/>
                                  </p:stCondLst>
                                  <p:childTnLst>
                                    <p:set>
                                      <p:cBhvr>
                                        <p:cTn id="3775" dur="1" fill="hold">
                                          <p:stCondLst>
                                            <p:cond delay="0"/>
                                          </p:stCondLst>
                                        </p:cTn>
                                        <p:tgtEl>
                                          <p:spTgt spid="510"/>
                                        </p:tgtEl>
                                        <p:attrNameLst>
                                          <p:attrName>style.visibility</p:attrName>
                                        </p:attrNameLst>
                                      </p:cBhvr>
                                      <p:to>
                                        <p:strVal val="visible"/>
                                      </p:to>
                                    </p:set>
                                    <p:animEffect transition="in" filter="fade">
                                      <p:cBhvr>
                                        <p:cTn id="3776" dur="500"/>
                                        <p:tgtEl>
                                          <p:spTgt spid="510"/>
                                        </p:tgtEl>
                                      </p:cBhvr>
                                    </p:animEffect>
                                  </p:childTnLst>
                                </p:cTn>
                              </p:par>
                              <p:par>
                                <p:cTn id="3777" presetID="1" presetClass="exit" presetSubtype="0" fill="hold" grpId="4" nodeType="withEffect">
                                  <p:stCondLst>
                                    <p:cond delay="0"/>
                                  </p:stCondLst>
                                  <p:childTnLst>
                                    <p:set>
                                      <p:cBhvr>
                                        <p:cTn id="3778" dur="1" fill="hold">
                                          <p:stCondLst>
                                            <p:cond delay="0"/>
                                          </p:stCondLst>
                                        </p:cTn>
                                        <p:tgtEl>
                                          <p:spTgt spid="501"/>
                                        </p:tgtEl>
                                        <p:attrNameLst>
                                          <p:attrName>style.visibility</p:attrName>
                                        </p:attrNameLst>
                                      </p:cBhvr>
                                      <p:to>
                                        <p:strVal val="hidden"/>
                                      </p:to>
                                    </p:set>
                                  </p:childTnLst>
                                </p:cTn>
                              </p:par>
                            </p:childTnLst>
                          </p:cTn>
                        </p:par>
                      </p:childTnLst>
                    </p:cTn>
                  </p:par>
                </p:childTnLst>
              </p:cTn>
              <p:nextCondLst>
                <p:cond evt="onClick" delay="0">
                  <p:tgtEl>
                    <p:spTgt spid="517"/>
                  </p:tgtEl>
                </p:cond>
              </p:nextCondLst>
            </p:seq>
            <p:seq concurrent="1" nextAc="seek">
              <p:cTn id="3779" restart="whenNotActive" fill="hold" evtFilter="cancelBubble" nodeType="interactiveSeq">
                <p:stCondLst>
                  <p:cond evt="onClick" delay="0">
                    <p:tgtEl>
                      <p:spTgt spid="518"/>
                    </p:tgtEl>
                  </p:cond>
                </p:stCondLst>
                <p:endSync evt="end" delay="0">
                  <p:rtn val="all"/>
                </p:endSync>
                <p:childTnLst>
                  <p:par>
                    <p:cTn id="3780" fill="hold">
                      <p:stCondLst>
                        <p:cond delay="0"/>
                      </p:stCondLst>
                      <p:childTnLst>
                        <p:par>
                          <p:cTn id="3781" fill="hold">
                            <p:stCondLst>
                              <p:cond delay="0"/>
                            </p:stCondLst>
                            <p:childTnLst>
                              <p:par>
                                <p:cTn id="3782" presetID="1" presetClass="exit" presetSubtype="0" fill="hold" grpId="1" nodeType="clickEffect">
                                  <p:stCondLst>
                                    <p:cond delay="0"/>
                                  </p:stCondLst>
                                  <p:childTnLst>
                                    <p:set>
                                      <p:cBhvr>
                                        <p:cTn id="3783" dur="1" fill="hold">
                                          <p:stCondLst>
                                            <p:cond delay="0"/>
                                          </p:stCondLst>
                                        </p:cTn>
                                        <p:tgtEl>
                                          <p:spTgt spid="518"/>
                                        </p:tgtEl>
                                        <p:attrNameLst>
                                          <p:attrName>style.visibility</p:attrName>
                                        </p:attrNameLst>
                                      </p:cBhvr>
                                      <p:to>
                                        <p:strVal val="hidden"/>
                                      </p:to>
                                    </p:set>
                                  </p:childTnLst>
                                </p:cTn>
                              </p:par>
                              <p:par>
                                <p:cTn id="3784" presetID="10" presetClass="entr" presetSubtype="0" fill="hold" grpId="5" nodeType="withEffect">
                                  <p:stCondLst>
                                    <p:cond delay="0"/>
                                  </p:stCondLst>
                                  <p:childTnLst>
                                    <p:set>
                                      <p:cBhvr>
                                        <p:cTn id="3785" dur="1" fill="hold">
                                          <p:stCondLst>
                                            <p:cond delay="0"/>
                                          </p:stCondLst>
                                        </p:cTn>
                                        <p:tgtEl>
                                          <p:spTgt spid="510"/>
                                        </p:tgtEl>
                                        <p:attrNameLst>
                                          <p:attrName>style.visibility</p:attrName>
                                        </p:attrNameLst>
                                      </p:cBhvr>
                                      <p:to>
                                        <p:strVal val="visible"/>
                                      </p:to>
                                    </p:set>
                                    <p:animEffect transition="in" filter="fade">
                                      <p:cBhvr>
                                        <p:cTn id="3786" dur="500"/>
                                        <p:tgtEl>
                                          <p:spTgt spid="510"/>
                                        </p:tgtEl>
                                      </p:cBhvr>
                                    </p:animEffect>
                                  </p:childTnLst>
                                </p:cTn>
                              </p:par>
                              <p:par>
                                <p:cTn id="3787" presetID="1" presetClass="exit" presetSubtype="0" fill="hold" grpId="5" nodeType="withEffect">
                                  <p:stCondLst>
                                    <p:cond delay="0"/>
                                  </p:stCondLst>
                                  <p:childTnLst>
                                    <p:set>
                                      <p:cBhvr>
                                        <p:cTn id="3788" dur="1" fill="hold">
                                          <p:stCondLst>
                                            <p:cond delay="0"/>
                                          </p:stCondLst>
                                        </p:cTn>
                                        <p:tgtEl>
                                          <p:spTgt spid="501"/>
                                        </p:tgtEl>
                                        <p:attrNameLst>
                                          <p:attrName>style.visibility</p:attrName>
                                        </p:attrNameLst>
                                      </p:cBhvr>
                                      <p:to>
                                        <p:strVal val="hidden"/>
                                      </p:to>
                                    </p:set>
                                  </p:childTnLst>
                                </p:cTn>
                              </p:par>
                            </p:childTnLst>
                          </p:cTn>
                        </p:par>
                      </p:childTnLst>
                    </p:cTn>
                  </p:par>
                </p:childTnLst>
              </p:cTn>
              <p:nextCondLst>
                <p:cond evt="onClick" delay="0">
                  <p:tgtEl>
                    <p:spTgt spid="518"/>
                  </p:tgtEl>
                </p:cond>
              </p:nextCondLst>
            </p:seq>
            <p:seq concurrent="1" nextAc="seek">
              <p:cTn id="3789" restart="whenNotActive" fill="hold" evtFilter="cancelBubble" nodeType="interactiveSeq">
                <p:stCondLst>
                  <p:cond evt="onClick" delay="0">
                    <p:tgtEl>
                      <p:spTgt spid="519"/>
                    </p:tgtEl>
                  </p:cond>
                </p:stCondLst>
                <p:endSync evt="end" delay="0">
                  <p:rtn val="all"/>
                </p:endSync>
                <p:childTnLst>
                  <p:par>
                    <p:cTn id="3790" fill="hold">
                      <p:stCondLst>
                        <p:cond delay="0"/>
                      </p:stCondLst>
                      <p:childTnLst>
                        <p:par>
                          <p:cTn id="3791" fill="hold">
                            <p:stCondLst>
                              <p:cond delay="0"/>
                            </p:stCondLst>
                            <p:childTnLst>
                              <p:par>
                                <p:cTn id="3792" presetID="1" presetClass="exit" presetSubtype="0" fill="hold" grpId="1" nodeType="clickEffect">
                                  <p:stCondLst>
                                    <p:cond delay="0"/>
                                  </p:stCondLst>
                                  <p:childTnLst>
                                    <p:set>
                                      <p:cBhvr>
                                        <p:cTn id="3793" dur="1" fill="hold">
                                          <p:stCondLst>
                                            <p:cond delay="0"/>
                                          </p:stCondLst>
                                        </p:cTn>
                                        <p:tgtEl>
                                          <p:spTgt spid="519"/>
                                        </p:tgtEl>
                                        <p:attrNameLst>
                                          <p:attrName>style.visibility</p:attrName>
                                        </p:attrNameLst>
                                      </p:cBhvr>
                                      <p:to>
                                        <p:strVal val="hidden"/>
                                      </p:to>
                                    </p:set>
                                  </p:childTnLst>
                                </p:cTn>
                              </p:par>
                              <p:par>
                                <p:cTn id="3794" presetID="10" presetClass="entr" presetSubtype="0" fill="hold" grpId="6" nodeType="withEffect">
                                  <p:stCondLst>
                                    <p:cond delay="0"/>
                                  </p:stCondLst>
                                  <p:childTnLst>
                                    <p:set>
                                      <p:cBhvr>
                                        <p:cTn id="3795" dur="1" fill="hold">
                                          <p:stCondLst>
                                            <p:cond delay="0"/>
                                          </p:stCondLst>
                                        </p:cTn>
                                        <p:tgtEl>
                                          <p:spTgt spid="510"/>
                                        </p:tgtEl>
                                        <p:attrNameLst>
                                          <p:attrName>style.visibility</p:attrName>
                                        </p:attrNameLst>
                                      </p:cBhvr>
                                      <p:to>
                                        <p:strVal val="visible"/>
                                      </p:to>
                                    </p:set>
                                    <p:animEffect transition="in" filter="fade">
                                      <p:cBhvr>
                                        <p:cTn id="3796" dur="500"/>
                                        <p:tgtEl>
                                          <p:spTgt spid="510"/>
                                        </p:tgtEl>
                                      </p:cBhvr>
                                    </p:animEffect>
                                  </p:childTnLst>
                                </p:cTn>
                              </p:par>
                              <p:par>
                                <p:cTn id="3797" presetID="1" presetClass="exit" presetSubtype="0" fill="hold" grpId="1" nodeType="withEffect">
                                  <p:stCondLst>
                                    <p:cond delay="0"/>
                                  </p:stCondLst>
                                  <p:childTnLst>
                                    <p:set>
                                      <p:cBhvr>
                                        <p:cTn id="3798" dur="1" fill="hold">
                                          <p:stCondLst>
                                            <p:cond delay="0"/>
                                          </p:stCondLst>
                                        </p:cTn>
                                        <p:tgtEl>
                                          <p:spTgt spid="503"/>
                                        </p:tgtEl>
                                        <p:attrNameLst>
                                          <p:attrName>style.visibility</p:attrName>
                                        </p:attrNameLst>
                                      </p:cBhvr>
                                      <p:to>
                                        <p:strVal val="hidden"/>
                                      </p:to>
                                    </p:set>
                                  </p:childTnLst>
                                </p:cTn>
                              </p:par>
                            </p:childTnLst>
                          </p:cTn>
                        </p:par>
                      </p:childTnLst>
                    </p:cTn>
                  </p:par>
                </p:childTnLst>
              </p:cTn>
              <p:nextCondLst>
                <p:cond evt="onClick" delay="0">
                  <p:tgtEl>
                    <p:spTgt spid="519"/>
                  </p:tgtEl>
                </p:cond>
              </p:nextCondLst>
            </p:seq>
            <p:seq concurrent="1" nextAc="seek">
              <p:cTn id="3799" restart="whenNotActive" fill="hold" evtFilter="cancelBubble" nodeType="interactiveSeq">
                <p:stCondLst>
                  <p:cond evt="onClick" delay="0">
                    <p:tgtEl>
                      <p:spTgt spid="520"/>
                    </p:tgtEl>
                  </p:cond>
                </p:stCondLst>
                <p:endSync evt="end" delay="0">
                  <p:rtn val="all"/>
                </p:endSync>
                <p:childTnLst>
                  <p:par>
                    <p:cTn id="3800" fill="hold">
                      <p:stCondLst>
                        <p:cond delay="0"/>
                      </p:stCondLst>
                      <p:childTnLst>
                        <p:par>
                          <p:cTn id="3801" fill="hold">
                            <p:stCondLst>
                              <p:cond delay="0"/>
                            </p:stCondLst>
                            <p:childTnLst>
                              <p:par>
                                <p:cTn id="3802" presetID="1" presetClass="exit" presetSubtype="0" fill="hold" grpId="1" nodeType="clickEffect">
                                  <p:stCondLst>
                                    <p:cond delay="0"/>
                                  </p:stCondLst>
                                  <p:childTnLst>
                                    <p:set>
                                      <p:cBhvr>
                                        <p:cTn id="3803" dur="1" fill="hold">
                                          <p:stCondLst>
                                            <p:cond delay="0"/>
                                          </p:stCondLst>
                                        </p:cTn>
                                        <p:tgtEl>
                                          <p:spTgt spid="520"/>
                                        </p:tgtEl>
                                        <p:attrNameLst>
                                          <p:attrName>style.visibility</p:attrName>
                                        </p:attrNameLst>
                                      </p:cBhvr>
                                      <p:to>
                                        <p:strVal val="hidden"/>
                                      </p:to>
                                    </p:set>
                                  </p:childTnLst>
                                </p:cTn>
                              </p:par>
                              <p:par>
                                <p:cTn id="3804" presetID="10" presetClass="entr" presetSubtype="0" fill="hold" grpId="8" nodeType="withEffect">
                                  <p:stCondLst>
                                    <p:cond delay="0"/>
                                  </p:stCondLst>
                                  <p:childTnLst>
                                    <p:set>
                                      <p:cBhvr>
                                        <p:cTn id="3805" dur="1" fill="hold">
                                          <p:stCondLst>
                                            <p:cond delay="0"/>
                                          </p:stCondLst>
                                        </p:cTn>
                                        <p:tgtEl>
                                          <p:spTgt spid="510"/>
                                        </p:tgtEl>
                                        <p:attrNameLst>
                                          <p:attrName>style.visibility</p:attrName>
                                        </p:attrNameLst>
                                      </p:cBhvr>
                                      <p:to>
                                        <p:strVal val="visible"/>
                                      </p:to>
                                    </p:set>
                                    <p:animEffect transition="in" filter="fade">
                                      <p:cBhvr>
                                        <p:cTn id="3806" dur="500"/>
                                        <p:tgtEl>
                                          <p:spTgt spid="510"/>
                                        </p:tgtEl>
                                      </p:cBhvr>
                                    </p:animEffect>
                                  </p:childTnLst>
                                </p:cTn>
                              </p:par>
                            </p:childTnLst>
                          </p:cTn>
                        </p:par>
                      </p:childTnLst>
                    </p:cTn>
                  </p:par>
                </p:childTnLst>
              </p:cTn>
              <p:nextCondLst>
                <p:cond evt="onClick" delay="0">
                  <p:tgtEl>
                    <p:spTgt spid="520"/>
                  </p:tgtEl>
                </p:cond>
              </p:nextCondLst>
            </p:seq>
            <p:seq concurrent="1" nextAc="seek">
              <p:cTn id="3807" restart="whenNotActive" fill="hold" evtFilter="cancelBubble" nodeType="interactiveSeq">
                <p:stCondLst>
                  <p:cond evt="onClick" delay="0">
                    <p:tgtEl>
                      <p:spTgt spid="521"/>
                    </p:tgtEl>
                  </p:cond>
                </p:stCondLst>
                <p:endSync evt="end" delay="0">
                  <p:rtn val="all"/>
                </p:endSync>
                <p:childTnLst>
                  <p:par>
                    <p:cTn id="3808" fill="hold">
                      <p:stCondLst>
                        <p:cond delay="0"/>
                      </p:stCondLst>
                      <p:childTnLst>
                        <p:par>
                          <p:cTn id="3809" fill="hold">
                            <p:stCondLst>
                              <p:cond delay="0"/>
                            </p:stCondLst>
                            <p:childTnLst>
                              <p:par>
                                <p:cTn id="3810" presetID="1" presetClass="exit" presetSubtype="0" fill="hold" grpId="1" nodeType="clickEffect">
                                  <p:stCondLst>
                                    <p:cond delay="0"/>
                                  </p:stCondLst>
                                  <p:childTnLst>
                                    <p:set>
                                      <p:cBhvr>
                                        <p:cTn id="3811" dur="1" fill="hold">
                                          <p:stCondLst>
                                            <p:cond delay="0"/>
                                          </p:stCondLst>
                                        </p:cTn>
                                        <p:tgtEl>
                                          <p:spTgt spid="521"/>
                                        </p:tgtEl>
                                        <p:attrNameLst>
                                          <p:attrName>style.visibility</p:attrName>
                                        </p:attrNameLst>
                                      </p:cBhvr>
                                      <p:to>
                                        <p:strVal val="hidden"/>
                                      </p:to>
                                    </p:set>
                                  </p:childTnLst>
                                </p:cTn>
                              </p:par>
                              <p:par>
                                <p:cTn id="3812" presetID="10" presetClass="entr" presetSubtype="0" fill="hold" grpId="7" nodeType="withEffect">
                                  <p:stCondLst>
                                    <p:cond delay="0"/>
                                  </p:stCondLst>
                                  <p:childTnLst>
                                    <p:set>
                                      <p:cBhvr>
                                        <p:cTn id="3813" dur="1" fill="hold">
                                          <p:stCondLst>
                                            <p:cond delay="0"/>
                                          </p:stCondLst>
                                        </p:cTn>
                                        <p:tgtEl>
                                          <p:spTgt spid="510"/>
                                        </p:tgtEl>
                                        <p:attrNameLst>
                                          <p:attrName>style.visibility</p:attrName>
                                        </p:attrNameLst>
                                      </p:cBhvr>
                                      <p:to>
                                        <p:strVal val="visible"/>
                                      </p:to>
                                    </p:set>
                                    <p:animEffect transition="in" filter="fade">
                                      <p:cBhvr>
                                        <p:cTn id="3814" dur="500"/>
                                        <p:tgtEl>
                                          <p:spTgt spid="510"/>
                                        </p:tgtEl>
                                      </p:cBhvr>
                                    </p:animEffect>
                                  </p:childTnLst>
                                </p:cTn>
                              </p:par>
                            </p:childTnLst>
                          </p:cTn>
                        </p:par>
                      </p:childTnLst>
                    </p:cTn>
                  </p:par>
                </p:childTnLst>
              </p:cTn>
              <p:nextCondLst>
                <p:cond evt="onClick" delay="0">
                  <p:tgtEl>
                    <p:spTgt spid="521"/>
                  </p:tgtEl>
                </p:cond>
              </p:nextCondLst>
            </p:seq>
            <p:seq concurrent="1" nextAc="seek">
              <p:cTn id="3815" restart="whenNotActive" fill="hold" evtFilter="cancelBubble" nodeType="interactiveSeq">
                <p:stCondLst>
                  <p:cond evt="onClick" delay="0">
                    <p:tgtEl>
                      <p:spTgt spid="523"/>
                    </p:tgtEl>
                  </p:cond>
                </p:stCondLst>
                <p:endSync evt="end" delay="0">
                  <p:rtn val="all"/>
                </p:endSync>
                <p:childTnLst>
                  <p:par>
                    <p:cTn id="3816" fill="hold">
                      <p:stCondLst>
                        <p:cond delay="0"/>
                      </p:stCondLst>
                      <p:childTnLst>
                        <p:par>
                          <p:cTn id="3817" fill="hold">
                            <p:stCondLst>
                              <p:cond delay="0"/>
                            </p:stCondLst>
                            <p:childTnLst>
                              <p:par>
                                <p:cTn id="3818" presetID="1" presetClass="entr" presetSubtype="0" fill="hold" grpId="0" nodeType="clickEffect">
                                  <p:stCondLst>
                                    <p:cond delay="0"/>
                                  </p:stCondLst>
                                  <p:childTnLst>
                                    <p:set>
                                      <p:cBhvr>
                                        <p:cTn id="3819" dur="1" fill="hold">
                                          <p:stCondLst>
                                            <p:cond delay="0"/>
                                          </p:stCondLst>
                                        </p:cTn>
                                        <p:tgtEl>
                                          <p:spTgt spid="529"/>
                                        </p:tgtEl>
                                        <p:attrNameLst>
                                          <p:attrName>style.visibility</p:attrName>
                                        </p:attrNameLst>
                                      </p:cBhvr>
                                      <p:to>
                                        <p:strVal val="visible"/>
                                      </p:to>
                                    </p:set>
                                  </p:childTnLst>
                                </p:cTn>
                              </p:par>
                              <p:par>
                                <p:cTn id="3820" presetID="1" presetClass="entr" presetSubtype="0" fill="hold" grpId="0" nodeType="withEffect">
                                  <p:stCondLst>
                                    <p:cond delay="0"/>
                                  </p:stCondLst>
                                  <p:childTnLst>
                                    <p:set>
                                      <p:cBhvr>
                                        <p:cTn id="3821" dur="1" fill="hold">
                                          <p:stCondLst>
                                            <p:cond delay="0"/>
                                          </p:stCondLst>
                                        </p:cTn>
                                        <p:tgtEl>
                                          <p:spTgt spid="500"/>
                                        </p:tgtEl>
                                        <p:attrNameLst>
                                          <p:attrName>style.visibility</p:attrName>
                                        </p:attrNameLst>
                                      </p:cBhvr>
                                      <p:to>
                                        <p:strVal val="visible"/>
                                      </p:to>
                                    </p:set>
                                  </p:childTnLst>
                                </p:cTn>
                              </p:par>
                              <p:par>
                                <p:cTn id="3822" presetID="10" presetClass="exit" presetSubtype="0" fill="hold" grpId="1" nodeType="withEffect">
                                  <p:stCondLst>
                                    <p:cond delay="0"/>
                                  </p:stCondLst>
                                  <p:childTnLst>
                                    <p:animEffect transition="out" filter="fade">
                                      <p:cBhvr>
                                        <p:cTn id="3823" dur="500"/>
                                        <p:tgtEl>
                                          <p:spTgt spid="508"/>
                                        </p:tgtEl>
                                      </p:cBhvr>
                                    </p:animEffect>
                                    <p:set>
                                      <p:cBhvr>
                                        <p:cTn id="3824"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3"/>
                  </p:tgtEl>
                </p:cond>
              </p:nextCondLst>
            </p:seq>
            <p:seq concurrent="1" nextAc="seek">
              <p:cTn id="3825" restart="whenNotActive" fill="hold" evtFilter="cancelBubble" nodeType="interactiveSeq">
                <p:stCondLst>
                  <p:cond evt="onClick" delay="0">
                    <p:tgtEl>
                      <p:spTgt spid="524"/>
                    </p:tgtEl>
                  </p:cond>
                </p:stCondLst>
                <p:endSync evt="end" delay="0">
                  <p:rtn val="all"/>
                </p:endSync>
                <p:childTnLst>
                  <p:par>
                    <p:cTn id="3826" fill="hold">
                      <p:stCondLst>
                        <p:cond delay="0"/>
                      </p:stCondLst>
                      <p:childTnLst>
                        <p:par>
                          <p:cTn id="3827" fill="hold">
                            <p:stCondLst>
                              <p:cond delay="0"/>
                            </p:stCondLst>
                            <p:childTnLst>
                              <p:par>
                                <p:cTn id="3828" presetID="1" presetClass="entr" presetSubtype="0" fill="hold" grpId="0" nodeType="clickEffect">
                                  <p:stCondLst>
                                    <p:cond delay="0"/>
                                  </p:stCondLst>
                                  <p:childTnLst>
                                    <p:set>
                                      <p:cBhvr>
                                        <p:cTn id="3829" dur="1" fill="hold">
                                          <p:stCondLst>
                                            <p:cond delay="0"/>
                                          </p:stCondLst>
                                        </p:cTn>
                                        <p:tgtEl>
                                          <p:spTgt spid="530"/>
                                        </p:tgtEl>
                                        <p:attrNameLst>
                                          <p:attrName>style.visibility</p:attrName>
                                        </p:attrNameLst>
                                      </p:cBhvr>
                                      <p:to>
                                        <p:strVal val="visible"/>
                                      </p:to>
                                    </p:set>
                                  </p:childTnLst>
                                </p:cTn>
                              </p:par>
                              <p:par>
                                <p:cTn id="3830" presetID="1" presetClass="entr" presetSubtype="0" fill="hold" grpId="0" nodeType="withEffect">
                                  <p:stCondLst>
                                    <p:cond delay="0"/>
                                  </p:stCondLst>
                                  <p:childTnLst>
                                    <p:set>
                                      <p:cBhvr>
                                        <p:cTn id="3831" dur="1" fill="hold">
                                          <p:stCondLst>
                                            <p:cond delay="0"/>
                                          </p:stCondLst>
                                        </p:cTn>
                                        <p:tgtEl>
                                          <p:spTgt spid="505"/>
                                        </p:tgtEl>
                                        <p:attrNameLst>
                                          <p:attrName>style.visibility</p:attrName>
                                        </p:attrNameLst>
                                      </p:cBhvr>
                                      <p:to>
                                        <p:strVal val="visible"/>
                                      </p:to>
                                    </p:set>
                                  </p:childTnLst>
                                </p:cTn>
                              </p:par>
                              <p:par>
                                <p:cTn id="3832" presetID="10" presetClass="exit" presetSubtype="0" fill="hold" grpId="2" nodeType="withEffect">
                                  <p:stCondLst>
                                    <p:cond delay="0"/>
                                  </p:stCondLst>
                                  <p:childTnLst>
                                    <p:animEffect transition="out" filter="fade">
                                      <p:cBhvr>
                                        <p:cTn id="3833" dur="500"/>
                                        <p:tgtEl>
                                          <p:spTgt spid="508"/>
                                        </p:tgtEl>
                                      </p:cBhvr>
                                    </p:animEffect>
                                    <p:set>
                                      <p:cBhvr>
                                        <p:cTn id="3834"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4"/>
                  </p:tgtEl>
                </p:cond>
              </p:nextCondLst>
            </p:seq>
            <p:seq concurrent="1" nextAc="seek">
              <p:cTn id="3835" restart="whenNotActive" fill="hold" evtFilter="cancelBubble" nodeType="interactiveSeq">
                <p:stCondLst>
                  <p:cond evt="onClick" delay="0">
                    <p:tgtEl>
                      <p:spTgt spid="525"/>
                    </p:tgtEl>
                  </p:cond>
                </p:stCondLst>
                <p:endSync evt="end" delay="0">
                  <p:rtn val="all"/>
                </p:endSync>
                <p:childTnLst>
                  <p:par>
                    <p:cTn id="3836" fill="hold">
                      <p:stCondLst>
                        <p:cond delay="0"/>
                      </p:stCondLst>
                      <p:childTnLst>
                        <p:par>
                          <p:cTn id="3837" fill="hold">
                            <p:stCondLst>
                              <p:cond delay="0"/>
                            </p:stCondLst>
                            <p:childTnLst>
                              <p:par>
                                <p:cTn id="3838" presetID="1" presetClass="entr" presetSubtype="0" fill="hold" grpId="1" nodeType="clickEffect">
                                  <p:stCondLst>
                                    <p:cond delay="0"/>
                                  </p:stCondLst>
                                  <p:childTnLst>
                                    <p:set>
                                      <p:cBhvr>
                                        <p:cTn id="3839" dur="1" fill="hold">
                                          <p:stCondLst>
                                            <p:cond delay="0"/>
                                          </p:stCondLst>
                                        </p:cTn>
                                        <p:tgtEl>
                                          <p:spTgt spid="531"/>
                                        </p:tgtEl>
                                        <p:attrNameLst>
                                          <p:attrName>style.visibility</p:attrName>
                                        </p:attrNameLst>
                                      </p:cBhvr>
                                      <p:to>
                                        <p:strVal val="visible"/>
                                      </p:to>
                                    </p:set>
                                  </p:childTnLst>
                                </p:cTn>
                              </p:par>
                              <p:par>
                                <p:cTn id="3840" presetID="1" presetClass="entr" presetSubtype="0" fill="hold" grpId="1" nodeType="withEffect">
                                  <p:stCondLst>
                                    <p:cond delay="0"/>
                                  </p:stCondLst>
                                  <p:childTnLst>
                                    <p:set>
                                      <p:cBhvr>
                                        <p:cTn id="3841" dur="1" fill="hold">
                                          <p:stCondLst>
                                            <p:cond delay="0"/>
                                          </p:stCondLst>
                                        </p:cTn>
                                        <p:tgtEl>
                                          <p:spTgt spid="500"/>
                                        </p:tgtEl>
                                        <p:attrNameLst>
                                          <p:attrName>style.visibility</p:attrName>
                                        </p:attrNameLst>
                                      </p:cBhvr>
                                      <p:to>
                                        <p:strVal val="visible"/>
                                      </p:to>
                                    </p:set>
                                  </p:childTnLst>
                                </p:cTn>
                              </p:par>
                              <p:par>
                                <p:cTn id="3842" presetID="10" presetClass="exit" presetSubtype="0" fill="hold" grpId="5" nodeType="withEffect">
                                  <p:stCondLst>
                                    <p:cond delay="0"/>
                                  </p:stCondLst>
                                  <p:childTnLst>
                                    <p:animEffect transition="out" filter="fade">
                                      <p:cBhvr>
                                        <p:cTn id="3843" dur="500"/>
                                        <p:tgtEl>
                                          <p:spTgt spid="508"/>
                                        </p:tgtEl>
                                      </p:cBhvr>
                                    </p:animEffect>
                                    <p:set>
                                      <p:cBhvr>
                                        <p:cTn id="3844"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5"/>
                  </p:tgtEl>
                </p:cond>
              </p:nextCondLst>
            </p:seq>
            <p:seq concurrent="1" nextAc="seek">
              <p:cTn id="3845" restart="whenNotActive" fill="hold" evtFilter="cancelBubble" nodeType="interactiveSeq">
                <p:stCondLst>
                  <p:cond evt="onClick" delay="0">
                    <p:tgtEl>
                      <p:spTgt spid="527"/>
                    </p:tgtEl>
                  </p:cond>
                </p:stCondLst>
                <p:endSync evt="end" delay="0">
                  <p:rtn val="all"/>
                </p:endSync>
                <p:childTnLst>
                  <p:par>
                    <p:cTn id="3846" fill="hold">
                      <p:stCondLst>
                        <p:cond delay="0"/>
                      </p:stCondLst>
                      <p:childTnLst>
                        <p:par>
                          <p:cTn id="3847" fill="hold">
                            <p:stCondLst>
                              <p:cond delay="0"/>
                            </p:stCondLst>
                            <p:childTnLst>
                              <p:par>
                                <p:cTn id="3848" presetID="1" presetClass="entr" presetSubtype="0" fill="hold" grpId="0" nodeType="clickEffect">
                                  <p:stCondLst>
                                    <p:cond delay="0"/>
                                  </p:stCondLst>
                                  <p:childTnLst>
                                    <p:set>
                                      <p:cBhvr>
                                        <p:cTn id="3849" dur="1" fill="hold">
                                          <p:stCondLst>
                                            <p:cond delay="0"/>
                                          </p:stCondLst>
                                        </p:cTn>
                                        <p:tgtEl>
                                          <p:spTgt spid="533"/>
                                        </p:tgtEl>
                                        <p:attrNameLst>
                                          <p:attrName>style.visibility</p:attrName>
                                        </p:attrNameLst>
                                      </p:cBhvr>
                                      <p:to>
                                        <p:strVal val="visible"/>
                                      </p:to>
                                    </p:set>
                                  </p:childTnLst>
                                </p:cTn>
                              </p:par>
                              <p:par>
                                <p:cTn id="3850" presetID="10" presetClass="exit" presetSubtype="0" fill="hold" grpId="4" nodeType="withEffect">
                                  <p:stCondLst>
                                    <p:cond delay="0"/>
                                  </p:stCondLst>
                                  <p:childTnLst>
                                    <p:animEffect transition="out" filter="fade">
                                      <p:cBhvr>
                                        <p:cTn id="3851" dur="500"/>
                                        <p:tgtEl>
                                          <p:spTgt spid="508"/>
                                        </p:tgtEl>
                                      </p:cBhvr>
                                    </p:animEffect>
                                    <p:set>
                                      <p:cBhvr>
                                        <p:cTn id="3852"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7"/>
                  </p:tgtEl>
                </p:cond>
              </p:nextCondLst>
            </p:seq>
            <p:seq concurrent="1" nextAc="seek">
              <p:cTn id="3853" restart="whenNotActive" fill="hold" evtFilter="cancelBubble" nodeType="interactiveSeq">
                <p:stCondLst>
                  <p:cond evt="onClick" delay="0">
                    <p:tgtEl>
                      <p:spTgt spid="528"/>
                    </p:tgtEl>
                  </p:cond>
                </p:stCondLst>
                <p:endSync evt="end" delay="0">
                  <p:rtn val="all"/>
                </p:endSync>
                <p:childTnLst>
                  <p:par>
                    <p:cTn id="3854" fill="hold">
                      <p:stCondLst>
                        <p:cond delay="0"/>
                      </p:stCondLst>
                      <p:childTnLst>
                        <p:par>
                          <p:cTn id="3855" fill="hold">
                            <p:stCondLst>
                              <p:cond delay="0"/>
                            </p:stCondLst>
                            <p:childTnLst>
                              <p:par>
                                <p:cTn id="3856" presetID="1" presetClass="entr" presetSubtype="0" fill="hold" grpId="0" nodeType="clickEffect">
                                  <p:stCondLst>
                                    <p:cond delay="0"/>
                                  </p:stCondLst>
                                  <p:childTnLst>
                                    <p:set>
                                      <p:cBhvr>
                                        <p:cTn id="3857" dur="1" fill="hold">
                                          <p:stCondLst>
                                            <p:cond delay="0"/>
                                          </p:stCondLst>
                                        </p:cTn>
                                        <p:tgtEl>
                                          <p:spTgt spid="534"/>
                                        </p:tgtEl>
                                        <p:attrNameLst>
                                          <p:attrName>style.visibility</p:attrName>
                                        </p:attrNameLst>
                                      </p:cBhvr>
                                      <p:to>
                                        <p:strVal val="visible"/>
                                      </p:to>
                                    </p:set>
                                  </p:childTnLst>
                                </p:cTn>
                              </p:par>
                              <p:par>
                                <p:cTn id="3858" presetID="1" presetClass="entr" presetSubtype="0" fill="hold" grpId="2" nodeType="withEffect">
                                  <p:stCondLst>
                                    <p:cond delay="0"/>
                                  </p:stCondLst>
                                  <p:childTnLst>
                                    <p:set>
                                      <p:cBhvr>
                                        <p:cTn id="3859" dur="1" fill="hold">
                                          <p:stCondLst>
                                            <p:cond delay="0"/>
                                          </p:stCondLst>
                                        </p:cTn>
                                        <p:tgtEl>
                                          <p:spTgt spid="500"/>
                                        </p:tgtEl>
                                        <p:attrNameLst>
                                          <p:attrName>style.visibility</p:attrName>
                                        </p:attrNameLst>
                                      </p:cBhvr>
                                      <p:to>
                                        <p:strVal val="visible"/>
                                      </p:to>
                                    </p:set>
                                  </p:childTnLst>
                                </p:cTn>
                              </p:par>
                              <p:par>
                                <p:cTn id="3860" presetID="10" presetClass="exit" presetSubtype="0" fill="hold" grpId="3" nodeType="withEffect">
                                  <p:stCondLst>
                                    <p:cond delay="0"/>
                                  </p:stCondLst>
                                  <p:childTnLst>
                                    <p:animEffect transition="out" filter="fade">
                                      <p:cBhvr>
                                        <p:cTn id="3861" dur="500"/>
                                        <p:tgtEl>
                                          <p:spTgt spid="508"/>
                                        </p:tgtEl>
                                      </p:cBhvr>
                                    </p:animEffect>
                                    <p:set>
                                      <p:cBhvr>
                                        <p:cTn id="3862"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8"/>
                  </p:tgtEl>
                </p:cond>
              </p:nextCondLst>
            </p:seq>
            <p:seq concurrent="1" nextAc="seek">
              <p:cTn id="3863" restart="whenNotActive" fill="hold" evtFilter="cancelBubble" nodeType="interactiveSeq">
                <p:stCondLst>
                  <p:cond evt="onClick" delay="0">
                    <p:tgtEl>
                      <p:spTgt spid="526"/>
                    </p:tgtEl>
                  </p:cond>
                </p:stCondLst>
                <p:endSync evt="end" delay="0">
                  <p:rtn val="all"/>
                </p:endSync>
                <p:childTnLst>
                  <p:par>
                    <p:cTn id="3864" fill="hold">
                      <p:stCondLst>
                        <p:cond delay="0"/>
                      </p:stCondLst>
                      <p:childTnLst>
                        <p:par>
                          <p:cTn id="3865" fill="hold">
                            <p:stCondLst>
                              <p:cond delay="0"/>
                            </p:stCondLst>
                            <p:childTnLst>
                              <p:par>
                                <p:cTn id="3866" presetID="1" presetClass="entr" presetSubtype="0" fill="hold" grpId="0" nodeType="clickEffect">
                                  <p:stCondLst>
                                    <p:cond delay="0"/>
                                  </p:stCondLst>
                                  <p:childTnLst>
                                    <p:set>
                                      <p:cBhvr>
                                        <p:cTn id="3867" dur="1" fill="hold">
                                          <p:stCondLst>
                                            <p:cond delay="0"/>
                                          </p:stCondLst>
                                        </p:cTn>
                                        <p:tgtEl>
                                          <p:spTgt spid="532"/>
                                        </p:tgtEl>
                                        <p:attrNameLst>
                                          <p:attrName>style.visibility</p:attrName>
                                        </p:attrNameLst>
                                      </p:cBhvr>
                                      <p:to>
                                        <p:strVal val="visible"/>
                                      </p:to>
                                    </p:set>
                                  </p:childTnLst>
                                </p:cTn>
                              </p:par>
                              <p:par>
                                <p:cTn id="3868" presetID="10" presetClass="exit" presetSubtype="0" fill="hold" grpId="0" nodeType="withEffect">
                                  <p:stCondLst>
                                    <p:cond delay="0"/>
                                  </p:stCondLst>
                                  <p:childTnLst>
                                    <p:animEffect transition="out" filter="fade">
                                      <p:cBhvr>
                                        <p:cTn id="3869" dur="500"/>
                                        <p:tgtEl>
                                          <p:spTgt spid="508"/>
                                        </p:tgtEl>
                                      </p:cBhvr>
                                    </p:animEffect>
                                    <p:set>
                                      <p:cBhvr>
                                        <p:cTn id="3870"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6"/>
                  </p:tgtEl>
                </p:cond>
              </p:nextCondLst>
            </p:seq>
            <p:seq concurrent="1" nextAc="seek">
              <p:cTn id="3871" restart="whenNotActive" fill="hold" evtFilter="cancelBubble" nodeType="interactiveSeq">
                <p:stCondLst>
                  <p:cond evt="onClick" delay="0">
                    <p:tgtEl>
                      <p:spTgt spid="534"/>
                    </p:tgtEl>
                  </p:cond>
                </p:stCondLst>
                <p:endSync evt="end" delay="0">
                  <p:rtn val="all"/>
                </p:endSync>
                <p:childTnLst>
                  <p:par>
                    <p:cTn id="3872" fill="hold">
                      <p:stCondLst>
                        <p:cond delay="0"/>
                      </p:stCondLst>
                      <p:childTnLst>
                        <p:par>
                          <p:cTn id="3873" fill="hold">
                            <p:stCondLst>
                              <p:cond delay="0"/>
                            </p:stCondLst>
                            <p:childTnLst>
                              <p:par>
                                <p:cTn id="3874" presetID="1" presetClass="exit" presetSubtype="0" fill="hold" grpId="1" nodeType="clickEffect">
                                  <p:stCondLst>
                                    <p:cond delay="0"/>
                                  </p:stCondLst>
                                  <p:childTnLst>
                                    <p:set>
                                      <p:cBhvr>
                                        <p:cTn id="3875" dur="1" fill="hold">
                                          <p:stCondLst>
                                            <p:cond delay="0"/>
                                          </p:stCondLst>
                                        </p:cTn>
                                        <p:tgtEl>
                                          <p:spTgt spid="534"/>
                                        </p:tgtEl>
                                        <p:attrNameLst>
                                          <p:attrName>style.visibility</p:attrName>
                                        </p:attrNameLst>
                                      </p:cBhvr>
                                      <p:to>
                                        <p:strVal val="hidden"/>
                                      </p:to>
                                    </p:set>
                                  </p:childTnLst>
                                </p:cTn>
                              </p:par>
                              <p:par>
                                <p:cTn id="3876" presetID="1" presetClass="exit" presetSubtype="0" fill="hold" grpId="5" nodeType="withEffect">
                                  <p:stCondLst>
                                    <p:cond delay="0"/>
                                  </p:stCondLst>
                                  <p:childTnLst>
                                    <p:set>
                                      <p:cBhvr>
                                        <p:cTn id="3877" dur="1" fill="hold">
                                          <p:stCondLst>
                                            <p:cond delay="0"/>
                                          </p:stCondLst>
                                        </p:cTn>
                                        <p:tgtEl>
                                          <p:spTgt spid="500"/>
                                        </p:tgtEl>
                                        <p:attrNameLst>
                                          <p:attrName>style.visibility</p:attrName>
                                        </p:attrNameLst>
                                      </p:cBhvr>
                                      <p:to>
                                        <p:strVal val="hidden"/>
                                      </p:to>
                                    </p:set>
                                  </p:childTnLst>
                                </p:cTn>
                              </p:par>
                              <p:par>
                                <p:cTn id="3878" presetID="10" presetClass="entr" presetSubtype="0" fill="hold" grpId="6" nodeType="withEffect">
                                  <p:stCondLst>
                                    <p:cond delay="0"/>
                                  </p:stCondLst>
                                  <p:childTnLst>
                                    <p:set>
                                      <p:cBhvr>
                                        <p:cTn id="3879" dur="1" fill="hold">
                                          <p:stCondLst>
                                            <p:cond delay="0"/>
                                          </p:stCondLst>
                                        </p:cTn>
                                        <p:tgtEl>
                                          <p:spTgt spid="508"/>
                                        </p:tgtEl>
                                        <p:attrNameLst>
                                          <p:attrName>style.visibility</p:attrName>
                                        </p:attrNameLst>
                                      </p:cBhvr>
                                      <p:to>
                                        <p:strVal val="visible"/>
                                      </p:to>
                                    </p:set>
                                    <p:animEffect transition="in" filter="fade">
                                      <p:cBhvr>
                                        <p:cTn id="3880" dur="500"/>
                                        <p:tgtEl>
                                          <p:spTgt spid="508"/>
                                        </p:tgtEl>
                                      </p:cBhvr>
                                    </p:animEffect>
                                  </p:childTnLst>
                                </p:cTn>
                              </p:par>
                            </p:childTnLst>
                          </p:cTn>
                        </p:par>
                      </p:childTnLst>
                    </p:cTn>
                  </p:par>
                </p:childTnLst>
              </p:cTn>
              <p:nextCondLst>
                <p:cond evt="onClick" delay="0">
                  <p:tgtEl>
                    <p:spTgt spid="534"/>
                  </p:tgtEl>
                </p:cond>
              </p:nextCondLst>
            </p:seq>
            <p:seq concurrent="1" nextAc="seek">
              <p:cTn id="3881" restart="whenNotActive" fill="hold" evtFilter="cancelBubble" nodeType="interactiveSeq">
                <p:stCondLst>
                  <p:cond evt="onClick" delay="0">
                    <p:tgtEl>
                      <p:spTgt spid="529"/>
                    </p:tgtEl>
                  </p:cond>
                </p:stCondLst>
                <p:endSync evt="end" delay="0">
                  <p:rtn val="all"/>
                </p:endSync>
                <p:childTnLst>
                  <p:par>
                    <p:cTn id="3882" fill="hold">
                      <p:stCondLst>
                        <p:cond delay="0"/>
                      </p:stCondLst>
                      <p:childTnLst>
                        <p:par>
                          <p:cTn id="3883" fill="hold">
                            <p:stCondLst>
                              <p:cond delay="0"/>
                            </p:stCondLst>
                            <p:childTnLst>
                              <p:par>
                                <p:cTn id="3884" presetID="1" presetClass="exit" presetSubtype="0" fill="hold" grpId="1" nodeType="clickEffect">
                                  <p:stCondLst>
                                    <p:cond delay="0"/>
                                  </p:stCondLst>
                                  <p:childTnLst>
                                    <p:set>
                                      <p:cBhvr>
                                        <p:cTn id="3885" dur="1" fill="hold">
                                          <p:stCondLst>
                                            <p:cond delay="0"/>
                                          </p:stCondLst>
                                        </p:cTn>
                                        <p:tgtEl>
                                          <p:spTgt spid="529"/>
                                        </p:tgtEl>
                                        <p:attrNameLst>
                                          <p:attrName>style.visibility</p:attrName>
                                        </p:attrNameLst>
                                      </p:cBhvr>
                                      <p:to>
                                        <p:strVal val="hidden"/>
                                      </p:to>
                                    </p:set>
                                  </p:childTnLst>
                                </p:cTn>
                              </p:par>
                              <p:par>
                                <p:cTn id="3886" presetID="1" presetClass="exit" presetSubtype="0" fill="hold" grpId="3" nodeType="withEffect">
                                  <p:stCondLst>
                                    <p:cond delay="0"/>
                                  </p:stCondLst>
                                  <p:childTnLst>
                                    <p:set>
                                      <p:cBhvr>
                                        <p:cTn id="3887" dur="1" fill="hold">
                                          <p:stCondLst>
                                            <p:cond delay="0"/>
                                          </p:stCondLst>
                                        </p:cTn>
                                        <p:tgtEl>
                                          <p:spTgt spid="500"/>
                                        </p:tgtEl>
                                        <p:attrNameLst>
                                          <p:attrName>style.visibility</p:attrName>
                                        </p:attrNameLst>
                                      </p:cBhvr>
                                      <p:to>
                                        <p:strVal val="hidden"/>
                                      </p:to>
                                    </p:set>
                                  </p:childTnLst>
                                </p:cTn>
                              </p:par>
                              <p:par>
                                <p:cTn id="3888" presetID="10" presetClass="entr" presetSubtype="0" fill="hold" grpId="7" nodeType="withEffect">
                                  <p:stCondLst>
                                    <p:cond delay="0"/>
                                  </p:stCondLst>
                                  <p:childTnLst>
                                    <p:set>
                                      <p:cBhvr>
                                        <p:cTn id="3889" dur="1" fill="hold">
                                          <p:stCondLst>
                                            <p:cond delay="0"/>
                                          </p:stCondLst>
                                        </p:cTn>
                                        <p:tgtEl>
                                          <p:spTgt spid="508"/>
                                        </p:tgtEl>
                                        <p:attrNameLst>
                                          <p:attrName>style.visibility</p:attrName>
                                        </p:attrNameLst>
                                      </p:cBhvr>
                                      <p:to>
                                        <p:strVal val="visible"/>
                                      </p:to>
                                    </p:set>
                                    <p:animEffect transition="in" filter="fade">
                                      <p:cBhvr>
                                        <p:cTn id="3890" dur="500"/>
                                        <p:tgtEl>
                                          <p:spTgt spid="508"/>
                                        </p:tgtEl>
                                      </p:cBhvr>
                                    </p:animEffect>
                                  </p:childTnLst>
                                </p:cTn>
                              </p:par>
                            </p:childTnLst>
                          </p:cTn>
                        </p:par>
                      </p:childTnLst>
                    </p:cTn>
                  </p:par>
                </p:childTnLst>
              </p:cTn>
              <p:nextCondLst>
                <p:cond evt="onClick" delay="0">
                  <p:tgtEl>
                    <p:spTgt spid="529"/>
                  </p:tgtEl>
                </p:cond>
              </p:nextCondLst>
            </p:seq>
            <p:seq concurrent="1" nextAc="seek">
              <p:cTn id="3891" restart="whenNotActive" fill="hold" evtFilter="cancelBubble" nodeType="interactiveSeq">
                <p:stCondLst>
                  <p:cond evt="onClick" delay="0">
                    <p:tgtEl>
                      <p:spTgt spid="530"/>
                    </p:tgtEl>
                  </p:cond>
                </p:stCondLst>
                <p:endSync evt="end" delay="0">
                  <p:rtn val="all"/>
                </p:endSync>
                <p:childTnLst>
                  <p:par>
                    <p:cTn id="3892" fill="hold">
                      <p:stCondLst>
                        <p:cond delay="0"/>
                      </p:stCondLst>
                      <p:childTnLst>
                        <p:par>
                          <p:cTn id="3893" fill="hold">
                            <p:stCondLst>
                              <p:cond delay="0"/>
                            </p:stCondLst>
                            <p:childTnLst>
                              <p:par>
                                <p:cTn id="3894" presetID="1" presetClass="exit" presetSubtype="0" fill="hold" grpId="1" nodeType="clickEffect">
                                  <p:stCondLst>
                                    <p:cond delay="0"/>
                                  </p:stCondLst>
                                  <p:childTnLst>
                                    <p:set>
                                      <p:cBhvr>
                                        <p:cTn id="3895" dur="1" fill="hold">
                                          <p:stCondLst>
                                            <p:cond delay="0"/>
                                          </p:stCondLst>
                                        </p:cTn>
                                        <p:tgtEl>
                                          <p:spTgt spid="530"/>
                                        </p:tgtEl>
                                        <p:attrNameLst>
                                          <p:attrName>style.visibility</p:attrName>
                                        </p:attrNameLst>
                                      </p:cBhvr>
                                      <p:to>
                                        <p:strVal val="hidden"/>
                                      </p:to>
                                    </p:set>
                                  </p:childTnLst>
                                </p:cTn>
                              </p:par>
                              <p:par>
                                <p:cTn id="3896" presetID="1" presetClass="exit" presetSubtype="0" fill="hold" grpId="1" nodeType="withEffect">
                                  <p:stCondLst>
                                    <p:cond delay="0"/>
                                  </p:stCondLst>
                                  <p:childTnLst>
                                    <p:set>
                                      <p:cBhvr>
                                        <p:cTn id="3897" dur="1" fill="hold">
                                          <p:stCondLst>
                                            <p:cond delay="0"/>
                                          </p:stCondLst>
                                        </p:cTn>
                                        <p:tgtEl>
                                          <p:spTgt spid="505"/>
                                        </p:tgtEl>
                                        <p:attrNameLst>
                                          <p:attrName>style.visibility</p:attrName>
                                        </p:attrNameLst>
                                      </p:cBhvr>
                                      <p:to>
                                        <p:strVal val="hidden"/>
                                      </p:to>
                                    </p:set>
                                  </p:childTnLst>
                                </p:cTn>
                              </p:par>
                              <p:par>
                                <p:cTn id="3898" presetID="10" presetClass="entr" presetSubtype="0" fill="hold" grpId="11" nodeType="withEffect">
                                  <p:stCondLst>
                                    <p:cond delay="0"/>
                                  </p:stCondLst>
                                  <p:childTnLst>
                                    <p:set>
                                      <p:cBhvr>
                                        <p:cTn id="3899" dur="1" fill="hold">
                                          <p:stCondLst>
                                            <p:cond delay="0"/>
                                          </p:stCondLst>
                                        </p:cTn>
                                        <p:tgtEl>
                                          <p:spTgt spid="508"/>
                                        </p:tgtEl>
                                        <p:attrNameLst>
                                          <p:attrName>style.visibility</p:attrName>
                                        </p:attrNameLst>
                                      </p:cBhvr>
                                      <p:to>
                                        <p:strVal val="visible"/>
                                      </p:to>
                                    </p:set>
                                    <p:animEffect transition="in" filter="fade">
                                      <p:cBhvr>
                                        <p:cTn id="3900" dur="500"/>
                                        <p:tgtEl>
                                          <p:spTgt spid="508"/>
                                        </p:tgtEl>
                                      </p:cBhvr>
                                    </p:animEffect>
                                  </p:childTnLst>
                                </p:cTn>
                              </p:par>
                            </p:childTnLst>
                          </p:cTn>
                        </p:par>
                      </p:childTnLst>
                    </p:cTn>
                  </p:par>
                </p:childTnLst>
              </p:cTn>
              <p:nextCondLst>
                <p:cond evt="onClick" delay="0">
                  <p:tgtEl>
                    <p:spTgt spid="530"/>
                  </p:tgtEl>
                </p:cond>
              </p:nextCondLst>
            </p:seq>
            <p:seq concurrent="1" nextAc="seek">
              <p:cTn id="3901" restart="whenNotActive" fill="hold" evtFilter="cancelBubble" nodeType="interactiveSeq">
                <p:stCondLst>
                  <p:cond evt="onClick" delay="0">
                    <p:tgtEl>
                      <p:spTgt spid="531"/>
                    </p:tgtEl>
                  </p:cond>
                </p:stCondLst>
                <p:endSync evt="end" delay="0">
                  <p:rtn val="all"/>
                </p:endSync>
                <p:childTnLst>
                  <p:par>
                    <p:cTn id="3902" fill="hold">
                      <p:stCondLst>
                        <p:cond delay="0"/>
                      </p:stCondLst>
                      <p:childTnLst>
                        <p:par>
                          <p:cTn id="3903" fill="hold">
                            <p:stCondLst>
                              <p:cond delay="0"/>
                            </p:stCondLst>
                            <p:childTnLst>
                              <p:par>
                                <p:cTn id="3904" presetID="1" presetClass="exit" presetSubtype="0" fill="hold" grpId="0" nodeType="clickEffect">
                                  <p:stCondLst>
                                    <p:cond delay="0"/>
                                  </p:stCondLst>
                                  <p:childTnLst>
                                    <p:set>
                                      <p:cBhvr>
                                        <p:cTn id="3905" dur="1" fill="hold">
                                          <p:stCondLst>
                                            <p:cond delay="0"/>
                                          </p:stCondLst>
                                        </p:cTn>
                                        <p:tgtEl>
                                          <p:spTgt spid="531"/>
                                        </p:tgtEl>
                                        <p:attrNameLst>
                                          <p:attrName>style.visibility</p:attrName>
                                        </p:attrNameLst>
                                      </p:cBhvr>
                                      <p:to>
                                        <p:strVal val="hidden"/>
                                      </p:to>
                                    </p:set>
                                  </p:childTnLst>
                                </p:cTn>
                              </p:par>
                              <p:par>
                                <p:cTn id="3906" presetID="1" presetClass="exit" presetSubtype="0" fill="hold" grpId="4" nodeType="withEffect">
                                  <p:stCondLst>
                                    <p:cond delay="0"/>
                                  </p:stCondLst>
                                  <p:childTnLst>
                                    <p:set>
                                      <p:cBhvr>
                                        <p:cTn id="3907" dur="1" fill="hold">
                                          <p:stCondLst>
                                            <p:cond delay="0"/>
                                          </p:stCondLst>
                                        </p:cTn>
                                        <p:tgtEl>
                                          <p:spTgt spid="500"/>
                                        </p:tgtEl>
                                        <p:attrNameLst>
                                          <p:attrName>style.visibility</p:attrName>
                                        </p:attrNameLst>
                                      </p:cBhvr>
                                      <p:to>
                                        <p:strVal val="hidden"/>
                                      </p:to>
                                    </p:set>
                                  </p:childTnLst>
                                </p:cTn>
                              </p:par>
                              <p:par>
                                <p:cTn id="3908" presetID="10" presetClass="entr" presetSubtype="0" fill="hold" grpId="10" nodeType="withEffect">
                                  <p:stCondLst>
                                    <p:cond delay="0"/>
                                  </p:stCondLst>
                                  <p:childTnLst>
                                    <p:set>
                                      <p:cBhvr>
                                        <p:cTn id="3909" dur="1" fill="hold">
                                          <p:stCondLst>
                                            <p:cond delay="0"/>
                                          </p:stCondLst>
                                        </p:cTn>
                                        <p:tgtEl>
                                          <p:spTgt spid="508"/>
                                        </p:tgtEl>
                                        <p:attrNameLst>
                                          <p:attrName>style.visibility</p:attrName>
                                        </p:attrNameLst>
                                      </p:cBhvr>
                                      <p:to>
                                        <p:strVal val="visible"/>
                                      </p:to>
                                    </p:set>
                                    <p:animEffect transition="in" filter="fade">
                                      <p:cBhvr>
                                        <p:cTn id="3910" dur="500"/>
                                        <p:tgtEl>
                                          <p:spTgt spid="508"/>
                                        </p:tgtEl>
                                      </p:cBhvr>
                                    </p:animEffect>
                                  </p:childTnLst>
                                </p:cTn>
                              </p:par>
                            </p:childTnLst>
                          </p:cTn>
                        </p:par>
                      </p:childTnLst>
                    </p:cTn>
                  </p:par>
                </p:childTnLst>
              </p:cTn>
              <p:nextCondLst>
                <p:cond evt="onClick" delay="0">
                  <p:tgtEl>
                    <p:spTgt spid="531"/>
                  </p:tgtEl>
                </p:cond>
              </p:nextCondLst>
            </p:seq>
            <p:seq concurrent="1" nextAc="seek">
              <p:cTn id="3911" restart="whenNotActive" fill="hold" evtFilter="cancelBubble" nodeType="interactiveSeq">
                <p:stCondLst>
                  <p:cond evt="onClick" delay="0">
                    <p:tgtEl>
                      <p:spTgt spid="532"/>
                    </p:tgtEl>
                  </p:cond>
                </p:stCondLst>
                <p:endSync evt="end" delay="0">
                  <p:rtn val="all"/>
                </p:endSync>
                <p:childTnLst>
                  <p:par>
                    <p:cTn id="3912" fill="hold">
                      <p:stCondLst>
                        <p:cond delay="0"/>
                      </p:stCondLst>
                      <p:childTnLst>
                        <p:par>
                          <p:cTn id="3913" fill="hold">
                            <p:stCondLst>
                              <p:cond delay="0"/>
                            </p:stCondLst>
                            <p:childTnLst>
                              <p:par>
                                <p:cTn id="3914" presetID="1" presetClass="exit" presetSubtype="0" fill="hold" grpId="1" nodeType="clickEffect">
                                  <p:stCondLst>
                                    <p:cond delay="0"/>
                                  </p:stCondLst>
                                  <p:childTnLst>
                                    <p:set>
                                      <p:cBhvr>
                                        <p:cTn id="3915" dur="1" fill="hold">
                                          <p:stCondLst>
                                            <p:cond delay="0"/>
                                          </p:stCondLst>
                                        </p:cTn>
                                        <p:tgtEl>
                                          <p:spTgt spid="532"/>
                                        </p:tgtEl>
                                        <p:attrNameLst>
                                          <p:attrName>style.visibility</p:attrName>
                                        </p:attrNameLst>
                                      </p:cBhvr>
                                      <p:to>
                                        <p:strVal val="hidden"/>
                                      </p:to>
                                    </p:set>
                                  </p:childTnLst>
                                </p:cTn>
                              </p:par>
                              <p:par>
                                <p:cTn id="3916" presetID="10" presetClass="entr" presetSubtype="0" fill="hold" grpId="9" nodeType="withEffect">
                                  <p:stCondLst>
                                    <p:cond delay="0"/>
                                  </p:stCondLst>
                                  <p:childTnLst>
                                    <p:set>
                                      <p:cBhvr>
                                        <p:cTn id="3917" dur="1" fill="hold">
                                          <p:stCondLst>
                                            <p:cond delay="0"/>
                                          </p:stCondLst>
                                        </p:cTn>
                                        <p:tgtEl>
                                          <p:spTgt spid="508"/>
                                        </p:tgtEl>
                                        <p:attrNameLst>
                                          <p:attrName>style.visibility</p:attrName>
                                        </p:attrNameLst>
                                      </p:cBhvr>
                                      <p:to>
                                        <p:strVal val="visible"/>
                                      </p:to>
                                    </p:set>
                                    <p:animEffect transition="in" filter="fade">
                                      <p:cBhvr>
                                        <p:cTn id="3918" dur="500"/>
                                        <p:tgtEl>
                                          <p:spTgt spid="508"/>
                                        </p:tgtEl>
                                      </p:cBhvr>
                                    </p:animEffect>
                                  </p:childTnLst>
                                </p:cTn>
                              </p:par>
                            </p:childTnLst>
                          </p:cTn>
                        </p:par>
                      </p:childTnLst>
                    </p:cTn>
                  </p:par>
                </p:childTnLst>
              </p:cTn>
              <p:nextCondLst>
                <p:cond evt="onClick" delay="0">
                  <p:tgtEl>
                    <p:spTgt spid="532"/>
                  </p:tgtEl>
                </p:cond>
              </p:nextCondLst>
            </p:seq>
            <p:seq concurrent="1" nextAc="seek">
              <p:cTn id="3919" restart="whenNotActive" fill="hold" evtFilter="cancelBubble" nodeType="interactiveSeq">
                <p:stCondLst>
                  <p:cond evt="onClick" delay="0">
                    <p:tgtEl>
                      <p:spTgt spid="533"/>
                    </p:tgtEl>
                  </p:cond>
                </p:stCondLst>
                <p:endSync evt="end" delay="0">
                  <p:rtn val="all"/>
                </p:endSync>
                <p:childTnLst>
                  <p:par>
                    <p:cTn id="3920" fill="hold">
                      <p:stCondLst>
                        <p:cond delay="0"/>
                      </p:stCondLst>
                      <p:childTnLst>
                        <p:par>
                          <p:cTn id="3921" fill="hold">
                            <p:stCondLst>
                              <p:cond delay="0"/>
                            </p:stCondLst>
                            <p:childTnLst>
                              <p:par>
                                <p:cTn id="3922" presetID="1" presetClass="exit" presetSubtype="0" fill="hold" grpId="1" nodeType="clickEffect">
                                  <p:stCondLst>
                                    <p:cond delay="0"/>
                                  </p:stCondLst>
                                  <p:childTnLst>
                                    <p:set>
                                      <p:cBhvr>
                                        <p:cTn id="3923" dur="1" fill="hold">
                                          <p:stCondLst>
                                            <p:cond delay="0"/>
                                          </p:stCondLst>
                                        </p:cTn>
                                        <p:tgtEl>
                                          <p:spTgt spid="533"/>
                                        </p:tgtEl>
                                        <p:attrNameLst>
                                          <p:attrName>style.visibility</p:attrName>
                                        </p:attrNameLst>
                                      </p:cBhvr>
                                      <p:to>
                                        <p:strVal val="hidden"/>
                                      </p:to>
                                    </p:set>
                                  </p:childTnLst>
                                </p:cTn>
                              </p:par>
                              <p:par>
                                <p:cTn id="3924" presetID="10" presetClass="entr" presetSubtype="0" fill="hold" grpId="8" nodeType="withEffect">
                                  <p:stCondLst>
                                    <p:cond delay="0"/>
                                  </p:stCondLst>
                                  <p:childTnLst>
                                    <p:set>
                                      <p:cBhvr>
                                        <p:cTn id="3925" dur="1" fill="hold">
                                          <p:stCondLst>
                                            <p:cond delay="0"/>
                                          </p:stCondLst>
                                        </p:cTn>
                                        <p:tgtEl>
                                          <p:spTgt spid="508"/>
                                        </p:tgtEl>
                                        <p:attrNameLst>
                                          <p:attrName>style.visibility</p:attrName>
                                        </p:attrNameLst>
                                      </p:cBhvr>
                                      <p:to>
                                        <p:strVal val="visible"/>
                                      </p:to>
                                    </p:set>
                                    <p:animEffect transition="in" filter="fade">
                                      <p:cBhvr>
                                        <p:cTn id="3926" dur="500"/>
                                        <p:tgtEl>
                                          <p:spTgt spid="508"/>
                                        </p:tgtEl>
                                      </p:cBhvr>
                                    </p:animEffect>
                                  </p:childTnLst>
                                </p:cTn>
                              </p:par>
                            </p:childTnLst>
                          </p:cTn>
                        </p:par>
                      </p:childTnLst>
                    </p:cTn>
                  </p:par>
                </p:childTnLst>
              </p:cTn>
              <p:nextCondLst>
                <p:cond evt="onClick" delay="0">
                  <p:tgtEl>
                    <p:spTgt spid="533"/>
                  </p:tgtEl>
                </p:cond>
              </p:nextCondLst>
            </p:seq>
            <p:seq concurrent="1" nextAc="seek">
              <p:cTn id="3927" restart="whenNotActive" fill="hold" evtFilter="cancelBubble" nodeType="interactiveSeq">
                <p:stCondLst>
                  <p:cond evt="onClick" delay="0">
                    <p:tgtEl>
                      <p:spTgt spid="535"/>
                    </p:tgtEl>
                  </p:cond>
                </p:stCondLst>
                <p:endSync evt="end" delay="0">
                  <p:rtn val="all"/>
                </p:endSync>
                <p:childTnLst>
                  <p:par>
                    <p:cTn id="3928" fill="hold">
                      <p:stCondLst>
                        <p:cond delay="0"/>
                      </p:stCondLst>
                      <p:childTnLst>
                        <p:par>
                          <p:cTn id="3929" fill="hold">
                            <p:stCondLst>
                              <p:cond delay="0"/>
                            </p:stCondLst>
                            <p:childTnLst>
                              <p:par>
                                <p:cTn id="3930" presetID="1" presetClass="entr" presetSubtype="0" fill="hold" grpId="0" nodeType="clickEffect">
                                  <p:stCondLst>
                                    <p:cond delay="0"/>
                                  </p:stCondLst>
                                  <p:childTnLst>
                                    <p:set>
                                      <p:cBhvr>
                                        <p:cTn id="3931" dur="1" fill="hold">
                                          <p:stCondLst>
                                            <p:cond delay="0"/>
                                          </p:stCondLst>
                                        </p:cTn>
                                        <p:tgtEl>
                                          <p:spTgt spid="541"/>
                                        </p:tgtEl>
                                        <p:attrNameLst>
                                          <p:attrName>style.visibility</p:attrName>
                                        </p:attrNameLst>
                                      </p:cBhvr>
                                      <p:to>
                                        <p:strVal val="visible"/>
                                      </p:to>
                                    </p:set>
                                  </p:childTnLst>
                                </p:cTn>
                              </p:par>
                              <p:par>
                                <p:cTn id="3932" presetID="1" presetClass="entr" presetSubtype="0" fill="hold" grpId="0" nodeType="withEffect">
                                  <p:stCondLst>
                                    <p:cond delay="0"/>
                                  </p:stCondLst>
                                  <p:childTnLst>
                                    <p:set>
                                      <p:cBhvr>
                                        <p:cTn id="3933" dur="1" fill="hold">
                                          <p:stCondLst>
                                            <p:cond delay="0"/>
                                          </p:stCondLst>
                                        </p:cTn>
                                        <p:tgtEl>
                                          <p:spTgt spid="506"/>
                                        </p:tgtEl>
                                        <p:attrNameLst>
                                          <p:attrName>style.visibility</p:attrName>
                                        </p:attrNameLst>
                                      </p:cBhvr>
                                      <p:to>
                                        <p:strVal val="visible"/>
                                      </p:to>
                                    </p:set>
                                  </p:childTnLst>
                                </p:cTn>
                              </p:par>
                              <p:par>
                                <p:cTn id="3934" presetID="10" presetClass="exit" presetSubtype="0" fill="hold" grpId="0" nodeType="withEffect">
                                  <p:stCondLst>
                                    <p:cond delay="0"/>
                                  </p:stCondLst>
                                  <p:childTnLst>
                                    <p:animEffect transition="out" filter="fade">
                                      <p:cBhvr>
                                        <p:cTn id="3935" dur="500"/>
                                        <p:tgtEl>
                                          <p:spTgt spid="507"/>
                                        </p:tgtEl>
                                      </p:cBhvr>
                                    </p:animEffect>
                                    <p:set>
                                      <p:cBhvr>
                                        <p:cTn id="3936"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5"/>
                  </p:tgtEl>
                </p:cond>
              </p:nextCondLst>
            </p:seq>
            <p:seq concurrent="1" nextAc="seek">
              <p:cTn id="3937" restart="whenNotActive" fill="hold" evtFilter="cancelBubble" nodeType="interactiveSeq">
                <p:stCondLst>
                  <p:cond evt="onClick" delay="0">
                    <p:tgtEl>
                      <p:spTgt spid="536"/>
                    </p:tgtEl>
                  </p:cond>
                </p:stCondLst>
                <p:endSync evt="end" delay="0">
                  <p:rtn val="all"/>
                </p:endSync>
                <p:childTnLst>
                  <p:par>
                    <p:cTn id="3938" fill="hold">
                      <p:stCondLst>
                        <p:cond delay="0"/>
                      </p:stCondLst>
                      <p:childTnLst>
                        <p:par>
                          <p:cTn id="3939" fill="hold">
                            <p:stCondLst>
                              <p:cond delay="0"/>
                            </p:stCondLst>
                            <p:childTnLst>
                              <p:par>
                                <p:cTn id="3940" presetID="1" presetClass="entr" presetSubtype="0" fill="hold" grpId="0" nodeType="clickEffect">
                                  <p:stCondLst>
                                    <p:cond delay="0"/>
                                  </p:stCondLst>
                                  <p:childTnLst>
                                    <p:set>
                                      <p:cBhvr>
                                        <p:cTn id="3941" dur="1" fill="hold">
                                          <p:stCondLst>
                                            <p:cond delay="0"/>
                                          </p:stCondLst>
                                        </p:cTn>
                                        <p:tgtEl>
                                          <p:spTgt spid="542"/>
                                        </p:tgtEl>
                                        <p:attrNameLst>
                                          <p:attrName>style.visibility</p:attrName>
                                        </p:attrNameLst>
                                      </p:cBhvr>
                                      <p:to>
                                        <p:strVal val="visible"/>
                                      </p:to>
                                    </p:set>
                                  </p:childTnLst>
                                </p:cTn>
                              </p:par>
                              <p:par>
                                <p:cTn id="3942" presetID="1" presetClass="entr" presetSubtype="0" fill="hold" grpId="0" nodeType="withEffect">
                                  <p:stCondLst>
                                    <p:cond delay="0"/>
                                  </p:stCondLst>
                                  <p:childTnLst>
                                    <p:set>
                                      <p:cBhvr>
                                        <p:cTn id="3943" dur="1" fill="hold">
                                          <p:stCondLst>
                                            <p:cond delay="0"/>
                                          </p:stCondLst>
                                        </p:cTn>
                                        <p:tgtEl>
                                          <p:spTgt spid="499"/>
                                        </p:tgtEl>
                                        <p:attrNameLst>
                                          <p:attrName>style.visibility</p:attrName>
                                        </p:attrNameLst>
                                      </p:cBhvr>
                                      <p:to>
                                        <p:strVal val="visible"/>
                                      </p:to>
                                    </p:set>
                                  </p:childTnLst>
                                </p:cTn>
                              </p:par>
                              <p:par>
                                <p:cTn id="3944" presetID="10" presetClass="exit" presetSubtype="0" fill="hold" grpId="1" nodeType="withEffect">
                                  <p:stCondLst>
                                    <p:cond delay="0"/>
                                  </p:stCondLst>
                                  <p:childTnLst>
                                    <p:animEffect transition="out" filter="fade">
                                      <p:cBhvr>
                                        <p:cTn id="3945" dur="500"/>
                                        <p:tgtEl>
                                          <p:spTgt spid="507"/>
                                        </p:tgtEl>
                                      </p:cBhvr>
                                    </p:animEffect>
                                    <p:set>
                                      <p:cBhvr>
                                        <p:cTn id="3946"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6"/>
                  </p:tgtEl>
                </p:cond>
              </p:nextCondLst>
            </p:seq>
            <p:seq concurrent="1" nextAc="seek">
              <p:cTn id="3947" restart="whenNotActive" fill="hold" evtFilter="cancelBubble" nodeType="interactiveSeq">
                <p:stCondLst>
                  <p:cond evt="onClick" delay="0">
                    <p:tgtEl>
                      <p:spTgt spid="537"/>
                    </p:tgtEl>
                  </p:cond>
                </p:stCondLst>
                <p:endSync evt="end" delay="0">
                  <p:rtn val="all"/>
                </p:endSync>
                <p:childTnLst>
                  <p:par>
                    <p:cTn id="3948" fill="hold">
                      <p:stCondLst>
                        <p:cond delay="0"/>
                      </p:stCondLst>
                      <p:childTnLst>
                        <p:par>
                          <p:cTn id="3949" fill="hold">
                            <p:stCondLst>
                              <p:cond delay="0"/>
                            </p:stCondLst>
                            <p:childTnLst>
                              <p:par>
                                <p:cTn id="3950" presetID="1" presetClass="entr" presetSubtype="0" fill="hold" grpId="1" nodeType="clickEffect">
                                  <p:stCondLst>
                                    <p:cond delay="0"/>
                                  </p:stCondLst>
                                  <p:childTnLst>
                                    <p:set>
                                      <p:cBhvr>
                                        <p:cTn id="3951" dur="1" fill="hold">
                                          <p:stCondLst>
                                            <p:cond delay="0"/>
                                          </p:stCondLst>
                                        </p:cTn>
                                        <p:tgtEl>
                                          <p:spTgt spid="543"/>
                                        </p:tgtEl>
                                        <p:attrNameLst>
                                          <p:attrName>style.visibility</p:attrName>
                                        </p:attrNameLst>
                                      </p:cBhvr>
                                      <p:to>
                                        <p:strVal val="visible"/>
                                      </p:to>
                                    </p:set>
                                  </p:childTnLst>
                                </p:cTn>
                              </p:par>
                              <p:par>
                                <p:cTn id="3952" presetID="1" presetClass="entr" presetSubtype="0" fill="hold" grpId="1" nodeType="withEffect">
                                  <p:stCondLst>
                                    <p:cond delay="0"/>
                                  </p:stCondLst>
                                  <p:childTnLst>
                                    <p:set>
                                      <p:cBhvr>
                                        <p:cTn id="3953" dur="1" fill="hold">
                                          <p:stCondLst>
                                            <p:cond delay="0"/>
                                          </p:stCondLst>
                                        </p:cTn>
                                        <p:tgtEl>
                                          <p:spTgt spid="499"/>
                                        </p:tgtEl>
                                        <p:attrNameLst>
                                          <p:attrName>style.visibility</p:attrName>
                                        </p:attrNameLst>
                                      </p:cBhvr>
                                      <p:to>
                                        <p:strVal val="visible"/>
                                      </p:to>
                                    </p:set>
                                  </p:childTnLst>
                                </p:cTn>
                              </p:par>
                              <p:par>
                                <p:cTn id="3954" presetID="10" presetClass="exit" presetSubtype="0" fill="hold" grpId="2" nodeType="withEffect">
                                  <p:stCondLst>
                                    <p:cond delay="0"/>
                                  </p:stCondLst>
                                  <p:childTnLst>
                                    <p:animEffect transition="out" filter="fade">
                                      <p:cBhvr>
                                        <p:cTn id="3955" dur="500"/>
                                        <p:tgtEl>
                                          <p:spTgt spid="507"/>
                                        </p:tgtEl>
                                      </p:cBhvr>
                                    </p:animEffect>
                                    <p:set>
                                      <p:cBhvr>
                                        <p:cTn id="3956"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7"/>
                  </p:tgtEl>
                </p:cond>
              </p:nextCondLst>
            </p:seq>
            <p:seq concurrent="1" nextAc="seek">
              <p:cTn id="3957" restart="whenNotActive" fill="hold" evtFilter="cancelBubble" nodeType="interactiveSeq">
                <p:stCondLst>
                  <p:cond evt="onClick" delay="0">
                    <p:tgtEl>
                      <p:spTgt spid="539"/>
                    </p:tgtEl>
                  </p:cond>
                </p:stCondLst>
                <p:endSync evt="end" delay="0">
                  <p:rtn val="all"/>
                </p:endSync>
                <p:childTnLst>
                  <p:par>
                    <p:cTn id="3958" fill="hold">
                      <p:stCondLst>
                        <p:cond delay="0"/>
                      </p:stCondLst>
                      <p:childTnLst>
                        <p:par>
                          <p:cTn id="3959" fill="hold">
                            <p:stCondLst>
                              <p:cond delay="0"/>
                            </p:stCondLst>
                            <p:childTnLst>
                              <p:par>
                                <p:cTn id="3960" presetID="1" presetClass="entr" presetSubtype="0" fill="hold" grpId="0" nodeType="clickEffect">
                                  <p:stCondLst>
                                    <p:cond delay="0"/>
                                  </p:stCondLst>
                                  <p:childTnLst>
                                    <p:set>
                                      <p:cBhvr>
                                        <p:cTn id="3961" dur="1" fill="hold">
                                          <p:stCondLst>
                                            <p:cond delay="0"/>
                                          </p:stCondLst>
                                        </p:cTn>
                                        <p:tgtEl>
                                          <p:spTgt spid="545"/>
                                        </p:tgtEl>
                                        <p:attrNameLst>
                                          <p:attrName>style.visibility</p:attrName>
                                        </p:attrNameLst>
                                      </p:cBhvr>
                                      <p:to>
                                        <p:strVal val="visible"/>
                                      </p:to>
                                    </p:set>
                                  </p:childTnLst>
                                </p:cTn>
                              </p:par>
                              <p:par>
                                <p:cTn id="3962" presetID="10" presetClass="exit" presetSubtype="0" fill="hold" grpId="3" nodeType="withEffect">
                                  <p:stCondLst>
                                    <p:cond delay="0"/>
                                  </p:stCondLst>
                                  <p:childTnLst>
                                    <p:animEffect transition="out" filter="fade">
                                      <p:cBhvr>
                                        <p:cTn id="3963" dur="500"/>
                                        <p:tgtEl>
                                          <p:spTgt spid="507"/>
                                        </p:tgtEl>
                                      </p:cBhvr>
                                    </p:animEffect>
                                    <p:set>
                                      <p:cBhvr>
                                        <p:cTn id="3964"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9"/>
                  </p:tgtEl>
                </p:cond>
              </p:nextCondLst>
            </p:seq>
            <p:seq concurrent="1" nextAc="seek">
              <p:cTn id="3965" restart="whenNotActive" fill="hold" evtFilter="cancelBubble" nodeType="interactiveSeq">
                <p:stCondLst>
                  <p:cond evt="onClick" delay="0">
                    <p:tgtEl>
                      <p:spTgt spid="540"/>
                    </p:tgtEl>
                  </p:cond>
                </p:stCondLst>
                <p:endSync evt="end" delay="0">
                  <p:rtn val="all"/>
                </p:endSync>
                <p:childTnLst>
                  <p:par>
                    <p:cTn id="3966" fill="hold">
                      <p:stCondLst>
                        <p:cond delay="0"/>
                      </p:stCondLst>
                      <p:childTnLst>
                        <p:par>
                          <p:cTn id="3967" fill="hold">
                            <p:stCondLst>
                              <p:cond delay="0"/>
                            </p:stCondLst>
                            <p:childTnLst>
                              <p:par>
                                <p:cTn id="3968" presetID="1" presetClass="entr" presetSubtype="0" fill="hold" grpId="0" nodeType="clickEffect">
                                  <p:stCondLst>
                                    <p:cond delay="0"/>
                                  </p:stCondLst>
                                  <p:childTnLst>
                                    <p:set>
                                      <p:cBhvr>
                                        <p:cTn id="3969" dur="1" fill="hold">
                                          <p:stCondLst>
                                            <p:cond delay="0"/>
                                          </p:stCondLst>
                                        </p:cTn>
                                        <p:tgtEl>
                                          <p:spTgt spid="546"/>
                                        </p:tgtEl>
                                        <p:attrNameLst>
                                          <p:attrName>style.visibility</p:attrName>
                                        </p:attrNameLst>
                                      </p:cBhvr>
                                      <p:to>
                                        <p:strVal val="visible"/>
                                      </p:to>
                                    </p:set>
                                  </p:childTnLst>
                                </p:cTn>
                              </p:par>
                              <p:par>
                                <p:cTn id="3970" presetID="1" presetClass="entr" presetSubtype="0" fill="hold" grpId="2" nodeType="withEffect">
                                  <p:stCondLst>
                                    <p:cond delay="0"/>
                                  </p:stCondLst>
                                  <p:childTnLst>
                                    <p:set>
                                      <p:cBhvr>
                                        <p:cTn id="3971" dur="1" fill="hold">
                                          <p:stCondLst>
                                            <p:cond delay="0"/>
                                          </p:stCondLst>
                                        </p:cTn>
                                        <p:tgtEl>
                                          <p:spTgt spid="499"/>
                                        </p:tgtEl>
                                        <p:attrNameLst>
                                          <p:attrName>style.visibility</p:attrName>
                                        </p:attrNameLst>
                                      </p:cBhvr>
                                      <p:to>
                                        <p:strVal val="visible"/>
                                      </p:to>
                                    </p:set>
                                  </p:childTnLst>
                                </p:cTn>
                              </p:par>
                              <p:par>
                                <p:cTn id="3972" presetID="10" presetClass="exit" presetSubtype="0" fill="hold" grpId="4" nodeType="withEffect">
                                  <p:stCondLst>
                                    <p:cond delay="0"/>
                                  </p:stCondLst>
                                  <p:childTnLst>
                                    <p:animEffect transition="out" filter="fade">
                                      <p:cBhvr>
                                        <p:cTn id="3973" dur="500"/>
                                        <p:tgtEl>
                                          <p:spTgt spid="507"/>
                                        </p:tgtEl>
                                      </p:cBhvr>
                                    </p:animEffect>
                                    <p:set>
                                      <p:cBhvr>
                                        <p:cTn id="3974"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40"/>
                  </p:tgtEl>
                </p:cond>
              </p:nextCondLst>
            </p:seq>
            <p:seq concurrent="1" nextAc="seek">
              <p:cTn id="3975" restart="whenNotActive" fill="hold" evtFilter="cancelBubble" nodeType="interactiveSeq">
                <p:stCondLst>
                  <p:cond evt="onClick" delay="0">
                    <p:tgtEl>
                      <p:spTgt spid="538"/>
                    </p:tgtEl>
                  </p:cond>
                </p:stCondLst>
                <p:endSync evt="end" delay="0">
                  <p:rtn val="all"/>
                </p:endSync>
                <p:childTnLst>
                  <p:par>
                    <p:cTn id="3976" fill="hold">
                      <p:stCondLst>
                        <p:cond delay="0"/>
                      </p:stCondLst>
                      <p:childTnLst>
                        <p:par>
                          <p:cTn id="3977" fill="hold">
                            <p:stCondLst>
                              <p:cond delay="0"/>
                            </p:stCondLst>
                            <p:childTnLst>
                              <p:par>
                                <p:cTn id="3978" presetID="1" presetClass="entr" presetSubtype="0" fill="hold" grpId="0" nodeType="clickEffect">
                                  <p:stCondLst>
                                    <p:cond delay="0"/>
                                  </p:stCondLst>
                                  <p:childTnLst>
                                    <p:set>
                                      <p:cBhvr>
                                        <p:cTn id="3979" dur="1" fill="hold">
                                          <p:stCondLst>
                                            <p:cond delay="0"/>
                                          </p:stCondLst>
                                        </p:cTn>
                                        <p:tgtEl>
                                          <p:spTgt spid="544"/>
                                        </p:tgtEl>
                                        <p:attrNameLst>
                                          <p:attrName>style.visibility</p:attrName>
                                        </p:attrNameLst>
                                      </p:cBhvr>
                                      <p:to>
                                        <p:strVal val="visible"/>
                                      </p:to>
                                    </p:set>
                                  </p:childTnLst>
                                </p:cTn>
                              </p:par>
                              <p:par>
                                <p:cTn id="3980" presetID="10" presetClass="exit" presetSubtype="0" fill="hold" grpId="5" nodeType="withEffect">
                                  <p:stCondLst>
                                    <p:cond delay="0"/>
                                  </p:stCondLst>
                                  <p:childTnLst>
                                    <p:animEffect transition="out" filter="fade">
                                      <p:cBhvr>
                                        <p:cTn id="3981" dur="500"/>
                                        <p:tgtEl>
                                          <p:spTgt spid="507"/>
                                        </p:tgtEl>
                                      </p:cBhvr>
                                    </p:animEffect>
                                    <p:set>
                                      <p:cBhvr>
                                        <p:cTn id="3982"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8"/>
                  </p:tgtEl>
                </p:cond>
              </p:nextCondLst>
            </p:seq>
            <p:seq concurrent="1" nextAc="seek">
              <p:cTn id="3983" restart="whenNotActive" fill="hold" evtFilter="cancelBubble" nodeType="interactiveSeq">
                <p:stCondLst>
                  <p:cond evt="onClick" delay="0">
                    <p:tgtEl>
                      <p:spTgt spid="546"/>
                    </p:tgtEl>
                  </p:cond>
                </p:stCondLst>
                <p:endSync evt="end" delay="0">
                  <p:rtn val="all"/>
                </p:endSync>
                <p:childTnLst>
                  <p:par>
                    <p:cTn id="3984" fill="hold">
                      <p:stCondLst>
                        <p:cond delay="0"/>
                      </p:stCondLst>
                      <p:childTnLst>
                        <p:par>
                          <p:cTn id="3985" fill="hold">
                            <p:stCondLst>
                              <p:cond delay="0"/>
                            </p:stCondLst>
                            <p:childTnLst>
                              <p:par>
                                <p:cTn id="3986" presetID="1" presetClass="exit" presetSubtype="0" fill="hold" grpId="1" nodeType="clickEffect">
                                  <p:stCondLst>
                                    <p:cond delay="0"/>
                                  </p:stCondLst>
                                  <p:childTnLst>
                                    <p:set>
                                      <p:cBhvr>
                                        <p:cTn id="3987" dur="1" fill="hold">
                                          <p:stCondLst>
                                            <p:cond delay="0"/>
                                          </p:stCondLst>
                                        </p:cTn>
                                        <p:tgtEl>
                                          <p:spTgt spid="546"/>
                                        </p:tgtEl>
                                        <p:attrNameLst>
                                          <p:attrName>style.visibility</p:attrName>
                                        </p:attrNameLst>
                                      </p:cBhvr>
                                      <p:to>
                                        <p:strVal val="hidden"/>
                                      </p:to>
                                    </p:set>
                                  </p:childTnLst>
                                </p:cTn>
                              </p:par>
                              <p:par>
                                <p:cTn id="3988" presetID="1" presetClass="exit" presetSubtype="0" fill="hold" grpId="4" nodeType="withEffect">
                                  <p:stCondLst>
                                    <p:cond delay="0"/>
                                  </p:stCondLst>
                                  <p:childTnLst>
                                    <p:set>
                                      <p:cBhvr>
                                        <p:cTn id="3989" dur="1" fill="hold">
                                          <p:stCondLst>
                                            <p:cond delay="0"/>
                                          </p:stCondLst>
                                        </p:cTn>
                                        <p:tgtEl>
                                          <p:spTgt spid="499"/>
                                        </p:tgtEl>
                                        <p:attrNameLst>
                                          <p:attrName>style.visibility</p:attrName>
                                        </p:attrNameLst>
                                      </p:cBhvr>
                                      <p:to>
                                        <p:strVal val="hidden"/>
                                      </p:to>
                                    </p:set>
                                  </p:childTnLst>
                                </p:cTn>
                              </p:par>
                              <p:par>
                                <p:cTn id="3990" presetID="10" presetClass="entr" presetSubtype="0" fill="hold" grpId="6" nodeType="withEffect">
                                  <p:stCondLst>
                                    <p:cond delay="0"/>
                                  </p:stCondLst>
                                  <p:childTnLst>
                                    <p:set>
                                      <p:cBhvr>
                                        <p:cTn id="3991" dur="1" fill="hold">
                                          <p:stCondLst>
                                            <p:cond delay="0"/>
                                          </p:stCondLst>
                                        </p:cTn>
                                        <p:tgtEl>
                                          <p:spTgt spid="507"/>
                                        </p:tgtEl>
                                        <p:attrNameLst>
                                          <p:attrName>style.visibility</p:attrName>
                                        </p:attrNameLst>
                                      </p:cBhvr>
                                      <p:to>
                                        <p:strVal val="visible"/>
                                      </p:to>
                                    </p:set>
                                    <p:animEffect transition="in" filter="fade">
                                      <p:cBhvr>
                                        <p:cTn id="3992" dur="500"/>
                                        <p:tgtEl>
                                          <p:spTgt spid="507"/>
                                        </p:tgtEl>
                                      </p:cBhvr>
                                    </p:animEffect>
                                  </p:childTnLst>
                                </p:cTn>
                              </p:par>
                            </p:childTnLst>
                          </p:cTn>
                        </p:par>
                      </p:childTnLst>
                    </p:cTn>
                  </p:par>
                </p:childTnLst>
              </p:cTn>
              <p:nextCondLst>
                <p:cond evt="onClick" delay="0">
                  <p:tgtEl>
                    <p:spTgt spid="546"/>
                  </p:tgtEl>
                </p:cond>
              </p:nextCondLst>
            </p:seq>
            <p:seq concurrent="1" nextAc="seek">
              <p:cTn id="3993" restart="whenNotActive" fill="hold" evtFilter="cancelBubble" nodeType="interactiveSeq">
                <p:stCondLst>
                  <p:cond evt="onClick" delay="0">
                    <p:tgtEl>
                      <p:spTgt spid="541"/>
                    </p:tgtEl>
                  </p:cond>
                </p:stCondLst>
                <p:endSync evt="end" delay="0">
                  <p:rtn val="all"/>
                </p:endSync>
                <p:childTnLst>
                  <p:par>
                    <p:cTn id="3994" fill="hold">
                      <p:stCondLst>
                        <p:cond delay="0"/>
                      </p:stCondLst>
                      <p:childTnLst>
                        <p:par>
                          <p:cTn id="3995" fill="hold">
                            <p:stCondLst>
                              <p:cond delay="0"/>
                            </p:stCondLst>
                            <p:childTnLst>
                              <p:par>
                                <p:cTn id="3996" presetID="1" presetClass="exit" presetSubtype="0" fill="hold" grpId="1" nodeType="clickEffect">
                                  <p:stCondLst>
                                    <p:cond delay="0"/>
                                  </p:stCondLst>
                                  <p:childTnLst>
                                    <p:set>
                                      <p:cBhvr>
                                        <p:cTn id="3997" dur="1" fill="hold">
                                          <p:stCondLst>
                                            <p:cond delay="0"/>
                                          </p:stCondLst>
                                        </p:cTn>
                                        <p:tgtEl>
                                          <p:spTgt spid="541"/>
                                        </p:tgtEl>
                                        <p:attrNameLst>
                                          <p:attrName>style.visibility</p:attrName>
                                        </p:attrNameLst>
                                      </p:cBhvr>
                                      <p:to>
                                        <p:strVal val="hidden"/>
                                      </p:to>
                                    </p:set>
                                  </p:childTnLst>
                                </p:cTn>
                              </p:par>
                              <p:par>
                                <p:cTn id="3998" presetID="1" presetClass="exit" presetSubtype="0" fill="hold" grpId="1" nodeType="withEffect">
                                  <p:stCondLst>
                                    <p:cond delay="0"/>
                                  </p:stCondLst>
                                  <p:childTnLst>
                                    <p:set>
                                      <p:cBhvr>
                                        <p:cTn id="3999" dur="1" fill="hold">
                                          <p:stCondLst>
                                            <p:cond delay="0"/>
                                          </p:stCondLst>
                                        </p:cTn>
                                        <p:tgtEl>
                                          <p:spTgt spid="506"/>
                                        </p:tgtEl>
                                        <p:attrNameLst>
                                          <p:attrName>style.visibility</p:attrName>
                                        </p:attrNameLst>
                                      </p:cBhvr>
                                      <p:to>
                                        <p:strVal val="hidden"/>
                                      </p:to>
                                    </p:set>
                                  </p:childTnLst>
                                </p:cTn>
                              </p:par>
                              <p:par>
                                <p:cTn id="4000" presetID="10" presetClass="entr" presetSubtype="0" fill="hold" grpId="7" nodeType="withEffect">
                                  <p:stCondLst>
                                    <p:cond delay="0"/>
                                  </p:stCondLst>
                                  <p:childTnLst>
                                    <p:set>
                                      <p:cBhvr>
                                        <p:cTn id="4001" dur="1" fill="hold">
                                          <p:stCondLst>
                                            <p:cond delay="0"/>
                                          </p:stCondLst>
                                        </p:cTn>
                                        <p:tgtEl>
                                          <p:spTgt spid="507"/>
                                        </p:tgtEl>
                                        <p:attrNameLst>
                                          <p:attrName>style.visibility</p:attrName>
                                        </p:attrNameLst>
                                      </p:cBhvr>
                                      <p:to>
                                        <p:strVal val="visible"/>
                                      </p:to>
                                    </p:set>
                                    <p:animEffect transition="in" filter="fade">
                                      <p:cBhvr>
                                        <p:cTn id="4002" dur="500"/>
                                        <p:tgtEl>
                                          <p:spTgt spid="507"/>
                                        </p:tgtEl>
                                      </p:cBhvr>
                                    </p:animEffect>
                                  </p:childTnLst>
                                </p:cTn>
                              </p:par>
                            </p:childTnLst>
                          </p:cTn>
                        </p:par>
                      </p:childTnLst>
                    </p:cTn>
                  </p:par>
                </p:childTnLst>
              </p:cTn>
              <p:nextCondLst>
                <p:cond evt="onClick" delay="0">
                  <p:tgtEl>
                    <p:spTgt spid="541"/>
                  </p:tgtEl>
                </p:cond>
              </p:nextCondLst>
            </p:seq>
            <p:seq concurrent="1" nextAc="seek">
              <p:cTn id="4003" restart="whenNotActive" fill="hold" evtFilter="cancelBubble" nodeType="interactiveSeq">
                <p:stCondLst>
                  <p:cond evt="onClick" delay="0">
                    <p:tgtEl>
                      <p:spTgt spid="542"/>
                    </p:tgtEl>
                  </p:cond>
                </p:stCondLst>
                <p:endSync evt="end" delay="0">
                  <p:rtn val="all"/>
                </p:endSync>
                <p:childTnLst>
                  <p:par>
                    <p:cTn id="4004" fill="hold">
                      <p:stCondLst>
                        <p:cond delay="0"/>
                      </p:stCondLst>
                      <p:childTnLst>
                        <p:par>
                          <p:cTn id="4005" fill="hold">
                            <p:stCondLst>
                              <p:cond delay="0"/>
                            </p:stCondLst>
                            <p:childTnLst>
                              <p:par>
                                <p:cTn id="4006" presetID="1" presetClass="exit" presetSubtype="0" fill="hold" grpId="1" nodeType="clickEffect">
                                  <p:stCondLst>
                                    <p:cond delay="0"/>
                                  </p:stCondLst>
                                  <p:childTnLst>
                                    <p:set>
                                      <p:cBhvr>
                                        <p:cTn id="4007" dur="1" fill="hold">
                                          <p:stCondLst>
                                            <p:cond delay="0"/>
                                          </p:stCondLst>
                                        </p:cTn>
                                        <p:tgtEl>
                                          <p:spTgt spid="542"/>
                                        </p:tgtEl>
                                        <p:attrNameLst>
                                          <p:attrName>style.visibility</p:attrName>
                                        </p:attrNameLst>
                                      </p:cBhvr>
                                      <p:to>
                                        <p:strVal val="hidden"/>
                                      </p:to>
                                    </p:set>
                                  </p:childTnLst>
                                </p:cTn>
                              </p:par>
                              <p:par>
                                <p:cTn id="4008" presetID="1" presetClass="exit" presetSubtype="0" fill="hold" grpId="5" nodeType="withEffect">
                                  <p:stCondLst>
                                    <p:cond delay="0"/>
                                  </p:stCondLst>
                                  <p:childTnLst>
                                    <p:set>
                                      <p:cBhvr>
                                        <p:cTn id="4009" dur="1" fill="hold">
                                          <p:stCondLst>
                                            <p:cond delay="0"/>
                                          </p:stCondLst>
                                        </p:cTn>
                                        <p:tgtEl>
                                          <p:spTgt spid="499"/>
                                        </p:tgtEl>
                                        <p:attrNameLst>
                                          <p:attrName>style.visibility</p:attrName>
                                        </p:attrNameLst>
                                      </p:cBhvr>
                                      <p:to>
                                        <p:strVal val="hidden"/>
                                      </p:to>
                                    </p:set>
                                  </p:childTnLst>
                                </p:cTn>
                              </p:par>
                              <p:par>
                                <p:cTn id="4010" presetID="10" presetClass="entr" presetSubtype="0" fill="hold" grpId="8" nodeType="withEffect">
                                  <p:stCondLst>
                                    <p:cond delay="0"/>
                                  </p:stCondLst>
                                  <p:childTnLst>
                                    <p:set>
                                      <p:cBhvr>
                                        <p:cTn id="4011" dur="1" fill="hold">
                                          <p:stCondLst>
                                            <p:cond delay="0"/>
                                          </p:stCondLst>
                                        </p:cTn>
                                        <p:tgtEl>
                                          <p:spTgt spid="507"/>
                                        </p:tgtEl>
                                        <p:attrNameLst>
                                          <p:attrName>style.visibility</p:attrName>
                                        </p:attrNameLst>
                                      </p:cBhvr>
                                      <p:to>
                                        <p:strVal val="visible"/>
                                      </p:to>
                                    </p:set>
                                    <p:animEffect transition="in" filter="fade">
                                      <p:cBhvr>
                                        <p:cTn id="4012" dur="500"/>
                                        <p:tgtEl>
                                          <p:spTgt spid="507"/>
                                        </p:tgtEl>
                                      </p:cBhvr>
                                    </p:animEffect>
                                  </p:childTnLst>
                                </p:cTn>
                              </p:par>
                            </p:childTnLst>
                          </p:cTn>
                        </p:par>
                      </p:childTnLst>
                    </p:cTn>
                  </p:par>
                </p:childTnLst>
              </p:cTn>
              <p:nextCondLst>
                <p:cond evt="onClick" delay="0">
                  <p:tgtEl>
                    <p:spTgt spid="542"/>
                  </p:tgtEl>
                </p:cond>
              </p:nextCondLst>
            </p:seq>
            <p:seq concurrent="1" nextAc="seek">
              <p:cTn id="4013" restart="whenNotActive" fill="hold" evtFilter="cancelBubble" nodeType="interactiveSeq">
                <p:stCondLst>
                  <p:cond evt="onClick" delay="0">
                    <p:tgtEl>
                      <p:spTgt spid="543"/>
                    </p:tgtEl>
                  </p:cond>
                </p:stCondLst>
                <p:endSync evt="end" delay="0">
                  <p:rtn val="all"/>
                </p:endSync>
                <p:childTnLst>
                  <p:par>
                    <p:cTn id="4014" fill="hold">
                      <p:stCondLst>
                        <p:cond delay="0"/>
                      </p:stCondLst>
                      <p:childTnLst>
                        <p:par>
                          <p:cTn id="4015" fill="hold">
                            <p:stCondLst>
                              <p:cond delay="0"/>
                            </p:stCondLst>
                            <p:childTnLst>
                              <p:par>
                                <p:cTn id="4016" presetID="1" presetClass="exit" presetSubtype="0" fill="hold" grpId="0" nodeType="clickEffect">
                                  <p:stCondLst>
                                    <p:cond delay="0"/>
                                  </p:stCondLst>
                                  <p:childTnLst>
                                    <p:set>
                                      <p:cBhvr>
                                        <p:cTn id="4017" dur="1" fill="hold">
                                          <p:stCondLst>
                                            <p:cond delay="0"/>
                                          </p:stCondLst>
                                        </p:cTn>
                                        <p:tgtEl>
                                          <p:spTgt spid="543"/>
                                        </p:tgtEl>
                                        <p:attrNameLst>
                                          <p:attrName>style.visibility</p:attrName>
                                        </p:attrNameLst>
                                      </p:cBhvr>
                                      <p:to>
                                        <p:strVal val="hidden"/>
                                      </p:to>
                                    </p:set>
                                  </p:childTnLst>
                                </p:cTn>
                              </p:par>
                              <p:par>
                                <p:cTn id="4018" presetID="1" presetClass="exit" presetSubtype="0" fill="hold" grpId="3" nodeType="withEffect">
                                  <p:stCondLst>
                                    <p:cond delay="0"/>
                                  </p:stCondLst>
                                  <p:childTnLst>
                                    <p:set>
                                      <p:cBhvr>
                                        <p:cTn id="4019" dur="1" fill="hold">
                                          <p:stCondLst>
                                            <p:cond delay="0"/>
                                          </p:stCondLst>
                                        </p:cTn>
                                        <p:tgtEl>
                                          <p:spTgt spid="499"/>
                                        </p:tgtEl>
                                        <p:attrNameLst>
                                          <p:attrName>style.visibility</p:attrName>
                                        </p:attrNameLst>
                                      </p:cBhvr>
                                      <p:to>
                                        <p:strVal val="hidden"/>
                                      </p:to>
                                    </p:set>
                                  </p:childTnLst>
                                </p:cTn>
                              </p:par>
                              <p:par>
                                <p:cTn id="4020" presetID="10" presetClass="entr" presetSubtype="0" fill="hold" grpId="9" nodeType="withEffect">
                                  <p:stCondLst>
                                    <p:cond delay="0"/>
                                  </p:stCondLst>
                                  <p:childTnLst>
                                    <p:set>
                                      <p:cBhvr>
                                        <p:cTn id="4021" dur="1" fill="hold">
                                          <p:stCondLst>
                                            <p:cond delay="0"/>
                                          </p:stCondLst>
                                        </p:cTn>
                                        <p:tgtEl>
                                          <p:spTgt spid="507"/>
                                        </p:tgtEl>
                                        <p:attrNameLst>
                                          <p:attrName>style.visibility</p:attrName>
                                        </p:attrNameLst>
                                      </p:cBhvr>
                                      <p:to>
                                        <p:strVal val="visible"/>
                                      </p:to>
                                    </p:set>
                                    <p:animEffect transition="in" filter="fade">
                                      <p:cBhvr>
                                        <p:cTn id="4022" dur="500"/>
                                        <p:tgtEl>
                                          <p:spTgt spid="507"/>
                                        </p:tgtEl>
                                      </p:cBhvr>
                                    </p:animEffect>
                                  </p:childTnLst>
                                </p:cTn>
                              </p:par>
                            </p:childTnLst>
                          </p:cTn>
                        </p:par>
                      </p:childTnLst>
                    </p:cTn>
                  </p:par>
                </p:childTnLst>
              </p:cTn>
              <p:nextCondLst>
                <p:cond evt="onClick" delay="0">
                  <p:tgtEl>
                    <p:spTgt spid="543"/>
                  </p:tgtEl>
                </p:cond>
              </p:nextCondLst>
            </p:seq>
            <p:seq concurrent="1" nextAc="seek">
              <p:cTn id="4023" restart="whenNotActive" fill="hold" evtFilter="cancelBubble" nodeType="interactiveSeq">
                <p:stCondLst>
                  <p:cond evt="onClick" delay="0">
                    <p:tgtEl>
                      <p:spTgt spid="544"/>
                    </p:tgtEl>
                  </p:cond>
                </p:stCondLst>
                <p:endSync evt="end" delay="0">
                  <p:rtn val="all"/>
                </p:endSync>
                <p:childTnLst>
                  <p:par>
                    <p:cTn id="4024" fill="hold">
                      <p:stCondLst>
                        <p:cond delay="0"/>
                      </p:stCondLst>
                      <p:childTnLst>
                        <p:par>
                          <p:cTn id="4025" fill="hold">
                            <p:stCondLst>
                              <p:cond delay="0"/>
                            </p:stCondLst>
                            <p:childTnLst>
                              <p:par>
                                <p:cTn id="4026" presetID="1" presetClass="exit" presetSubtype="0" fill="hold" grpId="1" nodeType="clickEffect">
                                  <p:stCondLst>
                                    <p:cond delay="0"/>
                                  </p:stCondLst>
                                  <p:childTnLst>
                                    <p:set>
                                      <p:cBhvr>
                                        <p:cTn id="4027" dur="1" fill="hold">
                                          <p:stCondLst>
                                            <p:cond delay="0"/>
                                          </p:stCondLst>
                                        </p:cTn>
                                        <p:tgtEl>
                                          <p:spTgt spid="544"/>
                                        </p:tgtEl>
                                        <p:attrNameLst>
                                          <p:attrName>style.visibility</p:attrName>
                                        </p:attrNameLst>
                                      </p:cBhvr>
                                      <p:to>
                                        <p:strVal val="hidden"/>
                                      </p:to>
                                    </p:set>
                                  </p:childTnLst>
                                </p:cTn>
                              </p:par>
                              <p:par>
                                <p:cTn id="4028" presetID="10" presetClass="entr" presetSubtype="0" fill="hold" grpId="10" nodeType="withEffect">
                                  <p:stCondLst>
                                    <p:cond delay="0"/>
                                  </p:stCondLst>
                                  <p:childTnLst>
                                    <p:set>
                                      <p:cBhvr>
                                        <p:cTn id="4029" dur="1" fill="hold">
                                          <p:stCondLst>
                                            <p:cond delay="0"/>
                                          </p:stCondLst>
                                        </p:cTn>
                                        <p:tgtEl>
                                          <p:spTgt spid="507"/>
                                        </p:tgtEl>
                                        <p:attrNameLst>
                                          <p:attrName>style.visibility</p:attrName>
                                        </p:attrNameLst>
                                      </p:cBhvr>
                                      <p:to>
                                        <p:strVal val="visible"/>
                                      </p:to>
                                    </p:set>
                                    <p:animEffect transition="in" filter="fade">
                                      <p:cBhvr>
                                        <p:cTn id="4030" dur="500"/>
                                        <p:tgtEl>
                                          <p:spTgt spid="507"/>
                                        </p:tgtEl>
                                      </p:cBhvr>
                                    </p:animEffect>
                                  </p:childTnLst>
                                </p:cTn>
                              </p:par>
                            </p:childTnLst>
                          </p:cTn>
                        </p:par>
                      </p:childTnLst>
                    </p:cTn>
                  </p:par>
                </p:childTnLst>
              </p:cTn>
              <p:nextCondLst>
                <p:cond evt="onClick" delay="0">
                  <p:tgtEl>
                    <p:spTgt spid="544"/>
                  </p:tgtEl>
                </p:cond>
              </p:nextCondLst>
            </p:seq>
            <p:seq concurrent="1" nextAc="seek">
              <p:cTn id="4031" restart="whenNotActive" fill="hold" evtFilter="cancelBubble" nodeType="interactiveSeq">
                <p:stCondLst>
                  <p:cond evt="onClick" delay="0">
                    <p:tgtEl>
                      <p:spTgt spid="545"/>
                    </p:tgtEl>
                  </p:cond>
                </p:stCondLst>
                <p:endSync evt="end" delay="0">
                  <p:rtn val="all"/>
                </p:endSync>
                <p:childTnLst>
                  <p:par>
                    <p:cTn id="4032" fill="hold">
                      <p:stCondLst>
                        <p:cond delay="0"/>
                      </p:stCondLst>
                      <p:childTnLst>
                        <p:par>
                          <p:cTn id="4033" fill="hold">
                            <p:stCondLst>
                              <p:cond delay="0"/>
                            </p:stCondLst>
                            <p:childTnLst>
                              <p:par>
                                <p:cTn id="4034" presetID="1" presetClass="exit" presetSubtype="0" fill="hold" grpId="1" nodeType="clickEffect">
                                  <p:stCondLst>
                                    <p:cond delay="0"/>
                                  </p:stCondLst>
                                  <p:childTnLst>
                                    <p:set>
                                      <p:cBhvr>
                                        <p:cTn id="4035" dur="1" fill="hold">
                                          <p:stCondLst>
                                            <p:cond delay="0"/>
                                          </p:stCondLst>
                                        </p:cTn>
                                        <p:tgtEl>
                                          <p:spTgt spid="545"/>
                                        </p:tgtEl>
                                        <p:attrNameLst>
                                          <p:attrName>style.visibility</p:attrName>
                                        </p:attrNameLst>
                                      </p:cBhvr>
                                      <p:to>
                                        <p:strVal val="hidden"/>
                                      </p:to>
                                    </p:set>
                                  </p:childTnLst>
                                </p:cTn>
                              </p:par>
                              <p:par>
                                <p:cTn id="4036" presetID="10" presetClass="entr" presetSubtype="0" fill="hold" grpId="11" nodeType="withEffect">
                                  <p:stCondLst>
                                    <p:cond delay="0"/>
                                  </p:stCondLst>
                                  <p:childTnLst>
                                    <p:set>
                                      <p:cBhvr>
                                        <p:cTn id="4037" dur="1" fill="hold">
                                          <p:stCondLst>
                                            <p:cond delay="0"/>
                                          </p:stCondLst>
                                        </p:cTn>
                                        <p:tgtEl>
                                          <p:spTgt spid="507"/>
                                        </p:tgtEl>
                                        <p:attrNameLst>
                                          <p:attrName>style.visibility</p:attrName>
                                        </p:attrNameLst>
                                      </p:cBhvr>
                                      <p:to>
                                        <p:strVal val="visible"/>
                                      </p:to>
                                    </p:set>
                                    <p:animEffect transition="in" filter="fade">
                                      <p:cBhvr>
                                        <p:cTn id="4038" dur="500"/>
                                        <p:tgtEl>
                                          <p:spTgt spid="507"/>
                                        </p:tgtEl>
                                      </p:cBhvr>
                                    </p:animEffect>
                                  </p:childTnLst>
                                </p:cTn>
                              </p:par>
                            </p:childTnLst>
                          </p:cTn>
                        </p:par>
                      </p:childTnLst>
                    </p:cTn>
                  </p:par>
                </p:childTnLst>
              </p:cTn>
              <p:nextCondLst>
                <p:cond evt="onClick" delay="0">
                  <p:tgtEl>
                    <p:spTgt spid="545"/>
                  </p:tgtEl>
                </p:cond>
              </p:nextCondLst>
            </p:seq>
            <p:seq concurrent="1" nextAc="seek">
              <p:cTn id="4039" restart="whenNotActive" fill="hold" evtFilter="cancelBubble" nodeType="interactiveSeq">
                <p:stCondLst>
                  <p:cond evt="onClick" delay="0">
                    <p:tgtEl>
                      <p:spTgt spid="547"/>
                    </p:tgtEl>
                  </p:cond>
                </p:stCondLst>
                <p:endSync evt="end" delay="0">
                  <p:rtn val="all"/>
                </p:endSync>
                <p:childTnLst>
                  <p:par>
                    <p:cTn id="4040" fill="hold">
                      <p:stCondLst>
                        <p:cond delay="0"/>
                      </p:stCondLst>
                      <p:childTnLst>
                        <p:par>
                          <p:cTn id="4041" fill="hold">
                            <p:stCondLst>
                              <p:cond delay="0"/>
                            </p:stCondLst>
                            <p:childTnLst>
                              <p:par>
                                <p:cTn id="4042" presetID="1" presetClass="entr" presetSubtype="0" fill="hold" grpId="0" nodeType="clickEffect">
                                  <p:stCondLst>
                                    <p:cond delay="0"/>
                                  </p:stCondLst>
                                  <p:childTnLst>
                                    <p:set>
                                      <p:cBhvr>
                                        <p:cTn id="4043" dur="1" fill="hold">
                                          <p:stCondLst>
                                            <p:cond delay="0"/>
                                          </p:stCondLst>
                                        </p:cTn>
                                        <p:tgtEl>
                                          <p:spTgt spid="553"/>
                                        </p:tgtEl>
                                        <p:attrNameLst>
                                          <p:attrName>style.visibility</p:attrName>
                                        </p:attrNameLst>
                                      </p:cBhvr>
                                      <p:to>
                                        <p:strVal val="visible"/>
                                      </p:to>
                                    </p:set>
                                  </p:childTnLst>
                                </p:cTn>
                              </p:par>
                              <p:par>
                                <p:cTn id="4044" presetID="1" presetClass="entr" presetSubtype="0" fill="hold" grpId="0" nodeType="withEffect">
                                  <p:stCondLst>
                                    <p:cond delay="0"/>
                                  </p:stCondLst>
                                  <p:childTnLst>
                                    <p:set>
                                      <p:cBhvr>
                                        <p:cTn id="4045" dur="1" fill="hold">
                                          <p:stCondLst>
                                            <p:cond delay="0"/>
                                          </p:stCondLst>
                                        </p:cTn>
                                        <p:tgtEl>
                                          <p:spTgt spid="562"/>
                                        </p:tgtEl>
                                        <p:attrNameLst>
                                          <p:attrName>style.visibility</p:attrName>
                                        </p:attrNameLst>
                                      </p:cBhvr>
                                      <p:to>
                                        <p:strVal val="visible"/>
                                      </p:to>
                                    </p:set>
                                  </p:childTnLst>
                                </p:cTn>
                              </p:par>
                              <p:par>
                                <p:cTn id="4046" presetID="10" presetClass="exit" presetSubtype="0" fill="hold" grpId="5" nodeType="withEffect">
                                  <p:stCondLst>
                                    <p:cond delay="0"/>
                                  </p:stCondLst>
                                  <p:childTnLst>
                                    <p:animEffect transition="out" filter="fade">
                                      <p:cBhvr>
                                        <p:cTn id="4047" dur="500"/>
                                        <p:tgtEl>
                                          <p:spTgt spid="569"/>
                                        </p:tgtEl>
                                      </p:cBhvr>
                                    </p:animEffect>
                                    <p:set>
                                      <p:cBhvr>
                                        <p:cTn id="404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7"/>
                  </p:tgtEl>
                </p:cond>
              </p:nextCondLst>
            </p:seq>
            <p:seq concurrent="1" nextAc="seek">
              <p:cTn id="4049" restart="whenNotActive" fill="hold" evtFilter="cancelBubble" nodeType="interactiveSeq">
                <p:stCondLst>
                  <p:cond evt="onClick" delay="0">
                    <p:tgtEl>
                      <p:spTgt spid="548"/>
                    </p:tgtEl>
                  </p:cond>
                </p:stCondLst>
                <p:endSync evt="end" delay="0">
                  <p:rtn val="all"/>
                </p:endSync>
                <p:childTnLst>
                  <p:par>
                    <p:cTn id="4050" fill="hold">
                      <p:stCondLst>
                        <p:cond delay="0"/>
                      </p:stCondLst>
                      <p:childTnLst>
                        <p:par>
                          <p:cTn id="4051" fill="hold">
                            <p:stCondLst>
                              <p:cond delay="0"/>
                            </p:stCondLst>
                            <p:childTnLst>
                              <p:par>
                                <p:cTn id="4052" presetID="1" presetClass="entr" presetSubtype="0" fill="hold" grpId="0" nodeType="clickEffect">
                                  <p:stCondLst>
                                    <p:cond delay="0"/>
                                  </p:stCondLst>
                                  <p:childTnLst>
                                    <p:set>
                                      <p:cBhvr>
                                        <p:cTn id="4053" dur="1" fill="hold">
                                          <p:stCondLst>
                                            <p:cond delay="0"/>
                                          </p:stCondLst>
                                        </p:cTn>
                                        <p:tgtEl>
                                          <p:spTgt spid="554"/>
                                        </p:tgtEl>
                                        <p:attrNameLst>
                                          <p:attrName>style.visibility</p:attrName>
                                        </p:attrNameLst>
                                      </p:cBhvr>
                                      <p:to>
                                        <p:strVal val="visible"/>
                                      </p:to>
                                    </p:set>
                                  </p:childTnLst>
                                </p:cTn>
                              </p:par>
                              <p:par>
                                <p:cTn id="4054" presetID="1" presetClass="entr" presetSubtype="0" fill="hold" grpId="2" nodeType="withEffect">
                                  <p:stCondLst>
                                    <p:cond delay="0"/>
                                  </p:stCondLst>
                                  <p:childTnLst>
                                    <p:set>
                                      <p:cBhvr>
                                        <p:cTn id="4055" dur="1" fill="hold">
                                          <p:stCondLst>
                                            <p:cond delay="0"/>
                                          </p:stCondLst>
                                        </p:cTn>
                                        <p:tgtEl>
                                          <p:spTgt spid="562"/>
                                        </p:tgtEl>
                                        <p:attrNameLst>
                                          <p:attrName>style.visibility</p:attrName>
                                        </p:attrNameLst>
                                      </p:cBhvr>
                                      <p:to>
                                        <p:strVal val="visible"/>
                                      </p:to>
                                    </p:set>
                                  </p:childTnLst>
                                </p:cTn>
                              </p:par>
                              <p:par>
                                <p:cTn id="4056" presetID="10" presetClass="exit" presetSubtype="0" fill="hold" grpId="4" nodeType="withEffect">
                                  <p:stCondLst>
                                    <p:cond delay="0"/>
                                  </p:stCondLst>
                                  <p:childTnLst>
                                    <p:animEffect transition="out" filter="fade">
                                      <p:cBhvr>
                                        <p:cTn id="4057" dur="500"/>
                                        <p:tgtEl>
                                          <p:spTgt spid="569"/>
                                        </p:tgtEl>
                                      </p:cBhvr>
                                    </p:animEffect>
                                    <p:set>
                                      <p:cBhvr>
                                        <p:cTn id="405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8"/>
                  </p:tgtEl>
                </p:cond>
              </p:nextCondLst>
            </p:seq>
            <p:seq concurrent="1" nextAc="seek">
              <p:cTn id="4059" restart="whenNotActive" fill="hold" evtFilter="cancelBubble" nodeType="interactiveSeq">
                <p:stCondLst>
                  <p:cond evt="onClick" delay="0">
                    <p:tgtEl>
                      <p:spTgt spid="549"/>
                    </p:tgtEl>
                  </p:cond>
                </p:stCondLst>
                <p:endSync evt="end" delay="0">
                  <p:rtn val="all"/>
                </p:endSync>
                <p:childTnLst>
                  <p:par>
                    <p:cTn id="4060" fill="hold">
                      <p:stCondLst>
                        <p:cond delay="0"/>
                      </p:stCondLst>
                      <p:childTnLst>
                        <p:par>
                          <p:cTn id="4061" fill="hold">
                            <p:stCondLst>
                              <p:cond delay="0"/>
                            </p:stCondLst>
                            <p:childTnLst>
                              <p:par>
                                <p:cTn id="4062" presetID="1" presetClass="entr" presetSubtype="0" fill="hold" grpId="1" nodeType="clickEffect">
                                  <p:stCondLst>
                                    <p:cond delay="0"/>
                                  </p:stCondLst>
                                  <p:childTnLst>
                                    <p:set>
                                      <p:cBhvr>
                                        <p:cTn id="4063" dur="1" fill="hold">
                                          <p:stCondLst>
                                            <p:cond delay="0"/>
                                          </p:stCondLst>
                                        </p:cTn>
                                        <p:tgtEl>
                                          <p:spTgt spid="555"/>
                                        </p:tgtEl>
                                        <p:attrNameLst>
                                          <p:attrName>style.visibility</p:attrName>
                                        </p:attrNameLst>
                                      </p:cBhvr>
                                      <p:to>
                                        <p:strVal val="visible"/>
                                      </p:to>
                                    </p:set>
                                  </p:childTnLst>
                                </p:cTn>
                              </p:par>
                              <p:par>
                                <p:cTn id="4064" presetID="1" presetClass="entr" presetSubtype="0" fill="hold" grpId="1" nodeType="withEffect">
                                  <p:stCondLst>
                                    <p:cond delay="0"/>
                                  </p:stCondLst>
                                  <p:childTnLst>
                                    <p:set>
                                      <p:cBhvr>
                                        <p:cTn id="4065" dur="1" fill="hold">
                                          <p:stCondLst>
                                            <p:cond delay="0"/>
                                          </p:stCondLst>
                                        </p:cTn>
                                        <p:tgtEl>
                                          <p:spTgt spid="562"/>
                                        </p:tgtEl>
                                        <p:attrNameLst>
                                          <p:attrName>style.visibility</p:attrName>
                                        </p:attrNameLst>
                                      </p:cBhvr>
                                      <p:to>
                                        <p:strVal val="visible"/>
                                      </p:to>
                                    </p:set>
                                  </p:childTnLst>
                                </p:cTn>
                              </p:par>
                              <p:par>
                                <p:cTn id="4066" presetID="10" presetClass="exit" presetSubtype="0" fill="hold" grpId="3" nodeType="withEffect">
                                  <p:stCondLst>
                                    <p:cond delay="0"/>
                                  </p:stCondLst>
                                  <p:childTnLst>
                                    <p:animEffect transition="out" filter="fade">
                                      <p:cBhvr>
                                        <p:cTn id="4067" dur="500"/>
                                        <p:tgtEl>
                                          <p:spTgt spid="569"/>
                                        </p:tgtEl>
                                      </p:cBhvr>
                                    </p:animEffect>
                                    <p:set>
                                      <p:cBhvr>
                                        <p:cTn id="406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9"/>
                  </p:tgtEl>
                </p:cond>
              </p:nextCondLst>
            </p:seq>
            <p:seq concurrent="1" nextAc="seek">
              <p:cTn id="4069" restart="whenNotActive" fill="hold" evtFilter="cancelBubble" nodeType="interactiveSeq">
                <p:stCondLst>
                  <p:cond evt="onClick" delay="0">
                    <p:tgtEl>
                      <p:spTgt spid="551"/>
                    </p:tgtEl>
                  </p:cond>
                </p:stCondLst>
                <p:endSync evt="end" delay="0">
                  <p:rtn val="all"/>
                </p:endSync>
                <p:childTnLst>
                  <p:par>
                    <p:cTn id="4070" fill="hold">
                      <p:stCondLst>
                        <p:cond delay="0"/>
                      </p:stCondLst>
                      <p:childTnLst>
                        <p:par>
                          <p:cTn id="4071" fill="hold">
                            <p:stCondLst>
                              <p:cond delay="0"/>
                            </p:stCondLst>
                            <p:childTnLst>
                              <p:par>
                                <p:cTn id="4072" presetID="1" presetClass="entr" presetSubtype="0" fill="hold" grpId="0" nodeType="clickEffect">
                                  <p:stCondLst>
                                    <p:cond delay="0"/>
                                  </p:stCondLst>
                                  <p:childTnLst>
                                    <p:set>
                                      <p:cBhvr>
                                        <p:cTn id="4073" dur="1" fill="hold">
                                          <p:stCondLst>
                                            <p:cond delay="0"/>
                                          </p:stCondLst>
                                        </p:cTn>
                                        <p:tgtEl>
                                          <p:spTgt spid="557"/>
                                        </p:tgtEl>
                                        <p:attrNameLst>
                                          <p:attrName>style.visibility</p:attrName>
                                        </p:attrNameLst>
                                      </p:cBhvr>
                                      <p:to>
                                        <p:strVal val="visible"/>
                                      </p:to>
                                    </p:set>
                                  </p:childTnLst>
                                </p:cTn>
                              </p:par>
                              <p:par>
                                <p:cTn id="4074" presetID="10" presetClass="exit" presetSubtype="0" fill="hold" grpId="2" nodeType="withEffect">
                                  <p:stCondLst>
                                    <p:cond delay="0"/>
                                  </p:stCondLst>
                                  <p:childTnLst>
                                    <p:animEffect transition="out" filter="fade">
                                      <p:cBhvr>
                                        <p:cTn id="4075" dur="500"/>
                                        <p:tgtEl>
                                          <p:spTgt spid="569"/>
                                        </p:tgtEl>
                                      </p:cBhvr>
                                    </p:animEffect>
                                    <p:set>
                                      <p:cBhvr>
                                        <p:cTn id="4076"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1"/>
                  </p:tgtEl>
                </p:cond>
              </p:nextCondLst>
            </p:seq>
            <p:seq concurrent="1" nextAc="seek">
              <p:cTn id="4077" restart="whenNotActive" fill="hold" evtFilter="cancelBubble" nodeType="interactiveSeq">
                <p:stCondLst>
                  <p:cond evt="onClick" delay="0">
                    <p:tgtEl>
                      <p:spTgt spid="552"/>
                    </p:tgtEl>
                  </p:cond>
                </p:stCondLst>
                <p:endSync evt="end" delay="0">
                  <p:rtn val="all"/>
                </p:endSync>
                <p:childTnLst>
                  <p:par>
                    <p:cTn id="4078" fill="hold">
                      <p:stCondLst>
                        <p:cond delay="0"/>
                      </p:stCondLst>
                      <p:childTnLst>
                        <p:par>
                          <p:cTn id="4079" fill="hold">
                            <p:stCondLst>
                              <p:cond delay="0"/>
                            </p:stCondLst>
                            <p:childTnLst>
                              <p:par>
                                <p:cTn id="4080" presetID="1" presetClass="entr" presetSubtype="0" fill="hold" grpId="0" nodeType="clickEffect">
                                  <p:stCondLst>
                                    <p:cond delay="0"/>
                                  </p:stCondLst>
                                  <p:childTnLst>
                                    <p:set>
                                      <p:cBhvr>
                                        <p:cTn id="4081" dur="1" fill="hold">
                                          <p:stCondLst>
                                            <p:cond delay="0"/>
                                          </p:stCondLst>
                                        </p:cTn>
                                        <p:tgtEl>
                                          <p:spTgt spid="558"/>
                                        </p:tgtEl>
                                        <p:attrNameLst>
                                          <p:attrName>style.visibility</p:attrName>
                                        </p:attrNameLst>
                                      </p:cBhvr>
                                      <p:to>
                                        <p:strVal val="visible"/>
                                      </p:to>
                                    </p:set>
                                  </p:childTnLst>
                                </p:cTn>
                              </p:par>
                              <p:par>
                                <p:cTn id="4082" presetID="1" presetClass="entr" presetSubtype="0" fill="hold" grpId="0" nodeType="withEffect">
                                  <p:stCondLst>
                                    <p:cond delay="0"/>
                                  </p:stCondLst>
                                  <p:childTnLst>
                                    <p:set>
                                      <p:cBhvr>
                                        <p:cTn id="4083" dur="1" fill="hold">
                                          <p:stCondLst>
                                            <p:cond delay="0"/>
                                          </p:stCondLst>
                                        </p:cTn>
                                        <p:tgtEl>
                                          <p:spTgt spid="564"/>
                                        </p:tgtEl>
                                        <p:attrNameLst>
                                          <p:attrName>style.visibility</p:attrName>
                                        </p:attrNameLst>
                                      </p:cBhvr>
                                      <p:to>
                                        <p:strVal val="visible"/>
                                      </p:to>
                                    </p:set>
                                  </p:childTnLst>
                                </p:cTn>
                              </p:par>
                              <p:par>
                                <p:cTn id="4084" presetID="10" presetClass="exit" presetSubtype="0" fill="hold" grpId="1" nodeType="withEffect">
                                  <p:stCondLst>
                                    <p:cond delay="0"/>
                                  </p:stCondLst>
                                  <p:childTnLst>
                                    <p:animEffect transition="out" filter="fade">
                                      <p:cBhvr>
                                        <p:cTn id="4085" dur="500"/>
                                        <p:tgtEl>
                                          <p:spTgt spid="569"/>
                                        </p:tgtEl>
                                      </p:cBhvr>
                                    </p:animEffect>
                                    <p:set>
                                      <p:cBhvr>
                                        <p:cTn id="4086"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2"/>
                  </p:tgtEl>
                </p:cond>
              </p:nextCondLst>
            </p:seq>
            <p:seq concurrent="1" nextAc="seek">
              <p:cTn id="4087" restart="whenNotActive" fill="hold" evtFilter="cancelBubble" nodeType="interactiveSeq">
                <p:stCondLst>
                  <p:cond evt="onClick" delay="0">
                    <p:tgtEl>
                      <p:spTgt spid="550"/>
                    </p:tgtEl>
                  </p:cond>
                </p:stCondLst>
                <p:endSync evt="end" delay="0">
                  <p:rtn val="all"/>
                </p:endSync>
                <p:childTnLst>
                  <p:par>
                    <p:cTn id="4088" fill="hold">
                      <p:stCondLst>
                        <p:cond delay="0"/>
                      </p:stCondLst>
                      <p:childTnLst>
                        <p:par>
                          <p:cTn id="4089" fill="hold">
                            <p:stCondLst>
                              <p:cond delay="0"/>
                            </p:stCondLst>
                            <p:childTnLst>
                              <p:par>
                                <p:cTn id="4090" presetID="1" presetClass="entr" presetSubtype="0" fill="hold" grpId="0" nodeType="clickEffect">
                                  <p:stCondLst>
                                    <p:cond delay="0"/>
                                  </p:stCondLst>
                                  <p:childTnLst>
                                    <p:set>
                                      <p:cBhvr>
                                        <p:cTn id="4091" dur="1" fill="hold">
                                          <p:stCondLst>
                                            <p:cond delay="0"/>
                                          </p:stCondLst>
                                        </p:cTn>
                                        <p:tgtEl>
                                          <p:spTgt spid="556"/>
                                        </p:tgtEl>
                                        <p:attrNameLst>
                                          <p:attrName>style.visibility</p:attrName>
                                        </p:attrNameLst>
                                      </p:cBhvr>
                                      <p:to>
                                        <p:strVal val="visible"/>
                                      </p:to>
                                    </p:set>
                                  </p:childTnLst>
                                </p:cTn>
                              </p:par>
                              <p:par>
                                <p:cTn id="4092" presetID="10" presetClass="exit" presetSubtype="0" fill="hold" grpId="0" nodeType="withEffect">
                                  <p:stCondLst>
                                    <p:cond delay="0"/>
                                  </p:stCondLst>
                                  <p:childTnLst>
                                    <p:animEffect transition="out" filter="fade">
                                      <p:cBhvr>
                                        <p:cTn id="4093" dur="500"/>
                                        <p:tgtEl>
                                          <p:spTgt spid="569"/>
                                        </p:tgtEl>
                                      </p:cBhvr>
                                    </p:animEffect>
                                    <p:set>
                                      <p:cBhvr>
                                        <p:cTn id="4094"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0"/>
                  </p:tgtEl>
                </p:cond>
              </p:nextCondLst>
            </p:seq>
            <p:seq concurrent="1" nextAc="seek">
              <p:cTn id="4095" restart="whenNotActive" fill="hold" evtFilter="cancelBubble" nodeType="interactiveSeq">
                <p:stCondLst>
                  <p:cond evt="onClick" delay="0">
                    <p:tgtEl>
                      <p:spTgt spid="558"/>
                    </p:tgtEl>
                  </p:cond>
                </p:stCondLst>
                <p:endSync evt="end" delay="0">
                  <p:rtn val="all"/>
                </p:endSync>
                <p:childTnLst>
                  <p:par>
                    <p:cTn id="4096" fill="hold">
                      <p:stCondLst>
                        <p:cond delay="0"/>
                      </p:stCondLst>
                      <p:childTnLst>
                        <p:par>
                          <p:cTn id="4097" fill="hold">
                            <p:stCondLst>
                              <p:cond delay="0"/>
                            </p:stCondLst>
                            <p:childTnLst>
                              <p:par>
                                <p:cTn id="4098" presetID="1" presetClass="exit" presetSubtype="0" fill="hold" grpId="1" nodeType="clickEffect">
                                  <p:stCondLst>
                                    <p:cond delay="0"/>
                                  </p:stCondLst>
                                  <p:childTnLst>
                                    <p:set>
                                      <p:cBhvr>
                                        <p:cTn id="4099" dur="1" fill="hold">
                                          <p:stCondLst>
                                            <p:cond delay="0"/>
                                          </p:stCondLst>
                                        </p:cTn>
                                        <p:tgtEl>
                                          <p:spTgt spid="558"/>
                                        </p:tgtEl>
                                        <p:attrNameLst>
                                          <p:attrName>style.visibility</p:attrName>
                                        </p:attrNameLst>
                                      </p:cBhvr>
                                      <p:to>
                                        <p:strVal val="hidden"/>
                                      </p:to>
                                    </p:set>
                                  </p:childTnLst>
                                </p:cTn>
                              </p:par>
                              <p:par>
                                <p:cTn id="4100" presetID="1" presetClass="exit" presetSubtype="0" fill="hold" grpId="1" nodeType="withEffect">
                                  <p:stCondLst>
                                    <p:cond delay="0"/>
                                  </p:stCondLst>
                                  <p:childTnLst>
                                    <p:set>
                                      <p:cBhvr>
                                        <p:cTn id="4101" dur="1" fill="hold">
                                          <p:stCondLst>
                                            <p:cond delay="0"/>
                                          </p:stCondLst>
                                        </p:cTn>
                                        <p:tgtEl>
                                          <p:spTgt spid="564"/>
                                        </p:tgtEl>
                                        <p:attrNameLst>
                                          <p:attrName>style.visibility</p:attrName>
                                        </p:attrNameLst>
                                      </p:cBhvr>
                                      <p:to>
                                        <p:strVal val="hidden"/>
                                      </p:to>
                                    </p:set>
                                  </p:childTnLst>
                                </p:cTn>
                              </p:par>
                              <p:par>
                                <p:cTn id="4102" presetID="10" presetClass="entr" presetSubtype="0" fill="hold" grpId="6" nodeType="withEffect">
                                  <p:stCondLst>
                                    <p:cond delay="0"/>
                                  </p:stCondLst>
                                  <p:childTnLst>
                                    <p:set>
                                      <p:cBhvr>
                                        <p:cTn id="4103" dur="1" fill="hold">
                                          <p:stCondLst>
                                            <p:cond delay="0"/>
                                          </p:stCondLst>
                                        </p:cTn>
                                        <p:tgtEl>
                                          <p:spTgt spid="569"/>
                                        </p:tgtEl>
                                        <p:attrNameLst>
                                          <p:attrName>style.visibility</p:attrName>
                                        </p:attrNameLst>
                                      </p:cBhvr>
                                      <p:to>
                                        <p:strVal val="visible"/>
                                      </p:to>
                                    </p:set>
                                    <p:animEffect transition="in" filter="fade">
                                      <p:cBhvr>
                                        <p:cTn id="4104" dur="500"/>
                                        <p:tgtEl>
                                          <p:spTgt spid="569"/>
                                        </p:tgtEl>
                                      </p:cBhvr>
                                    </p:animEffect>
                                  </p:childTnLst>
                                </p:cTn>
                              </p:par>
                            </p:childTnLst>
                          </p:cTn>
                        </p:par>
                      </p:childTnLst>
                    </p:cTn>
                  </p:par>
                </p:childTnLst>
              </p:cTn>
              <p:nextCondLst>
                <p:cond evt="onClick" delay="0">
                  <p:tgtEl>
                    <p:spTgt spid="558"/>
                  </p:tgtEl>
                </p:cond>
              </p:nextCondLst>
            </p:seq>
            <p:seq concurrent="1" nextAc="seek">
              <p:cTn id="4105" restart="whenNotActive" fill="hold" evtFilter="cancelBubble" nodeType="interactiveSeq">
                <p:stCondLst>
                  <p:cond evt="onClick" delay="0">
                    <p:tgtEl>
                      <p:spTgt spid="553"/>
                    </p:tgtEl>
                  </p:cond>
                </p:stCondLst>
                <p:endSync evt="end" delay="0">
                  <p:rtn val="all"/>
                </p:endSync>
                <p:childTnLst>
                  <p:par>
                    <p:cTn id="4106" fill="hold">
                      <p:stCondLst>
                        <p:cond delay="0"/>
                      </p:stCondLst>
                      <p:childTnLst>
                        <p:par>
                          <p:cTn id="4107" fill="hold">
                            <p:stCondLst>
                              <p:cond delay="0"/>
                            </p:stCondLst>
                            <p:childTnLst>
                              <p:par>
                                <p:cTn id="4108" presetID="1" presetClass="exit" presetSubtype="0" fill="hold" grpId="1" nodeType="clickEffect">
                                  <p:stCondLst>
                                    <p:cond delay="0"/>
                                  </p:stCondLst>
                                  <p:childTnLst>
                                    <p:set>
                                      <p:cBhvr>
                                        <p:cTn id="4109" dur="1" fill="hold">
                                          <p:stCondLst>
                                            <p:cond delay="0"/>
                                          </p:stCondLst>
                                        </p:cTn>
                                        <p:tgtEl>
                                          <p:spTgt spid="553"/>
                                        </p:tgtEl>
                                        <p:attrNameLst>
                                          <p:attrName>style.visibility</p:attrName>
                                        </p:attrNameLst>
                                      </p:cBhvr>
                                      <p:to>
                                        <p:strVal val="hidden"/>
                                      </p:to>
                                    </p:set>
                                  </p:childTnLst>
                                </p:cTn>
                              </p:par>
                              <p:par>
                                <p:cTn id="4110" presetID="1" presetClass="exit" presetSubtype="0" fill="hold" grpId="5" nodeType="withEffect">
                                  <p:stCondLst>
                                    <p:cond delay="0"/>
                                  </p:stCondLst>
                                  <p:childTnLst>
                                    <p:set>
                                      <p:cBhvr>
                                        <p:cTn id="4111" dur="1" fill="hold">
                                          <p:stCondLst>
                                            <p:cond delay="0"/>
                                          </p:stCondLst>
                                        </p:cTn>
                                        <p:tgtEl>
                                          <p:spTgt spid="562"/>
                                        </p:tgtEl>
                                        <p:attrNameLst>
                                          <p:attrName>style.visibility</p:attrName>
                                        </p:attrNameLst>
                                      </p:cBhvr>
                                      <p:to>
                                        <p:strVal val="hidden"/>
                                      </p:to>
                                    </p:set>
                                  </p:childTnLst>
                                </p:cTn>
                              </p:par>
                              <p:par>
                                <p:cTn id="4112" presetID="10" presetClass="entr" presetSubtype="0" fill="hold" grpId="7" nodeType="withEffect">
                                  <p:stCondLst>
                                    <p:cond delay="0"/>
                                  </p:stCondLst>
                                  <p:childTnLst>
                                    <p:set>
                                      <p:cBhvr>
                                        <p:cTn id="4113" dur="1" fill="hold">
                                          <p:stCondLst>
                                            <p:cond delay="0"/>
                                          </p:stCondLst>
                                        </p:cTn>
                                        <p:tgtEl>
                                          <p:spTgt spid="569"/>
                                        </p:tgtEl>
                                        <p:attrNameLst>
                                          <p:attrName>style.visibility</p:attrName>
                                        </p:attrNameLst>
                                      </p:cBhvr>
                                      <p:to>
                                        <p:strVal val="visible"/>
                                      </p:to>
                                    </p:set>
                                    <p:animEffect transition="in" filter="fade">
                                      <p:cBhvr>
                                        <p:cTn id="4114" dur="500"/>
                                        <p:tgtEl>
                                          <p:spTgt spid="569"/>
                                        </p:tgtEl>
                                      </p:cBhvr>
                                    </p:animEffect>
                                  </p:childTnLst>
                                </p:cTn>
                              </p:par>
                            </p:childTnLst>
                          </p:cTn>
                        </p:par>
                      </p:childTnLst>
                    </p:cTn>
                  </p:par>
                </p:childTnLst>
              </p:cTn>
              <p:nextCondLst>
                <p:cond evt="onClick" delay="0">
                  <p:tgtEl>
                    <p:spTgt spid="553"/>
                  </p:tgtEl>
                </p:cond>
              </p:nextCondLst>
            </p:seq>
            <p:seq concurrent="1" nextAc="seek">
              <p:cTn id="4115" restart="whenNotActive" fill="hold" evtFilter="cancelBubble" nodeType="interactiveSeq">
                <p:stCondLst>
                  <p:cond evt="onClick" delay="0">
                    <p:tgtEl>
                      <p:spTgt spid="554"/>
                    </p:tgtEl>
                  </p:cond>
                </p:stCondLst>
                <p:endSync evt="end" delay="0">
                  <p:rtn val="all"/>
                </p:endSync>
                <p:childTnLst>
                  <p:par>
                    <p:cTn id="4116" fill="hold">
                      <p:stCondLst>
                        <p:cond delay="0"/>
                      </p:stCondLst>
                      <p:childTnLst>
                        <p:par>
                          <p:cTn id="4117" fill="hold">
                            <p:stCondLst>
                              <p:cond delay="0"/>
                            </p:stCondLst>
                            <p:childTnLst>
                              <p:par>
                                <p:cTn id="4118" presetID="1" presetClass="exit" presetSubtype="0" fill="hold" grpId="1" nodeType="clickEffect">
                                  <p:stCondLst>
                                    <p:cond delay="0"/>
                                  </p:stCondLst>
                                  <p:childTnLst>
                                    <p:set>
                                      <p:cBhvr>
                                        <p:cTn id="4119" dur="1" fill="hold">
                                          <p:stCondLst>
                                            <p:cond delay="0"/>
                                          </p:stCondLst>
                                        </p:cTn>
                                        <p:tgtEl>
                                          <p:spTgt spid="554"/>
                                        </p:tgtEl>
                                        <p:attrNameLst>
                                          <p:attrName>style.visibility</p:attrName>
                                        </p:attrNameLst>
                                      </p:cBhvr>
                                      <p:to>
                                        <p:strVal val="hidden"/>
                                      </p:to>
                                    </p:set>
                                  </p:childTnLst>
                                </p:cTn>
                              </p:par>
                              <p:par>
                                <p:cTn id="4120" presetID="1" presetClass="exit" presetSubtype="0" fill="hold" grpId="4" nodeType="withEffect">
                                  <p:stCondLst>
                                    <p:cond delay="0"/>
                                  </p:stCondLst>
                                  <p:childTnLst>
                                    <p:set>
                                      <p:cBhvr>
                                        <p:cTn id="4121" dur="1" fill="hold">
                                          <p:stCondLst>
                                            <p:cond delay="0"/>
                                          </p:stCondLst>
                                        </p:cTn>
                                        <p:tgtEl>
                                          <p:spTgt spid="562"/>
                                        </p:tgtEl>
                                        <p:attrNameLst>
                                          <p:attrName>style.visibility</p:attrName>
                                        </p:attrNameLst>
                                      </p:cBhvr>
                                      <p:to>
                                        <p:strVal val="hidden"/>
                                      </p:to>
                                    </p:set>
                                  </p:childTnLst>
                                </p:cTn>
                              </p:par>
                              <p:par>
                                <p:cTn id="4122" presetID="10" presetClass="entr" presetSubtype="0" fill="hold" grpId="10" nodeType="withEffect">
                                  <p:stCondLst>
                                    <p:cond delay="0"/>
                                  </p:stCondLst>
                                  <p:childTnLst>
                                    <p:set>
                                      <p:cBhvr>
                                        <p:cTn id="4123" dur="1" fill="hold">
                                          <p:stCondLst>
                                            <p:cond delay="0"/>
                                          </p:stCondLst>
                                        </p:cTn>
                                        <p:tgtEl>
                                          <p:spTgt spid="569"/>
                                        </p:tgtEl>
                                        <p:attrNameLst>
                                          <p:attrName>style.visibility</p:attrName>
                                        </p:attrNameLst>
                                      </p:cBhvr>
                                      <p:to>
                                        <p:strVal val="visible"/>
                                      </p:to>
                                    </p:set>
                                    <p:animEffect transition="in" filter="fade">
                                      <p:cBhvr>
                                        <p:cTn id="4124" dur="500"/>
                                        <p:tgtEl>
                                          <p:spTgt spid="569"/>
                                        </p:tgtEl>
                                      </p:cBhvr>
                                    </p:animEffect>
                                  </p:childTnLst>
                                </p:cTn>
                              </p:par>
                            </p:childTnLst>
                          </p:cTn>
                        </p:par>
                      </p:childTnLst>
                    </p:cTn>
                  </p:par>
                </p:childTnLst>
              </p:cTn>
              <p:nextCondLst>
                <p:cond evt="onClick" delay="0">
                  <p:tgtEl>
                    <p:spTgt spid="554"/>
                  </p:tgtEl>
                </p:cond>
              </p:nextCondLst>
            </p:seq>
            <p:seq concurrent="1" nextAc="seek">
              <p:cTn id="4125" restart="whenNotActive" fill="hold" evtFilter="cancelBubble" nodeType="interactiveSeq">
                <p:stCondLst>
                  <p:cond evt="onClick" delay="0">
                    <p:tgtEl>
                      <p:spTgt spid="555"/>
                    </p:tgtEl>
                  </p:cond>
                </p:stCondLst>
                <p:endSync evt="end" delay="0">
                  <p:rtn val="all"/>
                </p:endSync>
                <p:childTnLst>
                  <p:par>
                    <p:cTn id="4126" fill="hold">
                      <p:stCondLst>
                        <p:cond delay="0"/>
                      </p:stCondLst>
                      <p:childTnLst>
                        <p:par>
                          <p:cTn id="4127" fill="hold">
                            <p:stCondLst>
                              <p:cond delay="0"/>
                            </p:stCondLst>
                            <p:childTnLst>
                              <p:par>
                                <p:cTn id="4128" presetID="1" presetClass="exit" presetSubtype="0" fill="hold" grpId="0" nodeType="clickEffect">
                                  <p:stCondLst>
                                    <p:cond delay="0"/>
                                  </p:stCondLst>
                                  <p:childTnLst>
                                    <p:set>
                                      <p:cBhvr>
                                        <p:cTn id="4129" dur="1" fill="hold">
                                          <p:stCondLst>
                                            <p:cond delay="0"/>
                                          </p:stCondLst>
                                        </p:cTn>
                                        <p:tgtEl>
                                          <p:spTgt spid="555"/>
                                        </p:tgtEl>
                                        <p:attrNameLst>
                                          <p:attrName>style.visibility</p:attrName>
                                        </p:attrNameLst>
                                      </p:cBhvr>
                                      <p:to>
                                        <p:strVal val="hidden"/>
                                      </p:to>
                                    </p:set>
                                  </p:childTnLst>
                                </p:cTn>
                              </p:par>
                              <p:par>
                                <p:cTn id="4130" presetID="1" presetClass="exit" presetSubtype="0" fill="hold" grpId="3" nodeType="withEffect">
                                  <p:stCondLst>
                                    <p:cond delay="0"/>
                                  </p:stCondLst>
                                  <p:childTnLst>
                                    <p:set>
                                      <p:cBhvr>
                                        <p:cTn id="4131" dur="1" fill="hold">
                                          <p:stCondLst>
                                            <p:cond delay="0"/>
                                          </p:stCondLst>
                                        </p:cTn>
                                        <p:tgtEl>
                                          <p:spTgt spid="562"/>
                                        </p:tgtEl>
                                        <p:attrNameLst>
                                          <p:attrName>style.visibility</p:attrName>
                                        </p:attrNameLst>
                                      </p:cBhvr>
                                      <p:to>
                                        <p:strVal val="hidden"/>
                                      </p:to>
                                    </p:set>
                                  </p:childTnLst>
                                </p:cTn>
                              </p:par>
                              <p:par>
                                <p:cTn id="4132" presetID="10" presetClass="entr" presetSubtype="0" fill="hold" grpId="9" nodeType="withEffect">
                                  <p:stCondLst>
                                    <p:cond delay="0"/>
                                  </p:stCondLst>
                                  <p:childTnLst>
                                    <p:set>
                                      <p:cBhvr>
                                        <p:cTn id="4133" dur="1" fill="hold">
                                          <p:stCondLst>
                                            <p:cond delay="0"/>
                                          </p:stCondLst>
                                        </p:cTn>
                                        <p:tgtEl>
                                          <p:spTgt spid="569"/>
                                        </p:tgtEl>
                                        <p:attrNameLst>
                                          <p:attrName>style.visibility</p:attrName>
                                        </p:attrNameLst>
                                      </p:cBhvr>
                                      <p:to>
                                        <p:strVal val="visible"/>
                                      </p:to>
                                    </p:set>
                                    <p:animEffect transition="in" filter="fade">
                                      <p:cBhvr>
                                        <p:cTn id="4134" dur="500"/>
                                        <p:tgtEl>
                                          <p:spTgt spid="569"/>
                                        </p:tgtEl>
                                      </p:cBhvr>
                                    </p:animEffect>
                                  </p:childTnLst>
                                </p:cTn>
                              </p:par>
                            </p:childTnLst>
                          </p:cTn>
                        </p:par>
                      </p:childTnLst>
                    </p:cTn>
                  </p:par>
                </p:childTnLst>
              </p:cTn>
              <p:nextCondLst>
                <p:cond evt="onClick" delay="0">
                  <p:tgtEl>
                    <p:spTgt spid="555"/>
                  </p:tgtEl>
                </p:cond>
              </p:nextCondLst>
            </p:seq>
            <p:seq concurrent="1" nextAc="seek">
              <p:cTn id="4135" restart="whenNotActive" fill="hold" evtFilter="cancelBubble" nodeType="interactiveSeq">
                <p:stCondLst>
                  <p:cond evt="onClick" delay="0">
                    <p:tgtEl>
                      <p:spTgt spid="556"/>
                    </p:tgtEl>
                  </p:cond>
                </p:stCondLst>
                <p:endSync evt="end" delay="0">
                  <p:rtn val="all"/>
                </p:endSync>
                <p:childTnLst>
                  <p:par>
                    <p:cTn id="4136" fill="hold">
                      <p:stCondLst>
                        <p:cond delay="0"/>
                      </p:stCondLst>
                      <p:childTnLst>
                        <p:par>
                          <p:cTn id="4137" fill="hold">
                            <p:stCondLst>
                              <p:cond delay="0"/>
                            </p:stCondLst>
                            <p:childTnLst>
                              <p:par>
                                <p:cTn id="4138" presetID="1" presetClass="exit" presetSubtype="0" fill="hold" grpId="1" nodeType="clickEffect">
                                  <p:stCondLst>
                                    <p:cond delay="0"/>
                                  </p:stCondLst>
                                  <p:childTnLst>
                                    <p:set>
                                      <p:cBhvr>
                                        <p:cTn id="4139" dur="1" fill="hold">
                                          <p:stCondLst>
                                            <p:cond delay="0"/>
                                          </p:stCondLst>
                                        </p:cTn>
                                        <p:tgtEl>
                                          <p:spTgt spid="556"/>
                                        </p:tgtEl>
                                        <p:attrNameLst>
                                          <p:attrName>style.visibility</p:attrName>
                                        </p:attrNameLst>
                                      </p:cBhvr>
                                      <p:to>
                                        <p:strVal val="hidden"/>
                                      </p:to>
                                    </p:set>
                                  </p:childTnLst>
                                </p:cTn>
                              </p:par>
                              <p:par>
                                <p:cTn id="4140" presetID="10" presetClass="entr" presetSubtype="0" fill="hold" grpId="11" nodeType="withEffect">
                                  <p:stCondLst>
                                    <p:cond delay="0"/>
                                  </p:stCondLst>
                                  <p:childTnLst>
                                    <p:set>
                                      <p:cBhvr>
                                        <p:cTn id="4141" dur="1" fill="hold">
                                          <p:stCondLst>
                                            <p:cond delay="0"/>
                                          </p:stCondLst>
                                        </p:cTn>
                                        <p:tgtEl>
                                          <p:spTgt spid="569"/>
                                        </p:tgtEl>
                                        <p:attrNameLst>
                                          <p:attrName>style.visibility</p:attrName>
                                        </p:attrNameLst>
                                      </p:cBhvr>
                                      <p:to>
                                        <p:strVal val="visible"/>
                                      </p:to>
                                    </p:set>
                                    <p:animEffect transition="in" filter="fade">
                                      <p:cBhvr>
                                        <p:cTn id="4142" dur="500"/>
                                        <p:tgtEl>
                                          <p:spTgt spid="569"/>
                                        </p:tgtEl>
                                      </p:cBhvr>
                                    </p:animEffect>
                                  </p:childTnLst>
                                </p:cTn>
                              </p:par>
                            </p:childTnLst>
                          </p:cTn>
                        </p:par>
                      </p:childTnLst>
                    </p:cTn>
                  </p:par>
                </p:childTnLst>
              </p:cTn>
              <p:nextCondLst>
                <p:cond evt="onClick" delay="0">
                  <p:tgtEl>
                    <p:spTgt spid="556"/>
                  </p:tgtEl>
                </p:cond>
              </p:nextCondLst>
            </p:seq>
            <p:seq concurrent="1" nextAc="seek">
              <p:cTn id="4143" restart="whenNotActive" fill="hold" evtFilter="cancelBubble" nodeType="interactiveSeq">
                <p:stCondLst>
                  <p:cond evt="onClick" delay="0">
                    <p:tgtEl>
                      <p:spTgt spid="557"/>
                    </p:tgtEl>
                  </p:cond>
                </p:stCondLst>
                <p:endSync evt="end" delay="0">
                  <p:rtn val="all"/>
                </p:endSync>
                <p:childTnLst>
                  <p:par>
                    <p:cTn id="4144" fill="hold">
                      <p:stCondLst>
                        <p:cond delay="0"/>
                      </p:stCondLst>
                      <p:childTnLst>
                        <p:par>
                          <p:cTn id="4145" fill="hold">
                            <p:stCondLst>
                              <p:cond delay="0"/>
                            </p:stCondLst>
                            <p:childTnLst>
                              <p:par>
                                <p:cTn id="4146" presetID="1" presetClass="exit" presetSubtype="0" fill="hold" grpId="1" nodeType="clickEffect">
                                  <p:stCondLst>
                                    <p:cond delay="0"/>
                                  </p:stCondLst>
                                  <p:childTnLst>
                                    <p:set>
                                      <p:cBhvr>
                                        <p:cTn id="4147" dur="1" fill="hold">
                                          <p:stCondLst>
                                            <p:cond delay="0"/>
                                          </p:stCondLst>
                                        </p:cTn>
                                        <p:tgtEl>
                                          <p:spTgt spid="557"/>
                                        </p:tgtEl>
                                        <p:attrNameLst>
                                          <p:attrName>style.visibility</p:attrName>
                                        </p:attrNameLst>
                                      </p:cBhvr>
                                      <p:to>
                                        <p:strVal val="hidden"/>
                                      </p:to>
                                    </p:set>
                                  </p:childTnLst>
                                </p:cTn>
                              </p:par>
                              <p:par>
                                <p:cTn id="4148" presetID="10" presetClass="entr" presetSubtype="0" fill="hold" grpId="8" nodeType="withEffect">
                                  <p:stCondLst>
                                    <p:cond delay="0"/>
                                  </p:stCondLst>
                                  <p:childTnLst>
                                    <p:set>
                                      <p:cBhvr>
                                        <p:cTn id="4149" dur="1" fill="hold">
                                          <p:stCondLst>
                                            <p:cond delay="0"/>
                                          </p:stCondLst>
                                        </p:cTn>
                                        <p:tgtEl>
                                          <p:spTgt spid="569"/>
                                        </p:tgtEl>
                                        <p:attrNameLst>
                                          <p:attrName>style.visibility</p:attrName>
                                        </p:attrNameLst>
                                      </p:cBhvr>
                                      <p:to>
                                        <p:strVal val="visible"/>
                                      </p:to>
                                    </p:set>
                                    <p:animEffect transition="in" filter="fade">
                                      <p:cBhvr>
                                        <p:cTn id="4150" dur="500"/>
                                        <p:tgtEl>
                                          <p:spTgt spid="569"/>
                                        </p:tgtEl>
                                      </p:cBhvr>
                                    </p:animEffect>
                                  </p:childTnLst>
                                </p:cTn>
                              </p:par>
                            </p:childTnLst>
                          </p:cTn>
                        </p:par>
                      </p:childTnLst>
                    </p:cTn>
                  </p:par>
                </p:childTnLst>
              </p:cTn>
              <p:nextCondLst>
                <p:cond evt="onClick" delay="0">
                  <p:tgtEl>
                    <p:spTgt spid="557"/>
                  </p:tgtEl>
                </p:cond>
              </p:nextCondLst>
            </p:seq>
            <p:seq concurrent="1" nextAc="seek">
              <p:cTn id="4151" restart="whenNotActive" fill="hold" evtFilter="cancelBubble" nodeType="interactiveSeq">
                <p:stCondLst>
                  <p:cond evt="onClick" delay="0">
                    <p:tgtEl>
                      <p:spTgt spid="571"/>
                    </p:tgtEl>
                  </p:cond>
                </p:stCondLst>
                <p:endSync evt="end" delay="0">
                  <p:rtn val="all"/>
                </p:endSync>
                <p:childTnLst>
                  <p:par>
                    <p:cTn id="4152" fill="hold">
                      <p:stCondLst>
                        <p:cond delay="0"/>
                      </p:stCondLst>
                      <p:childTnLst>
                        <p:par>
                          <p:cTn id="4153" fill="hold">
                            <p:stCondLst>
                              <p:cond delay="0"/>
                            </p:stCondLst>
                            <p:childTnLst>
                              <p:par>
                                <p:cTn id="4154" presetID="1" presetClass="entr" presetSubtype="0" fill="hold" grpId="0" nodeType="clickEffect">
                                  <p:stCondLst>
                                    <p:cond delay="0"/>
                                  </p:stCondLst>
                                  <p:childTnLst>
                                    <p:set>
                                      <p:cBhvr>
                                        <p:cTn id="4155" dur="1" fill="hold">
                                          <p:stCondLst>
                                            <p:cond delay="0"/>
                                          </p:stCondLst>
                                        </p:cTn>
                                        <p:tgtEl>
                                          <p:spTgt spid="577"/>
                                        </p:tgtEl>
                                        <p:attrNameLst>
                                          <p:attrName>style.visibility</p:attrName>
                                        </p:attrNameLst>
                                      </p:cBhvr>
                                      <p:to>
                                        <p:strVal val="visible"/>
                                      </p:to>
                                    </p:set>
                                  </p:childTnLst>
                                </p:cTn>
                              </p:par>
                              <p:par>
                                <p:cTn id="4156" presetID="1" presetClass="entr" presetSubtype="0" fill="hold" grpId="1" nodeType="withEffect">
                                  <p:stCondLst>
                                    <p:cond delay="0"/>
                                  </p:stCondLst>
                                  <p:childTnLst>
                                    <p:set>
                                      <p:cBhvr>
                                        <p:cTn id="4157" dur="1" fill="hold">
                                          <p:stCondLst>
                                            <p:cond delay="0"/>
                                          </p:stCondLst>
                                        </p:cTn>
                                        <p:tgtEl>
                                          <p:spTgt spid="561"/>
                                        </p:tgtEl>
                                        <p:attrNameLst>
                                          <p:attrName>style.visibility</p:attrName>
                                        </p:attrNameLst>
                                      </p:cBhvr>
                                      <p:to>
                                        <p:strVal val="visible"/>
                                      </p:to>
                                    </p:set>
                                  </p:childTnLst>
                                </p:cTn>
                              </p:par>
                              <p:par>
                                <p:cTn id="4158" presetID="10" presetClass="exit" presetSubtype="0" fill="hold" grpId="0" nodeType="withEffect">
                                  <p:stCondLst>
                                    <p:cond delay="0"/>
                                  </p:stCondLst>
                                  <p:childTnLst>
                                    <p:animEffect transition="out" filter="fade">
                                      <p:cBhvr>
                                        <p:cTn id="4159" dur="500"/>
                                        <p:tgtEl>
                                          <p:spTgt spid="570"/>
                                        </p:tgtEl>
                                      </p:cBhvr>
                                    </p:animEffect>
                                    <p:set>
                                      <p:cBhvr>
                                        <p:cTn id="4160"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1"/>
                  </p:tgtEl>
                </p:cond>
              </p:nextCondLst>
            </p:seq>
            <p:seq concurrent="1" nextAc="seek">
              <p:cTn id="4161" restart="whenNotActive" fill="hold" evtFilter="cancelBubble" nodeType="interactiveSeq">
                <p:stCondLst>
                  <p:cond evt="onClick" delay="0">
                    <p:tgtEl>
                      <p:spTgt spid="572"/>
                    </p:tgtEl>
                  </p:cond>
                </p:stCondLst>
                <p:endSync evt="end" delay="0">
                  <p:rtn val="all"/>
                </p:endSync>
                <p:childTnLst>
                  <p:par>
                    <p:cTn id="4162" fill="hold">
                      <p:stCondLst>
                        <p:cond delay="0"/>
                      </p:stCondLst>
                      <p:childTnLst>
                        <p:par>
                          <p:cTn id="4163" fill="hold">
                            <p:stCondLst>
                              <p:cond delay="0"/>
                            </p:stCondLst>
                            <p:childTnLst>
                              <p:par>
                                <p:cTn id="4164" presetID="1" presetClass="entr" presetSubtype="0" fill="hold" grpId="0" nodeType="clickEffect">
                                  <p:stCondLst>
                                    <p:cond delay="0"/>
                                  </p:stCondLst>
                                  <p:childTnLst>
                                    <p:set>
                                      <p:cBhvr>
                                        <p:cTn id="4165" dur="1" fill="hold">
                                          <p:stCondLst>
                                            <p:cond delay="0"/>
                                          </p:stCondLst>
                                        </p:cTn>
                                        <p:tgtEl>
                                          <p:spTgt spid="578"/>
                                        </p:tgtEl>
                                        <p:attrNameLst>
                                          <p:attrName>style.visibility</p:attrName>
                                        </p:attrNameLst>
                                      </p:cBhvr>
                                      <p:to>
                                        <p:strVal val="visible"/>
                                      </p:to>
                                    </p:set>
                                  </p:childTnLst>
                                </p:cTn>
                              </p:par>
                              <p:par>
                                <p:cTn id="4166" presetID="1" presetClass="entr" presetSubtype="0" fill="hold" grpId="0" nodeType="withEffect">
                                  <p:stCondLst>
                                    <p:cond delay="0"/>
                                  </p:stCondLst>
                                  <p:childTnLst>
                                    <p:set>
                                      <p:cBhvr>
                                        <p:cTn id="4167" dur="1" fill="hold">
                                          <p:stCondLst>
                                            <p:cond delay="0"/>
                                          </p:stCondLst>
                                        </p:cTn>
                                        <p:tgtEl>
                                          <p:spTgt spid="561"/>
                                        </p:tgtEl>
                                        <p:attrNameLst>
                                          <p:attrName>style.visibility</p:attrName>
                                        </p:attrNameLst>
                                      </p:cBhvr>
                                      <p:to>
                                        <p:strVal val="visible"/>
                                      </p:to>
                                    </p:set>
                                  </p:childTnLst>
                                </p:cTn>
                              </p:par>
                              <p:par>
                                <p:cTn id="4168" presetID="10" presetClass="exit" presetSubtype="0" fill="hold" grpId="1" nodeType="withEffect">
                                  <p:stCondLst>
                                    <p:cond delay="0"/>
                                  </p:stCondLst>
                                  <p:childTnLst>
                                    <p:animEffect transition="out" filter="fade">
                                      <p:cBhvr>
                                        <p:cTn id="4169" dur="500"/>
                                        <p:tgtEl>
                                          <p:spTgt spid="570"/>
                                        </p:tgtEl>
                                      </p:cBhvr>
                                    </p:animEffect>
                                    <p:set>
                                      <p:cBhvr>
                                        <p:cTn id="4170"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2"/>
                  </p:tgtEl>
                </p:cond>
              </p:nextCondLst>
            </p:seq>
            <p:seq concurrent="1" nextAc="seek">
              <p:cTn id="4171" restart="whenNotActive" fill="hold" evtFilter="cancelBubble" nodeType="interactiveSeq">
                <p:stCondLst>
                  <p:cond evt="onClick" delay="0">
                    <p:tgtEl>
                      <p:spTgt spid="573"/>
                    </p:tgtEl>
                  </p:cond>
                </p:stCondLst>
                <p:endSync evt="end" delay="0">
                  <p:rtn val="all"/>
                </p:endSync>
                <p:childTnLst>
                  <p:par>
                    <p:cTn id="4172" fill="hold">
                      <p:stCondLst>
                        <p:cond delay="0"/>
                      </p:stCondLst>
                      <p:childTnLst>
                        <p:par>
                          <p:cTn id="4173" fill="hold">
                            <p:stCondLst>
                              <p:cond delay="0"/>
                            </p:stCondLst>
                            <p:childTnLst>
                              <p:par>
                                <p:cTn id="4174" presetID="1" presetClass="entr" presetSubtype="0" fill="hold" grpId="0" nodeType="clickEffect">
                                  <p:stCondLst>
                                    <p:cond delay="0"/>
                                  </p:stCondLst>
                                  <p:childTnLst>
                                    <p:set>
                                      <p:cBhvr>
                                        <p:cTn id="4175" dur="1" fill="hold">
                                          <p:stCondLst>
                                            <p:cond delay="0"/>
                                          </p:stCondLst>
                                        </p:cTn>
                                        <p:tgtEl>
                                          <p:spTgt spid="579"/>
                                        </p:tgtEl>
                                        <p:attrNameLst>
                                          <p:attrName>style.visibility</p:attrName>
                                        </p:attrNameLst>
                                      </p:cBhvr>
                                      <p:to>
                                        <p:strVal val="visible"/>
                                      </p:to>
                                    </p:set>
                                  </p:childTnLst>
                                </p:cTn>
                              </p:par>
                              <p:par>
                                <p:cTn id="4176" presetID="1" presetClass="entr" presetSubtype="0" fill="hold" grpId="0" nodeType="withEffect">
                                  <p:stCondLst>
                                    <p:cond delay="0"/>
                                  </p:stCondLst>
                                  <p:childTnLst>
                                    <p:set>
                                      <p:cBhvr>
                                        <p:cTn id="4177" dur="1" fill="hold">
                                          <p:stCondLst>
                                            <p:cond delay="0"/>
                                          </p:stCondLst>
                                        </p:cTn>
                                        <p:tgtEl>
                                          <p:spTgt spid="563"/>
                                        </p:tgtEl>
                                        <p:attrNameLst>
                                          <p:attrName>style.visibility</p:attrName>
                                        </p:attrNameLst>
                                      </p:cBhvr>
                                      <p:to>
                                        <p:strVal val="visible"/>
                                      </p:to>
                                    </p:set>
                                  </p:childTnLst>
                                </p:cTn>
                              </p:par>
                              <p:par>
                                <p:cTn id="4178" presetID="10" presetClass="exit" presetSubtype="0" fill="hold" grpId="2" nodeType="withEffect">
                                  <p:stCondLst>
                                    <p:cond delay="0"/>
                                  </p:stCondLst>
                                  <p:childTnLst>
                                    <p:animEffect transition="out" filter="fade">
                                      <p:cBhvr>
                                        <p:cTn id="4179" dur="500"/>
                                        <p:tgtEl>
                                          <p:spTgt spid="570"/>
                                        </p:tgtEl>
                                      </p:cBhvr>
                                    </p:animEffect>
                                    <p:set>
                                      <p:cBhvr>
                                        <p:cTn id="4180"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3"/>
                  </p:tgtEl>
                </p:cond>
              </p:nextCondLst>
            </p:seq>
            <p:seq concurrent="1" nextAc="seek">
              <p:cTn id="4181" restart="whenNotActive" fill="hold" evtFilter="cancelBubble" nodeType="interactiveSeq">
                <p:stCondLst>
                  <p:cond evt="onClick" delay="0">
                    <p:tgtEl>
                      <p:spTgt spid="575"/>
                    </p:tgtEl>
                  </p:cond>
                </p:stCondLst>
                <p:endSync evt="end" delay="0">
                  <p:rtn val="all"/>
                </p:endSync>
                <p:childTnLst>
                  <p:par>
                    <p:cTn id="4182" fill="hold">
                      <p:stCondLst>
                        <p:cond delay="0"/>
                      </p:stCondLst>
                      <p:childTnLst>
                        <p:par>
                          <p:cTn id="4183" fill="hold">
                            <p:stCondLst>
                              <p:cond delay="0"/>
                            </p:stCondLst>
                            <p:childTnLst>
                              <p:par>
                                <p:cTn id="4184" presetID="1" presetClass="entr" presetSubtype="0" fill="hold" grpId="0" nodeType="clickEffect">
                                  <p:stCondLst>
                                    <p:cond delay="0"/>
                                  </p:stCondLst>
                                  <p:childTnLst>
                                    <p:set>
                                      <p:cBhvr>
                                        <p:cTn id="4185" dur="1" fill="hold">
                                          <p:stCondLst>
                                            <p:cond delay="0"/>
                                          </p:stCondLst>
                                        </p:cTn>
                                        <p:tgtEl>
                                          <p:spTgt spid="581"/>
                                        </p:tgtEl>
                                        <p:attrNameLst>
                                          <p:attrName>style.visibility</p:attrName>
                                        </p:attrNameLst>
                                      </p:cBhvr>
                                      <p:to>
                                        <p:strVal val="visible"/>
                                      </p:to>
                                    </p:set>
                                  </p:childTnLst>
                                </p:cTn>
                              </p:par>
                              <p:par>
                                <p:cTn id="4186" presetID="10" presetClass="exit" presetSubtype="0" fill="hold" grpId="9" nodeType="withEffect">
                                  <p:stCondLst>
                                    <p:cond delay="0"/>
                                  </p:stCondLst>
                                  <p:childTnLst>
                                    <p:animEffect transition="out" filter="fade">
                                      <p:cBhvr>
                                        <p:cTn id="4187" dur="500"/>
                                        <p:tgtEl>
                                          <p:spTgt spid="570"/>
                                        </p:tgtEl>
                                      </p:cBhvr>
                                    </p:animEffect>
                                    <p:set>
                                      <p:cBhvr>
                                        <p:cTn id="4188"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5"/>
                  </p:tgtEl>
                </p:cond>
              </p:nextCondLst>
            </p:seq>
            <p:seq concurrent="1" nextAc="seek">
              <p:cTn id="4189" restart="whenNotActive" fill="hold" evtFilter="cancelBubble" nodeType="interactiveSeq">
                <p:stCondLst>
                  <p:cond evt="onClick" delay="0">
                    <p:tgtEl>
                      <p:spTgt spid="576"/>
                    </p:tgtEl>
                  </p:cond>
                </p:stCondLst>
                <p:endSync evt="end" delay="0">
                  <p:rtn val="all"/>
                </p:endSync>
                <p:childTnLst>
                  <p:par>
                    <p:cTn id="4190" fill="hold">
                      <p:stCondLst>
                        <p:cond delay="0"/>
                      </p:stCondLst>
                      <p:childTnLst>
                        <p:par>
                          <p:cTn id="4191" fill="hold">
                            <p:stCondLst>
                              <p:cond delay="0"/>
                            </p:stCondLst>
                            <p:childTnLst>
                              <p:par>
                                <p:cTn id="4192" presetID="1" presetClass="entr" presetSubtype="0" fill="hold" grpId="0" nodeType="clickEffect">
                                  <p:stCondLst>
                                    <p:cond delay="0"/>
                                  </p:stCondLst>
                                  <p:childTnLst>
                                    <p:set>
                                      <p:cBhvr>
                                        <p:cTn id="4193" dur="1" fill="hold">
                                          <p:stCondLst>
                                            <p:cond delay="0"/>
                                          </p:stCondLst>
                                        </p:cTn>
                                        <p:tgtEl>
                                          <p:spTgt spid="582"/>
                                        </p:tgtEl>
                                        <p:attrNameLst>
                                          <p:attrName>style.visibility</p:attrName>
                                        </p:attrNameLst>
                                      </p:cBhvr>
                                      <p:to>
                                        <p:strVal val="visible"/>
                                      </p:to>
                                    </p:set>
                                  </p:childTnLst>
                                </p:cTn>
                              </p:par>
                              <p:par>
                                <p:cTn id="4194" presetID="1" presetClass="entr" presetSubtype="0" fill="hold" grpId="2" nodeType="withEffect">
                                  <p:stCondLst>
                                    <p:cond delay="0"/>
                                  </p:stCondLst>
                                  <p:childTnLst>
                                    <p:set>
                                      <p:cBhvr>
                                        <p:cTn id="4195" dur="1" fill="hold">
                                          <p:stCondLst>
                                            <p:cond delay="0"/>
                                          </p:stCondLst>
                                        </p:cTn>
                                        <p:tgtEl>
                                          <p:spTgt spid="561"/>
                                        </p:tgtEl>
                                        <p:attrNameLst>
                                          <p:attrName>style.visibility</p:attrName>
                                        </p:attrNameLst>
                                      </p:cBhvr>
                                      <p:to>
                                        <p:strVal val="visible"/>
                                      </p:to>
                                    </p:set>
                                  </p:childTnLst>
                                </p:cTn>
                              </p:par>
                              <p:par>
                                <p:cTn id="4196" presetID="10" presetClass="exit" presetSubtype="0" fill="hold" grpId="10" nodeType="withEffect">
                                  <p:stCondLst>
                                    <p:cond delay="0"/>
                                  </p:stCondLst>
                                  <p:childTnLst>
                                    <p:animEffect transition="out" filter="fade">
                                      <p:cBhvr>
                                        <p:cTn id="4197" dur="500"/>
                                        <p:tgtEl>
                                          <p:spTgt spid="570"/>
                                        </p:tgtEl>
                                      </p:cBhvr>
                                    </p:animEffect>
                                    <p:set>
                                      <p:cBhvr>
                                        <p:cTn id="4198"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6"/>
                  </p:tgtEl>
                </p:cond>
              </p:nextCondLst>
            </p:seq>
            <p:seq concurrent="1" nextAc="seek">
              <p:cTn id="4199" restart="whenNotActive" fill="hold" evtFilter="cancelBubble" nodeType="interactiveSeq">
                <p:stCondLst>
                  <p:cond evt="onClick" delay="0">
                    <p:tgtEl>
                      <p:spTgt spid="574"/>
                    </p:tgtEl>
                  </p:cond>
                </p:stCondLst>
                <p:endSync evt="end" delay="0">
                  <p:rtn val="all"/>
                </p:endSync>
                <p:childTnLst>
                  <p:par>
                    <p:cTn id="4200" fill="hold">
                      <p:stCondLst>
                        <p:cond delay="0"/>
                      </p:stCondLst>
                      <p:childTnLst>
                        <p:par>
                          <p:cTn id="4201" fill="hold">
                            <p:stCondLst>
                              <p:cond delay="0"/>
                            </p:stCondLst>
                            <p:childTnLst>
                              <p:par>
                                <p:cTn id="4202" presetID="1" presetClass="entr" presetSubtype="0" fill="hold" grpId="0" nodeType="clickEffect">
                                  <p:stCondLst>
                                    <p:cond delay="0"/>
                                  </p:stCondLst>
                                  <p:childTnLst>
                                    <p:set>
                                      <p:cBhvr>
                                        <p:cTn id="4203" dur="1" fill="hold">
                                          <p:stCondLst>
                                            <p:cond delay="0"/>
                                          </p:stCondLst>
                                        </p:cTn>
                                        <p:tgtEl>
                                          <p:spTgt spid="580"/>
                                        </p:tgtEl>
                                        <p:attrNameLst>
                                          <p:attrName>style.visibility</p:attrName>
                                        </p:attrNameLst>
                                      </p:cBhvr>
                                      <p:to>
                                        <p:strVal val="visible"/>
                                      </p:to>
                                    </p:set>
                                  </p:childTnLst>
                                </p:cTn>
                              </p:par>
                              <p:par>
                                <p:cTn id="4204" presetID="10" presetClass="exit" presetSubtype="0" fill="hold" grpId="11" nodeType="withEffect">
                                  <p:stCondLst>
                                    <p:cond delay="0"/>
                                  </p:stCondLst>
                                  <p:childTnLst>
                                    <p:animEffect transition="out" filter="fade">
                                      <p:cBhvr>
                                        <p:cTn id="4205" dur="500"/>
                                        <p:tgtEl>
                                          <p:spTgt spid="570"/>
                                        </p:tgtEl>
                                      </p:cBhvr>
                                    </p:animEffect>
                                    <p:set>
                                      <p:cBhvr>
                                        <p:cTn id="4206"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4"/>
                  </p:tgtEl>
                </p:cond>
              </p:nextCondLst>
            </p:seq>
            <p:seq concurrent="1" nextAc="seek">
              <p:cTn id="4207" restart="whenNotActive" fill="hold" evtFilter="cancelBubble" nodeType="interactiveSeq">
                <p:stCondLst>
                  <p:cond evt="onClick" delay="0">
                    <p:tgtEl>
                      <p:spTgt spid="582"/>
                    </p:tgtEl>
                  </p:cond>
                </p:stCondLst>
                <p:endSync evt="end" delay="0">
                  <p:rtn val="all"/>
                </p:endSync>
                <p:childTnLst>
                  <p:par>
                    <p:cTn id="4208" fill="hold">
                      <p:stCondLst>
                        <p:cond delay="0"/>
                      </p:stCondLst>
                      <p:childTnLst>
                        <p:par>
                          <p:cTn id="4209" fill="hold">
                            <p:stCondLst>
                              <p:cond delay="0"/>
                            </p:stCondLst>
                            <p:childTnLst>
                              <p:par>
                                <p:cTn id="4210" presetID="1" presetClass="exit" presetSubtype="0" fill="hold" grpId="1" nodeType="clickEffect">
                                  <p:stCondLst>
                                    <p:cond delay="0"/>
                                  </p:stCondLst>
                                  <p:childTnLst>
                                    <p:set>
                                      <p:cBhvr>
                                        <p:cTn id="4211" dur="1" fill="hold">
                                          <p:stCondLst>
                                            <p:cond delay="0"/>
                                          </p:stCondLst>
                                        </p:cTn>
                                        <p:tgtEl>
                                          <p:spTgt spid="582"/>
                                        </p:tgtEl>
                                        <p:attrNameLst>
                                          <p:attrName>style.visibility</p:attrName>
                                        </p:attrNameLst>
                                      </p:cBhvr>
                                      <p:to>
                                        <p:strVal val="hidden"/>
                                      </p:to>
                                    </p:set>
                                  </p:childTnLst>
                                </p:cTn>
                              </p:par>
                              <p:par>
                                <p:cTn id="4212" presetID="10" presetClass="entr" presetSubtype="0" fill="hold" grpId="3" nodeType="withEffect">
                                  <p:stCondLst>
                                    <p:cond delay="0"/>
                                  </p:stCondLst>
                                  <p:childTnLst>
                                    <p:set>
                                      <p:cBhvr>
                                        <p:cTn id="4213" dur="1" fill="hold">
                                          <p:stCondLst>
                                            <p:cond delay="0"/>
                                          </p:stCondLst>
                                        </p:cTn>
                                        <p:tgtEl>
                                          <p:spTgt spid="570"/>
                                        </p:tgtEl>
                                        <p:attrNameLst>
                                          <p:attrName>style.visibility</p:attrName>
                                        </p:attrNameLst>
                                      </p:cBhvr>
                                      <p:to>
                                        <p:strVal val="visible"/>
                                      </p:to>
                                    </p:set>
                                    <p:animEffect transition="in" filter="fade">
                                      <p:cBhvr>
                                        <p:cTn id="4214" dur="500"/>
                                        <p:tgtEl>
                                          <p:spTgt spid="570"/>
                                        </p:tgtEl>
                                      </p:cBhvr>
                                    </p:animEffect>
                                  </p:childTnLst>
                                </p:cTn>
                              </p:par>
                              <p:par>
                                <p:cTn id="4215" presetID="1" presetClass="exit" presetSubtype="0" fill="hold" grpId="3" nodeType="withEffect">
                                  <p:stCondLst>
                                    <p:cond delay="0"/>
                                  </p:stCondLst>
                                  <p:childTnLst>
                                    <p:set>
                                      <p:cBhvr>
                                        <p:cTn id="4216" dur="1" fill="hold">
                                          <p:stCondLst>
                                            <p:cond delay="0"/>
                                          </p:stCondLst>
                                        </p:cTn>
                                        <p:tgtEl>
                                          <p:spTgt spid="561"/>
                                        </p:tgtEl>
                                        <p:attrNameLst>
                                          <p:attrName>style.visibility</p:attrName>
                                        </p:attrNameLst>
                                      </p:cBhvr>
                                      <p:to>
                                        <p:strVal val="hidden"/>
                                      </p:to>
                                    </p:set>
                                  </p:childTnLst>
                                </p:cTn>
                              </p:par>
                            </p:childTnLst>
                          </p:cTn>
                        </p:par>
                      </p:childTnLst>
                    </p:cTn>
                  </p:par>
                </p:childTnLst>
              </p:cTn>
              <p:nextCondLst>
                <p:cond evt="onClick" delay="0">
                  <p:tgtEl>
                    <p:spTgt spid="582"/>
                  </p:tgtEl>
                </p:cond>
              </p:nextCondLst>
            </p:seq>
            <p:seq concurrent="1" nextAc="seek">
              <p:cTn id="4217" restart="whenNotActive" fill="hold" evtFilter="cancelBubble" nodeType="interactiveSeq">
                <p:stCondLst>
                  <p:cond evt="onClick" delay="0">
                    <p:tgtEl>
                      <p:spTgt spid="577"/>
                    </p:tgtEl>
                  </p:cond>
                </p:stCondLst>
                <p:endSync evt="end" delay="0">
                  <p:rtn val="all"/>
                </p:endSync>
                <p:childTnLst>
                  <p:par>
                    <p:cTn id="4218" fill="hold">
                      <p:stCondLst>
                        <p:cond delay="0"/>
                      </p:stCondLst>
                      <p:childTnLst>
                        <p:par>
                          <p:cTn id="4219" fill="hold">
                            <p:stCondLst>
                              <p:cond delay="0"/>
                            </p:stCondLst>
                            <p:childTnLst>
                              <p:par>
                                <p:cTn id="4220" presetID="1" presetClass="exit" presetSubtype="0" fill="hold" grpId="1" nodeType="clickEffect">
                                  <p:stCondLst>
                                    <p:cond delay="0"/>
                                  </p:stCondLst>
                                  <p:childTnLst>
                                    <p:set>
                                      <p:cBhvr>
                                        <p:cTn id="4221" dur="1" fill="hold">
                                          <p:stCondLst>
                                            <p:cond delay="0"/>
                                          </p:stCondLst>
                                        </p:cTn>
                                        <p:tgtEl>
                                          <p:spTgt spid="577"/>
                                        </p:tgtEl>
                                        <p:attrNameLst>
                                          <p:attrName>style.visibility</p:attrName>
                                        </p:attrNameLst>
                                      </p:cBhvr>
                                      <p:to>
                                        <p:strVal val="hidden"/>
                                      </p:to>
                                    </p:set>
                                  </p:childTnLst>
                                </p:cTn>
                              </p:par>
                              <p:par>
                                <p:cTn id="4222" presetID="10" presetClass="entr" presetSubtype="0" fill="hold" grpId="4" nodeType="withEffect">
                                  <p:stCondLst>
                                    <p:cond delay="0"/>
                                  </p:stCondLst>
                                  <p:childTnLst>
                                    <p:set>
                                      <p:cBhvr>
                                        <p:cTn id="4223" dur="1" fill="hold">
                                          <p:stCondLst>
                                            <p:cond delay="0"/>
                                          </p:stCondLst>
                                        </p:cTn>
                                        <p:tgtEl>
                                          <p:spTgt spid="570"/>
                                        </p:tgtEl>
                                        <p:attrNameLst>
                                          <p:attrName>style.visibility</p:attrName>
                                        </p:attrNameLst>
                                      </p:cBhvr>
                                      <p:to>
                                        <p:strVal val="visible"/>
                                      </p:to>
                                    </p:set>
                                    <p:animEffect transition="in" filter="fade">
                                      <p:cBhvr>
                                        <p:cTn id="4224" dur="500"/>
                                        <p:tgtEl>
                                          <p:spTgt spid="570"/>
                                        </p:tgtEl>
                                      </p:cBhvr>
                                    </p:animEffect>
                                  </p:childTnLst>
                                </p:cTn>
                              </p:par>
                              <p:par>
                                <p:cTn id="4225" presetID="1" presetClass="exit" presetSubtype="0" fill="hold" grpId="4" nodeType="withEffect">
                                  <p:stCondLst>
                                    <p:cond delay="0"/>
                                  </p:stCondLst>
                                  <p:childTnLst>
                                    <p:set>
                                      <p:cBhvr>
                                        <p:cTn id="4226" dur="1" fill="hold">
                                          <p:stCondLst>
                                            <p:cond delay="0"/>
                                          </p:stCondLst>
                                        </p:cTn>
                                        <p:tgtEl>
                                          <p:spTgt spid="561"/>
                                        </p:tgtEl>
                                        <p:attrNameLst>
                                          <p:attrName>style.visibility</p:attrName>
                                        </p:attrNameLst>
                                      </p:cBhvr>
                                      <p:to>
                                        <p:strVal val="hidden"/>
                                      </p:to>
                                    </p:set>
                                  </p:childTnLst>
                                </p:cTn>
                              </p:par>
                            </p:childTnLst>
                          </p:cTn>
                        </p:par>
                      </p:childTnLst>
                    </p:cTn>
                  </p:par>
                </p:childTnLst>
              </p:cTn>
              <p:nextCondLst>
                <p:cond evt="onClick" delay="0">
                  <p:tgtEl>
                    <p:spTgt spid="577"/>
                  </p:tgtEl>
                </p:cond>
              </p:nextCondLst>
            </p:seq>
            <p:seq concurrent="1" nextAc="seek">
              <p:cTn id="4227" restart="whenNotActive" fill="hold" evtFilter="cancelBubble" nodeType="interactiveSeq">
                <p:stCondLst>
                  <p:cond evt="onClick" delay="0">
                    <p:tgtEl>
                      <p:spTgt spid="578"/>
                    </p:tgtEl>
                  </p:cond>
                </p:stCondLst>
                <p:endSync evt="end" delay="0">
                  <p:rtn val="all"/>
                </p:endSync>
                <p:childTnLst>
                  <p:par>
                    <p:cTn id="4228" fill="hold">
                      <p:stCondLst>
                        <p:cond delay="0"/>
                      </p:stCondLst>
                      <p:childTnLst>
                        <p:par>
                          <p:cTn id="4229" fill="hold">
                            <p:stCondLst>
                              <p:cond delay="0"/>
                            </p:stCondLst>
                            <p:childTnLst>
                              <p:par>
                                <p:cTn id="4230" presetID="1" presetClass="exit" presetSubtype="0" fill="hold" grpId="1" nodeType="clickEffect">
                                  <p:stCondLst>
                                    <p:cond delay="0"/>
                                  </p:stCondLst>
                                  <p:childTnLst>
                                    <p:set>
                                      <p:cBhvr>
                                        <p:cTn id="4231" dur="1" fill="hold">
                                          <p:stCondLst>
                                            <p:cond delay="0"/>
                                          </p:stCondLst>
                                        </p:cTn>
                                        <p:tgtEl>
                                          <p:spTgt spid="578"/>
                                        </p:tgtEl>
                                        <p:attrNameLst>
                                          <p:attrName>style.visibility</p:attrName>
                                        </p:attrNameLst>
                                      </p:cBhvr>
                                      <p:to>
                                        <p:strVal val="hidden"/>
                                      </p:to>
                                    </p:set>
                                  </p:childTnLst>
                                </p:cTn>
                              </p:par>
                              <p:par>
                                <p:cTn id="4232" presetID="10" presetClass="entr" presetSubtype="0" fill="hold" grpId="5" nodeType="withEffect">
                                  <p:stCondLst>
                                    <p:cond delay="0"/>
                                  </p:stCondLst>
                                  <p:childTnLst>
                                    <p:set>
                                      <p:cBhvr>
                                        <p:cTn id="4233" dur="1" fill="hold">
                                          <p:stCondLst>
                                            <p:cond delay="0"/>
                                          </p:stCondLst>
                                        </p:cTn>
                                        <p:tgtEl>
                                          <p:spTgt spid="570"/>
                                        </p:tgtEl>
                                        <p:attrNameLst>
                                          <p:attrName>style.visibility</p:attrName>
                                        </p:attrNameLst>
                                      </p:cBhvr>
                                      <p:to>
                                        <p:strVal val="visible"/>
                                      </p:to>
                                    </p:set>
                                    <p:animEffect transition="in" filter="fade">
                                      <p:cBhvr>
                                        <p:cTn id="4234" dur="500"/>
                                        <p:tgtEl>
                                          <p:spTgt spid="570"/>
                                        </p:tgtEl>
                                      </p:cBhvr>
                                    </p:animEffect>
                                  </p:childTnLst>
                                </p:cTn>
                              </p:par>
                              <p:par>
                                <p:cTn id="4235" presetID="1" presetClass="exit" presetSubtype="0" fill="hold" grpId="5" nodeType="withEffect">
                                  <p:stCondLst>
                                    <p:cond delay="0"/>
                                  </p:stCondLst>
                                  <p:childTnLst>
                                    <p:set>
                                      <p:cBhvr>
                                        <p:cTn id="4236" dur="1" fill="hold">
                                          <p:stCondLst>
                                            <p:cond delay="0"/>
                                          </p:stCondLst>
                                        </p:cTn>
                                        <p:tgtEl>
                                          <p:spTgt spid="561"/>
                                        </p:tgtEl>
                                        <p:attrNameLst>
                                          <p:attrName>style.visibility</p:attrName>
                                        </p:attrNameLst>
                                      </p:cBhvr>
                                      <p:to>
                                        <p:strVal val="hidden"/>
                                      </p:to>
                                    </p:set>
                                  </p:childTnLst>
                                </p:cTn>
                              </p:par>
                            </p:childTnLst>
                          </p:cTn>
                        </p:par>
                      </p:childTnLst>
                    </p:cTn>
                  </p:par>
                </p:childTnLst>
              </p:cTn>
              <p:nextCondLst>
                <p:cond evt="onClick" delay="0">
                  <p:tgtEl>
                    <p:spTgt spid="578"/>
                  </p:tgtEl>
                </p:cond>
              </p:nextCondLst>
            </p:seq>
            <p:seq concurrent="1" nextAc="seek">
              <p:cTn id="4237" restart="whenNotActive" fill="hold" evtFilter="cancelBubble" nodeType="interactiveSeq">
                <p:stCondLst>
                  <p:cond evt="onClick" delay="0">
                    <p:tgtEl>
                      <p:spTgt spid="579"/>
                    </p:tgtEl>
                  </p:cond>
                </p:stCondLst>
                <p:endSync evt="end" delay="0">
                  <p:rtn val="all"/>
                </p:endSync>
                <p:childTnLst>
                  <p:par>
                    <p:cTn id="4238" fill="hold">
                      <p:stCondLst>
                        <p:cond delay="0"/>
                      </p:stCondLst>
                      <p:childTnLst>
                        <p:par>
                          <p:cTn id="4239" fill="hold">
                            <p:stCondLst>
                              <p:cond delay="0"/>
                            </p:stCondLst>
                            <p:childTnLst>
                              <p:par>
                                <p:cTn id="4240" presetID="1" presetClass="exit" presetSubtype="0" fill="hold" grpId="1" nodeType="clickEffect">
                                  <p:stCondLst>
                                    <p:cond delay="0"/>
                                  </p:stCondLst>
                                  <p:childTnLst>
                                    <p:set>
                                      <p:cBhvr>
                                        <p:cTn id="4241" dur="1" fill="hold">
                                          <p:stCondLst>
                                            <p:cond delay="0"/>
                                          </p:stCondLst>
                                        </p:cTn>
                                        <p:tgtEl>
                                          <p:spTgt spid="579"/>
                                        </p:tgtEl>
                                        <p:attrNameLst>
                                          <p:attrName>style.visibility</p:attrName>
                                        </p:attrNameLst>
                                      </p:cBhvr>
                                      <p:to>
                                        <p:strVal val="hidden"/>
                                      </p:to>
                                    </p:set>
                                  </p:childTnLst>
                                </p:cTn>
                              </p:par>
                              <p:par>
                                <p:cTn id="4242" presetID="10" presetClass="entr" presetSubtype="0" fill="hold" grpId="6" nodeType="withEffect">
                                  <p:stCondLst>
                                    <p:cond delay="0"/>
                                  </p:stCondLst>
                                  <p:childTnLst>
                                    <p:set>
                                      <p:cBhvr>
                                        <p:cTn id="4243" dur="1" fill="hold">
                                          <p:stCondLst>
                                            <p:cond delay="0"/>
                                          </p:stCondLst>
                                        </p:cTn>
                                        <p:tgtEl>
                                          <p:spTgt spid="570"/>
                                        </p:tgtEl>
                                        <p:attrNameLst>
                                          <p:attrName>style.visibility</p:attrName>
                                        </p:attrNameLst>
                                      </p:cBhvr>
                                      <p:to>
                                        <p:strVal val="visible"/>
                                      </p:to>
                                    </p:set>
                                    <p:animEffect transition="in" filter="fade">
                                      <p:cBhvr>
                                        <p:cTn id="4244" dur="500"/>
                                        <p:tgtEl>
                                          <p:spTgt spid="570"/>
                                        </p:tgtEl>
                                      </p:cBhvr>
                                    </p:animEffect>
                                  </p:childTnLst>
                                </p:cTn>
                              </p:par>
                              <p:par>
                                <p:cTn id="4245" presetID="1" presetClass="exit" presetSubtype="0" fill="hold" grpId="1" nodeType="withEffect">
                                  <p:stCondLst>
                                    <p:cond delay="0"/>
                                  </p:stCondLst>
                                  <p:childTnLst>
                                    <p:set>
                                      <p:cBhvr>
                                        <p:cTn id="4246" dur="1" fill="hold">
                                          <p:stCondLst>
                                            <p:cond delay="0"/>
                                          </p:stCondLst>
                                        </p:cTn>
                                        <p:tgtEl>
                                          <p:spTgt spid="563"/>
                                        </p:tgtEl>
                                        <p:attrNameLst>
                                          <p:attrName>style.visibility</p:attrName>
                                        </p:attrNameLst>
                                      </p:cBhvr>
                                      <p:to>
                                        <p:strVal val="hidden"/>
                                      </p:to>
                                    </p:set>
                                  </p:childTnLst>
                                </p:cTn>
                              </p:par>
                            </p:childTnLst>
                          </p:cTn>
                        </p:par>
                      </p:childTnLst>
                    </p:cTn>
                  </p:par>
                </p:childTnLst>
              </p:cTn>
              <p:nextCondLst>
                <p:cond evt="onClick" delay="0">
                  <p:tgtEl>
                    <p:spTgt spid="579"/>
                  </p:tgtEl>
                </p:cond>
              </p:nextCondLst>
            </p:seq>
            <p:seq concurrent="1" nextAc="seek">
              <p:cTn id="4247" restart="whenNotActive" fill="hold" evtFilter="cancelBubble" nodeType="interactiveSeq">
                <p:stCondLst>
                  <p:cond evt="onClick" delay="0">
                    <p:tgtEl>
                      <p:spTgt spid="580"/>
                    </p:tgtEl>
                  </p:cond>
                </p:stCondLst>
                <p:endSync evt="end" delay="0">
                  <p:rtn val="all"/>
                </p:endSync>
                <p:childTnLst>
                  <p:par>
                    <p:cTn id="4248" fill="hold">
                      <p:stCondLst>
                        <p:cond delay="0"/>
                      </p:stCondLst>
                      <p:childTnLst>
                        <p:par>
                          <p:cTn id="4249" fill="hold">
                            <p:stCondLst>
                              <p:cond delay="0"/>
                            </p:stCondLst>
                            <p:childTnLst>
                              <p:par>
                                <p:cTn id="4250" presetID="1" presetClass="exit" presetSubtype="0" fill="hold" grpId="1" nodeType="clickEffect">
                                  <p:stCondLst>
                                    <p:cond delay="0"/>
                                  </p:stCondLst>
                                  <p:childTnLst>
                                    <p:set>
                                      <p:cBhvr>
                                        <p:cTn id="4251" dur="1" fill="hold">
                                          <p:stCondLst>
                                            <p:cond delay="0"/>
                                          </p:stCondLst>
                                        </p:cTn>
                                        <p:tgtEl>
                                          <p:spTgt spid="580"/>
                                        </p:tgtEl>
                                        <p:attrNameLst>
                                          <p:attrName>style.visibility</p:attrName>
                                        </p:attrNameLst>
                                      </p:cBhvr>
                                      <p:to>
                                        <p:strVal val="hidden"/>
                                      </p:to>
                                    </p:set>
                                  </p:childTnLst>
                                </p:cTn>
                              </p:par>
                              <p:par>
                                <p:cTn id="4252" presetID="10" presetClass="entr" presetSubtype="0" fill="hold" grpId="8" nodeType="withEffect">
                                  <p:stCondLst>
                                    <p:cond delay="0"/>
                                  </p:stCondLst>
                                  <p:childTnLst>
                                    <p:set>
                                      <p:cBhvr>
                                        <p:cTn id="4253" dur="1" fill="hold">
                                          <p:stCondLst>
                                            <p:cond delay="0"/>
                                          </p:stCondLst>
                                        </p:cTn>
                                        <p:tgtEl>
                                          <p:spTgt spid="570"/>
                                        </p:tgtEl>
                                        <p:attrNameLst>
                                          <p:attrName>style.visibility</p:attrName>
                                        </p:attrNameLst>
                                      </p:cBhvr>
                                      <p:to>
                                        <p:strVal val="visible"/>
                                      </p:to>
                                    </p:set>
                                    <p:animEffect transition="in" filter="fade">
                                      <p:cBhvr>
                                        <p:cTn id="4254" dur="500"/>
                                        <p:tgtEl>
                                          <p:spTgt spid="570"/>
                                        </p:tgtEl>
                                      </p:cBhvr>
                                    </p:animEffect>
                                  </p:childTnLst>
                                </p:cTn>
                              </p:par>
                            </p:childTnLst>
                          </p:cTn>
                        </p:par>
                      </p:childTnLst>
                    </p:cTn>
                  </p:par>
                </p:childTnLst>
              </p:cTn>
              <p:nextCondLst>
                <p:cond evt="onClick" delay="0">
                  <p:tgtEl>
                    <p:spTgt spid="580"/>
                  </p:tgtEl>
                </p:cond>
              </p:nextCondLst>
            </p:seq>
            <p:seq concurrent="1" nextAc="seek">
              <p:cTn id="4255" restart="whenNotActive" fill="hold" evtFilter="cancelBubble" nodeType="interactiveSeq">
                <p:stCondLst>
                  <p:cond evt="onClick" delay="0">
                    <p:tgtEl>
                      <p:spTgt spid="581"/>
                    </p:tgtEl>
                  </p:cond>
                </p:stCondLst>
                <p:endSync evt="end" delay="0">
                  <p:rtn val="all"/>
                </p:endSync>
                <p:childTnLst>
                  <p:par>
                    <p:cTn id="4256" fill="hold">
                      <p:stCondLst>
                        <p:cond delay="0"/>
                      </p:stCondLst>
                      <p:childTnLst>
                        <p:par>
                          <p:cTn id="4257" fill="hold">
                            <p:stCondLst>
                              <p:cond delay="0"/>
                            </p:stCondLst>
                            <p:childTnLst>
                              <p:par>
                                <p:cTn id="4258" presetID="1" presetClass="exit" presetSubtype="0" fill="hold" grpId="1" nodeType="clickEffect">
                                  <p:stCondLst>
                                    <p:cond delay="0"/>
                                  </p:stCondLst>
                                  <p:childTnLst>
                                    <p:set>
                                      <p:cBhvr>
                                        <p:cTn id="4259" dur="1" fill="hold">
                                          <p:stCondLst>
                                            <p:cond delay="0"/>
                                          </p:stCondLst>
                                        </p:cTn>
                                        <p:tgtEl>
                                          <p:spTgt spid="581"/>
                                        </p:tgtEl>
                                        <p:attrNameLst>
                                          <p:attrName>style.visibility</p:attrName>
                                        </p:attrNameLst>
                                      </p:cBhvr>
                                      <p:to>
                                        <p:strVal val="hidden"/>
                                      </p:to>
                                    </p:set>
                                  </p:childTnLst>
                                </p:cTn>
                              </p:par>
                              <p:par>
                                <p:cTn id="4260" presetID="10" presetClass="entr" presetSubtype="0" fill="hold" grpId="7" nodeType="withEffect">
                                  <p:stCondLst>
                                    <p:cond delay="0"/>
                                  </p:stCondLst>
                                  <p:childTnLst>
                                    <p:set>
                                      <p:cBhvr>
                                        <p:cTn id="4261" dur="1" fill="hold">
                                          <p:stCondLst>
                                            <p:cond delay="0"/>
                                          </p:stCondLst>
                                        </p:cTn>
                                        <p:tgtEl>
                                          <p:spTgt spid="570"/>
                                        </p:tgtEl>
                                        <p:attrNameLst>
                                          <p:attrName>style.visibility</p:attrName>
                                        </p:attrNameLst>
                                      </p:cBhvr>
                                      <p:to>
                                        <p:strVal val="visible"/>
                                      </p:to>
                                    </p:set>
                                    <p:animEffect transition="in" filter="fade">
                                      <p:cBhvr>
                                        <p:cTn id="4262" dur="500"/>
                                        <p:tgtEl>
                                          <p:spTgt spid="570"/>
                                        </p:tgtEl>
                                      </p:cBhvr>
                                    </p:animEffect>
                                  </p:childTnLst>
                                </p:cTn>
                              </p:par>
                            </p:childTnLst>
                          </p:cTn>
                        </p:par>
                      </p:childTnLst>
                    </p:cTn>
                  </p:par>
                </p:childTnLst>
              </p:cTn>
              <p:nextCondLst>
                <p:cond evt="onClick" delay="0">
                  <p:tgtEl>
                    <p:spTgt spid="581"/>
                  </p:tgtEl>
                </p:cond>
              </p:nextCondLst>
            </p:seq>
            <p:seq concurrent="1" nextAc="seek">
              <p:cTn id="4263" restart="whenNotActive" fill="hold" evtFilter="cancelBubble" nodeType="interactiveSeq">
                <p:stCondLst>
                  <p:cond evt="onClick" delay="0">
                    <p:tgtEl>
                      <p:spTgt spid="583"/>
                    </p:tgtEl>
                  </p:cond>
                </p:stCondLst>
                <p:endSync evt="end" delay="0">
                  <p:rtn val="all"/>
                </p:endSync>
                <p:childTnLst>
                  <p:par>
                    <p:cTn id="4264" fill="hold">
                      <p:stCondLst>
                        <p:cond delay="0"/>
                      </p:stCondLst>
                      <p:childTnLst>
                        <p:par>
                          <p:cTn id="4265" fill="hold">
                            <p:stCondLst>
                              <p:cond delay="0"/>
                            </p:stCondLst>
                            <p:childTnLst>
                              <p:par>
                                <p:cTn id="4266" presetID="1" presetClass="entr" presetSubtype="0" fill="hold" grpId="0" nodeType="clickEffect">
                                  <p:stCondLst>
                                    <p:cond delay="0"/>
                                  </p:stCondLst>
                                  <p:childTnLst>
                                    <p:set>
                                      <p:cBhvr>
                                        <p:cTn id="4267" dur="1" fill="hold">
                                          <p:stCondLst>
                                            <p:cond delay="0"/>
                                          </p:stCondLst>
                                        </p:cTn>
                                        <p:tgtEl>
                                          <p:spTgt spid="589"/>
                                        </p:tgtEl>
                                        <p:attrNameLst>
                                          <p:attrName>style.visibility</p:attrName>
                                        </p:attrNameLst>
                                      </p:cBhvr>
                                      <p:to>
                                        <p:strVal val="visible"/>
                                      </p:to>
                                    </p:set>
                                  </p:childTnLst>
                                </p:cTn>
                              </p:par>
                              <p:par>
                                <p:cTn id="4268" presetID="1" presetClass="entr" presetSubtype="0" fill="hold" grpId="0" nodeType="withEffect">
                                  <p:stCondLst>
                                    <p:cond delay="0"/>
                                  </p:stCondLst>
                                  <p:childTnLst>
                                    <p:set>
                                      <p:cBhvr>
                                        <p:cTn id="4269" dur="1" fill="hold">
                                          <p:stCondLst>
                                            <p:cond delay="0"/>
                                          </p:stCondLst>
                                        </p:cTn>
                                        <p:tgtEl>
                                          <p:spTgt spid="560"/>
                                        </p:tgtEl>
                                        <p:attrNameLst>
                                          <p:attrName>style.visibility</p:attrName>
                                        </p:attrNameLst>
                                      </p:cBhvr>
                                      <p:to>
                                        <p:strVal val="visible"/>
                                      </p:to>
                                    </p:set>
                                  </p:childTnLst>
                                </p:cTn>
                              </p:par>
                              <p:par>
                                <p:cTn id="4270" presetID="10" presetClass="exit" presetSubtype="0" fill="hold" grpId="1" nodeType="withEffect">
                                  <p:stCondLst>
                                    <p:cond delay="0"/>
                                  </p:stCondLst>
                                  <p:childTnLst>
                                    <p:animEffect transition="out" filter="fade">
                                      <p:cBhvr>
                                        <p:cTn id="4271" dur="500"/>
                                        <p:tgtEl>
                                          <p:spTgt spid="568"/>
                                        </p:tgtEl>
                                      </p:cBhvr>
                                    </p:animEffect>
                                    <p:set>
                                      <p:cBhvr>
                                        <p:cTn id="4272"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3"/>
                  </p:tgtEl>
                </p:cond>
              </p:nextCondLst>
            </p:seq>
            <p:seq concurrent="1" nextAc="seek">
              <p:cTn id="4273" restart="whenNotActive" fill="hold" evtFilter="cancelBubble" nodeType="interactiveSeq">
                <p:stCondLst>
                  <p:cond evt="onClick" delay="0">
                    <p:tgtEl>
                      <p:spTgt spid="584"/>
                    </p:tgtEl>
                  </p:cond>
                </p:stCondLst>
                <p:endSync evt="end" delay="0">
                  <p:rtn val="all"/>
                </p:endSync>
                <p:childTnLst>
                  <p:par>
                    <p:cTn id="4274" fill="hold">
                      <p:stCondLst>
                        <p:cond delay="0"/>
                      </p:stCondLst>
                      <p:childTnLst>
                        <p:par>
                          <p:cTn id="4275" fill="hold">
                            <p:stCondLst>
                              <p:cond delay="0"/>
                            </p:stCondLst>
                            <p:childTnLst>
                              <p:par>
                                <p:cTn id="4276" presetID="1" presetClass="entr" presetSubtype="0" fill="hold" grpId="0" nodeType="clickEffect">
                                  <p:stCondLst>
                                    <p:cond delay="0"/>
                                  </p:stCondLst>
                                  <p:childTnLst>
                                    <p:set>
                                      <p:cBhvr>
                                        <p:cTn id="4277" dur="1" fill="hold">
                                          <p:stCondLst>
                                            <p:cond delay="0"/>
                                          </p:stCondLst>
                                        </p:cTn>
                                        <p:tgtEl>
                                          <p:spTgt spid="590"/>
                                        </p:tgtEl>
                                        <p:attrNameLst>
                                          <p:attrName>style.visibility</p:attrName>
                                        </p:attrNameLst>
                                      </p:cBhvr>
                                      <p:to>
                                        <p:strVal val="visible"/>
                                      </p:to>
                                    </p:set>
                                  </p:childTnLst>
                                </p:cTn>
                              </p:par>
                              <p:par>
                                <p:cTn id="4278" presetID="1" presetClass="entr" presetSubtype="0" fill="hold" grpId="0" nodeType="withEffect">
                                  <p:stCondLst>
                                    <p:cond delay="0"/>
                                  </p:stCondLst>
                                  <p:childTnLst>
                                    <p:set>
                                      <p:cBhvr>
                                        <p:cTn id="4279" dur="1" fill="hold">
                                          <p:stCondLst>
                                            <p:cond delay="0"/>
                                          </p:stCondLst>
                                        </p:cTn>
                                        <p:tgtEl>
                                          <p:spTgt spid="565"/>
                                        </p:tgtEl>
                                        <p:attrNameLst>
                                          <p:attrName>style.visibility</p:attrName>
                                        </p:attrNameLst>
                                      </p:cBhvr>
                                      <p:to>
                                        <p:strVal val="visible"/>
                                      </p:to>
                                    </p:set>
                                  </p:childTnLst>
                                </p:cTn>
                              </p:par>
                              <p:par>
                                <p:cTn id="4280" presetID="10" presetClass="exit" presetSubtype="0" fill="hold" grpId="2" nodeType="withEffect">
                                  <p:stCondLst>
                                    <p:cond delay="0"/>
                                  </p:stCondLst>
                                  <p:childTnLst>
                                    <p:animEffect transition="out" filter="fade">
                                      <p:cBhvr>
                                        <p:cTn id="4281" dur="500"/>
                                        <p:tgtEl>
                                          <p:spTgt spid="568"/>
                                        </p:tgtEl>
                                      </p:cBhvr>
                                    </p:animEffect>
                                    <p:set>
                                      <p:cBhvr>
                                        <p:cTn id="4282"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4"/>
                  </p:tgtEl>
                </p:cond>
              </p:nextCondLst>
            </p:seq>
            <p:seq concurrent="1" nextAc="seek">
              <p:cTn id="4283" restart="whenNotActive" fill="hold" evtFilter="cancelBubble" nodeType="interactiveSeq">
                <p:stCondLst>
                  <p:cond evt="onClick" delay="0">
                    <p:tgtEl>
                      <p:spTgt spid="585"/>
                    </p:tgtEl>
                  </p:cond>
                </p:stCondLst>
                <p:endSync evt="end" delay="0">
                  <p:rtn val="all"/>
                </p:endSync>
                <p:childTnLst>
                  <p:par>
                    <p:cTn id="4284" fill="hold">
                      <p:stCondLst>
                        <p:cond delay="0"/>
                      </p:stCondLst>
                      <p:childTnLst>
                        <p:par>
                          <p:cTn id="4285" fill="hold">
                            <p:stCondLst>
                              <p:cond delay="0"/>
                            </p:stCondLst>
                            <p:childTnLst>
                              <p:par>
                                <p:cTn id="4286" presetID="1" presetClass="entr" presetSubtype="0" fill="hold" grpId="1" nodeType="clickEffect">
                                  <p:stCondLst>
                                    <p:cond delay="0"/>
                                  </p:stCondLst>
                                  <p:childTnLst>
                                    <p:set>
                                      <p:cBhvr>
                                        <p:cTn id="4287" dur="1" fill="hold">
                                          <p:stCondLst>
                                            <p:cond delay="0"/>
                                          </p:stCondLst>
                                        </p:cTn>
                                        <p:tgtEl>
                                          <p:spTgt spid="591"/>
                                        </p:tgtEl>
                                        <p:attrNameLst>
                                          <p:attrName>style.visibility</p:attrName>
                                        </p:attrNameLst>
                                      </p:cBhvr>
                                      <p:to>
                                        <p:strVal val="visible"/>
                                      </p:to>
                                    </p:set>
                                  </p:childTnLst>
                                </p:cTn>
                              </p:par>
                              <p:par>
                                <p:cTn id="4288" presetID="1" presetClass="entr" presetSubtype="0" fill="hold" grpId="1" nodeType="withEffect">
                                  <p:stCondLst>
                                    <p:cond delay="0"/>
                                  </p:stCondLst>
                                  <p:childTnLst>
                                    <p:set>
                                      <p:cBhvr>
                                        <p:cTn id="4289" dur="1" fill="hold">
                                          <p:stCondLst>
                                            <p:cond delay="0"/>
                                          </p:stCondLst>
                                        </p:cTn>
                                        <p:tgtEl>
                                          <p:spTgt spid="560"/>
                                        </p:tgtEl>
                                        <p:attrNameLst>
                                          <p:attrName>style.visibility</p:attrName>
                                        </p:attrNameLst>
                                      </p:cBhvr>
                                      <p:to>
                                        <p:strVal val="visible"/>
                                      </p:to>
                                    </p:set>
                                  </p:childTnLst>
                                </p:cTn>
                              </p:par>
                              <p:par>
                                <p:cTn id="4290" presetID="10" presetClass="exit" presetSubtype="0" fill="hold" grpId="5" nodeType="withEffect">
                                  <p:stCondLst>
                                    <p:cond delay="0"/>
                                  </p:stCondLst>
                                  <p:childTnLst>
                                    <p:animEffect transition="out" filter="fade">
                                      <p:cBhvr>
                                        <p:cTn id="4291" dur="500"/>
                                        <p:tgtEl>
                                          <p:spTgt spid="568"/>
                                        </p:tgtEl>
                                      </p:cBhvr>
                                    </p:animEffect>
                                    <p:set>
                                      <p:cBhvr>
                                        <p:cTn id="4292"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5"/>
                  </p:tgtEl>
                </p:cond>
              </p:nextCondLst>
            </p:seq>
            <p:seq concurrent="1" nextAc="seek">
              <p:cTn id="4293" restart="whenNotActive" fill="hold" evtFilter="cancelBubble" nodeType="interactiveSeq">
                <p:stCondLst>
                  <p:cond evt="onClick" delay="0">
                    <p:tgtEl>
                      <p:spTgt spid="587"/>
                    </p:tgtEl>
                  </p:cond>
                </p:stCondLst>
                <p:endSync evt="end" delay="0">
                  <p:rtn val="all"/>
                </p:endSync>
                <p:childTnLst>
                  <p:par>
                    <p:cTn id="4294" fill="hold">
                      <p:stCondLst>
                        <p:cond delay="0"/>
                      </p:stCondLst>
                      <p:childTnLst>
                        <p:par>
                          <p:cTn id="4295" fill="hold">
                            <p:stCondLst>
                              <p:cond delay="0"/>
                            </p:stCondLst>
                            <p:childTnLst>
                              <p:par>
                                <p:cTn id="4296" presetID="1" presetClass="entr" presetSubtype="0" fill="hold" grpId="0" nodeType="clickEffect">
                                  <p:stCondLst>
                                    <p:cond delay="0"/>
                                  </p:stCondLst>
                                  <p:childTnLst>
                                    <p:set>
                                      <p:cBhvr>
                                        <p:cTn id="4297" dur="1" fill="hold">
                                          <p:stCondLst>
                                            <p:cond delay="0"/>
                                          </p:stCondLst>
                                        </p:cTn>
                                        <p:tgtEl>
                                          <p:spTgt spid="593"/>
                                        </p:tgtEl>
                                        <p:attrNameLst>
                                          <p:attrName>style.visibility</p:attrName>
                                        </p:attrNameLst>
                                      </p:cBhvr>
                                      <p:to>
                                        <p:strVal val="visible"/>
                                      </p:to>
                                    </p:set>
                                  </p:childTnLst>
                                </p:cTn>
                              </p:par>
                              <p:par>
                                <p:cTn id="4298" presetID="10" presetClass="exit" presetSubtype="0" fill="hold" grpId="4" nodeType="withEffect">
                                  <p:stCondLst>
                                    <p:cond delay="0"/>
                                  </p:stCondLst>
                                  <p:childTnLst>
                                    <p:animEffect transition="out" filter="fade">
                                      <p:cBhvr>
                                        <p:cTn id="4299" dur="500"/>
                                        <p:tgtEl>
                                          <p:spTgt spid="568"/>
                                        </p:tgtEl>
                                      </p:cBhvr>
                                    </p:animEffect>
                                    <p:set>
                                      <p:cBhvr>
                                        <p:cTn id="4300"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7"/>
                  </p:tgtEl>
                </p:cond>
              </p:nextCondLst>
            </p:seq>
            <p:seq concurrent="1" nextAc="seek">
              <p:cTn id="4301" restart="whenNotActive" fill="hold" evtFilter="cancelBubble" nodeType="interactiveSeq">
                <p:stCondLst>
                  <p:cond evt="onClick" delay="0">
                    <p:tgtEl>
                      <p:spTgt spid="588"/>
                    </p:tgtEl>
                  </p:cond>
                </p:stCondLst>
                <p:endSync evt="end" delay="0">
                  <p:rtn val="all"/>
                </p:endSync>
                <p:childTnLst>
                  <p:par>
                    <p:cTn id="4302" fill="hold">
                      <p:stCondLst>
                        <p:cond delay="0"/>
                      </p:stCondLst>
                      <p:childTnLst>
                        <p:par>
                          <p:cTn id="4303" fill="hold">
                            <p:stCondLst>
                              <p:cond delay="0"/>
                            </p:stCondLst>
                            <p:childTnLst>
                              <p:par>
                                <p:cTn id="4304" presetID="1" presetClass="entr" presetSubtype="0" fill="hold" grpId="0" nodeType="clickEffect">
                                  <p:stCondLst>
                                    <p:cond delay="0"/>
                                  </p:stCondLst>
                                  <p:childTnLst>
                                    <p:set>
                                      <p:cBhvr>
                                        <p:cTn id="4305" dur="1" fill="hold">
                                          <p:stCondLst>
                                            <p:cond delay="0"/>
                                          </p:stCondLst>
                                        </p:cTn>
                                        <p:tgtEl>
                                          <p:spTgt spid="594"/>
                                        </p:tgtEl>
                                        <p:attrNameLst>
                                          <p:attrName>style.visibility</p:attrName>
                                        </p:attrNameLst>
                                      </p:cBhvr>
                                      <p:to>
                                        <p:strVal val="visible"/>
                                      </p:to>
                                    </p:set>
                                  </p:childTnLst>
                                </p:cTn>
                              </p:par>
                              <p:par>
                                <p:cTn id="4306" presetID="1" presetClass="entr" presetSubtype="0" fill="hold" grpId="2" nodeType="withEffect">
                                  <p:stCondLst>
                                    <p:cond delay="0"/>
                                  </p:stCondLst>
                                  <p:childTnLst>
                                    <p:set>
                                      <p:cBhvr>
                                        <p:cTn id="4307" dur="1" fill="hold">
                                          <p:stCondLst>
                                            <p:cond delay="0"/>
                                          </p:stCondLst>
                                        </p:cTn>
                                        <p:tgtEl>
                                          <p:spTgt spid="560"/>
                                        </p:tgtEl>
                                        <p:attrNameLst>
                                          <p:attrName>style.visibility</p:attrName>
                                        </p:attrNameLst>
                                      </p:cBhvr>
                                      <p:to>
                                        <p:strVal val="visible"/>
                                      </p:to>
                                    </p:set>
                                  </p:childTnLst>
                                </p:cTn>
                              </p:par>
                              <p:par>
                                <p:cTn id="4308" presetID="10" presetClass="exit" presetSubtype="0" fill="hold" grpId="3" nodeType="withEffect">
                                  <p:stCondLst>
                                    <p:cond delay="0"/>
                                  </p:stCondLst>
                                  <p:childTnLst>
                                    <p:animEffect transition="out" filter="fade">
                                      <p:cBhvr>
                                        <p:cTn id="4309" dur="500"/>
                                        <p:tgtEl>
                                          <p:spTgt spid="568"/>
                                        </p:tgtEl>
                                      </p:cBhvr>
                                    </p:animEffect>
                                    <p:set>
                                      <p:cBhvr>
                                        <p:cTn id="4310"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8"/>
                  </p:tgtEl>
                </p:cond>
              </p:nextCondLst>
            </p:seq>
            <p:seq concurrent="1" nextAc="seek">
              <p:cTn id="4311" restart="whenNotActive" fill="hold" evtFilter="cancelBubble" nodeType="interactiveSeq">
                <p:stCondLst>
                  <p:cond evt="onClick" delay="0">
                    <p:tgtEl>
                      <p:spTgt spid="586"/>
                    </p:tgtEl>
                  </p:cond>
                </p:stCondLst>
                <p:endSync evt="end" delay="0">
                  <p:rtn val="all"/>
                </p:endSync>
                <p:childTnLst>
                  <p:par>
                    <p:cTn id="4312" fill="hold">
                      <p:stCondLst>
                        <p:cond delay="0"/>
                      </p:stCondLst>
                      <p:childTnLst>
                        <p:par>
                          <p:cTn id="4313" fill="hold">
                            <p:stCondLst>
                              <p:cond delay="0"/>
                            </p:stCondLst>
                            <p:childTnLst>
                              <p:par>
                                <p:cTn id="4314" presetID="1" presetClass="entr" presetSubtype="0" fill="hold" grpId="0" nodeType="clickEffect">
                                  <p:stCondLst>
                                    <p:cond delay="0"/>
                                  </p:stCondLst>
                                  <p:childTnLst>
                                    <p:set>
                                      <p:cBhvr>
                                        <p:cTn id="4315" dur="1" fill="hold">
                                          <p:stCondLst>
                                            <p:cond delay="0"/>
                                          </p:stCondLst>
                                        </p:cTn>
                                        <p:tgtEl>
                                          <p:spTgt spid="592"/>
                                        </p:tgtEl>
                                        <p:attrNameLst>
                                          <p:attrName>style.visibility</p:attrName>
                                        </p:attrNameLst>
                                      </p:cBhvr>
                                      <p:to>
                                        <p:strVal val="visible"/>
                                      </p:to>
                                    </p:set>
                                  </p:childTnLst>
                                </p:cTn>
                              </p:par>
                              <p:par>
                                <p:cTn id="4316" presetID="10" presetClass="exit" presetSubtype="0" fill="hold" grpId="0" nodeType="withEffect">
                                  <p:stCondLst>
                                    <p:cond delay="0"/>
                                  </p:stCondLst>
                                  <p:childTnLst>
                                    <p:animEffect transition="out" filter="fade">
                                      <p:cBhvr>
                                        <p:cTn id="4317" dur="500"/>
                                        <p:tgtEl>
                                          <p:spTgt spid="568"/>
                                        </p:tgtEl>
                                      </p:cBhvr>
                                    </p:animEffect>
                                    <p:set>
                                      <p:cBhvr>
                                        <p:cTn id="4318"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6"/>
                  </p:tgtEl>
                </p:cond>
              </p:nextCondLst>
            </p:seq>
            <p:seq concurrent="1" nextAc="seek">
              <p:cTn id="4319" restart="whenNotActive" fill="hold" evtFilter="cancelBubble" nodeType="interactiveSeq">
                <p:stCondLst>
                  <p:cond evt="onClick" delay="0">
                    <p:tgtEl>
                      <p:spTgt spid="594"/>
                    </p:tgtEl>
                  </p:cond>
                </p:stCondLst>
                <p:endSync evt="end" delay="0">
                  <p:rtn val="all"/>
                </p:endSync>
                <p:childTnLst>
                  <p:par>
                    <p:cTn id="4320" fill="hold">
                      <p:stCondLst>
                        <p:cond delay="0"/>
                      </p:stCondLst>
                      <p:childTnLst>
                        <p:par>
                          <p:cTn id="4321" fill="hold">
                            <p:stCondLst>
                              <p:cond delay="0"/>
                            </p:stCondLst>
                            <p:childTnLst>
                              <p:par>
                                <p:cTn id="4322" presetID="1" presetClass="exit" presetSubtype="0" fill="hold" grpId="1" nodeType="clickEffect">
                                  <p:stCondLst>
                                    <p:cond delay="0"/>
                                  </p:stCondLst>
                                  <p:childTnLst>
                                    <p:set>
                                      <p:cBhvr>
                                        <p:cTn id="4323" dur="1" fill="hold">
                                          <p:stCondLst>
                                            <p:cond delay="0"/>
                                          </p:stCondLst>
                                        </p:cTn>
                                        <p:tgtEl>
                                          <p:spTgt spid="594"/>
                                        </p:tgtEl>
                                        <p:attrNameLst>
                                          <p:attrName>style.visibility</p:attrName>
                                        </p:attrNameLst>
                                      </p:cBhvr>
                                      <p:to>
                                        <p:strVal val="hidden"/>
                                      </p:to>
                                    </p:set>
                                  </p:childTnLst>
                                </p:cTn>
                              </p:par>
                              <p:par>
                                <p:cTn id="4324" presetID="1" presetClass="exit" presetSubtype="0" fill="hold" grpId="5" nodeType="withEffect">
                                  <p:stCondLst>
                                    <p:cond delay="0"/>
                                  </p:stCondLst>
                                  <p:childTnLst>
                                    <p:set>
                                      <p:cBhvr>
                                        <p:cTn id="4325" dur="1" fill="hold">
                                          <p:stCondLst>
                                            <p:cond delay="0"/>
                                          </p:stCondLst>
                                        </p:cTn>
                                        <p:tgtEl>
                                          <p:spTgt spid="560"/>
                                        </p:tgtEl>
                                        <p:attrNameLst>
                                          <p:attrName>style.visibility</p:attrName>
                                        </p:attrNameLst>
                                      </p:cBhvr>
                                      <p:to>
                                        <p:strVal val="hidden"/>
                                      </p:to>
                                    </p:set>
                                  </p:childTnLst>
                                </p:cTn>
                              </p:par>
                              <p:par>
                                <p:cTn id="4326" presetID="10" presetClass="entr" presetSubtype="0" fill="hold" grpId="6" nodeType="withEffect">
                                  <p:stCondLst>
                                    <p:cond delay="0"/>
                                  </p:stCondLst>
                                  <p:childTnLst>
                                    <p:set>
                                      <p:cBhvr>
                                        <p:cTn id="4327" dur="1" fill="hold">
                                          <p:stCondLst>
                                            <p:cond delay="0"/>
                                          </p:stCondLst>
                                        </p:cTn>
                                        <p:tgtEl>
                                          <p:spTgt spid="568"/>
                                        </p:tgtEl>
                                        <p:attrNameLst>
                                          <p:attrName>style.visibility</p:attrName>
                                        </p:attrNameLst>
                                      </p:cBhvr>
                                      <p:to>
                                        <p:strVal val="visible"/>
                                      </p:to>
                                    </p:set>
                                    <p:animEffect transition="in" filter="fade">
                                      <p:cBhvr>
                                        <p:cTn id="4328" dur="500"/>
                                        <p:tgtEl>
                                          <p:spTgt spid="568"/>
                                        </p:tgtEl>
                                      </p:cBhvr>
                                    </p:animEffect>
                                  </p:childTnLst>
                                </p:cTn>
                              </p:par>
                            </p:childTnLst>
                          </p:cTn>
                        </p:par>
                      </p:childTnLst>
                    </p:cTn>
                  </p:par>
                </p:childTnLst>
              </p:cTn>
              <p:nextCondLst>
                <p:cond evt="onClick" delay="0">
                  <p:tgtEl>
                    <p:spTgt spid="594"/>
                  </p:tgtEl>
                </p:cond>
              </p:nextCondLst>
            </p:seq>
            <p:seq concurrent="1" nextAc="seek">
              <p:cTn id="4329" restart="whenNotActive" fill="hold" evtFilter="cancelBubble" nodeType="interactiveSeq">
                <p:stCondLst>
                  <p:cond evt="onClick" delay="0">
                    <p:tgtEl>
                      <p:spTgt spid="589"/>
                    </p:tgtEl>
                  </p:cond>
                </p:stCondLst>
                <p:endSync evt="end" delay="0">
                  <p:rtn val="all"/>
                </p:endSync>
                <p:childTnLst>
                  <p:par>
                    <p:cTn id="4330" fill="hold">
                      <p:stCondLst>
                        <p:cond delay="0"/>
                      </p:stCondLst>
                      <p:childTnLst>
                        <p:par>
                          <p:cTn id="4331" fill="hold">
                            <p:stCondLst>
                              <p:cond delay="0"/>
                            </p:stCondLst>
                            <p:childTnLst>
                              <p:par>
                                <p:cTn id="4332" presetID="1" presetClass="exit" presetSubtype="0" fill="hold" grpId="1" nodeType="clickEffect">
                                  <p:stCondLst>
                                    <p:cond delay="0"/>
                                  </p:stCondLst>
                                  <p:childTnLst>
                                    <p:set>
                                      <p:cBhvr>
                                        <p:cTn id="4333" dur="1" fill="hold">
                                          <p:stCondLst>
                                            <p:cond delay="0"/>
                                          </p:stCondLst>
                                        </p:cTn>
                                        <p:tgtEl>
                                          <p:spTgt spid="589"/>
                                        </p:tgtEl>
                                        <p:attrNameLst>
                                          <p:attrName>style.visibility</p:attrName>
                                        </p:attrNameLst>
                                      </p:cBhvr>
                                      <p:to>
                                        <p:strVal val="hidden"/>
                                      </p:to>
                                    </p:set>
                                  </p:childTnLst>
                                </p:cTn>
                              </p:par>
                              <p:par>
                                <p:cTn id="4334" presetID="1" presetClass="exit" presetSubtype="0" fill="hold" grpId="3" nodeType="withEffect">
                                  <p:stCondLst>
                                    <p:cond delay="0"/>
                                  </p:stCondLst>
                                  <p:childTnLst>
                                    <p:set>
                                      <p:cBhvr>
                                        <p:cTn id="4335" dur="1" fill="hold">
                                          <p:stCondLst>
                                            <p:cond delay="0"/>
                                          </p:stCondLst>
                                        </p:cTn>
                                        <p:tgtEl>
                                          <p:spTgt spid="560"/>
                                        </p:tgtEl>
                                        <p:attrNameLst>
                                          <p:attrName>style.visibility</p:attrName>
                                        </p:attrNameLst>
                                      </p:cBhvr>
                                      <p:to>
                                        <p:strVal val="hidden"/>
                                      </p:to>
                                    </p:set>
                                  </p:childTnLst>
                                </p:cTn>
                              </p:par>
                              <p:par>
                                <p:cTn id="4336" presetID="10" presetClass="entr" presetSubtype="0" fill="hold" grpId="7" nodeType="withEffect">
                                  <p:stCondLst>
                                    <p:cond delay="0"/>
                                  </p:stCondLst>
                                  <p:childTnLst>
                                    <p:set>
                                      <p:cBhvr>
                                        <p:cTn id="4337" dur="1" fill="hold">
                                          <p:stCondLst>
                                            <p:cond delay="0"/>
                                          </p:stCondLst>
                                        </p:cTn>
                                        <p:tgtEl>
                                          <p:spTgt spid="568"/>
                                        </p:tgtEl>
                                        <p:attrNameLst>
                                          <p:attrName>style.visibility</p:attrName>
                                        </p:attrNameLst>
                                      </p:cBhvr>
                                      <p:to>
                                        <p:strVal val="visible"/>
                                      </p:to>
                                    </p:set>
                                    <p:animEffect transition="in" filter="fade">
                                      <p:cBhvr>
                                        <p:cTn id="4338" dur="500"/>
                                        <p:tgtEl>
                                          <p:spTgt spid="568"/>
                                        </p:tgtEl>
                                      </p:cBhvr>
                                    </p:animEffect>
                                  </p:childTnLst>
                                </p:cTn>
                              </p:par>
                            </p:childTnLst>
                          </p:cTn>
                        </p:par>
                      </p:childTnLst>
                    </p:cTn>
                  </p:par>
                </p:childTnLst>
              </p:cTn>
              <p:nextCondLst>
                <p:cond evt="onClick" delay="0">
                  <p:tgtEl>
                    <p:spTgt spid="589"/>
                  </p:tgtEl>
                </p:cond>
              </p:nextCondLst>
            </p:seq>
            <p:seq concurrent="1" nextAc="seek">
              <p:cTn id="4339" restart="whenNotActive" fill="hold" evtFilter="cancelBubble" nodeType="interactiveSeq">
                <p:stCondLst>
                  <p:cond evt="onClick" delay="0">
                    <p:tgtEl>
                      <p:spTgt spid="590"/>
                    </p:tgtEl>
                  </p:cond>
                </p:stCondLst>
                <p:endSync evt="end" delay="0">
                  <p:rtn val="all"/>
                </p:endSync>
                <p:childTnLst>
                  <p:par>
                    <p:cTn id="4340" fill="hold">
                      <p:stCondLst>
                        <p:cond delay="0"/>
                      </p:stCondLst>
                      <p:childTnLst>
                        <p:par>
                          <p:cTn id="4341" fill="hold">
                            <p:stCondLst>
                              <p:cond delay="0"/>
                            </p:stCondLst>
                            <p:childTnLst>
                              <p:par>
                                <p:cTn id="4342" presetID="1" presetClass="exit" presetSubtype="0" fill="hold" grpId="1" nodeType="clickEffect">
                                  <p:stCondLst>
                                    <p:cond delay="0"/>
                                  </p:stCondLst>
                                  <p:childTnLst>
                                    <p:set>
                                      <p:cBhvr>
                                        <p:cTn id="4343" dur="1" fill="hold">
                                          <p:stCondLst>
                                            <p:cond delay="0"/>
                                          </p:stCondLst>
                                        </p:cTn>
                                        <p:tgtEl>
                                          <p:spTgt spid="590"/>
                                        </p:tgtEl>
                                        <p:attrNameLst>
                                          <p:attrName>style.visibility</p:attrName>
                                        </p:attrNameLst>
                                      </p:cBhvr>
                                      <p:to>
                                        <p:strVal val="hidden"/>
                                      </p:to>
                                    </p:set>
                                  </p:childTnLst>
                                </p:cTn>
                              </p:par>
                              <p:par>
                                <p:cTn id="4344" presetID="1" presetClass="exit" presetSubtype="0" fill="hold" grpId="1" nodeType="withEffect">
                                  <p:stCondLst>
                                    <p:cond delay="0"/>
                                  </p:stCondLst>
                                  <p:childTnLst>
                                    <p:set>
                                      <p:cBhvr>
                                        <p:cTn id="4345" dur="1" fill="hold">
                                          <p:stCondLst>
                                            <p:cond delay="0"/>
                                          </p:stCondLst>
                                        </p:cTn>
                                        <p:tgtEl>
                                          <p:spTgt spid="565"/>
                                        </p:tgtEl>
                                        <p:attrNameLst>
                                          <p:attrName>style.visibility</p:attrName>
                                        </p:attrNameLst>
                                      </p:cBhvr>
                                      <p:to>
                                        <p:strVal val="hidden"/>
                                      </p:to>
                                    </p:set>
                                  </p:childTnLst>
                                </p:cTn>
                              </p:par>
                              <p:par>
                                <p:cTn id="4346" presetID="10" presetClass="entr" presetSubtype="0" fill="hold" grpId="11" nodeType="withEffect">
                                  <p:stCondLst>
                                    <p:cond delay="0"/>
                                  </p:stCondLst>
                                  <p:childTnLst>
                                    <p:set>
                                      <p:cBhvr>
                                        <p:cTn id="4347" dur="1" fill="hold">
                                          <p:stCondLst>
                                            <p:cond delay="0"/>
                                          </p:stCondLst>
                                        </p:cTn>
                                        <p:tgtEl>
                                          <p:spTgt spid="568"/>
                                        </p:tgtEl>
                                        <p:attrNameLst>
                                          <p:attrName>style.visibility</p:attrName>
                                        </p:attrNameLst>
                                      </p:cBhvr>
                                      <p:to>
                                        <p:strVal val="visible"/>
                                      </p:to>
                                    </p:set>
                                    <p:animEffect transition="in" filter="fade">
                                      <p:cBhvr>
                                        <p:cTn id="4348" dur="500"/>
                                        <p:tgtEl>
                                          <p:spTgt spid="568"/>
                                        </p:tgtEl>
                                      </p:cBhvr>
                                    </p:animEffect>
                                  </p:childTnLst>
                                </p:cTn>
                              </p:par>
                            </p:childTnLst>
                          </p:cTn>
                        </p:par>
                      </p:childTnLst>
                    </p:cTn>
                  </p:par>
                </p:childTnLst>
              </p:cTn>
              <p:nextCondLst>
                <p:cond evt="onClick" delay="0">
                  <p:tgtEl>
                    <p:spTgt spid="590"/>
                  </p:tgtEl>
                </p:cond>
              </p:nextCondLst>
            </p:seq>
            <p:seq concurrent="1" nextAc="seek">
              <p:cTn id="4349" restart="whenNotActive" fill="hold" evtFilter="cancelBubble" nodeType="interactiveSeq">
                <p:stCondLst>
                  <p:cond evt="onClick" delay="0">
                    <p:tgtEl>
                      <p:spTgt spid="591"/>
                    </p:tgtEl>
                  </p:cond>
                </p:stCondLst>
                <p:endSync evt="end" delay="0">
                  <p:rtn val="all"/>
                </p:endSync>
                <p:childTnLst>
                  <p:par>
                    <p:cTn id="4350" fill="hold">
                      <p:stCondLst>
                        <p:cond delay="0"/>
                      </p:stCondLst>
                      <p:childTnLst>
                        <p:par>
                          <p:cTn id="4351" fill="hold">
                            <p:stCondLst>
                              <p:cond delay="0"/>
                            </p:stCondLst>
                            <p:childTnLst>
                              <p:par>
                                <p:cTn id="4352" presetID="1" presetClass="exit" presetSubtype="0" fill="hold" grpId="0" nodeType="clickEffect">
                                  <p:stCondLst>
                                    <p:cond delay="0"/>
                                  </p:stCondLst>
                                  <p:childTnLst>
                                    <p:set>
                                      <p:cBhvr>
                                        <p:cTn id="4353" dur="1" fill="hold">
                                          <p:stCondLst>
                                            <p:cond delay="0"/>
                                          </p:stCondLst>
                                        </p:cTn>
                                        <p:tgtEl>
                                          <p:spTgt spid="591"/>
                                        </p:tgtEl>
                                        <p:attrNameLst>
                                          <p:attrName>style.visibility</p:attrName>
                                        </p:attrNameLst>
                                      </p:cBhvr>
                                      <p:to>
                                        <p:strVal val="hidden"/>
                                      </p:to>
                                    </p:set>
                                  </p:childTnLst>
                                </p:cTn>
                              </p:par>
                              <p:par>
                                <p:cTn id="4354" presetID="1" presetClass="exit" presetSubtype="0" fill="hold" grpId="4" nodeType="withEffect">
                                  <p:stCondLst>
                                    <p:cond delay="0"/>
                                  </p:stCondLst>
                                  <p:childTnLst>
                                    <p:set>
                                      <p:cBhvr>
                                        <p:cTn id="4355" dur="1" fill="hold">
                                          <p:stCondLst>
                                            <p:cond delay="0"/>
                                          </p:stCondLst>
                                        </p:cTn>
                                        <p:tgtEl>
                                          <p:spTgt spid="560"/>
                                        </p:tgtEl>
                                        <p:attrNameLst>
                                          <p:attrName>style.visibility</p:attrName>
                                        </p:attrNameLst>
                                      </p:cBhvr>
                                      <p:to>
                                        <p:strVal val="hidden"/>
                                      </p:to>
                                    </p:set>
                                  </p:childTnLst>
                                </p:cTn>
                              </p:par>
                              <p:par>
                                <p:cTn id="4356" presetID="10" presetClass="entr" presetSubtype="0" fill="hold" grpId="10" nodeType="withEffect">
                                  <p:stCondLst>
                                    <p:cond delay="0"/>
                                  </p:stCondLst>
                                  <p:childTnLst>
                                    <p:set>
                                      <p:cBhvr>
                                        <p:cTn id="4357" dur="1" fill="hold">
                                          <p:stCondLst>
                                            <p:cond delay="0"/>
                                          </p:stCondLst>
                                        </p:cTn>
                                        <p:tgtEl>
                                          <p:spTgt spid="568"/>
                                        </p:tgtEl>
                                        <p:attrNameLst>
                                          <p:attrName>style.visibility</p:attrName>
                                        </p:attrNameLst>
                                      </p:cBhvr>
                                      <p:to>
                                        <p:strVal val="visible"/>
                                      </p:to>
                                    </p:set>
                                    <p:animEffect transition="in" filter="fade">
                                      <p:cBhvr>
                                        <p:cTn id="4358" dur="500"/>
                                        <p:tgtEl>
                                          <p:spTgt spid="568"/>
                                        </p:tgtEl>
                                      </p:cBhvr>
                                    </p:animEffect>
                                  </p:childTnLst>
                                </p:cTn>
                              </p:par>
                            </p:childTnLst>
                          </p:cTn>
                        </p:par>
                      </p:childTnLst>
                    </p:cTn>
                  </p:par>
                </p:childTnLst>
              </p:cTn>
              <p:nextCondLst>
                <p:cond evt="onClick" delay="0">
                  <p:tgtEl>
                    <p:spTgt spid="591"/>
                  </p:tgtEl>
                </p:cond>
              </p:nextCondLst>
            </p:seq>
            <p:seq concurrent="1" nextAc="seek">
              <p:cTn id="4359" restart="whenNotActive" fill="hold" evtFilter="cancelBubble" nodeType="interactiveSeq">
                <p:stCondLst>
                  <p:cond evt="onClick" delay="0">
                    <p:tgtEl>
                      <p:spTgt spid="592"/>
                    </p:tgtEl>
                  </p:cond>
                </p:stCondLst>
                <p:endSync evt="end" delay="0">
                  <p:rtn val="all"/>
                </p:endSync>
                <p:childTnLst>
                  <p:par>
                    <p:cTn id="4360" fill="hold">
                      <p:stCondLst>
                        <p:cond delay="0"/>
                      </p:stCondLst>
                      <p:childTnLst>
                        <p:par>
                          <p:cTn id="4361" fill="hold">
                            <p:stCondLst>
                              <p:cond delay="0"/>
                            </p:stCondLst>
                            <p:childTnLst>
                              <p:par>
                                <p:cTn id="4362" presetID="1" presetClass="exit" presetSubtype="0" fill="hold" grpId="1" nodeType="clickEffect">
                                  <p:stCondLst>
                                    <p:cond delay="0"/>
                                  </p:stCondLst>
                                  <p:childTnLst>
                                    <p:set>
                                      <p:cBhvr>
                                        <p:cTn id="4363" dur="1" fill="hold">
                                          <p:stCondLst>
                                            <p:cond delay="0"/>
                                          </p:stCondLst>
                                        </p:cTn>
                                        <p:tgtEl>
                                          <p:spTgt spid="592"/>
                                        </p:tgtEl>
                                        <p:attrNameLst>
                                          <p:attrName>style.visibility</p:attrName>
                                        </p:attrNameLst>
                                      </p:cBhvr>
                                      <p:to>
                                        <p:strVal val="hidden"/>
                                      </p:to>
                                    </p:set>
                                  </p:childTnLst>
                                </p:cTn>
                              </p:par>
                              <p:par>
                                <p:cTn id="4364" presetID="10" presetClass="entr" presetSubtype="0" fill="hold" grpId="9" nodeType="withEffect">
                                  <p:stCondLst>
                                    <p:cond delay="0"/>
                                  </p:stCondLst>
                                  <p:childTnLst>
                                    <p:set>
                                      <p:cBhvr>
                                        <p:cTn id="4365" dur="1" fill="hold">
                                          <p:stCondLst>
                                            <p:cond delay="0"/>
                                          </p:stCondLst>
                                        </p:cTn>
                                        <p:tgtEl>
                                          <p:spTgt spid="568"/>
                                        </p:tgtEl>
                                        <p:attrNameLst>
                                          <p:attrName>style.visibility</p:attrName>
                                        </p:attrNameLst>
                                      </p:cBhvr>
                                      <p:to>
                                        <p:strVal val="visible"/>
                                      </p:to>
                                    </p:set>
                                    <p:animEffect transition="in" filter="fade">
                                      <p:cBhvr>
                                        <p:cTn id="4366" dur="500"/>
                                        <p:tgtEl>
                                          <p:spTgt spid="568"/>
                                        </p:tgtEl>
                                      </p:cBhvr>
                                    </p:animEffect>
                                  </p:childTnLst>
                                </p:cTn>
                              </p:par>
                            </p:childTnLst>
                          </p:cTn>
                        </p:par>
                      </p:childTnLst>
                    </p:cTn>
                  </p:par>
                </p:childTnLst>
              </p:cTn>
              <p:nextCondLst>
                <p:cond evt="onClick" delay="0">
                  <p:tgtEl>
                    <p:spTgt spid="592"/>
                  </p:tgtEl>
                </p:cond>
              </p:nextCondLst>
            </p:seq>
            <p:seq concurrent="1" nextAc="seek">
              <p:cTn id="4367" restart="whenNotActive" fill="hold" evtFilter="cancelBubble" nodeType="interactiveSeq">
                <p:stCondLst>
                  <p:cond evt="onClick" delay="0">
                    <p:tgtEl>
                      <p:spTgt spid="593"/>
                    </p:tgtEl>
                  </p:cond>
                </p:stCondLst>
                <p:endSync evt="end" delay="0">
                  <p:rtn val="all"/>
                </p:endSync>
                <p:childTnLst>
                  <p:par>
                    <p:cTn id="4368" fill="hold">
                      <p:stCondLst>
                        <p:cond delay="0"/>
                      </p:stCondLst>
                      <p:childTnLst>
                        <p:par>
                          <p:cTn id="4369" fill="hold">
                            <p:stCondLst>
                              <p:cond delay="0"/>
                            </p:stCondLst>
                            <p:childTnLst>
                              <p:par>
                                <p:cTn id="4370" presetID="1" presetClass="exit" presetSubtype="0" fill="hold" grpId="1" nodeType="clickEffect">
                                  <p:stCondLst>
                                    <p:cond delay="0"/>
                                  </p:stCondLst>
                                  <p:childTnLst>
                                    <p:set>
                                      <p:cBhvr>
                                        <p:cTn id="4371" dur="1" fill="hold">
                                          <p:stCondLst>
                                            <p:cond delay="0"/>
                                          </p:stCondLst>
                                        </p:cTn>
                                        <p:tgtEl>
                                          <p:spTgt spid="593"/>
                                        </p:tgtEl>
                                        <p:attrNameLst>
                                          <p:attrName>style.visibility</p:attrName>
                                        </p:attrNameLst>
                                      </p:cBhvr>
                                      <p:to>
                                        <p:strVal val="hidden"/>
                                      </p:to>
                                    </p:set>
                                  </p:childTnLst>
                                </p:cTn>
                              </p:par>
                              <p:par>
                                <p:cTn id="4372" presetID="10" presetClass="entr" presetSubtype="0" fill="hold" grpId="8" nodeType="withEffect">
                                  <p:stCondLst>
                                    <p:cond delay="0"/>
                                  </p:stCondLst>
                                  <p:childTnLst>
                                    <p:set>
                                      <p:cBhvr>
                                        <p:cTn id="4373" dur="1" fill="hold">
                                          <p:stCondLst>
                                            <p:cond delay="0"/>
                                          </p:stCondLst>
                                        </p:cTn>
                                        <p:tgtEl>
                                          <p:spTgt spid="568"/>
                                        </p:tgtEl>
                                        <p:attrNameLst>
                                          <p:attrName>style.visibility</p:attrName>
                                        </p:attrNameLst>
                                      </p:cBhvr>
                                      <p:to>
                                        <p:strVal val="visible"/>
                                      </p:to>
                                    </p:set>
                                    <p:animEffect transition="in" filter="fade">
                                      <p:cBhvr>
                                        <p:cTn id="4374" dur="500"/>
                                        <p:tgtEl>
                                          <p:spTgt spid="568"/>
                                        </p:tgtEl>
                                      </p:cBhvr>
                                    </p:animEffect>
                                  </p:childTnLst>
                                </p:cTn>
                              </p:par>
                            </p:childTnLst>
                          </p:cTn>
                        </p:par>
                      </p:childTnLst>
                    </p:cTn>
                  </p:par>
                </p:childTnLst>
              </p:cTn>
              <p:nextCondLst>
                <p:cond evt="onClick" delay="0">
                  <p:tgtEl>
                    <p:spTgt spid="593"/>
                  </p:tgtEl>
                </p:cond>
              </p:nextCondLst>
            </p:seq>
            <p:seq concurrent="1" nextAc="seek">
              <p:cTn id="4375" restart="whenNotActive" fill="hold" evtFilter="cancelBubble" nodeType="interactiveSeq">
                <p:stCondLst>
                  <p:cond evt="onClick" delay="0">
                    <p:tgtEl>
                      <p:spTgt spid="595"/>
                    </p:tgtEl>
                  </p:cond>
                </p:stCondLst>
                <p:endSync evt="end" delay="0">
                  <p:rtn val="all"/>
                </p:endSync>
                <p:childTnLst>
                  <p:par>
                    <p:cTn id="4376" fill="hold">
                      <p:stCondLst>
                        <p:cond delay="0"/>
                      </p:stCondLst>
                      <p:childTnLst>
                        <p:par>
                          <p:cTn id="4377" fill="hold">
                            <p:stCondLst>
                              <p:cond delay="0"/>
                            </p:stCondLst>
                            <p:childTnLst>
                              <p:par>
                                <p:cTn id="4378" presetID="1" presetClass="entr" presetSubtype="0" fill="hold" grpId="0" nodeType="clickEffect">
                                  <p:stCondLst>
                                    <p:cond delay="0"/>
                                  </p:stCondLst>
                                  <p:childTnLst>
                                    <p:set>
                                      <p:cBhvr>
                                        <p:cTn id="4379" dur="1" fill="hold">
                                          <p:stCondLst>
                                            <p:cond delay="0"/>
                                          </p:stCondLst>
                                        </p:cTn>
                                        <p:tgtEl>
                                          <p:spTgt spid="601"/>
                                        </p:tgtEl>
                                        <p:attrNameLst>
                                          <p:attrName>style.visibility</p:attrName>
                                        </p:attrNameLst>
                                      </p:cBhvr>
                                      <p:to>
                                        <p:strVal val="visible"/>
                                      </p:to>
                                    </p:set>
                                  </p:childTnLst>
                                </p:cTn>
                              </p:par>
                              <p:par>
                                <p:cTn id="4380" presetID="1" presetClass="entr" presetSubtype="0" fill="hold" grpId="0" nodeType="withEffect">
                                  <p:stCondLst>
                                    <p:cond delay="0"/>
                                  </p:stCondLst>
                                  <p:childTnLst>
                                    <p:set>
                                      <p:cBhvr>
                                        <p:cTn id="4381" dur="1" fill="hold">
                                          <p:stCondLst>
                                            <p:cond delay="0"/>
                                          </p:stCondLst>
                                        </p:cTn>
                                        <p:tgtEl>
                                          <p:spTgt spid="566"/>
                                        </p:tgtEl>
                                        <p:attrNameLst>
                                          <p:attrName>style.visibility</p:attrName>
                                        </p:attrNameLst>
                                      </p:cBhvr>
                                      <p:to>
                                        <p:strVal val="visible"/>
                                      </p:to>
                                    </p:set>
                                  </p:childTnLst>
                                </p:cTn>
                              </p:par>
                              <p:par>
                                <p:cTn id="4382" presetID="10" presetClass="exit" presetSubtype="0" fill="hold" grpId="0" nodeType="withEffect">
                                  <p:stCondLst>
                                    <p:cond delay="0"/>
                                  </p:stCondLst>
                                  <p:childTnLst>
                                    <p:animEffect transition="out" filter="fade">
                                      <p:cBhvr>
                                        <p:cTn id="4383" dur="500"/>
                                        <p:tgtEl>
                                          <p:spTgt spid="567"/>
                                        </p:tgtEl>
                                      </p:cBhvr>
                                    </p:animEffect>
                                    <p:set>
                                      <p:cBhvr>
                                        <p:cTn id="4384"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5"/>
                  </p:tgtEl>
                </p:cond>
              </p:nextCondLst>
            </p:seq>
            <p:seq concurrent="1" nextAc="seek">
              <p:cTn id="4385" restart="whenNotActive" fill="hold" evtFilter="cancelBubble" nodeType="interactiveSeq">
                <p:stCondLst>
                  <p:cond evt="onClick" delay="0">
                    <p:tgtEl>
                      <p:spTgt spid="596"/>
                    </p:tgtEl>
                  </p:cond>
                </p:stCondLst>
                <p:endSync evt="end" delay="0">
                  <p:rtn val="all"/>
                </p:endSync>
                <p:childTnLst>
                  <p:par>
                    <p:cTn id="4386" fill="hold">
                      <p:stCondLst>
                        <p:cond delay="0"/>
                      </p:stCondLst>
                      <p:childTnLst>
                        <p:par>
                          <p:cTn id="4387" fill="hold">
                            <p:stCondLst>
                              <p:cond delay="0"/>
                            </p:stCondLst>
                            <p:childTnLst>
                              <p:par>
                                <p:cTn id="4388" presetID="1" presetClass="entr" presetSubtype="0" fill="hold" grpId="0" nodeType="clickEffect">
                                  <p:stCondLst>
                                    <p:cond delay="0"/>
                                  </p:stCondLst>
                                  <p:childTnLst>
                                    <p:set>
                                      <p:cBhvr>
                                        <p:cTn id="4389" dur="1" fill="hold">
                                          <p:stCondLst>
                                            <p:cond delay="0"/>
                                          </p:stCondLst>
                                        </p:cTn>
                                        <p:tgtEl>
                                          <p:spTgt spid="602"/>
                                        </p:tgtEl>
                                        <p:attrNameLst>
                                          <p:attrName>style.visibility</p:attrName>
                                        </p:attrNameLst>
                                      </p:cBhvr>
                                      <p:to>
                                        <p:strVal val="visible"/>
                                      </p:to>
                                    </p:set>
                                  </p:childTnLst>
                                </p:cTn>
                              </p:par>
                              <p:par>
                                <p:cTn id="4390" presetID="1" presetClass="entr" presetSubtype="0" fill="hold" grpId="0" nodeType="withEffect">
                                  <p:stCondLst>
                                    <p:cond delay="0"/>
                                  </p:stCondLst>
                                  <p:childTnLst>
                                    <p:set>
                                      <p:cBhvr>
                                        <p:cTn id="4391" dur="1" fill="hold">
                                          <p:stCondLst>
                                            <p:cond delay="0"/>
                                          </p:stCondLst>
                                        </p:cTn>
                                        <p:tgtEl>
                                          <p:spTgt spid="559"/>
                                        </p:tgtEl>
                                        <p:attrNameLst>
                                          <p:attrName>style.visibility</p:attrName>
                                        </p:attrNameLst>
                                      </p:cBhvr>
                                      <p:to>
                                        <p:strVal val="visible"/>
                                      </p:to>
                                    </p:set>
                                  </p:childTnLst>
                                </p:cTn>
                              </p:par>
                              <p:par>
                                <p:cTn id="4392" presetID="10" presetClass="exit" presetSubtype="0" fill="hold" grpId="1" nodeType="withEffect">
                                  <p:stCondLst>
                                    <p:cond delay="0"/>
                                  </p:stCondLst>
                                  <p:childTnLst>
                                    <p:animEffect transition="out" filter="fade">
                                      <p:cBhvr>
                                        <p:cTn id="4393" dur="500"/>
                                        <p:tgtEl>
                                          <p:spTgt spid="567"/>
                                        </p:tgtEl>
                                      </p:cBhvr>
                                    </p:animEffect>
                                    <p:set>
                                      <p:cBhvr>
                                        <p:cTn id="4394"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6"/>
                  </p:tgtEl>
                </p:cond>
              </p:nextCondLst>
            </p:seq>
            <p:seq concurrent="1" nextAc="seek">
              <p:cTn id="4395" restart="whenNotActive" fill="hold" evtFilter="cancelBubble" nodeType="interactiveSeq">
                <p:stCondLst>
                  <p:cond evt="onClick" delay="0">
                    <p:tgtEl>
                      <p:spTgt spid="597"/>
                    </p:tgtEl>
                  </p:cond>
                </p:stCondLst>
                <p:endSync evt="end" delay="0">
                  <p:rtn val="all"/>
                </p:endSync>
                <p:childTnLst>
                  <p:par>
                    <p:cTn id="4396" fill="hold">
                      <p:stCondLst>
                        <p:cond delay="0"/>
                      </p:stCondLst>
                      <p:childTnLst>
                        <p:par>
                          <p:cTn id="4397" fill="hold">
                            <p:stCondLst>
                              <p:cond delay="0"/>
                            </p:stCondLst>
                            <p:childTnLst>
                              <p:par>
                                <p:cTn id="4398" presetID="1" presetClass="entr" presetSubtype="0" fill="hold" grpId="1" nodeType="clickEffect">
                                  <p:stCondLst>
                                    <p:cond delay="0"/>
                                  </p:stCondLst>
                                  <p:childTnLst>
                                    <p:set>
                                      <p:cBhvr>
                                        <p:cTn id="4399" dur="1" fill="hold">
                                          <p:stCondLst>
                                            <p:cond delay="0"/>
                                          </p:stCondLst>
                                        </p:cTn>
                                        <p:tgtEl>
                                          <p:spTgt spid="603"/>
                                        </p:tgtEl>
                                        <p:attrNameLst>
                                          <p:attrName>style.visibility</p:attrName>
                                        </p:attrNameLst>
                                      </p:cBhvr>
                                      <p:to>
                                        <p:strVal val="visible"/>
                                      </p:to>
                                    </p:set>
                                  </p:childTnLst>
                                </p:cTn>
                              </p:par>
                              <p:par>
                                <p:cTn id="4400" presetID="1" presetClass="entr" presetSubtype="0" fill="hold" grpId="1" nodeType="withEffect">
                                  <p:stCondLst>
                                    <p:cond delay="0"/>
                                  </p:stCondLst>
                                  <p:childTnLst>
                                    <p:set>
                                      <p:cBhvr>
                                        <p:cTn id="4401" dur="1" fill="hold">
                                          <p:stCondLst>
                                            <p:cond delay="0"/>
                                          </p:stCondLst>
                                        </p:cTn>
                                        <p:tgtEl>
                                          <p:spTgt spid="559"/>
                                        </p:tgtEl>
                                        <p:attrNameLst>
                                          <p:attrName>style.visibility</p:attrName>
                                        </p:attrNameLst>
                                      </p:cBhvr>
                                      <p:to>
                                        <p:strVal val="visible"/>
                                      </p:to>
                                    </p:set>
                                  </p:childTnLst>
                                </p:cTn>
                              </p:par>
                              <p:par>
                                <p:cTn id="4402" presetID="10" presetClass="exit" presetSubtype="0" fill="hold" grpId="2" nodeType="withEffect">
                                  <p:stCondLst>
                                    <p:cond delay="0"/>
                                  </p:stCondLst>
                                  <p:childTnLst>
                                    <p:animEffect transition="out" filter="fade">
                                      <p:cBhvr>
                                        <p:cTn id="4403" dur="500"/>
                                        <p:tgtEl>
                                          <p:spTgt spid="567"/>
                                        </p:tgtEl>
                                      </p:cBhvr>
                                    </p:animEffect>
                                    <p:set>
                                      <p:cBhvr>
                                        <p:cTn id="4404"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7"/>
                  </p:tgtEl>
                </p:cond>
              </p:nextCondLst>
            </p:seq>
            <p:seq concurrent="1" nextAc="seek">
              <p:cTn id="4405" restart="whenNotActive" fill="hold" evtFilter="cancelBubble" nodeType="interactiveSeq">
                <p:stCondLst>
                  <p:cond evt="onClick" delay="0">
                    <p:tgtEl>
                      <p:spTgt spid="599"/>
                    </p:tgtEl>
                  </p:cond>
                </p:stCondLst>
                <p:endSync evt="end" delay="0">
                  <p:rtn val="all"/>
                </p:endSync>
                <p:childTnLst>
                  <p:par>
                    <p:cTn id="4406" fill="hold">
                      <p:stCondLst>
                        <p:cond delay="0"/>
                      </p:stCondLst>
                      <p:childTnLst>
                        <p:par>
                          <p:cTn id="4407" fill="hold">
                            <p:stCondLst>
                              <p:cond delay="0"/>
                            </p:stCondLst>
                            <p:childTnLst>
                              <p:par>
                                <p:cTn id="4408" presetID="1" presetClass="entr" presetSubtype="0" fill="hold" grpId="0" nodeType="clickEffect">
                                  <p:stCondLst>
                                    <p:cond delay="0"/>
                                  </p:stCondLst>
                                  <p:childTnLst>
                                    <p:set>
                                      <p:cBhvr>
                                        <p:cTn id="4409" dur="1" fill="hold">
                                          <p:stCondLst>
                                            <p:cond delay="0"/>
                                          </p:stCondLst>
                                        </p:cTn>
                                        <p:tgtEl>
                                          <p:spTgt spid="605"/>
                                        </p:tgtEl>
                                        <p:attrNameLst>
                                          <p:attrName>style.visibility</p:attrName>
                                        </p:attrNameLst>
                                      </p:cBhvr>
                                      <p:to>
                                        <p:strVal val="visible"/>
                                      </p:to>
                                    </p:set>
                                  </p:childTnLst>
                                </p:cTn>
                              </p:par>
                              <p:par>
                                <p:cTn id="4410" presetID="10" presetClass="exit" presetSubtype="0" fill="hold" grpId="3" nodeType="withEffect">
                                  <p:stCondLst>
                                    <p:cond delay="0"/>
                                  </p:stCondLst>
                                  <p:childTnLst>
                                    <p:animEffect transition="out" filter="fade">
                                      <p:cBhvr>
                                        <p:cTn id="4411" dur="500"/>
                                        <p:tgtEl>
                                          <p:spTgt spid="567"/>
                                        </p:tgtEl>
                                      </p:cBhvr>
                                    </p:animEffect>
                                    <p:set>
                                      <p:cBhvr>
                                        <p:cTn id="4412"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9"/>
                  </p:tgtEl>
                </p:cond>
              </p:nextCondLst>
            </p:seq>
            <p:seq concurrent="1" nextAc="seek">
              <p:cTn id="4413" restart="whenNotActive" fill="hold" evtFilter="cancelBubble" nodeType="interactiveSeq">
                <p:stCondLst>
                  <p:cond evt="onClick" delay="0">
                    <p:tgtEl>
                      <p:spTgt spid="600"/>
                    </p:tgtEl>
                  </p:cond>
                </p:stCondLst>
                <p:endSync evt="end" delay="0">
                  <p:rtn val="all"/>
                </p:endSync>
                <p:childTnLst>
                  <p:par>
                    <p:cTn id="4414" fill="hold">
                      <p:stCondLst>
                        <p:cond delay="0"/>
                      </p:stCondLst>
                      <p:childTnLst>
                        <p:par>
                          <p:cTn id="4415" fill="hold">
                            <p:stCondLst>
                              <p:cond delay="0"/>
                            </p:stCondLst>
                            <p:childTnLst>
                              <p:par>
                                <p:cTn id="4416" presetID="1" presetClass="entr" presetSubtype="0" fill="hold" grpId="0" nodeType="clickEffect">
                                  <p:stCondLst>
                                    <p:cond delay="0"/>
                                  </p:stCondLst>
                                  <p:childTnLst>
                                    <p:set>
                                      <p:cBhvr>
                                        <p:cTn id="4417" dur="1" fill="hold">
                                          <p:stCondLst>
                                            <p:cond delay="0"/>
                                          </p:stCondLst>
                                        </p:cTn>
                                        <p:tgtEl>
                                          <p:spTgt spid="606"/>
                                        </p:tgtEl>
                                        <p:attrNameLst>
                                          <p:attrName>style.visibility</p:attrName>
                                        </p:attrNameLst>
                                      </p:cBhvr>
                                      <p:to>
                                        <p:strVal val="visible"/>
                                      </p:to>
                                    </p:set>
                                  </p:childTnLst>
                                </p:cTn>
                              </p:par>
                              <p:par>
                                <p:cTn id="4418" presetID="1" presetClass="entr" presetSubtype="0" fill="hold" grpId="2" nodeType="withEffect">
                                  <p:stCondLst>
                                    <p:cond delay="0"/>
                                  </p:stCondLst>
                                  <p:childTnLst>
                                    <p:set>
                                      <p:cBhvr>
                                        <p:cTn id="4419" dur="1" fill="hold">
                                          <p:stCondLst>
                                            <p:cond delay="0"/>
                                          </p:stCondLst>
                                        </p:cTn>
                                        <p:tgtEl>
                                          <p:spTgt spid="559"/>
                                        </p:tgtEl>
                                        <p:attrNameLst>
                                          <p:attrName>style.visibility</p:attrName>
                                        </p:attrNameLst>
                                      </p:cBhvr>
                                      <p:to>
                                        <p:strVal val="visible"/>
                                      </p:to>
                                    </p:set>
                                  </p:childTnLst>
                                </p:cTn>
                              </p:par>
                              <p:par>
                                <p:cTn id="4420" presetID="10" presetClass="exit" presetSubtype="0" fill="hold" grpId="4" nodeType="withEffect">
                                  <p:stCondLst>
                                    <p:cond delay="0"/>
                                  </p:stCondLst>
                                  <p:childTnLst>
                                    <p:animEffect transition="out" filter="fade">
                                      <p:cBhvr>
                                        <p:cTn id="4421" dur="500"/>
                                        <p:tgtEl>
                                          <p:spTgt spid="567"/>
                                        </p:tgtEl>
                                      </p:cBhvr>
                                    </p:animEffect>
                                    <p:set>
                                      <p:cBhvr>
                                        <p:cTn id="4422"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600"/>
                  </p:tgtEl>
                </p:cond>
              </p:nextCondLst>
            </p:seq>
            <p:seq concurrent="1" nextAc="seek">
              <p:cTn id="4423" restart="whenNotActive" fill="hold" evtFilter="cancelBubble" nodeType="interactiveSeq">
                <p:stCondLst>
                  <p:cond evt="onClick" delay="0">
                    <p:tgtEl>
                      <p:spTgt spid="598"/>
                    </p:tgtEl>
                  </p:cond>
                </p:stCondLst>
                <p:endSync evt="end" delay="0">
                  <p:rtn val="all"/>
                </p:endSync>
                <p:childTnLst>
                  <p:par>
                    <p:cTn id="4424" fill="hold">
                      <p:stCondLst>
                        <p:cond delay="0"/>
                      </p:stCondLst>
                      <p:childTnLst>
                        <p:par>
                          <p:cTn id="4425" fill="hold">
                            <p:stCondLst>
                              <p:cond delay="0"/>
                            </p:stCondLst>
                            <p:childTnLst>
                              <p:par>
                                <p:cTn id="4426" presetID="1" presetClass="entr" presetSubtype="0" fill="hold" grpId="0" nodeType="clickEffect">
                                  <p:stCondLst>
                                    <p:cond delay="0"/>
                                  </p:stCondLst>
                                  <p:childTnLst>
                                    <p:set>
                                      <p:cBhvr>
                                        <p:cTn id="4427" dur="1" fill="hold">
                                          <p:stCondLst>
                                            <p:cond delay="0"/>
                                          </p:stCondLst>
                                        </p:cTn>
                                        <p:tgtEl>
                                          <p:spTgt spid="604"/>
                                        </p:tgtEl>
                                        <p:attrNameLst>
                                          <p:attrName>style.visibility</p:attrName>
                                        </p:attrNameLst>
                                      </p:cBhvr>
                                      <p:to>
                                        <p:strVal val="visible"/>
                                      </p:to>
                                    </p:set>
                                  </p:childTnLst>
                                </p:cTn>
                              </p:par>
                              <p:par>
                                <p:cTn id="4428" presetID="10" presetClass="exit" presetSubtype="0" fill="hold" grpId="5" nodeType="withEffect">
                                  <p:stCondLst>
                                    <p:cond delay="0"/>
                                  </p:stCondLst>
                                  <p:childTnLst>
                                    <p:animEffect transition="out" filter="fade">
                                      <p:cBhvr>
                                        <p:cTn id="4429" dur="500"/>
                                        <p:tgtEl>
                                          <p:spTgt spid="567"/>
                                        </p:tgtEl>
                                      </p:cBhvr>
                                    </p:animEffect>
                                    <p:set>
                                      <p:cBhvr>
                                        <p:cTn id="4430"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8"/>
                  </p:tgtEl>
                </p:cond>
              </p:nextCondLst>
            </p:seq>
            <p:seq concurrent="1" nextAc="seek">
              <p:cTn id="4431" restart="whenNotActive" fill="hold" evtFilter="cancelBubble" nodeType="interactiveSeq">
                <p:stCondLst>
                  <p:cond evt="onClick" delay="0">
                    <p:tgtEl>
                      <p:spTgt spid="606"/>
                    </p:tgtEl>
                  </p:cond>
                </p:stCondLst>
                <p:endSync evt="end" delay="0">
                  <p:rtn val="all"/>
                </p:endSync>
                <p:childTnLst>
                  <p:par>
                    <p:cTn id="4432" fill="hold">
                      <p:stCondLst>
                        <p:cond delay="0"/>
                      </p:stCondLst>
                      <p:childTnLst>
                        <p:par>
                          <p:cTn id="4433" fill="hold">
                            <p:stCondLst>
                              <p:cond delay="0"/>
                            </p:stCondLst>
                            <p:childTnLst>
                              <p:par>
                                <p:cTn id="4434" presetID="1" presetClass="exit" presetSubtype="0" fill="hold" grpId="1" nodeType="clickEffect">
                                  <p:stCondLst>
                                    <p:cond delay="0"/>
                                  </p:stCondLst>
                                  <p:childTnLst>
                                    <p:set>
                                      <p:cBhvr>
                                        <p:cTn id="4435" dur="1" fill="hold">
                                          <p:stCondLst>
                                            <p:cond delay="0"/>
                                          </p:stCondLst>
                                        </p:cTn>
                                        <p:tgtEl>
                                          <p:spTgt spid="606"/>
                                        </p:tgtEl>
                                        <p:attrNameLst>
                                          <p:attrName>style.visibility</p:attrName>
                                        </p:attrNameLst>
                                      </p:cBhvr>
                                      <p:to>
                                        <p:strVal val="hidden"/>
                                      </p:to>
                                    </p:set>
                                  </p:childTnLst>
                                </p:cTn>
                              </p:par>
                              <p:par>
                                <p:cTn id="4436" presetID="1" presetClass="exit" presetSubtype="0" fill="hold" grpId="4" nodeType="withEffect">
                                  <p:stCondLst>
                                    <p:cond delay="0"/>
                                  </p:stCondLst>
                                  <p:childTnLst>
                                    <p:set>
                                      <p:cBhvr>
                                        <p:cTn id="4437" dur="1" fill="hold">
                                          <p:stCondLst>
                                            <p:cond delay="0"/>
                                          </p:stCondLst>
                                        </p:cTn>
                                        <p:tgtEl>
                                          <p:spTgt spid="559"/>
                                        </p:tgtEl>
                                        <p:attrNameLst>
                                          <p:attrName>style.visibility</p:attrName>
                                        </p:attrNameLst>
                                      </p:cBhvr>
                                      <p:to>
                                        <p:strVal val="hidden"/>
                                      </p:to>
                                    </p:set>
                                  </p:childTnLst>
                                </p:cTn>
                              </p:par>
                              <p:par>
                                <p:cTn id="4438" presetID="10" presetClass="entr" presetSubtype="0" fill="hold" grpId="6" nodeType="withEffect">
                                  <p:stCondLst>
                                    <p:cond delay="0"/>
                                  </p:stCondLst>
                                  <p:childTnLst>
                                    <p:set>
                                      <p:cBhvr>
                                        <p:cTn id="4439" dur="1" fill="hold">
                                          <p:stCondLst>
                                            <p:cond delay="0"/>
                                          </p:stCondLst>
                                        </p:cTn>
                                        <p:tgtEl>
                                          <p:spTgt spid="567"/>
                                        </p:tgtEl>
                                        <p:attrNameLst>
                                          <p:attrName>style.visibility</p:attrName>
                                        </p:attrNameLst>
                                      </p:cBhvr>
                                      <p:to>
                                        <p:strVal val="visible"/>
                                      </p:to>
                                    </p:set>
                                    <p:animEffect transition="in" filter="fade">
                                      <p:cBhvr>
                                        <p:cTn id="4440" dur="500"/>
                                        <p:tgtEl>
                                          <p:spTgt spid="567"/>
                                        </p:tgtEl>
                                      </p:cBhvr>
                                    </p:animEffect>
                                  </p:childTnLst>
                                </p:cTn>
                              </p:par>
                            </p:childTnLst>
                          </p:cTn>
                        </p:par>
                      </p:childTnLst>
                    </p:cTn>
                  </p:par>
                </p:childTnLst>
              </p:cTn>
              <p:nextCondLst>
                <p:cond evt="onClick" delay="0">
                  <p:tgtEl>
                    <p:spTgt spid="606"/>
                  </p:tgtEl>
                </p:cond>
              </p:nextCondLst>
            </p:seq>
            <p:seq concurrent="1" nextAc="seek">
              <p:cTn id="4441" restart="whenNotActive" fill="hold" evtFilter="cancelBubble" nodeType="interactiveSeq">
                <p:stCondLst>
                  <p:cond evt="onClick" delay="0">
                    <p:tgtEl>
                      <p:spTgt spid="601"/>
                    </p:tgtEl>
                  </p:cond>
                </p:stCondLst>
                <p:endSync evt="end" delay="0">
                  <p:rtn val="all"/>
                </p:endSync>
                <p:childTnLst>
                  <p:par>
                    <p:cTn id="4442" fill="hold">
                      <p:stCondLst>
                        <p:cond delay="0"/>
                      </p:stCondLst>
                      <p:childTnLst>
                        <p:par>
                          <p:cTn id="4443" fill="hold">
                            <p:stCondLst>
                              <p:cond delay="0"/>
                            </p:stCondLst>
                            <p:childTnLst>
                              <p:par>
                                <p:cTn id="4444" presetID="1" presetClass="exit" presetSubtype="0" fill="hold" grpId="1" nodeType="clickEffect">
                                  <p:stCondLst>
                                    <p:cond delay="0"/>
                                  </p:stCondLst>
                                  <p:childTnLst>
                                    <p:set>
                                      <p:cBhvr>
                                        <p:cTn id="4445" dur="1" fill="hold">
                                          <p:stCondLst>
                                            <p:cond delay="0"/>
                                          </p:stCondLst>
                                        </p:cTn>
                                        <p:tgtEl>
                                          <p:spTgt spid="601"/>
                                        </p:tgtEl>
                                        <p:attrNameLst>
                                          <p:attrName>style.visibility</p:attrName>
                                        </p:attrNameLst>
                                      </p:cBhvr>
                                      <p:to>
                                        <p:strVal val="hidden"/>
                                      </p:to>
                                    </p:set>
                                  </p:childTnLst>
                                </p:cTn>
                              </p:par>
                              <p:par>
                                <p:cTn id="4446" presetID="1" presetClass="exit" presetSubtype="0" fill="hold" grpId="1" nodeType="withEffect">
                                  <p:stCondLst>
                                    <p:cond delay="0"/>
                                  </p:stCondLst>
                                  <p:childTnLst>
                                    <p:set>
                                      <p:cBhvr>
                                        <p:cTn id="4447" dur="1" fill="hold">
                                          <p:stCondLst>
                                            <p:cond delay="0"/>
                                          </p:stCondLst>
                                        </p:cTn>
                                        <p:tgtEl>
                                          <p:spTgt spid="566"/>
                                        </p:tgtEl>
                                        <p:attrNameLst>
                                          <p:attrName>style.visibility</p:attrName>
                                        </p:attrNameLst>
                                      </p:cBhvr>
                                      <p:to>
                                        <p:strVal val="hidden"/>
                                      </p:to>
                                    </p:set>
                                  </p:childTnLst>
                                </p:cTn>
                              </p:par>
                              <p:par>
                                <p:cTn id="4448" presetID="10" presetClass="entr" presetSubtype="0" fill="hold" grpId="7" nodeType="withEffect">
                                  <p:stCondLst>
                                    <p:cond delay="0"/>
                                  </p:stCondLst>
                                  <p:childTnLst>
                                    <p:set>
                                      <p:cBhvr>
                                        <p:cTn id="4449" dur="1" fill="hold">
                                          <p:stCondLst>
                                            <p:cond delay="0"/>
                                          </p:stCondLst>
                                        </p:cTn>
                                        <p:tgtEl>
                                          <p:spTgt spid="567"/>
                                        </p:tgtEl>
                                        <p:attrNameLst>
                                          <p:attrName>style.visibility</p:attrName>
                                        </p:attrNameLst>
                                      </p:cBhvr>
                                      <p:to>
                                        <p:strVal val="visible"/>
                                      </p:to>
                                    </p:set>
                                    <p:animEffect transition="in" filter="fade">
                                      <p:cBhvr>
                                        <p:cTn id="4450" dur="500"/>
                                        <p:tgtEl>
                                          <p:spTgt spid="567"/>
                                        </p:tgtEl>
                                      </p:cBhvr>
                                    </p:animEffect>
                                  </p:childTnLst>
                                </p:cTn>
                              </p:par>
                            </p:childTnLst>
                          </p:cTn>
                        </p:par>
                      </p:childTnLst>
                    </p:cTn>
                  </p:par>
                </p:childTnLst>
              </p:cTn>
              <p:nextCondLst>
                <p:cond evt="onClick" delay="0">
                  <p:tgtEl>
                    <p:spTgt spid="601"/>
                  </p:tgtEl>
                </p:cond>
              </p:nextCondLst>
            </p:seq>
            <p:seq concurrent="1" nextAc="seek">
              <p:cTn id="4451" restart="whenNotActive" fill="hold" evtFilter="cancelBubble" nodeType="interactiveSeq">
                <p:stCondLst>
                  <p:cond evt="onClick" delay="0">
                    <p:tgtEl>
                      <p:spTgt spid="602"/>
                    </p:tgtEl>
                  </p:cond>
                </p:stCondLst>
                <p:endSync evt="end" delay="0">
                  <p:rtn val="all"/>
                </p:endSync>
                <p:childTnLst>
                  <p:par>
                    <p:cTn id="4452" fill="hold">
                      <p:stCondLst>
                        <p:cond delay="0"/>
                      </p:stCondLst>
                      <p:childTnLst>
                        <p:par>
                          <p:cTn id="4453" fill="hold">
                            <p:stCondLst>
                              <p:cond delay="0"/>
                            </p:stCondLst>
                            <p:childTnLst>
                              <p:par>
                                <p:cTn id="4454" presetID="1" presetClass="exit" presetSubtype="0" fill="hold" grpId="1" nodeType="clickEffect">
                                  <p:stCondLst>
                                    <p:cond delay="0"/>
                                  </p:stCondLst>
                                  <p:childTnLst>
                                    <p:set>
                                      <p:cBhvr>
                                        <p:cTn id="4455" dur="1" fill="hold">
                                          <p:stCondLst>
                                            <p:cond delay="0"/>
                                          </p:stCondLst>
                                        </p:cTn>
                                        <p:tgtEl>
                                          <p:spTgt spid="602"/>
                                        </p:tgtEl>
                                        <p:attrNameLst>
                                          <p:attrName>style.visibility</p:attrName>
                                        </p:attrNameLst>
                                      </p:cBhvr>
                                      <p:to>
                                        <p:strVal val="hidden"/>
                                      </p:to>
                                    </p:set>
                                  </p:childTnLst>
                                </p:cTn>
                              </p:par>
                              <p:par>
                                <p:cTn id="4456" presetID="1" presetClass="exit" presetSubtype="0" fill="hold" grpId="5" nodeType="withEffect">
                                  <p:stCondLst>
                                    <p:cond delay="0"/>
                                  </p:stCondLst>
                                  <p:childTnLst>
                                    <p:set>
                                      <p:cBhvr>
                                        <p:cTn id="4457" dur="1" fill="hold">
                                          <p:stCondLst>
                                            <p:cond delay="0"/>
                                          </p:stCondLst>
                                        </p:cTn>
                                        <p:tgtEl>
                                          <p:spTgt spid="559"/>
                                        </p:tgtEl>
                                        <p:attrNameLst>
                                          <p:attrName>style.visibility</p:attrName>
                                        </p:attrNameLst>
                                      </p:cBhvr>
                                      <p:to>
                                        <p:strVal val="hidden"/>
                                      </p:to>
                                    </p:set>
                                  </p:childTnLst>
                                </p:cTn>
                              </p:par>
                              <p:par>
                                <p:cTn id="4458" presetID="10" presetClass="entr" presetSubtype="0" fill="hold" grpId="8" nodeType="withEffect">
                                  <p:stCondLst>
                                    <p:cond delay="0"/>
                                  </p:stCondLst>
                                  <p:childTnLst>
                                    <p:set>
                                      <p:cBhvr>
                                        <p:cTn id="4459" dur="1" fill="hold">
                                          <p:stCondLst>
                                            <p:cond delay="0"/>
                                          </p:stCondLst>
                                        </p:cTn>
                                        <p:tgtEl>
                                          <p:spTgt spid="567"/>
                                        </p:tgtEl>
                                        <p:attrNameLst>
                                          <p:attrName>style.visibility</p:attrName>
                                        </p:attrNameLst>
                                      </p:cBhvr>
                                      <p:to>
                                        <p:strVal val="visible"/>
                                      </p:to>
                                    </p:set>
                                    <p:animEffect transition="in" filter="fade">
                                      <p:cBhvr>
                                        <p:cTn id="4460" dur="500"/>
                                        <p:tgtEl>
                                          <p:spTgt spid="567"/>
                                        </p:tgtEl>
                                      </p:cBhvr>
                                    </p:animEffect>
                                  </p:childTnLst>
                                </p:cTn>
                              </p:par>
                            </p:childTnLst>
                          </p:cTn>
                        </p:par>
                      </p:childTnLst>
                    </p:cTn>
                  </p:par>
                </p:childTnLst>
              </p:cTn>
              <p:nextCondLst>
                <p:cond evt="onClick" delay="0">
                  <p:tgtEl>
                    <p:spTgt spid="602"/>
                  </p:tgtEl>
                </p:cond>
              </p:nextCondLst>
            </p:seq>
            <p:seq concurrent="1" nextAc="seek">
              <p:cTn id="4461" restart="whenNotActive" fill="hold" evtFilter="cancelBubble" nodeType="interactiveSeq">
                <p:stCondLst>
                  <p:cond evt="onClick" delay="0">
                    <p:tgtEl>
                      <p:spTgt spid="603"/>
                    </p:tgtEl>
                  </p:cond>
                </p:stCondLst>
                <p:endSync evt="end" delay="0">
                  <p:rtn val="all"/>
                </p:endSync>
                <p:childTnLst>
                  <p:par>
                    <p:cTn id="4462" fill="hold">
                      <p:stCondLst>
                        <p:cond delay="0"/>
                      </p:stCondLst>
                      <p:childTnLst>
                        <p:par>
                          <p:cTn id="4463" fill="hold">
                            <p:stCondLst>
                              <p:cond delay="0"/>
                            </p:stCondLst>
                            <p:childTnLst>
                              <p:par>
                                <p:cTn id="4464" presetID="1" presetClass="exit" presetSubtype="0" fill="hold" grpId="0" nodeType="clickEffect">
                                  <p:stCondLst>
                                    <p:cond delay="0"/>
                                  </p:stCondLst>
                                  <p:childTnLst>
                                    <p:set>
                                      <p:cBhvr>
                                        <p:cTn id="4465" dur="1" fill="hold">
                                          <p:stCondLst>
                                            <p:cond delay="0"/>
                                          </p:stCondLst>
                                        </p:cTn>
                                        <p:tgtEl>
                                          <p:spTgt spid="603"/>
                                        </p:tgtEl>
                                        <p:attrNameLst>
                                          <p:attrName>style.visibility</p:attrName>
                                        </p:attrNameLst>
                                      </p:cBhvr>
                                      <p:to>
                                        <p:strVal val="hidden"/>
                                      </p:to>
                                    </p:set>
                                  </p:childTnLst>
                                </p:cTn>
                              </p:par>
                              <p:par>
                                <p:cTn id="4466" presetID="1" presetClass="exit" presetSubtype="0" fill="hold" grpId="3" nodeType="withEffect">
                                  <p:stCondLst>
                                    <p:cond delay="0"/>
                                  </p:stCondLst>
                                  <p:childTnLst>
                                    <p:set>
                                      <p:cBhvr>
                                        <p:cTn id="4467" dur="1" fill="hold">
                                          <p:stCondLst>
                                            <p:cond delay="0"/>
                                          </p:stCondLst>
                                        </p:cTn>
                                        <p:tgtEl>
                                          <p:spTgt spid="559"/>
                                        </p:tgtEl>
                                        <p:attrNameLst>
                                          <p:attrName>style.visibility</p:attrName>
                                        </p:attrNameLst>
                                      </p:cBhvr>
                                      <p:to>
                                        <p:strVal val="hidden"/>
                                      </p:to>
                                    </p:set>
                                  </p:childTnLst>
                                </p:cTn>
                              </p:par>
                              <p:par>
                                <p:cTn id="4468" presetID="10" presetClass="entr" presetSubtype="0" fill="hold" grpId="9" nodeType="withEffect">
                                  <p:stCondLst>
                                    <p:cond delay="0"/>
                                  </p:stCondLst>
                                  <p:childTnLst>
                                    <p:set>
                                      <p:cBhvr>
                                        <p:cTn id="4469" dur="1" fill="hold">
                                          <p:stCondLst>
                                            <p:cond delay="0"/>
                                          </p:stCondLst>
                                        </p:cTn>
                                        <p:tgtEl>
                                          <p:spTgt spid="567"/>
                                        </p:tgtEl>
                                        <p:attrNameLst>
                                          <p:attrName>style.visibility</p:attrName>
                                        </p:attrNameLst>
                                      </p:cBhvr>
                                      <p:to>
                                        <p:strVal val="visible"/>
                                      </p:to>
                                    </p:set>
                                    <p:animEffect transition="in" filter="fade">
                                      <p:cBhvr>
                                        <p:cTn id="4470" dur="500"/>
                                        <p:tgtEl>
                                          <p:spTgt spid="567"/>
                                        </p:tgtEl>
                                      </p:cBhvr>
                                    </p:animEffect>
                                  </p:childTnLst>
                                </p:cTn>
                              </p:par>
                            </p:childTnLst>
                          </p:cTn>
                        </p:par>
                      </p:childTnLst>
                    </p:cTn>
                  </p:par>
                </p:childTnLst>
              </p:cTn>
              <p:nextCondLst>
                <p:cond evt="onClick" delay="0">
                  <p:tgtEl>
                    <p:spTgt spid="603"/>
                  </p:tgtEl>
                </p:cond>
              </p:nextCondLst>
            </p:seq>
            <p:seq concurrent="1" nextAc="seek">
              <p:cTn id="4471" restart="whenNotActive" fill="hold" evtFilter="cancelBubble" nodeType="interactiveSeq">
                <p:stCondLst>
                  <p:cond evt="onClick" delay="0">
                    <p:tgtEl>
                      <p:spTgt spid="604"/>
                    </p:tgtEl>
                  </p:cond>
                </p:stCondLst>
                <p:endSync evt="end" delay="0">
                  <p:rtn val="all"/>
                </p:endSync>
                <p:childTnLst>
                  <p:par>
                    <p:cTn id="4472" fill="hold">
                      <p:stCondLst>
                        <p:cond delay="0"/>
                      </p:stCondLst>
                      <p:childTnLst>
                        <p:par>
                          <p:cTn id="4473" fill="hold">
                            <p:stCondLst>
                              <p:cond delay="0"/>
                            </p:stCondLst>
                            <p:childTnLst>
                              <p:par>
                                <p:cTn id="4474" presetID="1" presetClass="exit" presetSubtype="0" fill="hold" grpId="1" nodeType="clickEffect">
                                  <p:stCondLst>
                                    <p:cond delay="0"/>
                                  </p:stCondLst>
                                  <p:childTnLst>
                                    <p:set>
                                      <p:cBhvr>
                                        <p:cTn id="4475" dur="1" fill="hold">
                                          <p:stCondLst>
                                            <p:cond delay="0"/>
                                          </p:stCondLst>
                                        </p:cTn>
                                        <p:tgtEl>
                                          <p:spTgt spid="604"/>
                                        </p:tgtEl>
                                        <p:attrNameLst>
                                          <p:attrName>style.visibility</p:attrName>
                                        </p:attrNameLst>
                                      </p:cBhvr>
                                      <p:to>
                                        <p:strVal val="hidden"/>
                                      </p:to>
                                    </p:set>
                                  </p:childTnLst>
                                </p:cTn>
                              </p:par>
                              <p:par>
                                <p:cTn id="4476" presetID="10" presetClass="entr" presetSubtype="0" fill="hold" grpId="10" nodeType="withEffect">
                                  <p:stCondLst>
                                    <p:cond delay="0"/>
                                  </p:stCondLst>
                                  <p:childTnLst>
                                    <p:set>
                                      <p:cBhvr>
                                        <p:cTn id="4477" dur="1" fill="hold">
                                          <p:stCondLst>
                                            <p:cond delay="0"/>
                                          </p:stCondLst>
                                        </p:cTn>
                                        <p:tgtEl>
                                          <p:spTgt spid="567"/>
                                        </p:tgtEl>
                                        <p:attrNameLst>
                                          <p:attrName>style.visibility</p:attrName>
                                        </p:attrNameLst>
                                      </p:cBhvr>
                                      <p:to>
                                        <p:strVal val="visible"/>
                                      </p:to>
                                    </p:set>
                                    <p:animEffect transition="in" filter="fade">
                                      <p:cBhvr>
                                        <p:cTn id="4478" dur="500"/>
                                        <p:tgtEl>
                                          <p:spTgt spid="567"/>
                                        </p:tgtEl>
                                      </p:cBhvr>
                                    </p:animEffect>
                                  </p:childTnLst>
                                </p:cTn>
                              </p:par>
                            </p:childTnLst>
                          </p:cTn>
                        </p:par>
                      </p:childTnLst>
                    </p:cTn>
                  </p:par>
                </p:childTnLst>
              </p:cTn>
              <p:nextCondLst>
                <p:cond evt="onClick" delay="0">
                  <p:tgtEl>
                    <p:spTgt spid="604"/>
                  </p:tgtEl>
                </p:cond>
              </p:nextCondLst>
            </p:seq>
            <p:seq concurrent="1" nextAc="seek">
              <p:cTn id="4479" restart="whenNotActive" fill="hold" evtFilter="cancelBubble" nodeType="interactiveSeq">
                <p:stCondLst>
                  <p:cond evt="onClick" delay="0">
                    <p:tgtEl>
                      <p:spTgt spid="605"/>
                    </p:tgtEl>
                  </p:cond>
                </p:stCondLst>
                <p:endSync evt="end" delay="0">
                  <p:rtn val="all"/>
                </p:endSync>
                <p:childTnLst>
                  <p:par>
                    <p:cTn id="4480" fill="hold">
                      <p:stCondLst>
                        <p:cond delay="0"/>
                      </p:stCondLst>
                      <p:childTnLst>
                        <p:par>
                          <p:cTn id="4481" fill="hold">
                            <p:stCondLst>
                              <p:cond delay="0"/>
                            </p:stCondLst>
                            <p:childTnLst>
                              <p:par>
                                <p:cTn id="4482" presetID="1" presetClass="exit" presetSubtype="0" fill="hold" grpId="1" nodeType="clickEffect">
                                  <p:stCondLst>
                                    <p:cond delay="0"/>
                                  </p:stCondLst>
                                  <p:childTnLst>
                                    <p:set>
                                      <p:cBhvr>
                                        <p:cTn id="4483" dur="1" fill="hold">
                                          <p:stCondLst>
                                            <p:cond delay="0"/>
                                          </p:stCondLst>
                                        </p:cTn>
                                        <p:tgtEl>
                                          <p:spTgt spid="605"/>
                                        </p:tgtEl>
                                        <p:attrNameLst>
                                          <p:attrName>style.visibility</p:attrName>
                                        </p:attrNameLst>
                                      </p:cBhvr>
                                      <p:to>
                                        <p:strVal val="hidden"/>
                                      </p:to>
                                    </p:set>
                                  </p:childTnLst>
                                </p:cTn>
                              </p:par>
                              <p:par>
                                <p:cTn id="4484" presetID="10" presetClass="entr" presetSubtype="0" fill="hold" grpId="11" nodeType="withEffect">
                                  <p:stCondLst>
                                    <p:cond delay="0"/>
                                  </p:stCondLst>
                                  <p:childTnLst>
                                    <p:set>
                                      <p:cBhvr>
                                        <p:cTn id="4485" dur="1" fill="hold">
                                          <p:stCondLst>
                                            <p:cond delay="0"/>
                                          </p:stCondLst>
                                        </p:cTn>
                                        <p:tgtEl>
                                          <p:spTgt spid="567"/>
                                        </p:tgtEl>
                                        <p:attrNameLst>
                                          <p:attrName>style.visibility</p:attrName>
                                        </p:attrNameLst>
                                      </p:cBhvr>
                                      <p:to>
                                        <p:strVal val="visible"/>
                                      </p:to>
                                    </p:set>
                                    <p:animEffect transition="in" filter="fade">
                                      <p:cBhvr>
                                        <p:cTn id="4486" dur="500"/>
                                        <p:tgtEl>
                                          <p:spTgt spid="567"/>
                                        </p:tgtEl>
                                      </p:cBhvr>
                                    </p:animEffect>
                                  </p:childTnLst>
                                </p:cTn>
                              </p:par>
                            </p:childTnLst>
                          </p:cTn>
                        </p:par>
                      </p:childTnLst>
                    </p:cTn>
                  </p:par>
                </p:childTnLst>
              </p:cTn>
              <p:nextCondLst>
                <p:cond evt="onClick" delay="0">
                  <p:tgtEl>
                    <p:spTgt spid="605"/>
                  </p:tgtEl>
                </p:cond>
              </p:nextCondLst>
            </p:seq>
            <p:seq concurrent="1" nextAc="seek">
              <p:cTn id="4487" restart="whenNotActive" fill="hold" evtFilter="cancelBubble" nodeType="interactiveSeq">
                <p:stCondLst>
                  <p:cond evt="onClick" delay="0">
                    <p:tgtEl>
                      <p:spTgt spid="607"/>
                    </p:tgtEl>
                  </p:cond>
                </p:stCondLst>
                <p:endSync evt="end" delay="0">
                  <p:rtn val="all"/>
                </p:endSync>
                <p:childTnLst>
                  <p:par>
                    <p:cTn id="4488" fill="hold">
                      <p:stCondLst>
                        <p:cond delay="0"/>
                      </p:stCondLst>
                      <p:childTnLst>
                        <p:par>
                          <p:cTn id="4489" fill="hold">
                            <p:stCondLst>
                              <p:cond delay="0"/>
                            </p:stCondLst>
                            <p:childTnLst>
                              <p:par>
                                <p:cTn id="4490" presetID="1" presetClass="entr" presetSubtype="0" fill="hold" grpId="0" nodeType="clickEffect">
                                  <p:stCondLst>
                                    <p:cond delay="0"/>
                                  </p:stCondLst>
                                  <p:childTnLst>
                                    <p:set>
                                      <p:cBhvr>
                                        <p:cTn id="4491" dur="1" fill="hold">
                                          <p:stCondLst>
                                            <p:cond delay="0"/>
                                          </p:stCondLst>
                                        </p:cTn>
                                        <p:tgtEl>
                                          <p:spTgt spid="613"/>
                                        </p:tgtEl>
                                        <p:attrNameLst>
                                          <p:attrName>style.visibility</p:attrName>
                                        </p:attrNameLst>
                                      </p:cBhvr>
                                      <p:to>
                                        <p:strVal val="visible"/>
                                      </p:to>
                                    </p:set>
                                  </p:childTnLst>
                                </p:cTn>
                              </p:par>
                              <p:par>
                                <p:cTn id="4492" presetID="1" presetClass="entr" presetSubtype="0" fill="hold" grpId="0" nodeType="withEffect">
                                  <p:stCondLst>
                                    <p:cond delay="0"/>
                                  </p:stCondLst>
                                  <p:childTnLst>
                                    <p:set>
                                      <p:cBhvr>
                                        <p:cTn id="4493" dur="1" fill="hold">
                                          <p:stCondLst>
                                            <p:cond delay="0"/>
                                          </p:stCondLst>
                                        </p:cTn>
                                        <p:tgtEl>
                                          <p:spTgt spid="622"/>
                                        </p:tgtEl>
                                        <p:attrNameLst>
                                          <p:attrName>style.visibility</p:attrName>
                                        </p:attrNameLst>
                                      </p:cBhvr>
                                      <p:to>
                                        <p:strVal val="visible"/>
                                      </p:to>
                                    </p:set>
                                  </p:childTnLst>
                                </p:cTn>
                              </p:par>
                              <p:par>
                                <p:cTn id="4494" presetID="10" presetClass="exit" presetSubtype="0" fill="hold" grpId="5" nodeType="withEffect">
                                  <p:stCondLst>
                                    <p:cond delay="0"/>
                                  </p:stCondLst>
                                  <p:childTnLst>
                                    <p:animEffect transition="out" filter="fade">
                                      <p:cBhvr>
                                        <p:cTn id="4495" dur="500"/>
                                        <p:tgtEl>
                                          <p:spTgt spid="629"/>
                                        </p:tgtEl>
                                      </p:cBhvr>
                                    </p:animEffect>
                                    <p:set>
                                      <p:cBhvr>
                                        <p:cTn id="449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7"/>
                  </p:tgtEl>
                </p:cond>
              </p:nextCondLst>
            </p:seq>
            <p:seq concurrent="1" nextAc="seek">
              <p:cTn id="4497" restart="whenNotActive" fill="hold" evtFilter="cancelBubble" nodeType="interactiveSeq">
                <p:stCondLst>
                  <p:cond evt="onClick" delay="0">
                    <p:tgtEl>
                      <p:spTgt spid="608"/>
                    </p:tgtEl>
                  </p:cond>
                </p:stCondLst>
                <p:endSync evt="end" delay="0">
                  <p:rtn val="all"/>
                </p:endSync>
                <p:childTnLst>
                  <p:par>
                    <p:cTn id="4498" fill="hold">
                      <p:stCondLst>
                        <p:cond delay="0"/>
                      </p:stCondLst>
                      <p:childTnLst>
                        <p:par>
                          <p:cTn id="4499" fill="hold">
                            <p:stCondLst>
                              <p:cond delay="0"/>
                            </p:stCondLst>
                            <p:childTnLst>
                              <p:par>
                                <p:cTn id="4500" presetID="1" presetClass="entr" presetSubtype="0" fill="hold" grpId="0" nodeType="clickEffect">
                                  <p:stCondLst>
                                    <p:cond delay="0"/>
                                  </p:stCondLst>
                                  <p:childTnLst>
                                    <p:set>
                                      <p:cBhvr>
                                        <p:cTn id="4501" dur="1" fill="hold">
                                          <p:stCondLst>
                                            <p:cond delay="0"/>
                                          </p:stCondLst>
                                        </p:cTn>
                                        <p:tgtEl>
                                          <p:spTgt spid="614"/>
                                        </p:tgtEl>
                                        <p:attrNameLst>
                                          <p:attrName>style.visibility</p:attrName>
                                        </p:attrNameLst>
                                      </p:cBhvr>
                                      <p:to>
                                        <p:strVal val="visible"/>
                                      </p:to>
                                    </p:set>
                                  </p:childTnLst>
                                </p:cTn>
                              </p:par>
                              <p:par>
                                <p:cTn id="4502" presetID="1" presetClass="entr" presetSubtype="0" fill="hold" grpId="2" nodeType="withEffect">
                                  <p:stCondLst>
                                    <p:cond delay="0"/>
                                  </p:stCondLst>
                                  <p:childTnLst>
                                    <p:set>
                                      <p:cBhvr>
                                        <p:cTn id="4503" dur="1" fill="hold">
                                          <p:stCondLst>
                                            <p:cond delay="0"/>
                                          </p:stCondLst>
                                        </p:cTn>
                                        <p:tgtEl>
                                          <p:spTgt spid="622"/>
                                        </p:tgtEl>
                                        <p:attrNameLst>
                                          <p:attrName>style.visibility</p:attrName>
                                        </p:attrNameLst>
                                      </p:cBhvr>
                                      <p:to>
                                        <p:strVal val="visible"/>
                                      </p:to>
                                    </p:set>
                                  </p:childTnLst>
                                </p:cTn>
                              </p:par>
                              <p:par>
                                <p:cTn id="4504" presetID="10" presetClass="exit" presetSubtype="0" fill="hold" grpId="4" nodeType="withEffect">
                                  <p:stCondLst>
                                    <p:cond delay="0"/>
                                  </p:stCondLst>
                                  <p:childTnLst>
                                    <p:animEffect transition="out" filter="fade">
                                      <p:cBhvr>
                                        <p:cTn id="4505" dur="500"/>
                                        <p:tgtEl>
                                          <p:spTgt spid="629"/>
                                        </p:tgtEl>
                                      </p:cBhvr>
                                    </p:animEffect>
                                    <p:set>
                                      <p:cBhvr>
                                        <p:cTn id="450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8"/>
                  </p:tgtEl>
                </p:cond>
              </p:nextCondLst>
            </p:seq>
            <p:seq concurrent="1" nextAc="seek">
              <p:cTn id="4507" restart="whenNotActive" fill="hold" evtFilter="cancelBubble" nodeType="interactiveSeq">
                <p:stCondLst>
                  <p:cond evt="onClick" delay="0">
                    <p:tgtEl>
                      <p:spTgt spid="609"/>
                    </p:tgtEl>
                  </p:cond>
                </p:stCondLst>
                <p:endSync evt="end" delay="0">
                  <p:rtn val="all"/>
                </p:endSync>
                <p:childTnLst>
                  <p:par>
                    <p:cTn id="4508" fill="hold">
                      <p:stCondLst>
                        <p:cond delay="0"/>
                      </p:stCondLst>
                      <p:childTnLst>
                        <p:par>
                          <p:cTn id="4509" fill="hold">
                            <p:stCondLst>
                              <p:cond delay="0"/>
                            </p:stCondLst>
                            <p:childTnLst>
                              <p:par>
                                <p:cTn id="4510" presetID="1" presetClass="entr" presetSubtype="0" fill="hold" grpId="1" nodeType="clickEffect">
                                  <p:stCondLst>
                                    <p:cond delay="0"/>
                                  </p:stCondLst>
                                  <p:childTnLst>
                                    <p:set>
                                      <p:cBhvr>
                                        <p:cTn id="4511" dur="1" fill="hold">
                                          <p:stCondLst>
                                            <p:cond delay="0"/>
                                          </p:stCondLst>
                                        </p:cTn>
                                        <p:tgtEl>
                                          <p:spTgt spid="615"/>
                                        </p:tgtEl>
                                        <p:attrNameLst>
                                          <p:attrName>style.visibility</p:attrName>
                                        </p:attrNameLst>
                                      </p:cBhvr>
                                      <p:to>
                                        <p:strVal val="visible"/>
                                      </p:to>
                                    </p:set>
                                  </p:childTnLst>
                                </p:cTn>
                              </p:par>
                              <p:par>
                                <p:cTn id="4512" presetID="1" presetClass="entr" presetSubtype="0" fill="hold" grpId="1" nodeType="withEffect">
                                  <p:stCondLst>
                                    <p:cond delay="0"/>
                                  </p:stCondLst>
                                  <p:childTnLst>
                                    <p:set>
                                      <p:cBhvr>
                                        <p:cTn id="4513" dur="1" fill="hold">
                                          <p:stCondLst>
                                            <p:cond delay="0"/>
                                          </p:stCondLst>
                                        </p:cTn>
                                        <p:tgtEl>
                                          <p:spTgt spid="622"/>
                                        </p:tgtEl>
                                        <p:attrNameLst>
                                          <p:attrName>style.visibility</p:attrName>
                                        </p:attrNameLst>
                                      </p:cBhvr>
                                      <p:to>
                                        <p:strVal val="visible"/>
                                      </p:to>
                                    </p:set>
                                  </p:childTnLst>
                                </p:cTn>
                              </p:par>
                              <p:par>
                                <p:cTn id="4514" presetID="10" presetClass="exit" presetSubtype="0" fill="hold" grpId="3" nodeType="withEffect">
                                  <p:stCondLst>
                                    <p:cond delay="0"/>
                                  </p:stCondLst>
                                  <p:childTnLst>
                                    <p:animEffect transition="out" filter="fade">
                                      <p:cBhvr>
                                        <p:cTn id="4515" dur="500"/>
                                        <p:tgtEl>
                                          <p:spTgt spid="629"/>
                                        </p:tgtEl>
                                      </p:cBhvr>
                                    </p:animEffect>
                                    <p:set>
                                      <p:cBhvr>
                                        <p:cTn id="451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9"/>
                  </p:tgtEl>
                </p:cond>
              </p:nextCondLst>
            </p:seq>
            <p:seq concurrent="1" nextAc="seek">
              <p:cTn id="4517" restart="whenNotActive" fill="hold" evtFilter="cancelBubble" nodeType="interactiveSeq">
                <p:stCondLst>
                  <p:cond evt="onClick" delay="0">
                    <p:tgtEl>
                      <p:spTgt spid="611"/>
                    </p:tgtEl>
                  </p:cond>
                </p:stCondLst>
                <p:endSync evt="end" delay="0">
                  <p:rtn val="all"/>
                </p:endSync>
                <p:childTnLst>
                  <p:par>
                    <p:cTn id="4518" fill="hold">
                      <p:stCondLst>
                        <p:cond delay="0"/>
                      </p:stCondLst>
                      <p:childTnLst>
                        <p:par>
                          <p:cTn id="4519" fill="hold">
                            <p:stCondLst>
                              <p:cond delay="0"/>
                            </p:stCondLst>
                            <p:childTnLst>
                              <p:par>
                                <p:cTn id="4520" presetID="1" presetClass="entr" presetSubtype="0" fill="hold" grpId="0" nodeType="clickEffect">
                                  <p:stCondLst>
                                    <p:cond delay="0"/>
                                  </p:stCondLst>
                                  <p:childTnLst>
                                    <p:set>
                                      <p:cBhvr>
                                        <p:cTn id="4521" dur="1" fill="hold">
                                          <p:stCondLst>
                                            <p:cond delay="0"/>
                                          </p:stCondLst>
                                        </p:cTn>
                                        <p:tgtEl>
                                          <p:spTgt spid="617"/>
                                        </p:tgtEl>
                                        <p:attrNameLst>
                                          <p:attrName>style.visibility</p:attrName>
                                        </p:attrNameLst>
                                      </p:cBhvr>
                                      <p:to>
                                        <p:strVal val="visible"/>
                                      </p:to>
                                    </p:set>
                                  </p:childTnLst>
                                </p:cTn>
                              </p:par>
                              <p:par>
                                <p:cTn id="4522" presetID="10" presetClass="exit" presetSubtype="0" fill="hold" grpId="2" nodeType="withEffect">
                                  <p:stCondLst>
                                    <p:cond delay="0"/>
                                  </p:stCondLst>
                                  <p:childTnLst>
                                    <p:animEffect transition="out" filter="fade">
                                      <p:cBhvr>
                                        <p:cTn id="4523" dur="500"/>
                                        <p:tgtEl>
                                          <p:spTgt spid="629"/>
                                        </p:tgtEl>
                                      </p:cBhvr>
                                    </p:animEffect>
                                    <p:set>
                                      <p:cBhvr>
                                        <p:cTn id="4524"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1"/>
                  </p:tgtEl>
                </p:cond>
              </p:nextCondLst>
            </p:seq>
            <p:seq concurrent="1" nextAc="seek">
              <p:cTn id="4525" restart="whenNotActive" fill="hold" evtFilter="cancelBubble" nodeType="interactiveSeq">
                <p:stCondLst>
                  <p:cond evt="onClick" delay="0">
                    <p:tgtEl>
                      <p:spTgt spid="612"/>
                    </p:tgtEl>
                  </p:cond>
                </p:stCondLst>
                <p:endSync evt="end" delay="0">
                  <p:rtn val="all"/>
                </p:endSync>
                <p:childTnLst>
                  <p:par>
                    <p:cTn id="4526" fill="hold">
                      <p:stCondLst>
                        <p:cond delay="0"/>
                      </p:stCondLst>
                      <p:childTnLst>
                        <p:par>
                          <p:cTn id="4527" fill="hold">
                            <p:stCondLst>
                              <p:cond delay="0"/>
                            </p:stCondLst>
                            <p:childTnLst>
                              <p:par>
                                <p:cTn id="4528" presetID="1" presetClass="entr" presetSubtype="0" fill="hold" grpId="0" nodeType="clickEffect">
                                  <p:stCondLst>
                                    <p:cond delay="0"/>
                                  </p:stCondLst>
                                  <p:childTnLst>
                                    <p:set>
                                      <p:cBhvr>
                                        <p:cTn id="4529" dur="1" fill="hold">
                                          <p:stCondLst>
                                            <p:cond delay="0"/>
                                          </p:stCondLst>
                                        </p:cTn>
                                        <p:tgtEl>
                                          <p:spTgt spid="618"/>
                                        </p:tgtEl>
                                        <p:attrNameLst>
                                          <p:attrName>style.visibility</p:attrName>
                                        </p:attrNameLst>
                                      </p:cBhvr>
                                      <p:to>
                                        <p:strVal val="visible"/>
                                      </p:to>
                                    </p:set>
                                  </p:childTnLst>
                                </p:cTn>
                              </p:par>
                              <p:par>
                                <p:cTn id="4530" presetID="1" presetClass="entr" presetSubtype="0" fill="hold" grpId="0" nodeType="withEffect">
                                  <p:stCondLst>
                                    <p:cond delay="0"/>
                                  </p:stCondLst>
                                  <p:childTnLst>
                                    <p:set>
                                      <p:cBhvr>
                                        <p:cTn id="4531" dur="1" fill="hold">
                                          <p:stCondLst>
                                            <p:cond delay="0"/>
                                          </p:stCondLst>
                                        </p:cTn>
                                        <p:tgtEl>
                                          <p:spTgt spid="624"/>
                                        </p:tgtEl>
                                        <p:attrNameLst>
                                          <p:attrName>style.visibility</p:attrName>
                                        </p:attrNameLst>
                                      </p:cBhvr>
                                      <p:to>
                                        <p:strVal val="visible"/>
                                      </p:to>
                                    </p:set>
                                  </p:childTnLst>
                                </p:cTn>
                              </p:par>
                              <p:par>
                                <p:cTn id="4532" presetID="10" presetClass="exit" presetSubtype="0" fill="hold" grpId="1" nodeType="withEffect">
                                  <p:stCondLst>
                                    <p:cond delay="0"/>
                                  </p:stCondLst>
                                  <p:childTnLst>
                                    <p:animEffect transition="out" filter="fade">
                                      <p:cBhvr>
                                        <p:cTn id="4533" dur="500"/>
                                        <p:tgtEl>
                                          <p:spTgt spid="629"/>
                                        </p:tgtEl>
                                      </p:cBhvr>
                                    </p:animEffect>
                                    <p:set>
                                      <p:cBhvr>
                                        <p:cTn id="4534"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2"/>
                  </p:tgtEl>
                </p:cond>
              </p:nextCondLst>
            </p:seq>
            <p:seq concurrent="1" nextAc="seek">
              <p:cTn id="4535" restart="whenNotActive" fill="hold" evtFilter="cancelBubble" nodeType="interactiveSeq">
                <p:stCondLst>
                  <p:cond evt="onClick" delay="0">
                    <p:tgtEl>
                      <p:spTgt spid="610"/>
                    </p:tgtEl>
                  </p:cond>
                </p:stCondLst>
                <p:endSync evt="end" delay="0">
                  <p:rtn val="all"/>
                </p:endSync>
                <p:childTnLst>
                  <p:par>
                    <p:cTn id="4536" fill="hold">
                      <p:stCondLst>
                        <p:cond delay="0"/>
                      </p:stCondLst>
                      <p:childTnLst>
                        <p:par>
                          <p:cTn id="4537" fill="hold">
                            <p:stCondLst>
                              <p:cond delay="0"/>
                            </p:stCondLst>
                            <p:childTnLst>
                              <p:par>
                                <p:cTn id="4538" presetID="1" presetClass="entr" presetSubtype="0" fill="hold" grpId="0" nodeType="clickEffect">
                                  <p:stCondLst>
                                    <p:cond delay="0"/>
                                  </p:stCondLst>
                                  <p:childTnLst>
                                    <p:set>
                                      <p:cBhvr>
                                        <p:cTn id="4539" dur="1" fill="hold">
                                          <p:stCondLst>
                                            <p:cond delay="0"/>
                                          </p:stCondLst>
                                        </p:cTn>
                                        <p:tgtEl>
                                          <p:spTgt spid="616"/>
                                        </p:tgtEl>
                                        <p:attrNameLst>
                                          <p:attrName>style.visibility</p:attrName>
                                        </p:attrNameLst>
                                      </p:cBhvr>
                                      <p:to>
                                        <p:strVal val="visible"/>
                                      </p:to>
                                    </p:set>
                                  </p:childTnLst>
                                </p:cTn>
                              </p:par>
                              <p:par>
                                <p:cTn id="4540" presetID="10" presetClass="exit" presetSubtype="0" fill="hold" grpId="0" nodeType="withEffect">
                                  <p:stCondLst>
                                    <p:cond delay="0"/>
                                  </p:stCondLst>
                                  <p:childTnLst>
                                    <p:animEffect transition="out" filter="fade">
                                      <p:cBhvr>
                                        <p:cTn id="4541" dur="500"/>
                                        <p:tgtEl>
                                          <p:spTgt spid="629"/>
                                        </p:tgtEl>
                                      </p:cBhvr>
                                    </p:animEffect>
                                    <p:set>
                                      <p:cBhvr>
                                        <p:cTn id="4542"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0"/>
                  </p:tgtEl>
                </p:cond>
              </p:nextCondLst>
            </p:seq>
            <p:seq concurrent="1" nextAc="seek">
              <p:cTn id="4543" restart="whenNotActive" fill="hold" evtFilter="cancelBubble" nodeType="interactiveSeq">
                <p:stCondLst>
                  <p:cond evt="onClick" delay="0">
                    <p:tgtEl>
                      <p:spTgt spid="618"/>
                    </p:tgtEl>
                  </p:cond>
                </p:stCondLst>
                <p:endSync evt="end" delay="0">
                  <p:rtn val="all"/>
                </p:endSync>
                <p:childTnLst>
                  <p:par>
                    <p:cTn id="4544" fill="hold">
                      <p:stCondLst>
                        <p:cond delay="0"/>
                      </p:stCondLst>
                      <p:childTnLst>
                        <p:par>
                          <p:cTn id="4545" fill="hold">
                            <p:stCondLst>
                              <p:cond delay="0"/>
                            </p:stCondLst>
                            <p:childTnLst>
                              <p:par>
                                <p:cTn id="4546" presetID="1" presetClass="exit" presetSubtype="0" fill="hold" grpId="1" nodeType="clickEffect">
                                  <p:stCondLst>
                                    <p:cond delay="0"/>
                                  </p:stCondLst>
                                  <p:childTnLst>
                                    <p:set>
                                      <p:cBhvr>
                                        <p:cTn id="4547" dur="1" fill="hold">
                                          <p:stCondLst>
                                            <p:cond delay="0"/>
                                          </p:stCondLst>
                                        </p:cTn>
                                        <p:tgtEl>
                                          <p:spTgt spid="618"/>
                                        </p:tgtEl>
                                        <p:attrNameLst>
                                          <p:attrName>style.visibility</p:attrName>
                                        </p:attrNameLst>
                                      </p:cBhvr>
                                      <p:to>
                                        <p:strVal val="hidden"/>
                                      </p:to>
                                    </p:set>
                                  </p:childTnLst>
                                </p:cTn>
                              </p:par>
                              <p:par>
                                <p:cTn id="4548" presetID="1" presetClass="exit" presetSubtype="0" fill="hold" grpId="1" nodeType="withEffect">
                                  <p:stCondLst>
                                    <p:cond delay="0"/>
                                  </p:stCondLst>
                                  <p:childTnLst>
                                    <p:set>
                                      <p:cBhvr>
                                        <p:cTn id="4549" dur="1" fill="hold">
                                          <p:stCondLst>
                                            <p:cond delay="0"/>
                                          </p:stCondLst>
                                        </p:cTn>
                                        <p:tgtEl>
                                          <p:spTgt spid="624"/>
                                        </p:tgtEl>
                                        <p:attrNameLst>
                                          <p:attrName>style.visibility</p:attrName>
                                        </p:attrNameLst>
                                      </p:cBhvr>
                                      <p:to>
                                        <p:strVal val="hidden"/>
                                      </p:to>
                                    </p:set>
                                  </p:childTnLst>
                                </p:cTn>
                              </p:par>
                              <p:par>
                                <p:cTn id="4550" presetID="10" presetClass="entr" presetSubtype="0" fill="hold" grpId="6" nodeType="withEffect">
                                  <p:stCondLst>
                                    <p:cond delay="0"/>
                                  </p:stCondLst>
                                  <p:childTnLst>
                                    <p:set>
                                      <p:cBhvr>
                                        <p:cTn id="4551" dur="1" fill="hold">
                                          <p:stCondLst>
                                            <p:cond delay="0"/>
                                          </p:stCondLst>
                                        </p:cTn>
                                        <p:tgtEl>
                                          <p:spTgt spid="629"/>
                                        </p:tgtEl>
                                        <p:attrNameLst>
                                          <p:attrName>style.visibility</p:attrName>
                                        </p:attrNameLst>
                                      </p:cBhvr>
                                      <p:to>
                                        <p:strVal val="visible"/>
                                      </p:to>
                                    </p:set>
                                    <p:animEffect transition="in" filter="fade">
                                      <p:cBhvr>
                                        <p:cTn id="4552" dur="500"/>
                                        <p:tgtEl>
                                          <p:spTgt spid="629"/>
                                        </p:tgtEl>
                                      </p:cBhvr>
                                    </p:animEffect>
                                  </p:childTnLst>
                                </p:cTn>
                              </p:par>
                            </p:childTnLst>
                          </p:cTn>
                        </p:par>
                      </p:childTnLst>
                    </p:cTn>
                  </p:par>
                </p:childTnLst>
              </p:cTn>
              <p:nextCondLst>
                <p:cond evt="onClick" delay="0">
                  <p:tgtEl>
                    <p:spTgt spid="618"/>
                  </p:tgtEl>
                </p:cond>
              </p:nextCondLst>
            </p:seq>
            <p:seq concurrent="1" nextAc="seek">
              <p:cTn id="4553" restart="whenNotActive" fill="hold" evtFilter="cancelBubble" nodeType="interactiveSeq">
                <p:stCondLst>
                  <p:cond evt="onClick" delay="0">
                    <p:tgtEl>
                      <p:spTgt spid="613"/>
                    </p:tgtEl>
                  </p:cond>
                </p:stCondLst>
                <p:endSync evt="end" delay="0">
                  <p:rtn val="all"/>
                </p:endSync>
                <p:childTnLst>
                  <p:par>
                    <p:cTn id="4554" fill="hold">
                      <p:stCondLst>
                        <p:cond delay="0"/>
                      </p:stCondLst>
                      <p:childTnLst>
                        <p:par>
                          <p:cTn id="4555" fill="hold">
                            <p:stCondLst>
                              <p:cond delay="0"/>
                            </p:stCondLst>
                            <p:childTnLst>
                              <p:par>
                                <p:cTn id="4556" presetID="1" presetClass="exit" presetSubtype="0" fill="hold" grpId="1" nodeType="clickEffect">
                                  <p:stCondLst>
                                    <p:cond delay="0"/>
                                  </p:stCondLst>
                                  <p:childTnLst>
                                    <p:set>
                                      <p:cBhvr>
                                        <p:cTn id="4557" dur="1" fill="hold">
                                          <p:stCondLst>
                                            <p:cond delay="0"/>
                                          </p:stCondLst>
                                        </p:cTn>
                                        <p:tgtEl>
                                          <p:spTgt spid="613"/>
                                        </p:tgtEl>
                                        <p:attrNameLst>
                                          <p:attrName>style.visibility</p:attrName>
                                        </p:attrNameLst>
                                      </p:cBhvr>
                                      <p:to>
                                        <p:strVal val="hidden"/>
                                      </p:to>
                                    </p:set>
                                  </p:childTnLst>
                                </p:cTn>
                              </p:par>
                              <p:par>
                                <p:cTn id="4558" presetID="1" presetClass="exit" presetSubtype="0" fill="hold" grpId="5" nodeType="withEffect">
                                  <p:stCondLst>
                                    <p:cond delay="0"/>
                                  </p:stCondLst>
                                  <p:childTnLst>
                                    <p:set>
                                      <p:cBhvr>
                                        <p:cTn id="4559" dur="1" fill="hold">
                                          <p:stCondLst>
                                            <p:cond delay="0"/>
                                          </p:stCondLst>
                                        </p:cTn>
                                        <p:tgtEl>
                                          <p:spTgt spid="622"/>
                                        </p:tgtEl>
                                        <p:attrNameLst>
                                          <p:attrName>style.visibility</p:attrName>
                                        </p:attrNameLst>
                                      </p:cBhvr>
                                      <p:to>
                                        <p:strVal val="hidden"/>
                                      </p:to>
                                    </p:set>
                                  </p:childTnLst>
                                </p:cTn>
                              </p:par>
                              <p:par>
                                <p:cTn id="4560" presetID="10" presetClass="entr" presetSubtype="0" fill="hold" grpId="7" nodeType="withEffect">
                                  <p:stCondLst>
                                    <p:cond delay="0"/>
                                  </p:stCondLst>
                                  <p:childTnLst>
                                    <p:set>
                                      <p:cBhvr>
                                        <p:cTn id="4561" dur="1" fill="hold">
                                          <p:stCondLst>
                                            <p:cond delay="0"/>
                                          </p:stCondLst>
                                        </p:cTn>
                                        <p:tgtEl>
                                          <p:spTgt spid="629"/>
                                        </p:tgtEl>
                                        <p:attrNameLst>
                                          <p:attrName>style.visibility</p:attrName>
                                        </p:attrNameLst>
                                      </p:cBhvr>
                                      <p:to>
                                        <p:strVal val="visible"/>
                                      </p:to>
                                    </p:set>
                                    <p:animEffect transition="in" filter="fade">
                                      <p:cBhvr>
                                        <p:cTn id="4562" dur="500"/>
                                        <p:tgtEl>
                                          <p:spTgt spid="629"/>
                                        </p:tgtEl>
                                      </p:cBhvr>
                                    </p:animEffect>
                                  </p:childTnLst>
                                </p:cTn>
                              </p:par>
                            </p:childTnLst>
                          </p:cTn>
                        </p:par>
                      </p:childTnLst>
                    </p:cTn>
                  </p:par>
                </p:childTnLst>
              </p:cTn>
              <p:nextCondLst>
                <p:cond evt="onClick" delay="0">
                  <p:tgtEl>
                    <p:spTgt spid="613"/>
                  </p:tgtEl>
                </p:cond>
              </p:nextCondLst>
            </p:seq>
            <p:seq concurrent="1" nextAc="seek">
              <p:cTn id="4563" restart="whenNotActive" fill="hold" evtFilter="cancelBubble" nodeType="interactiveSeq">
                <p:stCondLst>
                  <p:cond evt="onClick" delay="0">
                    <p:tgtEl>
                      <p:spTgt spid="614"/>
                    </p:tgtEl>
                  </p:cond>
                </p:stCondLst>
                <p:endSync evt="end" delay="0">
                  <p:rtn val="all"/>
                </p:endSync>
                <p:childTnLst>
                  <p:par>
                    <p:cTn id="4564" fill="hold">
                      <p:stCondLst>
                        <p:cond delay="0"/>
                      </p:stCondLst>
                      <p:childTnLst>
                        <p:par>
                          <p:cTn id="4565" fill="hold">
                            <p:stCondLst>
                              <p:cond delay="0"/>
                            </p:stCondLst>
                            <p:childTnLst>
                              <p:par>
                                <p:cTn id="4566" presetID="1" presetClass="exit" presetSubtype="0" fill="hold" grpId="1" nodeType="clickEffect">
                                  <p:stCondLst>
                                    <p:cond delay="0"/>
                                  </p:stCondLst>
                                  <p:childTnLst>
                                    <p:set>
                                      <p:cBhvr>
                                        <p:cTn id="4567" dur="1" fill="hold">
                                          <p:stCondLst>
                                            <p:cond delay="0"/>
                                          </p:stCondLst>
                                        </p:cTn>
                                        <p:tgtEl>
                                          <p:spTgt spid="614"/>
                                        </p:tgtEl>
                                        <p:attrNameLst>
                                          <p:attrName>style.visibility</p:attrName>
                                        </p:attrNameLst>
                                      </p:cBhvr>
                                      <p:to>
                                        <p:strVal val="hidden"/>
                                      </p:to>
                                    </p:set>
                                  </p:childTnLst>
                                </p:cTn>
                              </p:par>
                              <p:par>
                                <p:cTn id="4568" presetID="1" presetClass="exit" presetSubtype="0" fill="hold" grpId="4" nodeType="withEffect">
                                  <p:stCondLst>
                                    <p:cond delay="0"/>
                                  </p:stCondLst>
                                  <p:childTnLst>
                                    <p:set>
                                      <p:cBhvr>
                                        <p:cTn id="4569" dur="1" fill="hold">
                                          <p:stCondLst>
                                            <p:cond delay="0"/>
                                          </p:stCondLst>
                                        </p:cTn>
                                        <p:tgtEl>
                                          <p:spTgt spid="622"/>
                                        </p:tgtEl>
                                        <p:attrNameLst>
                                          <p:attrName>style.visibility</p:attrName>
                                        </p:attrNameLst>
                                      </p:cBhvr>
                                      <p:to>
                                        <p:strVal val="hidden"/>
                                      </p:to>
                                    </p:set>
                                  </p:childTnLst>
                                </p:cTn>
                              </p:par>
                              <p:par>
                                <p:cTn id="4570" presetID="10" presetClass="entr" presetSubtype="0" fill="hold" grpId="10" nodeType="withEffect">
                                  <p:stCondLst>
                                    <p:cond delay="0"/>
                                  </p:stCondLst>
                                  <p:childTnLst>
                                    <p:set>
                                      <p:cBhvr>
                                        <p:cTn id="4571" dur="1" fill="hold">
                                          <p:stCondLst>
                                            <p:cond delay="0"/>
                                          </p:stCondLst>
                                        </p:cTn>
                                        <p:tgtEl>
                                          <p:spTgt spid="629"/>
                                        </p:tgtEl>
                                        <p:attrNameLst>
                                          <p:attrName>style.visibility</p:attrName>
                                        </p:attrNameLst>
                                      </p:cBhvr>
                                      <p:to>
                                        <p:strVal val="visible"/>
                                      </p:to>
                                    </p:set>
                                    <p:animEffect transition="in" filter="fade">
                                      <p:cBhvr>
                                        <p:cTn id="4572" dur="500"/>
                                        <p:tgtEl>
                                          <p:spTgt spid="629"/>
                                        </p:tgtEl>
                                      </p:cBhvr>
                                    </p:animEffect>
                                  </p:childTnLst>
                                </p:cTn>
                              </p:par>
                            </p:childTnLst>
                          </p:cTn>
                        </p:par>
                      </p:childTnLst>
                    </p:cTn>
                  </p:par>
                </p:childTnLst>
              </p:cTn>
              <p:nextCondLst>
                <p:cond evt="onClick" delay="0">
                  <p:tgtEl>
                    <p:spTgt spid="614"/>
                  </p:tgtEl>
                </p:cond>
              </p:nextCondLst>
            </p:seq>
            <p:seq concurrent="1" nextAc="seek">
              <p:cTn id="4573" restart="whenNotActive" fill="hold" evtFilter="cancelBubble" nodeType="interactiveSeq">
                <p:stCondLst>
                  <p:cond evt="onClick" delay="0">
                    <p:tgtEl>
                      <p:spTgt spid="615"/>
                    </p:tgtEl>
                  </p:cond>
                </p:stCondLst>
                <p:endSync evt="end" delay="0">
                  <p:rtn val="all"/>
                </p:endSync>
                <p:childTnLst>
                  <p:par>
                    <p:cTn id="4574" fill="hold">
                      <p:stCondLst>
                        <p:cond delay="0"/>
                      </p:stCondLst>
                      <p:childTnLst>
                        <p:par>
                          <p:cTn id="4575" fill="hold">
                            <p:stCondLst>
                              <p:cond delay="0"/>
                            </p:stCondLst>
                            <p:childTnLst>
                              <p:par>
                                <p:cTn id="4576" presetID="1" presetClass="exit" presetSubtype="0" fill="hold" grpId="0" nodeType="clickEffect">
                                  <p:stCondLst>
                                    <p:cond delay="0"/>
                                  </p:stCondLst>
                                  <p:childTnLst>
                                    <p:set>
                                      <p:cBhvr>
                                        <p:cTn id="4577" dur="1" fill="hold">
                                          <p:stCondLst>
                                            <p:cond delay="0"/>
                                          </p:stCondLst>
                                        </p:cTn>
                                        <p:tgtEl>
                                          <p:spTgt spid="615"/>
                                        </p:tgtEl>
                                        <p:attrNameLst>
                                          <p:attrName>style.visibility</p:attrName>
                                        </p:attrNameLst>
                                      </p:cBhvr>
                                      <p:to>
                                        <p:strVal val="hidden"/>
                                      </p:to>
                                    </p:set>
                                  </p:childTnLst>
                                </p:cTn>
                              </p:par>
                              <p:par>
                                <p:cTn id="4578" presetID="1" presetClass="exit" presetSubtype="0" fill="hold" grpId="3" nodeType="withEffect">
                                  <p:stCondLst>
                                    <p:cond delay="0"/>
                                  </p:stCondLst>
                                  <p:childTnLst>
                                    <p:set>
                                      <p:cBhvr>
                                        <p:cTn id="4579" dur="1" fill="hold">
                                          <p:stCondLst>
                                            <p:cond delay="0"/>
                                          </p:stCondLst>
                                        </p:cTn>
                                        <p:tgtEl>
                                          <p:spTgt spid="622"/>
                                        </p:tgtEl>
                                        <p:attrNameLst>
                                          <p:attrName>style.visibility</p:attrName>
                                        </p:attrNameLst>
                                      </p:cBhvr>
                                      <p:to>
                                        <p:strVal val="hidden"/>
                                      </p:to>
                                    </p:set>
                                  </p:childTnLst>
                                </p:cTn>
                              </p:par>
                              <p:par>
                                <p:cTn id="4580" presetID="10" presetClass="entr" presetSubtype="0" fill="hold" grpId="9" nodeType="withEffect">
                                  <p:stCondLst>
                                    <p:cond delay="0"/>
                                  </p:stCondLst>
                                  <p:childTnLst>
                                    <p:set>
                                      <p:cBhvr>
                                        <p:cTn id="4581" dur="1" fill="hold">
                                          <p:stCondLst>
                                            <p:cond delay="0"/>
                                          </p:stCondLst>
                                        </p:cTn>
                                        <p:tgtEl>
                                          <p:spTgt spid="629"/>
                                        </p:tgtEl>
                                        <p:attrNameLst>
                                          <p:attrName>style.visibility</p:attrName>
                                        </p:attrNameLst>
                                      </p:cBhvr>
                                      <p:to>
                                        <p:strVal val="visible"/>
                                      </p:to>
                                    </p:set>
                                    <p:animEffect transition="in" filter="fade">
                                      <p:cBhvr>
                                        <p:cTn id="4582" dur="500"/>
                                        <p:tgtEl>
                                          <p:spTgt spid="629"/>
                                        </p:tgtEl>
                                      </p:cBhvr>
                                    </p:animEffect>
                                  </p:childTnLst>
                                </p:cTn>
                              </p:par>
                            </p:childTnLst>
                          </p:cTn>
                        </p:par>
                      </p:childTnLst>
                    </p:cTn>
                  </p:par>
                </p:childTnLst>
              </p:cTn>
              <p:nextCondLst>
                <p:cond evt="onClick" delay="0">
                  <p:tgtEl>
                    <p:spTgt spid="615"/>
                  </p:tgtEl>
                </p:cond>
              </p:nextCondLst>
            </p:seq>
            <p:seq concurrent="1" nextAc="seek">
              <p:cTn id="4583" restart="whenNotActive" fill="hold" evtFilter="cancelBubble" nodeType="interactiveSeq">
                <p:stCondLst>
                  <p:cond evt="onClick" delay="0">
                    <p:tgtEl>
                      <p:spTgt spid="616"/>
                    </p:tgtEl>
                  </p:cond>
                </p:stCondLst>
                <p:endSync evt="end" delay="0">
                  <p:rtn val="all"/>
                </p:endSync>
                <p:childTnLst>
                  <p:par>
                    <p:cTn id="4584" fill="hold">
                      <p:stCondLst>
                        <p:cond delay="0"/>
                      </p:stCondLst>
                      <p:childTnLst>
                        <p:par>
                          <p:cTn id="4585" fill="hold">
                            <p:stCondLst>
                              <p:cond delay="0"/>
                            </p:stCondLst>
                            <p:childTnLst>
                              <p:par>
                                <p:cTn id="4586" presetID="1" presetClass="exit" presetSubtype="0" fill="hold" grpId="1" nodeType="clickEffect">
                                  <p:stCondLst>
                                    <p:cond delay="0"/>
                                  </p:stCondLst>
                                  <p:childTnLst>
                                    <p:set>
                                      <p:cBhvr>
                                        <p:cTn id="4587" dur="1" fill="hold">
                                          <p:stCondLst>
                                            <p:cond delay="0"/>
                                          </p:stCondLst>
                                        </p:cTn>
                                        <p:tgtEl>
                                          <p:spTgt spid="616"/>
                                        </p:tgtEl>
                                        <p:attrNameLst>
                                          <p:attrName>style.visibility</p:attrName>
                                        </p:attrNameLst>
                                      </p:cBhvr>
                                      <p:to>
                                        <p:strVal val="hidden"/>
                                      </p:to>
                                    </p:set>
                                  </p:childTnLst>
                                </p:cTn>
                              </p:par>
                              <p:par>
                                <p:cTn id="4588" presetID="10" presetClass="entr" presetSubtype="0" fill="hold" grpId="11" nodeType="withEffect">
                                  <p:stCondLst>
                                    <p:cond delay="0"/>
                                  </p:stCondLst>
                                  <p:childTnLst>
                                    <p:set>
                                      <p:cBhvr>
                                        <p:cTn id="4589" dur="1" fill="hold">
                                          <p:stCondLst>
                                            <p:cond delay="0"/>
                                          </p:stCondLst>
                                        </p:cTn>
                                        <p:tgtEl>
                                          <p:spTgt spid="629"/>
                                        </p:tgtEl>
                                        <p:attrNameLst>
                                          <p:attrName>style.visibility</p:attrName>
                                        </p:attrNameLst>
                                      </p:cBhvr>
                                      <p:to>
                                        <p:strVal val="visible"/>
                                      </p:to>
                                    </p:set>
                                    <p:animEffect transition="in" filter="fade">
                                      <p:cBhvr>
                                        <p:cTn id="4590" dur="500"/>
                                        <p:tgtEl>
                                          <p:spTgt spid="629"/>
                                        </p:tgtEl>
                                      </p:cBhvr>
                                    </p:animEffect>
                                  </p:childTnLst>
                                </p:cTn>
                              </p:par>
                            </p:childTnLst>
                          </p:cTn>
                        </p:par>
                      </p:childTnLst>
                    </p:cTn>
                  </p:par>
                </p:childTnLst>
              </p:cTn>
              <p:nextCondLst>
                <p:cond evt="onClick" delay="0">
                  <p:tgtEl>
                    <p:spTgt spid="616"/>
                  </p:tgtEl>
                </p:cond>
              </p:nextCondLst>
            </p:seq>
            <p:seq concurrent="1" nextAc="seek">
              <p:cTn id="4591" restart="whenNotActive" fill="hold" evtFilter="cancelBubble" nodeType="interactiveSeq">
                <p:stCondLst>
                  <p:cond evt="onClick" delay="0">
                    <p:tgtEl>
                      <p:spTgt spid="617"/>
                    </p:tgtEl>
                  </p:cond>
                </p:stCondLst>
                <p:endSync evt="end" delay="0">
                  <p:rtn val="all"/>
                </p:endSync>
                <p:childTnLst>
                  <p:par>
                    <p:cTn id="4592" fill="hold">
                      <p:stCondLst>
                        <p:cond delay="0"/>
                      </p:stCondLst>
                      <p:childTnLst>
                        <p:par>
                          <p:cTn id="4593" fill="hold">
                            <p:stCondLst>
                              <p:cond delay="0"/>
                            </p:stCondLst>
                            <p:childTnLst>
                              <p:par>
                                <p:cTn id="4594" presetID="1" presetClass="exit" presetSubtype="0" fill="hold" grpId="1" nodeType="clickEffect">
                                  <p:stCondLst>
                                    <p:cond delay="0"/>
                                  </p:stCondLst>
                                  <p:childTnLst>
                                    <p:set>
                                      <p:cBhvr>
                                        <p:cTn id="4595" dur="1" fill="hold">
                                          <p:stCondLst>
                                            <p:cond delay="0"/>
                                          </p:stCondLst>
                                        </p:cTn>
                                        <p:tgtEl>
                                          <p:spTgt spid="617"/>
                                        </p:tgtEl>
                                        <p:attrNameLst>
                                          <p:attrName>style.visibility</p:attrName>
                                        </p:attrNameLst>
                                      </p:cBhvr>
                                      <p:to>
                                        <p:strVal val="hidden"/>
                                      </p:to>
                                    </p:set>
                                  </p:childTnLst>
                                </p:cTn>
                              </p:par>
                              <p:par>
                                <p:cTn id="4596" presetID="10" presetClass="entr" presetSubtype="0" fill="hold" grpId="8" nodeType="withEffect">
                                  <p:stCondLst>
                                    <p:cond delay="0"/>
                                  </p:stCondLst>
                                  <p:childTnLst>
                                    <p:set>
                                      <p:cBhvr>
                                        <p:cTn id="4597" dur="1" fill="hold">
                                          <p:stCondLst>
                                            <p:cond delay="0"/>
                                          </p:stCondLst>
                                        </p:cTn>
                                        <p:tgtEl>
                                          <p:spTgt spid="629"/>
                                        </p:tgtEl>
                                        <p:attrNameLst>
                                          <p:attrName>style.visibility</p:attrName>
                                        </p:attrNameLst>
                                      </p:cBhvr>
                                      <p:to>
                                        <p:strVal val="visible"/>
                                      </p:to>
                                    </p:set>
                                    <p:animEffect transition="in" filter="fade">
                                      <p:cBhvr>
                                        <p:cTn id="4598" dur="500"/>
                                        <p:tgtEl>
                                          <p:spTgt spid="629"/>
                                        </p:tgtEl>
                                      </p:cBhvr>
                                    </p:animEffect>
                                  </p:childTnLst>
                                </p:cTn>
                              </p:par>
                            </p:childTnLst>
                          </p:cTn>
                        </p:par>
                      </p:childTnLst>
                    </p:cTn>
                  </p:par>
                </p:childTnLst>
              </p:cTn>
              <p:nextCondLst>
                <p:cond evt="onClick" delay="0">
                  <p:tgtEl>
                    <p:spTgt spid="617"/>
                  </p:tgtEl>
                </p:cond>
              </p:nextCondLst>
            </p:seq>
            <p:seq concurrent="1" nextAc="seek">
              <p:cTn id="4599" restart="whenNotActive" fill="hold" evtFilter="cancelBubble" nodeType="interactiveSeq">
                <p:stCondLst>
                  <p:cond evt="onClick" delay="0">
                    <p:tgtEl>
                      <p:spTgt spid="631"/>
                    </p:tgtEl>
                  </p:cond>
                </p:stCondLst>
                <p:endSync evt="end" delay="0">
                  <p:rtn val="all"/>
                </p:endSync>
                <p:childTnLst>
                  <p:par>
                    <p:cTn id="4600" fill="hold">
                      <p:stCondLst>
                        <p:cond delay="0"/>
                      </p:stCondLst>
                      <p:childTnLst>
                        <p:par>
                          <p:cTn id="4601" fill="hold">
                            <p:stCondLst>
                              <p:cond delay="0"/>
                            </p:stCondLst>
                            <p:childTnLst>
                              <p:par>
                                <p:cTn id="4602" presetID="1" presetClass="entr" presetSubtype="0" fill="hold" grpId="0" nodeType="clickEffect">
                                  <p:stCondLst>
                                    <p:cond delay="0"/>
                                  </p:stCondLst>
                                  <p:childTnLst>
                                    <p:set>
                                      <p:cBhvr>
                                        <p:cTn id="4603" dur="1" fill="hold">
                                          <p:stCondLst>
                                            <p:cond delay="0"/>
                                          </p:stCondLst>
                                        </p:cTn>
                                        <p:tgtEl>
                                          <p:spTgt spid="637"/>
                                        </p:tgtEl>
                                        <p:attrNameLst>
                                          <p:attrName>style.visibility</p:attrName>
                                        </p:attrNameLst>
                                      </p:cBhvr>
                                      <p:to>
                                        <p:strVal val="visible"/>
                                      </p:to>
                                    </p:set>
                                  </p:childTnLst>
                                </p:cTn>
                              </p:par>
                              <p:par>
                                <p:cTn id="4604" presetID="1" presetClass="entr" presetSubtype="0" fill="hold" grpId="1" nodeType="withEffect">
                                  <p:stCondLst>
                                    <p:cond delay="0"/>
                                  </p:stCondLst>
                                  <p:childTnLst>
                                    <p:set>
                                      <p:cBhvr>
                                        <p:cTn id="4605" dur="1" fill="hold">
                                          <p:stCondLst>
                                            <p:cond delay="0"/>
                                          </p:stCondLst>
                                        </p:cTn>
                                        <p:tgtEl>
                                          <p:spTgt spid="621"/>
                                        </p:tgtEl>
                                        <p:attrNameLst>
                                          <p:attrName>style.visibility</p:attrName>
                                        </p:attrNameLst>
                                      </p:cBhvr>
                                      <p:to>
                                        <p:strVal val="visible"/>
                                      </p:to>
                                    </p:set>
                                  </p:childTnLst>
                                </p:cTn>
                              </p:par>
                              <p:par>
                                <p:cTn id="4606" presetID="10" presetClass="exit" presetSubtype="0" fill="hold" grpId="0" nodeType="withEffect">
                                  <p:stCondLst>
                                    <p:cond delay="0"/>
                                  </p:stCondLst>
                                  <p:childTnLst>
                                    <p:animEffect transition="out" filter="fade">
                                      <p:cBhvr>
                                        <p:cTn id="4607" dur="500"/>
                                        <p:tgtEl>
                                          <p:spTgt spid="630"/>
                                        </p:tgtEl>
                                      </p:cBhvr>
                                    </p:animEffect>
                                    <p:set>
                                      <p:cBhvr>
                                        <p:cTn id="4608"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1"/>
                  </p:tgtEl>
                </p:cond>
              </p:nextCondLst>
            </p:seq>
            <p:seq concurrent="1" nextAc="seek">
              <p:cTn id="4609" restart="whenNotActive" fill="hold" evtFilter="cancelBubble" nodeType="interactiveSeq">
                <p:stCondLst>
                  <p:cond evt="onClick" delay="0">
                    <p:tgtEl>
                      <p:spTgt spid="632"/>
                    </p:tgtEl>
                  </p:cond>
                </p:stCondLst>
                <p:endSync evt="end" delay="0">
                  <p:rtn val="all"/>
                </p:endSync>
                <p:childTnLst>
                  <p:par>
                    <p:cTn id="4610" fill="hold">
                      <p:stCondLst>
                        <p:cond delay="0"/>
                      </p:stCondLst>
                      <p:childTnLst>
                        <p:par>
                          <p:cTn id="4611" fill="hold">
                            <p:stCondLst>
                              <p:cond delay="0"/>
                            </p:stCondLst>
                            <p:childTnLst>
                              <p:par>
                                <p:cTn id="4612" presetID="1" presetClass="entr" presetSubtype="0" fill="hold" grpId="0" nodeType="clickEffect">
                                  <p:stCondLst>
                                    <p:cond delay="0"/>
                                  </p:stCondLst>
                                  <p:childTnLst>
                                    <p:set>
                                      <p:cBhvr>
                                        <p:cTn id="4613" dur="1" fill="hold">
                                          <p:stCondLst>
                                            <p:cond delay="0"/>
                                          </p:stCondLst>
                                        </p:cTn>
                                        <p:tgtEl>
                                          <p:spTgt spid="638"/>
                                        </p:tgtEl>
                                        <p:attrNameLst>
                                          <p:attrName>style.visibility</p:attrName>
                                        </p:attrNameLst>
                                      </p:cBhvr>
                                      <p:to>
                                        <p:strVal val="visible"/>
                                      </p:to>
                                    </p:set>
                                  </p:childTnLst>
                                </p:cTn>
                              </p:par>
                              <p:par>
                                <p:cTn id="4614" presetID="1" presetClass="entr" presetSubtype="0" fill="hold" grpId="0" nodeType="withEffect">
                                  <p:stCondLst>
                                    <p:cond delay="0"/>
                                  </p:stCondLst>
                                  <p:childTnLst>
                                    <p:set>
                                      <p:cBhvr>
                                        <p:cTn id="4615" dur="1" fill="hold">
                                          <p:stCondLst>
                                            <p:cond delay="0"/>
                                          </p:stCondLst>
                                        </p:cTn>
                                        <p:tgtEl>
                                          <p:spTgt spid="621"/>
                                        </p:tgtEl>
                                        <p:attrNameLst>
                                          <p:attrName>style.visibility</p:attrName>
                                        </p:attrNameLst>
                                      </p:cBhvr>
                                      <p:to>
                                        <p:strVal val="visible"/>
                                      </p:to>
                                    </p:set>
                                  </p:childTnLst>
                                </p:cTn>
                              </p:par>
                              <p:par>
                                <p:cTn id="4616" presetID="10" presetClass="exit" presetSubtype="0" fill="hold" grpId="1" nodeType="withEffect">
                                  <p:stCondLst>
                                    <p:cond delay="0"/>
                                  </p:stCondLst>
                                  <p:childTnLst>
                                    <p:animEffect transition="out" filter="fade">
                                      <p:cBhvr>
                                        <p:cTn id="4617" dur="500"/>
                                        <p:tgtEl>
                                          <p:spTgt spid="630"/>
                                        </p:tgtEl>
                                      </p:cBhvr>
                                    </p:animEffect>
                                    <p:set>
                                      <p:cBhvr>
                                        <p:cTn id="4618"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2"/>
                  </p:tgtEl>
                </p:cond>
              </p:nextCondLst>
            </p:seq>
            <p:seq concurrent="1" nextAc="seek">
              <p:cTn id="4619" restart="whenNotActive" fill="hold" evtFilter="cancelBubble" nodeType="interactiveSeq">
                <p:stCondLst>
                  <p:cond evt="onClick" delay="0">
                    <p:tgtEl>
                      <p:spTgt spid="633"/>
                    </p:tgtEl>
                  </p:cond>
                </p:stCondLst>
                <p:endSync evt="end" delay="0">
                  <p:rtn val="all"/>
                </p:endSync>
                <p:childTnLst>
                  <p:par>
                    <p:cTn id="4620" fill="hold">
                      <p:stCondLst>
                        <p:cond delay="0"/>
                      </p:stCondLst>
                      <p:childTnLst>
                        <p:par>
                          <p:cTn id="4621" fill="hold">
                            <p:stCondLst>
                              <p:cond delay="0"/>
                            </p:stCondLst>
                            <p:childTnLst>
                              <p:par>
                                <p:cTn id="4622" presetID="1" presetClass="entr" presetSubtype="0" fill="hold" grpId="0" nodeType="clickEffect">
                                  <p:stCondLst>
                                    <p:cond delay="0"/>
                                  </p:stCondLst>
                                  <p:childTnLst>
                                    <p:set>
                                      <p:cBhvr>
                                        <p:cTn id="4623" dur="1" fill="hold">
                                          <p:stCondLst>
                                            <p:cond delay="0"/>
                                          </p:stCondLst>
                                        </p:cTn>
                                        <p:tgtEl>
                                          <p:spTgt spid="639"/>
                                        </p:tgtEl>
                                        <p:attrNameLst>
                                          <p:attrName>style.visibility</p:attrName>
                                        </p:attrNameLst>
                                      </p:cBhvr>
                                      <p:to>
                                        <p:strVal val="visible"/>
                                      </p:to>
                                    </p:set>
                                  </p:childTnLst>
                                </p:cTn>
                              </p:par>
                              <p:par>
                                <p:cTn id="4624" presetID="1" presetClass="entr" presetSubtype="0" fill="hold" grpId="0" nodeType="withEffect">
                                  <p:stCondLst>
                                    <p:cond delay="0"/>
                                  </p:stCondLst>
                                  <p:childTnLst>
                                    <p:set>
                                      <p:cBhvr>
                                        <p:cTn id="4625" dur="1" fill="hold">
                                          <p:stCondLst>
                                            <p:cond delay="0"/>
                                          </p:stCondLst>
                                        </p:cTn>
                                        <p:tgtEl>
                                          <p:spTgt spid="623"/>
                                        </p:tgtEl>
                                        <p:attrNameLst>
                                          <p:attrName>style.visibility</p:attrName>
                                        </p:attrNameLst>
                                      </p:cBhvr>
                                      <p:to>
                                        <p:strVal val="visible"/>
                                      </p:to>
                                    </p:set>
                                  </p:childTnLst>
                                </p:cTn>
                              </p:par>
                              <p:par>
                                <p:cTn id="4626" presetID="10" presetClass="exit" presetSubtype="0" fill="hold" grpId="2" nodeType="withEffect">
                                  <p:stCondLst>
                                    <p:cond delay="0"/>
                                  </p:stCondLst>
                                  <p:childTnLst>
                                    <p:animEffect transition="out" filter="fade">
                                      <p:cBhvr>
                                        <p:cTn id="4627" dur="500"/>
                                        <p:tgtEl>
                                          <p:spTgt spid="630"/>
                                        </p:tgtEl>
                                      </p:cBhvr>
                                    </p:animEffect>
                                    <p:set>
                                      <p:cBhvr>
                                        <p:cTn id="4628"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3"/>
                  </p:tgtEl>
                </p:cond>
              </p:nextCondLst>
            </p:seq>
            <p:seq concurrent="1" nextAc="seek">
              <p:cTn id="4629" restart="whenNotActive" fill="hold" evtFilter="cancelBubble" nodeType="interactiveSeq">
                <p:stCondLst>
                  <p:cond evt="onClick" delay="0">
                    <p:tgtEl>
                      <p:spTgt spid="635"/>
                    </p:tgtEl>
                  </p:cond>
                </p:stCondLst>
                <p:endSync evt="end" delay="0">
                  <p:rtn val="all"/>
                </p:endSync>
                <p:childTnLst>
                  <p:par>
                    <p:cTn id="4630" fill="hold">
                      <p:stCondLst>
                        <p:cond delay="0"/>
                      </p:stCondLst>
                      <p:childTnLst>
                        <p:par>
                          <p:cTn id="4631" fill="hold">
                            <p:stCondLst>
                              <p:cond delay="0"/>
                            </p:stCondLst>
                            <p:childTnLst>
                              <p:par>
                                <p:cTn id="4632" presetID="1" presetClass="entr" presetSubtype="0" fill="hold" grpId="0" nodeType="clickEffect">
                                  <p:stCondLst>
                                    <p:cond delay="0"/>
                                  </p:stCondLst>
                                  <p:childTnLst>
                                    <p:set>
                                      <p:cBhvr>
                                        <p:cTn id="4633" dur="1" fill="hold">
                                          <p:stCondLst>
                                            <p:cond delay="0"/>
                                          </p:stCondLst>
                                        </p:cTn>
                                        <p:tgtEl>
                                          <p:spTgt spid="641"/>
                                        </p:tgtEl>
                                        <p:attrNameLst>
                                          <p:attrName>style.visibility</p:attrName>
                                        </p:attrNameLst>
                                      </p:cBhvr>
                                      <p:to>
                                        <p:strVal val="visible"/>
                                      </p:to>
                                    </p:set>
                                  </p:childTnLst>
                                </p:cTn>
                              </p:par>
                              <p:par>
                                <p:cTn id="4634" presetID="10" presetClass="exit" presetSubtype="0" fill="hold" grpId="9" nodeType="withEffect">
                                  <p:stCondLst>
                                    <p:cond delay="0"/>
                                  </p:stCondLst>
                                  <p:childTnLst>
                                    <p:animEffect transition="out" filter="fade">
                                      <p:cBhvr>
                                        <p:cTn id="4635" dur="500"/>
                                        <p:tgtEl>
                                          <p:spTgt spid="630"/>
                                        </p:tgtEl>
                                      </p:cBhvr>
                                    </p:animEffect>
                                    <p:set>
                                      <p:cBhvr>
                                        <p:cTn id="4636"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5"/>
                  </p:tgtEl>
                </p:cond>
              </p:nextCondLst>
            </p:seq>
            <p:seq concurrent="1" nextAc="seek">
              <p:cTn id="4637" restart="whenNotActive" fill="hold" evtFilter="cancelBubble" nodeType="interactiveSeq">
                <p:stCondLst>
                  <p:cond evt="onClick" delay="0">
                    <p:tgtEl>
                      <p:spTgt spid="636"/>
                    </p:tgtEl>
                  </p:cond>
                </p:stCondLst>
                <p:endSync evt="end" delay="0">
                  <p:rtn val="all"/>
                </p:endSync>
                <p:childTnLst>
                  <p:par>
                    <p:cTn id="4638" fill="hold">
                      <p:stCondLst>
                        <p:cond delay="0"/>
                      </p:stCondLst>
                      <p:childTnLst>
                        <p:par>
                          <p:cTn id="4639" fill="hold">
                            <p:stCondLst>
                              <p:cond delay="0"/>
                            </p:stCondLst>
                            <p:childTnLst>
                              <p:par>
                                <p:cTn id="4640" presetID="1" presetClass="entr" presetSubtype="0" fill="hold" grpId="0" nodeType="clickEffect">
                                  <p:stCondLst>
                                    <p:cond delay="0"/>
                                  </p:stCondLst>
                                  <p:childTnLst>
                                    <p:set>
                                      <p:cBhvr>
                                        <p:cTn id="4641" dur="1" fill="hold">
                                          <p:stCondLst>
                                            <p:cond delay="0"/>
                                          </p:stCondLst>
                                        </p:cTn>
                                        <p:tgtEl>
                                          <p:spTgt spid="642"/>
                                        </p:tgtEl>
                                        <p:attrNameLst>
                                          <p:attrName>style.visibility</p:attrName>
                                        </p:attrNameLst>
                                      </p:cBhvr>
                                      <p:to>
                                        <p:strVal val="visible"/>
                                      </p:to>
                                    </p:set>
                                  </p:childTnLst>
                                </p:cTn>
                              </p:par>
                              <p:par>
                                <p:cTn id="4642" presetID="1" presetClass="entr" presetSubtype="0" fill="hold" grpId="2" nodeType="withEffect">
                                  <p:stCondLst>
                                    <p:cond delay="0"/>
                                  </p:stCondLst>
                                  <p:childTnLst>
                                    <p:set>
                                      <p:cBhvr>
                                        <p:cTn id="4643" dur="1" fill="hold">
                                          <p:stCondLst>
                                            <p:cond delay="0"/>
                                          </p:stCondLst>
                                        </p:cTn>
                                        <p:tgtEl>
                                          <p:spTgt spid="621"/>
                                        </p:tgtEl>
                                        <p:attrNameLst>
                                          <p:attrName>style.visibility</p:attrName>
                                        </p:attrNameLst>
                                      </p:cBhvr>
                                      <p:to>
                                        <p:strVal val="visible"/>
                                      </p:to>
                                    </p:set>
                                  </p:childTnLst>
                                </p:cTn>
                              </p:par>
                              <p:par>
                                <p:cTn id="4644" presetID="10" presetClass="exit" presetSubtype="0" fill="hold" grpId="10" nodeType="withEffect">
                                  <p:stCondLst>
                                    <p:cond delay="0"/>
                                  </p:stCondLst>
                                  <p:childTnLst>
                                    <p:animEffect transition="out" filter="fade">
                                      <p:cBhvr>
                                        <p:cTn id="4645" dur="500"/>
                                        <p:tgtEl>
                                          <p:spTgt spid="630"/>
                                        </p:tgtEl>
                                      </p:cBhvr>
                                    </p:animEffect>
                                    <p:set>
                                      <p:cBhvr>
                                        <p:cTn id="4646"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6"/>
                  </p:tgtEl>
                </p:cond>
              </p:nextCondLst>
            </p:seq>
            <p:seq concurrent="1" nextAc="seek">
              <p:cTn id="4647" restart="whenNotActive" fill="hold" evtFilter="cancelBubble" nodeType="interactiveSeq">
                <p:stCondLst>
                  <p:cond evt="onClick" delay="0">
                    <p:tgtEl>
                      <p:spTgt spid="634"/>
                    </p:tgtEl>
                  </p:cond>
                </p:stCondLst>
                <p:endSync evt="end" delay="0">
                  <p:rtn val="all"/>
                </p:endSync>
                <p:childTnLst>
                  <p:par>
                    <p:cTn id="4648" fill="hold">
                      <p:stCondLst>
                        <p:cond delay="0"/>
                      </p:stCondLst>
                      <p:childTnLst>
                        <p:par>
                          <p:cTn id="4649" fill="hold">
                            <p:stCondLst>
                              <p:cond delay="0"/>
                            </p:stCondLst>
                            <p:childTnLst>
                              <p:par>
                                <p:cTn id="4650" presetID="1" presetClass="entr" presetSubtype="0" fill="hold" grpId="0" nodeType="clickEffect">
                                  <p:stCondLst>
                                    <p:cond delay="0"/>
                                  </p:stCondLst>
                                  <p:childTnLst>
                                    <p:set>
                                      <p:cBhvr>
                                        <p:cTn id="4651" dur="1" fill="hold">
                                          <p:stCondLst>
                                            <p:cond delay="0"/>
                                          </p:stCondLst>
                                        </p:cTn>
                                        <p:tgtEl>
                                          <p:spTgt spid="640"/>
                                        </p:tgtEl>
                                        <p:attrNameLst>
                                          <p:attrName>style.visibility</p:attrName>
                                        </p:attrNameLst>
                                      </p:cBhvr>
                                      <p:to>
                                        <p:strVal val="visible"/>
                                      </p:to>
                                    </p:set>
                                  </p:childTnLst>
                                </p:cTn>
                              </p:par>
                              <p:par>
                                <p:cTn id="4652" presetID="10" presetClass="exit" presetSubtype="0" fill="hold" grpId="11" nodeType="withEffect">
                                  <p:stCondLst>
                                    <p:cond delay="0"/>
                                  </p:stCondLst>
                                  <p:childTnLst>
                                    <p:animEffect transition="out" filter="fade">
                                      <p:cBhvr>
                                        <p:cTn id="4653" dur="500"/>
                                        <p:tgtEl>
                                          <p:spTgt spid="630"/>
                                        </p:tgtEl>
                                      </p:cBhvr>
                                    </p:animEffect>
                                    <p:set>
                                      <p:cBhvr>
                                        <p:cTn id="4654"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4"/>
                  </p:tgtEl>
                </p:cond>
              </p:nextCondLst>
            </p:seq>
            <p:seq concurrent="1" nextAc="seek">
              <p:cTn id="4655" restart="whenNotActive" fill="hold" evtFilter="cancelBubble" nodeType="interactiveSeq">
                <p:stCondLst>
                  <p:cond evt="onClick" delay="0">
                    <p:tgtEl>
                      <p:spTgt spid="642"/>
                    </p:tgtEl>
                  </p:cond>
                </p:stCondLst>
                <p:endSync evt="end" delay="0">
                  <p:rtn val="all"/>
                </p:endSync>
                <p:childTnLst>
                  <p:par>
                    <p:cTn id="4656" fill="hold">
                      <p:stCondLst>
                        <p:cond delay="0"/>
                      </p:stCondLst>
                      <p:childTnLst>
                        <p:par>
                          <p:cTn id="4657" fill="hold">
                            <p:stCondLst>
                              <p:cond delay="0"/>
                            </p:stCondLst>
                            <p:childTnLst>
                              <p:par>
                                <p:cTn id="4658" presetID="1" presetClass="exit" presetSubtype="0" fill="hold" grpId="1" nodeType="clickEffect">
                                  <p:stCondLst>
                                    <p:cond delay="0"/>
                                  </p:stCondLst>
                                  <p:childTnLst>
                                    <p:set>
                                      <p:cBhvr>
                                        <p:cTn id="4659" dur="1" fill="hold">
                                          <p:stCondLst>
                                            <p:cond delay="0"/>
                                          </p:stCondLst>
                                        </p:cTn>
                                        <p:tgtEl>
                                          <p:spTgt spid="642"/>
                                        </p:tgtEl>
                                        <p:attrNameLst>
                                          <p:attrName>style.visibility</p:attrName>
                                        </p:attrNameLst>
                                      </p:cBhvr>
                                      <p:to>
                                        <p:strVal val="hidden"/>
                                      </p:to>
                                    </p:set>
                                  </p:childTnLst>
                                </p:cTn>
                              </p:par>
                              <p:par>
                                <p:cTn id="4660" presetID="10" presetClass="entr" presetSubtype="0" fill="hold" grpId="3" nodeType="withEffect">
                                  <p:stCondLst>
                                    <p:cond delay="0"/>
                                  </p:stCondLst>
                                  <p:childTnLst>
                                    <p:set>
                                      <p:cBhvr>
                                        <p:cTn id="4661" dur="1" fill="hold">
                                          <p:stCondLst>
                                            <p:cond delay="0"/>
                                          </p:stCondLst>
                                        </p:cTn>
                                        <p:tgtEl>
                                          <p:spTgt spid="630"/>
                                        </p:tgtEl>
                                        <p:attrNameLst>
                                          <p:attrName>style.visibility</p:attrName>
                                        </p:attrNameLst>
                                      </p:cBhvr>
                                      <p:to>
                                        <p:strVal val="visible"/>
                                      </p:to>
                                    </p:set>
                                    <p:animEffect transition="in" filter="fade">
                                      <p:cBhvr>
                                        <p:cTn id="4662" dur="500"/>
                                        <p:tgtEl>
                                          <p:spTgt spid="630"/>
                                        </p:tgtEl>
                                      </p:cBhvr>
                                    </p:animEffect>
                                  </p:childTnLst>
                                </p:cTn>
                              </p:par>
                              <p:par>
                                <p:cTn id="4663" presetID="1" presetClass="exit" presetSubtype="0" fill="hold" grpId="3" nodeType="withEffect">
                                  <p:stCondLst>
                                    <p:cond delay="0"/>
                                  </p:stCondLst>
                                  <p:childTnLst>
                                    <p:set>
                                      <p:cBhvr>
                                        <p:cTn id="4664" dur="1" fill="hold">
                                          <p:stCondLst>
                                            <p:cond delay="0"/>
                                          </p:stCondLst>
                                        </p:cTn>
                                        <p:tgtEl>
                                          <p:spTgt spid="621"/>
                                        </p:tgtEl>
                                        <p:attrNameLst>
                                          <p:attrName>style.visibility</p:attrName>
                                        </p:attrNameLst>
                                      </p:cBhvr>
                                      <p:to>
                                        <p:strVal val="hidden"/>
                                      </p:to>
                                    </p:set>
                                  </p:childTnLst>
                                </p:cTn>
                              </p:par>
                            </p:childTnLst>
                          </p:cTn>
                        </p:par>
                      </p:childTnLst>
                    </p:cTn>
                  </p:par>
                </p:childTnLst>
              </p:cTn>
              <p:nextCondLst>
                <p:cond evt="onClick" delay="0">
                  <p:tgtEl>
                    <p:spTgt spid="642"/>
                  </p:tgtEl>
                </p:cond>
              </p:nextCondLst>
            </p:seq>
            <p:seq concurrent="1" nextAc="seek">
              <p:cTn id="4665" restart="whenNotActive" fill="hold" evtFilter="cancelBubble" nodeType="interactiveSeq">
                <p:stCondLst>
                  <p:cond evt="onClick" delay="0">
                    <p:tgtEl>
                      <p:spTgt spid="637"/>
                    </p:tgtEl>
                  </p:cond>
                </p:stCondLst>
                <p:endSync evt="end" delay="0">
                  <p:rtn val="all"/>
                </p:endSync>
                <p:childTnLst>
                  <p:par>
                    <p:cTn id="4666" fill="hold">
                      <p:stCondLst>
                        <p:cond delay="0"/>
                      </p:stCondLst>
                      <p:childTnLst>
                        <p:par>
                          <p:cTn id="4667" fill="hold">
                            <p:stCondLst>
                              <p:cond delay="0"/>
                            </p:stCondLst>
                            <p:childTnLst>
                              <p:par>
                                <p:cTn id="4668" presetID="1" presetClass="exit" presetSubtype="0" fill="hold" grpId="1" nodeType="clickEffect">
                                  <p:stCondLst>
                                    <p:cond delay="0"/>
                                  </p:stCondLst>
                                  <p:childTnLst>
                                    <p:set>
                                      <p:cBhvr>
                                        <p:cTn id="4669" dur="1" fill="hold">
                                          <p:stCondLst>
                                            <p:cond delay="0"/>
                                          </p:stCondLst>
                                        </p:cTn>
                                        <p:tgtEl>
                                          <p:spTgt spid="637"/>
                                        </p:tgtEl>
                                        <p:attrNameLst>
                                          <p:attrName>style.visibility</p:attrName>
                                        </p:attrNameLst>
                                      </p:cBhvr>
                                      <p:to>
                                        <p:strVal val="hidden"/>
                                      </p:to>
                                    </p:set>
                                  </p:childTnLst>
                                </p:cTn>
                              </p:par>
                              <p:par>
                                <p:cTn id="4670" presetID="10" presetClass="entr" presetSubtype="0" fill="hold" grpId="4" nodeType="withEffect">
                                  <p:stCondLst>
                                    <p:cond delay="0"/>
                                  </p:stCondLst>
                                  <p:childTnLst>
                                    <p:set>
                                      <p:cBhvr>
                                        <p:cTn id="4671" dur="1" fill="hold">
                                          <p:stCondLst>
                                            <p:cond delay="0"/>
                                          </p:stCondLst>
                                        </p:cTn>
                                        <p:tgtEl>
                                          <p:spTgt spid="630"/>
                                        </p:tgtEl>
                                        <p:attrNameLst>
                                          <p:attrName>style.visibility</p:attrName>
                                        </p:attrNameLst>
                                      </p:cBhvr>
                                      <p:to>
                                        <p:strVal val="visible"/>
                                      </p:to>
                                    </p:set>
                                    <p:animEffect transition="in" filter="fade">
                                      <p:cBhvr>
                                        <p:cTn id="4672" dur="500"/>
                                        <p:tgtEl>
                                          <p:spTgt spid="630"/>
                                        </p:tgtEl>
                                      </p:cBhvr>
                                    </p:animEffect>
                                  </p:childTnLst>
                                </p:cTn>
                              </p:par>
                              <p:par>
                                <p:cTn id="4673" presetID="1" presetClass="exit" presetSubtype="0" fill="hold" grpId="4" nodeType="withEffect">
                                  <p:stCondLst>
                                    <p:cond delay="0"/>
                                  </p:stCondLst>
                                  <p:childTnLst>
                                    <p:set>
                                      <p:cBhvr>
                                        <p:cTn id="4674" dur="1" fill="hold">
                                          <p:stCondLst>
                                            <p:cond delay="0"/>
                                          </p:stCondLst>
                                        </p:cTn>
                                        <p:tgtEl>
                                          <p:spTgt spid="621"/>
                                        </p:tgtEl>
                                        <p:attrNameLst>
                                          <p:attrName>style.visibility</p:attrName>
                                        </p:attrNameLst>
                                      </p:cBhvr>
                                      <p:to>
                                        <p:strVal val="hidden"/>
                                      </p:to>
                                    </p:set>
                                  </p:childTnLst>
                                </p:cTn>
                              </p:par>
                            </p:childTnLst>
                          </p:cTn>
                        </p:par>
                      </p:childTnLst>
                    </p:cTn>
                  </p:par>
                </p:childTnLst>
              </p:cTn>
              <p:nextCondLst>
                <p:cond evt="onClick" delay="0">
                  <p:tgtEl>
                    <p:spTgt spid="637"/>
                  </p:tgtEl>
                </p:cond>
              </p:nextCondLst>
            </p:seq>
            <p:seq concurrent="1" nextAc="seek">
              <p:cTn id="4675" restart="whenNotActive" fill="hold" evtFilter="cancelBubble" nodeType="interactiveSeq">
                <p:stCondLst>
                  <p:cond evt="onClick" delay="0">
                    <p:tgtEl>
                      <p:spTgt spid="638"/>
                    </p:tgtEl>
                  </p:cond>
                </p:stCondLst>
                <p:endSync evt="end" delay="0">
                  <p:rtn val="all"/>
                </p:endSync>
                <p:childTnLst>
                  <p:par>
                    <p:cTn id="4676" fill="hold">
                      <p:stCondLst>
                        <p:cond delay="0"/>
                      </p:stCondLst>
                      <p:childTnLst>
                        <p:par>
                          <p:cTn id="4677" fill="hold">
                            <p:stCondLst>
                              <p:cond delay="0"/>
                            </p:stCondLst>
                            <p:childTnLst>
                              <p:par>
                                <p:cTn id="4678" presetID="1" presetClass="exit" presetSubtype="0" fill="hold" grpId="1" nodeType="clickEffect">
                                  <p:stCondLst>
                                    <p:cond delay="0"/>
                                  </p:stCondLst>
                                  <p:childTnLst>
                                    <p:set>
                                      <p:cBhvr>
                                        <p:cTn id="4679" dur="1" fill="hold">
                                          <p:stCondLst>
                                            <p:cond delay="0"/>
                                          </p:stCondLst>
                                        </p:cTn>
                                        <p:tgtEl>
                                          <p:spTgt spid="638"/>
                                        </p:tgtEl>
                                        <p:attrNameLst>
                                          <p:attrName>style.visibility</p:attrName>
                                        </p:attrNameLst>
                                      </p:cBhvr>
                                      <p:to>
                                        <p:strVal val="hidden"/>
                                      </p:to>
                                    </p:set>
                                  </p:childTnLst>
                                </p:cTn>
                              </p:par>
                              <p:par>
                                <p:cTn id="4680" presetID="10" presetClass="entr" presetSubtype="0" fill="hold" grpId="5" nodeType="withEffect">
                                  <p:stCondLst>
                                    <p:cond delay="0"/>
                                  </p:stCondLst>
                                  <p:childTnLst>
                                    <p:set>
                                      <p:cBhvr>
                                        <p:cTn id="4681" dur="1" fill="hold">
                                          <p:stCondLst>
                                            <p:cond delay="0"/>
                                          </p:stCondLst>
                                        </p:cTn>
                                        <p:tgtEl>
                                          <p:spTgt spid="630"/>
                                        </p:tgtEl>
                                        <p:attrNameLst>
                                          <p:attrName>style.visibility</p:attrName>
                                        </p:attrNameLst>
                                      </p:cBhvr>
                                      <p:to>
                                        <p:strVal val="visible"/>
                                      </p:to>
                                    </p:set>
                                    <p:animEffect transition="in" filter="fade">
                                      <p:cBhvr>
                                        <p:cTn id="4682" dur="500"/>
                                        <p:tgtEl>
                                          <p:spTgt spid="630"/>
                                        </p:tgtEl>
                                      </p:cBhvr>
                                    </p:animEffect>
                                  </p:childTnLst>
                                </p:cTn>
                              </p:par>
                              <p:par>
                                <p:cTn id="4683" presetID="1" presetClass="exit" presetSubtype="0" fill="hold" grpId="5" nodeType="withEffect">
                                  <p:stCondLst>
                                    <p:cond delay="0"/>
                                  </p:stCondLst>
                                  <p:childTnLst>
                                    <p:set>
                                      <p:cBhvr>
                                        <p:cTn id="4684" dur="1" fill="hold">
                                          <p:stCondLst>
                                            <p:cond delay="0"/>
                                          </p:stCondLst>
                                        </p:cTn>
                                        <p:tgtEl>
                                          <p:spTgt spid="621"/>
                                        </p:tgtEl>
                                        <p:attrNameLst>
                                          <p:attrName>style.visibility</p:attrName>
                                        </p:attrNameLst>
                                      </p:cBhvr>
                                      <p:to>
                                        <p:strVal val="hidden"/>
                                      </p:to>
                                    </p:set>
                                  </p:childTnLst>
                                </p:cTn>
                              </p:par>
                            </p:childTnLst>
                          </p:cTn>
                        </p:par>
                      </p:childTnLst>
                    </p:cTn>
                  </p:par>
                </p:childTnLst>
              </p:cTn>
              <p:nextCondLst>
                <p:cond evt="onClick" delay="0">
                  <p:tgtEl>
                    <p:spTgt spid="638"/>
                  </p:tgtEl>
                </p:cond>
              </p:nextCondLst>
            </p:seq>
            <p:seq concurrent="1" nextAc="seek">
              <p:cTn id="4685" restart="whenNotActive" fill="hold" evtFilter="cancelBubble" nodeType="interactiveSeq">
                <p:stCondLst>
                  <p:cond evt="onClick" delay="0">
                    <p:tgtEl>
                      <p:spTgt spid="639"/>
                    </p:tgtEl>
                  </p:cond>
                </p:stCondLst>
                <p:endSync evt="end" delay="0">
                  <p:rtn val="all"/>
                </p:endSync>
                <p:childTnLst>
                  <p:par>
                    <p:cTn id="4686" fill="hold">
                      <p:stCondLst>
                        <p:cond delay="0"/>
                      </p:stCondLst>
                      <p:childTnLst>
                        <p:par>
                          <p:cTn id="4687" fill="hold">
                            <p:stCondLst>
                              <p:cond delay="0"/>
                            </p:stCondLst>
                            <p:childTnLst>
                              <p:par>
                                <p:cTn id="4688" presetID="1" presetClass="exit" presetSubtype="0" fill="hold" grpId="1" nodeType="clickEffect">
                                  <p:stCondLst>
                                    <p:cond delay="0"/>
                                  </p:stCondLst>
                                  <p:childTnLst>
                                    <p:set>
                                      <p:cBhvr>
                                        <p:cTn id="4689" dur="1" fill="hold">
                                          <p:stCondLst>
                                            <p:cond delay="0"/>
                                          </p:stCondLst>
                                        </p:cTn>
                                        <p:tgtEl>
                                          <p:spTgt spid="639"/>
                                        </p:tgtEl>
                                        <p:attrNameLst>
                                          <p:attrName>style.visibility</p:attrName>
                                        </p:attrNameLst>
                                      </p:cBhvr>
                                      <p:to>
                                        <p:strVal val="hidden"/>
                                      </p:to>
                                    </p:set>
                                  </p:childTnLst>
                                </p:cTn>
                              </p:par>
                              <p:par>
                                <p:cTn id="4690" presetID="10" presetClass="entr" presetSubtype="0" fill="hold" grpId="6" nodeType="withEffect">
                                  <p:stCondLst>
                                    <p:cond delay="0"/>
                                  </p:stCondLst>
                                  <p:childTnLst>
                                    <p:set>
                                      <p:cBhvr>
                                        <p:cTn id="4691" dur="1" fill="hold">
                                          <p:stCondLst>
                                            <p:cond delay="0"/>
                                          </p:stCondLst>
                                        </p:cTn>
                                        <p:tgtEl>
                                          <p:spTgt spid="630"/>
                                        </p:tgtEl>
                                        <p:attrNameLst>
                                          <p:attrName>style.visibility</p:attrName>
                                        </p:attrNameLst>
                                      </p:cBhvr>
                                      <p:to>
                                        <p:strVal val="visible"/>
                                      </p:to>
                                    </p:set>
                                    <p:animEffect transition="in" filter="fade">
                                      <p:cBhvr>
                                        <p:cTn id="4692" dur="500"/>
                                        <p:tgtEl>
                                          <p:spTgt spid="630"/>
                                        </p:tgtEl>
                                      </p:cBhvr>
                                    </p:animEffect>
                                  </p:childTnLst>
                                </p:cTn>
                              </p:par>
                              <p:par>
                                <p:cTn id="4693" presetID="1" presetClass="exit" presetSubtype="0" fill="hold" grpId="1" nodeType="withEffect">
                                  <p:stCondLst>
                                    <p:cond delay="0"/>
                                  </p:stCondLst>
                                  <p:childTnLst>
                                    <p:set>
                                      <p:cBhvr>
                                        <p:cTn id="4694" dur="1" fill="hold">
                                          <p:stCondLst>
                                            <p:cond delay="0"/>
                                          </p:stCondLst>
                                        </p:cTn>
                                        <p:tgtEl>
                                          <p:spTgt spid="623"/>
                                        </p:tgtEl>
                                        <p:attrNameLst>
                                          <p:attrName>style.visibility</p:attrName>
                                        </p:attrNameLst>
                                      </p:cBhvr>
                                      <p:to>
                                        <p:strVal val="hidden"/>
                                      </p:to>
                                    </p:set>
                                  </p:childTnLst>
                                </p:cTn>
                              </p:par>
                            </p:childTnLst>
                          </p:cTn>
                        </p:par>
                      </p:childTnLst>
                    </p:cTn>
                  </p:par>
                </p:childTnLst>
              </p:cTn>
              <p:nextCondLst>
                <p:cond evt="onClick" delay="0">
                  <p:tgtEl>
                    <p:spTgt spid="639"/>
                  </p:tgtEl>
                </p:cond>
              </p:nextCondLst>
            </p:seq>
            <p:seq concurrent="1" nextAc="seek">
              <p:cTn id="4695" restart="whenNotActive" fill="hold" evtFilter="cancelBubble" nodeType="interactiveSeq">
                <p:stCondLst>
                  <p:cond evt="onClick" delay="0">
                    <p:tgtEl>
                      <p:spTgt spid="640"/>
                    </p:tgtEl>
                  </p:cond>
                </p:stCondLst>
                <p:endSync evt="end" delay="0">
                  <p:rtn val="all"/>
                </p:endSync>
                <p:childTnLst>
                  <p:par>
                    <p:cTn id="4696" fill="hold">
                      <p:stCondLst>
                        <p:cond delay="0"/>
                      </p:stCondLst>
                      <p:childTnLst>
                        <p:par>
                          <p:cTn id="4697" fill="hold">
                            <p:stCondLst>
                              <p:cond delay="0"/>
                            </p:stCondLst>
                            <p:childTnLst>
                              <p:par>
                                <p:cTn id="4698" presetID="1" presetClass="exit" presetSubtype="0" fill="hold" grpId="1" nodeType="clickEffect">
                                  <p:stCondLst>
                                    <p:cond delay="0"/>
                                  </p:stCondLst>
                                  <p:childTnLst>
                                    <p:set>
                                      <p:cBhvr>
                                        <p:cTn id="4699" dur="1" fill="hold">
                                          <p:stCondLst>
                                            <p:cond delay="0"/>
                                          </p:stCondLst>
                                        </p:cTn>
                                        <p:tgtEl>
                                          <p:spTgt spid="640"/>
                                        </p:tgtEl>
                                        <p:attrNameLst>
                                          <p:attrName>style.visibility</p:attrName>
                                        </p:attrNameLst>
                                      </p:cBhvr>
                                      <p:to>
                                        <p:strVal val="hidden"/>
                                      </p:to>
                                    </p:set>
                                  </p:childTnLst>
                                </p:cTn>
                              </p:par>
                              <p:par>
                                <p:cTn id="4700" presetID="10" presetClass="entr" presetSubtype="0" fill="hold" grpId="8" nodeType="withEffect">
                                  <p:stCondLst>
                                    <p:cond delay="0"/>
                                  </p:stCondLst>
                                  <p:childTnLst>
                                    <p:set>
                                      <p:cBhvr>
                                        <p:cTn id="4701" dur="1" fill="hold">
                                          <p:stCondLst>
                                            <p:cond delay="0"/>
                                          </p:stCondLst>
                                        </p:cTn>
                                        <p:tgtEl>
                                          <p:spTgt spid="630"/>
                                        </p:tgtEl>
                                        <p:attrNameLst>
                                          <p:attrName>style.visibility</p:attrName>
                                        </p:attrNameLst>
                                      </p:cBhvr>
                                      <p:to>
                                        <p:strVal val="visible"/>
                                      </p:to>
                                    </p:set>
                                    <p:animEffect transition="in" filter="fade">
                                      <p:cBhvr>
                                        <p:cTn id="4702" dur="500"/>
                                        <p:tgtEl>
                                          <p:spTgt spid="630"/>
                                        </p:tgtEl>
                                      </p:cBhvr>
                                    </p:animEffect>
                                  </p:childTnLst>
                                </p:cTn>
                              </p:par>
                            </p:childTnLst>
                          </p:cTn>
                        </p:par>
                      </p:childTnLst>
                    </p:cTn>
                  </p:par>
                </p:childTnLst>
              </p:cTn>
              <p:nextCondLst>
                <p:cond evt="onClick" delay="0">
                  <p:tgtEl>
                    <p:spTgt spid="640"/>
                  </p:tgtEl>
                </p:cond>
              </p:nextCondLst>
            </p:seq>
            <p:seq concurrent="1" nextAc="seek">
              <p:cTn id="4703" restart="whenNotActive" fill="hold" evtFilter="cancelBubble" nodeType="interactiveSeq">
                <p:stCondLst>
                  <p:cond evt="onClick" delay="0">
                    <p:tgtEl>
                      <p:spTgt spid="641"/>
                    </p:tgtEl>
                  </p:cond>
                </p:stCondLst>
                <p:endSync evt="end" delay="0">
                  <p:rtn val="all"/>
                </p:endSync>
                <p:childTnLst>
                  <p:par>
                    <p:cTn id="4704" fill="hold">
                      <p:stCondLst>
                        <p:cond delay="0"/>
                      </p:stCondLst>
                      <p:childTnLst>
                        <p:par>
                          <p:cTn id="4705" fill="hold">
                            <p:stCondLst>
                              <p:cond delay="0"/>
                            </p:stCondLst>
                            <p:childTnLst>
                              <p:par>
                                <p:cTn id="4706" presetID="1" presetClass="exit" presetSubtype="0" fill="hold" grpId="1" nodeType="clickEffect">
                                  <p:stCondLst>
                                    <p:cond delay="0"/>
                                  </p:stCondLst>
                                  <p:childTnLst>
                                    <p:set>
                                      <p:cBhvr>
                                        <p:cTn id="4707" dur="1" fill="hold">
                                          <p:stCondLst>
                                            <p:cond delay="0"/>
                                          </p:stCondLst>
                                        </p:cTn>
                                        <p:tgtEl>
                                          <p:spTgt spid="641"/>
                                        </p:tgtEl>
                                        <p:attrNameLst>
                                          <p:attrName>style.visibility</p:attrName>
                                        </p:attrNameLst>
                                      </p:cBhvr>
                                      <p:to>
                                        <p:strVal val="hidden"/>
                                      </p:to>
                                    </p:set>
                                  </p:childTnLst>
                                </p:cTn>
                              </p:par>
                              <p:par>
                                <p:cTn id="4708" presetID="10" presetClass="entr" presetSubtype="0" fill="hold" grpId="7" nodeType="withEffect">
                                  <p:stCondLst>
                                    <p:cond delay="0"/>
                                  </p:stCondLst>
                                  <p:childTnLst>
                                    <p:set>
                                      <p:cBhvr>
                                        <p:cTn id="4709" dur="1" fill="hold">
                                          <p:stCondLst>
                                            <p:cond delay="0"/>
                                          </p:stCondLst>
                                        </p:cTn>
                                        <p:tgtEl>
                                          <p:spTgt spid="630"/>
                                        </p:tgtEl>
                                        <p:attrNameLst>
                                          <p:attrName>style.visibility</p:attrName>
                                        </p:attrNameLst>
                                      </p:cBhvr>
                                      <p:to>
                                        <p:strVal val="visible"/>
                                      </p:to>
                                    </p:set>
                                    <p:animEffect transition="in" filter="fade">
                                      <p:cBhvr>
                                        <p:cTn id="4710" dur="500"/>
                                        <p:tgtEl>
                                          <p:spTgt spid="630"/>
                                        </p:tgtEl>
                                      </p:cBhvr>
                                    </p:animEffect>
                                  </p:childTnLst>
                                </p:cTn>
                              </p:par>
                            </p:childTnLst>
                          </p:cTn>
                        </p:par>
                      </p:childTnLst>
                    </p:cTn>
                  </p:par>
                </p:childTnLst>
              </p:cTn>
              <p:nextCondLst>
                <p:cond evt="onClick" delay="0">
                  <p:tgtEl>
                    <p:spTgt spid="641"/>
                  </p:tgtEl>
                </p:cond>
              </p:nextCondLst>
            </p:seq>
            <p:seq concurrent="1" nextAc="seek">
              <p:cTn id="4711" restart="whenNotActive" fill="hold" evtFilter="cancelBubble" nodeType="interactiveSeq">
                <p:stCondLst>
                  <p:cond evt="onClick" delay="0">
                    <p:tgtEl>
                      <p:spTgt spid="643"/>
                    </p:tgtEl>
                  </p:cond>
                </p:stCondLst>
                <p:endSync evt="end" delay="0">
                  <p:rtn val="all"/>
                </p:endSync>
                <p:childTnLst>
                  <p:par>
                    <p:cTn id="4712" fill="hold">
                      <p:stCondLst>
                        <p:cond delay="0"/>
                      </p:stCondLst>
                      <p:childTnLst>
                        <p:par>
                          <p:cTn id="4713" fill="hold">
                            <p:stCondLst>
                              <p:cond delay="0"/>
                            </p:stCondLst>
                            <p:childTnLst>
                              <p:par>
                                <p:cTn id="4714" presetID="1" presetClass="entr" presetSubtype="0" fill="hold" grpId="0" nodeType="clickEffect">
                                  <p:stCondLst>
                                    <p:cond delay="0"/>
                                  </p:stCondLst>
                                  <p:childTnLst>
                                    <p:set>
                                      <p:cBhvr>
                                        <p:cTn id="4715" dur="1" fill="hold">
                                          <p:stCondLst>
                                            <p:cond delay="0"/>
                                          </p:stCondLst>
                                        </p:cTn>
                                        <p:tgtEl>
                                          <p:spTgt spid="649"/>
                                        </p:tgtEl>
                                        <p:attrNameLst>
                                          <p:attrName>style.visibility</p:attrName>
                                        </p:attrNameLst>
                                      </p:cBhvr>
                                      <p:to>
                                        <p:strVal val="visible"/>
                                      </p:to>
                                    </p:set>
                                  </p:childTnLst>
                                </p:cTn>
                              </p:par>
                              <p:par>
                                <p:cTn id="4716" presetID="1" presetClass="entr" presetSubtype="0" fill="hold" grpId="0" nodeType="withEffect">
                                  <p:stCondLst>
                                    <p:cond delay="0"/>
                                  </p:stCondLst>
                                  <p:childTnLst>
                                    <p:set>
                                      <p:cBhvr>
                                        <p:cTn id="4717" dur="1" fill="hold">
                                          <p:stCondLst>
                                            <p:cond delay="0"/>
                                          </p:stCondLst>
                                        </p:cTn>
                                        <p:tgtEl>
                                          <p:spTgt spid="620"/>
                                        </p:tgtEl>
                                        <p:attrNameLst>
                                          <p:attrName>style.visibility</p:attrName>
                                        </p:attrNameLst>
                                      </p:cBhvr>
                                      <p:to>
                                        <p:strVal val="visible"/>
                                      </p:to>
                                    </p:set>
                                  </p:childTnLst>
                                </p:cTn>
                              </p:par>
                              <p:par>
                                <p:cTn id="4718" presetID="10" presetClass="exit" presetSubtype="0" fill="hold" grpId="1" nodeType="withEffect">
                                  <p:stCondLst>
                                    <p:cond delay="0"/>
                                  </p:stCondLst>
                                  <p:childTnLst>
                                    <p:animEffect transition="out" filter="fade">
                                      <p:cBhvr>
                                        <p:cTn id="4719" dur="500"/>
                                        <p:tgtEl>
                                          <p:spTgt spid="628"/>
                                        </p:tgtEl>
                                      </p:cBhvr>
                                    </p:animEffect>
                                    <p:set>
                                      <p:cBhvr>
                                        <p:cTn id="4720"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3"/>
                  </p:tgtEl>
                </p:cond>
              </p:nextCondLst>
            </p:seq>
            <p:seq concurrent="1" nextAc="seek">
              <p:cTn id="4721" restart="whenNotActive" fill="hold" evtFilter="cancelBubble" nodeType="interactiveSeq">
                <p:stCondLst>
                  <p:cond evt="onClick" delay="0">
                    <p:tgtEl>
                      <p:spTgt spid="644"/>
                    </p:tgtEl>
                  </p:cond>
                </p:stCondLst>
                <p:endSync evt="end" delay="0">
                  <p:rtn val="all"/>
                </p:endSync>
                <p:childTnLst>
                  <p:par>
                    <p:cTn id="4722" fill="hold">
                      <p:stCondLst>
                        <p:cond delay="0"/>
                      </p:stCondLst>
                      <p:childTnLst>
                        <p:par>
                          <p:cTn id="4723" fill="hold">
                            <p:stCondLst>
                              <p:cond delay="0"/>
                            </p:stCondLst>
                            <p:childTnLst>
                              <p:par>
                                <p:cTn id="4724" presetID="1" presetClass="entr" presetSubtype="0" fill="hold" grpId="0" nodeType="clickEffect">
                                  <p:stCondLst>
                                    <p:cond delay="0"/>
                                  </p:stCondLst>
                                  <p:childTnLst>
                                    <p:set>
                                      <p:cBhvr>
                                        <p:cTn id="4725" dur="1" fill="hold">
                                          <p:stCondLst>
                                            <p:cond delay="0"/>
                                          </p:stCondLst>
                                        </p:cTn>
                                        <p:tgtEl>
                                          <p:spTgt spid="650"/>
                                        </p:tgtEl>
                                        <p:attrNameLst>
                                          <p:attrName>style.visibility</p:attrName>
                                        </p:attrNameLst>
                                      </p:cBhvr>
                                      <p:to>
                                        <p:strVal val="visible"/>
                                      </p:to>
                                    </p:set>
                                  </p:childTnLst>
                                </p:cTn>
                              </p:par>
                              <p:par>
                                <p:cTn id="4726" presetID="1" presetClass="entr" presetSubtype="0" fill="hold" grpId="0" nodeType="withEffect">
                                  <p:stCondLst>
                                    <p:cond delay="0"/>
                                  </p:stCondLst>
                                  <p:childTnLst>
                                    <p:set>
                                      <p:cBhvr>
                                        <p:cTn id="4727" dur="1" fill="hold">
                                          <p:stCondLst>
                                            <p:cond delay="0"/>
                                          </p:stCondLst>
                                        </p:cTn>
                                        <p:tgtEl>
                                          <p:spTgt spid="625"/>
                                        </p:tgtEl>
                                        <p:attrNameLst>
                                          <p:attrName>style.visibility</p:attrName>
                                        </p:attrNameLst>
                                      </p:cBhvr>
                                      <p:to>
                                        <p:strVal val="visible"/>
                                      </p:to>
                                    </p:set>
                                  </p:childTnLst>
                                </p:cTn>
                              </p:par>
                              <p:par>
                                <p:cTn id="4728" presetID="10" presetClass="exit" presetSubtype="0" fill="hold" grpId="2" nodeType="withEffect">
                                  <p:stCondLst>
                                    <p:cond delay="0"/>
                                  </p:stCondLst>
                                  <p:childTnLst>
                                    <p:animEffect transition="out" filter="fade">
                                      <p:cBhvr>
                                        <p:cTn id="4729" dur="500"/>
                                        <p:tgtEl>
                                          <p:spTgt spid="628"/>
                                        </p:tgtEl>
                                      </p:cBhvr>
                                    </p:animEffect>
                                    <p:set>
                                      <p:cBhvr>
                                        <p:cTn id="4730"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4"/>
                  </p:tgtEl>
                </p:cond>
              </p:nextCondLst>
            </p:seq>
            <p:seq concurrent="1" nextAc="seek">
              <p:cTn id="4731" restart="whenNotActive" fill="hold" evtFilter="cancelBubble" nodeType="interactiveSeq">
                <p:stCondLst>
                  <p:cond evt="onClick" delay="0">
                    <p:tgtEl>
                      <p:spTgt spid="645"/>
                    </p:tgtEl>
                  </p:cond>
                </p:stCondLst>
                <p:endSync evt="end" delay="0">
                  <p:rtn val="all"/>
                </p:endSync>
                <p:childTnLst>
                  <p:par>
                    <p:cTn id="4732" fill="hold">
                      <p:stCondLst>
                        <p:cond delay="0"/>
                      </p:stCondLst>
                      <p:childTnLst>
                        <p:par>
                          <p:cTn id="4733" fill="hold">
                            <p:stCondLst>
                              <p:cond delay="0"/>
                            </p:stCondLst>
                            <p:childTnLst>
                              <p:par>
                                <p:cTn id="4734" presetID="1" presetClass="entr" presetSubtype="0" fill="hold" grpId="1" nodeType="clickEffect">
                                  <p:stCondLst>
                                    <p:cond delay="0"/>
                                  </p:stCondLst>
                                  <p:childTnLst>
                                    <p:set>
                                      <p:cBhvr>
                                        <p:cTn id="4735" dur="1" fill="hold">
                                          <p:stCondLst>
                                            <p:cond delay="0"/>
                                          </p:stCondLst>
                                        </p:cTn>
                                        <p:tgtEl>
                                          <p:spTgt spid="651"/>
                                        </p:tgtEl>
                                        <p:attrNameLst>
                                          <p:attrName>style.visibility</p:attrName>
                                        </p:attrNameLst>
                                      </p:cBhvr>
                                      <p:to>
                                        <p:strVal val="visible"/>
                                      </p:to>
                                    </p:set>
                                  </p:childTnLst>
                                </p:cTn>
                              </p:par>
                              <p:par>
                                <p:cTn id="4736" presetID="1" presetClass="entr" presetSubtype="0" fill="hold" grpId="1" nodeType="withEffect">
                                  <p:stCondLst>
                                    <p:cond delay="0"/>
                                  </p:stCondLst>
                                  <p:childTnLst>
                                    <p:set>
                                      <p:cBhvr>
                                        <p:cTn id="4737" dur="1" fill="hold">
                                          <p:stCondLst>
                                            <p:cond delay="0"/>
                                          </p:stCondLst>
                                        </p:cTn>
                                        <p:tgtEl>
                                          <p:spTgt spid="620"/>
                                        </p:tgtEl>
                                        <p:attrNameLst>
                                          <p:attrName>style.visibility</p:attrName>
                                        </p:attrNameLst>
                                      </p:cBhvr>
                                      <p:to>
                                        <p:strVal val="visible"/>
                                      </p:to>
                                    </p:set>
                                  </p:childTnLst>
                                </p:cTn>
                              </p:par>
                              <p:par>
                                <p:cTn id="4738" presetID="10" presetClass="exit" presetSubtype="0" fill="hold" grpId="5" nodeType="withEffect">
                                  <p:stCondLst>
                                    <p:cond delay="0"/>
                                  </p:stCondLst>
                                  <p:childTnLst>
                                    <p:animEffect transition="out" filter="fade">
                                      <p:cBhvr>
                                        <p:cTn id="4739" dur="500"/>
                                        <p:tgtEl>
                                          <p:spTgt spid="628"/>
                                        </p:tgtEl>
                                      </p:cBhvr>
                                    </p:animEffect>
                                    <p:set>
                                      <p:cBhvr>
                                        <p:cTn id="4740"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5"/>
                  </p:tgtEl>
                </p:cond>
              </p:nextCondLst>
            </p:seq>
            <p:seq concurrent="1" nextAc="seek">
              <p:cTn id="4741" restart="whenNotActive" fill="hold" evtFilter="cancelBubble" nodeType="interactiveSeq">
                <p:stCondLst>
                  <p:cond evt="onClick" delay="0">
                    <p:tgtEl>
                      <p:spTgt spid="647"/>
                    </p:tgtEl>
                  </p:cond>
                </p:stCondLst>
                <p:endSync evt="end" delay="0">
                  <p:rtn val="all"/>
                </p:endSync>
                <p:childTnLst>
                  <p:par>
                    <p:cTn id="4742" fill="hold">
                      <p:stCondLst>
                        <p:cond delay="0"/>
                      </p:stCondLst>
                      <p:childTnLst>
                        <p:par>
                          <p:cTn id="4743" fill="hold">
                            <p:stCondLst>
                              <p:cond delay="0"/>
                            </p:stCondLst>
                            <p:childTnLst>
                              <p:par>
                                <p:cTn id="4744" presetID="1" presetClass="entr" presetSubtype="0" fill="hold" grpId="0" nodeType="clickEffect">
                                  <p:stCondLst>
                                    <p:cond delay="0"/>
                                  </p:stCondLst>
                                  <p:childTnLst>
                                    <p:set>
                                      <p:cBhvr>
                                        <p:cTn id="4745" dur="1" fill="hold">
                                          <p:stCondLst>
                                            <p:cond delay="0"/>
                                          </p:stCondLst>
                                        </p:cTn>
                                        <p:tgtEl>
                                          <p:spTgt spid="653"/>
                                        </p:tgtEl>
                                        <p:attrNameLst>
                                          <p:attrName>style.visibility</p:attrName>
                                        </p:attrNameLst>
                                      </p:cBhvr>
                                      <p:to>
                                        <p:strVal val="visible"/>
                                      </p:to>
                                    </p:set>
                                  </p:childTnLst>
                                </p:cTn>
                              </p:par>
                              <p:par>
                                <p:cTn id="4746" presetID="10" presetClass="exit" presetSubtype="0" fill="hold" grpId="4" nodeType="withEffect">
                                  <p:stCondLst>
                                    <p:cond delay="0"/>
                                  </p:stCondLst>
                                  <p:childTnLst>
                                    <p:animEffect transition="out" filter="fade">
                                      <p:cBhvr>
                                        <p:cTn id="4747" dur="500"/>
                                        <p:tgtEl>
                                          <p:spTgt spid="628"/>
                                        </p:tgtEl>
                                      </p:cBhvr>
                                    </p:animEffect>
                                    <p:set>
                                      <p:cBhvr>
                                        <p:cTn id="4748"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7"/>
                  </p:tgtEl>
                </p:cond>
              </p:nextCondLst>
            </p:seq>
            <p:seq concurrent="1" nextAc="seek">
              <p:cTn id="4749" restart="whenNotActive" fill="hold" evtFilter="cancelBubble" nodeType="interactiveSeq">
                <p:stCondLst>
                  <p:cond evt="onClick" delay="0">
                    <p:tgtEl>
                      <p:spTgt spid="648"/>
                    </p:tgtEl>
                  </p:cond>
                </p:stCondLst>
                <p:endSync evt="end" delay="0">
                  <p:rtn val="all"/>
                </p:endSync>
                <p:childTnLst>
                  <p:par>
                    <p:cTn id="4750" fill="hold">
                      <p:stCondLst>
                        <p:cond delay="0"/>
                      </p:stCondLst>
                      <p:childTnLst>
                        <p:par>
                          <p:cTn id="4751" fill="hold">
                            <p:stCondLst>
                              <p:cond delay="0"/>
                            </p:stCondLst>
                            <p:childTnLst>
                              <p:par>
                                <p:cTn id="4752" presetID="1" presetClass="entr" presetSubtype="0" fill="hold" grpId="0" nodeType="clickEffect">
                                  <p:stCondLst>
                                    <p:cond delay="0"/>
                                  </p:stCondLst>
                                  <p:childTnLst>
                                    <p:set>
                                      <p:cBhvr>
                                        <p:cTn id="4753" dur="1" fill="hold">
                                          <p:stCondLst>
                                            <p:cond delay="0"/>
                                          </p:stCondLst>
                                        </p:cTn>
                                        <p:tgtEl>
                                          <p:spTgt spid="654"/>
                                        </p:tgtEl>
                                        <p:attrNameLst>
                                          <p:attrName>style.visibility</p:attrName>
                                        </p:attrNameLst>
                                      </p:cBhvr>
                                      <p:to>
                                        <p:strVal val="visible"/>
                                      </p:to>
                                    </p:set>
                                  </p:childTnLst>
                                </p:cTn>
                              </p:par>
                              <p:par>
                                <p:cTn id="4754" presetID="1" presetClass="entr" presetSubtype="0" fill="hold" grpId="2" nodeType="withEffect">
                                  <p:stCondLst>
                                    <p:cond delay="0"/>
                                  </p:stCondLst>
                                  <p:childTnLst>
                                    <p:set>
                                      <p:cBhvr>
                                        <p:cTn id="4755" dur="1" fill="hold">
                                          <p:stCondLst>
                                            <p:cond delay="0"/>
                                          </p:stCondLst>
                                        </p:cTn>
                                        <p:tgtEl>
                                          <p:spTgt spid="620"/>
                                        </p:tgtEl>
                                        <p:attrNameLst>
                                          <p:attrName>style.visibility</p:attrName>
                                        </p:attrNameLst>
                                      </p:cBhvr>
                                      <p:to>
                                        <p:strVal val="visible"/>
                                      </p:to>
                                    </p:set>
                                  </p:childTnLst>
                                </p:cTn>
                              </p:par>
                              <p:par>
                                <p:cTn id="4756" presetID="10" presetClass="exit" presetSubtype="0" fill="hold" grpId="3" nodeType="withEffect">
                                  <p:stCondLst>
                                    <p:cond delay="0"/>
                                  </p:stCondLst>
                                  <p:childTnLst>
                                    <p:animEffect transition="out" filter="fade">
                                      <p:cBhvr>
                                        <p:cTn id="4757" dur="500"/>
                                        <p:tgtEl>
                                          <p:spTgt spid="628"/>
                                        </p:tgtEl>
                                      </p:cBhvr>
                                    </p:animEffect>
                                    <p:set>
                                      <p:cBhvr>
                                        <p:cTn id="4758"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8"/>
                  </p:tgtEl>
                </p:cond>
              </p:nextCondLst>
            </p:seq>
            <p:seq concurrent="1" nextAc="seek">
              <p:cTn id="4759" restart="whenNotActive" fill="hold" evtFilter="cancelBubble" nodeType="interactiveSeq">
                <p:stCondLst>
                  <p:cond evt="onClick" delay="0">
                    <p:tgtEl>
                      <p:spTgt spid="646"/>
                    </p:tgtEl>
                  </p:cond>
                </p:stCondLst>
                <p:endSync evt="end" delay="0">
                  <p:rtn val="all"/>
                </p:endSync>
                <p:childTnLst>
                  <p:par>
                    <p:cTn id="4760" fill="hold">
                      <p:stCondLst>
                        <p:cond delay="0"/>
                      </p:stCondLst>
                      <p:childTnLst>
                        <p:par>
                          <p:cTn id="4761" fill="hold">
                            <p:stCondLst>
                              <p:cond delay="0"/>
                            </p:stCondLst>
                            <p:childTnLst>
                              <p:par>
                                <p:cTn id="4762" presetID="1" presetClass="entr" presetSubtype="0" fill="hold" grpId="0" nodeType="clickEffect">
                                  <p:stCondLst>
                                    <p:cond delay="0"/>
                                  </p:stCondLst>
                                  <p:childTnLst>
                                    <p:set>
                                      <p:cBhvr>
                                        <p:cTn id="4763" dur="1" fill="hold">
                                          <p:stCondLst>
                                            <p:cond delay="0"/>
                                          </p:stCondLst>
                                        </p:cTn>
                                        <p:tgtEl>
                                          <p:spTgt spid="652"/>
                                        </p:tgtEl>
                                        <p:attrNameLst>
                                          <p:attrName>style.visibility</p:attrName>
                                        </p:attrNameLst>
                                      </p:cBhvr>
                                      <p:to>
                                        <p:strVal val="visible"/>
                                      </p:to>
                                    </p:set>
                                  </p:childTnLst>
                                </p:cTn>
                              </p:par>
                              <p:par>
                                <p:cTn id="4764" presetID="10" presetClass="exit" presetSubtype="0" fill="hold" grpId="0" nodeType="withEffect">
                                  <p:stCondLst>
                                    <p:cond delay="0"/>
                                  </p:stCondLst>
                                  <p:childTnLst>
                                    <p:animEffect transition="out" filter="fade">
                                      <p:cBhvr>
                                        <p:cTn id="4765" dur="500"/>
                                        <p:tgtEl>
                                          <p:spTgt spid="628"/>
                                        </p:tgtEl>
                                      </p:cBhvr>
                                    </p:animEffect>
                                    <p:set>
                                      <p:cBhvr>
                                        <p:cTn id="4766"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6"/>
                  </p:tgtEl>
                </p:cond>
              </p:nextCondLst>
            </p:seq>
            <p:seq concurrent="1" nextAc="seek">
              <p:cTn id="4767" restart="whenNotActive" fill="hold" evtFilter="cancelBubble" nodeType="interactiveSeq">
                <p:stCondLst>
                  <p:cond evt="onClick" delay="0">
                    <p:tgtEl>
                      <p:spTgt spid="654"/>
                    </p:tgtEl>
                  </p:cond>
                </p:stCondLst>
                <p:endSync evt="end" delay="0">
                  <p:rtn val="all"/>
                </p:endSync>
                <p:childTnLst>
                  <p:par>
                    <p:cTn id="4768" fill="hold">
                      <p:stCondLst>
                        <p:cond delay="0"/>
                      </p:stCondLst>
                      <p:childTnLst>
                        <p:par>
                          <p:cTn id="4769" fill="hold">
                            <p:stCondLst>
                              <p:cond delay="0"/>
                            </p:stCondLst>
                            <p:childTnLst>
                              <p:par>
                                <p:cTn id="4770" presetID="1" presetClass="exit" presetSubtype="0" fill="hold" grpId="1" nodeType="clickEffect">
                                  <p:stCondLst>
                                    <p:cond delay="0"/>
                                  </p:stCondLst>
                                  <p:childTnLst>
                                    <p:set>
                                      <p:cBhvr>
                                        <p:cTn id="4771" dur="1" fill="hold">
                                          <p:stCondLst>
                                            <p:cond delay="0"/>
                                          </p:stCondLst>
                                        </p:cTn>
                                        <p:tgtEl>
                                          <p:spTgt spid="654"/>
                                        </p:tgtEl>
                                        <p:attrNameLst>
                                          <p:attrName>style.visibility</p:attrName>
                                        </p:attrNameLst>
                                      </p:cBhvr>
                                      <p:to>
                                        <p:strVal val="hidden"/>
                                      </p:to>
                                    </p:set>
                                  </p:childTnLst>
                                </p:cTn>
                              </p:par>
                              <p:par>
                                <p:cTn id="4772" presetID="1" presetClass="exit" presetSubtype="0" fill="hold" grpId="5" nodeType="withEffect">
                                  <p:stCondLst>
                                    <p:cond delay="0"/>
                                  </p:stCondLst>
                                  <p:childTnLst>
                                    <p:set>
                                      <p:cBhvr>
                                        <p:cTn id="4773" dur="1" fill="hold">
                                          <p:stCondLst>
                                            <p:cond delay="0"/>
                                          </p:stCondLst>
                                        </p:cTn>
                                        <p:tgtEl>
                                          <p:spTgt spid="620"/>
                                        </p:tgtEl>
                                        <p:attrNameLst>
                                          <p:attrName>style.visibility</p:attrName>
                                        </p:attrNameLst>
                                      </p:cBhvr>
                                      <p:to>
                                        <p:strVal val="hidden"/>
                                      </p:to>
                                    </p:set>
                                  </p:childTnLst>
                                </p:cTn>
                              </p:par>
                              <p:par>
                                <p:cTn id="4774" presetID="10" presetClass="entr" presetSubtype="0" fill="hold" grpId="6" nodeType="withEffect">
                                  <p:stCondLst>
                                    <p:cond delay="0"/>
                                  </p:stCondLst>
                                  <p:childTnLst>
                                    <p:set>
                                      <p:cBhvr>
                                        <p:cTn id="4775" dur="1" fill="hold">
                                          <p:stCondLst>
                                            <p:cond delay="0"/>
                                          </p:stCondLst>
                                        </p:cTn>
                                        <p:tgtEl>
                                          <p:spTgt spid="628"/>
                                        </p:tgtEl>
                                        <p:attrNameLst>
                                          <p:attrName>style.visibility</p:attrName>
                                        </p:attrNameLst>
                                      </p:cBhvr>
                                      <p:to>
                                        <p:strVal val="visible"/>
                                      </p:to>
                                    </p:set>
                                    <p:animEffect transition="in" filter="fade">
                                      <p:cBhvr>
                                        <p:cTn id="4776" dur="500"/>
                                        <p:tgtEl>
                                          <p:spTgt spid="628"/>
                                        </p:tgtEl>
                                      </p:cBhvr>
                                    </p:animEffect>
                                  </p:childTnLst>
                                </p:cTn>
                              </p:par>
                            </p:childTnLst>
                          </p:cTn>
                        </p:par>
                      </p:childTnLst>
                    </p:cTn>
                  </p:par>
                </p:childTnLst>
              </p:cTn>
              <p:nextCondLst>
                <p:cond evt="onClick" delay="0">
                  <p:tgtEl>
                    <p:spTgt spid="654"/>
                  </p:tgtEl>
                </p:cond>
              </p:nextCondLst>
            </p:seq>
            <p:seq concurrent="1" nextAc="seek">
              <p:cTn id="4777" restart="whenNotActive" fill="hold" evtFilter="cancelBubble" nodeType="interactiveSeq">
                <p:stCondLst>
                  <p:cond evt="onClick" delay="0">
                    <p:tgtEl>
                      <p:spTgt spid="649"/>
                    </p:tgtEl>
                  </p:cond>
                </p:stCondLst>
                <p:endSync evt="end" delay="0">
                  <p:rtn val="all"/>
                </p:endSync>
                <p:childTnLst>
                  <p:par>
                    <p:cTn id="4778" fill="hold">
                      <p:stCondLst>
                        <p:cond delay="0"/>
                      </p:stCondLst>
                      <p:childTnLst>
                        <p:par>
                          <p:cTn id="4779" fill="hold">
                            <p:stCondLst>
                              <p:cond delay="0"/>
                            </p:stCondLst>
                            <p:childTnLst>
                              <p:par>
                                <p:cTn id="4780" presetID="1" presetClass="exit" presetSubtype="0" fill="hold" grpId="1" nodeType="clickEffect">
                                  <p:stCondLst>
                                    <p:cond delay="0"/>
                                  </p:stCondLst>
                                  <p:childTnLst>
                                    <p:set>
                                      <p:cBhvr>
                                        <p:cTn id="4781" dur="1" fill="hold">
                                          <p:stCondLst>
                                            <p:cond delay="0"/>
                                          </p:stCondLst>
                                        </p:cTn>
                                        <p:tgtEl>
                                          <p:spTgt spid="649"/>
                                        </p:tgtEl>
                                        <p:attrNameLst>
                                          <p:attrName>style.visibility</p:attrName>
                                        </p:attrNameLst>
                                      </p:cBhvr>
                                      <p:to>
                                        <p:strVal val="hidden"/>
                                      </p:to>
                                    </p:set>
                                  </p:childTnLst>
                                </p:cTn>
                              </p:par>
                              <p:par>
                                <p:cTn id="4782" presetID="1" presetClass="exit" presetSubtype="0" fill="hold" grpId="3" nodeType="withEffect">
                                  <p:stCondLst>
                                    <p:cond delay="0"/>
                                  </p:stCondLst>
                                  <p:childTnLst>
                                    <p:set>
                                      <p:cBhvr>
                                        <p:cTn id="4783" dur="1" fill="hold">
                                          <p:stCondLst>
                                            <p:cond delay="0"/>
                                          </p:stCondLst>
                                        </p:cTn>
                                        <p:tgtEl>
                                          <p:spTgt spid="620"/>
                                        </p:tgtEl>
                                        <p:attrNameLst>
                                          <p:attrName>style.visibility</p:attrName>
                                        </p:attrNameLst>
                                      </p:cBhvr>
                                      <p:to>
                                        <p:strVal val="hidden"/>
                                      </p:to>
                                    </p:set>
                                  </p:childTnLst>
                                </p:cTn>
                              </p:par>
                              <p:par>
                                <p:cTn id="4784" presetID="10" presetClass="entr" presetSubtype="0" fill="hold" grpId="7" nodeType="withEffect">
                                  <p:stCondLst>
                                    <p:cond delay="0"/>
                                  </p:stCondLst>
                                  <p:childTnLst>
                                    <p:set>
                                      <p:cBhvr>
                                        <p:cTn id="4785" dur="1" fill="hold">
                                          <p:stCondLst>
                                            <p:cond delay="0"/>
                                          </p:stCondLst>
                                        </p:cTn>
                                        <p:tgtEl>
                                          <p:spTgt spid="628"/>
                                        </p:tgtEl>
                                        <p:attrNameLst>
                                          <p:attrName>style.visibility</p:attrName>
                                        </p:attrNameLst>
                                      </p:cBhvr>
                                      <p:to>
                                        <p:strVal val="visible"/>
                                      </p:to>
                                    </p:set>
                                    <p:animEffect transition="in" filter="fade">
                                      <p:cBhvr>
                                        <p:cTn id="4786" dur="500"/>
                                        <p:tgtEl>
                                          <p:spTgt spid="628"/>
                                        </p:tgtEl>
                                      </p:cBhvr>
                                    </p:animEffect>
                                  </p:childTnLst>
                                </p:cTn>
                              </p:par>
                            </p:childTnLst>
                          </p:cTn>
                        </p:par>
                      </p:childTnLst>
                    </p:cTn>
                  </p:par>
                </p:childTnLst>
              </p:cTn>
              <p:nextCondLst>
                <p:cond evt="onClick" delay="0">
                  <p:tgtEl>
                    <p:spTgt spid="649"/>
                  </p:tgtEl>
                </p:cond>
              </p:nextCondLst>
            </p:seq>
            <p:seq concurrent="1" nextAc="seek">
              <p:cTn id="4787" restart="whenNotActive" fill="hold" evtFilter="cancelBubble" nodeType="interactiveSeq">
                <p:stCondLst>
                  <p:cond evt="onClick" delay="0">
                    <p:tgtEl>
                      <p:spTgt spid="650"/>
                    </p:tgtEl>
                  </p:cond>
                </p:stCondLst>
                <p:endSync evt="end" delay="0">
                  <p:rtn val="all"/>
                </p:endSync>
                <p:childTnLst>
                  <p:par>
                    <p:cTn id="4788" fill="hold">
                      <p:stCondLst>
                        <p:cond delay="0"/>
                      </p:stCondLst>
                      <p:childTnLst>
                        <p:par>
                          <p:cTn id="4789" fill="hold">
                            <p:stCondLst>
                              <p:cond delay="0"/>
                            </p:stCondLst>
                            <p:childTnLst>
                              <p:par>
                                <p:cTn id="4790" presetID="1" presetClass="exit" presetSubtype="0" fill="hold" grpId="1" nodeType="clickEffect">
                                  <p:stCondLst>
                                    <p:cond delay="0"/>
                                  </p:stCondLst>
                                  <p:childTnLst>
                                    <p:set>
                                      <p:cBhvr>
                                        <p:cTn id="4791" dur="1" fill="hold">
                                          <p:stCondLst>
                                            <p:cond delay="0"/>
                                          </p:stCondLst>
                                        </p:cTn>
                                        <p:tgtEl>
                                          <p:spTgt spid="650"/>
                                        </p:tgtEl>
                                        <p:attrNameLst>
                                          <p:attrName>style.visibility</p:attrName>
                                        </p:attrNameLst>
                                      </p:cBhvr>
                                      <p:to>
                                        <p:strVal val="hidden"/>
                                      </p:to>
                                    </p:set>
                                  </p:childTnLst>
                                </p:cTn>
                              </p:par>
                              <p:par>
                                <p:cTn id="4792" presetID="1" presetClass="exit" presetSubtype="0" fill="hold" grpId="1" nodeType="withEffect">
                                  <p:stCondLst>
                                    <p:cond delay="0"/>
                                  </p:stCondLst>
                                  <p:childTnLst>
                                    <p:set>
                                      <p:cBhvr>
                                        <p:cTn id="4793" dur="1" fill="hold">
                                          <p:stCondLst>
                                            <p:cond delay="0"/>
                                          </p:stCondLst>
                                        </p:cTn>
                                        <p:tgtEl>
                                          <p:spTgt spid="625"/>
                                        </p:tgtEl>
                                        <p:attrNameLst>
                                          <p:attrName>style.visibility</p:attrName>
                                        </p:attrNameLst>
                                      </p:cBhvr>
                                      <p:to>
                                        <p:strVal val="hidden"/>
                                      </p:to>
                                    </p:set>
                                  </p:childTnLst>
                                </p:cTn>
                              </p:par>
                              <p:par>
                                <p:cTn id="4794" presetID="10" presetClass="entr" presetSubtype="0" fill="hold" grpId="11" nodeType="withEffect">
                                  <p:stCondLst>
                                    <p:cond delay="0"/>
                                  </p:stCondLst>
                                  <p:childTnLst>
                                    <p:set>
                                      <p:cBhvr>
                                        <p:cTn id="4795" dur="1" fill="hold">
                                          <p:stCondLst>
                                            <p:cond delay="0"/>
                                          </p:stCondLst>
                                        </p:cTn>
                                        <p:tgtEl>
                                          <p:spTgt spid="628"/>
                                        </p:tgtEl>
                                        <p:attrNameLst>
                                          <p:attrName>style.visibility</p:attrName>
                                        </p:attrNameLst>
                                      </p:cBhvr>
                                      <p:to>
                                        <p:strVal val="visible"/>
                                      </p:to>
                                    </p:set>
                                    <p:animEffect transition="in" filter="fade">
                                      <p:cBhvr>
                                        <p:cTn id="4796" dur="500"/>
                                        <p:tgtEl>
                                          <p:spTgt spid="628"/>
                                        </p:tgtEl>
                                      </p:cBhvr>
                                    </p:animEffect>
                                  </p:childTnLst>
                                </p:cTn>
                              </p:par>
                            </p:childTnLst>
                          </p:cTn>
                        </p:par>
                      </p:childTnLst>
                    </p:cTn>
                  </p:par>
                </p:childTnLst>
              </p:cTn>
              <p:nextCondLst>
                <p:cond evt="onClick" delay="0">
                  <p:tgtEl>
                    <p:spTgt spid="650"/>
                  </p:tgtEl>
                </p:cond>
              </p:nextCondLst>
            </p:seq>
            <p:seq concurrent="1" nextAc="seek">
              <p:cTn id="4797" restart="whenNotActive" fill="hold" evtFilter="cancelBubble" nodeType="interactiveSeq">
                <p:stCondLst>
                  <p:cond evt="onClick" delay="0">
                    <p:tgtEl>
                      <p:spTgt spid="651"/>
                    </p:tgtEl>
                  </p:cond>
                </p:stCondLst>
                <p:endSync evt="end" delay="0">
                  <p:rtn val="all"/>
                </p:endSync>
                <p:childTnLst>
                  <p:par>
                    <p:cTn id="4798" fill="hold">
                      <p:stCondLst>
                        <p:cond delay="0"/>
                      </p:stCondLst>
                      <p:childTnLst>
                        <p:par>
                          <p:cTn id="4799" fill="hold">
                            <p:stCondLst>
                              <p:cond delay="0"/>
                            </p:stCondLst>
                            <p:childTnLst>
                              <p:par>
                                <p:cTn id="4800" presetID="1" presetClass="exit" presetSubtype="0" fill="hold" grpId="0" nodeType="clickEffect">
                                  <p:stCondLst>
                                    <p:cond delay="0"/>
                                  </p:stCondLst>
                                  <p:childTnLst>
                                    <p:set>
                                      <p:cBhvr>
                                        <p:cTn id="4801" dur="1" fill="hold">
                                          <p:stCondLst>
                                            <p:cond delay="0"/>
                                          </p:stCondLst>
                                        </p:cTn>
                                        <p:tgtEl>
                                          <p:spTgt spid="651"/>
                                        </p:tgtEl>
                                        <p:attrNameLst>
                                          <p:attrName>style.visibility</p:attrName>
                                        </p:attrNameLst>
                                      </p:cBhvr>
                                      <p:to>
                                        <p:strVal val="hidden"/>
                                      </p:to>
                                    </p:set>
                                  </p:childTnLst>
                                </p:cTn>
                              </p:par>
                              <p:par>
                                <p:cTn id="4802" presetID="1" presetClass="exit" presetSubtype="0" fill="hold" grpId="4" nodeType="withEffect">
                                  <p:stCondLst>
                                    <p:cond delay="0"/>
                                  </p:stCondLst>
                                  <p:childTnLst>
                                    <p:set>
                                      <p:cBhvr>
                                        <p:cTn id="4803" dur="1" fill="hold">
                                          <p:stCondLst>
                                            <p:cond delay="0"/>
                                          </p:stCondLst>
                                        </p:cTn>
                                        <p:tgtEl>
                                          <p:spTgt spid="620"/>
                                        </p:tgtEl>
                                        <p:attrNameLst>
                                          <p:attrName>style.visibility</p:attrName>
                                        </p:attrNameLst>
                                      </p:cBhvr>
                                      <p:to>
                                        <p:strVal val="hidden"/>
                                      </p:to>
                                    </p:set>
                                  </p:childTnLst>
                                </p:cTn>
                              </p:par>
                              <p:par>
                                <p:cTn id="4804" presetID="10" presetClass="entr" presetSubtype="0" fill="hold" grpId="10" nodeType="withEffect">
                                  <p:stCondLst>
                                    <p:cond delay="0"/>
                                  </p:stCondLst>
                                  <p:childTnLst>
                                    <p:set>
                                      <p:cBhvr>
                                        <p:cTn id="4805" dur="1" fill="hold">
                                          <p:stCondLst>
                                            <p:cond delay="0"/>
                                          </p:stCondLst>
                                        </p:cTn>
                                        <p:tgtEl>
                                          <p:spTgt spid="628"/>
                                        </p:tgtEl>
                                        <p:attrNameLst>
                                          <p:attrName>style.visibility</p:attrName>
                                        </p:attrNameLst>
                                      </p:cBhvr>
                                      <p:to>
                                        <p:strVal val="visible"/>
                                      </p:to>
                                    </p:set>
                                    <p:animEffect transition="in" filter="fade">
                                      <p:cBhvr>
                                        <p:cTn id="4806" dur="500"/>
                                        <p:tgtEl>
                                          <p:spTgt spid="628"/>
                                        </p:tgtEl>
                                      </p:cBhvr>
                                    </p:animEffect>
                                  </p:childTnLst>
                                </p:cTn>
                              </p:par>
                            </p:childTnLst>
                          </p:cTn>
                        </p:par>
                      </p:childTnLst>
                    </p:cTn>
                  </p:par>
                </p:childTnLst>
              </p:cTn>
              <p:nextCondLst>
                <p:cond evt="onClick" delay="0">
                  <p:tgtEl>
                    <p:spTgt spid="651"/>
                  </p:tgtEl>
                </p:cond>
              </p:nextCondLst>
            </p:seq>
            <p:seq concurrent="1" nextAc="seek">
              <p:cTn id="4807" restart="whenNotActive" fill="hold" evtFilter="cancelBubble" nodeType="interactiveSeq">
                <p:stCondLst>
                  <p:cond evt="onClick" delay="0">
                    <p:tgtEl>
                      <p:spTgt spid="652"/>
                    </p:tgtEl>
                  </p:cond>
                </p:stCondLst>
                <p:endSync evt="end" delay="0">
                  <p:rtn val="all"/>
                </p:endSync>
                <p:childTnLst>
                  <p:par>
                    <p:cTn id="4808" fill="hold">
                      <p:stCondLst>
                        <p:cond delay="0"/>
                      </p:stCondLst>
                      <p:childTnLst>
                        <p:par>
                          <p:cTn id="4809" fill="hold">
                            <p:stCondLst>
                              <p:cond delay="0"/>
                            </p:stCondLst>
                            <p:childTnLst>
                              <p:par>
                                <p:cTn id="4810" presetID="1" presetClass="exit" presetSubtype="0" fill="hold" grpId="1" nodeType="clickEffect">
                                  <p:stCondLst>
                                    <p:cond delay="0"/>
                                  </p:stCondLst>
                                  <p:childTnLst>
                                    <p:set>
                                      <p:cBhvr>
                                        <p:cTn id="4811" dur="1" fill="hold">
                                          <p:stCondLst>
                                            <p:cond delay="0"/>
                                          </p:stCondLst>
                                        </p:cTn>
                                        <p:tgtEl>
                                          <p:spTgt spid="652"/>
                                        </p:tgtEl>
                                        <p:attrNameLst>
                                          <p:attrName>style.visibility</p:attrName>
                                        </p:attrNameLst>
                                      </p:cBhvr>
                                      <p:to>
                                        <p:strVal val="hidden"/>
                                      </p:to>
                                    </p:set>
                                  </p:childTnLst>
                                </p:cTn>
                              </p:par>
                              <p:par>
                                <p:cTn id="4812" presetID="10" presetClass="entr" presetSubtype="0" fill="hold" grpId="9" nodeType="withEffect">
                                  <p:stCondLst>
                                    <p:cond delay="0"/>
                                  </p:stCondLst>
                                  <p:childTnLst>
                                    <p:set>
                                      <p:cBhvr>
                                        <p:cTn id="4813" dur="1" fill="hold">
                                          <p:stCondLst>
                                            <p:cond delay="0"/>
                                          </p:stCondLst>
                                        </p:cTn>
                                        <p:tgtEl>
                                          <p:spTgt spid="628"/>
                                        </p:tgtEl>
                                        <p:attrNameLst>
                                          <p:attrName>style.visibility</p:attrName>
                                        </p:attrNameLst>
                                      </p:cBhvr>
                                      <p:to>
                                        <p:strVal val="visible"/>
                                      </p:to>
                                    </p:set>
                                    <p:animEffect transition="in" filter="fade">
                                      <p:cBhvr>
                                        <p:cTn id="4814" dur="500"/>
                                        <p:tgtEl>
                                          <p:spTgt spid="628"/>
                                        </p:tgtEl>
                                      </p:cBhvr>
                                    </p:animEffect>
                                  </p:childTnLst>
                                </p:cTn>
                              </p:par>
                            </p:childTnLst>
                          </p:cTn>
                        </p:par>
                      </p:childTnLst>
                    </p:cTn>
                  </p:par>
                </p:childTnLst>
              </p:cTn>
              <p:nextCondLst>
                <p:cond evt="onClick" delay="0">
                  <p:tgtEl>
                    <p:spTgt spid="652"/>
                  </p:tgtEl>
                </p:cond>
              </p:nextCondLst>
            </p:seq>
            <p:seq concurrent="1" nextAc="seek">
              <p:cTn id="4815" restart="whenNotActive" fill="hold" evtFilter="cancelBubble" nodeType="interactiveSeq">
                <p:stCondLst>
                  <p:cond evt="onClick" delay="0">
                    <p:tgtEl>
                      <p:spTgt spid="653"/>
                    </p:tgtEl>
                  </p:cond>
                </p:stCondLst>
                <p:endSync evt="end" delay="0">
                  <p:rtn val="all"/>
                </p:endSync>
                <p:childTnLst>
                  <p:par>
                    <p:cTn id="4816" fill="hold">
                      <p:stCondLst>
                        <p:cond delay="0"/>
                      </p:stCondLst>
                      <p:childTnLst>
                        <p:par>
                          <p:cTn id="4817" fill="hold">
                            <p:stCondLst>
                              <p:cond delay="0"/>
                            </p:stCondLst>
                            <p:childTnLst>
                              <p:par>
                                <p:cTn id="4818" presetID="1" presetClass="exit" presetSubtype="0" fill="hold" grpId="1" nodeType="clickEffect">
                                  <p:stCondLst>
                                    <p:cond delay="0"/>
                                  </p:stCondLst>
                                  <p:childTnLst>
                                    <p:set>
                                      <p:cBhvr>
                                        <p:cTn id="4819" dur="1" fill="hold">
                                          <p:stCondLst>
                                            <p:cond delay="0"/>
                                          </p:stCondLst>
                                        </p:cTn>
                                        <p:tgtEl>
                                          <p:spTgt spid="653"/>
                                        </p:tgtEl>
                                        <p:attrNameLst>
                                          <p:attrName>style.visibility</p:attrName>
                                        </p:attrNameLst>
                                      </p:cBhvr>
                                      <p:to>
                                        <p:strVal val="hidden"/>
                                      </p:to>
                                    </p:set>
                                  </p:childTnLst>
                                </p:cTn>
                              </p:par>
                              <p:par>
                                <p:cTn id="4820" presetID="10" presetClass="entr" presetSubtype="0" fill="hold" grpId="8" nodeType="withEffect">
                                  <p:stCondLst>
                                    <p:cond delay="0"/>
                                  </p:stCondLst>
                                  <p:childTnLst>
                                    <p:set>
                                      <p:cBhvr>
                                        <p:cTn id="4821" dur="1" fill="hold">
                                          <p:stCondLst>
                                            <p:cond delay="0"/>
                                          </p:stCondLst>
                                        </p:cTn>
                                        <p:tgtEl>
                                          <p:spTgt spid="628"/>
                                        </p:tgtEl>
                                        <p:attrNameLst>
                                          <p:attrName>style.visibility</p:attrName>
                                        </p:attrNameLst>
                                      </p:cBhvr>
                                      <p:to>
                                        <p:strVal val="visible"/>
                                      </p:to>
                                    </p:set>
                                    <p:animEffect transition="in" filter="fade">
                                      <p:cBhvr>
                                        <p:cTn id="4822" dur="500"/>
                                        <p:tgtEl>
                                          <p:spTgt spid="628"/>
                                        </p:tgtEl>
                                      </p:cBhvr>
                                    </p:animEffect>
                                  </p:childTnLst>
                                </p:cTn>
                              </p:par>
                            </p:childTnLst>
                          </p:cTn>
                        </p:par>
                      </p:childTnLst>
                    </p:cTn>
                  </p:par>
                </p:childTnLst>
              </p:cTn>
              <p:nextCondLst>
                <p:cond evt="onClick" delay="0">
                  <p:tgtEl>
                    <p:spTgt spid="653"/>
                  </p:tgtEl>
                </p:cond>
              </p:nextCondLst>
            </p:seq>
            <p:seq concurrent="1" nextAc="seek">
              <p:cTn id="4823" restart="whenNotActive" fill="hold" evtFilter="cancelBubble" nodeType="interactiveSeq">
                <p:stCondLst>
                  <p:cond evt="onClick" delay="0">
                    <p:tgtEl>
                      <p:spTgt spid="655"/>
                    </p:tgtEl>
                  </p:cond>
                </p:stCondLst>
                <p:endSync evt="end" delay="0">
                  <p:rtn val="all"/>
                </p:endSync>
                <p:childTnLst>
                  <p:par>
                    <p:cTn id="4824" fill="hold">
                      <p:stCondLst>
                        <p:cond delay="0"/>
                      </p:stCondLst>
                      <p:childTnLst>
                        <p:par>
                          <p:cTn id="4825" fill="hold">
                            <p:stCondLst>
                              <p:cond delay="0"/>
                            </p:stCondLst>
                            <p:childTnLst>
                              <p:par>
                                <p:cTn id="4826" presetID="1" presetClass="entr" presetSubtype="0" fill="hold" grpId="0" nodeType="clickEffect">
                                  <p:stCondLst>
                                    <p:cond delay="0"/>
                                  </p:stCondLst>
                                  <p:childTnLst>
                                    <p:set>
                                      <p:cBhvr>
                                        <p:cTn id="4827" dur="1" fill="hold">
                                          <p:stCondLst>
                                            <p:cond delay="0"/>
                                          </p:stCondLst>
                                        </p:cTn>
                                        <p:tgtEl>
                                          <p:spTgt spid="661"/>
                                        </p:tgtEl>
                                        <p:attrNameLst>
                                          <p:attrName>style.visibility</p:attrName>
                                        </p:attrNameLst>
                                      </p:cBhvr>
                                      <p:to>
                                        <p:strVal val="visible"/>
                                      </p:to>
                                    </p:set>
                                  </p:childTnLst>
                                </p:cTn>
                              </p:par>
                              <p:par>
                                <p:cTn id="4828" presetID="1" presetClass="entr" presetSubtype="0" fill="hold" grpId="0" nodeType="withEffect">
                                  <p:stCondLst>
                                    <p:cond delay="0"/>
                                  </p:stCondLst>
                                  <p:childTnLst>
                                    <p:set>
                                      <p:cBhvr>
                                        <p:cTn id="4829" dur="1" fill="hold">
                                          <p:stCondLst>
                                            <p:cond delay="0"/>
                                          </p:stCondLst>
                                        </p:cTn>
                                        <p:tgtEl>
                                          <p:spTgt spid="626"/>
                                        </p:tgtEl>
                                        <p:attrNameLst>
                                          <p:attrName>style.visibility</p:attrName>
                                        </p:attrNameLst>
                                      </p:cBhvr>
                                      <p:to>
                                        <p:strVal val="visible"/>
                                      </p:to>
                                    </p:set>
                                  </p:childTnLst>
                                </p:cTn>
                              </p:par>
                              <p:par>
                                <p:cTn id="4830" presetID="10" presetClass="exit" presetSubtype="0" fill="hold" grpId="0" nodeType="withEffect">
                                  <p:stCondLst>
                                    <p:cond delay="0"/>
                                  </p:stCondLst>
                                  <p:childTnLst>
                                    <p:animEffect transition="out" filter="fade">
                                      <p:cBhvr>
                                        <p:cTn id="4831" dur="500"/>
                                        <p:tgtEl>
                                          <p:spTgt spid="627"/>
                                        </p:tgtEl>
                                      </p:cBhvr>
                                    </p:animEffect>
                                    <p:set>
                                      <p:cBhvr>
                                        <p:cTn id="4832"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5"/>
                  </p:tgtEl>
                </p:cond>
              </p:nextCondLst>
            </p:seq>
            <p:seq concurrent="1" nextAc="seek">
              <p:cTn id="4833" restart="whenNotActive" fill="hold" evtFilter="cancelBubble" nodeType="interactiveSeq">
                <p:stCondLst>
                  <p:cond evt="onClick" delay="0">
                    <p:tgtEl>
                      <p:spTgt spid="656"/>
                    </p:tgtEl>
                  </p:cond>
                </p:stCondLst>
                <p:endSync evt="end" delay="0">
                  <p:rtn val="all"/>
                </p:endSync>
                <p:childTnLst>
                  <p:par>
                    <p:cTn id="4834" fill="hold">
                      <p:stCondLst>
                        <p:cond delay="0"/>
                      </p:stCondLst>
                      <p:childTnLst>
                        <p:par>
                          <p:cTn id="4835" fill="hold">
                            <p:stCondLst>
                              <p:cond delay="0"/>
                            </p:stCondLst>
                            <p:childTnLst>
                              <p:par>
                                <p:cTn id="4836" presetID="1" presetClass="entr" presetSubtype="0" fill="hold" grpId="0" nodeType="clickEffect">
                                  <p:stCondLst>
                                    <p:cond delay="0"/>
                                  </p:stCondLst>
                                  <p:childTnLst>
                                    <p:set>
                                      <p:cBhvr>
                                        <p:cTn id="4837" dur="1" fill="hold">
                                          <p:stCondLst>
                                            <p:cond delay="0"/>
                                          </p:stCondLst>
                                        </p:cTn>
                                        <p:tgtEl>
                                          <p:spTgt spid="662"/>
                                        </p:tgtEl>
                                        <p:attrNameLst>
                                          <p:attrName>style.visibility</p:attrName>
                                        </p:attrNameLst>
                                      </p:cBhvr>
                                      <p:to>
                                        <p:strVal val="visible"/>
                                      </p:to>
                                    </p:set>
                                  </p:childTnLst>
                                </p:cTn>
                              </p:par>
                              <p:par>
                                <p:cTn id="4838" presetID="1" presetClass="entr" presetSubtype="0" fill="hold" grpId="0" nodeType="withEffect">
                                  <p:stCondLst>
                                    <p:cond delay="0"/>
                                  </p:stCondLst>
                                  <p:childTnLst>
                                    <p:set>
                                      <p:cBhvr>
                                        <p:cTn id="4839" dur="1" fill="hold">
                                          <p:stCondLst>
                                            <p:cond delay="0"/>
                                          </p:stCondLst>
                                        </p:cTn>
                                        <p:tgtEl>
                                          <p:spTgt spid="619"/>
                                        </p:tgtEl>
                                        <p:attrNameLst>
                                          <p:attrName>style.visibility</p:attrName>
                                        </p:attrNameLst>
                                      </p:cBhvr>
                                      <p:to>
                                        <p:strVal val="visible"/>
                                      </p:to>
                                    </p:set>
                                  </p:childTnLst>
                                </p:cTn>
                              </p:par>
                              <p:par>
                                <p:cTn id="4840" presetID="10" presetClass="exit" presetSubtype="0" fill="hold" grpId="1" nodeType="withEffect">
                                  <p:stCondLst>
                                    <p:cond delay="0"/>
                                  </p:stCondLst>
                                  <p:childTnLst>
                                    <p:animEffect transition="out" filter="fade">
                                      <p:cBhvr>
                                        <p:cTn id="4841" dur="500"/>
                                        <p:tgtEl>
                                          <p:spTgt spid="627"/>
                                        </p:tgtEl>
                                      </p:cBhvr>
                                    </p:animEffect>
                                    <p:set>
                                      <p:cBhvr>
                                        <p:cTn id="4842"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6"/>
                  </p:tgtEl>
                </p:cond>
              </p:nextCondLst>
            </p:seq>
            <p:seq concurrent="1" nextAc="seek">
              <p:cTn id="4843" restart="whenNotActive" fill="hold" evtFilter="cancelBubble" nodeType="interactiveSeq">
                <p:stCondLst>
                  <p:cond evt="onClick" delay="0">
                    <p:tgtEl>
                      <p:spTgt spid="657"/>
                    </p:tgtEl>
                  </p:cond>
                </p:stCondLst>
                <p:endSync evt="end" delay="0">
                  <p:rtn val="all"/>
                </p:endSync>
                <p:childTnLst>
                  <p:par>
                    <p:cTn id="4844" fill="hold">
                      <p:stCondLst>
                        <p:cond delay="0"/>
                      </p:stCondLst>
                      <p:childTnLst>
                        <p:par>
                          <p:cTn id="4845" fill="hold">
                            <p:stCondLst>
                              <p:cond delay="0"/>
                            </p:stCondLst>
                            <p:childTnLst>
                              <p:par>
                                <p:cTn id="4846" presetID="1" presetClass="entr" presetSubtype="0" fill="hold" grpId="1" nodeType="clickEffect">
                                  <p:stCondLst>
                                    <p:cond delay="0"/>
                                  </p:stCondLst>
                                  <p:childTnLst>
                                    <p:set>
                                      <p:cBhvr>
                                        <p:cTn id="4847" dur="1" fill="hold">
                                          <p:stCondLst>
                                            <p:cond delay="0"/>
                                          </p:stCondLst>
                                        </p:cTn>
                                        <p:tgtEl>
                                          <p:spTgt spid="663"/>
                                        </p:tgtEl>
                                        <p:attrNameLst>
                                          <p:attrName>style.visibility</p:attrName>
                                        </p:attrNameLst>
                                      </p:cBhvr>
                                      <p:to>
                                        <p:strVal val="visible"/>
                                      </p:to>
                                    </p:set>
                                  </p:childTnLst>
                                </p:cTn>
                              </p:par>
                              <p:par>
                                <p:cTn id="4848" presetID="1" presetClass="entr" presetSubtype="0" fill="hold" grpId="1" nodeType="withEffect">
                                  <p:stCondLst>
                                    <p:cond delay="0"/>
                                  </p:stCondLst>
                                  <p:childTnLst>
                                    <p:set>
                                      <p:cBhvr>
                                        <p:cTn id="4849" dur="1" fill="hold">
                                          <p:stCondLst>
                                            <p:cond delay="0"/>
                                          </p:stCondLst>
                                        </p:cTn>
                                        <p:tgtEl>
                                          <p:spTgt spid="619"/>
                                        </p:tgtEl>
                                        <p:attrNameLst>
                                          <p:attrName>style.visibility</p:attrName>
                                        </p:attrNameLst>
                                      </p:cBhvr>
                                      <p:to>
                                        <p:strVal val="visible"/>
                                      </p:to>
                                    </p:set>
                                  </p:childTnLst>
                                </p:cTn>
                              </p:par>
                              <p:par>
                                <p:cTn id="4850" presetID="10" presetClass="exit" presetSubtype="0" fill="hold" grpId="2" nodeType="withEffect">
                                  <p:stCondLst>
                                    <p:cond delay="0"/>
                                  </p:stCondLst>
                                  <p:childTnLst>
                                    <p:animEffect transition="out" filter="fade">
                                      <p:cBhvr>
                                        <p:cTn id="4851" dur="500"/>
                                        <p:tgtEl>
                                          <p:spTgt spid="627"/>
                                        </p:tgtEl>
                                      </p:cBhvr>
                                    </p:animEffect>
                                    <p:set>
                                      <p:cBhvr>
                                        <p:cTn id="4852"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7"/>
                  </p:tgtEl>
                </p:cond>
              </p:nextCondLst>
            </p:seq>
            <p:seq concurrent="1" nextAc="seek">
              <p:cTn id="4853" restart="whenNotActive" fill="hold" evtFilter="cancelBubble" nodeType="interactiveSeq">
                <p:stCondLst>
                  <p:cond evt="onClick" delay="0">
                    <p:tgtEl>
                      <p:spTgt spid="659"/>
                    </p:tgtEl>
                  </p:cond>
                </p:stCondLst>
                <p:endSync evt="end" delay="0">
                  <p:rtn val="all"/>
                </p:endSync>
                <p:childTnLst>
                  <p:par>
                    <p:cTn id="4854" fill="hold">
                      <p:stCondLst>
                        <p:cond delay="0"/>
                      </p:stCondLst>
                      <p:childTnLst>
                        <p:par>
                          <p:cTn id="4855" fill="hold">
                            <p:stCondLst>
                              <p:cond delay="0"/>
                            </p:stCondLst>
                            <p:childTnLst>
                              <p:par>
                                <p:cTn id="4856" presetID="1" presetClass="entr" presetSubtype="0" fill="hold" grpId="0" nodeType="clickEffect">
                                  <p:stCondLst>
                                    <p:cond delay="0"/>
                                  </p:stCondLst>
                                  <p:childTnLst>
                                    <p:set>
                                      <p:cBhvr>
                                        <p:cTn id="4857" dur="1" fill="hold">
                                          <p:stCondLst>
                                            <p:cond delay="0"/>
                                          </p:stCondLst>
                                        </p:cTn>
                                        <p:tgtEl>
                                          <p:spTgt spid="665"/>
                                        </p:tgtEl>
                                        <p:attrNameLst>
                                          <p:attrName>style.visibility</p:attrName>
                                        </p:attrNameLst>
                                      </p:cBhvr>
                                      <p:to>
                                        <p:strVal val="visible"/>
                                      </p:to>
                                    </p:set>
                                  </p:childTnLst>
                                </p:cTn>
                              </p:par>
                              <p:par>
                                <p:cTn id="4858" presetID="10" presetClass="exit" presetSubtype="0" fill="hold" grpId="3" nodeType="withEffect">
                                  <p:stCondLst>
                                    <p:cond delay="0"/>
                                  </p:stCondLst>
                                  <p:childTnLst>
                                    <p:animEffect transition="out" filter="fade">
                                      <p:cBhvr>
                                        <p:cTn id="4859" dur="500"/>
                                        <p:tgtEl>
                                          <p:spTgt spid="627"/>
                                        </p:tgtEl>
                                      </p:cBhvr>
                                    </p:animEffect>
                                    <p:set>
                                      <p:cBhvr>
                                        <p:cTn id="4860"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9"/>
                  </p:tgtEl>
                </p:cond>
              </p:nextCondLst>
            </p:seq>
            <p:seq concurrent="1" nextAc="seek">
              <p:cTn id="4861" restart="whenNotActive" fill="hold" evtFilter="cancelBubble" nodeType="interactiveSeq">
                <p:stCondLst>
                  <p:cond evt="onClick" delay="0">
                    <p:tgtEl>
                      <p:spTgt spid="660"/>
                    </p:tgtEl>
                  </p:cond>
                </p:stCondLst>
                <p:endSync evt="end" delay="0">
                  <p:rtn val="all"/>
                </p:endSync>
                <p:childTnLst>
                  <p:par>
                    <p:cTn id="4862" fill="hold">
                      <p:stCondLst>
                        <p:cond delay="0"/>
                      </p:stCondLst>
                      <p:childTnLst>
                        <p:par>
                          <p:cTn id="4863" fill="hold">
                            <p:stCondLst>
                              <p:cond delay="0"/>
                            </p:stCondLst>
                            <p:childTnLst>
                              <p:par>
                                <p:cTn id="4864" presetID="1" presetClass="entr" presetSubtype="0" fill="hold" grpId="0" nodeType="clickEffect">
                                  <p:stCondLst>
                                    <p:cond delay="0"/>
                                  </p:stCondLst>
                                  <p:childTnLst>
                                    <p:set>
                                      <p:cBhvr>
                                        <p:cTn id="4865" dur="1" fill="hold">
                                          <p:stCondLst>
                                            <p:cond delay="0"/>
                                          </p:stCondLst>
                                        </p:cTn>
                                        <p:tgtEl>
                                          <p:spTgt spid="666"/>
                                        </p:tgtEl>
                                        <p:attrNameLst>
                                          <p:attrName>style.visibility</p:attrName>
                                        </p:attrNameLst>
                                      </p:cBhvr>
                                      <p:to>
                                        <p:strVal val="visible"/>
                                      </p:to>
                                    </p:set>
                                  </p:childTnLst>
                                </p:cTn>
                              </p:par>
                              <p:par>
                                <p:cTn id="4866" presetID="1" presetClass="entr" presetSubtype="0" fill="hold" grpId="2" nodeType="withEffect">
                                  <p:stCondLst>
                                    <p:cond delay="0"/>
                                  </p:stCondLst>
                                  <p:childTnLst>
                                    <p:set>
                                      <p:cBhvr>
                                        <p:cTn id="4867" dur="1" fill="hold">
                                          <p:stCondLst>
                                            <p:cond delay="0"/>
                                          </p:stCondLst>
                                        </p:cTn>
                                        <p:tgtEl>
                                          <p:spTgt spid="619"/>
                                        </p:tgtEl>
                                        <p:attrNameLst>
                                          <p:attrName>style.visibility</p:attrName>
                                        </p:attrNameLst>
                                      </p:cBhvr>
                                      <p:to>
                                        <p:strVal val="visible"/>
                                      </p:to>
                                    </p:set>
                                  </p:childTnLst>
                                </p:cTn>
                              </p:par>
                              <p:par>
                                <p:cTn id="4868" presetID="10" presetClass="exit" presetSubtype="0" fill="hold" grpId="4" nodeType="withEffect">
                                  <p:stCondLst>
                                    <p:cond delay="0"/>
                                  </p:stCondLst>
                                  <p:childTnLst>
                                    <p:animEffect transition="out" filter="fade">
                                      <p:cBhvr>
                                        <p:cTn id="4869" dur="500"/>
                                        <p:tgtEl>
                                          <p:spTgt spid="627"/>
                                        </p:tgtEl>
                                      </p:cBhvr>
                                    </p:animEffect>
                                    <p:set>
                                      <p:cBhvr>
                                        <p:cTn id="4870"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60"/>
                  </p:tgtEl>
                </p:cond>
              </p:nextCondLst>
            </p:seq>
            <p:seq concurrent="1" nextAc="seek">
              <p:cTn id="4871" restart="whenNotActive" fill="hold" evtFilter="cancelBubble" nodeType="interactiveSeq">
                <p:stCondLst>
                  <p:cond evt="onClick" delay="0">
                    <p:tgtEl>
                      <p:spTgt spid="658"/>
                    </p:tgtEl>
                  </p:cond>
                </p:stCondLst>
                <p:endSync evt="end" delay="0">
                  <p:rtn val="all"/>
                </p:endSync>
                <p:childTnLst>
                  <p:par>
                    <p:cTn id="4872" fill="hold">
                      <p:stCondLst>
                        <p:cond delay="0"/>
                      </p:stCondLst>
                      <p:childTnLst>
                        <p:par>
                          <p:cTn id="4873" fill="hold">
                            <p:stCondLst>
                              <p:cond delay="0"/>
                            </p:stCondLst>
                            <p:childTnLst>
                              <p:par>
                                <p:cTn id="4874" presetID="1" presetClass="entr" presetSubtype="0" fill="hold" grpId="0" nodeType="clickEffect">
                                  <p:stCondLst>
                                    <p:cond delay="0"/>
                                  </p:stCondLst>
                                  <p:childTnLst>
                                    <p:set>
                                      <p:cBhvr>
                                        <p:cTn id="4875" dur="1" fill="hold">
                                          <p:stCondLst>
                                            <p:cond delay="0"/>
                                          </p:stCondLst>
                                        </p:cTn>
                                        <p:tgtEl>
                                          <p:spTgt spid="664"/>
                                        </p:tgtEl>
                                        <p:attrNameLst>
                                          <p:attrName>style.visibility</p:attrName>
                                        </p:attrNameLst>
                                      </p:cBhvr>
                                      <p:to>
                                        <p:strVal val="visible"/>
                                      </p:to>
                                    </p:set>
                                  </p:childTnLst>
                                </p:cTn>
                              </p:par>
                              <p:par>
                                <p:cTn id="4876" presetID="10" presetClass="exit" presetSubtype="0" fill="hold" grpId="5" nodeType="withEffect">
                                  <p:stCondLst>
                                    <p:cond delay="0"/>
                                  </p:stCondLst>
                                  <p:childTnLst>
                                    <p:animEffect transition="out" filter="fade">
                                      <p:cBhvr>
                                        <p:cTn id="4877" dur="500"/>
                                        <p:tgtEl>
                                          <p:spTgt spid="627"/>
                                        </p:tgtEl>
                                      </p:cBhvr>
                                    </p:animEffect>
                                    <p:set>
                                      <p:cBhvr>
                                        <p:cTn id="4878"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8"/>
                  </p:tgtEl>
                </p:cond>
              </p:nextCondLst>
            </p:seq>
            <p:seq concurrent="1" nextAc="seek">
              <p:cTn id="4879" restart="whenNotActive" fill="hold" evtFilter="cancelBubble" nodeType="interactiveSeq">
                <p:stCondLst>
                  <p:cond evt="onClick" delay="0">
                    <p:tgtEl>
                      <p:spTgt spid="666"/>
                    </p:tgtEl>
                  </p:cond>
                </p:stCondLst>
                <p:endSync evt="end" delay="0">
                  <p:rtn val="all"/>
                </p:endSync>
                <p:childTnLst>
                  <p:par>
                    <p:cTn id="4880" fill="hold">
                      <p:stCondLst>
                        <p:cond delay="0"/>
                      </p:stCondLst>
                      <p:childTnLst>
                        <p:par>
                          <p:cTn id="4881" fill="hold">
                            <p:stCondLst>
                              <p:cond delay="0"/>
                            </p:stCondLst>
                            <p:childTnLst>
                              <p:par>
                                <p:cTn id="4882" presetID="1" presetClass="exit" presetSubtype="0" fill="hold" grpId="1" nodeType="clickEffect">
                                  <p:stCondLst>
                                    <p:cond delay="0"/>
                                  </p:stCondLst>
                                  <p:childTnLst>
                                    <p:set>
                                      <p:cBhvr>
                                        <p:cTn id="4883" dur="1" fill="hold">
                                          <p:stCondLst>
                                            <p:cond delay="0"/>
                                          </p:stCondLst>
                                        </p:cTn>
                                        <p:tgtEl>
                                          <p:spTgt spid="666"/>
                                        </p:tgtEl>
                                        <p:attrNameLst>
                                          <p:attrName>style.visibility</p:attrName>
                                        </p:attrNameLst>
                                      </p:cBhvr>
                                      <p:to>
                                        <p:strVal val="hidden"/>
                                      </p:to>
                                    </p:set>
                                  </p:childTnLst>
                                </p:cTn>
                              </p:par>
                              <p:par>
                                <p:cTn id="4884" presetID="1" presetClass="exit" presetSubtype="0" fill="hold" grpId="4" nodeType="withEffect">
                                  <p:stCondLst>
                                    <p:cond delay="0"/>
                                  </p:stCondLst>
                                  <p:childTnLst>
                                    <p:set>
                                      <p:cBhvr>
                                        <p:cTn id="4885" dur="1" fill="hold">
                                          <p:stCondLst>
                                            <p:cond delay="0"/>
                                          </p:stCondLst>
                                        </p:cTn>
                                        <p:tgtEl>
                                          <p:spTgt spid="619"/>
                                        </p:tgtEl>
                                        <p:attrNameLst>
                                          <p:attrName>style.visibility</p:attrName>
                                        </p:attrNameLst>
                                      </p:cBhvr>
                                      <p:to>
                                        <p:strVal val="hidden"/>
                                      </p:to>
                                    </p:set>
                                  </p:childTnLst>
                                </p:cTn>
                              </p:par>
                              <p:par>
                                <p:cTn id="4886" presetID="10" presetClass="entr" presetSubtype="0" fill="hold" grpId="6" nodeType="withEffect">
                                  <p:stCondLst>
                                    <p:cond delay="0"/>
                                  </p:stCondLst>
                                  <p:childTnLst>
                                    <p:set>
                                      <p:cBhvr>
                                        <p:cTn id="4887" dur="1" fill="hold">
                                          <p:stCondLst>
                                            <p:cond delay="0"/>
                                          </p:stCondLst>
                                        </p:cTn>
                                        <p:tgtEl>
                                          <p:spTgt spid="627"/>
                                        </p:tgtEl>
                                        <p:attrNameLst>
                                          <p:attrName>style.visibility</p:attrName>
                                        </p:attrNameLst>
                                      </p:cBhvr>
                                      <p:to>
                                        <p:strVal val="visible"/>
                                      </p:to>
                                    </p:set>
                                    <p:animEffect transition="in" filter="fade">
                                      <p:cBhvr>
                                        <p:cTn id="4888" dur="500"/>
                                        <p:tgtEl>
                                          <p:spTgt spid="627"/>
                                        </p:tgtEl>
                                      </p:cBhvr>
                                    </p:animEffect>
                                  </p:childTnLst>
                                </p:cTn>
                              </p:par>
                            </p:childTnLst>
                          </p:cTn>
                        </p:par>
                      </p:childTnLst>
                    </p:cTn>
                  </p:par>
                </p:childTnLst>
              </p:cTn>
              <p:nextCondLst>
                <p:cond evt="onClick" delay="0">
                  <p:tgtEl>
                    <p:spTgt spid="666"/>
                  </p:tgtEl>
                </p:cond>
              </p:nextCondLst>
            </p:seq>
            <p:seq concurrent="1" nextAc="seek">
              <p:cTn id="4889" restart="whenNotActive" fill="hold" evtFilter="cancelBubble" nodeType="interactiveSeq">
                <p:stCondLst>
                  <p:cond evt="onClick" delay="0">
                    <p:tgtEl>
                      <p:spTgt spid="661"/>
                    </p:tgtEl>
                  </p:cond>
                </p:stCondLst>
                <p:endSync evt="end" delay="0">
                  <p:rtn val="all"/>
                </p:endSync>
                <p:childTnLst>
                  <p:par>
                    <p:cTn id="4890" fill="hold">
                      <p:stCondLst>
                        <p:cond delay="0"/>
                      </p:stCondLst>
                      <p:childTnLst>
                        <p:par>
                          <p:cTn id="4891" fill="hold">
                            <p:stCondLst>
                              <p:cond delay="0"/>
                            </p:stCondLst>
                            <p:childTnLst>
                              <p:par>
                                <p:cTn id="4892" presetID="1" presetClass="exit" presetSubtype="0" fill="hold" grpId="1" nodeType="clickEffect">
                                  <p:stCondLst>
                                    <p:cond delay="0"/>
                                  </p:stCondLst>
                                  <p:childTnLst>
                                    <p:set>
                                      <p:cBhvr>
                                        <p:cTn id="4893" dur="1" fill="hold">
                                          <p:stCondLst>
                                            <p:cond delay="0"/>
                                          </p:stCondLst>
                                        </p:cTn>
                                        <p:tgtEl>
                                          <p:spTgt spid="661"/>
                                        </p:tgtEl>
                                        <p:attrNameLst>
                                          <p:attrName>style.visibility</p:attrName>
                                        </p:attrNameLst>
                                      </p:cBhvr>
                                      <p:to>
                                        <p:strVal val="hidden"/>
                                      </p:to>
                                    </p:set>
                                  </p:childTnLst>
                                </p:cTn>
                              </p:par>
                              <p:par>
                                <p:cTn id="4894" presetID="1" presetClass="exit" presetSubtype="0" fill="hold" grpId="1" nodeType="withEffect">
                                  <p:stCondLst>
                                    <p:cond delay="0"/>
                                  </p:stCondLst>
                                  <p:childTnLst>
                                    <p:set>
                                      <p:cBhvr>
                                        <p:cTn id="4895" dur="1" fill="hold">
                                          <p:stCondLst>
                                            <p:cond delay="0"/>
                                          </p:stCondLst>
                                        </p:cTn>
                                        <p:tgtEl>
                                          <p:spTgt spid="626"/>
                                        </p:tgtEl>
                                        <p:attrNameLst>
                                          <p:attrName>style.visibility</p:attrName>
                                        </p:attrNameLst>
                                      </p:cBhvr>
                                      <p:to>
                                        <p:strVal val="hidden"/>
                                      </p:to>
                                    </p:set>
                                  </p:childTnLst>
                                </p:cTn>
                              </p:par>
                              <p:par>
                                <p:cTn id="4896" presetID="10" presetClass="entr" presetSubtype="0" fill="hold" grpId="7" nodeType="withEffect">
                                  <p:stCondLst>
                                    <p:cond delay="0"/>
                                  </p:stCondLst>
                                  <p:childTnLst>
                                    <p:set>
                                      <p:cBhvr>
                                        <p:cTn id="4897" dur="1" fill="hold">
                                          <p:stCondLst>
                                            <p:cond delay="0"/>
                                          </p:stCondLst>
                                        </p:cTn>
                                        <p:tgtEl>
                                          <p:spTgt spid="627"/>
                                        </p:tgtEl>
                                        <p:attrNameLst>
                                          <p:attrName>style.visibility</p:attrName>
                                        </p:attrNameLst>
                                      </p:cBhvr>
                                      <p:to>
                                        <p:strVal val="visible"/>
                                      </p:to>
                                    </p:set>
                                    <p:animEffect transition="in" filter="fade">
                                      <p:cBhvr>
                                        <p:cTn id="4898" dur="500"/>
                                        <p:tgtEl>
                                          <p:spTgt spid="627"/>
                                        </p:tgtEl>
                                      </p:cBhvr>
                                    </p:animEffect>
                                  </p:childTnLst>
                                </p:cTn>
                              </p:par>
                            </p:childTnLst>
                          </p:cTn>
                        </p:par>
                      </p:childTnLst>
                    </p:cTn>
                  </p:par>
                </p:childTnLst>
              </p:cTn>
              <p:nextCondLst>
                <p:cond evt="onClick" delay="0">
                  <p:tgtEl>
                    <p:spTgt spid="661"/>
                  </p:tgtEl>
                </p:cond>
              </p:nextCondLst>
            </p:seq>
            <p:seq concurrent="1" nextAc="seek">
              <p:cTn id="4899" restart="whenNotActive" fill="hold" evtFilter="cancelBubble" nodeType="interactiveSeq">
                <p:stCondLst>
                  <p:cond evt="onClick" delay="0">
                    <p:tgtEl>
                      <p:spTgt spid="662"/>
                    </p:tgtEl>
                  </p:cond>
                </p:stCondLst>
                <p:endSync evt="end" delay="0">
                  <p:rtn val="all"/>
                </p:endSync>
                <p:childTnLst>
                  <p:par>
                    <p:cTn id="4900" fill="hold">
                      <p:stCondLst>
                        <p:cond delay="0"/>
                      </p:stCondLst>
                      <p:childTnLst>
                        <p:par>
                          <p:cTn id="4901" fill="hold">
                            <p:stCondLst>
                              <p:cond delay="0"/>
                            </p:stCondLst>
                            <p:childTnLst>
                              <p:par>
                                <p:cTn id="4902" presetID="1" presetClass="exit" presetSubtype="0" fill="hold" grpId="1" nodeType="clickEffect">
                                  <p:stCondLst>
                                    <p:cond delay="0"/>
                                  </p:stCondLst>
                                  <p:childTnLst>
                                    <p:set>
                                      <p:cBhvr>
                                        <p:cTn id="4903" dur="1" fill="hold">
                                          <p:stCondLst>
                                            <p:cond delay="0"/>
                                          </p:stCondLst>
                                        </p:cTn>
                                        <p:tgtEl>
                                          <p:spTgt spid="662"/>
                                        </p:tgtEl>
                                        <p:attrNameLst>
                                          <p:attrName>style.visibility</p:attrName>
                                        </p:attrNameLst>
                                      </p:cBhvr>
                                      <p:to>
                                        <p:strVal val="hidden"/>
                                      </p:to>
                                    </p:set>
                                  </p:childTnLst>
                                </p:cTn>
                              </p:par>
                              <p:par>
                                <p:cTn id="4904" presetID="1" presetClass="exit" presetSubtype="0" fill="hold" grpId="5" nodeType="withEffect">
                                  <p:stCondLst>
                                    <p:cond delay="0"/>
                                  </p:stCondLst>
                                  <p:childTnLst>
                                    <p:set>
                                      <p:cBhvr>
                                        <p:cTn id="4905" dur="1" fill="hold">
                                          <p:stCondLst>
                                            <p:cond delay="0"/>
                                          </p:stCondLst>
                                        </p:cTn>
                                        <p:tgtEl>
                                          <p:spTgt spid="619"/>
                                        </p:tgtEl>
                                        <p:attrNameLst>
                                          <p:attrName>style.visibility</p:attrName>
                                        </p:attrNameLst>
                                      </p:cBhvr>
                                      <p:to>
                                        <p:strVal val="hidden"/>
                                      </p:to>
                                    </p:set>
                                  </p:childTnLst>
                                </p:cTn>
                              </p:par>
                              <p:par>
                                <p:cTn id="4906" presetID="10" presetClass="entr" presetSubtype="0" fill="hold" grpId="8" nodeType="withEffect">
                                  <p:stCondLst>
                                    <p:cond delay="0"/>
                                  </p:stCondLst>
                                  <p:childTnLst>
                                    <p:set>
                                      <p:cBhvr>
                                        <p:cTn id="4907" dur="1" fill="hold">
                                          <p:stCondLst>
                                            <p:cond delay="0"/>
                                          </p:stCondLst>
                                        </p:cTn>
                                        <p:tgtEl>
                                          <p:spTgt spid="627"/>
                                        </p:tgtEl>
                                        <p:attrNameLst>
                                          <p:attrName>style.visibility</p:attrName>
                                        </p:attrNameLst>
                                      </p:cBhvr>
                                      <p:to>
                                        <p:strVal val="visible"/>
                                      </p:to>
                                    </p:set>
                                    <p:animEffect transition="in" filter="fade">
                                      <p:cBhvr>
                                        <p:cTn id="4908" dur="500"/>
                                        <p:tgtEl>
                                          <p:spTgt spid="627"/>
                                        </p:tgtEl>
                                      </p:cBhvr>
                                    </p:animEffect>
                                  </p:childTnLst>
                                </p:cTn>
                              </p:par>
                            </p:childTnLst>
                          </p:cTn>
                        </p:par>
                      </p:childTnLst>
                    </p:cTn>
                  </p:par>
                </p:childTnLst>
              </p:cTn>
              <p:nextCondLst>
                <p:cond evt="onClick" delay="0">
                  <p:tgtEl>
                    <p:spTgt spid="662"/>
                  </p:tgtEl>
                </p:cond>
              </p:nextCondLst>
            </p:seq>
            <p:seq concurrent="1" nextAc="seek">
              <p:cTn id="4909" restart="whenNotActive" fill="hold" evtFilter="cancelBubble" nodeType="interactiveSeq">
                <p:stCondLst>
                  <p:cond evt="onClick" delay="0">
                    <p:tgtEl>
                      <p:spTgt spid="663"/>
                    </p:tgtEl>
                  </p:cond>
                </p:stCondLst>
                <p:endSync evt="end" delay="0">
                  <p:rtn val="all"/>
                </p:endSync>
                <p:childTnLst>
                  <p:par>
                    <p:cTn id="4910" fill="hold">
                      <p:stCondLst>
                        <p:cond delay="0"/>
                      </p:stCondLst>
                      <p:childTnLst>
                        <p:par>
                          <p:cTn id="4911" fill="hold">
                            <p:stCondLst>
                              <p:cond delay="0"/>
                            </p:stCondLst>
                            <p:childTnLst>
                              <p:par>
                                <p:cTn id="4912" presetID="1" presetClass="exit" presetSubtype="0" fill="hold" grpId="0" nodeType="clickEffect">
                                  <p:stCondLst>
                                    <p:cond delay="0"/>
                                  </p:stCondLst>
                                  <p:childTnLst>
                                    <p:set>
                                      <p:cBhvr>
                                        <p:cTn id="4913" dur="1" fill="hold">
                                          <p:stCondLst>
                                            <p:cond delay="0"/>
                                          </p:stCondLst>
                                        </p:cTn>
                                        <p:tgtEl>
                                          <p:spTgt spid="663"/>
                                        </p:tgtEl>
                                        <p:attrNameLst>
                                          <p:attrName>style.visibility</p:attrName>
                                        </p:attrNameLst>
                                      </p:cBhvr>
                                      <p:to>
                                        <p:strVal val="hidden"/>
                                      </p:to>
                                    </p:set>
                                  </p:childTnLst>
                                </p:cTn>
                              </p:par>
                              <p:par>
                                <p:cTn id="4914" presetID="1" presetClass="exit" presetSubtype="0" fill="hold" grpId="3" nodeType="withEffect">
                                  <p:stCondLst>
                                    <p:cond delay="0"/>
                                  </p:stCondLst>
                                  <p:childTnLst>
                                    <p:set>
                                      <p:cBhvr>
                                        <p:cTn id="4915" dur="1" fill="hold">
                                          <p:stCondLst>
                                            <p:cond delay="0"/>
                                          </p:stCondLst>
                                        </p:cTn>
                                        <p:tgtEl>
                                          <p:spTgt spid="619"/>
                                        </p:tgtEl>
                                        <p:attrNameLst>
                                          <p:attrName>style.visibility</p:attrName>
                                        </p:attrNameLst>
                                      </p:cBhvr>
                                      <p:to>
                                        <p:strVal val="hidden"/>
                                      </p:to>
                                    </p:set>
                                  </p:childTnLst>
                                </p:cTn>
                              </p:par>
                              <p:par>
                                <p:cTn id="4916" presetID="10" presetClass="entr" presetSubtype="0" fill="hold" grpId="9" nodeType="withEffect">
                                  <p:stCondLst>
                                    <p:cond delay="0"/>
                                  </p:stCondLst>
                                  <p:childTnLst>
                                    <p:set>
                                      <p:cBhvr>
                                        <p:cTn id="4917" dur="1" fill="hold">
                                          <p:stCondLst>
                                            <p:cond delay="0"/>
                                          </p:stCondLst>
                                        </p:cTn>
                                        <p:tgtEl>
                                          <p:spTgt spid="627"/>
                                        </p:tgtEl>
                                        <p:attrNameLst>
                                          <p:attrName>style.visibility</p:attrName>
                                        </p:attrNameLst>
                                      </p:cBhvr>
                                      <p:to>
                                        <p:strVal val="visible"/>
                                      </p:to>
                                    </p:set>
                                    <p:animEffect transition="in" filter="fade">
                                      <p:cBhvr>
                                        <p:cTn id="4918" dur="500"/>
                                        <p:tgtEl>
                                          <p:spTgt spid="627"/>
                                        </p:tgtEl>
                                      </p:cBhvr>
                                    </p:animEffect>
                                  </p:childTnLst>
                                </p:cTn>
                              </p:par>
                            </p:childTnLst>
                          </p:cTn>
                        </p:par>
                      </p:childTnLst>
                    </p:cTn>
                  </p:par>
                </p:childTnLst>
              </p:cTn>
              <p:nextCondLst>
                <p:cond evt="onClick" delay="0">
                  <p:tgtEl>
                    <p:spTgt spid="663"/>
                  </p:tgtEl>
                </p:cond>
              </p:nextCondLst>
            </p:seq>
            <p:seq concurrent="1" nextAc="seek">
              <p:cTn id="4919" restart="whenNotActive" fill="hold" evtFilter="cancelBubble" nodeType="interactiveSeq">
                <p:stCondLst>
                  <p:cond evt="onClick" delay="0">
                    <p:tgtEl>
                      <p:spTgt spid="664"/>
                    </p:tgtEl>
                  </p:cond>
                </p:stCondLst>
                <p:endSync evt="end" delay="0">
                  <p:rtn val="all"/>
                </p:endSync>
                <p:childTnLst>
                  <p:par>
                    <p:cTn id="4920" fill="hold">
                      <p:stCondLst>
                        <p:cond delay="0"/>
                      </p:stCondLst>
                      <p:childTnLst>
                        <p:par>
                          <p:cTn id="4921" fill="hold">
                            <p:stCondLst>
                              <p:cond delay="0"/>
                            </p:stCondLst>
                            <p:childTnLst>
                              <p:par>
                                <p:cTn id="4922" presetID="1" presetClass="exit" presetSubtype="0" fill="hold" grpId="1" nodeType="clickEffect">
                                  <p:stCondLst>
                                    <p:cond delay="0"/>
                                  </p:stCondLst>
                                  <p:childTnLst>
                                    <p:set>
                                      <p:cBhvr>
                                        <p:cTn id="4923" dur="1" fill="hold">
                                          <p:stCondLst>
                                            <p:cond delay="0"/>
                                          </p:stCondLst>
                                        </p:cTn>
                                        <p:tgtEl>
                                          <p:spTgt spid="664"/>
                                        </p:tgtEl>
                                        <p:attrNameLst>
                                          <p:attrName>style.visibility</p:attrName>
                                        </p:attrNameLst>
                                      </p:cBhvr>
                                      <p:to>
                                        <p:strVal val="hidden"/>
                                      </p:to>
                                    </p:set>
                                  </p:childTnLst>
                                </p:cTn>
                              </p:par>
                              <p:par>
                                <p:cTn id="4924" presetID="10" presetClass="entr" presetSubtype="0" fill="hold" grpId="10" nodeType="withEffect">
                                  <p:stCondLst>
                                    <p:cond delay="0"/>
                                  </p:stCondLst>
                                  <p:childTnLst>
                                    <p:set>
                                      <p:cBhvr>
                                        <p:cTn id="4925" dur="1" fill="hold">
                                          <p:stCondLst>
                                            <p:cond delay="0"/>
                                          </p:stCondLst>
                                        </p:cTn>
                                        <p:tgtEl>
                                          <p:spTgt spid="627"/>
                                        </p:tgtEl>
                                        <p:attrNameLst>
                                          <p:attrName>style.visibility</p:attrName>
                                        </p:attrNameLst>
                                      </p:cBhvr>
                                      <p:to>
                                        <p:strVal val="visible"/>
                                      </p:to>
                                    </p:set>
                                    <p:animEffect transition="in" filter="fade">
                                      <p:cBhvr>
                                        <p:cTn id="4926" dur="500"/>
                                        <p:tgtEl>
                                          <p:spTgt spid="627"/>
                                        </p:tgtEl>
                                      </p:cBhvr>
                                    </p:animEffect>
                                  </p:childTnLst>
                                </p:cTn>
                              </p:par>
                            </p:childTnLst>
                          </p:cTn>
                        </p:par>
                      </p:childTnLst>
                    </p:cTn>
                  </p:par>
                </p:childTnLst>
              </p:cTn>
              <p:nextCondLst>
                <p:cond evt="onClick" delay="0">
                  <p:tgtEl>
                    <p:spTgt spid="664"/>
                  </p:tgtEl>
                </p:cond>
              </p:nextCondLst>
            </p:seq>
            <p:seq concurrent="1" nextAc="seek">
              <p:cTn id="4927" restart="whenNotActive" fill="hold" evtFilter="cancelBubble" nodeType="interactiveSeq">
                <p:stCondLst>
                  <p:cond evt="onClick" delay="0">
                    <p:tgtEl>
                      <p:spTgt spid="665"/>
                    </p:tgtEl>
                  </p:cond>
                </p:stCondLst>
                <p:endSync evt="end" delay="0">
                  <p:rtn val="all"/>
                </p:endSync>
                <p:childTnLst>
                  <p:par>
                    <p:cTn id="4928" fill="hold">
                      <p:stCondLst>
                        <p:cond delay="0"/>
                      </p:stCondLst>
                      <p:childTnLst>
                        <p:par>
                          <p:cTn id="4929" fill="hold">
                            <p:stCondLst>
                              <p:cond delay="0"/>
                            </p:stCondLst>
                            <p:childTnLst>
                              <p:par>
                                <p:cTn id="4930" presetID="1" presetClass="exit" presetSubtype="0" fill="hold" grpId="1" nodeType="clickEffect">
                                  <p:stCondLst>
                                    <p:cond delay="0"/>
                                  </p:stCondLst>
                                  <p:childTnLst>
                                    <p:set>
                                      <p:cBhvr>
                                        <p:cTn id="4931" dur="1" fill="hold">
                                          <p:stCondLst>
                                            <p:cond delay="0"/>
                                          </p:stCondLst>
                                        </p:cTn>
                                        <p:tgtEl>
                                          <p:spTgt spid="665"/>
                                        </p:tgtEl>
                                        <p:attrNameLst>
                                          <p:attrName>style.visibility</p:attrName>
                                        </p:attrNameLst>
                                      </p:cBhvr>
                                      <p:to>
                                        <p:strVal val="hidden"/>
                                      </p:to>
                                    </p:set>
                                  </p:childTnLst>
                                </p:cTn>
                              </p:par>
                              <p:par>
                                <p:cTn id="4932" presetID="10" presetClass="entr" presetSubtype="0" fill="hold" grpId="11" nodeType="withEffect">
                                  <p:stCondLst>
                                    <p:cond delay="0"/>
                                  </p:stCondLst>
                                  <p:childTnLst>
                                    <p:set>
                                      <p:cBhvr>
                                        <p:cTn id="4933" dur="1" fill="hold">
                                          <p:stCondLst>
                                            <p:cond delay="0"/>
                                          </p:stCondLst>
                                        </p:cTn>
                                        <p:tgtEl>
                                          <p:spTgt spid="627"/>
                                        </p:tgtEl>
                                        <p:attrNameLst>
                                          <p:attrName>style.visibility</p:attrName>
                                        </p:attrNameLst>
                                      </p:cBhvr>
                                      <p:to>
                                        <p:strVal val="visible"/>
                                      </p:to>
                                    </p:set>
                                    <p:animEffect transition="in" filter="fade">
                                      <p:cBhvr>
                                        <p:cTn id="4934" dur="500"/>
                                        <p:tgtEl>
                                          <p:spTgt spid="627"/>
                                        </p:tgtEl>
                                      </p:cBhvr>
                                    </p:animEffect>
                                  </p:childTnLst>
                                </p:cTn>
                              </p:par>
                            </p:childTnLst>
                          </p:cTn>
                        </p:par>
                      </p:childTnLst>
                    </p:cTn>
                  </p:par>
                </p:childTnLst>
              </p:cTn>
              <p:nextCondLst>
                <p:cond evt="onClick" delay="0">
                  <p:tgtEl>
                    <p:spTgt spid="665"/>
                  </p:tgtEl>
                </p:cond>
              </p:nextCondLst>
            </p:seq>
            <p:seq concurrent="1" nextAc="seek">
              <p:cTn id="4935" restart="whenNotActive" fill="hold" evtFilter="cancelBubble" nodeType="interactiveSeq">
                <p:stCondLst>
                  <p:cond evt="onClick" delay="0">
                    <p:tgtEl>
                      <p:spTgt spid="667"/>
                    </p:tgtEl>
                  </p:cond>
                </p:stCondLst>
                <p:endSync evt="end" delay="0">
                  <p:rtn val="all"/>
                </p:endSync>
                <p:childTnLst>
                  <p:par>
                    <p:cTn id="4936" fill="hold">
                      <p:stCondLst>
                        <p:cond delay="0"/>
                      </p:stCondLst>
                      <p:childTnLst>
                        <p:par>
                          <p:cTn id="4937" fill="hold">
                            <p:stCondLst>
                              <p:cond delay="0"/>
                            </p:stCondLst>
                            <p:childTnLst>
                              <p:par>
                                <p:cTn id="4938" presetID="1" presetClass="entr" presetSubtype="0" fill="hold" grpId="0" nodeType="clickEffect">
                                  <p:stCondLst>
                                    <p:cond delay="0"/>
                                  </p:stCondLst>
                                  <p:childTnLst>
                                    <p:set>
                                      <p:cBhvr>
                                        <p:cTn id="4939" dur="1" fill="hold">
                                          <p:stCondLst>
                                            <p:cond delay="0"/>
                                          </p:stCondLst>
                                        </p:cTn>
                                        <p:tgtEl>
                                          <p:spTgt spid="673"/>
                                        </p:tgtEl>
                                        <p:attrNameLst>
                                          <p:attrName>style.visibility</p:attrName>
                                        </p:attrNameLst>
                                      </p:cBhvr>
                                      <p:to>
                                        <p:strVal val="visible"/>
                                      </p:to>
                                    </p:set>
                                  </p:childTnLst>
                                </p:cTn>
                              </p:par>
                              <p:par>
                                <p:cTn id="4940" presetID="1" presetClass="entr" presetSubtype="0" fill="hold" grpId="0" nodeType="withEffect">
                                  <p:stCondLst>
                                    <p:cond delay="0"/>
                                  </p:stCondLst>
                                  <p:childTnLst>
                                    <p:set>
                                      <p:cBhvr>
                                        <p:cTn id="4941" dur="1" fill="hold">
                                          <p:stCondLst>
                                            <p:cond delay="0"/>
                                          </p:stCondLst>
                                        </p:cTn>
                                        <p:tgtEl>
                                          <p:spTgt spid="682"/>
                                        </p:tgtEl>
                                        <p:attrNameLst>
                                          <p:attrName>style.visibility</p:attrName>
                                        </p:attrNameLst>
                                      </p:cBhvr>
                                      <p:to>
                                        <p:strVal val="visible"/>
                                      </p:to>
                                    </p:set>
                                  </p:childTnLst>
                                </p:cTn>
                              </p:par>
                              <p:par>
                                <p:cTn id="4942" presetID="10" presetClass="exit" presetSubtype="0" fill="hold" grpId="5" nodeType="withEffect">
                                  <p:stCondLst>
                                    <p:cond delay="0"/>
                                  </p:stCondLst>
                                  <p:childTnLst>
                                    <p:animEffect transition="out" filter="fade">
                                      <p:cBhvr>
                                        <p:cTn id="4943" dur="500"/>
                                        <p:tgtEl>
                                          <p:spTgt spid="689"/>
                                        </p:tgtEl>
                                      </p:cBhvr>
                                    </p:animEffect>
                                    <p:set>
                                      <p:cBhvr>
                                        <p:cTn id="494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7"/>
                  </p:tgtEl>
                </p:cond>
              </p:nextCondLst>
            </p:seq>
            <p:seq concurrent="1" nextAc="seek">
              <p:cTn id="4945" restart="whenNotActive" fill="hold" evtFilter="cancelBubble" nodeType="interactiveSeq">
                <p:stCondLst>
                  <p:cond evt="onClick" delay="0">
                    <p:tgtEl>
                      <p:spTgt spid="668"/>
                    </p:tgtEl>
                  </p:cond>
                </p:stCondLst>
                <p:endSync evt="end" delay="0">
                  <p:rtn val="all"/>
                </p:endSync>
                <p:childTnLst>
                  <p:par>
                    <p:cTn id="4946" fill="hold">
                      <p:stCondLst>
                        <p:cond delay="0"/>
                      </p:stCondLst>
                      <p:childTnLst>
                        <p:par>
                          <p:cTn id="4947" fill="hold">
                            <p:stCondLst>
                              <p:cond delay="0"/>
                            </p:stCondLst>
                            <p:childTnLst>
                              <p:par>
                                <p:cTn id="4948" presetID="1" presetClass="entr" presetSubtype="0" fill="hold" grpId="0" nodeType="clickEffect">
                                  <p:stCondLst>
                                    <p:cond delay="0"/>
                                  </p:stCondLst>
                                  <p:childTnLst>
                                    <p:set>
                                      <p:cBhvr>
                                        <p:cTn id="4949" dur="1" fill="hold">
                                          <p:stCondLst>
                                            <p:cond delay="0"/>
                                          </p:stCondLst>
                                        </p:cTn>
                                        <p:tgtEl>
                                          <p:spTgt spid="674"/>
                                        </p:tgtEl>
                                        <p:attrNameLst>
                                          <p:attrName>style.visibility</p:attrName>
                                        </p:attrNameLst>
                                      </p:cBhvr>
                                      <p:to>
                                        <p:strVal val="visible"/>
                                      </p:to>
                                    </p:set>
                                  </p:childTnLst>
                                </p:cTn>
                              </p:par>
                              <p:par>
                                <p:cTn id="4950" presetID="1" presetClass="entr" presetSubtype="0" fill="hold" grpId="2" nodeType="withEffect">
                                  <p:stCondLst>
                                    <p:cond delay="0"/>
                                  </p:stCondLst>
                                  <p:childTnLst>
                                    <p:set>
                                      <p:cBhvr>
                                        <p:cTn id="4951" dur="1" fill="hold">
                                          <p:stCondLst>
                                            <p:cond delay="0"/>
                                          </p:stCondLst>
                                        </p:cTn>
                                        <p:tgtEl>
                                          <p:spTgt spid="682"/>
                                        </p:tgtEl>
                                        <p:attrNameLst>
                                          <p:attrName>style.visibility</p:attrName>
                                        </p:attrNameLst>
                                      </p:cBhvr>
                                      <p:to>
                                        <p:strVal val="visible"/>
                                      </p:to>
                                    </p:set>
                                  </p:childTnLst>
                                </p:cTn>
                              </p:par>
                              <p:par>
                                <p:cTn id="4952" presetID="10" presetClass="exit" presetSubtype="0" fill="hold" grpId="4" nodeType="withEffect">
                                  <p:stCondLst>
                                    <p:cond delay="0"/>
                                  </p:stCondLst>
                                  <p:childTnLst>
                                    <p:animEffect transition="out" filter="fade">
                                      <p:cBhvr>
                                        <p:cTn id="4953" dur="500"/>
                                        <p:tgtEl>
                                          <p:spTgt spid="689"/>
                                        </p:tgtEl>
                                      </p:cBhvr>
                                    </p:animEffect>
                                    <p:set>
                                      <p:cBhvr>
                                        <p:cTn id="495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8"/>
                  </p:tgtEl>
                </p:cond>
              </p:nextCondLst>
            </p:seq>
            <p:seq concurrent="1" nextAc="seek">
              <p:cTn id="4955" restart="whenNotActive" fill="hold" evtFilter="cancelBubble" nodeType="interactiveSeq">
                <p:stCondLst>
                  <p:cond evt="onClick" delay="0">
                    <p:tgtEl>
                      <p:spTgt spid="669"/>
                    </p:tgtEl>
                  </p:cond>
                </p:stCondLst>
                <p:endSync evt="end" delay="0">
                  <p:rtn val="all"/>
                </p:endSync>
                <p:childTnLst>
                  <p:par>
                    <p:cTn id="4956" fill="hold">
                      <p:stCondLst>
                        <p:cond delay="0"/>
                      </p:stCondLst>
                      <p:childTnLst>
                        <p:par>
                          <p:cTn id="4957" fill="hold">
                            <p:stCondLst>
                              <p:cond delay="0"/>
                            </p:stCondLst>
                            <p:childTnLst>
                              <p:par>
                                <p:cTn id="4958" presetID="1" presetClass="entr" presetSubtype="0" fill="hold" grpId="1" nodeType="clickEffect">
                                  <p:stCondLst>
                                    <p:cond delay="0"/>
                                  </p:stCondLst>
                                  <p:childTnLst>
                                    <p:set>
                                      <p:cBhvr>
                                        <p:cTn id="4959" dur="1" fill="hold">
                                          <p:stCondLst>
                                            <p:cond delay="0"/>
                                          </p:stCondLst>
                                        </p:cTn>
                                        <p:tgtEl>
                                          <p:spTgt spid="675"/>
                                        </p:tgtEl>
                                        <p:attrNameLst>
                                          <p:attrName>style.visibility</p:attrName>
                                        </p:attrNameLst>
                                      </p:cBhvr>
                                      <p:to>
                                        <p:strVal val="visible"/>
                                      </p:to>
                                    </p:set>
                                  </p:childTnLst>
                                </p:cTn>
                              </p:par>
                              <p:par>
                                <p:cTn id="4960" presetID="1" presetClass="entr" presetSubtype="0" fill="hold" grpId="1" nodeType="withEffect">
                                  <p:stCondLst>
                                    <p:cond delay="0"/>
                                  </p:stCondLst>
                                  <p:childTnLst>
                                    <p:set>
                                      <p:cBhvr>
                                        <p:cTn id="4961" dur="1" fill="hold">
                                          <p:stCondLst>
                                            <p:cond delay="0"/>
                                          </p:stCondLst>
                                        </p:cTn>
                                        <p:tgtEl>
                                          <p:spTgt spid="682"/>
                                        </p:tgtEl>
                                        <p:attrNameLst>
                                          <p:attrName>style.visibility</p:attrName>
                                        </p:attrNameLst>
                                      </p:cBhvr>
                                      <p:to>
                                        <p:strVal val="visible"/>
                                      </p:to>
                                    </p:set>
                                  </p:childTnLst>
                                </p:cTn>
                              </p:par>
                              <p:par>
                                <p:cTn id="4962" presetID="10" presetClass="exit" presetSubtype="0" fill="hold" grpId="3" nodeType="withEffect">
                                  <p:stCondLst>
                                    <p:cond delay="0"/>
                                  </p:stCondLst>
                                  <p:childTnLst>
                                    <p:animEffect transition="out" filter="fade">
                                      <p:cBhvr>
                                        <p:cTn id="4963" dur="500"/>
                                        <p:tgtEl>
                                          <p:spTgt spid="689"/>
                                        </p:tgtEl>
                                      </p:cBhvr>
                                    </p:animEffect>
                                    <p:set>
                                      <p:cBhvr>
                                        <p:cTn id="496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9"/>
                  </p:tgtEl>
                </p:cond>
              </p:nextCondLst>
            </p:seq>
            <p:seq concurrent="1" nextAc="seek">
              <p:cTn id="4965" restart="whenNotActive" fill="hold" evtFilter="cancelBubble" nodeType="interactiveSeq">
                <p:stCondLst>
                  <p:cond evt="onClick" delay="0">
                    <p:tgtEl>
                      <p:spTgt spid="671"/>
                    </p:tgtEl>
                  </p:cond>
                </p:stCondLst>
                <p:endSync evt="end" delay="0">
                  <p:rtn val="all"/>
                </p:endSync>
                <p:childTnLst>
                  <p:par>
                    <p:cTn id="4966" fill="hold">
                      <p:stCondLst>
                        <p:cond delay="0"/>
                      </p:stCondLst>
                      <p:childTnLst>
                        <p:par>
                          <p:cTn id="4967" fill="hold">
                            <p:stCondLst>
                              <p:cond delay="0"/>
                            </p:stCondLst>
                            <p:childTnLst>
                              <p:par>
                                <p:cTn id="4968" presetID="1" presetClass="entr" presetSubtype="0" fill="hold" grpId="0" nodeType="clickEffect">
                                  <p:stCondLst>
                                    <p:cond delay="0"/>
                                  </p:stCondLst>
                                  <p:childTnLst>
                                    <p:set>
                                      <p:cBhvr>
                                        <p:cTn id="4969" dur="1" fill="hold">
                                          <p:stCondLst>
                                            <p:cond delay="0"/>
                                          </p:stCondLst>
                                        </p:cTn>
                                        <p:tgtEl>
                                          <p:spTgt spid="677"/>
                                        </p:tgtEl>
                                        <p:attrNameLst>
                                          <p:attrName>style.visibility</p:attrName>
                                        </p:attrNameLst>
                                      </p:cBhvr>
                                      <p:to>
                                        <p:strVal val="visible"/>
                                      </p:to>
                                    </p:set>
                                  </p:childTnLst>
                                </p:cTn>
                              </p:par>
                              <p:par>
                                <p:cTn id="4970" presetID="10" presetClass="exit" presetSubtype="0" fill="hold" grpId="2" nodeType="withEffect">
                                  <p:stCondLst>
                                    <p:cond delay="0"/>
                                  </p:stCondLst>
                                  <p:childTnLst>
                                    <p:animEffect transition="out" filter="fade">
                                      <p:cBhvr>
                                        <p:cTn id="4971" dur="500"/>
                                        <p:tgtEl>
                                          <p:spTgt spid="689"/>
                                        </p:tgtEl>
                                      </p:cBhvr>
                                    </p:animEffect>
                                    <p:set>
                                      <p:cBhvr>
                                        <p:cTn id="4972"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1"/>
                  </p:tgtEl>
                </p:cond>
              </p:nextCondLst>
            </p:seq>
            <p:seq concurrent="1" nextAc="seek">
              <p:cTn id="4973" restart="whenNotActive" fill="hold" evtFilter="cancelBubble" nodeType="interactiveSeq">
                <p:stCondLst>
                  <p:cond evt="onClick" delay="0">
                    <p:tgtEl>
                      <p:spTgt spid="672"/>
                    </p:tgtEl>
                  </p:cond>
                </p:stCondLst>
                <p:endSync evt="end" delay="0">
                  <p:rtn val="all"/>
                </p:endSync>
                <p:childTnLst>
                  <p:par>
                    <p:cTn id="4974" fill="hold">
                      <p:stCondLst>
                        <p:cond delay="0"/>
                      </p:stCondLst>
                      <p:childTnLst>
                        <p:par>
                          <p:cTn id="4975" fill="hold">
                            <p:stCondLst>
                              <p:cond delay="0"/>
                            </p:stCondLst>
                            <p:childTnLst>
                              <p:par>
                                <p:cTn id="4976" presetID="1" presetClass="entr" presetSubtype="0" fill="hold" grpId="0" nodeType="clickEffect">
                                  <p:stCondLst>
                                    <p:cond delay="0"/>
                                  </p:stCondLst>
                                  <p:childTnLst>
                                    <p:set>
                                      <p:cBhvr>
                                        <p:cTn id="4977" dur="1" fill="hold">
                                          <p:stCondLst>
                                            <p:cond delay="0"/>
                                          </p:stCondLst>
                                        </p:cTn>
                                        <p:tgtEl>
                                          <p:spTgt spid="678"/>
                                        </p:tgtEl>
                                        <p:attrNameLst>
                                          <p:attrName>style.visibility</p:attrName>
                                        </p:attrNameLst>
                                      </p:cBhvr>
                                      <p:to>
                                        <p:strVal val="visible"/>
                                      </p:to>
                                    </p:set>
                                  </p:childTnLst>
                                </p:cTn>
                              </p:par>
                              <p:par>
                                <p:cTn id="4978" presetID="1" presetClass="entr" presetSubtype="0" fill="hold" grpId="0" nodeType="withEffect">
                                  <p:stCondLst>
                                    <p:cond delay="0"/>
                                  </p:stCondLst>
                                  <p:childTnLst>
                                    <p:set>
                                      <p:cBhvr>
                                        <p:cTn id="4979" dur="1" fill="hold">
                                          <p:stCondLst>
                                            <p:cond delay="0"/>
                                          </p:stCondLst>
                                        </p:cTn>
                                        <p:tgtEl>
                                          <p:spTgt spid="684"/>
                                        </p:tgtEl>
                                        <p:attrNameLst>
                                          <p:attrName>style.visibility</p:attrName>
                                        </p:attrNameLst>
                                      </p:cBhvr>
                                      <p:to>
                                        <p:strVal val="visible"/>
                                      </p:to>
                                    </p:set>
                                  </p:childTnLst>
                                </p:cTn>
                              </p:par>
                              <p:par>
                                <p:cTn id="4980" presetID="10" presetClass="exit" presetSubtype="0" fill="hold" grpId="1" nodeType="withEffect">
                                  <p:stCondLst>
                                    <p:cond delay="0"/>
                                  </p:stCondLst>
                                  <p:childTnLst>
                                    <p:animEffect transition="out" filter="fade">
                                      <p:cBhvr>
                                        <p:cTn id="4981" dur="500"/>
                                        <p:tgtEl>
                                          <p:spTgt spid="689"/>
                                        </p:tgtEl>
                                      </p:cBhvr>
                                    </p:animEffect>
                                    <p:set>
                                      <p:cBhvr>
                                        <p:cTn id="4982"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2"/>
                  </p:tgtEl>
                </p:cond>
              </p:nextCondLst>
            </p:seq>
            <p:seq concurrent="1" nextAc="seek">
              <p:cTn id="4983" restart="whenNotActive" fill="hold" evtFilter="cancelBubble" nodeType="interactiveSeq">
                <p:stCondLst>
                  <p:cond evt="onClick" delay="0">
                    <p:tgtEl>
                      <p:spTgt spid="670"/>
                    </p:tgtEl>
                  </p:cond>
                </p:stCondLst>
                <p:endSync evt="end" delay="0">
                  <p:rtn val="all"/>
                </p:endSync>
                <p:childTnLst>
                  <p:par>
                    <p:cTn id="4984" fill="hold">
                      <p:stCondLst>
                        <p:cond delay="0"/>
                      </p:stCondLst>
                      <p:childTnLst>
                        <p:par>
                          <p:cTn id="4985" fill="hold">
                            <p:stCondLst>
                              <p:cond delay="0"/>
                            </p:stCondLst>
                            <p:childTnLst>
                              <p:par>
                                <p:cTn id="4986" presetID="1" presetClass="entr" presetSubtype="0" fill="hold" grpId="0" nodeType="clickEffect">
                                  <p:stCondLst>
                                    <p:cond delay="0"/>
                                  </p:stCondLst>
                                  <p:childTnLst>
                                    <p:set>
                                      <p:cBhvr>
                                        <p:cTn id="4987" dur="1" fill="hold">
                                          <p:stCondLst>
                                            <p:cond delay="0"/>
                                          </p:stCondLst>
                                        </p:cTn>
                                        <p:tgtEl>
                                          <p:spTgt spid="676"/>
                                        </p:tgtEl>
                                        <p:attrNameLst>
                                          <p:attrName>style.visibility</p:attrName>
                                        </p:attrNameLst>
                                      </p:cBhvr>
                                      <p:to>
                                        <p:strVal val="visible"/>
                                      </p:to>
                                    </p:set>
                                  </p:childTnLst>
                                </p:cTn>
                              </p:par>
                              <p:par>
                                <p:cTn id="4988" presetID="10" presetClass="exit" presetSubtype="0" fill="hold" grpId="0" nodeType="withEffect">
                                  <p:stCondLst>
                                    <p:cond delay="0"/>
                                  </p:stCondLst>
                                  <p:childTnLst>
                                    <p:animEffect transition="out" filter="fade">
                                      <p:cBhvr>
                                        <p:cTn id="4989" dur="500"/>
                                        <p:tgtEl>
                                          <p:spTgt spid="689"/>
                                        </p:tgtEl>
                                      </p:cBhvr>
                                    </p:animEffect>
                                    <p:set>
                                      <p:cBhvr>
                                        <p:cTn id="4990"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0"/>
                  </p:tgtEl>
                </p:cond>
              </p:nextCondLst>
            </p:seq>
            <p:seq concurrent="1" nextAc="seek">
              <p:cTn id="4991" restart="whenNotActive" fill="hold" evtFilter="cancelBubble" nodeType="interactiveSeq">
                <p:stCondLst>
                  <p:cond evt="onClick" delay="0">
                    <p:tgtEl>
                      <p:spTgt spid="678"/>
                    </p:tgtEl>
                  </p:cond>
                </p:stCondLst>
                <p:endSync evt="end" delay="0">
                  <p:rtn val="all"/>
                </p:endSync>
                <p:childTnLst>
                  <p:par>
                    <p:cTn id="4992" fill="hold">
                      <p:stCondLst>
                        <p:cond delay="0"/>
                      </p:stCondLst>
                      <p:childTnLst>
                        <p:par>
                          <p:cTn id="4993" fill="hold">
                            <p:stCondLst>
                              <p:cond delay="0"/>
                            </p:stCondLst>
                            <p:childTnLst>
                              <p:par>
                                <p:cTn id="4994" presetID="1" presetClass="exit" presetSubtype="0" fill="hold" grpId="1" nodeType="clickEffect">
                                  <p:stCondLst>
                                    <p:cond delay="0"/>
                                  </p:stCondLst>
                                  <p:childTnLst>
                                    <p:set>
                                      <p:cBhvr>
                                        <p:cTn id="4995" dur="1" fill="hold">
                                          <p:stCondLst>
                                            <p:cond delay="0"/>
                                          </p:stCondLst>
                                        </p:cTn>
                                        <p:tgtEl>
                                          <p:spTgt spid="678"/>
                                        </p:tgtEl>
                                        <p:attrNameLst>
                                          <p:attrName>style.visibility</p:attrName>
                                        </p:attrNameLst>
                                      </p:cBhvr>
                                      <p:to>
                                        <p:strVal val="hidden"/>
                                      </p:to>
                                    </p:set>
                                  </p:childTnLst>
                                </p:cTn>
                              </p:par>
                              <p:par>
                                <p:cTn id="4996" presetID="1" presetClass="exit" presetSubtype="0" fill="hold" grpId="1" nodeType="withEffect">
                                  <p:stCondLst>
                                    <p:cond delay="0"/>
                                  </p:stCondLst>
                                  <p:childTnLst>
                                    <p:set>
                                      <p:cBhvr>
                                        <p:cTn id="4997" dur="1" fill="hold">
                                          <p:stCondLst>
                                            <p:cond delay="0"/>
                                          </p:stCondLst>
                                        </p:cTn>
                                        <p:tgtEl>
                                          <p:spTgt spid="684"/>
                                        </p:tgtEl>
                                        <p:attrNameLst>
                                          <p:attrName>style.visibility</p:attrName>
                                        </p:attrNameLst>
                                      </p:cBhvr>
                                      <p:to>
                                        <p:strVal val="hidden"/>
                                      </p:to>
                                    </p:set>
                                  </p:childTnLst>
                                </p:cTn>
                              </p:par>
                              <p:par>
                                <p:cTn id="4998" presetID="10" presetClass="entr" presetSubtype="0" fill="hold" grpId="6" nodeType="withEffect">
                                  <p:stCondLst>
                                    <p:cond delay="0"/>
                                  </p:stCondLst>
                                  <p:childTnLst>
                                    <p:set>
                                      <p:cBhvr>
                                        <p:cTn id="4999" dur="1" fill="hold">
                                          <p:stCondLst>
                                            <p:cond delay="0"/>
                                          </p:stCondLst>
                                        </p:cTn>
                                        <p:tgtEl>
                                          <p:spTgt spid="689"/>
                                        </p:tgtEl>
                                        <p:attrNameLst>
                                          <p:attrName>style.visibility</p:attrName>
                                        </p:attrNameLst>
                                      </p:cBhvr>
                                      <p:to>
                                        <p:strVal val="visible"/>
                                      </p:to>
                                    </p:set>
                                    <p:animEffect transition="in" filter="fade">
                                      <p:cBhvr>
                                        <p:cTn id="5000" dur="500"/>
                                        <p:tgtEl>
                                          <p:spTgt spid="689"/>
                                        </p:tgtEl>
                                      </p:cBhvr>
                                    </p:animEffect>
                                  </p:childTnLst>
                                </p:cTn>
                              </p:par>
                            </p:childTnLst>
                          </p:cTn>
                        </p:par>
                      </p:childTnLst>
                    </p:cTn>
                  </p:par>
                </p:childTnLst>
              </p:cTn>
              <p:nextCondLst>
                <p:cond evt="onClick" delay="0">
                  <p:tgtEl>
                    <p:spTgt spid="678"/>
                  </p:tgtEl>
                </p:cond>
              </p:nextCondLst>
            </p:seq>
            <p:seq concurrent="1" nextAc="seek">
              <p:cTn id="5001" restart="whenNotActive" fill="hold" evtFilter="cancelBubble" nodeType="interactiveSeq">
                <p:stCondLst>
                  <p:cond evt="onClick" delay="0">
                    <p:tgtEl>
                      <p:spTgt spid="673"/>
                    </p:tgtEl>
                  </p:cond>
                </p:stCondLst>
                <p:endSync evt="end" delay="0">
                  <p:rtn val="all"/>
                </p:endSync>
                <p:childTnLst>
                  <p:par>
                    <p:cTn id="5002" fill="hold">
                      <p:stCondLst>
                        <p:cond delay="0"/>
                      </p:stCondLst>
                      <p:childTnLst>
                        <p:par>
                          <p:cTn id="5003" fill="hold">
                            <p:stCondLst>
                              <p:cond delay="0"/>
                            </p:stCondLst>
                            <p:childTnLst>
                              <p:par>
                                <p:cTn id="5004" presetID="1" presetClass="exit" presetSubtype="0" fill="hold" grpId="1" nodeType="clickEffect">
                                  <p:stCondLst>
                                    <p:cond delay="0"/>
                                  </p:stCondLst>
                                  <p:childTnLst>
                                    <p:set>
                                      <p:cBhvr>
                                        <p:cTn id="5005" dur="1" fill="hold">
                                          <p:stCondLst>
                                            <p:cond delay="0"/>
                                          </p:stCondLst>
                                        </p:cTn>
                                        <p:tgtEl>
                                          <p:spTgt spid="673"/>
                                        </p:tgtEl>
                                        <p:attrNameLst>
                                          <p:attrName>style.visibility</p:attrName>
                                        </p:attrNameLst>
                                      </p:cBhvr>
                                      <p:to>
                                        <p:strVal val="hidden"/>
                                      </p:to>
                                    </p:set>
                                  </p:childTnLst>
                                </p:cTn>
                              </p:par>
                              <p:par>
                                <p:cTn id="5006" presetID="1" presetClass="exit" presetSubtype="0" fill="hold" grpId="5" nodeType="withEffect">
                                  <p:stCondLst>
                                    <p:cond delay="0"/>
                                  </p:stCondLst>
                                  <p:childTnLst>
                                    <p:set>
                                      <p:cBhvr>
                                        <p:cTn id="5007" dur="1" fill="hold">
                                          <p:stCondLst>
                                            <p:cond delay="0"/>
                                          </p:stCondLst>
                                        </p:cTn>
                                        <p:tgtEl>
                                          <p:spTgt spid="682"/>
                                        </p:tgtEl>
                                        <p:attrNameLst>
                                          <p:attrName>style.visibility</p:attrName>
                                        </p:attrNameLst>
                                      </p:cBhvr>
                                      <p:to>
                                        <p:strVal val="hidden"/>
                                      </p:to>
                                    </p:set>
                                  </p:childTnLst>
                                </p:cTn>
                              </p:par>
                              <p:par>
                                <p:cTn id="5008" presetID="10" presetClass="entr" presetSubtype="0" fill="hold" grpId="7" nodeType="withEffect">
                                  <p:stCondLst>
                                    <p:cond delay="0"/>
                                  </p:stCondLst>
                                  <p:childTnLst>
                                    <p:set>
                                      <p:cBhvr>
                                        <p:cTn id="5009" dur="1" fill="hold">
                                          <p:stCondLst>
                                            <p:cond delay="0"/>
                                          </p:stCondLst>
                                        </p:cTn>
                                        <p:tgtEl>
                                          <p:spTgt spid="689"/>
                                        </p:tgtEl>
                                        <p:attrNameLst>
                                          <p:attrName>style.visibility</p:attrName>
                                        </p:attrNameLst>
                                      </p:cBhvr>
                                      <p:to>
                                        <p:strVal val="visible"/>
                                      </p:to>
                                    </p:set>
                                    <p:animEffect transition="in" filter="fade">
                                      <p:cBhvr>
                                        <p:cTn id="5010" dur="500"/>
                                        <p:tgtEl>
                                          <p:spTgt spid="689"/>
                                        </p:tgtEl>
                                      </p:cBhvr>
                                    </p:animEffect>
                                  </p:childTnLst>
                                </p:cTn>
                              </p:par>
                            </p:childTnLst>
                          </p:cTn>
                        </p:par>
                      </p:childTnLst>
                    </p:cTn>
                  </p:par>
                </p:childTnLst>
              </p:cTn>
              <p:nextCondLst>
                <p:cond evt="onClick" delay="0">
                  <p:tgtEl>
                    <p:spTgt spid="673"/>
                  </p:tgtEl>
                </p:cond>
              </p:nextCondLst>
            </p:seq>
            <p:seq concurrent="1" nextAc="seek">
              <p:cTn id="5011" restart="whenNotActive" fill="hold" evtFilter="cancelBubble" nodeType="interactiveSeq">
                <p:stCondLst>
                  <p:cond evt="onClick" delay="0">
                    <p:tgtEl>
                      <p:spTgt spid="674"/>
                    </p:tgtEl>
                  </p:cond>
                </p:stCondLst>
                <p:endSync evt="end" delay="0">
                  <p:rtn val="all"/>
                </p:endSync>
                <p:childTnLst>
                  <p:par>
                    <p:cTn id="5012" fill="hold">
                      <p:stCondLst>
                        <p:cond delay="0"/>
                      </p:stCondLst>
                      <p:childTnLst>
                        <p:par>
                          <p:cTn id="5013" fill="hold">
                            <p:stCondLst>
                              <p:cond delay="0"/>
                            </p:stCondLst>
                            <p:childTnLst>
                              <p:par>
                                <p:cTn id="5014" presetID="1" presetClass="exit" presetSubtype="0" fill="hold" grpId="1" nodeType="clickEffect">
                                  <p:stCondLst>
                                    <p:cond delay="0"/>
                                  </p:stCondLst>
                                  <p:childTnLst>
                                    <p:set>
                                      <p:cBhvr>
                                        <p:cTn id="5015" dur="1" fill="hold">
                                          <p:stCondLst>
                                            <p:cond delay="0"/>
                                          </p:stCondLst>
                                        </p:cTn>
                                        <p:tgtEl>
                                          <p:spTgt spid="674"/>
                                        </p:tgtEl>
                                        <p:attrNameLst>
                                          <p:attrName>style.visibility</p:attrName>
                                        </p:attrNameLst>
                                      </p:cBhvr>
                                      <p:to>
                                        <p:strVal val="hidden"/>
                                      </p:to>
                                    </p:set>
                                  </p:childTnLst>
                                </p:cTn>
                              </p:par>
                              <p:par>
                                <p:cTn id="5016" presetID="1" presetClass="exit" presetSubtype="0" fill="hold" grpId="4" nodeType="withEffect">
                                  <p:stCondLst>
                                    <p:cond delay="0"/>
                                  </p:stCondLst>
                                  <p:childTnLst>
                                    <p:set>
                                      <p:cBhvr>
                                        <p:cTn id="5017" dur="1" fill="hold">
                                          <p:stCondLst>
                                            <p:cond delay="0"/>
                                          </p:stCondLst>
                                        </p:cTn>
                                        <p:tgtEl>
                                          <p:spTgt spid="682"/>
                                        </p:tgtEl>
                                        <p:attrNameLst>
                                          <p:attrName>style.visibility</p:attrName>
                                        </p:attrNameLst>
                                      </p:cBhvr>
                                      <p:to>
                                        <p:strVal val="hidden"/>
                                      </p:to>
                                    </p:set>
                                  </p:childTnLst>
                                </p:cTn>
                              </p:par>
                              <p:par>
                                <p:cTn id="5018" presetID="10" presetClass="entr" presetSubtype="0" fill="hold" grpId="10" nodeType="withEffect">
                                  <p:stCondLst>
                                    <p:cond delay="0"/>
                                  </p:stCondLst>
                                  <p:childTnLst>
                                    <p:set>
                                      <p:cBhvr>
                                        <p:cTn id="5019" dur="1" fill="hold">
                                          <p:stCondLst>
                                            <p:cond delay="0"/>
                                          </p:stCondLst>
                                        </p:cTn>
                                        <p:tgtEl>
                                          <p:spTgt spid="689"/>
                                        </p:tgtEl>
                                        <p:attrNameLst>
                                          <p:attrName>style.visibility</p:attrName>
                                        </p:attrNameLst>
                                      </p:cBhvr>
                                      <p:to>
                                        <p:strVal val="visible"/>
                                      </p:to>
                                    </p:set>
                                    <p:animEffect transition="in" filter="fade">
                                      <p:cBhvr>
                                        <p:cTn id="5020" dur="500"/>
                                        <p:tgtEl>
                                          <p:spTgt spid="689"/>
                                        </p:tgtEl>
                                      </p:cBhvr>
                                    </p:animEffect>
                                  </p:childTnLst>
                                </p:cTn>
                              </p:par>
                            </p:childTnLst>
                          </p:cTn>
                        </p:par>
                      </p:childTnLst>
                    </p:cTn>
                  </p:par>
                </p:childTnLst>
              </p:cTn>
              <p:nextCondLst>
                <p:cond evt="onClick" delay="0">
                  <p:tgtEl>
                    <p:spTgt spid="674"/>
                  </p:tgtEl>
                </p:cond>
              </p:nextCondLst>
            </p:seq>
            <p:seq concurrent="1" nextAc="seek">
              <p:cTn id="5021" restart="whenNotActive" fill="hold" evtFilter="cancelBubble" nodeType="interactiveSeq">
                <p:stCondLst>
                  <p:cond evt="onClick" delay="0">
                    <p:tgtEl>
                      <p:spTgt spid="675"/>
                    </p:tgtEl>
                  </p:cond>
                </p:stCondLst>
                <p:endSync evt="end" delay="0">
                  <p:rtn val="all"/>
                </p:endSync>
                <p:childTnLst>
                  <p:par>
                    <p:cTn id="5022" fill="hold">
                      <p:stCondLst>
                        <p:cond delay="0"/>
                      </p:stCondLst>
                      <p:childTnLst>
                        <p:par>
                          <p:cTn id="5023" fill="hold">
                            <p:stCondLst>
                              <p:cond delay="0"/>
                            </p:stCondLst>
                            <p:childTnLst>
                              <p:par>
                                <p:cTn id="5024" presetID="1" presetClass="exit" presetSubtype="0" fill="hold" grpId="0" nodeType="clickEffect">
                                  <p:stCondLst>
                                    <p:cond delay="0"/>
                                  </p:stCondLst>
                                  <p:childTnLst>
                                    <p:set>
                                      <p:cBhvr>
                                        <p:cTn id="5025" dur="1" fill="hold">
                                          <p:stCondLst>
                                            <p:cond delay="0"/>
                                          </p:stCondLst>
                                        </p:cTn>
                                        <p:tgtEl>
                                          <p:spTgt spid="675"/>
                                        </p:tgtEl>
                                        <p:attrNameLst>
                                          <p:attrName>style.visibility</p:attrName>
                                        </p:attrNameLst>
                                      </p:cBhvr>
                                      <p:to>
                                        <p:strVal val="hidden"/>
                                      </p:to>
                                    </p:set>
                                  </p:childTnLst>
                                </p:cTn>
                              </p:par>
                              <p:par>
                                <p:cTn id="5026" presetID="1" presetClass="exit" presetSubtype="0" fill="hold" grpId="3" nodeType="withEffect">
                                  <p:stCondLst>
                                    <p:cond delay="0"/>
                                  </p:stCondLst>
                                  <p:childTnLst>
                                    <p:set>
                                      <p:cBhvr>
                                        <p:cTn id="5027" dur="1" fill="hold">
                                          <p:stCondLst>
                                            <p:cond delay="0"/>
                                          </p:stCondLst>
                                        </p:cTn>
                                        <p:tgtEl>
                                          <p:spTgt spid="682"/>
                                        </p:tgtEl>
                                        <p:attrNameLst>
                                          <p:attrName>style.visibility</p:attrName>
                                        </p:attrNameLst>
                                      </p:cBhvr>
                                      <p:to>
                                        <p:strVal val="hidden"/>
                                      </p:to>
                                    </p:set>
                                  </p:childTnLst>
                                </p:cTn>
                              </p:par>
                              <p:par>
                                <p:cTn id="5028" presetID="10" presetClass="entr" presetSubtype="0" fill="hold" grpId="9" nodeType="withEffect">
                                  <p:stCondLst>
                                    <p:cond delay="0"/>
                                  </p:stCondLst>
                                  <p:childTnLst>
                                    <p:set>
                                      <p:cBhvr>
                                        <p:cTn id="5029" dur="1" fill="hold">
                                          <p:stCondLst>
                                            <p:cond delay="0"/>
                                          </p:stCondLst>
                                        </p:cTn>
                                        <p:tgtEl>
                                          <p:spTgt spid="689"/>
                                        </p:tgtEl>
                                        <p:attrNameLst>
                                          <p:attrName>style.visibility</p:attrName>
                                        </p:attrNameLst>
                                      </p:cBhvr>
                                      <p:to>
                                        <p:strVal val="visible"/>
                                      </p:to>
                                    </p:set>
                                    <p:animEffect transition="in" filter="fade">
                                      <p:cBhvr>
                                        <p:cTn id="5030" dur="500"/>
                                        <p:tgtEl>
                                          <p:spTgt spid="689"/>
                                        </p:tgtEl>
                                      </p:cBhvr>
                                    </p:animEffect>
                                  </p:childTnLst>
                                </p:cTn>
                              </p:par>
                            </p:childTnLst>
                          </p:cTn>
                        </p:par>
                      </p:childTnLst>
                    </p:cTn>
                  </p:par>
                </p:childTnLst>
              </p:cTn>
              <p:nextCondLst>
                <p:cond evt="onClick" delay="0">
                  <p:tgtEl>
                    <p:spTgt spid="675"/>
                  </p:tgtEl>
                </p:cond>
              </p:nextCondLst>
            </p:seq>
            <p:seq concurrent="1" nextAc="seek">
              <p:cTn id="5031" restart="whenNotActive" fill="hold" evtFilter="cancelBubble" nodeType="interactiveSeq">
                <p:stCondLst>
                  <p:cond evt="onClick" delay="0">
                    <p:tgtEl>
                      <p:spTgt spid="676"/>
                    </p:tgtEl>
                  </p:cond>
                </p:stCondLst>
                <p:endSync evt="end" delay="0">
                  <p:rtn val="all"/>
                </p:endSync>
                <p:childTnLst>
                  <p:par>
                    <p:cTn id="5032" fill="hold">
                      <p:stCondLst>
                        <p:cond delay="0"/>
                      </p:stCondLst>
                      <p:childTnLst>
                        <p:par>
                          <p:cTn id="5033" fill="hold">
                            <p:stCondLst>
                              <p:cond delay="0"/>
                            </p:stCondLst>
                            <p:childTnLst>
                              <p:par>
                                <p:cTn id="5034" presetID="1" presetClass="exit" presetSubtype="0" fill="hold" grpId="1" nodeType="clickEffect">
                                  <p:stCondLst>
                                    <p:cond delay="0"/>
                                  </p:stCondLst>
                                  <p:childTnLst>
                                    <p:set>
                                      <p:cBhvr>
                                        <p:cTn id="5035" dur="1" fill="hold">
                                          <p:stCondLst>
                                            <p:cond delay="0"/>
                                          </p:stCondLst>
                                        </p:cTn>
                                        <p:tgtEl>
                                          <p:spTgt spid="676"/>
                                        </p:tgtEl>
                                        <p:attrNameLst>
                                          <p:attrName>style.visibility</p:attrName>
                                        </p:attrNameLst>
                                      </p:cBhvr>
                                      <p:to>
                                        <p:strVal val="hidden"/>
                                      </p:to>
                                    </p:set>
                                  </p:childTnLst>
                                </p:cTn>
                              </p:par>
                              <p:par>
                                <p:cTn id="5036" presetID="10" presetClass="entr" presetSubtype="0" fill="hold" grpId="11" nodeType="withEffect">
                                  <p:stCondLst>
                                    <p:cond delay="0"/>
                                  </p:stCondLst>
                                  <p:childTnLst>
                                    <p:set>
                                      <p:cBhvr>
                                        <p:cTn id="5037" dur="1" fill="hold">
                                          <p:stCondLst>
                                            <p:cond delay="0"/>
                                          </p:stCondLst>
                                        </p:cTn>
                                        <p:tgtEl>
                                          <p:spTgt spid="689"/>
                                        </p:tgtEl>
                                        <p:attrNameLst>
                                          <p:attrName>style.visibility</p:attrName>
                                        </p:attrNameLst>
                                      </p:cBhvr>
                                      <p:to>
                                        <p:strVal val="visible"/>
                                      </p:to>
                                    </p:set>
                                    <p:animEffect transition="in" filter="fade">
                                      <p:cBhvr>
                                        <p:cTn id="5038" dur="500"/>
                                        <p:tgtEl>
                                          <p:spTgt spid="689"/>
                                        </p:tgtEl>
                                      </p:cBhvr>
                                    </p:animEffect>
                                  </p:childTnLst>
                                </p:cTn>
                              </p:par>
                            </p:childTnLst>
                          </p:cTn>
                        </p:par>
                      </p:childTnLst>
                    </p:cTn>
                  </p:par>
                </p:childTnLst>
              </p:cTn>
              <p:nextCondLst>
                <p:cond evt="onClick" delay="0">
                  <p:tgtEl>
                    <p:spTgt spid="676"/>
                  </p:tgtEl>
                </p:cond>
              </p:nextCondLst>
            </p:seq>
            <p:seq concurrent="1" nextAc="seek">
              <p:cTn id="5039" restart="whenNotActive" fill="hold" evtFilter="cancelBubble" nodeType="interactiveSeq">
                <p:stCondLst>
                  <p:cond evt="onClick" delay="0">
                    <p:tgtEl>
                      <p:spTgt spid="677"/>
                    </p:tgtEl>
                  </p:cond>
                </p:stCondLst>
                <p:endSync evt="end" delay="0">
                  <p:rtn val="all"/>
                </p:endSync>
                <p:childTnLst>
                  <p:par>
                    <p:cTn id="5040" fill="hold">
                      <p:stCondLst>
                        <p:cond delay="0"/>
                      </p:stCondLst>
                      <p:childTnLst>
                        <p:par>
                          <p:cTn id="5041" fill="hold">
                            <p:stCondLst>
                              <p:cond delay="0"/>
                            </p:stCondLst>
                            <p:childTnLst>
                              <p:par>
                                <p:cTn id="5042" presetID="1" presetClass="exit" presetSubtype="0" fill="hold" grpId="1" nodeType="clickEffect">
                                  <p:stCondLst>
                                    <p:cond delay="0"/>
                                  </p:stCondLst>
                                  <p:childTnLst>
                                    <p:set>
                                      <p:cBhvr>
                                        <p:cTn id="5043" dur="1" fill="hold">
                                          <p:stCondLst>
                                            <p:cond delay="0"/>
                                          </p:stCondLst>
                                        </p:cTn>
                                        <p:tgtEl>
                                          <p:spTgt spid="677"/>
                                        </p:tgtEl>
                                        <p:attrNameLst>
                                          <p:attrName>style.visibility</p:attrName>
                                        </p:attrNameLst>
                                      </p:cBhvr>
                                      <p:to>
                                        <p:strVal val="hidden"/>
                                      </p:to>
                                    </p:set>
                                  </p:childTnLst>
                                </p:cTn>
                              </p:par>
                              <p:par>
                                <p:cTn id="5044" presetID="10" presetClass="entr" presetSubtype="0" fill="hold" grpId="8" nodeType="withEffect">
                                  <p:stCondLst>
                                    <p:cond delay="0"/>
                                  </p:stCondLst>
                                  <p:childTnLst>
                                    <p:set>
                                      <p:cBhvr>
                                        <p:cTn id="5045" dur="1" fill="hold">
                                          <p:stCondLst>
                                            <p:cond delay="0"/>
                                          </p:stCondLst>
                                        </p:cTn>
                                        <p:tgtEl>
                                          <p:spTgt spid="689"/>
                                        </p:tgtEl>
                                        <p:attrNameLst>
                                          <p:attrName>style.visibility</p:attrName>
                                        </p:attrNameLst>
                                      </p:cBhvr>
                                      <p:to>
                                        <p:strVal val="visible"/>
                                      </p:to>
                                    </p:set>
                                    <p:animEffect transition="in" filter="fade">
                                      <p:cBhvr>
                                        <p:cTn id="5046" dur="500"/>
                                        <p:tgtEl>
                                          <p:spTgt spid="689"/>
                                        </p:tgtEl>
                                      </p:cBhvr>
                                    </p:animEffect>
                                  </p:childTnLst>
                                </p:cTn>
                              </p:par>
                            </p:childTnLst>
                          </p:cTn>
                        </p:par>
                      </p:childTnLst>
                    </p:cTn>
                  </p:par>
                </p:childTnLst>
              </p:cTn>
              <p:nextCondLst>
                <p:cond evt="onClick" delay="0">
                  <p:tgtEl>
                    <p:spTgt spid="677"/>
                  </p:tgtEl>
                </p:cond>
              </p:nextCondLst>
            </p:seq>
            <p:seq concurrent="1" nextAc="seek">
              <p:cTn id="5047" restart="whenNotActive" fill="hold" evtFilter="cancelBubble" nodeType="interactiveSeq">
                <p:stCondLst>
                  <p:cond evt="onClick" delay="0">
                    <p:tgtEl>
                      <p:spTgt spid="691"/>
                    </p:tgtEl>
                  </p:cond>
                </p:stCondLst>
                <p:endSync evt="end" delay="0">
                  <p:rtn val="all"/>
                </p:endSync>
                <p:childTnLst>
                  <p:par>
                    <p:cTn id="5048" fill="hold">
                      <p:stCondLst>
                        <p:cond delay="0"/>
                      </p:stCondLst>
                      <p:childTnLst>
                        <p:par>
                          <p:cTn id="5049" fill="hold">
                            <p:stCondLst>
                              <p:cond delay="0"/>
                            </p:stCondLst>
                            <p:childTnLst>
                              <p:par>
                                <p:cTn id="5050" presetID="1" presetClass="entr" presetSubtype="0" fill="hold" grpId="0" nodeType="clickEffect">
                                  <p:stCondLst>
                                    <p:cond delay="0"/>
                                  </p:stCondLst>
                                  <p:childTnLst>
                                    <p:set>
                                      <p:cBhvr>
                                        <p:cTn id="5051" dur="1" fill="hold">
                                          <p:stCondLst>
                                            <p:cond delay="0"/>
                                          </p:stCondLst>
                                        </p:cTn>
                                        <p:tgtEl>
                                          <p:spTgt spid="697"/>
                                        </p:tgtEl>
                                        <p:attrNameLst>
                                          <p:attrName>style.visibility</p:attrName>
                                        </p:attrNameLst>
                                      </p:cBhvr>
                                      <p:to>
                                        <p:strVal val="visible"/>
                                      </p:to>
                                    </p:set>
                                  </p:childTnLst>
                                </p:cTn>
                              </p:par>
                              <p:par>
                                <p:cTn id="5052" presetID="1" presetClass="entr" presetSubtype="0" fill="hold" grpId="1" nodeType="withEffect">
                                  <p:stCondLst>
                                    <p:cond delay="0"/>
                                  </p:stCondLst>
                                  <p:childTnLst>
                                    <p:set>
                                      <p:cBhvr>
                                        <p:cTn id="5053" dur="1" fill="hold">
                                          <p:stCondLst>
                                            <p:cond delay="0"/>
                                          </p:stCondLst>
                                        </p:cTn>
                                        <p:tgtEl>
                                          <p:spTgt spid="681"/>
                                        </p:tgtEl>
                                        <p:attrNameLst>
                                          <p:attrName>style.visibility</p:attrName>
                                        </p:attrNameLst>
                                      </p:cBhvr>
                                      <p:to>
                                        <p:strVal val="visible"/>
                                      </p:to>
                                    </p:set>
                                  </p:childTnLst>
                                </p:cTn>
                              </p:par>
                              <p:par>
                                <p:cTn id="5054" presetID="10" presetClass="exit" presetSubtype="0" fill="hold" grpId="0" nodeType="withEffect">
                                  <p:stCondLst>
                                    <p:cond delay="0"/>
                                  </p:stCondLst>
                                  <p:childTnLst>
                                    <p:animEffect transition="out" filter="fade">
                                      <p:cBhvr>
                                        <p:cTn id="5055" dur="500"/>
                                        <p:tgtEl>
                                          <p:spTgt spid="690"/>
                                        </p:tgtEl>
                                      </p:cBhvr>
                                    </p:animEffect>
                                    <p:set>
                                      <p:cBhvr>
                                        <p:cTn id="5056"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1"/>
                  </p:tgtEl>
                </p:cond>
              </p:nextCondLst>
            </p:seq>
            <p:seq concurrent="1" nextAc="seek">
              <p:cTn id="5057" restart="whenNotActive" fill="hold" evtFilter="cancelBubble" nodeType="interactiveSeq">
                <p:stCondLst>
                  <p:cond evt="onClick" delay="0">
                    <p:tgtEl>
                      <p:spTgt spid="692"/>
                    </p:tgtEl>
                  </p:cond>
                </p:stCondLst>
                <p:endSync evt="end" delay="0">
                  <p:rtn val="all"/>
                </p:endSync>
                <p:childTnLst>
                  <p:par>
                    <p:cTn id="5058" fill="hold">
                      <p:stCondLst>
                        <p:cond delay="0"/>
                      </p:stCondLst>
                      <p:childTnLst>
                        <p:par>
                          <p:cTn id="5059" fill="hold">
                            <p:stCondLst>
                              <p:cond delay="0"/>
                            </p:stCondLst>
                            <p:childTnLst>
                              <p:par>
                                <p:cTn id="5060" presetID="1" presetClass="entr" presetSubtype="0" fill="hold" grpId="0" nodeType="clickEffect">
                                  <p:stCondLst>
                                    <p:cond delay="0"/>
                                  </p:stCondLst>
                                  <p:childTnLst>
                                    <p:set>
                                      <p:cBhvr>
                                        <p:cTn id="5061" dur="1" fill="hold">
                                          <p:stCondLst>
                                            <p:cond delay="0"/>
                                          </p:stCondLst>
                                        </p:cTn>
                                        <p:tgtEl>
                                          <p:spTgt spid="698"/>
                                        </p:tgtEl>
                                        <p:attrNameLst>
                                          <p:attrName>style.visibility</p:attrName>
                                        </p:attrNameLst>
                                      </p:cBhvr>
                                      <p:to>
                                        <p:strVal val="visible"/>
                                      </p:to>
                                    </p:set>
                                  </p:childTnLst>
                                </p:cTn>
                              </p:par>
                              <p:par>
                                <p:cTn id="5062" presetID="1" presetClass="entr" presetSubtype="0" fill="hold" grpId="0" nodeType="withEffect">
                                  <p:stCondLst>
                                    <p:cond delay="0"/>
                                  </p:stCondLst>
                                  <p:childTnLst>
                                    <p:set>
                                      <p:cBhvr>
                                        <p:cTn id="5063" dur="1" fill="hold">
                                          <p:stCondLst>
                                            <p:cond delay="0"/>
                                          </p:stCondLst>
                                        </p:cTn>
                                        <p:tgtEl>
                                          <p:spTgt spid="681"/>
                                        </p:tgtEl>
                                        <p:attrNameLst>
                                          <p:attrName>style.visibility</p:attrName>
                                        </p:attrNameLst>
                                      </p:cBhvr>
                                      <p:to>
                                        <p:strVal val="visible"/>
                                      </p:to>
                                    </p:set>
                                  </p:childTnLst>
                                </p:cTn>
                              </p:par>
                              <p:par>
                                <p:cTn id="5064" presetID="10" presetClass="exit" presetSubtype="0" fill="hold" grpId="1" nodeType="withEffect">
                                  <p:stCondLst>
                                    <p:cond delay="0"/>
                                  </p:stCondLst>
                                  <p:childTnLst>
                                    <p:animEffect transition="out" filter="fade">
                                      <p:cBhvr>
                                        <p:cTn id="5065" dur="500"/>
                                        <p:tgtEl>
                                          <p:spTgt spid="690"/>
                                        </p:tgtEl>
                                      </p:cBhvr>
                                    </p:animEffect>
                                    <p:set>
                                      <p:cBhvr>
                                        <p:cTn id="5066"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2"/>
                  </p:tgtEl>
                </p:cond>
              </p:nextCondLst>
            </p:seq>
            <p:seq concurrent="1" nextAc="seek">
              <p:cTn id="5067" restart="whenNotActive" fill="hold" evtFilter="cancelBubble" nodeType="interactiveSeq">
                <p:stCondLst>
                  <p:cond evt="onClick" delay="0">
                    <p:tgtEl>
                      <p:spTgt spid="693"/>
                    </p:tgtEl>
                  </p:cond>
                </p:stCondLst>
                <p:endSync evt="end" delay="0">
                  <p:rtn val="all"/>
                </p:endSync>
                <p:childTnLst>
                  <p:par>
                    <p:cTn id="5068" fill="hold">
                      <p:stCondLst>
                        <p:cond delay="0"/>
                      </p:stCondLst>
                      <p:childTnLst>
                        <p:par>
                          <p:cTn id="5069" fill="hold">
                            <p:stCondLst>
                              <p:cond delay="0"/>
                            </p:stCondLst>
                            <p:childTnLst>
                              <p:par>
                                <p:cTn id="5070" presetID="1" presetClass="entr" presetSubtype="0" fill="hold" grpId="0" nodeType="clickEffect">
                                  <p:stCondLst>
                                    <p:cond delay="0"/>
                                  </p:stCondLst>
                                  <p:childTnLst>
                                    <p:set>
                                      <p:cBhvr>
                                        <p:cTn id="5071" dur="1" fill="hold">
                                          <p:stCondLst>
                                            <p:cond delay="0"/>
                                          </p:stCondLst>
                                        </p:cTn>
                                        <p:tgtEl>
                                          <p:spTgt spid="699"/>
                                        </p:tgtEl>
                                        <p:attrNameLst>
                                          <p:attrName>style.visibility</p:attrName>
                                        </p:attrNameLst>
                                      </p:cBhvr>
                                      <p:to>
                                        <p:strVal val="visible"/>
                                      </p:to>
                                    </p:set>
                                  </p:childTnLst>
                                </p:cTn>
                              </p:par>
                              <p:par>
                                <p:cTn id="5072" presetID="1" presetClass="entr" presetSubtype="0" fill="hold" grpId="0" nodeType="withEffect">
                                  <p:stCondLst>
                                    <p:cond delay="0"/>
                                  </p:stCondLst>
                                  <p:childTnLst>
                                    <p:set>
                                      <p:cBhvr>
                                        <p:cTn id="5073" dur="1" fill="hold">
                                          <p:stCondLst>
                                            <p:cond delay="0"/>
                                          </p:stCondLst>
                                        </p:cTn>
                                        <p:tgtEl>
                                          <p:spTgt spid="683"/>
                                        </p:tgtEl>
                                        <p:attrNameLst>
                                          <p:attrName>style.visibility</p:attrName>
                                        </p:attrNameLst>
                                      </p:cBhvr>
                                      <p:to>
                                        <p:strVal val="visible"/>
                                      </p:to>
                                    </p:set>
                                  </p:childTnLst>
                                </p:cTn>
                              </p:par>
                              <p:par>
                                <p:cTn id="5074" presetID="10" presetClass="exit" presetSubtype="0" fill="hold" grpId="2" nodeType="withEffect">
                                  <p:stCondLst>
                                    <p:cond delay="0"/>
                                  </p:stCondLst>
                                  <p:childTnLst>
                                    <p:animEffect transition="out" filter="fade">
                                      <p:cBhvr>
                                        <p:cTn id="5075" dur="500"/>
                                        <p:tgtEl>
                                          <p:spTgt spid="690"/>
                                        </p:tgtEl>
                                      </p:cBhvr>
                                    </p:animEffect>
                                    <p:set>
                                      <p:cBhvr>
                                        <p:cTn id="5076"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3"/>
                  </p:tgtEl>
                </p:cond>
              </p:nextCondLst>
            </p:seq>
            <p:seq concurrent="1" nextAc="seek">
              <p:cTn id="5077" restart="whenNotActive" fill="hold" evtFilter="cancelBubble" nodeType="interactiveSeq">
                <p:stCondLst>
                  <p:cond evt="onClick" delay="0">
                    <p:tgtEl>
                      <p:spTgt spid="695"/>
                    </p:tgtEl>
                  </p:cond>
                </p:stCondLst>
                <p:endSync evt="end" delay="0">
                  <p:rtn val="all"/>
                </p:endSync>
                <p:childTnLst>
                  <p:par>
                    <p:cTn id="5078" fill="hold">
                      <p:stCondLst>
                        <p:cond delay="0"/>
                      </p:stCondLst>
                      <p:childTnLst>
                        <p:par>
                          <p:cTn id="5079" fill="hold">
                            <p:stCondLst>
                              <p:cond delay="0"/>
                            </p:stCondLst>
                            <p:childTnLst>
                              <p:par>
                                <p:cTn id="5080" presetID="1" presetClass="entr" presetSubtype="0" fill="hold" grpId="0" nodeType="clickEffect">
                                  <p:stCondLst>
                                    <p:cond delay="0"/>
                                  </p:stCondLst>
                                  <p:childTnLst>
                                    <p:set>
                                      <p:cBhvr>
                                        <p:cTn id="5081" dur="1" fill="hold">
                                          <p:stCondLst>
                                            <p:cond delay="0"/>
                                          </p:stCondLst>
                                        </p:cTn>
                                        <p:tgtEl>
                                          <p:spTgt spid="701"/>
                                        </p:tgtEl>
                                        <p:attrNameLst>
                                          <p:attrName>style.visibility</p:attrName>
                                        </p:attrNameLst>
                                      </p:cBhvr>
                                      <p:to>
                                        <p:strVal val="visible"/>
                                      </p:to>
                                    </p:set>
                                  </p:childTnLst>
                                </p:cTn>
                              </p:par>
                              <p:par>
                                <p:cTn id="5082" presetID="10" presetClass="exit" presetSubtype="0" fill="hold" grpId="9" nodeType="withEffect">
                                  <p:stCondLst>
                                    <p:cond delay="0"/>
                                  </p:stCondLst>
                                  <p:childTnLst>
                                    <p:animEffect transition="out" filter="fade">
                                      <p:cBhvr>
                                        <p:cTn id="5083" dur="500"/>
                                        <p:tgtEl>
                                          <p:spTgt spid="690"/>
                                        </p:tgtEl>
                                      </p:cBhvr>
                                    </p:animEffect>
                                    <p:set>
                                      <p:cBhvr>
                                        <p:cTn id="5084"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5"/>
                  </p:tgtEl>
                </p:cond>
              </p:nextCondLst>
            </p:seq>
            <p:seq concurrent="1" nextAc="seek">
              <p:cTn id="5085" restart="whenNotActive" fill="hold" evtFilter="cancelBubble" nodeType="interactiveSeq">
                <p:stCondLst>
                  <p:cond evt="onClick" delay="0">
                    <p:tgtEl>
                      <p:spTgt spid="696"/>
                    </p:tgtEl>
                  </p:cond>
                </p:stCondLst>
                <p:endSync evt="end" delay="0">
                  <p:rtn val="all"/>
                </p:endSync>
                <p:childTnLst>
                  <p:par>
                    <p:cTn id="5086" fill="hold">
                      <p:stCondLst>
                        <p:cond delay="0"/>
                      </p:stCondLst>
                      <p:childTnLst>
                        <p:par>
                          <p:cTn id="5087" fill="hold">
                            <p:stCondLst>
                              <p:cond delay="0"/>
                            </p:stCondLst>
                            <p:childTnLst>
                              <p:par>
                                <p:cTn id="5088" presetID="1" presetClass="entr" presetSubtype="0" fill="hold" grpId="0" nodeType="clickEffect">
                                  <p:stCondLst>
                                    <p:cond delay="0"/>
                                  </p:stCondLst>
                                  <p:childTnLst>
                                    <p:set>
                                      <p:cBhvr>
                                        <p:cTn id="5089" dur="1" fill="hold">
                                          <p:stCondLst>
                                            <p:cond delay="0"/>
                                          </p:stCondLst>
                                        </p:cTn>
                                        <p:tgtEl>
                                          <p:spTgt spid="702"/>
                                        </p:tgtEl>
                                        <p:attrNameLst>
                                          <p:attrName>style.visibility</p:attrName>
                                        </p:attrNameLst>
                                      </p:cBhvr>
                                      <p:to>
                                        <p:strVal val="visible"/>
                                      </p:to>
                                    </p:set>
                                  </p:childTnLst>
                                </p:cTn>
                              </p:par>
                              <p:par>
                                <p:cTn id="5090" presetID="1" presetClass="entr" presetSubtype="0" fill="hold" grpId="2" nodeType="withEffect">
                                  <p:stCondLst>
                                    <p:cond delay="0"/>
                                  </p:stCondLst>
                                  <p:childTnLst>
                                    <p:set>
                                      <p:cBhvr>
                                        <p:cTn id="5091" dur="1" fill="hold">
                                          <p:stCondLst>
                                            <p:cond delay="0"/>
                                          </p:stCondLst>
                                        </p:cTn>
                                        <p:tgtEl>
                                          <p:spTgt spid="681"/>
                                        </p:tgtEl>
                                        <p:attrNameLst>
                                          <p:attrName>style.visibility</p:attrName>
                                        </p:attrNameLst>
                                      </p:cBhvr>
                                      <p:to>
                                        <p:strVal val="visible"/>
                                      </p:to>
                                    </p:set>
                                  </p:childTnLst>
                                </p:cTn>
                              </p:par>
                              <p:par>
                                <p:cTn id="5092" presetID="10" presetClass="exit" presetSubtype="0" fill="hold" grpId="10" nodeType="withEffect">
                                  <p:stCondLst>
                                    <p:cond delay="0"/>
                                  </p:stCondLst>
                                  <p:childTnLst>
                                    <p:animEffect transition="out" filter="fade">
                                      <p:cBhvr>
                                        <p:cTn id="5093" dur="500"/>
                                        <p:tgtEl>
                                          <p:spTgt spid="690"/>
                                        </p:tgtEl>
                                      </p:cBhvr>
                                    </p:animEffect>
                                    <p:set>
                                      <p:cBhvr>
                                        <p:cTn id="5094"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6"/>
                  </p:tgtEl>
                </p:cond>
              </p:nextCondLst>
            </p:seq>
            <p:seq concurrent="1" nextAc="seek">
              <p:cTn id="5095" restart="whenNotActive" fill="hold" evtFilter="cancelBubble" nodeType="interactiveSeq">
                <p:stCondLst>
                  <p:cond evt="onClick" delay="0">
                    <p:tgtEl>
                      <p:spTgt spid="694"/>
                    </p:tgtEl>
                  </p:cond>
                </p:stCondLst>
                <p:endSync evt="end" delay="0">
                  <p:rtn val="all"/>
                </p:endSync>
                <p:childTnLst>
                  <p:par>
                    <p:cTn id="5096" fill="hold">
                      <p:stCondLst>
                        <p:cond delay="0"/>
                      </p:stCondLst>
                      <p:childTnLst>
                        <p:par>
                          <p:cTn id="5097" fill="hold">
                            <p:stCondLst>
                              <p:cond delay="0"/>
                            </p:stCondLst>
                            <p:childTnLst>
                              <p:par>
                                <p:cTn id="5098" presetID="1" presetClass="entr" presetSubtype="0" fill="hold" grpId="0" nodeType="clickEffect">
                                  <p:stCondLst>
                                    <p:cond delay="0"/>
                                  </p:stCondLst>
                                  <p:childTnLst>
                                    <p:set>
                                      <p:cBhvr>
                                        <p:cTn id="5099" dur="1" fill="hold">
                                          <p:stCondLst>
                                            <p:cond delay="0"/>
                                          </p:stCondLst>
                                        </p:cTn>
                                        <p:tgtEl>
                                          <p:spTgt spid="700"/>
                                        </p:tgtEl>
                                        <p:attrNameLst>
                                          <p:attrName>style.visibility</p:attrName>
                                        </p:attrNameLst>
                                      </p:cBhvr>
                                      <p:to>
                                        <p:strVal val="visible"/>
                                      </p:to>
                                    </p:set>
                                  </p:childTnLst>
                                </p:cTn>
                              </p:par>
                              <p:par>
                                <p:cTn id="5100" presetID="10" presetClass="exit" presetSubtype="0" fill="hold" grpId="11" nodeType="withEffect">
                                  <p:stCondLst>
                                    <p:cond delay="0"/>
                                  </p:stCondLst>
                                  <p:childTnLst>
                                    <p:animEffect transition="out" filter="fade">
                                      <p:cBhvr>
                                        <p:cTn id="5101" dur="500"/>
                                        <p:tgtEl>
                                          <p:spTgt spid="690"/>
                                        </p:tgtEl>
                                      </p:cBhvr>
                                    </p:animEffect>
                                    <p:set>
                                      <p:cBhvr>
                                        <p:cTn id="510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4"/>
                  </p:tgtEl>
                </p:cond>
              </p:nextCondLst>
            </p:seq>
            <p:seq concurrent="1" nextAc="seek">
              <p:cTn id="5103" restart="whenNotActive" fill="hold" evtFilter="cancelBubble" nodeType="interactiveSeq">
                <p:stCondLst>
                  <p:cond evt="onClick" delay="0">
                    <p:tgtEl>
                      <p:spTgt spid="702"/>
                    </p:tgtEl>
                  </p:cond>
                </p:stCondLst>
                <p:endSync evt="end" delay="0">
                  <p:rtn val="all"/>
                </p:endSync>
                <p:childTnLst>
                  <p:par>
                    <p:cTn id="5104" fill="hold">
                      <p:stCondLst>
                        <p:cond delay="0"/>
                      </p:stCondLst>
                      <p:childTnLst>
                        <p:par>
                          <p:cTn id="5105" fill="hold">
                            <p:stCondLst>
                              <p:cond delay="0"/>
                            </p:stCondLst>
                            <p:childTnLst>
                              <p:par>
                                <p:cTn id="5106" presetID="1" presetClass="exit" presetSubtype="0" fill="hold" grpId="1" nodeType="clickEffect">
                                  <p:stCondLst>
                                    <p:cond delay="0"/>
                                  </p:stCondLst>
                                  <p:childTnLst>
                                    <p:set>
                                      <p:cBhvr>
                                        <p:cTn id="5107" dur="1" fill="hold">
                                          <p:stCondLst>
                                            <p:cond delay="0"/>
                                          </p:stCondLst>
                                        </p:cTn>
                                        <p:tgtEl>
                                          <p:spTgt spid="702"/>
                                        </p:tgtEl>
                                        <p:attrNameLst>
                                          <p:attrName>style.visibility</p:attrName>
                                        </p:attrNameLst>
                                      </p:cBhvr>
                                      <p:to>
                                        <p:strVal val="hidden"/>
                                      </p:to>
                                    </p:set>
                                  </p:childTnLst>
                                </p:cTn>
                              </p:par>
                              <p:par>
                                <p:cTn id="5108" presetID="10" presetClass="entr" presetSubtype="0" fill="hold" grpId="3" nodeType="withEffect">
                                  <p:stCondLst>
                                    <p:cond delay="0"/>
                                  </p:stCondLst>
                                  <p:childTnLst>
                                    <p:set>
                                      <p:cBhvr>
                                        <p:cTn id="5109" dur="1" fill="hold">
                                          <p:stCondLst>
                                            <p:cond delay="0"/>
                                          </p:stCondLst>
                                        </p:cTn>
                                        <p:tgtEl>
                                          <p:spTgt spid="690"/>
                                        </p:tgtEl>
                                        <p:attrNameLst>
                                          <p:attrName>style.visibility</p:attrName>
                                        </p:attrNameLst>
                                      </p:cBhvr>
                                      <p:to>
                                        <p:strVal val="visible"/>
                                      </p:to>
                                    </p:set>
                                    <p:animEffect transition="in" filter="fade">
                                      <p:cBhvr>
                                        <p:cTn id="5110" dur="500"/>
                                        <p:tgtEl>
                                          <p:spTgt spid="690"/>
                                        </p:tgtEl>
                                      </p:cBhvr>
                                    </p:animEffect>
                                  </p:childTnLst>
                                </p:cTn>
                              </p:par>
                              <p:par>
                                <p:cTn id="5111" presetID="1" presetClass="exit" presetSubtype="0" fill="hold" grpId="3" nodeType="withEffect">
                                  <p:stCondLst>
                                    <p:cond delay="0"/>
                                  </p:stCondLst>
                                  <p:childTnLst>
                                    <p:set>
                                      <p:cBhvr>
                                        <p:cTn id="5112" dur="1" fill="hold">
                                          <p:stCondLst>
                                            <p:cond delay="0"/>
                                          </p:stCondLst>
                                        </p:cTn>
                                        <p:tgtEl>
                                          <p:spTgt spid="681"/>
                                        </p:tgtEl>
                                        <p:attrNameLst>
                                          <p:attrName>style.visibility</p:attrName>
                                        </p:attrNameLst>
                                      </p:cBhvr>
                                      <p:to>
                                        <p:strVal val="hidden"/>
                                      </p:to>
                                    </p:set>
                                  </p:childTnLst>
                                </p:cTn>
                              </p:par>
                            </p:childTnLst>
                          </p:cTn>
                        </p:par>
                      </p:childTnLst>
                    </p:cTn>
                  </p:par>
                </p:childTnLst>
              </p:cTn>
              <p:nextCondLst>
                <p:cond evt="onClick" delay="0">
                  <p:tgtEl>
                    <p:spTgt spid="702"/>
                  </p:tgtEl>
                </p:cond>
              </p:nextCondLst>
            </p:seq>
            <p:seq concurrent="1" nextAc="seek">
              <p:cTn id="5113" restart="whenNotActive" fill="hold" evtFilter="cancelBubble" nodeType="interactiveSeq">
                <p:stCondLst>
                  <p:cond evt="onClick" delay="0">
                    <p:tgtEl>
                      <p:spTgt spid="697"/>
                    </p:tgtEl>
                  </p:cond>
                </p:stCondLst>
                <p:endSync evt="end" delay="0">
                  <p:rtn val="all"/>
                </p:endSync>
                <p:childTnLst>
                  <p:par>
                    <p:cTn id="5114" fill="hold">
                      <p:stCondLst>
                        <p:cond delay="0"/>
                      </p:stCondLst>
                      <p:childTnLst>
                        <p:par>
                          <p:cTn id="5115" fill="hold">
                            <p:stCondLst>
                              <p:cond delay="0"/>
                            </p:stCondLst>
                            <p:childTnLst>
                              <p:par>
                                <p:cTn id="5116" presetID="1" presetClass="exit" presetSubtype="0" fill="hold" grpId="1" nodeType="clickEffect">
                                  <p:stCondLst>
                                    <p:cond delay="0"/>
                                  </p:stCondLst>
                                  <p:childTnLst>
                                    <p:set>
                                      <p:cBhvr>
                                        <p:cTn id="5117" dur="1" fill="hold">
                                          <p:stCondLst>
                                            <p:cond delay="0"/>
                                          </p:stCondLst>
                                        </p:cTn>
                                        <p:tgtEl>
                                          <p:spTgt spid="697"/>
                                        </p:tgtEl>
                                        <p:attrNameLst>
                                          <p:attrName>style.visibility</p:attrName>
                                        </p:attrNameLst>
                                      </p:cBhvr>
                                      <p:to>
                                        <p:strVal val="hidden"/>
                                      </p:to>
                                    </p:set>
                                  </p:childTnLst>
                                </p:cTn>
                              </p:par>
                              <p:par>
                                <p:cTn id="5118" presetID="10" presetClass="entr" presetSubtype="0" fill="hold" grpId="4" nodeType="withEffect">
                                  <p:stCondLst>
                                    <p:cond delay="0"/>
                                  </p:stCondLst>
                                  <p:childTnLst>
                                    <p:set>
                                      <p:cBhvr>
                                        <p:cTn id="5119" dur="1" fill="hold">
                                          <p:stCondLst>
                                            <p:cond delay="0"/>
                                          </p:stCondLst>
                                        </p:cTn>
                                        <p:tgtEl>
                                          <p:spTgt spid="690"/>
                                        </p:tgtEl>
                                        <p:attrNameLst>
                                          <p:attrName>style.visibility</p:attrName>
                                        </p:attrNameLst>
                                      </p:cBhvr>
                                      <p:to>
                                        <p:strVal val="visible"/>
                                      </p:to>
                                    </p:set>
                                    <p:animEffect transition="in" filter="fade">
                                      <p:cBhvr>
                                        <p:cTn id="5120" dur="500"/>
                                        <p:tgtEl>
                                          <p:spTgt spid="690"/>
                                        </p:tgtEl>
                                      </p:cBhvr>
                                    </p:animEffect>
                                  </p:childTnLst>
                                </p:cTn>
                              </p:par>
                              <p:par>
                                <p:cTn id="5121" presetID="1" presetClass="exit" presetSubtype="0" fill="hold" grpId="4" nodeType="withEffect">
                                  <p:stCondLst>
                                    <p:cond delay="0"/>
                                  </p:stCondLst>
                                  <p:childTnLst>
                                    <p:set>
                                      <p:cBhvr>
                                        <p:cTn id="5122" dur="1" fill="hold">
                                          <p:stCondLst>
                                            <p:cond delay="0"/>
                                          </p:stCondLst>
                                        </p:cTn>
                                        <p:tgtEl>
                                          <p:spTgt spid="681"/>
                                        </p:tgtEl>
                                        <p:attrNameLst>
                                          <p:attrName>style.visibility</p:attrName>
                                        </p:attrNameLst>
                                      </p:cBhvr>
                                      <p:to>
                                        <p:strVal val="hidden"/>
                                      </p:to>
                                    </p:set>
                                  </p:childTnLst>
                                </p:cTn>
                              </p:par>
                            </p:childTnLst>
                          </p:cTn>
                        </p:par>
                      </p:childTnLst>
                    </p:cTn>
                  </p:par>
                </p:childTnLst>
              </p:cTn>
              <p:nextCondLst>
                <p:cond evt="onClick" delay="0">
                  <p:tgtEl>
                    <p:spTgt spid="697"/>
                  </p:tgtEl>
                </p:cond>
              </p:nextCondLst>
            </p:seq>
            <p:seq concurrent="1" nextAc="seek">
              <p:cTn id="5123" restart="whenNotActive" fill="hold" evtFilter="cancelBubble" nodeType="interactiveSeq">
                <p:stCondLst>
                  <p:cond evt="onClick" delay="0">
                    <p:tgtEl>
                      <p:spTgt spid="698"/>
                    </p:tgtEl>
                  </p:cond>
                </p:stCondLst>
                <p:endSync evt="end" delay="0">
                  <p:rtn val="all"/>
                </p:endSync>
                <p:childTnLst>
                  <p:par>
                    <p:cTn id="5124" fill="hold">
                      <p:stCondLst>
                        <p:cond delay="0"/>
                      </p:stCondLst>
                      <p:childTnLst>
                        <p:par>
                          <p:cTn id="5125" fill="hold">
                            <p:stCondLst>
                              <p:cond delay="0"/>
                            </p:stCondLst>
                            <p:childTnLst>
                              <p:par>
                                <p:cTn id="5126" presetID="1" presetClass="exit" presetSubtype="0" fill="hold" grpId="1" nodeType="clickEffect">
                                  <p:stCondLst>
                                    <p:cond delay="0"/>
                                  </p:stCondLst>
                                  <p:childTnLst>
                                    <p:set>
                                      <p:cBhvr>
                                        <p:cTn id="5127" dur="1" fill="hold">
                                          <p:stCondLst>
                                            <p:cond delay="0"/>
                                          </p:stCondLst>
                                        </p:cTn>
                                        <p:tgtEl>
                                          <p:spTgt spid="698"/>
                                        </p:tgtEl>
                                        <p:attrNameLst>
                                          <p:attrName>style.visibility</p:attrName>
                                        </p:attrNameLst>
                                      </p:cBhvr>
                                      <p:to>
                                        <p:strVal val="hidden"/>
                                      </p:to>
                                    </p:set>
                                  </p:childTnLst>
                                </p:cTn>
                              </p:par>
                              <p:par>
                                <p:cTn id="5128" presetID="10" presetClass="entr" presetSubtype="0" fill="hold" grpId="5" nodeType="withEffect">
                                  <p:stCondLst>
                                    <p:cond delay="0"/>
                                  </p:stCondLst>
                                  <p:childTnLst>
                                    <p:set>
                                      <p:cBhvr>
                                        <p:cTn id="5129" dur="1" fill="hold">
                                          <p:stCondLst>
                                            <p:cond delay="0"/>
                                          </p:stCondLst>
                                        </p:cTn>
                                        <p:tgtEl>
                                          <p:spTgt spid="690"/>
                                        </p:tgtEl>
                                        <p:attrNameLst>
                                          <p:attrName>style.visibility</p:attrName>
                                        </p:attrNameLst>
                                      </p:cBhvr>
                                      <p:to>
                                        <p:strVal val="visible"/>
                                      </p:to>
                                    </p:set>
                                    <p:animEffect transition="in" filter="fade">
                                      <p:cBhvr>
                                        <p:cTn id="5130" dur="500"/>
                                        <p:tgtEl>
                                          <p:spTgt spid="690"/>
                                        </p:tgtEl>
                                      </p:cBhvr>
                                    </p:animEffect>
                                  </p:childTnLst>
                                </p:cTn>
                              </p:par>
                              <p:par>
                                <p:cTn id="5131" presetID="1" presetClass="exit" presetSubtype="0" fill="hold" grpId="5" nodeType="withEffect">
                                  <p:stCondLst>
                                    <p:cond delay="0"/>
                                  </p:stCondLst>
                                  <p:childTnLst>
                                    <p:set>
                                      <p:cBhvr>
                                        <p:cTn id="5132" dur="1" fill="hold">
                                          <p:stCondLst>
                                            <p:cond delay="0"/>
                                          </p:stCondLst>
                                        </p:cTn>
                                        <p:tgtEl>
                                          <p:spTgt spid="681"/>
                                        </p:tgtEl>
                                        <p:attrNameLst>
                                          <p:attrName>style.visibility</p:attrName>
                                        </p:attrNameLst>
                                      </p:cBhvr>
                                      <p:to>
                                        <p:strVal val="hidden"/>
                                      </p:to>
                                    </p:set>
                                  </p:childTnLst>
                                </p:cTn>
                              </p:par>
                            </p:childTnLst>
                          </p:cTn>
                        </p:par>
                      </p:childTnLst>
                    </p:cTn>
                  </p:par>
                </p:childTnLst>
              </p:cTn>
              <p:nextCondLst>
                <p:cond evt="onClick" delay="0">
                  <p:tgtEl>
                    <p:spTgt spid="698"/>
                  </p:tgtEl>
                </p:cond>
              </p:nextCondLst>
            </p:seq>
            <p:seq concurrent="1" nextAc="seek">
              <p:cTn id="5133" restart="whenNotActive" fill="hold" evtFilter="cancelBubble" nodeType="interactiveSeq">
                <p:stCondLst>
                  <p:cond evt="onClick" delay="0">
                    <p:tgtEl>
                      <p:spTgt spid="699"/>
                    </p:tgtEl>
                  </p:cond>
                </p:stCondLst>
                <p:endSync evt="end" delay="0">
                  <p:rtn val="all"/>
                </p:endSync>
                <p:childTnLst>
                  <p:par>
                    <p:cTn id="5134" fill="hold">
                      <p:stCondLst>
                        <p:cond delay="0"/>
                      </p:stCondLst>
                      <p:childTnLst>
                        <p:par>
                          <p:cTn id="5135" fill="hold">
                            <p:stCondLst>
                              <p:cond delay="0"/>
                            </p:stCondLst>
                            <p:childTnLst>
                              <p:par>
                                <p:cTn id="5136" presetID="1" presetClass="exit" presetSubtype="0" fill="hold" grpId="1" nodeType="clickEffect">
                                  <p:stCondLst>
                                    <p:cond delay="0"/>
                                  </p:stCondLst>
                                  <p:childTnLst>
                                    <p:set>
                                      <p:cBhvr>
                                        <p:cTn id="5137" dur="1" fill="hold">
                                          <p:stCondLst>
                                            <p:cond delay="0"/>
                                          </p:stCondLst>
                                        </p:cTn>
                                        <p:tgtEl>
                                          <p:spTgt spid="699"/>
                                        </p:tgtEl>
                                        <p:attrNameLst>
                                          <p:attrName>style.visibility</p:attrName>
                                        </p:attrNameLst>
                                      </p:cBhvr>
                                      <p:to>
                                        <p:strVal val="hidden"/>
                                      </p:to>
                                    </p:set>
                                  </p:childTnLst>
                                </p:cTn>
                              </p:par>
                              <p:par>
                                <p:cTn id="5138" presetID="10" presetClass="entr" presetSubtype="0" fill="hold" grpId="6" nodeType="withEffect">
                                  <p:stCondLst>
                                    <p:cond delay="0"/>
                                  </p:stCondLst>
                                  <p:childTnLst>
                                    <p:set>
                                      <p:cBhvr>
                                        <p:cTn id="5139" dur="1" fill="hold">
                                          <p:stCondLst>
                                            <p:cond delay="0"/>
                                          </p:stCondLst>
                                        </p:cTn>
                                        <p:tgtEl>
                                          <p:spTgt spid="690"/>
                                        </p:tgtEl>
                                        <p:attrNameLst>
                                          <p:attrName>style.visibility</p:attrName>
                                        </p:attrNameLst>
                                      </p:cBhvr>
                                      <p:to>
                                        <p:strVal val="visible"/>
                                      </p:to>
                                    </p:set>
                                    <p:animEffect transition="in" filter="fade">
                                      <p:cBhvr>
                                        <p:cTn id="5140" dur="500"/>
                                        <p:tgtEl>
                                          <p:spTgt spid="690"/>
                                        </p:tgtEl>
                                      </p:cBhvr>
                                    </p:animEffect>
                                  </p:childTnLst>
                                </p:cTn>
                              </p:par>
                              <p:par>
                                <p:cTn id="5141" presetID="1" presetClass="exit" presetSubtype="0" fill="hold" grpId="1" nodeType="withEffect">
                                  <p:stCondLst>
                                    <p:cond delay="0"/>
                                  </p:stCondLst>
                                  <p:childTnLst>
                                    <p:set>
                                      <p:cBhvr>
                                        <p:cTn id="5142" dur="1" fill="hold">
                                          <p:stCondLst>
                                            <p:cond delay="0"/>
                                          </p:stCondLst>
                                        </p:cTn>
                                        <p:tgtEl>
                                          <p:spTgt spid="683"/>
                                        </p:tgtEl>
                                        <p:attrNameLst>
                                          <p:attrName>style.visibility</p:attrName>
                                        </p:attrNameLst>
                                      </p:cBhvr>
                                      <p:to>
                                        <p:strVal val="hidden"/>
                                      </p:to>
                                    </p:set>
                                  </p:childTnLst>
                                </p:cTn>
                              </p:par>
                            </p:childTnLst>
                          </p:cTn>
                        </p:par>
                      </p:childTnLst>
                    </p:cTn>
                  </p:par>
                </p:childTnLst>
              </p:cTn>
              <p:nextCondLst>
                <p:cond evt="onClick" delay="0">
                  <p:tgtEl>
                    <p:spTgt spid="699"/>
                  </p:tgtEl>
                </p:cond>
              </p:nextCondLst>
            </p:seq>
            <p:seq concurrent="1" nextAc="seek">
              <p:cTn id="5143" restart="whenNotActive" fill="hold" evtFilter="cancelBubble" nodeType="interactiveSeq">
                <p:stCondLst>
                  <p:cond evt="onClick" delay="0">
                    <p:tgtEl>
                      <p:spTgt spid="700"/>
                    </p:tgtEl>
                  </p:cond>
                </p:stCondLst>
                <p:endSync evt="end" delay="0">
                  <p:rtn val="all"/>
                </p:endSync>
                <p:childTnLst>
                  <p:par>
                    <p:cTn id="5144" fill="hold">
                      <p:stCondLst>
                        <p:cond delay="0"/>
                      </p:stCondLst>
                      <p:childTnLst>
                        <p:par>
                          <p:cTn id="5145" fill="hold">
                            <p:stCondLst>
                              <p:cond delay="0"/>
                            </p:stCondLst>
                            <p:childTnLst>
                              <p:par>
                                <p:cTn id="5146" presetID="1" presetClass="exit" presetSubtype="0" fill="hold" grpId="1" nodeType="clickEffect">
                                  <p:stCondLst>
                                    <p:cond delay="0"/>
                                  </p:stCondLst>
                                  <p:childTnLst>
                                    <p:set>
                                      <p:cBhvr>
                                        <p:cTn id="5147" dur="1" fill="hold">
                                          <p:stCondLst>
                                            <p:cond delay="0"/>
                                          </p:stCondLst>
                                        </p:cTn>
                                        <p:tgtEl>
                                          <p:spTgt spid="700"/>
                                        </p:tgtEl>
                                        <p:attrNameLst>
                                          <p:attrName>style.visibility</p:attrName>
                                        </p:attrNameLst>
                                      </p:cBhvr>
                                      <p:to>
                                        <p:strVal val="hidden"/>
                                      </p:to>
                                    </p:set>
                                  </p:childTnLst>
                                </p:cTn>
                              </p:par>
                              <p:par>
                                <p:cTn id="5148" presetID="10" presetClass="entr" presetSubtype="0" fill="hold" grpId="8" nodeType="withEffect">
                                  <p:stCondLst>
                                    <p:cond delay="0"/>
                                  </p:stCondLst>
                                  <p:childTnLst>
                                    <p:set>
                                      <p:cBhvr>
                                        <p:cTn id="5149" dur="1" fill="hold">
                                          <p:stCondLst>
                                            <p:cond delay="0"/>
                                          </p:stCondLst>
                                        </p:cTn>
                                        <p:tgtEl>
                                          <p:spTgt spid="690"/>
                                        </p:tgtEl>
                                        <p:attrNameLst>
                                          <p:attrName>style.visibility</p:attrName>
                                        </p:attrNameLst>
                                      </p:cBhvr>
                                      <p:to>
                                        <p:strVal val="visible"/>
                                      </p:to>
                                    </p:set>
                                    <p:animEffect transition="in" filter="fade">
                                      <p:cBhvr>
                                        <p:cTn id="5150" dur="500"/>
                                        <p:tgtEl>
                                          <p:spTgt spid="690"/>
                                        </p:tgtEl>
                                      </p:cBhvr>
                                    </p:animEffect>
                                  </p:childTnLst>
                                </p:cTn>
                              </p:par>
                            </p:childTnLst>
                          </p:cTn>
                        </p:par>
                      </p:childTnLst>
                    </p:cTn>
                  </p:par>
                </p:childTnLst>
              </p:cTn>
              <p:nextCondLst>
                <p:cond evt="onClick" delay="0">
                  <p:tgtEl>
                    <p:spTgt spid="700"/>
                  </p:tgtEl>
                </p:cond>
              </p:nextCondLst>
            </p:seq>
            <p:seq concurrent="1" nextAc="seek">
              <p:cTn id="5151" restart="whenNotActive" fill="hold" evtFilter="cancelBubble" nodeType="interactiveSeq">
                <p:stCondLst>
                  <p:cond evt="onClick" delay="0">
                    <p:tgtEl>
                      <p:spTgt spid="701"/>
                    </p:tgtEl>
                  </p:cond>
                </p:stCondLst>
                <p:endSync evt="end" delay="0">
                  <p:rtn val="all"/>
                </p:endSync>
                <p:childTnLst>
                  <p:par>
                    <p:cTn id="5152" fill="hold">
                      <p:stCondLst>
                        <p:cond delay="0"/>
                      </p:stCondLst>
                      <p:childTnLst>
                        <p:par>
                          <p:cTn id="5153" fill="hold">
                            <p:stCondLst>
                              <p:cond delay="0"/>
                            </p:stCondLst>
                            <p:childTnLst>
                              <p:par>
                                <p:cTn id="5154" presetID="1" presetClass="exit" presetSubtype="0" fill="hold" grpId="1" nodeType="clickEffect">
                                  <p:stCondLst>
                                    <p:cond delay="0"/>
                                  </p:stCondLst>
                                  <p:childTnLst>
                                    <p:set>
                                      <p:cBhvr>
                                        <p:cTn id="5155" dur="1" fill="hold">
                                          <p:stCondLst>
                                            <p:cond delay="0"/>
                                          </p:stCondLst>
                                        </p:cTn>
                                        <p:tgtEl>
                                          <p:spTgt spid="701"/>
                                        </p:tgtEl>
                                        <p:attrNameLst>
                                          <p:attrName>style.visibility</p:attrName>
                                        </p:attrNameLst>
                                      </p:cBhvr>
                                      <p:to>
                                        <p:strVal val="hidden"/>
                                      </p:to>
                                    </p:set>
                                  </p:childTnLst>
                                </p:cTn>
                              </p:par>
                              <p:par>
                                <p:cTn id="5156" presetID="10" presetClass="entr" presetSubtype="0" fill="hold" grpId="7" nodeType="withEffect">
                                  <p:stCondLst>
                                    <p:cond delay="0"/>
                                  </p:stCondLst>
                                  <p:childTnLst>
                                    <p:set>
                                      <p:cBhvr>
                                        <p:cTn id="5157" dur="1" fill="hold">
                                          <p:stCondLst>
                                            <p:cond delay="0"/>
                                          </p:stCondLst>
                                        </p:cTn>
                                        <p:tgtEl>
                                          <p:spTgt spid="690"/>
                                        </p:tgtEl>
                                        <p:attrNameLst>
                                          <p:attrName>style.visibility</p:attrName>
                                        </p:attrNameLst>
                                      </p:cBhvr>
                                      <p:to>
                                        <p:strVal val="visible"/>
                                      </p:to>
                                    </p:set>
                                    <p:animEffect transition="in" filter="fade">
                                      <p:cBhvr>
                                        <p:cTn id="5158" dur="500"/>
                                        <p:tgtEl>
                                          <p:spTgt spid="690"/>
                                        </p:tgtEl>
                                      </p:cBhvr>
                                    </p:animEffect>
                                  </p:childTnLst>
                                </p:cTn>
                              </p:par>
                            </p:childTnLst>
                          </p:cTn>
                        </p:par>
                      </p:childTnLst>
                    </p:cTn>
                  </p:par>
                </p:childTnLst>
              </p:cTn>
              <p:nextCondLst>
                <p:cond evt="onClick" delay="0">
                  <p:tgtEl>
                    <p:spTgt spid="701"/>
                  </p:tgtEl>
                </p:cond>
              </p:nextCondLst>
            </p:seq>
            <p:seq concurrent="1" nextAc="seek">
              <p:cTn id="5159" restart="whenNotActive" fill="hold" evtFilter="cancelBubble" nodeType="interactiveSeq">
                <p:stCondLst>
                  <p:cond evt="onClick" delay="0">
                    <p:tgtEl>
                      <p:spTgt spid="703"/>
                    </p:tgtEl>
                  </p:cond>
                </p:stCondLst>
                <p:endSync evt="end" delay="0">
                  <p:rtn val="all"/>
                </p:endSync>
                <p:childTnLst>
                  <p:par>
                    <p:cTn id="5160" fill="hold">
                      <p:stCondLst>
                        <p:cond delay="0"/>
                      </p:stCondLst>
                      <p:childTnLst>
                        <p:par>
                          <p:cTn id="5161" fill="hold">
                            <p:stCondLst>
                              <p:cond delay="0"/>
                            </p:stCondLst>
                            <p:childTnLst>
                              <p:par>
                                <p:cTn id="5162" presetID="1" presetClass="entr" presetSubtype="0" fill="hold" grpId="0" nodeType="clickEffect">
                                  <p:stCondLst>
                                    <p:cond delay="0"/>
                                  </p:stCondLst>
                                  <p:childTnLst>
                                    <p:set>
                                      <p:cBhvr>
                                        <p:cTn id="5163" dur="1" fill="hold">
                                          <p:stCondLst>
                                            <p:cond delay="0"/>
                                          </p:stCondLst>
                                        </p:cTn>
                                        <p:tgtEl>
                                          <p:spTgt spid="709"/>
                                        </p:tgtEl>
                                        <p:attrNameLst>
                                          <p:attrName>style.visibility</p:attrName>
                                        </p:attrNameLst>
                                      </p:cBhvr>
                                      <p:to>
                                        <p:strVal val="visible"/>
                                      </p:to>
                                    </p:set>
                                  </p:childTnLst>
                                </p:cTn>
                              </p:par>
                              <p:par>
                                <p:cTn id="5164" presetID="1" presetClass="entr" presetSubtype="0" fill="hold" grpId="0" nodeType="withEffect">
                                  <p:stCondLst>
                                    <p:cond delay="0"/>
                                  </p:stCondLst>
                                  <p:childTnLst>
                                    <p:set>
                                      <p:cBhvr>
                                        <p:cTn id="5165" dur="1" fill="hold">
                                          <p:stCondLst>
                                            <p:cond delay="0"/>
                                          </p:stCondLst>
                                        </p:cTn>
                                        <p:tgtEl>
                                          <p:spTgt spid="680"/>
                                        </p:tgtEl>
                                        <p:attrNameLst>
                                          <p:attrName>style.visibility</p:attrName>
                                        </p:attrNameLst>
                                      </p:cBhvr>
                                      <p:to>
                                        <p:strVal val="visible"/>
                                      </p:to>
                                    </p:set>
                                  </p:childTnLst>
                                </p:cTn>
                              </p:par>
                              <p:par>
                                <p:cTn id="5166" presetID="10" presetClass="exit" presetSubtype="0" fill="hold" grpId="1" nodeType="withEffect">
                                  <p:stCondLst>
                                    <p:cond delay="0"/>
                                  </p:stCondLst>
                                  <p:childTnLst>
                                    <p:animEffect transition="out" filter="fade">
                                      <p:cBhvr>
                                        <p:cTn id="5167" dur="500"/>
                                        <p:tgtEl>
                                          <p:spTgt spid="688"/>
                                        </p:tgtEl>
                                      </p:cBhvr>
                                    </p:animEffect>
                                    <p:set>
                                      <p:cBhvr>
                                        <p:cTn id="5168"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3"/>
                  </p:tgtEl>
                </p:cond>
              </p:nextCondLst>
            </p:seq>
            <p:seq concurrent="1" nextAc="seek">
              <p:cTn id="5169" restart="whenNotActive" fill="hold" evtFilter="cancelBubble" nodeType="interactiveSeq">
                <p:stCondLst>
                  <p:cond evt="onClick" delay="0">
                    <p:tgtEl>
                      <p:spTgt spid="704"/>
                    </p:tgtEl>
                  </p:cond>
                </p:stCondLst>
                <p:endSync evt="end" delay="0">
                  <p:rtn val="all"/>
                </p:endSync>
                <p:childTnLst>
                  <p:par>
                    <p:cTn id="5170" fill="hold">
                      <p:stCondLst>
                        <p:cond delay="0"/>
                      </p:stCondLst>
                      <p:childTnLst>
                        <p:par>
                          <p:cTn id="5171" fill="hold">
                            <p:stCondLst>
                              <p:cond delay="0"/>
                            </p:stCondLst>
                            <p:childTnLst>
                              <p:par>
                                <p:cTn id="5172" presetID="1" presetClass="entr" presetSubtype="0" fill="hold" grpId="0" nodeType="clickEffect">
                                  <p:stCondLst>
                                    <p:cond delay="0"/>
                                  </p:stCondLst>
                                  <p:childTnLst>
                                    <p:set>
                                      <p:cBhvr>
                                        <p:cTn id="5173" dur="1" fill="hold">
                                          <p:stCondLst>
                                            <p:cond delay="0"/>
                                          </p:stCondLst>
                                        </p:cTn>
                                        <p:tgtEl>
                                          <p:spTgt spid="710"/>
                                        </p:tgtEl>
                                        <p:attrNameLst>
                                          <p:attrName>style.visibility</p:attrName>
                                        </p:attrNameLst>
                                      </p:cBhvr>
                                      <p:to>
                                        <p:strVal val="visible"/>
                                      </p:to>
                                    </p:set>
                                  </p:childTnLst>
                                </p:cTn>
                              </p:par>
                              <p:par>
                                <p:cTn id="5174" presetID="1" presetClass="entr" presetSubtype="0" fill="hold" grpId="0" nodeType="withEffect">
                                  <p:stCondLst>
                                    <p:cond delay="0"/>
                                  </p:stCondLst>
                                  <p:childTnLst>
                                    <p:set>
                                      <p:cBhvr>
                                        <p:cTn id="5175" dur="1" fill="hold">
                                          <p:stCondLst>
                                            <p:cond delay="0"/>
                                          </p:stCondLst>
                                        </p:cTn>
                                        <p:tgtEl>
                                          <p:spTgt spid="685"/>
                                        </p:tgtEl>
                                        <p:attrNameLst>
                                          <p:attrName>style.visibility</p:attrName>
                                        </p:attrNameLst>
                                      </p:cBhvr>
                                      <p:to>
                                        <p:strVal val="visible"/>
                                      </p:to>
                                    </p:set>
                                  </p:childTnLst>
                                </p:cTn>
                              </p:par>
                              <p:par>
                                <p:cTn id="5176" presetID="10" presetClass="exit" presetSubtype="0" fill="hold" grpId="2" nodeType="withEffect">
                                  <p:stCondLst>
                                    <p:cond delay="0"/>
                                  </p:stCondLst>
                                  <p:childTnLst>
                                    <p:animEffect transition="out" filter="fade">
                                      <p:cBhvr>
                                        <p:cTn id="5177" dur="500"/>
                                        <p:tgtEl>
                                          <p:spTgt spid="688"/>
                                        </p:tgtEl>
                                      </p:cBhvr>
                                    </p:animEffect>
                                    <p:set>
                                      <p:cBhvr>
                                        <p:cTn id="5178"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4"/>
                  </p:tgtEl>
                </p:cond>
              </p:nextCondLst>
            </p:seq>
            <p:seq concurrent="1" nextAc="seek">
              <p:cTn id="5179" restart="whenNotActive" fill="hold" evtFilter="cancelBubble" nodeType="interactiveSeq">
                <p:stCondLst>
                  <p:cond evt="onClick" delay="0">
                    <p:tgtEl>
                      <p:spTgt spid="705"/>
                    </p:tgtEl>
                  </p:cond>
                </p:stCondLst>
                <p:endSync evt="end" delay="0">
                  <p:rtn val="all"/>
                </p:endSync>
                <p:childTnLst>
                  <p:par>
                    <p:cTn id="5180" fill="hold">
                      <p:stCondLst>
                        <p:cond delay="0"/>
                      </p:stCondLst>
                      <p:childTnLst>
                        <p:par>
                          <p:cTn id="5181" fill="hold">
                            <p:stCondLst>
                              <p:cond delay="0"/>
                            </p:stCondLst>
                            <p:childTnLst>
                              <p:par>
                                <p:cTn id="5182" presetID="1" presetClass="entr" presetSubtype="0" fill="hold" grpId="1" nodeType="clickEffect">
                                  <p:stCondLst>
                                    <p:cond delay="0"/>
                                  </p:stCondLst>
                                  <p:childTnLst>
                                    <p:set>
                                      <p:cBhvr>
                                        <p:cTn id="5183" dur="1" fill="hold">
                                          <p:stCondLst>
                                            <p:cond delay="0"/>
                                          </p:stCondLst>
                                        </p:cTn>
                                        <p:tgtEl>
                                          <p:spTgt spid="711"/>
                                        </p:tgtEl>
                                        <p:attrNameLst>
                                          <p:attrName>style.visibility</p:attrName>
                                        </p:attrNameLst>
                                      </p:cBhvr>
                                      <p:to>
                                        <p:strVal val="visible"/>
                                      </p:to>
                                    </p:set>
                                  </p:childTnLst>
                                </p:cTn>
                              </p:par>
                              <p:par>
                                <p:cTn id="5184" presetID="1" presetClass="entr" presetSubtype="0" fill="hold" grpId="1" nodeType="withEffect">
                                  <p:stCondLst>
                                    <p:cond delay="0"/>
                                  </p:stCondLst>
                                  <p:childTnLst>
                                    <p:set>
                                      <p:cBhvr>
                                        <p:cTn id="5185" dur="1" fill="hold">
                                          <p:stCondLst>
                                            <p:cond delay="0"/>
                                          </p:stCondLst>
                                        </p:cTn>
                                        <p:tgtEl>
                                          <p:spTgt spid="680"/>
                                        </p:tgtEl>
                                        <p:attrNameLst>
                                          <p:attrName>style.visibility</p:attrName>
                                        </p:attrNameLst>
                                      </p:cBhvr>
                                      <p:to>
                                        <p:strVal val="visible"/>
                                      </p:to>
                                    </p:set>
                                  </p:childTnLst>
                                </p:cTn>
                              </p:par>
                              <p:par>
                                <p:cTn id="5186" presetID="10" presetClass="exit" presetSubtype="0" fill="hold" grpId="5" nodeType="withEffect">
                                  <p:stCondLst>
                                    <p:cond delay="0"/>
                                  </p:stCondLst>
                                  <p:childTnLst>
                                    <p:animEffect transition="out" filter="fade">
                                      <p:cBhvr>
                                        <p:cTn id="5187" dur="500"/>
                                        <p:tgtEl>
                                          <p:spTgt spid="688"/>
                                        </p:tgtEl>
                                      </p:cBhvr>
                                    </p:animEffect>
                                    <p:set>
                                      <p:cBhvr>
                                        <p:cTn id="5188"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5"/>
                  </p:tgtEl>
                </p:cond>
              </p:nextCondLst>
            </p:seq>
            <p:seq concurrent="1" nextAc="seek">
              <p:cTn id="5189" restart="whenNotActive" fill="hold" evtFilter="cancelBubble" nodeType="interactiveSeq">
                <p:stCondLst>
                  <p:cond evt="onClick" delay="0">
                    <p:tgtEl>
                      <p:spTgt spid="707"/>
                    </p:tgtEl>
                  </p:cond>
                </p:stCondLst>
                <p:endSync evt="end" delay="0">
                  <p:rtn val="all"/>
                </p:endSync>
                <p:childTnLst>
                  <p:par>
                    <p:cTn id="5190" fill="hold">
                      <p:stCondLst>
                        <p:cond delay="0"/>
                      </p:stCondLst>
                      <p:childTnLst>
                        <p:par>
                          <p:cTn id="5191" fill="hold">
                            <p:stCondLst>
                              <p:cond delay="0"/>
                            </p:stCondLst>
                            <p:childTnLst>
                              <p:par>
                                <p:cTn id="5192" presetID="1" presetClass="entr" presetSubtype="0" fill="hold" grpId="0" nodeType="clickEffect">
                                  <p:stCondLst>
                                    <p:cond delay="0"/>
                                  </p:stCondLst>
                                  <p:childTnLst>
                                    <p:set>
                                      <p:cBhvr>
                                        <p:cTn id="5193" dur="1" fill="hold">
                                          <p:stCondLst>
                                            <p:cond delay="0"/>
                                          </p:stCondLst>
                                        </p:cTn>
                                        <p:tgtEl>
                                          <p:spTgt spid="713"/>
                                        </p:tgtEl>
                                        <p:attrNameLst>
                                          <p:attrName>style.visibility</p:attrName>
                                        </p:attrNameLst>
                                      </p:cBhvr>
                                      <p:to>
                                        <p:strVal val="visible"/>
                                      </p:to>
                                    </p:set>
                                  </p:childTnLst>
                                </p:cTn>
                              </p:par>
                              <p:par>
                                <p:cTn id="5194" presetID="10" presetClass="exit" presetSubtype="0" fill="hold" grpId="4" nodeType="withEffect">
                                  <p:stCondLst>
                                    <p:cond delay="0"/>
                                  </p:stCondLst>
                                  <p:childTnLst>
                                    <p:animEffect transition="out" filter="fade">
                                      <p:cBhvr>
                                        <p:cTn id="5195" dur="500"/>
                                        <p:tgtEl>
                                          <p:spTgt spid="688"/>
                                        </p:tgtEl>
                                      </p:cBhvr>
                                    </p:animEffect>
                                    <p:set>
                                      <p:cBhvr>
                                        <p:cTn id="5196"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7"/>
                  </p:tgtEl>
                </p:cond>
              </p:nextCondLst>
            </p:seq>
            <p:seq concurrent="1" nextAc="seek">
              <p:cTn id="5197" restart="whenNotActive" fill="hold" evtFilter="cancelBubble" nodeType="interactiveSeq">
                <p:stCondLst>
                  <p:cond evt="onClick" delay="0">
                    <p:tgtEl>
                      <p:spTgt spid="708"/>
                    </p:tgtEl>
                  </p:cond>
                </p:stCondLst>
                <p:endSync evt="end" delay="0">
                  <p:rtn val="all"/>
                </p:endSync>
                <p:childTnLst>
                  <p:par>
                    <p:cTn id="5198" fill="hold">
                      <p:stCondLst>
                        <p:cond delay="0"/>
                      </p:stCondLst>
                      <p:childTnLst>
                        <p:par>
                          <p:cTn id="5199" fill="hold">
                            <p:stCondLst>
                              <p:cond delay="0"/>
                            </p:stCondLst>
                            <p:childTnLst>
                              <p:par>
                                <p:cTn id="5200" presetID="1" presetClass="entr" presetSubtype="0" fill="hold" grpId="0" nodeType="clickEffect">
                                  <p:stCondLst>
                                    <p:cond delay="0"/>
                                  </p:stCondLst>
                                  <p:childTnLst>
                                    <p:set>
                                      <p:cBhvr>
                                        <p:cTn id="5201" dur="1" fill="hold">
                                          <p:stCondLst>
                                            <p:cond delay="0"/>
                                          </p:stCondLst>
                                        </p:cTn>
                                        <p:tgtEl>
                                          <p:spTgt spid="714"/>
                                        </p:tgtEl>
                                        <p:attrNameLst>
                                          <p:attrName>style.visibility</p:attrName>
                                        </p:attrNameLst>
                                      </p:cBhvr>
                                      <p:to>
                                        <p:strVal val="visible"/>
                                      </p:to>
                                    </p:set>
                                  </p:childTnLst>
                                </p:cTn>
                              </p:par>
                              <p:par>
                                <p:cTn id="5202" presetID="1" presetClass="entr" presetSubtype="0" fill="hold" grpId="2" nodeType="withEffect">
                                  <p:stCondLst>
                                    <p:cond delay="0"/>
                                  </p:stCondLst>
                                  <p:childTnLst>
                                    <p:set>
                                      <p:cBhvr>
                                        <p:cTn id="5203" dur="1" fill="hold">
                                          <p:stCondLst>
                                            <p:cond delay="0"/>
                                          </p:stCondLst>
                                        </p:cTn>
                                        <p:tgtEl>
                                          <p:spTgt spid="680"/>
                                        </p:tgtEl>
                                        <p:attrNameLst>
                                          <p:attrName>style.visibility</p:attrName>
                                        </p:attrNameLst>
                                      </p:cBhvr>
                                      <p:to>
                                        <p:strVal val="visible"/>
                                      </p:to>
                                    </p:set>
                                  </p:childTnLst>
                                </p:cTn>
                              </p:par>
                              <p:par>
                                <p:cTn id="5204" presetID="10" presetClass="exit" presetSubtype="0" fill="hold" grpId="3" nodeType="withEffect">
                                  <p:stCondLst>
                                    <p:cond delay="0"/>
                                  </p:stCondLst>
                                  <p:childTnLst>
                                    <p:animEffect transition="out" filter="fade">
                                      <p:cBhvr>
                                        <p:cTn id="5205" dur="500"/>
                                        <p:tgtEl>
                                          <p:spTgt spid="688"/>
                                        </p:tgtEl>
                                      </p:cBhvr>
                                    </p:animEffect>
                                    <p:set>
                                      <p:cBhvr>
                                        <p:cTn id="5206"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8"/>
                  </p:tgtEl>
                </p:cond>
              </p:nextCondLst>
            </p:seq>
            <p:seq concurrent="1" nextAc="seek">
              <p:cTn id="5207" restart="whenNotActive" fill="hold" evtFilter="cancelBubble" nodeType="interactiveSeq">
                <p:stCondLst>
                  <p:cond evt="onClick" delay="0">
                    <p:tgtEl>
                      <p:spTgt spid="706"/>
                    </p:tgtEl>
                  </p:cond>
                </p:stCondLst>
                <p:endSync evt="end" delay="0">
                  <p:rtn val="all"/>
                </p:endSync>
                <p:childTnLst>
                  <p:par>
                    <p:cTn id="5208" fill="hold">
                      <p:stCondLst>
                        <p:cond delay="0"/>
                      </p:stCondLst>
                      <p:childTnLst>
                        <p:par>
                          <p:cTn id="5209" fill="hold">
                            <p:stCondLst>
                              <p:cond delay="0"/>
                            </p:stCondLst>
                            <p:childTnLst>
                              <p:par>
                                <p:cTn id="5210" presetID="1" presetClass="entr" presetSubtype="0" fill="hold" grpId="0" nodeType="clickEffect">
                                  <p:stCondLst>
                                    <p:cond delay="0"/>
                                  </p:stCondLst>
                                  <p:childTnLst>
                                    <p:set>
                                      <p:cBhvr>
                                        <p:cTn id="5211" dur="1" fill="hold">
                                          <p:stCondLst>
                                            <p:cond delay="0"/>
                                          </p:stCondLst>
                                        </p:cTn>
                                        <p:tgtEl>
                                          <p:spTgt spid="712"/>
                                        </p:tgtEl>
                                        <p:attrNameLst>
                                          <p:attrName>style.visibility</p:attrName>
                                        </p:attrNameLst>
                                      </p:cBhvr>
                                      <p:to>
                                        <p:strVal val="visible"/>
                                      </p:to>
                                    </p:set>
                                  </p:childTnLst>
                                </p:cTn>
                              </p:par>
                              <p:par>
                                <p:cTn id="5212" presetID="10" presetClass="exit" presetSubtype="0" fill="hold" grpId="0" nodeType="withEffect">
                                  <p:stCondLst>
                                    <p:cond delay="0"/>
                                  </p:stCondLst>
                                  <p:childTnLst>
                                    <p:animEffect transition="out" filter="fade">
                                      <p:cBhvr>
                                        <p:cTn id="5213" dur="500"/>
                                        <p:tgtEl>
                                          <p:spTgt spid="688"/>
                                        </p:tgtEl>
                                      </p:cBhvr>
                                    </p:animEffect>
                                    <p:set>
                                      <p:cBhvr>
                                        <p:cTn id="5214"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6"/>
                  </p:tgtEl>
                </p:cond>
              </p:nextCondLst>
            </p:seq>
            <p:seq concurrent="1" nextAc="seek">
              <p:cTn id="5215" restart="whenNotActive" fill="hold" evtFilter="cancelBubble" nodeType="interactiveSeq">
                <p:stCondLst>
                  <p:cond evt="onClick" delay="0">
                    <p:tgtEl>
                      <p:spTgt spid="714"/>
                    </p:tgtEl>
                  </p:cond>
                </p:stCondLst>
                <p:endSync evt="end" delay="0">
                  <p:rtn val="all"/>
                </p:endSync>
                <p:childTnLst>
                  <p:par>
                    <p:cTn id="5216" fill="hold">
                      <p:stCondLst>
                        <p:cond delay="0"/>
                      </p:stCondLst>
                      <p:childTnLst>
                        <p:par>
                          <p:cTn id="5217" fill="hold">
                            <p:stCondLst>
                              <p:cond delay="0"/>
                            </p:stCondLst>
                            <p:childTnLst>
                              <p:par>
                                <p:cTn id="5218" presetID="1" presetClass="exit" presetSubtype="0" fill="hold" grpId="1" nodeType="clickEffect">
                                  <p:stCondLst>
                                    <p:cond delay="0"/>
                                  </p:stCondLst>
                                  <p:childTnLst>
                                    <p:set>
                                      <p:cBhvr>
                                        <p:cTn id="5219" dur="1" fill="hold">
                                          <p:stCondLst>
                                            <p:cond delay="0"/>
                                          </p:stCondLst>
                                        </p:cTn>
                                        <p:tgtEl>
                                          <p:spTgt spid="714"/>
                                        </p:tgtEl>
                                        <p:attrNameLst>
                                          <p:attrName>style.visibility</p:attrName>
                                        </p:attrNameLst>
                                      </p:cBhvr>
                                      <p:to>
                                        <p:strVal val="hidden"/>
                                      </p:to>
                                    </p:set>
                                  </p:childTnLst>
                                </p:cTn>
                              </p:par>
                              <p:par>
                                <p:cTn id="5220" presetID="1" presetClass="exit" presetSubtype="0" fill="hold" grpId="5" nodeType="withEffect">
                                  <p:stCondLst>
                                    <p:cond delay="0"/>
                                  </p:stCondLst>
                                  <p:childTnLst>
                                    <p:set>
                                      <p:cBhvr>
                                        <p:cTn id="5221" dur="1" fill="hold">
                                          <p:stCondLst>
                                            <p:cond delay="0"/>
                                          </p:stCondLst>
                                        </p:cTn>
                                        <p:tgtEl>
                                          <p:spTgt spid="680"/>
                                        </p:tgtEl>
                                        <p:attrNameLst>
                                          <p:attrName>style.visibility</p:attrName>
                                        </p:attrNameLst>
                                      </p:cBhvr>
                                      <p:to>
                                        <p:strVal val="hidden"/>
                                      </p:to>
                                    </p:set>
                                  </p:childTnLst>
                                </p:cTn>
                              </p:par>
                              <p:par>
                                <p:cTn id="5222" presetID="10" presetClass="entr" presetSubtype="0" fill="hold" grpId="6" nodeType="withEffect">
                                  <p:stCondLst>
                                    <p:cond delay="0"/>
                                  </p:stCondLst>
                                  <p:childTnLst>
                                    <p:set>
                                      <p:cBhvr>
                                        <p:cTn id="5223" dur="1" fill="hold">
                                          <p:stCondLst>
                                            <p:cond delay="0"/>
                                          </p:stCondLst>
                                        </p:cTn>
                                        <p:tgtEl>
                                          <p:spTgt spid="688"/>
                                        </p:tgtEl>
                                        <p:attrNameLst>
                                          <p:attrName>style.visibility</p:attrName>
                                        </p:attrNameLst>
                                      </p:cBhvr>
                                      <p:to>
                                        <p:strVal val="visible"/>
                                      </p:to>
                                    </p:set>
                                    <p:animEffect transition="in" filter="fade">
                                      <p:cBhvr>
                                        <p:cTn id="5224" dur="500"/>
                                        <p:tgtEl>
                                          <p:spTgt spid="688"/>
                                        </p:tgtEl>
                                      </p:cBhvr>
                                    </p:animEffect>
                                  </p:childTnLst>
                                </p:cTn>
                              </p:par>
                            </p:childTnLst>
                          </p:cTn>
                        </p:par>
                      </p:childTnLst>
                    </p:cTn>
                  </p:par>
                </p:childTnLst>
              </p:cTn>
              <p:nextCondLst>
                <p:cond evt="onClick" delay="0">
                  <p:tgtEl>
                    <p:spTgt spid="714"/>
                  </p:tgtEl>
                </p:cond>
              </p:nextCondLst>
            </p:seq>
            <p:seq concurrent="1" nextAc="seek">
              <p:cTn id="5225" restart="whenNotActive" fill="hold" evtFilter="cancelBubble" nodeType="interactiveSeq">
                <p:stCondLst>
                  <p:cond evt="onClick" delay="0">
                    <p:tgtEl>
                      <p:spTgt spid="709"/>
                    </p:tgtEl>
                  </p:cond>
                </p:stCondLst>
                <p:endSync evt="end" delay="0">
                  <p:rtn val="all"/>
                </p:endSync>
                <p:childTnLst>
                  <p:par>
                    <p:cTn id="5226" fill="hold">
                      <p:stCondLst>
                        <p:cond delay="0"/>
                      </p:stCondLst>
                      <p:childTnLst>
                        <p:par>
                          <p:cTn id="5227" fill="hold">
                            <p:stCondLst>
                              <p:cond delay="0"/>
                            </p:stCondLst>
                            <p:childTnLst>
                              <p:par>
                                <p:cTn id="5228" presetID="1" presetClass="exit" presetSubtype="0" fill="hold" grpId="1" nodeType="clickEffect">
                                  <p:stCondLst>
                                    <p:cond delay="0"/>
                                  </p:stCondLst>
                                  <p:childTnLst>
                                    <p:set>
                                      <p:cBhvr>
                                        <p:cTn id="5229" dur="1" fill="hold">
                                          <p:stCondLst>
                                            <p:cond delay="0"/>
                                          </p:stCondLst>
                                        </p:cTn>
                                        <p:tgtEl>
                                          <p:spTgt spid="709"/>
                                        </p:tgtEl>
                                        <p:attrNameLst>
                                          <p:attrName>style.visibility</p:attrName>
                                        </p:attrNameLst>
                                      </p:cBhvr>
                                      <p:to>
                                        <p:strVal val="hidden"/>
                                      </p:to>
                                    </p:set>
                                  </p:childTnLst>
                                </p:cTn>
                              </p:par>
                              <p:par>
                                <p:cTn id="5230" presetID="1" presetClass="exit" presetSubtype="0" fill="hold" grpId="3" nodeType="withEffect">
                                  <p:stCondLst>
                                    <p:cond delay="0"/>
                                  </p:stCondLst>
                                  <p:childTnLst>
                                    <p:set>
                                      <p:cBhvr>
                                        <p:cTn id="5231" dur="1" fill="hold">
                                          <p:stCondLst>
                                            <p:cond delay="0"/>
                                          </p:stCondLst>
                                        </p:cTn>
                                        <p:tgtEl>
                                          <p:spTgt spid="680"/>
                                        </p:tgtEl>
                                        <p:attrNameLst>
                                          <p:attrName>style.visibility</p:attrName>
                                        </p:attrNameLst>
                                      </p:cBhvr>
                                      <p:to>
                                        <p:strVal val="hidden"/>
                                      </p:to>
                                    </p:set>
                                  </p:childTnLst>
                                </p:cTn>
                              </p:par>
                              <p:par>
                                <p:cTn id="5232" presetID="10" presetClass="entr" presetSubtype="0" fill="hold" grpId="7" nodeType="withEffect">
                                  <p:stCondLst>
                                    <p:cond delay="0"/>
                                  </p:stCondLst>
                                  <p:childTnLst>
                                    <p:set>
                                      <p:cBhvr>
                                        <p:cTn id="5233" dur="1" fill="hold">
                                          <p:stCondLst>
                                            <p:cond delay="0"/>
                                          </p:stCondLst>
                                        </p:cTn>
                                        <p:tgtEl>
                                          <p:spTgt spid="688"/>
                                        </p:tgtEl>
                                        <p:attrNameLst>
                                          <p:attrName>style.visibility</p:attrName>
                                        </p:attrNameLst>
                                      </p:cBhvr>
                                      <p:to>
                                        <p:strVal val="visible"/>
                                      </p:to>
                                    </p:set>
                                    <p:animEffect transition="in" filter="fade">
                                      <p:cBhvr>
                                        <p:cTn id="5234" dur="500"/>
                                        <p:tgtEl>
                                          <p:spTgt spid="688"/>
                                        </p:tgtEl>
                                      </p:cBhvr>
                                    </p:animEffect>
                                  </p:childTnLst>
                                </p:cTn>
                              </p:par>
                            </p:childTnLst>
                          </p:cTn>
                        </p:par>
                      </p:childTnLst>
                    </p:cTn>
                  </p:par>
                </p:childTnLst>
              </p:cTn>
              <p:nextCondLst>
                <p:cond evt="onClick" delay="0">
                  <p:tgtEl>
                    <p:spTgt spid="709"/>
                  </p:tgtEl>
                </p:cond>
              </p:nextCondLst>
            </p:seq>
            <p:seq concurrent="1" nextAc="seek">
              <p:cTn id="5235" restart="whenNotActive" fill="hold" evtFilter="cancelBubble" nodeType="interactiveSeq">
                <p:stCondLst>
                  <p:cond evt="onClick" delay="0">
                    <p:tgtEl>
                      <p:spTgt spid="710"/>
                    </p:tgtEl>
                  </p:cond>
                </p:stCondLst>
                <p:endSync evt="end" delay="0">
                  <p:rtn val="all"/>
                </p:endSync>
                <p:childTnLst>
                  <p:par>
                    <p:cTn id="5236" fill="hold">
                      <p:stCondLst>
                        <p:cond delay="0"/>
                      </p:stCondLst>
                      <p:childTnLst>
                        <p:par>
                          <p:cTn id="5237" fill="hold">
                            <p:stCondLst>
                              <p:cond delay="0"/>
                            </p:stCondLst>
                            <p:childTnLst>
                              <p:par>
                                <p:cTn id="5238" presetID="1" presetClass="exit" presetSubtype="0" fill="hold" grpId="1" nodeType="clickEffect">
                                  <p:stCondLst>
                                    <p:cond delay="0"/>
                                  </p:stCondLst>
                                  <p:childTnLst>
                                    <p:set>
                                      <p:cBhvr>
                                        <p:cTn id="5239" dur="1" fill="hold">
                                          <p:stCondLst>
                                            <p:cond delay="0"/>
                                          </p:stCondLst>
                                        </p:cTn>
                                        <p:tgtEl>
                                          <p:spTgt spid="710"/>
                                        </p:tgtEl>
                                        <p:attrNameLst>
                                          <p:attrName>style.visibility</p:attrName>
                                        </p:attrNameLst>
                                      </p:cBhvr>
                                      <p:to>
                                        <p:strVal val="hidden"/>
                                      </p:to>
                                    </p:set>
                                  </p:childTnLst>
                                </p:cTn>
                              </p:par>
                              <p:par>
                                <p:cTn id="5240" presetID="1" presetClass="exit" presetSubtype="0" fill="hold" grpId="1" nodeType="withEffect">
                                  <p:stCondLst>
                                    <p:cond delay="0"/>
                                  </p:stCondLst>
                                  <p:childTnLst>
                                    <p:set>
                                      <p:cBhvr>
                                        <p:cTn id="5241" dur="1" fill="hold">
                                          <p:stCondLst>
                                            <p:cond delay="0"/>
                                          </p:stCondLst>
                                        </p:cTn>
                                        <p:tgtEl>
                                          <p:spTgt spid="685"/>
                                        </p:tgtEl>
                                        <p:attrNameLst>
                                          <p:attrName>style.visibility</p:attrName>
                                        </p:attrNameLst>
                                      </p:cBhvr>
                                      <p:to>
                                        <p:strVal val="hidden"/>
                                      </p:to>
                                    </p:set>
                                  </p:childTnLst>
                                </p:cTn>
                              </p:par>
                              <p:par>
                                <p:cTn id="5242" presetID="10" presetClass="entr" presetSubtype="0" fill="hold" grpId="11" nodeType="withEffect">
                                  <p:stCondLst>
                                    <p:cond delay="0"/>
                                  </p:stCondLst>
                                  <p:childTnLst>
                                    <p:set>
                                      <p:cBhvr>
                                        <p:cTn id="5243" dur="1" fill="hold">
                                          <p:stCondLst>
                                            <p:cond delay="0"/>
                                          </p:stCondLst>
                                        </p:cTn>
                                        <p:tgtEl>
                                          <p:spTgt spid="688"/>
                                        </p:tgtEl>
                                        <p:attrNameLst>
                                          <p:attrName>style.visibility</p:attrName>
                                        </p:attrNameLst>
                                      </p:cBhvr>
                                      <p:to>
                                        <p:strVal val="visible"/>
                                      </p:to>
                                    </p:set>
                                    <p:animEffect transition="in" filter="fade">
                                      <p:cBhvr>
                                        <p:cTn id="5244" dur="500"/>
                                        <p:tgtEl>
                                          <p:spTgt spid="688"/>
                                        </p:tgtEl>
                                      </p:cBhvr>
                                    </p:animEffect>
                                  </p:childTnLst>
                                </p:cTn>
                              </p:par>
                            </p:childTnLst>
                          </p:cTn>
                        </p:par>
                      </p:childTnLst>
                    </p:cTn>
                  </p:par>
                </p:childTnLst>
              </p:cTn>
              <p:nextCondLst>
                <p:cond evt="onClick" delay="0">
                  <p:tgtEl>
                    <p:spTgt spid="710"/>
                  </p:tgtEl>
                </p:cond>
              </p:nextCondLst>
            </p:seq>
            <p:seq concurrent="1" nextAc="seek">
              <p:cTn id="5245" restart="whenNotActive" fill="hold" evtFilter="cancelBubble" nodeType="interactiveSeq">
                <p:stCondLst>
                  <p:cond evt="onClick" delay="0">
                    <p:tgtEl>
                      <p:spTgt spid="711"/>
                    </p:tgtEl>
                  </p:cond>
                </p:stCondLst>
                <p:endSync evt="end" delay="0">
                  <p:rtn val="all"/>
                </p:endSync>
                <p:childTnLst>
                  <p:par>
                    <p:cTn id="5246" fill="hold">
                      <p:stCondLst>
                        <p:cond delay="0"/>
                      </p:stCondLst>
                      <p:childTnLst>
                        <p:par>
                          <p:cTn id="5247" fill="hold">
                            <p:stCondLst>
                              <p:cond delay="0"/>
                            </p:stCondLst>
                            <p:childTnLst>
                              <p:par>
                                <p:cTn id="5248" presetID="1" presetClass="exit" presetSubtype="0" fill="hold" grpId="0" nodeType="clickEffect">
                                  <p:stCondLst>
                                    <p:cond delay="0"/>
                                  </p:stCondLst>
                                  <p:childTnLst>
                                    <p:set>
                                      <p:cBhvr>
                                        <p:cTn id="5249" dur="1" fill="hold">
                                          <p:stCondLst>
                                            <p:cond delay="0"/>
                                          </p:stCondLst>
                                        </p:cTn>
                                        <p:tgtEl>
                                          <p:spTgt spid="711"/>
                                        </p:tgtEl>
                                        <p:attrNameLst>
                                          <p:attrName>style.visibility</p:attrName>
                                        </p:attrNameLst>
                                      </p:cBhvr>
                                      <p:to>
                                        <p:strVal val="hidden"/>
                                      </p:to>
                                    </p:set>
                                  </p:childTnLst>
                                </p:cTn>
                              </p:par>
                              <p:par>
                                <p:cTn id="5250" presetID="1" presetClass="exit" presetSubtype="0" fill="hold" grpId="4" nodeType="withEffect">
                                  <p:stCondLst>
                                    <p:cond delay="0"/>
                                  </p:stCondLst>
                                  <p:childTnLst>
                                    <p:set>
                                      <p:cBhvr>
                                        <p:cTn id="5251" dur="1" fill="hold">
                                          <p:stCondLst>
                                            <p:cond delay="0"/>
                                          </p:stCondLst>
                                        </p:cTn>
                                        <p:tgtEl>
                                          <p:spTgt spid="680"/>
                                        </p:tgtEl>
                                        <p:attrNameLst>
                                          <p:attrName>style.visibility</p:attrName>
                                        </p:attrNameLst>
                                      </p:cBhvr>
                                      <p:to>
                                        <p:strVal val="hidden"/>
                                      </p:to>
                                    </p:set>
                                  </p:childTnLst>
                                </p:cTn>
                              </p:par>
                              <p:par>
                                <p:cTn id="5252" presetID="10" presetClass="entr" presetSubtype="0" fill="hold" grpId="10" nodeType="withEffect">
                                  <p:stCondLst>
                                    <p:cond delay="0"/>
                                  </p:stCondLst>
                                  <p:childTnLst>
                                    <p:set>
                                      <p:cBhvr>
                                        <p:cTn id="5253" dur="1" fill="hold">
                                          <p:stCondLst>
                                            <p:cond delay="0"/>
                                          </p:stCondLst>
                                        </p:cTn>
                                        <p:tgtEl>
                                          <p:spTgt spid="688"/>
                                        </p:tgtEl>
                                        <p:attrNameLst>
                                          <p:attrName>style.visibility</p:attrName>
                                        </p:attrNameLst>
                                      </p:cBhvr>
                                      <p:to>
                                        <p:strVal val="visible"/>
                                      </p:to>
                                    </p:set>
                                    <p:animEffect transition="in" filter="fade">
                                      <p:cBhvr>
                                        <p:cTn id="5254" dur="500"/>
                                        <p:tgtEl>
                                          <p:spTgt spid="688"/>
                                        </p:tgtEl>
                                      </p:cBhvr>
                                    </p:animEffect>
                                  </p:childTnLst>
                                </p:cTn>
                              </p:par>
                            </p:childTnLst>
                          </p:cTn>
                        </p:par>
                      </p:childTnLst>
                    </p:cTn>
                  </p:par>
                </p:childTnLst>
              </p:cTn>
              <p:nextCondLst>
                <p:cond evt="onClick" delay="0">
                  <p:tgtEl>
                    <p:spTgt spid="711"/>
                  </p:tgtEl>
                </p:cond>
              </p:nextCondLst>
            </p:seq>
            <p:seq concurrent="1" nextAc="seek">
              <p:cTn id="5255" restart="whenNotActive" fill="hold" evtFilter="cancelBubble" nodeType="interactiveSeq">
                <p:stCondLst>
                  <p:cond evt="onClick" delay="0">
                    <p:tgtEl>
                      <p:spTgt spid="712"/>
                    </p:tgtEl>
                  </p:cond>
                </p:stCondLst>
                <p:endSync evt="end" delay="0">
                  <p:rtn val="all"/>
                </p:endSync>
                <p:childTnLst>
                  <p:par>
                    <p:cTn id="5256" fill="hold">
                      <p:stCondLst>
                        <p:cond delay="0"/>
                      </p:stCondLst>
                      <p:childTnLst>
                        <p:par>
                          <p:cTn id="5257" fill="hold">
                            <p:stCondLst>
                              <p:cond delay="0"/>
                            </p:stCondLst>
                            <p:childTnLst>
                              <p:par>
                                <p:cTn id="5258" presetID="1" presetClass="exit" presetSubtype="0" fill="hold" grpId="1" nodeType="clickEffect">
                                  <p:stCondLst>
                                    <p:cond delay="0"/>
                                  </p:stCondLst>
                                  <p:childTnLst>
                                    <p:set>
                                      <p:cBhvr>
                                        <p:cTn id="5259" dur="1" fill="hold">
                                          <p:stCondLst>
                                            <p:cond delay="0"/>
                                          </p:stCondLst>
                                        </p:cTn>
                                        <p:tgtEl>
                                          <p:spTgt spid="712"/>
                                        </p:tgtEl>
                                        <p:attrNameLst>
                                          <p:attrName>style.visibility</p:attrName>
                                        </p:attrNameLst>
                                      </p:cBhvr>
                                      <p:to>
                                        <p:strVal val="hidden"/>
                                      </p:to>
                                    </p:set>
                                  </p:childTnLst>
                                </p:cTn>
                              </p:par>
                              <p:par>
                                <p:cTn id="5260" presetID="10" presetClass="entr" presetSubtype="0" fill="hold" grpId="9" nodeType="withEffect">
                                  <p:stCondLst>
                                    <p:cond delay="0"/>
                                  </p:stCondLst>
                                  <p:childTnLst>
                                    <p:set>
                                      <p:cBhvr>
                                        <p:cTn id="5261" dur="1" fill="hold">
                                          <p:stCondLst>
                                            <p:cond delay="0"/>
                                          </p:stCondLst>
                                        </p:cTn>
                                        <p:tgtEl>
                                          <p:spTgt spid="688"/>
                                        </p:tgtEl>
                                        <p:attrNameLst>
                                          <p:attrName>style.visibility</p:attrName>
                                        </p:attrNameLst>
                                      </p:cBhvr>
                                      <p:to>
                                        <p:strVal val="visible"/>
                                      </p:to>
                                    </p:set>
                                    <p:animEffect transition="in" filter="fade">
                                      <p:cBhvr>
                                        <p:cTn id="5262" dur="500"/>
                                        <p:tgtEl>
                                          <p:spTgt spid="688"/>
                                        </p:tgtEl>
                                      </p:cBhvr>
                                    </p:animEffect>
                                  </p:childTnLst>
                                </p:cTn>
                              </p:par>
                            </p:childTnLst>
                          </p:cTn>
                        </p:par>
                      </p:childTnLst>
                    </p:cTn>
                  </p:par>
                </p:childTnLst>
              </p:cTn>
              <p:nextCondLst>
                <p:cond evt="onClick" delay="0">
                  <p:tgtEl>
                    <p:spTgt spid="712"/>
                  </p:tgtEl>
                </p:cond>
              </p:nextCondLst>
            </p:seq>
            <p:seq concurrent="1" nextAc="seek">
              <p:cTn id="5263" restart="whenNotActive" fill="hold" evtFilter="cancelBubble" nodeType="interactiveSeq">
                <p:stCondLst>
                  <p:cond evt="onClick" delay="0">
                    <p:tgtEl>
                      <p:spTgt spid="713"/>
                    </p:tgtEl>
                  </p:cond>
                </p:stCondLst>
                <p:endSync evt="end" delay="0">
                  <p:rtn val="all"/>
                </p:endSync>
                <p:childTnLst>
                  <p:par>
                    <p:cTn id="5264" fill="hold">
                      <p:stCondLst>
                        <p:cond delay="0"/>
                      </p:stCondLst>
                      <p:childTnLst>
                        <p:par>
                          <p:cTn id="5265" fill="hold">
                            <p:stCondLst>
                              <p:cond delay="0"/>
                            </p:stCondLst>
                            <p:childTnLst>
                              <p:par>
                                <p:cTn id="5266" presetID="1" presetClass="exit" presetSubtype="0" fill="hold" grpId="1" nodeType="clickEffect">
                                  <p:stCondLst>
                                    <p:cond delay="0"/>
                                  </p:stCondLst>
                                  <p:childTnLst>
                                    <p:set>
                                      <p:cBhvr>
                                        <p:cTn id="5267" dur="1" fill="hold">
                                          <p:stCondLst>
                                            <p:cond delay="0"/>
                                          </p:stCondLst>
                                        </p:cTn>
                                        <p:tgtEl>
                                          <p:spTgt spid="713"/>
                                        </p:tgtEl>
                                        <p:attrNameLst>
                                          <p:attrName>style.visibility</p:attrName>
                                        </p:attrNameLst>
                                      </p:cBhvr>
                                      <p:to>
                                        <p:strVal val="hidden"/>
                                      </p:to>
                                    </p:set>
                                  </p:childTnLst>
                                </p:cTn>
                              </p:par>
                              <p:par>
                                <p:cTn id="5268" presetID="10" presetClass="entr" presetSubtype="0" fill="hold" grpId="8" nodeType="withEffect">
                                  <p:stCondLst>
                                    <p:cond delay="0"/>
                                  </p:stCondLst>
                                  <p:childTnLst>
                                    <p:set>
                                      <p:cBhvr>
                                        <p:cTn id="5269" dur="1" fill="hold">
                                          <p:stCondLst>
                                            <p:cond delay="0"/>
                                          </p:stCondLst>
                                        </p:cTn>
                                        <p:tgtEl>
                                          <p:spTgt spid="688"/>
                                        </p:tgtEl>
                                        <p:attrNameLst>
                                          <p:attrName>style.visibility</p:attrName>
                                        </p:attrNameLst>
                                      </p:cBhvr>
                                      <p:to>
                                        <p:strVal val="visible"/>
                                      </p:to>
                                    </p:set>
                                    <p:animEffect transition="in" filter="fade">
                                      <p:cBhvr>
                                        <p:cTn id="5270" dur="500"/>
                                        <p:tgtEl>
                                          <p:spTgt spid="688"/>
                                        </p:tgtEl>
                                      </p:cBhvr>
                                    </p:animEffect>
                                  </p:childTnLst>
                                </p:cTn>
                              </p:par>
                            </p:childTnLst>
                          </p:cTn>
                        </p:par>
                      </p:childTnLst>
                    </p:cTn>
                  </p:par>
                </p:childTnLst>
              </p:cTn>
              <p:nextCondLst>
                <p:cond evt="onClick" delay="0">
                  <p:tgtEl>
                    <p:spTgt spid="713"/>
                  </p:tgtEl>
                </p:cond>
              </p:nextCondLst>
            </p:seq>
            <p:seq concurrent="1" nextAc="seek">
              <p:cTn id="5271" restart="whenNotActive" fill="hold" evtFilter="cancelBubble" nodeType="interactiveSeq">
                <p:stCondLst>
                  <p:cond evt="onClick" delay="0">
                    <p:tgtEl>
                      <p:spTgt spid="715"/>
                    </p:tgtEl>
                  </p:cond>
                </p:stCondLst>
                <p:endSync evt="end" delay="0">
                  <p:rtn val="all"/>
                </p:endSync>
                <p:childTnLst>
                  <p:par>
                    <p:cTn id="5272" fill="hold">
                      <p:stCondLst>
                        <p:cond delay="0"/>
                      </p:stCondLst>
                      <p:childTnLst>
                        <p:par>
                          <p:cTn id="5273" fill="hold">
                            <p:stCondLst>
                              <p:cond delay="0"/>
                            </p:stCondLst>
                            <p:childTnLst>
                              <p:par>
                                <p:cTn id="5274" presetID="1" presetClass="entr" presetSubtype="0" fill="hold" grpId="0" nodeType="clickEffect">
                                  <p:stCondLst>
                                    <p:cond delay="0"/>
                                  </p:stCondLst>
                                  <p:childTnLst>
                                    <p:set>
                                      <p:cBhvr>
                                        <p:cTn id="5275" dur="1" fill="hold">
                                          <p:stCondLst>
                                            <p:cond delay="0"/>
                                          </p:stCondLst>
                                        </p:cTn>
                                        <p:tgtEl>
                                          <p:spTgt spid="721"/>
                                        </p:tgtEl>
                                        <p:attrNameLst>
                                          <p:attrName>style.visibility</p:attrName>
                                        </p:attrNameLst>
                                      </p:cBhvr>
                                      <p:to>
                                        <p:strVal val="visible"/>
                                      </p:to>
                                    </p:set>
                                  </p:childTnLst>
                                </p:cTn>
                              </p:par>
                              <p:par>
                                <p:cTn id="5276" presetID="1" presetClass="entr" presetSubtype="0" fill="hold" grpId="0" nodeType="withEffect">
                                  <p:stCondLst>
                                    <p:cond delay="0"/>
                                  </p:stCondLst>
                                  <p:childTnLst>
                                    <p:set>
                                      <p:cBhvr>
                                        <p:cTn id="5277" dur="1" fill="hold">
                                          <p:stCondLst>
                                            <p:cond delay="0"/>
                                          </p:stCondLst>
                                        </p:cTn>
                                        <p:tgtEl>
                                          <p:spTgt spid="686"/>
                                        </p:tgtEl>
                                        <p:attrNameLst>
                                          <p:attrName>style.visibility</p:attrName>
                                        </p:attrNameLst>
                                      </p:cBhvr>
                                      <p:to>
                                        <p:strVal val="visible"/>
                                      </p:to>
                                    </p:set>
                                  </p:childTnLst>
                                </p:cTn>
                              </p:par>
                              <p:par>
                                <p:cTn id="5278" presetID="10" presetClass="exit" presetSubtype="0" fill="hold" grpId="0" nodeType="withEffect">
                                  <p:stCondLst>
                                    <p:cond delay="0"/>
                                  </p:stCondLst>
                                  <p:childTnLst>
                                    <p:animEffect transition="out" filter="fade">
                                      <p:cBhvr>
                                        <p:cTn id="5279" dur="500"/>
                                        <p:tgtEl>
                                          <p:spTgt spid="687"/>
                                        </p:tgtEl>
                                      </p:cBhvr>
                                    </p:animEffect>
                                    <p:set>
                                      <p:cBhvr>
                                        <p:cTn id="5280"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5"/>
                  </p:tgtEl>
                </p:cond>
              </p:nextCondLst>
            </p:seq>
            <p:seq concurrent="1" nextAc="seek">
              <p:cTn id="5281" restart="whenNotActive" fill="hold" evtFilter="cancelBubble" nodeType="interactiveSeq">
                <p:stCondLst>
                  <p:cond evt="onClick" delay="0">
                    <p:tgtEl>
                      <p:spTgt spid="716"/>
                    </p:tgtEl>
                  </p:cond>
                </p:stCondLst>
                <p:endSync evt="end" delay="0">
                  <p:rtn val="all"/>
                </p:endSync>
                <p:childTnLst>
                  <p:par>
                    <p:cTn id="5282" fill="hold">
                      <p:stCondLst>
                        <p:cond delay="0"/>
                      </p:stCondLst>
                      <p:childTnLst>
                        <p:par>
                          <p:cTn id="5283" fill="hold">
                            <p:stCondLst>
                              <p:cond delay="0"/>
                            </p:stCondLst>
                            <p:childTnLst>
                              <p:par>
                                <p:cTn id="5284" presetID="1" presetClass="entr" presetSubtype="0" fill="hold" grpId="0" nodeType="clickEffect">
                                  <p:stCondLst>
                                    <p:cond delay="0"/>
                                  </p:stCondLst>
                                  <p:childTnLst>
                                    <p:set>
                                      <p:cBhvr>
                                        <p:cTn id="5285" dur="1" fill="hold">
                                          <p:stCondLst>
                                            <p:cond delay="0"/>
                                          </p:stCondLst>
                                        </p:cTn>
                                        <p:tgtEl>
                                          <p:spTgt spid="722"/>
                                        </p:tgtEl>
                                        <p:attrNameLst>
                                          <p:attrName>style.visibility</p:attrName>
                                        </p:attrNameLst>
                                      </p:cBhvr>
                                      <p:to>
                                        <p:strVal val="visible"/>
                                      </p:to>
                                    </p:set>
                                  </p:childTnLst>
                                </p:cTn>
                              </p:par>
                              <p:par>
                                <p:cTn id="5286" presetID="1" presetClass="entr" presetSubtype="0" fill="hold" grpId="0" nodeType="withEffect">
                                  <p:stCondLst>
                                    <p:cond delay="0"/>
                                  </p:stCondLst>
                                  <p:childTnLst>
                                    <p:set>
                                      <p:cBhvr>
                                        <p:cTn id="5287" dur="1" fill="hold">
                                          <p:stCondLst>
                                            <p:cond delay="0"/>
                                          </p:stCondLst>
                                        </p:cTn>
                                        <p:tgtEl>
                                          <p:spTgt spid="679"/>
                                        </p:tgtEl>
                                        <p:attrNameLst>
                                          <p:attrName>style.visibility</p:attrName>
                                        </p:attrNameLst>
                                      </p:cBhvr>
                                      <p:to>
                                        <p:strVal val="visible"/>
                                      </p:to>
                                    </p:set>
                                  </p:childTnLst>
                                </p:cTn>
                              </p:par>
                              <p:par>
                                <p:cTn id="5288" presetID="10" presetClass="exit" presetSubtype="0" fill="hold" grpId="1" nodeType="withEffect">
                                  <p:stCondLst>
                                    <p:cond delay="0"/>
                                  </p:stCondLst>
                                  <p:childTnLst>
                                    <p:animEffect transition="out" filter="fade">
                                      <p:cBhvr>
                                        <p:cTn id="5289" dur="500"/>
                                        <p:tgtEl>
                                          <p:spTgt spid="687"/>
                                        </p:tgtEl>
                                      </p:cBhvr>
                                    </p:animEffect>
                                    <p:set>
                                      <p:cBhvr>
                                        <p:cTn id="5290"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6"/>
                  </p:tgtEl>
                </p:cond>
              </p:nextCondLst>
            </p:seq>
            <p:seq concurrent="1" nextAc="seek">
              <p:cTn id="5291" restart="whenNotActive" fill="hold" evtFilter="cancelBubble" nodeType="interactiveSeq">
                <p:stCondLst>
                  <p:cond evt="onClick" delay="0">
                    <p:tgtEl>
                      <p:spTgt spid="717"/>
                    </p:tgtEl>
                  </p:cond>
                </p:stCondLst>
                <p:endSync evt="end" delay="0">
                  <p:rtn val="all"/>
                </p:endSync>
                <p:childTnLst>
                  <p:par>
                    <p:cTn id="5292" fill="hold">
                      <p:stCondLst>
                        <p:cond delay="0"/>
                      </p:stCondLst>
                      <p:childTnLst>
                        <p:par>
                          <p:cTn id="5293" fill="hold">
                            <p:stCondLst>
                              <p:cond delay="0"/>
                            </p:stCondLst>
                            <p:childTnLst>
                              <p:par>
                                <p:cTn id="5294" presetID="1" presetClass="entr" presetSubtype="0" fill="hold" grpId="1" nodeType="clickEffect">
                                  <p:stCondLst>
                                    <p:cond delay="0"/>
                                  </p:stCondLst>
                                  <p:childTnLst>
                                    <p:set>
                                      <p:cBhvr>
                                        <p:cTn id="5295" dur="1" fill="hold">
                                          <p:stCondLst>
                                            <p:cond delay="0"/>
                                          </p:stCondLst>
                                        </p:cTn>
                                        <p:tgtEl>
                                          <p:spTgt spid="723"/>
                                        </p:tgtEl>
                                        <p:attrNameLst>
                                          <p:attrName>style.visibility</p:attrName>
                                        </p:attrNameLst>
                                      </p:cBhvr>
                                      <p:to>
                                        <p:strVal val="visible"/>
                                      </p:to>
                                    </p:set>
                                  </p:childTnLst>
                                </p:cTn>
                              </p:par>
                              <p:par>
                                <p:cTn id="5296" presetID="1" presetClass="entr" presetSubtype="0" fill="hold" grpId="1" nodeType="withEffect">
                                  <p:stCondLst>
                                    <p:cond delay="0"/>
                                  </p:stCondLst>
                                  <p:childTnLst>
                                    <p:set>
                                      <p:cBhvr>
                                        <p:cTn id="5297" dur="1" fill="hold">
                                          <p:stCondLst>
                                            <p:cond delay="0"/>
                                          </p:stCondLst>
                                        </p:cTn>
                                        <p:tgtEl>
                                          <p:spTgt spid="679"/>
                                        </p:tgtEl>
                                        <p:attrNameLst>
                                          <p:attrName>style.visibility</p:attrName>
                                        </p:attrNameLst>
                                      </p:cBhvr>
                                      <p:to>
                                        <p:strVal val="visible"/>
                                      </p:to>
                                    </p:set>
                                  </p:childTnLst>
                                </p:cTn>
                              </p:par>
                              <p:par>
                                <p:cTn id="5298" presetID="10" presetClass="exit" presetSubtype="0" fill="hold" grpId="2" nodeType="withEffect">
                                  <p:stCondLst>
                                    <p:cond delay="0"/>
                                  </p:stCondLst>
                                  <p:childTnLst>
                                    <p:animEffect transition="out" filter="fade">
                                      <p:cBhvr>
                                        <p:cTn id="5299" dur="500"/>
                                        <p:tgtEl>
                                          <p:spTgt spid="687"/>
                                        </p:tgtEl>
                                      </p:cBhvr>
                                    </p:animEffect>
                                    <p:set>
                                      <p:cBhvr>
                                        <p:cTn id="5300"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7"/>
                  </p:tgtEl>
                </p:cond>
              </p:nextCondLst>
            </p:seq>
            <p:seq concurrent="1" nextAc="seek">
              <p:cTn id="5301" restart="whenNotActive" fill="hold" evtFilter="cancelBubble" nodeType="interactiveSeq">
                <p:stCondLst>
                  <p:cond evt="onClick" delay="0">
                    <p:tgtEl>
                      <p:spTgt spid="719"/>
                    </p:tgtEl>
                  </p:cond>
                </p:stCondLst>
                <p:endSync evt="end" delay="0">
                  <p:rtn val="all"/>
                </p:endSync>
                <p:childTnLst>
                  <p:par>
                    <p:cTn id="5302" fill="hold">
                      <p:stCondLst>
                        <p:cond delay="0"/>
                      </p:stCondLst>
                      <p:childTnLst>
                        <p:par>
                          <p:cTn id="5303" fill="hold">
                            <p:stCondLst>
                              <p:cond delay="0"/>
                            </p:stCondLst>
                            <p:childTnLst>
                              <p:par>
                                <p:cTn id="5304" presetID="1" presetClass="entr" presetSubtype="0" fill="hold" grpId="0" nodeType="clickEffect">
                                  <p:stCondLst>
                                    <p:cond delay="0"/>
                                  </p:stCondLst>
                                  <p:childTnLst>
                                    <p:set>
                                      <p:cBhvr>
                                        <p:cTn id="5305" dur="1" fill="hold">
                                          <p:stCondLst>
                                            <p:cond delay="0"/>
                                          </p:stCondLst>
                                        </p:cTn>
                                        <p:tgtEl>
                                          <p:spTgt spid="725"/>
                                        </p:tgtEl>
                                        <p:attrNameLst>
                                          <p:attrName>style.visibility</p:attrName>
                                        </p:attrNameLst>
                                      </p:cBhvr>
                                      <p:to>
                                        <p:strVal val="visible"/>
                                      </p:to>
                                    </p:set>
                                  </p:childTnLst>
                                </p:cTn>
                              </p:par>
                              <p:par>
                                <p:cTn id="5306" presetID="10" presetClass="exit" presetSubtype="0" fill="hold" grpId="3" nodeType="withEffect">
                                  <p:stCondLst>
                                    <p:cond delay="0"/>
                                  </p:stCondLst>
                                  <p:childTnLst>
                                    <p:animEffect transition="out" filter="fade">
                                      <p:cBhvr>
                                        <p:cTn id="5307" dur="500"/>
                                        <p:tgtEl>
                                          <p:spTgt spid="687"/>
                                        </p:tgtEl>
                                      </p:cBhvr>
                                    </p:animEffect>
                                    <p:set>
                                      <p:cBhvr>
                                        <p:cTn id="5308"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9"/>
                  </p:tgtEl>
                </p:cond>
              </p:nextCondLst>
            </p:seq>
            <p:seq concurrent="1" nextAc="seek">
              <p:cTn id="5309" restart="whenNotActive" fill="hold" evtFilter="cancelBubble" nodeType="interactiveSeq">
                <p:stCondLst>
                  <p:cond evt="onClick" delay="0">
                    <p:tgtEl>
                      <p:spTgt spid="720"/>
                    </p:tgtEl>
                  </p:cond>
                </p:stCondLst>
                <p:endSync evt="end" delay="0">
                  <p:rtn val="all"/>
                </p:endSync>
                <p:childTnLst>
                  <p:par>
                    <p:cTn id="5310" fill="hold">
                      <p:stCondLst>
                        <p:cond delay="0"/>
                      </p:stCondLst>
                      <p:childTnLst>
                        <p:par>
                          <p:cTn id="5311" fill="hold">
                            <p:stCondLst>
                              <p:cond delay="0"/>
                            </p:stCondLst>
                            <p:childTnLst>
                              <p:par>
                                <p:cTn id="5312" presetID="1" presetClass="entr" presetSubtype="0" fill="hold" grpId="0" nodeType="clickEffect">
                                  <p:stCondLst>
                                    <p:cond delay="0"/>
                                  </p:stCondLst>
                                  <p:childTnLst>
                                    <p:set>
                                      <p:cBhvr>
                                        <p:cTn id="5313" dur="1" fill="hold">
                                          <p:stCondLst>
                                            <p:cond delay="0"/>
                                          </p:stCondLst>
                                        </p:cTn>
                                        <p:tgtEl>
                                          <p:spTgt spid="726"/>
                                        </p:tgtEl>
                                        <p:attrNameLst>
                                          <p:attrName>style.visibility</p:attrName>
                                        </p:attrNameLst>
                                      </p:cBhvr>
                                      <p:to>
                                        <p:strVal val="visible"/>
                                      </p:to>
                                    </p:set>
                                  </p:childTnLst>
                                </p:cTn>
                              </p:par>
                              <p:par>
                                <p:cTn id="5314" presetID="1" presetClass="entr" presetSubtype="0" fill="hold" grpId="2" nodeType="withEffect">
                                  <p:stCondLst>
                                    <p:cond delay="0"/>
                                  </p:stCondLst>
                                  <p:childTnLst>
                                    <p:set>
                                      <p:cBhvr>
                                        <p:cTn id="5315" dur="1" fill="hold">
                                          <p:stCondLst>
                                            <p:cond delay="0"/>
                                          </p:stCondLst>
                                        </p:cTn>
                                        <p:tgtEl>
                                          <p:spTgt spid="679"/>
                                        </p:tgtEl>
                                        <p:attrNameLst>
                                          <p:attrName>style.visibility</p:attrName>
                                        </p:attrNameLst>
                                      </p:cBhvr>
                                      <p:to>
                                        <p:strVal val="visible"/>
                                      </p:to>
                                    </p:set>
                                  </p:childTnLst>
                                </p:cTn>
                              </p:par>
                              <p:par>
                                <p:cTn id="5316" presetID="10" presetClass="exit" presetSubtype="0" fill="hold" grpId="4" nodeType="withEffect">
                                  <p:stCondLst>
                                    <p:cond delay="0"/>
                                  </p:stCondLst>
                                  <p:childTnLst>
                                    <p:animEffect transition="out" filter="fade">
                                      <p:cBhvr>
                                        <p:cTn id="5317" dur="500"/>
                                        <p:tgtEl>
                                          <p:spTgt spid="687"/>
                                        </p:tgtEl>
                                      </p:cBhvr>
                                    </p:animEffect>
                                    <p:set>
                                      <p:cBhvr>
                                        <p:cTn id="5318"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20"/>
                  </p:tgtEl>
                </p:cond>
              </p:nextCondLst>
            </p:seq>
            <p:seq concurrent="1" nextAc="seek">
              <p:cTn id="5319" restart="whenNotActive" fill="hold" evtFilter="cancelBubble" nodeType="interactiveSeq">
                <p:stCondLst>
                  <p:cond evt="onClick" delay="0">
                    <p:tgtEl>
                      <p:spTgt spid="718"/>
                    </p:tgtEl>
                  </p:cond>
                </p:stCondLst>
                <p:endSync evt="end" delay="0">
                  <p:rtn val="all"/>
                </p:endSync>
                <p:childTnLst>
                  <p:par>
                    <p:cTn id="5320" fill="hold">
                      <p:stCondLst>
                        <p:cond delay="0"/>
                      </p:stCondLst>
                      <p:childTnLst>
                        <p:par>
                          <p:cTn id="5321" fill="hold">
                            <p:stCondLst>
                              <p:cond delay="0"/>
                            </p:stCondLst>
                            <p:childTnLst>
                              <p:par>
                                <p:cTn id="5322" presetID="1" presetClass="entr" presetSubtype="0" fill="hold" grpId="0" nodeType="clickEffect">
                                  <p:stCondLst>
                                    <p:cond delay="0"/>
                                  </p:stCondLst>
                                  <p:childTnLst>
                                    <p:set>
                                      <p:cBhvr>
                                        <p:cTn id="5323" dur="1" fill="hold">
                                          <p:stCondLst>
                                            <p:cond delay="0"/>
                                          </p:stCondLst>
                                        </p:cTn>
                                        <p:tgtEl>
                                          <p:spTgt spid="724"/>
                                        </p:tgtEl>
                                        <p:attrNameLst>
                                          <p:attrName>style.visibility</p:attrName>
                                        </p:attrNameLst>
                                      </p:cBhvr>
                                      <p:to>
                                        <p:strVal val="visible"/>
                                      </p:to>
                                    </p:set>
                                  </p:childTnLst>
                                </p:cTn>
                              </p:par>
                              <p:par>
                                <p:cTn id="5324" presetID="10" presetClass="exit" presetSubtype="0" fill="hold" grpId="5" nodeType="withEffect">
                                  <p:stCondLst>
                                    <p:cond delay="0"/>
                                  </p:stCondLst>
                                  <p:childTnLst>
                                    <p:animEffect transition="out" filter="fade">
                                      <p:cBhvr>
                                        <p:cTn id="5325" dur="500"/>
                                        <p:tgtEl>
                                          <p:spTgt spid="687"/>
                                        </p:tgtEl>
                                      </p:cBhvr>
                                    </p:animEffect>
                                    <p:set>
                                      <p:cBhvr>
                                        <p:cTn id="5326"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8"/>
                  </p:tgtEl>
                </p:cond>
              </p:nextCondLst>
            </p:seq>
            <p:seq concurrent="1" nextAc="seek">
              <p:cTn id="5327" restart="whenNotActive" fill="hold" evtFilter="cancelBubble" nodeType="interactiveSeq">
                <p:stCondLst>
                  <p:cond evt="onClick" delay="0">
                    <p:tgtEl>
                      <p:spTgt spid="726"/>
                    </p:tgtEl>
                  </p:cond>
                </p:stCondLst>
                <p:endSync evt="end" delay="0">
                  <p:rtn val="all"/>
                </p:endSync>
                <p:childTnLst>
                  <p:par>
                    <p:cTn id="5328" fill="hold">
                      <p:stCondLst>
                        <p:cond delay="0"/>
                      </p:stCondLst>
                      <p:childTnLst>
                        <p:par>
                          <p:cTn id="5329" fill="hold">
                            <p:stCondLst>
                              <p:cond delay="0"/>
                            </p:stCondLst>
                            <p:childTnLst>
                              <p:par>
                                <p:cTn id="5330" presetID="1" presetClass="exit" presetSubtype="0" fill="hold" grpId="1" nodeType="clickEffect">
                                  <p:stCondLst>
                                    <p:cond delay="0"/>
                                  </p:stCondLst>
                                  <p:childTnLst>
                                    <p:set>
                                      <p:cBhvr>
                                        <p:cTn id="5331" dur="1" fill="hold">
                                          <p:stCondLst>
                                            <p:cond delay="0"/>
                                          </p:stCondLst>
                                        </p:cTn>
                                        <p:tgtEl>
                                          <p:spTgt spid="726"/>
                                        </p:tgtEl>
                                        <p:attrNameLst>
                                          <p:attrName>style.visibility</p:attrName>
                                        </p:attrNameLst>
                                      </p:cBhvr>
                                      <p:to>
                                        <p:strVal val="hidden"/>
                                      </p:to>
                                    </p:set>
                                  </p:childTnLst>
                                </p:cTn>
                              </p:par>
                              <p:par>
                                <p:cTn id="5332" presetID="1" presetClass="exit" presetSubtype="0" fill="hold" grpId="4" nodeType="withEffect">
                                  <p:stCondLst>
                                    <p:cond delay="0"/>
                                  </p:stCondLst>
                                  <p:childTnLst>
                                    <p:set>
                                      <p:cBhvr>
                                        <p:cTn id="5333" dur="1" fill="hold">
                                          <p:stCondLst>
                                            <p:cond delay="0"/>
                                          </p:stCondLst>
                                        </p:cTn>
                                        <p:tgtEl>
                                          <p:spTgt spid="679"/>
                                        </p:tgtEl>
                                        <p:attrNameLst>
                                          <p:attrName>style.visibility</p:attrName>
                                        </p:attrNameLst>
                                      </p:cBhvr>
                                      <p:to>
                                        <p:strVal val="hidden"/>
                                      </p:to>
                                    </p:set>
                                  </p:childTnLst>
                                </p:cTn>
                              </p:par>
                              <p:par>
                                <p:cTn id="5334" presetID="10" presetClass="entr" presetSubtype="0" fill="hold" grpId="6" nodeType="withEffect">
                                  <p:stCondLst>
                                    <p:cond delay="0"/>
                                  </p:stCondLst>
                                  <p:childTnLst>
                                    <p:set>
                                      <p:cBhvr>
                                        <p:cTn id="5335" dur="1" fill="hold">
                                          <p:stCondLst>
                                            <p:cond delay="0"/>
                                          </p:stCondLst>
                                        </p:cTn>
                                        <p:tgtEl>
                                          <p:spTgt spid="687"/>
                                        </p:tgtEl>
                                        <p:attrNameLst>
                                          <p:attrName>style.visibility</p:attrName>
                                        </p:attrNameLst>
                                      </p:cBhvr>
                                      <p:to>
                                        <p:strVal val="visible"/>
                                      </p:to>
                                    </p:set>
                                    <p:animEffect transition="in" filter="fade">
                                      <p:cBhvr>
                                        <p:cTn id="5336" dur="500"/>
                                        <p:tgtEl>
                                          <p:spTgt spid="687"/>
                                        </p:tgtEl>
                                      </p:cBhvr>
                                    </p:animEffect>
                                  </p:childTnLst>
                                </p:cTn>
                              </p:par>
                            </p:childTnLst>
                          </p:cTn>
                        </p:par>
                      </p:childTnLst>
                    </p:cTn>
                  </p:par>
                </p:childTnLst>
              </p:cTn>
              <p:nextCondLst>
                <p:cond evt="onClick" delay="0">
                  <p:tgtEl>
                    <p:spTgt spid="726"/>
                  </p:tgtEl>
                </p:cond>
              </p:nextCondLst>
            </p:seq>
            <p:seq concurrent="1" nextAc="seek">
              <p:cTn id="5337" restart="whenNotActive" fill="hold" evtFilter="cancelBubble" nodeType="interactiveSeq">
                <p:stCondLst>
                  <p:cond evt="onClick" delay="0">
                    <p:tgtEl>
                      <p:spTgt spid="721"/>
                    </p:tgtEl>
                  </p:cond>
                </p:stCondLst>
                <p:endSync evt="end" delay="0">
                  <p:rtn val="all"/>
                </p:endSync>
                <p:childTnLst>
                  <p:par>
                    <p:cTn id="5338" fill="hold">
                      <p:stCondLst>
                        <p:cond delay="0"/>
                      </p:stCondLst>
                      <p:childTnLst>
                        <p:par>
                          <p:cTn id="5339" fill="hold">
                            <p:stCondLst>
                              <p:cond delay="0"/>
                            </p:stCondLst>
                            <p:childTnLst>
                              <p:par>
                                <p:cTn id="5340" presetID="1" presetClass="exit" presetSubtype="0" fill="hold" grpId="1" nodeType="clickEffect">
                                  <p:stCondLst>
                                    <p:cond delay="0"/>
                                  </p:stCondLst>
                                  <p:childTnLst>
                                    <p:set>
                                      <p:cBhvr>
                                        <p:cTn id="5341" dur="1" fill="hold">
                                          <p:stCondLst>
                                            <p:cond delay="0"/>
                                          </p:stCondLst>
                                        </p:cTn>
                                        <p:tgtEl>
                                          <p:spTgt spid="721"/>
                                        </p:tgtEl>
                                        <p:attrNameLst>
                                          <p:attrName>style.visibility</p:attrName>
                                        </p:attrNameLst>
                                      </p:cBhvr>
                                      <p:to>
                                        <p:strVal val="hidden"/>
                                      </p:to>
                                    </p:set>
                                  </p:childTnLst>
                                </p:cTn>
                              </p:par>
                              <p:par>
                                <p:cTn id="5342" presetID="1" presetClass="exit" presetSubtype="0" fill="hold" grpId="1" nodeType="withEffect">
                                  <p:stCondLst>
                                    <p:cond delay="0"/>
                                  </p:stCondLst>
                                  <p:childTnLst>
                                    <p:set>
                                      <p:cBhvr>
                                        <p:cTn id="5343" dur="1" fill="hold">
                                          <p:stCondLst>
                                            <p:cond delay="0"/>
                                          </p:stCondLst>
                                        </p:cTn>
                                        <p:tgtEl>
                                          <p:spTgt spid="686"/>
                                        </p:tgtEl>
                                        <p:attrNameLst>
                                          <p:attrName>style.visibility</p:attrName>
                                        </p:attrNameLst>
                                      </p:cBhvr>
                                      <p:to>
                                        <p:strVal val="hidden"/>
                                      </p:to>
                                    </p:set>
                                  </p:childTnLst>
                                </p:cTn>
                              </p:par>
                              <p:par>
                                <p:cTn id="5344" presetID="10" presetClass="entr" presetSubtype="0" fill="hold" grpId="7" nodeType="withEffect">
                                  <p:stCondLst>
                                    <p:cond delay="0"/>
                                  </p:stCondLst>
                                  <p:childTnLst>
                                    <p:set>
                                      <p:cBhvr>
                                        <p:cTn id="5345" dur="1" fill="hold">
                                          <p:stCondLst>
                                            <p:cond delay="0"/>
                                          </p:stCondLst>
                                        </p:cTn>
                                        <p:tgtEl>
                                          <p:spTgt spid="687"/>
                                        </p:tgtEl>
                                        <p:attrNameLst>
                                          <p:attrName>style.visibility</p:attrName>
                                        </p:attrNameLst>
                                      </p:cBhvr>
                                      <p:to>
                                        <p:strVal val="visible"/>
                                      </p:to>
                                    </p:set>
                                    <p:animEffect transition="in" filter="fade">
                                      <p:cBhvr>
                                        <p:cTn id="5346" dur="500"/>
                                        <p:tgtEl>
                                          <p:spTgt spid="687"/>
                                        </p:tgtEl>
                                      </p:cBhvr>
                                    </p:animEffect>
                                  </p:childTnLst>
                                </p:cTn>
                              </p:par>
                            </p:childTnLst>
                          </p:cTn>
                        </p:par>
                      </p:childTnLst>
                    </p:cTn>
                  </p:par>
                </p:childTnLst>
              </p:cTn>
              <p:nextCondLst>
                <p:cond evt="onClick" delay="0">
                  <p:tgtEl>
                    <p:spTgt spid="721"/>
                  </p:tgtEl>
                </p:cond>
              </p:nextCondLst>
            </p:seq>
            <p:seq concurrent="1" nextAc="seek">
              <p:cTn id="5347" restart="whenNotActive" fill="hold" evtFilter="cancelBubble" nodeType="interactiveSeq">
                <p:stCondLst>
                  <p:cond evt="onClick" delay="0">
                    <p:tgtEl>
                      <p:spTgt spid="722"/>
                    </p:tgtEl>
                  </p:cond>
                </p:stCondLst>
                <p:endSync evt="end" delay="0">
                  <p:rtn val="all"/>
                </p:endSync>
                <p:childTnLst>
                  <p:par>
                    <p:cTn id="5348" fill="hold">
                      <p:stCondLst>
                        <p:cond delay="0"/>
                      </p:stCondLst>
                      <p:childTnLst>
                        <p:par>
                          <p:cTn id="5349" fill="hold">
                            <p:stCondLst>
                              <p:cond delay="0"/>
                            </p:stCondLst>
                            <p:childTnLst>
                              <p:par>
                                <p:cTn id="5350" presetID="1" presetClass="exit" presetSubtype="0" fill="hold" grpId="1" nodeType="clickEffect">
                                  <p:stCondLst>
                                    <p:cond delay="0"/>
                                  </p:stCondLst>
                                  <p:childTnLst>
                                    <p:set>
                                      <p:cBhvr>
                                        <p:cTn id="5351" dur="1" fill="hold">
                                          <p:stCondLst>
                                            <p:cond delay="0"/>
                                          </p:stCondLst>
                                        </p:cTn>
                                        <p:tgtEl>
                                          <p:spTgt spid="722"/>
                                        </p:tgtEl>
                                        <p:attrNameLst>
                                          <p:attrName>style.visibility</p:attrName>
                                        </p:attrNameLst>
                                      </p:cBhvr>
                                      <p:to>
                                        <p:strVal val="hidden"/>
                                      </p:to>
                                    </p:set>
                                  </p:childTnLst>
                                </p:cTn>
                              </p:par>
                              <p:par>
                                <p:cTn id="5352" presetID="1" presetClass="exit" presetSubtype="0" fill="hold" grpId="5" nodeType="withEffect">
                                  <p:stCondLst>
                                    <p:cond delay="0"/>
                                  </p:stCondLst>
                                  <p:childTnLst>
                                    <p:set>
                                      <p:cBhvr>
                                        <p:cTn id="5353" dur="1" fill="hold">
                                          <p:stCondLst>
                                            <p:cond delay="0"/>
                                          </p:stCondLst>
                                        </p:cTn>
                                        <p:tgtEl>
                                          <p:spTgt spid="679"/>
                                        </p:tgtEl>
                                        <p:attrNameLst>
                                          <p:attrName>style.visibility</p:attrName>
                                        </p:attrNameLst>
                                      </p:cBhvr>
                                      <p:to>
                                        <p:strVal val="hidden"/>
                                      </p:to>
                                    </p:set>
                                  </p:childTnLst>
                                </p:cTn>
                              </p:par>
                              <p:par>
                                <p:cTn id="5354" presetID="10" presetClass="entr" presetSubtype="0" fill="hold" grpId="8" nodeType="withEffect">
                                  <p:stCondLst>
                                    <p:cond delay="0"/>
                                  </p:stCondLst>
                                  <p:childTnLst>
                                    <p:set>
                                      <p:cBhvr>
                                        <p:cTn id="5355" dur="1" fill="hold">
                                          <p:stCondLst>
                                            <p:cond delay="0"/>
                                          </p:stCondLst>
                                        </p:cTn>
                                        <p:tgtEl>
                                          <p:spTgt spid="687"/>
                                        </p:tgtEl>
                                        <p:attrNameLst>
                                          <p:attrName>style.visibility</p:attrName>
                                        </p:attrNameLst>
                                      </p:cBhvr>
                                      <p:to>
                                        <p:strVal val="visible"/>
                                      </p:to>
                                    </p:set>
                                    <p:animEffect transition="in" filter="fade">
                                      <p:cBhvr>
                                        <p:cTn id="5356" dur="500"/>
                                        <p:tgtEl>
                                          <p:spTgt spid="687"/>
                                        </p:tgtEl>
                                      </p:cBhvr>
                                    </p:animEffect>
                                  </p:childTnLst>
                                </p:cTn>
                              </p:par>
                            </p:childTnLst>
                          </p:cTn>
                        </p:par>
                      </p:childTnLst>
                    </p:cTn>
                  </p:par>
                </p:childTnLst>
              </p:cTn>
              <p:nextCondLst>
                <p:cond evt="onClick" delay="0">
                  <p:tgtEl>
                    <p:spTgt spid="722"/>
                  </p:tgtEl>
                </p:cond>
              </p:nextCondLst>
            </p:seq>
            <p:seq concurrent="1" nextAc="seek">
              <p:cTn id="5357" restart="whenNotActive" fill="hold" evtFilter="cancelBubble" nodeType="interactiveSeq">
                <p:stCondLst>
                  <p:cond evt="onClick" delay="0">
                    <p:tgtEl>
                      <p:spTgt spid="723"/>
                    </p:tgtEl>
                  </p:cond>
                </p:stCondLst>
                <p:endSync evt="end" delay="0">
                  <p:rtn val="all"/>
                </p:endSync>
                <p:childTnLst>
                  <p:par>
                    <p:cTn id="5358" fill="hold">
                      <p:stCondLst>
                        <p:cond delay="0"/>
                      </p:stCondLst>
                      <p:childTnLst>
                        <p:par>
                          <p:cTn id="5359" fill="hold">
                            <p:stCondLst>
                              <p:cond delay="0"/>
                            </p:stCondLst>
                            <p:childTnLst>
                              <p:par>
                                <p:cTn id="5360" presetID="1" presetClass="exit" presetSubtype="0" fill="hold" grpId="0" nodeType="clickEffect">
                                  <p:stCondLst>
                                    <p:cond delay="0"/>
                                  </p:stCondLst>
                                  <p:childTnLst>
                                    <p:set>
                                      <p:cBhvr>
                                        <p:cTn id="5361" dur="1" fill="hold">
                                          <p:stCondLst>
                                            <p:cond delay="0"/>
                                          </p:stCondLst>
                                        </p:cTn>
                                        <p:tgtEl>
                                          <p:spTgt spid="723"/>
                                        </p:tgtEl>
                                        <p:attrNameLst>
                                          <p:attrName>style.visibility</p:attrName>
                                        </p:attrNameLst>
                                      </p:cBhvr>
                                      <p:to>
                                        <p:strVal val="hidden"/>
                                      </p:to>
                                    </p:set>
                                  </p:childTnLst>
                                </p:cTn>
                              </p:par>
                              <p:par>
                                <p:cTn id="5362" presetID="1" presetClass="exit" presetSubtype="0" fill="hold" grpId="3" nodeType="withEffect">
                                  <p:stCondLst>
                                    <p:cond delay="0"/>
                                  </p:stCondLst>
                                  <p:childTnLst>
                                    <p:set>
                                      <p:cBhvr>
                                        <p:cTn id="5363" dur="1" fill="hold">
                                          <p:stCondLst>
                                            <p:cond delay="0"/>
                                          </p:stCondLst>
                                        </p:cTn>
                                        <p:tgtEl>
                                          <p:spTgt spid="679"/>
                                        </p:tgtEl>
                                        <p:attrNameLst>
                                          <p:attrName>style.visibility</p:attrName>
                                        </p:attrNameLst>
                                      </p:cBhvr>
                                      <p:to>
                                        <p:strVal val="hidden"/>
                                      </p:to>
                                    </p:set>
                                  </p:childTnLst>
                                </p:cTn>
                              </p:par>
                              <p:par>
                                <p:cTn id="5364" presetID="10" presetClass="entr" presetSubtype="0" fill="hold" grpId="9" nodeType="withEffect">
                                  <p:stCondLst>
                                    <p:cond delay="0"/>
                                  </p:stCondLst>
                                  <p:childTnLst>
                                    <p:set>
                                      <p:cBhvr>
                                        <p:cTn id="5365" dur="1" fill="hold">
                                          <p:stCondLst>
                                            <p:cond delay="0"/>
                                          </p:stCondLst>
                                        </p:cTn>
                                        <p:tgtEl>
                                          <p:spTgt spid="687"/>
                                        </p:tgtEl>
                                        <p:attrNameLst>
                                          <p:attrName>style.visibility</p:attrName>
                                        </p:attrNameLst>
                                      </p:cBhvr>
                                      <p:to>
                                        <p:strVal val="visible"/>
                                      </p:to>
                                    </p:set>
                                    <p:animEffect transition="in" filter="fade">
                                      <p:cBhvr>
                                        <p:cTn id="5366" dur="500"/>
                                        <p:tgtEl>
                                          <p:spTgt spid="687"/>
                                        </p:tgtEl>
                                      </p:cBhvr>
                                    </p:animEffect>
                                  </p:childTnLst>
                                </p:cTn>
                              </p:par>
                            </p:childTnLst>
                          </p:cTn>
                        </p:par>
                      </p:childTnLst>
                    </p:cTn>
                  </p:par>
                </p:childTnLst>
              </p:cTn>
              <p:nextCondLst>
                <p:cond evt="onClick" delay="0">
                  <p:tgtEl>
                    <p:spTgt spid="723"/>
                  </p:tgtEl>
                </p:cond>
              </p:nextCondLst>
            </p:seq>
            <p:seq concurrent="1" nextAc="seek">
              <p:cTn id="5367" restart="whenNotActive" fill="hold" evtFilter="cancelBubble" nodeType="interactiveSeq">
                <p:stCondLst>
                  <p:cond evt="onClick" delay="0">
                    <p:tgtEl>
                      <p:spTgt spid="724"/>
                    </p:tgtEl>
                  </p:cond>
                </p:stCondLst>
                <p:endSync evt="end" delay="0">
                  <p:rtn val="all"/>
                </p:endSync>
                <p:childTnLst>
                  <p:par>
                    <p:cTn id="5368" fill="hold">
                      <p:stCondLst>
                        <p:cond delay="0"/>
                      </p:stCondLst>
                      <p:childTnLst>
                        <p:par>
                          <p:cTn id="5369" fill="hold">
                            <p:stCondLst>
                              <p:cond delay="0"/>
                            </p:stCondLst>
                            <p:childTnLst>
                              <p:par>
                                <p:cTn id="5370" presetID="1" presetClass="exit" presetSubtype="0" fill="hold" grpId="1" nodeType="clickEffect">
                                  <p:stCondLst>
                                    <p:cond delay="0"/>
                                  </p:stCondLst>
                                  <p:childTnLst>
                                    <p:set>
                                      <p:cBhvr>
                                        <p:cTn id="5371" dur="1" fill="hold">
                                          <p:stCondLst>
                                            <p:cond delay="0"/>
                                          </p:stCondLst>
                                        </p:cTn>
                                        <p:tgtEl>
                                          <p:spTgt spid="724"/>
                                        </p:tgtEl>
                                        <p:attrNameLst>
                                          <p:attrName>style.visibility</p:attrName>
                                        </p:attrNameLst>
                                      </p:cBhvr>
                                      <p:to>
                                        <p:strVal val="hidden"/>
                                      </p:to>
                                    </p:set>
                                  </p:childTnLst>
                                </p:cTn>
                              </p:par>
                              <p:par>
                                <p:cTn id="5372" presetID="10" presetClass="entr" presetSubtype="0" fill="hold" grpId="10" nodeType="withEffect">
                                  <p:stCondLst>
                                    <p:cond delay="0"/>
                                  </p:stCondLst>
                                  <p:childTnLst>
                                    <p:set>
                                      <p:cBhvr>
                                        <p:cTn id="5373" dur="1" fill="hold">
                                          <p:stCondLst>
                                            <p:cond delay="0"/>
                                          </p:stCondLst>
                                        </p:cTn>
                                        <p:tgtEl>
                                          <p:spTgt spid="687"/>
                                        </p:tgtEl>
                                        <p:attrNameLst>
                                          <p:attrName>style.visibility</p:attrName>
                                        </p:attrNameLst>
                                      </p:cBhvr>
                                      <p:to>
                                        <p:strVal val="visible"/>
                                      </p:to>
                                    </p:set>
                                    <p:animEffect transition="in" filter="fade">
                                      <p:cBhvr>
                                        <p:cTn id="5374" dur="500"/>
                                        <p:tgtEl>
                                          <p:spTgt spid="687"/>
                                        </p:tgtEl>
                                      </p:cBhvr>
                                    </p:animEffect>
                                  </p:childTnLst>
                                </p:cTn>
                              </p:par>
                            </p:childTnLst>
                          </p:cTn>
                        </p:par>
                      </p:childTnLst>
                    </p:cTn>
                  </p:par>
                </p:childTnLst>
              </p:cTn>
              <p:nextCondLst>
                <p:cond evt="onClick" delay="0">
                  <p:tgtEl>
                    <p:spTgt spid="724"/>
                  </p:tgtEl>
                </p:cond>
              </p:nextCondLst>
            </p:seq>
            <p:seq concurrent="1" nextAc="seek">
              <p:cTn id="5375" restart="whenNotActive" fill="hold" evtFilter="cancelBubble" nodeType="interactiveSeq">
                <p:stCondLst>
                  <p:cond evt="onClick" delay="0">
                    <p:tgtEl>
                      <p:spTgt spid="725"/>
                    </p:tgtEl>
                  </p:cond>
                </p:stCondLst>
                <p:endSync evt="end" delay="0">
                  <p:rtn val="all"/>
                </p:endSync>
                <p:childTnLst>
                  <p:par>
                    <p:cTn id="5376" fill="hold">
                      <p:stCondLst>
                        <p:cond delay="0"/>
                      </p:stCondLst>
                      <p:childTnLst>
                        <p:par>
                          <p:cTn id="5377" fill="hold">
                            <p:stCondLst>
                              <p:cond delay="0"/>
                            </p:stCondLst>
                            <p:childTnLst>
                              <p:par>
                                <p:cTn id="5378" presetID="1" presetClass="exit" presetSubtype="0" fill="hold" grpId="1" nodeType="clickEffect">
                                  <p:stCondLst>
                                    <p:cond delay="0"/>
                                  </p:stCondLst>
                                  <p:childTnLst>
                                    <p:set>
                                      <p:cBhvr>
                                        <p:cTn id="5379" dur="1" fill="hold">
                                          <p:stCondLst>
                                            <p:cond delay="0"/>
                                          </p:stCondLst>
                                        </p:cTn>
                                        <p:tgtEl>
                                          <p:spTgt spid="725"/>
                                        </p:tgtEl>
                                        <p:attrNameLst>
                                          <p:attrName>style.visibility</p:attrName>
                                        </p:attrNameLst>
                                      </p:cBhvr>
                                      <p:to>
                                        <p:strVal val="hidden"/>
                                      </p:to>
                                    </p:set>
                                  </p:childTnLst>
                                </p:cTn>
                              </p:par>
                              <p:par>
                                <p:cTn id="5380" presetID="10" presetClass="entr" presetSubtype="0" fill="hold" grpId="11" nodeType="withEffect">
                                  <p:stCondLst>
                                    <p:cond delay="0"/>
                                  </p:stCondLst>
                                  <p:childTnLst>
                                    <p:set>
                                      <p:cBhvr>
                                        <p:cTn id="5381" dur="1" fill="hold">
                                          <p:stCondLst>
                                            <p:cond delay="0"/>
                                          </p:stCondLst>
                                        </p:cTn>
                                        <p:tgtEl>
                                          <p:spTgt spid="687"/>
                                        </p:tgtEl>
                                        <p:attrNameLst>
                                          <p:attrName>style.visibility</p:attrName>
                                        </p:attrNameLst>
                                      </p:cBhvr>
                                      <p:to>
                                        <p:strVal val="visible"/>
                                      </p:to>
                                    </p:set>
                                    <p:animEffect transition="in" filter="fade">
                                      <p:cBhvr>
                                        <p:cTn id="5382" dur="500"/>
                                        <p:tgtEl>
                                          <p:spTgt spid="687"/>
                                        </p:tgtEl>
                                      </p:cBhvr>
                                    </p:animEffect>
                                  </p:childTnLst>
                                </p:cTn>
                              </p:par>
                            </p:childTnLst>
                          </p:cTn>
                        </p:par>
                      </p:childTnLst>
                    </p:cTn>
                  </p:par>
                </p:childTnLst>
              </p:cTn>
              <p:nextCondLst>
                <p:cond evt="onClick" delay="0">
                  <p:tgtEl>
                    <p:spTgt spid="725"/>
                  </p:tgtEl>
                </p:cond>
              </p:nextCondLst>
            </p:seq>
            <p:seq concurrent="1" nextAc="seek">
              <p:cTn id="5383" restart="whenNotActive" fill="hold" evtFilter="cancelBubble" nodeType="interactiveSeq">
                <p:stCondLst>
                  <p:cond evt="onClick" delay="0">
                    <p:tgtEl>
                      <p:spTgt spid="66"/>
                    </p:tgtEl>
                  </p:cond>
                </p:stCondLst>
                <p:endSync evt="end" delay="0">
                  <p:rtn val="all"/>
                </p:endSync>
                <p:childTnLst>
                  <p:par>
                    <p:cTn id="5384" fill="hold">
                      <p:stCondLst>
                        <p:cond delay="0"/>
                      </p:stCondLst>
                      <p:childTnLst>
                        <p:par>
                          <p:cTn id="5385" fill="hold">
                            <p:stCondLst>
                              <p:cond delay="0"/>
                            </p:stCondLst>
                            <p:childTnLst>
                              <p:par>
                                <p:cTn id="5386" presetID="1" presetClass="entr" presetSubtype="0" fill="hold" grpId="12" nodeType="withEffect">
                                  <p:stCondLst>
                                    <p:cond delay="0"/>
                                  </p:stCondLst>
                                  <p:childTnLst>
                                    <p:set>
                                      <p:cBhvr>
                                        <p:cTn id="5387" dur="1" fill="hold">
                                          <p:stCondLst>
                                            <p:cond delay="0"/>
                                          </p:stCondLst>
                                        </p:cTn>
                                        <p:tgtEl>
                                          <p:spTgt spid="24"/>
                                        </p:tgtEl>
                                        <p:attrNameLst>
                                          <p:attrName>style.visibility</p:attrName>
                                        </p:attrNameLst>
                                      </p:cBhvr>
                                      <p:to>
                                        <p:strVal val="visible"/>
                                      </p:to>
                                    </p:set>
                                  </p:childTnLst>
                                </p:cTn>
                              </p:par>
                              <p:par>
                                <p:cTn id="5388" presetID="1" presetClass="entr" presetSubtype="0" fill="hold" grpId="12" nodeType="withEffect">
                                  <p:stCondLst>
                                    <p:cond delay="0"/>
                                  </p:stCondLst>
                                  <p:childTnLst>
                                    <p:set>
                                      <p:cBhvr>
                                        <p:cTn id="5389" dur="1" fill="hold">
                                          <p:stCondLst>
                                            <p:cond delay="0"/>
                                          </p:stCondLst>
                                        </p:cTn>
                                        <p:tgtEl>
                                          <p:spTgt spid="25"/>
                                        </p:tgtEl>
                                        <p:attrNameLst>
                                          <p:attrName>style.visibility</p:attrName>
                                        </p:attrNameLst>
                                      </p:cBhvr>
                                      <p:to>
                                        <p:strVal val="visible"/>
                                      </p:to>
                                    </p:set>
                                  </p:childTnLst>
                                </p:cTn>
                              </p:par>
                              <p:par>
                                <p:cTn id="5390" presetID="1" presetClass="entr" presetSubtype="0" fill="hold" grpId="12" nodeType="withEffect">
                                  <p:stCondLst>
                                    <p:cond delay="0"/>
                                  </p:stCondLst>
                                  <p:childTnLst>
                                    <p:set>
                                      <p:cBhvr>
                                        <p:cTn id="5391" dur="1" fill="hold">
                                          <p:stCondLst>
                                            <p:cond delay="0"/>
                                          </p:stCondLst>
                                        </p:cTn>
                                        <p:tgtEl>
                                          <p:spTgt spid="23"/>
                                        </p:tgtEl>
                                        <p:attrNameLst>
                                          <p:attrName>style.visibility</p:attrName>
                                        </p:attrNameLst>
                                      </p:cBhvr>
                                      <p:to>
                                        <p:strVal val="visible"/>
                                      </p:to>
                                    </p:set>
                                  </p:childTnLst>
                                </p:cTn>
                              </p:par>
                              <p:par>
                                <p:cTn id="5392" presetID="1" presetClass="entr" presetSubtype="0" fill="hold" grpId="12" nodeType="withEffect">
                                  <p:stCondLst>
                                    <p:cond delay="0"/>
                                  </p:stCondLst>
                                  <p:childTnLst>
                                    <p:set>
                                      <p:cBhvr>
                                        <p:cTn id="5393" dur="1" fill="hold">
                                          <p:stCondLst>
                                            <p:cond delay="0"/>
                                          </p:stCondLst>
                                        </p:cTn>
                                        <p:tgtEl>
                                          <p:spTgt spid="22"/>
                                        </p:tgtEl>
                                        <p:attrNameLst>
                                          <p:attrName>style.visibility</p:attrName>
                                        </p:attrNameLst>
                                      </p:cBhvr>
                                      <p:to>
                                        <p:strVal val="visible"/>
                                      </p:to>
                                    </p:set>
                                  </p:childTnLst>
                                </p:cTn>
                              </p:par>
                              <p:par>
                                <p:cTn id="5394" presetID="1" presetClass="entr" presetSubtype="0" fill="hold" grpId="0" nodeType="withEffect">
                                  <p:stCondLst>
                                    <p:cond delay="0"/>
                                  </p:stCondLst>
                                  <p:childTnLst>
                                    <p:set>
                                      <p:cBhvr>
                                        <p:cTn id="5395" dur="1" fill="hold">
                                          <p:stCondLst>
                                            <p:cond delay="0"/>
                                          </p:stCondLst>
                                        </p:cTn>
                                        <p:tgtEl>
                                          <p:spTgt spid="727"/>
                                        </p:tgtEl>
                                        <p:attrNameLst>
                                          <p:attrName>style.visibility</p:attrName>
                                        </p:attrNameLst>
                                      </p:cBhvr>
                                      <p:to>
                                        <p:strVal val="visible"/>
                                      </p:to>
                                    </p:set>
                                  </p:childTnLst>
                                </p:cTn>
                              </p:par>
                              <p:par>
                                <p:cTn id="5396" presetID="1" presetClass="exit" presetSubtype="0" fill="hold" grpId="2" nodeType="withEffect">
                                  <p:stCondLst>
                                    <p:cond delay="0"/>
                                  </p:stCondLst>
                                  <p:childTnLst>
                                    <p:set>
                                      <p:cBhvr>
                                        <p:cTn id="5397" dur="1" fill="hold">
                                          <p:stCondLst>
                                            <p:cond delay="0"/>
                                          </p:stCondLst>
                                        </p:cTn>
                                        <p:tgtEl>
                                          <p:spTgt spid="8"/>
                                        </p:tgtEl>
                                        <p:attrNameLst>
                                          <p:attrName>style.visibility</p:attrName>
                                        </p:attrNameLst>
                                      </p:cBhvr>
                                      <p:to>
                                        <p:strVal val="hidden"/>
                                      </p:to>
                                    </p:set>
                                  </p:childTnLst>
                                </p:cTn>
                              </p:par>
                              <p:par>
                                <p:cTn id="5398" presetID="1" presetClass="exit" presetSubtype="0" fill="hold" grpId="2" nodeType="withEffect">
                                  <p:stCondLst>
                                    <p:cond delay="0"/>
                                  </p:stCondLst>
                                  <p:childTnLst>
                                    <p:set>
                                      <p:cBhvr>
                                        <p:cTn id="5399" dur="1" fill="hold">
                                          <p:stCondLst>
                                            <p:cond delay="0"/>
                                          </p:stCondLst>
                                        </p:cTn>
                                        <p:tgtEl>
                                          <p:spTgt spid="9"/>
                                        </p:tgtEl>
                                        <p:attrNameLst>
                                          <p:attrName>style.visibility</p:attrName>
                                        </p:attrNameLst>
                                      </p:cBhvr>
                                      <p:to>
                                        <p:strVal val="hidden"/>
                                      </p:to>
                                    </p:set>
                                  </p:childTnLst>
                                </p:cTn>
                              </p:par>
                              <p:par>
                                <p:cTn id="5400" presetID="1" presetClass="exit" presetSubtype="0" fill="hold" grpId="2" nodeType="withEffect">
                                  <p:stCondLst>
                                    <p:cond delay="0"/>
                                  </p:stCondLst>
                                  <p:childTnLst>
                                    <p:set>
                                      <p:cBhvr>
                                        <p:cTn id="5401" dur="1" fill="hold">
                                          <p:stCondLst>
                                            <p:cond delay="0"/>
                                          </p:stCondLst>
                                        </p:cTn>
                                        <p:tgtEl>
                                          <p:spTgt spid="10"/>
                                        </p:tgtEl>
                                        <p:attrNameLst>
                                          <p:attrName>style.visibility</p:attrName>
                                        </p:attrNameLst>
                                      </p:cBhvr>
                                      <p:to>
                                        <p:strVal val="hidden"/>
                                      </p:to>
                                    </p:set>
                                  </p:childTnLst>
                                </p:cTn>
                              </p:par>
                              <p:par>
                                <p:cTn id="5402" presetID="1" presetClass="exit" presetSubtype="0" fill="hold" grpId="2" nodeType="withEffect">
                                  <p:stCondLst>
                                    <p:cond delay="0"/>
                                  </p:stCondLst>
                                  <p:childTnLst>
                                    <p:set>
                                      <p:cBhvr>
                                        <p:cTn id="5403" dur="1" fill="hold">
                                          <p:stCondLst>
                                            <p:cond delay="0"/>
                                          </p:stCondLst>
                                        </p:cTn>
                                        <p:tgtEl>
                                          <p:spTgt spid="12"/>
                                        </p:tgtEl>
                                        <p:attrNameLst>
                                          <p:attrName>style.visibility</p:attrName>
                                        </p:attrNameLst>
                                      </p:cBhvr>
                                      <p:to>
                                        <p:strVal val="hidden"/>
                                      </p:to>
                                    </p:set>
                                  </p:childTnLst>
                                </p:cTn>
                              </p:par>
                              <p:par>
                                <p:cTn id="5404" presetID="1" presetClass="exit" presetSubtype="0" fill="hold" grpId="2" nodeType="withEffect">
                                  <p:stCondLst>
                                    <p:cond delay="0"/>
                                  </p:stCondLst>
                                  <p:childTnLst>
                                    <p:set>
                                      <p:cBhvr>
                                        <p:cTn id="5405" dur="1" fill="hold">
                                          <p:stCondLst>
                                            <p:cond delay="0"/>
                                          </p:stCondLst>
                                        </p:cTn>
                                        <p:tgtEl>
                                          <p:spTgt spid="13"/>
                                        </p:tgtEl>
                                        <p:attrNameLst>
                                          <p:attrName>style.visibility</p:attrName>
                                        </p:attrNameLst>
                                      </p:cBhvr>
                                      <p:to>
                                        <p:strVal val="hidden"/>
                                      </p:to>
                                    </p:set>
                                  </p:childTnLst>
                                </p:cTn>
                              </p:par>
                              <p:par>
                                <p:cTn id="5406" presetID="1" presetClass="exit" presetSubtype="0" fill="hold" grpId="2" nodeType="withEffect">
                                  <p:stCondLst>
                                    <p:cond delay="0"/>
                                  </p:stCondLst>
                                  <p:childTnLst>
                                    <p:set>
                                      <p:cBhvr>
                                        <p:cTn id="5407" dur="1" fill="hold">
                                          <p:stCondLst>
                                            <p:cond delay="0"/>
                                          </p:stCondLst>
                                        </p:cTn>
                                        <p:tgtEl>
                                          <p:spTgt spid="11"/>
                                        </p:tgtEl>
                                        <p:attrNameLst>
                                          <p:attrName>style.visibility</p:attrName>
                                        </p:attrNameLst>
                                      </p:cBhvr>
                                      <p:to>
                                        <p:strVal val="hidden"/>
                                      </p:to>
                                    </p:set>
                                  </p:childTnLst>
                                </p:cTn>
                              </p:par>
                              <p:par>
                                <p:cTn id="5408" presetID="1" presetClass="exit" presetSubtype="0" fill="hold" grpId="2" nodeType="withEffect">
                                  <p:stCondLst>
                                    <p:cond delay="0"/>
                                  </p:stCondLst>
                                  <p:childTnLst>
                                    <p:set>
                                      <p:cBhvr>
                                        <p:cTn id="5409" dur="1" fill="hold">
                                          <p:stCondLst>
                                            <p:cond delay="0"/>
                                          </p:stCondLst>
                                        </p:cTn>
                                        <p:tgtEl>
                                          <p:spTgt spid="32"/>
                                        </p:tgtEl>
                                        <p:attrNameLst>
                                          <p:attrName>style.visibility</p:attrName>
                                        </p:attrNameLst>
                                      </p:cBhvr>
                                      <p:to>
                                        <p:strVal val="hidden"/>
                                      </p:to>
                                    </p:set>
                                  </p:childTnLst>
                                </p:cTn>
                              </p:par>
                              <p:par>
                                <p:cTn id="5410" presetID="1" presetClass="exit" presetSubtype="0" fill="hold" grpId="2" nodeType="withEffect">
                                  <p:stCondLst>
                                    <p:cond delay="0"/>
                                  </p:stCondLst>
                                  <p:childTnLst>
                                    <p:set>
                                      <p:cBhvr>
                                        <p:cTn id="5411" dur="1" fill="hold">
                                          <p:stCondLst>
                                            <p:cond delay="0"/>
                                          </p:stCondLst>
                                        </p:cTn>
                                        <p:tgtEl>
                                          <p:spTgt spid="33"/>
                                        </p:tgtEl>
                                        <p:attrNameLst>
                                          <p:attrName>style.visibility</p:attrName>
                                        </p:attrNameLst>
                                      </p:cBhvr>
                                      <p:to>
                                        <p:strVal val="hidden"/>
                                      </p:to>
                                    </p:set>
                                  </p:childTnLst>
                                </p:cTn>
                              </p:par>
                              <p:par>
                                <p:cTn id="5412" presetID="1" presetClass="exit" presetSubtype="0" fill="hold" grpId="2" nodeType="withEffect">
                                  <p:stCondLst>
                                    <p:cond delay="0"/>
                                  </p:stCondLst>
                                  <p:childTnLst>
                                    <p:set>
                                      <p:cBhvr>
                                        <p:cTn id="5413" dur="1" fill="hold">
                                          <p:stCondLst>
                                            <p:cond delay="0"/>
                                          </p:stCondLst>
                                        </p:cTn>
                                        <p:tgtEl>
                                          <p:spTgt spid="34"/>
                                        </p:tgtEl>
                                        <p:attrNameLst>
                                          <p:attrName>style.visibility</p:attrName>
                                        </p:attrNameLst>
                                      </p:cBhvr>
                                      <p:to>
                                        <p:strVal val="hidden"/>
                                      </p:to>
                                    </p:set>
                                  </p:childTnLst>
                                </p:cTn>
                              </p:par>
                              <p:par>
                                <p:cTn id="5414" presetID="1" presetClass="exit" presetSubtype="0" fill="hold" grpId="2" nodeType="withEffect">
                                  <p:stCondLst>
                                    <p:cond delay="0"/>
                                  </p:stCondLst>
                                  <p:childTnLst>
                                    <p:set>
                                      <p:cBhvr>
                                        <p:cTn id="5415" dur="1" fill="hold">
                                          <p:stCondLst>
                                            <p:cond delay="0"/>
                                          </p:stCondLst>
                                        </p:cTn>
                                        <p:tgtEl>
                                          <p:spTgt spid="36"/>
                                        </p:tgtEl>
                                        <p:attrNameLst>
                                          <p:attrName>style.visibility</p:attrName>
                                        </p:attrNameLst>
                                      </p:cBhvr>
                                      <p:to>
                                        <p:strVal val="hidden"/>
                                      </p:to>
                                    </p:set>
                                  </p:childTnLst>
                                </p:cTn>
                              </p:par>
                              <p:par>
                                <p:cTn id="5416" presetID="1" presetClass="exit" presetSubtype="0" fill="hold" grpId="2" nodeType="withEffect">
                                  <p:stCondLst>
                                    <p:cond delay="0"/>
                                  </p:stCondLst>
                                  <p:childTnLst>
                                    <p:set>
                                      <p:cBhvr>
                                        <p:cTn id="5417" dur="1" fill="hold">
                                          <p:stCondLst>
                                            <p:cond delay="0"/>
                                          </p:stCondLst>
                                        </p:cTn>
                                        <p:tgtEl>
                                          <p:spTgt spid="37"/>
                                        </p:tgtEl>
                                        <p:attrNameLst>
                                          <p:attrName>style.visibility</p:attrName>
                                        </p:attrNameLst>
                                      </p:cBhvr>
                                      <p:to>
                                        <p:strVal val="hidden"/>
                                      </p:to>
                                    </p:set>
                                  </p:childTnLst>
                                </p:cTn>
                              </p:par>
                              <p:par>
                                <p:cTn id="5418" presetID="1" presetClass="exit" presetSubtype="0" fill="hold" grpId="2" nodeType="withEffect">
                                  <p:stCondLst>
                                    <p:cond delay="0"/>
                                  </p:stCondLst>
                                  <p:childTnLst>
                                    <p:set>
                                      <p:cBhvr>
                                        <p:cTn id="5419" dur="1" fill="hold">
                                          <p:stCondLst>
                                            <p:cond delay="0"/>
                                          </p:stCondLst>
                                        </p:cTn>
                                        <p:tgtEl>
                                          <p:spTgt spid="35"/>
                                        </p:tgtEl>
                                        <p:attrNameLst>
                                          <p:attrName>style.visibility</p:attrName>
                                        </p:attrNameLst>
                                      </p:cBhvr>
                                      <p:to>
                                        <p:strVal val="hidden"/>
                                      </p:to>
                                    </p:set>
                                  </p:childTnLst>
                                </p:cTn>
                              </p:par>
                              <p:par>
                                <p:cTn id="5420" presetID="1" presetClass="exit" presetSubtype="0" fill="hold" grpId="2" nodeType="withEffect">
                                  <p:stCondLst>
                                    <p:cond delay="0"/>
                                  </p:stCondLst>
                                  <p:childTnLst>
                                    <p:set>
                                      <p:cBhvr>
                                        <p:cTn id="5421" dur="1" fill="hold">
                                          <p:stCondLst>
                                            <p:cond delay="0"/>
                                          </p:stCondLst>
                                        </p:cTn>
                                        <p:tgtEl>
                                          <p:spTgt spid="44"/>
                                        </p:tgtEl>
                                        <p:attrNameLst>
                                          <p:attrName>style.visibility</p:attrName>
                                        </p:attrNameLst>
                                      </p:cBhvr>
                                      <p:to>
                                        <p:strVal val="hidden"/>
                                      </p:to>
                                    </p:set>
                                  </p:childTnLst>
                                </p:cTn>
                              </p:par>
                              <p:par>
                                <p:cTn id="5422" presetID="1" presetClass="exit" presetSubtype="0" fill="hold" grpId="2" nodeType="withEffect">
                                  <p:stCondLst>
                                    <p:cond delay="0"/>
                                  </p:stCondLst>
                                  <p:childTnLst>
                                    <p:set>
                                      <p:cBhvr>
                                        <p:cTn id="5423" dur="1" fill="hold">
                                          <p:stCondLst>
                                            <p:cond delay="0"/>
                                          </p:stCondLst>
                                        </p:cTn>
                                        <p:tgtEl>
                                          <p:spTgt spid="45"/>
                                        </p:tgtEl>
                                        <p:attrNameLst>
                                          <p:attrName>style.visibility</p:attrName>
                                        </p:attrNameLst>
                                      </p:cBhvr>
                                      <p:to>
                                        <p:strVal val="hidden"/>
                                      </p:to>
                                    </p:set>
                                  </p:childTnLst>
                                </p:cTn>
                              </p:par>
                              <p:par>
                                <p:cTn id="5424" presetID="1" presetClass="exit" presetSubtype="0" fill="hold" grpId="2" nodeType="withEffect">
                                  <p:stCondLst>
                                    <p:cond delay="0"/>
                                  </p:stCondLst>
                                  <p:childTnLst>
                                    <p:set>
                                      <p:cBhvr>
                                        <p:cTn id="5425" dur="1" fill="hold">
                                          <p:stCondLst>
                                            <p:cond delay="0"/>
                                          </p:stCondLst>
                                        </p:cTn>
                                        <p:tgtEl>
                                          <p:spTgt spid="46"/>
                                        </p:tgtEl>
                                        <p:attrNameLst>
                                          <p:attrName>style.visibility</p:attrName>
                                        </p:attrNameLst>
                                      </p:cBhvr>
                                      <p:to>
                                        <p:strVal val="hidden"/>
                                      </p:to>
                                    </p:set>
                                  </p:childTnLst>
                                </p:cTn>
                              </p:par>
                              <p:par>
                                <p:cTn id="5426" presetID="1" presetClass="exit" presetSubtype="0" fill="hold" grpId="2" nodeType="withEffect">
                                  <p:stCondLst>
                                    <p:cond delay="0"/>
                                  </p:stCondLst>
                                  <p:childTnLst>
                                    <p:set>
                                      <p:cBhvr>
                                        <p:cTn id="5427" dur="1" fill="hold">
                                          <p:stCondLst>
                                            <p:cond delay="0"/>
                                          </p:stCondLst>
                                        </p:cTn>
                                        <p:tgtEl>
                                          <p:spTgt spid="48"/>
                                        </p:tgtEl>
                                        <p:attrNameLst>
                                          <p:attrName>style.visibility</p:attrName>
                                        </p:attrNameLst>
                                      </p:cBhvr>
                                      <p:to>
                                        <p:strVal val="hidden"/>
                                      </p:to>
                                    </p:set>
                                  </p:childTnLst>
                                </p:cTn>
                              </p:par>
                              <p:par>
                                <p:cTn id="5428" presetID="1" presetClass="exit" presetSubtype="0" fill="hold" grpId="2" nodeType="withEffect">
                                  <p:stCondLst>
                                    <p:cond delay="0"/>
                                  </p:stCondLst>
                                  <p:childTnLst>
                                    <p:set>
                                      <p:cBhvr>
                                        <p:cTn id="5429" dur="1" fill="hold">
                                          <p:stCondLst>
                                            <p:cond delay="0"/>
                                          </p:stCondLst>
                                        </p:cTn>
                                        <p:tgtEl>
                                          <p:spTgt spid="49"/>
                                        </p:tgtEl>
                                        <p:attrNameLst>
                                          <p:attrName>style.visibility</p:attrName>
                                        </p:attrNameLst>
                                      </p:cBhvr>
                                      <p:to>
                                        <p:strVal val="hidden"/>
                                      </p:to>
                                    </p:set>
                                  </p:childTnLst>
                                </p:cTn>
                              </p:par>
                              <p:par>
                                <p:cTn id="5430" presetID="1" presetClass="exit" presetSubtype="0" fill="hold" grpId="2" nodeType="withEffect">
                                  <p:stCondLst>
                                    <p:cond delay="0"/>
                                  </p:stCondLst>
                                  <p:childTnLst>
                                    <p:set>
                                      <p:cBhvr>
                                        <p:cTn id="5431" dur="1" fill="hold">
                                          <p:stCondLst>
                                            <p:cond delay="0"/>
                                          </p:stCondLst>
                                        </p:cTn>
                                        <p:tgtEl>
                                          <p:spTgt spid="47"/>
                                        </p:tgtEl>
                                        <p:attrNameLst>
                                          <p:attrName>style.visibility</p:attrName>
                                        </p:attrNameLst>
                                      </p:cBhvr>
                                      <p:to>
                                        <p:strVal val="hidden"/>
                                      </p:to>
                                    </p:set>
                                  </p:childTnLst>
                                </p:cTn>
                              </p:par>
                              <p:par>
                                <p:cTn id="5432" presetID="1" presetClass="exit" presetSubtype="0" fill="hold" grpId="2" nodeType="withEffect">
                                  <p:stCondLst>
                                    <p:cond delay="0"/>
                                  </p:stCondLst>
                                  <p:childTnLst>
                                    <p:set>
                                      <p:cBhvr>
                                        <p:cTn id="5433" dur="1" fill="hold">
                                          <p:stCondLst>
                                            <p:cond delay="0"/>
                                          </p:stCondLst>
                                        </p:cTn>
                                        <p:tgtEl>
                                          <p:spTgt spid="56"/>
                                        </p:tgtEl>
                                        <p:attrNameLst>
                                          <p:attrName>style.visibility</p:attrName>
                                        </p:attrNameLst>
                                      </p:cBhvr>
                                      <p:to>
                                        <p:strVal val="hidden"/>
                                      </p:to>
                                    </p:set>
                                  </p:childTnLst>
                                </p:cTn>
                              </p:par>
                              <p:par>
                                <p:cTn id="5434" presetID="1" presetClass="exit" presetSubtype="0" fill="hold" grpId="2" nodeType="withEffect">
                                  <p:stCondLst>
                                    <p:cond delay="0"/>
                                  </p:stCondLst>
                                  <p:childTnLst>
                                    <p:set>
                                      <p:cBhvr>
                                        <p:cTn id="5435" dur="1" fill="hold">
                                          <p:stCondLst>
                                            <p:cond delay="0"/>
                                          </p:stCondLst>
                                        </p:cTn>
                                        <p:tgtEl>
                                          <p:spTgt spid="57"/>
                                        </p:tgtEl>
                                        <p:attrNameLst>
                                          <p:attrName>style.visibility</p:attrName>
                                        </p:attrNameLst>
                                      </p:cBhvr>
                                      <p:to>
                                        <p:strVal val="hidden"/>
                                      </p:to>
                                    </p:set>
                                  </p:childTnLst>
                                </p:cTn>
                              </p:par>
                              <p:par>
                                <p:cTn id="5436" presetID="1" presetClass="exit" presetSubtype="0" fill="hold" grpId="2" nodeType="withEffect">
                                  <p:stCondLst>
                                    <p:cond delay="0"/>
                                  </p:stCondLst>
                                  <p:childTnLst>
                                    <p:set>
                                      <p:cBhvr>
                                        <p:cTn id="5437" dur="1" fill="hold">
                                          <p:stCondLst>
                                            <p:cond delay="0"/>
                                          </p:stCondLst>
                                        </p:cTn>
                                        <p:tgtEl>
                                          <p:spTgt spid="58"/>
                                        </p:tgtEl>
                                        <p:attrNameLst>
                                          <p:attrName>style.visibility</p:attrName>
                                        </p:attrNameLst>
                                      </p:cBhvr>
                                      <p:to>
                                        <p:strVal val="hidden"/>
                                      </p:to>
                                    </p:set>
                                  </p:childTnLst>
                                </p:cTn>
                              </p:par>
                              <p:par>
                                <p:cTn id="5438" presetID="1" presetClass="exit" presetSubtype="0" fill="hold" grpId="2" nodeType="withEffect">
                                  <p:stCondLst>
                                    <p:cond delay="0"/>
                                  </p:stCondLst>
                                  <p:childTnLst>
                                    <p:set>
                                      <p:cBhvr>
                                        <p:cTn id="5439" dur="1" fill="hold">
                                          <p:stCondLst>
                                            <p:cond delay="0"/>
                                          </p:stCondLst>
                                        </p:cTn>
                                        <p:tgtEl>
                                          <p:spTgt spid="60"/>
                                        </p:tgtEl>
                                        <p:attrNameLst>
                                          <p:attrName>style.visibility</p:attrName>
                                        </p:attrNameLst>
                                      </p:cBhvr>
                                      <p:to>
                                        <p:strVal val="hidden"/>
                                      </p:to>
                                    </p:set>
                                  </p:childTnLst>
                                </p:cTn>
                              </p:par>
                              <p:par>
                                <p:cTn id="5440" presetID="1" presetClass="exit" presetSubtype="0" fill="hold" grpId="2" nodeType="withEffect">
                                  <p:stCondLst>
                                    <p:cond delay="0"/>
                                  </p:stCondLst>
                                  <p:childTnLst>
                                    <p:set>
                                      <p:cBhvr>
                                        <p:cTn id="5441" dur="1" fill="hold">
                                          <p:stCondLst>
                                            <p:cond delay="0"/>
                                          </p:stCondLst>
                                        </p:cTn>
                                        <p:tgtEl>
                                          <p:spTgt spid="61"/>
                                        </p:tgtEl>
                                        <p:attrNameLst>
                                          <p:attrName>style.visibility</p:attrName>
                                        </p:attrNameLst>
                                      </p:cBhvr>
                                      <p:to>
                                        <p:strVal val="hidden"/>
                                      </p:to>
                                    </p:set>
                                  </p:childTnLst>
                                </p:cTn>
                              </p:par>
                              <p:par>
                                <p:cTn id="5442" presetID="1" presetClass="exit" presetSubtype="0" fill="hold" grpId="2" nodeType="withEffect">
                                  <p:stCondLst>
                                    <p:cond delay="0"/>
                                  </p:stCondLst>
                                  <p:childTnLst>
                                    <p:set>
                                      <p:cBhvr>
                                        <p:cTn id="5443" dur="1" fill="hold">
                                          <p:stCondLst>
                                            <p:cond delay="0"/>
                                          </p:stCondLst>
                                        </p:cTn>
                                        <p:tgtEl>
                                          <p:spTgt spid="59"/>
                                        </p:tgtEl>
                                        <p:attrNameLst>
                                          <p:attrName>style.visibility</p:attrName>
                                        </p:attrNameLst>
                                      </p:cBhvr>
                                      <p:to>
                                        <p:strVal val="hidden"/>
                                      </p:to>
                                    </p:set>
                                  </p:childTnLst>
                                </p:cTn>
                              </p:par>
                              <p:par>
                                <p:cTn id="5444" presetID="1" presetClass="exit" presetSubtype="0" fill="hold" grpId="6" nodeType="withEffect">
                                  <p:stCondLst>
                                    <p:cond delay="0"/>
                                  </p:stCondLst>
                                  <p:childTnLst>
                                    <p:set>
                                      <p:cBhvr>
                                        <p:cTn id="5445" dur="1" fill="hold">
                                          <p:stCondLst>
                                            <p:cond delay="0"/>
                                          </p:stCondLst>
                                        </p:cTn>
                                        <p:tgtEl>
                                          <p:spTgt spid="17"/>
                                        </p:tgtEl>
                                        <p:attrNameLst>
                                          <p:attrName>style.visibility</p:attrName>
                                        </p:attrNameLst>
                                      </p:cBhvr>
                                      <p:to>
                                        <p:strVal val="hidden"/>
                                      </p:to>
                                    </p:set>
                                  </p:childTnLst>
                                </p:cTn>
                              </p:par>
                              <p:par>
                                <p:cTn id="5446" presetID="1" presetClass="exit" presetSubtype="0" fill="hold" grpId="2" nodeType="withEffect">
                                  <p:stCondLst>
                                    <p:cond delay="0"/>
                                  </p:stCondLst>
                                  <p:childTnLst>
                                    <p:set>
                                      <p:cBhvr>
                                        <p:cTn id="5447" dur="1" fill="hold">
                                          <p:stCondLst>
                                            <p:cond delay="0"/>
                                          </p:stCondLst>
                                        </p:cTn>
                                        <p:tgtEl>
                                          <p:spTgt spid="19"/>
                                        </p:tgtEl>
                                        <p:attrNameLst>
                                          <p:attrName>style.visibility</p:attrName>
                                        </p:attrNameLst>
                                      </p:cBhvr>
                                      <p:to>
                                        <p:strVal val="hidden"/>
                                      </p:to>
                                    </p:set>
                                  </p:childTnLst>
                                </p:cTn>
                              </p:par>
                              <p:par>
                                <p:cTn id="5448" presetID="1" presetClass="exit" presetSubtype="0" fill="hold" grpId="6" nodeType="withEffect">
                                  <p:stCondLst>
                                    <p:cond delay="0"/>
                                  </p:stCondLst>
                                  <p:childTnLst>
                                    <p:set>
                                      <p:cBhvr>
                                        <p:cTn id="5449" dur="1" fill="hold">
                                          <p:stCondLst>
                                            <p:cond delay="0"/>
                                          </p:stCondLst>
                                        </p:cTn>
                                        <p:tgtEl>
                                          <p:spTgt spid="16"/>
                                        </p:tgtEl>
                                        <p:attrNameLst>
                                          <p:attrName>style.visibility</p:attrName>
                                        </p:attrNameLst>
                                      </p:cBhvr>
                                      <p:to>
                                        <p:strVal val="hidden"/>
                                      </p:to>
                                    </p:set>
                                  </p:childTnLst>
                                </p:cTn>
                              </p:par>
                              <p:par>
                                <p:cTn id="5450" presetID="1" presetClass="exit" presetSubtype="0" fill="hold" grpId="2" nodeType="withEffect">
                                  <p:stCondLst>
                                    <p:cond delay="0"/>
                                  </p:stCondLst>
                                  <p:childTnLst>
                                    <p:set>
                                      <p:cBhvr>
                                        <p:cTn id="5451" dur="1" fill="hold">
                                          <p:stCondLst>
                                            <p:cond delay="0"/>
                                          </p:stCondLst>
                                        </p:cTn>
                                        <p:tgtEl>
                                          <p:spTgt spid="18"/>
                                        </p:tgtEl>
                                        <p:attrNameLst>
                                          <p:attrName>style.visibility</p:attrName>
                                        </p:attrNameLst>
                                      </p:cBhvr>
                                      <p:to>
                                        <p:strVal val="hidden"/>
                                      </p:to>
                                    </p:set>
                                  </p:childTnLst>
                                </p:cTn>
                              </p:par>
                              <p:par>
                                <p:cTn id="5452" presetID="1" presetClass="exit" presetSubtype="0" fill="hold" grpId="6" nodeType="withEffect">
                                  <p:stCondLst>
                                    <p:cond delay="0"/>
                                  </p:stCondLst>
                                  <p:childTnLst>
                                    <p:set>
                                      <p:cBhvr>
                                        <p:cTn id="5453" dur="1" fill="hold">
                                          <p:stCondLst>
                                            <p:cond delay="0"/>
                                          </p:stCondLst>
                                        </p:cTn>
                                        <p:tgtEl>
                                          <p:spTgt spid="15"/>
                                        </p:tgtEl>
                                        <p:attrNameLst>
                                          <p:attrName>style.visibility</p:attrName>
                                        </p:attrNameLst>
                                      </p:cBhvr>
                                      <p:to>
                                        <p:strVal val="hidden"/>
                                      </p:to>
                                    </p:set>
                                  </p:childTnLst>
                                </p:cTn>
                              </p:par>
                              <p:par>
                                <p:cTn id="5454" presetID="1" presetClass="exit" presetSubtype="0" fill="hold" grpId="2" nodeType="withEffect">
                                  <p:stCondLst>
                                    <p:cond delay="0"/>
                                  </p:stCondLst>
                                  <p:childTnLst>
                                    <p:set>
                                      <p:cBhvr>
                                        <p:cTn id="5455" dur="1" fill="hold">
                                          <p:stCondLst>
                                            <p:cond delay="0"/>
                                          </p:stCondLst>
                                        </p:cTn>
                                        <p:tgtEl>
                                          <p:spTgt spid="20"/>
                                        </p:tgtEl>
                                        <p:attrNameLst>
                                          <p:attrName>style.visibility</p:attrName>
                                        </p:attrNameLst>
                                      </p:cBhvr>
                                      <p:to>
                                        <p:strVal val="hidden"/>
                                      </p:to>
                                    </p:set>
                                  </p:childTnLst>
                                </p:cTn>
                              </p:par>
                              <p:par>
                                <p:cTn id="5456" presetID="1" presetClass="exit" presetSubtype="0" fill="hold" grpId="2" nodeType="withEffect">
                                  <p:stCondLst>
                                    <p:cond delay="0"/>
                                  </p:stCondLst>
                                  <p:childTnLst>
                                    <p:set>
                                      <p:cBhvr>
                                        <p:cTn id="5457" dur="1" fill="hold">
                                          <p:stCondLst>
                                            <p:cond delay="0"/>
                                          </p:stCondLst>
                                        </p:cTn>
                                        <p:tgtEl>
                                          <p:spTgt spid="21"/>
                                        </p:tgtEl>
                                        <p:attrNameLst>
                                          <p:attrName>style.visibility</p:attrName>
                                        </p:attrNameLst>
                                      </p:cBhvr>
                                      <p:to>
                                        <p:strVal val="hidden"/>
                                      </p:to>
                                    </p:set>
                                  </p:childTnLst>
                                </p:cTn>
                              </p:par>
                              <p:par>
                                <p:cTn id="5458" presetID="1" presetClass="exit" presetSubtype="0" fill="hold" grpId="6" nodeType="withEffect">
                                  <p:stCondLst>
                                    <p:cond delay="0"/>
                                  </p:stCondLst>
                                  <p:childTnLst>
                                    <p:set>
                                      <p:cBhvr>
                                        <p:cTn id="5459" dur="1" fill="hold">
                                          <p:stCondLst>
                                            <p:cond delay="0"/>
                                          </p:stCondLst>
                                        </p:cTn>
                                        <p:tgtEl>
                                          <p:spTgt spid="14"/>
                                        </p:tgtEl>
                                        <p:attrNameLst>
                                          <p:attrName>style.visibility</p:attrName>
                                        </p:attrNameLst>
                                      </p:cBhvr>
                                      <p:to>
                                        <p:strVal val="hidden"/>
                                      </p:to>
                                    </p:set>
                                  </p:childTnLst>
                                </p:cTn>
                              </p:par>
                              <p:par>
                                <p:cTn id="5460" presetID="1" presetClass="entr" presetSubtype="0" fill="hold" grpId="12" nodeType="withEffect">
                                  <p:stCondLst>
                                    <p:cond delay="0"/>
                                  </p:stCondLst>
                                  <p:childTnLst>
                                    <p:set>
                                      <p:cBhvr>
                                        <p:cTn id="5461" dur="1" fill="hold">
                                          <p:stCondLst>
                                            <p:cond delay="0"/>
                                          </p:stCondLst>
                                        </p:cTn>
                                        <p:tgtEl>
                                          <p:spTgt spid="89"/>
                                        </p:tgtEl>
                                        <p:attrNameLst>
                                          <p:attrName>style.visibility</p:attrName>
                                        </p:attrNameLst>
                                      </p:cBhvr>
                                      <p:to>
                                        <p:strVal val="visible"/>
                                      </p:to>
                                    </p:set>
                                  </p:childTnLst>
                                </p:cTn>
                              </p:par>
                              <p:par>
                                <p:cTn id="5462" presetID="1" presetClass="entr" presetSubtype="0" fill="hold" grpId="12" nodeType="withEffect">
                                  <p:stCondLst>
                                    <p:cond delay="0"/>
                                  </p:stCondLst>
                                  <p:childTnLst>
                                    <p:set>
                                      <p:cBhvr>
                                        <p:cTn id="5463" dur="1" fill="hold">
                                          <p:stCondLst>
                                            <p:cond delay="0"/>
                                          </p:stCondLst>
                                        </p:cTn>
                                        <p:tgtEl>
                                          <p:spTgt spid="90"/>
                                        </p:tgtEl>
                                        <p:attrNameLst>
                                          <p:attrName>style.visibility</p:attrName>
                                        </p:attrNameLst>
                                      </p:cBhvr>
                                      <p:to>
                                        <p:strVal val="visible"/>
                                      </p:to>
                                    </p:set>
                                  </p:childTnLst>
                                </p:cTn>
                              </p:par>
                              <p:par>
                                <p:cTn id="5464" presetID="1" presetClass="entr" presetSubtype="0" fill="hold" grpId="12" nodeType="withEffect">
                                  <p:stCondLst>
                                    <p:cond delay="0"/>
                                  </p:stCondLst>
                                  <p:childTnLst>
                                    <p:set>
                                      <p:cBhvr>
                                        <p:cTn id="5465" dur="1" fill="hold">
                                          <p:stCondLst>
                                            <p:cond delay="0"/>
                                          </p:stCondLst>
                                        </p:cTn>
                                        <p:tgtEl>
                                          <p:spTgt spid="88"/>
                                        </p:tgtEl>
                                        <p:attrNameLst>
                                          <p:attrName>style.visibility</p:attrName>
                                        </p:attrNameLst>
                                      </p:cBhvr>
                                      <p:to>
                                        <p:strVal val="visible"/>
                                      </p:to>
                                    </p:set>
                                  </p:childTnLst>
                                </p:cTn>
                              </p:par>
                              <p:par>
                                <p:cTn id="5466" presetID="1" presetClass="entr" presetSubtype="0" fill="hold" grpId="12" nodeType="withEffect">
                                  <p:stCondLst>
                                    <p:cond delay="0"/>
                                  </p:stCondLst>
                                  <p:childTnLst>
                                    <p:set>
                                      <p:cBhvr>
                                        <p:cTn id="5467" dur="1" fill="hold">
                                          <p:stCondLst>
                                            <p:cond delay="0"/>
                                          </p:stCondLst>
                                        </p:cTn>
                                        <p:tgtEl>
                                          <p:spTgt spid="87"/>
                                        </p:tgtEl>
                                        <p:attrNameLst>
                                          <p:attrName>style.visibility</p:attrName>
                                        </p:attrNameLst>
                                      </p:cBhvr>
                                      <p:to>
                                        <p:strVal val="visible"/>
                                      </p:to>
                                    </p:set>
                                  </p:childTnLst>
                                </p:cTn>
                              </p:par>
                              <p:par>
                                <p:cTn id="5468" presetID="1" presetClass="exit" presetSubtype="0" fill="hold" grpId="2" nodeType="withEffect">
                                  <p:stCondLst>
                                    <p:cond delay="0"/>
                                  </p:stCondLst>
                                  <p:childTnLst>
                                    <p:set>
                                      <p:cBhvr>
                                        <p:cTn id="5469" dur="1" fill="hold">
                                          <p:stCondLst>
                                            <p:cond delay="0"/>
                                          </p:stCondLst>
                                        </p:cTn>
                                        <p:tgtEl>
                                          <p:spTgt spid="73"/>
                                        </p:tgtEl>
                                        <p:attrNameLst>
                                          <p:attrName>style.visibility</p:attrName>
                                        </p:attrNameLst>
                                      </p:cBhvr>
                                      <p:to>
                                        <p:strVal val="hidden"/>
                                      </p:to>
                                    </p:set>
                                  </p:childTnLst>
                                </p:cTn>
                              </p:par>
                              <p:par>
                                <p:cTn id="5470" presetID="1" presetClass="exit" presetSubtype="0" fill="hold" grpId="2" nodeType="withEffect">
                                  <p:stCondLst>
                                    <p:cond delay="0"/>
                                  </p:stCondLst>
                                  <p:childTnLst>
                                    <p:set>
                                      <p:cBhvr>
                                        <p:cTn id="5471" dur="1" fill="hold">
                                          <p:stCondLst>
                                            <p:cond delay="0"/>
                                          </p:stCondLst>
                                        </p:cTn>
                                        <p:tgtEl>
                                          <p:spTgt spid="74"/>
                                        </p:tgtEl>
                                        <p:attrNameLst>
                                          <p:attrName>style.visibility</p:attrName>
                                        </p:attrNameLst>
                                      </p:cBhvr>
                                      <p:to>
                                        <p:strVal val="hidden"/>
                                      </p:to>
                                    </p:set>
                                  </p:childTnLst>
                                </p:cTn>
                              </p:par>
                              <p:par>
                                <p:cTn id="5472" presetID="1" presetClass="exit" presetSubtype="0" fill="hold" grpId="2" nodeType="withEffect">
                                  <p:stCondLst>
                                    <p:cond delay="0"/>
                                  </p:stCondLst>
                                  <p:childTnLst>
                                    <p:set>
                                      <p:cBhvr>
                                        <p:cTn id="5473" dur="1" fill="hold">
                                          <p:stCondLst>
                                            <p:cond delay="0"/>
                                          </p:stCondLst>
                                        </p:cTn>
                                        <p:tgtEl>
                                          <p:spTgt spid="75"/>
                                        </p:tgtEl>
                                        <p:attrNameLst>
                                          <p:attrName>style.visibility</p:attrName>
                                        </p:attrNameLst>
                                      </p:cBhvr>
                                      <p:to>
                                        <p:strVal val="hidden"/>
                                      </p:to>
                                    </p:set>
                                  </p:childTnLst>
                                </p:cTn>
                              </p:par>
                              <p:par>
                                <p:cTn id="5474" presetID="1" presetClass="exit" presetSubtype="0" fill="hold" grpId="2" nodeType="withEffect">
                                  <p:stCondLst>
                                    <p:cond delay="0"/>
                                  </p:stCondLst>
                                  <p:childTnLst>
                                    <p:set>
                                      <p:cBhvr>
                                        <p:cTn id="5475" dur="1" fill="hold">
                                          <p:stCondLst>
                                            <p:cond delay="0"/>
                                          </p:stCondLst>
                                        </p:cTn>
                                        <p:tgtEl>
                                          <p:spTgt spid="77"/>
                                        </p:tgtEl>
                                        <p:attrNameLst>
                                          <p:attrName>style.visibility</p:attrName>
                                        </p:attrNameLst>
                                      </p:cBhvr>
                                      <p:to>
                                        <p:strVal val="hidden"/>
                                      </p:to>
                                    </p:set>
                                  </p:childTnLst>
                                </p:cTn>
                              </p:par>
                              <p:par>
                                <p:cTn id="5476" presetID="1" presetClass="exit" presetSubtype="0" fill="hold" grpId="2" nodeType="withEffect">
                                  <p:stCondLst>
                                    <p:cond delay="0"/>
                                  </p:stCondLst>
                                  <p:childTnLst>
                                    <p:set>
                                      <p:cBhvr>
                                        <p:cTn id="5477" dur="1" fill="hold">
                                          <p:stCondLst>
                                            <p:cond delay="0"/>
                                          </p:stCondLst>
                                        </p:cTn>
                                        <p:tgtEl>
                                          <p:spTgt spid="78"/>
                                        </p:tgtEl>
                                        <p:attrNameLst>
                                          <p:attrName>style.visibility</p:attrName>
                                        </p:attrNameLst>
                                      </p:cBhvr>
                                      <p:to>
                                        <p:strVal val="hidden"/>
                                      </p:to>
                                    </p:set>
                                  </p:childTnLst>
                                </p:cTn>
                              </p:par>
                              <p:par>
                                <p:cTn id="5478" presetID="1" presetClass="exit" presetSubtype="0" fill="hold" grpId="2" nodeType="withEffect">
                                  <p:stCondLst>
                                    <p:cond delay="0"/>
                                  </p:stCondLst>
                                  <p:childTnLst>
                                    <p:set>
                                      <p:cBhvr>
                                        <p:cTn id="5479" dur="1" fill="hold">
                                          <p:stCondLst>
                                            <p:cond delay="0"/>
                                          </p:stCondLst>
                                        </p:cTn>
                                        <p:tgtEl>
                                          <p:spTgt spid="76"/>
                                        </p:tgtEl>
                                        <p:attrNameLst>
                                          <p:attrName>style.visibility</p:attrName>
                                        </p:attrNameLst>
                                      </p:cBhvr>
                                      <p:to>
                                        <p:strVal val="hidden"/>
                                      </p:to>
                                    </p:set>
                                  </p:childTnLst>
                                </p:cTn>
                              </p:par>
                              <p:par>
                                <p:cTn id="5480" presetID="1" presetClass="exit" presetSubtype="0" fill="hold" grpId="2" nodeType="withEffect">
                                  <p:stCondLst>
                                    <p:cond delay="0"/>
                                  </p:stCondLst>
                                  <p:childTnLst>
                                    <p:set>
                                      <p:cBhvr>
                                        <p:cTn id="5481" dur="1" fill="hold">
                                          <p:stCondLst>
                                            <p:cond delay="0"/>
                                          </p:stCondLst>
                                        </p:cTn>
                                        <p:tgtEl>
                                          <p:spTgt spid="97"/>
                                        </p:tgtEl>
                                        <p:attrNameLst>
                                          <p:attrName>style.visibility</p:attrName>
                                        </p:attrNameLst>
                                      </p:cBhvr>
                                      <p:to>
                                        <p:strVal val="hidden"/>
                                      </p:to>
                                    </p:set>
                                  </p:childTnLst>
                                </p:cTn>
                              </p:par>
                              <p:par>
                                <p:cTn id="5482" presetID="1" presetClass="exit" presetSubtype="0" fill="hold" grpId="2" nodeType="withEffect">
                                  <p:stCondLst>
                                    <p:cond delay="0"/>
                                  </p:stCondLst>
                                  <p:childTnLst>
                                    <p:set>
                                      <p:cBhvr>
                                        <p:cTn id="5483" dur="1" fill="hold">
                                          <p:stCondLst>
                                            <p:cond delay="0"/>
                                          </p:stCondLst>
                                        </p:cTn>
                                        <p:tgtEl>
                                          <p:spTgt spid="98"/>
                                        </p:tgtEl>
                                        <p:attrNameLst>
                                          <p:attrName>style.visibility</p:attrName>
                                        </p:attrNameLst>
                                      </p:cBhvr>
                                      <p:to>
                                        <p:strVal val="hidden"/>
                                      </p:to>
                                    </p:set>
                                  </p:childTnLst>
                                </p:cTn>
                              </p:par>
                              <p:par>
                                <p:cTn id="5484" presetID="1" presetClass="exit" presetSubtype="0" fill="hold" grpId="2" nodeType="withEffect">
                                  <p:stCondLst>
                                    <p:cond delay="0"/>
                                  </p:stCondLst>
                                  <p:childTnLst>
                                    <p:set>
                                      <p:cBhvr>
                                        <p:cTn id="5485" dur="1" fill="hold">
                                          <p:stCondLst>
                                            <p:cond delay="0"/>
                                          </p:stCondLst>
                                        </p:cTn>
                                        <p:tgtEl>
                                          <p:spTgt spid="99"/>
                                        </p:tgtEl>
                                        <p:attrNameLst>
                                          <p:attrName>style.visibility</p:attrName>
                                        </p:attrNameLst>
                                      </p:cBhvr>
                                      <p:to>
                                        <p:strVal val="hidden"/>
                                      </p:to>
                                    </p:set>
                                  </p:childTnLst>
                                </p:cTn>
                              </p:par>
                              <p:par>
                                <p:cTn id="5486" presetID="1" presetClass="exit" presetSubtype="0" fill="hold" grpId="2" nodeType="withEffect">
                                  <p:stCondLst>
                                    <p:cond delay="0"/>
                                  </p:stCondLst>
                                  <p:childTnLst>
                                    <p:set>
                                      <p:cBhvr>
                                        <p:cTn id="5487" dur="1" fill="hold">
                                          <p:stCondLst>
                                            <p:cond delay="0"/>
                                          </p:stCondLst>
                                        </p:cTn>
                                        <p:tgtEl>
                                          <p:spTgt spid="101"/>
                                        </p:tgtEl>
                                        <p:attrNameLst>
                                          <p:attrName>style.visibility</p:attrName>
                                        </p:attrNameLst>
                                      </p:cBhvr>
                                      <p:to>
                                        <p:strVal val="hidden"/>
                                      </p:to>
                                    </p:set>
                                  </p:childTnLst>
                                </p:cTn>
                              </p:par>
                              <p:par>
                                <p:cTn id="5488" presetID="1" presetClass="exit" presetSubtype="0" fill="hold" grpId="2" nodeType="withEffect">
                                  <p:stCondLst>
                                    <p:cond delay="0"/>
                                  </p:stCondLst>
                                  <p:childTnLst>
                                    <p:set>
                                      <p:cBhvr>
                                        <p:cTn id="5489" dur="1" fill="hold">
                                          <p:stCondLst>
                                            <p:cond delay="0"/>
                                          </p:stCondLst>
                                        </p:cTn>
                                        <p:tgtEl>
                                          <p:spTgt spid="102"/>
                                        </p:tgtEl>
                                        <p:attrNameLst>
                                          <p:attrName>style.visibility</p:attrName>
                                        </p:attrNameLst>
                                      </p:cBhvr>
                                      <p:to>
                                        <p:strVal val="hidden"/>
                                      </p:to>
                                    </p:set>
                                  </p:childTnLst>
                                </p:cTn>
                              </p:par>
                              <p:par>
                                <p:cTn id="5490" presetID="1" presetClass="exit" presetSubtype="0" fill="hold" grpId="2" nodeType="withEffect">
                                  <p:stCondLst>
                                    <p:cond delay="0"/>
                                  </p:stCondLst>
                                  <p:childTnLst>
                                    <p:set>
                                      <p:cBhvr>
                                        <p:cTn id="5491" dur="1" fill="hold">
                                          <p:stCondLst>
                                            <p:cond delay="0"/>
                                          </p:stCondLst>
                                        </p:cTn>
                                        <p:tgtEl>
                                          <p:spTgt spid="100"/>
                                        </p:tgtEl>
                                        <p:attrNameLst>
                                          <p:attrName>style.visibility</p:attrName>
                                        </p:attrNameLst>
                                      </p:cBhvr>
                                      <p:to>
                                        <p:strVal val="hidden"/>
                                      </p:to>
                                    </p:set>
                                  </p:childTnLst>
                                </p:cTn>
                              </p:par>
                              <p:par>
                                <p:cTn id="5492" presetID="1" presetClass="exit" presetSubtype="0" fill="hold" grpId="2" nodeType="withEffect">
                                  <p:stCondLst>
                                    <p:cond delay="0"/>
                                  </p:stCondLst>
                                  <p:childTnLst>
                                    <p:set>
                                      <p:cBhvr>
                                        <p:cTn id="5493" dur="1" fill="hold">
                                          <p:stCondLst>
                                            <p:cond delay="0"/>
                                          </p:stCondLst>
                                        </p:cTn>
                                        <p:tgtEl>
                                          <p:spTgt spid="109"/>
                                        </p:tgtEl>
                                        <p:attrNameLst>
                                          <p:attrName>style.visibility</p:attrName>
                                        </p:attrNameLst>
                                      </p:cBhvr>
                                      <p:to>
                                        <p:strVal val="hidden"/>
                                      </p:to>
                                    </p:set>
                                  </p:childTnLst>
                                </p:cTn>
                              </p:par>
                              <p:par>
                                <p:cTn id="5494" presetID="1" presetClass="exit" presetSubtype="0" fill="hold" grpId="2" nodeType="withEffect">
                                  <p:stCondLst>
                                    <p:cond delay="0"/>
                                  </p:stCondLst>
                                  <p:childTnLst>
                                    <p:set>
                                      <p:cBhvr>
                                        <p:cTn id="5495" dur="1" fill="hold">
                                          <p:stCondLst>
                                            <p:cond delay="0"/>
                                          </p:stCondLst>
                                        </p:cTn>
                                        <p:tgtEl>
                                          <p:spTgt spid="110"/>
                                        </p:tgtEl>
                                        <p:attrNameLst>
                                          <p:attrName>style.visibility</p:attrName>
                                        </p:attrNameLst>
                                      </p:cBhvr>
                                      <p:to>
                                        <p:strVal val="hidden"/>
                                      </p:to>
                                    </p:set>
                                  </p:childTnLst>
                                </p:cTn>
                              </p:par>
                              <p:par>
                                <p:cTn id="5496" presetID="1" presetClass="exit" presetSubtype="0" fill="hold" grpId="2" nodeType="withEffect">
                                  <p:stCondLst>
                                    <p:cond delay="0"/>
                                  </p:stCondLst>
                                  <p:childTnLst>
                                    <p:set>
                                      <p:cBhvr>
                                        <p:cTn id="5497" dur="1" fill="hold">
                                          <p:stCondLst>
                                            <p:cond delay="0"/>
                                          </p:stCondLst>
                                        </p:cTn>
                                        <p:tgtEl>
                                          <p:spTgt spid="111"/>
                                        </p:tgtEl>
                                        <p:attrNameLst>
                                          <p:attrName>style.visibility</p:attrName>
                                        </p:attrNameLst>
                                      </p:cBhvr>
                                      <p:to>
                                        <p:strVal val="hidden"/>
                                      </p:to>
                                    </p:set>
                                  </p:childTnLst>
                                </p:cTn>
                              </p:par>
                              <p:par>
                                <p:cTn id="5498" presetID="1" presetClass="exit" presetSubtype="0" fill="hold" grpId="2" nodeType="withEffect">
                                  <p:stCondLst>
                                    <p:cond delay="0"/>
                                  </p:stCondLst>
                                  <p:childTnLst>
                                    <p:set>
                                      <p:cBhvr>
                                        <p:cTn id="5499" dur="1" fill="hold">
                                          <p:stCondLst>
                                            <p:cond delay="0"/>
                                          </p:stCondLst>
                                        </p:cTn>
                                        <p:tgtEl>
                                          <p:spTgt spid="113"/>
                                        </p:tgtEl>
                                        <p:attrNameLst>
                                          <p:attrName>style.visibility</p:attrName>
                                        </p:attrNameLst>
                                      </p:cBhvr>
                                      <p:to>
                                        <p:strVal val="hidden"/>
                                      </p:to>
                                    </p:set>
                                  </p:childTnLst>
                                </p:cTn>
                              </p:par>
                              <p:par>
                                <p:cTn id="5500" presetID="1" presetClass="exit" presetSubtype="0" fill="hold" grpId="2" nodeType="withEffect">
                                  <p:stCondLst>
                                    <p:cond delay="0"/>
                                  </p:stCondLst>
                                  <p:childTnLst>
                                    <p:set>
                                      <p:cBhvr>
                                        <p:cTn id="5501" dur="1" fill="hold">
                                          <p:stCondLst>
                                            <p:cond delay="0"/>
                                          </p:stCondLst>
                                        </p:cTn>
                                        <p:tgtEl>
                                          <p:spTgt spid="114"/>
                                        </p:tgtEl>
                                        <p:attrNameLst>
                                          <p:attrName>style.visibility</p:attrName>
                                        </p:attrNameLst>
                                      </p:cBhvr>
                                      <p:to>
                                        <p:strVal val="hidden"/>
                                      </p:to>
                                    </p:set>
                                  </p:childTnLst>
                                </p:cTn>
                              </p:par>
                              <p:par>
                                <p:cTn id="5502" presetID="1" presetClass="exit" presetSubtype="0" fill="hold" grpId="2" nodeType="withEffect">
                                  <p:stCondLst>
                                    <p:cond delay="0"/>
                                  </p:stCondLst>
                                  <p:childTnLst>
                                    <p:set>
                                      <p:cBhvr>
                                        <p:cTn id="5503" dur="1" fill="hold">
                                          <p:stCondLst>
                                            <p:cond delay="0"/>
                                          </p:stCondLst>
                                        </p:cTn>
                                        <p:tgtEl>
                                          <p:spTgt spid="112"/>
                                        </p:tgtEl>
                                        <p:attrNameLst>
                                          <p:attrName>style.visibility</p:attrName>
                                        </p:attrNameLst>
                                      </p:cBhvr>
                                      <p:to>
                                        <p:strVal val="hidden"/>
                                      </p:to>
                                    </p:set>
                                  </p:childTnLst>
                                </p:cTn>
                              </p:par>
                              <p:par>
                                <p:cTn id="5504" presetID="1" presetClass="exit" presetSubtype="0" fill="hold" grpId="2" nodeType="withEffect">
                                  <p:stCondLst>
                                    <p:cond delay="0"/>
                                  </p:stCondLst>
                                  <p:childTnLst>
                                    <p:set>
                                      <p:cBhvr>
                                        <p:cTn id="5505" dur="1" fill="hold">
                                          <p:stCondLst>
                                            <p:cond delay="0"/>
                                          </p:stCondLst>
                                        </p:cTn>
                                        <p:tgtEl>
                                          <p:spTgt spid="121"/>
                                        </p:tgtEl>
                                        <p:attrNameLst>
                                          <p:attrName>style.visibility</p:attrName>
                                        </p:attrNameLst>
                                      </p:cBhvr>
                                      <p:to>
                                        <p:strVal val="hidden"/>
                                      </p:to>
                                    </p:set>
                                  </p:childTnLst>
                                </p:cTn>
                              </p:par>
                              <p:par>
                                <p:cTn id="5506" presetID="1" presetClass="exit" presetSubtype="0" fill="hold" grpId="2" nodeType="withEffect">
                                  <p:stCondLst>
                                    <p:cond delay="0"/>
                                  </p:stCondLst>
                                  <p:childTnLst>
                                    <p:set>
                                      <p:cBhvr>
                                        <p:cTn id="5507" dur="1" fill="hold">
                                          <p:stCondLst>
                                            <p:cond delay="0"/>
                                          </p:stCondLst>
                                        </p:cTn>
                                        <p:tgtEl>
                                          <p:spTgt spid="122"/>
                                        </p:tgtEl>
                                        <p:attrNameLst>
                                          <p:attrName>style.visibility</p:attrName>
                                        </p:attrNameLst>
                                      </p:cBhvr>
                                      <p:to>
                                        <p:strVal val="hidden"/>
                                      </p:to>
                                    </p:set>
                                  </p:childTnLst>
                                </p:cTn>
                              </p:par>
                              <p:par>
                                <p:cTn id="5508" presetID="1" presetClass="exit" presetSubtype="0" fill="hold" grpId="2" nodeType="withEffect">
                                  <p:stCondLst>
                                    <p:cond delay="0"/>
                                  </p:stCondLst>
                                  <p:childTnLst>
                                    <p:set>
                                      <p:cBhvr>
                                        <p:cTn id="5509" dur="1" fill="hold">
                                          <p:stCondLst>
                                            <p:cond delay="0"/>
                                          </p:stCondLst>
                                        </p:cTn>
                                        <p:tgtEl>
                                          <p:spTgt spid="123"/>
                                        </p:tgtEl>
                                        <p:attrNameLst>
                                          <p:attrName>style.visibility</p:attrName>
                                        </p:attrNameLst>
                                      </p:cBhvr>
                                      <p:to>
                                        <p:strVal val="hidden"/>
                                      </p:to>
                                    </p:set>
                                  </p:childTnLst>
                                </p:cTn>
                              </p:par>
                              <p:par>
                                <p:cTn id="5510" presetID="1" presetClass="exit" presetSubtype="0" fill="hold" grpId="2" nodeType="withEffect">
                                  <p:stCondLst>
                                    <p:cond delay="0"/>
                                  </p:stCondLst>
                                  <p:childTnLst>
                                    <p:set>
                                      <p:cBhvr>
                                        <p:cTn id="5511" dur="1" fill="hold">
                                          <p:stCondLst>
                                            <p:cond delay="0"/>
                                          </p:stCondLst>
                                        </p:cTn>
                                        <p:tgtEl>
                                          <p:spTgt spid="125"/>
                                        </p:tgtEl>
                                        <p:attrNameLst>
                                          <p:attrName>style.visibility</p:attrName>
                                        </p:attrNameLst>
                                      </p:cBhvr>
                                      <p:to>
                                        <p:strVal val="hidden"/>
                                      </p:to>
                                    </p:set>
                                  </p:childTnLst>
                                </p:cTn>
                              </p:par>
                              <p:par>
                                <p:cTn id="5512" presetID="1" presetClass="exit" presetSubtype="0" fill="hold" grpId="2" nodeType="withEffect">
                                  <p:stCondLst>
                                    <p:cond delay="0"/>
                                  </p:stCondLst>
                                  <p:childTnLst>
                                    <p:set>
                                      <p:cBhvr>
                                        <p:cTn id="5513" dur="1" fill="hold">
                                          <p:stCondLst>
                                            <p:cond delay="0"/>
                                          </p:stCondLst>
                                        </p:cTn>
                                        <p:tgtEl>
                                          <p:spTgt spid="126"/>
                                        </p:tgtEl>
                                        <p:attrNameLst>
                                          <p:attrName>style.visibility</p:attrName>
                                        </p:attrNameLst>
                                      </p:cBhvr>
                                      <p:to>
                                        <p:strVal val="hidden"/>
                                      </p:to>
                                    </p:set>
                                  </p:childTnLst>
                                </p:cTn>
                              </p:par>
                              <p:par>
                                <p:cTn id="5514" presetID="1" presetClass="exit" presetSubtype="0" fill="hold" grpId="2" nodeType="withEffect">
                                  <p:stCondLst>
                                    <p:cond delay="0"/>
                                  </p:stCondLst>
                                  <p:childTnLst>
                                    <p:set>
                                      <p:cBhvr>
                                        <p:cTn id="5515" dur="1" fill="hold">
                                          <p:stCondLst>
                                            <p:cond delay="0"/>
                                          </p:stCondLst>
                                        </p:cTn>
                                        <p:tgtEl>
                                          <p:spTgt spid="124"/>
                                        </p:tgtEl>
                                        <p:attrNameLst>
                                          <p:attrName>style.visibility</p:attrName>
                                        </p:attrNameLst>
                                      </p:cBhvr>
                                      <p:to>
                                        <p:strVal val="hidden"/>
                                      </p:to>
                                    </p:set>
                                  </p:childTnLst>
                                </p:cTn>
                              </p:par>
                              <p:par>
                                <p:cTn id="5516" presetID="1" presetClass="exit" presetSubtype="0" fill="hold" grpId="6" nodeType="withEffect">
                                  <p:stCondLst>
                                    <p:cond delay="0"/>
                                  </p:stCondLst>
                                  <p:childTnLst>
                                    <p:set>
                                      <p:cBhvr>
                                        <p:cTn id="5517" dur="1" fill="hold">
                                          <p:stCondLst>
                                            <p:cond delay="0"/>
                                          </p:stCondLst>
                                        </p:cTn>
                                        <p:tgtEl>
                                          <p:spTgt spid="82"/>
                                        </p:tgtEl>
                                        <p:attrNameLst>
                                          <p:attrName>style.visibility</p:attrName>
                                        </p:attrNameLst>
                                      </p:cBhvr>
                                      <p:to>
                                        <p:strVal val="hidden"/>
                                      </p:to>
                                    </p:set>
                                  </p:childTnLst>
                                </p:cTn>
                              </p:par>
                              <p:par>
                                <p:cTn id="5518" presetID="1" presetClass="exit" presetSubtype="0" fill="hold" grpId="2" nodeType="withEffect">
                                  <p:stCondLst>
                                    <p:cond delay="0"/>
                                  </p:stCondLst>
                                  <p:childTnLst>
                                    <p:set>
                                      <p:cBhvr>
                                        <p:cTn id="5519" dur="1" fill="hold">
                                          <p:stCondLst>
                                            <p:cond delay="0"/>
                                          </p:stCondLst>
                                        </p:cTn>
                                        <p:tgtEl>
                                          <p:spTgt spid="84"/>
                                        </p:tgtEl>
                                        <p:attrNameLst>
                                          <p:attrName>style.visibility</p:attrName>
                                        </p:attrNameLst>
                                      </p:cBhvr>
                                      <p:to>
                                        <p:strVal val="hidden"/>
                                      </p:to>
                                    </p:set>
                                  </p:childTnLst>
                                </p:cTn>
                              </p:par>
                              <p:par>
                                <p:cTn id="5520" presetID="1" presetClass="exit" presetSubtype="0" fill="hold" grpId="6" nodeType="withEffect">
                                  <p:stCondLst>
                                    <p:cond delay="0"/>
                                  </p:stCondLst>
                                  <p:childTnLst>
                                    <p:set>
                                      <p:cBhvr>
                                        <p:cTn id="5521" dur="1" fill="hold">
                                          <p:stCondLst>
                                            <p:cond delay="0"/>
                                          </p:stCondLst>
                                        </p:cTn>
                                        <p:tgtEl>
                                          <p:spTgt spid="81"/>
                                        </p:tgtEl>
                                        <p:attrNameLst>
                                          <p:attrName>style.visibility</p:attrName>
                                        </p:attrNameLst>
                                      </p:cBhvr>
                                      <p:to>
                                        <p:strVal val="hidden"/>
                                      </p:to>
                                    </p:set>
                                  </p:childTnLst>
                                </p:cTn>
                              </p:par>
                              <p:par>
                                <p:cTn id="5522" presetID="1" presetClass="exit" presetSubtype="0" fill="hold" grpId="2" nodeType="withEffect">
                                  <p:stCondLst>
                                    <p:cond delay="0"/>
                                  </p:stCondLst>
                                  <p:childTnLst>
                                    <p:set>
                                      <p:cBhvr>
                                        <p:cTn id="5523" dur="1" fill="hold">
                                          <p:stCondLst>
                                            <p:cond delay="0"/>
                                          </p:stCondLst>
                                        </p:cTn>
                                        <p:tgtEl>
                                          <p:spTgt spid="83"/>
                                        </p:tgtEl>
                                        <p:attrNameLst>
                                          <p:attrName>style.visibility</p:attrName>
                                        </p:attrNameLst>
                                      </p:cBhvr>
                                      <p:to>
                                        <p:strVal val="hidden"/>
                                      </p:to>
                                    </p:set>
                                  </p:childTnLst>
                                </p:cTn>
                              </p:par>
                              <p:par>
                                <p:cTn id="5524" presetID="1" presetClass="exit" presetSubtype="0" fill="hold" grpId="6" nodeType="withEffect">
                                  <p:stCondLst>
                                    <p:cond delay="0"/>
                                  </p:stCondLst>
                                  <p:childTnLst>
                                    <p:set>
                                      <p:cBhvr>
                                        <p:cTn id="5525" dur="1" fill="hold">
                                          <p:stCondLst>
                                            <p:cond delay="0"/>
                                          </p:stCondLst>
                                        </p:cTn>
                                        <p:tgtEl>
                                          <p:spTgt spid="80"/>
                                        </p:tgtEl>
                                        <p:attrNameLst>
                                          <p:attrName>style.visibility</p:attrName>
                                        </p:attrNameLst>
                                      </p:cBhvr>
                                      <p:to>
                                        <p:strVal val="hidden"/>
                                      </p:to>
                                    </p:set>
                                  </p:childTnLst>
                                </p:cTn>
                              </p:par>
                              <p:par>
                                <p:cTn id="5526" presetID="1" presetClass="exit" presetSubtype="0" fill="hold" grpId="2" nodeType="withEffect">
                                  <p:stCondLst>
                                    <p:cond delay="0"/>
                                  </p:stCondLst>
                                  <p:childTnLst>
                                    <p:set>
                                      <p:cBhvr>
                                        <p:cTn id="5527" dur="1" fill="hold">
                                          <p:stCondLst>
                                            <p:cond delay="0"/>
                                          </p:stCondLst>
                                        </p:cTn>
                                        <p:tgtEl>
                                          <p:spTgt spid="85"/>
                                        </p:tgtEl>
                                        <p:attrNameLst>
                                          <p:attrName>style.visibility</p:attrName>
                                        </p:attrNameLst>
                                      </p:cBhvr>
                                      <p:to>
                                        <p:strVal val="hidden"/>
                                      </p:to>
                                    </p:set>
                                  </p:childTnLst>
                                </p:cTn>
                              </p:par>
                              <p:par>
                                <p:cTn id="5528" presetID="1" presetClass="exit" presetSubtype="0" fill="hold" grpId="2" nodeType="withEffect">
                                  <p:stCondLst>
                                    <p:cond delay="0"/>
                                  </p:stCondLst>
                                  <p:childTnLst>
                                    <p:set>
                                      <p:cBhvr>
                                        <p:cTn id="5529" dur="1" fill="hold">
                                          <p:stCondLst>
                                            <p:cond delay="0"/>
                                          </p:stCondLst>
                                        </p:cTn>
                                        <p:tgtEl>
                                          <p:spTgt spid="86"/>
                                        </p:tgtEl>
                                        <p:attrNameLst>
                                          <p:attrName>style.visibility</p:attrName>
                                        </p:attrNameLst>
                                      </p:cBhvr>
                                      <p:to>
                                        <p:strVal val="hidden"/>
                                      </p:to>
                                    </p:set>
                                  </p:childTnLst>
                                </p:cTn>
                              </p:par>
                              <p:par>
                                <p:cTn id="5530" presetID="1" presetClass="exit" presetSubtype="0" fill="hold" grpId="6" nodeType="withEffect">
                                  <p:stCondLst>
                                    <p:cond delay="0"/>
                                  </p:stCondLst>
                                  <p:childTnLst>
                                    <p:set>
                                      <p:cBhvr>
                                        <p:cTn id="5531" dur="1" fill="hold">
                                          <p:stCondLst>
                                            <p:cond delay="0"/>
                                          </p:stCondLst>
                                        </p:cTn>
                                        <p:tgtEl>
                                          <p:spTgt spid="79"/>
                                        </p:tgtEl>
                                        <p:attrNameLst>
                                          <p:attrName>style.visibility</p:attrName>
                                        </p:attrNameLst>
                                      </p:cBhvr>
                                      <p:to>
                                        <p:strVal val="hidden"/>
                                      </p:to>
                                    </p:set>
                                  </p:childTnLst>
                                </p:cTn>
                              </p:par>
                              <p:par>
                                <p:cTn id="5532" presetID="1" presetClass="entr" presetSubtype="0" fill="hold" grpId="12" nodeType="withEffect">
                                  <p:stCondLst>
                                    <p:cond delay="0"/>
                                  </p:stCondLst>
                                  <p:childTnLst>
                                    <p:set>
                                      <p:cBhvr>
                                        <p:cTn id="5533" dur="1" fill="hold">
                                          <p:stCondLst>
                                            <p:cond delay="0"/>
                                          </p:stCondLst>
                                        </p:cTn>
                                        <p:tgtEl>
                                          <p:spTgt spid="149"/>
                                        </p:tgtEl>
                                        <p:attrNameLst>
                                          <p:attrName>style.visibility</p:attrName>
                                        </p:attrNameLst>
                                      </p:cBhvr>
                                      <p:to>
                                        <p:strVal val="visible"/>
                                      </p:to>
                                    </p:set>
                                  </p:childTnLst>
                                </p:cTn>
                              </p:par>
                              <p:par>
                                <p:cTn id="5534" presetID="1" presetClass="entr" presetSubtype="0" fill="hold" grpId="12" nodeType="withEffect">
                                  <p:stCondLst>
                                    <p:cond delay="0"/>
                                  </p:stCondLst>
                                  <p:childTnLst>
                                    <p:set>
                                      <p:cBhvr>
                                        <p:cTn id="5535" dur="1" fill="hold">
                                          <p:stCondLst>
                                            <p:cond delay="0"/>
                                          </p:stCondLst>
                                        </p:cTn>
                                        <p:tgtEl>
                                          <p:spTgt spid="150"/>
                                        </p:tgtEl>
                                        <p:attrNameLst>
                                          <p:attrName>style.visibility</p:attrName>
                                        </p:attrNameLst>
                                      </p:cBhvr>
                                      <p:to>
                                        <p:strVal val="visible"/>
                                      </p:to>
                                    </p:set>
                                  </p:childTnLst>
                                </p:cTn>
                              </p:par>
                              <p:par>
                                <p:cTn id="5536" presetID="1" presetClass="entr" presetSubtype="0" fill="hold" grpId="12" nodeType="withEffect">
                                  <p:stCondLst>
                                    <p:cond delay="0"/>
                                  </p:stCondLst>
                                  <p:childTnLst>
                                    <p:set>
                                      <p:cBhvr>
                                        <p:cTn id="5537" dur="1" fill="hold">
                                          <p:stCondLst>
                                            <p:cond delay="0"/>
                                          </p:stCondLst>
                                        </p:cTn>
                                        <p:tgtEl>
                                          <p:spTgt spid="148"/>
                                        </p:tgtEl>
                                        <p:attrNameLst>
                                          <p:attrName>style.visibility</p:attrName>
                                        </p:attrNameLst>
                                      </p:cBhvr>
                                      <p:to>
                                        <p:strVal val="visible"/>
                                      </p:to>
                                    </p:set>
                                  </p:childTnLst>
                                </p:cTn>
                              </p:par>
                              <p:par>
                                <p:cTn id="5538" presetID="1" presetClass="entr" presetSubtype="0" fill="hold" grpId="12" nodeType="withEffect">
                                  <p:stCondLst>
                                    <p:cond delay="0"/>
                                  </p:stCondLst>
                                  <p:childTnLst>
                                    <p:set>
                                      <p:cBhvr>
                                        <p:cTn id="5539" dur="1" fill="hold">
                                          <p:stCondLst>
                                            <p:cond delay="0"/>
                                          </p:stCondLst>
                                        </p:cTn>
                                        <p:tgtEl>
                                          <p:spTgt spid="147"/>
                                        </p:tgtEl>
                                        <p:attrNameLst>
                                          <p:attrName>style.visibility</p:attrName>
                                        </p:attrNameLst>
                                      </p:cBhvr>
                                      <p:to>
                                        <p:strVal val="visible"/>
                                      </p:to>
                                    </p:set>
                                  </p:childTnLst>
                                </p:cTn>
                              </p:par>
                              <p:par>
                                <p:cTn id="5540" presetID="1" presetClass="exit" presetSubtype="0" fill="hold" grpId="2" nodeType="withEffect">
                                  <p:stCondLst>
                                    <p:cond delay="0"/>
                                  </p:stCondLst>
                                  <p:childTnLst>
                                    <p:set>
                                      <p:cBhvr>
                                        <p:cTn id="5541" dur="1" fill="hold">
                                          <p:stCondLst>
                                            <p:cond delay="0"/>
                                          </p:stCondLst>
                                        </p:cTn>
                                        <p:tgtEl>
                                          <p:spTgt spid="133"/>
                                        </p:tgtEl>
                                        <p:attrNameLst>
                                          <p:attrName>style.visibility</p:attrName>
                                        </p:attrNameLst>
                                      </p:cBhvr>
                                      <p:to>
                                        <p:strVal val="hidden"/>
                                      </p:to>
                                    </p:set>
                                  </p:childTnLst>
                                </p:cTn>
                              </p:par>
                              <p:par>
                                <p:cTn id="5542" presetID="1" presetClass="exit" presetSubtype="0" fill="hold" grpId="2" nodeType="withEffect">
                                  <p:stCondLst>
                                    <p:cond delay="0"/>
                                  </p:stCondLst>
                                  <p:childTnLst>
                                    <p:set>
                                      <p:cBhvr>
                                        <p:cTn id="5543" dur="1" fill="hold">
                                          <p:stCondLst>
                                            <p:cond delay="0"/>
                                          </p:stCondLst>
                                        </p:cTn>
                                        <p:tgtEl>
                                          <p:spTgt spid="134"/>
                                        </p:tgtEl>
                                        <p:attrNameLst>
                                          <p:attrName>style.visibility</p:attrName>
                                        </p:attrNameLst>
                                      </p:cBhvr>
                                      <p:to>
                                        <p:strVal val="hidden"/>
                                      </p:to>
                                    </p:set>
                                  </p:childTnLst>
                                </p:cTn>
                              </p:par>
                              <p:par>
                                <p:cTn id="5544" presetID="1" presetClass="exit" presetSubtype="0" fill="hold" grpId="2" nodeType="withEffect">
                                  <p:stCondLst>
                                    <p:cond delay="0"/>
                                  </p:stCondLst>
                                  <p:childTnLst>
                                    <p:set>
                                      <p:cBhvr>
                                        <p:cTn id="5545" dur="1" fill="hold">
                                          <p:stCondLst>
                                            <p:cond delay="0"/>
                                          </p:stCondLst>
                                        </p:cTn>
                                        <p:tgtEl>
                                          <p:spTgt spid="135"/>
                                        </p:tgtEl>
                                        <p:attrNameLst>
                                          <p:attrName>style.visibility</p:attrName>
                                        </p:attrNameLst>
                                      </p:cBhvr>
                                      <p:to>
                                        <p:strVal val="hidden"/>
                                      </p:to>
                                    </p:set>
                                  </p:childTnLst>
                                </p:cTn>
                              </p:par>
                              <p:par>
                                <p:cTn id="5546" presetID="1" presetClass="exit" presetSubtype="0" fill="hold" grpId="2" nodeType="withEffect">
                                  <p:stCondLst>
                                    <p:cond delay="0"/>
                                  </p:stCondLst>
                                  <p:childTnLst>
                                    <p:set>
                                      <p:cBhvr>
                                        <p:cTn id="5547" dur="1" fill="hold">
                                          <p:stCondLst>
                                            <p:cond delay="0"/>
                                          </p:stCondLst>
                                        </p:cTn>
                                        <p:tgtEl>
                                          <p:spTgt spid="137"/>
                                        </p:tgtEl>
                                        <p:attrNameLst>
                                          <p:attrName>style.visibility</p:attrName>
                                        </p:attrNameLst>
                                      </p:cBhvr>
                                      <p:to>
                                        <p:strVal val="hidden"/>
                                      </p:to>
                                    </p:set>
                                  </p:childTnLst>
                                </p:cTn>
                              </p:par>
                              <p:par>
                                <p:cTn id="5548" presetID="1" presetClass="exit" presetSubtype="0" fill="hold" grpId="2" nodeType="withEffect">
                                  <p:stCondLst>
                                    <p:cond delay="0"/>
                                  </p:stCondLst>
                                  <p:childTnLst>
                                    <p:set>
                                      <p:cBhvr>
                                        <p:cTn id="5549" dur="1" fill="hold">
                                          <p:stCondLst>
                                            <p:cond delay="0"/>
                                          </p:stCondLst>
                                        </p:cTn>
                                        <p:tgtEl>
                                          <p:spTgt spid="138"/>
                                        </p:tgtEl>
                                        <p:attrNameLst>
                                          <p:attrName>style.visibility</p:attrName>
                                        </p:attrNameLst>
                                      </p:cBhvr>
                                      <p:to>
                                        <p:strVal val="hidden"/>
                                      </p:to>
                                    </p:set>
                                  </p:childTnLst>
                                </p:cTn>
                              </p:par>
                              <p:par>
                                <p:cTn id="5550" presetID="1" presetClass="exit" presetSubtype="0" fill="hold" grpId="2" nodeType="withEffect">
                                  <p:stCondLst>
                                    <p:cond delay="0"/>
                                  </p:stCondLst>
                                  <p:childTnLst>
                                    <p:set>
                                      <p:cBhvr>
                                        <p:cTn id="5551" dur="1" fill="hold">
                                          <p:stCondLst>
                                            <p:cond delay="0"/>
                                          </p:stCondLst>
                                        </p:cTn>
                                        <p:tgtEl>
                                          <p:spTgt spid="136"/>
                                        </p:tgtEl>
                                        <p:attrNameLst>
                                          <p:attrName>style.visibility</p:attrName>
                                        </p:attrNameLst>
                                      </p:cBhvr>
                                      <p:to>
                                        <p:strVal val="hidden"/>
                                      </p:to>
                                    </p:set>
                                  </p:childTnLst>
                                </p:cTn>
                              </p:par>
                              <p:par>
                                <p:cTn id="5552" presetID="1" presetClass="exit" presetSubtype="0" fill="hold" grpId="2" nodeType="withEffect">
                                  <p:stCondLst>
                                    <p:cond delay="0"/>
                                  </p:stCondLst>
                                  <p:childTnLst>
                                    <p:set>
                                      <p:cBhvr>
                                        <p:cTn id="5553" dur="1" fill="hold">
                                          <p:stCondLst>
                                            <p:cond delay="0"/>
                                          </p:stCondLst>
                                        </p:cTn>
                                        <p:tgtEl>
                                          <p:spTgt spid="157"/>
                                        </p:tgtEl>
                                        <p:attrNameLst>
                                          <p:attrName>style.visibility</p:attrName>
                                        </p:attrNameLst>
                                      </p:cBhvr>
                                      <p:to>
                                        <p:strVal val="hidden"/>
                                      </p:to>
                                    </p:set>
                                  </p:childTnLst>
                                </p:cTn>
                              </p:par>
                              <p:par>
                                <p:cTn id="5554" presetID="1" presetClass="exit" presetSubtype="0" fill="hold" grpId="2" nodeType="withEffect">
                                  <p:stCondLst>
                                    <p:cond delay="0"/>
                                  </p:stCondLst>
                                  <p:childTnLst>
                                    <p:set>
                                      <p:cBhvr>
                                        <p:cTn id="5555" dur="1" fill="hold">
                                          <p:stCondLst>
                                            <p:cond delay="0"/>
                                          </p:stCondLst>
                                        </p:cTn>
                                        <p:tgtEl>
                                          <p:spTgt spid="158"/>
                                        </p:tgtEl>
                                        <p:attrNameLst>
                                          <p:attrName>style.visibility</p:attrName>
                                        </p:attrNameLst>
                                      </p:cBhvr>
                                      <p:to>
                                        <p:strVal val="hidden"/>
                                      </p:to>
                                    </p:set>
                                  </p:childTnLst>
                                </p:cTn>
                              </p:par>
                              <p:par>
                                <p:cTn id="5556" presetID="1" presetClass="exit" presetSubtype="0" fill="hold" grpId="2" nodeType="withEffect">
                                  <p:stCondLst>
                                    <p:cond delay="0"/>
                                  </p:stCondLst>
                                  <p:childTnLst>
                                    <p:set>
                                      <p:cBhvr>
                                        <p:cTn id="5557" dur="1" fill="hold">
                                          <p:stCondLst>
                                            <p:cond delay="0"/>
                                          </p:stCondLst>
                                        </p:cTn>
                                        <p:tgtEl>
                                          <p:spTgt spid="159"/>
                                        </p:tgtEl>
                                        <p:attrNameLst>
                                          <p:attrName>style.visibility</p:attrName>
                                        </p:attrNameLst>
                                      </p:cBhvr>
                                      <p:to>
                                        <p:strVal val="hidden"/>
                                      </p:to>
                                    </p:set>
                                  </p:childTnLst>
                                </p:cTn>
                              </p:par>
                              <p:par>
                                <p:cTn id="5558" presetID="1" presetClass="exit" presetSubtype="0" fill="hold" grpId="2" nodeType="withEffect">
                                  <p:stCondLst>
                                    <p:cond delay="0"/>
                                  </p:stCondLst>
                                  <p:childTnLst>
                                    <p:set>
                                      <p:cBhvr>
                                        <p:cTn id="5559" dur="1" fill="hold">
                                          <p:stCondLst>
                                            <p:cond delay="0"/>
                                          </p:stCondLst>
                                        </p:cTn>
                                        <p:tgtEl>
                                          <p:spTgt spid="161"/>
                                        </p:tgtEl>
                                        <p:attrNameLst>
                                          <p:attrName>style.visibility</p:attrName>
                                        </p:attrNameLst>
                                      </p:cBhvr>
                                      <p:to>
                                        <p:strVal val="hidden"/>
                                      </p:to>
                                    </p:set>
                                  </p:childTnLst>
                                </p:cTn>
                              </p:par>
                              <p:par>
                                <p:cTn id="5560" presetID="1" presetClass="exit" presetSubtype="0" fill="hold" grpId="2" nodeType="withEffect">
                                  <p:stCondLst>
                                    <p:cond delay="0"/>
                                  </p:stCondLst>
                                  <p:childTnLst>
                                    <p:set>
                                      <p:cBhvr>
                                        <p:cTn id="5561" dur="1" fill="hold">
                                          <p:stCondLst>
                                            <p:cond delay="0"/>
                                          </p:stCondLst>
                                        </p:cTn>
                                        <p:tgtEl>
                                          <p:spTgt spid="162"/>
                                        </p:tgtEl>
                                        <p:attrNameLst>
                                          <p:attrName>style.visibility</p:attrName>
                                        </p:attrNameLst>
                                      </p:cBhvr>
                                      <p:to>
                                        <p:strVal val="hidden"/>
                                      </p:to>
                                    </p:set>
                                  </p:childTnLst>
                                </p:cTn>
                              </p:par>
                              <p:par>
                                <p:cTn id="5562" presetID="1" presetClass="exit" presetSubtype="0" fill="hold" grpId="2" nodeType="withEffect">
                                  <p:stCondLst>
                                    <p:cond delay="0"/>
                                  </p:stCondLst>
                                  <p:childTnLst>
                                    <p:set>
                                      <p:cBhvr>
                                        <p:cTn id="5563" dur="1" fill="hold">
                                          <p:stCondLst>
                                            <p:cond delay="0"/>
                                          </p:stCondLst>
                                        </p:cTn>
                                        <p:tgtEl>
                                          <p:spTgt spid="160"/>
                                        </p:tgtEl>
                                        <p:attrNameLst>
                                          <p:attrName>style.visibility</p:attrName>
                                        </p:attrNameLst>
                                      </p:cBhvr>
                                      <p:to>
                                        <p:strVal val="hidden"/>
                                      </p:to>
                                    </p:set>
                                  </p:childTnLst>
                                </p:cTn>
                              </p:par>
                              <p:par>
                                <p:cTn id="5564" presetID="1" presetClass="exit" presetSubtype="0" fill="hold" grpId="2" nodeType="withEffect">
                                  <p:stCondLst>
                                    <p:cond delay="0"/>
                                  </p:stCondLst>
                                  <p:childTnLst>
                                    <p:set>
                                      <p:cBhvr>
                                        <p:cTn id="5565" dur="1" fill="hold">
                                          <p:stCondLst>
                                            <p:cond delay="0"/>
                                          </p:stCondLst>
                                        </p:cTn>
                                        <p:tgtEl>
                                          <p:spTgt spid="169"/>
                                        </p:tgtEl>
                                        <p:attrNameLst>
                                          <p:attrName>style.visibility</p:attrName>
                                        </p:attrNameLst>
                                      </p:cBhvr>
                                      <p:to>
                                        <p:strVal val="hidden"/>
                                      </p:to>
                                    </p:set>
                                  </p:childTnLst>
                                </p:cTn>
                              </p:par>
                              <p:par>
                                <p:cTn id="5566" presetID="1" presetClass="exit" presetSubtype="0" fill="hold" grpId="2" nodeType="withEffect">
                                  <p:stCondLst>
                                    <p:cond delay="0"/>
                                  </p:stCondLst>
                                  <p:childTnLst>
                                    <p:set>
                                      <p:cBhvr>
                                        <p:cTn id="5567" dur="1" fill="hold">
                                          <p:stCondLst>
                                            <p:cond delay="0"/>
                                          </p:stCondLst>
                                        </p:cTn>
                                        <p:tgtEl>
                                          <p:spTgt spid="170"/>
                                        </p:tgtEl>
                                        <p:attrNameLst>
                                          <p:attrName>style.visibility</p:attrName>
                                        </p:attrNameLst>
                                      </p:cBhvr>
                                      <p:to>
                                        <p:strVal val="hidden"/>
                                      </p:to>
                                    </p:set>
                                  </p:childTnLst>
                                </p:cTn>
                              </p:par>
                              <p:par>
                                <p:cTn id="5568" presetID="1" presetClass="exit" presetSubtype="0" fill="hold" grpId="2" nodeType="withEffect">
                                  <p:stCondLst>
                                    <p:cond delay="0"/>
                                  </p:stCondLst>
                                  <p:childTnLst>
                                    <p:set>
                                      <p:cBhvr>
                                        <p:cTn id="5569" dur="1" fill="hold">
                                          <p:stCondLst>
                                            <p:cond delay="0"/>
                                          </p:stCondLst>
                                        </p:cTn>
                                        <p:tgtEl>
                                          <p:spTgt spid="171"/>
                                        </p:tgtEl>
                                        <p:attrNameLst>
                                          <p:attrName>style.visibility</p:attrName>
                                        </p:attrNameLst>
                                      </p:cBhvr>
                                      <p:to>
                                        <p:strVal val="hidden"/>
                                      </p:to>
                                    </p:set>
                                  </p:childTnLst>
                                </p:cTn>
                              </p:par>
                              <p:par>
                                <p:cTn id="5570" presetID="1" presetClass="exit" presetSubtype="0" fill="hold" grpId="2" nodeType="withEffect">
                                  <p:stCondLst>
                                    <p:cond delay="0"/>
                                  </p:stCondLst>
                                  <p:childTnLst>
                                    <p:set>
                                      <p:cBhvr>
                                        <p:cTn id="5571" dur="1" fill="hold">
                                          <p:stCondLst>
                                            <p:cond delay="0"/>
                                          </p:stCondLst>
                                        </p:cTn>
                                        <p:tgtEl>
                                          <p:spTgt spid="173"/>
                                        </p:tgtEl>
                                        <p:attrNameLst>
                                          <p:attrName>style.visibility</p:attrName>
                                        </p:attrNameLst>
                                      </p:cBhvr>
                                      <p:to>
                                        <p:strVal val="hidden"/>
                                      </p:to>
                                    </p:set>
                                  </p:childTnLst>
                                </p:cTn>
                              </p:par>
                              <p:par>
                                <p:cTn id="5572" presetID="1" presetClass="exit" presetSubtype="0" fill="hold" grpId="2" nodeType="withEffect">
                                  <p:stCondLst>
                                    <p:cond delay="0"/>
                                  </p:stCondLst>
                                  <p:childTnLst>
                                    <p:set>
                                      <p:cBhvr>
                                        <p:cTn id="5573" dur="1" fill="hold">
                                          <p:stCondLst>
                                            <p:cond delay="0"/>
                                          </p:stCondLst>
                                        </p:cTn>
                                        <p:tgtEl>
                                          <p:spTgt spid="174"/>
                                        </p:tgtEl>
                                        <p:attrNameLst>
                                          <p:attrName>style.visibility</p:attrName>
                                        </p:attrNameLst>
                                      </p:cBhvr>
                                      <p:to>
                                        <p:strVal val="hidden"/>
                                      </p:to>
                                    </p:set>
                                  </p:childTnLst>
                                </p:cTn>
                              </p:par>
                              <p:par>
                                <p:cTn id="5574" presetID="1" presetClass="exit" presetSubtype="0" fill="hold" grpId="2" nodeType="withEffect">
                                  <p:stCondLst>
                                    <p:cond delay="0"/>
                                  </p:stCondLst>
                                  <p:childTnLst>
                                    <p:set>
                                      <p:cBhvr>
                                        <p:cTn id="5575" dur="1" fill="hold">
                                          <p:stCondLst>
                                            <p:cond delay="0"/>
                                          </p:stCondLst>
                                        </p:cTn>
                                        <p:tgtEl>
                                          <p:spTgt spid="172"/>
                                        </p:tgtEl>
                                        <p:attrNameLst>
                                          <p:attrName>style.visibility</p:attrName>
                                        </p:attrNameLst>
                                      </p:cBhvr>
                                      <p:to>
                                        <p:strVal val="hidden"/>
                                      </p:to>
                                    </p:set>
                                  </p:childTnLst>
                                </p:cTn>
                              </p:par>
                              <p:par>
                                <p:cTn id="5576" presetID="1" presetClass="exit" presetSubtype="0" fill="hold" grpId="2" nodeType="withEffect">
                                  <p:stCondLst>
                                    <p:cond delay="0"/>
                                  </p:stCondLst>
                                  <p:childTnLst>
                                    <p:set>
                                      <p:cBhvr>
                                        <p:cTn id="5577" dur="1" fill="hold">
                                          <p:stCondLst>
                                            <p:cond delay="0"/>
                                          </p:stCondLst>
                                        </p:cTn>
                                        <p:tgtEl>
                                          <p:spTgt spid="181"/>
                                        </p:tgtEl>
                                        <p:attrNameLst>
                                          <p:attrName>style.visibility</p:attrName>
                                        </p:attrNameLst>
                                      </p:cBhvr>
                                      <p:to>
                                        <p:strVal val="hidden"/>
                                      </p:to>
                                    </p:set>
                                  </p:childTnLst>
                                </p:cTn>
                              </p:par>
                              <p:par>
                                <p:cTn id="5578" presetID="1" presetClass="exit" presetSubtype="0" fill="hold" grpId="2" nodeType="withEffect">
                                  <p:stCondLst>
                                    <p:cond delay="0"/>
                                  </p:stCondLst>
                                  <p:childTnLst>
                                    <p:set>
                                      <p:cBhvr>
                                        <p:cTn id="5579" dur="1" fill="hold">
                                          <p:stCondLst>
                                            <p:cond delay="0"/>
                                          </p:stCondLst>
                                        </p:cTn>
                                        <p:tgtEl>
                                          <p:spTgt spid="182"/>
                                        </p:tgtEl>
                                        <p:attrNameLst>
                                          <p:attrName>style.visibility</p:attrName>
                                        </p:attrNameLst>
                                      </p:cBhvr>
                                      <p:to>
                                        <p:strVal val="hidden"/>
                                      </p:to>
                                    </p:set>
                                  </p:childTnLst>
                                </p:cTn>
                              </p:par>
                              <p:par>
                                <p:cTn id="5580" presetID="1" presetClass="exit" presetSubtype="0" fill="hold" grpId="2" nodeType="withEffect">
                                  <p:stCondLst>
                                    <p:cond delay="0"/>
                                  </p:stCondLst>
                                  <p:childTnLst>
                                    <p:set>
                                      <p:cBhvr>
                                        <p:cTn id="5581" dur="1" fill="hold">
                                          <p:stCondLst>
                                            <p:cond delay="0"/>
                                          </p:stCondLst>
                                        </p:cTn>
                                        <p:tgtEl>
                                          <p:spTgt spid="183"/>
                                        </p:tgtEl>
                                        <p:attrNameLst>
                                          <p:attrName>style.visibility</p:attrName>
                                        </p:attrNameLst>
                                      </p:cBhvr>
                                      <p:to>
                                        <p:strVal val="hidden"/>
                                      </p:to>
                                    </p:set>
                                  </p:childTnLst>
                                </p:cTn>
                              </p:par>
                              <p:par>
                                <p:cTn id="5582" presetID="1" presetClass="exit" presetSubtype="0" fill="hold" grpId="2" nodeType="withEffect">
                                  <p:stCondLst>
                                    <p:cond delay="0"/>
                                  </p:stCondLst>
                                  <p:childTnLst>
                                    <p:set>
                                      <p:cBhvr>
                                        <p:cTn id="5583" dur="1" fill="hold">
                                          <p:stCondLst>
                                            <p:cond delay="0"/>
                                          </p:stCondLst>
                                        </p:cTn>
                                        <p:tgtEl>
                                          <p:spTgt spid="185"/>
                                        </p:tgtEl>
                                        <p:attrNameLst>
                                          <p:attrName>style.visibility</p:attrName>
                                        </p:attrNameLst>
                                      </p:cBhvr>
                                      <p:to>
                                        <p:strVal val="hidden"/>
                                      </p:to>
                                    </p:set>
                                  </p:childTnLst>
                                </p:cTn>
                              </p:par>
                              <p:par>
                                <p:cTn id="5584" presetID="1" presetClass="exit" presetSubtype="0" fill="hold" grpId="2" nodeType="withEffect">
                                  <p:stCondLst>
                                    <p:cond delay="0"/>
                                  </p:stCondLst>
                                  <p:childTnLst>
                                    <p:set>
                                      <p:cBhvr>
                                        <p:cTn id="5585" dur="1" fill="hold">
                                          <p:stCondLst>
                                            <p:cond delay="0"/>
                                          </p:stCondLst>
                                        </p:cTn>
                                        <p:tgtEl>
                                          <p:spTgt spid="186"/>
                                        </p:tgtEl>
                                        <p:attrNameLst>
                                          <p:attrName>style.visibility</p:attrName>
                                        </p:attrNameLst>
                                      </p:cBhvr>
                                      <p:to>
                                        <p:strVal val="hidden"/>
                                      </p:to>
                                    </p:set>
                                  </p:childTnLst>
                                </p:cTn>
                              </p:par>
                              <p:par>
                                <p:cTn id="5586" presetID="1" presetClass="exit" presetSubtype="0" fill="hold" grpId="2" nodeType="withEffect">
                                  <p:stCondLst>
                                    <p:cond delay="0"/>
                                  </p:stCondLst>
                                  <p:childTnLst>
                                    <p:set>
                                      <p:cBhvr>
                                        <p:cTn id="5587" dur="1" fill="hold">
                                          <p:stCondLst>
                                            <p:cond delay="0"/>
                                          </p:stCondLst>
                                        </p:cTn>
                                        <p:tgtEl>
                                          <p:spTgt spid="184"/>
                                        </p:tgtEl>
                                        <p:attrNameLst>
                                          <p:attrName>style.visibility</p:attrName>
                                        </p:attrNameLst>
                                      </p:cBhvr>
                                      <p:to>
                                        <p:strVal val="hidden"/>
                                      </p:to>
                                    </p:set>
                                  </p:childTnLst>
                                </p:cTn>
                              </p:par>
                              <p:par>
                                <p:cTn id="5588" presetID="1" presetClass="exit" presetSubtype="0" fill="hold" grpId="6" nodeType="withEffect">
                                  <p:stCondLst>
                                    <p:cond delay="0"/>
                                  </p:stCondLst>
                                  <p:childTnLst>
                                    <p:set>
                                      <p:cBhvr>
                                        <p:cTn id="5589" dur="1" fill="hold">
                                          <p:stCondLst>
                                            <p:cond delay="0"/>
                                          </p:stCondLst>
                                        </p:cTn>
                                        <p:tgtEl>
                                          <p:spTgt spid="142"/>
                                        </p:tgtEl>
                                        <p:attrNameLst>
                                          <p:attrName>style.visibility</p:attrName>
                                        </p:attrNameLst>
                                      </p:cBhvr>
                                      <p:to>
                                        <p:strVal val="hidden"/>
                                      </p:to>
                                    </p:set>
                                  </p:childTnLst>
                                </p:cTn>
                              </p:par>
                              <p:par>
                                <p:cTn id="5590" presetID="1" presetClass="exit" presetSubtype="0" fill="hold" grpId="2" nodeType="withEffect">
                                  <p:stCondLst>
                                    <p:cond delay="0"/>
                                  </p:stCondLst>
                                  <p:childTnLst>
                                    <p:set>
                                      <p:cBhvr>
                                        <p:cTn id="5591" dur="1" fill="hold">
                                          <p:stCondLst>
                                            <p:cond delay="0"/>
                                          </p:stCondLst>
                                        </p:cTn>
                                        <p:tgtEl>
                                          <p:spTgt spid="144"/>
                                        </p:tgtEl>
                                        <p:attrNameLst>
                                          <p:attrName>style.visibility</p:attrName>
                                        </p:attrNameLst>
                                      </p:cBhvr>
                                      <p:to>
                                        <p:strVal val="hidden"/>
                                      </p:to>
                                    </p:set>
                                  </p:childTnLst>
                                </p:cTn>
                              </p:par>
                              <p:par>
                                <p:cTn id="5592" presetID="1" presetClass="exit" presetSubtype="0" fill="hold" grpId="6" nodeType="withEffect">
                                  <p:stCondLst>
                                    <p:cond delay="0"/>
                                  </p:stCondLst>
                                  <p:childTnLst>
                                    <p:set>
                                      <p:cBhvr>
                                        <p:cTn id="5593" dur="1" fill="hold">
                                          <p:stCondLst>
                                            <p:cond delay="0"/>
                                          </p:stCondLst>
                                        </p:cTn>
                                        <p:tgtEl>
                                          <p:spTgt spid="141"/>
                                        </p:tgtEl>
                                        <p:attrNameLst>
                                          <p:attrName>style.visibility</p:attrName>
                                        </p:attrNameLst>
                                      </p:cBhvr>
                                      <p:to>
                                        <p:strVal val="hidden"/>
                                      </p:to>
                                    </p:set>
                                  </p:childTnLst>
                                </p:cTn>
                              </p:par>
                              <p:par>
                                <p:cTn id="5594" presetID="1" presetClass="exit" presetSubtype="0" fill="hold" grpId="2" nodeType="withEffect">
                                  <p:stCondLst>
                                    <p:cond delay="0"/>
                                  </p:stCondLst>
                                  <p:childTnLst>
                                    <p:set>
                                      <p:cBhvr>
                                        <p:cTn id="5595" dur="1" fill="hold">
                                          <p:stCondLst>
                                            <p:cond delay="0"/>
                                          </p:stCondLst>
                                        </p:cTn>
                                        <p:tgtEl>
                                          <p:spTgt spid="143"/>
                                        </p:tgtEl>
                                        <p:attrNameLst>
                                          <p:attrName>style.visibility</p:attrName>
                                        </p:attrNameLst>
                                      </p:cBhvr>
                                      <p:to>
                                        <p:strVal val="hidden"/>
                                      </p:to>
                                    </p:set>
                                  </p:childTnLst>
                                </p:cTn>
                              </p:par>
                              <p:par>
                                <p:cTn id="5596" presetID="1" presetClass="exit" presetSubtype="0" fill="hold" grpId="6" nodeType="withEffect">
                                  <p:stCondLst>
                                    <p:cond delay="0"/>
                                  </p:stCondLst>
                                  <p:childTnLst>
                                    <p:set>
                                      <p:cBhvr>
                                        <p:cTn id="5597" dur="1" fill="hold">
                                          <p:stCondLst>
                                            <p:cond delay="0"/>
                                          </p:stCondLst>
                                        </p:cTn>
                                        <p:tgtEl>
                                          <p:spTgt spid="140"/>
                                        </p:tgtEl>
                                        <p:attrNameLst>
                                          <p:attrName>style.visibility</p:attrName>
                                        </p:attrNameLst>
                                      </p:cBhvr>
                                      <p:to>
                                        <p:strVal val="hidden"/>
                                      </p:to>
                                    </p:set>
                                  </p:childTnLst>
                                </p:cTn>
                              </p:par>
                              <p:par>
                                <p:cTn id="5598" presetID="1" presetClass="exit" presetSubtype="0" fill="hold" grpId="2" nodeType="withEffect">
                                  <p:stCondLst>
                                    <p:cond delay="0"/>
                                  </p:stCondLst>
                                  <p:childTnLst>
                                    <p:set>
                                      <p:cBhvr>
                                        <p:cTn id="5599" dur="1" fill="hold">
                                          <p:stCondLst>
                                            <p:cond delay="0"/>
                                          </p:stCondLst>
                                        </p:cTn>
                                        <p:tgtEl>
                                          <p:spTgt spid="145"/>
                                        </p:tgtEl>
                                        <p:attrNameLst>
                                          <p:attrName>style.visibility</p:attrName>
                                        </p:attrNameLst>
                                      </p:cBhvr>
                                      <p:to>
                                        <p:strVal val="hidden"/>
                                      </p:to>
                                    </p:set>
                                  </p:childTnLst>
                                </p:cTn>
                              </p:par>
                              <p:par>
                                <p:cTn id="5600" presetID="1" presetClass="exit" presetSubtype="0" fill="hold" grpId="2" nodeType="withEffect">
                                  <p:stCondLst>
                                    <p:cond delay="0"/>
                                  </p:stCondLst>
                                  <p:childTnLst>
                                    <p:set>
                                      <p:cBhvr>
                                        <p:cTn id="5601" dur="1" fill="hold">
                                          <p:stCondLst>
                                            <p:cond delay="0"/>
                                          </p:stCondLst>
                                        </p:cTn>
                                        <p:tgtEl>
                                          <p:spTgt spid="146"/>
                                        </p:tgtEl>
                                        <p:attrNameLst>
                                          <p:attrName>style.visibility</p:attrName>
                                        </p:attrNameLst>
                                      </p:cBhvr>
                                      <p:to>
                                        <p:strVal val="hidden"/>
                                      </p:to>
                                    </p:set>
                                  </p:childTnLst>
                                </p:cTn>
                              </p:par>
                              <p:par>
                                <p:cTn id="5602" presetID="1" presetClass="exit" presetSubtype="0" fill="hold" grpId="6" nodeType="withEffect">
                                  <p:stCondLst>
                                    <p:cond delay="0"/>
                                  </p:stCondLst>
                                  <p:childTnLst>
                                    <p:set>
                                      <p:cBhvr>
                                        <p:cTn id="5603" dur="1" fill="hold">
                                          <p:stCondLst>
                                            <p:cond delay="0"/>
                                          </p:stCondLst>
                                        </p:cTn>
                                        <p:tgtEl>
                                          <p:spTgt spid="139"/>
                                        </p:tgtEl>
                                        <p:attrNameLst>
                                          <p:attrName>style.visibility</p:attrName>
                                        </p:attrNameLst>
                                      </p:cBhvr>
                                      <p:to>
                                        <p:strVal val="hidden"/>
                                      </p:to>
                                    </p:set>
                                  </p:childTnLst>
                                </p:cTn>
                              </p:par>
                              <p:par>
                                <p:cTn id="5604" presetID="1" presetClass="entr" presetSubtype="0" fill="hold" grpId="12" nodeType="withEffect">
                                  <p:stCondLst>
                                    <p:cond delay="0"/>
                                  </p:stCondLst>
                                  <p:childTnLst>
                                    <p:set>
                                      <p:cBhvr>
                                        <p:cTn id="5605" dur="1" fill="hold">
                                          <p:stCondLst>
                                            <p:cond delay="0"/>
                                          </p:stCondLst>
                                        </p:cTn>
                                        <p:tgtEl>
                                          <p:spTgt spid="209"/>
                                        </p:tgtEl>
                                        <p:attrNameLst>
                                          <p:attrName>style.visibility</p:attrName>
                                        </p:attrNameLst>
                                      </p:cBhvr>
                                      <p:to>
                                        <p:strVal val="visible"/>
                                      </p:to>
                                    </p:set>
                                  </p:childTnLst>
                                </p:cTn>
                              </p:par>
                              <p:par>
                                <p:cTn id="5606" presetID="1" presetClass="entr" presetSubtype="0" fill="hold" grpId="12" nodeType="withEffect">
                                  <p:stCondLst>
                                    <p:cond delay="0"/>
                                  </p:stCondLst>
                                  <p:childTnLst>
                                    <p:set>
                                      <p:cBhvr>
                                        <p:cTn id="5607" dur="1" fill="hold">
                                          <p:stCondLst>
                                            <p:cond delay="0"/>
                                          </p:stCondLst>
                                        </p:cTn>
                                        <p:tgtEl>
                                          <p:spTgt spid="210"/>
                                        </p:tgtEl>
                                        <p:attrNameLst>
                                          <p:attrName>style.visibility</p:attrName>
                                        </p:attrNameLst>
                                      </p:cBhvr>
                                      <p:to>
                                        <p:strVal val="visible"/>
                                      </p:to>
                                    </p:set>
                                  </p:childTnLst>
                                </p:cTn>
                              </p:par>
                              <p:par>
                                <p:cTn id="5608" presetID="1" presetClass="entr" presetSubtype="0" fill="hold" grpId="12" nodeType="withEffect">
                                  <p:stCondLst>
                                    <p:cond delay="0"/>
                                  </p:stCondLst>
                                  <p:childTnLst>
                                    <p:set>
                                      <p:cBhvr>
                                        <p:cTn id="5609" dur="1" fill="hold">
                                          <p:stCondLst>
                                            <p:cond delay="0"/>
                                          </p:stCondLst>
                                        </p:cTn>
                                        <p:tgtEl>
                                          <p:spTgt spid="208"/>
                                        </p:tgtEl>
                                        <p:attrNameLst>
                                          <p:attrName>style.visibility</p:attrName>
                                        </p:attrNameLst>
                                      </p:cBhvr>
                                      <p:to>
                                        <p:strVal val="visible"/>
                                      </p:to>
                                    </p:set>
                                  </p:childTnLst>
                                </p:cTn>
                              </p:par>
                              <p:par>
                                <p:cTn id="5610" presetID="1" presetClass="entr" presetSubtype="0" fill="hold" grpId="12" nodeType="withEffect">
                                  <p:stCondLst>
                                    <p:cond delay="0"/>
                                  </p:stCondLst>
                                  <p:childTnLst>
                                    <p:set>
                                      <p:cBhvr>
                                        <p:cTn id="5611" dur="1" fill="hold">
                                          <p:stCondLst>
                                            <p:cond delay="0"/>
                                          </p:stCondLst>
                                        </p:cTn>
                                        <p:tgtEl>
                                          <p:spTgt spid="207"/>
                                        </p:tgtEl>
                                        <p:attrNameLst>
                                          <p:attrName>style.visibility</p:attrName>
                                        </p:attrNameLst>
                                      </p:cBhvr>
                                      <p:to>
                                        <p:strVal val="visible"/>
                                      </p:to>
                                    </p:set>
                                  </p:childTnLst>
                                </p:cTn>
                              </p:par>
                              <p:par>
                                <p:cTn id="5612" presetID="1" presetClass="exit" presetSubtype="0" fill="hold" grpId="2" nodeType="withEffect">
                                  <p:stCondLst>
                                    <p:cond delay="0"/>
                                  </p:stCondLst>
                                  <p:childTnLst>
                                    <p:set>
                                      <p:cBhvr>
                                        <p:cTn id="5613" dur="1" fill="hold">
                                          <p:stCondLst>
                                            <p:cond delay="0"/>
                                          </p:stCondLst>
                                        </p:cTn>
                                        <p:tgtEl>
                                          <p:spTgt spid="193"/>
                                        </p:tgtEl>
                                        <p:attrNameLst>
                                          <p:attrName>style.visibility</p:attrName>
                                        </p:attrNameLst>
                                      </p:cBhvr>
                                      <p:to>
                                        <p:strVal val="hidden"/>
                                      </p:to>
                                    </p:set>
                                  </p:childTnLst>
                                </p:cTn>
                              </p:par>
                              <p:par>
                                <p:cTn id="5614" presetID="1" presetClass="exit" presetSubtype="0" fill="hold" grpId="2" nodeType="withEffect">
                                  <p:stCondLst>
                                    <p:cond delay="0"/>
                                  </p:stCondLst>
                                  <p:childTnLst>
                                    <p:set>
                                      <p:cBhvr>
                                        <p:cTn id="5615" dur="1" fill="hold">
                                          <p:stCondLst>
                                            <p:cond delay="0"/>
                                          </p:stCondLst>
                                        </p:cTn>
                                        <p:tgtEl>
                                          <p:spTgt spid="194"/>
                                        </p:tgtEl>
                                        <p:attrNameLst>
                                          <p:attrName>style.visibility</p:attrName>
                                        </p:attrNameLst>
                                      </p:cBhvr>
                                      <p:to>
                                        <p:strVal val="hidden"/>
                                      </p:to>
                                    </p:set>
                                  </p:childTnLst>
                                </p:cTn>
                              </p:par>
                              <p:par>
                                <p:cTn id="5616" presetID="1" presetClass="exit" presetSubtype="0" fill="hold" grpId="2" nodeType="withEffect">
                                  <p:stCondLst>
                                    <p:cond delay="0"/>
                                  </p:stCondLst>
                                  <p:childTnLst>
                                    <p:set>
                                      <p:cBhvr>
                                        <p:cTn id="5617" dur="1" fill="hold">
                                          <p:stCondLst>
                                            <p:cond delay="0"/>
                                          </p:stCondLst>
                                        </p:cTn>
                                        <p:tgtEl>
                                          <p:spTgt spid="195"/>
                                        </p:tgtEl>
                                        <p:attrNameLst>
                                          <p:attrName>style.visibility</p:attrName>
                                        </p:attrNameLst>
                                      </p:cBhvr>
                                      <p:to>
                                        <p:strVal val="hidden"/>
                                      </p:to>
                                    </p:set>
                                  </p:childTnLst>
                                </p:cTn>
                              </p:par>
                              <p:par>
                                <p:cTn id="5618" presetID="1" presetClass="exit" presetSubtype="0" fill="hold" grpId="2" nodeType="withEffect">
                                  <p:stCondLst>
                                    <p:cond delay="0"/>
                                  </p:stCondLst>
                                  <p:childTnLst>
                                    <p:set>
                                      <p:cBhvr>
                                        <p:cTn id="5619" dur="1" fill="hold">
                                          <p:stCondLst>
                                            <p:cond delay="0"/>
                                          </p:stCondLst>
                                        </p:cTn>
                                        <p:tgtEl>
                                          <p:spTgt spid="197"/>
                                        </p:tgtEl>
                                        <p:attrNameLst>
                                          <p:attrName>style.visibility</p:attrName>
                                        </p:attrNameLst>
                                      </p:cBhvr>
                                      <p:to>
                                        <p:strVal val="hidden"/>
                                      </p:to>
                                    </p:set>
                                  </p:childTnLst>
                                </p:cTn>
                              </p:par>
                              <p:par>
                                <p:cTn id="5620" presetID="1" presetClass="exit" presetSubtype="0" fill="hold" grpId="2" nodeType="withEffect">
                                  <p:stCondLst>
                                    <p:cond delay="0"/>
                                  </p:stCondLst>
                                  <p:childTnLst>
                                    <p:set>
                                      <p:cBhvr>
                                        <p:cTn id="5621" dur="1" fill="hold">
                                          <p:stCondLst>
                                            <p:cond delay="0"/>
                                          </p:stCondLst>
                                        </p:cTn>
                                        <p:tgtEl>
                                          <p:spTgt spid="198"/>
                                        </p:tgtEl>
                                        <p:attrNameLst>
                                          <p:attrName>style.visibility</p:attrName>
                                        </p:attrNameLst>
                                      </p:cBhvr>
                                      <p:to>
                                        <p:strVal val="hidden"/>
                                      </p:to>
                                    </p:set>
                                  </p:childTnLst>
                                </p:cTn>
                              </p:par>
                              <p:par>
                                <p:cTn id="5622" presetID="1" presetClass="exit" presetSubtype="0" fill="hold" grpId="2" nodeType="withEffect">
                                  <p:stCondLst>
                                    <p:cond delay="0"/>
                                  </p:stCondLst>
                                  <p:childTnLst>
                                    <p:set>
                                      <p:cBhvr>
                                        <p:cTn id="5623" dur="1" fill="hold">
                                          <p:stCondLst>
                                            <p:cond delay="0"/>
                                          </p:stCondLst>
                                        </p:cTn>
                                        <p:tgtEl>
                                          <p:spTgt spid="196"/>
                                        </p:tgtEl>
                                        <p:attrNameLst>
                                          <p:attrName>style.visibility</p:attrName>
                                        </p:attrNameLst>
                                      </p:cBhvr>
                                      <p:to>
                                        <p:strVal val="hidden"/>
                                      </p:to>
                                    </p:set>
                                  </p:childTnLst>
                                </p:cTn>
                              </p:par>
                              <p:par>
                                <p:cTn id="5624" presetID="1" presetClass="exit" presetSubtype="0" fill="hold" grpId="2" nodeType="withEffect">
                                  <p:stCondLst>
                                    <p:cond delay="0"/>
                                  </p:stCondLst>
                                  <p:childTnLst>
                                    <p:set>
                                      <p:cBhvr>
                                        <p:cTn id="5625" dur="1" fill="hold">
                                          <p:stCondLst>
                                            <p:cond delay="0"/>
                                          </p:stCondLst>
                                        </p:cTn>
                                        <p:tgtEl>
                                          <p:spTgt spid="217"/>
                                        </p:tgtEl>
                                        <p:attrNameLst>
                                          <p:attrName>style.visibility</p:attrName>
                                        </p:attrNameLst>
                                      </p:cBhvr>
                                      <p:to>
                                        <p:strVal val="hidden"/>
                                      </p:to>
                                    </p:set>
                                  </p:childTnLst>
                                </p:cTn>
                              </p:par>
                              <p:par>
                                <p:cTn id="5626" presetID="1" presetClass="exit" presetSubtype="0" fill="hold" grpId="2" nodeType="withEffect">
                                  <p:stCondLst>
                                    <p:cond delay="0"/>
                                  </p:stCondLst>
                                  <p:childTnLst>
                                    <p:set>
                                      <p:cBhvr>
                                        <p:cTn id="5627" dur="1" fill="hold">
                                          <p:stCondLst>
                                            <p:cond delay="0"/>
                                          </p:stCondLst>
                                        </p:cTn>
                                        <p:tgtEl>
                                          <p:spTgt spid="218"/>
                                        </p:tgtEl>
                                        <p:attrNameLst>
                                          <p:attrName>style.visibility</p:attrName>
                                        </p:attrNameLst>
                                      </p:cBhvr>
                                      <p:to>
                                        <p:strVal val="hidden"/>
                                      </p:to>
                                    </p:set>
                                  </p:childTnLst>
                                </p:cTn>
                              </p:par>
                              <p:par>
                                <p:cTn id="5628" presetID="1" presetClass="exit" presetSubtype="0" fill="hold" grpId="2" nodeType="withEffect">
                                  <p:stCondLst>
                                    <p:cond delay="0"/>
                                  </p:stCondLst>
                                  <p:childTnLst>
                                    <p:set>
                                      <p:cBhvr>
                                        <p:cTn id="5629" dur="1" fill="hold">
                                          <p:stCondLst>
                                            <p:cond delay="0"/>
                                          </p:stCondLst>
                                        </p:cTn>
                                        <p:tgtEl>
                                          <p:spTgt spid="219"/>
                                        </p:tgtEl>
                                        <p:attrNameLst>
                                          <p:attrName>style.visibility</p:attrName>
                                        </p:attrNameLst>
                                      </p:cBhvr>
                                      <p:to>
                                        <p:strVal val="hidden"/>
                                      </p:to>
                                    </p:set>
                                  </p:childTnLst>
                                </p:cTn>
                              </p:par>
                              <p:par>
                                <p:cTn id="5630" presetID="1" presetClass="exit" presetSubtype="0" fill="hold" grpId="2" nodeType="withEffect">
                                  <p:stCondLst>
                                    <p:cond delay="0"/>
                                  </p:stCondLst>
                                  <p:childTnLst>
                                    <p:set>
                                      <p:cBhvr>
                                        <p:cTn id="5631" dur="1" fill="hold">
                                          <p:stCondLst>
                                            <p:cond delay="0"/>
                                          </p:stCondLst>
                                        </p:cTn>
                                        <p:tgtEl>
                                          <p:spTgt spid="221"/>
                                        </p:tgtEl>
                                        <p:attrNameLst>
                                          <p:attrName>style.visibility</p:attrName>
                                        </p:attrNameLst>
                                      </p:cBhvr>
                                      <p:to>
                                        <p:strVal val="hidden"/>
                                      </p:to>
                                    </p:set>
                                  </p:childTnLst>
                                </p:cTn>
                              </p:par>
                              <p:par>
                                <p:cTn id="5632" presetID="1" presetClass="exit" presetSubtype="0" fill="hold" grpId="2" nodeType="withEffect">
                                  <p:stCondLst>
                                    <p:cond delay="0"/>
                                  </p:stCondLst>
                                  <p:childTnLst>
                                    <p:set>
                                      <p:cBhvr>
                                        <p:cTn id="5633" dur="1" fill="hold">
                                          <p:stCondLst>
                                            <p:cond delay="0"/>
                                          </p:stCondLst>
                                        </p:cTn>
                                        <p:tgtEl>
                                          <p:spTgt spid="222"/>
                                        </p:tgtEl>
                                        <p:attrNameLst>
                                          <p:attrName>style.visibility</p:attrName>
                                        </p:attrNameLst>
                                      </p:cBhvr>
                                      <p:to>
                                        <p:strVal val="hidden"/>
                                      </p:to>
                                    </p:set>
                                  </p:childTnLst>
                                </p:cTn>
                              </p:par>
                              <p:par>
                                <p:cTn id="5634" presetID="1" presetClass="exit" presetSubtype="0" fill="hold" grpId="2" nodeType="withEffect">
                                  <p:stCondLst>
                                    <p:cond delay="0"/>
                                  </p:stCondLst>
                                  <p:childTnLst>
                                    <p:set>
                                      <p:cBhvr>
                                        <p:cTn id="5635" dur="1" fill="hold">
                                          <p:stCondLst>
                                            <p:cond delay="0"/>
                                          </p:stCondLst>
                                        </p:cTn>
                                        <p:tgtEl>
                                          <p:spTgt spid="220"/>
                                        </p:tgtEl>
                                        <p:attrNameLst>
                                          <p:attrName>style.visibility</p:attrName>
                                        </p:attrNameLst>
                                      </p:cBhvr>
                                      <p:to>
                                        <p:strVal val="hidden"/>
                                      </p:to>
                                    </p:set>
                                  </p:childTnLst>
                                </p:cTn>
                              </p:par>
                              <p:par>
                                <p:cTn id="5636" presetID="1" presetClass="exit" presetSubtype="0" fill="hold" grpId="2" nodeType="withEffect">
                                  <p:stCondLst>
                                    <p:cond delay="0"/>
                                  </p:stCondLst>
                                  <p:childTnLst>
                                    <p:set>
                                      <p:cBhvr>
                                        <p:cTn id="5637" dur="1" fill="hold">
                                          <p:stCondLst>
                                            <p:cond delay="0"/>
                                          </p:stCondLst>
                                        </p:cTn>
                                        <p:tgtEl>
                                          <p:spTgt spid="229"/>
                                        </p:tgtEl>
                                        <p:attrNameLst>
                                          <p:attrName>style.visibility</p:attrName>
                                        </p:attrNameLst>
                                      </p:cBhvr>
                                      <p:to>
                                        <p:strVal val="hidden"/>
                                      </p:to>
                                    </p:set>
                                  </p:childTnLst>
                                </p:cTn>
                              </p:par>
                              <p:par>
                                <p:cTn id="5638" presetID="1" presetClass="exit" presetSubtype="0" fill="hold" grpId="2" nodeType="withEffect">
                                  <p:stCondLst>
                                    <p:cond delay="0"/>
                                  </p:stCondLst>
                                  <p:childTnLst>
                                    <p:set>
                                      <p:cBhvr>
                                        <p:cTn id="5639" dur="1" fill="hold">
                                          <p:stCondLst>
                                            <p:cond delay="0"/>
                                          </p:stCondLst>
                                        </p:cTn>
                                        <p:tgtEl>
                                          <p:spTgt spid="230"/>
                                        </p:tgtEl>
                                        <p:attrNameLst>
                                          <p:attrName>style.visibility</p:attrName>
                                        </p:attrNameLst>
                                      </p:cBhvr>
                                      <p:to>
                                        <p:strVal val="hidden"/>
                                      </p:to>
                                    </p:set>
                                  </p:childTnLst>
                                </p:cTn>
                              </p:par>
                              <p:par>
                                <p:cTn id="5640" presetID="1" presetClass="exit" presetSubtype="0" fill="hold" grpId="2" nodeType="withEffect">
                                  <p:stCondLst>
                                    <p:cond delay="0"/>
                                  </p:stCondLst>
                                  <p:childTnLst>
                                    <p:set>
                                      <p:cBhvr>
                                        <p:cTn id="5641" dur="1" fill="hold">
                                          <p:stCondLst>
                                            <p:cond delay="0"/>
                                          </p:stCondLst>
                                        </p:cTn>
                                        <p:tgtEl>
                                          <p:spTgt spid="231"/>
                                        </p:tgtEl>
                                        <p:attrNameLst>
                                          <p:attrName>style.visibility</p:attrName>
                                        </p:attrNameLst>
                                      </p:cBhvr>
                                      <p:to>
                                        <p:strVal val="hidden"/>
                                      </p:to>
                                    </p:set>
                                  </p:childTnLst>
                                </p:cTn>
                              </p:par>
                              <p:par>
                                <p:cTn id="5642" presetID="1" presetClass="exit" presetSubtype="0" fill="hold" grpId="2" nodeType="withEffect">
                                  <p:stCondLst>
                                    <p:cond delay="0"/>
                                  </p:stCondLst>
                                  <p:childTnLst>
                                    <p:set>
                                      <p:cBhvr>
                                        <p:cTn id="5643" dur="1" fill="hold">
                                          <p:stCondLst>
                                            <p:cond delay="0"/>
                                          </p:stCondLst>
                                        </p:cTn>
                                        <p:tgtEl>
                                          <p:spTgt spid="233"/>
                                        </p:tgtEl>
                                        <p:attrNameLst>
                                          <p:attrName>style.visibility</p:attrName>
                                        </p:attrNameLst>
                                      </p:cBhvr>
                                      <p:to>
                                        <p:strVal val="hidden"/>
                                      </p:to>
                                    </p:set>
                                  </p:childTnLst>
                                </p:cTn>
                              </p:par>
                              <p:par>
                                <p:cTn id="5644" presetID="1" presetClass="exit" presetSubtype="0" fill="hold" grpId="2" nodeType="withEffect">
                                  <p:stCondLst>
                                    <p:cond delay="0"/>
                                  </p:stCondLst>
                                  <p:childTnLst>
                                    <p:set>
                                      <p:cBhvr>
                                        <p:cTn id="5645" dur="1" fill="hold">
                                          <p:stCondLst>
                                            <p:cond delay="0"/>
                                          </p:stCondLst>
                                        </p:cTn>
                                        <p:tgtEl>
                                          <p:spTgt spid="234"/>
                                        </p:tgtEl>
                                        <p:attrNameLst>
                                          <p:attrName>style.visibility</p:attrName>
                                        </p:attrNameLst>
                                      </p:cBhvr>
                                      <p:to>
                                        <p:strVal val="hidden"/>
                                      </p:to>
                                    </p:set>
                                  </p:childTnLst>
                                </p:cTn>
                              </p:par>
                              <p:par>
                                <p:cTn id="5646" presetID="1" presetClass="exit" presetSubtype="0" fill="hold" grpId="2" nodeType="withEffect">
                                  <p:stCondLst>
                                    <p:cond delay="0"/>
                                  </p:stCondLst>
                                  <p:childTnLst>
                                    <p:set>
                                      <p:cBhvr>
                                        <p:cTn id="5647" dur="1" fill="hold">
                                          <p:stCondLst>
                                            <p:cond delay="0"/>
                                          </p:stCondLst>
                                        </p:cTn>
                                        <p:tgtEl>
                                          <p:spTgt spid="232"/>
                                        </p:tgtEl>
                                        <p:attrNameLst>
                                          <p:attrName>style.visibility</p:attrName>
                                        </p:attrNameLst>
                                      </p:cBhvr>
                                      <p:to>
                                        <p:strVal val="hidden"/>
                                      </p:to>
                                    </p:set>
                                  </p:childTnLst>
                                </p:cTn>
                              </p:par>
                              <p:par>
                                <p:cTn id="5648" presetID="1" presetClass="exit" presetSubtype="0" fill="hold" grpId="2" nodeType="withEffect">
                                  <p:stCondLst>
                                    <p:cond delay="0"/>
                                  </p:stCondLst>
                                  <p:childTnLst>
                                    <p:set>
                                      <p:cBhvr>
                                        <p:cTn id="5649" dur="1" fill="hold">
                                          <p:stCondLst>
                                            <p:cond delay="0"/>
                                          </p:stCondLst>
                                        </p:cTn>
                                        <p:tgtEl>
                                          <p:spTgt spid="241"/>
                                        </p:tgtEl>
                                        <p:attrNameLst>
                                          <p:attrName>style.visibility</p:attrName>
                                        </p:attrNameLst>
                                      </p:cBhvr>
                                      <p:to>
                                        <p:strVal val="hidden"/>
                                      </p:to>
                                    </p:set>
                                  </p:childTnLst>
                                </p:cTn>
                              </p:par>
                              <p:par>
                                <p:cTn id="5650" presetID="1" presetClass="exit" presetSubtype="0" fill="hold" grpId="2" nodeType="withEffect">
                                  <p:stCondLst>
                                    <p:cond delay="0"/>
                                  </p:stCondLst>
                                  <p:childTnLst>
                                    <p:set>
                                      <p:cBhvr>
                                        <p:cTn id="5651" dur="1" fill="hold">
                                          <p:stCondLst>
                                            <p:cond delay="0"/>
                                          </p:stCondLst>
                                        </p:cTn>
                                        <p:tgtEl>
                                          <p:spTgt spid="242"/>
                                        </p:tgtEl>
                                        <p:attrNameLst>
                                          <p:attrName>style.visibility</p:attrName>
                                        </p:attrNameLst>
                                      </p:cBhvr>
                                      <p:to>
                                        <p:strVal val="hidden"/>
                                      </p:to>
                                    </p:set>
                                  </p:childTnLst>
                                </p:cTn>
                              </p:par>
                              <p:par>
                                <p:cTn id="5652" presetID="1" presetClass="exit" presetSubtype="0" fill="hold" grpId="2" nodeType="withEffect">
                                  <p:stCondLst>
                                    <p:cond delay="0"/>
                                  </p:stCondLst>
                                  <p:childTnLst>
                                    <p:set>
                                      <p:cBhvr>
                                        <p:cTn id="5653" dur="1" fill="hold">
                                          <p:stCondLst>
                                            <p:cond delay="0"/>
                                          </p:stCondLst>
                                        </p:cTn>
                                        <p:tgtEl>
                                          <p:spTgt spid="243"/>
                                        </p:tgtEl>
                                        <p:attrNameLst>
                                          <p:attrName>style.visibility</p:attrName>
                                        </p:attrNameLst>
                                      </p:cBhvr>
                                      <p:to>
                                        <p:strVal val="hidden"/>
                                      </p:to>
                                    </p:set>
                                  </p:childTnLst>
                                </p:cTn>
                              </p:par>
                              <p:par>
                                <p:cTn id="5654" presetID="1" presetClass="exit" presetSubtype="0" fill="hold" grpId="2" nodeType="withEffect">
                                  <p:stCondLst>
                                    <p:cond delay="0"/>
                                  </p:stCondLst>
                                  <p:childTnLst>
                                    <p:set>
                                      <p:cBhvr>
                                        <p:cTn id="5655" dur="1" fill="hold">
                                          <p:stCondLst>
                                            <p:cond delay="0"/>
                                          </p:stCondLst>
                                        </p:cTn>
                                        <p:tgtEl>
                                          <p:spTgt spid="245"/>
                                        </p:tgtEl>
                                        <p:attrNameLst>
                                          <p:attrName>style.visibility</p:attrName>
                                        </p:attrNameLst>
                                      </p:cBhvr>
                                      <p:to>
                                        <p:strVal val="hidden"/>
                                      </p:to>
                                    </p:set>
                                  </p:childTnLst>
                                </p:cTn>
                              </p:par>
                              <p:par>
                                <p:cTn id="5656" presetID="1" presetClass="exit" presetSubtype="0" fill="hold" grpId="2" nodeType="withEffect">
                                  <p:stCondLst>
                                    <p:cond delay="0"/>
                                  </p:stCondLst>
                                  <p:childTnLst>
                                    <p:set>
                                      <p:cBhvr>
                                        <p:cTn id="5657" dur="1" fill="hold">
                                          <p:stCondLst>
                                            <p:cond delay="0"/>
                                          </p:stCondLst>
                                        </p:cTn>
                                        <p:tgtEl>
                                          <p:spTgt spid="246"/>
                                        </p:tgtEl>
                                        <p:attrNameLst>
                                          <p:attrName>style.visibility</p:attrName>
                                        </p:attrNameLst>
                                      </p:cBhvr>
                                      <p:to>
                                        <p:strVal val="hidden"/>
                                      </p:to>
                                    </p:set>
                                  </p:childTnLst>
                                </p:cTn>
                              </p:par>
                              <p:par>
                                <p:cTn id="5658" presetID="1" presetClass="exit" presetSubtype="0" fill="hold" grpId="2" nodeType="withEffect">
                                  <p:stCondLst>
                                    <p:cond delay="0"/>
                                  </p:stCondLst>
                                  <p:childTnLst>
                                    <p:set>
                                      <p:cBhvr>
                                        <p:cTn id="5659" dur="1" fill="hold">
                                          <p:stCondLst>
                                            <p:cond delay="0"/>
                                          </p:stCondLst>
                                        </p:cTn>
                                        <p:tgtEl>
                                          <p:spTgt spid="244"/>
                                        </p:tgtEl>
                                        <p:attrNameLst>
                                          <p:attrName>style.visibility</p:attrName>
                                        </p:attrNameLst>
                                      </p:cBhvr>
                                      <p:to>
                                        <p:strVal val="hidden"/>
                                      </p:to>
                                    </p:set>
                                  </p:childTnLst>
                                </p:cTn>
                              </p:par>
                              <p:par>
                                <p:cTn id="5660" presetID="1" presetClass="exit" presetSubtype="0" fill="hold" grpId="6" nodeType="withEffect">
                                  <p:stCondLst>
                                    <p:cond delay="0"/>
                                  </p:stCondLst>
                                  <p:childTnLst>
                                    <p:set>
                                      <p:cBhvr>
                                        <p:cTn id="5661" dur="1" fill="hold">
                                          <p:stCondLst>
                                            <p:cond delay="0"/>
                                          </p:stCondLst>
                                        </p:cTn>
                                        <p:tgtEl>
                                          <p:spTgt spid="202"/>
                                        </p:tgtEl>
                                        <p:attrNameLst>
                                          <p:attrName>style.visibility</p:attrName>
                                        </p:attrNameLst>
                                      </p:cBhvr>
                                      <p:to>
                                        <p:strVal val="hidden"/>
                                      </p:to>
                                    </p:set>
                                  </p:childTnLst>
                                </p:cTn>
                              </p:par>
                              <p:par>
                                <p:cTn id="5662" presetID="1" presetClass="exit" presetSubtype="0" fill="hold" grpId="2" nodeType="withEffect">
                                  <p:stCondLst>
                                    <p:cond delay="0"/>
                                  </p:stCondLst>
                                  <p:childTnLst>
                                    <p:set>
                                      <p:cBhvr>
                                        <p:cTn id="5663" dur="1" fill="hold">
                                          <p:stCondLst>
                                            <p:cond delay="0"/>
                                          </p:stCondLst>
                                        </p:cTn>
                                        <p:tgtEl>
                                          <p:spTgt spid="204"/>
                                        </p:tgtEl>
                                        <p:attrNameLst>
                                          <p:attrName>style.visibility</p:attrName>
                                        </p:attrNameLst>
                                      </p:cBhvr>
                                      <p:to>
                                        <p:strVal val="hidden"/>
                                      </p:to>
                                    </p:set>
                                  </p:childTnLst>
                                </p:cTn>
                              </p:par>
                              <p:par>
                                <p:cTn id="5664" presetID="1" presetClass="exit" presetSubtype="0" fill="hold" grpId="6" nodeType="withEffect">
                                  <p:stCondLst>
                                    <p:cond delay="0"/>
                                  </p:stCondLst>
                                  <p:childTnLst>
                                    <p:set>
                                      <p:cBhvr>
                                        <p:cTn id="5665" dur="1" fill="hold">
                                          <p:stCondLst>
                                            <p:cond delay="0"/>
                                          </p:stCondLst>
                                        </p:cTn>
                                        <p:tgtEl>
                                          <p:spTgt spid="201"/>
                                        </p:tgtEl>
                                        <p:attrNameLst>
                                          <p:attrName>style.visibility</p:attrName>
                                        </p:attrNameLst>
                                      </p:cBhvr>
                                      <p:to>
                                        <p:strVal val="hidden"/>
                                      </p:to>
                                    </p:set>
                                  </p:childTnLst>
                                </p:cTn>
                              </p:par>
                              <p:par>
                                <p:cTn id="5666" presetID="1" presetClass="exit" presetSubtype="0" fill="hold" grpId="2" nodeType="withEffect">
                                  <p:stCondLst>
                                    <p:cond delay="0"/>
                                  </p:stCondLst>
                                  <p:childTnLst>
                                    <p:set>
                                      <p:cBhvr>
                                        <p:cTn id="5667" dur="1" fill="hold">
                                          <p:stCondLst>
                                            <p:cond delay="0"/>
                                          </p:stCondLst>
                                        </p:cTn>
                                        <p:tgtEl>
                                          <p:spTgt spid="203"/>
                                        </p:tgtEl>
                                        <p:attrNameLst>
                                          <p:attrName>style.visibility</p:attrName>
                                        </p:attrNameLst>
                                      </p:cBhvr>
                                      <p:to>
                                        <p:strVal val="hidden"/>
                                      </p:to>
                                    </p:set>
                                  </p:childTnLst>
                                </p:cTn>
                              </p:par>
                              <p:par>
                                <p:cTn id="5668" presetID="1" presetClass="exit" presetSubtype="0" fill="hold" grpId="6" nodeType="withEffect">
                                  <p:stCondLst>
                                    <p:cond delay="0"/>
                                  </p:stCondLst>
                                  <p:childTnLst>
                                    <p:set>
                                      <p:cBhvr>
                                        <p:cTn id="5669" dur="1" fill="hold">
                                          <p:stCondLst>
                                            <p:cond delay="0"/>
                                          </p:stCondLst>
                                        </p:cTn>
                                        <p:tgtEl>
                                          <p:spTgt spid="200"/>
                                        </p:tgtEl>
                                        <p:attrNameLst>
                                          <p:attrName>style.visibility</p:attrName>
                                        </p:attrNameLst>
                                      </p:cBhvr>
                                      <p:to>
                                        <p:strVal val="hidden"/>
                                      </p:to>
                                    </p:set>
                                  </p:childTnLst>
                                </p:cTn>
                              </p:par>
                              <p:par>
                                <p:cTn id="5670" presetID="1" presetClass="exit" presetSubtype="0" fill="hold" grpId="2" nodeType="withEffect">
                                  <p:stCondLst>
                                    <p:cond delay="0"/>
                                  </p:stCondLst>
                                  <p:childTnLst>
                                    <p:set>
                                      <p:cBhvr>
                                        <p:cTn id="5671" dur="1" fill="hold">
                                          <p:stCondLst>
                                            <p:cond delay="0"/>
                                          </p:stCondLst>
                                        </p:cTn>
                                        <p:tgtEl>
                                          <p:spTgt spid="205"/>
                                        </p:tgtEl>
                                        <p:attrNameLst>
                                          <p:attrName>style.visibility</p:attrName>
                                        </p:attrNameLst>
                                      </p:cBhvr>
                                      <p:to>
                                        <p:strVal val="hidden"/>
                                      </p:to>
                                    </p:set>
                                  </p:childTnLst>
                                </p:cTn>
                              </p:par>
                              <p:par>
                                <p:cTn id="5672" presetID="1" presetClass="exit" presetSubtype="0" fill="hold" grpId="2" nodeType="withEffect">
                                  <p:stCondLst>
                                    <p:cond delay="0"/>
                                  </p:stCondLst>
                                  <p:childTnLst>
                                    <p:set>
                                      <p:cBhvr>
                                        <p:cTn id="5673" dur="1" fill="hold">
                                          <p:stCondLst>
                                            <p:cond delay="0"/>
                                          </p:stCondLst>
                                        </p:cTn>
                                        <p:tgtEl>
                                          <p:spTgt spid="206"/>
                                        </p:tgtEl>
                                        <p:attrNameLst>
                                          <p:attrName>style.visibility</p:attrName>
                                        </p:attrNameLst>
                                      </p:cBhvr>
                                      <p:to>
                                        <p:strVal val="hidden"/>
                                      </p:to>
                                    </p:set>
                                  </p:childTnLst>
                                </p:cTn>
                              </p:par>
                              <p:par>
                                <p:cTn id="5674" presetID="1" presetClass="exit" presetSubtype="0" fill="hold" grpId="6" nodeType="withEffect">
                                  <p:stCondLst>
                                    <p:cond delay="0"/>
                                  </p:stCondLst>
                                  <p:childTnLst>
                                    <p:set>
                                      <p:cBhvr>
                                        <p:cTn id="5675" dur="1" fill="hold">
                                          <p:stCondLst>
                                            <p:cond delay="0"/>
                                          </p:stCondLst>
                                        </p:cTn>
                                        <p:tgtEl>
                                          <p:spTgt spid="199"/>
                                        </p:tgtEl>
                                        <p:attrNameLst>
                                          <p:attrName>style.visibility</p:attrName>
                                        </p:attrNameLst>
                                      </p:cBhvr>
                                      <p:to>
                                        <p:strVal val="hidden"/>
                                      </p:to>
                                    </p:set>
                                  </p:childTnLst>
                                </p:cTn>
                              </p:par>
                              <p:par>
                                <p:cTn id="5676" presetID="1" presetClass="entr" presetSubtype="0" fill="hold" grpId="12" nodeType="withEffect">
                                  <p:stCondLst>
                                    <p:cond delay="0"/>
                                  </p:stCondLst>
                                  <p:childTnLst>
                                    <p:set>
                                      <p:cBhvr>
                                        <p:cTn id="5677" dur="1" fill="hold">
                                          <p:stCondLst>
                                            <p:cond delay="0"/>
                                          </p:stCondLst>
                                        </p:cTn>
                                        <p:tgtEl>
                                          <p:spTgt spid="269"/>
                                        </p:tgtEl>
                                        <p:attrNameLst>
                                          <p:attrName>style.visibility</p:attrName>
                                        </p:attrNameLst>
                                      </p:cBhvr>
                                      <p:to>
                                        <p:strVal val="visible"/>
                                      </p:to>
                                    </p:set>
                                  </p:childTnLst>
                                </p:cTn>
                              </p:par>
                              <p:par>
                                <p:cTn id="5678" presetID="1" presetClass="entr" presetSubtype="0" fill="hold" grpId="12" nodeType="withEffect">
                                  <p:stCondLst>
                                    <p:cond delay="0"/>
                                  </p:stCondLst>
                                  <p:childTnLst>
                                    <p:set>
                                      <p:cBhvr>
                                        <p:cTn id="5679" dur="1" fill="hold">
                                          <p:stCondLst>
                                            <p:cond delay="0"/>
                                          </p:stCondLst>
                                        </p:cTn>
                                        <p:tgtEl>
                                          <p:spTgt spid="270"/>
                                        </p:tgtEl>
                                        <p:attrNameLst>
                                          <p:attrName>style.visibility</p:attrName>
                                        </p:attrNameLst>
                                      </p:cBhvr>
                                      <p:to>
                                        <p:strVal val="visible"/>
                                      </p:to>
                                    </p:set>
                                  </p:childTnLst>
                                </p:cTn>
                              </p:par>
                              <p:par>
                                <p:cTn id="5680" presetID="1" presetClass="entr" presetSubtype="0" fill="hold" grpId="12" nodeType="withEffect">
                                  <p:stCondLst>
                                    <p:cond delay="0"/>
                                  </p:stCondLst>
                                  <p:childTnLst>
                                    <p:set>
                                      <p:cBhvr>
                                        <p:cTn id="5681" dur="1" fill="hold">
                                          <p:stCondLst>
                                            <p:cond delay="0"/>
                                          </p:stCondLst>
                                        </p:cTn>
                                        <p:tgtEl>
                                          <p:spTgt spid="268"/>
                                        </p:tgtEl>
                                        <p:attrNameLst>
                                          <p:attrName>style.visibility</p:attrName>
                                        </p:attrNameLst>
                                      </p:cBhvr>
                                      <p:to>
                                        <p:strVal val="visible"/>
                                      </p:to>
                                    </p:set>
                                  </p:childTnLst>
                                </p:cTn>
                              </p:par>
                              <p:par>
                                <p:cTn id="5682" presetID="1" presetClass="entr" presetSubtype="0" fill="hold" grpId="12" nodeType="withEffect">
                                  <p:stCondLst>
                                    <p:cond delay="0"/>
                                  </p:stCondLst>
                                  <p:childTnLst>
                                    <p:set>
                                      <p:cBhvr>
                                        <p:cTn id="5683" dur="1" fill="hold">
                                          <p:stCondLst>
                                            <p:cond delay="0"/>
                                          </p:stCondLst>
                                        </p:cTn>
                                        <p:tgtEl>
                                          <p:spTgt spid="267"/>
                                        </p:tgtEl>
                                        <p:attrNameLst>
                                          <p:attrName>style.visibility</p:attrName>
                                        </p:attrNameLst>
                                      </p:cBhvr>
                                      <p:to>
                                        <p:strVal val="visible"/>
                                      </p:to>
                                    </p:set>
                                  </p:childTnLst>
                                </p:cTn>
                              </p:par>
                              <p:par>
                                <p:cTn id="5684" presetID="1" presetClass="exit" presetSubtype="0" fill="hold" grpId="2" nodeType="withEffect">
                                  <p:stCondLst>
                                    <p:cond delay="0"/>
                                  </p:stCondLst>
                                  <p:childTnLst>
                                    <p:set>
                                      <p:cBhvr>
                                        <p:cTn id="5685" dur="1" fill="hold">
                                          <p:stCondLst>
                                            <p:cond delay="0"/>
                                          </p:stCondLst>
                                        </p:cTn>
                                        <p:tgtEl>
                                          <p:spTgt spid="253"/>
                                        </p:tgtEl>
                                        <p:attrNameLst>
                                          <p:attrName>style.visibility</p:attrName>
                                        </p:attrNameLst>
                                      </p:cBhvr>
                                      <p:to>
                                        <p:strVal val="hidden"/>
                                      </p:to>
                                    </p:set>
                                  </p:childTnLst>
                                </p:cTn>
                              </p:par>
                              <p:par>
                                <p:cTn id="5686" presetID="1" presetClass="exit" presetSubtype="0" fill="hold" grpId="2" nodeType="withEffect">
                                  <p:stCondLst>
                                    <p:cond delay="0"/>
                                  </p:stCondLst>
                                  <p:childTnLst>
                                    <p:set>
                                      <p:cBhvr>
                                        <p:cTn id="5687" dur="1" fill="hold">
                                          <p:stCondLst>
                                            <p:cond delay="0"/>
                                          </p:stCondLst>
                                        </p:cTn>
                                        <p:tgtEl>
                                          <p:spTgt spid="254"/>
                                        </p:tgtEl>
                                        <p:attrNameLst>
                                          <p:attrName>style.visibility</p:attrName>
                                        </p:attrNameLst>
                                      </p:cBhvr>
                                      <p:to>
                                        <p:strVal val="hidden"/>
                                      </p:to>
                                    </p:set>
                                  </p:childTnLst>
                                </p:cTn>
                              </p:par>
                              <p:par>
                                <p:cTn id="5688" presetID="1" presetClass="exit" presetSubtype="0" fill="hold" grpId="2" nodeType="withEffect">
                                  <p:stCondLst>
                                    <p:cond delay="0"/>
                                  </p:stCondLst>
                                  <p:childTnLst>
                                    <p:set>
                                      <p:cBhvr>
                                        <p:cTn id="5689" dur="1" fill="hold">
                                          <p:stCondLst>
                                            <p:cond delay="0"/>
                                          </p:stCondLst>
                                        </p:cTn>
                                        <p:tgtEl>
                                          <p:spTgt spid="255"/>
                                        </p:tgtEl>
                                        <p:attrNameLst>
                                          <p:attrName>style.visibility</p:attrName>
                                        </p:attrNameLst>
                                      </p:cBhvr>
                                      <p:to>
                                        <p:strVal val="hidden"/>
                                      </p:to>
                                    </p:set>
                                  </p:childTnLst>
                                </p:cTn>
                              </p:par>
                              <p:par>
                                <p:cTn id="5690" presetID="1" presetClass="exit" presetSubtype="0" fill="hold" grpId="2" nodeType="withEffect">
                                  <p:stCondLst>
                                    <p:cond delay="0"/>
                                  </p:stCondLst>
                                  <p:childTnLst>
                                    <p:set>
                                      <p:cBhvr>
                                        <p:cTn id="5691" dur="1" fill="hold">
                                          <p:stCondLst>
                                            <p:cond delay="0"/>
                                          </p:stCondLst>
                                        </p:cTn>
                                        <p:tgtEl>
                                          <p:spTgt spid="257"/>
                                        </p:tgtEl>
                                        <p:attrNameLst>
                                          <p:attrName>style.visibility</p:attrName>
                                        </p:attrNameLst>
                                      </p:cBhvr>
                                      <p:to>
                                        <p:strVal val="hidden"/>
                                      </p:to>
                                    </p:set>
                                  </p:childTnLst>
                                </p:cTn>
                              </p:par>
                              <p:par>
                                <p:cTn id="5692" presetID="1" presetClass="exit" presetSubtype="0" fill="hold" grpId="2" nodeType="withEffect">
                                  <p:stCondLst>
                                    <p:cond delay="0"/>
                                  </p:stCondLst>
                                  <p:childTnLst>
                                    <p:set>
                                      <p:cBhvr>
                                        <p:cTn id="5693" dur="1" fill="hold">
                                          <p:stCondLst>
                                            <p:cond delay="0"/>
                                          </p:stCondLst>
                                        </p:cTn>
                                        <p:tgtEl>
                                          <p:spTgt spid="258"/>
                                        </p:tgtEl>
                                        <p:attrNameLst>
                                          <p:attrName>style.visibility</p:attrName>
                                        </p:attrNameLst>
                                      </p:cBhvr>
                                      <p:to>
                                        <p:strVal val="hidden"/>
                                      </p:to>
                                    </p:set>
                                  </p:childTnLst>
                                </p:cTn>
                              </p:par>
                              <p:par>
                                <p:cTn id="5694" presetID="1" presetClass="exit" presetSubtype="0" fill="hold" grpId="2" nodeType="withEffect">
                                  <p:stCondLst>
                                    <p:cond delay="0"/>
                                  </p:stCondLst>
                                  <p:childTnLst>
                                    <p:set>
                                      <p:cBhvr>
                                        <p:cTn id="5695" dur="1" fill="hold">
                                          <p:stCondLst>
                                            <p:cond delay="0"/>
                                          </p:stCondLst>
                                        </p:cTn>
                                        <p:tgtEl>
                                          <p:spTgt spid="256"/>
                                        </p:tgtEl>
                                        <p:attrNameLst>
                                          <p:attrName>style.visibility</p:attrName>
                                        </p:attrNameLst>
                                      </p:cBhvr>
                                      <p:to>
                                        <p:strVal val="hidden"/>
                                      </p:to>
                                    </p:set>
                                  </p:childTnLst>
                                </p:cTn>
                              </p:par>
                              <p:par>
                                <p:cTn id="5696" presetID="1" presetClass="exit" presetSubtype="0" fill="hold" grpId="2" nodeType="withEffect">
                                  <p:stCondLst>
                                    <p:cond delay="0"/>
                                  </p:stCondLst>
                                  <p:childTnLst>
                                    <p:set>
                                      <p:cBhvr>
                                        <p:cTn id="5697" dur="1" fill="hold">
                                          <p:stCondLst>
                                            <p:cond delay="0"/>
                                          </p:stCondLst>
                                        </p:cTn>
                                        <p:tgtEl>
                                          <p:spTgt spid="277"/>
                                        </p:tgtEl>
                                        <p:attrNameLst>
                                          <p:attrName>style.visibility</p:attrName>
                                        </p:attrNameLst>
                                      </p:cBhvr>
                                      <p:to>
                                        <p:strVal val="hidden"/>
                                      </p:to>
                                    </p:set>
                                  </p:childTnLst>
                                </p:cTn>
                              </p:par>
                              <p:par>
                                <p:cTn id="5698" presetID="1" presetClass="exit" presetSubtype="0" fill="hold" grpId="2" nodeType="withEffect">
                                  <p:stCondLst>
                                    <p:cond delay="0"/>
                                  </p:stCondLst>
                                  <p:childTnLst>
                                    <p:set>
                                      <p:cBhvr>
                                        <p:cTn id="5699" dur="1" fill="hold">
                                          <p:stCondLst>
                                            <p:cond delay="0"/>
                                          </p:stCondLst>
                                        </p:cTn>
                                        <p:tgtEl>
                                          <p:spTgt spid="278"/>
                                        </p:tgtEl>
                                        <p:attrNameLst>
                                          <p:attrName>style.visibility</p:attrName>
                                        </p:attrNameLst>
                                      </p:cBhvr>
                                      <p:to>
                                        <p:strVal val="hidden"/>
                                      </p:to>
                                    </p:set>
                                  </p:childTnLst>
                                </p:cTn>
                              </p:par>
                              <p:par>
                                <p:cTn id="5700" presetID="1" presetClass="exit" presetSubtype="0" fill="hold" grpId="2" nodeType="withEffect">
                                  <p:stCondLst>
                                    <p:cond delay="0"/>
                                  </p:stCondLst>
                                  <p:childTnLst>
                                    <p:set>
                                      <p:cBhvr>
                                        <p:cTn id="5701" dur="1" fill="hold">
                                          <p:stCondLst>
                                            <p:cond delay="0"/>
                                          </p:stCondLst>
                                        </p:cTn>
                                        <p:tgtEl>
                                          <p:spTgt spid="279"/>
                                        </p:tgtEl>
                                        <p:attrNameLst>
                                          <p:attrName>style.visibility</p:attrName>
                                        </p:attrNameLst>
                                      </p:cBhvr>
                                      <p:to>
                                        <p:strVal val="hidden"/>
                                      </p:to>
                                    </p:set>
                                  </p:childTnLst>
                                </p:cTn>
                              </p:par>
                              <p:par>
                                <p:cTn id="5702" presetID="1" presetClass="exit" presetSubtype="0" fill="hold" grpId="2" nodeType="withEffect">
                                  <p:stCondLst>
                                    <p:cond delay="0"/>
                                  </p:stCondLst>
                                  <p:childTnLst>
                                    <p:set>
                                      <p:cBhvr>
                                        <p:cTn id="5703" dur="1" fill="hold">
                                          <p:stCondLst>
                                            <p:cond delay="0"/>
                                          </p:stCondLst>
                                        </p:cTn>
                                        <p:tgtEl>
                                          <p:spTgt spid="281"/>
                                        </p:tgtEl>
                                        <p:attrNameLst>
                                          <p:attrName>style.visibility</p:attrName>
                                        </p:attrNameLst>
                                      </p:cBhvr>
                                      <p:to>
                                        <p:strVal val="hidden"/>
                                      </p:to>
                                    </p:set>
                                  </p:childTnLst>
                                </p:cTn>
                              </p:par>
                              <p:par>
                                <p:cTn id="5704" presetID="1" presetClass="exit" presetSubtype="0" fill="hold" grpId="2" nodeType="withEffect">
                                  <p:stCondLst>
                                    <p:cond delay="0"/>
                                  </p:stCondLst>
                                  <p:childTnLst>
                                    <p:set>
                                      <p:cBhvr>
                                        <p:cTn id="5705" dur="1" fill="hold">
                                          <p:stCondLst>
                                            <p:cond delay="0"/>
                                          </p:stCondLst>
                                        </p:cTn>
                                        <p:tgtEl>
                                          <p:spTgt spid="282"/>
                                        </p:tgtEl>
                                        <p:attrNameLst>
                                          <p:attrName>style.visibility</p:attrName>
                                        </p:attrNameLst>
                                      </p:cBhvr>
                                      <p:to>
                                        <p:strVal val="hidden"/>
                                      </p:to>
                                    </p:set>
                                  </p:childTnLst>
                                </p:cTn>
                              </p:par>
                              <p:par>
                                <p:cTn id="5706" presetID="1" presetClass="exit" presetSubtype="0" fill="hold" grpId="2" nodeType="withEffect">
                                  <p:stCondLst>
                                    <p:cond delay="0"/>
                                  </p:stCondLst>
                                  <p:childTnLst>
                                    <p:set>
                                      <p:cBhvr>
                                        <p:cTn id="5707" dur="1" fill="hold">
                                          <p:stCondLst>
                                            <p:cond delay="0"/>
                                          </p:stCondLst>
                                        </p:cTn>
                                        <p:tgtEl>
                                          <p:spTgt spid="280"/>
                                        </p:tgtEl>
                                        <p:attrNameLst>
                                          <p:attrName>style.visibility</p:attrName>
                                        </p:attrNameLst>
                                      </p:cBhvr>
                                      <p:to>
                                        <p:strVal val="hidden"/>
                                      </p:to>
                                    </p:set>
                                  </p:childTnLst>
                                </p:cTn>
                              </p:par>
                              <p:par>
                                <p:cTn id="5708" presetID="1" presetClass="exit" presetSubtype="0" fill="hold" grpId="2" nodeType="withEffect">
                                  <p:stCondLst>
                                    <p:cond delay="0"/>
                                  </p:stCondLst>
                                  <p:childTnLst>
                                    <p:set>
                                      <p:cBhvr>
                                        <p:cTn id="5709" dur="1" fill="hold">
                                          <p:stCondLst>
                                            <p:cond delay="0"/>
                                          </p:stCondLst>
                                        </p:cTn>
                                        <p:tgtEl>
                                          <p:spTgt spid="289"/>
                                        </p:tgtEl>
                                        <p:attrNameLst>
                                          <p:attrName>style.visibility</p:attrName>
                                        </p:attrNameLst>
                                      </p:cBhvr>
                                      <p:to>
                                        <p:strVal val="hidden"/>
                                      </p:to>
                                    </p:set>
                                  </p:childTnLst>
                                </p:cTn>
                              </p:par>
                              <p:par>
                                <p:cTn id="5710" presetID="1" presetClass="exit" presetSubtype="0" fill="hold" grpId="2" nodeType="withEffect">
                                  <p:stCondLst>
                                    <p:cond delay="0"/>
                                  </p:stCondLst>
                                  <p:childTnLst>
                                    <p:set>
                                      <p:cBhvr>
                                        <p:cTn id="5711" dur="1" fill="hold">
                                          <p:stCondLst>
                                            <p:cond delay="0"/>
                                          </p:stCondLst>
                                        </p:cTn>
                                        <p:tgtEl>
                                          <p:spTgt spid="290"/>
                                        </p:tgtEl>
                                        <p:attrNameLst>
                                          <p:attrName>style.visibility</p:attrName>
                                        </p:attrNameLst>
                                      </p:cBhvr>
                                      <p:to>
                                        <p:strVal val="hidden"/>
                                      </p:to>
                                    </p:set>
                                  </p:childTnLst>
                                </p:cTn>
                              </p:par>
                              <p:par>
                                <p:cTn id="5712" presetID="1" presetClass="exit" presetSubtype="0" fill="hold" grpId="2" nodeType="withEffect">
                                  <p:stCondLst>
                                    <p:cond delay="0"/>
                                  </p:stCondLst>
                                  <p:childTnLst>
                                    <p:set>
                                      <p:cBhvr>
                                        <p:cTn id="5713" dur="1" fill="hold">
                                          <p:stCondLst>
                                            <p:cond delay="0"/>
                                          </p:stCondLst>
                                        </p:cTn>
                                        <p:tgtEl>
                                          <p:spTgt spid="291"/>
                                        </p:tgtEl>
                                        <p:attrNameLst>
                                          <p:attrName>style.visibility</p:attrName>
                                        </p:attrNameLst>
                                      </p:cBhvr>
                                      <p:to>
                                        <p:strVal val="hidden"/>
                                      </p:to>
                                    </p:set>
                                  </p:childTnLst>
                                </p:cTn>
                              </p:par>
                              <p:par>
                                <p:cTn id="5714" presetID="1" presetClass="exit" presetSubtype="0" fill="hold" grpId="2" nodeType="withEffect">
                                  <p:stCondLst>
                                    <p:cond delay="0"/>
                                  </p:stCondLst>
                                  <p:childTnLst>
                                    <p:set>
                                      <p:cBhvr>
                                        <p:cTn id="5715" dur="1" fill="hold">
                                          <p:stCondLst>
                                            <p:cond delay="0"/>
                                          </p:stCondLst>
                                        </p:cTn>
                                        <p:tgtEl>
                                          <p:spTgt spid="293"/>
                                        </p:tgtEl>
                                        <p:attrNameLst>
                                          <p:attrName>style.visibility</p:attrName>
                                        </p:attrNameLst>
                                      </p:cBhvr>
                                      <p:to>
                                        <p:strVal val="hidden"/>
                                      </p:to>
                                    </p:set>
                                  </p:childTnLst>
                                </p:cTn>
                              </p:par>
                              <p:par>
                                <p:cTn id="5716" presetID="1" presetClass="exit" presetSubtype="0" fill="hold" grpId="2" nodeType="withEffect">
                                  <p:stCondLst>
                                    <p:cond delay="0"/>
                                  </p:stCondLst>
                                  <p:childTnLst>
                                    <p:set>
                                      <p:cBhvr>
                                        <p:cTn id="5717" dur="1" fill="hold">
                                          <p:stCondLst>
                                            <p:cond delay="0"/>
                                          </p:stCondLst>
                                        </p:cTn>
                                        <p:tgtEl>
                                          <p:spTgt spid="294"/>
                                        </p:tgtEl>
                                        <p:attrNameLst>
                                          <p:attrName>style.visibility</p:attrName>
                                        </p:attrNameLst>
                                      </p:cBhvr>
                                      <p:to>
                                        <p:strVal val="hidden"/>
                                      </p:to>
                                    </p:set>
                                  </p:childTnLst>
                                </p:cTn>
                              </p:par>
                              <p:par>
                                <p:cTn id="5718" presetID="1" presetClass="exit" presetSubtype="0" fill="hold" grpId="2" nodeType="withEffect">
                                  <p:stCondLst>
                                    <p:cond delay="0"/>
                                  </p:stCondLst>
                                  <p:childTnLst>
                                    <p:set>
                                      <p:cBhvr>
                                        <p:cTn id="5719" dur="1" fill="hold">
                                          <p:stCondLst>
                                            <p:cond delay="0"/>
                                          </p:stCondLst>
                                        </p:cTn>
                                        <p:tgtEl>
                                          <p:spTgt spid="292"/>
                                        </p:tgtEl>
                                        <p:attrNameLst>
                                          <p:attrName>style.visibility</p:attrName>
                                        </p:attrNameLst>
                                      </p:cBhvr>
                                      <p:to>
                                        <p:strVal val="hidden"/>
                                      </p:to>
                                    </p:set>
                                  </p:childTnLst>
                                </p:cTn>
                              </p:par>
                              <p:par>
                                <p:cTn id="5720" presetID="1" presetClass="exit" presetSubtype="0" fill="hold" grpId="2" nodeType="withEffect">
                                  <p:stCondLst>
                                    <p:cond delay="0"/>
                                  </p:stCondLst>
                                  <p:childTnLst>
                                    <p:set>
                                      <p:cBhvr>
                                        <p:cTn id="5721" dur="1" fill="hold">
                                          <p:stCondLst>
                                            <p:cond delay="0"/>
                                          </p:stCondLst>
                                        </p:cTn>
                                        <p:tgtEl>
                                          <p:spTgt spid="301"/>
                                        </p:tgtEl>
                                        <p:attrNameLst>
                                          <p:attrName>style.visibility</p:attrName>
                                        </p:attrNameLst>
                                      </p:cBhvr>
                                      <p:to>
                                        <p:strVal val="hidden"/>
                                      </p:to>
                                    </p:set>
                                  </p:childTnLst>
                                </p:cTn>
                              </p:par>
                              <p:par>
                                <p:cTn id="5722" presetID="1" presetClass="exit" presetSubtype="0" fill="hold" grpId="2" nodeType="withEffect">
                                  <p:stCondLst>
                                    <p:cond delay="0"/>
                                  </p:stCondLst>
                                  <p:childTnLst>
                                    <p:set>
                                      <p:cBhvr>
                                        <p:cTn id="5723" dur="1" fill="hold">
                                          <p:stCondLst>
                                            <p:cond delay="0"/>
                                          </p:stCondLst>
                                        </p:cTn>
                                        <p:tgtEl>
                                          <p:spTgt spid="302"/>
                                        </p:tgtEl>
                                        <p:attrNameLst>
                                          <p:attrName>style.visibility</p:attrName>
                                        </p:attrNameLst>
                                      </p:cBhvr>
                                      <p:to>
                                        <p:strVal val="hidden"/>
                                      </p:to>
                                    </p:set>
                                  </p:childTnLst>
                                </p:cTn>
                              </p:par>
                              <p:par>
                                <p:cTn id="5724" presetID="1" presetClass="exit" presetSubtype="0" fill="hold" grpId="2" nodeType="withEffect">
                                  <p:stCondLst>
                                    <p:cond delay="0"/>
                                  </p:stCondLst>
                                  <p:childTnLst>
                                    <p:set>
                                      <p:cBhvr>
                                        <p:cTn id="5725" dur="1" fill="hold">
                                          <p:stCondLst>
                                            <p:cond delay="0"/>
                                          </p:stCondLst>
                                        </p:cTn>
                                        <p:tgtEl>
                                          <p:spTgt spid="303"/>
                                        </p:tgtEl>
                                        <p:attrNameLst>
                                          <p:attrName>style.visibility</p:attrName>
                                        </p:attrNameLst>
                                      </p:cBhvr>
                                      <p:to>
                                        <p:strVal val="hidden"/>
                                      </p:to>
                                    </p:set>
                                  </p:childTnLst>
                                </p:cTn>
                              </p:par>
                              <p:par>
                                <p:cTn id="5726" presetID="1" presetClass="exit" presetSubtype="0" fill="hold" grpId="2" nodeType="withEffect">
                                  <p:stCondLst>
                                    <p:cond delay="0"/>
                                  </p:stCondLst>
                                  <p:childTnLst>
                                    <p:set>
                                      <p:cBhvr>
                                        <p:cTn id="5727" dur="1" fill="hold">
                                          <p:stCondLst>
                                            <p:cond delay="0"/>
                                          </p:stCondLst>
                                        </p:cTn>
                                        <p:tgtEl>
                                          <p:spTgt spid="305"/>
                                        </p:tgtEl>
                                        <p:attrNameLst>
                                          <p:attrName>style.visibility</p:attrName>
                                        </p:attrNameLst>
                                      </p:cBhvr>
                                      <p:to>
                                        <p:strVal val="hidden"/>
                                      </p:to>
                                    </p:set>
                                  </p:childTnLst>
                                </p:cTn>
                              </p:par>
                              <p:par>
                                <p:cTn id="5728" presetID="1" presetClass="exit" presetSubtype="0" fill="hold" grpId="2" nodeType="withEffect">
                                  <p:stCondLst>
                                    <p:cond delay="0"/>
                                  </p:stCondLst>
                                  <p:childTnLst>
                                    <p:set>
                                      <p:cBhvr>
                                        <p:cTn id="5729" dur="1" fill="hold">
                                          <p:stCondLst>
                                            <p:cond delay="0"/>
                                          </p:stCondLst>
                                        </p:cTn>
                                        <p:tgtEl>
                                          <p:spTgt spid="306"/>
                                        </p:tgtEl>
                                        <p:attrNameLst>
                                          <p:attrName>style.visibility</p:attrName>
                                        </p:attrNameLst>
                                      </p:cBhvr>
                                      <p:to>
                                        <p:strVal val="hidden"/>
                                      </p:to>
                                    </p:set>
                                  </p:childTnLst>
                                </p:cTn>
                              </p:par>
                              <p:par>
                                <p:cTn id="5730" presetID="1" presetClass="exit" presetSubtype="0" fill="hold" grpId="2" nodeType="withEffect">
                                  <p:stCondLst>
                                    <p:cond delay="0"/>
                                  </p:stCondLst>
                                  <p:childTnLst>
                                    <p:set>
                                      <p:cBhvr>
                                        <p:cTn id="5731" dur="1" fill="hold">
                                          <p:stCondLst>
                                            <p:cond delay="0"/>
                                          </p:stCondLst>
                                        </p:cTn>
                                        <p:tgtEl>
                                          <p:spTgt spid="304"/>
                                        </p:tgtEl>
                                        <p:attrNameLst>
                                          <p:attrName>style.visibility</p:attrName>
                                        </p:attrNameLst>
                                      </p:cBhvr>
                                      <p:to>
                                        <p:strVal val="hidden"/>
                                      </p:to>
                                    </p:set>
                                  </p:childTnLst>
                                </p:cTn>
                              </p:par>
                              <p:par>
                                <p:cTn id="5732" presetID="1" presetClass="exit" presetSubtype="0" fill="hold" grpId="6" nodeType="withEffect">
                                  <p:stCondLst>
                                    <p:cond delay="0"/>
                                  </p:stCondLst>
                                  <p:childTnLst>
                                    <p:set>
                                      <p:cBhvr>
                                        <p:cTn id="5733" dur="1" fill="hold">
                                          <p:stCondLst>
                                            <p:cond delay="0"/>
                                          </p:stCondLst>
                                        </p:cTn>
                                        <p:tgtEl>
                                          <p:spTgt spid="262"/>
                                        </p:tgtEl>
                                        <p:attrNameLst>
                                          <p:attrName>style.visibility</p:attrName>
                                        </p:attrNameLst>
                                      </p:cBhvr>
                                      <p:to>
                                        <p:strVal val="hidden"/>
                                      </p:to>
                                    </p:set>
                                  </p:childTnLst>
                                </p:cTn>
                              </p:par>
                              <p:par>
                                <p:cTn id="5734" presetID="1" presetClass="exit" presetSubtype="0" fill="hold" grpId="2" nodeType="withEffect">
                                  <p:stCondLst>
                                    <p:cond delay="0"/>
                                  </p:stCondLst>
                                  <p:childTnLst>
                                    <p:set>
                                      <p:cBhvr>
                                        <p:cTn id="5735" dur="1" fill="hold">
                                          <p:stCondLst>
                                            <p:cond delay="0"/>
                                          </p:stCondLst>
                                        </p:cTn>
                                        <p:tgtEl>
                                          <p:spTgt spid="264"/>
                                        </p:tgtEl>
                                        <p:attrNameLst>
                                          <p:attrName>style.visibility</p:attrName>
                                        </p:attrNameLst>
                                      </p:cBhvr>
                                      <p:to>
                                        <p:strVal val="hidden"/>
                                      </p:to>
                                    </p:set>
                                  </p:childTnLst>
                                </p:cTn>
                              </p:par>
                              <p:par>
                                <p:cTn id="5736" presetID="1" presetClass="exit" presetSubtype="0" fill="hold" grpId="6" nodeType="withEffect">
                                  <p:stCondLst>
                                    <p:cond delay="0"/>
                                  </p:stCondLst>
                                  <p:childTnLst>
                                    <p:set>
                                      <p:cBhvr>
                                        <p:cTn id="5737" dur="1" fill="hold">
                                          <p:stCondLst>
                                            <p:cond delay="0"/>
                                          </p:stCondLst>
                                        </p:cTn>
                                        <p:tgtEl>
                                          <p:spTgt spid="261"/>
                                        </p:tgtEl>
                                        <p:attrNameLst>
                                          <p:attrName>style.visibility</p:attrName>
                                        </p:attrNameLst>
                                      </p:cBhvr>
                                      <p:to>
                                        <p:strVal val="hidden"/>
                                      </p:to>
                                    </p:set>
                                  </p:childTnLst>
                                </p:cTn>
                              </p:par>
                              <p:par>
                                <p:cTn id="5738" presetID="1" presetClass="exit" presetSubtype="0" fill="hold" grpId="2" nodeType="withEffect">
                                  <p:stCondLst>
                                    <p:cond delay="0"/>
                                  </p:stCondLst>
                                  <p:childTnLst>
                                    <p:set>
                                      <p:cBhvr>
                                        <p:cTn id="5739" dur="1" fill="hold">
                                          <p:stCondLst>
                                            <p:cond delay="0"/>
                                          </p:stCondLst>
                                        </p:cTn>
                                        <p:tgtEl>
                                          <p:spTgt spid="263"/>
                                        </p:tgtEl>
                                        <p:attrNameLst>
                                          <p:attrName>style.visibility</p:attrName>
                                        </p:attrNameLst>
                                      </p:cBhvr>
                                      <p:to>
                                        <p:strVal val="hidden"/>
                                      </p:to>
                                    </p:set>
                                  </p:childTnLst>
                                </p:cTn>
                              </p:par>
                              <p:par>
                                <p:cTn id="5740" presetID="1" presetClass="exit" presetSubtype="0" fill="hold" grpId="6" nodeType="withEffect">
                                  <p:stCondLst>
                                    <p:cond delay="0"/>
                                  </p:stCondLst>
                                  <p:childTnLst>
                                    <p:set>
                                      <p:cBhvr>
                                        <p:cTn id="5741" dur="1" fill="hold">
                                          <p:stCondLst>
                                            <p:cond delay="0"/>
                                          </p:stCondLst>
                                        </p:cTn>
                                        <p:tgtEl>
                                          <p:spTgt spid="260"/>
                                        </p:tgtEl>
                                        <p:attrNameLst>
                                          <p:attrName>style.visibility</p:attrName>
                                        </p:attrNameLst>
                                      </p:cBhvr>
                                      <p:to>
                                        <p:strVal val="hidden"/>
                                      </p:to>
                                    </p:set>
                                  </p:childTnLst>
                                </p:cTn>
                              </p:par>
                              <p:par>
                                <p:cTn id="5742" presetID="1" presetClass="exit" presetSubtype="0" fill="hold" grpId="2" nodeType="withEffect">
                                  <p:stCondLst>
                                    <p:cond delay="0"/>
                                  </p:stCondLst>
                                  <p:childTnLst>
                                    <p:set>
                                      <p:cBhvr>
                                        <p:cTn id="5743" dur="1" fill="hold">
                                          <p:stCondLst>
                                            <p:cond delay="0"/>
                                          </p:stCondLst>
                                        </p:cTn>
                                        <p:tgtEl>
                                          <p:spTgt spid="265"/>
                                        </p:tgtEl>
                                        <p:attrNameLst>
                                          <p:attrName>style.visibility</p:attrName>
                                        </p:attrNameLst>
                                      </p:cBhvr>
                                      <p:to>
                                        <p:strVal val="hidden"/>
                                      </p:to>
                                    </p:set>
                                  </p:childTnLst>
                                </p:cTn>
                              </p:par>
                              <p:par>
                                <p:cTn id="5744" presetID="1" presetClass="exit" presetSubtype="0" fill="hold" grpId="2" nodeType="withEffect">
                                  <p:stCondLst>
                                    <p:cond delay="0"/>
                                  </p:stCondLst>
                                  <p:childTnLst>
                                    <p:set>
                                      <p:cBhvr>
                                        <p:cTn id="5745" dur="1" fill="hold">
                                          <p:stCondLst>
                                            <p:cond delay="0"/>
                                          </p:stCondLst>
                                        </p:cTn>
                                        <p:tgtEl>
                                          <p:spTgt spid="266"/>
                                        </p:tgtEl>
                                        <p:attrNameLst>
                                          <p:attrName>style.visibility</p:attrName>
                                        </p:attrNameLst>
                                      </p:cBhvr>
                                      <p:to>
                                        <p:strVal val="hidden"/>
                                      </p:to>
                                    </p:set>
                                  </p:childTnLst>
                                </p:cTn>
                              </p:par>
                              <p:par>
                                <p:cTn id="5746" presetID="1" presetClass="exit" presetSubtype="0" fill="hold" grpId="6" nodeType="withEffect">
                                  <p:stCondLst>
                                    <p:cond delay="0"/>
                                  </p:stCondLst>
                                  <p:childTnLst>
                                    <p:set>
                                      <p:cBhvr>
                                        <p:cTn id="5747" dur="1" fill="hold">
                                          <p:stCondLst>
                                            <p:cond delay="0"/>
                                          </p:stCondLst>
                                        </p:cTn>
                                        <p:tgtEl>
                                          <p:spTgt spid="259"/>
                                        </p:tgtEl>
                                        <p:attrNameLst>
                                          <p:attrName>style.visibility</p:attrName>
                                        </p:attrNameLst>
                                      </p:cBhvr>
                                      <p:to>
                                        <p:strVal val="hidden"/>
                                      </p:to>
                                    </p:set>
                                  </p:childTnLst>
                                </p:cTn>
                              </p:par>
                              <p:par>
                                <p:cTn id="5748" presetID="1" presetClass="entr" presetSubtype="0" fill="hold" grpId="12" nodeType="withEffect">
                                  <p:stCondLst>
                                    <p:cond delay="0"/>
                                  </p:stCondLst>
                                  <p:childTnLst>
                                    <p:set>
                                      <p:cBhvr>
                                        <p:cTn id="5749" dur="1" fill="hold">
                                          <p:stCondLst>
                                            <p:cond delay="0"/>
                                          </p:stCondLst>
                                        </p:cTn>
                                        <p:tgtEl>
                                          <p:spTgt spid="329"/>
                                        </p:tgtEl>
                                        <p:attrNameLst>
                                          <p:attrName>style.visibility</p:attrName>
                                        </p:attrNameLst>
                                      </p:cBhvr>
                                      <p:to>
                                        <p:strVal val="visible"/>
                                      </p:to>
                                    </p:set>
                                  </p:childTnLst>
                                </p:cTn>
                              </p:par>
                              <p:par>
                                <p:cTn id="5750" presetID="1" presetClass="entr" presetSubtype="0" fill="hold" grpId="12" nodeType="withEffect">
                                  <p:stCondLst>
                                    <p:cond delay="0"/>
                                  </p:stCondLst>
                                  <p:childTnLst>
                                    <p:set>
                                      <p:cBhvr>
                                        <p:cTn id="5751" dur="1" fill="hold">
                                          <p:stCondLst>
                                            <p:cond delay="0"/>
                                          </p:stCondLst>
                                        </p:cTn>
                                        <p:tgtEl>
                                          <p:spTgt spid="330"/>
                                        </p:tgtEl>
                                        <p:attrNameLst>
                                          <p:attrName>style.visibility</p:attrName>
                                        </p:attrNameLst>
                                      </p:cBhvr>
                                      <p:to>
                                        <p:strVal val="visible"/>
                                      </p:to>
                                    </p:set>
                                  </p:childTnLst>
                                </p:cTn>
                              </p:par>
                              <p:par>
                                <p:cTn id="5752" presetID="1" presetClass="entr" presetSubtype="0" fill="hold" grpId="12" nodeType="withEffect">
                                  <p:stCondLst>
                                    <p:cond delay="0"/>
                                  </p:stCondLst>
                                  <p:childTnLst>
                                    <p:set>
                                      <p:cBhvr>
                                        <p:cTn id="5753" dur="1" fill="hold">
                                          <p:stCondLst>
                                            <p:cond delay="0"/>
                                          </p:stCondLst>
                                        </p:cTn>
                                        <p:tgtEl>
                                          <p:spTgt spid="328"/>
                                        </p:tgtEl>
                                        <p:attrNameLst>
                                          <p:attrName>style.visibility</p:attrName>
                                        </p:attrNameLst>
                                      </p:cBhvr>
                                      <p:to>
                                        <p:strVal val="visible"/>
                                      </p:to>
                                    </p:set>
                                  </p:childTnLst>
                                </p:cTn>
                              </p:par>
                              <p:par>
                                <p:cTn id="5754" presetID="1" presetClass="entr" presetSubtype="0" fill="hold" grpId="12" nodeType="withEffect">
                                  <p:stCondLst>
                                    <p:cond delay="0"/>
                                  </p:stCondLst>
                                  <p:childTnLst>
                                    <p:set>
                                      <p:cBhvr>
                                        <p:cTn id="5755" dur="1" fill="hold">
                                          <p:stCondLst>
                                            <p:cond delay="0"/>
                                          </p:stCondLst>
                                        </p:cTn>
                                        <p:tgtEl>
                                          <p:spTgt spid="327"/>
                                        </p:tgtEl>
                                        <p:attrNameLst>
                                          <p:attrName>style.visibility</p:attrName>
                                        </p:attrNameLst>
                                      </p:cBhvr>
                                      <p:to>
                                        <p:strVal val="visible"/>
                                      </p:to>
                                    </p:set>
                                  </p:childTnLst>
                                </p:cTn>
                              </p:par>
                              <p:par>
                                <p:cTn id="5756" presetID="1" presetClass="exit" presetSubtype="0" fill="hold" grpId="2" nodeType="withEffect">
                                  <p:stCondLst>
                                    <p:cond delay="0"/>
                                  </p:stCondLst>
                                  <p:childTnLst>
                                    <p:set>
                                      <p:cBhvr>
                                        <p:cTn id="5757" dur="1" fill="hold">
                                          <p:stCondLst>
                                            <p:cond delay="0"/>
                                          </p:stCondLst>
                                        </p:cTn>
                                        <p:tgtEl>
                                          <p:spTgt spid="313"/>
                                        </p:tgtEl>
                                        <p:attrNameLst>
                                          <p:attrName>style.visibility</p:attrName>
                                        </p:attrNameLst>
                                      </p:cBhvr>
                                      <p:to>
                                        <p:strVal val="hidden"/>
                                      </p:to>
                                    </p:set>
                                  </p:childTnLst>
                                </p:cTn>
                              </p:par>
                              <p:par>
                                <p:cTn id="5758" presetID="1" presetClass="exit" presetSubtype="0" fill="hold" grpId="2" nodeType="withEffect">
                                  <p:stCondLst>
                                    <p:cond delay="0"/>
                                  </p:stCondLst>
                                  <p:childTnLst>
                                    <p:set>
                                      <p:cBhvr>
                                        <p:cTn id="5759" dur="1" fill="hold">
                                          <p:stCondLst>
                                            <p:cond delay="0"/>
                                          </p:stCondLst>
                                        </p:cTn>
                                        <p:tgtEl>
                                          <p:spTgt spid="314"/>
                                        </p:tgtEl>
                                        <p:attrNameLst>
                                          <p:attrName>style.visibility</p:attrName>
                                        </p:attrNameLst>
                                      </p:cBhvr>
                                      <p:to>
                                        <p:strVal val="hidden"/>
                                      </p:to>
                                    </p:set>
                                  </p:childTnLst>
                                </p:cTn>
                              </p:par>
                              <p:par>
                                <p:cTn id="5760" presetID="1" presetClass="exit" presetSubtype="0" fill="hold" grpId="2" nodeType="withEffect">
                                  <p:stCondLst>
                                    <p:cond delay="0"/>
                                  </p:stCondLst>
                                  <p:childTnLst>
                                    <p:set>
                                      <p:cBhvr>
                                        <p:cTn id="5761" dur="1" fill="hold">
                                          <p:stCondLst>
                                            <p:cond delay="0"/>
                                          </p:stCondLst>
                                        </p:cTn>
                                        <p:tgtEl>
                                          <p:spTgt spid="315"/>
                                        </p:tgtEl>
                                        <p:attrNameLst>
                                          <p:attrName>style.visibility</p:attrName>
                                        </p:attrNameLst>
                                      </p:cBhvr>
                                      <p:to>
                                        <p:strVal val="hidden"/>
                                      </p:to>
                                    </p:set>
                                  </p:childTnLst>
                                </p:cTn>
                              </p:par>
                              <p:par>
                                <p:cTn id="5762" presetID="1" presetClass="exit" presetSubtype="0" fill="hold" grpId="2" nodeType="withEffect">
                                  <p:stCondLst>
                                    <p:cond delay="0"/>
                                  </p:stCondLst>
                                  <p:childTnLst>
                                    <p:set>
                                      <p:cBhvr>
                                        <p:cTn id="5763" dur="1" fill="hold">
                                          <p:stCondLst>
                                            <p:cond delay="0"/>
                                          </p:stCondLst>
                                        </p:cTn>
                                        <p:tgtEl>
                                          <p:spTgt spid="317"/>
                                        </p:tgtEl>
                                        <p:attrNameLst>
                                          <p:attrName>style.visibility</p:attrName>
                                        </p:attrNameLst>
                                      </p:cBhvr>
                                      <p:to>
                                        <p:strVal val="hidden"/>
                                      </p:to>
                                    </p:set>
                                  </p:childTnLst>
                                </p:cTn>
                              </p:par>
                              <p:par>
                                <p:cTn id="5764" presetID="1" presetClass="exit" presetSubtype="0" fill="hold" grpId="2" nodeType="withEffect">
                                  <p:stCondLst>
                                    <p:cond delay="0"/>
                                  </p:stCondLst>
                                  <p:childTnLst>
                                    <p:set>
                                      <p:cBhvr>
                                        <p:cTn id="5765" dur="1" fill="hold">
                                          <p:stCondLst>
                                            <p:cond delay="0"/>
                                          </p:stCondLst>
                                        </p:cTn>
                                        <p:tgtEl>
                                          <p:spTgt spid="318"/>
                                        </p:tgtEl>
                                        <p:attrNameLst>
                                          <p:attrName>style.visibility</p:attrName>
                                        </p:attrNameLst>
                                      </p:cBhvr>
                                      <p:to>
                                        <p:strVal val="hidden"/>
                                      </p:to>
                                    </p:set>
                                  </p:childTnLst>
                                </p:cTn>
                              </p:par>
                              <p:par>
                                <p:cTn id="5766" presetID="1" presetClass="exit" presetSubtype="0" fill="hold" grpId="2" nodeType="withEffect">
                                  <p:stCondLst>
                                    <p:cond delay="0"/>
                                  </p:stCondLst>
                                  <p:childTnLst>
                                    <p:set>
                                      <p:cBhvr>
                                        <p:cTn id="5767" dur="1" fill="hold">
                                          <p:stCondLst>
                                            <p:cond delay="0"/>
                                          </p:stCondLst>
                                        </p:cTn>
                                        <p:tgtEl>
                                          <p:spTgt spid="316"/>
                                        </p:tgtEl>
                                        <p:attrNameLst>
                                          <p:attrName>style.visibility</p:attrName>
                                        </p:attrNameLst>
                                      </p:cBhvr>
                                      <p:to>
                                        <p:strVal val="hidden"/>
                                      </p:to>
                                    </p:set>
                                  </p:childTnLst>
                                </p:cTn>
                              </p:par>
                              <p:par>
                                <p:cTn id="5768" presetID="1" presetClass="exit" presetSubtype="0" fill="hold" grpId="2" nodeType="withEffect">
                                  <p:stCondLst>
                                    <p:cond delay="0"/>
                                  </p:stCondLst>
                                  <p:childTnLst>
                                    <p:set>
                                      <p:cBhvr>
                                        <p:cTn id="5769" dur="1" fill="hold">
                                          <p:stCondLst>
                                            <p:cond delay="0"/>
                                          </p:stCondLst>
                                        </p:cTn>
                                        <p:tgtEl>
                                          <p:spTgt spid="337"/>
                                        </p:tgtEl>
                                        <p:attrNameLst>
                                          <p:attrName>style.visibility</p:attrName>
                                        </p:attrNameLst>
                                      </p:cBhvr>
                                      <p:to>
                                        <p:strVal val="hidden"/>
                                      </p:to>
                                    </p:set>
                                  </p:childTnLst>
                                </p:cTn>
                              </p:par>
                              <p:par>
                                <p:cTn id="5770" presetID="1" presetClass="exit" presetSubtype="0" fill="hold" grpId="2" nodeType="withEffect">
                                  <p:stCondLst>
                                    <p:cond delay="0"/>
                                  </p:stCondLst>
                                  <p:childTnLst>
                                    <p:set>
                                      <p:cBhvr>
                                        <p:cTn id="5771" dur="1" fill="hold">
                                          <p:stCondLst>
                                            <p:cond delay="0"/>
                                          </p:stCondLst>
                                        </p:cTn>
                                        <p:tgtEl>
                                          <p:spTgt spid="338"/>
                                        </p:tgtEl>
                                        <p:attrNameLst>
                                          <p:attrName>style.visibility</p:attrName>
                                        </p:attrNameLst>
                                      </p:cBhvr>
                                      <p:to>
                                        <p:strVal val="hidden"/>
                                      </p:to>
                                    </p:set>
                                  </p:childTnLst>
                                </p:cTn>
                              </p:par>
                              <p:par>
                                <p:cTn id="5772" presetID="1" presetClass="exit" presetSubtype="0" fill="hold" grpId="2" nodeType="withEffect">
                                  <p:stCondLst>
                                    <p:cond delay="0"/>
                                  </p:stCondLst>
                                  <p:childTnLst>
                                    <p:set>
                                      <p:cBhvr>
                                        <p:cTn id="5773" dur="1" fill="hold">
                                          <p:stCondLst>
                                            <p:cond delay="0"/>
                                          </p:stCondLst>
                                        </p:cTn>
                                        <p:tgtEl>
                                          <p:spTgt spid="339"/>
                                        </p:tgtEl>
                                        <p:attrNameLst>
                                          <p:attrName>style.visibility</p:attrName>
                                        </p:attrNameLst>
                                      </p:cBhvr>
                                      <p:to>
                                        <p:strVal val="hidden"/>
                                      </p:to>
                                    </p:set>
                                  </p:childTnLst>
                                </p:cTn>
                              </p:par>
                              <p:par>
                                <p:cTn id="5774" presetID="1" presetClass="exit" presetSubtype="0" fill="hold" grpId="2" nodeType="withEffect">
                                  <p:stCondLst>
                                    <p:cond delay="0"/>
                                  </p:stCondLst>
                                  <p:childTnLst>
                                    <p:set>
                                      <p:cBhvr>
                                        <p:cTn id="5775" dur="1" fill="hold">
                                          <p:stCondLst>
                                            <p:cond delay="0"/>
                                          </p:stCondLst>
                                        </p:cTn>
                                        <p:tgtEl>
                                          <p:spTgt spid="341"/>
                                        </p:tgtEl>
                                        <p:attrNameLst>
                                          <p:attrName>style.visibility</p:attrName>
                                        </p:attrNameLst>
                                      </p:cBhvr>
                                      <p:to>
                                        <p:strVal val="hidden"/>
                                      </p:to>
                                    </p:set>
                                  </p:childTnLst>
                                </p:cTn>
                              </p:par>
                              <p:par>
                                <p:cTn id="5776" presetID="1" presetClass="exit" presetSubtype="0" fill="hold" grpId="2" nodeType="withEffect">
                                  <p:stCondLst>
                                    <p:cond delay="0"/>
                                  </p:stCondLst>
                                  <p:childTnLst>
                                    <p:set>
                                      <p:cBhvr>
                                        <p:cTn id="5777" dur="1" fill="hold">
                                          <p:stCondLst>
                                            <p:cond delay="0"/>
                                          </p:stCondLst>
                                        </p:cTn>
                                        <p:tgtEl>
                                          <p:spTgt spid="342"/>
                                        </p:tgtEl>
                                        <p:attrNameLst>
                                          <p:attrName>style.visibility</p:attrName>
                                        </p:attrNameLst>
                                      </p:cBhvr>
                                      <p:to>
                                        <p:strVal val="hidden"/>
                                      </p:to>
                                    </p:set>
                                  </p:childTnLst>
                                </p:cTn>
                              </p:par>
                              <p:par>
                                <p:cTn id="5778" presetID="1" presetClass="exit" presetSubtype="0" fill="hold" grpId="2" nodeType="withEffect">
                                  <p:stCondLst>
                                    <p:cond delay="0"/>
                                  </p:stCondLst>
                                  <p:childTnLst>
                                    <p:set>
                                      <p:cBhvr>
                                        <p:cTn id="5779" dur="1" fill="hold">
                                          <p:stCondLst>
                                            <p:cond delay="0"/>
                                          </p:stCondLst>
                                        </p:cTn>
                                        <p:tgtEl>
                                          <p:spTgt spid="340"/>
                                        </p:tgtEl>
                                        <p:attrNameLst>
                                          <p:attrName>style.visibility</p:attrName>
                                        </p:attrNameLst>
                                      </p:cBhvr>
                                      <p:to>
                                        <p:strVal val="hidden"/>
                                      </p:to>
                                    </p:set>
                                  </p:childTnLst>
                                </p:cTn>
                              </p:par>
                              <p:par>
                                <p:cTn id="5780" presetID="1" presetClass="exit" presetSubtype="0" fill="hold" grpId="2" nodeType="withEffect">
                                  <p:stCondLst>
                                    <p:cond delay="0"/>
                                  </p:stCondLst>
                                  <p:childTnLst>
                                    <p:set>
                                      <p:cBhvr>
                                        <p:cTn id="5781" dur="1" fill="hold">
                                          <p:stCondLst>
                                            <p:cond delay="0"/>
                                          </p:stCondLst>
                                        </p:cTn>
                                        <p:tgtEl>
                                          <p:spTgt spid="349"/>
                                        </p:tgtEl>
                                        <p:attrNameLst>
                                          <p:attrName>style.visibility</p:attrName>
                                        </p:attrNameLst>
                                      </p:cBhvr>
                                      <p:to>
                                        <p:strVal val="hidden"/>
                                      </p:to>
                                    </p:set>
                                  </p:childTnLst>
                                </p:cTn>
                              </p:par>
                              <p:par>
                                <p:cTn id="5782" presetID="1" presetClass="exit" presetSubtype="0" fill="hold" grpId="2" nodeType="withEffect">
                                  <p:stCondLst>
                                    <p:cond delay="0"/>
                                  </p:stCondLst>
                                  <p:childTnLst>
                                    <p:set>
                                      <p:cBhvr>
                                        <p:cTn id="5783" dur="1" fill="hold">
                                          <p:stCondLst>
                                            <p:cond delay="0"/>
                                          </p:stCondLst>
                                        </p:cTn>
                                        <p:tgtEl>
                                          <p:spTgt spid="350"/>
                                        </p:tgtEl>
                                        <p:attrNameLst>
                                          <p:attrName>style.visibility</p:attrName>
                                        </p:attrNameLst>
                                      </p:cBhvr>
                                      <p:to>
                                        <p:strVal val="hidden"/>
                                      </p:to>
                                    </p:set>
                                  </p:childTnLst>
                                </p:cTn>
                              </p:par>
                              <p:par>
                                <p:cTn id="5784" presetID="1" presetClass="exit" presetSubtype="0" fill="hold" grpId="2" nodeType="withEffect">
                                  <p:stCondLst>
                                    <p:cond delay="0"/>
                                  </p:stCondLst>
                                  <p:childTnLst>
                                    <p:set>
                                      <p:cBhvr>
                                        <p:cTn id="5785" dur="1" fill="hold">
                                          <p:stCondLst>
                                            <p:cond delay="0"/>
                                          </p:stCondLst>
                                        </p:cTn>
                                        <p:tgtEl>
                                          <p:spTgt spid="351"/>
                                        </p:tgtEl>
                                        <p:attrNameLst>
                                          <p:attrName>style.visibility</p:attrName>
                                        </p:attrNameLst>
                                      </p:cBhvr>
                                      <p:to>
                                        <p:strVal val="hidden"/>
                                      </p:to>
                                    </p:set>
                                  </p:childTnLst>
                                </p:cTn>
                              </p:par>
                              <p:par>
                                <p:cTn id="5786" presetID="1" presetClass="exit" presetSubtype="0" fill="hold" grpId="2" nodeType="withEffect">
                                  <p:stCondLst>
                                    <p:cond delay="0"/>
                                  </p:stCondLst>
                                  <p:childTnLst>
                                    <p:set>
                                      <p:cBhvr>
                                        <p:cTn id="5787" dur="1" fill="hold">
                                          <p:stCondLst>
                                            <p:cond delay="0"/>
                                          </p:stCondLst>
                                        </p:cTn>
                                        <p:tgtEl>
                                          <p:spTgt spid="353"/>
                                        </p:tgtEl>
                                        <p:attrNameLst>
                                          <p:attrName>style.visibility</p:attrName>
                                        </p:attrNameLst>
                                      </p:cBhvr>
                                      <p:to>
                                        <p:strVal val="hidden"/>
                                      </p:to>
                                    </p:set>
                                  </p:childTnLst>
                                </p:cTn>
                              </p:par>
                              <p:par>
                                <p:cTn id="5788" presetID="1" presetClass="exit" presetSubtype="0" fill="hold" grpId="2" nodeType="withEffect">
                                  <p:stCondLst>
                                    <p:cond delay="0"/>
                                  </p:stCondLst>
                                  <p:childTnLst>
                                    <p:set>
                                      <p:cBhvr>
                                        <p:cTn id="5789" dur="1" fill="hold">
                                          <p:stCondLst>
                                            <p:cond delay="0"/>
                                          </p:stCondLst>
                                        </p:cTn>
                                        <p:tgtEl>
                                          <p:spTgt spid="354"/>
                                        </p:tgtEl>
                                        <p:attrNameLst>
                                          <p:attrName>style.visibility</p:attrName>
                                        </p:attrNameLst>
                                      </p:cBhvr>
                                      <p:to>
                                        <p:strVal val="hidden"/>
                                      </p:to>
                                    </p:set>
                                  </p:childTnLst>
                                </p:cTn>
                              </p:par>
                              <p:par>
                                <p:cTn id="5790" presetID="1" presetClass="exit" presetSubtype="0" fill="hold" grpId="2" nodeType="withEffect">
                                  <p:stCondLst>
                                    <p:cond delay="0"/>
                                  </p:stCondLst>
                                  <p:childTnLst>
                                    <p:set>
                                      <p:cBhvr>
                                        <p:cTn id="5791" dur="1" fill="hold">
                                          <p:stCondLst>
                                            <p:cond delay="0"/>
                                          </p:stCondLst>
                                        </p:cTn>
                                        <p:tgtEl>
                                          <p:spTgt spid="352"/>
                                        </p:tgtEl>
                                        <p:attrNameLst>
                                          <p:attrName>style.visibility</p:attrName>
                                        </p:attrNameLst>
                                      </p:cBhvr>
                                      <p:to>
                                        <p:strVal val="hidden"/>
                                      </p:to>
                                    </p:set>
                                  </p:childTnLst>
                                </p:cTn>
                              </p:par>
                              <p:par>
                                <p:cTn id="5792" presetID="1" presetClass="exit" presetSubtype="0" fill="hold" grpId="2" nodeType="withEffect">
                                  <p:stCondLst>
                                    <p:cond delay="0"/>
                                  </p:stCondLst>
                                  <p:childTnLst>
                                    <p:set>
                                      <p:cBhvr>
                                        <p:cTn id="5793" dur="1" fill="hold">
                                          <p:stCondLst>
                                            <p:cond delay="0"/>
                                          </p:stCondLst>
                                        </p:cTn>
                                        <p:tgtEl>
                                          <p:spTgt spid="361"/>
                                        </p:tgtEl>
                                        <p:attrNameLst>
                                          <p:attrName>style.visibility</p:attrName>
                                        </p:attrNameLst>
                                      </p:cBhvr>
                                      <p:to>
                                        <p:strVal val="hidden"/>
                                      </p:to>
                                    </p:set>
                                  </p:childTnLst>
                                </p:cTn>
                              </p:par>
                              <p:par>
                                <p:cTn id="5794" presetID="1" presetClass="exit" presetSubtype="0" fill="hold" grpId="2" nodeType="withEffect">
                                  <p:stCondLst>
                                    <p:cond delay="0"/>
                                  </p:stCondLst>
                                  <p:childTnLst>
                                    <p:set>
                                      <p:cBhvr>
                                        <p:cTn id="5795" dur="1" fill="hold">
                                          <p:stCondLst>
                                            <p:cond delay="0"/>
                                          </p:stCondLst>
                                        </p:cTn>
                                        <p:tgtEl>
                                          <p:spTgt spid="362"/>
                                        </p:tgtEl>
                                        <p:attrNameLst>
                                          <p:attrName>style.visibility</p:attrName>
                                        </p:attrNameLst>
                                      </p:cBhvr>
                                      <p:to>
                                        <p:strVal val="hidden"/>
                                      </p:to>
                                    </p:set>
                                  </p:childTnLst>
                                </p:cTn>
                              </p:par>
                              <p:par>
                                <p:cTn id="5796" presetID="1" presetClass="exit" presetSubtype="0" fill="hold" grpId="2" nodeType="withEffect">
                                  <p:stCondLst>
                                    <p:cond delay="0"/>
                                  </p:stCondLst>
                                  <p:childTnLst>
                                    <p:set>
                                      <p:cBhvr>
                                        <p:cTn id="5797" dur="1" fill="hold">
                                          <p:stCondLst>
                                            <p:cond delay="0"/>
                                          </p:stCondLst>
                                        </p:cTn>
                                        <p:tgtEl>
                                          <p:spTgt spid="363"/>
                                        </p:tgtEl>
                                        <p:attrNameLst>
                                          <p:attrName>style.visibility</p:attrName>
                                        </p:attrNameLst>
                                      </p:cBhvr>
                                      <p:to>
                                        <p:strVal val="hidden"/>
                                      </p:to>
                                    </p:set>
                                  </p:childTnLst>
                                </p:cTn>
                              </p:par>
                              <p:par>
                                <p:cTn id="5798" presetID="1" presetClass="exit" presetSubtype="0" fill="hold" grpId="2" nodeType="withEffect">
                                  <p:stCondLst>
                                    <p:cond delay="0"/>
                                  </p:stCondLst>
                                  <p:childTnLst>
                                    <p:set>
                                      <p:cBhvr>
                                        <p:cTn id="5799" dur="1" fill="hold">
                                          <p:stCondLst>
                                            <p:cond delay="0"/>
                                          </p:stCondLst>
                                        </p:cTn>
                                        <p:tgtEl>
                                          <p:spTgt spid="365"/>
                                        </p:tgtEl>
                                        <p:attrNameLst>
                                          <p:attrName>style.visibility</p:attrName>
                                        </p:attrNameLst>
                                      </p:cBhvr>
                                      <p:to>
                                        <p:strVal val="hidden"/>
                                      </p:to>
                                    </p:set>
                                  </p:childTnLst>
                                </p:cTn>
                              </p:par>
                              <p:par>
                                <p:cTn id="5800" presetID="1" presetClass="exit" presetSubtype="0" fill="hold" grpId="2" nodeType="withEffect">
                                  <p:stCondLst>
                                    <p:cond delay="0"/>
                                  </p:stCondLst>
                                  <p:childTnLst>
                                    <p:set>
                                      <p:cBhvr>
                                        <p:cTn id="5801" dur="1" fill="hold">
                                          <p:stCondLst>
                                            <p:cond delay="0"/>
                                          </p:stCondLst>
                                        </p:cTn>
                                        <p:tgtEl>
                                          <p:spTgt spid="366"/>
                                        </p:tgtEl>
                                        <p:attrNameLst>
                                          <p:attrName>style.visibility</p:attrName>
                                        </p:attrNameLst>
                                      </p:cBhvr>
                                      <p:to>
                                        <p:strVal val="hidden"/>
                                      </p:to>
                                    </p:set>
                                  </p:childTnLst>
                                </p:cTn>
                              </p:par>
                              <p:par>
                                <p:cTn id="5802" presetID="1" presetClass="exit" presetSubtype="0" fill="hold" grpId="2" nodeType="withEffect">
                                  <p:stCondLst>
                                    <p:cond delay="0"/>
                                  </p:stCondLst>
                                  <p:childTnLst>
                                    <p:set>
                                      <p:cBhvr>
                                        <p:cTn id="5803" dur="1" fill="hold">
                                          <p:stCondLst>
                                            <p:cond delay="0"/>
                                          </p:stCondLst>
                                        </p:cTn>
                                        <p:tgtEl>
                                          <p:spTgt spid="364"/>
                                        </p:tgtEl>
                                        <p:attrNameLst>
                                          <p:attrName>style.visibility</p:attrName>
                                        </p:attrNameLst>
                                      </p:cBhvr>
                                      <p:to>
                                        <p:strVal val="hidden"/>
                                      </p:to>
                                    </p:set>
                                  </p:childTnLst>
                                </p:cTn>
                              </p:par>
                              <p:par>
                                <p:cTn id="5804" presetID="1" presetClass="exit" presetSubtype="0" fill="hold" grpId="6" nodeType="withEffect">
                                  <p:stCondLst>
                                    <p:cond delay="0"/>
                                  </p:stCondLst>
                                  <p:childTnLst>
                                    <p:set>
                                      <p:cBhvr>
                                        <p:cTn id="5805" dur="1" fill="hold">
                                          <p:stCondLst>
                                            <p:cond delay="0"/>
                                          </p:stCondLst>
                                        </p:cTn>
                                        <p:tgtEl>
                                          <p:spTgt spid="322"/>
                                        </p:tgtEl>
                                        <p:attrNameLst>
                                          <p:attrName>style.visibility</p:attrName>
                                        </p:attrNameLst>
                                      </p:cBhvr>
                                      <p:to>
                                        <p:strVal val="hidden"/>
                                      </p:to>
                                    </p:set>
                                  </p:childTnLst>
                                </p:cTn>
                              </p:par>
                              <p:par>
                                <p:cTn id="5806" presetID="1" presetClass="exit" presetSubtype="0" fill="hold" grpId="2" nodeType="withEffect">
                                  <p:stCondLst>
                                    <p:cond delay="0"/>
                                  </p:stCondLst>
                                  <p:childTnLst>
                                    <p:set>
                                      <p:cBhvr>
                                        <p:cTn id="5807" dur="1" fill="hold">
                                          <p:stCondLst>
                                            <p:cond delay="0"/>
                                          </p:stCondLst>
                                        </p:cTn>
                                        <p:tgtEl>
                                          <p:spTgt spid="324"/>
                                        </p:tgtEl>
                                        <p:attrNameLst>
                                          <p:attrName>style.visibility</p:attrName>
                                        </p:attrNameLst>
                                      </p:cBhvr>
                                      <p:to>
                                        <p:strVal val="hidden"/>
                                      </p:to>
                                    </p:set>
                                  </p:childTnLst>
                                </p:cTn>
                              </p:par>
                              <p:par>
                                <p:cTn id="5808" presetID="1" presetClass="exit" presetSubtype="0" fill="hold" grpId="6" nodeType="withEffect">
                                  <p:stCondLst>
                                    <p:cond delay="0"/>
                                  </p:stCondLst>
                                  <p:childTnLst>
                                    <p:set>
                                      <p:cBhvr>
                                        <p:cTn id="5809" dur="1" fill="hold">
                                          <p:stCondLst>
                                            <p:cond delay="0"/>
                                          </p:stCondLst>
                                        </p:cTn>
                                        <p:tgtEl>
                                          <p:spTgt spid="321"/>
                                        </p:tgtEl>
                                        <p:attrNameLst>
                                          <p:attrName>style.visibility</p:attrName>
                                        </p:attrNameLst>
                                      </p:cBhvr>
                                      <p:to>
                                        <p:strVal val="hidden"/>
                                      </p:to>
                                    </p:set>
                                  </p:childTnLst>
                                </p:cTn>
                              </p:par>
                              <p:par>
                                <p:cTn id="5810" presetID="1" presetClass="exit" presetSubtype="0" fill="hold" grpId="2" nodeType="withEffect">
                                  <p:stCondLst>
                                    <p:cond delay="0"/>
                                  </p:stCondLst>
                                  <p:childTnLst>
                                    <p:set>
                                      <p:cBhvr>
                                        <p:cTn id="5811" dur="1" fill="hold">
                                          <p:stCondLst>
                                            <p:cond delay="0"/>
                                          </p:stCondLst>
                                        </p:cTn>
                                        <p:tgtEl>
                                          <p:spTgt spid="323"/>
                                        </p:tgtEl>
                                        <p:attrNameLst>
                                          <p:attrName>style.visibility</p:attrName>
                                        </p:attrNameLst>
                                      </p:cBhvr>
                                      <p:to>
                                        <p:strVal val="hidden"/>
                                      </p:to>
                                    </p:set>
                                  </p:childTnLst>
                                </p:cTn>
                              </p:par>
                              <p:par>
                                <p:cTn id="5812" presetID="1" presetClass="exit" presetSubtype="0" fill="hold" grpId="6" nodeType="withEffect">
                                  <p:stCondLst>
                                    <p:cond delay="0"/>
                                  </p:stCondLst>
                                  <p:childTnLst>
                                    <p:set>
                                      <p:cBhvr>
                                        <p:cTn id="5813" dur="1" fill="hold">
                                          <p:stCondLst>
                                            <p:cond delay="0"/>
                                          </p:stCondLst>
                                        </p:cTn>
                                        <p:tgtEl>
                                          <p:spTgt spid="320"/>
                                        </p:tgtEl>
                                        <p:attrNameLst>
                                          <p:attrName>style.visibility</p:attrName>
                                        </p:attrNameLst>
                                      </p:cBhvr>
                                      <p:to>
                                        <p:strVal val="hidden"/>
                                      </p:to>
                                    </p:set>
                                  </p:childTnLst>
                                </p:cTn>
                              </p:par>
                              <p:par>
                                <p:cTn id="5814" presetID="1" presetClass="exit" presetSubtype="0" fill="hold" grpId="2" nodeType="withEffect">
                                  <p:stCondLst>
                                    <p:cond delay="0"/>
                                  </p:stCondLst>
                                  <p:childTnLst>
                                    <p:set>
                                      <p:cBhvr>
                                        <p:cTn id="5815" dur="1" fill="hold">
                                          <p:stCondLst>
                                            <p:cond delay="0"/>
                                          </p:stCondLst>
                                        </p:cTn>
                                        <p:tgtEl>
                                          <p:spTgt spid="325"/>
                                        </p:tgtEl>
                                        <p:attrNameLst>
                                          <p:attrName>style.visibility</p:attrName>
                                        </p:attrNameLst>
                                      </p:cBhvr>
                                      <p:to>
                                        <p:strVal val="hidden"/>
                                      </p:to>
                                    </p:set>
                                  </p:childTnLst>
                                </p:cTn>
                              </p:par>
                              <p:par>
                                <p:cTn id="5816" presetID="1" presetClass="exit" presetSubtype="0" fill="hold" grpId="2" nodeType="withEffect">
                                  <p:stCondLst>
                                    <p:cond delay="0"/>
                                  </p:stCondLst>
                                  <p:childTnLst>
                                    <p:set>
                                      <p:cBhvr>
                                        <p:cTn id="5817" dur="1" fill="hold">
                                          <p:stCondLst>
                                            <p:cond delay="0"/>
                                          </p:stCondLst>
                                        </p:cTn>
                                        <p:tgtEl>
                                          <p:spTgt spid="326"/>
                                        </p:tgtEl>
                                        <p:attrNameLst>
                                          <p:attrName>style.visibility</p:attrName>
                                        </p:attrNameLst>
                                      </p:cBhvr>
                                      <p:to>
                                        <p:strVal val="hidden"/>
                                      </p:to>
                                    </p:set>
                                  </p:childTnLst>
                                </p:cTn>
                              </p:par>
                              <p:par>
                                <p:cTn id="5818" presetID="1" presetClass="exit" presetSubtype="0" fill="hold" grpId="6" nodeType="withEffect">
                                  <p:stCondLst>
                                    <p:cond delay="0"/>
                                  </p:stCondLst>
                                  <p:childTnLst>
                                    <p:set>
                                      <p:cBhvr>
                                        <p:cTn id="5819" dur="1" fill="hold">
                                          <p:stCondLst>
                                            <p:cond delay="0"/>
                                          </p:stCondLst>
                                        </p:cTn>
                                        <p:tgtEl>
                                          <p:spTgt spid="319"/>
                                        </p:tgtEl>
                                        <p:attrNameLst>
                                          <p:attrName>style.visibility</p:attrName>
                                        </p:attrNameLst>
                                      </p:cBhvr>
                                      <p:to>
                                        <p:strVal val="hidden"/>
                                      </p:to>
                                    </p:set>
                                  </p:childTnLst>
                                </p:cTn>
                              </p:par>
                              <p:par>
                                <p:cTn id="5820" presetID="1" presetClass="entr" presetSubtype="0" fill="hold" grpId="12" nodeType="withEffect">
                                  <p:stCondLst>
                                    <p:cond delay="0"/>
                                  </p:stCondLst>
                                  <p:childTnLst>
                                    <p:set>
                                      <p:cBhvr>
                                        <p:cTn id="5821" dur="1" fill="hold">
                                          <p:stCondLst>
                                            <p:cond delay="0"/>
                                          </p:stCondLst>
                                        </p:cTn>
                                        <p:tgtEl>
                                          <p:spTgt spid="389"/>
                                        </p:tgtEl>
                                        <p:attrNameLst>
                                          <p:attrName>style.visibility</p:attrName>
                                        </p:attrNameLst>
                                      </p:cBhvr>
                                      <p:to>
                                        <p:strVal val="visible"/>
                                      </p:to>
                                    </p:set>
                                  </p:childTnLst>
                                </p:cTn>
                              </p:par>
                              <p:par>
                                <p:cTn id="5822" presetID="1" presetClass="entr" presetSubtype="0" fill="hold" grpId="12" nodeType="withEffect">
                                  <p:stCondLst>
                                    <p:cond delay="0"/>
                                  </p:stCondLst>
                                  <p:childTnLst>
                                    <p:set>
                                      <p:cBhvr>
                                        <p:cTn id="5823" dur="1" fill="hold">
                                          <p:stCondLst>
                                            <p:cond delay="0"/>
                                          </p:stCondLst>
                                        </p:cTn>
                                        <p:tgtEl>
                                          <p:spTgt spid="390"/>
                                        </p:tgtEl>
                                        <p:attrNameLst>
                                          <p:attrName>style.visibility</p:attrName>
                                        </p:attrNameLst>
                                      </p:cBhvr>
                                      <p:to>
                                        <p:strVal val="visible"/>
                                      </p:to>
                                    </p:set>
                                  </p:childTnLst>
                                </p:cTn>
                              </p:par>
                              <p:par>
                                <p:cTn id="5824" presetID="1" presetClass="entr" presetSubtype="0" fill="hold" grpId="12" nodeType="withEffect">
                                  <p:stCondLst>
                                    <p:cond delay="0"/>
                                  </p:stCondLst>
                                  <p:childTnLst>
                                    <p:set>
                                      <p:cBhvr>
                                        <p:cTn id="5825" dur="1" fill="hold">
                                          <p:stCondLst>
                                            <p:cond delay="0"/>
                                          </p:stCondLst>
                                        </p:cTn>
                                        <p:tgtEl>
                                          <p:spTgt spid="388"/>
                                        </p:tgtEl>
                                        <p:attrNameLst>
                                          <p:attrName>style.visibility</p:attrName>
                                        </p:attrNameLst>
                                      </p:cBhvr>
                                      <p:to>
                                        <p:strVal val="visible"/>
                                      </p:to>
                                    </p:set>
                                  </p:childTnLst>
                                </p:cTn>
                              </p:par>
                              <p:par>
                                <p:cTn id="5826" presetID="1" presetClass="entr" presetSubtype="0" fill="hold" grpId="12" nodeType="withEffect">
                                  <p:stCondLst>
                                    <p:cond delay="0"/>
                                  </p:stCondLst>
                                  <p:childTnLst>
                                    <p:set>
                                      <p:cBhvr>
                                        <p:cTn id="5827" dur="1" fill="hold">
                                          <p:stCondLst>
                                            <p:cond delay="0"/>
                                          </p:stCondLst>
                                        </p:cTn>
                                        <p:tgtEl>
                                          <p:spTgt spid="387"/>
                                        </p:tgtEl>
                                        <p:attrNameLst>
                                          <p:attrName>style.visibility</p:attrName>
                                        </p:attrNameLst>
                                      </p:cBhvr>
                                      <p:to>
                                        <p:strVal val="visible"/>
                                      </p:to>
                                    </p:set>
                                  </p:childTnLst>
                                </p:cTn>
                              </p:par>
                              <p:par>
                                <p:cTn id="5828" presetID="1" presetClass="exit" presetSubtype="0" fill="hold" grpId="2" nodeType="withEffect">
                                  <p:stCondLst>
                                    <p:cond delay="0"/>
                                  </p:stCondLst>
                                  <p:childTnLst>
                                    <p:set>
                                      <p:cBhvr>
                                        <p:cTn id="5829" dur="1" fill="hold">
                                          <p:stCondLst>
                                            <p:cond delay="0"/>
                                          </p:stCondLst>
                                        </p:cTn>
                                        <p:tgtEl>
                                          <p:spTgt spid="373"/>
                                        </p:tgtEl>
                                        <p:attrNameLst>
                                          <p:attrName>style.visibility</p:attrName>
                                        </p:attrNameLst>
                                      </p:cBhvr>
                                      <p:to>
                                        <p:strVal val="hidden"/>
                                      </p:to>
                                    </p:set>
                                  </p:childTnLst>
                                </p:cTn>
                              </p:par>
                              <p:par>
                                <p:cTn id="5830" presetID="1" presetClass="exit" presetSubtype="0" fill="hold" grpId="2" nodeType="withEffect">
                                  <p:stCondLst>
                                    <p:cond delay="0"/>
                                  </p:stCondLst>
                                  <p:childTnLst>
                                    <p:set>
                                      <p:cBhvr>
                                        <p:cTn id="5831" dur="1" fill="hold">
                                          <p:stCondLst>
                                            <p:cond delay="0"/>
                                          </p:stCondLst>
                                        </p:cTn>
                                        <p:tgtEl>
                                          <p:spTgt spid="374"/>
                                        </p:tgtEl>
                                        <p:attrNameLst>
                                          <p:attrName>style.visibility</p:attrName>
                                        </p:attrNameLst>
                                      </p:cBhvr>
                                      <p:to>
                                        <p:strVal val="hidden"/>
                                      </p:to>
                                    </p:set>
                                  </p:childTnLst>
                                </p:cTn>
                              </p:par>
                              <p:par>
                                <p:cTn id="5832" presetID="1" presetClass="exit" presetSubtype="0" fill="hold" grpId="2" nodeType="withEffect">
                                  <p:stCondLst>
                                    <p:cond delay="0"/>
                                  </p:stCondLst>
                                  <p:childTnLst>
                                    <p:set>
                                      <p:cBhvr>
                                        <p:cTn id="5833" dur="1" fill="hold">
                                          <p:stCondLst>
                                            <p:cond delay="0"/>
                                          </p:stCondLst>
                                        </p:cTn>
                                        <p:tgtEl>
                                          <p:spTgt spid="375"/>
                                        </p:tgtEl>
                                        <p:attrNameLst>
                                          <p:attrName>style.visibility</p:attrName>
                                        </p:attrNameLst>
                                      </p:cBhvr>
                                      <p:to>
                                        <p:strVal val="hidden"/>
                                      </p:to>
                                    </p:set>
                                  </p:childTnLst>
                                </p:cTn>
                              </p:par>
                              <p:par>
                                <p:cTn id="5834" presetID="1" presetClass="exit" presetSubtype="0" fill="hold" grpId="2" nodeType="withEffect">
                                  <p:stCondLst>
                                    <p:cond delay="0"/>
                                  </p:stCondLst>
                                  <p:childTnLst>
                                    <p:set>
                                      <p:cBhvr>
                                        <p:cTn id="5835" dur="1" fill="hold">
                                          <p:stCondLst>
                                            <p:cond delay="0"/>
                                          </p:stCondLst>
                                        </p:cTn>
                                        <p:tgtEl>
                                          <p:spTgt spid="377"/>
                                        </p:tgtEl>
                                        <p:attrNameLst>
                                          <p:attrName>style.visibility</p:attrName>
                                        </p:attrNameLst>
                                      </p:cBhvr>
                                      <p:to>
                                        <p:strVal val="hidden"/>
                                      </p:to>
                                    </p:set>
                                  </p:childTnLst>
                                </p:cTn>
                              </p:par>
                              <p:par>
                                <p:cTn id="5836" presetID="1" presetClass="exit" presetSubtype="0" fill="hold" grpId="2" nodeType="withEffect">
                                  <p:stCondLst>
                                    <p:cond delay="0"/>
                                  </p:stCondLst>
                                  <p:childTnLst>
                                    <p:set>
                                      <p:cBhvr>
                                        <p:cTn id="5837" dur="1" fill="hold">
                                          <p:stCondLst>
                                            <p:cond delay="0"/>
                                          </p:stCondLst>
                                        </p:cTn>
                                        <p:tgtEl>
                                          <p:spTgt spid="378"/>
                                        </p:tgtEl>
                                        <p:attrNameLst>
                                          <p:attrName>style.visibility</p:attrName>
                                        </p:attrNameLst>
                                      </p:cBhvr>
                                      <p:to>
                                        <p:strVal val="hidden"/>
                                      </p:to>
                                    </p:set>
                                  </p:childTnLst>
                                </p:cTn>
                              </p:par>
                              <p:par>
                                <p:cTn id="5838" presetID="1" presetClass="exit" presetSubtype="0" fill="hold" grpId="2" nodeType="withEffect">
                                  <p:stCondLst>
                                    <p:cond delay="0"/>
                                  </p:stCondLst>
                                  <p:childTnLst>
                                    <p:set>
                                      <p:cBhvr>
                                        <p:cTn id="5839" dur="1" fill="hold">
                                          <p:stCondLst>
                                            <p:cond delay="0"/>
                                          </p:stCondLst>
                                        </p:cTn>
                                        <p:tgtEl>
                                          <p:spTgt spid="376"/>
                                        </p:tgtEl>
                                        <p:attrNameLst>
                                          <p:attrName>style.visibility</p:attrName>
                                        </p:attrNameLst>
                                      </p:cBhvr>
                                      <p:to>
                                        <p:strVal val="hidden"/>
                                      </p:to>
                                    </p:set>
                                  </p:childTnLst>
                                </p:cTn>
                              </p:par>
                              <p:par>
                                <p:cTn id="5840" presetID="1" presetClass="exit" presetSubtype="0" fill="hold" grpId="2" nodeType="withEffect">
                                  <p:stCondLst>
                                    <p:cond delay="0"/>
                                  </p:stCondLst>
                                  <p:childTnLst>
                                    <p:set>
                                      <p:cBhvr>
                                        <p:cTn id="5841" dur="1" fill="hold">
                                          <p:stCondLst>
                                            <p:cond delay="0"/>
                                          </p:stCondLst>
                                        </p:cTn>
                                        <p:tgtEl>
                                          <p:spTgt spid="397"/>
                                        </p:tgtEl>
                                        <p:attrNameLst>
                                          <p:attrName>style.visibility</p:attrName>
                                        </p:attrNameLst>
                                      </p:cBhvr>
                                      <p:to>
                                        <p:strVal val="hidden"/>
                                      </p:to>
                                    </p:set>
                                  </p:childTnLst>
                                </p:cTn>
                              </p:par>
                              <p:par>
                                <p:cTn id="5842" presetID="1" presetClass="exit" presetSubtype="0" fill="hold" grpId="2" nodeType="withEffect">
                                  <p:stCondLst>
                                    <p:cond delay="0"/>
                                  </p:stCondLst>
                                  <p:childTnLst>
                                    <p:set>
                                      <p:cBhvr>
                                        <p:cTn id="5843" dur="1" fill="hold">
                                          <p:stCondLst>
                                            <p:cond delay="0"/>
                                          </p:stCondLst>
                                        </p:cTn>
                                        <p:tgtEl>
                                          <p:spTgt spid="398"/>
                                        </p:tgtEl>
                                        <p:attrNameLst>
                                          <p:attrName>style.visibility</p:attrName>
                                        </p:attrNameLst>
                                      </p:cBhvr>
                                      <p:to>
                                        <p:strVal val="hidden"/>
                                      </p:to>
                                    </p:set>
                                  </p:childTnLst>
                                </p:cTn>
                              </p:par>
                              <p:par>
                                <p:cTn id="5844" presetID="1" presetClass="exit" presetSubtype="0" fill="hold" grpId="2" nodeType="withEffect">
                                  <p:stCondLst>
                                    <p:cond delay="0"/>
                                  </p:stCondLst>
                                  <p:childTnLst>
                                    <p:set>
                                      <p:cBhvr>
                                        <p:cTn id="5845" dur="1" fill="hold">
                                          <p:stCondLst>
                                            <p:cond delay="0"/>
                                          </p:stCondLst>
                                        </p:cTn>
                                        <p:tgtEl>
                                          <p:spTgt spid="399"/>
                                        </p:tgtEl>
                                        <p:attrNameLst>
                                          <p:attrName>style.visibility</p:attrName>
                                        </p:attrNameLst>
                                      </p:cBhvr>
                                      <p:to>
                                        <p:strVal val="hidden"/>
                                      </p:to>
                                    </p:set>
                                  </p:childTnLst>
                                </p:cTn>
                              </p:par>
                              <p:par>
                                <p:cTn id="5846" presetID="1" presetClass="exit" presetSubtype="0" fill="hold" grpId="2" nodeType="withEffect">
                                  <p:stCondLst>
                                    <p:cond delay="0"/>
                                  </p:stCondLst>
                                  <p:childTnLst>
                                    <p:set>
                                      <p:cBhvr>
                                        <p:cTn id="5847" dur="1" fill="hold">
                                          <p:stCondLst>
                                            <p:cond delay="0"/>
                                          </p:stCondLst>
                                        </p:cTn>
                                        <p:tgtEl>
                                          <p:spTgt spid="401"/>
                                        </p:tgtEl>
                                        <p:attrNameLst>
                                          <p:attrName>style.visibility</p:attrName>
                                        </p:attrNameLst>
                                      </p:cBhvr>
                                      <p:to>
                                        <p:strVal val="hidden"/>
                                      </p:to>
                                    </p:set>
                                  </p:childTnLst>
                                </p:cTn>
                              </p:par>
                              <p:par>
                                <p:cTn id="5848" presetID="1" presetClass="exit" presetSubtype="0" fill="hold" grpId="2" nodeType="withEffect">
                                  <p:stCondLst>
                                    <p:cond delay="0"/>
                                  </p:stCondLst>
                                  <p:childTnLst>
                                    <p:set>
                                      <p:cBhvr>
                                        <p:cTn id="5849" dur="1" fill="hold">
                                          <p:stCondLst>
                                            <p:cond delay="0"/>
                                          </p:stCondLst>
                                        </p:cTn>
                                        <p:tgtEl>
                                          <p:spTgt spid="402"/>
                                        </p:tgtEl>
                                        <p:attrNameLst>
                                          <p:attrName>style.visibility</p:attrName>
                                        </p:attrNameLst>
                                      </p:cBhvr>
                                      <p:to>
                                        <p:strVal val="hidden"/>
                                      </p:to>
                                    </p:set>
                                  </p:childTnLst>
                                </p:cTn>
                              </p:par>
                              <p:par>
                                <p:cTn id="5850" presetID="1" presetClass="exit" presetSubtype="0" fill="hold" grpId="2" nodeType="withEffect">
                                  <p:stCondLst>
                                    <p:cond delay="0"/>
                                  </p:stCondLst>
                                  <p:childTnLst>
                                    <p:set>
                                      <p:cBhvr>
                                        <p:cTn id="5851" dur="1" fill="hold">
                                          <p:stCondLst>
                                            <p:cond delay="0"/>
                                          </p:stCondLst>
                                        </p:cTn>
                                        <p:tgtEl>
                                          <p:spTgt spid="400"/>
                                        </p:tgtEl>
                                        <p:attrNameLst>
                                          <p:attrName>style.visibility</p:attrName>
                                        </p:attrNameLst>
                                      </p:cBhvr>
                                      <p:to>
                                        <p:strVal val="hidden"/>
                                      </p:to>
                                    </p:set>
                                  </p:childTnLst>
                                </p:cTn>
                              </p:par>
                              <p:par>
                                <p:cTn id="5852" presetID="1" presetClass="exit" presetSubtype="0" fill="hold" grpId="2" nodeType="withEffect">
                                  <p:stCondLst>
                                    <p:cond delay="0"/>
                                  </p:stCondLst>
                                  <p:childTnLst>
                                    <p:set>
                                      <p:cBhvr>
                                        <p:cTn id="5853" dur="1" fill="hold">
                                          <p:stCondLst>
                                            <p:cond delay="0"/>
                                          </p:stCondLst>
                                        </p:cTn>
                                        <p:tgtEl>
                                          <p:spTgt spid="409"/>
                                        </p:tgtEl>
                                        <p:attrNameLst>
                                          <p:attrName>style.visibility</p:attrName>
                                        </p:attrNameLst>
                                      </p:cBhvr>
                                      <p:to>
                                        <p:strVal val="hidden"/>
                                      </p:to>
                                    </p:set>
                                  </p:childTnLst>
                                </p:cTn>
                              </p:par>
                              <p:par>
                                <p:cTn id="5854" presetID="1" presetClass="exit" presetSubtype="0" fill="hold" grpId="2" nodeType="withEffect">
                                  <p:stCondLst>
                                    <p:cond delay="0"/>
                                  </p:stCondLst>
                                  <p:childTnLst>
                                    <p:set>
                                      <p:cBhvr>
                                        <p:cTn id="5855" dur="1" fill="hold">
                                          <p:stCondLst>
                                            <p:cond delay="0"/>
                                          </p:stCondLst>
                                        </p:cTn>
                                        <p:tgtEl>
                                          <p:spTgt spid="410"/>
                                        </p:tgtEl>
                                        <p:attrNameLst>
                                          <p:attrName>style.visibility</p:attrName>
                                        </p:attrNameLst>
                                      </p:cBhvr>
                                      <p:to>
                                        <p:strVal val="hidden"/>
                                      </p:to>
                                    </p:set>
                                  </p:childTnLst>
                                </p:cTn>
                              </p:par>
                              <p:par>
                                <p:cTn id="5856" presetID="1" presetClass="exit" presetSubtype="0" fill="hold" grpId="2" nodeType="withEffect">
                                  <p:stCondLst>
                                    <p:cond delay="0"/>
                                  </p:stCondLst>
                                  <p:childTnLst>
                                    <p:set>
                                      <p:cBhvr>
                                        <p:cTn id="5857" dur="1" fill="hold">
                                          <p:stCondLst>
                                            <p:cond delay="0"/>
                                          </p:stCondLst>
                                        </p:cTn>
                                        <p:tgtEl>
                                          <p:spTgt spid="411"/>
                                        </p:tgtEl>
                                        <p:attrNameLst>
                                          <p:attrName>style.visibility</p:attrName>
                                        </p:attrNameLst>
                                      </p:cBhvr>
                                      <p:to>
                                        <p:strVal val="hidden"/>
                                      </p:to>
                                    </p:set>
                                  </p:childTnLst>
                                </p:cTn>
                              </p:par>
                              <p:par>
                                <p:cTn id="5858" presetID="1" presetClass="exit" presetSubtype="0" fill="hold" grpId="2" nodeType="withEffect">
                                  <p:stCondLst>
                                    <p:cond delay="0"/>
                                  </p:stCondLst>
                                  <p:childTnLst>
                                    <p:set>
                                      <p:cBhvr>
                                        <p:cTn id="5859" dur="1" fill="hold">
                                          <p:stCondLst>
                                            <p:cond delay="0"/>
                                          </p:stCondLst>
                                        </p:cTn>
                                        <p:tgtEl>
                                          <p:spTgt spid="413"/>
                                        </p:tgtEl>
                                        <p:attrNameLst>
                                          <p:attrName>style.visibility</p:attrName>
                                        </p:attrNameLst>
                                      </p:cBhvr>
                                      <p:to>
                                        <p:strVal val="hidden"/>
                                      </p:to>
                                    </p:set>
                                  </p:childTnLst>
                                </p:cTn>
                              </p:par>
                              <p:par>
                                <p:cTn id="5860" presetID="1" presetClass="exit" presetSubtype="0" fill="hold" grpId="2" nodeType="withEffect">
                                  <p:stCondLst>
                                    <p:cond delay="0"/>
                                  </p:stCondLst>
                                  <p:childTnLst>
                                    <p:set>
                                      <p:cBhvr>
                                        <p:cTn id="5861" dur="1" fill="hold">
                                          <p:stCondLst>
                                            <p:cond delay="0"/>
                                          </p:stCondLst>
                                        </p:cTn>
                                        <p:tgtEl>
                                          <p:spTgt spid="414"/>
                                        </p:tgtEl>
                                        <p:attrNameLst>
                                          <p:attrName>style.visibility</p:attrName>
                                        </p:attrNameLst>
                                      </p:cBhvr>
                                      <p:to>
                                        <p:strVal val="hidden"/>
                                      </p:to>
                                    </p:set>
                                  </p:childTnLst>
                                </p:cTn>
                              </p:par>
                              <p:par>
                                <p:cTn id="5862" presetID="1" presetClass="exit" presetSubtype="0" fill="hold" grpId="2" nodeType="withEffect">
                                  <p:stCondLst>
                                    <p:cond delay="0"/>
                                  </p:stCondLst>
                                  <p:childTnLst>
                                    <p:set>
                                      <p:cBhvr>
                                        <p:cTn id="5863" dur="1" fill="hold">
                                          <p:stCondLst>
                                            <p:cond delay="0"/>
                                          </p:stCondLst>
                                        </p:cTn>
                                        <p:tgtEl>
                                          <p:spTgt spid="412"/>
                                        </p:tgtEl>
                                        <p:attrNameLst>
                                          <p:attrName>style.visibility</p:attrName>
                                        </p:attrNameLst>
                                      </p:cBhvr>
                                      <p:to>
                                        <p:strVal val="hidden"/>
                                      </p:to>
                                    </p:set>
                                  </p:childTnLst>
                                </p:cTn>
                              </p:par>
                              <p:par>
                                <p:cTn id="5864" presetID="1" presetClass="exit" presetSubtype="0" fill="hold" grpId="2" nodeType="withEffect">
                                  <p:stCondLst>
                                    <p:cond delay="0"/>
                                  </p:stCondLst>
                                  <p:childTnLst>
                                    <p:set>
                                      <p:cBhvr>
                                        <p:cTn id="5865" dur="1" fill="hold">
                                          <p:stCondLst>
                                            <p:cond delay="0"/>
                                          </p:stCondLst>
                                        </p:cTn>
                                        <p:tgtEl>
                                          <p:spTgt spid="421"/>
                                        </p:tgtEl>
                                        <p:attrNameLst>
                                          <p:attrName>style.visibility</p:attrName>
                                        </p:attrNameLst>
                                      </p:cBhvr>
                                      <p:to>
                                        <p:strVal val="hidden"/>
                                      </p:to>
                                    </p:set>
                                  </p:childTnLst>
                                </p:cTn>
                              </p:par>
                              <p:par>
                                <p:cTn id="5866" presetID="1" presetClass="exit" presetSubtype="0" fill="hold" grpId="2" nodeType="withEffect">
                                  <p:stCondLst>
                                    <p:cond delay="0"/>
                                  </p:stCondLst>
                                  <p:childTnLst>
                                    <p:set>
                                      <p:cBhvr>
                                        <p:cTn id="5867" dur="1" fill="hold">
                                          <p:stCondLst>
                                            <p:cond delay="0"/>
                                          </p:stCondLst>
                                        </p:cTn>
                                        <p:tgtEl>
                                          <p:spTgt spid="422"/>
                                        </p:tgtEl>
                                        <p:attrNameLst>
                                          <p:attrName>style.visibility</p:attrName>
                                        </p:attrNameLst>
                                      </p:cBhvr>
                                      <p:to>
                                        <p:strVal val="hidden"/>
                                      </p:to>
                                    </p:set>
                                  </p:childTnLst>
                                </p:cTn>
                              </p:par>
                              <p:par>
                                <p:cTn id="5868" presetID="1" presetClass="exit" presetSubtype="0" fill="hold" grpId="2" nodeType="withEffect">
                                  <p:stCondLst>
                                    <p:cond delay="0"/>
                                  </p:stCondLst>
                                  <p:childTnLst>
                                    <p:set>
                                      <p:cBhvr>
                                        <p:cTn id="5869" dur="1" fill="hold">
                                          <p:stCondLst>
                                            <p:cond delay="0"/>
                                          </p:stCondLst>
                                        </p:cTn>
                                        <p:tgtEl>
                                          <p:spTgt spid="423"/>
                                        </p:tgtEl>
                                        <p:attrNameLst>
                                          <p:attrName>style.visibility</p:attrName>
                                        </p:attrNameLst>
                                      </p:cBhvr>
                                      <p:to>
                                        <p:strVal val="hidden"/>
                                      </p:to>
                                    </p:set>
                                  </p:childTnLst>
                                </p:cTn>
                              </p:par>
                              <p:par>
                                <p:cTn id="5870" presetID="1" presetClass="exit" presetSubtype="0" fill="hold" grpId="2" nodeType="withEffect">
                                  <p:stCondLst>
                                    <p:cond delay="0"/>
                                  </p:stCondLst>
                                  <p:childTnLst>
                                    <p:set>
                                      <p:cBhvr>
                                        <p:cTn id="5871" dur="1" fill="hold">
                                          <p:stCondLst>
                                            <p:cond delay="0"/>
                                          </p:stCondLst>
                                        </p:cTn>
                                        <p:tgtEl>
                                          <p:spTgt spid="425"/>
                                        </p:tgtEl>
                                        <p:attrNameLst>
                                          <p:attrName>style.visibility</p:attrName>
                                        </p:attrNameLst>
                                      </p:cBhvr>
                                      <p:to>
                                        <p:strVal val="hidden"/>
                                      </p:to>
                                    </p:set>
                                  </p:childTnLst>
                                </p:cTn>
                              </p:par>
                              <p:par>
                                <p:cTn id="5872" presetID="1" presetClass="exit" presetSubtype="0" fill="hold" grpId="2" nodeType="withEffect">
                                  <p:stCondLst>
                                    <p:cond delay="0"/>
                                  </p:stCondLst>
                                  <p:childTnLst>
                                    <p:set>
                                      <p:cBhvr>
                                        <p:cTn id="5873" dur="1" fill="hold">
                                          <p:stCondLst>
                                            <p:cond delay="0"/>
                                          </p:stCondLst>
                                        </p:cTn>
                                        <p:tgtEl>
                                          <p:spTgt spid="426"/>
                                        </p:tgtEl>
                                        <p:attrNameLst>
                                          <p:attrName>style.visibility</p:attrName>
                                        </p:attrNameLst>
                                      </p:cBhvr>
                                      <p:to>
                                        <p:strVal val="hidden"/>
                                      </p:to>
                                    </p:set>
                                  </p:childTnLst>
                                </p:cTn>
                              </p:par>
                              <p:par>
                                <p:cTn id="5874" presetID="1" presetClass="exit" presetSubtype="0" fill="hold" grpId="2" nodeType="withEffect">
                                  <p:stCondLst>
                                    <p:cond delay="0"/>
                                  </p:stCondLst>
                                  <p:childTnLst>
                                    <p:set>
                                      <p:cBhvr>
                                        <p:cTn id="5875" dur="1" fill="hold">
                                          <p:stCondLst>
                                            <p:cond delay="0"/>
                                          </p:stCondLst>
                                        </p:cTn>
                                        <p:tgtEl>
                                          <p:spTgt spid="424"/>
                                        </p:tgtEl>
                                        <p:attrNameLst>
                                          <p:attrName>style.visibility</p:attrName>
                                        </p:attrNameLst>
                                      </p:cBhvr>
                                      <p:to>
                                        <p:strVal val="hidden"/>
                                      </p:to>
                                    </p:set>
                                  </p:childTnLst>
                                </p:cTn>
                              </p:par>
                              <p:par>
                                <p:cTn id="5876" presetID="1" presetClass="exit" presetSubtype="0" fill="hold" grpId="6" nodeType="withEffect">
                                  <p:stCondLst>
                                    <p:cond delay="0"/>
                                  </p:stCondLst>
                                  <p:childTnLst>
                                    <p:set>
                                      <p:cBhvr>
                                        <p:cTn id="5877" dur="1" fill="hold">
                                          <p:stCondLst>
                                            <p:cond delay="0"/>
                                          </p:stCondLst>
                                        </p:cTn>
                                        <p:tgtEl>
                                          <p:spTgt spid="382"/>
                                        </p:tgtEl>
                                        <p:attrNameLst>
                                          <p:attrName>style.visibility</p:attrName>
                                        </p:attrNameLst>
                                      </p:cBhvr>
                                      <p:to>
                                        <p:strVal val="hidden"/>
                                      </p:to>
                                    </p:set>
                                  </p:childTnLst>
                                </p:cTn>
                              </p:par>
                              <p:par>
                                <p:cTn id="5878" presetID="1" presetClass="exit" presetSubtype="0" fill="hold" grpId="2" nodeType="withEffect">
                                  <p:stCondLst>
                                    <p:cond delay="0"/>
                                  </p:stCondLst>
                                  <p:childTnLst>
                                    <p:set>
                                      <p:cBhvr>
                                        <p:cTn id="5879" dur="1" fill="hold">
                                          <p:stCondLst>
                                            <p:cond delay="0"/>
                                          </p:stCondLst>
                                        </p:cTn>
                                        <p:tgtEl>
                                          <p:spTgt spid="384"/>
                                        </p:tgtEl>
                                        <p:attrNameLst>
                                          <p:attrName>style.visibility</p:attrName>
                                        </p:attrNameLst>
                                      </p:cBhvr>
                                      <p:to>
                                        <p:strVal val="hidden"/>
                                      </p:to>
                                    </p:set>
                                  </p:childTnLst>
                                </p:cTn>
                              </p:par>
                              <p:par>
                                <p:cTn id="5880" presetID="1" presetClass="exit" presetSubtype="0" fill="hold" grpId="6" nodeType="withEffect">
                                  <p:stCondLst>
                                    <p:cond delay="0"/>
                                  </p:stCondLst>
                                  <p:childTnLst>
                                    <p:set>
                                      <p:cBhvr>
                                        <p:cTn id="5881" dur="1" fill="hold">
                                          <p:stCondLst>
                                            <p:cond delay="0"/>
                                          </p:stCondLst>
                                        </p:cTn>
                                        <p:tgtEl>
                                          <p:spTgt spid="381"/>
                                        </p:tgtEl>
                                        <p:attrNameLst>
                                          <p:attrName>style.visibility</p:attrName>
                                        </p:attrNameLst>
                                      </p:cBhvr>
                                      <p:to>
                                        <p:strVal val="hidden"/>
                                      </p:to>
                                    </p:set>
                                  </p:childTnLst>
                                </p:cTn>
                              </p:par>
                              <p:par>
                                <p:cTn id="5882" presetID="1" presetClass="exit" presetSubtype="0" fill="hold" grpId="2" nodeType="withEffect">
                                  <p:stCondLst>
                                    <p:cond delay="0"/>
                                  </p:stCondLst>
                                  <p:childTnLst>
                                    <p:set>
                                      <p:cBhvr>
                                        <p:cTn id="5883" dur="1" fill="hold">
                                          <p:stCondLst>
                                            <p:cond delay="0"/>
                                          </p:stCondLst>
                                        </p:cTn>
                                        <p:tgtEl>
                                          <p:spTgt spid="383"/>
                                        </p:tgtEl>
                                        <p:attrNameLst>
                                          <p:attrName>style.visibility</p:attrName>
                                        </p:attrNameLst>
                                      </p:cBhvr>
                                      <p:to>
                                        <p:strVal val="hidden"/>
                                      </p:to>
                                    </p:set>
                                  </p:childTnLst>
                                </p:cTn>
                              </p:par>
                              <p:par>
                                <p:cTn id="5884" presetID="1" presetClass="exit" presetSubtype="0" fill="hold" grpId="6" nodeType="withEffect">
                                  <p:stCondLst>
                                    <p:cond delay="0"/>
                                  </p:stCondLst>
                                  <p:childTnLst>
                                    <p:set>
                                      <p:cBhvr>
                                        <p:cTn id="5885" dur="1" fill="hold">
                                          <p:stCondLst>
                                            <p:cond delay="0"/>
                                          </p:stCondLst>
                                        </p:cTn>
                                        <p:tgtEl>
                                          <p:spTgt spid="380"/>
                                        </p:tgtEl>
                                        <p:attrNameLst>
                                          <p:attrName>style.visibility</p:attrName>
                                        </p:attrNameLst>
                                      </p:cBhvr>
                                      <p:to>
                                        <p:strVal val="hidden"/>
                                      </p:to>
                                    </p:set>
                                  </p:childTnLst>
                                </p:cTn>
                              </p:par>
                              <p:par>
                                <p:cTn id="5886" presetID="1" presetClass="exit" presetSubtype="0" fill="hold" grpId="2" nodeType="withEffect">
                                  <p:stCondLst>
                                    <p:cond delay="0"/>
                                  </p:stCondLst>
                                  <p:childTnLst>
                                    <p:set>
                                      <p:cBhvr>
                                        <p:cTn id="5887" dur="1" fill="hold">
                                          <p:stCondLst>
                                            <p:cond delay="0"/>
                                          </p:stCondLst>
                                        </p:cTn>
                                        <p:tgtEl>
                                          <p:spTgt spid="385"/>
                                        </p:tgtEl>
                                        <p:attrNameLst>
                                          <p:attrName>style.visibility</p:attrName>
                                        </p:attrNameLst>
                                      </p:cBhvr>
                                      <p:to>
                                        <p:strVal val="hidden"/>
                                      </p:to>
                                    </p:set>
                                  </p:childTnLst>
                                </p:cTn>
                              </p:par>
                              <p:par>
                                <p:cTn id="5888" presetID="1" presetClass="exit" presetSubtype="0" fill="hold" grpId="2" nodeType="withEffect">
                                  <p:stCondLst>
                                    <p:cond delay="0"/>
                                  </p:stCondLst>
                                  <p:childTnLst>
                                    <p:set>
                                      <p:cBhvr>
                                        <p:cTn id="5889" dur="1" fill="hold">
                                          <p:stCondLst>
                                            <p:cond delay="0"/>
                                          </p:stCondLst>
                                        </p:cTn>
                                        <p:tgtEl>
                                          <p:spTgt spid="386"/>
                                        </p:tgtEl>
                                        <p:attrNameLst>
                                          <p:attrName>style.visibility</p:attrName>
                                        </p:attrNameLst>
                                      </p:cBhvr>
                                      <p:to>
                                        <p:strVal val="hidden"/>
                                      </p:to>
                                    </p:set>
                                  </p:childTnLst>
                                </p:cTn>
                              </p:par>
                              <p:par>
                                <p:cTn id="5890" presetID="1" presetClass="exit" presetSubtype="0" fill="hold" grpId="6" nodeType="withEffect">
                                  <p:stCondLst>
                                    <p:cond delay="0"/>
                                  </p:stCondLst>
                                  <p:childTnLst>
                                    <p:set>
                                      <p:cBhvr>
                                        <p:cTn id="5891" dur="1" fill="hold">
                                          <p:stCondLst>
                                            <p:cond delay="0"/>
                                          </p:stCondLst>
                                        </p:cTn>
                                        <p:tgtEl>
                                          <p:spTgt spid="379"/>
                                        </p:tgtEl>
                                        <p:attrNameLst>
                                          <p:attrName>style.visibility</p:attrName>
                                        </p:attrNameLst>
                                      </p:cBhvr>
                                      <p:to>
                                        <p:strVal val="hidden"/>
                                      </p:to>
                                    </p:set>
                                  </p:childTnLst>
                                </p:cTn>
                              </p:par>
                              <p:par>
                                <p:cTn id="5892" presetID="1" presetClass="entr" presetSubtype="0" fill="hold" grpId="12" nodeType="withEffect">
                                  <p:stCondLst>
                                    <p:cond delay="0"/>
                                  </p:stCondLst>
                                  <p:childTnLst>
                                    <p:set>
                                      <p:cBhvr>
                                        <p:cTn id="5893" dur="1" fill="hold">
                                          <p:stCondLst>
                                            <p:cond delay="0"/>
                                          </p:stCondLst>
                                        </p:cTn>
                                        <p:tgtEl>
                                          <p:spTgt spid="449"/>
                                        </p:tgtEl>
                                        <p:attrNameLst>
                                          <p:attrName>style.visibility</p:attrName>
                                        </p:attrNameLst>
                                      </p:cBhvr>
                                      <p:to>
                                        <p:strVal val="visible"/>
                                      </p:to>
                                    </p:set>
                                  </p:childTnLst>
                                </p:cTn>
                              </p:par>
                              <p:par>
                                <p:cTn id="5894" presetID="1" presetClass="entr" presetSubtype="0" fill="hold" grpId="12" nodeType="withEffect">
                                  <p:stCondLst>
                                    <p:cond delay="0"/>
                                  </p:stCondLst>
                                  <p:childTnLst>
                                    <p:set>
                                      <p:cBhvr>
                                        <p:cTn id="5895" dur="1" fill="hold">
                                          <p:stCondLst>
                                            <p:cond delay="0"/>
                                          </p:stCondLst>
                                        </p:cTn>
                                        <p:tgtEl>
                                          <p:spTgt spid="450"/>
                                        </p:tgtEl>
                                        <p:attrNameLst>
                                          <p:attrName>style.visibility</p:attrName>
                                        </p:attrNameLst>
                                      </p:cBhvr>
                                      <p:to>
                                        <p:strVal val="visible"/>
                                      </p:to>
                                    </p:set>
                                  </p:childTnLst>
                                </p:cTn>
                              </p:par>
                              <p:par>
                                <p:cTn id="5896" presetID="1" presetClass="entr" presetSubtype="0" fill="hold" grpId="12" nodeType="withEffect">
                                  <p:stCondLst>
                                    <p:cond delay="0"/>
                                  </p:stCondLst>
                                  <p:childTnLst>
                                    <p:set>
                                      <p:cBhvr>
                                        <p:cTn id="5897" dur="1" fill="hold">
                                          <p:stCondLst>
                                            <p:cond delay="0"/>
                                          </p:stCondLst>
                                        </p:cTn>
                                        <p:tgtEl>
                                          <p:spTgt spid="448"/>
                                        </p:tgtEl>
                                        <p:attrNameLst>
                                          <p:attrName>style.visibility</p:attrName>
                                        </p:attrNameLst>
                                      </p:cBhvr>
                                      <p:to>
                                        <p:strVal val="visible"/>
                                      </p:to>
                                    </p:set>
                                  </p:childTnLst>
                                </p:cTn>
                              </p:par>
                              <p:par>
                                <p:cTn id="5898" presetID="1" presetClass="entr" presetSubtype="0" fill="hold" grpId="12" nodeType="withEffect">
                                  <p:stCondLst>
                                    <p:cond delay="0"/>
                                  </p:stCondLst>
                                  <p:childTnLst>
                                    <p:set>
                                      <p:cBhvr>
                                        <p:cTn id="5899" dur="1" fill="hold">
                                          <p:stCondLst>
                                            <p:cond delay="0"/>
                                          </p:stCondLst>
                                        </p:cTn>
                                        <p:tgtEl>
                                          <p:spTgt spid="447"/>
                                        </p:tgtEl>
                                        <p:attrNameLst>
                                          <p:attrName>style.visibility</p:attrName>
                                        </p:attrNameLst>
                                      </p:cBhvr>
                                      <p:to>
                                        <p:strVal val="visible"/>
                                      </p:to>
                                    </p:set>
                                  </p:childTnLst>
                                </p:cTn>
                              </p:par>
                              <p:par>
                                <p:cTn id="5900" presetID="1" presetClass="exit" presetSubtype="0" fill="hold" grpId="2" nodeType="withEffect">
                                  <p:stCondLst>
                                    <p:cond delay="0"/>
                                  </p:stCondLst>
                                  <p:childTnLst>
                                    <p:set>
                                      <p:cBhvr>
                                        <p:cTn id="5901" dur="1" fill="hold">
                                          <p:stCondLst>
                                            <p:cond delay="0"/>
                                          </p:stCondLst>
                                        </p:cTn>
                                        <p:tgtEl>
                                          <p:spTgt spid="433"/>
                                        </p:tgtEl>
                                        <p:attrNameLst>
                                          <p:attrName>style.visibility</p:attrName>
                                        </p:attrNameLst>
                                      </p:cBhvr>
                                      <p:to>
                                        <p:strVal val="hidden"/>
                                      </p:to>
                                    </p:set>
                                  </p:childTnLst>
                                </p:cTn>
                              </p:par>
                              <p:par>
                                <p:cTn id="5902" presetID="1" presetClass="exit" presetSubtype="0" fill="hold" grpId="2" nodeType="withEffect">
                                  <p:stCondLst>
                                    <p:cond delay="0"/>
                                  </p:stCondLst>
                                  <p:childTnLst>
                                    <p:set>
                                      <p:cBhvr>
                                        <p:cTn id="5903" dur="1" fill="hold">
                                          <p:stCondLst>
                                            <p:cond delay="0"/>
                                          </p:stCondLst>
                                        </p:cTn>
                                        <p:tgtEl>
                                          <p:spTgt spid="434"/>
                                        </p:tgtEl>
                                        <p:attrNameLst>
                                          <p:attrName>style.visibility</p:attrName>
                                        </p:attrNameLst>
                                      </p:cBhvr>
                                      <p:to>
                                        <p:strVal val="hidden"/>
                                      </p:to>
                                    </p:set>
                                  </p:childTnLst>
                                </p:cTn>
                              </p:par>
                              <p:par>
                                <p:cTn id="5904" presetID="1" presetClass="exit" presetSubtype="0" fill="hold" grpId="2" nodeType="withEffect">
                                  <p:stCondLst>
                                    <p:cond delay="0"/>
                                  </p:stCondLst>
                                  <p:childTnLst>
                                    <p:set>
                                      <p:cBhvr>
                                        <p:cTn id="5905" dur="1" fill="hold">
                                          <p:stCondLst>
                                            <p:cond delay="0"/>
                                          </p:stCondLst>
                                        </p:cTn>
                                        <p:tgtEl>
                                          <p:spTgt spid="435"/>
                                        </p:tgtEl>
                                        <p:attrNameLst>
                                          <p:attrName>style.visibility</p:attrName>
                                        </p:attrNameLst>
                                      </p:cBhvr>
                                      <p:to>
                                        <p:strVal val="hidden"/>
                                      </p:to>
                                    </p:set>
                                  </p:childTnLst>
                                </p:cTn>
                              </p:par>
                              <p:par>
                                <p:cTn id="5906" presetID="1" presetClass="exit" presetSubtype="0" fill="hold" grpId="2" nodeType="withEffect">
                                  <p:stCondLst>
                                    <p:cond delay="0"/>
                                  </p:stCondLst>
                                  <p:childTnLst>
                                    <p:set>
                                      <p:cBhvr>
                                        <p:cTn id="5907" dur="1" fill="hold">
                                          <p:stCondLst>
                                            <p:cond delay="0"/>
                                          </p:stCondLst>
                                        </p:cTn>
                                        <p:tgtEl>
                                          <p:spTgt spid="437"/>
                                        </p:tgtEl>
                                        <p:attrNameLst>
                                          <p:attrName>style.visibility</p:attrName>
                                        </p:attrNameLst>
                                      </p:cBhvr>
                                      <p:to>
                                        <p:strVal val="hidden"/>
                                      </p:to>
                                    </p:set>
                                  </p:childTnLst>
                                </p:cTn>
                              </p:par>
                              <p:par>
                                <p:cTn id="5908" presetID="1" presetClass="exit" presetSubtype="0" fill="hold" grpId="2" nodeType="withEffect">
                                  <p:stCondLst>
                                    <p:cond delay="0"/>
                                  </p:stCondLst>
                                  <p:childTnLst>
                                    <p:set>
                                      <p:cBhvr>
                                        <p:cTn id="5909" dur="1" fill="hold">
                                          <p:stCondLst>
                                            <p:cond delay="0"/>
                                          </p:stCondLst>
                                        </p:cTn>
                                        <p:tgtEl>
                                          <p:spTgt spid="438"/>
                                        </p:tgtEl>
                                        <p:attrNameLst>
                                          <p:attrName>style.visibility</p:attrName>
                                        </p:attrNameLst>
                                      </p:cBhvr>
                                      <p:to>
                                        <p:strVal val="hidden"/>
                                      </p:to>
                                    </p:set>
                                  </p:childTnLst>
                                </p:cTn>
                              </p:par>
                              <p:par>
                                <p:cTn id="5910" presetID="1" presetClass="exit" presetSubtype="0" fill="hold" grpId="2" nodeType="withEffect">
                                  <p:stCondLst>
                                    <p:cond delay="0"/>
                                  </p:stCondLst>
                                  <p:childTnLst>
                                    <p:set>
                                      <p:cBhvr>
                                        <p:cTn id="5911" dur="1" fill="hold">
                                          <p:stCondLst>
                                            <p:cond delay="0"/>
                                          </p:stCondLst>
                                        </p:cTn>
                                        <p:tgtEl>
                                          <p:spTgt spid="436"/>
                                        </p:tgtEl>
                                        <p:attrNameLst>
                                          <p:attrName>style.visibility</p:attrName>
                                        </p:attrNameLst>
                                      </p:cBhvr>
                                      <p:to>
                                        <p:strVal val="hidden"/>
                                      </p:to>
                                    </p:set>
                                  </p:childTnLst>
                                </p:cTn>
                              </p:par>
                              <p:par>
                                <p:cTn id="5912" presetID="1" presetClass="exit" presetSubtype="0" fill="hold" grpId="2" nodeType="withEffect">
                                  <p:stCondLst>
                                    <p:cond delay="0"/>
                                  </p:stCondLst>
                                  <p:childTnLst>
                                    <p:set>
                                      <p:cBhvr>
                                        <p:cTn id="5913" dur="1" fill="hold">
                                          <p:stCondLst>
                                            <p:cond delay="0"/>
                                          </p:stCondLst>
                                        </p:cTn>
                                        <p:tgtEl>
                                          <p:spTgt spid="457"/>
                                        </p:tgtEl>
                                        <p:attrNameLst>
                                          <p:attrName>style.visibility</p:attrName>
                                        </p:attrNameLst>
                                      </p:cBhvr>
                                      <p:to>
                                        <p:strVal val="hidden"/>
                                      </p:to>
                                    </p:set>
                                  </p:childTnLst>
                                </p:cTn>
                              </p:par>
                              <p:par>
                                <p:cTn id="5914" presetID="1" presetClass="exit" presetSubtype="0" fill="hold" grpId="2" nodeType="withEffect">
                                  <p:stCondLst>
                                    <p:cond delay="0"/>
                                  </p:stCondLst>
                                  <p:childTnLst>
                                    <p:set>
                                      <p:cBhvr>
                                        <p:cTn id="5915" dur="1" fill="hold">
                                          <p:stCondLst>
                                            <p:cond delay="0"/>
                                          </p:stCondLst>
                                        </p:cTn>
                                        <p:tgtEl>
                                          <p:spTgt spid="458"/>
                                        </p:tgtEl>
                                        <p:attrNameLst>
                                          <p:attrName>style.visibility</p:attrName>
                                        </p:attrNameLst>
                                      </p:cBhvr>
                                      <p:to>
                                        <p:strVal val="hidden"/>
                                      </p:to>
                                    </p:set>
                                  </p:childTnLst>
                                </p:cTn>
                              </p:par>
                              <p:par>
                                <p:cTn id="5916" presetID="1" presetClass="exit" presetSubtype="0" fill="hold" grpId="2" nodeType="withEffect">
                                  <p:stCondLst>
                                    <p:cond delay="0"/>
                                  </p:stCondLst>
                                  <p:childTnLst>
                                    <p:set>
                                      <p:cBhvr>
                                        <p:cTn id="5917" dur="1" fill="hold">
                                          <p:stCondLst>
                                            <p:cond delay="0"/>
                                          </p:stCondLst>
                                        </p:cTn>
                                        <p:tgtEl>
                                          <p:spTgt spid="459"/>
                                        </p:tgtEl>
                                        <p:attrNameLst>
                                          <p:attrName>style.visibility</p:attrName>
                                        </p:attrNameLst>
                                      </p:cBhvr>
                                      <p:to>
                                        <p:strVal val="hidden"/>
                                      </p:to>
                                    </p:set>
                                  </p:childTnLst>
                                </p:cTn>
                              </p:par>
                              <p:par>
                                <p:cTn id="5918" presetID="1" presetClass="exit" presetSubtype="0" fill="hold" grpId="2" nodeType="withEffect">
                                  <p:stCondLst>
                                    <p:cond delay="0"/>
                                  </p:stCondLst>
                                  <p:childTnLst>
                                    <p:set>
                                      <p:cBhvr>
                                        <p:cTn id="5919" dur="1" fill="hold">
                                          <p:stCondLst>
                                            <p:cond delay="0"/>
                                          </p:stCondLst>
                                        </p:cTn>
                                        <p:tgtEl>
                                          <p:spTgt spid="461"/>
                                        </p:tgtEl>
                                        <p:attrNameLst>
                                          <p:attrName>style.visibility</p:attrName>
                                        </p:attrNameLst>
                                      </p:cBhvr>
                                      <p:to>
                                        <p:strVal val="hidden"/>
                                      </p:to>
                                    </p:set>
                                  </p:childTnLst>
                                </p:cTn>
                              </p:par>
                              <p:par>
                                <p:cTn id="5920" presetID="1" presetClass="exit" presetSubtype="0" fill="hold" grpId="2" nodeType="withEffect">
                                  <p:stCondLst>
                                    <p:cond delay="0"/>
                                  </p:stCondLst>
                                  <p:childTnLst>
                                    <p:set>
                                      <p:cBhvr>
                                        <p:cTn id="5921" dur="1" fill="hold">
                                          <p:stCondLst>
                                            <p:cond delay="0"/>
                                          </p:stCondLst>
                                        </p:cTn>
                                        <p:tgtEl>
                                          <p:spTgt spid="462"/>
                                        </p:tgtEl>
                                        <p:attrNameLst>
                                          <p:attrName>style.visibility</p:attrName>
                                        </p:attrNameLst>
                                      </p:cBhvr>
                                      <p:to>
                                        <p:strVal val="hidden"/>
                                      </p:to>
                                    </p:set>
                                  </p:childTnLst>
                                </p:cTn>
                              </p:par>
                              <p:par>
                                <p:cTn id="5922" presetID="1" presetClass="exit" presetSubtype="0" fill="hold" grpId="2" nodeType="withEffect">
                                  <p:stCondLst>
                                    <p:cond delay="0"/>
                                  </p:stCondLst>
                                  <p:childTnLst>
                                    <p:set>
                                      <p:cBhvr>
                                        <p:cTn id="5923" dur="1" fill="hold">
                                          <p:stCondLst>
                                            <p:cond delay="0"/>
                                          </p:stCondLst>
                                        </p:cTn>
                                        <p:tgtEl>
                                          <p:spTgt spid="460"/>
                                        </p:tgtEl>
                                        <p:attrNameLst>
                                          <p:attrName>style.visibility</p:attrName>
                                        </p:attrNameLst>
                                      </p:cBhvr>
                                      <p:to>
                                        <p:strVal val="hidden"/>
                                      </p:to>
                                    </p:set>
                                  </p:childTnLst>
                                </p:cTn>
                              </p:par>
                              <p:par>
                                <p:cTn id="5924" presetID="1" presetClass="exit" presetSubtype="0" fill="hold" grpId="2" nodeType="withEffect">
                                  <p:stCondLst>
                                    <p:cond delay="0"/>
                                  </p:stCondLst>
                                  <p:childTnLst>
                                    <p:set>
                                      <p:cBhvr>
                                        <p:cTn id="5925" dur="1" fill="hold">
                                          <p:stCondLst>
                                            <p:cond delay="0"/>
                                          </p:stCondLst>
                                        </p:cTn>
                                        <p:tgtEl>
                                          <p:spTgt spid="469"/>
                                        </p:tgtEl>
                                        <p:attrNameLst>
                                          <p:attrName>style.visibility</p:attrName>
                                        </p:attrNameLst>
                                      </p:cBhvr>
                                      <p:to>
                                        <p:strVal val="hidden"/>
                                      </p:to>
                                    </p:set>
                                  </p:childTnLst>
                                </p:cTn>
                              </p:par>
                              <p:par>
                                <p:cTn id="5926" presetID="1" presetClass="exit" presetSubtype="0" fill="hold" grpId="2" nodeType="withEffect">
                                  <p:stCondLst>
                                    <p:cond delay="0"/>
                                  </p:stCondLst>
                                  <p:childTnLst>
                                    <p:set>
                                      <p:cBhvr>
                                        <p:cTn id="5927" dur="1" fill="hold">
                                          <p:stCondLst>
                                            <p:cond delay="0"/>
                                          </p:stCondLst>
                                        </p:cTn>
                                        <p:tgtEl>
                                          <p:spTgt spid="470"/>
                                        </p:tgtEl>
                                        <p:attrNameLst>
                                          <p:attrName>style.visibility</p:attrName>
                                        </p:attrNameLst>
                                      </p:cBhvr>
                                      <p:to>
                                        <p:strVal val="hidden"/>
                                      </p:to>
                                    </p:set>
                                  </p:childTnLst>
                                </p:cTn>
                              </p:par>
                              <p:par>
                                <p:cTn id="5928" presetID="1" presetClass="exit" presetSubtype="0" fill="hold" grpId="2" nodeType="withEffect">
                                  <p:stCondLst>
                                    <p:cond delay="0"/>
                                  </p:stCondLst>
                                  <p:childTnLst>
                                    <p:set>
                                      <p:cBhvr>
                                        <p:cTn id="5929" dur="1" fill="hold">
                                          <p:stCondLst>
                                            <p:cond delay="0"/>
                                          </p:stCondLst>
                                        </p:cTn>
                                        <p:tgtEl>
                                          <p:spTgt spid="471"/>
                                        </p:tgtEl>
                                        <p:attrNameLst>
                                          <p:attrName>style.visibility</p:attrName>
                                        </p:attrNameLst>
                                      </p:cBhvr>
                                      <p:to>
                                        <p:strVal val="hidden"/>
                                      </p:to>
                                    </p:set>
                                  </p:childTnLst>
                                </p:cTn>
                              </p:par>
                              <p:par>
                                <p:cTn id="5930" presetID="1" presetClass="exit" presetSubtype="0" fill="hold" grpId="2" nodeType="withEffect">
                                  <p:stCondLst>
                                    <p:cond delay="0"/>
                                  </p:stCondLst>
                                  <p:childTnLst>
                                    <p:set>
                                      <p:cBhvr>
                                        <p:cTn id="5931" dur="1" fill="hold">
                                          <p:stCondLst>
                                            <p:cond delay="0"/>
                                          </p:stCondLst>
                                        </p:cTn>
                                        <p:tgtEl>
                                          <p:spTgt spid="473"/>
                                        </p:tgtEl>
                                        <p:attrNameLst>
                                          <p:attrName>style.visibility</p:attrName>
                                        </p:attrNameLst>
                                      </p:cBhvr>
                                      <p:to>
                                        <p:strVal val="hidden"/>
                                      </p:to>
                                    </p:set>
                                  </p:childTnLst>
                                </p:cTn>
                              </p:par>
                              <p:par>
                                <p:cTn id="5932" presetID="1" presetClass="exit" presetSubtype="0" fill="hold" grpId="2" nodeType="withEffect">
                                  <p:stCondLst>
                                    <p:cond delay="0"/>
                                  </p:stCondLst>
                                  <p:childTnLst>
                                    <p:set>
                                      <p:cBhvr>
                                        <p:cTn id="5933" dur="1" fill="hold">
                                          <p:stCondLst>
                                            <p:cond delay="0"/>
                                          </p:stCondLst>
                                        </p:cTn>
                                        <p:tgtEl>
                                          <p:spTgt spid="474"/>
                                        </p:tgtEl>
                                        <p:attrNameLst>
                                          <p:attrName>style.visibility</p:attrName>
                                        </p:attrNameLst>
                                      </p:cBhvr>
                                      <p:to>
                                        <p:strVal val="hidden"/>
                                      </p:to>
                                    </p:set>
                                  </p:childTnLst>
                                </p:cTn>
                              </p:par>
                              <p:par>
                                <p:cTn id="5934" presetID="1" presetClass="exit" presetSubtype="0" fill="hold" grpId="2" nodeType="withEffect">
                                  <p:stCondLst>
                                    <p:cond delay="0"/>
                                  </p:stCondLst>
                                  <p:childTnLst>
                                    <p:set>
                                      <p:cBhvr>
                                        <p:cTn id="5935" dur="1" fill="hold">
                                          <p:stCondLst>
                                            <p:cond delay="0"/>
                                          </p:stCondLst>
                                        </p:cTn>
                                        <p:tgtEl>
                                          <p:spTgt spid="472"/>
                                        </p:tgtEl>
                                        <p:attrNameLst>
                                          <p:attrName>style.visibility</p:attrName>
                                        </p:attrNameLst>
                                      </p:cBhvr>
                                      <p:to>
                                        <p:strVal val="hidden"/>
                                      </p:to>
                                    </p:set>
                                  </p:childTnLst>
                                </p:cTn>
                              </p:par>
                              <p:par>
                                <p:cTn id="5936" presetID="1" presetClass="exit" presetSubtype="0" fill="hold" grpId="2" nodeType="withEffect">
                                  <p:stCondLst>
                                    <p:cond delay="0"/>
                                  </p:stCondLst>
                                  <p:childTnLst>
                                    <p:set>
                                      <p:cBhvr>
                                        <p:cTn id="5937" dur="1" fill="hold">
                                          <p:stCondLst>
                                            <p:cond delay="0"/>
                                          </p:stCondLst>
                                        </p:cTn>
                                        <p:tgtEl>
                                          <p:spTgt spid="481"/>
                                        </p:tgtEl>
                                        <p:attrNameLst>
                                          <p:attrName>style.visibility</p:attrName>
                                        </p:attrNameLst>
                                      </p:cBhvr>
                                      <p:to>
                                        <p:strVal val="hidden"/>
                                      </p:to>
                                    </p:set>
                                  </p:childTnLst>
                                </p:cTn>
                              </p:par>
                              <p:par>
                                <p:cTn id="5938" presetID="1" presetClass="exit" presetSubtype="0" fill="hold" grpId="2" nodeType="withEffect">
                                  <p:stCondLst>
                                    <p:cond delay="0"/>
                                  </p:stCondLst>
                                  <p:childTnLst>
                                    <p:set>
                                      <p:cBhvr>
                                        <p:cTn id="5939" dur="1" fill="hold">
                                          <p:stCondLst>
                                            <p:cond delay="0"/>
                                          </p:stCondLst>
                                        </p:cTn>
                                        <p:tgtEl>
                                          <p:spTgt spid="482"/>
                                        </p:tgtEl>
                                        <p:attrNameLst>
                                          <p:attrName>style.visibility</p:attrName>
                                        </p:attrNameLst>
                                      </p:cBhvr>
                                      <p:to>
                                        <p:strVal val="hidden"/>
                                      </p:to>
                                    </p:set>
                                  </p:childTnLst>
                                </p:cTn>
                              </p:par>
                              <p:par>
                                <p:cTn id="5940" presetID="1" presetClass="exit" presetSubtype="0" fill="hold" grpId="2" nodeType="withEffect">
                                  <p:stCondLst>
                                    <p:cond delay="0"/>
                                  </p:stCondLst>
                                  <p:childTnLst>
                                    <p:set>
                                      <p:cBhvr>
                                        <p:cTn id="5941" dur="1" fill="hold">
                                          <p:stCondLst>
                                            <p:cond delay="0"/>
                                          </p:stCondLst>
                                        </p:cTn>
                                        <p:tgtEl>
                                          <p:spTgt spid="483"/>
                                        </p:tgtEl>
                                        <p:attrNameLst>
                                          <p:attrName>style.visibility</p:attrName>
                                        </p:attrNameLst>
                                      </p:cBhvr>
                                      <p:to>
                                        <p:strVal val="hidden"/>
                                      </p:to>
                                    </p:set>
                                  </p:childTnLst>
                                </p:cTn>
                              </p:par>
                              <p:par>
                                <p:cTn id="5942" presetID="1" presetClass="exit" presetSubtype="0" fill="hold" grpId="2" nodeType="withEffect">
                                  <p:stCondLst>
                                    <p:cond delay="0"/>
                                  </p:stCondLst>
                                  <p:childTnLst>
                                    <p:set>
                                      <p:cBhvr>
                                        <p:cTn id="5943" dur="1" fill="hold">
                                          <p:stCondLst>
                                            <p:cond delay="0"/>
                                          </p:stCondLst>
                                        </p:cTn>
                                        <p:tgtEl>
                                          <p:spTgt spid="485"/>
                                        </p:tgtEl>
                                        <p:attrNameLst>
                                          <p:attrName>style.visibility</p:attrName>
                                        </p:attrNameLst>
                                      </p:cBhvr>
                                      <p:to>
                                        <p:strVal val="hidden"/>
                                      </p:to>
                                    </p:set>
                                  </p:childTnLst>
                                </p:cTn>
                              </p:par>
                              <p:par>
                                <p:cTn id="5944" presetID="1" presetClass="exit" presetSubtype="0" fill="hold" grpId="2" nodeType="withEffect">
                                  <p:stCondLst>
                                    <p:cond delay="0"/>
                                  </p:stCondLst>
                                  <p:childTnLst>
                                    <p:set>
                                      <p:cBhvr>
                                        <p:cTn id="5945" dur="1" fill="hold">
                                          <p:stCondLst>
                                            <p:cond delay="0"/>
                                          </p:stCondLst>
                                        </p:cTn>
                                        <p:tgtEl>
                                          <p:spTgt spid="486"/>
                                        </p:tgtEl>
                                        <p:attrNameLst>
                                          <p:attrName>style.visibility</p:attrName>
                                        </p:attrNameLst>
                                      </p:cBhvr>
                                      <p:to>
                                        <p:strVal val="hidden"/>
                                      </p:to>
                                    </p:set>
                                  </p:childTnLst>
                                </p:cTn>
                              </p:par>
                              <p:par>
                                <p:cTn id="5946" presetID="1" presetClass="exit" presetSubtype="0" fill="hold" grpId="2" nodeType="withEffect">
                                  <p:stCondLst>
                                    <p:cond delay="0"/>
                                  </p:stCondLst>
                                  <p:childTnLst>
                                    <p:set>
                                      <p:cBhvr>
                                        <p:cTn id="5947" dur="1" fill="hold">
                                          <p:stCondLst>
                                            <p:cond delay="0"/>
                                          </p:stCondLst>
                                        </p:cTn>
                                        <p:tgtEl>
                                          <p:spTgt spid="484"/>
                                        </p:tgtEl>
                                        <p:attrNameLst>
                                          <p:attrName>style.visibility</p:attrName>
                                        </p:attrNameLst>
                                      </p:cBhvr>
                                      <p:to>
                                        <p:strVal val="hidden"/>
                                      </p:to>
                                    </p:set>
                                  </p:childTnLst>
                                </p:cTn>
                              </p:par>
                              <p:par>
                                <p:cTn id="5948" presetID="1" presetClass="exit" presetSubtype="0" fill="hold" grpId="6" nodeType="withEffect">
                                  <p:stCondLst>
                                    <p:cond delay="0"/>
                                  </p:stCondLst>
                                  <p:childTnLst>
                                    <p:set>
                                      <p:cBhvr>
                                        <p:cTn id="5949" dur="1" fill="hold">
                                          <p:stCondLst>
                                            <p:cond delay="0"/>
                                          </p:stCondLst>
                                        </p:cTn>
                                        <p:tgtEl>
                                          <p:spTgt spid="442"/>
                                        </p:tgtEl>
                                        <p:attrNameLst>
                                          <p:attrName>style.visibility</p:attrName>
                                        </p:attrNameLst>
                                      </p:cBhvr>
                                      <p:to>
                                        <p:strVal val="hidden"/>
                                      </p:to>
                                    </p:set>
                                  </p:childTnLst>
                                </p:cTn>
                              </p:par>
                              <p:par>
                                <p:cTn id="5950" presetID="1" presetClass="exit" presetSubtype="0" fill="hold" grpId="2" nodeType="withEffect">
                                  <p:stCondLst>
                                    <p:cond delay="0"/>
                                  </p:stCondLst>
                                  <p:childTnLst>
                                    <p:set>
                                      <p:cBhvr>
                                        <p:cTn id="5951" dur="1" fill="hold">
                                          <p:stCondLst>
                                            <p:cond delay="0"/>
                                          </p:stCondLst>
                                        </p:cTn>
                                        <p:tgtEl>
                                          <p:spTgt spid="444"/>
                                        </p:tgtEl>
                                        <p:attrNameLst>
                                          <p:attrName>style.visibility</p:attrName>
                                        </p:attrNameLst>
                                      </p:cBhvr>
                                      <p:to>
                                        <p:strVal val="hidden"/>
                                      </p:to>
                                    </p:set>
                                  </p:childTnLst>
                                </p:cTn>
                              </p:par>
                              <p:par>
                                <p:cTn id="5952" presetID="1" presetClass="exit" presetSubtype="0" fill="hold" grpId="6" nodeType="withEffect">
                                  <p:stCondLst>
                                    <p:cond delay="0"/>
                                  </p:stCondLst>
                                  <p:childTnLst>
                                    <p:set>
                                      <p:cBhvr>
                                        <p:cTn id="5953" dur="1" fill="hold">
                                          <p:stCondLst>
                                            <p:cond delay="0"/>
                                          </p:stCondLst>
                                        </p:cTn>
                                        <p:tgtEl>
                                          <p:spTgt spid="441"/>
                                        </p:tgtEl>
                                        <p:attrNameLst>
                                          <p:attrName>style.visibility</p:attrName>
                                        </p:attrNameLst>
                                      </p:cBhvr>
                                      <p:to>
                                        <p:strVal val="hidden"/>
                                      </p:to>
                                    </p:set>
                                  </p:childTnLst>
                                </p:cTn>
                              </p:par>
                              <p:par>
                                <p:cTn id="5954" presetID="1" presetClass="exit" presetSubtype="0" fill="hold" grpId="2" nodeType="withEffect">
                                  <p:stCondLst>
                                    <p:cond delay="0"/>
                                  </p:stCondLst>
                                  <p:childTnLst>
                                    <p:set>
                                      <p:cBhvr>
                                        <p:cTn id="5955" dur="1" fill="hold">
                                          <p:stCondLst>
                                            <p:cond delay="0"/>
                                          </p:stCondLst>
                                        </p:cTn>
                                        <p:tgtEl>
                                          <p:spTgt spid="443"/>
                                        </p:tgtEl>
                                        <p:attrNameLst>
                                          <p:attrName>style.visibility</p:attrName>
                                        </p:attrNameLst>
                                      </p:cBhvr>
                                      <p:to>
                                        <p:strVal val="hidden"/>
                                      </p:to>
                                    </p:set>
                                  </p:childTnLst>
                                </p:cTn>
                              </p:par>
                              <p:par>
                                <p:cTn id="5956" presetID="1" presetClass="exit" presetSubtype="0" fill="hold" grpId="6" nodeType="withEffect">
                                  <p:stCondLst>
                                    <p:cond delay="0"/>
                                  </p:stCondLst>
                                  <p:childTnLst>
                                    <p:set>
                                      <p:cBhvr>
                                        <p:cTn id="5957" dur="1" fill="hold">
                                          <p:stCondLst>
                                            <p:cond delay="0"/>
                                          </p:stCondLst>
                                        </p:cTn>
                                        <p:tgtEl>
                                          <p:spTgt spid="440"/>
                                        </p:tgtEl>
                                        <p:attrNameLst>
                                          <p:attrName>style.visibility</p:attrName>
                                        </p:attrNameLst>
                                      </p:cBhvr>
                                      <p:to>
                                        <p:strVal val="hidden"/>
                                      </p:to>
                                    </p:set>
                                  </p:childTnLst>
                                </p:cTn>
                              </p:par>
                              <p:par>
                                <p:cTn id="5958" presetID="1" presetClass="exit" presetSubtype="0" fill="hold" grpId="2" nodeType="withEffect">
                                  <p:stCondLst>
                                    <p:cond delay="0"/>
                                  </p:stCondLst>
                                  <p:childTnLst>
                                    <p:set>
                                      <p:cBhvr>
                                        <p:cTn id="5959" dur="1" fill="hold">
                                          <p:stCondLst>
                                            <p:cond delay="0"/>
                                          </p:stCondLst>
                                        </p:cTn>
                                        <p:tgtEl>
                                          <p:spTgt spid="445"/>
                                        </p:tgtEl>
                                        <p:attrNameLst>
                                          <p:attrName>style.visibility</p:attrName>
                                        </p:attrNameLst>
                                      </p:cBhvr>
                                      <p:to>
                                        <p:strVal val="hidden"/>
                                      </p:to>
                                    </p:set>
                                  </p:childTnLst>
                                </p:cTn>
                              </p:par>
                              <p:par>
                                <p:cTn id="5960" presetID="1" presetClass="exit" presetSubtype="0" fill="hold" grpId="2" nodeType="withEffect">
                                  <p:stCondLst>
                                    <p:cond delay="0"/>
                                  </p:stCondLst>
                                  <p:childTnLst>
                                    <p:set>
                                      <p:cBhvr>
                                        <p:cTn id="5961" dur="1" fill="hold">
                                          <p:stCondLst>
                                            <p:cond delay="0"/>
                                          </p:stCondLst>
                                        </p:cTn>
                                        <p:tgtEl>
                                          <p:spTgt spid="446"/>
                                        </p:tgtEl>
                                        <p:attrNameLst>
                                          <p:attrName>style.visibility</p:attrName>
                                        </p:attrNameLst>
                                      </p:cBhvr>
                                      <p:to>
                                        <p:strVal val="hidden"/>
                                      </p:to>
                                    </p:set>
                                  </p:childTnLst>
                                </p:cTn>
                              </p:par>
                              <p:par>
                                <p:cTn id="5962" presetID="1" presetClass="exit" presetSubtype="0" fill="hold" grpId="6" nodeType="withEffect">
                                  <p:stCondLst>
                                    <p:cond delay="0"/>
                                  </p:stCondLst>
                                  <p:childTnLst>
                                    <p:set>
                                      <p:cBhvr>
                                        <p:cTn id="5963" dur="1" fill="hold">
                                          <p:stCondLst>
                                            <p:cond delay="0"/>
                                          </p:stCondLst>
                                        </p:cTn>
                                        <p:tgtEl>
                                          <p:spTgt spid="439"/>
                                        </p:tgtEl>
                                        <p:attrNameLst>
                                          <p:attrName>style.visibility</p:attrName>
                                        </p:attrNameLst>
                                      </p:cBhvr>
                                      <p:to>
                                        <p:strVal val="hidden"/>
                                      </p:to>
                                    </p:set>
                                  </p:childTnLst>
                                </p:cTn>
                              </p:par>
                              <p:par>
                                <p:cTn id="5964" presetID="1" presetClass="entr" presetSubtype="0" fill="hold" grpId="12" nodeType="withEffect">
                                  <p:stCondLst>
                                    <p:cond delay="0"/>
                                  </p:stCondLst>
                                  <p:childTnLst>
                                    <p:set>
                                      <p:cBhvr>
                                        <p:cTn id="5965" dur="1" fill="hold">
                                          <p:stCondLst>
                                            <p:cond delay="0"/>
                                          </p:stCondLst>
                                        </p:cTn>
                                        <p:tgtEl>
                                          <p:spTgt spid="509"/>
                                        </p:tgtEl>
                                        <p:attrNameLst>
                                          <p:attrName>style.visibility</p:attrName>
                                        </p:attrNameLst>
                                      </p:cBhvr>
                                      <p:to>
                                        <p:strVal val="visible"/>
                                      </p:to>
                                    </p:set>
                                  </p:childTnLst>
                                </p:cTn>
                              </p:par>
                              <p:par>
                                <p:cTn id="5966" presetID="1" presetClass="entr" presetSubtype="0" fill="hold" grpId="12" nodeType="withEffect">
                                  <p:stCondLst>
                                    <p:cond delay="0"/>
                                  </p:stCondLst>
                                  <p:childTnLst>
                                    <p:set>
                                      <p:cBhvr>
                                        <p:cTn id="5967" dur="1" fill="hold">
                                          <p:stCondLst>
                                            <p:cond delay="0"/>
                                          </p:stCondLst>
                                        </p:cTn>
                                        <p:tgtEl>
                                          <p:spTgt spid="510"/>
                                        </p:tgtEl>
                                        <p:attrNameLst>
                                          <p:attrName>style.visibility</p:attrName>
                                        </p:attrNameLst>
                                      </p:cBhvr>
                                      <p:to>
                                        <p:strVal val="visible"/>
                                      </p:to>
                                    </p:set>
                                  </p:childTnLst>
                                </p:cTn>
                              </p:par>
                              <p:par>
                                <p:cTn id="5968" presetID="1" presetClass="entr" presetSubtype="0" fill="hold" grpId="12" nodeType="withEffect">
                                  <p:stCondLst>
                                    <p:cond delay="0"/>
                                  </p:stCondLst>
                                  <p:childTnLst>
                                    <p:set>
                                      <p:cBhvr>
                                        <p:cTn id="5969" dur="1" fill="hold">
                                          <p:stCondLst>
                                            <p:cond delay="0"/>
                                          </p:stCondLst>
                                        </p:cTn>
                                        <p:tgtEl>
                                          <p:spTgt spid="508"/>
                                        </p:tgtEl>
                                        <p:attrNameLst>
                                          <p:attrName>style.visibility</p:attrName>
                                        </p:attrNameLst>
                                      </p:cBhvr>
                                      <p:to>
                                        <p:strVal val="visible"/>
                                      </p:to>
                                    </p:set>
                                  </p:childTnLst>
                                </p:cTn>
                              </p:par>
                              <p:par>
                                <p:cTn id="5970" presetID="1" presetClass="entr" presetSubtype="0" fill="hold" grpId="12" nodeType="withEffect">
                                  <p:stCondLst>
                                    <p:cond delay="0"/>
                                  </p:stCondLst>
                                  <p:childTnLst>
                                    <p:set>
                                      <p:cBhvr>
                                        <p:cTn id="5971" dur="1" fill="hold">
                                          <p:stCondLst>
                                            <p:cond delay="0"/>
                                          </p:stCondLst>
                                        </p:cTn>
                                        <p:tgtEl>
                                          <p:spTgt spid="507"/>
                                        </p:tgtEl>
                                        <p:attrNameLst>
                                          <p:attrName>style.visibility</p:attrName>
                                        </p:attrNameLst>
                                      </p:cBhvr>
                                      <p:to>
                                        <p:strVal val="visible"/>
                                      </p:to>
                                    </p:set>
                                  </p:childTnLst>
                                </p:cTn>
                              </p:par>
                              <p:par>
                                <p:cTn id="5972" presetID="1" presetClass="exit" presetSubtype="0" fill="hold" grpId="2" nodeType="withEffect">
                                  <p:stCondLst>
                                    <p:cond delay="0"/>
                                  </p:stCondLst>
                                  <p:childTnLst>
                                    <p:set>
                                      <p:cBhvr>
                                        <p:cTn id="5973" dur="1" fill="hold">
                                          <p:stCondLst>
                                            <p:cond delay="0"/>
                                          </p:stCondLst>
                                        </p:cTn>
                                        <p:tgtEl>
                                          <p:spTgt spid="493"/>
                                        </p:tgtEl>
                                        <p:attrNameLst>
                                          <p:attrName>style.visibility</p:attrName>
                                        </p:attrNameLst>
                                      </p:cBhvr>
                                      <p:to>
                                        <p:strVal val="hidden"/>
                                      </p:to>
                                    </p:set>
                                  </p:childTnLst>
                                </p:cTn>
                              </p:par>
                              <p:par>
                                <p:cTn id="5974" presetID="1" presetClass="exit" presetSubtype="0" fill="hold" grpId="2" nodeType="withEffect">
                                  <p:stCondLst>
                                    <p:cond delay="0"/>
                                  </p:stCondLst>
                                  <p:childTnLst>
                                    <p:set>
                                      <p:cBhvr>
                                        <p:cTn id="5975" dur="1" fill="hold">
                                          <p:stCondLst>
                                            <p:cond delay="0"/>
                                          </p:stCondLst>
                                        </p:cTn>
                                        <p:tgtEl>
                                          <p:spTgt spid="494"/>
                                        </p:tgtEl>
                                        <p:attrNameLst>
                                          <p:attrName>style.visibility</p:attrName>
                                        </p:attrNameLst>
                                      </p:cBhvr>
                                      <p:to>
                                        <p:strVal val="hidden"/>
                                      </p:to>
                                    </p:set>
                                  </p:childTnLst>
                                </p:cTn>
                              </p:par>
                              <p:par>
                                <p:cTn id="5976" presetID="1" presetClass="exit" presetSubtype="0" fill="hold" grpId="2" nodeType="withEffect">
                                  <p:stCondLst>
                                    <p:cond delay="0"/>
                                  </p:stCondLst>
                                  <p:childTnLst>
                                    <p:set>
                                      <p:cBhvr>
                                        <p:cTn id="5977" dur="1" fill="hold">
                                          <p:stCondLst>
                                            <p:cond delay="0"/>
                                          </p:stCondLst>
                                        </p:cTn>
                                        <p:tgtEl>
                                          <p:spTgt spid="495"/>
                                        </p:tgtEl>
                                        <p:attrNameLst>
                                          <p:attrName>style.visibility</p:attrName>
                                        </p:attrNameLst>
                                      </p:cBhvr>
                                      <p:to>
                                        <p:strVal val="hidden"/>
                                      </p:to>
                                    </p:set>
                                  </p:childTnLst>
                                </p:cTn>
                              </p:par>
                              <p:par>
                                <p:cTn id="5978" presetID="1" presetClass="exit" presetSubtype="0" fill="hold" grpId="2" nodeType="withEffect">
                                  <p:stCondLst>
                                    <p:cond delay="0"/>
                                  </p:stCondLst>
                                  <p:childTnLst>
                                    <p:set>
                                      <p:cBhvr>
                                        <p:cTn id="5979" dur="1" fill="hold">
                                          <p:stCondLst>
                                            <p:cond delay="0"/>
                                          </p:stCondLst>
                                        </p:cTn>
                                        <p:tgtEl>
                                          <p:spTgt spid="497"/>
                                        </p:tgtEl>
                                        <p:attrNameLst>
                                          <p:attrName>style.visibility</p:attrName>
                                        </p:attrNameLst>
                                      </p:cBhvr>
                                      <p:to>
                                        <p:strVal val="hidden"/>
                                      </p:to>
                                    </p:set>
                                  </p:childTnLst>
                                </p:cTn>
                              </p:par>
                              <p:par>
                                <p:cTn id="5980" presetID="1" presetClass="exit" presetSubtype="0" fill="hold" grpId="2" nodeType="withEffect">
                                  <p:stCondLst>
                                    <p:cond delay="0"/>
                                  </p:stCondLst>
                                  <p:childTnLst>
                                    <p:set>
                                      <p:cBhvr>
                                        <p:cTn id="5981" dur="1" fill="hold">
                                          <p:stCondLst>
                                            <p:cond delay="0"/>
                                          </p:stCondLst>
                                        </p:cTn>
                                        <p:tgtEl>
                                          <p:spTgt spid="498"/>
                                        </p:tgtEl>
                                        <p:attrNameLst>
                                          <p:attrName>style.visibility</p:attrName>
                                        </p:attrNameLst>
                                      </p:cBhvr>
                                      <p:to>
                                        <p:strVal val="hidden"/>
                                      </p:to>
                                    </p:set>
                                  </p:childTnLst>
                                </p:cTn>
                              </p:par>
                              <p:par>
                                <p:cTn id="5982" presetID="1" presetClass="exit" presetSubtype="0" fill="hold" grpId="2" nodeType="withEffect">
                                  <p:stCondLst>
                                    <p:cond delay="0"/>
                                  </p:stCondLst>
                                  <p:childTnLst>
                                    <p:set>
                                      <p:cBhvr>
                                        <p:cTn id="5983" dur="1" fill="hold">
                                          <p:stCondLst>
                                            <p:cond delay="0"/>
                                          </p:stCondLst>
                                        </p:cTn>
                                        <p:tgtEl>
                                          <p:spTgt spid="496"/>
                                        </p:tgtEl>
                                        <p:attrNameLst>
                                          <p:attrName>style.visibility</p:attrName>
                                        </p:attrNameLst>
                                      </p:cBhvr>
                                      <p:to>
                                        <p:strVal val="hidden"/>
                                      </p:to>
                                    </p:set>
                                  </p:childTnLst>
                                </p:cTn>
                              </p:par>
                              <p:par>
                                <p:cTn id="5984" presetID="1" presetClass="exit" presetSubtype="0" fill="hold" grpId="2" nodeType="withEffect">
                                  <p:stCondLst>
                                    <p:cond delay="0"/>
                                  </p:stCondLst>
                                  <p:childTnLst>
                                    <p:set>
                                      <p:cBhvr>
                                        <p:cTn id="5985" dur="1" fill="hold">
                                          <p:stCondLst>
                                            <p:cond delay="0"/>
                                          </p:stCondLst>
                                        </p:cTn>
                                        <p:tgtEl>
                                          <p:spTgt spid="517"/>
                                        </p:tgtEl>
                                        <p:attrNameLst>
                                          <p:attrName>style.visibility</p:attrName>
                                        </p:attrNameLst>
                                      </p:cBhvr>
                                      <p:to>
                                        <p:strVal val="hidden"/>
                                      </p:to>
                                    </p:set>
                                  </p:childTnLst>
                                </p:cTn>
                              </p:par>
                              <p:par>
                                <p:cTn id="5986" presetID="1" presetClass="exit" presetSubtype="0" fill="hold" grpId="2" nodeType="withEffect">
                                  <p:stCondLst>
                                    <p:cond delay="0"/>
                                  </p:stCondLst>
                                  <p:childTnLst>
                                    <p:set>
                                      <p:cBhvr>
                                        <p:cTn id="5987" dur="1" fill="hold">
                                          <p:stCondLst>
                                            <p:cond delay="0"/>
                                          </p:stCondLst>
                                        </p:cTn>
                                        <p:tgtEl>
                                          <p:spTgt spid="518"/>
                                        </p:tgtEl>
                                        <p:attrNameLst>
                                          <p:attrName>style.visibility</p:attrName>
                                        </p:attrNameLst>
                                      </p:cBhvr>
                                      <p:to>
                                        <p:strVal val="hidden"/>
                                      </p:to>
                                    </p:set>
                                  </p:childTnLst>
                                </p:cTn>
                              </p:par>
                              <p:par>
                                <p:cTn id="5988" presetID="1" presetClass="exit" presetSubtype="0" fill="hold" grpId="2" nodeType="withEffect">
                                  <p:stCondLst>
                                    <p:cond delay="0"/>
                                  </p:stCondLst>
                                  <p:childTnLst>
                                    <p:set>
                                      <p:cBhvr>
                                        <p:cTn id="5989" dur="1" fill="hold">
                                          <p:stCondLst>
                                            <p:cond delay="0"/>
                                          </p:stCondLst>
                                        </p:cTn>
                                        <p:tgtEl>
                                          <p:spTgt spid="519"/>
                                        </p:tgtEl>
                                        <p:attrNameLst>
                                          <p:attrName>style.visibility</p:attrName>
                                        </p:attrNameLst>
                                      </p:cBhvr>
                                      <p:to>
                                        <p:strVal val="hidden"/>
                                      </p:to>
                                    </p:set>
                                  </p:childTnLst>
                                </p:cTn>
                              </p:par>
                              <p:par>
                                <p:cTn id="5990" presetID="1" presetClass="exit" presetSubtype="0" fill="hold" grpId="2" nodeType="withEffect">
                                  <p:stCondLst>
                                    <p:cond delay="0"/>
                                  </p:stCondLst>
                                  <p:childTnLst>
                                    <p:set>
                                      <p:cBhvr>
                                        <p:cTn id="5991" dur="1" fill="hold">
                                          <p:stCondLst>
                                            <p:cond delay="0"/>
                                          </p:stCondLst>
                                        </p:cTn>
                                        <p:tgtEl>
                                          <p:spTgt spid="521"/>
                                        </p:tgtEl>
                                        <p:attrNameLst>
                                          <p:attrName>style.visibility</p:attrName>
                                        </p:attrNameLst>
                                      </p:cBhvr>
                                      <p:to>
                                        <p:strVal val="hidden"/>
                                      </p:to>
                                    </p:set>
                                  </p:childTnLst>
                                </p:cTn>
                              </p:par>
                              <p:par>
                                <p:cTn id="5992" presetID="1" presetClass="exit" presetSubtype="0" fill="hold" grpId="2" nodeType="withEffect">
                                  <p:stCondLst>
                                    <p:cond delay="0"/>
                                  </p:stCondLst>
                                  <p:childTnLst>
                                    <p:set>
                                      <p:cBhvr>
                                        <p:cTn id="5993" dur="1" fill="hold">
                                          <p:stCondLst>
                                            <p:cond delay="0"/>
                                          </p:stCondLst>
                                        </p:cTn>
                                        <p:tgtEl>
                                          <p:spTgt spid="522"/>
                                        </p:tgtEl>
                                        <p:attrNameLst>
                                          <p:attrName>style.visibility</p:attrName>
                                        </p:attrNameLst>
                                      </p:cBhvr>
                                      <p:to>
                                        <p:strVal val="hidden"/>
                                      </p:to>
                                    </p:set>
                                  </p:childTnLst>
                                </p:cTn>
                              </p:par>
                              <p:par>
                                <p:cTn id="5994" presetID="1" presetClass="exit" presetSubtype="0" fill="hold" grpId="2" nodeType="withEffect">
                                  <p:stCondLst>
                                    <p:cond delay="0"/>
                                  </p:stCondLst>
                                  <p:childTnLst>
                                    <p:set>
                                      <p:cBhvr>
                                        <p:cTn id="5995" dur="1" fill="hold">
                                          <p:stCondLst>
                                            <p:cond delay="0"/>
                                          </p:stCondLst>
                                        </p:cTn>
                                        <p:tgtEl>
                                          <p:spTgt spid="520"/>
                                        </p:tgtEl>
                                        <p:attrNameLst>
                                          <p:attrName>style.visibility</p:attrName>
                                        </p:attrNameLst>
                                      </p:cBhvr>
                                      <p:to>
                                        <p:strVal val="hidden"/>
                                      </p:to>
                                    </p:set>
                                  </p:childTnLst>
                                </p:cTn>
                              </p:par>
                              <p:par>
                                <p:cTn id="5996" presetID="1" presetClass="exit" presetSubtype="0" fill="hold" grpId="2" nodeType="withEffect">
                                  <p:stCondLst>
                                    <p:cond delay="0"/>
                                  </p:stCondLst>
                                  <p:childTnLst>
                                    <p:set>
                                      <p:cBhvr>
                                        <p:cTn id="5997" dur="1" fill="hold">
                                          <p:stCondLst>
                                            <p:cond delay="0"/>
                                          </p:stCondLst>
                                        </p:cTn>
                                        <p:tgtEl>
                                          <p:spTgt spid="529"/>
                                        </p:tgtEl>
                                        <p:attrNameLst>
                                          <p:attrName>style.visibility</p:attrName>
                                        </p:attrNameLst>
                                      </p:cBhvr>
                                      <p:to>
                                        <p:strVal val="hidden"/>
                                      </p:to>
                                    </p:set>
                                  </p:childTnLst>
                                </p:cTn>
                              </p:par>
                              <p:par>
                                <p:cTn id="5998" presetID="1" presetClass="exit" presetSubtype="0" fill="hold" grpId="2" nodeType="withEffect">
                                  <p:stCondLst>
                                    <p:cond delay="0"/>
                                  </p:stCondLst>
                                  <p:childTnLst>
                                    <p:set>
                                      <p:cBhvr>
                                        <p:cTn id="5999" dur="1" fill="hold">
                                          <p:stCondLst>
                                            <p:cond delay="0"/>
                                          </p:stCondLst>
                                        </p:cTn>
                                        <p:tgtEl>
                                          <p:spTgt spid="530"/>
                                        </p:tgtEl>
                                        <p:attrNameLst>
                                          <p:attrName>style.visibility</p:attrName>
                                        </p:attrNameLst>
                                      </p:cBhvr>
                                      <p:to>
                                        <p:strVal val="hidden"/>
                                      </p:to>
                                    </p:set>
                                  </p:childTnLst>
                                </p:cTn>
                              </p:par>
                              <p:par>
                                <p:cTn id="6000" presetID="1" presetClass="exit" presetSubtype="0" fill="hold" grpId="2" nodeType="withEffect">
                                  <p:stCondLst>
                                    <p:cond delay="0"/>
                                  </p:stCondLst>
                                  <p:childTnLst>
                                    <p:set>
                                      <p:cBhvr>
                                        <p:cTn id="6001" dur="1" fill="hold">
                                          <p:stCondLst>
                                            <p:cond delay="0"/>
                                          </p:stCondLst>
                                        </p:cTn>
                                        <p:tgtEl>
                                          <p:spTgt spid="531"/>
                                        </p:tgtEl>
                                        <p:attrNameLst>
                                          <p:attrName>style.visibility</p:attrName>
                                        </p:attrNameLst>
                                      </p:cBhvr>
                                      <p:to>
                                        <p:strVal val="hidden"/>
                                      </p:to>
                                    </p:set>
                                  </p:childTnLst>
                                </p:cTn>
                              </p:par>
                              <p:par>
                                <p:cTn id="6002" presetID="1" presetClass="exit" presetSubtype="0" fill="hold" grpId="2" nodeType="withEffect">
                                  <p:stCondLst>
                                    <p:cond delay="0"/>
                                  </p:stCondLst>
                                  <p:childTnLst>
                                    <p:set>
                                      <p:cBhvr>
                                        <p:cTn id="6003" dur="1" fill="hold">
                                          <p:stCondLst>
                                            <p:cond delay="0"/>
                                          </p:stCondLst>
                                        </p:cTn>
                                        <p:tgtEl>
                                          <p:spTgt spid="533"/>
                                        </p:tgtEl>
                                        <p:attrNameLst>
                                          <p:attrName>style.visibility</p:attrName>
                                        </p:attrNameLst>
                                      </p:cBhvr>
                                      <p:to>
                                        <p:strVal val="hidden"/>
                                      </p:to>
                                    </p:set>
                                  </p:childTnLst>
                                </p:cTn>
                              </p:par>
                              <p:par>
                                <p:cTn id="6004" presetID="1" presetClass="exit" presetSubtype="0" fill="hold" grpId="2" nodeType="withEffect">
                                  <p:stCondLst>
                                    <p:cond delay="0"/>
                                  </p:stCondLst>
                                  <p:childTnLst>
                                    <p:set>
                                      <p:cBhvr>
                                        <p:cTn id="6005" dur="1" fill="hold">
                                          <p:stCondLst>
                                            <p:cond delay="0"/>
                                          </p:stCondLst>
                                        </p:cTn>
                                        <p:tgtEl>
                                          <p:spTgt spid="534"/>
                                        </p:tgtEl>
                                        <p:attrNameLst>
                                          <p:attrName>style.visibility</p:attrName>
                                        </p:attrNameLst>
                                      </p:cBhvr>
                                      <p:to>
                                        <p:strVal val="hidden"/>
                                      </p:to>
                                    </p:set>
                                  </p:childTnLst>
                                </p:cTn>
                              </p:par>
                              <p:par>
                                <p:cTn id="6006" presetID="1" presetClass="exit" presetSubtype="0" fill="hold" grpId="2" nodeType="withEffect">
                                  <p:stCondLst>
                                    <p:cond delay="0"/>
                                  </p:stCondLst>
                                  <p:childTnLst>
                                    <p:set>
                                      <p:cBhvr>
                                        <p:cTn id="6007" dur="1" fill="hold">
                                          <p:stCondLst>
                                            <p:cond delay="0"/>
                                          </p:stCondLst>
                                        </p:cTn>
                                        <p:tgtEl>
                                          <p:spTgt spid="532"/>
                                        </p:tgtEl>
                                        <p:attrNameLst>
                                          <p:attrName>style.visibility</p:attrName>
                                        </p:attrNameLst>
                                      </p:cBhvr>
                                      <p:to>
                                        <p:strVal val="hidden"/>
                                      </p:to>
                                    </p:set>
                                  </p:childTnLst>
                                </p:cTn>
                              </p:par>
                              <p:par>
                                <p:cTn id="6008" presetID="1" presetClass="exit" presetSubtype="0" fill="hold" grpId="2" nodeType="withEffect">
                                  <p:stCondLst>
                                    <p:cond delay="0"/>
                                  </p:stCondLst>
                                  <p:childTnLst>
                                    <p:set>
                                      <p:cBhvr>
                                        <p:cTn id="6009" dur="1" fill="hold">
                                          <p:stCondLst>
                                            <p:cond delay="0"/>
                                          </p:stCondLst>
                                        </p:cTn>
                                        <p:tgtEl>
                                          <p:spTgt spid="541"/>
                                        </p:tgtEl>
                                        <p:attrNameLst>
                                          <p:attrName>style.visibility</p:attrName>
                                        </p:attrNameLst>
                                      </p:cBhvr>
                                      <p:to>
                                        <p:strVal val="hidden"/>
                                      </p:to>
                                    </p:set>
                                  </p:childTnLst>
                                </p:cTn>
                              </p:par>
                              <p:par>
                                <p:cTn id="6010" presetID="1" presetClass="exit" presetSubtype="0" fill="hold" grpId="2" nodeType="withEffect">
                                  <p:stCondLst>
                                    <p:cond delay="0"/>
                                  </p:stCondLst>
                                  <p:childTnLst>
                                    <p:set>
                                      <p:cBhvr>
                                        <p:cTn id="6011" dur="1" fill="hold">
                                          <p:stCondLst>
                                            <p:cond delay="0"/>
                                          </p:stCondLst>
                                        </p:cTn>
                                        <p:tgtEl>
                                          <p:spTgt spid="542"/>
                                        </p:tgtEl>
                                        <p:attrNameLst>
                                          <p:attrName>style.visibility</p:attrName>
                                        </p:attrNameLst>
                                      </p:cBhvr>
                                      <p:to>
                                        <p:strVal val="hidden"/>
                                      </p:to>
                                    </p:set>
                                  </p:childTnLst>
                                </p:cTn>
                              </p:par>
                              <p:par>
                                <p:cTn id="6012" presetID="1" presetClass="exit" presetSubtype="0" fill="hold" grpId="2" nodeType="withEffect">
                                  <p:stCondLst>
                                    <p:cond delay="0"/>
                                  </p:stCondLst>
                                  <p:childTnLst>
                                    <p:set>
                                      <p:cBhvr>
                                        <p:cTn id="6013" dur="1" fill="hold">
                                          <p:stCondLst>
                                            <p:cond delay="0"/>
                                          </p:stCondLst>
                                        </p:cTn>
                                        <p:tgtEl>
                                          <p:spTgt spid="543"/>
                                        </p:tgtEl>
                                        <p:attrNameLst>
                                          <p:attrName>style.visibility</p:attrName>
                                        </p:attrNameLst>
                                      </p:cBhvr>
                                      <p:to>
                                        <p:strVal val="hidden"/>
                                      </p:to>
                                    </p:set>
                                  </p:childTnLst>
                                </p:cTn>
                              </p:par>
                              <p:par>
                                <p:cTn id="6014" presetID="1" presetClass="exit" presetSubtype="0" fill="hold" grpId="2" nodeType="withEffect">
                                  <p:stCondLst>
                                    <p:cond delay="0"/>
                                  </p:stCondLst>
                                  <p:childTnLst>
                                    <p:set>
                                      <p:cBhvr>
                                        <p:cTn id="6015" dur="1" fill="hold">
                                          <p:stCondLst>
                                            <p:cond delay="0"/>
                                          </p:stCondLst>
                                        </p:cTn>
                                        <p:tgtEl>
                                          <p:spTgt spid="545"/>
                                        </p:tgtEl>
                                        <p:attrNameLst>
                                          <p:attrName>style.visibility</p:attrName>
                                        </p:attrNameLst>
                                      </p:cBhvr>
                                      <p:to>
                                        <p:strVal val="hidden"/>
                                      </p:to>
                                    </p:set>
                                  </p:childTnLst>
                                </p:cTn>
                              </p:par>
                              <p:par>
                                <p:cTn id="6016" presetID="1" presetClass="exit" presetSubtype="0" fill="hold" grpId="2" nodeType="withEffect">
                                  <p:stCondLst>
                                    <p:cond delay="0"/>
                                  </p:stCondLst>
                                  <p:childTnLst>
                                    <p:set>
                                      <p:cBhvr>
                                        <p:cTn id="6017" dur="1" fill="hold">
                                          <p:stCondLst>
                                            <p:cond delay="0"/>
                                          </p:stCondLst>
                                        </p:cTn>
                                        <p:tgtEl>
                                          <p:spTgt spid="546"/>
                                        </p:tgtEl>
                                        <p:attrNameLst>
                                          <p:attrName>style.visibility</p:attrName>
                                        </p:attrNameLst>
                                      </p:cBhvr>
                                      <p:to>
                                        <p:strVal val="hidden"/>
                                      </p:to>
                                    </p:set>
                                  </p:childTnLst>
                                </p:cTn>
                              </p:par>
                              <p:par>
                                <p:cTn id="6018" presetID="1" presetClass="exit" presetSubtype="0" fill="hold" grpId="2" nodeType="withEffect">
                                  <p:stCondLst>
                                    <p:cond delay="0"/>
                                  </p:stCondLst>
                                  <p:childTnLst>
                                    <p:set>
                                      <p:cBhvr>
                                        <p:cTn id="6019" dur="1" fill="hold">
                                          <p:stCondLst>
                                            <p:cond delay="0"/>
                                          </p:stCondLst>
                                        </p:cTn>
                                        <p:tgtEl>
                                          <p:spTgt spid="544"/>
                                        </p:tgtEl>
                                        <p:attrNameLst>
                                          <p:attrName>style.visibility</p:attrName>
                                        </p:attrNameLst>
                                      </p:cBhvr>
                                      <p:to>
                                        <p:strVal val="hidden"/>
                                      </p:to>
                                    </p:set>
                                  </p:childTnLst>
                                </p:cTn>
                              </p:par>
                              <p:par>
                                <p:cTn id="6020" presetID="1" presetClass="exit" presetSubtype="0" fill="hold" grpId="6" nodeType="withEffect">
                                  <p:stCondLst>
                                    <p:cond delay="0"/>
                                  </p:stCondLst>
                                  <p:childTnLst>
                                    <p:set>
                                      <p:cBhvr>
                                        <p:cTn id="6021" dur="1" fill="hold">
                                          <p:stCondLst>
                                            <p:cond delay="0"/>
                                          </p:stCondLst>
                                        </p:cTn>
                                        <p:tgtEl>
                                          <p:spTgt spid="502"/>
                                        </p:tgtEl>
                                        <p:attrNameLst>
                                          <p:attrName>style.visibility</p:attrName>
                                        </p:attrNameLst>
                                      </p:cBhvr>
                                      <p:to>
                                        <p:strVal val="hidden"/>
                                      </p:to>
                                    </p:set>
                                  </p:childTnLst>
                                </p:cTn>
                              </p:par>
                              <p:par>
                                <p:cTn id="6022" presetID="1" presetClass="exit" presetSubtype="0" fill="hold" grpId="2" nodeType="withEffect">
                                  <p:stCondLst>
                                    <p:cond delay="0"/>
                                  </p:stCondLst>
                                  <p:childTnLst>
                                    <p:set>
                                      <p:cBhvr>
                                        <p:cTn id="6023" dur="1" fill="hold">
                                          <p:stCondLst>
                                            <p:cond delay="0"/>
                                          </p:stCondLst>
                                        </p:cTn>
                                        <p:tgtEl>
                                          <p:spTgt spid="504"/>
                                        </p:tgtEl>
                                        <p:attrNameLst>
                                          <p:attrName>style.visibility</p:attrName>
                                        </p:attrNameLst>
                                      </p:cBhvr>
                                      <p:to>
                                        <p:strVal val="hidden"/>
                                      </p:to>
                                    </p:set>
                                  </p:childTnLst>
                                </p:cTn>
                              </p:par>
                              <p:par>
                                <p:cTn id="6024" presetID="1" presetClass="exit" presetSubtype="0" fill="hold" grpId="6" nodeType="withEffect">
                                  <p:stCondLst>
                                    <p:cond delay="0"/>
                                  </p:stCondLst>
                                  <p:childTnLst>
                                    <p:set>
                                      <p:cBhvr>
                                        <p:cTn id="6025" dur="1" fill="hold">
                                          <p:stCondLst>
                                            <p:cond delay="0"/>
                                          </p:stCondLst>
                                        </p:cTn>
                                        <p:tgtEl>
                                          <p:spTgt spid="501"/>
                                        </p:tgtEl>
                                        <p:attrNameLst>
                                          <p:attrName>style.visibility</p:attrName>
                                        </p:attrNameLst>
                                      </p:cBhvr>
                                      <p:to>
                                        <p:strVal val="hidden"/>
                                      </p:to>
                                    </p:set>
                                  </p:childTnLst>
                                </p:cTn>
                              </p:par>
                              <p:par>
                                <p:cTn id="6026" presetID="1" presetClass="exit" presetSubtype="0" fill="hold" grpId="2" nodeType="withEffect">
                                  <p:stCondLst>
                                    <p:cond delay="0"/>
                                  </p:stCondLst>
                                  <p:childTnLst>
                                    <p:set>
                                      <p:cBhvr>
                                        <p:cTn id="6027" dur="1" fill="hold">
                                          <p:stCondLst>
                                            <p:cond delay="0"/>
                                          </p:stCondLst>
                                        </p:cTn>
                                        <p:tgtEl>
                                          <p:spTgt spid="503"/>
                                        </p:tgtEl>
                                        <p:attrNameLst>
                                          <p:attrName>style.visibility</p:attrName>
                                        </p:attrNameLst>
                                      </p:cBhvr>
                                      <p:to>
                                        <p:strVal val="hidden"/>
                                      </p:to>
                                    </p:set>
                                  </p:childTnLst>
                                </p:cTn>
                              </p:par>
                              <p:par>
                                <p:cTn id="6028" presetID="1" presetClass="exit" presetSubtype="0" fill="hold" grpId="6" nodeType="withEffect">
                                  <p:stCondLst>
                                    <p:cond delay="0"/>
                                  </p:stCondLst>
                                  <p:childTnLst>
                                    <p:set>
                                      <p:cBhvr>
                                        <p:cTn id="6029" dur="1" fill="hold">
                                          <p:stCondLst>
                                            <p:cond delay="0"/>
                                          </p:stCondLst>
                                        </p:cTn>
                                        <p:tgtEl>
                                          <p:spTgt spid="500"/>
                                        </p:tgtEl>
                                        <p:attrNameLst>
                                          <p:attrName>style.visibility</p:attrName>
                                        </p:attrNameLst>
                                      </p:cBhvr>
                                      <p:to>
                                        <p:strVal val="hidden"/>
                                      </p:to>
                                    </p:set>
                                  </p:childTnLst>
                                </p:cTn>
                              </p:par>
                              <p:par>
                                <p:cTn id="6030" presetID="1" presetClass="exit" presetSubtype="0" fill="hold" grpId="2" nodeType="withEffect">
                                  <p:stCondLst>
                                    <p:cond delay="0"/>
                                  </p:stCondLst>
                                  <p:childTnLst>
                                    <p:set>
                                      <p:cBhvr>
                                        <p:cTn id="6031" dur="1" fill="hold">
                                          <p:stCondLst>
                                            <p:cond delay="0"/>
                                          </p:stCondLst>
                                        </p:cTn>
                                        <p:tgtEl>
                                          <p:spTgt spid="505"/>
                                        </p:tgtEl>
                                        <p:attrNameLst>
                                          <p:attrName>style.visibility</p:attrName>
                                        </p:attrNameLst>
                                      </p:cBhvr>
                                      <p:to>
                                        <p:strVal val="hidden"/>
                                      </p:to>
                                    </p:set>
                                  </p:childTnLst>
                                </p:cTn>
                              </p:par>
                              <p:par>
                                <p:cTn id="6032" presetID="1" presetClass="exit" presetSubtype="0" fill="hold" grpId="2" nodeType="withEffect">
                                  <p:stCondLst>
                                    <p:cond delay="0"/>
                                  </p:stCondLst>
                                  <p:childTnLst>
                                    <p:set>
                                      <p:cBhvr>
                                        <p:cTn id="6033" dur="1" fill="hold">
                                          <p:stCondLst>
                                            <p:cond delay="0"/>
                                          </p:stCondLst>
                                        </p:cTn>
                                        <p:tgtEl>
                                          <p:spTgt spid="506"/>
                                        </p:tgtEl>
                                        <p:attrNameLst>
                                          <p:attrName>style.visibility</p:attrName>
                                        </p:attrNameLst>
                                      </p:cBhvr>
                                      <p:to>
                                        <p:strVal val="hidden"/>
                                      </p:to>
                                    </p:set>
                                  </p:childTnLst>
                                </p:cTn>
                              </p:par>
                              <p:par>
                                <p:cTn id="6034" presetID="1" presetClass="exit" presetSubtype="0" fill="hold" grpId="6" nodeType="withEffect">
                                  <p:stCondLst>
                                    <p:cond delay="0"/>
                                  </p:stCondLst>
                                  <p:childTnLst>
                                    <p:set>
                                      <p:cBhvr>
                                        <p:cTn id="6035" dur="1" fill="hold">
                                          <p:stCondLst>
                                            <p:cond delay="0"/>
                                          </p:stCondLst>
                                        </p:cTn>
                                        <p:tgtEl>
                                          <p:spTgt spid="499"/>
                                        </p:tgtEl>
                                        <p:attrNameLst>
                                          <p:attrName>style.visibility</p:attrName>
                                        </p:attrNameLst>
                                      </p:cBhvr>
                                      <p:to>
                                        <p:strVal val="hidden"/>
                                      </p:to>
                                    </p:set>
                                  </p:childTnLst>
                                </p:cTn>
                              </p:par>
                              <p:par>
                                <p:cTn id="6036" presetID="1" presetClass="entr" presetSubtype="0" fill="hold" grpId="12" nodeType="withEffect">
                                  <p:stCondLst>
                                    <p:cond delay="0"/>
                                  </p:stCondLst>
                                  <p:childTnLst>
                                    <p:set>
                                      <p:cBhvr>
                                        <p:cTn id="6037" dur="1" fill="hold">
                                          <p:stCondLst>
                                            <p:cond delay="0"/>
                                          </p:stCondLst>
                                        </p:cTn>
                                        <p:tgtEl>
                                          <p:spTgt spid="569"/>
                                        </p:tgtEl>
                                        <p:attrNameLst>
                                          <p:attrName>style.visibility</p:attrName>
                                        </p:attrNameLst>
                                      </p:cBhvr>
                                      <p:to>
                                        <p:strVal val="visible"/>
                                      </p:to>
                                    </p:set>
                                  </p:childTnLst>
                                </p:cTn>
                              </p:par>
                              <p:par>
                                <p:cTn id="6038" presetID="1" presetClass="entr" presetSubtype="0" fill="hold" grpId="12" nodeType="withEffect">
                                  <p:stCondLst>
                                    <p:cond delay="0"/>
                                  </p:stCondLst>
                                  <p:childTnLst>
                                    <p:set>
                                      <p:cBhvr>
                                        <p:cTn id="6039" dur="1" fill="hold">
                                          <p:stCondLst>
                                            <p:cond delay="0"/>
                                          </p:stCondLst>
                                        </p:cTn>
                                        <p:tgtEl>
                                          <p:spTgt spid="570"/>
                                        </p:tgtEl>
                                        <p:attrNameLst>
                                          <p:attrName>style.visibility</p:attrName>
                                        </p:attrNameLst>
                                      </p:cBhvr>
                                      <p:to>
                                        <p:strVal val="visible"/>
                                      </p:to>
                                    </p:set>
                                  </p:childTnLst>
                                </p:cTn>
                              </p:par>
                              <p:par>
                                <p:cTn id="6040" presetID="1" presetClass="entr" presetSubtype="0" fill="hold" grpId="12" nodeType="withEffect">
                                  <p:stCondLst>
                                    <p:cond delay="0"/>
                                  </p:stCondLst>
                                  <p:childTnLst>
                                    <p:set>
                                      <p:cBhvr>
                                        <p:cTn id="6041" dur="1" fill="hold">
                                          <p:stCondLst>
                                            <p:cond delay="0"/>
                                          </p:stCondLst>
                                        </p:cTn>
                                        <p:tgtEl>
                                          <p:spTgt spid="568"/>
                                        </p:tgtEl>
                                        <p:attrNameLst>
                                          <p:attrName>style.visibility</p:attrName>
                                        </p:attrNameLst>
                                      </p:cBhvr>
                                      <p:to>
                                        <p:strVal val="visible"/>
                                      </p:to>
                                    </p:set>
                                  </p:childTnLst>
                                </p:cTn>
                              </p:par>
                              <p:par>
                                <p:cTn id="6042" presetID="1" presetClass="entr" presetSubtype="0" fill="hold" grpId="12" nodeType="withEffect">
                                  <p:stCondLst>
                                    <p:cond delay="0"/>
                                  </p:stCondLst>
                                  <p:childTnLst>
                                    <p:set>
                                      <p:cBhvr>
                                        <p:cTn id="6043" dur="1" fill="hold">
                                          <p:stCondLst>
                                            <p:cond delay="0"/>
                                          </p:stCondLst>
                                        </p:cTn>
                                        <p:tgtEl>
                                          <p:spTgt spid="567"/>
                                        </p:tgtEl>
                                        <p:attrNameLst>
                                          <p:attrName>style.visibility</p:attrName>
                                        </p:attrNameLst>
                                      </p:cBhvr>
                                      <p:to>
                                        <p:strVal val="visible"/>
                                      </p:to>
                                    </p:set>
                                  </p:childTnLst>
                                </p:cTn>
                              </p:par>
                              <p:par>
                                <p:cTn id="6044" presetID="1" presetClass="exit" presetSubtype="0" fill="hold" grpId="2" nodeType="withEffect">
                                  <p:stCondLst>
                                    <p:cond delay="0"/>
                                  </p:stCondLst>
                                  <p:childTnLst>
                                    <p:set>
                                      <p:cBhvr>
                                        <p:cTn id="6045" dur="1" fill="hold">
                                          <p:stCondLst>
                                            <p:cond delay="0"/>
                                          </p:stCondLst>
                                        </p:cTn>
                                        <p:tgtEl>
                                          <p:spTgt spid="553"/>
                                        </p:tgtEl>
                                        <p:attrNameLst>
                                          <p:attrName>style.visibility</p:attrName>
                                        </p:attrNameLst>
                                      </p:cBhvr>
                                      <p:to>
                                        <p:strVal val="hidden"/>
                                      </p:to>
                                    </p:set>
                                  </p:childTnLst>
                                </p:cTn>
                              </p:par>
                              <p:par>
                                <p:cTn id="6046" presetID="1" presetClass="exit" presetSubtype="0" fill="hold" grpId="2" nodeType="withEffect">
                                  <p:stCondLst>
                                    <p:cond delay="0"/>
                                  </p:stCondLst>
                                  <p:childTnLst>
                                    <p:set>
                                      <p:cBhvr>
                                        <p:cTn id="6047" dur="1" fill="hold">
                                          <p:stCondLst>
                                            <p:cond delay="0"/>
                                          </p:stCondLst>
                                        </p:cTn>
                                        <p:tgtEl>
                                          <p:spTgt spid="554"/>
                                        </p:tgtEl>
                                        <p:attrNameLst>
                                          <p:attrName>style.visibility</p:attrName>
                                        </p:attrNameLst>
                                      </p:cBhvr>
                                      <p:to>
                                        <p:strVal val="hidden"/>
                                      </p:to>
                                    </p:set>
                                  </p:childTnLst>
                                </p:cTn>
                              </p:par>
                              <p:par>
                                <p:cTn id="6048" presetID="1" presetClass="exit" presetSubtype="0" fill="hold" grpId="2" nodeType="withEffect">
                                  <p:stCondLst>
                                    <p:cond delay="0"/>
                                  </p:stCondLst>
                                  <p:childTnLst>
                                    <p:set>
                                      <p:cBhvr>
                                        <p:cTn id="6049" dur="1" fill="hold">
                                          <p:stCondLst>
                                            <p:cond delay="0"/>
                                          </p:stCondLst>
                                        </p:cTn>
                                        <p:tgtEl>
                                          <p:spTgt spid="555"/>
                                        </p:tgtEl>
                                        <p:attrNameLst>
                                          <p:attrName>style.visibility</p:attrName>
                                        </p:attrNameLst>
                                      </p:cBhvr>
                                      <p:to>
                                        <p:strVal val="hidden"/>
                                      </p:to>
                                    </p:set>
                                  </p:childTnLst>
                                </p:cTn>
                              </p:par>
                              <p:par>
                                <p:cTn id="6050" presetID="1" presetClass="exit" presetSubtype="0" fill="hold" grpId="2" nodeType="withEffect">
                                  <p:stCondLst>
                                    <p:cond delay="0"/>
                                  </p:stCondLst>
                                  <p:childTnLst>
                                    <p:set>
                                      <p:cBhvr>
                                        <p:cTn id="6051" dur="1" fill="hold">
                                          <p:stCondLst>
                                            <p:cond delay="0"/>
                                          </p:stCondLst>
                                        </p:cTn>
                                        <p:tgtEl>
                                          <p:spTgt spid="557"/>
                                        </p:tgtEl>
                                        <p:attrNameLst>
                                          <p:attrName>style.visibility</p:attrName>
                                        </p:attrNameLst>
                                      </p:cBhvr>
                                      <p:to>
                                        <p:strVal val="hidden"/>
                                      </p:to>
                                    </p:set>
                                  </p:childTnLst>
                                </p:cTn>
                              </p:par>
                              <p:par>
                                <p:cTn id="6052" presetID="1" presetClass="exit" presetSubtype="0" fill="hold" grpId="2" nodeType="withEffect">
                                  <p:stCondLst>
                                    <p:cond delay="0"/>
                                  </p:stCondLst>
                                  <p:childTnLst>
                                    <p:set>
                                      <p:cBhvr>
                                        <p:cTn id="6053" dur="1" fill="hold">
                                          <p:stCondLst>
                                            <p:cond delay="0"/>
                                          </p:stCondLst>
                                        </p:cTn>
                                        <p:tgtEl>
                                          <p:spTgt spid="558"/>
                                        </p:tgtEl>
                                        <p:attrNameLst>
                                          <p:attrName>style.visibility</p:attrName>
                                        </p:attrNameLst>
                                      </p:cBhvr>
                                      <p:to>
                                        <p:strVal val="hidden"/>
                                      </p:to>
                                    </p:set>
                                  </p:childTnLst>
                                </p:cTn>
                              </p:par>
                              <p:par>
                                <p:cTn id="6054" presetID="1" presetClass="exit" presetSubtype="0" fill="hold" grpId="2" nodeType="withEffect">
                                  <p:stCondLst>
                                    <p:cond delay="0"/>
                                  </p:stCondLst>
                                  <p:childTnLst>
                                    <p:set>
                                      <p:cBhvr>
                                        <p:cTn id="6055" dur="1" fill="hold">
                                          <p:stCondLst>
                                            <p:cond delay="0"/>
                                          </p:stCondLst>
                                        </p:cTn>
                                        <p:tgtEl>
                                          <p:spTgt spid="556"/>
                                        </p:tgtEl>
                                        <p:attrNameLst>
                                          <p:attrName>style.visibility</p:attrName>
                                        </p:attrNameLst>
                                      </p:cBhvr>
                                      <p:to>
                                        <p:strVal val="hidden"/>
                                      </p:to>
                                    </p:set>
                                  </p:childTnLst>
                                </p:cTn>
                              </p:par>
                              <p:par>
                                <p:cTn id="6056" presetID="1" presetClass="exit" presetSubtype="0" fill="hold" grpId="2" nodeType="withEffect">
                                  <p:stCondLst>
                                    <p:cond delay="0"/>
                                  </p:stCondLst>
                                  <p:childTnLst>
                                    <p:set>
                                      <p:cBhvr>
                                        <p:cTn id="6057" dur="1" fill="hold">
                                          <p:stCondLst>
                                            <p:cond delay="0"/>
                                          </p:stCondLst>
                                        </p:cTn>
                                        <p:tgtEl>
                                          <p:spTgt spid="577"/>
                                        </p:tgtEl>
                                        <p:attrNameLst>
                                          <p:attrName>style.visibility</p:attrName>
                                        </p:attrNameLst>
                                      </p:cBhvr>
                                      <p:to>
                                        <p:strVal val="hidden"/>
                                      </p:to>
                                    </p:set>
                                  </p:childTnLst>
                                </p:cTn>
                              </p:par>
                              <p:par>
                                <p:cTn id="6058" presetID="1" presetClass="exit" presetSubtype="0" fill="hold" grpId="2" nodeType="withEffect">
                                  <p:stCondLst>
                                    <p:cond delay="0"/>
                                  </p:stCondLst>
                                  <p:childTnLst>
                                    <p:set>
                                      <p:cBhvr>
                                        <p:cTn id="6059" dur="1" fill="hold">
                                          <p:stCondLst>
                                            <p:cond delay="0"/>
                                          </p:stCondLst>
                                        </p:cTn>
                                        <p:tgtEl>
                                          <p:spTgt spid="578"/>
                                        </p:tgtEl>
                                        <p:attrNameLst>
                                          <p:attrName>style.visibility</p:attrName>
                                        </p:attrNameLst>
                                      </p:cBhvr>
                                      <p:to>
                                        <p:strVal val="hidden"/>
                                      </p:to>
                                    </p:set>
                                  </p:childTnLst>
                                </p:cTn>
                              </p:par>
                              <p:par>
                                <p:cTn id="6060" presetID="1" presetClass="exit" presetSubtype="0" fill="hold" grpId="2" nodeType="withEffect">
                                  <p:stCondLst>
                                    <p:cond delay="0"/>
                                  </p:stCondLst>
                                  <p:childTnLst>
                                    <p:set>
                                      <p:cBhvr>
                                        <p:cTn id="6061" dur="1" fill="hold">
                                          <p:stCondLst>
                                            <p:cond delay="0"/>
                                          </p:stCondLst>
                                        </p:cTn>
                                        <p:tgtEl>
                                          <p:spTgt spid="579"/>
                                        </p:tgtEl>
                                        <p:attrNameLst>
                                          <p:attrName>style.visibility</p:attrName>
                                        </p:attrNameLst>
                                      </p:cBhvr>
                                      <p:to>
                                        <p:strVal val="hidden"/>
                                      </p:to>
                                    </p:set>
                                  </p:childTnLst>
                                </p:cTn>
                              </p:par>
                              <p:par>
                                <p:cTn id="6062" presetID="1" presetClass="exit" presetSubtype="0" fill="hold" grpId="2" nodeType="withEffect">
                                  <p:stCondLst>
                                    <p:cond delay="0"/>
                                  </p:stCondLst>
                                  <p:childTnLst>
                                    <p:set>
                                      <p:cBhvr>
                                        <p:cTn id="6063" dur="1" fill="hold">
                                          <p:stCondLst>
                                            <p:cond delay="0"/>
                                          </p:stCondLst>
                                        </p:cTn>
                                        <p:tgtEl>
                                          <p:spTgt spid="581"/>
                                        </p:tgtEl>
                                        <p:attrNameLst>
                                          <p:attrName>style.visibility</p:attrName>
                                        </p:attrNameLst>
                                      </p:cBhvr>
                                      <p:to>
                                        <p:strVal val="hidden"/>
                                      </p:to>
                                    </p:set>
                                  </p:childTnLst>
                                </p:cTn>
                              </p:par>
                              <p:par>
                                <p:cTn id="6064" presetID="1" presetClass="exit" presetSubtype="0" fill="hold" grpId="2" nodeType="withEffect">
                                  <p:stCondLst>
                                    <p:cond delay="0"/>
                                  </p:stCondLst>
                                  <p:childTnLst>
                                    <p:set>
                                      <p:cBhvr>
                                        <p:cTn id="6065" dur="1" fill="hold">
                                          <p:stCondLst>
                                            <p:cond delay="0"/>
                                          </p:stCondLst>
                                        </p:cTn>
                                        <p:tgtEl>
                                          <p:spTgt spid="582"/>
                                        </p:tgtEl>
                                        <p:attrNameLst>
                                          <p:attrName>style.visibility</p:attrName>
                                        </p:attrNameLst>
                                      </p:cBhvr>
                                      <p:to>
                                        <p:strVal val="hidden"/>
                                      </p:to>
                                    </p:set>
                                  </p:childTnLst>
                                </p:cTn>
                              </p:par>
                              <p:par>
                                <p:cTn id="6066" presetID="1" presetClass="exit" presetSubtype="0" fill="hold" grpId="2" nodeType="withEffect">
                                  <p:stCondLst>
                                    <p:cond delay="0"/>
                                  </p:stCondLst>
                                  <p:childTnLst>
                                    <p:set>
                                      <p:cBhvr>
                                        <p:cTn id="6067" dur="1" fill="hold">
                                          <p:stCondLst>
                                            <p:cond delay="0"/>
                                          </p:stCondLst>
                                        </p:cTn>
                                        <p:tgtEl>
                                          <p:spTgt spid="580"/>
                                        </p:tgtEl>
                                        <p:attrNameLst>
                                          <p:attrName>style.visibility</p:attrName>
                                        </p:attrNameLst>
                                      </p:cBhvr>
                                      <p:to>
                                        <p:strVal val="hidden"/>
                                      </p:to>
                                    </p:set>
                                  </p:childTnLst>
                                </p:cTn>
                              </p:par>
                              <p:par>
                                <p:cTn id="6068" presetID="1" presetClass="exit" presetSubtype="0" fill="hold" grpId="2" nodeType="withEffect">
                                  <p:stCondLst>
                                    <p:cond delay="0"/>
                                  </p:stCondLst>
                                  <p:childTnLst>
                                    <p:set>
                                      <p:cBhvr>
                                        <p:cTn id="6069" dur="1" fill="hold">
                                          <p:stCondLst>
                                            <p:cond delay="0"/>
                                          </p:stCondLst>
                                        </p:cTn>
                                        <p:tgtEl>
                                          <p:spTgt spid="589"/>
                                        </p:tgtEl>
                                        <p:attrNameLst>
                                          <p:attrName>style.visibility</p:attrName>
                                        </p:attrNameLst>
                                      </p:cBhvr>
                                      <p:to>
                                        <p:strVal val="hidden"/>
                                      </p:to>
                                    </p:set>
                                  </p:childTnLst>
                                </p:cTn>
                              </p:par>
                              <p:par>
                                <p:cTn id="6070" presetID="1" presetClass="exit" presetSubtype="0" fill="hold" grpId="2" nodeType="withEffect">
                                  <p:stCondLst>
                                    <p:cond delay="0"/>
                                  </p:stCondLst>
                                  <p:childTnLst>
                                    <p:set>
                                      <p:cBhvr>
                                        <p:cTn id="6071" dur="1" fill="hold">
                                          <p:stCondLst>
                                            <p:cond delay="0"/>
                                          </p:stCondLst>
                                        </p:cTn>
                                        <p:tgtEl>
                                          <p:spTgt spid="590"/>
                                        </p:tgtEl>
                                        <p:attrNameLst>
                                          <p:attrName>style.visibility</p:attrName>
                                        </p:attrNameLst>
                                      </p:cBhvr>
                                      <p:to>
                                        <p:strVal val="hidden"/>
                                      </p:to>
                                    </p:set>
                                  </p:childTnLst>
                                </p:cTn>
                              </p:par>
                              <p:par>
                                <p:cTn id="6072" presetID="1" presetClass="exit" presetSubtype="0" fill="hold" grpId="2" nodeType="withEffect">
                                  <p:stCondLst>
                                    <p:cond delay="0"/>
                                  </p:stCondLst>
                                  <p:childTnLst>
                                    <p:set>
                                      <p:cBhvr>
                                        <p:cTn id="6073" dur="1" fill="hold">
                                          <p:stCondLst>
                                            <p:cond delay="0"/>
                                          </p:stCondLst>
                                        </p:cTn>
                                        <p:tgtEl>
                                          <p:spTgt spid="591"/>
                                        </p:tgtEl>
                                        <p:attrNameLst>
                                          <p:attrName>style.visibility</p:attrName>
                                        </p:attrNameLst>
                                      </p:cBhvr>
                                      <p:to>
                                        <p:strVal val="hidden"/>
                                      </p:to>
                                    </p:set>
                                  </p:childTnLst>
                                </p:cTn>
                              </p:par>
                              <p:par>
                                <p:cTn id="6074" presetID="1" presetClass="exit" presetSubtype="0" fill="hold" grpId="2" nodeType="withEffect">
                                  <p:stCondLst>
                                    <p:cond delay="0"/>
                                  </p:stCondLst>
                                  <p:childTnLst>
                                    <p:set>
                                      <p:cBhvr>
                                        <p:cTn id="6075" dur="1" fill="hold">
                                          <p:stCondLst>
                                            <p:cond delay="0"/>
                                          </p:stCondLst>
                                        </p:cTn>
                                        <p:tgtEl>
                                          <p:spTgt spid="593"/>
                                        </p:tgtEl>
                                        <p:attrNameLst>
                                          <p:attrName>style.visibility</p:attrName>
                                        </p:attrNameLst>
                                      </p:cBhvr>
                                      <p:to>
                                        <p:strVal val="hidden"/>
                                      </p:to>
                                    </p:set>
                                  </p:childTnLst>
                                </p:cTn>
                              </p:par>
                              <p:par>
                                <p:cTn id="6076" presetID="1" presetClass="exit" presetSubtype="0" fill="hold" grpId="2" nodeType="withEffect">
                                  <p:stCondLst>
                                    <p:cond delay="0"/>
                                  </p:stCondLst>
                                  <p:childTnLst>
                                    <p:set>
                                      <p:cBhvr>
                                        <p:cTn id="6077" dur="1" fill="hold">
                                          <p:stCondLst>
                                            <p:cond delay="0"/>
                                          </p:stCondLst>
                                        </p:cTn>
                                        <p:tgtEl>
                                          <p:spTgt spid="594"/>
                                        </p:tgtEl>
                                        <p:attrNameLst>
                                          <p:attrName>style.visibility</p:attrName>
                                        </p:attrNameLst>
                                      </p:cBhvr>
                                      <p:to>
                                        <p:strVal val="hidden"/>
                                      </p:to>
                                    </p:set>
                                  </p:childTnLst>
                                </p:cTn>
                              </p:par>
                              <p:par>
                                <p:cTn id="6078" presetID="1" presetClass="exit" presetSubtype="0" fill="hold" grpId="2" nodeType="withEffect">
                                  <p:stCondLst>
                                    <p:cond delay="0"/>
                                  </p:stCondLst>
                                  <p:childTnLst>
                                    <p:set>
                                      <p:cBhvr>
                                        <p:cTn id="6079" dur="1" fill="hold">
                                          <p:stCondLst>
                                            <p:cond delay="0"/>
                                          </p:stCondLst>
                                        </p:cTn>
                                        <p:tgtEl>
                                          <p:spTgt spid="592"/>
                                        </p:tgtEl>
                                        <p:attrNameLst>
                                          <p:attrName>style.visibility</p:attrName>
                                        </p:attrNameLst>
                                      </p:cBhvr>
                                      <p:to>
                                        <p:strVal val="hidden"/>
                                      </p:to>
                                    </p:set>
                                  </p:childTnLst>
                                </p:cTn>
                              </p:par>
                              <p:par>
                                <p:cTn id="6080" presetID="1" presetClass="exit" presetSubtype="0" fill="hold" grpId="2" nodeType="withEffect">
                                  <p:stCondLst>
                                    <p:cond delay="0"/>
                                  </p:stCondLst>
                                  <p:childTnLst>
                                    <p:set>
                                      <p:cBhvr>
                                        <p:cTn id="6081" dur="1" fill="hold">
                                          <p:stCondLst>
                                            <p:cond delay="0"/>
                                          </p:stCondLst>
                                        </p:cTn>
                                        <p:tgtEl>
                                          <p:spTgt spid="601"/>
                                        </p:tgtEl>
                                        <p:attrNameLst>
                                          <p:attrName>style.visibility</p:attrName>
                                        </p:attrNameLst>
                                      </p:cBhvr>
                                      <p:to>
                                        <p:strVal val="hidden"/>
                                      </p:to>
                                    </p:set>
                                  </p:childTnLst>
                                </p:cTn>
                              </p:par>
                              <p:par>
                                <p:cTn id="6082" presetID="1" presetClass="exit" presetSubtype="0" fill="hold" grpId="2" nodeType="withEffect">
                                  <p:stCondLst>
                                    <p:cond delay="0"/>
                                  </p:stCondLst>
                                  <p:childTnLst>
                                    <p:set>
                                      <p:cBhvr>
                                        <p:cTn id="6083" dur="1" fill="hold">
                                          <p:stCondLst>
                                            <p:cond delay="0"/>
                                          </p:stCondLst>
                                        </p:cTn>
                                        <p:tgtEl>
                                          <p:spTgt spid="602"/>
                                        </p:tgtEl>
                                        <p:attrNameLst>
                                          <p:attrName>style.visibility</p:attrName>
                                        </p:attrNameLst>
                                      </p:cBhvr>
                                      <p:to>
                                        <p:strVal val="hidden"/>
                                      </p:to>
                                    </p:set>
                                  </p:childTnLst>
                                </p:cTn>
                              </p:par>
                              <p:par>
                                <p:cTn id="6084" presetID="1" presetClass="exit" presetSubtype="0" fill="hold" grpId="2" nodeType="withEffect">
                                  <p:stCondLst>
                                    <p:cond delay="0"/>
                                  </p:stCondLst>
                                  <p:childTnLst>
                                    <p:set>
                                      <p:cBhvr>
                                        <p:cTn id="6085" dur="1" fill="hold">
                                          <p:stCondLst>
                                            <p:cond delay="0"/>
                                          </p:stCondLst>
                                        </p:cTn>
                                        <p:tgtEl>
                                          <p:spTgt spid="603"/>
                                        </p:tgtEl>
                                        <p:attrNameLst>
                                          <p:attrName>style.visibility</p:attrName>
                                        </p:attrNameLst>
                                      </p:cBhvr>
                                      <p:to>
                                        <p:strVal val="hidden"/>
                                      </p:to>
                                    </p:set>
                                  </p:childTnLst>
                                </p:cTn>
                              </p:par>
                              <p:par>
                                <p:cTn id="6086" presetID="1" presetClass="exit" presetSubtype="0" fill="hold" grpId="2" nodeType="withEffect">
                                  <p:stCondLst>
                                    <p:cond delay="0"/>
                                  </p:stCondLst>
                                  <p:childTnLst>
                                    <p:set>
                                      <p:cBhvr>
                                        <p:cTn id="6087" dur="1" fill="hold">
                                          <p:stCondLst>
                                            <p:cond delay="0"/>
                                          </p:stCondLst>
                                        </p:cTn>
                                        <p:tgtEl>
                                          <p:spTgt spid="605"/>
                                        </p:tgtEl>
                                        <p:attrNameLst>
                                          <p:attrName>style.visibility</p:attrName>
                                        </p:attrNameLst>
                                      </p:cBhvr>
                                      <p:to>
                                        <p:strVal val="hidden"/>
                                      </p:to>
                                    </p:set>
                                  </p:childTnLst>
                                </p:cTn>
                              </p:par>
                              <p:par>
                                <p:cTn id="6088" presetID="1" presetClass="exit" presetSubtype="0" fill="hold" grpId="2" nodeType="withEffect">
                                  <p:stCondLst>
                                    <p:cond delay="0"/>
                                  </p:stCondLst>
                                  <p:childTnLst>
                                    <p:set>
                                      <p:cBhvr>
                                        <p:cTn id="6089" dur="1" fill="hold">
                                          <p:stCondLst>
                                            <p:cond delay="0"/>
                                          </p:stCondLst>
                                        </p:cTn>
                                        <p:tgtEl>
                                          <p:spTgt spid="606"/>
                                        </p:tgtEl>
                                        <p:attrNameLst>
                                          <p:attrName>style.visibility</p:attrName>
                                        </p:attrNameLst>
                                      </p:cBhvr>
                                      <p:to>
                                        <p:strVal val="hidden"/>
                                      </p:to>
                                    </p:set>
                                  </p:childTnLst>
                                </p:cTn>
                              </p:par>
                              <p:par>
                                <p:cTn id="6090" presetID="1" presetClass="exit" presetSubtype="0" fill="hold" grpId="2" nodeType="withEffect">
                                  <p:stCondLst>
                                    <p:cond delay="0"/>
                                  </p:stCondLst>
                                  <p:childTnLst>
                                    <p:set>
                                      <p:cBhvr>
                                        <p:cTn id="6091" dur="1" fill="hold">
                                          <p:stCondLst>
                                            <p:cond delay="0"/>
                                          </p:stCondLst>
                                        </p:cTn>
                                        <p:tgtEl>
                                          <p:spTgt spid="604"/>
                                        </p:tgtEl>
                                        <p:attrNameLst>
                                          <p:attrName>style.visibility</p:attrName>
                                        </p:attrNameLst>
                                      </p:cBhvr>
                                      <p:to>
                                        <p:strVal val="hidden"/>
                                      </p:to>
                                    </p:set>
                                  </p:childTnLst>
                                </p:cTn>
                              </p:par>
                              <p:par>
                                <p:cTn id="6092" presetID="1" presetClass="exit" presetSubtype="0" fill="hold" grpId="6" nodeType="withEffect">
                                  <p:stCondLst>
                                    <p:cond delay="0"/>
                                  </p:stCondLst>
                                  <p:childTnLst>
                                    <p:set>
                                      <p:cBhvr>
                                        <p:cTn id="6093" dur="1" fill="hold">
                                          <p:stCondLst>
                                            <p:cond delay="0"/>
                                          </p:stCondLst>
                                        </p:cTn>
                                        <p:tgtEl>
                                          <p:spTgt spid="562"/>
                                        </p:tgtEl>
                                        <p:attrNameLst>
                                          <p:attrName>style.visibility</p:attrName>
                                        </p:attrNameLst>
                                      </p:cBhvr>
                                      <p:to>
                                        <p:strVal val="hidden"/>
                                      </p:to>
                                    </p:set>
                                  </p:childTnLst>
                                </p:cTn>
                              </p:par>
                              <p:par>
                                <p:cTn id="6094" presetID="1" presetClass="exit" presetSubtype="0" fill="hold" grpId="2" nodeType="withEffect">
                                  <p:stCondLst>
                                    <p:cond delay="0"/>
                                  </p:stCondLst>
                                  <p:childTnLst>
                                    <p:set>
                                      <p:cBhvr>
                                        <p:cTn id="6095" dur="1" fill="hold">
                                          <p:stCondLst>
                                            <p:cond delay="0"/>
                                          </p:stCondLst>
                                        </p:cTn>
                                        <p:tgtEl>
                                          <p:spTgt spid="564"/>
                                        </p:tgtEl>
                                        <p:attrNameLst>
                                          <p:attrName>style.visibility</p:attrName>
                                        </p:attrNameLst>
                                      </p:cBhvr>
                                      <p:to>
                                        <p:strVal val="hidden"/>
                                      </p:to>
                                    </p:set>
                                  </p:childTnLst>
                                </p:cTn>
                              </p:par>
                              <p:par>
                                <p:cTn id="6096" presetID="1" presetClass="exit" presetSubtype="0" fill="hold" grpId="6" nodeType="withEffect">
                                  <p:stCondLst>
                                    <p:cond delay="0"/>
                                  </p:stCondLst>
                                  <p:childTnLst>
                                    <p:set>
                                      <p:cBhvr>
                                        <p:cTn id="6097" dur="1" fill="hold">
                                          <p:stCondLst>
                                            <p:cond delay="0"/>
                                          </p:stCondLst>
                                        </p:cTn>
                                        <p:tgtEl>
                                          <p:spTgt spid="561"/>
                                        </p:tgtEl>
                                        <p:attrNameLst>
                                          <p:attrName>style.visibility</p:attrName>
                                        </p:attrNameLst>
                                      </p:cBhvr>
                                      <p:to>
                                        <p:strVal val="hidden"/>
                                      </p:to>
                                    </p:set>
                                  </p:childTnLst>
                                </p:cTn>
                              </p:par>
                              <p:par>
                                <p:cTn id="6098" presetID="1" presetClass="exit" presetSubtype="0" fill="hold" grpId="2" nodeType="withEffect">
                                  <p:stCondLst>
                                    <p:cond delay="0"/>
                                  </p:stCondLst>
                                  <p:childTnLst>
                                    <p:set>
                                      <p:cBhvr>
                                        <p:cTn id="6099" dur="1" fill="hold">
                                          <p:stCondLst>
                                            <p:cond delay="0"/>
                                          </p:stCondLst>
                                        </p:cTn>
                                        <p:tgtEl>
                                          <p:spTgt spid="563"/>
                                        </p:tgtEl>
                                        <p:attrNameLst>
                                          <p:attrName>style.visibility</p:attrName>
                                        </p:attrNameLst>
                                      </p:cBhvr>
                                      <p:to>
                                        <p:strVal val="hidden"/>
                                      </p:to>
                                    </p:set>
                                  </p:childTnLst>
                                </p:cTn>
                              </p:par>
                              <p:par>
                                <p:cTn id="6100" presetID="1" presetClass="exit" presetSubtype="0" fill="hold" grpId="6" nodeType="withEffect">
                                  <p:stCondLst>
                                    <p:cond delay="0"/>
                                  </p:stCondLst>
                                  <p:childTnLst>
                                    <p:set>
                                      <p:cBhvr>
                                        <p:cTn id="6101" dur="1" fill="hold">
                                          <p:stCondLst>
                                            <p:cond delay="0"/>
                                          </p:stCondLst>
                                        </p:cTn>
                                        <p:tgtEl>
                                          <p:spTgt spid="560"/>
                                        </p:tgtEl>
                                        <p:attrNameLst>
                                          <p:attrName>style.visibility</p:attrName>
                                        </p:attrNameLst>
                                      </p:cBhvr>
                                      <p:to>
                                        <p:strVal val="hidden"/>
                                      </p:to>
                                    </p:set>
                                  </p:childTnLst>
                                </p:cTn>
                              </p:par>
                              <p:par>
                                <p:cTn id="6102" presetID="1" presetClass="exit" presetSubtype="0" fill="hold" grpId="2" nodeType="withEffect">
                                  <p:stCondLst>
                                    <p:cond delay="0"/>
                                  </p:stCondLst>
                                  <p:childTnLst>
                                    <p:set>
                                      <p:cBhvr>
                                        <p:cTn id="6103" dur="1" fill="hold">
                                          <p:stCondLst>
                                            <p:cond delay="0"/>
                                          </p:stCondLst>
                                        </p:cTn>
                                        <p:tgtEl>
                                          <p:spTgt spid="565"/>
                                        </p:tgtEl>
                                        <p:attrNameLst>
                                          <p:attrName>style.visibility</p:attrName>
                                        </p:attrNameLst>
                                      </p:cBhvr>
                                      <p:to>
                                        <p:strVal val="hidden"/>
                                      </p:to>
                                    </p:set>
                                  </p:childTnLst>
                                </p:cTn>
                              </p:par>
                              <p:par>
                                <p:cTn id="6104" presetID="1" presetClass="exit" presetSubtype="0" fill="hold" grpId="2" nodeType="withEffect">
                                  <p:stCondLst>
                                    <p:cond delay="0"/>
                                  </p:stCondLst>
                                  <p:childTnLst>
                                    <p:set>
                                      <p:cBhvr>
                                        <p:cTn id="6105" dur="1" fill="hold">
                                          <p:stCondLst>
                                            <p:cond delay="0"/>
                                          </p:stCondLst>
                                        </p:cTn>
                                        <p:tgtEl>
                                          <p:spTgt spid="566"/>
                                        </p:tgtEl>
                                        <p:attrNameLst>
                                          <p:attrName>style.visibility</p:attrName>
                                        </p:attrNameLst>
                                      </p:cBhvr>
                                      <p:to>
                                        <p:strVal val="hidden"/>
                                      </p:to>
                                    </p:set>
                                  </p:childTnLst>
                                </p:cTn>
                              </p:par>
                              <p:par>
                                <p:cTn id="6106" presetID="1" presetClass="exit" presetSubtype="0" fill="hold" grpId="6" nodeType="withEffect">
                                  <p:stCondLst>
                                    <p:cond delay="0"/>
                                  </p:stCondLst>
                                  <p:childTnLst>
                                    <p:set>
                                      <p:cBhvr>
                                        <p:cTn id="6107" dur="1" fill="hold">
                                          <p:stCondLst>
                                            <p:cond delay="0"/>
                                          </p:stCondLst>
                                        </p:cTn>
                                        <p:tgtEl>
                                          <p:spTgt spid="559"/>
                                        </p:tgtEl>
                                        <p:attrNameLst>
                                          <p:attrName>style.visibility</p:attrName>
                                        </p:attrNameLst>
                                      </p:cBhvr>
                                      <p:to>
                                        <p:strVal val="hidden"/>
                                      </p:to>
                                    </p:set>
                                  </p:childTnLst>
                                </p:cTn>
                              </p:par>
                              <p:par>
                                <p:cTn id="6108" presetID="1" presetClass="entr" presetSubtype="0" fill="hold" grpId="12" nodeType="withEffect">
                                  <p:stCondLst>
                                    <p:cond delay="0"/>
                                  </p:stCondLst>
                                  <p:childTnLst>
                                    <p:set>
                                      <p:cBhvr>
                                        <p:cTn id="6109" dur="1" fill="hold">
                                          <p:stCondLst>
                                            <p:cond delay="0"/>
                                          </p:stCondLst>
                                        </p:cTn>
                                        <p:tgtEl>
                                          <p:spTgt spid="629"/>
                                        </p:tgtEl>
                                        <p:attrNameLst>
                                          <p:attrName>style.visibility</p:attrName>
                                        </p:attrNameLst>
                                      </p:cBhvr>
                                      <p:to>
                                        <p:strVal val="visible"/>
                                      </p:to>
                                    </p:set>
                                  </p:childTnLst>
                                </p:cTn>
                              </p:par>
                              <p:par>
                                <p:cTn id="6110" presetID="1" presetClass="entr" presetSubtype="0" fill="hold" grpId="12" nodeType="withEffect">
                                  <p:stCondLst>
                                    <p:cond delay="0"/>
                                  </p:stCondLst>
                                  <p:childTnLst>
                                    <p:set>
                                      <p:cBhvr>
                                        <p:cTn id="6111" dur="1" fill="hold">
                                          <p:stCondLst>
                                            <p:cond delay="0"/>
                                          </p:stCondLst>
                                        </p:cTn>
                                        <p:tgtEl>
                                          <p:spTgt spid="630"/>
                                        </p:tgtEl>
                                        <p:attrNameLst>
                                          <p:attrName>style.visibility</p:attrName>
                                        </p:attrNameLst>
                                      </p:cBhvr>
                                      <p:to>
                                        <p:strVal val="visible"/>
                                      </p:to>
                                    </p:set>
                                  </p:childTnLst>
                                </p:cTn>
                              </p:par>
                              <p:par>
                                <p:cTn id="6112" presetID="1" presetClass="entr" presetSubtype="0" fill="hold" grpId="12" nodeType="withEffect">
                                  <p:stCondLst>
                                    <p:cond delay="0"/>
                                  </p:stCondLst>
                                  <p:childTnLst>
                                    <p:set>
                                      <p:cBhvr>
                                        <p:cTn id="6113" dur="1" fill="hold">
                                          <p:stCondLst>
                                            <p:cond delay="0"/>
                                          </p:stCondLst>
                                        </p:cTn>
                                        <p:tgtEl>
                                          <p:spTgt spid="628"/>
                                        </p:tgtEl>
                                        <p:attrNameLst>
                                          <p:attrName>style.visibility</p:attrName>
                                        </p:attrNameLst>
                                      </p:cBhvr>
                                      <p:to>
                                        <p:strVal val="visible"/>
                                      </p:to>
                                    </p:set>
                                  </p:childTnLst>
                                </p:cTn>
                              </p:par>
                              <p:par>
                                <p:cTn id="6114" presetID="1" presetClass="entr" presetSubtype="0" fill="hold" grpId="12" nodeType="withEffect">
                                  <p:stCondLst>
                                    <p:cond delay="0"/>
                                  </p:stCondLst>
                                  <p:childTnLst>
                                    <p:set>
                                      <p:cBhvr>
                                        <p:cTn id="6115" dur="1" fill="hold">
                                          <p:stCondLst>
                                            <p:cond delay="0"/>
                                          </p:stCondLst>
                                        </p:cTn>
                                        <p:tgtEl>
                                          <p:spTgt spid="627"/>
                                        </p:tgtEl>
                                        <p:attrNameLst>
                                          <p:attrName>style.visibility</p:attrName>
                                        </p:attrNameLst>
                                      </p:cBhvr>
                                      <p:to>
                                        <p:strVal val="visible"/>
                                      </p:to>
                                    </p:set>
                                  </p:childTnLst>
                                </p:cTn>
                              </p:par>
                              <p:par>
                                <p:cTn id="6116" presetID="1" presetClass="exit" presetSubtype="0" fill="hold" grpId="2" nodeType="withEffect">
                                  <p:stCondLst>
                                    <p:cond delay="0"/>
                                  </p:stCondLst>
                                  <p:childTnLst>
                                    <p:set>
                                      <p:cBhvr>
                                        <p:cTn id="6117" dur="1" fill="hold">
                                          <p:stCondLst>
                                            <p:cond delay="0"/>
                                          </p:stCondLst>
                                        </p:cTn>
                                        <p:tgtEl>
                                          <p:spTgt spid="613"/>
                                        </p:tgtEl>
                                        <p:attrNameLst>
                                          <p:attrName>style.visibility</p:attrName>
                                        </p:attrNameLst>
                                      </p:cBhvr>
                                      <p:to>
                                        <p:strVal val="hidden"/>
                                      </p:to>
                                    </p:set>
                                  </p:childTnLst>
                                </p:cTn>
                              </p:par>
                              <p:par>
                                <p:cTn id="6118" presetID="1" presetClass="exit" presetSubtype="0" fill="hold" grpId="2" nodeType="withEffect">
                                  <p:stCondLst>
                                    <p:cond delay="0"/>
                                  </p:stCondLst>
                                  <p:childTnLst>
                                    <p:set>
                                      <p:cBhvr>
                                        <p:cTn id="6119" dur="1" fill="hold">
                                          <p:stCondLst>
                                            <p:cond delay="0"/>
                                          </p:stCondLst>
                                        </p:cTn>
                                        <p:tgtEl>
                                          <p:spTgt spid="614"/>
                                        </p:tgtEl>
                                        <p:attrNameLst>
                                          <p:attrName>style.visibility</p:attrName>
                                        </p:attrNameLst>
                                      </p:cBhvr>
                                      <p:to>
                                        <p:strVal val="hidden"/>
                                      </p:to>
                                    </p:set>
                                  </p:childTnLst>
                                </p:cTn>
                              </p:par>
                              <p:par>
                                <p:cTn id="6120" presetID="1" presetClass="exit" presetSubtype="0" fill="hold" grpId="2" nodeType="withEffect">
                                  <p:stCondLst>
                                    <p:cond delay="0"/>
                                  </p:stCondLst>
                                  <p:childTnLst>
                                    <p:set>
                                      <p:cBhvr>
                                        <p:cTn id="6121" dur="1" fill="hold">
                                          <p:stCondLst>
                                            <p:cond delay="0"/>
                                          </p:stCondLst>
                                        </p:cTn>
                                        <p:tgtEl>
                                          <p:spTgt spid="615"/>
                                        </p:tgtEl>
                                        <p:attrNameLst>
                                          <p:attrName>style.visibility</p:attrName>
                                        </p:attrNameLst>
                                      </p:cBhvr>
                                      <p:to>
                                        <p:strVal val="hidden"/>
                                      </p:to>
                                    </p:set>
                                  </p:childTnLst>
                                </p:cTn>
                              </p:par>
                              <p:par>
                                <p:cTn id="6122" presetID="1" presetClass="exit" presetSubtype="0" fill="hold" grpId="2" nodeType="withEffect">
                                  <p:stCondLst>
                                    <p:cond delay="0"/>
                                  </p:stCondLst>
                                  <p:childTnLst>
                                    <p:set>
                                      <p:cBhvr>
                                        <p:cTn id="6123" dur="1" fill="hold">
                                          <p:stCondLst>
                                            <p:cond delay="0"/>
                                          </p:stCondLst>
                                        </p:cTn>
                                        <p:tgtEl>
                                          <p:spTgt spid="617"/>
                                        </p:tgtEl>
                                        <p:attrNameLst>
                                          <p:attrName>style.visibility</p:attrName>
                                        </p:attrNameLst>
                                      </p:cBhvr>
                                      <p:to>
                                        <p:strVal val="hidden"/>
                                      </p:to>
                                    </p:set>
                                  </p:childTnLst>
                                </p:cTn>
                              </p:par>
                              <p:par>
                                <p:cTn id="6124" presetID="1" presetClass="exit" presetSubtype="0" fill="hold" grpId="2" nodeType="withEffect">
                                  <p:stCondLst>
                                    <p:cond delay="0"/>
                                  </p:stCondLst>
                                  <p:childTnLst>
                                    <p:set>
                                      <p:cBhvr>
                                        <p:cTn id="6125" dur="1" fill="hold">
                                          <p:stCondLst>
                                            <p:cond delay="0"/>
                                          </p:stCondLst>
                                        </p:cTn>
                                        <p:tgtEl>
                                          <p:spTgt spid="618"/>
                                        </p:tgtEl>
                                        <p:attrNameLst>
                                          <p:attrName>style.visibility</p:attrName>
                                        </p:attrNameLst>
                                      </p:cBhvr>
                                      <p:to>
                                        <p:strVal val="hidden"/>
                                      </p:to>
                                    </p:set>
                                  </p:childTnLst>
                                </p:cTn>
                              </p:par>
                              <p:par>
                                <p:cTn id="6126" presetID="1" presetClass="exit" presetSubtype="0" fill="hold" grpId="2" nodeType="withEffect">
                                  <p:stCondLst>
                                    <p:cond delay="0"/>
                                  </p:stCondLst>
                                  <p:childTnLst>
                                    <p:set>
                                      <p:cBhvr>
                                        <p:cTn id="6127" dur="1" fill="hold">
                                          <p:stCondLst>
                                            <p:cond delay="0"/>
                                          </p:stCondLst>
                                        </p:cTn>
                                        <p:tgtEl>
                                          <p:spTgt spid="616"/>
                                        </p:tgtEl>
                                        <p:attrNameLst>
                                          <p:attrName>style.visibility</p:attrName>
                                        </p:attrNameLst>
                                      </p:cBhvr>
                                      <p:to>
                                        <p:strVal val="hidden"/>
                                      </p:to>
                                    </p:set>
                                  </p:childTnLst>
                                </p:cTn>
                              </p:par>
                              <p:par>
                                <p:cTn id="6128" presetID="1" presetClass="exit" presetSubtype="0" fill="hold" grpId="2" nodeType="withEffect">
                                  <p:stCondLst>
                                    <p:cond delay="0"/>
                                  </p:stCondLst>
                                  <p:childTnLst>
                                    <p:set>
                                      <p:cBhvr>
                                        <p:cTn id="6129" dur="1" fill="hold">
                                          <p:stCondLst>
                                            <p:cond delay="0"/>
                                          </p:stCondLst>
                                        </p:cTn>
                                        <p:tgtEl>
                                          <p:spTgt spid="637"/>
                                        </p:tgtEl>
                                        <p:attrNameLst>
                                          <p:attrName>style.visibility</p:attrName>
                                        </p:attrNameLst>
                                      </p:cBhvr>
                                      <p:to>
                                        <p:strVal val="hidden"/>
                                      </p:to>
                                    </p:set>
                                  </p:childTnLst>
                                </p:cTn>
                              </p:par>
                              <p:par>
                                <p:cTn id="6130" presetID="1" presetClass="exit" presetSubtype="0" fill="hold" grpId="2" nodeType="withEffect">
                                  <p:stCondLst>
                                    <p:cond delay="0"/>
                                  </p:stCondLst>
                                  <p:childTnLst>
                                    <p:set>
                                      <p:cBhvr>
                                        <p:cTn id="6131" dur="1" fill="hold">
                                          <p:stCondLst>
                                            <p:cond delay="0"/>
                                          </p:stCondLst>
                                        </p:cTn>
                                        <p:tgtEl>
                                          <p:spTgt spid="638"/>
                                        </p:tgtEl>
                                        <p:attrNameLst>
                                          <p:attrName>style.visibility</p:attrName>
                                        </p:attrNameLst>
                                      </p:cBhvr>
                                      <p:to>
                                        <p:strVal val="hidden"/>
                                      </p:to>
                                    </p:set>
                                  </p:childTnLst>
                                </p:cTn>
                              </p:par>
                              <p:par>
                                <p:cTn id="6132" presetID="1" presetClass="exit" presetSubtype="0" fill="hold" grpId="2" nodeType="withEffect">
                                  <p:stCondLst>
                                    <p:cond delay="0"/>
                                  </p:stCondLst>
                                  <p:childTnLst>
                                    <p:set>
                                      <p:cBhvr>
                                        <p:cTn id="6133" dur="1" fill="hold">
                                          <p:stCondLst>
                                            <p:cond delay="0"/>
                                          </p:stCondLst>
                                        </p:cTn>
                                        <p:tgtEl>
                                          <p:spTgt spid="639"/>
                                        </p:tgtEl>
                                        <p:attrNameLst>
                                          <p:attrName>style.visibility</p:attrName>
                                        </p:attrNameLst>
                                      </p:cBhvr>
                                      <p:to>
                                        <p:strVal val="hidden"/>
                                      </p:to>
                                    </p:set>
                                  </p:childTnLst>
                                </p:cTn>
                              </p:par>
                              <p:par>
                                <p:cTn id="6134" presetID="1" presetClass="exit" presetSubtype="0" fill="hold" grpId="2" nodeType="withEffect">
                                  <p:stCondLst>
                                    <p:cond delay="0"/>
                                  </p:stCondLst>
                                  <p:childTnLst>
                                    <p:set>
                                      <p:cBhvr>
                                        <p:cTn id="6135" dur="1" fill="hold">
                                          <p:stCondLst>
                                            <p:cond delay="0"/>
                                          </p:stCondLst>
                                        </p:cTn>
                                        <p:tgtEl>
                                          <p:spTgt spid="641"/>
                                        </p:tgtEl>
                                        <p:attrNameLst>
                                          <p:attrName>style.visibility</p:attrName>
                                        </p:attrNameLst>
                                      </p:cBhvr>
                                      <p:to>
                                        <p:strVal val="hidden"/>
                                      </p:to>
                                    </p:set>
                                  </p:childTnLst>
                                </p:cTn>
                              </p:par>
                              <p:par>
                                <p:cTn id="6136" presetID="1" presetClass="exit" presetSubtype="0" fill="hold" grpId="2" nodeType="withEffect">
                                  <p:stCondLst>
                                    <p:cond delay="0"/>
                                  </p:stCondLst>
                                  <p:childTnLst>
                                    <p:set>
                                      <p:cBhvr>
                                        <p:cTn id="6137" dur="1" fill="hold">
                                          <p:stCondLst>
                                            <p:cond delay="0"/>
                                          </p:stCondLst>
                                        </p:cTn>
                                        <p:tgtEl>
                                          <p:spTgt spid="642"/>
                                        </p:tgtEl>
                                        <p:attrNameLst>
                                          <p:attrName>style.visibility</p:attrName>
                                        </p:attrNameLst>
                                      </p:cBhvr>
                                      <p:to>
                                        <p:strVal val="hidden"/>
                                      </p:to>
                                    </p:set>
                                  </p:childTnLst>
                                </p:cTn>
                              </p:par>
                              <p:par>
                                <p:cTn id="6138" presetID="1" presetClass="exit" presetSubtype="0" fill="hold" grpId="2" nodeType="withEffect">
                                  <p:stCondLst>
                                    <p:cond delay="0"/>
                                  </p:stCondLst>
                                  <p:childTnLst>
                                    <p:set>
                                      <p:cBhvr>
                                        <p:cTn id="6139" dur="1" fill="hold">
                                          <p:stCondLst>
                                            <p:cond delay="0"/>
                                          </p:stCondLst>
                                        </p:cTn>
                                        <p:tgtEl>
                                          <p:spTgt spid="640"/>
                                        </p:tgtEl>
                                        <p:attrNameLst>
                                          <p:attrName>style.visibility</p:attrName>
                                        </p:attrNameLst>
                                      </p:cBhvr>
                                      <p:to>
                                        <p:strVal val="hidden"/>
                                      </p:to>
                                    </p:set>
                                  </p:childTnLst>
                                </p:cTn>
                              </p:par>
                              <p:par>
                                <p:cTn id="6140" presetID="1" presetClass="exit" presetSubtype="0" fill="hold" grpId="2" nodeType="withEffect">
                                  <p:stCondLst>
                                    <p:cond delay="0"/>
                                  </p:stCondLst>
                                  <p:childTnLst>
                                    <p:set>
                                      <p:cBhvr>
                                        <p:cTn id="6141" dur="1" fill="hold">
                                          <p:stCondLst>
                                            <p:cond delay="0"/>
                                          </p:stCondLst>
                                        </p:cTn>
                                        <p:tgtEl>
                                          <p:spTgt spid="649"/>
                                        </p:tgtEl>
                                        <p:attrNameLst>
                                          <p:attrName>style.visibility</p:attrName>
                                        </p:attrNameLst>
                                      </p:cBhvr>
                                      <p:to>
                                        <p:strVal val="hidden"/>
                                      </p:to>
                                    </p:set>
                                  </p:childTnLst>
                                </p:cTn>
                              </p:par>
                              <p:par>
                                <p:cTn id="6142" presetID="1" presetClass="exit" presetSubtype="0" fill="hold" grpId="2" nodeType="withEffect">
                                  <p:stCondLst>
                                    <p:cond delay="0"/>
                                  </p:stCondLst>
                                  <p:childTnLst>
                                    <p:set>
                                      <p:cBhvr>
                                        <p:cTn id="6143" dur="1" fill="hold">
                                          <p:stCondLst>
                                            <p:cond delay="0"/>
                                          </p:stCondLst>
                                        </p:cTn>
                                        <p:tgtEl>
                                          <p:spTgt spid="650"/>
                                        </p:tgtEl>
                                        <p:attrNameLst>
                                          <p:attrName>style.visibility</p:attrName>
                                        </p:attrNameLst>
                                      </p:cBhvr>
                                      <p:to>
                                        <p:strVal val="hidden"/>
                                      </p:to>
                                    </p:set>
                                  </p:childTnLst>
                                </p:cTn>
                              </p:par>
                              <p:par>
                                <p:cTn id="6144" presetID="1" presetClass="exit" presetSubtype="0" fill="hold" grpId="2" nodeType="withEffect">
                                  <p:stCondLst>
                                    <p:cond delay="0"/>
                                  </p:stCondLst>
                                  <p:childTnLst>
                                    <p:set>
                                      <p:cBhvr>
                                        <p:cTn id="6145" dur="1" fill="hold">
                                          <p:stCondLst>
                                            <p:cond delay="0"/>
                                          </p:stCondLst>
                                        </p:cTn>
                                        <p:tgtEl>
                                          <p:spTgt spid="651"/>
                                        </p:tgtEl>
                                        <p:attrNameLst>
                                          <p:attrName>style.visibility</p:attrName>
                                        </p:attrNameLst>
                                      </p:cBhvr>
                                      <p:to>
                                        <p:strVal val="hidden"/>
                                      </p:to>
                                    </p:set>
                                  </p:childTnLst>
                                </p:cTn>
                              </p:par>
                              <p:par>
                                <p:cTn id="6146" presetID="1" presetClass="exit" presetSubtype="0" fill="hold" grpId="2" nodeType="withEffect">
                                  <p:stCondLst>
                                    <p:cond delay="0"/>
                                  </p:stCondLst>
                                  <p:childTnLst>
                                    <p:set>
                                      <p:cBhvr>
                                        <p:cTn id="6147" dur="1" fill="hold">
                                          <p:stCondLst>
                                            <p:cond delay="0"/>
                                          </p:stCondLst>
                                        </p:cTn>
                                        <p:tgtEl>
                                          <p:spTgt spid="653"/>
                                        </p:tgtEl>
                                        <p:attrNameLst>
                                          <p:attrName>style.visibility</p:attrName>
                                        </p:attrNameLst>
                                      </p:cBhvr>
                                      <p:to>
                                        <p:strVal val="hidden"/>
                                      </p:to>
                                    </p:set>
                                  </p:childTnLst>
                                </p:cTn>
                              </p:par>
                              <p:par>
                                <p:cTn id="6148" presetID="1" presetClass="exit" presetSubtype="0" fill="hold" grpId="2" nodeType="withEffect">
                                  <p:stCondLst>
                                    <p:cond delay="0"/>
                                  </p:stCondLst>
                                  <p:childTnLst>
                                    <p:set>
                                      <p:cBhvr>
                                        <p:cTn id="6149" dur="1" fill="hold">
                                          <p:stCondLst>
                                            <p:cond delay="0"/>
                                          </p:stCondLst>
                                        </p:cTn>
                                        <p:tgtEl>
                                          <p:spTgt spid="654"/>
                                        </p:tgtEl>
                                        <p:attrNameLst>
                                          <p:attrName>style.visibility</p:attrName>
                                        </p:attrNameLst>
                                      </p:cBhvr>
                                      <p:to>
                                        <p:strVal val="hidden"/>
                                      </p:to>
                                    </p:set>
                                  </p:childTnLst>
                                </p:cTn>
                              </p:par>
                              <p:par>
                                <p:cTn id="6150" presetID="1" presetClass="exit" presetSubtype="0" fill="hold" grpId="2" nodeType="withEffect">
                                  <p:stCondLst>
                                    <p:cond delay="0"/>
                                  </p:stCondLst>
                                  <p:childTnLst>
                                    <p:set>
                                      <p:cBhvr>
                                        <p:cTn id="6151" dur="1" fill="hold">
                                          <p:stCondLst>
                                            <p:cond delay="0"/>
                                          </p:stCondLst>
                                        </p:cTn>
                                        <p:tgtEl>
                                          <p:spTgt spid="652"/>
                                        </p:tgtEl>
                                        <p:attrNameLst>
                                          <p:attrName>style.visibility</p:attrName>
                                        </p:attrNameLst>
                                      </p:cBhvr>
                                      <p:to>
                                        <p:strVal val="hidden"/>
                                      </p:to>
                                    </p:set>
                                  </p:childTnLst>
                                </p:cTn>
                              </p:par>
                              <p:par>
                                <p:cTn id="6152" presetID="1" presetClass="exit" presetSubtype="0" fill="hold" grpId="2" nodeType="withEffect">
                                  <p:stCondLst>
                                    <p:cond delay="0"/>
                                  </p:stCondLst>
                                  <p:childTnLst>
                                    <p:set>
                                      <p:cBhvr>
                                        <p:cTn id="6153" dur="1" fill="hold">
                                          <p:stCondLst>
                                            <p:cond delay="0"/>
                                          </p:stCondLst>
                                        </p:cTn>
                                        <p:tgtEl>
                                          <p:spTgt spid="661"/>
                                        </p:tgtEl>
                                        <p:attrNameLst>
                                          <p:attrName>style.visibility</p:attrName>
                                        </p:attrNameLst>
                                      </p:cBhvr>
                                      <p:to>
                                        <p:strVal val="hidden"/>
                                      </p:to>
                                    </p:set>
                                  </p:childTnLst>
                                </p:cTn>
                              </p:par>
                              <p:par>
                                <p:cTn id="6154" presetID="1" presetClass="exit" presetSubtype="0" fill="hold" grpId="2" nodeType="withEffect">
                                  <p:stCondLst>
                                    <p:cond delay="0"/>
                                  </p:stCondLst>
                                  <p:childTnLst>
                                    <p:set>
                                      <p:cBhvr>
                                        <p:cTn id="6155" dur="1" fill="hold">
                                          <p:stCondLst>
                                            <p:cond delay="0"/>
                                          </p:stCondLst>
                                        </p:cTn>
                                        <p:tgtEl>
                                          <p:spTgt spid="662"/>
                                        </p:tgtEl>
                                        <p:attrNameLst>
                                          <p:attrName>style.visibility</p:attrName>
                                        </p:attrNameLst>
                                      </p:cBhvr>
                                      <p:to>
                                        <p:strVal val="hidden"/>
                                      </p:to>
                                    </p:set>
                                  </p:childTnLst>
                                </p:cTn>
                              </p:par>
                              <p:par>
                                <p:cTn id="6156" presetID="1" presetClass="exit" presetSubtype="0" fill="hold" grpId="2" nodeType="withEffect">
                                  <p:stCondLst>
                                    <p:cond delay="0"/>
                                  </p:stCondLst>
                                  <p:childTnLst>
                                    <p:set>
                                      <p:cBhvr>
                                        <p:cTn id="6157" dur="1" fill="hold">
                                          <p:stCondLst>
                                            <p:cond delay="0"/>
                                          </p:stCondLst>
                                        </p:cTn>
                                        <p:tgtEl>
                                          <p:spTgt spid="663"/>
                                        </p:tgtEl>
                                        <p:attrNameLst>
                                          <p:attrName>style.visibility</p:attrName>
                                        </p:attrNameLst>
                                      </p:cBhvr>
                                      <p:to>
                                        <p:strVal val="hidden"/>
                                      </p:to>
                                    </p:set>
                                  </p:childTnLst>
                                </p:cTn>
                              </p:par>
                              <p:par>
                                <p:cTn id="6158" presetID="1" presetClass="exit" presetSubtype="0" fill="hold" grpId="2" nodeType="withEffect">
                                  <p:stCondLst>
                                    <p:cond delay="0"/>
                                  </p:stCondLst>
                                  <p:childTnLst>
                                    <p:set>
                                      <p:cBhvr>
                                        <p:cTn id="6159" dur="1" fill="hold">
                                          <p:stCondLst>
                                            <p:cond delay="0"/>
                                          </p:stCondLst>
                                        </p:cTn>
                                        <p:tgtEl>
                                          <p:spTgt spid="665"/>
                                        </p:tgtEl>
                                        <p:attrNameLst>
                                          <p:attrName>style.visibility</p:attrName>
                                        </p:attrNameLst>
                                      </p:cBhvr>
                                      <p:to>
                                        <p:strVal val="hidden"/>
                                      </p:to>
                                    </p:set>
                                  </p:childTnLst>
                                </p:cTn>
                              </p:par>
                              <p:par>
                                <p:cTn id="6160" presetID="1" presetClass="exit" presetSubtype="0" fill="hold" grpId="2" nodeType="withEffect">
                                  <p:stCondLst>
                                    <p:cond delay="0"/>
                                  </p:stCondLst>
                                  <p:childTnLst>
                                    <p:set>
                                      <p:cBhvr>
                                        <p:cTn id="6161" dur="1" fill="hold">
                                          <p:stCondLst>
                                            <p:cond delay="0"/>
                                          </p:stCondLst>
                                        </p:cTn>
                                        <p:tgtEl>
                                          <p:spTgt spid="666"/>
                                        </p:tgtEl>
                                        <p:attrNameLst>
                                          <p:attrName>style.visibility</p:attrName>
                                        </p:attrNameLst>
                                      </p:cBhvr>
                                      <p:to>
                                        <p:strVal val="hidden"/>
                                      </p:to>
                                    </p:set>
                                  </p:childTnLst>
                                </p:cTn>
                              </p:par>
                              <p:par>
                                <p:cTn id="6162" presetID="1" presetClass="exit" presetSubtype="0" fill="hold" grpId="2" nodeType="withEffect">
                                  <p:stCondLst>
                                    <p:cond delay="0"/>
                                  </p:stCondLst>
                                  <p:childTnLst>
                                    <p:set>
                                      <p:cBhvr>
                                        <p:cTn id="6163" dur="1" fill="hold">
                                          <p:stCondLst>
                                            <p:cond delay="0"/>
                                          </p:stCondLst>
                                        </p:cTn>
                                        <p:tgtEl>
                                          <p:spTgt spid="664"/>
                                        </p:tgtEl>
                                        <p:attrNameLst>
                                          <p:attrName>style.visibility</p:attrName>
                                        </p:attrNameLst>
                                      </p:cBhvr>
                                      <p:to>
                                        <p:strVal val="hidden"/>
                                      </p:to>
                                    </p:set>
                                  </p:childTnLst>
                                </p:cTn>
                              </p:par>
                              <p:par>
                                <p:cTn id="6164" presetID="1" presetClass="exit" presetSubtype="0" fill="hold" grpId="6" nodeType="withEffect">
                                  <p:stCondLst>
                                    <p:cond delay="0"/>
                                  </p:stCondLst>
                                  <p:childTnLst>
                                    <p:set>
                                      <p:cBhvr>
                                        <p:cTn id="6165" dur="1" fill="hold">
                                          <p:stCondLst>
                                            <p:cond delay="0"/>
                                          </p:stCondLst>
                                        </p:cTn>
                                        <p:tgtEl>
                                          <p:spTgt spid="622"/>
                                        </p:tgtEl>
                                        <p:attrNameLst>
                                          <p:attrName>style.visibility</p:attrName>
                                        </p:attrNameLst>
                                      </p:cBhvr>
                                      <p:to>
                                        <p:strVal val="hidden"/>
                                      </p:to>
                                    </p:set>
                                  </p:childTnLst>
                                </p:cTn>
                              </p:par>
                              <p:par>
                                <p:cTn id="6166" presetID="1" presetClass="exit" presetSubtype="0" fill="hold" grpId="2" nodeType="withEffect">
                                  <p:stCondLst>
                                    <p:cond delay="0"/>
                                  </p:stCondLst>
                                  <p:childTnLst>
                                    <p:set>
                                      <p:cBhvr>
                                        <p:cTn id="6167" dur="1" fill="hold">
                                          <p:stCondLst>
                                            <p:cond delay="0"/>
                                          </p:stCondLst>
                                        </p:cTn>
                                        <p:tgtEl>
                                          <p:spTgt spid="624"/>
                                        </p:tgtEl>
                                        <p:attrNameLst>
                                          <p:attrName>style.visibility</p:attrName>
                                        </p:attrNameLst>
                                      </p:cBhvr>
                                      <p:to>
                                        <p:strVal val="hidden"/>
                                      </p:to>
                                    </p:set>
                                  </p:childTnLst>
                                </p:cTn>
                              </p:par>
                              <p:par>
                                <p:cTn id="6168" presetID="1" presetClass="exit" presetSubtype="0" fill="hold" grpId="6" nodeType="withEffect">
                                  <p:stCondLst>
                                    <p:cond delay="0"/>
                                  </p:stCondLst>
                                  <p:childTnLst>
                                    <p:set>
                                      <p:cBhvr>
                                        <p:cTn id="6169" dur="1" fill="hold">
                                          <p:stCondLst>
                                            <p:cond delay="0"/>
                                          </p:stCondLst>
                                        </p:cTn>
                                        <p:tgtEl>
                                          <p:spTgt spid="621"/>
                                        </p:tgtEl>
                                        <p:attrNameLst>
                                          <p:attrName>style.visibility</p:attrName>
                                        </p:attrNameLst>
                                      </p:cBhvr>
                                      <p:to>
                                        <p:strVal val="hidden"/>
                                      </p:to>
                                    </p:set>
                                  </p:childTnLst>
                                </p:cTn>
                              </p:par>
                              <p:par>
                                <p:cTn id="6170" presetID="1" presetClass="exit" presetSubtype="0" fill="hold" grpId="2" nodeType="withEffect">
                                  <p:stCondLst>
                                    <p:cond delay="0"/>
                                  </p:stCondLst>
                                  <p:childTnLst>
                                    <p:set>
                                      <p:cBhvr>
                                        <p:cTn id="6171" dur="1" fill="hold">
                                          <p:stCondLst>
                                            <p:cond delay="0"/>
                                          </p:stCondLst>
                                        </p:cTn>
                                        <p:tgtEl>
                                          <p:spTgt spid="623"/>
                                        </p:tgtEl>
                                        <p:attrNameLst>
                                          <p:attrName>style.visibility</p:attrName>
                                        </p:attrNameLst>
                                      </p:cBhvr>
                                      <p:to>
                                        <p:strVal val="hidden"/>
                                      </p:to>
                                    </p:set>
                                  </p:childTnLst>
                                </p:cTn>
                              </p:par>
                              <p:par>
                                <p:cTn id="6172" presetID="1" presetClass="exit" presetSubtype="0" fill="hold" grpId="6" nodeType="withEffect">
                                  <p:stCondLst>
                                    <p:cond delay="0"/>
                                  </p:stCondLst>
                                  <p:childTnLst>
                                    <p:set>
                                      <p:cBhvr>
                                        <p:cTn id="6173" dur="1" fill="hold">
                                          <p:stCondLst>
                                            <p:cond delay="0"/>
                                          </p:stCondLst>
                                        </p:cTn>
                                        <p:tgtEl>
                                          <p:spTgt spid="620"/>
                                        </p:tgtEl>
                                        <p:attrNameLst>
                                          <p:attrName>style.visibility</p:attrName>
                                        </p:attrNameLst>
                                      </p:cBhvr>
                                      <p:to>
                                        <p:strVal val="hidden"/>
                                      </p:to>
                                    </p:set>
                                  </p:childTnLst>
                                </p:cTn>
                              </p:par>
                              <p:par>
                                <p:cTn id="6174" presetID="1" presetClass="exit" presetSubtype="0" fill="hold" grpId="2" nodeType="withEffect">
                                  <p:stCondLst>
                                    <p:cond delay="0"/>
                                  </p:stCondLst>
                                  <p:childTnLst>
                                    <p:set>
                                      <p:cBhvr>
                                        <p:cTn id="6175" dur="1" fill="hold">
                                          <p:stCondLst>
                                            <p:cond delay="0"/>
                                          </p:stCondLst>
                                        </p:cTn>
                                        <p:tgtEl>
                                          <p:spTgt spid="625"/>
                                        </p:tgtEl>
                                        <p:attrNameLst>
                                          <p:attrName>style.visibility</p:attrName>
                                        </p:attrNameLst>
                                      </p:cBhvr>
                                      <p:to>
                                        <p:strVal val="hidden"/>
                                      </p:to>
                                    </p:set>
                                  </p:childTnLst>
                                </p:cTn>
                              </p:par>
                              <p:par>
                                <p:cTn id="6176" presetID="1" presetClass="exit" presetSubtype="0" fill="hold" grpId="2" nodeType="withEffect">
                                  <p:stCondLst>
                                    <p:cond delay="0"/>
                                  </p:stCondLst>
                                  <p:childTnLst>
                                    <p:set>
                                      <p:cBhvr>
                                        <p:cTn id="6177" dur="1" fill="hold">
                                          <p:stCondLst>
                                            <p:cond delay="0"/>
                                          </p:stCondLst>
                                        </p:cTn>
                                        <p:tgtEl>
                                          <p:spTgt spid="626"/>
                                        </p:tgtEl>
                                        <p:attrNameLst>
                                          <p:attrName>style.visibility</p:attrName>
                                        </p:attrNameLst>
                                      </p:cBhvr>
                                      <p:to>
                                        <p:strVal val="hidden"/>
                                      </p:to>
                                    </p:set>
                                  </p:childTnLst>
                                </p:cTn>
                              </p:par>
                              <p:par>
                                <p:cTn id="6178" presetID="1" presetClass="exit" presetSubtype="0" fill="hold" grpId="6" nodeType="withEffect">
                                  <p:stCondLst>
                                    <p:cond delay="0"/>
                                  </p:stCondLst>
                                  <p:childTnLst>
                                    <p:set>
                                      <p:cBhvr>
                                        <p:cTn id="6179" dur="1" fill="hold">
                                          <p:stCondLst>
                                            <p:cond delay="0"/>
                                          </p:stCondLst>
                                        </p:cTn>
                                        <p:tgtEl>
                                          <p:spTgt spid="619"/>
                                        </p:tgtEl>
                                        <p:attrNameLst>
                                          <p:attrName>style.visibility</p:attrName>
                                        </p:attrNameLst>
                                      </p:cBhvr>
                                      <p:to>
                                        <p:strVal val="hidden"/>
                                      </p:to>
                                    </p:set>
                                  </p:childTnLst>
                                </p:cTn>
                              </p:par>
                              <p:par>
                                <p:cTn id="6180" presetID="1" presetClass="entr" presetSubtype="0" fill="hold" grpId="12" nodeType="withEffect">
                                  <p:stCondLst>
                                    <p:cond delay="0"/>
                                  </p:stCondLst>
                                  <p:childTnLst>
                                    <p:set>
                                      <p:cBhvr>
                                        <p:cTn id="6181" dur="1" fill="hold">
                                          <p:stCondLst>
                                            <p:cond delay="0"/>
                                          </p:stCondLst>
                                        </p:cTn>
                                        <p:tgtEl>
                                          <p:spTgt spid="689"/>
                                        </p:tgtEl>
                                        <p:attrNameLst>
                                          <p:attrName>style.visibility</p:attrName>
                                        </p:attrNameLst>
                                      </p:cBhvr>
                                      <p:to>
                                        <p:strVal val="visible"/>
                                      </p:to>
                                    </p:set>
                                  </p:childTnLst>
                                </p:cTn>
                              </p:par>
                              <p:par>
                                <p:cTn id="6182" presetID="1" presetClass="entr" presetSubtype="0" fill="hold" grpId="12" nodeType="withEffect">
                                  <p:stCondLst>
                                    <p:cond delay="0"/>
                                  </p:stCondLst>
                                  <p:childTnLst>
                                    <p:set>
                                      <p:cBhvr>
                                        <p:cTn id="6183" dur="1" fill="hold">
                                          <p:stCondLst>
                                            <p:cond delay="0"/>
                                          </p:stCondLst>
                                        </p:cTn>
                                        <p:tgtEl>
                                          <p:spTgt spid="690"/>
                                        </p:tgtEl>
                                        <p:attrNameLst>
                                          <p:attrName>style.visibility</p:attrName>
                                        </p:attrNameLst>
                                      </p:cBhvr>
                                      <p:to>
                                        <p:strVal val="visible"/>
                                      </p:to>
                                    </p:set>
                                  </p:childTnLst>
                                </p:cTn>
                              </p:par>
                              <p:par>
                                <p:cTn id="6184" presetID="1" presetClass="entr" presetSubtype="0" fill="hold" grpId="12" nodeType="withEffect">
                                  <p:stCondLst>
                                    <p:cond delay="0"/>
                                  </p:stCondLst>
                                  <p:childTnLst>
                                    <p:set>
                                      <p:cBhvr>
                                        <p:cTn id="6185" dur="1" fill="hold">
                                          <p:stCondLst>
                                            <p:cond delay="0"/>
                                          </p:stCondLst>
                                        </p:cTn>
                                        <p:tgtEl>
                                          <p:spTgt spid="688"/>
                                        </p:tgtEl>
                                        <p:attrNameLst>
                                          <p:attrName>style.visibility</p:attrName>
                                        </p:attrNameLst>
                                      </p:cBhvr>
                                      <p:to>
                                        <p:strVal val="visible"/>
                                      </p:to>
                                    </p:set>
                                  </p:childTnLst>
                                </p:cTn>
                              </p:par>
                              <p:par>
                                <p:cTn id="6186" presetID="1" presetClass="entr" presetSubtype="0" fill="hold" grpId="12" nodeType="withEffect">
                                  <p:stCondLst>
                                    <p:cond delay="0"/>
                                  </p:stCondLst>
                                  <p:childTnLst>
                                    <p:set>
                                      <p:cBhvr>
                                        <p:cTn id="6187" dur="1" fill="hold">
                                          <p:stCondLst>
                                            <p:cond delay="0"/>
                                          </p:stCondLst>
                                        </p:cTn>
                                        <p:tgtEl>
                                          <p:spTgt spid="687"/>
                                        </p:tgtEl>
                                        <p:attrNameLst>
                                          <p:attrName>style.visibility</p:attrName>
                                        </p:attrNameLst>
                                      </p:cBhvr>
                                      <p:to>
                                        <p:strVal val="visible"/>
                                      </p:to>
                                    </p:set>
                                  </p:childTnLst>
                                </p:cTn>
                              </p:par>
                              <p:par>
                                <p:cTn id="6188" presetID="1" presetClass="exit" presetSubtype="0" fill="hold" grpId="2" nodeType="withEffect">
                                  <p:stCondLst>
                                    <p:cond delay="0"/>
                                  </p:stCondLst>
                                  <p:childTnLst>
                                    <p:set>
                                      <p:cBhvr>
                                        <p:cTn id="6189" dur="1" fill="hold">
                                          <p:stCondLst>
                                            <p:cond delay="0"/>
                                          </p:stCondLst>
                                        </p:cTn>
                                        <p:tgtEl>
                                          <p:spTgt spid="673"/>
                                        </p:tgtEl>
                                        <p:attrNameLst>
                                          <p:attrName>style.visibility</p:attrName>
                                        </p:attrNameLst>
                                      </p:cBhvr>
                                      <p:to>
                                        <p:strVal val="hidden"/>
                                      </p:to>
                                    </p:set>
                                  </p:childTnLst>
                                </p:cTn>
                              </p:par>
                              <p:par>
                                <p:cTn id="6190" presetID="1" presetClass="exit" presetSubtype="0" fill="hold" grpId="2" nodeType="withEffect">
                                  <p:stCondLst>
                                    <p:cond delay="0"/>
                                  </p:stCondLst>
                                  <p:childTnLst>
                                    <p:set>
                                      <p:cBhvr>
                                        <p:cTn id="6191" dur="1" fill="hold">
                                          <p:stCondLst>
                                            <p:cond delay="0"/>
                                          </p:stCondLst>
                                        </p:cTn>
                                        <p:tgtEl>
                                          <p:spTgt spid="674"/>
                                        </p:tgtEl>
                                        <p:attrNameLst>
                                          <p:attrName>style.visibility</p:attrName>
                                        </p:attrNameLst>
                                      </p:cBhvr>
                                      <p:to>
                                        <p:strVal val="hidden"/>
                                      </p:to>
                                    </p:set>
                                  </p:childTnLst>
                                </p:cTn>
                              </p:par>
                              <p:par>
                                <p:cTn id="6192" presetID="1" presetClass="exit" presetSubtype="0" fill="hold" grpId="2" nodeType="withEffect">
                                  <p:stCondLst>
                                    <p:cond delay="0"/>
                                  </p:stCondLst>
                                  <p:childTnLst>
                                    <p:set>
                                      <p:cBhvr>
                                        <p:cTn id="6193" dur="1" fill="hold">
                                          <p:stCondLst>
                                            <p:cond delay="0"/>
                                          </p:stCondLst>
                                        </p:cTn>
                                        <p:tgtEl>
                                          <p:spTgt spid="675"/>
                                        </p:tgtEl>
                                        <p:attrNameLst>
                                          <p:attrName>style.visibility</p:attrName>
                                        </p:attrNameLst>
                                      </p:cBhvr>
                                      <p:to>
                                        <p:strVal val="hidden"/>
                                      </p:to>
                                    </p:set>
                                  </p:childTnLst>
                                </p:cTn>
                              </p:par>
                              <p:par>
                                <p:cTn id="6194" presetID="1" presetClass="exit" presetSubtype="0" fill="hold" grpId="2" nodeType="withEffect">
                                  <p:stCondLst>
                                    <p:cond delay="0"/>
                                  </p:stCondLst>
                                  <p:childTnLst>
                                    <p:set>
                                      <p:cBhvr>
                                        <p:cTn id="6195" dur="1" fill="hold">
                                          <p:stCondLst>
                                            <p:cond delay="0"/>
                                          </p:stCondLst>
                                        </p:cTn>
                                        <p:tgtEl>
                                          <p:spTgt spid="677"/>
                                        </p:tgtEl>
                                        <p:attrNameLst>
                                          <p:attrName>style.visibility</p:attrName>
                                        </p:attrNameLst>
                                      </p:cBhvr>
                                      <p:to>
                                        <p:strVal val="hidden"/>
                                      </p:to>
                                    </p:set>
                                  </p:childTnLst>
                                </p:cTn>
                              </p:par>
                              <p:par>
                                <p:cTn id="6196" presetID="1" presetClass="exit" presetSubtype="0" fill="hold" grpId="2" nodeType="withEffect">
                                  <p:stCondLst>
                                    <p:cond delay="0"/>
                                  </p:stCondLst>
                                  <p:childTnLst>
                                    <p:set>
                                      <p:cBhvr>
                                        <p:cTn id="6197" dur="1" fill="hold">
                                          <p:stCondLst>
                                            <p:cond delay="0"/>
                                          </p:stCondLst>
                                        </p:cTn>
                                        <p:tgtEl>
                                          <p:spTgt spid="678"/>
                                        </p:tgtEl>
                                        <p:attrNameLst>
                                          <p:attrName>style.visibility</p:attrName>
                                        </p:attrNameLst>
                                      </p:cBhvr>
                                      <p:to>
                                        <p:strVal val="hidden"/>
                                      </p:to>
                                    </p:set>
                                  </p:childTnLst>
                                </p:cTn>
                              </p:par>
                              <p:par>
                                <p:cTn id="6198" presetID="1" presetClass="exit" presetSubtype="0" fill="hold" grpId="2" nodeType="withEffect">
                                  <p:stCondLst>
                                    <p:cond delay="0"/>
                                  </p:stCondLst>
                                  <p:childTnLst>
                                    <p:set>
                                      <p:cBhvr>
                                        <p:cTn id="6199" dur="1" fill="hold">
                                          <p:stCondLst>
                                            <p:cond delay="0"/>
                                          </p:stCondLst>
                                        </p:cTn>
                                        <p:tgtEl>
                                          <p:spTgt spid="676"/>
                                        </p:tgtEl>
                                        <p:attrNameLst>
                                          <p:attrName>style.visibility</p:attrName>
                                        </p:attrNameLst>
                                      </p:cBhvr>
                                      <p:to>
                                        <p:strVal val="hidden"/>
                                      </p:to>
                                    </p:set>
                                  </p:childTnLst>
                                </p:cTn>
                              </p:par>
                              <p:par>
                                <p:cTn id="6200" presetID="1" presetClass="exit" presetSubtype="0" fill="hold" grpId="2" nodeType="withEffect">
                                  <p:stCondLst>
                                    <p:cond delay="0"/>
                                  </p:stCondLst>
                                  <p:childTnLst>
                                    <p:set>
                                      <p:cBhvr>
                                        <p:cTn id="6201" dur="1" fill="hold">
                                          <p:stCondLst>
                                            <p:cond delay="0"/>
                                          </p:stCondLst>
                                        </p:cTn>
                                        <p:tgtEl>
                                          <p:spTgt spid="697"/>
                                        </p:tgtEl>
                                        <p:attrNameLst>
                                          <p:attrName>style.visibility</p:attrName>
                                        </p:attrNameLst>
                                      </p:cBhvr>
                                      <p:to>
                                        <p:strVal val="hidden"/>
                                      </p:to>
                                    </p:set>
                                  </p:childTnLst>
                                </p:cTn>
                              </p:par>
                              <p:par>
                                <p:cTn id="6202" presetID="1" presetClass="exit" presetSubtype="0" fill="hold" grpId="2" nodeType="withEffect">
                                  <p:stCondLst>
                                    <p:cond delay="0"/>
                                  </p:stCondLst>
                                  <p:childTnLst>
                                    <p:set>
                                      <p:cBhvr>
                                        <p:cTn id="6203" dur="1" fill="hold">
                                          <p:stCondLst>
                                            <p:cond delay="0"/>
                                          </p:stCondLst>
                                        </p:cTn>
                                        <p:tgtEl>
                                          <p:spTgt spid="698"/>
                                        </p:tgtEl>
                                        <p:attrNameLst>
                                          <p:attrName>style.visibility</p:attrName>
                                        </p:attrNameLst>
                                      </p:cBhvr>
                                      <p:to>
                                        <p:strVal val="hidden"/>
                                      </p:to>
                                    </p:set>
                                  </p:childTnLst>
                                </p:cTn>
                              </p:par>
                              <p:par>
                                <p:cTn id="6204" presetID="1" presetClass="exit" presetSubtype="0" fill="hold" grpId="2" nodeType="withEffect">
                                  <p:stCondLst>
                                    <p:cond delay="0"/>
                                  </p:stCondLst>
                                  <p:childTnLst>
                                    <p:set>
                                      <p:cBhvr>
                                        <p:cTn id="6205" dur="1" fill="hold">
                                          <p:stCondLst>
                                            <p:cond delay="0"/>
                                          </p:stCondLst>
                                        </p:cTn>
                                        <p:tgtEl>
                                          <p:spTgt spid="699"/>
                                        </p:tgtEl>
                                        <p:attrNameLst>
                                          <p:attrName>style.visibility</p:attrName>
                                        </p:attrNameLst>
                                      </p:cBhvr>
                                      <p:to>
                                        <p:strVal val="hidden"/>
                                      </p:to>
                                    </p:set>
                                  </p:childTnLst>
                                </p:cTn>
                              </p:par>
                              <p:par>
                                <p:cTn id="6206" presetID="1" presetClass="exit" presetSubtype="0" fill="hold" grpId="2" nodeType="withEffect">
                                  <p:stCondLst>
                                    <p:cond delay="0"/>
                                  </p:stCondLst>
                                  <p:childTnLst>
                                    <p:set>
                                      <p:cBhvr>
                                        <p:cTn id="6207" dur="1" fill="hold">
                                          <p:stCondLst>
                                            <p:cond delay="0"/>
                                          </p:stCondLst>
                                        </p:cTn>
                                        <p:tgtEl>
                                          <p:spTgt spid="701"/>
                                        </p:tgtEl>
                                        <p:attrNameLst>
                                          <p:attrName>style.visibility</p:attrName>
                                        </p:attrNameLst>
                                      </p:cBhvr>
                                      <p:to>
                                        <p:strVal val="hidden"/>
                                      </p:to>
                                    </p:set>
                                  </p:childTnLst>
                                </p:cTn>
                              </p:par>
                              <p:par>
                                <p:cTn id="6208" presetID="1" presetClass="exit" presetSubtype="0" fill="hold" grpId="2" nodeType="withEffect">
                                  <p:stCondLst>
                                    <p:cond delay="0"/>
                                  </p:stCondLst>
                                  <p:childTnLst>
                                    <p:set>
                                      <p:cBhvr>
                                        <p:cTn id="6209" dur="1" fill="hold">
                                          <p:stCondLst>
                                            <p:cond delay="0"/>
                                          </p:stCondLst>
                                        </p:cTn>
                                        <p:tgtEl>
                                          <p:spTgt spid="702"/>
                                        </p:tgtEl>
                                        <p:attrNameLst>
                                          <p:attrName>style.visibility</p:attrName>
                                        </p:attrNameLst>
                                      </p:cBhvr>
                                      <p:to>
                                        <p:strVal val="hidden"/>
                                      </p:to>
                                    </p:set>
                                  </p:childTnLst>
                                </p:cTn>
                              </p:par>
                              <p:par>
                                <p:cTn id="6210" presetID="1" presetClass="exit" presetSubtype="0" fill="hold" grpId="2" nodeType="withEffect">
                                  <p:stCondLst>
                                    <p:cond delay="0"/>
                                  </p:stCondLst>
                                  <p:childTnLst>
                                    <p:set>
                                      <p:cBhvr>
                                        <p:cTn id="6211" dur="1" fill="hold">
                                          <p:stCondLst>
                                            <p:cond delay="0"/>
                                          </p:stCondLst>
                                        </p:cTn>
                                        <p:tgtEl>
                                          <p:spTgt spid="700"/>
                                        </p:tgtEl>
                                        <p:attrNameLst>
                                          <p:attrName>style.visibility</p:attrName>
                                        </p:attrNameLst>
                                      </p:cBhvr>
                                      <p:to>
                                        <p:strVal val="hidden"/>
                                      </p:to>
                                    </p:set>
                                  </p:childTnLst>
                                </p:cTn>
                              </p:par>
                              <p:par>
                                <p:cTn id="6212" presetID="1" presetClass="exit" presetSubtype="0" fill="hold" grpId="2" nodeType="withEffect">
                                  <p:stCondLst>
                                    <p:cond delay="0"/>
                                  </p:stCondLst>
                                  <p:childTnLst>
                                    <p:set>
                                      <p:cBhvr>
                                        <p:cTn id="6213" dur="1" fill="hold">
                                          <p:stCondLst>
                                            <p:cond delay="0"/>
                                          </p:stCondLst>
                                        </p:cTn>
                                        <p:tgtEl>
                                          <p:spTgt spid="709"/>
                                        </p:tgtEl>
                                        <p:attrNameLst>
                                          <p:attrName>style.visibility</p:attrName>
                                        </p:attrNameLst>
                                      </p:cBhvr>
                                      <p:to>
                                        <p:strVal val="hidden"/>
                                      </p:to>
                                    </p:set>
                                  </p:childTnLst>
                                </p:cTn>
                              </p:par>
                              <p:par>
                                <p:cTn id="6214" presetID="1" presetClass="exit" presetSubtype="0" fill="hold" grpId="2" nodeType="withEffect">
                                  <p:stCondLst>
                                    <p:cond delay="0"/>
                                  </p:stCondLst>
                                  <p:childTnLst>
                                    <p:set>
                                      <p:cBhvr>
                                        <p:cTn id="6215" dur="1" fill="hold">
                                          <p:stCondLst>
                                            <p:cond delay="0"/>
                                          </p:stCondLst>
                                        </p:cTn>
                                        <p:tgtEl>
                                          <p:spTgt spid="710"/>
                                        </p:tgtEl>
                                        <p:attrNameLst>
                                          <p:attrName>style.visibility</p:attrName>
                                        </p:attrNameLst>
                                      </p:cBhvr>
                                      <p:to>
                                        <p:strVal val="hidden"/>
                                      </p:to>
                                    </p:set>
                                  </p:childTnLst>
                                </p:cTn>
                              </p:par>
                              <p:par>
                                <p:cTn id="6216" presetID="1" presetClass="exit" presetSubtype="0" fill="hold" grpId="2" nodeType="withEffect">
                                  <p:stCondLst>
                                    <p:cond delay="0"/>
                                  </p:stCondLst>
                                  <p:childTnLst>
                                    <p:set>
                                      <p:cBhvr>
                                        <p:cTn id="6217" dur="1" fill="hold">
                                          <p:stCondLst>
                                            <p:cond delay="0"/>
                                          </p:stCondLst>
                                        </p:cTn>
                                        <p:tgtEl>
                                          <p:spTgt spid="711"/>
                                        </p:tgtEl>
                                        <p:attrNameLst>
                                          <p:attrName>style.visibility</p:attrName>
                                        </p:attrNameLst>
                                      </p:cBhvr>
                                      <p:to>
                                        <p:strVal val="hidden"/>
                                      </p:to>
                                    </p:set>
                                  </p:childTnLst>
                                </p:cTn>
                              </p:par>
                              <p:par>
                                <p:cTn id="6218" presetID="1" presetClass="exit" presetSubtype="0" fill="hold" grpId="2" nodeType="withEffect">
                                  <p:stCondLst>
                                    <p:cond delay="0"/>
                                  </p:stCondLst>
                                  <p:childTnLst>
                                    <p:set>
                                      <p:cBhvr>
                                        <p:cTn id="6219" dur="1" fill="hold">
                                          <p:stCondLst>
                                            <p:cond delay="0"/>
                                          </p:stCondLst>
                                        </p:cTn>
                                        <p:tgtEl>
                                          <p:spTgt spid="713"/>
                                        </p:tgtEl>
                                        <p:attrNameLst>
                                          <p:attrName>style.visibility</p:attrName>
                                        </p:attrNameLst>
                                      </p:cBhvr>
                                      <p:to>
                                        <p:strVal val="hidden"/>
                                      </p:to>
                                    </p:set>
                                  </p:childTnLst>
                                </p:cTn>
                              </p:par>
                              <p:par>
                                <p:cTn id="6220" presetID="1" presetClass="exit" presetSubtype="0" fill="hold" grpId="2" nodeType="withEffect">
                                  <p:stCondLst>
                                    <p:cond delay="0"/>
                                  </p:stCondLst>
                                  <p:childTnLst>
                                    <p:set>
                                      <p:cBhvr>
                                        <p:cTn id="6221" dur="1" fill="hold">
                                          <p:stCondLst>
                                            <p:cond delay="0"/>
                                          </p:stCondLst>
                                        </p:cTn>
                                        <p:tgtEl>
                                          <p:spTgt spid="714"/>
                                        </p:tgtEl>
                                        <p:attrNameLst>
                                          <p:attrName>style.visibility</p:attrName>
                                        </p:attrNameLst>
                                      </p:cBhvr>
                                      <p:to>
                                        <p:strVal val="hidden"/>
                                      </p:to>
                                    </p:set>
                                  </p:childTnLst>
                                </p:cTn>
                              </p:par>
                              <p:par>
                                <p:cTn id="6222" presetID="1" presetClass="exit" presetSubtype="0" fill="hold" grpId="2" nodeType="withEffect">
                                  <p:stCondLst>
                                    <p:cond delay="0"/>
                                  </p:stCondLst>
                                  <p:childTnLst>
                                    <p:set>
                                      <p:cBhvr>
                                        <p:cTn id="6223" dur="1" fill="hold">
                                          <p:stCondLst>
                                            <p:cond delay="0"/>
                                          </p:stCondLst>
                                        </p:cTn>
                                        <p:tgtEl>
                                          <p:spTgt spid="712"/>
                                        </p:tgtEl>
                                        <p:attrNameLst>
                                          <p:attrName>style.visibility</p:attrName>
                                        </p:attrNameLst>
                                      </p:cBhvr>
                                      <p:to>
                                        <p:strVal val="hidden"/>
                                      </p:to>
                                    </p:set>
                                  </p:childTnLst>
                                </p:cTn>
                              </p:par>
                              <p:par>
                                <p:cTn id="6224" presetID="1" presetClass="exit" presetSubtype="0" fill="hold" grpId="2" nodeType="withEffect">
                                  <p:stCondLst>
                                    <p:cond delay="0"/>
                                  </p:stCondLst>
                                  <p:childTnLst>
                                    <p:set>
                                      <p:cBhvr>
                                        <p:cTn id="6225" dur="1" fill="hold">
                                          <p:stCondLst>
                                            <p:cond delay="0"/>
                                          </p:stCondLst>
                                        </p:cTn>
                                        <p:tgtEl>
                                          <p:spTgt spid="721"/>
                                        </p:tgtEl>
                                        <p:attrNameLst>
                                          <p:attrName>style.visibility</p:attrName>
                                        </p:attrNameLst>
                                      </p:cBhvr>
                                      <p:to>
                                        <p:strVal val="hidden"/>
                                      </p:to>
                                    </p:set>
                                  </p:childTnLst>
                                </p:cTn>
                              </p:par>
                              <p:par>
                                <p:cTn id="6226" presetID="1" presetClass="exit" presetSubtype="0" fill="hold" grpId="2" nodeType="withEffect">
                                  <p:stCondLst>
                                    <p:cond delay="0"/>
                                  </p:stCondLst>
                                  <p:childTnLst>
                                    <p:set>
                                      <p:cBhvr>
                                        <p:cTn id="6227" dur="1" fill="hold">
                                          <p:stCondLst>
                                            <p:cond delay="0"/>
                                          </p:stCondLst>
                                        </p:cTn>
                                        <p:tgtEl>
                                          <p:spTgt spid="722"/>
                                        </p:tgtEl>
                                        <p:attrNameLst>
                                          <p:attrName>style.visibility</p:attrName>
                                        </p:attrNameLst>
                                      </p:cBhvr>
                                      <p:to>
                                        <p:strVal val="hidden"/>
                                      </p:to>
                                    </p:set>
                                  </p:childTnLst>
                                </p:cTn>
                              </p:par>
                              <p:par>
                                <p:cTn id="6228" presetID="1" presetClass="exit" presetSubtype="0" fill="hold" grpId="2" nodeType="withEffect">
                                  <p:stCondLst>
                                    <p:cond delay="0"/>
                                  </p:stCondLst>
                                  <p:childTnLst>
                                    <p:set>
                                      <p:cBhvr>
                                        <p:cTn id="6229" dur="1" fill="hold">
                                          <p:stCondLst>
                                            <p:cond delay="0"/>
                                          </p:stCondLst>
                                        </p:cTn>
                                        <p:tgtEl>
                                          <p:spTgt spid="723"/>
                                        </p:tgtEl>
                                        <p:attrNameLst>
                                          <p:attrName>style.visibility</p:attrName>
                                        </p:attrNameLst>
                                      </p:cBhvr>
                                      <p:to>
                                        <p:strVal val="hidden"/>
                                      </p:to>
                                    </p:set>
                                  </p:childTnLst>
                                </p:cTn>
                              </p:par>
                              <p:par>
                                <p:cTn id="6230" presetID="1" presetClass="exit" presetSubtype="0" fill="hold" grpId="2" nodeType="withEffect">
                                  <p:stCondLst>
                                    <p:cond delay="0"/>
                                  </p:stCondLst>
                                  <p:childTnLst>
                                    <p:set>
                                      <p:cBhvr>
                                        <p:cTn id="6231" dur="1" fill="hold">
                                          <p:stCondLst>
                                            <p:cond delay="0"/>
                                          </p:stCondLst>
                                        </p:cTn>
                                        <p:tgtEl>
                                          <p:spTgt spid="725"/>
                                        </p:tgtEl>
                                        <p:attrNameLst>
                                          <p:attrName>style.visibility</p:attrName>
                                        </p:attrNameLst>
                                      </p:cBhvr>
                                      <p:to>
                                        <p:strVal val="hidden"/>
                                      </p:to>
                                    </p:set>
                                  </p:childTnLst>
                                </p:cTn>
                              </p:par>
                              <p:par>
                                <p:cTn id="6232" presetID="1" presetClass="exit" presetSubtype="0" fill="hold" grpId="2" nodeType="withEffect">
                                  <p:stCondLst>
                                    <p:cond delay="0"/>
                                  </p:stCondLst>
                                  <p:childTnLst>
                                    <p:set>
                                      <p:cBhvr>
                                        <p:cTn id="6233" dur="1" fill="hold">
                                          <p:stCondLst>
                                            <p:cond delay="0"/>
                                          </p:stCondLst>
                                        </p:cTn>
                                        <p:tgtEl>
                                          <p:spTgt spid="726"/>
                                        </p:tgtEl>
                                        <p:attrNameLst>
                                          <p:attrName>style.visibility</p:attrName>
                                        </p:attrNameLst>
                                      </p:cBhvr>
                                      <p:to>
                                        <p:strVal val="hidden"/>
                                      </p:to>
                                    </p:set>
                                  </p:childTnLst>
                                </p:cTn>
                              </p:par>
                              <p:par>
                                <p:cTn id="6234" presetID="1" presetClass="exit" presetSubtype="0" fill="hold" grpId="2" nodeType="withEffect">
                                  <p:stCondLst>
                                    <p:cond delay="0"/>
                                  </p:stCondLst>
                                  <p:childTnLst>
                                    <p:set>
                                      <p:cBhvr>
                                        <p:cTn id="6235" dur="1" fill="hold">
                                          <p:stCondLst>
                                            <p:cond delay="0"/>
                                          </p:stCondLst>
                                        </p:cTn>
                                        <p:tgtEl>
                                          <p:spTgt spid="724"/>
                                        </p:tgtEl>
                                        <p:attrNameLst>
                                          <p:attrName>style.visibility</p:attrName>
                                        </p:attrNameLst>
                                      </p:cBhvr>
                                      <p:to>
                                        <p:strVal val="hidden"/>
                                      </p:to>
                                    </p:set>
                                  </p:childTnLst>
                                </p:cTn>
                              </p:par>
                              <p:par>
                                <p:cTn id="6236" presetID="1" presetClass="exit" presetSubtype="0" fill="hold" grpId="6" nodeType="withEffect">
                                  <p:stCondLst>
                                    <p:cond delay="0"/>
                                  </p:stCondLst>
                                  <p:childTnLst>
                                    <p:set>
                                      <p:cBhvr>
                                        <p:cTn id="6237" dur="1" fill="hold">
                                          <p:stCondLst>
                                            <p:cond delay="0"/>
                                          </p:stCondLst>
                                        </p:cTn>
                                        <p:tgtEl>
                                          <p:spTgt spid="682"/>
                                        </p:tgtEl>
                                        <p:attrNameLst>
                                          <p:attrName>style.visibility</p:attrName>
                                        </p:attrNameLst>
                                      </p:cBhvr>
                                      <p:to>
                                        <p:strVal val="hidden"/>
                                      </p:to>
                                    </p:set>
                                  </p:childTnLst>
                                </p:cTn>
                              </p:par>
                              <p:par>
                                <p:cTn id="6238" presetID="1" presetClass="exit" presetSubtype="0" fill="hold" grpId="2" nodeType="withEffect">
                                  <p:stCondLst>
                                    <p:cond delay="0"/>
                                  </p:stCondLst>
                                  <p:childTnLst>
                                    <p:set>
                                      <p:cBhvr>
                                        <p:cTn id="6239" dur="1" fill="hold">
                                          <p:stCondLst>
                                            <p:cond delay="0"/>
                                          </p:stCondLst>
                                        </p:cTn>
                                        <p:tgtEl>
                                          <p:spTgt spid="684"/>
                                        </p:tgtEl>
                                        <p:attrNameLst>
                                          <p:attrName>style.visibility</p:attrName>
                                        </p:attrNameLst>
                                      </p:cBhvr>
                                      <p:to>
                                        <p:strVal val="hidden"/>
                                      </p:to>
                                    </p:set>
                                  </p:childTnLst>
                                </p:cTn>
                              </p:par>
                              <p:par>
                                <p:cTn id="6240" presetID="1" presetClass="exit" presetSubtype="0" fill="hold" grpId="6" nodeType="withEffect">
                                  <p:stCondLst>
                                    <p:cond delay="0"/>
                                  </p:stCondLst>
                                  <p:childTnLst>
                                    <p:set>
                                      <p:cBhvr>
                                        <p:cTn id="6241" dur="1" fill="hold">
                                          <p:stCondLst>
                                            <p:cond delay="0"/>
                                          </p:stCondLst>
                                        </p:cTn>
                                        <p:tgtEl>
                                          <p:spTgt spid="681"/>
                                        </p:tgtEl>
                                        <p:attrNameLst>
                                          <p:attrName>style.visibility</p:attrName>
                                        </p:attrNameLst>
                                      </p:cBhvr>
                                      <p:to>
                                        <p:strVal val="hidden"/>
                                      </p:to>
                                    </p:set>
                                  </p:childTnLst>
                                </p:cTn>
                              </p:par>
                              <p:par>
                                <p:cTn id="6242" presetID="1" presetClass="exit" presetSubtype="0" fill="hold" grpId="2" nodeType="withEffect">
                                  <p:stCondLst>
                                    <p:cond delay="0"/>
                                  </p:stCondLst>
                                  <p:childTnLst>
                                    <p:set>
                                      <p:cBhvr>
                                        <p:cTn id="6243" dur="1" fill="hold">
                                          <p:stCondLst>
                                            <p:cond delay="0"/>
                                          </p:stCondLst>
                                        </p:cTn>
                                        <p:tgtEl>
                                          <p:spTgt spid="683"/>
                                        </p:tgtEl>
                                        <p:attrNameLst>
                                          <p:attrName>style.visibility</p:attrName>
                                        </p:attrNameLst>
                                      </p:cBhvr>
                                      <p:to>
                                        <p:strVal val="hidden"/>
                                      </p:to>
                                    </p:set>
                                  </p:childTnLst>
                                </p:cTn>
                              </p:par>
                              <p:par>
                                <p:cTn id="6244" presetID="1" presetClass="exit" presetSubtype="0" fill="hold" grpId="6" nodeType="withEffect">
                                  <p:stCondLst>
                                    <p:cond delay="0"/>
                                  </p:stCondLst>
                                  <p:childTnLst>
                                    <p:set>
                                      <p:cBhvr>
                                        <p:cTn id="6245" dur="1" fill="hold">
                                          <p:stCondLst>
                                            <p:cond delay="0"/>
                                          </p:stCondLst>
                                        </p:cTn>
                                        <p:tgtEl>
                                          <p:spTgt spid="680"/>
                                        </p:tgtEl>
                                        <p:attrNameLst>
                                          <p:attrName>style.visibility</p:attrName>
                                        </p:attrNameLst>
                                      </p:cBhvr>
                                      <p:to>
                                        <p:strVal val="hidden"/>
                                      </p:to>
                                    </p:set>
                                  </p:childTnLst>
                                </p:cTn>
                              </p:par>
                              <p:par>
                                <p:cTn id="6246" presetID="1" presetClass="exit" presetSubtype="0" fill="hold" grpId="2" nodeType="withEffect">
                                  <p:stCondLst>
                                    <p:cond delay="0"/>
                                  </p:stCondLst>
                                  <p:childTnLst>
                                    <p:set>
                                      <p:cBhvr>
                                        <p:cTn id="6247" dur="1" fill="hold">
                                          <p:stCondLst>
                                            <p:cond delay="0"/>
                                          </p:stCondLst>
                                        </p:cTn>
                                        <p:tgtEl>
                                          <p:spTgt spid="685"/>
                                        </p:tgtEl>
                                        <p:attrNameLst>
                                          <p:attrName>style.visibility</p:attrName>
                                        </p:attrNameLst>
                                      </p:cBhvr>
                                      <p:to>
                                        <p:strVal val="hidden"/>
                                      </p:to>
                                    </p:set>
                                  </p:childTnLst>
                                </p:cTn>
                              </p:par>
                              <p:par>
                                <p:cTn id="6248" presetID="1" presetClass="exit" presetSubtype="0" fill="hold" grpId="2" nodeType="withEffect">
                                  <p:stCondLst>
                                    <p:cond delay="0"/>
                                  </p:stCondLst>
                                  <p:childTnLst>
                                    <p:set>
                                      <p:cBhvr>
                                        <p:cTn id="6249" dur="1" fill="hold">
                                          <p:stCondLst>
                                            <p:cond delay="0"/>
                                          </p:stCondLst>
                                        </p:cTn>
                                        <p:tgtEl>
                                          <p:spTgt spid="686"/>
                                        </p:tgtEl>
                                        <p:attrNameLst>
                                          <p:attrName>style.visibility</p:attrName>
                                        </p:attrNameLst>
                                      </p:cBhvr>
                                      <p:to>
                                        <p:strVal val="hidden"/>
                                      </p:to>
                                    </p:set>
                                  </p:childTnLst>
                                </p:cTn>
                              </p:par>
                              <p:par>
                                <p:cTn id="6250" presetID="1" presetClass="exit" presetSubtype="0" fill="hold" grpId="6" nodeType="withEffect">
                                  <p:stCondLst>
                                    <p:cond delay="0"/>
                                  </p:stCondLst>
                                  <p:childTnLst>
                                    <p:set>
                                      <p:cBhvr>
                                        <p:cTn id="6251" dur="1" fill="hold">
                                          <p:stCondLst>
                                            <p:cond delay="0"/>
                                          </p:stCondLst>
                                        </p:cTn>
                                        <p:tgtEl>
                                          <p:spTgt spid="679"/>
                                        </p:tgtEl>
                                        <p:attrNameLst>
                                          <p:attrName>style.visibility</p:attrName>
                                        </p:attrNameLst>
                                      </p:cBhvr>
                                      <p:to>
                                        <p:strVal val="hidden"/>
                                      </p:to>
                                    </p:set>
                                  </p:childTnLst>
                                </p:cTn>
                              </p:par>
                            </p:childTnLst>
                          </p:cTn>
                        </p:par>
                      </p:childTnLst>
                    </p:cTn>
                  </p:par>
                </p:childTnLst>
              </p:cTn>
              <p:nextCondLst>
                <p:cond evt="onClick" delay="0">
                  <p:tgtEl>
                    <p:spTgt spid="66"/>
                  </p:tgtEl>
                </p:cond>
              </p:nextCondLst>
            </p:seq>
            <p:seq concurrent="1" nextAc="seek">
              <p:cTn id="6252" restart="whenNotActive" fill="hold" evtFilter="cancelBubble" nodeType="interactiveSeq">
                <p:stCondLst>
                  <p:cond evt="onClick" delay="0">
                    <p:tgtEl>
                      <p:spTgt spid="728"/>
                    </p:tgtEl>
                  </p:cond>
                </p:stCondLst>
                <p:endSync evt="end" delay="0">
                  <p:rtn val="all"/>
                </p:endSync>
                <p:childTnLst>
                  <p:par>
                    <p:cTn id="6253" fill="hold">
                      <p:stCondLst>
                        <p:cond delay="0"/>
                      </p:stCondLst>
                      <p:childTnLst>
                        <p:par>
                          <p:cTn id="6254" fill="hold">
                            <p:stCondLst>
                              <p:cond delay="0"/>
                            </p:stCondLst>
                            <p:childTnLst>
                              <p:par>
                                <p:cTn id="6255" presetID="10" presetClass="exit" presetSubtype="0" fill="hold" grpId="1" nodeType="clickEffect">
                                  <p:stCondLst>
                                    <p:cond delay="0"/>
                                  </p:stCondLst>
                                  <p:childTnLst>
                                    <p:animEffect transition="out" filter="fade">
                                      <p:cBhvr>
                                        <p:cTn id="6256" dur="500"/>
                                        <p:tgtEl>
                                          <p:spTgt spid="727"/>
                                        </p:tgtEl>
                                      </p:cBhvr>
                                    </p:animEffect>
                                    <p:set>
                                      <p:cBhvr>
                                        <p:cTn id="6257" dur="1" fill="hold">
                                          <p:stCondLst>
                                            <p:cond delay="499"/>
                                          </p:stCondLst>
                                        </p:cTn>
                                        <p:tgtEl>
                                          <p:spTgt spid="727"/>
                                        </p:tgtEl>
                                        <p:attrNameLst>
                                          <p:attrName>style.visibility</p:attrName>
                                        </p:attrNameLst>
                                      </p:cBhvr>
                                      <p:to>
                                        <p:strVal val="hidden"/>
                                      </p:to>
                                    </p:set>
                                  </p:childTnLst>
                                </p:cTn>
                              </p:par>
                            </p:childTnLst>
                          </p:cTn>
                        </p:par>
                      </p:childTnLst>
                    </p:cTn>
                  </p:par>
                  <p:par>
                    <p:cTn id="6258" fill="hold">
                      <p:stCondLst>
                        <p:cond delay="indefinite"/>
                      </p:stCondLst>
                      <p:childTnLst>
                        <p:par>
                          <p:cTn id="6259" fill="hold">
                            <p:stCondLst>
                              <p:cond delay="0"/>
                            </p:stCondLst>
                            <p:childTnLst>
                              <p:par>
                                <p:cTn id="6260" presetID="10" presetClass="entr" presetSubtype="0" fill="hold" grpId="2" nodeType="clickEffect">
                                  <p:stCondLst>
                                    <p:cond delay="0"/>
                                  </p:stCondLst>
                                  <p:childTnLst>
                                    <p:set>
                                      <p:cBhvr>
                                        <p:cTn id="6261" dur="1" fill="hold">
                                          <p:stCondLst>
                                            <p:cond delay="0"/>
                                          </p:stCondLst>
                                        </p:cTn>
                                        <p:tgtEl>
                                          <p:spTgt spid="727"/>
                                        </p:tgtEl>
                                        <p:attrNameLst>
                                          <p:attrName>style.visibility</p:attrName>
                                        </p:attrNameLst>
                                      </p:cBhvr>
                                      <p:to>
                                        <p:strVal val="visible"/>
                                      </p:to>
                                    </p:set>
                                    <p:animEffect transition="in" filter="fade">
                                      <p:cBhvr>
                                        <p:cTn id="6262" dur="500"/>
                                        <p:tgtEl>
                                          <p:spTgt spid="727"/>
                                        </p:tgtEl>
                                      </p:cBhvr>
                                    </p:animEffect>
                                  </p:childTnLst>
                                </p:cTn>
                              </p:par>
                            </p:childTnLst>
                          </p:cTn>
                        </p:par>
                      </p:childTnLst>
                    </p:cTn>
                  </p:par>
                </p:childTnLst>
              </p:cTn>
              <p:nextCondLst>
                <p:cond evt="onClick" delay="0">
                  <p:tgtEl>
                    <p:spTgt spid="728"/>
                  </p:tgtEl>
                </p:cond>
              </p:nextCondLst>
            </p:seq>
          </p:childTnLst>
        </p:cTn>
      </p:par>
    </p:tnLst>
    <p:bldLst>
      <p:bldP spid="8" grpId="0" animBg="1"/>
      <p:bldP spid="8" grpId="1" animBg="1"/>
      <p:bldP spid="8" grpId="2" animBg="1"/>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4" grpId="3" animBg="1"/>
      <p:bldP spid="14" grpId="4" animBg="1"/>
      <p:bldP spid="14" grpId="5" animBg="1"/>
      <p:bldP spid="14" grpId="6" animBg="1"/>
      <p:bldP spid="15" grpId="0" animBg="1"/>
      <p:bldP spid="15" grpId="1" animBg="1"/>
      <p:bldP spid="15" grpId="2" animBg="1"/>
      <p:bldP spid="15" grpId="3" animBg="1"/>
      <p:bldP spid="15" grpId="4" animBg="1"/>
      <p:bldP spid="15" grpId="5" animBg="1"/>
      <p:bldP spid="15" grpId="6" animBg="1"/>
      <p:bldP spid="16" grpId="0" animBg="1"/>
      <p:bldP spid="16" grpId="1" animBg="1"/>
      <p:bldP spid="16" grpId="2" animBg="1"/>
      <p:bldP spid="16" grpId="3" animBg="1"/>
      <p:bldP spid="16" grpId="4" animBg="1"/>
      <p:bldP spid="16" grpId="5" animBg="1"/>
      <p:bldP spid="16" grpId="6" animBg="1"/>
      <p:bldP spid="17" grpId="0" animBg="1"/>
      <p:bldP spid="17" grpId="1" animBg="1"/>
      <p:bldP spid="17" grpId="2" animBg="1"/>
      <p:bldP spid="17" grpId="3" animBg="1"/>
      <p:bldP spid="17" grpId="4" animBg="1"/>
      <p:bldP spid="17" grpId="5" animBg="1"/>
      <p:bldP spid="17" grpId="6" animBg="1"/>
      <p:bldP spid="18" grpId="0" animBg="1"/>
      <p:bldP spid="18" grpId="1" animBg="1"/>
      <p:bldP spid="18" grpId="2" animBg="1"/>
      <p:bldP spid="19" grpId="0" animBg="1"/>
      <p:bldP spid="19" grpId="1" animBg="1"/>
      <p:bldP spid="19" grpId="2" animBg="1"/>
      <p:bldP spid="20" grpId="0" animBg="1"/>
      <p:bldP spid="20" grpId="1" animBg="1"/>
      <p:bldP spid="20" grpId="2" animBg="1"/>
      <p:bldP spid="21" grpId="0" animBg="1"/>
      <p:bldP spid="21" grpId="1" animBg="1"/>
      <p:bldP spid="21" grpId="2" animBg="1"/>
      <p:bldP spid="22" grpId="0" animBg="1"/>
      <p:bldP spid="22" grpId="1" animBg="1"/>
      <p:bldP spid="22" grpId="2" animBg="1"/>
      <p:bldP spid="22" grpId="3" animBg="1"/>
      <p:bldP spid="22" grpId="4" animBg="1"/>
      <p:bldP spid="22" grpId="5" animBg="1"/>
      <p:bldP spid="22" grpId="6" animBg="1"/>
      <p:bldP spid="22" grpId="7" animBg="1"/>
      <p:bldP spid="22" grpId="8" animBg="1"/>
      <p:bldP spid="22" grpId="9" animBg="1"/>
      <p:bldP spid="22" grpId="10" animBg="1"/>
      <p:bldP spid="22" grpId="11" animBg="1"/>
      <p:bldP spid="22" grpId="12" animBg="1"/>
      <p:bldP spid="23" grpId="0" animBg="1"/>
      <p:bldP spid="23" grpId="1" animBg="1"/>
      <p:bldP spid="23" grpId="2" animBg="1"/>
      <p:bldP spid="23" grpId="3" animBg="1"/>
      <p:bldP spid="23" grpId="4" animBg="1"/>
      <p:bldP spid="23" grpId="5" animBg="1"/>
      <p:bldP spid="23" grpId="6" animBg="1"/>
      <p:bldP spid="23" grpId="7" animBg="1"/>
      <p:bldP spid="23" grpId="8" animBg="1"/>
      <p:bldP spid="23" grpId="9" animBg="1"/>
      <p:bldP spid="23" grpId="10" animBg="1"/>
      <p:bldP spid="23" grpId="11" animBg="1"/>
      <p:bldP spid="23" grpId="12" animBg="1"/>
      <p:bldP spid="24" grpId="0" animBg="1"/>
      <p:bldP spid="24" grpId="1" animBg="1"/>
      <p:bldP spid="24" grpId="2" animBg="1"/>
      <p:bldP spid="24" grpId="3" animBg="1"/>
      <p:bldP spid="24" grpId="4" animBg="1"/>
      <p:bldP spid="24" grpId="5" animBg="1"/>
      <p:bldP spid="24" grpId="6" animBg="1"/>
      <p:bldP spid="24" grpId="7" animBg="1"/>
      <p:bldP spid="24" grpId="8" animBg="1"/>
      <p:bldP spid="24" grpId="9" animBg="1"/>
      <p:bldP spid="24" grpId="10" animBg="1"/>
      <p:bldP spid="24" grpId="11" animBg="1"/>
      <p:bldP spid="24" grpId="12" animBg="1"/>
      <p:bldP spid="25" grpId="0" animBg="1"/>
      <p:bldP spid="25" grpId="1" animBg="1"/>
      <p:bldP spid="25" grpId="2" animBg="1"/>
      <p:bldP spid="25" grpId="3" animBg="1"/>
      <p:bldP spid="25" grpId="4" animBg="1"/>
      <p:bldP spid="25" grpId="5" animBg="1"/>
      <p:bldP spid="25" grpId="6" animBg="1"/>
      <p:bldP spid="25" grpId="7" animBg="1"/>
      <p:bldP spid="25" grpId="8" animBg="1"/>
      <p:bldP spid="25" grpId="9" animBg="1"/>
      <p:bldP spid="25" grpId="10" animBg="1"/>
      <p:bldP spid="25" grpId="11" animBg="1"/>
      <p:bldP spid="25" grpId="12" animBg="1"/>
      <p:bldP spid="32" grpId="0" animBg="1"/>
      <p:bldP spid="32" grpId="1" animBg="1"/>
      <p:bldP spid="32" grpId="2" animBg="1"/>
      <p:bldP spid="33" grpId="0" animBg="1"/>
      <p:bldP spid="33" grpId="1" animBg="1"/>
      <p:bldP spid="33" grpId="2" animBg="1"/>
      <p:bldP spid="34" grpId="0" animBg="1"/>
      <p:bldP spid="34" grpId="1" animBg="1"/>
      <p:bldP spid="34" grpId="2" animBg="1"/>
      <p:bldP spid="35" grpId="0" animBg="1"/>
      <p:bldP spid="35" grpId="1" animBg="1"/>
      <p:bldP spid="35" grpId="2" animBg="1"/>
      <p:bldP spid="36" grpId="0" animBg="1"/>
      <p:bldP spid="36" grpId="1" animBg="1"/>
      <p:bldP spid="36" grpId="2" animBg="1"/>
      <p:bldP spid="37" grpId="0" animBg="1"/>
      <p:bldP spid="37" grpId="1" animBg="1"/>
      <p:bldP spid="37" grpId="2" animBg="1"/>
      <p:bldP spid="44" grpId="0" animBg="1"/>
      <p:bldP spid="44" grpId="1" animBg="1"/>
      <p:bldP spid="44" grpId="2" animBg="1"/>
      <p:bldP spid="45" grpId="0" animBg="1"/>
      <p:bldP spid="45" grpId="1" animBg="1"/>
      <p:bldP spid="45" grpId="2" animBg="1"/>
      <p:bldP spid="46" grpId="0" animBg="1"/>
      <p:bldP spid="46" grpId="1" animBg="1"/>
      <p:bldP spid="46" grpId="2" animBg="1"/>
      <p:bldP spid="47" grpId="0" animBg="1"/>
      <p:bldP spid="47" grpId="1" animBg="1"/>
      <p:bldP spid="47" grpId="2" animBg="1"/>
      <p:bldP spid="48" grpId="0" animBg="1"/>
      <p:bldP spid="48" grpId="1" animBg="1"/>
      <p:bldP spid="48" grpId="2" animBg="1"/>
      <p:bldP spid="49" grpId="0" animBg="1"/>
      <p:bldP spid="49" grpId="1" animBg="1"/>
      <p:bldP spid="49" grpId="2" animBg="1"/>
      <p:bldP spid="56" grpId="0" animBg="1"/>
      <p:bldP spid="56" grpId="1" animBg="1"/>
      <p:bldP spid="56" grpId="2" animBg="1"/>
      <p:bldP spid="57" grpId="0" animBg="1"/>
      <p:bldP spid="57" grpId="1" animBg="1"/>
      <p:bldP spid="57" grpId="2" animBg="1"/>
      <p:bldP spid="58" grpId="0" animBg="1"/>
      <p:bldP spid="58" grpId="1" animBg="1"/>
      <p:bldP spid="58" grpId="2" animBg="1"/>
      <p:bldP spid="59" grpId="0" animBg="1"/>
      <p:bldP spid="59" grpId="1" animBg="1"/>
      <p:bldP spid="59" grpId="2" animBg="1"/>
      <p:bldP spid="60" grpId="0" animBg="1"/>
      <p:bldP spid="60" grpId="1" animBg="1"/>
      <p:bldP spid="60" grpId="2" animBg="1"/>
      <p:bldP spid="61" grpId="0" animBg="1"/>
      <p:bldP spid="61" grpId="1" animBg="1"/>
      <p:bldP spid="61" grpId="2" animBg="1"/>
      <p:bldP spid="73" grpId="0" animBg="1"/>
      <p:bldP spid="73" grpId="1" animBg="1"/>
      <p:bldP spid="73" grpId="2" animBg="1"/>
      <p:bldP spid="74" grpId="0" animBg="1"/>
      <p:bldP spid="74" grpId="1" animBg="1"/>
      <p:bldP spid="74" grpId="2" animBg="1"/>
      <p:bldP spid="75" grpId="0" animBg="1"/>
      <p:bldP spid="75" grpId="1" animBg="1"/>
      <p:bldP spid="75" grpId="2" animBg="1"/>
      <p:bldP spid="76" grpId="0" animBg="1"/>
      <p:bldP spid="76" grpId="1" animBg="1"/>
      <p:bldP spid="76" grpId="2" animBg="1"/>
      <p:bldP spid="77" grpId="0" animBg="1"/>
      <p:bldP spid="77" grpId="1" animBg="1"/>
      <p:bldP spid="77" grpId="2" animBg="1"/>
      <p:bldP spid="78" grpId="0" animBg="1"/>
      <p:bldP spid="78" grpId="1" animBg="1"/>
      <p:bldP spid="78" grpId="2" animBg="1"/>
      <p:bldP spid="79" grpId="0" animBg="1"/>
      <p:bldP spid="79" grpId="1" animBg="1"/>
      <p:bldP spid="79" grpId="2" animBg="1"/>
      <p:bldP spid="79" grpId="3" animBg="1"/>
      <p:bldP spid="79" grpId="4" animBg="1"/>
      <p:bldP spid="79" grpId="5" animBg="1"/>
      <p:bldP spid="79" grpId="6" animBg="1"/>
      <p:bldP spid="80" grpId="0" animBg="1"/>
      <p:bldP spid="80" grpId="1" animBg="1"/>
      <p:bldP spid="80" grpId="2" animBg="1"/>
      <p:bldP spid="80" grpId="3" animBg="1"/>
      <p:bldP spid="80" grpId="4" animBg="1"/>
      <p:bldP spid="80" grpId="5" animBg="1"/>
      <p:bldP spid="80" grpId="6" animBg="1"/>
      <p:bldP spid="81" grpId="0" animBg="1"/>
      <p:bldP spid="81" grpId="1" animBg="1"/>
      <p:bldP spid="81" grpId="2" animBg="1"/>
      <p:bldP spid="81" grpId="3" animBg="1"/>
      <p:bldP spid="81" grpId="4" animBg="1"/>
      <p:bldP spid="81" grpId="5" animBg="1"/>
      <p:bldP spid="81" grpId="6" animBg="1"/>
      <p:bldP spid="82" grpId="0" animBg="1"/>
      <p:bldP spid="82" grpId="1" animBg="1"/>
      <p:bldP spid="82" grpId="2" animBg="1"/>
      <p:bldP spid="82" grpId="3" animBg="1"/>
      <p:bldP spid="82" grpId="4" animBg="1"/>
      <p:bldP spid="82" grpId="5" animBg="1"/>
      <p:bldP spid="82" grpId="6" animBg="1"/>
      <p:bldP spid="83" grpId="0" animBg="1"/>
      <p:bldP spid="83" grpId="1" animBg="1"/>
      <p:bldP spid="83" grpId="2" animBg="1"/>
      <p:bldP spid="84" grpId="0" animBg="1"/>
      <p:bldP spid="84" grpId="1" animBg="1"/>
      <p:bldP spid="84" grpId="2" animBg="1"/>
      <p:bldP spid="85" grpId="0" animBg="1"/>
      <p:bldP spid="85" grpId="1" animBg="1"/>
      <p:bldP spid="85" grpId="2" animBg="1"/>
      <p:bldP spid="86" grpId="0" animBg="1"/>
      <p:bldP spid="86" grpId="1" animBg="1"/>
      <p:bldP spid="86" grpId="2" animBg="1"/>
      <p:bldP spid="87" grpId="0" animBg="1"/>
      <p:bldP spid="87" grpId="1" animBg="1"/>
      <p:bldP spid="87" grpId="2" animBg="1"/>
      <p:bldP spid="87" grpId="3" animBg="1"/>
      <p:bldP spid="87" grpId="4" animBg="1"/>
      <p:bldP spid="87" grpId="5" animBg="1"/>
      <p:bldP spid="87" grpId="6" animBg="1"/>
      <p:bldP spid="87" grpId="7" animBg="1"/>
      <p:bldP spid="87" grpId="8" animBg="1"/>
      <p:bldP spid="87" grpId="9" animBg="1"/>
      <p:bldP spid="87" grpId="10" animBg="1"/>
      <p:bldP spid="87" grpId="11" animBg="1"/>
      <p:bldP spid="87" grpId="12" animBg="1"/>
      <p:bldP spid="88" grpId="0" animBg="1"/>
      <p:bldP spid="88" grpId="1" animBg="1"/>
      <p:bldP spid="88" grpId="2" animBg="1"/>
      <p:bldP spid="88" grpId="3" animBg="1"/>
      <p:bldP spid="88" grpId="4" animBg="1"/>
      <p:bldP spid="88" grpId="5" animBg="1"/>
      <p:bldP spid="88" grpId="6" animBg="1"/>
      <p:bldP spid="88" grpId="7" animBg="1"/>
      <p:bldP spid="88" grpId="8" animBg="1"/>
      <p:bldP spid="88" grpId="9" animBg="1"/>
      <p:bldP spid="88" grpId="10" animBg="1"/>
      <p:bldP spid="88" grpId="11" animBg="1"/>
      <p:bldP spid="88" grpId="12" animBg="1"/>
      <p:bldP spid="89" grpId="0" animBg="1"/>
      <p:bldP spid="89" grpId="1" animBg="1"/>
      <p:bldP spid="89" grpId="2" animBg="1"/>
      <p:bldP spid="89" grpId="3" animBg="1"/>
      <p:bldP spid="89" grpId="4" animBg="1"/>
      <p:bldP spid="89" grpId="5" animBg="1"/>
      <p:bldP spid="89" grpId="6" animBg="1"/>
      <p:bldP spid="89" grpId="7" animBg="1"/>
      <p:bldP spid="89" grpId="8" animBg="1"/>
      <p:bldP spid="89" grpId="9" animBg="1"/>
      <p:bldP spid="89" grpId="10" animBg="1"/>
      <p:bldP spid="89" grpId="11" animBg="1"/>
      <p:bldP spid="89" grpId="12" animBg="1"/>
      <p:bldP spid="90" grpId="0" animBg="1"/>
      <p:bldP spid="90" grpId="1" animBg="1"/>
      <p:bldP spid="90" grpId="2" animBg="1"/>
      <p:bldP spid="90" grpId="3" animBg="1"/>
      <p:bldP spid="90" grpId="4" animBg="1"/>
      <p:bldP spid="90" grpId="5" animBg="1"/>
      <p:bldP spid="90" grpId="6" animBg="1"/>
      <p:bldP spid="90" grpId="7" animBg="1"/>
      <p:bldP spid="90" grpId="8" animBg="1"/>
      <p:bldP spid="90" grpId="9" animBg="1"/>
      <p:bldP spid="90" grpId="10" animBg="1"/>
      <p:bldP spid="90" grpId="11" animBg="1"/>
      <p:bldP spid="90" grpId="12" animBg="1"/>
      <p:bldP spid="97" grpId="0" animBg="1"/>
      <p:bldP spid="97" grpId="1" animBg="1"/>
      <p:bldP spid="97" grpId="2" animBg="1"/>
      <p:bldP spid="98" grpId="0" animBg="1"/>
      <p:bldP spid="98" grpId="1" animBg="1"/>
      <p:bldP spid="98" grpId="2" animBg="1"/>
      <p:bldP spid="99" grpId="0" animBg="1"/>
      <p:bldP spid="99" grpId="1" animBg="1"/>
      <p:bldP spid="99" grpId="2" animBg="1"/>
      <p:bldP spid="100" grpId="0" animBg="1"/>
      <p:bldP spid="100" grpId="1" animBg="1"/>
      <p:bldP spid="100" grpId="2" animBg="1"/>
      <p:bldP spid="101" grpId="0" animBg="1"/>
      <p:bldP spid="101" grpId="1" animBg="1"/>
      <p:bldP spid="101" grpId="2" animBg="1"/>
      <p:bldP spid="102" grpId="0" animBg="1"/>
      <p:bldP spid="102" grpId="1" animBg="1"/>
      <p:bldP spid="102" grpId="2" animBg="1"/>
      <p:bldP spid="109" grpId="0" animBg="1"/>
      <p:bldP spid="109" grpId="1" animBg="1"/>
      <p:bldP spid="109" grpId="2" animBg="1"/>
      <p:bldP spid="110" grpId="0" animBg="1"/>
      <p:bldP spid="110" grpId="1" animBg="1"/>
      <p:bldP spid="110" grpId="2" animBg="1"/>
      <p:bldP spid="111" grpId="0" animBg="1"/>
      <p:bldP spid="111" grpId="1" animBg="1"/>
      <p:bldP spid="111" grpId="2" animBg="1"/>
      <p:bldP spid="112" grpId="0" animBg="1"/>
      <p:bldP spid="112" grpId="1" animBg="1"/>
      <p:bldP spid="112" grpId="2" animBg="1"/>
      <p:bldP spid="113" grpId="0" animBg="1"/>
      <p:bldP spid="113" grpId="1" animBg="1"/>
      <p:bldP spid="113" grpId="2" animBg="1"/>
      <p:bldP spid="114" grpId="0" animBg="1"/>
      <p:bldP spid="114" grpId="1" animBg="1"/>
      <p:bldP spid="114" grpId="2" animBg="1"/>
      <p:bldP spid="121" grpId="0" animBg="1"/>
      <p:bldP spid="121" grpId="1" animBg="1"/>
      <p:bldP spid="121" grpId="2" animBg="1"/>
      <p:bldP spid="122" grpId="0" animBg="1"/>
      <p:bldP spid="122" grpId="1" animBg="1"/>
      <p:bldP spid="122" grpId="2" animBg="1"/>
      <p:bldP spid="123" grpId="0" animBg="1"/>
      <p:bldP spid="123" grpId="1" animBg="1"/>
      <p:bldP spid="123" grpId="2" animBg="1"/>
      <p:bldP spid="124" grpId="0" animBg="1"/>
      <p:bldP spid="124" grpId="1" animBg="1"/>
      <p:bldP spid="124" grpId="2" animBg="1"/>
      <p:bldP spid="125" grpId="0" animBg="1"/>
      <p:bldP spid="125" grpId="1" animBg="1"/>
      <p:bldP spid="125" grpId="2" animBg="1"/>
      <p:bldP spid="126" grpId="0" animBg="1"/>
      <p:bldP spid="126" grpId="1" animBg="1"/>
      <p:bldP spid="126" grpId="2" animBg="1"/>
      <p:bldP spid="133" grpId="0" animBg="1"/>
      <p:bldP spid="133" grpId="1" animBg="1"/>
      <p:bldP spid="133" grpId="2" animBg="1"/>
      <p:bldP spid="134" grpId="0" animBg="1"/>
      <p:bldP spid="134" grpId="1" animBg="1"/>
      <p:bldP spid="134" grpId="2" animBg="1"/>
      <p:bldP spid="135" grpId="0" animBg="1"/>
      <p:bldP spid="135" grpId="1" animBg="1"/>
      <p:bldP spid="135" grpId="2" animBg="1"/>
      <p:bldP spid="136" grpId="0" animBg="1"/>
      <p:bldP spid="136" grpId="1" animBg="1"/>
      <p:bldP spid="136" grpId="2" animBg="1"/>
      <p:bldP spid="137" grpId="0" animBg="1"/>
      <p:bldP spid="137" grpId="1" animBg="1"/>
      <p:bldP spid="137" grpId="2" animBg="1"/>
      <p:bldP spid="138" grpId="0" animBg="1"/>
      <p:bldP spid="138" grpId="1" animBg="1"/>
      <p:bldP spid="138" grpId="2" animBg="1"/>
      <p:bldP spid="139" grpId="0" animBg="1"/>
      <p:bldP spid="139" grpId="1" animBg="1"/>
      <p:bldP spid="139" grpId="2" animBg="1"/>
      <p:bldP spid="139" grpId="3" animBg="1"/>
      <p:bldP spid="139" grpId="4" animBg="1"/>
      <p:bldP spid="139" grpId="5" animBg="1"/>
      <p:bldP spid="139" grpId="6" animBg="1"/>
      <p:bldP spid="140" grpId="0" animBg="1"/>
      <p:bldP spid="140" grpId="1" animBg="1"/>
      <p:bldP spid="140" grpId="2" animBg="1"/>
      <p:bldP spid="140" grpId="3" animBg="1"/>
      <p:bldP spid="140" grpId="4" animBg="1"/>
      <p:bldP spid="140" grpId="5" animBg="1"/>
      <p:bldP spid="140" grpId="6" animBg="1"/>
      <p:bldP spid="141" grpId="0" animBg="1"/>
      <p:bldP spid="141" grpId="1" animBg="1"/>
      <p:bldP spid="141" grpId="2" animBg="1"/>
      <p:bldP spid="141" grpId="3" animBg="1"/>
      <p:bldP spid="141" grpId="4" animBg="1"/>
      <p:bldP spid="141" grpId="5" animBg="1"/>
      <p:bldP spid="141" grpId="6" animBg="1"/>
      <p:bldP spid="142" grpId="0" animBg="1"/>
      <p:bldP spid="142" grpId="1" animBg="1"/>
      <p:bldP spid="142" grpId="2" animBg="1"/>
      <p:bldP spid="142" grpId="3" animBg="1"/>
      <p:bldP spid="142" grpId="4" animBg="1"/>
      <p:bldP spid="142" grpId="5" animBg="1"/>
      <p:bldP spid="142" grpId="6" animBg="1"/>
      <p:bldP spid="143" grpId="0" animBg="1"/>
      <p:bldP spid="143" grpId="1" animBg="1"/>
      <p:bldP spid="143" grpId="2" animBg="1"/>
      <p:bldP spid="144" grpId="0" animBg="1"/>
      <p:bldP spid="144" grpId="1" animBg="1"/>
      <p:bldP spid="144" grpId="2" animBg="1"/>
      <p:bldP spid="145" grpId="0" animBg="1"/>
      <p:bldP spid="145" grpId="1" animBg="1"/>
      <p:bldP spid="145" grpId="2" animBg="1"/>
      <p:bldP spid="146" grpId="0" animBg="1"/>
      <p:bldP spid="146" grpId="1" animBg="1"/>
      <p:bldP spid="146" grpId="2" animBg="1"/>
      <p:bldP spid="147" grpId="0" animBg="1"/>
      <p:bldP spid="147" grpId="1" animBg="1"/>
      <p:bldP spid="147" grpId="2" animBg="1"/>
      <p:bldP spid="147" grpId="3" animBg="1"/>
      <p:bldP spid="147" grpId="4" animBg="1"/>
      <p:bldP spid="147" grpId="5" animBg="1"/>
      <p:bldP spid="147" grpId="6" animBg="1"/>
      <p:bldP spid="147" grpId="7" animBg="1"/>
      <p:bldP spid="147" grpId="8" animBg="1"/>
      <p:bldP spid="147" grpId="9" animBg="1"/>
      <p:bldP spid="147" grpId="10" animBg="1"/>
      <p:bldP spid="147" grpId="11" animBg="1"/>
      <p:bldP spid="147" grpId="12" animBg="1"/>
      <p:bldP spid="148" grpId="0" animBg="1"/>
      <p:bldP spid="148" grpId="1" animBg="1"/>
      <p:bldP spid="148" grpId="2" animBg="1"/>
      <p:bldP spid="148" grpId="3" animBg="1"/>
      <p:bldP spid="148" grpId="4" animBg="1"/>
      <p:bldP spid="148" grpId="5" animBg="1"/>
      <p:bldP spid="148" grpId="6" animBg="1"/>
      <p:bldP spid="148" grpId="7" animBg="1"/>
      <p:bldP spid="148" grpId="8" animBg="1"/>
      <p:bldP spid="148" grpId="9" animBg="1"/>
      <p:bldP spid="148" grpId="10" animBg="1"/>
      <p:bldP spid="148" grpId="11" animBg="1"/>
      <p:bldP spid="148" grpId="12" animBg="1"/>
      <p:bldP spid="149" grpId="0" animBg="1"/>
      <p:bldP spid="149" grpId="1" animBg="1"/>
      <p:bldP spid="149" grpId="2" animBg="1"/>
      <p:bldP spid="149" grpId="3" animBg="1"/>
      <p:bldP spid="149" grpId="4" animBg="1"/>
      <p:bldP spid="149" grpId="5" animBg="1"/>
      <p:bldP spid="149" grpId="6" animBg="1"/>
      <p:bldP spid="149" grpId="7" animBg="1"/>
      <p:bldP spid="149" grpId="8" animBg="1"/>
      <p:bldP spid="149" grpId="9" animBg="1"/>
      <p:bldP spid="149" grpId="10" animBg="1"/>
      <p:bldP spid="149" grpId="11" animBg="1"/>
      <p:bldP spid="149" grpId="12" animBg="1"/>
      <p:bldP spid="150" grpId="0" animBg="1"/>
      <p:bldP spid="150" grpId="1" animBg="1"/>
      <p:bldP spid="150" grpId="2" animBg="1"/>
      <p:bldP spid="150" grpId="3" animBg="1"/>
      <p:bldP spid="150" grpId="4" animBg="1"/>
      <p:bldP spid="150" grpId="5" animBg="1"/>
      <p:bldP spid="150" grpId="6" animBg="1"/>
      <p:bldP spid="150" grpId="7" animBg="1"/>
      <p:bldP spid="150" grpId="8" animBg="1"/>
      <p:bldP spid="150" grpId="9" animBg="1"/>
      <p:bldP spid="150" grpId="10" animBg="1"/>
      <p:bldP spid="150" grpId="11" animBg="1"/>
      <p:bldP spid="150" grpId="12" animBg="1"/>
      <p:bldP spid="157" grpId="0" animBg="1"/>
      <p:bldP spid="157" grpId="1" animBg="1"/>
      <p:bldP spid="157" grpId="2" animBg="1"/>
      <p:bldP spid="158" grpId="0" animBg="1"/>
      <p:bldP spid="158" grpId="1" animBg="1"/>
      <p:bldP spid="158" grpId="2" animBg="1"/>
      <p:bldP spid="159" grpId="0" animBg="1"/>
      <p:bldP spid="159" grpId="1" animBg="1"/>
      <p:bldP spid="159" grpId="2" animBg="1"/>
      <p:bldP spid="160" grpId="0" animBg="1"/>
      <p:bldP spid="160" grpId="1" animBg="1"/>
      <p:bldP spid="160" grpId="2" animBg="1"/>
      <p:bldP spid="161" grpId="0" animBg="1"/>
      <p:bldP spid="161" grpId="1" animBg="1"/>
      <p:bldP spid="161" grpId="2" animBg="1"/>
      <p:bldP spid="162" grpId="0" animBg="1"/>
      <p:bldP spid="162" grpId="1" animBg="1"/>
      <p:bldP spid="162" grpId="2" animBg="1"/>
      <p:bldP spid="169" grpId="0" animBg="1"/>
      <p:bldP spid="169" grpId="1" animBg="1"/>
      <p:bldP spid="169" grpId="2" animBg="1"/>
      <p:bldP spid="170" grpId="0" animBg="1"/>
      <p:bldP spid="170" grpId="1" animBg="1"/>
      <p:bldP spid="170" grpId="2" animBg="1"/>
      <p:bldP spid="171" grpId="0" animBg="1"/>
      <p:bldP spid="171" grpId="1" animBg="1"/>
      <p:bldP spid="171" grpId="2" animBg="1"/>
      <p:bldP spid="172" grpId="0" animBg="1"/>
      <p:bldP spid="172" grpId="1" animBg="1"/>
      <p:bldP spid="172" grpId="2" animBg="1"/>
      <p:bldP spid="173" grpId="0" animBg="1"/>
      <p:bldP spid="173" grpId="1" animBg="1"/>
      <p:bldP spid="173" grpId="2" animBg="1"/>
      <p:bldP spid="174" grpId="0" animBg="1"/>
      <p:bldP spid="174" grpId="1" animBg="1"/>
      <p:bldP spid="174" grpId="2" animBg="1"/>
      <p:bldP spid="181" grpId="0" animBg="1"/>
      <p:bldP spid="181" grpId="1" animBg="1"/>
      <p:bldP spid="181" grpId="2" animBg="1"/>
      <p:bldP spid="182" grpId="0" animBg="1"/>
      <p:bldP spid="182" grpId="1" animBg="1"/>
      <p:bldP spid="182" grpId="2" animBg="1"/>
      <p:bldP spid="183" grpId="0" animBg="1"/>
      <p:bldP spid="183" grpId="1" animBg="1"/>
      <p:bldP spid="183" grpId="2" animBg="1"/>
      <p:bldP spid="184" grpId="0" animBg="1"/>
      <p:bldP spid="184" grpId="1" animBg="1"/>
      <p:bldP spid="184" grpId="2" animBg="1"/>
      <p:bldP spid="185" grpId="0" animBg="1"/>
      <p:bldP spid="185" grpId="1" animBg="1"/>
      <p:bldP spid="185" grpId="2" animBg="1"/>
      <p:bldP spid="186" grpId="0" animBg="1"/>
      <p:bldP spid="186" grpId="1" animBg="1"/>
      <p:bldP spid="186" grpId="2" animBg="1"/>
      <p:bldP spid="193" grpId="0" animBg="1"/>
      <p:bldP spid="193" grpId="1" animBg="1"/>
      <p:bldP spid="193" grpId="2" animBg="1"/>
      <p:bldP spid="194" grpId="0" animBg="1"/>
      <p:bldP spid="194" grpId="1" animBg="1"/>
      <p:bldP spid="194" grpId="2" animBg="1"/>
      <p:bldP spid="195" grpId="0" animBg="1"/>
      <p:bldP spid="195" grpId="1" animBg="1"/>
      <p:bldP spid="195" grpId="2" animBg="1"/>
      <p:bldP spid="196" grpId="0" animBg="1"/>
      <p:bldP spid="196" grpId="1" animBg="1"/>
      <p:bldP spid="196" grpId="2" animBg="1"/>
      <p:bldP spid="197" grpId="0" animBg="1"/>
      <p:bldP spid="197" grpId="1" animBg="1"/>
      <p:bldP spid="197" grpId="2" animBg="1"/>
      <p:bldP spid="198" grpId="0" animBg="1"/>
      <p:bldP spid="198" grpId="1" animBg="1"/>
      <p:bldP spid="198" grpId="2" animBg="1"/>
      <p:bldP spid="199" grpId="0" animBg="1"/>
      <p:bldP spid="199" grpId="1" animBg="1"/>
      <p:bldP spid="199" grpId="2" animBg="1"/>
      <p:bldP spid="199" grpId="3" animBg="1"/>
      <p:bldP spid="199" grpId="4" animBg="1"/>
      <p:bldP spid="199" grpId="5" animBg="1"/>
      <p:bldP spid="199" grpId="6" animBg="1"/>
      <p:bldP spid="200" grpId="0" animBg="1"/>
      <p:bldP spid="200" grpId="1" animBg="1"/>
      <p:bldP spid="200" grpId="2" animBg="1"/>
      <p:bldP spid="200" grpId="3" animBg="1"/>
      <p:bldP spid="200" grpId="4" animBg="1"/>
      <p:bldP spid="200" grpId="5" animBg="1"/>
      <p:bldP spid="200" grpId="6" animBg="1"/>
      <p:bldP spid="201" grpId="0" animBg="1"/>
      <p:bldP spid="201" grpId="1" animBg="1"/>
      <p:bldP spid="201" grpId="2" animBg="1"/>
      <p:bldP spid="201" grpId="3" animBg="1"/>
      <p:bldP spid="201" grpId="4" animBg="1"/>
      <p:bldP spid="201" grpId="5" animBg="1"/>
      <p:bldP spid="201" grpId="6" animBg="1"/>
      <p:bldP spid="202" grpId="0" animBg="1"/>
      <p:bldP spid="202" grpId="1" animBg="1"/>
      <p:bldP spid="202" grpId="2" animBg="1"/>
      <p:bldP spid="202" grpId="3" animBg="1"/>
      <p:bldP spid="202" grpId="4" animBg="1"/>
      <p:bldP spid="202" grpId="5" animBg="1"/>
      <p:bldP spid="202" grpId="6" animBg="1"/>
      <p:bldP spid="203" grpId="0" animBg="1"/>
      <p:bldP spid="203" grpId="1" animBg="1"/>
      <p:bldP spid="203" grpId="2" animBg="1"/>
      <p:bldP spid="204" grpId="0" animBg="1"/>
      <p:bldP spid="204" grpId="1" animBg="1"/>
      <p:bldP spid="204" grpId="2" animBg="1"/>
      <p:bldP spid="205" grpId="0" animBg="1"/>
      <p:bldP spid="205" grpId="1" animBg="1"/>
      <p:bldP spid="205" grpId="2" animBg="1"/>
      <p:bldP spid="206" grpId="0" animBg="1"/>
      <p:bldP spid="206" grpId="1" animBg="1"/>
      <p:bldP spid="206" grpId="2" animBg="1"/>
      <p:bldP spid="207" grpId="0" animBg="1"/>
      <p:bldP spid="207" grpId="1" animBg="1"/>
      <p:bldP spid="207" grpId="2" animBg="1"/>
      <p:bldP spid="207" grpId="3" animBg="1"/>
      <p:bldP spid="207" grpId="4" animBg="1"/>
      <p:bldP spid="207" grpId="5" animBg="1"/>
      <p:bldP spid="207" grpId="6" animBg="1"/>
      <p:bldP spid="207" grpId="7" animBg="1"/>
      <p:bldP spid="207" grpId="8" animBg="1"/>
      <p:bldP spid="207" grpId="9" animBg="1"/>
      <p:bldP spid="207" grpId="10" animBg="1"/>
      <p:bldP spid="207" grpId="11" animBg="1"/>
      <p:bldP spid="207" grpId="12" animBg="1"/>
      <p:bldP spid="208" grpId="0" animBg="1"/>
      <p:bldP spid="208" grpId="1" animBg="1"/>
      <p:bldP spid="208" grpId="2" animBg="1"/>
      <p:bldP spid="208" grpId="3" animBg="1"/>
      <p:bldP spid="208" grpId="4" animBg="1"/>
      <p:bldP spid="208" grpId="5" animBg="1"/>
      <p:bldP spid="208" grpId="6" animBg="1"/>
      <p:bldP spid="208" grpId="7" animBg="1"/>
      <p:bldP spid="208" grpId="8" animBg="1"/>
      <p:bldP spid="208" grpId="9" animBg="1"/>
      <p:bldP spid="208" grpId="10" animBg="1"/>
      <p:bldP spid="208" grpId="11" animBg="1"/>
      <p:bldP spid="208" grpId="12" animBg="1"/>
      <p:bldP spid="209" grpId="0" animBg="1"/>
      <p:bldP spid="209" grpId="1" animBg="1"/>
      <p:bldP spid="209" grpId="2" animBg="1"/>
      <p:bldP spid="209" grpId="3" animBg="1"/>
      <p:bldP spid="209" grpId="4" animBg="1"/>
      <p:bldP spid="209" grpId="5" animBg="1"/>
      <p:bldP spid="209" grpId="6" animBg="1"/>
      <p:bldP spid="209" grpId="7" animBg="1"/>
      <p:bldP spid="209" grpId="8" animBg="1"/>
      <p:bldP spid="209" grpId="9" animBg="1"/>
      <p:bldP spid="209" grpId="10" animBg="1"/>
      <p:bldP spid="209" grpId="11" animBg="1"/>
      <p:bldP spid="209" grpId="12" animBg="1"/>
      <p:bldP spid="210" grpId="0" animBg="1"/>
      <p:bldP spid="210" grpId="1" animBg="1"/>
      <p:bldP spid="210" grpId="2" animBg="1"/>
      <p:bldP spid="210" grpId="3" animBg="1"/>
      <p:bldP spid="210" grpId="4" animBg="1"/>
      <p:bldP spid="210" grpId="5" animBg="1"/>
      <p:bldP spid="210" grpId="6" animBg="1"/>
      <p:bldP spid="210" grpId="7" animBg="1"/>
      <p:bldP spid="210" grpId="8" animBg="1"/>
      <p:bldP spid="210" grpId="9" animBg="1"/>
      <p:bldP spid="210" grpId="10" animBg="1"/>
      <p:bldP spid="210" grpId="11" animBg="1"/>
      <p:bldP spid="210" grpId="12" animBg="1"/>
      <p:bldP spid="217" grpId="0" animBg="1"/>
      <p:bldP spid="217" grpId="1" animBg="1"/>
      <p:bldP spid="217" grpId="2" animBg="1"/>
      <p:bldP spid="218" grpId="0" animBg="1"/>
      <p:bldP spid="218" grpId="1" animBg="1"/>
      <p:bldP spid="218" grpId="2" animBg="1"/>
      <p:bldP spid="219" grpId="0" animBg="1"/>
      <p:bldP spid="219" grpId="1" animBg="1"/>
      <p:bldP spid="219" grpId="2" animBg="1"/>
      <p:bldP spid="220" grpId="0" animBg="1"/>
      <p:bldP spid="220" grpId="1" animBg="1"/>
      <p:bldP spid="220" grpId="2" animBg="1"/>
      <p:bldP spid="221" grpId="0" animBg="1"/>
      <p:bldP spid="221" grpId="1" animBg="1"/>
      <p:bldP spid="221" grpId="2" animBg="1"/>
      <p:bldP spid="222" grpId="0" animBg="1"/>
      <p:bldP spid="222" grpId="1" animBg="1"/>
      <p:bldP spid="222" grpId="2" animBg="1"/>
      <p:bldP spid="229" grpId="0" animBg="1"/>
      <p:bldP spid="229" grpId="1" animBg="1"/>
      <p:bldP spid="229" grpId="2" animBg="1"/>
      <p:bldP spid="230" grpId="0" animBg="1"/>
      <p:bldP spid="230" grpId="1" animBg="1"/>
      <p:bldP spid="230" grpId="2" animBg="1"/>
      <p:bldP spid="231" grpId="0" animBg="1"/>
      <p:bldP spid="231" grpId="1" animBg="1"/>
      <p:bldP spid="231" grpId="2" animBg="1"/>
      <p:bldP spid="232" grpId="0" animBg="1"/>
      <p:bldP spid="232" grpId="1" animBg="1"/>
      <p:bldP spid="232" grpId="2" animBg="1"/>
      <p:bldP spid="233" grpId="0" animBg="1"/>
      <p:bldP spid="233" grpId="1" animBg="1"/>
      <p:bldP spid="233" grpId="2" animBg="1"/>
      <p:bldP spid="234" grpId="0" animBg="1"/>
      <p:bldP spid="234" grpId="1" animBg="1"/>
      <p:bldP spid="234" grpId="2" animBg="1"/>
      <p:bldP spid="241" grpId="0" animBg="1"/>
      <p:bldP spid="241" grpId="1" animBg="1"/>
      <p:bldP spid="241" grpId="2" animBg="1"/>
      <p:bldP spid="242" grpId="0" animBg="1"/>
      <p:bldP spid="242" grpId="1" animBg="1"/>
      <p:bldP spid="242" grpId="2" animBg="1"/>
      <p:bldP spid="243" grpId="0" animBg="1"/>
      <p:bldP spid="243" grpId="1" animBg="1"/>
      <p:bldP spid="243" grpId="2" animBg="1"/>
      <p:bldP spid="244" grpId="0" animBg="1"/>
      <p:bldP spid="244" grpId="1" animBg="1"/>
      <p:bldP spid="244" grpId="2" animBg="1"/>
      <p:bldP spid="245" grpId="0" animBg="1"/>
      <p:bldP spid="245" grpId="1" animBg="1"/>
      <p:bldP spid="245" grpId="2" animBg="1"/>
      <p:bldP spid="246" grpId="0" animBg="1"/>
      <p:bldP spid="246" grpId="1" animBg="1"/>
      <p:bldP spid="246" grpId="2" animBg="1"/>
      <p:bldP spid="253" grpId="0" animBg="1"/>
      <p:bldP spid="253" grpId="1" animBg="1"/>
      <p:bldP spid="253" grpId="2" animBg="1"/>
      <p:bldP spid="254" grpId="0" animBg="1"/>
      <p:bldP spid="254" grpId="1" animBg="1"/>
      <p:bldP spid="254" grpId="2" animBg="1"/>
      <p:bldP spid="255" grpId="0" animBg="1"/>
      <p:bldP spid="255" grpId="1" animBg="1"/>
      <p:bldP spid="255" grpId="2" animBg="1"/>
      <p:bldP spid="256" grpId="0" animBg="1"/>
      <p:bldP spid="256" grpId="1" animBg="1"/>
      <p:bldP spid="256" grpId="2" animBg="1"/>
      <p:bldP spid="257" grpId="0" animBg="1"/>
      <p:bldP spid="257" grpId="1" animBg="1"/>
      <p:bldP spid="257" grpId="2" animBg="1"/>
      <p:bldP spid="258" grpId="0" animBg="1"/>
      <p:bldP spid="258" grpId="1" animBg="1"/>
      <p:bldP spid="258" grpId="2" animBg="1"/>
      <p:bldP spid="259" grpId="0" animBg="1"/>
      <p:bldP spid="259" grpId="1" animBg="1"/>
      <p:bldP spid="259" grpId="2" animBg="1"/>
      <p:bldP spid="259" grpId="3" animBg="1"/>
      <p:bldP spid="259" grpId="4" animBg="1"/>
      <p:bldP spid="259" grpId="5" animBg="1"/>
      <p:bldP spid="259" grpId="6" animBg="1"/>
      <p:bldP spid="260" grpId="0" animBg="1"/>
      <p:bldP spid="260" grpId="1" animBg="1"/>
      <p:bldP spid="260" grpId="2" animBg="1"/>
      <p:bldP spid="260" grpId="3" animBg="1"/>
      <p:bldP spid="260" grpId="4" animBg="1"/>
      <p:bldP spid="260" grpId="5" animBg="1"/>
      <p:bldP spid="260" grpId="6" animBg="1"/>
      <p:bldP spid="261" grpId="0" animBg="1"/>
      <p:bldP spid="261" grpId="1" animBg="1"/>
      <p:bldP spid="261" grpId="2" animBg="1"/>
      <p:bldP spid="261" grpId="3" animBg="1"/>
      <p:bldP spid="261" grpId="4" animBg="1"/>
      <p:bldP spid="261" grpId="5" animBg="1"/>
      <p:bldP spid="261" grpId="6" animBg="1"/>
      <p:bldP spid="262" grpId="0" animBg="1"/>
      <p:bldP spid="262" grpId="1" animBg="1"/>
      <p:bldP spid="262" grpId="2" animBg="1"/>
      <p:bldP spid="262" grpId="3" animBg="1"/>
      <p:bldP spid="262" grpId="4" animBg="1"/>
      <p:bldP spid="262" grpId="5" animBg="1"/>
      <p:bldP spid="262" grpId="6" animBg="1"/>
      <p:bldP spid="263" grpId="0" animBg="1"/>
      <p:bldP spid="263" grpId="1" animBg="1"/>
      <p:bldP spid="263" grpId="2" animBg="1"/>
      <p:bldP spid="264" grpId="0" animBg="1"/>
      <p:bldP spid="264" grpId="1" animBg="1"/>
      <p:bldP spid="264" grpId="2" animBg="1"/>
      <p:bldP spid="265" grpId="0" animBg="1"/>
      <p:bldP spid="265" grpId="1" animBg="1"/>
      <p:bldP spid="265" grpId="2" animBg="1"/>
      <p:bldP spid="266" grpId="0" animBg="1"/>
      <p:bldP spid="266" grpId="1" animBg="1"/>
      <p:bldP spid="266" grpId="2" animBg="1"/>
      <p:bldP spid="267" grpId="0" animBg="1"/>
      <p:bldP spid="267" grpId="1" animBg="1"/>
      <p:bldP spid="267" grpId="2" animBg="1"/>
      <p:bldP spid="267" grpId="3" animBg="1"/>
      <p:bldP spid="267" grpId="4" animBg="1"/>
      <p:bldP spid="267" grpId="5" animBg="1"/>
      <p:bldP spid="267" grpId="6" animBg="1"/>
      <p:bldP spid="267" grpId="7" animBg="1"/>
      <p:bldP spid="267" grpId="8" animBg="1"/>
      <p:bldP spid="267" grpId="9" animBg="1"/>
      <p:bldP spid="267" grpId="10" animBg="1"/>
      <p:bldP spid="267" grpId="11" animBg="1"/>
      <p:bldP spid="267" grpId="12" animBg="1"/>
      <p:bldP spid="268" grpId="0" animBg="1"/>
      <p:bldP spid="268" grpId="1" animBg="1"/>
      <p:bldP spid="268" grpId="2" animBg="1"/>
      <p:bldP spid="268" grpId="3" animBg="1"/>
      <p:bldP spid="268" grpId="4" animBg="1"/>
      <p:bldP spid="268" grpId="5" animBg="1"/>
      <p:bldP spid="268" grpId="6" animBg="1"/>
      <p:bldP spid="268" grpId="7" animBg="1"/>
      <p:bldP spid="268" grpId="8" animBg="1"/>
      <p:bldP spid="268" grpId="9" animBg="1"/>
      <p:bldP spid="268" grpId="10" animBg="1"/>
      <p:bldP spid="268" grpId="11" animBg="1"/>
      <p:bldP spid="268" grpId="12" animBg="1"/>
      <p:bldP spid="269" grpId="0" animBg="1"/>
      <p:bldP spid="269" grpId="1" animBg="1"/>
      <p:bldP spid="269" grpId="2" animBg="1"/>
      <p:bldP spid="269" grpId="3" animBg="1"/>
      <p:bldP spid="269" grpId="4" animBg="1"/>
      <p:bldP spid="269" grpId="5" animBg="1"/>
      <p:bldP spid="269" grpId="6" animBg="1"/>
      <p:bldP spid="269" grpId="7" animBg="1"/>
      <p:bldP spid="269" grpId="8" animBg="1"/>
      <p:bldP spid="269" grpId="9" animBg="1"/>
      <p:bldP spid="269" grpId="10" animBg="1"/>
      <p:bldP spid="269" grpId="11" animBg="1"/>
      <p:bldP spid="269" grpId="12" animBg="1"/>
      <p:bldP spid="270" grpId="0" animBg="1"/>
      <p:bldP spid="270" grpId="1" animBg="1"/>
      <p:bldP spid="270" grpId="2" animBg="1"/>
      <p:bldP spid="270" grpId="3" animBg="1"/>
      <p:bldP spid="270" grpId="4" animBg="1"/>
      <p:bldP spid="270" grpId="5" animBg="1"/>
      <p:bldP spid="270" grpId="6" animBg="1"/>
      <p:bldP spid="270" grpId="7" animBg="1"/>
      <p:bldP spid="270" grpId="8" animBg="1"/>
      <p:bldP spid="270" grpId="9" animBg="1"/>
      <p:bldP spid="270" grpId="10" animBg="1"/>
      <p:bldP spid="270" grpId="11" animBg="1"/>
      <p:bldP spid="270" grpId="12" animBg="1"/>
      <p:bldP spid="277" grpId="0" animBg="1"/>
      <p:bldP spid="277" grpId="1" animBg="1"/>
      <p:bldP spid="277" grpId="2" animBg="1"/>
      <p:bldP spid="278" grpId="0" animBg="1"/>
      <p:bldP spid="278" grpId="1" animBg="1"/>
      <p:bldP spid="278" grpId="2" animBg="1"/>
      <p:bldP spid="279" grpId="0" animBg="1"/>
      <p:bldP spid="279" grpId="1" animBg="1"/>
      <p:bldP spid="279" grpId="2" animBg="1"/>
      <p:bldP spid="280" grpId="0" animBg="1"/>
      <p:bldP spid="280" grpId="1" animBg="1"/>
      <p:bldP spid="280" grpId="2" animBg="1"/>
      <p:bldP spid="281" grpId="0" animBg="1"/>
      <p:bldP spid="281" grpId="1" animBg="1"/>
      <p:bldP spid="281" grpId="2" animBg="1"/>
      <p:bldP spid="282" grpId="0" animBg="1"/>
      <p:bldP spid="282" grpId="1" animBg="1"/>
      <p:bldP spid="282" grpId="2" animBg="1"/>
      <p:bldP spid="289" grpId="0" animBg="1"/>
      <p:bldP spid="289" grpId="1" animBg="1"/>
      <p:bldP spid="289" grpId="2" animBg="1"/>
      <p:bldP spid="290" grpId="0" animBg="1"/>
      <p:bldP spid="290" grpId="1" animBg="1"/>
      <p:bldP spid="290" grpId="2" animBg="1"/>
      <p:bldP spid="291" grpId="0" animBg="1"/>
      <p:bldP spid="291" grpId="1" animBg="1"/>
      <p:bldP spid="291" grpId="2" animBg="1"/>
      <p:bldP spid="292" grpId="0" animBg="1"/>
      <p:bldP spid="292" grpId="1" animBg="1"/>
      <p:bldP spid="292" grpId="2" animBg="1"/>
      <p:bldP spid="293" grpId="0" animBg="1"/>
      <p:bldP spid="293" grpId="1" animBg="1"/>
      <p:bldP spid="293" grpId="2" animBg="1"/>
      <p:bldP spid="294" grpId="0" animBg="1"/>
      <p:bldP spid="294" grpId="1" animBg="1"/>
      <p:bldP spid="294" grpId="2" animBg="1"/>
      <p:bldP spid="301" grpId="0" animBg="1"/>
      <p:bldP spid="301" grpId="1" animBg="1"/>
      <p:bldP spid="301" grpId="2" animBg="1"/>
      <p:bldP spid="302" grpId="0" animBg="1"/>
      <p:bldP spid="302" grpId="1" animBg="1"/>
      <p:bldP spid="302" grpId="2" animBg="1"/>
      <p:bldP spid="303" grpId="0" animBg="1"/>
      <p:bldP spid="303" grpId="1" animBg="1"/>
      <p:bldP spid="303" grpId="2" animBg="1"/>
      <p:bldP spid="304" grpId="0" animBg="1"/>
      <p:bldP spid="304" grpId="1" animBg="1"/>
      <p:bldP spid="304" grpId="2" animBg="1"/>
      <p:bldP spid="305" grpId="0" animBg="1"/>
      <p:bldP spid="305" grpId="1" animBg="1"/>
      <p:bldP spid="305" grpId="2" animBg="1"/>
      <p:bldP spid="306" grpId="0" animBg="1"/>
      <p:bldP spid="306" grpId="1" animBg="1"/>
      <p:bldP spid="306" grpId="2" animBg="1"/>
      <p:bldP spid="313" grpId="0" animBg="1"/>
      <p:bldP spid="313" grpId="1" animBg="1"/>
      <p:bldP spid="313" grpId="2" animBg="1"/>
      <p:bldP spid="314" grpId="0" animBg="1"/>
      <p:bldP spid="314" grpId="1" animBg="1"/>
      <p:bldP spid="314" grpId="2" animBg="1"/>
      <p:bldP spid="315" grpId="0" animBg="1"/>
      <p:bldP spid="315" grpId="1" animBg="1"/>
      <p:bldP spid="315" grpId="2" animBg="1"/>
      <p:bldP spid="316" grpId="0" animBg="1"/>
      <p:bldP spid="316" grpId="1" animBg="1"/>
      <p:bldP spid="316" grpId="2" animBg="1"/>
      <p:bldP spid="317" grpId="0" animBg="1"/>
      <p:bldP spid="317" grpId="1" animBg="1"/>
      <p:bldP spid="317" grpId="2" animBg="1"/>
      <p:bldP spid="318" grpId="0" animBg="1"/>
      <p:bldP spid="318" grpId="1" animBg="1"/>
      <p:bldP spid="318" grpId="2" animBg="1"/>
      <p:bldP spid="319" grpId="0" animBg="1"/>
      <p:bldP spid="319" grpId="1" animBg="1"/>
      <p:bldP spid="319" grpId="2" animBg="1"/>
      <p:bldP spid="319" grpId="3" animBg="1"/>
      <p:bldP spid="319" grpId="4" animBg="1"/>
      <p:bldP spid="319" grpId="5" animBg="1"/>
      <p:bldP spid="319" grpId="6" animBg="1"/>
      <p:bldP spid="320" grpId="0" animBg="1"/>
      <p:bldP spid="320" grpId="1" animBg="1"/>
      <p:bldP spid="320" grpId="2" animBg="1"/>
      <p:bldP spid="320" grpId="3" animBg="1"/>
      <p:bldP spid="320" grpId="4" animBg="1"/>
      <p:bldP spid="320" grpId="5" animBg="1"/>
      <p:bldP spid="320" grpId="6" animBg="1"/>
      <p:bldP spid="321" grpId="0" animBg="1"/>
      <p:bldP spid="321" grpId="1" animBg="1"/>
      <p:bldP spid="321" grpId="2" animBg="1"/>
      <p:bldP spid="321" grpId="3" animBg="1"/>
      <p:bldP spid="321" grpId="4" animBg="1"/>
      <p:bldP spid="321" grpId="5" animBg="1"/>
      <p:bldP spid="321" grpId="6" animBg="1"/>
      <p:bldP spid="322" grpId="0" animBg="1"/>
      <p:bldP spid="322" grpId="1" animBg="1"/>
      <p:bldP spid="322" grpId="2" animBg="1"/>
      <p:bldP spid="322" grpId="3" animBg="1"/>
      <p:bldP spid="322" grpId="4" animBg="1"/>
      <p:bldP spid="322" grpId="5" animBg="1"/>
      <p:bldP spid="322" grpId="6" animBg="1"/>
      <p:bldP spid="323" grpId="0" animBg="1"/>
      <p:bldP spid="323" grpId="1" animBg="1"/>
      <p:bldP spid="323" grpId="2" animBg="1"/>
      <p:bldP spid="324" grpId="0" animBg="1"/>
      <p:bldP spid="324" grpId="1" animBg="1"/>
      <p:bldP spid="324" grpId="2" animBg="1"/>
      <p:bldP spid="325" grpId="0" animBg="1"/>
      <p:bldP spid="325" grpId="1" animBg="1"/>
      <p:bldP spid="325" grpId="2" animBg="1"/>
      <p:bldP spid="326" grpId="0" animBg="1"/>
      <p:bldP spid="326" grpId="1" animBg="1"/>
      <p:bldP spid="326" grpId="2" animBg="1"/>
      <p:bldP spid="327" grpId="0" animBg="1"/>
      <p:bldP spid="327" grpId="1" animBg="1"/>
      <p:bldP spid="327" grpId="2" animBg="1"/>
      <p:bldP spid="327" grpId="3" animBg="1"/>
      <p:bldP spid="327" grpId="4" animBg="1"/>
      <p:bldP spid="327" grpId="5" animBg="1"/>
      <p:bldP spid="327" grpId="6" animBg="1"/>
      <p:bldP spid="327" grpId="7" animBg="1"/>
      <p:bldP spid="327" grpId="8" animBg="1"/>
      <p:bldP spid="327" grpId="9" animBg="1"/>
      <p:bldP spid="327" grpId="10" animBg="1"/>
      <p:bldP spid="327" grpId="11" animBg="1"/>
      <p:bldP spid="327" grpId="12" animBg="1"/>
      <p:bldP spid="328" grpId="0" animBg="1"/>
      <p:bldP spid="328" grpId="1" animBg="1"/>
      <p:bldP spid="328" grpId="2" animBg="1"/>
      <p:bldP spid="328" grpId="3" animBg="1"/>
      <p:bldP spid="328" grpId="4" animBg="1"/>
      <p:bldP spid="328" grpId="5" animBg="1"/>
      <p:bldP spid="328" grpId="6" animBg="1"/>
      <p:bldP spid="328" grpId="7" animBg="1"/>
      <p:bldP spid="328" grpId="8" animBg="1"/>
      <p:bldP spid="328" grpId="9" animBg="1"/>
      <p:bldP spid="328" grpId="10" animBg="1"/>
      <p:bldP spid="328" grpId="11" animBg="1"/>
      <p:bldP spid="328" grpId="12" animBg="1"/>
      <p:bldP spid="329" grpId="0" animBg="1"/>
      <p:bldP spid="329" grpId="1" animBg="1"/>
      <p:bldP spid="329" grpId="2" animBg="1"/>
      <p:bldP spid="329" grpId="3" animBg="1"/>
      <p:bldP spid="329" grpId="4" animBg="1"/>
      <p:bldP spid="329" grpId="5" animBg="1"/>
      <p:bldP spid="329" grpId="6" animBg="1"/>
      <p:bldP spid="329" grpId="7" animBg="1"/>
      <p:bldP spid="329" grpId="8" animBg="1"/>
      <p:bldP spid="329" grpId="9" animBg="1"/>
      <p:bldP spid="329" grpId="10" animBg="1"/>
      <p:bldP spid="329" grpId="11" animBg="1"/>
      <p:bldP spid="329" grpId="12" animBg="1"/>
      <p:bldP spid="330" grpId="0" animBg="1"/>
      <p:bldP spid="330" grpId="1" animBg="1"/>
      <p:bldP spid="330" grpId="2" animBg="1"/>
      <p:bldP spid="330" grpId="3" animBg="1"/>
      <p:bldP spid="330" grpId="4" animBg="1"/>
      <p:bldP spid="330" grpId="5" animBg="1"/>
      <p:bldP spid="330" grpId="6" animBg="1"/>
      <p:bldP spid="330" grpId="7" animBg="1"/>
      <p:bldP spid="330" grpId="8" animBg="1"/>
      <p:bldP spid="330" grpId="9" animBg="1"/>
      <p:bldP spid="330" grpId="10" animBg="1"/>
      <p:bldP spid="330" grpId="11" animBg="1"/>
      <p:bldP spid="330" grpId="12" animBg="1"/>
      <p:bldP spid="337" grpId="0" animBg="1"/>
      <p:bldP spid="337" grpId="1" animBg="1"/>
      <p:bldP spid="337" grpId="2" animBg="1"/>
      <p:bldP spid="338" grpId="0" animBg="1"/>
      <p:bldP spid="338" grpId="1" animBg="1"/>
      <p:bldP spid="338" grpId="2" animBg="1"/>
      <p:bldP spid="339" grpId="0" animBg="1"/>
      <p:bldP spid="339" grpId="1" animBg="1"/>
      <p:bldP spid="339" grpId="2" animBg="1"/>
      <p:bldP spid="340" grpId="0" animBg="1"/>
      <p:bldP spid="340" grpId="1" animBg="1"/>
      <p:bldP spid="340" grpId="2" animBg="1"/>
      <p:bldP spid="341" grpId="0" animBg="1"/>
      <p:bldP spid="341" grpId="1" animBg="1"/>
      <p:bldP spid="341" grpId="2" animBg="1"/>
      <p:bldP spid="342" grpId="0" animBg="1"/>
      <p:bldP spid="342" grpId="1" animBg="1"/>
      <p:bldP spid="342" grpId="2" animBg="1"/>
      <p:bldP spid="349" grpId="0" animBg="1"/>
      <p:bldP spid="349" grpId="1" animBg="1"/>
      <p:bldP spid="349" grpId="2" animBg="1"/>
      <p:bldP spid="350" grpId="0" animBg="1"/>
      <p:bldP spid="350" grpId="1" animBg="1"/>
      <p:bldP spid="350" grpId="2" animBg="1"/>
      <p:bldP spid="351" grpId="0" animBg="1"/>
      <p:bldP spid="351" grpId="1" animBg="1"/>
      <p:bldP spid="351" grpId="2" animBg="1"/>
      <p:bldP spid="352" grpId="0" animBg="1"/>
      <p:bldP spid="352" grpId="1" animBg="1"/>
      <p:bldP spid="352" grpId="2" animBg="1"/>
      <p:bldP spid="353" grpId="0" animBg="1"/>
      <p:bldP spid="353" grpId="1" animBg="1"/>
      <p:bldP spid="353" grpId="2" animBg="1"/>
      <p:bldP spid="354" grpId="0" animBg="1"/>
      <p:bldP spid="354" grpId="1" animBg="1"/>
      <p:bldP spid="354" grpId="2" animBg="1"/>
      <p:bldP spid="361" grpId="0" animBg="1"/>
      <p:bldP spid="361" grpId="1" animBg="1"/>
      <p:bldP spid="361" grpId="2" animBg="1"/>
      <p:bldP spid="362" grpId="0" animBg="1"/>
      <p:bldP spid="362" grpId="1" animBg="1"/>
      <p:bldP spid="362" grpId="2" animBg="1"/>
      <p:bldP spid="363" grpId="0" animBg="1"/>
      <p:bldP spid="363" grpId="1" animBg="1"/>
      <p:bldP spid="363" grpId="2" animBg="1"/>
      <p:bldP spid="364" grpId="0" animBg="1"/>
      <p:bldP spid="364" grpId="1" animBg="1"/>
      <p:bldP spid="364" grpId="2" animBg="1"/>
      <p:bldP spid="365" grpId="0" animBg="1"/>
      <p:bldP spid="365" grpId="1" animBg="1"/>
      <p:bldP spid="365" grpId="2" animBg="1"/>
      <p:bldP spid="366" grpId="0" animBg="1"/>
      <p:bldP spid="366" grpId="1" animBg="1"/>
      <p:bldP spid="366" grpId="2" animBg="1"/>
      <p:bldP spid="373" grpId="0" animBg="1"/>
      <p:bldP spid="373" grpId="1" animBg="1"/>
      <p:bldP spid="373" grpId="2" animBg="1"/>
      <p:bldP spid="374" grpId="0" animBg="1"/>
      <p:bldP spid="374" grpId="1" animBg="1"/>
      <p:bldP spid="374" grpId="2" animBg="1"/>
      <p:bldP spid="375" grpId="0" animBg="1"/>
      <p:bldP spid="375" grpId="1" animBg="1"/>
      <p:bldP spid="375" grpId="2" animBg="1"/>
      <p:bldP spid="376" grpId="0" animBg="1"/>
      <p:bldP spid="376" grpId="1" animBg="1"/>
      <p:bldP spid="376" grpId="2" animBg="1"/>
      <p:bldP spid="377" grpId="0" animBg="1"/>
      <p:bldP spid="377" grpId="1" animBg="1"/>
      <p:bldP spid="377" grpId="2" animBg="1"/>
      <p:bldP spid="378" grpId="0" animBg="1"/>
      <p:bldP spid="378" grpId="1" animBg="1"/>
      <p:bldP spid="378" grpId="2" animBg="1"/>
      <p:bldP spid="379" grpId="0" animBg="1"/>
      <p:bldP spid="379" grpId="1" animBg="1"/>
      <p:bldP spid="379" grpId="2" animBg="1"/>
      <p:bldP spid="379" grpId="3" animBg="1"/>
      <p:bldP spid="379" grpId="4" animBg="1"/>
      <p:bldP spid="379" grpId="5" animBg="1"/>
      <p:bldP spid="379" grpId="6" animBg="1"/>
      <p:bldP spid="380" grpId="0" animBg="1"/>
      <p:bldP spid="380" grpId="1" animBg="1"/>
      <p:bldP spid="380" grpId="2" animBg="1"/>
      <p:bldP spid="380" grpId="3" animBg="1"/>
      <p:bldP spid="380" grpId="4" animBg="1"/>
      <p:bldP spid="380" grpId="5" animBg="1"/>
      <p:bldP spid="380" grpId="6" animBg="1"/>
      <p:bldP spid="381" grpId="0" animBg="1"/>
      <p:bldP spid="381" grpId="1" animBg="1"/>
      <p:bldP spid="381" grpId="2" animBg="1"/>
      <p:bldP spid="381" grpId="3" animBg="1"/>
      <p:bldP spid="381" grpId="4" animBg="1"/>
      <p:bldP spid="381" grpId="5" animBg="1"/>
      <p:bldP spid="381" grpId="6" animBg="1"/>
      <p:bldP spid="382" grpId="0" animBg="1"/>
      <p:bldP spid="382" grpId="1" animBg="1"/>
      <p:bldP spid="382" grpId="2" animBg="1"/>
      <p:bldP spid="382" grpId="3" animBg="1"/>
      <p:bldP spid="382" grpId="4" animBg="1"/>
      <p:bldP spid="382" grpId="5" animBg="1"/>
      <p:bldP spid="382" grpId="6" animBg="1"/>
      <p:bldP spid="383" grpId="0" animBg="1"/>
      <p:bldP spid="383" grpId="1" animBg="1"/>
      <p:bldP spid="383" grpId="2" animBg="1"/>
      <p:bldP spid="384" grpId="0" animBg="1"/>
      <p:bldP spid="384" grpId="1" animBg="1"/>
      <p:bldP spid="384" grpId="2" animBg="1"/>
      <p:bldP spid="385" grpId="0" animBg="1"/>
      <p:bldP spid="385" grpId="1" animBg="1"/>
      <p:bldP spid="385" grpId="2" animBg="1"/>
      <p:bldP spid="386" grpId="0" animBg="1"/>
      <p:bldP spid="386" grpId="1" animBg="1"/>
      <p:bldP spid="386" grpId="2" animBg="1"/>
      <p:bldP spid="387" grpId="0" animBg="1"/>
      <p:bldP spid="387" grpId="1" animBg="1"/>
      <p:bldP spid="387" grpId="2" animBg="1"/>
      <p:bldP spid="387" grpId="3" animBg="1"/>
      <p:bldP spid="387" grpId="4" animBg="1"/>
      <p:bldP spid="387" grpId="5" animBg="1"/>
      <p:bldP spid="387" grpId="6" animBg="1"/>
      <p:bldP spid="387" grpId="7" animBg="1"/>
      <p:bldP spid="387" grpId="8" animBg="1"/>
      <p:bldP spid="387" grpId="9" animBg="1"/>
      <p:bldP spid="387" grpId="10" animBg="1"/>
      <p:bldP spid="387" grpId="11" animBg="1"/>
      <p:bldP spid="387" grpId="12" animBg="1"/>
      <p:bldP spid="388" grpId="0" animBg="1"/>
      <p:bldP spid="388" grpId="1" animBg="1"/>
      <p:bldP spid="388" grpId="2" animBg="1"/>
      <p:bldP spid="388" grpId="3" animBg="1"/>
      <p:bldP spid="388" grpId="4" animBg="1"/>
      <p:bldP spid="388" grpId="5" animBg="1"/>
      <p:bldP spid="388" grpId="6" animBg="1"/>
      <p:bldP spid="388" grpId="7" animBg="1"/>
      <p:bldP spid="388" grpId="8" animBg="1"/>
      <p:bldP spid="388" grpId="9" animBg="1"/>
      <p:bldP spid="388" grpId="10" animBg="1"/>
      <p:bldP spid="388" grpId="11" animBg="1"/>
      <p:bldP spid="388" grpId="12" animBg="1"/>
      <p:bldP spid="389" grpId="0" animBg="1"/>
      <p:bldP spid="389" grpId="1" animBg="1"/>
      <p:bldP spid="389" grpId="2" animBg="1"/>
      <p:bldP spid="389" grpId="3" animBg="1"/>
      <p:bldP spid="389" grpId="4" animBg="1"/>
      <p:bldP spid="389" grpId="5" animBg="1"/>
      <p:bldP spid="389" grpId="6" animBg="1"/>
      <p:bldP spid="389" grpId="7" animBg="1"/>
      <p:bldP spid="389" grpId="8" animBg="1"/>
      <p:bldP spid="389" grpId="9" animBg="1"/>
      <p:bldP spid="389" grpId="10" animBg="1"/>
      <p:bldP spid="389" grpId="11" animBg="1"/>
      <p:bldP spid="389" grpId="12" animBg="1"/>
      <p:bldP spid="390" grpId="0" animBg="1"/>
      <p:bldP spid="390" grpId="1" animBg="1"/>
      <p:bldP spid="390" grpId="2" animBg="1"/>
      <p:bldP spid="390" grpId="3" animBg="1"/>
      <p:bldP spid="390" grpId="4" animBg="1"/>
      <p:bldP spid="390" grpId="5" animBg="1"/>
      <p:bldP spid="390" grpId="6" animBg="1"/>
      <p:bldP spid="390" grpId="7" animBg="1"/>
      <p:bldP spid="390" grpId="8" animBg="1"/>
      <p:bldP spid="390" grpId="9" animBg="1"/>
      <p:bldP spid="390" grpId="10" animBg="1"/>
      <p:bldP spid="390" grpId="11" animBg="1"/>
      <p:bldP spid="390" grpId="12" animBg="1"/>
      <p:bldP spid="397" grpId="0" animBg="1"/>
      <p:bldP spid="397" grpId="1" animBg="1"/>
      <p:bldP spid="397" grpId="2" animBg="1"/>
      <p:bldP spid="398" grpId="0" animBg="1"/>
      <p:bldP spid="398" grpId="1" animBg="1"/>
      <p:bldP spid="398" grpId="2" animBg="1"/>
      <p:bldP spid="399" grpId="0" animBg="1"/>
      <p:bldP spid="399" grpId="1" animBg="1"/>
      <p:bldP spid="399" grpId="2" animBg="1"/>
      <p:bldP spid="400" grpId="0" animBg="1"/>
      <p:bldP spid="400" grpId="1" animBg="1"/>
      <p:bldP spid="400" grpId="2" animBg="1"/>
      <p:bldP spid="401" grpId="0" animBg="1"/>
      <p:bldP spid="401" grpId="1" animBg="1"/>
      <p:bldP spid="401" grpId="2" animBg="1"/>
      <p:bldP spid="402" grpId="0" animBg="1"/>
      <p:bldP spid="402" grpId="1" animBg="1"/>
      <p:bldP spid="402" grpId="2" animBg="1"/>
      <p:bldP spid="409" grpId="0" animBg="1"/>
      <p:bldP spid="409" grpId="1" animBg="1"/>
      <p:bldP spid="409" grpId="2" animBg="1"/>
      <p:bldP spid="410" grpId="0" animBg="1"/>
      <p:bldP spid="410" grpId="1" animBg="1"/>
      <p:bldP spid="410" grpId="2" animBg="1"/>
      <p:bldP spid="411" grpId="0" animBg="1"/>
      <p:bldP spid="411" grpId="1" animBg="1"/>
      <p:bldP spid="411" grpId="2" animBg="1"/>
      <p:bldP spid="412" grpId="0" animBg="1"/>
      <p:bldP spid="412" grpId="1" animBg="1"/>
      <p:bldP spid="412" grpId="2" animBg="1"/>
      <p:bldP spid="413" grpId="0" animBg="1"/>
      <p:bldP spid="413" grpId="1" animBg="1"/>
      <p:bldP spid="413" grpId="2" animBg="1"/>
      <p:bldP spid="414" grpId="0" animBg="1"/>
      <p:bldP spid="414" grpId="1" animBg="1"/>
      <p:bldP spid="414" grpId="2" animBg="1"/>
      <p:bldP spid="421" grpId="0" animBg="1"/>
      <p:bldP spid="421" grpId="1" animBg="1"/>
      <p:bldP spid="421" grpId="2" animBg="1"/>
      <p:bldP spid="422" grpId="0" animBg="1"/>
      <p:bldP spid="422" grpId="1" animBg="1"/>
      <p:bldP spid="422" grpId="2" animBg="1"/>
      <p:bldP spid="423" grpId="0" animBg="1"/>
      <p:bldP spid="423" grpId="1" animBg="1"/>
      <p:bldP spid="423" grpId="2" animBg="1"/>
      <p:bldP spid="424" grpId="0" animBg="1"/>
      <p:bldP spid="424" grpId="1" animBg="1"/>
      <p:bldP spid="424" grpId="2" animBg="1"/>
      <p:bldP spid="425" grpId="0" animBg="1"/>
      <p:bldP spid="425" grpId="1" animBg="1"/>
      <p:bldP spid="425" grpId="2" animBg="1"/>
      <p:bldP spid="426" grpId="0" animBg="1"/>
      <p:bldP spid="426" grpId="1" animBg="1"/>
      <p:bldP spid="426" grpId="2" animBg="1"/>
      <p:bldP spid="433" grpId="0" animBg="1"/>
      <p:bldP spid="433" grpId="1" animBg="1"/>
      <p:bldP spid="433" grpId="2" animBg="1"/>
      <p:bldP spid="434" grpId="0" animBg="1"/>
      <p:bldP spid="434" grpId="1" animBg="1"/>
      <p:bldP spid="434" grpId="2" animBg="1"/>
      <p:bldP spid="435" grpId="0" animBg="1"/>
      <p:bldP spid="435" grpId="1" animBg="1"/>
      <p:bldP spid="435" grpId="2" animBg="1"/>
      <p:bldP spid="436" grpId="0" animBg="1"/>
      <p:bldP spid="436" grpId="1" animBg="1"/>
      <p:bldP spid="436" grpId="2" animBg="1"/>
      <p:bldP spid="437" grpId="0" animBg="1"/>
      <p:bldP spid="437" grpId="1" animBg="1"/>
      <p:bldP spid="437" grpId="2" animBg="1"/>
      <p:bldP spid="438" grpId="0" animBg="1"/>
      <p:bldP spid="438" grpId="1" animBg="1"/>
      <p:bldP spid="438" grpId="2" animBg="1"/>
      <p:bldP spid="439" grpId="0" animBg="1"/>
      <p:bldP spid="439" grpId="1" animBg="1"/>
      <p:bldP spid="439" grpId="2" animBg="1"/>
      <p:bldP spid="439" grpId="3" animBg="1"/>
      <p:bldP spid="439" grpId="4" animBg="1"/>
      <p:bldP spid="439" grpId="5" animBg="1"/>
      <p:bldP spid="439" grpId="6" animBg="1"/>
      <p:bldP spid="440" grpId="0" animBg="1"/>
      <p:bldP spid="440" grpId="1" animBg="1"/>
      <p:bldP spid="440" grpId="2" animBg="1"/>
      <p:bldP spid="440" grpId="3" animBg="1"/>
      <p:bldP spid="440" grpId="4" animBg="1"/>
      <p:bldP spid="440" grpId="5" animBg="1"/>
      <p:bldP spid="440" grpId="6" animBg="1"/>
      <p:bldP spid="441" grpId="0" animBg="1"/>
      <p:bldP spid="441" grpId="1" animBg="1"/>
      <p:bldP spid="441" grpId="2" animBg="1"/>
      <p:bldP spid="441" grpId="3" animBg="1"/>
      <p:bldP spid="441" grpId="4" animBg="1"/>
      <p:bldP spid="441" grpId="5" animBg="1"/>
      <p:bldP spid="441" grpId="6" animBg="1"/>
      <p:bldP spid="442" grpId="0" animBg="1"/>
      <p:bldP spid="442" grpId="1" animBg="1"/>
      <p:bldP spid="442" grpId="2" animBg="1"/>
      <p:bldP spid="442" grpId="3" animBg="1"/>
      <p:bldP spid="442" grpId="4" animBg="1"/>
      <p:bldP spid="442" grpId="5" animBg="1"/>
      <p:bldP spid="442" grpId="6" animBg="1"/>
      <p:bldP spid="443" grpId="0" animBg="1"/>
      <p:bldP spid="443" grpId="1" animBg="1"/>
      <p:bldP spid="443" grpId="2" animBg="1"/>
      <p:bldP spid="444" grpId="0" animBg="1"/>
      <p:bldP spid="444" grpId="1" animBg="1"/>
      <p:bldP spid="444" grpId="2" animBg="1"/>
      <p:bldP spid="445" grpId="0" animBg="1"/>
      <p:bldP spid="445" grpId="1" animBg="1"/>
      <p:bldP spid="445" grpId="2" animBg="1"/>
      <p:bldP spid="446" grpId="0" animBg="1"/>
      <p:bldP spid="446" grpId="1" animBg="1"/>
      <p:bldP spid="446" grpId="2" animBg="1"/>
      <p:bldP spid="447" grpId="0" animBg="1"/>
      <p:bldP spid="447" grpId="1" animBg="1"/>
      <p:bldP spid="447" grpId="2" animBg="1"/>
      <p:bldP spid="447" grpId="3" animBg="1"/>
      <p:bldP spid="447" grpId="4" animBg="1"/>
      <p:bldP spid="447" grpId="5" animBg="1"/>
      <p:bldP spid="447" grpId="6" animBg="1"/>
      <p:bldP spid="447" grpId="7" animBg="1"/>
      <p:bldP spid="447" grpId="8" animBg="1"/>
      <p:bldP spid="447" grpId="9" animBg="1"/>
      <p:bldP spid="447" grpId="10" animBg="1"/>
      <p:bldP spid="447" grpId="11" animBg="1"/>
      <p:bldP spid="447" grpId="12" animBg="1"/>
      <p:bldP spid="448" grpId="0" animBg="1"/>
      <p:bldP spid="448" grpId="1" animBg="1"/>
      <p:bldP spid="448" grpId="2" animBg="1"/>
      <p:bldP spid="448" grpId="3" animBg="1"/>
      <p:bldP spid="448" grpId="4" animBg="1"/>
      <p:bldP spid="448" grpId="5" animBg="1"/>
      <p:bldP spid="448" grpId="6" animBg="1"/>
      <p:bldP spid="448" grpId="7" animBg="1"/>
      <p:bldP spid="448" grpId="8" animBg="1"/>
      <p:bldP spid="448" grpId="9" animBg="1"/>
      <p:bldP spid="448" grpId="10" animBg="1"/>
      <p:bldP spid="448" grpId="11" animBg="1"/>
      <p:bldP spid="448" grpId="12" animBg="1"/>
      <p:bldP spid="449" grpId="0" animBg="1"/>
      <p:bldP spid="449" grpId="1" animBg="1"/>
      <p:bldP spid="449" grpId="2" animBg="1"/>
      <p:bldP spid="449" grpId="3" animBg="1"/>
      <p:bldP spid="449" grpId="4" animBg="1"/>
      <p:bldP spid="449" grpId="5" animBg="1"/>
      <p:bldP spid="449" grpId="6" animBg="1"/>
      <p:bldP spid="449" grpId="7" animBg="1"/>
      <p:bldP spid="449" grpId="8" animBg="1"/>
      <p:bldP spid="449" grpId="9" animBg="1"/>
      <p:bldP spid="449" grpId="10" animBg="1"/>
      <p:bldP spid="449" grpId="11" animBg="1"/>
      <p:bldP spid="449" grpId="12" animBg="1"/>
      <p:bldP spid="450" grpId="0" animBg="1"/>
      <p:bldP spid="450" grpId="1" animBg="1"/>
      <p:bldP spid="450" grpId="2" animBg="1"/>
      <p:bldP spid="450" grpId="3" animBg="1"/>
      <p:bldP spid="450" grpId="4" animBg="1"/>
      <p:bldP spid="450" grpId="5" animBg="1"/>
      <p:bldP spid="450" grpId="6" animBg="1"/>
      <p:bldP spid="450" grpId="7" animBg="1"/>
      <p:bldP spid="450" grpId="8" animBg="1"/>
      <p:bldP spid="450" grpId="9" animBg="1"/>
      <p:bldP spid="450" grpId="10" animBg="1"/>
      <p:bldP spid="450" grpId="11" animBg="1"/>
      <p:bldP spid="450" grpId="12" animBg="1"/>
      <p:bldP spid="457" grpId="0" animBg="1"/>
      <p:bldP spid="457" grpId="1" animBg="1"/>
      <p:bldP spid="457" grpId="2" animBg="1"/>
      <p:bldP spid="458" grpId="0" animBg="1"/>
      <p:bldP spid="458" grpId="1" animBg="1"/>
      <p:bldP spid="458" grpId="2" animBg="1"/>
      <p:bldP spid="459" grpId="0" animBg="1"/>
      <p:bldP spid="459" grpId="1" animBg="1"/>
      <p:bldP spid="459" grpId="2" animBg="1"/>
      <p:bldP spid="460" grpId="0" animBg="1"/>
      <p:bldP spid="460" grpId="1" animBg="1"/>
      <p:bldP spid="460" grpId="2" animBg="1"/>
      <p:bldP spid="461" grpId="0" animBg="1"/>
      <p:bldP spid="461" grpId="1" animBg="1"/>
      <p:bldP spid="461" grpId="2" animBg="1"/>
      <p:bldP spid="462" grpId="0" animBg="1"/>
      <p:bldP spid="462" grpId="1" animBg="1"/>
      <p:bldP spid="462" grpId="2" animBg="1"/>
      <p:bldP spid="469" grpId="0" animBg="1"/>
      <p:bldP spid="469" grpId="1" animBg="1"/>
      <p:bldP spid="469" grpId="2" animBg="1"/>
      <p:bldP spid="470" grpId="0" animBg="1"/>
      <p:bldP spid="470" grpId="1" animBg="1"/>
      <p:bldP spid="470" grpId="2" animBg="1"/>
      <p:bldP spid="471" grpId="0" animBg="1"/>
      <p:bldP spid="471" grpId="1" animBg="1"/>
      <p:bldP spid="471" grpId="2" animBg="1"/>
      <p:bldP spid="472" grpId="0" animBg="1"/>
      <p:bldP spid="472" grpId="1" animBg="1"/>
      <p:bldP spid="472" grpId="2" animBg="1"/>
      <p:bldP spid="473" grpId="0" animBg="1"/>
      <p:bldP spid="473" grpId="1" animBg="1"/>
      <p:bldP spid="473" grpId="2" animBg="1"/>
      <p:bldP spid="474" grpId="0" animBg="1"/>
      <p:bldP spid="474" grpId="1" animBg="1"/>
      <p:bldP spid="474" grpId="2" animBg="1"/>
      <p:bldP spid="481" grpId="0" animBg="1"/>
      <p:bldP spid="481" grpId="1" animBg="1"/>
      <p:bldP spid="481" grpId="2" animBg="1"/>
      <p:bldP spid="482" grpId="0" animBg="1"/>
      <p:bldP spid="482" grpId="1" animBg="1"/>
      <p:bldP spid="482" grpId="2" animBg="1"/>
      <p:bldP spid="483" grpId="0" animBg="1"/>
      <p:bldP spid="483" grpId="1" animBg="1"/>
      <p:bldP spid="483" grpId="2" animBg="1"/>
      <p:bldP spid="484" grpId="0" animBg="1"/>
      <p:bldP spid="484" grpId="1" animBg="1"/>
      <p:bldP spid="484" grpId="2" animBg="1"/>
      <p:bldP spid="485" grpId="0" animBg="1"/>
      <p:bldP spid="485" grpId="1" animBg="1"/>
      <p:bldP spid="485" grpId="2" animBg="1"/>
      <p:bldP spid="486" grpId="0" animBg="1"/>
      <p:bldP spid="486" grpId="1" animBg="1"/>
      <p:bldP spid="486" grpId="2" animBg="1"/>
      <p:bldP spid="493" grpId="0" animBg="1"/>
      <p:bldP spid="493" grpId="1" animBg="1"/>
      <p:bldP spid="493" grpId="2" animBg="1"/>
      <p:bldP spid="494" grpId="0" animBg="1"/>
      <p:bldP spid="494" grpId="1" animBg="1"/>
      <p:bldP spid="494" grpId="2" animBg="1"/>
      <p:bldP spid="495" grpId="0" animBg="1"/>
      <p:bldP spid="495" grpId="1" animBg="1"/>
      <p:bldP spid="495" grpId="2" animBg="1"/>
      <p:bldP spid="496" grpId="0" animBg="1"/>
      <p:bldP spid="496" grpId="1" animBg="1"/>
      <p:bldP spid="496" grpId="2" animBg="1"/>
      <p:bldP spid="497" grpId="0" animBg="1"/>
      <p:bldP spid="497" grpId="1" animBg="1"/>
      <p:bldP spid="497" grpId="2" animBg="1"/>
      <p:bldP spid="498" grpId="0" animBg="1"/>
      <p:bldP spid="498" grpId="1" animBg="1"/>
      <p:bldP spid="498" grpId="2" animBg="1"/>
      <p:bldP spid="499" grpId="0" animBg="1"/>
      <p:bldP spid="499" grpId="1" animBg="1"/>
      <p:bldP spid="499" grpId="2" animBg="1"/>
      <p:bldP spid="499" grpId="3" animBg="1"/>
      <p:bldP spid="499" grpId="4" animBg="1"/>
      <p:bldP spid="499" grpId="5" animBg="1"/>
      <p:bldP spid="499" grpId="6" animBg="1"/>
      <p:bldP spid="500" grpId="0" animBg="1"/>
      <p:bldP spid="500" grpId="1" animBg="1"/>
      <p:bldP spid="500" grpId="2" animBg="1"/>
      <p:bldP spid="500" grpId="3" animBg="1"/>
      <p:bldP spid="500" grpId="4" animBg="1"/>
      <p:bldP spid="500" grpId="5" animBg="1"/>
      <p:bldP spid="500" grpId="6" animBg="1"/>
      <p:bldP spid="501" grpId="0" animBg="1"/>
      <p:bldP spid="501" grpId="1" animBg="1"/>
      <p:bldP spid="501" grpId="2" animBg="1"/>
      <p:bldP spid="501" grpId="3" animBg="1"/>
      <p:bldP spid="501" grpId="4" animBg="1"/>
      <p:bldP spid="501" grpId="5" animBg="1"/>
      <p:bldP spid="501" grpId="6" animBg="1"/>
      <p:bldP spid="502" grpId="0" animBg="1"/>
      <p:bldP spid="502" grpId="1" animBg="1"/>
      <p:bldP spid="502" grpId="2" animBg="1"/>
      <p:bldP spid="502" grpId="3" animBg="1"/>
      <p:bldP spid="502" grpId="4" animBg="1"/>
      <p:bldP spid="502" grpId="5" animBg="1"/>
      <p:bldP spid="502" grpId="6" animBg="1"/>
      <p:bldP spid="503" grpId="0" animBg="1"/>
      <p:bldP spid="503" grpId="1" animBg="1"/>
      <p:bldP spid="503" grpId="2" animBg="1"/>
      <p:bldP spid="504" grpId="0" animBg="1"/>
      <p:bldP spid="504" grpId="1" animBg="1"/>
      <p:bldP spid="504" grpId="2" animBg="1"/>
      <p:bldP spid="505" grpId="0" animBg="1"/>
      <p:bldP spid="505" grpId="1" animBg="1"/>
      <p:bldP spid="505" grpId="2" animBg="1"/>
      <p:bldP spid="506" grpId="0" animBg="1"/>
      <p:bldP spid="506" grpId="1" animBg="1"/>
      <p:bldP spid="506" grpId="2" animBg="1"/>
      <p:bldP spid="507" grpId="0" animBg="1"/>
      <p:bldP spid="507" grpId="1" animBg="1"/>
      <p:bldP spid="507" grpId="2" animBg="1"/>
      <p:bldP spid="507" grpId="3" animBg="1"/>
      <p:bldP spid="507" grpId="4" animBg="1"/>
      <p:bldP spid="507" grpId="5" animBg="1"/>
      <p:bldP spid="507" grpId="6" animBg="1"/>
      <p:bldP spid="507" grpId="7" animBg="1"/>
      <p:bldP spid="507" grpId="8" animBg="1"/>
      <p:bldP spid="507" grpId="9" animBg="1"/>
      <p:bldP spid="507" grpId="10" animBg="1"/>
      <p:bldP spid="507" grpId="11" animBg="1"/>
      <p:bldP spid="507" grpId="12" animBg="1"/>
      <p:bldP spid="508" grpId="0" animBg="1"/>
      <p:bldP spid="508" grpId="1" animBg="1"/>
      <p:bldP spid="508" grpId="2" animBg="1"/>
      <p:bldP spid="508" grpId="3" animBg="1"/>
      <p:bldP spid="508" grpId="4" animBg="1"/>
      <p:bldP spid="508" grpId="5" animBg="1"/>
      <p:bldP spid="508" grpId="6" animBg="1"/>
      <p:bldP spid="508" grpId="7" animBg="1"/>
      <p:bldP spid="508" grpId="8" animBg="1"/>
      <p:bldP spid="508" grpId="9" animBg="1"/>
      <p:bldP spid="508" grpId="10" animBg="1"/>
      <p:bldP spid="508" grpId="11" animBg="1"/>
      <p:bldP spid="508" grpId="12" animBg="1"/>
      <p:bldP spid="509" grpId="0" animBg="1"/>
      <p:bldP spid="509" grpId="1" animBg="1"/>
      <p:bldP spid="509" grpId="2" animBg="1"/>
      <p:bldP spid="509" grpId="3" animBg="1"/>
      <p:bldP spid="509" grpId="4" animBg="1"/>
      <p:bldP spid="509" grpId="5" animBg="1"/>
      <p:bldP spid="509" grpId="6" animBg="1"/>
      <p:bldP spid="509" grpId="7" animBg="1"/>
      <p:bldP spid="509" grpId="8" animBg="1"/>
      <p:bldP spid="509" grpId="9" animBg="1"/>
      <p:bldP spid="509" grpId="10" animBg="1"/>
      <p:bldP spid="509" grpId="11" animBg="1"/>
      <p:bldP spid="509" grpId="12" animBg="1"/>
      <p:bldP spid="510" grpId="0" animBg="1"/>
      <p:bldP spid="510" grpId="1" animBg="1"/>
      <p:bldP spid="510" grpId="2" animBg="1"/>
      <p:bldP spid="510" grpId="3" animBg="1"/>
      <p:bldP spid="510" grpId="4" animBg="1"/>
      <p:bldP spid="510" grpId="5" animBg="1"/>
      <p:bldP spid="510" grpId="6" animBg="1"/>
      <p:bldP spid="510" grpId="7" animBg="1"/>
      <p:bldP spid="510" grpId="8" animBg="1"/>
      <p:bldP spid="510" grpId="9" animBg="1"/>
      <p:bldP spid="510" grpId="10" animBg="1"/>
      <p:bldP spid="510" grpId="11" animBg="1"/>
      <p:bldP spid="510" grpId="12" animBg="1"/>
      <p:bldP spid="517" grpId="0" animBg="1"/>
      <p:bldP spid="517" grpId="1" animBg="1"/>
      <p:bldP spid="517" grpId="2" animBg="1"/>
      <p:bldP spid="518" grpId="0" animBg="1"/>
      <p:bldP spid="518" grpId="1" animBg="1"/>
      <p:bldP spid="518" grpId="2" animBg="1"/>
      <p:bldP spid="519" grpId="0" animBg="1"/>
      <p:bldP spid="519" grpId="1" animBg="1"/>
      <p:bldP spid="519" grpId="2" animBg="1"/>
      <p:bldP spid="520" grpId="0" animBg="1"/>
      <p:bldP spid="520" grpId="1" animBg="1"/>
      <p:bldP spid="520" grpId="2" animBg="1"/>
      <p:bldP spid="521" grpId="0" animBg="1"/>
      <p:bldP spid="521" grpId="1" animBg="1"/>
      <p:bldP spid="521" grpId="2" animBg="1"/>
      <p:bldP spid="522" grpId="0" animBg="1"/>
      <p:bldP spid="522" grpId="1" animBg="1"/>
      <p:bldP spid="522" grpId="2" animBg="1"/>
      <p:bldP spid="529" grpId="0" animBg="1"/>
      <p:bldP spid="529" grpId="1" animBg="1"/>
      <p:bldP spid="529" grpId="2" animBg="1"/>
      <p:bldP spid="530" grpId="0" animBg="1"/>
      <p:bldP spid="530" grpId="1" animBg="1"/>
      <p:bldP spid="530" grpId="2" animBg="1"/>
      <p:bldP spid="531" grpId="0" animBg="1"/>
      <p:bldP spid="531" grpId="1" animBg="1"/>
      <p:bldP spid="531" grpId="2" animBg="1"/>
      <p:bldP spid="532" grpId="0" animBg="1"/>
      <p:bldP spid="532" grpId="1" animBg="1"/>
      <p:bldP spid="532" grpId="2" animBg="1"/>
      <p:bldP spid="533" grpId="0" animBg="1"/>
      <p:bldP spid="533" grpId="1" animBg="1"/>
      <p:bldP spid="533" grpId="2" animBg="1"/>
      <p:bldP spid="534" grpId="0" animBg="1"/>
      <p:bldP spid="534" grpId="1" animBg="1"/>
      <p:bldP spid="534" grpId="2" animBg="1"/>
      <p:bldP spid="541" grpId="0" animBg="1"/>
      <p:bldP spid="541" grpId="1" animBg="1"/>
      <p:bldP spid="541" grpId="2" animBg="1"/>
      <p:bldP spid="542" grpId="0" animBg="1"/>
      <p:bldP spid="542" grpId="1" animBg="1"/>
      <p:bldP spid="542" grpId="2" animBg="1"/>
      <p:bldP spid="543" grpId="0" animBg="1"/>
      <p:bldP spid="543" grpId="1" animBg="1"/>
      <p:bldP spid="543" grpId="2" animBg="1"/>
      <p:bldP spid="544" grpId="0" animBg="1"/>
      <p:bldP spid="544" grpId="1" animBg="1"/>
      <p:bldP spid="544" grpId="2" animBg="1"/>
      <p:bldP spid="545" grpId="0" animBg="1"/>
      <p:bldP spid="545" grpId="1" animBg="1"/>
      <p:bldP spid="545" grpId="2" animBg="1"/>
      <p:bldP spid="546" grpId="0" animBg="1"/>
      <p:bldP spid="546" grpId="1" animBg="1"/>
      <p:bldP spid="546" grpId="2" animBg="1"/>
      <p:bldP spid="553" grpId="0" animBg="1"/>
      <p:bldP spid="553" grpId="1" animBg="1"/>
      <p:bldP spid="553" grpId="2" animBg="1"/>
      <p:bldP spid="554" grpId="0" animBg="1"/>
      <p:bldP spid="554" grpId="1" animBg="1"/>
      <p:bldP spid="554" grpId="2" animBg="1"/>
      <p:bldP spid="555" grpId="0" animBg="1"/>
      <p:bldP spid="555" grpId="1" animBg="1"/>
      <p:bldP spid="555" grpId="2" animBg="1"/>
      <p:bldP spid="556" grpId="0" animBg="1"/>
      <p:bldP spid="556" grpId="1" animBg="1"/>
      <p:bldP spid="556" grpId="2" animBg="1"/>
      <p:bldP spid="557" grpId="0" animBg="1"/>
      <p:bldP spid="557" grpId="1" animBg="1"/>
      <p:bldP spid="557" grpId="2" animBg="1"/>
      <p:bldP spid="558" grpId="0" animBg="1"/>
      <p:bldP spid="558" grpId="1" animBg="1"/>
      <p:bldP spid="558" grpId="2" animBg="1"/>
      <p:bldP spid="559" grpId="0" animBg="1"/>
      <p:bldP spid="559" grpId="1" animBg="1"/>
      <p:bldP spid="559" grpId="2" animBg="1"/>
      <p:bldP spid="559" grpId="3" animBg="1"/>
      <p:bldP spid="559" grpId="4" animBg="1"/>
      <p:bldP spid="559" grpId="5" animBg="1"/>
      <p:bldP spid="559" grpId="6" animBg="1"/>
      <p:bldP spid="560" grpId="0" animBg="1"/>
      <p:bldP spid="560" grpId="1" animBg="1"/>
      <p:bldP spid="560" grpId="2" animBg="1"/>
      <p:bldP spid="560" grpId="3" animBg="1"/>
      <p:bldP spid="560" grpId="4" animBg="1"/>
      <p:bldP spid="560" grpId="5" animBg="1"/>
      <p:bldP spid="560" grpId="6" animBg="1"/>
      <p:bldP spid="561" grpId="0" animBg="1"/>
      <p:bldP spid="561" grpId="1" animBg="1"/>
      <p:bldP spid="561" grpId="2" animBg="1"/>
      <p:bldP spid="561" grpId="3" animBg="1"/>
      <p:bldP spid="561" grpId="4" animBg="1"/>
      <p:bldP spid="561" grpId="5" animBg="1"/>
      <p:bldP spid="561" grpId="6" animBg="1"/>
      <p:bldP spid="562" grpId="0" animBg="1"/>
      <p:bldP spid="562" grpId="1" animBg="1"/>
      <p:bldP spid="562" grpId="2" animBg="1"/>
      <p:bldP spid="562" grpId="3" animBg="1"/>
      <p:bldP spid="562" grpId="4" animBg="1"/>
      <p:bldP spid="562" grpId="5" animBg="1"/>
      <p:bldP spid="562" grpId="6" animBg="1"/>
      <p:bldP spid="563" grpId="0" animBg="1"/>
      <p:bldP spid="563" grpId="1" animBg="1"/>
      <p:bldP spid="563" grpId="2" animBg="1"/>
      <p:bldP spid="564" grpId="0" animBg="1"/>
      <p:bldP spid="564" grpId="1" animBg="1"/>
      <p:bldP spid="564" grpId="2" animBg="1"/>
      <p:bldP spid="565" grpId="0" animBg="1"/>
      <p:bldP spid="565" grpId="1" animBg="1"/>
      <p:bldP spid="565" grpId="2" animBg="1"/>
      <p:bldP spid="566" grpId="0" animBg="1"/>
      <p:bldP spid="566" grpId="1" animBg="1"/>
      <p:bldP spid="566" grpId="2" animBg="1"/>
      <p:bldP spid="567" grpId="0" animBg="1"/>
      <p:bldP spid="567" grpId="1" animBg="1"/>
      <p:bldP spid="567" grpId="2" animBg="1"/>
      <p:bldP spid="567" grpId="3" animBg="1"/>
      <p:bldP spid="567" grpId="4" animBg="1"/>
      <p:bldP spid="567" grpId="5" animBg="1"/>
      <p:bldP spid="567" grpId="6" animBg="1"/>
      <p:bldP spid="567" grpId="7" animBg="1"/>
      <p:bldP spid="567" grpId="8" animBg="1"/>
      <p:bldP spid="567" grpId="9" animBg="1"/>
      <p:bldP spid="567" grpId="10" animBg="1"/>
      <p:bldP spid="567" grpId="11" animBg="1"/>
      <p:bldP spid="567" grpId="12" animBg="1"/>
      <p:bldP spid="568" grpId="0" animBg="1"/>
      <p:bldP spid="568" grpId="1" animBg="1"/>
      <p:bldP spid="568" grpId="2" animBg="1"/>
      <p:bldP spid="568" grpId="3" animBg="1"/>
      <p:bldP spid="568" grpId="4" animBg="1"/>
      <p:bldP spid="568" grpId="5" animBg="1"/>
      <p:bldP spid="568" grpId="6" animBg="1"/>
      <p:bldP spid="568" grpId="7" animBg="1"/>
      <p:bldP spid="568" grpId="8" animBg="1"/>
      <p:bldP spid="568" grpId="9" animBg="1"/>
      <p:bldP spid="568" grpId="10" animBg="1"/>
      <p:bldP spid="568" grpId="11" animBg="1"/>
      <p:bldP spid="568" grpId="12" animBg="1"/>
      <p:bldP spid="569" grpId="0" animBg="1"/>
      <p:bldP spid="569" grpId="1" animBg="1"/>
      <p:bldP spid="569" grpId="2" animBg="1"/>
      <p:bldP spid="569" grpId="3" animBg="1"/>
      <p:bldP spid="569" grpId="4" animBg="1"/>
      <p:bldP spid="569" grpId="5" animBg="1"/>
      <p:bldP spid="569" grpId="6" animBg="1"/>
      <p:bldP spid="569" grpId="7" animBg="1"/>
      <p:bldP spid="569" grpId="8" animBg="1"/>
      <p:bldP spid="569" grpId="9" animBg="1"/>
      <p:bldP spid="569" grpId="10" animBg="1"/>
      <p:bldP spid="569" grpId="11" animBg="1"/>
      <p:bldP spid="569" grpId="12" animBg="1"/>
      <p:bldP spid="570" grpId="0" animBg="1"/>
      <p:bldP spid="570" grpId="1" animBg="1"/>
      <p:bldP spid="570" grpId="2" animBg="1"/>
      <p:bldP spid="570" grpId="3" animBg="1"/>
      <p:bldP spid="570" grpId="4" animBg="1"/>
      <p:bldP spid="570" grpId="5" animBg="1"/>
      <p:bldP spid="570" grpId="6" animBg="1"/>
      <p:bldP spid="570" grpId="7" animBg="1"/>
      <p:bldP spid="570" grpId="8" animBg="1"/>
      <p:bldP spid="570" grpId="9" animBg="1"/>
      <p:bldP spid="570" grpId="10" animBg="1"/>
      <p:bldP spid="570" grpId="11" animBg="1"/>
      <p:bldP spid="570" grpId="12" animBg="1"/>
      <p:bldP spid="577" grpId="0" animBg="1"/>
      <p:bldP spid="577" grpId="1" animBg="1"/>
      <p:bldP spid="577" grpId="2" animBg="1"/>
      <p:bldP spid="578" grpId="0" animBg="1"/>
      <p:bldP spid="578" grpId="1" animBg="1"/>
      <p:bldP spid="578" grpId="2" animBg="1"/>
      <p:bldP spid="579" grpId="0" animBg="1"/>
      <p:bldP spid="579" grpId="1" animBg="1"/>
      <p:bldP spid="579" grpId="2" animBg="1"/>
      <p:bldP spid="580" grpId="0" animBg="1"/>
      <p:bldP spid="580" grpId="1" animBg="1"/>
      <p:bldP spid="580" grpId="2" animBg="1"/>
      <p:bldP spid="581" grpId="0" animBg="1"/>
      <p:bldP spid="581" grpId="1" animBg="1"/>
      <p:bldP spid="581" grpId="2" animBg="1"/>
      <p:bldP spid="582" grpId="0" animBg="1"/>
      <p:bldP spid="582" grpId="1" animBg="1"/>
      <p:bldP spid="582" grpId="2" animBg="1"/>
      <p:bldP spid="589" grpId="0" animBg="1"/>
      <p:bldP spid="589" grpId="1" animBg="1"/>
      <p:bldP spid="589" grpId="2" animBg="1"/>
      <p:bldP spid="590" grpId="0" animBg="1"/>
      <p:bldP spid="590" grpId="1" animBg="1"/>
      <p:bldP spid="590" grpId="2" animBg="1"/>
      <p:bldP spid="591" grpId="0" animBg="1"/>
      <p:bldP spid="591" grpId="1" animBg="1"/>
      <p:bldP spid="591" grpId="2" animBg="1"/>
      <p:bldP spid="592" grpId="0" animBg="1"/>
      <p:bldP spid="592" grpId="1" animBg="1"/>
      <p:bldP spid="592" grpId="2" animBg="1"/>
      <p:bldP spid="593" grpId="0" animBg="1"/>
      <p:bldP spid="593" grpId="1" animBg="1"/>
      <p:bldP spid="593" grpId="2" animBg="1"/>
      <p:bldP spid="594" grpId="0" animBg="1"/>
      <p:bldP spid="594" grpId="1" animBg="1"/>
      <p:bldP spid="594" grpId="2" animBg="1"/>
      <p:bldP spid="601" grpId="0" animBg="1"/>
      <p:bldP spid="601" grpId="1" animBg="1"/>
      <p:bldP spid="601" grpId="2" animBg="1"/>
      <p:bldP spid="602" grpId="0" animBg="1"/>
      <p:bldP spid="602" grpId="1" animBg="1"/>
      <p:bldP spid="602" grpId="2" animBg="1"/>
      <p:bldP spid="603" grpId="0" animBg="1"/>
      <p:bldP spid="603" grpId="1" animBg="1"/>
      <p:bldP spid="603" grpId="2" animBg="1"/>
      <p:bldP spid="604" grpId="0" animBg="1"/>
      <p:bldP spid="604" grpId="1" animBg="1"/>
      <p:bldP spid="604" grpId="2" animBg="1"/>
      <p:bldP spid="605" grpId="0" animBg="1"/>
      <p:bldP spid="605" grpId="1" animBg="1"/>
      <p:bldP spid="605" grpId="2" animBg="1"/>
      <p:bldP spid="606" grpId="0" animBg="1"/>
      <p:bldP spid="606" grpId="1" animBg="1"/>
      <p:bldP spid="606" grpId="2" animBg="1"/>
      <p:bldP spid="613" grpId="0" animBg="1"/>
      <p:bldP spid="613" grpId="1" animBg="1"/>
      <p:bldP spid="613" grpId="2" animBg="1"/>
      <p:bldP spid="614" grpId="0" animBg="1"/>
      <p:bldP spid="614" grpId="1" animBg="1"/>
      <p:bldP spid="614" grpId="2" animBg="1"/>
      <p:bldP spid="615" grpId="0" animBg="1"/>
      <p:bldP spid="615" grpId="1" animBg="1"/>
      <p:bldP spid="615" grpId="2" animBg="1"/>
      <p:bldP spid="616" grpId="0" animBg="1"/>
      <p:bldP spid="616" grpId="1" animBg="1"/>
      <p:bldP spid="616" grpId="2" animBg="1"/>
      <p:bldP spid="617" grpId="0" animBg="1"/>
      <p:bldP spid="617" grpId="1" animBg="1"/>
      <p:bldP spid="617" grpId="2" animBg="1"/>
      <p:bldP spid="618" grpId="0" animBg="1"/>
      <p:bldP spid="618" grpId="1" animBg="1"/>
      <p:bldP spid="618" grpId="2" animBg="1"/>
      <p:bldP spid="619" grpId="0" animBg="1"/>
      <p:bldP spid="619" grpId="1" animBg="1"/>
      <p:bldP spid="619" grpId="2" animBg="1"/>
      <p:bldP spid="619" grpId="3" animBg="1"/>
      <p:bldP spid="619" grpId="4" animBg="1"/>
      <p:bldP spid="619" grpId="5" animBg="1"/>
      <p:bldP spid="619" grpId="6" animBg="1"/>
      <p:bldP spid="620" grpId="0" animBg="1"/>
      <p:bldP spid="620" grpId="1" animBg="1"/>
      <p:bldP spid="620" grpId="2" animBg="1"/>
      <p:bldP spid="620" grpId="3" animBg="1"/>
      <p:bldP spid="620" grpId="4" animBg="1"/>
      <p:bldP spid="620" grpId="5" animBg="1"/>
      <p:bldP spid="620" grpId="6" animBg="1"/>
      <p:bldP spid="621" grpId="0" animBg="1"/>
      <p:bldP spid="621" grpId="1" animBg="1"/>
      <p:bldP spid="621" grpId="2" animBg="1"/>
      <p:bldP spid="621" grpId="3" animBg="1"/>
      <p:bldP spid="621" grpId="4" animBg="1"/>
      <p:bldP spid="621" grpId="5" animBg="1"/>
      <p:bldP spid="621" grpId="6" animBg="1"/>
      <p:bldP spid="622" grpId="0" animBg="1"/>
      <p:bldP spid="622" grpId="1" animBg="1"/>
      <p:bldP spid="622" grpId="2" animBg="1"/>
      <p:bldP spid="622" grpId="3" animBg="1"/>
      <p:bldP spid="622" grpId="4" animBg="1"/>
      <p:bldP spid="622" grpId="5" animBg="1"/>
      <p:bldP spid="622" grpId="6" animBg="1"/>
      <p:bldP spid="623" grpId="0" animBg="1"/>
      <p:bldP spid="623" grpId="1" animBg="1"/>
      <p:bldP spid="623" grpId="2" animBg="1"/>
      <p:bldP spid="624" grpId="0" animBg="1"/>
      <p:bldP spid="624" grpId="1" animBg="1"/>
      <p:bldP spid="624" grpId="2" animBg="1"/>
      <p:bldP spid="625" grpId="0" animBg="1"/>
      <p:bldP spid="625" grpId="1" animBg="1"/>
      <p:bldP spid="625" grpId="2" animBg="1"/>
      <p:bldP spid="626" grpId="0" animBg="1"/>
      <p:bldP spid="626" grpId="1" animBg="1"/>
      <p:bldP spid="626" grpId="2" animBg="1"/>
      <p:bldP spid="627" grpId="0" animBg="1"/>
      <p:bldP spid="627" grpId="1" animBg="1"/>
      <p:bldP spid="627" grpId="2" animBg="1"/>
      <p:bldP spid="627" grpId="3" animBg="1"/>
      <p:bldP spid="627" grpId="4" animBg="1"/>
      <p:bldP spid="627" grpId="5" animBg="1"/>
      <p:bldP spid="627" grpId="6" animBg="1"/>
      <p:bldP spid="627" grpId="7" animBg="1"/>
      <p:bldP spid="627" grpId="8" animBg="1"/>
      <p:bldP spid="627" grpId="9" animBg="1"/>
      <p:bldP spid="627" grpId="10" animBg="1"/>
      <p:bldP spid="627" grpId="11" animBg="1"/>
      <p:bldP spid="627" grpId="12" animBg="1"/>
      <p:bldP spid="628" grpId="0" animBg="1"/>
      <p:bldP spid="628" grpId="1" animBg="1"/>
      <p:bldP spid="628" grpId="2" animBg="1"/>
      <p:bldP spid="628" grpId="3" animBg="1"/>
      <p:bldP spid="628" grpId="4" animBg="1"/>
      <p:bldP spid="628" grpId="5" animBg="1"/>
      <p:bldP spid="628" grpId="6" animBg="1"/>
      <p:bldP spid="628" grpId="7" animBg="1"/>
      <p:bldP spid="628" grpId="8" animBg="1"/>
      <p:bldP spid="628" grpId="9" animBg="1"/>
      <p:bldP spid="628" grpId="10" animBg="1"/>
      <p:bldP spid="628" grpId="11" animBg="1"/>
      <p:bldP spid="628" grpId="12" animBg="1"/>
      <p:bldP spid="629" grpId="0" animBg="1"/>
      <p:bldP spid="629" grpId="1" animBg="1"/>
      <p:bldP spid="629" grpId="2" animBg="1"/>
      <p:bldP spid="629" grpId="3" animBg="1"/>
      <p:bldP spid="629" grpId="4" animBg="1"/>
      <p:bldP spid="629" grpId="5" animBg="1"/>
      <p:bldP spid="629" grpId="6" animBg="1"/>
      <p:bldP spid="629" grpId="7" animBg="1"/>
      <p:bldP spid="629" grpId="8" animBg="1"/>
      <p:bldP spid="629" grpId="9" animBg="1"/>
      <p:bldP spid="629" grpId="10" animBg="1"/>
      <p:bldP spid="629" grpId="11" animBg="1"/>
      <p:bldP spid="629" grpId="12" animBg="1"/>
      <p:bldP spid="630" grpId="0" animBg="1"/>
      <p:bldP spid="630" grpId="1" animBg="1"/>
      <p:bldP spid="630" grpId="2" animBg="1"/>
      <p:bldP spid="630" grpId="3" animBg="1"/>
      <p:bldP spid="630" grpId="4" animBg="1"/>
      <p:bldP spid="630" grpId="5" animBg="1"/>
      <p:bldP spid="630" grpId="6" animBg="1"/>
      <p:bldP spid="630" grpId="7" animBg="1"/>
      <p:bldP spid="630" grpId="8" animBg="1"/>
      <p:bldP spid="630" grpId="9" animBg="1"/>
      <p:bldP spid="630" grpId="10" animBg="1"/>
      <p:bldP spid="630" grpId="11" animBg="1"/>
      <p:bldP spid="630" grpId="12" animBg="1"/>
      <p:bldP spid="637" grpId="0" animBg="1"/>
      <p:bldP spid="637" grpId="1" animBg="1"/>
      <p:bldP spid="637" grpId="2" animBg="1"/>
      <p:bldP spid="638" grpId="0" animBg="1"/>
      <p:bldP spid="638" grpId="1" animBg="1"/>
      <p:bldP spid="638" grpId="2" animBg="1"/>
      <p:bldP spid="639" grpId="0" animBg="1"/>
      <p:bldP spid="639" grpId="1" animBg="1"/>
      <p:bldP spid="639" grpId="2" animBg="1"/>
      <p:bldP spid="640" grpId="0" animBg="1"/>
      <p:bldP spid="640" grpId="1" animBg="1"/>
      <p:bldP spid="640" grpId="2" animBg="1"/>
      <p:bldP spid="641" grpId="0" animBg="1"/>
      <p:bldP spid="641" grpId="1" animBg="1"/>
      <p:bldP spid="641" grpId="2" animBg="1"/>
      <p:bldP spid="642" grpId="0" animBg="1"/>
      <p:bldP spid="642" grpId="1" animBg="1"/>
      <p:bldP spid="642" grpId="2" animBg="1"/>
      <p:bldP spid="649" grpId="0" animBg="1"/>
      <p:bldP spid="649" grpId="1" animBg="1"/>
      <p:bldP spid="649" grpId="2" animBg="1"/>
      <p:bldP spid="650" grpId="0" animBg="1"/>
      <p:bldP spid="650" grpId="1" animBg="1"/>
      <p:bldP spid="650" grpId="2" animBg="1"/>
      <p:bldP spid="651" grpId="0" animBg="1"/>
      <p:bldP spid="651" grpId="1" animBg="1"/>
      <p:bldP spid="651" grpId="2" animBg="1"/>
      <p:bldP spid="652" grpId="0" animBg="1"/>
      <p:bldP spid="652" grpId="1" animBg="1"/>
      <p:bldP spid="652" grpId="2" animBg="1"/>
      <p:bldP spid="653" grpId="0" animBg="1"/>
      <p:bldP spid="653" grpId="1" animBg="1"/>
      <p:bldP spid="653" grpId="2" animBg="1"/>
      <p:bldP spid="654" grpId="0" animBg="1"/>
      <p:bldP spid="654" grpId="1" animBg="1"/>
      <p:bldP spid="654" grpId="2" animBg="1"/>
      <p:bldP spid="661" grpId="0" animBg="1"/>
      <p:bldP spid="661" grpId="1" animBg="1"/>
      <p:bldP spid="661" grpId="2" animBg="1"/>
      <p:bldP spid="662" grpId="0" animBg="1"/>
      <p:bldP spid="662" grpId="1" animBg="1"/>
      <p:bldP spid="662" grpId="2" animBg="1"/>
      <p:bldP spid="663" grpId="0" animBg="1"/>
      <p:bldP spid="663" grpId="1" animBg="1"/>
      <p:bldP spid="663" grpId="2" animBg="1"/>
      <p:bldP spid="664" grpId="0" animBg="1"/>
      <p:bldP spid="664" grpId="1" animBg="1"/>
      <p:bldP spid="664" grpId="2" animBg="1"/>
      <p:bldP spid="665" grpId="0" animBg="1"/>
      <p:bldP spid="665" grpId="1" animBg="1"/>
      <p:bldP spid="665" grpId="2" animBg="1"/>
      <p:bldP spid="666" grpId="0" animBg="1"/>
      <p:bldP spid="666" grpId="1" animBg="1"/>
      <p:bldP spid="666" grpId="2" animBg="1"/>
      <p:bldP spid="673" grpId="0" animBg="1"/>
      <p:bldP spid="673" grpId="1" animBg="1"/>
      <p:bldP spid="673" grpId="2" animBg="1"/>
      <p:bldP spid="674" grpId="0" animBg="1"/>
      <p:bldP spid="674" grpId="1" animBg="1"/>
      <p:bldP spid="674" grpId="2" animBg="1"/>
      <p:bldP spid="675" grpId="0" animBg="1"/>
      <p:bldP spid="675" grpId="1" animBg="1"/>
      <p:bldP spid="675" grpId="2" animBg="1"/>
      <p:bldP spid="676" grpId="0" animBg="1"/>
      <p:bldP spid="676" grpId="1" animBg="1"/>
      <p:bldP spid="676" grpId="2" animBg="1"/>
      <p:bldP spid="677" grpId="0" animBg="1"/>
      <p:bldP spid="677" grpId="1" animBg="1"/>
      <p:bldP spid="677" grpId="2" animBg="1"/>
      <p:bldP spid="678" grpId="0" animBg="1"/>
      <p:bldP spid="678" grpId="1" animBg="1"/>
      <p:bldP spid="678" grpId="2" animBg="1"/>
      <p:bldP spid="679" grpId="0" animBg="1"/>
      <p:bldP spid="679" grpId="1" animBg="1"/>
      <p:bldP spid="679" grpId="2" animBg="1"/>
      <p:bldP spid="679" grpId="3" animBg="1"/>
      <p:bldP spid="679" grpId="4" animBg="1"/>
      <p:bldP spid="679" grpId="5" animBg="1"/>
      <p:bldP spid="679" grpId="6" animBg="1"/>
      <p:bldP spid="680" grpId="0" animBg="1"/>
      <p:bldP spid="680" grpId="1" animBg="1"/>
      <p:bldP spid="680" grpId="2" animBg="1"/>
      <p:bldP spid="680" grpId="3" animBg="1"/>
      <p:bldP spid="680" grpId="4" animBg="1"/>
      <p:bldP spid="680" grpId="5" animBg="1"/>
      <p:bldP spid="680" grpId="6" animBg="1"/>
      <p:bldP spid="681" grpId="0" animBg="1"/>
      <p:bldP spid="681" grpId="1" animBg="1"/>
      <p:bldP spid="681" grpId="2" animBg="1"/>
      <p:bldP spid="681" grpId="3" animBg="1"/>
      <p:bldP spid="681" grpId="4" animBg="1"/>
      <p:bldP spid="681" grpId="5" animBg="1"/>
      <p:bldP spid="681" grpId="6" animBg="1"/>
      <p:bldP spid="682" grpId="0" animBg="1"/>
      <p:bldP spid="682" grpId="1" animBg="1"/>
      <p:bldP spid="682" grpId="2" animBg="1"/>
      <p:bldP spid="682" grpId="3" animBg="1"/>
      <p:bldP spid="682" grpId="4" animBg="1"/>
      <p:bldP spid="682" grpId="5" animBg="1"/>
      <p:bldP spid="682" grpId="6" animBg="1"/>
      <p:bldP spid="683" grpId="0" animBg="1"/>
      <p:bldP spid="683" grpId="1" animBg="1"/>
      <p:bldP spid="683" grpId="2" animBg="1"/>
      <p:bldP spid="684" grpId="0" animBg="1"/>
      <p:bldP spid="684" grpId="1" animBg="1"/>
      <p:bldP spid="684" grpId="2" animBg="1"/>
      <p:bldP spid="685" grpId="0" animBg="1"/>
      <p:bldP spid="685" grpId="1" animBg="1"/>
      <p:bldP spid="685" grpId="2" animBg="1"/>
      <p:bldP spid="686" grpId="0" animBg="1"/>
      <p:bldP spid="686" grpId="1" animBg="1"/>
      <p:bldP spid="686" grpId="2" animBg="1"/>
      <p:bldP spid="687" grpId="0" animBg="1"/>
      <p:bldP spid="687" grpId="1" animBg="1"/>
      <p:bldP spid="687" grpId="2" animBg="1"/>
      <p:bldP spid="687" grpId="3" animBg="1"/>
      <p:bldP spid="687" grpId="4" animBg="1"/>
      <p:bldP spid="687" grpId="5" animBg="1"/>
      <p:bldP spid="687" grpId="6" animBg="1"/>
      <p:bldP spid="687" grpId="7" animBg="1"/>
      <p:bldP spid="687" grpId="8" animBg="1"/>
      <p:bldP spid="687" grpId="9" animBg="1"/>
      <p:bldP spid="687" grpId="10" animBg="1"/>
      <p:bldP spid="687" grpId="11" animBg="1"/>
      <p:bldP spid="687" grpId="12" animBg="1"/>
      <p:bldP spid="688" grpId="0" animBg="1"/>
      <p:bldP spid="688" grpId="1" animBg="1"/>
      <p:bldP spid="688" grpId="2" animBg="1"/>
      <p:bldP spid="688" grpId="3" animBg="1"/>
      <p:bldP spid="688" grpId="4" animBg="1"/>
      <p:bldP spid="688" grpId="5" animBg="1"/>
      <p:bldP spid="688" grpId="6" animBg="1"/>
      <p:bldP spid="688" grpId="7" animBg="1"/>
      <p:bldP spid="688" grpId="8" animBg="1"/>
      <p:bldP spid="688" grpId="9" animBg="1"/>
      <p:bldP spid="688" grpId="10" animBg="1"/>
      <p:bldP spid="688" grpId="11" animBg="1"/>
      <p:bldP spid="688" grpId="12" animBg="1"/>
      <p:bldP spid="689" grpId="0" animBg="1"/>
      <p:bldP spid="689" grpId="1" animBg="1"/>
      <p:bldP spid="689" grpId="2" animBg="1"/>
      <p:bldP spid="689" grpId="3" animBg="1"/>
      <p:bldP spid="689" grpId="4" animBg="1"/>
      <p:bldP spid="689" grpId="5" animBg="1"/>
      <p:bldP spid="689" grpId="6" animBg="1"/>
      <p:bldP spid="689" grpId="7" animBg="1"/>
      <p:bldP spid="689" grpId="8" animBg="1"/>
      <p:bldP spid="689" grpId="9" animBg="1"/>
      <p:bldP spid="689" grpId="10" animBg="1"/>
      <p:bldP spid="689" grpId="11" animBg="1"/>
      <p:bldP spid="689" grpId="12" animBg="1"/>
      <p:bldP spid="690" grpId="0" animBg="1"/>
      <p:bldP spid="690" grpId="1" animBg="1"/>
      <p:bldP spid="690" grpId="2" animBg="1"/>
      <p:bldP spid="690" grpId="3" animBg="1"/>
      <p:bldP spid="690" grpId="4" animBg="1"/>
      <p:bldP spid="690" grpId="5" animBg="1"/>
      <p:bldP spid="690" grpId="6" animBg="1"/>
      <p:bldP spid="690" grpId="7" animBg="1"/>
      <p:bldP spid="690" grpId="8" animBg="1"/>
      <p:bldP spid="690" grpId="9" animBg="1"/>
      <p:bldP spid="690" grpId="10" animBg="1"/>
      <p:bldP spid="690" grpId="11" animBg="1"/>
      <p:bldP spid="690" grpId="12" animBg="1"/>
      <p:bldP spid="697" grpId="0" animBg="1"/>
      <p:bldP spid="697" grpId="1" animBg="1"/>
      <p:bldP spid="697" grpId="2" animBg="1"/>
      <p:bldP spid="698" grpId="0" animBg="1"/>
      <p:bldP spid="698" grpId="1" animBg="1"/>
      <p:bldP spid="698" grpId="2" animBg="1"/>
      <p:bldP spid="699" grpId="0" animBg="1"/>
      <p:bldP spid="699" grpId="1" animBg="1"/>
      <p:bldP spid="699" grpId="2" animBg="1"/>
      <p:bldP spid="700" grpId="0" animBg="1"/>
      <p:bldP spid="700" grpId="1" animBg="1"/>
      <p:bldP spid="700" grpId="2" animBg="1"/>
      <p:bldP spid="701" grpId="0" animBg="1"/>
      <p:bldP spid="701" grpId="1" animBg="1"/>
      <p:bldP spid="701" grpId="2" animBg="1"/>
      <p:bldP spid="702" grpId="0" animBg="1"/>
      <p:bldP spid="702" grpId="1" animBg="1"/>
      <p:bldP spid="702" grpId="2" animBg="1"/>
      <p:bldP spid="709" grpId="0" animBg="1"/>
      <p:bldP spid="709" grpId="1" animBg="1"/>
      <p:bldP spid="709" grpId="2" animBg="1"/>
      <p:bldP spid="710" grpId="0" animBg="1"/>
      <p:bldP spid="710" grpId="1" animBg="1"/>
      <p:bldP spid="710" grpId="2" animBg="1"/>
      <p:bldP spid="711" grpId="0" animBg="1"/>
      <p:bldP spid="711" grpId="1" animBg="1"/>
      <p:bldP spid="711" grpId="2" animBg="1"/>
      <p:bldP spid="712" grpId="0" animBg="1"/>
      <p:bldP spid="712" grpId="1" animBg="1"/>
      <p:bldP spid="712" grpId="2" animBg="1"/>
      <p:bldP spid="713" grpId="0" animBg="1"/>
      <p:bldP spid="713" grpId="1" animBg="1"/>
      <p:bldP spid="713" grpId="2" animBg="1"/>
      <p:bldP spid="714" grpId="0" animBg="1"/>
      <p:bldP spid="714" grpId="1" animBg="1"/>
      <p:bldP spid="714" grpId="2" animBg="1"/>
      <p:bldP spid="721" grpId="0" animBg="1"/>
      <p:bldP spid="721" grpId="1" animBg="1"/>
      <p:bldP spid="721" grpId="2" animBg="1"/>
      <p:bldP spid="722" grpId="0" animBg="1"/>
      <p:bldP spid="722" grpId="1" animBg="1"/>
      <p:bldP spid="722" grpId="2" animBg="1"/>
      <p:bldP spid="723" grpId="0" animBg="1"/>
      <p:bldP spid="723" grpId="1" animBg="1"/>
      <p:bldP spid="723" grpId="2" animBg="1"/>
      <p:bldP spid="724" grpId="0" animBg="1"/>
      <p:bldP spid="724" grpId="1" animBg="1"/>
      <p:bldP spid="724" grpId="2" animBg="1"/>
      <p:bldP spid="725" grpId="0" animBg="1"/>
      <p:bldP spid="725" grpId="1" animBg="1"/>
      <p:bldP spid="725" grpId="2" animBg="1"/>
      <p:bldP spid="726" grpId="0" animBg="1"/>
      <p:bldP spid="726" grpId="1" animBg="1"/>
      <p:bldP spid="726" grpId="2" animBg="1"/>
      <p:bldP spid="727" grpId="0" animBg="1"/>
      <p:bldP spid="727" grpId="1" animBg="1"/>
      <p:bldP spid="727" grpId="2" animBg="1"/>
      <p:bldP spid="727" grpId="3"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LUE 2 Oval 30">
            <a:extLst>
              <a:ext uri="{FF2B5EF4-FFF2-40B4-BE49-F238E27FC236}">
                <a16:creationId xmlns:a16="http://schemas.microsoft.com/office/drawing/2014/main" id="{4A30E083-B3C0-405F-87CF-1EEB79C9FB79}"/>
              </a:ext>
            </a:extLst>
          </p:cNvPr>
          <p:cNvSpPr>
            <a:spLocks noChangeAspect="1"/>
          </p:cNvSpPr>
          <p:nvPr/>
        </p:nvSpPr>
        <p:spPr>
          <a:xfrm>
            <a:off x="10285657" y="396151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ORANGE 2 Oval 31">
            <a:extLst>
              <a:ext uri="{FF2B5EF4-FFF2-40B4-BE49-F238E27FC236}">
                <a16:creationId xmlns:a16="http://schemas.microsoft.com/office/drawing/2014/main" id="{7F8B7685-FADA-41DC-AA2A-30FB3209EC7A}"/>
              </a:ext>
            </a:extLst>
          </p:cNvPr>
          <p:cNvSpPr>
            <a:spLocks noChangeAspect="1"/>
          </p:cNvSpPr>
          <p:nvPr/>
        </p:nvSpPr>
        <p:spPr>
          <a:xfrm>
            <a:off x="10285657" y="245125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RED 2 Oval 27">
            <a:extLst>
              <a:ext uri="{FF2B5EF4-FFF2-40B4-BE49-F238E27FC236}">
                <a16:creationId xmlns:a16="http://schemas.microsoft.com/office/drawing/2014/main" id="{B258D9D8-9D04-4BF0-8C50-B552D5EED790}"/>
              </a:ext>
            </a:extLst>
          </p:cNvPr>
          <p:cNvSpPr>
            <a:spLocks noChangeAspect="1"/>
          </p:cNvSpPr>
          <p:nvPr/>
        </p:nvSpPr>
        <p:spPr>
          <a:xfrm>
            <a:off x="10285657" y="320638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GREEN 2 Oval 29">
            <a:extLst>
              <a:ext uri="{FF2B5EF4-FFF2-40B4-BE49-F238E27FC236}">
                <a16:creationId xmlns:a16="http://schemas.microsoft.com/office/drawing/2014/main" id="{50D4F2B8-04C5-4198-B5EA-152EEE92778B}"/>
              </a:ext>
            </a:extLst>
          </p:cNvPr>
          <p:cNvSpPr>
            <a:spLocks noChangeAspect="1"/>
          </p:cNvSpPr>
          <p:nvPr/>
        </p:nvSpPr>
        <p:spPr>
          <a:xfrm>
            <a:off x="10285657" y="169611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small RED 1 Oval 21">
            <a:extLst>
              <a:ext uri="{FF2B5EF4-FFF2-40B4-BE49-F238E27FC236}">
                <a16:creationId xmlns:a16="http://schemas.microsoft.com/office/drawing/2014/main" id="{5D4696BC-A200-4B32-9711-2E43A1D5A205}"/>
              </a:ext>
            </a:extLst>
          </p:cNvPr>
          <p:cNvSpPr>
            <a:spLocks noChangeAspect="1"/>
          </p:cNvSpPr>
          <p:nvPr/>
        </p:nvSpPr>
        <p:spPr>
          <a:xfrm rot="16200000">
            <a:off x="1267859"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small YELLOW 1 Oval 22">
            <a:extLst>
              <a:ext uri="{FF2B5EF4-FFF2-40B4-BE49-F238E27FC236}">
                <a16:creationId xmlns:a16="http://schemas.microsoft.com/office/drawing/2014/main" id="{FF1D1077-27CC-4431-81B4-1B4FD7BABB09}"/>
              </a:ext>
            </a:extLst>
          </p:cNvPr>
          <p:cNvSpPr>
            <a:spLocks noChangeAspect="1"/>
          </p:cNvSpPr>
          <p:nvPr/>
        </p:nvSpPr>
        <p:spPr>
          <a:xfrm rot="16200000">
            <a:off x="1267859"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small GREEN 1 Oval 23">
            <a:extLst>
              <a:ext uri="{FF2B5EF4-FFF2-40B4-BE49-F238E27FC236}">
                <a16:creationId xmlns:a16="http://schemas.microsoft.com/office/drawing/2014/main" id="{D2705463-C371-4CBD-98CE-F21248A041A9}"/>
              </a:ext>
            </a:extLst>
          </p:cNvPr>
          <p:cNvSpPr>
            <a:spLocks noChangeAspect="1"/>
          </p:cNvSpPr>
          <p:nvPr/>
        </p:nvSpPr>
        <p:spPr>
          <a:xfrm rot="16200000">
            <a:off x="1267859" y="400364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small BLUE 1 Oval 24">
            <a:extLst>
              <a:ext uri="{FF2B5EF4-FFF2-40B4-BE49-F238E27FC236}">
                <a16:creationId xmlns:a16="http://schemas.microsoft.com/office/drawing/2014/main" id="{5F991D18-1123-4E40-B51D-B0B3B1188792}"/>
              </a:ext>
            </a:extLst>
          </p:cNvPr>
          <p:cNvSpPr>
            <a:spLocks noChangeAspect="1"/>
          </p:cNvSpPr>
          <p:nvPr/>
        </p:nvSpPr>
        <p:spPr>
          <a:xfrm rot="16200000">
            <a:off x="1486845"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small ORANGE 1 Oval 25">
            <a:extLst>
              <a:ext uri="{FF2B5EF4-FFF2-40B4-BE49-F238E27FC236}">
                <a16:creationId xmlns:a16="http://schemas.microsoft.com/office/drawing/2014/main" id="{3EDDAABE-7A94-4343-8DD7-C8543D217F16}"/>
              </a:ext>
            </a:extLst>
          </p:cNvPr>
          <p:cNvSpPr>
            <a:spLocks noChangeAspect="1"/>
          </p:cNvSpPr>
          <p:nvPr/>
        </p:nvSpPr>
        <p:spPr>
          <a:xfrm rot="16200000">
            <a:off x="1486845"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small PURPLE 1 Oval 26">
            <a:extLst>
              <a:ext uri="{FF2B5EF4-FFF2-40B4-BE49-F238E27FC236}">
                <a16:creationId xmlns:a16="http://schemas.microsoft.com/office/drawing/2014/main" id="{ADDD65A9-5B8E-4BD0-B98A-F9FBB8BFA336}"/>
              </a:ext>
            </a:extLst>
          </p:cNvPr>
          <p:cNvSpPr>
            <a:spLocks noChangeAspect="1"/>
          </p:cNvSpPr>
          <p:nvPr/>
        </p:nvSpPr>
        <p:spPr>
          <a:xfrm rot="16200000">
            <a:off x="1486845" y="40036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big RED 1 Oval 27">
            <a:extLst>
              <a:ext uri="{FF2B5EF4-FFF2-40B4-BE49-F238E27FC236}">
                <a16:creationId xmlns:a16="http://schemas.microsoft.com/office/drawing/2014/main" id="{20A43CAA-1DE7-42B5-A03F-E1D218808C1A}"/>
              </a:ext>
            </a:extLst>
          </p:cNvPr>
          <p:cNvSpPr>
            <a:spLocks noChangeAspect="1"/>
          </p:cNvSpPr>
          <p:nvPr/>
        </p:nvSpPr>
        <p:spPr>
          <a:xfrm>
            <a:off x="1134164" y="3978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big YELLOW 1 Oval 28">
            <a:extLst>
              <a:ext uri="{FF2B5EF4-FFF2-40B4-BE49-F238E27FC236}">
                <a16:creationId xmlns:a16="http://schemas.microsoft.com/office/drawing/2014/main" id="{71904511-D389-4445-A995-DF943DB195D4}"/>
              </a:ext>
            </a:extLst>
          </p:cNvPr>
          <p:cNvSpPr>
            <a:spLocks noChangeAspect="1"/>
          </p:cNvSpPr>
          <p:nvPr/>
        </p:nvSpPr>
        <p:spPr>
          <a:xfrm>
            <a:off x="1134164" y="3978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big GREEN 1 Oval 29">
            <a:extLst>
              <a:ext uri="{FF2B5EF4-FFF2-40B4-BE49-F238E27FC236}">
                <a16:creationId xmlns:a16="http://schemas.microsoft.com/office/drawing/2014/main" id="{1B05432A-4AAB-48FD-9966-E131221CF0F2}"/>
              </a:ext>
            </a:extLst>
          </p:cNvPr>
          <p:cNvSpPr>
            <a:spLocks noChangeAspect="1"/>
          </p:cNvSpPr>
          <p:nvPr/>
        </p:nvSpPr>
        <p:spPr>
          <a:xfrm>
            <a:off x="1134164" y="3978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big BLUE1 Oval 30">
            <a:extLst>
              <a:ext uri="{FF2B5EF4-FFF2-40B4-BE49-F238E27FC236}">
                <a16:creationId xmlns:a16="http://schemas.microsoft.com/office/drawing/2014/main" id="{9D3E3921-533C-4B91-B78A-E272F3BCFAE1}"/>
              </a:ext>
            </a:extLst>
          </p:cNvPr>
          <p:cNvSpPr>
            <a:spLocks noChangeAspect="1"/>
          </p:cNvSpPr>
          <p:nvPr/>
        </p:nvSpPr>
        <p:spPr>
          <a:xfrm>
            <a:off x="1134164" y="3978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big ORANGE 1 Oval 31">
            <a:extLst>
              <a:ext uri="{FF2B5EF4-FFF2-40B4-BE49-F238E27FC236}">
                <a16:creationId xmlns:a16="http://schemas.microsoft.com/office/drawing/2014/main" id="{995882BC-DD1B-42B9-9558-2641B6DBB1DD}"/>
              </a:ext>
            </a:extLst>
          </p:cNvPr>
          <p:cNvSpPr>
            <a:spLocks noChangeAspect="1"/>
          </p:cNvSpPr>
          <p:nvPr/>
        </p:nvSpPr>
        <p:spPr>
          <a:xfrm>
            <a:off x="1134164" y="3978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big PURPLE 1  Oval 32">
            <a:extLst>
              <a:ext uri="{FF2B5EF4-FFF2-40B4-BE49-F238E27FC236}">
                <a16:creationId xmlns:a16="http://schemas.microsoft.com/office/drawing/2014/main" id="{AD1C27A6-6D75-4C70-BBAF-40A9A1006A7F}"/>
              </a:ext>
            </a:extLst>
          </p:cNvPr>
          <p:cNvSpPr>
            <a:spLocks noChangeAspect="1"/>
          </p:cNvSpPr>
          <p:nvPr/>
        </p:nvSpPr>
        <p:spPr>
          <a:xfrm>
            <a:off x="1134164" y="3978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white 4  Oval 38">
            <a:extLst>
              <a:ext uri="{FF2B5EF4-FFF2-40B4-BE49-F238E27FC236}">
                <a16:creationId xmlns:a16="http://schemas.microsoft.com/office/drawing/2014/main" id="{3A19D80D-FC00-4752-9290-D8F8C9E56549}"/>
              </a:ext>
            </a:extLst>
          </p:cNvPr>
          <p:cNvSpPr/>
          <p:nvPr/>
        </p:nvSpPr>
        <p:spPr>
          <a:xfrm>
            <a:off x="1164834"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white 3 Oval 39">
            <a:extLst>
              <a:ext uri="{FF2B5EF4-FFF2-40B4-BE49-F238E27FC236}">
                <a16:creationId xmlns:a16="http://schemas.microsoft.com/office/drawing/2014/main" id="{F6048D73-78CC-46AC-B3D3-670EAA6C3A16}"/>
              </a:ext>
            </a:extLst>
          </p:cNvPr>
          <p:cNvSpPr/>
          <p:nvPr/>
        </p:nvSpPr>
        <p:spPr>
          <a:xfrm>
            <a:off x="1467080"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white 2 Oval 40">
            <a:extLst>
              <a:ext uri="{FF2B5EF4-FFF2-40B4-BE49-F238E27FC236}">
                <a16:creationId xmlns:a16="http://schemas.microsoft.com/office/drawing/2014/main" id="{3E2C862D-E336-4DEA-A7B7-1663FBCC8468}"/>
              </a:ext>
            </a:extLst>
          </p:cNvPr>
          <p:cNvSpPr/>
          <p:nvPr/>
        </p:nvSpPr>
        <p:spPr>
          <a:xfrm>
            <a:off x="1164834" y="475929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white 1  Oval 41">
            <a:extLst>
              <a:ext uri="{FF2B5EF4-FFF2-40B4-BE49-F238E27FC236}">
                <a16:creationId xmlns:a16="http://schemas.microsoft.com/office/drawing/2014/main" id="{9032057B-7874-4993-AFC4-B01026AC06FC}"/>
              </a:ext>
            </a:extLst>
          </p:cNvPr>
          <p:cNvSpPr/>
          <p:nvPr/>
        </p:nvSpPr>
        <p:spPr>
          <a:xfrm>
            <a:off x="1467080" y="475929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black 2 green Oval 42">
            <a:extLst>
              <a:ext uri="{FF2B5EF4-FFF2-40B4-BE49-F238E27FC236}">
                <a16:creationId xmlns:a16="http://schemas.microsoft.com/office/drawing/2014/main" id="{949F796F-F777-46B9-B8B7-61D52217171B}"/>
              </a:ext>
            </a:extLst>
          </p:cNvPr>
          <p:cNvSpPr/>
          <p:nvPr/>
        </p:nvSpPr>
        <p:spPr>
          <a:xfrm>
            <a:off x="1164834" y="475929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black 1 purple Oval 43">
            <a:extLst>
              <a:ext uri="{FF2B5EF4-FFF2-40B4-BE49-F238E27FC236}">
                <a16:creationId xmlns:a16="http://schemas.microsoft.com/office/drawing/2014/main" id="{1C4CC39D-CBA6-4897-B23F-B6A5D1B88EC7}"/>
              </a:ext>
            </a:extLst>
          </p:cNvPr>
          <p:cNvSpPr/>
          <p:nvPr/>
        </p:nvSpPr>
        <p:spPr>
          <a:xfrm>
            <a:off x="1467080" y="475929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black 3 yellow Oval 44">
            <a:extLst>
              <a:ext uri="{FF2B5EF4-FFF2-40B4-BE49-F238E27FC236}">
                <a16:creationId xmlns:a16="http://schemas.microsoft.com/office/drawing/2014/main" id="{FDFCF997-D7EF-4559-9990-FE3AB0EB11BA}"/>
              </a:ext>
            </a:extLst>
          </p:cNvPr>
          <p:cNvSpPr/>
          <p:nvPr/>
        </p:nvSpPr>
        <p:spPr>
          <a:xfrm>
            <a:off x="1467080"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black 4 red Oval 45">
            <a:extLst>
              <a:ext uri="{FF2B5EF4-FFF2-40B4-BE49-F238E27FC236}">
                <a16:creationId xmlns:a16="http://schemas.microsoft.com/office/drawing/2014/main" id="{E75A4C3A-6153-4689-B2FD-6AD98990D4CD}"/>
              </a:ext>
            </a:extLst>
          </p:cNvPr>
          <p:cNvSpPr/>
          <p:nvPr/>
        </p:nvSpPr>
        <p:spPr>
          <a:xfrm>
            <a:off x="1164834"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cover 4 Rectangle 54">
            <a:extLst>
              <a:ext uri="{FF2B5EF4-FFF2-40B4-BE49-F238E27FC236}">
                <a16:creationId xmlns:a16="http://schemas.microsoft.com/office/drawing/2014/main" id="{AD4BD68A-059A-49F0-9CE8-3EC7AB4C3EC4}"/>
              </a:ext>
            </a:extLst>
          </p:cNvPr>
          <p:cNvSpPr/>
          <p:nvPr/>
        </p:nvSpPr>
        <p:spPr>
          <a:xfrm>
            <a:off x="1117880"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cover 3 Rectangle 55">
            <a:extLst>
              <a:ext uri="{FF2B5EF4-FFF2-40B4-BE49-F238E27FC236}">
                <a16:creationId xmlns:a16="http://schemas.microsoft.com/office/drawing/2014/main" id="{C9BF34FE-544E-4CF6-B7B2-414058E6E416}"/>
              </a:ext>
            </a:extLst>
          </p:cNvPr>
          <p:cNvSpPr/>
          <p:nvPr/>
        </p:nvSpPr>
        <p:spPr>
          <a:xfrm>
            <a:off x="1117880"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cover 1 Rectangle 57">
            <a:extLst>
              <a:ext uri="{FF2B5EF4-FFF2-40B4-BE49-F238E27FC236}">
                <a16:creationId xmlns:a16="http://schemas.microsoft.com/office/drawing/2014/main" id="{A242B40D-0F18-4F0D-8927-BF55F5EA59EB}"/>
              </a:ext>
            </a:extLst>
          </p:cNvPr>
          <p:cNvSpPr/>
          <p:nvPr/>
        </p:nvSpPr>
        <p:spPr>
          <a:xfrm>
            <a:off x="1117880"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cover 2 Rectangle 56">
            <a:extLst>
              <a:ext uri="{FF2B5EF4-FFF2-40B4-BE49-F238E27FC236}">
                <a16:creationId xmlns:a16="http://schemas.microsoft.com/office/drawing/2014/main" id="{A2602AFD-5F57-46D8-A726-B474052D1308}"/>
              </a:ext>
            </a:extLst>
          </p:cNvPr>
          <p:cNvSpPr/>
          <p:nvPr/>
        </p:nvSpPr>
        <p:spPr>
          <a:xfrm>
            <a:off x="1117880"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mall RED 2 Oval 21">
            <a:extLst>
              <a:ext uri="{FF2B5EF4-FFF2-40B4-BE49-F238E27FC236}">
                <a16:creationId xmlns:a16="http://schemas.microsoft.com/office/drawing/2014/main" id="{EA03D2D3-6410-4D41-9E16-E6996769D55B}"/>
              </a:ext>
            </a:extLst>
          </p:cNvPr>
          <p:cNvSpPr>
            <a:spLocks noChangeAspect="1"/>
          </p:cNvSpPr>
          <p:nvPr/>
        </p:nvSpPr>
        <p:spPr>
          <a:xfrm rot="16200000">
            <a:off x="1267859"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small YELLOW 2 Oval 22">
            <a:extLst>
              <a:ext uri="{FF2B5EF4-FFF2-40B4-BE49-F238E27FC236}">
                <a16:creationId xmlns:a16="http://schemas.microsoft.com/office/drawing/2014/main" id="{0E6AB8E0-15E3-41A9-9E13-1D2C072C10CA}"/>
              </a:ext>
            </a:extLst>
          </p:cNvPr>
          <p:cNvSpPr>
            <a:spLocks noChangeAspect="1"/>
          </p:cNvSpPr>
          <p:nvPr/>
        </p:nvSpPr>
        <p:spPr>
          <a:xfrm rot="16200000">
            <a:off x="1267859"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small GREEN 2 Oval 23">
            <a:extLst>
              <a:ext uri="{FF2B5EF4-FFF2-40B4-BE49-F238E27FC236}">
                <a16:creationId xmlns:a16="http://schemas.microsoft.com/office/drawing/2014/main" id="{13D8DC3E-5DF7-4DD4-9DD7-E607D44A9215}"/>
              </a:ext>
            </a:extLst>
          </p:cNvPr>
          <p:cNvSpPr>
            <a:spLocks noChangeAspect="1"/>
          </p:cNvSpPr>
          <p:nvPr/>
        </p:nvSpPr>
        <p:spPr>
          <a:xfrm rot="16200000">
            <a:off x="1267859" y="3240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small BLUE 2 Oval 24">
            <a:extLst>
              <a:ext uri="{FF2B5EF4-FFF2-40B4-BE49-F238E27FC236}">
                <a16:creationId xmlns:a16="http://schemas.microsoft.com/office/drawing/2014/main" id="{276CEACA-2F92-473C-971C-8B256B86BEF6}"/>
              </a:ext>
            </a:extLst>
          </p:cNvPr>
          <p:cNvSpPr>
            <a:spLocks noChangeAspect="1"/>
          </p:cNvSpPr>
          <p:nvPr/>
        </p:nvSpPr>
        <p:spPr>
          <a:xfrm rot="16200000">
            <a:off x="1486845"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small ORANGE 2 Oval 25">
            <a:extLst>
              <a:ext uri="{FF2B5EF4-FFF2-40B4-BE49-F238E27FC236}">
                <a16:creationId xmlns:a16="http://schemas.microsoft.com/office/drawing/2014/main" id="{637C68CE-30DE-45EF-8897-CBEC5672DEDD}"/>
              </a:ext>
            </a:extLst>
          </p:cNvPr>
          <p:cNvSpPr>
            <a:spLocks noChangeAspect="1"/>
          </p:cNvSpPr>
          <p:nvPr/>
        </p:nvSpPr>
        <p:spPr>
          <a:xfrm rot="16200000">
            <a:off x="1486845"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small PURPLE 2 Oval 26">
            <a:extLst>
              <a:ext uri="{FF2B5EF4-FFF2-40B4-BE49-F238E27FC236}">
                <a16:creationId xmlns:a16="http://schemas.microsoft.com/office/drawing/2014/main" id="{ED0EBD16-5898-4D4A-9001-8ADF8368D16A}"/>
              </a:ext>
            </a:extLst>
          </p:cNvPr>
          <p:cNvSpPr>
            <a:spLocks noChangeAspect="1"/>
          </p:cNvSpPr>
          <p:nvPr/>
        </p:nvSpPr>
        <p:spPr>
          <a:xfrm rot="16200000">
            <a:off x="1486845" y="3240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big RED 2 Oval 27">
            <a:extLst>
              <a:ext uri="{FF2B5EF4-FFF2-40B4-BE49-F238E27FC236}">
                <a16:creationId xmlns:a16="http://schemas.microsoft.com/office/drawing/2014/main" id="{F4D70A90-6A4F-4836-9C96-FE1DCAA3E6E5}"/>
              </a:ext>
            </a:extLst>
          </p:cNvPr>
          <p:cNvSpPr>
            <a:spLocks noChangeAspect="1"/>
          </p:cNvSpPr>
          <p:nvPr/>
        </p:nvSpPr>
        <p:spPr>
          <a:xfrm>
            <a:off x="1143080" y="32139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big YELLOW 2 Oval 28">
            <a:extLst>
              <a:ext uri="{FF2B5EF4-FFF2-40B4-BE49-F238E27FC236}">
                <a16:creationId xmlns:a16="http://schemas.microsoft.com/office/drawing/2014/main" id="{1306457C-47F0-4DB6-85D7-60ADE10A81CF}"/>
              </a:ext>
            </a:extLst>
          </p:cNvPr>
          <p:cNvSpPr>
            <a:spLocks noChangeAspect="1"/>
          </p:cNvSpPr>
          <p:nvPr/>
        </p:nvSpPr>
        <p:spPr>
          <a:xfrm>
            <a:off x="1143080" y="32139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big GREEN 2 Oval 29">
            <a:extLst>
              <a:ext uri="{FF2B5EF4-FFF2-40B4-BE49-F238E27FC236}">
                <a16:creationId xmlns:a16="http://schemas.microsoft.com/office/drawing/2014/main" id="{F384579E-4A12-46AF-BCD0-8CE747C32EB2}"/>
              </a:ext>
            </a:extLst>
          </p:cNvPr>
          <p:cNvSpPr>
            <a:spLocks noChangeAspect="1"/>
          </p:cNvSpPr>
          <p:nvPr/>
        </p:nvSpPr>
        <p:spPr>
          <a:xfrm>
            <a:off x="1143080" y="32139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big BLUE 2 Oval 30">
            <a:extLst>
              <a:ext uri="{FF2B5EF4-FFF2-40B4-BE49-F238E27FC236}">
                <a16:creationId xmlns:a16="http://schemas.microsoft.com/office/drawing/2014/main" id="{5E8870DF-0DEA-4264-9988-C4BEC2C54832}"/>
              </a:ext>
            </a:extLst>
          </p:cNvPr>
          <p:cNvSpPr>
            <a:spLocks noChangeAspect="1"/>
          </p:cNvSpPr>
          <p:nvPr/>
        </p:nvSpPr>
        <p:spPr>
          <a:xfrm>
            <a:off x="1143080" y="32139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big ORANGE 2 Oval 31">
            <a:extLst>
              <a:ext uri="{FF2B5EF4-FFF2-40B4-BE49-F238E27FC236}">
                <a16:creationId xmlns:a16="http://schemas.microsoft.com/office/drawing/2014/main" id="{FDEBF308-3BA6-4A3C-8DCE-5CF5B01D9701}"/>
              </a:ext>
            </a:extLst>
          </p:cNvPr>
          <p:cNvSpPr>
            <a:spLocks noChangeAspect="1"/>
          </p:cNvSpPr>
          <p:nvPr/>
        </p:nvSpPr>
        <p:spPr>
          <a:xfrm>
            <a:off x="1143080" y="32139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big PURPLE 2 Oval 32">
            <a:extLst>
              <a:ext uri="{FF2B5EF4-FFF2-40B4-BE49-F238E27FC236}">
                <a16:creationId xmlns:a16="http://schemas.microsoft.com/office/drawing/2014/main" id="{B522E807-BF5E-4F89-AC27-43CF86C19301}"/>
              </a:ext>
            </a:extLst>
          </p:cNvPr>
          <p:cNvSpPr>
            <a:spLocks noChangeAspect="1"/>
          </p:cNvSpPr>
          <p:nvPr/>
        </p:nvSpPr>
        <p:spPr>
          <a:xfrm>
            <a:off x="1143080" y="32139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small RED 3 Oval 21">
            <a:extLst>
              <a:ext uri="{FF2B5EF4-FFF2-40B4-BE49-F238E27FC236}">
                <a16:creationId xmlns:a16="http://schemas.microsoft.com/office/drawing/2014/main" id="{1757339D-044E-42B6-94A9-3F1F10D9C2DC}"/>
              </a:ext>
            </a:extLst>
          </p:cNvPr>
          <p:cNvSpPr>
            <a:spLocks noChangeAspect="1"/>
          </p:cNvSpPr>
          <p:nvPr/>
        </p:nvSpPr>
        <p:spPr>
          <a:xfrm rot="16200000">
            <a:off x="1267859"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small YELLOW 3 Oval 22">
            <a:extLst>
              <a:ext uri="{FF2B5EF4-FFF2-40B4-BE49-F238E27FC236}">
                <a16:creationId xmlns:a16="http://schemas.microsoft.com/office/drawing/2014/main" id="{52CE02F8-74BD-4EC2-B1B2-0D8076E95283}"/>
              </a:ext>
            </a:extLst>
          </p:cNvPr>
          <p:cNvSpPr>
            <a:spLocks noChangeAspect="1"/>
          </p:cNvSpPr>
          <p:nvPr/>
        </p:nvSpPr>
        <p:spPr>
          <a:xfrm rot="16200000">
            <a:off x="1267859"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small GREEN 3 Oval 23">
            <a:extLst>
              <a:ext uri="{FF2B5EF4-FFF2-40B4-BE49-F238E27FC236}">
                <a16:creationId xmlns:a16="http://schemas.microsoft.com/office/drawing/2014/main" id="{F367D67B-CAB2-4244-939E-359F6EC77B9B}"/>
              </a:ext>
            </a:extLst>
          </p:cNvPr>
          <p:cNvSpPr>
            <a:spLocks noChangeAspect="1"/>
          </p:cNvSpPr>
          <p:nvPr/>
        </p:nvSpPr>
        <p:spPr>
          <a:xfrm rot="16200000">
            <a:off x="1267859" y="2485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small BLUE 3 Oval 24">
            <a:extLst>
              <a:ext uri="{FF2B5EF4-FFF2-40B4-BE49-F238E27FC236}">
                <a16:creationId xmlns:a16="http://schemas.microsoft.com/office/drawing/2014/main" id="{C5202E07-EE1A-46BC-9D6A-A3F2AA1FE8F7}"/>
              </a:ext>
            </a:extLst>
          </p:cNvPr>
          <p:cNvSpPr>
            <a:spLocks noChangeAspect="1"/>
          </p:cNvSpPr>
          <p:nvPr/>
        </p:nvSpPr>
        <p:spPr>
          <a:xfrm rot="16200000">
            <a:off x="1486845"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small ORANGE 3 Oval 25">
            <a:extLst>
              <a:ext uri="{FF2B5EF4-FFF2-40B4-BE49-F238E27FC236}">
                <a16:creationId xmlns:a16="http://schemas.microsoft.com/office/drawing/2014/main" id="{89607C36-C764-4ED6-815B-52282ABA1BDB}"/>
              </a:ext>
            </a:extLst>
          </p:cNvPr>
          <p:cNvSpPr>
            <a:spLocks noChangeAspect="1"/>
          </p:cNvSpPr>
          <p:nvPr/>
        </p:nvSpPr>
        <p:spPr>
          <a:xfrm rot="16200000">
            <a:off x="1486845"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small PURPLE 3 Oval 26">
            <a:extLst>
              <a:ext uri="{FF2B5EF4-FFF2-40B4-BE49-F238E27FC236}">
                <a16:creationId xmlns:a16="http://schemas.microsoft.com/office/drawing/2014/main" id="{070ABDBE-C04F-4980-973C-155461E12345}"/>
              </a:ext>
            </a:extLst>
          </p:cNvPr>
          <p:cNvSpPr>
            <a:spLocks noChangeAspect="1"/>
          </p:cNvSpPr>
          <p:nvPr/>
        </p:nvSpPr>
        <p:spPr>
          <a:xfrm rot="16200000">
            <a:off x="1486845" y="2485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big RED 3 Oval 27">
            <a:extLst>
              <a:ext uri="{FF2B5EF4-FFF2-40B4-BE49-F238E27FC236}">
                <a16:creationId xmlns:a16="http://schemas.microsoft.com/office/drawing/2014/main" id="{36F302C2-2463-4C13-B92B-B80F0A4490F7}"/>
              </a:ext>
            </a:extLst>
          </p:cNvPr>
          <p:cNvSpPr>
            <a:spLocks noChangeAspect="1"/>
          </p:cNvSpPr>
          <p:nvPr/>
        </p:nvSpPr>
        <p:spPr>
          <a:xfrm>
            <a:off x="1123859"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big YELLOW 3 Oval 28">
            <a:extLst>
              <a:ext uri="{FF2B5EF4-FFF2-40B4-BE49-F238E27FC236}">
                <a16:creationId xmlns:a16="http://schemas.microsoft.com/office/drawing/2014/main" id="{C7DA7768-F310-4AE7-9C78-8DEA34792D49}"/>
              </a:ext>
            </a:extLst>
          </p:cNvPr>
          <p:cNvSpPr>
            <a:spLocks noChangeAspect="1"/>
          </p:cNvSpPr>
          <p:nvPr/>
        </p:nvSpPr>
        <p:spPr>
          <a:xfrm>
            <a:off x="1123859"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big GREEN 3 Oval 29">
            <a:extLst>
              <a:ext uri="{FF2B5EF4-FFF2-40B4-BE49-F238E27FC236}">
                <a16:creationId xmlns:a16="http://schemas.microsoft.com/office/drawing/2014/main" id="{67B323D0-6F65-4426-851B-7CC0BB925F5F}"/>
              </a:ext>
            </a:extLst>
          </p:cNvPr>
          <p:cNvSpPr>
            <a:spLocks noChangeAspect="1"/>
          </p:cNvSpPr>
          <p:nvPr/>
        </p:nvSpPr>
        <p:spPr>
          <a:xfrm>
            <a:off x="1123859"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big BLUE 3 Oval 30">
            <a:extLst>
              <a:ext uri="{FF2B5EF4-FFF2-40B4-BE49-F238E27FC236}">
                <a16:creationId xmlns:a16="http://schemas.microsoft.com/office/drawing/2014/main" id="{84388124-F264-4C3D-B5BE-3CA987972FC1}"/>
              </a:ext>
            </a:extLst>
          </p:cNvPr>
          <p:cNvSpPr>
            <a:spLocks noChangeAspect="1"/>
          </p:cNvSpPr>
          <p:nvPr/>
        </p:nvSpPr>
        <p:spPr>
          <a:xfrm>
            <a:off x="1123859"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big ORANGE 3 Oval 31">
            <a:extLst>
              <a:ext uri="{FF2B5EF4-FFF2-40B4-BE49-F238E27FC236}">
                <a16:creationId xmlns:a16="http://schemas.microsoft.com/office/drawing/2014/main" id="{8807966A-B46E-4C35-A387-6A9CCF76A9D5}"/>
              </a:ext>
            </a:extLst>
          </p:cNvPr>
          <p:cNvSpPr>
            <a:spLocks noChangeAspect="1"/>
          </p:cNvSpPr>
          <p:nvPr/>
        </p:nvSpPr>
        <p:spPr>
          <a:xfrm>
            <a:off x="1123859"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big PURPLE 3   Oval 32">
            <a:extLst>
              <a:ext uri="{FF2B5EF4-FFF2-40B4-BE49-F238E27FC236}">
                <a16:creationId xmlns:a16="http://schemas.microsoft.com/office/drawing/2014/main" id="{48081EE3-1115-4BD8-96D8-F5C76FDA6BA1}"/>
              </a:ext>
            </a:extLst>
          </p:cNvPr>
          <p:cNvSpPr>
            <a:spLocks noChangeAspect="1"/>
          </p:cNvSpPr>
          <p:nvPr/>
        </p:nvSpPr>
        <p:spPr>
          <a:xfrm>
            <a:off x="1123859"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small RED 4 Oval 21">
            <a:extLst>
              <a:ext uri="{FF2B5EF4-FFF2-40B4-BE49-F238E27FC236}">
                <a16:creationId xmlns:a16="http://schemas.microsoft.com/office/drawing/2014/main" id="{CDD7880E-F0D9-4E19-AD2F-22895D9B0625}"/>
              </a:ext>
            </a:extLst>
          </p:cNvPr>
          <p:cNvSpPr>
            <a:spLocks noChangeAspect="1"/>
          </p:cNvSpPr>
          <p:nvPr/>
        </p:nvSpPr>
        <p:spPr>
          <a:xfrm rot="16200000">
            <a:off x="1267859"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small YELLOW 4 Oval 22">
            <a:extLst>
              <a:ext uri="{FF2B5EF4-FFF2-40B4-BE49-F238E27FC236}">
                <a16:creationId xmlns:a16="http://schemas.microsoft.com/office/drawing/2014/main" id="{9006FBD6-2095-47C5-9CF3-2C0FDAB964F6}"/>
              </a:ext>
            </a:extLst>
          </p:cNvPr>
          <p:cNvSpPr>
            <a:spLocks noChangeAspect="1"/>
          </p:cNvSpPr>
          <p:nvPr/>
        </p:nvSpPr>
        <p:spPr>
          <a:xfrm rot="16200000">
            <a:off x="1267859"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small GREEN 4 Oval 23">
            <a:extLst>
              <a:ext uri="{FF2B5EF4-FFF2-40B4-BE49-F238E27FC236}">
                <a16:creationId xmlns:a16="http://schemas.microsoft.com/office/drawing/2014/main" id="{A92B0384-F63C-4062-A341-3156B50EFDAF}"/>
              </a:ext>
            </a:extLst>
          </p:cNvPr>
          <p:cNvSpPr>
            <a:spLocks noChangeAspect="1"/>
          </p:cNvSpPr>
          <p:nvPr/>
        </p:nvSpPr>
        <p:spPr>
          <a:xfrm rot="16200000">
            <a:off x="1267859" y="17232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small BLUE 4 Oval 24">
            <a:extLst>
              <a:ext uri="{FF2B5EF4-FFF2-40B4-BE49-F238E27FC236}">
                <a16:creationId xmlns:a16="http://schemas.microsoft.com/office/drawing/2014/main" id="{22170788-C398-46EE-A1B0-AE4B9D7837AD}"/>
              </a:ext>
            </a:extLst>
          </p:cNvPr>
          <p:cNvSpPr>
            <a:spLocks noChangeAspect="1"/>
          </p:cNvSpPr>
          <p:nvPr/>
        </p:nvSpPr>
        <p:spPr>
          <a:xfrm rot="16200000">
            <a:off x="1486845"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small ORANGE 4 Oval 25">
            <a:extLst>
              <a:ext uri="{FF2B5EF4-FFF2-40B4-BE49-F238E27FC236}">
                <a16:creationId xmlns:a16="http://schemas.microsoft.com/office/drawing/2014/main" id="{05B5295D-AC22-4BD3-B637-A731FD1C2F67}"/>
              </a:ext>
            </a:extLst>
          </p:cNvPr>
          <p:cNvSpPr>
            <a:spLocks noChangeAspect="1"/>
          </p:cNvSpPr>
          <p:nvPr/>
        </p:nvSpPr>
        <p:spPr>
          <a:xfrm rot="16200000">
            <a:off x="1486845"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small PURPLE 4 Oval 26">
            <a:extLst>
              <a:ext uri="{FF2B5EF4-FFF2-40B4-BE49-F238E27FC236}">
                <a16:creationId xmlns:a16="http://schemas.microsoft.com/office/drawing/2014/main" id="{6547C459-0609-4470-8D3A-0085150C5D22}"/>
              </a:ext>
            </a:extLst>
          </p:cNvPr>
          <p:cNvSpPr>
            <a:spLocks noChangeAspect="1"/>
          </p:cNvSpPr>
          <p:nvPr/>
        </p:nvSpPr>
        <p:spPr>
          <a:xfrm rot="16200000">
            <a:off x="1486845" y="1723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big RED 4 Oval 27">
            <a:extLst>
              <a:ext uri="{FF2B5EF4-FFF2-40B4-BE49-F238E27FC236}">
                <a16:creationId xmlns:a16="http://schemas.microsoft.com/office/drawing/2014/main" id="{203EDC92-36BC-4174-B42E-E68E22AB6805}"/>
              </a:ext>
            </a:extLst>
          </p:cNvPr>
          <p:cNvSpPr>
            <a:spLocks noChangeAspect="1"/>
          </p:cNvSpPr>
          <p:nvPr/>
        </p:nvSpPr>
        <p:spPr>
          <a:xfrm>
            <a:off x="1143080" y="17068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big YELLOW 4 Oval 28">
            <a:extLst>
              <a:ext uri="{FF2B5EF4-FFF2-40B4-BE49-F238E27FC236}">
                <a16:creationId xmlns:a16="http://schemas.microsoft.com/office/drawing/2014/main" id="{20388291-8A23-4B0C-BDA4-55D30DDE3C74}"/>
              </a:ext>
            </a:extLst>
          </p:cNvPr>
          <p:cNvSpPr>
            <a:spLocks noChangeAspect="1"/>
          </p:cNvSpPr>
          <p:nvPr/>
        </p:nvSpPr>
        <p:spPr>
          <a:xfrm>
            <a:off x="1143080" y="17068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big GREEN 4 Oval 29">
            <a:extLst>
              <a:ext uri="{FF2B5EF4-FFF2-40B4-BE49-F238E27FC236}">
                <a16:creationId xmlns:a16="http://schemas.microsoft.com/office/drawing/2014/main" id="{86B3DEE3-8D1E-464E-9F45-ADF920765765}"/>
              </a:ext>
            </a:extLst>
          </p:cNvPr>
          <p:cNvSpPr>
            <a:spLocks noChangeAspect="1"/>
          </p:cNvSpPr>
          <p:nvPr/>
        </p:nvSpPr>
        <p:spPr>
          <a:xfrm>
            <a:off x="1143080" y="17068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big BLUE 4 Oval 30">
            <a:extLst>
              <a:ext uri="{FF2B5EF4-FFF2-40B4-BE49-F238E27FC236}">
                <a16:creationId xmlns:a16="http://schemas.microsoft.com/office/drawing/2014/main" id="{68127644-3294-4688-AADD-87F6869F8A2D}"/>
              </a:ext>
            </a:extLst>
          </p:cNvPr>
          <p:cNvSpPr>
            <a:spLocks noChangeAspect="1"/>
          </p:cNvSpPr>
          <p:nvPr/>
        </p:nvSpPr>
        <p:spPr>
          <a:xfrm>
            <a:off x="1143080" y="17068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big ORANGE 4 Oval 31">
            <a:extLst>
              <a:ext uri="{FF2B5EF4-FFF2-40B4-BE49-F238E27FC236}">
                <a16:creationId xmlns:a16="http://schemas.microsoft.com/office/drawing/2014/main" id="{D229AEA0-A270-425A-BF0B-81169DADE078}"/>
              </a:ext>
            </a:extLst>
          </p:cNvPr>
          <p:cNvSpPr>
            <a:spLocks noChangeAspect="1"/>
          </p:cNvSpPr>
          <p:nvPr/>
        </p:nvSpPr>
        <p:spPr>
          <a:xfrm>
            <a:off x="1143080" y="17068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big PURPLE 4 Oval 32">
            <a:extLst>
              <a:ext uri="{FF2B5EF4-FFF2-40B4-BE49-F238E27FC236}">
                <a16:creationId xmlns:a16="http://schemas.microsoft.com/office/drawing/2014/main" id="{0BA2F365-8826-4088-91E4-A7B60CFB2E6E}"/>
              </a:ext>
            </a:extLst>
          </p:cNvPr>
          <p:cNvSpPr>
            <a:spLocks noChangeAspect="1"/>
          </p:cNvSpPr>
          <p:nvPr/>
        </p:nvSpPr>
        <p:spPr>
          <a:xfrm>
            <a:off x="1143080" y="17068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NEW GAME Rectangle 69">
            <a:hlinkClick r:id="rId2" action="ppaction://hlinksldjump"/>
            <a:extLst>
              <a:ext uri="{FF2B5EF4-FFF2-40B4-BE49-F238E27FC236}">
                <a16:creationId xmlns:a16="http://schemas.microsoft.com/office/drawing/2014/main" id="{71A0A7ED-423E-429B-B806-4D97CDB93D74}"/>
              </a:ext>
            </a:extLst>
          </p:cNvPr>
          <p:cNvSpPr/>
          <p:nvPr/>
        </p:nvSpPr>
        <p:spPr>
          <a:xfrm>
            <a:off x="10690360" y="6214116"/>
            <a:ext cx="1200850" cy="307777"/>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NEW</a:t>
            </a:r>
            <a:r>
              <a:rPr kumimoji="0" lang="en-US" sz="1400" b="1" i="0" u="none" strike="noStrike" kern="1200" cap="none" spc="0" normalizeH="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 </a:t>
            </a: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GAME</a:t>
            </a:r>
          </a:p>
        </p:txBody>
      </p:sp>
      <p:sp>
        <p:nvSpPr>
          <p:cNvPr id="67" name="small RED 1 Oval 21">
            <a:extLst>
              <a:ext uri="{FF2B5EF4-FFF2-40B4-BE49-F238E27FC236}">
                <a16:creationId xmlns:a16="http://schemas.microsoft.com/office/drawing/2014/main" id="{D951624C-1D27-4802-AB4F-E248E3E5E3DF}"/>
              </a:ext>
            </a:extLst>
          </p:cNvPr>
          <p:cNvSpPr>
            <a:spLocks noChangeAspect="1"/>
          </p:cNvSpPr>
          <p:nvPr/>
        </p:nvSpPr>
        <p:spPr>
          <a:xfrm rot="16200000">
            <a:off x="2032013" y="440087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small YELLOW 1 Oval 22">
            <a:extLst>
              <a:ext uri="{FF2B5EF4-FFF2-40B4-BE49-F238E27FC236}">
                <a16:creationId xmlns:a16="http://schemas.microsoft.com/office/drawing/2014/main" id="{F7C4C110-ACF9-432E-9FBD-5D8D018D3835}"/>
              </a:ext>
            </a:extLst>
          </p:cNvPr>
          <p:cNvSpPr>
            <a:spLocks noChangeAspect="1"/>
          </p:cNvSpPr>
          <p:nvPr/>
        </p:nvSpPr>
        <p:spPr>
          <a:xfrm rot="16200000">
            <a:off x="2032013" y="420353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small GREEN 1 Oval 23">
            <a:extLst>
              <a:ext uri="{FF2B5EF4-FFF2-40B4-BE49-F238E27FC236}">
                <a16:creationId xmlns:a16="http://schemas.microsoft.com/office/drawing/2014/main" id="{0211F518-C98A-4534-8FFE-C5C65B7E6440}"/>
              </a:ext>
            </a:extLst>
          </p:cNvPr>
          <p:cNvSpPr>
            <a:spLocks noChangeAspect="1"/>
          </p:cNvSpPr>
          <p:nvPr/>
        </p:nvSpPr>
        <p:spPr>
          <a:xfrm rot="16200000">
            <a:off x="2032013" y="400501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small BLUE 1 Oval 24">
            <a:extLst>
              <a:ext uri="{FF2B5EF4-FFF2-40B4-BE49-F238E27FC236}">
                <a16:creationId xmlns:a16="http://schemas.microsoft.com/office/drawing/2014/main" id="{C0913325-8880-44AE-9A4C-B33413EE0CA8}"/>
              </a:ext>
            </a:extLst>
          </p:cNvPr>
          <p:cNvSpPr>
            <a:spLocks noChangeAspect="1"/>
          </p:cNvSpPr>
          <p:nvPr/>
        </p:nvSpPr>
        <p:spPr>
          <a:xfrm rot="16200000">
            <a:off x="2250999" y="440087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small ORANGE 1 Oval 25">
            <a:extLst>
              <a:ext uri="{FF2B5EF4-FFF2-40B4-BE49-F238E27FC236}">
                <a16:creationId xmlns:a16="http://schemas.microsoft.com/office/drawing/2014/main" id="{5DFF0CE5-733B-4348-A21D-CD8B59E61CB6}"/>
              </a:ext>
            </a:extLst>
          </p:cNvPr>
          <p:cNvSpPr>
            <a:spLocks noChangeAspect="1"/>
          </p:cNvSpPr>
          <p:nvPr/>
        </p:nvSpPr>
        <p:spPr>
          <a:xfrm rot="16200000">
            <a:off x="2250999" y="420353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small PURPLE 1 Oval 26">
            <a:extLst>
              <a:ext uri="{FF2B5EF4-FFF2-40B4-BE49-F238E27FC236}">
                <a16:creationId xmlns:a16="http://schemas.microsoft.com/office/drawing/2014/main" id="{03F96B6B-EB92-401D-808D-7919902AEEF7}"/>
              </a:ext>
            </a:extLst>
          </p:cNvPr>
          <p:cNvSpPr>
            <a:spLocks noChangeAspect="1"/>
          </p:cNvSpPr>
          <p:nvPr/>
        </p:nvSpPr>
        <p:spPr>
          <a:xfrm rot="16200000">
            <a:off x="2250999" y="400501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big RED 1 Oval 27">
            <a:extLst>
              <a:ext uri="{FF2B5EF4-FFF2-40B4-BE49-F238E27FC236}">
                <a16:creationId xmlns:a16="http://schemas.microsoft.com/office/drawing/2014/main" id="{D69668A7-A1F2-4D54-B835-090964BE6402}"/>
              </a:ext>
            </a:extLst>
          </p:cNvPr>
          <p:cNvSpPr>
            <a:spLocks noChangeAspect="1"/>
          </p:cNvSpPr>
          <p:nvPr/>
        </p:nvSpPr>
        <p:spPr>
          <a:xfrm>
            <a:off x="1898318" y="398019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big YELLOW 1 Oval 28">
            <a:extLst>
              <a:ext uri="{FF2B5EF4-FFF2-40B4-BE49-F238E27FC236}">
                <a16:creationId xmlns:a16="http://schemas.microsoft.com/office/drawing/2014/main" id="{209ECF1B-8F5C-4EC8-A94F-527400B767F4}"/>
              </a:ext>
            </a:extLst>
          </p:cNvPr>
          <p:cNvSpPr>
            <a:spLocks noChangeAspect="1"/>
          </p:cNvSpPr>
          <p:nvPr/>
        </p:nvSpPr>
        <p:spPr>
          <a:xfrm>
            <a:off x="1898318" y="398019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big GREEN 1 Oval 29">
            <a:extLst>
              <a:ext uri="{FF2B5EF4-FFF2-40B4-BE49-F238E27FC236}">
                <a16:creationId xmlns:a16="http://schemas.microsoft.com/office/drawing/2014/main" id="{F1DDA2A4-629A-4CD5-B1AA-5910C14D00F1}"/>
              </a:ext>
            </a:extLst>
          </p:cNvPr>
          <p:cNvSpPr>
            <a:spLocks noChangeAspect="1"/>
          </p:cNvSpPr>
          <p:nvPr/>
        </p:nvSpPr>
        <p:spPr>
          <a:xfrm>
            <a:off x="1898318" y="398019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big BLUE1 Oval 30">
            <a:extLst>
              <a:ext uri="{FF2B5EF4-FFF2-40B4-BE49-F238E27FC236}">
                <a16:creationId xmlns:a16="http://schemas.microsoft.com/office/drawing/2014/main" id="{1215AA81-CD77-4784-87E2-DDD5FDE1903F}"/>
              </a:ext>
            </a:extLst>
          </p:cNvPr>
          <p:cNvSpPr>
            <a:spLocks noChangeAspect="1"/>
          </p:cNvSpPr>
          <p:nvPr/>
        </p:nvSpPr>
        <p:spPr>
          <a:xfrm>
            <a:off x="1898318" y="398019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big ORANGE 1 Oval 31">
            <a:extLst>
              <a:ext uri="{FF2B5EF4-FFF2-40B4-BE49-F238E27FC236}">
                <a16:creationId xmlns:a16="http://schemas.microsoft.com/office/drawing/2014/main" id="{D5CE3419-FC9D-476A-866C-73C5A51756AC}"/>
              </a:ext>
            </a:extLst>
          </p:cNvPr>
          <p:cNvSpPr>
            <a:spLocks noChangeAspect="1"/>
          </p:cNvSpPr>
          <p:nvPr/>
        </p:nvSpPr>
        <p:spPr>
          <a:xfrm>
            <a:off x="1898318" y="398019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big PURPLE 1  Oval 32">
            <a:extLst>
              <a:ext uri="{FF2B5EF4-FFF2-40B4-BE49-F238E27FC236}">
                <a16:creationId xmlns:a16="http://schemas.microsoft.com/office/drawing/2014/main" id="{395EBD32-E49E-4378-A7C2-7615BC1E2D19}"/>
              </a:ext>
            </a:extLst>
          </p:cNvPr>
          <p:cNvSpPr>
            <a:spLocks noChangeAspect="1"/>
          </p:cNvSpPr>
          <p:nvPr/>
        </p:nvSpPr>
        <p:spPr>
          <a:xfrm>
            <a:off x="1898318" y="398019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white 4  Oval 38">
            <a:extLst>
              <a:ext uri="{FF2B5EF4-FFF2-40B4-BE49-F238E27FC236}">
                <a16:creationId xmlns:a16="http://schemas.microsoft.com/office/drawing/2014/main" id="{131F3F29-9AFD-482E-942B-8DD87960A431}"/>
              </a:ext>
            </a:extLst>
          </p:cNvPr>
          <p:cNvSpPr/>
          <p:nvPr/>
        </p:nvSpPr>
        <p:spPr>
          <a:xfrm>
            <a:off x="1928988" y="475739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white 3 Oval 39">
            <a:extLst>
              <a:ext uri="{FF2B5EF4-FFF2-40B4-BE49-F238E27FC236}">
                <a16:creationId xmlns:a16="http://schemas.microsoft.com/office/drawing/2014/main" id="{629E5387-6827-492F-B4E3-98924CAA5082}"/>
              </a:ext>
            </a:extLst>
          </p:cNvPr>
          <p:cNvSpPr/>
          <p:nvPr/>
        </p:nvSpPr>
        <p:spPr>
          <a:xfrm>
            <a:off x="1928988" y="507663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white 2 Oval 40">
            <a:extLst>
              <a:ext uri="{FF2B5EF4-FFF2-40B4-BE49-F238E27FC236}">
                <a16:creationId xmlns:a16="http://schemas.microsoft.com/office/drawing/2014/main" id="{EFCFAA59-5E30-42D0-B072-F4D5501721CF}"/>
              </a:ext>
            </a:extLst>
          </p:cNvPr>
          <p:cNvSpPr/>
          <p:nvPr/>
        </p:nvSpPr>
        <p:spPr>
          <a:xfrm>
            <a:off x="2231234" y="507542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white 1  Oval 41">
            <a:extLst>
              <a:ext uri="{FF2B5EF4-FFF2-40B4-BE49-F238E27FC236}">
                <a16:creationId xmlns:a16="http://schemas.microsoft.com/office/drawing/2014/main" id="{87AC62D5-786C-4DF5-8C5D-C7B9931EDB89}"/>
              </a:ext>
            </a:extLst>
          </p:cNvPr>
          <p:cNvSpPr/>
          <p:nvPr/>
        </p:nvSpPr>
        <p:spPr>
          <a:xfrm>
            <a:off x="2231234" y="476066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black 2 green Oval 42">
            <a:extLst>
              <a:ext uri="{FF2B5EF4-FFF2-40B4-BE49-F238E27FC236}">
                <a16:creationId xmlns:a16="http://schemas.microsoft.com/office/drawing/2014/main" id="{74C132D5-6471-4A1A-B32B-FC39B39AEFBE}"/>
              </a:ext>
            </a:extLst>
          </p:cNvPr>
          <p:cNvSpPr/>
          <p:nvPr/>
        </p:nvSpPr>
        <p:spPr>
          <a:xfrm>
            <a:off x="2231234" y="507542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black 1 purple Oval 43">
            <a:extLst>
              <a:ext uri="{FF2B5EF4-FFF2-40B4-BE49-F238E27FC236}">
                <a16:creationId xmlns:a16="http://schemas.microsoft.com/office/drawing/2014/main" id="{3A013D50-44B0-41E8-B668-DA1B1369D356}"/>
              </a:ext>
            </a:extLst>
          </p:cNvPr>
          <p:cNvSpPr/>
          <p:nvPr/>
        </p:nvSpPr>
        <p:spPr>
          <a:xfrm>
            <a:off x="2231234" y="476066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black 3 yellow Oval 44">
            <a:extLst>
              <a:ext uri="{FF2B5EF4-FFF2-40B4-BE49-F238E27FC236}">
                <a16:creationId xmlns:a16="http://schemas.microsoft.com/office/drawing/2014/main" id="{05209D44-B61B-4834-9910-485ADDBB69A7}"/>
              </a:ext>
            </a:extLst>
          </p:cNvPr>
          <p:cNvSpPr/>
          <p:nvPr/>
        </p:nvSpPr>
        <p:spPr>
          <a:xfrm>
            <a:off x="1928988" y="507663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black 4 red Oval 45">
            <a:extLst>
              <a:ext uri="{FF2B5EF4-FFF2-40B4-BE49-F238E27FC236}">
                <a16:creationId xmlns:a16="http://schemas.microsoft.com/office/drawing/2014/main" id="{A4DC2241-9732-412F-85AA-73D4F495A108}"/>
              </a:ext>
            </a:extLst>
          </p:cNvPr>
          <p:cNvSpPr/>
          <p:nvPr/>
        </p:nvSpPr>
        <p:spPr>
          <a:xfrm>
            <a:off x="1928988" y="475739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cover 4 Rectangle 54">
            <a:extLst>
              <a:ext uri="{FF2B5EF4-FFF2-40B4-BE49-F238E27FC236}">
                <a16:creationId xmlns:a16="http://schemas.microsoft.com/office/drawing/2014/main" id="{4E1B9596-B2B5-459F-8862-AB1943939953}"/>
              </a:ext>
            </a:extLst>
          </p:cNvPr>
          <p:cNvSpPr/>
          <p:nvPr/>
        </p:nvSpPr>
        <p:spPr>
          <a:xfrm>
            <a:off x="1882034"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cover 3 Rectangle 55">
            <a:extLst>
              <a:ext uri="{FF2B5EF4-FFF2-40B4-BE49-F238E27FC236}">
                <a16:creationId xmlns:a16="http://schemas.microsoft.com/office/drawing/2014/main" id="{58B18DA8-F666-4CF7-BF75-C112FF03EB2C}"/>
              </a:ext>
            </a:extLst>
          </p:cNvPr>
          <p:cNvSpPr/>
          <p:nvPr/>
        </p:nvSpPr>
        <p:spPr>
          <a:xfrm>
            <a:off x="1882034"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cover 1 Rectangle 57">
            <a:extLst>
              <a:ext uri="{FF2B5EF4-FFF2-40B4-BE49-F238E27FC236}">
                <a16:creationId xmlns:a16="http://schemas.microsoft.com/office/drawing/2014/main" id="{CB0BFFAC-BEE4-4B0B-BD68-C098075EB275}"/>
              </a:ext>
            </a:extLst>
          </p:cNvPr>
          <p:cNvSpPr/>
          <p:nvPr/>
        </p:nvSpPr>
        <p:spPr>
          <a:xfrm>
            <a:off x="1882034"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cover 2 Rectangle 56">
            <a:extLst>
              <a:ext uri="{FF2B5EF4-FFF2-40B4-BE49-F238E27FC236}">
                <a16:creationId xmlns:a16="http://schemas.microsoft.com/office/drawing/2014/main" id="{A54414A0-54EA-46AA-A9C5-A262A3E35F32}"/>
              </a:ext>
            </a:extLst>
          </p:cNvPr>
          <p:cNvSpPr/>
          <p:nvPr/>
        </p:nvSpPr>
        <p:spPr>
          <a:xfrm>
            <a:off x="1882034"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small RED 2 Oval 21">
            <a:extLst>
              <a:ext uri="{FF2B5EF4-FFF2-40B4-BE49-F238E27FC236}">
                <a16:creationId xmlns:a16="http://schemas.microsoft.com/office/drawing/2014/main" id="{5FD8CAB5-783D-4324-A66A-62ED02772C9A}"/>
              </a:ext>
            </a:extLst>
          </p:cNvPr>
          <p:cNvSpPr>
            <a:spLocks noChangeAspect="1"/>
          </p:cNvSpPr>
          <p:nvPr/>
        </p:nvSpPr>
        <p:spPr>
          <a:xfrm rot="16200000">
            <a:off x="2032013" y="363887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small YELLOW 2 Oval 22">
            <a:extLst>
              <a:ext uri="{FF2B5EF4-FFF2-40B4-BE49-F238E27FC236}">
                <a16:creationId xmlns:a16="http://schemas.microsoft.com/office/drawing/2014/main" id="{AA36834B-485D-48D0-9664-CD6C48D9412D}"/>
              </a:ext>
            </a:extLst>
          </p:cNvPr>
          <p:cNvSpPr>
            <a:spLocks noChangeAspect="1"/>
          </p:cNvSpPr>
          <p:nvPr/>
        </p:nvSpPr>
        <p:spPr>
          <a:xfrm rot="16200000">
            <a:off x="2032013" y="343847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small GREEN 2 Oval 23">
            <a:extLst>
              <a:ext uri="{FF2B5EF4-FFF2-40B4-BE49-F238E27FC236}">
                <a16:creationId xmlns:a16="http://schemas.microsoft.com/office/drawing/2014/main" id="{5EB57E3E-6EFF-4E73-A868-08790C0EBDA8}"/>
              </a:ext>
            </a:extLst>
          </p:cNvPr>
          <p:cNvSpPr>
            <a:spLocks noChangeAspect="1"/>
          </p:cNvSpPr>
          <p:nvPr/>
        </p:nvSpPr>
        <p:spPr>
          <a:xfrm rot="16200000">
            <a:off x="2032013" y="324145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small BLUE 2 Oval 24">
            <a:extLst>
              <a:ext uri="{FF2B5EF4-FFF2-40B4-BE49-F238E27FC236}">
                <a16:creationId xmlns:a16="http://schemas.microsoft.com/office/drawing/2014/main" id="{9C69D237-CAC1-4F58-B2D9-D00086DA2BCD}"/>
              </a:ext>
            </a:extLst>
          </p:cNvPr>
          <p:cNvSpPr>
            <a:spLocks noChangeAspect="1"/>
          </p:cNvSpPr>
          <p:nvPr/>
        </p:nvSpPr>
        <p:spPr>
          <a:xfrm rot="16200000">
            <a:off x="2250999" y="363887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small ORANGE 2 Oval 25">
            <a:extLst>
              <a:ext uri="{FF2B5EF4-FFF2-40B4-BE49-F238E27FC236}">
                <a16:creationId xmlns:a16="http://schemas.microsoft.com/office/drawing/2014/main" id="{2237F1FC-6D1F-4078-8CD2-2E550B4E7E91}"/>
              </a:ext>
            </a:extLst>
          </p:cNvPr>
          <p:cNvSpPr>
            <a:spLocks noChangeAspect="1"/>
          </p:cNvSpPr>
          <p:nvPr/>
        </p:nvSpPr>
        <p:spPr>
          <a:xfrm rot="16200000">
            <a:off x="2250999" y="343847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small PURPLE 2 Oval 26">
            <a:extLst>
              <a:ext uri="{FF2B5EF4-FFF2-40B4-BE49-F238E27FC236}">
                <a16:creationId xmlns:a16="http://schemas.microsoft.com/office/drawing/2014/main" id="{DA05E6F0-1835-41B1-9C5E-35B5C704BE42}"/>
              </a:ext>
            </a:extLst>
          </p:cNvPr>
          <p:cNvSpPr>
            <a:spLocks noChangeAspect="1"/>
          </p:cNvSpPr>
          <p:nvPr/>
        </p:nvSpPr>
        <p:spPr>
          <a:xfrm rot="16200000">
            <a:off x="2250999" y="324145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big RED 2 Oval 27">
            <a:extLst>
              <a:ext uri="{FF2B5EF4-FFF2-40B4-BE49-F238E27FC236}">
                <a16:creationId xmlns:a16="http://schemas.microsoft.com/office/drawing/2014/main" id="{4B8C53F2-EABF-428B-B9EB-BA441F2B35C2}"/>
              </a:ext>
            </a:extLst>
          </p:cNvPr>
          <p:cNvSpPr>
            <a:spLocks noChangeAspect="1"/>
          </p:cNvSpPr>
          <p:nvPr/>
        </p:nvSpPr>
        <p:spPr>
          <a:xfrm>
            <a:off x="1907234" y="321530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big YELLOW 2 Oval 28">
            <a:extLst>
              <a:ext uri="{FF2B5EF4-FFF2-40B4-BE49-F238E27FC236}">
                <a16:creationId xmlns:a16="http://schemas.microsoft.com/office/drawing/2014/main" id="{D5EFF196-E819-4284-9D85-8DC4D419FC61}"/>
              </a:ext>
            </a:extLst>
          </p:cNvPr>
          <p:cNvSpPr>
            <a:spLocks noChangeAspect="1"/>
          </p:cNvSpPr>
          <p:nvPr/>
        </p:nvSpPr>
        <p:spPr>
          <a:xfrm>
            <a:off x="1907234" y="321530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big GREEN 2 Oval 29">
            <a:extLst>
              <a:ext uri="{FF2B5EF4-FFF2-40B4-BE49-F238E27FC236}">
                <a16:creationId xmlns:a16="http://schemas.microsoft.com/office/drawing/2014/main" id="{CF41C157-30B6-4FD9-9A66-5995248F0FD7}"/>
              </a:ext>
            </a:extLst>
          </p:cNvPr>
          <p:cNvSpPr>
            <a:spLocks noChangeAspect="1"/>
          </p:cNvSpPr>
          <p:nvPr/>
        </p:nvSpPr>
        <p:spPr>
          <a:xfrm>
            <a:off x="1907234" y="321530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big BLUE 2 Oval 30">
            <a:extLst>
              <a:ext uri="{FF2B5EF4-FFF2-40B4-BE49-F238E27FC236}">
                <a16:creationId xmlns:a16="http://schemas.microsoft.com/office/drawing/2014/main" id="{527E9F3F-F716-487E-A792-B8DC5E289E7E}"/>
              </a:ext>
            </a:extLst>
          </p:cNvPr>
          <p:cNvSpPr>
            <a:spLocks noChangeAspect="1"/>
          </p:cNvSpPr>
          <p:nvPr/>
        </p:nvSpPr>
        <p:spPr>
          <a:xfrm>
            <a:off x="1907234" y="321530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big ORANGE 2 Oval 31">
            <a:extLst>
              <a:ext uri="{FF2B5EF4-FFF2-40B4-BE49-F238E27FC236}">
                <a16:creationId xmlns:a16="http://schemas.microsoft.com/office/drawing/2014/main" id="{2C4166EB-EB37-47FA-A32D-326CBE5D8187}"/>
              </a:ext>
            </a:extLst>
          </p:cNvPr>
          <p:cNvSpPr>
            <a:spLocks noChangeAspect="1"/>
          </p:cNvSpPr>
          <p:nvPr/>
        </p:nvSpPr>
        <p:spPr>
          <a:xfrm>
            <a:off x="1907234" y="321530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big PURPLE 2 Oval 32">
            <a:extLst>
              <a:ext uri="{FF2B5EF4-FFF2-40B4-BE49-F238E27FC236}">
                <a16:creationId xmlns:a16="http://schemas.microsoft.com/office/drawing/2014/main" id="{2431F53E-63CB-4B58-BC32-21DA66769591}"/>
              </a:ext>
            </a:extLst>
          </p:cNvPr>
          <p:cNvSpPr>
            <a:spLocks noChangeAspect="1"/>
          </p:cNvSpPr>
          <p:nvPr/>
        </p:nvSpPr>
        <p:spPr>
          <a:xfrm>
            <a:off x="1907234" y="321530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small RED 3 Oval 21">
            <a:extLst>
              <a:ext uri="{FF2B5EF4-FFF2-40B4-BE49-F238E27FC236}">
                <a16:creationId xmlns:a16="http://schemas.microsoft.com/office/drawing/2014/main" id="{89911B97-96ED-4D3F-A9D7-581F4FADD5B7}"/>
              </a:ext>
            </a:extLst>
          </p:cNvPr>
          <p:cNvSpPr>
            <a:spLocks noChangeAspect="1"/>
          </p:cNvSpPr>
          <p:nvPr/>
        </p:nvSpPr>
        <p:spPr>
          <a:xfrm rot="16200000">
            <a:off x="2032013" y="288273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small YELLOW 3 Oval 22">
            <a:extLst>
              <a:ext uri="{FF2B5EF4-FFF2-40B4-BE49-F238E27FC236}">
                <a16:creationId xmlns:a16="http://schemas.microsoft.com/office/drawing/2014/main" id="{898968D4-F3E9-4217-B154-490BBAA7B16D}"/>
              </a:ext>
            </a:extLst>
          </p:cNvPr>
          <p:cNvSpPr>
            <a:spLocks noChangeAspect="1"/>
          </p:cNvSpPr>
          <p:nvPr/>
        </p:nvSpPr>
        <p:spPr>
          <a:xfrm rot="16200000">
            <a:off x="2032013" y="268726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small GREEN 3 Oval 23">
            <a:extLst>
              <a:ext uri="{FF2B5EF4-FFF2-40B4-BE49-F238E27FC236}">
                <a16:creationId xmlns:a16="http://schemas.microsoft.com/office/drawing/2014/main" id="{D8BD829C-C0F9-4F43-8208-0BD0275B2E0C}"/>
              </a:ext>
            </a:extLst>
          </p:cNvPr>
          <p:cNvSpPr>
            <a:spLocks noChangeAspect="1"/>
          </p:cNvSpPr>
          <p:nvPr/>
        </p:nvSpPr>
        <p:spPr>
          <a:xfrm rot="16200000">
            <a:off x="2032013" y="248682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small BLUE 3 Oval 24">
            <a:extLst>
              <a:ext uri="{FF2B5EF4-FFF2-40B4-BE49-F238E27FC236}">
                <a16:creationId xmlns:a16="http://schemas.microsoft.com/office/drawing/2014/main" id="{DEB9A903-A4D3-47AD-84E5-35DA3EF6340A}"/>
              </a:ext>
            </a:extLst>
          </p:cNvPr>
          <p:cNvSpPr>
            <a:spLocks noChangeAspect="1"/>
          </p:cNvSpPr>
          <p:nvPr/>
        </p:nvSpPr>
        <p:spPr>
          <a:xfrm rot="16200000">
            <a:off x="2250999" y="288273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small ORANGE 3 Oval 25">
            <a:extLst>
              <a:ext uri="{FF2B5EF4-FFF2-40B4-BE49-F238E27FC236}">
                <a16:creationId xmlns:a16="http://schemas.microsoft.com/office/drawing/2014/main" id="{E4726BFA-1488-4A59-BF27-E554F08A53CE}"/>
              </a:ext>
            </a:extLst>
          </p:cNvPr>
          <p:cNvSpPr>
            <a:spLocks noChangeAspect="1"/>
          </p:cNvSpPr>
          <p:nvPr/>
        </p:nvSpPr>
        <p:spPr>
          <a:xfrm rot="16200000">
            <a:off x="2250999" y="268726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small PURPLE 3 Oval 26">
            <a:extLst>
              <a:ext uri="{FF2B5EF4-FFF2-40B4-BE49-F238E27FC236}">
                <a16:creationId xmlns:a16="http://schemas.microsoft.com/office/drawing/2014/main" id="{4ED212F5-7B34-41C4-AF65-F5141F78E4E5}"/>
              </a:ext>
            </a:extLst>
          </p:cNvPr>
          <p:cNvSpPr>
            <a:spLocks noChangeAspect="1"/>
          </p:cNvSpPr>
          <p:nvPr/>
        </p:nvSpPr>
        <p:spPr>
          <a:xfrm rot="16200000">
            <a:off x="2250999" y="248682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big RED 3 Oval 27">
            <a:extLst>
              <a:ext uri="{FF2B5EF4-FFF2-40B4-BE49-F238E27FC236}">
                <a16:creationId xmlns:a16="http://schemas.microsoft.com/office/drawing/2014/main" id="{C5175558-200D-44E1-B4D1-D73FEB1F2580}"/>
              </a:ext>
            </a:extLst>
          </p:cNvPr>
          <p:cNvSpPr>
            <a:spLocks noChangeAspect="1"/>
          </p:cNvSpPr>
          <p:nvPr/>
        </p:nvSpPr>
        <p:spPr>
          <a:xfrm>
            <a:off x="1888013" y="246558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big YELLOW 3 Oval 28">
            <a:extLst>
              <a:ext uri="{FF2B5EF4-FFF2-40B4-BE49-F238E27FC236}">
                <a16:creationId xmlns:a16="http://schemas.microsoft.com/office/drawing/2014/main" id="{B1F53DA8-0D75-4B8E-8ACC-755D26A8BB89}"/>
              </a:ext>
            </a:extLst>
          </p:cNvPr>
          <p:cNvSpPr>
            <a:spLocks noChangeAspect="1"/>
          </p:cNvSpPr>
          <p:nvPr/>
        </p:nvSpPr>
        <p:spPr>
          <a:xfrm>
            <a:off x="1888013" y="246558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big GREEN 3 Oval 29">
            <a:extLst>
              <a:ext uri="{FF2B5EF4-FFF2-40B4-BE49-F238E27FC236}">
                <a16:creationId xmlns:a16="http://schemas.microsoft.com/office/drawing/2014/main" id="{DB96FF59-3142-4DF1-ABCE-D6E245108DE6}"/>
              </a:ext>
            </a:extLst>
          </p:cNvPr>
          <p:cNvSpPr>
            <a:spLocks noChangeAspect="1"/>
          </p:cNvSpPr>
          <p:nvPr/>
        </p:nvSpPr>
        <p:spPr>
          <a:xfrm>
            <a:off x="1888013" y="246558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big BLUE 3 Oval 30">
            <a:extLst>
              <a:ext uri="{FF2B5EF4-FFF2-40B4-BE49-F238E27FC236}">
                <a16:creationId xmlns:a16="http://schemas.microsoft.com/office/drawing/2014/main" id="{B953E2B7-6044-4326-BF4C-0F8744D2E104}"/>
              </a:ext>
            </a:extLst>
          </p:cNvPr>
          <p:cNvSpPr>
            <a:spLocks noChangeAspect="1"/>
          </p:cNvSpPr>
          <p:nvPr/>
        </p:nvSpPr>
        <p:spPr>
          <a:xfrm>
            <a:off x="1888013" y="246558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big ORANGE 3 Oval 31">
            <a:extLst>
              <a:ext uri="{FF2B5EF4-FFF2-40B4-BE49-F238E27FC236}">
                <a16:creationId xmlns:a16="http://schemas.microsoft.com/office/drawing/2014/main" id="{1C2F1144-DFA6-4DF8-8C62-03E9FD0C36A2}"/>
              </a:ext>
            </a:extLst>
          </p:cNvPr>
          <p:cNvSpPr>
            <a:spLocks noChangeAspect="1"/>
          </p:cNvSpPr>
          <p:nvPr/>
        </p:nvSpPr>
        <p:spPr>
          <a:xfrm>
            <a:off x="1888013" y="246558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big PURPLE 3   Oval 32">
            <a:extLst>
              <a:ext uri="{FF2B5EF4-FFF2-40B4-BE49-F238E27FC236}">
                <a16:creationId xmlns:a16="http://schemas.microsoft.com/office/drawing/2014/main" id="{D0DF81B6-655B-461B-BF48-D39738CB675B}"/>
              </a:ext>
            </a:extLst>
          </p:cNvPr>
          <p:cNvSpPr>
            <a:spLocks noChangeAspect="1"/>
          </p:cNvSpPr>
          <p:nvPr/>
        </p:nvSpPr>
        <p:spPr>
          <a:xfrm>
            <a:off x="1888013" y="246558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small RED 4 Oval 21">
            <a:extLst>
              <a:ext uri="{FF2B5EF4-FFF2-40B4-BE49-F238E27FC236}">
                <a16:creationId xmlns:a16="http://schemas.microsoft.com/office/drawing/2014/main" id="{4C4627CC-537D-40A4-B129-93588383DA9C}"/>
              </a:ext>
            </a:extLst>
          </p:cNvPr>
          <p:cNvSpPr>
            <a:spLocks noChangeAspect="1"/>
          </p:cNvSpPr>
          <p:nvPr/>
        </p:nvSpPr>
        <p:spPr>
          <a:xfrm rot="16200000">
            <a:off x="2032013" y="211996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small YELLOW 4 Oval 22">
            <a:extLst>
              <a:ext uri="{FF2B5EF4-FFF2-40B4-BE49-F238E27FC236}">
                <a16:creationId xmlns:a16="http://schemas.microsoft.com/office/drawing/2014/main" id="{D0372EFD-C011-4972-AC0D-E2DAA08C5716}"/>
              </a:ext>
            </a:extLst>
          </p:cNvPr>
          <p:cNvSpPr>
            <a:spLocks noChangeAspect="1"/>
          </p:cNvSpPr>
          <p:nvPr/>
        </p:nvSpPr>
        <p:spPr>
          <a:xfrm rot="16200000">
            <a:off x="2032013" y="192035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small GREEN 4 Oval 23">
            <a:extLst>
              <a:ext uri="{FF2B5EF4-FFF2-40B4-BE49-F238E27FC236}">
                <a16:creationId xmlns:a16="http://schemas.microsoft.com/office/drawing/2014/main" id="{7254EB82-3E03-4CD3-8F6F-009AC5ED53F6}"/>
              </a:ext>
            </a:extLst>
          </p:cNvPr>
          <p:cNvSpPr>
            <a:spLocks noChangeAspect="1"/>
          </p:cNvSpPr>
          <p:nvPr/>
        </p:nvSpPr>
        <p:spPr>
          <a:xfrm rot="16200000">
            <a:off x="2032013" y="172458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small BLUE 4 Oval 24">
            <a:extLst>
              <a:ext uri="{FF2B5EF4-FFF2-40B4-BE49-F238E27FC236}">
                <a16:creationId xmlns:a16="http://schemas.microsoft.com/office/drawing/2014/main" id="{27ADDFE7-BBA4-4DE2-BA61-148C7477A338}"/>
              </a:ext>
            </a:extLst>
          </p:cNvPr>
          <p:cNvSpPr>
            <a:spLocks noChangeAspect="1"/>
          </p:cNvSpPr>
          <p:nvPr/>
        </p:nvSpPr>
        <p:spPr>
          <a:xfrm rot="16200000">
            <a:off x="2250999" y="211996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mall ORANGE 4 Oval 25">
            <a:extLst>
              <a:ext uri="{FF2B5EF4-FFF2-40B4-BE49-F238E27FC236}">
                <a16:creationId xmlns:a16="http://schemas.microsoft.com/office/drawing/2014/main" id="{080187D4-716F-46E2-B69C-10E0AE258A64}"/>
              </a:ext>
            </a:extLst>
          </p:cNvPr>
          <p:cNvSpPr>
            <a:spLocks noChangeAspect="1"/>
          </p:cNvSpPr>
          <p:nvPr/>
        </p:nvSpPr>
        <p:spPr>
          <a:xfrm rot="16200000">
            <a:off x="2250999" y="192035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small PURPLE 4 Oval 26">
            <a:extLst>
              <a:ext uri="{FF2B5EF4-FFF2-40B4-BE49-F238E27FC236}">
                <a16:creationId xmlns:a16="http://schemas.microsoft.com/office/drawing/2014/main" id="{7D989FAB-B15F-45D7-9C69-7F04C91D5C9A}"/>
              </a:ext>
            </a:extLst>
          </p:cNvPr>
          <p:cNvSpPr>
            <a:spLocks noChangeAspect="1"/>
          </p:cNvSpPr>
          <p:nvPr/>
        </p:nvSpPr>
        <p:spPr>
          <a:xfrm rot="16200000">
            <a:off x="2250999" y="172458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big RED 4 Oval 27">
            <a:extLst>
              <a:ext uri="{FF2B5EF4-FFF2-40B4-BE49-F238E27FC236}">
                <a16:creationId xmlns:a16="http://schemas.microsoft.com/office/drawing/2014/main" id="{35E0AA83-DEB9-4628-AE1F-62964B31F1E9}"/>
              </a:ext>
            </a:extLst>
          </p:cNvPr>
          <p:cNvSpPr>
            <a:spLocks noChangeAspect="1"/>
          </p:cNvSpPr>
          <p:nvPr/>
        </p:nvSpPr>
        <p:spPr>
          <a:xfrm>
            <a:off x="1907234" y="170824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big YELLOW 4 Oval 28">
            <a:extLst>
              <a:ext uri="{FF2B5EF4-FFF2-40B4-BE49-F238E27FC236}">
                <a16:creationId xmlns:a16="http://schemas.microsoft.com/office/drawing/2014/main" id="{5C54475A-B10C-4CF5-A188-CEED3DB83464}"/>
              </a:ext>
            </a:extLst>
          </p:cNvPr>
          <p:cNvSpPr>
            <a:spLocks noChangeAspect="1"/>
          </p:cNvSpPr>
          <p:nvPr/>
        </p:nvSpPr>
        <p:spPr>
          <a:xfrm>
            <a:off x="1907234" y="170824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big GREEN 4 Oval 29">
            <a:extLst>
              <a:ext uri="{FF2B5EF4-FFF2-40B4-BE49-F238E27FC236}">
                <a16:creationId xmlns:a16="http://schemas.microsoft.com/office/drawing/2014/main" id="{8F6E3EF2-99E5-449D-BDD3-8EEEF073BEF1}"/>
              </a:ext>
            </a:extLst>
          </p:cNvPr>
          <p:cNvSpPr>
            <a:spLocks noChangeAspect="1"/>
          </p:cNvSpPr>
          <p:nvPr/>
        </p:nvSpPr>
        <p:spPr>
          <a:xfrm>
            <a:off x="1907234" y="170824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big BLUE 4 Oval 30">
            <a:extLst>
              <a:ext uri="{FF2B5EF4-FFF2-40B4-BE49-F238E27FC236}">
                <a16:creationId xmlns:a16="http://schemas.microsoft.com/office/drawing/2014/main" id="{7A3818D6-867C-4882-A116-2F185E227E52}"/>
              </a:ext>
            </a:extLst>
          </p:cNvPr>
          <p:cNvSpPr>
            <a:spLocks noChangeAspect="1"/>
          </p:cNvSpPr>
          <p:nvPr/>
        </p:nvSpPr>
        <p:spPr>
          <a:xfrm>
            <a:off x="1907234" y="170824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big ORANGE 4 Oval 31">
            <a:extLst>
              <a:ext uri="{FF2B5EF4-FFF2-40B4-BE49-F238E27FC236}">
                <a16:creationId xmlns:a16="http://schemas.microsoft.com/office/drawing/2014/main" id="{904EE3C0-D003-4A13-A1FF-73F437BDFB09}"/>
              </a:ext>
            </a:extLst>
          </p:cNvPr>
          <p:cNvSpPr>
            <a:spLocks noChangeAspect="1"/>
          </p:cNvSpPr>
          <p:nvPr/>
        </p:nvSpPr>
        <p:spPr>
          <a:xfrm>
            <a:off x="1907234" y="170824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big PURPLE 4 Oval 32">
            <a:extLst>
              <a:ext uri="{FF2B5EF4-FFF2-40B4-BE49-F238E27FC236}">
                <a16:creationId xmlns:a16="http://schemas.microsoft.com/office/drawing/2014/main" id="{E6BD517C-34D2-476B-B50A-04CC29222D56}"/>
              </a:ext>
            </a:extLst>
          </p:cNvPr>
          <p:cNvSpPr>
            <a:spLocks noChangeAspect="1"/>
          </p:cNvSpPr>
          <p:nvPr/>
        </p:nvSpPr>
        <p:spPr>
          <a:xfrm>
            <a:off x="1907234" y="170824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small RED 1 Oval 21">
            <a:extLst>
              <a:ext uri="{FF2B5EF4-FFF2-40B4-BE49-F238E27FC236}">
                <a16:creationId xmlns:a16="http://schemas.microsoft.com/office/drawing/2014/main" id="{FF6C8505-CB75-44C6-BD7C-545BB660A533}"/>
              </a:ext>
            </a:extLst>
          </p:cNvPr>
          <p:cNvSpPr>
            <a:spLocks noChangeAspect="1"/>
          </p:cNvSpPr>
          <p:nvPr/>
        </p:nvSpPr>
        <p:spPr>
          <a:xfrm rot="16200000">
            <a:off x="2775511" y="439804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small YELLOW 1 Oval 22">
            <a:extLst>
              <a:ext uri="{FF2B5EF4-FFF2-40B4-BE49-F238E27FC236}">
                <a16:creationId xmlns:a16="http://schemas.microsoft.com/office/drawing/2014/main" id="{43481673-CE44-47E3-BB64-1C074D0DF9ED}"/>
              </a:ext>
            </a:extLst>
          </p:cNvPr>
          <p:cNvSpPr>
            <a:spLocks noChangeAspect="1"/>
          </p:cNvSpPr>
          <p:nvPr/>
        </p:nvSpPr>
        <p:spPr>
          <a:xfrm rot="16200000">
            <a:off x="2775511" y="420071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small GREEN 1 Oval 23">
            <a:extLst>
              <a:ext uri="{FF2B5EF4-FFF2-40B4-BE49-F238E27FC236}">
                <a16:creationId xmlns:a16="http://schemas.microsoft.com/office/drawing/2014/main" id="{31886B7B-431B-4939-ABB7-F8722BD2B982}"/>
              </a:ext>
            </a:extLst>
          </p:cNvPr>
          <p:cNvSpPr>
            <a:spLocks noChangeAspect="1"/>
          </p:cNvSpPr>
          <p:nvPr/>
        </p:nvSpPr>
        <p:spPr>
          <a:xfrm rot="16200000">
            <a:off x="2775511" y="400219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small BLUE 1 Oval 24">
            <a:extLst>
              <a:ext uri="{FF2B5EF4-FFF2-40B4-BE49-F238E27FC236}">
                <a16:creationId xmlns:a16="http://schemas.microsoft.com/office/drawing/2014/main" id="{68ED38D0-6436-4414-B756-9AB01E0438C5}"/>
              </a:ext>
            </a:extLst>
          </p:cNvPr>
          <p:cNvSpPr>
            <a:spLocks noChangeAspect="1"/>
          </p:cNvSpPr>
          <p:nvPr/>
        </p:nvSpPr>
        <p:spPr>
          <a:xfrm rot="16200000">
            <a:off x="2994497" y="439804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small ORANGE 1 Oval 25">
            <a:extLst>
              <a:ext uri="{FF2B5EF4-FFF2-40B4-BE49-F238E27FC236}">
                <a16:creationId xmlns:a16="http://schemas.microsoft.com/office/drawing/2014/main" id="{B0F66CE3-E20A-4D00-8DF0-914570617076}"/>
              </a:ext>
            </a:extLst>
          </p:cNvPr>
          <p:cNvSpPr>
            <a:spLocks noChangeAspect="1"/>
          </p:cNvSpPr>
          <p:nvPr/>
        </p:nvSpPr>
        <p:spPr>
          <a:xfrm rot="16200000">
            <a:off x="2994497" y="420071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small PURPLE 1 Oval 26">
            <a:extLst>
              <a:ext uri="{FF2B5EF4-FFF2-40B4-BE49-F238E27FC236}">
                <a16:creationId xmlns:a16="http://schemas.microsoft.com/office/drawing/2014/main" id="{AF43DFCB-3362-4E39-BBAF-A7F1E6E885ED}"/>
              </a:ext>
            </a:extLst>
          </p:cNvPr>
          <p:cNvSpPr>
            <a:spLocks noChangeAspect="1"/>
          </p:cNvSpPr>
          <p:nvPr/>
        </p:nvSpPr>
        <p:spPr>
          <a:xfrm rot="16200000">
            <a:off x="2994497" y="400219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big RED 1 Oval 27">
            <a:extLst>
              <a:ext uri="{FF2B5EF4-FFF2-40B4-BE49-F238E27FC236}">
                <a16:creationId xmlns:a16="http://schemas.microsoft.com/office/drawing/2014/main" id="{FB2C89FE-B497-4734-B048-AD3757D24132}"/>
              </a:ext>
            </a:extLst>
          </p:cNvPr>
          <p:cNvSpPr>
            <a:spLocks noChangeAspect="1"/>
          </p:cNvSpPr>
          <p:nvPr/>
        </p:nvSpPr>
        <p:spPr>
          <a:xfrm>
            <a:off x="2641816" y="397737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big YELLOW 1 Oval 28">
            <a:extLst>
              <a:ext uri="{FF2B5EF4-FFF2-40B4-BE49-F238E27FC236}">
                <a16:creationId xmlns:a16="http://schemas.microsoft.com/office/drawing/2014/main" id="{88D56E76-A97D-42C9-B362-0888BBA08915}"/>
              </a:ext>
            </a:extLst>
          </p:cNvPr>
          <p:cNvSpPr>
            <a:spLocks noChangeAspect="1"/>
          </p:cNvSpPr>
          <p:nvPr/>
        </p:nvSpPr>
        <p:spPr>
          <a:xfrm>
            <a:off x="2641816" y="397737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big GREEN 1 Oval 29">
            <a:extLst>
              <a:ext uri="{FF2B5EF4-FFF2-40B4-BE49-F238E27FC236}">
                <a16:creationId xmlns:a16="http://schemas.microsoft.com/office/drawing/2014/main" id="{8E6D70C7-37AA-4110-B228-7D7F47EA7DB1}"/>
              </a:ext>
            </a:extLst>
          </p:cNvPr>
          <p:cNvSpPr>
            <a:spLocks noChangeAspect="1"/>
          </p:cNvSpPr>
          <p:nvPr/>
        </p:nvSpPr>
        <p:spPr>
          <a:xfrm>
            <a:off x="2641816" y="397737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big BLUE1 Oval 30">
            <a:extLst>
              <a:ext uri="{FF2B5EF4-FFF2-40B4-BE49-F238E27FC236}">
                <a16:creationId xmlns:a16="http://schemas.microsoft.com/office/drawing/2014/main" id="{271B07C5-2475-4824-8928-F5465ABE5698}"/>
              </a:ext>
            </a:extLst>
          </p:cNvPr>
          <p:cNvSpPr>
            <a:spLocks noChangeAspect="1"/>
          </p:cNvSpPr>
          <p:nvPr/>
        </p:nvSpPr>
        <p:spPr>
          <a:xfrm>
            <a:off x="2641816" y="397737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big ORANGE 1 Oval 31">
            <a:extLst>
              <a:ext uri="{FF2B5EF4-FFF2-40B4-BE49-F238E27FC236}">
                <a16:creationId xmlns:a16="http://schemas.microsoft.com/office/drawing/2014/main" id="{B9225000-4125-4109-817B-99770E9C3BA7}"/>
              </a:ext>
            </a:extLst>
          </p:cNvPr>
          <p:cNvSpPr>
            <a:spLocks noChangeAspect="1"/>
          </p:cNvSpPr>
          <p:nvPr/>
        </p:nvSpPr>
        <p:spPr>
          <a:xfrm>
            <a:off x="2641816" y="397737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8" name="big PURPLE 1  Oval 32">
            <a:extLst>
              <a:ext uri="{FF2B5EF4-FFF2-40B4-BE49-F238E27FC236}">
                <a16:creationId xmlns:a16="http://schemas.microsoft.com/office/drawing/2014/main" id="{6ED49FA7-AAC6-41D2-97DB-FDFD972028C7}"/>
              </a:ext>
            </a:extLst>
          </p:cNvPr>
          <p:cNvSpPr>
            <a:spLocks noChangeAspect="1"/>
          </p:cNvSpPr>
          <p:nvPr/>
        </p:nvSpPr>
        <p:spPr>
          <a:xfrm>
            <a:off x="2641816" y="397737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white 4  Oval 38">
            <a:extLst>
              <a:ext uri="{FF2B5EF4-FFF2-40B4-BE49-F238E27FC236}">
                <a16:creationId xmlns:a16="http://schemas.microsoft.com/office/drawing/2014/main" id="{1D7215D8-89C6-482B-836A-B2571FFE8D63}"/>
              </a:ext>
            </a:extLst>
          </p:cNvPr>
          <p:cNvSpPr/>
          <p:nvPr/>
        </p:nvSpPr>
        <p:spPr>
          <a:xfrm>
            <a:off x="2672486" y="477720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white 3 Oval 39">
            <a:extLst>
              <a:ext uri="{FF2B5EF4-FFF2-40B4-BE49-F238E27FC236}">
                <a16:creationId xmlns:a16="http://schemas.microsoft.com/office/drawing/2014/main" id="{8E641739-DD3E-43FB-A843-B7ED0059C05C}"/>
              </a:ext>
            </a:extLst>
          </p:cNvPr>
          <p:cNvSpPr/>
          <p:nvPr/>
        </p:nvSpPr>
        <p:spPr>
          <a:xfrm>
            <a:off x="2974732" y="507256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white 2 Oval 40">
            <a:extLst>
              <a:ext uri="{FF2B5EF4-FFF2-40B4-BE49-F238E27FC236}">
                <a16:creationId xmlns:a16="http://schemas.microsoft.com/office/drawing/2014/main" id="{B76ABC69-CE14-42CC-8BFE-66EA540D494F}"/>
              </a:ext>
            </a:extLst>
          </p:cNvPr>
          <p:cNvSpPr/>
          <p:nvPr/>
        </p:nvSpPr>
        <p:spPr>
          <a:xfrm>
            <a:off x="2672486" y="507256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white 1  Oval 41">
            <a:extLst>
              <a:ext uri="{FF2B5EF4-FFF2-40B4-BE49-F238E27FC236}">
                <a16:creationId xmlns:a16="http://schemas.microsoft.com/office/drawing/2014/main" id="{CA920431-EFDE-4251-819E-462122974CA0}"/>
              </a:ext>
            </a:extLst>
          </p:cNvPr>
          <p:cNvSpPr/>
          <p:nvPr/>
        </p:nvSpPr>
        <p:spPr>
          <a:xfrm>
            <a:off x="2974732" y="475784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black 2 green Oval 42">
            <a:extLst>
              <a:ext uri="{FF2B5EF4-FFF2-40B4-BE49-F238E27FC236}">
                <a16:creationId xmlns:a16="http://schemas.microsoft.com/office/drawing/2014/main" id="{33BE4C41-B230-478A-A49A-499B1C4AF238}"/>
              </a:ext>
            </a:extLst>
          </p:cNvPr>
          <p:cNvSpPr/>
          <p:nvPr/>
        </p:nvSpPr>
        <p:spPr>
          <a:xfrm>
            <a:off x="2672486" y="507256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black 1 purple Oval 43">
            <a:extLst>
              <a:ext uri="{FF2B5EF4-FFF2-40B4-BE49-F238E27FC236}">
                <a16:creationId xmlns:a16="http://schemas.microsoft.com/office/drawing/2014/main" id="{0C75AB12-8580-471A-B487-0822EB392698}"/>
              </a:ext>
            </a:extLst>
          </p:cNvPr>
          <p:cNvSpPr/>
          <p:nvPr/>
        </p:nvSpPr>
        <p:spPr>
          <a:xfrm>
            <a:off x="2974732" y="475784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black 3 yellow Oval 44">
            <a:extLst>
              <a:ext uri="{FF2B5EF4-FFF2-40B4-BE49-F238E27FC236}">
                <a16:creationId xmlns:a16="http://schemas.microsoft.com/office/drawing/2014/main" id="{BA67629D-E5CE-4FBE-BC94-1B19B664FF15}"/>
              </a:ext>
            </a:extLst>
          </p:cNvPr>
          <p:cNvSpPr/>
          <p:nvPr/>
        </p:nvSpPr>
        <p:spPr>
          <a:xfrm>
            <a:off x="2974732" y="507256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black 4 red Oval 45">
            <a:extLst>
              <a:ext uri="{FF2B5EF4-FFF2-40B4-BE49-F238E27FC236}">
                <a16:creationId xmlns:a16="http://schemas.microsoft.com/office/drawing/2014/main" id="{7E3FECFD-2ADF-4B9F-B743-04BF9C1F3AD6}"/>
              </a:ext>
            </a:extLst>
          </p:cNvPr>
          <p:cNvSpPr/>
          <p:nvPr/>
        </p:nvSpPr>
        <p:spPr>
          <a:xfrm>
            <a:off x="2672486" y="477720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cover 4 Rectangle 54">
            <a:extLst>
              <a:ext uri="{FF2B5EF4-FFF2-40B4-BE49-F238E27FC236}">
                <a16:creationId xmlns:a16="http://schemas.microsoft.com/office/drawing/2014/main" id="{0520887C-A70E-4CE6-9E88-C54C6B031036}"/>
              </a:ext>
            </a:extLst>
          </p:cNvPr>
          <p:cNvSpPr/>
          <p:nvPr/>
        </p:nvSpPr>
        <p:spPr>
          <a:xfrm>
            <a:off x="2625532"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cover 3 Rectangle 55">
            <a:extLst>
              <a:ext uri="{FF2B5EF4-FFF2-40B4-BE49-F238E27FC236}">
                <a16:creationId xmlns:a16="http://schemas.microsoft.com/office/drawing/2014/main" id="{A80DF829-079C-4DBD-9606-2F8DC105CC9E}"/>
              </a:ext>
            </a:extLst>
          </p:cNvPr>
          <p:cNvSpPr/>
          <p:nvPr/>
        </p:nvSpPr>
        <p:spPr>
          <a:xfrm>
            <a:off x="2625532"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cover 1 Rectangle 57">
            <a:extLst>
              <a:ext uri="{FF2B5EF4-FFF2-40B4-BE49-F238E27FC236}">
                <a16:creationId xmlns:a16="http://schemas.microsoft.com/office/drawing/2014/main" id="{FC789B0E-2F36-47EC-AE18-EC76C0EE5CBD}"/>
              </a:ext>
            </a:extLst>
          </p:cNvPr>
          <p:cNvSpPr/>
          <p:nvPr/>
        </p:nvSpPr>
        <p:spPr>
          <a:xfrm>
            <a:off x="2625532"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cover 2 Rectangle 56">
            <a:extLst>
              <a:ext uri="{FF2B5EF4-FFF2-40B4-BE49-F238E27FC236}">
                <a16:creationId xmlns:a16="http://schemas.microsoft.com/office/drawing/2014/main" id="{42EDC8FF-D86E-4C20-BE21-B3915143DD38}"/>
              </a:ext>
            </a:extLst>
          </p:cNvPr>
          <p:cNvSpPr/>
          <p:nvPr/>
        </p:nvSpPr>
        <p:spPr>
          <a:xfrm>
            <a:off x="2625532"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small RED 2 Oval 21">
            <a:extLst>
              <a:ext uri="{FF2B5EF4-FFF2-40B4-BE49-F238E27FC236}">
                <a16:creationId xmlns:a16="http://schemas.microsoft.com/office/drawing/2014/main" id="{B7460F53-2B79-4CB5-B844-DF92F76F1E4A}"/>
              </a:ext>
            </a:extLst>
          </p:cNvPr>
          <p:cNvSpPr>
            <a:spLocks noChangeAspect="1"/>
          </p:cNvSpPr>
          <p:nvPr/>
        </p:nvSpPr>
        <p:spPr>
          <a:xfrm rot="16200000">
            <a:off x="2775511" y="363605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small YELLOW 2 Oval 22">
            <a:extLst>
              <a:ext uri="{FF2B5EF4-FFF2-40B4-BE49-F238E27FC236}">
                <a16:creationId xmlns:a16="http://schemas.microsoft.com/office/drawing/2014/main" id="{99551279-E813-4244-AB2A-7565E96DAF93}"/>
              </a:ext>
            </a:extLst>
          </p:cNvPr>
          <p:cNvSpPr>
            <a:spLocks noChangeAspect="1"/>
          </p:cNvSpPr>
          <p:nvPr/>
        </p:nvSpPr>
        <p:spPr>
          <a:xfrm rot="16200000">
            <a:off x="2775511" y="343565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small GREEN 2 Oval 23">
            <a:extLst>
              <a:ext uri="{FF2B5EF4-FFF2-40B4-BE49-F238E27FC236}">
                <a16:creationId xmlns:a16="http://schemas.microsoft.com/office/drawing/2014/main" id="{5FC3A9D8-CEBF-4879-93C8-35CBB4D2B530}"/>
              </a:ext>
            </a:extLst>
          </p:cNvPr>
          <p:cNvSpPr>
            <a:spLocks noChangeAspect="1"/>
          </p:cNvSpPr>
          <p:nvPr/>
        </p:nvSpPr>
        <p:spPr>
          <a:xfrm rot="16200000">
            <a:off x="2775511" y="323863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small BLUE 2 Oval 24">
            <a:extLst>
              <a:ext uri="{FF2B5EF4-FFF2-40B4-BE49-F238E27FC236}">
                <a16:creationId xmlns:a16="http://schemas.microsoft.com/office/drawing/2014/main" id="{B81F66E4-C65F-47D4-9175-FB150DA0BD00}"/>
              </a:ext>
            </a:extLst>
          </p:cNvPr>
          <p:cNvSpPr>
            <a:spLocks noChangeAspect="1"/>
          </p:cNvSpPr>
          <p:nvPr/>
        </p:nvSpPr>
        <p:spPr>
          <a:xfrm rot="16200000">
            <a:off x="2994497" y="363605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small ORANGE 2 Oval 25">
            <a:extLst>
              <a:ext uri="{FF2B5EF4-FFF2-40B4-BE49-F238E27FC236}">
                <a16:creationId xmlns:a16="http://schemas.microsoft.com/office/drawing/2014/main" id="{E12C847D-215C-4BE4-A13A-B00BD6690BB8}"/>
              </a:ext>
            </a:extLst>
          </p:cNvPr>
          <p:cNvSpPr>
            <a:spLocks noChangeAspect="1"/>
          </p:cNvSpPr>
          <p:nvPr/>
        </p:nvSpPr>
        <p:spPr>
          <a:xfrm rot="16200000">
            <a:off x="2994497" y="343565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small PURPLE 2 Oval 26">
            <a:extLst>
              <a:ext uri="{FF2B5EF4-FFF2-40B4-BE49-F238E27FC236}">
                <a16:creationId xmlns:a16="http://schemas.microsoft.com/office/drawing/2014/main" id="{4E3B69F8-DC71-406B-835D-75378F47D3A0}"/>
              </a:ext>
            </a:extLst>
          </p:cNvPr>
          <p:cNvSpPr>
            <a:spLocks noChangeAspect="1"/>
          </p:cNvSpPr>
          <p:nvPr/>
        </p:nvSpPr>
        <p:spPr>
          <a:xfrm rot="16200000">
            <a:off x="2994497" y="323863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7" name="big RED 2 Oval 27">
            <a:extLst>
              <a:ext uri="{FF2B5EF4-FFF2-40B4-BE49-F238E27FC236}">
                <a16:creationId xmlns:a16="http://schemas.microsoft.com/office/drawing/2014/main" id="{544A8C22-D04E-48AD-83B0-A532E778B26B}"/>
              </a:ext>
            </a:extLst>
          </p:cNvPr>
          <p:cNvSpPr>
            <a:spLocks noChangeAspect="1"/>
          </p:cNvSpPr>
          <p:nvPr/>
        </p:nvSpPr>
        <p:spPr>
          <a:xfrm>
            <a:off x="2650732" y="321247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big YELLOW 2 Oval 28">
            <a:extLst>
              <a:ext uri="{FF2B5EF4-FFF2-40B4-BE49-F238E27FC236}">
                <a16:creationId xmlns:a16="http://schemas.microsoft.com/office/drawing/2014/main" id="{C86CF84E-9150-4938-8F17-3CE3FC4E8E55}"/>
              </a:ext>
            </a:extLst>
          </p:cNvPr>
          <p:cNvSpPr>
            <a:spLocks noChangeAspect="1"/>
          </p:cNvSpPr>
          <p:nvPr/>
        </p:nvSpPr>
        <p:spPr>
          <a:xfrm>
            <a:off x="2650732" y="321247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big GREEN 2 Oval 29">
            <a:extLst>
              <a:ext uri="{FF2B5EF4-FFF2-40B4-BE49-F238E27FC236}">
                <a16:creationId xmlns:a16="http://schemas.microsoft.com/office/drawing/2014/main" id="{0EC176A2-3CC4-4A3A-B175-AD924B8D51B1}"/>
              </a:ext>
            </a:extLst>
          </p:cNvPr>
          <p:cNvSpPr>
            <a:spLocks noChangeAspect="1"/>
          </p:cNvSpPr>
          <p:nvPr/>
        </p:nvSpPr>
        <p:spPr>
          <a:xfrm>
            <a:off x="2650732" y="321247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big BLUE 2 Oval 30">
            <a:extLst>
              <a:ext uri="{FF2B5EF4-FFF2-40B4-BE49-F238E27FC236}">
                <a16:creationId xmlns:a16="http://schemas.microsoft.com/office/drawing/2014/main" id="{664A3366-0546-40A1-81DF-6B803F5EC59B}"/>
              </a:ext>
            </a:extLst>
          </p:cNvPr>
          <p:cNvSpPr>
            <a:spLocks noChangeAspect="1"/>
          </p:cNvSpPr>
          <p:nvPr/>
        </p:nvSpPr>
        <p:spPr>
          <a:xfrm>
            <a:off x="2650732" y="321247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big ORANGE 2 Oval 31">
            <a:extLst>
              <a:ext uri="{FF2B5EF4-FFF2-40B4-BE49-F238E27FC236}">
                <a16:creationId xmlns:a16="http://schemas.microsoft.com/office/drawing/2014/main" id="{528A0D2D-9529-4FC5-B342-012BFD6921AE}"/>
              </a:ext>
            </a:extLst>
          </p:cNvPr>
          <p:cNvSpPr>
            <a:spLocks noChangeAspect="1"/>
          </p:cNvSpPr>
          <p:nvPr/>
        </p:nvSpPr>
        <p:spPr>
          <a:xfrm>
            <a:off x="2650732" y="321247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big PURPLE 2 Oval 32">
            <a:extLst>
              <a:ext uri="{FF2B5EF4-FFF2-40B4-BE49-F238E27FC236}">
                <a16:creationId xmlns:a16="http://schemas.microsoft.com/office/drawing/2014/main" id="{047D18BD-BB75-4084-95EC-AC92A0467A3D}"/>
              </a:ext>
            </a:extLst>
          </p:cNvPr>
          <p:cNvSpPr>
            <a:spLocks noChangeAspect="1"/>
          </p:cNvSpPr>
          <p:nvPr/>
        </p:nvSpPr>
        <p:spPr>
          <a:xfrm>
            <a:off x="2650732" y="321247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small RED 3 Oval 21">
            <a:extLst>
              <a:ext uri="{FF2B5EF4-FFF2-40B4-BE49-F238E27FC236}">
                <a16:creationId xmlns:a16="http://schemas.microsoft.com/office/drawing/2014/main" id="{0F55D0C3-F37B-4FC2-AF84-E73EB0EBAA5A}"/>
              </a:ext>
            </a:extLst>
          </p:cNvPr>
          <p:cNvSpPr>
            <a:spLocks noChangeAspect="1"/>
          </p:cNvSpPr>
          <p:nvPr/>
        </p:nvSpPr>
        <p:spPr>
          <a:xfrm rot="16200000">
            <a:off x="2775511" y="287991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4" name="small YELLOW 3 Oval 22">
            <a:extLst>
              <a:ext uri="{FF2B5EF4-FFF2-40B4-BE49-F238E27FC236}">
                <a16:creationId xmlns:a16="http://schemas.microsoft.com/office/drawing/2014/main" id="{D3CF08D7-B55E-4EDB-97DC-771CD0FF983F}"/>
              </a:ext>
            </a:extLst>
          </p:cNvPr>
          <p:cNvSpPr>
            <a:spLocks noChangeAspect="1"/>
          </p:cNvSpPr>
          <p:nvPr/>
        </p:nvSpPr>
        <p:spPr>
          <a:xfrm rot="16200000">
            <a:off x="2775511" y="268444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small GREEN 3 Oval 23">
            <a:extLst>
              <a:ext uri="{FF2B5EF4-FFF2-40B4-BE49-F238E27FC236}">
                <a16:creationId xmlns:a16="http://schemas.microsoft.com/office/drawing/2014/main" id="{A4F71240-C975-440F-BB47-6B9FDE8AC6B2}"/>
              </a:ext>
            </a:extLst>
          </p:cNvPr>
          <p:cNvSpPr>
            <a:spLocks noChangeAspect="1"/>
          </p:cNvSpPr>
          <p:nvPr/>
        </p:nvSpPr>
        <p:spPr>
          <a:xfrm rot="16200000">
            <a:off x="2775511" y="248400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small BLUE 3 Oval 24">
            <a:extLst>
              <a:ext uri="{FF2B5EF4-FFF2-40B4-BE49-F238E27FC236}">
                <a16:creationId xmlns:a16="http://schemas.microsoft.com/office/drawing/2014/main" id="{B0FD94E2-3AA4-42D6-9F28-B0B42C7D89B7}"/>
              </a:ext>
            </a:extLst>
          </p:cNvPr>
          <p:cNvSpPr>
            <a:spLocks noChangeAspect="1"/>
          </p:cNvSpPr>
          <p:nvPr/>
        </p:nvSpPr>
        <p:spPr>
          <a:xfrm rot="16200000">
            <a:off x="2994497" y="287991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small ORANGE 3 Oval 25">
            <a:extLst>
              <a:ext uri="{FF2B5EF4-FFF2-40B4-BE49-F238E27FC236}">
                <a16:creationId xmlns:a16="http://schemas.microsoft.com/office/drawing/2014/main" id="{7F807CCE-57A5-4652-800F-072F192A54DC}"/>
              </a:ext>
            </a:extLst>
          </p:cNvPr>
          <p:cNvSpPr>
            <a:spLocks noChangeAspect="1"/>
          </p:cNvSpPr>
          <p:nvPr/>
        </p:nvSpPr>
        <p:spPr>
          <a:xfrm rot="16200000">
            <a:off x="2994497" y="268444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small PURPLE 3 Oval 26">
            <a:extLst>
              <a:ext uri="{FF2B5EF4-FFF2-40B4-BE49-F238E27FC236}">
                <a16:creationId xmlns:a16="http://schemas.microsoft.com/office/drawing/2014/main" id="{478C2F3C-FEC8-4CD2-9831-3F8EE139EABC}"/>
              </a:ext>
            </a:extLst>
          </p:cNvPr>
          <p:cNvSpPr>
            <a:spLocks noChangeAspect="1"/>
          </p:cNvSpPr>
          <p:nvPr/>
        </p:nvSpPr>
        <p:spPr>
          <a:xfrm rot="16200000">
            <a:off x="2994497" y="248400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big RED 3 Oval 27">
            <a:extLst>
              <a:ext uri="{FF2B5EF4-FFF2-40B4-BE49-F238E27FC236}">
                <a16:creationId xmlns:a16="http://schemas.microsoft.com/office/drawing/2014/main" id="{213909A1-6A99-4B54-AAAD-B342346A61C2}"/>
              </a:ext>
            </a:extLst>
          </p:cNvPr>
          <p:cNvSpPr>
            <a:spLocks noChangeAspect="1"/>
          </p:cNvSpPr>
          <p:nvPr/>
        </p:nvSpPr>
        <p:spPr>
          <a:xfrm>
            <a:off x="2631511" y="246275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0" name="big YELLOW 3 Oval 28">
            <a:extLst>
              <a:ext uri="{FF2B5EF4-FFF2-40B4-BE49-F238E27FC236}">
                <a16:creationId xmlns:a16="http://schemas.microsoft.com/office/drawing/2014/main" id="{F969DFAE-5402-43AD-B158-255B904F8F3F}"/>
              </a:ext>
            </a:extLst>
          </p:cNvPr>
          <p:cNvSpPr>
            <a:spLocks noChangeAspect="1"/>
          </p:cNvSpPr>
          <p:nvPr/>
        </p:nvSpPr>
        <p:spPr>
          <a:xfrm>
            <a:off x="2631511" y="246275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1" name="big GREEN 3 Oval 29">
            <a:extLst>
              <a:ext uri="{FF2B5EF4-FFF2-40B4-BE49-F238E27FC236}">
                <a16:creationId xmlns:a16="http://schemas.microsoft.com/office/drawing/2014/main" id="{605485DE-A610-4F8C-AEA6-3CE1EA2FCAF1}"/>
              </a:ext>
            </a:extLst>
          </p:cNvPr>
          <p:cNvSpPr>
            <a:spLocks noChangeAspect="1"/>
          </p:cNvSpPr>
          <p:nvPr/>
        </p:nvSpPr>
        <p:spPr>
          <a:xfrm>
            <a:off x="2631511" y="246275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2" name="big BLUE 3 Oval 30">
            <a:extLst>
              <a:ext uri="{FF2B5EF4-FFF2-40B4-BE49-F238E27FC236}">
                <a16:creationId xmlns:a16="http://schemas.microsoft.com/office/drawing/2014/main" id="{E93E8160-D3A0-4D76-89F5-53086BC1DA7A}"/>
              </a:ext>
            </a:extLst>
          </p:cNvPr>
          <p:cNvSpPr>
            <a:spLocks noChangeAspect="1"/>
          </p:cNvSpPr>
          <p:nvPr/>
        </p:nvSpPr>
        <p:spPr>
          <a:xfrm>
            <a:off x="2631511" y="246275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3" name="big ORANGE 3 Oval 31">
            <a:extLst>
              <a:ext uri="{FF2B5EF4-FFF2-40B4-BE49-F238E27FC236}">
                <a16:creationId xmlns:a16="http://schemas.microsoft.com/office/drawing/2014/main" id="{6213D0F1-4CF2-449C-9864-3F580D85F5B5}"/>
              </a:ext>
            </a:extLst>
          </p:cNvPr>
          <p:cNvSpPr>
            <a:spLocks noChangeAspect="1"/>
          </p:cNvSpPr>
          <p:nvPr/>
        </p:nvSpPr>
        <p:spPr>
          <a:xfrm>
            <a:off x="2631511" y="246275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big PURPLE 3   Oval 32">
            <a:extLst>
              <a:ext uri="{FF2B5EF4-FFF2-40B4-BE49-F238E27FC236}">
                <a16:creationId xmlns:a16="http://schemas.microsoft.com/office/drawing/2014/main" id="{2E864640-3F43-41AB-9872-998D8C2291F1}"/>
              </a:ext>
            </a:extLst>
          </p:cNvPr>
          <p:cNvSpPr>
            <a:spLocks noChangeAspect="1"/>
          </p:cNvSpPr>
          <p:nvPr/>
        </p:nvSpPr>
        <p:spPr>
          <a:xfrm>
            <a:off x="2631511" y="246275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small RED 4 Oval 21">
            <a:extLst>
              <a:ext uri="{FF2B5EF4-FFF2-40B4-BE49-F238E27FC236}">
                <a16:creationId xmlns:a16="http://schemas.microsoft.com/office/drawing/2014/main" id="{D8F10955-1779-4E48-B283-7CEA8D9A5C18}"/>
              </a:ext>
            </a:extLst>
          </p:cNvPr>
          <p:cNvSpPr>
            <a:spLocks noChangeAspect="1"/>
          </p:cNvSpPr>
          <p:nvPr/>
        </p:nvSpPr>
        <p:spPr>
          <a:xfrm rot="16200000">
            <a:off x="2775511" y="211714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small YELLOW 4 Oval 22">
            <a:extLst>
              <a:ext uri="{FF2B5EF4-FFF2-40B4-BE49-F238E27FC236}">
                <a16:creationId xmlns:a16="http://schemas.microsoft.com/office/drawing/2014/main" id="{392614EB-4591-4D0C-9FD5-E8778D3E7582}"/>
              </a:ext>
            </a:extLst>
          </p:cNvPr>
          <p:cNvSpPr>
            <a:spLocks noChangeAspect="1"/>
          </p:cNvSpPr>
          <p:nvPr/>
        </p:nvSpPr>
        <p:spPr>
          <a:xfrm rot="16200000">
            <a:off x="2775511" y="191753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mall GREEN 4 Oval 23">
            <a:extLst>
              <a:ext uri="{FF2B5EF4-FFF2-40B4-BE49-F238E27FC236}">
                <a16:creationId xmlns:a16="http://schemas.microsoft.com/office/drawing/2014/main" id="{268D17C7-68D4-4A8B-98FF-3A54F55E9449}"/>
              </a:ext>
            </a:extLst>
          </p:cNvPr>
          <p:cNvSpPr>
            <a:spLocks noChangeAspect="1"/>
          </p:cNvSpPr>
          <p:nvPr/>
        </p:nvSpPr>
        <p:spPr>
          <a:xfrm rot="16200000">
            <a:off x="2775511" y="172176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small BLUE 4 Oval 24">
            <a:extLst>
              <a:ext uri="{FF2B5EF4-FFF2-40B4-BE49-F238E27FC236}">
                <a16:creationId xmlns:a16="http://schemas.microsoft.com/office/drawing/2014/main" id="{742EC43D-56D4-4970-B0B2-0757A0C7AC00}"/>
              </a:ext>
            </a:extLst>
          </p:cNvPr>
          <p:cNvSpPr>
            <a:spLocks noChangeAspect="1"/>
          </p:cNvSpPr>
          <p:nvPr/>
        </p:nvSpPr>
        <p:spPr>
          <a:xfrm rot="16200000">
            <a:off x="2994497" y="211714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small ORANGE 4 Oval 25">
            <a:extLst>
              <a:ext uri="{FF2B5EF4-FFF2-40B4-BE49-F238E27FC236}">
                <a16:creationId xmlns:a16="http://schemas.microsoft.com/office/drawing/2014/main" id="{C09AA21F-17F6-4EEB-9139-0AFB0D32492F}"/>
              </a:ext>
            </a:extLst>
          </p:cNvPr>
          <p:cNvSpPr>
            <a:spLocks noChangeAspect="1"/>
          </p:cNvSpPr>
          <p:nvPr/>
        </p:nvSpPr>
        <p:spPr>
          <a:xfrm rot="16200000">
            <a:off x="2994497" y="191753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small PURPLE 4 Oval 26">
            <a:extLst>
              <a:ext uri="{FF2B5EF4-FFF2-40B4-BE49-F238E27FC236}">
                <a16:creationId xmlns:a16="http://schemas.microsoft.com/office/drawing/2014/main" id="{EA7CD83C-EBC8-4748-9DDF-9D9740F60DBC}"/>
              </a:ext>
            </a:extLst>
          </p:cNvPr>
          <p:cNvSpPr>
            <a:spLocks noChangeAspect="1"/>
          </p:cNvSpPr>
          <p:nvPr/>
        </p:nvSpPr>
        <p:spPr>
          <a:xfrm rot="16200000">
            <a:off x="2994497" y="172176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1" name="big RED 4 Oval 27">
            <a:extLst>
              <a:ext uri="{FF2B5EF4-FFF2-40B4-BE49-F238E27FC236}">
                <a16:creationId xmlns:a16="http://schemas.microsoft.com/office/drawing/2014/main" id="{0F2FA99A-FBE9-45A4-A04A-3200BB9520EF}"/>
              </a:ext>
            </a:extLst>
          </p:cNvPr>
          <p:cNvSpPr>
            <a:spLocks noChangeAspect="1"/>
          </p:cNvSpPr>
          <p:nvPr/>
        </p:nvSpPr>
        <p:spPr>
          <a:xfrm>
            <a:off x="2650732" y="170541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big YELLOW 4 Oval 28">
            <a:extLst>
              <a:ext uri="{FF2B5EF4-FFF2-40B4-BE49-F238E27FC236}">
                <a16:creationId xmlns:a16="http://schemas.microsoft.com/office/drawing/2014/main" id="{4118D515-0874-4411-8B2B-B0AA6B4B5528}"/>
              </a:ext>
            </a:extLst>
          </p:cNvPr>
          <p:cNvSpPr>
            <a:spLocks noChangeAspect="1"/>
          </p:cNvSpPr>
          <p:nvPr/>
        </p:nvSpPr>
        <p:spPr>
          <a:xfrm>
            <a:off x="2650732" y="170541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big GREEN 4 Oval 29">
            <a:extLst>
              <a:ext uri="{FF2B5EF4-FFF2-40B4-BE49-F238E27FC236}">
                <a16:creationId xmlns:a16="http://schemas.microsoft.com/office/drawing/2014/main" id="{810961C6-E9D5-46BC-BCF0-5172FB2BFFD5}"/>
              </a:ext>
            </a:extLst>
          </p:cNvPr>
          <p:cNvSpPr>
            <a:spLocks noChangeAspect="1"/>
          </p:cNvSpPr>
          <p:nvPr/>
        </p:nvSpPr>
        <p:spPr>
          <a:xfrm>
            <a:off x="2650732" y="170541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big BLUE 4 Oval 30">
            <a:extLst>
              <a:ext uri="{FF2B5EF4-FFF2-40B4-BE49-F238E27FC236}">
                <a16:creationId xmlns:a16="http://schemas.microsoft.com/office/drawing/2014/main" id="{B852400B-16F3-4F77-A583-939AFD6F81CD}"/>
              </a:ext>
            </a:extLst>
          </p:cNvPr>
          <p:cNvSpPr>
            <a:spLocks noChangeAspect="1"/>
          </p:cNvSpPr>
          <p:nvPr/>
        </p:nvSpPr>
        <p:spPr>
          <a:xfrm>
            <a:off x="2650732" y="170541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5" name="big ORANGE 4 Oval 31">
            <a:extLst>
              <a:ext uri="{FF2B5EF4-FFF2-40B4-BE49-F238E27FC236}">
                <a16:creationId xmlns:a16="http://schemas.microsoft.com/office/drawing/2014/main" id="{2A7AEAF7-DD09-4FB4-92CB-7D979E995472}"/>
              </a:ext>
            </a:extLst>
          </p:cNvPr>
          <p:cNvSpPr>
            <a:spLocks noChangeAspect="1"/>
          </p:cNvSpPr>
          <p:nvPr/>
        </p:nvSpPr>
        <p:spPr>
          <a:xfrm>
            <a:off x="2650732" y="170541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big PURPLE 4 Oval 32">
            <a:extLst>
              <a:ext uri="{FF2B5EF4-FFF2-40B4-BE49-F238E27FC236}">
                <a16:creationId xmlns:a16="http://schemas.microsoft.com/office/drawing/2014/main" id="{E08BBD10-4803-47E5-B0DE-1E3C3E9FD945}"/>
              </a:ext>
            </a:extLst>
          </p:cNvPr>
          <p:cNvSpPr>
            <a:spLocks noChangeAspect="1"/>
          </p:cNvSpPr>
          <p:nvPr/>
        </p:nvSpPr>
        <p:spPr>
          <a:xfrm>
            <a:off x="2650732" y="170541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7" name="small RED 1 Oval 21">
            <a:extLst>
              <a:ext uri="{FF2B5EF4-FFF2-40B4-BE49-F238E27FC236}">
                <a16:creationId xmlns:a16="http://schemas.microsoft.com/office/drawing/2014/main" id="{12D22528-6236-4174-9E8E-0DFBA47FE154}"/>
              </a:ext>
            </a:extLst>
          </p:cNvPr>
          <p:cNvSpPr>
            <a:spLocks noChangeAspect="1"/>
          </p:cNvSpPr>
          <p:nvPr/>
        </p:nvSpPr>
        <p:spPr>
          <a:xfrm rot="16200000">
            <a:off x="3539665" y="439941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8" name="small YELLOW 1 Oval 22">
            <a:extLst>
              <a:ext uri="{FF2B5EF4-FFF2-40B4-BE49-F238E27FC236}">
                <a16:creationId xmlns:a16="http://schemas.microsoft.com/office/drawing/2014/main" id="{31A4AAD2-30B7-4CC2-8F7B-E57EE90BD0E0}"/>
              </a:ext>
            </a:extLst>
          </p:cNvPr>
          <p:cNvSpPr>
            <a:spLocks noChangeAspect="1"/>
          </p:cNvSpPr>
          <p:nvPr/>
        </p:nvSpPr>
        <p:spPr>
          <a:xfrm rot="16200000">
            <a:off x="3539665" y="42020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small GREEN 1 Oval 23">
            <a:extLst>
              <a:ext uri="{FF2B5EF4-FFF2-40B4-BE49-F238E27FC236}">
                <a16:creationId xmlns:a16="http://schemas.microsoft.com/office/drawing/2014/main" id="{DA4CE8EE-4491-4B7F-917A-3AF1BB830799}"/>
              </a:ext>
            </a:extLst>
          </p:cNvPr>
          <p:cNvSpPr>
            <a:spLocks noChangeAspect="1"/>
          </p:cNvSpPr>
          <p:nvPr/>
        </p:nvSpPr>
        <p:spPr>
          <a:xfrm rot="16200000">
            <a:off x="3539665" y="400356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small BLUE 1 Oval 24">
            <a:extLst>
              <a:ext uri="{FF2B5EF4-FFF2-40B4-BE49-F238E27FC236}">
                <a16:creationId xmlns:a16="http://schemas.microsoft.com/office/drawing/2014/main" id="{07C036EB-18DF-4571-93E1-0D50C7639AD9}"/>
              </a:ext>
            </a:extLst>
          </p:cNvPr>
          <p:cNvSpPr>
            <a:spLocks noChangeAspect="1"/>
          </p:cNvSpPr>
          <p:nvPr/>
        </p:nvSpPr>
        <p:spPr>
          <a:xfrm rot="16200000">
            <a:off x="3758651" y="439941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small ORANGE 1 Oval 25">
            <a:extLst>
              <a:ext uri="{FF2B5EF4-FFF2-40B4-BE49-F238E27FC236}">
                <a16:creationId xmlns:a16="http://schemas.microsoft.com/office/drawing/2014/main" id="{221C393E-BDF5-4760-B840-29D9C91E574D}"/>
              </a:ext>
            </a:extLst>
          </p:cNvPr>
          <p:cNvSpPr>
            <a:spLocks noChangeAspect="1"/>
          </p:cNvSpPr>
          <p:nvPr/>
        </p:nvSpPr>
        <p:spPr>
          <a:xfrm rot="16200000">
            <a:off x="3758651" y="42020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small PURPLE 1 Oval 26">
            <a:extLst>
              <a:ext uri="{FF2B5EF4-FFF2-40B4-BE49-F238E27FC236}">
                <a16:creationId xmlns:a16="http://schemas.microsoft.com/office/drawing/2014/main" id="{FE14548E-D6E2-4294-A6B8-FBEE8A6AD068}"/>
              </a:ext>
            </a:extLst>
          </p:cNvPr>
          <p:cNvSpPr>
            <a:spLocks noChangeAspect="1"/>
          </p:cNvSpPr>
          <p:nvPr/>
        </p:nvSpPr>
        <p:spPr>
          <a:xfrm rot="16200000">
            <a:off x="3758651" y="400356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3" name="big RED 1 Oval 27">
            <a:extLst>
              <a:ext uri="{FF2B5EF4-FFF2-40B4-BE49-F238E27FC236}">
                <a16:creationId xmlns:a16="http://schemas.microsoft.com/office/drawing/2014/main" id="{5795DE2C-C276-4160-A19D-3C41B298A452}"/>
              </a:ext>
            </a:extLst>
          </p:cNvPr>
          <p:cNvSpPr>
            <a:spLocks noChangeAspect="1"/>
          </p:cNvSpPr>
          <p:nvPr/>
        </p:nvSpPr>
        <p:spPr>
          <a:xfrm>
            <a:off x="3405970" y="397874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 name="big YELLOW 1 Oval 28">
            <a:extLst>
              <a:ext uri="{FF2B5EF4-FFF2-40B4-BE49-F238E27FC236}">
                <a16:creationId xmlns:a16="http://schemas.microsoft.com/office/drawing/2014/main" id="{331A87F0-50F7-48EA-94B8-C3F2B47AE1DC}"/>
              </a:ext>
            </a:extLst>
          </p:cNvPr>
          <p:cNvSpPr>
            <a:spLocks noChangeAspect="1"/>
          </p:cNvSpPr>
          <p:nvPr/>
        </p:nvSpPr>
        <p:spPr>
          <a:xfrm>
            <a:off x="3405970" y="397874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big GREEN 1 Oval 29">
            <a:extLst>
              <a:ext uri="{FF2B5EF4-FFF2-40B4-BE49-F238E27FC236}">
                <a16:creationId xmlns:a16="http://schemas.microsoft.com/office/drawing/2014/main" id="{E6DB6E25-93E8-48A6-986D-C3FFF51A17F2}"/>
              </a:ext>
            </a:extLst>
          </p:cNvPr>
          <p:cNvSpPr>
            <a:spLocks noChangeAspect="1"/>
          </p:cNvSpPr>
          <p:nvPr/>
        </p:nvSpPr>
        <p:spPr>
          <a:xfrm>
            <a:off x="3405970" y="397874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6" name="big BLUE1 Oval 30">
            <a:extLst>
              <a:ext uri="{FF2B5EF4-FFF2-40B4-BE49-F238E27FC236}">
                <a16:creationId xmlns:a16="http://schemas.microsoft.com/office/drawing/2014/main" id="{E34BDFDC-FEF5-4471-B937-890CBD598E71}"/>
              </a:ext>
            </a:extLst>
          </p:cNvPr>
          <p:cNvSpPr>
            <a:spLocks noChangeAspect="1"/>
          </p:cNvSpPr>
          <p:nvPr/>
        </p:nvSpPr>
        <p:spPr>
          <a:xfrm>
            <a:off x="3405970" y="397874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7" name="big ORANGE 1 Oval 31">
            <a:extLst>
              <a:ext uri="{FF2B5EF4-FFF2-40B4-BE49-F238E27FC236}">
                <a16:creationId xmlns:a16="http://schemas.microsoft.com/office/drawing/2014/main" id="{EDCCAF4D-B214-4A05-9B5D-D1EF0435B51A}"/>
              </a:ext>
            </a:extLst>
          </p:cNvPr>
          <p:cNvSpPr>
            <a:spLocks noChangeAspect="1"/>
          </p:cNvSpPr>
          <p:nvPr/>
        </p:nvSpPr>
        <p:spPr>
          <a:xfrm>
            <a:off x="3405970" y="397874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big PURPLE 1  Oval 32">
            <a:extLst>
              <a:ext uri="{FF2B5EF4-FFF2-40B4-BE49-F238E27FC236}">
                <a16:creationId xmlns:a16="http://schemas.microsoft.com/office/drawing/2014/main" id="{4E1A7E8F-61A5-4FE5-B5D2-9952D80A0564}"/>
              </a:ext>
            </a:extLst>
          </p:cNvPr>
          <p:cNvSpPr>
            <a:spLocks noChangeAspect="1"/>
          </p:cNvSpPr>
          <p:nvPr/>
        </p:nvSpPr>
        <p:spPr>
          <a:xfrm>
            <a:off x="3405970" y="397874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white 4  Oval 38">
            <a:extLst>
              <a:ext uri="{FF2B5EF4-FFF2-40B4-BE49-F238E27FC236}">
                <a16:creationId xmlns:a16="http://schemas.microsoft.com/office/drawing/2014/main" id="{4137D938-468E-4114-B3A7-41B26D03A8AF}"/>
              </a:ext>
            </a:extLst>
          </p:cNvPr>
          <p:cNvSpPr/>
          <p:nvPr/>
        </p:nvSpPr>
        <p:spPr>
          <a:xfrm>
            <a:off x="3436640" y="475594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white 3 Oval 39">
            <a:extLst>
              <a:ext uri="{FF2B5EF4-FFF2-40B4-BE49-F238E27FC236}">
                <a16:creationId xmlns:a16="http://schemas.microsoft.com/office/drawing/2014/main" id="{4B5C6D22-9020-4051-8F75-0D6C45F1387C}"/>
              </a:ext>
            </a:extLst>
          </p:cNvPr>
          <p:cNvSpPr/>
          <p:nvPr/>
        </p:nvSpPr>
        <p:spPr>
          <a:xfrm>
            <a:off x="3738886" y="475594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1" name="white 2 Oval 40">
            <a:extLst>
              <a:ext uri="{FF2B5EF4-FFF2-40B4-BE49-F238E27FC236}">
                <a16:creationId xmlns:a16="http://schemas.microsoft.com/office/drawing/2014/main" id="{F6AE769D-0415-4C1B-A7EF-FF379BE9EFB6}"/>
              </a:ext>
            </a:extLst>
          </p:cNvPr>
          <p:cNvSpPr/>
          <p:nvPr/>
        </p:nvSpPr>
        <p:spPr>
          <a:xfrm>
            <a:off x="3436640" y="50626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2" name="white 1  Oval 41">
            <a:extLst>
              <a:ext uri="{FF2B5EF4-FFF2-40B4-BE49-F238E27FC236}">
                <a16:creationId xmlns:a16="http://schemas.microsoft.com/office/drawing/2014/main" id="{25B15A91-47F1-41D1-9F9A-60A1CB0A5353}"/>
              </a:ext>
            </a:extLst>
          </p:cNvPr>
          <p:cNvSpPr/>
          <p:nvPr/>
        </p:nvSpPr>
        <p:spPr>
          <a:xfrm>
            <a:off x="3735182" y="50626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3" name="black 2 green Oval 42">
            <a:extLst>
              <a:ext uri="{FF2B5EF4-FFF2-40B4-BE49-F238E27FC236}">
                <a16:creationId xmlns:a16="http://schemas.microsoft.com/office/drawing/2014/main" id="{95F1E999-1713-4BA2-81B9-5D018E6515B0}"/>
              </a:ext>
            </a:extLst>
          </p:cNvPr>
          <p:cNvSpPr/>
          <p:nvPr/>
        </p:nvSpPr>
        <p:spPr>
          <a:xfrm>
            <a:off x="3436640" y="50626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black 1 purple Oval 43">
            <a:extLst>
              <a:ext uri="{FF2B5EF4-FFF2-40B4-BE49-F238E27FC236}">
                <a16:creationId xmlns:a16="http://schemas.microsoft.com/office/drawing/2014/main" id="{D81EE2D6-80F6-44F5-829F-01709D62FA13}"/>
              </a:ext>
            </a:extLst>
          </p:cNvPr>
          <p:cNvSpPr/>
          <p:nvPr/>
        </p:nvSpPr>
        <p:spPr>
          <a:xfrm>
            <a:off x="3735182" y="50626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black 3 yellow Oval 44">
            <a:extLst>
              <a:ext uri="{FF2B5EF4-FFF2-40B4-BE49-F238E27FC236}">
                <a16:creationId xmlns:a16="http://schemas.microsoft.com/office/drawing/2014/main" id="{733CD11F-8DF9-47BA-ABF1-60B95F816928}"/>
              </a:ext>
            </a:extLst>
          </p:cNvPr>
          <p:cNvSpPr/>
          <p:nvPr/>
        </p:nvSpPr>
        <p:spPr>
          <a:xfrm>
            <a:off x="3738886" y="475594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black 4 red Oval 45">
            <a:extLst>
              <a:ext uri="{FF2B5EF4-FFF2-40B4-BE49-F238E27FC236}">
                <a16:creationId xmlns:a16="http://schemas.microsoft.com/office/drawing/2014/main" id="{953ABAB5-16BD-44D6-9E9B-E0CE84CFF594}"/>
              </a:ext>
            </a:extLst>
          </p:cNvPr>
          <p:cNvSpPr/>
          <p:nvPr/>
        </p:nvSpPr>
        <p:spPr>
          <a:xfrm>
            <a:off x="3436640" y="475594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cover 4 Rectangle 54">
            <a:extLst>
              <a:ext uri="{FF2B5EF4-FFF2-40B4-BE49-F238E27FC236}">
                <a16:creationId xmlns:a16="http://schemas.microsoft.com/office/drawing/2014/main" id="{E88F88AC-7B1D-49CC-B608-216DA474352A}"/>
              </a:ext>
            </a:extLst>
          </p:cNvPr>
          <p:cNvSpPr/>
          <p:nvPr/>
        </p:nvSpPr>
        <p:spPr>
          <a:xfrm>
            <a:off x="3389686"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cover 3 Rectangle 55">
            <a:extLst>
              <a:ext uri="{FF2B5EF4-FFF2-40B4-BE49-F238E27FC236}">
                <a16:creationId xmlns:a16="http://schemas.microsoft.com/office/drawing/2014/main" id="{D2953686-64DD-44FA-868D-D7077FD7BC84}"/>
              </a:ext>
            </a:extLst>
          </p:cNvPr>
          <p:cNvSpPr/>
          <p:nvPr/>
        </p:nvSpPr>
        <p:spPr>
          <a:xfrm>
            <a:off x="3389686"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cover 1 Rectangle 57">
            <a:extLst>
              <a:ext uri="{FF2B5EF4-FFF2-40B4-BE49-F238E27FC236}">
                <a16:creationId xmlns:a16="http://schemas.microsoft.com/office/drawing/2014/main" id="{962AED77-E8AC-4354-83CD-52BBCF761A80}"/>
              </a:ext>
            </a:extLst>
          </p:cNvPr>
          <p:cNvSpPr/>
          <p:nvPr/>
        </p:nvSpPr>
        <p:spPr>
          <a:xfrm>
            <a:off x="3389686"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cover 2 Rectangle 56">
            <a:extLst>
              <a:ext uri="{FF2B5EF4-FFF2-40B4-BE49-F238E27FC236}">
                <a16:creationId xmlns:a16="http://schemas.microsoft.com/office/drawing/2014/main" id="{4CCC542F-A370-4CBD-B528-DAD8D9CCC831}"/>
              </a:ext>
            </a:extLst>
          </p:cNvPr>
          <p:cNvSpPr/>
          <p:nvPr/>
        </p:nvSpPr>
        <p:spPr>
          <a:xfrm>
            <a:off x="3389686"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small RED 2 Oval 21">
            <a:extLst>
              <a:ext uri="{FF2B5EF4-FFF2-40B4-BE49-F238E27FC236}">
                <a16:creationId xmlns:a16="http://schemas.microsoft.com/office/drawing/2014/main" id="{8B62F965-4D9D-4F37-B2EF-6F2EA8F76C64}"/>
              </a:ext>
            </a:extLst>
          </p:cNvPr>
          <p:cNvSpPr>
            <a:spLocks noChangeAspect="1"/>
          </p:cNvSpPr>
          <p:nvPr/>
        </p:nvSpPr>
        <p:spPr>
          <a:xfrm rot="16200000">
            <a:off x="3539665" y="363742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small YELLOW 2 Oval 22">
            <a:extLst>
              <a:ext uri="{FF2B5EF4-FFF2-40B4-BE49-F238E27FC236}">
                <a16:creationId xmlns:a16="http://schemas.microsoft.com/office/drawing/2014/main" id="{B9FE28A4-430F-4478-ACA6-1C444FCF0CEE}"/>
              </a:ext>
            </a:extLst>
          </p:cNvPr>
          <p:cNvSpPr>
            <a:spLocks noChangeAspect="1"/>
          </p:cNvSpPr>
          <p:nvPr/>
        </p:nvSpPr>
        <p:spPr>
          <a:xfrm rot="16200000">
            <a:off x="3539665" y="343702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3" name="small GREEN 2 Oval 23">
            <a:extLst>
              <a:ext uri="{FF2B5EF4-FFF2-40B4-BE49-F238E27FC236}">
                <a16:creationId xmlns:a16="http://schemas.microsoft.com/office/drawing/2014/main" id="{BB5BB606-97DF-491E-8D66-AC8309F306CD}"/>
              </a:ext>
            </a:extLst>
          </p:cNvPr>
          <p:cNvSpPr>
            <a:spLocks noChangeAspect="1"/>
          </p:cNvSpPr>
          <p:nvPr/>
        </p:nvSpPr>
        <p:spPr>
          <a:xfrm rot="16200000">
            <a:off x="3539665" y="324000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small BLUE 2 Oval 24">
            <a:extLst>
              <a:ext uri="{FF2B5EF4-FFF2-40B4-BE49-F238E27FC236}">
                <a16:creationId xmlns:a16="http://schemas.microsoft.com/office/drawing/2014/main" id="{1AADC3A7-EE83-4BAB-9C0E-289CD37EC47C}"/>
              </a:ext>
            </a:extLst>
          </p:cNvPr>
          <p:cNvSpPr>
            <a:spLocks noChangeAspect="1"/>
          </p:cNvSpPr>
          <p:nvPr/>
        </p:nvSpPr>
        <p:spPr>
          <a:xfrm rot="16200000">
            <a:off x="3758651" y="363742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small ORANGE 2 Oval 25">
            <a:extLst>
              <a:ext uri="{FF2B5EF4-FFF2-40B4-BE49-F238E27FC236}">
                <a16:creationId xmlns:a16="http://schemas.microsoft.com/office/drawing/2014/main" id="{25F2199F-5C78-447A-B36F-18C296450B61}"/>
              </a:ext>
            </a:extLst>
          </p:cNvPr>
          <p:cNvSpPr>
            <a:spLocks noChangeAspect="1"/>
          </p:cNvSpPr>
          <p:nvPr/>
        </p:nvSpPr>
        <p:spPr>
          <a:xfrm rot="16200000">
            <a:off x="3758651" y="343702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small PURPLE 2 Oval 26">
            <a:extLst>
              <a:ext uri="{FF2B5EF4-FFF2-40B4-BE49-F238E27FC236}">
                <a16:creationId xmlns:a16="http://schemas.microsoft.com/office/drawing/2014/main" id="{7C248E4C-684F-490D-9B4B-0A15F950947A}"/>
              </a:ext>
            </a:extLst>
          </p:cNvPr>
          <p:cNvSpPr>
            <a:spLocks noChangeAspect="1"/>
          </p:cNvSpPr>
          <p:nvPr/>
        </p:nvSpPr>
        <p:spPr>
          <a:xfrm rot="16200000">
            <a:off x="3758651" y="324000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big RED 2 Oval 27">
            <a:extLst>
              <a:ext uri="{FF2B5EF4-FFF2-40B4-BE49-F238E27FC236}">
                <a16:creationId xmlns:a16="http://schemas.microsoft.com/office/drawing/2014/main" id="{D2F7154A-CBED-458B-BB0D-8F849B24F6E1}"/>
              </a:ext>
            </a:extLst>
          </p:cNvPr>
          <p:cNvSpPr>
            <a:spLocks noChangeAspect="1"/>
          </p:cNvSpPr>
          <p:nvPr/>
        </p:nvSpPr>
        <p:spPr>
          <a:xfrm>
            <a:off x="3414886" y="321384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big YELLOW 2 Oval 28">
            <a:extLst>
              <a:ext uri="{FF2B5EF4-FFF2-40B4-BE49-F238E27FC236}">
                <a16:creationId xmlns:a16="http://schemas.microsoft.com/office/drawing/2014/main" id="{9334E30E-55FC-47B2-A3F1-1634458199D6}"/>
              </a:ext>
            </a:extLst>
          </p:cNvPr>
          <p:cNvSpPr>
            <a:spLocks noChangeAspect="1"/>
          </p:cNvSpPr>
          <p:nvPr/>
        </p:nvSpPr>
        <p:spPr>
          <a:xfrm>
            <a:off x="3414886" y="321384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big GREEN 2 Oval 29">
            <a:extLst>
              <a:ext uri="{FF2B5EF4-FFF2-40B4-BE49-F238E27FC236}">
                <a16:creationId xmlns:a16="http://schemas.microsoft.com/office/drawing/2014/main" id="{F96A2DF4-0DC4-497C-AE8F-857CA8393E57}"/>
              </a:ext>
            </a:extLst>
          </p:cNvPr>
          <p:cNvSpPr>
            <a:spLocks noChangeAspect="1"/>
          </p:cNvSpPr>
          <p:nvPr/>
        </p:nvSpPr>
        <p:spPr>
          <a:xfrm>
            <a:off x="3414886" y="321384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big BLUE 2 Oval 30">
            <a:extLst>
              <a:ext uri="{FF2B5EF4-FFF2-40B4-BE49-F238E27FC236}">
                <a16:creationId xmlns:a16="http://schemas.microsoft.com/office/drawing/2014/main" id="{F9AD1E9C-1A91-4F5A-B989-6C307BC0D266}"/>
              </a:ext>
            </a:extLst>
          </p:cNvPr>
          <p:cNvSpPr>
            <a:spLocks noChangeAspect="1"/>
          </p:cNvSpPr>
          <p:nvPr/>
        </p:nvSpPr>
        <p:spPr>
          <a:xfrm>
            <a:off x="3414886" y="321384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big ORANGE 2 Oval 31">
            <a:extLst>
              <a:ext uri="{FF2B5EF4-FFF2-40B4-BE49-F238E27FC236}">
                <a16:creationId xmlns:a16="http://schemas.microsoft.com/office/drawing/2014/main" id="{D67FF89A-8150-4DE7-AD8D-891A0C9D22AE}"/>
              </a:ext>
            </a:extLst>
          </p:cNvPr>
          <p:cNvSpPr>
            <a:spLocks noChangeAspect="1"/>
          </p:cNvSpPr>
          <p:nvPr/>
        </p:nvSpPr>
        <p:spPr>
          <a:xfrm>
            <a:off x="3414886" y="321384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big PURPLE 2 Oval 32">
            <a:extLst>
              <a:ext uri="{FF2B5EF4-FFF2-40B4-BE49-F238E27FC236}">
                <a16:creationId xmlns:a16="http://schemas.microsoft.com/office/drawing/2014/main" id="{53A25FF5-3FCB-45D5-827D-45D344AB6D14}"/>
              </a:ext>
            </a:extLst>
          </p:cNvPr>
          <p:cNvSpPr>
            <a:spLocks noChangeAspect="1"/>
          </p:cNvSpPr>
          <p:nvPr/>
        </p:nvSpPr>
        <p:spPr>
          <a:xfrm>
            <a:off x="3414886" y="321384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small RED 3 Oval 21">
            <a:extLst>
              <a:ext uri="{FF2B5EF4-FFF2-40B4-BE49-F238E27FC236}">
                <a16:creationId xmlns:a16="http://schemas.microsoft.com/office/drawing/2014/main" id="{9967F3FE-1047-441E-B2F0-E4D8BCA915BA}"/>
              </a:ext>
            </a:extLst>
          </p:cNvPr>
          <p:cNvSpPr>
            <a:spLocks noChangeAspect="1"/>
          </p:cNvSpPr>
          <p:nvPr/>
        </p:nvSpPr>
        <p:spPr>
          <a:xfrm rot="16200000">
            <a:off x="3539665" y="288128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small YELLOW 3 Oval 22">
            <a:extLst>
              <a:ext uri="{FF2B5EF4-FFF2-40B4-BE49-F238E27FC236}">
                <a16:creationId xmlns:a16="http://schemas.microsoft.com/office/drawing/2014/main" id="{EB8D5F2A-189C-4F84-888F-E5CB6DD53FF0}"/>
              </a:ext>
            </a:extLst>
          </p:cNvPr>
          <p:cNvSpPr>
            <a:spLocks noChangeAspect="1"/>
          </p:cNvSpPr>
          <p:nvPr/>
        </p:nvSpPr>
        <p:spPr>
          <a:xfrm rot="16200000">
            <a:off x="3539665" y="268581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small GREEN 3 Oval 23">
            <a:extLst>
              <a:ext uri="{FF2B5EF4-FFF2-40B4-BE49-F238E27FC236}">
                <a16:creationId xmlns:a16="http://schemas.microsoft.com/office/drawing/2014/main" id="{C5990920-156D-4D01-B6CF-2C295E1FA4E8}"/>
              </a:ext>
            </a:extLst>
          </p:cNvPr>
          <p:cNvSpPr>
            <a:spLocks noChangeAspect="1"/>
          </p:cNvSpPr>
          <p:nvPr/>
        </p:nvSpPr>
        <p:spPr>
          <a:xfrm rot="16200000">
            <a:off x="3539665" y="248537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small BLUE 3 Oval 24">
            <a:extLst>
              <a:ext uri="{FF2B5EF4-FFF2-40B4-BE49-F238E27FC236}">
                <a16:creationId xmlns:a16="http://schemas.microsoft.com/office/drawing/2014/main" id="{656A9AC2-3573-46F2-8161-5F50DAD6F9E1}"/>
              </a:ext>
            </a:extLst>
          </p:cNvPr>
          <p:cNvSpPr>
            <a:spLocks noChangeAspect="1"/>
          </p:cNvSpPr>
          <p:nvPr/>
        </p:nvSpPr>
        <p:spPr>
          <a:xfrm rot="16200000">
            <a:off x="3758651" y="288128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small ORANGE 3 Oval 25">
            <a:extLst>
              <a:ext uri="{FF2B5EF4-FFF2-40B4-BE49-F238E27FC236}">
                <a16:creationId xmlns:a16="http://schemas.microsoft.com/office/drawing/2014/main" id="{86382126-F04B-4016-87BF-E83EBB5A7EB5}"/>
              </a:ext>
            </a:extLst>
          </p:cNvPr>
          <p:cNvSpPr>
            <a:spLocks noChangeAspect="1"/>
          </p:cNvSpPr>
          <p:nvPr/>
        </p:nvSpPr>
        <p:spPr>
          <a:xfrm rot="16200000">
            <a:off x="3758651" y="268581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small PURPLE 3 Oval 26">
            <a:extLst>
              <a:ext uri="{FF2B5EF4-FFF2-40B4-BE49-F238E27FC236}">
                <a16:creationId xmlns:a16="http://schemas.microsoft.com/office/drawing/2014/main" id="{E44CD9B2-B785-4B29-B214-42DEF14AEA66}"/>
              </a:ext>
            </a:extLst>
          </p:cNvPr>
          <p:cNvSpPr>
            <a:spLocks noChangeAspect="1"/>
          </p:cNvSpPr>
          <p:nvPr/>
        </p:nvSpPr>
        <p:spPr>
          <a:xfrm rot="16200000">
            <a:off x="3758651" y="248537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big RED 3 Oval 27">
            <a:extLst>
              <a:ext uri="{FF2B5EF4-FFF2-40B4-BE49-F238E27FC236}">
                <a16:creationId xmlns:a16="http://schemas.microsoft.com/office/drawing/2014/main" id="{71AB2D57-17D7-490F-B284-A0FE30F9B573}"/>
              </a:ext>
            </a:extLst>
          </p:cNvPr>
          <p:cNvSpPr>
            <a:spLocks noChangeAspect="1"/>
          </p:cNvSpPr>
          <p:nvPr/>
        </p:nvSpPr>
        <p:spPr>
          <a:xfrm>
            <a:off x="3395665" y="246412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big YELLOW 3 Oval 28">
            <a:extLst>
              <a:ext uri="{FF2B5EF4-FFF2-40B4-BE49-F238E27FC236}">
                <a16:creationId xmlns:a16="http://schemas.microsoft.com/office/drawing/2014/main" id="{A6152893-8F25-452F-A8A5-57B3A85F3E7E}"/>
              </a:ext>
            </a:extLst>
          </p:cNvPr>
          <p:cNvSpPr>
            <a:spLocks noChangeAspect="1"/>
          </p:cNvSpPr>
          <p:nvPr/>
        </p:nvSpPr>
        <p:spPr>
          <a:xfrm>
            <a:off x="3395665" y="246412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big GREEN 3 Oval 29">
            <a:extLst>
              <a:ext uri="{FF2B5EF4-FFF2-40B4-BE49-F238E27FC236}">
                <a16:creationId xmlns:a16="http://schemas.microsoft.com/office/drawing/2014/main" id="{A32B9D1A-B95D-4803-960C-FFB381AF28D5}"/>
              </a:ext>
            </a:extLst>
          </p:cNvPr>
          <p:cNvSpPr>
            <a:spLocks noChangeAspect="1"/>
          </p:cNvSpPr>
          <p:nvPr/>
        </p:nvSpPr>
        <p:spPr>
          <a:xfrm>
            <a:off x="3395665" y="246412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big BLUE 3 Oval 30">
            <a:extLst>
              <a:ext uri="{FF2B5EF4-FFF2-40B4-BE49-F238E27FC236}">
                <a16:creationId xmlns:a16="http://schemas.microsoft.com/office/drawing/2014/main" id="{9D4572D5-7B0A-467A-ADAA-E0060B356ADC}"/>
              </a:ext>
            </a:extLst>
          </p:cNvPr>
          <p:cNvSpPr>
            <a:spLocks noChangeAspect="1"/>
          </p:cNvSpPr>
          <p:nvPr/>
        </p:nvSpPr>
        <p:spPr>
          <a:xfrm>
            <a:off x="3395665" y="246412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big ORANGE 3 Oval 31">
            <a:extLst>
              <a:ext uri="{FF2B5EF4-FFF2-40B4-BE49-F238E27FC236}">
                <a16:creationId xmlns:a16="http://schemas.microsoft.com/office/drawing/2014/main" id="{424C4DBB-4D1A-4ED1-80DC-FCBCD491EC59}"/>
              </a:ext>
            </a:extLst>
          </p:cNvPr>
          <p:cNvSpPr>
            <a:spLocks noChangeAspect="1"/>
          </p:cNvSpPr>
          <p:nvPr/>
        </p:nvSpPr>
        <p:spPr>
          <a:xfrm>
            <a:off x="3395665" y="246412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big PURPLE 3   Oval 32">
            <a:extLst>
              <a:ext uri="{FF2B5EF4-FFF2-40B4-BE49-F238E27FC236}">
                <a16:creationId xmlns:a16="http://schemas.microsoft.com/office/drawing/2014/main" id="{D530A404-43CE-42D5-A674-543CFB759872}"/>
              </a:ext>
            </a:extLst>
          </p:cNvPr>
          <p:cNvSpPr>
            <a:spLocks noChangeAspect="1"/>
          </p:cNvSpPr>
          <p:nvPr/>
        </p:nvSpPr>
        <p:spPr>
          <a:xfrm>
            <a:off x="3395665" y="246412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small RED 4 Oval 21">
            <a:extLst>
              <a:ext uri="{FF2B5EF4-FFF2-40B4-BE49-F238E27FC236}">
                <a16:creationId xmlns:a16="http://schemas.microsoft.com/office/drawing/2014/main" id="{6712479E-B9DE-443D-A1A2-9696FE5069BC}"/>
              </a:ext>
            </a:extLst>
          </p:cNvPr>
          <p:cNvSpPr>
            <a:spLocks noChangeAspect="1"/>
          </p:cNvSpPr>
          <p:nvPr/>
        </p:nvSpPr>
        <p:spPr>
          <a:xfrm rot="16200000">
            <a:off x="3539665" y="211851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small YELLOW 4 Oval 22">
            <a:extLst>
              <a:ext uri="{FF2B5EF4-FFF2-40B4-BE49-F238E27FC236}">
                <a16:creationId xmlns:a16="http://schemas.microsoft.com/office/drawing/2014/main" id="{F611BF7C-8237-4FB7-ADF8-A305481C4B2C}"/>
              </a:ext>
            </a:extLst>
          </p:cNvPr>
          <p:cNvSpPr>
            <a:spLocks noChangeAspect="1"/>
          </p:cNvSpPr>
          <p:nvPr/>
        </p:nvSpPr>
        <p:spPr>
          <a:xfrm rot="16200000">
            <a:off x="3539665" y="19189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small GREEN 4 Oval 23">
            <a:extLst>
              <a:ext uri="{FF2B5EF4-FFF2-40B4-BE49-F238E27FC236}">
                <a16:creationId xmlns:a16="http://schemas.microsoft.com/office/drawing/2014/main" id="{662045FD-C6FD-47CF-B922-1D045E62ED4B}"/>
              </a:ext>
            </a:extLst>
          </p:cNvPr>
          <p:cNvSpPr>
            <a:spLocks noChangeAspect="1"/>
          </p:cNvSpPr>
          <p:nvPr/>
        </p:nvSpPr>
        <p:spPr>
          <a:xfrm rot="16200000">
            <a:off x="3539665" y="172313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small BLUE 4 Oval 24">
            <a:extLst>
              <a:ext uri="{FF2B5EF4-FFF2-40B4-BE49-F238E27FC236}">
                <a16:creationId xmlns:a16="http://schemas.microsoft.com/office/drawing/2014/main" id="{4FE1173C-3DAD-4FFD-B54C-F7D5ECF66DED}"/>
              </a:ext>
            </a:extLst>
          </p:cNvPr>
          <p:cNvSpPr>
            <a:spLocks noChangeAspect="1"/>
          </p:cNvSpPr>
          <p:nvPr/>
        </p:nvSpPr>
        <p:spPr>
          <a:xfrm rot="16200000">
            <a:off x="3758651" y="211851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small ORANGE 4 Oval 25">
            <a:extLst>
              <a:ext uri="{FF2B5EF4-FFF2-40B4-BE49-F238E27FC236}">
                <a16:creationId xmlns:a16="http://schemas.microsoft.com/office/drawing/2014/main" id="{12589B3E-2EC7-4916-962E-D5D34396ECF2}"/>
              </a:ext>
            </a:extLst>
          </p:cNvPr>
          <p:cNvSpPr>
            <a:spLocks noChangeAspect="1"/>
          </p:cNvSpPr>
          <p:nvPr/>
        </p:nvSpPr>
        <p:spPr>
          <a:xfrm rot="16200000">
            <a:off x="3758651" y="19189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small PURPLE 4 Oval 26">
            <a:extLst>
              <a:ext uri="{FF2B5EF4-FFF2-40B4-BE49-F238E27FC236}">
                <a16:creationId xmlns:a16="http://schemas.microsoft.com/office/drawing/2014/main" id="{5536DC4C-C1CA-4E46-AA73-E6D32655AD36}"/>
              </a:ext>
            </a:extLst>
          </p:cNvPr>
          <p:cNvSpPr>
            <a:spLocks noChangeAspect="1"/>
          </p:cNvSpPr>
          <p:nvPr/>
        </p:nvSpPr>
        <p:spPr>
          <a:xfrm rot="16200000">
            <a:off x="3758651" y="1723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big RED 4 Oval 27">
            <a:extLst>
              <a:ext uri="{FF2B5EF4-FFF2-40B4-BE49-F238E27FC236}">
                <a16:creationId xmlns:a16="http://schemas.microsoft.com/office/drawing/2014/main" id="{B7C7348C-54CF-4DD1-B302-CC7FC0CA6D3D}"/>
              </a:ext>
            </a:extLst>
          </p:cNvPr>
          <p:cNvSpPr>
            <a:spLocks noChangeAspect="1"/>
          </p:cNvSpPr>
          <p:nvPr/>
        </p:nvSpPr>
        <p:spPr>
          <a:xfrm>
            <a:off x="3414886" y="170678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big YELLOW 4 Oval 28">
            <a:extLst>
              <a:ext uri="{FF2B5EF4-FFF2-40B4-BE49-F238E27FC236}">
                <a16:creationId xmlns:a16="http://schemas.microsoft.com/office/drawing/2014/main" id="{55B281C1-7275-4436-954A-A2ED674176B1}"/>
              </a:ext>
            </a:extLst>
          </p:cNvPr>
          <p:cNvSpPr>
            <a:spLocks noChangeAspect="1"/>
          </p:cNvSpPr>
          <p:nvPr/>
        </p:nvSpPr>
        <p:spPr>
          <a:xfrm>
            <a:off x="3414886" y="170678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big GREEN 4 Oval 29">
            <a:extLst>
              <a:ext uri="{FF2B5EF4-FFF2-40B4-BE49-F238E27FC236}">
                <a16:creationId xmlns:a16="http://schemas.microsoft.com/office/drawing/2014/main" id="{510EA5EF-7846-4A76-9144-347754317C4D}"/>
              </a:ext>
            </a:extLst>
          </p:cNvPr>
          <p:cNvSpPr>
            <a:spLocks noChangeAspect="1"/>
          </p:cNvSpPr>
          <p:nvPr/>
        </p:nvSpPr>
        <p:spPr>
          <a:xfrm>
            <a:off x="3414886" y="170678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4" name="big BLUE 4 Oval 30">
            <a:extLst>
              <a:ext uri="{FF2B5EF4-FFF2-40B4-BE49-F238E27FC236}">
                <a16:creationId xmlns:a16="http://schemas.microsoft.com/office/drawing/2014/main" id="{4ABDC9A1-4033-4053-96B5-E0B6394C6B94}"/>
              </a:ext>
            </a:extLst>
          </p:cNvPr>
          <p:cNvSpPr>
            <a:spLocks noChangeAspect="1"/>
          </p:cNvSpPr>
          <p:nvPr/>
        </p:nvSpPr>
        <p:spPr>
          <a:xfrm>
            <a:off x="3414886" y="170678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5" name="big ORANGE 4 Oval 31">
            <a:extLst>
              <a:ext uri="{FF2B5EF4-FFF2-40B4-BE49-F238E27FC236}">
                <a16:creationId xmlns:a16="http://schemas.microsoft.com/office/drawing/2014/main" id="{A24297E7-B2D4-413F-8407-2658ADCDA652}"/>
              </a:ext>
            </a:extLst>
          </p:cNvPr>
          <p:cNvSpPr>
            <a:spLocks noChangeAspect="1"/>
          </p:cNvSpPr>
          <p:nvPr/>
        </p:nvSpPr>
        <p:spPr>
          <a:xfrm>
            <a:off x="3414886" y="170678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big PURPLE 4 Oval 32">
            <a:extLst>
              <a:ext uri="{FF2B5EF4-FFF2-40B4-BE49-F238E27FC236}">
                <a16:creationId xmlns:a16="http://schemas.microsoft.com/office/drawing/2014/main" id="{492C2334-E236-4260-8894-7EEB8192777A}"/>
              </a:ext>
            </a:extLst>
          </p:cNvPr>
          <p:cNvSpPr>
            <a:spLocks noChangeAspect="1"/>
          </p:cNvSpPr>
          <p:nvPr/>
        </p:nvSpPr>
        <p:spPr>
          <a:xfrm>
            <a:off x="3414886" y="170678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small RED 1 Oval 21">
            <a:extLst>
              <a:ext uri="{FF2B5EF4-FFF2-40B4-BE49-F238E27FC236}">
                <a16:creationId xmlns:a16="http://schemas.microsoft.com/office/drawing/2014/main" id="{D5F6A0EE-831C-4C3B-9E65-DBEA4B9F0C41}"/>
              </a:ext>
            </a:extLst>
          </p:cNvPr>
          <p:cNvSpPr>
            <a:spLocks noChangeAspect="1"/>
          </p:cNvSpPr>
          <p:nvPr/>
        </p:nvSpPr>
        <p:spPr>
          <a:xfrm rot="16200000">
            <a:off x="4290482"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small YELLOW 1 Oval 22">
            <a:extLst>
              <a:ext uri="{FF2B5EF4-FFF2-40B4-BE49-F238E27FC236}">
                <a16:creationId xmlns:a16="http://schemas.microsoft.com/office/drawing/2014/main" id="{C5B80712-ED01-4F90-AD36-CF5BDC54C9B5}"/>
              </a:ext>
            </a:extLst>
          </p:cNvPr>
          <p:cNvSpPr>
            <a:spLocks noChangeAspect="1"/>
          </p:cNvSpPr>
          <p:nvPr/>
        </p:nvSpPr>
        <p:spPr>
          <a:xfrm rot="16200000">
            <a:off x="4290482"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9" name="small GREEN 1 Oval 23">
            <a:extLst>
              <a:ext uri="{FF2B5EF4-FFF2-40B4-BE49-F238E27FC236}">
                <a16:creationId xmlns:a16="http://schemas.microsoft.com/office/drawing/2014/main" id="{0FC7F426-CF05-419F-B357-E37C4F9165B4}"/>
              </a:ext>
            </a:extLst>
          </p:cNvPr>
          <p:cNvSpPr>
            <a:spLocks noChangeAspect="1"/>
          </p:cNvSpPr>
          <p:nvPr/>
        </p:nvSpPr>
        <p:spPr>
          <a:xfrm rot="16200000">
            <a:off x="4290482" y="400364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0" name="small BLUE 1 Oval 24">
            <a:extLst>
              <a:ext uri="{FF2B5EF4-FFF2-40B4-BE49-F238E27FC236}">
                <a16:creationId xmlns:a16="http://schemas.microsoft.com/office/drawing/2014/main" id="{343415AD-FDE5-461E-A241-148DDF946CB1}"/>
              </a:ext>
            </a:extLst>
          </p:cNvPr>
          <p:cNvSpPr>
            <a:spLocks noChangeAspect="1"/>
          </p:cNvSpPr>
          <p:nvPr/>
        </p:nvSpPr>
        <p:spPr>
          <a:xfrm rot="16200000">
            <a:off x="4509468"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1" name="small ORANGE 1 Oval 25">
            <a:extLst>
              <a:ext uri="{FF2B5EF4-FFF2-40B4-BE49-F238E27FC236}">
                <a16:creationId xmlns:a16="http://schemas.microsoft.com/office/drawing/2014/main" id="{03C48C59-E98A-489A-8E48-339EB5CAEBE1}"/>
              </a:ext>
            </a:extLst>
          </p:cNvPr>
          <p:cNvSpPr>
            <a:spLocks noChangeAspect="1"/>
          </p:cNvSpPr>
          <p:nvPr/>
        </p:nvSpPr>
        <p:spPr>
          <a:xfrm rot="16200000">
            <a:off x="4509468"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small PURPLE 1 Oval 26">
            <a:extLst>
              <a:ext uri="{FF2B5EF4-FFF2-40B4-BE49-F238E27FC236}">
                <a16:creationId xmlns:a16="http://schemas.microsoft.com/office/drawing/2014/main" id="{8D120A07-4FB7-4A44-975E-E4499A419719}"/>
              </a:ext>
            </a:extLst>
          </p:cNvPr>
          <p:cNvSpPr>
            <a:spLocks noChangeAspect="1"/>
          </p:cNvSpPr>
          <p:nvPr/>
        </p:nvSpPr>
        <p:spPr>
          <a:xfrm rot="16200000">
            <a:off x="4509468" y="40036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3" name="big RED 1 Oval 27">
            <a:extLst>
              <a:ext uri="{FF2B5EF4-FFF2-40B4-BE49-F238E27FC236}">
                <a16:creationId xmlns:a16="http://schemas.microsoft.com/office/drawing/2014/main" id="{EF6F634B-AB17-42BB-A683-64342FE65D93}"/>
              </a:ext>
            </a:extLst>
          </p:cNvPr>
          <p:cNvSpPr>
            <a:spLocks noChangeAspect="1"/>
          </p:cNvSpPr>
          <p:nvPr/>
        </p:nvSpPr>
        <p:spPr>
          <a:xfrm>
            <a:off x="4156787" y="3978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4" name="big YELLOW 1 Oval 28">
            <a:extLst>
              <a:ext uri="{FF2B5EF4-FFF2-40B4-BE49-F238E27FC236}">
                <a16:creationId xmlns:a16="http://schemas.microsoft.com/office/drawing/2014/main" id="{E89C876D-FB49-455B-B283-9A02882A6782}"/>
              </a:ext>
            </a:extLst>
          </p:cNvPr>
          <p:cNvSpPr>
            <a:spLocks noChangeAspect="1"/>
          </p:cNvSpPr>
          <p:nvPr/>
        </p:nvSpPr>
        <p:spPr>
          <a:xfrm>
            <a:off x="4156787" y="3978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5" name="big GREEN 1 Oval 29">
            <a:extLst>
              <a:ext uri="{FF2B5EF4-FFF2-40B4-BE49-F238E27FC236}">
                <a16:creationId xmlns:a16="http://schemas.microsoft.com/office/drawing/2014/main" id="{B789EF60-DCC8-4FB9-94D2-7756280400E4}"/>
              </a:ext>
            </a:extLst>
          </p:cNvPr>
          <p:cNvSpPr>
            <a:spLocks noChangeAspect="1"/>
          </p:cNvSpPr>
          <p:nvPr/>
        </p:nvSpPr>
        <p:spPr>
          <a:xfrm>
            <a:off x="4156787" y="3978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6" name="big BLUE1 Oval 30">
            <a:extLst>
              <a:ext uri="{FF2B5EF4-FFF2-40B4-BE49-F238E27FC236}">
                <a16:creationId xmlns:a16="http://schemas.microsoft.com/office/drawing/2014/main" id="{16607A77-0AA4-441F-BF19-BD64A065B00E}"/>
              </a:ext>
            </a:extLst>
          </p:cNvPr>
          <p:cNvSpPr>
            <a:spLocks noChangeAspect="1"/>
          </p:cNvSpPr>
          <p:nvPr/>
        </p:nvSpPr>
        <p:spPr>
          <a:xfrm>
            <a:off x="4156787" y="3978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7" name="big ORANGE 1 Oval 31">
            <a:extLst>
              <a:ext uri="{FF2B5EF4-FFF2-40B4-BE49-F238E27FC236}">
                <a16:creationId xmlns:a16="http://schemas.microsoft.com/office/drawing/2014/main" id="{616F1378-9C55-4FF8-AFC0-B6B860725A42}"/>
              </a:ext>
            </a:extLst>
          </p:cNvPr>
          <p:cNvSpPr>
            <a:spLocks noChangeAspect="1"/>
          </p:cNvSpPr>
          <p:nvPr/>
        </p:nvSpPr>
        <p:spPr>
          <a:xfrm>
            <a:off x="4156787" y="3978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8" name="big PURPLE 1  Oval 32">
            <a:extLst>
              <a:ext uri="{FF2B5EF4-FFF2-40B4-BE49-F238E27FC236}">
                <a16:creationId xmlns:a16="http://schemas.microsoft.com/office/drawing/2014/main" id="{4A38877C-D7E2-4536-ACC3-6408EE4832A3}"/>
              </a:ext>
            </a:extLst>
          </p:cNvPr>
          <p:cNvSpPr>
            <a:spLocks noChangeAspect="1"/>
          </p:cNvSpPr>
          <p:nvPr/>
        </p:nvSpPr>
        <p:spPr>
          <a:xfrm>
            <a:off x="4156787" y="3978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9" name="white 4  Oval 38">
            <a:extLst>
              <a:ext uri="{FF2B5EF4-FFF2-40B4-BE49-F238E27FC236}">
                <a16:creationId xmlns:a16="http://schemas.microsoft.com/office/drawing/2014/main" id="{E9F39BE4-EDE0-4948-82E0-06DCED7FD419}"/>
              </a:ext>
            </a:extLst>
          </p:cNvPr>
          <p:cNvSpPr/>
          <p:nvPr/>
        </p:nvSpPr>
        <p:spPr>
          <a:xfrm>
            <a:off x="4187457"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0" name="white 3 Oval 39">
            <a:extLst>
              <a:ext uri="{FF2B5EF4-FFF2-40B4-BE49-F238E27FC236}">
                <a16:creationId xmlns:a16="http://schemas.microsoft.com/office/drawing/2014/main" id="{57086C11-39E7-4414-B4C4-5B87FB1CAFEB}"/>
              </a:ext>
            </a:extLst>
          </p:cNvPr>
          <p:cNvSpPr/>
          <p:nvPr/>
        </p:nvSpPr>
        <p:spPr>
          <a:xfrm>
            <a:off x="4489703"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1" name="white 2 Oval 40">
            <a:extLst>
              <a:ext uri="{FF2B5EF4-FFF2-40B4-BE49-F238E27FC236}">
                <a16:creationId xmlns:a16="http://schemas.microsoft.com/office/drawing/2014/main" id="{0CBB4E13-CD52-4C96-9048-DBFF8BA3E745}"/>
              </a:ext>
            </a:extLst>
          </p:cNvPr>
          <p:cNvSpPr/>
          <p:nvPr/>
        </p:nvSpPr>
        <p:spPr>
          <a:xfrm>
            <a:off x="4187457" y="475929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2" name="white 1  Oval 41">
            <a:extLst>
              <a:ext uri="{FF2B5EF4-FFF2-40B4-BE49-F238E27FC236}">
                <a16:creationId xmlns:a16="http://schemas.microsoft.com/office/drawing/2014/main" id="{F14A106A-4B01-43E7-93CF-365565EE7618}"/>
              </a:ext>
            </a:extLst>
          </p:cNvPr>
          <p:cNvSpPr/>
          <p:nvPr/>
        </p:nvSpPr>
        <p:spPr>
          <a:xfrm>
            <a:off x="4489703" y="475929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3" name="black 2 green Oval 42">
            <a:extLst>
              <a:ext uri="{FF2B5EF4-FFF2-40B4-BE49-F238E27FC236}">
                <a16:creationId xmlns:a16="http://schemas.microsoft.com/office/drawing/2014/main" id="{43591FE2-1D17-4129-8503-2825F788B262}"/>
              </a:ext>
            </a:extLst>
          </p:cNvPr>
          <p:cNvSpPr/>
          <p:nvPr/>
        </p:nvSpPr>
        <p:spPr>
          <a:xfrm>
            <a:off x="4187457" y="475929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black 1 purple Oval 43">
            <a:extLst>
              <a:ext uri="{FF2B5EF4-FFF2-40B4-BE49-F238E27FC236}">
                <a16:creationId xmlns:a16="http://schemas.microsoft.com/office/drawing/2014/main" id="{E93768FD-4EC6-4DFD-BC6C-EEE9FAA180DB}"/>
              </a:ext>
            </a:extLst>
          </p:cNvPr>
          <p:cNvSpPr/>
          <p:nvPr/>
        </p:nvSpPr>
        <p:spPr>
          <a:xfrm>
            <a:off x="4489703" y="475929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black 3 yellow Oval 44">
            <a:extLst>
              <a:ext uri="{FF2B5EF4-FFF2-40B4-BE49-F238E27FC236}">
                <a16:creationId xmlns:a16="http://schemas.microsoft.com/office/drawing/2014/main" id="{1EE89B23-3348-4D09-839A-2353E39AB9F2}"/>
              </a:ext>
            </a:extLst>
          </p:cNvPr>
          <p:cNvSpPr/>
          <p:nvPr/>
        </p:nvSpPr>
        <p:spPr>
          <a:xfrm>
            <a:off x="4489703"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black 4 red Oval 45">
            <a:extLst>
              <a:ext uri="{FF2B5EF4-FFF2-40B4-BE49-F238E27FC236}">
                <a16:creationId xmlns:a16="http://schemas.microsoft.com/office/drawing/2014/main" id="{6B1AB79C-BEC5-4581-80D4-C5CA713A44C8}"/>
              </a:ext>
            </a:extLst>
          </p:cNvPr>
          <p:cNvSpPr/>
          <p:nvPr/>
        </p:nvSpPr>
        <p:spPr>
          <a:xfrm>
            <a:off x="4187457"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7" name="cover 4 Rectangle 54">
            <a:extLst>
              <a:ext uri="{FF2B5EF4-FFF2-40B4-BE49-F238E27FC236}">
                <a16:creationId xmlns:a16="http://schemas.microsoft.com/office/drawing/2014/main" id="{CC0E92B9-370F-41FC-8A7A-0B7676166BEA}"/>
              </a:ext>
            </a:extLst>
          </p:cNvPr>
          <p:cNvSpPr/>
          <p:nvPr/>
        </p:nvSpPr>
        <p:spPr>
          <a:xfrm>
            <a:off x="4140503"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cover 3 Rectangle 55">
            <a:extLst>
              <a:ext uri="{FF2B5EF4-FFF2-40B4-BE49-F238E27FC236}">
                <a16:creationId xmlns:a16="http://schemas.microsoft.com/office/drawing/2014/main" id="{1F1EF521-AA0E-4B3B-8F95-3510F6E7B273}"/>
              </a:ext>
            </a:extLst>
          </p:cNvPr>
          <p:cNvSpPr/>
          <p:nvPr/>
        </p:nvSpPr>
        <p:spPr>
          <a:xfrm>
            <a:off x="4140503"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cover 1 Rectangle 57">
            <a:extLst>
              <a:ext uri="{FF2B5EF4-FFF2-40B4-BE49-F238E27FC236}">
                <a16:creationId xmlns:a16="http://schemas.microsoft.com/office/drawing/2014/main" id="{848C1C8B-3465-411E-862A-0FBA1681137A}"/>
              </a:ext>
            </a:extLst>
          </p:cNvPr>
          <p:cNvSpPr/>
          <p:nvPr/>
        </p:nvSpPr>
        <p:spPr>
          <a:xfrm>
            <a:off x="4140503"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cover 2 Rectangle 56">
            <a:extLst>
              <a:ext uri="{FF2B5EF4-FFF2-40B4-BE49-F238E27FC236}">
                <a16:creationId xmlns:a16="http://schemas.microsoft.com/office/drawing/2014/main" id="{789C5587-CB89-4300-881D-5F6131E3376C}"/>
              </a:ext>
            </a:extLst>
          </p:cNvPr>
          <p:cNvSpPr/>
          <p:nvPr/>
        </p:nvSpPr>
        <p:spPr>
          <a:xfrm>
            <a:off x="4140503"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1" name="small RED 2 Oval 21">
            <a:extLst>
              <a:ext uri="{FF2B5EF4-FFF2-40B4-BE49-F238E27FC236}">
                <a16:creationId xmlns:a16="http://schemas.microsoft.com/office/drawing/2014/main" id="{D43EF47E-73AE-4E92-92C0-86D04E92AF84}"/>
              </a:ext>
            </a:extLst>
          </p:cNvPr>
          <p:cNvSpPr>
            <a:spLocks noChangeAspect="1"/>
          </p:cNvSpPr>
          <p:nvPr/>
        </p:nvSpPr>
        <p:spPr>
          <a:xfrm rot="16200000">
            <a:off x="4290482"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2" name="small YELLOW 2 Oval 22">
            <a:extLst>
              <a:ext uri="{FF2B5EF4-FFF2-40B4-BE49-F238E27FC236}">
                <a16:creationId xmlns:a16="http://schemas.microsoft.com/office/drawing/2014/main" id="{AB4F49C5-3B40-4163-8941-FE0DA30EE755}"/>
              </a:ext>
            </a:extLst>
          </p:cNvPr>
          <p:cNvSpPr>
            <a:spLocks noChangeAspect="1"/>
          </p:cNvSpPr>
          <p:nvPr/>
        </p:nvSpPr>
        <p:spPr>
          <a:xfrm rot="16200000">
            <a:off x="4290482"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3" name="small GREEN 2 Oval 23">
            <a:extLst>
              <a:ext uri="{FF2B5EF4-FFF2-40B4-BE49-F238E27FC236}">
                <a16:creationId xmlns:a16="http://schemas.microsoft.com/office/drawing/2014/main" id="{94EFB8B0-9C5D-48A8-B07B-FB704986378C}"/>
              </a:ext>
            </a:extLst>
          </p:cNvPr>
          <p:cNvSpPr>
            <a:spLocks noChangeAspect="1"/>
          </p:cNvSpPr>
          <p:nvPr/>
        </p:nvSpPr>
        <p:spPr>
          <a:xfrm rot="16200000">
            <a:off x="4290482" y="3240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4" name="small BLUE 2 Oval 24">
            <a:extLst>
              <a:ext uri="{FF2B5EF4-FFF2-40B4-BE49-F238E27FC236}">
                <a16:creationId xmlns:a16="http://schemas.microsoft.com/office/drawing/2014/main" id="{67DCBE38-BC42-4F16-BD6A-F4F818069303}"/>
              </a:ext>
            </a:extLst>
          </p:cNvPr>
          <p:cNvSpPr>
            <a:spLocks noChangeAspect="1"/>
          </p:cNvSpPr>
          <p:nvPr/>
        </p:nvSpPr>
        <p:spPr>
          <a:xfrm rot="16200000">
            <a:off x="4509468"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5" name="small ORANGE 2 Oval 25">
            <a:extLst>
              <a:ext uri="{FF2B5EF4-FFF2-40B4-BE49-F238E27FC236}">
                <a16:creationId xmlns:a16="http://schemas.microsoft.com/office/drawing/2014/main" id="{054D0956-E713-402D-AFCB-602CBBDB79BE}"/>
              </a:ext>
            </a:extLst>
          </p:cNvPr>
          <p:cNvSpPr>
            <a:spLocks noChangeAspect="1"/>
          </p:cNvSpPr>
          <p:nvPr/>
        </p:nvSpPr>
        <p:spPr>
          <a:xfrm rot="16200000">
            <a:off x="4509468"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6" name="small PURPLE 2 Oval 26">
            <a:extLst>
              <a:ext uri="{FF2B5EF4-FFF2-40B4-BE49-F238E27FC236}">
                <a16:creationId xmlns:a16="http://schemas.microsoft.com/office/drawing/2014/main" id="{7EACC739-1F28-473E-9CF0-53AD6B209C56}"/>
              </a:ext>
            </a:extLst>
          </p:cNvPr>
          <p:cNvSpPr>
            <a:spLocks noChangeAspect="1"/>
          </p:cNvSpPr>
          <p:nvPr/>
        </p:nvSpPr>
        <p:spPr>
          <a:xfrm rot="16200000">
            <a:off x="4509468" y="3240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7" name="big RED 2 Oval 27">
            <a:extLst>
              <a:ext uri="{FF2B5EF4-FFF2-40B4-BE49-F238E27FC236}">
                <a16:creationId xmlns:a16="http://schemas.microsoft.com/office/drawing/2014/main" id="{0F848859-8939-48EB-8E9F-BE9D6DA8BF29}"/>
              </a:ext>
            </a:extLst>
          </p:cNvPr>
          <p:cNvSpPr>
            <a:spLocks noChangeAspect="1"/>
          </p:cNvSpPr>
          <p:nvPr/>
        </p:nvSpPr>
        <p:spPr>
          <a:xfrm>
            <a:off x="4165703" y="32139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8" name="big YELLOW 2 Oval 28">
            <a:extLst>
              <a:ext uri="{FF2B5EF4-FFF2-40B4-BE49-F238E27FC236}">
                <a16:creationId xmlns:a16="http://schemas.microsoft.com/office/drawing/2014/main" id="{66D34CBA-94A3-4F67-81DA-1AAABE684B5F}"/>
              </a:ext>
            </a:extLst>
          </p:cNvPr>
          <p:cNvSpPr>
            <a:spLocks noChangeAspect="1"/>
          </p:cNvSpPr>
          <p:nvPr/>
        </p:nvSpPr>
        <p:spPr>
          <a:xfrm>
            <a:off x="4165703" y="32139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big GREEN 2 Oval 29">
            <a:extLst>
              <a:ext uri="{FF2B5EF4-FFF2-40B4-BE49-F238E27FC236}">
                <a16:creationId xmlns:a16="http://schemas.microsoft.com/office/drawing/2014/main" id="{074A4C2A-A331-4D7D-8FCB-EB52DD60C868}"/>
              </a:ext>
            </a:extLst>
          </p:cNvPr>
          <p:cNvSpPr>
            <a:spLocks noChangeAspect="1"/>
          </p:cNvSpPr>
          <p:nvPr/>
        </p:nvSpPr>
        <p:spPr>
          <a:xfrm>
            <a:off x="4165703" y="32139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big BLUE 2 Oval 30">
            <a:extLst>
              <a:ext uri="{FF2B5EF4-FFF2-40B4-BE49-F238E27FC236}">
                <a16:creationId xmlns:a16="http://schemas.microsoft.com/office/drawing/2014/main" id="{72A13F02-6540-4015-B5D0-AE0E6711DE33}"/>
              </a:ext>
            </a:extLst>
          </p:cNvPr>
          <p:cNvSpPr>
            <a:spLocks noChangeAspect="1"/>
          </p:cNvSpPr>
          <p:nvPr/>
        </p:nvSpPr>
        <p:spPr>
          <a:xfrm>
            <a:off x="4165703" y="32139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big ORANGE 2 Oval 31">
            <a:extLst>
              <a:ext uri="{FF2B5EF4-FFF2-40B4-BE49-F238E27FC236}">
                <a16:creationId xmlns:a16="http://schemas.microsoft.com/office/drawing/2014/main" id="{E9205D32-3C51-418D-BD59-5DABBDCDC61F}"/>
              </a:ext>
            </a:extLst>
          </p:cNvPr>
          <p:cNvSpPr>
            <a:spLocks noChangeAspect="1"/>
          </p:cNvSpPr>
          <p:nvPr/>
        </p:nvSpPr>
        <p:spPr>
          <a:xfrm>
            <a:off x="4165703" y="32139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2" name="big PURPLE 2 Oval 32">
            <a:extLst>
              <a:ext uri="{FF2B5EF4-FFF2-40B4-BE49-F238E27FC236}">
                <a16:creationId xmlns:a16="http://schemas.microsoft.com/office/drawing/2014/main" id="{86C03440-7FED-4F6D-B01F-D6CB40E7BD07}"/>
              </a:ext>
            </a:extLst>
          </p:cNvPr>
          <p:cNvSpPr>
            <a:spLocks noChangeAspect="1"/>
          </p:cNvSpPr>
          <p:nvPr/>
        </p:nvSpPr>
        <p:spPr>
          <a:xfrm>
            <a:off x="4165703" y="32139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3" name="small RED 3 Oval 21">
            <a:extLst>
              <a:ext uri="{FF2B5EF4-FFF2-40B4-BE49-F238E27FC236}">
                <a16:creationId xmlns:a16="http://schemas.microsoft.com/office/drawing/2014/main" id="{662CE063-F5A4-4A07-847C-3E5393001DCF}"/>
              </a:ext>
            </a:extLst>
          </p:cNvPr>
          <p:cNvSpPr>
            <a:spLocks noChangeAspect="1"/>
          </p:cNvSpPr>
          <p:nvPr/>
        </p:nvSpPr>
        <p:spPr>
          <a:xfrm rot="16200000">
            <a:off x="4290482"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4" name="small YELLOW 3 Oval 22">
            <a:extLst>
              <a:ext uri="{FF2B5EF4-FFF2-40B4-BE49-F238E27FC236}">
                <a16:creationId xmlns:a16="http://schemas.microsoft.com/office/drawing/2014/main" id="{8AC6CE77-159B-4B54-A222-F23B474495EA}"/>
              </a:ext>
            </a:extLst>
          </p:cNvPr>
          <p:cNvSpPr>
            <a:spLocks noChangeAspect="1"/>
          </p:cNvSpPr>
          <p:nvPr/>
        </p:nvSpPr>
        <p:spPr>
          <a:xfrm rot="16200000">
            <a:off x="4290482"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5" name="small GREEN 3 Oval 23">
            <a:extLst>
              <a:ext uri="{FF2B5EF4-FFF2-40B4-BE49-F238E27FC236}">
                <a16:creationId xmlns:a16="http://schemas.microsoft.com/office/drawing/2014/main" id="{F0EB97A8-45E2-4414-AF31-306024194705}"/>
              </a:ext>
            </a:extLst>
          </p:cNvPr>
          <p:cNvSpPr>
            <a:spLocks noChangeAspect="1"/>
          </p:cNvSpPr>
          <p:nvPr/>
        </p:nvSpPr>
        <p:spPr>
          <a:xfrm rot="16200000">
            <a:off x="4290482" y="2485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6" name="small BLUE 3 Oval 24">
            <a:extLst>
              <a:ext uri="{FF2B5EF4-FFF2-40B4-BE49-F238E27FC236}">
                <a16:creationId xmlns:a16="http://schemas.microsoft.com/office/drawing/2014/main" id="{D3734685-FE6E-4680-B197-0D33FA873801}"/>
              </a:ext>
            </a:extLst>
          </p:cNvPr>
          <p:cNvSpPr>
            <a:spLocks noChangeAspect="1"/>
          </p:cNvSpPr>
          <p:nvPr/>
        </p:nvSpPr>
        <p:spPr>
          <a:xfrm rot="16200000">
            <a:off x="4509468"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7" name="small ORANGE 3 Oval 25">
            <a:extLst>
              <a:ext uri="{FF2B5EF4-FFF2-40B4-BE49-F238E27FC236}">
                <a16:creationId xmlns:a16="http://schemas.microsoft.com/office/drawing/2014/main" id="{C8B03DDE-12B2-486F-972D-688E80A578FE}"/>
              </a:ext>
            </a:extLst>
          </p:cNvPr>
          <p:cNvSpPr>
            <a:spLocks noChangeAspect="1"/>
          </p:cNvSpPr>
          <p:nvPr/>
        </p:nvSpPr>
        <p:spPr>
          <a:xfrm rot="16200000">
            <a:off x="4509468"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8" name="small PURPLE 3 Oval 26">
            <a:extLst>
              <a:ext uri="{FF2B5EF4-FFF2-40B4-BE49-F238E27FC236}">
                <a16:creationId xmlns:a16="http://schemas.microsoft.com/office/drawing/2014/main" id="{D4DF2E30-EEE6-42F4-B139-0CB7839C6D06}"/>
              </a:ext>
            </a:extLst>
          </p:cNvPr>
          <p:cNvSpPr>
            <a:spLocks noChangeAspect="1"/>
          </p:cNvSpPr>
          <p:nvPr/>
        </p:nvSpPr>
        <p:spPr>
          <a:xfrm rot="16200000">
            <a:off x="4509468" y="2485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9" name="big RED 3 Oval 27">
            <a:extLst>
              <a:ext uri="{FF2B5EF4-FFF2-40B4-BE49-F238E27FC236}">
                <a16:creationId xmlns:a16="http://schemas.microsoft.com/office/drawing/2014/main" id="{D8D2B357-AEF9-48EA-B3B5-7BE10838D9F7}"/>
              </a:ext>
            </a:extLst>
          </p:cNvPr>
          <p:cNvSpPr>
            <a:spLocks noChangeAspect="1"/>
          </p:cNvSpPr>
          <p:nvPr/>
        </p:nvSpPr>
        <p:spPr>
          <a:xfrm>
            <a:off x="4146482"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0" name="big YELLOW 3 Oval 28">
            <a:extLst>
              <a:ext uri="{FF2B5EF4-FFF2-40B4-BE49-F238E27FC236}">
                <a16:creationId xmlns:a16="http://schemas.microsoft.com/office/drawing/2014/main" id="{A0F9774E-F477-475A-98CB-FBF16487AF56}"/>
              </a:ext>
            </a:extLst>
          </p:cNvPr>
          <p:cNvSpPr>
            <a:spLocks noChangeAspect="1"/>
          </p:cNvSpPr>
          <p:nvPr/>
        </p:nvSpPr>
        <p:spPr>
          <a:xfrm>
            <a:off x="4146482"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1" name="big GREEN 3 Oval 29">
            <a:extLst>
              <a:ext uri="{FF2B5EF4-FFF2-40B4-BE49-F238E27FC236}">
                <a16:creationId xmlns:a16="http://schemas.microsoft.com/office/drawing/2014/main" id="{EDA2687F-953A-4071-A61C-D17B56D06D8C}"/>
              </a:ext>
            </a:extLst>
          </p:cNvPr>
          <p:cNvSpPr>
            <a:spLocks noChangeAspect="1"/>
          </p:cNvSpPr>
          <p:nvPr/>
        </p:nvSpPr>
        <p:spPr>
          <a:xfrm>
            <a:off x="4146482"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big BLUE 3 Oval 30">
            <a:extLst>
              <a:ext uri="{FF2B5EF4-FFF2-40B4-BE49-F238E27FC236}">
                <a16:creationId xmlns:a16="http://schemas.microsoft.com/office/drawing/2014/main" id="{15258254-10A5-4DCC-A73F-116DFC90DC90}"/>
              </a:ext>
            </a:extLst>
          </p:cNvPr>
          <p:cNvSpPr>
            <a:spLocks noChangeAspect="1"/>
          </p:cNvSpPr>
          <p:nvPr/>
        </p:nvSpPr>
        <p:spPr>
          <a:xfrm>
            <a:off x="4146482"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big ORANGE 3 Oval 31">
            <a:extLst>
              <a:ext uri="{FF2B5EF4-FFF2-40B4-BE49-F238E27FC236}">
                <a16:creationId xmlns:a16="http://schemas.microsoft.com/office/drawing/2014/main" id="{1B3F6698-D848-4923-8735-EFA06B9E0278}"/>
              </a:ext>
            </a:extLst>
          </p:cNvPr>
          <p:cNvSpPr>
            <a:spLocks noChangeAspect="1"/>
          </p:cNvSpPr>
          <p:nvPr/>
        </p:nvSpPr>
        <p:spPr>
          <a:xfrm>
            <a:off x="4146482"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big PURPLE 3   Oval 32">
            <a:extLst>
              <a:ext uri="{FF2B5EF4-FFF2-40B4-BE49-F238E27FC236}">
                <a16:creationId xmlns:a16="http://schemas.microsoft.com/office/drawing/2014/main" id="{EA85AA79-BFE6-496D-9E9E-5A0DE7134C48}"/>
              </a:ext>
            </a:extLst>
          </p:cNvPr>
          <p:cNvSpPr>
            <a:spLocks noChangeAspect="1"/>
          </p:cNvSpPr>
          <p:nvPr/>
        </p:nvSpPr>
        <p:spPr>
          <a:xfrm>
            <a:off x="4146482"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5" name="small RED 4 Oval 21">
            <a:extLst>
              <a:ext uri="{FF2B5EF4-FFF2-40B4-BE49-F238E27FC236}">
                <a16:creationId xmlns:a16="http://schemas.microsoft.com/office/drawing/2014/main" id="{ED514BC7-FB9B-43B2-8384-C3E523D4BE3D}"/>
              </a:ext>
            </a:extLst>
          </p:cNvPr>
          <p:cNvSpPr>
            <a:spLocks noChangeAspect="1"/>
          </p:cNvSpPr>
          <p:nvPr/>
        </p:nvSpPr>
        <p:spPr>
          <a:xfrm rot="16200000">
            <a:off x="4290482"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6" name="small YELLOW 4 Oval 22">
            <a:extLst>
              <a:ext uri="{FF2B5EF4-FFF2-40B4-BE49-F238E27FC236}">
                <a16:creationId xmlns:a16="http://schemas.microsoft.com/office/drawing/2014/main" id="{DD4C1E26-4380-43AF-A443-45E0322CE7F2}"/>
              </a:ext>
            </a:extLst>
          </p:cNvPr>
          <p:cNvSpPr>
            <a:spLocks noChangeAspect="1"/>
          </p:cNvSpPr>
          <p:nvPr/>
        </p:nvSpPr>
        <p:spPr>
          <a:xfrm rot="16200000">
            <a:off x="4290482"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7" name="small GREEN 4 Oval 23">
            <a:extLst>
              <a:ext uri="{FF2B5EF4-FFF2-40B4-BE49-F238E27FC236}">
                <a16:creationId xmlns:a16="http://schemas.microsoft.com/office/drawing/2014/main" id="{D32DBE06-CD67-4526-93BF-2D00D911D713}"/>
              </a:ext>
            </a:extLst>
          </p:cNvPr>
          <p:cNvSpPr>
            <a:spLocks noChangeAspect="1"/>
          </p:cNvSpPr>
          <p:nvPr/>
        </p:nvSpPr>
        <p:spPr>
          <a:xfrm rot="16200000">
            <a:off x="4290482" y="17232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8" name="small BLUE 4 Oval 24">
            <a:extLst>
              <a:ext uri="{FF2B5EF4-FFF2-40B4-BE49-F238E27FC236}">
                <a16:creationId xmlns:a16="http://schemas.microsoft.com/office/drawing/2014/main" id="{C19F7ECB-B487-4FE6-AF8B-A88A18616484}"/>
              </a:ext>
            </a:extLst>
          </p:cNvPr>
          <p:cNvSpPr>
            <a:spLocks noChangeAspect="1"/>
          </p:cNvSpPr>
          <p:nvPr/>
        </p:nvSpPr>
        <p:spPr>
          <a:xfrm rot="16200000">
            <a:off x="4509468"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9" name="small ORANGE 4 Oval 25">
            <a:extLst>
              <a:ext uri="{FF2B5EF4-FFF2-40B4-BE49-F238E27FC236}">
                <a16:creationId xmlns:a16="http://schemas.microsoft.com/office/drawing/2014/main" id="{23DBF4BC-0867-48F2-8F76-FCF3E06E3572}"/>
              </a:ext>
            </a:extLst>
          </p:cNvPr>
          <p:cNvSpPr>
            <a:spLocks noChangeAspect="1"/>
          </p:cNvSpPr>
          <p:nvPr/>
        </p:nvSpPr>
        <p:spPr>
          <a:xfrm rot="16200000">
            <a:off x="4509468"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small PURPLE 4 Oval 26">
            <a:extLst>
              <a:ext uri="{FF2B5EF4-FFF2-40B4-BE49-F238E27FC236}">
                <a16:creationId xmlns:a16="http://schemas.microsoft.com/office/drawing/2014/main" id="{9B078DE1-33D7-4353-9003-31ADB44C0385}"/>
              </a:ext>
            </a:extLst>
          </p:cNvPr>
          <p:cNvSpPr>
            <a:spLocks noChangeAspect="1"/>
          </p:cNvSpPr>
          <p:nvPr/>
        </p:nvSpPr>
        <p:spPr>
          <a:xfrm rot="16200000">
            <a:off x="4509468" y="1723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big RED 4 Oval 27">
            <a:extLst>
              <a:ext uri="{FF2B5EF4-FFF2-40B4-BE49-F238E27FC236}">
                <a16:creationId xmlns:a16="http://schemas.microsoft.com/office/drawing/2014/main" id="{82B2D1BD-BCF2-495B-BF09-A2C3A0DC3C87}"/>
              </a:ext>
            </a:extLst>
          </p:cNvPr>
          <p:cNvSpPr>
            <a:spLocks noChangeAspect="1"/>
          </p:cNvSpPr>
          <p:nvPr/>
        </p:nvSpPr>
        <p:spPr>
          <a:xfrm>
            <a:off x="4165703" y="17068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big YELLOW 4 Oval 28">
            <a:extLst>
              <a:ext uri="{FF2B5EF4-FFF2-40B4-BE49-F238E27FC236}">
                <a16:creationId xmlns:a16="http://schemas.microsoft.com/office/drawing/2014/main" id="{D8420BA0-1992-461C-A40E-15F60A317A74}"/>
              </a:ext>
            </a:extLst>
          </p:cNvPr>
          <p:cNvSpPr>
            <a:spLocks noChangeAspect="1"/>
          </p:cNvSpPr>
          <p:nvPr/>
        </p:nvSpPr>
        <p:spPr>
          <a:xfrm>
            <a:off x="4165703" y="17068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3" name="big GREEN 4 Oval 29">
            <a:extLst>
              <a:ext uri="{FF2B5EF4-FFF2-40B4-BE49-F238E27FC236}">
                <a16:creationId xmlns:a16="http://schemas.microsoft.com/office/drawing/2014/main" id="{44D3CC2E-6E55-43B7-A116-C4F5047E9AF0}"/>
              </a:ext>
            </a:extLst>
          </p:cNvPr>
          <p:cNvSpPr>
            <a:spLocks noChangeAspect="1"/>
          </p:cNvSpPr>
          <p:nvPr/>
        </p:nvSpPr>
        <p:spPr>
          <a:xfrm>
            <a:off x="4165703" y="17068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4" name="big BLUE 4 Oval 30">
            <a:extLst>
              <a:ext uri="{FF2B5EF4-FFF2-40B4-BE49-F238E27FC236}">
                <a16:creationId xmlns:a16="http://schemas.microsoft.com/office/drawing/2014/main" id="{AF284972-D253-4D03-B482-68A95278A2E6}"/>
              </a:ext>
            </a:extLst>
          </p:cNvPr>
          <p:cNvSpPr>
            <a:spLocks noChangeAspect="1"/>
          </p:cNvSpPr>
          <p:nvPr/>
        </p:nvSpPr>
        <p:spPr>
          <a:xfrm>
            <a:off x="4165703" y="17068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5" name="big ORANGE 4 Oval 31">
            <a:extLst>
              <a:ext uri="{FF2B5EF4-FFF2-40B4-BE49-F238E27FC236}">
                <a16:creationId xmlns:a16="http://schemas.microsoft.com/office/drawing/2014/main" id="{97A02A45-EAD7-446C-829C-2B4FAC1AD2BA}"/>
              </a:ext>
            </a:extLst>
          </p:cNvPr>
          <p:cNvSpPr>
            <a:spLocks noChangeAspect="1"/>
          </p:cNvSpPr>
          <p:nvPr/>
        </p:nvSpPr>
        <p:spPr>
          <a:xfrm>
            <a:off x="4165703" y="17068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6" name="big PURPLE 4 Oval 32">
            <a:extLst>
              <a:ext uri="{FF2B5EF4-FFF2-40B4-BE49-F238E27FC236}">
                <a16:creationId xmlns:a16="http://schemas.microsoft.com/office/drawing/2014/main" id="{B0CB9BEF-8BC1-4197-9089-EED8EF1F94F8}"/>
              </a:ext>
            </a:extLst>
          </p:cNvPr>
          <p:cNvSpPr>
            <a:spLocks noChangeAspect="1"/>
          </p:cNvSpPr>
          <p:nvPr/>
        </p:nvSpPr>
        <p:spPr>
          <a:xfrm>
            <a:off x="4165703" y="17068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7" name="small RED 1 Oval 21">
            <a:extLst>
              <a:ext uri="{FF2B5EF4-FFF2-40B4-BE49-F238E27FC236}">
                <a16:creationId xmlns:a16="http://schemas.microsoft.com/office/drawing/2014/main" id="{B8F74981-7201-4D43-9C94-593C599E2F43}"/>
              </a:ext>
            </a:extLst>
          </p:cNvPr>
          <p:cNvSpPr>
            <a:spLocks noChangeAspect="1"/>
          </p:cNvSpPr>
          <p:nvPr/>
        </p:nvSpPr>
        <p:spPr>
          <a:xfrm rot="16200000">
            <a:off x="5054636" y="440087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small YELLOW 1 Oval 22">
            <a:extLst>
              <a:ext uri="{FF2B5EF4-FFF2-40B4-BE49-F238E27FC236}">
                <a16:creationId xmlns:a16="http://schemas.microsoft.com/office/drawing/2014/main" id="{CD36A8E9-8666-4D09-9F0E-E0AE016CDFF0}"/>
              </a:ext>
            </a:extLst>
          </p:cNvPr>
          <p:cNvSpPr>
            <a:spLocks noChangeAspect="1"/>
          </p:cNvSpPr>
          <p:nvPr/>
        </p:nvSpPr>
        <p:spPr>
          <a:xfrm rot="16200000">
            <a:off x="5054636" y="420353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small GREEN 1 Oval 23">
            <a:extLst>
              <a:ext uri="{FF2B5EF4-FFF2-40B4-BE49-F238E27FC236}">
                <a16:creationId xmlns:a16="http://schemas.microsoft.com/office/drawing/2014/main" id="{D80E8DFB-1448-47FD-A867-56B2220CF6CE}"/>
              </a:ext>
            </a:extLst>
          </p:cNvPr>
          <p:cNvSpPr>
            <a:spLocks noChangeAspect="1"/>
          </p:cNvSpPr>
          <p:nvPr/>
        </p:nvSpPr>
        <p:spPr>
          <a:xfrm rot="16200000">
            <a:off x="5054636" y="400501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small BLUE 1 Oval 24">
            <a:extLst>
              <a:ext uri="{FF2B5EF4-FFF2-40B4-BE49-F238E27FC236}">
                <a16:creationId xmlns:a16="http://schemas.microsoft.com/office/drawing/2014/main" id="{8391EB22-D9CD-4153-BEAA-A4E26DD10DE6}"/>
              </a:ext>
            </a:extLst>
          </p:cNvPr>
          <p:cNvSpPr>
            <a:spLocks noChangeAspect="1"/>
          </p:cNvSpPr>
          <p:nvPr/>
        </p:nvSpPr>
        <p:spPr>
          <a:xfrm rot="16200000">
            <a:off x="5273622" y="440087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1" name="small ORANGE 1 Oval 25">
            <a:extLst>
              <a:ext uri="{FF2B5EF4-FFF2-40B4-BE49-F238E27FC236}">
                <a16:creationId xmlns:a16="http://schemas.microsoft.com/office/drawing/2014/main" id="{C0976C4C-FAD5-4C8C-BA75-918FFAE51674}"/>
              </a:ext>
            </a:extLst>
          </p:cNvPr>
          <p:cNvSpPr>
            <a:spLocks noChangeAspect="1"/>
          </p:cNvSpPr>
          <p:nvPr/>
        </p:nvSpPr>
        <p:spPr>
          <a:xfrm rot="16200000">
            <a:off x="5273622" y="420353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2" name="small PURPLE 1 Oval 26">
            <a:extLst>
              <a:ext uri="{FF2B5EF4-FFF2-40B4-BE49-F238E27FC236}">
                <a16:creationId xmlns:a16="http://schemas.microsoft.com/office/drawing/2014/main" id="{33E96ED0-2280-4189-80A4-12AB6DE48F66}"/>
              </a:ext>
            </a:extLst>
          </p:cNvPr>
          <p:cNvSpPr>
            <a:spLocks noChangeAspect="1"/>
          </p:cNvSpPr>
          <p:nvPr/>
        </p:nvSpPr>
        <p:spPr>
          <a:xfrm rot="16200000">
            <a:off x="5273622" y="400501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3" name="big RED 1 Oval 27">
            <a:extLst>
              <a:ext uri="{FF2B5EF4-FFF2-40B4-BE49-F238E27FC236}">
                <a16:creationId xmlns:a16="http://schemas.microsoft.com/office/drawing/2014/main" id="{DFCAA5CA-81DD-4F87-A4F4-E30A82D337C8}"/>
              </a:ext>
            </a:extLst>
          </p:cNvPr>
          <p:cNvSpPr>
            <a:spLocks noChangeAspect="1"/>
          </p:cNvSpPr>
          <p:nvPr/>
        </p:nvSpPr>
        <p:spPr>
          <a:xfrm>
            <a:off x="4920941" y="398019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4" name="big YELLOW 1 Oval 28">
            <a:extLst>
              <a:ext uri="{FF2B5EF4-FFF2-40B4-BE49-F238E27FC236}">
                <a16:creationId xmlns:a16="http://schemas.microsoft.com/office/drawing/2014/main" id="{BC332817-88EF-4202-831C-8A1B4BCE4B7B}"/>
              </a:ext>
            </a:extLst>
          </p:cNvPr>
          <p:cNvSpPr>
            <a:spLocks noChangeAspect="1"/>
          </p:cNvSpPr>
          <p:nvPr/>
        </p:nvSpPr>
        <p:spPr>
          <a:xfrm>
            <a:off x="4920941" y="398019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5" name="big GREEN 1 Oval 29">
            <a:extLst>
              <a:ext uri="{FF2B5EF4-FFF2-40B4-BE49-F238E27FC236}">
                <a16:creationId xmlns:a16="http://schemas.microsoft.com/office/drawing/2014/main" id="{D520E5A8-1387-4A6C-9856-6886913A7AA8}"/>
              </a:ext>
            </a:extLst>
          </p:cNvPr>
          <p:cNvSpPr>
            <a:spLocks noChangeAspect="1"/>
          </p:cNvSpPr>
          <p:nvPr/>
        </p:nvSpPr>
        <p:spPr>
          <a:xfrm>
            <a:off x="4920941" y="398019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big BLUE1 Oval 30">
            <a:extLst>
              <a:ext uri="{FF2B5EF4-FFF2-40B4-BE49-F238E27FC236}">
                <a16:creationId xmlns:a16="http://schemas.microsoft.com/office/drawing/2014/main" id="{3E25BA5A-E12D-485A-93F6-4A2A5AD08126}"/>
              </a:ext>
            </a:extLst>
          </p:cNvPr>
          <p:cNvSpPr>
            <a:spLocks noChangeAspect="1"/>
          </p:cNvSpPr>
          <p:nvPr/>
        </p:nvSpPr>
        <p:spPr>
          <a:xfrm>
            <a:off x="4920941" y="398019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big ORANGE 1 Oval 31">
            <a:extLst>
              <a:ext uri="{FF2B5EF4-FFF2-40B4-BE49-F238E27FC236}">
                <a16:creationId xmlns:a16="http://schemas.microsoft.com/office/drawing/2014/main" id="{05412A75-836E-4C55-BB26-B502BF2EE2FF}"/>
              </a:ext>
            </a:extLst>
          </p:cNvPr>
          <p:cNvSpPr>
            <a:spLocks noChangeAspect="1"/>
          </p:cNvSpPr>
          <p:nvPr/>
        </p:nvSpPr>
        <p:spPr>
          <a:xfrm>
            <a:off x="4920941" y="398019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big PURPLE 1  Oval 32">
            <a:extLst>
              <a:ext uri="{FF2B5EF4-FFF2-40B4-BE49-F238E27FC236}">
                <a16:creationId xmlns:a16="http://schemas.microsoft.com/office/drawing/2014/main" id="{977AB095-A6EB-4C41-A1A7-2818E2096930}"/>
              </a:ext>
            </a:extLst>
          </p:cNvPr>
          <p:cNvSpPr>
            <a:spLocks noChangeAspect="1"/>
          </p:cNvSpPr>
          <p:nvPr/>
        </p:nvSpPr>
        <p:spPr>
          <a:xfrm>
            <a:off x="4920941" y="398019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9" name="white 4  Oval 38">
            <a:extLst>
              <a:ext uri="{FF2B5EF4-FFF2-40B4-BE49-F238E27FC236}">
                <a16:creationId xmlns:a16="http://schemas.microsoft.com/office/drawing/2014/main" id="{8E054F9C-BB21-41AF-8C83-4EDFA9363138}"/>
              </a:ext>
            </a:extLst>
          </p:cNvPr>
          <p:cNvSpPr/>
          <p:nvPr/>
        </p:nvSpPr>
        <p:spPr>
          <a:xfrm>
            <a:off x="4951611" y="475739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white 3 Oval 39">
            <a:extLst>
              <a:ext uri="{FF2B5EF4-FFF2-40B4-BE49-F238E27FC236}">
                <a16:creationId xmlns:a16="http://schemas.microsoft.com/office/drawing/2014/main" id="{D48B9709-DB30-4358-A1ED-FC76B5B62909}"/>
              </a:ext>
            </a:extLst>
          </p:cNvPr>
          <p:cNvSpPr/>
          <p:nvPr/>
        </p:nvSpPr>
        <p:spPr>
          <a:xfrm>
            <a:off x="4951611" y="507663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white 2 Oval 40">
            <a:extLst>
              <a:ext uri="{FF2B5EF4-FFF2-40B4-BE49-F238E27FC236}">
                <a16:creationId xmlns:a16="http://schemas.microsoft.com/office/drawing/2014/main" id="{672E53BD-4A58-4847-8789-769C07243621}"/>
              </a:ext>
            </a:extLst>
          </p:cNvPr>
          <p:cNvSpPr/>
          <p:nvPr/>
        </p:nvSpPr>
        <p:spPr>
          <a:xfrm>
            <a:off x="5253857" y="507542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white 1  Oval 41">
            <a:extLst>
              <a:ext uri="{FF2B5EF4-FFF2-40B4-BE49-F238E27FC236}">
                <a16:creationId xmlns:a16="http://schemas.microsoft.com/office/drawing/2014/main" id="{2B7D88F8-081C-4BAF-9400-CD92992B2E46}"/>
              </a:ext>
            </a:extLst>
          </p:cNvPr>
          <p:cNvSpPr/>
          <p:nvPr/>
        </p:nvSpPr>
        <p:spPr>
          <a:xfrm>
            <a:off x="5253857" y="476066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black 2 green Oval 42">
            <a:extLst>
              <a:ext uri="{FF2B5EF4-FFF2-40B4-BE49-F238E27FC236}">
                <a16:creationId xmlns:a16="http://schemas.microsoft.com/office/drawing/2014/main" id="{20D2A3E3-7E22-497E-9E66-6DD18E9CF777}"/>
              </a:ext>
            </a:extLst>
          </p:cNvPr>
          <p:cNvSpPr/>
          <p:nvPr/>
        </p:nvSpPr>
        <p:spPr>
          <a:xfrm>
            <a:off x="5253857" y="507542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black 1 purple Oval 43">
            <a:extLst>
              <a:ext uri="{FF2B5EF4-FFF2-40B4-BE49-F238E27FC236}">
                <a16:creationId xmlns:a16="http://schemas.microsoft.com/office/drawing/2014/main" id="{6C85C579-FB74-4AD0-8642-3BD32D65341E}"/>
              </a:ext>
            </a:extLst>
          </p:cNvPr>
          <p:cNvSpPr/>
          <p:nvPr/>
        </p:nvSpPr>
        <p:spPr>
          <a:xfrm>
            <a:off x="5253857" y="476066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black 3 yellow Oval 44">
            <a:extLst>
              <a:ext uri="{FF2B5EF4-FFF2-40B4-BE49-F238E27FC236}">
                <a16:creationId xmlns:a16="http://schemas.microsoft.com/office/drawing/2014/main" id="{A8DC1576-4CF8-43EF-B85C-291A81B32240}"/>
              </a:ext>
            </a:extLst>
          </p:cNvPr>
          <p:cNvSpPr/>
          <p:nvPr/>
        </p:nvSpPr>
        <p:spPr>
          <a:xfrm>
            <a:off x="4951611" y="507663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black 4 red Oval 45">
            <a:extLst>
              <a:ext uri="{FF2B5EF4-FFF2-40B4-BE49-F238E27FC236}">
                <a16:creationId xmlns:a16="http://schemas.microsoft.com/office/drawing/2014/main" id="{AAF1BD7B-24F3-4E0F-BA90-7D11E21F0C96}"/>
              </a:ext>
            </a:extLst>
          </p:cNvPr>
          <p:cNvSpPr/>
          <p:nvPr/>
        </p:nvSpPr>
        <p:spPr>
          <a:xfrm>
            <a:off x="4951611" y="475739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7" name="cover 4 Rectangle 54">
            <a:extLst>
              <a:ext uri="{FF2B5EF4-FFF2-40B4-BE49-F238E27FC236}">
                <a16:creationId xmlns:a16="http://schemas.microsoft.com/office/drawing/2014/main" id="{2F6B4B44-BAFD-448A-9580-5DB36782301C}"/>
              </a:ext>
            </a:extLst>
          </p:cNvPr>
          <p:cNvSpPr/>
          <p:nvPr/>
        </p:nvSpPr>
        <p:spPr>
          <a:xfrm>
            <a:off x="4904657"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cover 3 Rectangle 55">
            <a:extLst>
              <a:ext uri="{FF2B5EF4-FFF2-40B4-BE49-F238E27FC236}">
                <a16:creationId xmlns:a16="http://schemas.microsoft.com/office/drawing/2014/main" id="{2787F180-3497-41CD-B58C-8C6CCD718D8F}"/>
              </a:ext>
            </a:extLst>
          </p:cNvPr>
          <p:cNvSpPr/>
          <p:nvPr/>
        </p:nvSpPr>
        <p:spPr>
          <a:xfrm>
            <a:off x="4904657"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cover 1 Rectangle 57">
            <a:extLst>
              <a:ext uri="{FF2B5EF4-FFF2-40B4-BE49-F238E27FC236}">
                <a16:creationId xmlns:a16="http://schemas.microsoft.com/office/drawing/2014/main" id="{F817595F-D3F4-4C31-A236-B577C439F975}"/>
              </a:ext>
            </a:extLst>
          </p:cNvPr>
          <p:cNvSpPr/>
          <p:nvPr/>
        </p:nvSpPr>
        <p:spPr>
          <a:xfrm>
            <a:off x="4904657"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cover 2 Rectangle 56">
            <a:extLst>
              <a:ext uri="{FF2B5EF4-FFF2-40B4-BE49-F238E27FC236}">
                <a16:creationId xmlns:a16="http://schemas.microsoft.com/office/drawing/2014/main" id="{92024C87-75F3-4795-AB66-0C4FB9F3746F}"/>
              </a:ext>
            </a:extLst>
          </p:cNvPr>
          <p:cNvSpPr/>
          <p:nvPr/>
        </p:nvSpPr>
        <p:spPr>
          <a:xfrm>
            <a:off x="4904657"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small RED 2 Oval 21">
            <a:extLst>
              <a:ext uri="{FF2B5EF4-FFF2-40B4-BE49-F238E27FC236}">
                <a16:creationId xmlns:a16="http://schemas.microsoft.com/office/drawing/2014/main" id="{B19E6980-30B6-415D-B8D0-1887BC2C9274}"/>
              </a:ext>
            </a:extLst>
          </p:cNvPr>
          <p:cNvSpPr>
            <a:spLocks noChangeAspect="1"/>
          </p:cNvSpPr>
          <p:nvPr/>
        </p:nvSpPr>
        <p:spPr>
          <a:xfrm rot="16200000">
            <a:off x="5054636" y="363887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small YELLOW 2 Oval 22">
            <a:extLst>
              <a:ext uri="{FF2B5EF4-FFF2-40B4-BE49-F238E27FC236}">
                <a16:creationId xmlns:a16="http://schemas.microsoft.com/office/drawing/2014/main" id="{5A83A04B-0033-4D79-8B0A-9FD3D0E37EB8}"/>
              </a:ext>
            </a:extLst>
          </p:cNvPr>
          <p:cNvSpPr>
            <a:spLocks noChangeAspect="1"/>
          </p:cNvSpPr>
          <p:nvPr/>
        </p:nvSpPr>
        <p:spPr>
          <a:xfrm rot="16200000">
            <a:off x="5054636" y="343847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3" name="small GREEN 2 Oval 23">
            <a:extLst>
              <a:ext uri="{FF2B5EF4-FFF2-40B4-BE49-F238E27FC236}">
                <a16:creationId xmlns:a16="http://schemas.microsoft.com/office/drawing/2014/main" id="{4D35EC6A-2C2F-49AB-8A7C-9B51AC0C6AB3}"/>
              </a:ext>
            </a:extLst>
          </p:cNvPr>
          <p:cNvSpPr>
            <a:spLocks noChangeAspect="1"/>
          </p:cNvSpPr>
          <p:nvPr/>
        </p:nvSpPr>
        <p:spPr>
          <a:xfrm rot="16200000">
            <a:off x="5054636" y="324145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4" name="small BLUE 2 Oval 24">
            <a:extLst>
              <a:ext uri="{FF2B5EF4-FFF2-40B4-BE49-F238E27FC236}">
                <a16:creationId xmlns:a16="http://schemas.microsoft.com/office/drawing/2014/main" id="{AB55C110-AE46-40CF-88C2-5DBB36A68532}"/>
              </a:ext>
            </a:extLst>
          </p:cNvPr>
          <p:cNvSpPr>
            <a:spLocks noChangeAspect="1"/>
          </p:cNvSpPr>
          <p:nvPr/>
        </p:nvSpPr>
        <p:spPr>
          <a:xfrm rot="16200000">
            <a:off x="5273622" y="363887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5" name="small ORANGE 2 Oval 25">
            <a:extLst>
              <a:ext uri="{FF2B5EF4-FFF2-40B4-BE49-F238E27FC236}">
                <a16:creationId xmlns:a16="http://schemas.microsoft.com/office/drawing/2014/main" id="{A266716A-D57D-447F-9D79-1573115525EC}"/>
              </a:ext>
            </a:extLst>
          </p:cNvPr>
          <p:cNvSpPr>
            <a:spLocks noChangeAspect="1"/>
          </p:cNvSpPr>
          <p:nvPr/>
        </p:nvSpPr>
        <p:spPr>
          <a:xfrm rot="16200000">
            <a:off x="5273622" y="343847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6" name="small PURPLE 2 Oval 26">
            <a:extLst>
              <a:ext uri="{FF2B5EF4-FFF2-40B4-BE49-F238E27FC236}">
                <a16:creationId xmlns:a16="http://schemas.microsoft.com/office/drawing/2014/main" id="{2594C4D4-9F1D-448E-9E16-C72C5394380A}"/>
              </a:ext>
            </a:extLst>
          </p:cNvPr>
          <p:cNvSpPr>
            <a:spLocks noChangeAspect="1"/>
          </p:cNvSpPr>
          <p:nvPr/>
        </p:nvSpPr>
        <p:spPr>
          <a:xfrm rot="16200000">
            <a:off x="5273622" y="324145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big RED 2 Oval 27">
            <a:extLst>
              <a:ext uri="{FF2B5EF4-FFF2-40B4-BE49-F238E27FC236}">
                <a16:creationId xmlns:a16="http://schemas.microsoft.com/office/drawing/2014/main" id="{C34089F1-6B0B-4B35-AB43-1868C5AC6420}"/>
              </a:ext>
            </a:extLst>
          </p:cNvPr>
          <p:cNvSpPr>
            <a:spLocks noChangeAspect="1"/>
          </p:cNvSpPr>
          <p:nvPr/>
        </p:nvSpPr>
        <p:spPr>
          <a:xfrm>
            <a:off x="4929857" y="321530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big YELLOW 2 Oval 28">
            <a:extLst>
              <a:ext uri="{FF2B5EF4-FFF2-40B4-BE49-F238E27FC236}">
                <a16:creationId xmlns:a16="http://schemas.microsoft.com/office/drawing/2014/main" id="{F324D718-ADAE-4D1A-831B-B834F1E76CDA}"/>
              </a:ext>
            </a:extLst>
          </p:cNvPr>
          <p:cNvSpPr>
            <a:spLocks noChangeAspect="1"/>
          </p:cNvSpPr>
          <p:nvPr/>
        </p:nvSpPr>
        <p:spPr>
          <a:xfrm>
            <a:off x="4929857" y="321530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big GREEN 2 Oval 29">
            <a:extLst>
              <a:ext uri="{FF2B5EF4-FFF2-40B4-BE49-F238E27FC236}">
                <a16:creationId xmlns:a16="http://schemas.microsoft.com/office/drawing/2014/main" id="{C27F4BD0-0DF4-4164-94D9-2E34814C48F6}"/>
              </a:ext>
            </a:extLst>
          </p:cNvPr>
          <p:cNvSpPr>
            <a:spLocks noChangeAspect="1"/>
          </p:cNvSpPr>
          <p:nvPr/>
        </p:nvSpPr>
        <p:spPr>
          <a:xfrm>
            <a:off x="4929857" y="321530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big BLUE 2 Oval 30">
            <a:extLst>
              <a:ext uri="{FF2B5EF4-FFF2-40B4-BE49-F238E27FC236}">
                <a16:creationId xmlns:a16="http://schemas.microsoft.com/office/drawing/2014/main" id="{F722FEB8-650B-4482-BE53-04E4C9FF9911}"/>
              </a:ext>
            </a:extLst>
          </p:cNvPr>
          <p:cNvSpPr>
            <a:spLocks noChangeAspect="1"/>
          </p:cNvSpPr>
          <p:nvPr/>
        </p:nvSpPr>
        <p:spPr>
          <a:xfrm>
            <a:off x="4929857" y="321530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big ORANGE 2 Oval 31">
            <a:extLst>
              <a:ext uri="{FF2B5EF4-FFF2-40B4-BE49-F238E27FC236}">
                <a16:creationId xmlns:a16="http://schemas.microsoft.com/office/drawing/2014/main" id="{40040645-A25E-4B17-88BE-5447E179C5B6}"/>
              </a:ext>
            </a:extLst>
          </p:cNvPr>
          <p:cNvSpPr>
            <a:spLocks noChangeAspect="1"/>
          </p:cNvSpPr>
          <p:nvPr/>
        </p:nvSpPr>
        <p:spPr>
          <a:xfrm>
            <a:off x="4929857" y="321530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big PURPLE 2 Oval 32">
            <a:extLst>
              <a:ext uri="{FF2B5EF4-FFF2-40B4-BE49-F238E27FC236}">
                <a16:creationId xmlns:a16="http://schemas.microsoft.com/office/drawing/2014/main" id="{1F58B0C9-A241-431B-B5AD-219AD909C194}"/>
              </a:ext>
            </a:extLst>
          </p:cNvPr>
          <p:cNvSpPr>
            <a:spLocks noChangeAspect="1"/>
          </p:cNvSpPr>
          <p:nvPr/>
        </p:nvSpPr>
        <p:spPr>
          <a:xfrm>
            <a:off x="4929857" y="321530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3" name="small RED 3 Oval 21">
            <a:extLst>
              <a:ext uri="{FF2B5EF4-FFF2-40B4-BE49-F238E27FC236}">
                <a16:creationId xmlns:a16="http://schemas.microsoft.com/office/drawing/2014/main" id="{A6B091D8-4532-469B-BB3B-7A03A9A5FC6B}"/>
              </a:ext>
            </a:extLst>
          </p:cNvPr>
          <p:cNvSpPr>
            <a:spLocks noChangeAspect="1"/>
          </p:cNvSpPr>
          <p:nvPr/>
        </p:nvSpPr>
        <p:spPr>
          <a:xfrm rot="16200000">
            <a:off x="5054636" y="288273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small YELLOW 3 Oval 22">
            <a:extLst>
              <a:ext uri="{FF2B5EF4-FFF2-40B4-BE49-F238E27FC236}">
                <a16:creationId xmlns:a16="http://schemas.microsoft.com/office/drawing/2014/main" id="{4823EC2C-FDB2-44AF-8471-2641D9BFE764}"/>
              </a:ext>
            </a:extLst>
          </p:cNvPr>
          <p:cNvSpPr>
            <a:spLocks noChangeAspect="1"/>
          </p:cNvSpPr>
          <p:nvPr/>
        </p:nvSpPr>
        <p:spPr>
          <a:xfrm rot="16200000">
            <a:off x="5054636" y="268726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small GREEN 3 Oval 23">
            <a:extLst>
              <a:ext uri="{FF2B5EF4-FFF2-40B4-BE49-F238E27FC236}">
                <a16:creationId xmlns:a16="http://schemas.microsoft.com/office/drawing/2014/main" id="{71660776-82C7-4ABA-82A7-E0CCB85FB6B7}"/>
              </a:ext>
            </a:extLst>
          </p:cNvPr>
          <p:cNvSpPr>
            <a:spLocks noChangeAspect="1"/>
          </p:cNvSpPr>
          <p:nvPr/>
        </p:nvSpPr>
        <p:spPr>
          <a:xfrm rot="16200000">
            <a:off x="5054636" y="248682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small BLUE 3 Oval 24">
            <a:extLst>
              <a:ext uri="{FF2B5EF4-FFF2-40B4-BE49-F238E27FC236}">
                <a16:creationId xmlns:a16="http://schemas.microsoft.com/office/drawing/2014/main" id="{B2EF84DF-77C3-4964-A79D-021B635C117B}"/>
              </a:ext>
            </a:extLst>
          </p:cNvPr>
          <p:cNvSpPr>
            <a:spLocks noChangeAspect="1"/>
          </p:cNvSpPr>
          <p:nvPr/>
        </p:nvSpPr>
        <p:spPr>
          <a:xfrm rot="16200000">
            <a:off x="5273622" y="288273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small ORANGE 3 Oval 25">
            <a:extLst>
              <a:ext uri="{FF2B5EF4-FFF2-40B4-BE49-F238E27FC236}">
                <a16:creationId xmlns:a16="http://schemas.microsoft.com/office/drawing/2014/main" id="{CEF2678B-078D-493F-88F4-4B005850274C}"/>
              </a:ext>
            </a:extLst>
          </p:cNvPr>
          <p:cNvSpPr>
            <a:spLocks noChangeAspect="1"/>
          </p:cNvSpPr>
          <p:nvPr/>
        </p:nvSpPr>
        <p:spPr>
          <a:xfrm rot="16200000">
            <a:off x="5273622" y="268726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small PURPLE 3 Oval 26">
            <a:extLst>
              <a:ext uri="{FF2B5EF4-FFF2-40B4-BE49-F238E27FC236}">
                <a16:creationId xmlns:a16="http://schemas.microsoft.com/office/drawing/2014/main" id="{A314DE13-C727-4ACB-A9D9-4C8EF56CF672}"/>
              </a:ext>
            </a:extLst>
          </p:cNvPr>
          <p:cNvSpPr>
            <a:spLocks noChangeAspect="1"/>
          </p:cNvSpPr>
          <p:nvPr/>
        </p:nvSpPr>
        <p:spPr>
          <a:xfrm rot="16200000">
            <a:off x="5273622" y="248682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big RED 3 Oval 27">
            <a:extLst>
              <a:ext uri="{FF2B5EF4-FFF2-40B4-BE49-F238E27FC236}">
                <a16:creationId xmlns:a16="http://schemas.microsoft.com/office/drawing/2014/main" id="{30887527-7DC4-46C8-91E5-5DF43CF0D3C3}"/>
              </a:ext>
            </a:extLst>
          </p:cNvPr>
          <p:cNvSpPr>
            <a:spLocks noChangeAspect="1"/>
          </p:cNvSpPr>
          <p:nvPr/>
        </p:nvSpPr>
        <p:spPr>
          <a:xfrm>
            <a:off x="4910636" y="246558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big YELLOW 3 Oval 28">
            <a:extLst>
              <a:ext uri="{FF2B5EF4-FFF2-40B4-BE49-F238E27FC236}">
                <a16:creationId xmlns:a16="http://schemas.microsoft.com/office/drawing/2014/main" id="{87F32C0B-BD19-46F1-9836-891A6BDB81C9}"/>
              </a:ext>
            </a:extLst>
          </p:cNvPr>
          <p:cNvSpPr>
            <a:spLocks noChangeAspect="1"/>
          </p:cNvSpPr>
          <p:nvPr/>
        </p:nvSpPr>
        <p:spPr>
          <a:xfrm>
            <a:off x="4910636" y="246558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1" name="big GREEN 3 Oval 29">
            <a:extLst>
              <a:ext uri="{FF2B5EF4-FFF2-40B4-BE49-F238E27FC236}">
                <a16:creationId xmlns:a16="http://schemas.microsoft.com/office/drawing/2014/main" id="{8E565CEF-12AB-41D7-9020-19CEECBFC346}"/>
              </a:ext>
            </a:extLst>
          </p:cNvPr>
          <p:cNvSpPr>
            <a:spLocks noChangeAspect="1"/>
          </p:cNvSpPr>
          <p:nvPr/>
        </p:nvSpPr>
        <p:spPr>
          <a:xfrm>
            <a:off x="4910636" y="246558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2" name="big BLUE 3 Oval 30">
            <a:extLst>
              <a:ext uri="{FF2B5EF4-FFF2-40B4-BE49-F238E27FC236}">
                <a16:creationId xmlns:a16="http://schemas.microsoft.com/office/drawing/2014/main" id="{C8474D61-C395-4D3F-98B4-7998A65548D8}"/>
              </a:ext>
            </a:extLst>
          </p:cNvPr>
          <p:cNvSpPr>
            <a:spLocks noChangeAspect="1"/>
          </p:cNvSpPr>
          <p:nvPr/>
        </p:nvSpPr>
        <p:spPr>
          <a:xfrm>
            <a:off x="4910636" y="246558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big ORANGE 3 Oval 31">
            <a:extLst>
              <a:ext uri="{FF2B5EF4-FFF2-40B4-BE49-F238E27FC236}">
                <a16:creationId xmlns:a16="http://schemas.microsoft.com/office/drawing/2014/main" id="{D8F6DEB1-5701-4B97-93B7-85F09BF9608E}"/>
              </a:ext>
            </a:extLst>
          </p:cNvPr>
          <p:cNvSpPr>
            <a:spLocks noChangeAspect="1"/>
          </p:cNvSpPr>
          <p:nvPr/>
        </p:nvSpPr>
        <p:spPr>
          <a:xfrm>
            <a:off x="4910636" y="246558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big PURPLE 3   Oval 32">
            <a:extLst>
              <a:ext uri="{FF2B5EF4-FFF2-40B4-BE49-F238E27FC236}">
                <a16:creationId xmlns:a16="http://schemas.microsoft.com/office/drawing/2014/main" id="{7D8921CB-8274-4241-994A-59CCE046CDB0}"/>
              </a:ext>
            </a:extLst>
          </p:cNvPr>
          <p:cNvSpPr>
            <a:spLocks noChangeAspect="1"/>
          </p:cNvSpPr>
          <p:nvPr/>
        </p:nvSpPr>
        <p:spPr>
          <a:xfrm>
            <a:off x="4910636" y="246558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small RED 4 Oval 21">
            <a:extLst>
              <a:ext uri="{FF2B5EF4-FFF2-40B4-BE49-F238E27FC236}">
                <a16:creationId xmlns:a16="http://schemas.microsoft.com/office/drawing/2014/main" id="{E619590A-550C-406D-AE01-9EFCBE907378}"/>
              </a:ext>
            </a:extLst>
          </p:cNvPr>
          <p:cNvSpPr>
            <a:spLocks noChangeAspect="1"/>
          </p:cNvSpPr>
          <p:nvPr/>
        </p:nvSpPr>
        <p:spPr>
          <a:xfrm rot="16200000">
            <a:off x="5054636" y="211996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small YELLOW 4 Oval 22">
            <a:extLst>
              <a:ext uri="{FF2B5EF4-FFF2-40B4-BE49-F238E27FC236}">
                <a16:creationId xmlns:a16="http://schemas.microsoft.com/office/drawing/2014/main" id="{06571840-31A0-41C2-ADAD-AF6A858DEC95}"/>
              </a:ext>
            </a:extLst>
          </p:cNvPr>
          <p:cNvSpPr>
            <a:spLocks noChangeAspect="1"/>
          </p:cNvSpPr>
          <p:nvPr/>
        </p:nvSpPr>
        <p:spPr>
          <a:xfrm rot="16200000">
            <a:off x="5054636" y="192035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small GREEN 4 Oval 23">
            <a:extLst>
              <a:ext uri="{FF2B5EF4-FFF2-40B4-BE49-F238E27FC236}">
                <a16:creationId xmlns:a16="http://schemas.microsoft.com/office/drawing/2014/main" id="{0FF902EE-4CB0-4CF5-830B-2D47C193F1AB}"/>
              </a:ext>
            </a:extLst>
          </p:cNvPr>
          <p:cNvSpPr>
            <a:spLocks noChangeAspect="1"/>
          </p:cNvSpPr>
          <p:nvPr/>
        </p:nvSpPr>
        <p:spPr>
          <a:xfrm rot="16200000">
            <a:off x="5054636" y="172458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small BLUE 4 Oval 24">
            <a:extLst>
              <a:ext uri="{FF2B5EF4-FFF2-40B4-BE49-F238E27FC236}">
                <a16:creationId xmlns:a16="http://schemas.microsoft.com/office/drawing/2014/main" id="{4823BA4B-3EBE-4E21-B0A4-80C1A7AD4B87}"/>
              </a:ext>
            </a:extLst>
          </p:cNvPr>
          <p:cNvSpPr>
            <a:spLocks noChangeAspect="1"/>
          </p:cNvSpPr>
          <p:nvPr/>
        </p:nvSpPr>
        <p:spPr>
          <a:xfrm rot="16200000">
            <a:off x="5273622" y="211996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small ORANGE 4 Oval 25">
            <a:extLst>
              <a:ext uri="{FF2B5EF4-FFF2-40B4-BE49-F238E27FC236}">
                <a16:creationId xmlns:a16="http://schemas.microsoft.com/office/drawing/2014/main" id="{4298529E-D8EF-45A3-9198-621DFFF6558C}"/>
              </a:ext>
            </a:extLst>
          </p:cNvPr>
          <p:cNvSpPr>
            <a:spLocks noChangeAspect="1"/>
          </p:cNvSpPr>
          <p:nvPr/>
        </p:nvSpPr>
        <p:spPr>
          <a:xfrm rot="16200000">
            <a:off x="5273622" y="192035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0" name="small PURPLE 4 Oval 26">
            <a:extLst>
              <a:ext uri="{FF2B5EF4-FFF2-40B4-BE49-F238E27FC236}">
                <a16:creationId xmlns:a16="http://schemas.microsoft.com/office/drawing/2014/main" id="{D2503745-9B2A-4ACF-89A6-322F257C12A8}"/>
              </a:ext>
            </a:extLst>
          </p:cNvPr>
          <p:cNvSpPr>
            <a:spLocks noChangeAspect="1"/>
          </p:cNvSpPr>
          <p:nvPr/>
        </p:nvSpPr>
        <p:spPr>
          <a:xfrm rot="16200000">
            <a:off x="5273622" y="172458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big RED 4 Oval 27">
            <a:extLst>
              <a:ext uri="{FF2B5EF4-FFF2-40B4-BE49-F238E27FC236}">
                <a16:creationId xmlns:a16="http://schemas.microsoft.com/office/drawing/2014/main" id="{7E7985E9-E5E2-4CF1-9A4B-7D8006D5A357}"/>
              </a:ext>
            </a:extLst>
          </p:cNvPr>
          <p:cNvSpPr>
            <a:spLocks noChangeAspect="1"/>
          </p:cNvSpPr>
          <p:nvPr/>
        </p:nvSpPr>
        <p:spPr>
          <a:xfrm>
            <a:off x="4929857" y="170824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big YELLOW 4 Oval 28">
            <a:extLst>
              <a:ext uri="{FF2B5EF4-FFF2-40B4-BE49-F238E27FC236}">
                <a16:creationId xmlns:a16="http://schemas.microsoft.com/office/drawing/2014/main" id="{59B08FEE-127B-4C3C-8368-9F56DF88ADC8}"/>
              </a:ext>
            </a:extLst>
          </p:cNvPr>
          <p:cNvSpPr>
            <a:spLocks noChangeAspect="1"/>
          </p:cNvSpPr>
          <p:nvPr/>
        </p:nvSpPr>
        <p:spPr>
          <a:xfrm>
            <a:off x="4929857" y="170824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big GREEN 4 Oval 29">
            <a:extLst>
              <a:ext uri="{FF2B5EF4-FFF2-40B4-BE49-F238E27FC236}">
                <a16:creationId xmlns:a16="http://schemas.microsoft.com/office/drawing/2014/main" id="{06284339-67BF-4913-A391-4A256CB30D11}"/>
              </a:ext>
            </a:extLst>
          </p:cNvPr>
          <p:cNvSpPr>
            <a:spLocks noChangeAspect="1"/>
          </p:cNvSpPr>
          <p:nvPr/>
        </p:nvSpPr>
        <p:spPr>
          <a:xfrm>
            <a:off x="4929857" y="170824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4" name="big BLUE 4 Oval 30">
            <a:extLst>
              <a:ext uri="{FF2B5EF4-FFF2-40B4-BE49-F238E27FC236}">
                <a16:creationId xmlns:a16="http://schemas.microsoft.com/office/drawing/2014/main" id="{B70D4C77-95F9-4C51-A578-F9A60BE7AD0C}"/>
              </a:ext>
            </a:extLst>
          </p:cNvPr>
          <p:cNvSpPr>
            <a:spLocks noChangeAspect="1"/>
          </p:cNvSpPr>
          <p:nvPr/>
        </p:nvSpPr>
        <p:spPr>
          <a:xfrm>
            <a:off x="4929857" y="170824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5" name="big ORANGE 4 Oval 31">
            <a:extLst>
              <a:ext uri="{FF2B5EF4-FFF2-40B4-BE49-F238E27FC236}">
                <a16:creationId xmlns:a16="http://schemas.microsoft.com/office/drawing/2014/main" id="{EF7E279C-76B7-494C-BC60-4CDA8893ACD5}"/>
              </a:ext>
            </a:extLst>
          </p:cNvPr>
          <p:cNvSpPr>
            <a:spLocks noChangeAspect="1"/>
          </p:cNvSpPr>
          <p:nvPr/>
        </p:nvSpPr>
        <p:spPr>
          <a:xfrm>
            <a:off x="4929857" y="170824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6" name="big PURPLE 4 Oval 32">
            <a:extLst>
              <a:ext uri="{FF2B5EF4-FFF2-40B4-BE49-F238E27FC236}">
                <a16:creationId xmlns:a16="http://schemas.microsoft.com/office/drawing/2014/main" id="{6ECA7CF1-DA91-4E6A-B68A-F9A0215E8FED}"/>
              </a:ext>
            </a:extLst>
          </p:cNvPr>
          <p:cNvSpPr>
            <a:spLocks noChangeAspect="1"/>
          </p:cNvSpPr>
          <p:nvPr/>
        </p:nvSpPr>
        <p:spPr>
          <a:xfrm>
            <a:off x="4929857" y="170824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small RED 1 Oval 21">
            <a:extLst>
              <a:ext uri="{FF2B5EF4-FFF2-40B4-BE49-F238E27FC236}">
                <a16:creationId xmlns:a16="http://schemas.microsoft.com/office/drawing/2014/main" id="{B91C7744-4435-4EBD-9DB7-B81DDD422E31}"/>
              </a:ext>
            </a:extLst>
          </p:cNvPr>
          <p:cNvSpPr>
            <a:spLocks noChangeAspect="1"/>
          </p:cNvSpPr>
          <p:nvPr/>
        </p:nvSpPr>
        <p:spPr>
          <a:xfrm rot="16200000">
            <a:off x="5798134" y="439804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small YELLOW 1 Oval 22">
            <a:extLst>
              <a:ext uri="{FF2B5EF4-FFF2-40B4-BE49-F238E27FC236}">
                <a16:creationId xmlns:a16="http://schemas.microsoft.com/office/drawing/2014/main" id="{8D18E963-61F2-48C5-9315-99DE987E56D7}"/>
              </a:ext>
            </a:extLst>
          </p:cNvPr>
          <p:cNvSpPr>
            <a:spLocks noChangeAspect="1"/>
          </p:cNvSpPr>
          <p:nvPr/>
        </p:nvSpPr>
        <p:spPr>
          <a:xfrm rot="16200000">
            <a:off x="5798134" y="420071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small GREEN 1 Oval 23">
            <a:extLst>
              <a:ext uri="{FF2B5EF4-FFF2-40B4-BE49-F238E27FC236}">
                <a16:creationId xmlns:a16="http://schemas.microsoft.com/office/drawing/2014/main" id="{F7A8A8ED-562A-4894-9170-83B75336EDB9}"/>
              </a:ext>
            </a:extLst>
          </p:cNvPr>
          <p:cNvSpPr>
            <a:spLocks noChangeAspect="1"/>
          </p:cNvSpPr>
          <p:nvPr/>
        </p:nvSpPr>
        <p:spPr>
          <a:xfrm rot="16200000">
            <a:off x="5798134" y="400219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small BLUE 1 Oval 24">
            <a:extLst>
              <a:ext uri="{FF2B5EF4-FFF2-40B4-BE49-F238E27FC236}">
                <a16:creationId xmlns:a16="http://schemas.microsoft.com/office/drawing/2014/main" id="{AFC8207D-30F2-49FE-9C36-8AEF31AE75E5}"/>
              </a:ext>
            </a:extLst>
          </p:cNvPr>
          <p:cNvSpPr>
            <a:spLocks noChangeAspect="1"/>
          </p:cNvSpPr>
          <p:nvPr/>
        </p:nvSpPr>
        <p:spPr>
          <a:xfrm rot="16200000">
            <a:off x="6017120" y="439804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1" name="small ORANGE 1 Oval 25">
            <a:extLst>
              <a:ext uri="{FF2B5EF4-FFF2-40B4-BE49-F238E27FC236}">
                <a16:creationId xmlns:a16="http://schemas.microsoft.com/office/drawing/2014/main" id="{32416872-C597-4BB8-8BC6-92325BD267CA}"/>
              </a:ext>
            </a:extLst>
          </p:cNvPr>
          <p:cNvSpPr>
            <a:spLocks noChangeAspect="1"/>
          </p:cNvSpPr>
          <p:nvPr/>
        </p:nvSpPr>
        <p:spPr>
          <a:xfrm rot="16200000">
            <a:off x="6017120" y="420071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2" name="small PURPLE 1 Oval 26">
            <a:extLst>
              <a:ext uri="{FF2B5EF4-FFF2-40B4-BE49-F238E27FC236}">
                <a16:creationId xmlns:a16="http://schemas.microsoft.com/office/drawing/2014/main" id="{F4DF783F-1FA0-4913-84D0-2FA37A70755C}"/>
              </a:ext>
            </a:extLst>
          </p:cNvPr>
          <p:cNvSpPr>
            <a:spLocks noChangeAspect="1"/>
          </p:cNvSpPr>
          <p:nvPr/>
        </p:nvSpPr>
        <p:spPr>
          <a:xfrm rot="16200000">
            <a:off x="6017120" y="400219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big RED 1 Oval 27">
            <a:extLst>
              <a:ext uri="{FF2B5EF4-FFF2-40B4-BE49-F238E27FC236}">
                <a16:creationId xmlns:a16="http://schemas.microsoft.com/office/drawing/2014/main" id="{D7A14D5A-6F35-4504-BE1B-327322AAF6F0}"/>
              </a:ext>
            </a:extLst>
          </p:cNvPr>
          <p:cNvSpPr>
            <a:spLocks noChangeAspect="1"/>
          </p:cNvSpPr>
          <p:nvPr/>
        </p:nvSpPr>
        <p:spPr>
          <a:xfrm>
            <a:off x="5664439" y="397737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big YELLOW 1 Oval 28">
            <a:extLst>
              <a:ext uri="{FF2B5EF4-FFF2-40B4-BE49-F238E27FC236}">
                <a16:creationId xmlns:a16="http://schemas.microsoft.com/office/drawing/2014/main" id="{CD2F1B7C-F0C8-4775-9431-520480BC41F2}"/>
              </a:ext>
            </a:extLst>
          </p:cNvPr>
          <p:cNvSpPr>
            <a:spLocks noChangeAspect="1"/>
          </p:cNvSpPr>
          <p:nvPr/>
        </p:nvSpPr>
        <p:spPr>
          <a:xfrm>
            <a:off x="5664439" y="397737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big GREEN 1 Oval 29">
            <a:extLst>
              <a:ext uri="{FF2B5EF4-FFF2-40B4-BE49-F238E27FC236}">
                <a16:creationId xmlns:a16="http://schemas.microsoft.com/office/drawing/2014/main" id="{DB784878-A414-4F0B-A74C-A252867823F7}"/>
              </a:ext>
            </a:extLst>
          </p:cNvPr>
          <p:cNvSpPr>
            <a:spLocks noChangeAspect="1"/>
          </p:cNvSpPr>
          <p:nvPr/>
        </p:nvSpPr>
        <p:spPr>
          <a:xfrm>
            <a:off x="5664439" y="397737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6" name="big BLUE1 Oval 30">
            <a:extLst>
              <a:ext uri="{FF2B5EF4-FFF2-40B4-BE49-F238E27FC236}">
                <a16:creationId xmlns:a16="http://schemas.microsoft.com/office/drawing/2014/main" id="{B7F9FC3C-F3EF-4AC5-92DD-1716A5DFD745}"/>
              </a:ext>
            </a:extLst>
          </p:cNvPr>
          <p:cNvSpPr>
            <a:spLocks noChangeAspect="1"/>
          </p:cNvSpPr>
          <p:nvPr/>
        </p:nvSpPr>
        <p:spPr>
          <a:xfrm>
            <a:off x="5664439" y="397737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7" name="big ORANGE 1 Oval 31">
            <a:extLst>
              <a:ext uri="{FF2B5EF4-FFF2-40B4-BE49-F238E27FC236}">
                <a16:creationId xmlns:a16="http://schemas.microsoft.com/office/drawing/2014/main" id="{4042E4FA-9FCE-49F0-AD8E-2256BFB595BB}"/>
              </a:ext>
            </a:extLst>
          </p:cNvPr>
          <p:cNvSpPr>
            <a:spLocks noChangeAspect="1"/>
          </p:cNvSpPr>
          <p:nvPr/>
        </p:nvSpPr>
        <p:spPr>
          <a:xfrm>
            <a:off x="5664439" y="397737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8" name="big PURPLE 1  Oval 32">
            <a:extLst>
              <a:ext uri="{FF2B5EF4-FFF2-40B4-BE49-F238E27FC236}">
                <a16:creationId xmlns:a16="http://schemas.microsoft.com/office/drawing/2014/main" id="{34750C8A-32C8-47E2-90E6-294B316B888B}"/>
              </a:ext>
            </a:extLst>
          </p:cNvPr>
          <p:cNvSpPr>
            <a:spLocks noChangeAspect="1"/>
          </p:cNvSpPr>
          <p:nvPr/>
        </p:nvSpPr>
        <p:spPr>
          <a:xfrm>
            <a:off x="5664439" y="397737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9" name="white 4  Oval 38">
            <a:extLst>
              <a:ext uri="{FF2B5EF4-FFF2-40B4-BE49-F238E27FC236}">
                <a16:creationId xmlns:a16="http://schemas.microsoft.com/office/drawing/2014/main" id="{33E797DB-2B69-4264-B228-96B40DF40315}"/>
              </a:ext>
            </a:extLst>
          </p:cNvPr>
          <p:cNvSpPr/>
          <p:nvPr/>
        </p:nvSpPr>
        <p:spPr>
          <a:xfrm>
            <a:off x="5695109" y="477720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white 3 Oval 39">
            <a:extLst>
              <a:ext uri="{FF2B5EF4-FFF2-40B4-BE49-F238E27FC236}">
                <a16:creationId xmlns:a16="http://schemas.microsoft.com/office/drawing/2014/main" id="{61F949A5-9F8F-4EFD-94B0-862AB77D814B}"/>
              </a:ext>
            </a:extLst>
          </p:cNvPr>
          <p:cNvSpPr/>
          <p:nvPr/>
        </p:nvSpPr>
        <p:spPr>
          <a:xfrm>
            <a:off x="5997355" y="507256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white 2 Oval 40">
            <a:extLst>
              <a:ext uri="{FF2B5EF4-FFF2-40B4-BE49-F238E27FC236}">
                <a16:creationId xmlns:a16="http://schemas.microsoft.com/office/drawing/2014/main" id="{B3A19F2F-A4E6-4B10-AC49-D7ED8BE12B06}"/>
              </a:ext>
            </a:extLst>
          </p:cNvPr>
          <p:cNvSpPr/>
          <p:nvPr/>
        </p:nvSpPr>
        <p:spPr>
          <a:xfrm>
            <a:off x="5695109" y="507256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white 1  Oval 41">
            <a:extLst>
              <a:ext uri="{FF2B5EF4-FFF2-40B4-BE49-F238E27FC236}">
                <a16:creationId xmlns:a16="http://schemas.microsoft.com/office/drawing/2014/main" id="{ED715433-0D0D-447A-8A4D-10212848337F}"/>
              </a:ext>
            </a:extLst>
          </p:cNvPr>
          <p:cNvSpPr/>
          <p:nvPr/>
        </p:nvSpPr>
        <p:spPr>
          <a:xfrm>
            <a:off x="5997355" y="475784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black 2 green Oval 42">
            <a:extLst>
              <a:ext uri="{FF2B5EF4-FFF2-40B4-BE49-F238E27FC236}">
                <a16:creationId xmlns:a16="http://schemas.microsoft.com/office/drawing/2014/main" id="{E22DAC33-9350-45EC-861E-6E427D9A7793}"/>
              </a:ext>
            </a:extLst>
          </p:cNvPr>
          <p:cNvSpPr/>
          <p:nvPr/>
        </p:nvSpPr>
        <p:spPr>
          <a:xfrm>
            <a:off x="5695109" y="507256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4" name="black 1 purple Oval 43">
            <a:extLst>
              <a:ext uri="{FF2B5EF4-FFF2-40B4-BE49-F238E27FC236}">
                <a16:creationId xmlns:a16="http://schemas.microsoft.com/office/drawing/2014/main" id="{D81B3C71-5B2F-4093-A7C6-A7C6E1472A2F}"/>
              </a:ext>
            </a:extLst>
          </p:cNvPr>
          <p:cNvSpPr/>
          <p:nvPr/>
        </p:nvSpPr>
        <p:spPr>
          <a:xfrm>
            <a:off x="5997355" y="475784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5" name="black 3 yellow Oval 44">
            <a:extLst>
              <a:ext uri="{FF2B5EF4-FFF2-40B4-BE49-F238E27FC236}">
                <a16:creationId xmlns:a16="http://schemas.microsoft.com/office/drawing/2014/main" id="{711F7FCA-F268-46DD-8AB5-0732B6C9EEA7}"/>
              </a:ext>
            </a:extLst>
          </p:cNvPr>
          <p:cNvSpPr/>
          <p:nvPr/>
        </p:nvSpPr>
        <p:spPr>
          <a:xfrm>
            <a:off x="5997355" y="507256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6" name="black 4 red Oval 45">
            <a:extLst>
              <a:ext uri="{FF2B5EF4-FFF2-40B4-BE49-F238E27FC236}">
                <a16:creationId xmlns:a16="http://schemas.microsoft.com/office/drawing/2014/main" id="{8FB91B9A-E2CB-4C97-90D1-92B4ECA5B3D5}"/>
              </a:ext>
            </a:extLst>
          </p:cNvPr>
          <p:cNvSpPr/>
          <p:nvPr/>
        </p:nvSpPr>
        <p:spPr>
          <a:xfrm>
            <a:off x="5695109" y="477720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cover 4 Rectangle 54">
            <a:extLst>
              <a:ext uri="{FF2B5EF4-FFF2-40B4-BE49-F238E27FC236}">
                <a16:creationId xmlns:a16="http://schemas.microsoft.com/office/drawing/2014/main" id="{CA8CD376-19C2-4052-98E5-0CF8DEC69264}"/>
              </a:ext>
            </a:extLst>
          </p:cNvPr>
          <p:cNvSpPr/>
          <p:nvPr/>
        </p:nvSpPr>
        <p:spPr>
          <a:xfrm>
            <a:off x="5648155"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cover 3 Rectangle 55">
            <a:extLst>
              <a:ext uri="{FF2B5EF4-FFF2-40B4-BE49-F238E27FC236}">
                <a16:creationId xmlns:a16="http://schemas.microsoft.com/office/drawing/2014/main" id="{87428A7E-37D9-4D5A-8A5E-ACBDE4542F20}"/>
              </a:ext>
            </a:extLst>
          </p:cNvPr>
          <p:cNvSpPr/>
          <p:nvPr/>
        </p:nvSpPr>
        <p:spPr>
          <a:xfrm>
            <a:off x="5648155"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cover 1 Rectangle 57">
            <a:extLst>
              <a:ext uri="{FF2B5EF4-FFF2-40B4-BE49-F238E27FC236}">
                <a16:creationId xmlns:a16="http://schemas.microsoft.com/office/drawing/2014/main" id="{4F5B3613-E2C5-4AA0-B21E-0B4A1C2BF024}"/>
              </a:ext>
            </a:extLst>
          </p:cNvPr>
          <p:cNvSpPr/>
          <p:nvPr/>
        </p:nvSpPr>
        <p:spPr>
          <a:xfrm>
            <a:off x="5648155"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0" name="cover 2 Rectangle 56">
            <a:extLst>
              <a:ext uri="{FF2B5EF4-FFF2-40B4-BE49-F238E27FC236}">
                <a16:creationId xmlns:a16="http://schemas.microsoft.com/office/drawing/2014/main" id="{764A62C8-BC9B-46AA-B0A4-3246B13EBCF0}"/>
              </a:ext>
            </a:extLst>
          </p:cNvPr>
          <p:cNvSpPr/>
          <p:nvPr/>
        </p:nvSpPr>
        <p:spPr>
          <a:xfrm>
            <a:off x="5648155"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1" name="small RED 2 Oval 21">
            <a:extLst>
              <a:ext uri="{FF2B5EF4-FFF2-40B4-BE49-F238E27FC236}">
                <a16:creationId xmlns:a16="http://schemas.microsoft.com/office/drawing/2014/main" id="{89C6F7B8-2938-4BE0-9FF8-76DB110F791C}"/>
              </a:ext>
            </a:extLst>
          </p:cNvPr>
          <p:cNvSpPr>
            <a:spLocks noChangeAspect="1"/>
          </p:cNvSpPr>
          <p:nvPr/>
        </p:nvSpPr>
        <p:spPr>
          <a:xfrm rot="16200000">
            <a:off x="5798134" y="363605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2" name="small YELLOW 2 Oval 22">
            <a:extLst>
              <a:ext uri="{FF2B5EF4-FFF2-40B4-BE49-F238E27FC236}">
                <a16:creationId xmlns:a16="http://schemas.microsoft.com/office/drawing/2014/main" id="{C2D65606-AF5B-4367-ACC5-3872E438A7DA}"/>
              </a:ext>
            </a:extLst>
          </p:cNvPr>
          <p:cNvSpPr>
            <a:spLocks noChangeAspect="1"/>
          </p:cNvSpPr>
          <p:nvPr/>
        </p:nvSpPr>
        <p:spPr>
          <a:xfrm rot="16200000">
            <a:off x="5798134" y="343565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3" name="small GREEN 2 Oval 23">
            <a:extLst>
              <a:ext uri="{FF2B5EF4-FFF2-40B4-BE49-F238E27FC236}">
                <a16:creationId xmlns:a16="http://schemas.microsoft.com/office/drawing/2014/main" id="{38FD0B61-CB34-4144-AE04-8DDBAFDAFF4D}"/>
              </a:ext>
            </a:extLst>
          </p:cNvPr>
          <p:cNvSpPr>
            <a:spLocks noChangeAspect="1"/>
          </p:cNvSpPr>
          <p:nvPr/>
        </p:nvSpPr>
        <p:spPr>
          <a:xfrm rot="16200000">
            <a:off x="5798134" y="323863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small BLUE 2 Oval 24">
            <a:extLst>
              <a:ext uri="{FF2B5EF4-FFF2-40B4-BE49-F238E27FC236}">
                <a16:creationId xmlns:a16="http://schemas.microsoft.com/office/drawing/2014/main" id="{4DE0F6C9-4B7E-4DDA-987D-1C6A67EF6518}"/>
              </a:ext>
            </a:extLst>
          </p:cNvPr>
          <p:cNvSpPr>
            <a:spLocks noChangeAspect="1"/>
          </p:cNvSpPr>
          <p:nvPr/>
        </p:nvSpPr>
        <p:spPr>
          <a:xfrm rot="16200000">
            <a:off x="6017120" y="363605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small ORANGE 2 Oval 25">
            <a:extLst>
              <a:ext uri="{FF2B5EF4-FFF2-40B4-BE49-F238E27FC236}">
                <a16:creationId xmlns:a16="http://schemas.microsoft.com/office/drawing/2014/main" id="{3DE2F40F-633A-45B4-9049-237E89AA35B7}"/>
              </a:ext>
            </a:extLst>
          </p:cNvPr>
          <p:cNvSpPr>
            <a:spLocks noChangeAspect="1"/>
          </p:cNvSpPr>
          <p:nvPr/>
        </p:nvSpPr>
        <p:spPr>
          <a:xfrm rot="16200000">
            <a:off x="6017120" y="343565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small PURPLE 2 Oval 26">
            <a:extLst>
              <a:ext uri="{FF2B5EF4-FFF2-40B4-BE49-F238E27FC236}">
                <a16:creationId xmlns:a16="http://schemas.microsoft.com/office/drawing/2014/main" id="{60C92603-B7FF-4142-85BB-170CF9C6A10E}"/>
              </a:ext>
            </a:extLst>
          </p:cNvPr>
          <p:cNvSpPr>
            <a:spLocks noChangeAspect="1"/>
          </p:cNvSpPr>
          <p:nvPr/>
        </p:nvSpPr>
        <p:spPr>
          <a:xfrm rot="16200000">
            <a:off x="6017120" y="323863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7" name="big RED 2 Oval 27">
            <a:extLst>
              <a:ext uri="{FF2B5EF4-FFF2-40B4-BE49-F238E27FC236}">
                <a16:creationId xmlns:a16="http://schemas.microsoft.com/office/drawing/2014/main" id="{97C81EC6-B7BC-4FDA-A1AE-D68305E3F706}"/>
              </a:ext>
            </a:extLst>
          </p:cNvPr>
          <p:cNvSpPr>
            <a:spLocks noChangeAspect="1"/>
          </p:cNvSpPr>
          <p:nvPr/>
        </p:nvSpPr>
        <p:spPr>
          <a:xfrm>
            <a:off x="5673355" y="321247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8" name="big YELLOW 2 Oval 28">
            <a:extLst>
              <a:ext uri="{FF2B5EF4-FFF2-40B4-BE49-F238E27FC236}">
                <a16:creationId xmlns:a16="http://schemas.microsoft.com/office/drawing/2014/main" id="{79DA47EC-368C-490C-8DCF-4754FCA725F3}"/>
              </a:ext>
            </a:extLst>
          </p:cNvPr>
          <p:cNvSpPr>
            <a:spLocks noChangeAspect="1"/>
          </p:cNvSpPr>
          <p:nvPr/>
        </p:nvSpPr>
        <p:spPr>
          <a:xfrm>
            <a:off x="5673355" y="321247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9" name="big GREEN 2 Oval 29">
            <a:extLst>
              <a:ext uri="{FF2B5EF4-FFF2-40B4-BE49-F238E27FC236}">
                <a16:creationId xmlns:a16="http://schemas.microsoft.com/office/drawing/2014/main" id="{2A1D81FD-811A-45C2-8ED9-7FFD00B98B30}"/>
              </a:ext>
            </a:extLst>
          </p:cNvPr>
          <p:cNvSpPr>
            <a:spLocks noChangeAspect="1"/>
          </p:cNvSpPr>
          <p:nvPr/>
        </p:nvSpPr>
        <p:spPr>
          <a:xfrm>
            <a:off x="5673355" y="321247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big BLUE 2 Oval 30">
            <a:extLst>
              <a:ext uri="{FF2B5EF4-FFF2-40B4-BE49-F238E27FC236}">
                <a16:creationId xmlns:a16="http://schemas.microsoft.com/office/drawing/2014/main" id="{1CD809E9-43ED-4D2C-A3AE-BA6E737A84DE}"/>
              </a:ext>
            </a:extLst>
          </p:cNvPr>
          <p:cNvSpPr>
            <a:spLocks noChangeAspect="1"/>
          </p:cNvSpPr>
          <p:nvPr/>
        </p:nvSpPr>
        <p:spPr>
          <a:xfrm>
            <a:off x="5673355" y="321247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big ORANGE 2 Oval 31">
            <a:extLst>
              <a:ext uri="{FF2B5EF4-FFF2-40B4-BE49-F238E27FC236}">
                <a16:creationId xmlns:a16="http://schemas.microsoft.com/office/drawing/2014/main" id="{B4AAD722-973F-48AA-816A-3B457C7DE749}"/>
              </a:ext>
            </a:extLst>
          </p:cNvPr>
          <p:cNvSpPr>
            <a:spLocks noChangeAspect="1"/>
          </p:cNvSpPr>
          <p:nvPr/>
        </p:nvSpPr>
        <p:spPr>
          <a:xfrm>
            <a:off x="5673355" y="321247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big PURPLE 2 Oval 32">
            <a:extLst>
              <a:ext uri="{FF2B5EF4-FFF2-40B4-BE49-F238E27FC236}">
                <a16:creationId xmlns:a16="http://schemas.microsoft.com/office/drawing/2014/main" id="{282A6E88-E3A7-49FD-9B8C-A2BB8FAACC03}"/>
              </a:ext>
            </a:extLst>
          </p:cNvPr>
          <p:cNvSpPr>
            <a:spLocks noChangeAspect="1"/>
          </p:cNvSpPr>
          <p:nvPr/>
        </p:nvSpPr>
        <p:spPr>
          <a:xfrm>
            <a:off x="5673355" y="321247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small RED 3 Oval 21">
            <a:extLst>
              <a:ext uri="{FF2B5EF4-FFF2-40B4-BE49-F238E27FC236}">
                <a16:creationId xmlns:a16="http://schemas.microsoft.com/office/drawing/2014/main" id="{34B44AA5-2675-4CA9-B81E-A4FBDB5F5480}"/>
              </a:ext>
            </a:extLst>
          </p:cNvPr>
          <p:cNvSpPr>
            <a:spLocks noChangeAspect="1"/>
          </p:cNvSpPr>
          <p:nvPr/>
        </p:nvSpPr>
        <p:spPr>
          <a:xfrm rot="16200000">
            <a:off x="5798134" y="287991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4" name="small YELLOW 3 Oval 22">
            <a:extLst>
              <a:ext uri="{FF2B5EF4-FFF2-40B4-BE49-F238E27FC236}">
                <a16:creationId xmlns:a16="http://schemas.microsoft.com/office/drawing/2014/main" id="{309AEB89-6D74-4727-8D5E-BBF60FA9D383}"/>
              </a:ext>
            </a:extLst>
          </p:cNvPr>
          <p:cNvSpPr>
            <a:spLocks noChangeAspect="1"/>
          </p:cNvSpPr>
          <p:nvPr/>
        </p:nvSpPr>
        <p:spPr>
          <a:xfrm rot="16200000">
            <a:off x="5798134" y="268444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5" name="small GREEN 3 Oval 23">
            <a:extLst>
              <a:ext uri="{FF2B5EF4-FFF2-40B4-BE49-F238E27FC236}">
                <a16:creationId xmlns:a16="http://schemas.microsoft.com/office/drawing/2014/main" id="{55113E81-7EE1-4B92-8290-7C1862DFA84E}"/>
              </a:ext>
            </a:extLst>
          </p:cNvPr>
          <p:cNvSpPr>
            <a:spLocks noChangeAspect="1"/>
          </p:cNvSpPr>
          <p:nvPr/>
        </p:nvSpPr>
        <p:spPr>
          <a:xfrm rot="16200000">
            <a:off x="5798134" y="248400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small BLUE 3 Oval 24">
            <a:extLst>
              <a:ext uri="{FF2B5EF4-FFF2-40B4-BE49-F238E27FC236}">
                <a16:creationId xmlns:a16="http://schemas.microsoft.com/office/drawing/2014/main" id="{3634115C-BA89-46C5-86BB-C569DF61BFD8}"/>
              </a:ext>
            </a:extLst>
          </p:cNvPr>
          <p:cNvSpPr>
            <a:spLocks noChangeAspect="1"/>
          </p:cNvSpPr>
          <p:nvPr/>
        </p:nvSpPr>
        <p:spPr>
          <a:xfrm rot="16200000">
            <a:off x="6017120" y="287991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7" name="small ORANGE 3 Oval 25">
            <a:extLst>
              <a:ext uri="{FF2B5EF4-FFF2-40B4-BE49-F238E27FC236}">
                <a16:creationId xmlns:a16="http://schemas.microsoft.com/office/drawing/2014/main" id="{D873A737-4393-47B3-A3B9-90A781903874}"/>
              </a:ext>
            </a:extLst>
          </p:cNvPr>
          <p:cNvSpPr>
            <a:spLocks noChangeAspect="1"/>
          </p:cNvSpPr>
          <p:nvPr/>
        </p:nvSpPr>
        <p:spPr>
          <a:xfrm rot="16200000">
            <a:off x="6017120" y="268444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small PURPLE 3 Oval 26">
            <a:extLst>
              <a:ext uri="{FF2B5EF4-FFF2-40B4-BE49-F238E27FC236}">
                <a16:creationId xmlns:a16="http://schemas.microsoft.com/office/drawing/2014/main" id="{BE25F752-A5A9-43DE-985B-E8F85381AE2D}"/>
              </a:ext>
            </a:extLst>
          </p:cNvPr>
          <p:cNvSpPr>
            <a:spLocks noChangeAspect="1"/>
          </p:cNvSpPr>
          <p:nvPr/>
        </p:nvSpPr>
        <p:spPr>
          <a:xfrm rot="16200000">
            <a:off x="6017120" y="248400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9" name="big RED 3 Oval 27">
            <a:extLst>
              <a:ext uri="{FF2B5EF4-FFF2-40B4-BE49-F238E27FC236}">
                <a16:creationId xmlns:a16="http://schemas.microsoft.com/office/drawing/2014/main" id="{8921C639-95B4-4785-B756-FD6C049FEB79}"/>
              </a:ext>
            </a:extLst>
          </p:cNvPr>
          <p:cNvSpPr>
            <a:spLocks noChangeAspect="1"/>
          </p:cNvSpPr>
          <p:nvPr/>
        </p:nvSpPr>
        <p:spPr>
          <a:xfrm>
            <a:off x="5654134" y="246275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0" name="big YELLOW 3 Oval 28">
            <a:extLst>
              <a:ext uri="{FF2B5EF4-FFF2-40B4-BE49-F238E27FC236}">
                <a16:creationId xmlns:a16="http://schemas.microsoft.com/office/drawing/2014/main" id="{4D3ED52D-5DF4-4520-AC4A-851F6DF0A896}"/>
              </a:ext>
            </a:extLst>
          </p:cNvPr>
          <p:cNvSpPr>
            <a:spLocks noChangeAspect="1"/>
          </p:cNvSpPr>
          <p:nvPr/>
        </p:nvSpPr>
        <p:spPr>
          <a:xfrm>
            <a:off x="5654134" y="246275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1" name="big GREEN 3 Oval 29">
            <a:extLst>
              <a:ext uri="{FF2B5EF4-FFF2-40B4-BE49-F238E27FC236}">
                <a16:creationId xmlns:a16="http://schemas.microsoft.com/office/drawing/2014/main" id="{E7BF45F0-BB60-4F96-8447-55AE06B5D776}"/>
              </a:ext>
            </a:extLst>
          </p:cNvPr>
          <p:cNvSpPr>
            <a:spLocks noChangeAspect="1"/>
          </p:cNvSpPr>
          <p:nvPr/>
        </p:nvSpPr>
        <p:spPr>
          <a:xfrm>
            <a:off x="5654134" y="246275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big BLUE 3 Oval 30">
            <a:extLst>
              <a:ext uri="{FF2B5EF4-FFF2-40B4-BE49-F238E27FC236}">
                <a16:creationId xmlns:a16="http://schemas.microsoft.com/office/drawing/2014/main" id="{E5825EC7-7A3D-41CC-A7DC-45096E0C610F}"/>
              </a:ext>
            </a:extLst>
          </p:cNvPr>
          <p:cNvSpPr>
            <a:spLocks noChangeAspect="1"/>
          </p:cNvSpPr>
          <p:nvPr/>
        </p:nvSpPr>
        <p:spPr>
          <a:xfrm>
            <a:off x="5654134" y="246275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big ORANGE 3 Oval 31">
            <a:extLst>
              <a:ext uri="{FF2B5EF4-FFF2-40B4-BE49-F238E27FC236}">
                <a16:creationId xmlns:a16="http://schemas.microsoft.com/office/drawing/2014/main" id="{A1F6696A-D95B-4DF0-AA88-A4AEF2A4F003}"/>
              </a:ext>
            </a:extLst>
          </p:cNvPr>
          <p:cNvSpPr>
            <a:spLocks noChangeAspect="1"/>
          </p:cNvSpPr>
          <p:nvPr/>
        </p:nvSpPr>
        <p:spPr>
          <a:xfrm>
            <a:off x="5654134" y="246275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big PURPLE 3   Oval 32">
            <a:extLst>
              <a:ext uri="{FF2B5EF4-FFF2-40B4-BE49-F238E27FC236}">
                <a16:creationId xmlns:a16="http://schemas.microsoft.com/office/drawing/2014/main" id="{96C56315-A597-41D1-8704-87B482D65A44}"/>
              </a:ext>
            </a:extLst>
          </p:cNvPr>
          <p:cNvSpPr>
            <a:spLocks noChangeAspect="1"/>
          </p:cNvSpPr>
          <p:nvPr/>
        </p:nvSpPr>
        <p:spPr>
          <a:xfrm>
            <a:off x="5654134" y="246275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5" name="small RED 4 Oval 21">
            <a:extLst>
              <a:ext uri="{FF2B5EF4-FFF2-40B4-BE49-F238E27FC236}">
                <a16:creationId xmlns:a16="http://schemas.microsoft.com/office/drawing/2014/main" id="{DD1A15DA-134A-45C3-A00E-57B3303BCCCE}"/>
              </a:ext>
            </a:extLst>
          </p:cNvPr>
          <p:cNvSpPr>
            <a:spLocks noChangeAspect="1"/>
          </p:cNvSpPr>
          <p:nvPr/>
        </p:nvSpPr>
        <p:spPr>
          <a:xfrm rot="16200000">
            <a:off x="5798134" y="211714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6" name="small YELLOW 4 Oval 22">
            <a:extLst>
              <a:ext uri="{FF2B5EF4-FFF2-40B4-BE49-F238E27FC236}">
                <a16:creationId xmlns:a16="http://schemas.microsoft.com/office/drawing/2014/main" id="{62C11892-8417-40AD-AFA2-54159D1F0ABF}"/>
              </a:ext>
            </a:extLst>
          </p:cNvPr>
          <p:cNvSpPr>
            <a:spLocks noChangeAspect="1"/>
          </p:cNvSpPr>
          <p:nvPr/>
        </p:nvSpPr>
        <p:spPr>
          <a:xfrm rot="16200000">
            <a:off x="5798134" y="191753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7" name="small GREEN 4 Oval 23">
            <a:extLst>
              <a:ext uri="{FF2B5EF4-FFF2-40B4-BE49-F238E27FC236}">
                <a16:creationId xmlns:a16="http://schemas.microsoft.com/office/drawing/2014/main" id="{EFD7F0A5-666F-4BB1-A788-DC1096FBCC24}"/>
              </a:ext>
            </a:extLst>
          </p:cNvPr>
          <p:cNvSpPr>
            <a:spLocks noChangeAspect="1"/>
          </p:cNvSpPr>
          <p:nvPr/>
        </p:nvSpPr>
        <p:spPr>
          <a:xfrm rot="16200000">
            <a:off x="5798134" y="172176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8" name="small BLUE 4 Oval 24">
            <a:extLst>
              <a:ext uri="{FF2B5EF4-FFF2-40B4-BE49-F238E27FC236}">
                <a16:creationId xmlns:a16="http://schemas.microsoft.com/office/drawing/2014/main" id="{A6D0A459-5857-4191-B997-453CF1E46EF2}"/>
              </a:ext>
            </a:extLst>
          </p:cNvPr>
          <p:cNvSpPr>
            <a:spLocks noChangeAspect="1"/>
          </p:cNvSpPr>
          <p:nvPr/>
        </p:nvSpPr>
        <p:spPr>
          <a:xfrm rot="16200000">
            <a:off x="6017120" y="211714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9" name="small ORANGE 4 Oval 25">
            <a:extLst>
              <a:ext uri="{FF2B5EF4-FFF2-40B4-BE49-F238E27FC236}">
                <a16:creationId xmlns:a16="http://schemas.microsoft.com/office/drawing/2014/main" id="{5847509A-F246-464A-BE52-D2B6FBCF80D2}"/>
              </a:ext>
            </a:extLst>
          </p:cNvPr>
          <p:cNvSpPr>
            <a:spLocks noChangeAspect="1"/>
          </p:cNvSpPr>
          <p:nvPr/>
        </p:nvSpPr>
        <p:spPr>
          <a:xfrm rot="16200000">
            <a:off x="6017120" y="191753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small PURPLE 4 Oval 26">
            <a:extLst>
              <a:ext uri="{FF2B5EF4-FFF2-40B4-BE49-F238E27FC236}">
                <a16:creationId xmlns:a16="http://schemas.microsoft.com/office/drawing/2014/main" id="{656346F6-AF7A-4B72-AB60-172178F8C3C5}"/>
              </a:ext>
            </a:extLst>
          </p:cNvPr>
          <p:cNvSpPr>
            <a:spLocks noChangeAspect="1"/>
          </p:cNvSpPr>
          <p:nvPr/>
        </p:nvSpPr>
        <p:spPr>
          <a:xfrm rot="16200000">
            <a:off x="6017120" y="172176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big RED 4 Oval 27">
            <a:extLst>
              <a:ext uri="{FF2B5EF4-FFF2-40B4-BE49-F238E27FC236}">
                <a16:creationId xmlns:a16="http://schemas.microsoft.com/office/drawing/2014/main" id="{00DCCBA6-20B9-424B-919E-A2E51F49A973}"/>
              </a:ext>
            </a:extLst>
          </p:cNvPr>
          <p:cNvSpPr>
            <a:spLocks noChangeAspect="1"/>
          </p:cNvSpPr>
          <p:nvPr/>
        </p:nvSpPr>
        <p:spPr>
          <a:xfrm>
            <a:off x="5673355" y="170541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big YELLOW 4 Oval 28">
            <a:extLst>
              <a:ext uri="{FF2B5EF4-FFF2-40B4-BE49-F238E27FC236}">
                <a16:creationId xmlns:a16="http://schemas.microsoft.com/office/drawing/2014/main" id="{EA655679-D0DC-470C-BCE8-A0CD4FDA4237}"/>
              </a:ext>
            </a:extLst>
          </p:cNvPr>
          <p:cNvSpPr>
            <a:spLocks noChangeAspect="1"/>
          </p:cNvSpPr>
          <p:nvPr/>
        </p:nvSpPr>
        <p:spPr>
          <a:xfrm>
            <a:off x="5673355" y="170541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3" name="big GREEN 4 Oval 29">
            <a:extLst>
              <a:ext uri="{FF2B5EF4-FFF2-40B4-BE49-F238E27FC236}">
                <a16:creationId xmlns:a16="http://schemas.microsoft.com/office/drawing/2014/main" id="{ABB19A13-E961-459C-8B35-40D480802A08}"/>
              </a:ext>
            </a:extLst>
          </p:cNvPr>
          <p:cNvSpPr>
            <a:spLocks noChangeAspect="1"/>
          </p:cNvSpPr>
          <p:nvPr/>
        </p:nvSpPr>
        <p:spPr>
          <a:xfrm>
            <a:off x="5673355" y="170541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4" name="big BLUE 4 Oval 30">
            <a:extLst>
              <a:ext uri="{FF2B5EF4-FFF2-40B4-BE49-F238E27FC236}">
                <a16:creationId xmlns:a16="http://schemas.microsoft.com/office/drawing/2014/main" id="{878F1DB9-3EA6-44AB-A8E3-DDB1E51B0668}"/>
              </a:ext>
            </a:extLst>
          </p:cNvPr>
          <p:cNvSpPr>
            <a:spLocks noChangeAspect="1"/>
          </p:cNvSpPr>
          <p:nvPr/>
        </p:nvSpPr>
        <p:spPr>
          <a:xfrm>
            <a:off x="5673355" y="170541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5" name="big ORANGE 4 Oval 31">
            <a:extLst>
              <a:ext uri="{FF2B5EF4-FFF2-40B4-BE49-F238E27FC236}">
                <a16:creationId xmlns:a16="http://schemas.microsoft.com/office/drawing/2014/main" id="{819490FC-B0D9-4281-8686-F197F2DBD6DE}"/>
              </a:ext>
            </a:extLst>
          </p:cNvPr>
          <p:cNvSpPr>
            <a:spLocks noChangeAspect="1"/>
          </p:cNvSpPr>
          <p:nvPr/>
        </p:nvSpPr>
        <p:spPr>
          <a:xfrm>
            <a:off x="5673355" y="170541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big PURPLE 4 Oval 32">
            <a:extLst>
              <a:ext uri="{FF2B5EF4-FFF2-40B4-BE49-F238E27FC236}">
                <a16:creationId xmlns:a16="http://schemas.microsoft.com/office/drawing/2014/main" id="{5D041CBF-626A-4194-8906-45467BAC4533}"/>
              </a:ext>
            </a:extLst>
          </p:cNvPr>
          <p:cNvSpPr>
            <a:spLocks noChangeAspect="1"/>
          </p:cNvSpPr>
          <p:nvPr/>
        </p:nvSpPr>
        <p:spPr>
          <a:xfrm>
            <a:off x="5673355" y="170541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small RED 1 Oval 21">
            <a:extLst>
              <a:ext uri="{FF2B5EF4-FFF2-40B4-BE49-F238E27FC236}">
                <a16:creationId xmlns:a16="http://schemas.microsoft.com/office/drawing/2014/main" id="{62CF6CC4-A3A7-4379-AFC4-3B3125FF0790}"/>
              </a:ext>
            </a:extLst>
          </p:cNvPr>
          <p:cNvSpPr>
            <a:spLocks noChangeAspect="1"/>
          </p:cNvSpPr>
          <p:nvPr/>
        </p:nvSpPr>
        <p:spPr>
          <a:xfrm rot="16200000">
            <a:off x="6562288" y="439941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small YELLOW 1 Oval 22">
            <a:extLst>
              <a:ext uri="{FF2B5EF4-FFF2-40B4-BE49-F238E27FC236}">
                <a16:creationId xmlns:a16="http://schemas.microsoft.com/office/drawing/2014/main" id="{959809C0-B5CF-412F-80EC-0856C81D7DC4}"/>
              </a:ext>
            </a:extLst>
          </p:cNvPr>
          <p:cNvSpPr>
            <a:spLocks noChangeAspect="1"/>
          </p:cNvSpPr>
          <p:nvPr/>
        </p:nvSpPr>
        <p:spPr>
          <a:xfrm rot="16200000">
            <a:off x="6562288" y="42020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9" name="small GREEN 1 Oval 23">
            <a:extLst>
              <a:ext uri="{FF2B5EF4-FFF2-40B4-BE49-F238E27FC236}">
                <a16:creationId xmlns:a16="http://schemas.microsoft.com/office/drawing/2014/main" id="{97787C61-5C4B-4673-B38B-9999A968AC1B}"/>
              </a:ext>
            </a:extLst>
          </p:cNvPr>
          <p:cNvSpPr>
            <a:spLocks noChangeAspect="1"/>
          </p:cNvSpPr>
          <p:nvPr/>
        </p:nvSpPr>
        <p:spPr>
          <a:xfrm rot="16200000">
            <a:off x="6562288" y="400356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0" name="small BLUE 1 Oval 24">
            <a:extLst>
              <a:ext uri="{FF2B5EF4-FFF2-40B4-BE49-F238E27FC236}">
                <a16:creationId xmlns:a16="http://schemas.microsoft.com/office/drawing/2014/main" id="{F6AFA6A6-7C1B-407C-B061-B5178F50BDF6}"/>
              </a:ext>
            </a:extLst>
          </p:cNvPr>
          <p:cNvSpPr>
            <a:spLocks noChangeAspect="1"/>
          </p:cNvSpPr>
          <p:nvPr/>
        </p:nvSpPr>
        <p:spPr>
          <a:xfrm rot="16200000">
            <a:off x="6781274" y="439941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1" name="small ORANGE 1 Oval 25">
            <a:extLst>
              <a:ext uri="{FF2B5EF4-FFF2-40B4-BE49-F238E27FC236}">
                <a16:creationId xmlns:a16="http://schemas.microsoft.com/office/drawing/2014/main" id="{32F091F1-354F-4280-8181-F61B42EA8A5C}"/>
              </a:ext>
            </a:extLst>
          </p:cNvPr>
          <p:cNvSpPr>
            <a:spLocks noChangeAspect="1"/>
          </p:cNvSpPr>
          <p:nvPr/>
        </p:nvSpPr>
        <p:spPr>
          <a:xfrm rot="16200000">
            <a:off x="6781274" y="42020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2" name="small PURPLE 1 Oval 26">
            <a:extLst>
              <a:ext uri="{FF2B5EF4-FFF2-40B4-BE49-F238E27FC236}">
                <a16:creationId xmlns:a16="http://schemas.microsoft.com/office/drawing/2014/main" id="{7349DAC5-99A9-48D9-A702-4A3BD52DDD07}"/>
              </a:ext>
            </a:extLst>
          </p:cNvPr>
          <p:cNvSpPr>
            <a:spLocks noChangeAspect="1"/>
          </p:cNvSpPr>
          <p:nvPr/>
        </p:nvSpPr>
        <p:spPr>
          <a:xfrm rot="16200000">
            <a:off x="6781274" y="400356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3" name="big RED 1 Oval 27">
            <a:extLst>
              <a:ext uri="{FF2B5EF4-FFF2-40B4-BE49-F238E27FC236}">
                <a16:creationId xmlns:a16="http://schemas.microsoft.com/office/drawing/2014/main" id="{57FD2A1F-D95F-4308-A0A3-B6CD6E9E33E9}"/>
              </a:ext>
            </a:extLst>
          </p:cNvPr>
          <p:cNvSpPr>
            <a:spLocks noChangeAspect="1"/>
          </p:cNvSpPr>
          <p:nvPr/>
        </p:nvSpPr>
        <p:spPr>
          <a:xfrm>
            <a:off x="6428593" y="397874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big YELLOW 1 Oval 28">
            <a:extLst>
              <a:ext uri="{FF2B5EF4-FFF2-40B4-BE49-F238E27FC236}">
                <a16:creationId xmlns:a16="http://schemas.microsoft.com/office/drawing/2014/main" id="{BB528870-8AD5-4CBF-85A5-9EB69F6F2293}"/>
              </a:ext>
            </a:extLst>
          </p:cNvPr>
          <p:cNvSpPr>
            <a:spLocks noChangeAspect="1"/>
          </p:cNvSpPr>
          <p:nvPr/>
        </p:nvSpPr>
        <p:spPr>
          <a:xfrm>
            <a:off x="6428593" y="397874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5" name="big GREEN 1 Oval 29">
            <a:extLst>
              <a:ext uri="{FF2B5EF4-FFF2-40B4-BE49-F238E27FC236}">
                <a16:creationId xmlns:a16="http://schemas.microsoft.com/office/drawing/2014/main" id="{3CBAA1FB-7C1B-4DD5-8073-FED65BE64451}"/>
              </a:ext>
            </a:extLst>
          </p:cNvPr>
          <p:cNvSpPr>
            <a:spLocks noChangeAspect="1"/>
          </p:cNvSpPr>
          <p:nvPr/>
        </p:nvSpPr>
        <p:spPr>
          <a:xfrm>
            <a:off x="6428593" y="397874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6" name="big BLUE1 Oval 30">
            <a:extLst>
              <a:ext uri="{FF2B5EF4-FFF2-40B4-BE49-F238E27FC236}">
                <a16:creationId xmlns:a16="http://schemas.microsoft.com/office/drawing/2014/main" id="{160A9E69-A436-46FA-AEBD-BD9CAB68D2F3}"/>
              </a:ext>
            </a:extLst>
          </p:cNvPr>
          <p:cNvSpPr>
            <a:spLocks noChangeAspect="1"/>
          </p:cNvSpPr>
          <p:nvPr/>
        </p:nvSpPr>
        <p:spPr>
          <a:xfrm>
            <a:off x="6428593" y="397874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7" name="big ORANGE 1 Oval 31">
            <a:extLst>
              <a:ext uri="{FF2B5EF4-FFF2-40B4-BE49-F238E27FC236}">
                <a16:creationId xmlns:a16="http://schemas.microsoft.com/office/drawing/2014/main" id="{262DFA0B-C26D-4F1C-874F-CC5A8BAAA2A5}"/>
              </a:ext>
            </a:extLst>
          </p:cNvPr>
          <p:cNvSpPr>
            <a:spLocks noChangeAspect="1"/>
          </p:cNvSpPr>
          <p:nvPr/>
        </p:nvSpPr>
        <p:spPr>
          <a:xfrm>
            <a:off x="6428593" y="397874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8" name="big PURPLE 1  Oval 32">
            <a:extLst>
              <a:ext uri="{FF2B5EF4-FFF2-40B4-BE49-F238E27FC236}">
                <a16:creationId xmlns:a16="http://schemas.microsoft.com/office/drawing/2014/main" id="{20916E20-8E3B-4617-A628-DE56BDF10683}"/>
              </a:ext>
            </a:extLst>
          </p:cNvPr>
          <p:cNvSpPr>
            <a:spLocks noChangeAspect="1"/>
          </p:cNvSpPr>
          <p:nvPr/>
        </p:nvSpPr>
        <p:spPr>
          <a:xfrm>
            <a:off x="6428593" y="397874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9" name="white 4  Oval 38">
            <a:extLst>
              <a:ext uri="{FF2B5EF4-FFF2-40B4-BE49-F238E27FC236}">
                <a16:creationId xmlns:a16="http://schemas.microsoft.com/office/drawing/2014/main" id="{0C41BD73-65F8-4AEE-AEE1-83B2C20C28F4}"/>
              </a:ext>
            </a:extLst>
          </p:cNvPr>
          <p:cNvSpPr/>
          <p:nvPr/>
        </p:nvSpPr>
        <p:spPr>
          <a:xfrm>
            <a:off x="6459263" y="475594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0" name="white 3 Oval 39">
            <a:extLst>
              <a:ext uri="{FF2B5EF4-FFF2-40B4-BE49-F238E27FC236}">
                <a16:creationId xmlns:a16="http://schemas.microsoft.com/office/drawing/2014/main" id="{1E842C5C-818E-4CBE-8384-212FB58285D5}"/>
              </a:ext>
            </a:extLst>
          </p:cNvPr>
          <p:cNvSpPr/>
          <p:nvPr/>
        </p:nvSpPr>
        <p:spPr>
          <a:xfrm>
            <a:off x="6761509" y="475594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1" name="white 2 Oval 40">
            <a:extLst>
              <a:ext uri="{FF2B5EF4-FFF2-40B4-BE49-F238E27FC236}">
                <a16:creationId xmlns:a16="http://schemas.microsoft.com/office/drawing/2014/main" id="{FB08E45C-FE46-4F41-906C-6A150E3AB765}"/>
              </a:ext>
            </a:extLst>
          </p:cNvPr>
          <p:cNvSpPr/>
          <p:nvPr/>
        </p:nvSpPr>
        <p:spPr>
          <a:xfrm>
            <a:off x="6459263" y="50626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2" name="white 1  Oval 41">
            <a:extLst>
              <a:ext uri="{FF2B5EF4-FFF2-40B4-BE49-F238E27FC236}">
                <a16:creationId xmlns:a16="http://schemas.microsoft.com/office/drawing/2014/main" id="{B9F364CB-F541-4926-9884-25636CDD98BB}"/>
              </a:ext>
            </a:extLst>
          </p:cNvPr>
          <p:cNvSpPr/>
          <p:nvPr/>
        </p:nvSpPr>
        <p:spPr>
          <a:xfrm>
            <a:off x="6757805" y="50626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3" name="black 2 green Oval 42">
            <a:extLst>
              <a:ext uri="{FF2B5EF4-FFF2-40B4-BE49-F238E27FC236}">
                <a16:creationId xmlns:a16="http://schemas.microsoft.com/office/drawing/2014/main" id="{07D9F430-C382-4C9F-B39A-502418560F46}"/>
              </a:ext>
            </a:extLst>
          </p:cNvPr>
          <p:cNvSpPr/>
          <p:nvPr/>
        </p:nvSpPr>
        <p:spPr>
          <a:xfrm>
            <a:off x="6459263" y="50626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4" name="black 1 purple Oval 43">
            <a:extLst>
              <a:ext uri="{FF2B5EF4-FFF2-40B4-BE49-F238E27FC236}">
                <a16:creationId xmlns:a16="http://schemas.microsoft.com/office/drawing/2014/main" id="{66FA092F-6DCB-47E1-B241-7CFA301C5419}"/>
              </a:ext>
            </a:extLst>
          </p:cNvPr>
          <p:cNvSpPr/>
          <p:nvPr/>
        </p:nvSpPr>
        <p:spPr>
          <a:xfrm>
            <a:off x="6757805" y="50626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black 3 yellow Oval 44">
            <a:extLst>
              <a:ext uri="{FF2B5EF4-FFF2-40B4-BE49-F238E27FC236}">
                <a16:creationId xmlns:a16="http://schemas.microsoft.com/office/drawing/2014/main" id="{550C7A62-AA1D-4FE0-B4A0-0DB7D751192B}"/>
              </a:ext>
            </a:extLst>
          </p:cNvPr>
          <p:cNvSpPr/>
          <p:nvPr/>
        </p:nvSpPr>
        <p:spPr>
          <a:xfrm>
            <a:off x="6761509" y="475594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black 4 red Oval 45">
            <a:extLst>
              <a:ext uri="{FF2B5EF4-FFF2-40B4-BE49-F238E27FC236}">
                <a16:creationId xmlns:a16="http://schemas.microsoft.com/office/drawing/2014/main" id="{078FA029-8258-4C67-B389-7BDC741C6DE6}"/>
              </a:ext>
            </a:extLst>
          </p:cNvPr>
          <p:cNvSpPr/>
          <p:nvPr/>
        </p:nvSpPr>
        <p:spPr>
          <a:xfrm>
            <a:off x="6459263" y="475594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cover 4 Rectangle 54">
            <a:extLst>
              <a:ext uri="{FF2B5EF4-FFF2-40B4-BE49-F238E27FC236}">
                <a16:creationId xmlns:a16="http://schemas.microsoft.com/office/drawing/2014/main" id="{DBD637A2-FDC4-4F58-AD24-B8CBBA4D7A0F}"/>
              </a:ext>
            </a:extLst>
          </p:cNvPr>
          <p:cNvSpPr/>
          <p:nvPr/>
        </p:nvSpPr>
        <p:spPr>
          <a:xfrm>
            <a:off x="6412309"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8" name="cover 3 Rectangle 55">
            <a:extLst>
              <a:ext uri="{FF2B5EF4-FFF2-40B4-BE49-F238E27FC236}">
                <a16:creationId xmlns:a16="http://schemas.microsoft.com/office/drawing/2014/main" id="{DBA2A5A5-6EE0-4BC7-A19C-9450A286A46B}"/>
              </a:ext>
            </a:extLst>
          </p:cNvPr>
          <p:cNvSpPr/>
          <p:nvPr/>
        </p:nvSpPr>
        <p:spPr>
          <a:xfrm>
            <a:off x="6412309"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9" name="cover 1 Rectangle 57">
            <a:extLst>
              <a:ext uri="{FF2B5EF4-FFF2-40B4-BE49-F238E27FC236}">
                <a16:creationId xmlns:a16="http://schemas.microsoft.com/office/drawing/2014/main" id="{DDDF51F7-C3F7-4D5A-8102-27614D44EA84}"/>
              </a:ext>
            </a:extLst>
          </p:cNvPr>
          <p:cNvSpPr/>
          <p:nvPr/>
        </p:nvSpPr>
        <p:spPr>
          <a:xfrm>
            <a:off x="6412309"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cover 2 Rectangle 56">
            <a:extLst>
              <a:ext uri="{FF2B5EF4-FFF2-40B4-BE49-F238E27FC236}">
                <a16:creationId xmlns:a16="http://schemas.microsoft.com/office/drawing/2014/main" id="{F2A098C3-F9A7-446A-9486-F0F3ADFDD9D5}"/>
              </a:ext>
            </a:extLst>
          </p:cNvPr>
          <p:cNvSpPr/>
          <p:nvPr/>
        </p:nvSpPr>
        <p:spPr>
          <a:xfrm>
            <a:off x="6412309"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1" name="small RED 2 Oval 21">
            <a:extLst>
              <a:ext uri="{FF2B5EF4-FFF2-40B4-BE49-F238E27FC236}">
                <a16:creationId xmlns:a16="http://schemas.microsoft.com/office/drawing/2014/main" id="{84532E47-1709-4AB1-9162-BAA0F4F5710A}"/>
              </a:ext>
            </a:extLst>
          </p:cNvPr>
          <p:cNvSpPr>
            <a:spLocks noChangeAspect="1"/>
          </p:cNvSpPr>
          <p:nvPr/>
        </p:nvSpPr>
        <p:spPr>
          <a:xfrm rot="16200000">
            <a:off x="6562288" y="363742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small YELLOW 2 Oval 22">
            <a:extLst>
              <a:ext uri="{FF2B5EF4-FFF2-40B4-BE49-F238E27FC236}">
                <a16:creationId xmlns:a16="http://schemas.microsoft.com/office/drawing/2014/main" id="{17DA7F83-ED59-4EFA-8DDB-5DD88EA14B02}"/>
              </a:ext>
            </a:extLst>
          </p:cNvPr>
          <p:cNvSpPr>
            <a:spLocks noChangeAspect="1"/>
          </p:cNvSpPr>
          <p:nvPr/>
        </p:nvSpPr>
        <p:spPr>
          <a:xfrm rot="16200000">
            <a:off x="6562288" y="343702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small GREEN 2 Oval 23">
            <a:extLst>
              <a:ext uri="{FF2B5EF4-FFF2-40B4-BE49-F238E27FC236}">
                <a16:creationId xmlns:a16="http://schemas.microsoft.com/office/drawing/2014/main" id="{00EB1984-5CCC-4E8D-9B54-A809CBD22473}"/>
              </a:ext>
            </a:extLst>
          </p:cNvPr>
          <p:cNvSpPr>
            <a:spLocks noChangeAspect="1"/>
          </p:cNvSpPr>
          <p:nvPr/>
        </p:nvSpPr>
        <p:spPr>
          <a:xfrm rot="16200000">
            <a:off x="6562288" y="324000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small BLUE 2 Oval 24">
            <a:extLst>
              <a:ext uri="{FF2B5EF4-FFF2-40B4-BE49-F238E27FC236}">
                <a16:creationId xmlns:a16="http://schemas.microsoft.com/office/drawing/2014/main" id="{12078969-E2B1-4049-A994-7885DC754ADB}"/>
              </a:ext>
            </a:extLst>
          </p:cNvPr>
          <p:cNvSpPr>
            <a:spLocks noChangeAspect="1"/>
          </p:cNvSpPr>
          <p:nvPr/>
        </p:nvSpPr>
        <p:spPr>
          <a:xfrm rot="16200000">
            <a:off x="6781274" y="363742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small ORANGE 2 Oval 25">
            <a:extLst>
              <a:ext uri="{FF2B5EF4-FFF2-40B4-BE49-F238E27FC236}">
                <a16:creationId xmlns:a16="http://schemas.microsoft.com/office/drawing/2014/main" id="{F46738B8-7110-4489-BFFA-95FE1D05E276}"/>
              </a:ext>
            </a:extLst>
          </p:cNvPr>
          <p:cNvSpPr>
            <a:spLocks noChangeAspect="1"/>
          </p:cNvSpPr>
          <p:nvPr/>
        </p:nvSpPr>
        <p:spPr>
          <a:xfrm rot="16200000">
            <a:off x="6781274" y="343702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6" name="small PURPLE 2 Oval 26">
            <a:extLst>
              <a:ext uri="{FF2B5EF4-FFF2-40B4-BE49-F238E27FC236}">
                <a16:creationId xmlns:a16="http://schemas.microsoft.com/office/drawing/2014/main" id="{93FB67AA-13C6-47F8-B8AB-76513454B90C}"/>
              </a:ext>
            </a:extLst>
          </p:cNvPr>
          <p:cNvSpPr>
            <a:spLocks noChangeAspect="1"/>
          </p:cNvSpPr>
          <p:nvPr/>
        </p:nvSpPr>
        <p:spPr>
          <a:xfrm rot="16200000">
            <a:off x="6781274" y="324000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7" name="big RED 2 Oval 27">
            <a:extLst>
              <a:ext uri="{FF2B5EF4-FFF2-40B4-BE49-F238E27FC236}">
                <a16:creationId xmlns:a16="http://schemas.microsoft.com/office/drawing/2014/main" id="{C1E11F09-7184-4E25-A412-89E955624BEA}"/>
              </a:ext>
            </a:extLst>
          </p:cNvPr>
          <p:cNvSpPr>
            <a:spLocks noChangeAspect="1"/>
          </p:cNvSpPr>
          <p:nvPr/>
        </p:nvSpPr>
        <p:spPr>
          <a:xfrm>
            <a:off x="6437509" y="321384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8" name="big YELLOW 2 Oval 28">
            <a:extLst>
              <a:ext uri="{FF2B5EF4-FFF2-40B4-BE49-F238E27FC236}">
                <a16:creationId xmlns:a16="http://schemas.microsoft.com/office/drawing/2014/main" id="{B9AE41FC-62C7-4737-B0B4-F2162BCFBC4B}"/>
              </a:ext>
            </a:extLst>
          </p:cNvPr>
          <p:cNvSpPr>
            <a:spLocks noChangeAspect="1"/>
          </p:cNvSpPr>
          <p:nvPr/>
        </p:nvSpPr>
        <p:spPr>
          <a:xfrm>
            <a:off x="6437509" y="321384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9" name="big GREEN 2 Oval 29">
            <a:extLst>
              <a:ext uri="{FF2B5EF4-FFF2-40B4-BE49-F238E27FC236}">
                <a16:creationId xmlns:a16="http://schemas.microsoft.com/office/drawing/2014/main" id="{585BB4C7-1FC0-47B5-BBD4-C3B6526AA701}"/>
              </a:ext>
            </a:extLst>
          </p:cNvPr>
          <p:cNvSpPr>
            <a:spLocks noChangeAspect="1"/>
          </p:cNvSpPr>
          <p:nvPr/>
        </p:nvSpPr>
        <p:spPr>
          <a:xfrm>
            <a:off x="6437509" y="321384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big BLUE 2 Oval 30">
            <a:extLst>
              <a:ext uri="{FF2B5EF4-FFF2-40B4-BE49-F238E27FC236}">
                <a16:creationId xmlns:a16="http://schemas.microsoft.com/office/drawing/2014/main" id="{50D3A8F4-FE96-46EC-8AC3-222ADD4D33F4}"/>
              </a:ext>
            </a:extLst>
          </p:cNvPr>
          <p:cNvSpPr>
            <a:spLocks noChangeAspect="1"/>
          </p:cNvSpPr>
          <p:nvPr/>
        </p:nvSpPr>
        <p:spPr>
          <a:xfrm>
            <a:off x="6437509" y="321384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big ORANGE 2 Oval 31">
            <a:extLst>
              <a:ext uri="{FF2B5EF4-FFF2-40B4-BE49-F238E27FC236}">
                <a16:creationId xmlns:a16="http://schemas.microsoft.com/office/drawing/2014/main" id="{E79158D7-AD4F-4F27-AE03-0BCA02F3924D}"/>
              </a:ext>
            </a:extLst>
          </p:cNvPr>
          <p:cNvSpPr>
            <a:spLocks noChangeAspect="1"/>
          </p:cNvSpPr>
          <p:nvPr/>
        </p:nvSpPr>
        <p:spPr>
          <a:xfrm>
            <a:off x="6437509" y="321384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big PURPLE 2 Oval 32">
            <a:extLst>
              <a:ext uri="{FF2B5EF4-FFF2-40B4-BE49-F238E27FC236}">
                <a16:creationId xmlns:a16="http://schemas.microsoft.com/office/drawing/2014/main" id="{396F59D3-6B4B-4D6E-86CB-EF8F6239F84A}"/>
              </a:ext>
            </a:extLst>
          </p:cNvPr>
          <p:cNvSpPr>
            <a:spLocks noChangeAspect="1"/>
          </p:cNvSpPr>
          <p:nvPr/>
        </p:nvSpPr>
        <p:spPr>
          <a:xfrm>
            <a:off x="6437509" y="321384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small RED 3 Oval 21">
            <a:extLst>
              <a:ext uri="{FF2B5EF4-FFF2-40B4-BE49-F238E27FC236}">
                <a16:creationId xmlns:a16="http://schemas.microsoft.com/office/drawing/2014/main" id="{D3C5A8FE-C4B3-460E-8A0D-F010A52D90D6}"/>
              </a:ext>
            </a:extLst>
          </p:cNvPr>
          <p:cNvSpPr>
            <a:spLocks noChangeAspect="1"/>
          </p:cNvSpPr>
          <p:nvPr/>
        </p:nvSpPr>
        <p:spPr>
          <a:xfrm rot="16200000">
            <a:off x="6562288" y="288128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small YELLOW 3 Oval 22">
            <a:extLst>
              <a:ext uri="{FF2B5EF4-FFF2-40B4-BE49-F238E27FC236}">
                <a16:creationId xmlns:a16="http://schemas.microsoft.com/office/drawing/2014/main" id="{529BE9BD-DF32-4392-BEB7-3AE051DBF0D1}"/>
              </a:ext>
            </a:extLst>
          </p:cNvPr>
          <p:cNvSpPr>
            <a:spLocks noChangeAspect="1"/>
          </p:cNvSpPr>
          <p:nvPr/>
        </p:nvSpPr>
        <p:spPr>
          <a:xfrm rot="16200000">
            <a:off x="6562288" y="268581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small GREEN 3 Oval 23">
            <a:extLst>
              <a:ext uri="{FF2B5EF4-FFF2-40B4-BE49-F238E27FC236}">
                <a16:creationId xmlns:a16="http://schemas.microsoft.com/office/drawing/2014/main" id="{5ECE8364-4D9E-4A17-A07D-A29B8E0DE446}"/>
              </a:ext>
            </a:extLst>
          </p:cNvPr>
          <p:cNvSpPr>
            <a:spLocks noChangeAspect="1"/>
          </p:cNvSpPr>
          <p:nvPr/>
        </p:nvSpPr>
        <p:spPr>
          <a:xfrm rot="16200000">
            <a:off x="6562288" y="248537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small BLUE 3 Oval 24">
            <a:extLst>
              <a:ext uri="{FF2B5EF4-FFF2-40B4-BE49-F238E27FC236}">
                <a16:creationId xmlns:a16="http://schemas.microsoft.com/office/drawing/2014/main" id="{65C6F197-9008-4297-8B63-89C2DDEA3366}"/>
              </a:ext>
            </a:extLst>
          </p:cNvPr>
          <p:cNvSpPr>
            <a:spLocks noChangeAspect="1"/>
          </p:cNvSpPr>
          <p:nvPr/>
        </p:nvSpPr>
        <p:spPr>
          <a:xfrm rot="16200000">
            <a:off x="6781274" y="288128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7" name="small ORANGE 3 Oval 25">
            <a:extLst>
              <a:ext uri="{FF2B5EF4-FFF2-40B4-BE49-F238E27FC236}">
                <a16:creationId xmlns:a16="http://schemas.microsoft.com/office/drawing/2014/main" id="{E9C9C355-D0F3-478F-9FB7-C7A1D06D6BA1}"/>
              </a:ext>
            </a:extLst>
          </p:cNvPr>
          <p:cNvSpPr>
            <a:spLocks noChangeAspect="1"/>
          </p:cNvSpPr>
          <p:nvPr/>
        </p:nvSpPr>
        <p:spPr>
          <a:xfrm rot="16200000">
            <a:off x="6781274" y="268581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small PURPLE 3 Oval 26">
            <a:extLst>
              <a:ext uri="{FF2B5EF4-FFF2-40B4-BE49-F238E27FC236}">
                <a16:creationId xmlns:a16="http://schemas.microsoft.com/office/drawing/2014/main" id="{415F2AE2-6C5D-45FB-BC89-0F813337CB71}"/>
              </a:ext>
            </a:extLst>
          </p:cNvPr>
          <p:cNvSpPr>
            <a:spLocks noChangeAspect="1"/>
          </p:cNvSpPr>
          <p:nvPr/>
        </p:nvSpPr>
        <p:spPr>
          <a:xfrm rot="16200000">
            <a:off x="6781274" y="248537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big RED 3 Oval 27">
            <a:extLst>
              <a:ext uri="{FF2B5EF4-FFF2-40B4-BE49-F238E27FC236}">
                <a16:creationId xmlns:a16="http://schemas.microsoft.com/office/drawing/2014/main" id="{83FD950B-40AC-4EEE-920B-77F18FEED2C4}"/>
              </a:ext>
            </a:extLst>
          </p:cNvPr>
          <p:cNvSpPr>
            <a:spLocks noChangeAspect="1"/>
          </p:cNvSpPr>
          <p:nvPr/>
        </p:nvSpPr>
        <p:spPr>
          <a:xfrm>
            <a:off x="6418288" y="246412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big YELLOW 3 Oval 28">
            <a:extLst>
              <a:ext uri="{FF2B5EF4-FFF2-40B4-BE49-F238E27FC236}">
                <a16:creationId xmlns:a16="http://schemas.microsoft.com/office/drawing/2014/main" id="{232E3F9D-D8F0-45B2-BB06-14A0C3EB5740}"/>
              </a:ext>
            </a:extLst>
          </p:cNvPr>
          <p:cNvSpPr>
            <a:spLocks noChangeAspect="1"/>
          </p:cNvSpPr>
          <p:nvPr/>
        </p:nvSpPr>
        <p:spPr>
          <a:xfrm>
            <a:off x="6418288" y="246412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1" name="big GREEN 3 Oval 29">
            <a:extLst>
              <a:ext uri="{FF2B5EF4-FFF2-40B4-BE49-F238E27FC236}">
                <a16:creationId xmlns:a16="http://schemas.microsoft.com/office/drawing/2014/main" id="{7595E7D4-4117-42DF-B00B-B8E9B6E3C2D0}"/>
              </a:ext>
            </a:extLst>
          </p:cNvPr>
          <p:cNvSpPr>
            <a:spLocks noChangeAspect="1"/>
          </p:cNvSpPr>
          <p:nvPr/>
        </p:nvSpPr>
        <p:spPr>
          <a:xfrm>
            <a:off x="6418288" y="246412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2" name="big BLUE 3 Oval 30">
            <a:extLst>
              <a:ext uri="{FF2B5EF4-FFF2-40B4-BE49-F238E27FC236}">
                <a16:creationId xmlns:a16="http://schemas.microsoft.com/office/drawing/2014/main" id="{EC6961B1-9DA6-4CC9-A7E2-8B8950D3183A}"/>
              </a:ext>
            </a:extLst>
          </p:cNvPr>
          <p:cNvSpPr>
            <a:spLocks noChangeAspect="1"/>
          </p:cNvSpPr>
          <p:nvPr/>
        </p:nvSpPr>
        <p:spPr>
          <a:xfrm>
            <a:off x="6418288" y="246412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3" name="big ORANGE 3 Oval 31">
            <a:extLst>
              <a:ext uri="{FF2B5EF4-FFF2-40B4-BE49-F238E27FC236}">
                <a16:creationId xmlns:a16="http://schemas.microsoft.com/office/drawing/2014/main" id="{D63CAB80-4275-40C0-812B-9C9576C85F87}"/>
              </a:ext>
            </a:extLst>
          </p:cNvPr>
          <p:cNvSpPr>
            <a:spLocks noChangeAspect="1"/>
          </p:cNvSpPr>
          <p:nvPr/>
        </p:nvSpPr>
        <p:spPr>
          <a:xfrm>
            <a:off x="6418288" y="246412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4" name="big PURPLE 3   Oval 32">
            <a:extLst>
              <a:ext uri="{FF2B5EF4-FFF2-40B4-BE49-F238E27FC236}">
                <a16:creationId xmlns:a16="http://schemas.microsoft.com/office/drawing/2014/main" id="{D8251ECF-9D98-47D1-B02C-CF0CEFFCDC85}"/>
              </a:ext>
            </a:extLst>
          </p:cNvPr>
          <p:cNvSpPr>
            <a:spLocks noChangeAspect="1"/>
          </p:cNvSpPr>
          <p:nvPr/>
        </p:nvSpPr>
        <p:spPr>
          <a:xfrm>
            <a:off x="6418288" y="246412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5" name="small RED 4 Oval 21">
            <a:extLst>
              <a:ext uri="{FF2B5EF4-FFF2-40B4-BE49-F238E27FC236}">
                <a16:creationId xmlns:a16="http://schemas.microsoft.com/office/drawing/2014/main" id="{A465DEC1-8FF5-46A4-AB63-9BB120043EC2}"/>
              </a:ext>
            </a:extLst>
          </p:cNvPr>
          <p:cNvSpPr>
            <a:spLocks noChangeAspect="1"/>
          </p:cNvSpPr>
          <p:nvPr/>
        </p:nvSpPr>
        <p:spPr>
          <a:xfrm rot="16200000">
            <a:off x="6562288" y="211851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small YELLOW 4 Oval 22">
            <a:extLst>
              <a:ext uri="{FF2B5EF4-FFF2-40B4-BE49-F238E27FC236}">
                <a16:creationId xmlns:a16="http://schemas.microsoft.com/office/drawing/2014/main" id="{D8FE6446-E476-43F3-A041-7D6DC6D49FB7}"/>
              </a:ext>
            </a:extLst>
          </p:cNvPr>
          <p:cNvSpPr>
            <a:spLocks noChangeAspect="1"/>
          </p:cNvSpPr>
          <p:nvPr/>
        </p:nvSpPr>
        <p:spPr>
          <a:xfrm rot="16200000">
            <a:off x="6562288" y="19189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small GREEN 4 Oval 23">
            <a:extLst>
              <a:ext uri="{FF2B5EF4-FFF2-40B4-BE49-F238E27FC236}">
                <a16:creationId xmlns:a16="http://schemas.microsoft.com/office/drawing/2014/main" id="{E418610F-D0C8-46EE-8D68-9107840AC625}"/>
              </a:ext>
            </a:extLst>
          </p:cNvPr>
          <p:cNvSpPr>
            <a:spLocks noChangeAspect="1"/>
          </p:cNvSpPr>
          <p:nvPr/>
        </p:nvSpPr>
        <p:spPr>
          <a:xfrm rot="16200000">
            <a:off x="6562288" y="172313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small BLUE 4 Oval 24">
            <a:extLst>
              <a:ext uri="{FF2B5EF4-FFF2-40B4-BE49-F238E27FC236}">
                <a16:creationId xmlns:a16="http://schemas.microsoft.com/office/drawing/2014/main" id="{5FE63D9F-760B-4613-8AC9-A7B5D48A959F}"/>
              </a:ext>
            </a:extLst>
          </p:cNvPr>
          <p:cNvSpPr>
            <a:spLocks noChangeAspect="1"/>
          </p:cNvSpPr>
          <p:nvPr/>
        </p:nvSpPr>
        <p:spPr>
          <a:xfrm rot="16200000">
            <a:off x="6781274" y="211851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9" name="small ORANGE 4 Oval 25">
            <a:extLst>
              <a:ext uri="{FF2B5EF4-FFF2-40B4-BE49-F238E27FC236}">
                <a16:creationId xmlns:a16="http://schemas.microsoft.com/office/drawing/2014/main" id="{54E33B62-481E-409E-91CE-48E88B068332}"/>
              </a:ext>
            </a:extLst>
          </p:cNvPr>
          <p:cNvSpPr>
            <a:spLocks noChangeAspect="1"/>
          </p:cNvSpPr>
          <p:nvPr/>
        </p:nvSpPr>
        <p:spPr>
          <a:xfrm rot="16200000">
            <a:off x="6781274" y="19189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0" name="small PURPLE 4 Oval 26">
            <a:extLst>
              <a:ext uri="{FF2B5EF4-FFF2-40B4-BE49-F238E27FC236}">
                <a16:creationId xmlns:a16="http://schemas.microsoft.com/office/drawing/2014/main" id="{7BFED176-F6CC-427C-BDD2-AC3C24F76E84}"/>
              </a:ext>
            </a:extLst>
          </p:cNvPr>
          <p:cNvSpPr>
            <a:spLocks noChangeAspect="1"/>
          </p:cNvSpPr>
          <p:nvPr/>
        </p:nvSpPr>
        <p:spPr>
          <a:xfrm rot="16200000">
            <a:off x="6781274" y="1723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1" name="big RED 4 Oval 27">
            <a:extLst>
              <a:ext uri="{FF2B5EF4-FFF2-40B4-BE49-F238E27FC236}">
                <a16:creationId xmlns:a16="http://schemas.microsoft.com/office/drawing/2014/main" id="{108FE726-183A-47CB-A7BC-008285C70F24}"/>
              </a:ext>
            </a:extLst>
          </p:cNvPr>
          <p:cNvSpPr>
            <a:spLocks noChangeAspect="1"/>
          </p:cNvSpPr>
          <p:nvPr/>
        </p:nvSpPr>
        <p:spPr>
          <a:xfrm>
            <a:off x="6437509" y="170678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2" name="big YELLOW 4 Oval 28">
            <a:extLst>
              <a:ext uri="{FF2B5EF4-FFF2-40B4-BE49-F238E27FC236}">
                <a16:creationId xmlns:a16="http://schemas.microsoft.com/office/drawing/2014/main" id="{13EDD92C-F3AA-4043-96B9-562B7B5D8AF0}"/>
              </a:ext>
            </a:extLst>
          </p:cNvPr>
          <p:cNvSpPr>
            <a:spLocks noChangeAspect="1"/>
          </p:cNvSpPr>
          <p:nvPr/>
        </p:nvSpPr>
        <p:spPr>
          <a:xfrm>
            <a:off x="6437509" y="170678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3" name="big GREEN 4 Oval 29">
            <a:extLst>
              <a:ext uri="{FF2B5EF4-FFF2-40B4-BE49-F238E27FC236}">
                <a16:creationId xmlns:a16="http://schemas.microsoft.com/office/drawing/2014/main" id="{8B9843D3-FAB3-4C80-84F8-AB4CC3E549C8}"/>
              </a:ext>
            </a:extLst>
          </p:cNvPr>
          <p:cNvSpPr>
            <a:spLocks noChangeAspect="1"/>
          </p:cNvSpPr>
          <p:nvPr/>
        </p:nvSpPr>
        <p:spPr>
          <a:xfrm>
            <a:off x="6437509" y="170678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big BLUE 4 Oval 30">
            <a:extLst>
              <a:ext uri="{FF2B5EF4-FFF2-40B4-BE49-F238E27FC236}">
                <a16:creationId xmlns:a16="http://schemas.microsoft.com/office/drawing/2014/main" id="{6F2ED1C9-DF38-4307-8230-35CE28A56953}"/>
              </a:ext>
            </a:extLst>
          </p:cNvPr>
          <p:cNvSpPr>
            <a:spLocks noChangeAspect="1"/>
          </p:cNvSpPr>
          <p:nvPr/>
        </p:nvSpPr>
        <p:spPr>
          <a:xfrm>
            <a:off x="6437509" y="170678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big ORANGE 4 Oval 31">
            <a:extLst>
              <a:ext uri="{FF2B5EF4-FFF2-40B4-BE49-F238E27FC236}">
                <a16:creationId xmlns:a16="http://schemas.microsoft.com/office/drawing/2014/main" id="{8B9BFDD6-2616-4CB0-B038-3833547E4839}"/>
              </a:ext>
            </a:extLst>
          </p:cNvPr>
          <p:cNvSpPr>
            <a:spLocks noChangeAspect="1"/>
          </p:cNvSpPr>
          <p:nvPr/>
        </p:nvSpPr>
        <p:spPr>
          <a:xfrm>
            <a:off x="6437509" y="170678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big PURPLE 4 Oval 32">
            <a:extLst>
              <a:ext uri="{FF2B5EF4-FFF2-40B4-BE49-F238E27FC236}">
                <a16:creationId xmlns:a16="http://schemas.microsoft.com/office/drawing/2014/main" id="{D104A512-B12D-4991-9254-58154BE68BA8}"/>
              </a:ext>
            </a:extLst>
          </p:cNvPr>
          <p:cNvSpPr>
            <a:spLocks noChangeAspect="1"/>
          </p:cNvSpPr>
          <p:nvPr/>
        </p:nvSpPr>
        <p:spPr>
          <a:xfrm>
            <a:off x="6437509" y="170678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7" name="small RED 1 Oval 21">
            <a:extLst>
              <a:ext uri="{FF2B5EF4-FFF2-40B4-BE49-F238E27FC236}">
                <a16:creationId xmlns:a16="http://schemas.microsoft.com/office/drawing/2014/main" id="{B3BB0A9E-66F0-4387-9814-620A2F3E8CAF}"/>
              </a:ext>
            </a:extLst>
          </p:cNvPr>
          <p:cNvSpPr>
            <a:spLocks noChangeAspect="1"/>
          </p:cNvSpPr>
          <p:nvPr/>
        </p:nvSpPr>
        <p:spPr>
          <a:xfrm rot="16200000">
            <a:off x="7322612" y="439659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small YELLOW 1 Oval 22">
            <a:extLst>
              <a:ext uri="{FF2B5EF4-FFF2-40B4-BE49-F238E27FC236}">
                <a16:creationId xmlns:a16="http://schemas.microsoft.com/office/drawing/2014/main" id="{AA640415-82E7-4423-9889-D3EF03B9A551}"/>
              </a:ext>
            </a:extLst>
          </p:cNvPr>
          <p:cNvSpPr>
            <a:spLocks noChangeAspect="1"/>
          </p:cNvSpPr>
          <p:nvPr/>
        </p:nvSpPr>
        <p:spPr>
          <a:xfrm rot="16200000">
            <a:off x="7322612" y="419926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9" name="small GREEN 1 Oval 23">
            <a:extLst>
              <a:ext uri="{FF2B5EF4-FFF2-40B4-BE49-F238E27FC236}">
                <a16:creationId xmlns:a16="http://schemas.microsoft.com/office/drawing/2014/main" id="{4C11D5BE-BCD0-4EAD-BF12-CBE779958B72}"/>
              </a:ext>
            </a:extLst>
          </p:cNvPr>
          <p:cNvSpPr>
            <a:spLocks noChangeAspect="1"/>
          </p:cNvSpPr>
          <p:nvPr/>
        </p:nvSpPr>
        <p:spPr>
          <a:xfrm rot="16200000">
            <a:off x="7322612" y="400073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0" name="small BLUE 1 Oval 24">
            <a:extLst>
              <a:ext uri="{FF2B5EF4-FFF2-40B4-BE49-F238E27FC236}">
                <a16:creationId xmlns:a16="http://schemas.microsoft.com/office/drawing/2014/main" id="{9331911B-D5F3-4C02-9924-DFE4F2F3858C}"/>
              </a:ext>
            </a:extLst>
          </p:cNvPr>
          <p:cNvSpPr>
            <a:spLocks noChangeAspect="1"/>
          </p:cNvSpPr>
          <p:nvPr/>
        </p:nvSpPr>
        <p:spPr>
          <a:xfrm rot="16200000">
            <a:off x="7541598" y="439659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1" name="small ORANGE 1 Oval 25">
            <a:extLst>
              <a:ext uri="{FF2B5EF4-FFF2-40B4-BE49-F238E27FC236}">
                <a16:creationId xmlns:a16="http://schemas.microsoft.com/office/drawing/2014/main" id="{39306EE4-F4A3-4188-BB7E-8C364207A8E4}"/>
              </a:ext>
            </a:extLst>
          </p:cNvPr>
          <p:cNvSpPr>
            <a:spLocks noChangeAspect="1"/>
          </p:cNvSpPr>
          <p:nvPr/>
        </p:nvSpPr>
        <p:spPr>
          <a:xfrm rot="16200000">
            <a:off x="7541598" y="419926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2" name="small PURPLE 1 Oval 26">
            <a:extLst>
              <a:ext uri="{FF2B5EF4-FFF2-40B4-BE49-F238E27FC236}">
                <a16:creationId xmlns:a16="http://schemas.microsoft.com/office/drawing/2014/main" id="{7FFFF743-6479-4878-A86A-15BD289A09CB}"/>
              </a:ext>
            </a:extLst>
          </p:cNvPr>
          <p:cNvSpPr>
            <a:spLocks noChangeAspect="1"/>
          </p:cNvSpPr>
          <p:nvPr/>
        </p:nvSpPr>
        <p:spPr>
          <a:xfrm rot="16200000">
            <a:off x="7541598" y="400073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3" name="big RED 1 Oval 27">
            <a:extLst>
              <a:ext uri="{FF2B5EF4-FFF2-40B4-BE49-F238E27FC236}">
                <a16:creationId xmlns:a16="http://schemas.microsoft.com/office/drawing/2014/main" id="{F3CC5B84-A040-44D7-9070-855A1190BE35}"/>
              </a:ext>
            </a:extLst>
          </p:cNvPr>
          <p:cNvSpPr>
            <a:spLocks noChangeAspect="1"/>
          </p:cNvSpPr>
          <p:nvPr/>
        </p:nvSpPr>
        <p:spPr>
          <a:xfrm>
            <a:off x="7188917" y="397592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4" name="big YELLOW 1 Oval 28">
            <a:extLst>
              <a:ext uri="{FF2B5EF4-FFF2-40B4-BE49-F238E27FC236}">
                <a16:creationId xmlns:a16="http://schemas.microsoft.com/office/drawing/2014/main" id="{68F7B057-5F12-4CF8-A80D-ED15C7C3A846}"/>
              </a:ext>
            </a:extLst>
          </p:cNvPr>
          <p:cNvSpPr>
            <a:spLocks noChangeAspect="1"/>
          </p:cNvSpPr>
          <p:nvPr/>
        </p:nvSpPr>
        <p:spPr>
          <a:xfrm>
            <a:off x="7188917" y="397592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5" name="big GREEN 1 Oval 29">
            <a:extLst>
              <a:ext uri="{FF2B5EF4-FFF2-40B4-BE49-F238E27FC236}">
                <a16:creationId xmlns:a16="http://schemas.microsoft.com/office/drawing/2014/main" id="{BA1DAB5A-95E9-4963-8725-601E3DD5B794}"/>
              </a:ext>
            </a:extLst>
          </p:cNvPr>
          <p:cNvSpPr>
            <a:spLocks noChangeAspect="1"/>
          </p:cNvSpPr>
          <p:nvPr/>
        </p:nvSpPr>
        <p:spPr>
          <a:xfrm>
            <a:off x="7188917" y="397592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6" name="big BLUE1 Oval 30">
            <a:extLst>
              <a:ext uri="{FF2B5EF4-FFF2-40B4-BE49-F238E27FC236}">
                <a16:creationId xmlns:a16="http://schemas.microsoft.com/office/drawing/2014/main" id="{2D0D106C-AAF8-40D1-BC5E-5CFC3667FBAC}"/>
              </a:ext>
            </a:extLst>
          </p:cNvPr>
          <p:cNvSpPr>
            <a:spLocks noChangeAspect="1"/>
          </p:cNvSpPr>
          <p:nvPr/>
        </p:nvSpPr>
        <p:spPr>
          <a:xfrm>
            <a:off x="7188917" y="397592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7" name="big ORANGE 1 Oval 31">
            <a:extLst>
              <a:ext uri="{FF2B5EF4-FFF2-40B4-BE49-F238E27FC236}">
                <a16:creationId xmlns:a16="http://schemas.microsoft.com/office/drawing/2014/main" id="{0C8B4972-50B1-42C2-9318-AFE64E3AF56F}"/>
              </a:ext>
            </a:extLst>
          </p:cNvPr>
          <p:cNvSpPr>
            <a:spLocks noChangeAspect="1"/>
          </p:cNvSpPr>
          <p:nvPr/>
        </p:nvSpPr>
        <p:spPr>
          <a:xfrm>
            <a:off x="7188917" y="397592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8" name="big PURPLE 1  Oval 32">
            <a:extLst>
              <a:ext uri="{FF2B5EF4-FFF2-40B4-BE49-F238E27FC236}">
                <a16:creationId xmlns:a16="http://schemas.microsoft.com/office/drawing/2014/main" id="{B993B127-1612-4F53-BF5E-70EE1B6F2651}"/>
              </a:ext>
            </a:extLst>
          </p:cNvPr>
          <p:cNvSpPr>
            <a:spLocks noChangeAspect="1"/>
          </p:cNvSpPr>
          <p:nvPr/>
        </p:nvSpPr>
        <p:spPr>
          <a:xfrm>
            <a:off x="7188917" y="397592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9" name="white 4  Oval 38">
            <a:extLst>
              <a:ext uri="{FF2B5EF4-FFF2-40B4-BE49-F238E27FC236}">
                <a16:creationId xmlns:a16="http://schemas.microsoft.com/office/drawing/2014/main" id="{8F2D2E1B-35E9-4463-8D74-161962825CC1}"/>
              </a:ext>
            </a:extLst>
          </p:cNvPr>
          <p:cNvSpPr/>
          <p:nvPr/>
        </p:nvSpPr>
        <p:spPr>
          <a:xfrm>
            <a:off x="7219587" y="50711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0" name="white 3 Oval 39">
            <a:extLst>
              <a:ext uri="{FF2B5EF4-FFF2-40B4-BE49-F238E27FC236}">
                <a16:creationId xmlns:a16="http://schemas.microsoft.com/office/drawing/2014/main" id="{D2AF864F-0116-4A41-832E-4E04720F7162}"/>
              </a:ext>
            </a:extLst>
          </p:cNvPr>
          <p:cNvSpPr/>
          <p:nvPr/>
        </p:nvSpPr>
        <p:spPr>
          <a:xfrm>
            <a:off x="7521833" y="50711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1" name="white 2 Oval 40">
            <a:extLst>
              <a:ext uri="{FF2B5EF4-FFF2-40B4-BE49-F238E27FC236}">
                <a16:creationId xmlns:a16="http://schemas.microsoft.com/office/drawing/2014/main" id="{D4956FA3-C66F-467B-9CEB-F52020E56B7E}"/>
              </a:ext>
            </a:extLst>
          </p:cNvPr>
          <p:cNvSpPr/>
          <p:nvPr/>
        </p:nvSpPr>
        <p:spPr>
          <a:xfrm>
            <a:off x="7219587" y="475638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white 1  Oval 41">
            <a:extLst>
              <a:ext uri="{FF2B5EF4-FFF2-40B4-BE49-F238E27FC236}">
                <a16:creationId xmlns:a16="http://schemas.microsoft.com/office/drawing/2014/main" id="{E26A4310-2CE7-4CD2-9388-25EE782EE7C4}"/>
              </a:ext>
            </a:extLst>
          </p:cNvPr>
          <p:cNvSpPr/>
          <p:nvPr/>
        </p:nvSpPr>
        <p:spPr>
          <a:xfrm>
            <a:off x="7521833" y="475638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black 2 green Oval 42">
            <a:extLst>
              <a:ext uri="{FF2B5EF4-FFF2-40B4-BE49-F238E27FC236}">
                <a16:creationId xmlns:a16="http://schemas.microsoft.com/office/drawing/2014/main" id="{D4A5892E-1F08-4026-995A-E6144DAD4258}"/>
              </a:ext>
            </a:extLst>
          </p:cNvPr>
          <p:cNvSpPr/>
          <p:nvPr/>
        </p:nvSpPr>
        <p:spPr>
          <a:xfrm>
            <a:off x="7219587" y="475638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black 1 purple Oval 43">
            <a:extLst>
              <a:ext uri="{FF2B5EF4-FFF2-40B4-BE49-F238E27FC236}">
                <a16:creationId xmlns:a16="http://schemas.microsoft.com/office/drawing/2014/main" id="{1C3928B2-B5A9-416F-9137-8C59C9446110}"/>
              </a:ext>
            </a:extLst>
          </p:cNvPr>
          <p:cNvSpPr/>
          <p:nvPr/>
        </p:nvSpPr>
        <p:spPr>
          <a:xfrm>
            <a:off x="7521833" y="475638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5" name="black 3 yellow Oval 44">
            <a:extLst>
              <a:ext uri="{FF2B5EF4-FFF2-40B4-BE49-F238E27FC236}">
                <a16:creationId xmlns:a16="http://schemas.microsoft.com/office/drawing/2014/main" id="{89CEE709-B71A-41EF-BB38-18169EA2A11C}"/>
              </a:ext>
            </a:extLst>
          </p:cNvPr>
          <p:cNvSpPr/>
          <p:nvPr/>
        </p:nvSpPr>
        <p:spPr>
          <a:xfrm>
            <a:off x="7521833" y="50711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6" name="black 4 red Oval 45">
            <a:extLst>
              <a:ext uri="{FF2B5EF4-FFF2-40B4-BE49-F238E27FC236}">
                <a16:creationId xmlns:a16="http://schemas.microsoft.com/office/drawing/2014/main" id="{3AD37D5F-449C-480E-B8FF-331F1725D7BC}"/>
              </a:ext>
            </a:extLst>
          </p:cNvPr>
          <p:cNvSpPr/>
          <p:nvPr/>
        </p:nvSpPr>
        <p:spPr>
          <a:xfrm>
            <a:off x="7219587" y="50711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7" name="cover 4 Rectangle 54">
            <a:extLst>
              <a:ext uri="{FF2B5EF4-FFF2-40B4-BE49-F238E27FC236}">
                <a16:creationId xmlns:a16="http://schemas.microsoft.com/office/drawing/2014/main" id="{E4C3C04B-6D44-47FC-BC67-E6D2BA539B69}"/>
              </a:ext>
            </a:extLst>
          </p:cNvPr>
          <p:cNvSpPr/>
          <p:nvPr/>
        </p:nvSpPr>
        <p:spPr>
          <a:xfrm>
            <a:off x="7172633"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8" name="cover 3 Rectangle 55">
            <a:extLst>
              <a:ext uri="{FF2B5EF4-FFF2-40B4-BE49-F238E27FC236}">
                <a16:creationId xmlns:a16="http://schemas.microsoft.com/office/drawing/2014/main" id="{BCD95F08-4928-472B-AE9A-11E7C7A0E8C4}"/>
              </a:ext>
            </a:extLst>
          </p:cNvPr>
          <p:cNvSpPr/>
          <p:nvPr/>
        </p:nvSpPr>
        <p:spPr>
          <a:xfrm>
            <a:off x="7172633"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9" name="cover 1 Rectangle 57">
            <a:extLst>
              <a:ext uri="{FF2B5EF4-FFF2-40B4-BE49-F238E27FC236}">
                <a16:creationId xmlns:a16="http://schemas.microsoft.com/office/drawing/2014/main" id="{D9E4443D-0CAE-482C-89C9-B4FDA35460A4}"/>
              </a:ext>
            </a:extLst>
          </p:cNvPr>
          <p:cNvSpPr/>
          <p:nvPr/>
        </p:nvSpPr>
        <p:spPr>
          <a:xfrm>
            <a:off x="7172633"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0" name="cover 2 Rectangle 56">
            <a:extLst>
              <a:ext uri="{FF2B5EF4-FFF2-40B4-BE49-F238E27FC236}">
                <a16:creationId xmlns:a16="http://schemas.microsoft.com/office/drawing/2014/main" id="{11D3FC89-AA4E-4520-A99D-0F2D9F129EC0}"/>
              </a:ext>
            </a:extLst>
          </p:cNvPr>
          <p:cNvSpPr/>
          <p:nvPr/>
        </p:nvSpPr>
        <p:spPr>
          <a:xfrm>
            <a:off x="7172633"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small RED 2 Oval 21">
            <a:extLst>
              <a:ext uri="{FF2B5EF4-FFF2-40B4-BE49-F238E27FC236}">
                <a16:creationId xmlns:a16="http://schemas.microsoft.com/office/drawing/2014/main" id="{B22CE92C-E27A-4640-8FE5-54A4B8BD21F7}"/>
              </a:ext>
            </a:extLst>
          </p:cNvPr>
          <p:cNvSpPr>
            <a:spLocks noChangeAspect="1"/>
          </p:cNvSpPr>
          <p:nvPr/>
        </p:nvSpPr>
        <p:spPr>
          <a:xfrm rot="16200000">
            <a:off x="7322612" y="3634597"/>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2" name="small YELLOW 2 Oval 22">
            <a:extLst>
              <a:ext uri="{FF2B5EF4-FFF2-40B4-BE49-F238E27FC236}">
                <a16:creationId xmlns:a16="http://schemas.microsoft.com/office/drawing/2014/main" id="{97CBBF24-60E7-40B0-9537-64836CBA8849}"/>
              </a:ext>
            </a:extLst>
          </p:cNvPr>
          <p:cNvSpPr>
            <a:spLocks noChangeAspect="1"/>
          </p:cNvSpPr>
          <p:nvPr/>
        </p:nvSpPr>
        <p:spPr>
          <a:xfrm rot="16200000">
            <a:off x="7322612" y="343419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3" name="small GREEN 2 Oval 23">
            <a:extLst>
              <a:ext uri="{FF2B5EF4-FFF2-40B4-BE49-F238E27FC236}">
                <a16:creationId xmlns:a16="http://schemas.microsoft.com/office/drawing/2014/main" id="{59961921-33CC-4312-9783-A5523AA5812E}"/>
              </a:ext>
            </a:extLst>
          </p:cNvPr>
          <p:cNvSpPr>
            <a:spLocks noChangeAspect="1"/>
          </p:cNvSpPr>
          <p:nvPr/>
        </p:nvSpPr>
        <p:spPr>
          <a:xfrm rot="16200000">
            <a:off x="7322612" y="323718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4" name="small BLUE 2 Oval 24">
            <a:extLst>
              <a:ext uri="{FF2B5EF4-FFF2-40B4-BE49-F238E27FC236}">
                <a16:creationId xmlns:a16="http://schemas.microsoft.com/office/drawing/2014/main" id="{5D9796E6-B3A9-406A-A4B0-1D0301F772E3}"/>
              </a:ext>
            </a:extLst>
          </p:cNvPr>
          <p:cNvSpPr>
            <a:spLocks noChangeAspect="1"/>
          </p:cNvSpPr>
          <p:nvPr/>
        </p:nvSpPr>
        <p:spPr>
          <a:xfrm rot="16200000">
            <a:off x="7541598" y="3634597"/>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5" name="small ORANGE 2 Oval 25">
            <a:extLst>
              <a:ext uri="{FF2B5EF4-FFF2-40B4-BE49-F238E27FC236}">
                <a16:creationId xmlns:a16="http://schemas.microsoft.com/office/drawing/2014/main" id="{F4B76206-3F72-4CCE-9F85-BD9F9704132E}"/>
              </a:ext>
            </a:extLst>
          </p:cNvPr>
          <p:cNvSpPr>
            <a:spLocks noChangeAspect="1"/>
          </p:cNvSpPr>
          <p:nvPr/>
        </p:nvSpPr>
        <p:spPr>
          <a:xfrm rot="16200000">
            <a:off x="7541598" y="343419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6" name="small PURPLE 2 Oval 26">
            <a:extLst>
              <a:ext uri="{FF2B5EF4-FFF2-40B4-BE49-F238E27FC236}">
                <a16:creationId xmlns:a16="http://schemas.microsoft.com/office/drawing/2014/main" id="{E7CDF49A-BF3B-4DA5-B0B2-01EAC27AB2AD}"/>
              </a:ext>
            </a:extLst>
          </p:cNvPr>
          <p:cNvSpPr>
            <a:spLocks noChangeAspect="1"/>
          </p:cNvSpPr>
          <p:nvPr/>
        </p:nvSpPr>
        <p:spPr>
          <a:xfrm rot="16200000">
            <a:off x="7541598" y="323718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7" name="big RED 2 Oval 27">
            <a:extLst>
              <a:ext uri="{FF2B5EF4-FFF2-40B4-BE49-F238E27FC236}">
                <a16:creationId xmlns:a16="http://schemas.microsoft.com/office/drawing/2014/main" id="{94BF4671-D15C-4F21-91F4-7ED036632F41}"/>
              </a:ext>
            </a:extLst>
          </p:cNvPr>
          <p:cNvSpPr>
            <a:spLocks noChangeAspect="1"/>
          </p:cNvSpPr>
          <p:nvPr/>
        </p:nvSpPr>
        <p:spPr>
          <a:xfrm>
            <a:off x="7197833" y="32110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big YELLOW 2 Oval 28">
            <a:extLst>
              <a:ext uri="{FF2B5EF4-FFF2-40B4-BE49-F238E27FC236}">
                <a16:creationId xmlns:a16="http://schemas.microsoft.com/office/drawing/2014/main" id="{41E1FB59-9984-4B71-8DC9-5E003D782429}"/>
              </a:ext>
            </a:extLst>
          </p:cNvPr>
          <p:cNvSpPr>
            <a:spLocks noChangeAspect="1"/>
          </p:cNvSpPr>
          <p:nvPr/>
        </p:nvSpPr>
        <p:spPr>
          <a:xfrm>
            <a:off x="7197833" y="32110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9" name="big GREEN 2 Oval 29">
            <a:extLst>
              <a:ext uri="{FF2B5EF4-FFF2-40B4-BE49-F238E27FC236}">
                <a16:creationId xmlns:a16="http://schemas.microsoft.com/office/drawing/2014/main" id="{42753BC4-10FC-4E9F-98FD-5E37C1BC3556}"/>
              </a:ext>
            </a:extLst>
          </p:cNvPr>
          <p:cNvSpPr>
            <a:spLocks noChangeAspect="1"/>
          </p:cNvSpPr>
          <p:nvPr/>
        </p:nvSpPr>
        <p:spPr>
          <a:xfrm>
            <a:off x="7197833" y="32110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0" name="big BLUE 2 Oval 30">
            <a:extLst>
              <a:ext uri="{FF2B5EF4-FFF2-40B4-BE49-F238E27FC236}">
                <a16:creationId xmlns:a16="http://schemas.microsoft.com/office/drawing/2014/main" id="{00E91AD5-259B-47F4-B4FB-39F1C0A3F31D}"/>
              </a:ext>
            </a:extLst>
          </p:cNvPr>
          <p:cNvSpPr>
            <a:spLocks noChangeAspect="1"/>
          </p:cNvSpPr>
          <p:nvPr/>
        </p:nvSpPr>
        <p:spPr>
          <a:xfrm>
            <a:off x="7197833" y="32110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1" name="big ORANGE 2 Oval 31">
            <a:extLst>
              <a:ext uri="{FF2B5EF4-FFF2-40B4-BE49-F238E27FC236}">
                <a16:creationId xmlns:a16="http://schemas.microsoft.com/office/drawing/2014/main" id="{7400BEB3-750A-47D1-B3A3-50BA9AF460CE}"/>
              </a:ext>
            </a:extLst>
          </p:cNvPr>
          <p:cNvSpPr>
            <a:spLocks noChangeAspect="1"/>
          </p:cNvSpPr>
          <p:nvPr/>
        </p:nvSpPr>
        <p:spPr>
          <a:xfrm>
            <a:off x="7197833" y="32110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big PURPLE 2 Oval 32">
            <a:extLst>
              <a:ext uri="{FF2B5EF4-FFF2-40B4-BE49-F238E27FC236}">
                <a16:creationId xmlns:a16="http://schemas.microsoft.com/office/drawing/2014/main" id="{3B6B8F62-BE01-4CD0-A5C8-5EAF95D422AE}"/>
              </a:ext>
            </a:extLst>
          </p:cNvPr>
          <p:cNvSpPr>
            <a:spLocks noChangeAspect="1"/>
          </p:cNvSpPr>
          <p:nvPr/>
        </p:nvSpPr>
        <p:spPr>
          <a:xfrm>
            <a:off x="7197833" y="32110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3" name="small RED 3 Oval 21">
            <a:extLst>
              <a:ext uri="{FF2B5EF4-FFF2-40B4-BE49-F238E27FC236}">
                <a16:creationId xmlns:a16="http://schemas.microsoft.com/office/drawing/2014/main" id="{54DE533A-85C1-44A5-A135-7E20DCA46352}"/>
              </a:ext>
            </a:extLst>
          </p:cNvPr>
          <p:cNvSpPr>
            <a:spLocks noChangeAspect="1"/>
          </p:cNvSpPr>
          <p:nvPr/>
        </p:nvSpPr>
        <p:spPr>
          <a:xfrm rot="16200000">
            <a:off x="7322612" y="287846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4" name="small YELLOW 3 Oval 22">
            <a:extLst>
              <a:ext uri="{FF2B5EF4-FFF2-40B4-BE49-F238E27FC236}">
                <a16:creationId xmlns:a16="http://schemas.microsoft.com/office/drawing/2014/main" id="{D58C81AB-31A4-40CB-A809-92891D8F1A19}"/>
              </a:ext>
            </a:extLst>
          </p:cNvPr>
          <p:cNvSpPr>
            <a:spLocks noChangeAspect="1"/>
          </p:cNvSpPr>
          <p:nvPr/>
        </p:nvSpPr>
        <p:spPr>
          <a:xfrm rot="16200000">
            <a:off x="7322612" y="2682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small GREEN 3 Oval 23">
            <a:extLst>
              <a:ext uri="{FF2B5EF4-FFF2-40B4-BE49-F238E27FC236}">
                <a16:creationId xmlns:a16="http://schemas.microsoft.com/office/drawing/2014/main" id="{942B143F-9316-4DEF-BE30-A73AAFD1547E}"/>
              </a:ext>
            </a:extLst>
          </p:cNvPr>
          <p:cNvSpPr>
            <a:spLocks noChangeAspect="1"/>
          </p:cNvSpPr>
          <p:nvPr/>
        </p:nvSpPr>
        <p:spPr>
          <a:xfrm rot="16200000">
            <a:off x="7322612" y="248254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small BLUE 3 Oval 24">
            <a:extLst>
              <a:ext uri="{FF2B5EF4-FFF2-40B4-BE49-F238E27FC236}">
                <a16:creationId xmlns:a16="http://schemas.microsoft.com/office/drawing/2014/main" id="{FB16DE5C-701F-4D66-AAEF-D91E0B6DE6DC}"/>
              </a:ext>
            </a:extLst>
          </p:cNvPr>
          <p:cNvSpPr>
            <a:spLocks noChangeAspect="1"/>
          </p:cNvSpPr>
          <p:nvPr/>
        </p:nvSpPr>
        <p:spPr>
          <a:xfrm rot="16200000">
            <a:off x="7541598" y="287846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small ORANGE 3 Oval 25">
            <a:extLst>
              <a:ext uri="{FF2B5EF4-FFF2-40B4-BE49-F238E27FC236}">
                <a16:creationId xmlns:a16="http://schemas.microsoft.com/office/drawing/2014/main" id="{C951E7B4-98AE-46BC-B107-8675590AF071}"/>
              </a:ext>
            </a:extLst>
          </p:cNvPr>
          <p:cNvSpPr>
            <a:spLocks noChangeAspect="1"/>
          </p:cNvSpPr>
          <p:nvPr/>
        </p:nvSpPr>
        <p:spPr>
          <a:xfrm rot="16200000">
            <a:off x="7541598" y="2682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8" name="small PURPLE 3 Oval 26">
            <a:extLst>
              <a:ext uri="{FF2B5EF4-FFF2-40B4-BE49-F238E27FC236}">
                <a16:creationId xmlns:a16="http://schemas.microsoft.com/office/drawing/2014/main" id="{242C977D-09DF-45FE-880D-38EFEF42AB6A}"/>
              </a:ext>
            </a:extLst>
          </p:cNvPr>
          <p:cNvSpPr>
            <a:spLocks noChangeAspect="1"/>
          </p:cNvSpPr>
          <p:nvPr/>
        </p:nvSpPr>
        <p:spPr>
          <a:xfrm rot="16200000">
            <a:off x="7541598" y="248254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9" name="big RED 3 Oval 27">
            <a:extLst>
              <a:ext uri="{FF2B5EF4-FFF2-40B4-BE49-F238E27FC236}">
                <a16:creationId xmlns:a16="http://schemas.microsoft.com/office/drawing/2014/main" id="{04742BB4-C263-4165-98C6-4A1A24322D2E}"/>
              </a:ext>
            </a:extLst>
          </p:cNvPr>
          <p:cNvSpPr>
            <a:spLocks noChangeAspect="1"/>
          </p:cNvSpPr>
          <p:nvPr/>
        </p:nvSpPr>
        <p:spPr>
          <a:xfrm>
            <a:off x="7178612" y="246130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0" name="big YELLOW 3 Oval 28">
            <a:extLst>
              <a:ext uri="{FF2B5EF4-FFF2-40B4-BE49-F238E27FC236}">
                <a16:creationId xmlns:a16="http://schemas.microsoft.com/office/drawing/2014/main" id="{0DDA3CAD-325E-4C38-B9E8-A9A0FE6BE5D6}"/>
              </a:ext>
            </a:extLst>
          </p:cNvPr>
          <p:cNvSpPr>
            <a:spLocks noChangeAspect="1"/>
          </p:cNvSpPr>
          <p:nvPr/>
        </p:nvSpPr>
        <p:spPr>
          <a:xfrm>
            <a:off x="7178612" y="246130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big GREEN 3 Oval 29">
            <a:extLst>
              <a:ext uri="{FF2B5EF4-FFF2-40B4-BE49-F238E27FC236}">
                <a16:creationId xmlns:a16="http://schemas.microsoft.com/office/drawing/2014/main" id="{08874B57-B4D8-4299-ADEA-1054E3909D65}"/>
              </a:ext>
            </a:extLst>
          </p:cNvPr>
          <p:cNvSpPr>
            <a:spLocks noChangeAspect="1"/>
          </p:cNvSpPr>
          <p:nvPr/>
        </p:nvSpPr>
        <p:spPr>
          <a:xfrm>
            <a:off x="7178612" y="246130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2" name="big BLUE 3 Oval 30">
            <a:extLst>
              <a:ext uri="{FF2B5EF4-FFF2-40B4-BE49-F238E27FC236}">
                <a16:creationId xmlns:a16="http://schemas.microsoft.com/office/drawing/2014/main" id="{55807CD0-7CFA-4D19-8B65-0A1E8C831DC4}"/>
              </a:ext>
            </a:extLst>
          </p:cNvPr>
          <p:cNvSpPr>
            <a:spLocks noChangeAspect="1"/>
          </p:cNvSpPr>
          <p:nvPr/>
        </p:nvSpPr>
        <p:spPr>
          <a:xfrm>
            <a:off x="7178612" y="246130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big ORANGE 3 Oval 31">
            <a:extLst>
              <a:ext uri="{FF2B5EF4-FFF2-40B4-BE49-F238E27FC236}">
                <a16:creationId xmlns:a16="http://schemas.microsoft.com/office/drawing/2014/main" id="{46E7598E-2DE1-4506-A050-622A0B8B0F0C}"/>
              </a:ext>
            </a:extLst>
          </p:cNvPr>
          <p:cNvSpPr>
            <a:spLocks noChangeAspect="1"/>
          </p:cNvSpPr>
          <p:nvPr/>
        </p:nvSpPr>
        <p:spPr>
          <a:xfrm>
            <a:off x="7178612" y="246130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big PURPLE 3   Oval 32">
            <a:extLst>
              <a:ext uri="{FF2B5EF4-FFF2-40B4-BE49-F238E27FC236}">
                <a16:creationId xmlns:a16="http://schemas.microsoft.com/office/drawing/2014/main" id="{D9F19DC2-5276-4991-9E2C-B2813994815D}"/>
              </a:ext>
            </a:extLst>
          </p:cNvPr>
          <p:cNvSpPr>
            <a:spLocks noChangeAspect="1"/>
          </p:cNvSpPr>
          <p:nvPr/>
        </p:nvSpPr>
        <p:spPr>
          <a:xfrm>
            <a:off x="7178612" y="246130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small RED 4 Oval 21">
            <a:extLst>
              <a:ext uri="{FF2B5EF4-FFF2-40B4-BE49-F238E27FC236}">
                <a16:creationId xmlns:a16="http://schemas.microsoft.com/office/drawing/2014/main" id="{AC271007-E1B0-4D14-8056-83A6A3D411C2}"/>
              </a:ext>
            </a:extLst>
          </p:cNvPr>
          <p:cNvSpPr>
            <a:spLocks noChangeAspect="1"/>
          </p:cNvSpPr>
          <p:nvPr/>
        </p:nvSpPr>
        <p:spPr>
          <a:xfrm rot="16200000">
            <a:off x="7322612" y="211569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small YELLOW 4 Oval 22">
            <a:extLst>
              <a:ext uri="{FF2B5EF4-FFF2-40B4-BE49-F238E27FC236}">
                <a16:creationId xmlns:a16="http://schemas.microsoft.com/office/drawing/2014/main" id="{B34D7E4C-0918-407C-8D0A-58C8D30E7252}"/>
              </a:ext>
            </a:extLst>
          </p:cNvPr>
          <p:cNvSpPr>
            <a:spLocks noChangeAspect="1"/>
          </p:cNvSpPr>
          <p:nvPr/>
        </p:nvSpPr>
        <p:spPr>
          <a:xfrm rot="16200000">
            <a:off x="7322612" y="191607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7" name="small GREEN 4 Oval 23">
            <a:extLst>
              <a:ext uri="{FF2B5EF4-FFF2-40B4-BE49-F238E27FC236}">
                <a16:creationId xmlns:a16="http://schemas.microsoft.com/office/drawing/2014/main" id="{1DC7FB80-40D0-43E6-8D90-985FCD277E1D}"/>
              </a:ext>
            </a:extLst>
          </p:cNvPr>
          <p:cNvSpPr>
            <a:spLocks noChangeAspect="1"/>
          </p:cNvSpPr>
          <p:nvPr/>
        </p:nvSpPr>
        <p:spPr>
          <a:xfrm rot="16200000">
            <a:off x="7322612" y="172031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8" name="small BLUE 4 Oval 24">
            <a:extLst>
              <a:ext uri="{FF2B5EF4-FFF2-40B4-BE49-F238E27FC236}">
                <a16:creationId xmlns:a16="http://schemas.microsoft.com/office/drawing/2014/main" id="{C07235E2-08EF-4C53-B0F0-3BBCFC4501B9}"/>
              </a:ext>
            </a:extLst>
          </p:cNvPr>
          <p:cNvSpPr>
            <a:spLocks noChangeAspect="1"/>
          </p:cNvSpPr>
          <p:nvPr/>
        </p:nvSpPr>
        <p:spPr>
          <a:xfrm rot="16200000">
            <a:off x="7541598" y="211569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small ORANGE 4 Oval 25">
            <a:extLst>
              <a:ext uri="{FF2B5EF4-FFF2-40B4-BE49-F238E27FC236}">
                <a16:creationId xmlns:a16="http://schemas.microsoft.com/office/drawing/2014/main" id="{FC2DF82C-E429-4E3E-A4AE-AEB96F2A3CCD}"/>
              </a:ext>
            </a:extLst>
          </p:cNvPr>
          <p:cNvSpPr>
            <a:spLocks noChangeAspect="1"/>
          </p:cNvSpPr>
          <p:nvPr/>
        </p:nvSpPr>
        <p:spPr>
          <a:xfrm rot="16200000">
            <a:off x="7541598" y="191607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0" name="small PURPLE 4 Oval 26">
            <a:extLst>
              <a:ext uri="{FF2B5EF4-FFF2-40B4-BE49-F238E27FC236}">
                <a16:creationId xmlns:a16="http://schemas.microsoft.com/office/drawing/2014/main" id="{59741BB5-1788-4E2F-86DE-C3C853E29CC1}"/>
              </a:ext>
            </a:extLst>
          </p:cNvPr>
          <p:cNvSpPr>
            <a:spLocks noChangeAspect="1"/>
          </p:cNvSpPr>
          <p:nvPr/>
        </p:nvSpPr>
        <p:spPr>
          <a:xfrm rot="16200000">
            <a:off x="7541598" y="172031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1" name="big RED 4 Oval 27">
            <a:extLst>
              <a:ext uri="{FF2B5EF4-FFF2-40B4-BE49-F238E27FC236}">
                <a16:creationId xmlns:a16="http://schemas.microsoft.com/office/drawing/2014/main" id="{440F7204-969D-427B-8DDE-17B05E3A8213}"/>
              </a:ext>
            </a:extLst>
          </p:cNvPr>
          <p:cNvSpPr>
            <a:spLocks noChangeAspect="1"/>
          </p:cNvSpPr>
          <p:nvPr/>
        </p:nvSpPr>
        <p:spPr>
          <a:xfrm>
            <a:off x="7197833" y="170396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2" name="big YELLOW 4 Oval 28">
            <a:extLst>
              <a:ext uri="{FF2B5EF4-FFF2-40B4-BE49-F238E27FC236}">
                <a16:creationId xmlns:a16="http://schemas.microsoft.com/office/drawing/2014/main" id="{430EABDF-CE77-4EB9-B5CC-E87E0DADE43E}"/>
              </a:ext>
            </a:extLst>
          </p:cNvPr>
          <p:cNvSpPr>
            <a:spLocks noChangeAspect="1"/>
          </p:cNvSpPr>
          <p:nvPr/>
        </p:nvSpPr>
        <p:spPr>
          <a:xfrm>
            <a:off x="7197833" y="170396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big GREEN 4 Oval 29">
            <a:extLst>
              <a:ext uri="{FF2B5EF4-FFF2-40B4-BE49-F238E27FC236}">
                <a16:creationId xmlns:a16="http://schemas.microsoft.com/office/drawing/2014/main" id="{84A18E7D-AA8A-4F52-AEB8-268D3B7959E3}"/>
              </a:ext>
            </a:extLst>
          </p:cNvPr>
          <p:cNvSpPr>
            <a:spLocks noChangeAspect="1"/>
          </p:cNvSpPr>
          <p:nvPr/>
        </p:nvSpPr>
        <p:spPr>
          <a:xfrm>
            <a:off x="7197833" y="170396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big BLUE 4 Oval 30">
            <a:extLst>
              <a:ext uri="{FF2B5EF4-FFF2-40B4-BE49-F238E27FC236}">
                <a16:creationId xmlns:a16="http://schemas.microsoft.com/office/drawing/2014/main" id="{88A57A22-F6BD-4C7C-AF80-4C12B3CED8E3}"/>
              </a:ext>
            </a:extLst>
          </p:cNvPr>
          <p:cNvSpPr>
            <a:spLocks noChangeAspect="1"/>
          </p:cNvSpPr>
          <p:nvPr/>
        </p:nvSpPr>
        <p:spPr>
          <a:xfrm>
            <a:off x="7197833" y="170396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big ORANGE 4 Oval 31">
            <a:extLst>
              <a:ext uri="{FF2B5EF4-FFF2-40B4-BE49-F238E27FC236}">
                <a16:creationId xmlns:a16="http://schemas.microsoft.com/office/drawing/2014/main" id="{1268FDEB-5BD8-4E60-94E5-9EF11AF61035}"/>
              </a:ext>
            </a:extLst>
          </p:cNvPr>
          <p:cNvSpPr>
            <a:spLocks noChangeAspect="1"/>
          </p:cNvSpPr>
          <p:nvPr/>
        </p:nvSpPr>
        <p:spPr>
          <a:xfrm>
            <a:off x="7197833" y="170396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big PURPLE 4 Oval 32">
            <a:extLst>
              <a:ext uri="{FF2B5EF4-FFF2-40B4-BE49-F238E27FC236}">
                <a16:creationId xmlns:a16="http://schemas.microsoft.com/office/drawing/2014/main" id="{9914EBEE-D01F-4C1B-BD3E-93E95C334969}"/>
              </a:ext>
            </a:extLst>
          </p:cNvPr>
          <p:cNvSpPr>
            <a:spLocks noChangeAspect="1"/>
          </p:cNvSpPr>
          <p:nvPr/>
        </p:nvSpPr>
        <p:spPr>
          <a:xfrm>
            <a:off x="7197833" y="170396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7" name="small RED 1 Oval 21">
            <a:extLst>
              <a:ext uri="{FF2B5EF4-FFF2-40B4-BE49-F238E27FC236}">
                <a16:creationId xmlns:a16="http://schemas.microsoft.com/office/drawing/2014/main" id="{7D2E0BAC-3E5F-4F70-9555-589722C58BA2}"/>
              </a:ext>
            </a:extLst>
          </p:cNvPr>
          <p:cNvSpPr>
            <a:spLocks noChangeAspect="1"/>
          </p:cNvSpPr>
          <p:nvPr/>
        </p:nvSpPr>
        <p:spPr>
          <a:xfrm rot="16200000">
            <a:off x="8086766" y="439796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8" name="small YELLOW 1 Oval 22">
            <a:extLst>
              <a:ext uri="{FF2B5EF4-FFF2-40B4-BE49-F238E27FC236}">
                <a16:creationId xmlns:a16="http://schemas.microsoft.com/office/drawing/2014/main" id="{ACE80186-FE4C-4D11-A1E1-2896485467B5}"/>
              </a:ext>
            </a:extLst>
          </p:cNvPr>
          <p:cNvSpPr>
            <a:spLocks noChangeAspect="1"/>
          </p:cNvSpPr>
          <p:nvPr/>
        </p:nvSpPr>
        <p:spPr>
          <a:xfrm rot="16200000">
            <a:off x="8086766" y="420063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9" name="small GREEN 1 Oval 23">
            <a:extLst>
              <a:ext uri="{FF2B5EF4-FFF2-40B4-BE49-F238E27FC236}">
                <a16:creationId xmlns:a16="http://schemas.microsoft.com/office/drawing/2014/main" id="{2EA49C7B-A9CF-4B1F-B7E4-026FAD57BD52}"/>
              </a:ext>
            </a:extLst>
          </p:cNvPr>
          <p:cNvSpPr>
            <a:spLocks noChangeAspect="1"/>
          </p:cNvSpPr>
          <p:nvPr/>
        </p:nvSpPr>
        <p:spPr>
          <a:xfrm rot="16200000">
            <a:off x="8086766" y="400210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small BLUE 1 Oval 24">
            <a:extLst>
              <a:ext uri="{FF2B5EF4-FFF2-40B4-BE49-F238E27FC236}">
                <a16:creationId xmlns:a16="http://schemas.microsoft.com/office/drawing/2014/main" id="{00EDFE21-D933-41CE-B4B7-BD521B100B73}"/>
              </a:ext>
            </a:extLst>
          </p:cNvPr>
          <p:cNvSpPr>
            <a:spLocks noChangeAspect="1"/>
          </p:cNvSpPr>
          <p:nvPr/>
        </p:nvSpPr>
        <p:spPr>
          <a:xfrm rot="16200000">
            <a:off x="8305752" y="439796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small ORANGE 1 Oval 25">
            <a:extLst>
              <a:ext uri="{FF2B5EF4-FFF2-40B4-BE49-F238E27FC236}">
                <a16:creationId xmlns:a16="http://schemas.microsoft.com/office/drawing/2014/main" id="{77FC2698-7C17-45A7-8636-6A1FF6CDCE00}"/>
              </a:ext>
            </a:extLst>
          </p:cNvPr>
          <p:cNvSpPr>
            <a:spLocks noChangeAspect="1"/>
          </p:cNvSpPr>
          <p:nvPr/>
        </p:nvSpPr>
        <p:spPr>
          <a:xfrm rot="16200000">
            <a:off x="8305752" y="420063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small PURPLE 1 Oval 26">
            <a:extLst>
              <a:ext uri="{FF2B5EF4-FFF2-40B4-BE49-F238E27FC236}">
                <a16:creationId xmlns:a16="http://schemas.microsoft.com/office/drawing/2014/main" id="{442AB5F0-7E65-4410-9649-D15DDE0A08C4}"/>
              </a:ext>
            </a:extLst>
          </p:cNvPr>
          <p:cNvSpPr>
            <a:spLocks noChangeAspect="1"/>
          </p:cNvSpPr>
          <p:nvPr/>
        </p:nvSpPr>
        <p:spPr>
          <a:xfrm rot="16200000">
            <a:off x="8305752" y="400210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big RED 1 Oval 27">
            <a:extLst>
              <a:ext uri="{FF2B5EF4-FFF2-40B4-BE49-F238E27FC236}">
                <a16:creationId xmlns:a16="http://schemas.microsoft.com/office/drawing/2014/main" id="{4503E4CD-FBA6-4051-B434-B326D56EE556}"/>
              </a:ext>
            </a:extLst>
          </p:cNvPr>
          <p:cNvSpPr>
            <a:spLocks noChangeAspect="1"/>
          </p:cNvSpPr>
          <p:nvPr/>
        </p:nvSpPr>
        <p:spPr>
          <a:xfrm>
            <a:off x="7953071" y="397729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4" name="big YELLOW 1 Oval 28">
            <a:extLst>
              <a:ext uri="{FF2B5EF4-FFF2-40B4-BE49-F238E27FC236}">
                <a16:creationId xmlns:a16="http://schemas.microsoft.com/office/drawing/2014/main" id="{E2758AED-997E-4F64-8575-5A182C90F548}"/>
              </a:ext>
            </a:extLst>
          </p:cNvPr>
          <p:cNvSpPr>
            <a:spLocks noChangeAspect="1"/>
          </p:cNvSpPr>
          <p:nvPr/>
        </p:nvSpPr>
        <p:spPr>
          <a:xfrm>
            <a:off x="7953071" y="397729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5" name="big GREEN 1 Oval 29">
            <a:extLst>
              <a:ext uri="{FF2B5EF4-FFF2-40B4-BE49-F238E27FC236}">
                <a16:creationId xmlns:a16="http://schemas.microsoft.com/office/drawing/2014/main" id="{12B2B3B7-4CCB-44EF-AE9C-018B1C93D1BE}"/>
              </a:ext>
            </a:extLst>
          </p:cNvPr>
          <p:cNvSpPr>
            <a:spLocks noChangeAspect="1"/>
          </p:cNvSpPr>
          <p:nvPr/>
        </p:nvSpPr>
        <p:spPr>
          <a:xfrm>
            <a:off x="7953071" y="397729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6" name="big BLUE1 Oval 30">
            <a:extLst>
              <a:ext uri="{FF2B5EF4-FFF2-40B4-BE49-F238E27FC236}">
                <a16:creationId xmlns:a16="http://schemas.microsoft.com/office/drawing/2014/main" id="{30629180-B555-465A-B29A-E8A75DE9AE77}"/>
              </a:ext>
            </a:extLst>
          </p:cNvPr>
          <p:cNvSpPr>
            <a:spLocks noChangeAspect="1"/>
          </p:cNvSpPr>
          <p:nvPr/>
        </p:nvSpPr>
        <p:spPr>
          <a:xfrm>
            <a:off x="7953071" y="397729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big ORANGE 1 Oval 31">
            <a:extLst>
              <a:ext uri="{FF2B5EF4-FFF2-40B4-BE49-F238E27FC236}">
                <a16:creationId xmlns:a16="http://schemas.microsoft.com/office/drawing/2014/main" id="{737B043A-680E-4AF1-BE1D-0BAC95FE199F}"/>
              </a:ext>
            </a:extLst>
          </p:cNvPr>
          <p:cNvSpPr>
            <a:spLocks noChangeAspect="1"/>
          </p:cNvSpPr>
          <p:nvPr/>
        </p:nvSpPr>
        <p:spPr>
          <a:xfrm>
            <a:off x="7953071" y="397729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8" name="big PURPLE 1  Oval 32">
            <a:extLst>
              <a:ext uri="{FF2B5EF4-FFF2-40B4-BE49-F238E27FC236}">
                <a16:creationId xmlns:a16="http://schemas.microsoft.com/office/drawing/2014/main" id="{806A1D54-32D6-4A49-8354-06AF3EAE928F}"/>
              </a:ext>
            </a:extLst>
          </p:cNvPr>
          <p:cNvSpPr>
            <a:spLocks noChangeAspect="1"/>
          </p:cNvSpPr>
          <p:nvPr/>
        </p:nvSpPr>
        <p:spPr>
          <a:xfrm>
            <a:off x="7953071" y="397729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white 4  Oval 38">
            <a:extLst>
              <a:ext uri="{FF2B5EF4-FFF2-40B4-BE49-F238E27FC236}">
                <a16:creationId xmlns:a16="http://schemas.microsoft.com/office/drawing/2014/main" id="{32380325-41F5-486F-B404-31FA97929E79}"/>
              </a:ext>
            </a:extLst>
          </p:cNvPr>
          <p:cNvSpPr/>
          <p:nvPr/>
        </p:nvSpPr>
        <p:spPr>
          <a:xfrm>
            <a:off x="7983741" y="475449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white 3 Oval 39">
            <a:extLst>
              <a:ext uri="{FF2B5EF4-FFF2-40B4-BE49-F238E27FC236}">
                <a16:creationId xmlns:a16="http://schemas.microsoft.com/office/drawing/2014/main" id="{1B937193-3399-483D-84B9-B0CE38503BBA}"/>
              </a:ext>
            </a:extLst>
          </p:cNvPr>
          <p:cNvSpPr/>
          <p:nvPr/>
        </p:nvSpPr>
        <p:spPr>
          <a:xfrm>
            <a:off x="7983741" y="5073725"/>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white 2 Oval 40">
            <a:extLst>
              <a:ext uri="{FF2B5EF4-FFF2-40B4-BE49-F238E27FC236}">
                <a16:creationId xmlns:a16="http://schemas.microsoft.com/office/drawing/2014/main" id="{97A97642-957A-4394-8A72-761D5772AD70}"/>
              </a:ext>
            </a:extLst>
          </p:cNvPr>
          <p:cNvSpPr/>
          <p:nvPr/>
        </p:nvSpPr>
        <p:spPr>
          <a:xfrm>
            <a:off x="8285987" y="507251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2" name="white 1  Oval 41">
            <a:extLst>
              <a:ext uri="{FF2B5EF4-FFF2-40B4-BE49-F238E27FC236}">
                <a16:creationId xmlns:a16="http://schemas.microsoft.com/office/drawing/2014/main" id="{3245ADE1-22D9-4F07-8431-80C18C8E9310}"/>
              </a:ext>
            </a:extLst>
          </p:cNvPr>
          <p:cNvSpPr/>
          <p:nvPr/>
        </p:nvSpPr>
        <p:spPr>
          <a:xfrm>
            <a:off x="8285987" y="475775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3" name="black 2 green Oval 42">
            <a:extLst>
              <a:ext uri="{FF2B5EF4-FFF2-40B4-BE49-F238E27FC236}">
                <a16:creationId xmlns:a16="http://schemas.microsoft.com/office/drawing/2014/main" id="{84C4DDBD-26CF-4276-9629-9CD1E19CA277}"/>
              </a:ext>
            </a:extLst>
          </p:cNvPr>
          <p:cNvSpPr/>
          <p:nvPr/>
        </p:nvSpPr>
        <p:spPr>
          <a:xfrm>
            <a:off x="8285987" y="507251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4" name="black 1 purple Oval 43">
            <a:extLst>
              <a:ext uri="{FF2B5EF4-FFF2-40B4-BE49-F238E27FC236}">
                <a16:creationId xmlns:a16="http://schemas.microsoft.com/office/drawing/2014/main" id="{A133E1A6-EDBC-40A4-B476-C183EFB74DA3}"/>
              </a:ext>
            </a:extLst>
          </p:cNvPr>
          <p:cNvSpPr/>
          <p:nvPr/>
        </p:nvSpPr>
        <p:spPr>
          <a:xfrm>
            <a:off x="8285987" y="475775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5" name="black 3 yellow Oval 44">
            <a:extLst>
              <a:ext uri="{FF2B5EF4-FFF2-40B4-BE49-F238E27FC236}">
                <a16:creationId xmlns:a16="http://schemas.microsoft.com/office/drawing/2014/main" id="{D4C9BADE-DD4C-4D83-9D3D-021714DC7134}"/>
              </a:ext>
            </a:extLst>
          </p:cNvPr>
          <p:cNvSpPr/>
          <p:nvPr/>
        </p:nvSpPr>
        <p:spPr>
          <a:xfrm>
            <a:off x="7983741" y="5073725"/>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6" name="black 4 red Oval 45">
            <a:extLst>
              <a:ext uri="{FF2B5EF4-FFF2-40B4-BE49-F238E27FC236}">
                <a16:creationId xmlns:a16="http://schemas.microsoft.com/office/drawing/2014/main" id="{10CE4C61-AB05-4E57-BA6F-77F816833414}"/>
              </a:ext>
            </a:extLst>
          </p:cNvPr>
          <p:cNvSpPr/>
          <p:nvPr/>
        </p:nvSpPr>
        <p:spPr>
          <a:xfrm>
            <a:off x="7983741" y="475449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7" name="cover 4 Rectangle 54">
            <a:extLst>
              <a:ext uri="{FF2B5EF4-FFF2-40B4-BE49-F238E27FC236}">
                <a16:creationId xmlns:a16="http://schemas.microsoft.com/office/drawing/2014/main" id="{A4A949CB-3D16-4BC2-B38E-1697AAE3627C}"/>
              </a:ext>
            </a:extLst>
          </p:cNvPr>
          <p:cNvSpPr/>
          <p:nvPr/>
        </p:nvSpPr>
        <p:spPr>
          <a:xfrm>
            <a:off x="7936787"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8" name="cover 3 Rectangle 55">
            <a:extLst>
              <a:ext uri="{FF2B5EF4-FFF2-40B4-BE49-F238E27FC236}">
                <a16:creationId xmlns:a16="http://schemas.microsoft.com/office/drawing/2014/main" id="{22D6EA28-73CA-4B66-AAAD-C43CDD25F7C4}"/>
              </a:ext>
            </a:extLst>
          </p:cNvPr>
          <p:cNvSpPr/>
          <p:nvPr/>
        </p:nvSpPr>
        <p:spPr>
          <a:xfrm>
            <a:off x="7936787"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9" name="cover 1 Rectangle 57">
            <a:extLst>
              <a:ext uri="{FF2B5EF4-FFF2-40B4-BE49-F238E27FC236}">
                <a16:creationId xmlns:a16="http://schemas.microsoft.com/office/drawing/2014/main" id="{BDE7A1E8-33FE-4147-8386-BE93FD6875AC}"/>
              </a:ext>
            </a:extLst>
          </p:cNvPr>
          <p:cNvSpPr/>
          <p:nvPr/>
        </p:nvSpPr>
        <p:spPr>
          <a:xfrm>
            <a:off x="7936787"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0" name="cover 2 Rectangle 56">
            <a:extLst>
              <a:ext uri="{FF2B5EF4-FFF2-40B4-BE49-F238E27FC236}">
                <a16:creationId xmlns:a16="http://schemas.microsoft.com/office/drawing/2014/main" id="{AE1D75AD-56B2-4F7C-9384-7643ABC58382}"/>
              </a:ext>
            </a:extLst>
          </p:cNvPr>
          <p:cNvSpPr/>
          <p:nvPr/>
        </p:nvSpPr>
        <p:spPr>
          <a:xfrm>
            <a:off x="7936787"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1" name="small RED 2 Oval 21">
            <a:extLst>
              <a:ext uri="{FF2B5EF4-FFF2-40B4-BE49-F238E27FC236}">
                <a16:creationId xmlns:a16="http://schemas.microsoft.com/office/drawing/2014/main" id="{19B21FF5-A961-48BA-91CA-119773A92423}"/>
              </a:ext>
            </a:extLst>
          </p:cNvPr>
          <p:cNvSpPr>
            <a:spLocks noChangeAspect="1"/>
          </p:cNvSpPr>
          <p:nvPr/>
        </p:nvSpPr>
        <p:spPr>
          <a:xfrm rot="16200000">
            <a:off x="8086766" y="3635967"/>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small YELLOW 2 Oval 22">
            <a:extLst>
              <a:ext uri="{FF2B5EF4-FFF2-40B4-BE49-F238E27FC236}">
                <a16:creationId xmlns:a16="http://schemas.microsoft.com/office/drawing/2014/main" id="{40D1215E-46FB-4F32-B0FF-B1218808C108}"/>
              </a:ext>
            </a:extLst>
          </p:cNvPr>
          <p:cNvSpPr>
            <a:spLocks noChangeAspect="1"/>
          </p:cNvSpPr>
          <p:nvPr/>
        </p:nvSpPr>
        <p:spPr>
          <a:xfrm rot="16200000">
            <a:off x="8086766" y="343556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small GREEN 2 Oval 23">
            <a:extLst>
              <a:ext uri="{FF2B5EF4-FFF2-40B4-BE49-F238E27FC236}">
                <a16:creationId xmlns:a16="http://schemas.microsoft.com/office/drawing/2014/main" id="{6F0868BF-EC15-42CD-A9BD-3C832F32B7DA}"/>
              </a:ext>
            </a:extLst>
          </p:cNvPr>
          <p:cNvSpPr>
            <a:spLocks noChangeAspect="1"/>
          </p:cNvSpPr>
          <p:nvPr/>
        </p:nvSpPr>
        <p:spPr>
          <a:xfrm rot="16200000">
            <a:off x="8086766" y="323855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4" name="small BLUE 2 Oval 24">
            <a:extLst>
              <a:ext uri="{FF2B5EF4-FFF2-40B4-BE49-F238E27FC236}">
                <a16:creationId xmlns:a16="http://schemas.microsoft.com/office/drawing/2014/main" id="{32A1CCE1-1723-42BC-BB36-4E8D8A65B4D2}"/>
              </a:ext>
            </a:extLst>
          </p:cNvPr>
          <p:cNvSpPr>
            <a:spLocks noChangeAspect="1"/>
          </p:cNvSpPr>
          <p:nvPr/>
        </p:nvSpPr>
        <p:spPr>
          <a:xfrm rot="16200000">
            <a:off x="8305752" y="3635967"/>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5" name="small ORANGE 2 Oval 25">
            <a:extLst>
              <a:ext uri="{FF2B5EF4-FFF2-40B4-BE49-F238E27FC236}">
                <a16:creationId xmlns:a16="http://schemas.microsoft.com/office/drawing/2014/main" id="{9DA7AC51-71B4-4D9F-90A3-68DEB5275D2B}"/>
              </a:ext>
            </a:extLst>
          </p:cNvPr>
          <p:cNvSpPr>
            <a:spLocks noChangeAspect="1"/>
          </p:cNvSpPr>
          <p:nvPr/>
        </p:nvSpPr>
        <p:spPr>
          <a:xfrm rot="16200000">
            <a:off x="8305752" y="343556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small PURPLE 2 Oval 26">
            <a:extLst>
              <a:ext uri="{FF2B5EF4-FFF2-40B4-BE49-F238E27FC236}">
                <a16:creationId xmlns:a16="http://schemas.microsoft.com/office/drawing/2014/main" id="{CA250073-50C0-4B77-9DD4-D96CDB1E5806}"/>
              </a:ext>
            </a:extLst>
          </p:cNvPr>
          <p:cNvSpPr>
            <a:spLocks noChangeAspect="1"/>
          </p:cNvSpPr>
          <p:nvPr/>
        </p:nvSpPr>
        <p:spPr>
          <a:xfrm rot="16200000">
            <a:off x="8305752" y="323855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7" name="big RED 2 Oval 27">
            <a:extLst>
              <a:ext uri="{FF2B5EF4-FFF2-40B4-BE49-F238E27FC236}">
                <a16:creationId xmlns:a16="http://schemas.microsoft.com/office/drawing/2014/main" id="{192A786B-20C9-4887-8C07-6901327F2A90}"/>
              </a:ext>
            </a:extLst>
          </p:cNvPr>
          <p:cNvSpPr>
            <a:spLocks noChangeAspect="1"/>
          </p:cNvSpPr>
          <p:nvPr/>
        </p:nvSpPr>
        <p:spPr>
          <a:xfrm>
            <a:off x="7961987" y="321239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8" name="big YELLOW 2 Oval 28">
            <a:extLst>
              <a:ext uri="{FF2B5EF4-FFF2-40B4-BE49-F238E27FC236}">
                <a16:creationId xmlns:a16="http://schemas.microsoft.com/office/drawing/2014/main" id="{1ADD0CE9-DE2D-4F92-B89C-158669F0B32F}"/>
              </a:ext>
            </a:extLst>
          </p:cNvPr>
          <p:cNvSpPr>
            <a:spLocks noChangeAspect="1"/>
          </p:cNvSpPr>
          <p:nvPr/>
        </p:nvSpPr>
        <p:spPr>
          <a:xfrm>
            <a:off x="7961987" y="321239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9" name="big GREEN 2 Oval 29">
            <a:extLst>
              <a:ext uri="{FF2B5EF4-FFF2-40B4-BE49-F238E27FC236}">
                <a16:creationId xmlns:a16="http://schemas.microsoft.com/office/drawing/2014/main" id="{64081780-84EC-4110-8793-10C9270BFE80}"/>
              </a:ext>
            </a:extLst>
          </p:cNvPr>
          <p:cNvSpPr>
            <a:spLocks noChangeAspect="1"/>
          </p:cNvSpPr>
          <p:nvPr/>
        </p:nvSpPr>
        <p:spPr>
          <a:xfrm>
            <a:off x="7961987" y="321239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0" name="big BLUE 2 Oval 30">
            <a:extLst>
              <a:ext uri="{FF2B5EF4-FFF2-40B4-BE49-F238E27FC236}">
                <a16:creationId xmlns:a16="http://schemas.microsoft.com/office/drawing/2014/main" id="{B5F485AE-C1B2-4388-9AEF-310735CB28AE}"/>
              </a:ext>
            </a:extLst>
          </p:cNvPr>
          <p:cNvSpPr>
            <a:spLocks noChangeAspect="1"/>
          </p:cNvSpPr>
          <p:nvPr/>
        </p:nvSpPr>
        <p:spPr>
          <a:xfrm>
            <a:off x="7961987" y="321239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1" name="big ORANGE 2 Oval 31">
            <a:extLst>
              <a:ext uri="{FF2B5EF4-FFF2-40B4-BE49-F238E27FC236}">
                <a16:creationId xmlns:a16="http://schemas.microsoft.com/office/drawing/2014/main" id="{43BAF288-0621-414A-BCD6-F21D5117C773}"/>
              </a:ext>
            </a:extLst>
          </p:cNvPr>
          <p:cNvSpPr>
            <a:spLocks noChangeAspect="1"/>
          </p:cNvSpPr>
          <p:nvPr/>
        </p:nvSpPr>
        <p:spPr>
          <a:xfrm>
            <a:off x="7961987" y="321239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big PURPLE 2 Oval 32">
            <a:extLst>
              <a:ext uri="{FF2B5EF4-FFF2-40B4-BE49-F238E27FC236}">
                <a16:creationId xmlns:a16="http://schemas.microsoft.com/office/drawing/2014/main" id="{EBE9DFA0-CEF9-4A99-9981-42EE7094F8CA}"/>
              </a:ext>
            </a:extLst>
          </p:cNvPr>
          <p:cNvSpPr>
            <a:spLocks noChangeAspect="1"/>
          </p:cNvSpPr>
          <p:nvPr/>
        </p:nvSpPr>
        <p:spPr>
          <a:xfrm>
            <a:off x="7961987" y="321239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small RED 3 Oval 21">
            <a:extLst>
              <a:ext uri="{FF2B5EF4-FFF2-40B4-BE49-F238E27FC236}">
                <a16:creationId xmlns:a16="http://schemas.microsoft.com/office/drawing/2014/main" id="{877C03EB-D5FC-4EC9-90B1-0B24D4265FA8}"/>
              </a:ext>
            </a:extLst>
          </p:cNvPr>
          <p:cNvSpPr>
            <a:spLocks noChangeAspect="1"/>
          </p:cNvSpPr>
          <p:nvPr/>
        </p:nvSpPr>
        <p:spPr>
          <a:xfrm rot="16200000">
            <a:off x="8086766" y="287983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small YELLOW 3 Oval 22">
            <a:extLst>
              <a:ext uri="{FF2B5EF4-FFF2-40B4-BE49-F238E27FC236}">
                <a16:creationId xmlns:a16="http://schemas.microsoft.com/office/drawing/2014/main" id="{0E30EDC5-70CF-43D7-A6C7-5AD770DEAD98}"/>
              </a:ext>
            </a:extLst>
          </p:cNvPr>
          <p:cNvSpPr>
            <a:spLocks noChangeAspect="1"/>
          </p:cNvSpPr>
          <p:nvPr/>
        </p:nvSpPr>
        <p:spPr>
          <a:xfrm rot="16200000">
            <a:off x="8086766" y="268435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5" name="small GREEN 3 Oval 23">
            <a:extLst>
              <a:ext uri="{FF2B5EF4-FFF2-40B4-BE49-F238E27FC236}">
                <a16:creationId xmlns:a16="http://schemas.microsoft.com/office/drawing/2014/main" id="{A82B3F03-212B-407F-87BA-0EED608975E8}"/>
              </a:ext>
            </a:extLst>
          </p:cNvPr>
          <p:cNvSpPr>
            <a:spLocks noChangeAspect="1"/>
          </p:cNvSpPr>
          <p:nvPr/>
        </p:nvSpPr>
        <p:spPr>
          <a:xfrm rot="16200000">
            <a:off x="8086766" y="248391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small BLUE 3 Oval 24">
            <a:extLst>
              <a:ext uri="{FF2B5EF4-FFF2-40B4-BE49-F238E27FC236}">
                <a16:creationId xmlns:a16="http://schemas.microsoft.com/office/drawing/2014/main" id="{7EACBE4F-4082-42F1-85BF-AA2BD6923DAD}"/>
              </a:ext>
            </a:extLst>
          </p:cNvPr>
          <p:cNvSpPr>
            <a:spLocks noChangeAspect="1"/>
          </p:cNvSpPr>
          <p:nvPr/>
        </p:nvSpPr>
        <p:spPr>
          <a:xfrm rot="16200000">
            <a:off x="8305752" y="287983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small ORANGE 3 Oval 25">
            <a:extLst>
              <a:ext uri="{FF2B5EF4-FFF2-40B4-BE49-F238E27FC236}">
                <a16:creationId xmlns:a16="http://schemas.microsoft.com/office/drawing/2014/main" id="{36A8D557-0873-4C79-A10D-486CC16CFE15}"/>
              </a:ext>
            </a:extLst>
          </p:cNvPr>
          <p:cNvSpPr>
            <a:spLocks noChangeAspect="1"/>
          </p:cNvSpPr>
          <p:nvPr/>
        </p:nvSpPr>
        <p:spPr>
          <a:xfrm rot="16200000">
            <a:off x="8305752" y="268435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small PURPLE 3 Oval 26">
            <a:extLst>
              <a:ext uri="{FF2B5EF4-FFF2-40B4-BE49-F238E27FC236}">
                <a16:creationId xmlns:a16="http://schemas.microsoft.com/office/drawing/2014/main" id="{67E1248F-E7F2-4C72-9C83-A864491DAF13}"/>
              </a:ext>
            </a:extLst>
          </p:cNvPr>
          <p:cNvSpPr>
            <a:spLocks noChangeAspect="1"/>
          </p:cNvSpPr>
          <p:nvPr/>
        </p:nvSpPr>
        <p:spPr>
          <a:xfrm rot="16200000">
            <a:off x="8305752" y="248391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9" name="big RED 3 Oval 27">
            <a:extLst>
              <a:ext uri="{FF2B5EF4-FFF2-40B4-BE49-F238E27FC236}">
                <a16:creationId xmlns:a16="http://schemas.microsoft.com/office/drawing/2014/main" id="{C02578B3-B970-456C-8947-B2F2C10122C5}"/>
              </a:ext>
            </a:extLst>
          </p:cNvPr>
          <p:cNvSpPr>
            <a:spLocks noChangeAspect="1"/>
          </p:cNvSpPr>
          <p:nvPr/>
        </p:nvSpPr>
        <p:spPr>
          <a:xfrm>
            <a:off x="7942766" y="24626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big YELLOW 3 Oval 28">
            <a:extLst>
              <a:ext uri="{FF2B5EF4-FFF2-40B4-BE49-F238E27FC236}">
                <a16:creationId xmlns:a16="http://schemas.microsoft.com/office/drawing/2014/main" id="{F4711B48-ED57-4E19-BCB9-EB33EBE66EF9}"/>
              </a:ext>
            </a:extLst>
          </p:cNvPr>
          <p:cNvSpPr>
            <a:spLocks noChangeAspect="1"/>
          </p:cNvSpPr>
          <p:nvPr/>
        </p:nvSpPr>
        <p:spPr>
          <a:xfrm>
            <a:off x="7942766" y="24626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big GREEN 3 Oval 29">
            <a:extLst>
              <a:ext uri="{FF2B5EF4-FFF2-40B4-BE49-F238E27FC236}">
                <a16:creationId xmlns:a16="http://schemas.microsoft.com/office/drawing/2014/main" id="{49BA9986-B961-430F-A57D-F7A2E48AD972}"/>
              </a:ext>
            </a:extLst>
          </p:cNvPr>
          <p:cNvSpPr>
            <a:spLocks noChangeAspect="1"/>
          </p:cNvSpPr>
          <p:nvPr/>
        </p:nvSpPr>
        <p:spPr>
          <a:xfrm>
            <a:off x="7942766" y="24626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big BLUE 3 Oval 30">
            <a:extLst>
              <a:ext uri="{FF2B5EF4-FFF2-40B4-BE49-F238E27FC236}">
                <a16:creationId xmlns:a16="http://schemas.microsoft.com/office/drawing/2014/main" id="{8E10D589-644E-46AA-B8C1-66BCFD958DDC}"/>
              </a:ext>
            </a:extLst>
          </p:cNvPr>
          <p:cNvSpPr>
            <a:spLocks noChangeAspect="1"/>
          </p:cNvSpPr>
          <p:nvPr/>
        </p:nvSpPr>
        <p:spPr>
          <a:xfrm>
            <a:off x="7942766" y="24626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3" name="big ORANGE 3 Oval 31">
            <a:extLst>
              <a:ext uri="{FF2B5EF4-FFF2-40B4-BE49-F238E27FC236}">
                <a16:creationId xmlns:a16="http://schemas.microsoft.com/office/drawing/2014/main" id="{372A56F7-03DD-41E9-8DE1-DAE9609AA9B9}"/>
              </a:ext>
            </a:extLst>
          </p:cNvPr>
          <p:cNvSpPr>
            <a:spLocks noChangeAspect="1"/>
          </p:cNvSpPr>
          <p:nvPr/>
        </p:nvSpPr>
        <p:spPr>
          <a:xfrm>
            <a:off x="7942766" y="24626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big PURPLE 3   Oval 32">
            <a:extLst>
              <a:ext uri="{FF2B5EF4-FFF2-40B4-BE49-F238E27FC236}">
                <a16:creationId xmlns:a16="http://schemas.microsoft.com/office/drawing/2014/main" id="{99C2FCDA-807E-4BF0-B660-F801DC94168B}"/>
              </a:ext>
            </a:extLst>
          </p:cNvPr>
          <p:cNvSpPr>
            <a:spLocks noChangeAspect="1"/>
          </p:cNvSpPr>
          <p:nvPr/>
        </p:nvSpPr>
        <p:spPr>
          <a:xfrm>
            <a:off x="7942766" y="24626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small RED 4 Oval 21">
            <a:extLst>
              <a:ext uri="{FF2B5EF4-FFF2-40B4-BE49-F238E27FC236}">
                <a16:creationId xmlns:a16="http://schemas.microsoft.com/office/drawing/2014/main" id="{43B3F809-910D-4F99-BDDE-AA5A33F849EE}"/>
              </a:ext>
            </a:extLst>
          </p:cNvPr>
          <p:cNvSpPr>
            <a:spLocks noChangeAspect="1"/>
          </p:cNvSpPr>
          <p:nvPr/>
        </p:nvSpPr>
        <p:spPr>
          <a:xfrm rot="16200000">
            <a:off x="8086766" y="211706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small YELLOW 4 Oval 22">
            <a:extLst>
              <a:ext uri="{FF2B5EF4-FFF2-40B4-BE49-F238E27FC236}">
                <a16:creationId xmlns:a16="http://schemas.microsoft.com/office/drawing/2014/main" id="{B8A39277-62DF-45BF-9B98-EA170C3465F6}"/>
              </a:ext>
            </a:extLst>
          </p:cNvPr>
          <p:cNvSpPr>
            <a:spLocks noChangeAspect="1"/>
          </p:cNvSpPr>
          <p:nvPr/>
        </p:nvSpPr>
        <p:spPr>
          <a:xfrm rot="16200000">
            <a:off x="8086766" y="191744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7" name="small GREEN 4 Oval 23">
            <a:extLst>
              <a:ext uri="{FF2B5EF4-FFF2-40B4-BE49-F238E27FC236}">
                <a16:creationId xmlns:a16="http://schemas.microsoft.com/office/drawing/2014/main" id="{C3911CEA-D9FF-400F-9C68-4242CEBE62AB}"/>
              </a:ext>
            </a:extLst>
          </p:cNvPr>
          <p:cNvSpPr>
            <a:spLocks noChangeAspect="1"/>
          </p:cNvSpPr>
          <p:nvPr/>
        </p:nvSpPr>
        <p:spPr>
          <a:xfrm rot="16200000">
            <a:off x="8086766" y="172168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small BLUE 4 Oval 24">
            <a:extLst>
              <a:ext uri="{FF2B5EF4-FFF2-40B4-BE49-F238E27FC236}">
                <a16:creationId xmlns:a16="http://schemas.microsoft.com/office/drawing/2014/main" id="{9A692549-2C7A-4761-946E-8147B8414F54}"/>
              </a:ext>
            </a:extLst>
          </p:cNvPr>
          <p:cNvSpPr>
            <a:spLocks noChangeAspect="1"/>
          </p:cNvSpPr>
          <p:nvPr/>
        </p:nvSpPr>
        <p:spPr>
          <a:xfrm rot="16200000">
            <a:off x="8305752" y="211706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small ORANGE 4 Oval 25">
            <a:extLst>
              <a:ext uri="{FF2B5EF4-FFF2-40B4-BE49-F238E27FC236}">
                <a16:creationId xmlns:a16="http://schemas.microsoft.com/office/drawing/2014/main" id="{835CEDA1-3058-4D34-AC56-321B7847EE21}"/>
              </a:ext>
            </a:extLst>
          </p:cNvPr>
          <p:cNvSpPr>
            <a:spLocks noChangeAspect="1"/>
          </p:cNvSpPr>
          <p:nvPr/>
        </p:nvSpPr>
        <p:spPr>
          <a:xfrm rot="16200000">
            <a:off x="8305752" y="191744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small PURPLE 4 Oval 26">
            <a:extLst>
              <a:ext uri="{FF2B5EF4-FFF2-40B4-BE49-F238E27FC236}">
                <a16:creationId xmlns:a16="http://schemas.microsoft.com/office/drawing/2014/main" id="{2578CB9E-A7BF-4421-BC6C-5DD858D98F8F}"/>
              </a:ext>
            </a:extLst>
          </p:cNvPr>
          <p:cNvSpPr>
            <a:spLocks noChangeAspect="1"/>
          </p:cNvSpPr>
          <p:nvPr/>
        </p:nvSpPr>
        <p:spPr>
          <a:xfrm rot="16200000">
            <a:off x="8305752" y="172168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1" name="big RED 4 Oval 27">
            <a:extLst>
              <a:ext uri="{FF2B5EF4-FFF2-40B4-BE49-F238E27FC236}">
                <a16:creationId xmlns:a16="http://schemas.microsoft.com/office/drawing/2014/main" id="{7460736C-951B-4BC1-85D5-43E86146A8CD}"/>
              </a:ext>
            </a:extLst>
          </p:cNvPr>
          <p:cNvSpPr>
            <a:spLocks noChangeAspect="1"/>
          </p:cNvSpPr>
          <p:nvPr/>
        </p:nvSpPr>
        <p:spPr>
          <a:xfrm>
            <a:off x="7961987" y="170533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2" name="big YELLOW 4 Oval 28">
            <a:extLst>
              <a:ext uri="{FF2B5EF4-FFF2-40B4-BE49-F238E27FC236}">
                <a16:creationId xmlns:a16="http://schemas.microsoft.com/office/drawing/2014/main" id="{9847FE3E-042B-42D3-AEA9-E4193B23A167}"/>
              </a:ext>
            </a:extLst>
          </p:cNvPr>
          <p:cNvSpPr>
            <a:spLocks noChangeAspect="1"/>
          </p:cNvSpPr>
          <p:nvPr/>
        </p:nvSpPr>
        <p:spPr>
          <a:xfrm>
            <a:off x="7961987" y="170533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3" name="big GREEN 4 Oval 29">
            <a:extLst>
              <a:ext uri="{FF2B5EF4-FFF2-40B4-BE49-F238E27FC236}">
                <a16:creationId xmlns:a16="http://schemas.microsoft.com/office/drawing/2014/main" id="{BA4E9D4A-2674-4CD2-814F-788D5CDAED2D}"/>
              </a:ext>
            </a:extLst>
          </p:cNvPr>
          <p:cNvSpPr>
            <a:spLocks noChangeAspect="1"/>
          </p:cNvSpPr>
          <p:nvPr/>
        </p:nvSpPr>
        <p:spPr>
          <a:xfrm>
            <a:off x="7961987" y="170533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4" name="big BLUE 4 Oval 30">
            <a:extLst>
              <a:ext uri="{FF2B5EF4-FFF2-40B4-BE49-F238E27FC236}">
                <a16:creationId xmlns:a16="http://schemas.microsoft.com/office/drawing/2014/main" id="{51B21F01-A4B0-4120-B6F3-22AFC4F6828A}"/>
              </a:ext>
            </a:extLst>
          </p:cNvPr>
          <p:cNvSpPr>
            <a:spLocks noChangeAspect="1"/>
          </p:cNvSpPr>
          <p:nvPr/>
        </p:nvSpPr>
        <p:spPr>
          <a:xfrm>
            <a:off x="7961987" y="170533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5" name="big ORANGE 4 Oval 31">
            <a:extLst>
              <a:ext uri="{FF2B5EF4-FFF2-40B4-BE49-F238E27FC236}">
                <a16:creationId xmlns:a16="http://schemas.microsoft.com/office/drawing/2014/main" id="{DB920580-D262-4EFD-B2E3-7CF21BDFE22C}"/>
              </a:ext>
            </a:extLst>
          </p:cNvPr>
          <p:cNvSpPr>
            <a:spLocks noChangeAspect="1"/>
          </p:cNvSpPr>
          <p:nvPr/>
        </p:nvSpPr>
        <p:spPr>
          <a:xfrm>
            <a:off x="7961987" y="170533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big PURPLE 4 Oval 32">
            <a:extLst>
              <a:ext uri="{FF2B5EF4-FFF2-40B4-BE49-F238E27FC236}">
                <a16:creationId xmlns:a16="http://schemas.microsoft.com/office/drawing/2014/main" id="{D8FF965F-FD57-4C46-A7B9-22696EEAF00B}"/>
              </a:ext>
            </a:extLst>
          </p:cNvPr>
          <p:cNvSpPr>
            <a:spLocks noChangeAspect="1"/>
          </p:cNvSpPr>
          <p:nvPr/>
        </p:nvSpPr>
        <p:spPr>
          <a:xfrm>
            <a:off x="7961987" y="170533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small RED 1 Oval 21">
            <a:extLst>
              <a:ext uri="{FF2B5EF4-FFF2-40B4-BE49-F238E27FC236}">
                <a16:creationId xmlns:a16="http://schemas.microsoft.com/office/drawing/2014/main" id="{5CAA1A61-7BB1-4CF9-A8BD-DB43C1C28EC3}"/>
              </a:ext>
            </a:extLst>
          </p:cNvPr>
          <p:cNvSpPr>
            <a:spLocks noChangeAspect="1"/>
          </p:cNvSpPr>
          <p:nvPr/>
        </p:nvSpPr>
        <p:spPr>
          <a:xfrm rot="16200000">
            <a:off x="8830264" y="439514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small YELLOW 1 Oval 22">
            <a:extLst>
              <a:ext uri="{FF2B5EF4-FFF2-40B4-BE49-F238E27FC236}">
                <a16:creationId xmlns:a16="http://schemas.microsoft.com/office/drawing/2014/main" id="{BDDC856C-F06B-45D0-B584-4C70C9AEC986}"/>
              </a:ext>
            </a:extLst>
          </p:cNvPr>
          <p:cNvSpPr>
            <a:spLocks noChangeAspect="1"/>
          </p:cNvSpPr>
          <p:nvPr/>
        </p:nvSpPr>
        <p:spPr>
          <a:xfrm rot="16200000">
            <a:off x="8830264" y="419780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small GREEN 1 Oval 23">
            <a:extLst>
              <a:ext uri="{FF2B5EF4-FFF2-40B4-BE49-F238E27FC236}">
                <a16:creationId xmlns:a16="http://schemas.microsoft.com/office/drawing/2014/main" id="{45BCCFE2-1BD9-42E4-B720-1072B3CE645F}"/>
              </a:ext>
            </a:extLst>
          </p:cNvPr>
          <p:cNvSpPr>
            <a:spLocks noChangeAspect="1"/>
          </p:cNvSpPr>
          <p:nvPr/>
        </p:nvSpPr>
        <p:spPr>
          <a:xfrm rot="16200000">
            <a:off x="8830264" y="399928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0" name="small BLUE 1 Oval 24">
            <a:extLst>
              <a:ext uri="{FF2B5EF4-FFF2-40B4-BE49-F238E27FC236}">
                <a16:creationId xmlns:a16="http://schemas.microsoft.com/office/drawing/2014/main" id="{1294FD93-8666-4829-B8F0-9D3B65CD3FD3}"/>
              </a:ext>
            </a:extLst>
          </p:cNvPr>
          <p:cNvSpPr>
            <a:spLocks noChangeAspect="1"/>
          </p:cNvSpPr>
          <p:nvPr/>
        </p:nvSpPr>
        <p:spPr>
          <a:xfrm rot="16200000">
            <a:off x="9049250" y="439514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1" name="small ORANGE 1 Oval 25">
            <a:extLst>
              <a:ext uri="{FF2B5EF4-FFF2-40B4-BE49-F238E27FC236}">
                <a16:creationId xmlns:a16="http://schemas.microsoft.com/office/drawing/2014/main" id="{AF752337-45CF-400B-B919-2DB30F634A86}"/>
              </a:ext>
            </a:extLst>
          </p:cNvPr>
          <p:cNvSpPr>
            <a:spLocks noChangeAspect="1"/>
          </p:cNvSpPr>
          <p:nvPr/>
        </p:nvSpPr>
        <p:spPr>
          <a:xfrm rot="16200000">
            <a:off x="9049250" y="419780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small PURPLE 1 Oval 26">
            <a:extLst>
              <a:ext uri="{FF2B5EF4-FFF2-40B4-BE49-F238E27FC236}">
                <a16:creationId xmlns:a16="http://schemas.microsoft.com/office/drawing/2014/main" id="{DF945E53-935C-4456-B67A-65FB630A0173}"/>
              </a:ext>
            </a:extLst>
          </p:cNvPr>
          <p:cNvSpPr>
            <a:spLocks noChangeAspect="1"/>
          </p:cNvSpPr>
          <p:nvPr/>
        </p:nvSpPr>
        <p:spPr>
          <a:xfrm rot="16200000">
            <a:off x="9049250" y="39992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3" name="big RED 1 Oval 27">
            <a:extLst>
              <a:ext uri="{FF2B5EF4-FFF2-40B4-BE49-F238E27FC236}">
                <a16:creationId xmlns:a16="http://schemas.microsoft.com/office/drawing/2014/main" id="{75E61B80-1E78-4BFD-B604-BCB5BB8E9D14}"/>
              </a:ext>
            </a:extLst>
          </p:cNvPr>
          <p:cNvSpPr>
            <a:spLocks noChangeAspect="1"/>
          </p:cNvSpPr>
          <p:nvPr/>
        </p:nvSpPr>
        <p:spPr>
          <a:xfrm>
            <a:off x="8696569" y="39744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4" name="big YELLOW 1 Oval 28">
            <a:extLst>
              <a:ext uri="{FF2B5EF4-FFF2-40B4-BE49-F238E27FC236}">
                <a16:creationId xmlns:a16="http://schemas.microsoft.com/office/drawing/2014/main" id="{F242A2A6-EF0E-4681-9F91-0DC6B67FCEC0}"/>
              </a:ext>
            </a:extLst>
          </p:cNvPr>
          <p:cNvSpPr>
            <a:spLocks noChangeAspect="1"/>
          </p:cNvSpPr>
          <p:nvPr/>
        </p:nvSpPr>
        <p:spPr>
          <a:xfrm>
            <a:off x="8696569" y="39744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5" name="big GREEN 1 Oval 29">
            <a:extLst>
              <a:ext uri="{FF2B5EF4-FFF2-40B4-BE49-F238E27FC236}">
                <a16:creationId xmlns:a16="http://schemas.microsoft.com/office/drawing/2014/main" id="{1EBF0C17-2FF4-4D60-8A63-4250AEB031AD}"/>
              </a:ext>
            </a:extLst>
          </p:cNvPr>
          <p:cNvSpPr>
            <a:spLocks noChangeAspect="1"/>
          </p:cNvSpPr>
          <p:nvPr/>
        </p:nvSpPr>
        <p:spPr>
          <a:xfrm>
            <a:off x="8696569" y="39744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6" name="big BLUE1 Oval 30">
            <a:extLst>
              <a:ext uri="{FF2B5EF4-FFF2-40B4-BE49-F238E27FC236}">
                <a16:creationId xmlns:a16="http://schemas.microsoft.com/office/drawing/2014/main" id="{56F690E8-01E7-4F7B-A9F0-D4A2E11A67F5}"/>
              </a:ext>
            </a:extLst>
          </p:cNvPr>
          <p:cNvSpPr>
            <a:spLocks noChangeAspect="1"/>
          </p:cNvSpPr>
          <p:nvPr/>
        </p:nvSpPr>
        <p:spPr>
          <a:xfrm>
            <a:off x="8696569" y="39744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7" name="big ORANGE 1 Oval 31">
            <a:extLst>
              <a:ext uri="{FF2B5EF4-FFF2-40B4-BE49-F238E27FC236}">
                <a16:creationId xmlns:a16="http://schemas.microsoft.com/office/drawing/2014/main" id="{A3E1F326-C7C8-41F8-829F-802687CB740C}"/>
              </a:ext>
            </a:extLst>
          </p:cNvPr>
          <p:cNvSpPr>
            <a:spLocks noChangeAspect="1"/>
          </p:cNvSpPr>
          <p:nvPr/>
        </p:nvSpPr>
        <p:spPr>
          <a:xfrm>
            <a:off x="8696569" y="39744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 name="big PURPLE 1  Oval 32">
            <a:extLst>
              <a:ext uri="{FF2B5EF4-FFF2-40B4-BE49-F238E27FC236}">
                <a16:creationId xmlns:a16="http://schemas.microsoft.com/office/drawing/2014/main" id="{52C8BD4C-6267-415B-836F-CEB87C712308}"/>
              </a:ext>
            </a:extLst>
          </p:cNvPr>
          <p:cNvSpPr>
            <a:spLocks noChangeAspect="1"/>
          </p:cNvSpPr>
          <p:nvPr/>
        </p:nvSpPr>
        <p:spPr>
          <a:xfrm>
            <a:off x="8696569" y="39744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9" name="white 4  Oval 38">
            <a:extLst>
              <a:ext uri="{FF2B5EF4-FFF2-40B4-BE49-F238E27FC236}">
                <a16:creationId xmlns:a16="http://schemas.microsoft.com/office/drawing/2014/main" id="{226ADE24-1137-4B52-8746-71B75ABCC527}"/>
              </a:ext>
            </a:extLst>
          </p:cNvPr>
          <p:cNvSpPr/>
          <p:nvPr/>
        </p:nvSpPr>
        <p:spPr>
          <a:xfrm>
            <a:off x="8727239" y="477430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white 3 Oval 39">
            <a:extLst>
              <a:ext uri="{FF2B5EF4-FFF2-40B4-BE49-F238E27FC236}">
                <a16:creationId xmlns:a16="http://schemas.microsoft.com/office/drawing/2014/main" id="{4907F8FB-1156-463A-9BA4-9AFE17F1BD78}"/>
              </a:ext>
            </a:extLst>
          </p:cNvPr>
          <p:cNvSpPr/>
          <p:nvPr/>
        </p:nvSpPr>
        <p:spPr>
          <a:xfrm>
            <a:off x="9029485" y="506965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white 2 Oval 40">
            <a:extLst>
              <a:ext uri="{FF2B5EF4-FFF2-40B4-BE49-F238E27FC236}">
                <a16:creationId xmlns:a16="http://schemas.microsoft.com/office/drawing/2014/main" id="{46F733FD-6104-4662-8050-0433970BF7F4}"/>
              </a:ext>
            </a:extLst>
          </p:cNvPr>
          <p:cNvSpPr/>
          <p:nvPr/>
        </p:nvSpPr>
        <p:spPr>
          <a:xfrm>
            <a:off x="8727239" y="506965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white 1  Oval 41">
            <a:extLst>
              <a:ext uri="{FF2B5EF4-FFF2-40B4-BE49-F238E27FC236}">
                <a16:creationId xmlns:a16="http://schemas.microsoft.com/office/drawing/2014/main" id="{7F755A81-F8D3-410E-A53D-BFCAFA6F3A57}"/>
              </a:ext>
            </a:extLst>
          </p:cNvPr>
          <p:cNvSpPr/>
          <p:nvPr/>
        </p:nvSpPr>
        <p:spPr>
          <a:xfrm>
            <a:off x="9029485" y="475493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3" name="black 2 green Oval 42">
            <a:extLst>
              <a:ext uri="{FF2B5EF4-FFF2-40B4-BE49-F238E27FC236}">
                <a16:creationId xmlns:a16="http://schemas.microsoft.com/office/drawing/2014/main" id="{5AAC255B-6F0A-4573-AA6D-5EAC44EB2FDD}"/>
              </a:ext>
            </a:extLst>
          </p:cNvPr>
          <p:cNvSpPr/>
          <p:nvPr/>
        </p:nvSpPr>
        <p:spPr>
          <a:xfrm>
            <a:off x="8727239" y="506965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4" name="black 1 purple Oval 43">
            <a:extLst>
              <a:ext uri="{FF2B5EF4-FFF2-40B4-BE49-F238E27FC236}">
                <a16:creationId xmlns:a16="http://schemas.microsoft.com/office/drawing/2014/main" id="{A3745F54-67AF-4B58-BDD3-135C1D3CDB11}"/>
              </a:ext>
            </a:extLst>
          </p:cNvPr>
          <p:cNvSpPr/>
          <p:nvPr/>
        </p:nvSpPr>
        <p:spPr>
          <a:xfrm>
            <a:off x="9029485" y="475493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5" name="black 3 yellow Oval 44">
            <a:extLst>
              <a:ext uri="{FF2B5EF4-FFF2-40B4-BE49-F238E27FC236}">
                <a16:creationId xmlns:a16="http://schemas.microsoft.com/office/drawing/2014/main" id="{7D91DBE3-EA25-4E83-A33A-421DA0B04C56}"/>
              </a:ext>
            </a:extLst>
          </p:cNvPr>
          <p:cNvSpPr/>
          <p:nvPr/>
        </p:nvSpPr>
        <p:spPr>
          <a:xfrm>
            <a:off x="9029485" y="506965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6" name="black 4 red Oval 45">
            <a:extLst>
              <a:ext uri="{FF2B5EF4-FFF2-40B4-BE49-F238E27FC236}">
                <a16:creationId xmlns:a16="http://schemas.microsoft.com/office/drawing/2014/main" id="{2617EFF6-D290-44FA-A070-4907B2E24648}"/>
              </a:ext>
            </a:extLst>
          </p:cNvPr>
          <p:cNvSpPr/>
          <p:nvPr/>
        </p:nvSpPr>
        <p:spPr>
          <a:xfrm>
            <a:off x="8727239" y="477430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7" name="cover 4 Rectangle 54">
            <a:extLst>
              <a:ext uri="{FF2B5EF4-FFF2-40B4-BE49-F238E27FC236}">
                <a16:creationId xmlns:a16="http://schemas.microsoft.com/office/drawing/2014/main" id="{5A04B5B9-2917-4ED5-A4B7-64B22F8FC5B8}"/>
              </a:ext>
            </a:extLst>
          </p:cNvPr>
          <p:cNvSpPr/>
          <p:nvPr/>
        </p:nvSpPr>
        <p:spPr>
          <a:xfrm>
            <a:off x="8680285"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cover 3 Rectangle 55">
            <a:extLst>
              <a:ext uri="{FF2B5EF4-FFF2-40B4-BE49-F238E27FC236}">
                <a16:creationId xmlns:a16="http://schemas.microsoft.com/office/drawing/2014/main" id="{58E1ACB0-40DE-4A84-A8C0-AA8A754219B6}"/>
              </a:ext>
            </a:extLst>
          </p:cNvPr>
          <p:cNvSpPr/>
          <p:nvPr/>
        </p:nvSpPr>
        <p:spPr>
          <a:xfrm>
            <a:off x="8680285"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cover 1 Rectangle 57">
            <a:extLst>
              <a:ext uri="{FF2B5EF4-FFF2-40B4-BE49-F238E27FC236}">
                <a16:creationId xmlns:a16="http://schemas.microsoft.com/office/drawing/2014/main" id="{661EB44D-F69D-4358-BA70-9EC00EDFDBB4}"/>
              </a:ext>
            </a:extLst>
          </p:cNvPr>
          <p:cNvSpPr/>
          <p:nvPr/>
        </p:nvSpPr>
        <p:spPr>
          <a:xfrm>
            <a:off x="8680285"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cover 2 Rectangle 56">
            <a:extLst>
              <a:ext uri="{FF2B5EF4-FFF2-40B4-BE49-F238E27FC236}">
                <a16:creationId xmlns:a16="http://schemas.microsoft.com/office/drawing/2014/main" id="{B1E034C5-1167-4BD7-9153-4D639CE79D21}"/>
              </a:ext>
            </a:extLst>
          </p:cNvPr>
          <p:cNvSpPr/>
          <p:nvPr/>
        </p:nvSpPr>
        <p:spPr>
          <a:xfrm>
            <a:off x="8680285"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small RED 2 Oval 21">
            <a:extLst>
              <a:ext uri="{FF2B5EF4-FFF2-40B4-BE49-F238E27FC236}">
                <a16:creationId xmlns:a16="http://schemas.microsoft.com/office/drawing/2014/main" id="{E482DA1F-C494-41E6-83AE-DA789A89B281}"/>
              </a:ext>
            </a:extLst>
          </p:cNvPr>
          <p:cNvSpPr>
            <a:spLocks noChangeAspect="1"/>
          </p:cNvSpPr>
          <p:nvPr/>
        </p:nvSpPr>
        <p:spPr>
          <a:xfrm rot="16200000">
            <a:off x="8830264" y="3633143"/>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small YELLOW 2 Oval 22">
            <a:extLst>
              <a:ext uri="{FF2B5EF4-FFF2-40B4-BE49-F238E27FC236}">
                <a16:creationId xmlns:a16="http://schemas.microsoft.com/office/drawing/2014/main" id="{0FD76927-0EED-4CFD-92F1-13D691196B6D}"/>
              </a:ext>
            </a:extLst>
          </p:cNvPr>
          <p:cNvSpPr>
            <a:spLocks noChangeAspect="1"/>
          </p:cNvSpPr>
          <p:nvPr/>
        </p:nvSpPr>
        <p:spPr>
          <a:xfrm rot="16200000">
            <a:off x="8830264" y="3432744"/>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small GREEN 2 Oval 23">
            <a:extLst>
              <a:ext uri="{FF2B5EF4-FFF2-40B4-BE49-F238E27FC236}">
                <a16:creationId xmlns:a16="http://schemas.microsoft.com/office/drawing/2014/main" id="{D1FE8A9C-EF6A-4471-A337-30EBD0C57107}"/>
              </a:ext>
            </a:extLst>
          </p:cNvPr>
          <p:cNvSpPr>
            <a:spLocks noChangeAspect="1"/>
          </p:cNvSpPr>
          <p:nvPr/>
        </p:nvSpPr>
        <p:spPr>
          <a:xfrm rot="16200000">
            <a:off x="8830264" y="323572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4" name="small BLUE 2 Oval 24">
            <a:extLst>
              <a:ext uri="{FF2B5EF4-FFF2-40B4-BE49-F238E27FC236}">
                <a16:creationId xmlns:a16="http://schemas.microsoft.com/office/drawing/2014/main" id="{1DE55C66-8000-4C32-9DA0-4C6BC60910CE}"/>
              </a:ext>
            </a:extLst>
          </p:cNvPr>
          <p:cNvSpPr>
            <a:spLocks noChangeAspect="1"/>
          </p:cNvSpPr>
          <p:nvPr/>
        </p:nvSpPr>
        <p:spPr>
          <a:xfrm rot="16200000">
            <a:off x="9049250" y="3633143"/>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small ORANGE 2 Oval 25">
            <a:extLst>
              <a:ext uri="{FF2B5EF4-FFF2-40B4-BE49-F238E27FC236}">
                <a16:creationId xmlns:a16="http://schemas.microsoft.com/office/drawing/2014/main" id="{AEDC201D-20CC-4949-AD54-8BBA9338D94D}"/>
              </a:ext>
            </a:extLst>
          </p:cNvPr>
          <p:cNvSpPr>
            <a:spLocks noChangeAspect="1"/>
          </p:cNvSpPr>
          <p:nvPr/>
        </p:nvSpPr>
        <p:spPr>
          <a:xfrm rot="16200000">
            <a:off x="9049250" y="3432744"/>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6" name="small PURPLE 2 Oval 26">
            <a:extLst>
              <a:ext uri="{FF2B5EF4-FFF2-40B4-BE49-F238E27FC236}">
                <a16:creationId xmlns:a16="http://schemas.microsoft.com/office/drawing/2014/main" id="{3D6F4685-B9FD-40A3-AD14-10BBFDB6F56C}"/>
              </a:ext>
            </a:extLst>
          </p:cNvPr>
          <p:cNvSpPr>
            <a:spLocks noChangeAspect="1"/>
          </p:cNvSpPr>
          <p:nvPr/>
        </p:nvSpPr>
        <p:spPr>
          <a:xfrm rot="16200000">
            <a:off x="9049250" y="323572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7" name="big RED 2 Oval 27">
            <a:extLst>
              <a:ext uri="{FF2B5EF4-FFF2-40B4-BE49-F238E27FC236}">
                <a16:creationId xmlns:a16="http://schemas.microsoft.com/office/drawing/2014/main" id="{45BAC331-1148-4F21-B259-B555516AC56F}"/>
              </a:ext>
            </a:extLst>
          </p:cNvPr>
          <p:cNvSpPr>
            <a:spLocks noChangeAspect="1"/>
          </p:cNvSpPr>
          <p:nvPr/>
        </p:nvSpPr>
        <p:spPr>
          <a:xfrm>
            <a:off x="8705485" y="320957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big YELLOW 2 Oval 28">
            <a:extLst>
              <a:ext uri="{FF2B5EF4-FFF2-40B4-BE49-F238E27FC236}">
                <a16:creationId xmlns:a16="http://schemas.microsoft.com/office/drawing/2014/main" id="{F3233591-0855-438D-83D7-F44A294509CA}"/>
              </a:ext>
            </a:extLst>
          </p:cNvPr>
          <p:cNvSpPr>
            <a:spLocks noChangeAspect="1"/>
          </p:cNvSpPr>
          <p:nvPr/>
        </p:nvSpPr>
        <p:spPr>
          <a:xfrm>
            <a:off x="8705485" y="320957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big GREEN 2 Oval 29">
            <a:extLst>
              <a:ext uri="{FF2B5EF4-FFF2-40B4-BE49-F238E27FC236}">
                <a16:creationId xmlns:a16="http://schemas.microsoft.com/office/drawing/2014/main" id="{70D943D3-6103-4B09-83F9-F95A0812B26A}"/>
              </a:ext>
            </a:extLst>
          </p:cNvPr>
          <p:cNvSpPr>
            <a:spLocks noChangeAspect="1"/>
          </p:cNvSpPr>
          <p:nvPr/>
        </p:nvSpPr>
        <p:spPr>
          <a:xfrm>
            <a:off x="8705485" y="320957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big BLUE 2 Oval 30">
            <a:extLst>
              <a:ext uri="{FF2B5EF4-FFF2-40B4-BE49-F238E27FC236}">
                <a16:creationId xmlns:a16="http://schemas.microsoft.com/office/drawing/2014/main" id="{06337D6D-7175-444E-A478-B480567479E9}"/>
              </a:ext>
            </a:extLst>
          </p:cNvPr>
          <p:cNvSpPr>
            <a:spLocks noChangeAspect="1"/>
          </p:cNvSpPr>
          <p:nvPr/>
        </p:nvSpPr>
        <p:spPr>
          <a:xfrm>
            <a:off x="8705485" y="320957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big ORANGE 2 Oval 31">
            <a:extLst>
              <a:ext uri="{FF2B5EF4-FFF2-40B4-BE49-F238E27FC236}">
                <a16:creationId xmlns:a16="http://schemas.microsoft.com/office/drawing/2014/main" id="{097B1552-79C4-4EDA-9EA5-9899BB453EA0}"/>
              </a:ext>
            </a:extLst>
          </p:cNvPr>
          <p:cNvSpPr>
            <a:spLocks noChangeAspect="1"/>
          </p:cNvSpPr>
          <p:nvPr/>
        </p:nvSpPr>
        <p:spPr>
          <a:xfrm>
            <a:off x="8705485" y="320957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2" name="big PURPLE 2 Oval 32">
            <a:extLst>
              <a:ext uri="{FF2B5EF4-FFF2-40B4-BE49-F238E27FC236}">
                <a16:creationId xmlns:a16="http://schemas.microsoft.com/office/drawing/2014/main" id="{41E30E15-04B2-4397-BB75-16D964DF2CD6}"/>
              </a:ext>
            </a:extLst>
          </p:cNvPr>
          <p:cNvSpPr>
            <a:spLocks noChangeAspect="1"/>
          </p:cNvSpPr>
          <p:nvPr/>
        </p:nvSpPr>
        <p:spPr>
          <a:xfrm>
            <a:off x="8705485" y="320957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3" name="small RED 3 Oval 21">
            <a:extLst>
              <a:ext uri="{FF2B5EF4-FFF2-40B4-BE49-F238E27FC236}">
                <a16:creationId xmlns:a16="http://schemas.microsoft.com/office/drawing/2014/main" id="{2C6A2855-F41F-449C-BBE3-FEAF3BBF6E43}"/>
              </a:ext>
            </a:extLst>
          </p:cNvPr>
          <p:cNvSpPr>
            <a:spLocks noChangeAspect="1"/>
          </p:cNvSpPr>
          <p:nvPr/>
        </p:nvSpPr>
        <p:spPr>
          <a:xfrm rot="16200000">
            <a:off x="8830264" y="287700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4" name="small YELLOW 3 Oval 22">
            <a:extLst>
              <a:ext uri="{FF2B5EF4-FFF2-40B4-BE49-F238E27FC236}">
                <a16:creationId xmlns:a16="http://schemas.microsoft.com/office/drawing/2014/main" id="{B1C793A7-233B-4B9A-9B17-D3BAB5BD9C6A}"/>
              </a:ext>
            </a:extLst>
          </p:cNvPr>
          <p:cNvSpPr>
            <a:spLocks noChangeAspect="1"/>
          </p:cNvSpPr>
          <p:nvPr/>
        </p:nvSpPr>
        <p:spPr>
          <a:xfrm rot="16200000">
            <a:off x="8830264" y="268153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5" name="small GREEN 3 Oval 23">
            <a:extLst>
              <a:ext uri="{FF2B5EF4-FFF2-40B4-BE49-F238E27FC236}">
                <a16:creationId xmlns:a16="http://schemas.microsoft.com/office/drawing/2014/main" id="{881B66C4-33BC-4ADD-841B-5AD6CE8A0B26}"/>
              </a:ext>
            </a:extLst>
          </p:cNvPr>
          <p:cNvSpPr>
            <a:spLocks noChangeAspect="1"/>
          </p:cNvSpPr>
          <p:nvPr/>
        </p:nvSpPr>
        <p:spPr>
          <a:xfrm rot="16200000">
            <a:off x="8830264" y="248109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6" name="small BLUE 3 Oval 24">
            <a:extLst>
              <a:ext uri="{FF2B5EF4-FFF2-40B4-BE49-F238E27FC236}">
                <a16:creationId xmlns:a16="http://schemas.microsoft.com/office/drawing/2014/main" id="{C7F96DE4-7953-474A-8FBE-BE8EB57924FE}"/>
              </a:ext>
            </a:extLst>
          </p:cNvPr>
          <p:cNvSpPr>
            <a:spLocks noChangeAspect="1"/>
          </p:cNvSpPr>
          <p:nvPr/>
        </p:nvSpPr>
        <p:spPr>
          <a:xfrm rot="16200000">
            <a:off x="9049250" y="287700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small ORANGE 3 Oval 25">
            <a:extLst>
              <a:ext uri="{FF2B5EF4-FFF2-40B4-BE49-F238E27FC236}">
                <a16:creationId xmlns:a16="http://schemas.microsoft.com/office/drawing/2014/main" id="{B56689FB-FF88-4ED1-966A-5118E901CED9}"/>
              </a:ext>
            </a:extLst>
          </p:cNvPr>
          <p:cNvSpPr>
            <a:spLocks noChangeAspect="1"/>
          </p:cNvSpPr>
          <p:nvPr/>
        </p:nvSpPr>
        <p:spPr>
          <a:xfrm rot="16200000">
            <a:off x="9049250" y="268153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small PURPLE 3 Oval 26">
            <a:extLst>
              <a:ext uri="{FF2B5EF4-FFF2-40B4-BE49-F238E27FC236}">
                <a16:creationId xmlns:a16="http://schemas.microsoft.com/office/drawing/2014/main" id="{7CAA9E5B-D450-4CD1-86F3-C768DD4A932C}"/>
              </a:ext>
            </a:extLst>
          </p:cNvPr>
          <p:cNvSpPr>
            <a:spLocks noChangeAspect="1"/>
          </p:cNvSpPr>
          <p:nvPr/>
        </p:nvSpPr>
        <p:spPr>
          <a:xfrm rot="16200000">
            <a:off x="9049250" y="248109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big RED 3 Oval 27">
            <a:extLst>
              <a:ext uri="{FF2B5EF4-FFF2-40B4-BE49-F238E27FC236}">
                <a16:creationId xmlns:a16="http://schemas.microsoft.com/office/drawing/2014/main" id="{8E6530FD-6D5E-4D94-80E2-AD8FC4A68A00}"/>
              </a:ext>
            </a:extLst>
          </p:cNvPr>
          <p:cNvSpPr>
            <a:spLocks noChangeAspect="1"/>
          </p:cNvSpPr>
          <p:nvPr/>
        </p:nvSpPr>
        <p:spPr>
          <a:xfrm>
            <a:off x="8686264" y="245984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0" name="big YELLOW 3 Oval 28">
            <a:extLst>
              <a:ext uri="{FF2B5EF4-FFF2-40B4-BE49-F238E27FC236}">
                <a16:creationId xmlns:a16="http://schemas.microsoft.com/office/drawing/2014/main" id="{B78CADCA-A893-4B71-B7A4-7313F484C850}"/>
              </a:ext>
            </a:extLst>
          </p:cNvPr>
          <p:cNvSpPr>
            <a:spLocks noChangeAspect="1"/>
          </p:cNvSpPr>
          <p:nvPr/>
        </p:nvSpPr>
        <p:spPr>
          <a:xfrm>
            <a:off x="8686264" y="245984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1" name="big GREEN 3 Oval 29">
            <a:extLst>
              <a:ext uri="{FF2B5EF4-FFF2-40B4-BE49-F238E27FC236}">
                <a16:creationId xmlns:a16="http://schemas.microsoft.com/office/drawing/2014/main" id="{02A89977-7714-4A6E-ADFE-BB48199FA289}"/>
              </a:ext>
            </a:extLst>
          </p:cNvPr>
          <p:cNvSpPr>
            <a:spLocks noChangeAspect="1"/>
          </p:cNvSpPr>
          <p:nvPr/>
        </p:nvSpPr>
        <p:spPr>
          <a:xfrm>
            <a:off x="8686264" y="245984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2" name="big BLUE 3 Oval 30">
            <a:extLst>
              <a:ext uri="{FF2B5EF4-FFF2-40B4-BE49-F238E27FC236}">
                <a16:creationId xmlns:a16="http://schemas.microsoft.com/office/drawing/2014/main" id="{29FA8636-4C4B-4EE9-AF62-9AA3E525FA35}"/>
              </a:ext>
            </a:extLst>
          </p:cNvPr>
          <p:cNvSpPr>
            <a:spLocks noChangeAspect="1"/>
          </p:cNvSpPr>
          <p:nvPr/>
        </p:nvSpPr>
        <p:spPr>
          <a:xfrm>
            <a:off x="8686264" y="245984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big ORANGE 3 Oval 31">
            <a:extLst>
              <a:ext uri="{FF2B5EF4-FFF2-40B4-BE49-F238E27FC236}">
                <a16:creationId xmlns:a16="http://schemas.microsoft.com/office/drawing/2014/main" id="{D4930DEF-45D4-43A7-AFD8-80C297C457B2}"/>
              </a:ext>
            </a:extLst>
          </p:cNvPr>
          <p:cNvSpPr>
            <a:spLocks noChangeAspect="1"/>
          </p:cNvSpPr>
          <p:nvPr/>
        </p:nvSpPr>
        <p:spPr>
          <a:xfrm>
            <a:off x="8686264" y="245984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4" name="big PURPLE 3   Oval 32">
            <a:extLst>
              <a:ext uri="{FF2B5EF4-FFF2-40B4-BE49-F238E27FC236}">
                <a16:creationId xmlns:a16="http://schemas.microsoft.com/office/drawing/2014/main" id="{D028EFEF-0F09-4CF5-995A-77AE02B4DC70}"/>
              </a:ext>
            </a:extLst>
          </p:cNvPr>
          <p:cNvSpPr>
            <a:spLocks noChangeAspect="1"/>
          </p:cNvSpPr>
          <p:nvPr/>
        </p:nvSpPr>
        <p:spPr>
          <a:xfrm>
            <a:off x="8686264" y="245984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small RED 4 Oval 21">
            <a:extLst>
              <a:ext uri="{FF2B5EF4-FFF2-40B4-BE49-F238E27FC236}">
                <a16:creationId xmlns:a16="http://schemas.microsoft.com/office/drawing/2014/main" id="{8E0C18FD-4EDC-45CF-9453-5997C1F81BE9}"/>
              </a:ext>
            </a:extLst>
          </p:cNvPr>
          <p:cNvSpPr>
            <a:spLocks noChangeAspect="1"/>
          </p:cNvSpPr>
          <p:nvPr/>
        </p:nvSpPr>
        <p:spPr>
          <a:xfrm rot="16200000">
            <a:off x="8830264" y="211423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small YELLOW 4 Oval 22">
            <a:extLst>
              <a:ext uri="{FF2B5EF4-FFF2-40B4-BE49-F238E27FC236}">
                <a16:creationId xmlns:a16="http://schemas.microsoft.com/office/drawing/2014/main" id="{4C982FDC-BE0D-4DAF-A2E9-565488B4B816}"/>
              </a:ext>
            </a:extLst>
          </p:cNvPr>
          <p:cNvSpPr>
            <a:spLocks noChangeAspect="1"/>
          </p:cNvSpPr>
          <p:nvPr/>
        </p:nvSpPr>
        <p:spPr>
          <a:xfrm rot="16200000">
            <a:off x="8830264" y="19146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small GREEN 4 Oval 23">
            <a:extLst>
              <a:ext uri="{FF2B5EF4-FFF2-40B4-BE49-F238E27FC236}">
                <a16:creationId xmlns:a16="http://schemas.microsoft.com/office/drawing/2014/main" id="{896FBFC6-86B7-4852-804D-36F9CCC7691B}"/>
              </a:ext>
            </a:extLst>
          </p:cNvPr>
          <p:cNvSpPr>
            <a:spLocks noChangeAspect="1"/>
          </p:cNvSpPr>
          <p:nvPr/>
        </p:nvSpPr>
        <p:spPr>
          <a:xfrm rot="16200000">
            <a:off x="8830264" y="171885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8" name="small BLUE 4 Oval 24">
            <a:extLst>
              <a:ext uri="{FF2B5EF4-FFF2-40B4-BE49-F238E27FC236}">
                <a16:creationId xmlns:a16="http://schemas.microsoft.com/office/drawing/2014/main" id="{0692EF83-2172-4BB9-B3E3-4522FF36FF95}"/>
              </a:ext>
            </a:extLst>
          </p:cNvPr>
          <p:cNvSpPr>
            <a:spLocks noChangeAspect="1"/>
          </p:cNvSpPr>
          <p:nvPr/>
        </p:nvSpPr>
        <p:spPr>
          <a:xfrm rot="16200000">
            <a:off x="9049250" y="211423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9" name="small ORANGE 4 Oval 25">
            <a:extLst>
              <a:ext uri="{FF2B5EF4-FFF2-40B4-BE49-F238E27FC236}">
                <a16:creationId xmlns:a16="http://schemas.microsoft.com/office/drawing/2014/main" id="{16D42689-03AA-40B4-9FCD-BB654FC66487}"/>
              </a:ext>
            </a:extLst>
          </p:cNvPr>
          <p:cNvSpPr>
            <a:spLocks noChangeAspect="1"/>
          </p:cNvSpPr>
          <p:nvPr/>
        </p:nvSpPr>
        <p:spPr>
          <a:xfrm rot="16200000">
            <a:off x="9049250" y="19146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0" name="small PURPLE 4 Oval 26">
            <a:extLst>
              <a:ext uri="{FF2B5EF4-FFF2-40B4-BE49-F238E27FC236}">
                <a16:creationId xmlns:a16="http://schemas.microsoft.com/office/drawing/2014/main" id="{06625B35-134B-41A4-9633-B53844C818BD}"/>
              </a:ext>
            </a:extLst>
          </p:cNvPr>
          <p:cNvSpPr>
            <a:spLocks noChangeAspect="1"/>
          </p:cNvSpPr>
          <p:nvPr/>
        </p:nvSpPr>
        <p:spPr>
          <a:xfrm rot="16200000">
            <a:off x="9049250" y="171885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1" name="big RED 4 Oval 27">
            <a:extLst>
              <a:ext uri="{FF2B5EF4-FFF2-40B4-BE49-F238E27FC236}">
                <a16:creationId xmlns:a16="http://schemas.microsoft.com/office/drawing/2014/main" id="{36DCFEB3-57C1-4E05-9CD6-3AA739E858CF}"/>
              </a:ext>
            </a:extLst>
          </p:cNvPr>
          <p:cNvSpPr>
            <a:spLocks noChangeAspect="1"/>
          </p:cNvSpPr>
          <p:nvPr/>
        </p:nvSpPr>
        <p:spPr>
          <a:xfrm>
            <a:off x="8705485" y="170250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2" name="big YELLOW 4 Oval 28">
            <a:extLst>
              <a:ext uri="{FF2B5EF4-FFF2-40B4-BE49-F238E27FC236}">
                <a16:creationId xmlns:a16="http://schemas.microsoft.com/office/drawing/2014/main" id="{D4A6514B-B61F-4512-A4A8-8D862FDCAAA7}"/>
              </a:ext>
            </a:extLst>
          </p:cNvPr>
          <p:cNvSpPr>
            <a:spLocks noChangeAspect="1"/>
          </p:cNvSpPr>
          <p:nvPr/>
        </p:nvSpPr>
        <p:spPr>
          <a:xfrm>
            <a:off x="8705485" y="170250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3" name="big GREEN 4 Oval 29">
            <a:extLst>
              <a:ext uri="{FF2B5EF4-FFF2-40B4-BE49-F238E27FC236}">
                <a16:creationId xmlns:a16="http://schemas.microsoft.com/office/drawing/2014/main" id="{0A0FB0B8-C232-492A-AA80-2CF410F23222}"/>
              </a:ext>
            </a:extLst>
          </p:cNvPr>
          <p:cNvSpPr>
            <a:spLocks noChangeAspect="1"/>
          </p:cNvSpPr>
          <p:nvPr/>
        </p:nvSpPr>
        <p:spPr>
          <a:xfrm>
            <a:off x="8705485" y="170250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4" name="big BLUE 4 Oval 30">
            <a:extLst>
              <a:ext uri="{FF2B5EF4-FFF2-40B4-BE49-F238E27FC236}">
                <a16:creationId xmlns:a16="http://schemas.microsoft.com/office/drawing/2014/main" id="{FA7ED3B9-5D4E-4E4C-B5F4-1A92F8EE73B2}"/>
              </a:ext>
            </a:extLst>
          </p:cNvPr>
          <p:cNvSpPr>
            <a:spLocks noChangeAspect="1"/>
          </p:cNvSpPr>
          <p:nvPr/>
        </p:nvSpPr>
        <p:spPr>
          <a:xfrm>
            <a:off x="8705485" y="170250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5" name="big ORANGE 4 Oval 31">
            <a:extLst>
              <a:ext uri="{FF2B5EF4-FFF2-40B4-BE49-F238E27FC236}">
                <a16:creationId xmlns:a16="http://schemas.microsoft.com/office/drawing/2014/main" id="{D9824D9E-BEAF-4D8C-9806-7440C42C9217}"/>
              </a:ext>
            </a:extLst>
          </p:cNvPr>
          <p:cNvSpPr>
            <a:spLocks noChangeAspect="1"/>
          </p:cNvSpPr>
          <p:nvPr/>
        </p:nvSpPr>
        <p:spPr>
          <a:xfrm>
            <a:off x="8705485" y="170250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6" name="big PURPLE 4 Oval 32">
            <a:extLst>
              <a:ext uri="{FF2B5EF4-FFF2-40B4-BE49-F238E27FC236}">
                <a16:creationId xmlns:a16="http://schemas.microsoft.com/office/drawing/2014/main" id="{A48B0B51-0F88-4610-94B5-0BA8E21A5C96}"/>
              </a:ext>
            </a:extLst>
          </p:cNvPr>
          <p:cNvSpPr>
            <a:spLocks noChangeAspect="1"/>
          </p:cNvSpPr>
          <p:nvPr/>
        </p:nvSpPr>
        <p:spPr>
          <a:xfrm>
            <a:off x="8705485" y="170250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7" name="small RED 1 Oval 21">
            <a:extLst>
              <a:ext uri="{FF2B5EF4-FFF2-40B4-BE49-F238E27FC236}">
                <a16:creationId xmlns:a16="http://schemas.microsoft.com/office/drawing/2014/main" id="{3575ADEB-9B33-44C9-91E0-BA063651380E}"/>
              </a:ext>
            </a:extLst>
          </p:cNvPr>
          <p:cNvSpPr>
            <a:spLocks noChangeAspect="1"/>
          </p:cNvSpPr>
          <p:nvPr/>
        </p:nvSpPr>
        <p:spPr>
          <a:xfrm rot="16200000">
            <a:off x="9594418" y="439651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8" name="small YELLOW 1 Oval 22">
            <a:extLst>
              <a:ext uri="{FF2B5EF4-FFF2-40B4-BE49-F238E27FC236}">
                <a16:creationId xmlns:a16="http://schemas.microsoft.com/office/drawing/2014/main" id="{14B29A11-B225-49B2-90B5-E2D07364090A}"/>
              </a:ext>
            </a:extLst>
          </p:cNvPr>
          <p:cNvSpPr>
            <a:spLocks noChangeAspect="1"/>
          </p:cNvSpPr>
          <p:nvPr/>
        </p:nvSpPr>
        <p:spPr>
          <a:xfrm rot="16200000">
            <a:off x="9594418" y="419917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9" name="small GREEN 1 Oval 23">
            <a:extLst>
              <a:ext uri="{FF2B5EF4-FFF2-40B4-BE49-F238E27FC236}">
                <a16:creationId xmlns:a16="http://schemas.microsoft.com/office/drawing/2014/main" id="{71D98D2F-AB35-4163-AB4B-09A74F6C9930}"/>
              </a:ext>
            </a:extLst>
          </p:cNvPr>
          <p:cNvSpPr>
            <a:spLocks noChangeAspect="1"/>
          </p:cNvSpPr>
          <p:nvPr/>
        </p:nvSpPr>
        <p:spPr>
          <a:xfrm rot="16200000">
            <a:off x="9594418" y="400065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0" name="small BLUE 1 Oval 24">
            <a:extLst>
              <a:ext uri="{FF2B5EF4-FFF2-40B4-BE49-F238E27FC236}">
                <a16:creationId xmlns:a16="http://schemas.microsoft.com/office/drawing/2014/main" id="{E14A9AF4-F495-4FBE-A21B-39287F0D59CE}"/>
              </a:ext>
            </a:extLst>
          </p:cNvPr>
          <p:cNvSpPr>
            <a:spLocks noChangeAspect="1"/>
          </p:cNvSpPr>
          <p:nvPr/>
        </p:nvSpPr>
        <p:spPr>
          <a:xfrm rot="16200000">
            <a:off x="9813404" y="439651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1" name="small ORANGE 1 Oval 25">
            <a:extLst>
              <a:ext uri="{FF2B5EF4-FFF2-40B4-BE49-F238E27FC236}">
                <a16:creationId xmlns:a16="http://schemas.microsoft.com/office/drawing/2014/main" id="{9B7EA329-92CB-471A-A69A-D292388E3AB0}"/>
              </a:ext>
            </a:extLst>
          </p:cNvPr>
          <p:cNvSpPr>
            <a:spLocks noChangeAspect="1"/>
          </p:cNvSpPr>
          <p:nvPr/>
        </p:nvSpPr>
        <p:spPr>
          <a:xfrm rot="16200000">
            <a:off x="9813404" y="419917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2" name="small PURPLE 1 Oval 26">
            <a:extLst>
              <a:ext uri="{FF2B5EF4-FFF2-40B4-BE49-F238E27FC236}">
                <a16:creationId xmlns:a16="http://schemas.microsoft.com/office/drawing/2014/main" id="{4E44C661-3F51-4692-8AE9-46A29D1C82BD}"/>
              </a:ext>
            </a:extLst>
          </p:cNvPr>
          <p:cNvSpPr>
            <a:spLocks noChangeAspect="1"/>
          </p:cNvSpPr>
          <p:nvPr/>
        </p:nvSpPr>
        <p:spPr>
          <a:xfrm rot="16200000">
            <a:off x="9813404" y="400065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3" name="big RED 1 Oval 27">
            <a:extLst>
              <a:ext uri="{FF2B5EF4-FFF2-40B4-BE49-F238E27FC236}">
                <a16:creationId xmlns:a16="http://schemas.microsoft.com/office/drawing/2014/main" id="{FF3BC3CE-D5C1-48B8-8E08-E37DAB1AA39C}"/>
              </a:ext>
            </a:extLst>
          </p:cNvPr>
          <p:cNvSpPr>
            <a:spLocks noChangeAspect="1"/>
          </p:cNvSpPr>
          <p:nvPr/>
        </p:nvSpPr>
        <p:spPr>
          <a:xfrm>
            <a:off x="9460723" y="397583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4" name="big YELLOW 1 Oval 28">
            <a:extLst>
              <a:ext uri="{FF2B5EF4-FFF2-40B4-BE49-F238E27FC236}">
                <a16:creationId xmlns:a16="http://schemas.microsoft.com/office/drawing/2014/main" id="{739CB3E5-470F-42FC-9ACC-36DACD0A6ECD}"/>
              </a:ext>
            </a:extLst>
          </p:cNvPr>
          <p:cNvSpPr>
            <a:spLocks noChangeAspect="1"/>
          </p:cNvSpPr>
          <p:nvPr/>
        </p:nvSpPr>
        <p:spPr>
          <a:xfrm>
            <a:off x="9460723" y="397583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5" name="big GREEN 1 Oval 29">
            <a:extLst>
              <a:ext uri="{FF2B5EF4-FFF2-40B4-BE49-F238E27FC236}">
                <a16:creationId xmlns:a16="http://schemas.microsoft.com/office/drawing/2014/main" id="{E4AB6B57-D90F-4405-8923-D863436C7A8D}"/>
              </a:ext>
            </a:extLst>
          </p:cNvPr>
          <p:cNvSpPr>
            <a:spLocks noChangeAspect="1"/>
          </p:cNvSpPr>
          <p:nvPr/>
        </p:nvSpPr>
        <p:spPr>
          <a:xfrm>
            <a:off x="9460723" y="397583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6" name="big BLUE1 Oval 30">
            <a:extLst>
              <a:ext uri="{FF2B5EF4-FFF2-40B4-BE49-F238E27FC236}">
                <a16:creationId xmlns:a16="http://schemas.microsoft.com/office/drawing/2014/main" id="{25BD45AA-1927-4812-9888-C7B17B8B926E}"/>
              </a:ext>
            </a:extLst>
          </p:cNvPr>
          <p:cNvSpPr>
            <a:spLocks noChangeAspect="1"/>
          </p:cNvSpPr>
          <p:nvPr/>
        </p:nvSpPr>
        <p:spPr>
          <a:xfrm>
            <a:off x="9460723" y="397583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7" name="big ORANGE 1 Oval 31">
            <a:extLst>
              <a:ext uri="{FF2B5EF4-FFF2-40B4-BE49-F238E27FC236}">
                <a16:creationId xmlns:a16="http://schemas.microsoft.com/office/drawing/2014/main" id="{970C787E-AFC6-48D0-8407-17A3BEEACBD1}"/>
              </a:ext>
            </a:extLst>
          </p:cNvPr>
          <p:cNvSpPr>
            <a:spLocks noChangeAspect="1"/>
          </p:cNvSpPr>
          <p:nvPr/>
        </p:nvSpPr>
        <p:spPr>
          <a:xfrm>
            <a:off x="9460723" y="397583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8" name="big PURPLE 1  Oval 32">
            <a:extLst>
              <a:ext uri="{FF2B5EF4-FFF2-40B4-BE49-F238E27FC236}">
                <a16:creationId xmlns:a16="http://schemas.microsoft.com/office/drawing/2014/main" id="{AF9AF826-27D7-4D65-B8B5-F6CF87D5BA19}"/>
              </a:ext>
            </a:extLst>
          </p:cNvPr>
          <p:cNvSpPr>
            <a:spLocks noChangeAspect="1"/>
          </p:cNvSpPr>
          <p:nvPr/>
        </p:nvSpPr>
        <p:spPr>
          <a:xfrm>
            <a:off x="9460723" y="397583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9" name="white 4  Oval 38">
            <a:extLst>
              <a:ext uri="{FF2B5EF4-FFF2-40B4-BE49-F238E27FC236}">
                <a16:creationId xmlns:a16="http://schemas.microsoft.com/office/drawing/2014/main" id="{F447C4D1-0803-4DBF-BEE5-F850E62F4332}"/>
              </a:ext>
            </a:extLst>
          </p:cNvPr>
          <p:cNvSpPr/>
          <p:nvPr/>
        </p:nvSpPr>
        <p:spPr>
          <a:xfrm>
            <a:off x="9491393" y="475303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0" name="white 3 Oval 39">
            <a:extLst>
              <a:ext uri="{FF2B5EF4-FFF2-40B4-BE49-F238E27FC236}">
                <a16:creationId xmlns:a16="http://schemas.microsoft.com/office/drawing/2014/main" id="{6EDDDAC7-D8BB-4655-A895-3A1F3BB3DB21}"/>
              </a:ext>
            </a:extLst>
          </p:cNvPr>
          <p:cNvSpPr/>
          <p:nvPr/>
        </p:nvSpPr>
        <p:spPr>
          <a:xfrm>
            <a:off x="9793639" y="475303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1" name="white 2 Oval 40">
            <a:extLst>
              <a:ext uri="{FF2B5EF4-FFF2-40B4-BE49-F238E27FC236}">
                <a16:creationId xmlns:a16="http://schemas.microsoft.com/office/drawing/2014/main" id="{866AB3E0-1249-4C36-B393-F065753D36B8}"/>
              </a:ext>
            </a:extLst>
          </p:cNvPr>
          <p:cNvSpPr/>
          <p:nvPr/>
        </p:nvSpPr>
        <p:spPr>
          <a:xfrm>
            <a:off x="9491393" y="505972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2" name="white 1  Oval 41">
            <a:extLst>
              <a:ext uri="{FF2B5EF4-FFF2-40B4-BE49-F238E27FC236}">
                <a16:creationId xmlns:a16="http://schemas.microsoft.com/office/drawing/2014/main" id="{2E3A5B90-F01A-4F94-AAB6-C2E818057B99}"/>
              </a:ext>
            </a:extLst>
          </p:cNvPr>
          <p:cNvSpPr/>
          <p:nvPr/>
        </p:nvSpPr>
        <p:spPr>
          <a:xfrm>
            <a:off x="9789935" y="505972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3" name="black 2 green Oval 42">
            <a:extLst>
              <a:ext uri="{FF2B5EF4-FFF2-40B4-BE49-F238E27FC236}">
                <a16:creationId xmlns:a16="http://schemas.microsoft.com/office/drawing/2014/main" id="{60CB85D0-3D6D-4234-BE00-3BD54D7F2FD0}"/>
              </a:ext>
            </a:extLst>
          </p:cNvPr>
          <p:cNvSpPr/>
          <p:nvPr/>
        </p:nvSpPr>
        <p:spPr>
          <a:xfrm>
            <a:off x="9491393" y="505972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4" name="black 1 purple Oval 43">
            <a:extLst>
              <a:ext uri="{FF2B5EF4-FFF2-40B4-BE49-F238E27FC236}">
                <a16:creationId xmlns:a16="http://schemas.microsoft.com/office/drawing/2014/main" id="{FC1380D3-60D1-4E38-9761-9A8A57122F70}"/>
              </a:ext>
            </a:extLst>
          </p:cNvPr>
          <p:cNvSpPr/>
          <p:nvPr/>
        </p:nvSpPr>
        <p:spPr>
          <a:xfrm>
            <a:off x="9789935" y="505972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5" name="black 3 yellow Oval 44">
            <a:extLst>
              <a:ext uri="{FF2B5EF4-FFF2-40B4-BE49-F238E27FC236}">
                <a16:creationId xmlns:a16="http://schemas.microsoft.com/office/drawing/2014/main" id="{234F1577-BEC0-4C3A-8717-17AAF9DD69C7}"/>
              </a:ext>
            </a:extLst>
          </p:cNvPr>
          <p:cNvSpPr/>
          <p:nvPr/>
        </p:nvSpPr>
        <p:spPr>
          <a:xfrm>
            <a:off x="9793639" y="475303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6" name="black 4 red Oval 45">
            <a:extLst>
              <a:ext uri="{FF2B5EF4-FFF2-40B4-BE49-F238E27FC236}">
                <a16:creationId xmlns:a16="http://schemas.microsoft.com/office/drawing/2014/main" id="{2A092C2C-7980-4E76-AE98-A065F0BF162C}"/>
              </a:ext>
            </a:extLst>
          </p:cNvPr>
          <p:cNvSpPr/>
          <p:nvPr/>
        </p:nvSpPr>
        <p:spPr>
          <a:xfrm>
            <a:off x="9491393" y="475303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7" name="cover 4 Rectangle 54">
            <a:extLst>
              <a:ext uri="{FF2B5EF4-FFF2-40B4-BE49-F238E27FC236}">
                <a16:creationId xmlns:a16="http://schemas.microsoft.com/office/drawing/2014/main" id="{9274D00F-25BB-451D-9DF3-E69543EBD81D}"/>
              </a:ext>
            </a:extLst>
          </p:cNvPr>
          <p:cNvSpPr/>
          <p:nvPr/>
        </p:nvSpPr>
        <p:spPr>
          <a:xfrm>
            <a:off x="9444439"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8" name="cover 3 Rectangle 55">
            <a:extLst>
              <a:ext uri="{FF2B5EF4-FFF2-40B4-BE49-F238E27FC236}">
                <a16:creationId xmlns:a16="http://schemas.microsoft.com/office/drawing/2014/main" id="{F33D6BC6-A549-46A9-BD00-15DCBCB71D93}"/>
              </a:ext>
            </a:extLst>
          </p:cNvPr>
          <p:cNvSpPr/>
          <p:nvPr/>
        </p:nvSpPr>
        <p:spPr>
          <a:xfrm>
            <a:off x="9444439"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9" name="cover 1 Rectangle 57">
            <a:extLst>
              <a:ext uri="{FF2B5EF4-FFF2-40B4-BE49-F238E27FC236}">
                <a16:creationId xmlns:a16="http://schemas.microsoft.com/office/drawing/2014/main" id="{549733DD-62FD-4EE1-BCCE-6BB7B91AE660}"/>
              </a:ext>
            </a:extLst>
          </p:cNvPr>
          <p:cNvSpPr/>
          <p:nvPr/>
        </p:nvSpPr>
        <p:spPr>
          <a:xfrm>
            <a:off x="9444439" y="4720536"/>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0" name="cover 2 Rectangle 56">
            <a:extLst>
              <a:ext uri="{FF2B5EF4-FFF2-40B4-BE49-F238E27FC236}">
                <a16:creationId xmlns:a16="http://schemas.microsoft.com/office/drawing/2014/main" id="{326FC41E-EBC8-496D-82E2-53C16BE2DFC4}"/>
              </a:ext>
            </a:extLst>
          </p:cNvPr>
          <p:cNvSpPr/>
          <p:nvPr/>
        </p:nvSpPr>
        <p:spPr>
          <a:xfrm>
            <a:off x="9444439" y="4720536"/>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1" name="small RED 2 Oval 21">
            <a:extLst>
              <a:ext uri="{FF2B5EF4-FFF2-40B4-BE49-F238E27FC236}">
                <a16:creationId xmlns:a16="http://schemas.microsoft.com/office/drawing/2014/main" id="{CD8BE9F9-2359-4E9A-A6CC-827D30D968D3}"/>
              </a:ext>
            </a:extLst>
          </p:cNvPr>
          <p:cNvSpPr>
            <a:spLocks noChangeAspect="1"/>
          </p:cNvSpPr>
          <p:nvPr/>
        </p:nvSpPr>
        <p:spPr>
          <a:xfrm rot="16200000">
            <a:off x="9594418" y="3634513"/>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2" name="small YELLOW 2 Oval 22">
            <a:extLst>
              <a:ext uri="{FF2B5EF4-FFF2-40B4-BE49-F238E27FC236}">
                <a16:creationId xmlns:a16="http://schemas.microsoft.com/office/drawing/2014/main" id="{F03214D0-B40E-4170-A799-46EC704F8AEA}"/>
              </a:ext>
            </a:extLst>
          </p:cNvPr>
          <p:cNvSpPr>
            <a:spLocks noChangeAspect="1"/>
          </p:cNvSpPr>
          <p:nvPr/>
        </p:nvSpPr>
        <p:spPr>
          <a:xfrm rot="16200000">
            <a:off x="9594418" y="3434114"/>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3" name="small GREEN 2 Oval 23">
            <a:extLst>
              <a:ext uri="{FF2B5EF4-FFF2-40B4-BE49-F238E27FC236}">
                <a16:creationId xmlns:a16="http://schemas.microsoft.com/office/drawing/2014/main" id="{F080485C-1BF6-4906-A2A3-B32448CDFDD2}"/>
              </a:ext>
            </a:extLst>
          </p:cNvPr>
          <p:cNvSpPr>
            <a:spLocks noChangeAspect="1"/>
          </p:cNvSpPr>
          <p:nvPr/>
        </p:nvSpPr>
        <p:spPr>
          <a:xfrm rot="16200000">
            <a:off x="9594418" y="323709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4" name="small BLUE 2 Oval 24">
            <a:extLst>
              <a:ext uri="{FF2B5EF4-FFF2-40B4-BE49-F238E27FC236}">
                <a16:creationId xmlns:a16="http://schemas.microsoft.com/office/drawing/2014/main" id="{F757AC4A-7CBE-4151-9049-3E2A3719C403}"/>
              </a:ext>
            </a:extLst>
          </p:cNvPr>
          <p:cNvSpPr>
            <a:spLocks noChangeAspect="1"/>
          </p:cNvSpPr>
          <p:nvPr/>
        </p:nvSpPr>
        <p:spPr>
          <a:xfrm rot="16200000">
            <a:off x="9813404" y="3634513"/>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5" name="small ORANGE 2 Oval 25">
            <a:extLst>
              <a:ext uri="{FF2B5EF4-FFF2-40B4-BE49-F238E27FC236}">
                <a16:creationId xmlns:a16="http://schemas.microsoft.com/office/drawing/2014/main" id="{38245389-2144-465D-9C89-1025FDB61D7B}"/>
              </a:ext>
            </a:extLst>
          </p:cNvPr>
          <p:cNvSpPr>
            <a:spLocks noChangeAspect="1"/>
          </p:cNvSpPr>
          <p:nvPr/>
        </p:nvSpPr>
        <p:spPr>
          <a:xfrm rot="16200000">
            <a:off x="9813404" y="3434114"/>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6" name="small PURPLE 2 Oval 26">
            <a:extLst>
              <a:ext uri="{FF2B5EF4-FFF2-40B4-BE49-F238E27FC236}">
                <a16:creationId xmlns:a16="http://schemas.microsoft.com/office/drawing/2014/main" id="{811019B8-6A50-4AF6-95BC-F8B58429C940}"/>
              </a:ext>
            </a:extLst>
          </p:cNvPr>
          <p:cNvSpPr>
            <a:spLocks noChangeAspect="1"/>
          </p:cNvSpPr>
          <p:nvPr/>
        </p:nvSpPr>
        <p:spPr>
          <a:xfrm rot="16200000">
            <a:off x="9813404" y="323709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7" name="big RED 2 Oval 27">
            <a:extLst>
              <a:ext uri="{FF2B5EF4-FFF2-40B4-BE49-F238E27FC236}">
                <a16:creationId xmlns:a16="http://schemas.microsoft.com/office/drawing/2014/main" id="{B0E718A4-DDF0-450F-81FE-FFC69F5B798A}"/>
              </a:ext>
            </a:extLst>
          </p:cNvPr>
          <p:cNvSpPr>
            <a:spLocks noChangeAspect="1"/>
          </p:cNvSpPr>
          <p:nvPr/>
        </p:nvSpPr>
        <p:spPr>
          <a:xfrm>
            <a:off x="9469639" y="321094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8" name="big YELLOW 2 Oval 28">
            <a:extLst>
              <a:ext uri="{FF2B5EF4-FFF2-40B4-BE49-F238E27FC236}">
                <a16:creationId xmlns:a16="http://schemas.microsoft.com/office/drawing/2014/main" id="{8E0E26FA-9352-4E80-A620-9AEBC43BA13E}"/>
              </a:ext>
            </a:extLst>
          </p:cNvPr>
          <p:cNvSpPr>
            <a:spLocks noChangeAspect="1"/>
          </p:cNvSpPr>
          <p:nvPr/>
        </p:nvSpPr>
        <p:spPr>
          <a:xfrm>
            <a:off x="9469639" y="321094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9" name="big GREEN 2 Oval 29">
            <a:extLst>
              <a:ext uri="{FF2B5EF4-FFF2-40B4-BE49-F238E27FC236}">
                <a16:creationId xmlns:a16="http://schemas.microsoft.com/office/drawing/2014/main" id="{D47F246B-D495-4755-82C8-72607446D760}"/>
              </a:ext>
            </a:extLst>
          </p:cNvPr>
          <p:cNvSpPr>
            <a:spLocks noChangeAspect="1"/>
          </p:cNvSpPr>
          <p:nvPr/>
        </p:nvSpPr>
        <p:spPr>
          <a:xfrm>
            <a:off x="9469639" y="321094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0" name="big BLUE 2 Oval 30">
            <a:extLst>
              <a:ext uri="{FF2B5EF4-FFF2-40B4-BE49-F238E27FC236}">
                <a16:creationId xmlns:a16="http://schemas.microsoft.com/office/drawing/2014/main" id="{6F7BA010-19CD-4FA7-B16B-E711DE2DC49D}"/>
              </a:ext>
            </a:extLst>
          </p:cNvPr>
          <p:cNvSpPr>
            <a:spLocks noChangeAspect="1"/>
          </p:cNvSpPr>
          <p:nvPr/>
        </p:nvSpPr>
        <p:spPr>
          <a:xfrm>
            <a:off x="9469639" y="321094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1" name="big ORANGE 2 Oval 31">
            <a:extLst>
              <a:ext uri="{FF2B5EF4-FFF2-40B4-BE49-F238E27FC236}">
                <a16:creationId xmlns:a16="http://schemas.microsoft.com/office/drawing/2014/main" id="{75C2D44A-78AE-4BBD-A18C-F76C5EADD306}"/>
              </a:ext>
            </a:extLst>
          </p:cNvPr>
          <p:cNvSpPr>
            <a:spLocks noChangeAspect="1"/>
          </p:cNvSpPr>
          <p:nvPr/>
        </p:nvSpPr>
        <p:spPr>
          <a:xfrm>
            <a:off x="9469639" y="321094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2" name="big PURPLE 2 Oval 32">
            <a:extLst>
              <a:ext uri="{FF2B5EF4-FFF2-40B4-BE49-F238E27FC236}">
                <a16:creationId xmlns:a16="http://schemas.microsoft.com/office/drawing/2014/main" id="{E0EE0EE6-5900-49A7-8E99-260822AB8B57}"/>
              </a:ext>
            </a:extLst>
          </p:cNvPr>
          <p:cNvSpPr>
            <a:spLocks noChangeAspect="1"/>
          </p:cNvSpPr>
          <p:nvPr/>
        </p:nvSpPr>
        <p:spPr>
          <a:xfrm>
            <a:off x="9469639" y="321094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small RED 3 Oval 21">
            <a:extLst>
              <a:ext uri="{FF2B5EF4-FFF2-40B4-BE49-F238E27FC236}">
                <a16:creationId xmlns:a16="http://schemas.microsoft.com/office/drawing/2014/main" id="{A943FF9A-FF25-430A-955E-BFEBFF994418}"/>
              </a:ext>
            </a:extLst>
          </p:cNvPr>
          <p:cNvSpPr>
            <a:spLocks noChangeAspect="1"/>
          </p:cNvSpPr>
          <p:nvPr/>
        </p:nvSpPr>
        <p:spPr>
          <a:xfrm rot="16200000">
            <a:off x="9594418" y="287837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4" name="small YELLOW 3 Oval 22">
            <a:extLst>
              <a:ext uri="{FF2B5EF4-FFF2-40B4-BE49-F238E27FC236}">
                <a16:creationId xmlns:a16="http://schemas.microsoft.com/office/drawing/2014/main" id="{32C9A4AF-3C74-4F9F-9837-B767514EDC8F}"/>
              </a:ext>
            </a:extLst>
          </p:cNvPr>
          <p:cNvSpPr>
            <a:spLocks noChangeAspect="1"/>
          </p:cNvSpPr>
          <p:nvPr/>
        </p:nvSpPr>
        <p:spPr>
          <a:xfrm rot="16200000">
            <a:off x="9594418" y="26829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5" name="small GREEN 3 Oval 23">
            <a:extLst>
              <a:ext uri="{FF2B5EF4-FFF2-40B4-BE49-F238E27FC236}">
                <a16:creationId xmlns:a16="http://schemas.microsoft.com/office/drawing/2014/main" id="{EEBCD6F2-31E7-4DBE-B76E-93F805805567}"/>
              </a:ext>
            </a:extLst>
          </p:cNvPr>
          <p:cNvSpPr>
            <a:spLocks noChangeAspect="1"/>
          </p:cNvSpPr>
          <p:nvPr/>
        </p:nvSpPr>
        <p:spPr>
          <a:xfrm rot="16200000">
            <a:off x="9594418" y="248246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6" name="small BLUE 3 Oval 24">
            <a:extLst>
              <a:ext uri="{FF2B5EF4-FFF2-40B4-BE49-F238E27FC236}">
                <a16:creationId xmlns:a16="http://schemas.microsoft.com/office/drawing/2014/main" id="{EA7F22C2-B6FB-4503-8BC5-CD055840C3CA}"/>
              </a:ext>
            </a:extLst>
          </p:cNvPr>
          <p:cNvSpPr>
            <a:spLocks noChangeAspect="1"/>
          </p:cNvSpPr>
          <p:nvPr/>
        </p:nvSpPr>
        <p:spPr>
          <a:xfrm rot="16200000">
            <a:off x="9813404" y="287837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7" name="small ORANGE 3 Oval 25">
            <a:extLst>
              <a:ext uri="{FF2B5EF4-FFF2-40B4-BE49-F238E27FC236}">
                <a16:creationId xmlns:a16="http://schemas.microsoft.com/office/drawing/2014/main" id="{66ECF9FD-0A2D-4690-8E02-7C0A01BEE5B4}"/>
              </a:ext>
            </a:extLst>
          </p:cNvPr>
          <p:cNvSpPr>
            <a:spLocks noChangeAspect="1"/>
          </p:cNvSpPr>
          <p:nvPr/>
        </p:nvSpPr>
        <p:spPr>
          <a:xfrm rot="16200000">
            <a:off x="9813404" y="26829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8" name="small PURPLE 3 Oval 26">
            <a:extLst>
              <a:ext uri="{FF2B5EF4-FFF2-40B4-BE49-F238E27FC236}">
                <a16:creationId xmlns:a16="http://schemas.microsoft.com/office/drawing/2014/main" id="{22A2ABF2-F7DE-4466-9D58-D88F1D68DCB3}"/>
              </a:ext>
            </a:extLst>
          </p:cNvPr>
          <p:cNvSpPr>
            <a:spLocks noChangeAspect="1"/>
          </p:cNvSpPr>
          <p:nvPr/>
        </p:nvSpPr>
        <p:spPr>
          <a:xfrm rot="16200000">
            <a:off x="9813404" y="248246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9" name="big RED 3 Oval 27">
            <a:extLst>
              <a:ext uri="{FF2B5EF4-FFF2-40B4-BE49-F238E27FC236}">
                <a16:creationId xmlns:a16="http://schemas.microsoft.com/office/drawing/2014/main" id="{7257472F-BF8D-401B-BD2A-20616C43C2AA}"/>
              </a:ext>
            </a:extLst>
          </p:cNvPr>
          <p:cNvSpPr>
            <a:spLocks noChangeAspect="1"/>
          </p:cNvSpPr>
          <p:nvPr/>
        </p:nvSpPr>
        <p:spPr>
          <a:xfrm>
            <a:off x="9450418" y="246121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0" name="big YELLOW 3 Oval 28">
            <a:extLst>
              <a:ext uri="{FF2B5EF4-FFF2-40B4-BE49-F238E27FC236}">
                <a16:creationId xmlns:a16="http://schemas.microsoft.com/office/drawing/2014/main" id="{FF84F8DC-ED8F-47D7-AB4B-01E5AE4EDC2E}"/>
              </a:ext>
            </a:extLst>
          </p:cNvPr>
          <p:cNvSpPr>
            <a:spLocks noChangeAspect="1"/>
          </p:cNvSpPr>
          <p:nvPr/>
        </p:nvSpPr>
        <p:spPr>
          <a:xfrm>
            <a:off x="9450418" y="246121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1" name="big GREEN 3 Oval 29">
            <a:extLst>
              <a:ext uri="{FF2B5EF4-FFF2-40B4-BE49-F238E27FC236}">
                <a16:creationId xmlns:a16="http://schemas.microsoft.com/office/drawing/2014/main" id="{AFC146F6-78D0-48A8-92DA-BC129576FB0E}"/>
              </a:ext>
            </a:extLst>
          </p:cNvPr>
          <p:cNvSpPr>
            <a:spLocks noChangeAspect="1"/>
          </p:cNvSpPr>
          <p:nvPr/>
        </p:nvSpPr>
        <p:spPr>
          <a:xfrm>
            <a:off x="9450418" y="246121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2" name="big BLUE 3 Oval 30">
            <a:extLst>
              <a:ext uri="{FF2B5EF4-FFF2-40B4-BE49-F238E27FC236}">
                <a16:creationId xmlns:a16="http://schemas.microsoft.com/office/drawing/2014/main" id="{63391665-07B5-4932-B656-5D516DA86ACA}"/>
              </a:ext>
            </a:extLst>
          </p:cNvPr>
          <p:cNvSpPr>
            <a:spLocks noChangeAspect="1"/>
          </p:cNvSpPr>
          <p:nvPr/>
        </p:nvSpPr>
        <p:spPr>
          <a:xfrm>
            <a:off x="9450418" y="246121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3" name="big ORANGE 3 Oval 31">
            <a:extLst>
              <a:ext uri="{FF2B5EF4-FFF2-40B4-BE49-F238E27FC236}">
                <a16:creationId xmlns:a16="http://schemas.microsoft.com/office/drawing/2014/main" id="{F2FDA860-BC9C-4FC9-91FB-8BBEAA20EAEC}"/>
              </a:ext>
            </a:extLst>
          </p:cNvPr>
          <p:cNvSpPr>
            <a:spLocks noChangeAspect="1"/>
          </p:cNvSpPr>
          <p:nvPr/>
        </p:nvSpPr>
        <p:spPr>
          <a:xfrm>
            <a:off x="9450418" y="246121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4" name="big PURPLE 3   Oval 32">
            <a:extLst>
              <a:ext uri="{FF2B5EF4-FFF2-40B4-BE49-F238E27FC236}">
                <a16:creationId xmlns:a16="http://schemas.microsoft.com/office/drawing/2014/main" id="{2F75594B-6CD0-4BC0-AEA3-627A4F606C11}"/>
              </a:ext>
            </a:extLst>
          </p:cNvPr>
          <p:cNvSpPr>
            <a:spLocks noChangeAspect="1"/>
          </p:cNvSpPr>
          <p:nvPr/>
        </p:nvSpPr>
        <p:spPr>
          <a:xfrm>
            <a:off x="9450418" y="246121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5" name="small RED 4 Oval 21">
            <a:extLst>
              <a:ext uri="{FF2B5EF4-FFF2-40B4-BE49-F238E27FC236}">
                <a16:creationId xmlns:a16="http://schemas.microsoft.com/office/drawing/2014/main" id="{8523F125-CFBB-45AC-B310-03AEE2D3C292}"/>
              </a:ext>
            </a:extLst>
          </p:cNvPr>
          <p:cNvSpPr>
            <a:spLocks noChangeAspect="1"/>
          </p:cNvSpPr>
          <p:nvPr/>
        </p:nvSpPr>
        <p:spPr>
          <a:xfrm rot="16200000">
            <a:off x="9594418" y="211560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6" name="small YELLOW 4 Oval 22">
            <a:extLst>
              <a:ext uri="{FF2B5EF4-FFF2-40B4-BE49-F238E27FC236}">
                <a16:creationId xmlns:a16="http://schemas.microsoft.com/office/drawing/2014/main" id="{76EF1A30-0659-493D-A9B8-B92512BAA60D}"/>
              </a:ext>
            </a:extLst>
          </p:cNvPr>
          <p:cNvSpPr>
            <a:spLocks noChangeAspect="1"/>
          </p:cNvSpPr>
          <p:nvPr/>
        </p:nvSpPr>
        <p:spPr>
          <a:xfrm rot="16200000">
            <a:off x="9594418" y="19159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7" name="small GREEN 4 Oval 23">
            <a:extLst>
              <a:ext uri="{FF2B5EF4-FFF2-40B4-BE49-F238E27FC236}">
                <a16:creationId xmlns:a16="http://schemas.microsoft.com/office/drawing/2014/main" id="{E27517E7-E74A-4848-9884-EAFA3CC01540}"/>
              </a:ext>
            </a:extLst>
          </p:cNvPr>
          <p:cNvSpPr>
            <a:spLocks noChangeAspect="1"/>
          </p:cNvSpPr>
          <p:nvPr/>
        </p:nvSpPr>
        <p:spPr>
          <a:xfrm rot="16200000">
            <a:off x="9594418" y="172022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8" name="small BLUE 4 Oval 24">
            <a:extLst>
              <a:ext uri="{FF2B5EF4-FFF2-40B4-BE49-F238E27FC236}">
                <a16:creationId xmlns:a16="http://schemas.microsoft.com/office/drawing/2014/main" id="{7D8A5FDD-E42E-44AA-BFB9-EF72200D30F5}"/>
              </a:ext>
            </a:extLst>
          </p:cNvPr>
          <p:cNvSpPr>
            <a:spLocks noChangeAspect="1"/>
          </p:cNvSpPr>
          <p:nvPr/>
        </p:nvSpPr>
        <p:spPr>
          <a:xfrm rot="16200000">
            <a:off x="9813404" y="211560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small ORANGE 4 Oval 25">
            <a:extLst>
              <a:ext uri="{FF2B5EF4-FFF2-40B4-BE49-F238E27FC236}">
                <a16:creationId xmlns:a16="http://schemas.microsoft.com/office/drawing/2014/main" id="{5B3B52A6-89AB-4D5D-AED2-99EFFA07E0E8}"/>
              </a:ext>
            </a:extLst>
          </p:cNvPr>
          <p:cNvSpPr>
            <a:spLocks noChangeAspect="1"/>
          </p:cNvSpPr>
          <p:nvPr/>
        </p:nvSpPr>
        <p:spPr>
          <a:xfrm rot="16200000">
            <a:off x="9813404" y="19159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0" name="small PURPLE 4 Oval 26">
            <a:extLst>
              <a:ext uri="{FF2B5EF4-FFF2-40B4-BE49-F238E27FC236}">
                <a16:creationId xmlns:a16="http://schemas.microsoft.com/office/drawing/2014/main" id="{61AA29FC-9D68-4FC9-A1A6-3FDB4146ECF7}"/>
              </a:ext>
            </a:extLst>
          </p:cNvPr>
          <p:cNvSpPr>
            <a:spLocks noChangeAspect="1"/>
          </p:cNvSpPr>
          <p:nvPr/>
        </p:nvSpPr>
        <p:spPr>
          <a:xfrm rot="16200000">
            <a:off x="9813404" y="172022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1" name="big RED 4 Oval 27">
            <a:extLst>
              <a:ext uri="{FF2B5EF4-FFF2-40B4-BE49-F238E27FC236}">
                <a16:creationId xmlns:a16="http://schemas.microsoft.com/office/drawing/2014/main" id="{B5BFBA3C-7E3B-4CB1-9838-B996767B81C0}"/>
              </a:ext>
            </a:extLst>
          </p:cNvPr>
          <p:cNvSpPr>
            <a:spLocks noChangeAspect="1"/>
          </p:cNvSpPr>
          <p:nvPr/>
        </p:nvSpPr>
        <p:spPr>
          <a:xfrm>
            <a:off x="9469639" y="170387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2" name="big YELLOW 4 Oval 28">
            <a:extLst>
              <a:ext uri="{FF2B5EF4-FFF2-40B4-BE49-F238E27FC236}">
                <a16:creationId xmlns:a16="http://schemas.microsoft.com/office/drawing/2014/main" id="{B807ECCE-6EE4-45DE-82E9-EB3CEB7854EF}"/>
              </a:ext>
            </a:extLst>
          </p:cNvPr>
          <p:cNvSpPr>
            <a:spLocks noChangeAspect="1"/>
          </p:cNvSpPr>
          <p:nvPr/>
        </p:nvSpPr>
        <p:spPr>
          <a:xfrm>
            <a:off x="9469639" y="170387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3" name="big GREEN 4 Oval 29">
            <a:extLst>
              <a:ext uri="{FF2B5EF4-FFF2-40B4-BE49-F238E27FC236}">
                <a16:creationId xmlns:a16="http://schemas.microsoft.com/office/drawing/2014/main" id="{C69BDADA-B149-4EC3-8EBE-BE85A4B6CDD0}"/>
              </a:ext>
            </a:extLst>
          </p:cNvPr>
          <p:cNvSpPr>
            <a:spLocks noChangeAspect="1"/>
          </p:cNvSpPr>
          <p:nvPr/>
        </p:nvSpPr>
        <p:spPr>
          <a:xfrm>
            <a:off x="9469639" y="170387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4" name="big BLUE 4 Oval 30">
            <a:extLst>
              <a:ext uri="{FF2B5EF4-FFF2-40B4-BE49-F238E27FC236}">
                <a16:creationId xmlns:a16="http://schemas.microsoft.com/office/drawing/2014/main" id="{BA950459-ECA0-4C3A-84E4-B2C7895593D3}"/>
              </a:ext>
            </a:extLst>
          </p:cNvPr>
          <p:cNvSpPr>
            <a:spLocks noChangeAspect="1"/>
          </p:cNvSpPr>
          <p:nvPr/>
        </p:nvSpPr>
        <p:spPr>
          <a:xfrm>
            <a:off x="9469639" y="170387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5" name="big ORANGE 4 Oval 31">
            <a:extLst>
              <a:ext uri="{FF2B5EF4-FFF2-40B4-BE49-F238E27FC236}">
                <a16:creationId xmlns:a16="http://schemas.microsoft.com/office/drawing/2014/main" id="{5EC9B359-9851-4982-B34F-90BD6B91F636}"/>
              </a:ext>
            </a:extLst>
          </p:cNvPr>
          <p:cNvSpPr>
            <a:spLocks noChangeAspect="1"/>
          </p:cNvSpPr>
          <p:nvPr/>
        </p:nvSpPr>
        <p:spPr>
          <a:xfrm>
            <a:off x="9469639" y="170387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6" name="big PURPLE 4 Oval 32">
            <a:extLst>
              <a:ext uri="{FF2B5EF4-FFF2-40B4-BE49-F238E27FC236}">
                <a16:creationId xmlns:a16="http://schemas.microsoft.com/office/drawing/2014/main" id="{97302AF1-F613-4C62-B929-C7A54D531AA5}"/>
              </a:ext>
            </a:extLst>
          </p:cNvPr>
          <p:cNvSpPr>
            <a:spLocks noChangeAspect="1"/>
          </p:cNvSpPr>
          <p:nvPr/>
        </p:nvSpPr>
        <p:spPr>
          <a:xfrm>
            <a:off x="9469639" y="170387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7" name="BIG cover 4 Rectangle 56">
            <a:extLst>
              <a:ext uri="{FF2B5EF4-FFF2-40B4-BE49-F238E27FC236}">
                <a16:creationId xmlns:a16="http://schemas.microsoft.com/office/drawing/2014/main" id="{A5051AA2-F4E8-45D0-A951-910C05335A9F}"/>
              </a:ext>
            </a:extLst>
          </p:cNvPr>
          <p:cNvSpPr/>
          <p:nvPr/>
        </p:nvSpPr>
        <p:spPr>
          <a:xfrm>
            <a:off x="10174557" y="1657471"/>
            <a:ext cx="886679" cy="2996536"/>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728" name="Rectangle 727">
            <a:extLst>
              <a:ext uri="{FF2B5EF4-FFF2-40B4-BE49-F238E27FC236}">
                <a16:creationId xmlns:a16="http://schemas.microsoft.com/office/drawing/2014/main" id="{E9E4BEED-3308-4C87-8541-1460DA5D718E}"/>
              </a:ext>
            </a:extLst>
          </p:cNvPr>
          <p:cNvSpPr/>
          <p:nvPr/>
        </p:nvSpPr>
        <p:spPr>
          <a:xfrm>
            <a:off x="10137562" y="4757117"/>
            <a:ext cx="979056" cy="523220"/>
          </a:xfrm>
          <a:prstGeom prst="rect">
            <a:avLst/>
          </a:prstGeom>
          <a:noFill/>
        </p:spPr>
        <p:txBody>
          <a:bodyPr wrap="square" lIns="91440" tIns="45720" rIns="91440" bIns="4572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REVEAL / COVER</a:t>
            </a:r>
          </a:p>
        </p:txBody>
      </p:sp>
    </p:spTree>
    <p:extLst>
      <p:ext uri="{BB962C8B-B14F-4D97-AF65-F5344CB8AC3E}">
        <p14:creationId xmlns:p14="http://schemas.microsoft.com/office/powerpoint/2010/main" val="213070458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6"/>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par>
                                <p:cTn id="9" presetID="10" presetClass="exit" presetSubtype="0" fill="hold" grpId="5" nodeType="withEffect">
                                  <p:stCondLst>
                                    <p:cond delay="0"/>
                                  </p:stCondLst>
                                  <p:childTnLst>
                                    <p:animEffect transition="out" filter="fade">
                                      <p:cBhvr>
                                        <p:cTn id="10" dur="500"/>
                                        <p:tgtEl>
                                          <p:spTgt spid="28"/>
                                        </p:tgtEl>
                                      </p:cBhvr>
                                    </p:animEffect>
                                    <p:set>
                                      <p:cBhvr>
                                        <p:cTn id="11"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12" restart="whenNotActive" fill="hold" evtFilter="cancelBubble" nodeType="interactiveSeq">
                <p:stCondLst>
                  <p:cond evt="onClick" delay="0">
                    <p:tgtEl>
                      <p:spTgt spid="7"/>
                    </p:tgtEl>
                  </p:cond>
                </p:stCondLst>
                <p:endSync evt="end" delay="0">
                  <p:rtn val="all"/>
                </p:endSync>
                <p:childTnLst>
                  <p:par>
                    <p:cTn id="13" fill="hold">
                      <p:stCondLst>
                        <p:cond delay="0"/>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0" presetClass="exit" presetSubtype="0" fill="hold" grpId="4" nodeType="withEffect">
                                  <p:stCondLst>
                                    <p:cond delay="0"/>
                                  </p:stCondLst>
                                  <p:childTnLst>
                                    <p:animEffect transition="out" filter="fade">
                                      <p:cBhvr>
                                        <p:cTn id="18" dur="500"/>
                                        <p:tgtEl>
                                          <p:spTgt spid="28"/>
                                        </p:tgtEl>
                                      </p:cBhvr>
                                    </p:animEffect>
                                    <p:set>
                                      <p:cBhvr>
                                        <p:cTn id="19"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20" restart="whenNotActive" fill="hold" evtFilter="cancelBubble" nodeType="interactiveSeq">
                <p:stCondLst>
                  <p:cond evt="onClick" delay="0">
                    <p:tgtEl>
                      <p:spTgt spid="8"/>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grpId="1"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par>
                                <p:cTn id="27" presetID="10" presetClass="exit" presetSubtype="0" fill="hold" grpId="3" nodeType="withEffect">
                                  <p:stCondLst>
                                    <p:cond delay="0"/>
                                  </p:stCondLst>
                                  <p:childTnLst>
                                    <p:animEffect transition="out" filter="fade">
                                      <p:cBhvr>
                                        <p:cTn id="28" dur="500"/>
                                        <p:tgtEl>
                                          <p:spTgt spid="28"/>
                                        </p:tgtEl>
                                      </p:cBhvr>
                                    </p:animEffect>
                                    <p:set>
                                      <p:cBhvr>
                                        <p:cTn id="29"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30" restart="whenNotActive" fill="hold" evtFilter="cancelBubble" nodeType="interactiveSeq">
                <p:stCondLst>
                  <p:cond evt="onClick" delay="0">
                    <p:tgtEl>
                      <p:spTgt spid="10"/>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grpId="2"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0" presetClass="exit" presetSubtype="0" fill="hold" grpId="2" nodeType="withEffect">
                                  <p:stCondLst>
                                    <p:cond delay="0"/>
                                  </p:stCondLst>
                                  <p:childTnLst>
                                    <p:animEffect transition="out" filter="fade">
                                      <p:cBhvr>
                                        <p:cTn id="38" dur="500"/>
                                        <p:tgtEl>
                                          <p:spTgt spid="28"/>
                                        </p:tgtEl>
                                      </p:cBhvr>
                                    </p:animEffect>
                                    <p:set>
                                      <p:cBhvr>
                                        <p:cTn id="39"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40" restart="whenNotActive" fill="hold" evtFilter="cancelBubble" nodeType="interactiveSeq">
                <p:stCondLst>
                  <p:cond evt="onClick" delay="0">
                    <p:tgtEl>
                      <p:spTgt spid="11"/>
                    </p:tgtEl>
                  </p:cond>
                </p:stCondLst>
                <p:endSync evt="end" delay="0">
                  <p:rtn val="all"/>
                </p:endSync>
                <p:childTnLst>
                  <p:par>
                    <p:cTn id="41" fill="hold">
                      <p:stCondLst>
                        <p:cond delay="0"/>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7"/>
                                        </p:tgtEl>
                                        <p:attrNameLst>
                                          <p:attrName>style.visibility</p:attrName>
                                        </p:attrNameLst>
                                      </p:cBhvr>
                                      <p:to>
                                        <p:strVal val="visible"/>
                                      </p:to>
                                    </p:set>
                                  </p:childTnLst>
                                </p:cTn>
                              </p:par>
                              <p:par>
                                <p:cTn id="45" presetID="10" presetClass="exit" presetSubtype="0" fill="hold" grpId="1" nodeType="withEffect">
                                  <p:stCondLst>
                                    <p:cond delay="0"/>
                                  </p:stCondLst>
                                  <p:childTnLst>
                                    <p:animEffect transition="out" filter="fade">
                                      <p:cBhvr>
                                        <p:cTn id="46" dur="500"/>
                                        <p:tgtEl>
                                          <p:spTgt spid="28"/>
                                        </p:tgtEl>
                                      </p:cBhvr>
                                    </p:animEffect>
                                    <p:set>
                                      <p:cBhvr>
                                        <p:cTn id="47"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48" restart="whenNotActive" fill="hold" evtFilter="cancelBubble" nodeType="interactiveSeq">
                <p:stCondLst>
                  <p:cond evt="onClick" delay="0">
                    <p:tgtEl>
                      <p:spTgt spid="9"/>
                    </p:tgtEl>
                  </p:cond>
                </p:stCondLst>
                <p:endSync evt="end" delay="0">
                  <p:rtn val="all"/>
                </p:endSync>
                <p:childTnLst>
                  <p:par>
                    <p:cTn id="49" fill="hold">
                      <p:stCondLst>
                        <p:cond delay="0"/>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childTnLst>
                                </p:cTn>
                              </p:par>
                              <p:par>
                                <p:cTn id="55" presetID="10" presetClass="exit" presetSubtype="0" fill="hold" grpId="0" nodeType="withEffect">
                                  <p:stCondLst>
                                    <p:cond delay="0"/>
                                  </p:stCondLst>
                                  <p:childTnLst>
                                    <p:animEffect transition="out" filter="fade">
                                      <p:cBhvr>
                                        <p:cTn id="56" dur="500"/>
                                        <p:tgtEl>
                                          <p:spTgt spid="28"/>
                                        </p:tgtEl>
                                      </p:cBhvr>
                                    </p:animEffect>
                                    <p:set>
                                      <p:cBhvr>
                                        <p:cTn id="57"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58" restart="whenNotActive" fill="hold" evtFilter="cancelBubble" nodeType="interactiveSeq">
                <p:stCondLst>
                  <p:cond evt="onClick" delay="0">
                    <p:tgtEl>
                      <p:spTgt spid="17"/>
                    </p:tgtEl>
                  </p:cond>
                </p:stCondLst>
                <p:endSync evt="end" delay="0">
                  <p:rtn val="all"/>
                </p:endSync>
                <p:childTnLst>
                  <p:par>
                    <p:cTn id="59" fill="hold">
                      <p:stCondLst>
                        <p:cond delay="0"/>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17"/>
                                        </p:tgtEl>
                                        <p:attrNameLst>
                                          <p:attrName>style.visibility</p:attrName>
                                        </p:attrNameLst>
                                      </p:cBhvr>
                                      <p:to>
                                        <p:strVal val="hidden"/>
                                      </p:to>
                                    </p:set>
                                  </p:childTnLst>
                                </p:cTn>
                              </p:par>
                              <p:par>
                                <p:cTn id="63" presetID="10" presetClass="entr" presetSubtype="0" fill="hold" grpId="6" nodeType="with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500"/>
                                        <p:tgtEl>
                                          <p:spTgt spid="28"/>
                                        </p:tgtEl>
                                      </p:cBhvr>
                                    </p:animEffect>
                                  </p:childTnLst>
                                </p:cTn>
                              </p:par>
                            </p:childTnLst>
                          </p:cTn>
                        </p:par>
                      </p:childTnLst>
                    </p:cTn>
                  </p:par>
                </p:childTnLst>
              </p:cTn>
              <p:nextCondLst>
                <p:cond evt="onClick" delay="0">
                  <p:tgtEl>
                    <p:spTgt spid="17"/>
                  </p:tgtEl>
                </p:cond>
              </p:nextCondLst>
            </p:seq>
            <p:seq concurrent="1" nextAc="seek">
              <p:cTn id="66" restart="whenNotActive" fill="hold" evtFilter="cancelBubble" nodeType="interactiveSeq">
                <p:stCondLst>
                  <p:cond evt="onClick" delay="0">
                    <p:tgtEl>
                      <p:spTgt spid="12"/>
                    </p:tgtEl>
                  </p:cond>
                </p:stCondLst>
                <p:endSync evt="end" delay="0">
                  <p:rtn val="all"/>
                </p:endSync>
                <p:childTnLst>
                  <p:par>
                    <p:cTn id="67" fill="hold">
                      <p:stCondLst>
                        <p:cond delay="0"/>
                      </p:stCondLst>
                      <p:childTnLst>
                        <p:par>
                          <p:cTn id="68" fill="hold">
                            <p:stCondLst>
                              <p:cond delay="0"/>
                            </p:stCondLst>
                            <p:childTnLst>
                              <p:par>
                                <p:cTn id="69" presetID="1" presetClass="exit" presetSubtype="0" fill="hold" grpId="1" nodeType="clickEffect">
                                  <p:stCondLst>
                                    <p:cond delay="0"/>
                                  </p:stCondLst>
                                  <p:childTnLst>
                                    <p:set>
                                      <p:cBhvr>
                                        <p:cTn id="70" dur="1" fill="hold">
                                          <p:stCondLst>
                                            <p:cond delay="0"/>
                                          </p:stCondLst>
                                        </p:cTn>
                                        <p:tgtEl>
                                          <p:spTgt spid="12"/>
                                        </p:tgtEl>
                                        <p:attrNameLst>
                                          <p:attrName>style.visibility</p:attrName>
                                        </p:attrNameLst>
                                      </p:cBhvr>
                                      <p:to>
                                        <p:strVal val="hidden"/>
                                      </p:to>
                                    </p:set>
                                  </p:childTnLst>
                                </p:cTn>
                              </p:par>
                              <p:par>
                                <p:cTn id="71" presetID="1" presetClass="exit" presetSubtype="0" fill="hold" grpId="5" nodeType="withEffect">
                                  <p:stCondLst>
                                    <p:cond delay="0"/>
                                  </p:stCondLst>
                                  <p:childTnLst>
                                    <p:set>
                                      <p:cBhvr>
                                        <p:cTn id="72" dur="1" fill="hold">
                                          <p:stCondLst>
                                            <p:cond delay="0"/>
                                          </p:stCondLst>
                                        </p:cTn>
                                        <p:tgtEl>
                                          <p:spTgt spid="21"/>
                                        </p:tgtEl>
                                        <p:attrNameLst>
                                          <p:attrName>style.visibility</p:attrName>
                                        </p:attrNameLst>
                                      </p:cBhvr>
                                      <p:to>
                                        <p:strVal val="hidden"/>
                                      </p:to>
                                    </p:set>
                                  </p:childTnLst>
                                </p:cTn>
                              </p:par>
                              <p:par>
                                <p:cTn id="73" presetID="10" presetClass="entr" presetSubtype="0" fill="hold" grpId="7" nodeType="withEffect">
                                  <p:stCondLst>
                                    <p:cond delay="0"/>
                                  </p:stCondLst>
                                  <p:childTnLst>
                                    <p:set>
                                      <p:cBhvr>
                                        <p:cTn id="74" dur="1" fill="hold">
                                          <p:stCondLst>
                                            <p:cond delay="0"/>
                                          </p:stCondLst>
                                        </p:cTn>
                                        <p:tgtEl>
                                          <p:spTgt spid="28"/>
                                        </p:tgtEl>
                                        <p:attrNameLst>
                                          <p:attrName>style.visibility</p:attrName>
                                        </p:attrNameLst>
                                      </p:cBhvr>
                                      <p:to>
                                        <p:strVal val="visible"/>
                                      </p:to>
                                    </p:set>
                                    <p:animEffect transition="in" filter="fade">
                                      <p:cBhvr>
                                        <p:cTn id="75" dur="500"/>
                                        <p:tgtEl>
                                          <p:spTgt spid="28"/>
                                        </p:tgtEl>
                                      </p:cBhvr>
                                    </p:animEffect>
                                  </p:childTnLst>
                                </p:cTn>
                              </p:par>
                            </p:childTnLst>
                          </p:cTn>
                        </p:par>
                      </p:childTnLst>
                    </p:cTn>
                  </p:par>
                </p:childTnLst>
              </p:cTn>
              <p:nextCondLst>
                <p:cond evt="onClick" delay="0">
                  <p:tgtEl>
                    <p:spTgt spid="12"/>
                  </p:tgtEl>
                </p:cond>
              </p:nextCondLst>
            </p:seq>
            <p:seq concurrent="1" nextAc="seek">
              <p:cTn id="76" restart="whenNotActive" fill="hold" evtFilter="cancelBubble" nodeType="interactiveSeq">
                <p:stCondLst>
                  <p:cond evt="onClick" delay="0">
                    <p:tgtEl>
                      <p:spTgt spid="13"/>
                    </p:tgtEl>
                  </p:cond>
                </p:stCondLst>
                <p:endSync evt="end" delay="0">
                  <p:rtn val="all"/>
                </p:endSync>
                <p:childTnLst>
                  <p:par>
                    <p:cTn id="77" fill="hold">
                      <p:stCondLst>
                        <p:cond delay="0"/>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13"/>
                                        </p:tgtEl>
                                        <p:attrNameLst>
                                          <p:attrName>style.visibility</p:attrName>
                                        </p:attrNameLst>
                                      </p:cBhvr>
                                      <p:to>
                                        <p:strVal val="hidden"/>
                                      </p:to>
                                    </p:set>
                                  </p:childTnLst>
                                </p:cTn>
                              </p:par>
                              <p:par>
                                <p:cTn id="81" presetID="10" presetClass="entr" presetSubtype="0" fill="hold" grpId="1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childTnLst>
                    </p:cTn>
                  </p:par>
                </p:childTnLst>
              </p:cTn>
              <p:nextCondLst>
                <p:cond evt="onClick" delay="0">
                  <p:tgtEl>
                    <p:spTgt spid="13"/>
                  </p:tgtEl>
                </p:cond>
              </p:nextCondLst>
            </p:seq>
            <p:seq concurrent="1" nextAc="seek">
              <p:cTn id="84" restart="whenNotActive" fill="hold" evtFilter="cancelBubble" nodeType="interactiveSeq">
                <p:stCondLst>
                  <p:cond evt="onClick" delay="0">
                    <p:tgtEl>
                      <p:spTgt spid="14"/>
                    </p:tgtEl>
                  </p:cond>
                </p:stCondLst>
                <p:endSync evt="end" delay="0">
                  <p:rtn val="all"/>
                </p:endSync>
                <p:childTnLst>
                  <p:par>
                    <p:cTn id="85" fill="hold">
                      <p:stCondLst>
                        <p:cond delay="0"/>
                      </p:stCondLst>
                      <p:childTnLst>
                        <p:par>
                          <p:cTn id="86" fill="hold">
                            <p:stCondLst>
                              <p:cond delay="0"/>
                            </p:stCondLst>
                            <p:childTnLst>
                              <p:par>
                                <p:cTn id="87" presetID="1" presetClass="exit" presetSubtype="0" fill="hold" grpId="0" nodeType="clickEffect">
                                  <p:stCondLst>
                                    <p:cond delay="0"/>
                                  </p:stCondLst>
                                  <p:childTnLst>
                                    <p:set>
                                      <p:cBhvr>
                                        <p:cTn id="88" dur="1" fill="hold">
                                          <p:stCondLst>
                                            <p:cond delay="0"/>
                                          </p:stCondLst>
                                        </p:cTn>
                                        <p:tgtEl>
                                          <p:spTgt spid="14"/>
                                        </p:tgtEl>
                                        <p:attrNameLst>
                                          <p:attrName>style.visibility</p:attrName>
                                        </p:attrNameLst>
                                      </p:cBhvr>
                                      <p:to>
                                        <p:strVal val="hidden"/>
                                      </p:to>
                                    </p:set>
                                  </p:childTnLst>
                                </p:cTn>
                              </p:par>
                              <p:par>
                                <p:cTn id="89" presetID="1" presetClass="exit" presetSubtype="0" fill="hold" grpId="3" nodeType="withEffect">
                                  <p:stCondLst>
                                    <p:cond delay="0"/>
                                  </p:stCondLst>
                                  <p:childTnLst>
                                    <p:set>
                                      <p:cBhvr>
                                        <p:cTn id="90" dur="1" fill="hold">
                                          <p:stCondLst>
                                            <p:cond delay="0"/>
                                          </p:stCondLst>
                                        </p:cTn>
                                        <p:tgtEl>
                                          <p:spTgt spid="21"/>
                                        </p:tgtEl>
                                        <p:attrNameLst>
                                          <p:attrName>style.visibility</p:attrName>
                                        </p:attrNameLst>
                                      </p:cBhvr>
                                      <p:to>
                                        <p:strVal val="hidden"/>
                                      </p:to>
                                    </p:set>
                                  </p:childTnLst>
                                </p:cTn>
                              </p:par>
                              <p:par>
                                <p:cTn id="91" presetID="10" presetClass="entr" presetSubtype="0" fill="hold" grpId="9" nodeType="with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fade">
                                      <p:cBhvr>
                                        <p:cTn id="93" dur="500"/>
                                        <p:tgtEl>
                                          <p:spTgt spid="28"/>
                                        </p:tgtEl>
                                      </p:cBhvr>
                                    </p:animEffect>
                                  </p:childTnLst>
                                </p:cTn>
                              </p:par>
                            </p:childTnLst>
                          </p:cTn>
                        </p:par>
                      </p:childTnLst>
                    </p:cTn>
                  </p:par>
                </p:childTnLst>
              </p:cTn>
              <p:nextCondLst>
                <p:cond evt="onClick" delay="0">
                  <p:tgtEl>
                    <p:spTgt spid="14"/>
                  </p:tgtEl>
                </p:cond>
              </p:nextCondLst>
            </p:seq>
            <p:seq concurrent="1" nextAc="seek">
              <p:cTn id="94" restart="whenNotActive" fill="hold" evtFilter="cancelBubble" nodeType="interactiveSeq">
                <p:stCondLst>
                  <p:cond evt="onClick" delay="0">
                    <p:tgtEl>
                      <p:spTgt spid="15"/>
                    </p:tgtEl>
                  </p:cond>
                </p:stCondLst>
                <p:endSync evt="end" delay="0">
                  <p:rtn val="all"/>
                </p:endSync>
                <p:childTnLst>
                  <p:par>
                    <p:cTn id="95" fill="hold">
                      <p:stCondLst>
                        <p:cond delay="0"/>
                      </p:stCondLst>
                      <p:childTnLst>
                        <p:par>
                          <p:cTn id="96" fill="hold">
                            <p:stCondLst>
                              <p:cond delay="0"/>
                            </p:stCondLst>
                            <p:childTnLst>
                              <p:par>
                                <p:cTn id="97" presetID="1" presetClass="exit" presetSubtype="0" fill="hold" grpId="1" nodeType="clickEffect">
                                  <p:stCondLst>
                                    <p:cond delay="0"/>
                                  </p:stCondLst>
                                  <p:childTnLst>
                                    <p:set>
                                      <p:cBhvr>
                                        <p:cTn id="98" dur="1" fill="hold">
                                          <p:stCondLst>
                                            <p:cond delay="0"/>
                                          </p:stCondLst>
                                        </p:cTn>
                                        <p:tgtEl>
                                          <p:spTgt spid="15"/>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23"/>
                                        </p:tgtEl>
                                        <p:attrNameLst>
                                          <p:attrName>style.visibility</p:attrName>
                                        </p:attrNameLst>
                                      </p:cBhvr>
                                      <p:to>
                                        <p:strVal val="hidden"/>
                                      </p:to>
                                    </p:set>
                                  </p:childTnLst>
                                </p:cTn>
                              </p:par>
                              <p:par>
                                <p:cTn id="101" presetID="10" presetClass="entr" presetSubtype="0" fill="hold" grpId="11" nodeType="withEffect">
                                  <p:stCondLst>
                                    <p:cond delay="0"/>
                                  </p:stCondLst>
                                  <p:childTnLst>
                                    <p:set>
                                      <p:cBhvr>
                                        <p:cTn id="102" dur="1" fill="hold">
                                          <p:stCondLst>
                                            <p:cond delay="0"/>
                                          </p:stCondLst>
                                        </p:cTn>
                                        <p:tgtEl>
                                          <p:spTgt spid="28"/>
                                        </p:tgtEl>
                                        <p:attrNameLst>
                                          <p:attrName>style.visibility</p:attrName>
                                        </p:attrNameLst>
                                      </p:cBhvr>
                                      <p:to>
                                        <p:strVal val="visible"/>
                                      </p:to>
                                    </p:set>
                                    <p:animEffect transition="in" filter="fade">
                                      <p:cBhvr>
                                        <p:cTn id="103" dur="500"/>
                                        <p:tgtEl>
                                          <p:spTgt spid="28"/>
                                        </p:tgtEl>
                                      </p:cBhvr>
                                    </p:animEffect>
                                  </p:childTnLst>
                                </p:cTn>
                              </p:par>
                            </p:childTnLst>
                          </p:cTn>
                        </p:par>
                      </p:childTnLst>
                    </p:cTn>
                  </p:par>
                </p:childTnLst>
              </p:cTn>
              <p:nextCondLst>
                <p:cond evt="onClick" delay="0">
                  <p:tgtEl>
                    <p:spTgt spid="15"/>
                  </p:tgtEl>
                </p:cond>
              </p:nextCondLst>
            </p:seq>
            <p:seq concurrent="1" nextAc="seek">
              <p:cTn id="104" restart="whenNotActive" fill="hold" evtFilter="cancelBubble" nodeType="interactiveSeq">
                <p:stCondLst>
                  <p:cond evt="onClick" delay="0">
                    <p:tgtEl>
                      <p:spTgt spid="16"/>
                    </p:tgtEl>
                  </p:cond>
                </p:stCondLst>
                <p:endSync evt="end" delay="0">
                  <p:rtn val="all"/>
                </p:endSync>
                <p:childTnLst>
                  <p:par>
                    <p:cTn id="105" fill="hold">
                      <p:stCondLst>
                        <p:cond delay="0"/>
                      </p:stCondLst>
                      <p:childTnLst>
                        <p:par>
                          <p:cTn id="106" fill="hold">
                            <p:stCondLst>
                              <p:cond delay="0"/>
                            </p:stCondLst>
                            <p:childTnLst>
                              <p:par>
                                <p:cTn id="107" presetID="1" presetClass="exit" presetSubtype="0" fill="hold" grpId="1" nodeType="clickEffect">
                                  <p:stCondLst>
                                    <p:cond delay="0"/>
                                  </p:stCondLst>
                                  <p:childTnLst>
                                    <p:set>
                                      <p:cBhvr>
                                        <p:cTn id="108" dur="1" fill="hold">
                                          <p:stCondLst>
                                            <p:cond delay="0"/>
                                          </p:stCondLst>
                                        </p:cTn>
                                        <p:tgtEl>
                                          <p:spTgt spid="16"/>
                                        </p:tgtEl>
                                        <p:attrNameLst>
                                          <p:attrName>style.visibility</p:attrName>
                                        </p:attrNameLst>
                                      </p:cBhvr>
                                      <p:to>
                                        <p:strVal val="hidden"/>
                                      </p:to>
                                    </p:set>
                                  </p:childTnLst>
                                </p:cTn>
                              </p:par>
                              <p:par>
                                <p:cTn id="109" presetID="1" presetClass="exit" presetSubtype="0" fill="hold" grpId="4" nodeType="withEffect">
                                  <p:stCondLst>
                                    <p:cond delay="0"/>
                                  </p:stCondLst>
                                  <p:childTnLst>
                                    <p:set>
                                      <p:cBhvr>
                                        <p:cTn id="110" dur="1" fill="hold">
                                          <p:stCondLst>
                                            <p:cond delay="0"/>
                                          </p:stCondLst>
                                        </p:cTn>
                                        <p:tgtEl>
                                          <p:spTgt spid="21"/>
                                        </p:tgtEl>
                                        <p:attrNameLst>
                                          <p:attrName>style.visibility</p:attrName>
                                        </p:attrNameLst>
                                      </p:cBhvr>
                                      <p:to>
                                        <p:strVal val="hidden"/>
                                      </p:to>
                                    </p:set>
                                  </p:childTnLst>
                                </p:cTn>
                              </p:par>
                              <p:par>
                                <p:cTn id="111" presetID="10" presetClass="entr" presetSubtype="0" fill="hold" grpId="8" nodeType="withEffect">
                                  <p:stCondLst>
                                    <p:cond delay="0"/>
                                  </p:stCondLst>
                                  <p:childTnLst>
                                    <p:set>
                                      <p:cBhvr>
                                        <p:cTn id="112" dur="1" fill="hold">
                                          <p:stCondLst>
                                            <p:cond delay="0"/>
                                          </p:stCondLst>
                                        </p:cTn>
                                        <p:tgtEl>
                                          <p:spTgt spid="28"/>
                                        </p:tgtEl>
                                        <p:attrNameLst>
                                          <p:attrName>style.visibility</p:attrName>
                                        </p:attrNameLst>
                                      </p:cBhvr>
                                      <p:to>
                                        <p:strVal val="visible"/>
                                      </p:to>
                                    </p:set>
                                    <p:animEffect transition="in" filter="fade">
                                      <p:cBhvr>
                                        <p:cTn id="113" dur="500"/>
                                        <p:tgtEl>
                                          <p:spTgt spid="28"/>
                                        </p:tgtEl>
                                      </p:cBhvr>
                                    </p:animEffect>
                                  </p:childTnLst>
                                </p:cTn>
                              </p:par>
                            </p:childTnLst>
                          </p:cTn>
                        </p:par>
                      </p:childTnLst>
                    </p:cTn>
                  </p:par>
                </p:childTnLst>
              </p:cTn>
              <p:nextCondLst>
                <p:cond evt="onClick" delay="0">
                  <p:tgtEl>
                    <p:spTgt spid="16"/>
                  </p:tgtEl>
                </p:cond>
              </p:nextCondLst>
            </p:seq>
            <p:seq concurrent="1" nextAc="seek">
              <p:cTn id="114" restart="whenNotActive" fill="hold" evtFilter="cancelBubble" nodeType="interactiveSeq">
                <p:stCondLst>
                  <p:cond evt="onClick" delay="0">
                    <p:tgtEl>
                      <p:spTgt spid="30"/>
                    </p:tgtEl>
                  </p:cond>
                </p:stCondLst>
                <p:endSync evt="end" delay="0">
                  <p:rtn val="all"/>
                </p:endSync>
                <p:childTnLst>
                  <p:par>
                    <p:cTn id="115" fill="hold">
                      <p:stCondLst>
                        <p:cond delay="0"/>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3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22"/>
                                        </p:tgtEl>
                                        <p:attrNameLst>
                                          <p:attrName>style.visibility</p:attrName>
                                        </p:attrNameLst>
                                      </p:cBhvr>
                                      <p:to>
                                        <p:strVal val="visible"/>
                                      </p:to>
                                    </p:set>
                                  </p:childTnLst>
                                </p:cTn>
                              </p:par>
                              <p:par>
                                <p:cTn id="121" presetID="10" presetClass="exit" presetSubtype="0" fill="hold" grpId="0" nodeType="withEffect">
                                  <p:stCondLst>
                                    <p:cond delay="0"/>
                                  </p:stCondLst>
                                  <p:childTnLst>
                                    <p:animEffect transition="out" filter="fade">
                                      <p:cBhvr>
                                        <p:cTn id="122" dur="500"/>
                                        <p:tgtEl>
                                          <p:spTgt spid="29"/>
                                        </p:tgtEl>
                                      </p:cBhvr>
                                    </p:animEffect>
                                    <p:set>
                                      <p:cBhvr>
                                        <p:cTn id="123"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124" restart="whenNotActive" fill="hold" evtFilter="cancelBubble" nodeType="interactiveSeq">
                <p:stCondLst>
                  <p:cond evt="onClick" delay="0">
                    <p:tgtEl>
                      <p:spTgt spid="31"/>
                    </p:tgtEl>
                  </p:cond>
                </p:stCondLst>
                <p:endSync evt="end" delay="0">
                  <p:rtn val="all"/>
                </p:endSync>
                <p:childTnLst>
                  <p:par>
                    <p:cTn id="125" fill="hold">
                      <p:stCondLst>
                        <p:cond delay="0"/>
                      </p:stCondLst>
                      <p:childTnLst>
                        <p:par>
                          <p:cTn id="126" fill="hold">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7"/>
                                        </p:tgtEl>
                                        <p:attrNameLst>
                                          <p:attrName>style.visibility</p:attrName>
                                        </p:attrNameLst>
                                      </p:cBhvr>
                                      <p:to>
                                        <p:strVal val="visible"/>
                                      </p:to>
                                    </p:set>
                                  </p:childTnLst>
                                </p:cTn>
                              </p:par>
                              <p:par>
                                <p:cTn id="129" presetID="10" presetClass="exit" presetSubtype="0" fill="hold" grpId="1" nodeType="withEffect">
                                  <p:stCondLst>
                                    <p:cond delay="0"/>
                                  </p:stCondLst>
                                  <p:childTnLst>
                                    <p:animEffect transition="out" filter="fade">
                                      <p:cBhvr>
                                        <p:cTn id="130" dur="500"/>
                                        <p:tgtEl>
                                          <p:spTgt spid="29"/>
                                        </p:tgtEl>
                                      </p:cBhvr>
                                    </p:animEffect>
                                    <p:set>
                                      <p:cBhvr>
                                        <p:cTn id="131"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132" restart="whenNotActive" fill="hold" evtFilter="cancelBubble" nodeType="interactiveSeq">
                <p:stCondLst>
                  <p:cond evt="onClick" delay="0">
                    <p:tgtEl>
                      <p:spTgt spid="32"/>
                    </p:tgtEl>
                  </p:cond>
                </p:stCondLst>
                <p:endSync evt="end" delay="0">
                  <p:rtn val="all"/>
                </p:endSync>
                <p:childTnLst>
                  <p:par>
                    <p:cTn id="133" fill="hold">
                      <p:stCondLst>
                        <p:cond delay="0"/>
                      </p:stCondLst>
                      <p:childTnLst>
                        <p:par>
                          <p:cTn id="134" fill="hold">
                            <p:stCondLst>
                              <p:cond delay="0"/>
                            </p:stCondLst>
                            <p:childTnLst>
                              <p:par>
                                <p:cTn id="135" presetID="1" presetClass="entr" presetSubtype="0" fill="hold" grpId="0" nodeType="clickEffect">
                                  <p:stCondLst>
                                    <p:cond delay="0"/>
                                  </p:stCondLst>
                                  <p:childTnLst>
                                    <p:set>
                                      <p:cBhvr>
                                        <p:cTn id="136" dur="1" fill="hold">
                                          <p:stCondLst>
                                            <p:cond delay="0"/>
                                          </p:stCondLst>
                                        </p:cTn>
                                        <p:tgtEl>
                                          <p:spTgt spid="38"/>
                                        </p:tgtEl>
                                        <p:attrNameLst>
                                          <p:attrName>style.visibility</p:attrName>
                                        </p:attrNameLst>
                                      </p:cBhvr>
                                      <p:to>
                                        <p:strVal val="visible"/>
                                      </p:to>
                                    </p:set>
                                  </p:childTnLst>
                                </p:cTn>
                              </p:par>
                              <p:par>
                                <p:cTn id="137" presetID="1" presetClass="entr" presetSubtype="0" fill="hold" grpId="1" nodeType="withEffect">
                                  <p:stCondLst>
                                    <p:cond delay="0"/>
                                  </p:stCondLst>
                                  <p:childTnLst>
                                    <p:set>
                                      <p:cBhvr>
                                        <p:cTn id="138" dur="1" fill="hold">
                                          <p:stCondLst>
                                            <p:cond delay="0"/>
                                          </p:stCondLst>
                                        </p:cTn>
                                        <p:tgtEl>
                                          <p:spTgt spid="20"/>
                                        </p:tgtEl>
                                        <p:attrNameLst>
                                          <p:attrName>style.visibility</p:attrName>
                                        </p:attrNameLst>
                                      </p:cBhvr>
                                      <p:to>
                                        <p:strVal val="visible"/>
                                      </p:to>
                                    </p:set>
                                  </p:childTnLst>
                                </p:cTn>
                              </p:par>
                              <p:par>
                                <p:cTn id="139" presetID="10" presetClass="exit" presetSubtype="0" fill="hold" grpId="2" nodeType="withEffect">
                                  <p:stCondLst>
                                    <p:cond delay="0"/>
                                  </p:stCondLst>
                                  <p:childTnLst>
                                    <p:animEffect transition="out" filter="fade">
                                      <p:cBhvr>
                                        <p:cTn id="140" dur="500"/>
                                        <p:tgtEl>
                                          <p:spTgt spid="29"/>
                                        </p:tgtEl>
                                      </p:cBhvr>
                                    </p:animEffect>
                                    <p:set>
                                      <p:cBhvr>
                                        <p:cTn id="141"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142" restart="whenNotActive" fill="hold" evtFilter="cancelBubble" nodeType="interactiveSeq">
                <p:stCondLst>
                  <p:cond evt="onClick" delay="0">
                    <p:tgtEl>
                      <p:spTgt spid="34"/>
                    </p:tgtEl>
                  </p:cond>
                </p:stCondLst>
                <p:endSync evt="end" delay="0">
                  <p:rtn val="all"/>
                </p:endSync>
                <p:childTnLst>
                  <p:par>
                    <p:cTn id="143" fill="hold">
                      <p:stCondLst>
                        <p:cond delay="0"/>
                      </p:stCondLst>
                      <p:childTnLst>
                        <p:par>
                          <p:cTn id="144" fill="hold">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40"/>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20"/>
                                        </p:tgtEl>
                                        <p:attrNameLst>
                                          <p:attrName>style.visibility</p:attrName>
                                        </p:attrNameLst>
                                      </p:cBhvr>
                                      <p:to>
                                        <p:strVal val="visible"/>
                                      </p:to>
                                    </p:set>
                                  </p:childTnLst>
                                </p:cTn>
                              </p:par>
                              <p:par>
                                <p:cTn id="149" presetID="10" presetClass="exit" presetSubtype="0" fill="hold" grpId="9" nodeType="withEffect">
                                  <p:stCondLst>
                                    <p:cond delay="0"/>
                                  </p:stCondLst>
                                  <p:childTnLst>
                                    <p:animEffect transition="out" filter="fade">
                                      <p:cBhvr>
                                        <p:cTn id="150" dur="500"/>
                                        <p:tgtEl>
                                          <p:spTgt spid="29"/>
                                        </p:tgtEl>
                                      </p:cBhvr>
                                    </p:animEffect>
                                    <p:set>
                                      <p:cBhvr>
                                        <p:cTn id="151"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4"/>
                  </p:tgtEl>
                </p:cond>
              </p:nextCondLst>
            </p:seq>
            <p:seq concurrent="1" nextAc="seek">
              <p:cTn id="152" restart="whenNotActive" fill="hold" evtFilter="cancelBubble" nodeType="interactiveSeq">
                <p:stCondLst>
                  <p:cond evt="onClick" delay="0">
                    <p:tgtEl>
                      <p:spTgt spid="35"/>
                    </p:tgtEl>
                  </p:cond>
                </p:stCondLst>
                <p:endSync evt="end" delay="0">
                  <p:rtn val="all"/>
                </p:endSync>
                <p:childTnLst>
                  <p:par>
                    <p:cTn id="153" fill="hold">
                      <p:stCondLst>
                        <p:cond delay="0"/>
                      </p:stCondLst>
                      <p:childTnLst>
                        <p:par>
                          <p:cTn id="154" fill="hold">
                            <p:stCondLst>
                              <p:cond delay="0"/>
                            </p:stCondLst>
                            <p:childTnLst>
                              <p:par>
                                <p:cTn id="155" presetID="1" presetClass="entr" presetSubtype="0" fill="hold" grpId="0" nodeType="clickEffect">
                                  <p:stCondLst>
                                    <p:cond delay="0"/>
                                  </p:stCondLst>
                                  <p:childTnLst>
                                    <p:set>
                                      <p:cBhvr>
                                        <p:cTn id="156" dur="1" fill="hold">
                                          <p:stCondLst>
                                            <p:cond delay="0"/>
                                          </p:stCondLst>
                                        </p:cTn>
                                        <p:tgtEl>
                                          <p:spTgt spid="41"/>
                                        </p:tgtEl>
                                        <p:attrNameLst>
                                          <p:attrName>style.visibility</p:attrName>
                                        </p:attrNameLst>
                                      </p:cBhvr>
                                      <p:to>
                                        <p:strVal val="visible"/>
                                      </p:to>
                                    </p:set>
                                  </p:childTnLst>
                                </p:cTn>
                              </p:par>
                              <p:par>
                                <p:cTn id="157" presetID="10" presetClass="exit" presetSubtype="0" fill="hold" grpId="10" nodeType="withEffect">
                                  <p:stCondLst>
                                    <p:cond delay="0"/>
                                  </p:stCondLst>
                                  <p:childTnLst>
                                    <p:animEffect transition="out" filter="fade">
                                      <p:cBhvr>
                                        <p:cTn id="158" dur="500"/>
                                        <p:tgtEl>
                                          <p:spTgt spid="29"/>
                                        </p:tgtEl>
                                      </p:cBhvr>
                                    </p:animEffect>
                                    <p:set>
                                      <p:cBhvr>
                                        <p:cTn id="159"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5"/>
                  </p:tgtEl>
                </p:cond>
              </p:nextCondLst>
            </p:seq>
            <p:seq concurrent="1" nextAc="seek">
              <p:cTn id="160" restart="whenNotActive" fill="hold" evtFilter="cancelBubble" nodeType="interactiveSeq">
                <p:stCondLst>
                  <p:cond evt="onClick" delay="0">
                    <p:tgtEl>
                      <p:spTgt spid="33"/>
                    </p:tgtEl>
                  </p:cond>
                </p:stCondLst>
                <p:endSync evt="end" delay="0">
                  <p:rtn val="all"/>
                </p:endSync>
                <p:childTnLst>
                  <p:par>
                    <p:cTn id="161" fill="hold">
                      <p:stCondLst>
                        <p:cond delay="0"/>
                      </p:stCondLst>
                      <p:childTnLst>
                        <p:par>
                          <p:cTn id="162" fill="hold">
                            <p:stCondLst>
                              <p:cond delay="0"/>
                            </p:stCondLst>
                            <p:childTnLst>
                              <p:par>
                                <p:cTn id="163" presetID="1" presetClass="entr" presetSubtype="0" fill="hold" grpId="0" nodeType="clickEffect">
                                  <p:stCondLst>
                                    <p:cond delay="0"/>
                                  </p:stCondLst>
                                  <p:childTnLst>
                                    <p:set>
                                      <p:cBhvr>
                                        <p:cTn id="164" dur="1" fill="hold">
                                          <p:stCondLst>
                                            <p:cond delay="0"/>
                                          </p:stCondLst>
                                        </p:cTn>
                                        <p:tgtEl>
                                          <p:spTgt spid="39"/>
                                        </p:tgtEl>
                                        <p:attrNameLst>
                                          <p:attrName>style.visibility</p:attrName>
                                        </p:attrNameLst>
                                      </p:cBhvr>
                                      <p:to>
                                        <p:strVal val="visible"/>
                                      </p:to>
                                    </p:set>
                                  </p:childTnLst>
                                </p:cTn>
                              </p:par>
                              <p:par>
                                <p:cTn id="165" presetID="1" presetClass="entr" presetSubtype="0" fill="hold" grpId="2" nodeType="withEffect">
                                  <p:stCondLst>
                                    <p:cond delay="0"/>
                                  </p:stCondLst>
                                  <p:childTnLst>
                                    <p:set>
                                      <p:cBhvr>
                                        <p:cTn id="166" dur="1" fill="hold">
                                          <p:stCondLst>
                                            <p:cond delay="0"/>
                                          </p:stCondLst>
                                        </p:cTn>
                                        <p:tgtEl>
                                          <p:spTgt spid="20"/>
                                        </p:tgtEl>
                                        <p:attrNameLst>
                                          <p:attrName>style.visibility</p:attrName>
                                        </p:attrNameLst>
                                      </p:cBhvr>
                                      <p:to>
                                        <p:strVal val="visible"/>
                                      </p:to>
                                    </p:set>
                                  </p:childTnLst>
                                </p:cTn>
                              </p:par>
                              <p:par>
                                <p:cTn id="167" presetID="10" presetClass="exit" presetSubtype="0" fill="hold" grpId="11" nodeType="withEffect">
                                  <p:stCondLst>
                                    <p:cond delay="0"/>
                                  </p:stCondLst>
                                  <p:childTnLst>
                                    <p:animEffect transition="out" filter="fade">
                                      <p:cBhvr>
                                        <p:cTn id="168" dur="500"/>
                                        <p:tgtEl>
                                          <p:spTgt spid="29"/>
                                        </p:tgtEl>
                                      </p:cBhvr>
                                    </p:animEffect>
                                    <p:set>
                                      <p:cBhvr>
                                        <p:cTn id="169"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170" restart="whenNotActive" fill="hold" evtFilter="cancelBubble" nodeType="interactiveSeq">
                <p:stCondLst>
                  <p:cond evt="onClick" delay="0">
                    <p:tgtEl>
                      <p:spTgt spid="41"/>
                    </p:tgtEl>
                  </p:cond>
                </p:stCondLst>
                <p:endSync evt="end" delay="0">
                  <p:rtn val="all"/>
                </p:endSync>
                <p:childTnLst>
                  <p:par>
                    <p:cTn id="171" fill="hold">
                      <p:stCondLst>
                        <p:cond delay="0"/>
                      </p:stCondLst>
                      <p:childTnLst>
                        <p:par>
                          <p:cTn id="172" fill="hold">
                            <p:stCondLst>
                              <p:cond delay="0"/>
                            </p:stCondLst>
                            <p:childTnLst>
                              <p:par>
                                <p:cTn id="173" presetID="1" presetClass="exit" presetSubtype="0" fill="hold" grpId="1" nodeType="clickEffect">
                                  <p:stCondLst>
                                    <p:cond delay="0"/>
                                  </p:stCondLst>
                                  <p:childTnLst>
                                    <p:set>
                                      <p:cBhvr>
                                        <p:cTn id="174" dur="1" fill="hold">
                                          <p:stCondLst>
                                            <p:cond delay="0"/>
                                          </p:stCondLst>
                                        </p:cTn>
                                        <p:tgtEl>
                                          <p:spTgt spid="41"/>
                                        </p:tgtEl>
                                        <p:attrNameLst>
                                          <p:attrName>style.visibility</p:attrName>
                                        </p:attrNameLst>
                                      </p:cBhvr>
                                      <p:to>
                                        <p:strVal val="hidden"/>
                                      </p:to>
                                    </p:set>
                                  </p:childTnLst>
                                </p:cTn>
                              </p:par>
                              <p:par>
                                <p:cTn id="175" presetID="10" presetClass="entr" presetSubtype="0" fill="hold" grpId="3" nodeType="withEffect">
                                  <p:stCondLst>
                                    <p:cond delay="0"/>
                                  </p:stCondLst>
                                  <p:childTnLst>
                                    <p:set>
                                      <p:cBhvr>
                                        <p:cTn id="176" dur="1" fill="hold">
                                          <p:stCondLst>
                                            <p:cond delay="0"/>
                                          </p:stCondLst>
                                        </p:cTn>
                                        <p:tgtEl>
                                          <p:spTgt spid="29"/>
                                        </p:tgtEl>
                                        <p:attrNameLst>
                                          <p:attrName>style.visibility</p:attrName>
                                        </p:attrNameLst>
                                      </p:cBhvr>
                                      <p:to>
                                        <p:strVal val="visible"/>
                                      </p:to>
                                    </p:set>
                                    <p:animEffect transition="in" filter="fade">
                                      <p:cBhvr>
                                        <p:cTn id="177" dur="500"/>
                                        <p:tgtEl>
                                          <p:spTgt spid="29"/>
                                        </p:tgtEl>
                                      </p:cBhvr>
                                    </p:animEffect>
                                  </p:childTnLst>
                                </p:cTn>
                              </p:par>
                            </p:childTnLst>
                          </p:cTn>
                        </p:par>
                      </p:childTnLst>
                    </p:cTn>
                  </p:par>
                </p:childTnLst>
              </p:cTn>
              <p:nextCondLst>
                <p:cond evt="onClick" delay="0">
                  <p:tgtEl>
                    <p:spTgt spid="41"/>
                  </p:tgtEl>
                </p:cond>
              </p:nextCondLst>
            </p:seq>
            <p:seq concurrent="1" nextAc="seek">
              <p:cTn id="178" restart="whenNotActive" fill="hold" evtFilter="cancelBubble" nodeType="interactiveSeq">
                <p:stCondLst>
                  <p:cond evt="onClick" delay="0">
                    <p:tgtEl>
                      <p:spTgt spid="36"/>
                    </p:tgtEl>
                  </p:cond>
                </p:stCondLst>
                <p:endSync evt="end" delay="0">
                  <p:rtn val="all"/>
                </p:endSync>
                <p:childTnLst>
                  <p:par>
                    <p:cTn id="179" fill="hold">
                      <p:stCondLst>
                        <p:cond delay="0"/>
                      </p:stCondLst>
                      <p:childTnLst>
                        <p:par>
                          <p:cTn id="180" fill="hold">
                            <p:stCondLst>
                              <p:cond delay="0"/>
                            </p:stCondLst>
                            <p:childTnLst>
                              <p:par>
                                <p:cTn id="181" presetID="1" presetClass="exit" presetSubtype="0" fill="hold" grpId="1" nodeType="clickEffect">
                                  <p:stCondLst>
                                    <p:cond delay="0"/>
                                  </p:stCondLst>
                                  <p:childTnLst>
                                    <p:set>
                                      <p:cBhvr>
                                        <p:cTn id="182" dur="1" fill="hold">
                                          <p:stCondLst>
                                            <p:cond delay="0"/>
                                          </p:stCondLst>
                                        </p:cTn>
                                        <p:tgtEl>
                                          <p:spTgt spid="36"/>
                                        </p:tgtEl>
                                        <p:attrNameLst>
                                          <p:attrName>style.visibility</p:attrName>
                                        </p:attrNameLst>
                                      </p:cBhvr>
                                      <p:to>
                                        <p:strVal val="hidden"/>
                                      </p:to>
                                    </p:set>
                                  </p:childTnLst>
                                </p:cTn>
                              </p:par>
                              <p:par>
                                <p:cTn id="183" presetID="10" presetClass="entr" presetSubtype="0" fill="hold" grpId="4" nodeType="withEffect">
                                  <p:stCondLst>
                                    <p:cond delay="0"/>
                                  </p:stCondLst>
                                  <p:childTnLst>
                                    <p:set>
                                      <p:cBhvr>
                                        <p:cTn id="184" dur="1" fill="hold">
                                          <p:stCondLst>
                                            <p:cond delay="0"/>
                                          </p:stCondLst>
                                        </p:cTn>
                                        <p:tgtEl>
                                          <p:spTgt spid="29"/>
                                        </p:tgtEl>
                                        <p:attrNameLst>
                                          <p:attrName>style.visibility</p:attrName>
                                        </p:attrNameLst>
                                      </p:cBhvr>
                                      <p:to>
                                        <p:strVal val="visible"/>
                                      </p:to>
                                    </p:set>
                                    <p:animEffect transition="in" filter="fade">
                                      <p:cBhvr>
                                        <p:cTn id="185" dur="500"/>
                                        <p:tgtEl>
                                          <p:spTgt spid="29"/>
                                        </p:tgtEl>
                                      </p:cBhvr>
                                    </p:animEffect>
                                  </p:childTnLst>
                                </p:cTn>
                              </p:par>
                              <p:par>
                                <p:cTn id="186" presetID="1" presetClass="exit" presetSubtype="0" fill="hold" grpId="1" nodeType="withEffect">
                                  <p:stCondLst>
                                    <p:cond delay="0"/>
                                  </p:stCondLst>
                                  <p:childTnLst>
                                    <p:set>
                                      <p:cBhvr>
                                        <p:cTn id="187"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36"/>
                  </p:tgtEl>
                </p:cond>
              </p:nextCondLst>
            </p:seq>
            <p:seq concurrent="1" nextAc="seek">
              <p:cTn id="188" restart="whenNotActive" fill="hold" evtFilter="cancelBubble" nodeType="interactiveSeq">
                <p:stCondLst>
                  <p:cond evt="onClick" delay="0">
                    <p:tgtEl>
                      <p:spTgt spid="37"/>
                    </p:tgtEl>
                  </p:cond>
                </p:stCondLst>
                <p:endSync evt="end" delay="0">
                  <p:rtn val="all"/>
                </p:endSync>
                <p:childTnLst>
                  <p:par>
                    <p:cTn id="189" fill="hold">
                      <p:stCondLst>
                        <p:cond delay="0"/>
                      </p:stCondLst>
                      <p:childTnLst>
                        <p:par>
                          <p:cTn id="190" fill="hold">
                            <p:stCondLst>
                              <p:cond delay="0"/>
                            </p:stCondLst>
                            <p:childTnLst>
                              <p:par>
                                <p:cTn id="191" presetID="1" presetClass="exit" presetSubtype="0" fill="hold" grpId="1" nodeType="clickEffect">
                                  <p:stCondLst>
                                    <p:cond delay="0"/>
                                  </p:stCondLst>
                                  <p:childTnLst>
                                    <p:set>
                                      <p:cBhvr>
                                        <p:cTn id="192" dur="1" fill="hold">
                                          <p:stCondLst>
                                            <p:cond delay="0"/>
                                          </p:stCondLst>
                                        </p:cTn>
                                        <p:tgtEl>
                                          <p:spTgt spid="37"/>
                                        </p:tgtEl>
                                        <p:attrNameLst>
                                          <p:attrName>style.visibility</p:attrName>
                                        </p:attrNameLst>
                                      </p:cBhvr>
                                      <p:to>
                                        <p:strVal val="hidden"/>
                                      </p:to>
                                    </p:set>
                                  </p:childTnLst>
                                </p:cTn>
                              </p:par>
                              <p:par>
                                <p:cTn id="193" presetID="10" presetClass="entr" presetSubtype="0" fill="hold" grpId="5" nodeType="withEffect">
                                  <p:stCondLst>
                                    <p:cond delay="0"/>
                                  </p:stCondLst>
                                  <p:childTnLst>
                                    <p:set>
                                      <p:cBhvr>
                                        <p:cTn id="194" dur="1" fill="hold">
                                          <p:stCondLst>
                                            <p:cond delay="0"/>
                                          </p:stCondLst>
                                        </p:cTn>
                                        <p:tgtEl>
                                          <p:spTgt spid="29"/>
                                        </p:tgtEl>
                                        <p:attrNameLst>
                                          <p:attrName>style.visibility</p:attrName>
                                        </p:attrNameLst>
                                      </p:cBhvr>
                                      <p:to>
                                        <p:strVal val="visible"/>
                                      </p:to>
                                    </p:set>
                                    <p:animEffect transition="in" filter="fade">
                                      <p:cBhvr>
                                        <p:cTn id="195" dur="500"/>
                                        <p:tgtEl>
                                          <p:spTgt spid="29"/>
                                        </p:tgtEl>
                                      </p:cBhvr>
                                    </p:animEffect>
                                  </p:childTnLst>
                                </p:cTn>
                              </p:par>
                            </p:childTnLst>
                          </p:cTn>
                        </p:par>
                      </p:childTnLst>
                    </p:cTn>
                  </p:par>
                </p:childTnLst>
              </p:cTn>
              <p:nextCondLst>
                <p:cond evt="onClick" delay="0">
                  <p:tgtEl>
                    <p:spTgt spid="37"/>
                  </p:tgtEl>
                </p:cond>
              </p:nextCondLst>
            </p:seq>
            <p:seq concurrent="1" nextAc="seek">
              <p:cTn id="196" restart="whenNotActive" fill="hold" evtFilter="cancelBubble" nodeType="interactiveSeq">
                <p:stCondLst>
                  <p:cond evt="onClick" delay="0">
                    <p:tgtEl>
                      <p:spTgt spid="38"/>
                    </p:tgtEl>
                  </p:cond>
                </p:stCondLst>
                <p:endSync evt="end" delay="0">
                  <p:rtn val="all"/>
                </p:endSync>
                <p:childTnLst>
                  <p:par>
                    <p:cTn id="197" fill="hold">
                      <p:stCondLst>
                        <p:cond delay="0"/>
                      </p:stCondLst>
                      <p:childTnLst>
                        <p:par>
                          <p:cTn id="198" fill="hold">
                            <p:stCondLst>
                              <p:cond delay="0"/>
                            </p:stCondLst>
                            <p:childTnLst>
                              <p:par>
                                <p:cTn id="199" presetID="1" presetClass="exit" presetSubtype="0" fill="hold" grpId="1" nodeType="clickEffect">
                                  <p:stCondLst>
                                    <p:cond delay="0"/>
                                  </p:stCondLst>
                                  <p:childTnLst>
                                    <p:set>
                                      <p:cBhvr>
                                        <p:cTn id="200" dur="1" fill="hold">
                                          <p:stCondLst>
                                            <p:cond delay="0"/>
                                          </p:stCondLst>
                                        </p:cTn>
                                        <p:tgtEl>
                                          <p:spTgt spid="38"/>
                                        </p:tgtEl>
                                        <p:attrNameLst>
                                          <p:attrName>style.visibility</p:attrName>
                                        </p:attrNameLst>
                                      </p:cBhvr>
                                      <p:to>
                                        <p:strVal val="hidden"/>
                                      </p:to>
                                    </p:set>
                                  </p:childTnLst>
                                </p:cTn>
                              </p:par>
                              <p:par>
                                <p:cTn id="201" presetID="1" presetClass="exit" presetSubtype="0" fill="hold" grpId="4" nodeType="withEffect">
                                  <p:stCondLst>
                                    <p:cond delay="0"/>
                                  </p:stCondLst>
                                  <p:childTnLst>
                                    <p:set>
                                      <p:cBhvr>
                                        <p:cTn id="202" dur="1" fill="hold">
                                          <p:stCondLst>
                                            <p:cond delay="0"/>
                                          </p:stCondLst>
                                        </p:cTn>
                                        <p:tgtEl>
                                          <p:spTgt spid="20"/>
                                        </p:tgtEl>
                                        <p:attrNameLst>
                                          <p:attrName>style.visibility</p:attrName>
                                        </p:attrNameLst>
                                      </p:cBhvr>
                                      <p:to>
                                        <p:strVal val="hidden"/>
                                      </p:to>
                                    </p:set>
                                  </p:childTnLst>
                                </p:cTn>
                              </p:par>
                              <p:par>
                                <p:cTn id="203" presetID="10" presetClass="entr" presetSubtype="0" fill="hold" grpId="6" nodeType="withEffect">
                                  <p:stCondLst>
                                    <p:cond delay="0"/>
                                  </p:stCondLst>
                                  <p:childTnLst>
                                    <p:set>
                                      <p:cBhvr>
                                        <p:cTn id="204" dur="1" fill="hold">
                                          <p:stCondLst>
                                            <p:cond delay="0"/>
                                          </p:stCondLst>
                                        </p:cTn>
                                        <p:tgtEl>
                                          <p:spTgt spid="29"/>
                                        </p:tgtEl>
                                        <p:attrNameLst>
                                          <p:attrName>style.visibility</p:attrName>
                                        </p:attrNameLst>
                                      </p:cBhvr>
                                      <p:to>
                                        <p:strVal val="visible"/>
                                      </p:to>
                                    </p:set>
                                    <p:animEffect transition="in" filter="fade">
                                      <p:cBhvr>
                                        <p:cTn id="205" dur="500"/>
                                        <p:tgtEl>
                                          <p:spTgt spid="29"/>
                                        </p:tgtEl>
                                      </p:cBhvr>
                                    </p:animEffect>
                                  </p:childTnLst>
                                </p:cTn>
                              </p:par>
                            </p:childTnLst>
                          </p:cTn>
                        </p:par>
                      </p:childTnLst>
                    </p:cTn>
                  </p:par>
                </p:childTnLst>
              </p:cTn>
              <p:nextCondLst>
                <p:cond evt="onClick" delay="0">
                  <p:tgtEl>
                    <p:spTgt spid="38"/>
                  </p:tgtEl>
                </p:cond>
              </p:nextCondLst>
            </p:seq>
            <p:seq concurrent="1" nextAc="seek">
              <p:cTn id="206" restart="whenNotActive" fill="hold" evtFilter="cancelBubble" nodeType="interactiveSeq">
                <p:stCondLst>
                  <p:cond evt="onClick" delay="0">
                    <p:tgtEl>
                      <p:spTgt spid="39"/>
                    </p:tgtEl>
                  </p:cond>
                </p:stCondLst>
                <p:endSync evt="end" delay="0">
                  <p:rtn val="all"/>
                </p:endSync>
                <p:childTnLst>
                  <p:par>
                    <p:cTn id="207" fill="hold">
                      <p:stCondLst>
                        <p:cond delay="0"/>
                      </p:stCondLst>
                      <p:childTnLst>
                        <p:par>
                          <p:cTn id="208" fill="hold">
                            <p:stCondLst>
                              <p:cond delay="0"/>
                            </p:stCondLst>
                            <p:childTnLst>
                              <p:par>
                                <p:cTn id="209" presetID="1" presetClass="exit" presetSubtype="0" fill="hold" grpId="1" nodeType="clickEffect">
                                  <p:stCondLst>
                                    <p:cond delay="0"/>
                                  </p:stCondLst>
                                  <p:childTnLst>
                                    <p:set>
                                      <p:cBhvr>
                                        <p:cTn id="210" dur="1" fill="hold">
                                          <p:stCondLst>
                                            <p:cond delay="0"/>
                                          </p:stCondLst>
                                        </p:cTn>
                                        <p:tgtEl>
                                          <p:spTgt spid="39"/>
                                        </p:tgtEl>
                                        <p:attrNameLst>
                                          <p:attrName>style.visibility</p:attrName>
                                        </p:attrNameLst>
                                      </p:cBhvr>
                                      <p:to>
                                        <p:strVal val="hidden"/>
                                      </p:to>
                                    </p:set>
                                  </p:childTnLst>
                                </p:cTn>
                              </p:par>
                              <p:par>
                                <p:cTn id="211" presetID="1" presetClass="exit" presetSubtype="0" fill="hold" grpId="3" nodeType="withEffect">
                                  <p:stCondLst>
                                    <p:cond delay="0"/>
                                  </p:stCondLst>
                                  <p:childTnLst>
                                    <p:set>
                                      <p:cBhvr>
                                        <p:cTn id="212" dur="1" fill="hold">
                                          <p:stCondLst>
                                            <p:cond delay="0"/>
                                          </p:stCondLst>
                                        </p:cTn>
                                        <p:tgtEl>
                                          <p:spTgt spid="20"/>
                                        </p:tgtEl>
                                        <p:attrNameLst>
                                          <p:attrName>style.visibility</p:attrName>
                                        </p:attrNameLst>
                                      </p:cBhvr>
                                      <p:to>
                                        <p:strVal val="hidden"/>
                                      </p:to>
                                    </p:set>
                                  </p:childTnLst>
                                </p:cTn>
                              </p:par>
                              <p:par>
                                <p:cTn id="213" presetID="10" presetClass="entr" presetSubtype="0" fill="hold" grpId="8" nodeType="withEffect">
                                  <p:stCondLst>
                                    <p:cond delay="0"/>
                                  </p:stCondLst>
                                  <p:childTnLst>
                                    <p:set>
                                      <p:cBhvr>
                                        <p:cTn id="214" dur="1" fill="hold">
                                          <p:stCondLst>
                                            <p:cond delay="0"/>
                                          </p:stCondLst>
                                        </p:cTn>
                                        <p:tgtEl>
                                          <p:spTgt spid="29"/>
                                        </p:tgtEl>
                                        <p:attrNameLst>
                                          <p:attrName>style.visibility</p:attrName>
                                        </p:attrNameLst>
                                      </p:cBhvr>
                                      <p:to>
                                        <p:strVal val="visible"/>
                                      </p:to>
                                    </p:set>
                                    <p:animEffect transition="in" filter="fade">
                                      <p:cBhvr>
                                        <p:cTn id="215" dur="500"/>
                                        <p:tgtEl>
                                          <p:spTgt spid="29"/>
                                        </p:tgtEl>
                                      </p:cBhvr>
                                    </p:animEffect>
                                  </p:childTnLst>
                                </p:cTn>
                              </p:par>
                            </p:childTnLst>
                          </p:cTn>
                        </p:par>
                      </p:childTnLst>
                    </p:cTn>
                  </p:par>
                </p:childTnLst>
              </p:cTn>
              <p:nextCondLst>
                <p:cond evt="onClick" delay="0">
                  <p:tgtEl>
                    <p:spTgt spid="39"/>
                  </p:tgtEl>
                </p:cond>
              </p:nextCondLst>
            </p:seq>
            <p:seq concurrent="1" nextAc="seek">
              <p:cTn id="216" restart="whenNotActive" fill="hold" evtFilter="cancelBubble" nodeType="interactiveSeq">
                <p:stCondLst>
                  <p:cond evt="onClick" delay="0">
                    <p:tgtEl>
                      <p:spTgt spid="40"/>
                    </p:tgtEl>
                  </p:cond>
                </p:stCondLst>
                <p:endSync evt="end" delay="0">
                  <p:rtn val="all"/>
                </p:endSync>
                <p:childTnLst>
                  <p:par>
                    <p:cTn id="217" fill="hold">
                      <p:stCondLst>
                        <p:cond delay="0"/>
                      </p:stCondLst>
                      <p:childTnLst>
                        <p:par>
                          <p:cTn id="218" fill="hold">
                            <p:stCondLst>
                              <p:cond delay="0"/>
                            </p:stCondLst>
                            <p:childTnLst>
                              <p:par>
                                <p:cTn id="219" presetID="1" presetClass="exit" presetSubtype="0" fill="hold" grpId="1" nodeType="clickEffect">
                                  <p:stCondLst>
                                    <p:cond delay="0"/>
                                  </p:stCondLst>
                                  <p:childTnLst>
                                    <p:set>
                                      <p:cBhvr>
                                        <p:cTn id="220" dur="1" fill="hold">
                                          <p:stCondLst>
                                            <p:cond delay="0"/>
                                          </p:stCondLst>
                                        </p:cTn>
                                        <p:tgtEl>
                                          <p:spTgt spid="40"/>
                                        </p:tgtEl>
                                        <p:attrNameLst>
                                          <p:attrName>style.visibility</p:attrName>
                                        </p:attrNameLst>
                                      </p:cBhvr>
                                      <p:to>
                                        <p:strVal val="hidden"/>
                                      </p:to>
                                    </p:set>
                                  </p:childTnLst>
                                </p:cTn>
                              </p:par>
                              <p:par>
                                <p:cTn id="221" presetID="1" presetClass="exit" presetSubtype="0" fill="hold" grpId="5" nodeType="withEffect">
                                  <p:stCondLst>
                                    <p:cond delay="0"/>
                                  </p:stCondLst>
                                  <p:childTnLst>
                                    <p:set>
                                      <p:cBhvr>
                                        <p:cTn id="222" dur="1" fill="hold">
                                          <p:stCondLst>
                                            <p:cond delay="0"/>
                                          </p:stCondLst>
                                        </p:cTn>
                                        <p:tgtEl>
                                          <p:spTgt spid="20"/>
                                        </p:tgtEl>
                                        <p:attrNameLst>
                                          <p:attrName>style.visibility</p:attrName>
                                        </p:attrNameLst>
                                      </p:cBhvr>
                                      <p:to>
                                        <p:strVal val="hidden"/>
                                      </p:to>
                                    </p:set>
                                  </p:childTnLst>
                                </p:cTn>
                              </p:par>
                              <p:par>
                                <p:cTn id="223" presetID="10" presetClass="entr" presetSubtype="0" fill="hold" grpId="7" nodeType="withEffect">
                                  <p:stCondLst>
                                    <p:cond delay="0"/>
                                  </p:stCondLst>
                                  <p:childTnLst>
                                    <p:set>
                                      <p:cBhvr>
                                        <p:cTn id="224" dur="1" fill="hold">
                                          <p:stCondLst>
                                            <p:cond delay="0"/>
                                          </p:stCondLst>
                                        </p:cTn>
                                        <p:tgtEl>
                                          <p:spTgt spid="29"/>
                                        </p:tgtEl>
                                        <p:attrNameLst>
                                          <p:attrName>style.visibility</p:attrName>
                                        </p:attrNameLst>
                                      </p:cBhvr>
                                      <p:to>
                                        <p:strVal val="visible"/>
                                      </p:to>
                                    </p:set>
                                    <p:animEffect transition="in" filter="fade">
                                      <p:cBhvr>
                                        <p:cTn id="225" dur="500"/>
                                        <p:tgtEl>
                                          <p:spTgt spid="29"/>
                                        </p:tgtEl>
                                      </p:cBhvr>
                                    </p:animEffect>
                                  </p:childTnLst>
                                </p:cTn>
                              </p:par>
                            </p:childTnLst>
                          </p:cTn>
                        </p:par>
                      </p:childTnLst>
                    </p:cTn>
                  </p:par>
                </p:childTnLst>
              </p:cTn>
              <p:nextCondLst>
                <p:cond evt="onClick" delay="0">
                  <p:tgtEl>
                    <p:spTgt spid="40"/>
                  </p:tgtEl>
                </p:cond>
              </p:nextCondLst>
            </p:seq>
            <p:seq concurrent="1" nextAc="seek">
              <p:cTn id="226" restart="whenNotActive" fill="hold" evtFilter="cancelBubble" nodeType="interactiveSeq">
                <p:stCondLst>
                  <p:cond evt="onClick" delay="0">
                    <p:tgtEl>
                      <p:spTgt spid="42"/>
                    </p:tgtEl>
                  </p:cond>
                </p:stCondLst>
                <p:endSync evt="end" delay="0">
                  <p:rtn val="all"/>
                </p:endSync>
                <p:childTnLst>
                  <p:par>
                    <p:cTn id="227" fill="hold">
                      <p:stCondLst>
                        <p:cond delay="0"/>
                      </p:stCondLst>
                      <p:childTnLst>
                        <p:par>
                          <p:cTn id="228" fill="hold">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48"/>
                                        </p:tgtEl>
                                        <p:attrNameLst>
                                          <p:attrName>style.visibility</p:attrName>
                                        </p:attrNameLst>
                                      </p:cBhvr>
                                      <p:to>
                                        <p:strVal val="visible"/>
                                      </p:to>
                                    </p:set>
                                  </p:childTnLst>
                                </p:cTn>
                              </p:par>
                              <p:par>
                                <p:cTn id="231" presetID="1" presetClass="entr" presetSubtype="0" fill="hold" grpId="0" nodeType="withEffect">
                                  <p:stCondLst>
                                    <p:cond delay="0"/>
                                  </p:stCondLst>
                                  <p:childTnLst>
                                    <p:set>
                                      <p:cBhvr>
                                        <p:cTn id="232" dur="1" fill="hold">
                                          <p:stCondLst>
                                            <p:cond delay="0"/>
                                          </p:stCondLst>
                                        </p:cTn>
                                        <p:tgtEl>
                                          <p:spTgt spid="19"/>
                                        </p:tgtEl>
                                        <p:attrNameLst>
                                          <p:attrName>style.visibility</p:attrName>
                                        </p:attrNameLst>
                                      </p:cBhvr>
                                      <p:to>
                                        <p:strVal val="visible"/>
                                      </p:to>
                                    </p:set>
                                  </p:childTnLst>
                                </p:cTn>
                              </p:par>
                              <p:par>
                                <p:cTn id="233" presetID="10" presetClass="exit" presetSubtype="0" fill="hold" grpId="1" nodeType="withEffect">
                                  <p:stCondLst>
                                    <p:cond delay="0"/>
                                  </p:stCondLst>
                                  <p:childTnLst>
                                    <p:animEffect transition="out" filter="fade">
                                      <p:cBhvr>
                                        <p:cTn id="234" dur="500"/>
                                        <p:tgtEl>
                                          <p:spTgt spid="27"/>
                                        </p:tgtEl>
                                      </p:cBhvr>
                                    </p:animEffect>
                                    <p:set>
                                      <p:cBhvr>
                                        <p:cTn id="235"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236" restart="whenNotActive" fill="hold" evtFilter="cancelBubble" nodeType="interactiveSeq">
                <p:stCondLst>
                  <p:cond evt="onClick" delay="0">
                    <p:tgtEl>
                      <p:spTgt spid="43"/>
                    </p:tgtEl>
                  </p:cond>
                </p:stCondLst>
                <p:endSync evt="end" delay="0">
                  <p:rtn val="all"/>
                </p:endSync>
                <p:childTnLst>
                  <p:par>
                    <p:cTn id="237" fill="hold">
                      <p:stCondLst>
                        <p:cond delay="0"/>
                      </p:stCondLst>
                      <p:childTnLst>
                        <p:par>
                          <p:cTn id="238" fill="hold">
                            <p:stCondLst>
                              <p:cond delay="0"/>
                            </p:stCondLst>
                            <p:childTnLst>
                              <p:par>
                                <p:cTn id="239" presetID="1" presetClass="entr" presetSubtype="0" fill="hold" grpId="0" nodeType="clickEffect">
                                  <p:stCondLst>
                                    <p:cond delay="0"/>
                                  </p:stCondLst>
                                  <p:childTnLst>
                                    <p:set>
                                      <p:cBhvr>
                                        <p:cTn id="240" dur="1" fill="hold">
                                          <p:stCondLst>
                                            <p:cond delay="0"/>
                                          </p:stCondLst>
                                        </p:cTn>
                                        <p:tgtEl>
                                          <p:spTgt spid="49"/>
                                        </p:tgtEl>
                                        <p:attrNameLst>
                                          <p:attrName>style.visibility</p:attrName>
                                        </p:attrNameLst>
                                      </p:cBhvr>
                                      <p:to>
                                        <p:strVal val="visible"/>
                                      </p:to>
                                    </p:set>
                                  </p:childTnLst>
                                </p:cTn>
                              </p:par>
                              <p:par>
                                <p:cTn id="241" presetID="10" presetClass="exit" presetSubtype="0" fill="hold" grpId="2" nodeType="withEffect">
                                  <p:stCondLst>
                                    <p:cond delay="0"/>
                                  </p:stCondLst>
                                  <p:childTnLst>
                                    <p:animEffect transition="out" filter="fade">
                                      <p:cBhvr>
                                        <p:cTn id="242" dur="500"/>
                                        <p:tgtEl>
                                          <p:spTgt spid="27"/>
                                        </p:tgtEl>
                                      </p:cBhvr>
                                    </p:animEffect>
                                    <p:set>
                                      <p:cBhvr>
                                        <p:cTn id="243"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244" restart="whenNotActive" fill="hold" evtFilter="cancelBubble" nodeType="interactiveSeq">
                <p:stCondLst>
                  <p:cond evt="onClick" delay="0">
                    <p:tgtEl>
                      <p:spTgt spid="44"/>
                    </p:tgtEl>
                  </p:cond>
                </p:stCondLst>
                <p:endSync evt="end" delay="0">
                  <p:rtn val="all"/>
                </p:endSync>
                <p:childTnLst>
                  <p:par>
                    <p:cTn id="245" fill="hold">
                      <p:stCondLst>
                        <p:cond delay="0"/>
                      </p:stCondLst>
                      <p:childTnLst>
                        <p:par>
                          <p:cTn id="246" fill="hold">
                            <p:stCondLst>
                              <p:cond delay="0"/>
                            </p:stCondLst>
                            <p:childTnLst>
                              <p:par>
                                <p:cTn id="247" presetID="1" presetClass="entr" presetSubtype="0" fill="hold" grpId="1" nodeType="clickEffect">
                                  <p:stCondLst>
                                    <p:cond delay="0"/>
                                  </p:stCondLst>
                                  <p:childTnLst>
                                    <p:set>
                                      <p:cBhvr>
                                        <p:cTn id="248" dur="1" fill="hold">
                                          <p:stCondLst>
                                            <p:cond delay="0"/>
                                          </p:stCondLst>
                                        </p:cTn>
                                        <p:tgtEl>
                                          <p:spTgt spid="50"/>
                                        </p:tgtEl>
                                        <p:attrNameLst>
                                          <p:attrName>style.visibility</p:attrName>
                                        </p:attrNameLst>
                                      </p:cBhvr>
                                      <p:to>
                                        <p:strVal val="visible"/>
                                      </p:to>
                                    </p:set>
                                  </p:childTnLst>
                                </p:cTn>
                              </p:par>
                              <p:par>
                                <p:cTn id="249" presetID="1" presetClass="entr" presetSubtype="0" fill="hold" grpId="1" nodeType="withEffect">
                                  <p:stCondLst>
                                    <p:cond delay="0"/>
                                  </p:stCondLst>
                                  <p:childTnLst>
                                    <p:set>
                                      <p:cBhvr>
                                        <p:cTn id="250" dur="1" fill="hold">
                                          <p:stCondLst>
                                            <p:cond delay="0"/>
                                          </p:stCondLst>
                                        </p:cTn>
                                        <p:tgtEl>
                                          <p:spTgt spid="19"/>
                                        </p:tgtEl>
                                        <p:attrNameLst>
                                          <p:attrName>style.visibility</p:attrName>
                                        </p:attrNameLst>
                                      </p:cBhvr>
                                      <p:to>
                                        <p:strVal val="visible"/>
                                      </p:to>
                                    </p:set>
                                  </p:childTnLst>
                                </p:cTn>
                              </p:par>
                              <p:par>
                                <p:cTn id="251" presetID="10" presetClass="exit" presetSubtype="0" fill="hold" grpId="5" nodeType="withEffect">
                                  <p:stCondLst>
                                    <p:cond delay="0"/>
                                  </p:stCondLst>
                                  <p:childTnLst>
                                    <p:animEffect transition="out" filter="fade">
                                      <p:cBhvr>
                                        <p:cTn id="252" dur="500"/>
                                        <p:tgtEl>
                                          <p:spTgt spid="27"/>
                                        </p:tgtEl>
                                      </p:cBhvr>
                                    </p:animEffect>
                                    <p:set>
                                      <p:cBhvr>
                                        <p:cTn id="253"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4"/>
                  </p:tgtEl>
                </p:cond>
              </p:nextCondLst>
            </p:seq>
            <p:seq concurrent="1" nextAc="seek">
              <p:cTn id="254" restart="whenNotActive" fill="hold" evtFilter="cancelBubble" nodeType="interactiveSeq">
                <p:stCondLst>
                  <p:cond evt="onClick" delay="0">
                    <p:tgtEl>
                      <p:spTgt spid="46"/>
                    </p:tgtEl>
                  </p:cond>
                </p:stCondLst>
                <p:endSync evt="end" delay="0">
                  <p:rtn val="all"/>
                </p:endSync>
                <p:childTnLst>
                  <p:par>
                    <p:cTn id="255" fill="hold">
                      <p:stCondLst>
                        <p:cond delay="0"/>
                      </p:stCondLst>
                      <p:childTnLst>
                        <p:par>
                          <p:cTn id="256" fill="hold">
                            <p:stCondLst>
                              <p:cond delay="0"/>
                            </p:stCondLst>
                            <p:childTnLst>
                              <p:par>
                                <p:cTn id="257" presetID="1" presetClass="entr" presetSubtype="0" fill="hold" grpId="0" nodeType="clickEffect">
                                  <p:stCondLst>
                                    <p:cond delay="0"/>
                                  </p:stCondLst>
                                  <p:childTnLst>
                                    <p:set>
                                      <p:cBhvr>
                                        <p:cTn id="258" dur="1" fill="hold">
                                          <p:stCondLst>
                                            <p:cond delay="0"/>
                                          </p:stCondLst>
                                        </p:cTn>
                                        <p:tgtEl>
                                          <p:spTgt spid="52"/>
                                        </p:tgtEl>
                                        <p:attrNameLst>
                                          <p:attrName>style.visibility</p:attrName>
                                        </p:attrNameLst>
                                      </p:cBhvr>
                                      <p:to>
                                        <p:strVal val="visible"/>
                                      </p:to>
                                    </p:set>
                                  </p:childTnLst>
                                </p:cTn>
                              </p:par>
                              <p:par>
                                <p:cTn id="259" presetID="1" presetClass="entr" presetSubtype="0" fill="hold" grpId="0" nodeType="withEffect">
                                  <p:stCondLst>
                                    <p:cond delay="0"/>
                                  </p:stCondLst>
                                  <p:childTnLst>
                                    <p:set>
                                      <p:cBhvr>
                                        <p:cTn id="260" dur="1" fill="hold">
                                          <p:stCondLst>
                                            <p:cond delay="0"/>
                                          </p:stCondLst>
                                        </p:cTn>
                                        <p:tgtEl>
                                          <p:spTgt spid="24"/>
                                        </p:tgtEl>
                                        <p:attrNameLst>
                                          <p:attrName>style.visibility</p:attrName>
                                        </p:attrNameLst>
                                      </p:cBhvr>
                                      <p:to>
                                        <p:strVal val="visible"/>
                                      </p:to>
                                    </p:set>
                                  </p:childTnLst>
                                </p:cTn>
                              </p:par>
                              <p:par>
                                <p:cTn id="261" presetID="10" presetClass="exit" presetSubtype="0" fill="hold" grpId="4" nodeType="withEffect">
                                  <p:stCondLst>
                                    <p:cond delay="0"/>
                                  </p:stCondLst>
                                  <p:childTnLst>
                                    <p:animEffect transition="out" filter="fade">
                                      <p:cBhvr>
                                        <p:cTn id="262" dur="500"/>
                                        <p:tgtEl>
                                          <p:spTgt spid="27"/>
                                        </p:tgtEl>
                                      </p:cBhvr>
                                    </p:animEffect>
                                    <p:set>
                                      <p:cBhvr>
                                        <p:cTn id="263"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6"/>
                  </p:tgtEl>
                </p:cond>
              </p:nextCondLst>
            </p:seq>
            <p:seq concurrent="1" nextAc="seek">
              <p:cTn id="264" restart="whenNotActive" fill="hold" evtFilter="cancelBubble" nodeType="interactiveSeq">
                <p:stCondLst>
                  <p:cond evt="onClick" delay="0">
                    <p:tgtEl>
                      <p:spTgt spid="47"/>
                    </p:tgtEl>
                  </p:cond>
                </p:stCondLst>
                <p:endSync evt="end" delay="0">
                  <p:rtn val="all"/>
                </p:endSync>
                <p:childTnLst>
                  <p:par>
                    <p:cTn id="265" fill="hold">
                      <p:stCondLst>
                        <p:cond delay="0"/>
                      </p:stCondLst>
                      <p:childTnLst>
                        <p:par>
                          <p:cTn id="266" fill="hold">
                            <p:stCondLst>
                              <p:cond delay="0"/>
                            </p:stCondLst>
                            <p:childTnLst>
                              <p:par>
                                <p:cTn id="267" presetID="1" presetClass="entr" presetSubtype="0" fill="hold" grpId="0" nodeType="clickEffect">
                                  <p:stCondLst>
                                    <p:cond delay="0"/>
                                  </p:stCondLst>
                                  <p:childTnLst>
                                    <p:set>
                                      <p:cBhvr>
                                        <p:cTn id="268" dur="1" fill="hold">
                                          <p:stCondLst>
                                            <p:cond delay="0"/>
                                          </p:stCondLst>
                                        </p:cTn>
                                        <p:tgtEl>
                                          <p:spTgt spid="53"/>
                                        </p:tgtEl>
                                        <p:attrNameLst>
                                          <p:attrName>style.visibility</p:attrName>
                                        </p:attrNameLst>
                                      </p:cBhvr>
                                      <p:to>
                                        <p:strVal val="visible"/>
                                      </p:to>
                                    </p:set>
                                  </p:childTnLst>
                                </p:cTn>
                              </p:par>
                              <p:par>
                                <p:cTn id="269" presetID="10" presetClass="exit" presetSubtype="0" fill="hold" grpId="3" nodeType="withEffect">
                                  <p:stCondLst>
                                    <p:cond delay="0"/>
                                  </p:stCondLst>
                                  <p:childTnLst>
                                    <p:animEffect transition="out" filter="fade">
                                      <p:cBhvr>
                                        <p:cTn id="270" dur="500"/>
                                        <p:tgtEl>
                                          <p:spTgt spid="27"/>
                                        </p:tgtEl>
                                      </p:cBhvr>
                                    </p:animEffect>
                                    <p:set>
                                      <p:cBhvr>
                                        <p:cTn id="27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7"/>
                  </p:tgtEl>
                </p:cond>
              </p:nextCondLst>
            </p:seq>
            <p:seq concurrent="1" nextAc="seek">
              <p:cTn id="272" restart="whenNotActive" fill="hold" evtFilter="cancelBubble" nodeType="interactiveSeq">
                <p:stCondLst>
                  <p:cond evt="onClick" delay="0">
                    <p:tgtEl>
                      <p:spTgt spid="45"/>
                    </p:tgtEl>
                  </p:cond>
                </p:stCondLst>
                <p:endSync evt="end" delay="0">
                  <p:rtn val="all"/>
                </p:endSync>
                <p:childTnLst>
                  <p:par>
                    <p:cTn id="273" fill="hold">
                      <p:stCondLst>
                        <p:cond delay="0"/>
                      </p:stCondLst>
                      <p:childTnLst>
                        <p:par>
                          <p:cTn id="274" fill="hold">
                            <p:stCondLst>
                              <p:cond delay="0"/>
                            </p:stCondLst>
                            <p:childTnLst>
                              <p:par>
                                <p:cTn id="275" presetID="1" presetClass="entr" presetSubtype="0" fill="hold" grpId="0" nodeType="clickEffect">
                                  <p:stCondLst>
                                    <p:cond delay="0"/>
                                  </p:stCondLst>
                                  <p:childTnLst>
                                    <p:set>
                                      <p:cBhvr>
                                        <p:cTn id="276" dur="1" fill="hold">
                                          <p:stCondLst>
                                            <p:cond delay="0"/>
                                          </p:stCondLst>
                                        </p:cTn>
                                        <p:tgtEl>
                                          <p:spTgt spid="51"/>
                                        </p:tgtEl>
                                        <p:attrNameLst>
                                          <p:attrName>style.visibility</p:attrName>
                                        </p:attrNameLst>
                                      </p:cBhvr>
                                      <p:to>
                                        <p:strVal val="visible"/>
                                      </p:to>
                                    </p:set>
                                  </p:childTnLst>
                                </p:cTn>
                              </p:par>
                              <p:par>
                                <p:cTn id="277" presetID="1" presetClass="entr" presetSubtype="0" fill="hold" grpId="2" nodeType="withEffect">
                                  <p:stCondLst>
                                    <p:cond delay="0"/>
                                  </p:stCondLst>
                                  <p:childTnLst>
                                    <p:set>
                                      <p:cBhvr>
                                        <p:cTn id="278" dur="1" fill="hold">
                                          <p:stCondLst>
                                            <p:cond delay="0"/>
                                          </p:stCondLst>
                                        </p:cTn>
                                        <p:tgtEl>
                                          <p:spTgt spid="19"/>
                                        </p:tgtEl>
                                        <p:attrNameLst>
                                          <p:attrName>style.visibility</p:attrName>
                                        </p:attrNameLst>
                                      </p:cBhvr>
                                      <p:to>
                                        <p:strVal val="visible"/>
                                      </p:to>
                                    </p:set>
                                  </p:childTnLst>
                                </p:cTn>
                              </p:par>
                              <p:par>
                                <p:cTn id="279" presetID="10" presetClass="exit" presetSubtype="0" fill="hold" grpId="0" nodeType="withEffect">
                                  <p:stCondLst>
                                    <p:cond delay="0"/>
                                  </p:stCondLst>
                                  <p:childTnLst>
                                    <p:animEffect transition="out" filter="fade">
                                      <p:cBhvr>
                                        <p:cTn id="280" dur="500"/>
                                        <p:tgtEl>
                                          <p:spTgt spid="27"/>
                                        </p:tgtEl>
                                      </p:cBhvr>
                                    </p:animEffect>
                                    <p:set>
                                      <p:cBhvr>
                                        <p:cTn id="28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282" restart="whenNotActive" fill="hold" evtFilter="cancelBubble" nodeType="interactiveSeq">
                <p:stCondLst>
                  <p:cond evt="onClick" delay="0">
                    <p:tgtEl>
                      <p:spTgt spid="53"/>
                    </p:tgtEl>
                  </p:cond>
                </p:stCondLst>
                <p:endSync evt="end" delay="0">
                  <p:rtn val="all"/>
                </p:endSync>
                <p:childTnLst>
                  <p:par>
                    <p:cTn id="283" fill="hold">
                      <p:stCondLst>
                        <p:cond delay="0"/>
                      </p:stCondLst>
                      <p:childTnLst>
                        <p:par>
                          <p:cTn id="284" fill="hold">
                            <p:stCondLst>
                              <p:cond delay="0"/>
                            </p:stCondLst>
                            <p:childTnLst>
                              <p:par>
                                <p:cTn id="285" presetID="1" presetClass="exit" presetSubtype="0" fill="hold" grpId="1" nodeType="clickEffect">
                                  <p:stCondLst>
                                    <p:cond delay="0"/>
                                  </p:stCondLst>
                                  <p:childTnLst>
                                    <p:set>
                                      <p:cBhvr>
                                        <p:cTn id="286" dur="1" fill="hold">
                                          <p:stCondLst>
                                            <p:cond delay="0"/>
                                          </p:stCondLst>
                                        </p:cTn>
                                        <p:tgtEl>
                                          <p:spTgt spid="53"/>
                                        </p:tgtEl>
                                        <p:attrNameLst>
                                          <p:attrName>style.visibility</p:attrName>
                                        </p:attrNameLst>
                                      </p:cBhvr>
                                      <p:to>
                                        <p:strVal val="hidden"/>
                                      </p:to>
                                    </p:set>
                                  </p:childTnLst>
                                </p:cTn>
                              </p:par>
                              <p:par>
                                <p:cTn id="287" presetID="10" presetClass="entr" presetSubtype="0" fill="hold" grpId="6" nodeType="withEffect">
                                  <p:stCondLst>
                                    <p:cond delay="0"/>
                                  </p:stCondLst>
                                  <p:childTnLst>
                                    <p:set>
                                      <p:cBhvr>
                                        <p:cTn id="288" dur="1" fill="hold">
                                          <p:stCondLst>
                                            <p:cond delay="0"/>
                                          </p:stCondLst>
                                        </p:cTn>
                                        <p:tgtEl>
                                          <p:spTgt spid="27"/>
                                        </p:tgtEl>
                                        <p:attrNameLst>
                                          <p:attrName>style.visibility</p:attrName>
                                        </p:attrNameLst>
                                      </p:cBhvr>
                                      <p:to>
                                        <p:strVal val="visible"/>
                                      </p:to>
                                    </p:set>
                                    <p:animEffect transition="in" filter="fade">
                                      <p:cBhvr>
                                        <p:cTn id="289" dur="500"/>
                                        <p:tgtEl>
                                          <p:spTgt spid="27"/>
                                        </p:tgtEl>
                                      </p:cBhvr>
                                    </p:animEffect>
                                  </p:childTnLst>
                                </p:cTn>
                              </p:par>
                            </p:childTnLst>
                          </p:cTn>
                        </p:par>
                      </p:childTnLst>
                    </p:cTn>
                  </p:par>
                </p:childTnLst>
              </p:cTn>
              <p:nextCondLst>
                <p:cond evt="onClick" delay="0">
                  <p:tgtEl>
                    <p:spTgt spid="53"/>
                  </p:tgtEl>
                </p:cond>
              </p:nextCondLst>
            </p:seq>
            <p:seq concurrent="1" nextAc="seek">
              <p:cTn id="290" restart="whenNotActive" fill="hold" evtFilter="cancelBubble" nodeType="interactiveSeq">
                <p:stCondLst>
                  <p:cond evt="onClick" delay="0">
                    <p:tgtEl>
                      <p:spTgt spid="48"/>
                    </p:tgtEl>
                  </p:cond>
                </p:stCondLst>
                <p:endSync evt="end" delay="0">
                  <p:rtn val="all"/>
                </p:endSync>
                <p:childTnLst>
                  <p:par>
                    <p:cTn id="291" fill="hold">
                      <p:stCondLst>
                        <p:cond delay="0"/>
                      </p:stCondLst>
                      <p:childTnLst>
                        <p:par>
                          <p:cTn id="292" fill="hold">
                            <p:stCondLst>
                              <p:cond delay="0"/>
                            </p:stCondLst>
                            <p:childTnLst>
                              <p:par>
                                <p:cTn id="293" presetID="1" presetClass="exit" presetSubtype="0" fill="hold" grpId="1" nodeType="clickEffect">
                                  <p:stCondLst>
                                    <p:cond delay="0"/>
                                  </p:stCondLst>
                                  <p:childTnLst>
                                    <p:set>
                                      <p:cBhvr>
                                        <p:cTn id="294" dur="1" fill="hold">
                                          <p:stCondLst>
                                            <p:cond delay="0"/>
                                          </p:stCondLst>
                                        </p:cTn>
                                        <p:tgtEl>
                                          <p:spTgt spid="48"/>
                                        </p:tgtEl>
                                        <p:attrNameLst>
                                          <p:attrName>style.visibility</p:attrName>
                                        </p:attrNameLst>
                                      </p:cBhvr>
                                      <p:to>
                                        <p:strVal val="hidden"/>
                                      </p:to>
                                    </p:set>
                                  </p:childTnLst>
                                </p:cTn>
                              </p:par>
                              <p:par>
                                <p:cTn id="295" presetID="1" presetClass="exit" presetSubtype="0" fill="hold" grpId="3" nodeType="withEffect">
                                  <p:stCondLst>
                                    <p:cond delay="0"/>
                                  </p:stCondLst>
                                  <p:childTnLst>
                                    <p:set>
                                      <p:cBhvr>
                                        <p:cTn id="296" dur="1" fill="hold">
                                          <p:stCondLst>
                                            <p:cond delay="0"/>
                                          </p:stCondLst>
                                        </p:cTn>
                                        <p:tgtEl>
                                          <p:spTgt spid="19"/>
                                        </p:tgtEl>
                                        <p:attrNameLst>
                                          <p:attrName>style.visibility</p:attrName>
                                        </p:attrNameLst>
                                      </p:cBhvr>
                                      <p:to>
                                        <p:strVal val="hidden"/>
                                      </p:to>
                                    </p:set>
                                  </p:childTnLst>
                                </p:cTn>
                              </p:par>
                              <p:par>
                                <p:cTn id="297" presetID="10" presetClass="entr" presetSubtype="0" fill="hold" grpId="7" nodeType="withEffect">
                                  <p:stCondLst>
                                    <p:cond delay="0"/>
                                  </p:stCondLst>
                                  <p:childTnLst>
                                    <p:set>
                                      <p:cBhvr>
                                        <p:cTn id="298" dur="1" fill="hold">
                                          <p:stCondLst>
                                            <p:cond delay="0"/>
                                          </p:stCondLst>
                                        </p:cTn>
                                        <p:tgtEl>
                                          <p:spTgt spid="27"/>
                                        </p:tgtEl>
                                        <p:attrNameLst>
                                          <p:attrName>style.visibility</p:attrName>
                                        </p:attrNameLst>
                                      </p:cBhvr>
                                      <p:to>
                                        <p:strVal val="visible"/>
                                      </p:to>
                                    </p:set>
                                    <p:animEffect transition="in" filter="fade">
                                      <p:cBhvr>
                                        <p:cTn id="299" dur="500"/>
                                        <p:tgtEl>
                                          <p:spTgt spid="27"/>
                                        </p:tgtEl>
                                      </p:cBhvr>
                                    </p:animEffect>
                                  </p:childTnLst>
                                </p:cTn>
                              </p:par>
                            </p:childTnLst>
                          </p:cTn>
                        </p:par>
                      </p:childTnLst>
                    </p:cTn>
                  </p:par>
                </p:childTnLst>
              </p:cTn>
              <p:nextCondLst>
                <p:cond evt="onClick" delay="0">
                  <p:tgtEl>
                    <p:spTgt spid="48"/>
                  </p:tgtEl>
                </p:cond>
              </p:nextCondLst>
            </p:seq>
            <p:seq concurrent="1" nextAc="seek">
              <p:cTn id="300" restart="whenNotActive" fill="hold" evtFilter="cancelBubble" nodeType="interactiveSeq">
                <p:stCondLst>
                  <p:cond evt="onClick" delay="0">
                    <p:tgtEl>
                      <p:spTgt spid="49"/>
                    </p:tgtEl>
                  </p:cond>
                </p:stCondLst>
                <p:endSync evt="end" delay="0">
                  <p:rtn val="all"/>
                </p:endSync>
                <p:childTnLst>
                  <p:par>
                    <p:cTn id="301" fill="hold">
                      <p:stCondLst>
                        <p:cond delay="0"/>
                      </p:stCondLst>
                      <p:childTnLst>
                        <p:par>
                          <p:cTn id="302" fill="hold">
                            <p:stCondLst>
                              <p:cond delay="0"/>
                            </p:stCondLst>
                            <p:childTnLst>
                              <p:par>
                                <p:cTn id="303" presetID="1" presetClass="exit" presetSubtype="0" fill="hold" grpId="1" nodeType="clickEffect">
                                  <p:stCondLst>
                                    <p:cond delay="0"/>
                                  </p:stCondLst>
                                  <p:childTnLst>
                                    <p:set>
                                      <p:cBhvr>
                                        <p:cTn id="304" dur="1" fill="hold">
                                          <p:stCondLst>
                                            <p:cond delay="0"/>
                                          </p:stCondLst>
                                        </p:cTn>
                                        <p:tgtEl>
                                          <p:spTgt spid="49"/>
                                        </p:tgtEl>
                                        <p:attrNameLst>
                                          <p:attrName>style.visibility</p:attrName>
                                        </p:attrNameLst>
                                      </p:cBhvr>
                                      <p:to>
                                        <p:strVal val="hidden"/>
                                      </p:to>
                                    </p:set>
                                  </p:childTnLst>
                                </p:cTn>
                              </p:par>
                              <p:par>
                                <p:cTn id="305" presetID="10" presetClass="entr" presetSubtype="0" fill="hold" grpId="11" nodeType="withEffect">
                                  <p:stCondLst>
                                    <p:cond delay="0"/>
                                  </p:stCondLst>
                                  <p:childTnLst>
                                    <p:set>
                                      <p:cBhvr>
                                        <p:cTn id="306" dur="1" fill="hold">
                                          <p:stCondLst>
                                            <p:cond delay="0"/>
                                          </p:stCondLst>
                                        </p:cTn>
                                        <p:tgtEl>
                                          <p:spTgt spid="27"/>
                                        </p:tgtEl>
                                        <p:attrNameLst>
                                          <p:attrName>style.visibility</p:attrName>
                                        </p:attrNameLst>
                                      </p:cBhvr>
                                      <p:to>
                                        <p:strVal val="visible"/>
                                      </p:to>
                                    </p:set>
                                    <p:animEffect transition="in" filter="fade">
                                      <p:cBhvr>
                                        <p:cTn id="307" dur="500"/>
                                        <p:tgtEl>
                                          <p:spTgt spid="27"/>
                                        </p:tgtEl>
                                      </p:cBhvr>
                                    </p:animEffect>
                                  </p:childTnLst>
                                </p:cTn>
                              </p:par>
                            </p:childTnLst>
                          </p:cTn>
                        </p:par>
                      </p:childTnLst>
                    </p:cTn>
                  </p:par>
                </p:childTnLst>
              </p:cTn>
              <p:nextCondLst>
                <p:cond evt="onClick" delay="0">
                  <p:tgtEl>
                    <p:spTgt spid="49"/>
                  </p:tgtEl>
                </p:cond>
              </p:nextCondLst>
            </p:seq>
            <p:seq concurrent="1" nextAc="seek">
              <p:cTn id="308" restart="whenNotActive" fill="hold" evtFilter="cancelBubble" nodeType="interactiveSeq">
                <p:stCondLst>
                  <p:cond evt="onClick" delay="0">
                    <p:tgtEl>
                      <p:spTgt spid="50"/>
                    </p:tgtEl>
                  </p:cond>
                </p:stCondLst>
                <p:endSync evt="end" delay="0">
                  <p:rtn val="all"/>
                </p:endSync>
                <p:childTnLst>
                  <p:par>
                    <p:cTn id="309" fill="hold">
                      <p:stCondLst>
                        <p:cond delay="0"/>
                      </p:stCondLst>
                      <p:childTnLst>
                        <p:par>
                          <p:cTn id="310" fill="hold">
                            <p:stCondLst>
                              <p:cond delay="0"/>
                            </p:stCondLst>
                            <p:childTnLst>
                              <p:par>
                                <p:cTn id="311" presetID="1" presetClass="exit" presetSubtype="0" fill="hold" grpId="0" nodeType="clickEffect">
                                  <p:stCondLst>
                                    <p:cond delay="0"/>
                                  </p:stCondLst>
                                  <p:childTnLst>
                                    <p:set>
                                      <p:cBhvr>
                                        <p:cTn id="312" dur="1" fill="hold">
                                          <p:stCondLst>
                                            <p:cond delay="0"/>
                                          </p:stCondLst>
                                        </p:cTn>
                                        <p:tgtEl>
                                          <p:spTgt spid="50"/>
                                        </p:tgtEl>
                                        <p:attrNameLst>
                                          <p:attrName>style.visibility</p:attrName>
                                        </p:attrNameLst>
                                      </p:cBhvr>
                                      <p:to>
                                        <p:strVal val="hidden"/>
                                      </p:to>
                                    </p:set>
                                  </p:childTnLst>
                                </p:cTn>
                              </p:par>
                              <p:par>
                                <p:cTn id="313" presetID="1" presetClass="exit" presetSubtype="0" fill="hold" grpId="4" nodeType="withEffect">
                                  <p:stCondLst>
                                    <p:cond delay="0"/>
                                  </p:stCondLst>
                                  <p:childTnLst>
                                    <p:set>
                                      <p:cBhvr>
                                        <p:cTn id="314" dur="1" fill="hold">
                                          <p:stCondLst>
                                            <p:cond delay="0"/>
                                          </p:stCondLst>
                                        </p:cTn>
                                        <p:tgtEl>
                                          <p:spTgt spid="19"/>
                                        </p:tgtEl>
                                        <p:attrNameLst>
                                          <p:attrName>style.visibility</p:attrName>
                                        </p:attrNameLst>
                                      </p:cBhvr>
                                      <p:to>
                                        <p:strVal val="hidden"/>
                                      </p:to>
                                    </p:set>
                                  </p:childTnLst>
                                </p:cTn>
                              </p:par>
                              <p:par>
                                <p:cTn id="315" presetID="10" presetClass="entr" presetSubtype="0" fill="hold" grpId="10" nodeType="withEffect">
                                  <p:stCondLst>
                                    <p:cond delay="0"/>
                                  </p:stCondLst>
                                  <p:childTnLst>
                                    <p:set>
                                      <p:cBhvr>
                                        <p:cTn id="316" dur="1" fill="hold">
                                          <p:stCondLst>
                                            <p:cond delay="0"/>
                                          </p:stCondLst>
                                        </p:cTn>
                                        <p:tgtEl>
                                          <p:spTgt spid="27"/>
                                        </p:tgtEl>
                                        <p:attrNameLst>
                                          <p:attrName>style.visibility</p:attrName>
                                        </p:attrNameLst>
                                      </p:cBhvr>
                                      <p:to>
                                        <p:strVal val="visible"/>
                                      </p:to>
                                    </p:set>
                                    <p:animEffect transition="in" filter="fade">
                                      <p:cBhvr>
                                        <p:cTn id="317" dur="500"/>
                                        <p:tgtEl>
                                          <p:spTgt spid="27"/>
                                        </p:tgtEl>
                                      </p:cBhvr>
                                    </p:animEffect>
                                  </p:childTnLst>
                                </p:cTn>
                              </p:par>
                            </p:childTnLst>
                          </p:cTn>
                        </p:par>
                      </p:childTnLst>
                    </p:cTn>
                  </p:par>
                </p:childTnLst>
              </p:cTn>
              <p:nextCondLst>
                <p:cond evt="onClick" delay="0">
                  <p:tgtEl>
                    <p:spTgt spid="50"/>
                  </p:tgtEl>
                </p:cond>
              </p:nextCondLst>
            </p:seq>
            <p:seq concurrent="1" nextAc="seek">
              <p:cTn id="318" restart="whenNotActive" fill="hold" evtFilter="cancelBubble" nodeType="interactiveSeq">
                <p:stCondLst>
                  <p:cond evt="onClick" delay="0">
                    <p:tgtEl>
                      <p:spTgt spid="51"/>
                    </p:tgtEl>
                  </p:cond>
                </p:stCondLst>
                <p:endSync evt="end" delay="0">
                  <p:rtn val="all"/>
                </p:endSync>
                <p:childTnLst>
                  <p:par>
                    <p:cTn id="319" fill="hold">
                      <p:stCondLst>
                        <p:cond delay="0"/>
                      </p:stCondLst>
                      <p:childTnLst>
                        <p:par>
                          <p:cTn id="320" fill="hold">
                            <p:stCondLst>
                              <p:cond delay="0"/>
                            </p:stCondLst>
                            <p:childTnLst>
                              <p:par>
                                <p:cTn id="321" presetID="1" presetClass="exit" presetSubtype="0" fill="hold" grpId="1" nodeType="clickEffect">
                                  <p:stCondLst>
                                    <p:cond delay="0"/>
                                  </p:stCondLst>
                                  <p:childTnLst>
                                    <p:set>
                                      <p:cBhvr>
                                        <p:cTn id="322" dur="1" fill="hold">
                                          <p:stCondLst>
                                            <p:cond delay="0"/>
                                          </p:stCondLst>
                                        </p:cTn>
                                        <p:tgtEl>
                                          <p:spTgt spid="51"/>
                                        </p:tgtEl>
                                        <p:attrNameLst>
                                          <p:attrName>style.visibility</p:attrName>
                                        </p:attrNameLst>
                                      </p:cBhvr>
                                      <p:to>
                                        <p:strVal val="hidden"/>
                                      </p:to>
                                    </p:set>
                                  </p:childTnLst>
                                </p:cTn>
                              </p:par>
                              <p:par>
                                <p:cTn id="323" presetID="1" presetClass="exit" presetSubtype="0" fill="hold" grpId="5" nodeType="withEffect">
                                  <p:stCondLst>
                                    <p:cond delay="0"/>
                                  </p:stCondLst>
                                  <p:childTnLst>
                                    <p:set>
                                      <p:cBhvr>
                                        <p:cTn id="324" dur="1" fill="hold">
                                          <p:stCondLst>
                                            <p:cond delay="0"/>
                                          </p:stCondLst>
                                        </p:cTn>
                                        <p:tgtEl>
                                          <p:spTgt spid="19"/>
                                        </p:tgtEl>
                                        <p:attrNameLst>
                                          <p:attrName>style.visibility</p:attrName>
                                        </p:attrNameLst>
                                      </p:cBhvr>
                                      <p:to>
                                        <p:strVal val="hidden"/>
                                      </p:to>
                                    </p:set>
                                  </p:childTnLst>
                                </p:cTn>
                              </p:par>
                              <p:par>
                                <p:cTn id="325" presetID="10" presetClass="entr" presetSubtype="0" fill="hold" grpId="9" nodeType="withEffect">
                                  <p:stCondLst>
                                    <p:cond delay="0"/>
                                  </p:stCondLst>
                                  <p:childTnLst>
                                    <p:set>
                                      <p:cBhvr>
                                        <p:cTn id="326" dur="1" fill="hold">
                                          <p:stCondLst>
                                            <p:cond delay="0"/>
                                          </p:stCondLst>
                                        </p:cTn>
                                        <p:tgtEl>
                                          <p:spTgt spid="27"/>
                                        </p:tgtEl>
                                        <p:attrNameLst>
                                          <p:attrName>style.visibility</p:attrName>
                                        </p:attrNameLst>
                                      </p:cBhvr>
                                      <p:to>
                                        <p:strVal val="visible"/>
                                      </p:to>
                                    </p:set>
                                    <p:animEffect transition="in" filter="fade">
                                      <p:cBhvr>
                                        <p:cTn id="327" dur="500"/>
                                        <p:tgtEl>
                                          <p:spTgt spid="27"/>
                                        </p:tgtEl>
                                      </p:cBhvr>
                                    </p:animEffect>
                                  </p:childTnLst>
                                </p:cTn>
                              </p:par>
                            </p:childTnLst>
                          </p:cTn>
                        </p:par>
                      </p:childTnLst>
                    </p:cTn>
                  </p:par>
                </p:childTnLst>
              </p:cTn>
              <p:nextCondLst>
                <p:cond evt="onClick" delay="0">
                  <p:tgtEl>
                    <p:spTgt spid="51"/>
                  </p:tgtEl>
                </p:cond>
              </p:nextCondLst>
            </p:seq>
            <p:seq concurrent="1" nextAc="seek">
              <p:cTn id="328" restart="whenNotActive" fill="hold" evtFilter="cancelBubble" nodeType="interactiveSeq">
                <p:stCondLst>
                  <p:cond evt="onClick" delay="0">
                    <p:tgtEl>
                      <p:spTgt spid="52"/>
                    </p:tgtEl>
                  </p:cond>
                </p:stCondLst>
                <p:endSync evt="end" delay="0">
                  <p:rtn val="all"/>
                </p:endSync>
                <p:childTnLst>
                  <p:par>
                    <p:cTn id="329" fill="hold">
                      <p:stCondLst>
                        <p:cond delay="0"/>
                      </p:stCondLst>
                      <p:childTnLst>
                        <p:par>
                          <p:cTn id="330" fill="hold">
                            <p:stCondLst>
                              <p:cond delay="0"/>
                            </p:stCondLst>
                            <p:childTnLst>
                              <p:par>
                                <p:cTn id="331" presetID="1" presetClass="exit" presetSubtype="0" fill="hold" grpId="1" nodeType="clickEffect">
                                  <p:stCondLst>
                                    <p:cond delay="0"/>
                                  </p:stCondLst>
                                  <p:childTnLst>
                                    <p:set>
                                      <p:cBhvr>
                                        <p:cTn id="332" dur="1" fill="hold">
                                          <p:stCondLst>
                                            <p:cond delay="0"/>
                                          </p:stCondLst>
                                        </p:cTn>
                                        <p:tgtEl>
                                          <p:spTgt spid="52"/>
                                        </p:tgtEl>
                                        <p:attrNameLst>
                                          <p:attrName>style.visibility</p:attrName>
                                        </p:attrNameLst>
                                      </p:cBhvr>
                                      <p:to>
                                        <p:strVal val="hidden"/>
                                      </p:to>
                                    </p:set>
                                  </p:childTnLst>
                                </p:cTn>
                              </p:par>
                              <p:par>
                                <p:cTn id="333" presetID="10" presetClass="entr" presetSubtype="0" fill="hold" grpId="8" nodeType="withEffect">
                                  <p:stCondLst>
                                    <p:cond delay="0"/>
                                  </p:stCondLst>
                                  <p:childTnLst>
                                    <p:set>
                                      <p:cBhvr>
                                        <p:cTn id="334" dur="1" fill="hold">
                                          <p:stCondLst>
                                            <p:cond delay="0"/>
                                          </p:stCondLst>
                                        </p:cTn>
                                        <p:tgtEl>
                                          <p:spTgt spid="27"/>
                                        </p:tgtEl>
                                        <p:attrNameLst>
                                          <p:attrName>style.visibility</p:attrName>
                                        </p:attrNameLst>
                                      </p:cBhvr>
                                      <p:to>
                                        <p:strVal val="visible"/>
                                      </p:to>
                                    </p:set>
                                    <p:animEffect transition="in" filter="fade">
                                      <p:cBhvr>
                                        <p:cTn id="335" dur="500"/>
                                        <p:tgtEl>
                                          <p:spTgt spid="27"/>
                                        </p:tgtEl>
                                      </p:cBhvr>
                                    </p:animEffect>
                                  </p:childTnLst>
                                </p:cTn>
                              </p:par>
                              <p:par>
                                <p:cTn id="336" presetID="1" presetClass="exit" presetSubtype="0" fill="hold" grpId="1" nodeType="withEffect">
                                  <p:stCondLst>
                                    <p:cond delay="0"/>
                                  </p:stCondLst>
                                  <p:childTnLst>
                                    <p:set>
                                      <p:cBhvr>
                                        <p:cTn id="337"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2"/>
                  </p:tgtEl>
                </p:cond>
              </p:nextCondLst>
            </p:seq>
            <p:seq concurrent="1" nextAc="seek">
              <p:cTn id="338" restart="whenNotActive" fill="hold" evtFilter="cancelBubble" nodeType="interactiveSeq">
                <p:stCondLst>
                  <p:cond evt="onClick" delay="0">
                    <p:tgtEl>
                      <p:spTgt spid="54"/>
                    </p:tgtEl>
                  </p:cond>
                </p:stCondLst>
                <p:endSync evt="end" delay="0">
                  <p:rtn val="all"/>
                </p:endSync>
                <p:childTnLst>
                  <p:par>
                    <p:cTn id="339" fill="hold">
                      <p:stCondLst>
                        <p:cond delay="0"/>
                      </p:stCondLst>
                      <p:childTnLst>
                        <p:par>
                          <p:cTn id="340" fill="hold">
                            <p:stCondLst>
                              <p:cond delay="0"/>
                            </p:stCondLst>
                            <p:childTnLst>
                              <p:par>
                                <p:cTn id="341" presetID="1" presetClass="entr" presetSubtype="0" fill="hold" grpId="0" nodeType="clickEffect">
                                  <p:stCondLst>
                                    <p:cond delay="0"/>
                                  </p:stCondLst>
                                  <p:childTnLst>
                                    <p:set>
                                      <p:cBhvr>
                                        <p:cTn id="342" dur="1" fill="hold">
                                          <p:stCondLst>
                                            <p:cond delay="0"/>
                                          </p:stCondLst>
                                        </p:cTn>
                                        <p:tgtEl>
                                          <p:spTgt spid="60"/>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18"/>
                                        </p:tgtEl>
                                        <p:attrNameLst>
                                          <p:attrName>style.visibility</p:attrName>
                                        </p:attrNameLst>
                                      </p:cBhvr>
                                      <p:to>
                                        <p:strVal val="visible"/>
                                      </p:to>
                                    </p:set>
                                  </p:childTnLst>
                                </p:cTn>
                              </p:par>
                              <p:par>
                                <p:cTn id="345" presetID="10" presetClass="exit" presetSubtype="0" fill="hold" grpId="0" nodeType="withEffect">
                                  <p:stCondLst>
                                    <p:cond delay="0"/>
                                  </p:stCondLst>
                                  <p:childTnLst>
                                    <p:animEffect transition="out" filter="fade">
                                      <p:cBhvr>
                                        <p:cTn id="346" dur="500"/>
                                        <p:tgtEl>
                                          <p:spTgt spid="26"/>
                                        </p:tgtEl>
                                      </p:cBhvr>
                                    </p:animEffect>
                                    <p:set>
                                      <p:cBhvr>
                                        <p:cTn id="347"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4"/>
                  </p:tgtEl>
                </p:cond>
              </p:nextCondLst>
            </p:seq>
            <p:seq concurrent="1" nextAc="seek">
              <p:cTn id="348" restart="whenNotActive" fill="hold" evtFilter="cancelBubble" nodeType="interactiveSeq">
                <p:stCondLst>
                  <p:cond evt="onClick" delay="0">
                    <p:tgtEl>
                      <p:spTgt spid="55"/>
                    </p:tgtEl>
                  </p:cond>
                </p:stCondLst>
                <p:endSync evt="end" delay="0">
                  <p:rtn val="all"/>
                </p:endSync>
                <p:childTnLst>
                  <p:par>
                    <p:cTn id="349" fill="hold">
                      <p:stCondLst>
                        <p:cond delay="0"/>
                      </p:stCondLst>
                      <p:childTnLst>
                        <p:par>
                          <p:cTn id="350" fill="hold">
                            <p:stCondLst>
                              <p:cond delay="0"/>
                            </p:stCondLst>
                            <p:childTnLst>
                              <p:par>
                                <p:cTn id="351" presetID="1" presetClass="entr" presetSubtype="0" fill="hold" grpId="0" nodeType="clickEffect">
                                  <p:stCondLst>
                                    <p:cond delay="0"/>
                                  </p:stCondLst>
                                  <p:childTnLst>
                                    <p:set>
                                      <p:cBhvr>
                                        <p:cTn id="352" dur="1" fill="hold">
                                          <p:stCondLst>
                                            <p:cond delay="0"/>
                                          </p:stCondLst>
                                        </p:cTn>
                                        <p:tgtEl>
                                          <p:spTgt spid="61"/>
                                        </p:tgtEl>
                                        <p:attrNameLst>
                                          <p:attrName>style.visibility</p:attrName>
                                        </p:attrNameLst>
                                      </p:cBhvr>
                                      <p:to>
                                        <p:strVal val="visible"/>
                                      </p:to>
                                    </p:set>
                                  </p:childTnLst>
                                </p:cTn>
                              </p:par>
                              <p:par>
                                <p:cTn id="353" presetID="10" presetClass="exit" presetSubtype="0" fill="hold" grpId="1" nodeType="withEffect">
                                  <p:stCondLst>
                                    <p:cond delay="0"/>
                                  </p:stCondLst>
                                  <p:childTnLst>
                                    <p:animEffect transition="out" filter="fade">
                                      <p:cBhvr>
                                        <p:cTn id="354" dur="500"/>
                                        <p:tgtEl>
                                          <p:spTgt spid="26"/>
                                        </p:tgtEl>
                                      </p:cBhvr>
                                    </p:animEffect>
                                    <p:set>
                                      <p:cBhvr>
                                        <p:cTn id="355"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356" restart="whenNotActive" fill="hold" evtFilter="cancelBubble" nodeType="interactiveSeq">
                <p:stCondLst>
                  <p:cond evt="onClick" delay="0">
                    <p:tgtEl>
                      <p:spTgt spid="56"/>
                    </p:tgtEl>
                  </p:cond>
                </p:stCondLst>
                <p:endSync evt="end" delay="0">
                  <p:rtn val="all"/>
                </p:endSync>
                <p:childTnLst>
                  <p:par>
                    <p:cTn id="357" fill="hold">
                      <p:stCondLst>
                        <p:cond delay="0"/>
                      </p:stCondLst>
                      <p:childTnLst>
                        <p:par>
                          <p:cTn id="358" fill="hold">
                            <p:stCondLst>
                              <p:cond delay="0"/>
                            </p:stCondLst>
                            <p:childTnLst>
                              <p:par>
                                <p:cTn id="359" presetID="1" presetClass="entr" presetSubtype="0" fill="hold" grpId="1" nodeType="clickEffect">
                                  <p:stCondLst>
                                    <p:cond delay="0"/>
                                  </p:stCondLst>
                                  <p:childTnLst>
                                    <p:set>
                                      <p:cBhvr>
                                        <p:cTn id="360" dur="1" fill="hold">
                                          <p:stCondLst>
                                            <p:cond delay="0"/>
                                          </p:stCondLst>
                                        </p:cTn>
                                        <p:tgtEl>
                                          <p:spTgt spid="62"/>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25"/>
                                        </p:tgtEl>
                                        <p:attrNameLst>
                                          <p:attrName>style.visibility</p:attrName>
                                        </p:attrNameLst>
                                      </p:cBhvr>
                                      <p:to>
                                        <p:strVal val="visible"/>
                                      </p:to>
                                    </p:set>
                                  </p:childTnLst>
                                </p:cTn>
                              </p:par>
                              <p:par>
                                <p:cTn id="363" presetID="10" presetClass="exit" presetSubtype="0" fill="hold" grpId="2" nodeType="withEffect">
                                  <p:stCondLst>
                                    <p:cond delay="0"/>
                                  </p:stCondLst>
                                  <p:childTnLst>
                                    <p:animEffect transition="out" filter="fade">
                                      <p:cBhvr>
                                        <p:cTn id="364" dur="500"/>
                                        <p:tgtEl>
                                          <p:spTgt spid="26"/>
                                        </p:tgtEl>
                                      </p:cBhvr>
                                    </p:animEffect>
                                    <p:set>
                                      <p:cBhvr>
                                        <p:cTn id="365"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6"/>
                  </p:tgtEl>
                </p:cond>
              </p:nextCondLst>
            </p:seq>
            <p:seq concurrent="1" nextAc="seek">
              <p:cTn id="366" restart="whenNotActive" fill="hold" evtFilter="cancelBubble" nodeType="interactiveSeq">
                <p:stCondLst>
                  <p:cond evt="onClick" delay="0">
                    <p:tgtEl>
                      <p:spTgt spid="58"/>
                    </p:tgtEl>
                  </p:cond>
                </p:stCondLst>
                <p:endSync evt="end" delay="0">
                  <p:rtn val="all"/>
                </p:endSync>
                <p:childTnLst>
                  <p:par>
                    <p:cTn id="367" fill="hold">
                      <p:stCondLst>
                        <p:cond delay="0"/>
                      </p:stCondLst>
                      <p:childTnLst>
                        <p:par>
                          <p:cTn id="368" fill="hold">
                            <p:stCondLst>
                              <p:cond delay="0"/>
                            </p:stCondLst>
                            <p:childTnLst>
                              <p:par>
                                <p:cTn id="369" presetID="1" presetClass="entr" presetSubtype="0" fill="hold" grpId="0" nodeType="clickEffect">
                                  <p:stCondLst>
                                    <p:cond delay="0"/>
                                  </p:stCondLst>
                                  <p:childTnLst>
                                    <p:set>
                                      <p:cBhvr>
                                        <p:cTn id="370" dur="1" fill="hold">
                                          <p:stCondLst>
                                            <p:cond delay="0"/>
                                          </p:stCondLst>
                                        </p:cTn>
                                        <p:tgtEl>
                                          <p:spTgt spid="64"/>
                                        </p:tgtEl>
                                        <p:attrNameLst>
                                          <p:attrName>style.visibility</p:attrName>
                                        </p:attrNameLst>
                                      </p:cBhvr>
                                      <p:to>
                                        <p:strVal val="visible"/>
                                      </p:to>
                                    </p:set>
                                  </p:childTnLst>
                                </p:cTn>
                              </p:par>
                              <p:par>
                                <p:cTn id="371" presetID="1" presetClass="entr" presetSubtype="0" fill="hold" grpId="1" nodeType="withEffect">
                                  <p:stCondLst>
                                    <p:cond delay="0"/>
                                  </p:stCondLst>
                                  <p:childTnLst>
                                    <p:set>
                                      <p:cBhvr>
                                        <p:cTn id="372" dur="1" fill="hold">
                                          <p:stCondLst>
                                            <p:cond delay="0"/>
                                          </p:stCondLst>
                                        </p:cTn>
                                        <p:tgtEl>
                                          <p:spTgt spid="18"/>
                                        </p:tgtEl>
                                        <p:attrNameLst>
                                          <p:attrName>style.visibility</p:attrName>
                                        </p:attrNameLst>
                                      </p:cBhvr>
                                      <p:to>
                                        <p:strVal val="visible"/>
                                      </p:to>
                                    </p:set>
                                  </p:childTnLst>
                                </p:cTn>
                              </p:par>
                              <p:par>
                                <p:cTn id="373" presetID="10" presetClass="exit" presetSubtype="0" fill="hold" grpId="3" nodeType="withEffect">
                                  <p:stCondLst>
                                    <p:cond delay="0"/>
                                  </p:stCondLst>
                                  <p:childTnLst>
                                    <p:animEffect transition="out" filter="fade">
                                      <p:cBhvr>
                                        <p:cTn id="374" dur="500"/>
                                        <p:tgtEl>
                                          <p:spTgt spid="26"/>
                                        </p:tgtEl>
                                      </p:cBhvr>
                                    </p:animEffect>
                                    <p:set>
                                      <p:cBhvr>
                                        <p:cTn id="375"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8"/>
                  </p:tgtEl>
                </p:cond>
              </p:nextCondLst>
            </p:seq>
            <p:seq concurrent="1" nextAc="seek">
              <p:cTn id="376" restart="whenNotActive" fill="hold" evtFilter="cancelBubble" nodeType="interactiveSeq">
                <p:stCondLst>
                  <p:cond evt="onClick" delay="0">
                    <p:tgtEl>
                      <p:spTgt spid="59"/>
                    </p:tgtEl>
                  </p:cond>
                </p:stCondLst>
                <p:endSync evt="end" delay="0">
                  <p:rtn val="all"/>
                </p:endSync>
                <p:childTnLst>
                  <p:par>
                    <p:cTn id="377" fill="hold">
                      <p:stCondLst>
                        <p:cond delay="0"/>
                      </p:stCondLst>
                      <p:childTnLst>
                        <p:par>
                          <p:cTn id="378" fill="hold">
                            <p:stCondLst>
                              <p:cond delay="0"/>
                            </p:stCondLst>
                            <p:childTnLst>
                              <p:par>
                                <p:cTn id="379" presetID="1" presetClass="entr" presetSubtype="0" fill="hold" grpId="0" nodeType="clickEffect">
                                  <p:stCondLst>
                                    <p:cond delay="0"/>
                                  </p:stCondLst>
                                  <p:childTnLst>
                                    <p:set>
                                      <p:cBhvr>
                                        <p:cTn id="380" dur="1" fill="hold">
                                          <p:stCondLst>
                                            <p:cond delay="0"/>
                                          </p:stCondLst>
                                        </p:cTn>
                                        <p:tgtEl>
                                          <p:spTgt spid="65"/>
                                        </p:tgtEl>
                                        <p:attrNameLst>
                                          <p:attrName>style.visibility</p:attrName>
                                        </p:attrNameLst>
                                      </p:cBhvr>
                                      <p:to>
                                        <p:strVal val="visible"/>
                                      </p:to>
                                    </p:set>
                                  </p:childTnLst>
                                </p:cTn>
                              </p:par>
                              <p:par>
                                <p:cTn id="381" presetID="10" presetClass="exit" presetSubtype="0" fill="hold" grpId="4" nodeType="withEffect">
                                  <p:stCondLst>
                                    <p:cond delay="0"/>
                                  </p:stCondLst>
                                  <p:childTnLst>
                                    <p:animEffect transition="out" filter="fade">
                                      <p:cBhvr>
                                        <p:cTn id="382" dur="500"/>
                                        <p:tgtEl>
                                          <p:spTgt spid="26"/>
                                        </p:tgtEl>
                                      </p:cBhvr>
                                    </p:animEffect>
                                    <p:set>
                                      <p:cBhvr>
                                        <p:cTn id="383"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9"/>
                  </p:tgtEl>
                </p:cond>
              </p:nextCondLst>
            </p:seq>
            <p:seq concurrent="1" nextAc="seek">
              <p:cTn id="384" restart="whenNotActive" fill="hold" evtFilter="cancelBubble" nodeType="interactiveSeq">
                <p:stCondLst>
                  <p:cond evt="onClick" delay="0">
                    <p:tgtEl>
                      <p:spTgt spid="57"/>
                    </p:tgtEl>
                  </p:cond>
                </p:stCondLst>
                <p:endSync evt="end" delay="0">
                  <p:rtn val="all"/>
                </p:endSync>
                <p:childTnLst>
                  <p:par>
                    <p:cTn id="385" fill="hold">
                      <p:stCondLst>
                        <p:cond delay="0"/>
                      </p:stCondLst>
                      <p:childTnLst>
                        <p:par>
                          <p:cTn id="386" fill="hold">
                            <p:stCondLst>
                              <p:cond delay="0"/>
                            </p:stCondLst>
                            <p:childTnLst>
                              <p:par>
                                <p:cTn id="387" presetID="1" presetClass="entr" presetSubtype="0" fill="hold" grpId="0" nodeType="clickEffect">
                                  <p:stCondLst>
                                    <p:cond delay="0"/>
                                  </p:stCondLst>
                                  <p:childTnLst>
                                    <p:set>
                                      <p:cBhvr>
                                        <p:cTn id="388" dur="1" fill="hold">
                                          <p:stCondLst>
                                            <p:cond delay="0"/>
                                          </p:stCondLst>
                                        </p:cTn>
                                        <p:tgtEl>
                                          <p:spTgt spid="63"/>
                                        </p:tgtEl>
                                        <p:attrNameLst>
                                          <p:attrName>style.visibility</p:attrName>
                                        </p:attrNameLst>
                                      </p:cBhvr>
                                      <p:to>
                                        <p:strVal val="visible"/>
                                      </p:to>
                                    </p:set>
                                  </p:childTnLst>
                                </p:cTn>
                              </p:par>
                              <p:par>
                                <p:cTn id="389" presetID="10" presetClass="entr" presetSubtype="0" fill="hold" grpId="4" nodeType="withEffect">
                                  <p:stCondLst>
                                    <p:cond delay="0"/>
                                  </p:stCondLst>
                                  <p:childTnLst>
                                    <p:set>
                                      <p:cBhvr>
                                        <p:cTn id="390" dur="1" fill="hold">
                                          <p:stCondLst>
                                            <p:cond delay="0"/>
                                          </p:stCondLst>
                                        </p:cTn>
                                        <p:tgtEl>
                                          <p:spTgt spid="18"/>
                                        </p:tgtEl>
                                        <p:attrNameLst>
                                          <p:attrName>style.visibility</p:attrName>
                                        </p:attrNameLst>
                                      </p:cBhvr>
                                      <p:to>
                                        <p:strVal val="visible"/>
                                      </p:to>
                                    </p:set>
                                    <p:animEffect transition="in" filter="fade">
                                      <p:cBhvr>
                                        <p:cTn id="391" dur="500"/>
                                        <p:tgtEl>
                                          <p:spTgt spid="18"/>
                                        </p:tgtEl>
                                      </p:cBhvr>
                                    </p:animEffect>
                                  </p:childTnLst>
                                </p:cTn>
                              </p:par>
                              <p:par>
                                <p:cTn id="392" presetID="10" presetClass="exit" presetSubtype="0" fill="hold" grpId="5" nodeType="withEffect">
                                  <p:stCondLst>
                                    <p:cond delay="0"/>
                                  </p:stCondLst>
                                  <p:childTnLst>
                                    <p:animEffect transition="out" filter="fade">
                                      <p:cBhvr>
                                        <p:cTn id="393" dur="500"/>
                                        <p:tgtEl>
                                          <p:spTgt spid="26"/>
                                        </p:tgtEl>
                                      </p:cBhvr>
                                    </p:animEffect>
                                    <p:set>
                                      <p:cBhvr>
                                        <p:cTn id="394"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7"/>
                  </p:tgtEl>
                </p:cond>
              </p:nextCondLst>
            </p:seq>
            <p:seq concurrent="1" nextAc="seek">
              <p:cTn id="395" restart="whenNotActive" fill="hold" evtFilter="cancelBubble" nodeType="interactiveSeq">
                <p:stCondLst>
                  <p:cond evt="onClick" delay="0">
                    <p:tgtEl>
                      <p:spTgt spid="65"/>
                    </p:tgtEl>
                  </p:cond>
                </p:stCondLst>
                <p:endSync evt="end" delay="0">
                  <p:rtn val="all"/>
                </p:endSync>
                <p:childTnLst>
                  <p:par>
                    <p:cTn id="396" fill="hold">
                      <p:stCondLst>
                        <p:cond delay="0"/>
                      </p:stCondLst>
                      <p:childTnLst>
                        <p:par>
                          <p:cTn id="397" fill="hold">
                            <p:stCondLst>
                              <p:cond delay="0"/>
                            </p:stCondLst>
                            <p:childTnLst>
                              <p:par>
                                <p:cTn id="398" presetID="1" presetClass="exit" presetSubtype="0" fill="hold" grpId="1" nodeType="clickEffect">
                                  <p:stCondLst>
                                    <p:cond delay="0"/>
                                  </p:stCondLst>
                                  <p:childTnLst>
                                    <p:set>
                                      <p:cBhvr>
                                        <p:cTn id="399" dur="1" fill="hold">
                                          <p:stCondLst>
                                            <p:cond delay="0"/>
                                          </p:stCondLst>
                                        </p:cTn>
                                        <p:tgtEl>
                                          <p:spTgt spid="65"/>
                                        </p:tgtEl>
                                        <p:attrNameLst>
                                          <p:attrName>style.visibility</p:attrName>
                                        </p:attrNameLst>
                                      </p:cBhvr>
                                      <p:to>
                                        <p:strVal val="hidden"/>
                                      </p:to>
                                    </p:set>
                                  </p:childTnLst>
                                </p:cTn>
                              </p:par>
                              <p:par>
                                <p:cTn id="400" presetID="10" presetClass="entr" presetSubtype="0" fill="hold" grpId="6" nodeType="withEffect">
                                  <p:stCondLst>
                                    <p:cond delay="0"/>
                                  </p:stCondLst>
                                  <p:childTnLst>
                                    <p:set>
                                      <p:cBhvr>
                                        <p:cTn id="401" dur="1" fill="hold">
                                          <p:stCondLst>
                                            <p:cond delay="0"/>
                                          </p:stCondLst>
                                        </p:cTn>
                                        <p:tgtEl>
                                          <p:spTgt spid="26"/>
                                        </p:tgtEl>
                                        <p:attrNameLst>
                                          <p:attrName>style.visibility</p:attrName>
                                        </p:attrNameLst>
                                      </p:cBhvr>
                                      <p:to>
                                        <p:strVal val="visible"/>
                                      </p:to>
                                    </p:set>
                                    <p:animEffect transition="in" filter="fade">
                                      <p:cBhvr>
                                        <p:cTn id="402" dur="500"/>
                                        <p:tgtEl>
                                          <p:spTgt spid="26"/>
                                        </p:tgtEl>
                                      </p:cBhvr>
                                    </p:animEffect>
                                  </p:childTnLst>
                                </p:cTn>
                              </p:par>
                            </p:childTnLst>
                          </p:cTn>
                        </p:par>
                      </p:childTnLst>
                    </p:cTn>
                  </p:par>
                </p:childTnLst>
              </p:cTn>
              <p:nextCondLst>
                <p:cond evt="onClick" delay="0">
                  <p:tgtEl>
                    <p:spTgt spid="65"/>
                  </p:tgtEl>
                </p:cond>
              </p:nextCondLst>
            </p:seq>
            <p:seq concurrent="1" nextAc="seek">
              <p:cTn id="403" restart="whenNotActive" fill="hold" evtFilter="cancelBubble" nodeType="interactiveSeq">
                <p:stCondLst>
                  <p:cond evt="onClick" delay="0">
                    <p:tgtEl>
                      <p:spTgt spid="60"/>
                    </p:tgtEl>
                  </p:cond>
                </p:stCondLst>
                <p:endSync evt="end" delay="0">
                  <p:rtn val="all"/>
                </p:endSync>
                <p:childTnLst>
                  <p:par>
                    <p:cTn id="404" fill="hold">
                      <p:stCondLst>
                        <p:cond delay="0"/>
                      </p:stCondLst>
                      <p:childTnLst>
                        <p:par>
                          <p:cTn id="405" fill="hold">
                            <p:stCondLst>
                              <p:cond delay="0"/>
                            </p:stCondLst>
                            <p:childTnLst>
                              <p:par>
                                <p:cTn id="406" presetID="1" presetClass="exit" presetSubtype="0" fill="hold" grpId="1" nodeType="clickEffect">
                                  <p:stCondLst>
                                    <p:cond delay="0"/>
                                  </p:stCondLst>
                                  <p:childTnLst>
                                    <p:set>
                                      <p:cBhvr>
                                        <p:cTn id="407" dur="1" fill="hold">
                                          <p:stCondLst>
                                            <p:cond delay="0"/>
                                          </p:stCondLst>
                                        </p:cTn>
                                        <p:tgtEl>
                                          <p:spTgt spid="60"/>
                                        </p:tgtEl>
                                        <p:attrNameLst>
                                          <p:attrName>style.visibility</p:attrName>
                                        </p:attrNameLst>
                                      </p:cBhvr>
                                      <p:to>
                                        <p:strVal val="hidden"/>
                                      </p:to>
                                    </p:set>
                                  </p:childTnLst>
                                </p:cTn>
                              </p:par>
                              <p:par>
                                <p:cTn id="408" presetID="1" presetClass="exit" presetSubtype="0" fill="hold" grpId="3" nodeType="withEffect">
                                  <p:stCondLst>
                                    <p:cond delay="0"/>
                                  </p:stCondLst>
                                  <p:childTnLst>
                                    <p:set>
                                      <p:cBhvr>
                                        <p:cTn id="409" dur="1" fill="hold">
                                          <p:stCondLst>
                                            <p:cond delay="0"/>
                                          </p:stCondLst>
                                        </p:cTn>
                                        <p:tgtEl>
                                          <p:spTgt spid="18"/>
                                        </p:tgtEl>
                                        <p:attrNameLst>
                                          <p:attrName>style.visibility</p:attrName>
                                        </p:attrNameLst>
                                      </p:cBhvr>
                                      <p:to>
                                        <p:strVal val="hidden"/>
                                      </p:to>
                                    </p:set>
                                  </p:childTnLst>
                                </p:cTn>
                              </p:par>
                              <p:par>
                                <p:cTn id="410" presetID="10" presetClass="entr" presetSubtype="0" fill="hold" grpId="7" nodeType="withEffect">
                                  <p:stCondLst>
                                    <p:cond delay="0"/>
                                  </p:stCondLst>
                                  <p:childTnLst>
                                    <p:set>
                                      <p:cBhvr>
                                        <p:cTn id="411" dur="1" fill="hold">
                                          <p:stCondLst>
                                            <p:cond delay="0"/>
                                          </p:stCondLst>
                                        </p:cTn>
                                        <p:tgtEl>
                                          <p:spTgt spid="26"/>
                                        </p:tgtEl>
                                        <p:attrNameLst>
                                          <p:attrName>style.visibility</p:attrName>
                                        </p:attrNameLst>
                                      </p:cBhvr>
                                      <p:to>
                                        <p:strVal val="visible"/>
                                      </p:to>
                                    </p:set>
                                    <p:animEffect transition="in" filter="fade">
                                      <p:cBhvr>
                                        <p:cTn id="412" dur="500"/>
                                        <p:tgtEl>
                                          <p:spTgt spid="26"/>
                                        </p:tgtEl>
                                      </p:cBhvr>
                                    </p:animEffect>
                                  </p:childTnLst>
                                </p:cTn>
                              </p:par>
                            </p:childTnLst>
                          </p:cTn>
                        </p:par>
                      </p:childTnLst>
                    </p:cTn>
                  </p:par>
                </p:childTnLst>
              </p:cTn>
              <p:nextCondLst>
                <p:cond evt="onClick" delay="0">
                  <p:tgtEl>
                    <p:spTgt spid="60"/>
                  </p:tgtEl>
                </p:cond>
              </p:nextCondLst>
            </p:seq>
            <p:seq concurrent="1" nextAc="seek">
              <p:cTn id="413" restart="whenNotActive" fill="hold" evtFilter="cancelBubble" nodeType="interactiveSeq">
                <p:stCondLst>
                  <p:cond evt="onClick" delay="0">
                    <p:tgtEl>
                      <p:spTgt spid="61"/>
                    </p:tgtEl>
                  </p:cond>
                </p:stCondLst>
                <p:endSync evt="end" delay="0">
                  <p:rtn val="all"/>
                </p:endSync>
                <p:childTnLst>
                  <p:par>
                    <p:cTn id="414" fill="hold">
                      <p:stCondLst>
                        <p:cond delay="0"/>
                      </p:stCondLst>
                      <p:childTnLst>
                        <p:par>
                          <p:cTn id="415" fill="hold">
                            <p:stCondLst>
                              <p:cond delay="0"/>
                            </p:stCondLst>
                            <p:childTnLst>
                              <p:par>
                                <p:cTn id="416" presetID="1" presetClass="exit" presetSubtype="0" fill="hold" grpId="1" nodeType="clickEffect">
                                  <p:stCondLst>
                                    <p:cond delay="0"/>
                                  </p:stCondLst>
                                  <p:childTnLst>
                                    <p:set>
                                      <p:cBhvr>
                                        <p:cTn id="417" dur="1" fill="hold">
                                          <p:stCondLst>
                                            <p:cond delay="0"/>
                                          </p:stCondLst>
                                        </p:cTn>
                                        <p:tgtEl>
                                          <p:spTgt spid="61"/>
                                        </p:tgtEl>
                                        <p:attrNameLst>
                                          <p:attrName>style.visibility</p:attrName>
                                        </p:attrNameLst>
                                      </p:cBhvr>
                                      <p:to>
                                        <p:strVal val="hidden"/>
                                      </p:to>
                                    </p:set>
                                  </p:childTnLst>
                                </p:cTn>
                              </p:par>
                              <p:par>
                                <p:cTn id="418" presetID="10" presetClass="entr" presetSubtype="0" fill="hold" grpId="8" nodeType="withEffect">
                                  <p:stCondLst>
                                    <p:cond delay="0"/>
                                  </p:stCondLst>
                                  <p:childTnLst>
                                    <p:set>
                                      <p:cBhvr>
                                        <p:cTn id="419" dur="1" fill="hold">
                                          <p:stCondLst>
                                            <p:cond delay="0"/>
                                          </p:stCondLst>
                                        </p:cTn>
                                        <p:tgtEl>
                                          <p:spTgt spid="26"/>
                                        </p:tgtEl>
                                        <p:attrNameLst>
                                          <p:attrName>style.visibility</p:attrName>
                                        </p:attrNameLst>
                                      </p:cBhvr>
                                      <p:to>
                                        <p:strVal val="visible"/>
                                      </p:to>
                                    </p:set>
                                    <p:animEffect transition="in" filter="fade">
                                      <p:cBhvr>
                                        <p:cTn id="420" dur="500"/>
                                        <p:tgtEl>
                                          <p:spTgt spid="26"/>
                                        </p:tgtEl>
                                      </p:cBhvr>
                                    </p:animEffect>
                                  </p:childTnLst>
                                </p:cTn>
                              </p:par>
                            </p:childTnLst>
                          </p:cTn>
                        </p:par>
                      </p:childTnLst>
                    </p:cTn>
                  </p:par>
                </p:childTnLst>
              </p:cTn>
              <p:nextCondLst>
                <p:cond evt="onClick" delay="0">
                  <p:tgtEl>
                    <p:spTgt spid="61"/>
                  </p:tgtEl>
                </p:cond>
              </p:nextCondLst>
            </p:seq>
            <p:seq concurrent="1" nextAc="seek">
              <p:cTn id="421" restart="whenNotActive" fill="hold" evtFilter="cancelBubble" nodeType="interactiveSeq">
                <p:stCondLst>
                  <p:cond evt="onClick" delay="0">
                    <p:tgtEl>
                      <p:spTgt spid="62"/>
                    </p:tgtEl>
                  </p:cond>
                </p:stCondLst>
                <p:endSync evt="end" delay="0">
                  <p:rtn val="all"/>
                </p:endSync>
                <p:childTnLst>
                  <p:par>
                    <p:cTn id="422" fill="hold">
                      <p:stCondLst>
                        <p:cond delay="0"/>
                      </p:stCondLst>
                      <p:childTnLst>
                        <p:par>
                          <p:cTn id="423" fill="hold">
                            <p:stCondLst>
                              <p:cond delay="0"/>
                            </p:stCondLst>
                            <p:childTnLst>
                              <p:par>
                                <p:cTn id="424" presetID="1" presetClass="exit" presetSubtype="0" fill="hold" grpId="0" nodeType="clickEffect">
                                  <p:stCondLst>
                                    <p:cond delay="0"/>
                                  </p:stCondLst>
                                  <p:childTnLst>
                                    <p:set>
                                      <p:cBhvr>
                                        <p:cTn id="425" dur="1" fill="hold">
                                          <p:stCondLst>
                                            <p:cond delay="0"/>
                                          </p:stCondLst>
                                        </p:cTn>
                                        <p:tgtEl>
                                          <p:spTgt spid="62"/>
                                        </p:tgtEl>
                                        <p:attrNameLst>
                                          <p:attrName>style.visibility</p:attrName>
                                        </p:attrNameLst>
                                      </p:cBhvr>
                                      <p:to>
                                        <p:strVal val="hidden"/>
                                      </p:to>
                                    </p:set>
                                  </p:childTnLst>
                                </p:cTn>
                              </p:par>
                              <p:par>
                                <p:cTn id="426" presetID="1" presetClass="exit" presetSubtype="0" fill="hold" grpId="1" nodeType="withEffect">
                                  <p:stCondLst>
                                    <p:cond delay="0"/>
                                  </p:stCondLst>
                                  <p:childTnLst>
                                    <p:set>
                                      <p:cBhvr>
                                        <p:cTn id="427" dur="1" fill="hold">
                                          <p:stCondLst>
                                            <p:cond delay="0"/>
                                          </p:stCondLst>
                                        </p:cTn>
                                        <p:tgtEl>
                                          <p:spTgt spid="25"/>
                                        </p:tgtEl>
                                        <p:attrNameLst>
                                          <p:attrName>style.visibility</p:attrName>
                                        </p:attrNameLst>
                                      </p:cBhvr>
                                      <p:to>
                                        <p:strVal val="hidden"/>
                                      </p:to>
                                    </p:set>
                                  </p:childTnLst>
                                </p:cTn>
                              </p:par>
                              <p:par>
                                <p:cTn id="428" presetID="10" presetClass="entr" presetSubtype="0" fill="hold" grpId="9" nodeType="withEffect">
                                  <p:stCondLst>
                                    <p:cond delay="0"/>
                                  </p:stCondLst>
                                  <p:childTnLst>
                                    <p:set>
                                      <p:cBhvr>
                                        <p:cTn id="429" dur="1" fill="hold">
                                          <p:stCondLst>
                                            <p:cond delay="0"/>
                                          </p:stCondLst>
                                        </p:cTn>
                                        <p:tgtEl>
                                          <p:spTgt spid="26"/>
                                        </p:tgtEl>
                                        <p:attrNameLst>
                                          <p:attrName>style.visibility</p:attrName>
                                        </p:attrNameLst>
                                      </p:cBhvr>
                                      <p:to>
                                        <p:strVal val="visible"/>
                                      </p:to>
                                    </p:set>
                                    <p:animEffect transition="in" filter="fade">
                                      <p:cBhvr>
                                        <p:cTn id="430" dur="500"/>
                                        <p:tgtEl>
                                          <p:spTgt spid="26"/>
                                        </p:tgtEl>
                                      </p:cBhvr>
                                    </p:animEffect>
                                  </p:childTnLst>
                                </p:cTn>
                              </p:par>
                            </p:childTnLst>
                          </p:cTn>
                        </p:par>
                      </p:childTnLst>
                    </p:cTn>
                  </p:par>
                </p:childTnLst>
              </p:cTn>
              <p:nextCondLst>
                <p:cond evt="onClick" delay="0">
                  <p:tgtEl>
                    <p:spTgt spid="62"/>
                  </p:tgtEl>
                </p:cond>
              </p:nextCondLst>
            </p:seq>
            <p:seq concurrent="1" nextAc="seek">
              <p:cTn id="431" restart="whenNotActive" fill="hold" evtFilter="cancelBubble" nodeType="interactiveSeq">
                <p:stCondLst>
                  <p:cond evt="onClick" delay="0">
                    <p:tgtEl>
                      <p:spTgt spid="63"/>
                    </p:tgtEl>
                  </p:cond>
                </p:stCondLst>
                <p:endSync evt="end" delay="0">
                  <p:rtn val="all"/>
                </p:endSync>
                <p:childTnLst>
                  <p:par>
                    <p:cTn id="432" fill="hold">
                      <p:stCondLst>
                        <p:cond delay="0"/>
                      </p:stCondLst>
                      <p:childTnLst>
                        <p:par>
                          <p:cTn id="433" fill="hold">
                            <p:stCondLst>
                              <p:cond delay="0"/>
                            </p:stCondLst>
                            <p:childTnLst>
                              <p:par>
                                <p:cTn id="434" presetID="1" presetClass="exit" presetSubtype="0" fill="hold" grpId="1" nodeType="clickEffect">
                                  <p:stCondLst>
                                    <p:cond delay="0"/>
                                  </p:stCondLst>
                                  <p:childTnLst>
                                    <p:set>
                                      <p:cBhvr>
                                        <p:cTn id="435" dur="1" fill="hold">
                                          <p:stCondLst>
                                            <p:cond delay="0"/>
                                          </p:stCondLst>
                                        </p:cTn>
                                        <p:tgtEl>
                                          <p:spTgt spid="63"/>
                                        </p:tgtEl>
                                        <p:attrNameLst>
                                          <p:attrName>style.visibility</p:attrName>
                                        </p:attrNameLst>
                                      </p:cBhvr>
                                      <p:to>
                                        <p:strVal val="hidden"/>
                                      </p:to>
                                    </p:set>
                                  </p:childTnLst>
                                </p:cTn>
                              </p:par>
                              <p:par>
                                <p:cTn id="436" presetID="1" presetClass="exit" presetSubtype="0" fill="hold" grpId="2" nodeType="withEffect">
                                  <p:stCondLst>
                                    <p:cond delay="0"/>
                                  </p:stCondLst>
                                  <p:childTnLst>
                                    <p:set>
                                      <p:cBhvr>
                                        <p:cTn id="437" dur="1" fill="hold">
                                          <p:stCondLst>
                                            <p:cond delay="0"/>
                                          </p:stCondLst>
                                        </p:cTn>
                                        <p:tgtEl>
                                          <p:spTgt spid="18"/>
                                        </p:tgtEl>
                                        <p:attrNameLst>
                                          <p:attrName>style.visibility</p:attrName>
                                        </p:attrNameLst>
                                      </p:cBhvr>
                                      <p:to>
                                        <p:strVal val="hidden"/>
                                      </p:to>
                                    </p:set>
                                  </p:childTnLst>
                                </p:cTn>
                              </p:par>
                              <p:par>
                                <p:cTn id="438" presetID="10" presetClass="entr" presetSubtype="0" fill="hold" grpId="10" nodeType="withEffect">
                                  <p:stCondLst>
                                    <p:cond delay="0"/>
                                  </p:stCondLst>
                                  <p:childTnLst>
                                    <p:set>
                                      <p:cBhvr>
                                        <p:cTn id="439" dur="1" fill="hold">
                                          <p:stCondLst>
                                            <p:cond delay="0"/>
                                          </p:stCondLst>
                                        </p:cTn>
                                        <p:tgtEl>
                                          <p:spTgt spid="26"/>
                                        </p:tgtEl>
                                        <p:attrNameLst>
                                          <p:attrName>style.visibility</p:attrName>
                                        </p:attrNameLst>
                                      </p:cBhvr>
                                      <p:to>
                                        <p:strVal val="visible"/>
                                      </p:to>
                                    </p:set>
                                    <p:animEffect transition="in" filter="fade">
                                      <p:cBhvr>
                                        <p:cTn id="440" dur="500"/>
                                        <p:tgtEl>
                                          <p:spTgt spid="26"/>
                                        </p:tgtEl>
                                      </p:cBhvr>
                                    </p:animEffect>
                                  </p:childTnLst>
                                </p:cTn>
                              </p:par>
                            </p:childTnLst>
                          </p:cTn>
                        </p:par>
                      </p:childTnLst>
                    </p:cTn>
                  </p:par>
                </p:childTnLst>
              </p:cTn>
              <p:nextCondLst>
                <p:cond evt="onClick" delay="0">
                  <p:tgtEl>
                    <p:spTgt spid="63"/>
                  </p:tgtEl>
                </p:cond>
              </p:nextCondLst>
            </p:seq>
            <p:seq concurrent="1" nextAc="seek">
              <p:cTn id="441" restart="whenNotActive" fill="hold" evtFilter="cancelBubble" nodeType="interactiveSeq">
                <p:stCondLst>
                  <p:cond evt="onClick" delay="0">
                    <p:tgtEl>
                      <p:spTgt spid="64"/>
                    </p:tgtEl>
                  </p:cond>
                </p:stCondLst>
                <p:endSync evt="end" delay="0">
                  <p:rtn val="all"/>
                </p:endSync>
                <p:childTnLst>
                  <p:par>
                    <p:cTn id="442" fill="hold">
                      <p:stCondLst>
                        <p:cond delay="0"/>
                      </p:stCondLst>
                      <p:childTnLst>
                        <p:par>
                          <p:cTn id="443" fill="hold">
                            <p:stCondLst>
                              <p:cond delay="0"/>
                            </p:stCondLst>
                            <p:childTnLst>
                              <p:par>
                                <p:cTn id="444" presetID="1" presetClass="exit" presetSubtype="0" fill="hold" grpId="1" nodeType="clickEffect">
                                  <p:stCondLst>
                                    <p:cond delay="0"/>
                                  </p:stCondLst>
                                  <p:childTnLst>
                                    <p:set>
                                      <p:cBhvr>
                                        <p:cTn id="445" dur="1" fill="hold">
                                          <p:stCondLst>
                                            <p:cond delay="0"/>
                                          </p:stCondLst>
                                        </p:cTn>
                                        <p:tgtEl>
                                          <p:spTgt spid="64"/>
                                        </p:tgtEl>
                                        <p:attrNameLst>
                                          <p:attrName>style.visibility</p:attrName>
                                        </p:attrNameLst>
                                      </p:cBhvr>
                                      <p:to>
                                        <p:strVal val="hidden"/>
                                      </p:to>
                                    </p:set>
                                  </p:childTnLst>
                                </p:cTn>
                              </p:par>
                              <p:par>
                                <p:cTn id="446" presetID="10" presetClass="exit" presetSubtype="0" fill="hold" grpId="5" nodeType="withEffect">
                                  <p:stCondLst>
                                    <p:cond delay="0"/>
                                  </p:stCondLst>
                                  <p:childTnLst>
                                    <p:animEffect transition="out" filter="fade">
                                      <p:cBhvr>
                                        <p:cTn id="447" dur="500"/>
                                        <p:tgtEl>
                                          <p:spTgt spid="18"/>
                                        </p:tgtEl>
                                      </p:cBhvr>
                                    </p:animEffect>
                                    <p:set>
                                      <p:cBhvr>
                                        <p:cTn id="448" dur="1" fill="hold">
                                          <p:stCondLst>
                                            <p:cond delay="499"/>
                                          </p:stCondLst>
                                        </p:cTn>
                                        <p:tgtEl>
                                          <p:spTgt spid="18"/>
                                        </p:tgtEl>
                                        <p:attrNameLst>
                                          <p:attrName>style.visibility</p:attrName>
                                        </p:attrNameLst>
                                      </p:cBhvr>
                                      <p:to>
                                        <p:strVal val="hidden"/>
                                      </p:to>
                                    </p:set>
                                  </p:childTnLst>
                                </p:cTn>
                              </p:par>
                              <p:par>
                                <p:cTn id="449" presetID="10" presetClass="entr" presetSubtype="0" fill="hold" grpId="11" nodeType="withEffect">
                                  <p:stCondLst>
                                    <p:cond delay="0"/>
                                  </p:stCondLst>
                                  <p:childTnLst>
                                    <p:set>
                                      <p:cBhvr>
                                        <p:cTn id="450" dur="1" fill="hold">
                                          <p:stCondLst>
                                            <p:cond delay="0"/>
                                          </p:stCondLst>
                                        </p:cTn>
                                        <p:tgtEl>
                                          <p:spTgt spid="26"/>
                                        </p:tgtEl>
                                        <p:attrNameLst>
                                          <p:attrName>style.visibility</p:attrName>
                                        </p:attrNameLst>
                                      </p:cBhvr>
                                      <p:to>
                                        <p:strVal val="visible"/>
                                      </p:to>
                                    </p:set>
                                    <p:animEffect transition="in" filter="fade">
                                      <p:cBhvr>
                                        <p:cTn id="451" dur="500"/>
                                        <p:tgtEl>
                                          <p:spTgt spid="26"/>
                                        </p:tgtEl>
                                      </p:cBhvr>
                                    </p:animEffect>
                                  </p:childTnLst>
                                </p:cTn>
                              </p:par>
                            </p:childTnLst>
                          </p:cTn>
                        </p:par>
                      </p:childTnLst>
                    </p:cTn>
                  </p:par>
                </p:childTnLst>
              </p:cTn>
              <p:nextCondLst>
                <p:cond evt="onClick" delay="0">
                  <p:tgtEl>
                    <p:spTgt spid="64"/>
                  </p:tgtEl>
                </p:cond>
              </p:nextCondLst>
            </p:seq>
            <p:seq concurrent="1" nextAc="seek">
              <p:cTn id="452" restart="whenNotActive" fill="hold" evtFilter="cancelBubble" nodeType="interactiveSeq">
                <p:stCondLst>
                  <p:cond evt="onClick" delay="0">
                    <p:tgtEl>
                      <p:spTgt spid="67"/>
                    </p:tgtEl>
                  </p:cond>
                </p:stCondLst>
                <p:endSync evt="end" delay="0">
                  <p:rtn val="all"/>
                </p:endSync>
                <p:childTnLst>
                  <p:par>
                    <p:cTn id="453" fill="hold">
                      <p:stCondLst>
                        <p:cond delay="0"/>
                      </p:stCondLst>
                      <p:childTnLst>
                        <p:par>
                          <p:cTn id="454" fill="hold">
                            <p:stCondLst>
                              <p:cond delay="0"/>
                            </p:stCondLst>
                            <p:childTnLst>
                              <p:par>
                                <p:cTn id="455" presetID="1" presetClass="entr" presetSubtype="0" fill="hold" grpId="0" nodeType="clickEffect">
                                  <p:stCondLst>
                                    <p:cond delay="0"/>
                                  </p:stCondLst>
                                  <p:childTnLst>
                                    <p:set>
                                      <p:cBhvr>
                                        <p:cTn id="456" dur="1" fill="hold">
                                          <p:stCondLst>
                                            <p:cond delay="0"/>
                                          </p:stCondLst>
                                        </p:cTn>
                                        <p:tgtEl>
                                          <p:spTgt spid="73"/>
                                        </p:tgtEl>
                                        <p:attrNameLst>
                                          <p:attrName>style.visibility</p:attrName>
                                        </p:attrNameLst>
                                      </p:cBhvr>
                                      <p:to>
                                        <p:strVal val="visible"/>
                                      </p:to>
                                    </p:set>
                                  </p:childTnLst>
                                </p:cTn>
                              </p:par>
                              <p:par>
                                <p:cTn id="457" presetID="1" presetClass="entr" presetSubtype="0" fill="hold" grpId="0" nodeType="withEffect">
                                  <p:stCondLst>
                                    <p:cond delay="0"/>
                                  </p:stCondLst>
                                  <p:childTnLst>
                                    <p:set>
                                      <p:cBhvr>
                                        <p:cTn id="458" dur="1" fill="hold">
                                          <p:stCondLst>
                                            <p:cond delay="0"/>
                                          </p:stCondLst>
                                        </p:cTn>
                                        <p:tgtEl>
                                          <p:spTgt spid="82"/>
                                        </p:tgtEl>
                                        <p:attrNameLst>
                                          <p:attrName>style.visibility</p:attrName>
                                        </p:attrNameLst>
                                      </p:cBhvr>
                                      <p:to>
                                        <p:strVal val="visible"/>
                                      </p:to>
                                    </p:set>
                                  </p:childTnLst>
                                </p:cTn>
                              </p:par>
                              <p:par>
                                <p:cTn id="459" presetID="10" presetClass="exit" presetSubtype="0" fill="hold" grpId="5" nodeType="withEffect">
                                  <p:stCondLst>
                                    <p:cond delay="0"/>
                                  </p:stCondLst>
                                  <p:childTnLst>
                                    <p:animEffect transition="out" filter="fade">
                                      <p:cBhvr>
                                        <p:cTn id="460" dur="500"/>
                                        <p:tgtEl>
                                          <p:spTgt spid="89"/>
                                        </p:tgtEl>
                                      </p:cBhvr>
                                    </p:animEffect>
                                    <p:set>
                                      <p:cBhvr>
                                        <p:cTn id="461"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7"/>
                  </p:tgtEl>
                </p:cond>
              </p:nextCondLst>
            </p:seq>
            <p:seq concurrent="1" nextAc="seek">
              <p:cTn id="462" restart="whenNotActive" fill="hold" evtFilter="cancelBubble" nodeType="interactiveSeq">
                <p:stCondLst>
                  <p:cond evt="onClick" delay="0">
                    <p:tgtEl>
                      <p:spTgt spid="68"/>
                    </p:tgtEl>
                  </p:cond>
                </p:stCondLst>
                <p:endSync evt="end" delay="0">
                  <p:rtn val="all"/>
                </p:endSync>
                <p:childTnLst>
                  <p:par>
                    <p:cTn id="463" fill="hold">
                      <p:stCondLst>
                        <p:cond delay="0"/>
                      </p:stCondLst>
                      <p:childTnLst>
                        <p:par>
                          <p:cTn id="464" fill="hold">
                            <p:stCondLst>
                              <p:cond delay="0"/>
                            </p:stCondLst>
                            <p:childTnLst>
                              <p:par>
                                <p:cTn id="465" presetID="1" presetClass="entr" presetSubtype="0" fill="hold" grpId="0" nodeType="clickEffect">
                                  <p:stCondLst>
                                    <p:cond delay="0"/>
                                  </p:stCondLst>
                                  <p:childTnLst>
                                    <p:set>
                                      <p:cBhvr>
                                        <p:cTn id="466" dur="1" fill="hold">
                                          <p:stCondLst>
                                            <p:cond delay="0"/>
                                          </p:stCondLst>
                                        </p:cTn>
                                        <p:tgtEl>
                                          <p:spTgt spid="74"/>
                                        </p:tgtEl>
                                        <p:attrNameLst>
                                          <p:attrName>style.visibility</p:attrName>
                                        </p:attrNameLst>
                                      </p:cBhvr>
                                      <p:to>
                                        <p:strVal val="visible"/>
                                      </p:to>
                                    </p:set>
                                  </p:childTnLst>
                                </p:cTn>
                              </p:par>
                              <p:par>
                                <p:cTn id="467" presetID="10" presetClass="exit" presetSubtype="0" fill="hold" grpId="4" nodeType="withEffect">
                                  <p:stCondLst>
                                    <p:cond delay="0"/>
                                  </p:stCondLst>
                                  <p:childTnLst>
                                    <p:animEffect transition="out" filter="fade">
                                      <p:cBhvr>
                                        <p:cTn id="468" dur="500"/>
                                        <p:tgtEl>
                                          <p:spTgt spid="89"/>
                                        </p:tgtEl>
                                      </p:cBhvr>
                                    </p:animEffect>
                                    <p:set>
                                      <p:cBhvr>
                                        <p:cTn id="469"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8"/>
                  </p:tgtEl>
                </p:cond>
              </p:nextCondLst>
            </p:seq>
            <p:seq concurrent="1" nextAc="seek">
              <p:cTn id="470" restart="whenNotActive" fill="hold" evtFilter="cancelBubble" nodeType="interactiveSeq">
                <p:stCondLst>
                  <p:cond evt="onClick" delay="0">
                    <p:tgtEl>
                      <p:spTgt spid="69"/>
                    </p:tgtEl>
                  </p:cond>
                </p:stCondLst>
                <p:endSync evt="end" delay="0">
                  <p:rtn val="all"/>
                </p:endSync>
                <p:childTnLst>
                  <p:par>
                    <p:cTn id="471" fill="hold">
                      <p:stCondLst>
                        <p:cond delay="0"/>
                      </p:stCondLst>
                      <p:childTnLst>
                        <p:par>
                          <p:cTn id="472" fill="hold">
                            <p:stCondLst>
                              <p:cond delay="0"/>
                            </p:stCondLst>
                            <p:childTnLst>
                              <p:par>
                                <p:cTn id="473" presetID="1" presetClass="entr" presetSubtype="0" fill="hold" grpId="1" nodeType="clickEffect">
                                  <p:stCondLst>
                                    <p:cond delay="0"/>
                                  </p:stCondLst>
                                  <p:childTnLst>
                                    <p:set>
                                      <p:cBhvr>
                                        <p:cTn id="474" dur="1" fill="hold">
                                          <p:stCondLst>
                                            <p:cond delay="0"/>
                                          </p:stCondLst>
                                        </p:cTn>
                                        <p:tgtEl>
                                          <p:spTgt spid="75"/>
                                        </p:tgtEl>
                                        <p:attrNameLst>
                                          <p:attrName>style.visibility</p:attrName>
                                        </p:attrNameLst>
                                      </p:cBhvr>
                                      <p:to>
                                        <p:strVal val="visible"/>
                                      </p:to>
                                    </p:set>
                                  </p:childTnLst>
                                </p:cTn>
                              </p:par>
                              <p:par>
                                <p:cTn id="475" presetID="1" presetClass="entr" presetSubtype="0" fill="hold" grpId="1" nodeType="withEffect">
                                  <p:stCondLst>
                                    <p:cond delay="0"/>
                                  </p:stCondLst>
                                  <p:childTnLst>
                                    <p:set>
                                      <p:cBhvr>
                                        <p:cTn id="476" dur="1" fill="hold">
                                          <p:stCondLst>
                                            <p:cond delay="0"/>
                                          </p:stCondLst>
                                        </p:cTn>
                                        <p:tgtEl>
                                          <p:spTgt spid="82"/>
                                        </p:tgtEl>
                                        <p:attrNameLst>
                                          <p:attrName>style.visibility</p:attrName>
                                        </p:attrNameLst>
                                      </p:cBhvr>
                                      <p:to>
                                        <p:strVal val="visible"/>
                                      </p:to>
                                    </p:set>
                                  </p:childTnLst>
                                </p:cTn>
                              </p:par>
                              <p:par>
                                <p:cTn id="477" presetID="10" presetClass="exit" presetSubtype="0" fill="hold" grpId="3" nodeType="withEffect">
                                  <p:stCondLst>
                                    <p:cond delay="0"/>
                                  </p:stCondLst>
                                  <p:childTnLst>
                                    <p:animEffect transition="out" filter="fade">
                                      <p:cBhvr>
                                        <p:cTn id="478" dur="500"/>
                                        <p:tgtEl>
                                          <p:spTgt spid="89"/>
                                        </p:tgtEl>
                                      </p:cBhvr>
                                    </p:animEffect>
                                    <p:set>
                                      <p:cBhvr>
                                        <p:cTn id="479"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9"/>
                  </p:tgtEl>
                </p:cond>
              </p:nextCondLst>
            </p:seq>
            <p:seq concurrent="1" nextAc="seek">
              <p:cTn id="480" restart="whenNotActive" fill="hold" evtFilter="cancelBubble" nodeType="interactiveSeq">
                <p:stCondLst>
                  <p:cond evt="onClick" delay="0">
                    <p:tgtEl>
                      <p:spTgt spid="71"/>
                    </p:tgtEl>
                  </p:cond>
                </p:stCondLst>
                <p:endSync evt="end" delay="0">
                  <p:rtn val="all"/>
                </p:endSync>
                <p:childTnLst>
                  <p:par>
                    <p:cTn id="481" fill="hold">
                      <p:stCondLst>
                        <p:cond delay="0"/>
                      </p:stCondLst>
                      <p:childTnLst>
                        <p:par>
                          <p:cTn id="482" fill="hold">
                            <p:stCondLst>
                              <p:cond delay="0"/>
                            </p:stCondLst>
                            <p:childTnLst>
                              <p:par>
                                <p:cTn id="483" presetID="1" presetClass="entr" presetSubtype="0" fill="hold" grpId="0" nodeType="clickEffect">
                                  <p:stCondLst>
                                    <p:cond delay="0"/>
                                  </p:stCondLst>
                                  <p:childTnLst>
                                    <p:set>
                                      <p:cBhvr>
                                        <p:cTn id="484" dur="1" fill="hold">
                                          <p:stCondLst>
                                            <p:cond delay="0"/>
                                          </p:stCondLst>
                                        </p:cTn>
                                        <p:tgtEl>
                                          <p:spTgt spid="77"/>
                                        </p:tgtEl>
                                        <p:attrNameLst>
                                          <p:attrName>style.visibility</p:attrName>
                                        </p:attrNameLst>
                                      </p:cBhvr>
                                      <p:to>
                                        <p:strVal val="visible"/>
                                      </p:to>
                                    </p:set>
                                  </p:childTnLst>
                                </p:cTn>
                              </p:par>
                              <p:par>
                                <p:cTn id="485" presetID="1" presetClass="entr" presetSubtype="0" fill="hold" grpId="2" nodeType="withEffect">
                                  <p:stCondLst>
                                    <p:cond delay="0"/>
                                  </p:stCondLst>
                                  <p:childTnLst>
                                    <p:set>
                                      <p:cBhvr>
                                        <p:cTn id="486" dur="1" fill="hold">
                                          <p:stCondLst>
                                            <p:cond delay="0"/>
                                          </p:stCondLst>
                                        </p:cTn>
                                        <p:tgtEl>
                                          <p:spTgt spid="82"/>
                                        </p:tgtEl>
                                        <p:attrNameLst>
                                          <p:attrName>style.visibility</p:attrName>
                                        </p:attrNameLst>
                                      </p:cBhvr>
                                      <p:to>
                                        <p:strVal val="visible"/>
                                      </p:to>
                                    </p:set>
                                  </p:childTnLst>
                                </p:cTn>
                              </p:par>
                              <p:par>
                                <p:cTn id="487" presetID="10" presetClass="exit" presetSubtype="0" fill="hold" grpId="2" nodeType="withEffect">
                                  <p:stCondLst>
                                    <p:cond delay="0"/>
                                  </p:stCondLst>
                                  <p:childTnLst>
                                    <p:animEffect transition="out" filter="fade">
                                      <p:cBhvr>
                                        <p:cTn id="488" dur="500"/>
                                        <p:tgtEl>
                                          <p:spTgt spid="89"/>
                                        </p:tgtEl>
                                      </p:cBhvr>
                                    </p:animEffect>
                                    <p:set>
                                      <p:cBhvr>
                                        <p:cTn id="489"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1"/>
                  </p:tgtEl>
                </p:cond>
              </p:nextCondLst>
            </p:seq>
            <p:seq concurrent="1" nextAc="seek">
              <p:cTn id="490" restart="whenNotActive" fill="hold" evtFilter="cancelBubble" nodeType="interactiveSeq">
                <p:stCondLst>
                  <p:cond evt="onClick" delay="0">
                    <p:tgtEl>
                      <p:spTgt spid="72"/>
                    </p:tgtEl>
                  </p:cond>
                </p:stCondLst>
                <p:endSync evt="end" delay="0">
                  <p:rtn val="all"/>
                </p:endSync>
                <p:childTnLst>
                  <p:par>
                    <p:cTn id="491" fill="hold">
                      <p:stCondLst>
                        <p:cond delay="0"/>
                      </p:stCondLst>
                      <p:childTnLst>
                        <p:par>
                          <p:cTn id="492" fill="hold">
                            <p:stCondLst>
                              <p:cond delay="0"/>
                            </p:stCondLst>
                            <p:childTnLst>
                              <p:par>
                                <p:cTn id="493" presetID="1" presetClass="entr" presetSubtype="0" fill="hold" grpId="0" nodeType="clickEffect">
                                  <p:stCondLst>
                                    <p:cond delay="0"/>
                                  </p:stCondLst>
                                  <p:childTnLst>
                                    <p:set>
                                      <p:cBhvr>
                                        <p:cTn id="494" dur="1" fill="hold">
                                          <p:stCondLst>
                                            <p:cond delay="0"/>
                                          </p:stCondLst>
                                        </p:cTn>
                                        <p:tgtEl>
                                          <p:spTgt spid="78"/>
                                        </p:tgtEl>
                                        <p:attrNameLst>
                                          <p:attrName>style.visibility</p:attrName>
                                        </p:attrNameLst>
                                      </p:cBhvr>
                                      <p:to>
                                        <p:strVal val="visible"/>
                                      </p:to>
                                    </p:set>
                                  </p:childTnLst>
                                </p:cTn>
                              </p:par>
                              <p:par>
                                <p:cTn id="495" presetID="10" presetClass="exit" presetSubtype="0" fill="hold" grpId="1" nodeType="withEffect">
                                  <p:stCondLst>
                                    <p:cond delay="0"/>
                                  </p:stCondLst>
                                  <p:childTnLst>
                                    <p:animEffect transition="out" filter="fade">
                                      <p:cBhvr>
                                        <p:cTn id="496" dur="500"/>
                                        <p:tgtEl>
                                          <p:spTgt spid="89"/>
                                        </p:tgtEl>
                                      </p:cBhvr>
                                    </p:animEffect>
                                    <p:set>
                                      <p:cBhvr>
                                        <p:cTn id="497"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2"/>
                  </p:tgtEl>
                </p:cond>
              </p:nextCondLst>
            </p:seq>
            <p:seq concurrent="1" nextAc="seek">
              <p:cTn id="498" restart="whenNotActive" fill="hold" evtFilter="cancelBubble" nodeType="interactiveSeq">
                <p:stCondLst>
                  <p:cond evt="onClick" delay="0">
                    <p:tgtEl>
                      <p:spTgt spid="70"/>
                    </p:tgtEl>
                  </p:cond>
                </p:stCondLst>
                <p:endSync evt="end" delay="0">
                  <p:rtn val="all"/>
                </p:endSync>
                <p:childTnLst>
                  <p:par>
                    <p:cTn id="499" fill="hold">
                      <p:stCondLst>
                        <p:cond delay="0"/>
                      </p:stCondLst>
                      <p:childTnLst>
                        <p:par>
                          <p:cTn id="500" fill="hold">
                            <p:stCondLst>
                              <p:cond delay="0"/>
                            </p:stCondLst>
                            <p:childTnLst>
                              <p:par>
                                <p:cTn id="501" presetID="1" presetClass="entr" presetSubtype="0" fill="hold" grpId="0" nodeType="clickEffect">
                                  <p:stCondLst>
                                    <p:cond delay="0"/>
                                  </p:stCondLst>
                                  <p:childTnLst>
                                    <p:set>
                                      <p:cBhvr>
                                        <p:cTn id="502" dur="1" fill="hold">
                                          <p:stCondLst>
                                            <p:cond delay="0"/>
                                          </p:stCondLst>
                                        </p:cTn>
                                        <p:tgtEl>
                                          <p:spTgt spid="76"/>
                                        </p:tgtEl>
                                        <p:attrNameLst>
                                          <p:attrName>style.visibility</p:attrName>
                                        </p:attrNameLst>
                                      </p:cBhvr>
                                      <p:to>
                                        <p:strVal val="visible"/>
                                      </p:to>
                                    </p:set>
                                  </p:childTnLst>
                                </p:cTn>
                              </p:par>
                              <p:par>
                                <p:cTn id="503" presetID="1" presetClass="entr" presetSubtype="0" fill="hold" grpId="0" nodeType="withEffect">
                                  <p:stCondLst>
                                    <p:cond delay="0"/>
                                  </p:stCondLst>
                                  <p:childTnLst>
                                    <p:set>
                                      <p:cBhvr>
                                        <p:cTn id="504" dur="1" fill="hold">
                                          <p:stCondLst>
                                            <p:cond delay="0"/>
                                          </p:stCondLst>
                                        </p:cTn>
                                        <p:tgtEl>
                                          <p:spTgt spid="84"/>
                                        </p:tgtEl>
                                        <p:attrNameLst>
                                          <p:attrName>style.visibility</p:attrName>
                                        </p:attrNameLst>
                                      </p:cBhvr>
                                      <p:to>
                                        <p:strVal val="visible"/>
                                      </p:to>
                                    </p:set>
                                  </p:childTnLst>
                                </p:cTn>
                              </p:par>
                              <p:par>
                                <p:cTn id="505" presetID="10" presetClass="exit" presetSubtype="0" fill="hold" grpId="0" nodeType="withEffect">
                                  <p:stCondLst>
                                    <p:cond delay="0"/>
                                  </p:stCondLst>
                                  <p:childTnLst>
                                    <p:animEffect transition="out" filter="fade">
                                      <p:cBhvr>
                                        <p:cTn id="506" dur="500"/>
                                        <p:tgtEl>
                                          <p:spTgt spid="89"/>
                                        </p:tgtEl>
                                      </p:cBhvr>
                                    </p:animEffect>
                                    <p:set>
                                      <p:cBhvr>
                                        <p:cTn id="507"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0"/>
                  </p:tgtEl>
                </p:cond>
              </p:nextCondLst>
            </p:seq>
            <p:seq concurrent="1" nextAc="seek">
              <p:cTn id="508" restart="whenNotActive" fill="hold" evtFilter="cancelBubble" nodeType="interactiveSeq">
                <p:stCondLst>
                  <p:cond evt="onClick" delay="0">
                    <p:tgtEl>
                      <p:spTgt spid="78"/>
                    </p:tgtEl>
                  </p:cond>
                </p:stCondLst>
                <p:endSync evt="end" delay="0">
                  <p:rtn val="all"/>
                </p:endSync>
                <p:childTnLst>
                  <p:par>
                    <p:cTn id="509" fill="hold">
                      <p:stCondLst>
                        <p:cond delay="0"/>
                      </p:stCondLst>
                      <p:childTnLst>
                        <p:par>
                          <p:cTn id="510" fill="hold">
                            <p:stCondLst>
                              <p:cond delay="0"/>
                            </p:stCondLst>
                            <p:childTnLst>
                              <p:par>
                                <p:cTn id="511" presetID="1" presetClass="exit" presetSubtype="0" fill="hold" grpId="1" nodeType="clickEffect">
                                  <p:stCondLst>
                                    <p:cond delay="0"/>
                                  </p:stCondLst>
                                  <p:childTnLst>
                                    <p:set>
                                      <p:cBhvr>
                                        <p:cTn id="512" dur="1" fill="hold">
                                          <p:stCondLst>
                                            <p:cond delay="0"/>
                                          </p:stCondLst>
                                        </p:cTn>
                                        <p:tgtEl>
                                          <p:spTgt spid="78"/>
                                        </p:tgtEl>
                                        <p:attrNameLst>
                                          <p:attrName>style.visibility</p:attrName>
                                        </p:attrNameLst>
                                      </p:cBhvr>
                                      <p:to>
                                        <p:strVal val="hidden"/>
                                      </p:to>
                                    </p:set>
                                  </p:childTnLst>
                                </p:cTn>
                              </p:par>
                              <p:par>
                                <p:cTn id="513" presetID="10" presetClass="entr" presetSubtype="0" fill="hold" grpId="6" nodeType="withEffect">
                                  <p:stCondLst>
                                    <p:cond delay="0"/>
                                  </p:stCondLst>
                                  <p:childTnLst>
                                    <p:set>
                                      <p:cBhvr>
                                        <p:cTn id="514" dur="1" fill="hold">
                                          <p:stCondLst>
                                            <p:cond delay="0"/>
                                          </p:stCondLst>
                                        </p:cTn>
                                        <p:tgtEl>
                                          <p:spTgt spid="89"/>
                                        </p:tgtEl>
                                        <p:attrNameLst>
                                          <p:attrName>style.visibility</p:attrName>
                                        </p:attrNameLst>
                                      </p:cBhvr>
                                      <p:to>
                                        <p:strVal val="visible"/>
                                      </p:to>
                                    </p:set>
                                    <p:animEffect transition="in" filter="fade">
                                      <p:cBhvr>
                                        <p:cTn id="515" dur="500"/>
                                        <p:tgtEl>
                                          <p:spTgt spid="89"/>
                                        </p:tgtEl>
                                      </p:cBhvr>
                                    </p:animEffect>
                                  </p:childTnLst>
                                </p:cTn>
                              </p:par>
                            </p:childTnLst>
                          </p:cTn>
                        </p:par>
                      </p:childTnLst>
                    </p:cTn>
                  </p:par>
                </p:childTnLst>
              </p:cTn>
              <p:nextCondLst>
                <p:cond evt="onClick" delay="0">
                  <p:tgtEl>
                    <p:spTgt spid="78"/>
                  </p:tgtEl>
                </p:cond>
              </p:nextCondLst>
            </p:seq>
            <p:seq concurrent="1" nextAc="seek">
              <p:cTn id="516" restart="whenNotActive" fill="hold" evtFilter="cancelBubble" nodeType="interactiveSeq">
                <p:stCondLst>
                  <p:cond evt="onClick" delay="0">
                    <p:tgtEl>
                      <p:spTgt spid="73"/>
                    </p:tgtEl>
                  </p:cond>
                </p:stCondLst>
                <p:endSync evt="end" delay="0">
                  <p:rtn val="all"/>
                </p:endSync>
                <p:childTnLst>
                  <p:par>
                    <p:cTn id="517" fill="hold">
                      <p:stCondLst>
                        <p:cond delay="0"/>
                      </p:stCondLst>
                      <p:childTnLst>
                        <p:par>
                          <p:cTn id="518" fill="hold">
                            <p:stCondLst>
                              <p:cond delay="0"/>
                            </p:stCondLst>
                            <p:childTnLst>
                              <p:par>
                                <p:cTn id="519" presetID="1" presetClass="exit" presetSubtype="0" fill="hold" grpId="1" nodeType="clickEffect">
                                  <p:stCondLst>
                                    <p:cond delay="0"/>
                                  </p:stCondLst>
                                  <p:childTnLst>
                                    <p:set>
                                      <p:cBhvr>
                                        <p:cTn id="520" dur="1" fill="hold">
                                          <p:stCondLst>
                                            <p:cond delay="0"/>
                                          </p:stCondLst>
                                        </p:cTn>
                                        <p:tgtEl>
                                          <p:spTgt spid="73"/>
                                        </p:tgtEl>
                                        <p:attrNameLst>
                                          <p:attrName>style.visibility</p:attrName>
                                        </p:attrNameLst>
                                      </p:cBhvr>
                                      <p:to>
                                        <p:strVal val="hidden"/>
                                      </p:to>
                                    </p:set>
                                  </p:childTnLst>
                                </p:cTn>
                              </p:par>
                              <p:par>
                                <p:cTn id="521" presetID="1" presetClass="exit" presetSubtype="0" fill="hold" grpId="5" nodeType="withEffect">
                                  <p:stCondLst>
                                    <p:cond delay="0"/>
                                  </p:stCondLst>
                                  <p:childTnLst>
                                    <p:set>
                                      <p:cBhvr>
                                        <p:cTn id="522" dur="1" fill="hold">
                                          <p:stCondLst>
                                            <p:cond delay="0"/>
                                          </p:stCondLst>
                                        </p:cTn>
                                        <p:tgtEl>
                                          <p:spTgt spid="82"/>
                                        </p:tgtEl>
                                        <p:attrNameLst>
                                          <p:attrName>style.visibility</p:attrName>
                                        </p:attrNameLst>
                                      </p:cBhvr>
                                      <p:to>
                                        <p:strVal val="hidden"/>
                                      </p:to>
                                    </p:set>
                                  </p:childTnLst>
                                </p:cTn>
                              </p:par>
                              <p:par>
                                <p:cTn id="523" presetID="10" presetClass="entr" presetSubtype="0" fill="hold" grpId="7" nodeType="withEffect">
                                  <p:stCondLst>
                                    <p:cond delay="0"/>
                                  </p:stCondLst>
                                  <p:childTnLst>
                                    <p:set>
                                      <p:cBhvr>
                                        <p:cTn id="524" dur="1" fill="hold">
                                          <p:stCondLst>
                                            <p:cond delay="0"/>
                                          </p:stCondLst>
                                        </p:cTn>
                                        <p:tgtEl>
                                          <p:spTgt spid="89"/>
                                        </p:tgtEl>
                                        <p:attrNameLst>
                                          <p:attrName>style.visibility</p:attrName>
                                        </p:attrNameLst>
                                      </p:cBhvr>
                                      <p:to>
                                        <p:strVal val="visible"/>
                                      </p:to>
                                    </p:set>
                                    <p:animEffect transition="in" filter="fade">
                                      <p:cBhvr>
                                        <p:cTn id="525" dur="500"/>
                                        <p:tgtEl>
                                          <p:spTgt spid="89"/>
                                        </p:tgtEl>
                                      </p:cBhvr>
                                    </p:animEffect>
                                  </p:childTnLst>
                                </p:cTn>
                              </p:par>
                            </p:childTnLst>
                          </p:cTn>
                        </p:par>
                      </p:childTnLst>
                    </p:cTn>
                  </p:par>
                </p:childTnLst>
              </p:cTn>
              <p:nextCondLst>
                <p:cond evt="onClick" delay="0">
                  <p:tgtEl>
                    <p:spTgt spid="73"/>
                  </p:tgtEl>
                </p:cond>
              </p:nextCondLst>
            </p:seq>
            <p:seq concurrent="1" nextAc="seek">
              <p:cTn id="526" restart="whenNotActive" fill="hold" evtFilter="cancelBubble" nodeType="interactiveSeq">
                <p:stCondLst>
                  <p:cond evt="onClick" delay="0">
                    <p:tgtEl>
                      <p:spTgt spid="74"/>
                    </p:tgtEl>
                  </p:cond>
                </p:stCondLst>
                <p:endSync evt="end" delay="0">
                  <p:rtn val="all"/>
                </p:endSync>
                <p:childTnLst>
                  <p:par>
                    <p:cTn id="527" fill="hold">
                      <p:stCondLst>
                        <p:cond delay="0"/>
                      </p:stCondLst>
                      <p:childTnLst>
                        <p:par>
                          <p:cTn id="528" fill="hold">
                            <p:stCondLst>
                              <p:cond delay="0"/>
                            </p:stCondLst>
                            <p:childTnLst>
                              <p:par>
                                <p:cTn id="529" presetID="1" presetClass="exit" presetSubtype="0" fill="hold" grpId="1" nodeType="clickEffect">
                                  <p:stCondLst>
                                    <p:cond delay="0"/>
                                  </p:stCondLst>
                                  <p:childTnLst>
                                    <p:set>
                                      <p:cBhvr>
                                        <p:cTn id="530" dur="1" fill="hold">
                                          <p:stCondLst>
                                            <p:cond delay="0"/>
                                          </p:stCondLst>
                                        </p:cTn>
                                        <p:tgtEl>
                                          <p:spTgt spid="74"/>
                                        </p:tgtEl>
                                        <p:attrNameLst>
                                          <p:attrName>style.visibility</p:attrName>
                                        </p:attrNameLst>
                                      </p:cBhvr>
                                      <p:to>
                                        <p:strVal val="hidden"/>
                                      </p:to>
                                    </p:set>
                                  </p:childTnLst>
                                </p:cTn>
                              </p:par>
                              <p:par>
                                <p:cTn id="531" presetID="10" presetClass="entr" presetSubtype="0" fill="hold" grpId="10" nodeType="withEffect">
                                  <p:stCondLst>
                                    <p:cond delay="0"/>
                                  </p:stCondLst>
                                  <p:childTnLst>
                                    <p:set>
                                      <p:cBhvr>
                                        <p:cTn id="532" dur="1" fill="hold">
                                          <p:stCondLst>
                                            <p:cond delay="0"/>
                                          </p:stCondLst>
                                        </p:cTn>
                                        <p:tgtEl>
                                          <p:spTgt spid="89"/>
                                        </p:tgtEl>
                                        <p:attrNameLst>
                                          <p:attrName>style.visibility</p:attrName>
                                        </p:attrNameLst>
                                      </p:cBhvr>
                                      <p:to>
                                        <p:strVal val="visible"/>
                                      </p:to>
                                    </p:set>
                                    <p:animEffect transition="in" filter="fade">
                                      <p:cBhvr>
                                        <p:cTn id="533" dur="500"/>
                                        <p:tgtEl>
                                          <p:spTgt spid="89"/>
                                        </p:tgtEl>
                                      </p:cBhvr>
                                    </p:animEffect>
                                  </p:childTnLst>
                                </p:cTn>
                              </p:par>
                            </p:childTnLst>
                          </p:cTn>
                        </p:par>
                      </p:childTnLst>
                    </p:cTn>
                  </p:par>
                </p:childTnLst>
              </p:cTn>
              <p:nextCondLst>
                <p:cond evt="onClick" delay="0">
                  <p:tgtEl>
                    <p:spTgt spid="74"/>
                  </p:tgtEl>
                </p:cond>
              </p:nextCondLst>
            </p:seq>
            <p:seq concurrent="1" nextAc="seek">
              <p:cTn id="534" restart="whenNotActive" fill="hold" evtFilter="cancelBubble" nodeType="interactiveSeq">
                <p:stCondLst>
                  <p:cond evt="onClick" delay="0">
                    <p:tgtEl>
                      <p:spTgt spid="75"/>
                    </p:tgtEl>
                  </p:cond>
                </p:stCondLst>
                <p:endSync evt="end" delay="0">
                  <p:rtn val="all"/>
                </p:endSync>
                <p:childTnLst>
                  <p:par>
                    <p:cTn id="535" fill="hold">
                      <p:stCondLst>
                        <p:cond delay="0"/>
                      </p:stCondLst>
                      <p:childTnLst>
                        <p:par>
                          <p:cTn id="536" fill="hold">
                            <p:stCondLst>
                              <p:cond delay="0"/>
                            </p:stCondLst>
                            <p:childTnLst>
                              <p:par>
                                <p:cTn id="537" presetID="1" presetClass="exit" presetSubtype="0" fill="hold" grpId="0" nodeType="clickEffect">
                                  <p:stCondLst>
                                    <p:cond delay="0"/>
                                  </p:stCondLst>
                                  <p:childTnLst>
                                    <p:set>
                                      <p:cBhvr>
                                        <p:cTn id="538" dur="1" fill="hold">
                                          <p:stCondLst>
                                            <p:cond delay="0"/>
                                          </p:stCondLst>
                                        </p:cTn>
                                        <p:tgtEl>
                                          <p:spTgt spid="75"/>
                                        </p:tgtEl>
                                        <p:attrNameLst>
                                          <p:attrName>style.visibility</p:attrName>
                                        </p:attrNameLst>
                                      </p:cBhvr>
                                      <p:to>
                                        <p:strVal val="hidden"/>
                                      </p:to>
                                    </p:set>
                                  </p:childTnLst>
                                </p:cTn>
                              </p:par>
                              <p:par>
                                <p:cTn id="539" presetID="1" presetClass="exit" presetSubtype="0" fill="hold" grpId="3" nodeType="withEffect">
                                  <p:stCondLst>
                                    <p:cond delay="0"/>
                                  </p:stCondLst>
                                  <p:childTnLst>
                                    <p:set>
                                      <p:cBhvr>
                                        <p:cTn id="540" dur="1" fill="hold">
                                          <p:stCondLst>
                                            <p:cond delay="0"/>
                                          </p:stCondLst>
                                        </p:cTn>
                                        <p:tgtEl>
                                          <p:spTgt spid="82"/>
                                        </p:tgtEl>
                                        <p:attrNameLst>
                                          <p:attrName>style.visibility</p:attrName>
                                        </p:attrNameLst>
                                      </p:cBhvr>
                                      <p:to>
                                        <p:strVal val="hidden"/>
                                      </p:to>
                                    </p:set>
                                  </p:childTnLst>
                                </p:cTn>
                              </p:par>
                              <p:par>
                                <p:cTn id="541" presetID="10" presetClass="entr" presetSubtype="0" fill="hold" grpId="9" nodeType="withEffect">
                                  <p:stCondLst>
                                    <p:cond delay="0"/>
                                  </p:stCondLst>
                                  <p:childTnLst>
                                    <p:set>
                                      <p:cBhvr>
                                        <p:cTn id="542" dur="1" fill="hold">
                                          <p:stCondLst>
                                            <p:cond delay="0"/>
                                          </p:stCondLst>
                                        </p:cTn>
                                        <p:tgtEl>
                                          <p:spTgt spid="89"/>
                                        </p:tgtEl>
                                        <p:attrNameLst>
                                          <p:attrName>style.visibility</p:attrName>
                                        </p:attrNameLst>
                                      </p:cBhvr>
                                      <p:to>
                                        <p:strVal val="visible"/>
                                      </p:to>
                                    </p:set>
                                    <p:animEffect transition="in" filter="fade">
                                      <p:cBhvr>
                                        <p:cTn id="543" dur="500"/>
                                        <p:tgtEl>
                                          <p:spTgt spid="89"/>
                                        </p:tgtEl>
                                      </p:cBhvr>
                                    </p:animEffect>
                                  </p:childTnLst>
                                </p:cTn>
                              </p:par>
                            </p:childTnLst>
                          </p:cTn>
                        </p:par>
                      </p:childTnLst>
                    </p:cTn>
                  </p:par>
                </p:childTnLst>
              </p:cTn>
              <p:nextCondLst>
                <p:cond evt="onClick" delay="0">
                  <p:tgtEl>
                    <p:spTgt spid="75"/>
                  </p:tgtEl>
                </p:cond>
              </p:nextCondLst>
            </p:seq>
            <p:seq concurrent="1" nextAc="seek">
              <p:cTn id="544" restart="whenNotActive" fill="hold" evtFilter="cancelBubble" nodeType="interactiveSeq">
                <p:stCondLst>
                  <p:cond evt="onClick" delay="0">
                    <p:tgtEl>
                      <p:spTgt spid="76"/>
                    </p:tgtEl>
                  </p:cond>
                </p:stCondLst>
                <p:endSync evt="end" delay="0">
                  <p:rtn val="all"/>
                </p:endSync>
                <p:childTnLst>
                  <p:par>
                    <p:cTn id="545" fill="hold">
                      <p:stCondLst>
                        <p:cond delay="0"/>
                      </p:stCondLst>
                      <p:childTnLst>
                        <p:par>
                          <p:cTn id="546" fill="hold">
                            <p:stCondLst>
                              <p:cond delay="0"/>
                            </p:stCondLst>
                            <p:childTnLst>
                              <p:par>
                                <p:cTn id="547" presetID="1" presetClass="exit" presetSubtype="0" fill="hold" grpId="1" nodeType="clickEffect">
                                  <p:stCondLst>
                                    <p:cond delay="0"/>
                                  </p:stCondLst>
                                  <p:childTnLst>
                                    <p:set>
                                      <p:cBhvr>
                                        <p:cTn id="548" dur="1" fill="hold">
                                          <p:stCondLst>
                                            <p:cond delay="0"/>
                                          </p:stCondLst>
                                        </p:cTn>
                                        <p:tgtEl>
                                          <p:spTgt spid="76"/>
                                        </p:tgtEl>
                                        <p:attrNameLst>
                                          <p:attrName>style.visibility</p:attrName>
                                        </p:attrNameLst>
                                      </p:cBhvr>
                                      <p:to>
                                        <p:strVal val="hidden"/>
                                      </p:to>
                                    </p:set>
                                  </p:childTnLst>
                                </p:cTn>
                              </p:par>
                              <p:par>
                                <p:cTn id="549" presetID="1" presetClass="exit" presetSubtype="0" fill="hold" grpId="1" nodeType="withEffect">
                                  <p:stCondLst>
                                    <p:cond delay="0"/>
                                  </p:stCondLst>
                                  <p:childTnLst>
                                    <p:set>
                                      <p:cBhvr>
                                        <p:cTn id="550" dur="1" fill="hold">
                                          <p:stCondLst>
                                            <p:cond delay="0"/>
                                          </p:stCondLst>
                                        </p:cTn>
                                        <p:tgtEl>
                                          <p:spTgt spid="84"/>
                                        </p:tgtEl>
                                        <p:attrNameLst>
                                          <p:attrName>style.visibility</p:attrName>
                                        </p:attrNameLst>
                                      </p:cBhvr>
                                      <p:to>
                                        <p:strVal val="hidden"/>
                                      </p:to>
                                    </p:set>
                                  </p:childTnLst>
                                </p:cTn>
                              </p:par>
                              <p:par>
                                <p:cTn id="551" presetID="10" presetClass="entr" presetSubtype="0" fill="hold" grpId="11" nodeType="withEffect">
                                  <p:stCondLst>
                                    <p:cond delay="0"/>
                                  </p:stCondLst>
                                  <p:childTnLst>
                                    <p:set>
                                      <p:cBhvr>
                                        <p:cTn id="552" dur="1" fill="hold">
                                          <p:stCondLst>
                                            <p:cond delay="0"/>
                                          </p:stCondLst>
                                        </p:cTn>
                                        <p:tgtEl>
                                          <p:spTgt spid="89"/>
                                        </p:tgtEl>
                                        <p:attrNameLst>
                                          <p:attrName>style.visibility</p:attrName>
                                        </p:attrNameLst>
                                      </p:cBhvr>
                                      <p:to>
                                        <p:strVal val="visible"/>
                                      </p:to>
                                    </p:set>
                                    <p:animEffect transition="in" filter="fade">
                                      <p:cBhvr>
                                        <p:cTn id="553" dur="500"/>
                                        <p:tgtEl>
                                          <p:spTgt spid="89"/>
                                        </p:tgtEl>
                                      </p:cBhvr>
                                    </p:animEffect>
                                  </p:childTnLst>
                                </p:cTn>
                              </p:par>
                            </p:childTnLst>
                          </p:cTn>
                        </p:par>
                      </p:childTnLst>
                    </p:cTn>
                  </p:par>
                </p:childTnLst>
              </p:cTn>
              <p:nextCondLst>
                <p:cond evt="onClick" delay="0">
                  <p:tgtEl>
                    <p:spTgt spid="76"/>
                  </p:tgtEl>
                </p:cond>
              </p:nextCondLst>
            </p:seq>
            <p:seq concurrent="1" nextAc="seek">
              <p:cTn id="554" restart="whenNotActive" fill="hold" evtFilter="cancelBubble" nodeType="interactiveSeq">
                <p:stCondLst>
                  <p:cond evt="onClick" delay="0">
                    <p:tgtEl>
                      <p:spTgt spid="77"/>
                    </p:tgtEl>
                  </p:cond>
                </p:stCondLst>
                <p:endSync evt="end" delay="0">
                  <p:rtn val="all"/>
                </p:endSync>
                <p:childTnLst>
                  <p:par>
                    <p:cTn id="555" fill="hold">
                      <p:stCondLst>
                        <p:cond delay="0"/>
                      </p:stCondLst>
                      <p:childTnLst>
                        <p:par>
                          <p:cTn id="556" fill="hold">
                            <p:stCondLst>
                              <p:cond delay="0"/>
                            </p:stCondLst>
                            <p:childTnLst>
                              <p:par>
                                <p:cTn id="557" presetID="1" presetClass="exit" presetSubtype="0" fill="hold" grpId="1" nodeType="clickEffect">
                                  <p:stCondLst>
                                    <p:cond delay="0"/>
                                  </p:stCondLst>
                                  <p:childTnLst>
                                    <p:set>
                                      <p:cBhvr>
                                        <p:cTn id="558" dur="1" fill="hold">
                                          <p:stCondLst>
                                            <p:cond delay="0"/>
                                          </p:stCondLst>
                                        </p:cTn>
                                        <p:tgtEl>
                                          <p:spTgt spid="77"/>
                                        </p:tgtEl>
                                        <p:attrNameLst>
                                          <p:attrName>style.visibility</p:attrName>
                                        </p:attrNameLst>
                                      </p:cBhvr>
                                      <p:to>
                                        <p:strVal val="hidden"/>
                                      </p:to>
                                    </p:set>
                                  </p:childTnLst>
                                </p:cTn>
                              </p:par>
                              <p:par>
                                <p:cTn id="559" presetID="1" presetClass="exit" presetSubtype="0" fill="hold" grpId="4" nodeType="withEffect">
                                  <p:stCondLst>
                                    <p:cond delay="0"/>
                                  </p:stCondLst>
                                  <p:childTnLst>
                                    <p:set>
                                      <p:cBhvr>
                                        <p:cTn id="560" dur="1" fill="hold">
                                          <p:stCondLst>
                                            <p:cond delay="0"/>
                                          </p:stCondLst>
                                        </p:cTn>
                                        <p:tgtEl>
                                          <p:spTgt spid="82"/>
                                        </p:tgtEl>
                                        <p:attrNameLst>
                                          <p:attrName>style.visibility</p:attrName>
                                        </p:attrNameLst>
                                      </p:cBhvr>
                                      <p:to>
                                        <p:strVal val="hidden"/>
                                      </p:to>
                                    </p:set>
                                  </p:childTnLst>
                                </p:cTn>
                              </p:par>
                              <p:par>
                                <p:cTn id="561" presetID="10" presetClass="entr" presetSubtype="0" fill="hold" grpId="8" nodeType="withEffect">
                                  <p:stCondLst>
                                    <p:cond delay="0"/>
                                  </p:stCondLst>
                                  <p:childTnLst>
                                    <p:set>
                                      <p:cBhvr>
                                        <p:cTn id="562" dur="1" fill="hold">
                                          <p:stCondLst>
                                            <p:cond delay="0"/>
                                          </p:stCondLst>
                                        </p:cTn>
                                        <p:tgtEl>
                                          <p:spTgt spid="89"/>
                                        </p:tgtEl>
                                        <p:attrNameLst>
                                          <p:attrName>style.visibility</p:attrName>
                                        </p:attrNameLst>
                                      </p:cBhvr>
                                      <p:to>
                                        <p:strVal val="visible"/>
                                      </p:to>
                                    </p:set>
                                    <p:animEffect transition="in" filter="fade">
                                      <p:cBhvr>
                                        <p:cTn id="563" dur="500"/>
                                        <p:tgtEl>
                                          <p:spTgt spid="89"/>
                                        </p:tgtEl>
                                      </p:cBhvr>
                                    </p:animEffect>
                                  </p:childTnLst>
                                </p:cTn>
                              </p:par>
                            </p:childTnLst>
                          </p:cTn>
                        </p:par>
                      </p:childTnLst>
                    </p:cTn>
                  </p:par>
                </p:childTnLst>
              </p:cTn>
              <p:nextCondLst>
                <p:cond evt="onClick" delay="0">
                  <p:tgtEl>
                    <p:spTgt spid="77"/>
                  </p:tgtEl>
                </p:cond>
              </p:nextCondLst>
            </p:seq>
            <p:seq concurrent="1" nextAc="seek">
              <p:cTn id="564" restart="whenNotActive" fill="hold" evtFilter="cancelBubble" nodeType="interactiveSeq">
                <p:stCondLst>
                  <p:cond evt="onClick" delay="0">
                    <p:tgtEl>
                      <p:spTgt spid="91"/>
                    </p:tgtEl>
                  </p:cond>
                </p:stCondLst>
                <p:endSync evt="end" delay="0">
                  <p:rtn val="all"/>
                </p:endSync>
                <p:childTnLst>
                  <p:par>
                    <p:cTn id="565" fill="hold">
                      <p:stCondLst>
                        <p:cond delay="0"/>
                      </p:stCondLst>
                      <p:childTnLst>
                        <p:par>
                          <p:cTn id="566" fill="hold">
                            <p:stCondLst>
                              <p:cond delay="0"/>
                            </p:stCondLst>
                            <p:childTnLst>
                              <p:par>
                                <p:cTn id="567" presetID="1" presetClass="entr" presetSubtype="0" fill="hold" grpId="0" nodeType="clickEffect">
                                  <p:stCondLst>
                                    <p:cond delay="0"/>
                                  </p:stCondLst>
                                  <p:childTnLst>
                                    <p:set>
                                      <p:cBhvr>
                                        <p:cTn id="568" dur="1" fill="hold">
                                          <p:stCondLst>
                                            <p:cond delay="0"/>
                                          </p:stCondLst>
                                        </p:cTn>
                                        <p:tgtEl>
                                          <p:spTgt spid="97"/>
                                        </p:tgtEl>
                                        <p:attrNameLst>
                                          <p:attrName>style.visibility</p:attrName>
                                        </p:attrNameLst>
                                      </p:cBhvr>
                                      <p:to>
                                        <p:strVal val="visible"/>
                                      </p:to>
                                    </p:set>
                                  </p:childTnLst>
                                </p:cTn>
                              </p:par>
                              <p:par>
                                <p:cTn id="569" presetID="1" presetClass="entr" presetSubtype="0" fill="hold" grpId="0" nodeType="withEffect">
                                  <p:stCondLst>
                                    <p:cond delay="0"/>
                                  </p:stCondLst>
                                  <p:childTnLst>
                                    <p:set>
                                      <p:cBhvr>
                                        <p:cTn id="570" dur="1" fill="hold">
                                          <p:stCondLst>
                                            <p:cond delay="0"/>
                                          </p:stCondLst>
                                        </p:cTn>
                                        <p:tgtEl>
                                          <p:spTgt spid="83"/>
                                        </p:tgtEl>
                                        <p:attrNameLst>
                                          <p:attrName>style.visibility</p:attrName>
                                        </p:attrNameLst>
                                      </p:cBhvr>
                                      <p:to>
                                        <p:strVal val="visible"/>
                                      </p:to>
                                    </p:set>
                                  </p:childTnLst>
                                </p:cTn>
                              </p:par>
                              <p:par>
                                <p:cTn id="571" presetID="10" presetClass="exit" presetSubtype="0" fill="hold" grpId="0" nodeType="withEffect">
                                  <p:stCondLst>
                                    <p:cond delay="0"/>
                                  </p:stCondLst>
                                  <p:childTnLst>
                                    <p:animEffect transition="out" filter="fade">
                                      <p:cBhvr>
                                        <p:cTn id="572" dur="500"/>
                                        <p:tgtEl>
                                          <p:spTgt spid="90"/>
                                        </p:tgtEl>
                                      </p:cBhvr>
                                    </p:animEffect>
                                    <p:set>
                                      <p:cBhvr>
                                        <p:cTn id="573"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1"/>
                  </p:tgtEl>
                </p:cond>
              </p:nextCondLst>
            </p:seq>
            <p:seq concurrent="1" nextAc="seek">
              <p:cTn id="574" restart="whenNotActive" fill="hold" evtFilter="cancelBubble" nodeType="interactiveSeq">
                <p:stCondLst>
                  <p:cond evt="onClick" delay="0">
                    <p:tgtEl>
                      <p:spTgt spid="92"/>
                    </p:tgtEl>
                  </p:cond>
                </p:stCondLst>
                <p:endSync evt="end" delay="0">
                  <p:rtn val="all"/>
                </p:endSync>
                <p:childTnLst>
                  <p:par>
                    <p:cTn id="575" fill="hold">
                      <p:stCondLst>
                        <p:cond delay="0"/>
                      </p:stCondLst>
                      <p:childTnLst>
                        <p:par>
                          <p:cTn id="576" fill="hold">
                            <p:stCondLst>
                              <p:cond delay="0"/>
                            </p:stCondLst>
                            <p:childTnLst>
                              <p:par>
                                <p:cTn id="577" presetID="1" presetClass="entr" presetSubtype="0" fill="hold" grpId="0" nodeType="clickEffect">
                                  <p:stCondLst>
                                    <p:cond delay="0"/>
                                  </p:stCondLst>
                                  <p:childTnLst>
                                    <p:set>
                                      <p:cBhvr>
                                        <p:cTn id="578" dur="1" fill="hold">
                                          <p:stCondLst>
                                            <p:cond delay="0"/>
                                          </p:stCondLst>
                                        </p:cTn>
                                        <p:tgtEl>
                                          <p:spTgt spid="98"/>
                                        </p:tgtEl>
                                        <p:attrNameLst>
                                          <p:attrName>style.visibility</p:attrName>
                                        </p:attrNameLst>
                                      </p:cBhvr>
                                      <p:to>
                                        <p:strVal val="visible"/>
                                      </p:to>
                                    </p:set>
                                  </p:childTnLst>
                                </p:cTn>
                              </p:par>
                              <p:par>
                                <p:cTn id="579" presetID="10" presetClass="exit" presetSubtype="0" fill="hold" grpId="1" nodeType="withEffect">
                                  <p:stCondLst>
                                    <p:cond delay="0"/>
                                  </p:stCondLst>
                                  <p:childTnLst>
                                    <p:animEffect transition="out" filter="fade">
                                      <p:cBhvr>
                                        <p:cTn id="580" dur="500"/>
                                        <p:tgtEl>
                                          <p:spTgt spid="90"/>
                                        </p:tgtEl>
                                      </p:cBhvr>
                                    </p:animEffect>
                                    <p:set>
                                      <p:cBhvr>
                                        <p:cTn id="581"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2"/>
                  </p:tgtEl>
                </p:cond>
              </p:nextCondLst>
            </p:seq>
            <p:seq concurrent="1" nextAc="seek">
              <p:cTn id="582" restart="whenNotActive" fill="hold" evtFilter="cancelBubble" nodeType="interactiveSeq">
                <p:stCondLst>
                  <p:cond evt="onClick" delay="0">
                    <p:tgtEl>
                      <p:spTgt spid="93"/>
                    </p:tgtEl>
                  </p:cond>
                </p:stCondLst>
                <p:endSync evt="end" delay="0">
                  <p:rtn val="all"/>
                </p:endSync>
                <p:childTnLst>
                  <p:par>
                    <p:cTn id="583" fill="hold">
                      <p:stCondLst>
                        <p:cond delay="0"/>
                      </p:stCondLst>
                      <p:childTnLst>
                        <p:par>
                          <p:cTn id="584" fill="hold">
                            <p:stCondLst>
                              <p:cond delay="0"/>
                            </p:stCondLst>
                            <p:childTnLst>
                              <p:par>
                                <p:cTn id="585" presetID="1" presetClass="entr" presetSubtype="0" fill="hold" grpId="0" nodeType="clickEffect">
                                  <p:stCondLst>
                                    <p:cond delay="0"/>
                                  </p:stCondLst>
                                  <p:childTnLst>
                                    <p:set>
                                      <p:cBhvr>
                                        <p:cTn id="586" dur="1" fill="hold">
                                          <p:stCondLst>
                                            <p:cond delay="0"/>
                                          </p:stCondLst>
                                        </p:cTn>
                                        <p:tgtEl>
                                          <p:spTgt spid="99"/>
                                        </p:tgtEl>
                                        <p:attrNameLst>
                                          <p:attrName>style.visibility</p:attrName>
                                        </p:attrNameLst>
                                      </p:cBhvr>
                                      <p:to>
                                        <p:strVal val="visible"/>
                                      </p:to>
                                    </p:set>
                                  </p:childTnLst>
                                </p:cTn>
                              </p:par>
                              <p:par>
                                <p:cTn id="587" presetID="1" presetClass="entr" presetSubtype="0" fill="hold" grpId="1" nodeType="withEffect">
                                  <p:stCondLst>
                                    <p:cond delay="0"/>
                                  </p:stCondLst>
                                  <p:childTnLst>
                                    <p:set>
                                      <p:cBhvr>
                                        <p:cTn id="588" dur="1" fill="hold">
                                          <p:stCondLst>
                                            <p:cond delay="0"/>
                                          </p:stCondLst>
                                        </p:cTn>
                                        <p:tgtEl>
                                          <p:spTgt spid="81"/>
                                        </p:tgtEl>
                                        <p:attrNameLst>
                                          <p:attrName>style.visibility</p:attrName>
                                        </p:attrNameLst>
                                      </p:cBhvr>
                                      <p:to>
                                        <p:strVal val="visible"/>
                                      </p:to>
                                    </p:set>
                                  </p:childTnLst>
                                </p:cTn>
                              </p:par>
                              <p:par>
                                <p:cTn id="589" presetID="10" presetClass="exit" presetSubtype="0" fill="hold" grpId="2" nodeType="withEffect">
                                  <p:stCondLst>
                                    <p:cond delay="0"/>
                                  </p:stCondLst>
                                  <p:childTnLst>
                                    <p:animEffect transition="out" filter="fade">
                                      <p:cBhvr>
                                        <p:cTn id="590" dur="500"/>
                                        <p:tgtEl>
                                          <p:spTgt spid="90"/>
                                        </p:tgtEl>
                                      </p:cBhvr>
                                    </p:animEffect>
                                    <p:set>
                                      <p:cBhvr>
                                        <p:cTn id="591"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592" restart="whenNotActive" fill="hold" evtFilter="cancelBubble" nodeType="interactiveSeq">
                <p:stCondLst>
                  <p:cond evt="onClick" delay="0">
                    <p:tgtEl>
                      <p:spTgt spid="95"/>
                    </p:tgtEl>
                  </p:cond>
                </p:stCondLst>
                <p:endSync evt="end" delay="0">
                  <p:rtn val="all"/>
                </p:endSync>
                <p:childTnLst>
                  <p:par>
                    <p:cTn id="593" fill="hold">
                      <p:stCondLst>
                        <p:cond delay="0"/>
                      </p:stCondLst>
                      <p:childTnLst>
                        <p:par>
                          <p:cTn id="594" fill="hold">
                            <p:stCondLst>
                              <p:cond delay="0"/>
                            </p:stCondLst>
                            <p:childTnLst>
                              <p:par>
                                <p:cTn id="595" presetID="1" presetClass="entr" presetSubtype="0" fill="hold" grpId="0" nodeType="clickEffect">
                                  <p:stCondLst>
                                    <p:cond delay="0"/>
                                  </p:stCondLst>
                                  <p:childTnLst>
                                    <p:set>
                                      <p:cBhvr>
                                        <p:cTn id="596" dur="1" fill="hold">
                                          <p:stCondLst>
                                            <p:cond delay="0"/>
                                          </p:stCondLst>
                                        </p:cTn>
                                        <p:tgtEl>
                                          <p:spTgt spid="101"/>
                                        </p:tgtEl>
                                        <p:attrNameLst>
                                          <p:attrName>style.visibility</p:attrName>
                                        </p:attrNameLst>
                                      </p:cBhvr>
                                      <p:to>
                                        <p:strVal val="visible"/>
                                      </p:to>
                                    </p:set>
                                  </p:childTnLst>
                                </p:cTn>
                              </p:par>
                              <p:par>
                                <p:cTn id="597" presetID="1" presetClass="entr" presetSubtype="0" fill="hold" grpId="0" nodeType="withEffect">
                                  <p:stCondLst>
                                    <p:cond delay="0"/>
                                  </p:stCondLst>
                                  <p:childTnLst>
                                    <p:set>
                                      <p:cBhvr>
                                        <p:cTn id="598" dur="1" fill="hold">
                                          <p:stCondLst>
                                            <p:cond delay="0"/>
                                          </p:stCondLst>
                                        </p:cTn>
                                        <p:tgtEl>
                                          <p:spTgt spid="81"/>
                                        </p:tgtEl>
                                        <p:attrNameLst>
                                          <p:attrName>style.visibility</p:attrName>
                                        </p:attrNameLst>
                                      </p:cBhvr>
                                      <p:to>
                                        <p:strVal val="visible"/>
                                      </p:to>
                                    </p:set>
                                  </p:childTnLst>
                                </p:cTn>
                              </p:par>
                              <p:par>
                                <p:cTn id="599" presetID="10" presetClass="exit" presetSubtype="0" fill="hold" grpId="9" nodeType="withEffect">
                                  <p:stCondLst>
                                    <p:cond delay="0"/>
                                  </p:stCondLst>
                                  <p:childTnLst>
                                    <p:animEffect transition="out" filter="fade">
                                      <p:cBhvr>
                                        <p:cTn id="600" dur="500"/>
                                        <p:tgtEl>
                                          <p:spTgt spid="90"/>
                                        </p:tgtEl>
                                      </p:cBhvr>
                                    </p:animEffect>
                                    <p:set>
                                      <p:cBhvr>
                                        <p:cTn id="601"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602" restart="whenNotActive" fill="hold" evtFilter="cancelBubble" nodeType="interactiveSeq">
                <p:stCondLst>
                  <p:cond evt="onClick" delay="0">
                    <p:tgtEl>
                      <p:spTgt spid="96"/>
                    </p:tgtEl>
                  </p:cond>
                </p:stCondLst>
                <p:endSync evt="end" delay="0">
                  <p:rtn val="all"/>
                </p:endSync>
                <p:childTnLst>
                  <p:par>
                    <p:cTn id="603" fill="hold">
                      <p:stCondLst>
                        <p:cond delay="0"/>
                      </p:stCondLst>
                      <p:childTnLst>
                        <p:par>
                          <p:cTn id="604" fill="hold">
                            <p:stCondLst>
                              <p:cond delay="0"/>
                            </p:stCondLst>
                            <p:childTnLst>
                              <p:par>
                                <p:cTn id="605" presetID="1" presetClass="entr" presetSubtype="0" fill="hold" grpId="0" nodeType="clickEffect">
                                  <p:stCondLst>
                                    <p:cond delay="0"/>
                                  </p:stCondLst>
                                  <p:childTnLst>
                                    <p:set>
                                      <p:cBhvr>
                                        <p:cTn id="606" dur="1" fill="hold">
                                          <p:stCondLst>
                                            <p:cond delay="0"/>
                                          </p:stCondLst>
                                        </p:cTn>
                                        <p:tgtEl>
                                          <p:spTgt spid="102"/>
                                        </p:tgtEl>
                                        <p:attrNameLst>
                                          <p:attrName>style.visibility</p:attrName>
                                        </p:attrNameLst>
                                      </p:cBhvr>
                                      <p:to>
                                        <p:strVal val="visible"/>
                                      </p:to>
                                    </p:set>
                                  </p:childTnLst>
                                </p:cTn>
                              </p:par>
                              <p:par>
                                <p:cTn id="607" presetID="10" presetClass="exit" presetSubtype="0" fill="hold" grpId="10" nodeType="withEffect">
                                  <p:stCondLst>
                                    <p:cond delay="0"/>
                                  </p:stCondLst>
                                  <p:childTnLst>
                                    <p:animEffect transition="out" filter="fade">
                                      <p:cBhvr>
                                        <p:cTn id="608" dur="500"/>
                                        <p:tgtEl>
                                          <p:spTgt spid="90"/>
                                        </p:tgtEl>
                                      </p:cBhvr>
                                    </p:animEffect>
                                    <p:set>
                                      <p:cBhvr>
                                        <p:cTn id="609"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610" restart="whenNotActive" fill="hold" evtFilter="cancelBubble" nodeType="interactiveSeq">
                <p:stCondLst>
                  <p:cond evt="onClick" delay="0">
                    <p:tgtEl>
                      <p:spTgt spid="94"/>
                    </p:tgtEl>
                  </p:cond>
                </p:stCondLst>
                <p:endSync evt="end" delay="0">
                  <p:rtn val="all"/>
                </p:endSync>
                <p:childTnLst>
                  <p:par>
                    <p:cTn id="611" fill="hold">
                      <p:stCondLst>
                        <p:cond delay="0"/>
                      </p:stCondLst>
                      <p:childTnLst>
                        <p:par>
                          <p:cTn id="612" fill="hold">
                            <p:stCondLst>
                              <p:cond delay="0"/>
                            </p:stCondLst>
                            <p:childTnLst>
                              <p:par>
                                <p:cTn id="613" presetID="1" presetClass="entr" presetSubtype="0" fill="hold" grpId="0" nodeType="clickEffect">
                                  <p:stCondLst>
                                    <p:cond delay="0"/>
                                  </p:stCondLst>
                                  <p:childTnLst>
                                    <p:set>
                                      <p:cBhvr>
                                        <p:cTn id="614" dur="1" fill="hold">
                                          <p:stCondLst>
                                            <p:cond delay="0"/>
                                          </p:stCondLst>
                                        </p:cTn>
                                        <p:tgtEl>
                                          <p:spTgt spid="100"/>
                                        </p:tgtEl>
                                        <p:attrNameLst>
                                          <p:attrName>style.visibility</p:attrName>
                                        </p:attrNameLst>
                                      </p:cBhvr>
                                      <p:to>
                                        <p:strVal val="visible"/>
                                      </p:to>
                                    </p:set>
                                  </p:childTnLst>
                                </p:cTn>
                              </p:par>
                              <p:par>
                                <p:cTn id="615" presetID="1" presetClass="entr" presetSubtype="0" fill="hold" grpId="2" nodeType="withEffect">
                                  <p:stCondLst>
                                    <p:cond delay="0"/>
                                  </p:stCondLst>
                                  <p:childTnLst>
                                    <p:set>
                                      <p:cBhvr>
                                        <p:cTn id="616" dur="1" fill="hold">
                                          <p:stCondLst>
                                            <p:cond delay="0"/>
                                          </p:stCondLst>
                                        </p:cTn>
                                        <p:tgtEl>
                                          <p:spTgt spid="81"/>
                                        </p:tgtEl>
                                        <p:attrNameLst>
                                          <p:attrName>style.visibility</p:attrName>
                                        </p:attrNameLst>
                                      </p:cBhvr>
                                      <p:to>
                                        <p:strVal val="visible"/>
                                      </p:to>
                                    </p:set>
                                  </p:childTnLst>
                                </p:cTn>
                              </p:par>
                              <p:par>
                                <p:cTn id="617" presetID="10" presetClass="exit" presetSubtype="0" fill="hold" grpId="11" nodeType="withEffect">
                                  <p:stCondLst>
                                    <p:cond delay="0"/>
                                  </p:stCondLst>
                                  <p:childTnLst>
                                    <p:animEffect transition="out" filter="fade">
                                      <p:cBhvr>
                                        <p:cTn id="618" dur="500"/>
                                        <p:tgtEl>
                                          <p:spTgt spid="90"/>
                                        </p:tgtEl>
                                      </p:cBhvr>
                                    </p:animEffect>
                                    <p:set>
                                      <p:cBhvr>
                                        <p:cTn id="619"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620" restart="whenNotActive" fill="hold" evtFilter="cancelBubble" nodeType="interactiveSeq">
                <p:stCondLst>
                  <p:cond evt="onClick" delay="0">
                    <p:tgtEl>
                      <p:spTgt spid="102"/>
                    </p:tgtEl>
                  </p:cond>
                </p:stCondLst>
                <p:endSync evt="end" delay="0">
                  <p:rtn val="all"/>
                </p:endSync>
                <p:childTnLst>
                  <p:par>
                    <p:cTn id="621" fill="hold">
                      <p:stCondLst>
                        <p:cond delay="0"/>
                      </p:stCondLst>
                      <p:childTnLst>
                        <p:par>
                          <p:cTn id="622" fill="hold">
                            <p:stCondLst>
                              <p:cond delay="0"/>
                            </p:stCondLst>
                            <p:childTnLst>
                              <p:par>
                                <p:cTn id="623" presetID="1" presetClass="exit" presetSubtype="0" fill="hold" grpId="1" nodeType="clickEffect">
                                  <p:stCondLst>
                                    <p:cond delay="0"/>
                                  </p:stCondLst>
                                  <p:childTnLst>
                                    <p:set>
                                      <p:cBhvr>
                                        <p:cTn id="624" dur="1" fill="hold">
                                          <p:stCondLst>
                                            <p:cond delay="0"/>
                                          </p:stCondLst>
                                        </p:cTn>
                                        <p:tgtEl>
                                          <p:spTgt spid="102"/>
                                        </p:tgtEl>
                                        <p:attrNameLst>
                                          <p:attrName>style.visibility</p:attrName>
                                        </p:attrNameLst>
                                      </p:cBhvr>
                                      <p:to>
                                        <p:strVal val="hidden"/>
                                      </p:to>
                                    </p:set>
                                  </p:childTnLst>
                                </p:cTn>
                              </p:par>
                              <p:par>
                                <p:cTn id="625" presetID="10" presetClass="entr" presetSubtype="0" fill="hold" grpId="3" nodeType="withEffect">
                                  <p:stCondLst>
                                    <p:cond delay="0"/>
                                  </p:stCondLst>
                                  <p:childTnLst>
                                    <p:set>
                                      <p:cBhvr>
                                        <p:cTn id="626" dur="1" fill="hold">
                                          <p:stCondLst>
                                            <p:cond delay="0"/>
                                          </p:stCondLst>
                                        </p:cTn>
                                        <p:tgtEl>
                                          <p:spTgt spid="90"/>
                                        </p:tgtEl>
                                        <p:attrNameLst>
                                          <p:attrName>style.visibility</p:attrName>
                                        </p:attrNameLst>
                                      </p:cBhvr>
                                      <p:to>
                                        <p:strVal val="visible"/>
                                      </p:to>
                                    </p:set>
                                    <p:animEffect transition="in" filter="fade">
                                      <p:cBhvr>
                                        <p:cTn id="627" dur="500"/>
                                        <p:tgtEl>
                                          <p:spTgt spid="90"/>
                                        </p:tgtEl>
                                      </p:cBhvr>
                                    </p:animEffect>
                                  </p:childTnLst>
                                </p:cTn>
                              </p:par>
                            </p:childTnLst>
                          </p:cTn>
                        </p:par>
                      </p:childTnLst>
                    </p:cTn>
                  </p:par>
                </p:childTnLst>
              </p:cTn>
              <p:nextCondLst>
                <p:cond evt="onClick" delay="0">
                  <p:tgtEl>
                    <p:spTgt spid="102"/>
                  </p:tgtEl>
                </p:cond>
              </p:nextCondLst>
            </p:seq>
            <p:seq concurrent="1" nextAc="seek">
              <p:cTn id="628" restart="whenNotActive" fill="hold" evtFilter="cancelBubble" nodeType="interactiveSeq">
                <p:stCondLst>
                  <p:cond evt="onClick" delay="0">
                    <p:tgtEl>
                      <p:spTgt spid="97"/>
                    </p:tgtEl>
                  </p:cond>
                </p:stCondLst>
                <p:endSync evt="end" delay="0">
                  <p:rtn val="all"/>
                </p:endSync>
                <p:childTnLst>
                  <p:par>
                    <p:cTn id="629" fill="hold">
                      <p:stCondLst>
                        <p:cond delay="0"/>
                      </p:stCondLst>
                      <p:childTnLst>
                        <p:par>
                          <p:cTn id="630" fill="hold">
                            <p:stCondLst>
                              <p:cond delay="0"/>
                            </p:stCondLst>
                            <p:childTnLst>
                              <p:par>
                                <p:cTn id="631" presetID="1" presetClass="exit" presetSubtype="0" fill="hold" grpId="1" nodeType="clickEffect">
                                  <p:stCondLst>
                                    <p:cond delay="0"/>
                                  </p:stCondLst>
                                  <p:childTnLst>
                                    <p:set>
                                      <p:cBhvr>
                                        <p:cTn id="632" dur="1" fill="hold">
                                          <p:stCondLst>
                                            <p:cond delay="0"/>
                                          </p:stCondLst>
                                        </p:cTn>
                                        <p:tgtEl>
                                          <p:spTgt spid="97"/>
                                        </p:tgtEl>
                                        <p:attrNameLst>
                                          <p:attrName>style.visibility</p:attrName>
                                        </p:attrNameLst>
                                      </p:cBhvr>
                                      <p:to>
                                        <p:strVal val="hidden"/>
                                      </p:to>
                                    </p:set>
                                  </p:childTnLst>
                                </p:cTn>
                              </p:par>
                              <p:par>
                                <p:cTn id="633" presetID="10" presetClass="entr" presetSubtype="0" fill="hold" grpId="4" nodeType="withEffect">
                                  <p:stCondLst>
                                    <p:cond delay="0"/>
                                  </p:stCondLst>
                                  <p:childTnLst>
                                    <p:set>
                                      <p:cBhvr>
                                        <p:cTn id="634" dur="1" fill="hold">
                                          <p:stCondLst>
                                            <p:cond delay="0"/>
                                          </p:stCondLst>
                                        </p:cTn>
                                        <p:tgtEl>
                                          <p:spTgt spid="90"/>
                                        </p:tgtEl>
                                        <p:attrNameLst>
                                          <p:attrName>style.visibility</p:attrName>
                                        </p:attrNameLst>
                                      </p:cBhvr>
                                      <p:to>
                                        <p:strVal val="visible"/>
                                      </p:to>
                                    </p:set>
                                    <p:animEffect transition="in" filter="fade">
                                      <p:cBhvr>
                                        <p:cTn id="635" dur="500"/>
                                        <p:tgtEl>
                                          <p:spTgt spid="90"/>
                                        </p:tgtEl>
                                      </p:cBhvr>
                                    </p:animEffect>
                                  </p:childTnLst>
                                </p:cTn>
                              </p:par>
                              <p:par>
                                <p:cTn id="636" presetID="1" presetClass="exit" presetSubtype="0" fill="hold" grpId="1" nodeType="withEffect">
                                  <p:stCondLst>
                                    <p:cond delay="0"/>
                                  </p:stCondLst>
                                  <p:childTnLst>
                                    <p:set>
                                      <p:cBhvr>
                                        <p:cTn id="637" dur="1" fill="hold">
                                          <p:stCondLst>
                                            <p:cond delay="0"/>
                                          </p:stCondLst>
                                        </p:cTn>
                                        <p:tgtEl>
                                          <p:spTgt spid="83"/>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638" restart="whenNotActive" fill="hold" evtFilter="cancelBubble" nodeType="interactiveSeq">
                <p:stCondLst>
                  <p:cond evt="onClick" delay="0">
                    <p:tgtEl>
                      <p:spTgt spid="98"/>
                    </p:tgtEl>
                  </p:cond>
                </p:stCondLst>
                <p:endSync evt="end" delay="0">
                  <p:rtn val="all"/>
                </p:endSync>
                <p:childTnLst>
                  <p:par>
                    <p:cTn id="639" fill="hold">
                      <p:stCondLst>
                        <p:cond delay="0"/>
                      </p:stCondLst>
                      <p:childTnLst>
                        <p:par>
                          <p:cTn id="640" fill="hold">
                            <p:stCondLst>
                              <p:cond delay="0"/>
                            </p:stCondLst>
                            <p:childTnLst>
                              <p:par>
                                <p:cTn id="641" presetID="1" presetClass="exit" presetSubtype="0" fill="hold" grpId="1" nodeType="clickEffect">
                                  <p:stCondLst>
                                    <p:cond delay="0"/>
                                  </p:stCondLst>
                                  <p:childTnLst>
                                    <p:set>
                                      <p:cBhvr>
                                        <p:cTn id="642" dur="1" fill="hold">
                                          <p:stCondLst>
                                            <p:cond delay="0"/>
                                          </p:stCondLst>
                                        </p:cTn>
                                        <p:tgtEl>
                                          <p:spTgt spid="98"/>
                                        </p:tgtEl>
                                        <p:attrNameLst>
                                          <p:attrName>style.visibility</p:attrName>
                                        </p:attrNameLst>
                                      </p:cBhvr>
                                      <p:to>
                                        <p:strVal val="hidden"/>
                                      </p:to>
                                    </p:set>
                                  </p:childTnLst>
                                </p:cTn>
                              </p:par>
                              <p:par>
                                <p:cTn id="643" presetID="10" presetClass="entr" presetSubtype="0" fill="hold" grpId="5" nodeType="withEffect">
                                  <p:stCondLst>
                                    <p:cond delay="0"/>
                                  </p:stCondLst>
                                  <p:childTnLst>
                                    <p:set>
                                      <p:cBhvr>
                                        <p:cTn id="644" dur="1" fill="hold">
                                          <p:stCondLst>
                                            <p:cond delay="0"/>
                                          </p:stCondLst>
                                        </p:cTn>
                                        <p:tgtEl>
                                          <p:spTgt spid="90"/>
                                        </p:tgtEl>
                                        <p:attrNameLst>
                                          <p:attrName>style.visibility</p:attrName>
                                        </p:attrNameLst>
                                      </p:cBhvr>
                                      <p:to>
                                        <p:strVal val="visible"/>
                                      </p:to>
                                    </p:set>
                                    <p:animEffect transition="in" filter="fade">
                                      <p:cBhvr>
                                        <p:cTn id="645" dur="500"/>
                                        <p:tgtEl>
                                          <p:spTgt spid="90"/>
                                        </p:tgtEl>
                                      </p:cBhvr>
                                    </p:animEffect>
                                  </p:childTnLst>
                                </p:cTn>
                              </p:par>
                            </p:childTnLst>
                          </p:cTn>
                        </p:par>
                      </p:childTnLst>
                    </p:cTn>
                  </p:par>
                </p:childTnLst>
              </p:cTn>
              <p:nextCondLst>
                <p:cond evt="onClick" delay="0">
                  <p:tgtEl>
                    <p:spTgt spid="98"/>
                  </p:tgtEl>
                </p:cond>
              </p:nextCondLst>
            </p:seq>
            <p:seq concurrent="1" nextAc="seek">
              <p:cTn id="646" restart="whenNotActive" fill="hold" evtFilter="cancelBubble" nodeType="interactiveSeq">
                <p:stCondLst>
                  <p:cond evt="onClick" delay="0">
                    <p:tgtEl>
                      <p:spTgt spid="99"/>
                    </p:tgtEl>
                  </p:cond>
                </p:stCondLst>
                <p:endSync evt="end" delay="0">
                  <p:rtn val="all"/>
                </p:endSync>
                <p:childTnLst>
                  <p:par>
                    <p:cTn id="647" fill="hold">
                      <p:stCondLst>
                        <p:cond delay="0"/>
                      </p:stCondLst>
                      <p:childTnLst>
                        <p:par>
                          <p:cTn id="648" fill="hold">
                            <p:stCondLst>
                              <p:cond delay="0"/>
                            </p:stCondLst>
                            <p:childTnLst>
                              <p:par>
                                <p:cTn id="649" presetID="1" presetClass="exit" presetSubtype="0" fill="hold" grpId="1" nodeType="clickEffect">
                                  <p:stCondLst>
                                    <p:cond delay="0"/>
                                  </p:stCondLst>
                                  <p:childTnLst>
                                    <p:set>
                                      <p:cBhvr>
                                        <p:cTn id="650" dur="1" fill="hold">
                                          <p:stCondLst>
                                            <p:cond delay="0"/>
                                          </p:stCondLst>
                                        </p:cTn>
                                        <p:tgtEl>
                                          <p:spTgt spid="99"/>
                                        </p:tgtEl>
                                        <p:attrNameLst>
                                          <p:attrName>style.visibility</p:attrName>
                                        </p:attrNameLst>
                                      </p:cBhvr>
                                      <p:to>
                                        <p:strVal val="hidden"/>
                                      </p:to>
                                    </p:set>
                                  </p:childTnLst>
                                </p:cTn>
                              </p:par>
                              <p:par>
                                <p:cTn id="651" presetID="1" presetClass="exit" presetSubtype="0" fill="hold" grpId="4" nodeType="withEffect">
                                  <p:stCondLst>
                                    <p:cond delay="0"/>
                                  </p:stCondLst>
                                  <p:childTnLst>
                                    <p:set>
                                      <p:cBhvr>
                                        <p:cTn id="652" dur="1" fill="hold">
                                          <p:stCondLst>
                                            <p:cond delay="0"/>
                                          </p:stCondLst>
                                        </p:cTn>
                                        <p:tgtEl>
                                          <p:spTgt spid="81"/>
                                        </p:tgtEl>
                                        <p:attrNameLst>
                                          <p:attrName>style.visibility</p:attrName>
                                        </p:attrNameLst>
                                      </p:cBhvr>
                                      <p:to>
                                        <p:strVal val="hidden"/>
                                      </p:to>
                                    </p:set>
                                  </p:childTnLst>
                                </p:cTn>
                              </p:par>
                              <p:par>
                                <p:cTn id="653" presetID="10" presetClass="entr" presetSubtype="0" fill="hold" grpId="6" nodeType="withEffect">
                                  <p:stCondLst>
                                    <p:cond delay="0"/>
                                  </p:stCondLst>
                                  <p:childTnLst>
                                    <p:set>
                                      <p:cBhvr>
                                        <p:cTn id="654" dur="1" fill="hold">
                                          <p:stCondLst>
                                            <p:cond delay="0"/>
                                          </p:stCondLst>
                                        </p:cTn>
                                        <p:tgtEl>
                                          <p:spTgt spid="90"/>
                                        </p:tgtEl>
                                        <p:attrNameLst>
                                          <p:attrName>style.visibility</p:attrName>
                                        </p:attrNameLst>
                                      </p:cBhvr>
                                      <p:to>
                                        <p:strVal val="visible"/>
                                      </p:to>
                                    </p:set>
                                    <p:animEffect transition="in" filter="fade">
                                      <p:cBhvr>
                                        <p:cTn id="655" dur="500"/>
                                        <p:tgtEl>
                                          <p:spTgt spid="90"/>
                                        </p:tgtEl>
                                      </p:cBhvr>
                                    </p:animEffect>
                                  </p:childTnLst>
                                </p:cTn>
                              </p:par>
                            </p:childTnLst>
                          </p:cTn>
                        </p:par>
                      </p:childTnLst>
                    </p:cTn>
                  </p:par>
                </p:childTnLst>
              </p:cTn>
              <p:nextCondLst>
                <p:cond evt="onClick" delay="0">
                  <p:tgtEl>
                    <p:spTgt spid="99"/>
                  </p:tgtEl>
                </p:cond>
              </p:nextCondLst>
            </p:seq>
            <p:seq concurrent="1" nextAc="seek">
              <p:cTn id="656" restart="whenNotActive" fill="hold" evtFilter="cancelBubble" nodeType="interactiveSeq">
                <p:stCondLst>
                  <p:cond evt="onClick" delay="0">
                    <p:tgtEl>
                      <p:spTgt spid="100"/>
                    </p:tgtEl>
                  </p:cond>
                </p:stCondLst>
                <p:endSync evt="end" delay="0">
                  <p:rtn val="all"/>
                </p:endSync>
                <p:childTnLst>
                  <p:par>
                    <p:cTn id="657" fill="hold">
                      <p:stCondLst>
                        <p:cond delay="0"/>
                      </p:stCondLst>
                      <p:childTnLst>
                        <p:par>
                          <p:cTn id="658" fill="hold">
                            <p:stCondLst>
                              <p:cond delay="0"/>
                            </p:stCondLst>
                            <p:childTnLst>
                              <p:par>
                                <p:cTn id="659" presetID="1" presetClass="exit" presetSubtype="0" fill="hold" grpId="1" nodeType="clickEffect">
                                  <p:stCondLst>
                                    <p:cond delay="0"/>
                                  </p:stCondLst>
                                  <p:childTnLst>
                                    <p:set>
                                      <p:cBhvr>
                                        <p:cTn id="660" dur="1" fill="hold">
                                          <p:stCondLst>
                                            <p:cond delay="0"/>
                                          </p:stCondLst>
                                        </p:cTn>
                                        <p:tgtEl>
                                          <p:spTgt spid="100"/>
                                        </p:tgtEl>
                                        <p:attrNameLst>
                                          <p:attrName>style.visibility</p:attrName>
                                        </p:attrNameLst>
                                      </p:cBhvr>
                                      <p:to>
                                        <p:strVal val="hidden"/>
                                      </p:to>
                                    </p:set>
                                  </p:childTnLst>
                                </p:cTn>
                              </p:par>
                              <p:par>
                                <p:cTn id="661" presetID="1" presetClass="exit" presetSubtype="0" fill="hold" grpId="3" nodeType="withEffect">
                                  <p:stCondLst>
                                    <p:cond delay="0"/>
                                  </p:stCondLst>
                                  <p:childTnLst>
                                    <p:set>
                                      <p:cBhvr>
                                        <p:cTn id="662" dur="1" fill="hold">
                                          <p:stCondLst>
                                            <p:cond delay="0"/>
                                          </p:stCondLst>
                                        </p:cTn>
                                        <p:tgtEl>
                                          <p:spTgt spid="81"/>
                                        </p:tgtEl>
                                        <p:attrNameLst>
                                          <p:attrName>style.visibility</p:attrName>
                                        </p:attrNameLst>
                                      </p:cBhvr>
                                      <p:to>
                                        <p:strVal val="hidden"/>
                                      </p:to>
                                    </p:set>
                                  </p:childTnLst>
                                </p:cTn>
                              </p:par>
                              <p:par>
                                <p:cTn id="663" presetID="10" presetClass="entr" presetSubtype="0" fill="hold" grpId="8" nodeType="withEffect">
                                  <p:stCondLst>
                                    <p:cond delay="0"/>
                                  </p:stCondLst>
                                  <p:childTnLst>
                                    <p:set>
                                      <p:cBhvr>
                                        <p:cTn id="664" dur="1" fill="hold">
                                          <p:stCondLst>
                                            <p:cond delay="0"/>
                                          </p:stCondLst>
                                        </p:cTn>
                                        <p:tgtEl>
                                          <p:spTgt spid="90"/>
                                        </p:tgtEl>
                                        <p:attrNameLst>
                                          <p:attrName>style.visibility</p:attrName>
                                        </p:attrNameLst>
                                      </p:cBhvr>
                                      <p:to>
                                        <p:strVal val="visible"/>
                                      </p:to>
                                    </p:set>
                                    <p:animEffect transition="in" filter="fade">
                                      <p:cBhvr>
                                        <p:cTn id="665" dur="500"/>
                                        <p:tgtEl>
                                          <p:spTgt spid="90"/>
                                        </p:tgtEl>
                                      </p:cBhvr>
                                    </p:animEffect>
                                  </p:childTnLst>
                                </p:cTn>
                              </p:par>
                            </p:childTnLst>
                          </p:cTn>
                        </p:par>
                      </p:childTnLst>
                    </p:cTn>
                  </p:par>
                </p:childTnLst>
              </p:cTn>
              <p:nextCondLst>
                <p:cond evt="onClick" delay="0">
                  <p:tgtEl>
                    <p:spTgt spid="100"/>
                  </p:tgtEl>
                </p:cond>
              </p:nextCondLst>
            </p:seq>
            <p:seq concurrent="1" nextAc="seek">
              <p:cTn id="666" restart="whenNotActive" fill="hold" evtFilter="cancelBubble" nodeType="interactiveSeq">
                <p:stCondLst>
                  <p:cond evt="onClick" delay="0">
                    <p:tgtEl>
                      <p:spTgt spid="101"/>
                    </p:tgtEl>
                  </p:cond>
                </p:stCondLst>
                <p:endSync evt="end" delay="0">
                  <p:rtn val="all"/>
                </p:endSync>
                <p:childTnLst>
                  <p:par>
                    <p:cTn id="667" fill="hold">
                      <p:stCondLst>
                        <p:cond delay="0"/>
                      </p:stCondLst>
                      <p:childTnLst>
                        <p:par>
                          <p:cTn id="668" fill="hold">
                            <p:stCondLst>
                              <p:cond delay="0"/>
                            </p:stCondLst>
                            <p:childTnLst>
                              <p:par>
                                <p:cTn id="669" presetID="1" presetClass="exit" presetSubtype="0" fill="hold" grpId="1" nodeType="clickEffect">
                                  <p:stCondLst>
                                    <p:cond delay="0"/>
                                  </p:stCondLst>
                                  <p:childTnLst>
                                    <p:set>
                                      <p:cBhvr>
                                        <p:cTn id="670" dur="1" fill="hold">
                                          <p:stCondLst>
                                            <p:cond delay="0"/>
                                          </p:stCondLst>
                                        </p:cTn>
                                        <p:tgtEl>
                                          <p:spTgt spid="101"/>
                                        </p:tgtEl>
                                        <p:attrNameLst>
                                          <p:attrName>style.visibility</p:attrName>
                                        </p:attrNameLst>
                                      </p:cBhvr>
                                      <p:to>
                                        <p:strVal val="hidden"/>
                                      </p:to>
                                    </p:set>
                                  </p:childTnLst>
                                </p:cTn>
                              </p:par>
                              <p:par>
                                <p:cTn id="671" presetID="1" presetClass="exit" presetSubtype="0" fill="hold" grpId="5" nodeType="withEffect">
                                  <p:stCondLst>
                                    <p:cond delay="0"/>
                                  </p:stCondLst>
                                  <p:childTnLst>
                                    <p:set>
                                      <p:cBhvr>
                                        <p:cTn id="672" dur="1" fill="hold">
                                          <p:stCondLst>
                                            <p:cond delay="0"/>
                                          </p:stCondLst>
                                        </p:cTn>
                                        <p:tgtEl>
                                          <p:spTgt spid="81"/>
                                        </p:tgtEl>
                                        <p:attrNameLst>
                                          <p:attrName>style.visibility</p:attrName>
                                        </p:attrNameLst>
                                      </p:cBhvr>
                                      <p:to>
                                        <p:strVal val="hidden"/>
                                      </p:to>
                                    </p:set>
                                  </p:childTnLst>
                                </p:cTn>
                              </p:par>
                              <p:par>
                                <p:cTn id="673" presetID="10" presetClass="entr" presetSubtype="0" fill="hold" grpId="7" nodeType="withEffect">
                                  <p:stCondLst>
                                    <p:cond delay="0"/>
                                  </p:stCondLst>
                                  <p:childTnLst>
                                    <p:set>
                                      <p:cBhvr>
                                        <p:cTn id="674" dur="1" fill="hold">
                                          <p:stCondLst>
                                            <p:cond delay="0"/>
                                          </p:stCondLst>
                                        </p:cTn>
                                        <p:tgtEl>
                                          <p:spTgt spid="90"/>
                                        </p:tgtEl>
                                        <p:attrNameLst>
                                          <p:attrName>style.visibility</p:attrName>
                                        </p:attrNameLst>
                                      </p:cBhvr>
                                      <p:to>
                                        <p:strVal val="visible"/>
                                      </p:to>
                                    </p:set>
                                    <p:animEffect transition="in" filter="fade">
                                      <p:cBhvr>
                                        <p:cTn id="675" dur="500"/>
                                        <p:tgtEl>
                                          <p:spTgt spid="90"/>
                                        </p:tgtEl>
                                      </p:cBhvr>
                                    </p:animEffect>
                                  </p:childTnLst>
                                </p:cTn>
                              </p:par>
                            </p:childTnLst>
                          </p:cTn>
                        </p:par>
                      </p:childTnLst>
                    </p:cTn>
                  </p:par>
                </p:childTnLst>
              </p:cTn>
              <p:nextCondLst>
                <p:cond evt="onClick" delay="0">
                  <p:tgtEl>
                    <p:spTgt spid="101"/>
                  </p:tgtEl>
                </p:cond>
              </p:nextCondLst>
            </p:seq>
            <p:seq concurrent="1" nextAc="seek">
              <p:cTn id="676" restart="whenNotActive" fill="hold" evtFilter="cancelBubble" nodeType="interactiveSeq">
                <p:stCondLst>
                  <p:cond evt="onClick" delay="0">
                    <p:tgtEl>
                      <p:spTgt spid="103"/>
                    </p:tgtEl>
                  </p:cond>
                </p:stCondLst>
                <p:endSync evt="end" delay="0">
                  <p:rtn val="all"/>
                </p:endSync>
                <p:childTnLst>
                  <p:par>
                    <p:cTn id="677" fill="hold">
                      <p:stCondLst>
                        <p:cond delay="0"/>
                      </p:stCondLst>
                      <p:childTnLst>
                        <p:par>
                          <p:cTn id="678" fill="hold">
                            <p:stCondLst>
                              <p:cond delay="0"/>
                            </p:stCondLst>
                            <p:childTnLst>
                              <p:par>
                                <p:cTn id="679" presetID="1" presetClass="entr" presetSubtype="0" fill="hold" grpId="0" nodeType="clickEffect">
                                  <p:stCondLst>
                                    <p:cond delay="0"/>
                                  </p:stCondLst>
                                  <p:childTnLst>
                                    <p:set>
                                      <p:cBhvr>
                                        <p:cTn id="680" dur="1" fill="hold">
                                          <p:stCondLst>
                                            <p:cond delay="0"/>
                                          </p:stCondLst>
                                        </p:cTn>
                                        <p:tgtEl>
                                          <p:spTgt spid="109"/>
                                        </p:tgtEl>
                                        <p:attrNameLst>
                                          <p:attrName>style.visibility</p:attrName>
                                        </p:attrNameLst>
                                      </p:cBhvr>
                                      <p:to>
                                        <p:strVal val="visible"/>
                                      </p:to>
                                    </p:set>
                                  </p:childTnLst>
                                </p:cTn>
                              </p:par>
                              <p:par>
                                <p:cTn id="681" presetID="1" presetClass="entr" presetSubtype="0" fill="hold" grpId="0" nodeType="withEffect">
                                  <p:stCondLst>
                                    <p:cond delay="0"/>
                                  </p:stCondLst>
                                  <p:childTnLst>
                                    <p:set>
                                      <p:cBhvr>
                                        <p:cTn id="682" dur="1" fill="hold">
                                          <p:stCondLst>
                                            <p:cond delay="0"/>
                                          </p:stCondLst>
                                        </p:cTn>
                                        <p:tgtEl>
                                          <p:spTgt spid="80"/>
                                        </p:tgtEl>
                                        <p:attrNameLst>
                                          <p:attrName>style.visibility</p:attrName>
                                        </p:attrNameLst>
                                      </p:cBhvr>
                                      <p:to>
                                        <p:strVal val="visible"/>
                                      </p:to>
                                    </p:set>
                                  </p:childTnLst>
                                </p:cTn>
                              </p:par>
                              <p:par>
                                <p:cTn id="683" presetID="10" presetClass="exit" presetSubtype="0" fill="hold" grpId="1" nodeType="withEffect">
                                  <p:stCondLst>
                                    <p:cond delay="0"/>
                                  </p:stCondLst>
                                  <p:childTnLst>
                                    <p:animEffect transition="out" filter="fade">
                                      <p:cBhvr>
                                        <p:cTn id="684" dur="500"/>
                                        <p:tgtEl>
                                          <p:spTgt spid="88"/>
                                        </p:tgtEl>
                                      </p:cBhvr>
                                    </p:animEffect>
                                    <p:set>
                                      <p:cBhvr>
                                        <p:cTn id="685"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686" restart="whenNotActive" fill="hold" evtFilter="cancelBubble" nodeType="interactiveSeq">
                <p:stCondLst>
                  <p:cond evt="onClick" delay="0">
                    <p:tgtEl>
                      <p:spTgt spid="104"/>
                    </p:tgtEl>
                  </p:cond>
                </p:stCondLst>
                <p:endSync evt="end" delay="0">
                  <p:rtn val="all"/>
                </p:endSync>
                <p:childTnLst>
                  <p:par>
                    <p:cTn id="687" fill="hold">
                      <p:stCondLst>
                        <p:cond delay="0"/>
                      </p:stCondLst>
                      <p:childTnLst>
                        <p:par>
                          <p:cTn id="688" fill="hold">
                            <p:stCondLst>
                              <p:cond delay="0"/>
                            </p:stCondLst>
                            <p:childTnLst>
                              <p:par>
                                <p:cTn id="689" presetID="1" presetClass="entr" presetSubtype="0" fill="hold" grpId="0" nodeType="clickEffect">
                                  <p:stCondLst>
                                    <p:cond delay="0"/>
                                  </p:stCondLst>
                                  <p:childTnLst>
                                    <p:set>
                                      <p:cBhvr>
                                        <p:cTn id="690" dur="1" fill="hold">
                                          <p:stCondLst>
                                            <p:cond delay="0"/>
                                          </p:stCondLst>
                                        </p:cTn>
                                        <p:tgtEl>
                                          <p:spTgt spid="110"/>
                                        </p:tgtEl>
                                        <p:attrNameLst>
                                          <p:attrName>style.visibility</p:attrName>
                                        </p:attrNameLst>
                                      </p:cBhvr>
                                      <p:to>
                                        <p:strVal val="visible"/>
                                      </p:to>
                                    </p:set>
                                  </p:childTnLst>
                                </p:cTn>
                              </p:par>
                              <p:par>
                                <p:cTn id="691" presetID="10" presetClass="exit" presetSubtype="0" fill="hold" grpId="2" nodeType="withEffect">
                                  <p:stCondLst>
                                    <p:cond delay="0"/>
                                  </p:stCondLst>
                                  <p:childTnLst>
                                    <p:animEffect transition="out" filter="fade">
                                      <p:cBhvr>
                                        <p:cTn id="692" dur="500"/>
                                        <p:tgtEl>
                                          <p:spTgt spid="88"/>
                                        </p:tgtEl>
                                      </p:cBhvr>
                                    </p:animEffect>
                                    <p:set>
                                      <p:cBhvr>
                                        <p:cTn id="693"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4"/>
                  </p:tgtEl>
                </p:cond>
              </p:nextCondLst>
            </p:seq>
            <p:seq concurrent="1" nextAc="seek">
              <p:cTn id="694" restart="whenNotActive" fill="hold" evtFilter="cancelBubble" nodeType="interactiveSeq">
                <p:stCondLst>
                  <p:cond evt="onClick" delay="0">
                    <p:tgtEl>
                      <p:spTgt spid="105"/>
                    </p:tgtEl>
                  </p:cond>
                </p:stCondLst>
                <p:endSync evt="end" delay="0">
                  <p:rtn val="all"/>
                </p:endSync>
                <p:childTnLst>
                  <p:par>
                    <p:cTn id="695" fill="hold">
                      <p:stCondLst>
                        <p:cond delay="0"/>
                      </p:stCondLst>
                      <p:childTnLst>
                        <p:par>
                          <p:cTn id="696" fill="hold">
                            <p:stCondLst>
                              <p:cond delay="0"/>
                            </p:stCondLst>
                            <p:childTnLst>
                              <p:par>
                                <p:cTn id="697" presetID="1" presetClass="entr" presetSubtype="0" fill="hold" grpId="1" nodeType="clickEffect">
                                  <p:stCondLst>
                                    <p:cond delay="0"/>
                                  </p:stCondLst>
                                  <p:childTnLst>
                                    <p:set>
                                      <p:cBhvr>
                                        <p:cTn id="698" dur="1" fill="hold">
                                          <p:stCondLst>
                                            <p:cond delay="0"/>
                                          </p:stCondLst>
                                        </p:cTn>
                                        <p:tgtEl>
                                          <p:spTgt spid="111"/>
                                        </p:tgtEl>
                                        <p:attrNameLst>
                                          <p:attrName>style.visibility</p:attrName>
                                        </p:attrNameLst>
                                      </p:cBhvr>
                                      <p:to>
                                        <p:strVal val="visible"/>
                                      </p:to>
                                    </p:set>
                                  </p:childTnLst>
                                </p:cTn>
                              </p:par>
                              <p:par>
                                <p:cTn id="699" presetID="1" presetClass="entr" presetSubtype="0" fill="hold" grpId="1" nodeType="withEffect">
                                  <p:stCondLst>
                                    <p:cond delay="0"/>
                                  </p:stCondLst>
                                  <p:childTnLst>
                                    <p:set>
                                      <p:cBhvr>
                                        <p:cTn id="700" dur="1" fill="hold">
                                          <p:stCondLst>
                                            <p:cond delay="0"/>
                                          </p:stCondLst>
                                        </p:cTn>
                                        <p:tgtEl>
                                          <p:spTgt spid="80"/>
                                        </p:tgtEl>
                                        <p:attrNameLst>
                                          <p:attrName>style.visibility</p:attrName>
                                        </p:attrNameLst>
                                      </p:cBhvr>
                                      <p:to>
                                        <p:strVal val="visible"/>
                                      </p:to>
                                    </p:set>
                                  </p:childTnLst>
                                </p:cTn>
                              </p:par>
                              <p:par>
                                <p:cTn id="701" presetID="10" presetClass="exit" presetSubtype="0" fill="hold" grpId="5" nodeType="withEffect">
                                  <p:stCondLst>
                                    <p:cond delay="0"/>
                                  </p:stCondLst>
                                  <p:childTnLst>
                                    <p:animEffect transition="out" filter="fade">
                                      <p:cBhvr>
                                        <p:cTn id="702" dur="500"/>
                                        <p:tgtEl>
                                          <p:spTgt spid="88"/>
                                        </p:tgtEl>
                                      </p:cBhvr>
                                    </p:animEffect>
                                    <p:set>
                                      <p:cBhvr>
                                        <p:cTn id="703"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704" restart="whenNotActive" fill="hold" evtFilter="cancelBubble" nodeType="interactiveSeq">
                <p:stCondLst>
                  <p:cond evt="onClick" delay="0">
                    <p:tgtEl>
                      <p:spTgt spid="107"/>
                    </p:tgtEl>
                  </p:cond>
                </p:stCondLst>
                <p:endSync evt="end" delay="0">
                  <p:rtn val="all"/>
                </p:endSync>
                <p:childTnLst>
                  <p:par>
                    <p:cTn id="705" fill="hold">
                      <p:stCondLst>
                        <p:cond delay="0"/>
                      </p:stCondLst>
                      <p:childTnLst>
                        <p:par>
                          <p:cTn id="706" fill="hold">
                            <p:stCondLst>
                              <p:cond delay="0"/>
                            </p:stCondLst>
                            <p:childTnLst>
                              <p:par>
                                <p:cTn id="707" presetID="1" presetClass="entr" presetSubtype="0" fill="hold" grpId="0" nodeType="clickEffect">
                                  <p:stCondLst>
                                    <p:cond delay="0"/>
                                  </p:stCondLst>
                                  <p:childTnLst>
                                    <p:set>
                                      <p:cBhvr>
                                        <p:cTn id="708" dur="1" fill="hold">
                                          <p:stCondLst>
                                            <p:cond delay="0"/>
                                          </p:stCondLst>
                                        </p:cTn>
                                        <p:tgtEl>
                                          <p:spTgt spid="113"/>
                                        </p:tgtEl>
                                        <p:attrNameLst>
                                          <p:attrName>style.visibility</p:attrName>
                                        </p:attrNameLst>
                                      </p:cBhvr>
                                      <p:to>
                                        <p:strVal val="visible"/>
                                      </p:to>
                                    </p:set>
                                  </p:childTnLst>
                                </p:cTn>
                              </p:par>
                              <p:par>
                                <p:cTn id="709" presetID="1" presetClass="entr" presetSubtype="0" fill="hold" grpId="0" nodeType="withEffect">
                                  <p:stCondLst>
                                    <p:cond delay="0"/>
                                  </p:stCondLst>
                                  <p:childTnLst>
                                    <p:set>
                                      <p:cBhvr>
                                        <p:cTn id="710" dur="1" fill="hold">
                                          <p:stCondLst>
                                            <p:cond delay="0"/>
                                          </p:stCondLst>
                                        </p:cTn>
                                        <p:tgtEl>
                                          <p:spTgt spid="85"/>
                                        </p:tgtEl>
                                        <p:attrNameLst>
                                          <p:attrName>style.visibility</p:attrName>
                                        </p:attrNameLst>
                                      </p:cBhvr>
                                      <p:to>
                                        <p:strVal val="visible"/>
                                      </p:to>
                                    </p:set>
                                  </p:childTnLst>
                                </p:cTn>
                              </p:par>
                              <p:par>
                                <p:cTn id="711" presetID="10" presetClass="exit" presetSubtype="0" fill="hold" grpId="4" nodeType="withEffect">
                                  <p:stCondLst>
                                    <p:cond delay="0"/>
                                  </p:stCondLst>
                                  <p:childTnLst>
                                    <p:animEffect transition="out" filter="fade">
                                      <p:cBhvr>
                                        <p:cTn id="712" dur="500"/>
                                        <p:tgtEl>
                                          <p:spTgt spid="88"/>
                                        </p:tgtEl>
                                      </p:cBhvr>
                                    </p:animEffect>
                                    <p:set>
                                      <p:cBhvr>
                                        <p:cTn id="713"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7"/>
                  </p:tgtEl>
                </p:cond>
              </p:nextCondLst>
            </p:seq>
            <p:seq concurrent="1" nextAc="seek">
              <p:cTn id="714" restart="whenNotActive" fill="hold" evtFilter="cancelBubble" nodeType="interactiveSeq">
                <p:stCondLst>
                  <p:cond evt="onClick" delay="0">
                    <p:tgtEl>
                      <p:spTgt spid="108"/>
                    </p:tgtEl>
                  </p:cond>
                </p:stCondLst>
                <p:endSync evt="end" delay="0">
                  <p:rtn val="all"/>
                </p:endSync>
                <p:childTnLst>
                  <p:par>
                    <p:cTn id="715" fill="hold">
                      <p:stCondLst>
                        <p:cond delay="0"/>
                      </p:stCondLst>
                      <p:childTnLst>
                        <p:par>
                          <p:cTn id="716" fill="hold">
                            <p:stCondLst>
                              <p:cond delay="0"/>
                            </p:stCondLst>
                            <p:childTnLst>
                              <p:par>
                                <p:cTn id="717" presetID="1" presetClass="entr" presetSubtype="0" fill="hold" grpId="0" nodeType="clickEffect">
                                  <p:stCondLst>
                                    <p:cond delay="0"/>
                                  </p:stCondLst>
                                  <p:childTnLst>
                                    <p:set>
                                      <p:cBhvr>
                                        <p:cTn id="718" dur="1" fill="hold">
                                          <p:stCondLst>
                                            <p:cond delay="0"/>
                                          </p:stCondLst>
                                        </p:cTn>
                                        <p:tgtEl>
                                          <p:spTgt spid="114"/>
                                        </p:tgtEl>
                                        <p:attrNameLst>
                                          <p:attrName>style.visibility</p:attrName>
                                        </p:attrNameLst>
                                      </p:cBhvr>
                                      <p:to>
                                        <p:strVal val="visible"/>
                                      </p:to>
                                    </p:set>
                                  </p:childTnLst>
                                </p:cTn>
                              </p:par>
                              <p:par>
                                <p:cTn id="719" presetID="10" presetClass="exit" presetSubtype="0" fill="hold" grpId="3" nodeType="withEffect">
                                  <p:stCondLst>
                                    <p:cond delay="0"/>
                                  </p:stCondLst>
                                  <p:childTnLst>
                                    <p:animEffect transition="out" filter="fade">
                                      <p:cBhvr>
                                        <p:cTn id="720" dur="500"/>
                                        <p:tgtEl>
                                          <p:spTgt spid="88"/>
                                        </p:tgtEl>
                                      </p:cBhvr>
                                    </p:animEffect>
                                    <p:set>
                                      <p:cBhvr>
                                        <p:cTn id="721"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722" restart="whenNotActive" fill="hold" evtFilter="cancelBubble" nodeType="interactiveSeq">
                <p:stCondLst>
                  <p:cond evt="onClick" delay="0">
                    <p:tgtEl>
                      <p:spTgt spid="106"/>
                    </p:tgtEl>
                  </p:cond>
                </p:stCondLst>
                <p:endSync evt="end" delay="0">
                  <p:rtn val="all"/>
                </p:endSync>
                <p:childTnLst>
                  <p:par>
                    <p:cTn id="723" fill="hold">
                      <p:stCondLst>
                        <p:cond delay="0"/>
                      </p:stCondLst>
                      <p:childTnLst>
                        <p:par>
                          <p:cTn id="724" fill="hold">
                            <p:stCondLst>
                              <p:cond delay="0"/>
                            </p:stCondLst>
                            <p:childTnLst>
                              <p:par>
                                <p:cTn id="725" presetID="1" presetClass="entr" presetSubtype="0" fill="hold" grpId="0" nodeType="clickEffect">
                                  <p:stCondLst>
                                    <p:cond delay="0"/>
                                  </p:stCondLst>
                                  <p:childTnLst>
                                    <p:set>
                                      <p:cBhvr>
                                        <p:cTn id="726" dur="1" fill="hold">
                                          <p:stCondLst>
                                            <p:cond delay="0"/>
                                          </p:stCondLst>
                                        </p:cTn>
                                        <p:tgtEl>
                                          <p:spTgt spid="112"/>
                                        </p:tgtEl>
                                        <p:attrNameLst>
                                          <p:attrName>style.visibility</p:attrName>
                                        </p:attrNameLst>
                                      </p:cBhvr>
                                      <p:to>
                                        <p:strVal val="visible"/>
                                      </p:to>
                                    </p:set>
                                  </p:childTnLst>
                                </p:cTn>
                              </p:par>
                              <p:par>
                                <p:cTn id="727" presetID="1" presetClass="entr" presetSubtype="0" fill="hold" grpId="2" nodeType="withEffect">
                                  <p:stCondLst>
                                    <p:cond delay="0"/>
                                  </p:stCondLst>
                                  <p:childTnLst>
                                    <p:set>
                                      <p:cBhvr>
                                        <p:cTn id="728" dur="1" fill="hold">
                                          <p:stCondLst>
                                            <p:cond delay="0"/>
                                          </p:stCondLst>
                                        </p:cTn>
                                        <p:tgtEl>
                                          <p:spTgt spid="80"/>
                                        </p:tgtEl>
                                        <p:attrNameLst>
                                          <p:attrName>style.visibility</p:attrName>
                                        </p:attrNameLst>
                                      </p:cBhvr>
                                      <p:to>
                                        <p:strVal val="visible"/>
                                      </p:to>
                                    </p:set>
                                  </p:childTnLst>
                                </p:cTn>
                              </p:par>
                              <p:par>
                                <p:cTn id="729" presetID="10" presetClass="exit" presetSubtype="0" fill="hold" grpId="0" nodeType="withEffect">
                                  <p:stCondLst>
                                    <p:cond delay="0"/>
                                  </p:stCondLst>
                                  <p:childTnLst>
                                    <p:animEffect transition="out" filter="fade">
                                      <p:cBhvr>
                                        <p:cTn id="730" dur="500"/>
                                        <p:tgtEl>
                                          <p:spTgt spid="88"/>
                                        </p:tgtEl>
                                      </p:cBhvr>
                                    </p:animEffect>
                                    <p:set>
                                      <p:cBhvr>
                                        <p:cTn id="731"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6"/>
                  </p:tgtEl>
                </p:cond>
              </p:nextCondLst>
            </p:seq>
            <p:seq concurrent="1" nextAc="seek">
              <p:cTn id="732" restart="whenNotActive" fill="hold" evtFilter="cancelBubble" nodeType="interactiveSeq">
                <p:stCondLst>
                  <p:cond evt="onClick" delay="0">
                    <p:tgtEl>
                      <p:spTgt spid="114"/>
                    </p:tgtEl>
                  </p:cond>
                </p:stCondLst>
                <p:endSync evt="end" delay="0">
                  <p:rtn val="all"/>
                </p:endSync>
                <p:childTnLst>
                  <p:par>
                    <p:cTn id="733" fill="hold">
                      <p:stCondLst>
                        <p:cond delay="0"/>
                      </p:stCondLst>
                      <p:childTnLst>
                        <p:par>
                          <p:cTn id="734" fill="hold">
                            <p:stCondLst>
                              <p:cond delay="0"/>
                            </p:stCondLst>
                            <p:childTnLst>
                              <p:par>
                                <p:cTn id="735" presetID="1" presetClass="exit" presetSubtype="0" fill="hold" grpId="1" nodeType="clickEffect">
                                  <p:stCondLst>
                                    <p:cond delay="0"/>
                                  </p:stCondLst>
                                  <p:childTnLst>
                                    <p:set>
                                      <p:cBhvr>
                                        <p:cTn id="736" dur="1" fill="hold">
                                          <p:stCondLst>
                                            <p:cond delay="0"/>
                                          </p:stCondLst>
                                        </p:cTn>
                                        <p:tgtEl>
                                          <p:spTgt spid="114"/>
                                        </p:tgtEl>
                                        <p:attrNameLst>
                                          <p:attrName>style.visibility</p:attrName>
                                        </p:attrNameLst>
                                      </p:cBhvr>
                                      <p:to>
                                        <p:strVal val="hidden"/>
                                      </p:to>
                                    </p:set>
                                  </p:childTnLst>
                                </p:cTn>
                              </p:par>
                              <p:par>
                                <p:cTn id="737" presetID="10" presetClass="entr" presetSubtype="0" fill="hold" grpId="6" nodeType="withEffect">
                                  <p:stCondLst>
                                    <p:cond delay="0"/>
                                  </p:stCondLst>
                                  <p:childTnLst>
                                    <p:set>
                                      <p:cBhvr>
                                        <p:cTn id="738" dur="1" fill="hold">
                                          <p:stCondLst>
                                            <p:cond delay="0"/>
                                          </p:stCondLst>
                                        </p:cTn>
                                        <p:tgtEl>
                                          <p:spTgt spid="88"/>
                                        </p:tgtEl>
                                        <p:attrNameLst>
                                          <p:attrName>style.visibility</p:attrName>
                                        </p:attrNameLst>
                                      </p:cBhvr>
                                      <p:to>
                                        <p:strVal val="visible"/>
                                      </p:to>
                                    </p:set>
                                    <p:animEffect transition="in" filter="fade">
                                      <p:cBhvr>
                                        <p:cTn id="739" dur="500"/>
                                        <p:tgtEl>
                                          <p:spTgt spid="88"/>
                                        </p:tgtEl>
                                      </p:cBhvr>
                                    </p:animEffect>
                                  </p:childTnLst>
                                </p:cTn>
                              </p:par>
                            </p:childTnLst>
                          </p:cTn>
                        </p:par>
                      </p:childTnLst>
                    </p:cTn>
                  </p:par>
                </p:childTnLst>
              </p:cTn>
              <p:nextCondLst>
                <p:cond evt="onClick" delay="0">
                  <p:tgtEl>
                    <p:spTgt spid="114"/>
                  </p:tgtEl>
                </p:cond>
              </p:nextCondLst>
            </p:seq>
            <p:seq concurrent="1" nextAc="seek">
              <p:cTn id="740" restart="whenNotActive" fill="hold" evtFilter="cancelBubble" nodeType="interactiveSeq">
                <p:stCondLst>
                  <p:cond evt="onClick" delay="0">
                    <p:tgtEl>
                      <p:spTgt spid="109"/>
                    </p:tgtEl>
                  </p:cond>
                </p:stCondLst>
                <p:endSync evt="end" delay="0">
                  <p:rtn val="all"/>
                </p:endSync>
                <p:childTnLst>
                  <p:par>
                    <p:cTn id="741" fill="hold">
                      <p:stCondLst>
                        <p:cond delay="0"/>
                      </p:stCondLst>
                      <p:childTnLst>
                        <p:par>
                          <p:cTn id="742" fill="hold">
                            <p:stCondLst>
                              <p:cond delay="0"/>
                            </p:stCondLst>
                            <p:childTnLst>
                              <p:par>
                                <p:cTn id="743" presetID="1" presetClass="exit" presetSubtype="0" fill="hold" grpId="1" nodeType="clickEffect">
                                  <p:stCondLst>
                                    <p:cond delay="0"/>
                                  </p:stCondLst>
                                  <p:childTnLst>
                                    <p:set>
                                      <p:cBhvr>
                                        <p:cTn id="744" dur="1" fill="hold">
                                          <p:stCondLst>
                                            <p:cond delay="0"/>
                                          </p:stCondLst>
                                        </p:cTn>
                                        <p:tgtEl>
                                          <p:spTgt spid="109"/>
                                        </p:tgtEl>
                                        <p:attrNameLst>
                                          <p:attrName>style.visibility</p:attrName>
                                        </p:attrNameLst>
                                      </p:cBhvr>
                                      <p:to>
                                        <p:strVal val="hidden"/>
                                      </p:to>
                                    </p:set>
                                  </p:childTnLst>
                                </p:cTn>
                              </p:par>
                              <p:par>
                                <p:cTn id="745" presetID="1" presetClass="exit" presetSubtype="0" fill="hold" grpId="3" nodeType="withEffect">
                                  <p:stCondLst>
                                    <p:cond delay="0"/>
                                  </p:stCondLst>
                                  <p:childTnLst>
                                    <p:set>
                                      <p:cBhvr>
                                        <p:cTn id="746" dur="1" fill="hold">
                                          <p:stCondLst>
                                            <p:cond delay="0"/>
                                          </p:stCondLst>
                                        </p:cTn>
                                        <p:tgtEl>
                                          <p:spTgt spid="80"/>
                                        </p:tgtEl>
                                        <p:attrNameLst>
                                          <p:attrName>style.visibility</p:attrName>
                                        </p:attrNameLst>
                                      </p:cBhvr>
                                      <p:to>
                                        <p:strVal val="hidden"/>
                                      </p:to>
                                    </p:set>
                                  </p:childTnLst>
                                </p:cTn>
                              </p:par>
                              <p:par>
                                <p:cTn id="747" presetID="10" presetClass="entr" presetSubtype="0" fill="hold" grpId="7" nodeType="withEffect">
                                  <p:stCondLst>
                                    <p:cond delay="0"/>
                                  </p:stCondLst>
                                  <p:childTnLst>
                                    <p:set>
                                      <p:cBhvr>
                                        <p:cTn id="748" dur="1" fill="hold">
                                          <p:stCondLst>
                                            <p:cond delay="0"/>
                                          </p:stCondLst>
                                        </p:cTn>
                                        <p:tgtEl>
                                          <p:spTgt spid="88"/>
                                        </p:tgtEl>
                                        <p:attrNameLst>
                                          <p:attrName>style.visibility</p:attrName>
                                        </p:attrNameLst>
                                      </p:cBhvr>
                                      <p:to>
                                        <p:strVal val="visible"/>
                                      </p:to>
                                    </p:set>
                                    <p:animEffect transition="in" filter="fade">
                                      <p:cBhvr>
                                        <p:cTn id="749" dur="500"/>
                                        <p:tgtEl>
                                          <p:spTgt spid="88"/>
                                        </p:tgtEl>
                                      </p:cBhvr>
                                    </p:animEffect>
                                  </p:childTnLst>
                                </p:cTn>
                              </p:par>
                            </p:childTnLst>
                          </p:cTn>
                        </p:par>
                      </p:childTnLst>
                    </p:cTn>
                  </p:par>
                </p:childTnLst>
              </p:cTn>
              <p:nextCondLst>
                <p:cond evt="onClick" delay="0">
                  <p:tgtEl>
                    <p:spTgt spid="109"/>
                  </p:tgtEl>
                </p:cond>
              </p:nextCondLst>
            </p:seq>
            <p:seq concurrent="1" nextAc="seek">
              <p:cTn id="750" restart="whenNotActive" fill="hold" evtFilter="cancelBubble" nodeType="interactiveSeq">
                <p:stCondLst>
                  <p:cond evt="onClick" delay="0">
                    <p:tgtEl>
                      <p:spTgt spid="110"/>
                    </p:tgtEl>
                  </p:cond>
                </p:stCondLst>
                <p:endSync evt="end" delay="0">
                  <p:rtn val="all"/>
                </p:endSync>
                <p:childTnLst>
                  <p:par>
                    <p:cTn id="751" fill="hold">
                      <p:stCondLst>
                        <p:cond delay="0"/>
                      </p:stCondLst>
                      <p:childTnLst>
                        <p:par>
                          <p:cTn id="752" fill="hold">
                            <p:stCondLst>
                              <p:cond delay="0"/>
                            </p:stCondLst>
                            <p:childTnLst>
                              <p:par>
                                <p:cTn id="753" presetID="1" presetClass="exit" presetSubtype="0" fill="hold" grpId="1" nodeType="clickEffect">
                                  <p:stCondLst>
                                    <p:cond delay="0"/>
                                  </p:stCondLst>
                                  <p:childTnLst>
                                    <p:set>
                                      <p:cBhvr>
                                        <p:cTn id="754" dur="1" fill="hold">
                                          <p:stCondLst>
                                            <p:cond delay="0"/>
                                          </p:stCondLst>
                                        </p:cTn>
                                        <p:tgtEl>
                                          <p:spTgt spid="110"/>
                                        </p:tgtEl>
                                        <p:attrNameLst>
                                          <p:attrName>style.visibility</p:attrName>
                                        </p:attrNameLst>
                                      </p:cBhvr>
                                      <p:to>
                                        <p:strVal val="hidden"/>
                                      </p:to>
                                    </p:set>
                                  </p:childTnLst>
                                </p:cTn>
                              </p:par>
                              <p:par>
                                <p:cTn id="755" presetID="10" presetClass="entr" presetSubtype="0" fill="hold" grpId="11" nodeType="withEffect">
                                  <p:stCondLst>
                                    <p:cond delay="0"/>
                                  </p:stCondLst>
                                  <p:childTnLst>
                                    <p:set>
                                      <p:cBhvr>
                                        <p:cTn id="756" dur="1" fill="hold">
                                          <p:stCondLst>
                                            <p:cond delay="0"/>
                                          </p:stCondLst>
                                        </p:cTn>
                                        <p:tgtEl>
                                          <p:spTgt spid="88"/>
                                        </p:tgtEl>
                                        <p:attrNameLst>
                                          <p:attrName>style.visibility</p:attrName>
                                        </p:attrNameLst>
                                      </p:cBhvr>
                                      <p:to>
                                        <p:strVal val="visible"/>
                                      </p:to>
                                    </p:set>
                                    <p:animEffect transition="in" filter="fade">
                                      <p:cBhvr>
                                        <p:cTn id="757" dur="500"/>
                                        <p:tgtEl>
                                          <p:spTgt spid="88"/>
                                        </p:tgtEl>
                                      </p:cBhvr>
                                    </p:animEffect>
                                  </p:childTnLst>
                                </p:cTn>
                              </p:par>
                            </p:childTnLst>
                          </p:cTn>
                        </p:par>
                      </p:childTnLst>
                    </p:cTn>
                  </p:par>
                </p:childTnLst>
              </p:cTn>
              <p:nextCondLst>
                <p:cond evt="onClick" delay="0">
                  <p:tgtEl>
                    <p:spTgt spid="110"/>
                  </p:tgtEl>
                </p:cond>
              </p:nextCondLst>
            </p:seq>
            <p:seq concurrent="1" nextAc="seek">
              <p:cTn id="758" restart="whenNotActive" fill="hold" evtFilter="cancelBubble" nodeType="interactiveSeq">
                <p:stCondLst>
                  <p:cond evt="onClick" delay="0">
                    <p:tgtEl>
                      <p:spTgt spid="111"/>
                    </p:tgtEl>
                  </p:cond>
                </p:stCondLst>
                <p:endSync evt="end" delay="0">
                  <p:rtn val="all"/>
                </p:endSync>
                <p:childTnLst>
                  <p:par>
                    <p:cTn id="759" fill="hold">
                      <p:stCondLst>
                        <p:cond delay="0"/>
                      </p:stCondLst>
                      <p:childTnLst>
                        <p:par>
                          <p:cTn id="760" fill="hold">
                            <p:stCondLst>
                              <p:cond delay="0"/>
                            </p:stCondLst>
                            <p:childTnLst>
                              <p:par>
                                <p:cTn id="761" presetID="1" presetClass="exit" presetSubtype="0" fill="hold" grpId="0" nodeType="clickEffect">
                                  <p:stCondLst>
                                    <p:cond delay="0"/>
                                  </p:stCondLst>
                                  <p:childTnLst>
                                    <p:set>
                                      <p:cBhvr>
                                        <p:cTn id="762" dur="1" fill="hold">
                                          <p:stCondLst>
                                            <p:cond delay="0"/>
                                          </p:stCondLst>
                                        </p:cTn>
                                        <p:tgtEl>
                                          <p:spTgt spid="111"/>
                                        </p:tgtEl>
                                        <p:attrNameLst>
                                          <p:attrName>style.visibility</p:attrName>
                                        </p:attrNameLst>
                                      </p:cBhvr>
                                      <p:to>
                                        <p:strVal val="hidden"/>
                                      </p:to>
                                    </p:set>
                                  </p:childTnLst>
                                </p:cTn>
                              </p:par>
                              <p:par>
                                <p:cTn id="763" presetID="1" presetClass="exit" presetSubtype="0" fill="hold" grpId="4" nodeType="withEffect">
                                  <p:stCondLst>
                                    <p:cond delay="0"/>
                                  </p:stCondLst>
                                  <p:childTnLst>
                                    <p:set>
                                      <p:cBhvr>
                                        <p:cTn id="764" dur="1" fill="hold">
                                          <p:stCondLst>
                                            <p:cond delay="0"/>
                                          </p:stCondLst>
                                        </p:cTn>
                                        <p:tgtEl>
                                          <p:spTgt spid="80"/>
                                        </p:tgtEl>
                                        <p:attrNameLst>
                                          <p:attrName>style.visibility</p:attrName>
                                        </p:attrNameLst>
                                      </p:cBhvr>
                                      <p:to>
                                        <p:strVal val="hidden"/>
                                      </p:to>
                                    </p:set>
                                  </p:childTnLst>
                                </p:cTn>
                              </p:par>
                              <p:par>
                                <p:cTn id="765" presetID="10" presetClass="entr" presetSubtype="0" fill="hold" grpId="10" nodeType="withEffect">
                                  <p:stCondLst>
                                    <p:cond delay="0"/>
                                  </p:stCondLst>
                                  <p:childTnLst>
                                    <p:set>
                                      <p:cBhvr>
                                        <p:cTn id="766" dur="1" fill="hold">
                                          <p:stCondLst>
                                            <p:cond delay="0"/>
                                          </p:stCondLst>
                                        </p:cTn>
                                        <p:tgtEl>
                                          <p:spTgt spid="88"/>
                                        </p:tgtEl>
                                        <p:attrNameLst>
                                          <p:attrName>style.visibility</p:attrName>
                                        </p:attrNameLst>
                                      </p:cBhvr>
                                      <p:to>
                                        <p:strVal val="visible"/>
                                      </p:to>
                                    </p:set>
                                    <p:animEffect transition="in" filter="fade">
                                      <p:cBhvr>
                                        <p:cTn id="767" dur="500"/>
                                        <p:tgtEl>
                                          <p:spTgt spid="88"/>
                                        </p:tgtEl>
                                      </p:cBhvr>
                                    </p:animEffect>
                                  </p:childTnLst>
                                </p:cTn>
                              </p:par>
                            </p:childTnLst>
                          </p:cTn>
                        </p:par>
                      </p:childTnLst>
                    </p:cTn>
                  </p:par>
                </p:childTnLst>
              </p:cTn>
              <p:nextCondLst>
                <p:cond evt="onClick" delay="0">
                  <p:tgtEl>
                    <p:spTgt spid="111"/>
                  </p:tgtEl>
                </p:cond>
              </p:nextCondLst>
            </p:seq>
            <p:seq concurrent="1" nextAc="seek">
              <p:cTn id="768" restart="whenNotActive" fill="hold" evtFilter="cancelBubble" nodeType="interactiveSeq">
                <p:stCondLst>
                  <p:cond evt="onClick" delay="0">
                    <p:tgtEl>
                      <p:spTgt spid="112"/>
                    </p:tgtEl>
                  </p:cond>
                </p:stCondLst>
                <p:endSync evt="end" delay="0">
                  <p:rtn val="all"/>
                </p:endSync>
                <p:childTnLst>
                  <p:par>
                    <p:cTn id="769" fill="hold">
                      <p:stCondLst>
                        <p:cond delay="0"/>
                      </p:stCondLst>
                      <p:childTnLst>
                        <p:par>
                          <p:cTn id="770" fill="hold">
                            <p:stCondLst>
                              <p:cond delay="0"/>
                            </p:stCondLst>
                            <p:childTnLst>
                              <p:par>
                                <p:cTn id="771" presetID="1" presetClass="exit" presetSubtype="0" fill="hold" grpId="1" nodeType="clickEffect">
                                  <p:stCondLst>
                                    <p:cond delay="0"/>
                                  </p:stCondLst>
                                  <p:childTnLst>
                                    <p:set>
                                      <p:cBhvr>
                                        <p:cTn id="772" dur="1" fill="hold">
                                          <p:stCondLst>
                                            <p:cond delay="0"/>
                                          </p:stCondLst>
                                        </p:cTn>
                                        <p:tgtEl>
                                          <p:spTgt spid="112"/>
                                        </p:tgtEl>
                                        <p:attrNameLst>
                                          <p:attrName>style.visibility</p:attrName>
                                        </p:attrNameLst>
                                      </p:cBhvr>
                                      <p:to>
                                        <p:strVal val="hidden"/>
                                      </p:to>
                                    </p:set>
                                  </p:childTnLst>
                                </p:cTn>
                              </p:par>
                              <p:par>
                                <p:cTn id="773" presetID="1" presetClass="exit" presetSubtype="0" fill="hold" grpId="5" nodeType="withEffect">
                                  <p:stCondLst>
                                    <p:cond delay="0"/>
                                  </p:stCondLst>
                                  <p:childTnLst>
                                    <p:set>
                                      <p:cBhvr>
                                        <p:cTn id="774" dur="1" fill="hold">
                                          <p:stCondLst>
                                            <p:cond delay="0"/>
                                          </p:stCondLst>
                                        </p:cTn>
                                        <p:tgtEl>
                                          <p:spTgt spid="80"/>
                                        </p:tgtEl>
                                        <p:attrNameLst>
                                          <p:attrName>style.visibility</p:attrName>
                                        </p:attrNameLst>
                                      </p:cBhvr>
                                      <p:to>
                                        <p:strVal val="hidden"/>
                                      </p:to>
                                    </p:set>
                                  </p:childTnLst>
                                </p:cTn>
                              </p:par>
                              <p:par>
                                <p:cTn id="775" presetID="10" presetClass="entr" presetSubtype="0" fill="hold" grpId="9" nodeType="withEffect">
                                  <p:stCondLst>
                                    <p:cond delay="0"/>
                                  </p:stCondLst>
                                  <p:childTnLst>
                                    <p:set>
                                      <p:cBhvr>
                                        <p:cTn id="776" dur="1" fill="hold">
                                          <p:stCondLst>
                                            <p:cond delay="0"/>
                                          </p:stCondLst>
                                        </p:cTn>
                                        <p:tgtEl>
                                          <p:spTgt spid="88"/>
                                        </p:tgtEl>
                                        <p:attrNameLst>
                                          <p:attrName>style.visibility</p:attrName>
                                        </p:attrNameLst>
                                      </p:cBhvr>
                                      <p:to>
                                        <p:strVal val="visible"/>
                                      </p:to>
                                    </p:set>
                                    <p:animEffect transition="in" filter="fade">
                                      <p:cBhvr>
                                        <p:cTn id="777" dur="500"/>
                                        <p:tgtEl>
                                          <p:spTgt spid="88"/>
                                        </p:tgtEl>
                                      </p:cBhvr>
                                    </p:animEffect>
                                  </p:childTnLst>
                                </p:cTn>
                              </p:par>
                            </p:childTnLst>
                          </p:cTn>
                        </p:par>
                      </p:childTnLst>
                    </p:cTn>
                  </p:par>
                </p:childTnLst>
              </p:cTn>
              <p:nextCondLst>
                <p:cond evt="onClick" delay="0">
                  <p:tgtEl>
                    <p:spTgt spid="112"/>
                  </p:tgtEl>
                </p:cond>
              </p:nextCondLst>
            </p:seq>
            <p:seq concurrent="1" nextAc="seek">
              <p:cTn id="778" restart="whenNotActive" fill="hold" evtFilter="cancelBubble" nodeType="interactiveSeq">
                <p:stCondLst>
                  <p:cond evt="onClick" delay="0">
                    <p:tgtEl>
                      <p:spTgt spid="113"/>
                    </p:tgtEl>
                  </p:cond>
                </p:stCondLst>
                <p:endSync evt="end" delay="0">
                  <p:rtn val="all"/>
                </p:endSync>
                <p:childTnLst>
                  <p:par>
                    <p:cTn id="779" fill="hold">
                      <p:stCondLst>
                        <p:cond delay="0"/>
                      </p:stCondLst>
                      <p:childTnLst>
                        <p:par>
                          <p:cTn id="780" fill="hold">
                            <p:stCondLst>
                              <p:cond delay="0"/>
                            </p:stCondLst>
                            <p:childTnLst>
                              <p:par>
                                <p:cTn id="781" presetID="1" presetClass="exit" presetSubtype="0" fill="hold" grpId="1" nodeType="clickEffect">
                                  <p:stCondLst>
                                    <p:cond delay="0"/>
                                  </p:stCondLst>
                                  <p:childTnLst>
                                    <p:set>
                                      <p:cBhvr>
                                        <p:cTn id="782" dur="1" fill="hold">
                                          <p:stCondLst>
                                            <p:cond delay="0"/>
                                          </p:stCondLst>
                                        </p:cTn>
                                        <p:tgtEl>
                                          <p:spTgt spid="113"/>
                                        </p:tgtEl>
                                        <p:attrNameLst>
                                          <p:attrName>style.visibility</p:attrName>
                                        </p:attrNameLst>
                                      </p:cBhvr>
                                      <p:to>
                                        <p:strVal val="hidden"/>
                                      </p:to>
                                    </p:set>
                                  </p:childTnLst>
                                </p:cTn>
                              </p:par>
                              <p:par>
                                <p:cTn id="783" presetID="10" presetClass="entr" presetSubtype="0" fill="hold" grpId="8" nodeType="withEffect">
                                  <p:stCondLst>
                                    <p:cond delay="0"/>
                                  </p:stCondLst>
                                  <p:childTnLst>
                                    <p:set>
                                      <p:cBhvr>
                                        <p:cTn id="784" dur="1" fill="hold">
                                          <p:stCondLst>
                                            <p:cond delay="0"/>
                                          </p:stCondLst>
                                        </p:cTn>
                                        <p:tgtEl>
                                          <p:spTgt spid="88"/>
                                        </p:tgtEl>
                                        <p:attrNameLst>
                                          <p:attrName>style.visibility</p:attrName>
                                        </p:attrNameLst>
                                      </p:cBhvr>
                                      <p:to>
                                        <p:strVal val="visible"/>
                                      </p:to>
                                    </p:set>
                                    <p:animEffect transition="in" filter="fade">
                                      <p:cBhvr>
                                        <p:cTn id="785" dur="500"/>
                                        <p:tgtEl>
                                          <p:spTgt spid="88"/>
                                        </p:tgtEl>
                                      </p:cBhvr>
                                    </p:animEffect>
                                  </p:childTnLst>
                                </p:cTn>
                              </p:par>
                              <p:par>
                                <p:cTn id="786" presetID="1" presetClass="exit" presetSubtype="0" fill="hold" grpId="1" nodeType="withEffect">
                                  <p:stCondLst>
                                    <p:cond delay="0"/>
                                  </p:stCondLst>
                                  <p:childTnLst>
                                    <p:set>
                                      <p:cBhvr>
                                        <p:cTn id="787" dur="1" fill="hold">
                                          <p:stCondLst>
                                            <p:cond delay="0"/>
                                          </p:stCondLst>
                                        </p:cTn>
                                        <p:tgtEl>
                                          <p:spTgt spid="85"/>
                                        </p:tgtEl>
                                        <p:attrNameLst>
                                          <p:attrName>style.visibility</p:attrName>
                                        </p:attrNameLst>
                                      </p:cBhvr>
                                      <p:to>
                                        <p:strVal val="hidden"/>
                                      </p:to>
                                    </p:set>
                                  </p:childTnLst>
                                </p:cTn>
                              </p:par>
                            </p:childTnLst>
                          </p:cTn>
                        </p:par>
                      </p:childTnLst>
                    </p:cTn>
                  </p:par>
                </p:childTnLst>
              </p:cTn>
              <p:nextCondLst>
                <p:cond evt="onClick" delay="0">
                  <p:tgtEl>
                    <p:spTgt spid="113"/>
                  </p:tgtEl>
                </p:cond>
              </p:nextCondLst>
            </p:seq>
            <p:seq concurrent="1" nextAc="seek">
              <p:cTn id="788" restart="whenNotActive" fill="hold" evtFilter="cancelBubble" nodeType="interactiveSeq">
                <p:stCondLst>
                  <p:cond evt="onClick" delay="0">
                    <p:tgtEl>
                      <p:spTgt spid="115"/>
                    </p:tgtEl>
                  </p:cond>
                </p:stCondLst>
                <p:endSync evt="end" delay="0">
                  <p:rtn val="all"/>
                </p:endSync>
                <p:childTnLst>
                  <p:par>
                    <p:cTn id="789" fill="hold">
                      <p:stCondLst>
                        <p:cond delay="0"/>
                      </p:stCondLst>
                      <p:childTnLst>
                        <p:par>
                          <p:cTn id="790" fill="hold">
                            <p:stCondLst>
                              <p:cond delay="0"/>
                            </p:stCondLst>
                            <p:childTnLst>
                              <p:par>
                                <p:cTn id="791" presetID="1" presetClass="entr" presetSubtype="0" fill="hold" grpId="0" nodeType="clickEffect">
                                  <p:stCondLst>
                                    <p:cond delay="0"/>
                                  </p:stCondLst>
                                  <p:childTnLst>
                                    <p:set>
                                      <p:cBhvr>
                                        <p:cTn id="792" dur="1" fill="hold">
                                          <p:stCondLst>
                                            <p:cond delay="0"/>
                                          </p:stCondLst>
                                        </p:cTn>
                                        <p:tgtEl>
                                          <p:spTgt spid="121"/>
                                        </p:tgtEl>
                                        <p:attrNameLst>
                                          <p:attrName>style.visibility</p:attrName>
                                        </p:attrNameLst>
                                      </p:cBhvr>
                                      <p:to>
                                        <p:strVal val="visible"/>
                                      </p:to>
                                    </p:set>
                                  </p:childTnLst>
                                </p:cTn>
                              </p:par>
                              <p:par>
                                <p:cTn id="793" presetID="1" presetClass="entr" presetSubtype="0" fill="hold" grpId="0" nodeType="withEffect">
                                  <p:stCondLst>
                                    <p:cond delay="0"/>
                                  </p:stCondLst>
                                  <p:childTnLst>
                                    <p:set>
                                      <p:cBhvr>
                                        <p:cTn id="794" dur="1" fill="hold">
                                          <p:stCondLst>
                                            <p:cond delay="0"/>
                                          </p:stCondLst>
                                        </p:cTn>
                                        <p:tgtEl>
                                          <p:spTgt spid="79"/>
                                        </p:tgtEl>
                                        <p:attrNameLst>
                                          <p:attrName>style.visibility</p:attrName>
                                        </p:attrNameLst>
                                      </p:cBhvr>
                                      <p:to>
                                        <p:strVal val="visible"/>
                                      </p:to>
                                    </p:set>
                                  </p:childTnLst>
                                </p:cTn>
                              </p:par>
                              <p:par>
                                <p:cTn id="795" presetID="10" presetClass="exit" presetSubtype="0" fill="hold" grpId="0" nodeType="withEffect">
                                  <p:stCondLst>
                                    <p:cond delay="0"/>
                                  </p:stCondLst>
                                  <p:childTnLst>
                                    <p:animEffect transition="out" filter="fade">
                                      <p:cBhvr>
                                        <p:cTn id="796" dur="500"/>
                                        <p:tgtEl>
                                          <p:spTgt spid="87"/>
                                        </p:tgtEl>
                                      </p:cBhvr>
                                    </p:animEffect>
                                    <p:set>
                                      <p:cBhvr>
                                        <p:cTn id="797"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5"/>
                  </p:tgtEl>
                </p:cond>
              </p:nextCondLst>
            </p:seq>
            <p:seq concurrent="1" nextAc="seek">
              <p:cTn id="798" restart="whenNotActive" fill="hold" evtFilter="cancelBubble" nodeType="interactiveSeq">
                <p:stCondLst>
                  <p:cond evt="onClick" delay="0">
                    <p:tgtEl>
                      <p:spTgt spid="116"/>
                    </p:tgtEl>
                  </p:cond>
                </p:stCondLst>
                <p:endSync evt="end" delay="0">
                  <p:rtn val="all"/>
                </p:endSync>
                <p:childTnLst>
                  <p:par>
                    <p:cTn id="799" fill="hold">
                      <p:stCondLst>
                        <p:cond delay="0"/>
                      </p:stCondLst>
                      <p:childTnLst>
                        <p:par>
                          <p:cTn id="800" fill="hold">
                            <p:stCondLst>
                              <p:cond delay="0"/>
                            </p:stCondLst>
                            <p:childTnLst>
                              <p:par>
                                <p:cTn id="801" presetID="1" presetClass="entr" presetSubtype="0" fill="hold" grpId="0" nodeType="clickEffect">
                                  <p:stCondLst>
                                    <p:cond delay="0"/>
                                  </p:stCondLst>
                                  <p:childTnLst>
                                    <p:set>
                                      <p:cBhvr>
                                        <p:cTn id="802" dur="1" fill="hold">
                                          <p:stCondLst>
                                            <p:cond delay="0"/>
                                          </p:stCondLst>
                                        </p:cTn>
                                        <p:tgtEl>
                                          <p:spTgt spid="122"/>
                                        </p:tgtEl>
                                        <p:attrNameLst>
                                          <p:attrName>style.visibility</p:attrName>
                                        </p:attrNameLst>
                                      </p:cBhvr>
                                      <p:to>
                                        <p:strVal val="visible"/>
                                      </p:to>
                                    </p:set>
                                  </p:childTnLst>
                                </p:cTn>
                              </p:par>
                              <p:par>
                                <p:cTn id="803" presetID="10" presetClass="exit" presetSubtype="0" fill="hold" grpId="1" nodeType="withEffect">
                                  <p:stCondLst>
                                    <p:cond delay="0"/>
                                  </p:stCondLst>
                                  <p:childTnLst>
                                    <p:animEffect transition="out" filter="fade">
                                      <p:cBhvr>
                                        <p:cTn id="804" dur="500"/>
                                        <p:tgtEl>
                                          <p:spTgt spid="87"/>
                                        </p:tgtEl>
                                      </p:cBhvr>
                                    </p:animEffect>
                                    <p:set>
                                      <p:cBhvr>
                                        <p:cTn id="805"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6"/>
                  </p:tgtEl>
                </p:cond>
              </p:nextCondLst>
            </p:seq>
            <p:seq concurrent="1" nextAc="seek">
              <p:cTn id="806" restart="whenNotActive" fill="hold" evtFilter="cancelBubble" nodeType="interactiveSeq">
                <p:stCondLst>
                  <p:cond evt="onClick" delay="0">
                    <p:tgtEl>
                      <p:spTgt spid="117"/>
                    </p:tgtEl>
                  </p:cond>
                </p:stCondLst>
                <p:endSync evt="end" delay="0">
                  <p:rtn val="all"/>
                </p:endSync>
                <p:childTnLst>
                  <p:par>
                    <p:cTn id="807" fill="hold">
                      <p:stCondLst>
                        <p:cond delay="0"/>
                      </p:stCondLst>
                      <p:childTnLst>
                        <p:par>
                          <p:cTn id="808" fill="hold">
                            <p:stCondLst>
                              <p:cond delay="0"/>
                            </p:stCondLst>
                            <p:childTnLst>
                              <p:par>
                                <p:cTn id="809" presetID="1" presetClass="entr" presetSubtype="0" fill="hold" grpId="1" nodeType="clickEffect">
                                  <p:stCondLst>
                                    <p:cond delay="0"/>
                                  </p:stCondLst>
                                  <p:childTnLst>
                                    <p:set>
                                      <p:cBhvr>
                                        <p:cTn id="810" dur="1" fill="hold">
                                          <p:stCondLst>
                                            <p:cond delay="0"/>
                                          </p:stCondLst>
                                        </p:cTn>
                                        <p:tgtEl>
                                          <p:spTgt spid="123"/>
                                        </p:tgtEl>
                                        <p:attrNameLst>
                                          <p:attrName>style.visibility</p:attrName>
                                        </p:attrNameLst>
                                      </p:cBhvr>
                                      <p:to>
                                        <p:strVal val="visible"/>
                                      </p:to>
                                    </p:set>
                                  </p:childTnLst>
                                </p:cTn>
                              </p:par>
                              <p:par>
                                <p:cTn id="811" presetID="1" presetClass="entr" presetSubtype="0" fill="hold" grpId="0" nodeType="withEffect">
                                  <p:stCondLst>
                                    <p:cond delay="0"/>
                                  </p:stCondLst>
                                  <p:childTnLst>
                                    <p:set>
                                      <p:cBhvr>
                                        <p:cTn id="812" dur="1" fill="hold">
                                          <p:stCondLst>
                                            <p:cond delay="0"/>
                                          </p:stCondLst>
                                        </p:cTn>
                                        <p:tgtEl>
                                          <p:spTgt spid="86"/>
                                        </p:tgtEl>
                                        <p:attrNameLst>
                                          <p:attrName>style.visibility</p:attrName>
                                        </p:attrNameLst>
                                      </p:cBhvr>
                                      <p:to>
                                        <p:strVal val="visible"/>
                                      </p:to>
                                    </p:set>
                                  </p:childTnLst>
                                </p:cTn>
                              </p:par>
                              <p:par>
                                <p:cTn id="813" presetID="10" presetClass="exit" presetSubtype="0" fill="hold" grpId="2" nodeType="withEffect">
                                  <p:stCondLst>
                                    <p:cond delay="0"/>
                                  </p:stCondLst>
                                  <p:childTnLst>
                                    <p:animEffect transition="out" filter="fade">
                                      <p:cBhvr>
                                        <p:cTn id="814" dur="500"/>
                                        <p:tgtEl>
                                          <p:spTgt spid="87"/>
                                        </p:tgtEl>
                                      </p:cBhvr>
                                    </p:animEffect>
                                    <p:set>
                                      <p:cBhvr>
                                        <p:cTn id="815"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816" restart="whenNotActive" fill="hold" evtFilter="cancelBubble" nodeType="interactiveSeq">
                <p:stCondLst>
                  <p:cond evt="onClick" delay="0">
                    <p:tgtEl>
                      <p:spTgt spid="119"/>
                    </p:tgtEl>
                  </p:cond>
                </p:stCondLst>
                <p:endSync evt="end" delay="0">
                  <p:rtn val="all"/>
                </p:endSync>
                <p:childTnLst>
                  <p:par>
                    <p:cTn id="817" fill="hold">
                      <p:stCondLst>
                        <p:cond delay="0"/>
                      </p:stCondLst>
                      <p:childTnLst>
                        <p:par>
                          <p:cTn id="818" fill="hold">
                            <p:stCondLst>
                              <p:cond delay="0"/>
                            </p:stCondLst>
                            <p:childTnLst>
                              <p:par>
                                <p:cTn id="819" presetID="1" presetClass="entr" presetSubtype="0" fill="hold" grpId="0" nodeType="clickEffect">
                                  <p:stCondLst>
                                    <p:cond delay="0"/>
                                  </p:stCondLst>
                                  <p:childTnLst>
                                    <p:set>
                                      <p:cBhvr>
                                        <p:cTn id="820" dur="1" fill="hold">
                                          <p:stCondLst>
                                            <p:cond delay="0"/>
                                          </p:stCondLst>
                                        </p:cTn>
                                        <p:tgtEl>
                                          <p:spTgt spid="125"/>
                                        </p:tgtEl>
                                        <p:attrNameLst>
                                          <p:attrName>style.visibility</p:attrName>
                                        </p:attrNameLst>
                                      </p:cBhvr>
                                      <p:to>
                                        <p:strVal val="visible"/>
                                      </p:to>
                                    </p:set>
                                  </p:childTnLst>
                                </p:cTn>
                              </p:par>
                              <p:par>
                                <p:cTn id="821" presetID="1" presetClass="entr" presetSubtype="0" fill="hold" grpId="1" nodeType="withEffect">
                                  <p:stCondLst>
                                    <p:cond delay="0"/>
                                  </p:stCondLst>
                                  <p:childTnLst>
                                    <p:set>
                                      <p:cBhvr>
                                        <p:cTn id="822" dur="1" fill="hold">
                                          <p:stCondLst>
                                            <p:cond delay="0"/>
                                          </p:stCondLst>
                                        </p:cTn>
                                        <p:tgtEl>
                                          <p:spTgt spid="79"/>
                                        </p:tgtEl>
                                        <p:attrNameLst>
                                          <p:attrName>style.visibility</p:attrName>
                                        </p:attrNameLst>
                                      </p:cBhvr>
                                      <p:to>
                                        <p:strVal val="visible"/>
                                      </p:to>
                                    </p:set>
                                  </p:childTnLst>
                                </p:cTn>
                              </p:par>
                              <p:par>
                                <p:cTn id="823" presetID="10" presetClass="exit" presetSubtype="0" fill="hold" grpId="3" nodeType="withEffect">
                                  <p:stCondLst>
                                    <p:cond delay="0"/>
                                  </p:stCondLst>
                                  <p:childTnLst>
                                    <p:animEffect transition="out" filter="fade">
                                      <p:cBhvr>
                                        <p:cTn id="824" dur="500"/>
                                        <p:tgtEl>
                                          <p:spTgt spid="87"/>
                                        </p:tgtEl>
                                      </p:cBhvr>
                                    </p:animEffect>
                                    <p:set>
                                      <p:cBhvr>
                                        <p:cTn id="825"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826" restart="whenNotActive" fill="hold" evtFilter="cancelBubble" nodeType="interactiveSeq">
                <p:stCondLst>
                  <p:cond evt="onClick" delay="0">
                    <p:tgtEl>
                      <p:spTgt spid="120"/>
                    </p:tgtEl>
                  </p:cond>
                </p:stCondLst>
                <p:endSync evt="end" delay="0">
                  <p:rtn val="all"/>
                </p:endSync>
                <p:childTnLst>
                  <p:par>
                    <p:cTn id="827" fill="hold">
                      <p:stCondLst>
                        <p:cond delay="0"/>
                      </p:stCondLst>
                      <p:childTnLst>
                        <p:par>
                          <p:cTn id="828" fill="hold">
                            <p:stCondLst>
                              <p:cond delay="0"/>
                            </p:stCondLst>
                            <p:childTnLst>
                              <p:par>
                                <p:cTn id="829" presetID="1" presetClass="entr" presetSubtype="0" fill="hold" grpId="0" nodeType="clickEffect">
                                  <p:stCondLst>
                                    <p:cond delay="0"/>
                                  </p:stCondLst>
                                  <p:childTnLst>
                                    <p:set>
                                      <p:cBhvr>
                                        <p:cTn id="830" dur="1" fill="hold">
                                          <p:stCondLst>
                                            <p:cond delay="0"/>
                                          </p:stCondLst>
                                        </p:cTn>
                                        <p:tgtEl>
                                          <p:spTgt spid="126"/>
                                        </p:tgtEl>
                                        <p:attrNameLst>
                                          <p:attrName>style.visibility</p:attrName>
                                        </p:attrNameLst>
                                      </p:cBhvr>
                                      <p:to>
                                        <p:strVal val="visible"/>
                                      </p:to>
                                    </p:set>
                                  </p:childTnLst>
                                </p:cTn>
                              </p:par>
                              <p:par>
                                <p:cTn id="831" presetID="10" presetClass="exit" presetSubtype="0" fill="hold" grpId="4" nodeType="withEffect">
                                  <p:stCondLst>
                                    <p:cond delay="0"/>
                                  </p:stCondLst>
                                  <p:childTnLst>
                                    <p:animEffect transition="out" filter="fade">
                                      <p:cBhvr>
                                        <p:cTn id="832" dur="500"/>
                                        <p:tgtEl>
                                          <p:spTgt spid="87"/>
                                        </p:tgtEl>
                                      </p:cBhvr>
                                    </p:animEffect>
                                    <p:set>
                                      <p:cBhvr>
                                        <p:cTn id="833"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834" restart="whenNotActive" fill="hold" evtFilter="cancelBubble" nodeType="interactiveSeq">
                <p:stCondLst>
                  <p:cond evt="onClick" delay="0">
                    <p:tgtEl>
                      <p:spTgt spid="118"/>
                    </p:tgtEl>
                  </p:cond>
                </p:stCondLst>
                <p:endSync evt="end" delay="0">
                  <p:rtn val="all"/>
                </p:endSync>
                <p:childTnLst>
                  <p:par>
                    <p:cTn id="835" fill="hold">
                      <p:stCondLst>
                        <p:cond delay="0"/>
                      </p:stCondLst>
                      <p:childTnLst>
                        <p:par>
                          <p:cTn id="836" fill="hold">
                            <p:stCondLst>
                              <p:cond delay="0"/>
                            </p:stCondLst>
                            <p:childTnLst>
                              <p:par>
                                <p:cTn id="837" presetID="1" presetClass="entr" presetSubtype="0" fill="hold" grpId="0" nodeType="clickEffect">
                                  <p:stCondLst>
                                    <p:cond delay="0"/>
                                  </p:stCondLst>
                                  <p:childTnLst>
                                    <p:set>
                                      <p:cBhvr>
                                        <p:cTn id="838" dur="1" fill="hold">
                                          <p:stCondLst>
                                            <p:cond delay="0"/>
                                          </p:stCondLst>
                                        </p:cTn>
                                        <p:tgtEl>
                                          <p:spTgt spid="124"/>
                                        </p:tgtEl>
                                        <p:attrNameLst>
                                          <p:attrName>style.visibility</p:attrName>
                                        </p:attrNameLst>
                                      </p:cBhvr>
                                      <p:to>
                                        <p:strVal val="visible"/>
                                      </p:to>
                                    </p:set>
                                  </p:childTnLst>
                                </p:cTn>
                              </p:par>
                              <p:par>
                                <p:cTn id="839" presetID="10" presetClass="entr" presetSubtype="0" fill="hold" grpId="4" nodeType="withEffect">
                                  <p:stCondLst>
                                    <p:cond delay="0"/>
                                  </p:stCondLst>
                                  <p:childTnLst>
                                    <p:set>
                                      <p:cBhvr>
                                        <p:cTn id="840" dur="1" fill="hold">
                                          <p:stCondLst>
                                            <p:cond delay="0"/>
                                          </p:stCondLst>
                                        </p:cTn>
                                        <p:tgtEl>
                                          <p:spTgt spid="79"/>
                                        </p:tgtEl>
                                        <p:attrNameLst>
                                          <p:attrName>style.visibility</p:attrName>
                                        </p:attrNameLst>
                                      </p:cBhvr>
                                      <p:to>
                                        <p:strVal val="visible"/>
                                      </p:to>
                                    </p:set>
                                    <p:animEffect transition="in" filter="fade">
                                      <p:cBhvr>
                                        <p:cTn id="841" dur="500"/>
                                        <p:tgtEl>
                                          <p:spTgt spid="79"/>
                                        </p:tgtEl>
                                      </p:cBhvr>
                                    </p:animEffect>
                                  </p:childTnLst>
                                </p:cTn>
                              </p:par>
                              <p:par>
                                <p:cTn id="842" presetID="10" presetClass="exit" presetSubtype="0" fill="hold" grpId="5" nodeType="withEffect">
                                  <p:stCondLst>
                                    <p:cond delay="0"/>
                                  </p:stCondLst>
                                  <p:childTnLst>
                                    <p:animEffect transition="out" filter="fade">
                                      <p:cBhvr>
                                        <p:cTn id="843" dur="500"/>
                                        <p:tgtEl>
                                          <p:spTgt spid="87"/>
                                        </p:tgtEl>
                                      </p:cBhvr>
                                    </p:animEffect>
                                    <p:set>
                                      <p:cBhvr>
                                        <p:cTn id="844"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845" restart="whenNotActive" fill="hold" evtFilter="cancelBubble" nodeType="interactiveSeq">
                <p:stCondLst>
                  <p:cond evt="onClick" delay="0">
                    <p:tgtEl>
                      <p:spTgt spid="126"/>
                    </p:tgtEl>
                  </p:cond>
                </p:stCondLst>
                <p:endSync evt="end" delay="0">
                  <p:rtn val="all"/>
                </p:endSync>
                <p:childTnLst>
                  <p:par>
                    <p:cTn id="846" fill="hold">
                      <p:stCondLst>
                        <p:cond delay="0"/>
                      </p:stCondLst>
                      <p:childTnLst>
                        <p:par>
                          <p:cTn id="847" fill="hold">
                            <p:stCondLst>
                              <p:cond delay="0"/>
                            </p:stCondLst>
                            <p:childTnLst>
                              <p:par>
                                <p:cTn id="848" presetID="1" presetClass="exit" presetSubtype="0" fill="hold" grpId="1" nodeType="clickEffect">
                                  <p:stCondLst>
                                    <p:cond delay="0"/>
                                  </p:stCondLst>
                                  <p:childTnLst>
                                    <p:set>
                                      <p:cBhvr>
                                        <p:cTn id="849" dur="1" fill="hold">
                                          <p:stCondLst>
                                            <p:cond delay="0"/>
                                          </p:stCondLst>
                                        </p:cTn>
                                        <p:tgtEl>
                                          <p:spTgt spid="126"/>
                                        </p:tgtEl>
                                        <p:attrNameLst>
                                          <p:attrName>style.visibility</p:attrName>
                                        </p:attrNameLst>
                                      </p:cBhvr>
                                      <p:to>
                                        <p:strVal val="hidden"/>
                                      </p:to>
                                    </p:set>
                                  </p:childTnLst>
                                </p:cTn>
                              </p:par>
                              <p:par>
                                <p:cTn id="850" presetID="10" presetClass="entr" presetSubtype="0" fill="hold" grpId="6" nodeType="withEffect">
                                  <p:stCondLst>
                                    <p:cond delay="0"/>
                                  </p:stCondLst>
                                  <p:childTnLst>
                                    <p:set>
                                      <p:cBhvr>
                                        <p:cTn id="851" dur="1" fill="hold">
                                          <p:stCondLst>
                                            <p:cond delay="0"/>
                                          </p:stCondLst>
                                        </p:cTn>
                                        <p:tgtEl>
                                          <p:spTgt spid="87"/>
                                        </p:tgtEl>
                                        <p:attrNameLst>
                                          <p:attrName>style.visibility</p:attrName>
                                        </p:attrNameLst>
                                      </p:cBhvr>
                                      <p:to>
                                        <p:strVal val="visible"/>
                                      </p:to>
                                    </p:set>
                                    <p:animEffect transition="in" filter="fade">
                                      <p:cBhvr>
                                        <p:cTn id="852" dur="500"/>
                                        <p:tgtEl>
                                          <p:spTgt spid="87"/>
                                        </p:tgtEl>
                                      </p:cBhvr>
                                    </p:animEffect>
                                  </p:childTnLst>
                                </p:cTn>
                              </p:par>
                            </p:childTnLst>
                          </p:cTn>
                        </p:par>
                      </p:childTnLst>
                    </p:cTn>
                  </p:par>
                </p:childTnLst>
              </p:cTn>
              <p:nextCondLst>
                <p:cond evt="onClick" delay="0">
                  <p:tgtEl>
                    <p:spTgt spid="126"/>
                  </p:tgtEl>
                </p:cond>
              </p:nextCondLst>
            </p:seq>
            <p:seq concurrent="1" nextAc="seek">
              <p:cTn id="853" restart="whenNotActive" fill="hold" evtFilter="cancelBubble" nodeType="interactiveSeq">
                <p:stCondLst>
                  <p:cond evt="onClick" delay="0">
                    <p:tgtEl>
                      <p:spTgt spid="121"/>
                    </p:tgtEl>
                  </p:cond>
                </p:stCondLst>
                <p:endSync evt="end" delay="0">
                  <p:rtn val="all"/>
                </p:endSync>
                <p:childTnLst>
                  <p:par>
                    <p:cTn id="854" fill="hold">
                      <p:stCondLst>
                        <p:cond delay="0"/>
                      </p:stCondLst>
                      <p:childTnLst>
                        <p:par>
                          <p:cTn id="855" fill="hold">
                            <p:stCondLst>
                              <p:cond delay="0"/>
                            </p:stCondLst>
                            <p:childTnLst>
                              <p:par>
                                <p:cTn id="856" presetID="1" presetClass="exit" presetSubtype="0" fill="hold" grpId="1" nodeType="clickEffect">
                                  <p:stCondLst>
                                    <p:cond delay="0"/>
                                  </p:stCondLst>
                                  <p:childTnLst>
                                    <p:set>
                                      <p:cBhvr>
                                        <p:cTn id="857" dur="1" fill="hold">
                                          <p:stCondLst>
                                            <p:cond delay="0"/>
                                          </p:stCondLst>
                                        </p:cTn>
                                        <p:tgtEl>
                                          <p:spTgt spid="121"/>
                                        </p:tgtEl>
                                        <p:attrNameLst>
                                          <p:attrName>style.visibility</p:attrName>
                                        </p:attrNameLst>
                                      </p:cBhvr>
                                      <p:to>
                                        <p:strVal val="hidden"/>
                                      </p:to>
                                    </p:set>
                                  </p:childTnLst>
                                </p:cTn>
                              </p:par>
                              <p:par>
                                <p:cTn id="858" presetID="1" presetClass="exit" presetSubtype="0" fill="hold" grpId="3" nodeType="withEffect">
                                  <p:stCondLst>
                                    <p:cond delay="0"/>
                                  </p:stCondLst>
                                  <p:childTnLst>
                                    <p:set>
                                      <p:cBhvr>
                                        <p:cTn id="859" dur="1" fill="hold">
                                          <p:stCondLst>
                                            <p:cond delay="0"/>
                                          </p:stCondLst>
                                        </p:cTn>
                                        <p:tgtEl>
                                          <p:spTgt spid="79"/>
                                        </p:tgtEl>
                                        <p:attrNameLst>
                                          <p:attrName>style.visibility</p:attrName>
                                        </p:attrNameLst>
                                      </p:cBhvr>
                                      <p:to>
                                        <p:strVal val="hidden"/>
                                      </p:to>
                                    </p:set>
                                  </p:childTnLst>
                                </p:cTn>
                              </p:par>
                              <p:par>
                                <p:cTn id="860" presetID="10" presetClass="entr" presetSubtype="0" fill="hold" grpId="7" nodeType="withEffect">
                                  <p:stCondLst>
                                    <p:cond delay="0"/>
                                  </p:stCondLst>
                                  <p:childTnLst>
                                    <p:set>
                                      <p:cBhvr>
                                        <p:cTn id="861" dur="1" fill="hold">
                                          <p:stCondLst>
                                            <p:cond delay="0"/>
                                          </p:stCondLst>
                                        </p:cTn>
                                        <p:tgtEl>
                                          <p:spTgt spid="87"/>
                                        </p:tgtEl>
                                        <p:attrNameLst>
                                          <p:attrName>style.visibility</p:attrName>
                                        </p:attrNameLst>
                                      </p:cBhvr>
                                      <p:to>
                                        <p:strVal val="visible"/>
                                      </p:to>
                                    </p:set>
                                    <p:animEffect transition="in" filter="fade">
                                      <p:cBhvr>
                                        <p:cTn id="862" dur="500"/>
                                        <p:tgtEl>
                                          <p:spTgt spid="87"/>
                                        </p:tgtEl>
                                      </p:cBhvr>
                                    </p:animEffect>
                                  </p:childTnLst>
                                </p:cTn>
                              </p:par>
                            </p:childTnLst>
                          </p:cTn>
                        </p:par>
                      </p:childTnLst>
                    </p:cTn>
                  </p:par>
                </p:childTnLst>
              </p:cTn>
              <p:nextCondLst>
                <p:cond evt="onClick" delay="0">
                  <p:tgtEl>
                    <p:spTgt spid="121"/>
                  </p:tgtEl>
                </p:cond>
              </p:nextCondLst>
            </p:seq>
            <p:seq concurrent="1" nextAc="seek">
              <p:cTn id="863" restart="whenNotActive" fill="hold" evtFilter="cancelBubble" nodeType="interactiveSeq">
                <p:stCondLst>
                  <p:cond evt="onClick" delay="0">
                    <p:tgtEl>
                      <p:spTgt spid="122"/>
                    </p:tgtEl>
                  </p:cond>
                </p:stCondLst>
                <p:endSync evt="end" delay="0">
                  <p:rtn val="all"/>
                </p:endSync>
                <p:childTnLst>
                  <p:par>
                    <p:cTn id="864" fill="hold">
                      <p:stCondLst>
                        <p:cond delay="0"/>
                      </p:stCondLst>
                      <p:childTnLst>
                        <p:par>
                          <p:cTn id="865" fill="hold">
                            <p:stCondLst>
                              <p:cond delay="0"/>
                            </p:stCondLst>
                            <p:childTnLst>
                              <p:par>
                                <p:cTn id="866" presetID="1" presetClass="exit" presetSubtype="0" fill="hold" grpId="1" nodeType="clickEffect">
                                  <p:stCondLst>
                                    <p:cond delay="0"/>
                                  </p:stCondLst>
                                  <p:childTnLst>
                                    <p:set>
                                      <p:cBhvr>
                                        <p:cTn id="867" dur="1" fill="hold">
                                          <p:stCondLst>
                                            <p:cond delay="0"/>
                                          </p:stCondLst>
                                        </p:cTn>
                                        <p:tgtEl>
                                          <p:spTgt spid="122"/>
                                        </p:tgtEl>
                                        <p:attrNameLst>
                                          <p:attrName>style.visibility</p:attrName>
                                        </p:attrNameLst>
                                      </p:cBhvr>
                                      <p:to>
                                        <p:strVal val="hidden"/>
                                      </p:to>
                                    </p:set>
                                  </p:childTnLst>
                                </p:cTn>
                              </p:par>
                              <p:par>
                                <p:cTn id="868" presetID="10" presetClass="entr" presetSubtype="0" fill="hold" grpId="8" nodeType="withEffect">
                                  <p:stCondLst>
                                    <p:cond delay="0"/>
                                  </p:stCondLst>
                                  <p:childTnLst>
                                    <p:set>
                                      <p:cBhvr>
                                        <p:cTn id="869" dur="1" fill="hold">
                                          <p:stCondLst>
                                            <p:cond delay="0"/>
                                          </p:stCondLst>
                                        </p:cTn>
                                        <p:tgtEl>
                                          <p:spTgt spid="87"/>
                                        </p:tgtEl>
                                        <p:attrNameLst>
                                          <p:attrName>style.visibility</p:attrName>
                                        </p:attrNameLst>
                                      </p:cBhvr>
                                      <p:to>
                                        <p:strVal val="visible"/>
                                      </p:to>
                                    </p:set>
                                    <p:animEffect transition="in" filter="fade">
                                      <p:cBhvr>
                                        <p:cTn id="870" dur="500"/>
                                        <p:tgtEl>
                                          <p:spTgt spid="87"/>
                                        </p:tgtEl>
                                      </p:cBhvr>
                                    </p:animEffect>
                                  </p:childTnLst>
                                </p:cTn>
                              </p:par>
                            </p:childTnLst>
                          </p:cTn>
                        </p:par>
                      </p:childTnLst>
                    </p:cTn>
                  </p:par>
                </p:childTnLst>
              </p:cTn>
              <p:nextCondLst>
                <p:cond evt="onClick" delay="0">
                  <p:tgtEl>
                    <p:spTgt spid="122"/>
                  </p:tgtEl>
                </p:cond>
              </p:nextCondLst>
            </p:seq>
            <p:seq concurrent="1" nextAc="seek">
              <p:cTn id="871" restart="whenNotActive" fill="hold" evtFilter="cancelBubble" nodeType="interactiveSeq">
                <p:stCondLst>
                  <p:cond evt="onClick" delay="0">
                    <p:tgtEl>
                      <p:spTgt spid="123"/>
                    </p:tgtEl>
                  </p:cond>
                </p:stCondLst>
                <p:endSync evt="end" delay="0">
                  <p:rtn val="all"/>
                </p:endSync>
                <p:childTnLst>
                  <p:par>
                    <p:cTn id="872" fill="hold">
                      <p:stCondLst>
                        <p:cond delay="0"/>
                      </p:stCondLst>
                      <p:childTnLst>
                        <p:par>
                          <p:cTn id="873" fill="hold">
                            <p:stCondLst>
                              <p:cond delay="0"/>
                            </p:stCondLst>
                            <p:childTnLst>
                              <p:par>
                                <p:cTn id="874" presetID="1" presetClass="exit" presetSubtype="0" fill="hold" grpId="0" nodeType="clickEffect">
                                  <p:stCondLst>
                                    <p:cond delay="0"/>
                                  </p:stCondLst>
                                  <p:childTnLst>
                                    <p:set>
                                      <p:cBhvr>
                                        <p:cTn id="875" dur="1" fill="hold">
                                          <p:stCondLst>
                                            <p:cond delay="0"/>
                                          </p:stCondLst>
                                        </p:cTn>
                                        <p:tgtEl>
                                          <p:spTgt spid="123"/>
                                        </p:tgtEl>
                                        <p:attrNameLst>
                                          <p:attrName>style.visibility</p:attrName>
                                        </p:attrNameLst>
                                      </p:cBhvr>
                                      <p:to>
                                        <p:strVal val="hidden"/>
                                      </p:to>
                                    </p:set>
                                  </p:childTnLst>
                                </p:cTn>
                              </p:par>
                              <p:par>
                                <p:cTn id="876" presetID="1" presetClass="exit" presetSubtype="0" fill="hold" grpId="1" nodeType="withEffect">
                                  <p:stCondLst>
                                    <p:cond delay="0"/>
                                  </p:stCondLst>
                                  <p:childTnLst>
                                    <p:set>
                                      <p:cBhvr>
                                        <p:cTn id="877" dur="1" fill="hold">
                                          <p:stCondLst>
                                            <p:cond delay="0"/>
                                          </p:stCondLst>
                                        </p:cTn>
                                        <p:tgtEl>
                                          <p:spTgt spid="86"/>
                                        </p:tgtEl>
                                        <p:attrNameLst>
                                          <p:attrName>style.visibility</p:attrName>
                                        </p:attrNameLst>
                                      </p:cBhvr>
                                      <p:to>
                                        <p:strVal val="hidden"/>
                                      </p:to>
                                    </p:set>
                                  </p:childTnLst>
                                </p:cTn>
                              </p:par>
                              <p:par>
                                <p:cTn id="878" presetID="10" presetClass="entr" presetSubtype="0" fill="hold" grpId="9" nodeType="withEffect">
                                  <p:stCondLst>
                                    <p:cond delay="0"/>
                                  </p:stCondLst>
                                  <p:childTnLst>
                                    <p:set>
                                      <p:cBhvr>
                                        <p:cTn id="879" dur="1" fill="hold">
                                          <p:stCondLst>
                                            <p:cond delay="0"/>
                                          </p:stCondLst>
                                        </p:cTn>
                                        <p:tgtEl>
                                          <p:spTgt spid="87"/>
                                        </p:tgtEl>
                                        <p:attrNameLst>
                                          <p:attrName>style.visibility</p:attrName>
                                        </p:attrNameLst>
                                      </p:cBhvr>
                                      <p:to>
                                        <p:strVal val="visible"/>
                                      </p:to>
                                    </p:set>
                                    <p:animEffect transition="in" filter="fade">
                                      <p:cBhvr>
                                        <p:cTn id="880" dur="500"/>
                                        <p:tgtEl>
                                          <p:spTgt spid="87"/>
                                        </p:tgtEl>
                                      </p:cBhvr>
                                    </p:animEffect>
                                  </p:childTnLst>
                                </p:cTn>
                              </p:par>
                            </p:childTnLst>
                          </p:cTn>
                        </p:par>
                      </p:childTnLst>
                    </p:cTn>
                  </p:par>
                </p:childTnLst>
              </p:cTn>
              <p:nextCondLst>
                <p:cond evt="onClick" delay="0">
                  <p:tgtEl>
                    <p:spTgt spid="123"/>
                  </p:tgtEl>
                </p:cond>
              </p:nextCondLst>
            </p:seq>
            <p:seq concurrent="1" nextAc="seek">
              <p:cTn id="881" restart="whenNotActive" fill="hold" evtFilter="cancelBubble" nodeType="interactiveSeq">
                <p:stCondLst>
                  <p:cond evt="onClick" delay="0">
                    <p:tgtEl>
                      <p:spTgt spid="124"/>
                    </p:tgtEl>
                  </p:cond>
                </p:stCondLst>
                <p:endSync evt="end" delay="0">
                  <p:rtn val="all"/>
                </p:endSync>
                <p:childTnLst>
                  <p:par>
                    <p:cTn id="882" fill="hold">
                      <p:stCondLst>
                        <p:cond delay="0"/>
                      </p:stCondLst>
                      <p:childTnLst>
                        <p:par>
                          <p:cTn id="883" fill="hold">
                            <p:stCondLst>
                              <p:cond delay="0"/>
                            </p:stCondLst>
                            <p:childTnLst>
                              <p:par>
                                <p:cTn id="884" presetID="1" presetClass="exit" presetSubtype="0" fill="hold" grpId="1" nodeType="clickEffect">
                                  <p:stCondLst>
                                    <p:cond delay="0"/>
                                  </p:stCondLst>
                                  <p:childTnLst>
                                    <p:set>
                                      <p:cBhvr>
                                        <p:cTn id="885" dur="1" fill="hold">
                                          <p:stCondLst>
                                            <p:cond delay="0"/>
                                          </p:stCondLst>
                                        </p:cTn>
                                        <p:tgtEl>
                                          <p:spTgt spid="124"/>
                                        </p:tgtEl>
                                        <p:attrNameLst>
                                          <p:attrName>style.visibility</p:attrName>
                                        </p:attrNameLst>
                                      </p:cBhvr>
                                      <p:to>
                                        <p:strVal val="hidden"/>
                                      </p:to>
                                    </p:set>
                                  </p:childTnLst>
                                </p:cTn>
                              </p:par>
                              <p:par>
                                <p:cTn id="886" presetID="1" presetClass="exit" presetSubtype="0" fill="hold" grpId="2" nodeType="withEffect">
                                  <p:stCondLst>
                                    <p:cond delay="0"/>
                                  </p:stCondLst>
                                  <p:childTnLst>
                                    <p:set>
                                      <p:cBhvr>
                                        <p:cTn id="887" dur="1" fill="hold">
                                          <p:stCondLst>
                                            <p:cond delay="0"/>
                                          </p:stCondLst>
                                        </p:cTn>
                                        <p:tgtEl>
                                          <p:spTgt spid="79"/>
                                        </p:tgtEl>
                                        <p:attrNameLst>
                                          <p:attrName>style.visibility</p:attrName>
                                        </p:attrNameLst>
                                      </p:cBhvr>
                                      <p:to>
                                        <p:strVal val="hidden"/>
                                      </p:to>
                                    </p:set>
                                  </p:childTnLst>
                                </p:cTn>
                              </p:par>
                              <p:par>
                                <p:cTn id="888" presetID="10" presetClass="entr" presetSubtype="0" fill="hold" grpId="10" nodeType="withEffect">
                                  <p:stCondLst>
                                    <p:cond delay="0"/>
                                  </p:stCondLst>
                                  <p:childTnLst>
                                    <p:set>
                                      <p:cBhvr>
                                        <p:cTn id="889" dur="1" fill="hold">
                                          <p:stCondLst>
                                            <p:cond delay="0"/>
                                          </p:stCondLst>
                                        </p:cTn>
                                        <p:tgtEl>
                                          <p:spTgt spid="87"/>
                                        </p:tgtEl>
                                        <p:attrNameLst>
                                          <p:attrName>style.visibility</p:attrName>
                                        </p:attrNameLst>
                                      </p:cBhvr>
                                      <p:to>
                                        <p:strVal val="visible"/>
                                      </p:to>
                                    </p:set>
                                    <p:animEffect transition="in" filter="fade">
                                      <p:cBhvr>
                                        <p:cTn id="890" dur="500"/>
                                        <p:tgtEl>
                                          <p:spTgt spid="87"/>
                                        </p:tgtEl>
                                      </p:cBhvr>
                                    </p:animEffect>
                                  </p:childTnLst>
                                </p:cTn>
                              </p:par>
                            </p:childTnLst>
                          </p:cTn>
                        </p:par>
                      </p:childTnLst>
                    </p:cTn>
                  </p:par>
                </p:childTnLst>
              </p:cTn>
              <p:nextCondLst>
                <p:cond evt="onClick" delay="0">
                  <p:tgtEl>
                    <p:spTgt spid="124"/>
                  </p:tgtEl>
                </p:cond>
              </p:nextCondLst>
            </p:seq>
            <p:seq concurrent="1" nextAc="seek">
              <p:cTn id="891" restart="whenNotActive" fill="hold" evtFilter="cancelBubble" nodeType="interactiveSeq">
                <p:stCondLst>
                  <p:cond evt="onClick" delay="0">
                    <p:tgtEl>
                      <p:spTgt spid="125"/>
                    </p:tgtEl>
                  </p:cond>
                </p:stCondLst>
                <p:endSync evt="end" delay="0">
                  <p:rtn val="all"/>
                </p:endSync>
                <p:childTnLst>
                  <p:par>
                    <p:cTn id="892" fill="hold">
                      <p:stCondLst>
                        <p:cond delay="0"/>
                      </p:stCondLst>
                      <p:childTnLst>
                        <p:par>
                          <p:cTn id="893" fill="hold">
                            <p:stCondLst>
                              <p:cond delay="0"/>
                            </p:stCondLst>
                            <p:childTnLst>
                              <p:par>
                                <p:cTn id="894" presetID="1" presetClass="exit" presetSubtype="0" fill="hold" grpId="1" nodeType="clickEffect">
                                  <p:stCondLst>
                                    <p:cond delay="0"/>
                                  </p:stCondLst>
                                  <p:childTnLst>
                                    <p:set>
                                      <p:cBhvr>
                                        <p:cTn id="895" dur="1" fill="hold">
                                          <p:stCondLst>
                                            <p:cond delay="0"/>
                                          </p:stCondLst>
                                        </p:cTn>
                                        <p:tgtEl>
                                          <p:spTgt spid="125"/>
                                        </p:tgtEl>
                                        <p:attrNameLst>
                                          <p:attrName>style.visibility</p:attrName>
                                        </p:attrNameLst>
                                      </p:cBhvr>
                                      <p:to>
                                        <p:strVal val="hidden"/>
                                      </p:to>
                                    </p:set>
                                  </p:childTnLst>
                                </p:cTn>
                              </p:par>
                              <p:par>
                                <p:cTn id="896" presetID="10" presetClass="exit" presetSubtype="0" fill="hold" grpId="5" nodeType="withEffect">
                                  <p:stCondLst>
                                    <p:cond delay="0"/>
                                  </p:stCondLst>
                                  <p:childTnLst>
                                    <p:animEffect transition="out" filter="fade">
                                      <p:cBhvr>
                                        <p:cTn id="897" dur="500"/>
                                        <p:tgtEl>
                                          <p:spTgt spid="79"/>
                                        </p:tgtEl>
                                      </p:cBhvr>
                                    </p:animEffect>
                                    <p:set>
                                      <p:cBhvr>
                                        <p:cTn id="898" dur="1" fill="hold">
                                          <p:stCondLst>
                                            <p:cond delay="499"/>
                                          </p:stCondLst>
                                        </p:cTn>
                                        <p:tgtEl>
                                          <p:spTgt spid="79"/>
                                        </p:tgtEl>
                                        <p:attrNameLst>
                                          <p:attrName>style.visibility</p:attrName>
                                        </p:attrNameLst>
                                      </p:cBhvr>
                                      <p:to>
                                        <p:strVal val="hidden"/>
                                      </p:to>
                                    </p:set>
                                  </p:childTnLst>
                                </p:cTn>
                              </p:par>
                              <p:par>
                                <p:cTn id="899" presetID="10" presetClass="entr" presetSubtype="0" fill="hold" grpId="11" nodeType="withEffect">
                                  <p:stCondLst>
                                    <p:cond delay="0"/>
                                  </p:stCondLst>
                                  <p:childTnLst>
                                    <p:set>
                                      <p:cBhvr>
                                        <p:cTn id="900" dur="1" fill="hold">
                                          <p:stCondLst>
                                            <p:cond delay="0"/>
                                          </p:stCondLst>
                                        </p:cTn>
                                        <p:tgtEl>
                                          <p:spTgt spid="87"/>
                                        </p:tgtEl>
                                        <p:attrNameLst>
                                          <p:attrName>style.visibility</p:attrName>
                                        </p:attrNameLst>
                                      </p:cBhvr>
                                      <p:to>
                                        <p:strVal val="visible"/>
                                      </p:to>
                                    </p:set>
                                    <p:animEffect transition="in" filter="fade">
                                      <p:cBhvr>
                                        <p:cTn id="901" dur="500"/>
                                        <p:tgtEl>
                                          <p:spTgt spid="87"/>
                                        </p:tgtEl>
                                      </p:cBhvr>
                                    </p:animEffect>
                                  </p:childTnLst>
                                </p:cTn>
                              </p:par>
                            </p:childTnLst>
                          </p:cTn>
                        </p:par>
                      </p:childTnLst>
                    </p:cTn>
                  </p:par>
                </p:childTnLst>
              </p:cTn>
              <p:nextCondLst>
                <p:cond evt="onClick" delay="0">
                  <p:tgtEl>
                    <p:spTgt spid="125"/>
                  </p:tgtEl>
                </p:cond>
              </p:nextCondLst>
            </p:seq>
            <p:seq concurrent="1" nextAc="seek">
              <p:cTn id="902" restart="whenNotActive" fill="hold" evtFilter="cancelBubble" nodeType="interactiveSeq">
                <p:stCondLst>
                  <p:cond evt="onClick" delay="0">
                    <p:tgtEl>
                      <p:spTgt spid="127"/>
                    </p:tgtEl>
                  </p:cond>
                </p:stCondLst>
                <p:endSync evt="end" delay="0">
                  <p:rtn val="all"/>
                </p:endSync>
                <p:childTnLst>
                  <p:par>
                    <p:cTn id="903" fill="hold">
                      <p:stCondLst>
                        <p:cond delay="0"/>
                      </p:stCondLst>
                      <p:childTnLst>
                        <p:par>
                          <p:cTn id="904" fill="hold">
                            <p:stCondLst>
                              <p:cond delay="0"/>
                            </p:stCondLst>
                            <p:childTnLst>
                              <p:par>
                                <p:cTn id="905" presetID="1" presetClass="entr" presetSubtype="0" fill="hold" grpId="0" nodeType="clickEffect">
                                  <p:stCondLst>
                                    <p:cond delay="0"/>
                                  </p:stCondLst>
                                  <p:childTnLst>
                                    <p:set>
                                      <p:cBhvr>
                                        <p:cTn id="906" dur="1" fill="hold">
                                          <p:stCondLst>
                                            <p:cond delay="0"/>
                                          </p:stCondLst>
                                        </p:cTn>
                                        <p:tgtEl>
                                          <p:spTgt spid="133"/>
                                        </p:tgtEl>
                                        <p:attrNameLst>
                                          <p:attrName>style.visibility</p:attrName>
                                        </p:attrNameLst>
                                      </p:cBhvr>
                                      <p:to>
                                        <p:strVal val="visible"/>
                                      </p:to>
                                    </p:set>
                                  </p:childTnLst>
                                </p:cTn>
                              </p:par>
                              <p:par>
                                <p:cTn id="907" presetID="1" presetClass="entr" presetSubtype="0" fill="hold" grpId="0" nodeType="withEffect">
                                  <p:stCondLst>
                                    <p:cond delay="0"/>
                                  </p:stCondLst>
                                  <p:childTnLst>
                                    <p:set>
                                      <p:cBhvr>
                                        <p:cTn id="908" dur="1" fill="hold">
                                          <p:stCondLst>
                                            <p:cond delay="0"/>
                                          </p:stCondLst>
                                        </p:cTn>
                                        <p:tgtEl>
                                          <p:spTgt spid="142"/>
                                        </p:tgtEl>
                                        <p:attrNameLst>
                                          <p:attrName>style.visibility</p:attrName>
                                        </p:attrNameLst>
                                      </p:cBhvr>
                                      <p:to>
                                        <p:strVal val="visible"/>
                                      </p:to>
                                    </p:set>
                                  </p:childTnLst>
                                </p:cTn>
                              </p:par>
                              <p:par>
                                <p:cTn id="909" presetID="10" presetClass="exit" presetSubtype="0" fill="hold" grpId="5" nodeType="withEffect">
                                  <p:stCondLst>
                                    <p:cond delay="0"/>
                                  </p:stCondLst>
                                  <p:childTnLst>
                                    <p:animEffect transition="out" filter="fade">
                                      <p:cBhvr>
                                        <p:cTn id="910" dur="500"/>
                                        <p:tgtEl>
                                          <p:spTgt spid="149"/>
                                        </p:tgtEl>
                                      </p:cBhvr>
                                    </p:animEffect>
                                    <p:set>
                                      <p:cBhvr>
                                        <p:cTn id="911"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7"/>
                  </p:tgtEl>
                </p:cond>
              </p:nextCondLst>
            </p:seq>
            <p:seq concurrent="1" nextAc="seek">
              <p:cTn id="912" restart="whenNotActive" fill="hold" evtFilter="cancelBubble" nodeType="interactiveSeq">
                <p:stCondLst>
                  <p:cond evt="onClick" delay="0">
                    <p:tgtEl>
                      <p:spTgt spid="128"/>
                    </p:tgtEl>
                  </p:cond>
                </p:stCondLst>
                <p:endSync evt="end" delay="0">
                  <p:rtn val="all"/>
                </p:endSync>
                <p:childTnLst>
                  <p:par>
                    <p:cTn id="913" fill="hold">
                      <p:stCondLst>
                        <p:cond delay="0"/>
                      </p:stCondLst>
                      <p:childTnLst>
                        <p:par>
                          <p:cTn id="914" fill="hold">
                            <p:stCondLst>
                              <p:cond delay="0"/>
                            </p:stCondLst>
                            <p:childTnLst>
                              <p:par>
                                <p:cTn id="915" presetID="1" presetClass="entr" presetSubtype="0" fill="hold" grpId="0" nodeType="clickEffect">
                                  <p:stCondLst>
                                    <p:cond delay="0"/>
                                  </p:stCondLst>
                                  <p:childTnLst>
                                    <p:set>
                                      <p:cBhvr>
                                        <p:cTn id="916" dur="1" fill="hold">
                                          <p:stCondLst>
                                            <p:cond delay="0"/>
                                          </p:stCondLst>
                                        </p:cTn>
                                        <p:tgtEl>
                                          <p:spTgt spid="134"/>
                                        </p:tgtEl>
                                        <p:attrNameLst>
                                          <p:attrName>style.visibility</p:attrName>
                                        </p:attrNameLst>
                                      </p:cBhvr>
                                      <p:to>
                                        <p:strVal val="visible"/>
                                      </p:to>
                                    </p:set>
                                  </p:childTnLst>
                                </p:cTn>
                              </p:par>
                              <p:par>
                                <p:cTn id="917" presetID="10" presetClass="exit" presetSubtype="0" fill="hold" grpId="4" nodeType="withEffect">
                                  <p:stCondLst>
                                    <p:cond delay="0"/>
                                  </p:stCondLst>
                                  <p:childTnLst>
                                    <p:animEffect transition="out" filter="fade">
                                      <p:cBhvr>
                                        <p:cTn id="918" dur="500"/>
                                        <p:tgtEl>
                                          <p:spTgt spid="149"/>
                                        </p:tgtEl>
                                      </p:cBhvr>
                                    </p:animEffect>
                                    <p:set>
                                      <p:cBhvr>
                                        <p:cTn id="919"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8"/>
                  </p:tgtEl>
                </p:cond>
              </p:nextCondLst>
            </p:seq>
            <p:seq concurrent="1" nextAc="seek">
              <p:cTn id="920" restart="whenNotActive" fill="hold" evtFilter="cancelBubble" nodeType="interactiveSeq">
                <p:stCondLst>
                  <p:cond evt="onClick" delay="0">
                    <p:tgtEl>
                      <p:spTgt spid="129"/>
                    </p:tgtEl>
                  </p:cond>
                </p:stCondLst>
                <p:endSync evt="end" delay="0">
                  <p:rtn val="all"/>
                </p:endSync>
                <p:childTnLst>
                  <p:par>
                    <p:cTn id="921" fill="hold">
                      <p:stCondLst>
                        <p:cond delay="0"/>
                      </p:stCondLst>
                      <p:childTnLst>
                        <p:par>
                          <p:cTn id="922" fill="hold">
                            <p:stCondLst>
                              <p:cond delay="0"/>
                            </p:stCondLst>
                            <p:childTnLst>
                              <p:par>
                                <p:cTn id="923" presetID="1" presetClass="entr" presetSubtype="0" fill="hold" grpId="1" nodeType="clickEffect">
                                  <p:stCondLst>
                                    <p:cond delay="0"/>
                                  </p:stCondLst>
                                  <p:childTnLst>
                                    <p:set>
                                      <p:cBhvr>
                                        <p:cTn id="924" dur="1" fill="hold">
                                          <p:stCondLst>
                                            <p:cond delay="0"/>
                                          </p:stCondLst>
                                        </p:cTn>
                                        <p:tgtEl>
                                          <p:spTgt spid="135"/>
                                        </p:tgtEl>
                                        <p:attrNameLst>
                                          <p:attrName>style.visibility</p:attrName>
                                        </p:attrNameLst>
                                      </p:cBhvr>
                                      <p:to>
                                        <p:strVal val="visible"/>
                                      </p:to>
                                    </p:set>
                                  </p:childTnLst>
                                </p:cTn>
                              </p:par>
                              <p:par>
                                <p:cTn id="925" presetID="1" presetClass="entr" presetSubtype="0" fill="hold" grpId="1" nodeType="withEffect">
                                  <p:stCondLst>
                                    <p:cond delay="0"/>
                                  </p:stCondLst>
                                  <p:childTnLst>
                                    <p:set>
                                      <p:cBhvr>
                                        <p:cTn id="926" dur="1" fill="hold">
                                          <p:stCondLst>
                                            <p:cond delay="0"/>
                                          </p:stCondLst>
                                        </p:cTn>
                                        <p:tgtEl>
                                          <p:spTgt spid="142"/>
                                        </p:tgtEl>
                                        <p:attrNameLst>
                                          <p:attrName>style.visibility</p:attrName>
                                        </p:attrNameLst>
                                      </p:cBhvr>
                                      <p:to>
                                        <p:strVal val="visible"/>
                                      </p:to>
                                    </p:set>
                                  </p:childTnLst>
                                </p:cTn>
                              </p:par>
                              <p:par>
                                <p:cTn id="927" presetID="10" presetClass="exit" presetSubtype="0" fill="hold" grpId="3" nodeType="withEffect">
                                  <p:stCondLst>
                                    <p:cond delay="0"/>
                                  </p:stCondLst>
                                  <p:childTnLst>
                                    <p:animEffect transition="out" filter="fade">
                                      <p:cBhvr>
                                        <p:cTn id="928" dur="500"/>
                                        <p:tgtEl>
                                          <p:spTgt spid="149"/>
                                        </p:tgtEl>
                                      </p:cBhvr>
                                    </p:animEffect>
                                    <p:set>
                                      <p:cBhvr>
                                        <p:cTn id="929"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9"/>
                  </p:tgtEl>
                </p:cond>
              </p:nextCondLst>
            </p:seq>
            <p:seq concurrent="1" nextAc="seek">
              <p:cTn id="930" restart="whenNotActive" fill="hold" evtFilter="cancelBubble" nodeType="interactiveSeq">
                <p:stCondLst>
                  <p:cond evt="onClick" delay="0">
                    <p:tgtEl>
                      <p:spTgt spid="131"/>
                    </p:tgtEl>
                  </p:cond>
                </p:stCondLst>
                <p:endSync evt="end" delay="0">
                  <p:rtn val="all"/>
                </p:endSync>
                <p:childTnLst>
                  <p:par>
                    <p:cTn id="931" fill="hold">
                      <p:stCondLst>
                        <p:cond delay="0"/>
                      </p:stCondLst>
                      <p:childTnLst>
                        <p:par>
                          <p:cTn id="932" fill="hold">
                            <p:stCondLst>
                              <p:cond delay="0"/>
                            </p:stCondLst>
                            <p:childTnLst>
                              <p:par>
                                <p:cTn id="933" presetID="1" presetClass="entr" presetSubtype="0" fill="hold" grpId="0" nodeType="clickEffect">
                                  <p:stCondLst>
                                    <p:cond delay="0"/>
                                  </p:stCondLst>
                                  <p:childTnLst>
                                    <p:set>
                                      <p:cBhvr>
                                        <p:cTn id="934" dur="1" fill="hold">
                                          <p:stCondLst>
                                            <p:cond delay="0"/>
                                          </p:stCondLst>
                                        </p:cTn>
                                        <p:tgtEl>
                                          <p:spTgt spid="137"/>
                                        </p:tgtEl>
                                        <p:attrNameLst>
                                          <p:attrName>style.visibility</p:attrName>
                                        </p:attrNameLst>
                                      </p:cBhvr>
                                      <p:to>
                                        <p:strVal val="visible"/>
                                      </p:to>
                                    </p:set>
                                  </p:childTnLst>
                                </p:cTn>
                              </p:par>
                              <p:par>
                                <p:cTn id="935" presetID="1" presetClass="entr" presetSubtype="0" fill="hold" grpId="2" nodeType="withEffect">
                                  <p:stCondLst>
                                    <p:cond delay="0"/>
                                  </p:stCondLst>
                                  <p:childTnLst>
                                    <p:set>
                                      <p:cBhvr>
                                        <p:cTn id="936" dur="1" fill="hold">
                                          <p:stCondLst>
                                            <p:cond delay="0"/>
                                          </p:stCondLst>
                                        </p:cTn>
                                        <p:tgtEl>
                                          <p:spTgt spid="142"/>
                                        </p:tgtEl>
                                        <p:attrNameLst>
                                          <p:attrName>style.visibility</p:attrName>
                                        </p:attrNameLst>
                                      </p:cBhvr>
                                      <p:to>
                                        <p:strVal val="visible"/>
                                      </p:to>
                                    </p:set>
                                  </p:childTnLst>
                                </p:cTn>
                              </p:par>
                              <p:par>
                                <p:cTn id="937" presetID="10" presetClass="exit" presetSubtype="0" fill="hold" grpId="2" nodeType="withEffect">
                                  <p:stCondLst>
                                    <p:cond delay="0"/>
                                  </p:stCondLst>
                                  <p:childTnLst>
                                    <p:animEffect transition="out" filter="fade">
                                      <p:cBhvr>
                                        <p:cTn id="938" dur="500"/>
                                        <p:tgtEl>
                                          <p:spTgt spid="149"/>
                                        </p:tgtEl>
                                      </p:cBhvr>
                                    </p:animEffect>
                                    <p:set>
                                      <p:cBhvr>
                                        <p:cTn id="939"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1"/>
                  </p:tgtEl>
                </p:cond>
              </p:nextCondLst>
            </p:seq>
            <p:seq concurrent="1" nextAc="seek">
              <p:cTn id="940" restart="whenNotActive" fill="hold" evtFilter="cancelBubble" nodeType="interactiveSeq">
                <p:stCondLst>
                  <p:cond evt="onClick" delay="0">
                    <p:tgtEl>
                      <p:spTgt spid="132"/>
                    </p:tgtEl>
                  </p:cond>
                </p:stCondLst>
                <p:endSync evt="end" delay="0">
                  <p:rtn val="all"/>
                </p:endSync>
                <p:childTnLst>
                  <p:par>
                    <p:cTn id="941" fill="hold">
                      <p:stCondLst>
                        <p:cond delay="0"/>
                      </p:stCondLst>
                      <p:childTnLst>
                        <p:par>
                          <p:cTn id="942" fill="hold">
                            <p:stCondLst>
                              <p:cond delay="0"/>
                            </p:stCondLst>
                            <p:childTnLst>
                              <p:par>
                                <p:cTn id="943" presetID="1" presetClass="entr" presetSubtype="0" fill="hold" grpId="0" nodeType="clickEffect">
                                  <p:stCondLst>
                                    <p:cond delay="0"/>
                                  </p:stCondLst>
                                  <p:childTnLst>
                                    <p:set>
                                      <p:cBhvr>
                                        <p:cTn id="944" dur="1" fill="hold">
                                          <p:stCondLst>
                                            <p:cond delay="0"/>
                                          </p:stCondLst>
                                        </p:cTn>
                                        <p:tgtEl>
                                          <p:spTgt spid="138"/>
                                        </p:tgtEl>
                                        <p:attrNameLst>
                                          <p:attrName>style.visibility</p:attrName>
                                        </p:attrNameLst>
                                      </p:cBhvr>
                                      <p:to>
                                        <p:strVal val="visible"/>
                                      </p:to>
                                    </p:set>
                                  </p:childTnLst>
                                </p:cTn>
                              </p:par>
                              <p:par>
                                <p:cTn id="945" presetID="10" presetClass="exit" presetSubtype="0" fill="hold" grpId="1" nodeType="withEffect">
                                  <p:stCondLst>
                                    <p:cond delay="0"/>
                                  </p:stCondLst>
                                  <p:childTnLst>
                                    <p:animEffect transition="out" filter="fade">
                                      <p:cBhvr>
                                        <p:cTn id="946" dur="500"/>
                                        <p:tgtEl>
                                          <p:spTgt spid="149"/>
                                        </p:tgtEl>
                                      </p:cBhvr>
                                    </p:animEffect>
                                    <p:set>
                                      <p:cBhvr>
                                        <p:cTn id="947"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2"/>
                  </p:tgtEl>
                </p:cond>
              </p:nextCondLst>
            </p:seq>
            <p:seq concurrent="1" nextAc="seek">
              <p:cTn id="948" restart="whenNotActive" fill="hold" evtFilter="cancelBubble" nodeType="interactiveSeq">
                <p:stCondLst>
                  <p:cond evt="onClick" delay="0">
                    <p:tgtEl>
                      <p:spTgt spid="130"/>
                    </p:tgtEl>
                  </p:cond>
                </p:stCondLst>
                <p:endSync evt="end" delay="0">
                  <p:rtn val="all"/>
                </p:endSync>
                <p:childTnLst>
                  <p:par>
                    <p:cTn id="949" fill="hold">
                      <p:stCondLst>
                        <p:cond delay="0"/>
                      </p:stCondLst>
                      <p:childTnLst>
                        <p:par>
                          <p:cTn id="950" fill="hold">
                            <p:stCondLst>
                              <p:cond delay="0"/>
                            </p:stCondLst>
                            <p:childTnLst>
                              <p:par>
                                <p:cTn id="951" presetID="1" presetClass="entr" presetSubtype="0" fill="hold" grpId="0" nodeType="clickEffect">
                                  <p:stCondLst>
                                    <p:cond delay="0"/>
                                  </p:stCondLst>
                                  <p:childTnLst>
                                    <p:set>
                                      <p:cBhvr>
                                        <p:cTn id="952" dur="1" fill="hold">
                                          <p:stCondLst>
                                            <p:cond delay="0"/>
                                          </p:stCondLst>
                                        </p:cTn>
                                        <p:tgtEl>
                                          <p:spTgt spid="136"/>
                                        </p:tgtEl>
                                        <p:attrNameLst>
                                          <p:attrName>style.visibility</p:attrName>
                                        </p:attrNameLst>
                                      </p:cBhvr>
                                      <p:to>
                                        <p:strVal val="visible"/>
                                      </p:to>
                                    </p:set>
                                  </p:childTnLst>
                                </p:cTn>
                              </p:par>
                              <p:par>
                                <p:cTn id="953" presetID="1" presetClass="entr" presetSubtype="0" fill="hold" grpId="0" nodeType="withEffect">
                                  <p:stCondLst>
                                    <p:cond delay="0"/>
                                  </p:stCondLst>
                                  <p:childTnLst>
                                    <p:set>
                                      <p:cBhvr>
                                        <p:cTn id="954" dur="1" fill="hold">
                                          <p:stCondLst>
                                            <p:cond delay="0"/>
                                          </p:stCondLst>
                                        </p:cTn>
                                        <p:tgtEl>
                                          <p:spTgt spid="144"/>
                                        </p:tgtEl>
                                        <p:attrNameLst>
                                          <p:attrName>style.visibility</p:attrName>
                                        </p:attrNameLst>
                                      </p:cBhvr>
                                      <p:to>
                                        <p:strVal val="visible"/>
                                      </p:to>
                                    </p:set>
                                  </p:childTnLst>
                                </p:cTn>
                              </p:par>
                              <p:par>
                                <p:cTn id="955" presetID="10" presetClass="exit" presetSubtype="0" fill="hold" grpId="0" nodeType="withEffect">
                                  <p:stCondLst>
                                    <p:cond delay="0"/>
                                  </p:stCondLst>
                                  <p:childTnLst>
                                    <p:animEffect transition="out" filter="fade">
                                      <p:cBhvr>
                                        <p:cTn id="956" dur="500"/>
                                        <p:tgtEl>
                                          <p:spTgt spid="149"/>
                                        </p:tgtEl>
                                      </p:cBhvr>
                                    </p:animEffect>
                                    <p:set>
                                      <p:cBhvr>
                                        <p:cTn id="957"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0"/>
                  </p:tgtEl>
                </p:cond>
              </p:nextCondLst>
            </p:seq>
            <p:seq concurrent="1" nextAc="seek">
              <p:cTn id="958" restart="whenNotActive" fill="hold" evtFilter="cancelBubble" nodeType="interactiveSeq">
                <p:stCondLst>
                  <p:cond evt="onClick" delay="0">
                    <p:tgtEl>
                      <p:spTgt spid="138"/>
                    </p:tgtEl>
                  </p:cond>
                </p:stCondLst>
                <p:endSync evt="end" delay="0">
                  <p:rtn val="all"/>
                </p:endSync>
                <p:childTnLst>
                  <p:par>
                    <p:cTn id="959" fill="hold">
                      <p:stCondLst>
                        <p:cond delay="0"/>
                      </p:stCondLst>
                      <p:childTnLst>
                        <p:par>
                          <p:cTn id="960" fill="hold">
                            <p:stCondLst>
                              <p:cond delay="0"/>
                            </p:stCondLst>
                            <p:childTnLst>
                              <p:par>
                                <p:cTn id="961" presetID="1" presetClass="exit" presetSubtype="0" fill="hold" grpId="1" nodeType="clickEffect">
                                  <p:stCondLst>
                                    <p:cond delay="0"/>
                                  </p:stCondLst>
                                  <p:childTnLst>
                                    <p:set>
                                      <p:cBhvr>
                                        <p:cTn id="962" dur="1" fill="hold">
                                          <p:stCondLst>
                                            <p:cond delay="0"/>
                                          </p:stCondLst>
                                        </p:cTn>
                                        <p:tgtEl>
                                          <p:spTgt spid="138"/>
                                        </p:tgtEl>
                                        <p:attrNameLst>
                                          <p:attrName>style.visibility</p:attrName>
                                        </p:attrNameLst>
                                      </p:cBhvr>
                                      <p:to>
                                        <p:strVal val="hidden"/>
                                      </p:to>
                                    </p:set>
                                  </p:childTnLst>
                                </p:cTn>
                              </p:par>
                              <p:par>
                                <p:cTn id="963" presetID="10" presetClass="entr" presetSubtype="0" fill="hold" grpId="6" nodeType="withEffect">
                                  <p:stCondLst>
                                    <p:cond delay="0"/>
                                  </p:stCondLst>
                                  <p:childTnLst>
                                    <p:set>
                                      <p:cBhvr>
                                        <p:cTn id="964" dur="1" fill="hold">
                                          <p:stCondLst>
                                            <p:cond delay="0"/>
                                          </p:stCondLst>
                                        </p:cTn>
                                        <p:tgtEl>
                                          <p:spTgt spid="149"/>
                                        </p:tgtEl>
                                        <p:attrNameLst>
                                          <p:attrName>style.visibility</p:attrName>
                                        </p:attrNameLst>
                                      </p:cBhvr>
                                      <p:to>
                                        <p:strVal val="visible"/>
                                      </p:to>
                                    </p:set>
                                    <p:animEffect transition="in" filter="fade">
                                      <p:cBhvr>
                                        <p:cTn id="965" dur="500"/>
                                        <p:tgtEl>
                                          <p:spTgt spid="149"/>
                                        </p:tgtEl>
                                      </p:cBhvr>
                                    </p:animEffect>
                                  </p:childTnLst>
                                </p:cTn>
                              </p:par>
                            </p:childTnLst>
                          </p:cTn>
                        </p:par>
                      </p:childTnLst>
                    </p:cTn>
                  </p:par>
                </p:childTnLst>
              </p:cTn>
              <p:nextCondLst>
                <p:cond evt="onClick" delay="0">
                  <p:tgtEl>
                    <p:spTgt spid="138"/>
                  </p:tgtEl>
                </p:cond>
              </p:nextCondLst>
            </p:seq>
            <p:seq concurrent="1" nextAc="seek">
              <p:cTn id="966" restart="whenNotActive" fill="hold" evtFilter="cancelBubble" nodeType="interactiveSeq">
                <p:stCondLst>
                  <p:cond evt="onClick" delay="0">
                    <p:tgtEl>
                      <p:spTgt spid="133"/>
                    </p:tgtEl>
                  </p:cond>
                </p:stCondLst>
                <p:endSync evt="end" delay="0">
                  <p:rtn val="all"/>
                </p:endSync>
                <p:childTnLst>
                  <p:par>
                    <p:cTn id="967" fill="hold">
                      <p:stCondLst>
                        <p:cond delay="0"/>
                      </p:stCondLst>
                      <p:childTnLst>
                        <p:par>
                          <p:cTn id="968" fill="hold">
                            <p:stCondLst>
                              <p:cond delay="0"/>
                            </p:stCondLst>
                            <p:childTnLst>
                              <p:par>
                                <p:cTn id="969" presetID="1" presetClass="exit" presetSubtype="0" fill="hold" grpId="1" nodeType="clickEffect">
                                  <p:stCondLst>
                                    <p:cond delay="0"/>
                                  </p:stCondLst>
                                  <p:childTnLst>
                                    <p:set>
                                      <p:cBhvr>
                                        <p:cTn id="970" dur="1" fill="hold">
                                          <p:stCondLst>
                                            <p:cond delay="0"/>
                                          </p:stCondLst>
                                        </p:cTn>
                                        <p:tgtEl>
                                          <p:spTgt spid="133"/>
                                        </p:tgtEl>
                                        <p:attrNameLst>
                                          <p:attrName>style.visibility</p:attrName>
                                        </p:attrNameLst>
                                      </p:cBhvr>
                                      <p:to>
                                        <p:strVal val="hidden"/>
                                      </p:to>
                                    </p:set>
                                  </p:childTnLst>
                                </p:cTn>
                              </p:par>
                              <p:par>
                                <p:cTn id="971" presetID="1" presetClass="exit" presetSubtype="0" fill="hold" grpId="5" nodeType="withEffect">
                                  <p:stCondLst>
                                    <p:cond delay="0"/>
                                  </p:stCondLst>
                                  <p:childTnLst>
                                    <p:set>
                                      <p:cBhvr>
                                        <p:cTn id="972" dur="1" fill="hold">
                                          <p:stCondLst>
                                            <p:cond delay="0"/>
                                          </p:stCondLst>
                                        </p:cTn>
                                        <p:tgtEl>
                                          <p:spTgt spid="142"/>
                                        </p:tgtEl>
                                        <p:attrNameLst>
                                          <p:attrName>style.visibility</p:attrName>
                                        </p:attrNameLst>
                                      </p:cBhvr>
                                      <p:to>
                                        <p:strVal val="hidden"/>
                                      </p:to>
                                    </p:set>
                                  </p:childTnLst>
                                </p:cTn>
                              </p:par>
                              <p:par>
                                <p:cTn id="973" presetID="10" presetClass="entr" presetSubtype="0" fill="hold" grpId="7" nodeType="withEffect">
                                  <p:stCondLst>
                                    <p:cond delay="0"/>
                                  </p:stCondLst>
                                  <p:childTnLst>
                                    <p:set>
                                      <p:cBhvr>
                                        <p:cTn id="974" dur="1" fill="hold">
                                          <p:stCondLst>
                                            <p:cond delay="0"/>
                                          </p:stCondLst>
                                        </p:cTn>
                                        <p:tgtEl>
                                          <p:spTgt spid="149"/>
                                        </p:tgtEl>
                                        <p:attrNameLst>
                                          <p:attrName>style.visibility</p:attrName>
                                        </p:attrNameLst>
                                      </p:cBhvr>
                                      <p:to>
                                        <p:strVal val="visible"/>
                                      </p:to>
                                    </p:set>
                                    <p:animEffect transition="in" filter="fade">
                                      <p:cBhvr>
                                        <p:cTn id="975" dur="500"/>
                                        <p:tgtEl>
                                          <p:spTgt spid="149"/>
                                        </p:tgtEl>
                                      </p:cBhvr>
                                    </p:animEffect>
                                  </p:childTnLst>
                                </p:cTn>
                              </p:par>
                            </p:childTnLst>
                          </p:cTn>
                        </p:par>
                      </p:childTnLst>
                    </p:cTn>
                  </p:par>
                </p:childTnLst>
              </p:cTn>
              <p:nextCondLst>
                <p:cond evt="onClick" delay="0">
                  <p:tgtEl>
                    <p:spTgt spid="133"/>
                  </p:tgtEl>
                </p:cond>
              </p:nextCondLst>
            </p:seq>
            <p:seq concurrent="1" nextAc="seek">
              <p:cTn id="976" restart="whenNotActive" fill="hold" evtFilter="cancelBubble" nodeType="interactiveSeq">
                <p:stCondLst>
                  <p:cond evt="onClick" delay="0">
                    <p:tgtEl>
                      <p:spTgt spid="134"/>
                    </p:tgtEl>
                  </p:cond>
                </p:stCondLst>
                <p:endSync evt="end" delay="0">
                  <p:rtn val="all"/>
                </p:endSync>
                <p:childTnLst>
                  <p:par>
                    <p:cTn id="977" fill="hold">
                      <p:stCondLst>
                        <p:cond delay="0"/>
                      </p:stCondLst>
                      <p:childTnLst>
                        <p:par>
                          <p:cTn id="978" fill="hold">
                            <p:stCondLst>
                              <p:cond delay="0"/>
                            </p:stCondLst>
                            <p:childTnLst>
                              <p:par>
                                <p:cTn id="979" presetID="1" presetClass="exit" presetSubtype="0" fill="hold" grpId="1" nodeType="clickEffect">
                                  <p:stCondLst>
                                    <p:cond delay="0"/>
                                  </p:stCondLst>
                                  <p:childTnLst>
                                    <p:set>
                                      <p:cBhvr>
                                        <p:cTn id="980" dur="1" fill="hold">
                                          <p:stCondLst>
                                            <p:cond delay="0"/>
                                          </p:stCondLst>
                                        </p:cTn>
                                        <p:tgtEl>
                                          <p:spTgt spid="134"/>
                                        </p:tgtEl>
                                        <p:attrNameLst>
                                          <p:attrName>style.visibility</p:attrName>
                                        </p:attrNameLst>
                                      </p:cBhvr>
                                      <p:to>
                                        <p:strVal val="hidden"/>
                                      </p:to>
                                    </p:set>
                                  </p:childTnLst>
                                </p:cTn>
                              </p:par>
                              <p:par>
                                <p:cTn id="981" presetID="10" presetClass="entr" presetSubtype="0" fill="hold" grpId="10" nodeType="withEffect">
                                  <p:stCondLst>
                                    <p:cond delay="0"/>
                                  </p:stCondLst>
                                  <p:childTnLst>
                                    <p:set>
                                      <p:cBhvr>
                                        <p:cTn id="982" dur="1" fill="hold">
                                          <p:stCondLst>
                                            <p:cond delay="0"/>
                                          </p:stCondLst>
                                        </p:cTn>
                                        <p:tgtEl>
                                          <p:spTgt spid="149"/>
                                        </p:tgtEl>
                                        <p:attrNameLst>
                                          <p:attrName>style.visibility</p:attrName>
                                        </p:attrNameLst>
                                      </p:cBhvr>
                                      <p:to>
                                        <p:strVal val="visible"/>
                                      </p:to>
                                    </p:set>
                                    <p:animEffect transition="in" filter="fade">
                                      <p:cBhvr>
                                        <p:cTn id="983" dur="500"/>
                                        <p:tgtEl>
                                          <p:spTgt spid="149"/>
                                        </p:tgtEl>
                                      </p:cBhvr>
                                    </p:animEffect>
                                  </p:childTnLst>
                                </p:cTn>
                              </p:par>
                            </p:childTnLst>
                          </p:cTn>
                        </p:par>
                      </p:childTnLst>
                    </p:cTn>
                  </p:par>
                </p:childTnLst>
              </p:cTn>
              <p:nextCondLst>
                <p:cond evt="onClick" delay="0">
                  <p:tgtEl>
                    <p:spTgt spid="134"/>
                  </p:tgtEl>
                </p:cond>
              </p:nextCondLst>
            </p:seq>
            <p:seq concurrent="1" nextAc="seek">
              <p:cTn id="984" restart="whenNotActive" fill="hold" evtFilter="cancelBubble" nodeType="interactiveSeq">
                <p:stCondLst>
                  <p:cond evt="onClick" delay="0">
                    <p:tgtEl>
                      <p:spTgt spid="135"/>
                    </p:tgtEl>
                  </p:cond>
                </p:stCondLst>
                <p:endSync evt="end" delay="0">
                  <p:rtn val="all"/>
                </p:endSync>
                <p:childTnLst>
                  <p:par>
                    <p:cTn id="985" fill="hold">
                      <p:stCondLst>
                        <p:cond delay="0"/>
                      </p:stCondLst>
                      <p:childTnLst>
                        <p:par>
                          <p:cTn id="986" fill="hold">
                            <p:stCondLst>
                              <p:cond delay="0"/>
                            </p:stCondLst>
                            <p:childTnLst>
                              <p:par>
                                <p:cTn id="987" presetID="1" presetClass="exit" presetSubtype="0" fill="hold" grpId="0" nodeType="clickEffect">
                                  <p:stCondLst>
                                    <p:cond delay="0"/>
                                  </p:stCondLst>
                                  <p:childTnLst>
                                    <p:set>
                                      <p:cBhvr>
                                        <p:cTn id="988" dur="1" fill="hold">
                                          <p:stCondLst>
                                            <p:cond delay="0"/>
                                          </p:stCondLst>
                                        </p:cTn>
                                        <p:tgtEl>
                                          <p:spTgt spid="135"/>
                                        </p:tgtEl>
                                        <p:attrNameLst>
                                          <p:attrName>style.visibility</p:attrName>
                                        </p:attrNameLst>
                                      </p:cBhvr>
                                      <p:to>
                                        <p:strVal val="hidden"/>
                                      </p:to>
                                    </p:set>
                                  </p:childTnLst>
                                </p:cTn>
                              </p:par>
                              <p:par>
                                <p:cTn id="989" presetID="1" presetClass="exit" presetSubtype="0" fill="hold" grpId="3" nodeType="withEffect">
                                  <p:stCondLst>
                                    <p:cond delay="0"/>
                                  </p:stCondLst>
                                  <p:childTnLst>
                                    <p:set>
                                      <p:cBhvr>
                                        <p:cTn id="990" dur="1" fill="hold">
                                          <p:stCondLst>
                                            <p:cond delay="0"/>
                                          </p:stCondLst>
                                        </p:cTn>
                                        <p:tgtEl>
                                          <p:spTgt spid="142"/>
                                        </p:tgtEl>
                                        <p:attrNameLst>
                                          <p:attrName>style.visibility</p:attrName>
                                        </p:attrNameLst>
                                      </p:cBhvr>
                                      <p:to>
                                        <p:strVal val="hidden"/>
                                      </p:to>
                                    </p:set>
                                  </p:childTnLst>
                                </p:cTn>
                              </p:par>
                              <p:par>
                                <p:cTn id="991" presetID="10" presetClass="entr" presetSubtype="0" fill="hold" grpId="9" nodeType="withEffect">
                                  <p:stCondLst>
                                    <p:cond delay="0"/>
                                  </p:stCondLst>
                                  <p:childTnLst>
                                    <p:set>
                                      <p:cBhvr>
                                        <p:cTn id="992" dur="1" fill="hold">
                                          <p:stCondLst>
                                            <p:cond delay="0"/>
                                          </p:stCondLst>
                                        </p:cTn>
                                        <p:tgtEl>
                                          <p:spTgt spid="149"/>
                                        </p:tgtEl>
                                        <p:attrNameLst>
                                          <p:attrName>style.visibility</p:attrName>
                                        </p:attrNameLst>
                                      </p:cBhvr>
                                      <p:to>
                                        <p:strVal val="visible"/>
                                      </p:to>
                                    </p:set>
                                    <p:animEffect transition="in" filter="fade">
                                      <p:cBhvr>
                                        <p:cTn id="993" dur="500"/>
                                        <p:tgtEl>
                                          <p:spTgt spid="149"/>
                                        </p:tgtEl>
                                      </p:cBhvr>
                                    </p:animEffect>
                                  </p:childTnLst>
                                </p:cTn>
                              </p:par>
                            </p:childTnLst>
                          </p:cTn>
                        </p:par>
                      </p:childTnLst>
                    </p:cTn>
                  </p:par>
                </p:childTnLst>
              </p:cTn>
              <p:nextCondLst>
                <p:cond evt="onClick" delay="0">
                  <p:tgtEl>
                    <p:spTgt spid="135"/>
                  </p:tgtEl>
                </p:cond>
              </p:nextCondLst>
            </p:seq>
            <p:seq concurrent="1" nextAc="seek">
              <p:cTn id="994" restart="whenNotActive" fill="hold" evtFilter="cancelBubble" nodeType="interactiveSeq">
                <p:stCondLst>
                  <p:cond evt="onClick" delay="0">
                    <p:tgtEl>
                      <p:spTgt spid="136"/>
                    </p:tgtEl>
                  </p:cond>
                </p:stCondLst>
                <p:endSync evt="end" delay="0">
                  <p:rtn val="all"/>
                </p:endSync>
                <p:childTnLst>
                  <p:par>
                    <p:cTn id="995" fill="hold">
                      <p:stCondLst>
                        <p:cond delay="0"/>
                      </p:stCondLst>
                      <p:childTnLst>
                        <p:par>
                          <p:cTn id="996" fill="hold">
                            <p:stCondLst>
                              <p:cond delay="0"/>
                            </p:stCondLst>
                            <p:childTnLst>
                              <p:par>
                                <p:cTn id="997" presetID="1" presetClass="exit" presetSubtype="0" fill="hold" grpId="1" nodeType="clickEffect">
                                  <p:stCondLst>
                                    <p:cond delay="0"/>
                                  </p:stCondLst>
                                  <p:childTnLst>
                                    <p:set>
                                      <p:cBhvr>
                                        <p:cTn id="998" dur="1" fill="hold">
                                          <p:stCondLst>
                                            <p:cond delay="0"/>
                                          </p:stCondLst>
                                        </p:cTn>
                                        <p:tgtEl>
                                          <p:spTgt spid="136"/>
                                        </p:tgtEl>
                                        <p:attrNameLst>
                                          <p:attrName>style.visibility</p:attrName>
                                        </p:attrNameLst>
                                      </p:cBhvr>
                                      <p:to>
                                        <p:strVal val="hidden"/>
                                      </p:to>
                                    </p:set>
                                  </p:childTnLst>
                                </p:cTn>
                              </p:par>
                              <p:par>
                                <p:cTn id="999" presetID="1" presetClass="exit" presetSubtype="0" fill="hold" grpId="1" nodeType="withEffect">
                                  <p:stCondLst>
                                    <p:cond delay="0"/>
                                  </p:stCondLst>
                                  <p:childTnLst>
                                    <p:set>
                                      <p:cBhvr>
                                        <p:cTn id="1000" dur="1" fill="hold">
                                          <p:stCondLst>
                                            <p:cond delay="0"/>
                                          </p:stCondLst>
                                        </p:cTn>
                                        <p:tgtEl>
                                          <p:spTgt spid="144"/>
                                        </p:tgtEl>
                                        <p:attrNameLst>
                                          <p:attrName>style.visibility</p:attrName>
                                        </p:attrNameLst>
                                      </p:cBhvr>
                                      <p:to>
                                        <p:strVal val="hidden"/>
                                      </p:to>
                                    </p:set>
                                  </p:childTnLst>
                                </p:cTn>
                              </p:par>
                              <p:par>
                                <p:cTn id="1001" presetID="10" presetClass="entr" presetSubtype="0" fill="hold" grpId="11" nodeType="withEffect">
                                  <p:stCondLst>
                                    <p:cond delay="0"/>
                                  </p:stCondLst>
                                  <p:childTnLst>
                                    <p:set>
                                      <p:cBhvr>
                                        <p:cTn id="1002" dur="1" fill="hold">
                                          <p:stCondLst>
                                            <p:cond delay="0"/>
                                          </p:stCondLst>
                                        </p:cTn>
                                        <p:tgtEl>
                                          <p:spTgt spid="149"/>
                                        </p:tgtEl>
                                        <p:attrNameLst>
                                          <p:attrName>style.visibility</p:attrName>
                                        </p:attrNameLst>
                                      </p:cBhvr>
                                      <p:to>
                                        <p:strVal val="visible"/>
                                      </p:to>
                                    </p:set>
                                    <p:animEffect transition="in" filter="fade">
                                      <p:cBhvr>
                                        <p:cTn id="1003" dur="500"/>
                                        <p:tgtEl>
                                          <p:spTgt spid="149"/>
                                        </p:tgtEl>
                                      </p:cBhvr>
                                    </p:animEffect>
                                  </p:childTnLst>
                                </p:cTn>
                              </p:par>
                            </p:childTnLst>
                          </p:cTn>
                        </p:par>
                      </p:childTnLst>
                    </p:cTn>
                  </p:par>
                </p:childTnLst>
              </p:cTn>
              <p:nextCondLst>
                <p:cond evt="onClick" delay="0">
                  <p:tgtEl>
                    <p:spTgt spid="136"/>
                  </p:tgtEl>
                </p:cond>
              </p:nextCondLst>
            </p:seq>
            <p:seq concurrent="1" nextAc="seek">
              <p:cTn id="1004" restart="whenNotActive" fill="hold" evtFilter="cancelBubble" nodeType="interactiveSeq">
                <p:stCondLst>
                  <p:cond evt="onClick" delay="0">
                    <p:tgtEl>
                      <p:spTgt spid="137"/>
                    </p:tgtEl>
                  </p:cond>
                </p:stCondLst>
                <p:endSync evt="end" delay="0">
                  <p:rtn val="all"/>
                </p:endSync>
                <p:childTnLst>
                  <p:par>
                    <p:cTn id="1005" fill="hold">
                      <p:stCondLst>
                        <p:cond delay="0"/>
                      </p:stCondLst>
                      <p:childTnLst>
                        <p:par>
                          <p:cTn id="1006" fill="hold">
                            <p:stCondLst>
                              <p:cond delay="0"/>
                            </p:stCondLst>
                            <p:childTnLst>
                              <p:par>
                                <p:cTn id="1007" presetID="1" presetClass="exit" presetSubtype="0" fill="hold" grpId="1" nodeType="clickEffect">
                                  <p:stCondLst>
                                    <p:cond delay="0"/>
                                  </p:stCondLst>
                                  <p:childTnLst>
                                    <p:set>
                                      <p:cBhvr>
                                        <p:cTn id="1008" dur="1" fill="hold">
                                          <p:stCondLst>
                                            <p:cond delay="0"/>
                                          </p:stCondLst>
                                        </p:cTn>
                                        <p:tgtEl>
                                          <p:spTgt spid="137"/>
                                        </p:tgtEl>
                                        <p:attrNameLst>
                                          <p:attrName>style.visibility</p:attrName>
                                        </p:attrNameLst>
                                      </p:cBhvr>
                                      <p:to>
                                        <p:strVal val="hidden"/>
                                      </p:to>
                                    </p:set>
                                  </p:childTnLst>
                                </p:cTn>
                              </p:par>
                              <p:par>
                                <p:cTn id="1009" presetID="1" presetClass="exit" presetSubtype="0" fill="hold" grpId="4" nodeType="withEffect">
                                  <p:stCondLst>
                                    <p:cond delay="0"/>
                                  </p:stCondLst>
                                  <p:childTnLst>
                                    <p:set>
                                      <p:cBhvr>
                                        <p:cTn id="1010" dur="1" fill="hold">
                                          <p:stCondLst>
                                            <p:cond delay="0"/>
                                          </p:stCondLst>
                                        </p:cTn>
                                        <p:tgtEl>
                                          <p:spTgt spid="142"/>
                                        </p:tgtEl>
                                        <p:attrNameLst>
                                          <p:attrName>style.visibility</p:attrName>
                                        </p:attrNameLst>
                                      </p:cBhvr>
                                      <p:to>
                                        <p:strVal val="hidden"/>
                                      </p:to>
                                    </p:set>
                                  </p:childTnLst>
                                </p:cTn>
                              </p:par>
                              <p:par>
                                <p:cTn id="1011" presetID="10" presetClass="entr" presetSubtype="0" fill="hold" grpId="8" nodeType="withEffect">
                                  <p:stCondLst>
                                    <p:cond delay="0"/>
                                  </p:stCondLst>
                                  <p:childTnLst>
                                    <p:set>
                                      <p:cBhvr>
                                        <p:cTn id="1012" dur="1" fill="hold">
                                          <p:stCondLst>
                                            <p:cond delay="0"/>
                                          </p:stCondLst>
                                        </p:cTn>
                                        <p:tgtEl>
                                          <p:spTgt spid="149"/>
                                        </p:tgtEl>
                                        <p:attrNameLst>
                                          <p:attrName>style.visibility</p:attrName>
                                        </p:attrNameLst>
                                      </p:cBhvr>
                                      <p:to>
                                        <p:strVal val="visible"/>
                                      </p:to>
                                    </p:set>
                                    <p:animEffect transition="in" filter="fade">
                                      <p:cBhvr>
                                        <p:cTn id="1013" dur="500"/>
                                        <p:tgtEl>
                                          <p:spTgt spid="149"/>
                                        </p:tgtEl>
                                      </p:cBhvr>
                                    </p:animEffect>
                                  </p:childTnLst>
                                </p:cTn>
                              </p:par>
                            </p:childTnLst>
                          </p:cTn>
                        </p:par>
                      </p:childTnLst>
                    </p:cTn>
                  </p:par>
                </p:childTnLst>
              </p:cTn>
              <p:nextCondLst>
                <p:cond evt="onClick" delay="0">
                  <p:tgtEl>
                    <p:spTgt spid="137"/>
                  </p:tgtEl>
                </p:cond>
              </p:nextCondLst>
            </p:seq>
            <p:seq concurrent="1" nextAc="seek">
              <p:cTn id="1014" restart="whenNotActive" fill="hold" evtFilter="cancelBubble" nodeType="interactiveSeq">
                <p:stCondLst>
                  <p:cond evt="onClick" delay="0">
                    <p:tgtEl>
                      <p:spTgt spid="151"/>
                    </p:tgtEl>
                  </p:cond>
                </p:stCondLst>
                <p:endSync evt="end" delay="0">
                  <p:rtn val="all"/>
                </p:endSync>
                <p:childTnLst>
                  <p:par>
                    <p:cTn id="1015" fill="hold">
                      <p:stCondLst>
                        <p:cond delay="0"/>
                      </p:stCondLst>
                      <p:childTnLst>
                        <p:par>
                          <p:cTn id="1016" fill="hold">
                            <p:stCondLst>
                              <p:cond delay="0"/>
                            </p:stCondLst>
                            <p:childTnLst>
                              <p:par>
                                <p:cTn id="1017" presetID="1" presetClass="entr" presetSubtype="0" fill="hold" grpId="0" nodeType="clickEffect">
                                  <p:stCondLst>
                                    <p:cond delay="0"/>
                                  </p:stCondLst>
                                  <p:childTnLst>
                                    <p:set>
                                      <p:cBhvr>
                                        <p:cTn id="1018" dur="1" fill="hold">
                                          <p:stCondLst>
                                            <p:cond delay="0"/>
                                          </p:stCondLst>
                                        </p:cTn>
                                        <p:tgtEl>
                                          <p:spTgt spid="157"/>
                                        </p:tgtEl>
                                        <p:attrNameLst>
                                          <p:attrName>style.visibility</p:attrName>
                                        </p:attrNameLst>
                                      </p:cBhvr>
                                      <p:to>
                                        <p:strVal val="visible"/>
                                      </p:to>
                                    </p:set>
                                  </p:childTnLst>
                                </p:cTn>
                              </p:par>
                              <p:par>
                                <p:cTn id="1019" presetID="1" presetClass="entr" presetSubtype="0" fill="hold" grpId="0" nodeType="withEffect">
                                  <p:stCondLst>
                                    <p:cond delay="0"/>
                                  </p:stCondLst>
                                  <p:childTnLst>
                                    <p:set>
                                      <p:cBhvr>
                                        <p:cTn id="1020" dur="1" fill="hold">
                                          <p:stCondLst>
                                            <p:cond delay="0"/>
                                          </p:stCondLst>
                                        </p:cTn>
                                        <p:tgtEl>
                                          <p:spTgt spid="143"/>
                                        </p:tgtEl>
                                        <p:attrNameLst>
                                          <p:attrName>style.visibility</p:attrName>
                                        </p:attrNameLst>
                                      </p:cBhvr>
                                      <p:to>
                                        <p:strVal val="visible"/>
                                      </p:to>
                                    </p:set>
                                  </p:childTnLst>
                                </p:cTn>
                              </p:par>
                              <p:par>
                                <p:cTn id="1021" presetID="10" presetClass="exit" presetSubtype="0" fill="hold" grpId="0" nodeType="withEffect">
                                  <p:stCondLst>
                                    <p:cond delay="0"/>
                                  </p:stCondLst>
                                  <p:childTnLst>
                                    <p:animEffect transition="out" filter="fade">
                                      <p:cBhvr>
                                        <p:cTn id="1022" dur="500"/>
                                        <p:tgtEl>
                                          <p:spTgt spid="150"/>
                                        </p:tgtEl>
                                      </p:cBhvr>
                                    </p:animEffect>
                                    <p:set>
                                      <p:cBhvr>
                                        <p:cTn id="1023"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1"/>
                  </p:tgtEl>
                </p:cond>
              </p:nextCondLst>
            </p:seq>
            <p:seq concurrent="1" nextAc="seek">
              <p:cTn id="1024" restart="whenNotActive" fill="hold" evtFilter="cancelBubble" nodeType="interactiveSeq">
                <p:stCondLst>
                  <p:cond evt="onClick" delay="0">
                    <p:tgtEl>
                      <p:spTgt spid="152"/>
                    </p:tgtEl>
                  </p:cond>
                </p:stCondLst>
                <p:endSync evt="end" delay="0">
                  <p:rtn val="all"/>
                </p:endSync>
                <p:childTnLst>
                  <p:par>
                    <p:cTn id="1025" fill="hold">
                      <p:stCondLst>
                        <p:cond delay="0"/>
                      </p:stCondLst>
                      <p:childTnLst>
                        <p:par>
                          <p:cTn id="1026" fill="hold">
                            <p:stCondLst>
                              <p:cond delay="0"/>
                            </p:stCondLst>
                            <p:childTnLst>
                              <p:par>
                                <p:cTn id="1027" presetID="1" presetClass="entr" presetSubtype="0" fill="hold" grpId="0" nodeType="clickEffect">
                                  <p:stCondLst>
                                    <p:cond delay="0"/>
                                  </p:stCondLst>
                                  <p:childTnLst>
                                    <p:set>
                                      <p:cBhvr>
                                        <p:cTn id="1028" dur="1" fill="hold">
                                          <p:stCondLst>
                                            <p:cond delay="0"/>
                                          </p:stCondLst>
                                        </p:cTn>
                                        <p:tgtEl>
                                          <p:spTgt spid="158"/>
                                        </p:tgtEl>
                                        <p:attrNameLst>
                                          <p:attrName>style.visibility</p:attrName>
                                        </p:attrNameLst>
                                      </p:cBhvr>
                                      <p:to>
                                        <p:strVal val="visible"/>
                                      </p:to>
                                    </p:set>
                                  </p:childTnLst>
                                </p:cTn>
                              </p:par>
                              <p:par>
                                <p:cTn id="1029" presetID="10" presetClass="exit" presetSubtype="0" fill="hold" grpId="1" nodeType="withEffect">
                                  <p:stCondLst>
                                    <p:cond delay="0"/>
                                  </p:stCondLst>
                                  <p:childTnLst>
                                    <p:animEffect transition="out" filter="fade">
                                      <p:cBhvr>
                                        <p:cTn id="1030" dur="500"/>
                                        <p:tgtEl>
                                          <p:spTgt spid="150"/>
                                        </p:tgtEl>
                                      </p:cBhvr>
                                    </p:animEffect>
                                    <p:set>
                                      <p:cBhvr>
                                        <p:cTn id="1031"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2"/>
                  </p:tgtEl>
                </p:cond>
              </p:nextCondLst>
            </p:seq>
            <p:seq concurrent="1" nextAc="seek">
              <p:cTn id="1032" restart="whenNotActive" fill="hold" evtFilter="cancelBubble" nodeType="interactiveSeq">
                <p:stCondLst>
                  <p:cond evt="onClick" delay="0">
                    <p:tgtEl>
                      <p:spTgt spid="153"/>
                    </p:tgtEl>
                  </p:cond>
                </p:stCondLst>
                <p:endSync evt="end" delay="0">
                  <p:rtn val="all"/>
                </p:endSync>
                <p:childTnLst>
                  <p:par>
                    <p:cTn id="1033" fill="hold">
                      <p:stCondLst>
                        <p:cond delay="0"/>
                      </p:stCondLst>
                      <p:childTnLst>
                        <p:par>
                          <p:cTn id="1034" fill="hold">
                            <p:stCondLst>
                              <p:cond delay="0"/>
                            </p:stCondLst>
                            <p:childTnLst>
                              <p:par>
                                <p:cTn id="1035" presetID="1" presetClass="entr" presetSubtype="0" fill="hold" grpId="0" nodeType="clickEffect">
                                  <p:stCondLst>
                                    <p:cond delay="0"/>
                                  </p:stCondLst>
                                  <p:childTnLst>
                                    <p:set>
                                      <p:cBhvr>
                                        <p:cTn id="1036" dur="1" fill="hold">
                                          <p:stCondLst>
                                            <p:cond delay="0"/>
                                          </p:stCondLst>
                                        </p:cTn>
                                        <p:tgtEl>
                                          <p:spTgt spid="159"/>
                                        </p:tgtEl>
                                        <p:attrNameLst>
                                          <p:attrName>style.visibility</p:attrName>
                                        </p:attrNameLst>
                                      </p:cBhvr>
                                      <p:to>
                                        <p:strVal val="visible"/>
                                      </p:to>
                                    </p:set>
                                  </p:childTnLst>
                                </p:cTn>
                              </p:par>
                              <p:par>
                                <p:cTn id="1037" presetID="1" presetClass="entr" presetSubtype="0" fill="hold" grpId="1" nodeType="withEffect">
                                  <p:stCondLst>
                                    <p:cond delay="0"/>
                                  </p:stCondLst>
                                  <p:childTnLst>
                                    <p:set>
                                      <p:cBhvr>
                                        <p:cTn id="1038" dur="1" fill="hold">
                                          <p:stCondLst>
                                            <p:cond delay="0"/>
                                          </p:stCondLst>
                                        </p:cTn>
                                        <p:tgtEl>
                                          <p:spTgt spid="141"/>
                                        </p:tgtEl>
                                        <p:attrNameLst>
                                          <p:attrName>style.visibility</p:attrName>
                                        </p:attrNameLst>
                                      </p:cBhvr>
                                      <p:to>
                                        <p:strVal val="visible"/>
                                      </p:to>
                                    </p:set>
                                  </p:childTnLst>
                                </p:cTn>
                              </p:par>
                              <p:par>
                                <p:cTn id="1039" presetID="10" presetClass="exit" presetSubtype="0" fill="hold" grpId="2" nodeType="withEffect">
                                  <p:stCondLst>
                                    <p:cond delay="0"/>
                                  </p:stCondLst>
                                  <p:childTnLst>
                                    <p:animEffect transition="out" filter="fade">
                                      <p:cBhvr>
                                        <p:cTn id="1040" dur="500"/>
                                        <p:tgtEl>
                                          <p:spTgt spid="150"/>
                                        </p:tgtEl>
                                      </p:cBhvr>
                                    </p:animEffect>
                                    <p:set>
                                      <p:cBhvr>
                                        <p:cTn id="1041"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3"/>
                  </p:tgtEl>
                </p:cond>
              </p:nextCondLst>
            </p:seq>
            <p:seq concurrent="1" nextAc="seek">
              <p:cTn id="1042" restart="whenNotActive" fill="hold" evtFilter="cancelBubble" nodeType="interactiveSeq">
                <p:stCondLst>
                  <p:cond evt="onClick" delay="0">
                    <p:tgtEl>
                      <p:spTgt spid="155"/>
                    </p:tgtEl>
                  </p:cond>
                </p:stCondLst>
                <p:endSync evt="end" delay="0">
                  <p:rtn val="all"/>
                </p:endSync>
                <p:childTnLst>
                  <p:par>
                    <p:cTn id="1043" fill="hold">
                      <p:stCondLst>
                        <p:cond delay="0"/>
                      </p:stCondLst>
                      <p:childTnLst>
                        <p:par>
                          <p:cTn id="1044" fill="hold">
                            <p:stCondLst>
                              <p:cond delay="0"/>
                            </p:stCondLst>
                            <p:childTnLst>
                              <p:par>
                                <p:cTn id="1045" presetID="1" presetClass="entr" presetSubtype="0" fill="hold" grpId="0" nodeType="clickEffect">
                                  <p:stCondLst>
                                    <p:cond delay="0"/>
                                  </p:stCondLst>
                                  <p:childTnLst>
                                    <p:set>
                                      <p:cBhvr>
                                        <p:cTn id="1046" dur="1" fill="hold">
                                          <p:stCondLst>
                                            <p:cond delay="0"/>
                                          </p:stCondLst>
                                        </p:cTn>
                                        <p:tgtEl>
                                          <p:spTgt spid="161"/>
                                        </p:tgtEl>
                                        <p:attrNameLst>
                                          <p:attrName>style.visibility</p:attrName>
                                        </p:attrNameLst>
                                      </p:cBhvr>
                                      <p:to>
                                        <p:strVal val="visible"/>
                                      </p:to>
                                    </p:set>
                                  </p:childTnLst>
                                </p:cTn>
                              </p:par>
                              <p:par>
                                <p:cTn id="1047" presetID="1" presetClass="entr" presetSubtype="0" fill="hold" grpId="0" nodeType="withEffect">
                                  <p:stCondLst>
                                    <p:cond delay="0"/>
                                  </p:stCondLst>
                                  <p:childTnLst>
                                    <p:set>
                                      <p:cBhvr>
                                        <p:cTn id="1048" dur="1" fill="hold">
                                          <p:stCondLst>
                                            <p:cond delay="0"/>
                                          </p:stCondLst>
                                        </p:cTn>
                                        <p:tgtEl>
                                          <p:spTgt spid="141"/>
                                        </p:tgtEl>
                                        <p:attrNameLst>
                                          <p:attrName>style.visibility</p:attrName>
                                        </p:attrNameLst>
                                      </p:cBhvr>
                                      <p:to>
                                        <p:strVal val="visible"/>
                                      </p:to>
                                    </p:set>
                                  </p:childTnLst>
                                </p:cTn>
                              </p:par>
                              <p:par>
                                <p:cTn id="1049" presetID="10" presetClass="exit" presetSubtype="0" fill="hold" grpId="9" nodeType="withEffect">
                                  <p:stCondLst>
                                    <p:cond delay="0"/>
                                  </p:stCondLst>
                                  <p:childTnLst>
                                    <p:animEffect transition="out" filter="fade">
                                      <p:cBhvr>
                                        <p:cTn id="1050" dur="500"/>
                                        <p:tgtEl>
                                          <p:spTgt spid="150"/>
                                        </p:tgtEl>
                                      </p:cBhvr>
                                    </p:animEffect>
                                    <p:set>
                                      <p:cBhvr>
                                        <p:cTn id="1051"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5"/>
                  </p:tgtEl>
                </p:cond>
              </p:nextCondLst>
            </p:seq>
            <p:seq concurrent="1" nextAc="seek">
              <p:cTn id="1052" restart="whenNotActive" fill="hold" evtFilter="cancelBubble" nodeType="interactiveSeq">
                <p:stCondLst>
                  <p:cond evt="onClick" delay="0">
                    <p:tgtEl>
                      <p:spTgt spid="156"/>
                    </p:tgtEl>
                  </p:cond>
                </p:stCondLst>
                <p:endSync evt="end" delay="0">
                  <p:rtn val="all"/>
                </p:endSync>
                <p:childTnLst>
                  <p:par>
                    <p:cTn id="1053" fill="hold">
                      <p:stCondLst>
                        <p:cond delay="0"/>
                      </p:stCondLst>
                      <p:childTnLst>
                        <p:par>
                          <p:cTn id="1054" fill="hold">
                            <p:stCondLst>
                              <p:cond delay="0"/>
                            </p:stCondLst>
                            <p:childTnLst>
                              <p:par>
                                <p:cTn id="1055" presetID="1" presetClass="entr" presetSubtype="0" fill="hold" grpId="0" nodeType="clickEffect">
                                  <p:stCondLst>
                                    <p:cond delay="0"/>
                                  </p:stCondLst>
                                  <p:childTnLst>
                                    <p:set>
                                      <p:cBhvr>
                                        <p:cTn id="1056" dur="1" fill="hold">
                                          <p:stCondLst>
                                            <p:cond delay="0"/>
                                          </p:stCondLst>
                                        </p:cTn>
                                        <p:tgtEl>
                                          <p:spTgt spid="162"/>
                                        </p:tgtEl>
                                        <p:attrNameLst>
                                          <p:attrName>style.visibility</p:attrName>
                                        </p:attrNameLst>
                                      </p:cBhvr>
                                      <p:to>
                                        <p:strVal val="visible"/>
                                      </p:to>
                                    </p:set>
                                  </p:childTnLst>
                                </p:cTn>
                              </p:par>
                              <p:par>
                                <p:cTn id="1057" presetID="10" presetClass="exit" presetSubtype="0" fill="hold" grpId="10" nodeType="withEffect">
                                  <p:stCondLst>
                                    <p:cond delay="0"/>
                                  </p:stCondLst>
                                  <p:childTnLst>
                                    <p:animEffect transition="out" filter="fade">
                                      <p:cBhvr>
                                        <p:cTn id="1058" dur="500"/>
                                        <p:tgtEl>
                                          <p:spTgt spid="150"/>
                                        </p:tgtEl>
                                      </p:cBhvr>
                                    </p:animEffect>
                                    <p:set>
                                      <p:cBhvr>
                                        <p:cTn id="1059"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6"/>
                  </p:tgtEl>
                </p:cond>
              </p:nextCondLst>
            </p:seq>
            <p:seq concurrent="1" nextAc="seek">
              <p:cTn id="1060" restart="whenNotActive" fill="hold" evtFilter="cancelBubble" nodeType="interactiveSeq">
                <p:stCondLst>
                  <p:cond evt="onClick" delay="0">
                    <p:tgtEl>
                      <p:spTgt spid="154"/>
                    </p:tgtEl>
                  </p:cond>
                </p:stCondLst>
                <p:endSync evt="end" delay="0">
                  <p:rtn val="all"/>
                </p:endSync>
                <p:childTnLst>
                  <p:par>
                    <p:cTn id="1061" fill="hold">
                      <p:stCondLst>
                        <p:cond delay="0"/>
                      </p:stCondLst>
                      <p:childTnLst>
                        <p:par>
                          <p:cTn id="1062" fill="hold">
                            <p:stCondLst>
                              <p:cond delay="0"/>
                            </p:stCondLst>
                            <p:childTnLst>
                              <p:par>
                                <p:cTn id="1063" presetID="1" presetClass="entr" presetSubtype="0" fill="hold" grpId="0" nodeType="clickEffect">
                                  <p:stCondLst>
                                    <p:cond delay="0"/>
                                  </p:stCondLst>
                                  <p:childTnLst>
                                    <p:set>
                                      <p:cBhvr>
                                        <p:cTn id="1064" dur="1" fill="hold">
                                          <p:stCondLst>
                                            <p:cond delay="0"/>
                                          </p:stCondLst>
                                        </p:cTn>
                                        <p:tgtEl>
                                          <p:spTgt spid="160"/>
                                        </p:tgtEl>
                                        <p:attrNameLst>
                                          <p:attrName>style.visibility</p:attrName>
                                        </p:attrNameLst>
                                      </p:cBhvr>
                                      <p:to>
                                        <p:strVal val="visible"/>
                                      </p:to>
                                    </p:set>
                                  </p:childTnLst>
                                </p:cTn>
                              </p:par>
                              <p:par>
                                <p:cTn id="1065" presetID="1" presetClass="entr" presetSubtype="0" fill="hold" grpId="2" nodeType="withEffect">
                                  <p:stCondLst>
                                    <p:cond delay="0"/>
                                  </p:stCondLst>
                                  <p:childTnLst>
                                    <p:set>
                                      <p:cBhvr>
                                        <p:cTn id="1066" dur="1" fill="hold">
                                          <p:stCondLst>
                                            <p:cond delay="0"/>
                                          </p:stCondLst>
                                        </p:cTn>
                                        <p:tgtEl>
                                          <p:spTgt spid="141"/>
                                        </p:tgtEl>
                                        <p:attrNameLst>
                                          <p:attrName>style.visibility</p:attrName>
                                        </p:attrNameLst>
                                      </p:cBhvr>
                                      <p:to>
                                        <p:strVal val="visible"/>
                                      </p:to>
                                    </p:set>
                                  </p:childTnLst>
                                </p:cTn>
                              </p:par>
                              <p:par>
                                <p:cTn id="1067" presetID="10" presetClass="exit" presetSubtype="0" fill="hold" grpId="11" nodeType="withEffect">
                                  <p:stCondLst>
                                    <p:cond delay="0"/>
                                  </p:stCondLst>
                                  <p:childTnLst>
                                    <p:animEffect transition="out" filter="fade">
                                      <p:cBhvr>
                                        <p:cTn id="1068" dur="500"/>
                                        <p:tgtEl>
                                          <p:spTgt spid="150"/>
                                        </p:tgtEl>
                                      </p:cBhvr>
                                    </p:animEffect>
                                    <p:set>
                                      <p:cBhvr>
                                        <p:cTn id="1069"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4"/>
                  </p:tgtEl>
                </p:cond>
              </p:nextCondLst>
            </p:seq>
            <p:seq concurrent="1" nextAc="seek">
              <p:cTn id="1070" restart="whenNotActive" fill="hold" evtFilter="cancelBubble" nodeType="interactiveSeq">
                <p:stCondLst>
                  <p:cond evt="onClick" delay="0">
                    <p:tgtEl>
                      <p:spTgt spid="162"/>
                    </p:tgtEl>
                  </p:cond>
                </p:stCondLst>
                <p:endSync evt="end" delay="0">
                  <p:rtn val="all"/>
                </p:endSync>
                <p:childTnLst>
                  <p:par>
                    <p:cTn id="1071" fill="hold">
                      <p:stCondLst>
                        <p:cond delay="0"/>
                      </p:stCondLst>
                      <p:childTnLst>
                        <p:par>
                          <p:cTn id="1072" fill="hold">
                            <p:stCondLst>
                              <p:cond delay="0"/>
                            </p:stCondLst>
                            <p:childTnLst>
                              <p:par>
                                <p:cTn id="1073" presetID="1" presetClass="exit" presetSubtype="0" fill="hold" grpId="1" nodeType="clickEffect">
                                  <p:stCondLst>
                                    <p:cond delay="0"/>
                                  </p:stCondLst>
                                  <p:childTnLst>
                                    <p:set>
                                      <p:cBhvr>
                                        <p:cTn id="1074" dur="1" fill="hold">
                                          <p:stCondLst>
                                            <p:cond delay="0"/>
                                          </p:stCondLst>
                                        </p:cTn>
                                        <p:tgtEl>
                                          <p:spTgt spid="162"/>
                                        </p:tgtEl>
                                        <p:attrNameLst>
                                          <p:attrName>style.visibility</p:attrName>
                                        </p:attrNameLst>
                                      </p:cBhvr>
                                      <p:to>
                                        <p:strVal val="hidden"/>
                                      </p:to>
                                    </p:set>
                                  </p:childTnLst>
                                </p:cTn>
                              </p:par>
                              <p:par>
                                <p:cTn id="1075" presetID="10" presetClass="entr" presetSubtype="0" fill="hold" grpId="3" nodeType="withEffect">
                                  <p:stCondLst>
                                    <p:cond delay="0"/>
                                  </p:stCondLst>
                                  <p:childTnLst>
                                    <p:set>
                                      <p:cBhvr>
                                        <p:cTn id="1076" dur="1" fill="hold">
                                          <p:stCondLst>
                                            <p:cond delay="0"/>
                                          </p:stCondLst>
                                        </p:cTn>
                                        <p:tgtEl>
                                          <p:spTgt spid="150"/>
                                        </p:tgtEl>
                                        <p:attrNameLst>
                                          <p:attrName>style.visibility</p:attrName>
                                        </p:attrNameLst>
                                      </p:cBhvr>
                                      <p:to>
                                        <p:strVal val="visible"/>
                                      </p:to>
                                    </p:set>
                                    <p:animEffect transition="in" filter="fade">
                                      <p:cBhvr>
                                        <p:cTn id="1077" dur="500"/>
                                        <p:tgtEl>
                                          <p:spTgt spid="150"/>
                                        </p:tgtEl>
                                      </p:cBhvr>
                                    </p:animEffect>
                                  </p:childTnLst>
                                </p:cTn>
                              </p:par>
                            </p:childTnLst>
                          </p:cTn>
                        </p:par>
                      </p:childTnLst>
                    </p:cTn>
                  </p:par>
                </p:childTnLst>
              </p:cTn>
              <p:nextCondLst>
                <p:cond evt="onClick" delay="0">
                  <p:tgtEl>
                    <p:spTgt spid="162"/>
                  </p:tgtEl>
                </p:cond>
              </p:nextCondLst>
            </p:seq>
            <p:seq concurrent="1" nextAc="seek">
              <p:cTn id="1078" restart="whenNotActive" fill="hold" evtFilter="cancelBubble" nodeType="interactiveSeq">
                <p:stCondLst>
                  <p:cond evt="onClick" delay="0">
                    <p:tgtEl>
                      <p:spTgt spid="157"/>
                    </p:tgtEl>
                  </p:cond>
                </p:stCondLst>
                <p:endSync evt="end" delay="0">
                  <p:rtn val="all"/>
                </p:endSync>
                <p:childTnLst>
                  <p:par>
                    <p:cTn id="1079" fill="hold">
                      <p:stCondLst>
                        <p:cond delay="0"/>
                      </p:stCondLst>
                      <p:childTnLst>
                        <p:par>
                          <p:cTn id="1080" fill="hold">
                            <p:stCondLst>
                              <p:cond delay="0"/>
                            </p:stCondLst>
                            <p:childTnLst>
                              <p:par>
                                <p:cTn id="1081" presetID="1" presetClass="exit" presetSubtype="0" fill="hold" grpId="1" nodeType="clickEffect">
                                  <p:stCondLst>
                                    <p:cond delay="0"/>
                                  </p:stCondLst>
                                  <p:childTnLst>
                                    <p:set>
                                      <p:cBhvr>
                                        <p:cTn id="1082" dur="1" fill="hold">
                                          <p:stCondLst>
                                            <p:cond delay="0"/>
                                          </p:stCondLst>
                                        </p:cTn>
                                        <p:tgtEl>
                                          <p:spTgt spid="157"/>
                                        </p:tgtEl>
                                        <p:attrNameLst>
                                          <p:attrName>style.visibility</p:attrName>
                                        </p:attrNameLst>
                                      </p:cBhvr>
                                      <p:to>
                                        <p:strVal val="hidden"/>
                                      </p:to>
                                    </p:set>
                                  </p:childTnLst>
                                </p:cTn>
                              </p:par>
                              <p:par>
                                <p:cTn id="1083" presetID="10" presetClass="entr" presetSubtype="0" fill="hold" grpId="4" nodeType="withEffect">
                                  <p:stCondLst>
                                    <p:cond delay="0"/>
                                  </p:stCondLst>
                                  <p:childTnLst>
                                    <p:set>
                                      <p:cBhvr>
                                        <p:cTn id="1084" dur="1" fill="hold">
                                          <p:stCondLst>
                                            <p:cond delay="0"/>
                                          </p:stCondLst>
                                        </p:cTn>
                                        <p:tgtEl>
                                          <p:spTgt spid="150"/>
                                        </p:tgtEl>
                                        <p:attrNameLst>
                                          <p:attrName>style.visibility</p:attrName>
                                        </p:attrNameLst>
                                      </p:cBhvr>
                                      <p:to>
                                        <p:strVal val="visible"/>
                                      </p:to>
                                    </p:set>
                                    <p:animEffect transition="in" filter="fade">
                                      <p:cBhvr>
                                        <p:cTn id="1085" dur="500"/>
                                        <p:tgtEl>
                                          <p:spTgt spid="150"/>
                                        </p:tgtEl>
                                      </p:cBhvr>
                                    </p:animEffect>
                                  </p:childTnLst>
                                </p:cTn>
                              </p:par>
                              <p:par>
                                <p:cTn id="1086" presetID="1" presetClass="exit" presetSubtype="0" fill="hold" grpId="1" nodeType="withEffect">
                                  <p:stCondLst>
                                    <p:cond delay="0"/>
                                  </p:stCondLst>
                                  <p:childTnLst>
                                    <p:set>
                                      <p:cBhvr>
                                        <p:cTn id="1087" dur="1" fill="hold">
                                          <p:stCondLst>
                                            <p:cond delay="0"/>
                                          </p:stCondLst>
                                        </p:cTn>
                                        <p:tgtEl>
                                          <p:spTgt spid="143"/>
                                        </p:tgtEl>
                                        <p:attrNameLst>
                                          <p:attrName>style.visibility</p:attrName>
                                        </p:attrNameLst>
                                      </p:cBhvr>
                                      <p:to>
                                        <p:strVal val="hidden"/>
                                      </p:to>
                                    </p:set>
                                  </p:childTnLst>
                                </p:cTn>
                              </p:par>
                            </p:childTnLst>
                          </p:cTn>
                        </p:par>
                      </p:childTnLst>
                    </p:cTn>
                  </p:par>
                </p:childTnLst>
              </p:cTn>
              <p:nextCondLst>
                <p:cond evt="onClick" delay="0">
                  <p:tgtEl>
                    <p:spTgt spid="157"/>
                  </p:tgtEl>
                </p:cond>
              </p:nextCondLst>
            </p:seq>
            <p:seq concurrent="1" nextAc="seek">
              <p:cTn id="1088" restart="whenNotActive" fill="hold" evtFilter="cancelBubble" nodeType="interactiveSeq">
                <p:stCondLst>
                  <p:cond evt="onClick" delay="0">
                    <p:tgtEl>
                      <p:spTgt spid="158"/>
                    </p:tgtEl>
                  </p:cond>
                </p:stCondLst>
                <p:endSync evt="end" delay="0">
                  <p:rtn val="all"/>
                </p:endSync>
                <p:childTnLst>
                  <p:par>
                    <p:cTn id="1089" fill="hold">
                      <p:stCondLst>
                        <p:cond delay="0"/>
                      </p:stCondLst>
                      <p:childTnLst>
                        <p:par>
                          <p:cTn id="1090" fill="hold">
                            <p:stCondLst>
                              <p:cond delay="0"/>
                            </p:stCondLst>
                            <p:childTnLst>
                              <p:par>
                                <p:cTn id="1091" presetID="1" presetClass="exit" presetSubtype="0" fill="hold" grpId="1" nodeType="clickEffect">
                                  <p:stCondLst>
                                    <p:cond delay="0"/>
                                  </p:stCondLst>
                                  <p:childTnLst>
                                    <p:set>
                                      <p:cBhvr>
                                        <p:cTn id="1092" dur="1" fill="hold">
                                          <p:stCondLst>
                                            <p:cond delay="0"/>
                                          </p:stCondLst>
                                        </p:cTn>
                                        <p:tgtEl>
                                          <p:spTgt spid="158"/>
                                        </p:tgtEl>
                                        <p:attrNameLst>
                                          <p:attrName>style.visibility</p:attrName>
                                        </p:attrNameLst>
                                      </p:cBhvr>
                                      <p:to>
                                        <p:strVal val="hidden"/>
                                      </p:to>
                                    </p:set>
                                  </p:childTnLst>
                                </p:cTn>
                              </p:par>
                              <p:par>
                                <p:cTn id="1093" presetID="10" presetClass="entr" presetSubtype="0" fill="hold" grpId="5" nodeType="withEffect">
                                  <p:stCondLst>
                                    <p:cond delay="0"/>
                                  </p:stCondLst>
                                  <p:childTnLst>
                                    <p:set>
                                      <p:cBhvr>
                                        <p:cTn id="1094" dur="1" fill="hold">
                                          <p:stCondLst>
                                            <p:cond delay="0"/>
                                          </p:stCondLst>
                                        </p:cTn>
                                        <p:tgtEl>
                                          <p:spTgt spid="150"/>
                                        </p:tgtEl>
                                        <p:attrNameLst>
                                          <p:attrName>style.visibility</p:attrName>
                                        </p:attrNameLst>
                                      </p:cBhvr>
                                      <p:to>
                                        <p:strVal val="visible"/>
                                      </p:to>
                                    </p:set>
                                    <p:animEffect transition="in" filter="fade">
                                      <p:cBhvr>
                                        <p:cTn id="1095" dur="500"/>
                                        <p:tgtEl>
                                          <p:spTgt spid="150"/>
                                        </p:tgtEl>
                                      </p:cBhvr>
                                    </p:animEffect>
                                  </p:childTnLst>
                                </p:cTn>
                              </p:par>
                            </p:childTnLst>
                          </p:cTn>
                        </p:par>
                      </p:childTnLst>
                    </p:cTn>
                  </p:par>
                </p:childTnLst>
              </p:cTn>
              <p:nextCondLst>
                <p:cond evt="onClick" delay="0">
                  <p:tgtEl>
                    <p:spTgt spid="158"/>
                  </p:tgtEl>
                </p:cond>
              </p:nextCondLst>
            </p:seq>
            <p:seq concurrent="1" nextAc="seek">
              <p:cTn id="1096" restart="whenNotActive" fill="hold" evtFilter="cancelBubble" nodeType="interactiveSeq">
                <p:stCondLst>
                  <p:cond evt="onClick" delay="0">
                    <p:tgtEl>
                      <p:spTgt spid="159"/>
                    </p:tgtEl>
                  </p:cond>
                </p:stCondLst>
                <p:endSync evt="end" delay="0">
                  <p:rtn val="all"/>
                </p:endSync>
                <p:childTnLst>
                  <p:par>
                    <p:cTn id="1097" fill="hold">
                      <p:stCondLst>
                        <p:cond delay="0"/>
                      </p:stCondLst>
                      <p:childTnLst>
                        <p:par>
                          <p:cTn id="1098" fill="hold">
                            <p:stCondLst>
                              <p:cond delay="0"/>
                            </p:stCondLst>
                            <p:childTnLst>
                              <p:par>
                                <p:cTn id="1099" presetID="1" presetClass="exit" presetSubtype="0" fill="hold" grpId="1" nodeType="clickEffect">
                                  <p:stCondLst>
                                    <p:cond delay="0"/>
                                  </p:stCondLst>
                                  <p:childTnLst>
                                    <p:set>
                                      <p:cBhvr>
                                        <p:cTn id="1100" dur="1" fill="hold">
                                          <p:stCondLst>
                                            <p:cond delay="0"/>
                                          </p:stCondLst>
                                        </p:cTn>
                                        <p:tgtEl>
                                          <p:spTgt spid="159"/>
                                        </p:tgtEl>
                                        <p:attrNameLst>
                                          <p:attrName>style.visibility</p:attrName>
                                        </p:attrNameLst>
                                      </p:cBhvr>
                                      <p:to>
                                        <p:strVal val="hidden"/>
                                      </p:to>
                                    </p:set>
                                  </p:childTnLst>
                                </p:cTn>
                              </p:par>
                              <p:par>
                                <p:cTn id="1101" presetID="1" presetClass="exit" presetSubtype="0" fill="hold" grpId="4" nodeType="withEffect">
                                  <p:stCondLst>
                                    <p:cond delay="0"/>
                                  </p:stCondLst>
                                  <p:childTnLst>
                                    <p:set>
                                      <p:cBhvr>
                                        <p:cTn id="1102" dur="1" fill="hold">
                                          <p:stCondLst>
                                            <p:cond delay="0"/>
                                          </p:stCondLst>
                                        </p:cTn>
                                        <p:tgtEl>
                                          <p:spTgt spid="141"/>
                                        </p:tgtEl>
                                        <p:attrNameLst>
                                          <p:attrName>style.visibility</p:attrName>
                                        </p:attrNameLst>
                                      </p:cBhvr>
                                      <p:to>
                                        <p:strVal val="hidden"/>
                                      </p:to>
                                    </p:set>
                                  </p:childTnLst>
                                </p:cTn>
                              </p:par>
                              <p:par>
                                <p:cTn id="1103" presetID="10" presetClass="entr" presetSubtype="0" fill="hold" grpId="6" nodeType="withEffect">
                                  <p:stCondLst>
                                    <p:cond delay="0"/>
                                  </p:stCondLst>
                                  <p:childTnLst>
                                    <p:set>
                                      <p:cBhvr>
                                        <p:cTn id="1104" dur="1" fill="hold">
                                          <p:stCondLst>
                                            <p:cond delay="0"/>
                                          </p:stCondLst>
                                        </p:cTn>
                                        <p:tgtEl>
                                          <p:spTgt spid="150"/>
                                        </p:tgtEl>
                                        <p:attrNameLst>
                                          <p:attrName>style.visibility</p:attrName>
                                        </p:attrNameLst>
                                      </p:cBhvr>
                                      <p:to>
                                        <p:strVal val="visible"/>
                                      </p:to>
                                    </p:set>
                                    <p:animEffect transition="in" filter="fade">
                                      <p:cBhvr>
                                        <p:cTn id="1105" dur="500"/>
                                        <p:tgtEl>
                                          <p:spTgt spid="150"/>
                                        </p:tgtEl>
                                      </p:cBhvr>
                                    </p:animEffect>
                                  </p:childTnLst>
                                </p:cTn>
                              </p:par>
                            </p:childTnLst>
                          </p:cTn>
                        </p:par>
                      </p:childTnLst>
                    </p:cTn>
                  </p:par>
                </p:childTnLst>
              </p:cTn>
              <p:nextCondLst>
                <p:cond evt="onClick" delay="0">
                  <p:tgtEl>
                    <p:spTgt spid="159"/>
                  </p:tgtEl>
                </p:cond>
              </p:nextCondLst>
            </p:seq>
            <p:seq concurrent="1" nextAc="seek">
              <p:cTn id="1106" restart="whenNotActive" fill="hold" evtFilter="cancelBubble" nodeType="interactiveSeq">
                <p:stCondLst>
                  <p:cond evt="onClick" delay="0">
                    <p:tgtEl>
                      <p:spTgt spid="160"/>
                    </p:tgtEl>
                  </p:cond>
                </p:stCondLst>
                <p:endSync evt="end" delay="0">
                  <p:rtn val="all"/>
                </p:endSync>
                <p:childTnLst>
                  <p:par>
                    <p:cTn id="1107" fill="hold">
                      <p:stCondLst>
                        <p:cond delay="0"/>
                      </p:stCondLst>
                      <p:childTnLst>
                        <p:par>
                          <p:cTn id="1108" fill="hold">
                            <p:stCondLst>
                              <p:cond delay="0"/>
                            </p:stCondLst>
                            <p:childTnLst>
                              <p:par>
                                <p:cTn id="1109" presetID="1" presetClass="exit" presetSubtype="0" fill="hold" grpId="1" nodeType="clickEffect">
                                  <p:stCondLst>
                                    <p:cond delay="0"/>
                                  </p:stCondLst>
                                  <p:childTnLst>
                                    <p:set>
                                      <p:cBhvr>
                                        <p:cTn id="1110" dur="1" fill="hold">
                                          <p:stCondLst>
                                            <p:cond delay="0"/>
                                          </p:stCondLst>
                                        </p:cTn>
                                        <p:tgtEl>
                                          <p:spTgt spid="160"/>
                                        </p:tgtEl>
                                        <p:attrNameLst>
                                          <p:attrName>style.visibility</p:attrName>
                                        </p:attrNameLst>
                                      </p:cBhvr>
                                      <p:to>
                                        <p:strVal val="hidden"/>
                                      </p:to>
                                    </p:set>
                                  </p:childTnLst>
                                </p:cTn>
                              </p:par>
                              <p:par>
                                <p:cTn id="1111" presetID="1" presetClass="exit" presetSubtype="0" fill="hold" grpId="3" nodeType="withEffect">
                                  <p:stCondLst>
                                    <p:cond delay="0"/>
                                  </p:stCondLst>
                                  <p:childTnLst>
                                    <p:set>
                                      <p:cBhvr>
                                        <p:cTn id="1112" dur="1" fill="hold">
                                          <p:stCondLst>
                                            <p:cond delay="0"/>
                                          </p:stCondLst>
                                        </p:cTn>
                                        <p:tgtEl>
                                          <p:spTgt spid="141"/>
                                        </p:tgtEl>
                                        <p:attrNameLst>
                                          <p:attrName>style.visibility</p:attrName>
                                        </p:attrNameLst>
                                      </p:cBhvr>
                                      <p:to>
                                        <p:strVal val="hidden"/>
                                      </p:to>
                                    </p:set>
                                  </p:childTnLst>
                                </p:cTn>
                              </p:par>
                              <p:par>
                                <p:cTn id="1113" presetID="10" presetClass="entr" presetSubtype="0" fill="hold" grpId="8" nodeType="withEffect">
                                  <p:stCondLst>
                                    <p:cond delay="0"/>
                                  </p:stCondLst>
                                  <p:childTnLst>
                                    <p:set>
                                      <p:cBhvr>
                                        <p:cTn id="1114" dur="1" fill="hold">
                                          <p:stCondLst>
                                            <p:cond delay="0"/>
                                          </p:stCondLst>
                                        </p:cTn>
                                        <p:tgtEl>
                                          <p:spTgt spid="150"/>
                                        </p:tgtEl>
                                        <p:attrNameLst>
                                          <p:attrName>style.visibility</p:attrName>
                                        </p:attrNameLst>
                                      </p:cBhvr>
                                      <p:to>
                                        <p:strVal val="visible"/>
                                      </p:to>
                                    </p:set>
                                    <p:animEffect transition="in" filter="fade">
                                      <p:cBhvr>
                                        <p:cTn id="1115" dur="500"/>
                                        <p:tgtEl>
                                          <p:spTgt spid="150"/>
                                        </p:tgtEl>
                                      </p:cBhvr>
                                    </p:animEffect>
                                  </p:childTnLst>
                                </p:cTn>
                              </p:par>
                            </p:childTnLst>
                          </p:cTn>
                        </p:par>
                      </p:childTnLst>
                    </p:cTn>
                  </p:par>
                </p:childTnLst>
              </p:cTn>
              <p:nextCondLst>
                <p:cond evt="onClick" delay="0">
                  <p:tgtEl>
                    <p:spTgt spid="160"/>
                  </p:tgtEl>
                </p:cond>
              </p:nextCondLst>
            </p:seq>
            <p:seq concurrent="1" nextAc="seek">
              <p:cTn id="1116" restart="whenNotActive" fill="hold" evtFilter="cancelBubble" nodeType="interactiveSeq">
                <p:stCondLst>
                  <p:cond evt="onClick" delay="0">
                    <p:tgtEl>
                      <p:spTgt spid="161"/>
                    </p:tgtEl>
                  </p:cond>
                </p:stCondLst>
                <p:endSync evt="end" delay="0">
                  <p:rtn val="all"/>
                </p:endSync>
                <p:childTnLst>
                  <p:par>
                    <p:cTn id="1117" fill="hold">
                      <p:stCondLst>
                        <p:cond delay="0"/>
                      </p:stCondLst>
                      <p:childTnLst>
                        <p:par>
                          <p:cTn id="1118" fill="hold">
                            <p:stCondLst>
                              <p:cond delay="0"/>
                            </p:stCondLst>
                            <p:childTnLst>
                              <p:par>
                                <p:cTn id="1119" presetID="1" presetClass="exit" presetSubtype="0" fill="hold" grpId="1" nodeType="clickEffect">
                                  <p:stCondLst>
                                    <p:cond delay="0"/>
                                  </p:stCondLst>
                                  <p:childTnLst>
                                    <p:set>
                                      <p:cBhvr>
                                        <p:cTn id="1120" dur="1" fill="hold">
                                          <p:stCondLst>
                                            <p:cond delay="0"/>
                                          </p:stCondLst>
                                        </p:cTn>
                                        <p:tgtEl>
                                          <p:spTgt spid="161"/>
                                        </p:tgtEl>
                                        <p:attrNameLst>
                                          <p:attrName>style.visibility</p:attrName>
                                        </p:attrNameLst>
                                      </p:cBhvr>
                                      <p:to>
                                        <p:strVal val="hidden"/>
                                      </p:to>
                                    </p:set>
                                  </p:childTnLst>
                                </p:cTn>
                              </p:par>
                              <p:par>
                                <p:cTn id="1121" presetID="1" presetClass="exit" presetSubtype="0" fill="hold" grpId="5" nodeType="withEffect">
                                  <p:stCondLst>
                                    <p:cond delay="0"/>
                                  </p:stCondLst>
                                  <p:childTnLst>
                                    <p:set>
                                      <p:cBhvr>
                                        <p:cTn id="1122" dur="1" fill="hold">
                                          <p:stCondLst>
                                            <p:cond delay="0"/>
                                          </p:stCondLst>
                                        </p:cTn>
                                        <p:tgtEl>
                                          <p:spTgt spid="141"/>
                                        </p:tgtEl>
                                        <p:attrNameLst>
                                          <p:attrName>style.visibility</p:attrName>
                                        </p:attrNameLst>
                                      </p:cBhvr>
                                      <p:to>
                                        <p:strVal val="hidden"/>
                                      </p:to>
                                    </p:set>
                                  </p:childTnLst>
                                </p:cTn>
                              </p:par>
                              <p:par>
                                <p:cTn id="1123" presetID="10" presetClass="entr" presetSubtype="0" fill="hold" grpId="7" nodeType="withEffect">
                                  <p:stCondLst>
                                    <p:cond delay="0"/>
                                  </p:stCondLst>
                                  <p:childTnLst>
                                    <p:set>
                                      <p:cBhvr>
                                        <p:cTn id="1124" dur="1" fill="hold">
                                          <p:stCondLst>
                                            <p:cond delay="0"/>
                                          </p:stCondLst>
                                        </p:cTn>
                                        <p:tgtEl>
                                          <p:spTgt spid="150"/>
                                        </p:tgtEl>
                                        <p:attrNameLst>
                                          <p:attrName>style.visibility</p:attrName>
                                        </p:attrNameLst>
                                      </p:cBhvr>
                                      <p:to>
                                        <p:strVal val="visible"/>
                                      </p:to>
                                    </p:set>
                                    <p:animEffect transition="in" filter="fade">
                                      <p:cBhvr>
                                        <p:cTn id="1125" dur="500"/>
                                        <p:tgtEl>
                                          <p:spTgt spid="150"/>
                                        </p:tgtEl>
                                      </p:cBhvr>
                                    </p:animEffect>
                                  </p:childTnLst>
                                </p:cTn>
                              </p:par>
                            </p:childTnLst>
                          </p:cTn>
                        </p:par>
                      </p:childTnLst>
                    </p:cTn>
                  </p:par>
                </p:childTnLst>
              </p:cTn>
              <p:nextCondLst>
                <p:cond evt="onClick" delay="0">
                  <p:tgtEl>
                    <p:spTgt spid="161"/>
                  </p:tgtEl>
                </p:cond>
              </p:nextCondLst>
            </p:seq>
            <p:seq concurrent="1" nextAc="seek">
              <p:cTn id="1126" restart="whenNotActive" fill="hold" evtFilter="cancelBubble" nodeType="interactiveSeq">
                <p:stCondLst>
                  <p:cond evt="onClick" delay="0">
                    <p:tgtEl>
                      <p:spTgt spid="163"/>
                    </p:tgtEl>
                  </p:cond>
                </p:stCondLst>
                <p:endSync evt="end" delay="0">
                  <p:rtn val="all"/>
                </p:endSync>
                <p:childTnLst>
                  <p:par>
                    <p:cTn id="1127" fill="hold">
                      <p:stCondLst>
                        <p:cond delay="0"/>
                      </p:stCondLst>
                      <p:childTnLst>
                        <p:par>
                          <p:cTn id="1128" fill="hold">
                            <p:stCondLst>
                              <p:cond delay="0"/>
                            </p:stCondLst>
                            <p:childTnLst>
                              <p:par>
                                <p:cTn id="1129" presetID="1" presetClass="entr" presetSubtype="0" fill="hold" grpId="0" nodeType="clickEffect">
                                  <p:stCondLst>
                                    <p:cond delay="0"/>
                                  </p:stCondLst>
                                  <p:childTnLst>
                                    <p:set>
                                      <p:cBhvr>
                                        <p:cTn id="1130" dur="1" fill="hold">
                                          <p:stCondLst>
                                            <p:cond delay="0"/>
                                          </p:stCondLst>
                                        </p:cTn>
                                        <p:tgtEl>
                                          <p:spTgt spid="169"/>
                                        </p:tgtEl>
                                        <p:attrNameLst>
                                          <p:attrName>style.visibility</p:attrName>
                                        </p:attrNameLst>
                                      </p:cBhvr>
                                      <p:to>
                                        <p:strVal val="visible"/>
                                      </p:to>
                                    </p:set>
                                  </p:childTnLst>
                                </p:cTn>
                              </p:par>
                              <p:par>
                                <p:cTn id="1131" presetID="1" presetClass="entr" presetSubtype="0" fill="hold" grpId="0" nodeType="withEffect">
                                  <p:stCondLst>
                                    <p:cond delay="0"/>
                                  </p:stCondLst>
                                  <p:childTnLst>
                                    <p:set>
                                      <p:cBhvr>
                                        <p:cTn id="1132" dur="1" fill="hold">
                                          <p:stCondLst>
                                            <p:cond delay="0"/>
                                          </p:stCondLst>
                                        </p:cTn>
                                        <p:tgtEl>
                                          <p:spTgt spid="140"/>
                                        </p:tgtEl>
                                        <p:attrNameLst>
                                          <p:attrName>style.visibility</p:attrName>
                                        </p:attrNameLst>
                                      </p:cBhvr>
                                      <p:to>
                                        <p:strVal val="visible"/>
                                      </p:to>
                                    </p:set>
                                  </p:childTnLst>
                                </p:cTn>
                              </p:par>
                              <p:par>
                                <p:cTn id="1133" presetID="10" presetClass="exit" presetSubtype="0" fill="hold" grpId="1" nodeType="withEffect">
                                  <p:stCondLst>
                                    <p:cond delay="0"/>
                                  </p:stCondLst>
                                  <p:childTnLst>
                                    <p:animEffect transition="out" filter="fade">
                                      <p:cBhvr>
                                        <p:cTn id="1134" dur="500"/>
                                        <p:tgtEl>
                                          <p:spTgt spid="148"/>
                                        </p:tgtEl>
                                      </p:cBhvr>
                                    </p:animEffect>
                                    <p:set>
                                      <p:cBhvr>
                                        <p:cTn id="1135"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3"/>
                  </p:tgtEl>
                </p:cond>
              </p:nextCondLst>
            </p:seq>
            <p:seq concurrent="1" nextAc="seek">
              <p:cTn id="1136" restart="whenNotActive" fill="hold" evtFilter="cancelBubble" nodeType="interactiveSeq">
                <p:stCondLst>
                  <p:cond evt="onClick" delay="0">
                    <p:tgtEl>
                      <p:spTgt spid="164"/>
                    </p:tgtEl>
                  </p:cond>
                </p:stCondLst>
                <p:endSync evt="end" delay="0">
                  <p:rtn val="all"/>
                </p:endSync>
                <p:childTnLst>
                  <p:par>
                    <p:cTn id="1137" fill="hold">
                      <p:stCondLst>
                        <p:cond delay="0"/>
                      </p:stCondLst>
                      <p:childTnLst>
                        <p:par>
                          <p:cTn id="1138" fill="hold">
                            <p:stCondLst>
                              <p:cond delay="0"/>
                            </p:stCondLst>
                            <p:childTnLst>
                              <p:par>
                                <p:cTn id="1139" presetID="1" presetClass="entr" presetSubtype="0" fill="hold" grpId="0" nodeType="clickEffect">
                                  <p:stCondLst>
                                    <p:cond delay="0"/>
                                  </p:stCondLst>
                                  <p:childTnLst>
                                    <p:set>
                                      <p:cBhvr>
                                        <p:cTn id="1140" dur="1" fill="hold">
                                          <p:stCondLst>
                                            <p:cond delay="0"/>
                                          </p:stCondLst>
                                        </p:cTn>
                                        <p:tgtEl>
                                          <p:spTgt spid="170"/>
                                        </p:tgtEl>
                                        <p:attrNameLst>
                                          <p:attrName>style.visibility</p:attrName>
                                        </p:attrNameLst>
                                      </p:cBhvr>
                                      <p:to>
                                        <p:strVal val="visible"/>
                                      </p:to>
                                    </p:set>
                                  </p:childTnLst>
                                </p:cTn>
                              </p:par>
                              <p:par>
                                <p:cTn id="1141" presetID="10" presetClass="exit" presetSubtype="0" fill="hold" grpId="2" nodeType="withEffect">
                                  <p:stCondLst>
                                    <p:cond delay="0"/>
                                  </p:stCondLst>
                                  <p:childTnLst>
                                    <p:animEffect transition="out" filter="fade">
                                      <p:cBhvr>
                                        <p:cTn id="1142" dur="500"/>
                                        <p:tgtEl>
                                          <p:spTgt spid="148"/>
                                        </p:tgtEl>
                                      </p:cBhvr>
                                    </p:animEffect>
                                    <p:set>
                                      <p:cBhvr>
                                        <p:cTn id="1143"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4"/>
                  </p:tgtEl>
                </p:cond>
              </p:nextCondLst>
            </p:seq>
            <p:seq concurrent="1" nextAc="seek">
              <p:cTn id="1144" restart="whenNotActive" fill="hold" evtFilter="cancelBubble" nodeType="interactiveSeq">
                <p:stCondLst>
                  <p:cond evt="onClick" delay="0">
                    <p:tgtEl>
                      <p:spTgt spid="165"/>
                    </p:tgtEl>
                  </p:cond>
                </p:stCondLst>
                <p:endSync evt="end" delay="0">
                  <p:rtn val="all"/>
                </p:endSync>
                <p:childTnLst>
                  <p:par>
                    <p:cTn id="1145" fill="hold">
                      <p:stCondLst>
                        <p:cond delay="0"/>
                      </p:stCondLst>
                      <p:childTnLst>
                        <p:par>
                          <p:cTn id="1146" fill="hold">
                            <p:stCondLst>
                              <p:cond delay="0"/>
                            </p:stCondLst>
                            <p:childTnLst>
                              <p:par>
                                <p:cTn id="1147" presetID="1" presetClass="entr" presetSubtype="0" fill="hold" grpId="1" nodeType="clickEffect">
                                  <p:stCondLst>
                                    <p:cond delay="0"/>
                                  </p:stCondLst>
                                  <p:childTnLst>
                                    <p:set>
                                      <p:cBhvr>
                                        <p:cTn id="1148" dur="1" fill="hold">
                                          <p:stCondLst>
                                            <p:cond delay="0"/>
                                          </p:stCondLst>
                                        </p:cTn>
                                        <p:tgtEl>
                                          <p:spTgt spid="171"/>
                                        </p:tgtEl>
                                        <p:attrNameLst>
                                          <p:attrName>style.visibility</p:attrName>
                                        </p:attrNameLst>
                                      </p:cBhvr>
                                      <p:to>
                                        <p:strVal val="visible"/>
                                      </p:to>
                                    </p:set>
                                  </p:childTnLst>
                                </p:cTn>
                              </p:par>
                              <p:par>
                                <p:cTn id="1149" presetID="1" presetClass="entr" presetSubtype="0" fill="hold" grpId="1" nodeType="withEffect">
                                  <p:stCondLst>
                                    <p:cond delay="0"/>
                                  </p:stCondLst>
                                  <p:childTnLst>
                                    <p:set>
                                      <p:cBhvr>
                                        <p:cTn id="1150" dur="1" fill="hold">
                                          <p:stCondLst>
                                            <p:cond delay="0"/>
                                          </p:stCondLst>
                                        </p:cTn>
                                        <p:tgtEl>
                                          <p:spTgt spid="140"/>
                                        </p:tgtEl>
                                        <p:attrNameLst>
                                          <p:attrName>style.visibility</p:attrName>
                                        </p:attrNameLst>
                                      </p:cBhvr>
                                      <p:to>
                                        <p:strVal val="visible"/>
                                      </p:to>
                                    </p:set>
                                  </p:childTnLst>
                                </p:cTn>
                              </p:par>
                              <p:par>
                                <p:cTn id="1151" presetID="10" presetClass="exit" presetSubtype="0" fill="hold" grpId="5" nodeType="withEffect">
                                  <p:stCondLst>
                                    <p:cond delay="0"/>
                                  </p:stCondLst>
                                  <p:childTnLst>
                                    <p:animEffect transition="out" filter="fade">
                                      <p:cBhvr>
                                        <p:cTn id="1152" dur="500"/>
                                        <p:tgtEl>
                                          <p:spTgt spid="148"/>
                                        </p:tgtEl>
                                      </p:cBhvr>
                                    </p:animEffect>
                                    <p:set>
                                      <p:cBhvr>
                                        <p:cTn id="1153"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5"/>
                  </p:tgtEl>
                </p:cond>
              </p:nextCondLst>
            </p:seq>
            <p:seq concurrent="1" nextAc="seek">
              <p:cTn id="1154" restart="whenNotActive" fill="hold" evtFilter="cancelBubble" nodeType="interactiveSeq">
                <p:stCondLst>
                  <p:cond evt="onClick" delay="0">
                    <p:tgtEl>
                      <p:spTgt spid="167"/>
                    </p:tgtEl>
                  </p:cond>
                </p:stCondLst>
                <p:endSync evt="end" delay="0">
                  <p:rtn val="all"/>
                </p:endSync>
                <p:childTnLst>
                  <p:par>
                    <p:cTn id="1155" fill="hold">
                      <p:stCondLst>
                        <p:cond delay="0"/>
                      </p:stCondLst>
                      <p:childTnLst>
                        <p:par>
                          <p:cTn id="1156" fill="hold">
                            <p:stCondLst>
                              <p:cond delay="0"/>
                            </p:stCondLst>
                            <p:childTnLst>
                              <p:par>
                                <p:cTn id="1157" presetID="1" presetClass="entr" presetSubtype="0" fill="hold" grpId="0" nodeType="clickEffect">
                                  <p:stCondLst>
                                    <p:cond delay="0"/>
                                  </p:stCondLst>
                                  <p:childTnLst>
                                    <p:set>
                                      <p:cBhvr>
                                        <p:cTn id="1158" dur="1" fill="hold">
                                          <p:stCondLst>
                                            <p:cond delay="0"/>
                                          </p:stCondLst>
                                        </p:cTn>
                                        <p:tgtEl>
                                          <p:spTgt spid="173"/>
                                        </p:tgtEl>
                                        <p:attrNameLst>
                                          <p:attrName>style.visibility</p:attrName>
                                        </p:attrNameLst>
                                      </p:cBhvr>
                                      <p:to>
                                        <p:strVal val="visible"/>
                                      </p:to>
                                    </p:set>
                                  </p:childTnLst>
                                </p:cTn>
                              </p:par>
                              <p:par>
                                <p:cTn id="1159" presetID="1" presetClass="entr" presetSubtype="0" fill="hold" grpId="0" nodeType="withEffect">
                                  <p:stCondLst>
                                    <p:cond delay="0"/>
                                  </p:stCondLst>
                                  <p:childTnLst>
                                    <p:set>
                                      <p:cBhvr>
                                        <p:cTn id="1160" dur="1" fill="hold">
                                          <p:stCondLst>
                                            <p:cond delay="0"/>
                                          </p:stCondLst>
                                        </p:cTn>
                                        <p:tgtEl>
                                          <p:spTgt spid="145"/>
                                        </p:tgtEl>
                                        <p:attrNameLst>
                                          <p:attrName>style.visibility</p:attrName>
                                        </p:attrNameLst>
                                      </p:cBhvr>
                                      <p:to>
                                        <p:strVal val="visible"/>
                                      </p:to>
                                    </p:set>
                                  </p:childTnLst>
                                </p:cTn>
                              </p:par>
                              <p:par>
                                <p:cTn id="1161" presetID="10" presetClass="exit" presetSubtype="0" fill="hold" grpId="4" nodeType="withEffect">
                                  <p:stCondLst>
                                    <p:cond delay="0"/>
                                  </p:stCondLst>
                                  <p:childTnLst>
                                    <p:animEffect transition="out" filter="fade">
                                      <p:cBhvr>
                                        <p:cTn id="1162" dur="500"/>
                                        <p:tgtEl>
                                          <p:spTgt spid="148"/>
                                        </p:tgtEl>
                                      </p:cBhvr>
                                    </p:animEffect>
                                    <p:set>
                                      <p:cBhvr>
                                        <p:cTn id="1163"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7"/>
                  </p:tgtEl>
                </p:cond>
              </p:nextCondLst>
            </p:seq>
            <p:seq concurrent="1" nextAc="seek">
              <p:cTn id="1164" restart="whenNotActive" fill="hold" evtFilter="cancelBubble" nodeType="interactiveSeq">
                <p:stCondLst>
                  <p:cond evt="onClick" delay="0">
                    <p:tgtEl>
                      <p:spTgt spid="168"/>
                    </p:tgtEl>
                  </p:cond>
                </p:stCondLst>
                <p:endSync evt="end" delay="0">
                  <p:rtn val="all"/>
                </p:endSync>
                <p:childTnLst>
                  <p:par>
                    <p:cTn id="1165" fill="hold">
                      <p:stCondLst>
                        <p:cond delay="0"/>
                      </p:stCondLst>
                      <p:childTnLst>
                        <p:par>
                          <p:cTn id="1166" fill="hold">
                            <p:stCondLst>
                              <p:cond delay="0"/>
                            </p:stCondLst>
                            <p:childTnLst>
                              <p:par>
                                <p:cTn id="1167" presetID="1" presetClass="entr" presetSubtype="0" fill="hold" grpId="0" nodeType="clickEffect">
                                  <p:stCondLst>
                                    <p:cond delay="0"/>
                                  </p:stCondLst>
                                  <p:childTnLst>
                                    <p:set>
                                      <p:cBhvr>
                                        <p:cTn id="1168" dur="1" fill="hold">
                                          <p:stCondLst>
                                            <p:cond delay="0"/>
                                          </p:stCondLst>
                                        </p:cTn>
                                        <p:tgtEl>
                                          <p:spTgt spid="174"/>
                                        </p:tgtEl>
                                        <p:attrNameLst>
                                          <p:attrName>style.visibility</p:attrName>
                                        </p:attrNameLst>
                                      </p:cBhvr>
                                      <p:to>
                                        <p:strVal val="visible"/>
                                      </p:to>
                                    </p:set>
                                  </p:childTnLst>
                                </p:cTn>
                              </p:par>
                              <p:par>
                                <p:cTn id="1169" presetID="10" presetClass="exit" presetSubtype="0" fill="hold" grpId="3" nodeType="withEffect">
                                  <p:stCondLst>
                                    <p:cond delay="0"/>
                                  </p:stCondLst>
                                  <p:childTnLst>
                                    <p:animEffect transition="out" filter="fade">
                                      <p:cBhvr>
                                        <p:cTn id="1170" dur="500"/>
                                        <p:tgtEl>
                                          <p:spTgt spid="148"/>
                                        </p:tgtEl>
                                      </p:cBhvr>
                                    </p:animEffect>
                                    <p:set>
                                      <p:cBhvr>
                                        <p:cTn id="1171"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8"/>
                  </p:tgtEl>
                </p:cond>
              </p:nextCondLst>
            </p:seq>
            <p:seq concurrent="1" nextAc="seek">
              <p:cTn id="1172" restart="whenNotActive" fill="hold" evtFilter="cancelBubble" nodeType="interactiveSeq">
                <p:stCondLst>
                  <p:cond evt="onClick" delay="0">
                    <p:tgtEl>
                      <p:spTgt spid="166"/>
                    </p:tgtEl>
                  </p:cond>
                </p:stCondLst>
                <p:endSync evt="end" delay="0">
                  <p:rtn val="all"/>
                </p:endSync>
                <p:childTnLst>
                  <p:par>
                    <p:cTn id="1173" fill="hold">
                      <p:stCondLst>
                        <p:cond delay="0"/>
                      </p:stCondLst>
                      <p:childTnLst>
                        <p:par>
                          <p:cTn id="1174" fill="hold">
                            <p:stCondLst>
                              <p:cond delay="0"/>
                            </p:stCondLst>
                            <p:childTnLst>
                              <p:par>
                                <p:cTn id="1175" presetID="1" presetClass="entr" presetSubtype="0" fill="hold" grpId="0" nodeType="clickEffect">
                                  <p:stCondLst>
                                    <p:cond delay="0"/>
                                  </p:stCondLst>
                                  <p:childTnLst>
                                    <p:set>
                                      <p:cBhvr>
                                        <p:cTn id="1176" dur="1" fill="hold">
                                          <p:stCondLst>
                                            <p:cond delay="0"/>
                                          </p:stCondLst>
                                        </p:cTn>
                                        <p:tgtEl>
                                          <p:spTgt spid="172"/>
                                        </p:tgtEl>
                                        <p:attrNameLst>
                                          <p:attrName>style.visibility</p:attrName>
                                        </p:attrNameLst>
                                      </p:cBhvr>
                                      <p:to>
                                        <p:strVal val="visible"/>
                                      </p:to>
                                    </p:set>
                                  </p:childTnLst>
                                </p:cTn>
                              </p:par>
                              <p:par>
                                <p:cTn id="1177" presetID="1" presetClass="entr" presetSubtype="0" fill="hold" grpId="2" nodeType="withEffect">
                                  <p:stCondLst>
                                    <p:cond delay="0"/>
                                  </p:stCondLst>
                                  <p:childTnLst>
                                    <p:set>
                                      <p:cBhvr>
                                        <p:cTn id="1178" dur="1" fill="hold">
                                          <p:stCondLst>
                                            <p:cond delay="0"/>
                                          </p:stCondLst>
                                        </p:cTn>
                                        <p:tgtEl>
                                          <p:spTgt spid="140"/>
                                        </p:tgtEl>
                                        <p:attrNameLst>
                                          <p:attrName>style.visibility</p:attrName>
                                        </p:attrNameLst>
                                      </p:cBhvr>
                                      <p:to>
                                        <p:strVal val="visible"/>
                                      </p:to>
                                    </p:set>
                                  </p:childTnLst>
                                </p:cTn>
                              </p:par>
                              <p:par>
                                <p:cTn id="1179" presetID="10" presetClass="exit" presetSubtype="0" fill="hold" grpId="0" nodeType="withEffect">
                                  <p:stCondLst>
                                    <p:cond delay="0"/>
                                  </p:stCondLst>
                                  <p:childTnLst>
                                    <p:animEffect transition="out" filter="fade">
                                      <p:cBhvr>
                                        <p:cTn id="1180" dur="500"/>
                                        <p:tgtEl>
                                          <p:spTgt spid="148"/>
                                        </p:tgtEl>
                                      </p:cBhvr>
                                    </p:animEffect>
                                    <p:set>
                                      <p:cBhvr>
                                        <p:cTn id="1181"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6"/>
                  </p:tgtEl>
                </p:cond>
              </p:nextCondLst>
            </p:seq>
            <p:seq concurrent="1" nextAc="seek">
              <p:cTn id="1182" restart="whenNotActive" fill="hold" evtFilter="cancelBubble" nodeType="interactiveSeq">
                <p:stCondLst>
                  <p:cond evt="onClick" delay="0">
                    <p:tgtEl>
                      <p:spTgt spid="174"/>
                    </p:tgtEl>
                  </p:cond>
                </p:stCondLst>
                <p:endSync evt="end" delay="0">
                  <p:rtn val="all"/>
                </p:endSync>
                <p:childTnLst>
                  <p:par>
                    <p:cTn id="1183" fill="hold">
                      <p:stCondLst>
                        <p:cond delay="0"/>
                      </p:stCondLst>
                      <p:childTnLst>
                        <p:par>
                          <p:cTn id="1184" fill="hold">
                            <p:stCondLst>
                              <p:cond delay="0"/>
                            </p:stCondLst>
                            <p:childTnLst>
                              <p:par>
                                <p:cTn id="1185" presetID="1" presetClass="exit" presetSubtype="0" fill="hold" grpId="1" nodeType="clickEffect">
                                  <p:stCondLst>
                                    <p:cond delay="0"/>
                                  </p:stCondLst>
                                  <p:childTnLst>
                                    <p:set>
                                      <p:cBhvr>
                                        <p:cTn id="1186" dur="1" fill="hold">
                                          <p:stCondLst>
                                            <p:cond delay="0"/>
                                          </p:stCondLst>
                                        </p:cTn>
                                        <p:tgtEl>
                                          <p:spTgt spid="174"/>
                                        </p:tgtEl>
                                        <p:attrNameLst>
                                          <p:attrName>style.visibility</p:attrName>
                                        </p:attrNameLst>
                                      </p:cBhvr>
                                      <p:to>
                                        <p:strVal val="hidden"/>
                                      </p:to>
                                    </p:set>
                                  </p:childTnLst>
                                </p:cTn>
                              </p:par>
                              <p:par>
                                <p:cTn id="1187" presetID="10" presetClass="entr" presetSubtype="0" fill="hold" grpId="6" nodeType="withEffect">
                                  <p:stCondLst>
                                    <p:cond delay="0"/>
                                  </p:stCondLst>
                                  <p:childTnLst>
                                    <p:set>
                                      <p:cBhvr>
                                        <p:cTn id="1188" dur="1" fill="hold">
                                          <p:stCondLst>
                                            <p:cond delay="0"/>
                                          </p:stCondLst>
                                        </p:cTn>
                                        <p:tgtEl>
                                          <p:spTgt spid="148"/>
                                        </p:tgtEl>
                                        <p:attrNameLst>
                                          <p:attrName>style.visibility</p:attrName>
                                        </p:attrNameLst>
                                      </p:cBhvr>
                                      <p:to>
                                        <p:strVal val="visible"/>
                                      </p:to>
                                    </p:set>
                                    <p:animEffect transition="in" filter="fade">
                                      <p:cBhvr>
                                        <p:cTn id="1189" dur="500"/>
                                        <p:tgtEl>
                                          <p:spTgt spid="148"/>
                                        </p:tgtEl>
                                      </p:cBhvr>
                                    </p:animEffect>
                                  </p:childTnLst>
                                </p:cTn>
                              </p:par>
                            </p:childTnLst>
                          </p:cTn>
                        </p:par>
                      </p:childTnLst>
                    </p:cTn>
                  </p:par>
                </p:childTnLst>
              </p:cTn>
              <p:nextCondLst>
                <p:cond evt="onClick" delay="0">
                  <p:tgtEl>
                    <p:spTgt spid="174"/>
                  </p:tgtEl>
                </p:cond>
              </p:nextCondLst>
            </p:seq>
            <p:seq concurrent="1" nextAc="seek">
              <p:cTn id="1190" restart="whenNotActive" fill="hold" evtFilter="cancelBubble" nodeType="interactiveSeq">
                <p:stCondLst>
                  <p:cond evt="onClick" delay="0">
                    <p:tgtEl>
                      <p:spTgt spid="169"/>
                    </p:tgtEl>
                  </p:cond>
                </p:stCondLst>
                <p:endSync evt="end" delay="0">
                  <p:rtn val="all"/>
                </p:endSync>
                <p:childTnLst>
                  <p:par>
                    <p:cTn id="1191" fill="hold">
                      <p:stCondLst>
                        <p:cond delay="0"/>
                      </p:stCondLst>
                      <p:childTnLst>
                        <p:par>
                          <p:cTn id="1192" fill="hold">
                            <p:stCondLst>
                              <p:cond delay="0"/>
                            </p:stCondLst>
                            <p:childTnLst>
                              <p:par>
                                <p:cTn id="1193" presetID="1" presetClass="exit" presetSubtype="0" fill="hold" grpId="1" nodeType="clickEffect">
                                  <p:stCondLst>
                                    <p:cond delay="0"/>
                                  </p:stCondLst>
                                  <p:childTnLst>
                                    <p:set>
                                      <p:cBhvr>
                                        <p:cTn id="1194" dur="1" fill="hold">
                                          <p:stCondLst>
                                            <p:cond delay="0"/>
                                          </p:stCondLst>
                                        </p:cTn>
                                        <p:tgtEl>
                                          <p:spTgt spid="169"/>
                                        </p:tgtEl>
                                        <p:attrNameLst>
                                          <p:attrName>style.visibility</p:attrName>
                                        </p:attrNameLst>
                                      </p:cBhvr>
                                      <p:to>
                                        <p:strVal val="hidden"/>
                                      </p:to>
                                    </p:set>
                                  </p:childTnLst>
                                </p:cTn>
                              </p:par>
                              <p:par>
                                <p:cTn id="1195" presetID="1" presetClass="exit" presetSubtype="0" fill="hold" grpId="3" nodeType="withEffect">
                                  <p:stCondLst>
                                    <p:cond delay="0"/>
                                  </p:stCondLst>
                                  <p:childTnLst>
                                    <p:set>
                                      <p:cBhvr>
                                        <p:cTn id="1196" dur="1" fill="hold">
                                          <p:stCondLst>
                                            <p:cond delay="0"/>
                                          </p:stCondLst>
                                        </p:cTn>
                                        <p:tgtEl>
                                          <p:spTgt spid="140"/>
                                        </p:tgtEl>
                                        <p:attrNameLst>
                                          <p:attrName>style.visibility</p:attrName>
                                        </p:attrNameLst>
                                      </p:cBhvr>
                                      <p:to>
                                        <p:strVal val="hidden"/>
                                      </p:to>
                                    </p:set>
                                  </p:childTnLst>
                                </p:cTn>
                              </p:par>
                              <p:par>
                                <p:cTn id="1197" presetID="10" presetClass="entr" presetSubtype="0" fill="hold" grpId="7" nodeType="withEffect">
                                  <p:stCondLst>
                                    <p:cond delay="0"/>
                                  </p:stCondLst>
                                  <p:childTnLst>
                                    <p:set>
                                      <p:cBhvr>
                                        <p:cTn id="1198" dur="1" fill="hold">
                                          <p:stCondLst>
                                            <p:cond delay="0"/>
                                          </p:stCondLst>
                                        </p:cTn>
                                        <p:tgtEl>
                                          <p:spTgt spid="148"/>
                                        </p:tgtEl>
                                        <p:attrNameLst>
                                          <p:attrName>style.visibility</p:attrName>
                                        </p:attrNameLst>
                                      </p:cBhvr>
                                      <p:to>
                                        <p:strVal val="visible"/>
                                      </p:to>
                                    </p:set>
                                    <p:animEffect transition="in" filter="fade">
                                      <p:cBhvr>
                                        <p:cTn id="1199" dur="500"/>
                                        <p:tgtEl>
                                          <p:spTgt spid="148"/>
                                        </p:tgtEl>
                                      </p:cBhvr>
                                    </p:animEffect>
                                  </p:childTnLst>
                                </p:cTn>
                              </p:par>
                            </p:childTnLst>
                          </p:cTn>
                        </p:par>
                      </p:childTnLst>
                    </p:cTn>
                  </p:par>
                </p:childTnLst>
              </p:cTn>
              <p:nextCondLst>
                <p:cond evt="onClick" delay="0">
                  <p:tgtEl>
                    <p:spTgt spid="169"/>
                  </p:tgtEl>
                </p:cond>
              </p:nextCondLst>
            </p:seq>
            <p:seq concurrent="1" nextAc="seek">
              <p:cTn id="1200" restart="whenNotActive" fill="hold" evtFilter="cancelBubble" nodeType="interactiveSeq">
                <p:stCondLst>
                  <p:cond evt="onClick" delay="0">
                    <p:tgtEl>
                      <p:spTgt spid="170"/>
                    </p:tgtEl>
                  </p:cond>
                </p:stCondLst>
                <p:endSync evt="end" delay="0">
                  <p:rtn val="all"/>
                </p:endSync>
                <p:childTnLst>
                  <p:par>
                    <p:cTn id="1201" fill="hold">
                      <p:stCondLst>
                        <p:cond delay="0"/>
                      </p:stCondLst>
                      <p:childTnLst>
                        <p:par>
                          <p:cTn id="1202" fill="hold">
                            <p:stCondLst>
                              <p:cond delay="0"/>
                            </p:stCondLst>
                            <p:childTnLst>
                              <p:par>
                                <p:cTn id="1203" presetID="1" presetClass="exit" presetSubtype="0" fill="hold" grpId="1" nodeType="clickEffect">
                                  <p:stCondLst>
                                    <p:cond delay="0"/>
                                  </p:stCondLst>
                                  <p:childTnLst>
                                    <p:set>
                                      <p:cBhvr>
                                        <p:cTn id="1204" dur="1" fill="hold">
                                          <p:stCondLst>
                                            <p:cond delay="0"/>
                                          </p:stCondLst>
                                        </p:cTn>
                                        <p:tgtEl>
                                          <p:spTgt spid="170"/>
                                        </p:tgtEl>
                                        <p:attrNameLst>
                                          <p:attrName>style.visibility</p:attrName>
                                        </p:attrNameLst>
                                      </p:cBhvr>
                                      <p:to>
                                        <p:strVal val="hidden"/>
                                      </p:to>
                                    </p:set>
                                  </p:childTnLst>
                                </p:cTn>
                              </p:par>
                              <p:par>
                                <p:cTn id="1205" presetID="10" presetClass="entr" presetSubtype="0" fill="hold" grpId="11" nodeType="withEffect">
                                  <p:stCondLst>
                                    <p:cond delay="0"/>
                                  </p:stCondLst>
                                  <p:childTnLst>
                                    <p:set>
                                      <p:cBhvr>
                                        <p:cTn id="1206" dur="1" fill="hold">
                                          <p:stCondLst>
                                            <p:cond delay="0"/>
                                          </p:stCondLst>
                                        </p:cTn>
                                        <p:tgtEl>
                                          <p:spTgt spid="148"/>
                                        </p:tgtEl>
                                        <p:attrNameLst>
                                          <p:attrName>style.visibility</p:attrName>
                                        </p:attrNameLst>
                                      </p:cBhvr>
                                      <p:to>
                                        <p:strVal val="visible"/>
                                      </p:to>
                                    </p:set>
                                    <p:animEffect transition="in" filter="fade">
                                      <p:cBhvr>
                                        <p:cTn id="1207" dur="500"/>
                                        <p:tgtEl>
                                          <p:spTgt spid="148"/>
                                        </p:tgtEl>
                                      </p:cBhvr>
                                    </p:animEffect>
                                  </p:childTnLst>
                                </p:cTn>
                              </p:par>
                            </p:childTnLst>
                          </p:cTn>
                        </p:par>
                      </p:childTnLst>
                    </p:cTn>
                  </p:par>
                </p:childTnLst>
              </p:cTn>
              <p:nextCondLst>
                <p:cond evt="onClick" delay="0">
                  <p:tgtEl>
                    <p:spTgt spid="170"/>
                  </p:tgtEl>
                </p:cond>
              </p:nextCondLst>
            </p:seq>
            <p:seq concurrent="1" nextAc="seek">
              <p:cTn id="1208" restart="whenNotActive" fill="hold" evtFilter="cancelBubble" nodeType="interactiveSeq">
                <p:stCondLst>
                  <p:cond evt="onClick" delay="0">
                    <p:tgtEl>
                      <p:spTgt spid="171"/>
                    </p:tgtEl>
                  </p:cond>
                </p:stCondLst>
                <p:endSync evt="end" delay="0">
                  <p:rtn val="all"/>
                </p:endSync>
                <p:childTnLst>
                  <p:par>
                    <p:cTn id="1209" fill="hold">
                      <p:stCondLst>
                        <p:cond delay="0"/>
                      </p:stCondLst>
                      <p:childTnLst>
                        <p:par>
                          <p:cTn id="1210" fill="hold">
                            <p:stCondLst>
                              <p:cond delay="0"/>
                            </p:stCondLst>
                            <p:childTnLst>
                              <p:par>
                                <p:cTn id="1211" presetID="1" presetClass="exit" presetSubtype="0" fill="hold" grpId="0" nodeType="clickEffect">
                                  <p:stCondLst>
                                    <p:cond delay="0"/>
                                  </p:stCondLst>
                                  <p:childTnLst>
                                    <p:set>
                                      <p:cBhvr>
                                        <p:cTn id="1212" dur="1" fill="hold">
                                          <p:stCondLst>
                                            <p:cond delay="0"/>
                                          </p:stCondLst>
                                        </p:cTn>
                                        <p:tgtEl>
                                          <p:spTgt spid="171"/>
                                        </p:tgtEl>
                                        <p:attrNameLst>
                                          <p:attrName>style.visibility</p:attrName>
                                        </p:attrNameLst>
                                      </p:cBhvr>
                                      <p:to>
                                        <p:strVal val="hidden"/>
                                      </p:to>
                                    </p:set>
                                  </p:childTnLst>
                                </p:cTn>
                              </p:par>
                              <p:par>
                                <p:cTn id="1213" presetID="1" presetClass="exit" presetSubtype="0" fill="hold" grpId="4" nodeType="withEffect">
                                  <p:stCondLst>
                                    <p:cond delay="0"/>
                                  </p:stCondLst>
                                  <p:childTnLst>
                                    <p:set>
                                      <p:cBhvr>
                                        <p:cTn id="1214" dur="1" fill="hold">
                                          <p:stCondLst>
                                            <p:cond delay="0"/>
                                          </p:stCondLst>
                                        </p:cTn>
                                        <p:tgtEl>
                                          <p:spTgt spid="140"/>
                                        </p:tgtEl>
                                        <p:attrNameLst>
                                          <p:attrName>style.visibility</p:attrName>
                                        </p:attrNameLst>
                                      </p:cBhvr>
                                      <p:to>
                                        <p:strVal val="hidden"/>
                                      </p:to>
                                    </p:set>
                                  </p:childTnLst>
                                </p:cTn>
                              </p:par>
                              <p:par>
                                <p:cTn id="1215" presetID="10" presetClass="entr" presetSubtype="0" fill="hold" grpId="10" nodeType="withEffect">
                                  <p:stCondLst>
                                    <p:cond delay="0"/>
                                  </p:stCondLst>
                                  <p:childTnLst>
                                    <p:set>
                                      <p:cBhvr>
                                        <p:cTn id="1216" dur="1" fill="hold">
                                          <p:stCondLst>
                                            <p:cond delay="0"/>
                                          </p:stCondLst>
                                        </p:cTn>
                                        <p:tgtEl>
                                          <p:spTgt spid="148"/>
                                        </p:tgtEl>
                                        <p:attrNameLst>
                                          <p:attrName>style.visibility</p:attrName>
                                        </p:attrNameLst>
                                      </p:cBhvr>
                                      <p:to>
                                        <p:strVal val="visible"/>
                                      </p:to>
                                    </p:set>
                                    <p:animEffect transition="in" filter="fade">
                                      <p:cBhvr>
                                        <p:cTn id="1217" dur="500"/>
                                        <p:tgtEl>
                                          <p:spTgt spid="148"/>
                                        </p:tgtEl>
                                      </p:cBhvr>
                                    </p:animEffect>
                                  </p:childTnLst>
                                </p:cTn>
                              </p:par>
                            </p:childTnLst>
                          </p:cTn>
                        </p:par>
                      </p:childTnLst>
                    </p:cTn>
                  </p:par>
                </p:childTnLst>
              </p:cTn>
              <p:nextCondLst>
                <p:cond evt="onClick" delay="0">
                  <p:tgtEl>
                    <p:spTgt spid="171"/>
                  </p:tgtEl>
                </p:cond>
              </p:nextCondLst>
            </p:seq>
            <p:seq concurrent="1" nextAc="seek">
              <p:cTn id="1218" restart="whenNotActive" fill="hold" evtFilter="cancelBubble" nodeType="interactiveSeq">
                <p:stCondLst>
                  <p:cond evt="onClick" delay="0">
                    <p:tgtEl>
                      <p:spTgt spid="172"/>
                    </p:tgtEl>
                  </p:cond>
                </p:stCondLst>
                <p:endSync evt="end" delay="0">
                  <p:rtn val="all"/>
                </p:endSync>
                <p:childTnLst>
                  <p:par>
                    <p:cTn id="1219" fill="hold">
                      <p:stCondLst>
                        <p:cond delay="0"/>
                      </p:stCondLst>
                      <p:childTnLst>
                        <p:par>
                          <p:cTn id="1220" fill="hold">
                            <p:stCondLst>
                              <p:cond delay="0"/>
                            </p:stCondLst>
                            <p:childTnLst>
                              <p:par>
                                <p:cTn id="1221" presetID="1" presetClass="exit" presetSubtype="0" fill="hold" grpId="1" nodeType="clickEffect">
                                  <p:stCondLst>
                                    <p:cond delay="0"/>
                                  </p:stCondLst>
                                  <p:childTnLst>
                                    <p:set>
                                      <p:cBhvr>
                                        <p:cTn id="1222" dur="1" fill="hold">
                                          <p:stCondLst>
                                            <p:cond delay="0"/>
                                          </p:stCondLst>
                                        </p:cTn>
                                        <p:tgtEl>
                                          <p:spTgt spid="172"/>
                                        </p:tgtEl>
                                        <p:attrNameLst>
                                          <p:attrName>style.visibility</p:attrName>
                                        </p:attrNameLst>
                                      </p:cBhvr>
                                      <p:to>
                                        <p:strVal val="hidden"/>
                                      </p:to>
                                    </p:set>
                                  </p:childTnLst>
                                </p:cTn>
                              </p:par>
                              <p:par>
                                <p:cTn id="1223" presetID="1" presetClass="exit" presetSubtype="0" fill="hold" grpId="5" nodeType="withEffect">
                                  <p:stCondLst>
                                    <p:cond delay="0"/>
                                  </p:stCondLst>
                                  <p:childTnLst>
                                    <p:set>
                                      <p:cBhvr>
                                        <p:cTn id="1224" dur="1" fill="hold">
                                          <p:stCondLst>
                                            <p:cond delay="0"/>
                                          </p:stCondLst>
                                        </p:cTn>
                                        <p:tgtEl>
                                          <p:spTgt spid="140"/>
                                        </p:tgtEl>
                                        <p:attrNameLst>
                                          <p:attrName>style.visibility</p:attrName>
                                        </p:attrNameLst>
                                      </p:cBhvr>
                                      <p:to>
                                        <p:strVal val="hidden"/>
                                      </p:to>
                                    </p:set>
                                  </p:childTnLst>
                                </p:cTn>
                              </p:par>
                              <p:par>
                                <p:cTn id="1225" presetID="10" presetClass="entr" presetSubtype="0" fill="hold" grpId="9" nodeType="withEffect">
                                  <p:stCondLst>
                                    <p:cond delay="0"/>
                                  </p:stCondLst>
                                  <p:childTnLst>
                                    <p:set>
                                      <p:cBhvr>
                                        <p:cTn id="1226" dur="1" fill="hold">
                                          <p:stCondLst>
                                            <p:cond delay="0"/>
                                          </p:stCondLst>
                                        </p:cTn>
                                        <p:tgtEl>
                                          <p:spTgt spid="148"/>
                                        </p:tgtEl>
                                        <p:attrNameLst>
                                          <p:attrName>style.visibility</p:attrName>
                                        </p:attrNameLst>
                                      </p:cBhvr>
                                      <p:to>
                                        <p:strVal val="visible"/>
                                      </p:to>
                                    </p:set>
                                    <p:animEffect transition="in" filter="fade">
                                      <p:cBhvr>
                                        <p:cTn id="1227" dur="500"/>
                                        <p:tgtEl>
                                          <p:spTgt spid="148"/>
                                        </p:tgtEl>
                                      </p:cBhvr>
                                    </p:animEffect>
                                  </p:childTnLst>
                                </p:cTn>
                              </p:par>
                            </p:childTnLst>
                          </p:cTn>
                        </p:par>
                      </p:childTnLst>
                    </p:cTn>
                  </p:par>
                </p:childTnLst>
              </p:cTn>
              <p:nextCondLst>
                <p:cond evt="onClick" delay="0">
                  <p:tgtEl>
                    <p:spTgt spid="172"/>
                  </p:tgtEl>
                </p:cond>
              </p:nextCondLst>
            </p:seq>
            <p:seq concurrent="1" nextAc="seek">
              <p:cTn id="1228" restart="whenNotActive" fill="hold" evtFilter="cancelBubble" nodeType="interactiveSeq">
                <p:stCondLst>
                  <p:cond evt="onClick" delay="0">
                    <p:tgtEl>
                      <p:spTgt spid="173"/>
                    </p:tgtEl>
                  </p:cond>
                </p:stCondLst>
                <p:endSync evt="end" delay="0">
                  <p:rtn val="all"/>
                </p:endSync>
                <p:childTnLst>
                  <p:par>
                    <p:cTn id="1229" fill="hold">
                      <p:stCondLst>
                        <p:cond delay="0"/>
                      </p:stCondLst>
                      <p:childTnLst>
                        <p:par>
                          <p:cTn id="1230" fill="hold">
                            <p:stCondLst>
                              <p:cond delay="0"/>
                            </p:stCondLst>
                            <p:childTnLst>
                              <p:par>
                                <p:cTn id="1231" presetID="1" presetClass="exit" presetSubtype="0" fill="hold" grpId="1" nodeType="clickEffect">
                                  <p:stCondLst>
                                    <p:cond delay="0"/>
                                  </p:stCondLst>
                                  <p:childTnLst>
                                    <p:set>
                                      <p:cBhvr>
                                        <p:cTn id="1232" dur="1" fill="hold">
                                          <p:stCondLst>
                                            <p:cond delay="0"/>
                                          </p:stCondLst>
                                        </p:cTn>
                                        <p:tgtEl>
                                          <p:spTgt spid="173"/>
                                        </p:tgtEl>
                                        <p:attrNameLst>
                                          <p:attrName>style.visibility</p:attrName>
                                        </p:attrNameLst>
                                      </p:cBhvr>
                                      <p:to>
                                        <p:strVal val="hidden"/>
                                      </p:to>
                                    </p:set>
                                  </p:childTnLst>
                                </p:cTn>
                              </p:par>
                              <p:par>
                                <p:cTn id="1233" presetID="10" presetClass="entr" presetSubtype="0" fill="hold" grpId="8" nodeType="withEffect">
                                  <p:stCondLst>
                                    <p:cond delay="0"/>
                                  </p:stCondLst>
                                  <p:childTnLst>
                                    <p:set>
                                      <p:cBhvr>
                                        <p:cTn id="1234" dur="1" fill="hold">
                                          <p:stCondLst>
                                            <p:cond delay="0"/>
                                          </p:stCondLst>
                                        </p:cTn>
                                        <p:tgtEl>
                                          <p:spTgt spid="148"/>
                                        </p:tgtEl>
                                        <p:attrNameLst>
                                          <p:attrName>style.visibility</p:attrName>
                                        </p:attrNameLst>
                                      </p:cBhvr>
                                      <p:to>
                                        <p:strVal val="visible"/>
                                      </p:to>
                                    </p:set>
                                    <p:animEffect transition="in" filter="fade">
                                      <p:cBhvr>
                                        <p:cTn id="1235" dur="500"/>
                                        <p:tgtEl>
                                          <p:spTgt spid="148"/>
                                        </p:tgtEl>
                                      </p:cBhvr>
                                    </p:animEffect>
                                  </p:childTnLst>
                                </p:cTn>
                              </p:par>
                              <p:par>
                                <p:cTn id="1236" presetID="1" presetClass="exit" presetSubtype="0" fill="hold" grpId="1" nodeType="withEffect">
                                  <p:stCondLst>
                                    <p:cond delay="0"/>
                                  </p:stCondLst>
                                  <p:childTnLst>
                                    <p:set>
                                      <p:cBhvr>
                                        <p:cTn id="1237" dur="1" fill="hold">
                                          <p:stCondLst>
                                            <p:cond delay="0"/>
                                          </p:stCondLst>
                                        </p:cTn>
                                        <p:tgtEl>
                                          <p:spTgt spid="145"/>
                                        </p:tgtEl>
                                        <p:attrNameLst>
                                          <p:attrName>style.visibility</p:attrName>
                                        </p:attrNameLst>
                                      </p:cBhvr>
                                      <p:to>
                                        <p:strVal val="hidden"/>
                                      </p:to>
                                    </p:set>
                                  </p:childTnLst>
                                </p:cTn>
                              </p:par>
                            </p:childTnLst>
                          </p:cTn>
                        </p:par>
                      </p:childTnLst>
                    </p:cTn>
                  </p:par>
                </p:childTnLst>
              </p:cTn>
              <p:nextCondLst>
                <p:cond evt="onClick" delay="0">
                  <p:tgtEl>
                    <p:spTgt spid="173"/>
                  </p:tgtEl>
                </p:cond>
              </p:nextCondLst>
            </p:seq>
            <p:seq concurrent="1" nextAc="seek">
              <p:cTn id="1238" restart="whenNotActive" fill="hold" evtFilter="cancelBubble" nodeType="interactiveSeq">
                <p:stCondLst>
                  <p:cond evt="onClick" delay="0">
                    <p:tgtEl>
                      <p:spTgt spid="175"/>
                    </p:tgtEl>
                  </p:cond>
                </p:stCondLst>
                <p:endSync evt="end" delay="0">
                  <p:rtn val="all"/>
                </p:endSync>
                <p:childTnLst>
                  <p:par>
                    <p:cTn id="1239" fill="hold">
                      <p:stCondLst>
                        <p:cond delay="0"/>
                      </p:stCondLst>
                      <p:childTnLst>
                        <p:par>
                          <p:cTn id="1240" fill="hold">
                            <p:stCondLst>
                              <p:cond delay="0"/>
                            </p:stCondLst>
                            <p:childTnLst>
                              <p:par>
                                <p:cTn id="1241" presetID="1" presetClass="entr" presetSubtype="0" fill="hold" grpId="0" nodeType="clickEffect">
                                  <p:stCondLst>
                                    <p:cond delay="0"/>
                                  </p:stCondLst>
                                  <p:childTnLst>
                                    <p:set>
                                      <p:cBhvr>
                                        <p:cTn id="1242" dur="1" fill="hold">
                                          <p:stCondLst>
                                            <p:cond delay="0"/>
                                          </p:stCondLst>
                                        </p:cTn>
                                        <p:tgtEl>
                                          <p:spTgt spid="181"/>
                                        </p:tgtEl>
                                        <p:attrNameLst>
                                          <p:attrName>style.visibility</p:attrName>
                                        </p:attrNameLst>
                                      </p:cBhvr>
                                      <p:to>
                                        <p:strVal val="visible"/>
                                      </p:to>
                                    </p:set>
                                  </p:childTnLst>
                                </p:cTn>
                              </p:par>
                              <p:par>
                                <p:cTn id="1243" presetID="1" presetClass="entr" presetSubtype="0" fill="hold" grpId="0" nodeType="withEffect">
                                  <p:stCondLst>
                                    <p:cond delay="0"/>
                                  </p:stCondLst>
                                  <p:childTnLst>
                                    <p:set>
                                      <p:cBhvr>
                                        <p:cTn id="1244" dur="1" fill="hold">
                                          <p:stCondLst>
                                            <p:cond delay="0"/>
                                          </p:stCondLst>
                                        </p:cTn>
                                        <p:tgtEl>
                                          <p:spTgt spid="139"/>
                                        </p:tgtEl>
                                        <p:attrNameLst>
                                          <p:attrName>style.visibility</p:attrName>
                                        </p:attrNameLst>
                                      </p:cBhvr>
                                      <p:to>
                                        <p:strVal val="visible"/>
                                      </p:to>
                                    </p:set>
                                  </p:childTnLst>
                                </p:cTn>
                              </p:par>
                              <p:par>
                                <p:cTn id="1245" presetID="10" presetClass="exit" presetSubtype="0" fill="hold" grpId="0" nodeType="withEffect">
                                  <p:stCondLst>
                                    <p:cond delay="0"/>
                                  </p:stCondLst>
                                  <p:childTnLst>
                                    <p:animEffect transition="out" filter="fade">
                                      <p:cBhvr>
                                        <p:cTn id="1246" dur="500"/>
                                        <p:tgtEl>
                                          <p:spTgt spid="147"/>
                                        </p:tgtEl>
                                      </p:cBhvr>
                                    </p:animEffect>
                                    <p:set>
                                      <p:cBhvr>
                                        <p:cTn id="1247"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5"/>
                  </p:tgtEl>
                </p:cond>
              </p:nextCondLst>
            </p:seq>
            <p:seq concurrent="1" nextAc="seek">
              <p:cTn id="1248" restart="whenNotActive" fill="hold" evtFilter="cancelBubble" nodeType="interactiveSeq">
                <p:stCondLst>
                  <p:cond evt="onClick" delay="0">
                    <p:tgtEl>
                      <p:spTgt spid="176"/>
                    </p:tgtEl>
                  </p:cond>
                </p:stCondLst>
                <p:endSync evt="end" delay="0">
                  <p:rtn val="all"/>
                </p:endSync>
                <p:childTnLst>
                  <p:par>
                    <p:cTn id="1249" fill="hold">
                      <p:stCondLst>
                        <p:cond delay="0"/>
                      </p:stCondLst>
                      <p:childTnLst>
                        <p:par>
                          <p:cTn id="1250" fill="hold">
                            <p:stCondLst>
                              <p:cond delay="0"/>
                            </p:stCondLst>
                            <p:childTnLst>
                              <p:par>
                                <p:cTn id="1251" presetID="1" presetClass="entr" presetSubtype="0" fill="hold" grpId="0" nodeType="clickEffect">
                                  <p:stCondLst>
                                    <p:cond delay="0"/>
                                  </p:stCondLst>
                                  <p:childTnLst>
                                    <p:set>
                                      <p:cBhvr>
                                        <p:cTn id="1252" dur="1" fill="hold">
                                          <p:stCondLst>
                                            <p:cond delay="0"/>
                                          </p:stCondLst>
                                        </p:cTn>
                                        <p:tgtEl>
                                          <p:spTgt spid="182"/>
                                        </p:tgtEl>
                                        <p:attrNameLst>
                                          <p:attrName>style.visibility</p:attrName>
                                        </p:attrNameLst>
                                      </p:cBhvr>
                                      <p:to>
                                        <p:strVal val="visible"/>
                                      </p:to>
                                    </p:set>
                                  </p:childTnLst>
                                </p:cTn>
                              </p:par>
                              <p:par>
                                <p:cTn id="1253" presetID="10" presetClass="exit" presetSubtype="0" fill="hold" grpId="1" nodeType="withEffect">
                                  <p:stCondLst>
                                    <p:cond delay="0"/>
                                  </p:stCondLst>
                                  <p:childTnLst>
                                    <p:animEffect transition="out" filter="fade">
                                      <p:cBhvr>
                                        <p:cTn id="1254" dur="500"/>
                                        <p:tgtEl>
                                          <p:spTgt spid="147"/>
                                        </p:tgtEl>
                                      </p:cBhvr>
                                    </p:animEffect>
                                    <p:set>
                                      <p:cBhvr>
                                        <p:cTn id="1255"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6"/>
                  </p:tgtEl>
                </p:cond>
              </p:nextCondLst>
            </p:seq>
            <p:seq concurrent="1" nextAc="seek">
              <p:cTn id="1256" restart="whenNotActive" fill="hold" evtFilter="cancelBubble" nodeType="interactiveSeq">
                <p:stCondLst>
                  <p:cond evt="onClick" delay="0">
                    <p:tgtEl>
                      <p:spTgt spid="177"/>
                    </p:tgtEl>
                  </p:cond>
                </p:stCondLst>
                <p:endSync evt="end" delay="0">
                  <p:rtn val="all"/>
                </p:endSync>
                <p:childTnLst>
                  <p:par>
                    <p:cTn id="1257" fill="hold">
                      <p:stCondLst>
                        <p:cond delay="0"/>
                      </p:stCondLst>
                      <p:childTnLst>
                        <p:par>
                          <p:cTn id="1258" fill="hold">
                            <p:stCondLst>
                              <p:cond delay="0"/>
                            </p:stCondLst>
                            <p:childTnLst>
                              <p:par>
                                <p:cTn id="1259" presetID="1" presetClass="entr" presetSubtype="0" fill="hold" grpId="1" nodeType="clickEffect">
                                  <p:stCondLst>
                                    <p:cond delay="0"/>
                                  </p:stCondLst>
                                  <p:childTnLst>
                                    <p:set>
                                      <p:cBhvr>
                                        <p:cTn id="1260" dur="1" fill="hold">
                                          <p:stCondLst>
                                            <p:cond delay="0"/>
                                          </p:stCondLst>
                                        </p:cTn>
                                        <p:tgtEl>
                                          <p:spTgt spid="183"/>
                                        </p:tgtEl>
                                        <p:attrNameLst>
                                          <p:attrName>style.visibility</p:attrName>
                                        </p:attrNameLst>
                                      </p:cBhvr>
                                      <p:to>
                                        <p:strVal val="visible"/>
                                      </p:to>
                                    </p:set>
                                  </p:childTnLst>
                                </p:cTn>
                              </p:par>
                              <p:par>
                                <p:cTn id="1261" presetID="1" presetClass="entr" presetSubtype="0" fill="hold" grpId="0" nodeType="withEffect">
                                  <p:stCondLst>
                                    <p:cond delay="0"/>
                                  </p:stCondLst>
                                  <p:childTnLst>
                                    <p:set>
                                      <p:cBhvr>
                                        <p:cTn id="1262" dur="1" fill="hold">
                                          <p:stCondLst>
                                            <p:cond delay="0"/>
                                          </p:stCondLst>
                                        </p:cTn>
                                        <p:tgtEl>
                                          <p:spTgt spid="146"/>
                                        </p:tgtEl>
                                        <p:attrNameLst>
                                          <p:attrName>style.visibility</p:attrName>
                                        </p:attrNameLst>
                                      </p:cBhvr>
                                      <p:to>
                                        <p:strVal val="visible"/>
                                      </p:to>
                                    </p:set>
                                  </p:childTnLst>
                                </p:cTn>
                              </p:par>
                              <p:par>
                                <p:cTn id="1263" presetID="10" presetClass="exit" presetSubtype="0" fill="hold" grpId="2" nodeType="withEffect">
                                  <p:stCondLst>
                                    <p:cond delay="0"/>
                                  </p:stCondLst>
                                  <p:childTnLst>
                                    <p:animEffect transition="out" filter="fade">
                                      <p:cBhvr>
                                        <p:cTn id="1264" dur="500"/>
                                        <p:tgtEl>
                                          <p:spTgt spid="147"/>
                                        </p:tgtEl>
                                      </p:cBhvr>
                                    </p:animEffect>
                                    <p:set>
                                      <p:cBhvr>
                                        <p:cTn id="1265"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7"/>
                  </p:tgtEl>
                </p:cond>
              </p:nextCondLst>
            </p:seq>
            <p:seq concurrent="1" nextAc="seek">
              <p:cTn id="1266" restart="whenNotActive" fill="hold" evtFilter="cancelBubble" nodeType="interactiveSeq">
                <p:stCondLst>
                  <p:cond evt="onClick" delay="0">
                    <p:tgtEl>
                      <p:spTgt spid="179"/>
                    </p:tgtEl>
                  </p:cond>
                </p:stCondLst>
                <p:endSync evt="end" delay="0">
                  <p:rtn val="all"/>
                </p:endSync>
                <p:childTnLst>
                  <p:par>
                    <p:cTn id="1267" fill="hold">
                      <p:stCondLst>
                        <p:cond delay="0"/>
                      </p:stCondLst>
                      <p:childTnLst>
                        <p:par>
                          <p:cTn id="1268" fill="hold">
                            <p:stCondLst>
                              <p:cond delay="0"/>
                            </p:stCondLst>
                            <p:childTnLst>
                              <p:par>
                                <p:cTn id="1269" presetID="1" presetClass="entr" presetSubtype="0" fill="hold" grpId="0" nodeType="clickEffect">
                                  <p:stCondLst>
                                    <p:cond delay="0"/>
                                  </p:stCondLst>
                                  <p:childTnLst>
                                    <p:set>
                                      <p:cBhvr>
                                        <p:cTn id="1270" dur="1" fill="hold">
                                          <p:stCondLst>
                                            <p:cond delay="0"/>
                                          </p:stCondLst>
                                        </p:cTn>
                                        <p:tgtEl>
                                          <p:spTgt spid="185"/>
                                        </p:tgtEl>
                                        <p:attrNameLst>
                                          <p:attrName>style.visibility</p:attrName>
                                        </p:attrNameLst>
                                      </p:cBhvr>
                                      <p:to>
                                        <p:strVal val="visible"/>
                                      </p:to>
                                    </p:set>
                                  </p:childTnLst>
                                </p:cTn>
                              </p:par>
                              <p:par>
                                <p:cTn id="1271" presetID="1" presetClass="entr" presetSubtype="0" fill="hold" grpId="1" nodeType="withEffect">
                                  <p:stCondLst>
                                    <p:cond delay="0"/>
                                  </p:stCondLst>
                                  <p:childTnLst>
                                    <p:set>
                                      <p:cBhvr>
                                        <p:cTn id="1272" dur="1" fill="hold">
                                          <p:stCondLst>
                                            <p:cond delay="0"/>
                                          </p:stCondLst>
                                        </p:cTn>
                                        <p:tgtEl>
                                          <p:spTgt spid="139"/>
                                        </p:tgtEl>
                                        <p:attrNameLst>
                                          <p:attrName>style.visibility</p:attrName>
                                        </p:attrNameLst>
                                      </p:cBhvr>
                                      <p:to>
                                        <p:strVal val="visible"/>
                                      </p:to>
                                    </p:set>
                                  </p:childTnLst>
                                </p:cTn>
                              </p:par>
                              <p:par>
                                <p:cTn id="1273" presetID="10" presetClass="exit" presetSubtype="0" fill="hold" grpId="3" nodeType="withEffect">
                                  <p:stCondLst>
                                    <p:cond delay="0"/>
                                  </p:stCondLst>
                                  <p:childTnLst>
                                    <p:animEffect transition="out" filter="fade">
                                      <p:cBhvr>
                                        <p:cTn id="1274" dur="500"/>
                                        <p:tgtEl>
                                          <p:spTgt spid="147"/>
                                        </p:tgtEl>
                                      </p:cBhvr>
                                    </p:animEffect>
                                    <p:set>
                                      <p:cBhvr>
                                        <p:cTn id="1275"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9"/>
                  </p:tgtEl>
                </p:cond>
              </p:nextCondLst>
            </p:seq>
            <p:seq concurrent="1" nextAc="seek">
              <p:cTn id="1276" restart="whenNotActive" fill="hold" evtFilter="cancelBubble" nodeType="interactiveSeq">
                <p:stCondLst>
                  <p:cond evt="onClick" delay="0">
                    <p:tgtEl>
                      <p:spTgt spid="180"/>
                    </p:tgtEl>
                  </p:cond>
                </p:stCondLst>
                <p:endSync evt="end" delay="0">
                  <p:rtn val="all"/>
                </p:endSync>
                <p:childTnLst>
                  <p:par>
                    <p:cTn id="1277" fill="hold">
                      <p:stCondLst>
                        <p:cond delay="0"/>
                      </p:stCondLst>
                      <p:childTnLst>
                        <p:par>
                          <p:cTn id="1278" fill="hold">
                            <p:stCondLst>
                              <p:cond delay="0"/>
                            </p:stCondLst>
                            <p:childTnLst>
                              <p:par>
                                <p:cTn id="1279" presetID="1" presetClass="entr" presetSubtype="0" fill="hold" grpId="0" nodeType="clickEffect">
                                  <p:stCondLst>
                                    <p:cond delay="0"/>
                                  </p:stCondLst>
                                  <p:childTnLst>
                                    <p:set>
                                      <p:cBhvr>
                                        <p:cTn id="1280" dur="1" fill="hold">
                                          <p:stCondLst>
                                            <p:cond delay="0"/>
                                          </p:stCondLst>
                                        </p:cTn>
                                        <p:tgtEl>
                                          <p:spTgt spid="186"/>
                                        </p:tgtEl>
                                        <p:attrNameLst>
                                          <p:attrName>style.visibility</p:attrName>
                                        </p:attrNameLst>
                                      </p:cBhvr>
                                      <p:to>
                                        <p:strVal val="visible"/>
                                      </p:to>
                                    </p:set>
                                  </p:childTnLst>
                                </p:cTn>
                              </p:par>
                              <p:par>
                                <p:cTn id="1281" presetID="10" presetClass="exit" presetSubtype="0" fill="hold" grpId="4" nodeType="withEffect">
                                  <p:stCondLst>
                                    <p:cond delay="0"/>
                                  </p:stCondLst>
                                  <p:childTnLst>
                                    <p:animEffect transition="out" filter="fade">
                                      <p:cBhvr>
                                        <p:cTn id="1282" dur="500"/>
                                        <p:tgtEl>
                                          <p:spTgt spid="147"/>
                                        </p:tgtEl>
                                      </p:cBhvr>
                                    </p:animEffect>
                                    <p:set>
                                      <p:cBhvr>
                                        <p:cTn id="1283"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80"/>
                  </p:tgtEl>
                </p:cond>
              </p:nextCondLst>
            </p:seq>
            <p:seq concurrent="1" nextAc="seek">
              <p:cTn id="1284" restart="whenNotActive" fill="hold" evtFilter="cancelBubble" nodeType="interactiveSeq">
                <p:stCondLst>
                  <p:cond evt="onClick" delay="0">
                    <p:tgtEl>
                      <p:spTgt spid="178"/>
                    </p:tgtEl>
                  </p:cond>
                </p:stCondLst>
                <p:endSync evt="end" delay="0">
                  <p:rtn val="all"/>
                </p:endSync>
                <p:childTnLst>
                  <p:par>
                    <p:cTn id="1285" fill="hold">
                      <p:stCondLst>
                        <p:cond delay="0"/>
                      </p:stCondLst>
                      <p:childTnLst>
                        <p:par>
                          <p:cTn id="1286" fill="hold">
                            <p:stCondLst>
                              <p:cond delay="0"/>
                            </p:stCondLst>
                            <p:childTnLst>
                              <p:par>
                                <p:cTn id="1287" presetID="1" presetClass="entr" presetSubtype="0" fill="hold" grpId="0" nodeType="clickEffect">
                                  <p:stCondLst>
                                    <p:cond delay="0"/>
                                  </p:stCondLst>
                                  <p:childTnLst>
                                    <p:set>
                                      <p:cBhvr>
                                        <p:cTn id="1288" dur="1" fill="hold">
                                          <p:stCondLst>
                                            <p:cond delay="0"/>
                                          </p:stCondLst>
                                        </p:cTn>
                                        <p:tgtEl>
                                          <p:spTgt spid="184"/>
                                        </p:tgtEl>
                                        <p:attrNameLst>
                                          <p:attrName>style.visibility</p:attrName>
                                        </p:attrNameLst>
                                      </p:cBhvr>
                                      <p:to>
                                        <p:strVal val="visible"/>
                                      </p:to>
                                    </p:set>
                                  </p:childTnLst>
                                </p:cTn>
                              </p:par>
                              <p:par>
                                <p:cTn id="1289" presetID="10" presetClass="entr" presetSubtype="0" fill="hold" grpId="4" nodeType="withEffect">
                                  <p:stCondLst>
                                    <p:cond delay="0"/>
                                  </p:stCondLst>
                                  <p:childTnLst>
                                    <p:set>
                                      <p:cBhvr>
                                        <p:cTn id="1290" dur="1" fill="hold">
                                          <p:stCondLst>
                                            <p:cond delay="0"/>
                                          </p:stCondLst>
                                        </p:cTn>
                                        <p:tgtEl>
                                          <p:spTgt spid="139"/>
                                        </p:tgtEl>
                                        <p:attrNameLst>
                                          <p:attrName>style.visibility</p:attrName>
                                        </p:attrNameLst>
                                      </p:cBhvr>
                                      <p:to>
                                        <p:strVal val="visible"/>
                                      </p:to>
                                    </p:set>
                                    <p:animEffect transition="in" filter="fade">
                                      <p:cBhvr>
                                        <p:cTn id="1291" dur="500"/>
                                        <p:tgtEl>
                                          <p:spTgt spid="139"/>
                                        </p:tgtEl>
                                      </p:cBhvr>
                                    </p:animEffect>
                                  </p:childTnLst>
                                </p:cTn>
                              </p:par>
                              <p:par>
                                <p:cTn id="1292" presetID="10" presetClass="exit" presetSubtype="0" fill="hold" grpId="5" nodeType="withEffect">
                                  <p:stCondLst>
                                    <p:cond delay="0"/>
                                  </p:stCondLst>
                                  <p:childTnLst>
                                    <p:animEffect transition="out" filter="fade">
                                      <p:cBhvr>
                                        <p:cTn id="1293" dur="500"/>
                                        <p:tgtEl>
                                          <p:spTgt spid="147"/>
                                        </p:tgtEl>
                                      </p:cBhvr>
                                    </p:animEffect>
                                    <p:set>
                                      <p:cBhvr>
                                        <p:cTn id="1294"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8"/>
                  </p:tgtEl>
                </p:cond>
              </p:nextCondLst>
            </p:seq>
            <p:seq concurrent="1" nextAc="seek">
              <p:cTn id="1295" restart="whenNotActive" fill="hold" evtFilter="cancelBubble" nodeType="interactiveSeq">
                <p:stCondLst>
                  <p:cond evt="onClick" delay="0">
                    <p:tgtEl>
                      <p:spTgt spid="186"/>
                    </p:tgtEl>
                  </p:cond>
                </p:stCondLst>
                <p:endSync evt="end" delay="0">
                  <p:rtn val="all"/>
                </p:endSync>
                <p:childTnLst>
                  <p:par>
                    <p:cTn id="1296" fill="hold">
                      <p:stCondLst>
                        <p:cond delay="0"/>
                      </p:stCondLst>
                      <p:childTnLst>
                        <p:par>
                          <p:cTn id="1297" fill="hold">
                            <p:stCondLst>
                              <p:cond delay="0"/>
                            </p:stCondLst>
                            <p:childTnLst>
                              <p:par>
                                <p:cTn id="1298" presetID="1" presetClass="exit" presetSubtype="0" fill="hold" grpId="1" nodeType="clickEffect">
                                  <p:stCondLst>
                                    <p:cond delay="0"/>
                                  </p:stCondLst>
                                  <p:childTnLst>
                                    <p:set>
                                      <p:cBhvr>
                                        <p:cTn id="1299" dur="1" fill="hold">
                                          <p:stCondLst>
                                            <p:cond delay="0"/>
                                          </p:stCondLst>
                                        </p:cTn>
                                        <p:tgtEl>
                                          <p:spTgt spid="186"/>
                                        </p:tgtEl>
                                        <p:attrNameLst>
                                          <p:attrName>style.visibility</p:attrName>
                                        </p:attrNameLst>
                                      </p:cBhvr>
                                      <p:to>
                                        <p:strVal val="hidden"/>
                                      </p:to>
                                    </p:set>
                                  </p:childTnLst>
                                </p:cTn>
                              </p:par>
                              <p:par>
                                <p:cTn id="1300" presetID="10" presetClass="entr" presetSubtype="0" fill="hold" grpId="6" nodeType="withEffect">
                                  <p:stCondLst>
                                    <p:cond delay="0"/>
                                  </p:stCondLst>
                                  <p:childTnLst>
                                    <p:set>
                                      <p:cBhvr>
                                        <p:cTn id="1301" dur="1" fill="hold">
                                          <p:stCondLst>
                                            <p:cond delay="0"/>
                                          </p:stCondLst>
                                        </p:cTn>
                                        <p:tgtEl>
                                          <p:spTgt spid="147"/>
                                        </p:tgtEl>
                                        <p:attrNameLst>
                                          <p:attrName>style.visibility</p:attrName>
                                        </p:attrNameLst>
                                      </p:cBhvr>
                                      <p:to>
                                        <p:strVal val="visible"/>
                                      </p:to>
                                    </p:set>
                                    <p:animEffect transition="in" filter="fade">
                                      <p:cBhvr>
                                        <p:cTn id="1302" dur="500"/>
                                        <p:tgtEl>
                                          <p:spTgt spid="147"/>
                                        </p:tgtEl>
                                      </p:cBhvr>
                                    </p:animEffect>
                                  </p:childTnLst>
                                </p:cTn>
                              </p:par>
                            </p:childTnLst>
                          </p:cTn>
                        </p:par>
                      </p:childTnLst>
                    </p:cTn>
                  </p:par>
                </p:childTnLst>
              </p:cTn>
              <p:nextCondLst>
                <p:cond evt="onClick" delay="0">
                  <p:tgtEl>
                    <p:spTgt spid="186"/>
                  </p:tgtEl>
                </p:cond>
              </p:nextCondLst>
            </p:seq>
            <p:seq concurrent="1" nextAc="seek">
              <p:cTn id="1303" restart="whenNotActive" fill="hold" evtFilter="cancelBubble" nodeType="interactiveSeq">
                <p:stCondLst>
                  <p:cond evt="onClick" delay="0">
                    <p:tgtEl>
                      <p:spTgt spid="181"/>
                    </p:tgtEl>
                  </p:cond>
                </p:stCondLst>
                <p:endSync evt="end" delay="0">
                  <p:rtn val="all"/>
                </p:endSync>
                <p:childTnLst>
                  <p:par>
                    <p:cTn id="1304" fill="hold">
                      <p:stCondLst>
                        <p:cond delay="0"/>
                      </p:stCondLst>
                      <p:childTnLst>
                        <p:par>
                          <p:cTn id="1305" fill="hold">
                            <p:stCondLst>
                              <p:cond delay="0"/>
                            </p:stCondLst>
                            <p:childTnLst>
                              <p:par>
                                <p:cTn id="1306" presetID="1" presetClass="exit" presetSubtype="0" fill="hold" grpId="1" nodeType="clickEffect">
                                  <p:stCondLst>
                                    <p:cond delay="0"/>
                                  </p:stCondLst>
                                  <p:childTnLst>
                                    <p:set>
                                      <p:cBhvr>
                                        <p:cTn id="1307" dur="1" fill="hold">
                                          <p:stCondLst>
                                            <p:cond delay="0"/>
                                          </p:stCondLst>
                                        </p:cTn>
                                        <p:tgtEl>
                                          <p:spTgt spid="181"/>
                                        </p:tgtEl>
                                        <p:attrNameLst>
                                          <p:attrName>style.visibility</p:attrName>
                                        </p:attrNameLst>
                                      </p:cBhvr>
                                      <p:to>
                                        <p:strVal val="hidden"/>
                                      </p:to>
                                    </p:set>
                                  </p:childTnLst>
                                </p:cTn>
                              </p:par>
                              <p:par>
                                <p:cTn id="1308" presetID="1" presetClass="exit" presetSubtype="0" fill="hold" grpId="3" nodeType="withEffect">
                                  <p:stCondLst>
                                    <p:cond delay="0"/>
                                  </p:stCondLst>
                                  <p:childTnLst>
                                    <p:set>
                                      <p:cBhvr>
                                        <p:cTn id="1309" dur="1" fill="hold">
                                          <p:stCondLst>
                                            <p:cond delay="0"/>
                                          </p:stCondLst>
                                        </p:cTn>
                                        <p:tgtEl>
                                          <p:spTgt spid="139"/>
                                        </p:tgtEl>
                                        <p:attrNameLst>
                                          <p:attrName>style.visibility</p:attrName>
                                        </p:attrNameLst>
                                      </p:cBhvr>
                                      <p:to>
                                        <p:strVal val="hidden"/>
                                      </p:to>
                                    </p:set>
                                  </p:childTnLst>
                                </p:cTn>
                              </p:par>
                              <p:par>
                                <p:cTn id="1310" presetID="10" presetClass="entr" presetSubtype="0" fill="hold" grpId="7" nodeType="withEffect">
                                  <p:stCondLst>
                                    <p:cond delay="0"/>
                                  </p:stCondLst>
                                  <p:childTnLst>
                                    <p:set>
                                      <p:cBhvr>
                                        <p:cTn id="1311" dur="1" fill="hold">
                                          <p:stCondLst>
                                            <p:cond delay="0"/>
                                          </p:stCondLst>
                                        </p:cTn>
                                        <p:tgtEl>
                                          <p:spTgt spid="147"/>
                                        </p:tgtEl>
                                        <p:attrNameLst>
                                          <p:attrName>style.visibility</p:attrName>
                                        </p:attrNameLst>
                                      </p:cBhvr>
                                      <p:to>
                                        <p:strVal val="visible"/>
                                      </p:to>
                                    </p:set>
                                    <p:animEffect transition="in" filter="fade">
                                      <p:cBhvr>
                                        <p:cTn id="1312" dur="500"/>
                                        <p:tgtEl>
                                          <p:spTgt spid="147"/>
                                        </p:tgtEl>
                                      </p:cBhvr>
                                    </p:animEffect>
                                  </p:childTnLst>
                                </p:cTn>
                              </p:par>
                            </p:childTnLst>
                          </p:cTn>
                        </p:par>
                      </p:childTnLst>
                    </p:cTn>
                  </p:par>
                </p:childTnLst>
              </p:cTn>
              <p:nextCondLst>
                <p:cond evt="onClick" delay="0">
                  <p:tgtEl>
                    <p:spTgt spid="181"/>
                  </p:tgtEl>
                </p:cond>
              </p:nextCondLst>
            </p:seq>
            <p:seq concurrent="1" nextAc="seek">
              <p:cTn id="1313" restart="whenNotActive" fill="hold" evtFilter="cancelBubble" nodeType="interactiveSeq">
                <p:stCondLst>
                  <p:cond evt="onClick" delay="0">
                    <p:tgtEl>
                      <p:spTgt spid="182"/>
                    </p:tgtEl>
                  </p:cond>
                </p:stCondLst>
                <p:endSync evt="end" delay="0">
                  <p:rtn val="all"/>
                </p:endSync>
                <p:childTnLst>
                  <p:par>
                    <p:cTn id="1314" fill="hold">
                      <p:stCondLst>
                        <p:cond delay="0"/>
                      </p:stCondLst>
                      <p:childTnLst>
                        <p:par>
                          <p:cTn id="1315" fill="hold">
                            <p:stCondLst>
                              <p:cond delay="0"/>
                            </p:stCondLst>
                            <p:childTnLst>
                              <p:par>
                                <p:cTn id="1316" presetID="1" presetClass="exit" presetSubtype="0" fill="hold" grpId="1" nodeType="clickEffect">
                                  <p:stCondLst>
                                    <p:cond delay="0"/>
                                  </p:stCondLst>
                                  <p:childTnLst>
                                    <p:set>
                                      <p:cBhvr>
                                        <p:cTn id="1317" dur="1" fill="hold">
                                          <p:stCondLst>
                                            <p:cond delay="0"/>
                                          </p:stCondLst>
                                        </p:cTn>
                                        <p:tgtEl>
                                          <p:spTgt spid="182"/>
                                        </p:tgtEl>
                                        <p:attrNameLst>
                                          <p:attrName>style.visibility</p:attrName>
                                        </p:attrNameLst>
                                      </p:cBhvr>
                                      <p:to>
                                        <p:strVal val="hidden"/>
                                      </p:to>
                                    </p:set>
                                  </p:childTnLst>
                                </p:cTn>
                              </p:par>
                              <p:par>
                                <p:cTn id="1318" presetID="10" presetClass="entr" presetSubtype="0" fill="hold" grpId="8" nodeType="withEffect">
                                  <p:stCondLst>
                                    <p:cond delay="0"/>
                                  </p:stCondLst>
                                  <p:childTnLst>
                                    <p:set>
                                      <p:cBhvr>
                                        <p:cTn id="1319" dur="1" fill="hold">
                                          <p:stCondLst>
                                            <p:cond delay="0"/>
                                          </p:stCondLst>
                                        </p:cTn>
                                        <p:tgtEl>
                                          <p:spTgt spid="147"/>
                                        </p:tgtEl>
                                        <p:attrNameLst>
                                          <p:attrName>style.visibility</p:attrName>
                                        </p:attrNameLst>
                                      </p:cBhvr>
                                      <p:to>
                                        <p:strVal val="visible"/>
                                      </p:to>
                                    </p:set>
                                    <p:animEffect transition="in" filter="fade">
                                      <p:cBhvr>
                                        <p:cTn id="1320" dur="500"/>
                                        <p:tgtEl>
                                          <p:spTgt spid="147"/>
                                        </p:tgtEl>
                                      </p:cBhvr>
                                    </p:animEffect>
                                  </p:childTnLst>
                                </p:cTn>
                              </p:par>
                            </p:childTnLst>
                          </p:cTn>
                        </p:par>
                      </p:childTnLst>
                    </p:cTn>
                  </p:par>
                </p:childTnLst>
              </p:cTn>
              <p:nextCondLst>
                <p:cond evt="onClick" delay="0">
                  <p:tgtEl>
                    <p:spTgt spid="182"/>
                  </p:tgtEl>
                </p:cond>
              </p:nextCondLst>
            </p:seq>
            <p:seq concurrent="1" nextAc="seek">
              <p:cTn id="1321" restart="whenNotActive" fill="hold" evtFilter="cancelBubble" nodeType="interactiveSeq">
                <p:stCondLst>
                  <p:cond evt="onClick" delay="0">
                    <p:tgtEl>
                      <p:spTgt spid="183"/>
                    </p:tgtEl>
                  </p:cond>
                </p:stCondLst>
                <p:endSync evt="end" delay="0">
                  <p:rtn val="all"/>
                </p:endSync>
                <p:childTnLst>
                  <p:par>
                    <p:cTn id="1322" fill="hold">
                      <p:stCondLst>
                        <p:cond delay="0"/>
                      </p:stCondLst>
                      <p:childTnLst>
                        <p:par>
                          <p:cTn id="1323" fill="hold">
                            <p:stCondLst>
                              <p:cond delay="0"/>
                            </p:stCondLst>
                            <p:childTnLst>
                              <p:par>
                                <p:cTn id="1324" presetID="1" presetClass="exit" presetSubtype="0" fill="hold" grpId="0" nodeType="clickEffect">
                                  <p:stCondLst>
                                    <p:cond delay="0"/>
                                  </p:stCondLst>
                                  <p:childTnLst>
                                    <p:set>
                                      <p:cBhvr>
                                        <p:cTn id="1325" dur="1" fill="hold">
                                          <p:stCondLst>
                                            <p:cond delay="0"/>
                                          </p:stCondLst>
                                        </p:cTn>
                                        <p:tgtEl>
                                          <p:spTgt spid="183"/>
                                        </p:tgtEl>
                                        <p:attrNameLst>
                                          <p:attrName>style.visibility</p:attrName>
                                        </p:attrNameLst>
                                      </p:cBhvr>
                                      <p:to>
                                        <p:strVal val="hidden"/>
                                      </p:to>
                                    </p:set>
                                  </p:childTnLst>
                                </p:cTn>
                              </p:par>
                              <p:par>
                                <p:cTn id="1326" presetID="1" presetClass="exit" presetSubtype="0" fill="hold" grpId="1" nodeType="withEffect">
                                  <p:stCondLst>
                                    <p:cond delay="0"/>
                                  </p:stCondLst>
                                  <p:childTnLst>
                                    <p:set>
                                      <p:cBhvr>
                                        <p:cTn id="1327" dur="1" fill="hold">
                                          <p:stCondLst>
                                            <p:cond delay="0"/>
                                          </p:stCondLst>
                                        </p:cTn>
                                        <p:tgtEl>
                                          <p:spTgt spid="146"/>
                                        </p:tgtEl>
                                        <p:attrNameLst>
                                          <p:attrName>style.visibility</p:attrName>
                                        </p:attrNameLst>
                                      </p:cBhvr>
                                      <p:to>
                                        <p:strVal val="hidden"/>
                                      </p:to>
                                    </p:set>
                                  </p:childTnLst>
                                </p:cTn>
                              </p:par>
                              <p:par>
                                <p:cTn id="1328" presetID="10" presetClass="entr" presetSubtype="0" fill="hold" grpId="9" nodeType="withEffect">
                                  <p:stCondLst>
                                    <p:cond delay="0"/>
                                  </p:stCondLst>
                                  <p:childTnLst>
                                    <p:set>
                                      <p:cBhvr>
                                        <p:cTn id="1329" dur="1" fill="hold">
                                          <p:stCondLst>
                                            <p:cond delay="0"/>
                                          </p:stCondLst>
                                        </p:cTn>
                                        <p:tgtEl>
                                          <p:spTgt spid="147"/>
                                        </p:tgtEl>
                                        <p:attrNameLst>
                                          <p:attrName>style.visibility</p:attrName>
                                        </p:attrNameLst>
                                      </p:cBhvr>
                                      <p:to>
                                        <p:strVal val="visible"/>
                                      </p:to>
                                    </p:set>
                                    <p:animEffect transition="in" filter="fade">
                                      <p:cBhvr>
                                        <p:cTn id="1330" dur="500"/>
                                        <p:tgtEl>
                                          <p:spTgt spid="147"/>
                                        </p:tgtEl>
                                      </p:cBhvr>
                                    </p:animEffect>
                                  </p:childTnLst>
                                </p:cTn>
                              </p:par>
                            </p:childTnLst>
                          </p:cTn>
                        </p:par>
                      </p:childTnLst>
                    </p:cTn>
                  </p:par>
                </p:childTnLst>
              </p:cTn>
              <p:nextCondLst>
                <p:cond evt="onClick" delay="0">
                  <p:tgtEl>
                    <p:spTgt spid="183"/>
                  </p:tgtEl>
                </p:cond>
              </p:nextCondLst>
            </p:seq>
            <p:seq concurrent="1" nextAc="seek">
              <p:cTn id="1331" restart="whenNotActive" fill="hold" evtFilter="cancelBubble" nodeType="interactiveSeq">
                <p:stCondLst>
                  <p:cond evt="onClick" delay="0">
                    <p:tgtEl>
                      <p:spTgt spid="184"/>
                    </p:tgtEl>
                  </p:cond>
                </p:stCondLst>
                <p:endSync evt="end" delay="0">
                  <p:rtn val="all"/>
                </p:endSync>
                <p:childTnLst>
                  <p:par>
                    <p:cTn id="1332" fill="hold">
                      <p:stCondLst>
                        <p:cond delay="0"/>
                      </p:stCondLst>
                      <p:childTnLst>
                        <p:par>
                          <p:cTn id="1333" fill="hold">
                            <p:stCondLst>
                              <p:cond delay="0"/>
                            </p:stCondLst>
                            <p:childTnLst>
                              <p:par>
                                <p:cTn id="1334" presetID="1" presetClass="exit" presetSubtype="0" fill="hold" grpId="1" nodeType="clickEffect">
                                  <p:stCondLst>
                                    <p:cond delay="0"/>
                                  </p:stCondLst>
                                  <p:childTnLst>
                                    <p:set>
                                      <p:cBhvr>
                                        <p:cTn id="1335" dur="1" fill="hold">
                                          <p:stCondLst>
                                            <p:cond delay="0"/>
                                          </p:stCondLst>
                                        </p:cTn>
                                        <p:tgtEl>
                                          <p:spTgt spid="184"/>
                                        </p:tgtEl>
                                        <p:attrNameLst>
                                          <p:attrName>style.visibility</p:attrName>
                                        </p:attrNameLst>
                                      </p:cBhvr>
                                      <p:to>
                                        <p:strVal val="hidden"/>
                                      </p:to>
                                    </p:set>
                                  </p:childTnLst>
                                </p:cTn>
                              </p:par>
                              <p:par>
                                <p:cTn id="1336" presetID="1" presetClass="exit" presetSubtype="0" fill="hold" grpId="2" nodeType="withEffect">
                                  <p:stCondLst>
                                    <p:cond delay="0"/>
                                  </p:stCondLst>
                                  <p:childTnLst>
                                    <p:set>
                                      <p:cBhvr>
                                        <p:cTn id="1337" dur="1" fill="hold">
                                          <p:stCondLst>
                                            <p:cond delay="0"/>
                                          </p:stCondLst>
                                        </p:cTn>
                                        <p:tgtEl>
                                          <p:spTgt spid="139"/>
                                        </p:tgtEl>
                                        <p:attrNameLst>
                                          <p:attrName>style.visibility</p:attrName>
                                        </p:attrNameLst>
                                      </p:cBhvr>
                                      <p:to>
                                        <p:strVal val="hidden"/>
                                      </p:to>
                                    </p:set>
                                  </p:childTnLst>
                                </p:cTn>
                              </p:par>
                              <p:par>
                                <p:cTn id="1338" presetID="10" presetClass="entr" presetSubtype="0" fill="hold" grpId="10" nodeType="withEffect">
                                  <p:stCondLst>
                                    <p:cond delay="0"/>
                                  </p:stCondLst>
                                  <p:childTnLst>
                                    <p:set>
                                      <p:cBhvr>
                                        <p:cTn id="1339" dur="1" fill="hold">
                                          <p:stCondLst>
                                            <p:cond delay="0"/>
                                          </p:stCondLst>
                                        </p:cTn>
                                        <p:tgtEl>
                                          <p:spTgt spid="147"/>
                                        </p:tgtEl>
                                        <p:attrNameLst>
                                          <p:attrName>style.visibility</p:attrName>
                                        </p:attrNameLst>
                                      </p:cBhvr>
                                      <p:to>
                                        <p:strVal val="visible"/>
                                      </p:to>
                                    </p:set>
                                    <p:animEffect transition="in" filter="fade">
                                      <p:cBhvr>
                                        <p:cTn id="1340" dur="500"/>
                                        <p:tgtEl>
                                          <p:spTgt spid="147"/>
                                        </p:tgtEl>
                                      </p:cBhvr>
                                    </p:animEffect>
                                  </p:childTnLst>
                                </p:cTn>
                              </p:par>
                            </p:childTnLst>
                          </p:cTn>
                        </p:par>
                      </p:childTnLst>
                    </p:cTn>
                  </p:par>
                </p:childTnLst>
              </p:cTn>
              <p:nextCondLst>
                <p:cond evt="onClick" delay="0">
                  <p:tgtEl>
                    <p:spTgt spid="184"/>
                  </p:tgtEl>
                </p:cond>
              </p:nextCondLst>
            </p:seq>
            <p:seq concurrent="1" nextAc="seek">
              <p:cTn id="1341" restart="whenNotActive" fill="hold" evtFilter="cancelBubble" nodeType="interactiveSeq">
                <p:stCondLst>
                  <p:cond evt="onClick" delay="0">
                    <p:tgtEl>
                      <p:spTgt spid="185"/>
                    </p:tgtEl>
                  </p:cond>
                </p:stCondLst>
                <p:endSync evt="end" delay="0">
                  <p:rtn val="all"/>
                </p:endSync>
                <p:childTnLst>
                  <p:par>
                    <p:cTn id="1342" fill="hold">
                      <p:stCondLst>
                        <p:cond delay="0"/>
                      </p:stCondLst>
                      <p:childTnLst>
                        <p:par>
                          <p:cTn id="1343" fill="hold">
                            <p:stCondLst>
                              <p:cond delay="0"/>
                            </p:stCondLst>
                            <p:childTnLst>
                              <p:par>
                                <p:cTn id="1344" presetID="1" presetClass="exit" presetSubtype="0" fill="hold" grpId="1" nodeType="clickEffect">
                                  <p:stCondLst>
                                    <p:cond delay="0"/>
                                  </p:stCondLst>
                                  <p:childTnLst>
                                    <p:set>
                                      <p:cBhvr>
                                        <p:cTn id="1345" dur="1" fill="hold">
                                          <p:stCondLst>
                                            <p:cond delay="0"/>
                                          </p:stCondLst>
                                        </p:cTn>
                                        <p:tgtEl>
                                          <p:spTgt spid="185"/>
                                        </p:tgtEl>
                                        <p:attrNameLst>
                                          <p:attrName>style.visibility</p:attrName>
                                        </p:attrNameLst>
                                      </p:cBhvr>
                                      <p:to>
                                        <p:strVal val="hidden"/>
                                      </p:to>
                                    </p:set>
                                  </p:childTnLst>
                                </p:cTn>
                              </p:par>
                              <p:par>
                                <p:cTn id="1346" presetID="10" presetClass="exit" presetSubtype="0" fill="hold" grpId="5" nodeType="withEffect">
                                  <p:stCondLst>
                                    <p:cond delay="0"/>
                                  </p:stCondLst>
                                  <p:childTnLst>
                                    <p:animEffect transition="out" filter="fade">
                                      <p:cBhvr>
                                        <p:cTn id="1347" dur="500"/>
                                        <p:tgtEl>
                                          <p:spTgt spid="139"/>
                                        </p:tgtEl>
                                      </p:cBhvr>
                                    </p:animEffect>
                                    <p:set>
                                      <p:cBhvr>
                                        <p:cTn id="1348" dur="1" fill="hold">
                                          <p:stCondLst>
                                            <p:cond delay="499"/>
                                          </p:stCondLst>
                                        </p:cTn>
                                        <p:tgtEl>
                                          <p:spTgt spid="139"/>
                                        </p:tgtEl>
                                        <p:attrNameLst>
                                          <p:attrName>style.visibility</p:attrName>
                                        </p:attrNameLst>
                                      </p:cBhvr>
                                      <p:to>
                                        <p:strVal val="hidden"/>
                                      </p:to>
                                    </p:set>
                                  </p:childTnLst>
                                </p:cTn>
                              </p:par>
                              <p:par>
                                <p:cTn id="1349" presetID="10" presetClass="entr" presetSubtype="0" fill="hold" grpId="11" nodeType="withEffect">
                                  <p:stCondLst>
                                    <p:cond delay="0"/>
                                  </p:stCondLst>
                                  <p:childTnLst>
                                    <p:set>
                                      <p:cBhvr>
                                        <p:cTn id="1350" dur="1" fill="hold">
                                          <p:stCondLst>
                                            <p:cond delay="0"/>
                                          </p:stCondLst>
                                        </p:cTn>
                                        <p:tgtEl>
                                          <p:spTgt spid="147"/>
                                        </p:tgtEl>
                                        <p:attrNameLst>
                                          <p:attrName>style.visibility</p:attrName>
                                        </p:attrNameLst>
                                      </p:cBhvr>
                                      <p:to>
                                        <p:strVal val="visible"/>
                                      </p:to>
                                    </p:set>
                                    <p:animEffect transition="in" filter="fade">
                                      <p:cBhvr>
                                        <p:cTn id="1351" dur="500"/>
                                        <p:tgtEl>
                                          <p:spTgt spid="147"/>
                                        </p:tgtEl>
                                      </p:cBhvr>
                                    </p:animEffect>
                                  </p:childTnLst>
                                </p:cTn>
                              </p:par>
                            </p:childTnLst>
                          </p:cTn>
                        </p:par>
                      </p:childTnLst>
                    </p:cTn>
                  </p:par>
                </p:childTnLst>
              </p:cTn>
              <p:nextCondLst>
                <p:cond evt="onClick" delay="0">
                  <p:tgtEl>
                    <p:spTgt spid="185"/>
                  </p:tgtEl>
                </p:cond>
              </p:nextCondLst>
            </p:seq>
            <p:seq concurrent="1" nextAc="seek">
              <p:cTn id="1352" restart="whenNotActive" fill="hold" evtFilter="cancelBubble" nodeType="interactiveSeq">
                <p:stCondLst>
                  <p:cond evt="onClick" delay="0">
                    <p:tgtEl>
                      <p:spTgt spid="187"/>
                    </p:tgtEl>
                  </p:cond>
                </p:stCondLst>
                <p:endSync evt="end" delay="0">
                  <p:rtn val="all"/>
                </p:endSync>
                <p:childTnLst>
                  <p:par>
                    <p:cTn id="1353" fill="hold">
                      <p:stCondLst>
                        <p:cond delay="0"/>
                      </p:stCondLst>
                      <p:childTnLst>
                        <p:par>
                          <p:cTn id="1354" fill="hold">
                            <p:stCondLst>
                              <p:cond delay="0"/>
                            </p:stCondLst>
                            <p:childTnLst>
                              <p:par>
                                <p:cTn id="1355" presetID="1" presetClass="entr" presetSubtype="0" fill="hold" grpId="0" nodeType="clickEffect">
                                  <p:stCondLst>
                                    <p:cond delay="0"/>
                                  </p:stCondLst>
                                  <p:childTnLst>
                                    <p:set>
                                      <p:cBhvr>
                                        <p:cTn id="1356" dur="1" fill="hold">
                                          <p:stCondLst>
                                            <p:cond delay="0"/>
                                          </p:stCondLst>
                                        </p:cTn>
                                        <p:tgtEl>
                                          <p:spTgt spid="193"/>
                                        </p:tgtEl>
                                        <p:attrNameLst>
                                          <p:attrName>style.visibility</p:attrName>
                                        </p:attrNameLst>
                                      </p:cBhvr>
                                      <p:to>
                                        <p:strVal val="visible"/>
                                      </p:to>
                                    </p:set>
                                  </p:childTnLst>
                                </p:cTn>
                              </p:par>
                              <p:par>
                                <p:cTn id="1357" presetID="1" presetClass="entr" presetSubtype="0" fill="hold" grpId="0" nodeType="withEffect">
                                  <p:stCondLst>
                                    <p:cond delay="0"/>
                                  </p:stCondLst>
                                  <p:childTnLst>
                                    <p:set>
                                      <p:cBhvr>
                                        <p:cTn id="1358" dur="1" fill="hold">
                                          <p:stCondLst>
                                            <p:cond delay="0"/>
                                          </p:stCondLst>
                                        </p:cTn>
                                        <p:tgtEl>
                                          <p:spTgt spid="202"/>
                                        </p:tgtEl>
                                        <p:attrNameLst>
                                          <p:attrName>style.visibility</p:attrName>
                                        </p:attrNameLst>
                                      </p:cBhvr>
                                      <p:to>
                                        <p:strVal val="visible"/>
                                      </p:to>
                                    </p:set>
                                  </p:childTnLst>
                                </p:cTn>
                              </p:par>
                              <p:par>
                                <p:cTn id="1359" presetID="10" presetClass="exit" presetSubtype="0" fill="hold" grpId="5" nodeType="withEffect">
                                  <p:stCondLst>
                                    <p:cond delay="0"/>
                                  </p:stCondLst>
                                  <p:childTnLst>
                                    <p:animEffect transition="out" filter="fade">
                                      <p:cBhvr>
                                        <p:cTn id="1360" dur="500"/>
                                        <p:tgtEl>
                                          <p:spTgt spid="209"/>
                                        </p:tgtEl>
                                      </p:cBhvr>
                                    </p:animEffect>
                                    <p:set>
                                      <p:cBhvr>
                                        <p:cTn id="1361"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7"/>
                  </p:tgtEl>
                </p:cond>
              </p:nextCondLst>
            </p:seq>
            <p:seq concurrent="1" nextAc="seek">
              <p:cTn id="1362" restart="whenNotActive" fill="hold" evtFilter="cancelBubble" nodeType="interactiveSeq">
                <p:stCondLst>
                  <p:cond evt="onClick" delay="0">
                    <p:tgtEl>
                      <p:spTgt spid="188"/>
                    </p:tgtEl>
                  </p:cond>
                </p:stCondLst>
                <p:endSync evt="end" delay="0">
                  <p:rtn val="all"/>
                </p:endSync>
                <p:childTnLst>
                  <p:par>
                    <p:cTn id="1363" fill="hold">
                      <p:stCondLst>
                        <p:cond delay="0"/>
                      </p:stCondLst>
                      <p:childTnLst>
                        <p:par>
                          <p:cTn id="1364" fill="hold">
                            <p:stCondLst>
                              <p:cond delay="0"/>
                            </p:stCondLst>
                            <p:childTnLst>
                              <p:par>
                                <p:cTn id="1365" presetID="1" presetClass="entr" presetSubtype="0" fill="hold" grpId="0" nodeType="clickEffect">
                                  <p:stCondLst>
                                    <p:cond delay="0"/>
                                  </p:stCondLst>
                                  <p:childTnLst>
                                    <p:set>
                                      <p:cBhvr>
                                        <p:cTn id="1366" dur="1" fill="hold">
                                          <p:stCondLst>
                                            <p:cond delay="0"/>
                                          </p:stCondLst>
                                        </p:cTn>
                                        <p:tgtEl>
                                          <p:spTgt spid="194"/>
                                        </p:tgtEl>
                                        <p:attrNameLst>
                                          <p:attrName>style.visibility</p:attrName>
                                        </p:attrNameLst>
                                      </p:cBhvr>
                                      <p:to>
                                        <p:strVal val="visible"/>
                                      </p:to>
                                    </p:set>
                                  </p:childTnLst>
                                </p:cTn>
                              </p:par>
                              <p:par>
                                <p:cTn id="1367" presetID="10" presetClass="exit" presetSubtype="0" fill="hold" grpId="4" nodeType="withEffect">
                                  <p:stCondLst>
                                    <p:cond delay="0"/>
                                  </p:stCondLst>
                                  <p:childTnLst>
                                    <p:animEffect transition="out" filter="fade">
                                      <p:cBhvr>
                                        <p:cTn id="1368" dur="500"/>
                                        <p:tgtEl>
                                          <p:spTgt spid="209"/>
                                        </p:tgtEl>
                                      </p:cBhvr>
                                    </p:animEffect>
                                    <p:set>
                                      <p:cBhvr>
                                        <p:cTn id="1369"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8"/>
                  </p:tgtEl>
                </p:cond>
              </p:nextCondLst>
            </p:seq>
            <p:seq concurrent="1" nextAc="seek">
              <p:cTn id="1370" restart="whenNotActive" fill="hold" evtFilter="cancelBubble" nodeType="interactiveSeq">
                <p:stCondLst>
                  <p:cond evt="onClick" delay="0">
                    <p:tgtEl>
                      <p:spTgt spid="189"/>
                    </p:tgtEl>
                  </p:cond>
                </p:stCondLst>
                <p:endSync evt="end" delay="0">
                  <p:rtn val="all"/>
                </p:endSync>
                <p:childTnLst>
                  <p:par>
                    <p:cTn id="1371" fill="hold">
                      <p:stCondLst>
                        <p:cond delay="0"/>
                      </p:stCondLst>
                      <p:childTnLst>
                        <p:par>
                          <p:cTn id="1372" fill="hold">
                            <p:stCondLst>
                              <p:cond delay="0"/>
                            </p:stCondLst>
                            <p:childTnLst>
                              <p:par>
                                <p:cTn id="1373" presetID="1" presetClass="entr" presetSubtype="0" fill="hold" grpId="1" nodeType="clickEffect">
                                  <p:stCondLst>
                                    <p:cond delay="0"/>
                                  </p:stCondLst>
                                  <p:childTnLst>
                                    <p:set>
                                      <p:cBhvr>
                                        <p:cTn id="1374" dur="1" fill="hold">
                                          <p:stCondLst>
                                            <p:cond delay="0"/>
                                          </p:stCondLst>
                                        </p:cTn>
                                        <p:tgtEl>
                                          <p:spTgt spid="195"/>
                                        </p:tgtEl>
                                        <p:attrNameLst>
                                          <p:attrName>style.visibility</p:attrName>
                                        </p:attrNameLst>
                                      </p:cBhvr>
                                      <p:to>
                                        <p:strVal val="visible"/>
                                      </p:to>
                                    </p:set>
                                  </p:childTnLst>
                                </p:cTn>
                              </p:par>
                              <p:par>
                                <p:cTn id="1375" presetID="1" presetClass="entr" presetSubtype="0" fill="hold" grpId="1" nodeType="withEffect">
                                  <p:stCondLst>
                                    <p:cond delay="0"/>
                                  </p:stCondLst>
                                  <p:childTnLst>
                                    <p:set>
                                      <p:cBhvr>
                                        <p:cTn id="1376" dur="1" fill="hold">
                                          <p:stCondLst>
                                            <p:cond delay="0"/>
                                          </p:stCondLst>
                                        </p:cTn>
                                        <p:tgtEl>
                                          <p:spTgt spid="202"/>
                                        </p:tgtEl>
                                        <p:attrNameLst>
                                          <p:attrName>style.visibility</p:attrName>
                                        </p:attrNameLst>
                                      </p:cBhvr>
                                      <p:to>
                                        <p:strVal val="visible"/>
                                      </p:to>
                                    </p:set>
                                  </p:childTnLst>
                                </p:cTn>
                              </p:par>
                              <p:par>
                                <p:cTn id="1377" presetID="10" presetClass="exit" presetSubtype="0" fill="hold" grpId="3" nodeType="withEffect">
                                  <p:stCondLst>
                                    <p:cond delay="0"/>
                                  </p:stCondLst>
                                  <p:childTnLst>
                                    <p:animEffect transition="out" filter="fade">
                                      <p:cBhvr>
                                        <p:cTn id="1378" dur="500"/>
                                        <p:tgtEl>
                                          <p:spTgt spid="209"/>
                                        </p:tgtEl>
                                      </p:cBhvr>
                                    </p:animEffect>
                                    <p:set>
                                      <p:cBhvr>
                                        <p:cTn id="1379"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9"/>
                  </p:tgtEl>
                </p:cond>
              </p:nextCondLst>
            </p:seq>
            <p:seq concurrent="1" nextAc="seek">
              <p:cTn id="1380" restart="whenNotActive" fill="hold" evtFilter="cancelBubble" nodeType="interactiveSeq">
                <p:stCondLst>
                  <p:cond evt="onClick" delay="0">
                    <p:tgtEl>
                      <p:spTgt spid="191"/>
                    </p:tgtEl>
                  </p:cond>
                </p:stCondLst>
                <p:endSync evt="end" delay="0">
                  <p:rtn val="all"/>
                </p:endSync>
                <p:childTnLst>
                  <p:par>
                    <p:cTn id="1381" fill="hold">
                      <p:stCondLst>
                        <p:cond delay="0"/>
                      </p:stCondLst>
                      <p:childTnLst>
                        <p:par>
                          <p:cTn id="1382" fill="hold">
                            <p:stCondLst>
                              <p:cond delay="0"/>
                            </p:stCondLst>
                            <p:childTnLst>
                              <p:par>
                                <p:cTn id="1383" presetID="1" presetClass="entr" presetSubtype="0" fill="hold" grpId="0" nodeType="clickEffect">
                                  <p:stCondLst>
                                    <p:cond delay="0"/>
                                  </p:stCondLst>
                                  <p:childTnLst>
                                    <p:set>
                                      <p:cBhvr>
                                        <p:cTn id="1384" dur="1" fill="hold">
                                          <p:stCondLst>
                                            <p:cond delay="0"/>
                                          </p:stCondLst>
                                        </p:cTn>
                                        <p:tgtEl>
                                          <p:spTgt spid="197"/>
                                        </p:tgtEl>
                                        <p:attrNameLst>
                                          <p:attrName>style.visibility</p:attrName>
                                        </p:attrNameLst>
                                      </p:cBhvr>
                                      <p:to>
                                        <p:strVal val="visible"/>
                                      </p:to>
                                    </p:set>
                                  </p:childTnLst>
                                </p:cTn>
                              </p:par>
                              <p:par>
                                <p:cTn id="1385" presetID="1" presetClass="entr" presetSubtype="0" fill="hold" grpId="2" nodeType="withEffect">
                                  <p:stCondLst>
                                    <p:cond delay="0"/>
                                  </p:stCondLst>
                                  <p:childTnLst>
                                    <p:set>
                                      <p:cBhvr>
                                        <p:cTn id="1386" dur="1" fill="hold">
                                          <p:stCondLst>
                                            <p:cond delay="0"/>
                                          </p:stCondLst>
                                        </p:cTn>
                                        <p:tgtEl>
                                          <p:spTgt spid="202"/>
                                        </p:tgtEl>
                                        <p:attrNameLst>
                                          <p:attrName>style.visibility</p:attrName>
                                        </p:attrNameLst>
                                      </p:cBhvr>
                                      <p:to>
                                        <p:strVal val="visible"/>
                                      </p:to>
                                    </p:set>
                                  </p:childTnLst>
                                </p:cTn>
                              </p:par>
                              <p:par>
                                <p:cTn id="1387" presetID="10" presetClass="exit" presetSubtype="0" fill="hold" grpId="2" nodeType="withEffect">
                                  <p:stCondLst>
                                    <p:cond delay="0"/>
                                  </p:stCondLst>
                                  <p:childTnLst>
                                    <p:animEffect transition="out" filter="fade">
                                      <p:cBhvr>
                                        <p:cTn id="1388" dur="500"/>
                                        <p:tgtEl>
                                          <p:spTgt spid="209"/>
                                        </p:tgtEl>
                                      </p:cBhvr>
                                    </p:animEffect>
                                    <p:set>
                                      <p:cBhvr>
                                        <p:cTn id="1389"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1"/>
                  </p:tgtEl>
                </p:cond>
              </p:nextCondLst>
            </p:seq>
            <p:seq concurrent="1" nextAc="seek">
              <p:cTn id="1390" restart="whenNotActive" fill="hold" evtFilter="cancelBubble" nodeType="interactiveSeq">
                <p:stCondLst>
                  <p:cond evt="onClick" delay="0">
                    <p:tgtEl>
                      <p:spTgt spid="192"/>
                    </p:tgtEl>
                  </p:cond>
                </p:stCondLst>
                <p:endSync evt="end" delay="0">
                  <p:rtn val="all"/>
                </p:endSync>
                <p:childTnLst>
                  <p:par>
                    <p:cTn id="1391" fill="hold">
                      <p:stCondLst>
                        <p:cond delay="0"/>
                      </p:stCondLst>
                      <p:childTnLst>
                        <p:par>
                          <p:cTn id="1392" fill="hold">
                            <p:stCondLst>
                              <p:cond delay="0"/>
                            </p:stCondLst>
                            <p:childTnLst>
                              <p:par>
                                <p:cTn id="1393" presetID="1" presetClass="entr" presetSubtype="0" fill="hold" grpId="0" nodeType="clickEffect">
                                  <p:stCondLst>
                                    <p:cond delay="0"/>
                                  </p:stCondLst>
                                  <p:childTnLst>
                                    <p:set>
                                      <p:cBhvr>
                                        <p:cTn id="1394" dur="1" fill="hold">
                                          <p:stCondLst>
                                            <p:cond delay="0"/>
                                          </p:stCondLst>
                                        </p:cTn>
                                        <p:tgtEl>
                                          <p:spTgt spid="198"/>
                                        </p:tgtEl>
                                        <p:attrNameLst>
                                          <p:attrName>style.visibility</p:attrName>
                                        </p:attrNameLst>
                                      </p:cBhvr>
                                      <p:to>
                                        <p:strVal val="visible"/>
                                      </p:to>
                                    </p:set>
                                  </p:childTnLst>
                                </p:cTn>
                              </p:par>
                              <p:par>
                                <p:cTn id="1395" presetID="10" presetClass="exit" presetSubtype="0" fill="hold" grpId="1" nodeType="withEffect">
                                  <p:stCondLst>
                                    <p:cond delay="0"/>
                                  </p:stCondLst>
                                  <p:childTnLst>
                                    <p:animEffect transition="out" filter="fade">
                                      <p:cBhvr>
                                        <p:cTn id="1396" dur="500"/>
                                        <p:tgtEl>
                                          <p:spTgt spid="209"/>
                                        </p:tgtEl>
                                      </p:cBhvr>
                                    </p:animEffect>
                                    <p:set>
                                      <p:cBhvr>
                                        <p:cTn id="1397"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2"/>
                  </p:tgtEl>
                </p:cond>
              </p:nextCondLst>
            </p:seq>
            <p:seq concurrent="1" nextAc="seek">
              <p:cTn id="1398" restart="whenNotActive" fill="hold" evtFilter="cancelBubble" nodeType="interactiveSeq">
                <p:stCondLst>
                  <p:cond evt="onClick" delay="0">
                    <p:tgtEl>
                      <p:spTgt spid="190"/>
                    </p:tgtEl>
                  </p:cond>
                </p:stCondLst>
                <p:endSync evt="end" delay="0">
                  <p:rtn val="all"/>
                </p:endSync>
                <p:childTnLst>
                  <p:par>
                    <p:cTn id="1399" fill="hold">
                      <p:stCondLst>
                        <p:cond delay="0"/>
                      </p:stCondLst>
                      <p:childTnLst>
                        <p:par>
                          <p:cTn id="1400" fill="hold">
                            <p:stCondLst>
                              <p:cond delay="0"/>
                            </p:stCondLst>
                            <p:childTnLst>
                              <p:par>
                                <p:cTn id="1401" presetID="1" presetClass="entr" presetSubtype="0" fill="hold" grpId="0" nodeType="clickEffect">
                                  <p:stCondLst>
                                    <p:cond delay="0"/>
                                  </p:stCondLst>
                                  <p:childTnLst>
                                    <p:set>
                                      <p:cBhvr>
                                        <p:cTn id="1402" dur="1" fill="hold">
                                          <p:stCondLst>
                                            <p:cond delay="0"/>
                                          </p:stCondLst>
                                        </p:cTn>
                                        <p:tgtEl>
                                          <p:spTgt spid="196"/>
                                        </p:tgtEl>
                                        <p:attrNameLst>
                                          <p:attrName>style.visibility</p:attrName>
                                        </p:attrNameLst>
                                      </p:cBhvr>
                                      <p:to>
                                        <p:strVal val="visible"/>
                                      </p:to>
                                    </p:set>
                                  </p:childTnLst>
                                </p:cTn>
                              </p:par>
                              <p:par>
                                <p:cTn id="1403" presetID="1" presetClass="entr" presetSubtype="0" fill="hold" grpId="0" nodeType="withEffect">
                                  <p:stCondLst>
                                    <p:cond delay="0"/>
                                  </p:stCondLst>
                                  <p:childTnLst>
                                    <p:set>
                                      <p:cBhvr>
                                        <p:cTn id="1404" dur="1" fill="hold">
                                          <p:stCondLst>
                                            <p:cond delay="0"/>
                                          </p:stCondLst>
                                        </p:cTn>
                                        <p:tgtEl>
                                          <p:spTgt spid="204"/>
                                        </p:tgtEl>
                                        <p:attrNameLst>
                                          <p:attrName>style.visibility</p:attrName>
                                        </p:attrNameLst>
                                      </p:cBhvr>
                                      <p:to>
                                        <p:strVal val="visible"/>
                                      </p:to>
                                    </p:set>
                                  </p:childTnLst>
                                </p:cTn>
                              </p:par>
                              <p:par>
                                <p:cTn id="1405" presetID="10" presetClass="exit" presetSubtype="0" fill="hold" grpId="0" nodeType="withEffect">
                                  <p:stCondLst>
                                    <p:cond delay="0"/>
                                  </p:stCondLst>
                                  <p:childTnLst>
                                    <p:animEffect transition="out" filter="fade">
                                      <p:cBhvr>
                                        <p:cTn id="1406" dur="500"/>
                                        <p:tgtEl>
                                          <p:spTgt spid="209"/>
                                        </p:tgtEl>
                                      </p:cBhvr>
                                    </p:animEffect>
                                    <p:set>
                                      <p:cBhvr>
                                        <p:cTn id="1407"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0"/>
                  </p:tgtEl>
                </p:cond>
              </p:nextCondLst>
            </p:seq>
            <p:seq concurrent="1" nextAc="seek">
              <p:cTn id="1408" restart="whenNotActive" fill="hold" evtFilter="cancelBubble" nodeType="interactiveSeq">
                <p:stCondLst>
                  <p:cond evt="onClick" delay="0">
                    <p:tgtEl>
                      <p:spTgt spid="198"/>
                    </p:tgtEl>
                  </p:cond>
                </p:stCondLst>
                <p:endSync evt="end" delay="0">
                  <p:rtn val="all"/>
                </p:endSync>
                <p:childTnLst>
                  <p:par>
                    <p:cTn id="1409" fill="hold">
                      <p:stCondLst>
                        <p:cond delay="0"/>
                      </p:stCondLst>
                      <p:childTnLst>
                        <p:par>
                          <p:cTn id="1410" fill="hold">
                            <p:stCondLst>
                              <p:cond delay="0"/>
                            </p:stCondLst>
                            <p:childTnLst>
                              <p:par>
                                <p:cTn id="1411" presetID="1" presetClass="exit" presetSubtype="0" fill="hold" grpId="1" nodeType="clickEffect">
                                  <p:stCondLst>
                                    <p:cond delay="0"/>
                                  </p:stCondLst>
                                  <p:childTnLst>
                                    <p:set>
                                      <p:cBhvr>
                                        <p:cTn id="1412" dur="1" fill="hold">
                                          <p:stCondLst>
                                            <p:cond delay="0"/>
                                          </p:stCondLst>
                                        </p:cTn>
                                        <p:tgtEl>
                                          <p:spTgt spid="198"/>
                                        </p:tgtEl>
                                        <p:attrNameLst>
                                          <p:attrName>style.visibility</p:attrName>
                                        </p:attrNameLst>
                                      </p:cBhvr>
                                      <p:to>
                                        <p:strVal val="hidden"/>
                                      </p:to>
                                    </p:set>
                                  </p:childTnLst>
                                </p:cTn>
                              </p:par>
                              <p:par>
                                <p:cTn id="1413" presetID="10" presetClass="entr" presetSubtype="0" fill="hold" grpId="6" nodeType="withEffect">
                                  <p:stCondLst>
                                    <p:cond delay="0"/>
                                  </p:stCondLst>
                                  <p:childTnLst>
                                    <p:set>
                                      <p:cBhvr>
                                        <p:cTn id="1414" dur="1" fill="hold">
                                          <p:stCondLst>
                                            <p:cond delay="0"/>
                                          </p:stCondLst>
                                        </p:cTn>
                                        <p:tgtEl>
                                          <p:spTgt spid="209"/>
                                        </p:tgtEl>
                                        <p:attrNameLst>
                                          <p:attrName>style.visibility</p:attrName>
                                        </p:attrNameLst>
                                      </p:cBhvr>
                                      <p:to>
                                        <p:strVal val="visible"/>
                                      </p:to>
                                    </p:set>
                                    <p:animEffect transition="in" filter="fade">
                                      <p:cBhvr>
                                        <p:cTn id="1415" dur="500"/>
                                        <p:tgtEl>
                                          <p:spTgt spid="209"/>
                                        </p:tgtEl>
                                      </p:cBhvr>
                                    </p:animEffect>
                                  </p:childTnLst>
                                </p:cTn>
                              </p:par>
                            </p:childTnLst>
                          </p:cTn>
                        </p:par>
                      </p:childTnLst>
                    </p:cTn>
                  </p:par>
                </p:childTnLst>
              </p:cTn>
              <p:nextCondLst>
                <p:cond evt="onClick" delay="0">
                  <p:tgtEl>
                    <p:spTgt spid="198"/>
                  </p:tgtEl>
                </p:cond>
              </p:nextCondLst>
            </p:seq>
            <p:seq concurrent="1" nextAc="seek">
              <p:cTn id="1416" restart="whenNotActive" fill="hold" evtFilter="cancelBubble" nodeType="interactiveSeq">
                <p:stCondLst>
                  <p:cond evt="onClick" delay="0">
                    <p:tgtEl>
                      <p:spTgt spid="193"/>
                    </p:tgtEl>
                  </p:cond>
                </p:stCondLst>
                <p:endSync evt="end" delay="0">
                  <p:rtn val="all"/>
                </p:endSync>
                <p:childTnLst>
                  <p:par>
                    <p:cTn id="1417" fill="hold">
                      <p:stCondLst>
                        <p:cond delay="0"/>
                      </p:stCondLst>
                      <p:childTnLst>
                        <p:par>
                          <p:cTn id="1418" fill="hold">
                            <p:stCondLst>
                              <p:cond delay="0"/>
                            </p:stCondLst>
                            <p:childTnLst>
                              <p:par>
                                <p:cTn id="1419" presetID="1" presetClass="exit" presetSubtype="0" fill="hold" grpId="1" nodeType="clickEffect">
                                  <p:stCondLst>
                                    <p:cond delay="0"/>
                                  </p:stCondLst>
                                  <p:childTnLst>
                                    <p:set>
                                      <p:cBhvr>
                                        <p:cTn id="1420" dur="1" fill="hold">
                                          <p:stCondLst>
                                            <p:cond delay="0"/>
                                          </p:stCondLst>
                                        </p:cTn>
                                        <p:tgtEl>
                                          <p:spTgt spid="193"/>
                                        </p:tgtEl>
                                        <p:attrNameLst>
                                          <p:attrName>style.visibility</p:attrName>
                                        </p:attrNameLst>
                                      </p:cBhvr>
                                      <p:to>
                                        <p:strVal val="hidden"/>
                                      </p:to>
                                    </p:set>
                                  </p:childTnLst>
                                </p:cTn>
                              </p:par>
                              <p:par>
                                <p:cTn id="1421" presetID="1" presetClass="exit" presetSubtype="0" fill="hold" grpId="5" nodeType="withEffect">
                                  <p:stCondLst>
                                    <p:cond delay="0"/>
                                  </p:stCondLst>
                                  <p:childTnLst>
                                    <p:set>
                                      <p:cBhvr>
                                        <p:cTn id="1422" dur="1" fill="hold">
                                          <p:stCondLst>
                                            <p:cond delay="0"/>
                                          </p:stCondLst>
                                        </p:cTn>
                                        <p:tgtEl>
                                          <p:spTgt spid="202"/>
                                        </p:tgtEl>
                                        <p:attrNameLst>
                                          <p:attrName>style.visibility</p:attrName>
                                        </p:attrNameLst>
                                      </p:cBhvr>
                                      <p:to>
                                        <p:strVal val="hidden"/>
                                      </p:to>
                                    </p:set>
                                  </p:childTnLst>
                                </p:cTn>
                              </p:par>
                              <p:par>
                                <p:cTn id="1423" presetID="10" presetClass="entr" presetSubtype="0" fill="hold" grpId="7" nodeType="withEffect">
                                  <p:stCondLst>
                                    <p:cond delay="0"/>
                                  </p:stCondLst>
                                  <p:childTnLst>
                                    <p:set>
                                      <p:cBhvr>
                                        <p:cTn id="1424" dur="1" fill="hold">
                                          <p:stCondLst>
                                            <p:cond delay="0"/>
                                          </p:stCondLst>
                                        </p:cTn>
                                        <p:tgtEl>
                                          <p:spTgt spid="209"/>
                                        </p:tgtEl>
                                        <p:attrNameLst>
                                          <p:attrName>style.visibility</p:attrName>
                                        </p:attrNameLst>
                                      </p:cBhvr>
                                      <p:to>
                                        <p:strVal val="visible"/>
                                      </p:to>
                                    </p:set>
                                    <p:animEffect transition="in" filter="fade">
                                      <p:cBhvr>
                                        <p:cTn id="1425" dur="500"/>
                                        <p:tgtEl>
                                          <p:spTgt spid="209"/>
                                        </p:tgtEl>
                                      </p:cBhvr>
                                    </p:animEffect>
                                  </p:childTnLst>
                                </p:cTn>
                              </p:par>
                            </p:childTnLst>
                          </p:cTn>
                        </p:par>
                      </p:childTnLst>
                    </p:cTn>
                  </p:par>
                </p:childTnLst>
              </p:cTn>
              <p:nextCondLst>
                <p:cond evt="onClick" delay="0">
                  <p:tgtEl>
                    <p:spTgt spid="193"/>
                  </p:tgtEl>
                </p:cond>
              </p:nextCondLst>
            </p:seq>
            <p:seq concurrent="1" nextAc="seek">
              <p:cTn id="1426" restart="whenNotActive" fill="hold" evtFilter="cancelBubble" nodeType="interactiveSeq">
                <p:stCondLst>
                  <p:cond evt="onClick" delay="0">
                    <p:tgtEl>
                      <p:spTgt spid="194"/>
                    </p:tgtEl>
                  </p:cond>
                </p:stCondLst>
                <p:endSync evt="end" delay="0">
                  <p:rtn val="all"/>
                </p:endSync>
                <p:childTnLst>
                  <p:par>
                    <p:cTn id="1427" fill="hold">
                      <p:stCondLst>
                        <p:cond delay="0"/>
                      </p:stCondLst>
                      <p:childTnLst>
                        <p:par>
                          <p:cTn id="1428" fill="hold">
                            <p:stCondLst>
                              <p:cond delay="0"/>
                            </p:stCondLst>
                            <p:childTnLst>
                              <p:par>
                                <p:cTn id="1429" presetID="1" presetClass="exit" presetSubtype="0" fill="hold" grpId="1" nodeType="clickEffect">
                                  <p:stCondLst>
                                    <p:cond delay="0"/>
                                  </p:stCondLst>
                                  <p:childTnLst>
                                    <p:set>
                                      <p:cBhvr>
                                        <p:cTn id="1430" dur="1" fill="hold">
                                          <p:stCondLst>
                                            <p:cond delay="0"/>
                                          </p:stCondLst>
                                        </p:cTn>
                                        <p:tgtEl>
                                          <p:spTgt spid="194"/>
                                        </p:tgtEl>
                                        <p:attrNameLst>
                                          <p:attrName>style.visibility</p:attrName>
                                        </p:attrNameLst>
                                      </p:cBhvr>
                                      <p:to>
                                        <p:strVal val="hidden"/>
                                      </p:to>
                                    </p:set>
                                  </p:childTnLst>
                                </p:cTn>
                              </p:par>
                              <p:par>
                                <p:cTn id="1431" presetID="10" presetClass="entr" presetSubtype="0" fill="hold" grpId="10" nodeType="withEffect">
                                  <p:stCondLst>
                                    <p:cond delay="0"/>
                                  </p:stCondLst>
                                  <p:childTnLst>
                                    <p:set>
                                      <p:cBhvr>
                                        <p:cTn id="1432" dur="1" fill="hold">
                                          <p:stCondLst>
                                            <p:cond delay="0"/>
                                          </p:stCondLst>
                                        </p:cTn>
                                        <p:tgtEl>
                                          <p:spTgt spid="209"/>
                                        </p:tgtEl>
                                        <p:attrNameLst>
                                          <p:attrName>style.visibility</p:attrName>
                                        </p:attrNameLst>
                                      </p:cBhvr>
                                      <p:to>
                                        <p:strVal val="visible"/>
                                      </p:to>
                                    </p:set>
                                    <p:animEffect transition="in" filter="fade">
                                      <p:cBhvr>
                                        <p:cTn id="1433" dur="500"/>
                                        <p:tgtEl>
                                          <p:spTgt spid="209"/>
                                        </p:tgtEl>
                                      </p:cBhvr>
                                    </p:animEffect>
                                  </p:childTnLst>
                                </p:cTn>
                              </p:par>
                            </p:childTnLst>
                          </p:cTn>
                        </p:par>
                      </p:childTnLst>
                    </p:cTn>
                  </p:par>
                </p:childTnLst>
              </p:cTn>
              <p:nextCondLst>
                <p:cond evt="onClick" delay="0">
                  <p:tgtEl>
                    <p:spTgt spid="194"/>
                  </p:tgtEl>
                </p:cond>
              </p:nextCondLst>
            </p:seq>
            <p:seq concurrent="1" nextAc="seek">
              <p:cTn id="1434" restart="whenNotActive" fill="hold" evtFilter="cancelBubble" nodeType="interactiveSeq">
                <p:stCondLst>
                  <p:cond evt="onClick" delay="0">
                    <p:tgtEl>
                      <p:spTgt spid="195"/>
                    </p:tgtEl>
                  </p:cond>
                </p:stCondLst>
                <p:endSync evt="end" delay="0">
                  <p:rtn val="all"/>
                </p:endSync>
                <p:childTnLst>
                  <p:par>
                    <p:cTn id="1435" fill="hold">
                      <p:stCondLst>
                        <p:cond delay="0"/>
                      </p:stCondLst>
                      <p:childTnLst>
                        <p:par>
                          <p:cTn id="1436" fill="hold">
                            <p:stCondLst>
                              <p:cond delay="0"/>
                            </p:stCondLst>
                            <p:childTnLst>
                              <p:par>
                                <p:cTn id="1437" presetID="1" presetClass="exit" presetSubtype="0" fill="hold" grpId="0" nodeType="clickEffect">
                                  <p:stCondLst>
                                    <p:cond delay="0"/>
                                  </p:stCondLst>
                                  <p:childTnLst>
                                    <p:set>
                                      <p:cBhvr>
                                        <p:cTn id="1438" dur="1" fill="hold">
                                          <p:stCondLst>
                                            <p:cond delay="0"/>
                                          </p:stCondLst>
                                        </p:cTn>
                                        <p:tgtEl>
                                          <p:spTgt spid="195"/>
                                        </p:tgtEl>
                                        <p:attrNameLst>
                                          <p:attrName>style.visibility</p:attrName>
                                        </p:attrNameLst>
                                      </p:cBhvr>
                                      <p:to>
                                        <p:strVal val="hidden"/>
                                      </p:to>
                                    </p:set>
                                  </p:childTnLst>
                                </p:cTn>
                              </p:par>
                              <p:par>
                                <p:cTn id="1439" presetID="1" presetClass="exit" presetSubtype="0" fill="hold" grpId="3" nodeType="withEffect">
                                  <p:stCondLst>
                                    <p:cond delay="0"/>
                                  </p:stCondLst>
                                  <p:childTnLst>
                                    <p:set>
                                      <p:cBhvr>
                                        <p:cTn id="1440" dur="1" fill="hold">
                                          <p:stCondLst>
                                            <p:cond delay="0"/>
                                          </p:stCondLst>
                                        </p:cTn>
                                        <p:tgtEl>
                                          <p:spTgt spid="202"/>
                                        </p:tgtEl>
                                        <p:attrNameLst>
                                          <p:attrName>style.visibility</p:attrName>
                                        </p:attrNameLst>
                                      </p:cBhvr>
                                      <p:to>
                                        <p:strVal val="hidden"/>
                                      </p:to>
                                    </p:set>
                                  </p:childTnLst>
                                </p:cTn>
                              </p:par>
                              <p:par>
                                <p:cTn id="1441" presetID="10" presetClass="entr" presetSubtype="0" fill="hold" grpId="9" nodeType="withEffect">
                                  <p:stCondLst>
                                    <p:cond delay="0"/>
                                  </p:stCondLst>
                                  <p:childTnLst>
                                    <p:set>
                                      <p:cBhvr>
                                        <p:cTn id="1442" dur="1" fill="hold">
                                          <p:stCondLst>
                                            <p:cond delay="0"/>
                                          </p:stCondLst>
                                        </p:cTn>
                                        <p:tgtEl>
                                          <p:spTgt spid="209"/>
                                        </p:tgtEl>
                                        <p:attrNameLst>
                                          <p:attrName>style.visibility</p:attrName>
                                        </p:attrNameLst>
                                      </p:cBhvr>
                                      <p:to>
                                        <p:strVal val="visible"/>
                                      </p:to>
                                    </p:set>
                                    <p:animEffect transition="in" filter="fade">
                                      <p:cBhvr>
                                        <p:cTn id="1443" dur="500"/>
                                        <p:tgtEl>
                                          <p:spTgt spid="209"/>
                                        </p:tgtEl>
                                      </p:cBhvr>
                                    </p:animEffect>
                                  </p:childTnLst>
                                </p:cTn>
                              </p:par>
                            </p:childTnLst>
                          </p:cTn>
                        </p:par>
                      </p:childTnLst>
                    </p:cTn>
                  </p:par>
                </p:childTnLst>
              </p:cTn>
              <p:nextCondLst>
                <p:cond evt="onClick" delay="0">
                  <p:tgtEl>
                    <p:spTgt spid="195"/>
                  </p:tgtEl>
                </p:cond>
              </p:nextCondLst>
            </p:seq>
            <p:seq concurrent="1" nextAc="seek">
              <p:cTn id="1444" restart="whenNotActive" fill="hold" evtFilter="cancelBubble" nodeType="interactiveSeq">
                <p:stCondLst>
                  <p:cond evt="onClick" delay="0">
                    <p:tgtEl>
                      <p:spTgt spid="196"/>
                    </p:tgtEl>
                  </p:cond>
                </p:stCondLst>
                <p:endSync evt="end" delay="0">
                  <p:rtn val="all"/>
                </p:endSync>
                <p:childTnLst>
                  <p:par>
                    <p:cTn id="1445" fill="hold">
                      <p:stCondLst>
                        <p:cond delay="0"/>
                      </p:stCondLst>
                      <p:childTnLst>
                        <p:par>
                          <p:cTn id="1446" fill="hold">
                            <p:stCondLst>
                              <p:cond delay="0"/>
                            </p:stCondLst>
                            <p:childTnLst>
                              <p:par>
                                <p:cTn id="1447" presetID="1" presetClass="exit" presetSubtype="0" fill="hold" grpId="1" nodeType="clickEffect">
                                  <p:stCondLst>
                                    <p:cond delay="0"/>
                                  </p:stCondLst>
                                  <p:childTnLst>
                                    <p:set>
                                      <p:cBhvr>
                                        <p:cTn id="1448" dur="1" fill="hold">
                                          <p:stCondLst>
                                            <p:cond delay="0"/>
                                          </p:stCondLst>
                                        </p:cTn>
                                        <p:tgtEl>
                                          <p:spTgt spid="196"/>
                                        </p:tgtEl>
                                        <p:attrNameLst>
                                          <p:attrName>style.visibility</p:attrName>
                                        </p:attrNameLst>
                                      </p:cBhvr>
                                      <p:to>
                                        <p:strVal val="hidden"/>
                                      </p:to>
                                    </p:set>
                                  </p:childTnLst>
                                </p:cTn>
                              </p:par>
                              <p:par>
                                <p:cTn id="1449" presetID="1" presetClass="exit" presetSubtype="0" fill="hold" grpId="1" nodeType="withEffect">
                                  <p:stCondLst>
                                    <p:cond delay="0"/>
                                  </p:stCondLst>
                                  <p:childTnLst>
                                    <p:set>
                                      <p:cBhvr>
                                        <p:cTn id="1450" dur="1" fill="hold">
                                          <p:stCondLst>
                                            <p:cond delay="0"/>
                                          </p:stCondLst>
                                        </p:cTn>
                                        <p:tgtEl>
                                          <p:spTgt spid="204"/>
                                        </p:tgtEl>
                                        <p:attrNameLst>
                                          <p:attrName>style.visibility</p:attrName>
                                        </p:attrNameLst>
                                      </p:cBhvr>
                                      <p:to>
                                        <p:strVal val="hidden"/>
                                      </p:to>
                                    </p:set>
                                  </p:childTnLst>
                                </p:cTn>
                              </p:par>
                              <p:par>
                                <p:cTn id="1451" presetID="10" presetClass="entr" presetSubtype="0" fill="hold" grpId="11" nodeType="withEffect">
                                  <p:stCondLst>
                                    <p:cond delay="0"/>
                                  </p:stCondLst>
                                  <p:childTnLst>
                                    <p:set>
                                      <p:cBhvr>
                                        <p:cTn id="1452" dur="1" fill="hold">
                                          <p:stCondLst>
                                            <p:cond delay="0"/>
                                          </p:stCondLst>
                                        </p:cTn>
                                        <p:tgtEl>
                                          <p:spTgt spid="209"/>
                                        </p:tgtEl>
                                        <p:attrNameLst>
                                          <p:attrName>style.visibility</p:attrName>
                                        </p:attrNameLst>
                                      </p:cBhvr>
                                      <p:to>
                                        <p:strVal val="visible"/>
                                      </p:to>
                                    </p:set>
                                    <p:animEffect transition="in" filter="fade">
                                      <p:cBhvr>
                                        <p:cTn id="1453" dur="500"/>
                                        <p:tgtEl>
                                          <p:spTgt spid="209"/>
                                        </p:tgtEl>
                                      </p:cBhvr>
                                    </p:animEffect>
                                  </p:childTnLst>
                                </p:cTn>
                              </p:par>
                            </p:childTnLst>
                          </p:cTn>
                        </p:par>
                      </p:childTnLst>
                    </p:cTn>
                  </p:par>
                </p:childTnLst>
              </p:cTn>
              <p:nextCondLst>
                <p:cond evt="onClick" delay="0">
                  <p:tgtEl>
                    <p:spTgt spid="196"/>
                  </p:tgtEl>
                </p:cond>
              </p:nextCondLst>
            </p:seq>
            <p:seq concurrent="1" nextAc="seek">
              <p:cTn id="1454" restart="whenNotActive" fill="hold" evtFilter="cancelBubble" nodeType="interactiveSeq">
                <p:stCondLst>
                  <p:cond evt="onClick" delay="0">
                    <p:tgtEl>
                      <p:spTgt spid="197"/>
                    </p:tgtEl>
                  </p:cond>
                </p:stCondLst>
                <p:endSync evt="end" delay="0">
                  <p:rtn val="all"/>
                </p:endSync>
                <p:childTnLst>
                  <p:par>
                    <p:cTn id="1455" fill="hold">
                      <p:stCondLst>
                        <p:cond delay="0"/>
                      </p:stCondLst>
                      <p:childTnLst>
                        <p:par>
                          <p:cTn id="1456" fill="hold">
                            <p:stCondLst>
                              <p:cond delay="0"/>
                            </p:stCondLst>
                            <p:childTnLst>
                              <p:par>
                                <p:cTn id="1457" presetID="1" presetClass="exit" presetSubtype="0" fill="hold" grpId="1" nodeType="clickEffect">
                                  <p:stCondLst>
                                    <p:cond delay="0"/>
                                  </p:stCondLst>
                                  <p:childTnLst>
                                    <p:set>
                                      <p:cBhvr>
                                        <p:cTn id="1458" dur="1" fill="hold">
                                          <p:stCondLst>
                                            <p:cond delay="0"/>
                                          </p:stCondLst>
                                        </p:cTn>
                                        <p:tgtEl>
                                          <p:spTgt spid="197"/>
                                        </p:tgtEl>
                                        <p:attrNameLst>
                                          <p:attrName>style.visibility</p:attrName>
                                        </p:attrNameLst>
                                      </p:cBhvr>
                                      <p:to>
                                        <p:strVal val="hidden"/>
                                      </p:to>
                                    </p:set>
                                  </p:childTnLst>
                                </p:cTn>
                              </p:par>
                              <p:par>
                                <p:cTn id="1459" presetID="1" presetClass="exit" presetSubtype="0" fill="hold" grpId="4" nodeType="withEffect">
                                  <p:stCondLst>
                                    <p:cond delay="0"/>
                                  </p:stCondLst>
                                  <p:childTnLst>
                                    <p:set>
                                      <p:cBhvr>
                                        <p:cTn id="1460" dur="1" fill="hold">
                                          <p:stCondLst>
                                            <p:cond delay="0"/>
                                          </p:stCondLst>
                                        </p:cTn>
                                        <p:tgtEl>
                                          <p:spTgt spid="202"/>
                                        </p:tgtEl>
                                        <p:attrNameLst>
                                          <p:attrName>style.visibility</p:attrName>
                                        </p:attrNameLst>
                                      </p:cBhvr>
                                      <p:to>
                                        <p:strVal val="hidden"/>
                                      </p:to>
                                    </p:set>
                                  </p:childTnLst>
                                </p:cTn>
                              </p:par>
                              <p:par>
                                <p:cTn id="1461" presetID="10" presetClass="entr" presetSubtype="0" fill="hold" grpId="8" nodeType="withEffect">
                                  <p:stCondLst>
                                    <p:cond delay="0"/>
                                  </p:stCondLst>
                                  <p:childTnLst>
                                    <p:set>
                                      <p:cBhvr>
                                        <p:cTn id="1462" dur="1" fill="hold">
                                          <p:stCondLst>
                                            <p:cond delay="0"/>
                                          </p:stCondLst>
                                        </p:cTn>
                                        <p:tgtEl>
                                          <p:spTgt spid="209"/>
                                        </p:tgtEl>
                                        <p:attrNameLst>
                                          <p:attrName>style.visibility</p:attrName>
                                        </p:attrNameLst>
                                      </p:cBhvr>
                                      <p:to>
                                        <p:strVal val="visible"/>
                                      </p:to>
                                    </p:set>
                                    <p:animEffect transition="in" filter="fade">
                                      <p:cBhvr>
                                        <p:cTn id="1463" dur="500"/>
                                        <p:tgtEl>
                                          <p:spTgt spid="209"/>
                                        </p:tgtEl>
                                      </p:cBhvr>
                                    </p:animEffect>
                                  </p:childTnLst>
                                </p:cTn>
                              </p:par>
                            </p:childTnLst>
                          </p:cTn>
                        </p:par>
                      </p:childTnLst>
                    </p:cTn>
                  </p:par>
                </p:childTnLst>
              </p:cTn>
              <p:nextCondLst>
                <p:cond evt="onClick" delay="0">
                  <p:tgtEl>
                    <p:spTgt spid="197"/>
                  </p:tgtEl>
                </p:cond>
              </p:nextCondLst>
            </p:seq>
            <p:seq concurrent="1" nextAc="seek">
              <p:cTn id="1464" restart="whenNotActive" fill="hold" evtFilter="cancelBubble" nodeType="interactiveSeq">
                <p:stCondLst>
                  <p:cond evt="onClick" delay="0">
                    <p:tgtEl>
                      <p:spTgt spid="211"/>
                    </p:tgtEl>
                  </p:cond>
                </p:stCondLst>
                <p:endSync evt="end" delay="0">
                  <p:rtn val="all"/>
                </p:endSync>
                <p:childTnLst>
                  <p:par>
                    <p:cTn id="1465" fill="hold">
                      <p:stCondLst>
                        <p:cond delay="0"/>
                      </p:stCondLst>
                      <p:childTnLst>
                        <p:par>
                          <p:cTn id="1466" fill="hold">
                            <p:stCondLst>
                              <p:cond delay="0"/>
                            </p:stCondLst>
                            <p:childTnLst>
                              <p:par>
                                <p:cTn id="1467" presetID="1" presetClass="entr" presetSubtype="0" fill="hold" grpId="0" nodeType="clickEffect">
                                  <p:stCondLst>
                                    <p:cond delay="0"/>
                                  </p:stCondLst>
                                  <p:childTnLst>
                                    <p:set>
                                      <p:cBhvr>
                                        <p:cTn id="1468" dur="1" fill="hold">
                                          <p:stCondLst>
                                            <p:cond delay="0"/>
                                          </p:stCondLst>
                                        </p:cTn>
                                        <p:tgtEl>
                                          <p:spTgt spid="217"/>
                                        </p:tgtEl>
                                        <p:attrNameLst>
                                          <p:attrName>style.visibility</p:attrName>
                                        </p:attrNameLst>
                                      </p:cBhvr>
                                      <p:to>
                                        <p:strVal val="visible"/>
                                      </p:to>
                                    </p:set>
                                  </p:childTnLst>
                                </p:cTn>
                              </p:par>
                              <p:par>
                                <p:cTn id="1469" presetID="1" presetClass="entr" presetSubtype="0" fill="hold" grpId="0" nodeType="withEffect">
                                  <p:stCondLst>
                                    <p:cond delay="0"/>
                                  </p:stCondLst>
                                  <p:childTnLst>
                                    <p:set>
                                      <p:cBhvr>
                                        <p:cTn id="1470" dur="1" fill="hold">
                                          <p:stCondLst>
                                            <p:cond delay="0"/>
                                          </p:stCondLst>
                                        </p:cTn>
                                        <p:tgtEl>
                                          <p:spTgt spid="203"/>
                                        </p:tgtEl>
                                        <p:attrNameLst>
                                          <p:attrName>style.visibility</p:attrName>
                                        </p:attrNameLst>
                                      </p:cBhvr>
                                      <p:to>
                                        <p:strVal val="visible"/>
                                      </p:to>
                                    </p:set>
                                  </p:childTnLst>
                                </p:cTn>
                              </p:par>
                              <p:par>
                                <p:cTn id="1471" presetID="10" presetClass="exit" presetSubtype="0" fill="hold" grpId="0" nodeType="withEffect">
                                  <p:stCondLst>
                                    <p:cond delay="0"/>
                                  </p:stCondLst>
                                  <p:childTnLst>
                                    <p:animEffect transition="out" filter="fade">
                                      <p:cBhvr>
                                        <p:cTn id="1472" dur="500"/>
                                        <p:tgtEl>
                                          <p:spTgt spid="210"/>
                                        </p:tgtEl>
                                      </p:cBhvr>
                                    </p:animEffect>
                                    <p:set>
                                      <p:cBhvr>
                                        <p:cTn id="1473"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1"/>
                  </p:tgtEl>
                </p:cond>
              </p:nextCondLst>
            </p:seq>
            <p:seq concurrent="1" nextAc="seek">
              <p:cTn id="1474" restart="whenNotActive" fill="hold" evtFilter="cancelBubble" nodeType="interactiveSeq">
                <p:stCondLst>
                  <p:cond evt="onClick" delay="0">
                    <p:tgtEl>
                      <p:spTgt spid="212"/>
                    </p:tgtEl>
                  </p:cond>
                </p:stCondLst>
                <p:endSync evt="end" delay="0">
                  <p:rtn val="all"/>
                </p:endSync>
                <p:childTnLst>
                  <p:par>
                    <p:cTn id="1475" fill="hold">
                      <p:stCondLst>
                        <p:cond delay="0"/>
                      </p:stCondLst>
                      <p:childTnLst>
                        <p:par>
                          <p:cTn id="1476" fill="hold">
                            <p:stCondLst>
                              <p:cond delay="0"/>
                            </p:stCondLst>
                            <p:childTnLst>
                              <p:par>
                                <p:cTn id="1477" presetID="1" presetClass="entr" presetSubtype="0" fill="hold" grpId="0" nodeType="clickEffect">
                                  <p:stCondLst>
                                    <p:cond delay="0"/>
                                  </p:stCondLst>
                                  <p:childTnLst>
                                    <p:set>
                                      <p:cBhvr>
                                        <p:cTn id="1478" dur="1" fill="hold">
                                          <p:stCondLst>
                                            <p:cond delay="0"/>
                                          </p:stCondLst>
                                        </p:cTn>
                                        <p:tgtEl>
                                          <p:spTgt spid="218"/>
                                        </p:tgtEl>
                                        <p:attrNameLst>
                                          <p:attrName>style.visibility</p:attrName>
                                        </p:attrNameLst>
                                      </p:cBhvr>
                                      <p:to>
                                        <p:strVal val="visible"/>
                                      </p:to>
                                    </p:set>
                                  </p:childTnLst>
                                </p:cTn>
                              </p:par>
                              <p:par>
                                <p:cTn id="1479" presetID="10" presetClass="exit" presetSubtype="0" fill="hold" grpId="1" nodeType="withEffect">
                                  <p:stCondLst>
                                    <p:cond delay="0"/>
                                  </p:stCondLst>
                                  <p:childTnLst>
                                    <p:animEffect transition="out" filter="fade">
                                      <p:cBhvr>
                                        <p:cTn id="1480" dur="500"/>
                                        <p:tgtEl>
                                          <p:spTgt spid="210"/>
                                        </p:tgtEl>
                                      </p:cBhvr>
                                    </p:animEffect>
                                    <p:set>
                                      <p:cBhvr>
                                        <p:cTn id="1481"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2"/>
                  </p:tgtEl>
                </p:cond>
              </p:nextCondLst>
            </p:seq>
            <p:seq concurrent="1" nextAc="seek">
              <p:cTn id="1482" restart="whenNotActive" fill="hold" evtFilter="cancelBubble" nodeType="interactiveSeq">
                <p:stCondLst>
                  <p:cond evt="onClick" delay="0">
                    <p:tgtEl>
                      <p:spTgt spid="213"/>
                    </p:tgtEl>
                  </p:cond>
                </p:stCondLst>
                <p:endSync evt="end" delay="0">
                  <p:rtn val="all"/>
                </p:endSync>
                <p:childTnLst>
                  <p:par>
                    <p:cTn id="1483" fill="hold">
                      <p:stCondLst>
                        <p:cond delay="0"/>
                      </p:stCondLst>
                      <p:childTnLst>
                        <p:par>
                          <p:cTn id="1484" fill="hold">
                            <p:stCondLst>
                              <p:cond delay="0"/>
                            </p:stCondLst>
                            <p:childTnLst>
                              <p:par>
                                <p:cTn id="1485" presetID="1" presetClass="entr" presetSubtype="0" fill="hold" grpId="0" nodeType="clickEffect">
                                  <p:stCondLst>
                                    <p:cond delay="0"/>
                                  </p:stCondLst>
                                  <p:childTnLst>
                                    <p:set>
                                      <p:cBhvr>
                                        <p:cTn id="1486" dur="1" fill="hold">
                                          <p:stCondLst>
                                            <p:cond delay="0"/>
                                          </p:stCondLst>
                                        </p:cTn>
                                        <p:tgtEl>
                                          <p:spTgt spid="219"/>
                                        </p:tgtEl>
                                        <p:attrNameLst>
                                          <p:attrName>style.visibility</p:attrName>
                                        </p:attrNameLst>
                                      </p:cBhvr>
                                      <p:to>
                                        <p:strVal val="visible"/>
                                      </p:to>
                                    </p:set>
                                  </p:childTnLst>
                                </p:cTn>
                              </p:par>
                              <p:par>
                                <p:cTn id="1487" presetID="1" presetClass="entr" presetSubtype="0" fill="hold" grpId="1" nodeType="withEffect">
                                  <p:stCondLst>
                                    <p:cond delay="0"/>
                                  </p:stCondLst>
                                  <p:childTnLst>
                                    <p:set>
                                      <p:cBhvr>
                                        <p:cTn id="1488" dur="1" fill="hold">
                                          <p:stCondLst>
                                            <p:cond delay="0"/>
                                          </p:stCondLst>
                                        </p:cTn>
                                        <p:tgtEl>
                                          <p:spTgt spid="201"/>
                                        </p:tgtEl>
                                        <p:attrNameLst>
                                          <p:attrName>style.visibility</p:attrName>
                                        </p:attrNameLst>
                                      </p:cBhvr>
                                      <p:to>
                                        <p:strVal val="visible"/>
                                      </p:to>
                                    </p:set>
                                  </p:childTnLst>
                                </p:cTn>
                              </p:par>
                              <p:par>
                                <p:cTn id="1489" presetID="10" presetClass="exit" presetSubtype="0" fill="hold" grpId="2" nodeType="withEffect">
                                  <p:stCondLst>
                                    <p:cond delay="0"/>
                                  </p:stCondLst>
                                  <p:childTnLst>
                                    <p:animEffect transition="out" filter="fade">
                                      <p:cBhvr>
                                        <p:cTn id="1490" dur="500"/>
                                        <p:tgtEl>
                                          <p:spTgt spid="210"/>
                                        </p:tgtEl>
                                      </p:cBhvr>
                                    </p:animEffect>
                                    <p:set>
                                      <p:cBhvr>
                                        <p:cTn id="1491"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3"/>
                  </p:tgtEl>
                </p:cond>
              </p:nextCondLst>
            </p:seq>
            <p:seq concurrent="1" nextAc="seek">
              <p:cTn id="1492" restart="whenNotActive" fill="hold" evtFilter="cancelBubble" nodeType="interactiveSeq">
                <p:stCondLst>
                  <p:cond evt="onClick" delay="0">
                    <p:tgtEl>
                      <p:spTgt spid="215"/>
                    </p:tgtEl>
                  </p:cond>
                </p:stCondLst>
                <p:endSync evt="end" delay="0">
                  <p:rtn val="all"/>
                </p:endSync>
                <p:childTnLst>
                  <p:par>
                    <p:cTn id="1493" fill="hold">
                      <p:stCondLst>
                        <p:cond delay="0"/>
                      </p:stCondLst>
                      <p:childTnLst>
                        <p:par>
                          <p:cTn id="1494" fill="hold">
                            <p:stCondLst>
                              <p:cond delay="0"/>
                            </p:stCondLst>
                            <p:childTnLst>
                              <p:par>
                                <p:cTn id="1495" presetID="1" presetClass="entr" presetSubtype="0" fill="hold" grpId="0" nodeType="clickEffect">
                                  <p:stCondLst>
                                    <p:cond delay="0"/>
                                  </p:stCondLst>
                                  <p:childTnLst>
                                    <p:set>
                                      <p:cBhvr>
                                        <p:cTn id="1496" dur="1" fill="hold">
                                          <p:stCondLst>
                                            <p:cond delay="0"/>
                                          </p:stCondLst>
                                        </p:cTn>
                                        <p:tgtEl>
                                          <p:spTgt spid="221"/>
                                        </p:tgtEl>
                                        <p:attrNameLst>
                                          <p:attrName>style.visibility</p:attrName>
                                        </p:attrNameLst>
                                      </p:cBhvr>
                                      <p:to>
                                        <p:strVal val="visible"/>
                                      </p:to>
                                    </p:set>
                                  </p:childTnLst>
                                </p:cTn>
                              </p:par>
                              <p:par>
                                <p:cTn id="1497" presetID="1" presetClass="entr" presetSubtype="0" fill="hold" grpId="0" nodeType="withEffect">
                                  <p:stCondLst>
                                    <p:cond delay="0"/>
                                  </p:stCondLst>
                                  <p:childTnLst>
                                    <p:set>
                                      <p:cBhvr>
                                        <p:cTn id="1498" dur="1" fill="hold">
                                          <p:stCondLst>
                                            <p:cond delay="0"/>
                                          </p:stCondLst>
                                        </p:cTn>
                                        <p:tgtEl>
                                          <p:spTgt spid="201"/>
                                        </p:tgtEl>
                                        <p:attrNameLst>
                                          <p:attrName>style.visibility</p:attrName>
                                        </p:attrNameLst>
                                      </p:cBhvr>
                                      <p:to>
                                        <p:strVal val="visible"/>
                                      </p:to>
                                    </p:set>
                                  </p:childTnLst>
                                </p:cTn>
                              </p:par>
                              <p:par>
                                <p:cTn id="1499" presetID="10" presetClass="exit" presetSubtype="0" fill="hold" grpId="9" nodeType="withEffect">
                                  <p:stCondLst>
                                    <p:cond delay="0"/>
                                  </p:stCondLst>
                                  <p:childTnLst>
                                    <p:animEffect transition="out" filter="fade">
                                      <p:cBhvr>
                                        <p:cTn id="1500" dur="500"/>
                                        <p:tgtEl>
                                          <p:spTgt spid="210"/>
                                        </p:tgtEl>
                                      </p:cBhvr>
                                    </p:animEffect>
                                    <p:set>
                                      <p:cBhvr>
                                        <p:cTn id="1501"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5"/>
                  </p:tgtEl>
                </p:cond>
              </p:nextCondLst>
            </p:seq>
            <p:seq concurrent="1" nextAc="seek">
              <p:cTn id="1502" restart="whenNotActive" fill="hold" evtFilter="cancelBubble" nodeType="interactiveSeq">
                <p:stCondLst>
                  <p:cond evt="onClick" delay="0">
                    <p:tgtEl>
                      <p:spTgt spid="216"/>
                    </p:tgtEl>
                  </p:cond>
                </p:stCondLst>
                <p:endSync evt="end" delay="0">
                  <p:rtn val="all"/>
                </p:endSync>
                <p:childTnLst>
                  <p:par>
                    <p:cTn id="1503" fill="hold">
                      <p:stCondLst>
                        <p:cond delay="0"/>
                      </p:stCondLst>
                      <p:childTnLst>
                        <p:par>
                          <p:cTn id="1504" fill="hold">
                            <p:stCondLst>
                              <p:cond delay="0"/>
                            </p:stCondLst>
                            <p:childTnLst>
                              <p:par>
                                <p:cTn id="1505" presetID="1" presetClass="entr" presetSubtype="0" fill="hold" grpId="0" nodeType="clickEffect">
                                  <p:stCondLst>
                                    <p:cond delay="0"/>
                                  </p:stCondLst>
                                  <p:childTnLst>
                                    <p:set>
                                      <p:cBhvr>
                                        <p:cTn id="1506" dur="1" fill="hold">
                                          <p:stCondLst>
                                            <p:cond delay="0"/>
                                          </p:stCondLst>
                                        </p:cTn>
                                        <p:tgtEl>
                                          <p:spTgt spid="222"/>
                                        </p:tgtEl>
                                        <p:attrNameLst>
                                          <p:attrName>style.visibility</p:attrName>
                                        </p:attrNameLst>
                                      </p:cBhvr>
                                      <p:to>
                                        <p:strVal val="visible"/>
                                      </p:to>
                                    </p:set>
                                  </p:childTnLst>
                                </p:cTn>
                              </p:par>
                              <p:par>
                                <p:cTn id="1507" presetID="10" presetClass="exit" presetSubtype="0" fill="hold" grpId="10" nodeType="withEffect">
                                  <p:stCondLst>
                                    <p:cond delay="0"/>
                                  </p:stCondLst>
                                  <p:childTnLst>
                                    <p:animEffect transition="out" filter="fade">
                                      <p:cBhvr>
                                        <p:cTn id="1508" dur="500"/>
                                        <p:tgtEl>
                                          <p:spTgt spid="210"/>
                                        </p:tgtEl>
                                      </p:cBhvr>
                                    </p:animEffect>
                                    <p:set>
                                      <p:cBhvr>
                                        <p:cTn id="1509"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6"/>
                  </p:tgtEl>
                </p:cond>
              </p:nextCondLst>
            </p:seq>
            <p:seq concurrent="1" nextAc="seek">
              <p:cTn id="1510" restart="whenNotActive" fill="hold" evtFilter="cancelBubble" nodeType="interactiveSeq">
                <p:stCondLst>
                  <p:cond evt="onClick" delay="0">
                    <p:tgtEl>
                      <p:spTgt spid="214"/>
                    </p:tgtEl>
                  </p:cond>
                </p:stCondLst>
                <p:endSync evt="end" delay="0">
                  <p:rtn val="all"/>
                </p:endSync>
                <p:childTnLst>
                  <p:par>
                    <p:cTn id="1511" fill="hold">
                      <p:stCondLst>
                        <p:cond delay="0"/>
                      </p:stCondLst>
                      <p:childTnLst>
                        <p:par>
                          <p:cTn id="1512" fill="hold">
                            <p:stCondLst>
                              <p:cond delay="0"/>
                            </p:stCondLst>
                            <p:childTnLst>
                              <p:par>
                                <p:cTn id="1513" presetID="1" presetClass="entr" presetSubtype="0" fill="hold" grpId="0" nodeType="clickEffect">
                                  <p:stCondLst>
                                    <p:cond delay="0"/>
                                  </p:stCondLst>
                                  <p:childTnLst>
                                    <p:set>
                                      <p:cBhvr>
                                        <p:cTn id="1514" dur="1" fill="hold">
                                          <p:stCondLst>
                                            <p:cond delay="0"/>
                                          </p:stCondLst>
                                        </p:cTn>
                                        <p:tgtEl>
                                          <p:spTgt spid="220"/>
                                        </p:tgtEl>
                                        <p:attrNameLst>
                                          <p:attrName>style.visibility</p:attrName>
                                        </p:attrNameLst>
                                      </p:cBhvr>
                                      <p:to>
                                        <p:strVal val="visible"/>
                                      </p:to>
                                    </p:set>
                                  </p:childTnLst>
                                </p:cTn>
                              </p:par>
                              <p:par>
                                <p:cTn id="1515" presetID="1" presetClass="entr" presetSubtype="0" fill="hold" grpId="2" nodeType="withEffect">
                                  <p:stCondLst>
                                    <p:cond delay="0"/>
                                  </p:stCondLst>
                                  <p:childTnLst>
                                    <p:set>
                                      <p:cBhvr>
                                        <p:cTn id="1516" dur="1" fill="hold">
                                          <p:stCondLst>
                                            <p:cond delay="0"/>
                                          </p:stCondLst>
                                        </p:cTn>
                                        <p:tgtEl>
                                          <p:spTgt spid="201"/>
                                        </p:tgtEl>
                                        <p:attrNameLst>
                                          <p:attrName>style.visibility</p:attrName>
                                        </p:attrNameLst>
                                      </p:cBhvr>
                                      <p:to>
                                        <p:strVal val="visible"/>
                                      </p:to>
                                    </p:set>
                                  </p:childTnLst>
                                </p:cTn>
                              </p:par>
                              <p:par>
                                <p:cTn id="1517" presetID="10" presetClass="exit" presetSubtype="0" fill="hold" grpId="11" nodeType="withEffect">
                                  <p:stCondLst>
                                    <p:cond delay="0"/>
                                  </p:stCondLst>
                                  <p:childTnLst>
                                    <p:animEffect transition="out" filter="fade">
                                      <p:cBhvr>
                                        <p:cTn id="1518" dur="500"/>
                                        <p:tgtEl>
                                          <p:spTgt spid="210"/>
                                        </p:tgtEl>
                                      </p:cBhvr>
                                    </p:animEffect>
                                    <p:set>
                                      <p:cBhvr>
                                        <p:cTn id="1519"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4"/>
                  </p:tgtEl>
                </p:cond>
              </p:nextCondLst>
            </p:seq>
            <p:seq concurrent="1" nextAc="seek">
              <p:cTn id="1520" restart="whenNotActive" fill="hold" evtFilter="cancelBubble" nodeType="interactiveSeq">
                <p:stCondLst>
                  <p:cond evt="onClick" delay="0">
                    <p:tgtEl>
                      <p:spTgt spid="222"/>
                    </p:tgtEl>
                  </p:cond>
                </p:stCondLst>
                <p:endSync evt="end" delay="0">
                  <p:rtn val="all"/>
                </p:endSync>
                <p:childTnLst>
                  <p:par>
                    <p:cTn id="1521" fill="hold">
                      <p:stCondLst>
                        <p:cond delay="0"/>
                      </p:stCondLst>
                      <p:childTnLst>
                        <p:par>
                          <p:cTn id="1522" fill="hold">
                            <p:stCondLst>
                              <p:cond delay="0"/>
                            </p:stCondLst>
                            <p:childTnLst>
                              <p:par>
                                <p:cTn id="1523" presetID="1" presetClass="exit" presetSubtype="0" fill="hold" grpId="1" nodeType="clickEffect">
                                  <p:stCondLst>
                                    <p:cond delay="0"/>
                                  </p:stCondLst>
                                  <p:childTnLst>
                                    <p:set>
                                      <p:cBhvr>
                                        <p:cTn id="1524" dur="1" fill="hold">
                                          <p:stCondLst>
                                            <p:cond delay="0"/>
                                          </p:stCondLst>
                                        </p:cTn>
                                        <p:tgtEl>
                                          <p:spTgt spid="222"/>
                                        </p:tgtEl>
                                        <p:attrNameLst>
                                          <p:attrName>style.visibility</p:attrName>
                                        </p:attrNameLst>
                                      </p:cBhvr>
                                      <p:to>
                                        <p:strVal val="hidden"/>
                                      </p:to>
                                    </p:set>
                                  </p:childTnLst>
                                </p:cTn>
                              </p:par>
                              <p:par>
                                <p:cTn id="1525" presetID="10" presetClass="entr" presetSubtype="0" fill="hold" grpId="3" nodeType="withEffect">
                                  <p:stCondLst>
                                    <p:cond delay="0"/>
                                  </p:stCondLst>
                                  <p:childTnLst>
                                    <p:set>
                                      <p:cBhvr>
                                        <p:cTn id="1526" dur="1" fill="hold">
                                          <p:stCondLst>
                                            <p:cond delay="0"/>
                                          </p:stCondLst>
                                        </p:cTn>
                                        <p:tgtEl>
                                          <p:spTgt spid="210"/>
                                        </p:tgtEl>
                                        <p:attrNameLst>
                                          <p:attrName>style.visibility</p:attrName>
                                        </p:attrNameLst>
                                      </p:cBhvr>
                                      <p:to>
                                        <p:strVal val="visible"/>
                                      </p:to>
                                    </p:set>
                                    <p:animEffect transition="in" filter="fade">
                                      <p:cBhvr>
                                        <p:cTn id="1527" dur="500"/>
                                        <p:tgtEl>
                                          <p:spTgt spid="210"/>
                                        </p:tgtEl>
                                      </p:cBhvr>
                                    </p:animEffect>
                                  </p:childTnLst>
                                </p:cTn>
                              </p:par>
                            </p:childTnLst>
                          </p:cTn>
                        </p:par>
                      </p:childTnLst>
                    </p:cTn>
                  </p:par>
                </p:childTnLst>
              </p:cTn>
              <p:nextCondLst>
                <p:cond evt="onClick" delay="0">
                  <p:tgtEl>
                    <p:spTgt spid="222"/>
                  </p:tgtEl>
                </p:cond>
              </p:nextCondLst>
            </p:seq>
            <p:seq concurrent="1" nextAc="seek">
              <p:cTn id="1528" restart="whenNotActive" fill="hold" evtFilter="cancelBubble" nodeType="interactiveSeq">
                <p:stCondLst>
                  <p:cond evt="onClick" delay="0">
                    <p:tgtEl>
                      <p:spTgt spid="217"/>
                    </p:tgtEl>
                  </p:cond>
                </p:stCondLst>
                <p:endSync evt="end" delay="0">
                  <p:rtn val="all"/>
                </p:endSync>
                <p:childTnLst>
                  <p:par>
                    <p:cTn id="1529" fill="hold">
                      <p:stCondLst>
                        <p:cond delay="0"/>
                      </p:stCondLst>
                      <p:childTnLst>
                        <p:par>
                          <p:cTn id="1530" fill="hold">
                            <p:stCondLst>
                              <p:cond delay="0"/>
                            </p:stCondLst>
                            <p:childTnLst>
                              <p:par>
                                <p:cTn id="1531" presetID="1" presetClass="exit" presetSubtype="0" fill="hold" grpId="1" nodeType="clickEffect">
                                  <p:stCondLst>
                                    <p:cond delay="0"/>
                                  </p:stCondLst>
                                  <p:childTnLst>
                                    <p:set>
                                      <p:cBhvr>
                                        <p:cTn id="1532" dur="1" fill="hold">
                                          <p:stCondLst>
                                            <p:cond delay="0"/>
                                          </p:stCondLst>
                                        </p:cTn>
                                        <p:tgtEl>
                                          <p:spTgt spid="217"/>
                                        </p:tgtEl>
                                        <p:attrNameLst>
                                          <p:attrName>style.visibility</p:attrName>
                                        </p:attrNameLst>
                                      </p:cBhvr>
                                      <p:to>
                                        <p:strVal val="hidden"/>
                                      </p:to>
                                    </p:set>
                                  </p:childTnLst>
                                </p:cTn>
                              </p:par>
                              <p:par>
                                <p:cTn id="1533" presetID="10" presetClass="entr" presetSubtype="0" fill="hold" grpId="4" nodeType="withEffect">
                                  <p:stCondLst>
                                    <p:cond delay="0"/>
                                  </p:stCondLst>
                                  <p:childTnLst>
                                    <p:set>
                                      <p:cBhvr>
                                        <p:cTn id="1534" dur="1" fill="hold">
                                          <p:stCondLst>
                                            <p:cond delay="0"/>
                                          </p:stCondLst>
                                        </p:cTn>
                                        <p:tgtEl>
                                          <p:spTgt spid="210"/>
                                        </p:tgtEl>
                                        <p:attrNameLst>
                                          <p:attrName>style.visibility</p:attrName>
                                        </p:attrNameLst>
                                      </p:cBhvr>
                                      <p:to>
                                        <p:strVal val="visible"/>
                                      </p:to>
                                    </p:set>
                                    <p:animEffect transition="in" filter="fade">
                                      <p:cBhvr>
                                        <p:cTn id="1535" dur="500"/>
                                        <p:tgtEl>
                                          <p:spTgt spid="210"/>
                                        </p:tgtEl>
                                      </p:cBhvr>
                                    </p:animEffect>
                                  </p:childTnLst>
                                </p:cTn>
                              </p:par>
                              <p:par>
                                <p:cTn id="1536" presetID="1" presetClass="exit" presetSubtype="0" fill="hold" grpId="1" nodeType="withEffect">
                                  <p:stCondLst>
                                    <p:cond delay="0"/>
                                  </p:stCondLst>
                                  <p:childTnLst>
                                    <p:set>
                                      <p:cBhvr>
                                        <p:cTn id="1537" dur="1" fill="hold">
                                          <p:stCondLst>
                                            <p:cond delay="0"/>
                                          </p:stCondLst>
                                        </p:cTn>
                                        <p:tgtEl>
                                          <p:spTgt spid="203"/>
                                        </p:tgtEl>
                                        <p:attrNameLst>
                                          <p:attrName>style.visibility</p:attrName>
                                        </p:attrNameLst>
                                      </p:cBhvr>
                                      <p:to>
                                        <p:strVal val="hidden"/>
                                      </p:to>
                                    </p:set>
                                  </p:childTnLst>
                                </p:cTn>
                              </p:par>
                            </p:childTnLst>
                          </p:cTn>
                        </p:par>
                      </p:childTnLst>
                    </p:cTn>
                  </p:par>
                </p:childTnLst>
              </p:cTn>
              <p:nextCondLst>
                <p:cond evt="onClick" delay="0">
                  <p:tgtEl>
                    <p:spTgt spid="217"/>
                  </p:tgtEl>
                </p:cond>
              </p:nextCondLst>
            </p:seq>
            <p:seq concurrent="1" nextAc="seek">
              <p:cTn id="1538" restart="whenNotActive" fill="hold" evtFilter="cancelBubble" nodeType="interactiveSeq">
                <p:stCondLst>
                  <p:cond evt="onClick" delay="0">
                    <p:tgtEl>
                      <p:spTgt spid="218"/>
                    </p:tgtEl>
                  </p:cond>
                </p:stCondLst>
                <p:endSync evt="end" delay="0">
                  <p:rtn val="all"/>
                </p:endSync>
                <p:childTnLst>
                  <p:par>
                    <p:cTn id="1539" fill="hold">
                      <p:stCondLst>
                        <p:cond delay="0"/>
                      </p:stCondLst>
                      <p:childTnLst>
                        <p:par>
                          <p:cTn id="1540" fill="hold">
                            <p:stCondLst>
                              <p:cond delay="0"/>
                            </p:stCondLst>
                            <p:childTnLst>
                              <p:par>
                                <p:cTn id="1541" presetID="1" presetClass="exit" presetSubtype="0" fill="hold" grpId="1" nodeType="clickEffect">
                                  <p:stCondLst>
                                    <p:cond delay="0"/>
                                  </p:stCondLst>
                                  <p:childTnLst>
                                    <p:set>
                                      <p:cBhvr>
                                        <p:cTn id="1542" dur="1" fill="hold">
                                          <p:stCondLst>
                                            <p:cond delay="0"/>
                                          </p:stCondLst>
                                        </p:cTn>
                                        <p:tgtEl>
                                          <p:spTgt spid="218"/>
                                        </p:tgtEl>
                                        <p:attrNameLst>
                                          <p:attrName>style.visibility</p:attrName>
                                        </p:attrNameLst>
                                      </p:cBhvr>
                                      <p:to>
                                        <p:strVal val="hidden"/>
                                      </p:to>
                                    </p:set>
                                  </p:childTnLst>
                                </p:cTn>
                              </p:par>
                              <p:par>
                                <p:cTn id="1543" presetID="10" presetClass="entr" presetSubtype="0" fill="hold" grpId="5" nodeType="withEffect">
                                  <p:stCondLst>
                                    <p:cond delay="0"/>
                                  </p:stCondLst>
                                  <p:childTnLst>
                                    <p:set>
                                      <p:cBhvr>
                                        <p:cTn id="1544" dur="1" fill="hold">
                                          <p:stCondLst>
                                            <p:cond delay="0"/>
                                          </p:stCondLst>
                                        </p:cTn>
                                        <p:tgtEl>
                                          <p:spTgt spid="210"/>
                                        </p:tgtEl>
                                        <p:attrNameLst>
                                          <p:attrName>style.visibility</p:attrName>
                                        </p:attrNameLst>
                                      </p:cBhvr>
                                      <p:to>
                                        <p:strVal val="visible"/>
                                      </p:to>
                                    </p:set>
                                    <p:animEffect transition="in" filter="fade">
                                      <p:cBhvr>
                                        <p:cTn id="1545" dur="500"/>
                                        <p:tgtEl>
                                          <p:spTgt spid="210"/>
                                        </p:tgtEl>
                                      </p:cBhvr>
                                    </p:animEffect>
                                  </p:childTnLst>
                                </p:cTn>
                              </p:par>
                            </p:childTnLst>
                          </p:cTn>
                        </p:par>
                      </p:childTnLst>
                    </p:cTn>
                  </p:par>
                </p:childTnLst>
              </p:cTn>
              <p:nextCondLst>
                <p:cond evt="onClick" delay="0">
                  <p:tgtEl>
                    <p:spTgt spid="218"/>
                  </p:tgtEl>
                </p:cond>
              </p:nextCondLst>
            </p:seq>
            <p:seq concurrent="1" nextAc="seek">
              <p:cTn id="1546" restart="whenNotActive" fill="hold" evtFilter="cancelBubble" nodeType="interactiveSeq">
                <p:stCondLst>
                  <p:cond evt="onClick" delay="0">
                    <p:tgtEl>
                      <p:spTgt spid="219"/>
                    </p:tgtEl>
                  </p:cond>
                </p:stCondLst>
                <p:endSync evt="end" delay="0">
                  <p:rtn val="all"/>
                </p:endSync>
                <p:childTnLst>
                  <p:par>
                    <p:cTn id="1547" fill="hold">
                      <p:stCondLst>
                        <p:cond delay="0"/>
                      </p:stCondLst>
                      <p:childTnLst>
                        <p:par>
                          <p:cTn id="1548" fill="hold">
                            <p:stCondLst>
                              <p:cond delay="0"/>
                            </p:stCondLst>
                            <p:childTnLst>
                              <p:par>
                                <p:cTn id="1549" presetID="1" presetClass="exit" presetSubtype="0" fill="hold" grpId="1" nodeType="clickEffect">
                                  <p:stCondLst>
                                    <p:cond delay="0"/>
                                  </p:stCondLst>
                                  <p:childTnLst>
                                    <p:set>
                                      <p:cBhvr>
                                        <p:cTn id="1550" dur="1" fill="hold">
                                          <p:stCondLst>
                                            <p:cond delay="0"/>
                                          </p:stCondLst>
                                        </p:cTn>
                                        <p:tgtEl>
                                          <p:spTgt spid="219"/>
                                        </p:tgtEl>
                                        <p:attrNameLst>
                                          <p:attrName>style.visibility</p:attrName>
                                        </p:attrNameLst>
                                      </p:cBhvr>
                                      <p:to>
                                        <p:strVal val="hidden"/>
                                      </p:to>
                                    </p:set>
                                  </p:childTnLst>
                                </p:cTn>
                              </p:par>
                              <p:par>
                                <p:cTn id="1551" presetID="1" presetClass="exit" presetSubtype="0" fill="hold" grpId="4" nodeType="withEffect">
                                  <p:stCondLst>
                                    <p:cond delay="0"/>
                                  </p:stCondLst>
                                  <p:childTnLst>
                                    <p:set>
                                      <p:cBhvr>
                                        <p:cTn id="1552" dur="1" fill="hold">
                                          <p:stCondLst>
                                            <p:cond delay="0"/>
                                          </p:stCondLst>
                                        </p:cTn>
                                        <p:tgtEl>
                                          <p:spTgt spid="201"/>
                                        </p:tgtEl>
                                        <p:attrNameLst>
                                          <p:attrName>style.visibility</p:attrName>
                                        </p:attrNameLst>
                                      </p:cBhvr>
                                      <p:to>
                                        <p:strVal val="hidden"/>
                                      </p:to>
                                    </p:set>
                                  </p:childTnLst>
                                </p:cTn>
                              </p:par>
                              <p:par>
                                <p:cTn id="1553" presetID="10" presetClass="entr" presetSubtype="0" fill="hold" grpId="6" nodeType="withEffect">
                                  <p:stCondLst>
                                    <p:cond delay="0"/>
                                  </p:stCondLst>
                                  <p:childTnLst>
                                    <p:set>
                                      <p:cBhvr>
                                        <p:cTn id="1554" dur="1" fill="hold">
                                          <p:stCondLst>
                                            <p:cond delay="0"/>
                                          </p:stCondLst>
                                        </p:cTn>
                                        <p:tgtEl>
                                          <p:spTgt spid="210"/>
                                        </p:tgtEl>
                                        <p:attrNameLst>
                                          <p:attrName>style.visibility</p:attrName>
                                        </p:attrNameLst>
                                      </p:cBhvr>
                                      <p:to>
                                        <p:strVal val="visible"/>
                                      </p:to>
                                    </p:set>
                                    <p:animEffect transition="in" filter="fade">
                                      <p:cBhvr>
                                        <p:cTn id="1555" dur="500"/>
                                        <p:tgtEl>
                                          <p:spTgt spid="210"/>
                                        </p:tgtEl>
                                      </p:cBhvr>
                                    </p:animEffect>
                                  </p:childTnLst>
                                </p:cTn>
                              </p:par>
                            </p:childTnLst>
                          </p:cTn>
                        </p:par>
                      </p:childTnLst>
                    </p:cTn>
                  </p:par>
                </p:childTnLst>
              </p:cTn>
              <p:nextCondLst>
                <p:cond evt="onClick" delay="0">
                  <p:tgtEl>
                    <p:spTgt spid="219"/>
                  </p:tgtEl>
                </p:cond>
              </p:nextCondLst>
            </p:seq>
            <p:seq concurrent="1" nextAc="seek">
              <p:cTn id="1556" restart="whenNotActive" fill="hold" evtFilter="cancelBubble" nodeType="interactiveSeq">
                <p:stCondLst>
                  <p:cond evt="onClick" delay="0">
                    <p:tgtEl>
                      <p:spTgt spid="220"/>
                    </p:tgtEl>
                  </p:cond>
                </p:stCondLst>
                <p:endSync evt="end" delay="0">
                  <p:rtn val="all"/>
                </p:endSync>
                <p:childTnLst>
                  <p:par>
                    <p:cTn id="1557" fill="hold">
                      <p:stCondLst>
                        <p:cond delay="0"/>
                      </p:stCondLst>
                      <p:childTnLst>
                        <p:par>
                          <p:cTn id="1558" fill="hold">
                            <p:stCondLst>
                              <p:cond delay="0"/>
                            </p:stCondLst>
                            <p:childTnLst>
                              <p:par>
                                <p:cTn id="1559" presetID="1" presetClass="exit" presetSubtype="0" fill="hold" grpId="1" nodeType="clickEffect">
                                  <p:stCondLst>
                                    <p:cond delay="0"/>
                                  </p:stCondLst>
                                  <p:childTnLst>
                                    <p:set>
                                      <p:cBhvr>
                                        <p:cTn id="1560" dur="1" fill="hold">
                                          <p:stCondLst>
                                            <p:cond delay="0"/>
                                          </p:stCondLst>
                                        </p:cTn>
                                        <p:tgtEl>
                                          <p:spTgt spid="220"/>
                                        </p:tgtEl>
                                        <p:attrNameLst>
                                          <p:attrName>style.visibility</p:attrName>
                                        </p:attrNameLst>
                                      </p:cBhvr>
                                      <p:to>
                                        <p:strVal val="hidden"/>
                                      </p:to>
                                    </p:set>
                                  </p:childTnLst>
                                </p:cTn>
                              </p:par>
                              <p:par>
                                <p:cTn id="1561" presetID="1" presetClass="exit" presetSubtype="0" fill="hold" grpId="3" nodeType="withEffect">
                                  <p:stCondLst>
                                    <p:cond delay="0"/>
                                  </p:stCondLst>
                                  <p:childTnLst>
                                    <p:set>
                                      <p:cBhvr>
                                        <p:cTn id="1562" dur="1" fill="hold">
                                          <p:stCondLst>
                                            <p:cond delay="0"/>
                                          </p:stCondLst>
                                        </p:cTn>
                                        <p:tgtEl>
                                          <p:spTgt spid="201"/>
                                        </p:tgtEl>
                                        <p:attrNameLst>
                                          <p:attrName>style.visibility</p:attrName>
                                        </p:attrNameLst>
                                      </p:cBhvr>
                                      <p:to>
                                        <p:strVal val="hidden"/>
                                      </p:to>
                                    </p:set>
                                  </p:childTnLst>
                                </p:cTn>
                              </p:par>
                              <p:par>
                                <p:cTn id="1563" presetID="10" presetClass="entr" presetSubtype="0" fill="hold" grpId="8" nodeType="withEffect">
                                  <p:stCondLst>
                                    <p:cond delay="0"/>
                                  </p:stCondLst>
                                  <p:childTnLst>
                                    <p:set>
                                      <p:cBhvr>
                                        <p:cTn id="1564" dur="1" fill="hold">
                                          <p:stCondLst>
                                            <p:cond delay="0"/>
                                          </p:stCondLst>
                                        </p:cTn>
                                        <p:tgtEl>
                                          <p:spTgt spid="210"/>
                                        </p:tgtEl>
                                        <p:attrNameLst>
                                          <p:attrName>style.visibility</p:attrName>
                                        </p:attrNameLst>
                                      </p:cBhvr>
                                      <p:to>
                                        <p:strVal val="visible"/>
                                      </p:to>
                                    </p:set>
                                    <p:animEffect transition="in" filter="fade">
                                      <p:cBhvr>
                                        <p:cTn id="1565" dur="500"/>
                                        <p:tgtEl>
                                          <p:spTgt spid="210"/>
                                        </p:tgtEl>
                                      </p:cBhvr>
                                    </p:animEffect>
                                  </p:childTnLst>
                                </p:cTn>
                              </p:par>
                            </p:childTnLst>
                          </p:cTn>
                        </p:par>
                      </p:childTnLst>
                    </p:cTn>
                  </p:par>
                </p:childTnLst>
              </p:cTn>
              <p:nextCondLst>
                <p:cond evt="onClick" delay="0">
                  <p:tgtEl>
                    <p:spTgt spid="220"/>
                  </p:tgtEl>
                </p:cond>
              </p:nextCondLst>
            </p:seq>
            <p:seq concurrent="1" nextAc="seek">
              <p:cTn id="1566" restart="whenNotActive" fill="hold" evtFilter="cancelBubble" nodeType="interactiveSeq">
                <p:stCondLst>
                  <p:cond evt="onClick" delay="0">
                    <p:tgtEl>
                      <p:spTgt spid="221"/>
                    </p:tgtEl>
                  </p:cond>
                </p:stCondLst>
                <p:endSync evt="end" delay="0">
                  <p:rtn val="all"/>
                </p:endSync>
                <p:childTnLst>
                  <p:par>
                    <p:cTn id="1567" fill="hold">
                      <p:stCondLst>
                        <p:cond delay="0"/>
                      </p:stCondLst>
                      <p:childTnLst>
                        <p:par>
                          <p:cTn id="1568" fill="hold">
                            <p:stCondLst>
                              <p:cond delay="0"/>
                            </p:stCondLst>
                            <p:childTnLst>
                              <p:par>
                                <p:cTn id="1569" presetID="1" presetClass="exit" presetSubtype="0" fill="hold" grpId="1" nodeType="clickEffect">
                                  <p:stCondLst>
                                    <p:cond delay="0"/>
                                  </p:stCondLst>
                                  <p:childTnLst>
                                    <p:set>
                                      <p:cBhvr>
                                        <p:cTn id="1570" dur="1" fill="hold">
                                          <p:stCondLst>
                                            <p:cond delay="0"/>
                                          </p:stCondLst>
                                        </p:cTn>
                                        <p:tgtEl>
                                          <p:spTgt spid="221"/>
                                        </p:tgtEl>
                                        <p:attrNameLst>
                                          <p:attrName>style.visibility</p:attrName>
                                        </p:attrNameLst>
                                      </p:cBhvr>
                                      <p:to>
                                        <p:strVal val="hidden"/>
                                      </p:to>
                                    </p:set>
                                  </p:childTnLst>
                                </p:cTn>
                              </p:par>
                              <p:par>
                                <p:cTn id="1571" presetID="1" presetClass="exit" presetSubtype="0" fill="hold" grpId="5" nodeType="withEffect">
                                  <p:stCondLst>
                                    <p:cond delay="0"/>
                                  </p:stCondLst>
                                  <p:childTnLst>
                                    <p:set>
                                      <p:cBhvr>
                                        <p:cTn id="1572" dur="1" fill="hold">
                                          <p:stCondLst>
                                            <p:cond delay="0"/>
                                          </p:stCondLst>
                                        </p:cTn>
                                        <p:tgtEl>
                                          <p:spTgt spid="201"/>
                                        </p:tgtEl>
                                        <p:attrNameLst>
                                          <p:attrName>style.visibility</p:attrName>
                                        </p:attrNameLst>
                                      </p:cBhvr>
                                      <p:to>
                                        <p:strVal val="hidden"/>
                                      </p:to>
                                    </p:set>
                                  </p:childTnLst>
                                </p:cTn>
                              </p:par>
                              <p:par>
                                <p:cTn id="1573" presetID="10" presetClass="entr" presetSubtype="0" fill="hold" grpId="7" nodeType="withEffect">
                                  <p:stCondLst>
                                    <p:cond delay="0"/>
                                  </p:stCondLst>
                                  <p:childTnLst>
                                    <p:set>
                                      <p:cBhvr>
                                        <p:cTn id="1574" dur="1" fill="hold">
                                          <p:stCondLst>
                                            <p:cond delay="0"/>
                                          </p:stCondLst>
                                        </p:cTn>
                                        <p:tgtEl>
                                          <p:spTgt spid="210"/>
                                        </p:tgtEl>
                                        <p:attrNameLst>
                                          <p:attrName>style.visibility</p:attrName>
                                        </p:attrNameLst>
                                      </p:cBhvr>
                                      <p:to>
                                        <p:strVal val="visible"/>
                                      </p:to>
                                    </p:set>
                                    <p:animEffect transition="in" filter="fade">
                                      <p:cBhvr>
                                        <p:cTn id="1575" dur="500"/>
                                        <p:tgtEl>
                                          <p:spTgt spid="210"/>
                                        </p:tgtEl>
                                      </p:cBhvr>
                                    </p:animEffect>
                                  </p:childTnLst>
                                </p:cTn>
                              </p:par>
                            </p:childTnLst>
                          </p:cTn>
                        </p:par>
                      </p:childTnLst>
                    </p:cTn>
                  </p:par>
                </p:childTnLst>
              </p:cTn>
              <p:nextCondLst>
                <p:cond evt="onClick" delay="0">
                  <p:tgtEl>
                    <p:spTgt spid="221"/>
                  </p:tgtEl>
                </p:cond>
              </p:nextCondLst>
            </p:seq>
            <p:seq concurrent="1" nextAc="seek">
              <p:cTn id="1576" restart="whenNotActive" fill="hold" evtFilter="cancelBubble" nodeType="interactiveSeq">
                <p:stCondLst>
                  <p:cond evt="onClick" delay="0">
                    <p:tgtEl>
                      <p:spTgt spid="223"/>
                    </p:tgtEl>
                  </p:cond>
                </p:stCondLst>
                <p:endSync evt="end" delay="0">
                  <p:rtn val="all"/>
                </p:endSync>
                <p:childTnLst>
                  <p:par>
                    <p:cTn id="1577" fill="hold">
                      <p:stCondLst>
                        <p:cond delay="0"/>
                      </p:stCondLst>
                      <p:childTnLst>
                        <p:par>
                          <p:cTn id="1578" fill="hold">
                            <p:stCondLst>
                              <p:cond delay="0"/>
                            </p:stCondLst>
                            <p:childTnLst>
                              <p:par>
                                <p:cTn id="1579" presetID="1" presetClass="entr" presetSubtype="0" fill="hold" grpId="0" nodeType="clickEffect">
                                  <p:stCondLst>
                                    <p:cond delay="0"/>
                                  </p:stCondLst>
                                  <p:childTnLst>
                                    <p:set>
                                      <p:cBhvr>
                                        <p:cTn id="1580" dur="1" fill="hold">
                                          <p:stCondLst>
                                            <p:cond delay="0"/>
                                          </p:stCondLst>
                                        </p:cTn>
                                        <p:tgtEl>
                                          <p:spTgt spid="229"/>
                                        </p:tgtEl>
                                        <p:attrNameLst>
                                          <p:attrName>style.visibility</p:attrName>
                                        </p:attrNameLst>
                                      </p:cBhvr>
                                      <p:to>
                                        <p:strVal val="visible"/>
                                      </p:to>
                                    </p:set>
                                  </p:childTnLst>
                                </p:cTn>
                              </p:par>
                              <p:par>
                                <p:cTn id="1581" presetID="1" presetClass="entr" presetSubtype="0" fill="hold" grpId="0" nodeType="withEffect">
                                  <p:stCondLst>
                                    <p:cond delay="0"/>
                                  </p:stCondLst>
                                  <p:childTnLst>
                                    <p:set>
                                      <p:cBhvr>
                                        <p:cTn id="1582" dur="1" fill="hold">
                                          <p:stCondLst>
                                            <p:cond delay="0"/>
                                          </p:stCondLst>
                                        </p:cTn>
                                        <p:tgtEl>
                                          <p:spTgt spid="200"/>
                                        </p:tgtEl>
                                        <p:attrNameLst>
                                          <p:attrName>style.visibility</p:attrName>
                                        </p:attrNameLst>
                                      </p:cBhvr>
                                      <p:to>
                                        <p:strVal val="visible"/>
                                      </p:to>
                                    </p:set>
                                  </p:childTnLst>
                                </p:cTn>
                              </p:par>
                              <p:par>
                                <p:cTn id="1583" presetID="10" presetClass="exit" presetSubtype="0" fill="hold" grpId="1" nodeType="withEffect">
                                  <p:stCondLst>
                                    <p:cond delay="0"/>
                                  </p:stCondLst>
                                  <p:childTnLst>
                                    <p:animEffect transition="out" filter="fade">
                                      <p:cBhvr>
                                        <p:cTn id="1584" dur="500"/>
                                        <p:tgtEl>
                                          <p:spTgt spid="208"/>
                                        </p:tgtEl>
                                      </p:cBhvr>
                                    </p:animEffect>
                                    <p:set>
                                      <p:cBhvr>
                                        <p:cTn id="1585"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3"/>
                  </p:tgtEl>
                </p:cond>
              </p:nextCondLst>
            </p:seq>
            <p:seq concurrent="1" nextAc="seek">
              <p:cTn id="1586" restart="whenNotActive" fill="hold" evtFilter="cancelBubble" nodeType="interactiveSeq">
                <p:stCondLst>
                  <p:cond evt="onClick" delay="0">
                    <p:tgtEl>
                      <p:spTgt spid="224"/>
                    </p:tgtEl>
                  </p:cond>
                </p:stCondLst>
                <p:endSync evt="end" delay="0">
                  <p:rtn val="all"/>
                </p:endSync>
                <p:childTnLst>
                  <p:par>
                    <p:cTn id="1587" fill="hold">
                      <p:stCondLst>
                        <p:cond delay="0"/>
                      </p:stCondLst>
                      <p:childTnLst>
                        <p:par>
                          <p:cTn id="1588" fill="hold">
                            <p:stCondLst>
                              <p:cond delay="0"/>
                            </p:stCondLst>
                            <p:childTnLst>
                              <p:par>
                                <p:cTn id="1589" presetID="1" presetClass="entr" presetSubtype="0" fill="hold" grpId="0" nodeType="clickEffect">
                                  <p:stCondLst>
                                    <p:cond delay="0"/>
                                  </p:stCondLst>
                                  <p:childTnLst>
                                    <p:set>
                                      <p:cBhvr>
                                        <p:cTn id="1590" dur="1" fill="hold">
                                          <p:stCondLst>
                                            <p:cond delay="0"/>
                                          </p:stCondLst>
                                        </p:cTn>
                                        <p:tgtEl>
                                          <p:spTgt spid="230"/>
                                        </p:tgtEl>
                                        <p:attrNameLst>
                                          <p:attrName>style.visibility</p:attrName>
                                        </p:attrNameLst>
                                      </p:cBhvr>
                                      <p:to>
                                        <p:strVal val="visible"/>
                                      </p:to>
                                    </p:set>
                                  </p:childTnLst>
                                </p:cTn>
                              </p:par>
                              <p:par>
                                <p:cTn id="1591" presetID="10" presetClass="exit" presetSubtype="0" fill="hold" grpId="2" nodeType="withEffect">
                                  <p:stCondLst>
                                    <p:cond delay="0"/>
                                  </p:stCondLst>
                                  <p:childTnLst>
                                    <p:animEffect transition="out" filter="fade">
                                      <p:cBhvr>
                                        <p:cTn id="1592" dur="500"/>
                                        <p:tgtEl>
                                          <p:spTgt spid="208"/>
                                        </p:tgtEl>
                                      </p:cBhvr>
                                    </p:animEffect>
                                    <p:set>
                                      <p:cBhvr>
                                        <p:cTn id="1593"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4"/>
                  </p:tgtEl>
                </p:cond>
              </p:nextCondLst>
            </p:seq>
            <p:seq concurrent="1" nextAc="seek">
              <p:cTn id="1594" restart="whenNotActive" fill="hold" evtFilter="cancelBubble" nodeType="interactiveSeq">
                <p:stCondLst>
                  <p:cond evt="onClick" delay="0">
                    <p:tgtEl>
                      <p:spTgt spid="225"/>
                    </p:tgtEl>
                  </p:cond>
                </p:stCondLst>
                <p:endSync evt="end" delay="0">
                  <p:rtn val="all"/>
                </p:endSync>
                <p:childTnLst>
                  <p:par>
                    <p:cTn id="1595" fill="hold">
                      <p:stCondLst>
                        <p:cond delay="0"/>
                      </p:stCondLst>
                      <p:childTnLst>
                        <p:par>
                          <p:cTn id="1596" fill="hold">
                            <p:stCondLst>
                              <p:cond delay="0"/>
                            </p:stCondLst>
                            <p:childTnLst>
                              <p:par>
                                <p:cTn id="1597" presetID="1" presetClass="entr" presetSubtype="0" fill="hold" grpId="1" nodeType="clickEffect">
                                  <p:stCondLst>
                                    <p:cond delay="0"/>
                                  </p:stCondLst>
                                  <p:childTnLst>
                                    <p:set>
                                      <p:cBhvr>
                                        <p:cTn id="1598" dur="1" fill="hold">
                                          <p:stCondLst>
                                            <p:cond delay="0"/>
                                          </p:stCondLst>
                                        </p:cTn>
                                        <p:tgtEl>
                                          <p:spTgt spid="231"/>
                                        </p:tgtEl>
                                        <p:attrNameLst>
                                          <p:attrName>style.visibility</p:attrName>
                                        </p:attrNameLst>
                                      </p:cBhvr>
                                      <p:to>
                                        <p:strVal val="visible"/>
                                      </p:to>
                                    </p:set>
                                  </p:childTnLst>
                                </p:cTn>
                              </p:par>
                              <p:par>
                                <p:cTn id="1599" presetID="1" presetClass="entr" presetSubtype="0" fill="hold" grpId="1" nodeType="withEffect">
                                  <p:stCondLst>
                                    <p:cond delay="0"/>
                                  </p:stCondLst>
                                  <p:childTnLst>
                                    <p:set>
                                      <p:cBhvr>
                                        <p:cTn id="1600" dur="1" fill="hold">
                                          <p:stCondLst>
                                            <p:cond delay="0"/>
                                          </p:stCondLst>
                                        </p:cTn>
                                        <p:tgtEl>
                                          <p:spTgt spid="200"/>
                                        </p:tgtEl>
                                        <p:attrNameLst>
                                          <p:attrName>style.visibility</p:attrName>
                                        </p:attrNameLst>
                                      </p:cBhvr>
                                      <p:to>
                                        <p:strVal val="visible"/>
                                      </p:to>
                                    </p:set>
                                  </p:childTnLst>
                                </p:cTn>
                              </p:par>
                              <p:par>
                                <p:cTn id="1601" presetID="10" presetClass="exit" presetSubtype="0" fill="hold" grpId="5" nodeType="withEffect">
                                  <p:stCondLst>
                                    <p:cond delay="0"/>
                                  </p:stCondLst>
                                  <p:childTnLst>
                                    <p:animEffect transition="out" filter="fade">
                                      <p:cBhvr>
                                        <p:cTn id="1602" dur="500"/>
                                        <p:tgtEl>
                                          <p:spTgt spid="208"/>
                                        </p:tgtEl>
                                      </p:cBhvr>
                                    </p:animEffect>
                                    <p:set>
                                      <p:cBhvr>
                                        <p:cTn id="1603"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5"/>
                  </p:tgtEl>
                </p:cond>
              </p:nextCondLst>
            </p:seq>
            <p:seq concurrent="1" nextAc="seek">
              <p:cTn id="1604" restart="whenNotActive" fill="hold" evtFilter="cancelBubble" nodeType="interactiveSeq">
                <p:stCondLst>
                  <p:cond evt="onClick" delay="0">
                    <p:tgtEl>
                      <p:spTgt spid="227"/>
                    </p:tgtEl>
                  </p:cond>
                </p:stCondLst>
                <p:endSync evt="end" delay="0">
                  <p:rtn val="all"/>
                </p:endSync>
                <p:childTnLst>
                  <p:par>
                    <p:cTn id="1605" fill="hold">
                      <p:stCondLst>
                        <p:cond delay="0"/>
                      </p:stCondLst>
                      <p:childTnLst>
                        <p:par>
                          <p:cTn id="1606" fill="hold">
                            <p:stCondLst>
                              <p:cond delay="0"/>
                            </p:stCondLst>
                            <p:childTnLst>
                              <p:par>
                                <p:cTn id="1607" presetID="1" presetClass="entr" presetSubtype="0" fill="hold" grpId="0" nodeType="clickEffect">
                                  <p:stCondLst>
                                    <p:cond delay="0"/>
                                  </p:stCondLst>
                                  <p:childTnLst>
                                    <p:set>
                                      <p:cBhvr>
                                        <p:cTn id="1608" dur="1" fill="hold">
                                          <p:stCondLst>
                                            <p:cond delay="0"/>
                                          </p:stCondLst>
                                        </p:cTn>
                                        <p:tgtEl>
                                          <p:spTgt spid="233"/>
                                        </p:tgtEl>
                                        <p:attrNameLst>
                                          <p:attrName>style.visibility</p:attrName>
                                        </p:attrNameLst>
                                      </p:cBhvr>
                                      <p:to>
                                        <p:strVal val="visible"/>
                                      </p:to>
                                    </p:set>
                                  </p:childTnLst>
                                </p:cTn>
                              </p:par>
                              <p:par>
                                <p:cTn id="1609" presetID="1" presetClass="entr" presetSubtype="0" fill="hold" grpId="0" nodeType="withEffect">
                                  <p:stCondLst>
                                    <p:cond delay="0"/>
                                  </p:stCondLst>
                                  <p:childTnLst>
                                    <p:set>
                                      <p:cBhvr>
                                        <p:cTn id="1610" dur="1" fill="hold">
                                          <p:stCondLst>
                                            <p:cond delay="0"/>
                                          </p:stCondLst>
                                        </p:cTn>
                                        <p:tgtEl>
                                          <p:spTgt spid="205"/>
                                        </p:tgtEl>
                                        <p:attrNameLst>
                                          <p:attrName>style.visibility</p:attrName>
                                        </p:attrNameLst>
                                      </p:cBhvr>
                                      <p:to>
                                        <p:strVal val="visible"/>
                                      </p:to>
                                    </p:set>
                                  </p:childTnLst>
                                </p:cTn>
                              </p:par>
                              <p:par>
                                <p:cTn id="1611" presetID="10" presetClass="exit" presetSubtype="0" fill="hold" grpId="4" nodeType="withEffect">
                                  <p:stCondLst>
                                    <p:cond delay="0"/>
                                  </p:stCondLst>
                                  <p:childTnLst>
                                    <p:animEffect transition="out" filter="fade">
                                      <p:cBhvr>
                                        <p:cTn id="1612" dur="500"/>
                                        <p:tgtEl>
                                          <p:spTgt spid="208"/>
                                        </p:tgtEl>
                                      </p:cBhvr>
                                    </p:animEffect>
                                    <p:set>
                                      <p:cBhvr>
                                        <p:cTn id="1613"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7"/>
                  </p:tgtEl>
                </p:cond>
              </p:nextCondLst>
            </p:seq>
            <p:seq concurrent="1" nextAc="seek">
              <p:cTn id="1614" restart="whenNotActive" fill="hold" evtFilter="cancelBubble" nodeType="interactiveSeq">
                <p:stCondLst>
                  <p:cond evt="onClick" delay="0">
                    <p:tgtEl>
                      <p:spTgt spid="228"/>
                    </p:tgtEl>
                  </p:cond>
                </p:stCondLst>
                <p:endSync evt="end" delay="0">
                  <p:rtn val="all"/>
                </p:endSync>
                <p:childTnLst>
                  <p:par>
                    <p:cTn id="1615" fill="hold">
                      <p:stCondLst>
                        <p:cond delay="0"/>
                      </p:stCondLst>
                      <p:childTnLst>
                        <p:par>
                          <p:cTn id="1616" fill="hold">
                            <p:stCondLst>
                              <p:cond delay="0"/>
                            </p:stCondLst>
                            <p:childTnLst>
                              <p:par>
                                <p:cTn id="1617" presetID="1" presetClass="entr" presetSubtype="0" fill="hold" grpId="0" nodeType="clickEffect">
                                  <p:stCondLst>
                                    <p:cond delay="0"/>
                                  </p:stCondLst>
                                  <p:childTnLst>
                                    <p:set>
                                      <p:cBhvr>
                                        <p:cTn id="1618" dur="1" fill="hold">
                                          <p:stCondLst>
                                            <p:cond delay="0"/>
                                          </p:stCondLst>
                                        </p:cTn>
                                        <p:tgtEl>
                                          <p:spTgt spid="234"/>
                                        </p:tgtEl>
                                        <p:attrNameLst>
                                          <p:attrName>style.visibility</p:attrName>
                                        </p:attrNameLst>
                                      </p:cBhvr>
                                      <p:to>
                                        <p:strVal val="visible"/>
                                      </p:to>
                                    </p:set>
                                  </p:childTnLst>
                                </p:cTn>
                              </p:par>
                              <p:par>
                                <p:cTn id="1619" presetID="10" presetClass="exit" presetSubtype="0" fill="hold" grpId="3" nodeType="withEffect">
                                  <p:stCondLst>
                                    <p:cond delay="0"/>
                                  </p:stCondLst>
                                  <p:childTnLst>
                                    <p:animEffect transition="out" filter="fade">
                                      <p:cBhvr>
                                        <p:cTn id="1620" dur="500"/>
                                        <p:tgtEl>
                                          <p:spTgt spid="208"/>
                                        </p:tgtEl>
                                      </p:cBhvr>
                                    </p:animEffect>
                                    <p:set>
                                      <p:cBhvr>
                                        <p:cTn id="1621"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8"/>
                  </p:tgtEl>
                </p:cond>
              </p:nextCondLst>
            </p:seq>
            <p:seq concurrent="1" nextAc="seek">
              <p:cTn id="1622" restart="whenNotActive" fill="hold" evtFilter="cancelBubble" nodeType="interactiveSeq">
                <p:stCondLst>
                  <p:cond evt="onClick" delay="0">
                    <p:tgtEl>
                      <p:spTgt spid="226"/>
                    </p:tgtEl>
                  </p:cond>
                </p:stCondLst>
                <p:endSync evt="end" delay="0">
                  <p:rtn val="all"/>
                </p:endSync>
                <p:childTnLst>
                  <p:par>
                    <p:cTn id="1623" fill="hold">
                      <p:stCondLst>
                        <p:cond delay="0"/>
                      </p:stCondLst>
                      <p:childTnLst>
                        <p:par>
                          <p:cTn id="1624" fill="hold">
                            <p:stCondLst>
                              <p:cond delay="0"/>
                            </p:stCondLst>
                            <p:childTnLst>
                              <p:par>
                                <p:cTn id="1625" presetID="1" presetClass="entr" presetSubtype="0" fill="hold" grpId="0" nodeType="clickEffect">
                                  <p:stCondLst>
                                    <p:cond delay="0"/>
                                  </p:stCondLst>
                                  <p:childTnLst>
                                    <p:set>
                                      <p:cBhvr>
                                        <p:cTn id="1626" dur="1" fill="hold">
                                          <p:stCondLst>
                                            <p:cond delay="0"/>
                                          </p:stCondLst>
                                        </p:cTn>
                                        <p:tgtEl>
                                          <p:spTgt spid="232"/>
                                        </p:tgtEl>
                                        <p:attrNameLst>
                                          <p:attrName>style.visibility</p:attrName>
                                        </p:attrNameLst>
                                      </p:cBhvr>
                                      <p:to>
                                        <p:strVal val="visible"/>
                                      </p:to>
                                    </p:set>
                                  </p:childTnLst>
                                </p:cTn>
                              </p:par>
                              <p:par>
                                <p:cTn id="1627" presetID="1" presetClass="entr" presetSubtype="0" fill="hold" grpId="2" nodeType="withEffect">
                                  <p:stCondLst>
                                    <p:cond delay="0"/>
                                  </p:stCondLst>
                                  <p:childTnLst>
                                    <p:set>
                                      <p:cBhvr>
                                        <p:cTn id="1628" dur="1" fill="hold">
                                          <p:stCondLst>
                                            <p:cond delay="0"/>
                                          </p:stCondLst>
                                        </p:cTn>
                                        <p:tgtEl>
                                          <p:spTgt spid="200"/>
                                        </p:tgtEl>
                                        <p:attrNameLst>
                                          <p:attrName>style.visibility</p:attrName>
                                        </p:attrNameLst>
                                      </p:cBhvr>
                                      <p:to>
                                        <p:strVal val="visible"/>
                                      </p:to>
                                    </p:set>
                                  </p:childTnLst>
                                </p:cTn>
                              </p:par>
                              <p:par>
                                <p:cTn id="1629" presetID="10" presetClass="exit" presetSubtype="0" fill="hold" grpId="0" nodeType="withEffect">
                                  <p:stCondLst>
                                    <p:cond delay="0"/>
                                  </p:stCondLst>
                                  <p:childTnLst>
                                    <p:animEffect transition="out" filter="fade">
                                      <p:cBhvr>
                                        <p:cTn id="1630" dur="500"/>
                                        <p:tgtEl>
                                          <p:spTgt spid="208"/>
                                        </p:tgtEl>
                                      </p:cBhvr>
                                    </p:animEffect>
                                    <p:set>
                                      <p:cBhvr>
                                        <p:cTn id="1631"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6"/>
                  </p:tgtEl>
                </p:cond>
              </p:nextCondLst>
            </p:seq>
            <p:seq concurrent="1" nextAc="seek">
              <p:cTn id="1632" restart="whenNotActive" fill="hold" evtFilter="cancelBubble" nodeType="interactiveSeq">
                <p:stCondLst>
                  <p:cond evt="onClick" delay="0">
                    <p:tgtEl>
                      <p:spTgt spid="234"/>
                    </p:tgtEl>
                  </p:cond>
                </p:stCondLst>
                <p:endSync evt="end" delay="0">
                  <p:rtn val="all"/>
                </p:endSync>
                <p:childTnLst>
                  <p:par>
                    <p:cTn id="1633" fill="hold">
                      <p:stCondLst>
                        <p:cond delay="0"/>
                      </p:stCondLst>
                      <p:childTnLst>
                        <p:par>
                          <p:cTn id="1634" fill="hold">
                            <p:stCondLst>
                              <p:cond delay="0"/>
                            </p:stCondLst>
                            <p:childTnLst>
                              <p:par>
                                <p:cTn id="1635" presetID="1" presetClass="exit" presetSubtype="0" fill="hold" grpId="1" nodeType="clickEffect">
                                  <p:stCondLst>
                                    <p:cond delay="0"/>
                                  </p:stCondLst>
                                  <p:childTnLst>
                                    <p:set>
                                      <p:cBhvr>
                                        <p:cTn id="1636" dur="1" fill="hold">
                                          <p:stCondLst>
                                            <p:cond delay="0"/>
                                          </p:stCondLst>
                                        </p:cTn>
                                        <p:tgtEl>
                                          <p:spTgt spid="234"/>
                                        </p:tgtEl>
                                        <p:attrNameLst>
                                          <p:attrName>style.visibility</p:attrName>
                                        </p:attrNameLst>
                                      </p:cBhvr>
                                      <p:to>
                                        <p:strVal val="hidden"/>
                                      </p:to>
                                    </p:set>
                                  </p:childTnLst>
                                </p:cTn>
                              </p:par>
                              <p:par>
                                <p:cTn id="1637" presetID="10" presetClass="entr" presetSubtype="0" fill="hold" grpId="6" nodeType="withEffect">
                                  <p:stCondLst>
                                    <p:cond delay="0"/>
                                  </p:stCondLst>
                                  <p:childTnLst>
                                    <p:set>
                                      <p:cBhvr>
                                        <p:cTn id="1638" dur="1" fill="hold">
                                          <p:stCondLst>
                                            <p:cond delay="0"/>
                                          </p:stCondLst>
                                        </p:cTn>
                                        <p:tgtEl>
                                          <p:spTgt spid="208"/>
                                        </p:tgtEl>
                                        <p:attrNameLst>
                                          <p:attrName>style.visibility</p:attrName>
                                        </p:attrNameLst>
                                      </p:cBhvr>
                                      <p:to>
                                        <p:strVal val="visible"/>
                                      </p:to>
                                    </p:set>
                                    <p:animEffect transition="in" filter="fade">
                                      <p:cBhvr>
                                        <p:cTn id="1639" dur="500"/>
                                        <p:tgtEl>
                                          <p:spTgt spid="208"/>
                                        </p:tgtEl>
                                      </p:cBhvr>
                                    </p:animEffect>
                                  </p:childTnLst>
                                </p:cTn>
                              </p:par>
                            </p:childTnLst>
                          </p:cTn>
                        </p:par>
                      </p:childTnLst>
                    </p:cTn>
                  </p:par>
                </p:childTnLst>
              </p:cTn>
              <p:nextCondLst>
                <p:cond evt="onClick" delay="0">
                  <p:tgtEl>
                    <p:spTgt spid="234"/>
                  </p:tgtEl>
                </p:cond>
              </p:nextCondLst>
            </p:seq>
            <p:seq concurrent="1" nextAc="seek">
              <p:cTn id="1640" restart="whenNotActive" fill="hold" evtFilter="cancelBubble" nodeType="interactiveSeq">
                <p:stCondLst>
                  <p:cond evt="onClick" delay="0">
                    <p:tgtEl>
                      <p:spTgt spid="229"/>
                    </p:tgtEl>
                  </p:cond>
                </p:stCondLst>
                <p:endSync evt="end" delay="0">
                  <p:rtn val="all"/>
                </p:endSync>
                <p:childTnLst>
                  <p:par>
                    <p:cTn id="1641" fill="hold">
                      <p:stCondLst>
                        <p:cond delay="0"/>
                      </p:stCondLst>
                      <p:childTnLst>
                        <p:par>
                          <p:cTn id="1642" fill="hold">
                            <p:stCondLst>
                              <p:cond delay="0"/>
                            </p:stCondLst>
                            <p:childTnLst>
                              <p:par>
                                <p:cTn id="1643" presetID="1" presetClass="exit" presetSubtype="0" fill="hold" grpId="1" nodeType="clickEffect">
                                  <p:stCondLst>
                                    <p:cond delay="0"/>
                                  </p:stCondLst>
                                  <p:childTnLst>
                                    <p:set>
                                      <p:cBhvr>
                                        <p:cTn id="1644" dur="1" fill="hold">
                                          <p:stCondLst>
                                            <p:cond delay="0"/>
                                          </p:stCondLst>
                                        </p:cTn>
                                        <p:tgtEl>
                                          <p:spTgt spid="229"/>
                                        </p:tgtEl>
                                        <p:attrNameLst>
                                          <p:attrName>style.visibility</p:attrName>
                                        </p:attrNameLst>
                                      </p:cBhvr>
                                      <p:to>
                                        <p:strVal val="hidden"/>
                                      </p:to>
                                    </p:set>
                                  </p:childTnLst>
                                </p:cTn>
                              </p:par>
                              <p:par>
                                <p:cTn id="1645" presetID="1" presetClass="exit" presetSubtype="0" fill="hold" grpId="3" nodeType="withEffect">
                                  <p:stCondLst>
                                    <p:cond delay="0"/>
                                  </p:stCondLst>
                                  <p:childTnLst>
                                    <p:set>
                                      <p:cBhvr>
                                        <p:cTn id="1646" dur="1" fill="hold">
                                          <p:stCondLst>
                                            <p:cond delay="0"/>
                                          </p:stCondLst>
                                        </p:cTn>
                                        <p:tgtEl>
                                          <p:spTgt spid="200"/>
                                        </p:tgtEl>
                                        <p:attrNameLst>
                                          <p:attrName>style.visibility</p:attrName>
                                        </p:attrNameLst>
                                      </p:cBhvr>
                                      <p:to>
                                        <p:strVal val="hidden"/>
                                      </p:to>
                                    </p:set>
                                  </p:childTnLst>
                                </p:cTn>
                              </p:par>
                              <p:par>
                                <p:cTn id="1647" presetID="10" presetClass="entr" presetSubtype="0" fill="hold" grpId="7" nodeType="withEffect">
                                  <p:stCondLst>
                                    <p:cond delay="0"/>
                                  </p:stCondLst>
                                  <p:childTnLst>
                                    <p:set>
                                      <p:cBhvr>
                                        <p:cTn id="1648" dur="1" fill="hold">
                                          <p:stCondLst>
                                            <p:cond delay="0"/>
                                          </p:stCondLst>
                                        </p:cTn>
                                        <p:tgtEl>
                                          <p:spTgt spid="208"/>
                                        </p:tgtEl>
                                        <p:attrNameLst>
                                          <p:attrName>style.visibility</p:attrName>
                                        </p:attrNameLst>
                                      </p:cBhvr>
                                      <p:to>
                                        <p:strVal val="visible"/>
                                      </p:to>
                                    </p:set>
                                    <p:animEffect transition="in" filter="fade">
                                      <p:cBhvr>
                                        <p:cTn id="1649" dur="500"/>
                                        <p:tgtEl>
                                          <p:spTgt spid="208"/>
                                        </p:tgtEl>
                                      </p:cBhvr>
                                    </p:animEffect>
                                  </p:childTnLst>
                                </p:cTn>
                              </p:par>
                            </p:childTnLst>
                          </p:cTn>
                        </p:par>
                      </p:childTnLst>
                    </p:cTn>
                  </p:par>
                </p:childTnLst>
              </p:cTn>
              <p:nextCondLst>
                <p:cond evt="onClick" delay="0">
                  <p:tgtEl>
                    <p:spTgt spid="229"/>
                  </p:tgtEl>
                </p:cond>
              </p:nextCondLst>
            </p:seq>
            <p:seq concurrent="1" nextAc="seek">
              <p:cTn id="1650" restart="whenNotActive" fill="hold" evtFilter="cancelBubble" nodeType="interactiveSeq">
                <p:stCondLst>
                  <p:cond evt="onClick" delay="0">
                    <p:tgtEl>
                      <p:spTgt spid="230"/>
                    </p:tgtEl>
                  </p:cond>
                </p:stCondLst>
                <p:endSync evt="end" delay="0">
                  <p:rtn val="all"/>
                </p:endSync>
                <p:childTnLst>
                  <p:par>
                    <p:cTn id="1651" fill="hold">
                      <p:stCondLst>
                        <p:cond delay="0"/>
                      </p:stCondLst>
                      <p:childTnLst>
                        <p:par>
                          <p:cTn id="1652" fill="hold">
                            <p:stCondLst>
                              <p:cond delay="0"/>
                            </p:stCondLst>
                            <p:childTnLst>
                              <p:par>
                                <p:cTn id="1653" presetID="1" presetClass="exit" presetSubtype="0" fill="hold" grpId="1" nodeType="clickEffect">
                                  <p:stCondLst>
                                    <p:cond delay="0"/>
                                  </p:stCondLst>
                                  <p:childTnLst>
                                    <p:set>
                                      <p:cBhvr>
                                        <p:cTn id="1654" dur="1" fill="hold">
                                          <p:stCondLst>
                                            <p:cond delay="0"/>
                                          </p:stCondLst>
                                        </p:cTn>
                                        <p:tgtEl>
                                          <p:spTgt spid="230"/>
                                        </p:tgtEl>
                                        <p:attrNameLst>
                                          <p:attrName>style.visibility</p:attrName>
                                        </p:attrNameLst>
                                      </p:cBhvr>
                                      <p:to>
                                        <p:strVal val="hidden"/>
                                      </p:to>
                                    </p:set>
                                  </p:childTnLst>
                                </p:cTn>
                              </p:par>
                              <p:par>
                                <p:cTn id="1655" presetID="10" presetClass="entr" presetSubtype="0" fill="hold" grpId="11" nodeType="withEffect">
                                  <p:stCondLst>
                                    <p:cond delay="0"/>
                                  </p:stCondLst>
                                  <p:childTnLst>
                                    <p:set>
                                      <p:cBhvr>
                                        <p:cTn id="1656" dur="1" fill="hold">
                                          <p:stCondLst>
                                            <p:cond delay="0"/>
                                          </p:stCondLst>
                                        </p:cTn>
                                        <p:tgtEl>
                                          <p:spTgt spid="208"/>
                                        </p:tgtEl>
                                        <p:attrNameLst>
                                          <p:attrName>style.visibility</p:attrName>
                                        </p:attrNameLst>
                                      </p:cBhvr>
                                      <p:to>
                                        <p:strVal val="visible"/>
                                      </p:to>
                                    </p:set>
                                    <p:animEffect transition="in" filter="fade">
                                      <p:cBhvr>
                                        <p:cTn id="1657" dur="500"/>
                                        <p:tgtEl>
                                          <p:spTgt spid="208"/>
                                        </p:tgtEl>
                                      </p:cBhvr>
                                    </p:animEffect>
                                  </p:childTnLst>
                                </p:cTn>
                              </p:par>
                            </p:childTnLst>
                          </p:cTn>
                        </p:par>
                      </p:childTnLst>
                    </p:cTn>
                  </p:par>
                </p:childTnLst>
              </p:cTn>
              <p:nextCondLst>
                <p:cond evt="onClick" delay="0">
                  <p:tgtEl>
                    <p:spTgt spid="230"/>
                  </p:tgtEl>
                </p:cond>
              </p:nextCondLst>
            </p:seq>
            <p:seq concurrent="1" nextAc="seek">
              <p:cTn id="1658" restart="whenNotActive" fill="hold" evtFilter="cancelBubble" nodeType="interactiveSeq">
                <p:stCondLst>
                  <p:cond evt="onClick" delay="0">
                    <p:tgtEl>
                      <p:spTgt spid="231"/>
                    </p:tgtEl>
                  </p:cond>
                </p:stCondLst>
                <p:endSync evt="end" delay="0">
                  <p:rtn val="all"/>
                </p:endSync>
                <p:childTnLst>
                  <p:par>
                    <p:cTn id="1659" fill="hold">
                      <p:stCondLst>
                        <p:cond delay="0"/>
                      </p:stCondLst>
                      <p:childTnLst>
                        <p:par>
                          <p:cTn id="1660" fill="hold">
                            <p:stCondLst>
                              <p:cond delay="0"/>
                            </p:stCondLst>
                            <p:childTnLst>
                              <p:par>
                                <p:cTn id="1661" presetID="1" presetClass="exit" presetSubtype="0" fill="hold" grpId="0" nodeType="clickEffect">
                                  <p:stCondLst>
                                    <p:cond delay="0"/>
                                  </p:stCondLst>
                                  <p:childTnLst>
                                    <p:set>
                                      <p:cBhvr>
                                        <p:cTn id="1662" dur="1" fill="hold">
                                          <p:stCondLst>
                                            <p:cond delay="0"/>
                                          </p:stCondLst>
                                        </p:cTn>
                                        <p:tgtEl>
                                          <p:spTgt spid="231"/>
                                        </p:tgtEl>
                                        <p:attrNameLst>
                                          <p:attrName>style.visibility</p:attrName>
                                        </p:attrNameLst>
                                      </p:cBhvr>
                                      <p:to>
                                        <p:strVal val="hidden"/>
                                      </p:to>
                                    </p:set>
                                  </p:childTnLst>
                                </p:cTn>
                              </p:par>
                              <p:par>
                                <p:cTn id="1663" presetID="1" presetClass="exit" presetSubtype="0" fill="hold" grpId="4" nodeType="withEffect">
                                  <p:stCondLst>
                                    <p:cond delay="0"/>
                                  </p:stCondLst>
                                  <p:childTnLst>
                                    <p:set>
                                      <p:cBhvr>
                                        <p:cTn id="1664" dur="1" fill="hold">
                                          <p:stCondLst>
                                            <p:cond delay="0"/>
                                          </p:stCondLst>
                                        </p:cTn>
                                        <p:tgtEl>
                                          <p:spTgt spid="200"/>
                                        </p:tgtEl>
                                        <p:attrNameLst>
                                          <p:attrName>style.visibility</p:attrName>
                                        </p:attrNameLst>
                                      </p:cBhvr>
                                      <p:to>
                                        <p:strVal val="hidden"/>
                                      </p:to>
                                    </p:set>
                                  </p:childTnLst>
                                </p:cTn>
                              </p:par>
                              <p:par>
                                <p:cTn id="1665" presetID="10" presetClass="entr" presetSubtype="0" fill="hold" grpId="10" nodeType="withEffect">
                                  <p:stCondLst>
                                    <p:cond delay="0"/>
                                  </p:stCondLst>
                                  <p:childTnLst>
                                    <p:set>
                                      <p:cBhvr>
                                        <p:cTn id="1666" dur="1" fill="hold">
                                          <p:stCondLst>
                                            <p:cond delay="0"/>
                                          </p:stCondLst>
                                        </p:cTn>
                                        <p:tgtEl>
                                          <p:spTgt spid="208"/>
                                        </p:tgtEl>
                                        <p:attrNameLst>
                                          <p:attrName>style.visibility</p:attrName>
                                        </p:attrNameLst>
                                      </p:cBhvr>
                                      <p:to>
                                        <p:strVal val="visible"/>
                                      </p:to>
                                    </p:set>
                                    <p:animEffect transition="in" filter="fade">
                                      <p:cBhvr>
                                        <p:cTn id="1667" dur="500"/>
                                        <p:tgtEl>
                                          <p:spTgt spid="208"/>
                                        </p:tgtEl>
                                      </p:cBhvr>
                                    </p:animEffect>
                                  </p:childTnLst>
                                </p:cTn>
                              </p:par>
                            </p:childTnLst>
                          </p:cTn>
                        </p:par>
                      </p:childTnLst>
                    </p:cTn>
                  </p:par>
                </p:childTnLst>
              </p:cTn>
              <p:nextCondLst>
                <p:cond evt="onClick" delay="0">
                  <p:tgtEl>
                    <p:spTgt spid="231"/>
                  </p:tgtEl>
                </p:cond>
              </p:nextCondLst>
            </p:seq>
            <p:seq concurrent="1" nextAc="seek">
              <p:cTn id="1668" restart="whenNotActive" fill="hold" evtFilter="cancelBubble" nodeType="interactiveSeq">
                <p:stCondLst>
                  <p:cond evt="onClick" delay="0">
                    <p:tgtEl>
                      <p:spTgt spid="232"/>
                    </p:tgtEl>
                  </p:cond>
                </p:stCondLst>
                <p:endSync evt="end" delay="0">
                  <p:rtn val="all"/>
                </p:endSync>
                <p:childTnLst>
                  <p:par>
                    <p:cTn id="1669" fill="hold">
                      <p:stCondLst>
                        <p:cond delay="0"/>
                      </p:stCondLst>
                      <p:childTnLst>
                        <p:par>
                          <p:cTn id="1670" fill="hold">
                            <p:stCondLst>
                              <p:cond delay="0"/>
                            </p:stCondLst>
                            <p:childTnLst>
                              <p:par>
                                <p:cTn id="1671" presetID="1" presetClass="exit" presetSubtype="0" fill="hold" grpId="1" nodeType="clickEffect">
                                  <p:stCondLst>
                                    <p:cond delay="0"/>
                                  </p:stCondLst>
                                  <p:childTnLst>
                                    <p:set>
                                      <p:cBhvr>
                                        <p:cTn id="1672" dur="1" fill="hold">
                                          <p:stCondLst>
                                            <p:cond delay="0"/>
                                          </p:stCondLst>
                                        </p:cTn>
                                        <p:tgtEl>
                                          <p:spTgt spid="232"/>
                                        </p:tgtEl>
                                        <p:attrNameLst>
                                          <p:attrName>style.visibility</p:attrName>
                                        </p:attrNameLst>
                                      </p:cBhvr>
                                      <p:to>
                                        <p:strVal val="hidden"/>
                                      </p:to>
                                    </p:set>
                                  </p:childTnLst>
                                </p:cTn>
                              </p:par>
                              <p:par>
                                <p:cTn id="1673" presetID="1" presetClass="exit" presetSubtype="0" fill="hold" grpId="5" nodeType="withEffect">
                                  <p:stCondLst>
                                    <p:cond delay="0"/>
                                  </p:stCondLst>
                                  <p:childTnLst>
                                    <p:set>
                                      <p:cBhvr>
                                        <p:cTn id="1674" dur="1" fill="hold">
                                          <p:stCondLst>
                                            <p:cond delay="0"/>
                                          </p:stCondLst>
                                        </p:cTn>
                                        <p:tgtEl>
                                          <p:spTgt spid="200"/>
                                        </p:tgtEl>
                                        <p:attrNameLst>
                                          <p:attrName>style.visibility</p:attrName>
                                        </p:attrNameLst>
                                      </p:cBhvr>
                                      <p:to>
                                        <p:strVal val="hidden"/>
                                      </p:to>
                                    </p:set>
                                  </p:childTnLst>
                                </p:cTn>
                              </p:par>
                              <p:par>
                                <p:cTn id="1675" presetID="10" presetClass="entr" presetSubtype="0" fill="hold" grpId="9" nodeType="withEffect">
                                  <p:stCondLst>
                                    <p:cond delay="0"/>
                                  </p:stCondLst>
                                  <p:childTnLst>
                                    <p:set>
                                      <p:cBhvr>
                                        <p:cTn id="1676" dur="1" fill="hold">
                                          <p:stCondLst>
                                            <p:cond delay="0"/>
                                          </p:stCondLst>
                                        </p:cTn>
                                        <p:tgtEl>
                                          <p:spTgt spid="208"/>
                                        </p:tgtEl>
                                        <p:attrNameLst>
                                          <p:attrName>style.visibility</p:attrName>
                                        </p:attrNameLst>
                                      </p:cBhvr>
                                      <p:to>
                                        <p:strVal val="visible"/>
                                      </p:to>
                                    </p:set>
                                    <p:animEffect transition="in" filter="fade">
                                      <p:cBhvr>
                                        <p:cTn id="1677" dur="500"/>
                                        <p:tgtEl>
                                          <p:spTgt spid="208"/>
                                        </p:tgtEl>
                                      </p:cBhvr>
                                    </p:animEffect>
                                  </p:childTnLst>
                                </p:cTn>
                              </p:par>
                            </p:childTnLst>
                          </p:cTn>
                        </p:par>
                      </p:childTnLst>
                    </p:cTn>
                  </p:par>
                </p:childTnLst>
              </p:cTn>
              <p:nextCondLst>
                <p:cond evt="onClick" delay="0">
                  <p:tgtEl>
                    <p:spTgt spid="232"/>
                  </p:tgtEl>
                </p:cond>
              </p:nextCondLst>
            </p:seq>
            <p:seq concurrent="1" nextAc="seek">
              <p:cTn id="1678" restart="whenNotActive" fill="hold" evtFilter="cancelBubble" nodeType="interactiveSeq">
                <p:stCondLst>
                  <p:cond evt="onClick" delay="0">
                    <p:tgtEl>
                      <p:spTgt spid="233"/>
                    </p:tgtEl>
                  </p:cond>
                </p:stCondLst>
                <p:endSync evt="end" delay="0">
                  <p:rtn val="all"/>
                </p:endSync>
                <p:childTnLst>
                  <p:par>
                    <p:cTn id="1679" fill="hold">
                      <p:stCondLst>
                        <p:cond delay="0"/>
                      </p:stCondLst>
                      <p:childTnLst>
                        <p:par>
                          <p:cTn id="1680" fill="hold">
                            <p:stCondLst>
                              <p:cond delay="0"/>
                            </p:stCondLst>
                            <p:childTnLst>
                              <p:par>
                                <p:cTn id="1681" presetID="1" presetClass="exit" presetSubtype="0" fill="hold" grpId="1" nodeType="clickEffect">
                                  <p:stCondLst>
                                    <p:cond delay="0"/>
                                  </p:stCondLst>
                                  <p:childTnLst>
                                    <p:set>
                                      <p:cBhvr>
                                        <p:cTn id="1682" dur="1" fill="hold">
                                          <p:stCondLst>
                                            <p:cond delay="0"/>
                                          </p:stCondLst>
                                        </p:cTn>
                                        <p:tgtEl>
                                          <p:spTgt spid="233"/>
                                        </p:tgtEl>
                                        <p:attrNameLst>
                                          <p:attrName>style.visibility</p:attrName>
                                        </p:attrNameLst>
                                      </p:cBhvr>
                                      <p:to>
                                        <p:strVal val="hidden"/>
                                      </p:to>
                                    </p:set>
                                  </p:childTnLst>
                                </p:cTn>
                              </p:par>
                              <p:par>
                                <p:cTn id="1683" presetID="10" presetClass="entr" presetSubtype="0" fill="hold" grpId="8" nodeType="withEffect">
                                  <p:stCondLst>
                                    <p:cond delay="0"/>
                                  </p:stCondLst>
                                  <p:childTnLst>
                                    <p:set>
                                      <p:cBhvr>
                                        <p:cTn id="1684" dur="1" fill="hold">
                                          <p:stCondLst>
                                            <p:cond delay="0"/>
                                          </p:stCondLst>
                                        </p:cTn>
                                        <p:tgtEl>
                                          <p:spTgt spid="208"/>
                                        </p:tgtEl>
                                        <p:attrNameLst>
                                          <p:attrName>style.visibility</p:attrName>
                                        </p:attrNameLst>
                                      </p:cBhvr>
                                      <p:to>
                                        <p:strVal val="visible"/>
                                      </p:to>
                                    </p:set>
                                    <p:animEffect transition="in" filter="fade">
                                      <p:cBhvr>
                                        <p:cTn id="1685" dur="500"/>
                                        <p:tgtEl>
                                          <p:spTgt spid="208"/>
                                        </p:tgtEl>
                                      </p:cBhvr>
                                    </p:animEffect>
                                  </p:childTnLst>
                                </p:cTn>
                              </p:par>
                              <p:par>
                                <p:cTn id="1686" presetID="1" presetClass="exit" presetSubtype="0" fill="hold" grpId="1" nodeType="withEffect">
                                  <p:stCondLst>
                                    <p:cond delay="0"/>
                                  </p:stCondLst>
                                  <p:childTnLst>
                                    <p:set>
                                      <p:cBhvr>
                                        <p:cTn id="1687" dur="1" fill="hold">
                                          <p:stCondLst>
                                            <p:cond delay="0"/>
                                          </p:stCondLst>
                                        </p:cTn>
                                        <p:tgtEl>
                                          <p:spTgt spid="205"/>
                                        </p:tgtEl>
                                        <p:attrNameLst>
                                          <p:attrName>style.visibility</p:attrName>
                                        </p:attrNameLst>
                                      </p:cBhvr>
                                      <p:to>
                                        <p:strVal val="hidden"/>
                                      </p:to>
                                    </p:set>
                                  </p:childTnLst>
                                </p:cTn>
                              </p:par>
                            </p:childTnLst>
                          </p:cTn>
                        </p:par>
                      </p:childTnLst>
                    </p:cTn>
                  </p:par>
                </p:childTnLst>
              </p:cTn>
              <p:nextCondLst>
                <p:cond evt="onClick" delay="0">
                  <p:tgtEl>
                    <p:spTgt spid="233"/>
                  </p:tgtEl>
                </p:cond>
              </p:nextCondLst>
            </p:seq>
            <p:seq concurrent="1" nextAc="seek">
              <p:cTn id="1688" restart="whenNotActive" fill="hold" evtFilter="cancelBubble" nodeType="interactiveSeq">
                <p:stCondLst>
                  <p:cond evt="onClick" delay="0">
                    <p:tgtEl>
                      <p:spTgt spid="235"/>
                    </p:tgtEl>
                  </p:cond>
                </p:stCondLst>
                <p:endSync evt="end" delay="0">
                  <p:rtn val="all"/>
                </p:endSync>
                <p:childTnLst>
                  <p:par>
                    <p:cTn id="1689" fill="hold">
                      <p:stCondLst>
                        <p:cond delay="0"/>
                      </p:stCondLst>
                      <p:childTnLst>
                        <p:par>
                          <p:cTn id="1690" fill="hold">
                            <p:stCondLst>
                              <p:cond delay="0"/>
                            </p:stCondLst>
                            <p:childTnLst>
                              <p:par>
                                <p:cTn id="1691" presetID="1" presetClass="entr" presetSubtype="0" fill="hold" grpId="0" nodeType="clickEffect">
                                  <p:stCondLst>
                                    <p:cond delay="0"/>
                                  </p:stCondLst>
                                  <p:childTnLst>
                                    <p:set>
                                      <p:cBhvr>
                                        <p:cTn id="1692" dur="1" fill="hold">
                                          <p:stCondLst>
                                            <p:cond delay="0"/>
                                          </p:stCondLst>
                                        </p:cTn>
                                        <p:tgtEl>
                                          <p:spTgt spid="241"/>
                                        </p:tgtEl>
                                        <p:attrNameLst>
                                          <p:attrName>style.visibility</p:attrName>
                                        </p:attrNameLst>
                                      </p:cBhvr>
                                      <p:to>
                                        <p:strVal val="visible"/>
                                      </p:to>
                                    </p:set>
                                  </p:childTnLst>
                                </p:cTn>
                              </p:par>
                              <p:par>
                                <p:cTn id="1693" presetID="1" presetClass="entr" presetSubtype="0" fill="hold" grpId="0" nodeType="withEffect">
                                  <p:stCondLst>
                                    <p:cond delay="0"/>
                                  </p:stCondLst>
                                  <p:childTnLst>
                                    <p:set>
                                      <p:cBhvr>
                                        <p:cTn id="1694" dur="1" fill="hold">
                                          <p:stCondLst>
                                            <p:cond delay="0"/>
                                          </p:stCondLst>
                                        </p:cTn>
                                        <p:tgtEl>
                                          <p:spTgt spid="199"/>
                                        </p:tgtEl>
                                        <p:attrNameLst>
                                          <p:attrName>style.visibility</p:attrName>
                                        </p:attrNameLst>
                                      </p:cBhvr>
                                      <p:to>
                                        <p:strVal val="visible"/>
                                      </p:to>
                                    </p:set>
                                  </p:childTnLst>
                                </p:cTn>
                              </p:par>
                              <p:par>
                                <p:cTn id="1695" presetID="10" presetClass="exit" presetSubtype="0" fill="hold" grpId="0" nodeType="withEffect">
                                  <p:stCondLst>
                                    <p:cond delay="0"/>
                                  </p:stCondLst>
                                  <p:childTnLst>
                                    <p:animEffect transition="out" filter="fade">
                                      <p:cBhvr>
                                        <p:cTn id="1696" dur="500"/>
                                        <p:tgtEl>
                                          <p:spTgt spid="207"/>
                                        </p:tgtEl>
                                      </p:cBhvr>
                                    </p:animEffect>
                                    <p:set>
                                      <p:cBhvr>
                                        <p:cTn id="1697"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5"/>
                  </p:tgtEl>
                </p:cond>
              </p:nextCondLst>
            </p:seq>
            <p:seq concurrent="1" nextAc="seek">
              <p:cTn id="1698" restart="whenNotActive" fill="hold" evtFilter="cancelBubble" nodeType="interactiveSeq">
                <p:stCondLst>
                  <p:cond evt="onClick" delay="0">
                    <p:tgtEl>
                      <p:spTgt spid="236"/>
                    </p:tgtEl>
                  </p:cond>
                </p:stCondLst>
                <p:endSync evt="end" delay="0">
                  <p:rtn val="all"/>
                </p:endSync>
                <p:childTnLst>
                  <p:par>
                    <p:cTn id="1699" fill="hold">
                      <p:stCondLst>
                        <p:cond delay="0"/>
                      </p:stCondLst>
                      <p:childTnLst>
                        <p:par>
                          <p:cTn id="1700" fill="hold">
                            <p:stCondLst>
                              <p:cond delay="0"/>
                            </p:stCondLst>
                            <p:childTnLst>
                              <p:par>
                                <p:cTn id="1701" presetID="1" presetClass="entr" presetSubtype="0" fill="hold" grpId="0" nodeType="clickEffect">
                                  <p:stCondLst>
                                    <p:cond delay="0"/>
                                  </p:stCondLst>
                                  <p:childTnLst>
                                    <p:set>
                                      <p:cBhvr>
                                        <p:cTn id="1702" dur="1" fill="hold">
                                          <p:stCondLst>
                                            <p:cond delay="0"/>
                                          </p:stCondLst>
                                        </p:cTn>
                                        <p:tgtEl>
                                          <p:spTgt spid="242"/>
                                        </p:tgtEl>
                                        <p:attrNameLst>
                                          <p:attrName>style.visibility</p:attrName>
                                        </p:attrNameLst>
                                      </p:cBhvr>
                                      <p:to>
                                        <p:strVal val="visible"/>
                                      </p:to>
                                    </p:set>
                                  </p:childTnLst>
                                </p:cTn>
                              </p:par>
                              <p:par>
                                <p:cTn id="1703" presetID="10" presetClass="exit" presetSubtype="0" fill="hold" grpId="1" nodeType="withEffect">
                                  <p:stCondLst>
                                    <p:cond delay="0"/>
                                  </p:stCondLst>
                                  <p:childTnLst>
                                    <p:animEffect transition="out" filter="fade">
                                      <p:cBhvr>
                                        <p:cTn id="1704" dur="500"/>
                                        <p:tgtEl>
                                          <p:spTgt spid="207"/>
                                        </p:tgtEl>
                                      </p:cBhvr>
                                    </p:animEffect>
                                    <p:set>
                                      <p:cBhvr>
                                        <p:cTn id="1705"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6"/>
                  </p:tgtEl>
                </p:cond>
              </p:nextCondLst>
            </p:seq>
            <p:seq concurrent="1" nextAc="seek">
              <p:cTn id="1706" restart="whenNotActive" fill="hold" evtFilter="cancelBubble" nodeType="interactiveSeq">
                <p:stCondLst>
                  <p:cond evt="onClick" delay="0">
                    <p:tgtEl>
                      <p:spTgt spid="237"/>
                    </p:tgtEl>
                  </p:cond>
                </p:stCondLst>
                <p:endSync evt="end" delay="0">
                  <p:rtn val="all"/>
                </p:endSync>
                <p:childTnLst>
                  <p:par>
                    <p:cTn id="1707" fill="hold">
                      <p:stCondLst>
                        <p:cond delay="0"/>
                      </p:stCondLst>
                      <p:childTnLst>
                        <p:par>
                          <p:cTn id="1708" fill="hold">
                            <p:stCondLst>
                              <p:cond delay="0"/>
                            </p:stCondLst>
                            <p:childTnLst>
                              <p:par>
                                <p:cTn id="1709" presetID="1" presetClass="entr" presetSubtype="0" fill="hold" grpId="1" nodeType="clickEffect">
                                  <p:stCondLst>
                                    <p:cond delay="0"/>
                                  </p:stCondLst>
                                  <p:childTnLst>
                                    <p:set>
                                      <p:cBhvr>
                                        <p:cTn id="1710" dur="1" fill="hold">
                                          <p:stCondLst>
                                            <p:cond delay="0"/>
                                          </p:stCondLst>
                                        </p:cTn>
                                        <p:tgtEl>
                                          <p:spTgt spid="243"/>
                                        </p:tgtEl>
                                        <p:attrNameLst>
                                          <p:attrName>style.visibility</p:attrName>
                                        </p:attrNameLst>
                                      </p:cBhvr>
                                      <p:to>
                                        <p:strVal val="visible"/>
                                      </p:to>
                                    </p:set>
                                  </p:childTnLst>
                                </p:cTn>
                              </p:par>
                              <p:par>
                                <p:cTn id="1711" presetID="1" presetClass="entr" presetSubtype="0" fill="hold" grpId="0" nodeType="withEffect">
                                  <p:stCondLst>
                                    <p:cond delay="0"/>
                                  </p:stCondLst>
                                  <p:childTnLst>
                                    <p:set>
                                      <p:cBhvr>
                                        <p:cTn id="1712" dur="1" fill="hold">
                                          <p:stCondLst>
                                            <p:cond delay="0"/>
                                          </p:stCondLst>
                                        </p:cTn>
                                        <p:tgtEl>
                                          <p:spTgt spid="206"/>
                                        </p:tgtEl>
                                        <p:attrNameLst>
                                          <p:attrName>style.visibility</p:attrName>
                                        </p:attrNameLst>
                                      </p:cBhvr>
                                      <p:to>
                                        <p:strVal val="visible"/>
                                      </p:to>
                                    </p:set>
                                  </p:childTnLst>
                                </p:cTn>
                              </p:par>
                              <p:par>
                                <p:cTn id="1713" presetID="10" presetClass="exit" presetSubtype="0" fill="hold" grpId="2" nodeType="withEffect">
                                  <p:stCondLst>
                                    <p:cond delay="0"/>
                                  </p:stCondLst>
                                  <p:childTnLst>
                                    <p:animEffect transition="out" filter="fade">
                                      <p:cBhvr>
                                        <p:cTn id="1714" dur="500"/>
                                        <p:tgtEl>
                                          <p:spTgt spid="207"/>
                                        </p:tgtEl>
                                      </p:cBhvr>
                                    </p:animEffect>
                                    <p:set>
                                      <p:cBhvr>
                                        <p:cTn id="1715"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7"/>
                  </p:tgtEl>
                </p:cond>
              </p:nextCondLst>
            </p:seq>
            <p:seq concurrent="1" nextAc="seek">
              <p:cTn id="1716" restart="whenNotActive" fill="hold" evtFilter="cancelBubble" nodeType="interactiveSeq">
                <p:stCondLst>
                  <p:cond evt="onClick" delay="0">
                    <p:tgtEl>
                      <p:spTgt spid="239"/>
                    </p:tgtEl>
                  </p:cond>
                </p:stCondLst>
                <p:endSync evt="end" delay="0">
                  <p:rtn val="all"/>
                </p:endSync>
                <p:childTnLst>
                  <p:par>
                    <p:cTn id="1717" fill="hold">
                      <p:stCondLst>
                        <p:cond delay="0"/>
                      </p:stCondLst>
                      <p:childTnLst>
                        <p:par>
                          <p:cTn id="1718" fill="hold">
                            <p:stCondLst>
                              <p:cond delay="0"/>
                            </p:stCondLst>
                            <p:childTnLst>
                              <p:par>
                                <p:cTn id="1719" presetID="1" presetClass="entr" presetSubtype="0" fill="hold" grpId="0" nodeType="clickEffect">
                                  <p:stCondLst>
                                    <p:cond delay="0"/>
                                  </p:stCondLst>
                                  <p:childTnLst>
                                    <p:set>
                                      <p:cBhvr>
                                        <p:cTn id="1720" dur="1" fill="hold">
                                          <p:stCondLst>
                                            <p:cond delay="0"/>
                                          </p:stCondLst>
                                        </p:cTn>
                                        <p:tgtEl>
                                          <p:spTgt spid="245"/>
                                        </p:tgtEl>
                                        <p:attrNameLst>
                                          <p:attrName>style.visibility</p:attrName>
                                        </p:attrNameLst>
                                      </p:cBhvr>
                                      <p:to>
                                        <p:strVal val="visible"/>
                                      </p:to>
                                    </p:set>
                                  </p:childTnLst>
                                </p:cTn>
                              </p:par>
                              <p:par>
                                <p:cTn id="1721" presetID="1" presetClass="entr" presetSubtype="0" fill="hold" grpId="1" nodeType="withEffect">
                                  <p:stCondLst>
                                    <p:cond delay="0"/>
                                  </p:stCondLst>
                                  <p:childTnLst>
                                    <p:set>
                                      <p:cBhvr>
                                        <p:cTn id="1722" dur="1" fill="hold">
                                          <p:stCondLst>
                                            <p:cond delay="0"/>
                                          </p:stCondLst>
                                        </p:cTn>
                                        <p:tgtEl>
                                          <p:spTgt spid="199"/>
                                        </p:tgtEl>
                                        <p:attrNameLst>
                                          <p:attrName>style.visibility</p:attrName>
                                        </p:attrNameLst>
                                      </p:cBhvr>
                                      <p:to>
                                        <p:strVal val="visible"/>
                                      </p:to>
                                    </p:set>
                                  </p:childTnLst>
                                </p:cTn>
                              </p:par>
                              <p:par>
                                <p:cTn id="1723" presetID="10" presetClass="exit" presetSubtype="0" fill="hold" grpId="3" nodeType="withEffect">
                                  <p:stCondLst>
                                    <p:cond delay="0"/>
                                  </p:stCondLst>
                                  <p:childTnLst>
                                    <p:animEffect transition="out" filter="fade">
                                      <p:cBhvr>
                                        <p:cTn id="1724" dur="500"/>
                                        <p:tgtEl>
                                          <p:spTgt spid="207"/>
                                        </p:tgtEl>
                                      </p:cBhvr>
                                    </p:animEffect>
                                    <p:set>
                                      <p:cBhvr>
                                        <p:cTn id="1725"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9"/>
                  </p:tgtEl>
                </p:cond>
              </p:nextCondLst>
            </p:seq>
            <p:seq concurrent="1" nextAc="seek">
              <p:cTn id="1726" restart="whenNotActive" fill="hold" evtFilter="cancelBubble" nodeType="interactiveSeq">
                <p:stCondLst>
                  <p:cond evt="onClick" delay="0">
                    <p:tgtEl>
                      <p:spTgt spid="240"/>
                    </p:tgtEl>
                  </p:cond>
                </p:stCondLst>
                <p:endSync evt="end" delay="0">
                  <p:rtn val="all"/>
                </p:endSync>
                <p:childTnLst>
                  <p:par>
                    <p:cTn id="1727" fill="hold">
                      <p:stCondLst>
                        <p:cond delay="0"/>
                      </p:stCondLst>
                      <p:childTnLst>
                        <p:par>
                          <p:cTn id="1728" fill="hold">
                            <p:stCondLst>
                              <p:cond delay="0"/>
                            </p:stCondLst>
                            <p:childTnLst>
                              <p:par>
                                <p:cTn id="1729" presetID="1" presetClass="entr" presetSubtype="0" fill="hold" grpId="0" nodeType="clickEffect">
                                  <p:stCondLst>
                                    <p:cond delay="0"/>
                                  </p:stCondLst>
                                  <p:childTnLst>
                                    <p:set>
                                      <p:cBhvr>
                                        <p:cTn id="1730" dur="1" fill="hold">
                                          <p:stCondLst>
                                            <p:cond delay="0"/>
                                          </p:stCondLst>
                                        </p:cTn>
                                        <p:tgtEl>
                                          <p:spTgt spid="246"/>
                                        </p:tgtEl>
                                        <p:attrNameLst>
                                          <p:attrName>style.visibility</p:attrName>
                                        </p:attrNameLst>
                                      </p:cBhvr>
                                      <p:to>
                                        <p:strVal val="visible"/>
                                      </p:to>
                                    </p:set>
                                  </p:childTnLst>
                                </p:cTn>
                              </p:par>
                              <p:par>
                                <p:cTn id="1731" presetID="10" presetClass="exit" presetSubtype="0" fill="hold" grpId="4" nodeType="withEffect">
                                  <p:stCondLst>
                                    <p:cond delay="0"/>
                                  </p:stCondLst>
                                  <p:childTnLst>
                                    <p:animEffect transition="out" filter="fade">
                                      <p:cBhvr>
                                        <p:cTn id="1732" dur="500"/>
                                        <p:tgtEl>
                                          <p:spTgt spid="207"/>
                                        </p:tgtEl>
                                      </p:cBhvr>
                                    </p:animEffect>
                                    <p:set>
                                      <p:cBhvr>
                                        <p:cTn id="1733"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40"/>
                  </p:tgtEl>
                </p:cond>
              </p:nextCondLst>
            </p:seq>
            <p:seq concurrent="1" nextAc="seek">
              <p:cTn id="1734" restart="whenNotActive" fill="hold" evtFilter="cancelBubble" nodeType="interactiveSeq">
                <p:stCondLst>
                  <p:cond evt="onClick" delay="0">
                    <p:tgtEl>
                      <p:spTgt spid="238"/>
                    </p:tgtEl>
                  </p:cond>
                </p:stCondLst>
                <p:endSync evt="end" delay="0">
                  <p:rtn val="all"/>
                </p:endSync>
                <p:childTnLst>
                  <p:par>
                    <p:cTn id="1735" fill="hold">
                      <p:stCondLst>
                        <p:cond delay="0"/>
                      </p:stCondLst>
                      <p:childTnLst>
                        <p:par>
                          <p:cTn id="1736" fill="hold">
                            <p:stCondLst>
                              <p:cond delay="0"/>
                            </p:stCondLst>
                            <p:childTnLst>
                              <p:par>
                                <p:cTn id="1737" presetID="1" presetClass="entr" presetSubtype="0" fill="hold" grpId="0" nodeType="clickEffect">
                                  <p:stCondLst>
                                    <p:cond delay="0"/>
                                  </p:stCondLst>
                                  <p:childTnLst>
                                    <p:set>
                                      <p:cBhvr>
                                        <p:cTn id="1738" dur="1" fill="hold">
                                          <p:stCondLst>
                                            <p:cond delay="0"/>
                                          </p:stCondLst>
                                        </p:cTn>
                                        <p:tgtEl>
                                          <p:spTgt spid="244"/>
                                        </p:tgtEl>
                                        <p:attrNameLst>
                                          <p:attrName>style.visibility</p:attrName>
                                        </p:attrNameLst>
                                      </p:cBhvr>
                                      <p:to>
                                        <p:strVal val="visible"/>
                                      </p:to>
                                    </p:set>
                                  </p:childTnLst>
                                </p:cTn>
                              </p:par>
                              <p:par>
                                <p:cTn id="1739" presetID="10" presetClass="entr" presetSubtype="0" fill="hold" grpId="4" nodeType="withEffect">
                                  <p:stCondLst>
                                    <p:cond delay="0"/>
                                  </p:stCondLst>
                                  <p:childTnLst>
                                    <p:set>
                                      <p:cBhvr>
                                        <p:cTn id="1740" dur="1" fill="hold">
                                          <p:stCondLst>
                                            <p:cond delay="0"/>
                                          </p:stCondLst>
                                        </p:cTn>
                                        <p:tgtEl>
                                          <p:spTgt spid="199"/>
                                        </p:tgtEl>
                                        <p:attrNameLst>
                                          <p:attrName>style.visibility</p:attrName>
                                        </p:attrNameLst>
                                      </p:cBhvr>
                                      <p:to>
                                        <p:strVal val="visible"/>
                                      </p:to>
                                    </p:set>
                                    <p:animEffect transition="in" filter="fade">
                                      <p:cBhvr>
                                        <p:cTn id="1741" dur="500"/>
                                        <p:tgtEl>
                                          <p:spTgt spid="199"/>
                                        </p:tgtEl>
                                      </p:cBhvr>
                                    </p:animEffect>
                                  </p:childTnLst>
                                </p:cTn>
                              </p:par>
                              <p:par>
                                <p:cTn id="1742" presetID="10" presetClass="exit" presetSubtype="0" fill="hold" grpId="5" nodeType="withEffect">
                                  <p:stCondLst>
                                    <p:cond delay="0"/>
                                  </p:stCondLst>
                                  <p:childTnLst>
                                    <p:animEffect transition="out" filter="fade">
                                      <p:cBhvr>
                                        <p:cTn id="1743" dur="500"/>
                                        <p:tgtEl>
                                          <p:spTgt spid="207"/>
                                        </p:tgtEl>
                                      </p:cBhvr>
                                    </p:animEffect>
                                    <p:set>
                                      <p:cBhvr>
                                        <p:cTn id="1744"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8"/>
                  </p:tgtEl>
                </p:cond>
              </p:nextCondLst>
            </p:seq>
            <p:seq concurrent="1" nextAc="seek">
              <p:cTn id="1745" restart="whenNotActive" fill="hold" evtFilter="cancelBubble" nodeType="interactiveSeq">
                <p:stCondLst>
                  <p:cond evt="onClick" delay="0">
                    <p:tgtEl>
                      <p:spTgt spid="246"/>
                    </p:tgtEl>
                  </p:cond>
                </p:stCondLst>
                <p:endSync evt="end" delay="0">
                  <p:rtn val="all"/>
                </p:endSync>
                <p:childTnLst>
                  <p:par>
                    <p:cTn id="1746" fill="hold">
                      <p:stCondLst>
                        <p:cond delay="0"/>
                      </p:stCondLst>
                      <p:childTnLst>
                        <p:par>
                          <p:cTn id="1747" fill="hold">
                            <p:stCondLst>
                              <p:cond delay="0"/>
                            </p:stCondLst>
                            <p:childTnLst>
                              <p:par>
                                <p:cTn id="1748" presetID="1" presetClass="exit" presetSubtype="0" fill="hold" grpId="1" nodeType="clickEffect">
                                  <p:stCondLst>
                                    <p:cond delay="0"/>
                                  </p:stCondLst>
                                  <p:childTnLst>
                                    <p:set>
                                      <p:cBhvr>
                                        <p:cTn id="1749" dur="1" fill="hold">
                                          <p:stCondLst>
                                            <p:cond delay="0"/>
                                          </p:stCondLst>
                                        </p:cTn>
                                        <p:tgtEl>
                                          <p:spTgt spid="246"/>
                                        </p:tgtEl>
                                        <p:attrNameLst>
                                          <p:attrName>style.visibility</p:attrName>
                                        </p:attrNameLst>
                                      </p:cBhvr>
                                      <p:to>
                                        <p:strVal val="hidden"/>
                                      </p:to>
                                    </p:set>
                                  </p:childTnLst>
                                </p:cTn>
                              </p:par>
                              <p:par>
                                <p:cTn id="1750" presetID="10" presetClass="entr" presetSubtype="0" fill="hold" grpId="6" nodeType="withEffect">
                                  <p:stCondLst>
                                    <p:cond delay="0"/>
                                  </p:stCondLst>
                                  <p:childTnLst>
                                    <p:set>
                                      <p:cBhvr>
                                        <p:cTn id="1751" dur="1" fill="hold">
                                          <p:stCondLst>
                                            <p:cond delay="0"/>
                                          </p:stCondLst>
                                        </p:cTn>
                                        <p:tgtEl>
                                          <p:spTgt spid="207"/>
                                        </p:tgtEl>
                                        <p:attrNameLst>
                                          <p:attrName>style.visibility</p:attrName>
                                        </p:attrNameLst>
                                      </p:cBhvr>
                                      <p:to>
                                        <p:strVal val="visible"/>
                                      </p:to>
                                    </p:set>
                                    <p:animEffect transition="in" filter="fade">
                                      <p:cBhvr>
                                        <p:cTn id="1752" dur="500"/>
                                        <p:tgtEl>
                                          <p:spTgt spid="207"/>
                                        </p:tgtEl>
                                      </p:cBhvr>
                                    </p:animEffect>
                                  </p:childTnLst>
                                </p:cTn>
                              </p:par>
                            </p:childTnLst>
                          </p:cTn>
                        </p:par>
                      </p:childTnLst>
                    </p:cTn>
                  </p:par>
                </p:childTnLst>
              </p:cTn>
              <p:nextCondLst>
                <p:cond evt="onClick" delay="0">
                  <p:tgtEl>
                    <p:spTgt spid="246"/>
                  </p:tgtEl>
                </p:cond>
              </p:nextCondLst>
            </p:seq>
            <p:seq concurrent="1" nextAc="seek">
              <p:cTn id="1753" restart="whenNotActive" fill="hold" evtFilter="cancelBubble" nodeType="interactiveSeq">
                <p:stCondLst>
                  <p:cond evt="onClick" delay="0">
                    <p:tgtEl>
                      <p:spTgt spid="241"/>
                    </p:tgtEl>
                  </p:cond>
                </p:stCondLst>
                <p:endSync evt="end" delay="0">
                  <p:rtn val="all"/>
                </p:endSync>
                <p:childTnLst>
                  <p:par>
                    <p:cTn id="1754" fill="hold">
                      <p:stCondLst>
                        <p:cond delay="0"/>
                      </p:stCondLst>
                      <p:childTnLst>
                        <p:par>
                          <p:cTn id="1755" fill="hold">
                            <p:stCondLst>
                              <p:cond delay="0"/>
                            </p:stCondLst>
                            <p:childTnLst>
                              <p:par>
                                <p:cTn id="1756" presetID="1" presetClass="exit" presetSubtype="0" fill="hold" grpId="1" nodeType="clickEffect">
                                  <p:stCondLst>
                                    <p:cond delay="0"/>
                                  </p:stCondLst>
                                  <p:childTnLst>
                                    <p:set>
                                      <p:cBhvr>
                                        <p:cTn id="1757" dur="1" fill="hold">
                                          <p:stCondLst>
                                            <p:cond delay="0"/>
                                          </p:stCondLst>
                                        </p:cTn>
                                        <p:tgtEl>
                                          <p:spTgt spid="241"/>
                                        </p:tgtEl>
                                        <p:attrNameLst>
                                          <p:attrName>style.visibility</p:attrName>
                                        </p:attrNameLst>
                                      </p:cBhvr>
                                      <p:to>
                                        <p:strVal val="hidden"/>
                                      </p:to>
                                    </p:set>
                                  </p:childTnLst>
                                </p:cTn>
                              </p:par>
                              <p:par>
                                <p:cTn id="1758" presetID="1" presetClass="exit" presetSubtype="0" fill="hold" grpId="3" nodeType="withEffect">
                                  <p:stCondLst>
                                    <p:cond delay="0"/>
                                  </p:stCondLst>
                                  <p:childTnLst>
                                    <p:set>
                                      <p:cBhvr>
                                        <p:cTn id="1759" dur="1" fill="hold">
                                          <p:stCondLst>
                                            <p:cond delay="0"/>
                                          </p:stCondLst>
                                        </p:cTn>
                                        <p:tgtEl>
                                          <p:spTgt spid="199"/>
                                        </p:tgtEl>
                                        <p:attrNameLst>
                                          <p:attrName>style.visibility</p:attrName>
                                        </p:attrNameLst>
                                      </p:cBhvr>
                                      <p:to>
                                        <p:strVal val="hidden"/>
                                      </p:to>
                                    </p:set>
                                  </p:childTnLst>
                                </p:cTn>
                              </p:par>
                              <p:par>
                                <p:cTn id="1760" presetID="10" presetClass="entr" presetSubtype="0" fill="hold" grpId="7" nodeType="withEffect">
                                  <p:stCondLst>
                                    <p:cond delay="0"/>
                                  </p:stCondLst>
                                  <p:childTnLst>
                                    <p:set>
                                      <p:cBhvr>
                                        <p:cTn id="1761" dur="1" fill="hold">
                                          <p:stCondLst>
                                            <p:cond delay="0"/>
                                          </p:stCondLst>
                                        </p:cTn>
                                        <p:tgtEl>
                                          <p:spTgt spid="207"/>
                                        </p:tgtEl>
                                        <p:attrNameLst>
                                          <p:attrName>style.visibility</p:attrName>
                                        </p:attrNameLst>
                                      </p:cBhvr>
                                      <p:to>
                                        <p:strVal val="visible"/>
                                      </p:to>
                                    </p:set>
                                    <p:animEffect transition="in" filter="fade">
                                      <p:cBhvr>
                                        <p:cTn id="1762" dur="500"/>
                                        <p:tgtEl>
                                          <p:spTgt spid="207"/>
                                        </p:tgtEl>
                                      </p:cBhvr>
                                    </p:animEffect>
                                  </p:childTnLst>
                                </p:cTn>
                              </p:par>
                            </p:childTnLst>
                          </p:cTn>
                        </p:par>
                      </p:childTnLst>
                    </p:cTn>
                  </p:par>
                </p:childTnLst>
              </p:cTn>
              <p:nextCondLst>
                <p:cond evt="onClick" delay="0">
                  <p:tgtEl>
                    <p:spTgt spid="241"/>
                  </p:tgtEl>
                </p:cond>
              </p:nextCondLst>
            </p:seq>
            <p:seq concurrent="1" nextAc="seek">
              <p:cTn id="1763" restart="whenNotActive" fill="hold" evtFilter="cancelBubble" nodeType="interactiveSeq">
                <p:stCondLst>
                  <p:cond evt="onClick" delay="0">
                    <p:tgtEl>
                      <p:spTgt spid="242"/>
                    </p:tgtEl>
                  </p:cond>
                </p:stCondLst>
                <p:endSync evt="end" delay="0">
                  <p:rtn val="all"/>
                </p:endSync>
                <p:childTnLst>
                  <p:par>
                    <p:cTn id="1764" fill="hold">
                      <p:stCondLst>
                        <p:cond delay="0"/>
                      </p:stCondLst>
                      <p:childTnLst>
                        <p:par>
                          <p:cTn id="1765" fill="hold">
                            <p:stCondLst>
                              <p:cond delay="0"/>
                            </p:stCondLst>
                            <p:childTnLst>
                              <p:par>
                                <p:cTn id="1766" presetID="1" presetClass="exit" presetSubtype="0" fill="hold" grpId="1" nodeType="clickEffect">
                                  <p:stCondLst>
                                    <p:cond delay="0"/>
                                  </p:stCondLst>
                                  <p:childTnLst>
                                    <p:set>
                                      <p:cBhvr>
                                        <p:cTn id="1767" dur="1" fill="hold">
                                          <p:stCondLst>
                                            <p:cond delay="0"/>
                                          </p:stCondLst>
                                        </p:cTn>
                                        <p:tgtEl>
                                          <p:spTgt spid="242"/>
                                        </p:tgtEl>
                                        <p:attrNameLst>
                                          <p:attrName>style.visibility</p:attrName>
                                        </p:attrNameLst>
                                      </p:cBhvr>
                                      <p:to>
                                        <p:strVal val="hidden"/>
                                      </p:to>
                                    </p:set>
                                  </p:childTnLst>
                                </p:cTn>
                              </p:par>
                              <p:par>
                                <p:cTn id="1768" presetID="10" presetClass="entr" presetSubtype="0" fill="hold" grpId="8" nodeType="withEffect">
                                  <p:stCondLst>
                                    <p:cond delay="0"/>
                                  </p:stCondLst>
                                  <p:childTnLst>
                                    <p:set>
                                      <p:cBhvr>
                                        <p:cTn id="1769" dur="1" fill="hold">
                                          <p:stCondLst>
                                            <p:cond delay="0"/>
                                          </p:stCondLst>
                                        </p:cTn>
                                        <p:tgtEl>
                                          <p:spTgt spid="207"/>
                                        </p:tgtEl>
                                        <p:attrNameLst>
                                          <p:attrName>style.visibility</p:attrName>
                                        </p:attrNameLst>
                                      </p:cBhvr>
                                      <p:to>
                                        <p:strVal val="visible"/>
                                      </p:to>
                                    </p:set>
                                    <p:animEffect transition="in" filter="fade">
                                      <p:cBhvr>
                                        <p:cTn id="1770" dur="500"/>
                                        <p:tgtEl>
                                          <p:spTgt spid="207"/>
                                        </p:tgtEl>
                                      </p:cBhvr>
                                    </p:animEffect>
                                  </p:childTnLst>
                                </p:cTn>
                              </p:par>
                            </p:childTnLst>
                          </p:cTn>
                        </p:par>
                      </p:childTnLst>
                    </p:cTn>
                  </p:par>
                </p:childTnLst>
              </p:cTn>
              <p:nextCondLst>
                <p:cond evt="onClick" delay="0">
                  <p:tgtEl>
                    <p:spTgt spid="242"/>
                  </p:tgtEl>
                </p:cond>
              </p:nextCondLst>
            </p:seq>
            <p:seq concurrent="1" nextAc="seek">
              <p:cTn id="1771" restart="whenNotActive" fill="hold" evtFilter="cancelBubble" nodeType="interactiveSeq">
                <p:stCondLst>
                  <p:cond evt="onClick" delay="0">
                    <p:tgtEl>
                      <p:spTgt spid="243"/>
                    </p:tgtEl>
                  </p:cond>
                </p:stCondLst>
                <p:endSync evt="end" delay="0">
                  <p:rtn val="all"/>
                </p:endSync>
                <p:childTnLst>
                  <p:par>
                    <p:cTn id="1772" fill="hold">
                      <p:stCondLst>
                        <p:cond delay="0"/>
                      </p:stCondLst>
                      <p:childTnLst>
                        <p:par>
                          <p:cTn id="1773" fill="hold">
                            <p:stCondLst>
                              <p:cond delay="0"/>
                            </p:stCondLst>
                            <p:childTnLst>
                              <p:par>
                                <p:cTn id="1774" presetID="1" presetClass="exit" presetSubtype="0" fill="hold" grpId="0" nodeType="clickEffect">
                                  <p:stCondLst>
                                    <p:cond delay="0"/>
                                  </p:stCondLst>
                                  <p:childTnLst>
                                    <p:set>
                                      <p:cBhvr>
                                        <p:cTn id="1775" dur="1" fill="hold">
                                          <p:stCondLst>
                                            <p:cond delay="0"/>
                                          </p:stCondLst>
                                        </p:cTn>
                                        <p:tgtEl>
                                          <p:spTgt spid="243"/>
                                        </p:tgtEl>
                                        <p:attrNameLst>
                                          <p:attrName>style.visibility</p:attrName>
                                        </p:attrNameLst>
                                      </p:cBhvr>
                                      <p:to>
                                        <p:strVal val="hidden"/>
                                      </p:to>
                                    </p:set>
                                  </p:childTnLst>
                                </p:cTn>
                              </p:par>
                              <p:par>
                                <p:cTn id="1776" presetID="1" presetClass="exit" presetSubtype="0" fill="hold" grpId="1" nodeType="withEffect">
                                  <p:stCondLst>
                                    <p:cond delay="0"/>
                                  </p:stCondLst>
                                  <p:childTnLst>
                                    <p:set>
                                      <p:cBhvr>
                                        <p:cTn id="1777" dur="1" fill="hold">
                                          <p:stCondLst>
                                            <p:cond delay="0"/>
                                          </p:stCondLst>
                                        </p:cTn>
                                        <p:tgtEl>
                                          <p:spTgt spid="206"/>
                                        </p:tgtEl>
                                        <p:attrNameLst>
                                          <p:attrName>style.visibility</p:attrName>
                                        </p:attrNameLst>
                                      </p:cBhvr>
                                      <p:to>
                                        <p:strVal val="hidden"/>
                                      </p:to>
                                    </p:set>
                                  </p:childTnLst>
                                </p:cTn>
                              </p:par>
                              <p:par>
                                <p:cTn id="1778" presetID="10" presetClass="entr" presetSubtype="0" fill="hold" grpId="9" nodeType="withEffect">
                                  <p:stCondLst>
                                    <p:cond delay="0"/>
                                  </p:stCondLst>
                                  <p:childTnLst>
                                    <p:set>
                                      <p:cBhvr>
                                        <p:cTn id="1779" dur="1" fill="hold">
                                          <p:stCondLst>
                                            <p:cond delay="0"/>
                                          </p:stCondLst>
                                        </p:cTn>
                                        <p:tgtEl>
                                          <p:spTgt spid="207"/>
                                        </p:tgtEl>
                                        <p:attrNameLst>
                                          <p:attrName>style.visibility</p:attrName>
                                        </p:attrNameLst>
                                      </p:cBhvr>
                                      <p:to>
                                        <p:strVal val="visible"/>
                                      </p:to>
                                    </p:set>
                                    <p:animEffect transition="in" filter="fade">
                                      <p:cBhvr>
                                        <p:cTn id="1780" dur="500"/>
                                        <p:tgtEl>
                                          <p:spTgt spid="207"/>
                                        </p:tgtEl>
                                      </p:cBhvr>
                                    </p:animEffect>
                                  </p:childTnLst>
                                </p:cTn>
                              </p:par>
                            </p:childTnLst>
                          </p:cTn>
                        </p:par>
                      </p:childTnLst>
                    </p:cTn>
                  </p:par>
                </p:childTnLst>
              </p:cTn>
              <p:nextCondLst>
                <p:cond evt="onClick" delay="0">
                  <p:tgtEl>
                    <p:spTgt spid="243"/>
                  </p:tgtEl>
                </p:cond>
              </p:nextCondLst>
            </p:seq>
            <p:seq concurrent="1" nextAc="seek">
              <p:cTn id="1781" restart="whenNotActive" fill="hold" evtFilter="cancelBubble" nodeType="interactiveSeq">
                <p:stCondLst>
                  <p:cond evt="onClick" delay="0">
                    <p:tgtEl>
                      <p:spTgt spid="244"/>
                    </p:tgtEl>
                  </p:cond>
                </p:stCondLst>
                <p:endSync evt="end" delay="0">
                  <p:rtn val="all"/>
                </p:endSync>
                <p:childTnLst>
                  <p:par>
                    <p:cTn id="1782" fill="hold">
                      <p:stCondLst>
                        <p:cond delay="0"/>
                      </p:stCondLst>
                      <p:childTnLst>
                        <p:par>
                          <p:cTn id="1783" fill="hold">
                            <p:stCondLst>
                              <p:cond delay="0"/>
                            </p:stCondLst>
                            <p:childTnLst>
                              <p:par>
                                <p:cTn id="1784" presetID="1" presetClass="exit" presetSubtype="0" fill="hold" grpId="1" nodeType="clickEffect">
                                  <p:stCondLst>
                                    <p:cond delay="0"/>
                                  </p:stCondLst>
                                  <p:childTnLst>
                                    <p:set>
                                      <p:cBhvr>
                                        <p:cTn id="1785" dur="1" fill="hold">
                                          <p:stCondLst>
                                            <p:cond delay="0"/>
                                          </p:stCondLst>
                                        </p:cTn>
                                        <p:tgtEl>
                                          <p:spTgt spid="244"/>
                                        </p:tgtEl>
                                        <p:attrNameLst>
                                          <p:attrName>style.visibility</p:attrName>
                                        </p:attrNameLst>
                                      </p:cBhvr>
                                      <p:to>
                                        <p:strVal val="hidden"/>
                                      </p:to>
                                    </p:set>
                                  </p:childTnLst>
                                </p:cTn>
                              </p:par>
                              <p:par>
                                <p:cTn id="1786" presetID="1" presetClass="exit" presetSubtype="0" fill="hold" grpId="2" nodeType="withEffect">
                                  <p:stCondLst>
                                    <p:cond delay="0"/>
                                  </p:stCondLst>
                                  <p:childTnLst>
                                    <p:set>
                                      <p:cBhvr>
                                        <p:cTn id="1787" dur="1" fill="hold">
                                          <p:stCondLst>
                                            <p:cond delay="0"/>
                                          </p:stCondLst>
                                        </p:cTn>
                                        <p:tgtEl>
                                          <p:spTgt spid="199"/>
                                        </p:tgtEl>
                                        <p:attrNameLst>
                                          <p:attrName>style.visibility</p:attrName>
                                        </p:attrNameLst>
                                      </p:cBhvr>
                                      <p:to>
                                        <p:strVal val="hidden"/>
                                      </p:to>
                                    </p:set>
                                  </p:childTnLst>
                                </p:cTn>
                              </p:par>
                              <p:par>
                                <p:cTn id="1788" presetID="10" presetClass="entr" presetSubtype="0" fill="hold" grpId="10" nodeType="withEffect">
                                  <p:stCondLst>
                                    <p:cond delay="0"/>
                                  </p:stCondLst>
                                  <p:childTnLst>
                                    <p:set>
                                      <p:cBhvr>
                                        <p:cTn id="1789" dur="1" fill="hold">
                                          <p:stCondLst>
                                            <p:cond delay="0"/>
                                          </p:stCondLst>
                                        </p:cTn>
                                        <p:tgtEl>
                                          <p:spTgt spid="207"/>
                                        </p:tgtEl>
                                        <p:attrNameLst>
                                          <p:attrName>style.visibility</p:attrName>
                                        </p:attrNameLst>
                                      </p:cBhvr>
                                      <p:to>
                                        <p:strVal val="visible"/>
                                      </p:to>
                                    </p:set>
                                    <p:animEffect transition="in" filter="fade">
                                      <p:cBhvr>
                                        <p:cTn id="1790" dur="500"/>
                                        <p:tgtEl>
                                          <p:spTgt spid="207"/>
                                        </p:tgtEl>
                                      </p:cBhvr>
                                    </p:animEffect>
                                  </p:childTnLst>
                                </p:cTn>
                              </p:par>
                            </p:childTnLst>
                          </p:cTn>
                        </p:par>
                      </p:childTnLst>
                    </p:cTn>
                  </p:par>
                </p:childTnLst>
              </p:cTn>
              <p:nextCondLst>
                <p:cond evt="onClick" delay="0">
                  <p:tgtEl>
                    <p:spTgt spid="244"/>
                  </p:tgtEl>
                </p:cond>
              </p:nextCondLst>
            </p:seq>
            <p:seq concurrent="1" nextAc="seek">
              <p:cTn id="1791" restart="whenNotActive" fill="hold" evtFilter="cancelBubble" nodeType="interactiveSeq">
                <p:stCondLst>
                  <p:cond evt="onClick" delay="0">
                    <p:tgtEl>
                      <p:spTgt spid="245"/>
                    </p:tgtEl>
                  </p:cond>
                </p:stCondLst>
                <p:endSync evt="end" delay="0">
                  <p:rtn val="all"/>
                </p:endSync>
                <p:childTnLst>
                  <p:par>
                    <p:cTn id="1792" fill="hold">
                      <p:stCondLst>
                        <p:cond delay="0"/>
                      </p:stCondLst>
                      <p:childTnLst>
                        <p:par>
                          <p:cTn id="1793" fill="hold">
                            <p:stCondLst>
                              <p:cond delay="0"/>
                            </p:stCondLst>
                            <p:childTnLst>
                              <p:par>
                                <p:cTn id="1794" presetID="1" presetClass="exit" presetSubtype="0" fill="hold" grpId="1" nodeType="clickEffect">
                                  <p:stCondLst>
                                    <p:cond delay="0"/>
                                  </p:stCondLst>
                                  <p:childTnLst>
                                    <p:set>
                                      <p:cBhvr>
                                        <p:cTn id="1795" dur="1" fill="hold">
                                          <p:stCondLst>
                                            <p:cond delay="0"/>
                                          </p:stCondLst>
                                        </p:cTn>
                                        <p:tgtEl>
                                          <p:spTgt spid="245"/>
                                        </p:tgtEl>
                                        <p:attrNameLst>
                                          <p:attrName>style.visibility</p:attrName>
                                        </p:attrNameLst>
                                      </p:cBhvr>
                                      <p:to>
                                        <p:strVal val="hidden"/>
                                      </p:to>
                                    </p:set>
                                  </p:childTnLst>
                                </p:cTn>
                              </p:par>
                              <p:par>
                                <p:cTn id="1796" presetID="10" presetClass="exit" presetSubtype="0" fill="hold" grpId="5" nodeType="withEffect">
                                  <p:stCondLst>
                                    <p:cond delay="0"/>
                                  </p:stCondLst>
                                  <p:childTnLst>
                                    <p:animEffect transition="out" filter="fade">
                                      <p:cBhvr>
                                        <p:cTn id="1797" dur="500"/>
                                        <p:tgtEl>
                                          <p:spTgt spid="199"/>
                                        </p:tgtEl>
                                      </p:cBhvr>
                                    </p:animEffect>
                                    <p:set>
                                      <p:cBhvr>
                                        <p:cTn id="1798" dur="1" fill="hold">
                                          <p:stCondLst>
                                            <p:cond delay="499"/>
                                          </p:stCondLst>
                                        </p:cTn>
                                        <p:tgtEl>
                                          <p:spTgt spid="199"/>
                                        </p:tgtEl>
                                        <p:attrNameLst>
                                          <p:attrName>style.visibility</p:attrName>
                                        </p:attrNameLst>
                                      </p:cBhvr>
                                      <p:to>
                                        <p:strVal val="hidden"/>
                                      </p:to>
                                    </p:set>
                                  </p:childTnLst>
                                </p:cTn>
                              </p:par>
                              <p:par>
                                <p:cTn id="1799" presetID="10" presetClass="entr" presetSubtype="0" fill="hold" grpId="11" nodeType="withEffect">
                                  <p:stCondLst>
                                    <p:cond delay="0"/>
                                  </p:stCondLst>
                                  <p:childTnLst>
                                    <p:set>
                                      <p:cBhvr>
                                        <p:cTn id="1800" dur="1" fill="hold">
                                          <p:stCondLst>
                                            <p:cond delay="0"/>
                                          </p:stCondLst>
                                        </p:cTn>
                                        <p:tgtEl>
                                          <p:spTgt spid="207"/>
                                        </p:tgtEl>
                                        <p:attrNameLst>
                                          <p:attrName>style.visibility</p:attrName>
                                        </p:attrNameLst>
                                      </p:cBhvr>
                                      <p:to>
                                        <p:strVal val="visible"/>
                                      </p:to>
                                    </p:set>
                                    <p:animEffect transition="in" filter="fade">
                                      <p:cBhvr>
                                        <p:cTn id="1801" dur="500"/>
                                        <p:tgtEl>
                                          <p:spTgt spid="207"/>
                                        </p:tgtEl>
                                      </p:cBhvr>
                                    </p:animEffect>
                                  </p:childTnLst>
                                </p:cTn>
                              </p:par>
                            </p:childTnLst>
                          </p:cTn>
                        </p:par>
                      </p:childTnLst>
                    </p:cTn>
                  </p:par>
                </p:childTnLst>
              </p:cTn>
              <p:nextCondLst>
                <p:cond evt="onClick" delay="0">
                  <p:tgtEl>
                    <p:spTgt spid="245"/>
                  </p:tgtEl>
                </p:cond>
              </p:nextCondLst>
            </p:seq>
            <p:seq concurrent="1" nextAc="seek">
              <p:cTn id="1802" restart="whenNotActive" fill="hold" evtFilter="cancelBubble" nodeType="interactiveSeq">
                <p:stCondLst>
                  <p:cond evt="onClick" delay="0">
                    <p:tgtEl>
                      <p:spTgt spid="247"/>
                    </p:tgtEl>
                  </p:cond>
                </p:stCondLst>
                <p:endSync evt="end" delay="0">
                  <p:rtn val="all"/>
                </p:endSync>
                <p:childTnLst>
                  <p:par>
                    <p:cTn id="1803" fill="hold">
                      <p:stCondLst>
                        <p:cond delay="0"/>
                      </p:stCondLst>
                      <p:childTnLst>
                        <p:par>
                          <p:cTn id="1804" fill="hold">
                            <p:stCondLst>
                              <p:cond delay="0"/>
                            </p:stCondLst>
                            <p:childTnLst>
                              <p:par>
                                <p:cTn id="1805" presetID="1" presetClass="entr" presetSubtype="0" fill="hold" grpId="0" nodeType="clickEffect">
                                  <p:stCondLst>
                                    <p:cond delay="0"/>
                                  </p:stCondLst>
                                  <p:childTnLst>
                                    <p:set>
                                      <p:cBhvr>
                                        <p:cTn id="1806" dur="1" fill="hold">
                                          <p:stCondLst>
                                            <p:cond delay="0"/>
                                          </p:stCondLst>
                                        </p:cTn>
                                        <p:tgtEl>
                                          <p:spTgt spid="253"/>
                                        </p:tgtEl>
                                        <p:attrNameLst>
                                          <p:attrName>style.visibility</p:attrName>
                                        </p:attrNameLst>
                                      </p:cBhvr>
                                      <p:to>
                                        <p:strVal val="visible"/>
                                      </p:to>
                                    </p:set>
                                  </p:childTnLst>
                                </p:cTn>
                              </p:par>
                              <p:par>
                                <p:cTn id="1807" presetID="1" presetClass="entr" presetSubtype="0" fill="hold" grpId="0" nodeType="withEffect">
                                  <p:stCondLst>
                                    <p:cond delay="0"/>
                                  </p:stCondLst>
                                  <p:childTnLst>
                                    <p:set>
                                      <p:cBhvr>
                                        <p:cTn id="1808" dur="1" fill="hold">
                                          <p:stCondLst>
                                            <p:cond delay="0"/>
                                          </p:stCondLst>
                                        </p:cTn>
                                        <p:tgtEl>
                                          <p:spTgt spid="262"/>
                                        </p:tgtEl>
                                        <p:attrNameLst>
                                          <p:attrName>style.visibility</p:attrName>
                                        </p:attrNameLst>
                                      </p:cBhvr>
                                      <p:to>
                                        <p:strVal val="visible"/>
                                      </p:to>
                                    </p:set>
                                  </p:childTnLst>
                                </p:cTn>
                              </p:par>
                              <p:par>
                                <p:cTn id="1809" presetID="10" presetClass="exit" presetSubtype="0" fill="hold" grpId="5" nodeType="withEffect">
                                  <p:stCondLst>
                                    <p:cond delay="0"/>
                                  </p:stCondLst>
                                  <p:childTnLst>
                                    <p:animEffect transition="out" filter="fade">
                                      <p:cBhvr>
                                        <p:cTn id="1810" dur="500"/>
                                        <p:tgtEl>
                                          <p:spTgt spid="269"/>
                                        </p:tgtEl>
                                      </p:cBhvr>
                                    </p:animEffect>
                                    <p:set>
                                      <p:cBhvr>
                                        <p:cTn id="1811"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7"/>
                  </p:tgtEl>
                </p:cond>
              </p:nextCondLst>
            </p:seq>
            <p:seq concurrent="1" nextAc="seek">
              <p:cTn id="1812" restart="whenNotActive" fill="hold" evtFilter="cancelBubble" nodeType="interactiveSeq">
                <p:stCondLst>
                  <p:cond evt="onClick" delay="0">
                    <p:tgtEl>
                      <p:spTgt spid="248"/>
                    </p:tgtEl>
                  </p:cond>
                </p:stCondLst>
                <p:endSync evt="end" delay="0">
                  <p:rtn val="all"/>
                </p:endSync>
                <p:childTnLst>
                  <p:par>
                    <p:cTn id="1813" fill="hold">
                      <p:stCondLst>
                        <p:cond delay="0"/>
                      </p:stCondLst>
                      <p:childTnLst>
                        <p:par>
                          <p:cTn id="1814" fill="hold">
                            <p:stCondLst>
                              <p:cond delay="0"/>
                            </p:stCondLst>
                            <p:childTnLst>
                              <p:par>
                                <p:cTn id="1815" presetID="1" presetClass="entr" presetSubtype="0" fill="hold" grpId="0" nodeType="clickEffect">
                                  <p:stCondLst>
                                    <p:cond delay="0"/>
                                  </p:stCondLst>
                                  <p:childTnLst>
                                    <p:set>
                                      <p:cBhvr>
                                        <p:cTn id="1816" dur="1" fill="hold">
                                          <p:stCondLst>
                                            <p:cond delay="0"/>
                                          </p:stCondLst>
                                        </p:cTn>
                                        <p:tgtEl>
                                          <p:spTgt spid="254"/>
                                        </p:tgtEl>
                                        <p:attrNameLst>
                                          <p:attrName>style.visibility</p:attrName>
                                        </p:attrNameLst>
                                      </p:cBhvr>
                                      <p:to>
                                        <p:strVal val="visible"/>
                                      </p:to>
                                    </p:set>
                                  </p:childTnLst>
                                </p:cTn>
                              </p:par>
                              <p:par>
                                <p:cTn id="1817" presetID="10" presetClass="exit" presetSubtype="0" fill="hold" grpId="4" nodeType="withEffect">
                                  <p:stCondLst>
                                    <p:cond delay="0"/>
                                  </p:stCondLst>
                                  <p:childTnLst>
                                    <p:animEffect transition="out" filter="fade">
                                      <p:cBhvr>
                                        <p:cTn id="1818" dur="500"/>
                                        <p:tgtEl>
                                          <p:spTgt spid="269"/>
                                        </p:tgtEl>
                                      </p:cBhvr>
                                    </p:animEffect>
                                    <p:set>
                                      <p:cBhvr>
                                        <p:cTn id="181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8"/>
                  </p:tgtEl>
                </p:cond>
              </p:nextCondLst>
            </p:seq>
            <p:seq concurrent="1" nextAc="seek">
              <p:cTn id="1820" restart="whenNotActive" fill="hold" evtFilter="cancelBubble" nodeType="interactiveSeq">
                <p:stCondLst>
                  <p:cond evt="onClick" delay="0">
                    <p:tgtEl>
                      <p:spTgt spid="249"/>
                    </p:tgtEl>
                  </p:cond>
                </p:stCondLst>
                <p:endSync evt="end" delay="0">
                  <p:rtn val="all"/>
                </p:endSync>
                <p:childTnLst>
                  <p:par>
                    <p:cTn id="1821" fill="hold">
                      <p:stCondLst>
                        <p:cond delay="0"/>
                      </p:stCondLst>
                      <p:childTnLst>
                        <p:par>
                          <p:cTn id="1822" fill="hold">
                            <p:stCondLst>
                              <p:cond delay="0"/>
                            </p:stCondLst>
                            <p:childTnLst>
                              <p:par>
                                <p:cTn id="1823" presetID="1" presetClass="entr" presetSubtype="0" fill="hold" grpId="1" nodeType="clickEffect">
                                  <p:stCondLst>
                                    <p:cond delay="0"/>
                                  </p:stCondLst>
                                  <p:childTnLst>
                                    <p:set>
                                      <p:cBhvr>
                                        <p:cTn id="1824" dur="1" fill="hold">
                                          <p:stCondLst>
                                            <p:cond delay="0"/>
                                          </p:stCondLst>
                                        </p:cTn>
                                        <p:tgtEl>
                                          <p:spTgt spid="255"/>
                                        </p:tgtEl>
                                        <p:attrNameLst>
                                          <p:attrName>style.visibility</p:attrName>
                                        </p:attrNameLst>
                                      </p:cBhvr>
                                      <p:to>
                                        <p:strVal val="visible"/>
                                      </p:to>
                                    </p:set>
                                  </p:childTnLst>
                                </p:cTn>
                              </p:par>
                              <p:par>
                                <p:cTn id="1825" presetID="1" presetClass="entr" presetSubtype="0" fill="hold" grpId="1" nodeType="withEffect">
                                  <p:stCondLst>
                                    <p:cond delay="0"/>
                                  </p:stCondLst>
                                  <p:childTnLst>
                                    <p:set>
                                      <p:cBhvr>
                                        <p:cTn id="1826" dur="1" fill="hold">
                                          <p:stCondLst>
                                            <p:cond delay="0"/>
                                          </p:stCondLst>
                                        </p:cTn>
                                        <p:tgtEl>
                                          <p:spTgt spid="262"/>
                                        </p:tgtEl>
                                        <p:attrNameLst>
                                          <p:attrName>style.visibility</p:attrName>
                                        </p:attrNameLst>
                                      </p:cBhvr>
                                      <p:to>
                                        <p:strVal val="visible"/>
                                      </p:to>
                                    </p:set>
                                  </p:childTnLst>
                                </p:cTn>
                              </p:par>
                              <p:par>
                                <p:cTn id="1827" presetID="10" presetClass="exit" presetSubtype="0" fill="hold" grpId="3" nodeType="withEffect">
                                  <p:stCondLst>
                                    <p:cond delay="0"/>
                                  </p:stCondLst>
                                  <p:childTnLst>
                                    <p:animEffect transition="out" filter="fade">
                                      <p:cBhvr>
                                        <p:cTn id="1828" dur="500"/>
                                        <p:tgtEl>
                                          <p:spTgt spid="269"/>
                                        </p:tgtEl>
                                      </p:cBhvr>
                                    </p:animEffect>
                                    <p:set>
                                      <p:cBhvr>
                                        <p:cTn id="182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9"/>
                  </p:tgtEl>
                </p:cond>
              </p:nextCondLst>
            </p:seq>
            <p:seq concurrent="1" nextAc="seek">
              <p:cTn id="1830" restart="whenNotActive" fill="hold" evtFilter="cancelBubble" nodeType="interactiveSeq">
                <p:stCondLst>
                  <p:cond evt="onClick" delay="0">
                    <p:tgtEl>
                      <p:spTgt spid="251"/>
                    </p:tgtEl>
                  </p:cond>
                </p:stCondLst>
                <p:endSync evt="end" delay="0">
                  <p:rtn val="all"/>
                </p:endSync>
                <p:childTnLst>
                  <p:par>
                    <p:cTn id="1831" fill="hold">
                      <p:stCondLst>
                        <p:cond delay="0"/>
                      </p:stCondLst>
                      <p:childTnLst>
                        <p:par>
                          <p:cTn id="1832" fill="hold">
                            <p:stCondLst>
                              <p:cond delay="0"/>
                            </p:stCondLst>
                            <p:childTnLst>
                              <p:par>
                                <p:cTn id="1833" presetID="1" presetClass="entr" presetSubtype="0" fill="hold" grpId="0" nodeType="clickEffect">
                                  <p:stCondLst>
                                    <p:cond delay="0"/>
                                  </p:stCondLst>
                                  <p:childTnLst>
                                    <p:set>
                                      <p:cBhvr>
                                        <p:cTn id="1834" dur="1" fill="hold">
                                          <p:stCondLst>
                                            <p:cond delay="0"/>
                                          </p:stCondLst>
                                        </p:cTn>
                                        <p:tgtEl>
                                          <p:spTgt spid="257"/>
                                        </p:tgtEl>
                                        <p:attrNameLst>
                                          <p:attrName>style.visibility</p:attrName>
                                        </p:attrNameLst>
                                      </p:cBhvr>
                                      <p:to>
                                        <p:strVal val="visible"/>
                                      </p:to>
                                    </p:set>
                                  </p:childTnLst>
                                </p:cTn>
                              </p:par>
                              <p:par>
                                <p:cTn id="1835" presetID="1" presetClass="entr" presetSubtype="0" fill="hold" grpId="2" nodeType="withEffect">
                                  <p:stCondLst>
                                    <p:cond delay="0"/>
                                  </p:stCondLst>
                                  <p:childTnLst>
                                    <p:set>
                                      <p:cBhvr>
                                        <p:cTn id="1836" dur="1" fill="hold">
                                          <p:stCondLst>
                                            <p:cond delay="0"/>
                                          </p:stCondLst>
                                        </p:cTn>
                                        <p:tgtEl>
                                          <p:spTgt spid="262"/>
                                        </p:tgtEl>
                                        <p:attrNameLst>
                                          <p:attrName>style.visibility</p:attrName>
                                        </p:attrNameLst>
                                      </p:cBhvr>
                                      <p:to>
                                        <p:strVal val="visible"/>
                                      </p:to>
                                    </p:set>
                                  </p:childTnLst>
                                </p:cTn>
                              </p:par>
                              <p:par>
                                <p:cTn id="1837" presetID="10" presetClass="exit" presetSubtype="0" fill="hold" grpId="2" nodeType="withEffect">
                                  <p:stCondLst>
                                    <p:cond delay="0"/>
                                  </p:stCondLst>
                                  <p:childTnLst>
                                    <p:animEffect transition="out" filter="fade">
                                      <p:cBhvr>
                                        <p:cTn id="1838" dur="500"/>
                                        <p:tgtEl>
                                          <p:spTgt spid="269"/>
                                        </p:tgtEl>
                                      </p:cBhvr>
                                    </p:animEffect>
                                    <p:set>
                                      <p:cBhvr>
                                        <p:cTn id="183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1"/>
                  </p:tgtEl>
                </p:cond>
              </p:nextCondLst>
            </p:seq>
            <p:seq concurrent="1" nextAc="seek">
              <p:cTn id="1840" restart="whenNotActive" fill="hold" evtFilter="cancelBubble" nodeType="interactiveSeq">
                <p:stCondLst>
                  <p:cond evt="onClick" delay="0">
                    <p:tgtEl>
                      <p:spTgt spid="252"/>
                    </p:tgtEl>
                  </p:cond>
                </p:stCondLst>
                <p:endSync evt="end" delay="0">
                  <p:rtn val="all"/>
                </p:endSync>
                <p:childTnLst>
                  <p:par>
                    <p:cTn id="1841" fill="hold">
                      <p:stCondLst>
                        <p:cond delay="0"/>
                      </p:stCondLst>
                      <p:childTnLst>
                        <p:par>
                          <p:cTn id="1842" fill="hold">
                            <p:stCondLst>
                              <p:cond delay="0"/>
                            </p:stCondLst>
                            <p:childTnLst>
                              <p:par>
                                <p:cTn id="1843" presetID="1" presetClass="entr" presetSubtype="0" fill="hold" grpId="0" nodeType="clickEffect">
                                  <p:stCondLst>
                                    <p:cond delay="0"/>
                                  </p:stCondLst>
                                  <p:childTnLst>
                                    <p:set>
                                      <p:cBhvr>
                                        <p:cTn id="1844" dur="1" fill="hold">
                                          <p:stCondLst>
                                            <p:cond delay="0"/>
                                          </p:stCondLst>
                                        </p:cTn>
                                        <p:tgtEl>
                                          <p:spTgt spid="258"/>
                                        </p:tgtEl>
                                        <p:attrNameLst>
                                          <p:attrName>style.visibility</p:attrName>
                                        </p:attrNameLst>
                                      </p:cBhvr>
                                      <p:to>
                                        <p:strVal val="visible"/>
                                      </p:to>
                                    </p:set>
                                  </p:childTnLst>
                                </p:cTn>
                              </p:par>
                              <p:par>
                                <p:cTn id="1845" presetID="10" presetClass="exit" presetSubtype="0" fill="hold" grpId="1" nodeType="withEffect">
                                  <p:stCondLst>
                                    <p:cond delay="0"/>
                                  </p:stCondLst>
                                  <p:childTnLst>
                                    <p:animEffect transition="out" filter="fade">
                                      <p:cBhvr>
                                        <p:cTn id="1846" dur="500"/>
                                        <p:tgtEl>
                                          <p:spTgt spid="269"/>
                                        </p:tgtEl>
                                      </p:cBhvr>
                                    </p:animEffect>
                                    <p:set>
                                      <p:cBhvr>
                                        <p:cTn id="1847"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2"/>
                  </p:tgtEl>
                </p:cond>
              </p:nextCondLst>
            </p:seq>
            <p:seq concurrent="1" nextAc="seek">
              <p:cTn id="1848" restart="whenNotActive" fill="hold" evtFilter="cancelBubble" nodeType="interactiveSeq">
                <p:stCondLst>
                  <p:cond evt="onClick" delay="0">
                    <p:tgtEl>
                      <p:spTgt spid="250"/>
                    </p:tgtEl>
                  </p:cond>
                </p:stCondLst>
                <p:endSync evt="end" delay="0">
                  <p:rtn val="all"/>
                </p:endSync>
                <p:childTnLst>
                  <p:par>
                    <p:cTn id="1849" fill="hold">
                      <p:stCondLst>
                        <p:cond delay="0"/>
                      </p:stCondLst>
                      <p:childTnLst>
                        <p:par>
                          <p:cTn id="1850" fill="hold">
                            <p:stCondLst>
                              <p:cond delay="0"/>
                            </p:stCondLst>
                            <p:childTnLst>
                              <p:par>
                                <p:cTn id="1851" presetID="1" presetClass="entr" presetSubtype="0" fill="hold" grpId="0" nodeType="clickEffect">
                                  <p:stCondLst>
                                    <p:cond delay="0"/>
                                  </p:stCondLst>
                                  <p:childTnLst>
                                    <p:set>
                                      <p:cBhvr>
                                        <p:cTn id="1852" dur="1" fill="hold">
                                          <p:stCondLst>
                                            <p:cond delay="0"/>
                                          </p:stCondLst>
                                        </p:cTn>
                                        <p:tgtEl>
                                          <p:spTgt spid="256"/>
                                        </p:tgtEl>
                                        <p:attrNameLst>
                                          <p:attrName>style.visibility</p:attrName>
                                        </p:attrNameLst>
                                      </p:cBhvr>
                                      <p:to>
                                        <p:strVal val="visible"/>
                                      </p:to>
                                    </p:set>
                                  </p:childTnLst>
                                </p:cTn>
                              </p:par>
                              <p:par>
                                <p:cTn id="1853" presetID="1" presetClass="entr" presetSubtype="0" fill="hold" grpId="0" nodeType="withEffect">
                                  <p:stCondLst>
                                    <p:cond delay="0"/>
                                  </p:stCondLst>
                                  <p:childTnLst>
                                    <p:set>
                                      <p:cBhvr>
                                        <p:cTn id="1854" dur="1" fill="hold">
                                          <p:stCondLst>
                                            <p:cond delay="0"/>
                                          </p:stCondLst>
                                        </p:cTn>
                                        <p:tgtEl>
                                          <p:spTgt spid="264"/>
                                        </p:tgtEl>
                                        <p:attrNameLst>
                                          <p:attrName>style.visibility</p:attrName>
                                        </p:attrNameLst>
                                      </p:cBhvr>
                                      <p:to>
                                        <p:strVal val="visible"/>
                                      </p:to>
                                    </p:set>
                                  </p:childTnLst>
                                </p:cTn>
                              </p:par>
                              <p:par>
                                <p:cTn id="1855" presetID="10" presetClass="exit" presetSubtype="0" fill="hold" grpId="0" nodeType="withEffect">
                                  <p:stCondLst>
                                    <p:cond delay="0"/>
                                  </p:stCondLst>
                                  <p:childTnLst>
                                    <p:animEffect transition="out" filter="fade">
                                      <p:cBhvr>
                                        <p:cTn id="1856" dur="500"/>
                                        <p:tgtEl>
                                          <p:spTgt spid="269"/>
                                        </p:tgtEl>
                                      </p:cBhvr>
                                    </p:animEffect>
                                    <p:set>
                                      <p:cBhvr>
                                        <p:cTn id="1857"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0"/>
                  </p:tgtEl>
                </p:cond>
              </p:nextCondLst>
            </p:seq>
            <p:seq concurrent="1" nextAc="seek">
              <p:cTn id="1858" restart="whenNotActive" fill="hold" evtFilter="cancelBubble" nodeType="interactiveSeq">
                <p:stCondLst>
                  <p:cond evt="onClick" delay="0">
                    <p:tgtEl>
                      <p:spTgt spid="258"/>
                    </p:tgtEl>
                  </p:cond>
                </p:stCondLst>
                <p:endSync evt="end" delay="0">
                  <p:rtn val="all"/>
                </p:endSync>
                <p:childTnLst>
                  <p:par>
                    <p:cTn id="1859" fill="hold">
                      <p:stCondLst>
                        <p:cond delay="0"/>
                      </p:stCondLst>
                      <p:childTnLst>
                        <p:par>
                          <p:cTn id="1860" fill="hold">
                            <p:stCondLst>
                              <p:cond delay="0"/>
                            </p:stCondLst>
                            <p:childTnLst>
                              <p:par>
                                <p:cTn id="1861" presetID="1" presetClass="exit" presetSubtype="0" fill="hold" grpId="1" nodeType="clickEffect">
                                  <p:stCondLst>
                                    <p:cond delay="0"/>
                                  </p:stCondLst>
                                  <p:childTnLst>
                                    <p:set>
                                      <p:cBhvr>
                                        <p:cTn id="1862" dur="1" fill="hold">
                                          <p:stCondLst>
                                            <p:cond delay="0"/>
                                          </p:stCondLst>
                                        </p:cTn>
                                        <p:tgtEl>
                                          <p:spTgt spid="258"/>
                                        </p:tgtEl>
                                        <p:attrNameLst>
                                          <p:attrName>style.visibility</p:attrName>
                                        </p:attrNameLst>
                                      </p:cBhvr>
                                      <p:to>
                                        <p:strVal val="hidden"/>
                                      </p:to>
                                    </p:set>
                                  </p:childTnLst>
                                </p:cTn>
                              </p:par>
                              <p:par>
                                <p:cTn id="1863" presetID="10" presetClass="entr" presetSubtype="0" fill="hold" grpId="6" nodeType="withEffect">
                                  <p:stCondLst>
                                    <p:cond delay="0"/>
                                  </p:stCondLst>
                                  <p:childTnLst>
                                    <p:set>
                                      <p:cBhvr>
                                        <p:cTn id="1864" dur="1" fill="hold">
                                          <p:stCondLst>
                                            <p:cond delay="0"/>
                                          </p:stCondLst>
                                        </p:cTn>
                                        <p:tgtEl>
                                          <p:spTgt spid="269"/>
                                        </p:tgtEl>
                                        <p:attrNameLst>
                                          <p:attrName>style.visibility</p:attrName>
                                        </p:attrNameLst>
                                      </p:cBhvr>
                                      <p:to>
                                        <p:strVal val="visible"/>
                                      </p:to>
                                    </p:set>
                                    <p:animEffect transition="in" filter="fade">
                                      <p:cBhvr>
                                        <p:cTn id="1865" dur="500"/>
                                        <p:tgtEl>
                                          <p:spTgt spid="269"/>
                                        </p:tgtEl>
                                      </p:cBhvr>
                                    </p:animEffect>
                                  </p:childTnLst>
                                </p:cTn>
                              </p:par>
                            </p:childTnLst>
                          </p:cTn>
                        </p:par>
                      </p:childTnLst>
                    </p:cTn>
                  </p:par>
                </p:childTnLst>
              </p:cTn>
              <p:nextCondLst>
                <p:cond evt="onClick" delay="0">
                  <p:tgtEl>
                    <p:spTgt spid="258"/>
                  </p:tgtEl>
                </p:cond>
              </p:nextCondLst>
            </p:seq>
            <p:seq concurrent="1" nextAc="seek">
              <p:cTn id="1866" restart="whenNotActive" fill="hold" evtFilter="cancelBubble" nodeType="interactiveSeq">
                <p:stCondLst>
                  <p:cond evt="onClick" delay="0">
                    <p:tgtEl>
                      <p:spTgt spid="253"/>
                    </p:tgtEl>
                  </p:cond>
                </p:stCondLst>
                <p:endSync evt="end" delay="0">
                  <p:rtn val="all"/>
                </p:endSync>
                <p:childTnLst>
                  <p:par>
                    <p:cTn id="1867" fill="hold">
                      <p:stCondLst>
                        <p:cond delay="0"/>
                      </p:stCondLst>
                      <p:childTnLst>
                        <p:par>
                          <p:cTn id="1868" fill="hold">
                            <p:stCondLst>
                              <p:cond delay="0"/>
                            </p:stCondLst>
                            <p:childTnLst>
                              <p:par>
                                <p:cTn id="1869" presetID="1" presetClass="exit" presetSubtype="0" fill="hold" grpId="1" nodeType="clickEffect">
                                  <p:stCondLst>
                                    <p:cond delay="0"/>
                                  </p:stCondLst>
                                  <p:childTnLst>
                                    <p:set>
                                      <p:cBhvr>
                                        <p:cTn id="1870" dur="1" fill="hold">
                                          <p:stCondLst>
                                            <p:cond delay="0"/>
                                          </p:stCondLst>
                                        </p:cTn>
                                        <p:tgtEl>
                                          <p:spTgt spid="253"/>
                                        </p:tgtEl>
                                        <p:attrNameLst>
                                          <p:attrName>style.visibility</p:attrName>
                                        </p:attrNameLst>
                                      </p:cBhvr>
                                      <p:to>
                                        <p:strVal val="hidden"/>
                                      </p:to>
                                    </p:set>
                                  </p:childTnLst>
                                </p:cTn>
                              </p:par>
                              <p:par>
                                <p:cTn id="1871" presetID="1" presetClass="exit" presetSubtype="0" fill="hold" grpId="5" nodeType="withEffect">
                                  <p:stCondLst>
                                    <p:cond delay="0"/>
                                  </p:stCondLst>
                                  <p:childTnLst>
                                    <p:set>
                                      <p:cBhvr>
                                        <p:cTn id="1872" dur="1" fill="hold">
                                          <p:stCondLst>
                                            <p:cond delay="0"/>
                                          </p:stCondLst>
                                        </p:cTn>
                                        <p:tgtEl>
                                          <p:spTgt spid="262"/>
                                        </p:tgtEl>
                                        <p:attrNameLst>
                                          <p:attrName>style.visibility</p:attrName>
                                        </p:attrNameLst>
                                      </p:cBhvr>
                                      <p:to>
                                        <p:strVal val="hidden"/>
                                      </p:to>
                                    </p:set>
                                  </p:childTnLst>
                                </p:cTn>
                              </p:par>
                              <p:par>
                                <p:cTn id="1873" presetID="10" presetClass="entr" presetSubtype="0" fill="hold" grpId="7" nodeType="withEffect">
                                  <p:stCondLst>
                                    <p:cond delay="0"/>
                                  </p:stCondLst>
                                  <p:childTnLst>
                                    <p:set>
                                      <p:cBhvr>
                                        <p:cTn id="1874" dur="1" fill="hold">
                                          <p:stCondLst>
                                            <p:cond delay="0"/>
                                          </p:stCondLst>
                                        </p:cTn>
                                        <p:tgtEl>
                                          <p:spTgt spid="269"/>
                                        </p:tgtEl>
                                        <p:attrNameLst>
                                          <p:attrName>style.visibility</p:attrName>
                                        </p:attrNameLst>
                                      </p:cBhvr>
                                      <p:to>
                                        <p:strVal val="visible"/>
                                      </p:to>
                                    </p:set>
                                    <p:animEffect transition="in" filter="fade">
                                      <p:cBhvr>
                                        <p:cTn id="1875" dur="500"/>
                                        <p:tgtEl>
                                          <p:spTgt spid="269"/>
                                        </p:tgtEl>
                                      </p:cBhvr>
                                    </p:animEffect>
                                  </p:childTnLst>
                                </p:cTn>
                              </p:par>
                            </p:childTnLst>
                          </p:cTn>
                        </p:par>
                      </p:childTnLst>
                    </p:cTn>
                  </p:par>
                </p:childTnLst>
              </p:cTn>
              <p:nextCondLst>
                <p:cond evt="onClick" delay="0">
                  <p:tgtEl>
                    <p:spTgt spid="253"/>
                  </p:tgtEl>
                </p:cond>
              </p:nextCondLst>
            </p:seq>
            <p:seq concurrent="1" nextAc="seek">
              <p:cTn id="1876" restart="whenNotActive" fill="hold" evtFilter="cancelBubble" nodeType="interactiveSeq">
                <p:stCondLst>
                  <p:cond evt="onClick" delay="0">
                    <p:tgtEl>
                      <p:spTgt spid="254"/>
                    </p:tgtEl>
                  </p:cond>
                </p:stCondLst>
                <p:endSync evt="end" delay="0">
                  <p:rtn val="all"/>
                </p:endSync>
                <p:childTnLst>
                  <p:par>
                    <p:cTn id="1877" fill="hold">
                      <p:stCondLst>
                        <p:cond delay="0"/>
                      </p:stCondLst>
                      <p:childTnLst>
                        <p:par>
                          <p:cTn id="1878" fill="hold">
                            <p:stCondLst>
                              <p:cond delay="0"/>
                            </p:stCondLst>
                            <p:childTnLst>
                              <p:par>
                                <p:cTn id="1879" presetID="1" presetClass="exit" presetSubtype="0" fill="hold" grpId="1" nodeType="clickEffect">
                                  <p:stCondLst>
                                    <p:cond delay="0"/>
                                  </p:stCondLst>
                                  <p:childTnLst>
                                    <p:set>
                                      <p:cBhvr>
                                        <p:cTn id="1880" dur="1" fill="hold">
                                          <p:stCondLst>
                                            <p:cond delay="0"/>
                                          </p:stCondLst>
                                        </p:cTn>
                                        <p:tgtEl>
                                          <p:spTgt spid="254"/>
                                        </p:tgtEl>
                                        <p:attrNameLst>
                                          <p:attrName>style.visibility</p:attrName>
                                        </p:attrNameLst>
                                      </p:cBhvr>
                                      <p:to>
                                        <p:strVal val="hidden"/>
                                      </p:to>
                                    </p:set>
                                  </p:childTnLst>
                                </p:cTn>
                              </p:par>
                              <p:par>
                                <p:cTn id="1881" presetID="10" presetClass="entr" presetSubtype="0" fill="hold" grpId="10" nodeType="withEffect">
                                  <p:stCondLst>
                                    <p:cond delay="0"/>
                                  </p:stCondLst>
                                  <p:childTnLst>
                                    <p:set>
                                      <p:cBhvr>
                                        <p:cTn id="1882" dur="1" fill="hold">
                                          <p:stCondLst>
                                            <p:cond delay="0"/>
                                          </p:stCondLst>
                                        </p:cTn>
                                        <p:tgtEl>
                                          <p:spTgt spid="269"/>
                                        </p:tgtEl>
                                        <p:attrNameLst>
                                          <p:attrName>style.visibility</p:attrName>
                                        </p:attrNameLst>
                                      </p:cBhvr>
                                      <p:to>
                                        <p:strVal val="visible"/>
                                      </p:to>
                                    </p:set>
                                    <p:animEffect transition="in" filter="fade">
                                      <p:cBhvr>
                                        <p:cTn id="1883" dur="500"/>
                                        <p:tgtEl>
                                          <p:spTgt spid="269"/>
                                        </p:tgtEl>
                                      </p:cBhvr>
                                    </p:animEffect>
                                  </p:childTnLst>
                                </p:cTn>
                              </p:par>
                            </p:childTnLst>
                          </p:cTn>
                        </p:par>
                      </p:childTnLst>
                    </p:cTn>
                  </p:par>
                </p:childTnLst>
              </p:cTn>
              <p:nextCondLst>
                <p:cond evt="onClick" delay="0">
                  <p:tgtEl>
                    <p:spTgt spid="254"/>
                  </p:tgtEl>
                </p:cond>
              </p:nextCondLst>
            </p:seq>
            <p:seq concurrent="1" nextAc="seek">
              <p:cTn id="1884" restart="whenNotActive" fill="hold" evtFilter="cancelBubble" nodeType="interactiveSeq">
                <p:stCondLst>
                  <p:cond evt="onClick" delay="0">
                    <p:tgtEl>
                      <p:spTgt spid="255"/>
                    </p:tgtEl>
                  </p:cond>
                </p:stCondLst>
                <p:endSync evt="end" delay="0">
                  <p:rtn val="all"/>
                </p:endSync>
                <p:childTnLst>
                  <p:par>
                    <p:cTn id="1885" fill="hold">
                      <p:stCondLst>
                        <p:cond delay="0"/>
                      </p:stCondLst>
                      <p:childTnLst>
                        <p:par>
                          <p:cTn id="1886" fill="hold">
                            <p:stCondLst>
                              <p:cond delay="0"/>
                            </p:stCondLst>
                            <p:childTnLst>
                              <p:par>
                                <p:cTn id="1887" presetID="1" presetClass="exit" presetSubtype="0" fill="hold" grpId="0" nodeType="clickEffect">
                                  <p:stCondLst>
                                    <p:cond delay="0"/>
                                  </p:stCondLst>
                                  <p:childTnLst>
                                    <p:set>
                                      <p:cBhvr>
                                        <p:cTn id="1888" dur="1" fill="hold">
                                          <p:stCondLst>
                                            <p:cond delay="0"/>
                                          </p:stCondLst>
                                        </p:cTn>
                                        <p:tgtEl>
                                          <p:spTgt spid="255"/>
                                        </p:tgtEl>
                                        <p:attrNameLst>
                                          <p:attrName>style.visibility</p:attrName>
                                        </p:attrNameLst>
                                      </p:cBhvr>
                                      <p:to>
                                        <p:strVal val="hidden"/>
                                      </p:to>
                                    </p:set>
                                  </p:childTnLst>
                                </p:cTn>
                              </p:par>
                              <p:par>
                                <p:cTn id="1889" presetID="1" presetClass="exit" presetSubtype="0" fill="hold" grpId="3" nodeType="withEffect">
                                  <p:stCondLst>
                                    <p:cond delay="0"/>
                                  </p:stCondLst>
                                  <p:childTnLst>
                                    <p:set>
                                      <p:cBhvr>
                                        <p:cTn id="1890" dur="1" fill="hold">
                                          <p:stCondLst>
                                            <p:cond delay="0"/>
                                          </p:stCondLst>
                                        </p:cTn>
                                        <p:tgtEl>
                                          <p:spTgt spid="262"/>
                                        </p:tgtEl>
                                        <p:attrNameLst>
                                          <p:attrName>style.visibility</p:attrName>
                                        </p:attrNameLst>
                                      </p:cBhvr>
                                      <p:to>
                                        <p:strVal val="hidden"/>
                                      </p:to>
                                    </p:set>
                                  </p:childTnLst>
                                </p:cTn>
                              </p:par>
                              <p:par>
                                <p:cTn id="1891" presetID="10" presetClass="entr" presetSubtype="0" fill="hold" grpId="9" nodeType="withEffect">
                                  <p:stCondLst>
                                    <p:cond delay="0"/>
                                  </p:stCondLst>
                                  <p:childTnLst>
                                    <p:set>
                                      <p:cBhvr>
                                        <p:cTn id="1892" dur="1" fill="hold">
                                          <p:stCondLst>
                                            <p:cond delay="0"/>
                                          </p:stCondLst>
                                        </p:cTn>
                                        <p:tgtEl>
                                          <p:spTgt spid="269"/>
                                        </p:tgtEl>
                                        <p:attrNameLst>
                                          <p:attrName>style.visibility</p:attrName>
                                        </p:attrNameLst>
                                      </p:cBhvr>
                                      <p:to>
                                        <p:strVal val="visible"/>
                                      </p:to>
                                    </p:set>
                                    <p:animEffect transition="in" filter="fade">
                                      <p:cBhvr>
                                        <p:cTn id="1893" dur="500"/>
                                        <p:tgtEl>
                                          <p:spTgt spid="269"/>
                                        </p:tgtEl>
                                      </p:cBhvr>
                                    </p:animEffect>
                                  </p:childTnLst>
                                </p:cTn>
                              </p:par>
                            </p:childTnLst>
                          </p:cTn>
                        </p:par>
                      </p:childTnLst>
                    </p:cTn>
                  </p:par>
                </p:childTnLst>
              </p:cTn>
              <p:nextCondLst>
                <p:cond evt="onClick" delay="0">
                  <p:tgtEl>
                    <p:spTgt spid="255"/>
                  </p:tgtEl>
                </p:cond>
              </p:nextCondLst>
            </p:seq>
            <p:seq concurrent="1" nextAc="seek">
              <p:cTn id="1894" restart="whenNotActive" fill="hold" evtFilter="cancelBubble" nodeType="interactiveSeq">
                <p:stCondLst>
                  <p:cond evt="onClick" delay="0">
                    <p:tgtEl>
                      <p:spTgt spid="256"/>
                    </p:tgtEl>
                  </p:cond>
                </p:stCondLst>
                <p:endSync evt="end" delay="0">
                  <p:rtn val="all"/>
                </p:endSync>
                <p:childTnLst>
                  <p:par>
                    <p:cTn id="1895" fill="hold">
                      <p:stCondLst>
                        <p:cond delay="0"/>
                      </p:stCondLst>
                      <p:childTnLst>
                        <p:par>
                          <p:cTn id="1896" fill="hold">
                            <p:stCondLst>
                              <p:cond delay="0"/>
                            </p:stCondLst>
                            <p:childTnLst>
                              <p:par>
                                <p:cTn id="1897" presetID="1" presetClass="exit" presetSubtype="0" fill="hold" grpId="1" nodeType="clickEffect">
                                  <p:stCondLst>
                                    <p:cond delay="0"/>
                                  </p:stCondLst>
                                  <p:childTnLst>
                                    <p:set>
                                      <p:cBhvr>
                                        <p:cTn id="1898" dur="1" fill="hold">
                                          <p:stCondLst>
                                            <p:cond delay="0"/>
                                          </p:stCondLst>
                                        </p:cTn>
                                        <p:tgtEl>
                                          <p:spTgt spid="256"/>
                                        </p:tgtEl>
                                        <p:attrNameLst>
                                          <p:attrName>style.visibility</p:attrName>
                                        </p:attrNameLst>
                                      </p:cBhvr>
                                      <p:to>
                                        <p:strVal val="hidden"/>
                                      </p:to>
                                    </p:set>
                                  </p:childTnLst>
                                </p:cTn>
                              </p:par>
                              <p:par>
                                <p:cTn id="1899" presetID="1" presetClass="exit" presetSubtype="0" fill="hold" grpId="1" nodeType="withEffect">
                                  <p:stCondLst>
                                    <p:cond delay="0"/>
                                  </p:stCondLst>
                                  <p:childTnLst>
                                    <p:set>
                                      <p:cBhvr>
                                        <p:cTn id="1900" dur="1" fill="hold">
                                          <p:stCondLst>
                                            <p:cond delay="0"/>
                                          </p:stCondLst>
                                        </p:cTn>
                                        <p:tgtEl>
                                          <p:spTgt spid="264"/>
                                        </p:tgtEl>
                                        <p:attrNameLst>
                                          <p:attrName>style.visibility</p:attrName>
                                        </p:attrNameLst>
                                      </p:cBhvr>
                                      <p:to>
                                        <p:strVal val="hidden"/>
                                      </p:to>
                                    </p:set>
                                  </p:childTnLst>
                                </p:cTn>
                              </p:par>
                              <p:par>
                                <p:cTn id="1901" presetID="10" presetClass="entr" presetSubtype="0" fill="hold" grpId="11" nodeType="withEffect">
                                  <p:stCondLst>
                                    <p:cond delay="0"/>
                                  </p:stCondLst>
                                  <p:childTnLst>
                                    <p:set>
                                      <p:cBhvr>
                                        <p:cTn id="1902" dur="1" fill="hold">
                                          <p:stCondLst>
                                            <p:cond delay="0"/>
                                          </p:stCondLst>
                                        </p:cTn>
                                        <p:tgtEl>
                                          <p:spTgt spid="269"/>
                                        </p:tgtEl>
                                        <p:attrNameLst>
                                          <p:attrName>style.visibility</p:attrName>
                                        </p:attrNameLst>
                                      </p:cBhvr>
                                      <p:to>
                                        <p:strVal val="visible"/>
                                      </p:to>
                                    </p:set>
                                    <p:animEffect transition="in" filter="fade">
                                      <p:cBhvr>
                                        <p:cTn id="1903" dur="500"/>
                                        <p:tgtEl>
                                          <p:spTgt spid="269"/>
                                        </p:tgtEl>
                                      </p:cBhvr>
                                    </p:animEffect>
                                  </p:childTnLst>
                                </p:cTn>
                              </p:par>
                            </p:childTnLst>
                          </p:cTn>
                        </p:par>
                      </p:childTnLst>
                    </p:cTn>
                  </p:par>
                </p:childTnLst>
              </p:cTn>
              <p:nextCondLst>
                <p:cond evt="onClick" delay="0">
                  <p:tgtEl>
                    <p:spTgt spid="256"/>
                  </p:tgtEl>
                </p:cond>
              </p:nextCondLst>
            </p:seq>
            <p:seq concurrent="1" nextAc="seek">
              <p:cTn id="1904" restart="whenNotActive" fill="hold" evtFilter="cancelBubble" nodeType="interactiveSeq">
                <p:stCondLst>
                  <p:cond evt="onClick" delay="0">
                    <p:tgtEl>
                      <p:spTgt spid="257"/>
                    </p:tgtEl>
                  </p:cond>
                </p:stCondLst>
                <p:endSync evt="end" delay="0">
                  <p:rtn val="all"/>
                </p:endSync>
                <p:childTnLst>
                  <p:par>
                    <p:cTn id="1905" fill="hold">
                      <p:stCondLst>
                        <p:cond delay="0"/>
                      </p:stCondLst>
                      <p:childTnLst>
                        <p:par>
                          <p:cTn id="1906" fill="hold">
                            <p:stCondLst>
                              <p:cond delay="0"/>
                            </p:stCondLst>
                            <p:childTnLst>
                              <p:par>
                                <p:cTn id="1907" presetID="1" presetClass="exit" presetSubtype="0" fill="hold" grpId="1" nodeType="clickEffect">
                                  <p:stCondLst>
                                    <p:cond delay="0"/>
                                  </p:stCondLst>
                                  <p:childTnLst>
                                    <p:set>
                                      <p:cBhvr>
                                        <p:cTn id="1908" dur="1" fill="hold">
                                          <p:stCondLst>
                                            <p:cond delay="0"/>
                                          </p:stCondLst>
                                        </p:cTn>
                                        <p:tgtEl>
                                          <p:spTgt spid="257"/>
                                        </p:tgtEl>
                                        <p:attrNameLst>
                                          <p:attrName>style.visibility</p:attrName>
                                        </p:attrNameLst>
                                      </p:cBhvr>
                                      <p:to>
                                        <p:strVal val="hidden"/>
                                      </p:to>
                                    </p:set>
                                  </p:childTnLst>
                                </p:cTn>
                              </p:par>
                              <p:par>
                                <p:cTn id="1909" presetID="1" presetClass="exit" presetSubtype="0" fill="hold" grpId="4" nodeType="withEffect">
                                  <p:stCondLst>
                                    <p:cond delay="0"/>
                                  </p:stCondLst>
                                  <p:childTnLst>
                                    <p:set>
                                      <p:cBhvr>
                                        <p:cTn id="1910" dur="1" fill="hold">
                                          <p:stCondLst>
                                            <p:cond delay="0"/>
                                          </p:stCondLst>
                                        </p:cTn>
                                        <p:tgtEl>
                                          <p:spTgt spid="262"/>
                                        </p:tgtEl>
                                        <p:attrNameLst>
                                          <p:attrName>style.visibility</p:attrName>
                                        </p:attrNameLst>
                                      </p:cBhvr>
                                      <p:to>
                                        <p:strVal val="hidden"/>
                                      </p:to>
                                    </p:set>
                                  </p:childTnLst>
                                </p:cTn>
                              </p:par>
                              <p:par>
                                <p:cTn id="1911" presetID="10" presetClass="entr" presetSubtype="0" fill="hold" grpId="8" nodeType="withEffect">
                                  <p:stCondLst>
                                    <p:cond delay="0"/>
                                  </p:stCondLst>
                                  <p:childTnLst>
                                    <p:set>
                                      <p:cBhvr>
                                        <p:cTn id="1912" dur="1" fill="hold">
                                          <p:stCondLst>
                                            <p:cond delay="0"/>
                                          </p:stCondLst>
                                        </p:cTn>
                                        <p:tgtEl>
                                          <p:spTgt spid="269"/>
                                        </p:tgtEl>
                                        <p:attrNameLst>
                                          <p:attrName>style.visibility</p:attrName>
                                        </p:attrNameLst>
                                      </p:cBhvr>
                                      <p:to>
                                        <p:strVal val="visible"/>
                                      </p:to>
                                    </p:set>
                                    <p:animEffect transition="in" filter="fade">
                                      <p:cBhvr>
                                        <p:cTn id="1913" dur="500"/>
                                        <p:tgtEl>
                                          <p:spTgt spid="269"/>
                                        </p:tgtEl>
                                      </p:cBhvr>
                                    </p:animEffect>
                                  </p:childTnLst>
                                </p:cTn>
                              </p:par>
                            </p:childTnLst>
                          </p:cTn>
                        </p:par>
                      </p:childTnLst>
                    </p:cTn>
                  </p:par>
                </p:childTnLst>
              </p:cTn>
              <p:nextCondLst>
                <p:cond evt="onClick" delay="0">
                  <p:tgtEl>
                    <p:spTgt spid="257"/>
                  </p:tgtEl>
                </p:cond>
              </p:nextCondLst>
            </p:seq>
            <p:seq concurrent="1" nextAc="seek">
              <p:cTn id="1914" restart="whenNotActive" fill="hold" evtFilter="cancelBubble" nodeType="interactiveSeq">
                <p:stCondLst>
                  <p:cond evt="onClick" delay="0">
                    <p:tgtEl>
                      <p:spTgt spid="271"/>
                    </p:tgtEl>
                  </p:cond>
                </p:stCondLst>
                <p:endSync evt="end" delay="0">
                  <p:rtn val="all"/>
                </p:endSync>
                <p:childTnLst>
                  <p:par>
                    <p:cTn id="1915" fill="hold">
                      <p:stCondLst>
                        <p:cond delay="0"/>
                      </p:stCondLst>
                      <p:childTnLst>
                        <p:par>
                          <p:cTn id="1916" fill="hold">
                            <p:stCondLst>
                              <p:cond delay="0"/>
                            </p:stCondLst>
                            <p:childTnLst>
                              <p:par>
                                <p:cTn id="1917" presetID="1" presetClass="entr" presetSubtype="0" fill="hold" grpId="0" nodeType="clickEffect">
                                  <p:stCondLst>
                                    <p:cond delay="0"/>
                                  </p:stCondLst>
                                  <p:childTnLst>
                                    <p:set>
                                      <p:cBhvr>
                                        <p:cTn id="1918" dur="1" fill="hold">
                                          <p:stCondLst>
                                            <p:cond delay="0"/>
                                          </p:stCondLst>
                                        </p:cTn>
                                        <p:tgtEl>
                                          <p:spTgt spid="277"/>
                                        </p:tgtEl>
                                        <p:attrNameLst>
                                          <p:attrName>style.visibility</p:attrName>
                                        </p:attrNameLst>
                                      </p:cBhvr>
                                      <p:to>
                                        <p:strVal val="visible"/>
                                      </p:to>
                                    </p:set>
                                  </p:childTnLst>
                                </p:cTn>
                              </p:par>
                              <p:par>
                                <p:cTn id="1919" presetID="1" presetClass="entr" presetSubtype="0" fill="hold" grpId="0" nodeType="withEffect">
                                  <p:stCondLst>
                                    <p:cond delay="0"/>
                                  </p:stCondLst>
                                  <p:childTnLst>
                                    <p:set>
                                      <p:cBhvr>
                                        <p:cTn id="1920" dur="1" fill="hold">
                                          <p:stCondLst>
                                            <p:cond delay="0"/>
                                          </p:stCondLst>
                                        </p:cTn>
                                        <p:tgtEl>
                                          <p:spTgt spid="263"/>
                                        </p:tgtEl>
                                        <p:attrNameLst>
                                          <p:attrName>style.visibility</p:attrName>
                                        </p:attrNameLst>
                                      </p:cBhvr>
                                      <p:to>
                                        <p:strVal val="visible"/>
                                      </p:to>
                                    </p:set>
                                  </p:childTnLst>
                                </p:cTn>
                              </p:par>
                              <p:par>
                                <p:cTn id="1921" presetID="10" presetClass="exit" presetSubtype="0" fill="hold" grpId="0" nodeType="withEffect">
                                  <p:stCondLst>
                                    <p:cond delay="0"/>
                                  </p:stCondLst>
                                  <p:childTnLst>
                                    <p:animEffect transition="out" filter="fade">
                                      <p:cBhvr>
                                        <p:cTn id="1922" dur="500"/>
                                        <p:tgtEl>
                                          <p:spTgt spid="270"/>
                                        </p:tgtEl>
                                      </p:cBhvr>
                                    </p:animEffect>
                                    <p:set>
                                      <p:cBhvr>
                                        <p:cTn id="1923"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1"/>
                  </p:tgtEl>
                </p:cond>
              </p:nextCondLst>
            </p:seq>
            <p:seq concurrent="1" nextAc="seek">
              <p:cTn id="1924" restart="whenNotActive" fill="hold" evtFilter="cancelBubble" nodeType="interactiveSeq">
                <p:stCondLst>
                  <p:cond evt="onClick" delay="0">
                    <p:tgtEl>
                      <p:spTgt spid="272"/>
                    </p:tgtEl>
                  </p:cond>
                </p:stCondLst>
                <p:endSync evt="end" delay="0">
                  <p:rtn val="all"/>
                </p:endSync>
                <p:childTnLst>
                  <p:par>
                    <p:cTn id="1925" fill="hold">
                      <p:stCondLst>
                        <p:cond delay="0"/>
                      </p:stCondLst>
                      <p:childTnLst>
                        <p:par>
                          <p:cTn id="1926" fill="hold">
                            <p:stCondLst>
                              <p:cond delay="0"/>
                            </p:stCondLst>
                            <p:childTnLst>
                              <p:par>
                                <p:cTn id="1927" presetID="1" presetClass="entr" presetSubtype="0" fill="hold" grpId="0" nodeType="clickEffect">
                                  <p:stCondLst>
                                    <p:cond delay="0"/>
                                  </p:stCondLst>
                                  <p:childTnLst>
                                    <p:set>
                                      <p:cBhvr>
                                        <p:cTn id="1928" dur="1" fill="hold">
                                          <p:stCondLst>
                                            <p:cond delay="0"/>
                                          </p:stCondLst>
                                        </p:cTn>
                                        <p:tgtEl>
                                          <p:spTgt spid="278"/>
                                        </p:tgtEl>
                                        <p:attrNameLst>
                                          <p:attrName>style.visibility</p:attrName>
                                        </p:attrNameLst>
                                      </p:cBhvr>
                                      <p:to>
                                        <p:strVal val="visible"/>
                                      </p:to>
                                    </p:set>
                                  </p:childTnLst>
                                </p:cTn>
                              </p:par>
                              <p:par>
                                <p:cTn id="1929" presetID="10" presetClass="exit" presetSubtype="0" fill="hold" grpId="1" nodeType="withEffect">
                                  <p:stCondLst>
                                    <p:cond delay="0"/>
                                  </p:stCondLst>
                                  <p:childTnLst>
                                    <p:animEffect transition="out" filter="fade">
                                      <p:cBhvr>
                                        <p:cTn id="1930" dur="500"/>
                                        <p:tgtEl>
                                          <p:spTgt spid="270"/>
                                        </p:tgtEl>
                                      </p:cBhvr>
                                    </p:animEffect>
                                    <p:set>
                                      <p:cBhvr>
                                        <p:cTn id="1931"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2"/>
                  </p:tgtEl>
                </p:cond>
              </p:nextCondLst>
            </p:seq>
            <p:seq concurrent="1" nextAc="seek">
              <p:cTn id="1932" restart="whenNotActive" fill="hold" evtFilter="cancelBubble" nodeType="interactiveSeq">
                <p:stCondLst>
                  <p:cond evt="onClick" delay="0">
                    <p:tgtEl>
                      <p:spTgt spid="273"/>
                    </p:tgtEl>
                  </p:cond>
                </p:stCondLst>
                <p:endSync evt="end" delay="0">
                  <p:rtn val="all"/>
                </p:endSync>
                <p:childTnLst>
                  <p:par>
                    <p:cTn id="1933" fill="hold">
                      <p:stCondLst>
                        <p:cond delay="0"/>
                      </p:stCondLst>
                      <p:childTnLst>
                        <p:par>
                          <p:cTn id="1934" fill="hold">
                            <p:stCondLst>
                              <p:cond delay="0"/>
                            </p:stCondLst>
                            <p:childTnLst>
                              <p:par>
                                <p:cTn id="1935" presetID="1" presetClass="entr" presetSubtype="0" fill="hold" grpId="0" nodeType="clickEffect">
                                  <p:stCondLst>
                                    <p:cond delay="0"/>
                                  </p:stCondLst>
                                  <p:childTnLst>
                                    <p:set>
                                      <p:cBhvr>
                                        <p:cTn id="1936" dur="1" fill="hold">
                                          <p:stCondLst>
                                            <p:cond delay="0"/>
                                          </p:stCondLst>
                                        </p:cTn>
                                        <p:tgtEl>
                                          <p:spTgt spid="279"/>
                                        </p:tgtEl>
                                        <p:attrNameLst>
                                          <p:attrName>style.visibility</p:attrName>
                                        </p:attrNameLst>
                                      </p:cBhvr>
                                      <p:to>
                                        <p:strVal val="visible"/>
                                      </p:to>
                                    </p:set>
                                  </p:childTnLst>
                                </p:cTn>
                              </p:par>
                              <p:par>
                                <p:cTn id="1937" presetID="1" presetClass="entr" presetSubtype="0" fill="hold" grpId="1" nodeType="withEffect">
                                  <p:stCondLst>
                                    <p:cond delay="0"/>
                                  </p:stCondLst>
                                  <p:childTnLst>
                                    <p:set>
                                      <p:cBhvr>
                                        <p:cTn id="1938" dur="1" fill="hold">
                                          <p:stCondLst>
                                            <p:cond delay="0"/>
                                          </p:stCondLst>
                                        </p:cTn>
                                        <p:tgtEl>
                                          <p:spTgt spid="261"/>
                                        </p:tgtEl>
                                        <p:attrNameLst>
                                          <p:attrName>style.visibility</p:attrName>
                                        </p:attrNameLst>
                                      </p:cBhvr>
                                      <p:to>
                                        <p:strVal val="visible"/>
                                      </p:to>
                                    </p:set>
                                  </p:childTnLst>
                                </p:cTn>
                              </p:par>
                              <p:par>
                                <p:cTn id="1939" presetID="10" presetClass="exit" presetSubtype="0" fill="hold" grpId="2" nodeType="withEffect">
                                  <p:stCondLst>
                                    <p:cond delay="0"/>
                                  </p:stCondLst>
                                  <p:childTnLst>
                                    <p:animEffect transition="out" filter="fade">
                                      <p:cBhvr>
                                        <p:cTn id="1940" dur="500"/>
                                        <p:tgtEl>
                                          <p:spTgt spid="270"/>
                                        </p:tgtEl>
                                      </p:cBhvr>
                                    </p:animEffect>
                                    <p:set>
                                      <p:cBhvr>
                                        <p:cTn id="1941"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3"/>
                  </p:tgtEl>
                </p:cond>
              </p:nextCondLst>
            </p:seq>
            <p:seq concurrent="1" nextAc="seek">
              <p:cTn id="1942" restart="whenNotActive" fill="hold" evtFilter="cancelBubble" nodeType="interactiveSeq">
                <p:stCondLst>
                  <p:cond evt="onClick" delay="0">
                    <p:tgtEl>
                      <p:spTgt spid="275"/>
                    </p:tgtEl>
                  </p:cond>
                </p:stCondLst>
                <p:endSync evt="end" delay="0">
                  <p:rtn val="all"/>
                </p:endSync>
                <p:childTnLst>
                  <p:par>
                    <p:cTn id="1943" fill="hold">
                      <p:stCondLst>
                        <p:cond delay="0"/>
                      </p:stCondLst>
                      <p:childTnLst>
                        <p:par>
                          <p:cTn id="1944" fill="hold">
                            <p:stCondLst>
                              <p:cond delay="0"/>
                            </p:stCondLst>
                            <p:childTnLst>
                              <p:par>
                                <p:cTn id="1945" presetID="1" presetClass="entr" presetSubtype="0" fill="hold" grpId="0" nodeType="clickEffect">
                                  <p:stCondLst>
                                    <p:cond delay="0"/>
                                  </p:stCondLst>
                                  <p:childTnLst>
                                    <p:set>
                                      <p:cBhvr>
                                        <p:cTn id="1946" dur="1" fill="hold">
                                          <p:stCondLst>
                                            <p:cond delay="0"/>
                                          </p:stCondLst>
                                        </p:cTn>
                                        <p:tgtEl>
                                          <p:spTgt spid="281"/>
                                        </p:tgtEl>
                                        <p:attrNameLst>
                                          <p:attrName>style.visibility</p:attrName>
                                        </p:attrNameLst>
                                      </p:cBhvr>
                                      <p:to>
                                        <p:strVal val="visible"/>
                                      </p:to>
                                    </p:set>
                                  </p:childTnLst>
                                </p:cTn>
                              </p:par>
                              <p:par>
                                <p:cTn id="1947" presetID="1" presetClass="entr" presetSubtype="0" fill="hold" grpId="0" nodeType="withEffect">
                                  <p:stCondLst>
                                    <p:cond delay="0"/>
                                  </p:stCondLst>
                                  <p:childTnLst>
                                    <p:set>
                                      <p:cBhvr>
                                        <p:cTn id="1948" dur="1" fill="hold">
                                          <p:stCondLst>
                                            <p:cond delay="0"/>
                                          </p:stCondLst>
                                        </p:cTn>
                                        <p:tgtEl>
                                          <p:spTgt spid="261"/>
                                        </p:tgtEl>
                                        <p:attrNameLst>
                                          <p:attrName>style.visibility</p:attrName>
                                        </p:attrNameLst>
                                      </p:cBhvr>
                                      <p:to>
                                        <p:strVal val="visible"/>
                                      </p:to>
                                    </p:set>
                                  </p:childTnLst>
                                </p:cTn>
                              </p:par>
                              <p:par>
                                <p:cTn id="1949" presetID="10" presetClass="exit" presetSubtype="0" fill="hold" grpId="9" nodeType="withEffect">
                                  <p:stCondLst>
                                    <p:cond delay="0"/>
                                  </p:stCondLst>
                                  <p:childTnLst>
                                    <p:animEffect transition="out" filter="fade">
                                      <p:cBhvr>
                                        <p:cTn id="1950" dur="500"/>
                                        <p:tgtEl>
                                          <p:spTgt spid="270"/>
                                        </p:tgtEl>
                                      </p:cBhvr>
                                    </p:animEffect>
                                    <p:set>
                                      <p:cBhvr>
                                        <p:cTn id="1951"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5"/>
                  </p:tgtEl>
                </p:cond>
              </p:nextCondLst>
            </p:seq>
            <p:seq concurrent="1" nextAc="seek">
              <p:cTn id="1952" restart="whenNotActive" fill="hold" evtFilter="cancelBubble" nodeType="interactiveSeq">
                <p:stCondLst>
                  <p:cond evt="onClick" delay="0">
                    <p:tgtEl>
                      <p:spTgt spid="276"/>
                    </p:tgtEl>
                  </p:cond>
                </p:stCondLst>
                <p:endSync evt="end" delay="0">
                  <p:rtn val="all"/>
                </p:endSync>
                <p:childTnLst>
                  <p:par>
                    <p:cTn id="1953" fill="hold">
                      <p:stCondLst>
                        <p:cond delay="0"/>
                      </p:stCondLst>
                      <p:childTnLst>
                        <p:par>
                          <p:cTn id="1954" fill="hold">
                            <p:stCondLst>
                              <p:cond delay="0"/>
                            </p:stCondLst>
                            <p:childTnLst>
                              <p:par>
                                <p:cTn id="1955" presetID="1" presetClass="entr" presetSubtype="0" fill="hold" grpId="0" nodeType="clickEffect">
                                  <p:stCondLst>
                                    <p:cond delay="0"/>
                                  </p:stCondLst>
                                  <p:childTnLst>
                                    <p:set>
                                      <p:cBhvr>
                                        <p:cTn id="1956" dur="1" fill="hold">
                                          <p:stCondLst>
                                            <p:cond delay="0"/>
                                          </p:stCondLst>
                                        </p:cTn>
                                        <p:tgtEl>
                                          <p:spTgt spid="282"/>
                                        </p:tgtEl>
                                        <p:attrNameLst>
                                          <p:attrName>style.visibility</p:attrName>
                                        </p:attrNameLst>
                                      </p:cBhvr>
                                      <p:to>
                                        <p:strVal val="visible"/>
                                      </p:to>
                                    </p:set>
                                  </p:childTnLst>
                                </p:cTn>
                              </p:par>
                              <p:par>
                                <p:cTn id="1957" presetID="10" presetClass="exit" presetSubtype="0" fill="hold" grpId="10" nodeType="withEffect">
                                  <p:stCondLst>
                                    <p:cond delay="0"/>
                                  </p:stCondLst>
                                  <p:childTnLst>
                                    <p:animEffect transition="out" filter="fade">
                                      <p:cBhvr>
                                        <p:cTn id="1958" dur="500"/>
                                        <p:tgtEl>
                                          <p:spTgt spid="270"/>
                                        </p:tgtEl>
                                      </p:cBhvr>
                                    </p:animEffect>
                                    <p:set>
                                      <p:cBhvr>
                                        <p:cTn id="1959"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6"/>
                  </p:tgtEl>
                </p:cond>
              </p:nextCondLst>
            </p:seq>
            <p:seq concurrent="1" nextAc="seek">
              <p:cTn id="1960" restart="whenNotActive" fill="hold" evtFilter="cancelBubble" nodeType="interactiveSeq">
                <p:stCondLst>
                  <p:cond evt="onClick" delay="0">
                    <p:tgtEl>
                      <p:spTgt spid="274"/>
                    </p:tgtEl>
                  </p:cond>
                </p:stCondLst>
                <p:endSync evt="end" delay="0">
                  <p:rtn val="all"/>
                </p:endSync>
                <p:childTnLst>
                  <p:par>
                    <p:cTn id="1961" fill="hold">
                      <p:stCondLst>
                        <p:cond delay="0"/>
                      </p:stCondLst>
                      <p:childTnLst>
                        <p:par>
                          <p:cTn id="1962" fill="hold">
                            <p:stCondLst>
                              <p:cond delay="0"/>
                            </p:stCondLst>
                            <p:childTnLst>
                              <p:par>
                                <p:cTn id="1963" presetID="1" presetClass="entr" presetSubtype="0" fill="hold" grpId="0" nodeType="clickEffect">
                                  <p:stCondLst>
                                    <p:cond delay="0"/>
                                  </p:stCondLst>
                                  <p:childTnLst>
                                    <p:set>
                                      <p:cBhvr>
                                        <p:cTn id="1964" dur="1" fill="hold">
                                          <p:stCondLst>
                                            <p:cond delay="0"/>
                                          </p:stCondLst>
                                        </p:cTn>
                                        <p:tgtEl>
                                          <p:spTgt spid="280"/>
                                        </p:tgtEl>
                                        <p:attrNameLst>
                                          <p:attrName>style.visibility</p:attrName>
                                        </p:attrNameLst>
                                      </p:cBhvr>
                                      <p:to>
                                        <p:strVal val="visible"/>
                                      </p:to>
                                    </p:set>
                                  </p:childTnLst>
                                </p:cTn>
                              </p:par>
                              <p:par>
                                <p:cTn id="1965" presetID="1" presetClass="entr" presetSubtype="0" fill="hold" grpId="2" nodeType="withEffect">
                                  <p:stCondLst>
                                    <p:cond delay="0"/>
                                  </p:stCondLst>
                                  <p:childTnLst>
                                    <p:set>
                                      <p:cBhvr>
                                        <p:cTn id="1966" dur="1" fill="hold">
                                          <p:stCondLst>
                                            <p:cond delay="0"/>
                                          </p:stCondLst>
                                        </p:cTn>
                                        <p:tgtEl>
                                          <p:spTgt spid="261"/>
                                        </p:tgtEl>
                                        <p:attrNameLst>
                                          <p:attrName>style.visibility</p:attrName>
                                        </p:attrNameLst>
                                      </p:cBhvr>
                                      <p:to>
                                        <p:strVal val="visible"/>
                                      </p:to>
                                    </p:set>
                                  </p:childTnLst>
                                </p:cTn>
                              </p:par>
                              <p:par>
                                <p:cTn id="1967" presetID="10" presetClass="exit" presetSubtype="0" fill="hold" grpId="11" nodeType="withEffect">
                                  <p:stCondLst>
                                    <p:cond delay="0"/>
                                  </p:stCondLst>
                                  <p:childTnLst>
                                    <p:animEffect transition="out" filter="fade">
                                      <p:cBhvr>
                                        <p:cTn id="1968" dur="500"/>
                                        <p:tgtEl>
                                          <p:spTgt spid="270"/>
                                        </p:tgtEl>
                                      </p:cBhvr>
                                    </p:animEffect>
                                    <p:set>
                                      <p:cBhvr>
                                        <p:cTn id="1969"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4"/>
                  </p:tgtEl>
                </p:cond>
              </p:nextCondLst>
            </p:seq>
            <p:seq concurrent="1" nextAc="seek">
              <p:cTn id="1970" restart="whenNotActive" fill="hold" evtFilter="cancelBubble" nodeType="interactiveSeq">
                <p:stCondLst>
                  <p:cond evt="onClick" delay="0">
                    <p:tgtEl>
                      <p:spTgt spid="282"/>
                    </p:tgtEl>
                  </p:cond>
                </p:stCondLst>
                <p:endSync evt="end" delay="0">
                  <p:rtn val="all"/>
                </p:endSync>
                <p:childTnLst>
                  <p:par>
                    <p:cTn id="1971" fill="hold">
                      <p:stCondLst>
                        <p:cond delay="0"/>
                      </p:stCondLst>
                      <p:childTnLst>
                        <p:par>
                          <p:cTn id="1972" fill="hold">
                            <p:stCondLst>
                              <p:cond delay="0"/>
                            </p:stCondLst>
                            <p:childTnLst>
                              <p:par>
                                <p:cTn id="1973" presetID="1" presetClass="exit" presetSubtype="0" fill="hold" grpId="1" nodeType="clickEffect">
                                  <p:stCondLst>
                                    <p:cond delay="0"/>
                                  </p:stCondLst>
                                  <p:childTnLst>
                                    <p:set>
                                      <p:cBhvr>
                                        <p:cTn id="1974" dur="1" fill="hold">
                                          <p:stCondLst>
                                            <p:cond delay="0"/>
                                          </p:stCondLst>
                                        </p:cTn>
                                        <p:tgtEl>
                                          <p:spTgt spid="282"/>
                                        </p:tgtEl>
                                        <p:attrNameLst>
                                          <p:attrName>style.visibility</p:attrName>
                                        </p:attrNameLst>
                                      </p:cBhvr>
                                      <p:to>
                                        <p:strVal val="hidden"/>
                                      </p:to>
                                    </p:set>
                                  </p:childTnLst>
                                </p:cTn>
                              </p:par>
                              <p:par>
                                <p:cTn id="1975" presetID="10" presetClass="entr" presetSubtype="0" fill="hold" grpId="3" nodeType="withEffect">
                                  <p:stCondLst>
                                    <p:cond delay="0"/>
                                  </p:stCondLst>
                                  <p:childTnLst>
                                    <p:set>
                                      <p:cBhvr>
                                        <p:cTn id="1976" dur="1" fill="hold">
                                          <p:stCondLst>
                                            <p:cond delay="0"/>
                                          </p:stCondLst>
                                        </p:cTn>
                                        <p:tgtEl>
                                          <p:spTgt spid="270"/>
                                        </p:tgtEl>
                                        <p:attrNameLst>
                                          <p:attrName>style.visibility</p:attrName>
                                        </p:attrNameLst>
                                      </p:cBhvr>
                                      <p:to>
                                        <p:strVal val="visible"/>
                                      </p:to>
                                    </p:set>
                                    <p:animEffect transition="in" filter="fade">
                                      <p:cBhvr>
                                        <p:cTn id="1977" dur="500"/>
                                        <p:tgtEl>
                                          <p:spTgt spid="270"/>
                                        </p:tgtEl>
                                      </p:cBhvr>
                                    </p:animEffect>
                                  </p:childTnLst>
                                </p:cTn>
                              </p:par>
                            </p:childTnLst>
                          </p:cTn>
                        </p:par>
                      </p:childTnLst>
                    </p:cTn>
                  </p:par>
                </p:childTnLst>
              </p:cTn>
              <p:nextCondLst>
                <p:cond evt="onClick" delay="0">
                  <p:tgtEl>
                    <p:spTgt spid="282"/>
                  </p:tgtEl>
                </p:cond>
              </p:nextCondLst>
            </p:seq>
            <p:seq concurrent="1" nextAc="seek">
              <p:cTn id="1978" restart="whenNotActive" fill="hold" evtFilter="cancelBubble" nodeType="interactiveSeq">
                <p:stCondLst>
                  <p:cond evt="onClick" delay="0">
                    <p:tgtEl>
                      <p:spTgt spid="277"/>
                    </p:tgtEl>
                  </p:cond>
                </p:stCondLst>
                <p:endSync evt="end" delay="0">
                  <p:rtn val="all"/>
                </p:endSync>
                <p:childTnLst>
                  <p:par>
                    <p:cTn id="1979" fill="hold">
                      <p:stCondLst>
                        <p:cond delay="0"/>
                      </p:stCondLst>
                      <p:childTnLst>
                        <p:par>
                          <p:cTn id="1980" fill="hold">
                            <p:stCondLst>
                              <p:cond delay="0"/>
                            </p:stCondLst>
                            <p:childTnLst>
                              <p:par>
                                <p:cTn id="1981" presetID="1" presetClass="exit" presetSubtype="0" fill="hold" grpId="1" nodeType="clickEffect">
                                  <p:stCondLst>
                                    <p:cond delay="0"/>
                                  </p:stCondLst>
                                  <p:childTnLst>
                                    <p:set>
                                      <p:cBhvr>
                                        <p:cTn id="1982" dur="1" fill="hold">
                                          <p:stCondLst>
                                            <p:cond delay="0"/>
                                          </p:stCondLst>
                                        </p:cTn>
                                        <p:tgtEl>
                                          <p:spTgt spid="277"/>
                                        </p:tgtEl>
                                        <p:attrNameLst>
                                          <p:attrName>style.visibility</p:attrName>
                                        </p:attrNameLst>
                                      </p:cBhvr>
                                      <p:to>
                                        <p:strVal val="hidden"/>
                                      </p:to>
                                    </p:set>
                                  </p:childTnLst>
                                </p:cTn>
                              </p:par>
                              <p:par>
                                <p:cTn id="1983" presetID="10" presetClass="entr" presetSubtype="0" fill="hold" grpId="4" nodeType="withEffect">
                                  <p:stCondLst>
                                    <p:cond delay="0"/>
                                  </p:stCondLst>
                                  <p:childTnLst>
                                    <p:set>
                                      <p:cBhvr>
                                        <p:cTn id="1984" dur="1" fill="hold">
                                          <p:stCondLst>
                                            <p:cond delay="0"/>
                                          </p:stCondLst>
                                        </p:cTn>
                                        <p:tgtEl>
                                          <p:spTgt spid="270"/>
                                        </p:tgtEl>
                                        <p:attrNameLst>
                                          <p:attrName>style.visibility</p:attrName>
                                        </p:attrNameLst>
                                      </p:cBhvr>
                                      <p:to>
                                        <p:strVal val="visible"/>
                                      </p:to>
                                    </p:set>
                                    <p:animEffect transition="in" filter="fade">
                                      <p:cBhvr>
                                        <p:cTn id="1985" dur="500"/>
                                        <p:tgtEl>
                                          <p:spTgt spid="270"/>
                                        </p:tgtEl>
                                      </p:cBhvr>
                                    </p:animEffect>
                                  </p:childTnLst>
                                </p:cTn>
                              </p:par>
                              <p:par>
                                <p:cTn id="1986" presetID="1" presetClass="exit" presetSubtype="0" fill="hold" grpId="1" nodeType="withEffect">
                                  <p:stCondLst>
                                    <p:cond delay="0"/>
                                  </p:stCondLst>
                                  <p:childTnLst>
                                    <p:set>
                                      <p:cBhvr>
                                        <p:cTn id="1987" dur="1" fill="hold">
                                          <p:stCondLst>
                                            <p:cond delay="0"/>
                                          </p:stCondLst>
                                        </p:cTn>
                                        <p:tgtEl>
                                          <p:spTgt spid="263"/>
                                        </p:tgtEl>
                                        <p:attrNameLst>
                                          <p:attrName>style.visibility</p:attrName>
                                        </p:attrNameLst>
                                      </p:cBhvr>
                                      <p:to>
                                        <p:strVal val="hidden"/>
                                      </p:to>
                                    </p:set>
                                  </p:childTnLst>
                                </p:cTn>
                              </p:par>
                            </p:childTnLst>
                          </p:cTn>
                        </p:par>
                      </p:childTnLst>
                    </p:cTn>
                  </p:par>
                </p:childTnLst>
              </p:cTn>
              <p:nextCondLst>
                <p:cond evt="onClick" delay="0">
                  <p:tgtEl>
                    <p:spTgt spid="277"/>
                  </p:tgtEl>
                </p:cond>
              </p:nextCondLst>
            </p:seq>
            <p:seq concurrent="1" nextAc="seek">
              <p:cTn id="1988" restart="whenNotActive" fill="hold" evtFilter="cancelBubble" nodeType="interactiveSeq">
                <p:stCondLst>
                  <p:cond evt="onClick" delay="0">
                    <p:tgtEl>
                      <p:spTgt spid="278"/>
                    </p:tgtEl>
                  </p:cond>
                </p:stCondLst>
                <p:endSync evt="end" delay="0">
                  <p:rtn val="all"/>
                </p:endSync>
                <p:childTnLst>
                  <p:par>
                    <p:cTn id="1989" fill="hold">
                      <p:stCondLst>
                        <p:cond delay="0"/>
                      </p:stCondLst>
                      <p:childTnLst>
                        <p:par>
                          <p:cTn id="1990" fill="hold">
                            <p:stCondLst>
                              <p:cond delay="0"/>
                            </p:stCondLst>
                            <p:childTnLst>
                              <p:par>
                                <p:cTn id="1991" presetID="1" presetClass="exit" presetSubtype="0" fill="hold" grpId="1" nodeType="clickEffect">
                                  <p:stCondLst>
                                    <p:cond delay="0"/>
                                  </p:stCondLst>
                                  <p:childTnLst>
                                    <p:set>
                                      <p:cBhvr>
                                        <p:cTn id="1992" dur="1" fill="hold">
                                          <p:stCondLst>
                                            <p:cond delay="0"/>
                                          </p:stCondLst>
                                        </p:cTn>
                                        <p:tgtEl>
                                          <p:spTgt spid="278"/>
                                        </p:tgtEl>
                                        <p:attrNameLst>
                                          <p:attrName>style.visibility</p:attrName>
                                        </p:attrNameLst>
                                      </p:cBhvr>
                                      <p:to>
                                        <p:strVal val="hidden"/>
                                      </p:to>
                                    </p:set>
                                  </p:childTnLst>
                                </p:cTn>
                              </p:par>
                              <p:par>
                                <p:cTn id="1993" presetID="10" presetClass="entr" presetSubtype="0" fill="hold" grpId="5" nodeType="withEffect">
                                  <p:stCondLst>
                                    <p:cond delay="0"/>
                                  </p:stCondLst>
                                  <p:childTnLst>
                                    <p:set>
                                      <p:cBhvr>
                                        <p:cTn id="1994" dur="1" fill="hold">
                                          <p:stCondLst>
                                            <p:cond delay="0"/>
                                          </p:stCondLst>
                                        </p:cTn>
                                        <p:tgtEl>
                                          <p:spTgt spid="270"/>
                                        </p:tgtEl>
                                        <p:attrNameLst>
                                          <p:attrName>style.visibility</p:attrName>
                                        </p:attrNameLst>
                                      </p:cBhvr>
                                      <p:to>
                                        <p:strVal val="visible"/>
                                      </p:to>
                                    </p:set>
                                    <p:animEffect transition="in" filter="fade">
                                      <p:cBhvr>
                                        <p:cTn id="1995" dur="500"/>
                                        <p:tgtEl>
                                          <p:spTgt spid="270"/>
                                        </p:tgtEl>
                                      </p:cBhvr>
                                    </p:animEffect>
                                  </p:childTnLst>
                                </p:cTn>
                              </p:par>
                            </p:childTnLst>
                          </p:cTn>
                        </p:par>
                      </p:childTnLst>
                    </p:cTn>
                  </p:par>
                </p:childTnLst>
              </p:cTn>
              <p:nextCondLst>
                <p:cond evt="onClick" delay="0">
                  <p:tgtEl>
                    <p:spTgt spid="278"/>
                  </p:tgtEl>
                </p:cond>
              </p:nextCondLst>
            </p:seq>
            <p:seq concurrent="1" nextAc="seek">
              <p:cTn id="1996" restart="whenNotActive" fill="hold" evtFilter="cancelBubble" nodeType="interactiveSeq">
                <p:stCondLst>
                  <p:cond evt="onClick" delay="0">
                    <p:tgtEl>
                      <p:spTgt spid="279"/>
                    </p:tgtEl>
                  </p:cond>
                </p:stCondLst>
                <p:endSync evt="end" delay="0">
                  <p:rtn val="all"/>
                </p:endSync>
                <p:childTnLst>
                  <p:par>
                    <p:cTn id="1997" fill="hold">
                      <p:stCondLst>
                        <p:cond delay="0"/>
                      </p:stCondLst>
                      <p:childTnLst>
                        <p:par>
                          <p:cTn id="1998" fill="hold">
                            <p:stCondLst>
                              <p:cond delay="0"/>
                            </p:stCondLst>
                            <p:childTnLst>
                              <p:par>
                                <p:cTn id="1999" presetID="1" presetClass="exit" presetSubtype="0" fill="hold" grpId="1" nodeType="clickEffect">
                                  <p:stCondLst>
                                    <p:cond delay="0"/>
                                  </p:stCondLst>
                                  <p:childTnLst>
                                    <p:set>
                                      <p:cBhvr>
                                        <p:cTn id="2000" dur="1" fill="hold">
                                          <p:stCondLst>
                                            <p:cond delay="0"/>
                                          </p:stCondLst>
                                        </p:cTn>
                                        <p:tgtEl>
                                          <p:spTgt spid="279"/>
                                        </p:tgtEl>
                                        <p:attrNameLst>
                                          <p:attrName>style.visibility</p:attrName>
                                        </p:attrNameLst>
                                      </p:cBhvr>
                                      <p:to>
                                        <p:strVal val="hidden"/>
                                      </p:to>
                                    </p:set>
                                  </p:childTnLst>
                                </p:cTn>
                              </p:par>
                              <p:par>
                                <p:cTn id="2001" presetID="1" presetClass="exit" presetSubtype="0" fill="hold" grpId="4" nodeType="withEffect">
                                  <p:stCondLst>
                                    <p:cond delay="0"/>
                                  </p:stCondLst>
                                  <p:childTnLst>
                                    <p:set>
                                      <p:cBhvr>
                                        <p:cTn id="2002" dur="1" fill="hold">
                                          <p:stCondLst>
                                            <p:cond delay="0"/>
                                          </p:stCondLst>
                                        </p:cTn>
                                        <p:tgtEl>
                                          <p:spTgt spid="261"/>
                                        </p:tgtEl>
                                        <p:attrNameLst>
                                          <p:attrName>style.visibility</p:attrName>
                                        </p:attrNameLst>
                                      </p:cBhvr>
                                      <p:to>
                                        <p:strVal val="hidden"/>
                                      </p:to>
                                    </p:set>
                                  </p:childTnLst>
                                </p:cTn>
                              </p:par>
                              <p:par>
                                <p:cTn id="2003" presetID="10" presetClass="entr" presetSubtype="0" fill="hold" grpId="6" nodeType="withEffect">
                                  <p:stCondLst>
                                    <p:cond delay="0"/>
                                  </p:stCondLst>
                                  <p:childTnLst>
                                    <p:set>
                                      <p:cBhvr>
                                        <p:cTn id="2004" dur="1" fill="hold">
                                          <p:stCondLst>
                                            <p:cond delay="0"/>
                                          </p:stCondLst>
                                        </p:cTn>
                                        <p:tgtEl>
                                          <p:spTgt spid="270"/>
                                        </p:tgtEl>
                                        <p:attrNameLst>
                                          <p:attrName>style.visibility</p:attrName>
                                        </p:attrNameLst>
                                      </p:cBhvr>
                                      <p:to>
                                        <p:strVal val="visible"/>
                                      </p:to>
                                    </p:set>
                                    <p:animEffect transition="in" filter="fade">
                                      <p:cBhvr>
                                        <p:cTn id="2005" dur="500"/>
                                        <p:tgtEl>
                                          <p:spTgt spid="270"/>
                                        </p:tgtEl>
                                      </p:cBhvr>
                                    </p:animEffect>
                                  </p:childTnLst>
                                </p:cTn>
                              </p:par>
                            </p:childTnLst>
                          </p:cTn>
                        </p:par>
                      </p:childTnLst>
                    </p:cTn>
                  </p:par>
                </p:childTnLst>
              </p:cTn>
              <p:nextCondLst>
                <p:cond evt="onClick" delay="0">
                  <p:tgtEl>
                    <p:spTgt spid="279"/>
                  </p:tgtEl>
                </p:cond>
              </p:nextCondLst>
            </p:seq>
            <p:seq concurrent="1" nextAc="seek">
              <p:cTn id="2006" restart="whenNotActive" fill="hold" evtFilter="cancelBubble" nodeType="interactiveSeq">
                <p:stCondLst>
                  <p:cond evt="onClick" delay="0">
                    <p:tgtEl>
                      <p:spTgt spid="280"/>
                    </p:tgtEl>
                  </p:cond>
                </p:stCondLst>
                <p:endSync evt="end" delay="0">
                  <p:rtn val="all"/>
                </p:endSync>
                <p:childTnLst>
                  <p:par>
                    <p:cTn id="2007" fill="hold">
                      <p:stCondLst>
                        <p:cond delay="0"/>
                      </p:stCondLst>
                      <p:childTnLst>
                        <p:par>
                          <p:cTn id="2008" fill="hold">
                            <p:stCondLst>
                              <p:cond delay="0"/>
                            </p:stCondLst>
                            <p:childTnLst>
                              <p:par>
                                <p:cTn id="2009" presetID="1" presetClass="exit" presetSubtype="0" fill="hold" grpId="1" nodeType="clickEffect">
                                  <p:stCondLst>
                                    <p:cond delay="0"/>
                                  </p:stCondLst>
                                  <p:childTnLst>
                                    <p:set>
                                      <p:cBhvr>
                                        <p:cTn id="2010" dur="1" fill="hold">
                                          <p:stCondLst>
                                            <p:cond delay="0"/>
                                          </p:stCondLst>
                                        </p:cTn>
                                        <p:tgtEl>
                                          <p:spTgt spid="280"/>
                                        </p:tgtEl>
                                        <p:attrNameLst>
                                          <p:attrName>style.visibility</p:attrName>
                                        </p:attrNameLst>
                                      </p:cBhvr>
                                      <p:to>
                                        <p:strVal val="hidden"/>
                                      </p:to>
                                    </p:set>
                                  </p:childTnLst>
                                </p:cTn>
                              </p:par>
                              <p:par>
                                <p:cTn id="2011" presetID="1" presetClass="exit" presetSubtype="0" fill="hold" grpId="3" nodeType="withEffect">
                                  <p:stCondLst>
                                    <p:cond delay="0"/>
                                  </p:stCondLst>
                                  <p:childTnLst>
                                    <p:set>
                                      <p:cBhvr>
                                        <p:cTn id="2012" dur="1" fill="hold">
                                          <p:stCondLst>
                                            <p:cond delay="0"/>
                                          </p:stCondLst>
                                        </p:cTn>
                                        <p:tgtEl>
                                          <p:spTgt spid="261"/>
                                        </p:tgtEl>
                                        <p:attrNameLst>
                                          <p:attrName>style.visibility</p:attrName>
                                        </p:attrNameLst>
                                      </p:cBhvr>
                                      <p:to>
                                        <p:strVal val="hidden"/>
                                      </p:to>
                                    </p:set>
                                  </p:childTnLst>
                                </p:cTn>
                              </p:par>
                              <p:par>
                                <p:cTn id="2013" presetID="10" presetClass="entr" presetSubtype="0" fill="hold" grpId="8" nodeType="withEffect">
                                  <p:stCondLst>
                                    <p:cond delay="0"/>
                                  </p:stCondLst>
                                  <p:childTnLst>
                                    <p:set>
                                      <p:cBhvr>
                                        <p:cTn id="2014" dur="1" fill="hold">
                                          <p:stCondLst>
                                            <p:cond delay="0"/>
                                          </p:stCondLst>
                                        </p:cTn>
                                        <p:tgtEl>
                                          <p:spTgt spid="270"/>
                                        </p:tgtEl>
                                        <p:attrNameLst>
                                          <p:attrName>style.visibility</p:attrName>
                                        </p:attrNameLst>
                                      </p:cBhvr>
                                      <p:to>
                                        <p:strVal val="visible"/>
                                      </p:to>
                                    </p:set>
                                    <p:animEffect transition="in" filter="fade">
                                      <p:cBhvr>
                                        <p:cTn id="2015" dur="500"/>
                                        <p:tgtEl>
                                          <p:spTgt spid="270"/>
                                        </p:tgtEl>
                                      </p:cBhvr>
                                    </p:animEffect>
                                  </p:childTnLst>
                                </p:cTn>
                              </p:par>
                            </p:childTnLst>
                          </p:cTn>
                        </p:par>
                      </p:childTnLst>
                    </p:cTn>
                  </p:par>
                </p:childTnLst>
              </p:cTn>
              <p:nextCondLst>
                <p:cond evt="onClick" delay="0">
                  <p:tgtEl>
                    <p:spTgt spid="280"/>
                  </p:tgtEl>
                </p:cond>
              </p:nextCondLst>
            </p:seq>
            <p:seq concurrent="1" nextAc="seek">
              <p:cTn id="2016" restart="whenNotActive" fill="hold" evtFilter="cancelBubble" nodeType="interactiveSeq">
                <p:stCondLst>
                  <p:cond evt="onClick" delay="0">
                    <p:tgtEl>
                      <p:spTgt spid="281"/>
                    </p:tgtEl>
                  </p:cond>
                </p:stCondLst>
                <p:endSync evt="end" delay="0">
                  <p:rtn val="all"/>
                </p:endSync>
                <p:childTnLst>
                  <p:par>
                    <p:cTn id="2017" fill="hold">
                      <p:stCondLst>
                        <p:cond delay="0"/>
                      </p:stCondLst>
                      <p:childTnLst>
                        <p:par>
                          <p:cTn id="2018" fill="hold">
                            <p:stCondLst>
                              <p:cond delay="0"/>
                            </p:stCondLst>
                            <p:childTnLst>
                              <p:par>
                                <p:cTn id="2019" presetID="1" presetClass="exit" presetSubtype="0" fill="hold" grpId="1" nodeType="clickEffect">
                                  <p:stCondLst>
                                    <p:cond delay="0"/>
                                  </p:stCondLst>
                                  <p:childTnLst>
                                    <p:set>
                                      <p:cBhvr>
                                        <p:cTn id="2020" dur="1" fill="hold">
                                          <p:stCondLst>
                                            <p:cond delay="0"/>
                                          </p:stCondLst>
                                        </p:cTn>
                                        <p:tgtEl>
                                          <p:spTgt spid="281"/>
                                        </p:tgtEl>
                                        <p:attrNameLst>
                                          <p:attrName>style.visibility</p:attrName>
                                        </p:attrNameLst>
                                      </p:cBhvr>
                                      <p:to>
                                        <p:strVal val="hidden"/>
                                      </p:to>
                                    </p:set>
                                  </p:childTnLst>
                                </p:cTn>
                              </p:par>
                              <p:par>
                                <p:cTn id="2021" presetID="1" presetClass="exit" presetSubtype="0" fill="hold" grpId="5" nodeType="withEffect">
                                  <p:stCondLst>
                                    <p:cond delay="0"/>
                                  </p:stCondLst>
                                  <p:childTnLst>
                                    <p:set>
                                      <p:cBhvr>
                                        <p:cTn id="2022" dur="1" fill="hold">
                                          <p:stCondLst>
                                            <p:cond delay="0"/>
                                          </p:stCondLst>
                                        </p:cTn>
                                        <p:tgtEl>
                                          <p:spTgt spid="261"/>
                                        </p:tgtEl>
                                        <p:attrNameLst>
                                          <p:attrName>style.visibility</p:attrName>
                                        </p:attrNameLst>
                                      </p:cBhvr>
                                      <p:to>
                                        <p:strVal val="hidden"/>
                                      </p:to>
                                    </p:set>
                                  </p:childTnLst>
                                </p:cTn>
                              </p:par>
                              <p:par>
                                <p:cTn id="2023" presetID="10" presetClass="entr" presetSubtype="0" fill="hold" grpId="7" nodeType="withEffect">
                                  <p:stCondLst>
                                    <p:cond delay="0"/>
                                  </p:stCondLst>
                                  <p:childTnLst>
                                    <p:set>
                                      <p:cBhvr>
                                        <p:cTn id="2024" dur="1" fill="hold">
                                          <p:stCondLst>
                                            <p:cond delay="0"/>
                                          </p:stCondLst>
                                        </p:cTn>
                                        <p:tgtEl>
                                          <p:spTgt spid="270"/>
                                        </p:tgtEl>
                                        <p:attrNameLst>
                                          <p:attrName>style.visibility</p:attrName>
                                        </p:attrNameLst>
                                      </p:cBhvr>
                                      <p:to>
                                        <p:strVal val="visible"/>
                                      </p:to>
                                    </p:set>
                                    <p:animEffect transition="in" filter="fade">
                                      <p:cBhvr>
                                        <p:cTn id="2025" dur="500"/>
                                        <p:tgtEl>
                                          <p:spTgt spid="270"/>
                                        </p:tgtEl>
                                      </p:cBhvr>
                                    </p:animEffect>
                                  </p:childTnLst>
                                </p:cTn>
                              </p:par>
                            </p:childTnLst>
                          </p:cTn>
                        </p:par>
                      </p:childTnLst>
                    </p:cTn>
                  </p:par>
                </p:childTnLst>
              </p:cTn>
              <p:nextCondLst>
                <p:cond evt="onClick" delay="0">
                  <p:tgtEl>
                    <p:spTgt spid="281"/>
                  </p:tgtEl>
                </p:cond>
              </p:nextCondLst>
            </p:seq>
            <p:seq concurrent="1" nextAc="seek">
              <p:cTn id="2026" restart="whenNotActive" fill="hold" evtFilter="cancelBubble" nodeType="interactiveSeq">
                <p:stCondLst>
                  <p:cond evt="onClick" delay="0">
                    <p:tgtEl>
                      <p:spTgt spid="283"/>
                    </p:tgtEl>
                  </p:cond>
                </p:stCondLst>
                <p:endSync evt="end" delay="0">
                  <p:rtn val="all"/>
                </p:endSync>
                <p:childTnLst>
                  <p:par>
                    <p:cTn id="2027" fill="hold">
                      <p:stCondLst>
                        <p:cond delay="0"/>
                      </p:stCondLst>
                      <p:childTnLst>
                        <p:par>
                          <p:cTn id="2028" fill="hold">
                            <p:stCondLst>
                              <p:cond delay="0"/>
                            </p:stCondLst>
                            <p:childTnLst>
                              <p:par>
                                <p:cTn id="2029" presetID="1" presetClass="entr" presetSubtype="0" fill="hold" grpId="0" nodeType="clickEffect">
                                  <p:stCondLst>
                                    <p:cond delay="0"/>
                                  </p:stCondLst>
                                  <p:childTnLst>
                                    <p:set>
                                      <p:cBhvr>
                                        <p:cTn id="2030" dur="1" fill="hold">
                                          <p:stCondLst>
                                            <p:cond delay="0"/>
                                          </p:stCondLst>
                                        </p:cTn>
                                        <p:tgtEl>
                                          <p:spTgt spid="289"/>
                                        </p:tgtEl>
                                        <p:attrNameLst>
                                          <p:attrName>style.visibility</p:attrName>
                                        </p:attrNameLst>
                                      </p:cBhvr>
                                      <p:to>
                                        <p:strVal val="visible"/>
                                      </p:to>
                                    </p:set>
                                  </p:childTnLst>
                                </p:cTn>
                              </p:par>
                              <p:par>
                                <p:cTn id="2031" presetID="1" presetClass="entr" presetSubtype="0" fill="hold" grpId="0" nodeType="withEffect">
                                  <p:stCondLst>
                                    <p:cond delay="0"/>
                                  </p:stCondLst>
                                  <p:childTnLst>
                                    <p:set>
                                      <p:cBhvr>
                                        <p:cTn id="2032" dur="1" fill="hold">
                                          <p:stCondLst>
                                            <p:cond delay="0"/>
                                          </p:stCondLst>
                                        </p:cTn>
                                        <p:tgtEl>
                                          <p:spTgt spid="260"/>
                                        </p:tgtEl>
                                        <p:attrNameLst>
                                          <p:attrName>style.visibility</p:attrName>
                                        </p:attrNameLst>
                                      </p:cBhvr>
                                      <p:to>
                                        <p:strVal val="visible"/>
                                      </p:to>
                                    </p:set>
                                  </p:childTnLst>
                                </p:cTn>
                              </p:par>
                              <p:par>
                                <p:cTn id="2033" presetID="10" presetClass="exit" presetSubtype="0" fill="hold" grpId="1" nodeType="withEffect">
                                  <p:stCondLst>
                                    <p:cond delay="0"/>
                                  </p:stCondLst>
                                  <p:childTnLst>
                                    <p:animEffect transition="out" filter="fade">
                                      <p:cBhvr>
                                        <p:cTn id="2034" dur="500"/>
                                        <p:tgtEl>
                                          <p:spTgt spid="268"/>
                                        </p:tgtEl>
                                      </p:cBhvr>
                                    </p:animEffect>
                                    <p:set>
                                      <p:cBhvr>
                                        <p:cTn id="2035"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3"/>
                  </p:tgtEl>
                </p:cond>
              </p:nextCondLst>
            </p:seq>
            <p:seq concurrent="1" nextAc="seek">
              <p:cTn id="2036" restart="whenNotActive" fill="hold" evtFilter="cancelBubble" nodeType="interactiveSeq">
                <p:stCondLst>
                  <p:cond evt="onClick" delay="0">
                    <p:tgtEl>
                      <p:spTgt spid="284"/>
                    </p:tgtEl>
                  </p:cond>
                </p:stCondLst>
                <p:endSync evt="end" delay="0">
                  <p:rtn val="all"/>
                </p:endSync>
                <p:childTnLst>
                  <p:par>
                    <p:cTn id="2037" fill="hold">
                      <p:stCondLst>
                        <p:cond delay="0"/>
                      </p:stCondLst>
                      <p:childTnLst>
                        <p:par>
                          <p:cTn id="2038" fill="hold">
                            <p:stCondLst>
                              <p:cond delay="0"/>
                            </p:stCondLst>
                            <p:childTnLst>
                              <p:par>
                                <p:cTn id="2039" presetID="1" presetClass="entr" presetSubtype="0" fill="hold" grpId="0" nodeType="clickEffect">
                                  <p:stCondLst>
                                    <p:cond delay="0"/>
                                  </p:stCondLst>
                                  <p:childTnLst>
                                    <p:set>
                                      <p:cBhvr>
                                        <p:cTn id="2040" dur="1" fill="hold">
                                          <p:stCondLst>
                                            <p:cond delay="0"/>
                                          </p:stCondLst>
                                        </p:cTn>
                                        <p:tgtEl>
                                          <p:spTgt spid="290"/>
                                        </p:tgtEl>
                                        <p:attrNameLst>
                                          <p:attrName>style.visibility</p:attrName>
                                        </p:attrNameLst>
                                      </p:cBhvr>
                                      <p:to>
                                        <p:strVal val="visible"/>
                                      </p:to>
                                    </p:set>
                                  </p:childTnLst>
                                </p:cTn>
                              </p:par>
                              <p:par>
                                <p:cTn id="2041" presetID="10" presetClass="exit" presetSubtype="0" fill="hold" grpId="2" nodeType="withEffect">
                                  <p:stCondLst>
                                    <p:cond delay="0"/>
                                  </p:stCondLst>
                                  <p:childTnLst>
                                    <p:animEffect transition="out" filter="fade">
                                      <p:cBhvr>
                                        <p:cTn id="2042" dur="500"/>
                                        <p:tgtEl>
                                          <p:spTgt spid="268"/>
                                        </p:tgtEl>
                                      </p:cBhvr>
                                    </p:animEffect>
                                    <p:set>
                                      <p:cBhvr>
                                        <p:cTn id="2043"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4"/>
                  </p:tgtEl>
                </p:cond>
              </p:nextCondLst>
            </p:seq>
            <p:seq concurrent="1" nextAc="seek">
              <p:cTn id="2044" restart="whenNotActive" fill="hold" evtFilter="cancelBubble" nodeType="interactiveSeq">
                <p:stCondLst>
                  <p:cond evt="onClick" delay="0">
                    <p:tgtEl>
                      <p:spTgt spid="285"/>
                    </p:tgtEl>
                  </p:cond>
                </p:stCondLst>
                <p:endSync evt="end" delay="0">
                  <p:rtn val="all"/>
                </p:endSync>
                <p:childTnLst>
                  <p:par>
                    <p:cTn id="2045" fill="hold">
                      <p:stCondLst>
                        <p:cond delay="0"/>
                      </p:stCondLst>
                      <p:childTnLst>
                        <p:par>
                          <p:cTn id="2046" fill="hold">
                            <p:stCondLst>
                              <p:cond delay="0"/>
                            </p:stCondLst>
                            <p:childTnLst>
                              <p:par>
                                <p:cTn id="2047" presetID="1" presetClass="entr" presetSubtype="0" fill="hold" grpId="1" nodeType="clickEffect">
                                  <p:stCondLst>
                                    <p:cond delay="0"/>
                                  </p:stCondLst>
                                  <p:childTnLst>
                                    <p:set>
                                      <p:cBhvr>
                                        <p:cTn id="2048" dur="1" fill="hold">
                                          <p:stCondLst>
                                            <p:cond delay="0"/>
                                          </p:stCondLst>
                                        </p:cTn>
                                        <p:tgtEl>
                                          <p:spTgt spid="291"/>
                                        </p:tgtEl>
                                        <p:attrNameLst>
                                          <p:attrName>style.visibility</p:attrName>
                                        </p:attrNameLst>
                                      </p:cBhvr>
                                      <p:to>
                                        <p:strVal val="visible"/>
                                      </p:to>
                                    </p:set>
                                  </p:childTnLst>
                                </p:cTn>
                              </p:par>
                              <p:par>
                                <p:cTn id="2049" presetID="1" presetClass="entr" presetSubtype="0" fill="hold" grpId="1" nodeType="withEffect">
                                  <p:stCondLst>
                                    <p:cond delay="0"/>
                                  </p:stCondLst>
                                  <p:childTnLst>
                                    <p:set>
                                      <p:cBhvr>
                                        <p:cTn id="2050" dur="1" fill="hold">
                                          <p:stCondLst>
                                            <p:cond delay="0"/>
                                          </p:stCondLst>
                                        </p:cTn>
                                        <p:tgtEl>
                                          <p:spTgt spid="260"/>
                                        </p:tgtEl>
                                        <p:attrNameLst>
                                          <p:attrName>style.visibility</p:attrName>
                                        </p:attrNameLst>
                                      </p:cBhvr>
                                      <p:to>
                                        <p:strVal val="visible"/>
                                      </p:to>
                                    </p:set>
                                  </p:childTnLst>
                                </p:cTn>
                              </p:par>
                              <p:par>
                                <p:cTn id="2051" presetID="10" presetClass="exit" presetSubtype="0" fill="hold" grpId="5" nodeType="withEffect">
                                  <p:stCondLst>
                                    <p:cond delay="0"/>
                                  </p:stCondLst>
                                  <p:childTnLst>
                                    <p:animEffect transition="out" filter="fade">
                                      <p:cBhvr>
                                        <p:cTn id="2052" dur="500"/>
                                        <p:tgtEl>
                                          <p:spTgt spid="268"/>
                                        </p:tgtEl>
                                      </p:cBhvr>
                                    </p:animEffect>
                                    <p:set>
                                      <p:cBhvr>
                                        <p:cTn id="2053"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5"/>
                  </p:tgtEl>
                </p:cond>
              </p:nextCondLst>
            </p:seq>
            <p:seq concurrent="1" nextAc="seek">
              <p:cTn id="2054" restart="whenNotActive" fill="hold" evtFilter="cancelBubble" nodeType="interactiveSeq">
                <p:stCondLst>
                  <p:cond evt="onClick" delay="0">
                    <p:tgtEl>
                      <p:spTgt spid="287"/>
                    </p:tgtEl>
                  </p:cond>
                </p:stCondLst>
                <p:endSync evt="end" delay="0">
                  <p:rtn val="all"/>
                </p:endSync>
                <p:childTnLst>
                  <p:par>
                    <p:cTn id="2055" fill="hold">
                      <p:stCondLst>
                        <p:cond delay="0"/>
                      </p:stCondLst>
                      <p:childTnLst>
                        <p:par>
                          <p:cTn id="2056" fill="hold">
                            <p:stCondLst>
                              <p:cond delay="0"/>
                            </p:stCondLst>
                            <p:childTnLst>
                              <p:par>
                                <p:cTn id="2057" presetID="1" presetClass="entr" presetSubtype="0" fill="hold" grpId="0" nodeType="clickEffect">
                                  <p:stCondLst>
                                    <p:cond delay="0"/>
                                  </p:stCondLst>
                                  <p:childTnLst>
                                    <p:set>
                                      <p:cBhvr>
                                        <p:cTn id="2058" dur="1" fill="hold">
                                          <p:stCondLst>
                                            <p:cond delay="0"/>
                                          </p:stCondLst>
                                        </p:cTn>
                                        <p:tgtEl>
                                          <p:spTgt spid="293"/>
                                        </p:tgtEl>
                                        <p:attrNameLst>
                                          <p:attrName>style.visibility</p:attrName>
                                        </p:attrNameLst>
                                      </p:cBhvr>
                                      <p:to>
                                        <p:strVal val="visible"/>
                                      </p:to>
                                    </p:set>
                                  </p:childTnLst>
                                </p:cTn>
                              </p:par>
                              <p:par>
                                <p:cTn id="2059" presetID="1" presetClass="entr" presetSubtype="0" fill="hold" grpId="0" nodeType="withEffect">
                                  <p:stCondLst>
                                    <p:cond delay="0"/>
                                  </p:stCondLst>
                                  <p:childTnLst>
                                    <p:set>
                                      <p:cBhvr>
                                        <p:cTn id="2060" dur="1" fill="hold">
                                          <p:stCondLst>
                                            <p:cond delay="0"/>
                                          </p:stCondLst>
                                        </p:cTn>
                                        <p:tgtEl>
                                          <p:spTgt spid="265"/>
                                        </p:tgtEl>
                                        <p:attrNameLst>
                                          <p:attrName>style.visibility</p:attrName>
                                        </p:attrNameLst>
                                      </p:cBhvr>
                                      <p:to>
                                        <p:strVal val="visible"/>
                                      </p:to>
                                    </p:set>
                                  </p:childTnLst>
                                </p:cTn>
                              </p:par>
                              <p:par>
                                <p:cTn id="2061" presetID="10" presetClass="exit" presetSubtype="0" fill="hold" grpId="4" nodeType="withEffect">
                                  <p:stCondLst>
                                    <p:cond delay="0"/>
                                  </p:stCondLst>
                                  <p:childTnLst>
                                    <p:animEffect transition="out" filter="fade">
                                      <p:cBhvr>
                                        <p:cTn id="2062" dur="500"/>
                                        <p:tgtEl>
                                          <p:spTgt spid="268"/>
                                        </p:tgtEl>
                                      </p:cBhvr>
                                    </p:animEffect>
                                    <p:set>
                                      <p:cBhvr>
                                        <p:cTn id="2063"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7"/>
                  </p:tgtEl>
                </p:cond>
              </p:nextCondLst>
            </p:seq>
            <p:seq concurrent="1" nextAc="seek">
              <p:cTn id="2064" restart="whenNotActive" fill="hold" evtFilter="cancelBubble" nodeType="interactiveSeq">
                <p:stCondLst>
                  <p:cond evt="onClick" delay="0">
                    <p:tgtEl>
                      <p:spTgt spid="288"/>
                    </p:tgtEl>
                  </p:cond>
                </p:stCondLst>
                <p:endSync evt="end" delay="0">
                  <p:rtn val="all"/>
                </p:endSync>
                <p:childTnLst>
                  <p:par>
                    <p:cTn id="2065" fill="hold">
                      <p:stCondLst>
                        <p:cond delay="0"/>
                      </p:stCondLst>
                      <p:childTnLst>
                        <p:par>
                          <p:cTn id="2066" fill="hold">
                            <p:stCondLst>
                              <p:cond delay="0"/>
                            </p:stCondLst>
                            <p:childTnLst>
                              <p:par>
                                <p:cTn id="2067" presetID="1" presetClass="entr" presetSubtype="0" fill="hold" grpId="0" nodeType="clickEffect">
                                  <p:stCondLst>
                                    <p:cond delay="0"/>
                                  </p:stCondLst>
                                  <p:childTnLst>
                                    <p:set>
                                      <p:cBhvr>
                                        <p:cTn id="2068" dur="1" fill="hold">
                                          <p:stCondLst>
                                            <p:cond delay="0"/>
                                          </p:stCondLst>
                                        </p:cTn>
                                        <p:tgtEl>
                                          <p:spTgt spid="294"/>
                                        </p:tgtEl>
                                        <p:attrNameLst>
                                          <p:attrName>style.visibility</p:attrName>
                                        </p:attrNameLst>
                                      </p:cBhvr>
                                      <p:to>
                                        <p:strVal val="visible"/>
                                      </p:to>
                                    </p:set>
                                  </p:childTnLst>
                                </p:cTn>
                              </p:par>
                              <p:par>
                                <p:cTn id="2069" presetID="10" presetClass="exit" presetSubtype="0" fill="hold" grpId="3" nodeType="withEffect">
                                  <p:stCondLst>
                                    <p:cond delay="0"/>
                                  </p:stCondLst>
                                  <p:childTnLst>
                                    <p:animEffect transition="out" filter="fade">
                                      <p:cBhvr>
                                        <p:cTn id="2070" dur="500"/>
                                        <p:tgtEl>
                                          <p:spTgt spid="268"/>
                                        </p:tgtEl>
                                      </p:cBhvr>
                                    </p:animEffect>
                                    <p:set>
                                      <p:cBhvr>
                                        <p:cTn id="2071"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8"/>
                  </p:tgtEl>
                </p:cond>
              </p:nextCondLst>
            </p:seq>
            <p:seq concurrent="1" nextAc="seek">
              <p:cTn id="2072" restart="whenNotActive" fill="hold" evtFilter="cancelBubble" nodeType="interactiveSeq">
                <p:stCondLst>
                  <p:cond evt="onClick" delay="0">
                    <p:tgtEl>
                      <p:spTgt spid="286"/>
                    </p:tgtEl>
                  </p:cond>
                </p:stCondLst>
                <p:endSync evt="end" delay="0">
                  <p:rtn val="all"/>
                </p:endSync>
                <p:childTnLst>
                  <p:par>
                    <p:cTn id="2073" fill="hold">
                      <p:stCondLst>
                        <p:cond delay="0"/>
                      </p:stCondLst>
                      <p:childTnLst>
                        <p:par>
                          <p:cTn id="2074" fill="hold">
                            <p:stCondLst>
                              <p:cond delay="0"/>
                            </p:stCondLst>
                            <p:childTnLst>
                              <p:par>
                                <p:cTn id="2075" presetID="1" presetClass="entr" presetSubtype="0" fill="hold" grpId="0" nodeType="clickEffect">
                                  <p:stCondLst>
                                    <p:cond delay="0"/>
                                  </p:stCondLst>
                                  <p:childTnLst>
                                    <p:set>
                                      <p:cBhvr>
                                        <p:cTn id="2076" dur="1" fill="hold">
                                          <p:stCondLst>
                                            <p:cond delay="0"/>
                                          </p:stCondLst>
                                        </p:cTn>
                                        <p:tgtEl>
                                          <p:spTgt spid="292"/>
                                        </p:tgtEl>
                                        <p:attrNameLst>
                                          <p:attrName>style.visibility</p:attrName>
                                        </p:attrNameLst>
                                      </p:cBhvr>
                                      <p:to>
                                        <p:strVal val="visible"/>
                                      </p:to>
                                    </p:set>
                                  </p:childTnLst>
                                </p:cTn>
                              </p:par>
                              <p:par>
                                <p:cTn id="2077" presetID="1" presetClass="entr" presetSubtype="0" fill="hold" grpId="2" nodeType="withEffect">
                                  <p:stCondLst>
                                    <p:cond delay="0"/>
                                  </p:stCondLst>
                                  <p:childTnLst>
                                    <p:set>
                                      <p:cBhvr>
                                        <p:cTn id="2078" dur="1" fill="hold">
                                          <p:stCondLst>
                                            <p:cond delay="0"/>
                                          </p:stCondLst>
                                        </p:cTn>
                                        <p:tgtEl>
                                          <p:spTgt spid="260"/>
                                        </p:tgtEl>
                                        <p:attrNameLst>
                                          <p:attrName>style.visibility</p:attrName>
                                        </p:attrNameLst>
                                      </p:cBhvr>
                                      <p:to>
                                        <p:strVal val="visible"/>
                                      </p:to>
                                    </p:set>
                                  </p:childTnLst>
                                </p:cTn>
                              </p:par>
                              <p:par>
                                <p:cTn id="2079" presetID="10" presetClass="exit" presetSubtype="0" fill="hold" grpId="0" nodeType="withEffect">
                                  <p:stCondLst>
                                    <p:cond delay="0"/>
                                  </p:stCondLst>
                                  <p:childTnLst>
                                    <p:animEffect transition="out" filter="fade">
                                      <p:cBhvr>
                                        <p:cTn id="2080" dur="500"/>
                                        <p:tgtEl>
                                          <p:spTgt spid="268"/>
                                        </p:tgtEl>
                                      </p:cBhvr>
                                    </p:animEffect>
                                    <p:set>
                                      <p:cBhvr>
                                        <p:cTn id="2081"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6"/>
                  </p:tgtEl>
                </p:cond>
              </p:nextCondLst>
            </p:seq>
            <p:seq concurrent="1" nextAc="seek">
              <p:cTn id="2082" restart="whenNotActive" fill="hold" evtFilter="cancelBubble" nodeType="interactiveSeq">
                <p:stCondLst>
                  <p:cond evt="onClick" delay="0">
                    <p:tgtEl>
                      <p:spTgt spid="294"/>
                    </p:tgtEl>
                  </p:cond>
                </p:stCondLst>
                <p:endSync evt="end" delay="0">
                  <p:rtn val="all"/>
                </p:endSync>
                <p:childTnLst>
                  <p:par>
                    <p:cTn id="2083" fill="hold">
                      <p:stCondLst>
                        <p:cond delay="0"/>
                      </p:stCondLst>
                      <p:childTnLst>
                        <p:par>
                          <p:cTn id="2084" fill="hold">
                            <p:stCondLst>
                              <p:cond delay="0"/>
                            </p:stCondLst>
                            <p:childTnLst>
                              <p:par>
                                <p:cTn id="2085" presetID="1" presetClass="exit" presetSubtype="0" fill="hold" grpId="1" nodeType="clickEffect">
                                  <p:stCondLst>
                                    <p:cond delay="0"/>
                                  </p:stCondLst>
                                  <p:childTnLst>
                                    <p:set>
                                      <p:cBhvr>
                                        <p:cTn id="2086" dur="1" fill="hold">
                                          <p:stCondLst>
                                            <p:cond delay="0"/>
                                          </p:stCondLst>
                                        </p:cTn>
                                        <p:tgtEl>
                                          <p:spTgt spid="294"/>
                                        </p:tgtEl>
                                        <p:attrNameLst>
                                          <p:attrName>style.visibility</p:attrName>
                                        </p:attrNameLst>
                                      </p:cBhvr>
                                      <p:to>
                                        <p:strVal val="hidden"/>
                                      </p:to>
                                    </p:set>
                                  </p:childTnLst>
                                </p:cTn>
                              </p:par>
                              <p:par>
                                <p:cTn id="2087" presetID="10" presetClass="entr" presetSubtype="0" fill="hold" grpId="6" nodeType="withEffect">
                                  <p:stCondLst>
                                    <p:cond delay="0"/>
                                  </p:stCondLst>
                                  <p:childTnLst>
                                    <p:set>
                                      <p:cBhvr>
                                        <p:cTn id="2088" dur="1" fill="hold">
                                          <p:stCondLst>
                                            <p:cond delay="0"/>
                                          </p:stCondLst>
                                        </p:cTn>
                                        <p:tgtEl>
                                          <p:spTgt spid="268"/>
                                        </p:tgtEl>
                                        <p:attrNameLst>
                                          <p:attrName>style.visibility</p:attrName>
                                        </p:attrNameLst>
                                      </p:cBhvr>
                                      <p:to>
                                        <p:strVal val="visible"/>
                                      </p:to>
                                    </p:set>
                                    <p:animEffect transition="in" filter="fade">
                                      <p:cBhvr>
                                        <p:cTn id="2089" dur="500"/>
                                        <p:tgtEl>
                                          <p:spTgt spid="268"/>
                                        </p:tgtEl>
                                      </p:cBhvr>
                                    </p:animEffect>
                                  </p:childTnLst>
                                </p:cTn>
                              </p:par>
                            </p:childTnLst>
                          </p:cTn>
                        </p:par>
                      </p:childTnLst>
                    </p:cTn>
                  </p:par>
                </p:childTnLst>
              </p:cTn>
              <p:nextCondLst>
                <p:cond evt="onClick" delay="0">
                  <p:tgtEl>
                    <p:spTgt spid="294"/>
                  </p:tgtEl>
                </p:cond>
              </p:nextCondLst>
            </p:seq>
            <p:seq concurrent="1" nextAc="seek">
              <p:cTn id="2090" restart="whenNotActive" fill="hold" evtFilter="cancelBubble" nodeType="interactiveSeq">
                <p:stCondLst>
                  <p:cond evt="onClick" delay="0">
                    <p:tgtEl>
                      <p:spTgt spid="289"/>
                    </p:tgtEl>
                  </p:cond>
                </p:stCondLst>
                <p:endSync evt="end" delay="0">
                  <p:rtn val="all"/>
                </p:endSync>
                <p:childTnLst>
                  <p:par>
                    <p:cTn id="2091" fill="hold">
                      <p:stCondLst>
                        <p:cond delay="0"/>
                      </p:stCondLst>
                      <p:childTnLst>
                        <p:par>
                          <p:cTn id="2092" fill="hold">
                            <p:stCondLst>
                              <p:cond delay="0"/>
                            </p:stCondLst>
                            <p:childTnLst>
                              <p:par>
                                <p:cTn id="2093" presetID="1" presetClass="exit" presetSubtype="0" fill="hold" grpId="1" nodeType="clickEffect">
                                  <p:stCondLst>
                                    <p:cond delay="0"/>
                                  </p:stCondLst>
                                  <p:childTnLst>
                                    <p:set>
                                      <p:cBhvr>
                                        <p:cTn id="2094" dur="1" fill="hold">
                                          <p:stCondLst>
                                            <p:cond delay="0"/>
                                          </p:stCondLst>
                                        </p:cTn>
                                        <p:tgtEl>
                                          <p:spTgt spid="289"/>
                                        </p:tgtEl>
                                        <p:attrNameLst>
                                          <p:attrName>style.visibility</p:attrName>
                                        </p:attrNameLst>
                                      </p:cBhvr>
                                      <p:to>
                                        <p:strVal val="hidden"/>
                                      </p:to>
                                    </p:set>
                                  </p:childTnLst>
                                </p:cTn>
                              </p:par>
                              <p:par>
                                <p:cTn id="2095" presetID="1" presetClass="exit" presetSubtype="0" fill="hold" grpId="3" nodeType="withEffect">
                                  <p:stCondLst>
                                    <p:cond delay="0"/>
                                  </p:stCondLst>
                                  <p:childTnLst>
                                    <p:set>
                                      <p:cBhvr>
                                        <p:cTn id="2096" dur="1" fill="hold">
                                          <p:stCondLst>
                                            <p:cond delay="0"/>
                                          </p:stCondLst>
                                        </p:cTn>
                                        <p:tgtEl>
                                          <p:spTgt spid="260"/>
                                        </p:tgtEl>
                                        <p:attrNameLst>
                                          <p:attrName>style.visibility</p:attrName>
                                        </p:attrNameLst>
                                      </p:cBhvr>
                                      <p:to>
                                        <p:strVal val="hidden"/>
                                      </p:to>
                                    </p:set>
                                  </p:childTnLst>
                                </p:cTn>
                              </p:par>
                              <p:par>
                                <p:cTn id="2097" presetID="10" presetClass="entr" presetSubtype="0" fill="hold" grpId="7" nodeType="withEffect">
                                  <p:stCondLst>
                                    <p:cond delay="0"/>
                                  </p:stCondLst>
                                  <p:childTnLst>
                                    <p:set>
                                      <p:cBhvr>
                                        <p:cTn id="2098" dur="1" fill="hold">
                                          <p:stCondLst>
                                            <p:cond delay="0"/>
                                          </p:stCondLst>
                                        </p:cTn>
                                        <p:tgtEl>
                                          <p:spTgt spid="268"/>
                                        </p:tgtEl>
                                        <p:attrNameLst>
                                          <p:attrName>style.visibility</p:attrName>
                                        </p:attrNameLst>
                                      </p:cBhvr>
                                      <p:to>
                                        <p:strVal val="visible"/>
                                      </p:to>
                                    </p:set>
                                    <p:animEffect transition="in" filter="fade">
                                      <p:cBhvr>
                                        <p:cTn id="2099" dur="500"/>
                                        <p:tgtEl>
                                          <p:spTgt spid="268"/>
                                        </p:tgtEl>
                                      </p:cBhvr>
                                    </p:animEffect>
                                  </p:childTnLst>
                                </p:cTn>
                              </p:par>
                            </p:childTnLst>
                          </p:cTn>
                        </p:par>
                      </p:childTnLst>
                    </p:cTn>
                  </p:par>
                </p:childTnLst>
              </p:cTn>
              <p:nextCondLst>
                <p:cond evt="onClick" delay="0">
                  <p:tgtEl>
                    <p:spTgt spid="289"/>
                  </p:tgtEl>
                </p:cond>
              </p:nextCondLst>
            </p:seq>
            <p:seq concurrent="1" nextAc="seek">
              <p:cTn id="2100" restart="whenNotActive" fill="hold" evtFilter="cancelBubble" nodeType="interactiveSeq">
                <p:stCondLst>
                  <p:cond evt="onClick" delay="0">
                    <p:tgtEl>
                      <p:spTgt spid="290"/>
                    </p:tgtEl>
                  </p:cond>
                </p:stCondLst>
                <p:endSync evt="end" delay="0">
                  <p:rtn val="all"/>
                </p:endSync>
                <p:childTnLst>
                  <p:par>
                    <p:cTn id="2101" fill="hold">
                      <p:stCondLst>
                        <p:cond delay="0"/>
                      </p:stCondLst>
                      <p:childTnLst>
                        <p:par>
                          <p:cTn id="2102" fill="hold">
                            <p:stCondLst>
                              <p:cond delay="0"/>
                            </p:stCondLst>
                            <p:childTnLst>
                              <p:par>
                                <p:cTn id="2103" presetID="1" presetClass="exit" presetSubtype="0" fill="hold" grpId="1" nodeType="clickEffect">
                                  <p:stCondLst>
                                    <p:cond delay="0"/>
                                  </p:stCondLst>
                                  <p:childTnLst>
                                    <p:set>
                                      <p:cBhvr>
                                        <p:cTn id="2104" dur="1" fill="hold">
                                          <p:stCondLst>
                                            <p:cond delay="0"/>
                                          </p:stCondLst>
                                        </p:cTn>
                                        <p:tgtEl>
                                          <p:spTgt spid="290"/>
                                        </p:tgtEl>
                                        <p:attrNameLst>
                                          <p:attrName>style.visibility</p:attrName>
                                        </p:attrNameLst>
                                      </p:cBhvr>
                                      <p:to>
                                        <p:strVal val="hidden"/>
                                      </p:to>
                                    </p:set>
                                  </p:childTnLst>
                                </p:cTn>
                              </p:par>
                              <p:par>
                                <p:cTn id="2105" presetID="10" presetClass="entr" presetSubtype="0" fill="hold" grpId="11" nodeType="withEffect">
                                  <p:stCondLst>
                                    <p:cond delay="0"/>
                                  </p:stCondLst>
                                  <p:childTnLst>
                                    <p:set>
                                      <p:cBhvr>
                                        <p:cTn id="2106" dur="1" fill="hold">
                                          <p:stCondLst>
                                            <p:cond delay="0"/>
                                          </p:stCondLst>
                                        </p:cTn>
                                        <p:tgtEl>
                                          <p:spTgt spid="268"/>
                                        </p:tgtEl>
                                        <p:attrNameLst>
                                          <p:attrName>style.visibility</p:attrName>
                                        </p:attrNameLst>
                                      </p:cBhvr>
                                      <p:to>
                                        <p:strVal val="visible"/>
                                      </p:to>
                                    </p:set>
                                    <p:animEffect transition="in" filter="fade">
                                      <p:cBhvr>
                                        <p:cTn id="2107" dur="500"/>
                                        <p:tgtEl>
                                          <p:spTgt spid="268"/>
                                        </p:tgtEl>
                                      </p:cBhvr>
                                    </p:animEffect>
                                  </p:childTnLst>
                                </p:cTn>
                              </p:par>
                            </p:childTnLst>
                          </p:cTn>
                        </p:par>
                      </p:childTnLst>
                    </p:cTn>
                  </p:par>
                </p:childTnLst>
              </p:cTn>
              <p:nextCondLst>
                <p:cond evt="onClick" delay="0">
                  <p:tgtEl>
                    <p:spTgt spid="290"/>
                  </p:tgtEl>
                </p:cond>
              </p:nextCondLst>
            </p:seq>
            <p:seq concurrent="1" nextAc="seek">
              <p:cTn id="2108" restart="whenNotActive" fill="hold" evtFilter="cancelBubble" nodeType="interactiveSeq">
                <p:stCondLst>
                  <p:cond evt="onClick" delay="0">
                    <p:tgtEl>
                      <p:spTgt spid="291"/>
                    </p:tgtEl>
                  </p:cond>
                </p:stCondLst>
                <p:endSync evt="end" delay="0">
                  <p:rtn val="all"/>
                </p:endSync>
                <p:childTnLst>
                  <p:par>
                    <p:cTn id="2109" fill="hold">
                      <p:stCondLst>
                        <p:cond delay="0"/>
                      </p:stCondLst>
                      <p:childTnLst>
                        <p:par>
                          <p:cTn id="2110" fill="hold">
                            <p:stCondLst>
                              <p:cond delay="0"/>
                            </p:stCondLst>
                            <p:childTnLst>
                              <p:par>
                                <p:cTn id="2111" presetID="1" presetClass="exit" presetSubtype="0" fill="hold" grpId="0" nodeType="clickEffect">
                                  <p:stCondLst>
                                    <p:cond delay="0"/>
                                  </p:stCondLst>
                                  <p:childTnLst>
                                    <p:set>
                                      <p:cBhvr>
                                        <p:cTn id="2112" dur="1" fill="hold">
                                          <p:stCondLst>
                                            <p:cond delay="0"/>
                                          </p:stCondLst>
                                        </p:cTn>
                                        <p:tgtEl>
                                          <p:spTgt spid="291"/>
                                        </p:tgtEl>
                                        <p:attrNameLst>
                                          <p:attrName>style.visibility</p:attrName>
                                        </p:attrNameLst>
                                      </p:cBhvr>
                                      <p:to>
                                        <p:strVal val="hidden"/>
                                      </p:to>
                                    </p:set>
                                  </p:childTnLst>
                                </p:cTn>
                              </p:par>
                              <p:par>
                                <p:cTn id="2113" presetID="1" presetClass="exit" presetSubtype="0" fill="hold" grpId="4" nodeType="withEffect">
                                  <p:stCondLst>
                                    <p:cond delay="0"/>
                                  </p:stCondLst>
                                  <p:childTnLst>
                                    <p:set>
                                      <p:cBhvr>
                                        <p:cTn id="2114" dur="1" fill="hold">
                                          <p:stCondLst>
                                            <p:cond delay="0"/>
                                          </p:stCondLst>
                                        </p:cTn>
                                        <p:tgtEl>
                                          <p:spTgt spid="260"/>
                                        </p:tgtEl>
                                        <p:attrNameLst>
                                          <p:attrName>style.visibility</p:attrName>
                                        </p:attrNameLst>
                                      </p:cBhvr>
                                      <p:to>
                                        <p:strVal val="hidden"/>
                                      </p:to>
                                    </p:set>
                                  </p:childTnLst>
                                </p:cTn>
                              </p:par>
                              <p:par>
                                <p:cTn id="2115" presetID="10" presetClass="entr" presetSubtype="0" fill="hold" grpId="10" nodeType="withEffect">
                                  <p:stCondLst>
                                    <p:cond delay="0"/>
                                  </p:stCondLst>
                                  <p:childTnLst>
                                    <p:set>
                                      <p:cBhvr>
                                        <p:cTn id="2116" dur="1" fill="hold">
                                          <p:stCondLst>
                                            <p:cond delay="0"/>
                                          </p:stCondLst>
                                        </p:cTn>
                                        <p:tgtEl>
                                          <p:spTgt spid="268"/>
                                        </p:tgtEl>
                                        <p:attrNameLst>
                                          <p:attrName>style.visibility</p:attrName>
                                        </p:attrNameLst>
                                      </p:cBhvr>
                                      <p:to>
                                        <p:strVal val="visible"/>
                                      </p:to>
                                    </p:set>
                                    <p:animEffect transition="in" filter="fade">
                                      <p:cBhvr>
                                        <p:cTn id="2117" dur="500"/>
                                        <p:tgtEl>
                                          <p:spTgt spid="268"/>
                                        </p:tgtEl>
                                      </p:cBhvr>
                                    </p:animEffect>
                                  </p:childTnLst>
                                </p:cTn>
                              </p:par>
                            </p:childTnLst>
                          </p:cTn>
                        </p:par>
                      </p:childTnLst>
                    </p:cTn>
                  </p:par>
                </p:childTnLst>
              </p:cTn>
              <p:nextCondLst>
                <p:cond evt="onClick" delay="0">
                  <p:tgtEl>
                    <p:spTgt spid="291"/>
                  </p:tgtEl>
                </p:cond>
              </p:nextCondLst>
            </p:seq>
            <p:seq concurrent="1" nextAc="seek">
              <p:cTn id="2118" restart="whenNotActive" fill="hold" evtFilter="cancelBubble" nodeType="interactiveSeq">
                <p:stCondLst>
                  <p:cond evt="onClick" delay="0">
                    <p:tgtEl>
                      <p:spTgt spid="292"/>
                    </p:tgtEl>
                  </p:cond>
                </p:stCondLst>
                <p:endSync evt="end" delay="0">
                  <p:rtn val="all"/>
                </p:endSync>
                <p:childTnLst>
                  <p:par>
                    <p:cTn id="2119" fill="hold">
                      <p:stCondLst>
                        <p:cond delay="0"/>
                      </p:stCondLst>
                      <p:childTnLst>
                        <p:par>
                          <p:cTn id="2120" fill="hold">
                            <p:stCondLst>
                              <p:cond delay="0"/>
                            </p:stCondLst>
                            <p:childTnLst>
                              <p:par>
                                <p:cTn id="2121" presetID="1" presetClass="exit" presetSubtype="0" fill="hold" grpId="1" nodeType="clickEffect">
                                  <p:stCondLst>
                                    <p:cond delay="0"/>
                                  </p:stCondLst>
                                  <p:childTnLst>
                                    <p:set>
                                      <p:cBhvr>
                                        <p:cTn id="2122" dur="1" fill="hold">
                                          <p:stCondLst>
                                            <p:cond delay="0"/>
                                          </p:stCondLst>
                                        </p:cTn>
                                        <p:tgtEl>
                                          <p:spTgt spid="292"/>
                                        </p:tgtEl>
                                        <p:attrNameLst>
                                          <p:attrName>style.visibility</p:attrName>
                                        </p:attrNameLst>
                                      </p:cBhvr>
                                      <p:to>
                                        <p:strVal val="hidden"/>
                                      </p:to>
                                    </p:set>
                                  </p:childTnLst>
                                </p:cTn>
                              </p:par>
                              <p:par>
                                <p:cTn id="2123" presetID="1" presetClass="exit" presetSubtype="0" fill="hold" grpId="5" nodeType="withEffect">
                                  <p:stCondLst>
                                    <p:cond delay="0"/>
                                  </p:stCondLst>
                                  <p:childTnLst>
                                    <p:set>
                                      <p:cBhvr>
                                        <p:cTn id="2124" dur="1" fill="hold">
                                          <p:stCondLst>
                                            <p:cond delay="0"/>
                                          </p:stCondLst>
                                        </p:cTn>
                                        <p:tgtEl>
                                          <p:spTgt spid="260"/>
                                        </p:tgtEl>
                                        <p:attrNameLst>
                                          <p:attrName>style.visibility</p:attrName>
                                        </p:attrNameLst>
                                      </p:cBhvr>
                                      <p:to>
                                        <p:strVal val="hidden"/>
                                      </p:to>
                                    </p:set>
                                  </p:childTnLst>
                                </p:cTn>
                              </p:par>
                              <p:par>
                                <p:cTn id="2125" presetID="10" presetClass="entr" presetSubtype="0" fill="hold" grpId="9" nodeType="withEffect">
                                  <p:stCondLst>
                                    <p:cond delay="0"/>
                                  </p:stCondLst>
                                  <p:childTnLst>
                                    <p:set>
                                      <p:cBhvr>
                                        <p:cTn id="2126" dur="1" fill="hold">
                                          <p:stCondLst>
                                            <p:cond delay="0"/>
                                          </p:stCondLst>
                                        </p:cTn>
                                        <p:tgtEl>
                                          <p:spTgt spid="268"/>
                                        </p:tgtEl>
                                        <p:attrNameLst>
                                          <p:attrName>style.visibility</p:attrName>
                                        </p:attrNameLst>
                                      </p:cBhvr>
                                      <p:to>
                                        <p:strVal val="visible"/>
                                      </p:to>
                                    </p:set>
                                    <p:animEffect transition="in" filter="fade">
                                      <p:cBhvr>
                                        <p:cTn id="2127" dur="500"/>
                                        <p:tgtEl>
                                          <p:spTgt spid="268"/>
                                        </p:tgtEl>
                                      </p:cBhvr>
                                    </p:animEffect>
                                  </p:childTnLst>
                                </p:cTn>
                              </p:par>
                            </p:childTnLst>
                          </p:cTn>
                        </p:par>
                      </p:childTnLst>
                    </p:cTn>
                  </p:par>
                </p:childTnLst>
              </p:cTn>
              <p:nextCondLst>
                <p:cond evt="onClick" delay="0">
                  <p:tgtEl>
                    <p:spTgt spid="292"/>
                  </p:tgtEl>
                </p:cond>
              </p:nextCondLst>
            </p:seq>
            <p:seq concurrent="1" nextAc="seek">
              <p:cTn id="2128" restart="whenNotActive" fill="hold" evtFilter="cancelBubble" nodeType="interactiveSeq">
                <p:stCondLst>
                  <p:cond evt="onClick" delay="0">
                    <p:tgtEl>
                      <p:spTgt spid="293"/>
                    </p:tgtEl>
                  </p:cond>
                </p:stCondLst>
                <p:endSync evt="end" delay="0">
                  <p:rtn val="all"/>
                </p:endSync>
                <p:childTnLst>
                  <p:par>
                    <p:cTn id="2129" fill="hold">
                      <p:stCondLst>
                        <p:cond delay="0"/>
                      </p:stCondLst>
                      <p:childTnLst>
                        <p:par>
                          <p:cTn id="2130" fill="hold">
                            <p:stCondLst>
                              <p:cond delay="0"/>
                            </p:stCondLst>
                            <p:childTnLst>
                              <p:par>
                                <p:cTn id="2131" presetID="1" presetClass="exit" presetSubtype="0" fill="hold" grpId="1" nodeType="clickEffect">
                                  <p:stCondLst>
                                    <p:cond delay="0"/>
                                  </p:stCondLst>
                                  <p:childTnLst>
                                    <p:set>
                                      <p:cBhvr>
                                        <p:cTn id="2132" dur="1" fill="hold">
                                          <p:stCondLst>
                                            <p:cond delay="0"/>
                                          </p:stCondLst>
                                        </p:cTn>
                                        <p:tgtEl>
                                          <p:spTgt spid="293"/>
                                        </p:tgtEl>
                                        <p:attrNameLst>
                                          <p:attrName>style.visibility</p:attrName>
                                        </p:attrNameLst>
                                      </p:cBhvr>
                                      <p:to>
                                        <p:strVal val="hidden"/>
                                      </p:to>
                                    </p:set>
                                  </p:childTnLst>
                                </p:cTn>
                              </p:par>
                              <p:par>
                                <p:cTn id="2133" presetID="10" presetClass="entr" presetSubtype="0" fill="hold" grpId="8" nodeType="withEffect">
                                  <p:stCondLst>
                                    <p:cond delay="0"/>
                                  </p:stCondLst>
                                  <p:childTnLst>
                                    <p:set>
                                      <p:cBhvr>
                                        <p:cTn id="2134" dur="1" fill="hold">
                                          <p:stCondLst>
                                            <p:cond delay="0"/>
                                          </p:stCondLst>
                                        </p:cTn>
                                        <p:tgtEl>
                                          <p:spTgt spid="268"/>
                                        </p:tgtEl>
                                        <p:attrNameLst>
                                          <p:attrName>style.visibility</p:attrName>
                                        </p:attrNameLst>
                                      </p:cBhvr>
                                      <p:to>
                                        <p:strVal val="visible"/>
                                      </p:to>
                                    </p:set>
                                    <p:animEffect transition="in" filter="fade">
                                      <p:cBhvr>
                                        <p:cTn id="2135" dur="500"/>
                                        <p:tgtEl>
                                          <p:spTgt spid="268"/>
                                        </p:tgtEl>
                                      </p:cBhvr>
                                    </p:animEffect>
                                  </p:childTnLst>
                                </p:cTn>
                              </p:par>
                              <p:par>
                                <p:cTn id="2136" presetID="1" presetClass="exit" presetSubtype="0" fill="hold" grpId="1" nodeType="withEffect">
                                  <p:stCondLst>
                                    <p:cond delay="0"/>
                                  </p:stCondLst>
                                  <p:childTnLst>
                                    <p:set>
                                      <p:cBhvr>
                                        <p:cTn id="2137" dur="1" fill="hold">
                                          <p:stCondLst>
                                            <p:cond delay="0"/>
                                          </p:stCondLst>
                                        </p:cTn>
                                        <p:tgtEl>
                                          <p:spTgt spid="265"/>
                                        </p:tgtEl>
                                        <p:attrNameLst>
                                          <p:attrName>style.visibility</p:attrName>
                                        </p:attrNameLst>
                                      </p:cBhvr>
                                      <p:to>
                                        <p:strVal val="hidden"/>
                                      </p:to>
                                    </p:set>
                                  </p:childTnLst>
                                </p:cTn>
                              </p:par>
                            </p:childTnLst>
                          </p:cTn>
                        </p:par>
                      </p:childTnLst>
                    </p:cTn>
                  </p:par>
                </p:childTnLst>
              </p:cTn>
              <p:nextCondLst>
                <p:cond evt="onClick" delay="0">
                  <p:tgtEl>
                    <p:spTgt spid="293"/>
                  </p:tgtEl>
                </p:cond>
              </p:nextCondLst>
            </p:seq>
            <p:seq concurrent="1" nextAc="seek">
              <p:cTn id="2138" restart="whenNotActive" fill="hold" evtFilter="cancelBubble" nodeType="interactiveSeq">
                <p:stCondLst>
                  <p:cond evt="onClick" delay="0">
                    <p:tgtEl>
                      <p:spTgt spid="295"/>
                    </p:tgtEl>
                  </p:cond>
                </p:stCondLst>
                <p:endSync evt="end" delay="0">
                  <p:rtn val="all"/>
                </p:endSync>
                <p:childTnLst>
                  <p:par>
                    <p:cTn id="2139" fill="hold">
                      <p:stCondLst>
                        <p:cond delay="0"/>
                      </p:stCondLst>
                      <p:childTnLst>
                        <p:par>
                          <p:cTn id="2140" fill="hold">
                            <p:stCondLst>
                              <p:cond delay="0"/>
                            </p:stCondLst>
                            <p:childTnLst>
                              <p:par>
                                <p:cTn id="2141" presetID="1" presetClass="entr" presetSubtype="0" fill="hold" grpId="0" nodeType="clickEffect">
                                  <p:stCondLst>
                                    <p:cond delay="0"/>
                                  </p:stCondLst>
                                  <p:childTnLst>
                                    <p:set>
                                      <p:cBhvr>
                                        <p:cTn id="2142" dur="1" fill="hold">
                                          <p:stCondLst>
                                            <p:cond delay="0"/>
                                          </p:stCondLst>
                                        </p:cTn>
                                        <p:tgtEl>
                                          <p:spTgt spid="301"/>
                                        </p:tgtEl>
                                        <p:attrNameLst>
                                          <p:attrName>style.visibility</p:attrName>
                                        </p:attrNameLst>
                                      </p:cBhvr>
                                      <p:to>
                                        <p:strVal val="visible"/>
                                      </p:to>
                                    </p:set>
                                  </p:childTnLst>
                                </p:cTn>
                              </p:par>
                              <p:par>
                                <p:cTn id="2143" presetID="1" presetClass="entr" presetSubtype="0" fill="hold" grpId="0" nodeType="withEffect">
                                  <p:stCondLst>
                                    <p:cond delay="0"/>
                                  </p:stCondLst>
                                  <p:childTnLst>
                                    <p:set>
                                      <p:cBhvr>
                                        <p:cTn id="2144" dur="1" fill="hold">
                                          <p:stCondLst>
                                            <p:cond delay="0"/>
                                          </p:stCondLst>
                                        </p:cTn>
                                        <p:tgtEl>
                                          <p:spTgt spid="259"/>
                                        </p:tgtEl>
                                        <p:attrNameLst>
                                          <p:attrName>style.visibility</p:attrName>
                                        </p:attrNameLst>
                                      </p:cBhvr>
                                      <p:to>
                                        <p:strVal val="visible"/>
                                      </p:to>
                                    </p:set>
                                  </p:childTnLst>
                                </p:cTn>
                              </p:par>
                              <p:par>
                                <p:cTn id="2145" presetID="10" presetClass="exit" presetSubtype="0" fill="hold" grpId="0" nodeType="withEffect">
                                  <p:stCondLst>
                                    <p:cond delay="0"/>
                                  </p:stCondLst>
                                  <p:childTnLst>
                                    <p:animEffect transition="out" filter="fade">
                                      <p:cBhvr>
                                        <p:cTn id="2146" dur="500"/>
                                        <p:tgtEl>
                                          <p:spTgt spid="267"/>
                                        </p:tgtEl>
                                      </p:cBhvr>
                                    </p:animEffect>
                                    <p:set>
                                      <p:cBhvr>
                                        <p:cTn id="2147"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5"/>
                  </p:tgtEl>
                </p:cond>
              </p:nextCondLst>
            </p:seq>
            <p:seq concurrent="1" nextAc="seek">
              <p:cTn id="2148" restart="whenNotActive" fill="hold" evtFilter="cancelBubble" nodeType="interactiveSeq">
                <p:stCondLst>
                  <p:cond evt="onClick" delay="0">
                    <p:tgtEl>
                      <p:spTgt spid="296"/>
                    </p:tgtEl>
                  </p:cond>
                </p:stCondLst>
                <p:endSync evt="end" delay="0">
                  <p:rtn val="all"/>
                </p:endSync>
                <p:childTnLst>
                  <p:par>
                    <p:cTn id="2149" fill="hold">
                      <p:stCondLst>
                        <p:cond delay="0"/>
                      </p:stCondLst>
                      <p:childTnLst>
                        <p:par>
                          <p:cTn id="2150" fill="hold">
                            <p:stCondLst>
                              <p:cond delay="0"/>
                            </p:stCondLst>
                            <p:childTnLst>
                              <p:par>
                                <p:cTn id="2151" presetID="1" presetClass="entr" presetSubtype="0" fill="hold" grpId="0" nodeType="clickEffect">
                                  <p:stCondLst>
                                    <p:cond delay="0"/>
                                  </p:stCondLst>
                                  <p:childTnLst>
                                    <p:set>
                                      <p:cBhvr>
                                        <p:cTn id="2152" dur="1" fill="hold">
                                          <p:stCondLst>
                                            <p:cond delay="0"/>
                                          </p:stCondLst>
                                        </p:cTn>
                                        <p:tgtEl>
                                          <p:spTgt spid="302"/>
                                        </p:tgtEl>
                                        <p:attrNameLst>
                                          <p:attrName>style.visibility</p:attrName>
                                        </p:attrNameLst>
                                      </p:cBhvr>
                                      <p:to>
                                        <p:strVal val="visible"/>
                                      </p:to>
                                    </p:set>
                                  </p:childTnLst>
                                </p:cTn>
                              </p:par>
                              <p:par>
                                <p:cTn id="2153" presetID="10" presetClass="exit" presetSubtype="0" fill="hold" grpId="1" nodeType="withEffect">
                                  <p:stCondLst>
                                    <p:cond delay="0"/>
                                  </p:stCondLst>
                                  <p:childTnLst>
                                    <p:animEffect transition="out" filter="fade">
                                      <p:cBhvr>
                                        <p:cTn id="2154" dur="500"/>
                                        <p:tgtEl>
                                          <p:spTgt spid="267"/>
                                        </p:tgtEl>
                                      </p:cBhvr>
                                    </p:animEffect>
                                    <p:set>
                                      <p:cBhvr>
                                        <p:cTn id="2155"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6"/>
                  </p:tgtEl>
                </p:cond>
              </p:nextCondLst>
            </p:seq>
            <p:seq concurrent="1" nextAc="seek">
              <p:cTn id="2156" restart="whenNotActive" fill="hold" evtFilter="cancelBubble" nodeType="interactiveSeq">
                <p:stCondLst>
                  <p:cond evt="onClick" delay="0">
                    <p:tgtEl>
                      <p:spTgt spid="297"/>
                    </p:tgtEl>
                  </p:cond>
                </p:stCondLst>
                <p:endSync evt="end" delay="0">
                  <p:rtn val="all"/>
                </p:endSync>
                <p:childTnLst>
                  <p:par>
                    <p:cTn id="2157" fill="hold">
                      <p:stCondLst>
                        <p:cond delay="0"/>
                      </p:stCondLst>
                      <p:childTnLst>
                        <p:par>
                          <p:cTn id="2158" fill="hold">
                            <p:stCondLst>
                              <p:cond delay="0"/>
                            </p:stCondLst>
                            <p:childTnLst>
                              <p:par>
                                <p:cTn id="2159" presetID="1" presetClass="entr" presetSubtype="0" fill="hold" grpId="1" nodeType="clickEffect">
                                  <p:stCondLst>
                                    <p:cond delay="0"/>
                                  </p:stCondLst>
                                  <p:childTnLst>
                                    <p:set>
                                      <p:cBhvr>
                                        <p:cTn id="2160" dur="1" fill="hold">
                                          <p:stCondLst>
                                            <p:cond delay="0"/>
                                          </p:stCondLst>
                                        </p:cTn>
                                        <p:tgtEl>
                                          <p:spTgt spid="303"/>
                                        </p:tgtEl>
                                        <p:attrNameLst>
                                          <p:attrName>style.visibility</p:attrName>
                                        </p:attrNameLst>
                                      </p:cBhvr>
                                      <p:to>
                                        <p:strVal val="visible"/>
                                      </p:to>
                                    </p:set>
                                  </p:childTnLst>
                                </p:cTn>
                              </p:par>
                              <p:par>
                                <p:cTn id="2161" presetID="1" presetClass="entr" presetSubtype="0" fill="hold" grpId="0" nodeType="withEffect">
                                  <p:stCondLst>
                                    <p:cond delay="0"/>
                                  </p:stCondLst>
                                  <p:childTnLst>
                                    <p:set>
                                      <p:cBhvr>
                                        <p:cTn id="2162" dur="1" fill="hold">
                                          <p:stCondLst>
                                            <p:cond delay="0"/>
                                          </p:stCondLst>
                                        </p:cTn>
                                        <p:tgtEl>
                                          <p:spTgt spid="266"/>
                                        </p:tgtEl>
                                        <p:attrNameLst>
                                          <p:attrName>style.visibility</p:attrName>
                                        </p:attrNameLst>
                                      </p:cBhvr>
                                      <p:to>
                                        <p:strVal val="visible"/>
                                      </p:to>
                                    </p:set>
                                  </p:childTnLst>
                                </p:cTn>
                              </p:par>
                              <p:par>
                                <p:cTn id="2163" presetID="10" presetClass="exit" presetSubtype="0" fill="hold" grpId="2" nodeType="withEffect">
                                  <p:stCondLst>
                                    <p:cond delay="0"/>
                                  </p:stCondLst>
                                  <p:childTnLst>
                                    <p:animEffect transition="out" filter="fade">
                                      <p:cBhvr>
                                        <p:cTn id="2164" dur="500"/>
                                        <p:tgtEl>
                                          <p:spTgt spid="267"/>
                                        </p:tgtEl>
                                      </p:cBhvr>
                                    </p:animEffect>
                                    <p:set>
                                      <p:cBhvr>
                                        <p:cTn id="2165"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7"/>
                  </p:tgtEl>
                </p:cond>
              </p:nextCondLst>
            </p:seq>
            <p:seq concurrent="1" nextAc="seek">
              <p:cTn id="2166" restart="whenNotActive" fill="hold" evtFilter="cancelBubble" nodeType="interactiveSeq">
                <p:stCondLst>
                  <p:cond evt="onClick" delay="0">
                    <p:tgtEl>
                      <p:spTgt spid="299"/>
                    </p:tgtEl>
                  </p:cond>
                </p:stCondLst>
                <p:endSync evt="end" delay="0">
                  <p:rtn val="all"/>
                </p:endSync>
                <p:childTnLst>
                  <p:par>
                    <p:cTn id="2167" fill="hold">
                      <p:stCondLst>
                        <p:cond delay="0"/>
                      </p:stCondLst>
                      <p:childTnLst>
                        <p:par>
                          <p:cTn id="2168" fill="hold">
                            <p:stCondLst>
                              <p:cond delay="0"/>
                            </p:stCondLst>
                            <p:childTnLst>
                              <p:par>
                                <p:cTn id="2169" presetID="1" presetClass="entr" presetSubtype="0" fill="hold" grpId="0" nodeType="clickEffect">
                                  <p:stCondLst>
                                    <p:cond delay="0"/>
                                  </p:stCondLst>
                                  <p:childTnLst>
                                    <p:set>
                                      <p:cBhvr>
                                        <p:cTn id="2170" dur="1" fill="hold">
                                          <p:stCondLst>
                                            <p:cond delay="0"/>
                                          </p:stCondLst>
                                        </p:cTn>
                                        <p:tgtEl>
                                          <p:spTgt spid="305"/>
                                        </p:tgtEl>
                                        <p:attrNameLst>
                                          <p:attrName>style.visibility</p:attrName>
                                        </p:attrNameLst>
                                      </p:cBhvr>
                                      <p:to>
                                        <p:strVal val="visible"/>
                                      </p:to>
                                    </p:set>
                                  </p:childTnLst>
                                </p:cTn>
                              </p:par>
                              <p:par>
                                <p:cTn id="2171" presetID="1" presetClass="entr" presetSubtype="0" fill="hold" grpId="1" nodeType="withEffect">
                                  <p:stCondLst>
                                    <p:cond delay="0"/>
                                  </p:stCondLst>
                                  <p:childTnLst>
                                    <p:set>
                                      <p:cBhvr>
                                        <p:cTn id="2172" dur="1" fill="hold">
                                          <p:stCondLst>
                                            <p:cond delay="0"/>
                                          </p:stCondLst>
                                        </p:cTn>
                                        <p:tgtEl>
                                          <p:spTgt spid="259"/>
                                        </p:tgtEl>
                                        <p:attrNameLst>
                                          <p:attrName>style.visibility</p:attrName>
                                        </p:attrNameLst>
                                      </p:cBhvr>
                                      <p:to>
                                        <p:strVal val="visible"/>
                                      </p:to>
                                    </p:set>
                                  </p:childTnLst>
                                </p:cTn>
                              </p:par>
                              <p:par>
                                <p:cTn id="2173" presetID="10" presetClass="exit" presetSubtype="0" fill="hold" grpId="3" nodeType="withEffect">
                                  <p:stCondLst>
                                    <p:cond delay="0"/>
                                  </p:stCondLst>
                                  <p:childTnLst>
                                    <p:animEffect transition="out" filter="fade">
                                      <p:cBhvr>
                                        <p:cTn id="2174" dur="500"/>
                                        <p:tgtEl>
                                          <p:spTgt spid="267"/>
                                        </p:tgtEl>
                                      </p:cBhvr>
                                    </p:animEffect>
                                    <p:set>
                                      <p:cBhvr>
                                        <p:cTn id="2175"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9"/>
                  </p:tgtEl>
                </p:cond>
              </p:nextCondLst>
            </p:seq>
            <p:seq concurrent="1" nextAc="seek">
              <p:cTn id="2176" restart="whenNotActive" fill="hold" evtFilter="cancelBubble" nodeType="interactiveSeq">
                <p:stCondLst>
                  <p:cond evt="onClick" delay="0">
                    <p:tgtEl>
                      <p:spTgt spid="300"/>
                    </p:tgtEl>
                  </p:cond>
                </p:stCondLst>
                <p:endSync evt="end" delay="0">
                  <p:rtn val="all"/>
                </p:endSync>
                <p:childTnLst>
                  <p:par>
                    <p:cTn id="2177" fill="hold">
                      <p:stCondLst>
                        <p:cond delay="0"/>
                      </p:stCondLst>
                      <p:childTnLst>
                        <p:par>
                          <p:cTn id="2178" fill="hold">
                            <p:stCondLst>
                              <p:cond delay="0"/>
                            </p:stCondLst>
                            <p:childTnLst>
                              <p:par>
                                <p:cTn id="2179" presetID="1" presetClass="entr" presetSubtype="0" fill="hold" grpId="0" nodeType="clickEffect">
                                  <p:stCondLst>
                                    <p:cond delay="0"/>
                                  </p:stCondLst>
                                  <p:childTnLst>
                                    <p:set>
                                      <p:cBhvr>
                                        <p:cTn id="2180" dur="1" fill="hold">
                                          <p:stCondLst>
                                            <p:cond delay="0"/>
                                          </p:stCondLst>
                                        </p:cTn>
                                        <p:tgtEl>
                                          <p:spTgt spid="306"/>
                                        </p:tgtEl>
                                        <p:attrNameLst>
                                          <p:attrName>style.visibility</p:attrName>
                                        </p:attrNameLst>
                                      </p:cBhvr>
                                      <p:to>
                                        <p:strVal val="visible"/>
                                      </p:to>
                                    </p:set>
                                  </p:childTnLst>
                                </p:cTn>
                              </p:par>
                              <p:par>
                                <p:cTn id="2181" presetID="10" presetClass="exit" presetSubtype="0" fill="hold" grpId="4" nodeType="withEffect">
                                  <p:stCondLst>
                                    <p:cond delay="0"/>
                                  </p:stCondLst>
                                  <p:childTnLst>
                                    <p:animEffect transition="out" filter="fade">
                                      <p:cBhvr>
                                        <p:cTn id="2182" dur="500"/>
                                        <p:tgtEl>
                                          <p:spTgt spid="267"/>
                                        </p:tgtEl>
                                      </p:cBhvr>
                                    </p:animEffect>
                                    <p:set>
                                      <p:cBhvr>
                                        <p:cTn id="2183"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300"/>
                  </p:tgtEl>
                </p:cond>
              </p:nextCondLst>
            </p:seq>
            <p:seq concurrent="1" nextAc="seek">
              <p:cTn id="2184" restart="whenNotActive" fill="hold" evtFilter="cancelBubble" nodeType="interactiveSeq">
                <p:stCondLst>
                  <p:cond evt="onClick" delay="0">
                    <p:tgtEl>
                      <p:spTgt spid="298"/>
                    </p:tgtEl>
                  </p:cond>
                </p:stCondLst>
                <p:endSync evt="end" delay="0">
                  <p:rtn val="all"/>
                </p:endSync>
                <p:childTnLst>
                  <p:par>
                    <p:cTn id="2185" fill="hold">
                      <p:stCondLst>
                        <p:cond delay="0"/>
                      </p:stCondLst>
                      <p:childTnLst>
                        <p:par>
                          <p:cTn id="2186" fill="hold">
                            <p:stCondLst>
                              <p:cond delay="0"/>
                            </p:stCondLst>
                            <p:childTnLst>
                              <p:par>
                                <p:cTn id="2187" presetID="1" presetClass="entr" presetSubtype="0" fill="hold" grpId="0" nodeType="clickEffect">
                                  <p:stCondLst>
                                    <p:cond delay="0"/>
                                  </p:stCondLst>
                                  <p:childTnLst>
                                    <p:set>
                                      <p:cBhvr>
                                        <p:cTn id="2188" dur="1" fill="hold">
                                          <p:stCondLst>
                                            <p:cond delay="0"/>
                                          </p:stCondLst>
                                        </p:cTn>
                                        <p:tgtEl>
                                          <p:spTgt spid="304"/>
                                        </p:tgtEl>
                                        <p:attrNameLst>
                                          <p:attrName>style.visibility</p:attrName>
                                        </p:attrNameLst>
                                      </p:cBhvr>
                                      <p:to>
                                        <p:strVal val="visible"/>
                                      </p:to>
                                    </p:set>
                                  </p:childTnLst>
                                </p:cTn>
                              </p:par>
                              <p:par>
                                <p:cTn id="2189" presetID="10" presetClass="entr" presetSubtype="0" fill="hold" grpId="4" nodeType="withEffect">
                                  <p:stCondLst>
                                    <p:cond delay="0"/>
                                  </p:stCondLst>
                                  <p:childTnLst>
                                    <p:set>
                                      <p:cBhvr>
                                        <p:cTn id="2190" dur="1" fill="hold">
                                          <p:stCondLst>
                                            <p:cond delay="0"/>
                                          </p:stCondLst>
                                        </p:cTn>
                                        <p:tgtEl>
                                          <p:spTgt spid="259"/>
                                        </p:tgtEl>
                                        <p:attrNameLst>
                                          <p:attrName>style.visibility</p:attrName>
                                        </p:attrNameLst>
                                      </p:cBhvr>
                                      <p:to>
                                        <p:strVal val="visible"/>
                                      </p:to>
                                    </p:set>
                                    <p:animEffect transition="in" filter="fade">
                                      <p:cBhvr>
                                        <p:cTn id="2191" dur="500"/>
                                        <p:tgtEl>
                                          <p:spTgt spid="259"/>
                                        </p:tgtEl>
                                      </p:cBhvr>
                                    </p:animEffect>
                                  </p:childTnLst>
                                </p:cTn>
                              </p:par>
                              <p:par>
                                <p:cTn id="2192" presetID="10" presetClass="exit" presetSubtype="0" fill="hold" grpId="5" nodeType="withEffect">
                                  <p:stCondLst>
                                    <p:cond delay="0"/>
                                  </p:stCondLst>
                                  <p:childTnLst>
                                    <p:animEffect transition="out" filter="fade">
                                      <p:cBhvr>
                                        <p:cTn id="2193" dur="500"/>
                                        <p:tgtEl>
                                          <p:spTgt spid="267"/>
                                        </p:tgtEl>
                                      </p:cBhvr>
                                    </p:animEffect>
                                    <p:set>
                                      <p:cBhvr>
                                        <p:cTn id="2194"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8"/>
                  </p:tgtEl>
                </p:cond>
              </p:nextCondLst>
            </p:seq>
            <p:seq concurrent="1" nextAc="seek">
              <p:cTn id="2195" restart="whenNotActive" fill="hold" evtFilter="cancelBubble" nodeType="interactiveSeq">
                <p:stCondLst>
                  <p:cond evt="onClick" delay="0">
                    <p:tgtEl>
                      <p:spTgt spid="306"/>
                    </p:tgtEl>
                  </p:cond>
                </p:stCondLst>
                <p:endSync evt="end" delay="0">
                  <p:rtn val="all"/>
                </p:endSync>
                <p:childTnLst>
                  <p:par>
                    <p:cTn id="2196" fill="hold">
                      <p:stCondLst>
                        <p:cond delay="0"/>
                      </p:stCondLst>
                      <p:childTnLst>
                        <p:par>
                          <p:cTn id="2197" fill="hold">
                            <p:stCondLst>
                              <p:cond delay="0"/>
                            </p:stCondLst>
                            <p:childTnLst>
                              <p:par>
                                <p:cTn id="2198" presetID="1" presetClass="exit" presetSubtype="0" fill="hold" grpId="1" nodeType="clickEffect">
                                  <p:stCondLst>
                                    <p:cond delay="0"/>
                                  </p:stCondLst>
                                  <p:childTnLst>
                                    <p:set>
                                      <p:cBhvr>
                                        <p:cTn id="2199" dur="1" fill="hold">
                                          <p:stCondLst>
                                            <p:cond delay="0"/>
                                          </p:stCondLst>
                                        </p:cTn>
                                        <p:tgtEl>
                                          <p:spTgt spid="306"/>
                                        </p:tgtEl>
                                        <p:attrNameLst>
                                          <p:attrName>style.visibility</p:attrName>
                                        </p:attrNameLst>
                                      </p:cBhvr>
                                      <p:to>
                                        <p:strVal val="hidden"/>
                                      </p:to>
                                    </p:set>
                                  </p:childTnLst>
                                </p:cTn>
                              </p:par>
                              <p:par>
                                <p:cTn id="2200" presetID="10" presetClass="entr" presetSubtype="0" fill="hold" grpId="6" nodeType="withEffect">
                                  <p:stCondLst>
                                    <p:cond delay="0"/>
                                  </p:stCondLst>
                                  <p:childTnLst>
                                    <p:set>
                                      <p:cBhvr>
                                        <p:cTn id="2201" dur="1" fill="hold">
                                          <p:stCondLst>
                                            <p:cond delay="0"/>
                                          </p:stCondLst>
                                        </p:cTn>
                                        <p:tgtEl>
                                          <p:spTgt spid="267"/>
                                        </p:tgtEl>
                                        <p:attrNameLst>
                                          <p:attrName>style.visibility</p:attrName>
                                        </p:attrNameLst>
                                      </p:cBhvr>
                                      <p:to>
                                        <p:strVal val="visible"/>
                                      </p:to>
                                    </p:set>
                                    <p:animEffect transition="in" filter="fade">
                                      <p:cBhvr>
                                        <p:cTn id="2202" dur="500"/>
                                        <p:tgtEl>
                                          <p:spTgt spid="267"/>
                                        </p:tgtEl>
                                      </p:cBhvr>
                                    </p:animEffect>
                                  </p:childTnLst>
                                </p:cTn>
                              </p:par>
                            </p:childTnLst>
                          </p:cTn>
                        </p:par>
                      </p:childTnLst>
                    </p:cTn>
                  </p:par>
                </p:childTnLst>
              </p:cTn>
              <p:nextCondLst>
                <p:cond evt="onClick" delay="0">
                  <p:tgtEl>
                    <p:spTgt spid="306"/>
                  </p:tgtEl>
                </p:cond>
              </p:nextCondLst>
            </p:seq>
            <p:seq concurrent="1" nextAc="seek">
              <p:cTn id="2203" restart="whenNotActive" fill="hold" evtFilter="cancelBubble" nodeType="interactiveSeq">
                <p:stCondLst>
                  <p:cond evt="onClick" delay="0">
                    <p:tgtEl>
                      <p:spTgt spid="301"/>
                    </p:tgtEl>
                  </p:cond>
                </p:stCondLst>
                <p:endSync evt="end" delay="0">
                  <p:rtn val="all"/>
                </p:endSync>
                <p:childTnLst>
                  <p:par>
                    <p:cTn id="2204" fill="hold">
                      <p:stCondLst>
                        <p:cond delay="0"/>
                      </p:stCondLst>
                      <p:childTnLst>
                        <p:par>
                          <p:cTn id="2205" fill="hold">
                            <p:stCondLst>
                              <p:cond delay="0"/>
                            </p:stCondLst>
                            <p:childTnLst>
                              <p:par>
                                <p:cTn id="2206" presetID="1" presetClass="exit" presetSubtype="0" fill="hold" grpId="1" nodeType="clickEffect">
                                  <p:stCondLst>
                                    <p:cond delay="0"/>
                                  </p:stCondLst>
                                  <p:childTnLst>
                                    <p:set>
                                      <p:cBhvr>
                                        <p:cTn id="2207" dur="1" fill="hold">
                                          <p:stCondLst>
                                            <p:cond delay="0"/>
                                          </p:stCondLst>
                                        </p:cTn>
                                        <p:tgtEl>
                                          <p:spTgt spid="301"/>
                                        </p:tgtEl>
                                        <p:attrNameLst>
                                          <p:attrName>style.visibility</p:attrName>
                                        </p:attrNameLst>
                                      </p:cBhvr>
                                      <p:to>
                                        <p:strVal val="hidden"/>
                                      </p:to>
                                    </p:set>
                                  </p:childTnLst>
                                </p:cTn>
                              </p:par>
                              <p:par>
                                <p:cTn id="2208" presetID="1" presetClass="exit" presetSubtype="0" fill="hold" grpId="3" nodeType="withEffect">
                                  <p:stCondLst>
                                    <p:cond delay="0"/>
                                  </p:stCondLst>
                                  <p:childTnLst>
                                    <p:set>
                                      <p:cBhvr>
                                        <p:cTn id="2209" dur="1" fill="hold">
                                          <p:stCondLst>
                                            <p:cond delay="0"/>
                                          </p:stCondLst>
                                        </p:cTn>
                                        <p:tgtEl>
                                          <p:spTgt spid="259"/>
                                        </p:tgtEl>
                                        <p:attrNameLst>
                                          <p:attrName>style.visibility</p:attrName>
                                        </p:attrNameLst>
                                      </p:cBhvr>
                                      <p:to>
                                        <p:strVal val="hidden"/>
                                      </p:to>
                                    </p:set>
                                  </p:childTnLst>
                                </p:cTn>
                              </p:par>
                              <p:par>
                                <p:cTn id="2210" presetID="10" presetClass="entr" presetSubtype="0" fill="hold" grpId="7" nodeType="withEffect">
                                  <p:stCondLst>
                                    <p:cond delay="0"/>
                                  </p:stCondLst>
                                  <p:childTnLst>
                                    <p:set>
                                      <p:cBhvr>
                                        <p:cTn id="2211" dur="1" fill="hold">
                                          <p:stCondLst>
                                            <p:cond delay="0"/>
                                          </p:stCondLst>
                                        </p:cTn>
                                        <p:tgtEl>
                                          <p:spTgt spid="267"/>
                                        </p:tgtEl>
                                        <p:attrNameLst>
                                          <p:attrName>style.visibility</p:attrName>
                                        </p:attrNameLst>
                                      </p:cBhvr>
                                      <p:to>
                                        <p:strVal val="visible"/>
                                      </p:to>
                                    </p:set>
                                    <p:animEffect transition="in" filter="fade">
                                      <p:cBhvr>
                                        <p:cTn id="2212" dur="500"/>
                                        <p:tgtEl>
                                          <p:spTgt spid="267"/>
                                        </p:tgtEl>
                                      </p:cBhvr>
                                    </p:animEffect>
                                  </p:childTnLst>
                                </p:cTn>
                              </p:par>
                            </p:childTnLst>
                          </p:cTn>
                        </p:par>
                      </p:childTnLst>
                    </p:cTn>
                  </p:par>
                </p:childTnLst>
              </p:cTn>
              <p:nextCondLst>
                <p:cond evt="onClick" delay="0">
                  <p:tgtEl>
                    <p:spTgt spid="301"/>
                  </p:tgtEl>
                </p:cond>
              </p:nextCondLst>
            </p:seq>
            <p:seq concurrent="1" nextAc="seek">
              <p:cTn id="2213" restart="whenNotActive" fill="hold" evtFilter="cancelBubble" nodeType="interactiveSeq">
                <p:stCondLst>
                  <p:cond evt="onClick" delay="0">
                    <p:tgtEl>
                      <p:spTgt spid="302"/>
                    </p:tgtEl>
                  </p:cond>
                </p:stCondLst>
                <p:endSync evt="end" delay="0">
                  <p:rtn val="all"/>
                </p:endSync>
                <p:childTnLst>
                  <p:par>
                    <p:cTn id="2214" fill="hold">
                      <p:stCondLst>
                        <p:cond delay="0"/>
                      </p:stCondLst>
                      <p:childTnLst>
                        <p:par>
                          <p:cTn id="2215" fill="hold">
                            <p:stCondLst>
                              <p:cond delay="0"/>
                            </p:stCondLst>
                            <p:childTnLst>
                              <p:par>
                                <p:cTn id="2216" presetID="1" presetClass="exit" presetSubtype="0" fill="hold" grpId="1" nodeType="clickEffect">
                                  <p:stCondLst>
                                    <p:cond delay="0"/>
                                  </p:stCondLst>
                                  <p:childTnLst>
                                    <p:set>
                                      <p:cBhvr>
                                        <p:cTn id="2217" dur="1" fill="hold">
                                          <p:stCondLst>
                                            <p:cond delay="0"/>
                                          </p:stCondLst>
                                        </p:cTn>
                                        <p:tgtEl>
                                          <p:spTgt spid="302"/>
                                        </p:tgtEl>
                                        <p:attrNameLst>
                                          <p:attrName>style.visibility</p:attrName>
                                        </p:attrNameLst>
                                      </p:cBhvr>
                                      <p:to>
                                        <p:strVal val="hidden"/>
                                      </p:to>
                                    </p:set>
                                  </p:childTnLst>
                                </p:cTn>
                              </p:par>
                              <p:par>
                                <p:cTn id="2218" presetID="10" presetClass="entr" presetSubtype="0" fill="hold" grpId="8" nodeType="withEffect">
                                  <p:stCondLst>
                                    <p:cond delay="0"/>
                                  </p:stCondLst>
                                  <p:childTnLst>
                                    <p:set>
                                      <p:cBhvr>
                                        <p:cTn id="2219" dur="1" fill="hold">
                                          <p:stCondLst>
                                            <p:cond delay="0"/>
                                          </p:stCondLst>
                                        </p:cTn>
                                        <p:tgtEl>
                                          <p:spTgt spid="267"/>
                                        </p:tgtEl>
                                        <p:attrNameLst>
                                          <p:attrName>style.visibility</p:attrName>
                                        </p:attrNameLst>
                                      </p:cBhvr>
                                      <p:to>
                                        <p:strVal val="visible"/>
                                      </p:to>
                                    </p:set>
                                    <p:animEffect transition="in" filter="fade">
                                      <p:cBhvr>
                                        <p:cTn id="2220" dur="500"/>
                                        <p:tgtEl>
                                          <p:spTgt spid="267"/>
                                        </p:tgtEl>
                                      </p:cBhvr>
                                    </p:animEffect>
                                  </p:childTnLst>
                                </p:cTn>
                              </p:par>
                            </p:childTnLst>
                          </p:cTn>
                        </p:par>
                      </p:childTnLst>
                    </p:cTn>
                  </p:par>
                </p:childTnLst>
              </p:cTn>
              <p:nextCondLst>
                <p:cond evt="onClick" delay="0">
                  <p:tgtEl>
                    <p:spTgt spid="302"/>
                  </p:tgtEl>
                </p:cond>
              </p:nextCondLst>
            </p:seq>
            <p:seq concurrent="1" nextAc="seek">
              <p:cTn id="2221" restart="whenNotActive" fill="hold" evtFilter="cancelBubble" nodeType="interactiveSeq">
                <p:stCondLst>
                  <p:cond evt="onClick" delay="0">
                    <p:tgtEl>
                      <p:spTgt spid="303"/>
                    </p:tgtEl>
                  </p:cond>
                </p:stCondLst>
                <p:endSync evt="end" delay="0">
                  <p:rtn val="all"/>
                </p:endSync>
                <p:childTnLst>
                  <p:par>
                    <p:cTn id="2222" fill="hold">
                      <p:stCondLst>
                        <p:cond delay="0"/>
                      </p:stCondLst>
                      <p:childTnLst>
                        <p:par>
                          <p:cTn id="2223" fill="hold">
                            <p:stCondLst>
                              <p:cond delay="0"/>
                            </p:stCondLst>
                            <p:childTnLst>
                              <p:par>
                                <p:cTn id="2224" presetID="1" presetClass="exit" presetSubtype="0" fill="hold" grpId="0" nodeType="clickEffect">
                                  <p:stCondLst>
                                    <p:cond delay="0"/>
                                  </p:stCondLst>
                                  <p:childTnLst>
                                    <p:set>
                                      <p:cBhvr>
                                        <p:cTn id="2225" dur="1" fill="hold">
                                          <p:stCondLst>
                                            <p:cond delay="0"/>
                                          </p:stCondLst>
                                        </p:cTn>
                                        <p:tgtEl>
                                          <p:spTgt spid="303"/>
                                        </p:tgtEl>
                                        <p:attrNameLst>
                                          <p:attrName>style.visibility</p:attrName>
                                        </p:attrNameLst>
                                      </p:cBhvr>
                                      <p:to>
                                        <p:strVal val="hidden"/>
                                      </p:to>
                                    </p:set>
                                  </p:childTnLst>
                                </p:cTn>
                              </p:par>
                              <p:par>
                                <p:cTn id="2226" presetID="1" presetClass="exit" presetSubtype="0" fill="hold" grpId="1" nodeType="withEffect">
                                  <p:stCondLst>
                                    <p:cond delay="0"/>
                                  </p:stCondLst>
                                  <p:childTnLst>
                                    <p:set>
                                      <p:cBhvr>
                                        <p:cTn id="2227" dur="1" fill="hold">
                                          <p:stCondLst>
                                            <p:cond delay="0"/>
                                          </p:stCondLst>
                                        </p:cTn>
                                        <p:tgtEl>
                                          <p:spTgt spid="266"/>
                                        </p:tgtEl>
                                        <p:attrNameLst>
                                          <p:attrName>style.visibility</p:attrName>
                                        </p:attrNameLst>
                                      </p:cBhvr>
                                      <p:to>
                                        <p:strVal val="hidden"/>
                                      </p:to>
                                    </p:set>
                                  </p:childTnLst>
                                </p:cTn>
                              </p:par>
                              <p:par>
                                <p:cTn id="2228" presetID="10" presetClass="entr" presetSubtype="0" fill="hold" grpId="9" nodeType="withEffect">
                                  <p:stCondLst>
                                    <p:cond delay="0"/>
                                  </p:stCondLst>
                                  <p:childTnLst>
                                    <p:set>
                                      <p:cBhvr>
                                        <p:cTn id="2229" dur="1" fill="hold">
                                          <p:stCondLst>
                                            <p:cond delay="0"/>
                                          </p:stCondLst>
                                        </p:cTn>
                                        <p:tgtEl>
                                          <p:spTgt spid="267"/>
                                        </p:tgtEl>
                                        <p:attrNameLst>
                                          <p:attrName>style.visibility</p:attrName>
                                        </p:attrNameLst>
                                      </p:cBhvr>
                                      <p:to>
                                        <p:strVal val="visible"/>
                                      </p:to>
                                    </p:set>
                                    <p:animEffect transition="in" filter="fade">
                                      <p:cBhvr>
                                        <p:cTn id="2230" dur="500"/>
                                        <p:tgtEl>
                                          <p:spTgt spid="267"/>
                                        </p:tgtEl>
                                      </p:cBhvr>
                                    </p:animEffect>
                                  </p:childTnLst>
                                </p:cTn>
                              </p:par>
                            </p:childTnLst>
                          </p:cTn>
                        </p:par>
                      </p:childTnLst>
                    </p:cTn>
                  </p:par>
                </p:childTnLst>
              </p:cTn>
              <p:nextCondLst>
                <p:cond evt="onClick" delay="0">
                  <p:tgtEl>
                    <p:spTgt spid="303"/>
                  </p:tgtEl>
                </p:cond>
              </p:nextCondLst>
            </p:seq>
            <p:seq concurrent="1" nextAc="seek">
              <p:cTn id="2231" restart="whenNotActive" fill="hold" evtFilter="cancelBubble" nodeType="interactiveSeq">
                <p:stCondLst>
                  <p:cond evt="onClick" delay="0">
                    <p:tgtEl>
                      <p:spTgt spid="304"/>
                    </p:tgtEl>
                  </p:cond>
                </p:stCondLst>
                <p:endSync evt="end" delay="0">
                  <p:rtn val="all"/>
                </p:endSync>
                <p:childTnLst>
                  <p:par>
                    <p:cTn id="2232" fill="hold">
                      <p:stCondLst>
                        <p:cond delay="0"/>
                      </p:stCondLst>
                      <p:childTnLst>
                        <p:par>
                          <p:cTn id="2233" fill="hold">
                            <p:stCondLst>
                              <p:cond delay="0"/>
                            </p:stCondLst>
                            <p:childTnLst>
                              <p:par>
                                <p:cTn id="2234" presetID="1" presetClass="exit" presetSubtype="0" fill="hold" grpId="1" nodeType="clickEffect">
                                  <p:stCondLst>
                                    <p:cond delay="0"/>
                                  </p:stCondLst>
                                  <p:childTnLst>
                                    <p:set>
                                      <p:cBhvr>
                                        <p:cTn id="2235" dur="1" fill="hold">
                                          <p:stCondLst>
                                            <p:cond delay="0"/>
                                          </p:stCondLst>
                                        </p:cTn>
                                        <p:tgtEl>
                                          <p:spTgt spid="304"/>
                                        </p:tgtEl>
                                        <p:attrNameLst>
                                          <p:attrName>style.visibility</p:attrName>
                                        </p:attrNameLst>
                                      </p:cBhvr>
                                      <p:to>
                                        <p:strVal val="hidden"/>
                                      </p:to>
                                    </p:set>
                                  </p:childTnLst>
                                </p:cTn>
                              </p:par>
                              <p:par>
                                <p:cTn id="2236" presetID="1" presetClass="exit" presetSubtype="0" fill="hold" grpId="2" nodeType="withEffect">
                                  <p:stCondLst>
                                    <p:cond delay="0"/>
                                  </p:stCondLst>
                                  <p:childTnLst>
                                    <p:set>
                                      <p:cBhvr>
                                        <p:cTn id="2237" dur="1" fill="hold">
                                          <p:stCondLst>
                                            <p:cond delay="0"/>
                                          </p:stCondLst>
                                        </p:cTn>
                                        <p:tgtEl>
                                          <p:spTgt spid="259"/>
                                        </p:tgtEl>
                                        <p:attrNameLst>
                                          <p:attrName>style.visibility</p:attrName>
                                        </p:attrNameLst>
                                      </p:cBhvr>
                                      <p:to>
                                        <p:strVal val="hidden"/>
                                      </p:to>
                                    </p:set>
                                  </p:childTnLst>
                                </p:cTn>
                              </p:par>
                              <p:par>
                                <p:cTn id="2238" presetID="10" presetClass="entr" presetSubtype="0" fill="hold" grpId="10" nodeType="withEffect">
                                  <p:stCondLst>
                                    <p:cond delay="0"/>
                                  </p:stCondLst>
                                  <p:childTnLst>
                                    <p:set>
                                      <p:cBhvr>
                                        <p:cTn id="2239" dur="1" fill="hold">
                                          <p:stCondLst>
                                            <p:cond delay="0"/>
                                          </p:stCondLst>
                                        </p:cTn>
                                        <p:tgtEl>
                                          <p:spTgt spid="267"/>
                                        </p:tgtEl>
                                        <p:attrNameLst>
                                          <p:attrName>style.visibility</p:attrName>
                                        </p:attrNameLst>
                                      </p:cBhvr>
                                      <p:to>
                                        <p:strVal val="visible"/>
                                      </p:to>
                                    </p:set>
                                    <p:animEffect transition="in" filter="fade">
                                      <p:cBhvr>
                                        <p:cTn id="2240" dur="500"/>
                                        <p:tgtEl>
                                          <p:spTgt spid="267"/>
                                        </p:tgtEl>
                                      </p:cBhvr>
                                    </p:animEffect>
                                  </p:childTnLst>
                                </p:cTn>
                              </p:par>
                            </p:childTnLst>
                          </p:cTn>
                        </p:par>
                      </p:childTnLst>
                    </p:cTn>
                  </p:par>
                </p:childTnLst>
              </p:cTn>
              <p:nextCondLst>
                <p:cond evt="onClick" delay="0">
                  <p:tgtEl>
                    <p:spTgt spid="304"/>
                  </p:tgtEl>
                </p:cond>
              </p:nextCondLst>
            </p:seq>
            <p:seq concurrent="1" nextAc="seek">
              <p:cTn id="2241" restart="whenNotActive" fill="hold" evtFilter="cancelBubble" nodeType="interactiveSeq">
                <p:stCondLst>
                  <p:cond evt="onClick" delay="0">
                    <p:tgtEl>
                      <p:spTgt spid="305"/>
                    </p:tgtEl>
                  </p:cond>
                </p:stCondLst>
                <p:endSync evt="end" delay="0">
                  <p:rtn val="all"/>
                </p:endSync>
                <p:childTnLst>
                  <p:par>
                    <p:cTn id="2242" fill="hold">
                      <p:stCondLst>
                        <p:cond delay="0"/>
                      </p:stCondLst>
                      <p:childTnLst>
                        <p:par>
                          <p:cTn id="2243" fill="hold">
                            <p:stCondLst>
                              <p:cond delay="0"/>
                            </p:stCondLst>
                            <p:childTnLst>
                              <p:par>
                                <p:cTn id="2244" presetID="1" presetClass="exit" presetSubtype="0" fill="hold" grpId="1" nodeType="clickEffect">
                                  <p:stCondLst>
                                    <p:cond delay="0"/>
                                  </p:stCondLst>
                                  <p:childTnLst>
                                    <p:set>
                                      <p:cBhvr>
                                        <p:cTn id="2245" dur="1" fill="hold">
                                          <p:stCondLst>
                                            <p:cond delay="0"/>
                                          </p:stCondLst>
                                        </p:cTn>
                                        <p:tgtEl>
                                          <p:spTgt spid="305"/>
                                        </p:tgtEl>
                                        <p:attrNameLst>
                                          <p:attrName>style.visibility</p:attrName>
                                        </p:attrNameLst>
                                      </p:cBhvr>
                                      <p:to>
                                        <p:strVal val="hidden"/>
                                      </p:to>
                                    </p:set>
                                  </p:childTnLst>
                                </p:cTn>
                              </p:par>
                              <p:par>
                                <p:cTn id="2246" presetID="10" presetClass="exit" presetSubtype="0" fill="hold" grpId="5" nodeType="withEffect">
                                  <p:stCondLst>
                                    <p:cond delay="0"/>
                                  </p:stCondLst>
                                  <p:childTnLst>
                                    <p:animEffect transition="out" filter="fade">
                                      <p:cBhvr>
                                        <p:cTn id="2247" dur="500"/>
                                        <p:tgtEl>
                                          <p:spTgt spid="259"/>
                                        </p:tgtEl>
                                      </p:cBhvr>
                                    </p:animEffect>
                                    <p:set>
                                      <p:cBhvr>
                                        <p:cTn id="2248" dur="1" fill="hold">
                                          <p:stCondLst>
                                            <p:cond delay="499"/>
                                          </p:stCondLst>
                                        </p:cTn>
                                        <p:tgtEl>
                                          <p:spTgt spid="259"/>
                                        </p:tgtEl>
                                        <p:attrNameLst>
                                          <p:attrName>style.visibility</p:attrName>
                                        </p:attrNameLst>
                                      </p:cBhvr>
                                      <p:to>
                                        <p:strVal val="hidden"/>
                                      </p:to>
                                    </p:set>
                                  </p:childTnLst>
                                </p:cTn>
                              </p:par>
                              <p:par>
                                <p:cTn id="2249" presetID="10" presetClass="entr" presetSubtype="0" fill="hold" grpId="11" nodeType="withEffect">
                                  <p:stCondLst>
                                    <p:cond delay="0"/>
                                  </p:stCondLst>
                                  <p:childTnLst>
                                    <p:set>
                                      <p:cBhvr>
                                        <p:cTn id="2250" dur="1" fill="hold">
                                          <p:stCondLst>
                                            <p:cond delay="0"/>
                                          </p:stCondLst>
                                        </p:cTn>
                                        <p:tgtEl>
                                          <p:spTgt spid="267"/>
                                        </p:tgtEl>
                                        <p:attrNameLst>
                                          <p:attrName>style.visibility</p:attrName>
                                        </p:attrNameLst>
                                      </p:cBhvr>
                                      <p:to>
                                        <p:strVal val="visible"/>
                                      </p:to>
                                    </p:set>
                                    <p:animEffect transition="in" filter="fade">
                                      <p:cBhvr>
                                        <p:cTn id="2251" dur="500"/>
                                        <p:tgtEl>
                                          <p:spTgt spid="267"/>
                                        </p:tgtEl>
                                      </p:cBhvr>
                                    </p:animEffect>
                                  </p:childTnLst>
                                </p:cTn>
                              </p:par>
                            </p:childTnLst>
                          </p:cTn>
                        </p:par>
                      </p:childTnLst>
                    </p:cTn>
                  </p:par>
                </p:childTnLst>
              </p:cTn>
              <p:nextCondLst>
                <p:cond evt="onClick" delay="0">
                  <p:tgtEl>
                    <p:spTgt spid="305"/>
                  </p:tgtEl>
                </p:cond>
              </p:nextCondLst>
            </p:seq>
            <p:seq concurrent="1" nextAc="seek">
              <p:cTn id="2252" restart="whenNotActive" fill="hold" evtFilter="cancelBubble" nodeType="interactiveSeq">
                <p:stCondLst>
                  <p:cond evt="onClick" delay="0">
                    <p:tgtEl>
                      <p:spTgt spid="307"/>
                    </p:tgtEl>
                  </p:cond>
                </p:stCondLst>
                <p:endSync evt="end" delay="0">
                  <p:rtn val="all"/>
                </p:endSync>
                <p:childTnLst>
                  <p:par>
                    <p:cTn id="2253" fill="hold">
                      <p:stCondLst>
                        <p:cond delay="0"/>
                      </p:stCondLst>
                      <p:childTnLst>
                        <p:par>
                          <p:cTn id="2254" fill="hold">
                            <p:stCondLst>
                              <p:cond delay="0"/>
                            </p:stCondLst>
                            <p:childTnLst>
                              <p:par>
                                <p:cTn id="2255" presetID="1" presetClass="entr" presetSubtype="0" fill="hold" grpId="0" nodeType="clickEffect">
                                  <p:stCondLst>
                                    <p:cond delay="0"/>
                                  </p:stCondLst>
                                  <p:childTnLst>
                                    <p:set>
                                      <p:cBhvr>
                                        <p:cTn id="2256" dur="1" fill="hold">
                                          <p:stCondLst>
                                            <p:cond delay="0"/>
                                          </p:stCondLst>
                                        </p:cTn>
                                        <p:tgtEl>
                                          <p:spTgt spid="313"/>
                                        </p:tgtEl>
                                        <p:attrNameLst>
                                          <p:attrName>style.visibility</p:attrName>
                                        </p:attrNameLst>
                                      </p:cBhvr>
                                      <p:to>
                                        <p:strVal val="visible"/>
                                      </p:to>
                                    </p:set>
                                  </p:childTnLst>
                                </p:cTn>
                              </p:par>
                              <p:par>
                                <p:cTn id="2257" presetID="1" presetClass="entr" presetSubtype="0" fill="hold" grpId="0" nodeType="withEffect">
                                  <p:stCondLst>
                                    <p:cond delay="0"/>
                                  </p:stCondLst>
                                  <p:childTnLst>
                                    <p:set>
                                      <p:cBhvr>
                                        <p:cTn id="2258" dur="1" fill="hold">
                                          <p:stCondLst>
                                            <p:cond delay="0"/>
                                          </p:stCondLst>
                                        </p:cTn>
                                        <p:tgtEl>
                                          <p:spTgt spid="322"/>
                                        </p:tgtEl>
                                        <p:attrNameLst>
                                          <p:attrName>style.visibility</p:attrName>
                                        </p:attrNameLst>
                                      </p:cBhvr>
                                      <p:to>
                                        <p:strVal val="visible"/>
                                      </p:to>
                                    </p:set>
                                  </p:childTnLst>
                                </p:cTn>
                              </p:par>
                              <p:par>
                                <p:cTn id="2259" presetID="10" presetClass="exit" presetSubtype="0" fill="hold" grpId="5" nodeType="withEffect">
                                  <p:stCondLst>
                                    <p:cond delay="0"/>
                                  </p:stCondLst>
                                  <p:childTnLst>
                                    <p:animEffect transition="out" filter="fade">
                                      <p:cBhvr>
                                        <p:cTn id="2260" dur="500"/>
                                        <p:tgtEl>
                                          <p:spTgt spid="329"/>
                                        </p:tgtEl>
                                      </p:cBhvr>
                                    </p:animEffect>
                                    <p:set>
                                      <p:cBhvr>
                                        <p:cTn id="2261"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7"/>
                  </p:tgtEl>
                </p:cond>
              </p:nextCondLst>
            </p:seq>
            <p:seq concurrent="1" nextAc="seek">
              <p:cTn id="2262" restart="whenNotActive" fill="hold" evtFilter="cancelBubble" nodeType="interactiveSeq">
                <p:stCondLst>
                  <p:cond evt="onClick" delay="0">
                    <p:tgtEl>
                      <p:spTgt spid="308"/>
                    </p:tgtEl>
                  </p:cond>
                </p:stCondLst>
                <p:endSync evt="end" delay="0">
                  <p:rtn val="all"/>
                </p:endSync>
                <p:childTnLst>
                  <p:par>
                    <p:cTn id="2263" fill="hold">
                      <p:stCondLst>
                        <p:cond delay="0"/>
                      </p:stCondLst>
                      <p:childTnLst>
                        <p:par>
                          <p:cTn id="2264" fill="hold">
                            <p:stCondLst>
                              <p:cond delay="0"/>
                            </p:stCondLst>
                            <p:childTnLst>
                              <p:par>
                                <p:cTn id="2265" presetID="1" presetClass="entr" presetSubtype="0" fill="hold" grpId="0" nodeType="clickEffect">
                                  <p:stCondLst>
                                    <p:cond delay="0"/>
                                  </p:stCondLst>
                                  <p:childTnLst>
                                    <p:set>
                                      <p:cBhvr>
                                        <p:cTn id="2266" dur="1" fill="hold">
                                          <p:stCondLst>
                                            <p:cond delay="0"/>
                                          </p:stCondLst>
                                        </p:cTn>
                                        <p:tgtEl>
                                          <p:spTgt spid="314"/>
                                        </p:tgtEl>
                                        <p:attrNameLst>
                                          <p:attrName>style.visibility</p:attrName>
                                        </p:attrNameLst>
                                      </p:cBhvr>
                                      <p:to>
                                        <p:strVal val="visible"/>
                                      </p:to>
                                    </p:set>
                                  </p:childTnLst>
                                </p:cTn>
                              </p:par>
                              <p:par>
                                <p:cTn id="2267" presetID="10" presetClass="exit" presetSubtype="0" fill="hold" grpId="4" nodeType="withEffect">
                                  <p:stCondLst>
                                    <p:cond delay="0"/>
                                  </p:stCondLst>
                                  <p:childTnLst>
                                    <p:animEffect transition="out" filter="fade">
                                      <p:cBhvr>
                                        <p:cTn id="2268" dur="500"/>
                                        <p:tgtEl>
                                          <p:spTgt spid="329"/>
                                        </p:tgtEl>
                                      </p:cBhvr>
                                    </p:animEffect>
                                    <p:set>
                                      <p:cBhvr>
                                        <p:cTn id="2269"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8"/>
                  </p:tgtEl>
                </p:cond>
              </p:nextCondLst>
            </p:seq>
            <p:seq concurrent="1" nextAc="seek">
              <p:cTn id="2270" restart="whenNotActive" fill="hold" evtFilter="cancelBubble" nodeType="interactiveSeq">
                <p:stCondLst>
                  <p:cond evt="onClick" delay="0">
                    <p:tgtEl>
                      <p:spTgt spid="309"/>
                    </p:tgtEl>
                  </p:cond>
                </p:stCondLst>
                <p:endSync evt="end" delay="0">
                  <p:rtn val="all"/>
                </p:endSync>
                <p:childTnLst>
                  <p:par>
                    <p:cTn id="2271" fill="hold">
                      <p:stCondLst>
                        <p:cond delay="0"/>
                      </p:stCondLst>
                      <p:childTnLst>
                        <p:par>
                          <p:cTn id="2272" fill="hold">
                            <p:stCondLst>
                              <p:cond delay="0"/>
                            </p:stCondLst>
                            <p:childTnLst>
                              <p:par>
                                <p:cTn id="2273" presetID="1" presetClass="entr" presetSubtype="0" fill="hold" grpId="1" nodeType="clickEffect">
                                  <p:stCondLst>
                                    <p:cond delay="0"/>
                                  </p:stCondLst>
                                  <p:childTnLst>
                                    <p:set>
                                      <p:cBhvr>
                                        <p:cTn id="2274" dur="1" fill="hold">
                                          <p:stCondLst>
                                            <p:cond delay="0"/>
                                          </p:stCondLst>
                                        </p:cTn>
                                        <p:tgtEl>
                                          <p:spTgt spid="315"/>
                                        </p:tgtEl>
                                        <p:attrNameLst>
                                          <p:attrName>style.visibility</p:attrName>
                                        </p:attrNameLst>
                                      </p:cBhvr>
                                      <p:to>
                                        <p:strVal val="visible"/>
                                      </p:to>
                                    </p:set>
                                  </p:childTnLst>
                                </p:cTn>
                              </p:par>
                              <p:par>
                                <p:cTn id="2275" presetID="1" presetClass="entr" presetSubtype="0" fill="hold" grpId="1" nodeType="withEffect">
                                  <p:stCondLst>
                                    <p:cond delay="0"/>
                                  </p:stCondLst>
                                  <p:childTnLst>
                                    <p:set>
                                      <p:cBhvr>
                                        <p:cTn id="2276" dur="1" fill="hold">
                                          <p:stCondLst>
                                            <p:cond delay="0"/>
                                          </p:stCondLst>
                                        </p:cTn>
                                        <p:tgtEl>
                                          <p:spTgt spid="322"/>
                                        </p:tgtEl>
                                        <p:attrNameLst>
                                          <p:attrName>style.visibility</p:attrName>
                                        </p:attrNameLst>
                                      </p:cBhvr>
                                      <p:to>
                                        <p:strVal val="visible"/>
                                      </p:to>
                                    </p:set>
                                  </p:childTnLst>
                                </p:cTn>
                              </p:par>
                              <p:par>
                                <p:cTn id="2277" presetID="10" presetClass="exit" presetSubtype="0" fill="hold" grpId="3" nodeType="withEffect">
                                  <p:stCondLst>
                                    <p:cond delay="0"/>
                                  </p:stCondLst>
                                  <p:childTnLst>
                                    <p:animEffect transition="out" filter="fade">
                                      <p:cBhvr>
                                        <p:cTn id="2278" dur="500"/>
                                        <p:tgtEl>
                                          <p:spTgt spid="329"/>
                                        </p:tgtEl>
                                      </p:cBhvr>
                                    </p:animEffect>
                                    <p:set>
                                      <p:cBhvr>
                                        <p:cTn id="2279"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9"/>
                  </p:tgtEl>
                </p:cond>
              </p:nextCondLst>
            </p:seq>
            <p:seq concurrent="1" nextAc="seek">
              <p:cTn id="2280" restart="whenNotActive" fill="hold" evtFilter="cancelBubble" nodeType="interactiveSeq">
                <p:stCondLst>
                  <p:cond evt="onClick" delay="0">
                    <p:tgtEl>
                      <p:spTgt spid="311"/>
                    </p:tgtEl>
                  </p:cond>
                </p:stCondLst>
                <p:endSync evt="end" delay="0">
                  <p:rtn val="all"/>
                </p:endSync>
                <p:childTnLst>
                  <p:par>
                    <p:cTn id="2281" fill="hold">
                      <p:stCondLst>
                        <p:cond delay="0"/>
                      </p:stCondLst>
                      <p:childTnLst>
                        <p:par>
                          <p:cTn id="2282" fill="hold">
                            <p:stCondLst>
                              <p:cond delay="0"/>
                            </p:stCondLst>
                            <p:childTnLst>
                              <p:par>
                                <p:cTn id="2283" presetID="1" presetClass="entr" presetSubtype="0" fill="hold" grpId="0" nodeType="clickEffect">
                                  <p:stCondLst>
                                    <p:cond delay="0"/>
                                  </p:stCondLst>
                                  <p:childTnLst>
                                    <p:set>
                                      <p:cBhvr>
                                        <p:cTn id="2284" dur="1" fill="hold">
                                          <p:stCondLst>
                                            <p:cond delay="0"/>
                                          </p:stCondLst>
                                        </p:cTn>
                                        <p:tgtEl>
                                          <p:spTgt spid="317"/>
                                        </p:tgtEl>
                                        <p:attrNameLst>
                                          <p:attrName>style.visibility</p:attrName>
                                        </p:attrNameLst>
                                      </p:cBhvr>
                                      <p:to>
                                        <p:strVal val="visible"/>
                                      </p:to>
                                    </p:set>
                                  </p:childTnLst>
                                </p:cTn>
                              </p:par>
                              <p:par>
                                <p:cTn id="2285" presetID="1" presetClass="entr" presetSubtype="0" fill="hold" grpId="2" nodeType="withEffect">
                                  <p:stCondLst>
                                    <p:cond delay="0"/>
                                  </p:stCondLst>
                                  <p:childTnLst>
                                    <p:set>
                                      <p:cBhvr>
                                        <p:cTn id="2286" dur="1" fill="hold">
                                          <p:stCondLst>
                                            <p:cond delay="0"/>
                                          </p:stCondLst>
                                        </p:cTn>
                                        <p:tgtEl>
                                          <p:spTgt spid="322"/>
                                        </p:tgtEl>
                                        <p:attrNameLst>
                                          <p:attrName>style.visibility</p:attrName>
                                        </p:attrNameLst>
                                      </p:cBhvr>
                                      <p:to>
                                        <p:strVal val="visible"/>
                                      </p:to>
                                    </p:set>
                                  </p:childTnLst>
                                </p:cTn>
                              </p:par>
                              <p:par>
                                <p:cTn id="2287" presetID="10" presetClass="exit" presetSubtype="0" fill="hold" grpId="2" nodeType="withEffect">
                                  <p:stCondLst>
                                    <p:cond delay="0"/>
                                  </p:stCondLst>
                                  <p:childTnLst>
                                    <p:animEffect transition="out" filter="fade">
                                      <p:cBhvr>
                                        <p:cTn id="2288" dur="500"/>
                                        <p:tgtEl>
                                          <p:spTgt spid="329"/>
                                        </p:tgtEl>
                                      </p:cBhvr>
                                    </p:animEffect>
                                    <p:set>
                                      <p:cBhvr>
                                        <p:cTn id="2289"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1"/>
                  </p:tgtEl>
                </p:cond>
              </p:nextCondLst>
            </p:seq>
            <p:seq concurrent="1" nextAc="seek">
              <p:cTn id="2290" restart="whenNotActive" fill="hold" evtFilter="cancelBubble" nodeType="interactiveSeq">
                <p:stCondLst>
                  <p:cond evt="onClick" delay="0">
                    <p:tgtEl>
                      <p:spTgt spid="312"/>
                    </p:tgtEl>
                  </p:cond>
                </p:stCondLst>
                <p:endSync evt="end" delay="0">
                  <p:rtn val="all"/>
                </p:endSync>
                <p:childTnLst>
                  <p:par>
                    <p:cTn id="2291" fill="hold">
                      <p:stCondLst>
                        <p:cond delay="0"/>
                      </p:stCondLst>
                      <p:childTnLst>
                        <p:par>
                          <p:cTn id="2292" fill="hold">
                            <p:stCondLst>
                              <p:cond delay="0"/>
                            </p:stCondLst>
                            <p:childTnLst>
                              <p:par>
                                <p:cTn id="2293" presetID="1" presetClass="entr" presetSubtype="0" fill="hold" grpId="0" nodeType="clickEffect">
                                  <p:stCondLst>
                                    <p:cond delay="0"/>
                                  </p:stCondLst>
                                  <p:childTnLst>
                                    <p:set>
                                      <p:cBhvr>
                                        <p:cTn id="2294" dur="1" fill="hold">
                                          <p:stCondLst>
                                            <p:cond delay="0"/>
                                          </p:stCondLst>
                                        </p:cTn>
                                        <p:tgtEl>
                                          <p:spTgt spid="318"/>
                                        </p:tgtEl>
                                        <p:attrNameLst>
                                          <p:attrName>style.visibility</p:attrName>
                                        </p:attrNameLst>
                                      </p:cBhvr>
                                      <p:to>
                                        <p:strVal val="visible"/>
                                      </p:to>
                                    </p:set>
                                  </p:childTnLst>
                                </p:cTn>
                              </p:par>
                              <p:par>
                                <p:cTn id="2295" presetID="10" presetClass="exit" presetSubtype="0" fill="hold" grpId="1" nodeType="withEffect">
                                  <p:stCondLst>
                                    <p:cond delay="0"/>
                                  </p:stCondLst>
                                  <p:childTnLst>
                                    <p:animEffect transition="out" filter="fade">
                                      <p:cBhvr>
                                        <p:cTn id="2296" dur="500"/>
                                        <p:tgtEl>
                                          <p:spTgt spid="329"/>
                                        </p:tgtEl>
                                      </p:cBhvr>
                                    </p:animEffect>
                                    <p:set>
                                      <p:cBhvr>
                                        <p:cTn id="229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2"/>
                  </p:tgtEl>
                </p:cond>
              </p:nextCondLst>
            </p:seq>
            <p:seq concurrent="1" nextAc="seek">
              <p:cTn id="2298" restart="whenNotActive" fill="hold" evtFilter="cancelBubble" nodeType="interactiveSeq">
                <p:stCondLst>
                  <p:cond evt="onClick" delay="0">
                    <p:tgtEl>
                      <p:spTgt spid="310"/>
                    </p:tgtEl>
                  </p:cond>
                </p:stCondLst>
                <p:endSync evt="end" delay="0">
                  <p:rtn val="all"/>
                </p:endSync>
                <p:childTnLst>
                  <p:par>
                    <p:cTn id="2299" fill="hold">
                      <p:stCondLst>
                        <p:cond delay="0"/>
                      </p:stCondLst>
                      <p:childTnLst>
                        <p:par>
                          <p:cTn id="2300" fill="hold">
                            <p:stCondLst>
                              <p:cond delay="0"/>
                            </p:stCondLst>
                            <p:childTnLst>
                              <p:par>
                                <p:cTn id="2301" presetID="1" presetClass="entr" presetSubtype="0" fill="hold" grpId="0" nodeType="clickEffect">
                                  <p:stCondLst>
                                    <p:cond delay="0"/>
                                  </p:stCondLst>
                                  <p:childTnLst>
                                    <p:set>
                                      <p:cBhvr>
                                        <p:cTn id="2302" dur="1" fill="hold">
                                          <p:stCondLst>
                                            <p:cond delay="0"/>
                                          </p:stCondLst>
                                        </p:cTn>
                                        <p:tgtEl>
                                          <p:spTgt spid="316"/>
                                        </p:tgtEl>
                                        <p:attrNameLst>
                                          <p:attrName>style.visibility</p:attrName>
                                        </p:attrNameLst>
                                      </p:cBhvr>
                                      <p:to>
                                        <p:strVal val="visible"/>
                                      </p:to>
                                    </p:set>
                                  </p:childTnLst>
                                </p:cTn>
                              </p:par>
                              <p:par>
                                <p:cTn id="2303" presetID="1" presetClass="entr" presetSubtype="0" fill="hold" grpId="0" nodeType="withEffect">
                                  <p:stCondLst>
                                    <p:cond delay="0"/>
                                  </p:stCondLst>
                                  <p:childTnLst>
                                    <p:set>
                                      <p:cBhvr>
                                        <p:cTn id="2304" dur="1" fill="hold">
                                          <p:stCondLst>
                                            <p:cond delay="0"/>
                                          </p:stCondLst>
                                        </p:cTn>
                                        <p:tgtEl>
                                          <p:spTgt spid="324"/>
                                        </p:tgtEl>
                                        <p:attrNameLst>
                                          <p:attrName>style.visibility</p:attrName>
                                        </p:attrNameLst>
                                      </p:cBhvr>
                                      <p:to>
                                        <p:strVal val="visible"/>
                                      </p:to>
                                    </p:set>
                                  </p:childTnLst>
                                </p:cTn>
                              </p:par>
                              <p:par>
                                <p:cTn id="2305" presetID="10" presetClass="exit" presetSubtype="0" fill="hold" grpId="0" nodeType="withEffect">
                                  <p:stCondLst>
                                    <p:cond delay="0"/>
                                  </p:stCondLst>
                                  <p:childTnLst>
                                    <p:animEffect transition="out" filter="fade">
                                      <p:cBhvr>
                                        <p:cTn id="2306" dur="500"/>
                                        <p:tgtEl>
                                          <p:spTgt spid="329"/>
                                        </p:tgtEl>
                                      </p:cBhvr>
                                    </p:animEffect>
                                    <p:set>
                                      <p:cBhvr>
                                        <p:cTn id="230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0"/>
                  </p:tgtEl>
                </p:cond>
              </p:nextCondLst>
            </p:seq>
            <p:seq concurrent="1" nextAc="seek">
              <p:cTn id="2308" restart="whenNotActive" fill="hold" evtFilter="cancelBubble" nodeType="interactiveSeq">
                <p:stCondLst>
                  <p:cond evt="onClick" delay="0">
                    <p:tgtEl>
                      <p:spTgt spid="318"/>
                    </p:tgtEl>
                  </p:cond>
                </p:stCondLst>
                <p:endSync evt="end" delay="0">
                  <p:rtn val="all"/>
                </p:endSync>
                <p:childTnLst>
                  <p:par>
                    <p:cTn id="2309" fill="hold">
                      <p:stCondLst>
                        <p:cond delay="0"/>
                      </p:stCondLst>
                      <p:childTnLst>
                        <p:par>
                          <p:cTn id="2310" fill="hold">
                            <p:stCondLst>
                              <p:cond delay="0"/>
                            </p:stCondLst>
                            <p:childTnLst>
                              <p:par>
                                <p:cTn id="2311" presetID="1" presetClass="exit" presetSubtype="0" fill="hold" grpId="1" nodeType="clickEffect">
                                  <p:stCondLst>
                                    <p:cond delay="0"/>
                                  </p:stCondLst>
                                  <p:childTnLst>
                                    <p:set>
                                      <p:cBhvr>
                                        <p:cTn id="2312" dur="1" fill="hold">
                                          <p:stCondLst>
                                            <p:cond delay="0"/>
                                          </p:stCondLst>
                                        </p:cTn>
                                        <p:tgtEl>
                                          <p:spTgt spid="318"/>
                                        </p:tgtEl>
                                        <p:attrNameLst>
                                          <p:attrName>style.visibility</p:attrName>
                                        </p:attrNameLst>
                                      </p:cBhvr>
                                      <p:to>
                                        <p:strVal val="hidden"/>
                                      </p:to>
                                    </p:set>
                                  </p:childTnLst>
                                </p:cTn>
                              </p:par>
                              <p:par>
                                <p:cTn id="2313" presetID="10" presetClass="entr" presetSubtype="0" fill="hold" grpId="6" nodeType="withEffect">
                                  <p:stCondLst>
                                    <p:cond delay="0"/>
                                  </p:stCondLst>
                                  <p:childTnLst>
                                    <p:set>
                                      <p:cBhvr>
                                        <p:cTn id="2314" dur="1" fill="hold">
                                          <p:stCondLst>
                                            <p:cond delay="0"/>
                                          </p:stCondLst>
                                        </p:cTn>
                                        <p:tgtEl>
                                          <p:spTgt spid="329"/>
                                        </p:tgtEl>
                                        <p:attrNameLst>
                                          <p:attrName>style.visibility</p:attrName>
                                        </p:attrNameLst>
                                      </p:cBhvr>
                                      <p:to>
                                        <p:strVal val="visible"/>
                                      </p:to>
                                    </p:set>
                                    <p:animEffect transition="in" filter="fade">
                                      <p:cBhvr>
                                        <p:cTn id="2315" dur="500"/>
                                        <p:tgtEl>
                                          <p:spTgt spid="329"/>
                                        </p:tgtEl>
                                      </p:cBhvr>
                                    </p:animEffect>
                                  </p:childTnLst>
                                </p:cTn>
                              </p:par>
                            </p:childTnLst>
                          </p:cTn>
                        </p:par>
                      </p:childTnLst>
                    </p:cTn>
                  </p:par>
                </p:childTnLst>
              </p:cTn>
              <p:nextCondLst>
                <p:cond evt="onClick" delay="0">
                  <p:tgtEl>
                    <p:spTgt spid="318"/>
                  </p:tgtEl>
                </p:cond>
              </p:nextCondLst>
            </p:seq>
            <p:seq concurrent="1" nextAc="seek">
              <p:cTn id="2316" restart="whenNotActive" fill="hold" evtFilter="cancelBubble" nodeType="interactiveSeq">
                <p:stCondLst>
                  <p:cond evt="onClick" delay="0">
                    <p:tgtEl>
                      <p:spTgt spid="313"/>
                    </p:tgtEl>
                  </p:cond>
                </p:stCondLst>
                <p:endSync evt="end" delay="0">
                  <p:rtn val="all"/>
                </p:endSync>
                <p:childTnLst>
                  <p:par>
                    <p:cTn id="2317" fill="hold">
                      <p:stCondLst>
                        <p:cond delay="0"/>
                      </p:stCondLst>
                      <p:childTnLst>
                        <p:par>
                          <p:cTn id="2318" fill="hold">
                            <p:stCondLst>
                              <p:cond delay="0"/>
                            </p:stCondLst>
                            <p:childTnLst>
                              <p:par>
                                <p:cTn id="2319" presetID="1" presetClass="exit" presetSubtype="0" fill="hold" grpId="1" nodeType="clickEffect">
                                  <p:stCondLst>
                                    <p:cond delay="0"/>
                                  </p:stCondLst>
                                  <p:childTnLst>
                                    <p:set>
                                      <p:cBhvr>
                                        <p:cTn id="2320" dur="1" fill="hold">
                                          <p:stCondLst>
                                            <p:cond delay="0"/>
                                          </p:stCondLst>
                                        </p:cTn>
                                        <p:tgtEl>
                                          <p:spTgt spid="313"/>
                                        </p:tgtEl>
                                        <p:attrNameLst>
                                          <p:attrName>style.visibility</p:attrName>
                                        </p:attrNameLst>
                                      </p:cBhvr>
                                      <p:to>
                                        <p:strVal val="hidden"/>
                                      </p:to>
                                    </p:set>
                                  </p:childTnLst>
                                </p:cTn>
                              </p:par>
                              <p:par>
                                <p:cTn id="2321" presetID="1" presetClass="exit" presetSubtype="0" fill="hold" grpId="5" nodeType="withEffect">
                                  <p:stCondLst>
                                    <p:cond delay="0"/>
                                  </p:stCondLst>
                                  <p:childTnLst>
                                    <p:set>
                                      <p:cBhvr>
                                        <p:cTn id="2322" dur="1" fill="hold">
                                          <p:stCondLst>
                                            <p:cond delay="0"/>
                                          </p:stCondLst>
                                        </p:cTn>
                                        <p:tgtEl>
                                          <p:spTgt spid="322"/>
                                        </p:tgtEl>
                                        <p:attrNameLst>
                                          <p:attrName>style.visibility</p:attrName>
                                        </p:attrNameLst>
                                      </p:cBhvr>
                                      <p:to>
                                        <p:strVal val="hidden"/>
                                      </p:to>
                                    </p:set>
                                  </p:childTnLst>
                                </p:cTn>
                              </p:par>
                              <p:par>
                                <p:cTn id="2323" presetID="10" presetClass="entr" presetSubtype="0" fill="hold" grpId="7" nodeType="withEffect">
                                  <p:stCondLst>
                                    <p:cond delay="0"/>
                                  </p:stCondLst>
                                  <p:childTnLst>
                                    <p:set>
                                      <p:cBhvr>
                                        <p:cTn id="2324" dur="1" fill="hold">
                                          <p:stCondLst>
                                            <p:cond delay="0"/>
                                          </p:stCondLst>
                                        </p:cTn>
                                        <p:tgtEl>
                                          <p:spTgt spid="329"/>
                                        </p:tgtEl>
                                        <p:attrNameLst>
                                          <p:attrName>style.visibility</p:attrName>
                                        </p:attrNameLst>
                                      </p:cBhvr>
                                      <p:to>
                                        <p:strVal val="visible"/>
                                      </p:to>
                                    </p:set>
                                    <p:animEffect transition="in" filter="fade">
                                      <p:cBhvr>
                                        <p:cTn id="2325" dur="500"/>
                                        <p:tgtEl>
                                          <p:spTgt spid="329"/>
                                        </p:tgtEl>
                                      </p:cBhvr>
                                    </p:animEffect>
                                  </p:childTnLst>
                                </p:cTn>
                              </p:par>
                            </p:childTnLst>
                          </p:cTn>
                        </p:par>
                      </p:childTnLst>
                    </p:cTn>
                  </p:par>
                </p:childTnLst>
              </p:cTn>
              <p:nextCondLst>
                <p:cond evt="onClick" delay="0">
                  <p:tgtEl>
                    <p:spTgt spid="313"/>
                  </p:tgtEl>
                </p:cond>
              </p:nextCondLst>
            </p:seq>
            <p:seq concurrent="1" nextAc="seek">
              <p:cTn id="2326" restart="whenNotActive" fill="hold" evtFilter="cancelBubble" nodeType="interactiveSeq">
                <p:stCondLst>
                  <p:cond evt="onClick" delay="0">
                    <p:tgtEl>
                      <p:spTgt spid="314"/>
                    </p:tgtEl>
                  </p:cond>
                </p:stCondLst>
                <p:endSync evt="end" delay="0">
                  <p:rtn val="all"/>
                </p:endSync>
                <p:childTnLst>
                  <p:par>
                    <p:cTn id="2327" fill="hold">
                      <p:stCondLst>
                        <p:cond delay="0"/>
                      </p:stCondLst>
                      <p:childTnLst>
                        <p:par>
                          <p:cTn id="2328" fill="hold">
                            <p:stCondLst>
                              <p:cond delay="0"/>
                            </p:stCondLst>
                            <p:childTnLst>
                              <p:par>
                                <p:cTn id="2329" presetID="1" presetClass="exit" presetSubtype="0" fill="hold" grpId="1" nodeType="clickEffect">
                                  <p:stCondLst>
                                    <p:cond delay="0"/>
                                  </p:stCondLst>
                                  <p:childTnLst>
                                    <p:set>
                                      <p:cBhvr>
                                        <p:cTn id="2330" dur="1" fill="hold">
                                          <p:stCondLst>
                                            <p:cond delay="0"/>
                                          </p:stCondLst>
                                        </p:cTn>
                                        <p:tgtEl>
                                          <p:spTgt spid="314"/>
                                        </p:tgtEl>
                                        <p:attrNameLst>
                                          <p:attrName>style.visibility</p:attrName>
                                        </p:attrNameLst>
                                      </p:cBhvr>
                                      <p:to>
                                        <p:strVal val="hidden"/>
                                      </p:to>
                                    </p:set>
                                  </p:childTnLst>
                                </p:cTn>
                              </p:par>
                              <p:par>
                                <p:cTn id="2331" presetID="10" presetClass="entr" presetSubtype="0" fill="hold" grpId="10" nodeType="withEffect">
                                  <p:stCondLst>
                                    <p:cond delay="0"/>
                                  </p:stCondLst>
                                  <p:childTnLst>
                                    <p:set>
                                      <p:cBhvr>
                                        <p:cTn id="2332" dur="1" fill="hold">
                                          <p:stCondLst>
                                            <p:cond delay="0"/>
                                          </p:stCondLst>
                                        </p:cTn>
                                        <p:tgtEl>
                                          <p:spTgt spid="329"/>
                                        </p:tgtEl>
                                        <p:attrNameLst>
                                          <p:attrName>style.visibility</p:attrName>
                                        </p:attrNameLst>
                                      </p:cBhvr>
                                      <p:to>
                                        <p:strVal val="visible"/>
                                      </p:to>
                                    </p:set>
                                    <p:animEffect transition="in" filter="fade">
                                      <p:cBhvr>
                                        <p:cTn id="2333" dur="500"/>
                                        <p:tgtEl>
                                          <p:spTgt spid="329"/>
                                        </p:tgtEl>
                                      </p:cBhvr>
                                    </p:animEffect>
                                  </p:childTnLst>
                                </p:cTn>
                              </p:par>
                            </p:childTnLst>
                          </p:cTn>
                        </p:par>
                      </p:childTnLst>
                    </p:cTn>
                  </p:par>
                </p:childTnLst>
              </p:cTn>
              <p:nextCondLst>
                <p:cond evt="onClick" delay="0">
                  <p:tgtEl>
                    <p:spTgt spid="314"/>
                  </p:tgtEl>
                </p:cond>
              </p:nextCondLst>
            </p:seq>
            <p:seq concurrent="1" nextAc="seek">
              <p:cTn id="2334" restart="whenNotActive" fill="hold" evtFilter="cancelBubble" nodeType="interactiveSeq">
                <p:stCondLst>
                  <p:cond evt="onClick" delay="0">
                    <p:tgtEl>
                      <p:spTgt spid="315"/>
                    </p:tgtEl>
                  </p:cond>
                </p:stCondLst>
                <p:endSync evt="end" delay="0">
                  <p:rtn val="all"/>
                </p:endSync>
                <p:childTnLst>
                  <p:par>
                    <p:cTn id="2335" fill="hold">
                      <p:stCondLst>
                        <p:cond delay="0"/>
                      </p:stCondLst>
                      <p:childTnLst>
                        <p:par>
                          <p:cTn id="2336" fill="hold">
                            <p:stCondLst>
                              <p:cond delay="0"/>
                            </p:stCondLst>
                            <p:childTnLst>
                              <p:par>
                                <p:cTn id="2337" presetID="1" presetClass="exit" presetSubtype="0" fill="hold" grpId="0" nodeType="clickEffect">
                                  <p:stCondLst>
                                    <p:cond delay="0"/>
                                  </p:stCondLst>
                                  <p:childTnLst>
                                    <p:set>
                                      <p:cBhvr>
                                        <p:cTn id="2338" dur="1" fill="hold">
                                          <p:stCondLst>
                                            <p:cond delay="0"/>
                                          </p:stCondLst>
                                        </p:cTn>
                                        <p:tgtEl>
                                          <p:spTgt spid="315"/>
                                        </p:tgtEl>
                                        <p:attrNameLst>
                                          <p:attrName>style.visibility</p:attrName>
                                        </p:attrNameLst>
                                      </p:cBhvr>
                                      <p:to>
                                        <p:strVal val="hidden"/>
                                      </p:to>
                                    </p:set>
                                  </p:childTnLst>
                                </p:cTn>
                              </p:par>
                              <p:par>
                                <p:cTn id="2339" presetID="1" presetClass="exit" presetSubtype="0" fill="hold" grpId="3" nodeType="withEffect">
                                  <p:stCondLst>
                                    <p:cond delay="0"/>
                                  </p:stCondLst>
                                  <p:childTnLst>
                                    <p:set>
                                      <p:cBhvr>
                                        <p:cTn id="2340" dur="1" fill="hold">
                                          <p:stCondLst>
                                            <p:cond delay="0"/>
                                          </p:stCondLst>
                                        </p:cTn>
                                        <p:tgtEl>
                                          <p:spTgt spid="322"/>
                                        </p:tgtEl>
                                        <p:attrNameLst>
                                          <p:attrName>style.visibility</p:attrName>
                                        </p:attrNameLst>
                                      </p:cBhvr>
                                      <p:to>
                                        <p:strVal val="hidden"/>
                                      </p:to>
                                    </p:set>
                                  </p:childTnLst>
                                </p:cTn>
                              </p:par>
                              <p:par>
                                <p:cTn id="2341" presetID="10" presetClass="entr" presetSubtype="0" fill="hold" grpId="9" nodeType="withEffect">
                                  <p:stCondLst>
                                    <p:cond delay="0"/>
                                  </p:stCondLst>
                                  <p:childTnLst>
                                    <p:set>
                                      <p:cBhvr>
                                        <p:cTn id="2342" dur="1" fill="hold">
                                          <p:stCondLst>
                                            <p:cond delay="0"/>
                                          </p:stCondLst>
                                        </p:cTn>
                                        <p:tgtEl>
                                          <p:spTgt spid="329"/>
                                        </p:tgtEl>
                                        <p:attrNameLst>
                                          <p:attrName>style.visibility</p:attrName>
                                        </p:attrNameLst>
                                      </p:cBhvr>
                                      <p:to>
                                        <p:strVal val="visible"/>
                                      </p:to>
                                    </p:set>
                                    <p:animEffect transition="in" filter="fade">
                                      <p:cBhvr>
                                        <p:cTn id="2343" dur="500"/>
                                        <p:tgtEl>
                                          <p:spTgt spid="329"/>
                                        </p:tgtEl>
                                      </p:cBhvr>
                                    </p:animEffect>
                                  </p:childTnLst>
                                </p:cTn>
                              </p:par>
                            </p:childTnLst>
                          </p:cTn>
                        </p:par>
                      </p:childTnLst>
                    </p:cTn>
                  </p:par>
                </p:childTnLst>
              </p:cTn>
              <p:nextCondLst>
                <p:cond evt="onClick" delay="0">
                  <p:tgtEl>
                    <p:spTgt spid="315"/>
                  </p:tgtEl>
                </p:cond>
              </p:nextCondLst>
            </p:seq>
            <p:seq concurrent="1" nextAc="seek">
              <p:cTn id="2344" restart="whenNotActive" fill="hold" evtFilter="cancelBubble" nodeType="interactiveSeq">
                <p:stCondLst>
                  <p:cond evt="onClick" delay="0">
                    <p:tgtEl>
                      <p:spTgt spid="316"/>
                    </p:tgtEl>
                  </p:cond>
                </p:stCondLst>
                <p:endSync evt="end" delay="0">
                  <p:rtn val="all"/>
                </p:endSync>
                <p:childTnLst>
                  <p:par>
                    <p:cTn id="2345" fill="hold">
                      <p:stCondLst>
                        <p:cond delay="0"/>
                      </p:stCondLst>
                      <p:childTnLst>
                        <p:par>
                          <p:cTn id="2346" fill="hold">
                            <p:stCondLst>
                              <p:cond delay="0"/>
                            </p:stCondLst>
                            <p:childTnLst>
                              <p:par>
                                <p:cTn id="2347" presetID="1" presetClass="exit" presetSubtype="0" fill="hold" grpId="1" nodeType="clickEffect">
                                  <p:stCondLst>
                                    <p:cond delay="0"/>
                                  </p:stCondLst>
                                  <p:childTnLst>
                                    <p:set>
                                      <p:cBhvr>
                                        <p:cTn id="2348" dur="1" fill="hold">
                                          <p:stCondLst>
                                            <p:cond delay="0"/>
                                          </p:stCondLst>
                                        </p:cTn>
                                        <p:tgtEl>
                                          <p:spTgt spid="316"/>
                                        </p:tgtEl>
                                        <p:attrNameLst>
                                          <p:attrName>style.visibility</p:attrName>
                                        </p:attrNameLst>
                                      </p:cBhvr>
                                      <p:to>
                                        <p:strVal val="hidden"/>
                                      </p:to>
                                    </p:set>
                                  </p:childTnLst>
                                </p:cTn>
                              </p:par>
                              <p:par>
                                <p:cTn id="2349" presetID="1" presetClass="exit" presetSubtype="0" fill="hold" grpId="1" nodeType="withEffect">
                                  <p:stCondLst>
                                    <p:cond delay="0"/>
                                  </p:stCondLst>
                                  <p:childTnLst>
                                    <p:set>
                                      <p:cBhvr>
                                        <p:cTn id="2350" dur="1" fill="hold">
                                          <p:stCondLst>
                                            <p:cond delay="0"/>
                                          </p:stCondLst>
                                        </p:cTn>
                                        <p:tgtEl>
                                          <p:spTgt spid="324"/>
                                        </p:tgtEl>
                                        <p:attrNameLst>
                                          <p:attrName>style.visibility</p:attrName>
                                        </p:attrNameLst>
                                      </p:cBhvr>
                                      <p:to>
                                        <p:strVal val="hidden"/>
                                      </p:to>
                                    </p:set>
                                  </p:childTnLst>
                                </p:cTn>
                              </p:par>
                              <p:par>
                                <p:cTn id="2351" presetID="10" presetClass="entr" presetSubtype="0" fill="hold" grpId="11" nodeType="withEffect">
                                  <p:stCondLst>
                                    <p:cond delay="0"/>
                                  </p:stCondLst>
                                  <p:childTnLst>
                                    <p:set>
                                      <p:cBhvr>
                                        <p:cTn id="2352" dur="1" fill="hold">
                                          <p:stCondLst>
                                            <p:cond delay="0"/>
                                          </p:stCondLst>
                                        </p:cTn>
                                        <p:tgtEl>
                                          <p:spTgt spid="329"/>
                                        </p:tgtEl>
                                        <p:attrNameLst>
                                          <p:attrName>style.visibility</p:attrName>
                                        </p:attrNameLst>
                                      </p:cBhvr>
                                      <p:to>
                                        <p:strVal val="visible"/>
                                      </p:to>
                                    </p:set>
                                    <p:animEffect transition="in" filter="fade">
                                      <p:cBhvr>
                                        <p:cTn id="2353" dur="500"/>
                                        <p:tgtEl>
                                          <p:spTgt spid="329"/>
                                        </p:tgtEl>
                                      </p:cBhvr>
                                    </p:animEffect>
                                  </p:childTnLst>
                                </p:cTn>
                              </p:par>
                            </p:childTnLst>
                          </p:cTn>
                        </p:par>
                      </p:childTnLst>
                    </p:cTn>
                  </p:par>
                </p:childTnLst>
              </p:cTn>
              <p:nextCondLst>
                <p:cond evt="onClick" delay="0">
                  <p:tgtEl>
                    <p:spTgt spid="316"/>
                  </p:tgtEl>
                </p:cond>
              </p:nextCondLst>
            </p:seq>
            <p:seq concurrent="1" nextAc="seek">
              <p:cTn id="2354" restart="whenNotActive" fill="hold" evtFilter="cancelBubble" nodeType="interactiveSeq">
                <p:stCondLst>
                  <p:cond evt="onClick" delay="0">
                    <p:tgtEl>
                      <p:spTgt spid="317"/>
                    </p:tgtEl>
                  </p:cond>
                </p:stCondLst>
                <p:endSync evt="end" delay="0">
                  <p:rtn val="all"/>
                </p:endSync>
                <p:childTnLst>
                  <p:par>
                    <p:cTn id="2355" fill="hold">
                      <p:stCondLst>
                        <p:cond delay="0"/>
                      </p:stCondLst>
                      <p:childTnLst>
                        <p:par>
                          <p:cTn id="2356" fill="hold">
                            <p:stCondLst>
                              <p:cond delay="0"/>
                            </p:stCondLst>
                            <p:childTnLst>
                              <p:par>
                                <p:cTn id="2357" presetID="1" presetClass="exit" presetSubtype="0" fill="hold" grpId="1" nodeType="clickEffect">
                                  <p:stCondLst>
                                    <p:cond delay="0"/>
                                  </p:stCondLst>
                                  <p:childTnLst>
                                    <p:set>
                                      <p:cBhvr>
                                        <p:cTn id="2358" dur="1" fill="hold">
                                          <p:stCondLst>
                                            <p:cond delay="0"/>
                                          </p:stCondLst>
                                        </p:cTn>
                                        <p:tgtEl>
                                          <p:spTgt spid="317"/>
                                        </p:tgtEl>
                                        <p:attrNameLst>
                                          <p:attrName>style.visibility</p:attrName>
                                        </p:attrNameLst>
                                      </p:cBhvr>
                                      <p:to>
                                        <p:strVal val="hidden"/>
                                      </p:to>
                                    </p:set>
                                  </p:childTnLst>
                                </p:cTn>
                              </p:par>
                              <p:par>
                                <p:cTn id="2359" presetID="1" presetClass="exit" presetSubtype="0" fill="hold" grpId="4" nodeType="withEffect">
                                  <p:stCondLst>
                                    <p:cond delay="0"/>
                                  </p:stCondLst>
                                  <p:childTnLst>
                                    <p:set>
                                      <p:cBhvr>
                                        <p:cTn id="2360" dur="1" fill="hold">
                                          <p:stCondLst>
                                            <p:cond delay="0"/>
                                          </p:stCondLst>
                                        </p:cTn>
                                        <p:tgtEl>
                                          <p:spTgt spid="322"/>
                                        </p:tgtEl>
                                        <p:attrNameLst>
                                          <p:attrName>style.visibility</p:attrName>
                                        </p:attrNameLst>
                                      </p:cBhvr>
                                      <p:to>
                                        <p:strVal val="hidden"/>
                                      </p:to>
                                    </p:set>
                                  </p:childTnLst>
                                </p:cTn>
                              </p:par>
                              <p:par>
                                <p:cTn id="2361" presetID="10" presetClass="entr" presetSubtype="0" fill="hold" grpId="8" nodeType="withEffect">
                                  <p:stCondLst>
                                    <p:cond delay="0"/>
                                  </p:stCondLst>
                                  <p:childTnLst>
                                    <p:set>
                                      <p:cBhvr>
                                        <p:cTn id="2362" dur="1" fill="hold">
                                          <p:stCondLst>
                                            <p:cond delay="0"/>
                                          </p:stCondLst>
                                        </p:cTn>
                                        <p:tgtEl>
                                          <p:spTgt spid="329"/>
                                        </p:tgtEl>
                                        <p:attrNameLst>
                                          <p:attrName>style.visibility</p:attrName>
                                        </p:attrNameLst>
                                      </p:cBhvr>
                                      <p:to>
                                        <p:strVal val="visible"/>
                                      </p:to>
                                    </p:set>
                                    <p:animEffect transition="in" filter="fade">
                                      <p:cBhvr>
                                        <p:cTn id="2363" dur="500"/>
                                        <p:tgtEl>
                                          <p:spTgt spid="329"/>
                                        </p:tgtEl>
                                      </p:cBhvr>
                                    </p:animEffect>
                                  </p:childTnLst>
                                </p:cTn>
                              </p:par>
                            </p:childTnLst>
                          </p:cTn>
                        </p:par>
                      </p:childTnLst>
                    </p:cTn>
                  </p:par>
                </p:childTnLst>
              </p:cTn>
              <p:nextCondLst>
                <p:cond evt="onClick" delay="0">
                  <p:tgtEl>
                    <p:spTgt spid="317"/>
                  </p:tgtEl>
                </p:cond>
              </p:nextCondLst>
            </p:seq>
            <p:seq concurrent="1" nextAc="seek">
              <p:cTn id="2364" restart="whenNotActive" fill="hold" evtFilter="cancelBubble" nodeType="interactiveSeq">
                <p:stCondLst>
                  <p:cond evt="onClick" delay="0">
                    <p:tgtEl>
                      <p:spTgt spid="331"/>
                    </p:tgtEl>
                  </p:cond>
                </p:stCondLst>
                <p:endSync evt="end" delay="0">
                  <p:rtn val="all"/>
                </p:endSync>
                <p:childTnLst>
                  <p:par>
                    <p:cTn id="2365" fill="hold">
                      <p:stCondLst>
                        <p:cond delay="0"/>
                      </p:stCondLst>
                      <p:childTnLst>
                        <p:par>
                          <p:cTn id="2366" fill="hold">
                            <p:stCondLst>
                              <p:cond delay="0"/>
                            </p:stCondLst>
                            <p:childTnLst>
                              <p:par>
                                <p:cTn id="2367" presetID="1" presetClass="entr" presetSubtype="0" fill="hold" grpId="0" nodeType="clickEffect">
                                  <p:stCondLst>
                                    <p:cond delay="0"/>
                                  </p:stCondLst>
                                  <p:childTnLst>
                                    <p:set>
                                      <p:cBhvr>
                                        <p:cTn id="2368" dur="1" fill="hold">
                                          <p:stCondLst>
                                            <p:cond delay="0"/>
                                          </p:stCondLst>
                                        </p:cTn>
                                        <p:tgtEl>
                                          <p:spTgt spid="337"/>
                                        </p:tgtEl>
                                        <p:attrNameLst>
                                          <p:attrName>style.visibility</p:attrName>
                                        </p:attrNameLst>
                                      </p:cBhvr>
                                      <p:to>
                                        <p:strVal val="visible"/>
                                      </p:to>
                                    </p:set>
                                  </p:childTnLst>
                                </p:cTn>
                              </p:par>
                              <p:par>
                                <p:cTn id="2369" presetID="1" presetClass="entr" presetSubtype="0" fill="hold" grpId="0" nodeType="withEffect">
                                  <p:stCondLst>
                                    <p:cond delay="0"/>
                                  </p:stCondLst>
                                  <p:childTnLst>
                                    <p:set>
                                      <p:cBhvr>
                                        <p:cTn id="2370" dur="1" fill="hold">
                                          <p:stCondLst>
                                            <p:cond delay="0"/>
                                          </p:stCondLst>
                                        </p:cTn>
                                        <p:tgtEl>
                                          <p:spTgt spid="323"/>
                                        </p:tgtEl>
                                        <p:attrNameLst>
                                          <p:attrName>style.visibility</p:attrName>
                                        </p:attrNameLst>
                                      </p:cBhvr>
                                      <p:to>
                                        <p:strVal val="visible"/>
                                      </p:to>
                                    </p:set>
                                  </p:childTnLst>
                                </p:cTn>
                              </p:par>
                              <p:par>
                                <p:cTn id="2371" presetID="10" presetClass="exit" presetSubtype="0" fill="hold" grpId="0" nodeType="withEffect">
                                  <p:stCondLst>
                                    <p:cond delay="0"/>
                                  </p:stCondLst>
                                  <p:childTnLst>
                                    <p:animEffect transition="out" filter="fade">
                                      <p:cBhvr>
                                        <p:cTn id="2372" dur="500"/>
                                        <p:tgtEl>
                                          <p:spTgt spid="330"/>
                                        </p:tgtEl>
                                      </p:cBhvr>
                                    </p:animEffect>
                                    <p:set>
                                      <p:cBhvr>
                                        <p:cTn id="2373"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1"/>
                  </p:tgtEl>
                </p:cond>
              </p:nextCondLst>
            </p:seq>
            <p:seq concurrent="1" nextAc="seek">
              <p:cTn id="2374" restart="whenNotActive" fill="hold" evtFilter="cancelBubble" nodeType="interactiveSeq">
                <p:stCondLst>
                  <p:cond evt="onClick" delay="0">
                    <p:tgtEl>
                      <p:spTgt spid="332"/>
                    </p:tgtEl>
                  </p:cond>
                </p:stCondLst>
                <p:endSync evt="end" delay="0">
                  <p:rtn val="all"/>
                </p:endSync>
                <p:childTnLst>
                  <p:par>
                    <p:cTn id="2375" fill="hold">
                      <p:stCondLst>
                        <p:cond delay="0"/>
                      </p:stCondLst>
                      <p:childTnLst>
                        <p:par>
                          <p:cTn id="2376" fill="hold">
                            <p:stCondLst>
                              <p:cond delay="0"/>
                            </p:stCondLst>
                            <p:childTnLst>
                              <p:par>
                                <p:cTn id="2377" presetID="1" presetClass="entr" presetSubtype="0" fill="hold" grpId="0" nodeType="clickEffect">
                                  <p:stCondLst>
                                    <p:cond delay="0"/>
                                  </p:stCondLst>
                                  <p:childTnLst>
                                    <p:set>
                                      <p:cBhvr>
                                        <p:cTn id="2378" dur="1" fill="hold">
                                          <p:stCondLst>
                                            <p:cond delay="0"/>
                                          </p:stCondLst>
                                        </p:cTn>
                                        <p:tgtEl>
                                          <p:spTgt spid="338"/>
                                        </p:tgtEl>
                                        <p:attrNameLst>
                                          <p:attrName>style.visibility</p:attrName>
                                        </p:attrNameLst>
                                      </p:cBhvr>
                                      <p:to>
                                        <p:strVal val="visible"/>
                                      </p:to>
                                    </p:set>
                                  </p:childTnLst>
                                </p:cTn>
                              </p:par>
                              <p:par>
                                <p:cTn id="2379" presetID="10" presetClass="exit" presetSubtype="0" fill="hold" grpId="1" nodeType="withEffect">
                                  <p:stCondLst>
                                    <p:cond delay="0"/>
                                  </p:stCondLst>
                                  <p:childTnLst>
                                    <p:animEffect transition="out" filter="fade">
                                      <p:cBhvr>
                                        <p:cTn id="2380" dur="500"/>
                                        <p:tgtEl>
                                          <p:spTgt spid="330"/>
                                        </p:tgtEl>
                                      </p:cBhvr>
                                    </p:animEffect>
                                    <p:set>
                                      <p:cBhvr>
                                        <p:cTn id="2381"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2"/>
                  </p:tgtEl>
                </p:cond>
              </p:nextCondLst>
            </p:seq>
            <p:seq concurrent="1" nextAc="seek">
              <p:cTn id="2382" restart="whenNotActive" fill="hold" evtFilter="cancelBubble" nodeType="interactiveSeq">
                <p:stCondLst>
                  <p:cond evt="onClick" delay="0">
                    <p:tgtEl>
                      <p:spTgt spid="333"/>
                    </p:tgtEl>
                  </p:cond>
                </p:stCondLst>
                <p:endSync evt="end" delay="0">
                  <p:rtn val="all"/>
                </p:endSync>
                <p:childTnLst>
                  <p:par>
                    <p:cTn id="2383" fill="hold">
                      <p:stCondLst>
                        <p:cond delay="0"/>
                      </p:stCondLst>
                      <p:childTnLst>
                        <p:par>
                          <p:cTn id="2384" fill="hold">
                            <p:stCondLst>
                              <p:cond delay="0"/>
                            </p:stCondLst>
                            <p:childTnLst>
                              <p:par>
                                <p:cTn id="2385" presetID="1" presetClass="entr" presetSubtype="0" fill="hold" grpId="0" nodeType="clickEffect">
                                  <p:stCondLst>
                                    <p:cond delay="0"/>
                                  </p:stCondLst>
                                  <p:childTnLst>
                                    <p:set>
                                      <p:cBhvr>
                                        <p:cTn id="2386" dur="1" fill="hold">
                                          <p:stCondLst>
                                            <p:cond delay="0"/>
                                          </p:stCondLst>
                                        </p:cTn>
                                        <p:tgtEl>
                                          <p:spTgt spid="339"/>
                                        </p:tgtEl>
                                        <p:attrNameLst>
                                          <p:attrName>style.visibility</p:attrName>
                                        </p:attrNameLst>
                                      </p:cBhvr>
                                      <p:to>
                                        <p:strVal val="visible"/>
                                      </p:to>
                                    </p:set>
                                  </p:childTnLst>
                                </p:cTn>
                              </p:par>
                              <p:par>
                                <p:cTn id="2387" presetID="1" presetClass="entr" presetSubtype="0" fill="hold" grpId="1" nodeType="withEffect">
                                  <p:stCondLst>
                                    <p:cond delay="0"/>
                                  </p:stCondLst>
                                  <p:childTnLst>
                                    <p:set>
                                      <p:cBhvr>
                                        <p:cTn id="2388" dur="1" fill="hold">
                                          <p:stCondLst>
                                            <p:cond delay="0"/>
                                          </p:stCondLst>
                                        </p:cTn>
                                        <p:tgtEl>
                                          <p:spTgt spid="321"/>
                                        </p:tgtEl>
                                        <p:attrNameLst>
                                          <p:attrName>style.visibility</p:attrName>
                                        </p:attrNameLst>
                                      </p:cBhvr>
                                      <p:to>
                                        <p:strVal val="visible"/>
                                      </p:to>
                                    </p:set>
                                  </p:childTnLst>
                                </p:cTn>
                              </p:par>
                              <p:par>
                                <p:cTn id="2389" presetID="10" presetClass="exit" presetSubtype="0" fill="hold" grpId="2" nodeType="withEffect">
                                  <p:stCondLst>
                                    <p:cond delay="0"/>
                                  </p:stCondLst>
                                  <p:childTnLst>
                                    <p:animEffect transition="out" filter="fade">
                                      <p:cBhvr>
                                        <p:cTn id="2390" dur="500"/>
                                        <p:tgtEl>
                                          <p:spTgt spid="330"/>
                                        </p:tgtEl>
                                      </p:cBhvr>
                                    </p:animEffect>
                                    <p:set>
                                      <p:cBhvr>
                                        <p:cTn id="2391"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3"/>
                  </p:tgtEl>
                </p:cond>
              </p:nextCondLst>
            </p:seq>
            <p:seq concurrent="1" nextAc="seek">
              <p:cTn id="2392" restart="whenNotActive" fill="hold" evtFilter="cancelBubble" nodeType="interactiveSeq">
                <p:stCondLst>
                  <p:cond evt="onClick" delay="0">
                    <p:tgtEl>
                      <p:spTgt spid="335"/>
                    </p:tgtEl>
                  </p:cond>
                </p:stCondLst>
                <p:endSync evt="end" delay="0">
                  <p:rtn val="all"/>
                </p:endSync>
                <p:childTnLst>
                  <p:par>
                    <p:cTn id="2393" fill="hold">
                      <p:stCondLst>
                        <p:cond delay="0"/>
                      </p:stCondLst>
                      <p:childTnLst>
                        <p:par>
                          <p:cTn id="2394" fill="hold">
                            <p:stCondLst>
                              <p:cond delay="0"/>
                            </p:stCondLst>
                            <p:childTnLst>
                              <p:par>
                                <p:cTn id="2395" presetID="1" presetClass="entr" presetSubtype="0" fill="hold" grpId="0" nodeType="clickEffect">
                                  <p:stCondLst>
                                    <p:cond delay="0"/>
                                  </p:stCondLst>
                                  <p:childTnLst>
                                    <p:set>
                                      <p:cBhvr>
                                        <p:cTn id="2396" dur="1" fill="hold">
                                          <p:stCondLst>
                                            <p:cond delay="0"/>
                                          </p:stCondLst>
                                        </p:cTn>
                                        <p:tgtEl>
                                          <p:spTgt spid="341"/>
                                        </p:tgtEl>
                                        <p:attrNameLst>
                                          <p:attrName>style.visibility</p:attrName>
                                        </p:attrNameLst>
                                      </p:cBhvr>
                                      <p:to>
                                        <p:strVal val="visible"/>
                                      </p:to>
                                    </p:set>
                                  </p:childTnLst>
                                </p:cTn>
                              </p:par>
                              <p:par>
                                <p:cTn id="2397" presetID="1" presetClass="entr" presetSubtype="0" fill="hold" grpId="0" nodeType="withEffect">
                                  <p:stCondLst>
                                    <p:cond delay="0"/>
                                  </p:stCondLst>
                                  <p:childTnLst>
                                    <p:set>
                                      <p:cBhvr>
                                        <p:cTn id="2398" dur="1" fill="hold">
                                          <p:stCondLst>
                                            <p:cond delay="0"/>
                                          </p:stCondLst>
                                        </p:cTn>
                                        <p:tgtEl>
                                          <p:spTgt spid="321"/>
                                        </p:tgtEl>
                                        <p:attrNameLst>
                                          <p:attrName>style.visibility</p:attrName>
                                        </p:attrNameLst>
                                      </p:cBhvr>
                                      <p:to>
                                        <p:strVal val="visible"/>
                                      </p:to>
                                    </p:set>
                                  </p:childTnLst>
                                </p:cTn>
                              </p:par>
                              <p:par>
                                <p:cTn id="2399" presetID="10" presetClass="exit" presetSubtype="0" fill="hold" grpId="9" nodeType="withEffect">
                                  <p:stCondLst>
                                    <p:cond delay="0"/>
                                  </p:stCondLst>
                                  <p:childTnLst>
                                    <p:animEffect transition="out" filter="fade">
                                      <p:cBhvr>
                                        <p:cTn id="2400" dur="500"/>
                                        <p:tgtEl>
                                          <p:spTgt spid="330"/>
                                        </p:tgtEl>
                                      </p:cBhvr>
                                    </p:animEffect>
                                    <p:set>
                                      <p:cBhvr>
                                        <p:cTn id="2401"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5"/>
                  </p:tgtEl>
                </p:cond>
              </p:nextCondLst>
            </p:seq>
            <p:seq concurrent="1" nextAc="seek">
              <p:cTn id="2402" restart="whenNotActive" fill="hold" evtFilter="cancelBubble" nodeType="interactiveSeq">
                <p:stCondLst>
                  <p:cond evt="onClick" delay="0">
                    <p:tgtEl>
                      <p:spTgt spid="336"/>
                    </p:tgtEl>
                  </p:cond>
                </p:stCondLst>
                <p:endSync evt="end" delay="0">
                  <p:rtn val="all"/>
                </p:endSync>
                <p:childTnLst>
                  <p:par>
                    <p:cTn id="2403" fill="hold">
                      <p:stCondLst>
                        <p:cond delay="0"/>
                      </p:stCondLst>
                      <p:childTnLst>
                        <p:par>
                          <p:cTn id="2404" fill="hold">
                            <p:stCondLst>
                              <p:cond delay="0"/>
                            </p:stCondLst>
                            <p:childTnLst>
                              <p:par>
                                <p:cTn id="2405" presetID="1" presetClass="entr" presetSubtype="0" fill="hold" grpId="0" nodeType="clickEffect">
                                  <p:stCondLst>
                                    <p:cond delay="0"/>
                                  </p:stCondLst>
                                  <p:childTnLst>
                                    <p:set>
                                      <p:cBhvr>
                                        <p:cTn id="2406" dur="1" fill="hold">
                                          <p:stCondLst>
                                            <p:cond delay="0"/>
                                          </p:stCondLst>
                                        </p:cTn>
                                        <p:tgtEl>
                                          <p:spTgt spid="342"/>
                                        </p:tgtEl>
                                        <p:attrNameLst>
                                          <p:attrName>style.visibility</p:attrName>
                                        </p:attrNameLst>
                                      </p:cBhvr>
                                      <p:to>
                                        <p:strVal val="visible"/>
                                      </p:to>
                                    </p:set>
                                  </p:childTnLst>
                                </p:cTn>
                              </p:par>
                              <p:par>
                                <p:cTn id="2407" presetID="10" presetClass="exit" presetSubtype="0" fill="hold" grpId="10" nodeType="withEffect">
                                  <p:stCondLst>
                                    <p:cond delay="0"/>
                                  </p:stCondLst>
                                  <p:childTnLst>
                                    <p:animEffect transition="out" filter="fade">
                                      <p:cBhvr>
                                        <p:cTn id="2408" dur="500"/>
                                        <p:tgtEl>
                                          <p:spTgt spid="330"/>
                                        </p:tgtEl>
                                      </p:cBhvr>
                                    </p:animEffect>
                                    <p:set>
                                      <p:cBhvr>
                                        <p:cTn id="2409"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6"/>
                  </p:tgtEl>
                </p:cond>
              </p:nextCondLst>
            </p:seq>
            <p:seq concurrent="1" nextAc="seek">
              <p:cTn id="2410" restart="whenNotActive" fill="hold" evtFilter="cancelBubble" nodeType="interactiveSeq">
                <p:stCondLst>
                  <p:cond evt="onClick" delay="0">
                    <p:tgtEl>
                      <p:spTgt spid="334"/>
                    </p:tgtEl>
                  </p:cond>
                </p:stCondLst>
                <p:endSync evt="end" delay="0">
                  <p:rtn val="all"/>
                </p:endSync>
                <p:childTnLst>
                  <p:par>
                    <p:cTn id="2411" fill="hold">
                      <p:stCondLst>
                        <p:cond delay="0"/>
                      </p:stCondLst>
                      <p:childTnLst>
                        <p:par>
                          <p:cTn id="2412" fill="hold">
                            <p:stCondLst>
                              <p:cond delay="0"/>
                            </p:stCondLst>
                            <p:childTnLst>
                              <p:par>
                                <p:cTn id="2413" presetID="1" presetClass="entr" presetSubtype="0" fill="hold" grpId="0" nodeType="clickEffect">
                                  <p:stCondLst>
                                    <p:cond delay="0"/>
                                  </p:stCondLst>
                                  <p:childTnLst>
                                    <p:set>
                                      <p:cBhvr>
                                        <p:cTn id="2414" dur="1" fill="hold">
                                          <p:stCondLst>
                                            <p:cond delay="0"/>
                                          </p:stCondLst>
                                        </p:cTn>
                                        <p:tgtEl>
                                          <p:spTgt spid="340"/>
                                        </p:tgtEl>
                                        <p:attrNameLst>
                                          <p:attrName>style.visibility</p:attrName>
                                        </p:attrNameLst>
                                      </p:cBhvr>
                                      <p:to>
                                        <p:strVal val="visible"/>
                                      </p:to>
                                    </p:set>
                                  </p:childTnLst>
                                </p:cTn>
                              </p:par>
                              <p:par>
                                <p:cTn id="2415" presetID="1" presetClass="entr" presetSubtype="0" fill="hold" grpId="2" nodeType="withEffect">
                                  <p:stCondLst>
                                    <p:cond delay="0"/>
                                  </p:stCondLst>
                                  <p:childTnLst>
                                    <p:set>
                                      <p:cBhvr>
                                        <p:cTn id="2416" dur="1" fill="hold">
                                          <p:stCondLst>
                                            <p:cond delay="0"/>
                                          </p:stCondLst>
                                        </p:cTn>
                                        <p:tgtEl>
                                          <p:spTgt spid="321"/>
                                        </p:tgtEl>
                                        <p:attrNameLst>
                                          <p:attrName>style.visibility</p:attrName>
                                        </p:attrNameLst>
                                      </p:cBhvr>
                                      <p:to>
                                        <p:strVal val="visible"/>
                                      </p:to>
                                    </p:set>
                                  </p:childTnLst>
                                </p:cTn>
                              </p:par>
                              <p:par>
                                <p:cTn id="2417" presetID="10" presetClass="exit" presetSubtype="0" fill="hold" grpId="11" nodeType="withEffect">
                                  <p:stCondLst>
                                    <p:cond delay="0"/>
                                  </p:stCondLst>
                                  <p:childTnLst>
                                    <p:animEffect transition="out" filter="fade">
                                      <p:cBhvr>
                                        <p:cTn id="2418" dur="500"/>
                                        <p:tgtEl>
                                          <p:spTgt spid="330"/>
                                        </p:tgtEl>
                                      </p:cBhvr>
                                    </p:animEffect>
                                    <p:set>
                                      <p:cBhvr>
                                        <p:cTn id="2419"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4"/>
                  </p:tgtEl>
                </p:cond>
              </p:nextCondLst>
            </p:seq>
            <p:seq concurrent="1" nextAc="seek">
              <p:cTn id="2420" restart="whenNotActive" fill="hold" evtFilter="cancelBubble" nodeType="interactiveSeq">
                <p:stCondLst>
                  <p:cond evt="onClick" delay="0">
                    <p:tgtEl>
                      <p:spTgt spid="342"/>
                    </p:tgtEl>
                  </p:cond>
                </p:stCondLst>
                <p:endSync evt="end" delay="0">
                  <p:rtn val="all"/>
                </p:endSync>
                <p:childTnLst>
                  <p:par>
                    <p:cTn id="2421" fill="hold">
                      <p:stCondLst>
                        <p:cond delay="0"/>
                      </p:stCondLst>
                      <p:childTnLst>
                        <p:par>
                          <p:cTn id="2422" fill="hold">
                            <p:stCondLst>
                              <p:cond delay="0"/>
                            </p:stCondLst>
                            <p:childTnLst>
                              <p:par>
                                <p:cTn id="2423" presetID="1" presetClass="exit" presetSubtype="0" fill="hold" grpId="1" nodeType="clickEffect">
                                  <p:stCondLst>
                                    <p:cond delay="0"/>
                                  </p:stCondLst>
                                  <p:childTnLst>
                                    <p:set>
                                      <p:cBhvr>
                                        <p:cTn id="2424" dur="1" fill="hold">
                                          <p:stCondLst>
                                            <p:cond delay="0"/>
                                          </p:stCondLst>
                                        </p:cTn>
                                        <p:tgtEl>
                                          <p:spTgt spid="342"/>
                                        </p:tgtEl>
                                        <p:attrNameLst>
                                          <p:attrName>style.visibility</p:attrName>
                                        </p:attrNameLst>
                                      </p:cBhvr>
                                      <p:to>
                                        <p:strVal val="hidden"/>
                                      </p:to>
                                    </p:set>
                                  </p:childTnLst>
                                </p:cTn>
                              </p:par>
                              <p:par>
                                <p:cTn id="2425" presetID="10" presetClass="entr" presetSubtype="0" fill="hold" grpId="3" nodeType="withEffect">
                                  <p:stCondLst>
                                    <p:cond delay="0"/>
                                  </p:stCondLst>
                                  <p:childTnLst>
                                    <p:set>
                                      <p:cBhvr>
                                        <p:cTn id="2426" dur="1" fill="hold">
                                          <p:stCondLst>
                                            <p:cond delay="0"/>
                                          </p:stCondLst>
                                        </p:cTn>
                                        <p:tgtEl>
                                          <p:spTgt spid="330"/>
                                        </p:tgtEl>
                                        <p:attrNameLst>
                                          <p:attrName>style.visibility</p:attrName>
                                        </p:attrNameLst>
                                      </p:cBhvr>
                                      <p:to>
                                        <p:strVal val="visible"/>
                                      </p:to>
                                    </p:set>
                                    <p:animEffect transition="in" filter="fade">
                                      <p:cBhvr>
                                        <p:cTn id="2427" dur="500"/>
                                        <p:tgtEl>
                                          <p:spTgt spid="330"/>
                                        </p:tgtEl>
                                      </p:cBhvr>
                                    </p:animEffect>
                                  </p:childTnLst>
                                </p:cTn>
                              </p:par>
                            </p:childTnLst>
                          </p:cTn>
                        </p:par>
                      </p:childTnLst>
                    </p:cTn>
                  </p:par>
                </p:childTnLst>
              </p:cTn>
              <p:nextCondLst>
                <p:cond evt="onClick" delay="0">
                  <p:tgtEl>
                    <p:spTgt spid="342"/>
                  </p:tgtEl>
                </p:cond>
              </p:nextCondLst>
            </p:seq>
            <p:seq concurrent="1" nextAc="seek">
              <p:cTn id="2428" restart="whenNotActive" fill="hold" evtFilter="cancelBubble" nodeType="interactiveSeq">
                <p:stCondLst>
                  <p:cond evt="onClick" delay="0">
                    <p:tgtEl>
                      <p:spTgt spid="337"/>
                    </p:tgtEl>
                  </p:cond>
                </p:stCondLst>
                <p:endSync evt="end" delay="0">
                  <p:rtn val="all"/>
                </p:endSync>
                <p:childTnLst>
                  <p:par>
                    <p:cTn id="2429" fill="hold">
                      <p:stCondLst>
                        <p:cond delay="0"/>
                      </p:stCondLst>
                      <p:childTnLst>
                        <p:par>
                          <p:cTn id="2430" fill="hold">
                            <p:stCondLst>
                              <p:cond delay="0"/>
                            </p:stCondLst>
                            <p:childTnLst>
                              <p:par>
                                <p:cTn id="2431" presetID="1" presetClass="exit" presetSubtype="0" fill="hold" grpId="1" nodeType="clickEffect">
                                  <p:stCondLst>
                                    <p:cond delay="0"/>
                                  </p:stCondLst>
                                  <p:childTnLst>
                                    <p:set>
                                      <p:cBhvr>
                                        <p:cTn id="2432" dur="1" fill="hold">
                                          <p:stCondLst>
                                            <p:cond delay="0"/>
                                          </p:stCondLst>
                                        </p:cTn>
                                        <p:tgtEl>
                                          <p:spTgt spid="337"/>
                                        </p:tgtEl>
                                        <p:attrNameLst>
                                          <p:attrName>style.visibility</p:attrName>
                                        </p:attrNameLst>
                                      </p:cBhvr>
                                      <p:to>
                                        <p:strVal val="hidden"/>
                                      </p:to>
                                    </p:set>
                                  </p:childTnLst>
                                </p:cTn>
                              </p:par>
                              <p:par>
                                <p:cTn id="2433" presetID="10" presetClass="entr" presetSubtype="0" fill="hold" grpId="4" nodeType="withEffect">
                                  <p:stCondLst>
                                    <p:cond delay="0"/>
                                  </p:stCondLst>
                                  <p:childTnLst>
                                    <p:set>
                                      <p:cBhvr>
                                        <p:cTn id="2434" dur="1" fill="hold">
                                          <p:stCondLst>
                                            <p:cond delay="0"/>
                                          </p:stCondLst>
                                        </p:cTn>
                                        <p:tgtEl>
                                          <p:spTgt spid="330"/>
                                        </p:tgtEl>
                                        <p:attrNameLst>
                                          <p:attrName>style.visibility</p:attrName>
                                        </p:attrNameLst>
                                      </p:cBhvr>
                                      <p:to>
                                        <p:strVal val="visible"/>
                                      </p:to>
                                    </p:set>
                                    <p:animEffect transition="in" filter="fade">
                                      <p:cBhvr>
                                        <p:cTn id="2435" dur="500"/>
                                        <p:tgtEl>
                                          <p:spTgt spid="330"/>
                                        </p:tgtEl>
                                      </p:cBhvr>
                                    </p:animEffect>
                                  </p:childTnLst>
                                </p:cTn>
                              </p:par>
                              <p:par>
                                <p:cTn id="2436" presetID="1" presetClass="exit" presetSubtype="0" fill="hold" grpId="1" nodeType="withEffect">
                                  <p:stCondLst>
                                    <p:cond delay="0"/>
                                  </p:stCondLst>
                                  <p:childTnLst>
                                    <p:set>
                                      <p:cBhvr>
                                        <p:cTn id="2437" dur="1" fill="hold">
                                          <p:stCondLst>
                                            <p:cond delay="0"/>
                                          </p:stCondLst>
                                        </p:cTn>
                                        <p:tgtEl>
                                          <p:spTgt spid="323"/>
                                        </p:tgtEl>
                                        <p:attrNameLst>
                                          <p:attrName>style.visibility</p:attrName>
                                        </p:attrNameLst>
                                      </p:cBhvr>
                                      <p:to>
                                        <p:strVal val="hidden"/>
                                      </p:to>
                                    </p:set>
                                  </p:childTnLst>
                                </p:cTn>
                              </p:par>
                            </p:childTnLst>
                          </p:cTn>
                        </p:par>
                      </p:childTnLst>
                    </p:cTn>
                  </p:par>
                </p:childTnLst>
              </p:cTn>
              <p:nextCondLst>
                <p:cond evt="onClick" delay="0">
                  <p:tgtEl>
                    <p:spTgt spid="337"/>
                  </p:tgtEl>
                </p:cond>
              </p:nextCondLst>
            </p:seq>
            <p:seq concurrent="1" nextAc="seek">
              <p:cTn id="2438" restart="whenNotActive" fill="hold" evtFilter="cancelBubble" nodeType="interactiveSeq">
                <p:stCondLst>
                  <p:cond evt="onClick" delay="0">
                    <p:tgtEl>
                      <p:spTgt spid="338"/>
                    </p:tgtEl>
                  </p:cond>
                </p:stCondLst>
                <p:endSync evt="end" delay="0">
                  <p:rtn val="all"/>
                </p:endSync>
                <p:childTnLst>
                  <p:par>
                    <p:cTn id="2439" fill="hold">
                      <p:stCondLst>
                        <p:cond delay="0"/>
                      </p:stCondLst>
                      <p:childTnLst>
                        <p:par>
                          <p:cTn id="2440" fill="hold">
                            <p:stCondLst>
                              <p:cond delay="0"/>
                            </p:stCondLst>
                            <p:childTnLst>
                              <p:par>
                                <p:cTn id="2441" presetID="1" presetClass="exit" presetSubtype="0" fill="hold" grpId="1" nodeType="clickEffect">
                                  <p:stCondLst>
                                    <p:cond delay="0"/>
                                  </p:stCondLst>
                                  <p:childTnLst>
                                    <p:set>
                                      <p:cBhvr>
                                        <p:cTn id="2442" dur="1" fill="hold">
                                          <p:stCondLst>
                                            <p:cond delay="0"/>
                                          </p:stCondLst>
                                        </p:cTn>
                                        <p:tgtEl>
                                          <p:spTgt spid="338"/>
                                        </p:tgtEl>
                                        <p:attrNameLst>
                                          <p:attrName>style.visibility</p:attrName>
                                        </p:attrNameLst>
                                      </p:cBhvr>
                                      <p:to>
                                        <p:strVal val="hidden"/>
                                      </p:to>
                                    </p:set>
                                  </p:childTnLst>
                                </p:cTn>
                              </p:par>
                              <p:par>
                                <p:cTn id="2443" presetID="10" presetClass="entr" presetSubtype="0" fill="hold" grpId="5" nodeType="withEffect">
                                  <p:stCondLst>
                                    <p:cond delay="0"/>
                                  </p:stCondLst>
                                  <p:childTnLst>
                                    <p:set>
                                      <p:cBhvr>
                                        <p:cTn id="2444" dur="1" fill="hold">
                                          <p:stCondLst>
                                            <p:cond delay="0"/>
                                          </p:stCondLst>
                                        </p:cTn>
                                        <p:tgtEl>
                                          <p:spTgt spid="330"/>
                                        </p:tgtEl>
                                        <p:attrNameLst>
                                          <p:attrName>style.visibility</p:attrName>
                                        </p:attrNameLst>
                                      </p:cBhvr>
                                      <p:to>
                                        <p:strVal val="visible"/>
                                      </p:to>
                                    </p:set>
                                    <p:animEffect transition="in" filter="fade">
                                      <p:cBhvr>
                                        <p:cTn id="2445" dur="500"/>
                                        <p:tgtEl>
                                          <p:spTgt spid="330"/>
                                        </p:tgtEl>
                                      </p:cBhvr>
                                    </p:animEffect>
                                  </p:childTnLst>
                                </p:cTn>
                              </p:par>
                            </p:childTnLst>
                          </p:cTn>
                        </p:par>
                      </p:childTnLst>
                    </p:cTn>
                  </p:par>
                </p:childTnLst>
              </p:cTn>
              <p:nextCondLst>
                <p:cond evt="onClick" delay="0">
                  <p:tgtEl>
                    <p:spTgt spid="338"/>
                  </p:tgtEl>
                </p:cond>
              </p:nextCondLst>
            </p:seq>
            <p:seq concurrent="1" nextAc="seek">
              <p:cTn id="2446" restart="whenNotActive" fill="hold" evtFilter="cancelBubble" nodeType="interactiveSeq">
                <p:stCondLst>
                  <p:cond evt="onClick" delay="0">
                    <p:tgtEl>
                      <p:spTgt spid="339"/>
                    </p:tgtEl>
                  </p:cond>
                </p:stCondLst>
                <p:endSync evt="end" delay="0">
                  <p:rtn val="all"/>
                </p:endSync>
                <p:childTnLst>
                  <p:par>
                    <p:cTn id="2447" fill="hold">
                      <p:stCondLst>
                        <p:cond delay="0"/>
                      </p:stCondLst>
                      <p:childTnLst>
                        <p:par>
                          <p:cTn id="2448" fill="hold">
                            <p:stCondLst>
                              <p:cond delay="0"/>
                            </p:stCondLst>
                            <p:childTnLst>
                              <p:par>
                                <p:cTn id="2449" presetID="1" presetClass="exit" presetSubtype="0" fill="hold" grpId="1" nodeType="clickEffect">
                                  <p:stCondLst>
                                    <p:cond delay="0"/>
                                  </p:stCondLst>
                                  <p:childTnLst>
                                    <p:set>
                                      <p:cBhvr>
                                        <p:cTn id="2450" dur="1" fill="hold">
                                          <p:stCondLst>
                                            <p:cond delay="0"/>
                                          </p:stCondLst>
                                        </p:cTn>
                                        <p:tgtEl>
                                          <p:spTgt spid="339"/>
                                        </p:tgtEl>
                                        <p:attrNameLst>
                                          <p:attrName>style.visibility</p:attrName>
                                        </p:attrNameLst>
                                      </p:cBhvr>
                                      <p:to>
                                        <p:strVal val="hidden"/>
                                      </p:to>
                                    </p:set>
                                  </p:childTnLst>
                                </p:cTn>
                              </p:par>
                              <p:par>
                                <p:cTn id="2451" presetID="1" presetClass="exit" presetSubtype="0" fill="hold" grpId="4" nodeType="withEffect">
                                  <p:stCondLst>
                                    <p:cond delay="0"/>
                                  </p:stCondLst>
                                  <p:childTnLst>
                                    <p:set>
                                      <p:cBhvr>
                                        <p:cTn id="2452" dur="1" fill="hold">
                                          <p:stCondLst>
                                            <p:cond delay="0"/>
                                          </p:stCondLst>
                                        </p:cTn>
                                        <p:tgtEl>
                                          <p:spTgt spid="321"/>
                                        </p:tgtEl>
                                        <p:attrNameLst>
                                          <p:attrName>style.visibility</p:attrName>
                                        </p:attrNameLst>
                                      </p:cBhvr>
                                      <p:to>
                                        <p:strVal val="hidden"/>
                                      </p:to>
                                    </p:set>
                                  </p:childTnLst>
                                </p:cTn>
                              </p:par>
                              <p:par>
                                <p:cTn id="2453" presetID="10" presetClass="entr" presetSubtype="0" fill="hold" grpId="6" nodeType="withEffect">
                                  <p:stCondLst>
                                    <p:cond delay="0"/>
                                  </p:stCondLst>
                                  <p:childTnLst>
                                    <p:set>
                                      <p:cBhvr>
                                        <p:cTn id="2454" dur="1" fill="hold">
                                          <p:stCondLst>
                                            <p:cond delay="0"/>
                                          </p:stCondLst>
                                        </p:cTn>
                                        <p:tgtEl>
                                          <p:spTgt spid="330"/>
                                        </p:tgtEl>
                                        <p:attrNameLst>
                                          <p:attrName>style.visibility</p:attrName>
                                        </p:attrNameLst>
                                      </p:cBhvr>
                                      <p:to>
                                        <p:strVal val="visible"/>
                                      </p:to>
                                    </p:set>
                                    <p:animEffect transition="in" filter="fade">
                                      <p:cBhvr>
                                        <p:cTn id="2455" dur="500"/>
                                        <p:tgtEl>
                                          <p:spTgt spid="330"/>
                                        </p:tgtEl>
                                      </p:cBhvr>
                                    </p:animEffect>
                                  </p:childTnLst>
                                </p:cTn>
                              </p:par>
                            </p:childTnLst>
                          </p:cTn>
                        </p:par>
                      </p:childTnLst>
                    </p:cTn>
                  </p:par>
                </p:childTnLst>
              </p:cTn>
              <p:nextCondLst>
                <p:cond evt="onClick" delay="0">
                  <p:tgtEl>
                    <p:spTgt spid="339"/>
                  </p:tgtEl>
                </p:cond>
              </p:nextCondLst>
            </p:seq>
            <p:seq concurrent="1" nextAc="seek">
              <p:cTn id="2456" restart="whenNotActive" fill="hold" evtFilter="cancelBubble" nodeType="interactiveSeq">
                <p:stCondLst>
                  <p:cond evt="onClick" delay="0">
                    <p:tgtEl>
                      <p:spTgt spid="340"/>
                    </p:tgtEl>
                  </p:cond>
                </p:stCondLst>
                <p:endSync evt="end" delay="0">
                  <p:rtn val="all"/>
                </p:endSync>
                <p:childTnLst>
                  <p:par>
                    <p:cTn id="2457" fill="hold">
                      <p:stCondLst>
                        <p:cond delay="0"/>
                      </p:stCondLst>
                      <p:childTnLst>
                        <p:par>
                          <p:cTn id="2458" fill="hold">
                            <p:stCondLst>
                              <p:cond delay="0"/>
                            </p:stCondLst>
                            <p:childTnLst>
                              <p:par>
                                <p:cTn id="2459" presetID="1" presetClass="exit" presetSubtype="0" fill="hold" grpId="1" nodeType="clickEffect">
                                  <p:stCondLst>
                                    <p:cond delay="0"/>
                                  </p:stCondLst>
                                  <p:childTnLst>
                                    <p:set>
                                      <p:cBhvr>
                                        <p:cTn id="2460" dur="1" fill="hold">
                                          <p:stCondLst>
                                            <p:cond delay="0"/>
                                          </p:stCondLst>
                                        </p:cTn>
                                        <p:tgtEl>
                                          <p:spTgt spid="340"/>
                                        </p:tgtEl>
                                        <p:attrNameLst>
                                          <p:attrName>style.visibility</p:attrName>
                                        </p:attrNameLst>
                                      </p:cBhvr>
                                      <p:to>
                                        <p:strVal val="hidden"/>
                                      </p:to>
                                    </p:set>
                                  </p:childTnLst>
                                </p:cTn>
                              </p:par>
                              <p:par>
                                <p:cTn id="2461" presetID="1" presetClass="exit" presetSubtype="0" fill="hold" grpId="3" nodeType="withEffect">
                                  <p:stCondLst>
                                    <p:cond delay="0"/>
                                  </p:stCondLst>
                                  <p:childTnLst>
                                    <p:set>
                                      <p:cBhvr>
                                        <p:cTn id="2462" dur="1" fill="hold">
                                          <p:stCondLst>
                                            <p:cond delay="0"/>
                                          </p:stCondLst>
                                        </p:cTn>
                                        <p:tgtEl>
                                          <p:spTgt spid="321"/>
                                        </p:tgtEl>
                                        <p:attrNameLst>
                                          <p:attrName>style.visibility</p:attrName>
                                        </p:attrNameLst>
                                      </p:cBhvr>
                                      <p:to>
                                        <p:strVal val="hidden"/>
                                      </p:to>
                                    </p:set>
                                  </p:childTnLst>
                                </p:cTn>
                              </p:par>
                              <p:par>
                                <p:cTn id="2463" presetID="10" presetClass="entr" presetSubtype="0" fill="hold" grpId="8" nodeType="withEffect">
                                  <p:stCondLst>
                                    <p:cond delay="0"/>
                                  </p:stCondLst>
                                  <p:childTnLst>
                                    <p:set>
                                      <p:cBhvr>
                                        <p:cTn id="2464" dur="1" fill="hold">
                                          <p:stCondLst>
                                            <p:cond delay="0"/>
                                          </p:stCondLst>
                                        </p:cTn>
                                        <p:tgtEl>
                                          <p:spTgt spid="330"/>
                                        </p:tgtEl>
                                        <p:attrNameLst>
                                          <p:attrName>style.visibility</p:attrName>
                                        </p:attrNameLst>
                                      </p:cBhvr>
                                      <p:to>
                                        <p:strVal val="visible"/>
                                      </p:to>
                                    </p:set>
                                    <p:animEffect transition="in" filter="fade">
                                      <p:cBhvr>
                                        <p:cTn id="2465" dur="500"/>
                                        <p:tgtEl>
                                          <p:spTgt spid="330"/>
                                        </p:tgtEl>
                                      </p:cBhvr>
                                    </p:animEffect>
                                  </p:childTnLst>
                                </p:cTn>
                              </p:par>
                            </p:childTnLst>
                          </p:cTn>
                        </p:par>
                      </p:childTnLst>
                    </p:cTn>
                  </p:par>
                </p:childTnLst>
              </p:cTn>
              <p:nextCondLst>
                <p:cond evt="onClick" delay="0">
                  <p:tgtEl>
                    <p:spTgt spid="340"/>
                  </p:tgtEl>
                </p:cond>
              </p:nextCondLst>
            </p:seq>
            <p:seq concurrent="1" nextAc="seek">
              <p:cTn id="2466" restart="whenNotActive" fill="hold" evtFilter="cancelBubble" nodeType="interactiveSeq">
                <p:stCondLst>
                  <p:cond evt="onClick" delay="0">
                    <p:tgtEl>
                      <p:spTgt spid="341"/>
                    </p:tgtEl>
                  </p:cond>
                </p:stCondLst>
                <p:endSync evt="end" delay="0">
                  <p:rtn val="all"/>
                </p:endSync>
                <p:childTnLst>
                  <p:par>
                    <p:cTn id="2467" fill="hold">
                      <p:stCondLst>
                        <p:cond delay="0"/>
                      </p:stCondLst>
                      <p:childTnLst>
                        <p:par>
                          <p:cTn id="2468" fill="hold">
                            <p:stCondLst>
                              <p:cond delay="0"/>
                            </p:stCondLst>
                            <p:childTnLst>
                              <p:par>
                                <p:cTn id="2469" presetID="1" presetClass="exit" presetSubtype="0" fill="hold" grpId="1" nodeType="clickEffect">
                                  <p:stCondLst>
                                    <p:cond delay="0"/>
                                  </p:stCondLst>
                                  <p:childTnLst>
                                    <p:set>
                                      <p:cBhvr>
                                        <p:cTn id="2470" dur="1" fill="hold">
                                          <p:stCondLst>
                                            <p:cond delay="0"/>
                                          </p:stCondLst>
                                        </p:cTn>
                                        <p:tgtEl>
                                          <p:spTgt spid="341"/>
                                        </p:tgtEl>
                                        <p:attrNameLst>
                                          <p:attrName>style.visibility</p:attrName>
                                        </p:attrNameLst>
                                      </p:cBhvr>
                                      <p:to>
                                        <p:strVal val="hidden"/>
                                      </p:to>
                                    </p:set>
                                  </p:childTnLst>
                                </p:cTn>
                              </p:par>
                              <p:par>
                                <p:cTn id="2471" presetID="1" presetClass="exit" presetSubtype="0" fill="hold" grpId="5" nodeType="withEffect">
                                  <p:stCondLst>
                                    <p:cond delay="0"/>
                                  </p:stCondLst>
                                  <p:childTnLst>
                                    <p:set>
                                      <p:cBhvr>
                                        <p:cTn id="2472" dur="1" fill="hold">
                                          <p:stCondLst>
                                            <p:cond delay="0"/>
                                          </p:stCondLst>
                                        </p:cTn>
                                        <p:tgtEl>
                                          <p:spTgt spid="321"/>
                                        </p:tgtEl>
                                        <p:attrNameLst>
                                          <p:attrName>style.visibility</p:attrName>
                                        </p:attrNameLst>
                                      </p:cBhvr>
                                      <p:to>
                                        <p:strVal val="hidden"/>
                                      </p:to>
                                    </p:set>
                                  </p:childTnLst>
                                </p:cTn>
                              </p:par>
                              <p:par>
                                <p:cTn id="2473" presetID="10" presetClass="entr" presetSubtype="0" fill="hold" grpId="7" nodeType="withEffect">
                                  <p:stCondLst>
                                    <p:cond delay="0"/>
                                  </p:stCondLst>
                                  <p:childTnLst>
                                    <p:set>
                                      <p:cBhvr>
                                        <p:cTn id="2474" dur="1" fill="hold">
                                          <p:stCondLst>
                                            <p:cond delay="0"/>
                                          </p:stCondLst>
                                        </p:cTn>
                                        <p:tgtEl>
                                          <p:spTgt spid="330"/>
                                        </p:tgtEl>
                                        <p:attrNameLst>
                                          <p:attrName>style.visibility</p:attrName>
                                        </p:attrNameLst>
                                      </p:cBhvr>
                                      <p:to>
                                        <p:strVal val="visible"/>
                                      </p:to>
                                    </p:set>
                                    <p:animEffect transition="in" filter="fade">
                                      <p:cBhvr>
                                        <p:cTn id="2475" dur="500"/>
                                        <p:tgtEl>
                                          <p:spTgt spid="330"/>
                                        </p:tgtEl>
                                      </p:cBhvr>
                                    </p:animEffect>
                                  </p:childTnLst>
                                </p:cTn>
                              </p:par>
                            </p:childTnLst>
                          </p:cTn>
                        </p:par>
                      </p:childTnLst>
                    </p:cTn>
                  </p:par>
                </p:childTnLst>
              </p:cTn>
              <p:nextCondLst>
                <p:cond evt="onClick" delay="0">
                  <p:tgtEl>
                    <p:spTgt spid="341"/>
                  </p:tgtEl>
                </p:cond>
              </p:nextCondLst>
            </p:seq>
            <p:seq concurrent="1" nextAc="seek">
              <p:cTn id="2476" restart="whenNotActive" fill="hold" evtFilter="cancelBubble" nodeType="interactiveSeq">
                <p:stCondLst>
                  <p:cond evt="onClick" delay="0">
                    <p:tgtEl>
                      <p:spTgt spid="343"/>
                    </p:tgtEl>
                  </p:cond>
                </p:stCondLst>
                <p:endSync evt="end" delay="0">
                  <p:rtn val="all"/>
                </p:endSync>
                <p:childTnLst>
                  <p:par>
                    <p:cTn id="2477" fill="hold">
                      <p:stCondLst>
                        <p:cond delay="0"/>
                      </p:stCondLst>
                      <p:childTnLst>
                        <p:par>
                          <p:cTn id="2478" fill="hold">
                            <p:stCondLst>
                              <p:cond delay="0"/>
                            </p:stCondLst>
                            <p:childTnLst>
                              <p:par>
                                <p:cTn id="2479" presetID="1" presetClass="entr" presetSubtype="0" fill="hold" grpId="0" nodeType="clickEffect">
                                  <p:stCondLst>
                                    <p:cond delay="0"/>
                                  </p:stCondLst>
                                  <p:childTnLst>
                                    <p:set>
                                      <p:cBhvr>
                                        <p:cTn id="2480" dur="1" fill="hold">
                                          <p:stCondLst>
                                            <p:cond delay="0"/>
                                          </p:stCondLst>
                                        </p:cTn>
                                        <p:tgtEl>
                                          <p:spTgt spid="349"/>
                                        </p:tgtEl>
                                        <p:attrNameLst>
                                          <p:attrName>style.visibility</p:attrName>
                                        </p:attrNameLst>
                                      </p:cBhvr>
                                      <p:to>
                                        <p:strVal val="visible"/>
                                      </p:to>
                                    </p:set>
                                  </p:childTnLst>
                                </p:cTn>
                              </p:par>
                              <p:par>
                                <p:cTn id="2481" presetID="1" presetClass="entr" presetSubtype="0" fill="hold" grpId="0" nodeType="withEffect">
                                  <p:stCondLst>
                                    <p:cond delay="0"/>
                                  </p:stCondLst>
                                  <p:childTnLst>
                                    <p:set>
                                      <p:cBhvr>
                                        <p:cTn id="2482" dur="1" fill="hold">
                                          <p:stCondLst>
                                            <p:cond delay="0"/>
                                          </p:stCondLst>
                                        </p:cTn>
                                        <p:tgtEl>
                                          <p:spTgt spid="320"/>
                                        </p:tgtEl>
                                        <p:attrNameLst>
                                          <p:attrName>style.visibility</p:attrName>
                                        </p:attrNameLst>
                                      </p:cBhvr>
                                      <p:to>
                                        <p:strVal val="visible"/>
                                      </p:to>
                                    </p:set>
                                  </p:childTnLst>
                                </p:cTn>
                              </p:par>
                              <p:par>
                                <p:cTn id="2483" presetID="10" presetClass="exit" presetSubtype="0" fill="hold" grpId="1" nodeType="withEffect">
                                  <p:stCondLst>
                                    <p:cond delay="0"/>
                                  </p:stCondLst>
                                  <p:childTnLst>
                                    <p:animEffect transition="out" filter="fade">
                                      <p:cBhvr>
                                        <p:cTn id="2484" dur="500"/>
                                        <p:tgtEl>
                                          <p:spTgt spid="328"/>
                                        </p:tgtEl>
                                      </p:cBhvr>
                                    </p:animEffect>
                                    <p:set>
                                      <p:cBhvr>
                                        <p:cTn id="2485"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3"/>
                  </p:tgtEl>
                </p:cond>
              </p:nextCondLst>
            </p:seq>
            <p:seq concurrent="1" nextAc="seek">
              <p:cTn id="2486" restart="whenNotActive" fill="hold" evtFilter="cancelBubble" nodeType="interactiveSeq">
                <p:stCondLst>
                  <p:cond evt="onClick" delay="0">
                    <p:tgtEl>
                      <p:spTgt spid="344"/>
                    </p:tgtEl>
                  </p:cond>
                </p:stCondLst>
                <p:endSync evt="end" delay="0">
                  <p:rtn val="all"/>
                </p:endSync>
                <p:childTnLst>
                  <p:par>
                    <p:cTn id="2487" fill="hold">
                      <p:stCondLst>
                        <p:cond delay="0"/>
                      </p:stCondLst>
                      <p:childTnLst>
                        <p:par>
                          <p:cTn id="2488" fill="hold">
                            <p:stCondLst>
                              <p:cond delay="0"/>
                            </p:stCondLst>
                            <p:childTnLst>
                              <p:par>
                                <p:cTn id="2489" presetID="1" presetClass="entr" presetSubtype="0" fill="hold" grpId="0" nodeType="clickEffect">
                                  <p:stCondLst>
                                    <p:cond delay="0"/>
                                  </p:stCondLst>
                                  <p:childTnLst>
                                    <p:set>
                                      <p:cBhvr>
                                        <p:cTn id="2490" dur="1" fill="hold">
                                          <p:stCondLst>
                                            <p:cond delay="0"/>
                                          </p:stCondLst>
                                        </p:cTn>
                                        <p:tgtEl>
                                          <p:spTgt spid="350"/>
                                        </p:tgtEl>
                                        <p:attrNameLst>
                                          <p:attrName>style.visibility</p:attrName>
                                        </p:attrNameLst>
                                      </p:cBhvr>
                                      <p:to>
                                        <p:strVal val="visible"/>
                                      </p:to>
                                    </p:set>
                                  </p:childTnLst>
                                </p:cTn>
                              </p:par>
                              <p:par>
                                <p:cTn id="2491" presetID="10" presetClass="exit" presetSubtype="0" fill="hold" grpId="2" nodeType="withEffect">
                                  <p:stCondLst>
                                    <p:cond delay="0"/>
                                  </p:stCondLst>
                                  <p:childTnLst>
                                    <p:animEffect transition="out" filter="fade">
                                      <p:cBhvr>
                                        <p:cTn id="2492" dur="500"/>
                                        <p:tgtEl>
                                          <p:spTgt spid="328"/>
                                        </p:tgtEl>
                                      </p:cBhvr>
                                    </p:animEffect>
                                    <p:set>
                                      <p:cBhvr>
                                        <p:cTn id="2493"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4"/>
                  </p:tgtEl>
                </p:cond>
              </p:nextCondLst>
            </p:seq>
            <p:seq concurrent="1" nextAc="seek">
              <p:cTn id="2494" restart="whenNotActive" fill="hold" evtFilter="cancelBubble" nodeType="interactiveSeq">
                <p:stCondLst>
                  <p:cond evt="onClick" delay="0">
                    <p:tgtEl>
                      <p:spTgt spid="345"/>
                    </p:tgtEl>
                  </p:cond>
                </p:stCondLst>
                <p:endSync evt="end" delay="0">
                  <p:rtn val="all"/>
                </p:endSync>
                <p:childTnLst>
                  <p:par>
                    <p:cTn id="2495" fill="hold">
                      <p:stCondLst>
                        <p:cond delay="0"/>
                      </p:stCondLst>
                      <p:childTnLst>
                        <p:par>
                          <p:cTn id="2496" fill="hold">
                            <p:stCondLst>
                              <p:cond delay="0"/>
                            </p:stCondLst>
                            <p:childTnLst>
                              <p:par>
                                <p:cTn id="2497" presetID="1" presetClass="entr" presetSubtype="0" fill="hold" grpId="1" nodeType="clickEffect">
                                  <p:stCondLst>
                                    <p:cond delay="0"/>
                                  </p:stCondLst>
                                  <p:childTnLst>
                                    <p:set>
                                      <p:cBhvr>
                                        <p:cTn id="2498" dur="1" fill="hold">
                                          <p:stCondLst>
                                            <p:cond delay="0"/>
                                          </p:stCondLst>
                                        </p:cTn>
                                        <p:tgtEl>
                                          <p:spTgt spid="351"/>
                                        </p:tgtEl>
                                        <p:attrNameLst>
                                          <p:attrName>style.visibility</p:attrName>
                                        </p:attrNameLst>
                                      </p:cBhvr>
                                      <p:to>
                                        <p:strVal val="visible"/>
                                      </p:to>
                                    </p:set>
                                  </p:childTnLst>
                                </p:cTn>
                              </p:par>
                              <p:par>
                                <p:cTn id="2499" presetID="1" presetClass="entr" presetSubtype="0" fill="hold" grpId="1" nodeType="withEffect">
                                  <p:stCondLst>
                                    <p:cond delay="0"/>
                                  </p:stCondLst>
                                  <p:childTnLst>
                                    <p:set>
                                      <p:cBhvr>
                                        <p:cTn id="2500" dur="1" fill="hold">
                                          <p:stCondLst>
                                            <p:cond delay="0"/>
                                          </p:stCondLst>
                                        </p:cTn>
                                        <p:tgtEl>
                                          <p:spTgt spid="320"/>
                                        </p:tgtEl>
                                        <p:attrNameLst>
                                          <p:attrName>style.visibility</p:attrName>
                                        </p:attrNameLst>
                                      </p:cBhvr>
                                      <p:to>
                                        <p:strVal val="visible"/>
                                      </p:to>
                                    </p:set>
                                  </p:childTnLst>
                                </p:cTn>
                              </p:par>
                              <p:par>
                                <p:cTn id="2501" presetID="10" presetClass="exit" presetSubtype="0" fill="hold" grpId="5" nodeType="withEffect">
                                  <p:stCondLst>
                                    <p:cond delay="0"/>
                                  </p:stCondLst>
                                  <p:childTnLst>
                                    <p:animEffect transition="out" filter="fade">
                                      <p:cBhvr>
                                        <p:cTn id="2502" dur="500"/>
                                        <p:tgtEl>
                                          <p:spTgt spid="328"/>
                                        </p:tgtEl>
                                      </p:cBhvr>
                                    </p:animEffect>
                                    <p:set>
                                      <p:cBhvr>
                                        <p:cTn id="2503"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5"/>
                  </p:tgtEl>
                </p:cond>
              </p:nextCondLst>
            </p:seq>
            <p:seq concurrent="1" nextAc="seek">
              <p:cTn id="2504" restart="whenNotActive" fill="hold" evtFilter="cancelBubble" nodeType="interactiveSeq">
                <p:stCondLst>
                  <p:cond evt="onClick" delay="0">
                    <p:tgtEl>
                      <p:spTgt spid="347"/>
                    </p:tgtEl>
                  </p:cond>
                </p:stCondLst>
                <p:endSync evt="end" delay="0">
                  <p:rtn val="all"/>
                </p:endSync>
                <p:childTnLst>
                  <p:par>
                    <p:cTn id="2505" fill="hold">
                      <p:stCondLst>
                        <p:cond delay="0"/>
                      </p:stCondLst>
                      <p:childTnLst>
                        <p:par>
                          <p:cTn id="2506" fill="hold">
                            <p:stCondLst>
                              <p:cond delay="0"/>
                            </p:stCondLst>
                            <p:childTnLst>
                              <p:par>
                                <p:cTn id="2507" presetID="1" presetClass="entr" presetSubtype="0" fill="hold" grpId="0" nodeType="clickEffect">
                                  <p:stCondLst>
                                    <p:cond delay="0"/>
                                  </p:stCondLst>
                                  <p:childTnLst>
                                    <p:set>
                                      <p:cBhvr>
                                        <p:cTn id="2508" dur="1" fill="hold">
                                          <p:stCondLst>
                                            <p:cond delay="0"/>
                                          </p:stCondLst>
                                        </p:cTn>
                                        <p:tgtEl>
                                          <p:spTgt spid="353"/>
                                        </p:tgtEl>
                                        <p:attrNameLst>
                                          <p:attrName>style.visibility</p:attrName>
                                        </p:attrNameLst>
                                      </p:cBhvr>
                                      <p:to>
                                        <p:strVal val="visible"/>
                                      </p:to>
                                    </p:set>
                                  </p:childTnLst>
                                </p:cTn>
                              </p:par>
                              <p:par>
                                <p:cTn id="2509" presetID="1" presetClass="entr" presetSubtype="0" fill="hold" grpId="0" nodeType="withEffect">
                                  <p:stCondLst>
                                    <p:cond delay="0"/>
                                  </p:stCondLst>
                                  <p:childTnLst>
                                    <p:set>
                                      <p:cBhvr>
                                        <p:cTn id="2510" dur="1" fill="hold">
                                          <p:stCondLst>
                                            <p:cond delay="0"/>
                                          </p:stCondLst>
                                        </p:cTn>
                                        <p:tgtEl>
                                          <p:spTgt spid="325"/>
                                        </p:tgtEl>
                                        <p:attrNameLst>
                                          <p:attrName>style.visibility</p:attrName>
                                        </p:attrNameLst>
                                      </p:cBhvr>
                                      <p:to>
                                        <p:strVal val="visible"/>
                                      </p:to>
                                    </p:set>
                                  </p:childTnLst>
                                </p:cTn>
                              </p:par>
                              <p:par>
                                <p:cTn id="2511" presetID="10" presetClass="exit" presetSubtype="0" fill="hold" grpId="4" nodeType="withEffect">
                                  <p:stCondLst>
                                    <p:cond delay="0"/>
                                  </p:stCondLst>
                                  <p:childTnLst>
                                    <p:animEffect transition="out" filter="fade">
                                      <p:cBhvr>
                                        <p:cTn id="2512" dur="500"/>
                                        <p:tgtEl>
                                          <p:spTgt spid="328"/>
                                        </p:tgtEl>
                                      </p:cBhvr>
                                    </p:animEffect>
                                    <p:set>
                                      <p:cBhvr>
                                        <p:cTn id="2513"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7"/>
                  </p:tgtEl>
                </p:cond>
              </p:nextCondLst>
            </p:seq>
            <p:seq concurrent="1" nextAc="seek">
              <p:cTn id="2514" restart="whenNotActive" fill="hold" evtFilter="cancelBubble" nodeType="interactiveSeq">
                <p:stCondLst>
                  <p:cond evt="onClick" delay="0">
                    <p:tgtEl>
                      <p:spTgt spid="348"/>
                    </p:tgtEl>
                  </p:cond>
                </p:stCondLst>
                <p:endSync evt="end" delay="0">
                  <p:rtn val="all"/>
                </p:endSync>
                <p:childTnLst>
                  <p:par>
                    <p:cTn id="2515" fill="hold">
                      <p:stCondLst>
                        <p:cond delay="0"/>
                      </p:stCondLst>
                      <p:childTnLst>
                        <p:par>
                          <p:cTn id="2516" fill="hold">
                            <p:stCondLst>
                              <p:cond delay="0"/>
                            </p:stCondLst>
                            <p:childTnLst>
                              <p:par>
                                <p:cTn id="2517" presetID="1" presetClass="entr" presetSubtype="0" fill="hold" grpId="0" nodeType="clickEffect">
                                  <p:stCondLst>
                                    <p:cond delay="0"/>
                                  </p:stCondLst>
                                  <p:childTnLst>
                                    <p:set>
                                      <p:cBhvr>
                                        <p:cTn id="2518" dur="1" fill="hold">
                                          <p:stCondLst>
                                            <p:cond delay="0"/>
                                          </p:stCondLst>
                                        </p:cTn>
                                        <p:tgtEl>
                                          <p:spTgt spid="354"/>
                                        </p:tgtEl>
                                        <p:attrNameLst>
                                          <p:attrName>style.visibility</p:attrName>
                                        </p:attrNameLst>
                                      </p:cBhvr>
                                      <p:to>
                                        <p:strVal val="visible"/>
                                      </p:to>
                                    </p:set>
                                  </p:childTnLst>
                                </p:cTn>
                              </p:par>
                              <p:par>
                                <p:cTn id="2519" presetID="10" presetClass="exit" presetSubtype="0" fill="hold" grpId="3" nodeType="withEffect">
                                  <p:stCondLst>
                                    <p:cond delay="0"/>
                                  </p:stCondLst>
                                  <p:childTnLst>
                                    <p:animEffect transition="out" filter="fade">
                                      <p:cBhvr>
                                        <p:cTn id="2520" dur="500"/>
                                        <p:tgtEl>
                                          <p:spTgt spid="328"/>
                                        </p:tgtEl>
                                      </p:cBhvr>
                                    </p:animEffect>
                                    <p:set>
                                      <p:cBhvr>
                                        <p:cTn id="2521"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8"/>
                  </p:tgtEl>
                </p:cond>
              </p:nextCondLst>
            </p:seq>
            <p:seq concurrent="1" nextAc="seek">
              <p:cTn id="2522" restart="whenNotActive" fill="hold" evtFilter="cancelBubble" nodeType="interactiveSeq">
                <p:stCondLst>
                  <p:cond evt="onClick" delay="0">
                    <p:tgtEl>
                      <p:spTgt spid="346"/>
                    </p:tgtEl>
                  </p:cond>
                </p:stCondLst>
                <p:endSync evt="end" delay="0">
                  <p:rtn val="all"/>
                </p:endSync>
                <p:childTnLst>
                  <p:par>
                    <p:cTn id="2523" fill="hold">
                      <p:stCondLst>
                        <p:cond delay="0"/>
                      </p:stCondLst>
                      <p:childTnLst>
                        <p:par>
                          <p:cTn id="2524" fill="hold">
                            <p:stCondLst>
                              <p:cond delay="0"/>
                            </p:stCondLst>
                            <p:childTnLst>
                              <p:par>
                                <p:cTn id="2525" presetID="1" presetClass="entr" presetSubtype="0" fill="hold" grpId="0" nodeType="clickEffect">
                                  <p:stCondLst>
                                    <p:cond delay="0"/>
                                  </p:stCondLst>
                                  <p:childTnLst>
                                    <p:set>
                                      <p:cBhvr>
                                        <p:cTn id="2526" dur="1" fill="hold">
                                          <p:stCondLst>
                                            <p:cond delay="0"/>
                                          </p:stCondLst>
                                        </p:cTn>
                                        <p:tgtEl>
                                          <p:spTgt spid="352"/>
                                        </p:tgtEl>
                                        <p:attrNameLst>
                                          <p:attrName>style.visibility</p:attrName>
                                        </p:attrNameLst>
                                      </p:cBhvr>
                                      <p:to>
                                        <p:strVal val="visible"/>
                                      </p:to>
                                    </p:set>
                                  </p:childTnLst>
                                </p:cTn>
                              </p:par>
                              <p:par>
                                <p:cTn id="2527" presetID="1" presetClass="entr" presetSubtype="0" fill="hold" grpId="2" nodeType="withEffect">
                                  <p:stCondLst>
                                    <p:cond delay="0"/>
                                  </p:stCondLst>
                                  <p:childTnLst>
                                    <p:set>
                                      <p:cBhvr>
                                        <p:cTn id="2528" dur="1" fill="hold">
                                          <p:stCondLst>
                                            <p:cond delay="0"/>
                                          </p:stCondLst>
                                        </p:cTn>
                                        <p:tgtEl>
                                          <p:spTgt spid="320"/>
                                        </p:tgtEl>
                                        <p:attrNameLst>
                                          <p:attrName>style.visibility</p:attrName>
                                        </p:attrNameLst>
                                      </p:cBhvr>
                                      <p:to>
                                        <p:strVal val="visible"/>
                                      </p:to>
                                    </p:set>
                                  </p:childTnLst>
                                </p:cTn>
                              </p:par>
                              <p:par>
                                <p:cTn id="2529" presetID="10" presetClass="exit" presetSubtype="0" fill="hold" grpId="0" nodeType="withEffect">
                                  <p:stCondLst>
                                    <p:cond delay="0"/>
                                  </p:stCondLst>
                                  <p:childTnLst>
                                    <p:animEffect transition="out" filter="fade">
                                      <p:cBhvr>
                                        <p:cTn id="2530" dur="500"/>
                                        <p:tgtEl>
                                          <p:spTgt spid="328"/>
                                        </p:tgtEl>
                                      </p:cBhvr>
                                    </p:animEffect>
                                    <p:set>
                                      <p:cBhvr>
                                        <p:cTn id="2531"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6"/>
                  </p:tgtEl>
                </p:cond>
              </p:nextCondLst>
            </p:seq>
            <p:seq concurrent="1" nextAc="seek">
              <p:cTn id="2532" restart="whenNotActive" fill="hold" evtFilter="cancelBubble" nodeType="interactiveSeq">
                <p:stCondLst>
                  <p:cond evt="onClick" delay="0">
                    <p:tgtEl>
                      <p:spTgt spid="354"/>
                    </p:tgtEl>
                  </p:cond>
                </p:stCondLst>
                <p:endSync evt="end" delay="0">
                  <p:rtn val="all"/>
                </p:endSync>
                <p:childTnLst>
                  <p:par>
                    <p:cTn id="2533" fill="hold">
                      <p:stCondLst>
                        <p:cond delay="0"/>
                      </p:stCondLst>
                      <p:childTnLst>
                        <p:par>
                          <p:cTn id="2534" fill="hold">
                            <p:stCondLst>
                              <p:cond delay="0"/>
                            </p:stCondLst>
                            <p:childTnLst>
                              <p:par>
                                <p:cTn id="2535" presetID="1" presetClass="exit" presetSubtype="0" fill="hold" grpId="1" nodeType="clickEffect">
                                  <p:stCondLst>
                                    <p:cond delay="0"/>
                                  </p:stCondLst>
                                  <p:childTnLst>
                                    <p:set>
                                      <p:cBhvr>
                                        <p:cTn id="2536" dur="1" fill="hold">
                                          <p:stCondLst>
                                            <p:cond delay="0"/>
                                          </p:stCondLst>
                                        </p:cTn>
                                        <p:tgtEl>
                                          <p:spTgt spid="354"/>
                                        </p:tgtEl>
                                        <p:attrNameLst>
                                          <p:attrName>style.visibility</p:attrName>
                                        </p:attrNameLst>
                                      </p:cBhvr>
                                      <p:to>
                                        <p:strVal val="hidden"/>
                                      </p:to>
                                    </p:set>
                                  </p:childTnLst>
                                </p:cTn>
                              </p:par>
                              <p:par>
                                <p:cTn id="2537" presetID="10" presetClass="entr" presetSubtype="0" fill="hold" grpId="6" nodeType="withEffect">
                                  <p:stCondLst>
                                    <p:cond delay="0"/>
                                  </p:stCondLst>
                                  <p:childTnLst>
                                    <p:set>
                                      <p:cBhvr>
                                        <p:cTn id="2538" dur="1" fill="hold">
                                          <p:stCondLst>
                                            <p:cond delay="0"/>
                                          </p:stCondLst>
                                        </p:cTn>
                                        <p:tgtEl>
                                          <p:spTgt spid="328"/>
                                        </p:tgtEl>
                                        <p:attrNameLst>
                                          <p:attrName>style.visibility</p:attrName>
                                        </p:attrNameLst>
                                      </p:cBhvr>
                                      <p:to>
                                        <p:strVal val="visible"/>
                                      </p:to>
                                    </p:set>
                                    <p:animEffect transition="in" filter="fade">
                                      <p:cBhvr>
                                        <p:cTn id="2539" dur="500"/>
                                        <p:tgtEl>
                                          <p:spTgt spid="328"/>
                                        </p:tgtEl>
                                      </p:cBhvr>
                                    </p:animEffect>
                                  </p:childTnLst>
                                </p:cTn>
                              </p:par>
                            </p:childTnLst>
                          </p:cTn>
                        </p:par>
                      </p:childTnLst>
                    </p:cTn>
                  </p:par>
                </p:childTnLst>
              </p:cTn>
              <p:nextCondLst>
                <p:cond evt="onClick" delay="0">
                  <p:tgtEl>
                    <p:spTgt spid="354"/>
                  </p:tgtEl>
                </p:cond>
              </p:nextCondLst>
            </p:seq>
            <p:seq concurrent="1" nextAc="seek">
              <p:cTn id="2540" restart="whenNotActive" fill="hold" evtFilter="cancelBubble" nodeType="interactiveSeq">
                <p:stCondLst>
                  <p:cond evt="onClick" delay="0">
                    <p:tgtEl>
                      <p:spTgt spid="349"/>
                    </p:tgtEl>
                  </p:cond>
                </p:stCondLst>
                <p:endSync evt="end" delay="0">
                  <p:rtn val="all"/>
                </p:endSync>
                <p:childTnLst>
                  <p:par>
                    <p:cTn id="2541" fill="hold">
                      <p:stCondLst>
                        <p:cond delay="0"/>
                      </p:stCondLst>
                      <p:childTnLst>
                        <p:par>
                          <p:cTn id="2542" fill="hold">
                            <p:stCondLst>
                              <p:cond delay="0"/>
                            </p:stCondLst>
                            <p:childTnLst>
                              <p:par>
                                <p:cTn id="2543" presetID="1" presetClass="exit" presetSubtype="0" fill="hold" grpId="1" nodeType="clickEffect">
                                  <p:stCondLst>
                                    <p:cond delay="0"/>
                                  </p:stCondLst>
                                  <p:childTnLst>
                                    <p:set>
                                      <p:cBhvr>
                                        <p:cTn id="2544" dur="1" fill="hold">
                                          <p:stCondLst>
                                            <p:cond delay="0"/>
                                          </p:stCondLst>
                                        </p:cTn>
                                        <p:tgtEl>
                                          <p:spTgt spid="349"/>
                                        </p:tgtEl>
                                        <p:attrNameLst>
                                          <p:attrName>style.visibility</p:attrName>
                                        </p:attrNameLst>
                                      </p:cBhvr>
                                      <p:to>
                                        <p:strVal val="hidden"/>
                                      </p:to>
                                    </p:set>
                                  </p:childTnLst>
                                </p:cTn>
                              </p:par>
                              <p:par>
                                <p:cTn id="2545" presetID="1" presetClass="exit" presetSubtype="0" fill="hold" grpId="3" nodeType="withEffect">
                                  <p:stCondLst>
                                    <p:cond delay="0"/>
                                  </p:stCondLst>
                                  <p:childTnLst>
                                    <p:set>
                                      <p:cBhvr>
                                        <p:cTn id="2546" dur="1" fill="hold">
                                          <p:stCondLst>
                                            <p:cond delay="0"/>
                                          </p:stCondLst>
                                        </p:cTn>
                                        <p:tgtEl>
                                          <p:spTgt spid="320"/>
                                        </p:tgtEl>
                                        <p:attrNameLst>
                                          <p:attrName>style.visibility</p:attrName>
                                        </p:attrNameLst>
                                      </p:cBhvr>
                                      <p:to>
                                        <p:strVal val="hidden"/>
                                      </p:to>
                                    </p:set>
                                  </p:childTnLst>
                                </p:cTn>
                              </p:par>
                              <p:par>
                                <p:cTn id="2547" presetID="10" presetClass="entr" presetSubtype="0" fill="hold" grpId="7" nodeType="withEffect">
                                  <p:stCondLst>
                                    <p:cond delay="0"/>
                                  </p:stCondLst>
                                  <p:childTnLst>
                                    <p:set>
                                      <p:cBhvr>
                                        <p:cTn id="2548" dur="1" fill="hold">
                                          <p:stCondLst>
                                            <p:cond delay="0"/>
                                          </p:stCondLst>
                                        </p:cTn>
                                        <p:tgtEl>
                                          <p:spTgt spid="328"/>
                                        </p:tgtEl>
                                        <p:attrNameLst>
                                          <p:attrName>style.visibility</p:attrName>
                                        </p:attrNameLst>
                                      </p:cBhvr>
                                      <p:to>
                                        <p:strVal val="visible"/>
                                      </p:to>
                                    </p:set>
                                    <p:animEffect transition="in" filter="fade">
                                      <p:cBhvr>
                                        <p:cTn id="2549" dur="500"/>
                                        <p:tgtEl>
                                          <p:spTgt spid="328"/>
                                        </p:tgtEl>
                                      </p:cBhvr>
                                    </p:animEffect>
                                  </p:childTnLst>
                                </p:cTn>
                              </p:par>
                            </p:childTnLst>
                          </p:cTn>
                        </p:par>
                      </p:childTnLst>
                    </p:cTn>
                  </p:par>
                </p:childTnLst>
              </p:cTn>
              <p:nextCondLst>
                <p:cond evt="onClick" delay="0">
                  <p:tgtEl>
                    <p:spTgt spid="349"/>
                  </p:tgtEl>
                </p:cond>
              </p:nextCondLst>
            </p:seq>
            <p:seq concurrent="1" nextAc="seek">
              <p:cTn id="2550" restart="whenNotActive" fill="hold" evtFilter="cancelBubble" nodeType="interactiveSeq">
                <p:stCondLst>
                  <p:cond evt="onClick" delay="0">
                    <p:tgtEl>
                      <p:spTgt spid="350"/>
                    </p:tgtEl>
                  </p:cond>
                </p:stCondLst>
                <p:endSync evt="end" delay="0">
                  <p:rtn val="all"/>
                </p:endSync>
                <p:childTnLst>
                  <p:par>
                    <p:cTn id="2551" fill="hold">
                      <p:stCondLst>
                        <p:cond delay="0"/>
                      </p:stCondLst>
                      <p:childTnLst>
                        <p:par>
                          <p:cTn id="2552" fill="hold">
                            <p:stCondLst>
                              <p:cond delay="0"/>
                            </p:stCondLst>
                            <p:childTnLst>
                              <p:par>
                                <p:cTn id="2553" presetID="1" presetClass="exit" presetSubtype="0" fill="hold" grpId="1" nodeType="clickEffect">
                                  <p:stCondLst>
                                    <p:cond delay="0"/>
                                  </p:stCondLst>
                                  <p:childTnLst>
                                    <p:set>
                                      <p:cBhvr>
                                        <p:cTn id="2554" dur="1" fill="hold">
                                          <p:stCondLst>
                                            <p:cond delay="0"/>
                                          </p:stCondLst>
                                        </p:cTn>
                                        <p:tgtEl>
                                          <p:spTgt spid="350"/>
                                        </p:tgtEl>
                                        <p:attrNameLst>
                                          <p:attrName>style.visibility</p:attrName>
                                        </p:attrNameLst>
                                      </p:cBhvr>
                                      <p:to>
                                        <p:strVal val="hidden"/>
                                      </p:to>
                                    </p:set>
                                  </p:childTnLst>
                                </p:cTn>
                              </p:par>
                              <p:par>
                                <p:cTn id="2555" presetID="10" presetClass="entr" presetSubtype="0" fill="hold" grpId="11" nodeType="withEffect">
                                  <p:stCondLst>
                                    <p:cond delay="0"/>
                                  </p:stCondLst>
                                  <p:childTnLst>
                                    <p:set>
                                      <p:cBhvr>
                                        <p:cTn id="2556" dur="1" fill="hold">
                                          <p:stCondLst>
                                            <p:cond delay="0"/>
                                          </p:stCondLst>
                                        </p:cTn>
                                        <p:tgtEl>
                                          <p:spTgt spid="328"/>
                                        </p:tgtEl>
                                        <p:attrNameLst>
                                          <p:attrName>style.visibility</p:attrName>
                                        </p:attrNameLst>
                                      </p:cBhvr>
                                      <p:to>
                                        <p:strVal val="visible"/>
                                      </p:to>
                                    </p:set>
                                    <p:animEffect transition="in" filter="fade">
                                      <p:cBhvr>
                                        <p:cTn id="2557" dur="500"/>
                                        <p:tgtEl>
                                          <p:spTgt spid="328"/>
                                        </p:tgtEl>
                                      </p:cBhvr>
                                    </p:animEffect>
                                  </p:childTnLst>
                                </p:cTn>
                              </p:par>
                            </p:childTnLst>
                          </p:cTn>
                        </p:par>
                      </p:childTnLst>
                    </p:cTn>
                  </p:par>
                </p:childTnLst>
              </p:cTn>
              <p:nextCondLst>
                <p:cond evt="onClick" delay="0">
                  <p:tgtEl>
                    <p:spTgt spid="350"/>
                  </p:tgtEl>
                </p:cond>
              </p:nextCondLst>
            </p:seq>
            <p:seq concurrent="1" nextAc="seek">
              <p:cTn id="2558" restart="whenNotActive" fill="hold" evtFilter="cancelBubble" nodeType="interactiveSeq">
                <p:stCondLst>
                  <p:cond evt="onClick" delay="0">
                    <p:tgtEl>
                      <p:spTgt spid="351"/>
                    </p:tgtEl>
                  </p:cond>
                </p:stCondLst>
                <p:endSync evt="end" delay="0">
                  <p:rtn val="all"/>
                </p:endSync>
                <p:childTnLst>
                  <p:par>
                    <p:cTn id="2559" fill="hold">
                      <p:stCondLst>
                        <p:cond delay="0"/>
                      </p:stCondLst>
                      <p:childTnLst>
                        <p:par>
                          <p:cTn id="2560" fill="hold">
                            <p:stCondLst>
                              <p:cond delay="0"/>
                            </p:stCondLst>
                            <p:childTnLst>
                              <p:par>
                                <p:cTn id="2561" presetID="1" presetClass="exit" presetSubtype="0" fill="hold" grpId="0" nodeType="clickEffect">
                                  <p:stCondLst>
                                    <p:cond delay="0"/>
                                  </p:stCondLst>
                                  <p:childTnLst>
                                    <p:set>
                                      <p:cBhvr>
                                        <p:cTn id="2562" dur="1" fill="hold">
                                          <p:stCondLst>
                                            <p:cond delay="0"/>
                                          </p:stCondLst>
                                        </p:cTn>
                                        <p:tgtEl>
                                          <p:spTgt spid="351"/>
                                        </p:tgtEl>
                                        <p:attrNameLst>
                                          <p:attrName>style.visibility</p:attrName>
                                        </p:attrNameLst>
                                      </p:cBhvr>
                                      <p:to>
                                        <p:strVal val="hidden"/>
                                      </p:to>
                                    </p:set>
                                  </p:childTnLst>
                                </p:cTn>
                              </p:par>
                              <p:par>
                                <p:cTn id="2563" presetID="1" presetClass="exit" presetSubtype="0" fill="hold" grpId="4" nodeType="withEffect">
                                  <p:stCondLst>
                                    <p:cond delay="0"/>
                                  </p:stCondLst>
                                  <p:childTnLst>
                                    <p:set>
                                      <p:cBhvr>
                                        <p:cTn id="2564" dur="1" fill="hold">
                                          <p:stCondLst>
                                            <p:cond delay="0"/>
                                          </p:stCondLst>
                                        </p:cTn>
                                        <p:tgtEl>
                                          <p:spTgt spid="320"/>
                                        </p:tgtEl>
                                        <p:attrNameLst>
                                          <p:attrName>style.visibility</p:attrName>
                                        </p:attrNameLst>
                                      </p:cBhvr>
                                      <p:to>
                                        <p:strVal val="hidden"/>
                                      </p:to>
                                    </p:set>
                                  </p:childTnLst>
                                </p:cTn>
                              </p:par>
                              <p:par>
                                <p:cTn id="2565" presetID="10" presetClass="entr" presetSubtype="0" fill="hold" grpId="10" nodeType="withEffect">
                                  <p:stCondLst>
                                    <p:cond delay="0"/>
                                  </p:stCondLst>
                                  <p:childTnLst>
                                    <p:set>
                                      <p:cBhvr>
                                        <p:cTn id="2566" dur="1" fill="hold">
                                          <p:stCondLst>
                                            <p:cond delay="0"/>
                                          </p:stCondLst>
                                        </p:cTn>
                                        <p:tgtEl>
                                          <p:spTgt spid="328"/>
                                        </p:tgtEl>
                                        <p:attrNameLst>
                                          <p:attrName>style.visibility</p:attrName>
                                        </p:attrNameLst>
                                      </p:cBhvr>
                                      <p:to>
                                        <p:strVal val="visible"/>
                                      </p:to>
                                    </p:set>
                                    <p:animEffect transition="in" filter="fade">
                                      <p:cBhvr>
                                        <p:cTn id="2567" dur="500"/>
                                        <p:tgtEl>
                                          <p:spTgt spid="328"/>
                                        </p:tgtEl>
                                      </p:cBhvr>
                                    </p:animEffect>
                                  </p:childTnLst>
                                </p:cTn>
                              </p:par>
                            </p:childTnLst>
                          </p:cTn>
                        </p:par>
                      </p:childTnLst>
                    </p:cTn>
                  </p:par>
                </p:childTnLst>
              </p:cTn>
              <p:nextCondLst>
                <p:cond evt="onClick" delay="0">
                  <p:tgtEl>
                    <p:spTgt spid="351"/>
                  </p:tgtEl>
                </p:cond>
              </p:nextCondLst>
            </p:seq>
            <p:seq concurrent="1" nextAc="seek">
              <p:cTn id="2568" restart="whenNotActive" fill="hold" evtFilter="cancelBubble" nodeType="interactiveSeq">
                <p:stCondLst>
                  <p:cond evt="onClick" delay="0">
                    <p:tgtEl>
                      <p:spTgt spid="352"/>
                    </p:tgtEl>
                  </p:cond>
                </p:stCondLst>
                <p:endSync evt="end" delay="0">
                  <p:rtn val="all"/>
                </p:endSync>
                <p:childTnLst>
                  <p:par>
                    <p:cTn id="2569" fill="hold">
                      <p:stCondLst>
                        <p:cond delay="0"/>
                      </p:stCondLst>
                      <p:childTnLst>
                        <p:par>
                          <p:cTn id="2570" fill="hold">
                            <p:stCondLst>
                              <p:cond delay="0"/>
                            </p:stCondLst>
                            <p:childTnLst>
                              <p:par>
                                <p:cTn id="2571" presetID="1" presetClass="exit" presetSubtype="0" fill="hold" grpId="1" nodeType="clickEffect">
                                  <p:stCondLst>
                                    <p:cond delay="0"/>
                                  </p:stCondLst>
                                  <p:childTnLst>
                                    <p:set>
                                      <p:cBhvr>
                                        <p:cTn id="2572" dur="1" fill="hold">
                                          <p:stCondLst>
                                            <p:cond delay="0"/>
                                          </p:stCondLst>
                                        </p:cTn>
                                        <p:tgtEl>
                                          <p:spTgt spid="352"/>
                                        </p:tgtEl>
                                        <p:attrNameLst>
                                          <p:attrName>style.visibility</p:attrName>
                                        </p:attrNameLst>
                                      </p:cBhvr>
                                      <p:to>
                                        <p:strVal val="hidden"/>
                                      </p:to>
                                    </p:set>
                                  </p:childTnLst>
                                </p:cTn>
                              </p:par>
                              <p:par>
                                <p:cTn id="2573" presetID="1" presetClass="exit" presetSubtype="0" fill="hold" grpId="5" nodeType="withEffect">
                                  <p:stCondLst>
                                    <p:cond delay="0"/>
                                  </p:stCondLst>
                                  <p:childTnLst>
                                    <p:set>
                                      <p:cBhvr>
                                        <p:cTn id="2574" dur="1" fill="hold">
                                          <p:stCondLst>
                                            <p:cond delay="0"/>
                                          </p:stCondLst>
                                        </p:cTn>
                                        <p:tgtEl>
                                          <p:spTgt spid="320"/>
                                        </p:tgtEl>
                                        <p:attrNameLst>
                                          <p:attrName>style.visibility</p:attrName>
                                        </p:attrNameLst>
                                      </p:cBhvr>
                                      <p:to>
                                        <p:strVal val="hidden"/>
                                      </p:to>
                                    </p:set>
                                  </p:childTnLst>
                                </p:cTn>
                              </p:par>
                              <p:par>
                                <p:cTn id="2575" presetID="10" presetClass="entr" presetSubtype="0" fill="hold" grpId="9" nodeType="withEffect">
                                  <p:stCondLst>
                                    <p:cond delay="0"/>
                                  </p:stCondLst>
                                  <p:childTnLst>
                                    <p:set>
                                      <p:cBhvr>
                                        <p:cTn id="2576" dur="1" fill="hold">
                                          <p:stCondLst>
                                            <p:cond delay="0"/>
                                          </p:stCondLst>
                                        </p:cTn>
                                        <p:tgtEl>
                                          <p:spTgt spid="328"/>
                                        </p:tgtEl>
                                        <p:attrNameLst>
                                          <p:attrName>style.visibility</p:attrName>
                                        </p:attrNameLst>
                                      </p:cBhvr>
                                      <p:to>
                                        <p:strVal val="visible"/>
                                      </p:to>
                                    </p:set>
                                    <p:animEffect transition="in" filter="fade">
                                      <p:cBhvr>
                                        <p:cTn id="2577" dur="500"/>
                                        <p:tgtEl>
                                          <p:spTgt spid="328"/>
                                        </p:tgtEl>
                                      </p:cBhvr>
                                    </p:animEffect>
                                  </p:childTnLst>
                                </p:cTn>
                              </p:par>
                            </p:childTnLst>
                          </p:cTn>
                        </p:par>
                      </p:childTnLst>
                    </p:cTn>
                  </p:par>
                </p:childTnLst>
              </p:cTn>
              <p:nextCondLst>
                <p:cond evt="onClick" delay="0">
                  <p:tgtEl>
                    <p:spTgt spid="352"/>
                  </p:tgtEl>
                </p:cond>
              </p:nextCondLst>
            </p:seq>
            <p:seq concurrent="1" nextAc="seek">
              <p:cTn id="2578" restart="whenNotActive" fill="hold" evtFilter="cancelBubble" nodeType="interactiveSeq">
                <p:stCondLst>
                  <p:cond evt="onClick" delay="0">
                    <p:tgtEl>
                      <p:spTgt spid="353"/>
                    </p:tgtEl>
                  </p:cond>
                </p:stCondLst>
                <p:endSync evt="end" delay="0">
                  <p:rtn val="all"/>
                </p:endSync>
                <p:childTnLst>
                  <p:par>
                    <p:cTn id="2579" fill="hold">
                      <p:stCondLst>
                        <p:cond delay="0"/>
                      </p:stCondLst>
                      <p:childTnLst>
                        <p:par>
                          <p:cTn id="2580" fill="hold">
                            <p:stCondLst>
                              <p:cond delay="0"/>
                            </p:stCondLst>
                            <p:childTnLst>
                              <p:par>
                                <p:cTn id="2581" presetID="1" presetClass="exit" presetSubtype="0" fill="hold" grpId="1" nodeType="clickEffect">
                                  <p:stCondLst>
                                    <p:cond delay="0"/>
                                  </p:stCondLst>
                                  <p:childTnLst>
                                    <p:set>
                                      <p:cBhvr>
                                        <p:cTn id="2582" dur="1" fill="hold">
                                          <p:stCondLst>
                                            <p:cond delay="0"/>
                                          </p:stCondLst>
                                        </p:cTn>
                                        <p:tgtEl>
                                          <p:spTgt spid="353"/>
                                        </p:tgtEl>
                                        <p:attrNameLst>
                                          <p:attrName>style.visibility</p:attrName>
                                        </p:attrNameLst>
                                      </p:cBhvr>
                                      <p:to>
                                        <p:strVal val="hidden"/>
                                      </p:to>
                                    </p:set>
                                  </p:childTnLst>
                                </p:cTn>
                              </p:par>
                              <p:par>
                                <p:cTn id="2583" presetID="10" presetClass="entr" presetSubtype="0" fill="hold" grpId="8" nodeType="withEffect">
                                  <p:stCondLst>
                                    <p:cond delay="0"/>
                                  </p:stCondLst>
                                  <p:childTnLst>
                                    <p:set>
                                      <p:cBhvr>
                                        <p:cTn id="2584" dur="1" fill="hold">
                                          <p:stCondLst>
                                            <p:cond delay="0"/>
                                          </p:stCondLst>
                                        </p:cTn>
                                        <p:tgtEl>
                                          <p:spTgt spid="328"/>
                                        </p:tgtEl>
                                        <p:attrNameLst>
                                          <p:attrName>style.visibility</p:attrName>
                                        </p:attrNameLst>
                                      </p:cBhvr>
                                      <p:to>
                                        <p:strVal val="visible"/>
                                      </p:to>
                                    </p:set>
                                    <p:animEffect transition="in" filter="fade">
                                      <p:cBhvr>
                                        <p:cTn id="2585" dur="500"/>
                                        <p:tgtEl>
                                          <p:spTgt spid="328"/>
                                        </p:tgtEl>
                                      </p:cBhvr>
                                    </p:animEffect>
                                  </p:childTnLst>
                                </p:cTn>
                              </p:par>
                              <p:par>
                                <p:cTn id="2586" presetID="1" presetClass="exit" presetSubtype="0" fill="hold" grpId="1" nodeType="withEffect">
                                  <p:stCondLst>
                                    <p:cond delay="0"/>
                                  </p:stCondLst>
                                  <p:childTnLst>
                                    <p:set>
                                      <p:cBhvr>
                                        <p:cTn id="2587" dur="1" fill="hold">
                                          <p:stCondLst>
                                            <p:cond delay="0"/>
                                          </p:stCondLst>
                                        </p:cTn>
                                        <p:tgtEl>
                                          <p:spTgt spid="325"/>
                                        </p:tgtEl>
                                        <p:attrNameLst>
                                          <p:attrName>style.visibility</p:attrName>
                                        </p:attrNameLst>
                                      </p:cBhvr>
                                      <p:to>
                                        <p:strVal val="hidden"/>
                                      </p:to>
                                    </p:set>
                                  </p:childTnLst>
                                </p:cTn>
                              </p:par>
                            </p:childTnLst>
                          </p:cTn>
                        </p:par>
                      </p:childTnLst>
                    </p:cTn>
                  </p:par>
                </p:childTnLst>
              </p:cTn>
              <p:nextCondLst>
                <p:cond evt="onClick" delay="0">
                  <p:tgtEl>
                    <p:spTgt spid="353"/>
                  </p:tgtEl>
                </p:cond>
              </p:nextCondLst>
            </p:seq>
            <p:seq concurrent="1" nextAc="seek">
              <p:cTn id="2588" restart="whenNotActive" fill="hold" evtFilter="cancelBubble" nodeType="interactiveSeq">
                <p:stCondLst>
                  <p:cond evt="onClick" delay="0">
                    <p:tgtEl>
                      <p:spTgt spid="355"/>
                    </p:tgtEl>
                  </p:cond>
                </p:stCondLst>
                <p:endSync evt="end" delay="0">
                  <p:rtn val="all"/>
                </p:endSync>
                <p:childTnLst>
                  <p:par>
                    <p:cTn id="2589" fill="hold">
                      <p:stCondLst>
                        <p:cond delay="0"/>
                      </p:stCondLst>
                      <p:childTnLst>
                        <p:par>
                          <p:cTn id="2590" fill="hold">
                            <p:stCondLst>
                              <p:cond delay="0"/>
                            </p:stCondLst>
                            <p:childTnLst>
                              <p:par>
                                <p:cTn id="2591" presetID="1" presetClass="entr" presetSubtype="0" fill="hold" grpId="0" nodeType="clickEffect">
                                  <p:stCondLst>
                                    <p:cond delay="0"/>
                                  </p:stCondLst>
                                  <p:childTnLst>
                                    <p:set>
                                      <p:cBhvr>
                                        <p:cTn id="2592" dur="1" fill="hold">
                                          <p:stCondLst>
                                            <p:cond delay="0"/>
                                          </p:stCondLst>
                                        </p:cTn>
                                        <p:tgtEl>
                                          <p:spTgt spid="361"/>
                                        </p:tgtEl>
                                        <p:attrNameLst>
                                          <p:attrName>style.visibility</p:attrName>
                                        </p:attrNameLst>
                                      </p:cBhvr>
                                      <p:to>
                                        <p:strVal val="visible"/>
                                      </p:to>
                                    </p:set>
                                  </p:childTnLst>
                                </p:cTn>
                              </p:par>
                              <p:par>
                                <p:cTn id="2593" presetID="1" presetClass="entr" presetSubtype="0" fill="hold" grpId="0" nodeType="withEffect">
                                  <p:stCondLst>
                                    <p:cond delay="0"/>
                                  </p:stCondLst>
                                  <p:childTnLst>
                                    <p:set>
                                      <p:cBhvr>
                                        <p:cTn id="2594" dur="1" fill="hold">
                                          <p:stCondLst>
                                            <p:cond delay="0"/>
                                          </p:stCondLst>
                                        </p:cTn>
                                        <p:tgtEl>
                                          <p:spTgt spid="319"/>
                                        </p:tgtEl>
                                        <p:attrNameLst>
                                          <p:attrName>style.visibility</p:attrName>
                                        </p:attrNameLst>
                                      </p:cBhvr>
                                      <p:to>
                                        <p:strVal val="visible"/>
                                      </p:to>
                                    </p:set>
                                  </p:childTnLst>
                                </p:cTn>
                              </p:par>
                              <p:par>
                                <p:cTn id="2595" presetID="10" presetClass="exit" presetSubtype="0" fill="hold" grpId="0" nodeType="withEffect">
                                  <p:stCondLst>
                                    <p:cond delay="0"/>
                                  </p:stCondLst>
                                  <p:childTnLst>
                                    <p:animEffect transition="out" filter="fade">
                                      <p:cBhvr>
                                        <p:cTn id="2596" dur="500"/>
                                        <p:tgtEl>
                                          <p:spTgt spid="327"/>
                                        </p:tgtEl>
                                      </p:cBhvr>
                                    </p:animEffect>
                                    <p:set>
                                      <p:cBhvr>
                                        <p:cTn id="2597"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5"/>
                  </p:tgtEl>
                </p:cond>
              </p:nextCondLst>
            </p:seq>
            <p:seq concurrent="1" nextAc="seek">
              <p:cTn id="2598" restart="whenNotActive" fill="hold" evtFilter="cancelBubble" nodeType="interactiveSeq">
                <p:stCondLst>
                  <p:cond evt="onClick" delay="0">
                    <p:tgtEl>
                      <p:spTgt spid="356"/>
                    </p:tgtEl>
                  </p:cond>
                </p:stCondLst>
                <p:endSync evt="end" delay="0">
                  <p:rtn val="all"/>
                </p:endSync>
                <p:childTnLst>
                  <p:par>
                    <p:cTn id="2599" fill="hold">
                      <p:stCondLst>
                        <p:cond delay="0"/>
                      </p:stCondLst>
                      <p:childTnLst>
                        <p:par>
                          <p:cTn id="2600" fill="hold">
                            <p:stCondLst>
                              <p:cond delay="0"/>
                            </p:stCondLst>
                            <p:childTnLst>
                              <p:par>
                                <p:cTn id="2601" presetID="1" presetClass="entr" presetSubtype="0" fill="hold" grpId="0" nodeType="clickEffect">
                                  <p:stCondLst>
                                    <p:cond delay="0"/>
                                  </p:stCondLst>
                                  <p:childTnLst>
                                    <p:set>
                                      <p:cBhvr>
                                        <p:cTn id="2602" dur="1" fill="hold">
                                          <p:stCondLst>
                                            <p:cond delay="0"/>
                                          </p:stCondLst>
                                        </p:cTn>
                                        <p:tgtEl>
                                          <p:spTgt spid="362"/>
                                        </p:tgtEl>
                                        <p:attrNameLst>
                                          <p:attrName>style.visibility</p:attrName>
                                        </p:attrNameLst>
                                      </p:cBhvr>
                                      <p:to>
                                        <p:strVal val="visible"/>
                                      </p:to>
                                    </p:set>
                                  </p:childTnLst>
                                </p:cTn>
                              </p:par>
                              <p:par>
                                <p:cTn id="2603" presetID="10" presetClass="exit" presetSubtype="0" fill="hold" grpId="1" nodeType="withEffect">
                                  <p:stCondLst>
                                    <p:cond delay="0"/>
                                  </p:stCondLst>
                                  <p:childTnLst>
                                    <p:animEffect transition="out" filter="fade">
                                      <p:cBhvr>
                                        <p:cTn id="2604" dur="500"/>
                                        <p:tgtEl>
                                          <p:spTgt spid="327"/>
                                        </p:tgtEl>
                                      </p:cBhvr>
                                    </p:animEffect>
                                    <p:set>
                                      <p:cBhvr>
                                        <p:cTn id="2605"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6"/>
                  </p:tgtEl>
                </p:cond>
              </p:nextCondLst>
            </p:seq>
            <p:seq concurrent="1" nextAc="seek">
              <p:cTn id="2606" restart="whenNotActive" fill="hold" evtFilter="cancelBubble" nodeType="interactiveSeq">
                <p:stCondLst>
                  <p:cond evt="onClick" delay="0">
                    <p:tgtEl>
                      <p:spTgt spid="357"/>
                    </p:tgtEl>
                  </p:cond>
                </p:stCondLst>
                <p:endSync evt="end" delay="0">
                  <p:rtn val="all"/>
                </p:endSync>
                <p:childTnLst>
                  <p:par>
                    <p:cTn id="2607" fill="hold">
                      <p:stCondLst>
                        <p:cond delay="0"/>
                      </p:stCondLst>
                      <p:childTnLst>
                        <p:par>
                          <p:cTn id="2608" fill="hold">
                            <p:stCondLst>
                              <p:cond delay="0"/>
                            </p:stCondLst>
                            <p:childTnLst>
                              <p:par>
                                <p:cTn id="2609" presetID="1" presetClass="entr" presetSubtype="0" fill="hold" grpId="1" nodeType="clickEffect">
                                  <p:stCondLst>
                                    <p:cond delay="0"/>
                                  </p:stCondLst>
                                  <p:childTnLst>
                                    <p:set>
                                      <p:cBhvr>
                                        <p:cTn id="2610" dur="1" fill="hold">
                                          <p:stCondLst>
                                            <p:cond delay="0"/>
                                          </p:stCondLst>
                                        </p:cTn>
                                        <p:tgtEl>
                                          <p:spTgt spid="363"/>
                                        </p:tgtEl>
                                        <p:attrNameLst>
                                          <p:attrName>style.visibility</p:attrName>
                                        </p:attrNameLst>
                                      </p:cBhvr>
                                      <p:to>
                                        <p:strVal val="visible"/>
                                      </p:to>
                                    </p:set>
                                  </p:childTnLst>
                                </p:cTn>
                              </p:par>
                              <p:par>
                                <p:cTn id="2611" presetID="1" presetClass="entr" presetSubtype="0" fill="hold" grpId="0" nodeType="withEffect">
                                  <p:stCondLst>
                                    <p:cond delay="0"/>
                                  </p:stCondLst>
                                  <p:childTnLst>
                                    <p:set>
                                      <p:cBhvr>
                                        <p:cTn id="2612" dur="1" fill="hold">
                                          <p:stCondLst>
                                            <p:cond delay="0"/>
                                          </p:stCondLst>
                                        </p:cTn>
                                        <p:tgtEl>
                                          <p:spTgt spid="326"/>
                                        </p:tgtEl>
                                        <p:attrNameLst>
                                          <p:attrName>style.visibility</p:attrName>
                                        </p:attrNameLst>
                                      </p:cBhvr>
                                      <p:to>
                                        <p:strVal val="visible"/>
                                      </p:to>
                                    </p:set>
                                  </p:childTnLst>
                                </p:cTn>
                              </p:par>
                              <p:par>
                                <p:cTn id="2613" presetID="10" presetClass="exit" presetSubtype="0" fill="hold" grpId="2" nodeType="withEffect">
                                  <p:stCondLst>
                                    <p:cond delay="0"/>
                                  </p:stCondLst>
                                  <p:childTnLst>
                                    <p:animEffect transition="out" filter="fade">
                                      <p:cBhvr>
                                        <p:cTn id="2614" dur="500"/>
                                        <p:tgtEl>
                                          <p:spTgt spid="327"/>
                                        </p:tgtEl>
                                      </p:cBhvr>
                                    </p:animEffect>
                                    <p:set>
                                      <p:cBhvr>
                                        <p:cTn id="2615"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7"/>
                  </p:tgtEl>
                </p:cond>
              </p:nextCondLst>
            </p:seq>
            <p:seq concurrent="1" nextAc="seek">
              <p:cTn id="2616" restart="whenNotActive" fill="hold" evtFilter="cancelBubble" nodeType="interactiveSeq">
                <p:stCondLst>
                  <p:cond evt="onClick" delay="0">
                    <p:tgtEl>
                      <p:spTgt spid="359"/>
                    </p:tgtEl>
                  </p:cond>
                </p:stCondLst>
                <p:endSync evt="end" delay="0">
                  <p:rtn val="all"/>
                </p:endSync>
                <p:childTnLst>
                  <p:par>
                    <p:cTn id="2617" fill="hold">
                      <p:stCondLst>
                        <p:cond delay="0"/>
                      </p:stCondLst>
                      <p:childTnLst>
                        <p:par>
                          <p:cTn id="2618" fill="hold">
                            <p:stCondLst>
                              <p:cond delay="0"/>
                            </p:stCondLst>
                            <p:childTnLst>
                              <p:par>
                                <p:cTn id="2619" presetID="1" presetClass="entr" presetSubtype="0" fill="hold" grpId="0" nodeType="clickEffect">
                                  <p:stCondLst>
                                    <p:cond delay="0"/>
                                  </p:stCondLst>
                                  <p:childTnLst>
                                    <p:set>
                                      <p:cBhvr>
                                        <p:cTn id="2620" dur="1" fill="hold">
                                          <p:stCondLst>
                                            <p:cond delay="0"/>
                                          </p:stCondLst>
                                        </p:cTn>
                                        <p:tgtEl>
                                          <p:spTgt spid="365"/>
                                        </p:tgtEl>
                                        <p:attrNameLst>
                                          <p:attrName>style.visibility</p:attrName>
                                        </p:attrNameLst>
                                      </p:cBhvr>
                                      <p:to>
                                        <p:strVal val="visible"/>
                                      </p:to>
                                    </p:set>
                                  </p:childTnLst>
                                </p:cTn>
                              </p:par>
                              <p:par>
                                <p:cTn id="2621" presetID="1" presetClass="entr" presetSubtype="0" fill="hold" grpId="1" nodeType="withEffect">
                                  <p:stCondLst>
                                    <p:cond delay="0"/>
                                  </p:stCondLst>
                                  <p:childTnLst>
                                    <p:set>
                                      <p:cBhvr>
                                        <p:cTn id="2622" dur="1" fill="hold">
                                          <p:stCondLst>
                                            <p:cond delay="0"/>
                                          </p:stCondLst>
                                        </p:cTn>
                                        <p:tgtEl>
                                          <p:spTgt spid="319"/>
                                        </p:tgtEl>
                                        <p:attrNameLst>
                                          <p:attrName>style.visibility</p:attrName>
                                        </p:attrNameLst>
                                      </p:cBhvr>
                                      <p:to>
                                        <p:strVal val="visible"/>
                                      </p:to>
                                    </p:set>
                                  </p:childTnLst>
                                </p:cTn>
                              </p:par>
                              <p:par>
                                <p:cTn id="2623" presetID="10" presetClass="exit" presetSubtype="0" fill="hold" grpId="3" nodeType="withEffect">
                                  <p:stCondLst>
                                    <p:cond delay="0"/>
                                  </p:stCondLst>
                                  <p:childTnLst>
                                    <p:animEffect transition="out" filter="fade">
                                      <p:cBhvr>
                                        <p:cTn id="2624" dur="500"/>
                                        <p:tgtEl>
                                          <p:spTgt spid="327"/>
                                        </p:tgtEl>
                                      </p:cBhvr>
                                    </p:animEffect>
                                    <p:set>
                                      <p:cBhvr>
                                        <p:cTn id="2625"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9"/>
                  </p:tgtEl>
                </p:cond>
              </p:nextCondLst>
            </p:seq>
            <p:seq concurrent="1" nextAc="seek">
              <p:cTn id="2626" restart="whenNotActive" fill="hold" evtFilter="cancelBubble" nodeType="interactiveSeq">
                <p:stCondLst>
                  <p:cond evt="onClick" delay="0">
                    <p:tgtEl>
                      <p:spTgt spid="360"/>
                    </p:tgtEl>
                  </p:cond>
                </p:stCondLst>
                <p:endSync evt="end" delay="0">
                  <p:rtn val="all"/>
                </p:endSync>
                <p:childTnLst>
                  <p:par>
                    <p:cTn id="2627" fill="hold">
                      <p:stCondLst>
                        <p:cond delay="0"/>
                      </p:stCondLst>
                      <p:childTnLst>
                        <p:par>
                          <p:cTn id="2628" fill="hold">
                            <p:stCondLst>
                              <p:cond delay="0"/>
                            </p:stCondLst>
                            <p:childTnLst>
                              <p:par>
                                <p:cTn id="2629" presetID="1" presetClass="entr" presetSubtype="0" fill="hold" grpId="0" nodeType="clickEffect">
                                  <p:stCondLst>
                                    <p:cond delay="0"/>
                                  </p:stCondLst>
                                  <p:childTnLst>
                                    <p:set>
                                      <p:cBhvr>
                                        <p:cTn id="2630" dur="1" fill="hold">
                                          <p:stCondLst>
                                            <p:cond delay="0"/>
                                          </p:stCondLst>
                                        </p:cTn>
                                        <p:tgtEl>
                                          <p:spTgt spid="366"/>
                                        </p:tgtEl>
                                        <p:attrNameLst>
                                          <p:attrName>style.visibility</p:attrName>
                                        </p:attrNameLst>
                                      </p:cBhvr>
                                      <p:to>
                                        <p:strVal val="visible"/>
                                      </p:to>
                                    </p:set>
                                  </p:childTnLst>
                                </p:cTn>
                              </p:par>
                              <p:par>
                                <p:cTn id="2631" presetID="10" presetClass="exit" presetSubtype="0" fill="hold" grpId="4" nodeType="withEffect">
                                  <p:stCondLst>
                                    <p:cond delay="0"/>
                                  </p:stCondLst>
                                  <p:childTnLst>
                                    <p:animEffect transition="out" filter="fade">
                                      <p:cBhvr>
                                        <p:cTn id="2632" dur="500"/>
                                        <p:tgtEl>
                                          <p:spTgt spid="327"/>
                                        </p:tgtEl>
                                      </p:cBhvr>
                                    </p:animEffect>
                                    <p:set>
                                      <p:cBhvr>
                                        <p:cTn id="2633"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60"/>
                  </p:tgtEl>
                </p:cond>
              </p:nextCondLst>
            </p:seq>
            <p:seq concurrent="1" nextAc="seek">
              <p:cTn id="2634" restart="whenNotActive" fill="hold" evtFilter="cancelBubble" nodeType="interactiveSeq">
                <p:stCondLst>
                  <p:cond evt="onClick" delay="0">
                    <p:tgtEl>
                      <p:spTgt spid="358"/>
                    </p:tgtEl>
                  </p:cond>
                </p:stCondLst>
                <p:endSync evt="end" delay="0">
                  <p:rtn val="all"/>
                </p:endSync>
                <p:childTnLst>
                  <p:par>
                    <p:cTn id="2635" fill="hold">
                      <p:stCondLst>
                        <p:cond delay="0"/>
                      </p:stCondLst>
                      <p:childTnLst>
                        <p:par>
                          <p:cTn id="2636" fill="hold">
                            <p:stCondLst>
                              <p:cond delay="0"/>
                            </p:stCondLst>
                            <p:childTnLst>
                              <p:par>
                                <p:cTn id="2637" presetID="1" presetClass="entr" presetSubtype="0" fill="hold" grpId="0" nodeType="clickEffect">
                                  <p:stCondLst>
                                    <p:cond delay="0"/>
                                  </p:stCondLst>
                                  <p:childTnLst>
                                    <p:set>
                                      <p:cBhvr>
                                        <p:cTn id="2638" dur="1" fill="hold">
                                          <p:stCondLst>
                                            <p:cond delay="0"/>
                                          </p:stCondLst>
                                        </p:cTn>
                                        <p:tgtEl>
                                          <p:spTgt spid="364"/>
                                        </p:tgtEl>
                                        <p:attrNameLst>
                                          <p:attrName>style.visibility</p:attrName>
                                        </p:attrNameLst>
                                      </p:cBhvr>
                                      <p:to>
                                        <p:strVal val="visible"/>
                                      </p:to>
                                    </p:set>
                                  </p:childTnLst>
                                </p:cTn>
                              </p:par>
                              <p:par>
                                <p:cTn id="2639" presetID="10" presetClass="entr" presetSubtype="0" fill="hold" grpId="4" nodeType="withEffect">
                                  <p:stCondLst>
                                    <p:cond delay="0"/>
                                  </p:stCondLst>
                                  <p:childTnLst>
                                    <p:set>
                                      <p:cBhvr>
                                        <p:cTn id="2640" dur="1" fill="hold">
                                          <p:stCondLst>
                                            <p:cond delay="0"/>
                                          </p:stCondLst>
                                        </p:cTn>
                                        <p:tgtEl>
                                          <p:spTgt spid="319"/>
                                        </p:tgtEl>
                                        <p:attrNameLst>
                                          <p:attrName>style.visibility</p:attrName>
                                        </p:attrNameLst>
                                      </p:cBhvr>
                                      <p:to>
                                        <p:strVal val="visible"/>
                                      </p:to>
                                    </p:set>
                                    <p:animEffect transition="in" filter="fade">
                                      <p:cBhvr>
                                        <p:cTn id="2641" dur="500"/>
                                        <p:tgtEl>
                                          <p:spTgt spid="319"/>
                                        </p:tgtEl>
                                      </p:cBhvr>
                                    </p:animEffect>
                                  </p:childTnLst>
                                </p:cTn>
                              </p:par>
                              <p:par>
                                <p:cTn id="2642" presetID="10" presetClass="exit" presetSubtype="0" fill="hold" grpId="5" nodeType="withEffect">
                                  <p:stCondLst>
                                    <p:cond delay="0"/>
                                  </p:stCondLst>
                                  <p:childTnLst>
                                    <p:animEffect transition="out" filter="fade">
                                      <p:cBhvr>
                                        <p:cTn id="2643" dur="500"/>
                                        <p:tgtEl>
                                          <p:spTgt spid="327"/>
                                        </p:tgtEl>
                                      </p:cBhvr>
                                    </p:animEffect>
                                    <p:set>
                                      <p:cBhvr>
                                        <p:cTn id="2644"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8"/>
                  </p:tgtEl>
                </p:cond>
              </p:nextCondLst>
            </p:seq>
            <p:seq concurrent="1" nextAc="seek">
              <p:cTn id="2645" restart="whenNotActive" fill="hold" evtFilter="cancelBubble" nodeType="interactiveSeq">
                <p:stCondLst>
                  <p:cond evt="onClick" delay="0">
                    <p:tgtEl>
                      <p:spTgt spid="366"/>
                    </p:tgtEl>
                  </p:cond>
                </p:stCondLst>
                <p:endSync evt="end" delay="0">
                  <p:rtn val="all"/>
                </p:endSync>
                <p:childTnLst>
                  <p:par>
                    <p:cTn id="2646" fill="hold">
                      <p:stCondLst>
                        <p:cond delay="0"/>
                      </p:stCondLst>
                      <p:childTnLst>
                        <p:par>
                          <p:cTn id="2647" fill="hold">
                            <p:stCondLst>
                              <p:cond delay="0"/>
                            </p:stCondLst>
                            <p:childTnLst>
                              <p:par>
                                <p:cTn id="2648" presetID="1" presetClass="exit" presetSubtype="0" fill="hold" grpId="1" nodeType="clickEffect">
                                  <p:stCondLst>
                                    <p:cond delay="0"/>
                                  </p:stCondLst>
                                  <p:childTnLst>
                                    <p:set>
                                      <p:cBhvr>
                                        <p:cTn id="2649" dur="1" fill="hold">
                                          <p:stCondLst>
                                            <p:cond delay="0"/>
                                          </p:stCondLst>
                                        </p:cTn>
                                        <p:tgtEl>
                                          <p:spTgt spid="366"/>
                                        </p:tgtEl>
                                        <p:attrNameLst>
                                          <p:attrName>style.visibility</p:attrName>
                                        </p:attrNameLst>
                                      </p:cBhvr>
                                      <p:to>
                                        <p:strVal val="hidden"/>
                                      </p:to>
                                    </p:set>
                                  </p:childTnLst>
                                </p:cTn>
                              </p:par>
                              <p:par>
                                <p:cTn id="2650" presetID="10" presetClass="entr" presetSubtype="0" fill="hold" grpId="6" nodeType="withEffect">
                                  <p:stCondLst>
                                    <p:cond delay="0"/>
                                  </p:stCondLst>
                                  <p:childTnLst>
                                    <p:set>
                                      <p:cBhvr>
                                        <p:cTn id="2651" dur="1" fill="hold">
                                          <p:stCondLst>
                                            <p:cond delay="0"/>
                                          </p:stCondLst>
                                        </p:cTn>
                                        <p:tgtEl>
                                          <p:spTgt spid="327"/>
                                        </p:tgtEl>
                                        <p:attrNameLst>
                                          <p:attrName>style.visibility</p:attrName>
                                        </p:attrNameLst>
                                      </p:cBhvr>
                                      <p:to>
                                        <p:strVal val="visible"/>
                                      </p:to>
                                    </p:set>
                                    <p:animEffect transition="in" filter="fade">
                                      <p:cBhvr>
                                        <p:cTn id="2652" dur="500"/>
                                        <p:tgtEl>
                                          <p:spTgt spid="327"/>
                                        </p:tgtEl>
                                      </p:cBhvr>
                                    </p:animEffect>
                                  </p:childTnLst>
                                </p:cTn>
                              </p:par>
                            </p:childTnLst>
                          </p:cTn>
                        </p:par>
                      </p:childTnLst>
                    </p:cTn>
                  </p:par>
                </p:childTnLst>
              </p:cTn>
              <p:nextCondLst>
                <p:cond evt="onClick" delay="0">
                  <p:tgtEl>
                    <p:spTgt spid="366"/>
                  </p:tgtEl>
                </p:cond>
              </p:nextCondLst>
            </p:seq>
            <p:seq concurrent="1" nextAc="seek">
              <p:cTn id="2653" restart="whenNotActive" fill="hold" evtFilter="cancelBubble" nodeType="interactiveSeq">
                <p:stCondLst>
                  <p:cond evt="onClick" delay="0">
                    <p:tgtEl>
                      <p:spTgt spid="361"/>
                    </p:tgtEl>
                  </p:cond>
                </p:stCondLst>
                <p:endSync evt="end" delay="0">
                  <p:rtn val="all"/>
                </p:endSync>
                <p:childTnLst>
                  <p:par>
                    <p:cTn id="2654" fill="hold">
                      <p:stCondLst>
                        <p:cond delay="0"/>
                      </p:stCondLst>
                      <p:childTnLst>
                        <p:par>
                          <p:cTn id="2655" fill="hold">
                            <p:stCondLst>
                              <p:cond delay="0"/>
                            </p:stCondLst>
                            <p:childTnLst>
                              <p:par>
                                <p:cTn id="2656" presetID="1" presetClass="exit" presetSubtype="0" fill="hold" grpId="1" nodeType="clickEffect">
                                  <p:stCondLst>
                                    <p:cond delay="0"/>
                                  </p:stCondLst>
                                  <p:childTnLst>
                                    <p:set>
                                      <p:cBhvr>
                                        <p:cTn id="2657" dur="1" fill="hold">
                                          <p:stCondLst>
                                            <p:cond delay="0"/>
                                          </p:stCondLst>
                                        </p:cTn>
                                        <p:tgtEl>
                                          <p:spTgt spid="361"/>
                                        </p:tgtEl>
                                        <p:attrNameLst>
                                          <p:attrName>style.visibility</p:attrName>
                                        </p:attrNameLst>
                                      </p:cBhvr>
                                      <p:to>
                                        <p:strVal val="hidden"/>
                                      </p:to>
                                    </p:set>
                                  </p:childTnLst>
                                </p:cTn>
                              </p:par>
                              <p:par>
                                <p:cTn id="2658" presetID="1" presetClass="exit" presetSubtype="0" fill="hold" grpId="3" nodeType="withEffect">
                                  <p:stCondLst>
                                    <p:cond delay="0"/>
                                  </p:stCondLst>
                                  <p:childTnLst>
                                    <p:set>
                                      <p:cBhvr>
                                        <p:cTn id="2659" dur="1" fill="hold">
                                          <p:stCondLst>
                                            <p:cond delay="0"/>
                                          </p:stCondLst>
                                        </p:cTn>
                                        <p:tgtEl>
                                          <p:spTgt spid="319"/>
                                        </p:tgtEl>
                                        <p:attrNameLst>
                                          <p:attrName>style.visibility</p:attrName>
                                        </p:attrNameLst>
                                      </p:cBhvr>
                                      <p:to>
                                        <p:strVal val="hidden"/>
                                      </p:to>
                                    </p:set>
                                  </p:childTnLst>
                                </p:cTn>
                              </p:par>
                              <p:par>
                                <p:cTn id="2660" presetID="10" presetClass="entr" presetSubtype="0" fill="hold" grpId="7" nodeType="withEffect">
                                  <p:stCondLst>
                                    <p:cond delay="0"/>
                                  </p:stCondLst>
                                  <p:childTnLst>
                                    <p:set>
                                      <p:cBhvr>
                                        <p:cTn id="2661" dur="1" fill="hold">
                                          <p:stCondLst>
                                            <p:cond delay="0"/>
                                          </p:stCondLst>
                                        </p:cTn>
                                        <p:tgtEl>
                                          <p:spTgt spid="327"/>
                                        </p:tgtEl>
                                        <p:attrNameLst>
                                          <p:attrName>style.visibility</p:attrName>
                                        </p:attrNameLst>
                                      </p:cBhvr>
                                      <p:to>
                                        <p:strVal val="visible"/>
                                      </p:to>
                                    </p:set>
                                    <p:animEffect transition="in" filter="fade">
                                      <p:cBhvr>
                                        <p:cTn id="2662" dur="500"/>
                                        <p:tgtEl>
                                          <p:spTgt spid="327"/>
                                        </p:tgtEl>
                                      </p:cBhvr>
                                    </p:animEffect>
                                  </p:childTnLst>
                                </p:cTn>
                              </p:par>
                            </p:childTnLst>
                          </p:cTn>
                        </p:par>
                      </p:childTnLst>
                    </p:cTn>
                  </p:par>
                </p:childTnLst>
              </p:cTn>
              <p:nextCondLst>
                <p:cond evt="onClick" delay="0">
                  <p:tgtEl>
                    <p:spTgt spid="361"/>
                  </p:tgtEl>
                </p:cond>
              </p:nextCondLst>
            </p:seq>
            <p:seq concurrent="1" nextAc="seek">
              <p:cTn id="2663" restart="whenNotActive" fill="hold" evtFilter="cancelBubble" nodeType="interactiveSeq">
                <p:stCondLst>
                  <p:cond evt="onClick" delay="0">
                    <p:tgtEl>
                      <p:spTgt spid="362"/>
                    </p:tgtEl>
                  </p:cond>
                </p:stCondLst>
                <p:endSync evt="end" delay="0">
                  <p:rtn val="all"/>
                </p:endSync>
                <p:childTnLst>
                  <p:par>
                    <p:cTn id="2664" fill="hold">
                      <p:stCondLst>
                        <p:cond delay="0"/>
                      </p:stCondLst>
                      <p:childTnLst>
                        <p:par>
                          <p:cTn id="2665" fill="hold">
                            <p:stCondLst>
                              <p:cond delay="0"/>
                            </p:stCondLst>
                            <p:childTnLst>
                              <p:par>
                                <p:cTn id="2666" presetID="1" presetClass="exit" presetSubtype="0" fill="hold" grpId="1" nodeType="clickEffect">
                                  <p:stCondLst>
                                    <p:cond delay="0"/>
                                  </p:stCondLst>
                                  <p:childTnLst>
                                    <p:set>
                                      <p:cBhvr>
                                        <p:cTn id="2667" dur="1" fill="hold">
                                          <p:stCondLst>
                                            <p:cond delay="0"/>
                                          </p:stCondLst>
                                        </p:cTn>
                                        <p:tgtEl>
                                          <p:spTgt spid="362"/>
                                        </p:tgtEl>
                                        <p:attrNameLst>
                                          <p:attrName>style.visibility</p:attrName>
                                        </p:attrNameLst>
                                      </p:cBhvr>
                                      <p:to>
                                        <p:strVal val="hidden"/>
                                      </p:to>
                                    </p:set>
                                  </p:childTnLst>
                                </p:cTn>
                              </p:par>
                              <p:par>
                                <p:cTn id="2668" presetID="10" presetClass="entr" presetSubtype="0" fill="hold" grpId="8" nodeType="withEffect">
                                  <p:stCondLst>
                                    <p:cond delay="0"/>
                                  </p:stCondLst>
                                  <p:childTnLst>
                                    <p:set>
                                      <p:cBhvr>
                                        <p:cTn id="2669" dur="1" fill="hold">
                                          <p:stCondLst>
                                            <p:cond delay="0"/>
                                          </p:stCondLst>
                                        </p:cTn>
                                        <p:tgtEl>
                                          <p:spTgt spid="327"/>
                                        </p:tgtEl>
                                        <p:attrNameLst>
                                          <p:attrName>style.visibility</p:attrName>
                                        </p:attrNameLst>
                                      </p:cBhvr>
                                      <p:to>
                                        <p:strVal val="visible"/>
                                      </p:to>
                                    </p:set>
                                    <p:animEffect transition="in" filter="fade">
                                      <p:cBhvr>
                                        <p:cTn id="2670" dur="500"/>
                                        <p:tgtEl>
                                          <p:spTgt spid="327"/>
                                        </p:tgtEl>
                                      </p:cBhvr>
                                    </p:animEffect>
                                  </p:childTnLst>
                                </p:cTn>
                              </p:par>
                            </p:childTnLst>
                          </p:cTn>
                        </p:par>
                      </p:childTnLst>
                    </p:cTn>
                  </p:par>
                </p:childTnLst>
              </p:cTn>
              <p:nextCondLst>
                <p:cond evt="onClick" delay="0">
                  <p:tgtEl>
                    <p:spTgt spid="362"/>
                  </p:tgtEl>
                </p:cond>
              </p:nextCondLst>
            </p:seq>
            <p:seq concurrent="1" nextAc="seek">
              <p:cTn id="2671" restart="whenNotActive" fill="hold" evtFilter="cancelBubble" nodeType="interactiveSeq">
                <p:stCondLst>
                  <p:cond evt="onClick" delay="0">
                    <p:tgtEl>
                      <p:spTgt spid="363"/>
                    </p:tgtEl>
                  </p:cond>
                </p:stCondLst>
                <p:endSync evt="end" delay="0">
                  <p:rtn val="all"/>
                </p:endSync>
                <p:childTnLst>
                  <p:par>
                    <p:cTn id="2672" fill="hold">
                      <p:stCondLst>
                        <p:cond delay="0"/>
                      </p:stCondLst>
                      <p:childTnLst>
                        <p:par>
                          <p:cTn id="2673" fill="hold">
                            <p:stCondLst>
                              <p:cond delay="0"/>
                            </p:stCondLst>
                            <p:childTnLst>
                              <p:par>
                                <p:cTn id="2674" presetID="1" presetClass="exit" presetSubtype="0" fill="hold" grpId="0" nodeType="clickEffect">
                                  <p:stCondLst>
                                    <p:cond delay="0"/>
                                  </p:stCondLst>
                                  <p:childTnLst>
                                    <p:set>
                                      <p:cBhvr>
                                        <p:cTn id="2675" dur="1" fill="hold">
                                          <p:stCondLst>
                                            <p:cond delay="0"/>
                                          </p:stCondLst>
                                        </p:cTn>
                                        <p:tgtEl>
                                          <p:spTgt spid="363"/>
                                        </p:tgtEl>
                                        <p:attrNameLst>
                                          <p:attrName>style.visibility</p:attrName>
                                        </p:attrNameLst>
                                      </p:cBhvr>
                                      <p:to>
                                        <p:strVal val="hidden"/>
                                      </p:to>
                                    </p:set>
                                  </p:childTnLst>
                                </p:cTn>
                              </p:par>
                              <p:par>
                                <p:cTn id="2676" presetID="1" presetClass="exit" presetSubtype="0" fill="hold" grpId="1" nodeType="withEffect">
                                  <p:stCondLst>
                                    <p:cond delay="0"/>
                                  </p:stCondLst>
                                  <p:childTnLst>
                                    <p:set>
                                      <p:cBhvr>
                                        <p:cTn id="2677" dur="1" fill="hold">
                                          <p:stCondLst>
                                            <p:cond delay="0"/>
                                          </p:stCondLst>
                                        </p:cTn>
                                        <p:tgtEl>
                                          <p:spTgt spid="326"/>
                                        </p:tgtEl>
                                        <p:attrNameLst>
                                          <p:attrName>style.visibility</p:attrName>
                                        </p:attrNameLst>
                                      </p:cBhvr>
                                      <p:to>
                                        <p:strVal val="hidden"/>
                                      </p:to>
                                    </p:set>
                                  </p:childTnLst>
                                </p:cTn>
                              </p:par>
                              <p:par>
                                <p:cTn id="2678" presetID="10" presetClass="entr" presetSubtype="0" fill="hold" grpId="9" nodeType="withEffect">
                                  <p:stCondLst>
                                    <p:cond delay="0"/>
                                  </p:stCondLst>
                                  <p:childTnLst>
                                    <p:set>
                                      <p:cBhvr>
                                        <p:cTn id="2679" dur="1" fill="hold">
                                          <p:stCondLst>
                                            <p:cond delay="0"/>
                                          </p:stCondLst>
                                        </p:cTn>
                                        <p:tgtEl>
                                          <p:spTgt spid="327"/>
                                        </p:tgtEl>
                                        <p:attrNameLst>
                                          <p:attrName>style.visibility</p:attrName>
                                        </p:attrNameLst>
                                      </p:cBhvr>
                                      <p:to>
                                        <p:strVal val="visible"/>
                                      </p:to>
                                    </p:set>
                                    <p:animEffect transition="in" filter="fade">
                                      <p:cBhvr>
                                        <p:cTn id="2680" dur="500"/>
                                        <p:tgtEl>
                                          <p:spTgt spid="327"/>
                                        </p:tgtEl>
                                      </p:cBhvr>
                                    </p:animEffect>
                                  </p:childTnLst>
                                </p:cTn>
                              </p:par>
                            </p:childTnLst>
                          </p:cTn>
                        </p:par>
                      </p:childTnLst>
                    </p:cTn>
                  </p:par>
                </p:childTnLst>
              </p:cTn>
              <p:nextCondLst>
                <p:cond evt="onClick" delay="0">
                  <p:tgtEl>
                    <p:spTgt spid="363"/>
                  </p:tgtEl>
                </p:cond>
              </p:nextCondLst>
            </p:seq>
            <p:seq concurrent="1" nextAc="seek">
              <p:cTn id="2681" restart="whenNotActive" fill="hold" evtFilter="cancelBubble" nodeType="interactiveSeq">
                <p:stCondLst>
                  <p:cond evt="onClick" delay="0">
                    <p:tgtEl>
                      <p:spTgt spid="364"/>
                    </p:tgtEl>
                  </p:cond>
                </p:stCondLst>
                <p:endSync evt="end" delay="0">
                  <p:rtn val="all"/>
                </p:endSync>
                <p:childTnLst>
                  <p:par>
                    <p:cTn id="2682" fill="hold">
                      <p:stCondLst>
                        <p:cond delay="0"/>
                      </p:stCondLst>
                      <p:childTnLst>
                        <p:par>
                          <p:cTn id="2683" fill="hold">
                            <p:stCondLst>
                              <p:cond delay="0"/>
                            </p:stCondLst>
                            <p:childTnLst>
                              <p:par>
                                <p:cTn id="2684" presetID="1" presetClass="exit" presetSubtype="0" fill="hold" grpId="1" nodeType="clickEffect">
                                  <p:stCondLst>
                                    <p:cond delay="0"/>
                                  </p:stCondLst>
                                  <p:childTnLst>
                                    <p:set>
                                      <p:cBhvr>
                                        <p:cTn id="2685" dur="1" fill="hold">
                                          <p:stCondLst>
                                            <p:cond delay="0"/>
                                          </p:stCondLst>
                                        </p:cTn>
                                        <p:tgtEl>
                                          <p:spTgt spid="364"/>
                                        </p:tgtEl>
                                        <p:attrNameLst>
                                          <p:attrName>style.visibility</p:attrName>
                                        </p:attrNameLst>
                                      </p:cBhvr>
                                      <p:to>
                                        <p:strVal val="hidden"/>
                                      </p:to>
                                    </p:set>
                                  </p:childTnLst>
                                </p:cTn>
                              </p:par>
                              <p:par>
                                <p:cTn id="2686" presetID="1" presetClass="exit" presetSubtype="0" fill="hold" grpId="2" nodeType="withEffect">
                                  <p:stCondLst>
                                    <p:cond delay="0"/>
                                  </p:stCondLst>
                                  <p:childTnLst>
                                    <p:set>
                                      <p:cBhvr>
                                        <p:cTn id="2687" dur="1" fill="hold">
                                          <p:stCondLst>
                                            <p:cond delay="0"/>
                                          </p:stCondLst>
                                        </p:cTn>
                                        <p:tgtEl>
                                          <p:spTgt spid="319"/>
                                        </p:tgtEl>
                                        <p:attrNameLst>
                                          <p:attrName>style.visibility</p:attrName>
                                        </p:attrNameLst>
                                      </p:cBhvr>
                                      <p:to>
                                        <p:strVal val="hidden"/>
                                      </p:to>
                                    </p:set>
                                  </p:childTnLst>
                                </p:cTn>
                              </p:par>
                              <p:par>
                                <p:cTn id="2688" presetID="10" presetClass="entr" presetSubtype="0" fill="hold" grpId="10" nodeType="withEffect">
                                  <p:stCondLst>
                                    <p:cond delay="0"/>
                                  </p:stCondLst>
                                  <p:childTnLst>
                                    <p:set>
                                      <p:cBhvr>
                                        <p:cTn id="2689" dur="1" fill="hold">
                                          <p:stCondLst>
                                            <p:cond delay="0"/>
                                          </p:stCondLst>
                                        </p:cTn>
                                        <p:tgtEl>
                                          <p:spTgt spid="327"/>
                                        </p:tgtEl>
                                        <p:attrNameLst>
                                          <p:attrName>style.visibility</p:attrName>
                                        </p:attrNameLst>
                                      </p:cBhvr>
                                      <p:to>
                                        <p:strVal val="visible"/>
                                      </p:to>
                                    </p:set>
                                    <p:animEffect transition="in" filter="fade">
                                      <p:cBhvr>
                                        <p:cTn id="2690" dur="500"/>
                                        <p:tgtEl>
                                          <p:spTgt spid="327"/>
                                        </p:tgtEl>
                                      </p:cBhvr>
                                    </p:animEffect>
                                  </p:childTnLst>
                                </p:cTn>
                              </p:par>
                            </p:childTnLst>
                          </p:cTn>
                        </p:par>
                      </p:childTnLst>
                    </p:cTn>
                  </p:par>
                </p:childTnLst>
              </p:cTn>
              <p:nextCondLst>
                <p:cond evt="onClick" delay="0">
                  <p:tgtEl>
                    <p:spTgt spid="364"/>
                  </p:tgtEl>
                </p:cond>
              </p:nextCondLst>
            </p:seq>
            <p:seq concurrent="1" nextAc="seek">
              <p:cTn id="2691" restart="whenNotActive" fill="hold" evtFilter="cancelBubble" nodeType="interactiveSeq">
                <p:stCondLst>
                  <p:cond evt="onClick" delay="0">
                    <p:tgtEl>
                      <p:spTgt spid="365"/>
                    </p:tgtEl>
                  </p:cond>
                </p:stCondLst>
                <p:endSync evt="end" delay="0">
                  <p:rtn val="all"/>
                </p:endSync>
                <p:childTnLst>
                  <p:par>
                    <p:cTn id="2692" fill="hold">
                      <p:stCondLst>
                        <p:cond delay="0"/>
                      </p:stCondLst>
                      <p:childTnLst>
                        <p:par>
                          <p:cTn id="2693" fill="hold">
                            <p:stCondLst>
                              <p:cond delay="0"/>
                            </p:stCondLst>
                            <p:childTnLst>
                              <p:par>
                                <p:cTn id="2694" presetID="1" presetClass="exit" presetSubtype="0" fill="hold" grpId="1" nodeType="clickEffect">
                                  <p:stCondLst>
                                    <p:cond delay="0"/>
                                  </p:stCondLst>
                                  <p:childTnLst>
                                    <p:set>
                                      <p:cBhvr>
                                        <p:cTn id="2695" dur="1" fill="hold">
                                          <p:stCondLst>
                                            <p:cond delay="0"/>
                                          </p:stCondLst>
                                        </p:cTn>
                                        <p:tgtEl>
                                          <p:spTgt spid="365"/>
                                        </p:tgtEl>
                                        <p:attrNameLst>
                                          <p:attrName>style.visibility</p:attrName>
                                        </p:attrNameLst>
                                      </p:cBhvr>
                                      <p:to>
                                        <p:strVal val="hidden"/>
                                      </p:to>
                                    </p:set>
                                  </p:childTnLst>
                                </p:cTn>
                              </p:par>
                              <p:par>
                                <p:cTn id="2696" presetID="10" presetClass="exit" presetSubtype="0" fill="hold" grpId="5" nodeType="withEffect">
                                  <p:stCondLst>
                                    <p:cond delay="0"/>
                                  </p:stCondLst>
                                  <p:childTnLst>
                                    <p:animEffect transition="out" filter="fade">
                                      <p:cBhvr>
                                        <p:cTn id="2697" dur="500"/>
                                        <p:tgtEl>
                                          <p:spTgt spid="319"/>
                                        </p:tgtEl>
                                      </p:cBhvr>
                                    </p:animEffect>
                                    <p:set>
                                      <p:cBhvr>
                                        <p:cTn id="2698" dur="1" fill="hold">
                                          <p:stCondLst>
                                            <p:cond delay="499"/>
                                          </p:stCondLst>
                                        </p:cTn>
                                        <p:tgtEl>
                                          <p:spTgt spid="319"/>
                                        </p:tgtEl>
                                        <p:attrNameLst>
                                          <p:attrName>style.visibility</p:attrName>
                                        </p:attrNameLst>
                                      </p:cBhvr>
                                      <p:to>
                                        <p:strVal val="hidden"/>
                                      </p:to>
                                    </p:set>
                                  </p:childTnLst>
                                </p:cTn>
                              </p:par>
                              <p:par>
                                <p:cTn id="2699" presetID="10" presetClass="entr" presetSubtype="0" fill="hold" grpId="11" nodeType="withEffect">
                                  <p:stCondLst>
                                    <p:cond delay="0"/>
                                  </p:stCondLst>
                                  <p:childTnLst>
                                    <p:set>
                                      <p:cBhvr>
                                        <p:cTn id="2700" dur="1" fill="hold">
                                          <p:stCondLst>
                                            <p:cond delay="0"/>
                                          </p:stCondLst>
                                        </p:cTn>
                                        <p:tgtEl>
                                          <p:spTgt spid="327"/>
                                        </p:tgtEl>
                                        <p:attrNameLst>
                                          <p:attrName>style.visibility</p:attrName>
                                        </p:attrNameLst>
                                      </p:cBhvr>
                                      <p:to>
                                        <p:strVal val="visible"/>
                                      </p:to>
                                    </p:set>
                                    <p:animEffect transition="in" filter="fade">
                                      <p:cBhvr>
                                        <p:cTn id="2701" dur="500"/>
                                        <p:tgtEl>
                                          <p:spTgt spid="327"/>
                                        </p:tgtEl>
                                      </p:cBhvr>
                                    </p:animEffect>
                                  </p:childTnLst>
                                </p:cTn>
                              </p:par>
                            </p:childTnLst>
                          </p:cTn>
                        </p:par>
                      </p:childTnLst>
                    </p:cTn>
                  </p:par>
                </p:childTnLst>
              </p:cTn>
              <p:nextCondLst>
                <p:cond evt="onClick" delay="0">
                  <p:tgtEl>
                    <p:spTgt spid="365"/>
                  </p:tgtEl>
                </p:cond>
              </p:nextCondLst>
            </p:seq>
            <p:seq concurrent="1" nextAc="seek">
              <p:cTn id="2702" restart="whenNotActive" fill="hold" evtFilter="cancelBubble" nodeType="interactiveSeq">
                <p:stCondLst>
                  <p:cond evt="onClick" delay="0">
                    <p:tgtEl>
                      <p:spTgt spid="367"/>
                    </p:tgtEl>
                  </p:cond>
                </p:stCondLst>
                <p:endSync evt="end" delay="0">
                  <p:rtn val="all"/>
                </p:endSync>
                <p:childTnLst>
                  <p:par>
                    <p:cTn id="2703" fill="hold">
                      <p:stCondLst>
                        <p:cond delay="0"/>
                      </p:stCondLst>
                      <p:childTnLst>
                        <p:par>
                          <p:cTn id="2704" fill="hold">
                            <p:stCondLst>
                              <p:cond delay="0"/>
                            </p:stCondLst>
                            <p:childTnLst>
                              <p:par>
                                <p:cTn id="2705" presetID="1" presetClass="entr" presetSubtype="0" fill="hold" grpId="0" nodeType="clickEffect">
                                  <p:stCondLst>
                                    <p:cond delay="0"/>
                                  </p:stCondLst>
                                  <p:childTnLst>
                                    <p:set>
                                      <p:cBhvr>
                                        <p:cTn id="2706" dur="1" fill="hold">
                                          <p:stCondLst>
                                            <p:cond delay="0"/>
                                          </p:stCondLst>
                                        </p:cTn>
                                        <p:tgtEl>
                                          <p:spTgt spid="373"/>
                                        </p:tgtEl>
                                        <p:attrNameLst>
                                          <p:attrName>style.visibility</p:attrName>
                                        </p:attrNameLst>
                                      </p:cBhvr>
                                      <p:to>
                                        <p:strVal val="visible"/>
                                      </p:to>
                                    </p:set>
                                  </p:childTnLst>
                                </p:cTn>
                              </p:par>
                              <p:par>
                                <p:cTn id="2707" presetID="1" presetClass="entr" presetSubtype="0" fill="hold" grpId="0" nodeType="withEffect">
                                  <p:stCondLst>
                                    <p:cond delay="0"/>
                                  </p:stCondLst>
                                  <p:childTnLst>
                                    <p:set>
                                      <p:cBhvr>
                                        <p:cTn id="2708" dur="1" fill="hold">
                                          <p:stCondLst>
                                            <p:cond delay="0"/>
                                          </p:stCondLst>
                                        </p:cTn>
                                        <p:tgtEl>
                                          <p:spTgt spid="382"/>
                                        </p:tgtEl>
                                        <p:attrNameLst>
                                          <p:attrName>style.visibility</p:attrName>
                                        </p:attrNameLst>
                                      </p:cBhvr>
                                      <p:to>
                                        <p:strVal val="visible"/>
                                      </p:to>
                                    </p:set>
                                  </p:childTnLst>
                                </p:cTn>
                              </p:par>
                              <p:par>
                                <p:cTn id="2709" presetID="10" presetClass="exit" presetSubtype="0" fill="hold" grpId="5" nodeType="withEffect">
                                  <p:stCondLst>
                                    <p:cond delay="0"/>
                                  </p:stCondLst>
                                  <p:childTnLst>
                                    <p:animEffect transition="out" filter="fade">
                                      <p:cBhvr>
                                        <p:cTn id="2710" dur="500"/>
                                        <p:tgtEl>
                                          <p:spTgt spid="389"/>
                                        </p:tgtEl>
                                      </p:cBhvr>
                                    </p:animEffect>
                                    <p:set>
                                      <p:cBhvr>
                                        <p:cTn id="2711"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7"/>
                  </p:tgtEl>
                </p:cond>
              </p:nextCondLst>
            </p:seq>
            <p:seq concurrent="1" nextAc="seek">
              <p:cTn id="2712" restart="whenNotActive" fill="hold" evtFilter="cancelBubble" nodeType="interactiveSeq">
                <p:stCondLst>
                  <p:cond evt="onClick" delay="0">
                    <p:tgtEl>
                      <p:spTgt spid="368"/>
                    </p:tgtEl>
                  </p:cond>
                </p:stCondLst>
                <p:endSync evt="end" delay="0">
                  <p:rtn val="all"/>
                </p:endSync>
                <p:childTnLst>
                  <p:par>
                    <p:cTn id="2713" fill="hold">
                      <p:stCondLst>
                        <p:cond delay="0"/>
                      </p:stCondLst>
                      <p:childTnLst>
                        <p:par>
                          <p:cTn id="2714" fill="hold">
                            <p:stCondLst>
                              <p:cond delay="0"/>
                            </p:stCondLst>
                            <p:childTnLst>
                              <p:par>
                                <p:cTn id="2715" presetID="1" presetClass="entr" presetSubtype="0" fill="hold" grpId="0" nodeType="clickEffect">
                                  <p:stCondLst>
                                    <p:cond delay="0"/>
                                  </p:stCondLst>
                                  <p:childTnLst>
                                    <p:set>
                                      <p:cBhvr>
                                        <p:cTn id="2716" dur="1" fill="hold">
                                          <p:stCondLst>
                                            <p:cond delay="0"/>
                                          </p:stCondLst>
                                        </p:cTn>
                                        <p:tgtEl>
                                          <p:spTgt spid="374"/>
                                        </p:tgtEl>
                                        <p:attrNameLst>
                                          <p:attrName>style.visibility</p:attrName>
                                        </p:attrNameLst>
                                      </p:cBhvr>
                                      <p:to>
                                        <p:strVal val="visible"/>
                                      </p:to>
                                    </p:set>
                                  </p:childTnLst>
                                </p:cTn>
                              </p:par>
                              <p:par>
                                <p:cTn id="2717" presetID="10" presetClass="exit" presetSubtype="0" fill="hold" grpId="4" nodeType="withEffect">
                                  <p:stCondLst>
                                    <p:cond delay="0"/>
                                  </p:stCondLst>
                                  <p:childTnLst>
                                    <p:animEffect transition="out" filter="fade">
                                      <p:cBhvr>
                                        <p:cTn id="2718" dur="500"/>
                                        <p:tgtEl>
                                          <p:spTgt spid="389"/>
                                        </p:tgtEl>
                                      </p:cBhvr>
                                    </p:animEffect>
                                    <p:set>
                                      <p:cBhvr>
                                        <p:cTn id="2719"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8"/>
                  </p:tgtEl>
                </p:cond>
              </p:nextCondLst>
            </p:seq>
            <p:seq concurrent="1" nextAc="seek">
              <p:cTn id="2720" restart="whenNotActive" fill="hold" evtFilter="cancelBubble" nodeType="interactiveSeq">
                <p:stCondLst>
                  <p:cond evt="onClick" delay="0">
                    <p:tgtEl>
                      <p:spTgt spid="369"/>
                    </p:tgtEl>
                  </p:cond>
                </p:stCondLst>
                <p:endSync evt="end" delay="0">
                  <p:rtn val="all"/>
                </p:endSync>
                <p:childTnLst>
                  <p:par>
                    <p:cTn id="2721" fill="hold">
                      <p:stCondLst>
                        <p:cond delay="0"/>
                      </p:stCondLst>
                      <p:childTnLst>
                        <p:par>
                          <p:cTn id="2722" fill="hold">
                            <p:stCondLst>
                              <p:cond delay="0"/>
                            </p:stCondLst>
                            <p:childTnLst>
                              <p:par>
                                <p:cTn id="2723" presetID="1" presetClass="entr" presetSubtype="0" fill="hold" grpId="1" nodeType="clickEffect">
                                  <p:stCondLst>
                                    <p:cond delay="0"/>
                                  </p:stCondLst>
                                  <p:childTnLst>
                                    <p:set>
                                      <p:cBhvr>
                                        <p:cTn id="2724" dur="1" fill="hold">
                                          <p:stCondLst>
                                            <p:cond delay="0"/>
                                          </p:stCondLst>
                                        </p:cTn>
                                        <p:tgtEl>
                                          <p:spTgt spid="375"/>
                                        </p:tgtEl>
                                        <p:attrNameLst>
                                          <p:attrName>style.visibility</p:attrName>
                                        </p:attrNameLst>
                                      </p:cBhvr>
                                      <p:to>
                                        <p:strVal val="visible"/>
                                      </p:to>
                                    </p:set>
                                  </p:childTnLst>
                                </p:cTn>
                              </p:par>
                              <p:par>
                                <p:cTn id="2725" presetID="1" presetClass="entr" presetSubtype="0" fill="hold" grpId="1" nodeType="withEffect">
                                  <p:stCondLst>
                                    <p:cond delay="0"/>
                                  </p:stCondLst>
                                  <p:childTnLst>
                                    <p:set>
                                      <p:cBhvr>
                                        <p:cTn id="2726" dur="1" fill="hold">
                                          <p:stCondLst>
                                            <p:cond delay="0"/>
                                          </p:stCondLst>
                                        </p:cTn>
                                        <p:tgtEl>
                                          <p:spTgt spid="382"/>
                                        </p:tgtEl>
                                        <p:attrNameLst>
                                          <p:attrName>style.visibility</p:attrName>
                                        </p:attrNameLst>
                                      </p:cBhvr>
                                      <p:to>
                                        <p:strVal val="visible"/>
                                      </p:to>
                                    </p:set>
                                  </p:childTnLst>
                                </p:cTn>
                              </p:par>
                              <p:par>
                                <p:cTn id="2727" presetID="10" presetClass="exit" presetSubtype="0" fill="hold" grpId="3" nodeType="withEffect">
                                  <p:stCondLst>
                                    <p:cond delay="0"/>
                                  </p:stCondLst>
                                  <p:childTnLst>
                                    <p:animEffect transition="out" filter="fade">
                                      <p:cBhvr>
                                        <p:cTn id="2728" dur="500"/>
                                        <p:tgtEl>
                                          <p:spTgt spid="389"/>
                                        </p:tgtEl>
                                      </p:cBhvr>
                                    </p:animEffect>
                                    <p:set>
                                      <p:cBhvr>
                                        <p:cTn id="2729"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9"/>
                  </p:tgtEl>
                </p:cond>
              </p:nextCondLst>
            </p:seq>
            <p:seq concurrent="1" nextAc="seek">
              <p:cTn id="2730" restart="whenNotActive" fill="hold" evtFilter="cancelBubble" nodeType="interactiveSeq">
                <p:stCondLst>
                  <p:cond evt="onClick" delay="0">
                    <p:tgtEl>
                      <p:spTgt spid="371"/>
                    </p:tgtEl>
                  </p:cond>
                </p:stCondLst>
                <p:endSync evt="end" delay="0">
                  <p:rtn val="all"/>
                </p:endSync>
                <p:childTnLst>
                  <p:par>
                    <p:cTn id="2731" fill="hold">
                      <p:stCondLst>
                        <p:cond delay="0"/>
                      </p:stCondLst>
                      <p:childTnLst>
                        <p:par>
                          <p:cTn id="2732" fill="hold">
                            <p:stCondLst>
                              <p:cond delay="0"/>
                            </p:stCondLst>
                            <p:childTnLst>
                              <p:par>
                                <p:cTn id="2733" presetID="1" presetClass="entr" presetSubtype="0" fill="hold" grpId="0" nodeType="clickEffect">
                                  <p:stCondLst>
                                    <p:cond delay="0"/>
                                  </p:stCondLst>
                                  <p:childTnLst>
                                    <p:set>
                                      <p:cBhvr>
                                        <p:cTn id="2734" dur="1" fill="hold">
                                          <p:stCondLst>
                                            <p:cond delay="0"/>
                                          </p:stCondLst>
                                        </p:cTn>
                                        <p:tgtEl>
                                          <p:spTgt spid="377"/>
                                        </p:tgtEl>
                                        <p:attrNameLst>
                                          <p:attrName>style.visibility</p:attrName>
                                        </p:attrNameLst>
                                      </p:cBhvr>
                                      <p:to>
                                        <p:strVal val="visible"/>
                                      </p:to>
                                    </p:set>
                                  </p:childTnLst>
                                </p:cTn>
                              </p:par>
                              <p:par>
                                <p:cTn id="2735" presetID="1" presetClass="entr" presetSubtype="0" fill="hold" grpId="2" nodeType="withEffect">
                                  <p:stCondLst>
                                    <p:cond delay="0"/>
                                  </p:stCondLst>
                                  <p:childTnLst>
                                    <p:set>
                                      <p:cBhvr>
                                        <p:cTn id="2736" dur="1" fill="hold">
                                          <p:stCondLst>
                                            <p:cond delay="0"/>
                                          </p:stCondLst>
                                        </p:cTn>
                                        <p:tgtEl>
                                          <p:spTgt spid="382"/>
                                        </p:tgtEl>
                                        <p:attrNameLst>
                                          <p:attrName>style.visibility</p:attrName>
                                        </p:attrNameLst>
                                      </p:cBhvr>
                                      <p:to>
                                        <p:strVal val="visible"/>
                                      </p:to>
                                    </p:set>
                                  </p:childTnLst>
                                </p:cTn>
                              </p:par>
                              <p:par>
                                <p:cTn id="2737" presetID="10" presetClass="exit" presetSubtype="0" fill="hold" grpId="2" nodeType="withEffect">
                                  <p:stCondLst>
                                    <p:cond delay="0"/>
                                  </p:stCondLst>
                                  <p:childTnLst>
                                    <p:animEffect transition="out" filter="fade">
                                      <p:cBhvr>
                                        <p:cTn id="2738" dur="500"/>
                                        <p:tgtEl>
                                          <p:spTgt spid="389"/>
                                        </p:tgtEl>
                                      </p:cBhvr>
                                    </p:animEffect>
                                    <p:set>
                                      <p:cBhvr>
                                        <p:cTn id="2739"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1"/>
                  </p:tgtEl>
                </p:cond>
              </p:nextCondLst>
            </p:seq>
            <p:seq concurrent="1" nextAc="seek">
              <p:cTn id="2740" restart="whenNotActive" fill="hold" evtFilter="cancelBubble" nodeType="interactiveSeq">
                <p:stCondLst>
                  <p:cond evt="onClick" delay="0">
                    <p:tgtEl>
                      <p:spTgt spid="372"/>
                    </p:tgtEl>
                  </p:cond>
                </p:stCondLst>
                <p:endSync evt="end" delay="0">
                  <p:rtn val="all"/>
                </p:endSync>
                <p:childTnLst>
                  <p:par>
                    <p:cTn id="2741" fill="hold">
                      <p:stCondLst>
                        <p:cond delay="0"/>
                      </p:stCondLst>
                      <p:childTnLst>
                        <p:par>
                          <p:cTn id="2742" fill="hold">
                            <p:stCondLst>
                              <p:cond delay="0"/>
                            </p:stCondLst>
                            <p:childTnLst>
                              <p:par>
                                <p:cTn id="2743" presetID="1" presetClass="entr" presetSubtype="0" fill="hold" grpId="0" nodeType="clickEffect">
                                  <p:stCondLst>
                                    <p:cond delay="0"/>
                                  </p:stCondLst>
                                  <p:childTnLst>
                                    <p:set>
                                      <p:cBhvr>
                                        <p:cTn id="2744" dur="1" fill="hold">
                                          <p:stCondLst>
                                            <p:cond delay="0"/>
                                          </p:stCondLst>
                                        </p:cTn>
                                        <p:tgtEl>
                                          <p:spTgt spid="378"/>
                                        </p:tgtEl>
                                        <p:attrNameLst>
                                          <p:attrName>style.visibility</p:attrName>
                                        </p:attrNameLst>
                                      </p:cBhvr>
                                      <p:to>
                                        <p:strVal val="visible"/>
                                      </p:to>
                                    </p:set>
                                  </p:childTnLst>
                                </p:cTn>
                              </p:par>
                              <p:par>
                                <p:cTn id="2745" presetID="10" presetClass="exit" presetSubtype="0" fill="hold" grpId="1" nodeType="withEffect">
                                  <p:stCondLst>
                                    <p:cond delay="0"/>
                                  </p:stCondLst>
                                  <p:childTnLst>
                                    <p:animEffect transition="out" filter="fade">
                                      <p:cBhvr>
                                        <p:cTn id="2746" dur="500"/>
                                        <p:tgtEl>
                                          <p:spTgt spid="389"/>
                                        </p:tgtEl>
                                      </p:cBhvr>
                                    </p:animEffect>
                                    <p:set>
                                      <p:cBhvr>
                                        <p:cTn id="2747"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2"/>
                  </p:tgtEl>
                </p:cond>
              </p:nextCondLst>
            </p:seq>
            <p:seq concurrent="1" nextAc="seek">
              <p:cTn id="2748" restart="whenNotActive" fill="hold" evtFilter="cancelBubble" nodeType="interactiveSeq">
                <p:stCondLst>
                  <p:cond evt="onClick" delay="0">
                    <p:tgtEl>
                      <p:spTgt spid="370"/>
                    </p:tgtEl>
                  </p:cond>
                </p:stCondLst>
                <p:endSync evt="end" delay="0">
                  <p:rtn val="all"/>
                </p:endSync>
                <p:childTnLst>
                  <p:par>
                    <p:cTn id="2749" fill="hold">
                      <p:stCondLst>
                        <p:cond delay="0"/>
                      </p:stCondLst>
                      <p:childTnLst>
                        <p:par>
                          <p:cTn id="2750" fill="hold">
                            <p:stCondLst>
                              <p:cond delay="0"/>
                            </p:stCondLst>
                            <p:childTnLst>
                              <p:par>
                                <p:cTn id="2751" presetID="1" presetClass="entr" presetSubtype="0" fill="hold" grpId="0" nodeType="clickEffect">
                                  <p:stCondLst>
                                    <p:cond delay="0"/>
                                  </p:stCondLst>
                                  <p:childTnLst>
                                    <p:set>
                                      <p:cBhvr>
                                        <p:cTn id="2752" dur="1" fill="hold">
                                          <p:stCondLst>
                                            <p:cond delay="0"/>
                                          </p:stCondLst>
                                        </p:cTn>
                                        <p:tgtEl>
                                          <p:spTgt spid="376"/>
                                        </p:tgtEl>
                                        <p:attrNameLst>
                                          <p:attrName>style.visibility</p:attrName>
                                        </p:attrNameLst>
                                      </p:cBhvr>
                                      <p:to>
                                        <p:strVal val="visible"/>
                                      </p:to>
                                    </p:set>
                                  </p:childTnLst>
                                </p:cTn>
                              </p:par>
                              <p:par>
                                <p:cTn id="2753" presetID="1" presetClass="entr" presetSubtype="0" fill="hold" grpId="0" nodeType="withEffect">
                                  <p:stCondLst>
                                    <p:cond delay="0"/>
                                  </p:stCondLst>
                                  <p:childTnLst>
                                    <p:set>
                                      <p:cBhvr>
                                        <p:cTn id="2754" dur="1" fill="hold">
                                          <p:stCondLst>
                                            <p:cond delay="0"/>
                                          </p:stCondLst>
                                        </p:cTn>
                                        <p:tgtEl>
                                          <p:spTgt spid="384"/>
                                        </p:tgtEl>
                                        <p:attrNameLst>
                                          <p:attrName>style.visibility</p:attrName>
                                        </p:attrNameLst>
                                      </p:cBhvr>
                                      <p:to>
                                        <p:strVal val="visible"/>
                                      </p:to>
                                    </p:set>
                                  </p:childTnLst>
                                </p:cTn>
                              </p:par>
                              <p:par>
                                <p:cTn id="2755" presetID="10" presetClass="exit" presetSubtype="0" fill="hold" grpId="0" nodeType="withEffect">
                                  <p:stCondLst>
                                    <p:cond delay="0"/>
                                  </p:stCondLst>
                                  <p:childTnLst>
                                    <p:animEffect transition="out" filter="fade">
                                      <p:cBhvr>
                                        <p:cTn id="2756" dur="500"/>
                                        <p:tgtEl>
                                          <p:spTgt spid="389"/>
                                        </p:tgtEl>
                                      </p:cBhvr>
                                    </p:animEffect>
                                    <p:set>
                                      <p:cBhvr>
                                        <p:cTn id="2757"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0"/>
                  </p:tgtEl>
                </p:cond>
              </p:nextCondLst>
            </p:seq>
            <p:seq concurrent="1" nextAc="seek">
              <p:cTn id="2758" restart="whenNotActive" fill="hold" evtFilter="cancelBubble" nodeType="interactiveSeq">
                <p:stCondLst>
                  <p:cond evt="onClick" delay="0">
                    <p:tgtEl>
                      <p:spTgt spid="378"/>
                    </p:tgtEl>
                  </p:cond>
                </p:stCondLst>
                <p:endSync evt="end" delay="0">
                  <p:rtn val="all"/>
                </p:endSync>
                <p:childTnLst>
                  <p:par>
                    <p:cTn id="2759" fill="hold">
                      <p:stCondLst>
                        <p:cond delay="0"/>
                      </p:stCondLst>
                      <p:childTnLst>
                        <p:par>
                          <p:cTn id="2760" fill="hold">
                            <p:stCondLst>
                              <p:cond delay="0"/>
                            </p:stCondLst>
                            <p:childTnLst>
                              <p:par>
                                <p:cTn id="2761" presetID="1" presetClass="exit" presetSubtype="0" fill="hold" grpId="1" nodeType="clickEffect">
                                  <p:stCondLst>
                                    <p:cond delay="0"/>
                                  </p:stCondLst>
                                  <p:childTnLst>
                                    <p:set>
                                      <p:cBhvr>
                                        <p:cTn id="2762" dur="1" fill="hold">
                                          <p:stCondLst>
                                            <p:cond delay="0"/>
                                          </p:stCondLst>
                                        </p:cTn>
                                        <p:tgtEl>
                                          <p:spTgt spid="378"/>
                                        </p:tgtEl>
                                        <p:attrNameLst>
                                          <p:attrName>style.visibility</p:attrName>
                                        </p:attrNameLst>
                                      </p:cBhvr>
                                      <p:to>
                                        <p:strVal val="hidden"/>
                                      </p:to>
                                    </p:set>
                                  </p:childTnLst>
                                </p:cTn>
                              </p:par>
                              <p:par>
                                <p:cTn id="2763" presetID="10" presetClass="entr" presetSubtype="0" fill="hold" grpId="6" nodeType="withEffect">
                                  <p:stCondLst>
                                    <p:cond delay="0"/>
                                  </p:stCondLst>
                                  <p:childTnLst>
                                    <p:set>
                                      <p:cBhvr>
                                        <p:cTn id="2764" dur="1" fill="hold">
                                          <p:stCondLst>
                                            <p:cond delay="0"/>
                                          </p:stCondLst>
                                        </p:cTn>
                                        <p:tgtEl>
                                          <p:spTgt spid="389"/>
                                        </p:tgtEl>
                                        <p:attrNameLst>
                                          <p:attrName>style.visibility</p:attrName>
                                        </p:attrNameLst>
                                      </p:cBhvr>
                                      <p:to>
                                        <p:strVal val="visible"/>
                                      </p:to>
                                    </p:set>
                                    <p:animEffect transition="in" filter="fade">
                                      <p:cBhvr>
                                        <p:cTn id="2765" dur="500"/>
                                        <p:tgtEl>
                                          <p:spTgt spid="389"/>
                                        </p:tgtEl>
                                      </p:cBhvr>
                                    </p:animEffect>
                                  </p:childTnLst>
                                </p:cTn>
                              </p:par>
                            </p:childTnLst>
                          </p:cTn>
                        </p:par>
                      </p:childTnLst>
                    </p:cTn>
                  </p:par>
                </p:childTnLst>
              </p:cTn>
              <p:nextCondLst>
                <p:cond evt="onClick" delay="0">
                  <p:tgtEl>
                    <p:spTgt spid="378"/>
                  </p:tgtEl>
                </p:cond>
              </p:nextCondLst>
            </p:seq>
            <p:seq concurrent="1" nextAc="seek">
              <p:cTn id="2766" restart="whenNotActive" fill="hold" evtFilter="cancelBubble" nodeType="interactiveSeq">
                <p:stCondLst>
                  <p:cond evt="onClick" delay="0">
                    <p:tgtEl>
                      <p:spTgt spid="373"/>
                    </p:tgtEl>
                  </p:cond>
                </p:stCondLst>
                <p:endSync evt="end" delay="0">
                  <p:rtn val="all"/>
                </p:endSync>
                <p:childTnLst>
                  <p:par>
                    <p:cTn id="2767" fill="hold">
                      <p:stCondLst>
                        <p:cond delay="0"/>
                      </p:stCondLst>
                      <p:childTnLst>
                        <p:par>
                          <p:cTn id="2768" fill="hold">
                            <p:stCondLst>
                              <p:cond delay="0"/>
                            </p:stCondLst>
                            <p:childTnLst>
                              <p:par>
                                <p:cTn id="2769" presetID="1" presetClass="exit" presetSubtype="0" fill="hold" grpId="1" nodeType="clickEffect">
                                  <p:stCondLst>
                                    <p:cond delay="0"/>
                                  </p:stCondLst>
                                  <p:childTnLst>
                                    <p:set>
                                      <p:cBhvr>
                                        <p:cTn id="2770" dur="1" fill="hold">
                                          <p:stCondLst>
                                            <p:cond delay="0"/>
                                          </p:stCondLst>
                                        </p:cTn>
                                        <p:tgtEl>
                                          <p:spTgt spid="373"/>
                                        </p:tgtEl>
                                        <p:attrNameLst>
                                          <p:attrName>style.visibility</p:attrName>
                                        </p:attrNameLst>
                                      </p:cBhvr>
                                      <p:to>
                                        <p:strVal val="hidden"/>
                                      </p:to>
                                    </p:set>
                                  </p:childTnLst>
                                </p:cTn>
                              </p:par>
                              <p:par>
                                <p:cTn id="2771" presetID="1" presetClass="exit" presetSubtype="0" fill="hold" grpId="5" nodeType="withEffect">
                                  <p:stCondLst>
                                    <p:cond delay="0"/>
                                  </p:stCondLst>
                                  <p:childTnLst>
                                    <p:set>
                                      <p:cBhvr>
                                        <p:cTn id="2772" dur="1" fill="hold">
                                          <p:stCondLst>
                                            <p:cond delay="0"/>
                                          </p:stCondLst>
                                        </p:cTn>
                                        <p:tgtEl>
                                          <p:spTgt spid="382"/>
                                        </p:tgtEl>
                                        <p:attrNameLst>
                                          <p:attrName>style.visibility</p:attrName>
                                        </p:attrNameLst>
                                      </p:cBhvr>
                                      <p:to>
                                        <p:strVal val="hidden"/>
                                      </p:to>
                                    </p:set>
                                  </p:childTnLst>
                                </p:cTn>
                              </p:par>
                              <p:par>
                                <p:cTn id="2773" presetID="10" presetClass="entr" presetSubtype="0" fill="hold" grpId="7" nodeType="withEffect">
                                  <p:stCondLst>
                                    <p:cond delay="0"/>
                                  </p:stCondLst>
                                  <p:childTnLst>
                                    <p:set>
                                      <p:cBhvr>
                                        <p:cTn id="2774" dur="1" fill="hold">
                                          <p:stCondLst>
                                            <p:cond delay="0"/>
                                          </p:stCondLst>
                                        </p:cTn>
                                        <p:tgtEl>
                                          <p:spTgt spid="389"/>
                                        </p:tgtEl>
                                        <p:attrNameLst>
                                          <p:attrName>style.visibility</p:attrName>
                                        </p:attrNameLst>
                                      </p:cBhvr>
                                      <p:to>
                                        <p:strVal val="visible"/>
                                      </p:to>
                                    </p:set>
                                    <p:animEffect transition="in" filter="fade">
                                      <p:cBhvr>
                                        <p:cTn id="2775" dur="500"/>
                                        <p:tgtEl>
                                          <p:spTgt spid="389"/>
                                        </p:tgtEl>
                                      </p:cBhvr>
                                    </p:animEffect>
                                  </p:childTnLst>
                                </p:cTn>
                              </p:par>
                            </p:childTnLst>
                          </p:cTn>
                        </p:par>
                      </p:childTnLst>
                    </p:cTn>
                  </p:par>
                </p:childTnLst>
              </p:cTn>
              <p:nextCondLst>
                <p:cond evt="onClick" delay="0">
                  <p:tgtEl>
                    <p:spTgt spid="373"/>
                  </p:tgtEl>
                </p:cond>
              </p:nextCondLst>
            </p:seq>
            <p:seq concurrent="1" nextAc="seek">
              <p:cTn id="2776" restart="whenNotActive" fill="hold" evtFilter="cancelBubble" nodeType="interactiveSeq">
                <p:stCondLst>
                  <p:cond evt="onClick" delay="0">
                    <p:tgtEl>
                      <p:spTgt spid="374"/>
                    </p:tgtEl>
                  </p:cond>
                </p:stCondLst>
                <p:endSync evt="end" delay="0">
                  <p:rtn val="all"/>
                </p:endSync>
                <p:childTnLst>
                  <p:par>
                    <p:cTn id="2777" fill="hold">
                      <p:stCondLst>
                        <p:cond delay="0"/>
                      </p:stCondLst>
                      <p:childTnLst>
                        <p:par>
                          <p:cTn id="2778" fill="hold">
                            <p:stCondLst>
                              <p:cond delay="0"/>
                            </p:stCondLst>
                            <p:childTnLst>
                              <p:par>
                                <p:cTn id="2779" presetID="1" presetClass="exit" presetSubtype="0" fill="hold" grpId="1" nodeType="clickEffect">
                                  <p:stCondLst>
                                    <p:cond delay="0"/>
                                  </p:stCondLst>
                                  <p:childTnLst>
                                    <p:set>
                                      <p:cBhvr>
                                        <p:cTn id="2780" dur="1" fill="hold">
                                          <p:stCondLst>
                                            <p:cond delay="0"/>
                                          </p:stCondLst>
                                        </p:cTn>
                                        <p:tgtEl>
                                          <p:spTgt spid="374"/>
                                        </p:tgtEl>
                                        <p:attrNameLst>
                                          <p:attrName>style.visibility</p:attrName>
                                        </p:attrNameLst>
                                      </p:cBhvr>
                                      <p:to>
                                        <p:strVal val="hidden"/>
                                      </p:to>
                                    </p:set>
                                  </p:childTnLst>
                                </p:cTn>
                              </p:par>
                              <p:par>
                                <p:cTn id="2781" presetID="10" presetClass="entr" presetSubtype="0" fill="hold" grpId="10" nodeType="withEffect">
                                  <p:stCondLst>
                                    <p:cond delay="0"/>
                                  </p:stCondLst>
                                  <p:childTnLst>
                                    <p:set>
                                      <p:cBhvr>
                                        <p:cTn id="2782" dur="1" fill="hold">
                                          <p:stCondLst>
                                            <p:cond delay="0"/>
                                          </p:stCondLst>
                                        </p:cTn>
                                        <p:tgtEl>
                                          <p:spTgt spid="389"/>
                                        </p:tgtEl>
                                        <p:attrNameLst>
                                          <p:attrName>style.visibility</p:attrName>
                                        </p:attrNameLst>
                                      </p:cBhvr>
                                      <p:to>
                                        <p:strVal val="visible"/>
                                      </p:to>
                                    </p:set>
                                    <p:animEffect transition="in" filter="fade">
                                      <p:cBhvr>
                                        <p:cTn id="2783" dur="500"/>
                                        <p:tgtEl>
                                          <p:spTgt spid="389"/>
                                        </p:tgtEl>
                                      </p:cBhvr>
                                    </p:animEffect>
                                  </p:childTnLst>
                                </p:cTn>
                              </p:par>
                            </p:childTnLst>
                          </p:cTn>
                        </p:par>
                      </p:childTnLst>
                    </p:cTn>
                  </p:par>
                </p:childTnLst>
              </p:cTn>
              <p:nextCondLst>
                <p:cond evt="onClick" delay="0">
                  <p:tgtEl>
                    <p:spTgt spid="374"/>
                  </p:tgtEl>
                </p:cond>
              </p:nextCondLst>
            </p:seq>
            <p:seq concurrent="1" nextAc="seek">
              <p:cTn id="2784" restart="whenNotActive" fill="hold" evtFilter="cancelBubble" nodeType="interactiveSeq">
                <p:stCondLst>
                  <p:cond evt="onClick" delay="0">
                    <p:tgtEl>
                      <p:spTgt spid="375"/>
                    </p:tgtEl>
                  </p:cond>
                </p:stCondLst>
                <p:endSync evt="end" delay="0">
                  <p:rtn val="all"/>
                </p:endSync>
                <p:childTnLst>
                  <p:par>
                    <p:cTn id="2785" fill="hold">
                      <p:stCondLst>
                        <p:cond delay="0"/>
                      </p:stCondLst>
                      <p:childTnLst>
                        <p:par>
                          <p:cTn id="2786" fill="hold">
                            <p:stCondLst>
                              <p:cond delay="0"/>
                            </p:stCondLst>
                            <p:childTnLst>
                              <p:par>
                                <p:cTn id="2787" presetID="1" presetClass="exit" presetSubtype="0" fill="hold" grpId="0" nodeType="clickEffect">
                                  <p:stCondLst>
                                    <p:cond delay="0"/>
                                  </p:stCondLst>
                                  <p:childTnLst>
                                    <p:set>
                                      <p:cBhvr>
                                        <p:cTn id="2788" dur="1" fill="hold">
                                          <p:stCondLst>
                                            <p:cond delay="0"/>
                                          </p:stCondLst>
                                        </p:cTn>
                                        <p:tgtEl>
                                          <p:spTgt spid="375"/>
                                        </p:tgtEl>
                                        <p:attrNameLst>
                                          <p:attrName>style.visibility</p:attrName>
                                        </p:attrNameLst>
                                      </p:cBhvr>
                                      <p:to>
                                        <p:strVal val="hidden"/>
                                      </p:to>
                                    </p:set>
                                  </p:childTnLst>
                                </p:cTn>
                              </p:par>
                              <p:par>
                                <p:cTn id="2789" presetID="1" presetClass="exit" presetSubtype="0" fill="hold" grpId="3" nodeType="withEffect">
                                  <p:stCondLst>
                                    <p:cond delay="0"/>
                                  </p:stCondLst>
                                  <p:childTnLst>
                                    <p:set>
                                      <p:cBhvr>
                                        <p:cTn id="2790" dur="1" fill="hold">
                                          <p:stCondLst>
                                            <p:cond delay="0"/>
                                          </p:stCondLst>
                                        </p:cTn>
                                        <p:tgtEl>
                                          <p:spTgt spid="382"/>
                                        </p:tgtEl>
                                        <p:attrNameLst>
                                          <p:attrName>style.visibility</p:attrName>
                                        </p:attrNameLst>
                                      </p:cBhvr>
                                      <p:to>
                                        <p:strVal val="hidden"/>
                                      </p:to>
                                    </p:set>
                                  </p:childTnLst>
                                </p:cTn>
                              </p:par>
                              <p:par>
                                <p:cTn id="2791" presetID="10" presetClass="entr" presetSubtype="0" fill="hold" grpId="9" nodeType="withEffect">
                                  <p:stCondLst>
                                    <p:cond delay="0"/>
                                  </p:stCondLst>
                                  <p:childTnLst>
                                    <p:set>
                                      <p:cBhvr>
                                        <p:cTn id="2792" dur="1" fill="hold">
                                          <p:stCondLst>
                                            <p:cond delay="0"/>
                                          </p:stCondLst>
                                        </p:cTn>
                                        <p:tgtEl>
                                          <p:spTgt spid="389"/>
                                        </p:tgtEl>
                                        <p:attrNameLst>
                                          <p:attrName>style.visibility</p:attrName>
                                        </p:attrNameLst>
                                      </p:cBhvr>
                                      <p:to>
                                        <p:strVal val="visible"/>
                                      </p:to>
                                    </p:set>
                                    <p:animEffect transition="in" filter="fade">
                                      <p:cBhvr>
                                        <p:cTn id="2793" dur="500"/>
                                        <p:tgtEl>
                                          <p:spTgt spid="389"/>
                                        </p:tgtEl>
                                      </p:cBhvr>
                                    </p:animEffect>
                                  </p:childTnLst>
                                </p:cTn>
                              </p:par>
                            </p:childTnLst>
                          </p:cTn>
                        </p:par>
                      </p:childTnLst>
                    </p:cTn>
                  </p:par>
                </p:childTnLst>
              </p:cTn>
              <p:nextCondLst>
                <p:cond evt="onClick" delay="0">
                  <p:tgtEl>
                    <p:spTgt spid="375"/>
                  </p:tgtEl>
                </p:cond>
              </p:nextCondLst>
            </p:seq>
            <p:seq concurrent="1" nextAc="seek">
              <p:cTn id="2794" restart="whenNotActive" fill="hold" evtFilter="cancelBubble" nodeType="interactiveSeq">
                <p:stCondLst>
                  <p:cond evt="onClick" delay="0">
                    <p:tgtEl>
                      <p:spTgt spid="376"/>
                    </p:tgtEl>
                  </p:cond>
                </p:stCondLst>
                <p:endSync evt="end" delay="0">
                  <p:rtn val="all"/>
                </p:endSync>
                <p:childTnLst>
                  <p:par>
                    <p:cTn id="2795" fill="hold">
                      <p:stCondLst>
                        <p:cond delay="0"/>
                      </p:stCondLst>
                      <p:childTnLst>
                        <p:par>
                          <p:cTn id="2796" fill="hold">
                            <p:stCondLst>
                              <p:cond delay="0"/>
                            </p:stCondLst>
                            <p:childTnLst>
                              <p:par>
                                <p:cTn id="2797" presetID="1" presetClass="exit" presetSubtype="0" fill="hold" grpId="1" nodeType="clickEffect">
                                  <p:stCondLst>
                                    <p:cond delay="0"/>
                                  </p:stCondLst>
                                  <p:childTnLst>
                                    <p:set>
                                      <p:cBhvr>
                                        <p:cTn id="2798" dur="1" fill="hold">
                                          <p:stCondLst>
                                            <p:cond delay="0"/>
                                          </p:stCondLst>
                                        </p:cTn>
                                        <p:tgtEl>
                                          <p:spTgt spid="376"/>
                                        </p:tgtEl>
                                        <p:attrNameLst>
                                          <p:attrName>style.visibility</p:attrName>
                                        </p:attrNameLst>
                                      </p:cBhvr>
                                      <p:to>
                                        <p:strVal val="hidden"/>
                                      </p:to>
                                    </p:set>
                                  </p:childTnLst>
                                </p:cTn>
                              </p:par>
                              <p:par>
                                <p:cTn id="2799" presetID="1" presetClass="exit" presetSubtype="0" fill="hold" grpId="1" nodeType="withEffect">
                                  <p:stCondLst>
                                    <p:cond delay="0"/>
                                  </p:stCondLst>
                                  <p:childTnLst>
                                    <p:set>
                                      <p:cBhvr>
                                        <p:cTn id="2800" dur="1" fill="hold">
                                          <p:stCondLst>
                                            <p:cond delay="0"/>
                                          </p:stCondLst>
                                        </p:cTn>
                                        <p:tgtEl>
                                          <p:spTgt spid="384"/>
                                        </p:tgtEl>
                                        <p:attrNameLst>
                                          <p:attrName>style.visibility</p:attrName>
                                        </p:attrNameLst>
                                      </p:cBhvr>
                                      <p:to>
                                        <p:strVal val="hidden"/>
                                      </p:to>
                                    </p:set>
                                  </p:childTnLst>
                                </p:cTn>
                              </p:par>
                              <p:par>
                                <p:cTn id="2801" presetID="10" presetClass="entr" presetSubtype="0" fill="hold" grpId="11" nodeType="withEffect">
                                  <p:stCondLst>
                                    <p:cond delay="0"/>
                                  </p:stCondLst>
                                  <p:childTnLst>
                                    <p:set>
                                      <p:cBhvr>
                                        <p:cTn id="2802" dur="1" fill="hold">
                                          <p:stCondLst>
                                            <p:cond delay="0"/>
                                          </p:stCondLst>
                                        </p:cTn>
                                        <p:tgtEl>
                                          <p:spTgt spid="389"/>
                                        </p:tgtEl>
                                        <p:attrNameLst>
                                          <p:attrName>style.visibility</p:attrName>
                                        </p:attrNameLst>
                                      </p:cBhvr>
                                      <p:to>
                                        <p:strVal val="visible"/>
                                      </p:to>
                                    </p:set>
                                    <p:animEffect transition="in" filter="fade">
                                      <p:cBhvr>
                                        <p:cTn id="2803" dur="500"/>
                                        <p:tgtEl>
                                          <p:spTgt spid="389"/>
                                        </p:tgtEl>
                                      </p:cBhvr>
                                    </p:animEffect>
                                  </p:childTnLst>
                                </p:cTn>
                              </p:par>
                            </p:childTnLst>
                          </p:cTn>
                        </p:par>
                      </p:childTnLst>
                    </p:cTn>
                  </p:par>
                </p:childTnLst>
              </p:cTn>
              <p:nextCondLst>
                <p:cond evt="onClick" delay="0">
                  <p:tgtEl>
                    <p:spTgt spid="376"/>
                  </p:tgtEl>
                </p:cond>
              </p:nextCondLst>
            </p:seq>
            <p:seq concurrent="1" nextAc="seek">
              <p:cTn id="2804" restart="whenNotActive" fill="hold" evtFilter="cancelBubble" nodeType="interactiveSeq">
                <p:stCondLst>
                  <p:cond evt="onClick" delay="0">
                    <p:tgtEl>
                      <p:spTgt spid="377"/>
                    </p:tgtEl>
                  </p:cond>
                </p:stCondLst>
                <p:endSync evt="end" delay="0">
                  <p:rtn val="all"/>
                </p:endSync>
                <p:childTnLst>
                  <p:par>
                    <p:cTn id="2805" fill="hold">
                      <p:stCondLst>
                        <p:cond delay="0"/>
                      </p:stCondLst>
                      <p:childTnLst>
                        <p:par>
                          <p:cTn id="2806" fill="hold">
                            <p:stCondLst>
                              <p:cond delay="0"/>
                            </p:stCondLst>
                            <p:childTnLst>
                              <p:par>
                                <p:cTn id="2807" presetID="1" presetClass="exit" presetSubtype="0" fill="hold" grpId="1" nodeType="clickEffect">
                                  <p:stCondLst>
                                    <p:cond delay="0"/>
                                  </p:stCondLst>
                                  <p:childTnLst>
                                    <p:set>
                                      <p:cBhvr>
                                        <p:cTn id="2808" dur="1" fill="hold">
                                          <p:stCondLst>
                                            <p:cond delay="0"/>
                                          </p:stCondLst>
                                        </p:cTn>
                                        <p:tgtEl>
                                          <p:spTgt spid="377"/>
                                        </p:tgtEl>
                                        <p:attrNameLst>
                                          <p:attrName>style.visibility</p:attrName>
                                        </p:attrNameLst>
                                      </p:cBhvr>
                                      <p:to>
                                        <p:strVal val="hidden"/>
                                      </p:to>
                                    </p:set>
                                  </p:childTnLst>
                                </p:cTn>
                              </p:par>
                              <p:par>
                                <p:cTn id="2809" presetID="1" presetClass="exit" presetSubtype="0" fill="hold" grpId="4" nodeType="withEffect">
                                  <p:stCondLst>
                                    <p:cond delay="0"/>
                                  </p:stCondLst>
                                  <p:childTnLst>
                                    <p:set>
                                      <p:cBhvr>
                                        <p:cTn id="2810" dur="1" fill="hold">
                                          <p:stCondLst>
                                            <p:cond delay="0"/>
                                          </p:stCondLst>
                                        </p:cTn>
                                        <p:tgtEl>
                                          <p:spTgt spid="382"/>
                                        </p:tgtEl>
                                        <p:attrNameLst>
                                          <p:attrName>style.visibility</p:attrName>
                                        </p:attrNameLst>
                                      </p:cBhvr>
                                      <p:to>
                                        <p:strVal val="hidden"/>
                                      </p:to>
                                    </p:set>
                                  </p:childTnLst>
                                </p:cTn>
                              </p:par>
                              <p:par>
                                <p:cTn id="2811" presetID="10" presetClass="entr" presetSubtype="0" fill="hold" grpId="8" nodeType="withEffect">
                                  <p:stCondLst>
                                    <p:cond delay="0"/>
                                  </p:stCondLst>
                                  <p:childTnLst>
                                    <p:set>
                                      <p:cBhvr>
                                        <p:cTn id="2812" dur="1" fill="hold">
                                          <p:stCondLst>
                                            <p:cond delay="0"/>
                                          </p:stCondLst>
                                        </p:cTn>
                                        <p:tgtEl>
                                          <p:spTgt spid="389"/>
                                        </p:tgtEl>
                                        <p:attrNameLst>
                                          <p:attrName>style.visibility</p:attrName>
                                        </p:attrNameLst>
                                      </p:cBhvr>
                                      <p:to>
                                        <p:strVal val="visible"/>
                                      </p:to>
                                    </p:set>
                                    <p:animEffect transition="in" filter="fade">
                                      <p:cBhvr>
                                        <p:cTn id="2813" dur="500"/>
                                        <p:tgtEl>
                                          <p:spTgt spid="389"/>
                                        </p:tgtEl>
                                      </p:cBhvr>
                                    </p:animEffect>
                                  </p:childTnLst>
                                </p:cTn>
                              </p:par>
                            </p:childTnLst>
                          </p:cTn>
                        </p:par>
                      </p:childTnLst>
                    </p:cTn>
                  </p:par>
                </p:childTnLst>
              </p:cTn>
              <p:nextCondLst>
                <p:cond evt="onClick" delay="0">
                  <p:tgtEl>
                    <p:spTgt spid="377"/>
                  </p:tgtEl>
                </p:cond>
              </p:nextCondLst>
            </p:seq>
            <p:seq concurrent="1" nextAc="seek">
              <p:cTn id="2814" restart="whenNotActive" fill="hold" evtFilter="cancelBubble" nodeType="interactiveSeq">
                <p:stCondLst>
                  <p:cond evt="onClick" delay="0">
                    <p:tgtEl>
                      <p:spTgt spid="391"/>
                    </p:tgtEl>
                  </p:cond>
                </p:stCondLst>
                <p:endSync evt="end" delay="0">
                  <p:rtn val="all"/>
                </p:endSync>
                <p:childTnLst>
                  <p:par>
                    <p:cTn id="2815" fill="hold">
                      <p:stCondLst>
                        <p:cond delay="0"/>
                      </p:stCondLst>
                      <p:childTnLst>
                        <p:par>
                          <p:cTn id="2816" fill="hold">
                            <p:stCondLst>
                              <p:cond delay="0"/>
                            </p:stCondLst>
                            <p:childTnLst>
                              <p:par>
                                <p:cTn id="2817" presetID="1" presetClass="entr" presetSubtype="0" fill="hold" grpId="0" nodeType="clickEffect">
                                  <p:stCondLst>
                                    <p:cond delay="0"/>
                                  </p:stCondLst>
                                  <p:childTnLst>
                                    <p:set>
                                      <p:cBhvr>
                                        <p:cTn id="2818" dur="1" fill="hold">
                                          <p:stCondLst>
                                            <p:cond delay="0"/>
                                          </p:stCondLst>
                                        </p:cTn>
                                        <p:tgtEl>
                                          <p:spTgt spid="397"/>
                                        </p:tgtEl>
                                        <p:attrNameLst>
                                          <p:attrName>style.visibility</p:attrName>
                                        </p:attrNameLst>
                                      </p:cBhvr>
                                      <p:to>
                                        <p:strVal val="visible"/>
                                      </p:to>
                                    </p:set>
                                  </p:childTnLst>
                                </p:cTn>
                              </p:par>
                              <p:par>
                                <p:cTn id="2819" presetID="1" presetClass="entr" presetSubtype="0" fill="hold" grpId="0" nodeType="withEffect">
                                  <p:stCondLst>
                                    <p:cond delay="0"/>
                                  </p:stCondLst>
                                  <p:childTnLst>
                                    <p:set>
                                      <p:cBhvr>
                                        <p:cTn id="2820" dur="1" fill="hold">
                                          <p:stCondLst>
                                            <p:cond delay="0"/>
                                          </p:stCondLst>
                                        </p:cTn>
                                        <p:tgtEl>
                                          <p:spTgt spid="383"/>
                                        </p:tgtEl>
                                        <p:attrNameLst>
                                          <p:attrName>style.visibility</p:attrName>
                                        </p:attrNameLst>
                                      </p:cBhvr>
                                      <p:to>
                                        <p:strVal val="visible"/>
                                      </p:to>
                                    </p:set>
                                  </p:childTnLst>
                                </p:cTn>
                              </p:par>
                              <p:par>
                                <p:cTn id="2821" presetID="10" presetClass="exit" presetSubtype="0" fill="hold" grpId="0" nodeType="withEffect">
                                  <p:stCondLst>
                                    <p:cond delay="0"/>
                                  </p:stCondLst>
                                  <p:childTnLst>
                                    <p:animEffect transition="out" filter="fade">
                                      <p:cBhvr>
                                        <p:cTn id="2822" dur="500"/>
                                        <p:tgtEl>
                                          <p:spTgt spid="390"/>
                                        </p:tgtEl>
                                      </p:cBhvr>
                                    </p:animEffect>
                                    <p:set>
                                      <p:cBhvr>
                                        <p:cTn id="2823"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1"/>
                  </p:tgtEl>
                </p:cond>
              </p:nextCondLst>
            </p:seq>
            <p:seq concurrent="1" nextAc="seek">
              <p:cTn id="2824" restart="whenNotActive" fill="hold" evtFilter="cancelBubble" nodeType="interactiveSeq">
                <p:stCondLst>
                  <p:cond evt="onClick" delay="0">
                    <p:tgtEl>
                      <p:spTgt spid="392"/>
                    </p:tgtEl>
                  </p:cond>
                </p:stCondLst>
                <p:endSync evt="end" delay="0">
                  <p:rtn val="all"/>
                </p:endSync>
                <p:childTnLst>
                  <p:par>
                    <p:cTn id="2825" fill="hold">
                      <p:stCondLst>
                        <p:cond delay="0"/>
                      </p:stCondLst>
                      <p:childTnLst>
                        <p:par>
                          <p:cTn id="2826" fill="hold">
                            <p:stCondLst>
                              <p:cond delay="0"/>
                            </p:stCondLst>
                            <p:childTnLst>
                              <p:par>
                                <p:cTn id="2827" presetID="1" presetClass="entr" presetSubtype="0" fill="hold" grpId="0" nodeType="clickEffect">
                                  <p:stCondLst>
                                    <p:cond delay="0"/>
                                  </p:stCondLst>
                                  <p:childTnLst>
                                    <p:set>
                                      <p:cBhvr>
                                        <p:cTn id="2828" dur="1" fill="hold">
                                          <p:stCondLst>
                                            <p:cond delay="0"/>
                                          </p:stCondLst>
                                        </p:cTn>
                                        <p:tgtEl>
                                          <p:spTgt spid="398"/>
                                        </p:tgtEl>
                                        <p:attrNameLst>
                                          <p:attrName>style.visibility</p:attrName>
                                        </p:attrNameLst>
                                      </p:cBhvr>
                                      <p:to>
                                        <p:strVal val="visible"/>
                                      </p:to>
                                    </p:set>
                                  </p:childTnLst>
                                </p:cTn>
                              </p:par>
                              <p:par>
                                <p:cTn id="2829" presetID="10" presetClass="exit" presetSubtype="0" fill="hold" grpId="1" nodeType="withEffect">
                                  <p:stCondLst>
                                    <p:cond delay="0"/>
                                  </p:stCondLst>
                                  <p:childTnLst>
                                    <p:animEffect transition="out" filter="fade">
                                      <p:cBhvr>
                                        <p:cTn id="2830" dur="500"/>
                                        <p:tgtEl>
                                          <p:spTgt spid="390"/>
                                        </p:tgtEl>
                                      </p:cBhvr>
                                    </p:animEffect>
                                    <p:set>
                                      <p:cBhvr>
                                        <p:cTn id="2831"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2"/>
                  </p:tgtEl>
                </p:cond>
              </p:nextCondLst>
            </p:seq>
            <p:seq concurrent="1" nextAc="seek">
              <p:cTn id="2832" restart="whenNotActive" fill="hold" evtFilter="cancelBubble" nodeType="interactiveSeq">
                <p:stCondLst>
                  <p:cond evt="onClick" delay="0">
                    <p:tgtEl>
                      <p:spTgt spid="393"/>
                    </p:tgtEl>
                  </p:cond>
                </p:stCondLst>
                <p:endSync evt="end" delay="0">
                  <p:rtn val="all"/>
                </p:endSync>
                <p:childTnLst>
                  <p:par>
                    <p:cTn id="2833" fill="hold">
                      <p:stCondLst>
                        <p:cond delay="0"/>
                      </p:stCondLst>
                      <p:childTnLst>
                        <p:par>
                          <p:cTn id="2834" fill="hold">
                            <p:stCondLst>
                              <p:cond delay="0"/>
                            </p:stCondLst>
                            <p:childTnLst>
                              <p:par>
                                <p:cTn id="2835" presetID="1" presetClass="entr" presetSubtype="0" fill="hold" grpId="0" nodeType="clickEffect">
                                  <p:stCondLst>
                                    <p:cond delay="0"/>
                                  </p:stCondLst>
                                  <p:childTnLst>
                                    <p:set>
                                      <p:cBhvr>
                                        <p:cTn id="2836" dur="1" fill="hold">
                                          <p:stCondLst>
                                            <p:cond delay="0"/>
                                          </p:stCondLst>
                                        </p:cTn>
                                        <p:tgtEl>
                                          <p:spTgt spid="399"/>
                                        </p:tgtEl>
                                        <p:attrNameLst>
                                          <p:attrName>style.visibility</p:attrName>
                                        </p:attrNameLst>
                                      </p:cBhvr>
                                      <p:to>
                                        <p:strVal val="visible"/>
                                      </p:to>
                                    </p:set>
                                  </p:childTnLst>
                                </p:cTn>
                              </p:par>
                              <p:par>
                                <p:cTn id="2837" presetID="1" presetClass="entr" presetSubtype="0" fill="hold" grpId="1" nodeType="withEffect">
                                  <p:stCondLst>
                                    <p:cond delay="0"/>
                                  </p:stCondLst>
                                  <p:childTnLst>
                                    <p:set>
                                      <p:cBhvr>
                                        <p:cTn id="2838" dur="1" fill="hold">
                                          <p:stCondLst>
                                            <p:cond delay="0"/>
                                          </p:stCondLst>
                                        </p:cTn>
                                        <p:tgtEl>
                                          <p:spTgt spid="381"/>
                                        </p:tgtEl>
                                        <p:attrNameLst>
                                          <p:attrName>style.visibility</p:attrName>
                                        </p:attrNameLst>
                                      </p:cBhvr>
                                      <p:to>
                                        <p:strVal val="visible"/>
                                      </p:to>
                                    </p:set>
                                  </p:childTnLst>
                                </p:cTn>
                              </p:par>
                              <p:par>
                                <p:cTn id="2839" presetID="10" presetClass="exit" presetSubtype="0" fill="hold" grpId="2" nodeType="withEffect">
                                  <p:stCondLst>
                                    <p:cond delay="0"/>
                                  </p:stCondLst>
                                  <p:childTnLst>
                                    <p:animEffect transition="out" filter="fade">
                                      <p:cBhvr>
                                        <p:cTn id="2840" dur="500"/>
                                        <p:tgtEl>
                                          <p:spTgt spid="390"/>
                                        </p:tgtEl>
                                      </p:cBhvr>
                                    </p:animEffect>
                                    <p:set>
                                      <p:cBhvr>
                                        <p:cTn id="2841"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3"/>
                  </p:tgtEl>
                </p:cond>
              </p:nextCondLst>
            </p:seq>
            <p:seq concurrent="1" nextAc="seek">
              <p:cTn id="2842" restart="whenNotActive" fill="hold" evtFilter="cancelBubble" nodeType="interactiveSeq">
                <p:stCondLst>
                  <p:cond evt="onClick" delay="0">
                    <p:tgtEl>
                      <p:spTgt spid="395"/>
                    </p:tgtEl>
                  </p:cond>
                </p:stCondLst>
                <p:endSync evt="end" delay="0">
                  <p:rtn val="all"/>
                </p:endSync>
                <p:childTnLst>
                  <p:par>
                    <p:cTn id="2843" fill="hold">
                      <p:stCondLst>
                        <p:cond delay="0"/>
                      </p:stCondLst>
                      <p:childTnLst>
                        <p:par>
                          <p:cTn id="2844" fill="hold">
                            <p:stCondLst>
                              <p:cond delay="0"/>
                            </p:stCondLst>
                            <p:childTnLst>
                              <p:par>
                                <p:cTn id="2845" presetID="1" presetClass="entr" presetSubtype="0" fill="hold" grpId="0" nodeType="clickEffect">
                                  <p:stCondLst>
                                    <p:cond delay="0"/>
                                  </p:stCondLst>
                                  <p:childTnLst>
                                    <p:set>
                                      <p:cBhvr>
                                        <p:cTn id="2846" dur="1" fill="hold">
                                          <p:stCondLst>
                                            <p:cond delay="0"/>
                                          </p:stCondLst>
                                        </p:cTn>
                                        <p:tgtEl>
                                          <p:spTgt spid="401"/>
                                        </p:tgtEl>
                                        <p:attrNameLst>
                                          <p:attrName>style.visibility</p:attrName>
                                        </p:attrNameLst>
                                      </p:cBhvr>
                                      <p:to>
                                        <p:strVal val="visible"/>
                                      </p:to>
                                    </p:set>
                                  </p:childTnLst>
                                </p:cTn>
                              </p:par>
                              <p:par>
                                <p:cTn id="2847" presetID="1" presetClass="entr" presetSubtype="0" fill="hold" grpId="0" nodeType="withEffect">
                                  <p:stCondLst>
                                    <p:cond delay="0"/>
                                  </p:stCondLst>
                                  <p:childTnLst>
                                    <p:set>
                                      <p:cBhvr>
                                        <p:cTn id="2848" dur="1" fill="hold">
                                          <p:stCondLst>
                                            <p:cond delay="0"/>
                                          </p:stCondLst>
                                        </p:cTn>
                                        <p:tgtEl>
                                          <p:spTgt spid="381"/>
                                        </p:tgtEl>
                                        <p:attrNameLst>
                                          <p:attrName>style.visibility</p:attrName>
                                        </p:attrNameLst>
                                      </p:cBhvr>
                                      <p:to>
                                        <p:strVal val="visible"/>
                                      </p:to>
                                    </p:set>
                                  </p:childTnLst>
                                </p:cTn>
                              </p:par>
                              <p:par>
                                <p:cTn id="2849" presetID="10" presetClass="exit" presetSubtype="0" fill="hold" grpId="9" nodeType="withEffect">
                                  <p:stCondLst>
                                    <p:cond delay="0"/>
                                  </p:stCondLst>
                                  <p:childTnLst>
                                    <p:animEffect transition="out" filter="fade">
                                      <p:cBhvr>
                                        <p:cTn id="2850" dur="500"/>
                                        <p:tgtEl>
                                          <p:spTgt spid="390"/>
                                        </p:tgtEl>
                                      </p:cBhvr>
                                    </p:animEffect>
                                    <p:set>
                                      <p:cBhvr>
                                        <p:cTn id="2851"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5"/>
                  </p:tgtEl>
                </p:cond>
              </p:nextCondLst>
            </p:seq>
            <p:seq concurrent="1" nextAc="seek">
              <p:cTn id="2852" restart="whenNotActive" fill="hold" evtFilter="cancelBubble" nodeType="interactiveSeq">
                <p:stCondLst>
                  <p:cond evt="onClick" delay="0">
                    <p:tgtEl>
                      <p:spTgt spid="396"/>
                    </p:tgtEl>
                  </p:cond>
                </p:stCondLst>
                <p:endSync evt="end" delay="0">
                  <p:rtn val="all"/>
                </p:endSync>
                <p:childTnLst>
                  <p:par>
                    <p:cTn id="2853" fill="hold">
                      <p:stCondLst>
                        <p:cond delay="0"/>
                      </p:stCondLst>
                      <p:childTnLst>
                        <p:par>
                          <p:cTn id="2854" fill="hold">
                            <p:stCondLst>
                              <p:cond delay="0"/>
                            </p:stCondLst>
                            <p:childTnLst>
                              <p:par>
                                <p:cTn id="2855" presetID="1" presetClass="entr" presetSubtype="0" fill="hold" grpId="0" nodeType="clickEffect">
                                  <p:stCondLst>
                                    <p:cond delay="0"/>
                                  </p:stCondLst>
                                  <p:childTnLst>
                                    <p:set>
                                      <p:cBhvr>
                                        <p:cTn id="2856" dur="1" fill="hold">
                                          <p:stCondLst>
                                            <p:cond delay="0"/>
                                          </p:stCondLst>
                                        </p:cTn>
                                        <p:tgtEl>
                                          <p:spTgt spid="402"/>
                                        </p:tgtEl>
                                        <p:attrNameLst>
                                          <p:attrName>style.visibility</p:attrName>
                                        </p:attrNameLst>
                                      </p:cBhvr>
                                      <p:to>
                                        <p:strVal val="visible"/>
                                      </p:to>
                                    </p:set>
                                  </p:childTnLst>
                                </p:cTn>
                              </p:par>
                              <p:par>
                                <p:cTn id="2857" presetID="10" presetClass="exit" presetSubtype="0" fill="hold" grpId="10" nodeType="withEffect">
                                  <p:stCondLst>
                                    <p:cond delay="0"/>
                                  </p:stCondLst>
                                  <p:childTnLst>
                                    <p:animEffect transition="out" filter="fade">
                                      <p:cBhvr>
                                        <p:cTn id="2858" dur="500"/>
                                        <p:tgtEl>
                                          <p:spTgt spid="390"/>
                                        </p:tgtEl>
                                      </p:cBhvr>
                                    </p:animEffect>
                                    <p:set>
                                      <p:cBhvr>
                                        <p:cTn id="2859"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6"/>
                  </p:tgtEl>
                </p:cond>
              </p:nextCondLst>
            </p:seq>
            <p:seq concurrent="1" nextAc="seek">
              <p:cTn id="2860" restart="whenNotActive" fill="hold" evtFilter="cancelBubble" nodeType="interactiveSeq">
                <p:stCondLst>
                  <p:cond evt="onClick" delay="0">
                    <p:tgtEl>
                      <p:spTgt spid="394"/>
                    </p:tgtEl>
                  </p:cond>
                </p:stCondLst>
                <p:endSync evt="end" delay="0">
                  <p:rtn val="all"/>
                </p:endSync>
                <p:childTnLst>
                  <p:par>
                    <p:cTn id="2861" fill="hold">
                      <p:stCondLst>
                        <p:cond delay="0"/>
                      </p:stCondLst>
                      <p:childTnLst>
                        <p:par>
                          <p:cTn id="2862" fill="hold">
                            <p:stCondLst>
                              <p:cond delay="0"/>
                            </p:stCondLst>
                            <p:childTnLst>
                              <p:par>
                                <p:cTn id="2863" presetID="1" presetClass="entr" presetSubtype="0" fill="hold" grpId="0" nodeType="clickEffect">
                                  <p:stCondLst>
                                    <p:cond delay="0"/>
                                  </p:stCondLst>
                                  <p:childTnLst>
                                    <p:set>
                                      <p:cBhvr>
                                        <p:cTn id="2864" dur="1" fill="hold">
                                          <p:stCondLst>
                                            <p:cond delay="0"/>
                                          </p:stCondLst>
                                        </p:cTn>
                                        <p:tgtEl>
                                          <p:spTgt spid="400"/>
                                        </p:tgtEl>
                                        <p:attrNameLst>
                                          <p:attrName>style.visibility</p:attrName>
                                        </p:attrNameLst>
                                      </p:cBhvr>
                                      <p:to>
                                        <p:strVal val="visible"/>
                                      </p:to>
                                    </p:set>
                                  </p:childTnLst>
                                </p:cTn>
                              </p:par>
                              <p:par>
                                <p:cTn id="2865" presetID="1" presetClass="entr" presetSubtype="0" fill="hold" grpId="2" nodeType="withEffect">
                                  <p:stCondLst>
                                    <p:cond delay="0"/>
                                  </p:stCondLst>
                                  <p:childTnLst>
                                    <p:set>
                                      <p:cBhvr>
                                        <p:cTn id="2866" dur="1" fill="hold">
                                          <p:stCondLst>
                                            <p:cond delay="0"/>
                                          </p:stCondLst>
                                        </p:cTn>
                                        <p:tgtEl>
                                          <p:spTgt spid="381"/>
                                        </p:tgtEl>
                                        <p:attrNameLst>
                                          <p:attrName>style.visibility</p:attrName>
                                        </p:attrNameLst>
                                      </p:cBhvr>
                                      <p:to>
                                        <p:strVal val="visible"/>
                                      </p:to>
                                    </p:set>
                                  </p:childTnLst>
                                </p:cTn>
                              </p:par>
                              <p:par>
                                <p:cTn id="2867" presetID="10" presetClass="exit" presetSubtype="0" fill="hold" grpId="11" nodeType="withEffect">
                                  <p:stCondLst>
                                    <p:cond delay="0"/>
                                  </p:stCondLst>
                                  <p:childTnLst>
                                    <p:animEffect transition="out" filter="fade">
                                      <p:cBhvr>
                                        <p:cTn id="2868" dur="500"/>
                                        <p:tgtEl>
                                          <p:spTgt spid="390"/>
                                        </p:tgtEl>
                                      </p:cBhvr>
                                    </p:animEffect>
                                    <p:set>
                                      <p:cBhvr>
                                        <p:cTn id="2869"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4"/>
                  </p:tgtEl>
                </p:cond>
              </p:nextCondLst>
            </p:seq>
            <p:seq concurrent="1" nextAc="seek">
              <p:cTn id="2870" restart="whenNotActive" fill="hold" evtFilter="cancelBubble" nodeType="interactiveSeq">
                <p:stCondLst>
                  <p:cond evt="onClick" delay="0">
                    <p:tgtEl>
                      <p:spTgt spid="402"/>
                    </p:tgtEl>
                  </p:cond>
                </p:stCondLst>
                <p:endSync evt="end" delay="0">
                  <p:rtn val="all"/>
                </p:endSync>
                <p:childTnLst>
                  <p:par>
                    <p:cTn id="2871" fill="hold">
                      <p:stCondLst>
                        <p:cond delay="0"/>
                      </p:stCondLst>
                      <p:childTnLst>
                        <p:par>
                          <p:cTn id="2872" fill="hold">
                            <p:stCondLst>
                              <p:cond delay="0"/>
                            </p:stCondLst>
                            <p:childTnLst>
                              <p:par>
                                <p:cTn id="2873" presetID="1" presetClass="exit" presetSubtype="0" fill="hold" grpId="1" nodeType="clickEffect">
                                  <p:stCondLst>
                                    <p:cond delay="0"/>
                                  </p:stCondLst>
                                  <p:childTnLst>
                                    <p:set>
                                      <p:cBhvr>
                                        <p:cTn id="2874" dur="1" fill="hold">
                                          <p:stCondLst>
                                            <p:cond delay="0"/>
                                          </p:stCondLst>
                                        </p:cTn>
                                        <p:tgtEl>
                                          <p:spTgt spid="402"/>
                                        </p:tgtEl>
                                        <p:attrNameLst>
                                          <p:attrName>style.visibility</p:attrName>
                                        </p:attrNameLst>
                                      </p:cBhvr>
                                      <p:to>
                                        <p:strVal val="hidden"/>
                                      </p:to>
                                    </p:set>
                                  </p:childTnLst>
                                </p:cTn>
                              </p:par>
                              <p:par>
                                <p:cTn id="2875" presetID="10" presetClass="entr" presetSubtype="0" fill="hold" grpId="3" nodeType="withEffect">
                                  <p:stCondLst>
                                    <p:cond delay="0"/>
                                  </p:stCondLst>
                                  <p:childTnLst>
                                    <p:set>
                                      <p:cBhvr>
                                        <p:cTn id="2876" dur="1" fill="hold">
                                          <p:stCondLst>
                                            <p:cond delay="0"/>
                                          </p:stCondLst>
                                        </p:cTn>
                                        <p:tgtEl>
                                          <p:spTgt spid="390"/>
                                        </p:tgtEl>
                                        <p:attrNameLst>
                                          <p:attrName>style.visibility</p:attrName>
                                        </p:attrNameLst>
                                      </p:cBhvr>
                                      <p:to>
                                        <p:strVal val="visible"/>
                                      </p:to>
                                    </p:set>
                                    <p:animEffect transition="in" filter="fade">
                                      <p:cBhvr>
                                        <p:cTn id="2877" dur="500"/>
                                        <p:tgtEl>
                                          <p:spTgt spid="390"/>
                                        </p:tgtEl>
                                      </p:cBhvr>
                                    </p:animEffect>
                                  </p:childTnLst>
                                </p:cTn>
                              </p:par>
                            </p:childTnLst>
                          </p:cTn>
                        </p:par>
                      </p:childTnLst>
                    </p:cTn>
                  </p:par>
                </p:childTnLst>
              </p:cTn>
              <p:nextCondLst>
                <p:cond evt="onClick" delay="0">
                  <p:tgtEl>
                    <p:spTgt spid="402"/>
                  </p:tgtEl>
                </p:cond>
              </p:nextCondLst>
            </p:seq>
            <p:seq concurrent="1" nextAc="seek">
              <p:cTn id="2878" restart="whenNotActive" fill="hold" evtFilter="cancelBubble" nodeType="interactiveSeq">
                <p:stCondLst>
                  <p:cond evt="onClick" delay="0">
                    <p:tgtEl>
                      <p:spTgt spid="397"/>
                    </p:tgtEl>
                  </p:cond>
                </p:stCondLst>
                <p:endSync evt="end" delay="0">
                  <p:rtn val="all"/>
                </p:endSync>
                <p:childTnLst>
                  <p:par>
                    <p:cTn id="2879" fill="hold">
                      <p:stCondLst>
                        <p:cond delay="0"/>
                      </p:stCondLst>
                      <p:childTnLst>
                        <p:par>
                          <p:cTn id="2880" fill="hold">
                            <p:stCondLst>
                              <p:cond delay="0"/>
                            </p:stCondLst>
                            <p:childTnLst>
                              <p:par>
                                <p:cTn id="2881" presetID="1" presetClass="exit" presetSubtype="0" fill="hold" grpId="1" nodeType="clickEffect">
                                  <p:stCondLst>
                                    <p:cond delay="0"/>
                                  </p:stCondLst>
                                  <p:childTnLst>
                                    <p:set>
                                      <p:cBhvr>
                                        <p:cTn id="2882" dur="1" fill="hold">
                                          <p:stCondLst>
                                            <p:cond delay="0"/>
                                          </p:stCondLst>
                                        </p:cTn>
                                        <p:tgtEl>
                                          <p:spTgt spid="397"/>
                                        </p:tgtEl>
                                        <p:attrNameLst>
                                          <p:attrName>style.visibility</p:attrName>
                                        </p:attrNameLst>
                                      </p:cBhvr>
                                      <p:to>
                                        <p:strVal val="hidden"/>
                                      </p:to>
                                    </p:set>
                                  </p:childTnLst>
                                </p:cTn>
                              </p:par>
                              <p:par>
                                <p:cTn id="2883" presetID="10" presetClass="entr" presetSubtype="0" fill="hold" grpId="4" nodeType="withEffect">
                                  <p:stCondLst>
                                    <p:cond delay="0"/>
                                  </p:stCondLst>
                                  <p:childTnLst>
                                    <p:set>
                                      <p:cBhvr>
                                        <p:cTn id="2884" dur="1" fill="hold">
                                          <p:stCondLst>
                                            <p:cond delay="0"/>
                                          </p:stCondLst>
                                        </p:cTn>
                                        <p:tgtEl>
                                          <p:spTgt spid="390"/>
                                        </p:tgtEl>
                                        <p:attrNameLst>
                                          <p:attrName>style.visibility</p:attrName>
                                        </p:attrNameLst>
                                      </p:cBhvr>
                                      <p:to>
                                        <p:strVal val="visible"/>
                                      </p:to>
                                    </p:set>
                                    <p:animEffect transition="in" filter="fade">
                                      <p:cBhvr>
                                        <p:cTn id="2885" dur="500"/>
                                        <p:tgtEl>
                                          <p:spTgt spid="390"/>
                                        </p:tgtEl>
                                      </p:cBhvr>
                                    </p:animEffect>
                                  </p:childTnLst>
                                </p:cTn>
                              </p:par>
                              <p:par>
                                <p:cTn id="2886" presetID="1" presetClass="exit" presetSubtype="0" fill="hold" grpId="1" nodeType="withEffect">
                                  <p:stCondLst>
                                    <p:cond delay="0"/>
                                  </p:stCondLst>
                                  <p:childTnLst>
                                    <p:set>
                                      <p:cBhvr>
                                        <p:cTn id="2887" dur="1" fill="hold">
                                          <p:stCondLst>
                                            <p:cond delay="0"/>
                                          </p:stCondLst>
                                        </p:cTn>
                                        <p:tgtEl>
                                          <p:spTgt spid="383"/>
                                        </p:tgtEl>
                                        <p:attrNameLst>
                                          <p:attrName>style.visibility</p:attrName>
                                        </p:attrNameLst>
                                      </p:cBhvr>
                                      <p:to>
                                        <p:strVal val="hidden"/>
                                      </p:to>
                                    </p:set>
                                  </p:childTnLst>
                                </p:cTn>
                              </p:par>
                            </p:childTnLst>
                          </p:cTn>
                        </p:par>
                      </p:childTnLst>
                    </p:cTn>
                  </p:par>
                </p:childTnLst>
              </p:cTn>
              <p:nextCondLst>
                <p:cond evt="onClick" delay="0">
                  <p:tgtEl>
                    <p:spTgt spid="397"/>
                  </p:tgtEl>
                </p:cond>
              </p:nextCondLst>
            </p:seq>
            <p:seq concurrent="1" nextAc="seek">
              <p:cTn id="2888" restart="whenNotActive" fill="hold" evtFilter="cancelBubble" nodeType="interactiveSeq">
                <p:stCondLst>
                  <p:cond evt="onClick" delay="0">
                    <p:tgtEl>
                      <p:spTgt spid="398"/>
                    </p:tgtEl>
                  </p:cond>
                </p:stCondLst>
                <p:endSync evt="end" delay="0">
                  <p:rtn val="all"/>
                </p:endSync>
                <p:childTnLst>
                  <p:par>
                    <p:cTn id="2889" fill="hold">
                      <p:stCondLst>
                        <p:cond delay="0"/>
                      </p:stCondLst>
                      <p:childTnLst>
                        <p:par>
                          <p:cTn id="2890" fill="hold">
                            <p:stCondLst>
                              <p:cond delay="0"/>
                            </p:stCondLst>
                            <p:childTnLst>
                              <p:par>
                                <p:cTn id="2891" presetID="1" presetClass="exit" presetSubtype="0" fill="hold" grpId="1" nodeType="clickEffect">
                                  <p:stCondLst>
                                    <p:cond delay="0"/>
                                  </p:stCondLst>
                                  <p:childTnLst>
                                    <p:set>
                                      <p:cBhvr>
                                        <p:cTn id="2892" dur="1" fill="hold">
                                          <p:stCondLst>
                                            <p:cond delay="0"/>
                                          </p:stCondLst>
                                        </p:cTn>
                                        <p:tgtEl>
                                          <p:spTgt spid="398"/>
                                        </p:tgtEl>
                                        <p:attrNameLst>
                                          <p:attrName>style.visibility</p:attrName>
                                        </p:attrNameLst>
                                      </p:cBhvr>
                                      <p:to>
                                        <p:strVal val="hidden"/>
                                      </p:to>
                                    </p:set>
                                  </p:childTnLst>
                                </p:cTn>
                              </p:par>
                              <p:par>
                                <p:cTn id="2893" presetID="10" presetClass="entr" presetSubtype="0" fill="hold" grpId="5" nodeType="withEffect">
                                  <p:stCondLst>
                                    <p:cond delay="0"/>
                                  </p:stCondLst>
                                  <p:childTnLst>
                                    <p:set>
                                      <p:cBhvr>
                                        <p:cTn id="2894" dur="1" fill="hold">
                                          <p:stCondLst>
                                            <p:cond delay="0"/>
                                          </p:stCondLst>
                                        </p:cTn>
                                        <p:tgtEl>
                                          <p:spTgt spid="390"/>
                                        </p:tgtEl>
                                        <p:attrNameLst>
                                          <p:attrName>style.visibility</p:attrName>
                                        </p:attrNameLst>
                                      </p:cBhvr>
                                      <p:to>
                                        <p:strVal val="visible"/>
                                      </p:to>
                                    </p:set>
                                    <p:animEffect transition="in" filter="fade">
                                      <p:cBhvr>
                                        <p:cTn id="2895" dur="500"/>
                                        <p:tgtEl>
                                          <p:spTgt spid="390"/>
                                        </p:tgtEl>
                                      </p:cBhvr>
                                    </p:animEffect>
                                  </p:childTnLst>
                                </p:cTn>
                              </p:par>
                            </p:childTnLst>
                          </p:cTn>
                        </p:par>
                      </p:childTnLst>
                    </p:cTn>
                  </p:par>
                </p:childTnLst>
              </p:cTn>
              <p:nextCondLst>
                <p:cond evt="onClick" delay="0">
                  <p:tgtEl>
                    <p:spTgt spid="398"/>
                  </p:tgtEl>
                </p:cond>
              </p:nextCondLst>
            </p:seq>
            <p:seq concurrent="1" nextAc="seek">
              <p:cTn id="2896" restart="whenNotActive" fill="hold" evtFilter="cancelBubble" nodeType="interactiveSeq">
                <p:stCondLst>
                  <p:cond evt="onClick" delay="0">
                    <p:tgtEl>
                      <p:spTgt spid="399"/>
                    </p:tgtEl>
                  </p:cond>
                </p:stCondLst>
                <p:endSync evt="end" delay="0">
                  <p:rtn val="all"/>
                </p:endSync>
                <p:childTnLst>
                  <p:par>
                    <p:cTn id="2897" fill="hold">
                      <p:stCondLst>
                        <p:cond delay="0"/>
                      </p:stCondLst>
                      <p:childTnLst>
                        <p:par>
                          <p:cTn id="2898" fill="hold">
                            <p:stCondLst>
                              <p:cond delay="0"/>
                            </p:stCondLst>
                            <p:childTnLst>
                              <p:par>
                                <p:cTn id="2899" presetID="1" presetClass="exit" presetSubtype="0" fill="hold" grpId="1" nodeType="clickEffect">
                                  <p:stCondLst>
                                    <p:cond delay="0"/>
                                  </p:stCondLst>
                                  <p:childTnLst>
                                    <p:set>
                                      <p:cBhvr>
                                        <p:cTn id="2900" dur="1" fill="hold">
                                          <p:stCondLst>
                                            <p:cond delay="0"/>
                                          </p:stCondLst>
                                        </p:cTn>
                                        <p:tgtEl>
                                          <p:spTgt spid="399"/>
                                        </p:tgtEl>
                                        <p:attrNameLst>
                                          <p:attrName>style.visibility</p:attrName>
                                        </p:attrNameLst>
                                      </p:cBhvr>
                                      <p:to>
                                        <p:strVal val="hidden"/>
                                      </p:to>
                                    </p:set>
                                  </p:childTnLst>
                                </p:cTn>
                              </p:par>
                              <p:par>
                                <p:cTn id="2901" presetID="1" presetClass="exit" presetSubtype="0" fill="hold" grpId="4" nodeType="withEffect">
                                  <p:stCondLst>
                                    <p:cond delay="0"/>
                                  </p:stCondLst>
                                  <p:childTnLst>
                                    <p:set>
                                      <p:cBhvr>
                                        <p:cTn id="2902" dur="1" fill="hold">
                                          <p:stCondLst>
                                            <p:cond delay="0"/>
                                          </p:stCondLst>
                                        </p:cTn>
                                        <p:tgtEl>
                                          <p:spTgt spid="381"/>
                                        </p:tgtEl>
                                        <p:attrNameLst>
                                          <p:attrName>style.visibility</p:attrName>
                                        </p:attrNameLst>
                                      </p:cBhvr>
                                      <p:to>
                                        <p:strVal val="hidden"/>
                                      </p:to>
                                    </p:set>
                                  </p:childTnLst>
                                </p:cTn>
                              </p:par>
                              <p:par>
                                <p:cTn id="2903" presetID="10" presetClass="entr" presetSubtype="0" fill="hold" grpId="6" nodeType="withEffect">
                                  <p:stCondLst>
                                    <p:cond delay="0"/>
                                  </p:stCondLst>
                                  <p:childTnLst>
                                    <p:set>
                                      <p:cBhvr>
                                        <p:cTn id="2904" dur="1" fill="hold">
                                          <p:stCondLst>
                                            <p:cond delay="0"/>
                                          </p:stCondLst>
                                        </p:cTn>
                                        <p:tgtEl>
                                          <p:spTgt spid="390"/>
                                        </p:tgtEl>
                                        <p:attrNameLst>
                                          <p:attrName>style.visibility</p:attrName>
                                        </p:attrNameLst>
                                      </p:cBhvr>
                                      <p:to>
                                        <p:strVal val="visible"/>
                                      </p:to>
                                    </p:set>
                                    <p:animEffect transition="in" filter="fade">
                                      <p:cBhvr>
                                        <p:cTn id="2905" dur="500"/>
                                        <p:tgtEl>
                                          <p:spTgt spid="390"/>
                                        </p:tgtEl>
                                      </p:cBhvr>
                                    </p:animEffect>
                                  </p:childTnLst>
                                </p:cTn>
                              </p:par>
                            </p:childTnLst>
                          </p:cTn>
                        </p:par>
                      </p:childTnLst>
                    </p:cTn>
                  </p:par>
                </p:childTnLst>
              </p:cTn>
              <p:nextCondLst>
                <p:cond evt="onClick" delay="0">
                  <p:tgtEl>
                    <p:spTgt spid="399"/>
                  </p:tgtEl>
                </p:cond>
              </p:nextCondLst>
            </p:seq>
            <p:seq concurrent="1" nextAc="seek">
              <p:cTn id="2906" restart="whenNotActive" fill="hold" evtFilter="cancelBubble" nodeType="interactiveSeq">
                <p:stCondLst>
                  <p:cond evt="onClick" delay="0">
                    <p:tgtEl>
                      <p:spTgt spid="400"/>
                    </p:tgtEl>
                  </p:cond>
                </p:stCondLst>
                <p:endSync evt="end" delay="0">
                  <p:rtn val="all"/>
                </p:endSync>
                <p:childTnLst>
                  <p:par>
                    <p:cTn id="2907" fill="hold">
                      <p:stCondLst>
                        <p:cond delay="0"/>
                      </p:stCondLst>
                      <p:childTnLst>
                        <p:par>
                          <p:cTn id="2908" fill="hold">
                            <p:stCondLst>
                              <p:cond delay="0"/>
                            </p:stCondLst>
                            <p:childTnLst>
                              <p:par>
                                <p:cTn id="2909" presetID="1" presetClass="exit" presetSubtype="0" fill="hold" grpId="1" nodeType="clickEffect">
                                  <p:stCondLst>
                                    <p:cond delay="0"/>
                                  </p:stCondLst>
                                  <p:childTnLst>
                                    <p:set>
                                      <p:cBhvr>
                                        <p:cTn id="2910" dur="1" fill="hold">
                                          <p:stCondLst>
                                            <p:cond delay="0"/>
                                          </p:stCondLst>
                                        </p:cTn>
                                        <p:tgtEl>
                                          <p:spTgt spid="400"/>
                                        </p:tgtEl>
                                        <p:attrNameLst>
                                          <p:attrName>style.visibility</p:attrName>
                                        </p:attrNameLst>
                                      </p:cBhvr>
                                      <p:to>
                                        <p:strVal val="hidden"/>
                                      </p:to>
                                    </p:set>
                                  </p:childTnLst>
                                </p:cTn>
                              </p:par>
                              <p:par>
                                <p:cTn id="2911" presetID="1" presetClass="exit" presetSubtype="0" fill="hold" grpId="3" nodeType="withEffect">
                                  <p:stCondLst>
                                    <p:cond delay="0"/>
                                  </p:stCondLst>
                                  <p:childTnLst>
                                    <p:set>
                                      <p:cBhvr>
                                        <p:cTn id="2912" dur="1" fill="hold">
                                          <p:stCondLst>
                                            <p:cond delay="0"/>
                                          </p:stCondLst>
                                        </p:cTn>
                                        <p:tgtEl>
                                          <p:spTgt spid="381"/>
                                        </p:tgtEl>
                                        <p:attrNameLst>
                                          <p:attrName>style.visibility</p:attrName>
                                        </p:attrNameLst>
                                      </p:cBhvr>
                                      <p:to>
                                        <p:strVal val="hidden"/>
                                      </p:to>
                                    </p:set>
                                  </p:childTnLst>
                                </p:cTn>
                              </p:par>
                              <p:par>
                                <p:cTn id="2913" presetID="10" presetClass="entr" presetSubtype="0" fill="hold" grpId="8" nodeType="withEffect">
                                  <p:stCondLst>
                                    <p:cond delay="0"/>
                                  </p:stCondLst>
                                  <p:childTnLst>
                                    <p:set>
                                      <p:cBhvr>
                                        <p:cTn id="2914" dur="1" fill="hold">
                                          <p:stCondLst>
                                            <p:cond delay="0"/>
                                          </p:stCondLst>
                                        </p:cTn>
                                        <p:tgtEl>
                                          <p:spTgt spid="390"/>
                                        </p:tgtEl>
                                        <p:attrNameLst>
                                          <p:attrName>style.visibility</p:attrName>
                                        </p:attrNameLst>
                                      </p:cBhvr>
                                      <p:to>
                                        <p:strVal val="visible"/>
                                      </p:to>
                                    </p:set>
                                    <p:animEffect transition="in" filter="fade">
                                      <p:cBhvr>
                                        <p:cTn id="2915" dur="500"/>
                                        <p:tgtEl>
                                          <p:spTgt spid="390"/>
                                        </p:tgtEl>
                                      </p:cBhvr>
                                    </p:animEffect>
                                  </p:childTnLst>
                                </p:cTn>
                              </p:par>
                            </p:childTnLst>
                          </p:cTn>
                        </p:par>
                      </p:childTnLst>
                    </p:cTn>
                  </p:par>
                </p:childTnLst>
              </p:cTn>
              <p:nextCondLst>
                <p:cond evt="onClick" delay="0">
                  <p:tgtEl>
                    <p:spTgt spid="400"/>
                  </p:tgtEl>
                </p:cond>
              </p:nextCondLst>
            </p:seq>
            <p:seq concurrent="1" nextAc="seek">
              <p:cTn id="2916" restart="whenNotActive" fill="hold" evtFilter="cancelBubble" nodeType="interactiveSeq">
                <p:stCondLst>
                  <p:cond evt="onClick" delay="0">
                    <p:tgtEl>
                      <p:spTgt spid="401"/>
                    </p:tgtEl>
                  </p:cond>
                </p:stCondLst>
                <p:endSync evt="end" delay="0">
                  <p:rtn val="all"/>
                </p:endSync>
                <p:childTnLst>
                  <p:par>
                    <p:cTn id="2917" fill="hold">
                      <p:stCondLst>
                        <p:cond delay="0"/>
                      </p:stCondLst>
                      <p:childTnLst>
                        <p:par>
                          <p:cTn id="2918" fill="hold">
                            <p:stCondLst>
                              <p:cond delay="0"/>
                            </p:stCondLst>
                            <p:childTnLst>
                              <p:par>
                                <p:cTn id="2919" presetID="1" presetClass="exit" presetSubtype="0" fill="hold" grpId="1" nodeType="clickEffect">
                                  <p:stCondLst>
                                    <p:cond delay="0"/>
                                  </p:stCondLst>
                                  <p:childTnLst>
                                    <p:set>
                                      <p:cBhvr>
                                        <p:cTn id="2920" dur="1" fill="hold">
                                          <p:stCondLst>
                                            <p:cond delay="0"/>
                                          </p:stCondLst>
                                        </p:cTn>
                                        <p:tgtEl>
                                          <p:spTgt spid="401"/>
                                        </p:tgtEl>
                                        <p:attrNameLst>
                                          <p:attrName>style.visibility</p:attrName>
                                        </p:attrNameLst>
                                      </p:cBhvr>
                                      <p:to>
                                        <p:strVal val="hidden"/>
                                      </p:to>
                                    </p:set>
                                  </p:childTnLst>
                                </p:cTn>
                              </p:par>
                              <p:par>
                                <p:cTn id="2921" presetID="1" presetClass="exit" presetSubtype="0" fill="hold" grpId="5" nodeType="withEffect">
                                  <p:stCondLst>
                                    <p:cond delay="0"/>
                                  </p:stCondLst>
                                  <p:childTnLst>
                                    <p:set>
                                      <p:cBhvr>
                                        <p:cTn id="2922" dur="1" fill="hold">
                                          <p:stCondLst>
                                            <p:cond delay="0"/>
                                          </p:stCondLst>
                                        </p:cTn>
                                        <p:tgtEl>
                                          <p:spTgt spid="381"/>
                                        </p:tgtEl>
                                        <p:attrNameLst>
                                          <p:attrName>style.visibility</p:attrName>
                                        </p:attrNameLst>
                                      </p:cBhvr>
                                      <p:to>
                                        <p:strVal val="hidden"/>
                                      </p:to>
                                    </p:set>
                                  </p:childTnLst>
                                </p:cTn>
                              </p:par>
                              <p:par>
                                <p:cTn id="2923" presetID="10" presetClass="entr" presetSubtype="0" fill="hold" grpId="7" nodeType="withEffect">
                                  <p:stCondLst>
                                    <p:cond delay="0"/>
                                  </p:stCondLst>
                                  <p:childTnLst>
                                    <p:set>
                                      <p:cBhvr>
                                        <p:cTn id="2924" dur="1" fill="hold">
                                          <p:stCondLst>
                                            <p:cond delay="0"/>
                                          </p:stCondLst>
                                        </p:cTn>
                                        <p:tgtEl>
                                          <p:spTgt spid="390"/>
                                        </p:tgtEl>
                                        <p:attrNameLst>
                                          <p:attrName>style.visibility</p:attrName>
                                        </p:attrNameLst>
                                      </p:cBhvr>
                                      <p:to>
                                        <p:strVal val="visible"/>
                                      </p:to>
                                    </p:set>
                                    <p:animEffect transition="in" filter="fade">
                                      <p:cBhvr>
                                        <p:cTn id="2925" dur="500"/>
                                        <p:tgtEl>
                                          <p:spTgt spid="390"/>
                                        </p:tgtEl>
                                      </p:cBhvr>
                                    </p:animEffect>
                                  </p:childTnLst>
                                </p:cTn>
                              </p:par>
                            </p:childTnLst>
                          </p:cTn>
                        </p:par>
                      </p:childTnLst>
                    </p:cTn>
                  </p:par>
                </p:childTnLst>
              </p:cTn>
              <p:nextCondLst>
                <p:cond evt="onClick" delay="0">
                  <p:tgtEl>
                    <p:spTgt spid="401"/>
                  </p:tgtEl>
                </p:cond>
              </p:nextCondLst>
            </p:seq>
            <p:seq concurrent="1" nextAc="seek">
              <p:cTn id="2926" restart="whenNotActive" fill="hold" evtFilter="cancelBubble" nodeType="interactiveSeq">
                <p:stCondLst>
                  <p:cond evt="onClick" delay="0">
                    <p:tgtEl>
                      <p:spTgt spid="403"/>
                    </p:tgtEl>
                  </p:cond>
                </p:stCondLst>
                <p:endSync evt="end" delay="0">
                  <p:rtn val="all"/>
                </p:endSync>
                <p:childTnLst>
                  <p:par>
                    <p:cTn id="2927" fill="hold">
                      <p:stCondLst>
                        <p:cond delay="0"/>
                      </p:stCondLst>
                      <p:childTnLst>
                        <p:par>
                          <p:cTn id="2928" fill="hold">
                            <p:stCondLst>
                              <p:cond delay="0"/>
                            </p:stCondLst>
                            <p:childTnLst>
                              <p:par>
                                <p:cTn id="2929" presetID="1" presetClass="entr" presetSubtype="0" fill="hold" grpId="0" nodeType="clickEffect">
                                  <p:stCondLst>
                                    <p:cond delay="0"/>
                                  </p:stCondLst>
                                  <p:childTnLst>
                                    <p:set>
                                      <p:cBhvr>
                                        <p:cTn id="2930" dur="1" fill="hold">
                                          <p:stCondLst>
                                            <p:cond delay="0"/>
                                          </p:stCondLst>
                                        </p:cTn>
                                        <p:tgtEl>
                                          <p:spTgt spid="409"/>
                                        </p:tgtEl>
                                        <p:attrNameLst>
                                          <p:attrName>style.visibility</p:attrName>
                                        </p:attrNameLst>
                                      </p:cBhvr>
                                      <p:to>
                                        <p:strVal val="visible"/>
                                      </p:to>
                                    </p:set>
                                  </p:childTnLst>
                                </p:cTn>
                              </p:par>
                              <p:par>
                                <p:cTn id="2931" presetID="1" presetClass="entr" presetSubtype="0" fill="hold" grpId="0" nodeType="withEffect">
                                  <p:stCondLst>
                                    <p:cond delay="0"/>
                                  </p:stCondLst>
                                  <p:childTnLst>
                                    <p:set>
                                      <p:cBhvr>
                                        <p:cTn id="2932" dur="1" fill="hold">
                                          <p:stCondLst>
                                            <p:cond delay="0"/>
                                          </p:stCondLst>
                                        </p:cTn>
                                        <p:tgtEl>
                                          <p:spTgt spid="380"/>
                                        </p:tgtEl>
                                        <p:attrNameLst>
                                          <p:attrName>style.visibility</p:attrName>
                                        </p:attrNameLst>
                                      </p:cBhvr>
                                      <p:to>
                                        <p:strVal val="visible"/>
                                      </p:to>
                                    </p:set>
                                  </p:childTnLst>
                                </p:cTn>
                              </p:par>
                              <p:par>
                                <p:cTn id="2933" presetID="10" presetClass="exit" presetSubtype="0" fill="hold" grpId="1" nodeType="withEffect">
                                  <p:stCondLst>
                                    <p:cond delay="0"/>
                                  </p:stCondLst>
                                  <p:childTnLst>
                                    <p:animEffect transition="out" filter="fade">
                                      <p:cBhvr>
                                        <p:cTn id="2934" dur="500"/>
                                        <p:tgtEl>
                                          <p:spTgt spid="388"/>
                                        </p:tgtEl>
                                      </p:cBhvr>
                                    </p:animEffect>
                                    <p:set>
                                      <p:cBhvr>
                                        <p:cTn id="2935"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3"/>
                  </p:tgtEl>
                </p:cond>
              </p:nextCondLst>
            </p:seq>
            <p:seq concurrent="1" nextAc="seek">
              <p:cTn id="2936" restart="whenNotActive" fill="hold" evtFilter="cancelBubble" nodeType="interactiveSeq">
                <p:stCondLst>
                  <p:cond evt="onClick" delay="0">
                    <p:tgtEl>
                      <p:spTgt spid="404"/>
                    </p:tgtEl>
                  </p:cond>
                </p:stCondLst>
                <p:endSync evt="end" delay="0">
                  <p:rtn val="all"/>
                </p:endSync>
                <p:childTnLst>
                  <p:par>
                    <p:cTn id="2937" fill="hold">
                      <p:stCondLst>
                        <p:cond delay="0"/>
                      </p:stCondLst>
                      <p:childTnLst>
                        <p:par>
                          <p:cTn id="2938" fill="hold">
                            <p:stCondLst>
                              <p:cond delay="0"/>
                            </p:stCondLst>
                            <p:childTnLst>
                              <p:par>
                                <p:cTn id="2939" presetID="1" presetClass="entr" presetSubtype="0" fill="hold" grpId="0" nodeType="clickEffect">
                                  <p:stCondLst>
                                    <p:cond delay="0"/>
                                  </p:stCondLst>
                                  <p:childTnLst>
                                    <p:set>
                                      <p:cBhvr>
                                        <p:cTn id="2940" dur="1" fill="hold">
                                          <p:stCondLst>
                                            <p:cond delay="0"/>
                                          </p:stCondLst>
                                        </p:cTn>
                                        <p:tgtEl>
                                          <p:spTgt spid="410"/>
                                        </p:tgtEl>
                                        <p:attrNameLst>
                                          <p:attrName>style.visibility</p:attrName>
                                        </p:attrNameLst>
                                      </p:cBhvr>
                                      <p:to>
                                        <p:strVal val="visible"/>
                                      </p:to>
                                    </p:set>
                                  </p:childTnLst>
                                </p:cTn>
                              </p:par>
                              <p:par>
                                <p:cTn id="2941" presetID="10" presetClass="exit" presetSubtype="0" fill="hold" grpId="2" nodeType="withEffect">
                                  <p:stCondLst>
                                    <p:cond delay="0"/>
                                  </p:stCondLst>
                                  <p:childTnLst>
                                    <p:animEffect transition="out" filter="fade">
                                      <p:cBhvr>
                                        <p:cTn id="2942" dur="500"/>
                                        <p:tgtEl>
                                          <p:spTgt spid="388"/>
                                        </p:tgtEl>
                                      </p:cBhvr>
                                    </p:animEffect>
                                    <p:set>
                                      <p:cBhvr>
                                        <p:cTn id="2943"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4"/>
                  </p:tgtEl>
                </p:cond>
              </p:nextCondLst>
            </p:seq>
            <p:seq concurrent="1" nextAc="seek">
              <p:cTn id="2944" restart="whenNotActive" fill="hold" evtFilter="cancelBubble" nodeType="interactiveSeq">
                <p:stCondLst>
                  <p:cond evt="onClick" delay="0">
                    <p:tgtEl>
                      <p:spTgt spid="405"/>
                    </p:tgtEl>
                  </p:cond>
                </p:stCondLst>
                <p:endSync evt="end" delay="0">
                  <p:rtn val="all"/>
                </p:endSync>
                <p:childTnLst>
                  <p:par>
                    <p:cTn id="2945" fill="hold">
                      <p:stCondLst>
                        <p:cond delay="0"/>
                      </p:stCondLst>
                      <p:childTnLst>
                        <p:par>
                          <p:cTn id="2946" fill="hold">
                            <p:stCondLst>
                              <p:cond delay="0"/>
                            </p:stCondLst>
                            <p:childTnLst>
                              <p:par>
                                <p:cTn id="2947" presetID="1" presetClass="entr" presetSubtype="0" fill="hold" grpId="1" nodeType="clickEffect">
                                  <p:stCondLst>
                                    <p:cond delay="0"/>
                                  </p:stCondLst>
                                  <p:childTnLst>
                                    <p:set>
                                      <p:cBhvr>
                                        <p:cTn id="2948" dur="1" fill="hold">
                                          <p:stCondLst>
                                            <p:cond delay="0"/>
                                          </p:stCondLst>
                                        </p:cTn>
                                        <p:tgtEl>
                                          <p:spTgt spid="411"/>
                                        </p:tgtEl>
                                        <p:attrNameLst>
                                          <p:attrName>style.visibility</p:attrName>
                                        </p:attrNameLst>
                                      </p:cBhvr>
                                      <p:to>
                                        <p:strVal val="visible"/>
                                      </p:to>
                                    </p:set>
                                  </p:childTnLst>
                                </p:cTn>
                              </p:par>
                              <p:par>
                                <p:cTn id="2949" presetID="1" presetClass="entr" presetSubtype="0" fill="hold" grpId="1" nodeType="withEffect">
                                  <p:stCondLst>
                                    <p:cond delay="0"/>
                                  </p:stCondLst>
                                  <p:childTnLst>
                                    <p:set>
                                      <p:cBhvr>
                                        <p:cTn id="2950" dur="1" fill="hold">
                                          <p:stCondLst>
                                            <p:cond delay="0"/>
                                          </p:stCondLst>
                                        </p:cTn>
                                        <p:tgtEl>
                                          <p:spTgt spid="380"/>
                                        </p:tgtEl>
                                        <p:attrNameLst>
                                          <p:attrName>style.visibility</p:attrName>
                                        </p:attrNameLst>
                                      </p:cBhvr>
                                      <p:to>
                                        <p:strVal val="visible"/>
                                      </p:to>
                                    </p:set>
                                  </p:childTnLst>
                                </p:cTn>
                              </p:par>
                              <p:par>
                                <p:cTn id="2951" presetID="10" presetClass="exit" presetSubtype="0" fill="hold" grpId="5" nodeType="withEffect">
                                  <p:stCondLst>
                                    <p:cond delay="0"/>
                                  </p:stCondLst>
                                  <p:childTnLst>
                                    <p:animEffect transition="out" filter="fade">
                                      <p:cBhvr>
                                        <p:cTn id="2952" dur="500"/>
                                        <p:tgtEl>
                                          <p:spTgt spid="388"/>
                                        </p:tgtEl>
                                      </p:cBhvr>
                                    </p:animEffect>
                                    <p:set>
                                      <p:cBhvr>
                                        <p:cTn id="2953"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5"/>
                  </p:tgtEl>
                </p:cond>
              </p:nextCondLst>
            </p:seq>
            <p:seq concurrent="1" nextAc="seek">
              <p:cTn id="2954" restart="whenNotActive" fill="hold" evtFilter="cancelBubble" nodeType="interactiveSeq">
                <p:stCondLst>
                  <p:cond evt="onClick" delay="0">
                    <p:tgtEl>
                      <p:spTgt spid="407"/>
                    </p:tgtEl>
                  </p:cond>
                </p:stCondLst>
                <p:endSync evt="end" delay="0">
                  <p:rtn val="all"/>
                </p:endSync>
                <p:childTnLst>
                  <p:par>
                    <p:cTn id="2955" fill="hold">
                      <p:stCondLst>
                        <p:cond delay="0"/>
                      </p:stCondLst>
                      <p:childTnLst>
                        <p:par>
                          <p:cTn id="2956" fill="hold">
                            <p:stCondLst>
                              <p:cond delay="0"/>
                            </p:stCondLst>
                            <p:childTnLst>
                              <p:par>
                                <p:cTn id="2957" presetID="1" presetClass="entr" presetSubtype="0" fill="hold" grpId="0" nodeType="clickEffect">
                                  <p:stCondLst>
                                    <p:cond delay="0"/>
                                  </p:stCondLst>
                                  <p:childTnLst>
                                    <p:set>
                                      <p:cBhvr>
                                        <p:cTn id="2958" dur="1" fill="hold">
                                          <p:stCondLst>
                                            <p:cond delay="0"/>
                                          </p:stCondLst>
                                        </p:cTn>
                                        <p:tgtEl>
                                          <p:spTgt spid="413"/>
                                        </p:tgtEl>
                                        <p:attrNameLst>
                                          <p:attrName>style.visibility</p:attrName>
                                        </p:attrNameLst>
                                      </p:cBhvr>
                                      <p:to>
                                        <p:strVal val="visible"/>
                                      </p:to>
                                    </p:set>
                                  </p:childTnLst>
                                </p:cTn>
                              </p:par>
                              <p:par>
                                <p:cTn id="2959" presetID="1" presetClass="entr" presetSubtype="0" fill="hold" grpId="0" nodeType="withEffect">
                                  <p:stCondLst>
                                    <p:cond delay="0"/>
                                  </p:stCondLst>
                                  <p:childTnLst>
                                    <p:set>
                                      <p:cBhvr>
                                        <p:cTn id="2960" dur="1" fill="hold">
                                          <p:stCondLst>
                                            <p:cond delay="0"/>
                                          </p:stCondLst>
                                        </p:cTn>
                                        <p:tgtEl>
                                          <p:spTgt spid="385"/>
                                        </p:tgtEl>
                                        <p:attrNameLst>
                                          <p:attrName>style.visibility</p:attrName>
                                        </p:attrNameLst>
                                      </p:cBhvr>
                                      <p:to>
                                        <p:strVal val="visible"/>
                                      </p:to>
                                    </p:set>
                                  </p:childTnLst>
                                </p:cTn>
                              </p:par>
                              <p:par>
                                <p:cTn id="2961" presetID="10" presetClass="exit" presetSubtype="0" fill="hold" grpId="4" nodeType="withEffect">
                                  <p:stCondLst>
                                    <p:cond delay="0"/>
                                  </p:stCondLst>
                                  <p:childTnLst>
                                    <p:animEffect transition="out" filter="fade">
                                      <p:cBhvr>
                                        <p:cTn id="2962" dur="500"/>
                                        <p:tgtEl>
                                          <p:spTgt spid="388"/>
                                        </p:tgtEl>
                                      </p:cBhvr>
                                    </p:animEffect>
                                    <p:set>
                                      <p:cBhvr>
                                        <p:cTn id="2963"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7"/>
                  </p:tgtEl>
                </p:cond>
              </p:nextCondLst>
            </p:seq>
            <p:seq concurrent="1" nextAc="seek">
              <p:cTn id="2964" restart="whenNotActive" fill="hold" evtFilter="cancelBubble" nodeType="interactiveSeq">
                <p:stCondLst>
                  <p:cond evt="onClick" delay="0">
                    <p:tgtEl>
                      <p:spTgt spid="408"/>
                    </p:tgtEl>
                  </p:cond>
                </p:stCondLst>
                <p:endSync evt="end" delay="0">
                  <p:rtn val="all"/>
                </p:endSync>
                <p:childTnLst>
                  <p:par>
                    <p:cTn id="2965" fill="hold">
                      <p:stCondLst>
                        <p:cond delay="0"/>
                      </p:stCondLst>
                      <p:childTnLst>
                        <p:par>
                          <p:cTn id="2966" fill="hold">
                            <p:stCondLst>
                              <p:cond delay="0"/>
                            </p:stCondLst>
                            <p:childTnLst>
                              <p:par>
                                <p:cTn id="2967" presetID="1" presetClass="entr" presetSubtype="0" fill="hold" grpId="0" nodeType="clickEffect">
                                  <p:stCondLst>
                                    <p:cond delay="0"/>
                                  </p:stCondLst>
                                  <p:childTnLst>
                                    <p:set>
                                      <p:cBhvr>
                                        <p:cTn id="2968" dur="1" fill="hold">
                                          <p:stCondLst>
                                            <p:cond delay="0"/>
                                          </p:stCondLst>
                                        </p:cTn>
                                        <p:tgtEl>
                                          <p:spTgt spid="414"/>
                                        </p:tgtEl>
                                        <p:attrNameLst>
                                          <p:attrName>style.visibility</p:attrName>
                                        </p:attrNameLst>
                                      </p:cBhvr>
                                      <p:to>
                                        <p:strVal val="visible"/>
                                      </p:to>
                                    </p:set>
                                  </p:childTnLst>
                                </p:cTn>
                              </p:par>
                              <p:par>
                                <p:cTn id="2969" presetID="10" presetClass="exit" presetSubtype="0" fill="hold" grpId="3" nodeType="withEffect">
                                  <p:stCondLst>
                                    <p:cond delay="0"/>
                                  </p:stCondLst>
                                  <p:childTnLst>
                                    <p:animEffect transition="out" filter="fade">
                                      <p:cBhvr>
                                        <p:cTn id="2970" dur="500"/>
                                        <p:tgtEl>
                                          <p:spTgt spid="388"/>
                                        </p:tgtEl>
                                      </p:cBhvr>
                                    </p:animEffect>
                                    <p:set>
                                      <p:cBhvr>
                                        <p:cTn id="2971"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8"/>
                  </p:tgtEl>
                </p:cond>
              </p:nextCondLst>
            </p:seq>
            <p:seq concurrent="1" nextAc="seek">
              <p:cTn id="2972" restart="whenNotActive" fill="hold" evtFilter="cancelBubble" nodeType="interactiveSeq">
                <p:stCondLst>
                  <p:cond evt="onClick" delay="0">
                    <p:tgtEl>
                      <p:spTgt spid="406"/>
                    </p:tgtEl>
                  </p:cond>
                </p:stCondLst>
                <p:endSync evt="end" delay="0">
                  <p:rtn val="all"/>
                </p:endSync>
                <p:childTnLst>
                  <p:par>
                    <p:cTn id="2973" fill="hold">
                      <p:stCondLst>
                        <p:cond delay="0"/>
                      </p:stCondLst>
                      <p:childTnLst>
                        <p:par>
                          <p:cTn id="2974" fill="hold">
                            <p:stCondLst>
                              <p:cond delay="0"/>
                            </p:stCondLst>
                            <p:childTnLst>
                              <p:par>
                                <p:cTn id="2975" presetID="1" presetClass="entr" presetSubtype="0" fill="hold" grpId="0" nodeType="clickEffect">
                                  <p:stCondLst>
                                    <p:cond delay="0"/>
                                  </p:stCondLst>
                                  <p:childTnLst>
                                    <p:set>
                                      <p:cBhvr>
                                        <p:cTn id="2976" dur="1" fill="hold">
                                          <p:stCondLst>
                                            <p:cond delay="0"/>
                                          </p:stCondLst>
                                        </p:cTn>
                                        <p:tgtEl>
                                          <p:spTgt spid="412"/>
                                        </p:tgtEl>
                                        <p:attrNameLst>
                                          <p:attrName>style.visibility</p:attrName>
                                        </p:attrNameLst>
                                      </p:cBhvr>
                                      <p:to>
                                        <p:strVal val="visible"/>
                                      </p:to>
                                    </p:set>
                                  </p:childTnLst>
                                </p:cTn>
                              </p:par>
                              <p:par>
                                <p:cTn id="2977" presetID="1" presetClass="entr" presetSubtype="0" fill="hold" grpId="2" nodeType="withEffect">
                                  <p:stCondLst>
                                    <p:cond delay="0"/>
                                  </p:stCondLst>
                                  <p:childTnLst>
                                    <p:set>
                                      <p:cBhvr>
                                        <p:cTn id="2978" dur="1" fill="hold">
                                          <p:stCondLst>
                                            <p:cond delay="0"/>
                                          </p:stCondLst>
                                        </p:cTn>
                                        <p:tgtEl>
                                          <p:spTgt spid="380"/>
                                        </p:tgtEl>
                                        <p:attrNameLst>
                                          <p:attrName>style.visibility</p:attrName>
                                        </p:attrNameLst>
                                      </p:cBhvr>
                                      <p:to>
                                        <p:strVal val="visible"/>
                                      </p:to>
                                    </p:set>
                                  </p:childTnLst>
                                </p:cTn>
                              </p:par>
                              <p:par>
                                <p:cTn id="2979" presetID="10" presetClass="exit" presetSubtype="0" fill="hold" grpId="0" nodeType="withEffect">
                                  <p:stCondLst>
                                    <p:cond delay="0"/>
                                  </p:stCondLst>
                                  <p:childTnLst>
                                    <p:animEffect transition="out" filter="fade">
                                      <p:cBhvr>
                                        <p:cTn id="2980" dur="500"/>
                                        <p:tgtEl>
                                          <p:spTgt spid="388"/>
                                        </p:tgtEl>
                                      </p:cBhvr>
                                    </p:animEffect>
                                    <p:set>
                                      <p:cBhvr>
                                        <p:cTn id="2981"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6"/>
                  </p:tgtEl>
                </p:cond>
              </p:nextCondLst>
            </p:seq>
            <p:seq concurrent="1" nextAc="seek">
              <p:cTn id="2982" restart="whenNotActive" fill="hold" evtFilter="cancelBubble" nodeType="interactiveSeq">
                <p:stCondLst>
                  <p:cond evt="onClick" delay="0">
                    <p:tgtEl>
                      <p:spTgt spid="414"/>
                    </p:tgtEl>
                  </p:cond>
                </p:stCondLst>
                <p:endSync evt="end" delay="0">
                  <p:rtn val="all"/>
                </p:endSync>
                <p:childTnLst>
                  <p:par>
                    <p:cTn id="2983" fill="hold">
                      <p:stCondLst>
                        <p:cond delay="0"/>
                      </p:stCondLst>
                      <p:childTnLst>
                        <p:par>
                          <p:cTn id="2984" fill="hold">
                            <p:stCondLst>
                              <p:cond delay="0"/>
                            </p:stCondLst>
                            <p:childTnLst>
                              <p:par>
                                <p:cTn id="2985" presetID="1" presetClass="exit" presetSubtype="0" fill="hold" grpId="1" nodeType="clickEffect">
                                  <p:stCondLst>
                                    <p:cond delay="0"/>
                                  </p:stCondLst>
                                  <p:childTnLst>
                                    <p:set>
                                      <p:cBhvr>
                                        <p:cTn id="2986" dur="1" fill="hold">
                                          <p:stCondLst>
                                            <p:cond delay="0"/>
                                          </p:stCondLst>
                                        </p:cTn>
                                        <p:tgtEl>
                                          <p:spTgt spid="414"/>
                                        </p:tgtEl>
                                        <p:attrNameLst>
                                          <p:attrName>style.visibility</p:attrName>
                                        </p:attrNameLst>
                                      </p:cBhvr>
                                      <p:to>
                                        <p:strVal val="hidden"/>
                                      </p:to>
                                    </p:set>
                                  </p:childTnLst>
                                </p:cTn>
                              </p:par>
                              <p:par>
                                <p:cTn id="2987" presetID="10" presetClass="entr" presetSubtype="0" fill="hold" grpId="6" nodeType="withEffect">
                                  <p:stCondLst>
                                    <p:cond delay="0"/>
                                  </p:stCondLst>
                                  <p:childTnLst>
                                    <p:set>
                                      <p:cBhvr>
                                        <p:cTn id="2988" dur="1" fill="hold">
                                          <p:stCondLst>
                                            <p:cond delay="0"/>
                                          </p:stCondLst>
                                        </p:cTn>
                                        <p:tgtEl>
                                          <p:spTgt spid="388"/>
                                        </p:tgtEl>
                                        <p:attrNameLst>
                                          <p:attrName>style.visibility</p:attrName>
                                        </p:attrNameLst>
                                      </p:cBhvr>
                                      <p:to>
                                        <p:strVal val="visible"/>
                                      </p:to>
                                    </p:set>
                                    <p:animEffect transition="in" filter="fade">
                                      <p:cBhvr>
                                        <p:cTn id="2989" dur="500"/>
                                        <p:tgtEl>
                                          <p:spTgt spid="388"/>
                                        </p:tgtEl>
                                      </p:cBhvr>
                                    </p:animEffect>
                                  </p:childTnLst>
                                </p:cTn>
                              </p:par>
                            </p:childTnLst>
                          </p:cTn>
                        </p:par>
                      </p:childTnLst>
                    </p:cTn>
                  </p:par>
                </p:childTnLst>
              </p:cTn>
              <p:nextCondLst>
                <p:cond evt="onClick" delay="0">
                  <p:tgtEl>
                    <p:spTgt spid="414"/>
                  </p:tgtEl>
                </p:cond>
              </p:nextCondLst>
            </p:seq>
            <p:seq concurrent="1" nextAc="seek">
              <p:cTn id="2990" restart="whenNotActive" fill="hold" evtFilter="cancelBubble" nodeType="interactiveSeq">
                <p:stCondLst>
                  <p:cond evt="onClick" delay="0">
                    <p:tgtEl>
                      <p:spTgt spid="409"/>
                    </p:tgtEl>
                  </p:cond>
                </p:stCondLst>
                <p:endSync evt="end" delay="0">
                  <p:rtn val="all"/>
                </p:endSync>
                <p:childTnLst>
                  <p:par>
                    <p:cTn id="2991" fill="hold">
                      <p:stCondLst>
                        <p:cond delay="0"/>
                      </p:stCondLst>
                      <p:childTnLst>
                        <p:par>
                          <p:cTn id="2992" fill="hold">
                            <p:stCondLst>
                              <p:cond delay="0"/>
                            </p:stCondLst>
                            <p:childTnLst>
                              <p:par>
                                <p:cTn id="2993" presetID="1" presetClass="exit" presetSubtype="0" fill="hold" grpId="1" nodeType="clickEffect">
                                  <p:stCondLst>
                                    <p:cond delay="0"/>
                                  </p:stCondLst>
                                  <p:childTnLst>
                                    <p:set>
                                      <p:cBhvr>
                                        <p:cTn id="2994" dur="1" fill="hold">
                                          <p:stCondLst>
                                            <p:cond delay="0"/>
                                          </p:stCondLst>
                                        </p:cTn>
                                        <p:tgtEl>
                                          <p:spTgt spid="409"/>
                                        </p:tgtEl>
                                        <p:attrNameLst>
                                          <p:attrName>style.visibility</p:attrName>
                                        </p:attrNameLst>
                                      </p:cBhvr>
                                      <p:to>
                                        <p:strVal val="hidden"/>
                                      </p:to>
                                    </p:set>
                                  </p:childTnLst>
                                </p:cTn>
                              </p:par>
                              <p:par>
                                <p:cTn id="2995" presetID="1" presetClass="exit" presetSubtype="0" fill="hold" grpId="3" nodeType="withEffect">
                                  <p:stCondLst>
                                    <p:cond delay="0"/>
                                  </p:stCondLst>
                                  <p:childTnLst>
                                    <p:set>
                                      <p:cBhvr>
                                        <p:cTn id="2996" dur="1" fill="hold">
                                          <p:stCondLst>
                                            <p:cond delay="0"/>
                                          </p:stCondLst>
                                        </p:cTn>
                                        <p:tgtEl>
                                          <p:spTgt spid="380"/>
                                        </p:tgtEl>
                                        <p:attrNameLst>
                                          <p:attrName>style.visibility</p:attrName>
                                        </p:attrNameLst>
                                      </p:cBhvr>
                                      <p:to>
                                        <p:strVal val="hidden"/>
                                      </p:to>
                                    </p:set>
                                  </p:childTnLst>
                                </p:cTn>
                              </p:par>
                              <p:par>
                                <p:cTn id="2997" presetID="10" presetClass="entr" presetSubtype="0" fill="hold" grpId="7" nodeType="withEffect">
                                  <p:stCondLst>
                                    <p:cond delay="0"/>
                                  </p:stCondLst>
                                  <p:childTnLst>
                                    <p:set>
                                      <p:cBhvr>
                                        <p:cTn id="2998" dur="1" fill="hold">
                                          <p:stCondLst>
                                            <p:cond delay="0"/>
                                          </p:stCondLst>
                                        </p:cTn>
                                        <p:tgtEl>
                                          <p:spTgt spid="388"/>
                                        </p:tgtEl>
                                        <p:attrNameLst>
                                          <p:attrName>style.visibility</p:attrName>
                                        </p:attrNameLst>
                                      </p:cBhvr>
                                      <p:to>
                                        <p:strVal val="visible"/>
                                      </p:to>
                                    </p:set>
                                    <p:animEffect transition="in" filter="fade">
                                      <p:cBhvr>
                                        <p:cTn id="2999" dur="500"/>
                                        <p:tgtEl>
                                          <p:spTgt spid="388"/>
                                        </p:tgtEl>
                                      </p:cBhvr>
                                    </p:animEffect>
                                  </p:childTnLst>
                                </p:cTn>
                              </p:par>
                            </p:childTnLst>
                          </p:cTn>
                        </p:par>
                      </p:childTnLst>
                    </p:cTn>
                  </p:par>
                </p:childTnLst>
              </p:cTn>
              <p:nextCondLst>
                <p:cond evt="onClick" delay="0">
                  <p:tgtEl>
                    <p:spTgt spid="409"/>
                  </p:tgtEl>
                </p:cond>
              </p:nextCondLst>
            </p:seq>
            <p:seq concurrent="1" nextAc="seek">
              <p:cTn id="3000" restart="whenNotActive" fill="hold" evtFilter="cancelBubble" nodeType="interactiveSeq">
                <p:stCondLst>
                  <p:cond evt="onClick" delay="0">
                    <p:tgtEl>
                      <p:spTgt spid="410"/>
                    </p:tgtEl>
                  </p:cond>
                </p:stCondLst>
                <p:endSync evt="end" delay="0">
                  <p:rtn val="all"/>
                </p:endSync>
                <p:childTnLst>
                  <p:par>
                    <p:cTn id="3001" fill="hold">
                      <p:stCondLst>
                        <p:cond delay="0"/>
                      </p:stCondLst>
                      <p:childTnLst>
                        <p:par>
                          <p:cTn id="3002" fill="hold">
                            <p:stCondLst>
                              <p:cond delay="0"/>
                            </p:stCondLst>
                            <p:childTnLst>
                              <p:par>
                                <p:cTn id="3003" presetID="1" presetClass="exit" presetSubtype="0" fill="hold" grpId="1" nodeType="clickEffect">
                                  <p:stCondLst>
                                    <p:cond delay="0"/>
                                  </p:stCondLst>
                                  <p:childTnLst>
                                    <p:set>
                                      <p:cBhvr>
                                        <p:cTn id="3004" dur="1" fill="hold">
                                          <p:stCondLst>
                                            <p:cond delay="0"/>
                                          </p:stCondLst>
                                        </p:cTn>
                                        <p:tgtEl>
                                          <p:spTgt spid="410"/>
                                        </p:tgtEl>
                                        <p:attrNameLst>
                                          <p:attrName>style.visibility</p:attrName>
                                        </p:attrNameLst>
                                      </p:cBhvr>
                                      <p:to>
                                        <p:strVal val="hidden"/>
                                      </p:to>
                                    </p:set>
                                  </p:childTnLst>
                                </p:cTn>
                              </p:par>
                              <p:par>
                                <p:cTn id="3005" presetID="10" presetClass="entr" presetSubtype="0" fill="hold" grpId="11" nodeType="withEffect">
                                  <p:stCondLst>
                                    <p:cond delay="0"/>
                                  </p:stCondLst>
                                  <p:childTnLst>
                                    <p:set>
                                      <p:cBhvr>
                                        <p:cTn id="3006" dur="1" fill="hold">
                                          <p:stCondLst>
                                            <p:cond delay="0"/>
                                          </p:stCondLst>
                                        </p:cTn>
                                        <p:tgtEl>
                                          <p:spTgt spid="388"/>
                                        </p:tgtEl>
                                        <p:attrNameLst>
                                          <p:attrName>style.visibility</p:attrName>
                                        </p:attrNameLst>
                                      </p:cBhvr>
                                      <p:to>
                                        <p:strVal val="visible"/>
                                      </p:to>
                                    </p:set>
                                    <p:animEffect transition="in" filter="fade">
                                      <p:cBhvr>
                                        <p:cTn id="3007" dur="500"/>
                                        <p:tgtEl>
                                          <p:spTgt spid="388"/>
                                        </p:tgtEl>
                                      </p:cBhvr>
                                    </p:animEffect>
                                  </p:childTnLst>
                                </p:cTn>
                              </p:par>
                            </p:childTnLst>
                          </p:cTn>
                        </p:par>
                      </p:childTnLst>
                    </p:cTn>
                  </p:par>
                </p:childTnLst>
              </p:cTn>
              <p:nextCondLst>
                <p:cond evt="onClick" delay="0">
                  <p:tgtEl>
                    <p:spTgt spid="410"/>
                  </p:tgtEl>
                </p:cond>
              </p:nextCondLst>
            </p:seq>
            <p:seq concurrent="1" nextAc="seek">
              <p:cTn id="3008" restart="whenNotActive" fill="hold" evtFilter="cancelBubble" nodeType="interactiveSeq">
                <p:stCondLst>
                  <p:cond evt="onClick" delay="0">
                    <p:tgtEl>
                      <p:spTgt spid="411"/>
                    </p:tgtEl>
                  </p:cond>
                </p:stCondLst>
                <p:endSync evt="end" delay="0">
                  <p:rtn val="all"/>
                </p:endSync>
                <p:childTnLst>
                  <p:par>
                    <p:cTn id="3009" fill="hold">
                      <p:stCondLst>
                        <p:cond delay="0"/>
                      </p:stCondLst>
                      <p:childTnLst>
                        <p:par>
                          <p:cTn id="3010" fill="hold">
                            <p:stCondLst>
                              <p:cond delay="0"/>
                            </p:stCondLst>
                            <p:childTnLst>
                              <p:par>
                                <p:cTn id="3011" presetID="1" presetClass="exit" presetSubtype="0" fill="hold" grpId="0" nodeType="clickEffect">
                                  <p:stCondLst>
                                    <p:cond delay="0"/>
                                  </p:stCondLst>
                                  <p:childTnLst>
                                    <p:set>
                                      <p:cBhvr>
                                        <p:cTn id="3012" dur="1" fill="hold">
                                          <p:stCondLst>
                                            <p:cond delay="0"/>
                                          </p:stCondLst>
                                        </p:cTn>
                                        <p:tgtEl>
                                          <p:spTgt spid="411"/>
                                        </p:tgtEl>
                                        <p:attrNameLst>
                                          <p:attrName>style.visibility</p:attrName>
                                        </p:attrNameLst>
                                      </p:cBhvr>
                                      <p:to>
                                        <p:strVal val="hidden"/>
                                      </p:to>
                                    </p:set>
                                  </p:childTnLst>
                                </p:cTn>
                              </p:par>
                              <p:par>
                                <p:cTn id="3013" presetID="1" presetClass="exit" presetSubtype="0" fill="hold" grpId="4" nodeType="withEffect">
                                  <p:stCondLst>
                                    <p:cond delay="0"/>
                                  </p:stCondLst>
                                  <p:childTnLst>
                                    <p:set>
                                      <p:cBhvr>
                                        <p:cTn id="3014" dur="1" fill="hold">
                                          <p:stCondLst>
                                            <p:cond delay="0"/>
                                          </p:stCondLst>
                                        </p:cTn>
                                        <p:tgtEl>
                                          <p:spTgt spid="380"/>
                                        </p:tgtEl>
                                        <p:attrNameLst>
                                          <p:attrName>style.visibility</p:attrName>
                                        </p:attrNameLst>
                                      </p:cBhvr>
                                      <p:to>
                                        <p:strVal val="hidden"/>
                                      </p:to>
                                    </p:set>
                                  </p:childTnLst>
                                </p:cTn>
                              </p:par>
                              <p:par>
                                <p:cTn id="3015" presetID="10" presetClass="entr" presetSubtype="0" fill="hold" grpId="10" nodeType="withEffect">
                                  <p:stCondLst>
                                    <p:cond delay="0"/>
                                  </p:stCondLst>
                                  <p:childTnLst>
                                    <p:set>
                                      <p:cBhvr>
                                        <p:cTn id="3016" dur="1" fill="hold">
                                          <p:stCondLst>
                                            <p:cond delay="0"/>
                                          </p:stCondLst>
                                        </p:cTn>
                                        <p:tgtEl>
                                          <p:spTgt spid="388"/>
                                        </p:tgtEl>
                                        <p:attrNameLst>
                                          <p:attrName>style.visibility</p:attrName>
                                        </p:attrNameLst>
                                      </p:cBhvr>
                                      <p:to>
                                        <p:strVal val="visible"/>
                                      </p:to>
                                    </p:set>
                                    <p:animEffect transition="in" filter="fade">
                                      <p:cBhvr>
                                        <p:cTn id="3017" dur="500"/>
                                        <p:tgtEl>
                                          <p:spTgt spid="388"/>
                                        </p:tgtEl>
                                      </p:cBhvr>
                                    </p:animEffect>
                                  </p:childTnLst>
                                </p:cTn>
                              </p:par>
                            </p:childTnLst>
                          </p:cTn>
                        </p:par>
                      </p:childTnLst>
                    </p:cTn>
                  </p:par>
                </p:childTnLst>
              </p:cTn>
              <p:nextCondLst>
                <p:cond evt="onClick" delay="0">
                  <p:tgtEl>
                    <p:spTgt spid="411"/>
                  </p:tgtEl>
                </p:cond>
              </p:nextCondLst>
            </p:seq>
            <p:seq concurrent="1" nextAc="seek">
              <p:cTn id="3018" restart="whenNotActive" fill="hold" evtFilter="cancelBubble" nodeType="interactiveSeq">
                <p:stCondLst>
                  <p:cond evt="onClick" delay="0">
                    <p:tgtEl>
                      <p:spTgt spid="412"/>
                    </p:tgtEl>
                  </p:cond>
                </p:stCondLst>
                <p:endSync evt="end" delay="0">
                  <p:rtn val="all"/>
                </p:endSync>
                <p:childTnLst>
                  <p:par>
                    <p:cTn id="3019" fill="hold">
                      <p:stCondLst>
                        <p:cond delay="0"/>
                      </p:stCondLst>
                      <p:childTnLst>
                        <p:par>
                          <p:cTn id="3020" fill="hold">
                            <p:stCondLst>
                              <p:cond delay="0"/>
                            </p:stCondLst>
                            <p:childTnLst>
                              <p:par>
                                <p:cTn id="3021" presetID="1" presetClass="exit" presetSubtype="0" fill="hold" grpId="1" nodeType="clickEffect">
                                  <p:stCondLst>
                                    <p:cond delay="0"/>
                                  </p:stCondLst>
                                  <p:childTnLst>
                                    <p:set>
                                      <p:cBhvr>
                                        <p:cTn id="3022" dur="1" fill="hold">
                                          <p:stCondLst>
                                            <p:cond delay="0"/>
                                          </p:stCondLst>
                                        </p:cTn>
                                        <p:tgtEl>
                                          <p:spTgt spid="412"/>
                                        </p:tgtEl>
                                        <p:attrNameLst>
                                          <p:attrName>style.visibility</p:attrName>
                                        </p:attrNameLst>
                                      </p:cBhvr>
                                      <p:to>
                                        <p:strVal val="hidden"/>
                                      </p:to>
                                    </p:set>
                                  </p:childTnLst>
                                </p:cTn>
                              </p:par>
                              <p:par>
                                <p:cTn id="3023" presetID="1" presetClass="exit" presetSubtype="0" fill="hold" grpId="5" nodeType="withEffect">
                                  <p:stCondLst>
                                    <p:cond delay="0"/>
                                  </p:stCondLst>
                                  <p:childTnLst>
                                    <p:set>
                                      <p:cBhvr>
                                        <p:cTn id="3024" dur="1" fill="hold">
                                          <p:stCondLst>
                                            <p:cond delay="0"/>
                                          </p:stCondLst>
                                        </p:cTn>
                                        <p:tgtEl>
                                          <p:spTgt spid="380"/>
                                        </p:tgtEl>
                                        <p:attrNameLst>
                                          <p:attrName>style.visibility</p:attrName>
                                        </p:attrNameLst>
                                      </p:cBhvr>
                                      <p:to>
                                        <p:strVal val="hidden"/>
                                      </p:to>
                                    </p:set>
                                  </p:childTnLst>
                                </p:cTn>
                              </p:par>
                              <p:par>
                                <p:cTn id="3025" presetID="10" presetClass="entr" presetSubtype="0" fill="hold" grpId="9" nodeType="withEffect">
                                  <p:stCondLst>
                                    <p:cond delay="0"/>
                                  </p:stCondLst>
                                  <p:childTnLst>
                                    <p:set>
                                      <p:cBhvr>
                                        <p:cTn id="3026" dur="1" fill="hold">
                                          <p:stCondLst>
                                            <p:cond delay="0"/>
                                          </p:stCondLst>
                                        </p:cTn>
                                        <p:tgtEl>
                                          <p:spTgt spid="388"/>
                                        </p:tgtEl>
                                        <p:attrNameLst>
                                          <p:attrName>style.visibility</p:attrName>
                                        </p:attrNameLst>
                                      </p:cBhvr>
                                      <p:to>
                                        <p:strVal val="visible"/>
                                      </p:to>
                                    </p:set>
                                    <p:animEffect transition="in" filter="fade">
                                      <p:cBhvr>
                                        <p:cTn id="3027" dur="500"/>
                                        <p:tgtEl>
                                          <p:spTgt spid="388"/>
                                        </p:tgtEl>
                                      </p:cBhvr>
                                    </p:animEffect>
                                  </p:childTnLst>
                                </p:cTn>
                              </p:par>
                            </p:childTnLst>
                          </p:cTn>
                        </p:par>
                      </p:childTnLst>
                    </p:cTn>
                  </p:par>
                </p:childTnLst>
              </p:cTn>
              <p:nextCondLst>
                <p:cond evt="onClick" delay="0">
                  <p:tgtEl>
                    <p:spTgt spid="412"/>
                  </p:tgtEl>
                </p:cond>
              </p:nextCondLst>
            </p:seq>
            <p:seq concurrent="1" nextAc="seek">
              <p:cTn id="3028" restart="whenNotActive" fill="hold" evtFilter="cancelBubble" nodeType="interactiveSeq">
                <p:stCondLst>
                  <p:cond evt="onClick" delay="0">
                    <p:tgtEl>
                      <p:spTgt spid="413"/>
                    </p:tgtEl>
                  </p:cond>
                </p:stCondLst>
                <p:endSync evt="end" delay="0">
                  <p:rtn val="all"/>
                </p:endSync>
                <p:childTnLst>
                  <p:par>
                    <p:cTn id="3029" fill="hold">
                      <p:stCondLst>
                        <p:cond delay="0"/>
                      </p:stCondLst>
                      <p:childTnLst>
                        <p:par>
                          <p:cTn id="3030" fill="hold">
                            <p:stCondLst>
                              <p:cond delay="0"/>
                            </p:stCondLst>
                            <p:childTnLst>
                              <p:par>
                                <p:cTn id="3031" presetID="1" presetClass="exit" presetSubtype="0" fill="hold" grpId="1" nodeType="clickEffect">
                                  <p:stCondLst>
                                    <p:cond delay="0"/>
                                  </p:stCondLst>
                                  <p:childTnLst>
                                    <p:set>
                                      <p:cBhvr>
                                        <p:cTn id="3032" dur="1" fill="hold">
                                          <p:stCondLst>
                                            <p:cond delay="0"/>
                                          </p:stCondLst>
                                        </p:cTn>
                                        <p:tgtEl>
                                          <p:spTgt spid="413"/>
                                        </p:tgtEl>
                                        <p:attrNameLst>
                                          <p:attrName>style.visibility</p:attrName>
                                        </p:attrNameLst>
                                      </p:cBhvr>
                                      <p:to>
                                        <p:strVal val="hidden"/>
                                      </p:to>
                                    </p:set>
                                  </p:childTnLst>
                                </p:cTn>
                              </p:par>
                              <p:par>
                                <p:cTn id="3033" presetID="10" presetClass="entr" presetSubtype="0" fill="hold" grpId="8" nodeType="withEffect">
                                  <p:stCondLst>
                                    <p:cond delay="0"/>
                                  </p:stCondLst>
                                  <p:childTnLst>
                                    <p:set>
                                      <p:cBhvr>
                                        <p:cTn id="3034" dur="1" fill="hold">
                                          <p:stCondLst>
                                            <p:cond delay="0"/>
                                          </p:stCondLst>
                                        </p:cTn>
                                        <p:tgtEl>
                                          <p:spTgt spid="388"/>
                                        </p:tgtEl>
                                        <p:attrNameLst>
                                          <p:attrName>style.visibility</p:attrName>
                                        </p:attrNameLst>
                                      </p:cBhvr>
                                      <p:to>
                                        <p:strVal val="visible"/>
                                      </p:to>
                                    </p:set>
                                    <p:animEffect transition="in" filter="fade">
                                      <p:cBhvr>
                                        <p:cTn id="3035" dur="500"/>
                                        <p:tgtEl>
                                          <p:spTgt spid="388"/>
                                        </p:tgtEl>
                                      </p:cBhvr>
                                    </p:animEffect>
                                  </p:childTnLst>
                                </p:cTn>
                              </p:par>
                              <p:par>
                                <p:cTn id="3036" presetID="1" presetClass="exit" presetSubtype="0" fill="hold" grpId="1" nodeType="withEffect">
                                  <p:stCondLst>
                                    <p:cond delay="0"/>
                                  </p:stCondLst>
                                  <p:childTnLst>
                                    <p:set>
                                      <p:cBhvr>
                                        <p:cTn id="3037" dur="1" fill="hold">
                                          <p:stCondLst>
                                            <p:cond delay="0"/>
                                          </p:stCondLst>
                                        </p:cTn>
                                        <p:tgtEl>
                                          <p:spTgt spid="385"/>
                                        </p:tgtEl>
                                        <p:attrNameLst>
                                          <p:attrName>style.visibility</p:attrName>
                                        </p:attrNameLst>
                                      </p:cBhvr>
                                      <p:to>
                                        <p:strVal val="hidden"/>
                                      </p:to>
                                    </p:set>
                                  </p:childTnLst>
                                </p:cTn>
                              </p:par>
                            </p:childTnLst>
                          </p:cTn>
                        </p:par>
                      </p:childTnLst>
                    </p:cTn>
                  </p:par>
                </p:childTnLst>
              </p:cTn>
              <p:nextCondLst>
                <p:cond evt="onClick" delay="0">
                  <p:tgtEl>
                    <p:spTgt spid="413"/>
                  </p:tgtEl>
                </p:cond>
              </p:nextCondLst>
            </p:seq>
            <p:seq concurrent="1" nextAc="seek">
              <p:cTn id="3038" restart="whenNotActive" fill="hold" evtFilter="cancelBubble" nodeType="interactiveSeq">
                <p:stCondLst>
                  <p:cond evt="onClick" delay="0">
                    <p:tgtEl>
                      <p:spTgt spid="415"/>
                    </p:tgtEl>
                  </p:cond>
                </p:stCondLst>
                <p:endSync evt="end" delay="0">
                  <p:rtn val="all"/>
                </p:endSync>
                <p:childTnLst>
                  <p:par>
                    <p:cTn id="3039" fill="hold">
                      <p:stCondLst>
                        <p:cond delay="0"/>
                      </p:stCondLst>
                      <p:childTnLst>
                        <p:par>
                          <p:cTn id="3040" fill="hold">
                            <p:stCondLst>
                              <p:cond delay="0"/>
                            </p:stCondLst>
                            <p:childTnLst>
                              <p:par>
                                <p:cTn id="3041" presetID="1" presetClass="entr" presetSubtype="0" fill="hold" grpId="0" nodeType="clickEffect">
                                  <p:stCondLst>
                                    <p:cond delay="0"/>
                                  </p:stCondLst>
                                  <p:childTnLst>
                                    <p:set>
                                      <p:cBhvr>
                                        <p:cTn id="3042" dur="1" fill="hold">
                                          <p:stCondLst>
                                            <p:cond delay="0"/>
                                          </p:stCondLst>
                                        </p:cTn>
                                        <p:tgtEl>
                                          <p:spTgt spid="421"/>
                                        </p:tgtEl>
                                        <p:attrNameLst>
                                          <p:attrName>style.visibility</p:attrName>
                                        </p:attrNameLst>
                                      </p:cBhvr>
                                      <p:to>
                                        <p:strVal val="visible"/>
                                      </p:to>
                                    </p:set>
                                  </p:childTnLst>
                                </p:cTn>
                              </p:par>
                              <p:par>
                                <p:cTn id="3043" presetID="1" presetClass="entr" presetSubtype="0" fill="hold" grpId="0" nodeType="withEffect">
                                  <p:stCondLst>
                                    <p:cond delay="0"/>
                                  </p:stCondLst>
                                  <p:childTnLst>
                                    <p:set>
                                      <p:cBhvr>
                                        <p:cTn id="3044" dur="1" fill="hold">
                                          <p:stCondLst>
                                            <p:cond delay="0"/>
                                          </p:stCondLst>
                                        </p:cTn>
                                        <p:tgtEl>
                                          <p:spTgt spid="379"/>
                                        </p:tgtEl>
                                        <p:attrNameLst>
                                          <p:attrName>style.visibility</p:attrName>
                                        </p:attrNameLst>
                                      </p:cBhvr>
                                      <p:to>
                                        <p:strVal val="visible"/>
                                      </p:to>
                                    </p:set>
                                  </p:childTnLst>
                                </p:cTn>
                              </p:par>
                              <p:par>
                                <p:cTn id="3045" presetID="10" presetClass="exit" presetSubtype="0" fill="hold" grpId="0" nodeType="withEffect">
                                  <p:stCondLst>
                                    <p:cond delay="0"/>
                                  </p:stCondLst>
                                  <p:childTnLst>
                                    <p:animEffect transition="out" filter="fade">
                                      <p:cBhvr>
                                        <p:cTn id="3046" dur="500"/>
                                        <p:tgtEl>
                                          <p:spTgt spid="387"/>
                                        </p:tgtEl>
                                      </p:cBhvr>
                                    </p:animEffect>
                                    <p:set>
                                      <p:cBhvr>
                                        <p:cTn id="3047"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5"/>
                  </p:tgtEl>
                </p:cond>
              </p:nextCondLst>
            </p:seq>
            <p:seq concurrent="1" nextAc="seek">
              <p:cTn id="3048" restart="whenNotActive" fill="hold" evtFilter="cancelBubble" nodeType="interactiveSeq">
                <p:stCondLst>
                  <p:cond evt="onClick" delay="0">
                    <p:tgtEl>
                      <p:spTgt spid="416"/>
                    </p:tgtEl>
                  </p:cond>
                </p:stCondLst>
                <p:endSync evt="end" delay="0">
                  <p:rtn val="all"/>
                </p:endSync>
                <p:childTnLst>
                  <p:par>
                    <p:cTn id="3049" fill="hold">
                      <p:stCondLst>
                        <p:cond delay="0"/>
                      </p:stCondLst>
                      <p:childTnLst>
                        <p:par>
                          <p:cTn id="3050" fill="hold">
                            <p:stCondLst>
                              <p:cond delay="0"/>
                            </p:stCondLst>
                            <p:childTnLst>
                              <p:par>
                                <p:cTn id="3051" presetID="1" presetClass="entr" presetSubtype="0" fill="hold" grpId="0" nodeType="clickEffect">
                                  <p:stCondLst>
                                    <p:cond delay="0"/>
                                  </p:stCondLst>
                                  <p:childTnLst>
                                    <p:set>
                                      <p:cBhvr>
                                        <p:cTn id="3052" dur="1" fill="hold">
                                          <p:stCondLst>
                                            <p:cond delay="0"/>
                                          </p:stCondLst>
                                        </p:cTn>
                                        <p:tgtEl>
                                          <p:spTgt spid="422"/>
                                        </p:tgtEl>
                                        <p:attrNameLst>
                                          <p:attrName>style.visibility</p:attrName>
                                        </p:attrNameLst>
                                      </p:cBhvr>
                                      <p:to>
                                        <p:strVal val="visible"/>
                                      </p:to>
                                    </p:set>
                                  </p:childTnLst>
                                </p:cTn>
                              </p:par>
                              <p:par>
                                <p:cTn id="3053" presetID="10" presetClass="exit" presetSubtype="0" fill="hold" grpId="1" nodeType="withEffect">
                                  <p:stCondLst>
                                    <p:cond delay="0"/>
                                  </p:stCondLst>
                                  <p:childTnLst>
                                    <p:animEffect transition="out" filter="fade">
                                      <p:cBhvr>
                                        <p:cTn id="3054" dur="500"/>
                                        <p:tgtEl>
                                          <p:spTgt spid="387"/>
                                        </p:tgtEl>
                                      </p:cBhvr>
                                    </p:animEffect>
                                    <p:set>
                                      <p:cBhvr>
                                        <p:cTn id="3055"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6"/>
                  </p:tgtEl>
                </p:cond>
              </p:nextCondLst>
            </p:seq>
            <p:seq concurrent="1" nextAc="seek">
              <p:cTn id="3056" restart="whenNotActive" fill="hold" evtFilter="cancelBubble" nodeType="interactiveSeq">
                <p:stCondLst>
                  <p:cond evt="onClick" delay="0">
                    <p:tgtEl>
                      <p:spTgt spid="417"/>
                    </p:tgtEl>
                  </p:cond>
                </p:stCondLst>
                <p:endSync evt="end" delay="0">
                  <p:rtn val="all"/>
                </p:endSync>
                <p:childTnLst>
                  <p:par>
                    <p:cTn id="3057" fill="hold">
                      <p:stCondLst>
                        <p:cond delay="0"/>
                      </p:stCondLst>
                      <p:childTnLst>
                        <p:par>
                          <p:cTn id="3058" fill="hold">
                            <p:stCondLst>
                              <p:cond delay="0"/>
                            </p:stCondLst>
                            <p:childTnLst>
                              <p:par>
                                <p:cTn id="3059" presetID="1" presetClass="entr" presetSubtype="0" fill="hold" grpId="1" nodeType="clickEffect">
                                  <p:stCondLst>
                                    <p:cond delay="0"/>
                                  </p:stCondLst>
                                  <p:childTnLst>
                                    <p:set>
                                      <p:cBhvr>
                                        <p:cTn id="3060" dur="1" fill="hold">
                                          <p:stCondLst>
                                            <p:cond delay="0"/>
                                          </p:stCondLst>
                                        </p:cTn>
                                        <p:tgtEl>
                                          <p:spTgt spid="423"/>
                                        </p:tgtEl>
                                        <p:attrNameLst>
                                          <p:attrName>style.visibility</p:attrName>
                                        </p:attrNameLst>
                                      </p:cBhvr>
                                      <p:to>
                                        <p:strVal val="visible"/>
                                      </p:to>
                                    </p:set>
                                  </p:childTnLst>
                                </p:cTn>
                              </p:par>
                              <p:par>
                                <p:cTn id="3061" presetID="1" presetClass="entr" presetSubtype="0" fill="hold" grpId="0" nodeType="withEffect">
                                  <p:stCondLst>
                                    <p:cond delay="0"/>
                                  </p:stCondLst>
                                  <p:childTnLst>
                                    <p:set>
                                      <p:cBhvr>
                                        <p:cTn id="3062" dur="1" fill="hold">
                                          <p:stCondLst>
                                            <p:cond delay="0"/>
                                          </p:stCondLst>
                                        </p:cTn>
                                        <p:tgtEl>
                                          <p:spTgt spid="386"/>
                                        </p:tgtEl>
                                        <p:attrNameLst>
                                          <p:attrName>style.visibility</p:attrName>
                                        </p:attrNameLst>
                                      </p:cBhvr>
                                      <p:to>
                                        <p:strVal val="visible"/>
                                      </p:to>
                                    </p:set>
                                  </p:childTnLst>
                                </p:cTn>
                              </p:par>
                              <p:par>
                                <p:cTn id="3063" presetID="10" presetClass="exit" presetSubtype="0" fill="hold" grpId="2" nodeType="withEffect">
                                  <p:stCondLst>
                                    <p:cond delay="0"/>
                                  </p:stCondLst>
                                  <p:childTnLst>
                                    <p:animEffect transition="out" filter="fade">
                                      <p:cBhvr>
                                        <p:cTn id="3064" dur="500"/>
                                        <p:tgtEl>
                                          <p:spTgt spid="387"/>
                                        </p:tgtEl>
                                      </p:cBhvr>
                                    </p:animEffect>
                                    <p:set>
                                      <p:cBhvr>
                                        <p:cTn id="3065"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7"/>
                  </p:tgtEl>
                </p:cond>
              </p:nextCondLst>
            </p:seq>
            <p:seq concurrent="1" nextAc="seek">
              <p:cTn id="3066" restart="whenNotActive" fill="hold" evtFilter="cancelBubble" nodeType="interactiveSeq">
                <p:stCondLst>
                  <p:cond evt="onClick" delay="0">
                    <p:tgtEl>
                      <p:spTgt spid="419"/>
                    </p:tgtEl>
                  </p:cond>
                </p:stCondLst>
                <p:endSync evt="end" delay="0">
                  <p:rtn val="all"/>
                </p:endSync>
                <p:childTnLst>
                  <p:par>
                    <p:cTn id="3067" fill="hold">
                      <p:stCondLst>
                        <p:cond delay="0"/>
                      </p:stCondLst>
                      <p:childTnLst>
                        <p:par>
                          <p:cTn id="3068" fill="hold">
                            <p:stCondLst>
                              <p:cond delay="0"/>
                            </p:stCondLst>
                            <p:childTnLst>
                              <p:par>
                                <p:cTn id="3069" presetID="1" presetClass="entr" presetSubtype="0" fill="hold" grpId="0" nodeType="clickEffect">
                                  <p:stCondLst>
                                    <p:cond delay="0"/>
                                  </p:stCondLst>
                                  <p:childTnLst>
                                    <p:set>
                                      <p:cBhvr>
                                        <p:cTn id="3070" dur="1" fill="hold">
                                          <p:stCondLst>
                                            <p:cond delay="0"/>
                                          </p:stCondLst>
                                        </p:cTn>
                                        <p:tgtEl>
                                          <p:spTgt spid="425"/>
                                        </p:tgtEl>
                                        <p:attrNameLst>
                                          <p:attrName>style.visibility</p:attrName>
                                        </p:attrNameLst>
                                      </p:cBhvr>
                                      <p:to>
                                        <p:strVal val="visible"/>
                                      </p:to>
                                    </p:set>
                                  </p:childTnLst>
                                </p:cTn>
                              </p:par>
                              <p:par>
                                <p:cTn id="3071" presetID="1" presetClass="entr" presetSubtype="0" fill="hold" grpId="1" nodeType="withEffect">
                                  <p:stCondLst>
                                    <p:cond delay="0"/>
                                  </p:stCondLst>
                                  <p:childTnLst>
                                    <p:set>
                                      <p:cBhvr>
                                        <p:cTn id="3072" dur="1" fill="hold">
                                          <p:stCondLst>
                                            <p:cond delay="0"/>
                                          </p:stCondLst>
                                        </p:cTn>
                                        <p:tgtEl>
                                          <p:spTgt spid="379"/>
                                        </p:tgtEl>
                                        <p:attrNameLst>
                                          <p:attrName>style.visibility</p:attrName>
                                        </p:attrNameLst>
                                      </p:cBhvr>
                                      <p:to>
                                        <p:strVal val="visible"/>
                                      </p:to>
                                    </p:set>
                                  </p:childTnLst>
                                </p:cTn>
                              </p:par>
                              <p:par>
                                <p:cTn id="3073" presetID="10" presetClass="exit" presetSubtype="0" fill="hold" grpId="3" nodeType="withEffect">
                                  <p:stCondLst>
                                    <p:cond delay="0"/>
                                  </p:stCondLst>
                                  <p:childTnLst>
                                    <p:animEffect transition="out" filter="fade">
                                      <p:cBhvr>
                                        <p:cTn id="3074" dur="500"/>
                                        <p:tgtEl>
                                          <p:spTgt spid="387"/>
                                        </p:tgtEl>
                                      </p:cBhvr>
                                    </p:animEffect>
                                    <p:set>
                                      <p:cBhvr>
                                        <p:cTn id="3075"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9"/>
                  </p:tgtEl>
                </p:cond>
              </p:nextCondLst>
            </p:seq>
            <p:seq concurrent="1" nextAc="seek">
              <p:cTn id="3076" restart="whenNotActive" fill="hold" evtFilter="cancelBubble" nodeType="interactiveSeq">
                <p:stCondLst>
                  <p:cond evt="onClick" delay="0">
                    <p:tgtEl>
                      <p:spTgt spid="420"/>
                    </p:tgtEl>
                  </p:cond>
                </p:stCondLst>
                <p:endSync evt="end" delay="0">
                  <p:rtn val="all"/>
                </p:endSync>
                <p:childTnLst>
                  <p:par>
                    <p:cTn id="3077" fill="hold">
                      <p:stCondLst>
                        <p:cond delay="0"/>
                      </p:stCondLst>
                      <p:childTnLst>
                        <p:par>
                          <p:cTn id="3078" fill="hold">
                            <p:stCondLst>
                              <p:cond delay="0"/>
                            </p:stCondLst>
                            <p:childTnLst>
                              <p:par>
                                <p:cTn id="3079" presetID="1" presetClass="entr" presetSubtype="0" fill="hold" grpId="0" nodeType="clickEffect">
                                  <p:stCondLst>
                                    <p:cond delay="0"/>
                                  </p:stCondLst>
                                  <p:childTnLst>
                                    <p:set>
                                      <p:cBhvr>
                                        <p:cTn id="3080" dur="1" fill="hold">
                                          <p:stCondLst>
                                            <p:cond delay="0"/>
                                          </p:stCondLst>
                                        </p:cTn>
                                        <p:tgtEl>
                                          <p:spTgt spid="426"/>
                                        </p:tgtEl>
                                        <p:attrNameLst>
                                          <p:attrName>style.visibility</p:attrName>
                                        </p:attrNameLst>
                                      </p:cBhvr>
                                      <p:to>
                                        <p:strVal val="visible"/>
                                      </p:to>
                                    </p:set>
                                  </p:childTnLst>
                                </p:cTn>
                              </p:par>
                              <p:par>
                                <p:cTn id="3081" presetID="10" presetClass="exit" presetSubtype="0" fill="hold" grpId="4" nodeType="withEffect">
                                  <p:stCondLst>
                                    <p:cond delay="0"/>
                                  </p:stCondLst>
                                  <p:childTnLst>
                                    <p:animEffect transition="out" filter="fade">
                                      <p:cBhvr>
                                        <p:cTn id="3082" dur="500"/>
                                        <p:tgtEl>
                                          <p:spTgt spid="387"/>
                                        </p:tgtEl>
                                      </p:cBhvr>
                                    </p:animEffect>
                                    <p:set>
                                      <p:cBhvr>
                                        <p:cTn id="3083"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20"/>
                  </p:tgtEl>
                </p:cond>
              </p:nextCondLst>
            </p:seq>
            <p:seq concurrent="1" nextAc="seek">
              <p:cTn id="3084" restart="whenNotActive" fill="hold" evtFilter="cancelBubble" nodeType="interactiveSeq">
                <p:stCondLst>
                  <p:cond evt="onClick" delay="0">
                    <p:tgtEl>
                      <p:spTgt spid="418"/>
                    </p:tgtEl>
                  </p:cond>
                </p:stCondLst>
                <p:endSync evt="end" delay="0">
                  <p:rtn val="all"/>
                </p:endSync>
                <p:childTnLst>
                  <p:par>
                    <p:cTn id="3085" fill="hold">
                      <p:stCondLst>
                        <p:cond delay="0"/>
                      </p:stCondLst>
                      <p:childTnLst>
                        <p:par>
                          <p:cTn id="3086" fill="hold">
                            <p:stCondLst>
                              <p:cond delay="0"/>
                            </p:stCondLst>
                            <p:childTnLst>
                              <p:par>
                                <p:cTn id="3087" presetID="1" presetClass="entr" presetSubtype="0" fill="hold" grpId="0" nodeType="clickEffect">
                                  <p:stCondLst>
                                    <p:cond delay="0"/>
                                  </p:stCondLst>
                                  <p:childTnLst>
                                    <p:set>
                                      <p:cBhvr>
                                        <p:cTn id="3088" dur="1" fill="hold">
                                          <p:stCondLst>
                                            <p:cond delay="0"/>
                                          </p:stCondLst>
                                        </p:cTn>
                                        <p:tgtEl>
                                          <p:spTgt spid="424"/>
                                        </p:tgtEl>
                                        <p:attrNameLst>
                                          <p:attrName>style.visibility</p:attrName>
                                        </p:attrNameLst>
                                      </p:cBhvr>
                                      <p:to>
                                        <p:strVal val="visible"/>
                                      </p:to>
                                    </p:set>
                                  </p:childTnLst>
                                </p:cTn>
                              </p:par>
                              <p:par>
                                <p:cTn id="3089" presetID="10" presetClass="entr" presetSubtype="0" fill="hold" grpId="4" nodeType="withEffect">
                                  <p:stCondLst>
                                    <p:cond delay="0"/>
                                  </p:stCondLst>
                                  <p:childTnLst>
                                    <p:set>
                                      <p:cBhvr>
                                        <p:cTn id="3090" dur="1" fill="hold">
                                          <p:stCondLst>
                                            <p:cond delay="0"/>
                                          </p:stCondLst>
                                        </p:cTn>
                                        <p:tgtEl>
                                          <p:spTgt spid="379"/>
                                        </p:tgtEl>
                                        <p:attrNameLst>
                                          <p:attrName>style.visibility</p:attrName>
                                        </p:attrNameLst>
                                      </p:cBhvr>
                                      <p:to>
                                        <p:strVal val="visible"/>
                                      </p:to>
                                    </p:set>
                                    <p:animEffect transition="in" filter="fade">
                                      <p:cBhvr>
                                        <p:cTn id="3091" dur="500"/>
                                        <p:tgtEl>
                                          <p:spTgt spid="379"/>
                                        </p:tgtEl>
                                      </p:cBhvr>
                                    </p:animEffect>
                                  </p:childTnLst>
                                </p:cTn>
                              </p:par>
                              <p:par>
                                <p:cTn id="3092" presetID="10" presetClass="exit" presetSubtype="0" fill="hold" grpId="5" nodeType="withEffect">
                                  <p:stCondLst>
                                    <p:cond delay="0"/>
                                  </p:stCondLst>
                                  <p:childTnLst>
                                    <p:animEffect transition="out" filter="fade">
                                      <p:cBhvr>
                                        <p:cTn id="3093" dur="500"/>
                                        <p:tgtEl>
                                          <p:spTgt spid="387"/>
                                        </p:tgtEl>
                                      </p:cBhvr>
                                    </p:animEffect>
                                    <p:set>
                                      <p:cBhvr>
                                        <p:cTn id="3094"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8"/>
                  </p:tgtEl>
                </p:cond>
              </p:nextCondLst>
            </p:seq>
            <p:seq concurrent="1" nextAc="seek">
              <p:cTn id="3095" restart="whenNotActive" fill="hold" evtFilter="cancelBubble" nodeType="interactiveSeq">
                <p:stCondLst>
                  <p:cond evt="onClick" delay="0">
                    <p:tgtEl>
                      <p:spTgt spid="426"/>
                    </p:tgtEl>
                  </p:cond>
                </p:stCondLst>
                <p:endSync evt="end" delay="0">
                  <p:rtn val="all"/>
                </p:endSync>
                <p:childTnLst>
                  <p:par>
                    <p:cTn id="3096" fill="hold">
                      <p:stCondLst>
                        <p:cond delay="0"/>
                      </p:stCondLst>
                      <p:childTnLst>
                        <p:par>
                          <p:cTn id="3097" fill="hold">
                            <p:stCondLst>
                              <p:cond delay="0"/>
                            </p:stCondLst>
                            <p:childTnLst>
                              <p:par>
                                <p:cTn id="3098" presetID="1" presetClass="exit" presetSubtype="0" fill="hold" grpId="1" nodeType="clickEffect">
                                  <p:stCondLst>
                                    <p:cond delay="0"/>
                                  </p:stCondLst>
                                  <p:childTnLst>
                                    <p:set>
                                      <p:cBhvr>
                                        <p:cTn id="3099" dur="1" fill="hold">
                                          <p:stCondLst>
                                            <p:cond delay="0"/>
                                          </p:stCondLst>
                                        </p:cTn>
                                        <p:tgtEl>
                                          <p:spTgt spid="426"/>
                                        </p:tgtEl>
                                        <p:attrNameLst>
                                          <p:attrName>style.visibility</p:attrName>
                                        </p:attrNameLst>
                                      </p:cBhvr>
                                      <p:to>
                                        <p:strVal val="hidden"/>
                                      </p:to>
                                    </p:set>
                                  </p:childTnLst>
                                </p:cTn>
                              </p:par>
                              <p:par>
                                <p:cTn id="3100" presetID="10" presetClass="entr" presetSubtype="0" fill="hold" grpId="6" nodeType="withEffect">
                                  <p:stCondLst>
                                    <p:cond delay="0"/>
                                  </p:stCondLst>
                                  <p:childTnLst>
                                    <p:set>
                                      <p:cBhvr>
                                        <p:cTn id="3101" dur="1" fill="hold">
                                          <p:stCondLst>
                                            <p:cond delay="0"/>
                                          </p:stCondLst>
                                        </p:cTn>
                                        <p:tgtEl>
                                          <p:spTgt spid="387"/>
                                        </p:tgtEl>
                                        <p:attrNameLst>
                                          <p:attrName>style.visibility</p:attrName>
                                        </p:attrNameLst>
                                      </p:cBhvr>
                                      <p:to>
                                        <p:strVal val="visible"/>
                                      </p:to>
                                    </p:set>
                                    <p:animEffect transition="in" filter="fade">
                                      <p:cBhvr>
                                        <p:cTn id="3102" dur="500"/>
                                        <p:tgtEl>
                                          <p:spTgt spid="387"/>
                                        </p:tgtEl>
                                      </p:cBhvr>
                                    </p:animEffect>
                                  </p:childTnLst>
                                </p:cTn>
                              </p:par>
                            </p:childTnLst>
                          </p:cTn>
                        </p:par>
                      </p:childTnLst>
                    </p:cTn>
                  </p:par>
                </p:childTnLst>
              </p:cTn>
              <p:nextCondLst>
                <p:cond evt="onClick" delay="0">
                  <p:tgtEl>
                    <p:spTgt spid="426"/>
                  </p:tgtEl>
                </p:cond>
              </p:nextCondLst>
            </p:seq>
            <p:seq concurrent="1" nextAc="seek">
              <p:cTn id="3103" restart="whenNotActive" fill="hold" evtFilter="cancelBubble" nodeType="interactiveSeq">
                <p:stCondLst>
                  <p:cond evt="onClick" delay="0">
                    <p:tgtEl>
                      <p:spTgt spid="421"/>
                    </p:tgtEl>
                  </p:cond>
                </p:stCondLst>
                <p:endSync evt="end" delay="0">
                  <p:rtn val="all"/>
                </p:endSync>
                <p:childTnLst>
                  <p:par>
                    <p:cTn id="3104" fill="hold">
                      <p:stCondLst>
                        <p:cond delay="0"/>
                      </p:stCondLst>
                      <p:childTnLst>
                        <p:par>
                          <p:cTn id="3105" fill="hold">
                            <p:stCondLst>
                              <p:cond delay="0"/>
                            </p:stCondLst>
                            <p:childTnLst>
                              <p:par>
                                <p:cTn id="3106" presetID="1" presetClass="exit" presetSubtype="0" fill="hold" grpId="1" nodeType="clickEffect">
                                  <p:stCondLst>
                                    <p:cond delay="0"/>
                                  </p:stCondLst>
                                  <p:childTnLst>
                                    <p:set>
                                      <p:cBhvr>
                                        <p:cTn id="3107" dur="1" fill="hold">
                                          <p:stCondLst>
                                            <p:cond delay="0"/>
                                          </p:stCondLst>
                                        </p:cTn>
                                        <p:tgtEl>
                                          <p:spTgt spid="421"/>
                                        </p:tgtEl>
                                        <p:attrNameLst>
                                          <p:attrName>style.visibility</p:attrName>
                                        </p:attrNameLst>
                                      </p:cBhvr>
                                      <p:to>
                                        <p:strVal val="hidden"/>
                                      </p:to>
                                    </p:set>
                                  </p:childTnLst>
                                </p:cTn>
                              </p:par>
                              <p:par>
                                <p:cTn id="3108" presetID="1" presetClass="exit" presetSubtype="0" fill="hold" grpId="3" nodeType="withEffect">
                                  <p:stCondLst>
                                    <p:cond delay="0"/>
                                  </p:stCondLst>
                                  <p:childTnLst>
                                    <p:set>
                                      <p:cBhvr>
                                        <p:cTn id="3109" dur="1" fill="hold">
                                          <p:stCondLst>
                                            <p:cond delay="0"/>
                                          </p:stCondLst>
                                        </p:cTn>
                                        <p:tgtEl>
                                          <p:spTgt spid="379"/>
                                        </p:tgtEl>
                                        <p:attrNameLst>
                                          <p:attrName>style.visibility</p:attrName>
                                        </p:attrNameLst>
                                      </p:cBhvr>
                                      <p:to>
                                        <p:strVal val="hidden"/>
                                      </p:to>
                                    </p:set>
                                  </p:childTnLst>
                                </p:cTn>
                              </p:par>
                              <p:par>
                                <p:cTn id="3110" presetID="10" presetClass="entr" presetSubtype="0" fill="hold" grpId="7" nodeType="withEffect">
                                  <p:stCondLst>
                                    <p:cond delay="0"/>
                                  </p:stCondLst>
                                  <p:childTnLst>
                                    <p:set>
                                      <p:cBhvr>
                                        <p:cTn id="3111" dur="1" fill="hold">
                                          <p:stCondLst>
                                            <p:cond delay="0"/>
                                          </p:stCondLst>
                                        </p:cTn>
                                        <p:tgtEl>
                                          <p:spTgt spid="387"/>
                                        </p:tgtEl>
                                        <p:attrNameLst>
                                          <p:attrName>style.visibility</p:attrName>
                                        </p:attrNameLst>
                                      </p:cBhvr>
                                      <p:to>
                                        <p:strVal val="visible"/>
                                      </p:to>
                                    </p:set>
                                    <p:animEffect transition="in" filter="fade">
                                      <p:cBhvr>
                                        <p:cTn id="3112" dur="500"/>
                                        <p:tgtEl>
                                          <p:spTgt spid="387"/>
                                        </p:tgtEl>
                                      </p:cBhvr>
                                    </p:animEffect>
                                  </p:childTnLst>
                                </p:cTn>
                              </p:par>
                            </p:childTnLst>
                          </p:cTn>
                        </p:par>
                      </p:childTnLst>
                    </p:cTn>
                  </p:par>
                </p:childTnLst>
              </p:cTn>
              <p:nextCondLst>
                <p:cond evt="onClick" delay="0">
                  <p:tgtEl>
                    <p:spTgt spid="421"/>
                  </p:tgtEl>
                </p:cond>
              </p:nextCondLst>
            </p:seq>
            <p:seq concurrent="1" nextAc="seek">
              <p:cTn id="3113" restart="whenNotActive" fill="hold" evtFilter="cancelBubble" nodeType="interactiveSeq">
                <p:stCondLst>
                  <p:cond evt="onClick" delay="0">
                    <p:tgtEl>
                      <p:spTgt spid="422"/>
                    </p:tgtEl>
                  </p:cond>
                </p:stCondLst>
                <p:endSync evt="end" delay="0">
                  <p:rtn val="all"/>
                </p:endSync>
                <p:childTnLst>
                  <p:par>
                    <p:cTn id="3114" fill="hold">
                      <p:stCondLst>
                        <p:cond delay="0"/>
                      </p:stCondLst>
                      <p:childTnLst>
                        <p:par>
                          <p:cTn id="3115" fill="hold">
                            <p:stCondLst>
                              <p:cond delay="0"/>
                            </p:stCondLst>
                            <p:childTnLst>
                              <p:par>
                                <p:cTn id="3116" presetID="1" presetClass="exit" presetSubtype="0" fill="hold" grpId="1" nodeType="clickEffect">
                                  <p:stCondLst>
                                    <p:cond delay="0"/>
                                  </p:stCondLst>
                                  <p:childTnLst>
                                    <p:set>
                                      <p:cBhvr>
                                        <p:cTn id="3117" dur="1" fill="hold">
                                          <p:stCondLst>
                                            <p:cond delay="0"/>
                                          </p:stCondLst>
                                        </p:cTn>
                                        <p:tgtEl>
                                          <p:spTgt spid="422"/>
                                        </p:tgtEl>
                                        <p:attrNameLst>
                                          <p:attrName>style.visibility</p:attrName>
                                        </p:attrNameLst>
                                      </p:cBhvr>
                                      <p:to>
                                        <p:strVal val="hidden"/>
                                      </p:to>
                                    </p:set>
                                  </p:childTnLst>
                                </p:cTn>
                              </p:par>
                              <p:par>
                                <p:cTn id="3118" presetID="10" presetClass="entr" presetSubtype="0" fill="hold" grpId="8" nodeType="withEffect">
                                  <p:stCondLst>
                                    <p:cond delay="0"/>
                                  </p:stCondLst>
                                  <p:childTnLst>
                                    <p:set>
                                      <p:cBhvr>
                                        <p:cTn id="3119" dur="1" fill="hold">
                                          <p:stCondLst>
                                            <p:cond delay="0"/>
                                          </p:stCondLst>
                                        </p:cTn>
                                        <p:tgtEl>
                                          <p:spTgt spid="387"/>
                                        </p:tgtEl>
                                        <p:attrNameLst>
                                          <p:attrName>style.visibility</p:attrName>
                                        </p:attrNameLst>
                                      </p:cBhvr>
                                      <p:to>
                                        <p:strVal val="visible"/>
                                      </p:to>
                                    </p:set>
                                    <p:animEffect transition="in" filter="fade">
                                      <p:cBhvr>
                                        <p:cTn id="3120" dur="500"/>
                                        <p:tgtEl>
                                          <p:spTgt spid="387"/>
                                        </p:tgtEl>
                                      </p:cBhvr>
                                    </p:animEffect>
                                  </p:childTnLst>
                                </p:cTn>
                              </p:par>
                            </p:childTnLst>
                          </p:cTn>
                        </p:par>
                      </p:childTnLst>
                    </p:cTn>
                  </p:par>
                </p:childTnLst>
              </p:cTn>
              <p:nextCondLst>
                <p:cond evt="onClick" delay="0">
                  <p:tgtEl>
                    <p:spTgt spid="422"/>
                  </p:tgtEl>
                </p:cond>
              </p:nextCondLst>
            </p:seq>
            <p:seq concurrent="1" nextAc="seek">
              <p:cTn id="3121" restart="whenNotActive" fill="hold" evtFilter="cancelBubble" nodeType="interactiveSeq">
                <p:stCondLst>
                  <p:cond evt="onClick" delay="0">
                    <p:tgtEl>
                      <p:spTgt spid="423"/>
                    </p:tgtEl>
                  </p:cond>
                </p:stCondLst>
                <p:endSync evt="end" delay="0">
                  <p:rtn val="all"/>
                </p:endSync>
                <p:childTnLst>
                  <p:par>
                    <p:cTn id="3122" fill="hold">
                      <p:stCondLst>
                        <p:cond delay="0"/>
                      </p:stCondLst>
                      <p:childTnLst>
                        <p:par>
                          <p:cTn id="3123" fill="hold">
                            <p:stCondLst>
                              <p:cond delay="0"/>
                            </p:stCondLst>
                            <p:childTnLst>
                              <p:par>
                                <p:cTn id="3124" presetID="1" presetClass="exit" presetSubtype="0" fill="hold" grpId="0" nodeType="clickEffect">
                                  <p:stCondLst>
                                    <p:cond delay="0"/>
                                  </p:stCondLst>
                                  <p:childTnLst>
                                    <p:set>
                                      <p:cBhvr>
                                        <p:cTn id="3125" dur="1" fill="hold">
                                          <p:stCondLst>
                                            <p:cond delay="0"/>
                                          </p:stCondLst>
                                        </p:cTn>
                                        <p:tgtEl>
                                          <p:spTgt spid="423"/>
                                        </p:tgtEl>
                                        <p:attrNameLst>
                                          <p:attrName>style.visibility</p:attrName>
                                        </p:attrNameLst>
                                      </p:cBhvr>
                                      <p:to>
                                        <p:strVal val="hidden"/>
                                      </p:to>
                                    </p:set>
                                  </p:childTnLst>
                                </p:cTn>
                              </p:par>
                              <p:par>
                                <p:cTn id="3126" presetID="1" presetClass="exit" presetSubtype="0" fill="hold" grpId="1" nodeType="withEffect">
                                  <p:stCondLst>
                                    <p:cond delay="0"/>
                                  </p:stCondLst>
                                  <p:childTnLst>
                                    <p:set>
                                      <p:cBhvr>
                                        <p:cTn id="3127" dur="1" fill="hold">
                                          <p:stCondLst>
                                            <p:cond delay="0"/>
                                          </p:stCondLst>
                                        </p:cTn>
                                        <p:tgtEl>
                                          <p:spTgt spid="386"/>
                                        </p:tgtEl>
                                        <p:attrNameLst>
                                          <p:attrName>style.visibility</p:attrName>
                                        </p:attrNameLst>
                                      </p:cBhvr>
                                      <p:to>
                                        <p:strVal val="hidden"/>
                                      </p:to>
                                    </p:set>
                                  </p:childTnLst>
                                </p:cTn>
                              </p:par>
                              <p:par>
                                <p:cTn id="3128" presetID="10" presetClass="entr" presetSubtype="0" fill="hold" grpId="9" nodeType="withEffect">
                                  <p:stCondLst>
                                    <p:cond delay="0"/>
                                  </p:stCondLst>
                                  <p:childTnLst>
                                    <p:set>
                                      <p:cBhvr>
                                        <p:cTn id="3129" dur="1" fill="hold">
                                          <p:stCondLst>
                                            <p:cond delay="0"/>
                                          </p:stCondLst>
                                        </p:cTn>
                                        <p:tgtEl>
                                          <p:spTgt spid="387"/>
                                        </p:tgtEl>
                                        <p:attrNameLst>
                                          <p:attrName>style.visibility</p:attrName>
                                        </p:attrNameLst>
                                      </p:cBhvr>
                                      <p:to>
                                        <p:strVal val="visible"/>
                                      </p:to>
                                    </p:set>
                                    <p:animEffect transition="in" filter="fade">
                                      <p:cBhvr>
                                        <p:cTn id="3130" dur="500"/>
                                        <p:tgtEl>
                                          <p:spTgt spid="387"/>
                                        </p:tgtEl>
                                      </p:cBhvr>
                                    </p:animEffect>
                                  </p:childTnLst>
                                </p:cTn>
                              </p:par>
                            </p:childTnLst>
                          </p:cTn>
                        </p:par>
                      </p:childTnLst>
                    </p:cTn>
                  </p:par>
                </p:childTnLst>
              </p:cTn>
              <p:nextCondLst>
                <p:cond evt="onClick" delay="0">
                  <p:tgtEl>
                    <p:spTgt spid="423"/>
                  </p:tgtEl>
                </p:cond>
              </p:nextCondLst>
            </p:seq>
            <p:seq concurrent="1" nextAc="seek">
              <p:cTn id="3131" restart="whenNotActive" fill="hold" evtFilter="cancelBubble" nodeType="interactiveSeq">
                <p:stCondLst>
                  <p:cond evt="onClick" delay="0">
                    <p:tgtEl>
                      <p:spTgt spid="424"/>
                    </p:tgtEl>
                  </p:cond>
                </p:stCondLst>
                <p:endSync evt="end" delay="0">
                  <p:rtn val="all"/>
                </p:endSync>
                <p:childTnLst>
                  <p:par>
                    <p:cTn id="3132" fill="hold">
                      <p:stCondLst>
                        <p:cond delay="0"/>
                      </p:stCondLst>
                      <p:childTnLst>
                        <p:par>
                          <p:cTn id="3133" fill="hold">
                            <p:stCondLst>
                              <p:cond delay="0"/>
                            </p:stCondLst>
                            <p:childTnLst>
                              <p:par>
                                <p:cTn id="3134" presetID="1" presetClass="exit" presetSubtype="0" fill="hold" grpId="1" nodeType="clickEffect">
                                  <p:stCondLst>
                                    <p:cond delay="0"/>
                                  </p:stCondLst>
                                  <p:childTnLst>
                                    <p:set>
                                      <p:cBhvr>
                                        <p:cTn id="3135" dur="1" fill="hold">
                                          <p:stCondLst>
                                            <p:cond delay="0"/>
                                          </p:stCondLst>
                                        </p:cTn>
                                        <p:tgtEl>
                                          <p:spTgt spid="424"/>
                                        </p:tgtEl>
                                        <p:attrNameLst>
                                          <p:attrName>style.visibility</p:attrName>
                                        </p:attrNameLst>
                                      </p:cBhvr>
                                      <p:to>
                                        <p:strVal val="hidden"/>
                                      </p:to>
                                    </p:set>
                                  </p:childTnLst>
                                </p:cTn>
                              </p:par>
                              <p:par>
                                <p:cTn id="3136" presetID="1" presetClass="exit" presetSubtype="0" fill="hold" grpId="2" nodeType="withEffect">
                                  <p:stCondLst>
                                    <p:cond delay="0"/>
                                  </p:stCondLst>
                                  <p:childTnLst>
                                    <p:set>
                                      <p:cBhvr>
                                        <p:cTn id="3137" dur="1" fill="hold">
                                          <p:stCondLst>
                                            <p:cond delay="0"/>
                                          </p:stCondLst>
                                        </p:cTn>
                                        <p:tgtEl>
                                          <p:spTgt spid="379"/>
                                        </p:tgtEl>
                                        <p:attrNameLst>
                                          <p:attrName>style.visibility</p:attrName>
                                        </p:attrNameLst>
                                      </p:cBhvr>
                                      <p:to>
                                        <p:strVal val="hidden"/>
                                      </p:to>
                                    </p:set>
                                  </p:childTnLst>
                                </p:cTn>
                              </p:par>
                              <p:par>
                                <p:cTn id="3138" presetID="10" presetClass="entr" presetSubtype="0" fill="hold" grpId="10" nodeType="withEffect">
                                  <p:stCondLst>
                                    <p:cond delay="0"/>
                                  </p:stCondLst>
                                  <p:childTnLst>
                                    <p:set>
                                      <p:cBhvr>
                                        <p:cTn id="3139" dur="1" fill="hold">
                                          <p:stCondLst>
                                            <p:cond delay="0"/>
                                          </p:stCondLst>
                                        </p:cTn>
                                        <p:tgtEl>
                                          <p:spTgt spid="387"/>
                                        </p:tgtEl>
                                        <p:attrNameLst>
                                          <p:attrName>style.visibility</p:attrName>
                                        </p:attrNameLst>
                                      </p:cBhvr>
                                      <p:to>
                                        <p:strVal val="visible"/>
                                      </p:to>
                                    </p:set>
                                    <p:animEffect transition="in" filter="fade">
                                      <p:cBhvr>
                                        <p:cTn id="3140" dur="500"/>
                                        <p:tgtEl>
                                          <p:spTgt spid="387"/>
                                        </p:tgtEl>
                                      </p:cBhvr>
                                    </p:animEffect>
                                  </p:childTnLst>
                                </p:cTn>
                              </p:par>
                            </p:childTnLst>
                          </p:cTn>
                        </p:par>
                      </p:childTnLst>
                    </p:cTn>
                  </p:par>
                </p:childTnLst>
              </p:cTn>
              <p:nextCondLst>
                <p:cond evt="onClick" delay="0">
                  <p:tgtEl>
                    <p:spTgt spid="424"/>
                  </p:tgtEl>
                </p:cond>
              </p:nextCondLst>
            </p:seq>
            <p:seq concurrent="1" nextAc="seek">
              <p:cTn id="3141" restart="whenNotActive" fill="hold" evtFilter="cancelBubble" nodeType="interactiveSeq">
                <p:stCondLst>
                  <p:cond evt="onClick" delay="0">
                    <p:tgtEl>
                      <p:spTgt spid="425"/>
                    </p:tgtEl>
                  </p:cond>
                </p:stCondLst>
                <p:endSync evt="end" delay="0">
                  <p:rtn val="all"/>
                </p:endSync>
                <p:childTnLst>
                  <p:par>
                    <p:cTn id="3142" fill="hold">
                      <p:stCondLst>
                        <p:cond delay="0"/>
                      </p:stCondLst>
                      <p:childTnLst>
                        <p:par>
                          <p:cTn id="3143" fill="hold">
                            <p:stCondLst>
                              <p:cond delay="0"/>
                            </p:stCondLst>
                            <p:childTnLst>
                              <p:par>
                                <p:cTn id="3144" presetID="1" presetClass="exit" presetSubtype="0" fill="hold" grpId="1" nodeType="clickEffect">
                                  <p:stCondLst>
                                    <p:cond delay="0"/>
                                  </p:stCondLst>
                                  <p:childTnLst>
                                    <p:set>
                                      <p:cBhvr>
                                        <p:cTn id="3145" dur="1" fill="hold">
                                          <p:stCondLst>
                                            <p:cond delay="0"/>
                                          </p:stCondLst>
                                        </p:cTn>
                                        <p:tgtEl>
                                          <p:spTgt spid="425"/>
                                        </p:tgtEl>
                                        <p:attrNameLst>
                                          <p:attrName>style.visibility</p:attrName>
                                        </p:attrNameLst>
                                      </p:cBhvr>
                                      <p:to>
                                        <p:strVal val="hidden"/>
                                      </p:to>
                                    </p:set>
                                  </p:childTnLst>
                                </p:cTn>
                              </p:par>
                              <p:par>
                                <p:cTn id="3146" presetID="10" presetClass="exit" presetSubtype="0" fill="hold" grpId="5" nodeType="withEffect">
                                  <p:stCondLst>
                                    <p:cond delay="0"/>
                                  </p:stCondLst>
                                  <p:childTnLst>
                                    <p:animEffect transition="out" filter="fade">
                                      <p:cBhvr>
                                        <p:cTn id="3147" dur="500"/>
                                        <p:tgtEl>
                                          <p:spTgt spid="379"/>
                                        </p:tgtEl>
                                      </p:cBhvr>
                                    </p:animEffect>
                                    <p:set>
                                      <p:cBhvr>
                                        <p:cTn id="3148" dur="1" fill="hold">
                                          <p:stCondLst>
                                            <p:cond delay="499"/>
                                          </p:stCondLst>
                                        </p:cTn>
                                        <p:tgtEl>
                                          <p:spTgt spid="379"/>
                                        </p:tgtEl>
                                        <p:attrNameLst>
                                          <p:attrName>style.visibility</p:attrName>
                                        </p:attrNameLst>
                                      </p:cBhvr>
                                      <p:to>
                                        <p:strVal val="hidden"/>
                                      </p:to>
                                    </p:set>
                                  </p:childTnLst>
                                </p:cTn>
                              </p:par>
                              <p:par>
                                <p:cTn id="3149" presetID="10" presetClass="entr" presetSubtype="0" fill="hold" grpId="11" nodeType="withEffect">
                                  <p:stCondLst>
                                    <p:cond delay="0"/>
                                  </p:stCondLst>
                                  <p:childTnLst>
                                    <p:set>
                                      <p:cBhvr>
                                        <p:cTn id="3150" dur="1" fill="hold">
                                          <p:stCondLst>
                                            <p:cond delay="0"/>
                                          </p:stCondLst>
                                        </p:cTn>
                                        <p:tgtEl>
                                          <p:spTgt spid="387"/>
                                        </p:tgtEl>
                                        <p:attrNameLst>
                                          <p:attrName>style.visibility</p:attrName>
                                        </p:attrNameLst>
                                      </p:cBhvr>
                                      <p:to>
                                        <p:strVal val="visible"/>
                                      </p:to>
                                    </p:set>
                                    <p:animEffect transition="in" filter="fade">
                                      <p:cBhvr>
                                        <p:cTn id="3151" dur="500"/>
                                        <p:tgtEl>
                                          <p:spTgt spid="387"/>
                                        </p:tgtEl>
                                      </p:cBhvr>
                                    </p:animEffect>
                                  </p:childTnLst>
                                </p:cTn>
                              </p:par>
                            </p:childTnLst>
                          </p:cTn>
                        </p:par>
                      </p:childTnLst>
                    </p:cTn>
                  </p:par>
                </p:childTnLst>
              </p:cTn>
              <p:nextCondLst>
                <p:cond evt="onClick" delay="0">
                  <p:tgtEl>
                    <p:spTgt spid="425"/>
                  </p:tgtEl>
                </p:cond>
              </p:nextCondLst>
            </p:seq>
            <p:seq concurrent="1" nextAc="seek">
              <p:cTn id="3152" restart="whenNotActive" fill="hold" evtFilter="cancelBubble" nodeType="interactiveSeq">
                <p:stCondLst>
                  <p:cond evt="onClick" delay="0">
                    <p:tgtEl>
                      <p:spTgt spid="427"/>
                    </p:tgtEl>
                  </p:cond>
                </p:stCondLst>
                <p:endSync evt="end" delay="0">
                  <p:rtn val="all"/>
                </p:endSync>
                <p:childTnLst>
                  <p:par>
                    <p:cTn id="3153" fill="hold">
                      <p:stCondLst>
                        <p:cond delay="0"/>
                      </p:stCondLst>
                      <p:childTnLst>
                        <p:par>
                          <p:cTn id="3154" fill="hold">
                            <p:stCondLst>
                              <p:cond delay="0"/>
                            </p:stCondLst>
                            <p:childTnLst>
                              <p:par>
                                <p:cTn id="3155" presetID="1" presetClass="entr" presetSubtype="0" fill="hold" grpId="0" nodeType="clickEffect">
                                  <p:stCondLst>
                                    <p:cond delay="0"/>
                                  </p:stCondLst>
                                  <p:childTnLst>
                                    <p:set>
                                      <p:cBhvr>
                                        <p:cTn id="3156" dur="1" fill="hold">
                                          <p:stCondLst>
                                            <p:cond delay="0"/>
                                          </p:stCondLst>
                                        </p:cTn>
                                        <p:tgtEl>
                                          <p:spTgt spid="433"/>
                                        </p:tgtEl>
                                        <p:attrNameLst>
                                          <p:attrName>style.visibility</p:attrName>
                                        </p:attrNameLst>
                                      </p:cBhvr>
                                      <p:to>
                                        <p:strVal val="visible"/>
                                      </p:to>
                                    </p:set>
                                  </p:childTnLst>
                                </p:cTn>
                              </p:par>
                              <p:par>
                                <p:cTn id="3157" presetID="1" presetClass="entr" presetSubtype="0" fill="hold" grpId="0" nodeType="withEffect">
                                  <p:stCondLst>
                                    <p:cond delay="0"/>
                                  </p:stCondLst>
                                  <p:childTnLst>
                                    <p:set>
                                      <p:cBhvr>
                                        <p:cTn id="3158" dur="1" fill="hold">
                                          <p:stCondLst>
                                            <p:cond delay="0"/>
                                          </p:stCondLst>
                                        </p:cTn>
                                        <p:tgtEl>
                                          <p:spTgt spid="442"/>
                                        </p:tgtEl>
                                        <p:attrNameLst>
                                          <p:attrName>style.visibility</p:attrName>
                                        </p:attrNameLst>
                                      </p:cBhvr>
                                      <p:to>
                                        <p:strVal val="visible"/>
                                      </p:to>
                                    </p:set>
                                  </p:childTnLst>
                                </p:cTn>
                              </p:par>
                              <p:par>
                                <p:cTn id="3159" presetID="10" presetClass="exit" presetSubtype="0" fill="hold" grpId="5" nodeType="withEffect">
                                  <p:stCondLst>
                                    <p:cond delay="0"/>
                                  </p:stCondLst>
                                  <p:childTnLst>
                                    <p:animEffect transition="out" filter="fade">
                                      <p:cBhvr>
                                        <p:cTn id="3160" dur="500"/>
                                        <p:tgtEl>
                                          <p:spTgt spid="449"/>
                                        </p:tgtEl>
                                      </p:cBhvr>
                                    </p:animEffect>
                                    <p:set>
                                      <p:cBhvr>
                                        <p:cTn id="3161"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7"/>
                  </p:tgtEl>
                </p:cond>
              </p:nextCondLst>
            </p:seq>
            <p:seq concurrent="1" nextAc="seek">
              <p:cTn id="3162" restart="whenNotActive" fill="hold" evtFilter="cancelBubble" nodeType="interactiveSeq">
                <p:stCondLst>
                  <p:cond evt="onClick" delay="0">
                    <p:tgtEl>
                      <p:spTgt spid="428"/>
                    </p:tgtEl>
                  </p:cond>
                </p:stCondLst>
                <p:endSync evt="end" delay="0">
                  <p:rtn val="all"/>
                </p:endSync>
                <p:childTnLst>
                  <p:par>
                    <p:cTn id="3163" fill="hold">
                      <p:stCondLst>
                        <p:cond delay="0"/>
                      </p:stCondLst>
                      <p:childTnLst>
                        <p:par>
                          <p:cTn id="3164" fill="hold">
                            <p:stCondLst>
                              <p:cond delay="0"/>
                            </p:stCondLst>
                            <p:childTnLst>
                              <p:par>
                                <p:cTn id="3165" presetID="1" presetClass="entr" presetSubtype="0" fill="hold" grpId="0" nodeType="clickEffect">
                                  <p:stCondLst>
                                    <p:cond delay="0"/>
                                  </p:stCondLst>
                                  <p:childTnLst>
                                    <p:set>
                                      <p:cBhvr>
                                        <p:cTn id="3166" dur="1" fill="hold">
                                          <p:stCondLst>
                                            <p:cond delay="0"/>
                                          </p:stCondLst>
                                        </p:cTn>
                                        <p:tgtEl>
                                          <p:spTgt spid="434"/>
                                        </p:tgtEl>
                                        <p:attrNameLst>
                                          <p:attrName>style.visibility</p:attrName>
                                        </p:attrNameLst>
                                      </p:cBhvr>
                                      <p:to>
                                        <p:strVal val="visible"/>
                                      </p:to>
                                    </p:set>
                                  </p:childTnLst>
                                </p:cTn>
                              </p:par>
                              <p:par>
                                <p:cTn id="3167" presetID="10" presetClass="exit" presetSubtype="0" fill="hold" grpId="4" nodeType="withEffect">
                                  <p:stCondLst>
                                    <p:cond delay="0"/>
                                  </p:stCondLst>
                                  <p:childTnLst>
                                    <p:animEffect transition="out" filter="fade">
                                      <p:cBhvr>
                                        <p:cTn id="3168" dur="500"/>
                                        <p:tgtEl>
                                          <p:spTgt spid="449"/>
                                        </p:tgtEl>
                                      </p:cBhvr>
                                    </p:animEffect>
                                    <p:set>
                                      <p:cBhvr>
                                        <p:cTn id="3169"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8"/>
                  </p:tgtEl>
                </p:cond>
              </p:nextCondLst>
            </p:seq>
            <p:seq concurrent="1" nextAc="seek">
              <p:cTn id="3170" restart="whenNotActive" fill="hold" evtFilter="cancelBubble" nodeType="interactiveSeq">
                <p:stCondLst>
                  <p:cond evt="onClick" delay="0">
                    <p:tgtEl>
                      <p:spTgt spid="429"/>
                    </p:tgtEl>
                  </p:cond>
                </p:stCondLst>
                <p:endSync evt="end" delay="0">
                  <p:rtn val="all"/>
                </p:endSync>
                <p:childTnLst>
                  <p:par>
                    <p:cTn id="3171" fill="hold">
                      <p:stCondLst>
                        <p:cond delay="0"/>
                      </p:stCondLst>
                      <p:childTnLst>
                        <p:par>
                          <p:cTn id="3172" fill="hold">
                            <p:stCondLst>
                              <p:cond delay="0"/>
                            </p:stCondLst>
                            <p:childTnLst>
                              <p:par>
                                <p:cTn id="3173" presetID="1" presetClass="entr" presetSubtype="0" fill="hold" grpId="1" nodeType="clickEffect">
                                  <p:stCondLst>
                                    <p:cond delay="0"/>
                                  </p:stCondLst>
                                  <p:childTnLst>
                                    <p:set>
                                      <p:cBhvr>
                                        <p:cTn id="3174" dur="1" fill="hold">
                                          <p:stCondLst>
                                            <p:cond delay="0"/>
                                          </p:stCondLst>
                                        </p:cTn>
                                        <p:tgtEl>
                                          <p:spTgt spid="435"/>
                                        </p:tgtEl>
                                        <p:attrNameLst>
                                          <p:attrName>style.visibility</p:attrName>
                                        </p:attrNameLst>
                                      </p:cBhvr>
                                      <p:to>
                                        <p:strVal val="visible"/>
                                      </p:to>
                                    </p:set>
                                  </p:childTnLst>
                                </p:cTn>
                              </p:par>
                              <p:par>
                                <p:cTn id="3175" presetID="1" presetClass="entr" presetSubtype="0" fill="hold" grpId="1" nodeType="withEffect">
                                  <p:stCondLst>
                                    <p:cond delay="0"/>
                                  </p:stCondLst>
                                  <p:childTnLst>
                                    <p:set>
                                      <p:cBhvr>
                                        <p:cTn id="3176" dur="1" fill="hold">
                                          <p:stCondLst>
                                            <p:cond delay="0"/>
                                          </p:stCondLst>
                                        </p:cTn>
                                        <p:tgtEl>
                                          <p:spTgt spid="442"/>
                                        </p:tgtEl>
                                        <p:attrNameLst>
                                          <p:attrName>style.visibility</p:attrName>
                                        </p:attrNameLst>
                                      </p:cBhvr>
                                      <p:to>
                                        <p:strVal val="visible"/>
                                      </p:to>
                                    </p:set>
                                  </p:childTnLst>
                                </p:cTn>
                              </p:par>
                              <p:par>
                                <p:cTn id="3177" presetID="10" presetClass="exit" presetSubtype="0" fill="hold" grpId="3" nodeType="withEffect">
                                  <p:stCondLst>
                                    <p:cond delay="0"/>
                                  </p:stCondLst>
                                  <p:childTnLst>
                                    <p:animEffect transition="out" filter="fade">
                                      <p:cBhvr>
                                        <p:cTn id="3178" dur="500"/>
                                        <p:tgtEl>
                                          <p:spTgt spid="449"/>
                                        </p:tgtEl>
                                      </p:cBhvr>
                                    </p:animEffect>
                                    <p:set>
                                      <p:cBhvr>
                                        <p:cTn id="3179"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9"/>
                  </p:tgtEl>
                </p:cond>
              </p:nextCondLst>
            </p:seq>
            <p:seq concurrent="1" nextAc="seek">
              <p:cTn id="3180" restart="whenNotActive" fill="hold" evtFilter="cancelBubble" nodeType="interactiveSeq">
                <p:stCondLst>
                  <p:cond evt="onClick" delay="0">
                    <p:tgtEl>
                      <p:spTgt spid="431"/>
                    </p:tgtEl>
                  </p:cond>
                </p:stCondLst>
                <p:endSync evt="end" delay="0">
                  <p:rtn val="all"/>
                </p:endSync>
                <p:childTnLst>
                  <p:par>
                    <p:cTn id="3181" fill="hold">
                      <p:stCondLst>
                        <p:cond delay="0"/>
                      </p:stCondLst>
                      <p:childTnLst>
                        <p:par>
                          <p:cTn id="3182" fill="hold">
                            <p:stCondLst>
                              <p:cond delay="0"/>
                            </p:stCondLst>
                            <p:childTnLst>
                              <p:par>
                                <p:cTn id="3183" presetID="1" presetClass="entr" presetSubtype="0" fill="hold" grpId="0" nodeType="clickEffect">
                                  <p:stCondLst>
                                    <p:cond delay="0"/>
                                  </p:stCondLst>
                                  <p:childTnLst>
                                    <p:set>
                                      <p:cBhvr>
                                        <p:cTn id="3184" dur="1" fill="hold">
                                          <p:stCondLst>
                                            <p:cond delay="0"/>
                                          </p:stCondLst>
                                        </p:cTn>
                                        <p:tgtEl>
                                          <p:spTgt spid="437"/>
                                        </p:tgtEl>
                                        <p:attrNameLst>
                                          <p:attrName>style.visibility</p:attrName>
                                        </p:attrNameLst>
                                      </p:cBhvr>
                                      <p:to>
                                        <p:strVal val="visible"/>
                                      </p:to>
                                    </p:set>
                                  </p:childTnLst>
                                </p:cTn>
                              </p:par>
                              <p:par>
                                <p:cTn id="3185" presetID="1" presetClass="entr" presetSubtype="0" fill="hold" grpId="2" nodeType="withEffect">
                                  <p:stCondLst>
                                    <p:cond delay="0"/>
                                  </p:stCondLst>
                                  <p:childTnLst>
                                    <p:set>
                                      <p:cBhvr>
                                        <p:cTn id="3186" dur="1" fill="hold">
                                          <p:stCondLst>
                                            <p:cond delay="0"/>
                                          </p:stCondLst>
                                        </p:cTn>
                                        <p:tgtEl>
                                          <p:spTgt spid="442"/>
                                        </p:tgtEl>
                                        <p:attrNameLst>
                                          <p:attrName>style.visibility</p:attrName>
                                        </p:attrNameLst>
                                      </p:cBhvr>
                                      <p:to>
                                        <p:strVal val="visible"/>
                                      </p:to>
                                    </p:set>
                                  </p:childTnLst>
                                </p:cTn>
                              </p:par>
                              <p:par>
                                <p:cTn id="3187" presetID="10" presetClass="exit" presetSubtype="0" fill="hold" grpId="2" nodeType="withEffect">
                                  <p:stCondLst>
                                    <p:cond delay="0"/>
                                  </p:stCondLst>
                                  <p:childTnLst>
                                    <p:animEffect transition="out" filter="fade">
                                      <p:cBhvr>
                                        <p:cTn id="3188" dur="500"/>
                                        <p:tgtEl>
                                          <p:spTgt spid="449"/>
                                        </p:tgtEl>
                                      </p:cBhvr>
                                    </p:animEffect>
                                    <p:set>
                                      <p:cBhvr>
                                        <p:cTn id="3189"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1"/>
                  </p:tgtEl>
                </p:cond>
              </p:nextCondLst>
            </p:seq>
            <p:seq concurrent="1" nextAc="seek">
              <p:cTn id="3190" restart="whenNotActive" fill="hold" evtFilter="cancelBubble" nodeType="interactiveSeq">
                <p:stCondLst>
                  <p:cond evt="onClick" delay="0">
                    <p:tgtEl>
                      <p:spTgt spid="432"/>
                    </p:tgtEl>
                  </p:cond>
                </p:stCondLst>
                <p:endSync evt="end" delay="0">
                  <p:rtn val="all"/>
                </p:endSync>
                <p:childTnLst>
                  <p:par>
                    <p:cTn id="3191" fill="hold">
                      <p:stCondLst>
                        <p:cond delay="0"/>
                      </p:stCondLst>
                      <p:childTnLst>
                        <p:par>
                          <p:cTn id="3192" fill="hold">
                            <p:stCondLst>
                              <p:cond delay="0"/>
                            </p:stCondLst>
                            <p:childTnLst>
                              <p:par>
                                <p:cTn id="3193" presetID="1" presetClass="entr" presetSubtype="0" fill="hold" grpId="0" nodeType="clickEffect">
                                  <p:stCondLst>
                                    <p:cond delay="0"/>
                                  </p:stCondLst>
                                  <p:childTnLst>
                                    <p:set>
                                      <p:cBhvr>
                                        <p:cTn id="3194" dur="1" fill="hold">
                                          <p:stCondLst>
                                            <p:cond delay="0"/>
                                          </p:stCondLst>
                                        </p:cTn>
                                        <p:tgtEl>
                                          <p:spTgt spid="438"/>
                                        </p:tgtEl>
                                        <p:attrNameLst>
                                          <p:attrName>style.visibility</p:attrName>
                                        </p:attrNameLst>
                                      </p:cBhvr>
                                      <p:to>
                                        <p:strVal val="visible"/>
                                      </p:to>
                                    </p:set>
                                  </p:childTnLst>
                                </p:cTn>
                              </p:par>
                              <p:par>
                                <p:cTn id="3195" presetID="10" presetClass="exit" presetSubtype="0" fill="hold" grpId="1" nodeType="withEffect">
                                  <p:stCondLst>
                                    <p:cond delay="0"/>
                                  </p:stCondLst>
                                  <p:childTnLst>
                                    <p:animEffect transition="out" filter="fade">
                                      <p:cBhvr>
                                        <p:cTn id="3196" dur="500"/>
                                        <p:tgtEl>
                                          <p:spTgt spid="449"/>
                                        </p:tgtEl>
                                      </p:cBhvr>
                                    </p:animEffect>
                                    <p:set>
                                      <p:cBhvr>
                                        <p:cTn id="3197"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2"/>
                  </p:tgtEl>
                </p:cond>
              </p:nextCondLst>
            </p:seq>
            <p:seq concurrent="1" nextAc="seek">
              <p:cTn id="3198" restart="whenNotActive" fill="hold" evtFilter="cancelBubble" nodeType="interactiveSeq">
                <p:stCondLst>
                  <p:cond evt="onClick" delay="0">
                    <p:tgtEl>
                      <p:spTgt spid="430"/>
                    </p:tgtEl>
                  </p:cond>
                </p:stCondLst>
                <p:endSync evt="end" delay="0">
                  <p:rtn val="all"/>
                </p:endSync>
                <p:childTnLst>
                  <p:par>
                    <p:cTn id="3199" fill="hold">
                      <p:stCondLst>
                        <p:cond delay="0"/>
                      </p:stCondLst>
                      <p:childTnLst>
                        <p:par>
                          <p:cTn id="3200" fill="hold">
                            <p:stCondLst>
                              <p:cond delay="0"/>
                            </p:stCondLst>
                            <p:childTnLst>
                              <p:par>
                                <p:cTn id="3201" presetID="1" presetClass="entr" presetSubtype="0" fill="hold" grpId="0" nodeType="clickEffect">
                                  <p:stCondLst>
                                    <p:cond delay="0"/>
                                  </p:stCondLst>
                                  <p:childTnLst>
                                    <p:set>
                                      <p:cBhvr>
                                        <p:cTn id="3202" dur="1" fill="hold">
                                          <p:stCondLst>
                                            <p:cond delay="0"/>
                                          </p:stCondLst>
                                        </p:cTn>
                                        <p:tgtEl>
                                          <p:spTgt spid="436"/>
                                        </p:tgtEl>
                                        <p:attrNameLst>
                                          <p:attrName>style.visibility</p:attrName>
                                        </p:attrNameLst>
                                      </p:cBhvr>
                                      <p:to>
                                        <p:strVal val="visible"/>
                                      </p:to>
                                    </p:set>
                                  </p:childTnLst>
                                </p:cTn>
                              </p:par>
                              <p:par>
                                <p:cTn id="3203" presetID="1" presetClass="entr" presetSubtype="0" fill="hold" grpId="0" nodeType="withEffect">
                                  <p:stCondLst>
                                    <p:cond delay="0"/>
                                  </p:stCondLst>
                                  <p:childTnLst>
                                    <p:set>
                                      <p:cBhvr>
                                        <p:cTn id="3204" dur="1" fill="hold">
                                          <p:stCondLst>
                                            <p:cond delay="0"/>
                                          </p:stCondLst>
                                        </p:cTn>
                                        <p:tgtEl>
                                          <p:spTgt spid="444"/>
                                        </p:tgtEl>
                                        <p:attrNameLst>
                                          <p:attrName>style.visibility</p:attrName>
                                        </p:attrNameLst>
                                      </p:cBhvr>
                                      <p:to>
                                        <p:strVal val="visible"/>
                                      </p:to>
                                    </p:set>
                                  </p:childTnLst>
                                </p:cTn>
                              </p:par>
                              <p:par>
                                <p:cTn id="3205" presetID="10" presetClass="exit" presetSubtype="0" fill="hold" grpId="0" nodeType="withEffect">
                                  <p:stCondLst>
                                    <p:cond delay="0"/>
                                  </p:stCondLst>
                                  <p:childTnLst>
                                    <p:animEffect transition="out" filter="fade">
                                      <p:cBhvr>
                                        <p:cTn id="3206" dur="500"/>
                                        <p:tgtEl>
                                          <p:spTgt spid="449"/>
                                        </p:tgtEl>
                                      </p:cBhvr>
                                    </p:animEffect>
                                    <p:set>
                                      <p:cBhvr>
                                        <p:cTn id="3207"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0"/>
                  </p:tgtEl>
                </p:cond>
              </p:nextCondLst>
            </p:seq>
            <p:seq concurrent="1" nextAc="seek">
              <p:cTn id="3208" restart="whenNotActive" fill="hold" evtFilter="cancelBubble" nodeType="interactiveSeq">
                <p:stCondLst>
                  <p:cond evt="onClick" delay="0">
                    <p:tgtEl>
                      <p:spTgt spid="438"/>
                    </p:tgtEl>
                  </p:cond>
                </p:stCondLst>
                <p:endSync evt="end" delay="0">
                  <p:rtn val="all"/>
                </p:endSync>
                <p:childTnLst>
                  <p:par>
                    <p:cTn id="3209" fill="hold">
                      <p:stCondLst>
                        <p:cond delay="0"/>
                      </p:stCondLst>
                      <p:childTnLst>
                        <p:par>
                          <p:cTn id="3210" fill="hold">
                            <p:stCondLst>
                              <p:cond delay="0"/>
                            </p:stCondLst>
                            <p:childTnLst>
                              <p:par>
                                <p:cTn id="3211" presetID="1" presetClass="exit" presetSubtype="0" fill="hold" grpId="1" nodeType="clickEffect">
                                  <p:stCondLst>
                                    <p:cond delay="0"/>
                                  </p:stCondLst>
                                  <p:childTnLst>
                                    <p:set>
                                      <p:cBhvr>
                                        <p:cTn id="3212" dur="1" fill="hold">
                                          <p:stCondLst>
                                            <p:cond delay="0"/>
                                          </p:stCondLst>
                                        </p:cTn>
                                        <p:tgtEl>
                                          <p:spTgt spid="438"/>
                                        </p:tgtEl>
                                        <p:attrNameLst>
                                          <p:attrName>style.visibility</p:attrName>
                                        </p:attrNameLst>
                                      </p:cBhvr>
                                      <p:to>
                                        <p:strVal val="hidden"/>
                                      </p:to>
                                    </p:set>
                                  </p:childTnLst>
                                </p:cTn>
                              </p:par>
                              <p:par>
                                <p:cTn id="3213" presetID="10" presetClass="entr" presetSubtype="0" fill="hold" grpId="6" nodeType="withEffect">
                                  <p:stCondLst>
                                    <p:cond delay="0"/>
                                  </p:stCondLst>
                                  <p:childTnLst>
                                    <p:set>
                                      <p:cBhvr>
                                        <p:cTn id="3214" dur="1" fill="hold">
                                          <p:stCondLst>
                                            <p:cond delay="0"/>
                                          </p:stCondLst>
                                        </p:cTn>
                                        <p:tgtEl>
                                          <p:spTgt spid="449"/>
                                        </p:tgtEl>
                                        <p:attrNameLst>
                                          <p:attrName>style.visibility</p:attrName>
                                        </p:attrNameLst>
                                      </p:cBhvr>
                                      <p:to>
                                        <p:strVal val="visible"/>
                                      </p:to>
                                    </p:set>
                                    <p:animEffect transition="in" filter="fade">
                                      <p:cBhvr>
                                        <p:cTn id="3215" dur="500"/>
                                        <p:tgtEl>
                                          <p:spTgt spid="449"/>
                                        </p:tgtEl>
                                      </p:cBhvr>
                                    </p:animEffect>
                                  </p:childTnLst>
                                </p:cTn>
                              </p:par>
                            </p:childTnLst>
                          </p:cTn>
                        </p:par>
                      </p:childTnLst>
                    </p:cTn>
                  </p:par>
                </p:childTnLst>
              </p:cTn>
              <p:nextCondLst>
                <p:cond evt="onClick" delay="0">
                  <p:tgtEl>
                    <p:spTgt spid="438"/>
                  </p:tgtEl>
                </p:cond>
              </p:nextCondLst>
            </p:seq>
            <p:seq concurrent="1" nextAc="seek">
              <p:cTn id="3216" restart="whenNotActive" fill="hold" evtFilter="cancelBubble" nodeType="interactiveSeq">
                <p:stCondLst>
                  <p:cond evt="onClick" delay="0">
                    <p:tgtEl>
                      <p:spTgt spid="433"/>
                    </p:tgtEl>
                  </p:cond>
                </p:stCondLst>
                <p:endSync evt="end" delay="0">
                  <p:rtn val="all"/>
                </p:endSync>
                <p:childTnLst>
                  <p:par>
                    <p:cTn id="3217" fill="hold">
                      <p:stCondLst>
                        <p:cond delay="0"/>
                      </p:stCondLst>
                      <p:childTnLst>
                        <p:par>
                          <p:cTn id="3218" fill="hold">
                            <p:stCondLst>
                              <p:cond delay="0"/>
                            </p:stCondLst>
                            <p:childTnLst>
                              <p:par>
                                <p:cTn id="3219" presetID="1" presetClass="exit" presetSubtype="0" fill="hold" grpId="1" nodeType="clickEffect">
                                  <p:stCondLst>
                                    <p:cond delay="0"/>
                                  </p:stCondLst>
                                  <p:childTnLst>
                                    <p:set>
                                      <p:cBhvr>
                                        <p:cTn id="3220" dur="1" fill="hold">
                                          <p:stCondLst>
                                            <p:cond delay="0"/>
                                          </p:stCondLst>
                                        </p:cTn>
                                        <p:tgtEl>
                                          <p:spTgt spid="433"/>
                                        </p:tgtEl>
                                        <p:attrNameLst>
                                          <p:attrName>style.visibility</p:attrName>
                                        </p:attrNameLst>
                                      </p:cBhvr>
                                      <p:to>
                                        <p:strVal val="hidden"/>
                                      </p:to>
                                    </p:set>
                                  </p:childTnLst>
                                </p:cTn>
                              </p:par>
                              <p:par>
                                <p:cTn id="3221" presetID="1" presetClass="exit" presetSubtype="0" fill="hold" grpId="5" nodeType="withEffect">
                                  <p:stCondLst>
                                    <p:cond delay="0"/>
                                  </p:stCondLst>
                                  <p:childTnLst>
                                    <p:set>
                                      <p:cBhvr>
                                        <p:cTn id="3222" dur="1" fill="hold">
                                          <p:stCondLst>
                                            <p:cond delay="0"/>
                                          </p:stCondLst>
                                        </p:cTn>
                                        <p:tgtEl>
                                          <p:spTgt spid="442"/>
                                        </p:tgtEl>
                                        <p:attrNameLst>
                                          <p:attrName>style.visibility</p:attrName>
                                        </p:attrNameLst>
                                      </p:cBhvr>
                                      <p:to>
                                        <p:strVal val="hidden"/>
                                      </p:to>
                                    </p:set>
                                  </p:childTnLst>
                                </p:cTn>
                              </p:par>
                              <p:par>
                                <p:cTn id="3223" presetID="10" presetClass="entr" presetSubtype="0" fill="hold" grpId="7" nodeType="withEffect">
                                  <p:stCondLst>
                                    <p:cond delay="0"/>
                                  </p:stCondLst>
                                  <p:childTnLst>
                                    <p:set>
                                      <p:cBhvr>
                                        <p:cTn id="3224" dur="1" fill="hold">
                                          <p:stCondLst>
                                            <p:cond delay="0"/>
                                          </p:stCondLst>
                                        </p:cTn>
                                        <p:tgtEl>
                                          <p:spTgt spid="449"/>
                                        </p:tgtEl>
                                        <p:attrNameLst>
                                          <p:attrName>style.visibility</p:attrName>
                                        </p:attrNameLst>
                                      </p:cBhvr>
                                      <p:to>
                                        <p:strVal val="visible"/>
                                      </p:to>
                                    </p:set>
                                    <p:animEffect transition="in" filter="fade">
                                      <p:cBhvr>
                                        <p:cTn id="3225" dur="500"/>
                                        <p:tgtEl>
                                          <p:spTgt spid="449"/>
                                        </p:tgtEl>
                                      </p:cBhvr>
                                    </p:animEffect>
                                  </p:childTnLst>
                                </p:cTn>
                              </p:par>
                            </p:childTnLst>
                          </p:cTn>
                        </p:par>
                      </p:childTnLst>
                    </p:cTn>
                  </p:par>
                </p:childTnLst>
              </p:cTn>
              <p:nextCondLst>
                <p:cond evt="onClick" delay="0">
                  <p:tgtEl>
                    <p:spTgt spid="433"/>
                  </p:tgtEl>
                </p:cond>
              </p:nextCondLst>
            </p:seq>
            <p:seq concurrent="1" nextAc="seek">
              <p:cTn id="3226" restart="whenNotActive" fill="hold" evtFilter="cancelBubble" nodeType="interactiveSeq">
                <p:stCondLst>
                  <p:cond evt="onClick" delay="0">
                    <p:tgtEl>
                      <p:spTgt spid="434"/>
                    </p:tgtEl>
                  </p:cond>
                </p:stCondLst>
                <p:endSync evt="end" delay="0">
                  <p:rtn val="all"/>
                </p:endSync>
                <p:childTnLst>
                  <p:par>
                    <p:cTn id="3227" fill="hold">
                      <p:stCondLst>
                        <p:cond delay="0"/>
                      </p:stCondLst>
                      <p:childTnLst>
                        <p:par>
                          <p:cTn id="3228" fill="hold">
                            <p:stCondLst>
                              <p:cond delay="0"/>
                            </p:stCondLst>
                            <p:childTnLst>
                              <p:par>
                                <p:cTn id="3229" presetID="1" presetClass="exit" presetSubtype="0" fill="hold" grpId="1" nodeType="clickEffect">
                                  <p:stCondLst>
                                    <p:cond delay="0"/>
                                  </p:stCondLst>
                                  <p:childTnLst>
                                    <p:set>
                                      <p:cBhvr>
                                        <p:cTn id="3230" dur="1" fill="hold">
                                          <p:stCondLst>
                                            <p:cond delay="0"/>
                                          </p:stCondLst>
                                        </p:cTn>
                                        <p:tgtEl>
                                          <p:spTgt spid="434"/>
                                        </p:tgtEl>
                                        <p:attrNameLst>
                                          <p:attrName>style.visibility</p:attrName>
                                        </p:attrNameLst>
                                      </p:cBhvr>
                                      <p:to>
                                        <p:strVal val="hidden"/>
                                      </p:to>
                                    </p:set>
                                  </p:childTnLst>
                                </p:cTn>
                              </p:par>
                              <p:par>
                                <p:cTn id="3231" presetID="10" presetClass="entr" presetSubtype="0" fill="hold" grpId="10" nodeType="withEffect">
                                  <p:stCondLst>
                                    <p:cond delay="0"/>
                                  </p:stCondLst>
                                  <p:childTnLst>
                                    <p:set>
                                      <p:cBhvr>
                                        <p:cTn id="3232" dur="1" fill="hold">
                                          <p:stCondLst>
                                            <p:cond delay="0"/>
                                          </p:stCondLst>
                                        </p:cTn>
                                        <p:tgtEl>
                                          <p:spTgt spid="449"/>
                                        </p:tgtEl>
                                        <p:attrNameLst>
                                          <p:attrName>style.visibility</p:attrName>
                                        </p:attrNameLst>
                                      </p:cBhvr>
                                      <p:to>
                                        <p:strVal val="visible"/>
                                      </p:to>
                                    </p:set>
                                    <p:animEffect transition="in" filter="fade">
                                      <p:cBhvr>
                                        <p:cTn id="3233" dur="500"/>
                                        <p:tgtEl>
                                          <p:spTgt spid="449"/>
                                        </p:tgtEl>
                                      </p:cBhvr>
                                    </p:animEffect>
                                  </p:childTnLst>
                                </p:cTn>
                              </p:par>
                            </p:childTnLst>
                          </p:cTn>
                        </p:par>
                      </p:childTnLst>
                    </p:cTn>
                  </p:par>
                </p:childTnLst>
              </p:cTn>
              <p:nextCondLst>
                <p:cond evt="onClick" delay="0">
                  <p:tgtEl>
                    <p:spTgt spid="434"/>
                  </p:tgtEl>
                </p:cond>
              </p:nextCondLst>
            </p:seq>
            <p:seq concurrent="1" nextAc="seek">
              <p:cTn id="3234" restart="whenNotActive" fill="hold" evtFilter="cancelBubble" nodeType="interactiveSeq">
                <p:stCondLst>
                  <p:cond evt="onClick" delay="0">
                    <p:tgtEl>
                      <p:spTgt spid="435"/>
                    </p:tgtEl>
                  </p:cond>
                </p:stCondLst>
                <p:endSync evt="end" delay="0">
                  <p:rtn val="all"/>
                </p:endSync>
                <p:childTnLst>
                  <p:par>
                    <p:cTn id="3235" fill="hold">
                      <p:stCondLst>
                        <p:cond delay="0"/>
                      </p:stCondLst>
                      <p:childTnLst>
                        <p:par>
                          <p:cTn id="3236" fill="hold">
                            <p:stCondLst>
                              <p:cond delay="0"/>
                            </p:stCondLst>
                            <p:childTnLst>
                              <p:par>
                                <p:cTn id="3237" presetID="1" presetClass="exit" presetSubtype="0" fill="hold" grpId="0" nodeType="clickEffect">
                                  <p:stCondLst>
                                    <p:cond delay="0"/>
                                  </p:stCondLst>
                                  <p:childTnLst>
                                    <p:set>
                                      <p:cBhvr>
                                        <p:cTn id="3238" dur="1" fill="hold">
                                          <p:stCondLst>
                                            <p:cond delay="0"/>
                                          </p:stCondLst>
                                        </p:cTn>
                                        <p:tgtEl>
                                          <p:spTgt spid="435"/>
                                        </p:tgtEl>
                                        <p:attrNameLst>
                                          <p:attrName>style.visibility</p:attrName>
                                        </p:attrNameLst>
                                      </p:cBhvr>
                                      <p:to>
                                        <p:strVal val="hidden"/>
                                      </p:to>
                                    </p:set>
                                  </p:childTnLst>
                                </p:cTn>
                              </p:par>
                              <p:par>
                                <p:cTn id="3239" presetID="1" presetClass="exit" presetSubtype="0" fill="hold" grpId="3" nodeType="withEffect">
                                  <p:stCondLst>
                                    <p:cond delay="0"/>
                                  </p:stCondLst>
                                  <p:childTnLst>
                                    <p:set>
                                      <p:cBhvr>
                                        <p:cTn id="3240" dur="1" fill="hold">
                                          <p:stCondLst>
                                            <p:cond delay="0"/>
                                          </p:stCondLst>
                                        </p:cTn>
                                        <p:tgtEl>
                                          <p:spTgt spid="442"/>
                                        </p:tgtEl>
                                        <p:attrNameLst>
                                          <p:attrName>style.visibility</p:attrName>
                                        </p:attrNameLst>
                                      </p:cBhvr>
                                      <p:to>
                                        <p:strVal val="hidden"/>
                                      </p:to>
                                    </p:set>
                                  </p:childTnLst>
                                </p:cTn>
                              </p:par>
                              <p:par>
                                <p:cTn id="3241" presetID="10" presetClass="entr" presetSubtype="0" fill="hold" grpId="9" nodeType="withEffect">
                                  <p:stCondLst>
                                    <p:cond delay="0"/>
                                  </p:stCondLst>
                                  <p:childTnLst>
                                    <p:set>
                                      <p:cBhvr>
                                        <p:cTn id="3242" dur="1" fill="hold">
                                          <p:stCondLst>
                                            <p:cond delay="0"/>
                                          </p:stCondLst>
                                        </p:cTn>
                                        <p:tgtEl>
                                          <p:spTgt spid="449"/>
                                        </p:tgtEl>
                                        <p:attrNameLst>
                                          <p:attrName>style.visibility</p:attrName>
                                        </p:attrNameLst>
                                      </p:cBhvr>
                                      <p:to>
                                        <p:strVal val="visible"/>
                                      </p:to>
                                    </p:set>
                                    <p:animEffect transition="in" filter="fade">
                                      <p:cBhvr>
                                        <p:cTn id="3243" dur="500"/>
                                        <p:tgtEl>
                                          <p:spTgt spid="449"/>
                                        </p:tgtEl>
                                      </p:cBhvr>
                                    </p:animEffect>
                                  </p:childTnLst>
                                </p:cTn>
                              </p:par>
                            </p:childTnLst>
                          </p:cTn>
                        </p:par>
                      </p:childTnLst>
                    </p:cTn>
                  </p:par>
                </p:childTnLst>
              </p:cTn>
              <p:nextCondLst>
                <p:cond evt="onClick" delay="0">
                  <p:tgtEl>
                    <p:spTgt spid="435"/>
                  </p:tgtEl>
                </p:cond>
              </p:nextCondLst>
            </p:seq>
            <p:seq concurrent="1" nextAc="seek">
              <p:cTn id="3244" restart="whenNotActive" fill="hold" evtFilter="cancelBubble" nodeType="interactiveSeq">
                <p:stCondLst>
                  <p:cond evt="onClick" delay="0">
                    <p:tgtEl>
                      <p:spTgt spid="436"/>
                    </p:tgtEl>
                  </p:cond>
                </p:stCondLst>
                <p:endSync evt="end" delay="0">
                  <p:rtn val="all"/>
                </p:endSync>
                <p:childTnLst>
                  <p:par>
                    <p:cTn id="3245" fill="hold">
                      <p:stCondLst>
                        <p:cond delay="0"/>
                      </p:stCondLst>
                      <p:childTnLst>
                        <p:par>
                          <p:cTn id="3246" fill="hold">
                            <p:stCondLst>
                              <p:cond delay="0"/>
                            </p:stCondLst>
                            <p:childTnLst>
                              <p:par>
                                <p:cTn id="3247" presetID="1" presetClass="exit" presetSubtype="0" fill="hold" grpId="1" nodeType="clickEffect">
                                  <p:stCondLst>
                                    <p:cond delay="0"/>
                                  </p:stCondLst>
                                  <p:childTnLst>
                                    <p:set>
                                      <p:cBhvr>
                                        <p:cTn id="3248" dur="1" fill="hold">
                                          <p:stCondLst>
                                            <p:cond delay="0"/>
                                          </p:stCondLst>
                                        </p:cTn>
                                        <p:tgtEl>
                                          <p:spTgt spid="436"/>
                                        </p:tgtEl>
                                        <p:attrNameLst>
                                          <p:attrName>style.visibility</p:attrName>
                                        </p:attrNameLst>
                                      </p:cBhvr>
                                      <p:to>
                                        <p:strVal val="hidden"/>
                                      </p:to>
                                    </p:set>
                                  </p:childTnLst>
                                </p:cTn>
                              </p:par>
                              <p:par>
                                <p:cTn id="3249" presetID="1" presetClass="exit" presetSubtype="0" fill="hold" grpId="1" nodeType="withEffect">
                                  <p:stCondLst>
                                    <p:cond delay="0"/>
                                  </p:stCondLst>
                                  <p:childTnLst>
                                    <p:set>
                                      <p:cBhvr>
                                        <p:cTn id="3250" dur="1" fill="hold">
                                          <p:stCondLst>
                                            <p:cond delay="0"/>
                                          </p:stCondLst>
                                        </p:cTn>
                                        <p:tgtEl>
                                          <p:spTgt spid="444"/>
                                        </p:tgtEl>
                                        <p:attrNameLst>
                                          <p:attrName>style.visibility</p:attrName>
                                        </p:attrNameLst>
                                      </p:cBhvr>
                                      <p:to>
                                        <p:strVal val="hidden"/>
                                      </p:to>
                                    </p:set>
                                  </p:childTnLst>
                                </p:cTn>
                              </p:par>
                              <p:par>
                                <p:cTn id="3251" presetID="10" presetClass="entr" presetSubtype="0" fill="hold" grpId="11" nodeType="withEffect">
                                  <p:stCondLst>
                                    <p:cond delay="0"/>
                                  </p:stCondLst>
                                  <p:childTnLst>
                                    <p:set>
                                      <p:cBhvr>
                                        <p:cTn id="3252" dur="1" fill="hold">
                                          <p:stCondLst>
                                            <p:cond delay="0"/>
                                          </p:stCondLst>
                                        </p:cTn>
                                        <p:tgtEl>
                                          <p:spTgt spid="449"/>
                                        </p:tgtEl>
                                        <p:attrNameLst>
                                          <p:attrName>style.visibility</p:attrName>
                                        </p:attrNameLst>
                                      </p:cBhvr>
                                      <p:to>
                                        <p:strVal val="visible"/>
                                      </p:to>
                                    </p:set>
                                    <p:animEffect transition="in" filter="fade">
                                      <p:cBhvr>
                                        <p:cTn id="3253" dur="500"/>
                                        <p:tgtEl>
                                          <p:spTgt spid="449"/>
                                        </p:tgtEl>
                                      </p:cBhvr>
                                    </p:animEffect>
                                  </p:childTnLst>
                                </p:cTn>
                              </p:par>
                            </p:childTnLst>
                          </p:cTn>
                        </p:par>
                      </p:childTnLst>
                    </p:cTn>
                  </p:par>
                </p:childTnLst>
              </p:cTn>
              <p:nextCondLst>
                <p:cond evt="onClick" delay="0">
                  <p:tgtEl>
                    <p:spTgt spid="436"/>
                  </p:tgtEl>
                </p:cond>
              </p:nextCondLst>
            </p:seq>
            <p:seq concurrent="1" nextAc="seek">
              <p:cTn id="3254" restart="whenNotActive" fill="hold" evtFilter="cancelBubble" nodeType="interactiveSeq">
                <p:stCondLst>
                  <p:cond evt="onClick" delay="0">
                    <p:tgtEl>
                      <p:spTgt spid="437"/>
                    </p:tgtEl>
                  </p:cond>
                </p:stCondLst>
                <p:endSync evt="end" delay="0">
                  <p:rtn val="all"/>
                </p:endSync>
                <p:childTnLst>
                  <p:par>
                    <p:cTn id="3255" fill="hold">
                      <p:stCondLst>
                        <p:cond delay="0"/>
                      </p:stCondLst>
                      <p:childTnLst>
                        <p:par>
                          <p:cTn id="3256" fill="hold">
                            <p:stCondLst>
                              <p:cond delay="0"/>
                            </p:stCondLst>
                            <p:childTnLst>
                              <p:par>
                                <p:cTn id="3257" presetID="1" presetClass="exit" presetSubtype="0" fill="hold" grpId="1" nodeType="clickEffect">
                                  <p:stCondLst>
                                    <p:cond delay="0"/>
                                  </p:stCondLst>
                                  <p:childTnLst>
                                    <p:set>
                                      <p:cBhvr>
                                        <p:cTn id="3258" dur="1" fill="hold">
                                          <p:stCondLst>
                                            <p:cond delay="0"/>
                                          </p:stCondLst>
                                        </p:cTn>
                                        <p:tgtEl>
                                          <p:spTgt spid="437"/>
                                        </p:tgtEl>
                                        <p:attrNameLst>
                                          <p:attrName>style.visibility</p:attrName>
                                        </p:attrNameLst>
                                      </p:cBhvr>
                                      <p:to>
                                        <p:strVal val="hidden"/>
                                      </p:to>
                                    </p:set>
                                  </p:childTnLst>
                                </p:cTn>
                              </p:par>
                              <p:par>
                                <p:cTn id="3259" presetID="1" presetClass="exit" presetSubtype="0" fill="hold" grpId="4" nodeType="withEffect">
                                  <p:stCondLst>
                                    <p:cond delay="0"/>
                                  </p:stCondLst>
                                  <p:childTnLst>
                                    <p:set>
                                      <p:cBhvr>
                                        <p:cTn id="3260" dur="1" fill="hold">
                                          <p:stCondLst>
                                            <p:cond delay="0"/>
                                          </p:stCondLst>
                                        </p:cTn>
                                        <p:tgtEl>
                                          <p:spTgt spid="442"/>
                                        </p:tgtEl>
                                        <p:attrNameLst>
                                          <p:attrName>style.visibility</p:attrName>
                                        </p:attrNameLst>
                                      </p:cBhvr>
                                      <p:to>
                                        <p:strVal val="hidden"/>
                                      </p:to>
                                    </p:set>
                                  </p:childTnLst>
                                </p:cTn>
                              </p:par>
                              <p:par>
                                <p:cTn id="3261" presetID="10" presetClass="entr" presetSubtype="0" fill="hold" grpId="8" nodeType="withEffect">
                                  <p:stCondLst>
                                    <p:cond delay="0"/>
                                  </p:stCondLst>
                                  <p:childTnLst>
                                    <p:set>
                                      <p:cBhvr>
                                        <p:cTn id="3262" dur="1" fill="hold">
                                          <p:stCondLst>
                                            <p:cond delay="0"/>
                                          </p:stCondLst>
                                        </p:cTn>
                                        <p:tgtEl>
                                          <p:spTgt spid="449"/>
                                        </p:tgtEl>
                                        <p:attrNameLst>
                                          <p:attrName>style.visibility</p:attrName>
                                        </p:attrNameLst>
                                      </p:cBhvr>
                                      <p:to>
                                        <p:strVal val="visible"/>
                                      </p:to>
                                    </p:set>
                                    <p:animEffect transition="in" filter="fade">
                                      <p:cBhvr>
                                        <p:cTn id="3263" dur="500"/>
                                        <p:tgtEl>
                                          <p:spTgt spid="449"/>
                                        </p:tgtEl>
                                      </p:cBhvr>
                                    </p:animEffect>
                                  </p:childTnLst>
                                </p:cTn>
                              </p:par>
                            </p:childTnLst>
                          </p:cTn>
                        </p:par>
                      </p:childTnLst>
                    </p:cTn>
                  </p:par>
                </p:childTnLst>
              </p:cTn>
              <p:nextCondLst>
                <p:cond evt="onClick" delay="0">
                  <p:tgtEl>
                    <p:spTgt spid="437"/>
                  </p:tgtEl>
                </p:cond>
              </p:nextCondLst>
            </p:seq>
            <p:seq concurrent="1" nextAc="seek">
              <p:cTn id="3264" restart="whenNotActive" fill="hold" evtFilter="cancelBubble" nodeType="interactiveSeq">
                <p:stCondLst>
                  <p:cond evt="onClick" delay="0">
                    <p:tgtEl>
                      <p:spTgt spid="451"/>
                    </p:tgtEl>
                  </p:cond>
                </p:stCondLst>
                <p:endSync evt="end" delay="0">
                  <p:rtn val="all"/>
                </p:endSync>
                <p:childTnLst>
                  <p:par>
                    <p:cTn id="3265" fill="hold">
                      <p:stCondLst>
                        <p:cond delay="0"/>
                      </p:stCondLst>
                      <p:childTnLst>
                        <p:par>
                          <p:cTn id="3266" fill="hold">
                            <p:stCondLst>
                              <p:cond delay="0"/>
                            </p:stCondLst>
                            <p:childTnLst>
                              <p:par>
                                <p:cTn id="3267" presetID="1" presetClass="entr" presetSubtype="0" fill="hold" grpId="0" nodeType="clickEffect">
                                  <p:stCondLst>
                                    <p:cond delay="0"/>
                                  </p:stCondLst>
                                  <p:childTnLst>
                                    <p:set>
                                      <p:cBhvr>
                                        <p:cTn id="3268" dur="1" fill="hold">
                                          <p:stCondLst>
                                            <p:cond delay="0"/>
                                          </p:stCondLst>
                                        </p:cTn>
                                        <p:tgtEl>
                                          <p:spTgt spid="457"/>
                                        </p:tgtEl>
                                        <p:attrNameLst>
                                          <p:attrName>style.visibility</p:attrName>
                                        </p:attrNameLst>
                                      </p:cBhvr>
                                      <p:to>
                                        <p:strVal val="visible"/>
                                      </p:to>
                                    </p:set>
                                  </p:childTnLst>
                                </p:cTn>
                              </p:par>
                              <p:par>
                                <p:cTn id="3269" presetID="1" presetClass="entr" presetSubtype="0" fill="hold" grpId="0" nodeType="withEffect">
                                  <p:stCondLst>
                                    <p:cond delay="0"/>
                                  </p:stCondLst>
                                  <p:childTnLst>
                                    <p:set>
                                      <p:cBhvr>
                                        <p:cTn id="3270" dur="1" fill="hold">
                                          <p:stCondLst>
                                            <p:cond delay="0"/>
                                          </p:stCondLst>
                                        </p:cTn>
                                        <p:tgtEl>
                                          <p:spTgt spid="443"/>
                                        </p:tgtEl>
                                        <p:attrNameLst>
                                          <p:attrName>style.visibility</p:attrName>
                                        </p:attrNameLst>
                                      </p:cBhvr>
                                      <p:to>
                                        <p:strVal val="visible"/>
                                      </p:to>
                                    </p:set>
                                  </p:childTnLst>
                                </p:cTn>
                              </p:par>
                              <p:par>
                                <p:cTn id="3271" presetID="10" presetClass="exit" presetSubtype="0" fill="hold" grpId="0" nodeType="withEffect">
                                  <p:stCondLst>
                                    <p:cond delay="0"/>
                                  </p:stCondLst>
                                  <p:childTnLst>
                                    <p:animEffect transition="out" filter="fade">
                                      <p:cBhvr>
                                        <p:cTn id="3272" dur="500"/>
                                        <p:tgtEl>
                                          <p:spTgt spid="450"/>
                                        </p:tgtEl>
                                      </p:cBhvr>
                                    </p:animEffect>
                                    <p:set>
                                      <p:cBhvr>
                                        <p:cTn id="3273"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1"/>
                  </p:tgtEl>
                </p:cond>
              </p:nextCondLst>
            </p:seq>
            <p:seq concurrent="1" nextAc="seek">
              <p:cTn id="3274" restart="whenNotActive" fill="hold" evtFilter="cancelBubble" nodeType="interactiveSeq">
                <p:stCondLst>
                  <p:cond evt="onClick" delay="0">
                    <p:tgtEl>
                      <p:spTgt spid="452"/>
                    </p:tgtEl>
                  </p:cond>
                </p:stCondLst>
                <p:endSync evt="end" delay="0">
                  <p:rtn val="all"/>
                </p:endSync>
                <p:childTnLst>
                  <p:par>
                    <p:cTn id="3275" fill="hold">
                      <p:stCondLst>
                        <p:cond delay="0"/>
                      </p:stCondLst>
                      <p:childTnLst>
                        <p:par>
                          <p:cTn id="3276" fill="hold">
                            <p:stCondLst>
                              <p:cond delay="0"/>
                            </p:stCondLst>
                            <p:childTnLst>
                              <p:par>
                                <p:cTn id="3277" presetID="1" presetClass="entr" presetSubtype="0" fill="hold" grpId="0" nodeType="clickEffect">
                                  <p:stCondLst>
                                    <p:cond delay="0"/>
                                  </p:stCondLst>
                                  <p:childTnLst>
                                    <p:set>
                                      <p:cBhvr>
                                        <p:cTn id="3278" dur="1" fill="hold">
                                          <p:stCondLst>
                                            <p:cond delay="0"/>
                                          </p:stCondLst>
                                        </p:cTn>
                                        <p:tgtEl>
                                          <p:spTgt spid="458"/>
                                        </p:tgtEl>
                                        <p:attrNameLst>
                                          <p:attrName>style.visibility</p:attrName>
                                        </p:attrNameLst>
                                      </p:cBhvr>
                                      <p:to>
                                        <p:strVal val="visible"/>
                                      </p:to>
                                    </p:set>
                                  </p:childTnLst>
                                </p:cTn>
                              </p:par>
                              <p:par>
                                <p:cTn id="3279" presetID="10" presetClass="exit" presetSubtype="0" fill="hold" grpId="1" nodeType="withEffect">
                                  <p:stCondLst>
                                    <p:cond delay="0"/>
                                  </p:stCondLst>
                                  <p:childTnLst>
                                    <p:animEffect transition="out" filter="fade">
                                      <p:cBhvr>
                                        <p:cTn id="3280" dur="500"/>
                                        <p:tgtEl>
                                          <p:spTgt spid="450"/>
                                        </p:tgtEl>
                                      </p:cBhvr>
                                    </p:animEffect>
                                    <p:set>
                                      <p:cBhvr>
                                        <p:cTn id="3281"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2"/>
                  </p:tgtEl>
                </p:cond>
              </p:nextCondLst>
            </p:seq>
            <p:seq concurrent="1" nextAc="seek">
              <p:cTn id="3282" restart="whenNotActive" fill="hold" evtFilter="cancelBubble" nodeType="interactiveSeq">
                <p:stCondLst>
                  <p:cond evt="onClick" delay="0">
                    <p:tgtEl>
                      <p:spTgt spid="453"/>
                    </p:tgtEl>
                  </p:cond>
                </p:stCondLst>
                <p:endSync evt="end" delay="0">
                  <p:rtn val="all"/>
                </p:endSync>
                <p:childTnLst>
                  <p:par>
                    <p:cTn id="3283" fill="hold">
                      <p:stCondLst>
                        <p:cond delay="0"/>
                      </p:stCondLst>
                      <p:childTnLst>
                        <p:par>
                          <p:cTn id="3284" fill="hold">
                            <p:stCondLst>
                              <p:cond delay="0"/>
                            </p:stCondLst>
                            <p:childTnLst>
                              <p:par>
                                <p:cTn id="3285" presetID="1" presetClass="entr" presetSubtype="0" fill="hold" grpId="0" nodeType="clickEffect">
                                  <p:stCondLst>
                                    <p:cond delay="0"/>
                                  </p:stCondLst>
                                  <p:childTnLst>
                                    <p:set>
                                      <p:cBhvr>
                                        <p:cTn id="3286" dur="1" fill="hold">
                                          <p:stCondLst>
                                            <p:cond delay="0"/>
                                          </p:stCondLst>
                                        </p:cTn>
                                        <p:tgtEl>
                                          <p:spTgt spid="459"/>
                                        </p:tgtEl>
                                        <p:attrNameLst>
                                          <p:attrName>style.visibility</p:attrName>
                                        </p:attrNameLst>
                                      </p:cBhvr>
                                      <p:to>
                                        <p:strVal val="visible"/>
                                      </p:to>
                                    </p:set>
                                  </p:childTnLst>
                                </p:cTn>
                              </p:par>
                              <p:par>
                                <p:cTn id="3287" presetID="1" presetClass="entr" presetSubtype="0" fill="hold" grpId="1" nodeType="withEffect">
                                  <p:stCondLst>
                                    <p:cond delay="0"/>
                                  </p:stCondLst>
                                  <p:childTnLst>
                                    <p:set>
                                      <p:cBhvr>
                                        <p:cTn id="3288" dur="1" fill="hold">
                                          <p:stCondLst>
                                            <p:cond delay="0"/>
                                          </p:stCondLst>
                                        </p:cTn>
                                        <p:tgtEl>
                                          <p:spTgt spid="441"/>
                                        </p:tgtEl>
                                        <p:attrNameLst>
                                          <p:attrName>style.visibility</p:attrName>
                                        </p:attrNameLst>
                                      </p:cBhvr>
                                      <p:to>
                                        <p:strVal val="visible"/>
                                      </p:to>
                                    </p:set>
                                  </p:childTnLst>
                                </p:cTn>
                              </p:par>
                              <p:par>
                                <p:cTn id="3289" presetID="10" presetClass="exit" presetSubtype="0" fill="hold" grpId="2" nodeType="withEffect">
                                  <p:stCondLst>
                                    <p:cond delay="0"/>
                                  </p:stCondLst>
                                  <p:childTnLst>
                                    <p:animEffect transition="out" filter="fade">
                                      <p:cBhvr>
                                        <p:cTn id="3290" dur="500"/>
                                        <p:tgtEl>
                                          <p:spTgt spid="450"/>
                                        </p:tgtEl>
                                      </p:cBhvr>
                                    </p:animEffect>
                                    <p:set>
                                      <p:cBhvr>
                                        <p:cTn id="3291"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3"/>
                  </p:tgtEl>
                </p:cond>
              </p:nextCondLst>
            </p:seq>
            <p:seq concurrent="1" nextAc="seek">
              <p:cTn id="3292" restart="whenNotActive" fill="hold" evtFilter="cancelBubble" nodeType="interactiveSeq">
                <p:stCondLst>
                  <p:cond evt="onClick" delay="0">
                    <p:tgtEl>
                      <p:spTgt spid="455"/>
                    </p:tgtEl>
                  </p:cond>
                </p:stCondLst>
                <p:endSync evt="end" delay="0">
                  <p:rtn val="all"/>
                </p:endSync>
                <p:childTnLst>
                  <p:par>
                    <p:cTn id="3293" fill="hold">
                      <p:stCondLst>
                        <p:cond delay="0"/>
                      </p:stCondLst>
                      <p:childTnLst>
                        <p:par>
                          <p:cTn id="3294" fill="hold">
                            <p:stCondLst>
                              <p:cond delay="0"/>
                            </p:stCondLst>
                            <p:childTnLst>
                              <p:par>
                                <p:cTn id="3295" presetID="1" presetClass="entr" presetSubtype="0" fill="hold" grpId="0" nodeType="clickEffect">
                                  <p:stCondLst>
                                    <p:cond delay="0"/>
                                  </p:stCondLst>
                                  <p:childTnLst>
                                    <p:set>
                                      <p:cBhvr>
                                        <p:cTn id="3296" dur="1" fill="hold">
                                          <p:stCondLst>
                                            <p:cond delay="0"/>
                                          </p:stCondLst>
                                        </p:cTn>
                                        <p:tgtEl>
                                          <p:spTgt spid="461"/>
                                        </p:tgtEl>
                                        <p:attrNameLst>
                                          <p:attrName>style.visibility</p:attrName>
                                        </p:attrNameLst>
                                      </p:cBhvr>
                                      <p:to>
                                        <p:strVal val="visible"/>
                                      </p:to>
                                    </p:set>
                                  </p:childTnLst>
                                </p:cTn>
                              </p:par>
                              <p:par>
                                <p:cTn id="3297" presetID="1" presetClass="entr" presetSubtype="0" fill="hold" grpId="0" nodeType="withEffect">
                                  <p:stCondLst>
                                    <p:cond delay="0"/>
                                  </p:stCondLst>
                                  <p:childTnLst>
                                    <p:set>
                                      <p:cBhvr>
                                        <p:cTn id="3298" dur="1" fill="hold">
                                          <p:stCondLst>
                                            <p:cond delay="0"/>
                                          </p:stCondLst>
                                        </p:cTn>
                                        <p:tgtEl>
                                          <p:spTgt spid="441"/>
                                        </p:tgtEl>
                                        <p:attrNameLst>
                                          <p:attrName>style.visibility</p:attrName>
                                        </p:attrNameLst>
                                      </p:cBhvr>
                                      <p:to>
                                        <p:strVal val="visible"/>
                                      </p:to>
                                    </p:set>
                                  </p:childTnLst>
                                </p:cTn>
                              </p:par>
                              <p:par>
                                <p:cTn id="3299" presetID="10" presetClass="exit" presetSubtype="0" fill="hold" grpId="9" nodeType="withEffect">
                                  <p:stCondLst>
                                    <p:cond delay="0"/>
                                  </p:stCondLst>
                                  <p:childTnLst>
                                    <p:animEffect transition="out" filter="fade">
                                      <p:cBhvr>
                                        <p:cTn id="3300" dur="500"/>
                                        <p:tgtEl>
                                          <p:spTgt spid="450"/>
                                        </p:tgtEl>
                                      </p:cBhvr>
                                    </p:animEffect>
                                    <p:set>
                                      <p:cBhvr>
                                        <p:cTn id="3301"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5"/>
                  </p:tgtEl>
                </p:cond>
              </p:nextCondLst>
            </p:seq>
            <p:seq concurrent="1" nextAc="seek">
              <p:cTn id="3302" restart="whenNotActive" fill="hold" evtFilter="cancelBubble" nodeType="interactiveSeq">
                <p:stCondLst>
                  <p:cond evt="onClick" delay="0">
                    <p:tgtEl>
                      <p:spTgt spid="456"/>
                    </p:tgtEl>
                  </p:cond>
                </p:stCondLst>
                <p:endSync evt="end" delay="0">
                  <p:rtn val="all"/>
                </p:endSync>
                <p:childTnLst>
                  <p:par>
                    <p:cTn id="3303" fill="hold">
                      <p:stCondLst>
                        <p:cond delay="0"/>
                      </p:stCondLst>
                      <p:childTnLst>
                        <p:par>
                          <p:cTn id="3304" fill="hold">
                            <p:stCondLst>
                              <p:cond delay="0"/>
                            </p:stCondLst>
                            <p:childTnLst>
                              <p:par>
                                <p:cTn id="3305" presetID="1" presetClass="entr" presetSubtype="0" fill="hold" grpId="0" nodeType="clickEffect">
                                  <p:stCondLst>
                                    <p:cond delay="0"/>
                                  </p:stCondLst>
                                  <p:childTnLst>
                                    <p:set>
                                      <p:cBhvr>
                                        <p:cTn id="3306" dur="1" fill="hold">
                                          <p:stCondLst>
                                            <p:cond delay="0"/>
                                          </p:stCondLst>
                                        </p:cTn>
                                        <p:tgtEl>
                                          <p:spTgt spid="462"/>
                                        </p:tgtEl>
                                        <p:attrNameLst>
                                          <p:attrName>style.visibility</p:attrName>
                                        </p:attrNameLst>
                                      </p:cBhvr>
                                      <p:to>
                                        <p:strVal val="visible"/>
                                      </p:to>
                                    </p:set>
                                  </p:childTnLst>
                                </p:cTn>
                              </p:par>
                              <p:par>
                                <p:cTn id="3307" presetID="10" presetClass="exit" presetSubtype="0" fill="hold" grpId="10" nodeType="withEffect">
                                  <p:stCondLst>
                                    <p:cond delay="0"/>
                                  </p:stCondLst>
                                  <p:childTnLst>
                                    <p:animEffect transition="out" filter="fade">
                                      <p:cBhvr>
                                        <p:cTn id="3308" dur="500"/>
                                        <p:tgtEl>
                                          <p:spTgt spid="450"/>
                                        </p:tgtEl>
                                      </p:cBhvr>
                                    </p:animEffect>
                                    <p:set>
                                      <p:cBhvr>
                                        <p:cTn id="3309"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6"/>
                  </p:tgtEl>
                </p:cond>
              </p:nextCondLst>
            </p:seq>
            <p:seq concurrent="1" nextAc="seek">
              <p:cTn id="3310" restart="whenNotActive" fill="hold" evtFilter="cancelBubble" nodeType="interactiveSeq">
                <p:stCondLst>
                  <p:cond evt="onClick" delay="0">
                    <p:tgtEl>
                      <p:spTgt spid="454"/>
                    </p:tgtEl>
                  </p:cond>
                </p:stCondLst>
                <p:endSync evt="end" delay="0">
                  <p:rtn val="all"/>
                </p:endSync>
                <p:childTnLst>
                  <p:par>
                    <p:cTn id="3311" fill="hold">
                      <p:stCondLst>
                        <p:cond delay="0"/>
                      </p:stCondLst>
                      <p:childTnLst>
                        <p:par>
                          <p:cTn id="3312" fill="hold">
                            <p:stCondLst>
                              <p:cond delay="0"/>
                            </p:stCondLst>
                            <p:childTnLst>
                              <p:par>
                                <p:cTn id="3313" presetID="1" presetClass="entr" presetSubtype="0" fill="hold" grpId="0" nodeType="clickEffect">
                                  <p:stCondLst>
                                    <p:cond delay="0"/>
                                  </p:stCondLst>
                                  <p:childTnLst>
                                    <p:set>
                                      <p:cBhvr>
                                        <p:cTn id="3314" dur="1" fill="hold">
                                          <p:stCondLst>
                                            <p:cond delay="0"/>
                                          </p:stCondLst>
                                        </p:cTn>
                                        <p:tgtEl>
                                          <p:spTgt spid="460"/>
                                        </p:tgtEl>
                                        <p:attrNameLst>
                                          <p:attrName>style.visibility</p:attrName>
                                        </p:attrNameLst>
                                      </p:cBhvr>
                                      <p:to>
                                        <p:strVal val="visible"/>
                                      </p:to>
                                    </p:set>
                                  </p:childTnLst>
                                </p:cTn>
                              </p:par>
                              <p:par>
                                <p:cTn id="3315" presetID="1" presetClass="entr" presetSubtype="0" fill="hold" grpId="2" nodeType="withEffect">
                                  <p:stCondLst>
                                    <p:cond delay="0"/>
                                  </p:stCondLst>
                                  <p:childTnLst>
                                    <p:set>
                                      <p:cBhvr>
                                        <p:cTn id="3316" dur="1" fill="hold">
                                          <p:stCondLst>
                                            <p:cond delay="0"/>
                                          </p:stCondLst>
                                        </p:cTn>
                                        <p:tgtEl>
                                          <p:spTgt spid="441"/>
                                        </p:tgtEl>
                                        <p:attrNameLst>
                                          <p:attrName>style.visibility</p:attrName>
                                        </p:attrNameLst>
                                      </p:cBhvr>
                                      <p:to>
                                        <p:strVal val="visible"/>
                                      </p:to>
                                    </p:set>
                                  </p:childTnLst>
                                </p:cTn>
                              </p:par>
                              <p:par>
                                <p:cTn id="3317" presetID="10" presetClass="exit" presetSubtype="0" fill="hold" grpId="11" nodeType="withEffect">
                                  <p:stCondLst>
                                    <p:cond delay="0"/>
                                  </p:stCondLst>
                                  <p:childTnLst>
                                    <p:animEffect transition="out" filter="fade">
                                      <p:cBhvr>
                                        <p:cTn id="3318" dur="500"/>
                                        <p:tgtEl>
                                          <p:spTgt spid="450"/>
                                        </p:tgtEl>
                                      </p:cBhvr>
                                    </p:animEffect>
                                    <p:set>
                                      <p:cBhvr>
                                        <p:cTn id="3319"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4"/>
                  </p:tgtEl>
                </p:cond>
              </p:nextCondLst>
            </p:seq>
            <p:seq concurrent="1" nextAc="seek">
              <p:cTn id="3320" restart="whenNotActive" fill="hold" evtFilter="cancelBubble" nodeType="interactiveSeq">
                <p:stCondLst>
                  <p:cond evt="onClick" delay="0">
                    <p:tgtEl>
                      <p:spTgt spid="462"/>
                    </p:tgtEl>
                  </p:cond>
                </p:stCondLst>
                <p:endSync evt="end" delay="0">
                  <p:rtn val="all"/>
                </p:endSync>
                <p:childTnLst>
                  <p:par>
                    <p:cTn id="3321" fill="hold">
                      <p:stCondLst>
                        <p:cond delay="0"/>
                      </p:stCondLst>
                      <p:childTnLst>
                        <p:par>
                          <p:cTn id="3322" fill="hold">
                            <p:stCondLst>
                              <p:cond delay="0"/>
                            </p:stCondLst>
                            <p:childTnLst>
                              <p:par>
                                <p:cTn id="3323" presetID="1" presetClass="exit" presetSubtype="0" fill="hold" grpId="1" nodeType="clickEffect">
                                  <p:stCondLst>
                                    <p:cond delay="0"/>
                                  </p:stCondLst>
                                  <p:childTnLst>
                                    <p:set>
                                      <p:cBhvr>
                                        <p:cTn id="3324" dur="1" fill="hold">
                                          <p:stCondLst>
                                            <p:cond delay="0"/>
                                          </p:stCondLst>
                                        </p:cTn>
                                        <p:tgtEl>
                                          <p:spTgt spid="462"/>
                                        </p:tgtEl>
                                        <p:attrNameLst>
                                          <p:attrName>style.visibility</p:attrName>
                                        </p:attrNameLst>
                                      </p:cBhvr>
                                      <p:to>
                                        <p:strVal val="hidden"/>
                                      </p:to>
                                    </p:set>
                                  </p:childTnLst>
                                </p:cTn>
                              </p:par>
                              <p:par>
                                <p:cTn id="3325" presetID="10" presetClass="entr" presetSubtype="0" fill="hold" grpId="3" nodeType="withEffect">
                                  <p:stCondLst>
                                    <p:cond delay="0"/>
                                  </p:stCondLst>
                                  <p:childTnLst>
                                    <p:set>
                                      <p:cBhvr>
                                        <p:cTn id="3326" dur="1" fill="hold">
                                          <p:stCondLst>
                                            <p:cond delay="0"/>
                                          </p:stCondLst>
                                        </p:cTn>
                                        <p:tgtEl>
                                          <p:spTgt spid="450"/>
                                        </p:tgtEl>
                                        <p:attrNameLst>
                                          <p:attrName>style.visibility</p:attrName>
                                        </p:attrNameLst>
                                      </p:cBhvr>
                                      <p:to>
                                        <p:strVal val="visible"/>
                                      </p:to>
                                    </p:set>
                                    <p:animEffect transition="in" filter="fade">
                                      <p:cBhvr>
                                        <p:cTn id="3327" dur="500"/>
                                        <p:tgtEl>
                                          <p:spTgt spid="450"/>
                                        </p:tgtEl>
                                      </p:cBhvr>
                                    </p:animEffect>
                                  </p:childTnLst>
                                </p:cTn>
                              </p:par>
                            </p:childTnLst>
                          </p:cTn>
                        </p:par>
                      </p:childTnLst>
                    </p:cTn>
                  </p:par>
                </p:childTnLst>
              </p:cTn>
              <p:nextCondLst>
                <p:cond evt="onClick" delay="0">
                  <p:tgtEl>
                    <p:spTgt spid="462"/>
                  </p:tgtEl>
                </p:cond>
              </p:nextCondLst>
            </p:seq>
            <p:seq concurrent="1" nextAc="seek">
              <p:cTn id="3328" restart="whenNotActive" fill="hold" evtFilter="cancelBubble" nodeType="interactiveSeq">
                <p:stCondLst>
                  <p:cond evt="onClick" delay="0">
                    <p:tgtEl>
                      <p:spTgt spid="457"/>
                    </p:tgtEl>
                  </p:cond>
                </p:stCondLst>
                <p:endSync evt="end" delay="0">
                  <p:rtn val="all"/>
                </p:endSync>
                <p:childTnLst>
                  <p:par>
                    <p:cTn id="3329" fill="hold">
                      <p:stCondLst>
                        <p:cond delay="0"/>
                      </p:stCondLst>
                      <p:childTnLst>
                        <p:par>
                          <p:cTn id="3330" fill="hold">
                            <p:stCondLst>
                              <p:cond delay="0"/>
                            </p:stCondLst>
                            <p:childTnLst>
                              <p:par>
                                <p:cTn id="3331" presetID="1" presetClass="exit" presetSubtype="0" fill="hold" grpId="1" nodeType="clickEffect">
                                  <p:stCondLst>
                                    <p:cond delay="0"/>
                                  </p:stCondLst>
                                  <p:childTnLst>
                                    <p:set>
                                      <p:cBhvr>
                                        <p:cTn id="3332" dur="1" fill="hold">
                                          <p:stCondLst>
                                            <p:cond delay="0"/>
                                          </p:stCondLst>
                                        </p:cTn>
                                        <p:tgtEl>
                                          <p:spTgt spid="457"/>
                                        </p:tgtEl>
                                        <p:attrNameLst>
                                          <p:attrName>style.visibility</p:attrName>
                                        </p:attrNameLst>
                                      </p:cBhvr>
                                      <p:to>
                                        <p:strVal val="hidden"/>
                                      </p:to>
                                    </p:set>
                                  </p:childTnLst>
                                </p:cTn>
                              </p:par>
                              <p:par>
                                <p:cTn id="3333" presetID="10" presetClass="entr" presetSubtype="0" fill="hold" grpId="4" nodeType="withEffect">
                                  <p:stCondLst>
                                    <p:cond delay="0"/>
                                  </p:stCondLst>
                                  <p:childTnLst>
                                    <p:set>
                                      <p:cBhvr>
                                        <p:cTn id="3334" dur="1" fill="hold">
                                          <p:stCondLst>
                                            <p:cond delay="0"/>
                                          </p:stCondLst>
                                        </p:cTn>
                                        <p:tgtEl>
                                          <p:spTgt spid="450"/>
                                        </p:tgtEl>
                                        <p:attrNameLst>
                                          <p:attrName>style.visibility</p:attrName>
                                        </p:attrNameLst>
                                      </p:cBhvr>
                                      <p:to>
                                        <p:strVal val="visible"/>
                                      </p:to>
                                    </p:set>
                                    <p:animEffect transition="in" filter="fade">
                                      <p:cBhvr>
                                        <p:cTn id="3335" dur="500"/>
                                        <p:tgtEl>
                                          <p:spTgt spid="450"/>
                                        </p:tgtEl>
                                      </p:cBhvr>
                                    </p:animEffect>
                                  </p:childTnLst>
                                </p:cTn>
                              </p:par>
                              <p:par>
                                <p:cTn id="3336" presetID="1" presetClass="exit" presetSubtype="0" fill="hold" grpId="1" nodeType="withEffect">
                                  <p:stCondLst>
                                    <p:cond delay="0"/>
                                  </p:stCondLst>
                                  <p:childTnLst>
                                    <p:set>
                                      <p:cBhvr>
                                        <p:cTn id="3337" dur="1" fill="hold">
                                          <p:stCondLst>
                                            <p:cond delay="0"/>
                                          </p:stCondLst>
                                        </p:cTn>
                                        <p:tgtEl>
                                          <p:spTgt spid="443"/>
                                        </p:tgtEl>
                                        <p:attrNameLst>
                                          <p:attrName>style.visibility</p:attrName>
                                        </p:attrNameLst>
                                      </p:cBhvr>
                                      <p:to>
                                        <p:strVal val="hidden"/>
                                      </p:to>
                                    </p:set>
                                  </p:childTnLst>
                                </p:cTn>
                              </p:par>
                            </p:childTnLst>
                          </p:cTn>
                        </p:par>
                      </p:childTnLst>
                    </p:cTn>
                  </p:par>
                </p:childTnLst>
              </p:cTn>
              <p:nextCondLst>
                <p:cond evt="onClick" delay="0">
                  <p:tgtEl>
                    <p:spTgt spid="457"/>
                  </p:tgtEl>
                </p:cond>
              </p:nextCondLst>
            </p:seq>
            <p:seq concurrent="1" nextAc="seek">
              <p:cTn id="3338" restart="whenNotActive" fill="hold" evtFilter="cancelBubble" nodeType="interactiveSeq">
                <p:stCondLst>
                  <p:cond evt="onClick" delay="0">
                    <p:tgtEl>
                      <p:spTgt spid="458"/>
                    </p:tgtEl>
                  </p:cond>
                </p:stCondLst>
                <p:endSync evt="end" delay="0">
                  <p:rtn val="all"/>
                </p:endSync>
                <p:childTnLst>
                  <p:par>
                    <p:cTn id="3339" fill="hold">
                      <p:stCondLst>
                        <p:cond delay="0"/>
                      </p:stCondLst>
                      <p:childTnLst>
                        <p:par>
                          <p:cTn id="3340" fill="hold">
                            <p:stCondLst>
                              <p:cond delay="0"/>
                            </p:stCondLst>
                            <p:childTnLst>
                              <p:par>
                                <p:cTn id="3341" presetID="1" presetClass="exit" presetSubtype="0" fill="hold" grpId="1" nodeType="clickEffect">
                                  <p:stCondLst>
                                    <p:cond delay="0"/>
                                  </p:stCondLst>
                                  <p:childTnLst>
                                    <p:set>
                                      <p:cBhvr>
                                        <p:cTn id="3342" dur="1" fill="hold">
                                          <p:stCondLst>
                                            <p:cond delay="0"/>
                                          </p:stCondLst>
                                        </p:cTn>
                                        <p:tgtEl>
                                          <p:spTgt spid="458"/>
                                        </p:tgtEl>
                                        <p:attrNameLst>
                                          <p:attrName>style.visibility</p:attrName>
                                        </p:attrNameLst>
                                      </p:cBhvr>
                                      <p:to>
                                        <p:strVal val="hidden"/>
                                      </p:to>
                                    </p:set>
                                  </p:childTnLst>
                                </p:cTn>
                              </p:par>
                              <p:par>
                                <p:cTn id="3343" presetID="10" presetClass="entr" presetSubtype="0" fill="hold" grpId="5" nodeType="withEffect">
                                  <p:stCondLst>
                                    <p:cond delay="0"/>
                                  </p:stCondLst>
                                  <p:childTnLst>
                                    <p:set>
                                      <p:cBhvr>
                                        <p:cTn id="3344" dur="1" fill="hold">
                                          <p:stCondLst>
                                            <p:cond delay="0"/>
                                          </p:stCondLst>
                                        </p:cTn>
                                        <p:tgtEl>
                                          <p:spTgt spid="450"/>
                                        </p:tgtEl>
                                        <p:attrNameLst>
                                          <p:attrName>style.visibility</p:attrName>
                                        </p:attrNameLst>
                                      </p:cBhvr>
                                      <p:to>
                                        <p:strVal val="visible"/>
                                      </p:to>
                                    </p:set>
                                    <p:animEffect transition="in" filter="fade">
                                      <p:cBhvr>
                                        <p:cTn id="3345" dur="500"/>
                                        <p:tgtEl>
                                          <p:spTgt spid="450"/>
                                        </p:tgtEl>
                                      </p:cBhvr>
                                    </p:animEffect>
                                  </p:childTnLst>
                                </p:cTn>
                              </p:par>
                            </p:childTnLst>
                          </p:cTn>
                        </p:par>
                      </p:childTnLst>
                    </p:cTn>
                  </p:par>
                </p:childTnLst>
              </p:cTn>
              <p:nextCondLst>
                <p:cond evt="onClick" delay="0">
                  <p:tgtEl>
                    <p:spTgt spid="458"/>
                  </p:tgtEl>
                </p:cond>
              </p:nextCondLst>
            </p:seq>
            <p:seq concurrent="1" nextAc="seek">
              <p:cTn id="3346" restart="whenNotActive" fill="hold" evtFilter="cancelBubble" nodeType="interactiveSeq">
                <p:stCondLst>
                  <p:cond evt="onClick" delay="0">
                    <p:tgtEl>
                      <p:spTgt spid="459"/>
                    </p:tgtEl>
                  </p:cond>
                </p:stCondLst>
                <p:endSync evt="end" delay="0">
                  <p:rtn val="all"/>
                </p:endSync>
                <p:childTnLst>
                  <p:par>
                    <p:cTn id="3347" fill="hold">
                      <p:stCondLst>
                        <p:cond delay="0"/>
                      </p:stCondLst>
                      <p:childTnLst>
                        <p:par>
                          <p:cTn id="3348" fill="hold">
                            <p:stCondLst>
                              <p:cond delay="0"/>
                            </p:stCondLst>
                            <p:childTnLst>
                              <p:par>
                                <p:cTn id="3349" presetID="1" presetClass="exit" presetSubtype="0" fill="hold" grpId="1" nodeType="clickEffect">
                                  <p:stCondLst>
                                    <p:cond delay="0"/>
                                  </p:stCondLst>
                                  <p:childTnLst>
                                    <p:set>
                                      <p:cBhvr>
                                        <p:cTn id="3350" dur="1" fill="hold">
                                          <p:stCondLst>
                                            <p:cond delay="0"/>
                                          </p:stCondLst>
                                        </p:cTn>
                                        <p:tgtEl>
                                          <p:spTgt spid="459"/>
                                        </p:tgtEl>
                                        <p:attrNameLst>
                                          <p:attrName>style.visibility</p:attrName>
                                        </p:attrNameLst>
                                      </p:cBhvr>
                                      <p:to>
                                        <p:strVal val="hidden"/>
                                      </p:to>
                                    </p:set>
                                  </p:childTnLst>
                                </p:cTn>
                              </p:par>
                              <p:par>
                                <p:cTn id="3351" presetID="1" presetClass="exit" presetSubtype="0" fill="hold" grpId="4" nodeType="withEffect">
                                  <p:stCondLst>
                                    <p:cond delay="0"/>
                                  </p:stCondLst>
                                  <p:childTnLst>
                                    <p:set>
                                      <p:cBhvr>
                                        <p:cTn id="3352" dur="1" fill="hold">
                                          <p:stCondLst>
                                            <p:cond delay="0"/>
                                          </p:stCondLst>
                                        </p:cTn>
                                        <p:tgtEl>
                                          <p:spTgt spid="441"/>
                                        </p:tgtEl>
                                        <p:attrNameLst>
                                          <p:attrName>style.visibility</p:attrName>
                                        </p:attrNameLst>
                                      </p:cBhvr>
                                      <p:to>
                                        <p:strVal val="hidden"/>
                                      </p:to>
                                    </p:set>
                                  </p:childTnLst>
                                </p:cTn>
                              </p:par>
                              <p:par>
                                <p:cTn id="3353" presetID="10" presetClass="entr" presetSubtype="0" fill="hold" grpId="6" nodeType="withEffect">
                                  <p:stCondLst>
                                    <p:cond delay="0"/>
                                  </p:stCondLst>
                                  <p:childTnLst>
                                    <p:set>
                                      <p:cBhvr>
                                        <p:cTn id="3354" dur="1" fill="hold">
                                          <p:stCondLst>
                                            <p:cond delay="0"/>
                                          </p:stCondLst>
                                        </p:cTn>
                                        <p:tgtEl>
                                          <p:spTgt spid="450"/>
                                        </p:tgtEl>
                                        <p:attrNameLst>
                                          <p:attrName>style.visibility</p:attrName>
                                        </p:attrNameLst>
                                      </p:cBhvr>
                                      <p:to>
                                        <p:strVal val="visible"/>
                                      </p:to>
                                    </p:set>
                                    <p:animEffect transition="in" filter="fade">
                                      <p:cBhvr>
                                        <p:cTn id="3355" dur="500"/>
                                        <p:tgtEl>
                                          <p:spTgt spid="450"/>
                                        </p:tgtEl>
                                      </p:cBhvr>
                                    </p:animEffect>
                                  </p:childTnLst>
                                </p:cTn>
                              </p:par>
                            </p:childTnLst>
                          </p:cTn>
                        </p:par>
                      </p:childTnLst>
                    </p:cTn>
                  </p:par>
                </p:childTnLst>
              </p:cTn>
              <p:nextCondLst>
                <p:cond evt="onClick" delay="0">
                  <p:tgtEl>
                    <p:spTgt spid="459"/>
                  </p:tgtEl>
                </p:cond>
              </p:nextCondLst>
            </p:seq>
            <p:seq concurrent="1" nextAc="seek">
              <p:cTn id="3356" restart="whenNotActive" fill="hold" evtFilter="cancelBubble" nodeType="interactiveSeq">
                <p:stCondLst>
                  <p:cond evt="onClick" delay="0">
                    <p:tgtEl>
                      <p:spTgt spid="460"/>
                    </p:tgtEl>
                  </p:cond>
                </p:stCondLst>
                <p:endSync evt="end" delay="0">
                  <p:rtn val="all"/>
                </p:endSync>
                <p:childTnLst>
                  <p:par>
                    <p:cTn id="3357" fill="hold">
                      <p:stCondLst>
                        <p:cond delay="0"/>
                      </p:stCondLst>
                      <p:childTnLst>
                        <p:par>
                          <p:cTn id="3358" fill="hold">
                            <p:stCondLst>
                              <p:cond delay="0"/>
                            </p:stCondLst>
                            <p:childTnLst>
                              <p:par>
                                <p:cTn id="3359" presetID="1" presetClass="exit" presetSubtype="0" fill="hold" grpId="1" nodeType="clickEffect">
                                  <p:stCondLst>
                                    <p:cond delay="0"/>
                                  </p:stCondLst>
                                  <p:childTnLst>
                                    <p:set>
                                      <p:cBhvr>
                                        <p:cTn id="3360" dur="1" fill="hold">
                                          <p:stCondLst>
                                            <p:cond delay="0"/>
                                          </p:stCondLst>
                                        </p:cTn>
                                        <p:tgtEl>
                                          <p:spTgt spid="460"/>
                                        </p:tgtEl>
                                        <p:attrNameLst>
                                          <p:attrName>style.visibility</p:attrName>
                                        </p:attrNameLst>
                                      </p:cBhvr>
                                      <p:to>
                                        <p:strVal val="hidden"/>
                                      </p:to>
                                    </p:set>
                                  </p:childTnLst>
                                </p:cTn>
                              </p:par>
                              <p:par>
                                <p:cTn id="3361" presetID="1" presetClass="exit" presetSubtype="0" fill="hold" grpId="3" nodeType="withEffect">
                                  <p:stCondLst>
                                    <p:cond delay="0"/>
                                  </p:stCondLst>
                                  <p:childTnLst>
                                    <p:set>
                                      <p:cBhvr>
                                        <p:cTn id="3362" dur="1" fill="hold">
                                          <p:stCondLst>
                                            <p:cond delay="0"/>
                                          </p:stCondLst>
                                        </p:cTn>
                                        <p:tgtEl>
                                          <p:spTgt spid="441"/>
                                        </p:tgtEl>
                                        <p:attrNameLst>
                                          <p:attrName>style.visibility</p:attrName>
                                        </p:attrNameLst>
                                      </p:cBhvr>
                                      <p:to>
                                        <p:strVal val="hidden"/>
                                      </p:to>
                                    </p:set>
                                  </p:childTnLst>
                                </p:cTn>
                              </p:par>
                              <p:par>
                                <p:cTn id="3363" presetID="10" presetClass="entr" presetSubtype="0" fill="hold" grpId="8" nodeType="withEffect">
                                  <p:stCondLst>
                                    <p:cond delay="0"/>
                                  </p:stCondLst>
                                  <p:childTnLst>
                                    <p:set>
                                      <p:cBhvr>
                                        <p:cTn id="3364" dur="1" fill="hold">
                                          <p:stCondLst>
                                            <p:cond delay="0"/>
                                          </p:stCondLst>
                                        </p:cTn>
                                        <p:tgtEl>
                                          <p:spTgt spid="450"/>
                                        </p:tgtEl>
                                        <p:attrNameLst>
                                          <p:attrName>style.visibility</p:attrName>
                                        </p:attrNameLst>
                                      </p:cBhvr>
                                      <p:to>
                                        <p:strVal val="visible"/>
                                      </p:to>
                                    </p:set>
                                    <p:animEffect transition="in" filter="fade">
                                      <p:cBhvr>
                                        <p:cTn id="3365" dur="500"/>
                                        <p:tgtEl>
                                          <p:spTgt spid="450"/>
                                        </p:tgtEl>
                                      </p:cBhvr>
                                    </p:animEffect>
                                  </p:childTnLst>
                                </p:cTn>
                              </p:par>
                            </p:childTnLst>
                          </p:cTn>
                        </p:par>
                      </p:childTnLst>
                    </p:cTn>
                  </p:par>
                </p:childTnLst>
              </p:cTn>
              <p:nextCondLst>
                <p:cond evt="onClick" delay="0">
                  <p:tgtEl>
                    <p:spTgt spid="460"/>
                  </p:tgtEl>
                </p:cond>
              </p:nextCondLst>
            </p:seq>
            <p:seq concurrent="1" nextAc="seek">
              <p:cTn id="3366" restart="whenNotActive" fill="hold" evtFilter="cancelBubble" nodeType="interactiveSeq">
                <p:stCondLst>
                  <p:cond evt="onClick" delay="0">
                    <p:tgtEl>
                      <p:spTgt spid="461"/>
                    </p:tgtEl>
                  </p:cond>
                </p:stCondLst>
                <p:endSync evt="end" delay="0">
                  <p:rtn val="all"/>
                </p:endSync>
                <p:childTnLst>
                  <p:par>
                    <p:cTn id="3367" fill="hold">
                      <p:stCondLst>
                        <p:cond delay="0"/>
                      </p:stCondLst>
                      <p:childTnLst>
                        <p:par>
                          <p:cTn id="3368" fill="hold">
                            <p:stCondLst>
                              <p:cond delay="0"/>
                            </p:stCondLst>
                            <p:childTnLst>
                              <p:par>
                                <p:cTn id="3369" presetID="1" presetClass="exit" presetSubtype="0" fill="hold" grpId="1" nodeType="clickEffect">
                                  <p:stCondLst>
                                    <p:cond delay="0"/>
                                  </p:stCondLst>
                                  <p:childTnLst>
                                    <p:set>
                                      <p:cBhvr>
                                        <p:cTn id="3370" dur="1" fill="hold">
                                          <p:stCondLst>
                                            <p:cond delay="0"/>
                                          </p:stCondLst>
                                        </p:cTn>
                                        <p:tgtEl>
                                          <p:spTgt spid="461"/>
                                        </p:tgtEl>
                                        <p:attrNameLst>
                                          <p:attrName>style.visibility</p:attrName>
                                        </p:attrNameLst>
                                      </p:cBhvr>
                                      <p:to>
                                        <p:strVal val="hidden"/>
                                      </p:to>
                                    </p:set>
                                  </p:childTnLst>
                                </p:cTn>
                              </p:par>
                              <p:par>
                                <p:cTn id="3371" presetID="1" presetClass="exit" presetSubtype="0" fill="hold" grpId="5" nodeType="withEffect">
                                  <p:stCondLst>
                                    <p:cond delay="0"/>
                                  </p:stCondLst>
                                  <p:childTnLst>
                                    <p:set>
                                      <p:cBhvr>
                                        <p:cTn id="3372" dur="1" fill="hold">
                                          <p:stCondLst>
                                            <p:cond delay="0"/>
                                          </p:stCondLst>
                                        </p:cTn>
                                        <p:tgtEl>
                                          <p:spTgt spid="441"/>
                                        </p:tgtEl>
                                        <p:attrNameLst>
                                          <p:attrName>style.visibility</p:attrName>
                                        </p:attrNameLst>
                                      </p:cBhvr>
                                      <p:to>
                                        <p:strVal val="hidden"/>
                                      </p:to>
                                    </p:set>
                                  </p:childTnLst>
                                </p:cTn>
                              </p:par>
                              <p:par>
                                <p:cTn id="3373" presetID="10" presetClass="entr" presetSubtype="0" fill="hold" grpId="7" nodeType="withEffect">
                                  <p:stCondLst>
                                    <p:cond delay="0"/>
                                  </p:stCondLst>
                                  <p:childTnLst>
                                    <p:set>
                                      <p:cBhvr>
                                        <p:cTn id="3374" dur="1" fill="hold">
                                          <p:stCondLst>
                                            <p:cond delay="0"/>
                                          </p:stCondLst>
                                        </p:cTn>
                                        <p:tgtEl>
                                          <p:spTgt spid="450"/>
                                        </p:tgtEl>
                                        <p:attrNameLst>
                                          <p:attrName>style.visibility</p:attrName>
                                        </p:attrNameLst>
                                      </p:cBhvr>
                                      <p:to>
                                        <p:strVal val="visible"/>
                                      </p:to>
                                    </p:set>
                                    <p:animEffect transition="in" filter="fade">
                                      <p:cBhvr>
                                        <p:cTn id="3375" dur="500"/>
                                        <p:tgtEl>
                                          <p:spTgt spid="450"/>
                                        </p:tgtEl>
                                      </p:cBhvr>
                                    </p:animEffect>
                                  </p:childTnLst>
                                </p:cTn>
                              </p:par>
                            </p:childTnLst>
                          </p:cTn>
                        </p:par>
                      </p:childTnLst>
                    </p:cTn>
                  </p:par>
                </p:childTnLst>
              </p:cTn>
              <p:nextCondLst>
                <p:cond evt="onClick" delay="0">
                  <p:tgtEl>
                    <p:spTgt spid="461"/>
                  </p:tgtEl>
                </p:cond>
              </p:nextCondLst>
            </p:seq>
            <p:seq concurrent="1" nextAc="seek">
              <p:cTn id="3376" restart="whenNotActive" fill="hold" evtFilter="cancelBubble" nodeType="interactiveSeq">
                <p:stCondLst>
                  <p:cond evt="onClick" delay="0">
                    <p:tgtEl>
                      <p:spTgt spid="463"/>
                    </p:tgtEl>
                  </p:cond>
                </p:stCondLst>
                <p:endSync evt="end" delay="0">
                  <p:rtn val="all"/>
                </p:endSync>
                <p:childTnLst>
                  <p:par>
                    <p:cTn id="3377" fill="hold">
                      <p:stCondLst>
                        <p:cond delay="0"/>
                      </p:stCondLst>
                      <p:childTnLst>
                        <p:par>
                          <p:cTn id="3378" fill="hold">
                            <p:stCondLst>
                              <p:cond delay="0"/>
                            </p:stCondLst>
                            <p:childTnLst>
                              <p:par>
                                <p:cTn id="3379" presetID="1" presetClass="entr" presetSubtype="0" fill="hold" grpId="0" nodeType="clickEffect">
                                  <p:stCondLst>
                                    <p:cond delay="0"/>
                                  </p:stCondLst>
                                  <p:childTnLst>
                                    <p:set>
                                      <p:cBhvr>
                                        <p:cTn id="3380" dur="1" fill="hold">
                                          <p:stCondLst>
                                            <p:cond delay="0"/>
                                          </p:stCondLst>
                                        </p:cTn>
                                        <p:tgtEl>
                                          <p:spTgt spid="469"/>
                                        </p:tgtEl>
                                        <p:attrNameLst>
                                          <p:attrName>style.visibility</p:attrName>
                                        </p:attrNameLst>
                                      </p:cBhvr>
                                      <p:to>
                                        <p:strVal val="visible"/>
                                      </p:to>
                                    </p:set>
                                  </p:childTnLst>
                                </p:cTn>
                              </p:par>
                              <p:par>
                                <p:cTn id="3381" presetID="1" presetClass="entr" presetSubtype="0" fill="hold" grpId="0" nodeType="withEffect">
                                  <p:stCondLst>
                                    <p:cond delay="0"/>
                                  </p:stCondLst>
                                  <p:childTnLst>
                                    <p:set>
                                      <p:cBhvr>
                                        <p:cTn id="3382" dur="1" fill="hold">
                                          <p:stCondLst>
                                            <p:cond delay="0"/>
                                          </p:stCondLst>
                                        </p:cTn>
                                        <p:tgtEl>
                                          <p:spTgt spid="440"/>
                                        </p:tgtEl>
                                        <p:attrNameLst>
                                          <p:attrName>style.visibility</p:attrName>
                                        </p:attrNameLst>
                                      </p:cBhvr>
                                      <p:to>
                                        <p:strVal val="visible"/>
                                      </p:to>
                                    </p:set>
                                  </p:childTnLst>
                                </p:cTn>
                              </p:par>
                              <p:par>
                                <p:cTn id="3383" presetID="10" presetClass="exit" presetSubtype="0" fill="hold" grpId="1" nodeType="withEffect">
                                  <p:stCondLst>
                                    <p:cond delay="0"/>
                                  </p:stCondLst>
                                  <p:childTnLst>
                                    <p:animEffect transition="out" filter="fade">
                                      <p:cBhvr>
                                        <p:cTn id="3384" dur="500"/>
                                        <p:tgtEl>
                                          <p:spTgt spid="448"/>
                                        </p:tgtEl>
                                      </p:cBhvr>
                                    </p:animEffect>
                                    <p:set>
                                      <p:cBhvr>
                                        <p:cTn id="3385"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3"/>
                  </p:tgtEl>
                </p:cond>
              </p:nextCondLst>
            </p:seq>
            <p:seq concurrent="1" nextAc="seek">
              <p:cTn id="3386" restart="whenNotActive" fill="hold" evtFilter="cancelBubble" nodeType="interactiveSeq">
                <p:stCondLst>
                  <p:cond evt="onClick" delay="0">
                    <p:tgtEl>
                      <p:spTgt spid="464"/>
                    </p:tgtEl>
                  </p:cond>
                </p:stCondLst>
                <p:endSync evt="end" delay="0">
                  <p:rtn val="all"/>
                </p:endSync>
                <p:childTnLst>
                  <p:par>
                    <p:cTn id="3387" fill="hold">
                      <p:stCondLst>
                        <p:cond delay="0"/>
                      </p:stCondLst>
                      <p:childTnLst>
                        <p:par>
                          <p:cTn id="3388" fill="hold">
                            <p:stCondLst>
                              <p:cond delay="0"/>
                            </p:stCondLst>
                            <p:childTnLst>
                              <p:par>
                                <p:cTn id="3389" presetID="1" presetClass="entr" presetSubtype="0" fill="hold" grpId="0" nodeType="clickEffect">
                                  <p:stCondLst>
                                    <p:cond delay="0"/>
                                  </p:stCondLst>
                                  <p:childTnLst>
                                    <p:set>
                                      <p:cBhvr>
                                        <p:cTn id="3390" dur="1" fill="hold">
                                          <p:stCondLst>
                                            <p:cond delay="0"/>
                                          </p:stCondLst>
                                        </p:cTn>
                                        <p:tgtEl>
                                          <p:spTgt spid="470"/>
                                        </p:tgtEl>
                                        <p:attrNameLst>
                                          <p:attrName>style.visibility</p:attrName>
                                        </p:attrNameLst>
                                      </p:cBhvr>
                                      <p:to>
                                        <p:strVal val="visible"/>
                                      </p:to>
                                    </p:set>
                                  </p:childTnLst>
                                </p:cTn>
                              </p:par>
                              <p:par>
                                <p:cTn id="3391" presetID="10" presetClass="exit" presetSubtype="0" fill="hold" grpId="2" nodeType="withEffect">
                                  <p:stCondLst>
                                    <p:cond delay="0"/>
                                  </p:stCondLst>
                                  <p:childTnLst>
                                    <p:animEffect transition="out" filter="fade">
                                      <p:cBhvr>
                                        <p:cTn id="3392" dur="500"/>
                                        <p:tgtEl>
                                          <p:spTgt spid="448"/>
                                        </p:tgtEl>
                                      </p:cBhvr>
                                    </p:animEffect>
                                    <p:set>
                                      <p:cBhvr>
                                        <p:cTn id="3393"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4"/>
                  </p:tgtEl>
                </p:cond>
              </p:nextCondLst>
            </p:seq>
            <p:seq concurrent="1" nextAc="seek">
              <p:cTn id="3394" restart="whenNotActive" fill="hold" evtFilter="cancelBubble" nodeType="interactiveSeq">
                <p:stCondLst>
                  <p:cond evt="onClick" delay="0">
                    <p:tgtEl>
                      <p:spTgt spid="465"/>
                    </p:tgtEl>
                  </p:cond>
                </p:stCondLst>
                <p:endSync evt="end" delay="0">
                  <p:rtn val="all"/>
                </p:endSync>
                <p:childTnLst>
                  <p:par>
                    <p:cTn id="3395" fill="hold">
                      <p:stCondLst>
                        <p:cond delay="0"/>
                      </p:stCondLst>
                      <p:childTnLst>
                        <p:par>
                          <p:cTn id="3396" fill="hold">
                            <p:stCondLst>
                              <p:cond delay="0"/>
                            </p:stCondLst>
                            <p:childTnLst>
                              <p:par>
                                <p:cTn id="3397" presetID="1" presetClass="entr" presetSubtype="0" fill="hold" grpId="1" nodeType="clickEffect">
                                  <p:stCondLst>
                                    <p:cond delay="0"/>
                                  </p:stCondLst>
                                  <p:childTnLst>
                                    <p:set>
                                      <p:cBhvr>
                                        <p:cTn id="3398" dur="1" fill="hold">
                                          <p:stCondLst>
                                            <p:cond delay="0"/>
                                          </p:stCondLst>
                                        </p:cTn>
                                        <p:tgtEl>
                                          <p:spTgt spid="471"/>
                                        </p:tgtEl>
                                        <p:attrNameLst>
                                          <p:attrName>style.visibility</p:attrName>
                                        </p:attrNameLst>
                                      </p:cBhvr>
                                      <p:to>
                                        <p:strVal val="visible"/>
                                      </p:to>
                                    </p:set>
                                  </p:childTnLst>
                                </p:cTn>
                              </p:par>
                              <p:par>
                                <p:cTn id="3399" presetID="1" presetClass="entr" presetSubtype="0" fill="hold" grpId="1" nodeType="withEffect">
                                  <p:stCondLst>
                                    <p:cond delay="0"/>
                                  </p:stCondLst>
                                  <p:childTnLst>
                                    <p:set>
                                      <p:cBhvr>
                                        <p:cTn id="3400" dur="1" fill="hold">
                                          <p:stCondLst>
                                            <p:cond delay="0"/>
                                          </p:stCondLst>
                                        </p:cTn>
                                        <p:tgtEl>
                                          <p:spTgt spid="440"/>
                                        </p:tgtEl>
                                        <p:attrNameLst>
                                          <p:attrName>style.visibility</p:attrName>
                                        </p:attrNameLst>
                                      </p:cBhvr>
                                      <p:to>
                                        <p:strVal val="visible"/>
                                      </p:to>
                                    </p:set>
                                  </p:childTnLst>
                                </p:cTn>
                              </p:par>
                              <p:par>
                                <p:cTn id="3401" presetID="10" presetClass="exit" presetSubtype="0" fill="hold" grpId="5" nodeType="withEffect">
                                  <p:stCondLst>
                                    <p:cond delay="0"/>
                                  </p:stCondLst>
                                  <p:childTnLst>
                                    <p:animEffect transition="out" filter="fade">
                                      <p:cBhvr>
                                        <p:cTn id="3402" dur="500"/>
                                        <p:tgtEl>
                                          <p:spTgt spid="448"/>
                                        </p:tgtEl>
                                      </p:cBhvr>
                                    </p:animEffect>
                                    <p:set>
                                      <p:cBhvr>
                                        <p:cTn id="3403"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5"/>
                  </p:tgtEl>
                </p:cond>
              </p:nextCondLst>
            </p:seq>
            <p:seq concurrent="1" nextAc="seek">
              <p:cTn id="3404" restart="whenNotActive" fill="hold" evtFilter="cancelBubble" nodeType="interactiveSeq">
                <p:stCondLst>
                  <p:cond evt="onClick" delay="0">
                    <p:tgtEl>
                      <p:spTgt spid="467"/>
                    </p:tgtEl>
                  </p:cond>
                </p:stCondLst>
                <p:endSync evt="end" delay="0">
                  <p:rtn val="all"/>
                </p:endSync>
                <p:childTnLst>
                  <p:par>
                    <p:cTn id="3405" fill="hold">
                      <p:stCondLst>
                        <p:cond delay="0"/>
                      </p:stCondLst>
                      <p:childTnLst>
                        <p:par>
                          <p:cTn id="3406" fill="hold">
                            <p:stCondLst>
                              <p:cond delay="0"/>
                            </p:stCondLst>
                            <p:childTnLst>
                              <p:par>
                                <p:cTn id="3407" presetID="1" presetClass="entr" presetSubtype="0" fill="hold" grpId="0" nodeType="clickEffect">
                                  <p:stCondLst>
                                    <p:cond delay="0"/>
                                  </p:stCondLst>
                                  <p:childTnLst>
                                    <p:set>
                                      <p:cBhvr>
                                        <p:cTn id="3408" dur="1" fill="hold">
                                          <p:stCondLst>
                                            <p:cond delay="0"/>
                                          </p:stCondLst>
                                        </p:cTn>
                                        <p:tgtEl>
                                          <p:spTgt spid="473"/>
                                        </p:tgtEl>
                                        <p:attrNameLst>
                                          <p:attrName>style.visibility</p:attrName>
                                        </p:attrNameLst>
                                      </p:cBhvr>
                                      <p:to>
                                        <p:strVal val="visible"/>
                                      </p:to>
                                    </p:set>
                                  </p:childTnLst>
                                </p:cTn>
                              </p:par>
                              <p:par>
                                <p:cTn id="3409" presetID="1" presetClass="entr" presetSubtype="0" fill="hold" grpId="0" nodeType="withEffect">
                                  <p:stCondLst>
                                    <p:cond delay="0"/>
                                  </p:stCondLst>
                                  <p:childTnLst>
                                    <p:set>
                                      <p:cBhvr>
                                        <p:cTn id="3410" dur="1" fill="hold">
                                          <p:stCondLst>
                                            <p:cond delay="0"/>
                                          </p:stCondLst>
                                        </p:cTn>
                                        <p:tgtEl>
                                          <p:spTgt spid="445"/>
                                        </p:tgtEl>
                                        <p:attrNameLst>
                                          <p:attrName>style.visibility</p:attrName>
                                        </p:attrNameLst>
                                      </p:cBhvr>
                                      <p:to>
                                        <p:strVal val="visible"/>
                                      </p:to>
                                    </p:set>
                                  </p:childTnLst>
                                </p:cTn>
                              </p:par>
                              <p:par>
                                <p:cTn id="3411" presetID="10" presetClass="exit" presetSubtype="0" fill="hold" grpId="4" nodeType="withEffect">
                                  <p:stCondLst>
                                    <p:cond delay="0"/>
                                  </p:stCondLst>
                                  <p:childTnLst>
                                    <p:animEffect transition="out" filter="fade">
                                      <p:cBhvr>
                                        <p:cTn id="3412" dur="500"/>
                                        <p:tgtEl>
                                          <p:spTgt spid="448"/>
                                        </p:tgtEl>
                                      </p:cBhvr>
                                    </p:animEffect>
                                    <p:set>
                                      <p:cBhvr>
                                        <p:cTn id="3413"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7"/>
                  </p:tgtEl>
                </p:cond>
              </p:nextCondLst>
            </p:seq>
            <p:seq concurrent="1" nextAc="seek">
              <p:cTn id="3414" restart="whenNotActive" fill="hold" evtFilter="cancelBubble" nodeType="interactiveSeq">
                <p:stCondLst>
                  <p:cond evt="onClick" delay="0">
                    <p:tgtEl>
                      <p:spTgt spid="468"/>
                    </p:tgtEl>
                  </p:cond>
                </p:stCondLst>
                <p:endSync evt="end" delay="0">
                  <p:rtn val="all"/>
                </p:endSync>
                <p:childTnLst>
                  <p:par>
                    <p:cTn id="3415" fill="hold">
                      <p:stCondLst>
                        <p:cond delay="0"/>
                      </p:stCondLst>
                      <p:childTnLst>
                        <p:par>
                          <p:cTn id="3416" fill="hold">
                            <p:stCondLst>
                              <p:cond delay="0"/>
                            </p:stCondLst>
                            <p:childTnLst>
                              <p:par>
                                <p:cTn id="3417" presetID="1" presetClass="entr" presetSubtype="0" fill="hold" grpId="0" nodeType="clickEffect">
                                  <p:stCondLst>
                                    <p:cond delay="0"/>
                                  </p:stCondLst>
                                  <p:childTnLst>
                                    <p:set>
                                      <p:cBhvr>
                                        <p:cTn id="3418" dur="1" fill="hold">
                                          <p:stCondLst>
                                            <p:cond delay="0"/>
                                          </p:stCondLst>
                                        </p:cTn>
                                        <p:tgtEl>
                                          <p:spTgt spid="474"/>
                                        </p:tgtEl>
                                        <p:attrNameLst>
                                          <p:attrName>style.visibility</p:attrName>
                                        </p:attrNameLst>
                                      </p:cBhvr>
                                      <p:to>
                                        <p:strVal val="visible"/>
                                      </p:to>
                                    </p:set>
                                  </p:childTnLst>
                                </p:cTn>
                              </p:par>
                              <p:par>
                                <p:cTn id="3419" presetID="10" presetClass="exit" presetSubtype="0" fill="hold" grpId="3" nodeType="withEffect">
                                  <p:stCondLst>
                                    <p:cond delay="0"/>
                                  </p:stCondLst>
                                  <p:childTnLst>
                                    <p:animEffect transition="out" filter="fade">
                                      <p:cBhvr>
                                        <p:cTn id="3420" dur="500"/>
                                        <p:tgtEl>
                                          <p:spTgt spid="448"/>
                                        </p:tgtEl>
                                      </p:cBhvr>
                                    </p:animEffect>
                                    <p:set>
                                      <p:cBhvr>
                                        <p:cTn id="3421"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8"/>
                  </p:tgtEl>
                </p:cond>
              </p:nextCondLst>
            </p:seq>
            <p:seq concurrent="1" nextAc="seek">
              <p:cTn id="3422" restart="whenNotActive" fill="hold" evtFilter="cancelBubble" nodeType="interactiveSeq">
                <p:stCondLst>
                  <p:cond evt="onClick" delay="0">
                    <p:tgtEl>
                      <p:spTgt spid="466"/>
                    </p:tgtEl>
                  </p:cond>
                </p:stCondLst>
                <p:endSync evt="end" delay="0">
                  <p:rtn val="all"/>
                </p:endSync>
                <p:childTnLst>
                  <p:par>
                    <p:cTn id="3423" fill="hold">
                      <p:stCondLst>
                        <p:cond delay="0"/>
                      </p:stCondLst>
                      <p:childTnLst>
                        <p:par>
                          <p:cTn id="3424" fill="hold">
                            <p:stCondLst>
                              <p:cond delay="0"/>
                            </p:stCondLst>
                            <p:childTnLst>
                              <p:par>
                                <p:cTn id="3425" presetID="1" presetClass="entr" presetSubtype="0" fill="hold" grpId="0" nodeType="clickEffect">
                                  <p:stCondLst>
                                    <p:cond delay="0"/>
                                  </p:stCondLst>
                                  <p:childTnLst>
                                    <p:set>
                                      <p:cBhvr>
                                        <p:cTn id="3426" dur="1" fill="hold">
                                          <p:stCondLst>
                                            <p:cond delay="0"/>
                                          </p:stCondLst>
                                        </p:cTn>
                                        <p:tgtEl>
                                          <p:spTgt spid="472"/>
                                        </p:tgtEl>
                                        <p:attrNameLst>
                                          <p:attrName>style.visibility</p:attrName>
                                        </p:attrNameLst>
                                      </p:cBhvr>
                                      <p:to>
                                        <p:strVal val="visible"/>
                                      </p:to>
                                    </p:set>
                                  </p:childTnLst>
                                </p:cTn>
                              </p:par>
                              <p:par>
                                <p:cTn id="3427" presetID="1" presetClass="entr" presetSubtype="0" fill="hold" grpId="2" nodeType="withEffect">
                                  <p:stCondLst>
                                    <p:cond delay="0"/>
                                  </p:stCondLst>
                                  <p:childTnLst>
                                    <p:set>
                                      <p:cBhvr>
                                        <p:cTn id="3428" dur="1" fill="hold">
                                          <p:stCondLst>
                                            <p:cond delay="0"/>
                                          </p:stCondLst>
                                        </p:cTn>
                                        <p:tgtEl>
                                          <p:spTgt spid="440"/>
                                        </p:tgtEl>
                                        <p:attrNameLst>
                                          <p:attrName>style.visibility</p:attrName>
                                        </p:attrNameLst>
                                      </p:cBhvr>
                                      <p:to>
                                        <p:strVal val="visible"/>
                                      </p:to>
                                    </p:set>
                                  </p:childTnLst>
                                </p:cTn>
                              </p:par>
                              <p:par>
                                <p:cTn id="3429" presetID="10" presetClass="exit" presetSubtype="0" fill="hold" grpId="0" nodeType="withEffect">
                                  <p:stCondLst>
                                    <p:cond delay="0"/>
                                  </p:stCondLst>
                                  <p:childTnLst>
                                    <p:animEffect transition="out" filter="fade">
                                      <p:cBhvr>
                                        <p:cTn id="3430" dur="500"/>
                                        <p:tgtEl>
                                          <p:spTgt spid="448"/>
                                        </p:tgtEl>
                                      </p:cBhvr>
                                    </p:animEffect>
                                    <p:set>
                                      <p:cBhvr>
                                        <p:cTn id="3431"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6"/>
                  </p:tgtEl>
                </p:cond>
              </p:nextCondLst>
            </p:seq>
            <p:seq concurrent="1" nextAc="seek">
              <p:cTn id="3432" restart="whenNotActive" fill="hold" evtFilter="cancelBubble" nodeType="interactiveSeq">
                <p:stCondLst>
                  <p:cond evt="onClick" delay="0">
                    <p:tgtEl>
                      <p:spTgt spid="474"/>
                    </p:tgtEl>
                  </p:cond>
                </p:stCondLst>
                <p:endSync evt="end" delay="0">
                  <p:rtn val="all"/>
                </p:endSync>
                <p:childTnLst>
                  <p:par>
                    <p:cTn id="3433" fill="hold">
                      <p:stCondLst>
                        <p:cond delay="0"/>
                      </p:stCondLst>
                      <p:childTnLst>
                        <p:par>
                          <p:cTn id="3434" fill="hold">
                            <p:stCondLst>
                              <p:cond delay="0"/>
                            </p:stCondLst>
                            <p:childTnLst>
                              <p:par>
                                <p:cTn id="3435" presetID="1" presetClass="exit" presetSubtype="0" fill="hold" grpId="1" nodeType="clickEffect">
                                  <p:stCondLst>
                                    <p:cond delay="0"/>
                                  </p:stCondLst>
                                  <p:childTnLst>
                                    <p:set>
                                      <p:cBhvr>
                                        <p:cTn id="3436" dur="1" fill="hold">
                                          <p:stCondLst>
                                            <p:cond delay="0"/>
                                          </p:stCondLst>
                                        </p:cTn>
                                        <p:tgtEl>
                                          <p:spTgt spid="474"/>
                                        </p:tgtEl>
                                        <p:attrNameLst>
                                          <p:attrName>style.visibility</p:attrName>
                                        </p:attrNameLst>
                                      </p:cBhvr>
                                      <p:to>
                                        <p:strVal val="hidden"/>
                                      </p:to>
                                    </p:set>
                                  </p:childTnLst>
                                </p:cTn>
                              </p:par>
                              <p:par>
                                <p:cTn id="3437" presetID="10" presetClass="entr" presetSubtype="0" fill="hold" grpId="6" nodeType="withEffect">
                                  <p:stCondLst>
                                    <p:cond delay="0"/>
                                  </p:stCondLst>
                                  <p:childTnLst>
                                    <p:set>
                                      <p:cBhvr>
                                        <p:cTn id="3438" dur="1" fill="hold">
                                          <p:stCondLst>
                                            <p:cond delay="0"/>
                                          </p:stCondLst>
                                        </p:cTn>
                                        <p:tgtEl>
                                          <p:spTgt spid="448"/>
                                        </p:tgtEl>
                                        <p:attrNameLst>
                                          <p:attrName>style.visibility</p:attrName>
                                        </p:attrNameLst>
                                      </p:cBhvr>
                                      <p:to>
                                        <p:strVal val="visible"/>
                                      </p:to>
                                    </p:set>
                                    <p:animEffect transition="in" filter="fade">
                                      <p:cBhvr>
                                        <p:cTn id="3439" dur="500"/>
                                        <p:tgtEl>
                                          <p:spTgt spid="448"/>
                                        </p:tgtEl>
                                      </p:cBhvr>
                                    </p:animEffect>
                                  </p:childTnLst>
                                </p:cTn>
                              </p:par>
                            </p:childTnLst>
                          </p:cTn>
                        </p:par>
                      </p:childTnLst>
                    </p:cTn>
                  </p:par>
                </p:childTnLst>
              </p:cTn>
              <p:nextCondLst>
                <p:cond evt="onClick" delay="0">
                  <p:tgtEl>
                    <p:spTgt spid="474"/>
                  </p:tgtEl>
                </p:cond>
              </p:nextCondLst>
            </p:seq>
            <p:seq concurrent="1" nextAc="seek">
              <p:cTn id="3440" restart="whenNotActive" fill="hold" evtFilter="cancelBubble" nodeType="interactiveSeq">
                <p:stCondLst>
                  <p:cond evt="onClick" delay="0">
                    <p:tgtEl>
                      <p:spTgt spid="469"/>
                    </p:tgtEl>
                  </p:cond>
                </p:stCondLst>
                <p:endSync evt="end" delay="0">
                  <p:rtn val="all"/>
                </p:endSync>
                <p:childTnLst>
                  <p:par>
                    <p:cTn id="3441" fill="hold">
                      <p:stCondLst>
                        <p:cond delay="0"/>
                      </p:stCondLst>
                      <p:childTnLst>
                        <p:par>
                          <p:cTn id="3442" fill="hold">
                            <p:stCondLst>
                              <p:cond delay="0"/>
                            </p:stCondLst>
                            <p:childTnLst>
                              <p:par>
                                <p:cTn id="3443" presetID="1" presetClass="exit" presetSubtype="0" fill="hold" grpId="1" nodeType="clickEffect">
                                  <p:stCondLst>
                                    <p:cond delay="0"/>
                                  </p:stCondLst>
                                  <p:childTnLst>
                                    <p:set>
                                      <p:cBhvr>
                                        <p:cTn id="3444" dur="1" fill="hold">
                                          <p:stCondLst>
                                            <p:cond delay="0"/>
                                          </p:stCondLst>
                                        </p:cTn>
                                        <p:tgtEl>
                                          <p:spTgt spid="469"/>
                                        </p:tgtEl>
                                        <p:attrNameLst>
                                          <p:attrName>style.visibility</p:attrName>
                                        </p:attrNameLst>
                                      </p:cBhvr>
                                      <p:to>
                                        <p:strVal val="hidden"/>
                                      </p:to>
                                    </p:set>
                                  </p:childTnLst>
                                </p:cTn>
                              </p:par>
                              <p:par>
                                <p:cTn id="3445" presetID="1" presetClass="exit" presetSubtype="0" fill="hold" grpId="3" nodeType="withEffect">
                                  <p:stCondLst>
                                    <p:cond delay="0"/>
                                  </p:stCondLst>
                                  <p:childTnLst>
                                    <p:set>
                                      <p:cBhvr>
                                        <p:cTn id="3446" dur="1" fill="hold">
                                          <p:stCondLst>
                                            <p:cond delay="0"/>
                                          </p:stCondLst>
                                        </p:cTn>
                                        <p:tgtEl>
                                          <p:spTgt spid="440"/>
                                        </p:tgtEl>
                                        <p:attrNameLst>
                                          <p:attrName>style.visibility</p:attrName>
                                        </p:attrNameLst>
                                      </p:cBhvr>
                                      <p:to>
                                        <p:strVal val="hidden"/>
                                      </p:to>
                                    </p:set>
                                  </p:childTnLst>
                                </p:cTn>
                              </p:par>
                              <p:par>
                                <p:cTn id="3447" presetID="10" presetClass="entr" presetSubtype="0" fill="hold" grpId="7" nodeType="withEffect">
                                  <p:stCondLst>
                                    <p:cond delay="0"/>
                                  </p:stCondLst>
                                  <p:childTnLst>
                                    <p:set>
                                      <p:cBhvr>
                                        <p:cTn id="3448" dur="1" fill="hold">
                                          <p:stCondLst>
                                            <p:cond delay="0"/>
                                          </p:stCondLst>
                                        </p:cTn>
                                        <p:tgtEl>
                                          <p:spTgt spid="448"/>
                                        </p:tgtEl>
                                        <p:attrNameLst>
                                          <p:attrName>style.visibility</p:attrName>
                                        </p:attrNameLst>
                                      </p:cBhvr>
                                      <p:to>
                                        <p:strVal val="visible"/>
                                      </p:to>
                                    </p:set>
                                    <p:animEffect transition="in" filter="fade">
                                      <p:cBhvr>
                                        <p:cTn id="3449" dur="500"/>
                                        <p:tgtEl>
                                          <p:spTgt spid="448"/>
                                        </p:tgtEl>
                                      </p:cBhvr>
                                    </p:animEffect>
                                  </p:childTnLst>
                                </p:cTn>
                              </p:par>
                            </p:childTnLst>
                          </p:cTn>
                        </p:par>
                      </p:childTnLst>
                    </p:cTn>
                  </p:par>
                </p:childTnLst>
              </p:cTn>
              <p:nextCondLst>
                <p:cond evt="onClick" delay="0">
                  <p:tgtEl>
                    <p:spTgt spid="469"/>
                  </p:tgtEl>
                </p:cond>
              </p:nextCondLst>
            </p:seq>
            <p:seq concurrent="1" nextAc="seek">
              <p:cTn id="3450" restart="whenNotActive" fill="hold" evtFilter="cancelBubble" nodeType="interactiveSeq">
                <p:stCondLst>
                  <p:cond evt="onClick" delay="0">
                    <p:tgtEl>
                      <p:spTgt spid="470"/>
                    </p:tgtEl>
                  </p:cond>
                </p:stCondLst>
                <p:endSync evt="end" delay="0">
                  <p:rtn val="all"/>
                </p:endSync>
                <p:childTnLst>
                  <p:par>
                    <p:cTn id="3451" fill="hold">
                      <p:stCondLst>
                        <p:cond delay="0"/>
                      </p:stCondLst>
                      <p:childTnLst>
                        <p:par>
                          <p:cTn id="3452" fill="hold">
                            <p:stCondLst>
                              <p:cond delay="0"/>
                            </p:stCondLst>
                            <p:childTnLst>
                              <p:par>
                                <p:cTn id="3453" presetID="1" presetClass="exit" presetSubtype="0" fill="hold" grpId="1" nodeType="clickEffect">
                                  <p:stCondLst>
                                    <p:cond delay="0"/>
                                  </p:stCondLst>
                                  <p:childTnLst>
                                    <p:set>
                                      <p:cBhvr>
                                        <p:cTn id="3454" dur="1" fill="hold">
                                          <p:stCondLst>
                                            <p:cond delay="0"/>
                                          </p:stCondLst>
                                        </p:cTn>
                                        <p:tgtEl>
                                          <p:spTgt spid="470"/>
                                        </p:tgtEl>
                                        <p:attrNameLst>
                                          <p:attrName>style.visibility</p:attrName>
                                        </p:attrNameLst>
                                      </p:cBhvr>
                                      <p:to>
                                        <p:strVal val="hidden"/>
                                      </p:to>
                                    </p:set>
                                  </p:childTnLst>
                                </p:cTn>
                              </p:par>
                              <p:par>
                                <p:cTn id="3455" presetID="10" presetClass="entr" presetSubtype="0" fill="hold" grpId="11" nodeType="withEffect">
                                  <p:stCondLst>
                                    <p:cond delay="0"/>
                                  </p:stCondLst>
                                  <p:childTnLst>
                                    <p:set>
                                      <p:cBhvr>
                                        <p:cTn id="3456" dur="1" fill="hold">
                                          <p:stCondLst>
                                            <p:cond delay="0"/>
                                          </p:stCondLst>
                                        </p:cTn>
                                        <p:tgtEl>
                                          <p:spTgt spid="448"/>
                                        </p:tgtEl>
                                        <p:attrNameLst>
                                          <p:attrName>style.visibility</p:attrName>
                                        </p:attrNameLst>
                                      </p:cBhvr>
                                      <p:to>
                                        <p:strVal val="visible"/>
                                      </p:to>
                                    </p:set>
                                    <p:animEffect transition="in" filter="fade">
                                      <p:cBhvr>
                                        <p:cTn id="3457" dur="500"/>
                                        <p:tgtEl>
                                          <p:spTgt spid="448"/>
                                        </p:tgtEl>
                                      </p:cBhvr>
                                    </p:animEffect>
                                  </p:childTnLst>
                                </p:cTn>
                              </p:par>
                            </p:childTnLst>
                          </p:cTn>
                        </p:par>
                      </p:childTnLst>
                    </p:cTn>
                  </p:par>
                </p:childTnLst>
              </p:cTn>
              <p:nextCondLst>
                <p:cond evt="onClick" delay="0">
                  <p:tgtEl>
                    <p:spTgt spid="470"/>
                  </p:tgtEl>
                </p:cond>
              </p:nextCondLst>
            </p:seq>
            <p:seq concurrent="1" nextAc="seek">
              <p:cTn id="3458" restart="whenNotActive" fill="hold" evtFilter="cancelBubble" nodeType="interactiveSeq">
                <p:stCondLst>
                  <p:cond evt="onClick" delay="0">
                    <p:tgtEl>
                      <p:spTgt spid="471"/>
                    </p:tgtEl>
                  </p:cond>
                </p:stCondLst>
                <p:endSync evt="end" delay="0">
                  <p:rtn val="all"/>
                </p:endSync>
                <p:childTnLst>
                  <p:par>
                    <p:cTn id="3459" fill="hold">
                      <p:stCondLst>
                        <p:cond delay="0"/>
                      </p:stCondLst>
                      <p:childTnLst>
                        <p:par>
                          <p:cTn id="3460" fill="hold">
                            <p:stCondLst>
                              <p:cond delay="0"/>
                            </p:stCondLst>
                            <p:childTnLst>
                              <p:par>
                                <p:cTn id="3461" presetID="1" presetClass="exit" presetSubtype="0" fill="hold" grpId="0" nodeType="clickEffect">
                                  <p:stCondLst>
                                    <p:cond delay="0"/>
                                  </p:stCondLst>
                                  <p:childTnLst>
                                    <p:set>
                                      <p:cBhvr>
                                        <p:cTn id="3462" dur="1" fill="hold">
                                          <p:stCondLst>
                                            <p:cond delay="0"/>
                                          </p:stCondLst>
                                        </p:cTn>
                                        <p:tgtEl>
                                          <p:spTgt spid="471"/>
                                        </p:tgtEl>
                                        <p:attrNameLst>
                                          <p:attrName>style.visibility</p:attrName>
                                        </p:attrNameLst>
                                      </p:cBhvr>
                                      <p:to>
                                        <p:strVal val="hidden"/>
                                      </p:to>
                                    </p:set>
                                  </p:childTnLst>
                                </p:cTn>
                              </p:par>
                              <p:par>
                                <p:cTn id="3463" presetID="1" presetClass="exit" presetSubtype="0" fill="hold" grpId="4" nodeType="withEffect">
                                  <p:stCondLst>
                                    <p:cond delay="0"/>
                                  </p:stCondLst>
                                  <p:childTnLst>
                                    <p:set>
                                      <p:cBhvr>
                                        <p:cTn id="3464" dur="1" fill="hold">
                                          <p:stCondLst>
                                            <p:cond delay="0"/>
                                          </p:stCondLst>
                                        </p:cTn>
                                        <p:tgtEl>
                                          <p:spTgt spid="440"/>
                                        </p:tgtEl>
                                        <p:attrNameLst>
                                          <p:attrName>style.visibility</p:attrName>
                                        </p:attrNameLst>
                                      </p:cBhvr>
                                      <p:to>
                                        <p:strVal val="hidden"/>
                                      </p:to>
                                    </p:set>
                                  </p:childTnLst>
                                </p:cTn>
                              </p:par>
                              <p:par>
                                <p:cTn id="3465" presetID="10" presetClass="entr" presetSubtype="0" fill="hold" grpId="10" nodeType="withEffect">
                                  <p:stCondLst>
                                    <p:cond delay="0"/>
                                  </p:stCondLst>
                                  <p:childTnLst>
                                    <p:set>
                                      <p:cBhvr>
                                        <p:cTn id="3466" dur="1" fill="hold">
                                          <p:stCondLst>
                                            <p:cond delay="0"/>
                                          </p:stCondLst>
                                        </p:cTn>
                                        <p:tgtEl>
                                          <p:spTgt spid="448"/>
                                        </p:tgtEl>
                                        <p:attrNameLst>
                                          <p:attrName>style.visibility</p:attrName>
                                        </p:attrNameLst>
                                      </p:cBhvr>
                                      <p:to>
                                        <p:strVal val="visible"/>
                                      </p:to>
                                    </p:set>
                                    <p:animEffect transition="in" filter="fade">
                                      <p:cBhvr>
                                        <p:cTn id="3467" dur="500"/>
                                        <p:tgtEl>
                                          <p:spTgt spid="448"/>
                                        </p:tgtEl>
                                      </p:cBhvr>
                                    </p:animEffect>
                                  </p:childTnLst>
                                </p:cTn>
                              </p:par>
                            </p:childTnLst>
                          </p:cTn>
                        </p:par>
                      </p:childTnLst>
                    </p:cTn>
                  </p:par>
                </p:childTnLst>
              </p:cTn>
              <p:nextCondLst>
                <p:cond evt="onClick" delay="0">
                  <p:tgtEl>
                    <p:spTgt spid="471"/>
                  </p:tgtEl>
                </p:cond>
              </p:nextCondLst>
            </p:seq>
            <p:seq concurrent="1" nextAc="seek">
              <p:cTn id="3468" restart="whenNotActive" fill="hold" evtFilter="cancelBubble" nodeType="interactiveSeq">
                <p:stCondLst>
                  <p:cond evt="onClick" delay="0">
                    <p:tgtEl>
                      <p:spTgt spid="472"/>
                    </p:tgtEl>
                  </p:cond>
                </p:stCondLst>
                <p:endSync evt="end" delay="0">
                  <p:rtn val="all"/>
                </p:endSync>
                <p:childTnLst>
                  <p:par>
                    <p:cTn id="3469" fill="hold">
                      <p:stCondLst>
                        <p:cond delay="0"/>
                      </p:stCondLst>
                      <p:childTnLst>
                        <p:par>
                          <p:cTn id="3470" fill="hold">
                            <p:stCondLst>
                              <p:cond delay="0"/>
                            </p:stCondLst>
                            <p:childTnLst>
                              <p:par>
                                <p:cTn id="3471" presetID="1" presetClass="exit" presetSubtype="0" fill="hold" grpId="1" nodeType="clickEffect">
                                  <p:stCondLst>
                                    <p:cond delay="0"/>
                                  </p:stCondLst>
                                  <p:childTnLst>
                                    <p:set>
                                      <p:cBhvr>
                                        <p:cTn id="3472" dur="1" fill="hold">
                                          <p:stCondLst>
                                            <p:cond delay="0"/>
                                          </p:stCondLst>
                                        </p:cTn>
                                        <p:tgtEl>
                                          <p:spTgt spid="472"/>
                                        </p:tgtEl>
                                        <p:attrNameLst>
                                          <p:attrName>style.visibility</p:attrName>
                                        </p:attrNameLst>
                                      </p:cBhvr>
                                      <p:to>
                                        <p:strVal val="hidden"/>
                                      </p:to>
                                    </p:set>
                                  </p:childTnLst>
                                </p:cTn>
                              </p:par>
                              <p:par>
                                <p:cTn id="3473" presetID="1" presetClass="exit" presetSubtype="0" fill="hold" grpId="5" nodeType="withEffect">
                                  <p:stCondLst>
                                    <p:cond delay="0"/>
                                  </p:stCondLst>
                                  <p:childTnLst>
                                    <p:set>
                                      <p:cBhvr>
                                        <p:cTn id="3474" dur="1" fill="hold">
                                          <p:stCondLst>
                                            <p:cond delay="0"/>
                                          </p:stCondLst>
                                        </p:cTn>
                                        <p:tgtEl>
                                          <p:spTgt spid="440"/>
                                        </p:tgtEl>
                                        <p:attrNameLst>
                                          <p:attrName>style.visibility</p:attrName>
                                        </p:attrNameLst>
                                      </p:cBhvr>
                                      <p:to>
                                        <p:strVal val="hidden"/>
                                      </p:to>
                                    </p:set>
                                  </p:childTnLst>
                                </p:cTn>
                              </p:par>
                              <p:par>
                                <p:cTn id="3475" presetID="10" presetClass="entr" presetSubtype="0" fill="hold" grpId="9" nodeType="withEffect">
                                  <p:stCondLst>
                                    <p:cond delay="0"/>
                                  </p:stCondLst>
                                  <p:childTnLst>
                                    <p:set>
                                      <p:cBhvr>
                                        <p:cTn id="3476" dur="1" fill="hold">
                                          <p:stCondLst>
                                            <p:cond delay="0"/>
                                          </p:stCondLst>
                                        </p:cTn>
                                        <p:tgtEl>
                                          <p:spTgt spid="448"/>
                                        </p:tgtEl>
                                        <p:attrNameLst>
                                          <p:attrName>style.visibility</p:attrName>
                                        </p:attrNameLst>
                                      </p:cBhvr>
                                      <p:to>
                                        <p:strVal val="visible"/>
                                      </p:to>
                                    </p:set>
                                    <p:animEffect transition="in" filter="fade">
                                      <p:cBhvr>
                                        <p:cTn id="3477" dur="500"/>
                                        <p:tgtEl>
                                          <p:spTgt spid="448"/>
                                        </p:tgtEl>
                                      </p:cBhvr>
                                    </p:animEffect>
                                  </p:childTnLst>
                                </p:cTn>
                              </p:par>
                            </p:childTnLst>
                          </p:cTn>
                        </p:par>
                      </p:childTnLst>
                    </p:cTn>
                  </p:par>
                </p:childTnLst>
              </p:cTn>
              <p:nextCondLst>
                <p:cond evt="onClick" delay="0">
                  <p:tgtEl>
                    <p:spTgt spid="472"/>
                  </p:tgtEl>
                </p:cond>
              </p:nextCondLst>
            </p:seq>
            <p:seq concurrent="1" nextAc="seek">
              <p:cTn id="3478" restart="whenNotActive" fill="hold" evtFilter="cancelBubble" nodeType="interactiveSeq">
                <p:stCondLst>
                  <p:cond evt="onClick" delay="0">
                    <p:tgtEl>
                      <p:spTgt spid="473"/>
                    </p:tgtEl>
                  </p:cond>
                </p:stCondLst>
                <p:endSync evt="end" delay="0">
                  <p:rtn val="all"/>
                </p:endSync>
                <p:childTnLst>
                  <p:par>
                    <p:cTn id="3479" fill="hold">
                      <p:stCondLst>
                        <p:cond delay="0"/>
                      </p:stCondLst>
                      <p:childTnLst>
                        <p:par>
                          <p:cTn id="3480" fill="hold">
                            <p:stCondLst>
                              <p:cond delay="0"/>
                            </p:stCondLst>
                            <p:childTnLst>
                              <p:par>
                                <p:cTn id="3481" presetID="1" presetClass="exit" presetSubtype="0" fill="hold" grpId="1" nodeType="clickEffect">
                                  <p:stCondLst>
                                    <p:cond delay="0"/>
                                  </p:stCondLst>
                                  <p:childTnLst>
                                    <p:set>
                                      <p:cBhvr>
                                        <p:cTn id="3482" dur="1" fill="hold">
                                          <p:stCondLst>
                                            <p:cond delay="0"/>
                                          </p:stCondLst>
                                        </p:cTn>
                                        <p:tgtEl>
                                          <p:spTgt spid="473"/>
                                        </p:tgtEl>
                                        <p:attrNameLst>
                                          <p:attrName>style.visibility</p:attrName>
                                        </p:attrNameLst>
                                      </p:cBhvr>
                                      <p:to>
                                        <p:strVal val="hidden"/>
                                      </p:to>
                                    </p:set>
                                  </p:childTnLst>
                                </p:cTn>
                              </p:par>
                              <p:par>
                                <p:cTn id="3483" presetID="10" presetClass="entr" presetSubtype="0" fill="hold" grpId="8" nodeType="withEffect">
                                  <p:stCondLst>
                                    <p:cond delay="0"/>
                                  </p:stCondLst>
                                  <p:childTnLst>
                                    <p:set>
                                      <p:cBhvr>
                                        <p:cTn id="3484" dur="1" fill="hold">
                                          <p:stCondLst>
                                            <p:cond delay="0"/>
                                          </p:stCondLst>
                                        </p:cTn>
                                        <p:tgtEl>
                                          <p:spTgt spid="448"/>
                                        </p:tgtEl>
                                        <p:attrNameLst>
                                          <p:attrName>style.visibility</p:attrName>
                                        </p:attrNameLst>
                                      </p:cBhvr>
                                      <p:to>
                                        <p:strVal val="visible"/>
                                      </p:to>
                                    </p:set>
                                    <p:animEffect transition="in" filter="fade">
                                      <p:cBhvr>
                                        <p:cTn id="3485" dur="500"/>
                                        <p:tgtEl>
                                          <p:spTgt spid="448"/>
                                        </p:tgtEl>
                                      </p:cBhvr>
                                    </p:animEffect>
                                  </p:childTnLst>
                                </p:cTn>
                              </p:par>
                              <p:par>
                                <p:cTn id="3486" presetID="1" presetClass="exit" presetSubtype="0" fill="hold" grpId="1" nodeType="withEffect">
                                  <p:stCondLst>
                                    <p:cond delay="0"/>
                                  </p:stCondLst>
                                  <p:childTnLst>
                                    <p:set>
                                      <p:cBhvr>
                                        <p:cTn id="3487" dur="1" fill="hold">
                                          <p:stCondLst>
                                            <p:cond delay="0"/>
                                          </p:stCondLst>
                                        </p:cTn>
                                        <p:tgtEl>
                                          <p:spTgt spid="445"/>
                                        </p:tgtEl>
                                        <p:attrNameLst>
                                          <p:attrName>style.visibility</p:attrName>
                                        </p:attrNameLst>
                                      </p:cBhvr>
                                      <p:to>
                                        <p:strVal val="hidden"/>
                                      </p:to>
                                    </p:set>
                                  </p:childTnLst>
                                </p:cTn>
                              </p:par>
                            </p:childTnLst>
                          </p:cTn>
                        </p:par>
                      </p:childTnLst>
                    </p:cTn>
                  </p:par>
                </p:childTnLst>
              </p:cTn>
              <p:nextCondLst>
                <p:cond evt="onClick" delay="0">
                  <p:tgtEl>
                    <p:spTgt spid="473"/>
                  </p:tgtEl>
                </p:cond>
              </p:nextCondLst>
            </p:seq>
            <p:seq concurrent="1" nextAc="seek">
              <p:cTn id="3488" restart="whenNotActive" fill="hold" evtFilter="cancelBubble" nodeType="interactiveSeq">
                <p:stCondLst>
                  <p:cond evt="onClick" delay="0">
                    <p:tgtEl>
                      <p:spTgt spid="475"/>
                    </p:tgtEl>
                  </p:cond>
                </p:stCondLst>
                <p:endSync evt="end" delay="0">
                  <p:rtn val="all"/>
                </p:endSync>
                <p:childTnLst>
                  <p:par>
                    <p:cTn id="3489" fill="hold">
                      <p:stCondLst>
                        <p:cond delay="0"/>
                      </p:stCondLst>
                      <p:childTnLst>
                        <p:par>
                          <p:cTn id="3490" fill="hold">
                            <p:stCondLst>
                              <p:cond delay="0"/>
                            </p:stCondLst>
                            <p:childTnLst>
                              <p:par>
                                <p:cTn id="3491" presetID="1" presetClass="entr" presetSubtype="0" fill="hold" grpId="0" nodeType="clickEffect">
                                  <p:stCondLst>
                                    <p:cond delay="0"/>
                                  </p:stCondLst>
                                  <p:childTnLst>
                                    <p:set>
                                      <p:cBhvr>
                                        <p:cTn id="3492" dur="1" fill="hold">
                                          <p:stCondLst>
                                            <p:cond delay="0"/>
                                          </p:stCondLst>
                                        </p:cTn>
                                        <p:tgtEl>
                                          <p:spTgt spid="481"/>
                                        </p:tgtEl>
                                        <p:attrNameLst>
                                          <p:attrName>style.visibility</p:attrName>
                                        </p:attrNameLst>
                                      </p:cBhvr>
                                      <p:to>
                                        <p:strVal val="visible"/>
                                      </p:to>
                                    </p:set>
                                  </p:childTnLst>
                                </p:cTn>
                              </p:par>
                              <p:par>
                                <p:cTn id="3493" presetID="1" presetClass="entr" presetSubtype="0" fill="hold" grpId="0" nodeType="withEffect">
                                  <p:stCondLst>
                                    <p:cond delay="0"/>
                                  </p:stCondLst>
                                  <p:childTnLst>
                                    <p:set>
                                      <p:cBhvr>
                                        <p:cTn id="3494" dur="1" fill="hold">
                                          <p:stCondLst>
                                            <p:cond delay="0"/>
                                          </p:stCondLst>
                                        </p:cTn>
                                        <p:tgtEl>
                                          <p:spTgt spid="439"/>
                                        </p:tgtEl>
                                        <p:attrNameLst>
                                          <p:attrName>style.visibility</p:attrName>
                                        </p:attrNameLst>
                                      </p:cBhvr>
                                      <p:to>
                                        <p:strVal val="visible"/>
                                      </p:to>
                                    </p:set>
                                  </p:childTnLst>
                                </p:cTn>
                              </p:par>
                              <p:par>
                                <p:cTn id="3495" presetID="10" presetClass="exit" presetSubtype="0" fill="hold" grpId="0" nodeType="withEffect">
                                  <p:stCondLst>
                                    <p:cond delay="0"/>
                                  </p:stCondLst>
                                  <p:childTnLst>
                                    <p:animEffect transition="out" filter="fade">
                                      <p:cBhvr>
                                        <p:cTn id="3496" dur="500"/>
                                        <p:tgtEl>
                                          <p:spTgt spid="447"/>
                                        </p:tgtEl>
                                      </p:cBhvr>
                                    </p:animEffect>
                                    <p:set>
                                      <p:cBhvr>
                                        <p:cTn id="3497"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5"/>
                  </p:tgtEl>
                </p:cond>
              </p:nextCondLst>
            </p:seq>
            <p:seq concurrent="1" nextAc="seek">
              <p:cTn id="3498" restart="whenNotActive" fill="hold" evtFilter="cancelBubble" nodeType="interactiveSeq">
                <p:stCondLst>
                  <p:cond evt="onClick" delay="0">
                    <p:tgtEl>
                      <p:spTgt spid="476"/>
                    </p:tgtEl>
                  </p:cond>
                </p:stCondLst>
                <p:endSync evt="end" delay="0">
                  <p:rtn val="all"/>
                </p:endSync>
                <p:childTnLst>
                  <p:par>
                    <p:cTn id="3499" fill="hold">
                      <p:stCondLst>
                        <p:cond delay="0"/>
                      </p:stCondLst>
                      <p:childTnLst>
                        <p:par>
                          <p:cTn id="3500" fill="hold">
                            <p:stCondLst>
                              <p:cond delay="0"/>
                            </p:stCondLst>
                            <p:childTnLst>
                              <p:par>
                                <p:cTn id="3501" presetID="1" presetClass="entr" presetSubtype="0" fill="hold" grpId="0" nodeType="clickEffect">
                                  <p:stCondLst>
                                    <p:cond delay="0"/>
                                  </p:stCondLst>
                                  <p:childTnLst>
                                    <p:set>
                                      <p:cBhvr>
                                        <p:cTn id="3502" dur="1" fill="hold">
                                          <p:stCondLst>
                                            <p:cond delay="0"/>
                                          </p:stCondLst>
                                        </p:cTn>
                                        <p:tgtEl>
                                          <p:spTgt spid="482"/>
                                        </p:tgtEl>
                                        <p:attrNameLst>
                                          <p:attrName>style.visibility</p:attrName>
                                        </p:attrNameLst>
                                      </p:cBhvr>
                                      <p:to>
                                        <p:strVal val="visible"/>
                                      </p:to>
                                    </p:set>
                                  </p:childTnLst>
                                </p:cTn>
                              </p:par>
                              <p:par>
                                <p:cTn id="3503" presetID="10" presetClass="exit" presetSubtype="0" fill="hold" grpId="1" nodeType="withEffect">
                                  <p:stCondLst>
                                    <p:cond delay="0"/>
                                  </p:stCondLst>
                                  <p:childTnLst>
                                    <p:animEffect transition="out" filter="fade">
                                      <p:cBhvr>
                                        <p:cTn id="3504" dur="500"/>
                                        <p:tgtEl>
                                          <p:spTgt spid="447"/>
                                        </p:tgtEl>
                                      </p:cBhvr>
                                    </p:animEffect>
                                    <p:set>
                                      <p:cBhvr>
                                        <p:cTn id="3505"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6"/>
                  </p:tgtEl>
                </p:cond>
              </p:nextCondLst>
            </p:seq>
            <p:seq concurrent="1" nextAc="seek">
              <p:cTn id="3506" restart="whenNotActive" fill="hold" evtFilter="cancelBubble" nodeType="interactiveSeq">
                <p:stCondLst>
                  <p:cond evt="onClick" delay="0">
                    <p:tgtEl>
                      <p:spTgt spid="477"/>
                    </p:tgtEl>
                  </p:cond>
                </p:stCondLst>
                <p:endSync evt="end" delay="0">
                  <p:rtn val="all"/>
                </p:endSync>
                <p:childTnLst>
                  <p:par>
                    <p:cTn id="3507" fill="hold">
                      <p:stCondLst>
                        <p:cond delay="0"/>
                      </p:stCondLst>
                      <p:childTnLst>
                        <p:par>
                          <p:cTn id="3508" fill="hold">
                            <p:stCondLst>
                              <p:cond delay="0"/>
                            </p:stCondLst>
                            <p:childTnLst>
                              <p:par>
                                <p:cTn id="3509" presetID="1" presetClass="entr" presetSubtype="0" fill="hold" grpId="1" nodeType="clickEffect">
                                  <p:stCondLst>
                                    <p:cond delay="0"/>
                                  </p:stCondLst>
                                  <p:childTnLst>
                                    <p:set>
                                      <p:cBhvr>
                                        <p:cTn id="3510" dur="1" fill="hold">
                                          <p:stCondLst>
                                            <p:cond delay="0"/>
                                          </p:stCondLst>
                                        </p:cTn>
                                        <p:tgtEl>
                                          <p:spTgt spid="483"/>
                                        </p:tgtEl>
                                        <p:attrNameLst>
                                          <p:attrName>style.visibility</p:attrName>
                                        </p:attrNameLst>
                                      </p:cBhvr>
                                      <p:to>
                                        <p:strVal val="visible"/>
                                      </p:to>
                                    </p:set>
                                  </p:childTnLst>
                                </p:cTn>
                              </p:par>
                              <p:par>
                                <p:cTn id="3511" presetID="1" presetClass="entr" presetSubtype="0" fill="hold" grpId="0" nodeType="withEffect">
                                  <p:stCondLst>
                                    <p:cond delay="0"/>
                                  </p:stCondLst>
                                  <p:childTnLst>
                                    <p:set>
                                      <p:cBhvr>
                                        <p:cTn id="3512" dur="1" fill="hold">
                                          <p:stCondLst>
                                            <p:cond delay="0"/>
                                          </p:stCondLst>
                                        </p:cTn>
                                        <p:tgtEl>
                                          <p:spTgt spid="446"/>
                                        </p:tgtEl>
                                        <p:attrNameLst>
                                          <p:attrName>style.visibility</p:attrName>
                                        </p:attrNameLst>
                                      </p:cBhvr>
                                      <p:to>
                                        <p:strVal val="visible"/>
                                      </p:to>
                                    </p:set>
                                  </p:childTnLst>
                                </p:cTn>
                              </p:par>
                              <p:par>
                                <p:cTn id="3513" presetID="10" presetClass="exit" presetSubtype="0" fill="hold" grpId="2" nodeType="withEffect">
                                  <p:stCondLst>
                                    <p:cond delay="0"/>
                                  </p:stCondLst>
                                  <p:childTnLst>
                                    <p:animEffect transition="out" filter="fade">
                                      <p:cBhvr>
                                        <p:cTn id="3514" dur="500"/>
                                        <p:tgtEl>
                                          <p:spTgt spid="447"/>
                                        </p:tgtEl>
                                      </p:cBhvr>
                                    </p:animEffect>
                                    <p:set>
                                      <p:cBhvr>
                                        <p:cTn id="3515"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7"/>
                  </p:tgtEl>
                </p:cond>
              </p:nextCondLst>
            </p:seq>
            <p:seq concurrent="1" nextAc="seek">
              <p:cTn id="3516" restart="whenNotActive" fill="hold" evtFilter="cancelBubble" nodeType="interactiveSeq">
                <p:stCondLst>
                  <p:cond evt="onClick" delay="0">
                    <p:tgtEl>
                      <p:spTgt spid="479"/>
                    </p:tgtEl>
                  </p:cond>
                </p:stCondLst>
                <p:endSync evt="end" delay="0">
                  <p:rtn val="all"/>
                </p:endSync>
                <p:childTnLst>
                  <p:par>
                    <p:cTn id="3517" fill="hold">
                      <p:stCondLst>
                        <p:cond delay="0"/>
                      </p:stCondLst>
                      <p:childTnLst>
                        <p:par>
                          <p:cTn id="3518" fill="hold">
                            <p:stCondLst>
                              <p:cond delay="0"/>
                            </p:stCondLst>
                            <p:childTnLst>
                              <p:par>
                                <p:cTn id="3519" presetID="1" presetClass="entr" presetSubtype="0" fill="hold" grpId="0" nodeType="clickEffect">
                                  <p:stCondLst>
                                    <p:cond delay="0"/>
                                  </p:stCondLst>
                                  <p:childTnLst>
                                    <p:set>
                                      <p:cBhvr>
                                        <p:cTn id="3520" dur="1" fill="hold">
                                          <p:stCondLst>
                                            <p:cond delay="0"/>
                                          </p:stCondLst>
                                        </p:cTn>
                                        <p:tgtEl>
                                          <p:spTgt spid="485"/>
                                        </p:tgtEl>
                                        <p:attrNameLst>
                                          <p:attrName>style.visibility</p:attrName>
                                        </p:attrNameLst>
                                      </p:cBhvr>
                                      <p:to>
                                        <p:strVal val="visible"/>
                                      </p:to>
                                    </p:set>
                                  </p:childTnLst>
                                </p:cTn>
                              </p:par>
                              <p:par>
                                <p:cTn id="3521" presetID="1" presetClass="entr" presetSubtype="0" fill="hold" grpId="1" nodeType="withEffect">
                                  <p:stCondLst>
                                    <p:cond delay="0"/>
                                  </p:stCondLst>
                                  <p:childTnLst>
                                    <p:set>
                                      <p:cBhvr>
                                        <p:cTn id="3522" dur="1" fill="hold">
                                          <p:stCondLst>
                                            <p:cond delay="0"/>
                                          </p:stCondLst>
                                        </p:cTn>
                                        <p:tgtEl>
                                          <p:spTgt spid="439"/>
                                        </p:tgtEl>
                                        <p:attrNameLst>
                                          <p:attrName>style.visibility</p:attrName>
                                        </p:attrNameLst>
                                      </p:cBhvr>
                                      <p:to>
                                        <p:strVal val="visible"/>
                                      </p:to>
                                    </p:set>
                                  </p:childTnLst>
                                </p:cTn>
                              </p:par>
                              <p:par>
                                <p:cTn id="3523" presetID="10" presetClass="exit" presetSubtype="0" fill="hold" grpId="3" nodeType="withEffect">
                                  <p:stCondLst>
                                    <p:cond delay="0"/>
                                  </p:stCondLst>
                                  <p:childTnLst>
                                    <p:animEffect transition="out" filter="fade">
                                      <p:cBhvr>
                                        <p:cTn id="3524" dur="500"/>
                                        <p:tgtEl>
                                          <p:spTgt spid="447"/>
                                        </p:tgtEl>
                                      </p:cBhvr>
                                    </p:animEffect>
                                    <p:set>
                                      <p:cBhvr>
                                        <p:cTn id="3525"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9"/>
                  </p:tgtEl>
                </p:cond>
              </p:nextCondLst>
            </p:seq>
            <p:seq concurrent="1" nextAc="seek">
              <p:cTn id="3526" restart="whenNotActive" fill="hold" evtFilter="cancelBubble" nodeType="interactiveSeq">
                <p:stCondLst>
                  <p:cond evt="onClick" delay="0">
                    <p:tgtEl>
                      <p:spTgt spid="480"/>
                    </p:tgtEl>
                  </p:cond>
                </p:stCondLst>
                <p:endSync evt="end" delay="0">
                  <p:rtn val="all"/>
                </p:endSync>
                <p:childTnLst>
                  <p:par>
                    <p:cTn id="3527" fill="hold">
                      <p:stCondLst>
                        <p:cond delay="0"/>
                      </p:stCondLst>
                      <p:childTnLst>
                        <p:par>
                          <p:cTn id="3528" fill="hold">
                            <p:stCondLst>
                              <p:cond delay="0"/>
                            </p:stCondLst>
                            <p:childTnLst>
                              <p:par>
                                <p:cTn id="3529" presetID="1" presetClass="entr" presetSubtype="0" fill="hold" grpId="0" nodeType="clickEffect">
                                  <p:stCondLst>
                                    <p:cond delay="0"/>
                                  </p:stCondLst>
                                  <p:childTnLst>
                                    <p:set>
                                      <p:cBhvr>
                                        <p:cTn id="3530" dur="1" fill="hold">
                                          <p:stCondLst>
                                            <p:cond delay="0"/>
                                          </p:stCondLst>
                                        </p:cTn>
                                        <p:tgtEl>
                                          <p:spTgt spid="486"/>
                                        </p:tgtEl>
                                        <p:attrNameLst>
                                          <p:attrName>style.visibility</p:attrName>
                                        </p:attrNameLst>
                                      </p:cBhvr>
                                      <p:to>
                                        <p:strVal val="visible"/>
                                      </p:to>
                                    </p:set>
                                  </p:childTnLst>
                                </p:cTn>
                              </p:par>
                              <p:par>
                                <p:cTn id="3531" presetID="10" presetClass="exit" presetSubtype="0" fill="hold" grpId="4" nodeType="withEffect">
                                  <p:stCondLst>
                                    <p:cond delay="0"/>
                                  </p:stCondLst>
                                  <p:childTnLst>
                                    <p:animEffect transition="out" filter="fade">
                                      <p:cBhvr>
                                        <p:cTn id="3532" dur="500"/>
                                        <p:tgtEl>
                                          <p:spTgt spid="447"/>
                                        </p:tgtEl>
                                      </p:cBhvr>
                                    </p:animEffect>
                                    <p:set>
                                      <p:cBhvr>
                                        <p:cTn id="3533"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80"/>
                  </p:tgtEl>
                </p:cond>
              </p:nextCondLst>
            </p:seq>
            <p:seq concurrent="1" nextAc="seek">
              <p:cTn id="3534" restart="whenNotActive" fill="hold" evtFilter="cancelBubble" nodeType="interactiveSeq">
                <p:stCondLst>
                  <p:cond evt="onClick" delay="0">
                    <p:tgtEl>
                      <p:spTgt spid="478"/>
                    </p:tgtEl>
                  </p:cond>
                </p:stCondLst>
                <p:endSync evt="end" delay="0">
                  <p:rtn val="all"/>
                </p:endSync>
                <p:childTnLst>
                  <p:par>
                    <p:cTn id="3535" fill="hold">
                      <p:stCondLst>
                        <p:cond delay="0"/>
                      </p:stCondLst>
                      <p:childTnLst>
                        <p:par>
                          <p:cTn id="3536" fill="hold">
                            <p:stCondLst>
                              <p:cond delay="0"/>
                            </p:stCondLst>
                            <p:childTnLst>
                              <p:par>
                                <p:cTn id="3537" presetID="1" presetClass="entr" presetSubtype="0" fill="hold" grpId="0" nodeType="clickEffect">
                                  <p:stCondLst>
                                    <p:cond delay="0"/>
                                  </p:stCondLst>
                                  <p:childTnLst>
                                    <p:set>
                                      <p:cBhvr>
                                        <p:cTn id="3538" dur="1" fill="hold">
                                          <p:stCondLst>
                                            <p:cond delay="0"/>
                                          </p:stCondLst>
                                        </p:cTn>
                                        <p:tgtEl>
                                          <p:spTgt spid="484"/>
                                        </p:tgtEl>
                                        <p:attrNameLst>
                                          <p:attrName>style.visibility</p:attrName>
                                        </p:attrNameLst>
                                      </p:cBhvr>
                                      <p:to>
                                        <p:strVal val="visible"/>
                                      </p:to>
                                    </p:set>
                                  </p:childTnLst>
                                </p:cTn>
                              </p:par>
                              <p:par>
                                <p:cTn id="3539" presetID="10" presetClass="entr" presetSubtype="0" fill="hold" grpId="4" nodeType="withEffect">
                                  <p:stCondLst>
                                    <p:cond delay="0"/>
                                  </p:stCondLst>
                                  <p:childTnLst>
                                    <p:set>
                                      <p:cBhvr>
                                        <p:cTn id="3540" dur="1" fill="hold">
                                          <p:stCondLst>
                                            <p:cond delay="0"/>
                                          </p:stCondLst>
                                        </p:cTn>
                                        <p:tgtEl>
                                          <p:spTgt spid="439"/>
                                        </p:tgtEl>
                                        <p:attrNameLst>
                                          <p:attrName>style.visibility</p:attrName>
                                        </p:attrNameLst>
                                      </p:cBhvr>
                                      <p:to>
                                        <p:strVal val="visible"/>
                                      </p:to>
                                    </p:set>
                                    <p:animEffect transition="in" filter="fade">
                                      <p:cBhvr>
                                        <p:cTn id="3541" dur="500"/>
                                        <p:tgtEl>
                                          <p:spTgt spid="439"/>
                                        </p:tgtEl>
                                      </p:cBhvr>
                                    </p:animEffect>
                                  </p:childTnLst>
                                </p:cTn>
                              </p:par>
                              <p:par>
                                <p:cTn id="3542" presetID="10" presetClass="exit" presetSubtype="0" fill="hold" grpId="5" nodeType="withEffect">
                                  <p:stCondLst>
                                    <p:cond delay="0"/>
                                  </p:stCondLst>
                                  <p:childTnLst>
                                    <p:animEffect transition="out" filter="fade">
                                      <p:cBhvr>
                                        <p:cTn id="3543" dur="500"/>
                                        <p:tgtEl>
                                          <p:spTgt spid="447"/>
                                        </p:tgtEl>
                                      </p:cBhvr>
                                    </p:animEffect>
                                    <p:set>
                                      <p:cBhvr>
                                        <p:cTn id="3544"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8"/>
                  </p:tgtEl>
                </p:cond>
              </p:nextCondLst>
            </p:seq>
            <p:seq concurrent="1" nextAc="seek">
              <p:cTn id="3545" restart="whenNotActive" fill="hold" evtFilter="cancelBubble" nodeType="interactiveSeq">
                <p:stCondLst>
                  <p:cond evt="onClick" delay="0">
                    <p:tgtEl>
                      <p:spTgt spid="486"/>
                    </p:tgtEl>
                  </p:cond>
                </p:stCondLst>
                <p:endSync evt="end" delay="0">
                  <p:rtn val="all"/>
                </p:endSync>
                <p:childTnLst>
                  <p:par>
                    <p:cTn id="3546" fill="hold">
                      <p:stCondLst>
                        <p:cond delay="0"/>
                      </p:stCondLst>
                      <p:childTnLst>
                        <p:par>
                          <p:cTn id="3547" fill="hold">
                            <p:stCondLst>
                              <p:cond delay="0"/>
                            </p:stCondLst>
                            <p:childTnLst>
                              <p:par>
                                <p:cTn id="3548" presetID="1" presetClass="exit" presetSubtype="0" fill="hold" grpId="1" nodeType="clickEffect">
                                  <p:stCondLst>
                                    <p:cond delay="0"/>
                                  </p:stCondLst>
                                  <p:childTnLst>
                                    <p:set>
                                      <p:cBhvr>
                                        <p:cTn id="3549" dur="1" fill="hold">
                                          <p:stCondLst>
                                            <p:cond delay="0"/>
                                          </p:stCondLst>
                                        </p:cTn>
                                        <p:tgtEl>
                                          <p:spTgt spid="486"/>
                                        </p:tgtEl>
                                        <p:attrNameLst>
                                          <p:attrName>style.visibility</p:attrName>
                                        </p:attrNameLst>
                                      </p:cBhvr>
                                      <p:to>
                                        <p:strVal val="hidden"/>
                                      </p:to>
                                    </p:set>
                                  </p:childTnLst>
                                </p:cTn>
                              </p:par>
                              <p:par>
                                <p:cTn id="3550" presetID="10" presetClass="entr" presetSubtype="0" fill="hold" grpId="6" nodeType="withEffect">
                                  <p:stCondLst>
                                    <p:cond delay="0"/>
                                  </p:stCondLst>
                                  <p:childTnLst>
                                    <p:set>
                                      <p:cBhvr>
                                        <p:cTn id="3551" dur="1" fill="hold">
                                          <p:stCondLst>
                                            <p:cond delay="0"/>
                                          </p:stCondLst>
                                        </p:cTn>
                                        <p:tgtEl>
                                          <p:spTgt spid="447"/>
                                        </p:tgtEl>
                                        <p:attrNameLst>
                                          <p:attrName>style.visibility</p:attrName>
                                        </p:attrNameLst>
                                      </p:cBhvr>
                                      <p:to>
                                        <p:strVal val="visible"/>
                                      </p:to>
                                    </p:set>
                                    <p:animEffect transition="in" filter="fade">
                                      <p:cBhvr>
                                        <p:cTn id="3552" dur="500"/>
                                        <p:tgtEl>
                                          <p:spTgt spid="447"/>
                                        </p:tgtEl>
                                      </p:cBhvr>
                                    </p:animEffect>
                                  </p:childTnLst>
                                </p:cTn>
                              </p:par>
                            </p:childTnLst>
                          </p:cTn>
                        </p:par>
                      </p:childTnLst>
                    </p:cTn>
                  </p:par>
                </p:childTnLst>
              </p:cTn>
              <p:nextCondLst>
                <p:cond evt="onClick" delay="0">
                  <p:tgtEl>
                    <p:spTgt spid="486"/>
                  </p:tgtEl>
                </p:cond>
              </p:nextCondLst>
            </p:seq>
            <p:seq concurrent="1" nextAc="seek">
              <p:cTn id="3553" restart="whenNotActive" fill="hold" evtFilter="cancelBubble" nodeType="interactiveSeq">
                <p:stCondLst>
                  <p:cond evt="onClick" delay="0">
                    <p:tgtEl>
                      <p:spTgt spid="481"/>
                    </p:tgtEl>
                  </p:cond>
                </p:stCondLst>
                <p:endSync evt="end" delay="0">
                  <p:rtn val="all"/>
                </p:endSync>
                <p:childTnLst>
                  <p:par>
                    <p:cTn id="3554" fill="hold">
                      <p:stCondLst>
                        <p:cond delay="0"/>
                      </p:stCondLst>
                      <p:childTnLst>
                        <p:par>
                          <p:cTn id="3555" fill="hold">
                            <p:stCondLst>
                              <p:cond delay="0"/>
                            </p:stCondLst>
                            <p:childTnLst>
                              <p:par>
                                <p:cTn id="3556" presetID="1" presetClass="exit" presetSubtype="0" fill="hold" grpId="1" nodeType="clickEffect">
                                  <p:stCondLst>
                                    <p:cond delay="0"/>
                                  </p:stCondLst>
                                  <p:childTnLst>
                                    <p:set>
                                      <p:cBhvr>
                                        <p:cTn id="3557" dur="1" fill="hold">
                                          <p:stCondLst>
                                            <p:cond delay="0"/>
                                          </p:stCondLst>
                                        </p:cTn>
                                        <p:tgtEl>
                                          <p:spTgt spid="481"/>
                                        </p:tgtEl>
                                        <p:attrNameLst>
                                          <p:attrName>style.visibility</p:attrName>
                                        </p:attrNameLst>
                                      </p:cBhvr>
                                      <p:to>
                                        <p:strVal val="hidden"/>
                                      </p:to>
                                    </p:set>
                                  </p:childTnLst>
                                </p:cTn>
                              </p:par>
                              <p:par>
                                <p:cTn id="3558" presetID="1" presetClass="exit" presetSubtype="0" fill="hold" grpId="3" nodeType="withEffect">
                                  <p:stCondLst>
                                    <p:cond delay="0"/>
                                  </p:stCondLst>
                                  <p:childTnLst>
                                    <p:set>
                                      <p:cBhvr>
                                        <p:cTn id="3559" dur="1" fill="hold">
                                          <p:stCondLst>
                                            <p:cond delay="0"/>
                                          </p:stCondLst>
                                        </p:cTn>
                                        <p:tgtEl>
                                          <p:spTgt spid="439"/>
                                        </p:tgtEl>
                                        <p:attrNameLst>
                                          <p:attrName>style.visibility</p:attrName>
                                        </p:attrNameLst>
                                      </p:cBhvr>
                                      <p:to>
                                        <p:strVal val="hidden"/>
                                      </p:to>
                                    </p:set>
                                  </p:childTnLst>
                                </p:cTn>
                              </p:par>
                              <p:par>
                                <p:cTn id="3560" presetID="10" presetClass="entr" presetSubtype="0" fill="hold" grpId="7" nodeType="withEffect">
                                  <p:stCondLst>
                                    <p:cond delay="0"/>
                                  </p:stCondLst>
                                  <p:childTnLst>
                                    <p:set>
                                      <p:cBhvr>
                                        <p:cTn id="3561" dur="1" fill="hold">
                                          <p:stCondLst>
                                            <p:cond delay="0"/>
                                          </p:stCondLst>
                                        </p:cTn>
                                        <p:tgtEl>
                                          <p:spTgt spid="447"/>
                                        </p:tgtEl>
                                        <p:attrNameLst>
                                          <p:attrName>style.visibility</p:attrName>
                                        </p:attrNameLst>
                                      </p:cBhvr>
                                      <p:to>
                                        <p:strVal val="visible"/>
                                      </p:to>
                                    </p:set>
                                    <p:animEffect transition="in" filter="fade">
                                      <p:cBhvr>
                                        <p:cTn id="3562" dur="500"/>
                                        <p:tgtEl>
                                          <p:spTgt spid="447"/>
                                        </p:tgtEl>
                                      </p:cBhvr>
                                    </p:animEffect>
                                  </p:childTnLst>
                                </p:cTn>
                              </p:par>
                            </p:childTnLst>
                          </p:cTn>
                        </p:par>
                      </p:childTnLst>
                    </p:cTn>
                  </p:par>
                </p:childTnLst>
              </p:cTn>
              <p:nextCondLst>
                <p:cond evt="onClick" delay="0">
                  <p:tgtEl>
                    <p:spTgt spid="481"/>
                  </p:tgtEl>
                </p:cond>
              </p:nextCondLst>
            </p:seq>
            <p:seq concurrent="1" nextAc="seek">
              <p:cTn id="3563" restart="whenNotActive" fill="hold" evtFilter="cancelBubble" nodeType="interactiveSeq">
                <p:stCondLst>
                  <p:cond evt="onClick" delay="0">
                    <p:tgtEl>
                      <p:spTgt spid="482"/>
                    </p:tgtEl>
                  </p:cond>
                </p:stCondLst>
                <p:endSync evt="end" delay="0">
                  <p:rtn val="all"/>
                </p:endSync>
                <p:childTnLst>
                  <p:par>
                    <p:cTn id="3564" fill="hold">
                      <p:stCondLst>
                        <p:cond delay="0"/>
                      </p:stCondLst>
                      <p:childTnLst>
                        <p:par>
                          <p:cTn id="3565" fill="hold">
                            <p:stCondLst>
                              <p:cond delay="0"/>
                            </p:stCondLst>
                            <p:childTnLst>
                              <p:par>
                                <p:cTn id="3566" presetID="1" presetClass="exit" presetSubtype="0" fill="hold" grpId="1" nodeType="clickEffect">
                                  <p:stCondLst>
                                    <p:cond delay="0"/>
                                  </p:stCondLst>
                                  <p:childTnLst>
                                    <p:set>
                                      <p:cBhvr>
                                        <p:cTn id="3567" dur="1" fill="hold">
                                          <p:stCondLst>
                                            <p:cond delay="0"/>
                                          </p:stCondLst>
                                        </p:cTn>
                                        <p:tgtEl>
                                          <p:spTgt spid="482"/>
                                        </p:tgtEl>
                                        <p:attrNameLst>
                                          <p:attrName>style.visibility</p:attrName>
                                        </p:attrNameLst>
                                      </p:cBhvr>
                                      <p:to>
                                        <p:strVal val="hidden"/>
                                      </p:to>
                                    </p:set>
                                  </p:childTnLst>
                                </p:cTn>
                              </p:par>
                              <p:par>
                                <p:cTn id="3568" presetID="10" presetClass="entr" presetSubtype="0" fill="hold" grpId="8" nodeType="withEffect">
                                  <p:stCondLst>
                                    <p:cond delay="0"/>
                                  </p:stCondLst>
                                  <p:childTnLst>
                                    <p:set>
                                      <p:cBhvr>
                                        <p:cTn id="3569" dur="1" fill="hold">
                                          <p:stCondLst>
                                            <p:cond delay="0"/>
                                          </p:stCondLst>
                                        </p:cTn>
                                        <p:tgtEl>
                                          <p:spTgt spid="447"/>
                                        </p:tgtEl>
                                        <p:attrNameLst>
                                          <p:attrName>style.visibility</p:attrName>
                                        </p:attrNameLst>
                                      </p:cBhvr>
                                      <p:to>
                                        <p:strVal val="visible"/>
                                      </p:to>
                                    </p:set>
                                    <p:animEffect transition="in" filter="fade">
                                      <p:cBhvr>
                                        <p:cTn id="3570" dur="500"/>
                                        <p:tgtEl>
                                          <p:spTgt spid="447"/>
                                        </p:tgtEl>
                                      </p:cBhvr>
                                    </p:animEffect>
                                  </p:childTnLst>
                                </p:cTn>
                              </p:par>
                            </p:childTnLst>
                          </p:cTn>
                        </p:par>
                      </p:childTnLst>
                    </p:cTn>
                  </p:par>
                </p:childTnLst>
              </p:cTn>
              <p:nextCondLst>
                <p:cond evt="onClick" delay="0">
                  <p:tgtEl>
                    <p:spTgt spid="482"/>
                  </p:tgtEl>
                </p:cond>
              </p:nextCondLst>
            </p:seq>
            <p:seq concurrent="1" nextAc="seek">
              <p:cTn id="3571" restart="whenNotActive" fill="hold" evtFilter="cancelBubble" nodeType="interactiveSeq">
                <p:stCondLst>
                  <p:cond evt="onClick" delay="0">
                    <p:tgtEl>
                      <p:spTgt spid="483"/>
                    </p:tgtEl>
                  </p:cond>
                </p:stCondLst>
                <p:endSync evt="end" delay="0">
                  <p:rtn val="all"/>
                </p:endSync>
                <p:childTnLst>
                  <p:par>
                    <p:cTn id="3572" fill="hold">
                      <p:stCondLst>
                        <p:cond delay="0"/>
                      </p:stCondLst>
                      <p:childTnLst>
                        <p:par>
                          <p:cTn id="3573" fill="hold">
                            <p:stCondLst>
                              <p:cond delay="0"/>
                            </p:stCondLst>
                            <p:childTnLst>
                              <p:par>
                                <p:cTn id="3574" presetID="1" presetClass="exit" presetSubtype="0" fill="hold" grpId="0" nodeType="clickEffect">
                                  <p:stCondLst>
                                    <p:cond delay="0"/>
                                  </p:stCondLst>
                                  <p:childTnLst>
                                    <p:set>
                                      <p:cBhvr>
                                        <p:cTn id="3575" dur="1" fill="hold">
                                          <p:stCondLst>
                                            <p:cond delay="0"/>
                                          </p:stCondLst>
                                        </p:cTn>
                                        <p:tgtEl>
                                          <p:spTgt spid="483"/>
                                        </p:tgtEl>
                                        <p:attrNameLst>
                                          <p:attrName>style.visibility</p:attrName>
                                        </p:attrNameLst>
                                      </p:cBhvr>
                                      <p:to>
                                        <p:strVal val="hidden"/>
                                      </p:to>
                                    </p:set>
                                  </p:childTnLst>
                                </p:cTn>
                              </p:par>
                              <p:par>
                                <p:cTn id="3576" presetID="1" presetClass="exit" presetSubtype="0" fill="hold" grpId="1" nodeType="withEffect">
                                  <p:stCondLst>
                                    <p:cond delay="0"/>
                                  </p:stCondLst>
                                  <p:childTnLst>
                                    <p:set>
                                      <p:cBhvr>
                                        <p:cTn id="3577" dur="1" fill="hold">
                                          <p:stCondLst>
                                            <p:cond delay="0"/>
                                          </p:stCondLst>
                                        </p:cTn>
                                        <p:tgtEl>
                                          <p:spTgt spid="446"/>
                                        </p:tgtEl>
                                        <p:attrNameLst>
                                          <p:attrName>style.visibility</p:attrName>
                                        </p:attrNameLst>
                                      </p:cBhvr>
                                      <p:to>
                                        <p:strVal val="hidden"/>
                                      </p:to>
                                    </p:set>
                                  </p:childTnLst>
                                </p:cTn>
                              </p:par>
                              <p:par>
                                <p:cTn id="3578" presetID="10" presetClass="entr" presetSubtype="0" fill="hold" grpId="9" nodeType="withEffect">
                                  <p:stCondLst>
                                    <p:cond delay="0"/>
                                  </p:stCondLst>
                                  <p:childTnLst>
                                    <p:set>
                                      <p:cBhvr>
                                        <p:cTn id="3579" dur="1" fill="hold">
                                          <p:stCondLst>
                                            <p:cond delay="0"/>
                                          </p:stCondLst>
                                        </p:cTn>
                                        <p:tgtEl>
                                          <p:spTgt spid="447"/>
                                        </p:tgtEl>
                                        <p:attrNameLst>
                                          <p:attrName>style.visibility</p:attrName>
                                        </p:attrNameLst>
                                      </p:cBhvr>
                                      <p:to>
                                        <p:strVal val="visible"/>
                                      </p:to>
                                    </p:set>
                                    <p:animEffect transition="in" filter="fade">
                                      <p:cBhvr>
                                        <p:cTn id="3580" dur="500"/>
                                        <p:tgtEl>
                                          <p:spTgt spid="447"/>
                                        </p:tgtEl>
                                      </p:cBhvr>
                                    </p:animEffect>
                                  </p:childTnLst>
                                </p:cTn>
                              </p:par>
                            </p:childTnLst>
                          </p:cTn>
                        </p:par>
                      </p:childTnLst>
                    </p:cTn>
                  </p:par>
                </p:childTnLst>
              </p:cTn>
              <p:nextCondLst>
                <p:cond evt="onClick" delay="0">
                  <p:tgtEl>
                    <p:spTgt spid="483"/>
                  </p:tgtEl>
                </p:cond>
              </p:nextCondLst>
            </p:seq>
            <p:seq concurrent="1" nextAc="seek">
              <p:cTn id="3581" restart="whenNotActive" fill="hold" evtFilter="cancelBubble" nodeType="interactiveSeq">
                <p:stCondLst>
                  <p:cond evt="onClick" delay="0">
                    <p:tgtEl>
                      <p:spTgt spid="484"/>
                    </p:tgtEl>
                  </p:cond>
                </p:stCondLst>
                <p:endSync evt="end" delay="0">
                  <p:rtn val="all"/>
                </p:endSync>
                <p:childTnLst>
                  <p:par>
                    <p:cTn id="3582" fill="hold">
                      <p:stCondLst>
                        <p:cond delay="0"/>
                      </p:stCondLst>
                      <p:childTnLst>
                        <p:par>
                          <p:cTn id="3583" fill="hold">
                            <p:stCondLst>
                              <p:cond delay="0"/>
                            </p:stCondLst>
                            <p:childTnLst>
                              <p:par>
                                <p:cTn id="3584" presetID="1" presetClass="exit" presetSubtype="0" fill="hold" grpId="1" nodeType="clickEffect">
                                  <p:stCondLst>
                                    <p:cond delay="0"/>
                                  </p:stCondLst>
                                  <p:childTnLst>
                                    <p:set>
                                      <p:cBhvr>
                                        <p:cTn id="3585" dur="1" fill="hold">
                                          <p:stCondLst>
                                            <p:cond delay="0"/>
                                          </p:stCondLst>
                                        </p:cTn>
                                        <p:tgtEl>
                                          <p:spTgt spid="484"/>
                                        </p:tgtEl>
                                        <p:attrNameLst>
                                          <p:attrName>style.visibility</p:attrName>
                                        </p:attrNameLst>
                                      </p:cBhvr>
                                      <p:to>
                                        <p:strVal val="hidden"/>
                                      </p:to>
                                    </p:set>
                                  </p:childTnLst>
                                </p:cTn>
                              </p:par>
                              <p:par>
                                <p:cTn id="3586" presetID="1" presetClass="exit" presetSubtype="0" fill="hold" grpId="2" nodeType="withEffect">
                                  <p:stCondLst>
                                    <p:cond delay="0"/>
                                  </p:stCondLst>
                                  <p:childTnLst>
                                    <p:set>
                                      <p:cBhvr>
                                        <p:cTn id="3587" dur="1" fill="hold">
                                          <p:stCondLst>
                                            <p:cond delay="0"/>
                                          </p:stCondLst>
                                        </p:cTn>
                                        <p:tgtEl>
                                          <p:spTgt spid="439"/>
                                        </p:tgtEl>
                                        <p:attrNameLst>
                                          <p:attrName>style.visibility</p:attrName>
                                        </p:attrNameLst>
                                      </p:cBhvr>
                                      <p:to>
                                        <p:strVal val="hidden"/>
                                      </p:to>
                                    </p:set>
                                  </p:childTnLst>
                                </p:cTn>
                              </p:par>
                              <p:par>
                                <p:cTn id="3588" presetID="10" presetClass="entr" presetSubtype="0" fill="hold" grpId="10" nodeType="withEffect">
                                  <p:stCondLst>
                                    <p:cond delay="0"/>
                                  </p:stCondLst>
                                  <p:childTnLst>
                                    <p:set>
                                      <p:cBhvr>
                                        <p:cTn id="3589" dur="1" fill="hold">
                                          <p:stCondLst>
                                            <p:cond delay="0"/>
                                          </p:stCondLst>
                                        </p:cTn>
                                        <p:tgtEl>
                                          <p:spTgt spid="447"/>
                                        </p:tgtEl>
                                        <p:attrNameLst>
                                          <p:attrName>style.visibility</p:attrName>
                                        </p:attrNameLst>
                                      </p:cBhvr>
                                      <p:to>
                                        <p:strVal val="visible"/>
                                      </p:to>
                                    </p:set>
                                    <p:animEffect transition="in" filter="fade">
                                      <p:cBhvr>
                                        <p:cTn id="3590" dur="500"/>
                                        <p:tgtEl>
                                          <p:spTgt spid="447"/>
                                        </p:tgtEl>
                                      </p:cBhvr>
                                    </p:animEffect>
                                  </p:childTnLst>
                                </p:cTn>
                              </p:par>
                            </p:childTnLst>
                          </p:cTn>
                        </p:par>
                      </p:childTnLst>
                    </p:cTn>
                  </p:par>
                </p:childTnLst>
              </p:cTn>
              <p:nextCondLst>
                <p:cond evt="onClick" delay="0">
                  <p:tgtEl>
                    <p:spTgt spid="484"/>
                  </p:tgtEl>
                </p:cond>
              </p:nextCondLst>
            </p:seq>
            <p:seq concurrent="1" nextAc="seek">
              <p:cTn id="3591" restart="whenNotActive" fill="hold" evtFilter="cancelBubble" nodeType="interactiveSeq">
                <p:stCondLst>
                  <p:cond evt="onClick" delay="0">
                    <p:tgtEl>
                      <p:spTgt spid="485"/>
                    </p:tgtEl>
                  </p:cond>
                </p:stCondLst>
                <p:endSync evt="end" delay="0">
                  <p:rtn val="all"/>
                </p:endSync>
                <p:childTnLst>
                  <p:par>
                    <p:cTn id="3592" fill="hold">
                      <p:stCondLst>
                        <p:cond delay="0"/>
                      </p:stCondLst>
                      <p:childTnLst>
                        <p:par>
                          <p:cTn id="3593" fill="hold">
                            <p:stCondLst>
                              <p:cond delay="0"/>
                            </p:stCondLst>
                            <p:childTnLst>
                              <p:par>
                                <p:cTn id="3594" presetID="1" presetClass="exit" presetSubtype="0" fill="hold" grpId="1" nodeType="clickEffect">
                                  <p:stCondLst>
                                    <p:cond delay="0"/>
                                  </p:stCondLst>
                                  <p:childTnLst>
                                    <p:set>
                                      <p:cBhvr>
                                        <p:cTn id="3595" dur="1" fill="hold">
                                          <p:stCondLst>
                                            <p:cond delay="0"/>
                                          </p:stCondLst>
                                        </p:cTn>
                                        <p:tgtEl>
                                          <p:spTgt spid="485"/>
                                        </p:tgtEl>
                                        <p:attrNameLst>
                                          <p:attrName>style.visibility</p:attrName>
                                        </p:attrNameLst>
                                      </p:cBhvr>
                                      <p:to>
                                        <p:strVal val="hidden"/>
                                      </p:to>
                                    </p:set>
                                  </p:childTnLst>
                                </p:cTn>
                              </p:par>
                              <p:par>
                                <p:cTn id="3596" presetID="10" presetClass="exit" presetSubtype="0" fill="hold" grpId="5" nodeType="withEffect">
                                  <p:stCondLst>
                                    <p:cond delay="0"/>
                                  </p:stCondLst>
                                  <p:childTnLst>
                                    <p:animEffect transition="out" filter="fade">
                                      <p:cBhvr>
                                        <p:cTn id="3597" dur="500"/>
                                        <p:tgtEl>
                                          <p:spTgt spid="439"/>
                                        </p:tgtEl>
                                      </p:cBhvr>
                                    </p:animEffect>
                                    <p:set>
                                      <p:cBhvr>
                                        <p:cTn id="3598" dur="1" fill="hold">
                                          <p:stCondLst>
                                            <p:cond delay="499"/>
                                          </p:stCondLst>
                                        </p:cTn>
                                        <p:tgtEl>
                                          <p:spTgt spid="439"/>
                                        </p:tgtEl>
                                        <p:attrNameLst>
                                          <p:attrName>style.visibility</p:attrName>
                                        </p:attrNameLst>
                                      </p:cBhvr>
                                      <p:to>
                                        <p:strVal val="hidden"/>
                                      </p:to>
                                    </p:set>
                                  </p:childTnLst>
                                </p:cTn>
                              </p:par>
                              <p:par>
                                <p:cTn id="3599" presetID="10" presetClass="entr" presetSubtype="0" fill="hold" grpId="11" nodeType="withEffect">
                                  <p:stCondLst>
                                    <p:cond delay="0"/>
                                  </p:stCondLst>
                                  <p:childTnLst>
                                    <p:set>
                                      <p:cBhvr>
                                        <p:cTn id="3600" dur="1" fill="hold">
                                          <p:stCondLst>
                                            <p:cond delay="0"/>
                                          </p:stCondLst>
                                        </p:cTn>
                                        <p:tgtEl>
                                          <p:spTgt spid="447"/>
                                        </p:tgtEl>
                                        <p:attrNameLst>
                                          <p:attrName>style.visibility</p:attrName>
                                        </p:attrNameLst>
                                      </p:cBhvr>
                                      <p:to>
                                        <p:strVal val="visible"/>
                                      </p:to>
                                    </p:set>
                                    <p:animEffect transition="in" filter="fade">
                                      <p:cBhvr>
                                        <p:cTn id="3601" dur="500"/>
                                        <p:tgtEl>
                                          <p:spTgt spid="447"/>
                                        </p:tgtEl>
                                      </p:cBhvr>
                                    </p:animEffect>
                                  </p:childTnLst>
                                </p:cTn>
                              </p:par>
                            </p:childTnLst>
                          </p:cTn>
                        </p:par>
                      </p:childTnLst>
                    </p:cTn>
                  </p:par>
                </p:childTnLst>
              </p:cTn>
              <p:nextCondLst>
                <p:cond evt="onClick" delay="0">
                  <p:tgtEl>
                    <p:spTgt spid="485"/>
                  </p:tgtEl>
                </p:cond>
              </p:nextCondLst>
            </p:seq>
            <p:seq concurrent="1" nextAc="seek">
              <p:cTn id="3602" restart="whenNotActive" fill="hold" evtFilter="cancelBubble" nodeType="interactiveSeq">
                <p:stCondLst>
                  <p:cond evt="onClick" delay="0">
                    <p:tgtEl>
                      <p:spTgt spid="487"/>
                    </p:tgtEl>
                  </p:cond>
                </p:stCondLst>
                <p:endSync evt="end" delay="0">
                  <p:rtn val="all"/>
                </p:endSync>
                <p:childTnLst>
                  <p:par>
                    <p:cTn id="3603" fill="hold">
                      <p:stCondLst>
                        <p:cond delay="0"/>
                      </p:stCondLst>
                      <p:childTnLst>
                        <p:par>
                          <p:cTn id="3604" fill="hold">
                            <p:stCondLst>
                              <p:cond delay="0"/>
                            </p:stCondLst>
                            <p:childTnLst>
                              <p:par>
                                <p:cTn id="3605" presetID="1" presetClass="entr" presetSubtype="0" fill="hold" grpId="0" nodeType="clickEffect">
                                  <p:stCondLst>
                                    <p:cond delay="0"/>
                                  </p:stCondLst>
                                  <p:childTnLst>
                                    <p:set>
                                      <p:cBhvr>
                                        <p:cTn id="3606" dur="1" fill="hold">
                                          <p:stCondLst>
                                            <p:cond delay="0"/>
                                          </p:stCondLst>
                                        </p:cTn>
                                        <p:tgtEl>
                                          <p:spTgt spid="493"/>
                                        </p:tgtEl>
                                        <p:attrNameLst>
                                          <p:attrName>style.visibility</p:attrName>
                                        </p:attrNameLst>
                                      </p:cBhvr>
                                      <p:to>
                                        <p:strVal val="visible"/>
                                      </p:to>
                                    </p:set>
                                  </p:childTnLst>
                                </p:cTn>
                              </p:par>
                              <p:par>
                                <p:cTn id="3607" presetID="1" presetClass="entr" presetSubtype="0" fill="hold" grpId="0" nodeType="withEffect">
                                  <p:stCondLst>
                                    <p:cond delay="0"/>
                                  </p:stCondLst>
                                  <p:childTnLst>
                                    <p:set>
                                      <p:cBhvr>
                                        <p:cTn id="3608" dur="1" fill="hold">
                                          <p:stCondLst>
                                            <p:cond delay="0"/>
                                          </p:stCondLst>
                                        </p:cTn>
                                        <p:tgtEl>
                                          <p:spTgt spid="502"/>
                                        </p:tgtEl>
                                        <p:attrNameLst>
                                          <p:attrName>style.visibility</p:attrName>
                                        </p:attrNameLst>
                                      </p:cBhvr>
                                      <p:to>
                                        <p:strVal val="visible"/>
                                      </p:to>
                                    </p:set>
                                  </p:childTnLst>
                                </p:cTn>
                              </p:par>
                              <p:par>
                                <p:cTn id="3609" presetID="10" presetClass="exit" presetSubtype="0" fill="hold" grpId="5" nodeType="withEffect">
                                  <p:stCondLst>
                                    <p:cond delay="0"/>
                                  </p:stCondLst>
                                  <p:childTnLst>
                                    <p:animEffect transition="out" filter="fade">
                                      <p:cBhvr>
                                        <p:cTn id="3610" dur="500"/>
                                        <p:tgtEl>
                                          <p:spTgt spid="509"/>
                                        </p:tgtEl>
                                      </p:cBhvr>
                                    </p:animEffect>
                                    <p:set>
                                      <p:cBhvr>
                                        <p:cTn id="361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7"/>
                  </p:tgtEl>
                </p:cond>
              </p:nextCondLst>
            </p:seq>
            <p:seq concurrent="1" nextAc="seek">
              <p:cTn id="3612" restart="whenNotActive" fill="hold" evtFilter="cancelBubble" nodeType="interactiveSeq">
                <p:stCondLst>
                  <p:cond evt="onClick" delay="0">
                    <p:tgtEl>
                      <p:spTgt spid="488"/>
                    </p:tgtEl>
                  </p:cond>
                </p:stCondLst>
                <p:endSync evt="end" delay="0">
                  <p:rtn val="all"/>
                </p:endSync>
                <p:childTnLst>
                  <p:par>
                    <p:cTn id="3613" fill="hold">
                      <p:stCondLst>
                        <p:cond delay="0"/>
                      </p:stCondLst>
                      <p:childTnLst>
                        <p:par>
                          <p:cTn id="3614" fill="hold">
                            <p:stCondLst>
                              <p:cond delay="0"/>
                            </p:stCondLst>
                            <p:childTnLst>
                              <p:par>
                                <p:cTn id="3615" presetID="1" presetClass="entr" presetSubtype="0" fill="hold" grpId="0" nodeType="clickEffect">
                                  <p:stCondLst>
                                    <p:cond delay="0"/>
                                  </p:stCondLst>
                                  <p:childTnLst>
                                    <p:set>
                                      <p:cBhvr>
                                        <p:cTn id="3616" dur="1" fill="hold">
                                          <p:stCondLst>
                                            <p:cond delay="0"/>
                                          </p:stCondLst>
                                        </p:cTn>
                                        <p:tgtEl>
                                          <p:spTgt spid="494"/>
                                        </p:tgtEl>
                                        <p:attrNameLst>
                                          <p:attrName>style.visibility</p:attrName>
                                        </p:attrNameLst>
                                      </p:cBhvr>
                                      <p:to>
                                        <p:strVal val="visible"/>
                                      </p:to>
                                    </p:set>
                                  </p:childTnLst>
                                </p:cTn>
                              </p:par>
                              <p:par>
                                <p:cTn id="3617" presetID="10" presetClass="exit" presetSubtype="0" fill="hold" grpId="4" nodeType="withEffect">
                                  <p:stCondLst>
                                    <p:cond delay="0"/>
                                  </p:stCondLst>
                                  <p:childTnLst>
                                    <p:animEffect transition="out" filter="fade">
                                      <p:cBhvr>
                                        <p:cTn id="3618" dur="500"/>
                                        <p:tgtEl>
                                          <p:spTgt spid="509"/>
                                        </p:tgtEl>
                                      </p:cBhvr>
                                    </p:animEffect>
                                    <p:set>
                                      <p:cBhvr>
                                        <p:cTn id="3619"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8"/>
                  </p:tgtEl>
                </p:cond>
              </p:nextCondLst>
            </p:seq>
            <p:seq concurrent="1" nextAc="seek">
              <p:cTn id="3620" restart="whenNotActive" fill="hold" evtFilter="cancelBubble" nodeType="interactiveSeq">
                <p:stCondLst>
                  <p:cond evt="onClick" delay="0">
                    <p:tgtEl>
                      <p:spTgt spid="489"/>
                    </p:tgtEl>
                  </p:cond>
                </p:stCondLst>
                <p:endSync evt="end" delay="0">
                  <p:rtn val="all"/>
                </p:endSync>
                <p:childTnLst>
                  <p:par>
                    <p:cTn id="3621" fill="hold">
                      <p:stCondLst>
                        <p:cond delay="0"/>
                      </p:stCondLst>
                      <p:childTnLst>
                        <p:par>
                          <p:cTn id="3622" fill="hold">
                            <p:stCondLst>
                              <p:cond delay="0"/>
                            </p:stCondLst>
                            <p:childTnLst>
                              <p:par>
                                <p:cTn id="3623" presetID="1" presetClass="entr" presetSubtype="0" fill="hold" grpId="1" nodeType="clickEffect">
                                  <p:stCondLst>
                                    <p:cond delay="0"/>
                                  </p:stCondLst>
                                  <p:childTnLst>
                                    <p:set>
                                      <p:cBhvr>
                                        <p:cTn id="3624" dur="1" fill="hold">
                                          <p:stCondLst>
                                            <p:cond delay="0"/>
                                          </p:stCondLst>
                                        </p:cTn>
                                        <p:tgtEl>
                                          <p:spTgt spid="495"/>
                                        </p:tgtEl>
                                        <p:attrNameLst>
                                          <p:attrName>style.visibility</p:attrName>
                                        </p:attrNameLst>
                                      </p:cBhvr>
                                      <p:to>
                                        <p:strVal val="visible"/>
                                      </p:to>
                                    </p:set>
                                  </p:childTnLst>
                                </p:cTn>
                              </p:par>
                              <p:par>
                                <p:cTn id="3625" presetID="1" presetClass="entr" presetSubtype="0" fill="hold" grpId="1" nodeType="withEffect">
                                  <p:stCondLst>
                                    <p:cond delay="0"/>
                                  </p:stCondLst>
                                  <p:childTnLst>
                                    <p:set>
                                      <p:cBhvr>
                                        <p:cTn id="3626" dur="1" fill="hold">
                                          <p:stCondLst>
                                            <p:cond delay="0"/>
                                          </p:stCondLst>
                                        </p:cTn>
                                        <p:tgtEl>
                                          <p:spTgt spid="502"/>
                                        </p:tgtEl>
                                        <p:attrNameLst>
                                          <p:attrName>style.visibility</p:attrName>
                                        </p:attrNameLst>
                                      </p:cBhvr>
                                      <p:to>
                                        <p:strVal val="visible"/>
                                      </p:to>
                                    </p:set>
                                  </p:childTnLst>
                                </p:cTn>
                              </p:par>
                              <p:par>
                                <p:cTn id="3627" presetID="10" presetClass="exit" presetSubtype="0" fill="hold" grpId="3" nodeType="withEffect">
                                  <p:stCondLst>
                                    <p:cond delay="0"/>
                                  </p:stCondLst>
                                  <p:childTnLst>
                                    <p:animEffect transition="out" filter="fade">
                                      <p:cBhvr>
                                        <p:cTn id="3628" dur="500"/>
                                        <p:tgtEl>
                                          <p:spTgt spid="509"/>
                                        </p:tgtEl>
                                      </p:cBhvr>
                                    </p:animEffect>
                                    <p:set>
                                      <p:cBhvr>
                                        <p:cTn id="3629"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9"/>
                  </p:tgtEl>
                </p:cond>
              </p:nextCondLst>
            </p:seq>
            <p:seq concurrent="1" nextAc="seek">
              <p:cTn id="3630" restart="whenNotActive" fill="hold" evtFilter="cancelBubble" nodeType="interactiveSeq">
                <p:stCondLst>
                  <p:cond evt="onClick" delay="0">
                    <p:tgtEl>
                      <p:spTgt spid="491"/>
                    </p:tgtEl>
                  </p:cond>
                </p:stCondLst>
                <p:endSync evt="end" delay="0">
                  <p:rtn val="all"/>
                </p:endSync>
                <p:childTnLst>
                  <p:par>
                    <p:cTn id="3631" fill="hold">
                      <p:stCondLst>
                        <p:cond delay="0"/>
                      </p:stCondLst>
                      <p:childTnLst>
                        <p:par>
                          <p:cTn id="3632" fill="hold">
                            <p:stCondLst>
                              <p:cond delay="0"/>
                            </p:stCondLst>
                            <p:childTnLst>
                              <p:par>
                                <p:cTn id="3633" presetID="1" presetClass="entr" presetSubtype="0" fill="hold" grpId="0" nodeType="clickEffect">
                                  <p:stCondLst>
                                    <p:cond delay="0"/>
                                  </p:stCondLst>
                                  <p:childTnLst>
                                    <p:set>
                                      <p:cBhvr>
                                        <p:cTn id="3634" dur="1" fill="hold">
                                          <p:stCondLst>
                                            <p:cond delay="0"/>
                                          </p:stCondLst>
                                        </p:cTn>
                                        <p:tgtEl>
                                          <p:spTgt spid="497"/>
                                        </p:tgtEl>
                                        <p:attrNameLst>
                                          <p:attrName>style.visibility</p:attrName>
                                        </p:attrNameLst>
                                      </p:cBhvr>
                                      <p:to>
                                        <p:strVal val="visible"/>
                                      </p:to>
                                    </p:set>
                                  </p:childTnLst>
                                </p:cTn>
                              </p:par>
                              <p:par>
                                <p:cTn id="3635" presetID="1" presetClass="entr" presetSubtype="0" fill="hold" grpId="2" nodeType="withEffect">
                                  <p:stCondLst>
                                    <p:cond delay="0"/>
                                  </p:stCondLst>
                                  <p:childTnLst>
                                    <p:set>
                                      <p:cBhvr>
                                        <p:cTn id="3636" dur="1" fill="hold">
                                          <p:stCondLst>
                                            <p:cond delay="0"/>
                                          </p:stCondLst>
                                        </p:cTn>
                                        <p:tgtEl>
                                          <p:spTgt spid="502"/>
                                        </p:tgtEl>
                                        <p:attrNameLst>
                                          <p:attrName>style.visibility</p:attrName>
                                        </p:attrNameLst>
                                      </p:cBhvr>
                                      <p:to>
                                        <p:strVal val="visible"/>
                                      </p:to>
                                    </p:set>
                                  </p:childTnLst>
                                </p:cTn>
                              </p:par>
                              <p:par>
                                <p:cTn id="3637" presetID="10" presetClass="exit" presetSubtype="0" fill="hold" grpId="2" nodeType="withEffect">
                                  <p:stCondLst>
                                    <p:cond delay="0"/>
                                  </p:stCondLst>
                                  <p:childTnLst>
                                    <p:animEffect transition="out" filter="fade">
                                      <p:cBhvr>
                                        <p:cTn id="3638" dur="500"/>
                                        <p:tgtEl>
                                          <p:spTgt spid="509"/>
                                        </p:tgtEl>
                                      </p:cBhvr>
                                    </p:animEffect>
                                    <p:set>
                                      <p:cBhvr>
                                        <p:cTn id="3639"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1"/>
                  </p:tgtEl>
                </p:cond>
              </p:nextCondLst>
            </p:seq>
            <p:seq concurrent="1" nextAc="seek">
              <p:cTn id="3640" restart="whenNotActive" fill="hold" evtFilter="cancelBubble" nodeType="interactiveSeq">
                <p:stCondLst>
                  <p:cond evt="onClick" delay="0">
                    <p:tgtEl>
                      <p:spTgt spid="492"/>
                    </p:tgtEl>
                  </p:cond>
                </p:stCondLst>
                <p:endSync evt="end" delay="0">
                  <p:rtn val="all"/>
                </p:endSync>
                <p:childTnLst>
                  <p:par>
                    <p:cTn id="3641" fill="hold">
                      <p:stCondLst>
                        <p:cond delay="0"/>
                      </p:stCondLst>
                      <p:childTnLst>
                        <p:par>
                          <p:cTn id="3642" fill="hold">
                            <p:stCondLst>
                              <p:cond delay="0"/>
                            </p:stCondLst>
                            <p:childTnLst>
                              <p:par>
                                <p:cTn id="3643" presetID="1" presetClass="entr" presetSubtype="0" fill="hold" grpId="0" nodeType="clickEffect">
                                  <p:stCondLst>
                                    <p:cond delay="0"/>
                                  </p:stCondLst>
                                  <p:childTnLst>
                                    <p:set>
                                      <p:cBhvr>
                                        <p:cTn id="3644" dur="1" fill="hold">
                                          <p:stCondLst>
                                            <p:cond delay="0"/>
                                          </p:stCondLst>
                                        </p:cTn>
                                        <p:tgtEl>
                                          <p:spTgt spid="498"/>
                                        </p:tgtEl>
                                        <p:attrNameLst>
                                          <p:attrName>style.visibility</p:attrName>
                                        </p:attrNameLst>
                                      </p:cBhvr>
                                      <p:to>
                                        <p:strVal val="visible"/>
                                      </p:to>
                                    </p:set>
                                  </p:childTnLst>
                                </p:cTn>
                              </p:par>
                              <p:par>
                                <p:cTn id="3645" presetID="10" presetClass="exit" presetSubtype="0" fill="hold" grpId="1" nodeType="withEffect">
                                  <p:stCondLst>
                                    <p:cond delay="0"/>
                                  </p:stCondLst>
                                  <p:childTnLst>
                                    <p:animEffect transition="out" filter="fade">
                                      <p:cBhvr>
                                        <p:cTn id="3646" dur="500"/>
                                        <p:tgtEl>
                                          <p:spTgt spid="509"/>
                                        </p:tgtEl>
                                      </p:cBhvr>
                                    </p:animEffect>
                                    <p:set>
                                      <p:cBhvr>
                                        <p:cTn id="3647"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2"/>
                  </p:tgtEl>
                </p:cond>
              </p:nextCondLst>
            </p:seq>
            <p:seq concurrent="1" nextAc="seek">
              <p:cTn id="3648" restart="whenNotActive" fill="hold" evtFilter="cancelBubble" nodeType="interactiveSeq">
                <p:stCondLst>
                  <p:cond evt="onClick" delay="0">
                    <p:tgtEl>
                      <p:spTgt spid="490"/>
                    </p:tgtEl>
                  </p:cond>
                </p:stCondLst>
                <p:endSync evt="end" delay="0">
                  <p:rtn val="all"/>
                </p:endSync>
                <p:childTnLst>
                  <p:par>
                    <p:cTn id="3649" fill="hold">
                      <p:stCondLst>
                        <p:cond delay="0"/>
                      </p:stCondLst>
                      <p:childTnLst>
                        <p:par>
                          <p:cTn id="3650" fill="hold">
                            <p:stCondLst>
                              <p:cond delay="0"/>
                            </p:stCondLst>
                            <p:childTnLst>
                              <p:par>
                                <p:cTn id="3651" presetID="1" presetClass="entr" presetSubtype="0" fill="hold" grpId="0" nodeType="clickEffect">
                                  <p:stCondLst>
                                    <p:cond delay="0"/>
                                  </p:stCondLst>
                                  <p:childTnLst>
                                    <p:set>
                                      <p:cBhvr>
                                        <p:cTn id="3652" dur="1" fill="hold">
                                          <p:stCondLst>
                                            <p:cond delay="0"/>
                                          </p:stCondLst>
                                        </p:cTn>
                                        <p:tgtEl>
                                          <p:spTgt spid="496"/>
                                        </p:tgtEl>
                                        <p:attrNameLst>
                                          <p:attrName>style.visibility</p:attrName>
                                        </p:attrNameLst>
                                      </p:cBhvr>
                                      <p:to>
                                        <p:strVal val="visible"/>
                                      </p:to>
                                    </p:set>
                                  </p:childTnLst>
                                </p:cTn>
                              </p:par>
                              <p:par>
                                <p:cTn id="3653" presetID="1" presetClass="entr" presetSubtype="0" fill="hold" grpId="0" nodeType="withEffect">
                                  <p:stCondLst>
                                    <p:cond delay="0"/>
                                  </p:stCondLst>
                                  <p:childTnLst>
                                    <p:set>
                                      <p:cBhvr>
                                        <p:cTn id="3654" dur="1" fill="hold">
                                          <p:stCondLst>
                                            <p:cond delay="0"/>
                                          </p:stCondLst>
                                        </p:cTn>
                                        <p:tgtEl>
                                          <p:spTgt spid="504"/>
                                        </p:tgtEl>
                                        <p:attrNameLst>
                                          <p:attrName>style.visibility</p:attrName>
                                        </p:attrNameLst>
                                      </p:cBhvr>
                                      <p:to>
                                        <p:strVal val="visible"/>
                                      </p:to>
                                    </p:set>
                                  </p:childTnLst>
                                </p:cTn>
                              </p:par>
                              <p:par>
                                <p:cTn id="3655" presetID="10" presetClass="exit" presetSubtype="0" fill="hold" grpId="0" nodeType="withEffect">
                                  <p:stCondLst>
                                    <p:cond delay="0"/>
                                  </p:stCondLst>
                                  <p:childTnLst>
                                    <p:animEffect transition="out" filter="fade">
                                      <p:cBhvr>
                                        <p:cTn id="3656" dur="500"/>
                                        <p:tgtEl>
                                          <p:spTgt spid="509"/>
                                        </p:tgtEl>
                                      </p:cBhvr>
                                    </p:animEffect>
                                    <p:set>
                                      <p:cBhvr>
                                        <p:cTn id="3657"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0"/>
                  </p:tgtEl>
                </p:cond>
              </p:nextCondLst>
            </p:seq>
            <p:seq concurrent="1" nextAc="seek">
              <p:cTn id="3658" restart="whenNotActive" fill="hold" evtFilter="cancelBubble" nodeType="interactiveSeq">
                <p:stCondLst>
                  <p:cond evt="onClick" delay="0">
                    <p:tgtEl>
                      <p:spTgt spid="498"/>
                    </p:tgtEl>
                  </p:cond>
                </p:stCondLst>
                <p:endSync evt="end" delay="0">
                  <p:rtn val="all"/>
                </p:endSync>
                <p:childTnLst>
                  <p:par>
                    <p:cTn id="3659" fill="hold">
                      <p:stCondLst>
                        <p:cond delay="0"/>
                      </p:stCondLst>
                      <p:childTnLst>
                        <p:par>
                          <p:cTn id="3660" fill="hold">
                            <p:stCondLst>
                              <p:cond delay="0"/>
                            </p:stCondLst>
                            <p:childTnLst>
                              <p:par>
                                <p:cTn id="3661" presetID="1" presetClass="exit" presetSubtype="0" fill="hold" grpId="1" nodeType="clickEffect">
                                  <p:stCondLst>
                                    <p:cond delay="0"/>
                                  </p:stCondLst>
                                  <p:childTnLst>
                                    <p:set>
                                      <p:cBhvr>
                                        <p:cTn id="3662" dur="1" fill="hold">
                                          <p:stCondLst>
                                            <p:cond delay="0"/>
                                          </p:stCondLst>
                                        </p:cTn>
                                        <p:tgtEl>
                                          <p:spTgt spid="498"/>
                                        </p:tgtEl>
                                        <p:attrNameLst>
                                          <p:attrName>style.visibility</p:attrName>
                                        </p:attrNameLst>
                                      </p:cBhvr>
                                      <p:to>
                                        <p:strVal val="hidden"/>
                                      </p:to>
                                    </p:set>
                                  </p:childTnLst>
                                </p:cTn>
                              </p:par>
                              <p:par>
                                <p:cTn id="3663" presetID="10" presetClass="entr" presetSubtype="0" fill="hold" grpId="6" nodeType="withEffect">
                                  <p:stCondLst>
                                    <p:cond delay="0"/>
                                  </p:stCondLst>
                                  <p:childTnLst>
                                    <p:set>
                                      <p:cBhvr>
                                        <p:cTn id="3664" dur="1" fill="hold">
                                          <p:stCondLst>
                                            <p:cond delay="0"/>
                                          </p:stCondLst>
                                        </p:cTn>
                                        <p:tgtEl>
                                          <p:spTgt spid="509"/>
                                        </p:tgtEl>
                                        <p:attrNameLst>
                                          <p:attrName>style.visibility</p:attrName>
                                        </p:attrNameLst>
                                      </p:cBhvr>
                                      <p:to>
                                        <p:strVal val="visible"/>
                                      </p:to>
                                    </p:set>
                                    <p:animEffect transition="in" filter="fade">
                                      <p:cBhvr>
                                        <p:cTn id="3665" dur="500"/>
                                        <p:tgtEl>
                                          <p:spTgt spid="509"/>
                                        </p:tgtEl>
                                      </p:cBhvr>
                                    </p:animEffect>
                                  </p:childTnLst>
                                </p:cTn>
                              </p:par>
                            </p:childTnLst>
                          </p:cTn>
                        </p:par>
                      </p:childTnLst>
                    </p:cTn>
                  </p:par>
                </p:childTnLst>
              </p:cTn>
              <p:nextCondLst>
                <p:cond evt="onClick" delay="0">
                  <p:tgtEl>
                    <p:spTgt spid="498"/>
                  </p:tgtEl>
                </p:cond>
              </p:nextCondLst>
            </p:seq>
            <p:seq concurrent="1" nextAc="seek">
              <p:cTn id="3666" restart="whenNotActive" fill="hold" evtFilter="cancelBubble" nodeType="interactiveSeq">
                <p:stCondLst>
                  <p:cond evt="onClick" delay="0">
                    <p:tgtEl>
                      <p:spTgt spid="493"/>
                    </p:tgtEl>
                  </p:cond>
                </p:stCondLst>
                <p:endSync evt="end" delay="0">
                  <p:rtn val="all"/>
                </p:endSync>
                <p:childTnLst>
                  <p:par>
                    <p:cTn id="3667" fill="hold">
                      <p:stCondLst>
                        <p:cond delay="0"/>
                      </p:stCondLst>
                      <p:childTnLst>
                        <p:par>
                          <p:cTn id="3668" fill="hold">
                            <p:stCondLst>
                              <p:cond delay="0"/>
                            </p:stCondLst>
                            <p:childTnLst>
                              <p:par>
                                <p:cTn id="3669" presetID="1" presetClass="exit" presetSubtype="0" fill="hold" grpId="1" nodeType="clickEffect">
                                  <p:stCondLst>
                                    <p:cond delay="0"/>
                                  </p:stCondLst>
                                  <p:childTnLst>
                                    <p:set>
                                      <p:cBhvr>
                                        <p:cTn id="3670" dur="1" fill="hold">
                                          <p:stCondLst>
                                            <p:cond delay="0"/>
                                          </p:stCondLst>
                                        </p:cTn>
                                        <p:tgtEl>
                                          <p:spTgt spid="493"/>
                                        </p:tgtEl>
                                        <p:attrNameLst>
                                          <p:attrName>style.visibility</p:attrName>
                                        </p:attrNameLst>
                                      </p:cBhvr>
                                      <p:to>
                                        <p:strVal val="hidden"/>
                                      </p:to>
                                    </p:set>
                                  </p:childTnLst>
                                </p:cTn>
                              </p:par>
                              <p:par>
                                <p:cTn id="3671" presetID="1" presetClass="exit" presetSubtype="0" fill="hold" grpId="5" nodeType="withEffect">
                                  <p:stCondLst>
                                    <p:cond delay="0"/>
                                  </p:stCondLst>
                                  <p:childTnLst>
                                    <p:set>
                                      <p:cBhvr>
                                        <p:cTn id="3672" dur="1" fill="hold">
                                          <p:stCondLst>
                                            <p:cond delay="0"/>
                                          </p:stCondLst>
                                        </p:cTn>
                                        <p:tgtEl>
                                          <p:spTgt spid="502"/>
                                        </p:tgtEl>
                                        <p:attrNameLst>
                                          <p:attrName>style.visibility</p:attrName>
                                        </p:attrNameLst>
                                      </p:cBhvr>
                                      <p:to>
                                        <p:strVal val="hidden"/>
                                      </p:to>
                                    </p:set>
                                  </p:childTnLst>
                                </p:cTn>
                              </p:par>
                              <p:par>
                                <p:cTn id="3673" presetID="10" presetClass="entr" presetSubtype="0" fill="hold" grpId="7" nodeType="withEffect">
                                  <p:stCondLst>
                                    <p:cond delay="0"/>
                                  </p:stCondLst>
                                  <p:childTnLst>
                                    <p:set>
                                      <p:cBhvr>
                                        <p:cTn id="3674" dur="1" fill="hold">
                                          <p:stCondLst>
                                            <p:cond delay="0"/>
                                          </p:stCondLst>
                                        </p:cTn>
                                        <p:tgtEl>
                                          <p:spTgt spid="509"/>
                                        </p:tgtEl>
                                        <p:attrNameLst>
                                          <p:attrName>style.visibility</p:attrName>
                                        </p:attrNameLst>
                                      </p:cBhvr>
                                      <p:to>
                                        <p:strVal val="visible"/>
                                      </p:to>
                                    </p:set>
                                    <p:animEffect transition="in" filter="fade">
                                      <p:cBhvr>
                                        <p:cTn id="3675" dur="500"/>
                                        <p:tgtEl>
                                          <p:spTgt spid="509"/>
                                        </p:tgtEl>
                                      </p:cBhvr>
                                    </p:animEffect>
                                  </p:childTnLst>
                                </p:cTn>
                              </p:par>
                            </p:childTnLst>
                          </p:cTn>
                        </p:par>
                      </p:childTnLst>
                    </p:cTn>
                  </p:par>
                </p:childTnLst>
              </p:cTn>
              <p:nextCondLst>
                <p:cond evt="onClick" delay="0">
                  <p:tgtEl>
                    <p:spTgt spid="493"/>
                  </p:tgtEl>
                </p:cond>
              </p:nextCondLst>
            </p:seq>
            <p:seq concurrent="1" nextAc="seek">
              <p:cTn id="3676" restart="whenNotActive" fill="hold" evtFilter="cancelBubble" nodeType="interactiveSeq">
                <p:stCondLst>
                  <p:cond evt="onClick" delay="0">
                    <p:tgtEl>
                      <p:spTgt spid="494"/>
                    </p:tgtEl>
                  </p:cond>
                </p:stCondLst>
                <p:endSync evt="end" delay="0">
                  <p:rtn val="all"/>
                </p:endSync>
                <p:childTnLst>
                  <p:par>
                    <p:cTn id="3677" fill="hold">
                      <p:stCondLst>
                        <p:cond delay="0"/>
                      </p:stCondLst>
                      <p:childTnLst>
                        <p:par>
                          <p:cTn id="3678" fill="hold">
                            <p:stCondLst>
                              <p:cond delay="0"/>
                            </p:stCondLst>
                            <p:childTnLst>
                              <p:par>
                                <p:cTn id="3679" presetID="1" presetClass="exit" presetSubtype="0" fill="hold" grpId="1" nodeType="clickEffect">
                                  <p:stCondLst>
                                    <p:cond delay="0"/>
                                  </p:stCondLst>
                                  <p:childTnLst>
                                    <p:set>
                                      <p:cBhvr>
                                        <p:cTn id="3680" dur="1" fill="hold">
                                          <p:stCondLst>
                                            <p:cond delay="0"/>
                                          </p:stCondLst>
                                        </p:cTn>
                                        <p:tgtEl>
                                          <p:spTgt spid="494"/>
                                        </p:tgtEl>
                                        <p:attrNameLst>
                                          <p:attrName>style.visibility</p:attrName>
                                        </p:attrNameLst>
                                      </p:cBhvr>
                                      <p:to>
                                        <p:strVal val="hidden"/>
                                      </p:to>
                                    </p:set>
                                  </p:childTnLst>
                                </p:cTn>
                              </p:par>
                              <p:par>
                                <p:cTn id="3681" presetID="10" presetClass="entr" presetSubtype="0" fill="hold" grpId="10" nodeType="withEffect">
                                  <p:stCondLst>
                                    <p:cond delay="0"/>
                                  </p:stCondLst>
                                  <p:childTnLst>
                                    <p:set>
                                      <p:cBhvr>
                                        <p:cTn id="3682" dur="1" fill="hold">
                                          <p:stCondLst>
                                            <p:cond delay="0"/>
                                          </p:stCondLst>
                                        </p:cTn>
                                        <p:tgtEl>
                                          <p:spTgt spid="509"/>
                                        </p:tgtEl>
                                        <p:attrNameLst>
                                          <p:attrName>style.visibility</p:attrName>
                                        </p:attrNameLst>
                                      </p:cBhvr>
                                      <p:to>
                                        <p:strVal val="visible"/>
                                      </p:to>
                                    </p:set>
                                    <p:animEffect transition="in" filter="fade">
                                      <p:cBhvr>
                                        <p:cTn id="3683" dur="500"/>
                                        <p:tgtEl>
                                          <p:spTgt spid="509"/>
                                        </p:tgtEl>
                                      </p:cBhvr>
                                    </p:animEffect>
                                  </p:childTnLst>
                                </p:cTn>
                              </p:par>
                            </p:childTnLst>
                          </p:cTn>
                        </p:par>
                      </p:childTnLst>
                    </p:cTn>
                  </p:par>
                </p:childTnLst>
              </p:cTn>
              <p:nextCondLst>
                <p:cond evt="onClick" delay="0">
                  <p:tgtEl>
                    <p:spTgt spid="494"/>
                  </p:tgtEl>
                </p:cond>
              </p:nextCondLst>
            </p:seq>
            <p:seq concurrent="1" nextAc="seek">
              <p:cTn id="3684" restart="whenNotActive" fill="hold" evtFilter="cancelBubble" nodeType="interactiveSeq">
                <p:stCondLst>
                  <p:cond evt="onClick" delay="0">
                    <p:tgtEl>
                      <p:spTgt spid="495"/>
                    </p:tgtEl>
                  </p:cond>
                </p:stCondLst>
                <p:endSync evt="end" delay="0">
                  <p:rtn val="all"/>
                </p:endSync>
                <p:childTnLst>
                  <p:par>
                    <p:cTn id="3685" fill="hold">
                      <p:stCondLst>
                        <p:cond delay="0"/>
                      </p:stCondLst>
                      <p:childTnLst>
                        <p:par>
                          <p:cTn id="3686" fill="hold">
                            <p:stCondLst>
                              <p:cond delay="0"/>
                            </p:stCondLst>
                            <p:childTnLst>
                              <p:par>
                                <p:cTn id="3687" presetID="1" presetClass="exit" presetSubtype="0" fill="hold" grpId="0" nodeType="clickEffect">
                                  <p:stCondLst>
                                    <p:cond delay="0"/>
                                  </p:stCondLst>
                                  <p:childTnLst>
                                    <p:set>
                                      <p:cBhvr>
                                        <p:cTn id="3688" dur="1" fill="hold">
                                          <p:stCondLst>
                                            <p:cond delay="0"/>
                                          </p:stCondLst>
                                        </p:cTn>
                                        <p:tgtEl>
                                          <p:spTgt spid="495"/>
                                        </p:tgtEl>
                                        <p:attrNameLst>
                                          <p:attrName>style.visibility</p:attrName>
                                        </p:attrNameLst>
                                      </p:cBhvr>
                                      <p:to>
                                        <p:strVal val="hidden"/>
                                      </p:to>
                                    </p:set>
                                  </p:childTnLst>
                                </p:cTn>
                              </p:par>
                              <p:par>
                                <p:cTn id="3689" presetID="1" presetClass="exit" presetSubtype="0" fill="hold" grpId="3" nodeType="withEffect">
                                  <p:stCondLst>
                                    <p:cond delay="0"/>
                                  </p:stCondLst>
                                  <p:childTnLst>
                                    <p:set>
                                      <p:cBhvr>
                                        <p:cTn id="3690" dur="1" fill="hold">
                                          <p:stCondLst>
                                            <p:cond delay="0"/>
                                          </p:stCondLst>
                                        </p:cTn>
                                        <p:tgtEl>
                                          <p:spTgt spid="502"/>
                                        </p:tgtEl>
                                        <p:attrNameLst>
                                          <p:attrName>style.visibility</p:attrName>
                                        </p:attrNameLst>
                                      </p:cBhvr>
                                      <p:to>
                                        <p:strVal val="hidden"/>
                                      </p:to>
                                    </p:set>
                                  </p:childTnLst>
                                </p:cTn>
                              </p:par>
                              <p:par>
                                <p:cTn id="3691" presetID="10" presetClass="entr" presetSubtype="0" fill="hold" grpId="9" nodeType="withEffect">
                                  <p:stCondLst>
                                    <p:cond delay="0"/>
                                  </p:stCondLst>
                                  <p:childTnLst>
                                    <p:set>
                                      <p:cBhvr>
                                        <p:cTn id="3692" dur="1" fill="hold">
                                          <p:stCondLst>
                                            <p:cond delay="0"/>
                                          </p:stCondLst>
                                        </p:cTn>
                                        <p:tgtEl>
                                          <p:spTgt spid="509"/>
                                        </p:tgtEl>
                                        <p:attrNameLst>
                                          <p:attrName>style.visibility</p:attrName>
                                        </p:attrNameLst>
                                      </p:cBhvr>
                                      <p:to>
                                        <p:strVal val="visible"/>
                                      </p:to>
                                    </p:set>
                                    <p:animEffect transition="in" filter="fade">
                                      <p:cBhvr>
                                        <p:cTn id="3693" dur="500"/>
                                        <p:tgtEl>
                                          <p:spTgt spid="509"/>
                                        </p:tgtEl>
                                      </p:cBhvr>
                                    </p:animEffect>
                                  </p:childTnLst>
                                </p:cTn>
                              </p:par>
                            </p:childTnLst>
                          </p:cTn>
                        </p:par>
                      </p:childTnLst>
                    </p:cTn>
                  </p:par>
                </p:childTnLst>
              </p:cTn>
              <p:nextCondLst>
                <p:cond evt="onClick" delay="0">
                  <p:tgtEl>
                    <p:spTgt spid="495"/>
                  </p:tgtEl>
                </p:cond>
              </p:nextCondLst>
            </p:seq>
            <p:seq concurrent="1" nextAc="seek">
              <p:cTn id="3694" restart="whenNotActive" fill="hold" evtFilter="cancelBubble" nodeType="interactiveSeq">
                <p:stCondLst>
                  <p:cond evt="onClick" delay="0">
                    <p:tgtEl>
                      <p:spTgt spid="496"/>
                    </p:tgtEl>
                  </p:cond>
                </p:stCondLst>
                <p:endSync evt="end" delay="0">
                  <p:rtn val="all"/>
                </p:endSync>
                <p:childTnLst>
                  <p:par>
                    <p:cTn id="3695" fill="hold">
                      <p:stCondLst>
                        <p:cond delay="0"/>
                      </p:stCondLst>
                      <p:childTnLst>
                        <p:par>
                          <p:cTn id="3696" fill="hold">
                            <p:stCondLst>
                              <p:cond delay="0"/>
                            </p:stCondLst>
                            <p:childTnLst>
                              <p:par>
                                <p:cTn id="3697" presetID="1" presetClass="exit" presetSubtype="0" fill="hold" grpId="1" nodeType="clickEffect">
                                  <p:stCondLst>
                                    <p:cond delay="0"/>
                                  </p:stCondLst>
                                  <p:childTnLst>
                                    <p:set>
                                      <p:cBhvr>
                                        <p:cTn id="3698" dur="1" fill="hold">
                                          <p:stCondLst>
                                            <p:cond delay="0"/>
                                          </p:stCondLst>
                                        </p:cTn>
                                        <p:tgtEl>
                                          <p:spTgt spid="496"/>
                                        </p:tgtEl>
                                        <p:attrNameLst>
                                          <p:attrName>style.visibility</p:attrName>
                                        </p:attrNameLst>
                                      </p:cBhvr>
                                      <p:to>
                                        <p:strVal val="hidden"/>
                                      </p:to>
                                    </p:set>
                                  </p:childTnLst>
                                </p:cTn>
                              </p:par>
                              <p:par>
                                <p:cTn id="3699" presetID="1" presetClass="exit" presetSubtype="0" fill="hold" grpId="1" nodeType="withEffect">
                                  <p:stCondLst>
                                    <p:cond delay="0"/>
                                  </p:stCondLst>
                                  <p:childTnLst>
                                    <p:set>
                                      <p:cBhvr>
                                        <p:cTn id="3700" dur="1" fill="hold">
                                          <p:stCondLst>
                                            <p:cond delay="0"/>
                                          </p:stCondLst>
                                        </p:cTn>
                                        <p:tgtEl>
                                          <p:spTgt spid="504"/>
                                        </p:tgtEl>
                                        <p:attrNameLst>
                                          <p:attrName>style.visibility</p:attrName>
                                        </p:attrNameLst>
                                      </p:cBhvr>
                                      <p:to>
                                        <p:strVal val="hidden"/>
                                      </p:to>
                                    </p:set>
                                  </p:childTnLst>
                                </p:cTn>
                              </p:par>
                              <p:par>
                                <p:cTn id="3701" presetID="10" presetClass="entr" presetSubtype="0" fill="hold" grpId="11" nodeType="withEffect">
                                  <p:stCondLst>
                                    <p:cond delay="0"/>
                                  </p:stCondLst>
                                  <p:childTnLst>
                                    <p:set>
                                      <p:cBhvr>
                                        <p:cTn id="3702" dur="1" fill="hold">
                                          <p:stCondLst>
                                            <p:cond delay="0"/>
                                          </p:stCondLst>
                                        </p:cTn>
                                        <p:tgtEl>
                                          <p:spTgt spid="509"/>
                                        </p:tgtEl>
                                        <p:attrNameLst>
                                          <p:attrName>style.visibility</p:attrName>
                                        </p:attrNameLst>
                                      </p:cBhvr>
                                      <p:to>
                                        <p:strVal val="visible"/>
                                      </p:to>
                                    </p:set>
                                    <p:animEffect transition="in" filter="fade">
                                      <p:cBhvr>
                                        <p:cTn id="3703" dur="500"/>
                                        <p:tgtEl>
                                          <p:spTgt spid="509"/>
                                        </p:tgtEl>
                                      </p:cBhvr>
                                    </p:animEffect>
                                  </p:childTnLst>
                                </p:cTn>
                              </p:par>
                            </p:childTnLst>
                          </p:cTn>
                        </p:par>
                      </p:childTnLst>
                    </p:cTn>
                  </p:par>
                </p:childTnLst>
              </p:cTn>
              <p:nextCondLst>
                <p:cond evt="onClick" delay="0">
                  <p:tgtEl>
                    <p:spTgt spid="496"/>
                  </p:tgtEl>
                </p:cond>
              </p:nextCondLst>
            </p:seq>
            <p:seq concurrent="1" nextAc="seek">
              <p:cTn id="3704" restart="whenNotActive" fill="hold" evtFilter="cancelBubble" nodeType="interactiveSeq">
                <p:stCondLst>
                  <p:cond evt="onClick" delay="0">
                    <p:tgtEl>
                      <p:spTgt spid="497"/>
                    </p:tgtEl>
                  </p:cond>
                </p:stCondLst>
                <p:endSync evt="end" delay="0">
                  <p:rtn val="all"/>
                </p:endSync>
                <p:childTnLst>
                  <p:par>
                    <p:cTn id="3705" fill="hold">
                      <p:stCondLst>
                        <p:cond delay="0"/>
                      </p:stCondLst>
                      <p:childTnLst>
                        <p:par>
                          <p:cTn id="3706" fill="hold">
                            <p:stCondLst>
                              <p:cond delay="0"/>
                            </p:stCondLst>
                            <p:childTnLst>
                              <p:par>
                                <p:cTn id="3707" presetID="1" presetClass="exit" presetSubtype="0" fill="hold" grpId="1" nodeType="clickEffect">
                                  <p:stCondLst>
                                    <p:cond delay="0"/>
                                  </p:stCondLst>
                                  <p:childTnLst>
                                    <p:set>
                                      <p:cBhvr>
                                        <p:cTn id="3708" dur="1" fill="hold">
                                          <p:stCondLst>
                                            <p:cond delay="0"/>
                                          </p:stCondLst>
                                        </p:cTn>
                                        <p:tgtEl>
                                          <p:spTgt spid="497"/>
                                        </p:tgtEl>
                                        <p:attrNameLst>
                                          <p:attrName>style.visibility</p:attrName>
                                        </p:attrNameLst>
                                      </p:cBhvr>
                                      <p:to>
                                        <p:strVal val="hidden"/>
                                      </p:to>
                                    </p:set>
                                  </p:childTnLst>
                                </p:cTn>
                              </p:par>
                              <p:par>
                                <p:cTn id="3709" presetID="1" presetClass="exit" presetSubtype="0" fill="hold" grpId="4" nodeType="withEffect">
                                  <p:stCondLst>
                                    <p:cond delay="0"/>
                                  </p:stCondLst>
                                  <p:childTnLst>
                                    <p:set>
                                      <p:cBhvr>
                                        <p:cTn id="3710" dur="1" fill="hold">
                                          <p:stCondLst>
                                            <p:cond delay="0"/>
                                          </p:stCondLst>
                                        </p:cTn>
                                        <p:tgtEl>
                                          <p:spTgt spid="502"/>
                                        </p:tgtEl>
                                        <p:attrNameLst>
                                          <p:attrName>style.visibility</p:attrName>
                                        </p:attrNameLst>
                                      </p:cBhvr>
                                      <p:to>
                                        <p:strVal val="hidden"/>
                                      </p:to>
                                    </p:set>
                                  </p:childTnLst>
                                </p:cTn>
                              </p:par>
                              <p:par>
                                <p:cTn id="3711" presetID="10" presetClass="entr" presetSubtype="0" fill="hold" grpId="8" nodeType="withEffect">
                                  <p:stCondLst>
                                    <p:cond delay="0"/>
                                  </p:stCondLst>
                                  <p:childTnLst>
                                    <p:set>
                                      <p:cBhvr>
                                        <p:cTn id="3712" dur="1" fill="hold">
                                          <p:stCondLst>
                                            <p:cond delay="0"/>
                                          </p:stCondLst>
                                        </p:cTn>
                                        <p:tgtEl>
                                          <p:spTgt spid="509"/>
                                        </p:tgtEl>
                                        <p:attrNameLst>
                                          <p:attrName>style.visibility</p:attrName>
                                        </p:attrNameLst>
                                      </p:cBhvr>
                                      <p:to>
                                        <p:strVal val="visible"/>
                                      </p:to>
                                    </p:set>
                                    <p:animEffect transition="in" filter="fade">
                                      <p:cBhvr>
                                        <p:cTn id="3713" dur="500"/>
                                        <p:tgtEl>
                                          <p:spTgt spid="509"/>
                                        </p:tgtEl>
                                      </p:cBhvr>
                                    </p:animEffect>
                                  </p:childTnLst>
                                </p:cTn>
                              </p:par>
                            </p:childTnLst>
                          </p:cTn>
                        </p:par>
                      </p:childTnLst>
                    </p:cTn>
                  </p:par>
                </p:childTnLst>
              </p:cTn>
              <p:nextCondLst>
                <p:cond evt="onClick" delay="0">
                  <p:tgtEl>
                    <p:spTgt spid="497"/>
                  </p:tgtEl>
                </p:cond>
              </p:nextCondLst>
            </p:seq>
            <p:seq concurrent="1" nextAc="seek">
              <p:cTn id="3714" restart="whenNotActive" fill="hold" evtFilter="cancelBubble" nodeType="interactiveSeq">
                <p:stCondLst>
                  <p:cond evt="onClick" delay="0">
                    <p:tgtEl>
                      <p:spTgt spid="511"/>
                    </p:tgtEl>
                  </p:cond>
                </p:stCondLst>
                <p:endSync evt="end" delay="0">
                  <p:rtn val="all"/>
                </p:endSync>
                <p:childTnLst>
                  <p:par>
                    <p:cTn id="3715" fill="hold">
                      <p:stCondLst>
                        <p:cond delay="0"/>
                      </p:stCondLst>
                      <p:childTnLst>
                        <p:par>
                          <p:cTn id="3716" fill="hold">
                            <p:stCondLst>
                              <p:cond delay="0"/>
                            </p:stCondLst>
                            <p:childTnLst>
                              <p:par>
                                <p:cTn id="3717" presetID="1" presetClass="entr" presetSubtype="0" fill="hold" grpId="0" nodeType="clickEffect">
                                  <p:stCondLst>
                                    <p:cond delay="0"/>
                                  </p:stCondLst>
                                  <p:childTnLst>
                                    <p:set>
                                      <p:cBhvr>
                                        <p:cTn id="3718" dur="1" fill="hold">
                                          <p:stCondLst>
                                            <p:cond delay="0"/>
                                          </p:stCondLst>
                                        </p:cTn>
                                        <p:tgtEl>
                                          <p:spTgt spid="517"/>
                                        </p:tgtEl>
                                        <p:attrNameLst>
                                          <p:attrName>style.visibility</p:attrName>
                                        </p:attrNameLst>
                                      </p:cBhvr>
                                      <p:to>
                                        <p:strVal val="visible"/>
                                      </p:to>
                                    </p:set>
                                  </p:childTnLst>
                                </p:cTn>
                              </p:par>
                              <p:par>
                                <p:cTn id="3719" presetID="1" presetClass="entr" presetSubtype="0" fill="hold" grpId="0" nodeType="withEffect">
                                  <p:stCondLst>
                                    <p:cond delay="0"/>
                                  </p:stCondLst>
                                  <p:childTnLst>
                                    <p:set>
                                      <p:cBhvr>
                                        <p:cTn id="3720" dur="1" fill="hold">
                                          <p:stCondLst>
                                            <p:cond delay="0"/>
                                          </p:stCondLst>
                                        </p:cTn>
                                        <p:tgtEl>
                                          <p:spTgt spid="503"/>
                                        </p:tgtEl>
                                        <p:attrNameLst>
                                          <p:attrName>style.visibility</p:attrName>
                                        </p:attrNameLst>
                                      </p:cBhvr>
                                      <p:to>
                                        <p:strVal val="visible"/>
                                      </p:to>
                                    </p:set>
                                  </p:childTnLst>
                                </p:cTn>
                              </p:par>
                              <p:par>
                                <p:cTn id="3721" presetID="10" presetClass="exit" presetSubtype="0" fill="hold" grpId="0" nodeType="withEffect">
                                  <p:stCondLst>
                                    <p:cond delay="0"/>
                                  </p:stCondLst>
                                  <p:childTnLst>
                                    <p:animEffect transition="out" filter="fade">
                                      <p:cBhvr>
                                        <p:cTn id="3722" dur="500"/>
                                        <p:tgtEl>
                                          <p:spTgt spid="510"/>
                                        </p:tgtEl>
                                      </p:cBhvr>
                                    </p:animEffect>
                                    <p:set>
                                      <p:cBhvr>
                                        <p:cTn id="3723"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1"/>
                  </p:tgtEl>
                </p:cond>
              </p:nextCondLst>
            </p:seq>
            <p:seq concurrent="1" nextAc="seek">
              <p:cTn id="3724" restart="whenNotActive" fill="hold" evtFilter="cancelBubble" nodeType="interactiveSeq">
                <p:stCondLst>
                  <p:cond evt="onClick" delay="0">
                    <p:tgtEl>
                      <p:spTgt spid="512"/>
                    </p:tgtEl>
                  </p:cond>
                </p:stCondLst>
                <p:endSync evt="end" delay="0">
                  <p:rtn val="all"/>
                </p:endSync>
                <p:childTnLst>
                  <p:par>
                    <p:cTn id="3725" fill="hold">
                      <p:stCondLst>
                        <p:cond delay="0"/>
                      </p:stCondLst>
                      <p:childTnLst>
                        <p:par>
                          <p:cTn id="3726" fill="hold">
                            <p:stCondLst>
                              <p:cond delay="0"/>
                            </p:stCondLst>
                            <p:childTnLst>
                              <p:par>
                                <p:cTn id="3727" presetID="1" presetClass="entr" presetSubtype="0" fill="hold" grpId="0" nodeType="clickEffect">
                                  <p:stCondLst>
                                    <p:cond delay="0"/>
                                  </p:stCondLst>
                                  <p:childTnLst>
                                    <p:set>
                                      <p:cBhvr>
                                        <p:cTn id="3728" dur="1" fill="hold">
                                          <p:stCondLst>
                                            <p:cond delay="0"/>
                                          </p:stCondLst>
                                        </p:cTn>
                                        <p:tgtEl>
                                          <p:spTgt spid="518"/>
                                        </p:tgtEl>
                                        <p:attrNameLst>
                                          <p:attrName>style.visibility</p:attrName>
                                        </p:attrNameLst>
                                      </p:cBhvr>
                                      <p:to>
                                        <p:strVal val="visible"/>
                                      </p:to>
                                    </p:set>
                                  </p:childTnLst>
                                </p:cTn>
                              </p:par>
                              <p:par>
                                <p:cTn id="3729" presetID="10" presetClass="exit" presetSubtype="0" fill="hold" grpId="1" nodeType="withEffect">
                                  <p:stCondLst>
                                    <p:cond delay="0"/>
                                  </p:stCondLst>
                                  <p:childTnLst>
                                    <p:animEffect transition="out" filter="fade">
                                      <p:cBhvr>
                                        <p:cTn id="3730" dur="500"/>
                                        <p:tgtEl>
                                          <p:spTgt spid="510"/>
                                        </p:tgtEl>
                                      </p:cBhvr>
                                    </p:animEffect>
                                    <p:set>
                                      <p:cBhvr>
                                        <p:cTn id="3731"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2"/>
                  </p:tgtEl>
                </p:cond>
              </p:nextCondLst>
            </p:seq>
            <p:seq concurrent="1" nextAc="seek">
              <p:cTn id="3732" restart="whenNotActive" fill="hold" evtFilter="cancelBubble" nodeType="interactiveSeq">
                <p:stCondLst>
                  <p:cond evt="onClick" delay="0">
                    <p:tgtEl>
                      <p:spTgt spid="513"/>
                    </p:tgtEl>
                  </p:cond>
                </p:stCondLst>
                <p:endSync evt="end" delay="0">
                  <p:rtn val="all"/>
                </p:endSync>
                <p:childTnLst>
                  <p:par>
                    <p:cTn id="3733" fill="hold">
                      <p:stCondLst>
                        <p:cond delay="0"/>
                      </p:stCondLst>
                      <p:childTnLst>
                        <p:par>
                          <p:cTn id="3734" fill="hold">
                            <p:stCondLst>
                              <p:cond delay="0"/>
                            </p:stCondLst>
                            <p:childTnLst>
                              <p:par>
                                <p:cTn id="3735" presetID="1" presetClass="entr" presetSubtype="0" fill="hold" grpId="0" nodeType="clickEffect">
                                  <p:stCondLst>
                                    <p:cond delay="0"/>
                                  </p:stCondLst>
                                  <p:childTnLst>
                                    <p:set>
                                      <p:cBhvr>
                                        <p:cTn id="3736" dur="1" fill="hold">
                                          <p:stCondLst>
                                            <p:cond delay="0"/>
                                          </p:stCondLst>
                                        </p:cTn>
                                        <p:tgtEl>
                                          <p:spTgt spid="519"/>
                                        </p:tgtEl>
                                        <p:attrNameLst>
                                          <p:attrName>style.visibility</p:attrName>
                                        </p:attrNameLst>
                                      </p:cBhvr>
                                      <p:to>
                                        <p:strVal val="visible"/>
                                      </p:to>
                                    </p:set>
                                  </p:childTnLst>
                                </p:cTn>
                              </p:par>
                              <p:par>
                                <p:cTn id="3737" presetID="1" presetClass="entr" presetSubtype="0" fill="hold" grpId="1" nodeType="withEffect">
                                  <p:stCondLst>
                                    <p:cond delay="0"/>
                                  </p:stCondLst>
                                  <p:childTnLst>
                                    <p:set>
                                      <p:cBhvr>
                                        <p:cTn id="3738" dur="1" fill="hold">
                                          <p:stCondLst>
                                            <p:cond delay="0"/>
                                          </p:stCondLst>
                                        </p:cTn>
                                        <p:tgtEl>
                                          <p:spTgt spid="501"/>
                                        </p:tgtEl>
                                        <p:attrNameLst>
                                          <p:attrName>style.visibility</p:attrName>
                                        </p:attrNameLst>
                                      </p:cBhvr>
                                      <p:to>
                                        <p:strVal val="visible"/>
                                      </p:to>
                                    </p:set>
                                  </p:childTnLst>
                                </p:cTn>
                              </p:par>
                              <p:par>
                                <p:cTn id="3739" presetID="10" presetClass="exit" presetSubtype="0" fill="hold" grpId="2" nodeType="withEffect">
                                  <p:stCondLst>
                                    <p:cond delay="0"/>
                                  </p:stCondLst>
                                  <p:childTnLst>
                                    <p:animEffect transition="out" filter="fade">
                                      <p:cBhvr>
                                        <p:cTn id="3740" dur="500"/>
                                        <p:tgtEl>
                                          <p:spTgt spid="510"/>
                                        </p:tgtEl>
                                      </p:cBhvr>
                                    </p:animEffect>
                                    <p:set>
                                      <p:cBhvr>
                                        <p:cTn id="3741"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3"/>
                  </p:tgtEl>
                </p:cond>
              </p:nextCondLst>
            </p:seq>
            <p:seq concurrent="1" nextAc="seek">
              <p:cTn id="3742" restart="whenNotActive" fill="hold" evtFilter="cancelBubble" nodeType="interactiveSeq">
                <p:stCondLst>
                  <p:cond evt="onClick" delay="0">
                    <p:tgtEl>
                      <p:spTgt spid="515"/>
                    </p:tgtEl>
                  </p:cond>
                </p:stCondLst>
                <p:endSync evt="end" delay="0">
                  <p:rtn val="all"/>
                </p:endSync>
                <p:childTnLst>
                  <p:par>
                    <p:cTn id="3743" fill="hold">
                      <p:stCondLst>
                        <p:cond delay="0"/>
                      </p:stCondLst>
                      <p:childTnLst>
                        <p:par>
                          <p:cTn id="3744" fill="hold">
                            <p:stCondLst>
                              <p:cond delay="0"/>
                            </p:stCondLst>
                            <p:childTnLst>
                              <p:par>
                                <p:cTn id="3745" presetID="1" presetClass="entr" presetSubtype="0" fill="hold" grpId="0" nodeType="clickEffect">
                                  <p:stCondLst>
                                    <p:cond delay="0"/>
                                  </p:stCondLst>
                                  <p:childTnLst>
                                    <p:set>
                                      <p:cBhvr>
                                        <p:cTn id="3746" dur="1" fill="hold">
                                          <p:stCondLst>
                                            <p:cond delay="0"/>
                                          </p:stCondLst>
                                        </p:cTn>
                                        <p:tgtEl>
                                          <p:spTgt spid="521"/>
                                        </p:tgtEl>
                                        <p:attrNameLst>
                                          <p:attrName>style.visibility</p:attrName>
                                        </p:attrNameLst>
                                      </p:cBhvr>
                                      <p:to>
                                        <p:strVal val="visible"/>
                                      </p:to>
                                    </p:set>
                                  </p:childTnLst>
                                </p:cTn>
                              </p:par>
                              <p:par>
                                <p:cTn id="3747" presetID="1" presetClass="entr" presetSubtype="0" fill="hold" grpId="0" nodeType="withEffect">
                                  <p:stCondLst>
                                    <p:cond delay="0"/>
                                  </p:stCondLst>
                                  <p:childTnLst>
                                    <p:set>
                                      <p:cBhvr>
                                        <p:cTn id="3748" dur="1" fill="hold">
                                          <p:stCondLst>
                                            <p:cond delay="0"/>
                                          </p:stCondLst>
                                        </p:cTn>
                                        <p:tgtEl>
                                          <p:spTgt spid="501"/>
                                        </p:tgtEl>
                                        <p:attrNameLst>
                                          <p:attrName>style.visibility</p:attrName>
                                        </p:attrNameLst>
                                      </p:cBhvr>
                                      <p:to>
                                        <p:strVal val="visible"/>
                                      </p:to>
                                    </p:set>
                                  </p:childTnLst>
                                </p:cTn>
                              </p:par>
                              <p:par>
                                <p:cTn id="3749" presetID="10" presetClass="exit" presetSubtype="0" fill="hold" grpId="9" nodeType="withEffect">
                                  <p:stCondLst>
                                    <p:cond delay="0"/>
                                  </p:stCondLst>
                                  <p:childTnLst>
                                    <p:animEffect transition="out" filter="fade">
                                      <p:cBhvr>
                                        <p:cTn id="3750" dur="500"/>
                                        <p:tgtEl>
                                          <p:spTgt spid="510"/>
                                        </p:tgtEl>
                                      </p:cBhvr>
                                    </p:animEffect>
                                    <p:set>
                                      <p:cBhvr>
                                        <p:cTn id="3751"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5"/>
                  </p:tgtEl>
                </p:cond>
              </p:nextCondLst>
            </p:seq>
            <p:seq concurrent="1" nextAc="seek">
              <p:cTn id="3752" restart="whenNotActive" fill="hold" evtFilter="cancelBubble" nodeType="interactiveSeq">
                <p:stCondLst>
                  <p:cond evt="onClick" delay="0">
                    <p:tgtEl>
                      <p:spTgt spid="516"/>
                    </p:tgtEl>
                  </p:cond>
                </p:stCondLst>
                <p:endSync evt="end" delay="0">
                  <p:rtn val="all"/>
                </p:endSync>
                <p:childTnLst>
                  <p:par>
                    <p:cTn id="3753" fill="hold">
                      <p:stCondLst>
                        <p:cond delay="0"/>
                      </p:stCondLst>
                      <p:childTnLst>
                        <p:par>
                          <p:cTn id="3754" fill="hold">
                            <p:stCondLst>
                              <p:cond delay="0"/>
                            </p:stCondLst>
                            <p:childTnLst>
                              <p:par>
                                <p:cTn id="3755" presetID="1" presetClass="entr" presetSubtype="0" fill="hold" grpId="0" nodeType="clickEffect">
                                  <p:stCondLst>
                                    <p:cond delay="0"/>
                                  </p:stCondLst>
                                  <p:childTnLst>
                                    <p:set>
                                      <p:cBhvr>
                                        <p:cTn id="3756" dur="1" fill="hold">
                                          <p:stCondLst>
                                            <p:cond delay="0"/>
                                          </p:stCondLst>
                                        </p:cTn>
                                        <p:tgtEl>
                                          <p:spTgt spid="522"/>
                                        </p:tgtEl>
                                        <p:attrNameLst>
                                          <p:attrName>style.visibility</p:attrName>
                                        </p:attrNameLst>
                                      </p:cBhvr>
                                      <p:to>
                                        <p:strVal val="visible"/>
                                      </p:to>
                                    </p:set>
                                  </p:childTnLst>
                                </p:cTn>
                              </p:par>
                              <p:par>
                                <p:cTn id="3757" presetID="10" presetClass="exit" presetSubtype="0" fill="hold" grpId="10" nodeType="withEffect">
                                  <p:stCondLst>
                                    <p:cond delay="0"/>
                                  </p:stCondLst>
                                  <p:childTnLst>
                                    <p:animEffect transition="out" filter="fade">
                                      <p:cBhvr>
                                        <p:cTn id="3758" dur="500"/>
                                        <p:tgtEl>
                                          <p:spTgt spid="510"/>
                                        </p:tgtEl>
                                      </p:cBhvr>
                                    </p:animEffect>
                                    <p:set>
                                      <p:cBhvr>
                                        <p:cTn id="3759"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6"/>
                  </p:tgtEl>
                </p:cond>
              </p:nextCondLst>
            </p:seq>
            <p:seq concurrent="1" nextAc="seek">
              <p:cTn id="3760" restart="whenNotActive" fill="hold" evtFilter="cancelBubble" nodeType="interactiveSeq">
                <p:stCondLst>
                  <p:cond evt="onClick" delay="0">
                    <p:tgtEl>
                      <p:spTgt spid="514"/>
                    </p:tgtEl>
                  </p:cond>
                </p:stCondLst>
                <p:endSync evt="end" delay="0">
                  <p:rtn val="all"/>
                </p:endSync>
                <p:childTnLst>
                  <p:par>
                    <p:cTn id="3761" fill="hold">
                      <p:stCondLst>
                        <p:cond delay="0"/>
                      </p:stCondLst>
                      <p:childTnLst>
                        <p:par>
                          <p:cTn id="3762" fill="hold">
                            <p:stCondLst>
                              <p:cond delay="0"/>
                            </p:stCondLst>
                            <p:childTnLst>
                              <p:par>
                                <p:cTn id="3763" presetID="1" presetClass="entr" presetSubtype="0" fill="hold" grpId="0" nodeType="clickEffect">
                                  <p:stCondLst>
                                    <p:cond delay="0"/>
                                  </p:stCondLst>
                                  <p:childTnLst>
                                    <p:set>
                                      <p:cBhvr>
                                        <p:cTn id="3764" dur="1" fill="hold">
                                          <p:stCondLst>
                                            <p:cond delay="0"/>
                                          </p:stCondLst>
                                        </p:cTn>
                                        <p:tgtEl>
                                          <p:spTgt spid="520"/>
                                        </p:tgtEl>
                                        <p:attrNameLst>
                                          <p:attrName>style.visibility</p:attrName>
                                        </p:attrNameLst>
                                      </p:cBhvr>
                                      <p:to>
                                        <p:strVal val="visible"/>
                                      </p:to>
                                    </p:set>
                                  </p:childTnLst>
                                </p:cTn>
                              </p:par>
                              <p:par>
                                <p:cTn id="3765" presetID="1" presetClass="entr" presetSubtype="0" fill="hold" grpId="2" nodeType="withEffect">
                                  <p:stCondLst>
                                    <p:cond delay="0"/>
                                  </p:stCondLst>
                                  <p:childTnLst>
                                    <p:set>
                                      <p:cBhvr>
                                        <p:cTn id="3766" dur="1" fill="hold">
                                          <p:stCondLst>
                                            <p:cond delay="0"/>
                                          </p:stCondLst>
                                        </p:cTn>
                                        <p:tgtEl>
                                          <p:spTgt spid="501"/>
                                        </p:tgtEl>
                                        <p:attrNameLst>
                                          <p:attrName>style.visibility</p:attrName>
                                        </p:attrNameLst>
                                      </p:cBhvr>
                                      <p:to>
                                        <p:strVal val="visible"/>
                                      </p:to>
                                    </p:set>
                                  </p:childTnLst>
                                </p:cTn>
                              </p:par>
                              <p:par>
                                <p:cTn id="3767" presetID="10" presetClass="exit" presetSubtype="0" fill="hold" grpId="11" nodeType="withEffect">
                                  <p:stCondLst>
                                    <p:cond delay="0"/>
                                  </p:stCondLst>
                                  <p:childTnLst>
                                    <p:animEffect transition="out" filter="fade">
                                      <p:cBhvr>
                                        <p:cTn id="3768" dur="500"/>
                                        <p:tgtEl>
                                          <p:spTgt spid="510"/>
                                        </p:tgtEl>
                                      </p:cBhvr>
                                    </p:animEffect>
                                    <p:set>
                                      <p:cBhvr>
                                        <p:cTn id="3769"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4"/>
                  </p:tgtEl>
                </p:cond>
              </p:nextCondLst>
            </p:seq>
            <p:seq concurrent="1" nextAc="seek">
              <p:cTn id="3770" restart="whenNotActive" fill="hold" evtFilter="cancelBubble" nodeType="interactiveSeq">
                <p:stCondLst>
                  <p:cond evt="onClick" delay="0">
                    <p:tgtEl>
                      <p:spTgt spid="522"/>
                    </p:tgtEl>
                  </p:cond>
                </p:stCondLst>
                <p:endSync evt="end" delay="0">
                  <p:rtn val="all"/>
                </p:endSync>
                <p:childTnLst>
                  <p:par>
                    <p:cTn id="3771" fill="hold">
                      <p:stCondLst>
                        <p:cond delay="0"/>
                      </p:stCondLst>
                      <p:childTnLst>
                        <p:par>
                          <p:cTn id="3772" fill="hold">
                            <p:stCondLst>
                              <p:cond delay="0"/>
                            </p:stCondLst>
                            <p:childTnLst>
                              <p:par>
                                <p:cTn id="3773" presetID="1" presetClass="exit" presetSubtype="0" fill="hold" grpId="1" nodeType="clickEffect">
                                  <p:stCondLst>
                                    <p:cond delay="0"/>
                                  </p:stCondLst>
                                  <p:childTnLst>
                                    <p:set>
                                      <p:cBhvr>
                                        <p:cTn id="3774" dur="1" fill="hold">
                                          <p:stCondLst>
                                            <p:cond delay="0"/>
                                          </p:stCondLst>
                                        </p:cTn>
                                        <p:tgtEl>
                                          <p:spTgt spid="522"/>
                                        </p:tgtEl>
                                        <p:attrNameLst>
                                          <p:attrName>style.visibility</p:attrName>
                                        </p:attrNameLst>
                                      </p:cBhvr>
                                      <p:to>
                                        <p:strVal val="hidden"/>
                                      </p:to>
                                    </p:set>
                                  </p:childTnLst>
                                </p:cTn>
                              </p:par>
                              <p:par>
                                <p:cTn id="3775" presetID="10" presetClass="entr" presetSubtype="0" fill="hold" grpId="3" nodeType="withEffect">
                                  <p:stCondLst>
                                    <p:cond delay="0"/>
                                  </p:stCondLst>
                                  <p:childTnLst>
                                    <p:set>
                                      <p:cBhvr>
                                        <p:cTn id="3776" dur="1" fill="hold">
                                          <p:stCondLst>
                                            <p:cond delay="0"/>
                                          </p:stCondLst>
                                        </p:cTn>
                                        <p:tgtEl>
                                          <p:spTgt spid="510"/>
                                        </p:tgtEl>
                                        <p:attrNameLst>
                                          <p:attrName>style.visibility</p:attrName>
                                        </p:attrNameLst>
                                      </p:cBhvr>
                                      <p:to>
                                        <p:strVal val="visible"/>
                                      </p:to>
                                    </p:set>
                                    <p:animEffect transition="in" filter="fade">
                                      <p:cBhvr>
                                        <p:cTn id="3777" dur="500"/>
                                        <p:tgtEl>
                                          <p:spTgt spid="510"/>
                                        </p:tgtEl>
                                      </p:cBhvr>
                                    </p:animEffect>
                                  </p:childTnLst>
                                </p:cTn>
                              </p:par>
                            </p:childTnLst>
                          </p:cTn>
                        </p:par>
                      </p:childTnLst>
                    </p:cTn>
                  </p:par>
                </p:childTnLst>
              </p:cTn>
              <p:nextCondLst>
                <p:cond evt="onClick" delay="0">
                  <p:tgtEl>
                    <p:spTgt spid="522"/>
                  </p:tgtEl>
                </p:cond>
              </p:nextCondLst>
            </p:seq>
            <p:seq concurrent="1" nextAc="seek">
              <p:cTn id="3778" restart="whenNotActive" fill="hold" evtFilter="cancelBubble" nodeType="interactiveSeq">
                <p:stCondLst>
                  <p:cond evt="onClick" delay="0">
                    <p:tgtEl>
                      <p:spTgt spid="517"/>
                    </p:tgtEl>
                  </p:cond>
                </p:stCondLst>
                <p:endSync evt="end" delay="0">
                  <p:rtn val="all"/>
                </p:endSync>
                <p:childTnLst>
                  <p:par>
                    <p:cTn id="3779" fill="hold">
                      <p:stCondLst>
                        <p:cond delay="0"/>
                      </p:stCondLst>
                      <p:childTnLst>
                        <p:par>
                          <p:cTn id="3780" fill="hold">
                            <p:stCondLst>
                              <p:cond delay="0"/>
                            </p:stCondLst>
                            <p:childTnLst>
                              <p:par>
                                <p:cTn id="3781" presetID="1" presetClass="exit" presetSubtype="0" fill="hold" grpId="1" nodeType="clickEffect">
                                  <p:stCondLst>
                                    <p:cond delay="0"/>
                                  </p:stCondLst>
                                  <p:childTnLst>
                                    <p:set>
                                      <p:cBhvr>
                                        <p:cTn id="3782" dur="1" fill="hold">
                                          <p:stCondLst>
                                            <p:cond delay="0"/>
                                          </p:stCondLst>
                                        </p:cTn>
                                        <p:tgtEl>
                                          <p:spTgt spid="517"/>
                                        </p:tgtEl>
                                        <p:attrNameLst>
                                          <p:attrName>style.visibility</p:attrName>
                                        </p:attrNameLst>
                                      </p:cBhvr>
                                      <p:to>
                                        <p:strVal val="hidden"/>
                                      </p:to>
                                    </p:set>
                                  </p:childTnLst>
                                </p:cTn>
                              </p:par>
                              <p:par>
                                <p:cTn id="3783" presetID="10" presetClass="entr" presetSubtype="0" fill="hold" grpId="4" nodeType="withEffect">
                                  <p:stCondLst>
                                    <p:cond delay="0"/>
                                  </p:stCondLst>
                                  <p:childTnLst>
                                    <p:set>
                                      <p:cBhvr>
                                        <p:cTn id="3784" dur="1" fill="hold">
                                          <p:stCondLst>
                                            <p:cond delay="0"/>
                                          </p:stCondLst>
                                        </p:cTn>
                                        <p:tgtEl>
                                          <p:spTgt spid="510"/>
                                        </p:tgtEl>
                                        <p:attrNameLst>
                                          <p:attrName>style.visibility</p:attrName>
                                        </p:attrNameLst>
                                      </p:cBhvr>
                                      <p:to>
                                        <p:strVal val="visible"/>
                                      </p:to>
                                    </p:set>
                                    <p:animEffect transition="in" filter="fade">
                                      <p:cBhvr>
                                        <p:cTn id="3785" dur="500"/>
                                        <p:tgtEl>
                                          <p:spTgt spid="510"/>
                                        </p:tgtEl>
                                      </p:cBhvr>
                                    </p:animEffect>
                                  </p:childTnLst>
                                </p:cTn>
                              </p:par>
                              <p:par>
                                <p:cTn id="3786" presetID="1" presetClass="exit" presetSubtype="0" fill="hold" grpId="1" nodeType="withEffect">
                                  <p:stCondLst>
                                    <p:cond delay="0"/>
                                  </p:stCondLst>
                                  <p:childTnLst>
                                    <p:set>
                                      <p:cBhvr>
                                        <p:cTn id="3787" dur="1" fill="hold">
                                          <p:stCondLst>
                                            <p:cond delay="0"/>
                                          </p:stCondLst>
                                        </p:cTn>
                                        <p:tgtEl>
                                          <p:spTgt spid="503"/>
                                        </p:tgtEl>
                                        <p:attrNameLst>
                                          <p:attrName>style.visibility</p:attrName>
                                        </p:attrNameLst>
                                      </p:cBhvr>
                                      <p:to>
                                        <p:strVal val="hidden"/>
                                      </p:to>
                                    </p:set>
                                  </p:childTnLst>
                                </p:cTn>
                              </p:par>
                            </p:childTnLst>
                          </p:cTn>
                        </p:par>
                      </p:childTnLst>
                    </p:cTn>
                  </p:par>
                </p:childTnLst>
              </p:cTn>
              <p:nextCondLst>
                <p:cond evt="onClick" delay="0">
                  <p:tgtEl>
                    <p:spTgt spid="517"/>
                  </p:tgtEl>
                </p:cond>
              </p:nextCondLst>
            </p:seq>
            <p:seq concurrent="1" nextAc="seek">
              <p:cTn id="3788" restart="whenNotActive" fill="hold" evtFilter="cancelBubble" nodeType="interactiveSeq">
                <p:stCondLst>
                  <p:cond evt="onClick" delay="0">
                    <p:tgtEl>
                      <p:spTgt spid="518"/>
                    </p:tgtEl>
                  </p:cond>
                </p:stCondLst>
                <p:endSync evt="end" delay="0">
                  <p:rtn val="all"/>
                </p:endSync>
                <p:childTnLst>
                  <p:par>
                    <p:cTn id="3789" fill="hold">
                      <p:stCondLst>
                        <p:cond delay="0"/>
                      </p:stCondLst>
                      <p:childTnLst>
                        <p:par>
                          <p:cTn id="3790" fill="hold">
                            <p:stCondLst>
                              <p:cond delay="0"/>
                            </p:stCondLst>
                            <p:childTnLst>
                              <p:par>
                                <p:cTn id="3791" presetID="1" presetClass="exit" presetSubtype="0" fill="hold" grpId="1" nodeType="clickEffect">
                                  <p:stCondLst>
                                    <p:cond delay="0"/>
                                  </p:stCondLst>
                                  <p:childTnLst>
                                    <p:set>
                                      <p:cBhvr>
                                        <p:cTn id="3792" dur="1" fill="hold">
                                          <p:stCondLst>
                                            <p:cond delay="0"/>
                                          </p:stCondLst>
                                        </p:cTn>
                                        <p:tgtEl>
                                          <p:spTgt spid="518"/>
                                        </p:tgtEl>
                                        <p:attrNameLst>
                                          <p:attrName>style.visibility</p:attrName>
                                        </p:attrNameLst>
                                      </p:cBhvr>
                                      <p:to>
                                        <p:strVal val="hidden"/>
                                      </p:to>
                                    </p:set>
                                  </p:childTnLst>
                                </p:cTn>
                              </p:par>
                              <p:par>
                                <p:cTn id="3793" presetID="10" presetClass="entr" presetSubtype="0" fill="hold" grpId="5" nodeType="withEffect">
                                  <p:stCondLst>
                                    <p:cond delay="0"/>
                                  </p:stCondLst>
                                  <p:childTnLst>
                                    <p:set>
                                      <p:cBhvr>
                                        <p:cTn id="3794" dur="1" fill="hold">
                                          <p:stCondLst>
                                            <p:cond delay="0"/>
                                          </p:stCondLst>
                                        </p:cTn>
                                        <p:tgtEl>
                                          <p:spTgt spid="510"/>
                                        </p:tgtEl>
                                        <p:attrNameLst>
                                          <p:attrName>style.visibility</p:attrName>
                                        </p:attrNameLst>
                                      </p:cBhvr>
                                      <p:to>
                                        <p:strVal val="visible"/>
                                      </p:to>
                                    </p:set>
                                    <p:animEffect transition="in" filter="fade">
                                      <p:cBhvr>
                                        <p:cTn id="3795" dur="500"/>
                                        <p:tgtEl>
                                          <p:spTgt spid="510"/>
                                        </p:tgtEl>
                                      </p:cBhvr>
                                    </p:animEffect>
                                  </p:childTnLst>
                                </p:cTn>
                              </p:par>
                            </p:childTnLst>
                          </p:cTn>
                        </p:par>
                      </p:childTnLst>
                    </p:cTn>
                  </p:par>
                </p:childTnLst>
              </p:cTn>
              <p:nextCondLst>
                <p:cond evt="onClick" delay="0">
                  <p:tgtEl>
                    <p:spTgt spid="518"/>
                  </p:tgtEl>
                </p:cond>
              </p:nextCondLst>
            </p:seq>
            <p:seq concurrent="1" nextAc="seek">
              <p:cTn id="3796" restart="whenNotActive" fill="hold" evtFilter="cancelBubble" nodeType="interactiveSeq">
                <p:stCondLst>
                  <p:cond evt="onClick" delay="0">
                    <p:tgtEl>
                      <p:spTgt spid="519"/>
                    </p:tgtEl>
                  </p:cond>
                </p:stCondLst>
                <p:endSync evt="end" delay="0">
                  <p:rtn val="all"/>
                </p:endSync>
                <p:childTnLst>
                  <p:par>
                    <p:cTn id="3797" fill="hold">
                      <p:stCondLst>
                        <p:cond delay="0"/>
                      </p:stCondLst>
                      <p:childTnLst>
                        <p:par>
                          <p:cTn id="3798" fill="hold">
                            <p:stCondLst>
                              <p:cond delay="0"/>
                            </p:stCondLst>
                            <p:childTnLst>
                              <p:par>
                                <p:cTn id="3799" presetID="1" presetClass="exit" presetSubtype="0" fill="hold" grpId="1" nodeType="clickEffect">
                                  <p:stCondLst>
                                    <p:cond delay="0"/>
                                  </p:stCondLst>
                                  <p:childTnLst>
                                    <p:set>
                                      <p:cBhvr>
                                        <p:cTn id="3800" dur="1" fill="hold">
                                          <p:stCondLst>
                                            <p:cond delay="0"/>
                                          </p:stCondLst>
                                        </p:cTn>
                                        <p:tgtEl>
                                          <p:spTgt spid="519"/>
                                        </p:tgtEl>
                                        <p:attrNameLst>
                                          <p:attrName>style.visibility</p:attrName>
                                        </p:attrNameLst>
                                      </p:cBhvr>
                                      <p:to>
                                        <p:strVal val="hidden"/>
                                      </p:to>
                                    </p:set>
                                  </p:childTnLst>
                                </p:cTn>
                              </p:par>
                              <p:par>
                                <p:cTn id="3801" presetID="1" presetClass="exit" presetSubtype="0" fill="hold" grpId="4" nodeType="withEffect">
                                  <p:stCondLst>
                                    <p:cond delay="0"/>
                                  </p:stCondLst>
                                  <p:childTnLst>
                                    <p:set>
                                      <p:cBhvr>
                                        <p:cTn id="3802" dur="1" fill="hold">
                                          <p:stCondLst>
                                            <p:cond delay="0"/>
                                          </p:stCondLst>
                                        </p:cTn>
                                        <p:tgtEl>
                                          <p:spTgt spid="501"/>
                                        </p:tgtEl>
                                        <p:attrNameLst>
                                          <p:attrName>style.visibility</p:attrName>
                                        </p:attrNameLst>
                                      </p:cBhvr>
                                      <p:to>
                                        <p:strVal val="hidden"/>
                                      </p:to>
                                    </p:set>
                                  </p:childTnLst>
                                </p:cTn>
                              </p:par>
                              <p:par>
                                <p:cTn id="3803" presetID="10" presetClass="entr" presetSubtype="0" fill="hold" grpId="6" nodeType="withEffect">
                                  <p:stCondLst>
                                    <p:cond delay="0"/>
                                  </p:stCondLst>
                                  <p:childTnLst>
                                    <p:set>
                                      <p:cBhvr>
                                        <p:cTn id="3804" dur="1" fill="hold">
                                          <p:stCondLst>
                                            <p:cond delay="0"/>
                                          </p:stCondLst>
                                        </p:cTn>
                                        <p:tgtEl>
                                          <p:spTgt spid="510"/>
                                        </p:tgtEl>
                                        <p:attrNameLst>
                                          <p:attrName>style.visibility</p:attrName>
                                        </p:attrNameLst>
                                      </p:cBhvr>
                                      <p:to>
                                        <p:strVal val="visible"/>
                                      </p:to>
                                    </p:set>
                                    <p:animEffect transition="in" filter="fade">
                                      <p:cBhvr>
                                        <p:cTn id="3805" dur="500"/>
                                        <p:tgtEl>
                                          <p:spTgt spid="510"/>
                                        </p:tgtEl>
                                      </p:cBhvr>
                                    </p:animEffect>
                                  </p:childTnLst>
                                </p:cTn>
                              </p:par>
                            </p:childTnLst>
                          </p:cTn>
                        </p:par>
                      </p:childTnLst>
                    </p:cTn>
                  </p:par>
                </p:childTnLst>
              </p:cTn>
              <p:nextCondLst>
                <p:cond evt="onClick" delay="0">
                  <p:tgtEl>
                    <p:spTgt spid="519"/>
                  </p:tgtEl>
                </p:cond>
              </p:nextCondLst>
            </p:seq>
            <p:seq concurrent="1" nextAc="seek">
              <p:cTn id="3806" restart="whenNotActive" fill="hold" evtFilter="cancelBubble" nodeType="interactiveSeq">
                <p:stCondLst>
                  <p:cond evt="onClick" delay="0">
                    <p:tgtEl>
                      <p:spTgt spid="520"/>
                    </p:tgtEl>
                  </p:cond>
                </p:stCondLst>
                <p:endSync evt="end" delay="0">
                  <p:rtn val="all"/>
                </p:endSync>
                <p:childTnLst>
                  <p:par>
                    <p:cTn id="3807" fill="hold">
                      <p:stCondLst>
                        <p:cond delay="0"/>
                      </p:stCondLst>
                      <p:childTnLst>
                        <p:par>
                          <p:cTn id="3808" fill="hold">
                            <p:stCondLst>
                              <p:cond delay="0"/>
                            </p:stCondLst>
                            <p:childTnLst>
                              <p:par>
                                <p:cTn id="3809" presetID="1" presetClass="exit" presetSubtype="0" fill="hold" grpId="1" nodeType="clickEffect">
                                  <p:stCondLst>
                                    <p:cond delay="0"/>
                                  </p:stCondLst>
                                  <p:childTnLst>
                                    <p:set>
                                      <p:cBhvr>
                                        <p:cTn id="3810" dur="1" fill="hold">
                                          <p:stCondLst>
                                            <p:cond delay="0"/>
                                          </p:stCondLst>
                                        </p:cTn>
                                        <p:tgtEl>
                                          <p:spTgt spid="520"/>
                                        </p:tgtEl>
                                        <p:attrNameLst>
                                          <p:attrName>style.visibility</p:attrName>
                                        </p:attrNameLst>
                                      </p:cBhvr>
                                      <p:to>
                                        <p:strVal val="hidden"/>
                                      </p:to>
                                    </p:set>
                                  </p:childTnLst>
                                </p:cTn>
                              </p:par>
                              <p:par>
                                <p:cTn id="3811" presetID="1" presetClass="exit" presetSubtype="0" fill="hold" grpId="3" nodeType="withEffect">
                                  <p:stCondLst>
                                    <p:cond delay="0"/>
                                  </p:stCondLst>
                                  <p:childTnLst>
                                    <p:set>
                                      <p:cBhvr>
                                        <p:cTn id="3812" dur="1" fill="hold">
                                          <p:stCondLst>
                                            <p:cond delay="0"/>
                                          </p:stCondLst>
                                        </p:cTn>
                                        <p:tgtEl>
                                          <p:spTgt spid="501"/>
                                        </p:tgtEl>
                                        <p:attrNameLst>
                                          <p:attrName>style.visibility</p:attrName>
                                        </p:attrNameLst>
                                      </p:cBhvr>
                                      <p:to>
                                        <p:strVal val="hidden"/>
                                      </p:to>
                                    </p:set>
                                  </p:childTnLst>
                                </p:cTn>
                              </p:par>
                              <p:par>
                                <p:cTn id="3813" presetID="10" presetClass="entr" presetSubtype="0" fill="hold" grpId="8" nodeType="withEffect">
                                  <p:stCondLst>
                                    <p:cond delay="0"/>
                                  </p:stCondLst>
                                  <p:childTnLst>
                                    <p:set>
                                      <p:cBhvr>
                                        <p:cTn id="3814" dur="1" fill="hold">
                                          <p:stCondLst>
                                            <p:cond delay="0"/>
                                          </p:stCondLst>
                                        </p:cTn>
                                        <p:tgtEl>
                                          <p:spTgt spid="510"/>
                                        </p:tgtEl>
                                        <p:attrNameLst>
                                          <p:attrName>style.visibility</p:attrName>
                                        </p:attrNameLst>
                                      </p:cBhvr>
                                      <p:to>
                                        <p:strVal val="visible"/>
                                      </p:to>
                                    </p:set>
                                    <p:animEffect transition="in" filter="fade">
                                      <p:cBhvr>
                                        <p:cTn id="3815" dur="500"/>
                                        <p:tgtEl>
                                          <p:spTgt spid="510"/>
                                        </p:tgtEl>
                                      </p:cBhvr>
                                    </p:animEffect>
                                  </p:childTnLst>
                                </p:cTn>
                              </p:par>
                            </p:childTnLst>
                          </p:cTn>
                        </p:par>
                      </p:childTnLst>
                    </p:cTn>
                  </p:par>
                </p:childTnLst>
              </p:cTn>
              <p:nextCondLst>
                <p:cond evt="onClick" delay="0">
                  <p:tgtEl>
                    <p:spTgt spid="520"/>
                  </p:tgtEl>
                </p:cond>
              </p:nextCondLst>
            </p:seq>
            <p:seq concurrent="1" nextAc="seek">
              <p:cTn id="3816" restart="whenNotActive" fill="hold" evtFilter="cancelBubble" nodeType="interactiveSeq">
                <p:stCondLst>
                  <p:cond evt="onClick" delay="0">
                    <p:tgtEl>
                      <p:spTgt spid="521"/>
                    </p:tgtEl>
                  </p:cond>
                </p:stCondLst>
                <p:endSync evt="end" delay="0">
                  <p:rtn val="all"/>
                </p:endSync>
                <p:childTnLst>
                  <p:par>
                    <p:cTn id="3817" fill="hold">
                      <p:stCondLst>
                        <p:cond delay="0"/>
                      </p:stCondLst>
                      <p:childTnLst>
                        <p:par>
                          <p:cTn id="3818" fill="hold">
                            <p:stCondLst>
                              <p:cond delay="0"/>
                            </p:stCondLst>
                            <p:childTnLst>
                              <p:par>
                                <p:cTn id="3819" presetID="1" presetClass="exit" presetSubtype="0" fill="hold" grpId="1" nodeType="clickEffect">
                                  <p:stCondLst>
                                    <p:cond delay="0"/>
                                  </p:stCondLst>
                                  <p:childTnLst>
                                    <p:set>
                                      <p:cBhvr>
                                        <p:cTn id="3820" dur="1" fill="hold">
                                          <p:stCondLst>
                                            <p:cond delay="0"/>
                                          </p:stCondLst>
                                        </p:cTn>
                                        <p:tgtEl>
                                          <p:spTgt spid="521"/>
                                        </p:tgtEl>
                                        <p:attrNameLst>
                                          <p:attrName>style.visibility</p:attrName>
                                        </p:attrNameLst>
                                      </p:cBhvr>
                                      <p:to>
                                        <p:strVal val="hidden"/>
                                      </p:to>
                                    </p:set>
                                  </p:childTnLst>
                                </p:cTn>
                              </p:par>
                              <p:par>
                                <p:cTn id="3821" presetID="1" presetClass="exit" presetSubtype="0" fill="hold" grpId="5" nodeType="withEffect">
                                  <p:stCondLst>
                                    <p:cond delay="0"/>
                                  </p:stCondLst>
                                  <p:childTnLst>
                                    <p:set>
                                      <p:cBhvr>
                                        <p:cTn id="3822" dur="1" fill="hold">
                                          <p:stCondLst>
                                            <p:cond delay="0"/>
                                          </p:stCondLst>
                                        </p:cTn>
                                        <p:tgtEl>
                                          <p:spTgt spid="501"/>
                                        </p:tgtEl>
                                        <p:attrNameLst>
                                          <p:attrName>style.visibility</p:attrName>
                                        </p:attrNameLst>
                                      </p:cBhvr>
                                      <p:to>
                                        <p:strVal val="hidden"/>
                                      </p:to>
                                    </p:set>
                                  </p:childTnLst>
                                </p:cTn>
                              </p:par>
                              <p:par>
                                <p:cTn id="3823" presetID="10" presetClass="entr" presetSubtype="0" fill="hold" grpId="7" nodeType="withEffect">
                                  <p:stCondLst>
                                    <p:cond delay="0"/>
                                  </p:stCondLst>
                                  <p:childTnLst>
                                    <p:set>
                                      <p:cBhvr>
                                        <p:cTn id="3824" dur="1" fill="hold">
                                          <p:stCondLst>
                                            <p:cond delay="0"/>
                                          </p:stCondLst>
                                        </p:cTn>
                                        <p:tgtEl>
                                          <p:spTgt spid="510"/>
                                        </p:tgtEl>
                                        <p:attrNameLst>
                                          <p:attrName>style.visibility</p:attrName>
                                        </p:attrNameLst>
                                      </p:cBhvr>
                                      <p:to>
                                        <p:strVal val="visible"/>
                                      </p:to>
                                    </p:set>
                                    <p:animEffect transition="in" filter="fade">
                                      <p:cBhvr>
                                        <p:cTn id="3825" dur="500"/>
                                        <p:tgtEl>
                                          <p:spTgt spid="510"/>
                                        </p:tgtEl>
                                      </p:cBhvr>
                                    </p:animEffect>
                                  </p:childTnLst>
                                </p:cTn>
                              </p:par>
                            </p:childTnLst>
                          </p:cTn>
                        </p:par>
                      </p:childTnLst>
                    </p:cTn>
                  </p:par>
                </p:childTnLst>
              </p:cTn>
              <p:nextCondLst>
                <p:cond evt="onClick" delay="0">
                  <p:tgtEl>
                    <p:spTgt spid="521"/>
                  </p:tgtEl>
                </p:cond>
              </p:nextCondLst>
            </p:seq>
            <p:seq concurrent="1" nextAc="seek">
              <p:cTn id="3826" restart="whenNotActive" fill="hold" evtFilter="cancelBubble" nodeType="interactiveSeq">
                <p:stCondLst>
                  <p:cond evt="onClick" delay="0">
                    <p:tgtEl>
                      <p:spTgt spid="523"/>
                    </p:tgtEl>
                  </p:cond>
                </p:stCondLst>
                <p:endSync evt="end" delay="0">
                  <p:rtn val="all"/>
                </p:endSync>
                <p:childTnLst>
                  <p:par>
                    <p:cTn id="3827" fill="hold">
                      <p:stCondLst>
                        <p:cond delay="0"/>
                      </p:stCondLst>
                      <p:childTnLst>
                        <p:par>
                          <p:cTn id="3828" fill="hold">
                            <p:stCondLst>
                              <p:cond delay="0"/>
                            </p:stCondLst>
                            <p:childTnLst>
                              <p:par>
                                <p:cTn id="3829" presetID="1" presetClass="entr" presetSubtype="0" fill="hold" grpId="0" nodeType="clickEffect">
                                  <p:stCondLst>
                                    <p:cond delay="0"/>
                                  </p:stCondLst>
                                  <p:childTnLst>
                                    <p:set>
                                      <p:cBhvr>
                                        <p:cTn id="3830" dur="1" fill="hold">
                                          <p:stCondLst>
                                            <p:cond delay="0"/>
                                          </p:stCondLst>
                                        </p:cTn>
                                        <p:tgtEl>
                                          <p:spTgt spid="529"/>
                                        </p:tgtEl>
                                        <p:attrNameLst>
                                          <p:attrName>style.visibility</p:attrName>
                                        </p:attrNameLst>
                                      </p:cBhvr>
                                      <p:to>
                                        <p:strVal val="visible"/>
                                      </p:to>
                                    </p:set>
                                  </p:childTnLst>
                                </p:cTn>
                              </p:par>
                              <p:par>
                                <p:cTn id="3831" presetID="1" presetClass="entr" presetSubtype="0" fill="hold" grpId="0" nodeType="withEffect">
                                  <p:stCondLst>
                                    <p:cond delay="0"/>
                                  </p:stCondLst>
                                  <p:childTnLst>
                                    <p:set>
                                      <p:cBhvr>
                                        <p:cTn id="3832" dur="1" fill="hold">
                                          <p:stCondLst>
                                            <p:cond delay="0"/>
                                          </p:stCondLst>
                                        </p:cTn>
                                        <p:tgtEl>
                                          <p:spTgt spid="500"/>
                                        </p:tgtEl>
                                        <p:attrNameLst>
                                          <p:attrName>style.visibility</p:attrName>
                                        </p:attrNameLst>
                                      </p:cBhvr>
                                      <p:to>
                                        <p:strVal val="visible"/>
                                      </p:to>
                                    </p:set>
                                  </p:childTnLst>
                                </p:cTn>
                              </p:par>
                              <p:par>
                                <p:cTn id="3833" presetID="10" presetClass="exit" presetSubtype="0" fill="hold" grpId="1" nodeType="withEffect">
                                  <p:stCondLst>
                                    <p:cond delay="0"/>
                                  </p:stCondLst>
                                  <p:childTnLst>
                                    <p:animEffect transition="out" filter="fade">
                                      <p:cBhvr>
                                        <p:cTn id="3834" dur="500"/>
                                        <p:tgtEl>
                                          <p:spTgt spid="508"/>
                                        </p:tgtEl>
                                      </p:cBhvr>
                                    </p:animEffect>
                                    <p:set>
                                      <p:cBhvr>
                                        <p:cTn id="3835"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3"/>
                  </p:tgtEl>
                </p:cond>
              </p:nextCondLst>
            </p:seq>
            <p:seq concurrent="1" nextAc="seek">
              <p:cTn id="3836" restart="whenNotActive" fill="hold" evtFilter="cancelBubble" nodeType="interactiveSeq">
                <p:stCondLst>
                  <p:cond evt="onClick" delay="0">
                    <p:tgtEl>
                      <p:spTgt spid="524"/>
                    </p:tgtEl>
                  </p:cond>
                </p:stCondLst>
                <p:endSync evt="end" delay="0">
                  <p:rtn val="all"/>
                </p:endSync>
                <p:childTnLst>
                  <p:par>
                    <p:cTn id="3837" fill="hold">
                      <p:stCondLst>
                        <p:cond delay="0"/>
                      </p:stCondLst>
                      <p:childTnLst>
                        <p:par>
                          <p:cTn id="3838" fill="hold">
                            <p:stCondLst>
                              <p:cond delay="0"/>
                            </p:stCondLst>
                            <p:childTnLst>
                              <p:par>
                                <p:cTn id="3839" presetID="1" presetClass="entr" presetSubtype="0" fill="hold" grpId="0" nodeType="clickEffect">
                                  <p:stCondLst>
                                    <p:cond delay="0"/>
                                  </p:stCondLst>
                                  <p:childTnLst>
                                    <p:set>
                                      <p:cBhvr>
                                        <p:cTn id="3840" dur="1" fill="hold">
                                          <p:stCondLst>
                                            <p:cond delay="0"/>
                                          </p:stCondLst>
                                        </p:cTn>
                                        <p:tgtEl>
                                          <p:spTgt spid="530"/>
                                        </p:tgtEl>
                                        <p:attrNameLst>
                                          <p:attrName>style.visibility</p:attrName>
                                        </p:attrNameLst>
                                      </p:cBhvr>
                                      <p:to>
                                        <p:strVal val="visible"/>
                                      </p:to>
                                    </p:set>
                                  </p:childTnLst>
                                </p:cTn>
                              </p:par>
                              <p:par>
                                <p:cTn id="3841" presetID="10" presetClass="exit" presetSubtype="0" fill="hold" grpId="2" nodeType="withEffect">
                                  <p:stCondLst>
                                    <p:cond delay="0"/>
                                  </p:stCondLst>
                                  <p:childTnLst>
                                    <p:animEffect transition="out" filter="fade">
                                      <p:cBhvr>
                                        <p:cTn id="3842" dur="500"/>
                                        <p:tgtEl>
                                          <p:spTgt spid="508"/>
                                        </p:tgtEl>
                                      </p:cBhvr>
                                    </p:animEffect>
                                    <p:set>
                                      <p:cBhvr>
                                        <p:cTn id="3843"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4"/>
                  </p:tgtEl>
                </p:cond>
              </p:nextCondLst>
            </p:seq>
            <p:seq concurrent="1" nextAc="seek">
              <p:cTn id="3844" restart="whenNotActive" fill="hold" evtFilter="cancelBubble" nodeType="interactiveSeq">
                <p:stCondLst>
                  <p:cond evt="onClick" delay="0">
                    <p:tgtEl>
                      <p:spTgt spid="525"/>
                    </p:tgtEl>
                  </p:cond>
                </p:stCondLst>
                <p:endSync evt="end" delay="0">
                  <p:rtn val="all"/>
                </p:endSync>
                <p:childTnLst>
                  <p:par>
                    <p:cTn id="3845" fill="hold">
                      <p:stCondLst>
                        <p:cond delay="0"/>
                      </p:stCondLst>
                      <p:childTnLst>
                        <p:par>
                          <p:cTn id="3846" fill="hold">
                            <p:stCondLst>
                              <p:cond delay="0"/>
                            </p:stCondLst>
                            <p:childTnLst>
                              <p:par>
                                <p:cTn id="3847" presetID="1" presetClass="entr" presetSubtype="0" fill="hold" grpId="1" nodeType="clickEffect">
                                  <p:stCondLst>
                                    <p:cond delay="0"/>
                                  </p:stCondLst>
                                  <p:childTnLst>
                                    <p:set>
                                      <p:cBhvr>
                                        <p:cTn id="3848" dur="1" fill="hold">
                                          <p:stCondLst>
                                            <p:cond delay="0"/>
                                          </p:stCondLst>
                                        </p:cTn>
                                        <p:tgtEl>
                                          <p:spTgt spid="531"/>
                                        </p:tgtEl>
                                        <p:attrNameLst>
                                          <p:attrName>style.visibility</p:attrName>
                                        </p:attrNameLst>
                                      </p:cBhvr>
                                      <p:to>
                                        <p:strVal val="visible"/>
                                      </p:to>
                                    </p:set>
                                  </p:childTnLst>
                                </p:cTn>
                              </p:par>
                              <p:par>
                                <p:cTn id="3849" presetID="1" presetClass="entr" presetSubtype="0" fill="hold" grpId="1" nodeType="withEffect">
                                  <p:stCondLst>
                                    <p:cond delay="0"/>
                                  </p:stCondLst>
                                  <p:childTnLst>
                                    <p:set>
                                      <p:cBhvr>
                                        <p:cTn id="3850" dur="1" fill="hold">
                                          <p:stCondLst>
                                            <p:cond delay="0"/>
                                          </p:stCondLst>
                                        </p:cTn>
                                        <p:tgtEl>
                                          <p:spTgt spid="500"/>
                                        </p:tgtEl>
                                        <p:attrNameLst>
                                          <p:attrName>style.visibility</p:attrName>
                                        </p:attrNameLst>
                                      </p:cBhvr>
                                      <p:to>
                                        <p:strVal val="visible"/>
                                      </p:to>
                                    </p:set>
                                  </p:childTnLst>
                                </p:cTn>
                              </p:par>
                              <p:par>
                                <p:cTn id="3851" presetID="10" presetClass="exit" presetSubtype="0" fill="hold" grpId="5" nodeType="withEffect">
                                  <p:stCondLst>
                                    <p:cond delay="0"/>
                                  </p:stCondLst>
                                  <p:childTnLst>
                                    <p:animEffect transition="out" filter="fade">
                                      <p:cBhvr>
                                        <p:cTn id="3852" dur="500"/>
                                        <p:tgtEl>
                                          <p:spTgt spid="508"/>
                                        </p:tgtEl>
                                      </p:cBhvr>
                                    </p:animEffect>
                                    <p:set>
                                      <p:cBhvr>
                                        <p:cTn id="3853"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5"/>
                  </p:tgtEl>
                </p:cond>
              </p:nextCondLst>
            </p:seq>
            <p:seq concurrent="1" nextAc="seek">
              <p:cTn id="3854" restart="whenNotActive" fill="hold" evtFilter="cancelBubble" nodeType="interactiveSeq">
                <p:stCondLst>
                  <p:cond evt="onClick" delay="0">
                    <p:tgtEl>
                      <p:spTgt spid="527"/>
                    </p:tgtEl>
                  </p:cond>
                </p:stCondLst>
                <p:endSync evt="end" delay="0">
                  <p:rtn val="all"/>
                </p:endSync>
                <p:childTnLst>
                  <p:par>
                    <p:cTn id="3855" fill="hold">
                      <p:stCondLst>
                        <p:cond delay="0"/>
                      </p:stCondLst>
                      <p:childTnLst>
                        <p:par>
                          <p:cTn id="3856" fill="hold">
                            <p:stCondLst>
                              <p:cond delay="0"/>
                            </p:stCondLst>
                            <p:childTnLst>
                              <p:par>
                                <p:cTn id="3857" presetID="1" presetClass="entr" presetSubtype="0" fill="hold" grpId="0" nodeType="clickEffect">
                                  <p:stCondLst>
                                    <p:cond delay="0"/>
                                  </p:stCondLst>
                                  <p:childTnLst>
                                    <p:set>
                                      <p:cBhvr>
                                        <p:cTn id="3858" dur="1" fill="hold">
                                          <p:stCondLst>
                                            <p:cond delay="0"/>
                                          </p:stCondLst>
                                        </p:cTn>
                                        <p:tgtEl>
                                          <p:spTgt spid="533"/>
                                        </p:tgtEl>
                                        <p:attrNameLst>
                                          <p:attrName>style.visibility</p:attrName>
                                        </p:attrNameLst>
                                      </p:cBhvr>
                                      <p:to>
                                        <p:strVal val="visible"/>
                                      </p:to>
                                    </p:set>
                                  </p:childTnLst>
                                </p:cTn>
                              </p:par>
                              <p:par>
                                <p:cTn id="3859" presetID="1" presetClass="entr" presetSubtype="0" fill="hold" grpId="0" nodeType="withEffect">
                                  <p:stCondLst>
                                    <p:cond delay="0"/>
                                  </p:stCondLst>
                                  <p:childTnLst>
                                    <p:set>
                                      <p:cBhvr>
                                        <p:cTn id="3860" dur="1" fill="hold">
                                          <p:stCondLst>
                                            <p:cond delay="0"/>
                                          </p:stCondLst>
                                        </p:cTn>
                                        <p:tgtEl>
                                          <p:spTgt spid="505"/>
                                        </p:tgtEl>
                                        <p:attrNameLst>
                                          <p:attrName>style.visibility</p:attrName>
                                        </p:attrNameLst>
                                      </p:cBhvr>
                                      <p:to>
                                        <p:strVal val="visible"/>
                                      </p:to>
                                    </p:set>
                                  </p:childTnLst>
                                </p:cTn>
                              </p:par>
                              <p:par>
                                <p:cTn id="3861" presetID="10" presetClass="exit" presetSubtype="0" fill="hold" grpId="4" nodeType="withEffect">
                                  <p:stCondLst>
                                    <p:cond delay="0"/>
                                  </p:stCondLst>
                                  <p:childTnLst>
                                    <p:animEffect transition="out" filter="fade">
                                      <p:cBhvr>
                                        <p:cTn id="3862" dur="500"/>
                                        <p:tgtEl>
                                          <p:spTgt spid="508"/>
                                        </p:tgtEl>
                                      </p:cBhvr>
                                    </p:animEffect>
                                    <p:set>
                                      <p:cBhvr>
                                        <p:cTn id="3863"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7"/>
                  </p:tgtEl>
                </p:cond>
              </p:nextCondLst>
            </p:seq>
            <p:seq concurrent="1" nextAc="seek">
              <p:cTn id="3864" restart="whenNotActive" fill="hold" evtFilter="cancelBubble" nodeType="interactiveSeq">
                <p:stCondLst>
                  <p:cond evt="onClick" delay="0">
                    <p:tgtEl>
                      <p:spTgt spid="528"/>
                    </p:tgtEl>
                  </p:cond>
                </p:stCondLst>
                <p:endSync evt="end" delay="0">
                  <p:rtn val="all"/>
                </p:endSync>
                <p:childTnLst>
                  <p:par>
                    <p:cTn id="3865" fill="hold">
                      <p:stCondLst>
                        <p:cond delay="0"/>
                      </p:stCondLst>
                      <p:childTnLst>
                        <p:par>
                          <p:cTn id="3866" fill="hold">
                            <p:stCondLst>
                              <p:cond delay="0"/>
                            </p:stCondLst>
                            <p:childTnLst>
                              <p:par>
                                <p:cTn id="3867" presetID="1" presetClass="entr" presetSubtype="0" fill="hold" grpId="0" nodeType="clickEffect">
                                  <p:stCondLst>
                                    <p:cond delay="0"/>
                                  </p:stCondLst>
                                  <p:childTnLst>
                                    <p:set>
                                      <p:cBhvr>
                                        <p:cTn id="3868" dur="1" fill="hold">
                                          <p:stCondLst>
                                            <p:cond delay="0"/>
                                          </p:stCondLst>
                                        </p:cTn>
                                        <p:tgtEl>
                                          <p:spTgt spid="534"/>
                                        </p:tgtEl>
                                        <p:attrNameLst>
                                          <p:attrName>style.visibility</p:attrName>
                                        </p:attrNameLst>
                                      </p:cBhvr>
                                      <p:to>
                                        <p:strVal val="visible"/>
                                      </p:to>
                                    </p:set>
                                  </p:childTnLst>
                                </p:cTn>
                              </p:par>
                              <p:par>
                                <p:cTn id="3869" presetID="10" presetClass="exit" presetSubtype="0" fill="hold" grpId="3" nodeType="withEffect">
                                  <p:stCondLst>
                                    <p:cond delay="0"/>
                                  </p:stCondLst>
                                  <p:childTnLst>
                                    <p:animEffect transition="out" filter="fade">
                                      <p:cBhvr>
                                        <p:cTn id="3870" dur="500"/>
                                        <p:tgtEl>
                                          <p:spTgt spid="508"/>
                                        </p:tgtEl>
                                      </p:cBhvr>
                                    </p:animEffect>
                                    <p:set>
                                      <p:cBhvr>
                                        <p:cTn id="3871"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8"/>
                  </p:tgtEl>
                </p:cond>
              </p:nextCondLst>
            </p:seq>
            <p:seq concurrent="1" nextAc="seek">
              <p:cTn id="3872" restart="whenNotActive" fill="hold" evtFilter="cancelBubble" nodeType="interactiveSeq">
                <p:stCondLst>
                  <p:cond evt="onClick" delay="0">
                    <p:tgtEl>
                      <p:spTgt spid="526"/>
                    </p:tgtEl>
                  </p:cond>
                </p:stCondLst>
                <p:endSync evt="end" delay="0">
                  <p:rtn val="all"/>
                </p:endSync>
                <p:childTnLst>
                  <p:par>
                    <p:cTn id="3873" fill="hold">
                      <p:stCondLst>
                        <p:cond delay="0"/>
                      </p:stCondLst>
                      <p:childTnLst>
                        <p:par>
                          <p:cTn id="3874" fill="hold">
                            <p:stCondLst>
                              <p:cond delay="0"/>
                            </p:stCondLst>
                            <p:childTnLst>
                              <p:par>
                                <p:cTn id="3875" presetID="1" presetClass="entr" presetSubtype="0" fill="hold" grpId="0" nodeType="clickEffect">
                                  <p:stCondLst>
                                    <p:cond delay="0"/>
                                  </p:stCondLst>
                                  <p:childTnLst>
                                    <p:set>
                                      <p:cBhvr>
                                        <p:cTn id="3876" dur="1" fill="hold">
                                          <p:stCondLst>
                                            <p:cond delay="0"/>
                                          </p:stCondLst>
                                        </p:cTn>
                                        <p:tgtEl>
                                          <p:spTgt spid="532"/>
                                        </p:tgtEl>
                                        <p:attrNameLst>
                                          <p:attrName>style.visibility</p:attrName>
                                        </p:attrNameLst>
                                      </p:cBhvr>
                                      <p:to>
                                        <p:strVal val="visible"/>
                                      </p:to>
                                    </p:set>
                                  </p:childTnLst>
                                </p:cTn>
                              </p:par>
                              <p:par>
                                <p:cTn id="3877" presetID="1" presetClass="entr" presetSubtype="0" fill="hold" grpId="2" nodeType="withEffect">
                                  <p:stCondLst>
                                    <p:cond delay="0"/>
                                  </p:stCondLst>
                                  <p:childTnLst>
                                    <p:set>
                                      <p:cBhvr>
                                        <p:cTn id="3878" dur="1" fill="hold">
                                          <p:stCondLst>
                                            <p:cond delay="0"/>
                                          </p:stCondLst>
                                        </p:cTn>
                                        <p:tgtEl>
                                          <p:spTgt spid="500"/>
                                        </p:tgtEl>
                                        <p:attrNameLst>
                                          <p:attrName>style.visibility</p:attrName>
                                        </p:attrNameLst>
                                      </p:cBhvr>
                                      <p:to>
                                        <p:strVal val="visible"/>
                                      </p:to>
                                    </p:set>
                                  </p:childTnLst>
                                </p:cTn>
                              </p:par>
                              <p:par>
                                <p:cTn id="3879" presetID="10" presetClass="exit" presetSubtype="0" fill="hold" grpId="0" nodeType="withEffect">
                                  <p:stCondLst>
                                    <p:cond delay="0"/>
                                  </p:stCondLst>
                                  <p:childTnLst>
                                    <p:animEffect transition="out" filter="fade">
                                      <p:cBhvr>
                                        <p:cTn id="3880" dur="500"/>
                                        <p:tgtEl>
                                          <p:spTgt spid="508"/>
                                        </p:tgtEl>
                                      </p:cBhvr>
                                    </p:animEffect>
                                    <p:set>
                                      <p:cBhvr>
                                        <p:cTn id="3881"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6"/>
                  </p:tgtEl>
                </p:cond>
              </p:nextCondLst>
            </p:seq>
            <p:seq concurrent="1" nextAc="seek">
              <p:cTn id="3882" restart="whenNotActive" fill="hold" evtFilter="cancelBubble" nodeType="interactiveSeq">
                <p:stCondLst>
                  <p:cond evt="onClick" delay="0">
                    <p:tgtEl>
                      <p:spTgt spid="534"/>
                    </p:tgtEl>
                  </p:cond>
                </p:stCondLst>
                <p:endSync evt="end" delay="0">
                  <p:rtn val="all"/>
                </p:endSync>
                <p:childTnLst>
                  <p:par>
                    <p:cTn id="3883" fill="hold">
                      <p:stCondLst>
                        <p:cond delay="0"/>
                      </p:stCondLst>
                      <p:childTnLst>
                        <p:par>
                          <p:cTn id="3884" fill="hold">
                            <p:stCondLst>
                              <p:cond delay="0"/>
                            </p:stCondLst>
                            <p:childTnLst>
                              <p:par>
                                <p:cTn id="3885" presetID="1" presetClass="exit" presetSubtype="0" fill="hold" grpId="1" nodeType="clickEffect">
                                  <p:stCondLst>
                                    <p:cond delay="0"/>
                                  </p:stCondLst>
                                  <p:childTnLst>
                                    <p:set>
                                      <p:cBhvr>
                                        <p:cTn id="3886" dur="1" fill="hold">
                                          <p:stCondLst>
                                            <p:cond delay="0"/>
                                          </p:stCondLst>
                                        </p:cTn>
                                        <p:tgtEl>
                                          <p:spTgt spid="534"/>
                                        </p:tgtEl>
                                        <p:attrNameLst>
                                          <p:attrName>style.visibility</p:attrName>
                                        </p:attrNameLst>
                                      </p:cBhvr>
                                      <p:to>
                                        <p:strVal val="hidden"/>
                                      </p:to>
                                    </p:set>
                                  </p:childTnLst>
                                </p:cTn>
                              </p:par>
                              <p:par>
                                <p:cTn id="3887" presetID="10" presetClass="entr" presetSubtype="0" fill="hold" grpId="6" nodeType="withEffect">
                                  <p:stCondLst>
                                    <p:cond delay="0"/>
                                  </p:stCondLst>
                                  <p:childTnLst>
                                    <p:set>
                                      <p:cBhvr>
                                        <p:cTn id="3888" dur="1" fill="hold">
                                          <p:stCondLst>
                                            <p:cond delay="0"/>
                                          </p:stCondLst>
                                        </p:cTn>
                                        <p:tgtEl>
                                          <p:spTgt spid="508"/>
                                        </p:tgtEl>
                                        <p:attrNameLst>
                                          <p:attrName>style.visibility</p:attrName>
                                        </p:attrNameLst>
                                      </p:cBhvr>
                                      <p:to>
                                        <p:strVal val="visible"/>
                                      </p:to>
                                    </p:set>
                                    <p:animEffect transition="in" filter="fade">
                                      <p:cBhvr>
                                        <p:cTn id="3889" dur="500"/>
                                        <p:tgtEl>
                                          <p:spTgt spid="508"/>
                                        </p:tgtEl>
                                      </p:cBhvr>
                                    </p:animEffect>
                                  </p:childTnLst>
                                </p:cTn>
                              </p:par>
                            </p:childTnLst>
                          </p:cTn>
                        </p:par>
                      </p:childTnLst>
                    </p:cTn>
                  </p:par>
                </p:childTnLst>
              </p:cTn>
              <p:nextCondLst>
                <p:cond evt="onClick" delay="0">
                  <p:tgtEl>
                    <p:spTgt spid="534"/>
                  </p:tgtEl>
                </p:cond>
              </p:nextCondLst>
            </p:seq>
            <p:seq concurrent="1" nextAc="seek">
              <p:cTn id="3890" restart="whenNotActive" fill="hold" evtFilter="cancelBubble" nodeType="interactiveSeq">
                <p:stCondLst>
                  <p:cond evt="onClick" delay="0">
                    <p:tgtEl>
                      <p:spTgt spid="529"/>
                    </p:tgtEl>
                  </p:cond>
                </p:stCondLst>
                <p:endSync evt="end" delay="0">
                  <p:rtn val="all"/>
                </p:endSync>
                <p:childTnLst>
                  <p:par>
                    <p:cTn id="3891" fill="hold">
                      <p:stCondLst>
                        <p:cond delay="0"/>
                      </p:stCondLst>
                      <p:childTnLst>
                        <p:par>
                          <p:cTn id="3892" fill="hold">
                            <p:stCondLst>
                              <p:cond delay="0"/>
                            </p:stCondLst>
                            <p:childTnLst>
                              <p:par>
                                <p:cTn id="3893" presetID="1" presetClass="exit" presetSubtype="0" fill="hold" grpId="1" nodeType="clickEffect">
                                  <p:stCondLst>
                                    <p:cond delay="0"/>
                                  </p:stCondLst>
                                  <p:childTnLst>
                                    <p:set>
                                      <p:cBhvr>
                                        <p:cTn id="3894" dur="1" fill="hold">
                                          <p:stCondLst>
                                            <p:cond delay="0"/>
                                          </p:stCondLst>
                                        </p:cTn>
                                        <p:tgtEl>
                                          <p:spTgt spid="529"/>
                                        </p:tgtEl>
                                        <p:attrNameLst>
                                          <p:attrName>style.visibility</p:attrName>
                                        </p:attrNameLst>
                                      </p:cBhvr>
                                      <p:to>
                                        <p:strVal val="hidden"/>
                                      </p:to>
                                    </p:set>
                                  </p:childTnLst>
                                </p:cTn>
                              </p:par>
                              <p:par>
                                <p:cTn id="3895" presetID="1" presetClass="exit" presetSubtype="0" fill="hold" grpId="3" nodeType="withEffect">
                                  <p:stCondLst>
                                    <p:cond delay="0"/>
                                  </p:stCondLst>
                                  <p:childTnLst>
                                    <p:set>
                                      <p:cBhvr>
                                        <p:cTn id="3896" dur="1" fill="hold">
                                          <p:stCondLst>
                                            <p:cond delay="0"/>
                                          </p:stCondLst>
                                        </p:cTn>
                                        <p:tgtEl>
                                          <p:spTgt spid="500"/>
                                        </p:tgtEl>
                                        <p:attrNameLst>
                                          <p:attrName>style.visibility</p:attrName>
                                        </p:attrNameLst>
                                      </p:cBhvr>
                                      <p:to>
                                        <p:strVal val="hidden"/>
                                      </p:to>
                                    </p:set>
                                  </p:childTnLst>
                                </p:cTn>
                              </p:par>
                              <p:par>
                                <p:cTn id="3897" presetID="10" presetClass="entr" presetSubtype="0" fill="hold" grpId="7" nodeType="withEffect">
                                  <p:stCondLst>
                                    <p:cond delay="0"/>
                                  </p:stCondLst>
                                  <p:childTnLst>
                                    <p:set>
                                      <p:cBhvr>
                                        <p:cTn id="3898" dur="1" fill="hold">
                                          <p:stCondLst>
                                            <p:cond delay="0"/>
                                          </p:stCondLst>
                                        </p:cTn>
                                        <p:tgtEl>
                                          <p:spTgt spid="508"/>
                                        </p:tgtEl>
                                        <p:attrNameLst>
                                          <p:attrName>style.visibility</p:attrName>
                                        </p:attrNameLst>
                                      </p:cBhvr>
                                      <p:to>
                                        <p:strVal val="visible"/>
                                      </p:to>
                                    </p:set>
                                    <p:animEffect transition="in" filter="fade">
                                      <p:cBhvr>
                                        <p:cTn id="3899" dur="500"/>
                                        <p:tgtEl>
                                          <p:spTgt spid="508"/>
                                        </p:tgtEl>
                                      </p:cBhvr>
                                    </p:animEffect>
                                  </p:childTnLst>
                                </p:cTn>
                              </p:par>
                            </p:childTnLst>
                          </p:cTn>
                        </p:par>
                      </p:childTnLst>
                    </p:cTn>
                  </p:par>
                </p:childTnLst>
              </p:cTn>
              <p:nextCondLst>
                <p:cond evt="onClick" delay="0">
                  <p:tgtEl>
                    <p:spTgt spid="529"/>
                  </p:tgtEl>
                </p:cond>
              </p:nextCondLst>
            </p:seq>
            <p:seq concurrent="1" nextAc="seek">
              <p:cTn id="3900" restart="whenNotActive" fill="hold" evtFilter="cancelBubble" nodeType="interactiveSeq">
                <p:stCondLst>
                  <p:cond evt="onClick" delay="0">
                    <p:tgtEl>
                      <p:spTgt spid="530"/>
                    </p:tgtEl>
                  </p:cond>
                </p:stCondLst>
                <p:endSync evt="end" delay="0">
                  <p:rtn val="all"/>
                </p:endSync>
                <p:childTnLst>
                  <p:par>
                    <p:cTn id="3901" fill="hold">
                      <p:stCondLst>
                        <p:cond delay="0"/>
                      </p:stCondLst>
                      <p:childTnLst>
                        <p:par>
                          <p:cTn id="3902" fill="hold">
                            <p:stCondLst>
                              <p:cond delay="0"/>
                            </p:stCondLst>
                            <p:childTnLst>
                              <p:par>
                                <p:cTn id="3903" presetID="1" presetClass="exit" presetSubtype="0" fill="hold" grpId="1" nodeType="clickEffect">
                                  <p:stCondLst>
                                    <p:cond delay="0"/>
                                  </p:stCondLst>
                                  <p:childTnLst>
                                    <p:set>
                                      <p:cBhvr>
                                        <p:cTn id="3904" dur="1" fill="hold">
                                          <p:stCondLst>
                                            <p:cond delay="0"/>
                                          </p:stCondLst>
                                        </p:cTn>
                                        <p:tgtEl>
                                          <p:spTgt spid="530"/>
                                        </p:tgtEl>
                                        <p:attrNameLst>
                                          <p:attrName>style.visibility</p:attrName>
                                        </p:attrNameLst>
                                      </p:cBhvr>
                                      <p:to>
                                        <p:strVal val="hidden"/>
                                      </p:to>
                                    </p:set>
                                  </p:childTnLst>
                                </p:cTn>
                              </p:par>
                              <p:par>
                                <p:cTn id="3905" presetID="10" presetClass="entr" presetSubtype="0" fill="hold" grpId="11" nodeType="withEffect">
                                  <p:stCondLst>
                                    <p:cond delay="0"/>
                                  </p:stCondLst>
                                  <p:childTnLst>
                                    <p:set>
                                      <p:cBhvr>
                                        <p:cTn id="3906" dur="1" fill="hold">
                                          <p:stCondLst>
                                            <p:cond delay="0"/>
                                          </p:stCondLst>
                                        </p:cTn>
                                        <p:tgtEl>
                                          <p:spTgt spid="508"/>
                                        </p:tgtEl>
                                        <p:attrNameLst>
                                          <p:attrName>style.visibility</p:attrName>
                                        </p:attrNameLst>
                                      </p:cBhvr>
                                      <p:to>
                                        <p:strVal val="visible"/>
                                      </p:to>
                                    </p:set>
                                    <p:animEffect transition="in" filter="fade">
                                      <p:cBhvr>
                                        <p:cTn id="3907" dur="500"/>
                                        <p:tgtEl>
                                          <p:spTgt spid="508"/>
                                        </p:tgtEl>
                                      </p:cBhvr>
                                    </p:animEffect>
                                  </p:childTnLst>
                                </p:cTn>
                              </p:par>
                            </p:childTnLst>
                          </p:cTn>
                        </p:par>
                      </p:childTnLst>
                    </p:cTn>
                  </p:par>
                </p:childTnLst>
              </p:cTn>
              <p:nextCondLst>
                <p:cond evt="onClick" delay="0">
                  <p:tgtEl>
                    <p:spTgt spid="530"/>
                  </p:tgtEl>
                </p:cond>
              </p:nextCondLst>
            </p:seq>
            <p:seq concurrent="1" nextAc="seek">
              <p:cTn id="3908" restart="whenNotActive" fill="hold" evtFilter="cancelBubble" nodeType="interactiveSeq">
                <p:stCondLst>
                  <p:cond evt="onClick" delay="0">
                    <p:tgtEl>
                      <p:spTgt spid="531"/>
                    </p:tgtEl>
                  </p:cond>
                </p:stCondLst>
                <p:endSync evt="end" delay="0">
                  <p:rtn val="all"/>
                </p:endSync>
                <p:childTnLst>
                  <p:par>
                    <p:cTn id="3909" fill="hold">
                      <p:stCondLst>
                        <p:cond delay="0"/>
                      </p:stCondLst>
                      <p:childTnLst>
                        <p:par>
                          <p:cTn id="3910" fill="hold">
                            <p:stCondLst>
                              <p:cond delay="0"/>
                            </p:stCondLst>
                            <p:childTnLst>
                              <p:par>
                                <p:cTn id="3911" presetID="1" presetClass="exit" presetSubtype="0" fill="hold" grpId="0" nodeType="clickEffect">
                                  <p:stCondLst>
                                    <p:cond delay="0"/>
                                  </p:stCondLst>
                                  <p:childTnLst>
                                    <p:set>
                                      <p:cBhvr>
                                        <p:cTn id="3912" dur="1" fill="hold">
                                          <p:stCondLst>
                                            <p:cond delay="0"/>
                                          </p:stCondLst>
                                        </p:cTn>
                                        <p:tgtEl>
                                          <p:spTgt spid="531"/>
                                        </p:tgtEl>
                                        <p:attrNameLst>
                                          <p:attrName>style.visibility</p:attrName>
                                        </p:attrNameLst>
                                      </p:cBhvr>
                                      <p:to>
                                        <p:strVal val="hidden"/>
                                      </p:to>
                                    </p:set>
                                  </p:childTnLst>
                                </p:cTn>
                              </p:par>
                              <p:par>
                                <p:cTn id="3913" presetID="1" presetClass="exit" presetSubtype="0" fill="hold" grpId="4" nodeType="withEffect">
                                  <p:stCondLst>
                                    <p:cond delay="0"/>
                                  </p:stCondLst>
                                  <p:childTnLst>
                                    <p:set>
                                      <p:cBhvr>
                                        <p:cTn id="3914" dur="1" fill="hold">
                                          <p:stCondLst>
                                            <p:cond delay="0"/>
                                          </p:stCondLst>
                                        </p:cTn>
                                        <p:tgtEl>
                                          <p:spTgt spid="500"/>
                                        </p:tgtEl>
                                        <p:attrNameLst>
                                          <p:attrName>style.visibility</p:attrName>
                                        </p:attrNameLst>
                                      </p:cBhvr>
                                      <p:to>
                                        <p:strVal val="hidden"/>
                                      </p:to>
                                    </p:set>
                                  </p:childTnLst>
                                </p:cTn>
                              </p:par>
                              <p:par>
                                <p:cTn id="3915" presetID="10" presetClass="entr" presetSubtype="0" fill="hold" grpId="10" nodeType="withEffect">
                                  <p:stCondLst>
                                    <p:cond delay="0"/>
                                  </p:stCondLst>
                                  <p:childTnLst>
                                    <p:set>
                                      <p:cBhvr>
                                        <p:cTn id="3916" dur="1" fill="hold">
                                          <p:stCondLst>
                                            <p:cond delay="0"/>
                                          </p:stCondLst>
                                        </p:cTn>
                                        <p:tgtEl>
                                          <p:spTgt spid="508"/>
                                        </p:tgtEl>
                                        <p:attrNameLst>
                                          <p:attrName>style.visibility</p:attrName>
                                        </p:attrNameLst>
                                      </p:cBhvr>
                                      <p:to>
                                        <p:strVal val="visible"/>
                                      </p:to>
                                    </p:set>
                                    <p:animEffect transition="in" filter="fade">
                                      <p:cBhvr>
                                        <p:cTn id="3917" dur="500"/>
                                        <p:tgtEl>
                                          <p:spTgt spid="508"/>
                                        </p:tgtEl>
                                      </p:cBhvr>
                                    </p:animEffect>
                                  </p:childTnLst>
                                </p:cTn>
                              </p:par>
                            </p:childTnLst>
                          </p:cTn>
                        </p:par>
                      </p:childTnLst>
                    </p:cTn>
                  </p:par>
                </p:childTnLst>
              </p:cTn>
              <p:nextCondLst>
                <p:cond evt="onClick" delay="0">
                  <p:tgtEl>
                    <p:spTgt spid="531"/>
                  </p:tgtEl>
                </p:cond>
              </p:nextCondLst>
            </p:seq>
            <p:seq concurrent="1" nextAc="seek">
              <p:cTn id="3918" restart="whenNotActive" fill="hold" evtFilter="cancelBubble" nodeType="interactiveSeq">
                <p:stCondLst>
                  <p:cond evt="onClick" delay="0">
                    <p:tgtEl>
                      <p:spTgt spid="532"/>
                    </p:tgtEl>
                  </p:cond>
                </p:stCondLst>
                <p:endSync evt="end" delay="0">
                  <p:rtn val="all"/>
                </p:endSync>
                <p:childTnLst>
                  <p:par>
                    <p:cTn id="3919" fill="hold">
                      <p:stCondLst>
                        <p:cond delay="0"/>
                      </p:stCondLst>
                      <p:childTnLst>
                        <p:par>
                          <p:cTn id="3920" fill="hold">
                            <p:stCondLst>
                              <p:cond delay="0"/>
                            </p:stCondLst>
                            <p:childTnLst>
                              <p:par>
                                <p:cTn id="3921" presetID="1" presetClass="exit" presetSubtype="0" fill="hold" grpId="1" nodeType="clickEffect">
                                  <p:stCondLst>
                                    <p:cond delay="0"/>
                                  </p:stCondLst>
                                  <p:childTnLst>
                                    <p:set>
                                      <p:cBhvr>
                                        <p:cTn id="3922" dur="1" fill="hold">
                                          <p:stCondLst>
                                            <p:cond delay="0"/>
                                          </p:stCondLst>
                                        </p:cTn>
                                        <p:tgtEl>
                                          <p:spTgt spid="532"/>
                                        </p:tgtEl>
                                        <p:attrNameLst>
                                          <p:attrName>style.visibility</p:attrName>
                                        </p:attrNameLst>
                                      </p:cBhvr>
                                      <p:to>
                                        <p:strVal val="hidden"/>
                                      </p:to>
                                    </p:set>
                                  </p:childTnLst>
                                </p:cTn>
                              </p:par>
                              <p:par>
                                <p:cTn id="3923" presetID="1" presetClass="exit" presetSubtype="0" fill="hold" grpId="5" nodeType="withEffect">
                                  <p:stCondLst>
                                    <p:cond delay="0"/>
                                  </p:stCondLst>
                                  <p:childTnLst>
                                    <p:set>
                                      <p:cBhvr>
                                        <p:cTn id="3924" dur="1" fill="hold">
                                          <p:stCondLst>
                                            <p:cond delay="0"/>
                                          </p:stCondLst>
                                        </p:cTn>
                                        <p:tgtEl>
                                          <p:spTgt spid="500"/>
                                        </p:tgtEl>
                                        <p:attrNameLst>
                                          <p:attrName>style.visibility</p:attrName>
                                        </p:attrNameLst>
                                      </p:cBhvr>
                                      <p:to>
                                        <p:strVal val="hidden"/>
                                      </p:to>
                                    </p:set>
                                  </p:childTnLst>
                                </p:cTn>
                              </p:par>
                              <p:par>
                                <p:cTn id="3925" presetID="10" presetClass="entr" presetSubtype="0" fill="hold" grpId="9" nodeType="withEffect">
                                  <p:stCondLst>
                                    <p:cond delay="0"/>
                                  </p:stCondLst>
                                  <p:childTnLst>
                                    <p:set>
                                      <p:cBhvr>
                                        <p:cTn id="3926" dur="1" fill="hold">
                                          <p:stCondLst>
                                            <p:cond delay="0"/>
                                          </p:stCondLst>
                                        </p:cTn>
                                        <p:tgtEl>
                                          <p:spTgt spid="508"/>
                                        </p:tgtEl>
                                        <p:attrNameLst>
                                          <p:attrName>style.visibility</p:attrName>
                                        </p:attrNameLst>
                                      </p:cBhvr>
                                      <p:to>
                                        <p:strVal val="visible"/>
                                      </p:to>
                                    </p:set>
                                    <p:animEffect transition="in" filter="fade">
                                      <p:cBhvr>
                                        <p:cTn id="3927" dur="500"/>
                                        <p:tgtEl>
                                          <p:spTgt spid="508"/>
                                        </p:tgtEl>
                                      </p:cBhvr>
                                    </p:animEffect>
                                  </p:childTnLst>
                                </p:cTn>
                              </p:par>
                            </p:childTnLst>
                          </p:cTn>
                        </p:par>
                      </p:childTnLst>
                    </p:cTn>
                  </p:par>
                </p:childTnLst>
              </p:cTn>
              <p:nextCondLst>
                <p:cond evt="onClick" delay="0">
                  <p:tgtEl>
                    <p:spTgt spid="532"/>
                  </p:tgtEl>
                </p:cond>
              </p:nextCondLst>
            </p:seq>
            <p:seq concurrent="1" nextAc="seek">
              <p:cTn id="3928" restart="whenNotActive" fill="hold" evtFilter="cancelBubble" nodeType="interactiveSeq">
                <p:stCondLst>
                  <p:cond evt="onClick" delay="0">
                    <p:tgtEl>
                      <p:spTgt spid="533"/>
                    </p:tgtEl>
                  </p:cond>
                </p:stCondLst>
                <p:endSync evt="end" delay="0">
                  <p:rtn val="all"/>
                </p:endSync>
                <p:childTnLst>
                  <p:par>
                    <p:cTn id="3929" fill="hold">
                      <p:stCondLst>
                        <p:cond delay="0"/>
                      </p:stCondLst>
                      <p:childTnLst>
                        <p:par>
                          <p:cTn id="3930" fill="hold">
                            <p:stCondLst>
                              <p:cond delay="0"/>
                            </p:stCondLst>
                            <p:childTnLst>
                              <p:par>
                                <p:cTn id="3931" presetID="1" presetClass="exit" presetSubtype="0" fill="hold" grpId="1" nodeType="clickEffect">
                                  <p:stCondLst>
                                    <p:cond delay="0"/>
                                  </p:stCondLst>
                                  <p:childTnLst>
                                    <p:set>
                                      <p:cBhvr>
                                        <p:cTn id="3932" dur="1" fill="hold">
                                          <p:stCondLst>
                                            <p:cond delay="0"/>
                                          </p:stCondLst>
                                        </p:cTn>
                                        <p:tgtEl>
                                          <p:spTgt spid="533"/>
                                        </p:tgtEl>
                                        <p:attrNameLst>
                                          <p:attrName>style.visibility</p:attrName>
                                        </p:attrNameLst>
                                      </p:cBhvr>
                                      <p:to>
                                        <p:strVal val="hidden"/>
                                      </p:to>
                                    </p:set>
                                  </p:childTnLst>
                                </p:cTn>
                              </p:par>
                              <p:par>
                                <p:cTn id="3933" presetID="10" presetClass="entr" presetSubtype="0" fill="hold" grpId="8" nodeType="withEffect">
                                  <p:stCondLst>
                                    <p:cond delay="0"/>
                                  </p:stCondLst>
                                  <p:childTnLst>
                                    <p:set>
                                      <p:cBhvr>
                                        <p:cTn id="3934" dur="1" fill="hold">
                                          <p:stCondLst>
                                            <p:cond delay="0"/>
                                          </p:stCondLst>
                                        </p:cTn>
                                        <p:tgtEl>
                                          <p:spTgt spid="508"/>
                                        </p:tgtEl>
                                        <p:attrNameLst>
                                          <p:attrName>style.visibility</p:attrName>
                                        </p:attrNameLst>
                                      </p:cBhvr>
                                      <p:to>
                                        <p:strVal val="visible"/>
                                      </p:to>
                                    </p:set>
                                    <p:animEffect transition="in" filter="fade">
                                      <p:cBhvr>
                                        <p:cTn id="3935" dur="500"/>
                                        <p:tgtEl>
                                          <p:spTgt spid="508"/>
                                        </p:tgtEl>
                                      </p:cBhvr>
                                    </p:animEffect>
                                  </p:childTnLst>
                                </p:cTn>
                              </p:par>
                              <p:par>
                                <p:cTn id="3936" presetID="1" presetClass="exit" presetSubtype="0" fill="hold" grpId="1" nodeType="withEffect">
                                  <p:stCondLst>
                                    <p:cond delay="0"/>
                                  </p:stCondLst>
                                  <p:childTnLst>
                                    <p:set>
                                      <p:cBhvr>
                                        <p:cTn id="3937" dur="1" fill="hold">
                                          <p:stCondLst>
                                            <p:cond delay="0"/>
                                          </p:stCondLst>
                                        </p:cTn>
                                        <p:tgtEl>
                                          <p:spTgt spid="505"/>
                                        </p:tgtEl>
                                        <p:attrNameLst>
                                          <p:attrName>style.visibility</p:attrName>
                                        </p:attrNameLst>
                                      </p:cBhvr>
                                      <p:to>
                                        <p:strVal val="hidden"/>
                                      </p:to>
                                    </p:set>
                                  </p:childTnLst>
                                </p:cTn>
                              </p:par>
                            </p:childTnLst>
                          </p:cTn>
                        </p:par>
                      </p:childTnLst>
                    </p:cTn>
                  </p:par>
                </p:childTnLst>
              </p:cTn>
              <p:nextCondLst>
                <p:cond evt="onClick" delay="0">
                  <p:tgtEl>
                    <p:spTgt spid="533"/>
                  </p:tgtEl>
                </p:cond>
              </p:nextCondLst>
            </p:seq>
            <p:seq concurrent="1" nextAc="seek">
              <p:cTn id="3938" restart="whenNotActive" fill="hold" evtFilter="cancelBubble" nodeType="interactiveSeq">
                <p:stCondLst>
                  <p:cond evt="onClick" delay="0">
                    <p:tgtEl>
                      <p:spTgt spid="535"/>
                    </p:tgtEl>
                  </p:cond>
                </p:stCondLst>
                <p:endSync evt="end" delay="0">
                  <p:rtn val="all"/>
                </p:endSync>
                <p:childTnLst>
                  <p:par>
                    <p:cTn id="3939" fill="hold">
                      <p:stCondLst>
                        <p:cond delay="0"/>
                      </p:stCondLst>
                      <p:childTnLst>
                        <p:par>
                          <p:cTn id="3940" fill="hold">
                            <p:stCondLst>
                              <p:cond delay="0"/>
                            </p:stCondLst>
                            <p:childTnLst>
                              <p:par>
                                <p:cTn id="3941" presetID="1" presetClass="entr" presetSubtype="0" fill="hold" grpId="0" nodeType="clickEffect">
                                  <p:stCondLst>
                                    <p:cond delay="0"/>
                                  </p:stCondLst>
                                  <p:childTnLst>
                                    <p:set>
                                      <p:cBhvr>
                                        <p:cTn id="3942" dur="1" fill="hold">
                                          <p:stCondLst>
                                            <p:cond delay="0"/>
                                          </p:stCondLst>
                                        </p:cTn>
                                        <p:tgtEl>
                                          <p:spTgt spid="541"/>
                                        </p:tgtEl>
                                        <p:attrNameLst>
                                          <p:attrName>style.visibility</p:attrName>
                                        </p:attrNameLst>
                                      </p:cBhvr>
                                      <p:to>
                                        <p:strVal val="visible"/>
                                      </p:to>
                                    </p:set>
                                  </p:childTnLst>
                                </p:cTn>
                              </p:par>
                              <p:par>
                                <p:cTn id="3943" presetID="1" presetClass="entr" presetSubtype="0" fill="hold" grpId="0" nodeType="withEffect">
                                  <p:stCondLst>
                                    <p:cond delay="0"/>
                                  </p:stCondLst>
                                  <p:childTnLst>
                                    <p:set>
                                      <p:cBhvr>
                                        <p:cTn id="3944" dur="1" fill="hold">
                                          <p:stCondLst>
                                            <p:cond delay="0"/>
                                          </p:stCondLst>
                                        </p:cTn>
                                        <p:tgtEl>
                                          <p:spTgt spid="499"/>
                                        </p:tgtEl>
                                        <p:attrNameLst>
                                          <p:attrName>style.visibility</p:attrName>
                                        </p:attrNameLst>
                                      </p:cBhvr>
                                      <p:to>
                                        <p:strVal val="visible"/>
                                      </p:to>
                                    </p:set>
                                  </p:childTnLst>
                                </p:cTn>
                              </p:par>
                              <p:par>
                                <p:cTn id="3945" presetID="10" presetClass="exit" presetSubtype="0" fill="hold" grpId="0" nodeType="withEffect">
                                  <p:stCondLst>
                                    <p:cond delay="0"/>
                                  </p:stCondLst>
                                  <p:childTnLst>
                                    <p:animEffect transition="out" filter="fade">
                                      <p:cBhvr>
                                        <p:cTn id="3946" dur="500"/>
                                        <p:tgtEl>
                                          <p:spTgt spid="507"/>
                                        </p:tgtEl>
                                      </p:cBhvr>
                                    </p:animEffect>
                                    <p:set>
                                      <p:cBhvr>
                                        <p:cTn id="3947"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5"/>
                  </p:tgtEl>
                </p:cond>
              </p:nextCondLst>
            </p:seq>
            <p:seq concurrent="1" nextAc="seek">
              <p:cTn id="3948" restart="whenNotActive" fill="hold" evtFilter="cancelBubble" nodeType="interactiveSeq">
                <p:stCondLst>
                  <p:cond evt="onClick" delay="0">
                    <p:tgtEl>
                      <p:spTgt spid="536"/>
                    </p:tgtEl>
                  </p:cond>
                </p:stCondLst>
                <p:endSync evt="end" delay="0">
                  <p:rtn val="all"/>
                </p:endSync>
                <p:childTnLst>
                  <p:par>
                    <p:cTn id="3949" fill="hold">
                      <p:stCondLst>
                        <p:cond delay="0"/>
                      </p:stCondLst>
                      <p:childTnLst>
                        <p:par>
                          <p:cTn id="3950" fill="hold">
                            <p:stCondLst>
                              <p:cond delay="0"/>
                            </p:stCondLst>
                            <p:childTnLst>
                              <p:par>
                                <p:cTn id="3951" presetID="1" presetClass="entr" presetSubtype="0" fill="hold" grpId="0" nodeType="clickEffect">
                                  <p:stCondLst>
                                    <p:cond delay="0"/>
                                  </p:stCondLst>
                                  <p:childTnLst>
                                    <p:set>
                                      <p:cBhvr>
                                        <p:cTn id="3952" dur="1" fill="hold">
                                          <p:stCondLst>
                                            <p:cond delay="0"/>
                                          </p:stCondLst>
                                        </p:cTn>
                                        <p:tgtEl>
                                          <p:spTgt spid="542"/>
                                        </p:tgtEl>
                                        <p:attrNameLst>
                                          <p:attrName>style.visibility</p:attrName>
                                        </p:attrNameLst>
                                      </p:cBhvr>
                                      <p:to>
                                        <p:strVal val="visible"/>
                                      </p:to>
                                    </p:set>
                                  </p:childTnLst>
                                </p:cTn>
                              </p:par>
                              <p:par>
                                <p:cTn id="3953" presetID="10" presetClass="exit" presetSubtype="0" fill="hold" grpId="1" nodeType="withEffect">
                                  <p:stCondLst>
                                    <p:cond delay="0"/>
                                  </p:stCondLst>
                                  <p:childTnLst>
                                    <p:animEffect transition="out" filter="fade">
                                      <p:cBhvr>
                                        <p:cTn id="3954" dur="500"/>
                                        <p:tgtEl>
                                          <p:spTgt spid="507"/>
                                        </p:tgtEl>
                                      </p:cBhvr>
                                    </p:animEffect>
                                    <p:set>
                                      <p:cBhvr>
                                        <p:cTn id="3955"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6"/>
                  </p:tgtEl>
                </p:cond>
              </p:nextCondLst>
            </p:seq>
            <p:seq concurrent="1" nextAc="seek">
              <p:cTn id="3956" restart="whenNotActive" fill="hold" evtFilter="cancelBubble" nodeType="interactiveSeq">
                <p:stCondLst>
                  <p:cond evt="onClick" delay="0">
                    <p:tgtEl>
                      <p:spTgt spid="537"/>
                    </p:tgtEl>
                  </p:cond>
                </p:stCondLst>
                <p:endSync evt="end" delay="0">
                  <p:rtn val="all"/>
                </p:endSync>
                <p:childTnLst>
                  <p:par>
                    <p:cTn id="3957" fill="hold">
                      <p:stCondLst>
                        <p:cond delay="0"/>
                      </p:stCondLst>
                      <p:childTnLst>
                        <p:par>
                          <p:cTn id="3958" fill="hold">
                            <p:stCondLst>
                              <p:cond delay="0"/>
                            </p:stCondLst>
                            <p:childTnLst>
                              <p:par>
                                <p:cTn id="3959" presetID="1" presetClass="entr" presetSubtype="0" fill="hold" grpId="1" nodeType="clickEffect">
                                  <p:stCondLst>
                                    <p:cond delay="0"/>
                                  </p:stCondLst>
                                  <p:childTnLst>
                                    <p:set>
                                      <p:cBhvr>
                                        <p:cTn id="3960" dur="1" fill="hold">
                                          <p:stCondLst>
                                            <p:cond delay="0"/>
                                          </p:stCondLst>
                                        </p:cTn>
                                        <p:tgtEl>
                                          <p:spTgt spid="543"/>
                                        </p:tgtEl>
                                        <p:attrNameLst>
                                          <p:attrName>style.visibility</p:attrName>
                                        </p:attrNameLst>
                                      </p:cBhvr>
                                      <p:to>
                                        <p:strVal val="visible"/>
                                      </p:to>
                                    </p:set>
                                  </p:childTnLst>
                                </p:cTn>
                              </p:par>
                              <p:par>
                                <p:cTn id="3961" presetID="1" presetClass="entr" presetSubtype="0" fill="hold" grpId="0" nodeType="withEffect">
                                  <p:stCondLst>
                                    <p:cond delay="0"/>
                                  </p:stCondLst>
                                  <p:childTnLst>
                                    <p:set>
                                      <p:cBhvr>
                                        <p:cTn id="3962" dur="1" fill="hold">
                                          <p:stCondLst>
                                            <p:cond delay="0"/>
                                          </p:stCondLst>
                                        </p:cTn>
                                        <p:tgtEl>
                                          <p:spTgt spid="506"/>
                                        </p:tgtEl>
                                        <p:attrNameLst>
                                          <p:attrName>style.visibility</p:attrName>
                                        </p:attrNameLst>
                                      </p:cBhvr>
                                      <p:to>
                                        <p:strVal val="visible"/>
                                      </p:to>
                                    </p:set>
                                  </p:childTnLst>
                                </p:cTn>
                              </p:par>
                              <p:par>
                                <p:cTn id="3963" presetID="10" presetClass="exit" presetSubtype="0" fill="hold" grpId="2" nodeType="withEffect">
                                  <p:stCondLst>
                                    <p:cond delay="0"/>
                                  </p:stCondLst>
                                  <p:childTnLst>
                                    <p:animEffect transition="out" filter="fade">
                                      <p:cBhvr>
                                        <p:cTn id="3964" dur="500"/>
                                        <p:tgtEl>
                                          <p:spTgt spid="507"/>
                                        </p:tgtEl>
                                      </p:cBhvr>
                                    </p:animEffect>
                                    <p:set>
                                      <p:cBhvr>
                                        <p:cTn id="3965"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7"/>
                  </p:tgtEl>
                </p:cond>
              </p:nextCondLst>
            </p:seq>
            <p:seq concurrent="1" nextAc="seek">
              <p:cTn id="3966" restart="whenNotActive" fill="hold" evtFilter="cancelBubble" nodeType="interactiveSeq">
                <p:stCondLst>
                  <p:cond evt="onClick" delay="0">
                    <p:tgtEl>
                      <p:spTgt spid="539"/>
                    </p:tgtEl>
                  </p:cond>
                </p:stCondLst>
                <p:endSync evt="end" delay="0">
                  <p:rtn val="all"/>
                </p:endSync>
                <p:childTnLst>
                  <p:par>
                    <p:cTn id="3967" fill="hold">
                      <p:stCondLst>
                        <p:cond delay="0"/>
                      </p:stCondLst>
                      <p:childTnLst>
                        <p:par>
                          <p:cTn id="3968" fill="hold">
                            <p:stCondLst>
                              <p:cond delay="0"/>
                            </p:stCondLst>
                            <p:childTnLst>
                              <p:par>
                                <p:cTn id="3969" presetID="1" presetClass="entr" presetSubtype="0" fill="hold" grpId="0" nodeType="clickEffect">
                                  <p:stCondLst>
                                    <p:cond delay="0"/>
                                  </p:stCondLst>
                                  <p:childTnLst>
                                    <p:set>
                                      <p:cBhvr>
                                        <p:cTn id="3970" dur="1" fill="hold">
                                          <p:stCondLst>
                                            <p:cond delay="0"/>
                                          </p:stCondLst>
                                        </p:cTn>
                                        <p:tgtEl>
                                          <p:spTgt spid="545"/>
                                        </p:tgtEl>
                                        <p:attrNameLst>
                                          <p:attrName>style.visibility</p:attrName>
                                        </p:attrNameLst>
                                      </p:cBhvr>
                                      <p:to>
                                        <p:strVal val="visible"/>
                                      </p:to>
                                    </p:set>
                                  </p:childTnLst>
                                </p:cTn>
                              </p:par>
                              <p:par>
                                <p:cTn id="3971" presetID="1" presetClass="entr" presetSubtype="0" fill="hold" grpId="1" nodeType="withEffect">
                                  <p:stCondLst>
                                    <p:cond delay="0"/>
                                  </p:stCondLst>
                                  <p:childTnLst>
                                    <p:set>
                                      <p:cBhvr>
                                        <p:cTn id="3972" dur="1" fill="hold">
                                          <p:stCondLst>
                                            <p:cond delay="0"/>
                                          </p:stCondLst>
                                        </p:cTn>
                                        <p:tgtEl>
                                          <p:spTgt spid="499"/>
                                        </p:tgtEl>
                                        <p:attrNameLst>
                                          <p:attrName>style.visibility</p:attrName>
                                        </p:attrNameLst>
                                      </p:cBhvr>
                                      <p:to>
                                        <p:strVal val="visible"/>
                                      </p:to>
                                    </p:set>
                                  </p:childTnLst>
                                </p:cTn>
                              </p:par>
                              <p:par>
                                <p:cTn id="3973" presetID="10" presetClass="exit" presetSubtype="0" fill="hold" grpId="3" nodeType="withEffect">
                                  <p:stCondLst>
                                    <p:cond delay="0"/>
                                  </p:stCondLst>
                                  <p:childTnLst>
                                    <p:animEffect transition="out" filter="fade">
                                      <p:cBhvr>
                                        <p:cTn id="3974" dur="500"/>
                                        <p:tgtEl>
                                          <p:spTgt spid="507"/>
                                        </p:tgtEl>
                                      </p:cBhvr>
                                    </p:animEffect>
                                    <p:set>
                                      <p:cBhvr>
                                        <p:cTn id="3975"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9"/>
                  </p:tgtEl>
                </p:cond>
              </p:nextCondLst>
            </p:seq>
            <p:seq concurrent="1" nextAc="seek">
              <p:cTn id="3976" restart="whenNotActive" fill="hold" evtFilter="cancelBubble" nodeType="interactiveSeq">
                <p:stCondLst>
                  <p:cond evt="onClick" delay="0">
                    <p:tgtEl>
                      <p:spTgt spid="540"/>
                    </p:tgtEl>
                  </p:cond>
                </p:stCondLst>
                <p:endSync evt="end" delay="0">
                  <p:rtn val="all"/>
                </p:endSync>
                <p:childTnLst>
                  <p:par>
                    <p:cTn id="3977" fill="hold">
                      <p:stCondLst>
                        <p:cond delay="0"/>
                      </p:stCondLst>
                      <p:childTnLst>
                        <p:par>
                          <p:cTn id="3978" fill="hold">
                            <p:stCondLst>
                              <p:cond delay="0"/>
                            </p:stCondLst>
                            <p:childTnLst>
                              <p:par>
                                <p:cTn id="3979" presetID="1" presetClass="entr" presetSubtype="0" fill="hold" grpId="0" nodeType="clickEffect">
                                  <p:stCondLst>
                                    <p:cond delay="0"/>
                                  </p:stCondLst>
                                  <p:childTnLst>
                                    <p:set>
                                      <p:cBhvr>
                                        <p:cTn id="3980" dur="1" fill="hold">
                                          <p:stCondLst>
                                            <p:cond delay="0"/>
                                          </p:stCondLst>
                                        </p:cTn>
                                        <p:tgtEl>
                                          <p:spTgt spid="546"/>
                                        </p:tgtEl>
                                        <p:attrNameLst>
                                          <p:attrName>style.visibility</p:attrName>
                                        </p:attrNameLst>
                                      </p:cBhvr>
                                      <p:to>
                                        <p:strVal val="visible"/>
                                      </p:to>
                                    </p:set>
                                  </p:childTnLst>
                                </p:cTn>
                              </p:par>
                              <p:par>
                                <p:cTn id="3981" presetID="10" presetClass="exit" presetSubtype="0" fill="hold" grpId="4" nodeType="withEffect">
                                  <p:stCondLst>
                                    <p:cond delay="0"/>
                                  </p:stCondLst>
                                  <p:childTnLst>
                                    <p:animEffect transition="out" filter="fade">
                                      <p:cBhvr>
                                        <p:cTn id="3982" dur="500"/>
                                        <p:tgtEl>
                                          <p:spTgt spid="507"/>
                                        </p:tgtEl>
                                      </p:cBhvr>
                                    </p:animEffect>
                                    <p:set>
                                      <p:cBhvr>
                                        <p:cTn id="3983"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40"/>
                  </p:tgtEl>
                </p:cond>
              </p:nextCondLst>
            </p:seq>
            <p:seq concurrent="1" nextAc="seek">
              <p:cTn id="3984" restart="whenNotActive" fill="hold" evtFilter="cancelBubble" nodeType="interactiveSeq">
                <p:stCondLst>
                  <p:cond evt="onClick" delay="0">
                    <p:tgtEl>
                      <p:spTgt spid="538"/>
                    </p:tgtEl>
                  </p:cond>
                </p:stCondLst>
                <p:endSync evt="end" delay="0">
                  <p:rtn val="all"/>
                </p:endSync>
                <p:childTnLst>
                  <p:par>
                    <p:cTn id="3985" fill="hold">
                      <p:stCondLst>
                        <p:cond delay="0"/>
                      </p:stCondLst>
                      <p:childTnLst>
                        <p:par>
                          <p:cTn id="3986" fill="hold">
                            <p:stCondLst>
                              <p:cond delay="0"/>
                            </p:stCondLst>
                            <p:childTnLst>
                              <p:par>
                                <p:cTn id="3987" presetID="1" presetClass="entr" presetSubtype="0" fill="hold" grpId="0" nodeType="clickEffect">
                                  <p:stCondLst>
                                    <p:cond delay="0"/>
                                  </p:stCondLst>
                                  <p:childTnLst>
                                    <p:set>
                                      <p:cBhvr>
                                        <p:cTn id="3988" dur="1" fill="hold">
                                          <p:stCondLst>
                                            <p:cond delay="0"/>
                                          </p:stCondLst>
                                        </p:cTn>
                                        <p:tgtEl>
                                          <p:spTgt spid="544"/>
                                        </p:tgtEl>
                                        <p:attrNameLst>
                                          <p:attrName>style.visibility</p:attrName>
                                        </p:attrNameLst>
                                      </p:cBhvr>
                                      <p:to>
                                        <p:strVal val="visible"/>
                                      </p:to>
                                    </p:set>
                                  </p:childTnLst>
                                </p:cTn>
                              </p:par>
                              <p:par>
                                <p:cTn id="3989" presetID="10" presetClass="entr" presetSubtype="0" fill="hold" grpId="4" nodeType="withEffect">
                                  <p:stCondLst>
                                    <p:cond delay="0"/>
                                  </p:stCondLst>
                                  <p:childTnLst>
                                    <p:set>
                                      <p:cBhvr>
                                        <p:cTn id="3990" dur="1" fill="hold">
                                          <p:stCondLst>
                                            <p:cond delay="0"/>
                                          </p:stCondLst>
                                        </p:cTn>
                                        <p:tgtEl>
                                          <p:spTgt spid="499"/>
                                        </p:tgtEl>
                                        <p:attrNameLst>
                                          <p:attrName>style.visibility</p:attrName>
                                        </p:attrNameLst>
                                      </p:cBhvr>
                                      <p:to>
                                        <p:strVal val="visible"/>
                                      </p:to>
                                    </p:set>
                                    <p:animEffect transition="in" filter="fade">
                                      <p:cBhvr>
                                        <p:cTn id="3991" dur="500"/>
                                        <p:tgtEl>
                                          <p:spTgt spid="499"/>
                                        </p:tgtEl>
                                      </p:cBhvr>
                                    </p:animEffect>
                                  </p:childTnLst>
                                </p:cTn>
                              </p:par>
                              <p:par>
                                <p:cTn id="3992" presetID="10" presetClass="exit" presetSubtype="0" fill="hold" grpId="5" nodeType="withEffect">
                                  <p:stCondLst>
                                    <p:cond delay="0"/>
                                  </p:stCondLst>
                                  <p:childTnLst>
                                    <p:animEffect transition="out" filter="fade">
                                      <p:cBhvr>
                                        <p:cTn id="3993" dur="500"/>
                                        <p:tgtEl>
                                          <p:spTgt spid="507"/>
                                        </p:tgtEl>
                                      </p:cBhvr>
                                    </p:animEffect>
                                    <p:set>
                                      <p:cBhvr>
                                        <p:cTn id="3994"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8"/>
                  </p:tgtEl>
                </p:cond>
              </p:nextCondLst>
            </p:seq>
            <p:seq concurrent="1" nextAc="seek">
              <p:cTn id="3995" restart="whenNotActive" fill="hold" evtFilter="cancelBubble" nodeType="interactiveSeq">
                <p:stCondLst>
                  <p:cond evt="onClick" delay="0">
                    <p:tgtEl>
                      <p:spTgt spid="546"/>
                    </p:tgtEl>
                  </p:cond>
                </p:stCondLst>
                <p:endSync evt="end" delay="0">
                  <p:rtn val="all"/>
                </p:endSync>
                <p:childTnLst>
                  <p:par>
                    <p:cTn id="3996" fill="hold">
                      <p:stCondLst>
                        <p:cond delay="0"/>
                      </p:stCondLst>
                      <p:childTnLst>
                        <p:par>
                          <p:cTn id="3997" fill="hold">
                            <p:stCondLst>
                              <p:cond delay="0"/>
                            </p:stCondLst>
                            <p:childTnLst>
                              <p:par>
                                <p:cTn id="3998" presetID="1" presetClass="exit" presetSubtype="0" fill="hold" grpId="1" nodeType="clickEffect">
                                  <p:stCondLst>
                                    <p:cond delay="0"/>
                                  </p:stCondLst>
                                  <p:childTnLst>
                                    <p:set>
                                      <p:cBhvr>
                                        <p:cTn id="3999" dur="1" fill="hold">
                                          <p:stCondLst>
                                            <p:cond delay="0"/>
                                          </p:stCondLst>
                                        </p:cTn>
                                        <p:tgtEl>
                                          <p:spTgt spid="546"/>
                                        </p:tgtEl>
                                        <p:attrNameLst>
                                          <p:attrName>style.visibility</p:attrName>
                                        </p:attrNameLst>
                                      </p:cBhvr>
                                      <p:to>
                                        <p:strVal val="hidden"/>
                                      </p:to>
                                    </p:set>
                                  </p:childTnLst>
                                </p:cTn>
                              </p:par>
                              <p:par>
                                <p:cTn id="4000" presetID="10" presetClass="entr" presetSubtype="0" fill="hold" grpId="6" nodeType="withEffect">
                                  <p:stCondLst>
                                    <p:cond delay="0"/>
                                  </p:stCondLst>
                                  <p:childTnLst>
                                    <p:set>
                                      <p:cBhvr>
                                        <p:cTn id="4001" dur="1" fill="hold">
                                          <p:stCondLst>
                                            <p:cond delay="0"/>
                                          </p:stCondLst>
                                        </p:cTn>
                                        <p:tgtEl>
                                          <p:spTgt spid="507"/>
                                        </p:tgtEl>
                                        <p:attrNameLst>
                                          <p:attrName>style.visibility</p:attrName>
                                        </p:attrNameLst>
                                      </p:cBhvr>
                                      <p:to>
                                        <p:strVal val="visible"/>
                                      </p:to>
                                    </p:set>
                                    <p:animEffect transition="in" filter="fade">
                                      <p:cBhvr>
                                        <p:cTn id="4002" dur="500"/>
                                        <p:tgtEl>
                                          <p:spTgt spid="507"/>
                                        </p:tgtEl>
                                      </p:cBhvr>
                                    </p:animEffect>
                                  </p:childTnLst>
                                </p:cTn>
                              </p:par>
                            </p:childTnLst>
                          </p:cTn>
                        </p:par>
                      </p:childTnLst>
                    </p:cTn>
                  </p:par>
                </p:childTnLst>
              </p:cTn>
              <p:nextCondLst>
                <p:cond evt="onClick" delay="0">
                  <p:tgtEl>
                    <p:spTgt spid="546"/>
                  </p:tgtEl>
                </p:cond>
              </p:nextCondLst>
            </p:seq>
            <p:seq concurrent="1" nextAc="seek">
              <p:cTn id="4003" restart="whenNotActive" fill="hold" evtFilter="cancelBubble" nodeType="interactiveSeq">
                <p:stCondLst>
                  <p:cond evt="onClick" delay="0">
                    <p:tgtEl>
                      <p:spTgt spid="541"/>
                    </p:tgtEl>
                  </p:cond>
                </p:stCondLst>
                <p:endSync evt="end" delay="0">
                  <p:rtn val="all"/>
                </p:endSync>
                <p:childTnLst>
                  <p:par>
                    <p:cTn id="4004" fill="hold">
                      <p:stCondLst>
                        <p:cond delay="0"/>
                      </p:stCondLst>
                      <p:childTnLst>
                        <p:par>
                          <p:cTn id="4005" fill="hold">
                            <p:stCondLst>
                              <p:cond delay="0"/>
                            </p:stCondLst>
                            <p:childTnLst>
                              <p:par>
                                <p:cTn id="4006" presetID="1" presetClass="exit" presetSubtype="0" fill="hold" grpId="1" nodeType="clickEffect">
                                  <p:stCondLst>
                                    <p:cond delay="0"/>
                                  </p:stCondLst>
                                  <p:childTnLst>
                                    <p:set>
                                      <p:cBhvr>
                                        <p:cTn id="4007" dur="1" fill="hold">
                                          <p:stCondLst>
                                            <p:cond delay="0"/>
                                          </p:stCondLst>
                                        </p:cTn>
                                        <p:tgtEl>
                                          <p:spTgt spid="541"/>
                                        </p:tgtEl>
                                        <p:attrNameLst>
                                          <p:attrName>style.visibility</p:attrName>
                                        </p:attrNameLst>
                                      </p:cBhvr>
                                      <p:to>
                                        <p:strVal val="hidden"/>
                                      </p:to>
                                    </p:set>
                                  </p:childTnLst>
                                </p:cTn>
                              </p:par>
                              <p:par>
                                <p:cTn id="4008" presetID="1" presetClass="exit" presetSubtype="0" fill="hold" grpId="3" nodeType="withEffect">
                                  <p:stCondLst>
                                    <p:cond delay="0"/>
                                  </p:stCondLst>
                                  <p:childTnLst>
                                    <p:set>
                                      <p:cBhvr>
                                        <p:cTn id="4009" dur="1" fill="hold">
                                          <p:stCondLst>
                                            <p:cond delay="0"/>
                                          </p:stCondLst>
                                        </p:cTn>
                                        <p:tgtEl>
                                          <p:spTgt spid="499"/>
                                        </p:tgtEl>
                                        <p:attrNameLst>
                                          <p:attrName>style.visibility</p:attrName>
                                        </p:attrNameLst>
                                      </p:cBhvr>
                                      <p:to>
                                        <p:strVal val="hidden"/>
                                      </p:to>
                                    </p:set>
                                  </p:childTnLst>
                                </p:cTn>
                              </p:par>
                              <p:par>
                                <p:cTn id="4010" presetID="10" presetClass="entr" presetSubtype="0" fill="hold" grpId="7" nodeType="withEffect">
                                  <p:stCondLst>
                                    <p:cond delay="0"/>
                                  </p:stCondLst>
                                  <p:childTnLst>
                                    <p:set>
                                      <p:cBhvr>
                                        <p:cTn id="4011" dur="1" fill="hold">
                                          <p:stCondLst>
                                            <p:cond delay="0"/>
                                          </p:stCondLst>
                                        </p:cTn>
                                        <p:tgtEl>
                                          <p:spTgt spid="507"/>
                                        </p:tgtEl>
                                        <p:attrNameLst>
                                          <p:attrName>style.visibility</p:attrName>
                                        </p:attrNameLst>
                                      </p:cBhvr>
                                      <p:to>
                                        <p:strVal val="visible"/>
                                      </p:to>
                                    </p:set>
                                    <p:animEffect transition="in" filter="fade">
                                      <p:cBhvr>
                                        <p:cTn id="4012" dur="500"/>
                                        <p:tgtEl>
                                          <p:spTgt spid="507"/>
                                        </p:tgtEl>
                                      </p:cBhvr>
                                    </p:animEffect>
                                  </p:childTnLst>
                                </p:cTn>
                              </p:par>
                            </p:childTnLst>
                          </p:cTn>
                        </p:par>
                      </p:childTnLst>
                    </p:cTn>
                  </p:par>
                </p:childTnLst>
              </p:cTn>
              <p:nextCondLst>
                <p:cond evt="onClick" delay="0">
                  <p:tgtEl>
                    <p:spTgt spid="541"/>
                  </p:tgtEl>
                </p:cond>
              </p:nextCondLst>
            </p:seq>
            <p:seq concurrent="1" nextAc="seek">
              <p:cTn id="4013" restart="whenNotActive" fill="hold" evtFilter="cancelBubble" nodeType="interactiveSeq">
                <p:stCondLst>
                  <p:cond evt="onClick" delay="0">
                    <p:tgtEl>
                      <p:spTgt spid="542"/>
                    </p:tgtEl>
                  </p:cond>
                </p:stCondLst>
                <p:endSync evt="end" delay="0">
                  <p:rtn val="all"/>
                </p:endSync>
                <p:childTnLst>
                  <p:par>
                    <p:cTn id="4014" fill="hold">
                      <p:stCondLst>
                        <p:cond delay="0"/>
                      </p:stCondLst>
                      <p:childTnLst>
                        <p:par>
                          <p:cTn id="4015" fill="hold">
                            <p:stCondLst>
                              <p:cond delay="0"/>
                            </p:stCondLst>
                            <p:childTnLst>
                              <p:par>
                                <p:cTn id="4016" presetID="1" presetClass="exit" presetSubtype="0" fill="hold" grpId="1" nodeType="clickEffect">
                                  <p:stCondLst>
                                    <p:cond delay="0"/>
                                  </p:stCondLst>
                                  <p:childTnLst>
                                    <p:set>
                                      <p:cBhvr>
                                        <p:cTn id="4017" dur="1" fill="hold">
                                          <p:stCondLst>
                                            <p:cond delay="0"/>
                                          </p:stCondLst>
                                        </p:cTn>
                                        <p:tgtEl>
                                          <p:spTgt spid="542"/>
                                        </p:tgtEl>
                                        <p:attrNameLst>
                                          <p:attrName>style.visibility</p:attrName>
                                        </p:attrNameLst>
                                      </p:cBhvr>
                                      <p:to>
                                        <p:strVal val="hidden"/>
                                      </p:to>
                                    </p:set>
                                  </p:childTnLst>
                                </p:cTn>
                              </p:par>
                              <p:par>
                                <p:cTn id="4018" presetID="10" presetClass="entr" presetSubtype="0" fill="hold" grpId="8" nodeType="withEffect">
                                  <p:stCondLst>
                                    <p:cond delay="0"/>
                                  </p:stCondLst>
                                  <p:childTnLst>
                                    <p:set>
                                      <p:cBhvr>
                                        <p:cTn id="4019" dur="1" fill="hold">
                                          <p:stCondLst>
                                            <p:cond delay="0"/>
                                          </p:stCondLst>
                                        </p:cTn>
                                        <p:tgtEl>
                                          <p:spTgt spid="507"/>
                                        </p:tgtEl>
                                        <p:attrNameLst>
                                          <p:attrName>style.visibility</p:attrName>
                                        </p:attrNameLst>
                                      </p:cBhvr>
                                      <p:to>
                                        <p:strVal val="visible"/>
                                      </p:to>
                                    </p:set>
                                    <p:animEffect transition="in" filter="fade">
                                      <p:cBhvr>
                                        <p:cTn id="4020" dur="500"/>
                                        <p:tgtEl>
                                          <p:spTgt spid="507"/>
                                        </p:tgtEl>
                                      </p:cBhvr>
                                    </p:animEffect>
                                  </p:childTnLst>
                                </p:cTn>
                              </p:par>
                            </p:childTnLst>
                          </p:cTn>
                        </p:par>
                      </p:childTnLst>
                    </p:cTn>
                  </p:par>
                </p:childTnLst>
              </p:cTn>
              <p:nextCondLst>
                <p:cond evt="onClick" delay="0">
                  <p:tgtEl>
                    <p:spTgt spid="542"/>
                  </p:tgtEl>
                </p:cond>
              </p:nextCondLst>
            </p:seq>
            <p:seq concurrent="1" nextAc="seek">
              <p:cTn id="4021" restart="whenNotActive" fill="hold" evtFilter="cancelBubble" nodeType="interactiveSeq">
                <p:stCondLst>
                  <p:cond evt="onClick" delay="0">
                    <p:tgtEl>
                      <p:spTgt spid="543"/>
                    </p:tgtEl>
                  </p:cond>
                </p:stCondLst>
                <p:endSync evt="end" delay="0">
                  <p:rtn val="all"/>
                </p:endSync>
                <p:childTnLst>
                  <p:par>
                    <p:cTn id="4022" fill="hold">
                      <p:stCondLst>
                        <p:cond delay="0"/>
                      </p:stCondLst>
                      <p:childTnLst>
                        <p:par>
                          <p:cTn id="4023" fill="hold">
                            <p:stCondLst>
                              <p:cond delay="0"/>
                            </p:stCondLst>
                            <p:childTnLst>
                              <p:par>
                                <p:cTn id="4024" presetID="1" presetClass="exit" presetSubtype="0" fill="hold" grpId="0" nodeType="clickEffect">
                                  <p:stCondLst>
                                    <p:cond delay="0"/>
                                  </p:stCondLst>
                                  <p:childTnLst>
                                    <p:set>
                                      <p:cBhvr>
                                        <p:cTn id="4025" dur="1" fill="hold">
                                          <p:stCondLst>
                                            <p:cond delay="0"/>
                                          </p:stCondLst>
                                        </p:cTn>
                                        <p:tgtEl>
                                          <p:spTgt spid="543"/>
                                        </p:tgtEl>
                                        <p:attrNameLst>
                                          <p:attrName>style.visibility</p:attrName>
                                        </p:attrNameLst>
                                      </p:cBhvr>
                                      <p:to>
                                        <p:strVal val="hidden"/>
                                      </p:to>
                                    </p:set>
                                  </p:childTnLst>
                                </p:cTn>
                              </p:par>
                              <p:par>
                                <p:cTn id="4026" presetID="1" presetClass="exit" presetSubtype="0" fill="hold" grpId="1" nodeType="withEffect">
                                  <p:stCondLst>
                                    <p:cond delay="0"/>
                                  </p:stCondLst>
                                  <p:childTnLst>
                                    <p:set>
                                      <p:cBhvr>
                                        <p:cTn id="4027" dur="1" fill="hold">
                                          <p:stCondLst>
                                            <p:cond delay="0"/>
                                          </p:stCondLst>
                                        </p:cTn>
                                        <p:tgtEl>
                                          <p:spTgt spid="506"/>
                                        </p:tgtEl>
                                        <p:attrNameLst>
                                          <p:attrName>style.visibility</p:attrName>
                                        </p:attrNameLst>
                                      </p:cBhvr>
                                      <p:to>
                                        <p:strVal val="hidden"/>
                                      </p:to>
                                    </p:set>
                                  </p:childTnLst>
                                </p:cTn>
                              </p:par>
                              <p:par>
                                <p:cTn id="4028" presetID="10" presetClass="entr" presetSubtype="0" fill="hold" grpId="9" nodeType="withEffect">
                                  <p:stCondLst>
                                    <p:cond delay="0"/>
                                  </p:stCondLst>
                                  <p:childTnLst>
                                    <p:set>
                                      <p:cBhvr>
                                        <p:cTn id="4029" dur="1" fill="hold">
                                          <p:stCondLst>
                                            <p:cond delay="0"/>
                                          </p:stCondLst>
                                        </p:cTn>
                                        <p:tgtEl>
                                          <p:spTgt spid="507"/>
                                        </p:tgtEl>
                                        <p:attrNameLst>
                                          <p:attrName>style.visibility</p:attrName>
                                        </p:attrNameLst>
                                      </p:cBhvr>
                                      <p:to>
                                        <p:strVal val="visible"/>
                                      </p:to>
                                    </p:set>
                                    <p:animEffect transition="in" filter="fade">
                                      <p:cBhvr>
                                        <p:cTn id="4030" dur="500"/>
                                        <p:tgtEl>
                                          <p:spTgt spid="507"/>
                                        </p:tgtEl>
                                      </p:cBhvr>
                                    </p:animEffect>
                                  </p:childTnLst>
                                </p:cTn>
                              </p:par>
                            </p:childTnLst>
                          </p:cTn>
                        </p:par>
                      </p:childTnLst>
                    </p:cTn>
                  </p:par>
                </p:childTnLst>
              </p:cTn>
              <p:nextCondLst>
                <p:cond evt="onClick" delay="0">
                  <p:tgtEl>
                    <p:spTgt spid="543"/>
                  </p:tgtEl>
                </p:cond>
              </p:nextCondLst>
            </p:seq>
            <p:seq concurrent="1" nextAc="seek">
              <p:cTn id="4031" restart="whenNotActive" fill="hold" evtFilter="cancelBubble" nodeType="interactiveSeq">
                <p:stCondLst>
                  <p:cond evt="onClick" delay="0">
                    <p:tgtEl>
                      <p:spTgt spid="544"/>
                    </p:tgtEl>
                  </p:cond>
                </p:stCondLst>
                <p:endSync evt="end" delay="0">
                  <p:rtn val="all"/>
                </p:endSync>
                <p:childTnLst>
                  <p:par>
                    <p:cTn id="4032" fill="hold">
                      <p:stCondLst>
                        <p:cond delay="0"/>
                      </p:stCondLst>
                      <p:childTnLst>
                        <p:par>
                          <p:cTn id="4033" fill="hold">
                            <p:stCondLst>
                              <p:cond delay="0"/>
                            </p:stCondLst>
                            <p:childTnLst>
                              <p:par>
                                <p:cTn id="4034" presetID="1" presetClass="exit" presetSubtype="0" fill="hold" grpId="1" nodeType="clickEffect">
                                  <p:stCondLst>
                                    <p:cond delay="0"/>
                                  </p:stCondLst>
                                  <p:childTnLst>
                                    <p:set>
                                      <p:cBhvr>
                                        <p:cTn id="4035" dur="1" fill="hold">
                                          <p:stCondLst>
                                            <p:cond delay="0"/>
                                          </p:stCondLst>
                                        </p:cTn>
                                        <p:tgtEl>
                                          <p:spTgt spid="544"/>
                                        </p:tgtEl>
                                        <p:attrNameLst>
                                          <p:attrName>style.visibility</p:attrName>
                                        </p:attrNameLst>
                                      </p:cBhvr>
                                      <p:to>
                                        <p:strVal val="hidden"/>
                                      </p:to>
                                    </p:set>
                                  </p:childTnLst>
                                </p:cTn>
                              </p:par>
                              <p:par>
                                <p:cTn id="4036" presetID="1" presetClass="exit" presetSubtype="0" fill="hold" grpId="2" nodeType="withEffect">
                                  <p:stCondLst>
                                    <p:cond delay="0"/>
                                  </p:stCondLst>
                                  <p:childTnLst>
                                    <p:set>
                                      <p:cBhvr>
                                        <p:cTn id="4037" dur="1" fill="hold">
                                          <p:stCondLst>
                                            <p:cond delay="0"/>
                                          </p:stCondLst>
                                        </p:cTn>
                                        <p:tgtEl>
                                          <p:spTgt spid="499"/>
                                        </p:tgtEl>
                                        <p:attrNameLst>
                                          <p:attrName>style.visibility</p:attrName>
                                        </p:attrNameLst>
                                      </p:cBhvr>
                                      <p:to>
                                        <p:strVal val="hidden"/>
                                      </p:to>
                                    </p:set>
                                  </p:childTnLst>
                                </p:cTn>
                              </p:par>
                              <p:par>
                                <p:cTn id="4038" presetID="10" presetClass="entr" presetSubtype="0" fill="hold" grpId="10" nodeType="withEffect">
                                  <p:stCondLst>
                                    <p:cond delay="0"/>
                                  </p:stCondLst>
                                  <p:childTnLst>
                                    <p:set>
                                      <p:cBhvr>
                                        <p:cTn id="4039" dur="1" fill="hold">
                                          <p:stCondLst>
                                            <p:cond delay="0"/>
                                          </p:stCondLst>
                                        </p:cTn>
                                        <p:tgtEl>
                                          <p:spTgt spid="507"/>
                                        </p:tgtEl>
                                        <p:attrNameLst>
                                          <p:attrName>style.visibility</p:attrName>
                                        </p:attrNameLst>
                                      </p:cBhvr>
                                      <p:to>
                                        <p:strVal val="visible"/>
                                      </p:to>
                                    </p:set>
                                    <p:animEffect transition="in" filter="fade">
                                      <p:cBhvr>
                                        <p:cTn id="4040" dur="500"/>
                                        <p:tgtEl>
                                          <p:spTgt spid="507"/>
                                        </p:tgtEl>
                                      </p:cBhvr>
                                    </p:animEffect>
                                  </p:childTnLst>
                                </p:cTn>
                              </p:par>
                            </p:childTnLst>
                          </p:cTn>
                        </p:par>
                      </p:childTnLst>
                    </p:cTn>
                  </p:par>
                </p:childTnLst>
              </p:cTn>
              <p:nextCondLst>
                <p:cond evt="onClick" delay="0">
                  <p:tgtEl>
                    <p:spTgt spid="544"/>
                  </p:tgtEl>
                </p:cond>
              </p:nextCondLst>
            </p:seq>
            <p:seq concurrent="1" nextAc="seek">
              <p:cTn id="4041" restart="whenNotActive" fill="hold" evtFilter="cancelBubble" nodeType="interactiveSeq">
                <p:stCondLst>
                  <p:cond evt="onClick" delay="0">
                    <p:tgtEl>
                      <p:spTgt spid="545"/>
                    </p:tgtEl>
                  </p:cond>
                </p:stCondLst>
                <p:endSync evt="end" delay="0">
                  <p:rtn val="all"/>
                </p:endSync>
                <p:childTnLst>
                  <p:par>
                    <p:cTn id="4042" fill="hold">
                      <p:stCondLst>
                        <p:cond delay="0"/>
                      </p:stCondLst>
                      <p:childTnLst>
                        <p:par>
                          <p:cTn id="4043" fill="hold">
                            <p:stCondLst>
                              <p:cond delay="0"/>
                            </p:stCondLst>
                            <p:childTnLst>
                              <p:par>
                                <p:cTn id="4044" presetID="1" presetClass="exit" presetSubtype="0" fill="hold" grpId="1" nodeType="clickEffect">
                                  <p:stCondLst>
                                    <p:cond delay="0"/>
                                  </p:stCondLst>
                                  <p:childTnLst>
                                    <p:set>
                                      <p:cBhvr>
                                        <p:cTn id="4045" dur="1" fill="hold">
                                          <p:stCondLst>
                                            <p:cond delay="0"/>
                                          </p:stCondLst>
                                        </p:cTn>
                                        <p:tgtEl>
                                          <p:spTgt spid="545"/>
                                        </p:tgtEl>
                                        <p:attrNameLst>
                                          <p:attrName>style.visibility</p:attrName>
                                        </p:attrNameLst>
                                      </p:cBhvr>
                                      <p:to>
                                        <p:strVal val="hidden"/>
                                      </p:to>
                                    </p:set>
                                  </p:childTnLst>
                                </p:cTn>
                              </p:par>
                              <p:par>
                                <p:cTn id="4046" presetID="10" presetClass="exit" presetSubtype="0" fill="hold" grpId="5" nodeType="withEffect">
                                  <p:stCondLst>
                                    <p:cond delay="0"/>
                                  </p:stCondLst>
                                  <p:childTnLst>
                                    <p:animEffect transition="out" filter="fade">
                                      <p:cBhvr>
                                        <p:cTn id="4047" dur="500"/>
                                        <p:tgtEl>
                                          <p:spTgt spid="499"/>
                                        </p:tgtEl>
                                      </p:cBhvr>
                                    </p:animEffect>
                                    <p:set>
                                      <p:cBhvr>
                                        <p:cTn id="4048" dur="1" fill="hold">
                                          <p:stCondLst>
                                            <p:cond delay="499"/>
                                          </p:stCondLst>
                                        </p:cTn>
                                        <p:tgtEl>
                                          <p:spTgt spid="499"/>
                                        </p:tgtEl>
                                        <p:attrNameLst>
                                          <p:attrName>style.visibility</p:attrName>
                                        </p:attrNameLst>
                                      </p:cBhvr>
                                      <p:to>
                                        <p:strVal val="hidden"/>
                                      </p:to>
                                    </p:set>
                                  </p:childTnLst>
                                </p:cTn>
                              </p:par>
                              <p:par>
                                <p:cTn id="4049" presetID="10" presetClass="entr" presetSubtype="0" fill="hold" grpId="11" nodeType="withEffect">
                                  <p:stCondLst>
                                    <p:cond delay="0"/>
                                  </p:stCondLst>
                                  <p:childTnLst>
                                    <p:set>
                                      <p:cBhvr>
                                        <p:cTn id="4050" dur="1" fill="hold">
                                          <p:stCondLst>
                                            <p:cond delay="0"/>
                                          </p:stCondLst>
                                        </p:cTn>
                                        <p:tgtEl>
                                          <p:spTgt spid="507"/>
                                        </p:tgtEl>
                                        <p:attrNameLst>
                                          <p:attrName>style.visibility</p:attrName>
                                        </p:attrNameLst>
                                      </p:cBhvr>
                                      <p:to>
                                        <p:strVal val="visible"/>
                                      </p:to>
                                    </p:set>
                                    <p:animEffect transition="in" filter="fade">
                                      <p:cBhvr>
                                        <p:cTn id="4051" dur="500"/>
                                        <p:tgtEl>
                                          <p:spTgt spid="507"/>
                                        </p:tgtEl>
                                      </p:cBhvr>
                                    </p:animEffect>
                                  </p:childTnLst>
                                </p:cTn>
                              </p:par>
                            </p:childTnLst>
                          </p:cTn>
                        </p:par>
                      </p:childTnLst>
                    </p:cTn>
                  </p:par>
                </p:childTnLst>
              </p:cTn>
              <p:nextCondLst>
                <p:cond evt="onClick" delay="0">
                  <p:tgtEl>
                    <p:spTgt spid="545"/>
                  </p:tgtEl>
                </p:cond>
              </p:nextCondLst>
            </p:seq>
            <p:seq concurrent="1" nextAc="seek">
              <p:cTn id="4052" restart="whenNotActive" fill="hold" evtFilter="cancelBubble" nodeType="interactiveSeq">
                <p:stCondLst>
                  <p:cond evt="onClick" delay="0">
                    <p:tgtEl>
                      <p:spTgt spid="547"/>
                    </p:tgtEl>
                  </p:cond>
                </p:stCondLst>
                <p:endSync evt="end" delay="0">
                  <p:rtn val="all"/>
                </p:endSync>
                <p:childTnLst>
                  <p:par>
                    <p:cTn id="4053" fill="hold">
                      <p:stCondLst>
                        <p:cond delay="0"/>
                      </p:stCondLst>
                      <p:childTnLst>
                        <p:par>
                          <p:cTn id="4054" fill="hold">
                            <p:stCondLst>
                              <p:cond delay="0"/>
                            </p:stCondLst>
                            <p:childTnLst>
                              <p:par>
                                <p:cTn id="4055" presetID="1" presetClass="entr" presetSubtype="0" fill="hold" grpId="0" nodeType="clickEffect">
                                  <p:stCondLst>
                                    <p:cond delay="0"/>
                                  </p:stCondLst>
                                  <p:childTnLst>
                                    <p:set>
                                      <p:cBhvr>
                                        <p:cTn id="4056" dur="1" fill="hold">
                                          <p:stCondLst>
                                            <p:cond delay="0"/>
                                          </p:stCondLst>
                                        </p:cTn>
                                        <p:tgtEl>
                                          <p:spTgt spid="553"/>
                                        </p:tgtEl>
                                        <p:attrNameLst>
                                          <p:attrName>style.visibility</p:attrName>
                                        </p:attrNameLst>
                                      </p:cBhvr>
                                      <p:to>
                                        <p:strVal val="visible"/>
                                      </p:to>
                                    </p:set>
                                  </p:childTnLst>
                                </p:cTn>
                              </p:par>
                              <p:par>
                                <p:cTn id="4057" presetID="1" presetClass="entr" presetSubtype="0" fill="hold" grpId="0" nodeType="withEffect">
                                  <p:stCondLst>
                                    <p:cond delay="0"/>
                                  </p:stCondLst>
                                  <p:childTnLst>
                                    <p:set>
                                      <p:cBhvr>
                                        <p:cTn id="4058" dur="1" fill="hold">
                                          <p:stCondLst>
                                            <p:cond delay="0"/>
                                          </p:stCondLst>
                                        </p:cTn>
                                        <p:tgtEl>
                                          <p:spTgt spid="562"/>
                                        </p:tgtEl>
                                        <p:attrNameLst>
                                          <p:attrName>style.visibility</p:attrName>
                                        </p:attrNameLst>
                                      </p:cBhvr>
                                      <p:to>
                                        <p:strVal val="visible"/>
                                      </p:to>
                                    </p:set>
                                  </p:childTnLst>
                                </p:cTn>
                              </p:par>
                              <p:par>
                                <p:cTn id="4059" presetID="10" presetClass="exit" presetSubtype="0" fill="hold" grpId="5" nodeType="withEffect">
                                  <p:stCondLst>
                                    <p:cond delay="0"/>
                                  </p:stCondLst>
                                  <p:childTnLst>
                                    <p:animEffect transition="out" filter="fade">
                                      <p:cBhvr>
                                        <p:cTn id="4060" dur="500"/>
                                        <p:tgtEl>
                                          <p:spTgt spid="569"/>
                                        </p:tgtEl>
                                      </p:cBhvr>
                                    </p:animEffect>
                                    <p:set>
                                      <p:cBhvr>
                                        <p:cTn id="4061"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7"/>
                  </p:tgtEl>
                </p:cond>
              </p:nextCondLst>
            </p:seq>
            <p:seq concurrent="1" nextAc="seek">
              <p:cTn id="4062" restart="whenNotActive" fill="hold" evtFilter="cancelBubble" nodeType="interactiveSeq">
                <p:stCondLst>
                  <p:cond evt="onClick" delay="0">
                    <p:tgtEl>
                      <p:spTgt spid="548"/>
                    </p:tgtEl>
                  </p:cond>
                </p:stCondLst>
                <p:endSync evt="end" delay="0">
                  <p:rtn val="all"/>
                </p:endSync>
                <p:childTnLst>
                  <p:par>
                    <p:cTn id="4063" fill="hold">
                      <p:stCondLst>
                        <p:cond delay="0"/>
                      </p:stCondLst>
                      <p:childTnLst>
                        <p:par>
                          <p:cTn id="4064" fill="hold">
                            <p:stCondLst>
                              <p:cond delay="0"/>
                            </p:stCondLst>
                            <p:childTnLst>
                              <p:par>
                                <p:cTn id="4065" presetID="1" presetClass="entr" presetSubtype="0" fill="hold" grpId="0" nodeType="clickEffect">
                                  <p:stCondLst>
                                    <p:cond delay="0"/>
                                  </p:stCondLst>
                                  <p:childTnLst>
                                    <p:set>
                                      <p:cBhvr>
                                        <p:cTn id="4066" dur="1" fill="hold">
                                          <p:stCondLst>
                                            <p:cond delay="0"/>
                                          </p:stCondLst>
                                        </p:cTn>
                                        <p:tgtEl>
                                          <p:spTgt spid="554"/>
                                        </p:tgtEl>
                                        <p:attrNameLst>
                                          <p:attrName>style.visibility</p:attrName>
                                        </p:attrNameLst>
                                      </p:cBhvr>
                                      <p:to>
                                        <p:strVal val="visible"/>
                                      </p:to>
                                    </p:set>
                                  </p:childTnLst>
                                </p:cTn>
                              </p:par>
                              <p:par>
                                <p:cTn id="4067" presetID="10" presetClass="exit" presetSubtype="0" fill="hold" grpId="4" nodeType="withEffect">
                                  <p:stCondLst>
                                    <p:cond delay="0"/>
                                  </p:stCondLst>
                                  <p:childTnLst>
                                    <p:animEffect transition="out" filter="fade">
                                      <p:cBhvr>
                                        <p:cTn id="4068" dur="500"/>
                                        <p:tgtEl>
                                          <p:spTgt spid="569"/>
                                        </p:tgtEl>
                                      </p:cBhvr>
                                    </p:animEffect>
                                    <p:set>
                                      <p:cBhvr>
                                        <p:cTn id="406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8"/>
                  </p:tgtEl>
                </p:cond>
              </p:nextCondLst>
            </p:seq>
            <p:seq concurrent="1" nextAc="seek">
              <p:cTn id="4070" restart="whenNotActive" fill="hold" evtFilter="cancelBubble" nodeType="interactiveSeq">
                <p:stCondLst>
                  <p:cond evt="onClick" delay="0">
                    <p:tgtEl>
                      <p:spTgt spid="549"/>
                    </p:tgtEl>
                  </p:cond>
                </p:stCondLst>
                <p:endSync evt="end" delay="0">
                  <p:rtn val="all"/>
                </p:endSync>
                <p:childTnLst>
                  <p:par>
                    <p:cTn id="4071" fill="hold">
                      <p:stCondLst>
                        <p:cond delay="0"/>
                      </p:stCondLst>
                      <p:childTnLst>
                        <p:par>
                          <p:cTn id="4072" fill="hold">
                            <p:stCondLst>
                              <p:cond delay="0"/>
                            </p:stCondLst>
                            <p:childTnLst>
                              <p:par>
                                <p:cTn id="4073" presetID="1" presetClass="entr" presetSubtype="0" fill="hold" grpId="1" nodeType="clickEffect">
                                  <p:stCondLst>
                                    <p:cond delay="0"/>
                                  </p:stCondLst>
                                  <p:childTnLst>
                                    <p:set>
                                      <p:cBhvr>
                                        <p:cTn id="4074" dur="1" fill="hold">
                                          <p:stCondLst>
                                            <p:cond delay="0"/>
                                          </p:stCondLst>
                                        </p:cTn>
                                        <p:tgtEl>
                                          <p:spTgt spid="555"/>
                                        </p:tgtEl>
                                        <p:attrNameLst>
                                          <p:attrName>style.visibility</p:attrName>
                                        </p:attrNameLst>
                                      </p:cBhvr>
                                      <p:to>
                                        <p:strVal val="visible"/>
                                      </p:to>
                                    </p:set>
                                  </p:childTnLst>
                                </p:cTn>
                              </p:par>
                              <p:par>
                                <p:cTn id="4075" presetID="1" presetClass="entr" presetSubtype="0" fill="hold" grpId="1" nodeType="withEffect">
                                  <p:stCondLst>
                                    <p:cond delay="0"/>
                                  </p:stCondLst>
                                  <p:childTnLst>
                                    <p:set>
                                      <p:cBhvr>
                                        <p:cTn id="4076" dur="1" fill="hold">
                                          <p:stCondLst>
                                            <p:cond delay="0"/>
                                          </p:stCondLst>
                                        </p:cTn>
                                        <p:tgtEl>
                                          <p:spTgt spid="562"/>
                                        </p:tgtEl>
                                        <p:attrNameLst>
                                          <p:attrName>style.visibility</p:attrName>
                                        </p:attrNameLst>
                                      </p:cBhvr>
                                      <p:to>
                                        <p:strVal val="visible"/>
                                      </p:to>
                                    </p:set>
                                  </p:childTnLst>
                                </p:cTn>
                              </p:par>
                              <p:par>
                                <p:cTn id="4077" presetID="10" presetClass="exit" presetSubtype="0" fill="hold" grpId="3" nodeType="withEffect">
                                  <p:stCondLst>
                                    <p:cond delay="0"/>
                                  </p:stCondLst>
                                  <p:childTnLst>
                                    <p:animEffect transition="out" filter="fade">
                                      <p:cBhvr>
                                        <p:cTn id="4078" dur="500"/>
                                        <p:tgtEl>
                                          <p:spTgt spid="569"/>
                                        </p:tgtEl>
                                      </p:cBhvr>
                                    </p:animEffect>
                                    <p:set>
                                      <p:cBhvr>
                                        <p:cTn id="407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9"/>
                  </p:tgtEl>
                </p:cond>
              </p:nextCondLst>
            </p:seq>
            <p:seq concurrent="1" nextAc="seek">
              <p:cTn id="4080" restart="whenNotActive" fill="hold" evtFilter="cancelBubble" nodeType="interactiveSeq">
                <p:stCondLst>
                  <p:cond evt="onClick" delay="0">
                    <p:tgtEl>
                      <p:spTgt spid="551"/>
                    </p:tgtEl>
                  </p:cond>
                </p:stCondLst>
                <p:endSync evt="end" delay="0">
                  <p:rtn val="all"/>
                </p:endSync>
                <p:childTnLst>
                  <p:par>
                    <p:cTn id="4081" fill="hold">
                      <p:stCondLst>
                        <p:cond delay="0"/>
                      </p:stCondLst>
                      <p:childTnLst>
                        <p:par>
                          <p:cTn id="4082" fill="hold">
                            <p:stCondLst>
                              <p:cond delay="0"/>
                            </p:stCondLst>
                            <p:childTnLst>
                              <p:par>
                                <p:cTn id="4083" presetID="1" presetClass="entr" presetSubtype="0" fill="hold" grpId="0" nodeType="clickEffect">
                                  <p:stCondLst>
                                    <p:cond delay="0"/>
                                  </p:stCondLst>
                                  <p:childTnLst>
                                    <p:set>
                                      <p:cBhvr>
                                        <p:cTn id="4084" dur="1" fill="hold">
                                          <p:stCondLst>
                                            <p:cond delay="0"/>
                                          </p:stCondLst>
                                        </p:cTn>
                                        <p:tgtEl>
                                          <p:spTgt spid="557"/>
                                        </p:tgtEl>
                                        <p:attrNameLst>
                                          <p:attrName>style.visibility</p:attrName>
                                        </p:attrNameLst>
                                      </p:cBhvr>
                                      <p:to>
                                        <p:strVal val="visible"/>
                                      </p:to>
                                    </p:set>
                                  </p:childTnLst>
                                </p:cTn>
                              </p:par>
                              <p:par>
                                <p:cTn id="4085" presetID="1" presetClass="entr" presetSubtype="0" fill="hold" grpId="2" nodeType="withEffect">
                                  <p:stCondLst>
                                    <p:cond delay="0"/>
                                  </p:stCondLst>
                                  <p:childTnLst>
                                    <p:set>
                                      <p:cBhvr>
                                        <p:cTn id="4086" dur="1" fill="hold">
                                          <p:stCondLst>
                                            <p:cond delay="0"/>
                                          </p:stCondLst>
                                        </p:cTn>
                                        <p:tgtEl>
                                          <p:spTgt spid="562"/>
                                        </p:tgtEl>
                                        <p:attrNameLst>
                                          <p:attrName>style.visibility</p:attrName>
                                        </p:attrNameLst>
                                      </p:cBhvr>
                                      <p:to>
                                        <p:strVal val="visible"/>
                                      </p:to>
                                    </p:set>
                                  </p:childTnLst>
                                </p:cTn>
                              </p:par>
                              <p:par>
                                <p:cTn id="4087" presetID="10" presetClass="exit" presetSubtype="0" fill="hold" grpId="2" nodeType="withEffect">
                                  <p:stCondLst>
                                    <p:cond delay="0"/>
                                  </p:stCondLst>
                                  <p:childTnLst>
                                    <p:animEffect transition="out" filter="fade">
                                      <p:cBhvr>
                                        <p:cTn id="4088" dur="500"/>
                                        <p:tgtEl>
                                          <p:spTgt spid="569"/>
                                        </p:tgtEl>
                                      </p:cBhvr>
                                    </p:animEffect>
                                    <p:set>
                                      <p:cBhvr>
                                        <p:cTn id="408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1"/>
                  </p:tgtEl>
                </p:cond>
              </p:nextCondLst>
            </p:seq>
            <p:seq concurrent="1" nextAc="seek">
              <p:cTn id="4090" restart="whenNotActive" fill="hold" evtFilter="cancelBubble" nodeType="interactiveSeq">
                <p:stCondLst>
                  <p:cond evt="onClick" delay="0">
                    <p:tgtEl>
                      <p:spTgt spid="552"/>
                    </p:tgtEl>
                  </p:cond>
                </p:stCondLst>
                <p:endSync evt="end" delay="0">
                  <p:rtn val="all"/>
                </p:endSync>
                <p:childTnLst>
                  <p:par>
                    <p:cTn id="4091" fill="hold">
                      <p:stCondLst>
                        <p:cond delay="0"/>
                      </p:stCondLst>
                      <p:childTnLst>
                        <p:par>
                          <p:cTn id="4092" fill="hold">
                            <p:stCondLst>
                              <p:cond delay="0"/>
                            </p:stCondLst>
                            <p:childTnLst>
                              <p:par>
                                <p:cTn id="4093" presetID="1" presetClass="entr" presetSubtype="0" fill="hold" grpId="0" nodeType="clickEffect">
                                  <p:stCondLst>
                                    <p:cond delay="0"/>
                                  </p:stCondLst>
                                  <p:childTnLst>
                                    <p:set>
                                      <p:cBhvr>
                                        <p:cTn id="4094" dur="1" fill="hold">
                                          <p:stCondLst>
                                            <p:cond delay="0"/>
                                          </p:stCondLst>
                                        </p:cTn>
                                        <p:tgtEl>
                                          <p:spTgt spid="558"/>
                                        </p:tgtEl>
                                        <p:attrNameLst>
                                          <p:attrName>style.visibility</p:attrName>
                                        </p:attrNameLst>
                                      </p:cBhvr>
                                      <p:to>
                                        <p:strVal val="visible"/>
                                      </p:to>
                                    </p:set>
                                  </p:childTnLst>
                                </p:cTn>
                              </p:par>
                              <p:par>
                                <p:cTn id="4095" presetID="10" presetClass="exit" presetSubtype="0" fill="hold" grpId="1" nodeType="withEffect">
                                  <p:stCondLst>
                                    <p:cond delay="0"/>
                                  </p:stCondLst>
                                  <p:childTnLst>
                                    <p:animEffect transition="out" filter="fade">
                                      <p:cBhvr>
                                        <p:cTn id="4096" dur="500"/>
                                        <p:tgtEl>
                                          <p:spTgt spid="569"/>
                                        </p:tgtEl>
                                      </p:cBhvr>
                                    </p:animEffect>
                                    <p:set>
                                      <p:cBhvr>
                                        <p:cTn id="4097"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2"/>
                  </p:tgtEl>
                </p:cond>
              </p:nextCondLst>
            </p:seq>
            <p:seq concurrent="1" nextAc="seek">
              <p:cTn id="4098" restart="whenNotActive" fill="hold" evtFilter="cancelBubble" nodeType="interactiveSeq">
                <p:stCondLst>
                  <p:cond evt="onClick" delay="0">
                    <p:tgtEl>
                      <p:spTgt spid="550"/>
                    </p:tgtEl>
                  </p:cond>
                </p:stCondLst>
                <p:endSync evt="end" delay="0">
                  <p:rtn val="all"/>
                </p:endSync>
                <p:childTnLst>
                  <p:par>
                    <p:cTn id="4099" fill="hold">
                      <p:stCondLst>
                        <p:cond delay="0"/>
                      </p:stCondLst>
                      <p:childTnLst>
                        <p:par>
                          <p:cTn id="4100" fill="hold">
                            <p:stCondLst>
                              <p:cond delay="0"/>
                            </p:stCondLst>
                            <p:childTnLst>
                              <p:par>
                                <p:cTn id="4101" presetID="1" presetClass="entr" presetSubtype="0" fill="hold" grpId="0" nodeType="clickEffect">
                                  <p:stCondLst>
                                    <p:cond delay="0"/>
                                  </p:stCondLst>
                                  <p:childTnLst>
                                    <p:set>
                                      <p:cBhvr>
                                        <p:cTn id="4102" dur="1" fill="hold">
                                          <p:stCondLst>
                                            <p:cond delay="0"/>
                                          </p:stCondLst>
                                        </p:cTn>
                                        <p:tgtEl>
                                          <p:spTgt spid="556"/>
                                        </p:tgtEl>
                                        <p:attrNameLst>
                                          <p:attrName>style.visibility</p:attrName>
                                        </p:attrNameLst>
                                      </p:cBhvr>
                                      <p:to>
                                        <p:strVal val="visible"/>
                                      </p:to>
                                    </p:set>
                                  </p:childTnLst>
                                </p:cTn>
                              </p:par>
                              <p:par>
                                <p:cTn id="4103" presetID="1" presetClass="entr" presetSubtype="0" fill="hold" grpId="0" nodeType="withEffect">
                                  <p:stCondLst>
                                    <p:cond delay="0"/>
                                  </p:stCondLst>
                                  <p:childTnLst>
                                    <p:set>
                                      <p:cBhvr>
                                        <p:cTn id="4104" dur="1" fill="hold">
                                          <p:stCondLst>
                                            <p:cond delay="0"/>
                                          </p:stCondLst>
                                        </p:cTn>
                                        <p:tgtEl>
                                          <p:spTgt spid="564"/>
                                        </p:tgtEl>
                                        <p:attrNameLst>
                                          <p:attrName>style.visibility</p:attrName>
                                        </p:attrNameLst>
                                      </p:cBhvr>
                                      <p:to>
                                        <p:strVal val="visible"/>
                                      </p:to>
                                    </p:set>
                                  </p:childTnLst>
                                </p:cTn>
                              </p:par>
                              <p:par>
                                <p:cTn id="4105" presetID="10" presetClass="exit" presetSubtype="0" fill="hold" grpId="0" nodeType="withEffect">
                                  <p:stCondLst>
                                    <p:cond delay="0"/>
                                  </p:stCondLst>
                                  <p:childTnLst>
                                    <p:animEffect transition="out" filter="fade">
                                      <p:cBhvr>
                                        <p:cTn id="4106" dur="500"/>
                                        <p:tgtEl>
                                          <p:spTgt spid="569"/>
                                        </p:tgtEl>
                                      </p:cBhvr>
                                    </p:animEffect>
                                    <p:set>
                                      <p:cBhvr>
                                        <p:cTn id="4107"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0"/>
                  </p:tgtEl>
                </p:cond>
              </p:nextCondLst>
            </p:seq>
            <p:seq concurrent="1" nextAc="seek">
              <p:cTn id="4108" restart="whenNotActive" fill="hold" evtFilter="cancelBubble" nodeType="interactiveSeq">
                <p:stCondLst>
                  <p:cond evt="onClick" delay="0">
                    <p:tgtEl>
                      <p:spTgt spid="558"/>
                    </p:tgtEl>
                  </p:cond>
                </p:stCondLst>
                <p:endSync evt="end" delay="0">
                  <p:rtn val="all"/>
                </p:endSync>
                <p:childTnLst>
                  <p:par>
                    <p:cTn id="4109" fill="hold">
                      <p:stCondLst>
                        <p:cond delay="0"/>
                      </p:stCondLst>
                      <p:childTnLst>
                        <p:par>
                          <p:cTn id="4110" fill="hold">
                            <p:stCondLst>
                              <p:cond delay="0"/>
                            </p:stCondLst>
                            <p:childTnLst>
                              <p:par>
                                <p:cTn id="4111" presetID="1" presetClass="exit" presetSubtype="0" fill="hold" grpId="1" nodeType="clickEffect">
                                  <p:stCondLst>
                                    <p:cond delay="0"/>
                                  </p:stCondLst>
                                  <p:childTnLst>
                                    <p:set>
                                      <p:cBhvr>
                                        <p:cTn id="4112" dur="1" fill="hold">
                                          <p:stCondLst>
                                            <p:cond delay="0"/>
                                          </p:stCondLst>
                                        </p:cTn>
                                        <p:tgtEl>
                                          <p:spTgt spid="558"/>
                                        </p:tgtEl>
                                        <p:attrNameLst>
                                          <p:attrName>style.visibility</p:attrName>
                                        </p:attrNameLst>
                                      </p:cBhvr>
                                      <p:to>
                                        <p:strVal val="hidden"/>
                                      </p:to>
                                    </p:set>
                                  </p:childTnLst>
                                </p:cTn>
                              </p:par>
                              <p:par>
                                <p:cTn id="4113" presetID="10" presetClass="entr" presetSubtype="0" fill="hold" grpId="6" nodeType="withEffect">
                                  <p:stCondLst>
                                    <p:cond delay="0"/>
                                  </p:stCondLst>
                                  <p:childTnLst>
                                    <p:set>
                                      <p:cBhvr>
                                        <p:cTn id="4114" dur="1" fill="hold">
                                          <p:stCondLst>
                                            <p:cond delay="0"/>
                                          </p:stCondLst>
                                        </p:cTn>
                                        <p:tgtEl>
                                          <p:spTgt spid="569"/>
                                        </p:tgtEl>
                                        <p:attrNameLst>
                                          <p:attrName>style.visibility</p:attrName>
                                        </p:attrNameLst>
                                      </p:cBhvr>
                                      <p:to>
                                        <p:strVal val="visible"/>
                                      </p:to>
                                    </p:set>
                                    <p:animEffect transition="in" filter="fade">
                                      <p:cBhvr>
                                        <p:cTn id="4115" dur="500"/>
                                        <p:tgtEl>
                                          <p:spTgt spid="569"/>
                                        </p:tgtEl>
                                      </p:cBhvr>
                                    </p:animEffect>
                                  </p:childTnLst>
                                </p:cTn>
                              </p:par>
                            </p:childTnLst>
                          </p:cTn>
                        </p:par>
                      </p:childTnLst>
                    </p:cTn>
                  </p:par>
                </p:childTnLst>
              </p:cTn>
              <p:nextCondLst>
                <p:cond evt="onClick" delay="0">
                  <p:tgtEl>
                    <p:spTgt spid="558"/>
                  </p:tgtEl>
                </p:cond>
              </p:nextCondLst>
            </p:seq>
            <p:seq concurrent="1" nextAc="seek">
              <p:cTn id="4116" restart="whenNotActive" fill="hold" evtFilter="cancelBubble" nodeType="interactiveSeq">
                <p:stCondLst>
                  <p:cond evt="onClick" delay="0">
                    <p:tgtEl>
                      <p:spTgt spid="553"/>
                    </p:tgtEl>
                  </p:cond>
                </p:stCondLst>
                <p:endSync evt="end" delay="0">
                  <p:rtn val="all"/>
                </p:endSync>
                <p:childTnLst>
                  <p:par>
                    <p:cTn id="4117" fill="hold">
                      <p:stCondLst>
                        <p:cond delay="0"/>
                      </p:stCondLst>
                      <p:childTnLst>
                        <p:par>
                          <p:cTn id="4118" fill="hold">
                            <p:stCondLst>
                              <p:cond delay="0"/>
                            </p:stCondLst>
                            <p:childTnLst>
                              <p:par>
                                <p:cTn id="4119" presetID="1" presetClass="exit" presetSubtype="0" fill="hold" grpId="1" nodeType="clickEffect">
                                  <p:stCondLst>
                                    <p:cond delay="0"/>
                                  </p:stCondLst>
                                  <p:childTnLst>
                                    <p:set>
                                      <p:cBhvr>
                                        <p:cTn id="4120" dur="1" fill="hold">
                                          <p:stCondLst>
                                            <p:cond delay="0"/>
                                          </p:stCondLst>
                                        </p:cTn>
                                        <p:tgtEl>
                                          <p:spTgt spid="553"/>
                                        </p:tgtEl>
                                        <p:attrNameLst>
                                          <p:attrName>style.visibility</p:attrName>
                                        </p:attrNameLst>
                                      </p:cBhvr>
                                      <p:to>
                                        <p:strVal val="hidden"/>
                                      </p:to>
                                    </p:set>
                                  </p:childTnLst>
                                </p:cTn>
                              </p:par>
                              <p:par>
                                <p:cTn id="4121" presetID="1" presetClass="exit" presetSubtype="0" fill="hold" grpId="5" nodeType="withEffect">
                                  <p:stCondLst>
                                    <p:cond delay="0"/>
                                  </p:stCondLst>
                                  <p:childTnLst>
                                    <p:set>
                                      <p:cBhvr>
                                        <p:cTn id="4122" dur="1" fill="hold">
                                          <p:stCondLst>
                                            <p:cond delay="0"/>
                                          </p:stCondLst>
                                        </p:cTn>
                                        <p:tgtEl>
                                          <p:spTgt spid="562"/>
                                        </p:tgtEl>
                                        <p:attrNameLst>
                                          <p:attrName>style.visibility</p:attrName>
                                        </p:attrNameLst>
                                      </p:cBhvr>
                                      <p:to>
                                        <p:strVal val="hidden"/>
                                      </p:to>
                                    </p:set>
                                  </p:childTnLst>
                                </p:cTn>
                              </p:par>
                              <p:par>
                                <p:cTn id="4123" presetID="10" presetClass="entr" presetSubtype="0" fill="hold" grpId="7" nodeType="withEffect">
                                  <p:stCondLst>
                                    <p:cond delay="0"/>
                                  </p:stCondLst>
                                  <p:childTnLst>
                                    <p:set>
                                      <p:cBhvr>
                                        <p:cTn id="4124" dur="1" fill="hold">
                                          <p:stCondLst>
                                            <p:cond delay="0"/>
                                          </p:stCondLst>
                                        </p:cTn>
                                        <p:tgtEl>
                                          <p:spTgt spid="569"/>
                                        </p:tgtEl>
                                        <p:attrNameLst>
                                          <p:attrName>style.visibility</p:attrName>
                                        </p:attrNameLst>
                                      </p:cBhvr>
                                      <p:to>
                                        <p:strVal val="visible"/>
                                      </p:to>
                                    </p:set>
                                    <p:animEffect transition="in" filter="fade">
                                      <p:cBhvr>
                                        <p:cTn id="4125" dur="500"/>
                                        <p:tgtEl>
                                          <p:spTgt spid="569"/>
                                        </p:tgtEl>
                                      </p:cBhvr>
                                    </p:animEffect>
                                  </p:childTnLst>
                                </p:cTn>
                              </p:par>
                            </p:childTnLst>
                          </p:cTn>
                        </p:par>
                      </p:childTnLst>
                    </p:cTn>
                  </p:par>
                </p:childTnLst>
              </p:cTn>
              <p:nextCondLst>
                <p:cond evt="onClick" delay="0">
                  <p:tgtEl>
                    <p:spTgt spid="553"/>
                  </p:tgtEl>
                </p:cond>
              </p:nextCondLst>
            </p:seq>
            <p:seq concurrent="1" nextAc="seek">
              <p:cTn id="4126" restart="whenNotActive" fill="hold" evtFilter="cancelBubble" nodeType="interactiveSeq">
                <p:stCondLst>
                  <p:cond evt="onClick" delay="0">
                    <p:tgtEl>
                      <p:spTgt spid="554"/>
                    </p:tgtEl>
                  </p:cond>
                </p:stCondLst>
                <p:endSync evt="end" delay="0">
                  <p:rtn val="all"/>
                </p:endSync>
                <p:childTnLst>
                  <p:par>
                    <p:cTn id="4127" fill="hold">
                      <p:stCondLst>
                        <p:cond delay="0"/>
                      </p:stCondLst>
                      <p:childTnLst>
                        <p:par>
                          <p:cTn id="4128" fill="hold">
                            <p:stCondLst>
                              <p:cond delay="0"/>
                            </p:stCondLst>
                            <p:childTnLst>
                              <p:par>
                                <p:cTn id="4129" presetID="1" presetClass="exit" presetSubtype="0" fill="hold" grpId="1" nodeType="clickEffect">
                                  <p:stCondLst>
                                    <p:cond delay="0"/>
                                  </p:stCondLst>
                                  <p:childTnLst>
                                    <p:set>
                                      <p:cBhvr>
                                        <p:cTn id="4130" dur="1" fill="hold">
                                          <p:stCondLst>
                                            <p:cond delay="0"/>
                                          </p:stCondLst>
                                        </p:cTn>
                                        <p:tgtEl>
                                          <p:spTgt spid="554"/>
                                        </p:tgtEl>
                                        <p:attrNameLst>
                                          <p:attrName>style.visibility</p:attrName>
                                        </p:attrNameLst>
                                      </p:cBhvr>
                                      <p:to>
                                        <p:strVal val="hidden"/>
                                      </p:to>
                                    </p:set>
                                  </p:childTnLst>
                                </p:cTn>
                              </p:par>
                              <p:par>
                                <p:cTn id="4131" presetID="10" presetClass="entr" presetSubtype="0" fill="hold" grpId="10" nodeType="withEffect">
                                  <p:stCondLst>
                                    <p:cond delay="0"/>
                                  </p:stCondLst>
                                  <p:childTnLst>
                                    <p:set>
                                      <p:cBhvr>
                                        <p:cTn id="4132" dur="1" fill="hold">
                                          <p:stCondLst>
                                            <p:cond delay="0"/>
                                          </p:stCondLst>
                                        </p:cTn>
                                        <p:tgtEl>
                                          <p:spTgt spid="569"/>
                                        </p:tgtEl>
                                        <p:attrNameLst>
                                          <p:attrName>style.visibility</p:attrName>
                                        </p:attrNameLst>
                                      </p:cBhvr>
                                      <p:to>
                                        <p:strVal val="visible"/>
                                      </p:to>
                                    </p:set>
                                    <p:animEffect transition="in" filter="fade">
                                      <p:cBhvr>
                                        <p:cTn id="4133" dur="500"/>
                                        <p:tgtEl>
                                          <p:spTgt spid="569"/>
                                        </p:tgtEl>
                                      </p:cBhvr>
                                    </p:animEffect>
                                  </p:childTnLst>
                                </p:cTn>
                              </p:par>
                            </p:childTnLst>
                          </p:cTn>
                        </p:par>
                      </p:childTnLst>
                    </p:cTn>
                  </p:par>
                </p:childTnLst>
              </p:cTn>
              <p:nextCondLst>
                <p:cond evt="onClick" delay="0">
                  <p:tgtEl>
                    <p:spTgt spid="554"/>
                  </p:tgtEl>
                </p:cond>
              </p:nextCondLst>
            </p:seq>
            <p:seq concurrent="1" nextAc="seek">
              <p:cTn id="4134" restart="whenNotActive" fill="hold" evtFilter="cancelBubble" nodeType="interactiveSeq">
                <p:stCondLst>
                  <p:cond evt="onClick" delay="0">
                    <p:tgtEl>
                      <p:spTgt spid="555"/>
                    </p:tgtEl>
                  </p:cond>
                </p:stCondLst>
                <p:endSync evt="end" delay="0">
                  <p:rtn val="all"/>
                </p:endSync>
                <p:childTnLst>
                  <p:par>
                    <p:cTn id="4135" fill="hold">
                      <p:stCondLst>
                        <p:cond delay="0"/>
                      </p:stCondLst>
                      <p:childTnLst>
                        <p:par>
                          <p:cTn id="4136" fill="hold">
                            <p:stCondLst>
                              <p:cond delay="0"/>
                            </p:stCondLst>
                            <p:childTnLst>
                              <p:par>
                                <p:cTn id="4137" presetID="1" presetClass="exit" presetSubtype="0" fill="hold" grpId="0" nodeType="clickEffect">
                                  <p:stCondLst>
                                    <p:cond delay="0"/>
                                  </p:stCondLst>
                                  <p:childTnLst>
                                    <p:set>
                                      <p:cBhvr>
                                        <p:cTn id="4138" dur="1" fill="hold">
                                          <p:stCondLst>
                                            <p:cond delay="0"/>
                                          </p:stCondLst>
                                        </p:cTn>
                                        <p:tgtEl>
                                          <p:spTgt spid="555"/>
                                        </p:tgtEl>
                                        <p:attrNameLst>
                                          <p:attrName>style.visibility</p:attrName>
                                        </p:attrNameLst>
                                      </p:cBhvr>
                                      <p:to>
                                        <p:strVal val="hidden"/>
                                      </p:to>
                                    </p:set>
                                  </p:childTnLst>
                                </p:cTn>
                              </p:par>
                              <p:par>
                                <p:cTn id="4139" presetID="1" presetClass="exit" presetSubtype="0" fill="hold" grpId="3" nodeType="withEffect">
                                  <p:stCondLst>
                                    <p:cond delay="0"/>
                                  </p:stCondLst>
                                  <p:childTnLst>
                                    <p:set>
                                      <p:cBhvr>
                                        <p:cTn id="4140" dur="1" fill="hold">
                                          <p:stCondLst>
                                            <p:cond delay="0"/>
                                          </p:stCondLst>
                                        </p:cTn>
                                        <p:tgtEl>
                                          <p:spTgt spid="562"/>
                                        </p:tgtEl>
                                        <p:attrNameLst>
                                          <p:attrName>style.visibility</p:attrName>
                                        </p:attrNameLst>
                                      </p:cBhvr>
                                      <p:to>
                                        <p:strVal val="hidden"/>
                                      </p:to>
                                    </p:set>
                                  </p:childTnLst>
                                </p:cTn>
                              </p:par>
                              <p:par>
                                <p:cTn id="4141" presetID="10" presetClass="entr" presetSubtype="0" fill="hold" grpId="9" nodeType="withEffect">
                                  <p:stCondLst>
                                    <p:cond delay="0"/>
                                  </p:stCondLst>
                                  <p:childTnLst>
                                    <p:set>
                                      <p:cBhvr>
                                        <p:cTn id="4142" dur="1" fill="hold">
                                          <p:stCondLst>
                                            <p:cond delay="0"/>
                                          </p:stCondLst>
                                        </p:cTn>
                                        <p:tgtEl>
                                          <p:spTgt spid="569"/>
                                        </p:tgtEl>
                                        <p:attrNameLst>
                                          <p:attrName>style.visibility</p:attrName>
                                        </p:attrNameLst>
                                      </p:cBhvr>
                                      <p:to>
                                        <p:strVal val="visible"/>
                                      </p:to>
                                    </p:set>
                                    <p:animEffect transition="in" filter="fade">
                                      <p:cBhvr>
                                        <p:cTn id="4143" dur="500"/>
                                        <p:tgtEl>
                                          <p:spTgt spid="569"/>
                                        </p:tgtEl>
                                      </p:cBhvr>
                                    </p:animEffect>
                                  </p:childTnLst>
                                </p:cTn>
                              </p:par>
                            </p:childTnLst>
                          </p:cTn>
                        </p:par>
                      </p:childTnLst>
                    </p:cTn>
                  </p:par>
                </p:childTnLst>
              </p:cTn>
              <p:nextCondLst>
                <p:cond evt="onClick" delay="0">
                  <p:tgtEl>
                    <p:spTgt spid="555"/>
                  </p:tgtEl>
                </p:cond>
              </p:nextCondLst>
            </p:seq>
            <p:seq concurrent="1" nextAc="seek">
              <p:cTn id="4144" restart="whenNotActive" fill="hold" evtFilter="cancelBubble" nodeType="interactiveSeq">
                <p:stCondLst>
                  <p:cond evt="onClick" delay="0">
                    <p:tgtEl>
                      <p:spTgt spid="556"/>
                    </p:tgtEl>
                  </p:cond>
                </p:stCondLst>
                <p:endSync evt="end" delay="0">
                  <p:rtn val="all"/>
                </p:endSync>
                <p:childTnLst>
                  <p:par>
                    <p:cTn id="4145" fill="hold">
                      <p:stCondLst>
                        <p:cond delay="0"/>
                      </p:stCondLst>
                      <p:childTnLst>
                        <p:par>
                          <p:cTn id="4146" fill="hold">
                            <p:stCondLst>
                              <p:cond delay="0"/>
                            </p:stCondLst>
                            <p:childTnLst>
                              <p:par>
                                <p:cTn id="4147" presetID="1" presetClass="exit" presetSubtype="0" fill="hold" grpId="1" nodeType="clickEffect">
                                  <p:stCondLst>
                                    <p:cond delay="0"/>
                                  </p:stCondLst>
                                  <p:childTnLst>
                                    <p:set>
                                      <p:cBhvr>
                                        <p:cTn id="4148" dur="1" fill="hold">
                                          <p:stCondLst>
                                            <p:cond delay="0"/>
                                          </p:stCondLst>
                                        </p:cTn>
                                        <p:tgtEl>
                                          <p:spTgt spid="556"/>
                                        </p:tgtEl>
                                        <p:attrNameLst>
                                          <p:attrName>style.visibility</p:attrName>
                                        </p:attrNameLst>
                                      </p:cBhvr>
                                      <p:to>
                                        <p:strVal val="hidden"/>
                                      </p:to>
                                    </p:set>
                                  </p:childTnLst>
                                </p:cTn>
                              </p:par>
                              <p:par>
                                <p:cTn id="4149" presetID="1" presetClass="exit" presetSubtype="0" fill="hold" grpId="1" nodeType="withEffect">
                                  <p:stCondLst>
                                    <p:cond delay="0"/>
                                  </p:stCondLst>
                                  <p:childTnLst>
                                    <p:set>
                                      <p:cBhvr>
                                        <p:cTn id="4150" dur="1" fill="hold">
                                          <p:stCondLst>
                                            <p:cond delay="0"/>
                                          </p:stCondLst>
                                        </p:cTn>
                                        <p:tgtEl>
                                          <p:spTgt spid="564"/>
                                        </p:tgtEl>
                                        <p:attrNameLst>
                                          <p:attrName>style.visibility</p:attrName>
                                        </p:attrNameLst>
                                      </p:cBhvr>
                                      <p:to>
                                        <p:strVal val="hidden"/>
                                      </p:to>
                                    </p:set>
                                  </p:childTnLst>
                                </p:cTn>
                              </p:par>
                              <p:par>
                                <p:cTn id="4151" presetID="10" presetClass="entr" presetSubtype="0" fill="hold" grpId="11" nodeType="withEffect">
                                  <p:stCondLst>
                                    <p:cond delay="0"/>
                                  </p:stCondLst>
                                  <p:childTnLst>
                                    <p:set>
                                      <p:cBhvr>
                                        <p:cTn id="4152" dur="1" fill="hold">
                                          <p:stCondLst>
                                            <p:cond delay="0"/>
                                          </p:stCondLst>
                                        </p:cTn>
                                        <p:tgtEl>
                                          <p:spTgt spid="569"/>
                                        </p:tgtEl>
                                        <p:attrNameLst>
                                          <p:attrName>style.visibility</p:attrName>
                                        </p:attrNameLst>
                                      </p:cBhvr>
                                      <p:to>
                                        <p:strVal val="visible"/>
                                      </p:to>
                                    </p:set>
                                    <p:animEffect transition="in" filter="fade">
                                      <p:cBhvr>
                                        <p:cTn id="4153" dur="500"/>
                                        <p:tgtEl>
                                          <p:spTgt spid="569"/>
                                        </p:tgtEl>
                                      </p:cBhvr>
                                    </p:animEffect>
                                  </p:childTnLst>
                                </p:cTn>
                              </p:par>
                            </p:childTnLst>
                          </p:cTn>
                        </p:par>
                      </p:childTnLst>
                    </p:cTn>
                  </p:par>
                </p:childTnLst>
              </p:cTn>
              <p:nextCondLst>
                <p:cond evt="onClick" delay="0">
                  <p:tgtEl>
                    <p:spTgt spid="556"/>
                  </p:tgtEl>
                </p:cond>
              </p:nextCondLst>
            </p:seq>
            <p:seq concurrent="1" nextAc="seek">
              <p:cTn id="4154" restart="whenNotActive" fill="hold" evtFilter="cancelBubble" nodeType="interactiveSeq">
                <p:stCondLst>
                  <p:cond evt="onClick" delay="0">
                    <p:tgtEl>
                      <p:spTgt spid="557"/>
                    </p:tgtEl>
                  </p:cond>
                </p:stCondLst>
                <p:endSync evt="end" delay="0">
                  <p:rtn val="all"/>
                </p:endSync>
                <p:childTnLst>
                  <p:par>
                    <p:cTn id="4155" fill="hold">
                      <p:stCondLst>
                        <p:cond delay="0"/>
                      </p:stCondLst>
                      <p:childTnLst>
                        <p:par>
                          <p:cTn id="4156" fill="hold">
                            <p:stCondLst>
                              <p:cond delay="0"/>
                            </p:stCondLst>
                            <p:childTnLst>
                              <p:par>
                                <p:cTn id="4157" presetID="1" presetClass="exit" presetSubtype="0" fill="hold" grpId="1" nodeType="clickEffect">
                                  <p:stCondLst>
                                    <p:cond delay="0"/>
                                  </p:stCondLst>
                                  <p:childTnLst>
                                    <p:set>
                                      <p:cBhvr>
                                        <p:cTn id="4158" dur="1" fill="hold">
                                          <p:stCondLst>
                                            <p:cond delay="0"/>
                                          </p:stCondLst>
                                        </p:cTn>
                                        <p:tgtEl>
                                          <p:spTgt spid="557"/>
                                        </p:tgtEl>
                                        <p:attrNameLst>
                                          <p:attrName>style.visibility</p:attrName>
                                        </p:attrNameLst>
                                      </p:cBhvr>
                                      <p:to>
                                        <p:strVal val="hidden"/>
                                      </p:to>
                                    </p:set>
                                  </p:childTnLst>
                                </p:cTn>
                              </p:par>
                              <p:par>
                                <p:cTn id="4159" presetID="1" presetClass="exit" presetSubtype="0" fill="hold" grpId="4" nodeType="withEffect">
                                  <p:stCondLst>
                                    <p:cond delay="0"/>
                                  </p:stCondLst>
                                  <p:childTnLst>
                                    <p:set>
                                      <p:cBhvr>
                                        <p:cTn id="4160" dur="1" fill="hold">
                                          <p:stCondLst>
                                            <p:cond delay="0"/>
                                          </p:stCondLst>
                                        </p:cTn>
                                        <p:tgtEl>
                                          <p:spTgt spid="562"/>
                                        </p:tgtEl>
                                        <p:attrNameLst>
                                          <p:attrName>style.visibility</p:attrName>
                                        </p:attrNameLst>
                                      </p:cBhvr>
                                      <p:to>
                                        <p:strVal val="hidden"/>
                                      </p:to>
                                    </p:set>
                                  </p:childTnLst>
                                </p:cTn>
                              </p:par>
                              <p:par>
                                <p:cTn id="4161" presetID="10" presetClass="entr" presetSubtype="0" fill="hold" grpId="8" nodeType="withEffect">
                                  <p:stCondLst>
                                    <p:cond delay="0"/>
                                  </p:stCondLst>
                                  <p:childTnLst>
                                    <p:set>
                                      <p:cBhvr>
                                        <p:cTn id="4162" dur="1" fill="hold">
                                          <p:stCondLst>
                                            <p:cond delay="0"/>
                                          </p:stCondLst>
                                        </p:cTn>
                                        <p:tgtEl>
                                          <p:spTgt spid="569"/>
                                        </p:tgtEl>
                                        <p:attrNameLst>
                                          <p:attrName>style.visibility</p:attrName>
                                        </p:attrNameLst>
                                      </p:cBhvr>
                                      <p:to>
                                        <p:strVal val="visible"/>
                                      </p:to>
                                    </p:set>
                                    <p:animEffect transition="in" filter="fade">
                                      <p:cBhvr>
                                        <p:cTn id="4163" dur="500"/>
                                        <p:tgtEl>
                                          <p:spTgt spid="569"/>
                                        </p:tgtEl>
                                      </p:cBhvr>
                                    </p:animEffect>
                                  </p:childTnLst>
                                </p:cTn>
                              </p:par>
                            </p:childTnLst>
                          </p:cTn>
                        </p:par>
                      </p:childTnLst>
                    </p:cTn>
                  </p:par>
                </p:childTnLst>
              </p:cTn>
              <p:nextCondLst>
                <p:cond evt="onClick" delay="0">
                  <p:tgtEl>
                    <p:spTgt spid="557"/>
                  </p:tgtEl>
                </p:cond>
              </p:nextCondLst>
            </p:seq>
            <p:seq concurrent="1" nextAc="seek">
              <p:cTn id="4164" restart="whenNotActive" fill="hold" evtFilter="cancelBubble" nodeType="interactiveSeq">
                <p:stCondLst>
                  <p:cond evt="onClick" delay="0">
                    <p:tgtEl>
                      <p:spTgt spid="571"/>
                    </p:tgtEl>
                  </p:cond>
                </p:stCondLst>
                <p:endSync evt="end" delay="0">
                  <p:rtn val="all"/>
                </p:endSync>
                <p:childTnLst>
                  <p:par>
                    <p:cTn id="4165" fill="hold">
                      <p:stCondLst>
                        <p:cond delay="0"/>
                      </p:stCondLst>
                      <p:childTnLst>
                        <p:par>
                          <p:cTn id="4166" fill="hold">
                            <p:stCondLst>
                              <p:cond delay="0"/>
                            </p:stCondLst>
                            <p:childTnLst>
                              <p:par>
                                <p:cTn id="4167" presetID="1" presetClass="entr" presetSubtype="0" fill="hold" grpId="0" nodeType="clickEffect">
                                  <p:stCondLst>
                                    <p:cond delay="0"/>
                                  </p:stCondLst>
                                  <p:childTnLst>
                                    <p:set>
                                      <p:cBhvr>
                                        <p:cTn id="4168" dur="1" fill="hold">
                                          <p:stCondLst>
                                            <p:cond delay="0"/>
                                          </p:stCondLst>
                                        </p:cTn>
                                        <p:tgtEl>
                                          <p:spTgt spid="577"/>
                                        </p:tgtEl>
                                        <p:attrNameLst>
                                          <p:attrName>style.visibility</p:attrName>
                                        </p:attrNameLst>
                                      </p:cBhvr>
                                      <p:to>
                                        <p:strVal val="visible"/>
                                      </p:to>
                                    </p:set>
                                  </p:childTnLst>
                                </p:cTn>
                              </p:par>
                              <p:par>
                                <p:cTn id="4169" presetID="1" presetClass="entr" presetSubtype="0" fill="hold" grpId="0" nodeType="withEffect">
                                  <p:stCondLst>
                                    <p:cond delay="0"/>
                                  </p:stCondLst>
                                  <p:childTnLst>
                                    <p:set>
                                      <p:cBhvr>
                                        <p:cTn id="4170" dur="1" fill="hold">
                                          <p:stCondLst>
                                            <p:cond delay="0"/>
                                          </p:stCondLst>
                                        </p:cTn>
                                        <p:tgtEl>
                                          <p:spTgt spid="563"/>
                                        </p:tgtEl>
                                        <p:attrNameLst>
                                          <p:attrName>style.visibility</p:attrName>
                                        </p:attrNameLst>
                                      </p:cBhvr>
                                      <p:to>
                                        <p:strVal val="visible"/>
                                      </p:to>
                                    </p:set>
                                  </p:childTnLst>
                                </p:cTn>
                              </p:par>
                              <p:par>
                                <p:cTn id="4171" presetID="10" presetClass="exit" presetSubtype="0" fill="hold" grpId="0" nodeType="withEffect">
                                  <p:stCondLst>
                                    <p:cond delay="0"/>
                                  </p:stCondLst>
                                  <p:childTnLst>
                                    <p:animEffect transition="out" filter="fade">
                                      <p:cBhvr>
                                        <p:cTn id="4172" dur="500"/>
                                        <p:tgtEl>
                                          <p:spTgt spid="570"/>
                                        </p:tgtEl>
                                      </p:cBhvr>
                                    </p:animEffect>
                                    <p:set>
                                      <p:cBhvr>
                                        <p:cTn id="4173"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1"/>
                  </p:tgtEl>
                </p:cond>
              </p:nextCondLst>
            </p:seq>
            <p:seq concurrent="1" nextAc="seek">
              <p:cTn id="4174" restart="whenNotActive" fill="hold" evtFilter="cancelBubble" nodeType="interactiveSeq">
                <p:stCondLst>
                  <p:cond evt="onClick" delay="0">
                    <p:tgtEl>
                      <p:spTgt spid="572"/>
                    </p:tgtEl>
                  </p:cond>
                </p:stCondLst>
                <p:endSync evt="end" delay="0">
                  <p:rtn val="all"/>
                </p:endSync>
                <p:childTnLst>
                  <p:par>
                    <p:cTn id="4175" fill="hold">
                      <p:stCondLst>
                        <p:cond delay="0"/>
                      </p:stCondLst>
                      <p:childTnLst>
                        <p:par>
                          <p:cTn id="4176" fill="hold">
                            <p:stCondLst>
                              <p:cond delay="0"/>
                            </p:stCondLst>
                            <p:childTnLst>
                              <p:par>
                                <p:cTn id="4177" presetID="1" presetClass="entr" presetSubtype="0" fill="hold" grpId="0" nodeType="clickEffect">
                                  <p:stCondLst>
                                    <p:cond delay="0"/>
                                  </p:stCondLst>
                                  <p:childTnLst>
                                    <p:set>
                                      <p:cBhvr>
                                        <p:cTn id="4178" dur="1" fill="hold">
                                          <p:stCondLst>
                                            <p:cond delay="0"/>
                                          </p:stCondLst>
                                        </p:cTn>
                                        <p:tgtEl>
                                          <p:spTgt spid="578"/>
                                        </p:tgtEl>
                                        <p:attrNameLst>
                                          <p:attrName>style.visibility</p:attrName>
                                        </p:attrNameLst>
                                      </p:cBhvr>
                                      <p:to>
                                        <p:strVal val="visible"/>
                                      </p:to>
                                    </p:set>
                                  </p:childTnLst>
                                </p:cTn>
                              </p:par>
                              <p:par>
                                <p:cTn id="4179" presetID="10" presetClass="exit" presetSubtype="0" fill="hold" grpId="1" nodeType="withEffect">
                                  <p:stCondLst>
                                    <p:cond delay="0"/>
                                  </p:stCondLst>
                                  <p:childTnLst>
                                    <p:animEffect transition="out" filter="fade">
                                      <p:cBhvr>
                                        <p:cTn id="4180" dur="500"/>
                                        <p:tgtEl>
                                          <p:spTgt spid="570"/>
                                        </p:tgtEl>
                                      </p:cBhvr>
                                    </p:animEffect>
                                    <p:set>
                                      <p:cBhvr>
                                        <p:cTn id="4181"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2"/>
                  </p:tgtEl>
                </p:cond>
              </p:nextCondLst>
            </p:seq>
            <p:seq concurrent="1" nextAc="seek">
              <p:cTn id="4182" restart="whenNotActive" fill="hold" evtFilter="cancelBubble" nodeType="interactiveSeq">
                <p:stCondLst>
                  <p:cond evt="onClick" delay="0">
                    <p:tgtEl>
                      <p:spTgt spid="573"/>
                    </p:tgtEl>
                  </p:cond>
                </p:stCondLst>
                <p:endSync evt="end" delay="0">
                  <p:rtn val="all"/>
                </p:endSync>
                <p:childTnLst>
                  <p:par>
                    <p:cTn id="4183" fill="hold">
                      <p:stCondLst>
                        <p:cond delay="0"/>
                      </p:stCondLst>
                      <p:childTnLst>
                        <p:par>
                          <p:cTn id="4184" fill="hold">
                            <p:stCondLst>
                              <p:cond delay="0"/>
                            </p:stCondLst>
                            <p:childTnLst>
                              <p:par>
                                <p:cTn id="4185" presetID="1" presetClass="entr" presetSubtype="0" fill="hold" grpId="0" nodeType="clickEffect">
                                  <p:stCondLst>
                                    <p:cond delay="0"/>
                                  </p:stCondLst>
                                  <p:childTnLst>
                                    <p:set>
                                      <p:cBhvr>
                                        <p:cTn id="4186" dur="1" fill="hold">
                                          <p:stCondLst>
                                            <p:cond delay="0"/>
                                          </p:stCondLst>
                                        </p:cTn>
                                        <p:tgtEl>
                                          <p:spTgt spid="579"/>
                                        </p:tgtEl>
                                        <p:attrNameLst>
                                          <p:attrName>style.visibility</p:attrName>
                                        </p:attrNameLst>
                                      </p:cBhvr>
                                      <p:to>
                                        <p:strVal val="visible"/>
                                      </p:to>
                                    </p:set>
                                  </p:childTnLst>
                                </p:cTn>
                              </p:par>
                              <p:par>
                                <p:cTn id="4187" presetID="1" presetClass="entr" presetSubtype="0" fill="hold" grpId="1" nodeType="withEffect">
                                  <p:stCondLst>
                                    <p:cond delay="0"/>
                                  </p:stCondLst>
                                  <p:childTnLst>
                                    <p:set>
                                      <p:cBhvr>
                                        <p:cTn id="4188" dur="1" fill="hold">
                                          <p:stCondLst>
                                            <p:cond delay="0"/>
                                          </p:stCondLst>
                                        </p:cTn>
                                        <p:tgtEl>
                                          <p:spTgt spid="561"/>
                                        </p:tgtEl>
                                        <p:attrNameLst>
                                          <p:attrName>style.visibility</p:attrName>
                                        </p:attrNameLst>
                                      </p:cBhvr>
                                      <p:to>
                                        <p:strVal val="visible"/>
                                      </p:to>
                                    </p:set>
                                  </p:childTnLst>
                                </p:cTn>
                              </p:par>
                              <p:par>
                                <p:cTn id="4189" presetID="10" presetClass="exit" presetSubtype="0" fill="hold" grpId="2" nodeType="withEffect">
                                  <p:stCondLst>
                                    <p:cond delay="0"/>
                                  </p:stCondLst>
                                  <p:childTnLst>
                                    <p:animEffect transition="out" filter="fade">
                                      <p:cBhvr>
                                        <p:cTn id="4190" dur="500"/>
                                        <p:tgtEl>
                                          <p:spTgt spid="570"/>
                                        </p:tgtEl>
                                      </p:cBhvr>
                                    </p:animEffect>
                                    <p:set>
                                      <p:cBhvr>
                                        <p:cTn id="4191"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3"/>
                  </p:tgtEl>
                </p:cond>
              </p:nextCondLst>
            </p:seq>
            <p:seq concurrent="1" nextAc="seek">
              <p:cTn id="4192" restart="whenNotActive" fill="hold" evtFilter="cancelBubble" nodeType="interactiveSeq">
                <p:stCondLst>
                  <p:cond evt="onClick" delay="0">
                    <p:tgtEl>
                      <p:spTgt spid="575"/>
                    </p:tgtEl>
                  </p:cond>
                </p:stCondLst>
                <p:endSync evt="end" delay="0">
                  <p:rtn val="all"/>
                </p:endSync>
                <p:childTnLst>
                  <p:par>
                    <p:cTn id="4193" fill="hold">
                      <p:stCondLst>
                        <p:cond delay="0"/>
                      </p:stCondLst>
                      <p:childTnLst>
                        <p:par>
                          <p:cTn id="4194" fill="hold">
                            <p:stCondLst>
                              <p:cond delay="0"/>
                            </p:stCondLst>
                            <p:childTnLst>
                              <p:par>
                                <p:cTn id="4195" presetID="1" presetClass="entr" presetSubtype="0" fill="hold" grpId="0" nodeType="clickEffect">
                                  <p:stCondLst>
                                    <p:cond delay="0"/>
                                  </p:stCondLst>
                                  <p:childTnLst>
                                    <p:set>
                                      <p:cBhvr>
                                        <p:cTn id="4196" dur="1" fill="hold">
                                          <p:stCondLst>
                                            <p:cond delay="0"/>
                                          </p:stCondLst>
                                        </p:cTn>
                                        <p:tgtEl>
                                          <p:spTgt spid="581"/>
                                        </p:tgtEl>
                                        <p:attrNameLst>
                                          <p:attrName>style.visibility</p:attrName>
                                        </p:attrNameLst>
                                      </p:cBhvr>
                                      <p:to>
                                        <p:strVal val="visible"/>
                                      </p:to>
                                    </p:set>
                                  </p:childTnLst>
                                </p:cTn>
                              </p:par>
                              <p:par>
                                <p:cTn id="4197" presetID="1" presetClass="entr" presetSubtype="0" fill="hold" grpId="0" nodeType="withEffect">
                                  <p:stCondLst>
                                    <p:cond delay="0"/>
                                  </p:stCondLst>
                                  <p:childTnLst>
                                    <p:set>
                                      <p:cBhvr>
                                        <p:cTn id="4198" dur="1" fill="hold">
                                          <p:stCondLst>
                                            <p:cond delay="0"/>
                                          </p:stCondLst>
                                        </p:cTn>
                                        <p:tgtEl>
                                          <p:spTgt spid="561"/>
                                        </p:tgtEl>
                                        <p:attrNameLst>
                                          <p:attrName>style.visibility</p:attrName>
                                        </p:attrNameLst>
                                      </p:cBhvr>
                                      <p:to>
                                        <p:strVal val="visible"/>
                                      </p:to>
                                    </p:set>
                                  </p:childTnLst>
                                </p:cTn>
                              </p:par>
                              <p:par>
                                <p:cTn id="4199" presetID="10" presetClass="exit" presetSubtype="0" fill="hold" grpId="9" nodeType="withEffect">
                                  <p:stCondLst>
                                    <p:cond delay="0"/>
                                  </p:stCondLst>
                                  <p:childTnLst>
                                    <p:animEffect transition="out" filter="fade">
                                      <p:cBhvr>
                                        <p:cTn id="4200" dur="500"/>
                                        <p:tgtEl>
                                          <p:spTgt spid="570"/>
                                        </p:tgtEl>
                                      </p:cBhvr>
                                    </p:animEffect>
                                    <p:set>
                                      <p:cBhvr>
                                        <p:cTn id="4201"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5"/>
                  </p:tgtEl>
                </p:cond>
              </p:nextCondLst>
            </p:seq>
            <p:seq concurrent="1" nextAc="seek">
              <p:cTn id="4202" restart="whenNotActive" fill="hold" evtFilter="cancelBubble" nodeType="interactiveSeq">
                <p:stCondLst>
                  <p:cond evt="onClick" delay="0">
                    <p:tgtEl>
                      <p:spTgt spid="576"/>
                    </p:tgtEl>
                  </p:cond>
                </p:stCondLst>
                <p:endSync evt="end" delay="0">
                  <p:rtn val="all"/>
                </p:endSync>
                <p:childTnLst>
                  <p:par>
                    <p:cTn id="4203" fill="hold">
                      <p:stCondLst>
                        <p:cond delay="0"/>
                      </p:stCondLst>
                      <p:childTnLst>
                        <p:par>
                          <p:cTn id="4204" fill="hold">
                            <p:stCondLst>
                              <p:cond delay="0"/>
                            </p:stCondLst>
                            <p:childTnLst>
                              <p:par>
                                <p:cTn id="4205" presetID="1" presetClass="entr" presetSubtype="0" fill="hold" grpId="0" nodeType="clickEffect">
                                  <p:stCondLst>
                                    <p:cond delay="0"/>
                                  </p:stCondLst>
                                  <p:childTnLst>
                                    <p:set>
                                      <p:cBhvr>
                                        <p:cTn id="4206" dur="1" fill="hold">
                                          <p:stCondLst>
                                            <p:cond delay="0"/>
                                          </p:stCondLst>
                                        </p:cTn>
                                        <p:tgtEl>
                                          <p:spTgt spid="582"/>
                                        </p:tgtEl>
                                        <p:attrNameLst>
                                          <p:attrName>style.visibility</p:attrName>
                                        </p:attrNameLst>
                                      </p:cBhvr>
                                      <p:to>
                                        <p:strVal val="visible"/>
                                      </p:to>
                                    </p:set>
                                  </p:childTnLst>
                                </p:cTn>
                              </p:par>
                              <p:par>
                                <p:cTn id="4207" presetID="10" presetClass="exit" presetSubtype="0" fill="hold" grpId="10" nodeType="withEffect">
                                  <p:stCondLst>
                                    <p:cond delay="0"/>
                                  </p:stCondLst>
                                  <p:childTnLst>
                                    <p:animEffect transition="out" filter="fade">
                                      <p:cBhvr>
                                        <p:cTn id="4208" dur="500"/>
                                        <p:tgtEl>
                                          <p:spTgt spid="570"/>
                                        </p:tgtEl>
                                      </p:cBhvr>
                                    </p:animEffect>
                                    <p:set>
                                      <p:cBhvr>
                                        <p:cTn id="4209"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6"/>
                  </p:tgtEl>
                </p:cond>
              </p:nextCondLst>
            </p:seq>
            <p:seq concurrent="1" nextAc="seek">
              <p:cTn id="4210" restart="whenNotActive" fill="hold" evtFilter="cancelBubble" nodeType="interactiveSeq">
                <p:stCondLst>
                  <p:cond evt="onClick" delay="0">
                    <p:tgtEl>
                      <p:spTgt spid="574"/>
                    </p:tgtEl>
                  </p:cond>
                </p:stCondLst>
                <p:endSync evt="end" delay="0">
                  <p:rtn val="all"/>
                </p:endSync>
                <p:childTnLst>
                  <p:par>
                    <p:cTn id="4211" fill="hold">
                      <p:stCondLst>
                        <p:cond delay="0"/>
                      </p:stCondLst>
                      <p:childTnLst>
                        <p:par>
                          <p:cTn id="4212" fill="hold">
                            <p:stCondLst>
                              <p:cond delay="0"/>
                            </p:stCondLst>
                            <p:childTnLst>
                              <p:par>
                                <p:cTn id="4213" presetID="1" presetClass="entr" presetSubtype="0" fill="hold" grpId="0" nodeType="clickEffect">
                                  <p:stCondLst>
                                    <p:cond delay="0"/>
                                  </p:stCondLst>
                                  <p:childTnLst>
                                    <p:set>
                                      <p:cBhvr>
                                        <p:cTn id="4214" dur="1" fill="hold">
                                          <p:stCondLst>
                                            <p:cond delay="0"/>
                                          </p:stCondLst>
                                        </p:cTn>
                                        <p:tgtEl>
                                          <p:spTgt spid="580"/>
                                        </p:tgtEl>
                                        <p:attrNameLst>
                                          <p:attrName>style.visibility</p:attrName>
                                        </p:attrNameLst>
                                      </p:cBhvr>
                                      <p:to>
                                        <p:strVal val="visible"/>
                                      </p:to>
                                    </p:set>
                                  </p:childTnLst>
                                </p:cTn>
                              </p:par>
                              <p:par>
                                <p:cTn id="4215" presetID="1" presetClass="entr" presetSubtype="0" fill="hold" grpId="2" nodeType="withEffect">
                                  <p:stCondLst>
                                    <p:cond delay="0"/>
                                  </p:stCondLst>
                                  <p:childTnLst>
                                    <p:set>
                                      <p:cBhvr>
                                        <p:cTn id="4216" dur="1" fill="hold">
                                          <p:stCondLst>
                                            <p:cond delay="0"/>
                                          </p:stCondLst>
                                        </p:cTn>
                                        <p:tgtEl>
                                          <p:spTgt spid="561"/>
                                        </p:tgtEl>
                                        <p:attrNameLst>
                                          <p:attrName>style.visibility</p:attrName>
                                        </p:attrNameLst>
                                      </p:cBhvr>
                                      <p:to>
                                        <p:strVal val="visible"/>
                                      </p:to>
                                    </p:set>
                                  </p:childTnLst>
                                </p:cTn>
                              </p:par>
                              <p:par>
                                <p:cTn id="4217" presetID="10" presetClass="exit" presetSubtype="0" fill="hold" grpId="11" nodeType="withEffect">
                                  <p:stCondLst>
                                    <p:cond delay="0"/>
                                  </p:stCondLst>
                                  <p:childTnLst>
                                    <p:animEffect transition="out" filter="fade">
                                      <p:cBhvr>
                                        <p:cTn id="4218" dur="500"/>
                                        <p:tgtEl>
                                          <p:spTgt spid="570"/>
                                        </p:tgtEl>
                                      </p:cBhvr>
                                    </p:animEffect>
                                    <p:set>
                                      <p:cBhvr>
                                        <p:cTn id="4219"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4"/>
                  </p:tgtEl>
                </p:cond>
              </p:nextCondLst>
            </p:seq>
            <p:seq concurrent="1" nextAc="seek">
              <p:cTn id="4220" restart="whenNotActive" fill="hold" evtFilter="cancelBubble" nodeType="interactiveSeq">
                <p:stCondLst>
                  <p:cond evt="onClick" delay="0">
                    <p:tgtEl>
                      <p:spTgt spid="582"/>
                    </p:tgtEl>
                  </p:cond>
                </p:stCondLst>
                <p:endSync evt="end" delay="0">
                  <p:rtn val="all"/>
                </p:endSync>
                <p:childTnLst>
                  <p:par>
                    <p:cTn id="4221" fill="hold">
                      <p:stCondLst>
                        <p:cond delay="0"/>
                      </p:stCondLst>
                      <p:childTnLst>
                        <p:par>
                          <p:cTn id="4222" fill="hold">
                            <p:stCondLst>
                              <p:cond delay="0"/>
                            </p:stCondLst>
                            <p:childTnLst>
                              <p:par>
                                <p:cTn id="4223" presetID="1" presetClass="exit" presetSubtype="0" fill="hold" grpId="1" nodeType="clickEffect">
                                  <p:stCondLst>
                                    <p:cond delay="0"/>
                                  </p:stCondLst>
                                  <p:childTnLst>
                                    <p:set>
                                      <p:cBhvr>
                                        <p:cTn id="4224" dur="1" fill="hold">
                                          <p:stCondLst>
                                            <p:cond delay="0"/>
                                          </p:stCondLst>
                                        </p:cTn>
                                        <p:tgtEl>
                                          <p:spTgt spid="582"/>
                                        </p:tgtEl>
                                        <p:attrNameLst>
                                          <p:attrName>style.visibility</p:attrName>
                                        </p:attrNameLst>
                                      </p:cBhvr>
                                      <p:to>
                                        <p:strVal val="hidden"/>
                                      </p:to>
                                    </p:set>
                                  </p:childTnLst>
                                </p:cTn>
                              </p:par>
                              <p:par>
                                <p:cTn id="4225" presetID="10" presetClass="entr" presetSubtype="0" fill="hold" grpId="3" nodeType="withEffect">
                                  <p:stCondLst>
                                    <p:cond delay="0"/>
                                  </p:stCondLst>
                                  <p:childTnLst>
                                    <p:set>
                                      <p:cBhvr>
                                        <p:cTn id="4226" dur="1" fill="hold">
                                          <p:stCondLst>
                                            <p:cond delay="0"/>
                                          </p:stCondLst>
                                        </p:cTn>
                                        <p:tgtEl>
                                          <p:spTgt spid="570"/>
                                        </p:tgtEl>
                                        <p:attrNameLst>
                                          <p:attrName>style.visibility</p:attrName>
                                        </p:attrNameLst>
                                      </p:cBhvr>
                                      <p:to>
                                        <p:strVal val="visible"/>
                                      </p:to>
                                    </p:set>
                                    <p:animEffect transition="in" filter="fade">
                                      <p:cBhvr>
                                        <p:cTn id="4227" dur="500"/>
                                        <p:tgtEl>
                                          <p:spTgt spid="570"/>
                                        </p:tgtEl>
                                      </p:cBhvr>
                                    </p:animEffect>
                                  </p:childTnLst>
                                </p:cTn>
                              </p:par>
                            </p:childTnLst>
                          </p:cTn>
                        </p:par>
                      </p:childTnLst>
                    </p:cTn>
                  </p:par>
                </p:childTnLst>
              </p:cTn>
              <p:nextCondLst>
                <p:cond evt="onClick" delay="0">
                  <p:tgtEl>
                    <p:spTgt spid="582"/>
                  </p:tgtEl>
                </p:cond>
              </p:nextCondLst>
            </p:seq>
            <p:seq concurrent="1" nextAc="seek">
              <p:cTn id="4228" restart="whenNotActive" fill="hold" evtFilter="cancelBubble" nodeType="interactiveSeq">
                <p:stCondLst>
                  <p:cond evt="onClick" delay="0">
                    <p:tgtEl>
                      <p:spTgt spid="577"/>
                    </p:tgtEl>
                  </p:cond>
                </p:stCondLst>
                <p:endSync evt="end" delay="0">
                  <p:rtn val="all"/>
                </p:endSync>
                <p:childTnLst>
                  <p:par>
                    <p:cTn id="4229" fill="hold">
                      <p:stCondLst>
                        <p:cond delay="0"/>
                      </p:stCondLst>
                      <p:childTnLst>
                        <p:par>
                          <p:cTn id="4230" fill="hold">
                            <p:stCondLst>
                              <p:cond delay="0"/>
                            </p:stCondLst>
                            <p:childTnLst>
                              <p:par>
                                <p:cTn id="4231" presetID="1" presetClass="exit" presetSubtype="0" fill="hold" grpId="1" nodeType="clickEffect">
                                  <p:stCondLst>
                                    <p:cond delay="0"/>
                                  </p:stCondLst>
                                  <p:childTnLst>
                                    <p:set>
                                      <p:cBhvr>
                                        <p:cTn id="4232" dur="1" fill="hold">
                                          <p:stCondLst>
                                            <p:cond delay="0"/>
                                          </p:stCondLst>
                                        </p:cTn>
                                        <p:tgtEl>
                                          <p:spTgt spid="577"/>
                                        </p:tgtEl>
                                        <p:attrNameLst>
                                          <p:attrName>style.visibility</p:attrName>
                                        </p:attrNameLst>
                                      </p:cBhvr>
                                      <p:to>
                                        <p:strVal val="hidden"/>
                                      </p:to>
                                    </p:set>
                                  </p:childTnLst>
                                </p:cTn>
                              </p:par>
                              <p:par>
                                <p:cTn id="4233" presetID="10" presetClass="entr" presetSubtype="0" fill="hold" grpId="4" nodeType="withEffect">
                                  <p:stCondLst>
                                    <p:cond delay="0"/>
                                  </p:stCondLst>
                                  <p:childTnLst>
                                    <p:set>
                                      <p:cBhvr>
                                        <p:cTn id="4234" dur="1" fill="hold">
                                          <p:stCondLst>
                                            <p:cond delay="0"/>
                                          </p:stCondLst>
                                        </p:cTn>
                                        <p:tgtEl>
                                          <p:spTgt spid="570"/>
                                        </p:tgtEl>
                                        <p:attrNameLst>
                                          <p:attrName>style.visibility</p:attrName>
                                        </p:attrNameLst>
                                      </p:cBhvr>
                                      <p:to>
                                        <p:strVal val="visible"/>
                                      </p:to>
                                    </p:set>
                                    <p:animEffect transition="in" filter="fade">
                                      <p:cBhvr>
                                        <p:cTn id="4235" dur="500"/>
                                        <p:tgtEl>
                                          <p:spTgt spid="570"/>
                                        </p:tgtEl>
                                      </p:cBhvr>
                                    </p:animEffect>
                                  </p:childTnLst>
                                </p:cTn>
                              </p:par>
                              <p:par>
                                <p:cTn id="4236" presetID="1" presetClass="exit" presetSubtype="0" fill="hold" grpId="1" nodeType="withEffect">
                                  <p:stCondLst>
                                    <p:cond delay="0"/>
                                  </p:stCondLst>
                                  <p:childTnLst>
                                    <p:set>
                                      <p:cBhvr>
                                        <p:cTn id="4237" dur="1" fill="hold">
                                          <p:stCondLst>
                                            <p:cond delay="0"/>
                                          </p:stCondLst>
                                        </p:cTn>
                                        <p:tgtEl>
                                          <p:spTgt spid="563"/>
                                        </p:tgtEl>
                                        <p:attrNameLst>
                                          <p:attrName>style.visibility</p:attrName>
                                        </p:attrNameLst>
                                      </p:cBhvr>
                                      <p:to>
                                        <p:strVal val="hidden"/>
                                      </p:to>
                                    </p:set>
                                  </p:childTnLst>
                                </p:cTn>
                              </p:par>
                            </p:childTnLst>
                          </p:cTn>
                        </p:par>
                      </p:childTnLst>
                    </p:cTn>
                  </p:par>
                </p:childTnLst>
              </p:cTn>
              <p:nextCondLst>
                <p:cond evt="onClick" delay="0">
                  <p:tgtEl>
                    <p:spTgt spid="577"/>
                  </p:tgtEl>
                </p:cond>
              </p:nextCondLst>
            </p:seq>
            <p:seq concurrent="1" nextAc="seek">
              <p:cTn id="4238" restart="whenNotActive" fill="hold" evtFilter="cancelBubble" nodeType="interactiveSeq">
                <p:stCondLst>
                  <p:cond evt="onClick" delay="0">
                    <p:tgtEl>
                      <p:spTgt spid="578"/>
                    </p:tgtEl>
                  </p:cond>
                </p:stCondLst>
                <p:endSync evt="end" delay="0">
                  <p:rtn val="all"/>
                </p:endSync>
                <p:childTnLst>
                  <p:par>
                    <p:cTn id="4239" fill="hold">
                      <p:stCondLst>
                        <p:cond delay="0"/>
                      </p:stCondLst>
                      <p:childTnLst>
                        <p:par>
                          <p:cTn id="4240" fill="hold">
                            <p:stCondLst>
                              <p:cond delay="0"/>
                            </p:stCondLst>
                            <p:childTnLst>
                              <p:par>
                                <p:cTn id="4241" presetID="1" presetClass="exit" presetSubtype="0" fill="hold" grpId="1" nodeType="clickEffect">
                                  <p:stCondLst>
                                    <p:cond delay="0"/>
                                  </p:stCondLst>
                                  <p:childTnLst>
                                    <p:set>
                                      <p:cBhvr>
                                        <p:cTn id="4242" dur="1" fill="hold">
                                          <p:stCondLst>
                                            <p:cond delay="0"/>
                                          </p:stCondLst>
                                        </p:cTn>
                                        <p:tgtEl>
                                          <p:spTgt spid="578"/>
                                        </p:tgtEl>
                                        <p:attrNameLst>
                                          <p:attrName>style.visibility</p:attrName>
                                        </p:attrNameLst>
                                      </p:cBhvr>
                                      <p:to>
                                        <p:strVal val="hidden"/>
                                      </p:to>
                                    </p:set>
                                  </p:childTnLst>
                                </p:cTn>
                              </p:par>
                              <p:par>
                                <p:cTn id="4243" presetID="10" presetClass="entr" presetSubtype="0" fill="hold" grpId="5" nodeType="withEffect">
                                  <p:stCondLst>
                                    <p:cond delay="0"/>
                                  </p:stCondLst>
                                  <p:childTnLst>
                                    <p:set>
                                      <p:cBhvr>
                                        <p:cTn id="4244" dur="1" fill="hold">
                                          <p:stCondLst>
                                            <p:cond delay="0"/>
                                          </p:stCondLst>
                                        </p:cTn>
                                        <p:tgtEl>
                                          <p:spTgt spid="570"/>
                                        </p:tgtEl>
                                        <p:attrNameLst>
                                          <p:attrName>style.visibility</p:attrName>
                                        </p:attrNameLst>
                                      </p:cBhvr>
                                      <p:to>
                                        <p:strVal val="visible"/>
                                      </p:to>
                                    </p:set>
                                    <p:animEffect transition="in" filter="fade">
                                      <p:cBhvr>
                                        <p:cTn id="4245" dur="500"/>
                                        <p:tgtEl>
                                          <p:spTgt spid="570"/>
                                        </p:tgtEl>
                                      </p:cBhvr>
                                    </p:animEffect>
                                  </p:childTnLst>
                                </p:cTn>
                              </p:par>
                            </p:childTnLst>
                          </p:cTn>
                        </p:par>
                      </p:childTnLst>
                    </p:cTn>
                  </p:par>
                </p:childTnLst>
              </p:cTn>
              <p:nextCondLst>
                <p:cond evt="onClick" delay="0">
                  <p:tgtEl>
                    <p:spTgt spid="578"/>
                  </p:tgtEl>
                </p:cond>
              </p:nextCondLst>
            </p:seq>
            <p:seq concurrent="1" nextAc="seek">
              <p:cTn id="4246" restart="whenNotActive" fill="hold" evtFilter="cancelBubble" nodeType="interactiveSeq">
                <p:stCondLst>
                  <p:cond evt="onClick" delay="0">
                    <p:tgtEl>
                      <p:spTgt spid="579"/>
                    </p:tgtEl>
                  </p:cond>
                </p:stCondLst>
                <p:endSync evt="end" delay="0">
                  <p:rtn val="all"/>
                </p:endSync>
                <p:childTnLst>
                  <p:par>
                    <p:cTn id="4247" fill="hold">
                      <p:stCondLst>
                        <p:cond delay="0"/>
                      </p:stCondLst>
                      <p:childTnLst>
                        <p:par>
                          <p:cTn id="4248" fill="hold">
                            <p:stCondLst>
                              <p:cond delay="0"/>
                            </p:stCondLst>
                            <p:childTnLst>
                              <p:par>
                                <p:cTn id="4249" presetID="1" presetClass="exit" presetSubtype="0" fill="hold" grpId="1" nodeType="clickEffect">
                                  <p:stCondLst>
                                    <p:cond delay="0"/>
                                  </p:stCondLst>
                                  <p:childTnLst>
                                    <p:set>
                                      <p:cBhvr>
                                        <p:cTn id="4250" dur="1" fill="hold">
                                          <p:stCondLst>
                                            <p:cond delay="0"/>
                                          </p:stCondLst>
                                        </p:cTn>
                                        <p:tgtEl>
                                          <p:spTgt spid="579"/>
                                        </p:tgtEl>
                                        <p:attrNameLst>
                                          <p:attrName>style.visibility</p:attrName>
                                        </p:attrNameLst>
                                      </p:cBhvr>
                                      <p:to>
                                        <p:strVal val="hidden"/>
                                      </p:to>
                                    </p:set>
                                  </p:childTnLst>
                                </p:cTn>
                              </p:par>
                              <p:par>
                                <p:cTn id="4251" presetID="1" presetClass="exit" presetSubtype="0" fill="hold" grpId="4" nodeType="withEffect">
                                  <p:stCondLst>
                                    <p:cond delay="0"/>
                                  </p:stCondLst>
                                  <p:childTnLst>
                                    <p:set>
                                      <p:cBhvr>
                                        <p:cTn id="4252" dur="1" fill="hold">
                                          <p:stCondLst>
                                            <p:cond delay="0"/>
                                          </p:stCondLst>
                                        </p:cTn>
                                        <p:tgtEl>
                                          <p:spTgt spid="561"/>
                                        </p:tgtEl>
                                        <p:attrNameLst>
                                          <p:attrName>style.visibility</p:attrName>
                                        </p:attrNameLst>
                                      </p:cBhvr>
                                      <p:to>
                                        <p:strVal val="hidden"/>
                                      </p:to>
                                    </p:set>
                                  </p:childTnLst>
                                </p:cTn>
                              </p:par>
                              <p:par>
                                <p:cTn id="4253" presetID="10" presetClass="entr" presetSubtype="0" fill="hold" grpId="6" nodeType="withEffect">
                                  <p:stCondLst>
                                    <p:cond delay="0"/>
                                  </p:stCondLst>
                                  <p:childTnLst>
                                    <p:set>
                                      <p:cBhvr>
                                        <p:cTn id="4254" dur="1" fill="hold">
                                          <p:stCondLst>
                                            <p:cond delay="0"/>
                                          </p:stCondLst>
                                        </p:cTn>
                                        <p:tgtEl>
                                          <p:spTgt spid="570"/>
                                        </p:tgtEl>
                                        <p:attrNameLst>
                                          <p:attrName>style.visibility</p:attrName>
                                        </p:attrNameLst>
                                      </p:cBhvr>
                                      <p:to>
                                        <p:strVal val="visible"/>
                                      </p:to>
                                    </p:set>
                                    <p:animEffect transition="in" filter="fade">
                                      <p:cBhvr>
                                        <p:cTn id="4255" dur="500"/>
                                        <p:tgtEl>
                                          <p:spTgt spid="570"/>
                                        </p:tgtEl>
                                      </p:cBhvr>
                                    </p:animEffect>
                                  </p:childTnLst>
                                </p:cTn>
                              </p:par>
                            </p:childTnLst>
                          </p:cTn>
                        </p:par>
                      </p:childTnLst>
                    </p:cTn>
                  </p:par>
                </p:childTnLst>
              </p:cTn>
              <p:nextCondLst>
                <p:cond evt="onClick" delay="0">
                  <p:tgtEl>
                    <p:spTgt spid="579"/>
                  </p:tgtEl>
                </p:cond>
              </p:nextCondLst>
            </p:seq>
            <p:seq concurrent="1" nextAc="seek">
              <p:cTn id="4256" restart="whenNotActive" fill="hold" evtFilter="cancelBubble" nodeType="interactiveSeq">
                <p:stCondLst>
                  <p:cond evt="onClick" delay="0">
                    <p:tgtEl>
                      <p:spTgt spid="580"/>
                    </p:tgtEl>
                  </p:cond>
                </p:stCondLst>
                <p:endSync evt="end" delay="0">
                  <p:rtn val="all"/>
                </p:endSync>
                <p:childTnLst>
                  <p:par>
                    <p:cTn id="4257" fill="hold">
                      <p:stCondLst>
                        <p:cond delay="0"/>
                      </p:stCondLst>
                      <p:childTnLst>
                        <p:par>
                          <p:cTn id="4258" fill="hold">
                            <p:stCondLst>
                              <p:cond delay="0"/>
                            </p:stCondLst>
                            <p:childTnLst>
                              <p:par>
                                <p:cTn id="4259" presetID="1" presetClass="exit" presetSubtype="0" fill="hold" grpId="1" nodeType="clickEffect">
                                  <p:stCondLst>
                                    <p:cond delay="0"/>
                                  </p:stCondLst>
                                  <p:childTnLst>
                                    <p:set>
                                      <p:cBhvr>
                                        <p:cTn id="4260" dur="1" fill="hold">
                                          <p:stCondLst>
                                            <p:cond delay="0"/>
                                          </p:stCondLst>
                                        </p:cTn>
                                        <p:tgtEl>
                                          <p:spTgt spid="580"/>
                                        </p:tgtEl>
                                        <p:attrNameLst>
                                          <p:attrName>style.visibility</p:attrName>
                                        </p:attrNameLst>
                                      </p:cBhvr>
                                      <p:to>
                                        <p:strVal val="hidden"/>
                                      </p:to>
                                    </p:set>
                                  </p:childTnLst>
                                </p:cTn>
                              </p:par>
                              <p:par>
                                <p:cTn id="4261" presetID="1" presetClass="exit" presetSubtype="0" fill="hold" grpId="3" nodeType="withEffect">
                                  <p:stCondLst>
                                    <p:cond delay="0"/>
                                  </p:stCondLst>
                                  <p:childTnLst>
                                    <p:set>
                                      <p:cBhvr>
                                        <p:cTn id="4262" dur="1" fill="hold">
                                          <p:stCondLst>
                                            <p:cond delay="0"/>
                                          </p:stCondLst>
                                        </p:cTn>
                                        <p:tgtEl>
                                          <p:spTgt spid="561"/>
                                        </p:tgtEl>
                                        <p:attrNameLst>
                                          <p:attrName>style.visibility</p:attrName>
                                        </p:attrNameLst>
                                      </p:cBhvr>
                                      <p:to>
                                        <p:strVal val="hidden"/>
                                      </p:to>
                                    </p:set>
                                  </p:childTnLst>
                                </p:cTn>
                              </p:par>
                              <p:par>
                                <p:cTn id="4263" presetID="10" presetClass="entr" presetSubtype="0" fill="hold" grpId="8" nodeType="withEffect">
                                  <p:stCondLst>
                                    <p:cond delay="0"/>
                                  </p:stCondLst>
                                  <p:childTnLst>
                                    <p:set>
                                      <p:cBhvr>
                                        <p:cTn id="4264" dur="1" fill="hold">
                                          <p:stCondLst>
                                            <p:cond delay="0"/>
                                          </p:stCondLst>
                                        </p:cTn>
                                        <p:tgtEl>
                                          <p:spTgt spid="570"/>
                                        </p:tgtEl>
                                        <p:attrNameLst>
                                          <p:attrName>style.visibility</p:attrName>
                                        </p:attrNameLst>
                                      </p:cBhvr>
                                      <p:to>
                                        <p:strVal val="visible"/>
                                      </p:to>
                                    </p:set>
                                    <p:animEffect transition="in" filter="fade">
                                      <p:cBhvr>
                                        <p:cTn id="4265" dur="500"/>
                                        <p:tgtEl>
                                          <p:spTgt spid="570"/>
                                        </p:tgtEl>
                                      </p:cBhvr>
                                    </p:animEffect>
                                  </p:childTnLst>
                                </p:cTn>
                              </p:par>
                            </p:childTnLst>
                          </p:cTn>
                        </p:par>
                      </p:childTnLst>
                    </p:cTn>
                  </p:par>
                </p:childTnLst>
              </p:cTn>
              <p:nextCondLst>
                <p:cond evt="onClick" delay="0">
                  <p:tgtEl>
                    <p:spTgt spid="580"/>
                  </p:tgtEl>
                </p:cond>
              </p:nextCondLst>
            </p:seq>
            <p:seq concurrent="1" nextAc="seek">
              <p:cTn id="4266" restart="whenNotActive" fill="hold" evtFilter="cancelBubble" nodeType="interactiveSeq">
                <p:stCondLst>
                  <p:cond evt="onClick" delay="0">
                    <p:tgtEl>
                      <p:spTgt spid="581"/>
                    </p:tgtEl>
                  </p:cond>
                </p:stCondLst>
                <p:endSync evt="end" delay="0">
                  <p:rtn val="all"/>
                </p:endSync>
                <p:childTnLst>
                  <p:par>
                    <p:cTn id="4267" fill="hold">
                      <p:stCondLst>
                        <p:cond delay="0"/>
                      </p:stCondLst>
                      <p:childTnLst>
                        <p:par>
                          <p:cTn id="4268" fill="hold">
                            <p:stCondLst>
                              <p:cond delay="0"/>
                            </p:stCondLst>
                            <p:childTnLst>
                              <p:par>
                                <p:cTn id="4269" presetID="1" presetClass="exit" presetSubtype="0" fill="hold" grpId="1" nodeType="clickEffect">
                                  <p:stCondLst>
                                    <p:cond delay="0"/>
                                  </p:stCondLst>
                                  <p:childTnLst>
                                    <p:set>
                                      <p:cBhvr>
                                        <p:cTn id="4270" dur="1" fill="hold">
                                          <p:stCondLst>
                                            <p:cond delay="0"/>
                                          </p:stCondLst>
                                        </p:cTn>
                                        <p:tgtEl>
                                          <p:spTgt spid="581"/>
                                        </p:tgtEl>
                                        <p:attrNameLst>
                                          <p:attrName>style.visibility</p:attrName>
                                        </p:attrNameLst>
                                      </p:cBhvr>
                                      <p:to>
                                        <p:strVal val="hidden"/>
                                      </p:to>
                                    </p:set>
                                  </p:childTnLst>
                                </p:cTn>
                              </p:par>
                              <p:par>
                                <p:cTn id="4271" presetID="1" presetClass="exit" presetSubtype="0" fill="hold" grpId="5" nodeType="withEffect">
                                  <p:stCondLst>
                                    <p:cond delay="0"/>
                                  </p:stCondLst>
                                  <p:childTnLst>
                                    <p:set>
                                      <p:cBhvr>
                                        <p:cTn id="4272" dur="1" fill="hold">
                                          <p:stCondLst>
                                            <p:cond delay="0"/>
                                          </p:stCondLst>
                                        </p:cTn>
                                        <p:tgtEl>
                                          <p:spTgt spid="561"/>
                                        </p:tgtEl>
                                        <p:attrNameLst>
                                          <p:attrName>style.visibility</p:attrName>
                                        </p:attrNameLst>
                                      </p:cBhvr>
                                      <p:to>
                                        <p:strVal val="hidden"/>
                                      </p:to>
                                    </p:set>
                                  </p:childTnLst>
                                </p:cTn>
                              </p:par>
                              <p:par>
                                <p:cTn id="4273" presetID="10" presetClass="entr" presetSubtype="0" fill="hold" grpId="7" nodeType="withEffect">
                                  <p:stCondLst>
                                    <p:cond delay="0"/>
                                  </p:stCondLst>
                                  <p:childTnLst>
                                    <p:set>
                                      <p:cBhvr>
                                        <p:cTn id="4274" dur="1" fill="hold">
                                          <p:stCondLst>
                                            <p:cond delay="0"/>
                                          </p:stCondLst>
                                        </p:cTn>
                                        <p:tgtEl>
                                          <p:spTgt spid="570"/>
                                        </p:tgtEl>
                                        <p:attrNameLst>
                                          <p:attrName>style.visibility</p:attrName>
                                        </p:attrNameLst>
                                      </p:cBhvr>
                                      <p:to>
                                        <p:strVal val="visible"/>
                                      </p:to>
                                    </p:set>
                                    <p:animEffect transition="in" filter="fade">
                                      <p:cBhvr>
                                        <p:cTn id="4275" dur="500"/>
                                        <p:tgtEl>
                                          <p:spTgt spid="570"/>
                                        </p:tgtEl>
                                      </p:cBhvr>
                                    </p:animEffect>
                                  </p:childTnLst>
                                </p:cTn>
                              </p:par>
                            </p:childTnLst>
                          </p:cTn>
                        </p:par>
                      </p:childTnLst>
                    </p:cTn>
                  </p:par>
                </p:childTnLst>
              </p:cTn>
              <p:nextCondLst>
                <p:cond evt="onClick" delay="0">
                  <p:tgtEl>
                    <p:spTgt spid="581"/>
                  </p:tgtEl>
                </p:cond>
              </p:nextCondLst>
            </p:seq>
            <p:seq concurrent="1" nextAc="seek">
              <p:cTn id="4276" restart="whenNotActive" fill="hold" evtFilter="cancelBubble" nodeType="interactiveSeq">
                <p:stCondLst>
                  <p:cond evt="onClick" delay="0">
                    <p:tgtEl>
                      <p:spTgt spid="583"/>
                    </p:tgtEl>
                  </p:cond>
                </p:stCondLst>
                <p:endSync evt="end" delay="0">
                  <p:rtn val="all"/>
                </p:endSync>
                <p:childTnLst>
                  <p:par>
                    <p:cTn id="4277" fill="hold">
                      <p:stCondLst>
                        <p:cond delay="0"/>
                      </p:stCondLst>
                      <p:childTnLst>
                        <p:par>
                          <p:cTn id="4278" fill="hold">
                            <p:stCondLst>
                              <p:cond delay="0"/>
                            </p:stCondLst>
                            <p:childTnLst>
                              <p:par>
                                <p:cTn id="4279" presetID="1" presetClass="entr" presetSubtype="0" fill="hold" grpId="0" nodeType="clickEffect">
                                  <p:stCondLst>
                                    <p:cond delay="0"/>
                                  </p:stCondLst>
                                  <p:childTnLst>
                                    <p:set>
                                      <p:cBhvr>
                                        <p:cTn id="4280" dur="1" fill="hold">
                                          <p:stCondLst>
                                            <p:cond delay="0"/>
                                          </p:stCondLst>
                                        </p:cTn>
                                        <p:tgtEl>
                                          <p:spTgt spid="589"/>
                                        </p:tgtEl>
                                        <p:attrNameLst>
                                          <p:attrName>style.visibility</p:attrName>
                                        </p:attrNameLst>
                                      </p:cBhvr>
                                      <p:to>
                                        <p:strVal val="visible"/>
                                      </p:to>
                                    </p:set>
                                  </p:childTnLst>
                                </p:cTn>
                              </p:par>
                              <p:par>
                                <p:cTn id="4281" presetID="1" presetClass="entr" presetSubtype="0" fill="hold" grpId="0" nodeType="withEffect">
                                  <p:stCondLst>
                                    <p:cond delay="0"/>
                                  </p:stCondLst>
                                  <p:childTnLst>
                                    <p:set>
                                      <p:cBhvr>
                                        <p:cTn id="4282" dur="1" fill="hold">
                                          <p:stCondLst>
                                            <p:cond delay="0"/>
                                          </p:stCondLst>
                                        </p:cTn>
                                        <p:tgtEl>
                                          <p:spTgt spid="560"/>
                                        </p:tgtEl>
                                        <p:attrNameLst>
                                          <p:attrName>style.visibility</p:attrName>
                                        </p:attrNameLst>
                                      </p:cBhvr>
                                      <p:to>
                                        <p:strVal val="visible"/>
                                      </p:to>
                                    </p:set>
                                  </p:childTnLst>
                                </p:cTn>
                              </p:par>
                              <p:par>
                                <p:cTn id="4283" presetID="10" presetClass="exit" presetSubtype="0" fill="hold" grpId="1" nodeType="withEffect">
                                  <p:stCondLst>
                                    <p:cond delay="0"/>
                                  </p:stCondLst>
                                  <p:childTnLst>
                                    <p:animEffect transition="out" filter="fade">
                                      <p:cBhvr>
                                        <p:cTn id="4284" dur="500"/>
                                        <p:tgtEl>
                                          <p:spTgt spid="568"/>
                                        </p:tgtEl>
                                      </p:cBhvr>
                                    </p:animEffect>
                                    <p:set>
                                      <p:cBhvr>
                                        <p:cTn id="4285"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3"/>
                  </p:tgtEl>
                </p:cond>
              </p:nextCondLst>
            </p:seq>
            <p:seq concurrent="1" nextAc="seek">
              <p:cTn id="4286" restart="whenNotActive" fill="hold" evtFilter="cancelBubble" nodeType="interactiveSeq">
                <p:stCondLst>
                  <p:cond evt="onClick" delay="0">
                    <p:tgtEl>
                      <p:spTgt spid="584"/>
                    </p:tgtEl>
                  </p:cond>
                </p:stCondLst>
                <p:endSync evt="end" delay="0">
                  <p:rtn val="all"/>
                </p:endSync>
                <p:childTnLst>
                  <p:par>
                    <p:cTn id="4287" fill="hold">
                      <p:stCondLst>
                        <p:cond delay="0"/>
                      </p:stCondLst>
                      <p:childTnLst>
                        <p:par>
                          <p:cTn id="4288" fill="hold">
                            <p:stCondLst>
                              <p:cond delay="0"/>
                            </p:stCondLst>
                            <p:childTnLst>
                              <p:par>
                                <p:cTn id="4289" presetID="1" presetClass="entr" presetSubtype="0" fill="hold" grpId="0" nodeType="clickEffect">
                                  <p:stCondLst>
                                    <p:cond delay="0"/>
                                  </p:stCondLst>
                                  <p:childTnLst>
                                    <p:set>
                                      <p:cBhvr>
                                        <p:cTn id="4290" dur="1" fill="hold">
                                          <p:stCondLst>
                                            <p:cond delay="0"/>
                                          </p:stCondLst>
                                        </p:cTn>
                                        <p:tgtEl>
                                          <p:spTgt spid="590"/>
                                        </p:tgtEl>
                                        <p:attrNameLst>
                                          <p:attrName>style.visibility</p:attrName>
                                        </p:attrNameLst>
                                      </p:cBhvr>
                                      <p:to>
                                        <p:strVal val="visible"/>
                                      </p:to>
                                    </p:set>
                                  </p:childTnLst>
                                </p:cTn>
                              </p:par>
                              <p:par>
                                <p:cTn id="4291" presetID="10" presetClass="exit" presetSubtype="0" fill="hold" grpId="2" nodeType="withEffect">
                                  <p:stCondLst>
                                    <p:cond delay="0"/>
                                  </p:stCondLst>
                                  <p:childTnLst>
                                    <p:animEffect transition="out" filter="fade">
                                      <p:cBhvr>
                                        <p:cTn id="4292" dur="500"/>
                                        <p:tgtEl>
                                          <p:spTgt spid="568"/>
                                        </p:tgtEl>
                                      </p:cBhvr>
                                    </p:animEffect>
                                    <p:set>
                                      <p:cBhvr>
                                        <p:cTn id="4293"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4"/>
                  </p:tgtEl>
                </p:cond>
              </p:nextCondLst>
            </p:seq>
            <p:seq concurrent="1" nextAc="seek">
              <p:cTn id="4294" restart="whenNotActive" fill="hold" evtFilter="cancelBubble" nodeType="interactiveSeq">
                <p:stCondLst>
                  <p:cond evt="onClick" delay="0">
                    <p:tgtEl>
                      <p:spTgt spid="585"/>
                    </p:tgtEl>
                  </p:cond>
                </p:stCondLst>
                <p:endSync evt="end" delay="0">
                  <p:rtn val="all"/>
                </p:endSync>
                <p:childTnLst>
                  <p:par>
                    <p:cTn id="4295" fill="hold">
                      <p:stCondLst>
                        <p:cond delay="0"/>
                      </p:stCondLst>
                      <p:childTnLst>
                        <p:par>
                          <p:cTn id="4296" fill="hold">
                            <p:stCondLst>
                              <p:cond delay="0"/>
                            </p:stCondLst>
                            <p:childTnLst>
                              <p:par>
                                <p:cTn id="4297" presetID="1" presetClass="entr" presetSubtype="0" fill="hold" grpId="1" nodeType="clickEffect">
                                  <p:stCondLst>
                                    <p:cond delay="0"/>
                                  </p:stCondLst>
                                  <p:childTnLst>
                                    <p:set>
                                      <p:cBhvr>
                                        <p:cTn id="4298" dur="1" fill="hold">
                                          <p:stCondLst>
                                            <p:cond delay="0"/>
                                          </p:stCondLst>
                                        </p:cTn>
                                        <p:tgtEl>
                                          <p:spTgt spid="591"/>
                                        </p:tgtEl>
                                        <p:attrNameLst>
                                          <p:attrName>style.visibility</p:attrName>
                                        </p:attrNameLst>
                                      </p:cBhvr>
                                      <p:to>
                                        <p:strVal val="visible"/>
                                      </p:to>
                                    </p:set>
                                  </p:childTnLst>
                                </p:cTn>
                              </p:par>
                              <p:par>
                                <p:cTn id="4299" presetID="1" presetClass="entr" presetSubtype="0" fill="hold" grpId="1" nodeType="withEffect">
                                  <p:stCondLst>
                                    <p:cond delay="0"/>
                                  </p:stCondLst>
                                  <p:childTnLst>
                                    <p:set>
                                      <p:cBhvr>
                                        <p:cTn id="4300" dur="1" fill="hold">
                                          <p:stCondLst>
                                            <p:cond delay="0"/>
                                          </p:stCondLst>
                                        </p:cTn>
                                        <p:tgtEl>
                                          <p:spTgt spid="560"/>
                                        </p:tgtEl>
                                        <p:attrNameLst>
                                          <p:attrName>style.visibility</p:attrName>
                                        </p:attrNameLst>
                                      </p:cBhvr>
                                      <p:to>
                                        <p:strVal val="visible"/>
                                      </p:to>
                                    </p:set>
                                  </p:childTnLst>
                                </p:cTn>
                              </p:par>
                              <p:par>
                                <p:cTn id="4301" presetID="10" presetClass="exit" presetSubtype="0" fill="hold" grpId="5" nodeType="withEffect">
                                  <p:stCondLst>
                                    <p:cond delay="0"/>
                                  </p:stCondLst>
                                  <p:childTnLst>
                                    <p:animEffect transition="out" filter="fade">
                                      <p:cBhvr>
                                        <p:cTn id="4302" dur="500"/>
                                        <p:tgtEl>
                                          <p:spTgt spid="568"/>
                                        </p:tgtEl>
                                      </p:cBhvr>
                                    </p:animEffect>
                                    <p:set>
                                      <p:cBhvr>
                                        <p:cTn id="4303"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5"/>
                  </p:tgtEl>
                </p:cond>
              </p:nextCondLst>
            </p:seq>
            <p:seq concurrent="1" nextAc="seek">
              <p:cTn id="4304" restart="whenNotActive" fill="hold" evtFilter="cancelBubble" nodeType="interactiveSeq">
                <p:stCondLst>
                  <p:cond evt="onClick" delay="0">
                    <p:tgtEl>
                      <p:spTgt spid="587"/>
                    </p:tgtEl>
                  </p:cond>
                </p:stCondLst>
                <p:endSync evt="end" delay="0">
                  <p:rtn val="all"/>
                </p:endSync>
                <p:childTnLst>
                  <p:par>
                    <p:cTn id="4305" fill="hold">
                      <p:stCondLst>
                        <p:cond delay="0"/>
                      </p:stCondLst>
                      <p:childTnLst>
                        <p:par>
                          <p:cTn id="4306" fill="hold">
                            <p:stCondLst>
                              <p:cond delay="0"/>
                            </p:stCondLst>
                            <p:childTnLst>
                              <p:par>
                                <p:cTn id="4307" presetID="1" presetClass="entr" presetSubtype="0" fill="hold" grpId="0" nodeType="clickEffect">
                                  <p:stCondLst>
                                    <p:cond delay="0"/>
                                  </p:stCondLst>
                                  <p:childTnLst>
                                    <p:set>
                                      <p:cBhvr>
                                        <p:cTn id="4308" dur="1" fill="hold">
                                          <p:stCondLst>
                                            <p:cond delay="0"/>
                                          </p:stCondLst>
                                        </p:cTn>
                                        <p:tgtEl>
                                          <p:spTgt spid="593"/>
                                        </p:tgtEl>
                                        <p:attrNameLst>
                                          <p:attrName>style.visibility</p:attrName>
                                        </p:attrNameLst>
                                      </p:cBhvr>
                                      <p:to>
                                        <p:strVal val="visible"/>
                                      </p:to>
                                    </p:set>
                                  </p:childTnLst>
                                </p:cTn>
                              </p:par>
                              <p:par>
                                <p:cTn id="4309" presetID="1" presetClass="entr" presetSubtype="0" fill="hold" grpId="0" nodeType="withEffect">
                                  <p:stCondLst>
                                    <p:cond delay="0"/>
                                  </p:stCondLst>
                                  <p:childTnLst>
                                    <p:set>
                                      <p:cBhvr>
                                        <p:cTn id="4310" dur="1" fill="hold">
                                          <p:stCondLst>
                                            <p:cond delay="0"/>
                                          </p:stCondLst>
                                        </p:cTn>
                                        <p:tgtEl>
                                          <p:spTgt spid="565"/>
                                        </p:tgtEl>
                                        <p:attrNameLst>
                                          <p:attrName>style.visibility</p:attrName>
                                        </p:attrNameLst>
                                      </p:cBhvr>
                                      <p:to>
                                        <p:strVal val="visible"/>
                                      </p:to>
                                    </p:set>
                                  </p:childTnLst>
                                </p:cTn>
                              </p:par>
                              <p:par>
                                <p:cTn id="4311" presetID="10" presetClass="exit" presetSubtype="0" fill="hold" grpId="4" nodeType="withEffect">
                                  <p:stCondLst>
                                    <p:cond delay="0"/>
                                  </p:stCondLst>
                                  <p:childTnLst>
                                    <p:animEffect transition="out" filter="fade">
                                      <p:cBhvr>
                                        <p:cTn id="4312" dur="500"/>
                                        <p:tgtEl>
                                          <p:spTgt spid="568"/>
                                        </p:tgtEl>
                                      </p:cBhvr>
                                    </p:animEffect>
                                    <p:set>
                                      <p:cBhvr>
                                        <p:cTn id="4313"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7"/>
                  </p:tgtEl>
                </p:cond>
              </p:nextCondLst>
            </p:seq>
            <p:seq concurrent="1" nextAc="seek">
              <p:cTn id="4314" restart="whenNotActive" fill="hold" evtFilter="cancelBubble" nodeType="interactiveSeq">
                <p:stCondLst>
                  <p:cond evt="onClick" delay="0">
                    <p:tgtEl>
                      <p:spTgt spid="588"/>
                    </p:tgtEl>
                  </p:cond>
                </p:stCondLst>
                <p:endSync evt="end" delay="0">
                  <p:rtn val="all"/>
                </p:endSync>
                <p:childTnLst>
                  <p:par>
                    <p:cTn id="4315" fill="hold">
                      <p:stCondLst>
                        <p:cond delay="0"/>
                      </p:stCondLst>
                      <p:childTnLst>
                        <p:par>
                          <p:cTn id="4316" fill="hold">
                            <p:stCondLst>
                              <p:cond delay="0"/>
                            </p:stCondLst>
                            <p:childTnLst>
                              <p:par>
                                <p:cTn id="4317" presetID="1" presetClass="entr" presetSubtype="0" fill="hold" grpId="0" nodeType="clickEffect">
                                  <p:stCondLst>
                                    <p:cond delay="0"/>
                                  </p:stCondLst>
                                  <p:childTnLst>
                                    <p:set>
                                      <p:cBhvr>
                                        <p:cTn id="4318" dur="1" fill="hold">
                                          <p:stCondLst>
                                            <p:cond delay="0"/>
                                          </p:stCondLst>
                                        </p:cTn>
                                        <p:tgtEl>
                                          <p:spTgt spid="594"/>
                                        </p:tgtEl>
                                        <p:attrNameLst>
                                          <p:attrName>style.visibility</p:attrName>
                                        </p:attrNameLst>
                                      </p:cBhvr>
                                      <p:to>
                                        <p:strVal val="visible"/>
                                      </p:to>
                                    </p:set>
                                  </p:childTnLst>
                                </p:cTn>
                              </p:par>
                              <p:par>
                                <p:cTn id="4319" presetID="10" presetClass="exit" presetSubtype="0" fill="hold" grpId="3" nodeType="withEffect">
                                  <p:stCondLst>
                                    <p:cond delay="0"/>
                                  </p:stCondLst>
                                  <p:childTnLst>
                                    <p:animEffect transition="out" filter="fade">
                                      <p:cBhvr>
                                        <p:cTn id="4320" dur="500"/>
                                        <p:tgtEl>
                                          <p:spTgt spid="568"/>
                                        </p:tgtEl>
                                      </p:cBhvr>
                                    </p:animEffect>
                                    <p:set>
                                      <p:cBhvr>
                                        <p:cTn id="4321"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8"/>
                  </p:tgtEl>
                </p:cond>
              </p:nextCondLst>
            </p:seq>
            <p:seq concurrent="1" nextAc="seek">
              <p:cTn id="4322" restart="whenNotActive" fill="hold" evtFilter="cancelBubble" nodeType="interactiveSeq">
                <p:stCondLst>
                  <p:cond evt="onClick" delay="0">
                    <p:tgtEl>
                      <p:spTgt spid="586"/>
                    </p:tgtEl>
                  </p:cond>
                </p:stCondLst>
                <p:endSync evt="end" delay="0">
                  <p:rtn val="all"/>
                </p:endSync>
                <p:childTnLst>
                  <p:par>
                    <p:cTn id="4323" fill="hold">
                      <p:stCondLst>
                        <p:cond delay="0"/>
                      </p:stCondLst>
                      <p:childTnLst>
                        <p:par>
                          <p:cTn id="4324" fill="hold">
                            <p:stCondLst>
                              <p:cond delay="0"/>
                            </p:stCondLst>
                            <p:childTnLst>
                              <p:par>
                                <p:cTn id="4325" presetID="1" presetClass="entr" presetSubtype="0" fill="hold" grpId="0" nodeType="clickEffect">
                                  <p:stCondLst>
                                    <p:cond delay="0"/>
                                  </p:stCondLst>
                                  <p:childTnLst>
                                    <p:set>
                                      <p:cBhvr>
                                        <p:cTn id="4326" dur="1" fill="hold">
                                          <p:stCondLst>
                                            <p:cond delay="0"/>
                                          </p:stCondLst>
                                        </p:cTn>
                                        <p:tgtEl>
                                          <p:spTgt spid="592"/>
                                        </p:tgtEl>
                                        <p:attrNameLst>
                                          <p:attrName>style.visibility</p:attrName>
                                        </p:attrNameLst>
                                      </p:cBhvr>
                                      <p:to>
                                        <p:strVal val="visible"/>
                                      </p:to>
                                    </p:set>
                                  </p:childTnLst>
                                </p:cTn>
                              </p:par>
                              <p:par>
                                <p:cTn id="4327" presetID="1" presetClass="entr" presetSubtype="0" fill="hold" grpId="2" nodeType="withEffect">
                                  <p:stCondLst>
                                    <p:cond delay="0"/>
                                  </p:stCondLst>
                                  <p:childTnLst>
                                    <p:set>
                                      <p:cBhvr>
                                        <p:cTn id="4328" dur="1" fill="hold">
                                          <p:stCondLst>
                                            <p:cond delay="0"/>
                                          </p:stCondLst>
                                        </p:cTn>
                                        <p:tgtEl>
                                          <p:spTgt spid="560"/>
                                        </p:tgtEl>
                                        <p:attrNameLst>
                                          <p:attrName>style.visibility</p:attrName>
                                        </p:attrNameLst>
                                      </p:cBhvr>
                                      <p:to>
                                        <p:strVal val="visible"/>
                                      </p:to>
                                    </p:set>
                                  </p:childTnLst>
                                </p:cTn>
                              </p:par>
                              <p:par>
                                <p:cTn id="4329" presetID="10" presetClass="exit" presetSubtype="0" fill="hold" grpId="0" nodeType="withEffect">
                                  <p:stCondLst>
                                    <p:cond delay="0"/>
                                  </p:stCondLst>
                                  <p:childTnLst>
                                    <p:animEffect transition="out" filter="fade">
                                      <p:cBhvr>
                                        <p:cTn id="4330" dur="500"/>
                                        <p:tgtEl>
                                          <p:spTgt spid="568"/>
                                        </p:tgtEl>
                                      </p:cBhvr>
                                    </p:animEffect>
                                    <p:set>
                                      <p:cBhvr>
                                        <p:cTn id="4331"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6"/>
                  </p:tgtEl>
                </p:cond>
              </p:nextCondLst>
            </p:seq>
            <p:seq concurrent="1" nextAc="seek">
              <p:cTn id="4332" restart="whenNotActive" fill="hold" evtFilter="cancelBubble" nodeType="interactiveSeq">
                <p:stCondLst>
                  <p:cond evt="onClick" delay="0">
                    <p:tgtEl>
                      <p:spTgt spid="594"/>
                    </p:tgtEl>
                  </p:cond>
                </p:stCondLst>
                <p:endSync evt="end" delay="0">
                  <p:rtn val="all"/>
                </p:endSync>
                <p:childTnLst>
                  <p:par>
                    <p:cTn id="4333" fill="hold">
                      <p:stCondLst>
                        <p:cond delay="0"/>
                      </p:stCondLst>
                      <p:childTnLst>
                        <p:par>
                          <p:cTn id="4334" fill="hold">
                            <p:stCondLst>
                              <p:cond delay="0"/>
                            </p:stCondLst>
                            <p:childTnLst>
                              <p:par>
                                <p:cTn id="4335" presetID="1" presetClass="exit" presetSubtype="0" fill="hold" grpId="1" nodeType="clickEffect">
                                  <p:stCondLst>
                                    <p:cond delay="0"/>
                                  </p:stCondLst>
                                  <p:childTnLst>
                                    <p:set>
                                      <p:cBhvr>
                                        <p:cTn id="4336" dur="1" fill="hold">
                                          <p:stCondLst>
                                            <p:cond delay="0"/>
                                          </p:stCondLst>
                                        </p:cTn>
                                        <p:tgtEl>
                                          <p:spTgt spid="594"/>
                                        </p:tgtEl>
                                        <p:attrNameLst>
                                          <p:attrName>style.visibility</p:attrName>
                                        </p:attrNameLst>
                                      </p:cBhvr>
                                      <p:to>
                                        <p:strVal val="hidden"/>
                                      </p:to>
                                    </p:set>
                                  </p:childTnLst>
                                </p:cTn>
                              </p:par>
                              <p:par>
                                <p:cTn id="4337" presetID="10" presetClass="entr" presetSubtype="0" fill="hold" grpId="6" nodeType="withEffect">
                                  <p:stCondLst>
                                    <p:cond delay="0"/>
                                  </p:stCondLst>
                                  <p:childTnLst>
                                    <p:set>
                                      <p:cBhvr>
                                        <p:cTn id="4338" dur="1" fill="hold">
                                          <p:stCondLst>
                                            <p:cond delay="0"/>
                                          </p:stCondLst>
                                        </p:cTn>
                                        <p:tgtEl>
                                          <p:spTgt spid="568"/>
                                        </p:tgtEl>
                                        <p:attrNameLst>
                                          <p:attrName>style.visibility</p:attrName>
                                        </p:attrNameLst>
                                      </p:cBhvr>
                                      <p:to>
                                        <p:strVal val="visible"/>
                                      </p:to>
                                    </p:set>
                                    <p:animEffect transition="in" filter="fade">
                                      <p:cBhvr>
                                        <p:cTn id="4339" dur="500"/>
                                        <p:tgtEl>
                                          <p:spTgt spid="568"/>
                                        </p:tgtEl>
                                      </p:cBhvr>
                                    </p:animEffect>
                                  </p:childTnLst>
                                </p:cTn>
                              </p:par>
                            </p:childTnLst>
                          </p:cTn>
                        </p:par>
                      </p:childTnLst>
                    </p:cTn>
                  </p:par>
                </p:childTnLst>
              </p:cTn>
              <p:nextCondLst>
                <p:cond evt="onClick" delay="0">
                  <p:tgtEl>
                    <p:spTgt spid="594"/>
                  </p:tgtEl>
                </p:cond>
              </p:nextCondLst>
            </p:seq>
            <p:seq concurrent="1" nextAc="seek">
              <p:cTn id="4340" restart="whenNotActive" fill="hold" evtFilter="cancelBubble" nodeType="interactiveSeq">
                <p:stCondLst>
                  <p:cond evt="onClick" delay="0">
                    <p:tgtEl>
                      <p:spTgt spid="589"/>
                    </p:tgtEl>
                  </p:cond>
                </p:stCondLst>
                <p:endSync evt="end" delay="0">
                  <p:rtn val="all"/>
                </p:endSync>
                <p:childTnLst>
                  <p:par>
                    <p:cTn id="4341" fill="hold">
                      <p:stCondLst>
                        <p:cond delay="0"/>
                      </p:stCondLst>
                      <p:childTnLst>
                        <p:par>
                          <p:cTn id="4342" fill="hold">
                            <p:stCondLst>
                              <p:cond delay="0"/>
                            </p:stCondLst>
                            <p:childTnLst>
                              <p:par>
                                <p:cTn id="4343" presetID="1" presetClass="exit" presetSubtype="0" fill="hold" grpId="1" nodeType="clickEffect">
                                  <p:stCondLst>
                                    <p:cond delay="0"/>
                                  </p:stCondLst>
                                  <p:childTnLst>
                                    <p:set>
                                      <p:cBhvr>
                                        <p:cTn id="4344" dur="1" fill="hold">
                                          <p:stCondLst>
                                            <p:cond delay="0"/>
                                          </p:stCondLst>
                                        </p:cTn>
                                        <p:tgtEl>
                                          <p:spTgt spid="589"/>
                                        </p:tgtEl>
                                        <p:attrNameLst>
                                          <p:attrName>style.visibility</p:attrName>
                                        </p:attrNameLst>
                                      </p:cBhvr>
                                      <p:to>
                                        <p:strVal val="hidden"/>
                                      </p:to>
                                    </p:set>
                                  </p:childTnLst>
                                </p:cTn>
                              </p:par>
                              <p:par>
                                <p:cTn id="4345" presetID="1" presetClass="exit" presetSubtype="0" fill="hold" grpId="3" nodeType="withEffect">
                                  <p:stCondLst>
                                    <p:cond delay="0"/>
                                  </p:stCondLst>
                                  <p:childTnLst>
                                    <p:set>
                                      <p:cBhvr>
                                        <p:cTn id="4346" dur="1" fill="hold">
                                          <p:stCondLst>
                                            <p:cond delay="0"/>
                                          </p:stCondLst>
                                        </p:cTn>
                                        <p:tgtEl>
                                          <p:spTgt spid="560"/>
                                        </p:tgtEl>
                                        <p:attrNameLst>
                                          <p:attrName>style.visibility</p:attrName>
                                        </p:attrNameLst>
                                      </p:cBhvr>
                                      <p:to>
                                        <p:strVal val="hidden"/>
                                      </p:to>
                                    </p:set>
                                  </p:childTnLst>
                                </p:cTn>
                              </p:par>
                              <p:par>
                                <p:cTn id="4347" presetID="10" presetClass="entr" presetSubtype="0" fill="hold" grpId="7" nodeType="withEffect">
                                  <p:stCondLst>
                                    <p:cond delay="0"/>
                                  </p:stCondLst>
                                  <p:childTnLst>
                                    <p:set>
                                      <p:cBhvr>
                                        <p:cTn id="4348" dur="1" fill="hold">
                                          <p:stCondLst>
                                            <p:cond delay="0"/>
                                          </p:stCondLst>
                                        </p:cTn>
                                        <p:tgtEl>
                                          <p:spTgt spid="568"/>
                                        </p:tgtEl>
                                        <p:attrNameLst>
                                          <p:attrName>style.visibility</p:attrName>
                                        </p:attrNameLst>
                                      </p:cBhvr>
                                      <p:to>
                                        <p:strVal val="visible"/>
                                      </p:to>
                                    </p:set>
                                    <p:animEffect transition="in" filter="fade">
                                      <p:cBhvr>
                                        <p:cTn id="4349" dur="500"/>
                                        <p:tgtEl>
                                          <p:spTgt spid="568"/>
                                        </p:tgtEl>
                                      </p:cBhvr>
                                    </p:animEffect>
                                  </p:childTnLst>
                                </p:cTn>
                              </p:par>
                            </p:childTnLst>
                          </p:cTn>
                        </p:par>
                      </p:childTnLst>
                    </p:cTn>
                  </p:par>
                </p:childTnLst>
              </p:cTn>
              <p:nextCondLst>
                <p:cond evt="onClick" delay="0">
                  <p:tgtEl>
                    <p:spTgt spid="589"/>
                  </p:tgtEl>
                </p:cond>
              </p:nextCondLst>
            </p:seq>
            <p:seq concurrent="1" nextAc="seek">
              <p:cTn id="4350" restart="whenNotActive" fill="hold" evtFilter="cancelBubble" nodeType="interactiveSeq">
                <p:stCondLst>
                  <p:cond evt="onClick" delay="0">
                    <p:tgtEl>
                      <p:spTgt spid="590"/>
                    </p:tgtEl>
                  </p:cond>
                </p:stCondLst>
                <p:endSync evt="end" delay="0">
                  <p:rtn val="all"/>
                </p:endSync>
                <p:childTnLst>
                  <p:par>
                    <p:cTn id="4351" fill="hold">
                      <p:stCondLst>
                        <p:cond delay="0"/>
                      </p:stCondLst>
                      <p:childTnLst>
                        <p:par>
                          <p:cTn id="4352" fill="hold">
                            <p:stCondLst>
                              <p:cond delay="0"/>
                            </p:stCondLst>
                            <p:childTnLst>
                              <p:par>
                                <p:cTn id="4353" presetID="1" presetClass="exit" presetSubtype="0" fill="hold" grpId="1" nodeType="clickEffect">
                                  <p:stCondLst>
                                    <p:cond delay="0"/>
                                  </p:stCondLst>
                                  <p:childTnLst>
                                    <p:set>
                                      <p:cBhvr>
                                        <p:cTn id="4354" dur="1" fill="hold">
                                          <p:stCondLst>
                                            <p:cond delay="0"/>
                                          </p:stCondLst>
                                        </p:cTn>
                                        <p:tgtEl>
                                          <p:spTgt spid="590"/>
                                        </p:tgtEl>
                                        <p:attrNameLst>
                                          <p:attrName>style.visibility</p:attrName>
                                        </p:attrNameLst>
                                      </p:cBhvr>
                                      <p:to>
                                        <p:strVal val="hidden"/>
                                      </p:to>
                                    </p:set>
                                  </p:childTnLst>
                                </p:cTn>
                              </p:par>
                              <p:par>
                                <p:cTn id="4355" presetID="10" presetClass="entr" presetSubtype="0" fill="hold" grpId="11" nodeType="withEffect">
                                  <p:stCondLst>
                                    <p:cond delay="0"/>
                                  </p:stCondLst>
                                  <p:childTnLst>
                                    <p:set>
                                      <p:cBhvr>
                                        <p:cTn id="4356" dur="1" fill="hold">
                                          <p:stCondLst>
                                            <p:cond delay="0"/>
                                          </p:stCondLst>
                                        </p:cTn>
                                        <p:tgtEl>
                                          <p:spTgt spid="568"/>
                                        </p:tgtEl>
                                        <p:attrNameLst>
                                          <p:attrName>style.visibility</p:attrName>
                                        </p:attrNameLst>
                                      </p:cBhvr>
                                      <p:to>
                                        <p:strVal val="visible"/>
                                      </p:to>
                                    </p:set>
                                    <p:animEffect transition="in" filter="fade">
                                      <p:cBhvr>
                                        <p:cTn id="4357" dur="500"/>
                                        <p:tgtEl>
                                          <p:spTgt spid="568"/>
                                        </p:tgtEl>
                                      </p:cBhvr>
                                    </p:animEffect>
                                  </p:childTnLst>
                                </p:cTn>
                              </p:par>
                            </p:childTnLst>
                          </p:cTn>
                        </p:par>
                      </p:childTnLst>
                    </p:cTn>
                  </p:par>
                </p:childTnLst>
              </p:cTn>
              <p:nextCondLst>
                <p:cond evt="onClick" delay="0">
                  <p:tgtEl>
                    <p:spTgt spid="590"/>
                  </p:tgtEl>
                </p:cond>
              </p:nextCondLst>
            </p:seq>
            <p:seq concurrent="1" nextAc="seek">
              <p:cTn id="4358" restart="whenNotActive" fill="hold" evtFilter="cancelBubble" nodeType="interactiveSeq">
                <p:stCondLst>
                  <p:cond evt="onClick" delay="0">
                    <p:tgtEl>
                      <p:spTgt spid="591"/>
                    </p:tgtEl>
                  </p:cond>
                </p:stCondLst>
                <p:endSync evt="end" delay="0">
                  <p:rtn val="all"/>
                </p:endSync>
                <p:childTnLst>
                  <p:par>
                    <p:cTn id="4359" fill="hold">
                      <p:stCondLst>
                        <p:cond delay="0"/>
                      </p:stCondLst>
                      <p:childTnLst>
                        <p:par>
                          <p:cTn id="4360" fill="hold">
                            <p:stCondLst>
                              <p:cond delay="0"/>
                            </p:stCondLst>
                            <p:childTnLst>
                              <p:par>
                                <p:cTn id="4361" presetID="1" presetClass="exit" presetSubtype="0" fill="hold" grpId="0" nodeType="clickEffect">
                                  <p:stCondLst>
                                    <p:cond delay="0"/>
                                  </p:stCondLst>
                                  <p:childTnLst>
                                    <p:set>
                                      <p:cBhvr>
                                        <p:cTn id="4362" dur="1" fill="hold">
                                          <p:stCondLst>
                                            <p:cond delay="0"/>
                                          </p:stCondLst>
                                        </p:cTn>
                                        <p:tgtEl>
                                          <p:spTgt spid="591"/>
                                        </p:tgtEl>
                                        <p:attrNameLst>
                                          <p:attrName>style.visibility</p:attrName>
                                        </p:attrNameLst>
                                      </p:cBhvr>
                                      <p:to>
                                        <p:strVal val="hidden"/>
                                      </p:to>
                                    </p:set>
                                  </p:childTnLst>
                                </p:cTn>
                              </p:par>
                              <p:par>
                                <p:cTn id="4363" presetID="1" presetClass="exit" presetSubtype="0" fill="hold" grpId="4" nodeType="withEffect">
                                  <p:stCondLst>
                                    <p:cond delay="0"/>
                                  </p:stCondLst>
                                  <p:childTnLst>
                                    <p:set>
                                      <p:cBhvr>
                                        <p:cTn id="4364" dur="1" fill="hold">
                                          <p:stCondLst>
                                            <p:cond delay="0"/>
                                          </p:stCondLst>
                                        </p:cTn>
                                        <p:tgtEl>
                                          <p:spTgt spid="560"/>
                                        </p:tgtEl>
                                        <p:attrNameLst>
                                          <p:attrName>style.visibility</p:attrName>
                                        </p:attrNameLst>
                                      </p:cBhvr>
                                      <p:to>
                                        <p:strVal val="hidden"/>
                                      </p:to>
                                    </p:set>
                                  </p:childTnLst>
                                </p:cTn>
                              </p:par>
                              <p:par>
                                <p:cTn id="4365" presetID="10" presetClass="entr" presetSubtype="0" fill="hold" grpId="10" nodeType="withEffect">
                                  <p:stCondLst>
                                    <p:cond delay="0"/>
                                  </p:stCondLst>
                                  <p:childTnLst>
                                    <p:set>
                                      <p:cBhvr>
                                        <p:cTn id="4366" dur="1" fill="hold">
                                          <p:stCondLst>
                                            <p:cond delay="0"/>
                                          </p:stCondLst>
                                        </p:cTn>
                                        <p:tgtEl>
                                          <p:spTgt spid="568"/>
                                        </p:tgtEl>
                                        <p:attrNameLst>
                                          <p:attrName>style.visibility</p:attrName>
                                        </p:attrNameLst>
                                      </p:cBhvr>
                                      <p:to>
                                        <p:strVal val="visible"/>
                                      </p:to>
                                    </p:set>
                                    <p:animEffect transition="in" filter="fade">
                                      <p:cBhvr>
                                        <p:cTn id="4367" dur="500"/>
                                        <p:tgtEl>
                                          <p:spTgt spid="568"/>
                                        </p:tgtEl>
                                      </p:cBhvr>
                                    </p:animEffect>
                                  </p:childTnLst>
                                </p:cTn>
                              </p:par>
                            </p:childTnLst>
                          </p:cTn>
                        </p:par>
                      </p:childTnLst>
                    </p:cTn>
                  </p:par>
                </p:childTnLst>
              </p:cTn>
              <p:nextCondLst>
                <p:cond evt="onClick" delay="0">
                  <p:tgtEl>
                    <p:spTgt spid="591"/>
                  </p:tgtEl>
                </p:cond>
              </p:nextCondLst>
            </p:seq>
            <p:seq concurrent="1" nextAc="seek">
              <p:cTn id="4368" restart="whenNotActive" fill="hold" evtFilter="cancelBubble" nodeType="interactiveSeq">
                <p:stCondLst>
                  <p:cond evt="onClick" delay="0">
                    <p:tgtEl>
                      <p:spTgt spid="592"/>
                    </p:tgtEl>
                  </p:cond>
                </p:stCondLst>
                <p:endSync evt="end" delay="0">
                  <p:rtn val="all"/>
                </p:endSync>
                <p:childTnLst>
                  <p:par>
                    <p:cTn id="4369" fill="hold">
                      <p:stCondLst>
                        <p:cond delay="0"/>
                      </p:stCondLst>
                      <p:childTnLst>
                        <p:par>
                          <p:cTn id="4370" fill="hold">
                            <p:stCondLst>
                              <p:cond delay="0"/>
                            </p:stCondLst>
                            <p:childTnLst>
                              <p:par>
                                <p:cTn id="4371" presetID="1" presetClass="exit" presetSubtype="0" fill="hold" grpId="1" nodeType="clickEffect">
                                  <p:stCondLst>
                                    <p:cond delay="0"/>
                                  </p:stCondLst>
                                  <p:childTnLst>
                                    <p:set>
                                      <p:cBhvr>
                                        <p:cTn id="4372" dur="1" fill="hold">
                                          <p:stCondLst>
                                            <p:cond delay="0"/>
                                          </p:stCondLst>
                                        </p:cTn>
                                        <p:tgtEl>
                                          <p:spTgt spid="592"/>
                                        </p:tgtEl>
                                        <p:attrNameLst>
                                          <p:attrName>style.visibility</p:attrName>
                                        </p:attrNameLst>
                                      </p:cBhvr>
                                      <p:to>
                                        <p:strVal val="hidden"/>
                                      </p:to>
                                    </p:set>
                                  </p:childTnLst>
                                </p:cTn>
                              </p:par>
                              <p:par>
                                <p:cTn id="4373" presetID="1" presetClass="exit" presetSubtype="0" fill="hold" grpId="5" nodeType="withEffect">
                                  <p:stCondLst>
                                    <p:cond delay="0"/>
                                  </p:stCondLst>
                                  <p:childTnLst>
                                    <p:set>
                                      <p:cBhvr>
                                        <p:cTn id="4374" dur="1" fill="hold">
                                          <p:stCondLst>
                                            <p:cond delay="0"/>
                                          </p:stCondLst>
                                        </p:cTn>
                                        <p:tgtEl>
                                          <p:spTgt spid="560"/>
                                        </p:tgtEl>
                                        <p:attrNameLst>
                                          <p:attrName>style.visibility</p:attrName>
                                        </p:attrNameLst>
                                      </p:cBhvr>
                                      <p:to>
                                        <p:strVal val="hidden"/>
                                      </p:to>
                                    </p:set>
                                  </p:childTnLst>
                                </p:cTn>
                              </p:par>
                              <p:par>
                                <p:cTn id="4375" presetID="10" presetClass="entr" presetSubtype="0" fill="hold" grpId="9" nodeType="withEffect">
                                  <p:stCondLst>
                                    <p:cond delay="0"/>
                                  </p:stCondLst>
                                  <p:childTnLst>
                                    <p:set>
                                      <p:cBhvr>
                                        <p:cTn id="4376" dur="1" fill="hold">
                                          <p:stCondLst>
                                            <p:cond delay="0"/>
                                          </p:stCondLst>
                                        </p:cTn>
                                        <p:tgtEl>
                                          <p:spTgt spid="568"/>
                                        </p:tgtEl>
                                        <p:attrNameLst>
                                          <p:attrName>style.visibility</p:attrName>
                                        </p:attrNameLst>
                                      </p:cBhvr>
                                      <p:to>
                                        <p:strVal val="visible"/>
                                      </p:to>
                                    </p:set>
                                    <p:animEffect transition="in" filter="fade">
                                      <p:cBhvr>
                                        <p:cTn id="4377" dur="500"/>
                                        <p:tgtEl>
                                          <p:spTgt spid="568"/>
                                        </p:tgtEl>
                                      </p:cBhvr>
                                    </p:animEffect>
                                  </p:childTnLst>
                                </p:cTn>
                              </p:par>
                            </p:childTnLst>
                          </p:cTn>
                        </p:par>
                      </p:childTnLst>
                    </p:cTn>
                  </p:par>
                </p:childTnLst>
              </p:cTn>
              <p:nextCondLst>
                <p:cond evt="onClick" delay="0">
                  <p:tgtEl>
                    <p:spTgt spid="592"/>
                  </p:tgtEl>
                </p:cond>
              </p:nextCondLst>
            </p:seq>
            <p:seq concurrent="1" nextAc="seek">
              <p:cTn id="4378" restart="whenNotActive" fill="hold" evtFilter="cancelBubble" nodeType="interactiveSeq">
                <p:stCondLst>
                  <p:cond evt="onClick" delay="0">
                    <p:tgtEl>
                      <p:spTgt spid="593"/>
                    </p:tgtEl>
                  </p:cond>
                </p:stCondLst>
                <p:endSync evt="end" delay="0">
                  <p:rtn val="all"/>
                </p:endSync>
                <p:childTnLst>
                  <p:par>
                    <p:cTn id="4379" fill="hold">
                      <p:stCondLst>
                        <p:cond delay="0"/>
                      </p:stCondLst>
                      <p:childTnLst>
                        <p:par>
                          <p:cTn id="4380" fill="hold">
                            <p:stCondLst>
                              <p:cond delay="0"/>
                            </p:stCondLst>
                            <p:childTnLst>
                              <p:par>
                                <p:cTn id="4381" presetID="1" presetClass="exit" presetSubtype="0" fill="hold" grpId="1" nodeType="clickEffect">
                                  <p:stCondLst>
                                    <p:cond delay="0"/>
                                  </p:stCondLst>
                                  <p:childTnLst>
                                    <p:set>
                                      <p:cBhvr>
                                        <p:cTn id="4382" dur="1" fill="hold">
                                          <p:stCondLst>
                                            <p:cond delay="0"/>
                                          </p:stCondLst>
                                        </p:cTn>
                                        <p:tgtEl>
                                          <p:spTgt spid="593"/>
                                        </p:tgtEl>
                                        <p:attrNameLst>
                                          <p:attrName>style.visibility</p:attrName>
                                        </p:attrNameLst>
                                      </p:cBhvr>
                                      <p:to>
                                        <p:strVal val="hidden"/>
                                      </p:to>
                                    </p:set>
                                  </p:childTnLst>
                                </p:cTn>
                              </p:par>
                              <p:par>
                                <p:cTn id="4383" presetID="10" presetClass="entr" presetSubtype="0" fill="hold" grpId="8" nodeType="withEffect">
                                  <p:stCondLst>
                                    <p:cond delay="0"/>
                                  </p:stCondLst>
                                  <p:childTnLst>
                                    <p:set>
                                      <p:cBhvr>
                                        <p:cTn id="4384" dur="1" fill="hold">
                                          <p:stCondLst>
                                            <p:cond delay="0"/>
                                          </p:stCondLst>
                                        </p:cTn>
                                        <p:tgtEl>
                                          <p:spTgt spid="568"/>
                                        </p:tgtEl>
                                        <p:attrNameLst>
                                          <p:attrName>style.visibility</p:attrName>
                                        </p:attrNameLst>
                                      </p:cBhvr>
                                      <p:to>
                                        <p:strVal val="visible"/>
                                      </p:to>
                                    </p:set>
                                    <p:animEffect transition="in" filter="fade">
                                      <p:cBhvr>
                                        <p:cTn id="4385" dur="500"/>
                                        <p:tgtEl>
                                          <p:spTgt spid="568"/>
                                        </p:tgtEl>
                                      </p:cBhvr>
                                    </p:animEffect>
                                  </p:childTnLst>
                                </p:cTn>
                              </p:par>
                              <p:par>
                                <p:cTn id="4386" presetID="1" presetClass="exit" presetSubtype="0" fill="hold" grpId="1" nodeType="withEffect">
                                  <p:stCondLst>
                                    <p:cond delay="0"/>
                                  </p:stCondLst>
                                  <p:childTnLst>
                                    <p:set>
                                      <p:cBhvr>
                                        <p:cTn id="4387" dur="1" fill="hold">
                                          <p:stCondLst>
                                            <p:cond delay="0"/>
                                          </p:stCondLst>
                                        </p:cTn>
                                        <p:tgtEl>
                                          <p:spTgt spid="565"/>
                                        </p:tgtEl>
                                        <p:attrNameLst>
                                          <p:attrName>style.visibility</p:attrName>
                                        </p:attrNameLst>
                                      </p:cBhvr>
                                      <p:to>
                                        <p:strVal val="hidden"/>
                                      </p:to>
                                    </p:set>
                                  </p:childTnLst>
                                </p:cTn>
                              </p:par>
                            </p:childTnLst>
                          </p:cTn>
                        </p:par>
                      </p:childTnLst>
                    </p:cTn>
                  </p:par>
                </p:childTnLst>
              </p:cTn>
              <p:nextCondLst>
                <p:cond evt="onClick" delay="0">
                  <p:tgtEl>
                    <p:spTgt spid="593"/>
                  </p:tgtEl>
                </p:cond>
              </p:nextCondLst>
            </p:seq>
            <p:seq concurrent="1" nextAc="seek">
              <p:cTn id="4388" restart="whenNotActive" fill="hold" evtFilter="cancelBubble" nodeType="interactiveSeq">
                <p:stCondLst>
                  <p:cond evt="onClick" delay="0">
                    <p:tgtEl>
                      <p:spTgt spid="595"/>
                    </p:tgtEl>
                  </p:cond>
                </p:stCondLst>
                <p:endSync evt="end" delay="0">
                  <p:rtn val="all"/>
                </p:endSync>
                <p:childTnLst>
                  <p:par>
                    <p:cTn id="4389" fill="hold">
                      <p:stCondLst>
                        <p:cond delay="0"/>
                      </p:stCondLst>
                      <p:childTnLst>
                        <p:par>
                          <p:cTn id="4390" fill="hold">
                            <p:stCondLst>
                              <p:cond delay="0"/>
                            </p:stCondLst>
                            <p:childTnLst>
                              <p:par>
                                <p:cTn id="4391" presetID="1" presetClass="entr" presetSubtype="0" fill="hold" grpId="0" nodeType="clickEffect">
                                  <p:stCondLst>
                                    <p:cond delay="0"/>
                                  </p:stCondLst>
                                  <p:childTnLst>
                                    <p:set>
                                      <p:cBhvr>
                                        <p:cTn id="4392" dur="1" fill="hold">
                                          <p:stCondLst>
                                            <p:cond delay="0"/>
                                          </p:stCondLst>
                                        </p:cTn>
                                        <p:tgtEl>
                                          <p:spTgt spid="601"/>
                                        </p:tgtEl>
                                        <p:attrNameLst>
                                          <p:attrName>style.visibility</p:attrName>
                                        </p:attrNameLst>
                                      </p:cBhvr>
                                      <p:to>
                                        <p:strVal val="visible"/>
                                      </p:to>
                                    </p:set>
                                  </p:childTnLst>
                                </p:cTn>
                              </p:par>
                              <p:par>
                                <p:cTn id="4393" presetID="1" presetClass="entr" presetSubtype="0" fill="hold" grpId="0" nodeType="withEffect">
                                  <p:stCondLst>
                                    <p:cond delay="0"/>
                                  </p:stCondLst>
                                  <p:childTnLst>
                                    <p:set>
                                      <p:cBhvr>
                                        <p:cTn id="4394" dur="1" fill="hold">
                                          <p:stCondLst>
                                            <p:cond delay="0"/>
                                          </p:stCondLst>
                                        </p:cTn>
                                        <p:tgtEl>
                                          <p:spTgt spid="559"/>
                                        </p:tgtEl>
                                        <p:attrNameLst>
                                          <p:attrName>style.visibility</p:attrName>
                                        </p:attrNameLst>
                                      </p:cBhvr>
                                      <p:to>
                                        <p:strVal val="visible"/>
                                      </p:to>
                                    </p:set>
                                  </p:childTnLst>
                                </p:cTn>
                              </p:par>
                              <p:par>
                                <p:cTn id="4395" presetID="10" presetClass="exit" presetSubtype="0" fill="hold" grpId="0" nodeType="withEffect">
                                  <p:stCondLst>
                                    <p:cond delay="0"/>
                                  </p:stCondLst>
                                  <p:childTnLst>
                                    <p:animEffect transition="out" filter="fade">
                                      <p:cBhvr>
                                        <p:cTn id="4396" dur="500"/>
                                        <p:tgtEl>
                                          <p:spTgt spid="567"/>
                                        </p:tgtEl>
                                      </p:cBhvr>
                                    </p:animEffect>
                                    <p:set>
                                      <p:cBhvr>
                                        <p:cTn id="4397"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5"/>
                  </p:tgtEl>
                </p:cond>
              </p:nextCondLst>
            </p:seq>
            <p:seq concurrent="1" nextAc="seek">
              <p:cTn id="4398" restart="whenNotActive" fill="hold" evtFilter="cancelBubble" nodeType="interactiveSeq">
                <p:stCondLst>
                  <p:cond evt="onClick" delay="0">
                    <p:tgtEl>
                      <p:spTgt spid="596"/>
                    </p:tgtEl>
                  </p:cond>
                </p:stCondLst>
                <p:endSync evt="end" delay="0">
                  <p:rtn val="all"/>
                </p:endSync>
                <p:childTnLst>
                  <p:par>
                    <p:cTn id="4399" fill="hold">
                      <p:stCondLst>
                        <p:cond delay="0"/>
                      </p:stCondLst>
                      <p:childTnLst>
                        <p:par>
                          <p:cTn id="4400" fill="hold">
                            <p:stCondLst>
                              <p:cond delay="0"/>
                            </p:stCondLst>
                            <p:childTnLst>
                              <p:par>
                                <p:cTn id="4401" presetID="1" presetClass="entr" presetSubtype="0" fill="hold" grpId="0" nodeType="clickEffect">
                                  <p:stCondLst>
                                    <p:cond delay="0"/>
                                  </p:stCondLst>
                                  <p:childTnLst>
                                    <p:set>
                                      <p:cBhvr>
                                        <p:cTn id="4402" dur="1" fill="hold">
                                          <p:stCondLst>
                                            <p:cond delay="0"/>
                                          </p:stCondLst>
                                        </p:cTn>
                                        <p:tgtEl>
                                          <p:spTgt spid="602"/>
                                        </p:tgtEl>
                                        <p:attrNameLst>
                                          <p:attrName>style.visibility</p:attrName>
                                        </p:attrNameLst>
                                      </p:cBhvr>
                                      <p:to>
                                        <p:strVal val="visible"/>
                                      </p:to>
                                    </p:set>
                                  </p:childTnLst>
                                </p:cTn>
                              </p:par>
                              <p:par>
                                <p:cTn id="4403" presetID="10" presetClass="exit" presetSubtype="0" fill="hold" grpId="1" nodeType="withEffect">
                                  <p:stCondLst>
                                    <p:cond delay="0"/>
                                  </p:stCondLst>
                                  <p:childTnLst>
                                    <p:animEffect transition="out" filter="fade">
                                      <p:cBhvr>
                                        <p:cTn id="4404" dur="500"/>
                                        <p:tgtEl>
                                          <p:spTgt spid="567"/>
                                        </p:tgtEl>
                                      </p:cBhvr>
                                    </p:animEffect>
                                    <p:set>
                                      <p:cBhvr>
                                        <p:cTn id="4405"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6"/>
                  </p:tgtEl>
                </p:cond>
              </p:nextCondLst>
            </p:seq>
            <p:seq concurrent="1" nextAc="seek">
              <p:cTn id="4406" restart="whenNotActive" fill="hold" evtFilter="cancelBubble" nodeType="interactiveSeq">
                <p:stCondLst>
                  <p:cond evt="onClick" delay="0">
                    <p:tgtEl>
                      <p:spTgt spid="597"/>
                    </p:tgtEl>
                  </p:cond>
                </p:stCondLst>
                <p:endSync evt="end" delay="0">
                  <p:rtn val="all"/>
                </p:endSync>
                <p:childTnLst>
                  <p:par>
                    <p:cTn id="4407" fill="hold">
                      <p:stCondLst>
                        <p:cond delay="0"/>
                      </p:stCondLst>
                      <p:childTnLst>
                        <p:par>
                          <p:cTn id="4408" fill="hold">
                            <p:stCondLst>
                              <p:cond delay="0"/>
                            </p:stCondLst>
                            <p:childTnLst>
                              <p:par>
                                <p:cTn id="4409" presetID="1" presetClass="entr" presetSubtype="0" fill="hold" grpId="1" nodeType="clickEffect">
                                  <p:stCondLst>
                                    <p:cond delay="0"/>
                                  </p:stCondLst>
                                  <p:childTnLst>
                                    <p:set>
                                      <p:cBhvr>
                                        <p:cTn id="4410" dur="1" fill="hold">
                                          <p:stCondLst>
                                            <p:cond delay="0"/>
                                          </p:stCondLst>
                                        </p:cTn>
                                        <p:tgtEl>
                                          <p:spTgt spid="603"/>
                                        </p:tgtEl>
                                        <p:attrNameLst>
                                          <p:attrName>style.visibility</p:attrName>
                                        </p:attrNameLst>
                                      </p:cBhvr>
                                      <p:to>
                                        <p:strVal val="visible"/>
                                      </p:to>
                                    </p:set>
                                  </p:childTnLst>
                                </p:cTn>
                              </p:par>
                              <p:par>
                                <p:cTn id="4411" presetID="1" presetClass="entr" presetSubtype="0" fill="hold" grpId="0" nodeType="withEffect">
                                  <p:stCondLst>
                                    <p:cond delay="0"/>
                                  </p:stCondLst>
                                  <p:childTnLst>
                                    <p:set>
                                      <p:cBhvr>
                                        <p:cTn id="4412" dur="1" fill="hold">
                                          <p:stCondLst>
                                            <p:cond delay="0"/>
                                          </p:stCondLst>
                                        </p:cTn>
                                        <p:tgtEl>
                                          <p:spTgt spid="566"/>
                                        </p:tgtEl>
                                        <p:attrNameLst>
                                          <p:attrName>style.visibility</p:attrName>
                                        </p:attrNameLst>
                                      </p:cBhvr>
                                      <p:to>
                                        <p:strVal val="visible"/>
                                      </p:to>
                                    </p:set>
                                  </p:childTnLst>
                                </p:cTn>
                              </p:par>
                              <p:par>
                                <p:cTn id="4413" presetID="10" presetClass="exit" presetSubtype="0" fill="hold" grpId="2" nodeType="withEffect">
                                  <p:stCondLst>
                                    <p:cond delay="0"/>
                                  </p:stCondLst>
                                  <p:childTnLst>
                                    <p:animEffect transition="out" filter="fade">
                                      <p:cBhvr>
                                        <p:cTn id="4414" dur="500"/>
                                        <p:tgtEl>
                                          <p:spTgt spid="567"/>
                                        </p:tgtEl>
                                      </p:cBhvr>
                                    </p:animEffect>
                                    <p:set>
                                      <p:cBhvr>
                                        <p:cTn id="4415"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7"/>
                  </p:tgtEl>
                </p:cond>
              </p:nextCondLst>
            </p:seq>
            <p:seq concurrent="1" nextAc="seek">
              <p:cTn id="4416" restart="whenNotActive" fill="hold" evtFilter="cancelBubble" nodeType="interactiveSeq">
                <p:stCondLst>
                  <p:cond evt="onClick" delay="0">
                    <p:tgtEl>
                      <p:spTgt spid="599"/>
                    </p:tgtEl>
                  </p:cond>
                </p:stCondLst>
                <p:endSync evt="end" delay="0">
                  <p:rtn val="all"/>
                </p:endSync>
                <p:childTnLst>
                  <p:par>
                    <p:cTn id="4417" fill="hold">
                      <p:stCondLst>
                        <p:cond delay="0"/>
                      </p:stCondLst>
                      <p:childTnLst>
                        <p:par>
                          <p:cTn id="4418" fill="hold">
                            <p:stCondLst>
                              <p:cond delay="0"/>
                            </p:stCondLst>
                            <p:childTnLst>
                              <p:par>
                                <p:cTn id="4419" presetID="1" presetClass="entr" presetSubtype="0" fill="hold" grpId="0" nodeType="clickEffect">
                                  <p:stCondLst>
                                    <p:cond delay="0"/>
                                  </p:stCondLst>
                                  <p:childTnLst>
                                    <p:set>
                                      <p:cBhvr>
                                        <p:cTn id="4420" dur="1" fill="hold">
                                          <p:stCondLst>
                                            <p:cond delay="0"/>
                                          </p:stCondLst>
                                        </p:cTn>
                                        <p:tgtEl>
                                          <p:spTgt spid="605"/>
                                        </p:tgtEl>
                                        <p:attrNameLst>
                                          <p:attrName>style.visibility</p:attrName>
                                        </p:attrNameLst>
                                      </p:cBhvr>
                                      <p:to>
                                        <p:strVal val="visible"/>
                                      </p:to>
                                    </p:set>
                                  </p:childTnLst>
                                </p:cTn>
                              </p:par>
                              <p:par>
                                <p:cTn id="4421" presetID="1" presetClass="entr" presetSubtype="0" fill="hold" grpId="1" nodeType="withEffect">
                                  <p:stCondLst>
                                    <p:cond delay="0"/>
                                  </p:stCondLst>
                                  <p:childTnLst>
                                    <p:set>
                                      <p:cBhvr>
                                        <p:cTn id="4422" dur="1" fill="hold">
                                          <p:stCondLst>
                                            <p:cond delay="0"/>
                                          </p:stCondLst>
                                        </p:cTn>
                                        <p:tgtEl>
                                          <p:spTgt spid="559"/>
                                        </p:tgtEl>
                                        <p:attrNameLst>
                                          <p:attrName>style.visibility</p:attrName>
                                        </p:attrNameLst>
                                      </p:cBhvr>
                                      <p:to>
                                        <p:strVal val="visible"/>
                                      </p:to>
                                    </p:set>
                                  </p:childTnLst>
                                </p:cTn>
                              </p:par>
                              <p:par>
                                <p:cTn id="4423" presetID="10" presetClass="exit" presetSubtype="0" fill="hold" grpId="3" nodeType="withEffect">
                                  <p:stCondLst>
                                    <p:cond delay="0"/>
                                  </p:stCondLst>
                                  <p:childTnLst>
                                    <p:animEffect transition="out" filter="fade">
                                      <p:cBhvr>
                                        <p:cTn id="4424" dur="500"/>
                                        <p:tgtEl>
                                          <p:spTgt spid="567"/>
                                        </p:tgtEl>
                                      </p:cBhvr>
                                    </p:animEffect>
                                    <p:set>
                                      <p:cBhvr>
                                        <p:cTn id="4425"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9"/>
                  </p:tgtEl>
                </p:cond>
              </p:nextCondLst>
            </p:seq>
            <p:seq concurrent="1" nextAc="seek">
              <p:cTn id="4426" restart="whenNotActive" fill="hold" evtFilter="cancelBubble" nodeType="interactiveSeq">
                <p:stCondLst>
                  <p:cond evt="onClick" delay="0">
                    <p:tgtEl>
                      <p:spTgt spid="600"/>
                    </p:tgtEl>
                  </p:cond>
                </p:stCondLst>
                <p:endSync evt="end" delay="0">
                  <p:rtn val="all"/>
                </p:endSync>
                <p:childTnLst>
                  <p:par>
                    <p:cTn id="4427" fill="hold">
                      <p:stCondLst>
                        <p:cond delay="0"/>
                      </p:stCondLst>
                      <p:childTnLst>
                        <p:par>
                          <p:cTn id="4428" fill="hold">
                            <p:stCondLst>
                              <p:cond delay="0"/>
                            </p:stCondLst>
                            <p:childTnLst>
                              <p:par>
                                <p:cTn id="4429" presetID="1" presetClass="entr" presetSubtype="0" fill="hold" grpId="0" nodeType="clickEffect">
                                  <p:stCondLst>
                                    <p:cond delay="0"/>
                                  </p:stCondLst>
                                  <p:childTnLst>
                                    <p:set>
                                      <p:cBhvr>
                                        <p:cTn id="4430" dur="1" fill="hold">
                                          <p:stCondLst>
                                            <p:cond delay="0"/>
                                          </p:stCondLst>
                                        </p:cTn>
                                        <p:tgtEl>
                                          <p:spTgt spid="606"/>
                                        </p:tgtEl>
                                        <p:attrNameLst>
                                          <p:attrName>style.visibility</p:attrName>
                                        </p:attrNameLst>
                                      </p:cBhvr>
                                      <p:to>
                                        <p:strVal val="visible"/>
                                      </p:to>
                                    </p:set>
                                  </p:childTnLst>
                                </p:cTn>
                              </p:par>
                              <p:par>
                                <p:cTn id="4431" presetID="10" presetClass="exit" presetSubtype="0" fill="hold" grpId="4" nodeType="withEffect">
                                  <p:stCondLst>
                                    <p:cond delay="0"/>
                                  </p:stCondLst>
                                  <p:childTnLst>
                                    <p:animEffect transition="out" filter="fade">
                                      <p:cBhvr>
                                        <p:cTn id="4432" dur="500"/>
                                        <p:tgtEl>
                                          <p:spTgt spid="567"/>
                                        </p:tgtEl>
                                      </p:cBhvr>
                                    </p:animEffect>
                                    <p:set>
                                      <p:cBhvr>
                                        <p:cTn id="4433"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600"/>
                  </p:tgtEl>
                </p:cond>
              </p:nextCondLst>
            </p:seq>
            <p:seq concurrent="1" nextAc="seek">
              <p:cTn id="4434" restart="whenNotActive" fill="hold" evtFilter="cancelBubble" nodeType="interactiveSeq">
                <p:stCondLst>
                  <p:cond evt="onClick" delay="0">
                    <p:tgtEl>
                      <p:spTgt spid="598"/>
                    </p:tgtEl>
                  </p:cond>
                </p:stCondLst>
                <p:endSync evt="end" delay="0">
                  <p:rtn val="all"/>
                </p:endSync>
                <p:childTnLst>
                  <p:par>
                    <p:cTn id="4435" fill="hold">
                      <p:stCondLst>
                        <p:cond delay="0"/>
                      </p:stCondLst>
                      <p:childTnLst>
                        <p:par>
                          <p:cTn id="4436" fill="hold">
                            <p:stCondLst>
                              <p:cond delay="0"/>
                            </p:stCondLst>
                            <p:childTnLst>
                              <p:par>
                                <p:cTn id="4437" presetID="1" presetClass="entr" presetSubtype="0" fill="hold" grpId="0" nodeType="clickEffect">
                                  <p:stCondLst>
                                    <p:cond delay="0"/>
                                  </p:stCondLst>
                                  <p:childTnLst>
                                    <p:set>
                                      <p:cBhvr>
                                        <p:cTn id="4438" dur="1" fill="hold">
                                          <p:stCondLst>
                                            <p:cond delay="0"/>
                                          </p:stCondLst>
                                        </p:cTn>
                                        <p:tgtEl>
                                          <p:spTgt spid="604"/>
                                        </p:tgtEl>
                                        <p:attrNameLst>
                                          <p:attrName>style.visibility</p:attrName>
                                        </p:attrNameLst>
                                      </p:cBhvr>
                                      <p:to>
                                        <p:strVal val="visible"/>
                                      </p:to>
                                    </p:set>
                                  </p:childTnLst>
                                </p:cTn>
                              </p:par>
                              <p:par>
                                <p:cTn id="4439" presetID="10" presetClass="entr" presetSubtype="0" fill="hold" grpId="4" nodeType="withEffect">
                                  <p:stCondLst>
                                    <p:cond delay="0"/>
                                  </p:stCondLst>
                                  <p:childTnLst>
                                    <p:set>
                                      <p:cBhvr>
                                        <p:cTn id="4440" dur="1" fill="hold">
                                          <p:stCondLst>
                                            <p:cond delay="0"/>
                                          </p:stCondLst>
                                        </p:cTn>
                                        <p:tgtEl>
                                          <p:spTgt spid="559"/>
                                        </p:tgtEl>
                                        <p:attrNameLst>
                                          <p:attrName>style.visibility</p:attrName>
                                        </p:attrNameLst>
                                      </p:cBhvr>
                                      <p:to>
                                        <p:strVal val="visible"/>
                                      </p:to>
                                    </p:set>
                                    <p:animEffect transition="in" filter="fade">
                                      <p:cBhvr>
                                        <p:cTn id="4441" dur="500"/>
                                        <p:tgtEl>
                                          <p:spTgt spid="559"/>
                                        </p:tgtEl>
                                      </p:cBhvr>
                                    </p:animEffect>
                                  </p:childTnLst>
                                </p:cTn>
                              </p:par>
                              <p:par>
                                <p:cTn id="4442" presetID="10" presetClass="exit" presetSubtype="0" fill="hold" grpId="5" nodeType="withEffect">
                                  <p:stCondLst>
                                    <p:cond delay="0"/>
                                  </p:stCondLst>
                                  <p:childTnLst>
                                    <p:animEffect transition="out" filter="fade">
                                      <p:cBhvr>
                                        <p:cTn id="4443" dur="500"/>
                                        <p:tgtEl>
                                          <p:spTgt spid="567"/>
                                        </p:tgtEl>
                                      </p:cBhvr>
                                    </p:animEffect>
                                    <p:set>
                                      <p:cBhvr>
                                        <p:cTn id="4444"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8"/>
                  </p:tgtEl>
                </p:cond>
              </p:nextCondLst>
            </p:seq>
            <p:seq concurrent="1" nextAc="seek">
              <p:cTn id="4445" restart="whenNotActive" fill="hold" evtFilter="cancelBubble" nodeType="interactiveSeq">
                <p:stCondLst>
                  <p:cond evt="onClick" delay="0">
                    <p:tgtEl>
                      <p:spTgt spid="606"/>
                    </p:tgtEl>
                  </p:cond>
                </p:stCondLst>
                <p:endSync evt="end" delay="0">
                  <p:rtn val="all"/>
                </p:endSync>
                <p:childTnLst>
                  <p:par>
                    <p:cTn id="4446" fill="hold">
                      <p:stCondLst>
                        <p:cond delay="0"/>
                      </p:stCondLst>
                      <p:childTnLst>
                        <p:par>
                          <p:cTn id="4447" fill="hold">
                            <p:stCondLst>
                              <p:cond delay="0"/>
                            </p:stCondLst>
                            <p:childTnLst>
                              <p:par>
                                <p:cTn id="4448" presetID="1" presetClass="exit" presetSubtype="0" fill="hold" grpId="1" nodeType="clickEffect">
                                  <p:stCondLst>
                                    <p:cond delay="0"/>
                                  </p:stCondLst>
                                  <p:childTnLst>
                                    <p:set>
                                      <p:cBhvr>
                                        <p:cTn id="4449" dur="1" fill="hold">
                                          <p:stCondLst>
                                            <p:cond delay="0"/>
                                          </p:stCondLst>
                                        </p:cTn>
                                        <p:tgtEl>
                                          <p:spTgt spid="606"/>
                                        </p:tgtEl>
                                        <p:attrNameLst>
                                          <p:attrName>style.visibility</p:attrName>
                                        </p:attrNameLst>
                                      </p:cBhvr>
                                      <p:to>
                                        <p:strVal val="hidden"/>
                                      </p:to>
                                    </p:set>
                                  </p:childTnLst>
                                </p:cTn>
                              </p:par>
                              <p:par>
                                <p:cTn id="4450" presetID="10" presetClass="entr" presetSubtype="0" fill="hold" grpId="6" nodeType="withEffect">
                                  <p:stCondLst>
                                    <p:cond delay="0"/>
                                  </p:stCondLst>
                                  <p:childTnLst>
                                    <p:set>
                                      <p:cBhvr>
                                        <p:cTn id="4451" dur="1" fill="hold">
                                          <p:stCondLst>
                                            <p:cond delay="0"/>
                                          </p:stCondLst>
                                        </p:cTn>
                                        <p:tgtEl>
                                          <p:spTgt spid="567"/>
                                        </p:tgtEl>
                                        <p:attrNameLst>
                                          <p:attrName>style.visibility</p:attrName>
                                        </p:attrNameLst>
                                      </p:cBhvr>
                                      <p:to>
                                        <p:strVal val="visible"/>
                                      </p:to>
                                    </p:set>
                                    <p:animEffect transition="in" filter="fade">
                                      <p:cBhvr>
                                        <p:cTn id="4452" dur="500"/>
                                        <p:tgtEl>
                                          <p:spTgt spid="567"/>
                                        </p:tgtEl>
                                      </p:cBhvr>
                                    </p:animEffect>
                                  </p:childTnLst>
                                </p:cTn>
                              </p:par>
                            </p:childTnLst>
                          </p:cTn>
                        </p:par>
                      </p:childTnLst>
                    </p:cTn>
                  </p:par>
                </p:childTnLst>
              </p:cTn>
              <p:nextCondLst>
                <p:cond evt="onClick" delay="0">
                  <p:tgtEl>
                    <p:spTgt spid="606"/>
                  </p:tgtEl>
                </p:cond>
              </p:nextCondLst>
            </p:seq>
            <p:seq concurrent="1" nextAc="seek">
              <p:cTn id="4453" restart="whenNotActive" fill="hold" evtFilter="cancelBubble" nodeType="interactiveSeq">
                <p:stCondLst>
                  <p:cond evt="onClick" delay="0">
                    <p:tgtEl>
                      <p:spTgt spid="601"/>
                    </p:tgtEl>
                  </p:cond>
                </p:stCondLst>
                <p:endSync evt="end" delay="0">
                  <p:rtn val="all"/>
                </p:endSync>
                <p:childTnLst>
                  <p:par>
                    <p:cTn id="4454" fill="hold">
                      <p:stCondLst>
                        <p:cond delay="0"/>
                      </p:stCondLst>
                      <p:childTnLst>
                        <p:par>
                          <p:cTn id="4455" fill="hold">
                            <p:stCondLst>
                              <p:cond delay="0"/>
                            </p:stCondLst>
                            <p:childTnLst>
                              <p:par>
                                <p:cTn id="4456" presetID="1" presetClass="exit" presetSubtype="0" fill="hold" grpId="1" nodeType="clickEffect">
                                  <p:stCondLst>
                                    <p:cond delay="0"/>
                                  </p:stCondLst>
                                  <p:childTnLst>
                                    <p:set>
                                      <p:cBhvr>
                                        <p:cTn id="4457" dur="1" fill="hold">
                                          <p:stCondLst>
                                            <p:cond delay="0"/>
                                          </p:stCondLst>
                                        </p:cTn>
                                        <p:tgtEl>
                                          <p:spTgt spid="601"/>
                                        </p:tgtEl>
                                        <p:attrNameLst>
                                          <p:attrName>style.visibility</p:attrName>
                                        </p:attrNameLst>
                                      </p:cBhvr>
                                      <p:to>
                                        <p:strVal val="hidden"/>
                                      </p:to>
                                    </p:set>
                                  </p:childTnLst>
                                </p:cTn>
                              </p:par>
                              <p:par>
                                <p:cTn id="4458" presetID="1" presetClass="exit" presetSubtype="0" fill="hold" grpId="3" nodeType="withEffect">
                                  <p:stCondLst>
                                    <p:cond delay="0"/>
                                  </p:stCondLst>
                                  <p:childTnLst>
                                    <p:set>
                                      <p:cBhvr>
                                        <p:cTn id="4459" dur="1" fill="hold">
                                          <p:stCondLst>
                                            <p:cond delay="0"/>
                                          </p:stCondLst>
                                        </p:cTn>
                                        <p:tgtEl>
                                          <p:spTgt spid="559"/>
                                        </p:tgtEl>
                                        <p:attrNameLst>
                                          <p:attrName>style.visibility</p:attrName>
                                        </p:attrNameLst>
                                      </p:cBhvr>
                                      <p:to>
                                        <p:strVal val="hidden"/>
                                      </p:to>
                                    </p:set>
                                  </p:childTnLst>
                                </p:cTn>
                              </p:par>
                              <p:par>
                                <p:cTn id="4460" presetID="10" presetClass="entr" presetSubtype="0" fill="hold" grpId="7" nodeType="withEffect">
                                  <p:stCondLst>
                                    <p:cond delay="0"/>
                                  </p:stCondLst>
                                  <p:childTnLst>
                                    <p:set>
                                      <p:cBhvr>
                                        <p:cTn id="4461" dur="1" fill="hold">
                                          <p:stCondLst>
                                            <p:cond delay="0"/>
                                          </p:stCondLst>
                                        </p:cTn>
                                        <p:tgtEl>
                                          <p:spTgt spid="567"/>
                                        </p:tgtEl>
                                        <p:attrNameLst>
                                          <p:attrName>style.visibility</p:attrName>
                                        </p:attrNameLst>
                                      </p:cBhvr>
                                      <p:to>
                                        <p:strVal val="visible"/>
                                      </p:to>
                                    </p:set>
                                    <p:animEffect transition="in" filter="fade">
                                      <p:cBhvr>
                                        <p:cTn id="4462" dur="500"/>
                                        <p:tgtEl>
                                          <p:spTgt spid="567"/>
                                        </p:tgtEl>
                                      </p:cBhvr>
                                    </p:animEffect>
                                  </p:childTnLst>
                                </p:cTn>
                              </p:par>
                            </p:childTnLst>
                          </p:cTn>
                        </p:par>
                      </p:childTnLst>
                    </p:cTn>
                  </p:par>
                </p:childTnLst>
              </p:cTn>
              <p:nextCondLst>
                <p:cond evt="onClick" delay="0">
                  <p:tgtEl>
                    <p:spTgt spid="601"/>
                  </p:tgtEl>
                </p:cond>
              </p:nextCondLst>
            </p:seq>
            <p:seq concurrent="1" nextAc="seek">
              <p:cTn id="4463" restart="whenNotActive" fill="hold" evtFilter="cancelBubble" nodeType="interactiveSeq">
                <p:stCondLst>
                  <p:cond evt="onClick" delay="0">
                    <p:tgtEl>
                      <p:spTgt spid="602"/>
                    </p:tgtEl>
                  </p:cond>
                </p:stCondLst>
                <p:endSync evt="end" delay="0">
                  <p:rtn val="all"/>
                </p:endSync>
                <p:childTnLst>
                  <p:par>
                    <p:cTn id="4464" fill="hold">
                      <p:stCondLst>
                        <p:cond delay="0"/>
                      </p:stCondLst>
                      <p:childTnLst>
                        <p:par>
                          <p:cTn id="4465" fill="hold">
                            <p:stCondLst>
                              <p:cond delay="0"/>
                            </p:stCondLst>
                            <p:childTnLst>
                              <p:par>
                                <p:cTn id="4466" presetID="1" presetClass="exit" presetSubtype="0" fill="hold" grpId="1" nodeType="clickEffect">
                                  <p:stCondLst>
                                    <p:cond delay="0"/>
                                  </p:stCondLst>
                                  <p:childTnLst>
                                    <p:set>
                                      <p:cBhvr>
                                        <p:cTn id="4467" dur="1" fill="hold">
                                          <p:stCondLst>
                                            <p:cond delay="0"/>
                                          </p:stCondLst>
                                        </p:cTn>
                                        <p:tgtEl>
                                          <p:spTgt spid="602"/>
                                        </p:tgtEl>
                                        <p:attrNameLst>
                                          <p:attrName>style.visibility</p:attrName>
                                        </p:attrNameLst>
                                      </p:cBhvr>
                                      <p:to>
                                        <p:strVal val="hidden"/>
                                      </p:to>
                                    </p:set>
                                  </p:childTnLst>
                                </p:cTn>
                              </p:par>
                              <p:par>
                                <p:cTn id="4468" presetID="10" presetClass="entr" presetSubtype="0" fill="hold" grpId="8" nodeType="withEffect">
                                  <p:stCondLst>
                                    <p:cond delay="0"/>
                                  </p:stCondLst>
                                  <p:childTnLst>
                                    <p:set>
                                      <p:cBhvr>
                                        <p:cTn id="4469" dur="1" fill="hold">
                                          <p:stCondLst>
                                            <p:cond delay="0"/>
                                          </p:stCondLst>
                                        </p:cTn>
                                        <p:tgtEl>
                                          <p:spTgt spid="567"/>
                                        </p:tgtEl>
                                        <p:attrNameLst>
                                          <p:attrName>style.visibility</p:attrName>
                                        </p:attrNameLst>
                                      </p:cBhvr>
                                      <p:to>
                                        <p:strVal val="visible"/>
                                      </p:to>
                                    </p:set>
                                    <p:animEffect transition="in" filter="fade">
                                      <p:cBhvr>
                                        <p:cTn id="4470" dur="500"/>
                                        <p:tgtEl>
                                          <p:spTgt spid="567"/>
                                        </p:tgtEl>
                                      </p:cBhvr>
                                    </p:animEffect>
                                  </p:childTnLst>
                                </p:cTn>
                              </p:par>
                            </p:childTnLst>
                          </p:cTn>
                        </p:par>
                      </p:childTnLst>
                    </p:cTn>
                  </p:par>
                </p:childTnLst>
              </p:cTn>
              <p:nextCondLst>
                <p:cond evt="onClick" delay="0">
                  <p:tgtEl>
                    <p:spTgt spid="602"/>
                  </p:tgtEl>
                </p:cond>
              </p:nextCondLst>
            </p:seq>
            <p:seq concurrent="1" nextAc="seek">
              <p:cTn id="4471" restart="whenNotActive" fill="hold" evtFilter="cancelBubble" nodeType="interactiveSeq">
                <p:stCondLst>
                  <p:cond evt="onClick" delay="0">
                    <p:tgtEl>
                      <p:spTgt spid="603"/>
                    </p:tgtEl>
                  </p:cond>
                </p:stCondLst>
                <p:endSync evt="end" delay="0">
                  <p:rtn val="all"/>
                </p:endSync>
                <p:childTnLst>
                  <p:par>
                    <p:cTn id="4472" fill="hold">
                      <p:stCondLst>
                        <p:cond delay="0"/>
                      </p:stCondLst>
                      <p:childTnLst>
                        <p:par>
                          <p:cTn id="4473" fill="hold">
                            <p:stCondLst>
                              <p:cond delay="0"/>
                            </p:stCondLst>
                            <p:childTnLst>
                              <p:par>
                                <p:cTn id="4474" presetID="1" presetClass="exit" presetSubtype="0" fill="hold" grpId="0" nodeType="clickEffect">
                                  <p:stCondLst>
                                    <p:cond delay="0"/>
                                  </p:stCondLst>
                                  <p:childTnLst>
                                    <p:set>
                                      <p:cBhvr>
                                        <p:cTn id="4475" dur="1" fill="hold">
                                          <p:stCondLst>
                                            <p:cond delay="0"/>
                                          </p:stCondLst>
                                        </p:cTn>
                                        <p:tgtEl>
                                          <p:spTgt spid="603"/>
                                        </p:tgtEl>
                                        <p:attrNameLst>
                                          <p:attrName>style.visibility</p:attrName>
                                        </p:attrNameLst>
                                      </p:cBhvr>
                                      <p:to>
                                        <p:strVal val="hidden"/>
                                      </p:to>
                                    </p:set>
                                  </p:childTnLst>
                                </p:cTn>
                              </p:par>
                              <p:par>
                                <p:cTn id="4476" presetID="1" presetClass="exit" presetSubtype="0" fill="hold" grpId="1" nodeType="withEffect">
                                  <p:stCondLst>
                                    <p:cond delay="0"/>
                                  </p:stCondLst>
                                  <p:childTnLst>
                                    <p:set>
                                      <p:cBhvr>
                                        <p:cTn id="4477" dur="1" fill="hold">
                                          <p:stCondLst>
                                            <p:cond delay="0"/>
                                          </p:stCondLst>
                                        </p:cTn>
                                        <p:tgtEl>
                                          <p:spTgt spid="566"/>
                                        </p:tgtEl>
                                        <p:attrNameLst>
                                          <p:attrName>style.visibility</p:attrName>
                                        </p:attrNameLst>
                                      </p:cBhvr>
                                      <p:to>
                                        <p:strVal val="hidden"/>
                                      </p:to>
                                    </p:set>
                                  </p:childTnLst>
                                </p:cTn>
                              </p:par>
                              <p:par>
                                <p:cTn id="4478" presetID="10" presetClass="entr" presetSubtype="0" fill="hold" grpId="9" nodeType="withEffect">
                                  <p:stCondLst>
                                    <p:cond delay="0"/>
                                  </p:stCondLst>
                                  <p:childTnLst>
                                    <p:set>
                                      <p:cBhvr>
                                        <p:cTn id="4479" dur="1" fill="hold">
                                          <p:stCondLst>
                                            <p:cond delay="0"/>
                                          </p:stCondLst>
                                        </p:cTn>
                                        <p:tgtEl>
                                          <p:spTgt spid="567"/>
                                        </p:tgtEl>
                                        <p:attrNameLst>
                                          <p:attrName>style.visibility</p:attrName>
                                        </p:attrNameLst>
                                      </p:cBhvr>
                                      <p:to>
                                        <p:strVal val="visible"/>
                                      </p:to>
                                    </p:set>
                                    <p:animEffect transition="in" filter="fade">
                                      <p:cBhvr>
                                        <p:cTn id="4480" dur="500"/>
                                        <p:tgtEl>
                                          <p:spTgt spid="567"/>
                                        </p:tgtEl>
                                      </p:cBhvr>
                                    </p:animEffect>
                                  </p:childTnLst>
                                </p:cTn>
                              </p:par>
                            </p:childTnLst>
                          </p:cTn>
                        </p:par>
                      </p:childTnLst>
                    </p:cTn>
                  </p:par>
                </p:childTnLst>
              </p:cTn>
              <p:nextCondLst>
                <p:cond evt="onClick" delay="0">
                  <p:tgtEl>
                    <p:spTgt spid="603"/>
                  </p:tgtEl>
                </p:cond>
              </p:nextCondLst>
            </p:seq>
            <p:seq concurrent="1" nextAc="seek">
              <p:cTn id="4481" restart="whenNotActive" fill="hold" evtFilter="cancelBubble" nodeType="interactiveSeq">
                <p:stCondLst>
                  <p:cond evt="onClick" delay="0">
                    <p:tgtEl>
                      <p:spTgt spid="604"/>
                    </p:tgtEl>
                  </p:cond>
                </p:stCondLst>
                <p:endSync evt="end" delay="0">
                  <p:rtn val="all"/>
                </p:endSync>
                <p:childTnLst>
                  <p:par>
                    <p:cTn id="4482" fill="hold">
                      <p:stCondLst>
                        <p:cond delay="0"/>
                      </p:stCondLst>
                      <p:childTnLst>
                        <p:par>
                          <p:cTn id="4483" fill="hold">
                            <p:stCondLst>
                              <p:cond delay="0"/>
                            </p:stCondLst>
                            <p:childTnLst>
                              <p:par>
                                <p:cTn id="4484" presetID="1" presetClass="exit" presetSubtype="0" fill="hold" grpId="1" nodeType="clickEffect">
                                  <p:stCondLst>
                                    <p:cond delay="0"/>
                                  </p:stCondLst>
                                  <p:childTnLst>
                                    <p:set>
                                      <p:cBhvr>
                                        <p:cTn id="4485" dur="1" fill="hold">
                                          <p:stCondLst>
                                            <p:cond delay="0"/>
                                          </p:stCondLst>
                                        </p:cTn>
                                        <p:tgtEl>
                                          <p:spTgt spid="604"/>
                                        </p:tgtEl>
                                        <p:attrNameLst>
                                          <p:attrName>style.visibility</p:attrName>
                                        </p:attrNameLst>
                                      </p:cBhvr>
                                      <p:to>
                                        <p:strVal val="hidden"/>
                                      </p:to>
                                    </p:set>
                                  </p:childTnLst>
                                </p:cTn>
                              </p:par>
                              <p:par>
                                <p:cTn id="4486" presetID="1" presetClass="exit" presetSubtype="0" fill="hold" grpId="2" nodeType="withEffect">
                                  <p:stCondLst>
                                    <p:cond delay="0"/>
                                  </p:stCondLst>
                                  <p:childTnLst>
                                    <p:set>
                                      <p:cBhvr>
                                        <p:cTn id="4487" dur="1" fill="hold">
                                          <p:stCondLst>
                                            <p:cond delay="0"/>
                                          </p:stCondLst>
                                        </p:cTn>
                                        <p:tgtEl>
                                          <p:spTgt spid="559"/>
                                        </p:tgtEl>
                                        <p:attrNameLst>
                                          <p:attrName>style.visibility</p:attrName>
                                        </p:attrNameLst>
                                      </p:cBhvr>
                                      <p:to>
                                        <p:strVal val="hidden"/>
                                      </p:to>
                                    </p:set>
                                  </p:childTnLst>
                                </p:cTn>
                              </p:par>
                              <p:par>
                                <p:cTn id="4488" presetID="10" presetClass="entr" presetSubtype="0" fill="hold" grpId="10" nodeType="withEffect">
                                  <p:stCondLst>
                                    <p:cond delay="0"/>
                                  </p:stCondLst>
                                  <p:childTnLst>
                                    <p:set>
                                      <p:cBhvr>
                                        <p:cTn id="4489" dur="1" fill="hold">
                                          <p:stCondLst>
                                            <p:cond delay="0"/>
                                          </p:stCondLst>
                                        </p:cTn>
                                        <p:tgtEl>
                                          <p:spTgt spid="567"/>
                                        </p:tgtEl>
                                        <p:attrNameLst>
                                          <p:attrName>style.visibility</p:attrName>
                                        </p:attrNameLst>
                                      </p:cBhvr>
                                      <p:to>
                                        <p:strVal val="visible"/>
                                      </p:to>
                                    </p:set>
                                    <p:animEffect transition="in" filter="fade">
                                      <p:cBhvr>
                                        <p:cTn id="4490" dur="500"/>
                                        <p:tgtEl>
                                          <p:spTgt spid="567"/>
                                        </p:tgtEl>
                                      </p:cBhvr>
                                    </p:animEffect>
                                  </p:childTnLst>
                                </p:cTn>
                              </p:par>
                            </p:childTnLst>
                          </p:cTn>
                        </p:par>
                      </p:childTnLst>
                    </p:cTn>
                  </p:par>
                </p:childTnLst>
              </p:cTn>
              <p:nextCondLst>
                <p:cond evt="onClick" delay="0">
                  <p:tgtEl>
                    <p:spTgt spid="604"/>
                  </p:tgtEl>
                </p:cond>
              </p:nextCondLst>
            </p:seq>
            <p:seq concurrent="1" nextAc="seek">
              <p:cTn id="4491" restart="whenNotActive" fill="hold" evtFilter="cancelBubble" nodeType="interactiveSeq">
                <p:stCondLst>
                  <p:cond evt="onClick" delay="0">
                    <p:tgtEl>
                      <p:spTgt spid="605"/>
                    </p:tgtEl>
                  </p:cond>
                </p:stCondLst>
                <p:endSync evt="end" delay="0">
                  <p:rtn val="all"/>
                </p:endSync>
                <p:childTnLst>
                  <p:par>
                    <p:cTn id="4492" fill="hold">
                      <p:stCondLst>
                        <p:cond delay="0"/>
                      </p:stCondLst>
                      <p:childTnLst>
                        <p:par>
                          <p:cTn id="4493" fill="hold">
                            <p:stCondLst>
                              <p:cond delay="0"/>
                            </p:stCondLst>
                            <p:childTnLst>
                              <p:par>
                                <p:cTn id="4494" presetID="1" presetClass="exit" presetSubtype="0" fill="hold" grpId="1" nodeType="clickEffect">
                                  <p:stCondLst>
                                    <p:cond delay="0"/>
                                  </p:stCondLst>
                                  <p:childTnLst>
                                    <p:set>
                                      <p:cBhvr>
                                        <p:cTn id="4495" dur="1" fill="hold">
                                          <p:stCondLst>
                                            <p:cond delay="0"/>
                                          </p:stCondLst>
                                        </p:cTn>
                                        <p:tgtEl>
                                          <p:spTgt spid="605"/>
                                        </p:tgtEl>
                                        <p:attrNameLst>
                                          <p:attrName>style.visibility</p:attrName>
                                        </p:attrNameLst>
                                      </p:cBhvr>
                                      <p:to>
                                        <p:strVal val="hidden"/>
                                      </p:to>
                                    </p:set>
                                  </p:childTnLst>
                                </p:cTn>
                              </p:par>
                              <p:par>
                                <p:cTn id="4496" presetID="10" presetClass="exit" presetSubtype="0" fill="hold" grpId="5" nodeType="withEffect">
                                  <p:stCondLst>
                                    <p:cond delay="0"/>
                                  </p:stCondLst>
                                  <p:childTnLst>
                                    <p:animEffect transition="out" filter="fade">
                                      <p:cBhvr>
                                        <p:cTn id="4497" dur="500"/>
                                        <p:tgtEl>
                                          <p:spTgt spid="559"/>
                                        </p:tgtEl>
                                      </p:cBhvr>
                                    </p:animEffect>
                                    <p:set>
                                      <p:cBhvr>
                                        <p:cTn id="4498" dur="1" fill="hold">
                                          <p:stCondLst>
                                            <p:cond delay="499"/>
                                          </p:stCondLst>
                                        </p:cTn>
                                        <p:tgtEl>
                                          <p:spTgt spid="559"/>
                                        </p:tgtEl>
                                        <p:attrNameLst>
                                          <p:attrName>style.visibility</p:attrName>
                                        </p:attrNameLst>
                                      </p:cBhvr>
                                      <p:to>
                                        <p:strVal val="hidden"/>
                                      </p:to>
                                    </p:set>
                                  </p:childTnLst>
                                </p:cTn>
                              </p:par>
                              <p:par>
                                <p:cTn id="4499" presetID="10" presetClass="entr" presetSubtype="0" fill="hold" grpId="11" nodeType="withEffect">
                                  <p:stCondLst>
                                    <p:cond delay="0"/>
                                  </p:stCondLst>
                                  <p:childTnLst>
                                    <p:set>
                                      <p:cBhvr>
                                        <p:cTn id="4500" dur="1" fill="hold">
                                          <p:stCondLst>
                                            <p:cond delay="0"/>
                                          </p:stCondLst>
                                        </p:cTn>
                                        <p:tgtEl>
                                          <p:spTgt spid="567"/>
                                        </p:tgtEl>
                                        <p:attrNameLst>
                                          <p:attrName>style.visibility</p:attrName>
                                        </p:attrNameLst>
                                      </p:cBhvr>
                                      <p:to>
                                        <p:strVal val="visible"/>
                                      </p:to>
                                    </p:set>
                                    <p:animEffect transition="in" filter="fade">
                                      <p:cBhvr>
                                        <p:cTn id="4501" dur="500"/>
                                        <p:tgtEl>
                                          <p:spTgt spid="567"/>
                                        </p:tgtEl>
                                      </p:cBhvr>
                                    </p:animEffect>
                                  </p:childTnLst>
                                </p:cTn>
                              </p:par>
                            </p:childTnLst>
                          </p:cTn>
                        </p:par>
                      </p:childTnLst>
                    </p:cTn>
                  </p:par>
                </p:childTnLst>
              </p:cTn>
              <p:nextCondLst>
                <p:cond evt="onClick" delay="0">
                  <p:tgtEl>
                    <p:spTgt spid="605"/>
                  </p:tgtEl>
                </p:cond>
              </p:nextCondLst>
            </p:seq>
            <p:seq concurrent="1" nextAc="seek">
              <p:cTn id="4502" restart="whenNotActive" fill="hold" evtFilter="cancelBubble" nodeType="interactiveSeq">
                <p:stCondLst>
                  <p:cond evt="onClick" delay="0">
                    <p:tgtEl>
                      <p:spTgt spid="607"/>
                    </p:tgtEl>
                  </p:cond>
                </p:stCondLst>
                <p:endSync evt="end" delay="0">
                  <p:rtn val="all"/>
                </p:endSync>
                <p:childTnLst>
                  <p:par>
                    <p:cTn id="4503" fill="hold">
                      <p:stCondLst>
                        <p:cond delay="0"/>
                      </p:stCondLst>
                      <p:childTnLst>
                        <p:par>
                          <p:cTn id="4504" fill="hold">
                            <p:stCondLst>
                              <p:cond delay="0"/>
                            </p:stCondLst>
                            <p:childTnLst>
                              <p:par>
                                <p:cTn id="4505" presetID="1" presetClass="entr" presetSubtype="0" fill="hold" grpId="0" nodeType="clickEffect">
                                  <p:stCondLst>
                                    <p:cond delay="0"/>
                                  </p:stCondLst>
                                  <p:childTnLst>
                                    <p:set>
                                      <p:cBhvr>
                                        <p:cTn id="4506" dur="1" fill="hold">
                                          <p:stCondLst>
                                            <p:cond delay="0"/>
                                          </p:stCondLst>
                                        </p:cTn>
                                        <p:tgtEl>
                                          <p:spTgt spid="613"/>
                                        </p:tgtEl>
                                        <p:attrNameLst>
                                          <p:attrName>style.visibility</p:attrName>
                                        </p:attrNameLst>
                                      </p:cBhvr>
                                      <p:to>
                                        <p:strVal val="visible"/>
                                      </p:to>
                                    </p:set>
                                  </p:childTnLst>
                                </p:cTn>
                              </p:par>
                              <p:par>
                                <p:cTn id="4507" presetID="1" presetClass="entr" presetSubtype="0" fill="hold" grpId="0" nodeType="withEffect">
                                  <p:stCondLst>
                                    <p:cond delay="0"/>
                                  </p:stCondLst>
                                  <p:childTnLst>
                                    <p:set>
                                      <p:cBhvr>
                                        <p:cTn id="4508" dur="1" fill="hold">
                                          <p:stCondLst>
                                            <p:cond delay="0"/>
                                          </p:stCondLst>
                                        </p:cTn>
                                        <p:tgtEl>
                                          <p:spTgt spid="622"/>
                                        </p:tgtEl>
                                        <p:attrNameLst>
                                          <p:attrName>style.visibility</p:attrName>
                                        </p:attrNameLst>
                                      </p:cBhvr>
                                      <p:to>
                                        <p:strVal val="visible"/>
                                      </p:to>
                                    </p:set>
                                  </p:childTnLst>
                                </p:cTn>
                              </p:par>
                              <p:par>
                                <p:cTn id="4509" presetID="10" presetClass="exit" presetSubtype="0" fill="hold" grpId="5" nodeType="withEffect">
                                  <p:stCondLst>
                                    <p:cond delay="0"/>
                                  </p:stCondLst>
                                  <p:childTnLst>
                                    <p:animEffect transition="out" filter="fade">
                                      <p:cBhvr>
                                        <p:cTn id="4510" dur="500"/>
                                        <p:tgtEl>
                                          <p:spTgt spid="629"/>
                                        </p:tgtEl>
                                      </p:cBhvr>
                                    </p:animEffect>
                                    <p:set>
                                      <p:cBhvr>
                                        <p:cTn id="4511"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7"/>
                  </p:tgtEl>
                </p:cond>
              </p:nextCondLst>
            </p:seq>
            <p:seq concurrent="1" nextAc="seek">
              <p:cTn id="4512" restart="whenNotActive" fill="hold" evtFilter="cancelBubble" nodeType="interactiveSeq">
                <p:stCondLst>
                  <p:cond evt="onClick" delay="0">
                    <p:tgtEl>
                      <p:spTgt spid="608"/>
                    </p:tgtEl>
                  </p:cond>
                </p:stCondLst>
                <p:endSync evt="end" delay="0">
                  <p:rtn val="all"/>
                </p:endSync>
                <p:childTnLst>
                  <p:par>
                    <p:cTn id="4513" fill="hold">
                      <p:stCondLst>
                        <p:cond delay="0"/>
                      </p:stCondLst>
                      <p:childTnLst>
                        <p:par>
                          <p:cTn id="4514" fill="hold">
                            <p:stCondLst>
                              <p:cond delay="0"/>
                            </p:stCondLst>
                            <p:childTnLst>
                              <p:par>
                                <p:cTn id="4515" presetID="1" presetClass="entr" presetSubtype="0" fill="hold" grpId="0" nodeType="clickEffect">
                                  <p:stCondLst>
                                    <p:cond delay="0"/>
                                  </p:stCondLst>
                                  <p:childTnLst>
                                    <p:set>
                                      <p:cBhvr>
                                        <p:cTn id="4516" dur="1" fill="hold">
                                          <p:stCondLst>
                                            <p:cond delay="0"/>
                                          </p:stCondLst>
                                        </p:cTn>
                                        <p:tgtEl>
                                          <p:spTgt spid="614"/>
                                        </p:tgtEl>
                                        <p:attrNameLst>
                                          <p:attrName>style.visibility</p:attrName>
                                        </p:attrNameLst>
                                      </p:cBhvr>
                                      <p:to>
                                        <p:strVal val="visible"/>
                                      </p:to>
                                    </p:set>
                                  </p:childTnLst>
                                </p:cTn>
                              </p:par>
                              <p:par>
                                <p:cTn id="4517" presetID="10" presetClass="exit" presetSubtype="0" fill="hold" grpId="4" nodeType="withEffect">
                                  <p:stCondLst>
                                    <p:cond delay="0"/>
                                  </p:stCondLst>
                                  <p:childTnLst>
                                    <p:animEffect transition="out" filter="fade">
                                      <p:cBhvr>
                                        <p:cTn id="4518" dur="500"/>
                                        <p:tgtEl>
                                          <p:spTgt spid="629"/>
                                        </p:tgtEl>
                                      </p:cBhvr>
                                    </p:animEffect>
                                    <p:set>
                                      <p:cBhvr>
                                        <p:cTn id="4519"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8"/>
                  </p:tgtEl>
                </p:cond>
              </p:nextCondLst>
            </p:seq>
            <p:seq concurrent="1" nextAc="seek">
              <p:cTn id="4520" restart="whenNotActive" fill="hold" evtFilter="cancelBubble" nodeType="interactiveSeq">
                <p:stCondLst>
                  <p:cond evt="onClick" delay="0">
                    <p:tgtEl>
                      <p:spTgt spid="609"/>
                    </p:tgtEl>
                  </p:cond>
                </p:stCondLst>
                <p:endSync evt="end" delay="0">
                  <p:rtn val="all"/>
                </p:endSync>
                <p:childTnLst>
                  <p:par>
                    <p:cTn id="4521" fill="hold">
                      <p:stCondLst>
                        <p:cond delay="0"/>
                      </p:stCondLst>
                      <p:childTnLst>
                        <p:par>
                          <p:cTn id="4522" fill="hold">
                            <p:stCondLst>
                              <p:cond delay="0"/>
                            </p:stCondLst>
                            <p:childTnLst>
                              <p:par>
                                <p:cTn id="4523" presetID="1" presetClass="entr" presetSubtype="0" fill="hold" grpId="1" nodeType="clickEffect">
                                  <p:stCondLst>
                                    <p:cond delay="0"/>
                                  </p:stCondLst>
                                  <p:childTnLst>
                                    <p:set>
                                      <p:cBhvr>
                                        <p:cTn id="4524" dur="1" fill="hold">
                                          <p:stCondLst>
                                            <p:cond delay="0"/>
                                          </p:stCondLst>
                                        </p:cTn>
                                        <p:tgtEl>
                                          <p:spTgt spid="615"/>
                                        </p:tgtEl>
                                        <p:attrNameLst>
                                          <p:attrName>style.visibility</p:attrName>
                                        </p:attrNameLst>
                                      </p:cBhvr>
                                      <p:to>
                                        <p:strVal val="visible"/>
                                      </p:to>
                                    </p:set>
                                  </p:childTnLst>
                                </p:cTn>
                              </p:par>
                              <p:par>
                                <p:cTn id="4525" presetID="1" presetClass="entr" presetSubtype="0" fill="hold" grpId="1" nodeType="withEffect">
                                  <p:stCondLst>
                                    <p:cond delay="0"/>
                                  </p:stCondLst>
                                  <p:childTnLst>
                                    <p:set>
                                      <p:cBhvr>
                                        <p:cTn id="4526" dur="1" fill="hold">
                                          <p:stCondLst>
                                            <p:cond delay="0"/>
                                          </p:stCondLst>
                                        </p:cTn>
                                        <p:tgtEl>
                                          <p:spTgt spid="622"/>
                                        </p:tgtEl>
                                        <p:attrNameLst>
                                          <p:attrName>style.visibility</p:attrName>
                                        </p:attrNameLst>
                                      </p:cBhvr>
                                      <p:to>
                                        <p:strVal val="visible"/>
                                      </p:to>
                                    </p:set>
                                  </p:childTnLst>
                                </p:cTn>
                              </p:par>
                              <p:par>
                                <p:cTn id="4527" presetID="10" presetClass="exit" presetSubtype="0" fill="hold" grpId="3" nodeType="withEffect">
                                  <p:stCondLst>
                                    <p:cond delay="0"/>
                                  </p:stCondLst>
                                  <p:childTnLst>
                                    <p:animEffect transition="out" filter="fade">
                                      <p:cBhvr>
                                        <p:cTn id="4528" dur="500"/>
                                        <p:tgtEl>
                                          <p:spTgt spid="629"/>
                                        </p:tgtEl>
                                      </p:cBhvr>
                                    </p:animEffect>
                                    <p:set>
                                      <p:cBhvr>
                                        <p:cTn id="4529"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9"/>
                  </p:tgtEl>
                </p:cond>
              </p:nextCondLst>
            </p:seq>
            <p:seq concurrent="1" nextAc="seek">
              <p:cTn id="4530" restart="whenNotActive" fill="hold" evtFilter="cancelBubble" nodeType="interactiveSeq">
                <p:stCondLst>
                  <p:cond evt="onClick" delay="0">
                    <p:tgtEl>
                      <p:spTgt spid="611"/>
                    </p:tgtEl>
                  </p:cond>
                </p:stCondLst>
                <p:endSync evt="end" delay="0">
                  <p:rtn val="all"/>
                </p:endSync>
                <p:childTnLst>
                  <p:par>
                    <p:cTn id="4531" fill="hold">
                      <p:stCondLst>
                        <p:cond delay="0"/>
                      </p:stCondLst>
                      <p:childTnLst>
                        <p:par>
                          <p:cTn id="4532" fill="hold">
                            <p:stCondLst>
                              <p:cond delay="0"/>
                            </p:stCondLst>
                            <p:childTnLst>
                              <p:par>
                                <p:cTn id="4533" presetID="1" presetClass="entr" presetSubtype="0" fill="hold" grpId="0" nodeType="clickEffect">
                                  <p:stCondLst>
                                    <p:cond delay="0"/>
                                  </p:stCondLst>
                                  <p:childTnLst>
                                    <p:set>
                                      <p:cBhvr>
                                        <p:cTn id="4534" dur="1" fill="hold">
                                          <p:stCondLst>
                                            <p:cond delay="0"/>
                                          </p:stCondLst>
                                        </p:cTn>
                                        <p:tgtEl>
                                          <p:spTgt spid="617"/>
                                        </p:tgtEl>
                                        <p:attrNameLst>
                                          <p:attrName>style.visibility</p:attrName>
                                        </p:attrNameLst>
                                      </p:cBhvr>
                                      <p:to>
                                        <p:strVal val="visible"/>
                                      </p:to>
                                    </p:set>
                                  </p:childTnLst>
                                </p:cTn>
                              </p:par>
                              <p:par>
                                <p:cTn id="4535" presetID="1" presetClass="entr" presetSubtype="0" fill="hold" grpId="2" nodeType="withEffect">
                                  <p:stCondLst>
                                    <p:cond delay="0"/>
                                  </p:stCondLst>
                                  <p:childTnLst>
                                    <p:set>
                                      <p:cBhvr>
                                        <p:cTn id="4536" dur="1" fill="hold">
                                          <p:stCondLst>
                                            <p:cond delay="0"/>
                                          </p:stCondLst>
                                        </p:cTn>
                                        <p:tgtEl>
                                          <p:spTgt spid="622"/>
                                        </p:tgtEl>
                                        <p:attrNameLst>
                                          <p:attrName>style.visibility</p:attrName>
                                        </p:attrNameLst>
                                      </p:cBhvr>
                                      <p:to>
                                        <p:strVal val="visible"/>
                                      </p:to>
                                    </p:set>
                                  </p:childTnLst>
                                </p:cTn>
                              </p:par>
                              <p:par>
                                <p:cTn id="4537" presetID="10" presetClass="exit" presetSubtype="0" fill="hold" grpId="2" nodeType="withEffect">
                                  <p:stCondLst>
                                    <p:cond delay="0"/>
                                  </p:stCondLst>
                                  <p:childTnLst>
                                    <p:animEffect transition="out" filter="fade">
                                      <p:cBhvr>
                                        <p:cTn id="4538" dur="500"/>
                                        <p:tgtEl>
                                          <p:spTgt spid="629"/>
                                        </p:tgtEl>
                                      </p:cBhvr>
                                    </p:animEffect>
                                    <p:set>
                                      <p:cBhvr>
                                        <p:cTn id="4539"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1"/>
                  </p:tgtEl>
                </p:cond>
              </p:nextCondLst>
            </p:seq>
            <p:seq concurrent="1" nextAc="seek">
              <p:cTn id="4540" restart="whenNotActive" fill="hold" evtFilter="cancelBubble" nodeType="interactiveSeq">
                <p:stCondLst>
                  <p:cond evt="onClick" delay="0">
                    <p:tgtEl>
                      <p:spTgt spid="612"/>
                    </p:tgtEl>
                  </p:cond>
                </p:stCondLst>
                <p:endSync evt="end" delay="0">
                  <p:rtn val="all"/>
                </p:endSync>
                <p:childTnLst>
                  <p:par>
                    <p:cTn id="4541" fill="hold">
                      <p:stCondLst>
                        <p:cond delay="0"/>
                      </p:stCondLst>
                      <p:childTnLst>
                        <p:par>
                          <p:cTn id="4542" fill="hold">
                            <p:stCondLst>
                              <p:cond delay="0"/>
                            </p:stCondLst>
                            <p:childTnLst>
                              <p:par>
                                <p:cTn id="4543" presetID="1" presetClass="entr" presetSubtype="0" fill="hold" grpId="0" nodeType="clickEffect">
                                  <p:stCondLst>
                                    <p:cond delay="0"/>
                                  </p:stCondLst>
                                  <p:childTnLst>
                                    <p:set>
                                      <p:cBhvr>
                                        <p:cTn id="4544" dur="1" fill="hold">
                                          <p:stCondLst>
                                            <p:cond delay="0"/>
                                          </p:stCondLst>
                                        </p:cTn>
                                        <p:tgtEl>
                                          <p:spTgt spid="618"/>
                                        </p:tgtEl>
                                        <p:attrNameLst>
                                          <p:attrName>style.visibility</p:attrName>
                                        </p:attrNameLst>
                                      </p:cBhvr>
                                      <p:to>
                                        <p:strVal val="visible"/>
                                      </p:to>
                                    </p:set>
                                  </p:childTnLst>
                                </p:cTn>
                              </p:par>
                              <p:par>
                                <p:cTn id="4545" presetID="10" presetClass="exit" presetSubtype="0" fill="hold" grpId="1" nodeType="withEffect">
                                  <p:stCondLst>
                                    <p:cond delay="0"/>
                                  </p:stCondLst>
                                  <p:childTnLst>
                                    <p:animEffect transition="out" filter="fade">
                                      <p:cBhvr>
                                        <p:cTn id="4546" dur="500"/>
                                        <p:tgtEl>
                                          <p:spTgt spid="629"/>
                                        </p:tgtEl>
                                      </p:cBhvr>
                                    </p:animEffect>
                                    <p:set>
                                      <p:cBhvr>
                                        <p:cTn id="454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2"/>
                  </p:tgtEl>
                </p:cond>
              </p:nextCondLst>
            </p:seq>
            <p:seq concurrent="1" nextAc="seek">
              <p:cTn id="4548" restart="whenNotActive" fill="hold" evtFilter="cancelBubble" nodeType="interactiveSeq">
                <p:stCondLst>
                  <p:cond evt="onClick" delay="0">
                    <p:tgtEl>
                      <p:spTgt spid="610"/>
                    </p:tgtEl>
                  </p:cond>
                </p:stCondLst>
                <p:endSync evt="end" delay="0">
                  <p:rtn val="all"/>
                </p:endSync>
                <p:childTnLst>
                  <p:par>
                    <p:cTn id="4549" fill="hold">
                      <p:stCondLst>
                        <p:cond delay="0"/>
                      </p:stCondLst>
                      <p:childTnLst>
                        <p:par>
                          <p:cTn id="4550" fill="hold">
                            <p:stCondLst>
                              <p:cond delay="0"/>
                            </p:stCondLst>
                            <p:childTnLst>
                              <p:par>
                                <p:cTn id="4551" presetID="1" presetClass="entr" presetSubtype="0" fill="hold" grpId="0" nodeType="clickEffect">
                                  <p:stCondLst>
                                    <p:cond delay="0"/>
                                  </p:stCondLst>
                                  <p:childTnLst>
                                    <p:set>
                                      <p:cBhvr>
                                        <p:cTn id="4552" dur="1" fill="hold">
                                          <p:stCondLst>
                                            <p:cond delay="0"/>
                                          </p:stCondLst>
                                        </p:cTn>
                                        <p:tgtEl>
                                          <p:spTgt spid="616"/>
                                        </p:tgtEl>
                                        <p:attrNameLst>
                                          <p:attrName>style.visibility</p:attrName>
                                        </p:attrNameLst>
                                      </p:cBhvr>
                                      <p:to>
                                        <p:strVal val="visible"/>
                                      </p:to>
                                    </p:set>
                                  </p:childTnLst>
                                </p:cTn>
                              </p:par>
                              <p:par>
                                <p:cTn id="4553" presetID="1" presetClass="entr" presetSubtype="0" fill="hold" grpId="0" nodeType="withEffect">
                                  <p:stCondLst>
                                    <p:cond delay="0"/>
                                  </p:stCondLst>
                                  <p:childTnLst>
                                    <p:set>
                                      <p:cBhvr>
                                        <p:cTn id="4554" dur="1" fill="hold">
                                          <p:stCondLst>
                                            <p:cond delay="0"/>
                                          </p:stCondLst>
                                        </p:cTn>
                                        <p:tgtEl>
                                          <p:spTgt spid="624"/>
                                        </p:tgtEl>
                                        <p:attrNameLst>
                                          <p:attrName>style.visibility</p:attrName>
                                        </p:attrNameLst>
                                      </p:cBhvr>
                                      <p:to>
                                        <p:strVal val="visible"/>
                                      </p:to>
                                    </p:set>
                                  </p:childTnLst>
                                </p:cTn>
                              </p:par>
                              <p:par>
                                <p:cTn id="4555" presetID="10" presetClass="exit" presetSubtype="0" fill="hold" grpId="0" nodeType="withEffect">
                                  <p:stCondLst>
                                    <p:cond delay="0"/>
                                  </p:stCondLst>
                                  <p:childTnLst>
                                    <p:animEffect transition="out" filter="fade">
                                      <p:cBhvr>
                                        <p:cTn id="4556" dur="500"/>
                                        <p:tgtEl>
                                          <p:spTgt spid="629"/>
                                        </p:tgtEl>
                                      </p:cBhvr>
                                    </p:animEffect>
                                    <p:set>
                                      <p:cBhvr>
                                        <p:cTn id="455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0"/>
                  </p:tgtEl>
                </p:cond>
              </p:nextCondLst>
            </p:seq>
            <p:seq concurrent="1" nextAc="seek">
              <p:cTn id="4558" restart="whenNotActive" fill="hold" evtFilter="cancelBubble" nodeType="interactiveSeq">
                <p:stCondLst>
                  <p:cond evt="onClick" delay="0">
                    <p:tgtEl>
                      <p:spTgt spid="618"/>
                    </p:tgtEl>
                  </p:cond>
                </p:stCondLst>
                <p:endSync evt="end" delay="0">
                  <p:rtn val="all"/>
                </p:endSync>
                <p:childTnLst>
                  <p:par>
                    <p:cTn id="4559" fill="hold">
                      <p:stCondLst>
                        <p:cond delay="0"/>
                      </p:stCondLst>
                      <p:childTnLst>
                        <p:par>
                          <p:cTn id="4560" fill="hold">
                            <p:stCondLst>
                              <p:cond delay="0"/>
                            </p:stCondLst>
                            <p:childTnLst>
                              <p:par>
                                <p:cTn id="4561" presetID="1" presetClass="exit" presetSubtype="0" fill="hold" grpId="1" nodeType="clickEffect">
                                  <p:stCondLst>
                                    <p:cond delay="0"/>
                                  </p:stCondLst>
                                  <p:childTnLst>
                                    <p:set>
                                      <p:cBhvr>
                                        <p:cTn id="4562" dur="1" fill="hold">
                                          <p:stCondLst>
                                            <p:cond delay="0"/>
                                          </p:stCondLst>
                                        </p:cTn>
                                        <p:tgtEl>
                                          <p:spTgt spid="618"/>
                                        </p:tgtEl>
                                        <p:attrNameLst>
                                          <p:attrName>style.visibility</p:attrName>
                                        </p:attrNameLst>
                                      </p:cBhvr>
                                      <p:to>
                                        <p:strVal val="hidden"/>
                                      </p:to>
                                    </p:set>
                                  </p:childTnLst>
                                </p:cTn>
                              </p:par>
                              <p:par>
                                <p:cTn id="4563" presetID="10" presetClass="entr" presetSubtype="0" fill="hold" grpId="6" nodeType="withEffect">
                                  <p:stCondLst>
                                    <p:cond delay="0"/>
                                  </p:stCondLst>
                                  <p:childTnLst>
                                    <p:set>
                                      <p:cBhvr>
                                        <p:cTn id="4564" dur="1" fill="hold">
                                          <p:stCondLst>
                                            <p:cond delay="0"/>
                                          </p:stCondLst>
                                        </p:cTn>
                                        <p:tgtEl>
                                          <p:spTgt spid="629"/>
                                        </p:tgtEl>
                                        <p:attrNameLst>
                                          <p:attrName>style.visibility</p:attrName>
                                        </p:attrNameLst>
                                      </p:cBhvr>
                                      <p:to>
                                        <p:strVal val="visible"/>
                                      </p:to>
                                    </p:set>
                                    <p:animEffect transition="in" filter="fade">
                                      <p:cBhvr>
                                        <p:cTn id="4565" dur="500"/>
                                        <p:tgtEl>
                                          <p:spTgt spid="629"/>
                                        </p:tgtEl>
                                      </p:cBhvr>
                                    </p:animEffect>
                                  </p:childTnLst>
                                </p:cTn>
                              </p:par>
                            </p:childTnLst>
                          </p:cTn>
                        </p:par>
                      </p:childTnLst>
                    </p:cTn>
                  </p:par>
                </p:childTnLst>
              </p:cTn>
              <p:nextCondLst>
                <p:cond evt="onClick" delay="0">
                  <p:tgtEl>
                    <p:spTgt spid="618"/>
                  </p:tgtEl>
                </p:cond>
              </p:nextCondLst>
            </p:seq>
            <p:seq concurrent="1" nextAc="seek">
              <p:cTn id="4566" restart="whenNotActive" fill="hold" evtFilter="cancelBubble" nodeType="interactiveSeq">
                <p:stCondLst>
                  <p:cond evt="onClick" delay="0">
                    <p:tgtEl>
                      <p:spTgt spid="613"/>
                    </p:tgtEl>
                  </p:cond>
                </p:stCondLst>
                <p:endSync evt="end" delay="0">
                  <p:rtn val="all"/>
                </p:endSync>
                <p:childTnLst>
                  <p:par>
                    <p:cTn id="4567" fill="hold">
                      <p:stCondLst>
                        <p:cond delay="0"/>
                      </p:stCondLst>
                      <p:childTnLst>
                        <p:par>
                          <p:cTn id="4568" fill="hold">
                            <p:stCondLst>
                              <p:cond delay="0"/>
                            </p:stCondLst>
                            <p:childTnLst>
                              <p:par>
                                <p:cTn id="4569" presetID="1" presetClass="exit" presetSubtype="0" fill="hold" grpId="1" nodeType="clickEffect">
                                  <p:stCondLst>
                                    <p:cond delay="0"/>
                                  </p:stCondLst>
                                  <p:childTnLst>
                                    <p:set>
                                      <p:cBhvr>
                                        <p:cTn id="4570" dur="1" fill="hold">
                                          <p:stCondLst>
                                            <p:cond delay="0"/>
                                          </p:stCondLst>
                                        </p:cTn>
                                        <p:tgtEl>
                                          <p:spTgt spid="613"/>
                                        </p:tgtEl>
                                        <p:attrNameLst>
                                          <p:attrName>style.visibility</p:attrName>
                                        </p:attrNameLst>
                                      </p:cBhvr>
                                      <p:to>
                                        <p:strVal val="hidden"/>
                                      </p:to>
                                    </p:set>
                                  </p:childTnLst>
                                </p:cTn>
                              </p:par>
                              <p:par>
                                <p:cTn id="4571" presetID="1" presetClass="exit" presetSubtype="0" fill="hold" grpId="5" nodeType="withEffect">
                                  <p:stCondLst>
                                    <p:cond delay="0"/>
                                  </p:stCondLst>
                                  <p:childTnLst>
                                    <p:set>
                                      <p:cBhvr>
                                        <p:cTn id="4572" dur="1" fill="hold">
                                          <p:stCondLst>
                                            <p:cond delay="0"/>
                                          </p:stCondLst>
                                        </p:cTn>
                                        <p:tgtEl>
                                          <p:spTgt spid="622"/>
                                        </p:tgtEl>
                                        <p:attrNameLst>
                                          <p:attrName>style.visibility</p:attrName>
                                        </p:attrNameLst>
                                      </p:cBhvr>
                                      <p:to>
                                        <p:strVal val="hidden"/>
                                      </p:to>
                                    </p:set>
                                  </p:childTnLst>
                                </p:cTn>
                              </p:par>
                              <p:par>
                                <p:cTn id="4573" presetID="10" presetClass="entr" presetSubtype="0" fill="hold" grpId="7" nodeType="withEffect">
                                  <p:stCondLst>
                                    <p:cond delay="0"/>
                                  </p:stCondLst>
                                  <p:childTnLst>
                                    <p:set>
                                      <p:cBhvr>
                                        <p:cTn id="4574" dur="1" fill="hold">
                                          <p:stCondLst>
                                            <p:cond delay="0"/>
                                          </p:stCondLst>
                                        </p:cTn>
                                        <p:tgtEl>
                                          <p:spTgt spid="629"/>
                                        </p:tgtEl>
                                        <p:attrNameLst>
                                          <p:attrName>style.visibility</p:attrName>
                                        </p:attrNameLst>
                                      </p:cBhvr>
                                      <p:to>
                                        <p:strVal val="visible"/>
                                      </p:to>
                                    </p:set>
                                    <p:animEffect transition="in" filter="fade">
                                      <p:cBhvr>
                                        <p:cTn id="4575" dur="500"/>
                                        <p:tgtEl>
                                          <p:spTgt spid="629"/>
                                        </p:tgtEl>
                                      </p:cBhvr>
                                    </p:animEffect>
                                  </p:childTnLst>
                                </p:cTn>
                              </p:par>
                            </p:childTnLst>
                          </p:cTn>
                        </p:par>
                      </p:childTnLst>
                    </p:cTn>
                  </p:par>
                </p:childTnLst>
              </p:cTn>
              <p:nextCondLst>
                <p:cond evt="onClick" delay="0">
                  <p:tgtEl>
                    <p:spTgt spid="613"/>
                  </p:tgtEl>
                </p:cond>
              </p:nextCondLst>
            </p:seq>
            <p:seq concurrent="1" nextAc="seek">
              <p:cTn id="4576" restart="whenNotActive" fill="hold" evtFilter="cancelBubble" nodeType="interactiveSeq">
                <p:stCondLst>
                  <p:cond evt="onClick" delay="0">
                    <p:tgtEl>
                      <p:spTgt spid="614"/>
                    </p:tgtEl>
                  </p:cond>
                </p:stCondLst>
                <p:endSync evt="end" delay="0">
                  <p:rtn val="all"/>
                </p:endSync>
                <p:childTnLst>
                  <p:par>
                    <p:cTn id="4577" fill="hold">
                      <p:stCondLst>
                        <p:cond delay="0"/>
                      </p:stCondLst>
                      <p:childTnLst>
                        <p:par>
                          <p:cTn id="4578" fill="hold">
                            <p:stCondLst>
                              <p:cond delay="0"/>
                            </p:stCondLst>
                            <p:childTnLst>
                              <p:par>
                                <p:cTn id="4579" presetID="1" presetClass="exit" presetSubtype="0" fill="hold" grpId="1" nodeType="clickEffect">
                                  <p:stCondLst>
                                    <p:cond delay="0"/>
                                  </p:stCondLst>
                                  <p:childTnLst>
                                    <p:set>
                                      <p:cBhvr>
                                        <p:cTn id="4580" dur="1" fill="hold">
                                          <p:stCondLst>
                                            <p:cond delay="0"/>
                                          </p:stCondLst>
                                        </p:cTn>
                                        <p:tgtEl>
                                          <p:spTgt spid="614"/>
                                        </p:tgtEl>
                                        <p:attrNameLst>
                                          <p:attrName>style.visibility</p:attrName>
                                        </p:attrNameLst>
                                      </p:cBhvr>
                                      <p:to>
                                        <p:strVal val="hidden"/>
                                      </p:to>
                                    </p:set>
                                  </p:childTnLst>
                                </p:cTn>
                              </p:par>
                              <p:par>
                                <p:cTn id="4581" presetID="10" presetClass="entr" presetSubtype="0" fill="hold" grpId="10" nodeType="withEffect">
                                  <p:stCondLst>
                                    <p:cond delay="0"/>
                                  </p:stCondLst>
                                  <p:childTnLst>
                                    <p:set>
                                      <p:cBhvr>
                                        <p:cTn id="4582" dur="1" fill="hold">
                                          <p:stCondLst>
                                            <p:cond delay="0"/>
                                          </p:stCondLst>
                                        </p:cTn>
                                        <p:tgtEl>
                                          <p:spTgt spid="629"/>
                                        </p:tgtEl>
                                        <p:attrNameLst>
                                          <p:attrName>style.visibility</p:attrName>
                                        </p:attrNameLst>
                                      </p:cBhvr>
                                      <p:to>
                                        <p:strVal val="visible"/>
                                      </p:to>
                                    </p:set>
                                    <p:animEffect transition="in" filter="fade">
                                      <p:cBhvr>
                                        <p:cTn id="4583" dur="500"/>
                                        <p:tgtEl>
                                          <p:spTgt spid="629"/>
                                        </p:tgtEl>
                                      </p:cBhvr>
                                    </p:animEffect>
                                  </p:childTnLst>
                                </p:cTn>
                              </p:par>
                            </p:childTnLst>
                          </p:cTn>
                        </p:par>
                      </p:childTnLst>
                    </p:cTn>
                  </p:par>
                </p:childTnLst>
              </p:cTn>
              <p:nextCondLst>
                <p:cond evt="onClick" delay="0">
                  <p:tgtEl>
                    <p:spTgt spid="614"/>
                  </p:tgtEl>
                </p:cond>
              </p:nextCondLst>
            </p:seq>
            <p:seq concurrent="1" nextAc="seek">
              <p:cTn id="4584" restart="whenNotActive" fill="hold" evtFilter="cancelBubble" nodeType="interactiveSeq">
                <p:stCondLst>
                  <p:cond evt="onClick" delay="0">
                    <p:tgtEl>
                      <p:spTgt spid="615"/>
                    </p:tgtEl>
                  </p:cond>
                </p:stCondLst>
                <p:endSync evt="end" delay="0">
                  <p:rtn val="all"/>
                </p:endSync>
                <p:childTnLst>
                  <p:par>
                    <p:cTn id="4585" fill="hold">
                      <p:stCondLst>
                        <p:cond delay="0"/>
                      </p:stCondLst>
                      <p:childTnLst>
                        <p:par>
                          <p:cTn id="4586" fill="hold">
                            <p:stCondLst>
                              <p:cond delay="0"/>
                            </p:stCondLst>
                            <p:childTnLst>
                              <p:par>
                                <p:cTn id="4587" presetID="1" presetClass="exit" presetSubtype="0" fill="hold" grpId="0" nodeType="clickEffect">
                                  <p:stCondLst>
                                    <p:cond delay="0"/>
                                  </p:stCondLst>
                                  <p:childTnLst>
                                    <p:set>
                                      <p:cBhvr>
                                        <p:cTn id="4588" dur="1" fill="hold">
                                          <p:stCondLst>
                                            <p:cond delay="0"/>
                                          </p:stCondLst>
                                        </p:cTn>
                                        <p:tgtEl>
                                          <p:spTgt spid="615"/>
                                        </p:tgtEl>
                                        <p:attrNameLst>
                                          <p:attrName>style.visibility</p:attrName>
                                        </p:attrNameLst>
                                      </p:cBhvr>
                                      <p:to>
                                        <p:strVal val="hidden"/>
                                      </p:to>
                                    </p:set>
                                  </p:childTnLst>
                                </p:cTn>
                              </p:par>
                              <p:par>
                                <p:cTn id="4589" presetID="1" presetClass="exit" presetSubtype="0" fill="hold" grpId="3" nodeType="withEffect">
                                  <p:stCondLst>
                                    <p:cond delay="0"/>
                                  </p:stCondLst>
                                  <p:childTnLst>
                                    <p:set>
                                      <p:cBhvr>
                                        <p:cTn id="4590" dur="1" fill="hold">
                                          <p:stCondLst>
                                            <p:cond delay="0"/>
                                          </p:stCondLst>
                                        </p:cTn>
                                        <p:tgtEl>
                                          <p:spTgt spid="622"/>
                                        </p:tgtEl>
                                        <p:attrNameLst>
                                          <p:attrName>style.visibility</p:attrName>
                                        </p:attrNameLst>
                                      </p:cBhvr>
                                      <p:to>
                                        <p:strVal val="hidden"/>
                                      </p:to>
                                    </p:set>
                                  </p:childTnLst>
                                </p:cTn>
                              </p:par>
                              <p:par>
                                <p:cTn id="4591" presetID="10" presetClass="entr" presetSubtype="0" fill="hold" grpId="9" nodeType="withEffect">
                                  <p:stCondLst>
                                    <p:cond delay="0"/>
                                  </p:stCondLst>
                                  <p:childTnLst>
                                    <p:set>
                                      <p:cBhvr>
                                        <p:cTn id="4592" dur="1" fill="hold">
                                          <p:stCondLst>
                                            <p:cond delay="0"/>
                                          </p:stCondLst>
                                        </p:cTn>
                                        <p:tgtEl>
                                          <p:spTgt spid="629"/>
                                        </p:tgtEl>
                                        <p:attrNameLst>
                                          <p:attrName>style.visibility</p:attrName>
                                        </p:attrNameLst>
                                      </p:cBhvr>
                                      <p:to>
                                        <p:strVal val="visible"/>
                                      </p:to>
                                    </p:set>
                                    <p:animEffect transition="in" filter="fade">
                                      <p:cBhvr>
                                        <p:cTn id="4593" dur="500"/>
                                        <p:tgtEl>
                                          <p:spTgt spid="629"/>
                                        </p:tgtEl>
                                      </p:cBhvr>
                                    </p:animEffect>
                                  </p:childTnLst>
                                </p:cTn>
                              </p:par>
                            </p:childTnLst>
                          </p:cTn>
                        </p:par>
                      </p:childTnLst>
                    </p:cTn>
                  </p:par>
                </p:childTnLst>
              </p:cTn>
              <p:nextCondLst>
                <p:cond evt="onClick" delay="0">
                  <p:tgtEl>
                    <p:spTgt spid="615"/>
                  </p:tgtEl>
                </p:cond>
              </p:nextCondLst>
            </p:seq>
            <p:seq concurrent="1" nextAc="seek">
              <p:cTn id="4594" restart="whenNotActive" fill="hold" evtFilter="cancelBubble" nodeType="interactiveSeq">
                <p:stCondLst>
                  <p:cond evt="onClick" delay="0">
                    <p:tgtEl>
                      <p:spTgt spid="616"/>
                    </p:tgtEl>
                  </p:cond>
                </p:stCondLst>
                <p:endSync evt="end" delay="0">
                  <p:rtn val="all"/>
                </p:endSync>
                <p:childTnLst>
                  <p:par>
                    <p:cTn id="4595" fill="hold">
                      <p:stCondLst>
                        <p:cond delay="0"/>
                      </p:stCondLst>
                      <p:childTnLst>
                        <p:par>
                          <p:cTn id="4596" fill="hold">
                            <p:stCondLst>
                              <p:cond delay="0"/>
                            </p:stCondLst>
                            <p:childTnLst>
                              <p:par>
                                <p:cTn id="4597" presetID="1" presetClass="exit" presetSubtype="0" fill="hold" grpId="1" nodeType="clickEffect">
                                  <p:stCondLst>
                                    <p:cond delay="0"/>
                                  </p:stCondLst>
                                  <p:childTnLst>
                                    <p:set>
                                      <p:cBhvr>
                                        <p:cTn id="4598" dur="1" fill="hold">
                                          <p:stCondLst>
                                            <p:cond delay="0"/>
                                          </p:stCondLst>
                                        </p:cTn>
                                        <p:tgtEl>
                                          <p:spTgt spid="616"/>
                                        </p:tgtEl>
                                        <p:attrNameLst>
                                          <p:attrName>style.visibility</p:attrName>
                                        </p:attrNameLst>
                                      </p:cBhvr>
                                      <p:to>
                                        <p:strVal val="hidden"/>
                                      </p:to>
                                    </p:set>
                                  </p:childTnLst>
                                </p:cTn>
                              </p:par>
                              <p:par>
                                <p:cTn id="4599" presetID="1" presetClass="exit" presetSubtype="0" fill="hold" grpId="1" nodeType="withEffect">
                                  <p:stCondLst>
                                    <p:cond delay="0"/>
                                  </p:stCondLst>
                                  <p:childTnLst>
                                    <p:set>
                                      <p:cBhvr>
                                        <p:cTn id="4600" dur="1" fill="hold">
                                          <p:stCondLst>
                                            <p:cond delay="0"/>
                                          </p:stCondLst>
                                        </p:cTn>
                                        <p:tgtEl>
                                          <p:spTgt spid="624"/>
                                        </p:tgtEl>
                                        <p:attrNameLst>
                                          <p:attrName>style.visibility</p:attrName>
                                        </p:attrNameLst>
                                      </p:cBhvr>
                                      <p:to>
                                        <p:strVal val="hidden"/>
                                      </p:to>
                                    </p:set>
                                  </p:childTnLst>
                                </p:cTn>
                              </p:par>
                              <p:par>
                                <p:cTn id="4601" presetID="10" presetClass="entr" presetSubtype="0" fill="hold" grpId="11" nodeType="withEffect">
                                  <p:stCondLst>
                                    <p:cond delay="0"/>
                                  </p:stCondLst>
                                  <p:childTnLst>
                                    <p:set>
                                      <p:cBhvr>
                                        <p:cTn id="4602" dur="1" fill="hold">
                                          <p:stCondLst>
                                            <p:cond delay="0"/>
                                          </p:stCondLst>
                                        </p:cTn>
                                        <p:tgtEl>
                                          <p:spTgt spid="629"/>
                                        </p:tgtEl>
                                        <p:attrNameLst>
                                          <p:attrName>style.visibility</p:attrName>
                                        </p:attrNameLst>
                                      </p:cBhvr>
                                      <p:to>
                                        <p:strVal val="visible"/>
                                      </p:to>
                                    </p:set>
                                    <p:animEffect transition="in" filter="fade">
                                      <p:cBhvr>
                                        <p:cTn id="4603" dur="500"/>
                                        <p:tgtEl>
                                          <p:spTgt spid="629"/>
                                        </p:tgtEl>
                                      </p:cBhvr>
                                    </p:animEffect>
                                  </p:childTnLst>
                                </p:cTn>
                              </p:par>
                            </p:childTnLst>
                          </p:cTn>
                        </p:par>
                      </p:childTnLst>
                    </p:cTn>
                  </p:par>
                </p:childTnLst>
              </p:cTn>
              <p:nextCondLst>
                <p:cond evt="onClick" delay="0">
                  <p:tgtEl>
                    <p:spTgt spid="616"/>
                  </p:tgtEl>
                </p:cond>
              </p:nextCondLst>
            </p:seq>
            <p:seq concurrent="1" nextAc="seek">
              <p:cTn id="4604" restart="whenNotActive" fill="hold" evtFilter="cancelBubble" nodeType="interactiveSeq">
                <p:stCondLst>
                  <p:cond evt="onClick" delay="0">
                    <p:tgtEl>
                      <p:spTgt spid="617"/>
                    </p:tgtEl>
                  </p:cond>
                </p:stCondLst>
                <p:endSync evt="end" delay="0">
                  <p:rtn val="all"/>
                </p:endSync>
                <p:childTnLst>
                  <p:par>
                    <p:cTn id="4605" fill="hold">
                      <p:stCondLst>
                        <p:cond delay="0"/>
                      </p:stCondLst>
                      <p:childTnLst>
                        <p:par>
                          <p:cTn id="4606" fill="hold">
                            <p:stCondLst>
                              <p:cond delay="0"/>
                            </p:stCondLst>
                            <p:childTnLst>
                              <p:par>
                                <p:cTn id="4607" presetID="1" presetClass="exit" presetSubtype="0" fill="hold" grpId="1" nodeType="clickEffect">
                                  <p:stCondLst>
                                    <p:cond delay="0"/>
                                  </p:stCondLst>
                                  <p:childTnLst>
                                    <p:set>
                                      <p:cBhvr>
                                        <p:cTn id="4608" dur="1" fill="hold">
                                          <p:stCondLst>
                                            <p:cond delay="0"/>
                                          </p:stCondLst>
                                        </p:cTn>
                                        <p:tgtEl>
                                          <p:spTgt spid="617"/>
                                        </p:tgtEl>
                                        <p:attrNameLst>
                                          <p:attrName>style.visibility</p:attrName>
                                        </p:attrNameLst>
                                      </p:cBhvr>
                                      <p:to>
                                        <p:strVal val="hidden"/>
                                      </p:to>
                                    </p:set>
                                  </p:childTnLst>
                                </p:cTn>
                              </p:par>
                              <p:par>
                                <p:cTn id="4609" presetID="1" presetClass="exit" presetSubtype="0" fill="hold" grpId="4" nodeType="withEffect">
                                  <p:stCondLst>
                                    <p:cond delay="0"/>
                                  </p:stCondLst>
                                  <p:childTnLst>
                                    <p:set>
                                      <p:cBhvr>
                                        <p:cTn id="4610" dur="1" fill="hold">
                                          <p:stCondLst>
                                            <p:cond delay="0"/>
                                          </p:stCondLst>
                                        </p:cTn>
                                        <p:tgtEl>
                                          <p:spTgt spid="622"/>
                                        </p:tgtEl>
                                        <p:attrNameLst>
                                          <p:attrName>style.visibility</p:attrName>
                                        </p:attrNameLst>
                                      </p:cBhvr>
                                      <p:to>
                                        <p:strVal val="hidden"/>
                                      </p:to>
                                    </p:set>
                                  </p:childTnLst>
                                </p:cTn>
                              </p:par>
                              <p:par>
                                <p:cTn id="4611" presetID="10" presetClass="entr" presetSubtype="0" fill="hold" grpId="8" nodeType="withEffect">
                                  <p:stCondLst>
                                    <p:cond delay="0"/>
                                  </p:stCondLst>
                                  <p:childTnLst>
                                    <p:set>
                                      <p:cBhvr>
                                        <p:cTn id="4612" dur="1" fill="hold">
                                          <p:stCondLst>
                                            <p:cond delay="0"/>
                                          </p:stCondLst>
                                        </p:cTn>
                                        <p:tgtEl>
                                          <p:spTgt spid="629"/>
                                        </p:tgtEl>
                                        <p:attrNameLst>
                                          <p:attrName>style.visibility</p:attrName>
                                        </p:attrNameLst>
                                      </p:cBhvr>
                                      <p:to>
                                        <p:strVal val="visible"/>
                                      </p:to>
                                    </p:set>
                                    <p:animEffect transition="in" filter="fade">
                                      <p:cBhvr>
                                        <p:cTn id="4613" dur="500"/>
                                        <p:tgtEl>
                                          <p:spTgt spid="629"/>
                                        </p:tgtEl>
                                      </p:cBhvr>
                                    </p:animEffect>
                                  </p:childTnLst>
                                </p:cTn>
                              </p:par>
                            </p:childTnLst>
                          </p:cTn>
                        </p:par>
                      </p:childTnLst>
                    </p:cTn>
                  </p:par>
                </p:childTnLst>
              </p:cTn>
              <p:nextCondLst>
                <p:cond evt="onClick" delay="0">
                  <p:tgtEl>
                    <p:spTgt spid="617"/>
                  </p:tgtEl>
                </p:cond>
              </p:nextCondLst>
            </p:seq>
            <p:seq concurrent="1" nextAc="seek">
              <p:cTn id="4614" restart="whenNotActive" fill="hold" evtFilter="cancelBubble" nodeType="interactiveSeq">
                <p:stCondLst>
                  <p:cond evt="onClick" delay="0">
                    <p:tgtEl>
                      <p:spTgt spid="631"/>
                    </p:tgtEl>
                  </p:cond>
                </p:stCondLst>
                <p:endSync evt="end" delay="0">
                  <p:rtn val="all"/>
                </p:endSync>
                <p:childTnLst>
                  <p:par>
                    <p:cTn id="4615" fill="hold">
                      <p:stCondLst>
                        <p:cond delay="0"/>
                      </p:stCondLst>
                      <p:childTnLst>
                        <p:par>
                          <p:cTn id="4616" fill="hold">
                            <p:stCondLst>
                              <p:cond delay="0"/>
                            </p:stCondLst>
                            <p:childTnLst>
                              <p:par>
                                <p:cTn id="4617" presetID="1" presetClass="entr" presetSubtype="0" fill="hold" grpId="0" nodeType="clickEffect">
                                  <p:stCondLst>
                                    <p:cond delay="0"/>
                                  </p:stCondLst>
                                  <p:childTnLst>
                                    <p:set>
                                      <p:cBhvr>
                                        <p:cTn id="4618" dur="1" fill="hold">
                                          <p:stCondLst>
                                            <p:cond delay="0"/>
                                          </p:stCondLst>
                                        </p:cTn>
                                        <p:tgtEl>
                                          <p:spTgt spid="637"/>
                                        </p:tgtEl>
                                        <p:attrNameLst>
                                          <p:attrName>style.visibility</p:attrName>
                                        </p:attrNameLst>
                                      </p:cBhvr>
                                      <p:to>
                                        <p:strVal val="visible"/>
                                      </p:to>
                                    </p:set>
                                  </p:childTnLst>
                                </p:cTn>
                              </p:par>
                              <p:par>
                                <p:cTn id="4619" presetID="1" presetClass="entr" presetSubtype="0" fill="hold" grpId="0" nodeType="withEffect">
                                  <p:stCondLst>
                                    <p:cond delay="0"/>
                                  </p:stCondLst>
                                  <p:childTnLst>
                                    <p:set>
                                      <p:cBhvr>
                                        <p:cTn id="4620" dur="1" fill="hold">
                                          <p:stCondLst>
                                            <p:cond delay="0"/>
                                          </p:stCondLst>
                                        </p:cTn>
                                        <p:tgtEl>
                                          <p:spTgt spid="623"/>
                                        </p:tgtEl>
                                        <p:attrNameLst>
                                          <p:attrName>style.visibility</p:attrName>
                                        </p:attrNameLst>
                                      </p:cBhvr>
                                      <p:to>
                                        <p:strVal val="visible"/>
                                      </p:to>
                                    </p:set>
                                  </p:childTnLst>
                                </p:cTn>
                              </p:par>
                              <p:par>
                                <p:cTn id="4621" presetID="10" presetClass="exit" presetSubtype="0" fill="hold" grpId="0" nodeType="withEffect">
                                  <p:stCondLst>
                                    <p:cond delay="0"/>
                                  </p:stCondLst>
                                  <p:childTnLst>
                                    <p:animEffect transition="out" filter="fade">
                                      <p:cBhvr>
                                        <p:cTn id="4622" dur="500"/>
                                        <p:tgtEl>
                                          <p:spTgt spid="630"/>
                                        </p:tgtEl>
                                      </p:cBhvr>
                                    </p:animEffect>
                                    <p:set>
                                      <p:cBhvr>
                                        <p:cTn id="4623"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1"/>
                  </p:tgtEl>
                </p:cond>
              </p:nextCondLst>
            </p:seq>
            <p:seq concurrent="1" nextAc="seek">
              <p:cTn id="4624" restart="whenNotActive" fill="hold" evtFilter="cancelBubble" nodeType="interactiveSeq">
                <p:stCondLst>
                  <p:cond evt="onClick" delay="0">
                    <p:tgtEl>
                      <p:spTgt spid="632"/>
                    </p:tgtEl>
                  </p:cond>
                </p:stCondLst>
                <p:endSync evt="end" delay="0">
                  <p:rtn val="all"/>
                </p:endSync>
                <p:childTnLst>
                  <p:par>
                    <p:cTn id="4625" fill="hold">
                      <p:stCondLst>
                        <p:cond delay="0"/>
                      </p:stCondLst>
                      <p:childTnLst>
                        <p:par>
                          <p:cTn id="4626" fill="hold">
                            <p:stCondLst>
                              <p:cond delay="0"/>
                            </p:stCondLst>
                            <p:childTnLst>
                              <p:par>
                                <p:cTn id="4627" presetID="1" presetClass="entr" presetSubtype="0" fill="hold" grpId="0" nodeType="clickEffect">
                                  <p:stCondLst>
                                    <p:cond delay="0"/>
                                  </p:stCondLst>
                                  <p:childTnLst>
                                    <p:set>
                                      <p:cBhvr>
                                        <p:cTn id="4628" dur="1" fill="hold">
                                          <p:stCondLst>
                                            <p:cond delay="0"/>
                                          </p:stCondLst>
                                        </p:cTn>
                                        <p:tgtEl>
                                          <p:spTgt spid="638"/>
                                        </p:tgtEl>
                                        <p:attrNameLst>
                                          <p:attrName>style.visibility</p:attrName>
                                        </p:attrNameLst>
                                      </p:cBhvr>
                                      <p:to>
                                        <p:strVal val="visible"/>
                                      </p:to>
                                    </p:set>
                                  </p:childTnLst>
                                </p:cTn>
                              </p:par>
                              <p:par>
                                <p:cTn id="4629" presetID="10" presetClass="exit" presetSubtype="0" fill="hold" grpId="1" nodeType="withEffect">
                                  <p:stCondLst>
                                    <p:cond delay="0"/>
                                  </p:stCondLst>
                                  <p:childTnLst>
                                    <p:animEffect transition="out" filter="fade">
                                      <p:cBhvr>
                                        <p:cTn id="4630" dur="500"/>
                                        <p:tgtEl>
                                          <p:spTgt spid="630"/>
                                        </p:tgtEl>
                                      </p:cBhvr>
                                    </p:animEffect>
                                    <p:set>
                                      <p:cBhvr>
                                        <p:cTn id="4631"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2"/>
                  </p:tgtEl>
                </p:cond>
              </p:nextCondLst>
            </p:seq>
            <p:seq concurrent="1" nextAc="seek">
              <p:cTn id="4632" restart="whenNotActive" fill="hold" evtFilter="cancelBubble" nodeType="interactiveSeq">
                <p:stCondLst>
                  <p:cond evt="onClick" delay="0">
                    <p:tgtEl>
                      <p:spTgt spid="633"/>
                    </p:tgtEl>
                  </p:cond>
                </p:stCondLst>
                <p:endSync evt="end" delay="0">
                  <p:rtn val="all"/>
                </p:endSync>
                <p:childTnLst>
                  <p:par>
                    <p:cTn id="4633" fill="hold">
                      <p:stCondLst>
                        <p:cond delay="0"/>
                      </p:stCondLst>
                      <p:childTnLst>
                        <p:par>
                          <p:cTn id="4634" fill="hold">
                            <p:stCondLst>
                              <p:cond delay="0"/>
                            </p:stCondLst>
                            <p:childTnLst>
                              <p:par>
                                <p:cTn id="4635" presetID="1" presetClass="entr" presetSubtype="0" fill="hold" grpId="0" nodeType="clickEffect">
                                  <p:stCondLst>
                                    <p:cond delay="0"/>
                                  </p:stCondLst>
                                  <p:childTnLst>
                                    <p:set>
                                      <p:cBhvr>
                                        <p:cTn id="4636" dur="1" fill="hold">
                                          <p:stCondLst>
                                            <p:cond delay="0"/>
                                          </p:stCondLst>
                                        </p:cTn>
                                        <p:tgtEl>
                                          <p:spTgt spid="639"/>
                                        </p:tgtEl>
                                        <p:attrNameLst>
                                          <p:attrName>style.visibility</p:attrName>
                                        </p:attrNameLst>
                                      </p:cBhvr>
                                      <p:to>
                                        <p:strVal val="visible"/>
                                      </p:to>
                                    </p:set>
                                  </p:childTnLst>
                                </p:cTn>
                              </p:par>
                              <p:par>
                                <p:cTn id="4637" presetID="1" presetClass="entr" presetSubtype="0" fill="hold" grpId="1" nodeType="withEffect">
                                  <p:stCondLst>
                                    <p:cond delay="0"/>
                                  </p:stCondLst>
                                  <p:childTnLst>
                                    <p:set>
                                      <p:cBhvr>
                                        <p:cTn id="4638" dur="1" fill="hold">
                                          <p:stCondLst>
                                            <p:cond delay="0"/>
                                          </p:stCondLst>
                                        </p:cTn>
                                        <p:tgtEl>
                                          <p:spTgt spid="621"/>
                                        </p:tgtEl>
                                        <p:attrNameLst>
                                          <p:attrName>style.visibility</p:attrName>
                                        </p:attrNameLst>
                                      </p:cBhvr>
                                      <p:to>
                                        <p:strVal val="visible"/>
                                      </p:to>
                                    </p:set>
                                  </p:childTnLst>
                                </p:cTn>
                              </p:par>
                              <p:par>
                                <p:cTn id="4639" presetID="10" presetClass="exit" presetSubtype="0" fill="hold" grpId="2" nodeType="withEffect">
                                  <p:stCondLst>
                                    <p:cond delay="0"/>
                                  </p:stCondLst>
                                  <p:childTnLst>
                                    <p:animEffect transition="out" filter="fade">
                                      <p:cBhvr>
                                        <p:cTn id="4640" dur="500"/>
                                        <p:tgtEl>
                                          <p:spTgt spid="630"/>
                                        </p:tgtEl>
                                      </p:cBhvr>
                                    </p:animEffect>
                                    <p:set>
                                      <p:cBhvr>
                                        <p:cTn id="4641"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3"/>
                  </p:tgtEl>
                </p:cond>
              </p:nextCondLst>
            </p:seq>
            <p:seq concurrent="1" nextAc="seek">
              <p:cTn id="4642" restart="whenNotActive" fill="hold" evtFilter="cancelBubble" nodeType="interactiveSeq">
                <p:stCondLst>
                  <p:cond evt="onClick" delay="0">
                    <p:tgtEl>
                      <p:spTgt spid="635"/>
                    </p:tgtEl>
                  </p:cond>
                </p:stCondLst>
                <p:endSync evt="end" delay="0">
                  <p:rtn val="all"/>
                </p:endSync>
                <p:childTnLst>
                  <p:par>
                    <p:cTn id="4643" fill="hold">
                      <p:stCondLst>
                        <p:cond delay="0"/>
                      </p:stCondLst>
                      <p:childTnLst>
                        <p:par>
                          <p:cTn id="4644" fill="hold">
                            <p:stCondLst>
                              <p:cond delay="0"/>
                            </p:stCondLst>
                            <p:childTnLst>
                              <p:par>
                                <p:cTn id="4645" presetID="1" presetClass="entr" presetSubtype="0" fill="hold" grpId="0" nodeType="clickEffect">
                                  <p:stCondLst>
                                    <p:cond delay="0"/>
                                  </p:stCondLst>
                                  <p:childTnLst>
                                    <p:set>
                                      <p:cBhvr>
                                        <p:cTn id="4646" dur="1" fill="hold">
                                          <p:stCondLst>
                                            <p:cond delay="0"/>
                                          </p:stCondLst>
                                        </p:cTn>
                                        <p:tgtEl>
                                          <p:spTgt spid="641"/>
                                        </p:tgtEl>
                                        <p:attrNameLst>
                                          <p:attrName>style.visibility</p:attrName>
                                        </p:attrNameLst>
                                      </p:cBhvr>
                                      <p:to>
                                        <p:strVal val="visible"/>
                                      </p:to>
                                    </p:set>
                                  </p:childTnLst>
                                </p:cTn>
                              </p:par>
                              <p:par>
                                <p:cTn id="4647" presetID="1" presetClass="entr" presetSubtype="0" fill="hold" grpId="0" nodeType="withEffect">
                                  <p:stCondLst>
                                    <p:cond delay="0"/>
                                  </p:stCondLst>
                                  <p:childTnLst>
                                    <p:set>
                                      <p:cBhvr>
                                        <p:cTn id="4648" dur="1" fill="hold">
                                          <p:stCondLst>
                                            <p:cond delay="0"/>
                                          </p:stCondLst>
                                        </p:cTn>
                                        <p:tgtEl>
                                          <p:spTgt spid="621"/>
                                        </p:tgtEl>
                                        <p:attrNameLst>
                                          <p:attrName>style.visibility</p:attrName>
                                        </p:attrNameLst>
                                      </p:cBhvr>
                                      <p:to>
                                        <p:strVal val="visible"/>
                                      </p:to>
                                    </p:set>
                                  </p:childTnLst>
                                </p:cTn>
                              </p:par>
                              <p:par>
                                <p:cTn id="4649" presetID="10" presetClass="exit" presetSubtype="0" fill="hold" grpId="9" nodeType="withEffect">
                                  <p:stCondLst>
                                    <p:cond delay="0"/>
                                  </p:stCondLst>
                                  <p:childTnLst>
                                    <p:animEffect transition="out" filter="fade">
                                      <p:cBhvr>
                                        <p:cTn id="4650" dur="500"/>
                                        <p:tgtEl>
                                          <p:spTgt spid="630"/>
                                        </p:tgtEl>
                                      </p:cBhvr>
                                    </p:animEffect>
                                    <p:set>
                                      <p:cBhvr>
                                        <p:cTn id="4651"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5"/>
                  </p:tgtEl>
                </p:cond>
              </p:nextCondLst>
            </p:seq>
            <p:seq concurrent="1" nextAc="seek">
              <p:cTn id="4652" restart="whenNotActive" fill="hold" evtFilter="cancelBubble" nodeType="interactiveSeq">
                <p:stCondLst>
                  <p:cond evt="onClick" delay="0">
                    <p:tgtEl>
                      <p:spTgt spid="636"/>
                    </p:tgtEl>
                  </p:cond>
                </p:stCondLst>
                <p:endSync evt="end" delay="0">
                  <p:rtn val="all"/>
                </p:endSync>
                <p:childTnLst>
                  <p:par>
                    <p:cTn id="4653" fill="hold">
                      <p:stCondLst>
                        <p:cond delay="0"/>
                      </p:stCondLst>
                      <p:childTnLst>
                        <p:par>
                          <p:cTn id="4654" fill="hold">
                            <p:stCondLst>
                              <p:cond delay="0"/>
                            </p:stCondLst>
                            <p:childTnLst>
                              <p:par>
                                <p:cTn id="4655" presetID="1" presetClass="entr" presetSubtype="0" fill="hold" grpId="0" nodeType="clickEffect">
                                  <p:stCondLst>
                                    <p:cond delay="0"/>
                                  </p:stCondLst>
                                  <p:childTnLst>
                                    <p:set>
                                      <p:cBhvr>
                                        <p:cTn id="4656" dur="1" fill="hold">
                                          <p:stCondLst>
                                            <p:cond delay="0"/>
                                          </p:stCondLst>
                                        </p:cTn>
                                        <p:tgtEl>
                                          <p:spTgt spid="642"/>
                                        </p:tgtEl>
                                        <p:attrNameLst>
                                          <p:attrName>style.visibility</p:attrName>
                                        </p:attrNameLst>
                                      </p:cBhvr>
                                      <p:to>
                                        <p:strVal val="visible"/>
                                      </p:to>
                                    </p:set>
                                  </p:childTnLst>
                                </p:cTn>
                              </p:par>
                              <p:par>
                                <p:cTn id="4657" presetID="10" presetClass="exit" presetSubtype="0" fill="hold" grpId="10" nodeType="withEffect">
                                  <p:stCondLst>
                                    <p:cond delay="0"/>
                                  </p:stCondLst>
                                  <p:childTnLst>
                                    <p:animEffect transition="out" filter="fade">
                                      <p:cBhvr>
                                        <p:cTn id="4658" dur="500"/>
                                        <p:tgtEl>
                                          <p:spTgt spid="630"/>
                                        </p:tgtEl>
                                      </p:cBhvr>
                                    </p:animEffect>
                                    <p:set>
                                      <p:cBhvr>
                                        <p:cTn id="465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6"/>
                  </p:tgtEl>
                </p:cond>
              </p:nextCondLst>
            </p:seq>
            <p:seq concurrent="1" nextAc="seek">
              <p:cTn id="4660" restart="whenNotActive" fill="hold" evtFilter="cancelBubble" nodeType="interactiveSeq">
                <p:stCondLst>
                  <p:cond evt="onClick" delay="0">
                    <p:tgtEl>
                      <p:spTgt spid="634"/>
                    </p:tgtEl>
                  </p:cond>
                </p:stCondLst>
                <p:endSync evt="end" delay="0">
                  <p:rtn val="all"/>
                </p:endSync>
                <p:childTnLst>
                  <p:par>
                    <p:cTn id="4661" fill="hold">
                      <p:stCondLst>
                        <p:cond delay="0"/>
                      </p:stCondLst>
                      <p:childTnLst>
                        <p:par>
                          <p:cTn id="4662" fill="hold">
                            <p:stCondLst>
                              <p:cond delay="0"/>
                            </p:stCondLst>
                            <p:childTnLst>
                              <p:par>
                                <p:cTn id="4663" presetID="1" presetClass="entr" presetSubtype="0" fill="hold" grpId="0" nodeType="clickEffect">
                                  <p:stCondLst>
                                    <p:cond delay="0"/>
                                  </p:stCondLst>
                                  <p:childTnLst>
                                    <p:set>
                                      <p:cBhvr>
                                        <p:cTn id="4664" dur="1" fill="hold">
                                          <p:stCondLst>
                                            <p:cond delay="0"/>
                                          </p:stCondLst>
                                        </p:cTn>
                                        <p:tgtEl>
                                          <p:spTgt spid="640"/>
                                        </p:tgtEl>
                                        <p:attrNameLst>
                                          <p:attrName>style.visibility</p:attrName>
                                        </p:attrNameLst>
                                      </p:cBhvr>
                                      <p:to>
                                        <p:strVal val="visible"/>
                                      </p:to>
                                    </p:set>
                                  </p:childTnLst>
                                </p:cTn>
                              </p:par>
                              <p:par>
                                <p:cTn id="4665" presetID="1" presetClass="entr" presetSubtype="0" fill="hold" grpId="2" nodeType="withEffect">
                                  <p:stCondLst>
                                    <p:cond delay="0"/>
                                  </p:stCondLst>
                                  <p:childTnLst>
                                    <p:set>
                                      <p:cBhvr>
                                        <p:cTn id="4666" dur="1" fill="hold">
                                          <p:stCondLst>
                                            <p:cond delay="0"/>
                                          </p:stCondLst>
                                        </p:cTn>
                                        <p:tgtEl>
                                          <p:spTgt spid="621"/>
                                        </p:tgtEl>
                                        <p:attrNameLst>
                                          <p:attrName>style.visibility</p:attrName>
                                        </p:attrNameLst>
                                      </p:cBhvr>
                                      <p:to>
                                        <p:strVal val="visible"/>
                                      </p:to>
                                    </p:set>
                                  </p:childTnLst>
                                </p:cTn>
                              </p:par>
                              <p:par>
                                <p:cTn id="4667" presetID="10" presetClass="exit" presetSubtype="0" fill="hold" grpId="11" nodeType="withEffect">
                                  <p:stCondLst>
                                    <p:cond delay="0"/>
                                  </p:stCondLst>
                                  <p:childTnLst>
                                    <p:animEffect transition="out" filter="fade">
                                      <p:cBhvr>
                                        <p:cTn id="4668" dur="500"/>
                                        <p:tgtEl>
                                          <p:spTgt spid="630"/>
                                        </p:tgtEl>
                                      </p:cBhvr>
                                    </p:animEffect>
                                    <p:set>
                                      <p:cBhvr>
                                        <p:cTn id="466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4"/>
                  </p:tgtEl>
                </p:cond>
              </p:nextCondLst>
            </p:seq>
            <p:seq concurrent="1" nextAc="seek">
              <p:cTn id="4670" restart="whenNotActive" fill="hold" evtFilter="cancelBubble" nodeType="interactiveSeq">
                <p:stCondLst>
                  <p:cond evt="onClick" delay="0">
                    <p:tgtEl>
                      <p:spTgt spid="642"/>
                    </p:tgtEl>
                  </p:cond>
                </p:stCondLst>
                <p:endSync evt="end" delay="0">
                  <p:rtn val="all"/>
                </p:endSync>
                <p:childTnLst>
                  <p:par>
                    <p:cTn id="4671" fill="hold">
                      <p:stCondLst>
                        <p:cond delay="0"/>
                      </p:stCondLst>
                      <p:childTnLst>
                        <p:par>
                          <p:cTn id="4672" fill="hold">
                            <p:stCondLst>
                              <p:cond delay="0"/>
                            </p:stCondLst>
                            <p:childTnLst>
                              <p:par>
                                <p:cTn id="4673" presetID="1" presetClass="exit" presetSubtype="0" fill="hold" grpId="1" nodeType="clickEffect">
                                  <p:stCondLst>
                                    <p:cond delay="0"/>
                                  </p:stCondLst>
                                  <p:childTnLst>
                                    <p:set>
                                      <p:cBhvr>
                                        <p:cTn id="4674" dur="1" fill="hold">
                                          <p:stCondLst>
                                            <p:cond delay="0"/>
                                          </p:stCondLst>
                                        </p:cTn>
                                        <p:tgtEl>
                                          <p:spTgt spid="642"/>
                                        </p:tgtEl>
                                        <p:attrNameLst>
                                          <p:attrName>style.visibility</p:attrName>
                                        </p:attrNameLst>
                                      </p:cBhvr>
                                      <p:to>
                                        <p:strVal val="hidden"/>
                                      </p:to>
                                    </p:set>
                                  </p:childTnLst>
                                </p:cTn>
                              </p:par>
                              <p:par>
                                <p:cTn id="4675" presetID="10" presetClass="entr" presetSubtype="0" fill="hold" grpId="3" nodeType="withEffect">
                                  <p:stCondLst>
                                    <p:cond delay="0"/>
                                  </p:stCondLst>
                                  <p:childTnLst>
                                    <p:set>
                                      <p:cBhvr>
                                        <p:cTn id="4676" dur="1" fill="hold">
                                          <p:stCondLst>
                                            <p:cond delay="0"/>
                                          </p:stCondLst>
                                        </p:cTn>
                                        <p:tgtEl>
                                          <p:spTgt spid="630"/>
                                        </p:tgtEl>
                                        <p:attrNameLst>
                                          <p:attrName>style.visibility</p:attrName>
                                        </p:attrNameLst>
                                      </p:cBhvr>
                                      <p:to>
                                        <p:strVal val="visible"/>
                                      </p:to>
                                    </p:set>
                                    <p:animEffect transition="in" filter="fade">
                                      <p:cBhvr>
                                        <p:cTn id="4677" dur="500"/>
                                        <p:tgtEl>
                                          <p:spTgt spid="630"/>
                                        </p:tgtEl>
                                      </p:cBhvr>
                                    </p:animEffect>
                                  </p:childTnLst>
                                </p:cTn>
                              </p:par>
                            </p:childTnLst>
                          </p:cTn>
                        </p:par>
                      </p:childTnLst>
                    </p:cTn>
                  </p:par>
                </p:childTnLst>
              </p:cTn>
              <p:nextCondLst>
                <p:cond evt="onClick" delay="0">
                  <p:tgtEl>
                    <p:spTgt spid="642"/>
                  </p:tgtEl>
                </p:cond>
              </p:nextCondLst>
            </p:seq>
            <p:seq concurrent="1" nextAc="seek">
              <p:cTn id="4678" restart="whenNotActive" fill="hold" evtFilter="cancelBubble" nodeType="interactiveSeq">
                <p:stCondLst>
                  <p:cond evt="onClick" delay="0">
                    <p:tgtEl>
                      <p:spTgt spid="637"/>
                    </p:tgtEl>
                  </p:cond>
                </p:stCondLst>
                <p:endSync evt="end" delay="0">
                  <p:rtn val="all"/>
                </p:endSync>
                <p:childTnLst>
                  <p:par>
                    <p:cTn id="4679" fill="hold">
                      <p:stCondLst>
                        <p:cond delay="0"/>
                      </p:stCondLst>
                      <p:childTnLst>
                        <p:par>
                          <p:cTn id="4680" fill="hold">
                            <p:stCondLst>
                              <p:cond delay="0"/>
                            </p:stCondLst>
                            <p:childTnLst>
                              <p:par>
                                <p:cTn id="4681" presetID="1" presetClass="exit" presetSubtype="0" fill="hold" grpId="1" nodeType="clickEffect">
                                  <p:stCondLst>
                                    <p:cond delay="0"/>
                                  </p:stCondLst>
                                  <p:childTnLst>
                                    <p:set>
                                      <p:cBhvr>
                                        <p:cTn id="4682" dur="1" fill="hold">
                                          <p:stCondLst>
                                            <p:cond delay="0"/>
                                          </p:stCondLst>
                                        </p:cTn>
                                        <p:tgtEl>
                                          <p:spTgt spid="637"/>
                                        </p:tgtEl>
                                        <p:attrNameLst>
                                          <p:attrName>style.visibility</p:attrName>
                                        </p:attrNameLst>
                                      </p:cBhvr>
                                      <p:to>
                                        <p:strVal val="hidden"/>
                                      </p:to>
                                    </p:set>
                                  </p:childTnLst>
                                </p:cTn>
                              </p:par>
                              <p:par>
                                <p:cTn id="4683" presetID="10" presetClass="entr" presetSubtype="0" fill="hold" grpId="4" nodeType="withEffect">
                                  <p:stCondLst>
                                    <p:cond delay="0"/>
                                  </p:stCondLst>
                                  <p:childTnLst>
                                    <p:set>
                                      <p:cBhvr>
                                        <p:cTn id="4684" dur="1" fill="hold">
                                          <p:stCondLst>
                                            <p:cond delay="0"/>
                                          </p:stCondLst>
                                        </p:cTn>
                                        <p:tgtEl>
                                          <p:spTgt spid="630"/>
                                        </p:tgtEl>
                                        <p:attrNameLst>
                                          <p:attrName>style.visibility</p:attrName>
                                        </p:attrNameLst>
                                      </p:cBhvr>
                                      <p:to>
                                        <p:strVal val="visible"/>
                                      </p:to>
                                    </p:set>
                                    <p:animEffect transition="in" filter="fade">
                                      <p:cBhvr>
                                        <p:cTn id="4685" dur="500"/>
                                        <p:tgtEl>
                                          <p:spTgt spid="630"/>
                                        </p:tgtEl>
                                      </p:cBhvr>
                                    </p:animEffect>
                                  </p:childTnLst>
                                </p:cTn>
                              </p:par>
                              <p:par>
                                <p:cTn id="4686" presetID="1" presetClass="exit" presetSubtype="0" fill="hold" grpId="1" nodeType="withEffect">
                                  <p:stCondLst>
                                    <p:cond delay="0"/>
                                  </p:stCondLst>
                                  <p:childTnLst>
                                    <p:set>
                                      <p:cBhvr>
                                        <p:cTn id="4687" dur="1" fill="hold">
                                          <p:stCondLst>
                                            <p:cond delay="0"/>
                                          </p:stCondLst>
                                        </p:cTn>
                                        <p:tgtEl>
                                          <p:spTgt spid="623"/>
                                        </p:tgtEl>
                                        <p:attrNameLst>
                                          <p:attrName>style.visibility</p:attrName>
                                        </p:attrNameLst>
                                      </p:cBhvr>
                                      <p:to>
                                        <p:strVal val="hidden"/>
                                      </p:to>
                                    </p:set>
                                  </p:childTnLst>
                                </p:cTn>
                              </p:par>
                            </p:childTnLst>
                          </p:cTn>
                        </p:par>
                      </p:childTnLst>
                    </p:cTn>
                  </p:par>
                </p:childTnLst>
              </p:cTn>
              <p:nextCondLst>
                <p:cond evt="onClick" delay="0">
                  <p:tgtEl>
                    <p:spTgt spid="637"/>
                  </p:tgtEl>
                </p:cond>
              </p:nextCondLst>
            </p:seq>
            <p:seq concurrent="1" nextAc="seek">
              <p:cTn id="4688" restart="whenNotActive" fill="hold" evtFilter="cancelBubble" nodeType="interactiveSeq">
                <p:stCondLst>
                  <p:cond evt="onClick" delay="0">
                    <p:tgtEl>
                      <p:spTgt spid="638"/>
                    </p:tgtEl>
                  </p:cond>
                </p:stCondLst>
                <p:endSync evt="end" delay="0">
                  <p:rtn val="all"/>
                </p:endSync>
                <p:childTnLst>
                  <p:par>
                    <p:cTn id="4689" fill="hold">
                      <p:stCondLst>
                        <p:cond delay="0"/>
                      </p:stCondLst>
                      <p:childTnLst>
                        <p:par>
                          <p:cTn id="4690" fill="hold">
                            <p:stCondLst>
                              <p:cond delay="0"/>
                            </p:stCondLst>
                            <p:childTnLst>
                              <p:par>
                                <p:cTn id="4691" presetID="1" presetClass="exit" presetSubtype="0" fill="hold" grpId="1" nodeType="clickEffect">
                                  <p:stCondLst>
                                    <p:cond delay="0"/>
                                  </p:stCondLst>
                                  <p:childTnLst>
                                    <p:set>
                                      <p:cBhvr>
                                        <p:cTn id="4692" dur="1" fill="hold">
                                          <p:stCondLst>
                                            <p:cond delay="0"/>
                                          </p:stCondLst>
                                        </p:cTn>
                                        <p:tgtEl>
                                          <p:spTgt spid="638"/>
                                        </p:tgtEl>
                                        <p:attrNameLst>
                                          <p:attrName>style.visibility</p:attrName>
                                        </p:attrNameLst>
                                      </p:cBhvr>
                                      <p:to>
                                        <p:strVal val="hidden"/>
                                      </p:to>
                                    </p:set>
                                  </p:childTnLst>
                                </p:cTn>
                              </p:par>
                              <p:par>
                                <p:cTn id="4693" presetID="10" presetClass="entr" presetSubtype="0" fill="hold" grpId="5" nodeType="withEffect">
                                  <p:stCondLst>
                                    <p:cond delay="0"/>
                                  </p:stCondLst>
                                  <p:childTnLst>
                                    <p:set>
                                      <p:cBhvr>
                                        <p:cTn id="4694" dur="1" fill="hold">
                                          <p:stCondLst>
                                            <p:cond delay="0"/>
                                          </p:stCondLst>
                                        </p:cTn>
                                        <p:tgtEl>
                                          <p:spTgt spid="630"/>
                                        </p:tgtEl>
                                        <p:attrNameLst>
                                          <p:attrName>style.visibility</p:attrName>
                                        </p:attrNameLst>
                                      </p:cBhvr>
                                      <p:to>
                                        <p:strVal val="visible"/>
                                      </p:to>
                                    </p:set>
                                    <p:animEffect transition="in" filter="fade">
                                      <p:cBhvr>
                                        <p:cTn id="4695" dur="500"/>
                                        <p:tgtEl>
                                          <p:spTgt spid="630"/>
                                        </p:tgtEl>
                                      </p:cBhvr>
                                    </p:animEffect>
                                  </p:childTnLst>
                                </p:cTn>
                              </p:par>
                            </p:childTnLst>
                          </p:cTn>
                        </p:par>
                      </p:childTnLst>
                    </p:cTn>
                  </p:par>
                </p:childTnLst>
              </p:cTn>
              <p:nextCondLst>
                <p:cond evt="onClick" delay="0">
                  <p:tgtEl>
                    <p:spTgt spid="638"/>
                  </p:tgtEl>
                </p:cond>
              </p:nextCondLst>
            </p:seq>
            <p:seq concurrent="1" nextAc="seek">
              <p:cTn id="4696" restart="whenNotActive" fill="hold" evtFilter="cancelBubble" nodeType="interactiveSeq">
                <p:stCondLst>
                  <p:cond evt="onClick" delay="0">
                    <p:tgtEl>
                      <p:spTgt spid="639"/>
                    </p:tgtEl>
                  </p:cond>
                </p:stCondLst>
                <p:endSync evt="end" delay="0">
                  <p:rtn val="all"/>
                </p:endSync>
                <p:childTnLst>
                  <p:par>
                    <p:cTn id="4697" fill="hold">
                      <p:stCondLst>
                        <p:cond delay="0"/>
                      </p:stCondLst>
                      <p:childTnLst>
                        <p:par>
                          <p:cTn id="4698" fill="hold">
                            <p:stCondLst>
                              <p:cond delay="0"/>
                            </p:stCondLst>
                            <p:childTnLst>
                              <p:par>
                                <p:cTn id="4699" presetID="1" presetClass="exit" presetSubtype="0" fill="hold" grpId="1" nodeType="clickEffect">
                                  <p:stCondLst>
                                    <p:cond delay="0"/>
                                  </p:stCondLst>
                                  <p:childTnLst>
                                    <p:set>
                                      <p:cBhvr>
                                        <p:cTn id="4700" dur="1" fill="hold">
                                          <p:stCondLst>
                                            <p:cond delay="0"/>
                                          </p:stCondLst>
                                        </p:cTn>
                                        <p:tgtEl>
                                          <p:spTgt spid="639"/>
                                        </p:tgtEl>
                                        <p:attrNameLst>
                                          <p:attrName>style.visibility</p:attrName>
                                        </p:attrNameLst>
                                      </p:cBhvr>
                                      <p:to>
                                        <p:strVal val="hidden"/>
                                      </p:to>
                                    </p:set>
                                  </p:childTnLst>
                                </p:cTn>
                              </p:par>
                              <p:par>
                                <p:cTn id="4701" presetID="1" presetClass="exit" presetSubtype="0" fill="hold" grpId="4" nodeType="withEffect">
                                  <p:stCondLst>
                                    <p:cond delay="0"/>
                                  </p:stCondLst>
                                  <p:childTnLst>
                                    <p:set>
                                      <p:cBhvr>
                                        <p:cTn id="4702" dur="1" fill="hold">
                                          <p:stCondLst>
                                            <p:cond delay="0"/>
                                          </p:stCondLst>
                                        </p:cTn>
                                        <p:tgtEl>
                                          <p:spTgt spid="621"/>
                                        </p:tgtEl>
                                        <p:attrNameLst>
                                          <p:attrName>style.visibility</p:attrName>
                                        </p:attrNameLst>
                                      </p:cBhvr>
                                      <p:to>
                                        <p:strVal val="hidden"/>
                                      </p:to>
                                    </p:set>
                                  </p:childTnLst>
                                </p:cTn>
                              </p:par>
                              <p:par>
                                <p:cTn id="4703" presetID="10" presetClass="entr" presetSubtype="0" fill="hold" grpId="6" nodeType="withEffect">
                                  <p:stCondLst>
                                    <p:cond delay="0"/>
                                  </p:stCondLst>
                                  <p:childTnLst>
                                    <p:set>
                                      <p:cBhvr>
                                        <p:cTn id="4704" dur="1" fill="hold">
                                          <p:stCondLst>
                                            <p:cond delay="0"/>
                                          </p:stCondLst>
                                        </p:cTn>
                                        <p:tgtEl>
                                          <p:spTgt spid="630"/>
                                        </p:tgtEl>
                                        <p:attrNameLst>
                                          <p:attrName>style.visibility</p:attrName>
                                        </p:attrNameLst>
                                      </p:cBhvr>
                                      <p:to>
                                        <p:strVal val="visible"/>
                                      </p:to>
                                    </p:set>
                                    <p:animEffect transition="in" filter="fade">
                                      <p:cBhvr>
                                        <p:cTn id="4705" dur="500"/>
                                        <p:tgtEl>
                                          <p:spTgt spid="630"/>
                                        </p:tgtEl>
                                      </p:cBhvr>
                                    </p:animEffect>
                                  </p:childTnLst>
                                </p:cTn>
                              </p:par>
                            </p:childTnLst>
                          </p:cTn>
                        </p:par>
                      </p:childTnLst>
                    </p:cTn>
                  </p:par>
                </p:childTnLst>
              </p:cTn>
              <p:nextCondLst>
                <p:cond evt="onClick" delay="0">
                  <p:tgtEl>
                    <p:spTgt spid="639"/>
                  </p:tgtEl>
                </p:cond>
              </p:nextCondLst>
            </p:seq>
            <p:seq concurrent="1" nextAc="seek">
              <p:cTn id="4706" restart="whenNotActive" fill="hold" evtFilter="cancelBubble" nodeType="interactiveSeq">
                <p:stCondLst>
                  <p:cond evt="onClick" delay="0">
                    <p:tgtEl>
                      <p:spTgt spid="640"/>
                    </p:tgtEl>
                  </p:cond>
                </p:stCondLst>
                <p:endSync evt="end" delay="0">
                  <p:rtn val="all"/>
                </p:endSync>
                <p:childTnLst>
                  <p:par>
                    <p:cTn id="4707" fill="hold">
                      <p:stCondLst>
                        <p:cond delay="0"/>
                      </p:stCondLst>
                      <p:childTnLst>
                        <p:par>
                          <p:cTn id="4708" fill="hold">
                            <p:stCondLst>
                              <p:cond delay="0"/>
                            </p:stCondLst>
                            <p:childTnLst>
                              <p:par>
                                <p:cTn id="4709" presetID="1" presetClass="exit" presetSubtype="0" fill="hold" grpId="1" nodeType="clickEffect">
                                  <p:stCondLst>
                                    <p:cond delay="0"/>
                                  </p:stCondLst>
                                  <p:childTnLst>
                                    <p:set>
                                      <p:cBhvr>
                                        <p:cTn id="4710" dur="1" fill="hold">
                                          <p:stCondLst>
                                            <p:cond delay="0"/>
                                          </p:stCondLst>
                                        </p:cTn>
                                        <p:tgtEl>
                                          <p:spTgt spid="640"/>
                                        </p:tgtEl>
                                        <p:attrNameLst>
                                          <p:attrName>style.visibility</p:attrName>
                                        </p:attrNameLst>
                                      </p:cBhvr>
                                      <p:to>
                                        <p:strVal val="hidden"/>
                                      </p:to>
                                    </p:set>
                                  </p:childTnLst>
                                </p:cTn>
                              </p:par>
                              <p:par>
                                <p:cTn id="4711" presetID="1" presetClass="exit" presetSubtype="0" fill="hold" grpId="3" nodeType="withEffect">
                                  <p:stCondLst>
                                    <p:cond delay="0"/>
                                  </p:stCondLst>
                                  <p:childTnLst>
                                    <p:set>
                                      <p:cBhvr>
                                        <p:cTn id="4712" dur="1" fill="hold">
                                          <p:stCondLst>
                                            <p:cond delay="0"/>
                                          </p:stCondLst>
                                        </p:cTn>
                                        <p:tgtEl>
                                          <p:spTgt spid="621"/>
                                        </p:tgtEl>
                                        <p:attrNameLst>
                                          <p:attrName>style.visibility</p:attrName>
                                        </p:attrNameLst>
                                      </p:cBhvr>
                                      <p:to>
                                        <p:strVal val="hidden"/>
                                      </p:to>
                                    </p:set>
                                  </p:childTnLst>
                                </p:cTn>
                              </p:par>
                              <p:par>
                                <p:cTn id="4713" presetID="10" presetClass="entr" presetSubtype="0" fill="hold" grpId="8" nodeType="withEffect">
                                  <p:stCondLst>
                                    <p:cond delay="0"/>
                                  </p:stCondLst>
                                  <p:childTnLst>
                                    <p:set>
                                      <p:cBhvr>
                                        <p:cTn id="4714" dur="1" fill="hold">
                                          <p:stCondLst>
                                            <p:cond delay="0"/>
                                          </p:stCondLst>
                                        </p:cTn>
                                        <p:tgtEl>
                                          <p:spTgt spid="630"/>
                                        </p:tgtEl>
                                        <p:attrNameLst>
                                          <p:attrName>style.visibility</p:attrName>
                                        </p:attrNameLst>
                                      </p:cBhvr>
                                      <p:to>
                                        <p:strVal val="visible"/>
                                      </p:to>
                                    </p:set>
                                    <p:animEffect transition="in" filter="fade">
                                      <p:cBhvr>
                                        <p:cTn id="4715" dur="500"/>
                                        <p:tgtEl>
                                          <p:spTgt spid="630"/>
                                        </p:tgtEl>
                                      </p:cBhvr>
                                    </p:animEffect>
                                  </p:childTnLst>
                                </p:cTn>
                              </p:par>
                            </p:childTnLst>
                          </p:cTn>
                        </p:par>
                      </p:childTnLst>
                    </p:cTn>
                  </p:par>
                </p:childTnLst>
              </p:cTn>
              <p:nextCondLst>
                <p:cond evt="onClick" delay="0">
                  <p:tgtEl>
                    <p:spTgt spid="640"/>
                  </p:tgtEl>
                </p:cond>
              </p:nextCondLst>
            </p:seq>
            <p:seq concurrent="1" nextAc="seek">
              <p:cTn id="4716" restart="whenNotActive" fill="hold" evtFilter="cancelBubble" nodeType="interactiveSeq">
                <p:stCondLst>
                  <p:cond evt="onClick" delay="0">
                    <p:tgtEl>
                      <p:spTgt spid="641"/>
                    </p:tgtEl>
                  </p:cond>
                </p:stCondLst>
                <p:endSync evt="end" delay="0">
                  <p:rtn val="all"/>
                </p:endSync>
                <p:childTnLst>
                  <p:par>
                    <p:cTn id="4717" fill="hold">
                      <p:stCondLst>
                        <p:cond delay="0"/>
                      </p:stCondLst>
                      <p:childTnLst>
                        <p:par>
                          <p:cTn id="4718" fill="hold">
                            <p:stCondLst>
                              <p:cond delay="0"/>
                            </p:stCondLst>
                            <p:childTnLst>
                              <p:par>
                                <p:cTn id="4719" presetID="1" presetClass="exit" presetSubtype="0" fill="hold" grpId="1" nodeType="clickEffect">
                                  <p:stCondLst>
                                    <p:cond delay="0"/>
                                  </p:stCondLst>
                                  <p:childTnLst>
                                    <p:set>
                                      <p:cBhvr>
                                        <p:cTn id="4720" dur="1" fill="hold">
                                          <p:stCondLst>
                                            <p:cond delay="0"/>
                                          </p:stCondLst>
                                        </p:cTn>
                                        <p:tgtEl>
                                          <p:spTgt spid="641"/>
                                        </p:tgtEl>
                                        <p:attrNameLst>
                                          <p:attrName>style.visibility</p:attrName>
                                        </p:attrNameLst>
                                      </p:cBhvr>
                                      <p:to>
                                        <p:strVal val="hidden"/>
                                      </p:to>
                                    </p:set>
                                  </p:childTnLst>
                                </p:cTn>
                              </p:par>
                              <p:par>
                                <p:cTn id="4721" presetID="1" presetClass="exit" presetSubtype="0" fill="hold" grpId="5" nodeType="withEffect">
                                  <p:stCondLst>
                                    <p:cond delay="0"/>
                                  </p:stCondLst>
                                  <p:childTnLst>
                                    <p:set>
                                      <p:cBhvr>
                                        <p:cTn id="4722" dur="1" fill="hold">
                                          <p:stCondLst>
                                            <p:cond delay="0"/>
                                          </p:stCondLst>
                                        </p:cTn>
                                        <p:tgtEl>
                                          <p:spTgt spid="621"/>
                                        </p:tgtEl>
                                        <p:attrNameLst>
                                          <p:attrName>style.visibility</p:attrName>
                                        </p:attrNameLst>
                                      </p:cBhvr>
                                      <p:to>
                                        <p:strVal val="hidden"/>
                                      </p:to>
                                    </p:set>
                                  </p:childTnLst>
                                </p:cTn>
                              </p:par>
                              <p:par>
                                <p:cTn id="4723" presetID="10" presetClass="entr" presetSubtype="0" fill="hold" grpId="7" nodeType="withEffect">
                                  <p:stCondLst>
                                    <p:cond delay="0"/>
                                  </p:stCondLst>
                                  <p:childTnLst>
                                    <p:set>
                                      <p:cBhvr>
                                        <p:cTn id="4724" dur="1" fill="hold">
                                          <p:stCondLst>
                                            <p:cond delay="0"/>
                                          </p:stCondLst>
                                        </p:cTn>
                                        <p:tgtEl>
                                          <p:spTgt spid="630"/>
                                        </p:tgtEl>
                                        <p:attrNameLst>
                                          <p:attrName>style.visibility</p:attrName>
                                        </p:attrNameLst>
                                      </p:cBhvr>
                                      <p:to>
                                        <p:strVal val="visible"/>
                                      </p:to>
                                    </p:set>
                                    <p:animEffect transition="in" filter="fade">
                                      <p:cBhvr>
                                        <p:cTn id="4725" dur="500"/>
                                        <p:tgtEl>
                                          <p:spTgt spid="630"/>
                                        </p:tgtEl>
                                      </p:cBhvr>
                                    </p:animEffect>
                                  </p:childTnLst>
                                </p:cTn>
                              </p:par>
                            </p:childTnLst>
                          </p:cTn>
                        </p:par>
                      </p:childTnLst>
                    </p:cTn>
                  </p:par>
                </p:childTnLst>
              </p:cTn>
              <p:nextCondLst>
                <p:cond evt="onClick" delay="0">
                  <p:tgtEl>
                    <p:spTgt spid="641"/>
                  </p:tgtEl>
                </p:cond>
              </p:nextCondLst>
            </p:seq>
            <p:seq concurrent="1" nextAc="seek">
              <p:cTn id="4726" restart="whenNotActive" fill="hold" evtFilter="cancelBubble" nodeType="interactiveSeq">
                <p:stCondLst>
                  <p:cond evt="onClick" delay="0">
                    <p:tgtEl>
                      <p:spTgt spid="643"/>
                    </p:tgtEl>
                  </p:cond>
                </p:stCondLst>
                <p:endSync evt="end" delay="0">
                  <p:rtn val="all"/>
                </p:endSync>
                <p:childTnLst>
                  <p:par>
                    <p:cTn id="4727" fill="hold">
                      <p:stCondLst>
                        <p:cond delay="0"/>
                      </p:stCondLst>
                      <p:childTnLst>
                        <p:par>
                          <p:cTn id="4728" fill="hold">
                            <p:stCondLst>
                              <p:cond delay="0"/>
                            </p:stCondLst>
                            <p:childTnLst>
                              <p:par>
                                <p:cTn id="4729" presetID="1" presetClass="entr" presetSubtype="0" fill="hold" grpId="0" nodeType="clickEffect">
                                  <p:stCondLst>
                                    <p:cond delay="0"/>
                                  </p:stCondLst>
                                  <p:childTnLst>
                                    <p:set>
                                      <p:cBhvr>
                                        <p:cTn id="4730" dur="1" fill="hold">
                                          <p:stCondLst>
                                            <p:cond delay="0"/>
                                          </p:stCondLst>
                                        </p:cTn>
                                        <p:tgtEl>
                                          <p:spTgt spid="649"/>
                                        </p:tgtEl>
                                        <p:attrNameLst>
                                          <p:attrName>style.visibility</p:attrName>
                                        </p:attrNameLst>
                                      </p:cBhvr>
                                      <p:to>
                                        <p:strVal val="visible"/>
                                      </p:to>
                                    </p:set>
                                  </p:childTnLst>
                                </p:cTn>
                              </p:par>
                              <p:par>
                                <p:cTn id="4731" presetID="1" presetClass="entr" presetSubtype="0" fill="hold" grpId="0" nodeType="withEffect">
                                  <p:stCondLst>
                                    <p:cond delay="0"/>
                                  </p:stCondLst>
                                  <p:childTnLst>
                                    <p:set>
                                      <p:cBhvr>
                                        <p:cTn id="4732" dur="1" fill="hold">
                                          <p:stCondLst>
                                            <p:cond delay="0"/>
                                          </p:stCondLst>
                                        </p:cTn>
                                        <p:tgtEl>
                                          <p:spTgt spid="620"/>
                                        </p:tgtEl>
                                        <p:attrNameLst>
                                          <p:attrName>style.visibility</p:attrName>
                                        </p:attrNameLst>
                                      </p:cBhvr>
                                      <p:to>
                                        <p:strVal val="visible"/>
                                      </p:to>
                                    </p:set>
                                  </p:childTnLst>
                                </p:cTn>
                              </p:par>
                              <p:par>
                                <p:cTn id="4733" presetID="10" presetClass="exit" presetSubtype="0" fill="hold" grpId="1" nodeType="withEffect">
                                  <p:stCondLst>
                                    <p:cond delay="0"/>
                                  </p:stCondLst>
                                  <p:childTnLst>
                                    <p:animEffect transition="out" filter="fade">
                                      <p:cBhvr>
                                        <p:cTn id="4734" dur="500"/>
                                        <p:tgtEl>
                                          <p:spTgt spid="628"/>
                                        </p:tgtEl>
                                      </p:cBhvr>
                                    </p:animEffect>
                                    <p:set>
                                      <p:cBhvr>
                                        <p:cTn id="4735"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3"/>
                  </p:tgtEl>
                </p:cond>
              </p:nextCondLst>
            </p:seq>
            <p:seq concurrent="1" nextAc="seek">
              <p:cTn id="4736" restart="whenNotActive" fill="hold" evtFilter="cancelBubble" nodeType="interactiveSeq">
                <p:stCondLst>
                  <p:cond evt="onClick" delay="0">
                    <p:tgtEl>
                      <p:spTgt spid="644"/>
                    </p:tgtEl>
                  </p:cond>
                </p:stCondLst>
                <p:endSync evt="end" delay="0">
                  <p:rtn val="all"/>
                </p:endSync>
                <p:childTnLst>
                  <p:par>
                    <p:cTn id="4737" fill="hold">
                      <p:stCondLst>
                        <p:cond delay="0"/>
                      </p:stCondLst>
                      <p:childTnLst>
                        <p:par>
                          <p:cTn id="4738" fill="hold">
                            <p:stCondLst>
                              <p:cond delay="0"/>
                            </p:stCondLst>
                            <p:childTnLst>
                              <p:par>
                                <p:cTn id="4739" presetID="1" presetClass="entr" presetSubtype="0" fill="hold" grpId="0" nodeType="clickEffect">
                                  <p:stCondLst>
                                    <p:cond delay="0"/>
                                  </p:stCondLst>
                                  <p:childTnLst>
                                    <p:set>
                                      <p:cBhvr>
                                        <p:cTn id="4740" dur="1" fill="hold">
                                          <p:stCondLst>
                                            <p:cond delay="0"/>
                                          </p:stCondLst>
                                        </p:cTn>
                                        <p:tgtEl>
                                          <p:spTgt spid="650"/>
                                        </p:tgtEl>
                                        <p:attrNameLst>
                                          <p:attrName>style.visibility</p:attrName>
                                        </p:attrNameLst>
                                      </p:cBhvr>
                                      <p:to>
                                        <p:strVal val="visible"/>
                                      </p:to>
                                    </p:set>
                                  </p:childTnLst>
                                </p:cTn>
                              </p:par>
                              <p:par>
                                <p:cTn id="4741" presetID="10" presetClass="exit" presetSubtype="0" fill="hold" grpId="2" nodeType="withEffect">
                                  <p:stCondLst>
                                    <p:cond delay="0"/>
                                  </p:stCondLst>
                                  <p:childTnLst>
                                    <p:animEffect transition="out" filter="fade">
                                      <p:cBhvr>
                                        <p:cTn id="4742" dur="500"/>
                                        <p:tgtEl>
                                          <p:spTgt spid="628"/>
                                        </p:tgtEl>
                                      </p:cBhvr>
                                    </p:animEffect>
                                    <p:set>
                                      <p:cBhvr>
                                        <p:cTn id="4743"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4"/>
                  </p:tgtEl>
                </p:cond>
              </p:nextCondLst>
            </p:seq>
            <p:seq concurrent="1" nextAc="seek">
              <p:cTn id="4744" restart="whenNotActive" fill="hold" evtFilter="cancelBubble" nodeType="interactiveSeq">
                <p:stCondLst>
                  <p:cond evt="onClick" delay="0">
                    <p:tgtEl>
                      <p:spTgt spid="645"/>
                    </p:tgtEl>
                  </p:cond>
                </p:stCondLst>
                <p:endSync evt="end" delay="0">
                  <p:rtn val="all"/>
                </p:endSync>
                <p:childTnLst>
                  <p:par>
                    <p:cTn id="4745" fill="hold">
                      <p:stCondLst>
                        <p:cond delay="0"/>
                      </p:stCondLst>
                      <p:childTnLst>
                        <p:par>
                          <p:cTn id="4746" fill="hold">
                            <p:stCondLst>
                              <p:cond delay="0"/>
                            </p:stCondLst>
                            <p:childTnLst>
                              <p:par>
                                <p:cTn id="4747" presetID="1" presetClass="entr" presetSubtype="0" fill="hold" grpId="1" nodeType="clickEffect">
                                  <p:stCondLst>
                                    <p:cond delay="0"/>
                                  </p:stCondLst>
                                  <p:childTnLst>
                                    <p:set>
                                      <p:cBhvr>
                                        <p:cTn id="4748" dur="1" fill="hold">
                                          <p:stCondLst>
                                            <p:cond delay="0"/>
                                          </p:stCondLst>
                                        </p:cTn>
                                        <p:tgtEl>
                                          <p:spTgt spid="651"/>
                                        </p:tgtEl>
                                        <p:attrNameLst>
                                          <p:attrName>style.visibility</p:attrName>
                                        </p:attrNameLst>
                                      </p:cBhvr>
                                      <p:to>
                                        <p:strVal val="visible"/>
                                      </p:to>
                                    </p:set>
                                  </p:childTnLst>
                                </p:cTn>
                              </p:par>
                              <p:par>
                                <p:cTn id="4749" presetID="1" presetClass="entr" presetSubtype="0" fill="hold" grpId="1" nodeType="withEffect">
                                  <p:stCondLst>
                                    <p:cond delay="0"/>
                                  </p:stCondLst>
                                  <p:childTnLst>
                                    <p:set>
                                      <p:cBhvr>
                                        <p:cTn id="4750" dur="1" fill="hold">
                                          <p:stCondLst>
                                            <p:cond delay="0"/>
                                          </p:stCondLst>
                                        </p:cTn>
                                        <p:tgtEl>
                                          <p:spTgt spid="620"/>
                                        </p:tgtEl>
                                        <p:attrNameLst>
                                          <p:attrName>style.visibility</p:attrName>
                                        </p:attrNameLst>
                                      </p:cBhvr>
                                      <p:to>
                                        <p:strVal val="visible"/>
                                      </p:to>
                                    </p:set>
                                  </p:childTnLst>
                                </p:cTn>
                              </p:par>
                              <p:par>
                                <p:cTn id="4751" presetID="10" presetClass="exit" presetSubtype="0" fill="hold" grpId="5" nodeType="withEffect">
                                  <p:stCondLst>
                                    <p:cond delay="0"/>
                                  </p:stCondLst>
                                  <p:childTnLst>
                                    <p:animEffect transition="out" filter="fade">
                                      <p:cBhvr>
                                        <p:cTn id="4752" dur="500"/>
                                        <p:tgtEl>
                                          <p:spTgt spid="628"/>
                                        </p:tgtEl>
                                      </p:cBhvr>
                                    </p:animEffect>
                                    <p:set>
                                      <p:cBhvr>
                                        <p:cTn id="4753"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5"/>
                  </p:tgtEl>
                </p:cond>
              </p:nextCondLst>
            </p:seq>
            <p:seq concurrent="1" nextAc="seek">
              <p:cTn id="4754" restart="whenNotActive" fill="hold" evtFilter="cancelBubble" nodeType="interactiveSeq">
                <p:stCondLst>
                  <p:cond evt="onClick" delay="0">
                    <p:tgtEl>
                      <p:spTgt spid="647"/>
                    </p:tgtEl>
                  </p:cond>
                </p:stCondLst>
                <p:endSync evt="end" delay="0">
                  <p:rtn val="all"/>
                </p:endSync>
                <p:childTnLst>
                  <p:par>
                    <p:cTn id="4755" fill="hold">
                      <p:stCondLst>
                        <p:cond delay="0"/>
                      </p:stCondLst>
                      <p:childTnLst>
                        <p:par>
                          <p:cTn id="4756" fill="hold">
                            <p:stCondLst>
                              <p:cond delay="0"/>
                            </p:stCondLst>
                            <p:childTnLst>
                              <p:par>
                                <p:cTn id="4757" presetID="1" presetClass="entr" presetSubtype="0" fill="hold" grpId="0" nodeType="clickEffect">
                                  <p:stCondLst>
                                    <p:cond delay="0"/>
                                  </p:stCondLst>
                                  <p:childTnLst>
                                    <p:set>
                                      <p:cBhvr>
                                        <p:cTn id="4758" dur="1" fill="hold">
                                          <p:stCondLst>
                                            <p:cond delay="0"/>
                                          </p:stCondLst>
                                        </p:cTn>
                                        <p:tgtEl>
                                          <p:spTgt spid="653"/>
                                        </p:tgtEl>
                                        <p:attrNameLst>
                                          <p:attrName>style.visibility</p:attrName>
                                        </p:attrNameLst>
                                      </p:cBhvr>
                                      <p:to>
                                        <p:strVal val="visible"/>
                                      </p:to>
                                    </p:set>
                                  </p:childTnLst>
                                </p:cTn>
                              </p:par>
                              <p:par>
                                <p:cTn id="4759" presetID="1" presetClass="entr" presetSubtype="0" fill="hold" grpId="0" nodeType="withEffect">
                                  <p:stCondLst>
                                    <p:cond delay="0"/>
                                  </p:stCondLst>
                                  <p:childTnLst>
                                    <p:set>
                                      <p:cBhvr>
                                        <p:cTn id="4760" dur="1" fill="hold">
                                          <p:stCondLst>
                                            <p:cond delay="0"/>
                                          </p:stCondLst>
                                        </p:cTn>
                                        <p:tgtEl>
                                          <p:spTgt spid="625"/>
                                        </p:tgtEl>
                                        <p:attrNameLst>
                                          <p:attrName>style.visibility</p:attrName>
                                        </p:attrNameLst>
                                      </p:cBhvr>
                                      <p:to>
                                        <p:strVal val="visible"/>
                                      </p:to>
                                    </p:set>
                                  </p:childTnLst>
                                </p:cTn>
                              </p:par>
                              <p:par>
                                <p:cTn id="4761" presetID="10" presetClass="exit" presetSubtype="0" fill="hold" grpId="4" nodeType="withEffect">
                                  <p:stCondLst>
                                    <p:cond delay="0"/>
                                  </p:stCondLst>
                                  <p:childTnLst>
                                    <p:animEffect transition="out" filter="fade">
                                      <p:cBhvr>
                                        <p:cTn id="4762" dur="500"/>
                                        <p:tgtEl>
                                          <p:spTgt spid="628"/>
                                        </p:tgtEl>
                                      </p:cBhvr>
                                    </p:animEffect>
                                    <p:set>
                                      <p:cBhvr>
                                        <p:cTn id="4763"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7"/>
                  </p:tgtEl>
                </p:cond>
              </p:nextCondLst>
            </p:seq>
            <p:seq concurrent="1" nextAc="seek">
              <p:cTn id="4764" restart="whenNotActive" fill="hold" evtFilter="cancelBubble" nodeType="interactiveSeq">
                <p:stCondLst>
                  <p:cond evt="onClick" delay="0">
                    <p:tgtEl>
                      <p:spTgt spid="648"/>
                    </p:tgtEl>
                  </p:cond>
                </p:stCondLst>
                <p:endSync evt="end" delay="0">
                  <p:rtn val="all"/>
                </p:endSync>
                <p:childTnLst>
                  <p:par>
                    <p:cTn id="4765" fill="hold">
                      <p:stCondLst>
                        <p:cond delay="0"/>
                      </p:stCondLst>
                      <p:childTnLst>
                        <p:par>
                          <p:cTn id="4766" fill="hold">
                            <p:stCondLst>
                              <p:cond delay="0"/>
                            </p:stCondLst>
                            <p:childTnLst>
                              <p:par>
                                <p:cTn id="4767" presetID="1" presetClass="entr" presetSubtype="0" fill="hold" grpId="0" nodeType="clickEffect">
                                  <p:stCondLst>
                                    <p:cond delay="0"/>
                                  </p:stCondLst>
                                  <p:childTnLst>
                                    <p:set>
                                      <p:cBhvr>
                                        <p:cTn id="4768" dur="1" fill="hold">
                                          <p:stCondLst>
                                            <p:cond delay="0"/>
                                          </p:stCondLst>
                                        </p:cTn>
                                        <p:tgtEl>
                                          <p:spTgt spid="654"/>
                                        </p:tgtEl>
                                        <p:attrNameLst>
                                          <p:attrName>style.visibility</p:attrName>
                                        </p:attrNameLst>
                                      </p:cBhvr>
                                      <p:to>
                                        <p:strVal val="visible"/>
                                      </p:to>
                                    </p:set>
                                  </p:childTnLst>
                                </p:cTn>
                              </p:par>
                              <p:par>
                                <p:cTn id="4769" presetID="10" presetClass="exit" presetSubtype="0" fill="hold" grpId="3" nodeType="withEffect">
                                  <p:stCondLst>
                                    <p:cond delay="0"/>
                                  </p:stCondLst>
                                  <p:childTnLst>
                                    <p:animEffect transition="out" filter="fade">
                                      <p:cBhvr>
                                        <p:cTn id="4770" dur="500"/>
                                        <p:tgtEl>
                                          <p:spTgt spid="628"/>
                                        </p:tgtEl>
                                      </p:cBhvr>
                                    </p:animEffect>
                                    <p:set>
                                      <p:cBhvr>
                                        <p:cTn id="4771"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8"/>
                  </p:tgtEl>
                </p:cond>
              </p:nextCondLst>
            </p:seq>
            <p:seq concurrent="1" nextAc="seek">
              <p:cTn id="4772" restart="whenNotActive" fill="hold" evtFilter="cancelBubble" nodeType="interactiveSeq">
                <p:stCondLst>
                  <p:cond evt="onClick" delay="0">
                    <p:tgtEl>
                      <p:spTgt spid="646"/>
                    </p:tgtEl>
                  </p:cond>
                </p:stCondLst>
                <p:endSync evt="end" delay="0">
                  <p:rtn val="all"/>
                </p:endSync>
                <p:childTnLst>
                  <p:par>
                    <p:cTn id="4773" fill="hold">
                      <p:stCondLst>
                        <p:cond delay="0"/>
                      </p:stCondLst>
                      <p:childTnLst>
                        <p:par>
                          <p:cTn id="4774" fill="hold">
                            <p:stCondLst>
                              <p:cond delay="0"/>
                            </p:stCondLst>
                            <p:childTnLst>
                              <p:par>
                                <p:cTn id="4775" presetID="1" presetClass="entr" presetSubtype="0" fill="hold" grpId="0" nodeType="clickEffect">
                                  <p:stCondLst>
                                    <p:cond delay="0"/>
                                  </p:stCondLst>
                                  <p:childTnLst>
                                    <p:set>
                                      <p:cBhvr>
                                        <p:cTn id="4776" dur="1" fill="hold">
                                          <p:stCondLst>
                                            <p:cond delay="0"/>
                                          </p:stCondLst>
                                        </p:cTn>
                                        <p:tgtEl>
                                          <p:spTgt spid="652"/>
                                        </p:tgtEl>
                                        <p:attrNameLst>
                                          <p:attrName>style.visibility</p:attrName>
                                        </p:attrNameLst>
                                      </p:cBhvr>
                                      <p:to>
                                        <p:strVal val="visible"/>
                                      </p:to>
                                    </p:set>
                                  </p:childTnLst>
                                </p:cTn>
                              </p:par>
                              <p:par>
                                <p:cTn id="4777" presetID="1" presetClass="entr" presetSubtype="0" fill="hold" grpId="2" nodeType="withEffect">
                                  <p:stCondLst>
                                    <p:cond delay="0"/>
                                  </p:stCondLst>
                                  <p:childTnLst>
                                    <p:set>
                                      <p:cBhvr>
                                        <p:cTn id="4778" dur="1" fill="hold">
                                          <p:stCondLst>
                                            <p:cond delay="0"/>
                                          </p:stCondLst>
                                        </p:cTn>
                                        <p:tgtEl>
                                          <p:spTgt spid="620"/>
                                        </p:tgtEl>
                                        <p:attrNameLst>
                                          <p:attrName>style.visibility</p:attrName>
                                        </p:attrNameLst>
                                      </p:cBhvr>
                                      <p:to>
                                        <p:strVal val="visible"/>
                                      </p:to>
                                    </p:set>
                                  </p:childTnLst>
                                </p:cTn>
                              </p:par>
                              <p:par>
                                <p:cTn id="4779" presetID="10" presetClass="exit" presetSubtype="0" fill="hold" grpId="0" nodeType="withEffect">
                                  <p:stCondLst>
                                    <p:cond delay="0"/>
                                  </p:stCondLst>
                                  <p:childTnLst>
                                    <p:animEffect transition="out" filter="fade">
                                      <p:cBhvr>
                                        <p:cTn id="4780" dur="500"/>
                                        <p:tgtEl>
                                          <p:spTgt spid="628"/>
                                        </p:tgtEl>
                                      </p:cBhvr>
                                    </p:animEffect>
                                    <p:set>
                                      <p:cBhvr>
                                        <p:cTn id="4781"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6"/>
                  </p:tgtEl>
                </p:cond>
              </p:nextCondLst>
            </p:seq>
            <p:seq concurrent="1" nextAc="seek">
              <p:cTn id="4782" restart="whenNotActive" fill="hold" evtFilter="cancelBubble" nodeType="interactiveSeq">
                <p:stCondLst>
                  <p:cond evt="onClick" delay="0">
                    <p:tgtEl>
                      <p:spTgt spid="654"/>
                    </p:tgtEl>
                  </p:cond>
                </p:stCondLst>
                <p:endSync evt="end" delay="0">
                  <p:rtn val="all"/>
                </p:endSync>
                <p:childTnLst>
                  <p:par>
                    <p:cTn id="4783" fill="hold">
                      <p:stCondLst>
                        <p:cond delay="0"/>
                      </p:stCondLst>
                      <p:childTnLst>
                        <p:par>
                          <p:cTn id="4784" fill="hold">
                            <p:stCondLst>
                              <p:cond delay="0"/>
                            </p:stCondLst>
                            <p:childTnLst>
                              <p:par>
                                <p:cTn id="4785" presetID="1" presetClass="exit" presetSubtype="0" fill="hold" grpId="1" nodeType="clickEffect">
                                  <p:stCondLst>
                                    <p:cond delay="0"/>
                                  </p:stCondLst>
                                  <p:childTnLst>
                                    <p:set>
                                      <p:cBhvr>
                                        <p:cTn id="4786" dur="1" fill="hold">
                                          <p:stCondLst>
                                            <p:cond delay="0"/>
                                          </p:stCondLst>
                                        </p:cTn>
                                        <p:tgtEl>
                                          <p:spTgt spid="654"/>
                                        </p:tgtEl>
                                        <p:attrNameLst>
                                          <p:attrName>style.visibility</p:attrName>
                                        </p:attrNameLst>
                                      </p:cBhvr>
                                      <p:to>
                                        <p:strVal val="hidden"/>
                                      </p:to>
                                    </p:set>
                                  </p:childTnLst>
                                </p:cTn>
                              </p:par>
                              <p:par>
                                <p:cTn id="4787" presetID="10" presetClass="entr" presetSubtype="0" fill="hold" grpId="6" nodeType="withEffect">
                                  <p:stCondLst>
                                    <p:cond delay="0"/>
                                  </p:stCondLst>
                                  <p:childTnLst>
                                    <p:set>
                                      <p:cBhvr>
                                        <p:cTn id="4788" dur="1" fill="hold">
                                          <p:stCondLst>
                                            <p:cond delay="0"/>
                                          </p:stCondLst>
                                        </p:cTn>
                                        <p:tgtEl>
                                          <p:spTgt spid="628"/>
                                        </p:tgtEl>
                                        <p:attrNameLst>
                                          <p:attrName>style.visibility</p:attrName>
                                        </p:attrNameLst>
                                      </p:cBhvr>
                                      <p:to>
                                        <p:strVal val="visible"/>
                                      </p:to>
                                    </p:set>
                                    <p:animEffect transition="in" filter="fade">
                                      <p:cBhvr>
                                        <p:cTn id="4789" dur="500"/>
                                        <p:tgtEl>
                                          <p:spTgt spid="628"/>
                                        </p:tgtEl>
                                      </p:cBhvr>
                                    </p:animEffect>
                                  </p:childTnLst>
                                </p:cTn>
                              </p:par>
                            </p:childTnLst>
                          </p:cTn>
                        </p:par>
                      </p:childTnLst>
                    </p:cTn>
                  </p:par>
                </p:childTnLst>
              </p:cTn>
              <p:nextCondLst>
                <p:cond evt="onClick" delay="0">
                  <p:tgtEl>
                    <p:spTgt spid="654"/>
                  </p:tgtEl>
                </p:cond>
              </p:nextCondLst>
            </p:seq>
            <p:seq concurrent="1" nextAc="seek">
              <p:cTn id="4790" restart="whenNotActive" fill="hold" evtFilter="cancelBubble" nodeType="interactiveSeq">
                <p:stCondLst>
                  <p:cond evt="onClick" delay="0">
                    <p:tgtEl>
                      <p:spTgt spid="649"/>
                    </p:tgtEl>
                  </p:cond>
                </p:stCondLst>
                <p:endSync evt="end" delay="0">
                  <p:rtn val="all"/>
                </p:endSync>
                <p:childTnLst>
                  <p:par>
                    <p:cTn id="4791" fill="hold">
                      <p:stCondLst>
                        <p:cond delay="0"/>
                      </p:stCondLst>
                      <p:childTnLst>
                        <p:par>
                          <p:cTn id="4792" fill="hold">
                            <p:stCondLst>
                              <p:cond delay="0"/>
                            </p:stCondLst>
                            <p:childTnLst>
                              <p:par>
                                <p:cTn id="4793" presetID="1" presetClass="exit" presetSubtype="0" fill="hold" grpId="1" nodeType="clickEffect">
                                  <p:stCondLst>
                                    <p:cond delay="0"/>
                                  </p:stCondLst>
                                  <p:childTnLst>
                                    <p:set>
                                      <p:cBhvr>
                                        <p:cTn id="4794" dur="1" fill="hold">
                                          <p:stCondLst>
                                            <p:cond delay="0"/>
                                          </p:stCondLst>
                                        </p:cTn>
                                        <p:tgtEl>
                                          <p:spTgt spid="649"/>
                                        </p:tgtEl>
                                        <p:attrNameLst>
                                          <p:attrName>style.visibility</p:attrName>
                                        </p:attrNameLst>
                                      </p:cBhvr>
                                      <p:to>
                                        <p:strVal val="hidden"/>
                                      </p:to>
                                    </p:set>
                                  </p:childTnLst>
                                </p:cTn>
                              </p:par>
                              <p:par>
                                <p:cTn id="4795" presetID="1" presetClass="exit" presetSubtype="0" fill="hold" grpId="3" nodeType="withEffect">
                                  <p:stCondLst>
                                    <p:cond delay="0"/>
                                  </p:stCondLst>
                                  <p:childTnLst>
                                    <p:set>
                                      <p:cBhvr>
                                        <p:cTn id="4796" dur="1" fill="hold">
                                          <p:stCondLst>
                                            <p:cond delay="0"/>
                                          </p:stCondLst>
                                        </p:cTn>
                                        <p:tgtEl>
                                          <p:spTgt spid="620"/>
                                        </p:tgtEl>
                                        <p:attrNameLst>
                                          <p:attrName>style.visibility</p:attrName>
                                        </p:attrNameLst>
                                      </p:cBhvr>
                                      <p:to>
                                        <p:strVal val="hidden"/>
                                      </p:to>
                                    </p:set>
                                  </p:childTnLst>
                                </p:cTn>
                              </p:par>
                              <p:par>
                                <p:cTn id="4797" presetID="10" presetClass="entr" presetSubtype="0" fill="hold" grpId="7" nodeType="withEffect">
                                  <p:stCondLst>
                                    <p:cond delay="0"/>
                                  </p:stCondLst>
                                  <p:childTnLst>
                                    <p:set>
                                      <p:cBhvr>
                                        <p:cTn id="4798" dur="1" fill="hold">
                                          <p:stCondLst>
                                            <p:cond delay="0"/>
                                          </p:stCondLst>
                                        </p:cTn>
                                        <p:tgtEl>
                                          <p:spTgt spid="628"/>
                                        </p:tgtEl>
                                        <p:attrNameLst>
                                          <p:attrName>style.visibility</p:attrName>
                                        </p:attrNameLst>
                                      </p:cBhvr>
                                      <p:to>
                                        <p:strVal val="visible"/>
                                      </p:to>
                                    </p:set>
                                    <p:animEffect transition="in" filter="fade">
                                      <p:cBhvr>
                                        <p:cTn id="4799" dur="500"/>
                                        <p:tgtEl>
                                          <p:spTgt spid="628"/>
                                        </p:tgtEl>
                                      </p:cBhvr>
                                    </p:animEffect>
                                  </p:childTnLst>
                                </p:cTn>
                              </p:par>
                            </p:childTnLst>
                          </p:cTn>
                        </p:par>
                      </p:childTnLst>
                    </p:cTn>
                  </p:par>
                </p:childTnLst>
              </p:cTn>
              <p:nextCondLst>
                <p:cond evt="onClick" delay="0">
                  <p:tgtEl>
                    <p:spTgt spid="649"/>
                  </p:tgtEl>
                </p:cond>
              </p:nextCondLst>
            </p:seq>
            <p:seq concurrent="1" nextAc="seek">
              <p:cTn id="4800" restart="whenNotActive" fill="hold" evtFilter="cancelBubble" nodeType="interactiveSeq">
                <p:stCondLst>
                  <p:cond evt="onClick" delay="0">
                    <p:tgtEl>
                      <p:spTgt spid="650"/>
                    </p:tgtEl>
                  </p:cond>
                </p:stCondLst>
                <p:endSync evt="end" delay="0">
                  <p:rtn val="all"/>
                </p:endSync>
                <p:childTnLst>
                  <p:par>
                    <p:cTn id="4801" fill="hold">
                      <p:stCondLst>
                        <p:cond delay="0"/>
                      </p:stCondLst>
                      <p:childTnLst>
                        <p:par>
                          <p:cTn id="4802" fill="hold">
                            <p:stCondLst>
                              <p:cond delay="0"/>
                            </p:stCondLst>
                            <p:childTnLst>
                              <p:par>
                                <p:cTn id="4803" presetID="1" presetClass="exit" presetSubtype="0" fill="hold" grpId="1" nodeType="clickEffect">
                                  <p:stCondLst>
                                    <p:cond delay="0"/>
                                  </p:stCondLst>
                                  <p:childTnLst>
                                    <p:set>
                                      <p:cBhvr>
                                        <p:cTn id="4804" dur="1" fill="hold">
                                          <p:stCondLst>
                                            <p:cond delay="0"/>
                                          </p:stCondLst>
                                        </p:cTn>
                                        <p:tgtEl>
                                          <p:spTgt spid="650"/>
                                        </p:tgtEl>
                                        <p:attrNameLst>
                                          <p:attrName>style.visibility</p:attrName>
                                        </p:attrNameLst>
                                      </p:cBhvr>
                                      <p:to>
                                        <p:strVal val="hidden"/>
                                      </p:to>
                                    </p:set>
                                  </p:childTnLst>
                                </p:cTn>
                              </p:par>
                              <p:par>
                                <p:cTn id="4805" presetID="10" presetClass="entr" presetSubtype="0" fill="hold" grpId="11" nodeType="withEffect">
                                  <p:stCondLst>
                                    <p:cond delay="0"/>
                                  </p:stCondLst>
                                  <p:childTnLst>
                                    <p:set>
                                      <p:cBhvr>
                                        <p:cTn id="4806" dur="1" fill="hold">
                                          <p:stCondLst>
                                            <p:cond delay="0"/>
                                          </p:stCondLst>
                                        </p:cTn>
                                        <p:tgtEl>
                                          <p:spTgt spid="628"/>
                                        </p:tgtEl>
                                        <p:attrNameLst>
                                          <p:attrName>style.visibility</p:attrName>
                                        </p:attrNameLst>
                                      </p:cBhvr>
                                      <p:to>
                                        <p:strVal val="visible"/>
                                      </p:to>
                                    </p:set>
                                    <p:animEffect transition="in" filter="fade">
                                      <p:cBhvr>
                                        <p:cTn id="4807" dur="500"/>
                                        <p:tgtEl>
                                          <p:spTgt spid="628"/>
                                        </p:tgtEl>
                                      </p:cBhvr>
                                    </p:animEffect>
                                  </p:childTnLst>
                                </p:cTn>
                              </p:par>
                            </p:childTnLst>
                          </p:cTn>
                        </p:par>
                      </p:childTnLst>
                    </p:cTn>
                  </p:par>
                </p:childTnLst>
              </p:cTn>
              <p:nextCondLst>
                <p:cond evt="onClick" delay="0">
                  <p:tgtEl>
                    <p:spTgt spid="650"/>
                  </p:tgtEl>
                </p:cond>
              </p:nextCondLst>
            </p:seq>
            <p:seq concurrent="1" nextAc="seek">
              <p:cTn id="4808" restart="whenNotActive" fill="hold" evtFilter="cancelBubble" nodeType="interactiveSeq">
                <p:stCondLst>
                  <p:cond evt="onClick" delay="0">
                    <p:tgtEl>
                      <p:spTgt spid="651"/>
                    </p:tgtEl>
                  </p:cond>
                </p:stCondLst>
                <p:endSync evt="end" delay="0">
                  <p:rtn val="all"/>
                </p:endSync>
                <p:childTnLst>
                  <p:par>
                    <p:cTn id="4809" fill="hold">
                      <p:stCondLst>
                        <p:cond delay="0"/>
                      </p:stCondLst>
                      <p:childTnLst>
                        <p:par>
                          <p:cTn id="4810" fill="hold">
                            <p:stCondLst>
                              <p:cond delay="0"/>
                            </p:stCondLst>
                            <p:childTnLst>
                              <p:par>
                                <p:cTn id="4811" presetID="1" presetClass="exit" presetSubtype="0" fill="hold" grpId="0" nodeType="clickEffect">
                                  <p:stCondLst>
                                    <p:cond delay="0"/>
                                  </p:stCondLst>
                                  <p:childTnLst>
                                    <p:set>
                                      <p:cBhvr>
                                        <p:cTn id="4812" dur="1" fill="hold">
                                          <p:stCondLst>
                                            <p:cond delay="0"/>
                                          </p:stCondLst>
                                        </p:cTn>
                                        <p:tgtEl>
                                          <p:spTgt spid="651"/>
                                        </p:tgtEl>
                                        <p:attrNameLst>
                                          <p:attrName>style.visibility</p:attrName>
                                        </p:attrNameLst>
                                      </p:cBhvr>
                                      <p:to>
                                        <p:strVal val="hidden"/>
                                      </p:to>
                                    </p:set>
                                  </p:childTnLst>
                                </p:cTn>
                              </p:par>
                              <p:par>
                                <p:cTn id="4813" presetID="1" presetClass="exit" presetSubtype="0" fill="hold" grpId="4" nodeType="withEffect">
                                  <p:stCondLst>
                                    <p:cond delay="0"/>
                                  </p:stCondLst>
                                  <p:childTnLst>
                                    <p:set>
                                      <p:cBhvr>
                                        <p:cTn id="4814" dur="1" fill="hold">
                                          <p:stCondLst>
                                            <p:cond delay="0"/>
                                          </p:stCondLst>
                                        </p:cTn>
                                        <p:tgtEl>
                                          <p:spTgt spid="620"/>
                                        </p:tgtEl>
                                        <p:attrNameLst>
                                          <p:attrName>style.visibility</p:attrName>
                                        </p:attrNameLst>
                                      </p:cBhvr>
                                      <p:to>
                                        <p:strVal val="hidden"/>
                                      </p:to>
                                    </p:set>
                                  </p:childTnLst>
                                </p:cTn>
                              </p:par>
                              <p:par>
                                <p:cTn id="4815" presetID="10" presetClass="entr" presetSubtype="0" fill="hold" grpId="10" nodeType="withEffect">
                                  <p:stCondLst>
                                    <p:cond delay="0"/>
                                  </p:stCondLst>
                                  <p:childTnLst>
                                    <p:set>
                                      <p:cBhvr>
                                        <p:cTn id="4816" dur="1" fill="hold">
                                          <p:stCondLst>
                                            <p:cond delay="0"/>
                                          </p:stCondLst>
                                        </p:cTn>
                                        <p:tgtEl>
                                          <p:spTgt spid="628"/>
                                        </p:tgtEl>
                                        <p:attrNameLst>
                                          <p:attrName>style.visibility</p:attrName>
                                        </p:attrNameLst>
                                      </p:cBhvr>
                                      <p:to>
                                        <p:strVal val="visible"/>
                                      </p:to>
                                    </p:set>
                                    <p:animEffect transition="in" filter="fade">
                                      <p:cBhvr>
                                        <p:cTn id="4817" dur="500"/>
                                        <p:tgtEl>
                                          <p:spTgt spid="628"/>
                                        </p:tgtEl>
                                      </p:cBhvr>
                                    </p:animEffect>
                                  </p:childTnLst>
                                </p:cTn>
                              </p:par>
                            </p:childTnLst>
                          </p:cTn>
                        </p:par>
                      </p:childTnLst>
                    </p:cTn>
                  </p:par>
                </p:childTnLst>
              </p:cTn>
              <p:nextCondLst>
                <p:cond evt="onClick" delay="0">
                  <p:tgtEl>
                    <p:spTgt spid="651"/>
                  </p:tgtEl>
                </p:cond>
              </p:nextCondLst>
            </p:seq>
            <p:seq concurrent="1" nextAc="seek">
              <p:cTn id="4818" restart="whenNotActive" fill="hold" evtFilter="cancelBubble" nodeType="interactiveSeq">
                <p:stCondLst>
                  <p:cond evt="onClick" delay="0">
                    <p:tgtEl>
                      <p:spTgt spid="652"/>
                    </p:tgtEl>
                  </p:cond>
                </p:stCondLst>
                <p:endSync evt="end" delay="0">
                  <p:rtn val="all"/>
                </p:endSync>
                <p:childTnLst>
                  <p:par>
                    <p:cTn id="4819" fill="hold">
                      <p:stCondLst>
                        <p:cond delay="0"/>
                      </p:stCondLst>
                      <p:childTnLst>
                        <p:par>
                          <p:cTn id="4820" fill="hold">
                            <p:stCondLst>
                              <p:cond delay="0"/>
                            </p:stCondLst>
                            <p:childTnLst>
                              <p:par>
                                <p:cTn id="4821" presetID="1" presetClass="exit" presetSubtype="0" fill="hold" grpId="1" nodeType="clickEffect">
                                  <p:stCondLst>
                                    <p:cond delay="0"/>
                                  </p:stCondLst>
                                  <p:childTnLst>
                                    <p:set>
                                      <p:cBhvr>
                                        <p:cTn id="4822" dur="1" fill="hold">
                                          <p:stCondLst>
                                            <p:cond delay="0"/>
                                          </p:stCondLst>
                                        </p:cTn>
                                        <p:tgtEl>
                                          <p:spTgt spid="652"/>
                                        </p:tgtEl>
                                        <p:attrNameLst>
                                          <p:attrName>style.visibility</p:attrName>
                                        </p:attrNameLst>
                                      </p:cBhvr>
                                      <p:to>
                                        <p:strVal val="hidden"/>
                                      </p:to>
                                    </p:set>
                                  </p:childTnLst>
                                </p:cTn>
                              </p:par>
                              <p:par>
                                <p:cTn id="4823" presetID="1" presetClass="exit" presetSubtype="0" fill="hold" grpId="5" nodeType="withEffect">
                                  <p:stCondLst>
                                    <p:cond delay="0"/>
                                  </p:stCondLst>
                                  <p:childTnLst>
                                    <p:set>
                                      <p:cBhvr>
                                        <p:cTn id="4824" dur="1" fill="hold">
                                          <p:stCondLst>
                                            <p:cond delay="0"/>
                                          </p:stCondLst>
                                        </p:cTn>
                                        <p:tgtEl>
                                          <p:spTgt spid="620"/>
                                        </p:tgtEl>
                                        <p:attrNameLst>
                                          <p:attrName>style.visibility</p:attrName>
                                        </p:attrNameLst>
                                      </p:cBhvr>
                                      <p:to>
                                        <p:strVal val="hidden"/>
                                      </p:to>
                                    </p:set>
                                  </p:childTnLst>
                                </p:cTn>
                              </p:par>
                              <p:par>
                                <p:cTn id="4825" presetID="10" presetClass="entr" presetSubtype="0" fill="hold" grpId="9" nodeType="withEffect">
                                  <p:stCondLst>
                                    <p:cond delay="0"/>
                                  </p:stCondLst>
                                  <p:childTnLst>
                                    <p:set>
                                      <p:cBhvr>
                                        <p:cTn id="4826" dur="1" fill="hold">
                                          <p:stCondLst>
                                            <p:cond delay="0"/>
                                          </p:stCondLst>
                                        </p:cTn>
                                        <p:tgtEl>
                                          <p:spTgt spid="628"/>
                                        </p:tgtEl>
                                        <p:attrNameLst>
                                          <p:attrName>style.visibility</p:attrName>
                                        </p:attrNameLst>
                                      </p:cBhvr>
                                      <p:to>
                                        <p:strVal val="visible"/>
                                      </p:to>
                                    </p:set>
                                    <p:animEffect transition="in" filter="fade">
                                      <p:cBhvr>
                                        <p:cTn id="4827" dur="500"/>
                                        <p:tgtEl>
                                          <p:spTgt spid="628"/>
                                        </p:tgtEl>
                                      </p:cBhvr>
                                    </p:animEffect>
                                  </p:childTnLst>
                                </p:cTn>
                              </p:par>
                            </p:childTnLst>
                          </p:cTn>
                        </p:par>
                      </p:childTnLst>
                    </p:cTn>
                  </p:par>
                </p:childTnLst>
              </p:cTn>
              <p:nextCondLst>
                <p:cond evt="onClick" delay="0">
                  <p:tgtEl>
                    <p:spTgt spid="652"/>
                  </p:tgtEl>
                </p:cond>
              </p:nextCondLst>
            </p:seq>
            <p:seq concurrent="1" nextAc="seek">
              <p:cTn id="4828" restart="whenNotActive" fill="hold" evtFilter="cancelBubble" nodeType="interactiveSeq">
                <p:stCondLst>
                  <p:cond evt="onClick" delay="0">
                    <p:tgtEl>
                      <p:spTgt spid="653"/>
                    </p:tgtEl>
                  </p:cond>
                </p:stCondLst>
                <p:endSync evt="end" delay="0">
                  <p:rtn val="all"/>
                </p:endSync>
                <p:childTnLst>
                  <p:par>
                    <p:cTn id="4829" fill="hold">
                      <p:stCondLst>
                        <p:cond delay="0"/>
                      </p:stCondLst>
                      <p:childTnLst>
                        <p:par>
                          <p:cTn id="4830" fill="hold">
                            <p:stCondLst>
                              <p:cond delay="0"/>
                            </p:stCondLst>
                            <p:childTnLst>
                              <p:par>
                                <p:cTn id="4831" presetID="1" presetClass="exit" presetSubtype="0" fill="hold" grpId="1" nodeType="clickEffect">
                                  <p:stCondLst>
                                    <p:cond delay="0"/>
                                  </p:stCondLst>
                                  <p:childTnLst>
                                    <p:set>
                                      <p:cBhvr>
                                        <p:cTn id="4832" dur="1" fill="hold">
                                          <p:stCondLst>
                                            <p:cond delay="0"/>
                                          </p:stCondLst>
                                        </p:cTn>
                                        <p:tgtEl>
                                          <p:spTgt spid="653"/>
                                        </p:tgtEl>
                                        <p:attrNameLst>
                                          <p:attrName>style.visibility</p:attrName>
                                        </p:attrNameLst>
                                      </p:cBhvr>
                                      <p:to>
                                        <p:strVal val="hidden"/>
                                      </p:to>
                                    </p:set>
                                  </p:childTnLst>
                                </p:cTn>
                              </p:par>
                              <p:par>
                                <p:cTn id="4833" presetID="10" presetClass="entr" presetSubtype="0" fill="hold" grpId="8" nodeType="withEffect">
                                  <p:stCondLst>
                                    <p:cond delay="0"/>
                                  </p:stCondLst>
                                  <p:childTnLst>
                                    <p:set>
                                      <p:cBhvr>
                                        <p:cTn id="4834" dur="1" fill="hold">
                                          <p:stCondLst>
                                            <p:cond delay="0"/>
                                          </p:stCondLst>
                                        </p:cTn>
                                        <p:tgtEl>
                                          <p:spTgt spid="628"/>
                                        </p:tgtEl>
                                        <p:attrNameLst>
                                          <p:attrName>style.visibility</p:attrName>
                                        </p:attrNameLst>
                                      </p:cBhvr>
                                      <p:to>
                                        <p:strVal val="visible"/>
                                      </p:to>
                                    </p:set>
                                    <p:animEffect transition="in" filter="fade">
                                      <p:cBhvr>
                                        <p:cTn id="4835" dur="500"/>
                                        <p:tgtEl>
                                          <p:spTgt spid="628"/>
                                        </p:tgtEl>
                                      </p:cBhvr>
                                    </p:animEffect>
                                  </p:childTnLst>
                                </p:cTn>
                              </p:par>
                              <p:par>
                                <p:cTn id="4836" presetID="1" presetClass="exit" presetSubtype="0" fill="hold" grpId="1" nodeType="withEffect">
                                  <p:stCondLst>
                                    <p:cond delay="0"/>
                                  </p:stCondLst>
                                  <p:childTnLst>
                                    <p:set>
                                      <p:cBhvr>
                                        <p:cTn id="4837" dur="1" fill="hold">
                                          <p:stCondLst>
                                            <p:cond delay="0"/>
                                          </p:stCondLst>
                                        </p:cTn>
                                        <p:tgtEl>
                                          <p:spTgt spid="625"/>
                                        </p:tgtEl>
                                        <p:attrNameLst>
                                          <p:attrName>style.visibility</p:attrName>
                                        </p:attrNameLst>
                                      </p:cBhvr>
                                      <p:to>
                                        <p:strVal val="hidden"/>
                                      </p:to>
                                    </p:set>
                                  </p:childTnLst>
                                </p:cTn>
                              </p:par>
                            </p:childTnLst>
                          </p:cTn>
                        </p:par>
                      </p:childTnLst>
                    </p:cTn>
                  </p:par>
                </p:childTnLst>
              </p:cTn>
              <p:nextCondLst>
                <p:cond evt="onClick" delay="0">
                  <p:tgtEl>
                    <p:spTgt spid="653"/>
                  </p:tgtEl>
                </p:cond>
              </p:nextCondLst>
            </p:seq>
            <p:seq concurrent="1" nextAc="seek">
              <p:cTn id="4838" restart="whenNotActive" fill="hold" evtFilter="cancelBubble" nodeType="interactiveSeq">
                <p:stCondLst>
                  <p:cond evt="onClick" delay="0">
                    <p:tgtEl>
                      <p:spTgt spid="655"/>
                    </p:tgtEl>
                  </p:cond>
                </p:stCondLst>
                <p:endSync evt="end" delay="0">
                  <p:rtn val="all"/>
                </p:endSync>
                <p:childTnLst>
                  <p:par>
                    <p:cTn id="4839" fill="hold">
                      <p:stCondLst>
                        <p:cond delay="0"/>
                      </p:stCondLst>
                      <p:childTnLst>
                        <p:par>
                          <p:cTn id="4840" fill="hold">
                            <p:stCondLst>
                              <p:cond delay="0"/>
                            </p:stCondLst>
                            <p:childTnLst>
                              <p:par>
                                <p:cTn id="4841" presetID="1" presetClass="entr" presetSubtype="0" fill="hold" grpId="0" nodeType="clickEffect">
                                  <p:stCondLst>
                                    <p:cond delay="0"/>
                                  </p:stCondLst>
                                  <p:childTnLst>
                                    <p:set>
                                      <p:cBhvr>
                                        <p:cTn id="4842" dur="1" fill="hold">
                                          <p:stCondLst>
                                            <p:cond delay="0"/>
                                          </p:stCondLst>
                                        </p:cTn>
                                        <p:tgtEl>
                                          <p:spTgt spid="661"/>
                                        </p:tgtEl>
                                        <p:attrNameLst>
                                          <p:attrName>style.visibility</p:attrName>
                                        </p:attrNameLst>
                                      </p:cBhvr>
                                      <p:to>
                                        <p:strVal val="visible"/>
                                      </p:to>
                                    </p:set>
                                  </p:childTnLst>
                                </p:cTn>
                              </p:par>
                              <p:par>
                                <p:cTn id="4843" presetID="1" presetClass="entr" presetSubtype="0" fill="hold" grpId="0" nodeType="withEffect">
                                  <p:stCondLst>
                                    <p:cond delay="0"/>
                                  </p:stCondLst>
                                  <p:childTnLst>
                                    <p:set>
                                      <p:cBhvr>
                                        <p:cTn id="4844" dur="1" fill="hold">
                                          <p:stCondLst>
                                            <p:cond delay="0"/>
                                          </p:stCondLst>
                                        </p:cTn>
                                        <p:tgtEl>
                                          <p:spTgt spid="619"/>
                                        </p:tgtEl>
                                        <p:attrNameLst>
                                          <p:attrName>style.visibility</p:attrName>
                                        </p:attrNameLst>
                                      </p:cBhvr>
                                      <p:to>
                                        <p:strVal val="visible"/>
                                      </p:to>
                                    </p:set>
                                  </p:childTnLst>
                                </p:cTn>
                              </p:par>
                              <p:par>
                                <p:cTn id="4845" presetID="10" presetClass="exit" presetSubtype="0" fill="hold" grpId="0" nodeType="withEffect">
                                  <p:stCondLst>
                                    <p:cond delay="0"/>
                                  </p:stCondLst>
                                  <p:childTnLst>
                                    <p:animEffect transition="out" filter="fade">
                                      <p:cBhvr>
                                        <p:cTn id="4846" dur="500"/>
                                        <p:tgtEl>
                                          <p:spTgt spid="627"/>
                                        </p:tgtEl>
                                      </p:cBhvr>
                                    </p:animEffect>
                                    <p:set>
                                      <p:cBhvr>
                                        <p:cTn id="4847"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5"/>
                  </p:tgtEl>
                </p:cond>
              </p:nextCondLst>
            </p:seq>
            <p:seq concurrent="1" nextAc="seek">
              <p:cTn id="4848" restart="whenNotActive" fill="hold" evtFilter="cancelBubble" nodeType="interactiveSeq">
                <p:stCondLst>
                  <p:cond evt="onClick" delay="0">
                    <p:tgtEl>
                      <p:spTgt spid="656"/>
                    </p:tgtEl>
                  </p:cond>
                </p:stCondLst>
                <p:endSync evt="end" delay="0">
                  <p:rtn val="all"/>
                </p:endSync>
                <p:childTnLst>
                  <p:par>
                    <p:cTn id="4849" fill="hold">
                      <p:stCondLst>
                        <p:cond delay="0"/>
                      </p:stCondLst>
                      <p:childTnLst>
                        <p:par>
                          <p:cTn id="4850" fill="hold">
                            <p:stCondLst>
                              <p:cond delay="0"/>
                            </p:stCondLst>
                            <p:childTnLst>
                              <p:par>
                                <p:cTn id="4851" presetID="1" presetClass="entr" presetSubtype="0" fill="hold" grpId="0" nodeType="clickEffect">
                                  <p:stCondLst>
                                    <p:cond delay="0"/>
                                  </p:stCondLst>
                                  <p:childTnLst>
                                    <p:set>
                                      <p:cBhvr>
                                        <p:cTn id="4852" dur="1" fill="hold">
                                          <p:stCondLst>
                                            <p:cond delay="0"/>
                                          </p:stCondLst>
                                        </p:cTn>
                                        <p:tgtEl>
                                          <p:spTgt spid="662"/>
                                        </p:tgtEl>
                                        <p:attrNameLst>
                                          <p:attrName>style.visibility</p:attrName>
                                        </p:attrNameLst>
                                      </p:cBhvr>
                                      <p:to>
                                        <p:strVal val="visible"/>
                                      </p:to>
                                    </p:set>
                                  </p:childTnLst>
                                </p:cTn>
                              </p:par>
                              <p:par>
                                <p:cTn id="4853" presetID="10" presetClass="exit" presetSubtype="0" fill="hold" grpId="1" nodeType="withEffect">
                                  <p:stCondLst>
                                    <p:cond delay="0"/>
                                  </p:stCondLst>
                                  <p:childTnLst>
                                    <p:animEffect transition="out" filter="fade">
                                      <p:cBhvr>
                                        <p:cTn id="4854" dur="500"/>
                                        <p:tgtEl>
                                          <p:spTgt spid="627"/>
                                        </p:tgtEl>
                                      </p:cBhvr>
                                    </p:animEffect>
                                    <p:set>
                                      <p:cBhvr>
                                        <p:cTn id="4855"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6"/>
                  </p:tgtEl>
                </p:cond>
              </p:nextCondLst>
            </p:seq>
            <p:seq concurrent="1" nextAc="seek">
              <p:cTn id="4856" restart="whenNotActive" fill="hold" evtFilter="cancelBubble" nodeType="interactiveSeq">
                <p:stCondLst>
                  <p:cond evt="onClick" delay="0">
                    <p:tgtEl>
                      <p:spTgt spid="657"/>
                    </p:tgtEl>
                  </p:cond>
                </p:stCondLst>
                <p:endSync evt="end" delay="0">
                  <p:rtn val="all"/>
                </p:endSync>
                <p:childTnLst>
                  <p:par>
                    <p:cTn id="4857" fill="hold">
                      <p:stCondLst>
                        <p:cond delay="0"/>
                      </p:stCondLst>
                      <p:childTnLst>
                        <p:par>
                          <p:cTn id="4858" fill="hold">
                            <p:stCondLst>
                              <p:cond delay="0"/>
                            </p:stCondLst>
                            <p:childTnLst>
                              <p:par>
                                <p:cTn id="4859" presetID="1" presetClass="entr" presetSubtype="0" fill="hold" grpId="1" nodeType="clickEffect">
                                  <p:stCondLst>
                                    <p:cond delay="0"/>
                                  </p:stCondLst>
                                  <p:childTnLst>
                                    <p:set>
                                      <p:cBhvr>
                                        <p:cTn id="4860" dur="1" fill="hold">
                                          <p:stCondLst>
                                            <p:cond delay="0"/>
                                          </p:stCondLst>
                                        </p:cTn>
                                        <p:tgtEl>
                                          <p:spTgt spid="663"/>
                                        </p:tgtEl>
                                        <p:attrNameLst>
                                          <p:attrName>style.visibility</p:attrName>
                                        </p:attrNameLst>
                                      </p:cBhvr>
                                      <p:to>
                                        <p:strVal val="visible"/>
                                      </p:to>
                                    </p:set>
                                  </p:childTnLst>
                                </p:cTn>
                              </p:par>
                              <p:par>
                                <p:cTn id="4861" presetID="1" presetClass="entr" presetSubtype="0" fill="hold" grpId="0" nodeType="withEffect">
                                  <p:stCondLst>
                                    <p:cond delay="0"/>
                                  </p:stCondLst>
                                  <p:childTnLst>
                                    <p:set>
                                      <p:cBhvr>
                                        <p:cTn id="4862" dur="1" fill="hold">
                                          <p:stCondLst>
                                            <p:cond delay="0"/>
                                          </p:stCondLst>
                                        </p:cTn>
                                        <p:tgtEl>
                                          <p:spTgt spid="626"/>
                                        </p:tgtEl>
                                        <p:attrNameLst>
                                          <p:attrName>style.visibility</p:attrName>
                                        </p:attrNameLst>
                                      </p:cBhvr>
                                      <p:to>
                                        <p:strVal val="visible"/>
                                      </p:to>
                                    </p:set>
                                  </p:childTnLst>
                                </p:cTn>
                              </p:par>
                              <p:par>
                                <p:cTn id="4863" presetID="10" presetClass="exit" presetSubtype="0" fill="hold" grpId="2" nodeType="withEffect">
                                  <p:stCondLst>
                                    <p:cond delay="0"/>
                                  </p:stCondLst>
                                  <p:childTnLst>
                                    <p:animEffect transition="out" filter="fade">
                                      <p:cBhvr>
                                        <p:cTn id="4864" dur="500"/>
                                        <p:tgtEl>
                                          <p:spTgt spid="627"/>
                                        </p:tgtEl>
                                      </p:cBhvr>
                                    </p:animEffect>
                                    <p:set>
                                      <p:cBhvr>
                                        <p:cTn id="4865"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7"/>
                  </p:tgtEl>
                </p:cond>
              </p:nextCondLst>
            </p:seq>
            <p:seq concurrent="1" nextAc="seek">
              <p:cTn id="4866" restart="whenNotActive" fill="hold" evtFilter="cancelBubble" nodeType="interactiveSeq">
                <p:stCondLst>
                  <p:cond evt="onClick" delay="0">
                    <p:tgtEl>
                      <p:spTgt spid="659"/>
                    </p:tgtEl>
                  </p:cond>
                </p:stCondLst>
                <p:endSync evt="end" delay="0">
                  <p:rtn val="all"/>
                </p:endSync>
                <p:childTnLst>
                  <p:par>
                    <p:cTn id="4867" fill="hold">
                      <p:stCondLst>
                        <p:cond delay="0"/>
                      </p:stCondLst>
                      <p:childTnLst>
                        <p:par>
                          <p:cTn id="4868" fill="hold">
                            <p:stCondLst>
                              <p:cond delay="0"/>
                            </p:stCondLst>
                            <p:childTnLst>
                              <p:par>
                                <p:cTn id="4869" presetID="1" presetClass="entr" presetSubtype="0" fill="hold" grpId="0" nodeType="clickEffect">
                                  <p:stCondLst>
                                    <p:cond delay="0"/>
                                  </p:stCondLst>
                                  <p:childTnLst>
                                    <p:set>
                                      <p:cBhvr>
                                        <p:cTn id="4870" dur="1" fill="hold">
                                          <p:stCondLst>
                                            <p:cond delay="0"/>
                                          </p:stCondLst>
                                        </p:cTn>
                                        <p:tgtEl>
                                          <p:spTgt spid="665"/>
                                        </p:tgtEl>
                                        <p:attrNameLst>
                                          <p:attrName>style.visibility</p:attrName>
                                        </p:attrNameLst>
                                      </p:cBhvr>
                                      <p:to>
                                        <p:strVal val="visible"/>
                                      </p:to>
                                    </p:set>
                                  </p:childTnLst>
                                </p:cTn>
                              </p:par>
                              <p:par>
                                <p:cTn id="4871" presetID="1" presetClass="entr" presetSubtype="0" fill="hold" grpId="1" nodeType="withEffect">
                                  <p:stCondLst>
                                    <p:cond delay="0"/>
                                  </p:stCondLst>
                                  <p:childTnLst>
                                    <p:set>
                                      <p:cBhvr>
                                        <p:cTn id="4872" dur="1" fill="hold">
                                          <p:stCondLst>
                                            <p:cond delay="0"/>
                                          </p:stCondLst>
                                        </p:cTn>
                                        <p:tgtEl>
                                          <p:spTgt spid="619"/>
                                        </p:tgtEl>
                                        <p:attrNameLst>
                                          <p:attrName>style.visibility</p:attrName>
                                        </p:attrNameLst>
                                      </p:cBhvr>
                                      <p:to>
                                        <p:strVal val="visible"/>
                                      </p:to>
                                    </p:set>
                                  </p:childTnLst>
                                </p:cTn>
                              </p:par>
                              <p:par>
                                <p:cTn id="4873" presetID="10" presetClass="exit" presetSubtype="0" fill="hold" grpId="3" nodeType="withEffect">
                                  <p:stCondLst>
                                    <p:cond delay="0"/>
                                  </p:stCondLst>
                                  <p:childTnLst>
                                    <p:animEffect transition="out" filter="fade">
                                      <p:cBhvr>
                                        <p:cTn id="4874" dur="500"/>
                                        <p:tgtEl>
                                          <p:spTgt spid="627"/>
                                        </p:tgtEl>
                                      </p:cBhvr>
                                    </p:animEffect>
                                    <p:set>
                                      <p:cBhvr>
                                        <p:cTn id="4875"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9"/>
                  </p:tgtEl>
                </p:cond>
              </p:nextCondLst>
            </p:seq>
            <p:seq concurrent="1" nextAc="seek">
              <p:cTn id="4876" restart="whenNotActive" fill="hold" evtFilter="cancelBubble" nodeType="interactiveSeq">
                <p:stCondLst>
                  <p:cond evt="onClick" delay="0">
                    <p:tgtEl>
                      <p:spTgt spid="660"/>
                    </p:tgtEl>
                  </p:cond>
                </p:stCondLst>
                <p:endSync evt="end" delay="0">
                  <p:rtn val="all"/>
                </p:endSync>
                <p:childTnLst>
                  <p:par>
                    <p:cTn id="4877" fill="hold">
                      <p:stCondLst>
                        <p:cond delay="0"/>
                      </p:stCondLst>
                      <p:childTnLst>
                        <p:par>
                          <p:cTn id="4878" fill="hold">
                            <p:stCondLst>
                              <p:cond delay="0"/>
                            </p:stCondLst>
                            <p:childTnLst>
                              <p:par>
                                <p:cTn id="4879" presetID="1" presetClass="entr" presetSubtype="0" fill="hold" grpId="0" nodeType="clickEffect">
                                  <p:stCondLst>
                                    <p:cond delay="0"/>
                                  </p:stCondLst>
                                  <p:childTnLst>
                                    <p:set>
                                      <p:cBhvr>
                                        <p:cTn id="4880" dur="1" fill="hold">
                                          <p:stCondLst>
                                            <p:cond delay="0"/>
                                          </p:stCondLst>
                                        </p:cTn>
                                        <p:tgtEl>
                                          <p:spTgt spid="666"/>
                                        </p:tgtEl>
                                        <p:attrNameLst>
                                          <p:attrName>style.visibility</p:attrName>
                                        </p:attrNameLst>
                                      </p:cBhvr>
                                      <p:to>
                                        <p:strVal val="visible"/>
                                      </p:to>
                                    </p:set>
                                  </p:childTnLst>
                                </p:cTn>
                              </p:par>
                              <p:par>
                                <p:cTn id="4881" presetID="10" presetClass="exit" presetSubtype="0" fill="hold" grpId="4" nodeType="withEffect">
                                  <p:stCondLst>
                                    <p:cond delay="0"/>
                                  </p:stCondLst>
                                  <p:childTnLst>
                                    <p:animEffect transition="out" filter="fade">
                                      <p:cBhvr>
                                        <p:cTn id="4882" dur="500"/>
                                        <p:tgtEl>
                                          <p:spTgt spid="627"/>
                                        </p:tgtEl>
                                      </p:cBhvr>
                                    </p:animEffect>
                                    <p:set>
                                      <p:cBhvr>
                                        <p:cTn id="4883"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60"/>
                  </p:tgtEl>
                </p:cond>
              </p:nextCondLst>
            </p:seq>
            <p:seq concurrent="1" nextAc="seek">
              <p:cTn id="4884" restart="whenNotActive" fill="hold" evtFilter="cancelBubble" nodeType="interactiveSeq">
                <p:stCondLst>
                  <p:cond evt="onClick" delay="0">
                    <p:tgtEl>
                      <p:spTgt spid="658"/>
                    </p:tgtEl>
                  </p:cond>
                </p:stCondLst>
                <p:endSync evt="end" delay="0">
                  <p:rtn val="all"/>
                </p:endSync>
                <p:childTnLst>
                  <p:par>
                    <p:cTn id="4885" fill="hold">
                      <p:stCondLst>
                        <p:cond delay="0"/>
                      </p:stCondLst>
                      <p:childTnLst>
                        <p:par>
                          <p:cTn id="4886" fill="hold">
                            <p:stCondLst>
                              <p:cond delay="0"/>
                            </p:stCondLst>
                            <p:childTnLst>
                              <p:par>
                                <p:cTn id="4887" presetID="1" presetClass="entr" presetSubtype="0" fill="hold" grpId="0" nodeType="clickEffect">
                                  <p:stCondLst>
                                    <p:cond delay="0"/>
                                  </p:stCondLst>
                                  <p:childTnLst>
                                    <p:set>
                                      <p:cBhvr>
                                        <p:cTn id="4888" dur="1" fill="hold">
                                          <p:stCondLst>
                                            <p:cond delay="0"/>
                                          </p:stCondLst>
                                        </p:cTn>
                                        <p:tgtEl>
                                          <p:spTgt spid="664"/>
                                        </p:tgtEl>
                                        <p:attrNameLst>
                                          <p:attrName>style.visibility</p:attrName>
                                        </p:attrNameLst>
                                      </p:cBhvr>
                                      <p:to>
                                        <p:strVal val="visible"/>
                                      </p:to>
                                    </p:set>
                                  </p:childTnLst>
                                </p:cTn>
                              </p:par>
                              <p:par>
                                <p:cTn id="4889" presetID="10" presetClass="entr" presetSubtype="0" fill="hold" grpId="4" nodeType="withEffect">
                                  <p:stCondLst>
                                    <p:cond delay="0"/>
                                  </p:stCondLst>
                                  <p:childTnLst>
                                    <p:set>
                                      <p:cBhvr>
                                        <p:cTn id="4890" dur="1" fill="hold">
                                          <p:stCondLst>
                                            <p:cond delay="0"/>
                                          </p:stCondLst>
                                        </p:cTn>
                                        <p:tgtEl>
                                          <p:spTgt spid="619"/>
                                        </p:tgtEl>
                                        <p:attrNameLst>
                                          <p:attrName>style.visibility</p:attrName>
                                        </p:attrNameLst>
                                      </p:cBhvr>
                                      <p:to>
                                        <p:strVal val="visible"/>
                                      </p:to>
                                    </p:set>
                                    <p:animEffect transition="in" filter="fade">
                                      <p:cBhvr>
                                        <p:cTn id="4891" dur="500"/>
                                        <p:tgtEl>
                                          <p:spTgt spid="619"/>
                                        </p:tgtEl>
                                      </p:cBhvr>
                                    </p:animEffect>
                                  </p:childTnLst>
                                </p:cTn>
                              </p:par>
                              <p:par>
                                <p:cTn id="4892" presetID="10" presetClass="exit" presetSubtype="0" fill="hold" grpId="5" nodeType="withEffect">
                                  <p:stCondLst>
                                    <p:cond delay="0"/>
                                  </p:stCondLst>
                                  <p:childTnLst>
                                    <p:animEffect transition="out" filter="fade">
                                      <p:cBhvr>
                                        <p:cTn id="4893" dur="500"/>
                                        <p:tgtEl>
                                          <p:spTgt spid="627"/>
                                        </p:tgtEl>
                                      </p:cBhvr>
                                    </p:animEffect>
                                    <p:set>
                                      <p:cBhvr>
                                        <p:cTn id="4894"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8"/>
                  </p:tgtEl>
                </p:cond>
              </p:nextCondLst>
            </p:seq>
            <p:seq concurrent="1" nextAc="seek">
              <p:cTn id="4895" restart="whenNotActive" fill="hold" evtFilter="cancelBubble" nodeType="interactiveSeq">
                <p:stCondLst>
                  <p:cond evt="onClick" delay="0">
                    <p:tgtEl>
                      <p:spTgt spid="666"/>
                    </p:tgtEl>
                  </p:cond>
                </p:stCondLst>
                <p:endSync evt="end" delay="0">
                  <p:rtn val="all"/>
                </p:endSync>
                <p:childTnLst>
                  <p:par>
                    <p:cTn id="4896" fill="hold">
                      <p:stCondLst>
                        <p:cond delay="0"/>
                      </p:stCondLst>
                      <p:childTnLst>
                        <p:par>
                          <p:cTn id="4897" fill="hold">
                            <p:stCondLst>
                              <p:cond delay="0"/>
                            </p:stCondLst>
                            <p:childTnLst>
                              <p:par>
                                <p:cTn id="4898" presetID="1" presetClass="exit" presetSubtype="0" fill="hold" grpId="1" nodeType="clickEffect">
                                  <p:stCondLst>
                                    <p:cond delay="0"/>
                                  </p:stCondLst>
                                  <p:childTnLst>
                                    <p:set>
                                      <p:cBhvr>
                                        <p:cTn id="4899" dur="1" fill="hold">
                                          <p:stCondLst>
                                            <p:cond delay="0"/>
                                          </p:stCondLst>
                                        </p:cTn>
                                        <p:tgtEl>
                                          <p:spTgt spid="666"/>
                                        </p:tgtEl>
                                        <p:attrNameLst>
                                          <p:attrName>style.visibility</p:attrName>
                                        </p:attrNameLst>
                                      </p:cBhvr>
                                      <p:to>
                                        <p:strVal val="hidden"/>
                                      </p:to>
                                    </p:set>
                                  </p:childTnLst>
                                </p:cTn>
                              </p:par>
                              <p:par>
                                <p:cTn id="4900" presetID="10" presetClass="entr" presetSubtype="0" fill="hold" grpId="6" nodeType="withEffect">
                                  <p:stCondLst>
                                    <p:cond delay="0"/>
                                  </p:stCondLst>
                                  <p:childTnLst>
                                    <p:set>
                                      <p:cBhvr>
                                        <p:cTn id="4901" dur="1" fill="hold">
                                          <p:stCondLst>
                                            <p:cond delay="0"/>
                                          </p:stCondLst>
                                        </p:cTn>
                                        <p:tgtEl>
                                          <p:spTgt spid="627"/>
                                        </p:tgtEl>
                                        <p:attrNameLst>
                                          <p:attrName>style.visibility</p:attrName>
                                        </p:attrNameLst>
                                      </p:cBhvr>
                                      <p:to>
                                        <p:strVal val="visible"/>
                                      </p:to>
                                    </p:set>
                                    <p:animEffect transition="in" filter="fade">
                                      <p:cBhvr>
                                        <p:cTn id="4902" dur="500"/>
                                        <p:tgtEl>
                                          <p:spTgt spid="627"/>
                                        </p:tgtEl>
                                      </p:cBhvr>
                                    </p:animEffect>
                                  </p:childTnLst>
                                </p:cTn>
                              </p:par>
                            </p:childTnLst>
                          </p:cTn>
                        </p:par>
                      </p:childTnLst>
                    </p:cTn>
                  </p:par>
                </p:childTnLst>
              </p:cTn>
              <p:nextCondLst>
                <p:cond evt="onClick" delay="0">
                  <p:tgtEl>
                    <p:spTgt spid="666"/>
                  </p:tgtEl>
                </p:cond>
              </p:nextCondLst>
            </p:seq>
            <p:seq concurrent="1" nextAc="seek">
              <p:cTn id="4903" restart="whenNotActive" fill="hold" evtFilter="cancelBubble" nodeType="interactiveSeq">
                <p:stCondLst>
                  <p:cond evt="onClick" delay="0">
                    <p:tgtEl>
                      <p:spTgt spid="661"/>
                    </p:tgtEl>
                  </p:cond>
                </p:stCondLst>
                <p:endSync evt="end" delay="0">
                  <p:rtn val="all"/>
                </p:endSync>
                <p:childTnLst>
                  <p:par>
                    <p:cTn id="4904" fill="hold">
                      <p:stCondLst>
                        <p:cond delay="0"/>
                      </p:stCondLst>
                      <p:childTnLst>
                        <p:par>
                          <p:cTn id="4905" fill="hold">
                            <p:stCondLst>
                              <p:cond delay="0"/>
                            </p:stCondLst>
                            <p:childTnLst>
                              <p:par>
                                <p:cTn id="4906" presetID="1" presetClass="exit" presetSubtype="0" fill="hold" grpId="1" nodeType="clickEffect">
                                  <p:stCondLst>
                                    <p:cond delay="0"/>
                                  </p:stCondLst>
                                  <p:childTnLst>
                                    <p:set>
                                      <p:cBhvr>
                                        <p:cTn id="4907" dur="1" fill="hold">
                                          <p:stCondLst>
                                            <p:cond delay="0"/>
                                          </p:stCondLst>
                                        </p:cTn>
                                        <p:tgtEl>
                                          <p:spTgt spid="661"/>
                                        </p:tgtEl>
                                        <p:attrNameLst>
                                          <p:attrName>style.visibility</p:attrName>
                                        </p:attrNameLst>
                                      </p:cBhvr>
                                      <p:to>
                                        <p:strVal val="hidden"/>
                                      </p:to>
                                    </p:set>
                                  </p:childTnLst>
                                </p:cTn>
                              </p:par>
                              <p:par>
                                <p:cTn id="4908" presetID="1" presetClass="exit" presetSubtype="0" fill="hold" grpId="3" nodeType="withEffect">
                                  <p:stCondLst>
                                    <p:cond delay="0"/>
                                  </p:stCondLst>
                                  <p:childTnLst>
                                    <p:set>
                                      <p:cBhvr>
                                        <p:cTn id="4909" dur="1" fill="hold">
                                          <p:stCondLst>
                                            <p:cond delay="0"/>
                                          </p:stCondLst>
                                        </p:cTn>
                                        <p:tgtEl>
                                          <p:spTgt spid="619"/>
                                        </p:tgtEl>
                                        <p:attrNameLst>
                                          <p:attrName>style.visibility</p:attrName>
                                        </p:attrNameLst>
                                      </p:cBhvr>
                                      <p:to>
                                        <p:strVal val="hidden"/>
                                      </p:to>
                                    </p:set>
                                  </p:childTnLst>
                                </p:cTn>
                              </p:par>
                              <p:par>
                                <p:cTn id="4910" presetID="10" presetClass="entr" presetSubtype="0" fill="hold" grpId="7" nodeType="withEffect">
                                  <p:stCondLst>
                                    <p:cond delay="0"/>
                                  </p:stCondLst>
                                  <p:childTnLst>
                                    <p:set>
                                      <p:cBhvr>
                                        <p:cTn id="4911" dur="1" fill="hold">
                                          <p:stCondLst>
                                            <p:cond delay="0"/>
                                          </p:stCondLst>
                                        </p:cTn>
                                        <p:tgtEl>
                                          <p:spTgt spid="627"/>
                                        </p:tgtEl>
                                        <p:attrNameLst>
                                          <p:attrName>style.visibility</p:attrName>
                                        </p:attrNameLst>
                                      </p:cBhvr>
                                      <p:to>
                                        <p:strVal val="visible"/>
                                      </p:to>
                                    </p:set>
                                    <p:animEffect transition="in" filter="fade">
                                      <p:cBhvr>
                                        <p:cTn id="4912" dur="500"/>
                                        <p:tgtEl>
                                          <p:spTgt spid="627"/>
                                        </p:tgtEl>
                                      </p:cBhvr>
                                    </p:animEffect>
                                  </p:childTnLst>
                                </p:cTn>
                              </p:par>
                            </p:childTnLst>
                          </p:cTn>
                        </p:par>
                      </p:childTnLst>
                    </p:cTn>
                  </p:par>
                </p:childTnLst>
              </p:cTn>
              <p:nextCondLst>
                <p:cond evt="onClick" delay="0">
                  <p:tgtEl>
                    <p:spTgt spid="661"/>
                  </p:tgtEl>
                </p:cond>
              </p:nextCondLst>
            </p:seq>
            <p:seq concurrent="1" nextAc="seek">
              <p:cTn id="4913" restart="whenNotActive" fill="hold" evtFilter="cancelBubble" nodeType="interactiveSeq">
                <p:stCondLst>
                  <p:cond evt="onClick" delay="0">
                    <p:tgtEl>
                      <p:spTgt spid="662"/>
                    </p:tgtEl>
                  </p:cond>
                </p:stCondLst>
                <p:endSync evt="end" delay="0">
                  <p:rtn val="all"/>
                </p:endSync>
                <p:childTnLst>
                  <p:par>
                    <p:cTn id="4914" fill="hold">
                      <p:stCondLst>
                        <p:cond delay="0"/>
                      </p:stCondLst>
                      <p:childTnLst>
                        <p:par>
                          <p:cTn id="4915" fill="hold">
                            <p:stCondLst>
                              <p:cond delay="0"/>
                            </p:stCondLst>
                            <p:childTnLst>
                              <p:par>
                                <p:cTn id="4916" presetID="1" presetClass="exit" presetSubtype="0" fill="hold" grpId="1" nodeType="clickEffect">
                                  <p:stCondLst>
                                    <p:cond delay="0"/>
                                  </p:stCondLst>
                                  <p:childTnLst>
                                    <p:set>
                                      <p:cBhvr>
                                        <p:cTn id="4917" dur="1" fill="hold">
                                          <p:stCondLst>
                                            <p:cond delay="0"/>
                                          </p:stCondLst>
                                        </p:cTn>
                                        <p:tgtEl>
                                          <p:spTgt spid="662"/>
                                        </p:tgtEl>
                                        <p:attrNameLst>
                                          <p:attrName>style.visibility</p:attrName>
                                        </p:attrNameLst>
                                      </p:cBhvr>
                                      <p:to>
                                        <p:strVal val="hidden"/>
                                      </p:to>
                                    </p:set>
                                  </p:childTnLst>
                                </p:cTn>
                              </p:par>
                              <p:par>
                                <p:cTn id="4918" presetID="10" presetClass="entr" presetSubtype="0" fill="hold" grpId="8" nodeType="withEffect">
                                  <p:stCondLst>
                                    <p:cond delay="0"/>
                                  </p:stCondLst>
                                  <p:childTnLst>
                                    <p:set>
                                      <p:cBhvr>
                                        <p:cTn id="4919" dur="1" fill="hold">
                                          <p:stCondLst>
                                            <p:cond delay="0"/>
                                          </p:stCondLst>
                                        </p:cTn>
                                        <p:tgtEl>
                                          <p:spTgt spid="627"/>
                                        </p:tgtEl>
                                        <p:attrNameLst>
                                          <p:attrName>style.visibility</p:attrName>
                                        </p:attrNameLst>
                                      </p:cBhvr>
                                      <p:to>
                                        <p:strVal val="visible"/>
                                      </p:to>
                                    </p:set>
                                    <p:animEffect transition="in" filter="fade">
                                      <p:cBhvr>
                                        <p:cTn id="4920" dur="500"/>
                                        <p:tgtEl>
                                          <p:spTgt spid="627"/>
                                        </p:tgtEl>
                                      </p:cBhvr>
                                    </p:animEffect>
                                  </p:childTnLst>
                                </p:cTn>
                              </p:par>
                            </p:childTnLst>
                          </p:cTn>
                        </p:par>
                      </p:childTnLst>
                    </p:cTn>
                  </p:par>
                </p:childTnLst>
              </p:cTn>
              <p:nextCondLst>
                <p:cond evt="onClick" delay="0">
                  <p:tgtEl>
                    <p:spTgt spid="662"/>
                  </p:tgtEl>
                </p:cond>
              </p:nextCondLst>
            </p:seq>
            <p:seq concurrent="1" nextAc="seek">
              <p:cTn id="4921" restart="whenNotActive" fill="hold" evtFilter="cancelBubble" nodeType="interactiveSeq">
                <p:stCondLst>
                  <p:cond evt="onClick" delay="0">
                    <p:tgtEl>
                      <p:spTgt spid="663"/>
                    </p:tgtEl>
                  </p:cond>
                </p:stCondLst>
                <p:endSync evt="end" delay="0">
                  <p:rtn val="all"/>
                </p:endSync>
                <p:childTnLst>
                  <p:par>
                    <p:cTn id="4922" fill="hold">
                      <p:stCondLst>
                        <p:cond delay="0"/>
                      </p:stCondLst>
                      <p:childTnLst>
                        <p:par>
                          <p:cTn id="4923" fill="hold">
                            <p:stCondLst>
                              <p:cond delay="0"/>
                            </p:stCondLst>
                            <p:childTnLst>
                              <p:par>
                                <p:cTn id="4924" presetID="1" presetClass="exit" presetSubtype="0" fill="hold" grpId="0" nodeType="clickEffect">
                                  <p:stCondLst>
                                    <p:cond delay="0"/>
                                  </p:stCondLst>
                                  <p:childTnLst>
                                    <p:set>
                                      <p:cBhvr>
                                        <p:cTn id="4925" dur="1" fill="hold">
                                          <p:stCondLst>
                                            <p:cond delay="0"/>
                                          </p:stCondLst>
                                        </p:cTn>
                                        <p:tgtEl>
                                          <p:spTgt spid="663"/>
                                        </p:tgtEl>
                                        <p:attrNameLst>
                                          <p:attrName>style.visibility</p:attrName>
                                        </p:attrNameLst>
                                      </p:cBhvr>
                                      <p:to>
                                        <p:strVal val="hidden"/>
                                      </p:to>
                                    </p:set>
                                  </p:childTnLst>
                                </p:cTn>
                              </p:par>
                              <p:par>
                                <p:cTn id="4926" presetID="1" presetClass="exit" presetSubtype="0" fill="hold" grpId="1" nodeType="withEffect">
                                  <p:stCondLst>
                                    <p:cond delay="0"/>
                                  </p:stCondLst>
                                  <p:childTnLst>
                                    <p:set>
                                      <p:cBhvr>
                                        <p:cTn id="4927" dur="1" fill="hold">
                                          <p:stCondLst>
                                            <p:cond delay="0"/>
                                          </p:stCondLst>
                                        </p:cTn>
                                        <p:tgtEl>
                                          <p:spTgt spid="626"/>
                                        </p:tgtEl>
                                        <p:attrNameLst>
                                          <p:attrName>style.visibility</p:attrName>
                                        </p:attrNameLst>
                                      </p:cBhvr>
                                      <p:to>
                                        <p:strVal val="hidden"/>
                                      </p:to>
                                    </p:set>
                                  </p:childTnLst>
                                </p:cTn>
                              </p:par>
                              <p:par>
                                <p:cTn id="4928" presetID="10" presetClass="entr" presetSubtype="0" fill="hold" grpId="9" nodeType="withEffect">
                                  <p:stCondLst>
                                    <p:cond delay="0"/>
                                  </p:stCondLst>
                                  <p:childTnLst>
                                    <p:set>
                                      <p:cBhvr>
                                        <p:cTn id="4929" dur="1" fill="hold">
                                          <p:stCondLst>
                                            <p:cond delay="0"/>
                                          </p:stCondLst>
                                        </p:cTn>
                                        <p:tgtEl>
                                          <p:spTgt spid="627"/>
                                        </p:tgtEl>
                                        <p:attrNameLst>
                                          <p:attrName>style.visibility</p:attrName>
                                        </p:attrNameLst>
                                      </p:cBhvr>
                                      <p:to>
                                        <p:strVal val="visible"/>
                                      </p:to>
                                    </p:set>
                                    <p:animEffect transition="in" filter="fade">
                                      <p:cBhvr>
                                        <p:cTn id="4930" dur="500"/>
                                        <p:tgtEl>
                                          <p:spTgt spid="627"/>
                                        </p:tgtEl>
                                      </p:cBhvr>
                                    </p:animEffect>
                                  </p:childTnLst>
                                </p:cTn>
                              </p:par>
                            </p:childTnLst>
                          </p:cTn>
                        </p:par>
                      </p:childTnLst>
                    </p:cTn>
                  </p:par>
                </p:childTnLst>
              </p:cTn>
              <p:nextCondLst>
                <p:cond evt="onClick" delay="0">
                  <p:tgtEl>
                    <p:spTgt spid="663"/>
                  </p:tgtEl>
                </p:cond>
              </p:nextCondLst>
            </p:seq>
            <p:seq concurrent="1" nextAc="seek">
              <p:cTn id="4931" restart="whenNotActive" fill="hold" evtFilter="cancelBubble" nodeType="interactiveSeq">
                <p:stCondLst>
                  <p:cond evt="onClick" delay="0">
                    <p:tgtEl>
                      <p:spTgt spid="664"/>
                    </p:tgtEl>
                  </p:cond>
                </p:stCondLst>
                <p:endSync evt="end" delay="0">
                  <p:rtn val="all"/>
                </p:endSync>
                <p:childTnLst>
                  <p:par>
                    <p:cTn id="4932" fill="hold">
                      <p:stCondLst>
                        <p:cond delay="0"/>
                      </p:stCondLst>
                      <p:childTnLst>
                        <p:par>
                          <p:cTn id="4933" fill="hold">
                            <p:stCondLst>
                              <p:cond delay="0"/>
                            </p:stCondLst>
                            <p:childTnLst>
                              <p:par>
                                <p:cTn id="4934" presetID="1" presetClass="exit" presetSubtype="0" fill="hold" grpId="1" nodeType="clickEffect">
                                  <p:stCondLst>
                                    <p:cond delay="0"/>
                                  </p:stCondLst>
                                  <p:childTnLst>
                                    <p:set>
                                      <p:cBhvr>
                                        <p:cTn id="4935" dur="1" fill="hold">
                                          <p:stCondLst>
                                            <p:cond delay="0"/>
                                          </p:stCondLst>
                                        </p:cTn>
                                        <p:tgtEl>
                                          <p:spTgt spid="664"/>
                                        </p:tgtEl>
                                        <p:attrNameLst>
                                          <p:attrName>style.visibility</p:attrName>
                                        </p:attrNameLst>
                                      </p:cBhvr>
                                      <p:to>
                                        <p:strVal val="hidden"/>
                                      </p:to>
                                    </p:set>
                                  </p:childTnLst>
                                </p:cTn>
                              </p:par>
                              <p:par>
                                <p:cTn id="4936" presetID="1" presetClass="exit" presetSubtype="0" fill="hold" grpId="2" nodeType="withEffect">
                                  <p:stCondLst>
                                    <p:cond delay="0"/>
                                  </p:stCondLst>
                                  <p:childTnLst>
                                    <p:set>
                                      <p:cBhvr>
                                        <p:cTn id="4937" dur="1" fill="hold">
                                          <p:stCondLst>
                                            <p:cond delay="0"/>
                                          </p:stCondLst>
                                        </p:cTn>
                                        <p:tgtEl>
                                          <p:spTgt spid="619"/>
                                        </p:tgtEl>
                                        <p:attrNameLst>
                                          <p:attrName>style.visibility</p:attrName>
                                        </p:attrNameLst>
                                      </p:cBhvr>
                                      <p:to>
                                        <p:strVal val="hidden"/>
                                      </p:to>
                                    </p:set>
                                  </p:childTnLst>
                                </p:cTn>
                              </p:par>
                              <p:par>
                                <p:cTn id="4938" presetID="10" presetClass="entr" presetSubtype="0" fill="hold" grpId="10" nodeType="withEffect">
                                  <p:stCondLst>
                                    <p:cond delay="0"/>
                                  </p:stCondLst>
                                  <p:childTnLst>
                                    <p:set>
                                      <p:cBhvr>
                                        <p:cTn id="4939" dur="1" fill="hold">
                                          <p:stCondLst>
                                            <p:cond delay="0"/>
                                          </p:stCondLst>
                                        </p:cTn>
                                        <p:tgtEl>
                                          <p:spTgt spid="627"/>
                                        </p:tgtEl>
                                        <p:attrNameLst>
                                          <p:attrName>style.visibility</p:attrName>
                                        </p:attrNameLst>
                                      </p:cBhvr>
                                      <p:to>
                                        <p:strVal val="visible"/>
                                      </p:to>
                                    </p:set>
                                    <p:animEffect transition="in" filter="fade">
                                      <p:cBhvr>
                                        <p:cTn id="4940" dur="500"/>
                                        <p:tgtEl>
                                          <p:spTgt spid="627"/>
                                        </p:tgtEl>
                                      </p:cBhvr>
                                    </p:animEffect>
                                  </p:childTnLst>
                                </p:cTn>
                              </p:par>
                            </p:childTnLst>
                          </p:cTn>
                        </p:par>
                      </p:childTnLst>
                    </p:cTn>
                  </p:par>
                </p:childTnLst>
              </p:cTn>
              <p:nextCondLst>
                <p:cond evt="onClick" delay="0">
                  <p:tgtEl>
                    <p:spTgt spid="664"/>
                  </p:tgtEl>
                </p:cond>
              </p:nextCondLst>
            </p:seq>
            <p:seq concurrent="1" nextAc="seek">
              <p:cTn id="4941" restart="whenNotActive" fill="hold" evtFilter="cancelBubble" nodeType="interactiveSeq">
                <p:stCondLst>
                  <p:cond evt="onClick" delay="0">
                    <p:tgtEl>
                      <p:spTgt spid="665"/>
                    </p:tgtEl>
                  </p:cond>
                </p:stCondLst>
                <p:endSync evt="end" delay="0">
                  <p:rtn val="all"/>
                </p:endSync>
                <p:childTnLst>
                  <p:par>
                    <p:cTn id="4942" fill="hold">
                      <p:stCondLst>
                        <p:cond delay="0"/>
                      </p:stCondLst>
                      <p:childTnLst>
                        <p:par>
                          <p:cTn id="4943" fill="hold">
                            <p:stCondLst>
                              <p:cond delay="0"/>
                            </p:stCondLst>
                            <p:childTnLst>
                              <p:par>
                                <p:cTn id="4944" presetID="1" presetClass="exit" presetSubtype="0" fill="hold" grpId="1" nodeType="clickEffect">
                                  <p:stCondLst>
                                    <p:cond delay="0"/>
                                  </p:stCondLst>
                                  <p:childTnLst>
                                    <p:set>
                                      <p:cBhvr>
                                        <p:cTn id="4945" dur="1" fill="hold">
                                          <p:stCondLst>
                                            <p:cond delay="0"/>
                                          </p:stCondLst>
                                        </p:cTn>
                                        <p:tgtEl>
                                          <p:spTgt spid="665"/>
                                        </p:tgtEl>
                                        <p:attrNameLst>
                                          <p:attrName>style.visibility</p:attrName>
                                        </p:attrNameLst>
                                      </p:cBhvr>
                                      <p:to>
                                        <p:strVal val="hidden"/>
                                      </p:to>
                                    </p:set>
                                  </p:childTnLst>
                                </p:cTn>
                              </p:par>
                              <p:par>
                                <p:cTn id="4946" presetID="10" presetClass="exit" presetSubtype="0" fill="hold" grpId="5" nodeType="withEffect">
                                  <p:stCondLst>
                                    <p:cond delay="0"/>
                                  </p:stCondLst>
                                  <p:childTnLst>
                                    <p:animEffect transition="out" filter="fade">
                                      <p:cBhvr>
                                        <p:cTn id="4947" dur="500"/>
                                        <p:tgtEl>
                                          <p:spTgt spid="619"/>
                                        </p:tgtEl>
                                      </p:cBhvr>
                                    </p:animEffect>
                                    <p:set>
                                      <p:cBhvr>
                                        <p:cTn id="4948" dur="1" fill="hold">
                                          <p:stCondLst>
                                            <p:cond delay="499"/>
                                          </p:stCondLst>
                                        </p:cTn>
                                        <p:tgtEl>
                                          <p:spTgt spid="619"/>
                                        </p:tgtEl>
                                        <p:attrNameLst>
                                          <p:attrName>style.visibility</p:attrName>
                                        </p:attrNameLst>
                                      </p:cBhvr>
                                      <p:to>
                                        <p:strVal val="hidden"/>
                                      </p:to>
                                    </p:set>
                                  </p:childTnLst>
                                </p:cTn>
                              </p:par>
                              <p:par>
                                <p:cTn id="4949" presetID="10" presetClass="entr" presetSubtype="0" fill="hold" grpId="11" nodeType="withEffect">
                                  <p:stCondLst>
                                    <p:cond delay="0"/>
                                  </p:stCondLst>
                                  <p:childTnLst>
                                    <p:set>
                                      <p:cBhvr>
                                        <p:cTn id="4950" dur="1" fill="hold">
                                          <p:stCondLst>
                                            <p:cond delay="0"/>
                                          </p:stCondLst>
                                        </p:cTn>
                                        <p:tgtEl>
                                          <p:spTgt spid="627"/>
                                        </p:tgtEl>
                                        <p:attrNameLst>
                                          <p:attrName>style.visibility</p:attrName>
                                        </p:attrNameLst>
                                      </p:cBhvr>
                                      <p:to>
                                        <p:strVal val="visible"/>
                                      </p:to>
                                    </p:set>
                                    <p:animEffect transition="in" filter="fade">
                                      <p:cBhvr>
                                        <p:cTn id="4951" dur="500"/>
                                        <p:tgtEl>
                                          <p:spTgt spid="627"/>
                                        </p:tgtEl>
                                      </p:cBhvr>
                                    </p:animEffect>
                                  </p:childTnLst>
                                </p:cTn>
                              </p:par>
                            </p:childTnLst>
                          </p:cTn>
                        </p:par>
                      </p:childTnLst>
                    </p:cTn>
                  </p:par>
                </p:childTnLst>
              </p:cTn>
              <p:nextCondLst>
                <p:cond evt="onClick" delay="0">
                  <p:tgtEl>
                    <p:spTgt spid="665"/>
                  </p:tgtEl>
                </p:cond>
              </p:nextCondLst>
            </p:seq>
            <p:seq concurrent="1" nextAc="seek">
              <p:cTn id="4952" restart="whenNotActive" fill="hold" evtFilter="cancelBubble" nodeType="interactiveSeq">
                <p:stCondLst>
                  <p:cond evt="onClick" delay="0">
                    <p:tgtEl>
                      <p:spTgt spid="667"/>
                    </p:tgtEl>
                  </p:cond>
                </p:stCondLst>
                <p:endSync evt="end" delay="0">
                  <p:rtn val="all"/>
                </p:endSync>
                <p:childTnLst>
                  <p:par>
                    <p:cTn id="4953" fill="hold">
                      <p:stCondLst>
                        <p:cond delay="0"/>
                      </p:stCondLst>
                      <p:childTnLst>
                        <p:par>
                          <p:cTn id="4954" fill="hold">
                            <p:stCondLst>
                              <p:cond delay="0"/>
                            </p:stCondLst>
                            <p:childTnLst>
                              <p:par>
                                <p:cTn id="4955" presetID="1" presetClass="entr" presetSubtype="0" fill="hold" grpId="0" nodeType="clickEffect">
                                  <p:stCondLst>
                                    <p:cond delay="0"/>
                                  </p:stCondLst>
                                  <p:childTnLst>
                                    <p:set>
                                      <p:cBhvr>
                                        <p:cTn id="4956" dur="1" fill="hold">
                                          <p:stCondLst>
                                            <p:cond delay="0"/>
                                          </p:stCondLst>
                                        </p:cTn>
                                        <p:tgtEl>
                                          <p:spTgt spid="673"/>
                                        </p:tgtEl>
                                        <p:attrNameLst>
                                          <p:attrName>style.visibility</p:attrName>
                                        </p:attrNameLst>
                                      </p:cBhvr>
                                      <p:to>
                                        <p:strVal val="visible"/>
                                      </p:to>
                                    </p:set>
                                  </p:childTnLst>
                                </p:cTn>
                              </p:par>
                              <p:par>
                                <p:cTn id="4957" presetID="1" presetClass="entr" presetSubtype="0" fill="hold" grpId="0" nodeType="withEffect">
                                  <p:stCondLst>
                                    <p:cond delay="0"/>
                                  </p:stCondLst>
                                  <p:childTnLst>
                                    <p:set>
                                      <p:cBhvr>
                                        <p:cTn id="4958" dur="1" fill="hold">
                                          <p:stCondLst>
                                            <p:cond delay="0"/>
                                          </p:stCondLst>
                                        </p:cTn>
                                        <p:tgtEl>
                                          <p:spTgt spid="682"/>
                                        </p:tgtEl>
                                        <p:attrNameLst>
                                          <p:attrName>style.visibility</p:attrName>
                                        </p:attrNameLst>
                                      </p:cBhvr>
                                      <p:to>
                                        <p:strVal val="visible"/>
                                      </p:to>
                                    </p:set>
                                  </p:childTnLst>
                                </p:cTn>
                              </p:par>
                              <p:par>
                                <p:cTn id="4959" presetID="10" presetClass="exit" presetSubtype="0" fill="hold" grpId="5" nodeType="withEffect">
                                  <p:stCondLst>
                                    <p:cond delay="0"/>
                                  </p:stCondLst>
                                  <p:childTnLst>
                                    <p:animEffect transition="out" filter="fade">
                                      <p:cBhvr>
                                        <p:cTn id="4960" dur="500"/>
                                        <p:tgtEl>
                                          <p:spTgt spid="689"/>
                                        </p:tgtEl>
                                      </p:cBhvr>
                                    </p:animEffect>
                                    <p:set>
                                      <p:cBhvr>
                                        <p:cTn id="4961"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7"/>
                  </p:tgtEl>
                </p:cond>
              </p:nextCondLst>
            </p:seq>
            <p:seq concurrent="1" nextAc="seek">
              <p:cTn id="4962" restart="whenNotActive" fill="hold" evtFilter="cancelBubble" nodeType="interactiveSeq">
                <p:stCondLst>
                  <p:cond evt="onClick" delay="0">
                    <p:tgtEl>
                      <p:spTgt spid="668"/>
                    </p:tgtEl>
                  </p:cond>
                </p:stCondLst>
                <p:endSync evt="end" delay="0">
                  <p:rtn val="all"/>
                </p:endSync>
                <p:childTnLst>
                  <p:par>
                    <p:cTn id="4963" fill="hold">
                      <p:stCondLst>
                        <p:cond delay="0"/>
                      </p:stCondLst>
                      <p:childTnLst>
                        <p:par>
                          <p:cTn id="4964" fill="hold">
                            <p:stCondLst>
                              <p:cond delay="0"/>
                            </p:stCondLst>
                            <p:childTnLst>
                              <p:par>
                                <p:cTn id="4965" presetID="1" presetClass="entr" presetSubtype="0" fill="hold" grpId="0" nodeType="clickEffect">
                                  <p:stCondLst>
                                    <p:cond delay="0"/>
                                  </p:stCondLst>
                                  <p:childTnLst>
                                    <p:set>
                                      <p:cBhvr>
                                        <p:cTn id="4966" dur="1" fill="hold">
                                          <p:stCondLst>
                                            <p:cond delay="0"/>
                                          </p:stCondLst>
                                        </p:cTn>
                                        <p:tgtEl>
                                          <p:spTgt spid="674"/>
                                        </p:tgtEl>
                                        <p:attrNameLst>
                                          <p:attrName>style.visibility</p:attrName>
                                        </p:attrNameLst>
                                      </p:cBhvr>
                                      <p:to>
                                        <p:strVal val="visible"/>
                                      </p:to>
                                    </p:set>
                                  </p:childTnLst>
                                </p:cTn>
                              </p:par>
                              <p:par>
                                <p:cTn id="4967" presetID="10" presetClass="exit" presetSubtype="0" fill="hold" grpId="4" nodeType="withEffect">
                                  <p:stCondLst>
                                    <p:cond delay="0"/>
                                  </p:stCondLst>
                                  <p:childTnLst>
                                    <p:animEffect transition="out" filter="fade">
                                      <p:cBhvr>
                                        <p:cTn id="4968" dur="500"/>
                                        <p:tgtEl>
                                          <p:spTgt spid="689"/>
                                        </p:tgtEl>
                                      </p:cBhvr>
                                    </p:animEffect>
                                    <p:set>
                                      <p:cBhvr>
                                        <p:cTn id="4969"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8"/>
                  </p:tgtEl>
                </p:cond>
              </p:nextCondLst>
            </p:seq>
            <p:seq concurrent="1" nextAc="seek">
              <p:cTn id="4970" restart="whenNotActive" fill="hold" evtFilter="cancelBubble" nodeType="interactiveSeq">
                <p:stCondLst>
                  <p:cond evt="onClick" delay="0">
                    <p:tgtEl>
                      <p:spTgt spid="669"/>
                    </p:tgtEl>
                  </p:cond>
                </p:stCondLst>
                <p:endSync evt="end" delay="0">
                  <p:rtn val="all"/>
                </p:endSync>
                <p:childTnLst>
                  <p:par>
                    <p:cTn id="4971" fill="hold">
                      <p:stCondLst>
                        <p:cond delay="0"/>
                      </p:stCondLst>
                      <p:childTnLst>
                        <p:par>
                          <p:cTn id="4972" fill="hold">
                            <p:stCondLst>
                              <p:cond delay="0"/>
                            </p:stCondLst>
                            <p:childTnLst>
                              <p:par>
                                <p:cTn id="4973" presetID="1" presetClass="entr" presetSubtype="0" fill="hold" grpId="1" nodeType="clickEffect">
                                  <p:stCondLst>
                                    <p:cond delay="0"/>
                                  </p:stCondLst>
                                  <p:childTnLst>
                                    <p:set>
                                      <p:cBhvr>
                                        <p:cTn id="4974" dur="1" fill="hold">
                                          <p:stCondLst>
                                            <p:cond delay="0"/>
                                          </p:stCondLst>
                                        </p:cTn>
                                        <p:tgtEl>
                                          <p:spTgt spid="675"/>
                                        </p:tgtEl>
                                        <p:attrNameLst>
                                          <p:attrName>style.visibility</p:attrName>
                                        </p:attrNameLst>
                                      </p:cBhvr>
                                      <p:to>
                                        <p:strVal val="visible"/>
                                      </p:to>
                                    </p:set>
                                  </p:childTnLst>
                                </p:cTn>
                              </p:par>
                              <p:par>
                                <p:cTn id="4975" presetID="1" presetClass="entr" presetSubtype="0" fill="hold" grpId="1" nodeType="withEffect">
                                  <p:stCondLst>
                                    <p:cond delay="0"/>
                                  </p:stCondLst>
                                  <p:childTnLst>
                                    <p:set>
                                      <p:cBhvr>
                                        <p:cTn id="4976" dur="1" fill="hold">
                                          <p:stCondLst>
                                            <p:cond delay="0"/>
                                          </p:stCondLst>
                                        </p:cTn>
                                        <p:tgtEl>
                                          <p:spTgt spid="682"/>
                                        </p:tgtEl>
                                        <p:attrNameLst>
                                          <p:attrName>style.visibility</p:attrName>
                                        </p:attrNameLst>
                                      </p:cBhvr>
                                      <p:to>
                                        <p:strVal val="visible"/>
                                      </p:to>
                                    </p:set>
                                  </p:childTnLst>
                                </p:cTn>
                              </p:par>
                              <p:par>
                                <p:cTn id="4977" presetID="10" presetClass="exit" presetSubtype="0" fill="hold" grpId="3" nodeType="withEffect">
                                  <p:stCondLst>
                                    <p:cond delay="0"/>
                                  </p:stCondLst>
                                  <p:childTnLst>
                                    <p:animEffect transition="out" filter="fade">
                                      <p:cBhvr>
                                        <p:cTn id="4978" dur="500"/>
                                        <p:tgtEl>
                                          <p:spTgt spid="689"/>
                                        </p:tgtEl>
                                      </p:cBhvr>
                                    </p:animEffect>
                                    <p:set>
                                      <p:cBhvr>
                                        <p:cTn id="4979"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9"/>
                  </p:tgtEl>
                </p:cond>
              </p:nextCondLst>
            </p:seq>
            <p:seq concurrent="1" nextAc="seek">
              <p:cTn id="4980" restart="whenNotActive" fill="hold" evtFilter="cancelBubble" nodeType="interactiveSeq">
                <p:stCondLst>
                  <p:cond evt="onClick" delay="0">
                    <p:tgtEl>
                      <p:spTgt spid="671"/>
                    </p:tgtEl>
                  </p:cond>
                </p:stCondLst>
                <p:endSync evt="end" delay="0">
                  <p:rtn val="all"/>
                </p:endSync>
                <p:childTnLst>
                  <p:par>
                    <p:cTn id="4981" fill="hold">
                      <p:stCondLst>
                        <p:cond delay="0"/>
                      </p:stCondLst>
                      <p:childTnLst>
                        <p:par>
                          <p:cTn id="4982" fill="hold">
                            <p:stCondLst>
                              <p:cond delay="0"/>
                            </p:stCondLst>
                            <p:childTnLst>
                              <p:par>
                                <p:cTn id="4983" presetID="1" presetClass="entr" presetSubtype="0" fill="hold" grpId="0" nodeType="clickEffect">
                                  <p:stCondLst>
                                    <p:cond delay="0"/>
                                  </p:stCondLst>
                                  <p:childTnLst>
                                    <p:set>
                                      <p:cBhvr>
                                        <p:cTn id="4984" dur="1" fill="hold">
                                          <p:stCondLst>
                                            <p:cond delay="0"/>
                                          </p:stCondLst>
                                        </p:cTn>
                                        <p:tgtEl>
                                          <p:spTgt spid="677"/>
                                        </p:tgtEl>
                                        <p:attrNameLst>
                                          <p:attrName>style.visibility</p:attrName>
                                        </p:attrNameLst>
                                      </p:cBhvr>
                                      <p:to>
                                        <p:strVal val="visible"/>
                                      </p:to>
                                    </p:set>
                                  </p:childTnLst>
                                </p:cTn>
                              </p:par>
                              <p:par>
                                <p:cTn id="4985" presetID="1" presetClass="entr" presetSubtype="0" fill="hold" grpId="2" nodeType="withEffect">
                                  <p:stCondLst>
                                    <p:cond delay="0"/>
                                  </p:stCondLst>
                                  <p:childTnLst>
                                    <p:set>
                                      <p:cBhvr>
                                        <p:cTn id="4986" dur="1" fill="hold">
                                          <p:stCondLst>
                                            <p:cond delay="0"/>
                                          </p:stCondLst>
                                        </p:cTn>
                                        <p:tgtEl>
                                          <p:spTgt spid="682"/>
                                        </p:tgtEl>
                                        <p:attrNameLst>
                                          <p:attrName>style.visibility</p:attrName>
                                        </p:attrNameLst>
                                      </p:cBhvr>
                                      <p:to>
                                        <p:strVal val="visible"/>
                                      </p:to>
                                    </p:set>
                                  </p:childTnLst>
                                </p:cTn>
                              </p:par>
                              <p:par>
                                <p:cTn id="4987" presetID="10" presetClass="exit" presetSubtype="0" fill="hold" grpId="2" nodeType="withEffect">
                                  <p:stCondLst>
                                    <p:cond delay="0"/>
                                  </p:stCondLst>
                                  <p:childTnLst>
                                    <p:animEffect transition="out" filter="fade">
                                      <p:cBhvr>
                                        <p:cTn id="4988" dur="500"/>
                                        <p:tgtEl>
                                          <p:spTgt spid="689"/>
                                        </p:tgtEl>
                                      </p:cBhvr>
                                    </p:animEffect>
                                    <p:set>
                                      <p:cBhvr>
                                        <p:cTn id="4989"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1"/>
                  </p:tgtEl>
                </p:cond>
              </p:nextCondLst>
            </p:seq>
            <p:seq concurrent="1" nextAc="seek">
              <p:cTn id="4990" restart="whenNotActive" fill="hold" evtFilter="cancelBubble" nodeType="interactiveSeq">
                <p:stCondLst>
                  <p:cond evt="onClick" delay="0">
                    <p:tgtEl>
                      <p:spTgt spid="672"/>
                    </p:tgtEl>
                  </p:cond>
                </p:stCondLst>
                <p:endSync evt="end" delay="0">
                  <p:rtn val="all"/>
                </p:endSync>
                <p:childTnLst>
                  <p:par>
                    <p:cTn id="4991" fill="hold">
                      <p:stCondLst>
                        <p:cond delay="0"/>
                      </p:stCondLst>
                      <p:childTnLst>
                        <p:par>
                          <p:cTn id="4992" fill="hold">
                            <p:stCondLst>
                              <p:cond delay="0"/>
                            </p:stCondLst>
                            <p:childTnLst>
                              <p:par>
                                <p:cTn id="4993" presetID="1" presetClass="entr" presetSubtype="0" fill="hold" grpId="0" nodeType="clickEffect">
                                  <p:stCondLst>
                                    <p:cond delay="0"/>
                                  </p:stCondLst>
                                  <p:childTnLst>
                                    <p:set>
                                      <p:cBhvr>
                                        <p:cTn id="4994" dur="1" fill="hold">
                                          <p:stCondLst>
                                            <p:cond delay="0"/>
                                          </p:stCondLst>
                                        </p:cTn>
                                        <p:tgtEl>
                                          <p:spTgt spid="678"/>
                                        </p:tgtEl>
                                        <p:attrNameLst>
                                          <p:attrName>style.visibility</p:attrName>
                                        </p:attrNameLst>
                                      </p:cBhvr>
                                      <p:to>
                                        <p:strVal val="visible"/>
                                      </p:to>
                                    </p:set>
                                  </p:childTnLst>
                                </p:cTn>
                              </p:par>
                              <p:par>
                                <p:cTn id="4995" presetID="10" presetClass="exit" presetSubtype="0" fill="hold" grpId="1" nodeType="withEffect">
                                  <p:stCondLst>
                                    <p:cond delay="0"/>
                                  </p:stCondLst>
                                  <p:childTnLst>
                                    <p:animEffect transition="out" filter="fade">
                                      <p:cBhvr>
                                        <p:cTn id="4996" dur="500"/>
                                        <p:tgtEl>
                                          <p:spTgt spid="689"/>
                                        </p:tgtEl>
                                      </p:cBhvr>
                                    </p:animEffect>
                                    <p:set>
                                      <p:cBhvr>
                                        <p:cTn id="4997"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2"/>
                  </p:tgtEl>
                </p:cond>
              </p:nextCondLst>
            </p:seq>
            <p:seq concurrent="1" nextAc="seek">
              <p:cTn id="4998" restart="whenNotActive" fill="hold" evtFilter="cancelBubble" nodeType="interactiveSeq">
                <p:stCondLst>
                  <p:cond evt="onClick" delay="0">
                    <p:tgtEl>
                      <p:spTgt spid="670"/>
                    </p:tgtEl>
                  </p:cond>
                </p:stCondLst>
                <p:endSync evt="end" delay="0">
                  <p:rtn val="all"/>
                </p:endSync>
                <p:childTnLst>
                  <p:par>
                    <p:cTn id="4999" fill="hold">
                      <p:stCondLst>
                        <p:cond delay="0"/>
                      </p:stCondLst>
                      <p:childTnLst>
                        <p:par>
                          <p:cTn id="5000" fill="hold">
                            <p:stCondLst>
                              <p:cond delay="0"/>
                            </p:stCondLst>
                            <p:childTnLst>
                              <p:par>
                                <p:cTn id="5001" presetID="1" presetClass="entr" presetSubtype="0" fill="hold" grpId="0" nodeType="clickEffect">
                                  <p:stCondLst>
                                    <p:cond delay="0"/>
                                  </p:stCondLst>
                                  <p:childTnLst>
                                    <p:set>
                                      <p:cBhvr>
                                        <p:cTn id="5002" dur="1" fill="hold">
                                          <p:stCondLst>
                                            <p:cond delay="0"/>
                                          </p:stCondLst>
                                        </p:cTn>
                                        <p:tgtEl>
                                          <p:spTgt spid="676"/>
                                        </p:tgtEl>
                                        <p:attrNameLst>
                                          <p:attrName>style.visibility</p:attrName>
                                        </p:attrNameLst>
                                      </p:cBhvr>
                                      <p:to>
                                        <p:strVal val="visible"/>
                                      </p:to>
                                    </p:set>
                                  </p:childTnLst>
                                </p:cTn>
                              </p:par>
                              <p:par>
                                <p:cTn id="5003" presetID="1" presetClass="entr" presetSubtype="0" fill="hold" grpId="0" nodeType="withEffect">
                                  <p:stCondLst>
                                    <p:cond delay="0"/>
                                  </p:stCondLst>
                                  <p:childTnLst>
                                    <p:set>
                                      <p:cBhvr>
                                        <p:cTn id="5004" dur="1" fill="hold">
                                          <p:stCondLst>
                                            <p:cond delay="0"/>
                                          </p:stCondLst>
                                        </p:cTn>
                                        <p:tgtEl>
                                          <p:spTgt spid="684"/>
                                        </p:tgtEl>
                                        <p:attrNameLst>
                                          <p:attrName>style.visibility</p:attrName>
                                        </p:attrNameLst>
                                      </p:cBhvr>
                                      <p:to>
                                        <p:strVal val="visible"/>
                                      </p:to>
                                    </p:set>
                                  </p:childTnLst>
                                </p:cTn>
                              </p:par>
                              <p:par>
                                <p:cTn id="5005" presetID="10" presetClass="exit" presetSubtype="0" fill="hold" grpId="0" nodeType="withEffect">
                                  <p:stCondLst>
                                    <p:cond delay="0"/>
                                  </p:stCondLst>
                                  <p:childTnLst>
                                    <p:animEffect transition="out" filter="fade">
                                      <p:cBhvr>
                                        <p:cTn id="5006" dur="500"/>
                                        <p:tgtEl>
                                          <p:spTgt spid="689"/>
                                        </p:tgtEl>
                                      </p:cBhvr>
                                    </p:animEffect>
                                    <p:set>
                                      <p:cBhvr>
                                        <p:cTn id="5007"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0"/>
                  </p:tgtEl>
                </p:cond>
              </p:nextCondLst>
            </p:seq>
            <p:seq concurrent="1" nextAc="seek">
              <p:cTn id="5008" restart="whenNotActive" fill="hold" evtFilter="cancelBubble" nodeType="interactiveSeq">
                <p:stCondLst>
                  <p:cond evt="onClick" delay="0">
                    <p:tgtEl>
                      <p:spTgt spid="678"/>
                    </p:tgtEl>
                  </p:cond>
                </p:stCondLst>
                <p:endSync evt="end" delay="0">
                  <p:rtn val="all"/>
                </p:endSync>
                <p:childTnLst>
                  <p:par>
                    <p:cTn id="5009" fill="hold">
                      <p:stCondLst>
                        <p:cond delay="0"/>
                      </p:stCondLst>
                      <p:childTnLst>
                        <p:par>
                          <p:cTn id="5010" fill="hold">
                            <p:stCondLst>
                              <p:cond delay="0"/>
                            </p:stCondLst>
                            <p:childTnLst>
                              <p:par>
                                <p:cTn id="5011" presetID="1" presetClass="exit" presetSubtype="0" fill="hold" grpId="1" nodeType="clickEffect">
                                  <p:stCondLst>
                                    <p:cond delay="0"/>
                                  </p:stCondLst>
                                  <p:childTnLst>
                                    <p:set>
                                      <p:cBhvr>
                                        <p:cTn id="5012" dur="1" fill="hold">
                                          <p:stCondLst>
                                            <p:cond delay="0"/>
                                          </p:stCondLst>
                                        </p:cTn>
                                        <p:tgtEl>
                                          <p:spTgt spid="678"/>
                                        </p:tgtEl>
                                        <p:attrNameLst>
                                          <p:attrName>style.visibility</p:attrName>
                                        </p:attrNameLst>
                                      </p:cBhvr>
                                      <p:to>
                                        <p:strVal val="hidden"/>
                                      </p:to>
                                    </p:set>
                                  </p:childTnLst>
                                </p:cTn>
                              </p:par>
                              <p:par>
                                <p:cTn id="5013" presetID="10" presetClass="entr" presetSubtype="0" fill="hold" grpId="6" nodeType="withEffect">
                                  <p:stCondLst>
                                    <p:cond delay="0"/>
                                  </p:stCondLst>
                                  <p:childTnLst>
                                    <p:set>
                                      <p:cBhvr>
                                        <p:cTn id="5014" dur="1" fill="hold">
                                          <p:stCondLst>
                                            <p:cond delay="0"/>
                                          </p:stCondLst>
                                        </p:cTn>
                                        <p:tgtEl>
                                          <p:spTgt spid="689"/>
                                        </p:tgtEl>
                                        <p:attrNameLst>
                                          <p:attrName>style.visibility</p:attrName>
                                        </p:attrNameLst>
                                      </p:cBhvr>
                                      <p:to>
                                        <p:strVal val="visible"/>
                                      </p:to>
                                    </p:set>
                                    <p:animEffect transition="in" filter="fade">
                                      <p:cBhvr>
                                        <p:cTn id="5015" dur="500"/>
                                        <p:tgtEl>
                                          <p:spTgt spid="689"/>
                                        </p:tgtEl>
                                      </p:cBhvr>
                                    </p:animEffect>
                                  </p:childTnLst>
                                </p:cTn>
                              </p:par>
                            </p:childTnLst>
                          </p:cTn>
                        </p:par>
                      </p:childTnLst>
                    </p:cTn>
                  </p:par>
                </p:childTnLst>
              </p:cTn>
              <p:nextCondLst>
                <p:cond evt="onClick" delay="0">
                  <p:tgtEl>
                    <p:spTgt spid="678"/>
                  </p:tgtEl>
                </p:cond>
              </p:nextCondLst>
            </p:seq>
            <p:seq concurrent="1" nextAc="seek">
              <p:cTn id="5016" restart="whenNotActive" fill="hold" evtFilter="cancelBubble" nodeType="interactiveSeq">
                <p:stCondLst>
                  <p:cond evt="onClick" delay="0">
                    <p:tgtEl>
                      <p:spTgt spid="673"/>
                    </p:tgtEl>
                  </p:cond>
                </p:stCondLst>
                <p:endSync evt="end" delay="0">
                  <p:rtn val="all"/>
                </p:endSync>
                <p:childTnLst>
                  <p:par>
                    <p:cTn id="5017" fill="hold">
                      <p:stCondLst>
                        <p:cond delay="0"/>
                      </p:stCondLst>
                      <p:childTnLst>
                        <p:par>
                          <p:cTn id="5018" fill="hold">
                            <p:stCondLst>
                              <p:cond delay="0"/>
                            </p:stCondLst>
                            <p:childTnLst>
                              <p:par>
                                <p:cTn id="5019" presetID="1" presetClass="exit" presetSubtype="0" fill="hold" grpId="1" nodeType="clickEffect">
                                  <p:stCondLst>
                                    <p:cond delay="0"/>
                                  </p:stCondLst>
                                  <p:childTnLst>
                                    <p:set>
                                      <p:cBhvr>
                                        <p:cTn id="5020" dur="1" fill="hold">
                                          <p:stCondLst>
                                            <p:cond delay="0"/>
                                          </p:stCondLst>
                                        </p:cTn>
                                        <p:tgtEl>
                                          <p:spTgt spid="673"/>
                                        </p:tgtEl>
                                        <p:attrNameLst>
                                          <p:attrName>style.visibility</p:attrName>
                                        </p:attrNameLst>
                                      </p:cBhvr>
                                      <p:to>
                                        <p:strVal val="hidden"/>
                                      </p:to>
                                    </p:set>
                                  </p:childTnLst>
                                </p:cTn>
                              </p:par>
                              <p:par>
                                <p:cTn id="5021" presetID="1" presetClass="exit" presetSubtype="0" fill="hold" grpId="5" nodeType="withEffect">
                                  <p:stCondLst>
                                    <p:cond delay="0"/>
                                  </p:stCondLst>
                                  <p:childTnLst>
                                    <p:set>
                                      <p:cBhvr>
                                        <p:cTn id="5022" dur="1" fill="hold">
                                          <p:stCondLst>
                                            <p:cond delay="0"/>
                                          </p:stCondLst>
                                        </p:cTn>
                                        <p:tgtEl>
                                          <p:spTgt spid="682"/>
                                        </p:tgtEl>
                                        <p:attrNameLst>
                                          <p:attrName>style.visibility</p:attrName>
                                        </p:attrNameLst>
                                      </p:cBhvr>
                                      <p:to>
                                        <p:strVal val="hidden"/>
                                      </p:to>
                                    </p:set>
                                  </p:childTnLst>
                                </p:cTn>
                              </p:par>
                              <p:par>
                                <p:cTn id="5023" presetID="10" presetClass="entr" presetSubtype="0" fill="hold" grpId="7" nodeType="withEffect">
                                  <p:stCondLst>
                                    <p:cond delay="0"/>
                                  </p:stCondLst>
                                  <p:childTnLst>
                                    <p:set>
                                      <p:cBhvr>
                                        <p:cTn id="5024" dur="1" fill="hold">
                                          <p:stCondLst>
                                            <p:cond delay="0"/>
                                          </p:stCondLst>
                                        </p:cTn>
                                        <p:tgtEl>
                                          <p:spTgt spid="689"/>
                                        </p:tgtEl>
                                        <p:attrNameLst>
                                          <p:attrName>style.visibility</p:attrName>
                                        </p:attrNameLst>
                                      </p:cBhvr>
                                      <p:to>
                                        <p:strVal val="visible"/>
                                      </p:to>
                                    </p:set>
                                    <p:animEffect transition="in" filter="fade">
                                      <p:cBhvr>
                                        <p:cTn id="5025" dur="500"/>
                                        <p:tgtEl>
                                          <p:spTgt spid="689"/>
                                        </p:tgtEl>
                                      </p:cBhvr>
                                    </p:animEffect>
                                  </p:childTnLst>
                                </p:cTn>
                              </p:par>
                            </p:childTnLst>
                          </p:cTn>
                        </p:par>
                      </p:childTnLst>
                    </p:cTn>
                  </p:par>
                </p:childTnLst>
              </p:cTn>
              <p:nextCondLst>
                <p:cond evt="onClick" delay="0">
                  <p:tgtEl>
                    <p:spTgt spid="673"/>
                  </p:tgtEl>
                </p:cond>
              </p:nextCondLst>
            </p:seq>
            <p:seq concurrent="1" nextAc="seek">
              <p:cTn id="5026" restart="whenNotActive" fill="hold" evtFilter="cancelBubble" nodeType="interactiveSeq">
                <p:stCondLst>
                  <p:cond evt="onClick" delay="0">
                    <p:tgtEl>
                      <p:spTgt spid="674"/>
                    </p:tgtEl>
                  </p:cond>
                </p:stCondLst>
                <p:endSync evt="end" delay="0">
                  <p:rtn val="all"/>
                </p:endSync>
                <p:childTnLst>
                  <p:par>
                    <p:cTn id="5027" fill="hold">
                      <p:stCondLst>
                        <p:cond delay="0"/>
                      </p:stCondLst>
                      <p:childTnLst>
                        <p:par>
                          <p:cTn id="5028" fill="hold">
                            <p:stCondLst>
                              <p:cond delay="0"/>
                            </p:stCondLst>
                            <p:childTnLst>
                              <p:par>
                                <p:cTn id="5029" presetID="1" presetClass="exit" presetSubtype="0" fill="hold" grpId="1" nodeType="clickEffect">
                                  <p:stCondLst>
                                    <p:cond delay="0"/>
                                  </p:stCondLst>
                                  <p:childTnLst>
                                    <p:set>
                                      <p:cBhvr>
                                        <p:cTn id="5030" dur="1" fill="hold">
                                          <p:stCondLst>
                                            <p:cond delay="0"/>
                                          </p:stCondLst>
                                        </p:cTn>
                                        <p:tgtEl>
                                          <p:spTgt spid="674"/>
                                        </p:tgtEl>
                                        <p:attrNameLst>
                                          <p:attrName>style.visibility</p:attrName>
                                        </p:attrNameLst>
                                      </p:cBhvr>
                                      <p:to>
                                        <p:strVal val="hidden"/>
                                      </p:to>
                                    </p:set>
                                  </p:childTnLst>
                                </p:cTn>
                              </p:par>
                              <p:par>
                                <p:cTn id="5031" presetID="10" presetClass="entr" presetSubtype="0" fill="hold" grpId="10" nodeType="withEffect">
                                  <p:stCondLst>
                                    <p:cond delay="0"/>
                                  </p:stCondLst>
                                  <p:childTnLst>
                                    <p:set>
                                      <p:cBhvr>
                                        <p:cTn id="5032" dur="1" fill="hold">
                                          <p:stCondLst>
                                            <p:cond delay="0"/>
                                          </p:stCondLst>
                                        </p:cTn>
                                        <p:tgtEl>
                                          <p:spTgt spid="689"/>
                                        </p:tgtEl>
                                        <p:attrNameLst>
                                          <p:attrName>style.visibility</p:attrName>
                                        </p:attrNameLst>
                                      </p:cBhvr>
                                      <p:to>
                                        <p:strVal val="visible"/>
                                      </p:to>
                                    </p:set>
                                    <p:animEffect transition="in" filter="fade">
                                      <p:cBhvr>
                                        <p:cTn id="5033" dur="500"/>
                                        <p:tgtEl>
                                          <p:spTgt spid="689"/>
                                        </p:tgtEl>
                                      </p:cBhvr>
                                    </p:animEffect>
                                  </p:childTnLst>
                                </p:cTn>
                              </p:par>
                            </p:childTnLst>
                          </p:cTn>
                        </p:par>
                      </p:childTnLst>
                    </p:cTn>
                  </p:par>
                </p:childTnLst>
              </p:cTn>
              <p:nextCondLst>
                <p:cond evt="onClick" delay="0">
                  <p:tgtEl>
                    <p:spTgt spid="674"/>
                  </p:tgtEl>
                </p:cond>
              </p:nextCondLst>
            </p:seq>
            <p:seq concurrent="1" nextAc="seek">
              <p:cTn id="5034" restart="whenNotActive" fill="hold" evtFilter="cancelBubble" nodeType="interactiveSeq">
                <p:stCondLst>
                  <p:cond evt="onClick" delay="0">
                    <p:tgtEl>
                      <p:spTgt spid="675"/>
                    </p:tgtEl>
                  </p:cond>
                </p:stCondLst>
                <p:endSync evt="end" delay="0">
                  <p:rtn val="all"/>
                </p:endSync>
                <p:childTnLst>
                  <p:par>
                    <p:cTn id="5035" fill="hold">
                      <p:stCondLst>
                        <p:cond delay="0"/>
                      </p:stCondLst>
                      <p:childTnLst>
                        <p:par>
                          <p:cTn id="5036" fill="hold">
                            <p:stCondLst>
                              <p:cond delay="0"/>
                            </p:stCondLst>
                            <p:childTnLst>
                              <p:par>
                                <p:cTn id="5037" presetID="1" presetClass="exit" presetSubtype="0" fill="hold" grpId="0" nodeType="clickEffect">
                                  <p:stCondLst>
                                    <p:cond delay="0"/>
                                  </p:stCondLst>
                                  <p:childTnLst>
                                    <p:set>
                                      <p:cBhvr>
                                        <p:cTn id="5038" dur="1" fill="hold">
                                          <p:stCondLst>
                                            <p:cond delay="0"/>
                                          </p:stCondLst>
                                        </p:cTn>
                                        <p:tgtEl>
                                          <p:spTgt spid="675"/>
                                        </p:tgtEl>
                                        <p:attrNameLst>
                                          <p:attrName>style.visibility</p:attrName>
                                        </p:attrNameLst>
                                      </p:cBhvr>
                                      <p:to>
                                        <p:strVal val="hidden"/>
                                      </p:to>
                                    </p:set>
                                  </p:childTnLst>
                                </p:cTn>
                              </p:par>
                              <p:par>
                                <p:cTn id="5039" presetID="1" presetClass="exit" presetSubtype="0" fill="hold" grpId="3" nodeType="withEffect">
                                  <p:stCondLst>
                                    <p:cond delay="0"/>
                                  </p:stCondLst>
                                  <p:childTnLst>
                                    <p:set>
                                      <p:cBhvr>
                                        <p:cTn id="5040" dur="1" fill="hold">
                                          <p:stCondLst>
                                            <p:cond delay="0"/>
                                          </p:stCondLst>
                                        </p:cTn>
                                        <p:tgtEl>
                                          <p:spTgt spid="682"/>
                                        </p:tgtEl>
                                        <p:attrNameLst>
                                          <p:attrName>style.visibility</p:attrName>
                                        </p:attrNameLst>
                                      </p:cBhvr>
                                      <p:to>
                                        <p:strVal val="hidden"/>
                                      </p:to>
                                    </p:set>
                                  </p:childTnLst>
                                </p:cTn>
                              </p:par>
                              <p:par>
                                <p:cTn id="5041" presetID="10" presetClass="entr" presetSubtype="0" fill="hold" grpId="9" nodeType="withEffect">
                                  <p:stCondLst>
                                    <p:cond delay="0"/>
                                  </p:stCondLst>
                                  <p:childTnLst>
                                    <p:set>
                                      <p:cBhvr>
                                        <p:cTn id="5042" dur="1" fill="hold">
                                          <p:stCondLst>
                                            <p:cond delay="0"/>
                                          </p:stCondLst>
                                        </p:cTn>
                                        <p:tgtEl>
                                          <p:spTgt spid="689"/>
                                        </p:tgtEl>
                                        <p:attrNameLst>
                                          <p:attrName>style.visibility</p:attrName>
                                        </p:attrNameLst>
                                      </p:cBhvr>
                                      <p:to>
                                        <p:strVal val="visible"/>
                                      </p:to>
                                    </p:set>
                                    <p:animEffect transition="in" filter="fade">
                                      <p:cBhvr>
                                        <p:cTn id="5043" dur="500"/>
                                        <p:tgtEl>
                                          <p:spTgt spid="689"/>
                                        </p:tgtEl>
                                      </p:cBhvr>
                                    </p:animEffect>
                                  </p:childTnLst>
                                </p:cTn>
                              </p:par>
                            </p:childTnLst>
                          </p:cTn>
                        </p:par>
                      </p:childTnLst>
                    </p:cTn>
                  </p:par>
                </p:childTnLst>
              </p:cTn>
              <p:nextCondLst>
                <p:cond evt="onClick" delay="0">
                  <p:tgtEl>
                    <p:spTgt spid="675"/>
                  </p:tgtEl>
                </p:cond>
              </p:nextCondLst>
            </p:seq>
            <p:seq concurrent="1" nextAc="seek">
              <p:cTn id="5044" restart="whenNotActive" fill="hold" evtFilter="cancelBubble" nodeType="interactiveSeq">
                <p:stCondLst>
                  <p:cond evt="onClick" delay="0">
                    <p:tgtEl>
                      <p:spTgt spid="676"/>
                    </p:tgtEl>
                  </p:cond>
                </p:stCondLst>
                <p:endSync evt="end" delay="0">
                  <p:rtn val="all"/>
                </p:endSync>
                <p:childTnLst>
                  <p:par>
                    <p:cTn id="5045" fill="hold">
                      <p:stCondLst>
                        <p:cond delay="0"/>
                      </p:stCondLst>
                      <p:childTnLst>
                        <p:par>
                          <p:cTn id="5046" fill="hold">
                            <p:stCondLst>
                              <p:cond delay="0"/>
                            </p:stCondLst>
                            <p:childTnLst>
                              <p:par>
                                <p:cTn id="5047" presetID="1" presetClass="exit" presetSubtype="0" fill="hold" grpId="1" nodeType="clickEffect">
                                  <p:stCondLst>
                                    <p:cond delay="0"/>
                                  </p:stCondLst>
                                  <p:childTnLst>
                                    <p:set>
                                      <p:cBhvr>
                                        <p:cTn id="5048" dur="1" fill="hold">
                                          <p:stCondLst>
                                            <p:cond delay="0"/>
                                          </p:stCondLst>
                                        </p:cTn>
                                        <p:tgtEl>
                                          <p:spTgt spid="676"/>
                                        </p:tgtEl>
                                        <p:attrNameLst>
                                          <p:attrName>style.visibility</p:attrName>
                                        </p:attrNameLst>
                                      </p:cBhvr>
                                      <p:to>
                                        <p:strVal val="hidden"/>
                                      </p:to>
                                    </p:set>
                                  </p:childTnLst>
                                </p:cTn>
                              </p:par>
                              <p:par>
                                <p:cTn id="5049" presetID="1" presetClass="exit" presetSubtype="0" fill="hold" grpId="1" nodeType="withEffect">
                                  <p:stCondLst>
                                    <p:cond delay="0"/>
                                  </p:stCondLst>
                                  <p:childTnLst>
                                    <p:set>
                                      <p:cBhvr>
                                        <p:cTn id="5050" dur="1" fill="hold">
                                          <p:stCondLst>
                                            <p:cond delay="0"/>
                                          </p:stCondLst>
                                        </p:cTn>
                                        <p:tgtEl>
                                          <p:spTgt spid="684"/>
                                        </p:tgtEl>
                                        <p:attrNameLst>
                                          <p:attrName>style.visibility</p:attrName>
                                        </p:attrNameLst>
                                      </p:cBhvr>
                                      <p:to>
                                        <p:strVal val="hidden"/>
                                      </p:to>
                                    </p:set>
                                  </p:childTnLst>
                                </p:cTn>
                              </p:par>
                              <p:par>
                                <p:cTn id="5051" presetID="10" presetClass="entr" presetSubtype="0" fill="hold" grpId="11" nodeType="withEffect">
                                  <p:stCondLst>
                                    <p:cond delay="0"/>
                                  </p:stCondLst>
                                  <p:childTnLst>
                                    <p:set>
                                      <p:cBhvr>
                                        <p:cTn id="5052" dur="1" fill="hold">
                                          <p:stCondLst>
                                            <p:cond delay="0"/>
                                          </p:stCondLst>
                                        </p:cTn>
                                        <p:tgtEl>
                                          <p:spTgt spid="689"/>
                                        </p:tgtEl>
                                        <p:attrNameLst>
                                          <p:attrName>style.visibility</p:attrName>
                                        </p:attrNameLst>
                                      </p:cBhvr>
                                      <p:to>
                                        <p:strVal val="visible"/>
                                      </p:to>
                                    </p:set>
                                    <p:animEffect transition="in" filter="fade">
                                      <p:cBhvr>
                                        <p:cTn id="5053" dur="500"/>
                                        <p:tgtEl>
                                          <p:spTgt spid="689"/>
                                        </p:tgtEl>
                                      </p:cBhvr>
                                    </p:animEffect>
                                  </p:childTnLst>
                                </p:cTn>
                              </p:par>
                            </p:childTnLst>
                          </p:cTn>
                        </p:par>
                      </p:childTnLst>
                    </p:cTn>
                  </p:par>
                </p:childTnLst>
              </p:cTn>
              <p:nextCondLst>
                <p:cond evt="onClick" delay="0">
                  <p:tgtEl>
                    <p:spTgt spid="676"/>
                  </p:tgtEl>
                </p:cond>
              </p:nextCondLst>
            </p:seq>
            <p:seq concurrent="1" nextAc="seek">
              <p:cTn id="5054" restart="whenNotActive" fill="hold" evtFilter="cancelBubble" nodeType="interactiveSeq">
                <p:stCondLst>
                  <p:cond evt="onClick" delay="0">
                    <p:tgtEl>
                      <p:spTgt spid="677"/>
                    </p:tgtEl>
                  </p:cond>
                </p:stCondLst>
                <p:endSync evt="end" delay="0">
                  <p:rtn val="all"/>
                </p:endSync>
                <p:childTnLst>
                  <p:par>
                    <p:cTn id="5055" fill="hold">
                      <p:stCondLst>
                        <p:cond delay="0"/>
                      </p:stCondLst>
                      <p:childTnLst>
                        <p:par>
                          <p:cTn id="5056" fill="hold">
                            <p:stCondLst>
                              <p:cond delay="0"/>
                            </p:stCondLst>
                            <p:childTnLst>
                              <p:par>
                                <p:cTn id="5057" presetID="1" presetClass="exit" presetSubtype="0" fill="hold" grpId="1" nodeType="clickEffect">
                                  <p:stCondLst>
                                    <p:cond delay="0"/>
                                  </p:stCondLst>
                                  <p:childTnLst>
                                    <p:set>
                                      <p:cBhvr>
                                        <p:cTn id="5058" dur="1" fill="hold">
                                          <p:stCondLst>
                                            <p:cond delay="0"/>
                                          </p:stCondLst>
                                        </p:cTn>
                                        <p:tgtEl>
                                          <p:spTgt spid="677"/>
                                        </p:tgtEl>
                                        <p:attrNameLst>
                                          <p:attrName>style.visibility</p:attrName>
                                        </p:attrNameLst>
                                      </p:cBhvr>
                                      <p:to>
                                        <p:strVal val="hidden"/>
                                      </p:to>
                                    </p:set>
                                  </p:childTnLst>
                                </p:cTn>
                              </p:par>
                              <p:par>
                                <p:cTn id="5059" presetID="1" presetClass="exit" presetSubtype="0" fill="hold" grpId="4" nodeType="withEffect">
                                  <p:stCondLst>
                                    <p:cond delay="0"/>
                                  </p:stCondLst>
                                  <p:childTnLst>
                                    <p:set>
                                      <p:cBhvr>
                                        <p:cTn id="5060" dur="1" fill="hold">
                                          <p:stCondLst>
                                            <p:cond delay="0"/>
                                          </p:stCondLst>
                                        </p:cTn>
                                        <p:tgtEl>
                                          <p:spTgt spid="682"/>
                                        </p:tgtEl>
                                        <p:attrNameLst>
                                          <p:attrName>style.visibility</p:attrName>
                                        </p:attrNameLst>
                                      </p:cBhvr>
                                      <p:to>
                                        <p:strVal val="hidden"/>
                                      </p:to>
                                    </p:set>
                                  </p:childTnLst>
                                </p:cTn>
                              </p:par>
                              <p:par>
                                <p:cTn id="5061" presetID="10" presetClass="entr" presetSubtype="0" fill="hold" grpId="8" nodeType="withEffect">
                                  <p:stCondLst>
                                    <p:cond delay="0"/>
                                  </p:stCondLst>
                                  <p:childTnLst>
                                    <p:set>
                                      <p:cBhvr>
                                        <p:cTn id="5062" dur="1" fill="hold">
                                          <p:stCondLst>
                                            <p:cond delay="0"/>
                                          </p:stCondLst>
                                        </p:cTn>
                                        <p:tgtEl>
                                          <p:spTgt spid="689"/>
                                        </p:tgtEl>
                                        <p:attrNameLst>
                                          <p:attrName>style.visibility</p:attrName>
                                        </p:attrNameLst>
                                      </p:cBhvr>
                                      <p:to>
                                        <p:strVal val="visible"/>
                                      </p:to>
                                    </p:set>
                                    <p:animEffect transition="in" filter="fade">
                                      <p:cBhvr>
                                        <p:cTn id="5063" dur="500"/>
                                        <p:tgtEl>
                                          <p:spTgt spid="689"/>
                                        </p:tgtEl>
                                      </p:cBhvr>
                                    </p:animEffect>
                                  </p:childTnLst>
                                </p:cTn>
                              </p:par>
                            </p:childTnLst>
                          </p:cTn>
                        </p:par>
                      </p:childTnLst>
                    </p:cTn>
                  </p:par>
                </p:childTnLst>
              </p:cTn>
              <p:nextCondLst>
                <p:cond evt="onClick" delay="0">
                  <p:tgtEl>
                    <p:spTgt spid="677"/>
                  </p:tgtEl>
                </p:cond>
              </p:nextCondLst>
            </p:seq>
            <p:seq concurrent="1" nextAc="seek">
              <p:cTn id="5064" restart="whenNotActive" fill="hold" evtFilter="cancelBubble" nodeType="interactiveSeq">
                <p:stCondLst>
                  <p:cond evt="onClick" delay="0">
                    <p:tgtEl>
                      <p:spTgt spid="691"/>
                    </p:tgtEl>
                  </p:cond>
                </p:stCondLst>
                <p:endSync evt="end" delay="0">
                  <p:rtn val="all"/>
                </p:endSync>
                <p:childTnLst>
                  <p:par>
                    <p:cTn id="5065" fill="hold">
                      <p:stCondLst>
                        <p:cond delay="0"/>
                      </p:stCondLst>
                      <p:childTnLst>
                        <p:par>
                          <p:cTn id="5066" fill="hold">
                            <p:stCondLst>
                              <p:cond delay="0"/>
                            </p:stCondLst>
                            <p:childTnLst>
                              <p:par>
                                <p:cTn id="5067" presetID="1" presetClass="entr" presetSubtype="0" fill="hold" grpId="0" nodeType="clickEffect">
                                  <p:stCondLst>
                                    <p:cond delay="0"/>
                                  </p:stCondLst>
                                  <p:childTnLst>
                                    <p:set>
                                      <p:cBhvr>
                                        <p:cTn id="5068" dur="1" fill="hold">
                                          <p:stCondLst>
                                            <p:cond delay="0"/>
                                          </p:stCondLst>
                                        </p:cTn>
                                        <p:tgtEl>
                                          <p:spTgt spid="697"/>
                                        </p:tgtEl>
                                        <p:attrNameLst>
                                          <p:attrName>style.visibility</p:attrName>
                                        </p:attrNameLst>
                                      </p:cBhvr>
                                      <p:to>
                                        <p:strVal val="visible"/>
                                      </p:to>
                                    </p:set>
                                  </p:childTnLst>
                                </p:cTn>
                              </p:par>
                              <p:par>
                                <p:cTn id="5069" presetID="1" presetClass="entr" presetSubtype="0" fill="hold" grpId="0" nodeType="withEffect">
                                  <p:stCondLst>
                                    <p:cond delay="0"/>
                                  </p:stCondLst>
                                  <p:childTnLst>
                                    <p:set>
                                      <p:cBhvr>
                                        <p:cTn id="5070" dur="1" fill="hold">
                                          <p:stCondLst>
                                            <p:cond delay="0"/>
                                          </p:stCondLst>
                                        </p:cTn>
                                        <p:tgtEl>
                                          <p:spTgt spid="683"/>
                                        </p:tgtEl>
                                        <p:attrNameLst>
                                          <p:attrName>style.visibility</p:attrName>
                                        </p:attrNameLst>
                                      </p:cBhvr>
                                      <p:to>
                                        <p:strVal val="visible"/>
                                      </p:to>
                                    </p:set>
                                  </p:childTnLst>
                                </p:cTn>
                              </p:par>
                              <p:par>
                                <p:cTn id="5071" presetID="10" presetClass="exit" presetSubtype="0" fill="hold" grpId="0" nodeType="withEffect">
                                  <p:stCondLst>
                                    <p:cond delay="0"/>
                                  </p:stCondLst>
                                  <p:childTnLst>
                                    <p:animEffect transition="out" filter="fade">
                                      <p:cBhvr>
                                        <p:cTn id="5072" dur="500"/>
                                        <p:tgtEl>
                                          <p:spTgt spid="690"/>
                                        </p:tgtEl>
                                      </p:cBhvr>
                                    </p:animEffect>
                                    <p:set>
                                      <p:cBhvr>
                                        <p:cTn id="5073"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1"/>
                  </p:tgtEl>
                </p:cond>
              </p:nextCondLst>
            </p:seq>
            <p:seq concurrent="1" nextAc="seek">
              <p:cTn id="5074" restart="whenNotActive" fill="hold" evtFilter="cancelBubble" nodeType="interactiveSeq">
                <p:stCondLst>
                  <p:cond evt="onClick" delay="0">
                    <p:tgtEl>
                      <p:spTgt spid="692"/>
                    </p:tgtEl>
                  </p:cond>
                </p:stCondLst>
                <p:endSync evt="end" delay="0">
                  <p:rtn val="all"/>
                </p:endSync>
                <p:childTnLst>
                  <p:par>
                    <p:cTn id="5075" fill="hold">
                      <p:stCondLst>
                        <p:cond delay="0"/>
                      </p:stCondLst>
                      <p:childTnLst>
                        <p:par>
                          <p:cTn id="5076" fill="hold">
                            <p:stCondLst>
                              <p:cond delay="0"/>
                            </p:stCondLst>
                            <p:childTnLst>
                              <p:par>
                                <p:cTn id="5077" presetID="1" presetClass="entr" presetSubtype="0" fill="hold" grpId="0" nodeType="clickEffect">
                                  <p:stCondLst>
                                    <p:cond delay="0"/>
                                  </p:stCondLst>
                                  <p:childTnLst>
                                    <p:set>
                                      <p:cBhvr>
                                        <p:cTn id="5078" dur="1" fill="hold">
                                          <p:stCondLst>
                                            <p:cond delay="0"/>
                                          </p:stCondLst>
                                        </p:cTn>
                                        <p:tgtEl>
                                          <p:spTgt spid="698"/>
                                        </p:tgtEl>
                                        <p:attrNameLst>
                                          <p:attrName>style.visibility</p:attrName>
                                        </p:attrNameLst>
                                      </p:cBhvr>
                                      <p:to>
                                        <p:strVal val="visible"/>
                                      </p:to>
                                    </p:set>
                                  </p:childTnLst>
                                </p:cTn>
                              </p:par>
                              <p:par>
                                <p:cTn id="5079" presetID="10" presetClass="exit" presetSubtype="0" fill="hold" grpId="1" nodeType="withEffect">
                                  <p:stCondLst>
                                    <p:cond delay="0"/>
                                  </p:stCondLst>
                                  <p:childTnLst>
                                    <p:animEffect transition="out" filter="fade">
                                      <p:cBhvr>
                                        <p:cTn id="5080" dur="500"/>
                                        <p:tgtEl>
                                          <p:spTgt spid="690"/>
                                        </p:tgtEl>
                                      </p:cBhvr>
                                    </p:animEffect>
                                    <p:set>
                                      <p:cBhvr>
                                        <p:cTn id="5081"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2"/>
                  </p:tgtEl>
                </p:cond>
              </p:nextCondLst>
            </p:seq>
            <p:seq concurrent="1" nextAc="seek">
              <p:cTn id="5082" restart="whenNotActive" fill="hold" evtFilter="cancelBubble" nodeType="interactiveSeq">
                <p:stCondLst>
                  <p:cond evt="onClick" delay="0">
                    <p:tgtEl>
                      <p:spTgt spid="693"/>
                    </p:tgtEl>
                  </p:cond>
                </p:stCondLst>
                <p:endSync evt="end" delay="0">
                  <p:rtn val="all"/>
                </p:endSync>
                <p:childTnLst>
                  <p:par>
                    <p:cTn id="5083" fill="hold">
                      <p:stCondLst>
                        <p:cond delay="0"/>
                      </p:stCondLst>
                      <p:childTnLst>
                        <p:par>
                          <p:cTn id="5084" fill="hold">
                            <p:stCondLst>
                              <p:cond delay="0"/>
                            </p:stCondLst>
                            <p:childTnLst>
                              <p:par>
                                <p:cTn id="5085" presetID="1" presetClass="entr" presetSubtype="0" fill="hold" grpId="0" nodeType="clickEffect">
                                  <p:stCondLst>
                                    <p:cond delay="0"/>
                                  </p:stCondLst>
                                  <p:childTnLst>
                                    <p:set>
                                      <p:cBhvr>
                                        <p:cTn id="5086" dur="1" fill="hold">
                                          <p:stCondLst>
                                            <p:cond delay="0"/>
                                          </p:stCondLst>
                                        </p:cTn>
                                        <p:tgtEl>
                                          <p:spTgt spid="699"/>
                                        </p:tgtEl>
                                        <p:attrNameLst>
                                          <p:attrName>style.visibility</p:attrName>
                                        </p:attrNameLst>
                                      </p:cBhvr>
                                      <p:to>
                                        <p:strVal val="visible"/>
                                      </p:to>
                                    </p:set>
                                  </p:childTnLst>
                                </p:cTn>
                              </p:par>
                              <p:par>
                                <p:cTn id="5087" presetID="1" presetClass="entr" presetSubtype="0" fill="hold" grpId="1" nodeType="withEffect">
                                  <p:stCondLst>
                                    <p:cond delay="0"/>
                                  </p:stCondLst>
                                  <p:childTnLst>
                                    <p:set>
                                      <p:cBhvr>
                                        <p:cTn id="5088" dur="1" fill="hold">
                                          <p:stCondLst>
                                            <p:cond delay="0"/>
                                          </p:stCondLst>
                                        </p:cTn>
                                        <p:tgtEl>
                                          <p:spTgt spid="681"/>
                                        </p:tgtEl>
                                        <p:attrNameLst>
                                          <p:attrName>style.visibility</p:attrName>
                                        </p:attrNameLst>
                                      </p:cBhvr>
                                      <p:to>
                                        <p:strVal val="visible"/>
                                      </p:to>
                                    </p:set>
                                  </p:childTnLst>
                                </p:cTn>
                              </p:par>
                              <p:par>
                                <p:cTn id="5089" presetID="10" presetClass="exit" presetSubtype="0" fill="hold" grpId="2" nodeType="withEffect">
                                  <p:stCondLst>
                                    <p:cond delay="0"/>
                                  </p:stCondLst>
                                  <p:childTnLst>
                                    <p:animEffect transition="out" filter="fade">
                                      <p:cBhvr>
                                        <p:cTn id="5090" dur="500"/>
                                        <p:tgtEl>
                                          <p:spTgt spid="690"/>
                                        </p:tgtEl>
                                      </p:cBhvr>
                                    </p:animEffect>
                                    <p:set>
                                      <p:cBhvr>
                                        <p:cTn id="5091"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3"/>
                  </p:tgtEl>
                </p:cond>
              </p:nextCondLst>
            </p:seq>
            <p:seq concurrent="1" nextAc="seek">
              <p:cTn id="5092" restart="whenNotActive" fill="hold" evtFilter="cancelBubble" nodeType="interactiveSeq">
                <p:stCondLst>
                  <p:cond evt="onClick" delay="0">
                    <p:tgtEl>
                      <p:spTgt spid="695"/>
                    </p:tgtEl>
                  </p:cond>
                </p:stCondLst>
                <p:endSync evt="end" delay="0">
                  <p:rtn val="all"/>
                </p:endSync>
                <p:childTnLst>
                  <p:par>
                    <p:cTn id="5093" fill="hold">
                      <p:stCondLst>
                        <p:cond delay="0"/>
                      </p:stCondLst>
                      <p:childTnLst>
                        <p:par>
                          <p:cTn id="5094" fill="hold">
                            <p:stCondLst>
                              <p:cond delay="0"/>
                            </p:stCondLst>
                            <p:childTnLst>
                              <p:par>
                                <p:cTn id="5095" presetID="1" presetClass="entr" presetSubtype="0" fill="hold" grpId="0" nodeType="clickEffect">
                                  <p:stCondLst>
                                    <p:cond delay="0"/>
                                  </p:stCondLst>
                                  <p:childTnLst>
                                    <p:set>
                                      <p:cBhvr>
                                        <p:cTn id="5096" dur="1" fill="hold">
                                          <p:stCondLst>
                                            <p:cond delay="0"/>
                                          </p:stCondLst>
                                        </p:cTn>
                                        <p:tgtEl>
                                          <p:spTgt spid="701"/>
                                        </p:tgtEl>
                                        <p:attrNameLst>
                                          <p:attrName>style.visibility</p:attrName>
                                        </p:attrNameLst>
                                      </p:cBhvr>
                                      <p:to>
                                        <p:strVal val="visible"/>
                                      </p:to>
                                    </p:set>
                                  </p:childTnLst>
                                </p:cTn>
                              </p:par>
                              <p:par>
                                <p:cTn id="5097" presetID="1" presetClass="entr" presetSubtype="0" fill="hold" grpId="0" nodeType="withEffect">
                                  <p:stCondLst>
                                    <p:cond delay="0"/>
                                  </p:stCondLst>
                                  <p:childTnLst>
                                    <p:set>
                                      <p:cBhvr>
                                        <p:cTn id="5098" dur="1" fill="hold">
                                          <p:stCondLst>
                                            <p:cond delay="0"/>
                                          </p:stCondLst>
                                        </p:cTn>
                                        <p:tgtEl>
                                          <p:spTgt spid="681"/>
                                        </p:tgtEl>
                                        <p:attrNameLst>
                                          <p:attrName>style.visibility</p:attrName>
                                        </p:attrNameLst>
                                      </p:cBhvr>
                                      <p:to>
                                        <p:strVal val="visible"/>
                                      </p:to>
                                    </p:set>
                                  </p:childTnLst>
                                </p:cTn>
                              </p:par>
                              <p:par>
                                <p:cTn id="5099" presetID="10" presetClass="exit" presetSubtype="0" fill="hold" grpId="9" nodeType="withEffect">
                                  <p:stCondLst>
                                    <p:cond delay="0"/>
                                  </p:stCondLst>
                                  <p:childTnLst>
                                    <p:animEffect transition="out" filter="fade">
                                      <p:cBhvr>
                                        <p:cTn id="5100" dur="500"/>
                                        <p:tgtEl>
                                          <p:spTgt spid="690"/>
                                        </p:tgtEl>
                                      </p:cBhvr>
                                    </p:animEffect>
                                    <p:set>
                                      <p:cBhvr>
                                        <p:cTn id="5101"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5"/>
                  </p:tgtEl>
                </p:cond>
              </p:nextCondLst>
            </p:seq>
            <p:seq concurrent="1" nextAc="seek">
              <p:cTn id="5102" restart="whenNotActive" fill="hold" evtFilter="cancelBubble" nodeType="interactiveSeq">
                <p:stCondLst>
                  <p:cond evt="onClick" delay="0">
                    <p:tgtEl>
                      <p:spTgt spid="696"/>
                    </p:tgtEl>
                  </p:cond>
                </p:stCondLst>
                <p:endSync evt="end" delay="0">
                  <p:rtn val="all"/>
                </p:endSync>
                <p:childTnLst>
                  <p:par>
                    <p:cTn id="5103" fill="hold">
                      <p:stCondLst>
                        <p:cond delay="0"/>
                      </p:stCondLst>
                      <p:childTnLst>
                        <p:par>
                          <p:cTn id="5104" fill="hold">
                            <p:stCondLst>
                              <p:cond delay="0"/>
                            </p:stCondLst>
                            <p:childTnLst>
                              <p:par>
                                <p:cTn id="5105" presetID="1" presetClass="entr" presetSubtype="0" fill="hold" grpId="0" nodeType="clickEffect">
                                  <p:stCondLst>
                                    <p:cond delay="0"/>
                                  </p:stCondLst>
                                  <p:childTnLst>
                                    <p:set>
                                      <p:cBhvr>
                                        <p:cTn id="5106" dur="1" fill="hold">
                                          <p:stCondLst>
                                            <p:cond delay="0"/>
                                          </p:stCondLst>
                                        </p:cTn>
                                        <p:tgtEl>
                                          <p:spTgt spid="702"/>
                                        </p:tgtEl>
                                        <p:attrNameLst>
                                          <p:attrName>style.visibility</p:attrName>
                                        </p:attrNameLst>
                                      </p:cBhvr>
                                      <p:to>
                                        <p:strVal val="visible"/>
                                      </p:to>
                                    </p:set>
                                  </p:childTnLst>
                                </p:cTn>
                              </p:par>
                              <p:par>
                                <p:cTn id="5107" presetID="10" presetClass="exit" presetSubtype="0" fill="hold" grpId="10" nodeType="withEffect">
                                  <p:stCondLst>
                                    <p:cond delay="0"/>
                                  </p:stCondLst>
                                  <p:childTnLst>
                                    <p:animEffect transition="out" filter="fade">
                                      <p:cBhvr>
                                        <p:cTn id="5108" dur="500"/>
                                        <p:tgtEl>
                                          <p:spTgt spid="690"/>
                                        </p:tgtEl>
                                      </p:cBhvr>
                                    </p:animEffect>
                                    <p:set>
                                      <p:cBhvr>
                                        <p:cTn id="5109"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6"/>
                  </p:tgtEl>
                </p:cond>
              </p:nextCondLst>
            </p:seq>
            <p:seq concurrent="1" nextAc="seek">
              <p:cTn id="5110" restart="whenNotActive" fill="hold" evtFilter="cancelBubble" nodeType="interactiveSeq">
                <p:stCondLst>
                  <p:cond evt="onClick" delay="0">
                    <p:tgtEl>
                      <p:spTgt spid="694"/>
                    </p:tgtEl>
                  </p:cond>
                </p:stCondLst>
                <p:endSync evt="end" delay="0">
                  <p:rtn val="all"/>
                </p:endSync>
                <p:childTnLst>
                  <p:par>
                    <p:cTn id="5111" fill="hold">
                      <p:stCondLst>
                        <p:cond delay="0"/>
                      </p:stCondLst>
                      <p:childTnLst>
                        <p:par>
                          <p:cTn id="5112" fill="hold">
                            <p:stCondLst>
                              <p:cond delay="0"/>
                            </p:stCondLst>
                            <p:childTnLst>
                              <p:par>
                                <p:cTn id="5113" presetID="1" presetClass="entr" presetSubtype="0" fill="hold" grpId="0" nodeType="clickEffect">
                                  <p:stCondLst>
                                    <p:cond delay="0"/>
                                  </p:stCondLst>
                                  <p:childTnLst>
                                    <p:set>
                                      <p:cBhvr>
                                        <p:cTn id="5114" dur="1" fill="hold">
                                          <p:stCondLst>
                                            <p:cond delay="0"/>
                                          </p:stCondLst>
                                        </p:cTn>
                                        <p:tgtEl>
                                          <p:spTgt spid="700"/>
                                        </p:tgtEl>
                                        <p:attrNameLst>
                                          <p:attrName>style.visibility</p:attrName>
                                        </p:attrNameLst>
                                      </p:cBhvr>
                                      <p:to>
                                        <p:strVal val="visible"/>
                                      </p:to>
                                    </p:set>
                                  </p:childTnLst>
                                </p:cTn>
                              </p:par>
                              <p:par>
                                <p:cTn id="5115" presetID="1" presetClass="entr" presetSubtype="0" fill="hold" grpId="2" nodeType="withEffect">
                                  <p:stCondLst>
                                    <p:cond delay="0"/>
                                  </p:stCondLst>
                                  <p:childTnLst>
                                    <p:set>
                                      <p:cBhvr>
                                        <p:cTn id="5116" dur="1" fill="hold">
                                          <p:stCondLst>
                                            <p:cond delay="0"/>
                                          </p:stCondLst>
                                        </p:cTn>
                                        <p:tgtEl>
                                          <p:spTgt spid="681"/>
                                        </p:tgtEl>
                                        <p:attrNameLst>
                                          <p:attrName>style.visibility</p:attrName>
                                        </p:attrNameLst>
                                      </p:cBhvr>
                                      <p:to>
                                        <p:strVal val="visible"/>
                                      </p:to>
                                    </p:set>
                                  </p:childTnLst>
                                </p:cTn>
                              </p:par>
                              <p:par>
                                <p:cTn id="5117" presetID="10" presetClass="exit" presetSubtype="0" fill="hold" grpId="11" nodeType="withEffect">
                                  <p:stCondLst>
                                    <p:cond delay="0"/>
                                  </p:stCondLst>
                                  <p:childTnLst>
                                    <p:animEffect transition="out" filter="fade">
                                      <p:cBhvr>
                                        <p:cTn id="5118" dur="500"/>
                                        <p:tgtEl>
                                          <p:spTgt spid="690"/>
                                        </p:tgtEl>
                                      </p:cBhvr>
                                    </p:animEffect>
                                    <p:set>
                                      <p:cBhvr>
                                        <p:cTn id="5119"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4"/>
                  </p:tgtEl>
                </p:cond>
              </p:nextCondLst>
            </p:seq>
            <p:seq concurrent="1" nextAc="seek">
              <p:cTn id="5120" restart="whenNotActive" fill="hold" evtFilter="cancelBubble" nodeType="interactiveSeq">
                <p:stCondLst>
                  <p:cond evt="onClick" delay="0">
                    <p:tgtEl>
                      <p:spTgt spid="702"/>
                    </p:tgtEl>
                  </p:cond>
                </p:stCondLst>
                <p:endSync evt="end" delay="0">
                  <p:rtn val="all"/>
                </p:endSync>
                <p:childTnLst>
                  <p:par>
                    <p:cTn id="5121" fill="hold">
                      <p:stCondLst>
                        <p:cond delay="0"/>
                      </p:stCondLst>
                      <p:childTnLst>
                        <p:par>
                          <p:cTn id="5122" fill="hold">
                            <p:stCondLst>
                              <p:cond delay="0"/>
                            </p:stCondLst>
                            <p:childTnLst>
                              <p:par>
                                <p:cTn id="5123" presetID="1" presetClass="exit" presetSubtype="0" fill="hold" grpId="1" nodeType="clickEffect">
                                  <p:stCondLst>
                                    <p:cond delay="0"/>
                                  </p:stCondLst>
                                  <p:childTnLst>
                                    <p:set>
                                      <p:cBhvr>
                                        <p:cTn id="5124" dur="1" fill="hold">
                                          <p:stCondLst>
                                            <p:cond delay="0"/>
                                          </p:stCondLst>
                                        </p:cTn>
                                        <p:tgtEl>
                                          <p:spTgt spid="702"/>
                                        </p:tgtEl>
                                        <p:attrNameLst>
                                          <p:attrName>style.visibility</p:attrName>
                                        </p:attrNameLst>
                                      </p:cBhvr>
                                      <p:to>
                                        <p:strVal val="hidden"/>
                                      </p:to>
                                    </p:set>
                                  </p:childTnLst>
                                </p:cTn>
                              </p:par>
                              <p:par>
                                <p:cTn id="5125" presetID="10" presetClass="entr" presetSubtype="0" fill="hold" grpId="3" nodeType="withEffect">
                                  <p:stCondLst>
                                    <p:cond delay="0"/>
                                  </p:stCondLst>
                                  <p:childTnLst>
                                    <p:set>
                                      <p:cBhvr>
                                        <p:cTn id="5126" dur="1" fill="hold">
                                          <p:stCondLst>
                                            <p:cond delay="0"/>
                                          </p:stCondLst>
                                        </p:cTn>
                                        <p:tgtEl>
                                          <p:spTgt spid="690"/>
                                        </p:tgtEl>
                                        <p:attrNameLst>
                                          <p:attrName>style.visibility</p:attrName>
                                        </p:attrNameLst>
                                      </p:cBhvr>
                                      <p:to>
                                        <p:strVal val="visible"/>
                                      </p:to>
                                    </p:set>
                                    <p:animEffect transition="in" filter="fade">
                                      <p:cBhvr>
                                        <p:cTn id="5127" dur="500"/>
                                        <p:tgtEl>
                                          <p:spTgt spid="690"/>
                                        </p:tgtEl>
                                      </p:cBhvr>
                                    </p:animEffect>
                                  </p:childTnLst>
                                </p:cTn>
                              </p:par>
                            </p:childTnLst>
                          </p:cTn>
                        </p:par>
                      </p:childTnLst>
                    </p:cTn>
                  </p:par>
                </p:childTnLst>
              </p:cTn>
              <p:nextCondLst>
                <p:cond evt="onClick" delay="0">
                  <p:tgtEl>
                    <p:spTgt spid="702"/>
                  </p:tgtEl>
                </p:cond>
              </p:nextCondLst>
            </p:seq>
            <p:seq concurrent="1" nextAc="seek">
              <p:cTn id="5128" restart="whenNotActive" fill="hold" evtFilter="cancelBubble" nodeType="interactiveSeq">
                <p:stCondLst>
                  <p:cond evt="onClick" delay="0">
                    <p:tgtEl>
                      <p:spTgt spid="697"/>
                    </p:tgtEl>
                  </p:cond>
                </p:stCondLst>
                <p:endSync evt="end" delay="0">
                  <p:rtn val="all"/>
                </p:endSync>
                <p:childTnLst>
                  <p:par>
                    <p:cTn id="5129" fill="hold">
                      <p:stCondLst>
                        <p:cond delay="0"/>
                      </p:stCondLst>
                      <p:childTnLst>
                        <p:par>
                          <p:cTn id="5130" fill="hold">
                            <p:stCondLst>
                              <p:cond delay="0"/>
                            </p:stCondLst>
                            <p:childTnLst>
                              <p:par>
                                <p:cTn id="5131" presetID="1" presetClass="exit" presetSubtype="0" fill="hold" grpId="1" nodeType="clickEffect">
                                  <p:stCondLst>
                                    <p:cond delay="0"/>
                                  </p:stCondLst>
                                  <p:childTnLst>
                                    <p:set>
                                      <p:cBhvr>
                                        <p:cTn id="5132" dur="1" fill="hold">
                                          <p:stCondLst>
                                            <p:cond delay="0"/>
                                          </p:stCondLst>
                                        </p:cTn>
                                        <p:tgtEl>
                                          <p:spTgt spid="697"/>
                                        </p:tgtEl>
                                        <p:attrNameLst>
                                          <p:attrName>style.visibility</p:attrName>
                                        </p:attrNameLst>
                                      </p:cBhvr>
                                      <p:to>
                                        <p:strVal val="hidden"/>
                                      </p:to>
                                    </p:set>
                                  </p:childTnLst>
                                </p:cTn>
                              </p:par>
                              <p:par>
                                <p:cTn id="5133" presetID="10" presetClass="entr" presetSubtype="0" fill="hold" grpId="4" nodeType="withEffect">
                                  <p:stCondLst>
                                    <p:cond delay="0"/>
                                  </p:stCondLst>
                                  <p:childTnLst>
                                    <p:set>
                                      <p:cBhvr>
                                        <p:cTn id="5134" dur="1" fill="hold">
                                          <p:stCondLst>
                                            <p:cond delay="0"/>
                                          </p:stCondLst>
                                        </p:cTn>
                                        <p:tgtEl>
                                          <p:spTgt spid="690"/>
                                        </p:tgtEl>
                                        <p:attrNameLst>
                                          <p:attrName>style.visibility</p:attrName>
                                        </p:attrNameLst>
                                      </p:cBhvr>
                                      <p:to>
                                        <p:strVal val="visible"/>
                                      </p:to>
                                    </p:set>
                                    <p:animEffect transition="in" filter="fade">
                                      <p:cBhvr>
                                        <p:cTn id="5135" dur="500"/>
                                        <p:tgtEl>
                                          <p:spTgt spid="690"/>
                                        </p:tgtEl>
                                      </p:cBhvr>
                                    </p:animEffect>
                                  </p:childTnLst>
                                </p:cTn>
                              </p:par>
                              <p:par>
                                <p:cTn id="5136" presetID="1" presetClass="exit" presetSubtype="0" fill="hold" grpId="1" nodeType="withEffect">
                                  <p:stCondLst>
                                    <p:cond delay="0"/>
                                  </p:stCondLst>
                                  <p:childTnLst>
                                    <p:set>
                                      <p:cBhvr>
                                        <p:cTn id="5137" dur="1" fill="hold">
                                          <p:stCondLst>
                                            <p:cond delay="0"/>
                                          </p:stCondLst>
                                        </p:cTn>
                                        <p:tgtEl>
                                          <p:spTgt spid="683"/>
                                        </p:tgtEl>
                                        <p:attrNameLst>
                                          <p:attrName>style.visibility</p:attrName>
                                        </p:attrNameLst>
                                      </p:cBhvr>
                                      <p:to>
                                        <p:strVal val="hidden"/>
                                      </p:to>
                                    </p:set>
                                  </p:childTnLst>
                                </p:cTn>
                              </p:par>
                            </p:childTnLst>
                          </p:cTn>
                        </p:par>
                      </p:childTnLst>
                    </p:cTn>
                  </p:par>
                </p:childTnLst>
              </p:cTn>
              <p:nextCondLst>
                <p:cond evt="onClick" delay="0">
                  <p:tgtEl>
                    <p:spTgt spid="697"/>
                  </p:tgtEl>
                </p:cond>
              </p:nextCondLst>
            </p:seq>
            <p:seq concurrent="1" nextAc="seek">
              <p:cTn id="5138" restart="whenNotActive" fill="hold" evtFilter="cancelBubble" nodeType="interactiveSeq">
                <p:stCondLst>
                  <p:cond evt="onClick" delay="0">
                    <p:tgtEl>
                      <p:spTgt spid="698"/>
                    </p:tgtEl>
                  </p:cond>
                </p:stCondLst>
                <p:endSync evt="end" delay="0">
                  <p:rtn val="all"/>
                </p:endSync>
                <p:childTnLst>
                  <p:par>
                    <p:cTn id="5139" fill="hold">
                      <p:stCondLst>
                        <p:cond delay="0"/>
                      </p:stCondLst>
                      <p:childTnLst>
                        <p:par>
                          <p:cTn id="5140" fill="hold">
                            <p:stCondLst>
                              <p:cond delay="0"/>
                            </p:stCondLst>
                            <p:childTnLst>
                              <p:par>
                                <p:cTn id="5141" presetID="1" presetClass="exit" presetSubtype="0" fill="hold" grpId="1" nodeType="clickEffect">
                                  <p:stCondLst>
                                    <p:cond delay="0"/>
                                  </p:stCondLst>
                                  <p:childTnLst>
                                    <p:set>
                                      <p:cBhvr>
                                        <p:cTn id="5142" dur="1" fill="hold">
                                          <p:stCondLst>
                                            <p:cond delay="0"/>
                                          </p:stCondLst>
                                        </p:cTn>
                                        <p:tgtEl>
                                          <p:spTgt spid="698"/>
                                        </p:tgtEl>
                                        <p:attrNameLst>
                                          <p:attrName>style.visibility</p:attrName>
                                        </p:attrNameLst>
                                      </p:cBhvr>
                                      <p:to>
                                        <p:strVal val="hidden"/>
                                      </p:to>
                                    </p:set>
                                  </p:childTnLst>
                                </p:cTn>
                              </p:par>
                              <p:par>
                                <p:cTn id="5143" presetID="10" presetClass="entr" presetSubtype="0" fill="hold" grpId="5" nodeType="withEffect">
                                  <p:stCondLst>
                                    <p:cond delay="0"/>
                                  </p:stCondLst>
                                  <p:childTnLst>
                                    <p:set>
                                      <p:cBhvr>
                                        <p:cTn id="5144" dur="1" fill="hold">
                                          <p:stCondLst>
                                            <p:cond delay="0"/>
                                          </p:stCondLst>
                                        </p:cTn>
                                        <p:tgtEl>
                                          <p:spTgt spid="690"/>
                                        </p:tgtEl>
                                        <p:attrNameLst>
                                          <p:attrName>style.visibility</p:attrName>
                                        </p:attrNameLst>
                                      </p:cBhvr>
                                      <p:to>
                                        <p:strVal val="visible"/>
                                      </p:to>
                                    </p:set>
                                    <p:animEffect transition="in" filter="fade">
                                      <p:cBhvr>
                                        <p:cTn id="5145" dur="500"/>
                                        <p:tgtEl>
                                          <p:spTgt spid="690"/>
                                        </p:tgtEl>
                                      </p:cBhvr>
                                    </p:animEffect>
                                  </p:childTnLst>
                                </p:cTn>
                              </p:par>
                            </p:childTnLst>
                          </p:cTn>
                        </p:par>
                      </p:childTnLst>
                    </p:cTn>
                  </p:par>
                </p:childTnLst>
              </p:cTn>
              <p:nextCondLst>
                <p:cond evt="onClick" delay="0">
                  <p:tgtEl>
                    <p:spTgt spid="698"/>
                  </p:tgtEl>
                </p:cond>
              </p:nextCondLst>
            </p:seq>
            <p:seq concurrent="1" nextAc="seek">
              <p:cTn id="5146" restart="whenNotActive" fill="hold" evtFilter="cancelBubble" nodeType="interactiveSeq">
                <p:stCondLst>
                  <p:cond evt="onClick" delay="0">
                    <p:tgtEl>
                      <p:spTgt spid="699"/>
                    </p:tgtEl>
                  </p:cond>
                </p:stCondLst>
                <p:endSync evt="end" delay="0">
                  <p:rtn val="all"/>
                </p:endSync>
                <p:childTnLst>
                  <p:par>
                    <p:cTn id="5147" fill="hold">
                      <p:stCondLst>
                        <p:cond delay="0"/>
                      </p:stCondLst>
                      <p:childTnLst>
                        <p:par>
                          <p:cTn id="5148" fill="hold">
                            <p:stCondLst>
                              <p:cond delay="0"/>
                            </p:stCondLst>
                            <p:childTnLst>
                              <p:par>
                                <p:cTn id="5149" presetID="1" presetClass="exit" presetSubtype="0" fill="hold" grpId="1" nodeType="clickEffect">
                                  <p:stCondLst>
                                    <p:cond delay="0"/>
                                  </p:stCondLst>
                                  <p:childTnLst>
                                    <p:set>
                                      <p:cBhvr>
                                        <p:cTn id="5150" dur="1" fill="hold">
                                          <p:stCondLst>
                                            <p:cond delay="0"/>
                                          </p:stCondLst>
                                        </p:cTn>
                                        <p:tgtEl>
                                          <p:spTgt spid="699"/>
                                        </p:tgtEl>
                                        <p:attrNameLst>
                                          <p:attrName>style.visibility</p:attrName>
                                        </p:attrNameLst>
                                      </p:cBhvr>
                                      <p:to>
                                        <p:strVal val="hidden"/>
                                      </p:to>
                                    </p:set>
                                  </p:childTnLst>
                                </p:cTn>
                              </p:par>
                              <p:par>
                                <p:cTn id="5151" presetID="1" presetClass="exit" presetSubtype="0" fill="hold" grpId="4" nodeType="withEffect">
                                  <p:stCondLst>
                                    <p:cond delay="0"/>
                                  </p:stCondLst>
                                  <p:childTnLst>
                                    <p:set>
                                      <p:cBhvr>
                                        <p:cTn id="5152" dur="1" fill="hold">
                                          <p:stCondLst>
                                            <p:cond delay="0"/>
                                          </p:stCondLst>
                                        </p:cTn>
                                        <p:tgtEl>
                                          <p:spTgt spid="681"/>
                                        </p:tgtEl>
                                        <p:attrNameLst>
                                          <p:attrName>style.visibility</p:attrName>
                                        </p:attrNameLst>
                                      </p:cBhvr>
                                      <p:to>
                                        <p:strVal val="hidden"/>
                                      </p:to>
                                    </p:set>
                                  </p:childTnLst>
                                </p:cTn>
                              </p:par>
                              <p:par>
                                <p:cTn id="5153" presetID="10" presetClass="entr" presetSubtype="0" fill="hold" grpId="6" nodeType="withEffect">
                                  <p:stCondLst>
                                    <p:cond delay="0"/>
                                  </p:stCondLst>
                                  <p:childTnLst>
                                    <p:set>
                                      <p:cBhvr>
                                        <p:cTn id="5154" dur="1" fill="hold">
                                          <p:stCondLst>
                                            <p:cond delay="0"/>
                                          </p:stCondLst>
                                        </p:cTn>
                                        <p:tgtEl>
                                          <p:spTgt spid="690"/>
                                        </p:tgtEl>
                                        <p:attrNameLst>
                                          <p:attrName>style.visibility</p:attrName>
                                        </p:attrNameLst>
                                      </p:cBhvr>
                                      <p:to>
                                        <p:strVal val="visible"/>
                                      </p:to>
                                    </p:set>
                                    <p:animEffect transition="in" filter="fade">
                                      <p:cBhvr>
                                        <p:cTn id="5155" dur="500"/>
                                        <p:tgtEl>
                                          <p:spTgt spid="690"/>
                                        </p:tgtEl>
                                      </p:cBhvr>
                                    </p:animEffect>
                                  </p:childTnLst>
                                </p:cTn>
                              </p:par>
                            </p:childTnLst>
                          </p:cTn>
                        </p:par>
                      </p:childTnLst>
                    </p:cTn>
                  </p:par>
                </p:childTnLst>
              </p:cTn>
              <p:nextCondLst>
                <p:cond evt="onClick" delay="0">
                  <p:tgtEl>
                    <p:spTgt spid="699"/>
                  </p:tgtEl>
                </p:cond>
              </p:nextCondLst>
            </p:seq>
            <p:seq concurrent="1" nextAc="seek">
              <p:cTn id="5156" restart="whenNotActive" fill="hold" evtFilter="cancelBubble" nodeType="interactiveSeq">
                <p:stCondLst>
                  <p:cond evt="onClick" delay="0">
                    <p:tgtEl>
                      <p:spTgt spid="700"/>
                    </p:tgtEl>
                  </p:cond>
                </p:stCondLst>
                <p:endSync evt="end" delay="0">
                  <p:rtn val="all"/>
                </p:endSync>
                <p:childTnLst>
                  <p:par>
                    <p:cTn id="5157" fill="hold">
                      <p:stCondLst>
                        <p:cond delay="0"/>
                      </p:stCondLst>
                      <p:childTnLst>
                        <p:par>
                          <p:cTn id="5158" fill="hold">
                            <p:stCondLst>
                              <p:cond delay="0"/>
                            </p:stCondLst>
                            <p:childTnLst>
                              <p:par>
                                <p:cTn id="5159" presetID="1" presetClass="exit" presetSubtype="0" fill="hold" grpId="1" nodeType="clickEffect">
                                  <p:stCondLst>
                                    <p:cond delay="0"/>
                                  </p:stCondLst>
                                  <p:childTnLst>
                                    <p:set>
                                      <p:cBhvr>
                                        <p:cTn id="5160" dur="1" fill="hold">
                                          <p:stCondLst>
                                            <p:cond delay="0"/>
                                          </p:stCondLst>
                                        </p:cTn>
                                        <p:tgtEl>
                                          <p:spTgt spid="700"/>
                                        </p:tgtEl>
                                        <p:attrNameLst>
                                          <p:attrName>style.visibility</p:attrName>
                                        </p:attrNameLst>
                                      </p:cBhvr>
                                      <p:to>
                                        <p:strVal val="hidden"/>
                                      </p:to>
                                    </p:set>
                                  </p:childTnLst>
                                </p:cTn>
                              </p:par>
                              <p:par>
                                <p:cTn id="5161" presetID="1" presetClass="exit" presetSubtype="0" fill="hold" grpId="3" nodeType="withEffect">
                                  <p:stCondLst>
                                    <p:cond delay="0"/>
                                  </p:stCondLst>
                                  <p:childTnLst>
                                    <p:set>
                                      <p:cBhvr>
                                        <p:cTn id="5162" dur="1" fill="hold">
                                          <p:stCondLst>
                                            <p:cond delay="0"/>
                                          </p:stCondLst>
                                        </p:cTn>
                                        <p:tgtEl>
                                          <p:spTgt spid="681"/>
                                        </p:tgtEl>
                                        <p:attrNameLst>
                                          <p:attrName>style.visibility</p:attrName>
                                        </p:attrNameLst>
                                      </p:cBhvr>
                                      <p:to>
                                        <p:strVal val="hidden"/>
                                      </p:to>
                                    </p:set>
                                  </p:childTnLst>
                                </p:cTn>
                              </p:par>
                              <p:par>
                                <p:cTn id="5163" presetID="10" presetClass="entr" presetSubtype="0" fill="hold" grpId="8" nodeType="withEffect">
                                  <p:stCondLst>
                                    <p:cond delay="0"/>
                                  </p:stCondLst>
                                  <p:childTnLst>
                                    <p:set>
                                      <p:cBhvr>
                                        <p:cTn id="5164" dur="1" fill="hold">
                                          <p:stCondLst>
                                            <p:cond delay="0"/>
                                          </p:stCondLst>
                                        </p:cTn>
                                        <p:tgtEl>
                                          <p:spTgt spid="690"/>
                                        </p:tgtEl>
                                        <p:attrNameLst>
                                          <p:attrName>style.visibility</p:attrName>
                                        </p:attrNameLst>
                                      </p:cBhvr>
                                      <p:to>
                                        <p:strVal val="visible"/>
                                      </p:to>
                                    </p:set>
                                    <p:animEffect transition="in" filter="fade">
                                      <p:cBhvr>
                                        <p:cTn id="5165" dur="500"/>
                                        <p:tgtEl>
                                          <p:spTgt spid="690"/>
                                        </p:tgtEl>
                                      </p:cBhvr>
                                    </p:animEffect>
                                  </p:childTnLst>
                                </p:cTn>
                              </p:par>
                            </p:childTnLst>
                          </p:cTn>
                        </p:par>
                      </p:childTnLst>
                    </p:cTn>
                  </p:par>
                </p:childTnLst>
              </p:cTn>
              <p:nextCondLst>
                <p:cond evt="onClick" delay="0">
                  <p:tgtEl>
                    <p:spTgt spid="700"/>
                  </p:tgtEl>
                </p:cond>
              </p:nextCondLst>
            </p:seq>
            <p:seq concurrent="1" nextAc="seek">
              <p:cTn id="5166" restart="whenNotActive" fill="hold" evtFilter="cancelBubble" nodeType="interactiveSeq">
                <p:stCondLst>
                  <p:cond evt="onClick" delay="0">
                    <p:tgtEl>
                      <p:spTgt spid="701"/>
                    </p:tgtEl>
                  </p:cond>
                </p:stCondLst>
                <p:endSync evt="end" delay="0">
                  <p:rtn val="all"/>
                </p:endSync>
                <p:childTnLst>
                  <p:par>
                    <p:cTn id="5167" fill="hold">
                      <p:stCondLst>
                        <p:cond delay="0"/>
                      </p:stCondLst>
                      <p:childTnLst>
                        <p:par>
                          <p:cTn id="5168" fill="hold">
                            <p:stCondLst>
                              <p:cond delay="0"/>
                            </p:stCondLst>
                            <p:childTnLst>
                              <p:par>
                                <p:cTn id="5169" presetID="1" presetClass="exit" presetSubtype="0" fill="hold" grpId="1" nodeType="clickEffect">
                                  <p:stCondLst>
                                    <p:cond delay="0"/>
                                  </p:stCondLst>
                                  <p:childTnLst>
                                    <p:set>
                                      <p:cBhvr>
                                        <p:cTn id="5170" dur="1" fill="hold">
                                          <p:stCondLst>
                                            <p:cond delay="0"/>
                                          </p:stCondLst>
                                        </p:cTn>
                                        <p:tgtEl>
                                          <p:spTgt spid="701"/>
                                        </p:tgtEl>
                                        <p:attrNameLst>
                                          <p:attrName>style.visibility</p:attrName>
                                        </p:attrNameLst>
                                      </p:cBhvr>
                                      <p:to>
                                        <p:strVal val="hidden"/>
                                      </p:to>
                                    </p:set>
                                  </p:childTnLst>
                                </p:cTn>
                              </p:par>
                              <p:par>
                                <p:cTn id="5171" presetID="1" presetClass="exit" presetSubtype="0" fill="hold" grpId="5" nodeType="withEffect">
                                  <p:stCondLst>
                                    <p:cond delay="0"/>
                                  </p:stCondLst>
                                  <p:childTnLst>
                                    <p:set>
                                      <p:cBhvr>
                                        <p:cTn id="5172" dur="1" fill="hold">
                                          <p:stCondLst>
                                            <p:cond delay="0"/>
                                          </p:stCondLst>
                                        </p:cTn>
                                        <p:tgtEl>
                                          <p:spTgt spid="681"/>
                                        </p:tgtEl>
                                        <p:attrNameLst>
                                          <p:attrName>style.visibility</p:attrName>
                                        </p:attrNameLst>
                                      </p:cBhvr>
                                      <p:to>
                                        <p:strVal val="hidden"/>
                                      </p:to>
                                    </p:set>
                                  </p:childTnLst>
                                </p:cTn>
                              </p:par>
                              <p:par>
                                <p:cTn id="5173" presetID="10" presetClass="entr" presetSubtype="0" fill="hold" grpId="7" nodeType="withEffect">
                                  <p:stCondLst>
                                    <p:cond delay="0"/>
                                  </p:stCondLst>
                                  <p:childTnLst>
                                    <p:set>
                                      <p:cBhvr>
                                        <p:cTn id="5174" dur="1" fill="hold">
                                          <p:stCondLst>
                                            <p:cond delay="0"/>
                                          </p:stCondLst>
                                        </p:cTn>
                                        <p:tgtEl>
                                          <p:spTgt spid="690"/>
                                        </p:tgtEl>
                                        <p:attrNameLst>
                                          <p:attrName>style.visibility</p:attrName>
                                        </p:attrNameLst>
                                      </p:cBhvr>
                                      <p:to>
                                        <p:strVal val="visible"/>
                                      </p:to>
                                    </p:set>
                                    <p:animEffect transition="in" filter="fade">
                                      <p:cBhvr>
                                        <p:cTn id="5175" dur="500"/>
                                        <p:tgtEl>
                                          <p:spTgt spid="690"/>
                                        </p:tgtEl>
                                      </p:cBhvr>
                                    </p:animEffect>
                                  </p:childTnLst>
                                </p:cTn>
                              </p:par>
                            </p:childTnLst>
                          </p:cTn>
                        </p:par>
                      </p:childTnLst>
                    </p:cTn>
                  </p:par>
                </p:childTnLst>
              </p:cTn>
              <p:nextCondLst>
                <p:cond evt="onClick" delay="0">
                  <p:tgtEl>
                    <p:spTgt spid="701"/>
                  </p:tgtEl>
                </p:cond>
              </p:nextCondLst>
            </p:seq>
            <p:seq concurrent="1" nextAc="seek">
              <p:cTn id="5176" restart="whenNotActive" fill="hold" evtFilter="cancelBubble" nodeType="interactiveSeq">
                <p:stCondLst>
                  <p:cond evt="onClick" delay="0">
                    <p:tgtEl>
                      <p:spTgt spid="703"/>
                    </p:tgtEl>
                  </p:cond>
                </p:stCondLst>
                <p:endSync evt="end" delay="0">
                  <p:rtn val="all"/>
                </p:endSync>
                <p:childTnLst>
                  <p:par>
                    <p:cTn id="5177" fill="hold">
                      <p:stCondLst>
                        <p:cond delay="0"/>
                      </p:stCondLst>
                      <p:childTnLst>
                        <p:par>
                          <p:cTn id="5178" fill="hold">
                            <p:stCondLst>
                              <p:cond delay="0"/>
                            </p:stCondLst>
                            <p:childTnLst>
                              <p:par>
                                <p:cTn id="5179" presetID="1" presetClass="entr" presetSubtype="0" fill="hold" grpId="0" nodeType="clickEffect">
                                  <p:stCondLst>
                                    <p:cond delay="0"/>
                                  </p:stCondLst>
                                  <p:childTnLst>
                                    <p:set>
                                      <p:cBhvr>
                                        <p:cTn id="5180" dur="1" fill="hold">
                                          <p:stCondLst>
                                            <p:cond delay="0"/>
                                          </p:stCondLst>
                                        </p:cTn>
                                        <p:tgtEl>
                                          <p:spTgt spid="709"/>
                                        </p:tgtEl>
                                        <p:attrNameLst>
                                          <p:attrName>style.visibility</p:attrName>
                                        </p:attrNameLst>
                                      </p:cBhvr>
                                      <p:to>
                                        <p:strVal val="visible"/>
                                      </p:to>
                                    </p:set>
                                  </p:childTnLst>
                                </p:cTn>
                              </p:par>
                              <p:par>
                                <p:cTn id="5181" presetID="1" presetClass="entr" presetSubtype="0" fill="hold" grpId="0" nodeType="withEffect">
                                  <p:stCondLst>
                                    <p:cond delay="0"/>
                                  </p:stCondLst>
                                  <p:childTnLst>
                                    <p:set>
                                      <p:cBhvr>
                                        <p:cTn id="5182" dur="1" fill="hold">
                                          <p:stCondLst>
                                            <p:cond delay="0"/>
                                          </p:stCondLst>
                                        </p:cTn>
                                        <p:tgtEl>
                                          <p:spTgt spid="680"/>
                                        </p:tgtEl>
                                        <p:attrNameLst>
                                          <p:attrName>style.visibility</p:attrName>
                                        </p:attrNameLst>
                                      </p:cBhvr>
                                      <p:to>
                                        <p:strVal val="visible"/>
                                      </p:to>
                                    </p:set>
                                  </p:childTnLst>
                                </p:cTn>
                              </p:par>
                              <p:par>
                                <p:cTn id="5183" presetID="10" presetClass="exit" presetSubtype="0" fill="hold" grpId="1" nodeType="withEffect">
                                  <p:stCondLst>
                                    <p:cond delay="0"/>
                                  </p:stCondLst>
                                  <p:childTnLst>
                                    <p:animEffect transition="out" filter="fade">
                                      <p:cBhvr>
                                        <p:cTn id="5184" dur="500"/>
                                        <p:tgtEl>
                                          <p:spTgt spid="688"/>
                                        </p:tgtEl>
                                      </p:cBhvr>
                                    </p:animEffect>
                                    <p:set>
                                      <p:cBhvr>
                                        <p:cTn id="5185"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3"/>
                  </p:tgtEl>
                </p:cond>
              </p:nextCondLst>
            </p:seq>
            <p:seq concurrent="1" nextAc="seek">
              <p:cTn id="5186" restart="whenNotActive" fill="hold" evtFilter="cancelBubble" nodeType="interactiveSeq">
                <p:stCondLst>
                  <p:cond evt="onClick" delay="0">
                    <p:tgtEl>
                      <p:spTgt spid="704"/>
                    </p:tgtEl>
                  </p:cond>
                </p:stCondLst>
                <p:endSync evt="end" delay="0">
                  <p:rtn val="all"/>
                </p:endSync>
                <p:childTnLst>
                  <p:par>
                    <p:cTn id="5187" fill="hold">
                      <p:stCondLst>
                        <p:cond delay="0"/>
                      </p:stCondLst>
                      <p:childTnLst>
                        <p:par>
                          <p:cTn id="5188" fill="hold">
                            <p:stCondLst>
                              <p:cond delay="0"/>
                            </p:stCondLst>
                            <p:childTnLst>
                              <p:par>
                                <p:cTn id="5189" presetID="1" presetClass="entr" presetSubtype="0" fill="hold" grpId="0" nodeType="clickEffect">
                                  <p:stCondLst>
                                    <p:cond delay="0"/>
                                  </p:stCondLst>
                                  <p:childTnLst>
                                    <p:set>
                                      <p:cBhvr>
                                        <p:cTn id="5190" dur="1" fill="hold">
                                          <p:stCondLst>
                                            <p:cond delay="0"/>
                                          </p:stCondLst>
                                        </p:cTn>
                                        <p:tgtEl>
                                          <p:spTgt spid="710"/>
                                        </p:tgtEl>
                                        <p:attrNameLst>
                                          <p:attrName>style.visibility</p:attrName>
                                        </p:attrNameLst>
                                      </p:cBhvr>
                                      <p:to>
                                        <p:strVal val="visible"/>
                                      </p:to>
                                    </p:set>
                                  </p:childTnLst>
                                </p:cTn>
                              </p:par>
                              <p:par>
                                <p:cTn id="5191" presetID="10" presetClass="exit" presetSubtype="0" fill="hold" grpId="2" nodeType="withEffect">
                                  <p:stCondLst>
                                    <p:cond delay="0"/>
                                  </p:stCondLst>
                                  <p:childTnLst>
                                    <p:animEffect transition="out" filter="fade">
                                      <p:cBhvr>
                                        <p:cTn id="5192" dur="500"/>
                                        <p:tgtEl>
                                          <p:spTgt spid="688"/>
                                        </p:tgtEl>
                                      </p:cBhvr>
                                    </p:animEffect>
                                    <p:set>
                                      <p:cBhvr>
                                        <p:cTn id="5193"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4"/>
                  </p:tgtEl>
                </p:cond>
              </p:nextCondLst>
            </p:seq>
            <p:seq concurrent="1" nextAc="seek">
              <p:cTn id="5194" restart="whenNotActive" fill="hold" evtFilter="cancelBubble" nodeType="interactiveSeq">
                <p:stCondLst>
                  <p:cond evt="onClick" delay="0">
                    <p:tgtEl>
                      <p:spTgt spid="705"/>
                    </p:tgtEl>
                  </p:cond>
                </p:stCondLst>
                <p:endSync evt="end" delay="0">
                  <p:rtn val="all"/>
                </p:endSync>
                <p:childTnLst>
                  <p:par>
                    <p:cTn id="5195" fill="hold">
                      <p:stCondLst>
                        <p:cond delay="0"/>
                      </p:stCondLst>
                      <p:childTnLst>
                        <p:par>
                          <p:cTn id="5196" fill="hold">
                            <p:stCondLst>
                              <p:cond delay="0"/>
                            </p:stCondLst>
                            <p:childTnLst>
                              <p:par>
                                <p:cTn id="5197" presetID="1" presetClass="entr" presetSubtype="0" fill="hold" grpId="1" nodeType="clickEffect">
                                  <p:stCondLst>
                                    <p:cond delay="0"/>
                                  </p:stCondLst>
                                  <p:childTnLst>
                                    <p:set>
                                      <p:cBhvr>
                                        <p:cTn id="5198" dur="1" fill="hold">
                                          <p:stCondLst>
                                            <p:cond delay="0"/>
                                          </p:stCondLst>
                                        </p:cTn>
                                        <p:tgtEl>
                                          <p:spTgt spid="711"/>
                                        </p:tgtEl>
                                        <p:attrNameLst>
                                          <p:attrName>style.visibility</p:attrName>
                                        </p:attrNameLst>
                                      </p:cBhvr>
                                      <p:to>
                                        <p:strVal val="visible"/>
                                      </p:to>
                                    </p:set>
                                  </p:childTnLst>
                                </p:cTn>
                              </p:par>
                              <p:par>
                                <p:cTn id="5199" presetID="1" presetClass="entr" presetSubtype="0" fill="hold" grpId="1" nodeType="withEffect">
                                  <p:stCondLst>
                                    <p:cond delay="0"/>
                                  </p:stCondLst>
                                  <p:childTnLst>
                                    <p:set>
                                      <p:cBhvr>
                                        <p:cTn id="5200" dur="1" fill="hold">
                                          <p:stCondLst>
                                            <p:cond delay="0"/>
                                          </p:stCondLst>
                                        </p:cTn>
                                        <p:tgtEl>
                                          <p:spTgt spid="680"/>
                                        </p:tgtEl>
                                        <p:attrNameLst>
                                          <p:attrName>style.visibility</p:attrName>
                                        </p:attrNameLst>
                                      </p:cBhvr>
                                      <p:to>
                                        <p:strVal val="visible"/>
                                      </p:to>
                                    </p:set>
                                  </p:childTnLst>
                                </p:cTn>
                              </p:par>
                              <p:par>
                                <p:cTn id="5201" presetID="10" presetClass="exit" presetSubtype="0" fill="hold" grpId="5" nodeType="withEffect">
                                  <p:stCondLst>
                                    <p:cond delay="0"/>
                                  </p:stCondLst>
                                  <p:childTnLst>
                                    <p:animEffect transition="out" filter="fade">
                                      <p:cBhvr>
                                        <p:cTn id="5202" dur="500"/>
                                        <p:tgtEl>
                                          <p:spTgt spid="688"/>
                                        </p:tgtEl>
                                      </p:cBhvr>
                                    </p:animEffect>
                                    <p:set>
                                      <p:cBhvr>
                                        <p:cTn id="5203"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5"/>
                  </p:tgtEl>
                </p:cond>
              </p:nextCondLst>
            </p:seq>
            <p:seq concurrent="1" nextAc="seek">
              <p:cTn id="5204" restart="whenNotActive" fill="hold" evtFilter="cancelBubble" nodeType="interactiveSeq">
                <p:stCondLst>
                  <p:cond evt="onClick" delay="0">
                    <p:tgtEl>
                      <p:spTgt spid="707"/>
                    </p:tgtEl>
                  </p:cond>
                </p:stCondLst>
                <p:endSync evt="end" delay="0">
                  <p:rtn val="all"/>
                </p:endSync>
                <p:childTnLst>
                  <p:par>
                    <p:cTn id="5205" fill="hold">
                      <p:stCondLst>
                        <p:cond delay="0"/>
                      </p:stCondLst>
                      <p:childTnLst>
                        <p:par>
                          <p:cTn id="5206" fill="hold">
                            <p:stCondLst>
                              <p:cond delay="0"/>
                            </p:stCondLst>
                            <p:childTnLst>
                              <p:par>
                                <p:cTn id="5207" presetID="1" presetClass="entr" presetSubtype="0" fill="hold" grpId="0" nodeType="clickEffect">
                                  <p:stCondLst>
                                    <p:cond delay="0"/>
                                  </p:stCondLst>
                                  <p:childTnLst>
                                    <p:set>
                                      <p:cBhvr>
                                        <p:cTn id="5208" dur="1" fill="hold">
                                          <p:stCondLst>
                                            <p:cond delay="0"/>
                                          </p:stCondLst>
                                        </p:cTn>
                                        <p:tgtEl>
                                          <p:spTgt spid="713"/>
                                        </p:tgtEl>
                                        <p:attrNameLst>
                                          <p:attrName>style.visibility</p:attrName>
                                        </p:attrNameLst>
                                      </p:cBhvr>
                                      <p:to>
                                        <p:strVal val="visible"/>
                                      </p:to>
                                    </p:set>
                                  </p:childTnLst>
                                </p:cTn>
                              </p:par>
                              <p:par>
                                <p:cTn id="5209" presetID="1" presetClass="entr" presetSubtype="0" fill="hold" grpId="0" nodeType="withEffect">
                                  <p:stCondLst>
                                    <p:cond delay="0"/>
                                  </p:stCondLst>
                                  <p:childTnLst>
                                    <p:set>
                                      <p:cBhvr>
                                        <p:cTn id="5210" dur="1" fill="hold">
                                          <p:stCondLst>
                                            <p:cond delay="0"/>
                                          </p:stCondLst>
                                        </p:cTn>
                                        <p:tgtEl>
                                          <p:spTgt spid="685"/>
                                        </p:tgtEl>
                                        <p:attrNameLst>
                                          <p:attrName>style.visibility</p:attrName>
                                        </p:attrNameLst>
                                      </p:cBhvr>
                                      <p:to>
                                        <p:strVal val="visible"/>
                                      </p:to>
                                    </p:set>
                                  </p:childTnLst>
                                </p:cTn>
                              </p:par>
                              <p:par>
                                <p:cTn id="5211" presetID="10" presetClass="exit" presetSubtype="0" fill="hold" grpId="4" nodeType="withEffect">
                                  <p:stCondLst>
                                    <p:cond delay="0"/>
                                  </p:stCondLst>
                                  <p:childTnLst>
                                    <p:animEffect transition="out" filter="fade">
                                      <p:cBhvr>
                                        <p:cTn id="5212" dur="500"/>
                                        <p:tgtEl>
                                          <p:spTgt spid="688"/>
                                        </p:tgtEl>
                                      </p:cBhvr>
                                    </p:animEffect>
                                    <p:set>
                                      <p:cBhvr>
                                        <p:cTn id="5213"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7"/>
                  </p:tgtEl>
                </p:cond>
              </p:nextCondLst>
            </p:seq>
            <p:seq concurrent="1" nextAc="seek">
              <p:cTn id="5214" restart="whenNotActive" fill="hold" evtFilter="cancelBubble" nodeType="interactiveSeq">
                <p:stCondLst>
                  <p:cond evt="onClick" delay="0">
                    <p:tgtEl>
                      <p:spTgt spid="708"/>
                    </p:tgtEl>
                  </p:cond>
                </p:stCondLst>
                <p:endSync evt="end" delay="0">
                  <p:rtn val="all"/>
                </p:endSync>
                <p:childTnLst>
                  <p:par>
                    <p:cTn id="5215" fill="hold">
                      <p:stCondLst>
                        <p:cond delay="0"/>
                      </p:stCondLst>
                      <p:childTnLst>
                        <p:par>
                          <p:cTn id="5216" fill="hold">
                            <p:stCondLst>
                              <p:cond delay="0"/>
                            </p:stCondLst>
                            <p:childTnLst>
                              <p:par>
                                <p:cTn id="5217" presetID="1" presetClass="entr" presetSubtype="0" fill="hold" grpId="0" nodeType="clickEffect">
                                  <p:stCondLst>
                                    <p:cond delay="0"/>
                                  </p:stCondLst>
                                  <p:childTnLst>
                                    <p:set>
                                      <p:cBhvr>
                                        <p:cTn id="5218" dur="1" fill="hold">
                                          <p:stCondLst>
                                            <p:cond delay="0"/>
                                          </p:stCondLst>
                                        </p:cTn>
                                        <p:tgtEl>
                                          <p:spTgt spid="714"/>
                                        </p:tgtEl>
                                        <p:attrNameLst>
                                          <p:attrName>style.visibility</p:attrName>
                                        </p:attrNameLst>
                                      </p:cBhvr>
                                      <p:to>
                                        <p:strVal val="visible"/>
                                      </p:to>
                                    </p:set>
                                  </p:childTnLst>
                                </p:cTn>
                              </p:par>
                              <p:par>
                                <p:cTn id="5219" presetID="10" presetClass="exit" presetSubtype="0" fill="hold" grpId="3" nodeType="withEffect">
                                  <p:stCondLst>
                                    <p:cond delay="0"/>
                                  </p:stCondLst>
                                  <p:childTnLst>
                                    <p:animEffect transition="out" filter="fade">
                                      <p:cBhvr>
                                        <p:cTn id="5220" dur="500"/>
                                        <p:tgtEl>
                                          <p:spTgt spid="688"/>
                                        </p:tgtEl>
                                      </p:cBhvr>
                                    </p:animEffect>
                                    <p:set>
                                      <p:cBhvr>
                                        <p:cTn id="5221"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8"/>
                  </p:tgtEl>
                </p:cond>
              </p:nextCondLst>
            </p:seq>
            <p:seq concurrent="1" nextAc="seek">
              <p:cTn id="5222" restart="whenNotActive" fill="hold" evtFilter="cancelBubble" nodeType="interactiveSeq">
                <p:stCondLst>
                  <p:cond evt="onClick" delay="0">
                    <p:tgtEl>
                      <p:spTgt spid="706"/>
                    </p:tgtEl>
                  </p:cond>
                </p:stCondLst>
                <p:endSync evt="end" delay="0">
                  <p:rtn val="all"/>
                </p:endSync>
                <p:childTnLst>
                  <p:par>
                    <p:cTn id="5223" fill="hold">
                      <p:stCondLst>
                        <p:cond delay="0"/>
                      </p:stCondLst>
                      <p:childTnLst>
                        <p:par>
                          <p:cTn id="5224" fill="hold">
                            <p:stCondLst>
                              <p:cond delay="0"/>
                            </p:stCondLst>
                            <p:childTnLst>
                              <p:par>
                                <p:cTn id="5225" presetID="1" presetClass="entr" presetSubtype="0" fill="hold" grpId="0" nodeType="clickEffect">
                                  <p:stCondLst>
                                    <p:cond delay="0"/>
                                  </p:stCondLst>
                                  <p:childTnLst>
                                    <p:set>
                                      <p:cBhvr>
                                        <p:cTn id="5226" dur="1" fill="hold">
                                          <p:stCondLst>
                                            <p:cond delay="0"/>
                                          </p:stCondLst>
                                        </p:cTn>
                                        <p:tgtEl>
                                          <p:spTgt spid="712"/>
                                        </p:tgtEl>
                                        <p:attrNameLst>
                                          <p:attrName>style.visibility</p:attrName>
                                        </p:attrNameLst>
                                      </p:cBhvr>
                                      <p:to>
                                        <p:strVal val="visible"/>
                                      </p:to>
                                    </p:set>
                                  </p:childTnLst>
                                </p:cTn>
                              </p:par>
                              <p:par>
                                <p:cTn id="5227" presetID="1" presetClass="entr" presetSubtype="0" fill="hold" grpId="2" nodeType="withEffect">
                                  <p:stCondLst>
                                    <p:cond delay="0"/>
                                  </p:stCondLst>
                                  <p:childTnLst>
                                    <p:set>
                                      <p:cBhvr>
                                        <p:cTn id="5228" dur="1" fill="hold">
                                          <p:stCondLst>
                                            <p:cond delay="0"/>
                                          </p:stCondLst>
                                        </p:cTn>
                                        <p:tgtEl>
                                          <p:spTgt spid="680"/>
                                        </p:tgtEl>
                                        <p:attrNameLst>
                                          <p:attrName>style.visibility</p:attrName>
                                        </p:attrNameLst>
                                      </p:cBhvr>
                                      <p:to>
                                        <p:strVal val="visible"/>
                                      </p:to>
                                    </p:set>
                                  </p:childTnLst>
                                </p:cTn>
                              </p:par>
                              <p:par>
                                <p:cTn id="5229" presetID="10" presetClass="exit" presetSubtype="0" fill="hold" grpId="0" nodeType="withEffect">
                                  <p:stCondLst>
                                    <p:cond delay="0"/>
                                  </p:stCondLst>
                                  <p:childTnLst>
                                    <p:animEffect transition="out" filter="fade">
                                      <p:cBhvr>
                                        <p:cTn id="5230" dur="500"/>
                                        <p:tgtEl>
                                          <p:spTgt spid="688"/>
                                        </p:tgtEl>
                                      </p:cBhvr>
                                    </p:animEffect>
                                    <p:set>
                                      <p:cBhvr>
                                        <p:cTn id="5231"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6"/>
                  </p:tgtEl>
                </p:cond>
              </p:nextCondLst>
            </p:seq>
            <p:seq concurrent="1" nextAc="seek">
              <p:cTn id="5232" restart="whenNotActive" fill="hold" evtFilter="cancelBubble" nodeType="interactiveSeq">
                <p:stCondLst>
                  <p:cond evt="onClick" delay="0">
                    <p:tgtEl>
                      <p:spTgt spid="714"/>
                    </p:tgtEl>
                  </p:cond>
                </p:stCondLst>
                <p:endSync evt="end" delay="0">
                  <p:rtn val="all"/>
                </p:endSync>
                <p:childTnLst>
                  <p:par>
                    <p:cTn id="5233" fill="hold">
                      <p:stCondLst>
                        <p:cond delay="0"/>
                      </p:stCondLst>
                      <p:childTnLst>
                        <p:par>
                          <p:cTn id="5234" fill="hold">
                            <p:stCondLst>
                              <p:cond delay="0"/>
                            </p:stCondLst>
                            <p:childTnLst>
                              <p:par>
                                <p:cTn id="5235" presetID="1" presetClass="exit" presetSubtype="0" fill="hold" grpId="1" nodeType="clickEffect">
                                  <p:stCondLst>
                                    <p:cond delay="0"/>
                                  </p:stCondLst>
                                  <p:childTnLst>
                                    <p:set>
                                      <p:cBhvr>
                                        <p:cTn id="5236" dur="1" fill="hold">
                                          <p:stCondLst>
                                            <p:cond delay="0"/>
                                          </p:stCondLst>
                                        </p:cTn>
                                        <p:tgtEl>
                                          <p:spTgt spid="714"/>
                                        </p:tgtEl>
                                        <p:attrNameLst>
                                          <p:attrName>style.visibility</p:attrName>
                                        </p:attrNameLst>
                                      </p:cBhvr>
                                      <p:to>
                                        <p:strVal val="hidden"/>
                                      </p:to>
                                    </p:set>
                                  </p:childTnLst>
                                </p:cTn>
                              </p:par>
                              <p:par>
                                <p:cTn id="5237" presetID="10" presetClass="entr" presetSubtype="0" fill="hold" grpId="6" nodeType="withEffect">
                                  <p:stCondLst>
                                    <p:cond delay="0"/>
                                  </p:stCondLst>
                                  <p:childTnLst>
                                    <p:set>
                                      <p:cBhvr>
                                        <p:cTn id="5238" dur="1" fill="hold">
                                          <p:stCondLst>
                                            <p:cond delay="0"/>
                                          </p:stCondLst>
                                        </p:cTn>
                                        <p:tgtEl>
                                          <p:spTgt spid="688"/>
                                        </p:tgtEl>
                                        <p:attrNameLst>
                                          <p:attrName>style.visibility</p:attrName>
                                        </p:attrNameLst>
                                      </p:cBhvr>
                                      <p:to>
                                        <p:strVal val="visible"/>
                                      </p:to>
                                    </p:set>
                                    <p:animEffect transition="in" filter="fade">
                                      <p:cBhvr>
                                        <p:cTn id="5239" dur="500"/>
                                        <p:tgtEl>
                                          <p:spTgt spid="688"/>
                                        </p:tgtEl>
                                      </p:cBhvr>
                                    </p:animEffect>
                                  </p:childTnLst>
                                </p:cTn>
                              </p:par>
                            </p:childTnLst>
                          </p:cTn>
                        </p:par>
                      </p:childTnLst>
                    </p:cTn>
                  </p:par>
                </p:childTnLst>
              </p:cTn>
              <p:nextCondLst>
                <p:cond evt="onClick" delay="0">
                  <p:tgtEl>
                    <p:spTgt spid="714"/>
                  </p:tgtEl>
                </p:cond>
              </p:nextCondLst>
            </p:seq>
            <p:seq concurrent="1" nextAc="seek">
              <p:cTn id="5240" restart="whenNotActive" fill="hold" evtFilter="cancelBubble" nodeType="interactiveSeq">
                <p:stCondLst>
                  <p:cond evt="onClick" delay="0">
                    <p:tgtEl>
                      <p:spTgt spid="709"/>
                    </p:tgtEl>
                  </p:cond>
                </p:stCondLst>
                <p:endSync evt="end" delay="0">
                  <p:rtn val="all"/>
                </p:endSync>
                <p:childTnLst>
                  <p:par>
                    <p:cTn id="5241" fill="hold">
                      <p:stCondLst>
                        <p:cond delay="0"/>
                      </p:stCondLst>
                      <p:childTnLst>
                        <p:par>
                          <p:cTn id="5242" fill="hold">
                            <p:stCondLst>
                              <p:cond delay="0"/>
                            </p:stCondLst>
                            <p:childTnLst>
                              <p:par>
                                <p:cTn id="5243" presetID="1" presetClass="exit" presetSubtype="0" fill="hold" grpId="1" nodeType="clickEffect">
                                  <p:stCondLst>
                                    <p:cond delay="0"/>
                                  </p:stCondLst>
                                  <p:childTnLst>
                                    <p:set>
                                      <p:cBhvr>
                                        <p:cTn id="5244" dur="1" fill="hold">
                                          <p:stCondLst>
                                            <p:cond delay="0"/>
                                          </p:stCondLst>
                                        </p:cTn>
                                        <p:tgtEl>
                                          <p:spTgt spid="709"/>
                                        </p:tgtEl>
                                        <p:attrNameLst>
                                          <p:attrName>style.visibility</p:attrName>
                                        </p:attrNameLst>
                                      </p:cBhvr>
                                      <p:to>
                                        <p:strVal val="hidden"/>
                                      </p:to>
                                    </p:set>
                                  </p:childTnLst>
                                </p:cTn>
                              </p:par>
                              <p:par>
                                <p:cTn id="5245" presetID="1" presetClass="exit" presetSubtype="0" fill="hold" grpId="3" nodeType="withEffect">
                                  <p:stCondLst>
                                    <p:cond delay="0"/>
                                  </p:stCondLst>
                                  <p:childTnLst>
                                    <p:set>
                                      <p:cBhvr>
                                        <p:cTn id="5246" dur="1" fill="hold">
                                          <p:stCondLst>
                                            <p:cond delay="0"/>
                                          </p:stCondLst>
                                        </p:cTn>
                                        <p:tgtEl>
                                          <p:spTgt spid="680"/>
                                        </p:tgtEl>
                                        <p:attrNameLst>
                                          <p:attrName>style.visibility</p:attrName>
                                        </p:attrNameLst>
                                      </p:cBhvr>
                                      <p:to>
                                        <p:strVal val="hidden"/>
                                      </p:to>
                                    </p:set>
                                  </p:childTnLst>
                                </p:cTn>
                              </p:par>
                              <p:par>
                                <p:cTn id="5247" presetID="10" presetClass="entr" presetSubtype="0" fill="hold" grpId="7" nodeType="withEffect">
                                  <p:stCondLst>
                                    <p:cond delay="0"/>
                                  </p:stCondLst>
                                  <p:childTnLst>
                                    <p:set>
                                      <p:cBhvr>
                                        <p:cTn id="5248" dur="1" fill="hold">
                                          <p:stCondLst>
                                            <p:cond delay="0"/>
                                          </p:stCondLst>
                                        </p:cTn>
                                        <p:tgtEl>
                                          <p:spTgt spid="688"/>
                                        </p:tgtEl>
                                        <p:attrNameLst>
                                          <p:attrName>style.visibility</p:attrName>
                                        </p:attrNameLst>
                                      </p:cBhvr>
                                      <p:to>
                                        <p:strVal val="visible"/>
                                      </p:to>
                                    </p:set>
                                    <p:animEffect transition="in" filter="fade">
                                      <p:cBhvr>
                                        <p:cTn id="5249" dur="500"/>
                                        <p:tgtEl>
                                          <p:spTgt spid="688"/>
                                        </p:tgtEl>
                                      </p:cBhvr>
                                    </p:animEffect>
                                  </p:childTnLst>
                                </p:cTn>
                              </p:par>
                            </p:childTnLst>
                          </p:cTn>
                        </p:par>
                      </p:childTnLst>
                    </p:cTn>
                  </p:par>
                </p:childTnLst>
              </p:cTn>
              <p:nextCondLst>
                <p:cond evt="onClick" delay="0">
                  <p:tgtEl>
                    <p:spTgt spid="709"/>
                  </p:tgtEl>
                </p:cond>
              </p:nextCondLst>
            </p:seq>
            <p:seq concurrent="1" nextAc="seek">
              <p:cTn id="5250" restart="whenNotActive" fill="hold" evtFilter="cancelBubble" nodeType="interactiveSeq">
                <p:stCondLst>
                  <p:cond evt="onClick" delay="0">
                    <p:tgtEl>
                      <p:spTgt spid="710"/>
                    </p:tgtEl>
                  </p:cond>
                </p:stCondLst>
                <p:endSync evt="end" delay="0">
                  <p:rtn val="all"/>
                </p:endSync>
                <p:childTnLst>
                  <p:par>
                    <p:cTn id="5251" fill="hold">
                      <p:stCondLst>
                        <p:cond delay="0"/>
                      </p:stCondLst>
                      <p:childTnLst>
                        <p:par>
                          <p:cTn id="5252" fill="hold">
                            <p:stCondLst>
                              <p:cond delay="0"/>
                            </p:stCondLst>
                            <p:childTnLst>
                              <p:par>
                                <p:cTn id="5253" presetID="1" presetClass="exit" presetSubtype="0" fill="hold" grpId="1" nodeType="clickEffect">
                                  <p:stCondLst>
                                    <p:cond delay="0"/>
                                  </p:stCondLst>
                                  <p:childTnLst>
                                    <p:set>
                                      <p:cBhvr>
                                        <p:cTn id="5254" dur="1" fill="hold">
                                          <p:stCondLst>
                                            <p:cond delay="0"/>
                                          </p:stCondLst>
                                        </p:cTn>
                                        <p:tgtEl>
                                          <p:spTgt spid="710"/>
                                        </p:tgtEl>
                                        <p:attrNameLst>
                                          <p:attrName>style.visibility</p:attrName>
                                        </p:attrNameLst>
                                      </p:cBhvr>
                                      <p:to>
                                        <p:strVal val="hidden"/>
                                      </p:to>
                                    </p:set>
                                  </p:childTnLst>
                                </p:cTn>
                              </p:par>
                              <p:par>
                                <p:cTn id="5255" presetID="10" presetClass="entr" presetSubtype="0" fill="hold" grpId="11" nodeType="withEffect">
                                  <p:stCondLst>
                                    <p:cond delay="0"/>
                                  </p:stCondLst>
                                  <p:childTnLst>
                                    <p:set>
                                      <p:cBhvr>
                                        <p:cTn id="5256" dur="1" fill="hold">
                                          <p:stCondLst>
                                            <p:cond delay="0"/>
                                          </p:stCondLst>
                                        </p:cTn>
                                        <p:tgtEl>
                                          <p:spTgt spid="688"/>
                                        </p:tgtEl>
                                        <p:attrNameLst>
                                          <p:attrName>style.visibility</p:attrName>
                                        </p:attrNameLst>
                                      </p:cBhvr>
                                      <p:to>
                                        <p:strVal val="visible"/>
                                      </p:to>
                                    </p:set>
                                    <p:animEffect transition="in" filter="fade">
                                      <p:cBhvr>
                                        <p:cTn id="5257" dur="500"/>
                                        <p:tgtEl>
                                          <p:spTgt spid="688"/>
                                        </p:tgtEl>
                                      </p:cBhvr>
                                    </p:animEffect>
                                  </p:childTnLst>
                                </p:cTn>
                              </p:par>
                            </p:childTnLst>
                          </p:cTn>
                        </p:par>
                      </p:childTnLst>
                    </p:cTn>
                  </p:par>
                </p:childTnLst>
              </p:cTn>
              <p:nextCondLst>
                <p:cond evt="onClick" delay="0">
                  <p:tgtEl>
                    <p:spTgt spid="710"/>
                  </p:tgtEl>
                </p:cond>
              </p:nextCondLst>
            </p:seq>
            <p:seq concurrent="1" nextAc="seek">
              <p:cTn id="5258" restart="whenNotActive" fill="hold" evtFilter="cancelBubble" nodeType="interactiveSeq">
                <p:stCondLst>
                  <p:cond evt="onClick" delay="0">
                    <p:tgtEl>
                      <p:spTgt spid="711"/>
                    </p:tgtEl>
                  </p:cond>
                </p:stCondLst>
                <p:endSync evt="end" delay="0">
                  <p:rtn val="all"/>
                </p:endSync>
                <p:childTnLst>
                  <p:par>
                    <p:cTn id="5259" fill="hold">
                      <p:stCondLst>
                        <p:cond delay="0"/>
                      </p:stCondLst>
                      <p:childTnLst>
                        <p:par>
                          <p:cTn id="5260" fill="hold">
                            <p:stCondLst>
                              <p:cond delay="0"/>
                            </p:stCondLst>
                            <p:childTnLst>
                              <p:par>
                                <p:cTn id="5261" presetID="1" presetClass="exit" presetSubtype="0" fill="hold" grpId="0" nodeType="clickEffect">
                                  <p:stCondLst>
                                    <p:cond delay="0"/>
                                  </p:stCondLst>
                                  <p:childTnLst>
                                    <p:set>
                                      <p:cBhvr>
                                        <p:cTn id="5262" dur="1" fill="hold">
                                          <p:stCondLst>
                                            <p:cond delay="0"/>
                                          </p:stCondLst>
                                        </p:cTn>
                                        <p:tgtEl>
                                          <p:spTgt spid="711"/>
                                        </p:tgtEl>
                                        <p:attrNameLst>
                                          <p:attrName>style.visibility</p:attrName>
                                        </p:attrNameLst>
                                      </p:cBhvr>
                                      <p:to>
                                        <p:strVal val="hidden"/>
                                      </p:to>
                                    </p:set>
                                  </p:childTnLst>
                                </p:cTn>
                              </p:par>
                              <p:par>
                                <p:cTn id="5263" presetID="1" presetClass="exit" presetSubtype="0" fill="hold" grpId="4" nodeType="withEffect">
                                  <p:stCondLst>
                                    <p:cond delay="0"/>
                                  </p:stCondLst>
                                  <p:childTnLst>
                                    <p:set>
                                      <p:cBhvr>
                                        <p:cTn id="5264" dur="1" fill="hold">
                                          <p:stCondLst>
                                            <p:cond delay="0"/>
                                          </p:stCondLst>
                                        </p:cTn>
                                        <p:tgtEl>
                                          <p:spTgt spid="680"/>
                                        </p:tgtEl>
                                        <p:attrNameLst>
                                          <p:attrName>style.visibility</p:attrName>
                                        </p:attrNameLst>
                                      </p:cBhvr>
                                      <p:to>
                                        <p:strVal val="hidden"/>
                                      </p:to>
                                    </p:set>
                                  </p:childTnLst>
                                </p:cTn>
                              </p:par>
                              <p:par>
                                <p:cTn id="5265" presetID="10" presetClass="entr" presetSubtype="0" fill="hold" grpId="10" nodeType="withEffect">
                                  <p:stCondLst>
                                    <p:cond delay="0"/>
                                  </p:stCondLst>
                                  <p:childTnLst>
                                    <p:set>
                                      <p:cBhvr>
                                        <p:cTn id="5266" dur="1" fill="hold">
                                          <p:stCondLst>
                                            <p:cond delay="0"/>
                                          </p:stCondLst>
                                        </p:cTn>
                                        <p:tgtEl>
                                          <p:spTgt spid="688"/>
                                        </p:tgtEl>
                                        <p:attrNameLst>
                                          <p:attrName>style.visibility</p:attrName>
                                        </p:attrNameLst>
                                      </p:cBhvr>
                                      <p:to>
                                        <p:strVal val="visible"/>
                                      </p:to>
                                    </p:set>
                                    <p:animEffect transition="in" filter="fade">
                                      <p:cBhvr>
                                        <p:cTn id="5267" dur="500"/>
                                        <p:tgtEl>
                                          <p:spTgt spid="688"/>
                                        </p:tgtEl>
                                      </p:cBhvr>
                                    </p:animEffect>
                                  </p:childTnLst>
                                </p:cTn>
                              </p:par>
                            </p:childTnLst>
                          </p:cTn>
                        </p:par>
                      </p:childTnLst>
                    </p:cTn>
                  </p:par>
                </p:childTnLst>
              </p:cTn>
              <p:nextCondLst>
                <p:cond evt="onClick" delay="0">
                  <p:tgtEl>
                    <p:spTgt spid="711"/>
                  </p:tgtEl>
                </p:cond>
              </p:nextCondLst>
            </p:seq>
            <p:seq concurrent="1" nextAc="seek">
              <p:cTn id="5268" restart="whenNotActive" fill="hold" evtFilter="cancelBubble" nodeType="interactiveSeq">
                <p:stCondLst>
                  <p:cond evt="onClick" delay="0">
                    <p:tgtEl>
                      <p:spTgt spid="712"/>
                    </p:tgtEl>
                  </p:cond>
                </p:stCondLst>
                <p:endSync evt="end" delay="0">
                  <p:rtn val="all"/>
                </p:endSync>
                <p:childTnLst>
                  <p:par>
                    <p:cTn id="5269" fill="hold">
                      <p:stCondLst>
                        <p:cond delay="0"/>
                      </p:stCondLst>
                      <p:childTnLst>
                        <p:par>
                          <p:cTn id="5270" fill="hold">
                            <p:stCondLst>
                              <p:cond delay="0"/>
                            </p:stCondLst>
                            <p:childTnLst>
                              <p:par>
                                <p:cTn id="5271" presetID="1" presetClass="exit" presetSubtype="0" fill="hold" grpId="1" nodeType="clickEffect">
                                  <p:stCondLst>
                                    <p:cond delay="0"/>
                                  </p:stCondLst>
                                  <p:childTnLst>
                                    <p:set>
                                      <p:cBhvr>
                                        <p:cTn id="5272" dur="1" fill="hold">
                                          <p:stCondLst>
                                            <p:cond delay="0"/>
                                          </p:stCondLst>
                                        </p:cTn>
                                        <p:tgtEl>
                                          <p:spTgt spid="712"/>
                                        </p:tgtEl>
                                        <p:attrNameLst>
                                          <p:attrName>style.visibility</p:attrName>
                                        </p:attrNameLst>
                                      </p:cBhvr>
                                      <p:to>
                                        <p:strVal val="hidden"/>
                                      </p:to>
                                    </p:set>
                                  </p:childTnLst>
                                </p:cTn>
                              </p:par>
                              <p:par>
                                <p:cTn id="5273" presetID="1" presetClass="exit" presetSubtype="0" fill="hold" grpId="5" nodeType="withEffect">
                                  <p:stCondLst>
                                    <p:cond delay="0"/>
                                  </p:stCondLst>
                                  <p:childTnLst>
                                    <p:set>
                                      <p:cBhvr>
                                        <p:cTn id="5274" dur="1" fill="hold">
                                          <p:stCondLst>
                                            <p:cond delay="0"/>
                                          </p:stCondLst>
                                        </p:cTn>
                                        <p:tgtEl>
                                          <p:spTgt spid="680"/>
                                        </p:tgtEl>
                                        <p:attrNameLst>
                                          <p:attrName>style.visibility</p:attrName>
                                        </p:attrNameLst>
                                      </p:cBhvr>
                                      <p:to>
                                        <p:strVal val="hidden"/>
                                      </p:to>
                                    </p:set>
                                  </p:childTnLst>
                                </p:cTn>
                              </p:par>
                              <p:par>
                                <p:cTn id="5275" presetID="10" presetClass="entr" presetSubtype="0" fill="hold" grpId="9" nodeType="withEffect">
                                  <p:stCondLst>
                                    <p:cond delay="0"/>
                                  </p:stCondLst>
                                  <p:childTnLst>
                                    <p:set>
                                      <p:cBhvr>
                                        <p:cTn id="5276" dur="1" fill="hold">
                                          <p:stCondLst>
                                            <p:cond delay="0"/>
                                          </p:stCondLst>
                                        </p:cTn>
                                        <p:tgtEl>
                                          <p:spTgt spid="688"/>
                                        </p:tgtEl>
                                        <p:attrNameLst>
                                          <p:attrName>style.visibility</p:attrName>
                                        </p:attrNameLst>
                                      </p:cBhvr>
                                      <p:to>
                                        <p:strVal val="visible"/>
                                      </p:to>
                                    </p:set>
                                    <p:animEffect transition="in" filter="fade">
                                      <p:cBhvr>
                                        <p:cTn id="5277" dur="500"/>
                                        <p:tgtEl>
                                          <p:spTgt spid="688"/>
                                        </p:tgtEl>
                                      </p:cBhvr>
                                    </p:animEffect>
                                  </p:childTnLst>
                                </p:cTn>
                              </p:par>
                            </p:childTnLst>
                          </p:cTn>
                        </p:par>
                      </p:childTnLst>
                    </p:cTn>
                  </p:par>
                </p:childTnLst>
              </p:cTn>
              <p:nextCondLst>
                <p:cond evt="onClick" delay="0">
                  <p:tgtEl>
                    <p:spTgt spid="712"/>
                  </p:tgtEl>
                </p:cond>
              </p:nextCondLst>
            </p:seq>
            <p:seq concurrent="1" nextAc="seek">
              <p:cTn id="5278" restart="whenNotActive" fill="hold" evtFilter="cancelBubble" nodeType="interactiveSeq">
                <p:stCondLst>
                  <p:cond evt="onClick" delay="0">
                    <p:tgtEl>
                      <p:spTgt spid="713"/>
                    </p:tgtEl>
                  </p:cond>
                </p:stCondLst>
                <p:endSync evt="end" delay="0">
                  <p:rtn val="all"/>
                </p:endSync>
                <p:childTnLst>
                  <p:par>
                    <p:cTn id="5279" fill="hold">
                      <p:stCondLst>
                        <p:cond delay="0"/>
                      </p:stCondLst>
                      <p:childTnLst>
                        <p:par>
                          <p:cTn id="5280" fill="hold">
                            <p:stCondLst>
                              <p:cond delay="0"/>
                            </p:stCondLst>
                            <p:childTnLst>
                              <p:par>
                                <p:cTn id="5281" presetID="1" presetClass="exit" presetSubtype="0" fill="hold" grpId="1" nodeType="clickEffect">
                                  <p:stCondLst>
                                    <p:cond delay="0"/>
                                  </p:stCondLst>
                                  <p:childTnLst>
                                    <p:set>
                                      <p:cBhvr>
                                        <p:cTn id="5282" dur="1" fill="hold">
                                          <p:stCondLst>
                                            <p:cond delay="0"/>
                                          </p:stCondLst>
                                        </p:cTn>
                                        <p:tgtEl>
                                          <p:spTgt spid="713"/>
                                        </p:tgtEl>
                                        <p:attrNameLst>
                                          <p:attrName>style.visibility</p:attrName>
                                        </p:attrNameLst>
                                      </p:cBhvr>
                                      <p:to>
                                        <p:strVal val="hidden"/>
                                      </p:to>
                                    </p:set>
                                  </p:childTnLst>
                                </p:cTn>
                              </p:par>
                              <p:par>
                                <p:cTn id="5283" presetID="10" presetClass="entr" presetSubtype="0" fill="hold" grpId="8" nodeType="withEffect">
                                  <p:stCondLst>
                                    <p:cond delay="0"/>
                                  </p:stCondLst>
                                  <p:childTnLst>
                                    <p:set>
                                      <p:cBhvr>
                                        <p:cTn id="5284" dur="1" fill="hold">
                                          <p:stCondLst>
                                            <p:cond delay="0"/>
                                          </p:stCondLst>
                                        </p:cTn>
                                        <p:tgtEl>
                                          <p:spTgt spid="688"/>
                                        </p:tgtEl>
                                        <p:attrNameLst>
                                          <p:attrName>style.visibility</p:attrName>
                                        </p:attrNameLst>
                                      </p:cBhvr>
                                      <p:to>
                                        <p:strVal val="visible"/>
                                      </p:to>
                                    </p:set>
                                    <p:animEffect transition="in" filter="fade">
                                      <p:cBhvr>
                                        <p:cTn id="5285" dur="500"/>
                                        <p:tgtEl>
                                          <p:spTgt spid="688"/>
                                        </p:tgtEl>
                                      </p:cBhvr>
                                    </p:animEffect>
                                  </p:childTnLst>
                                </p:cTn>
                              </p:par>
                              <p:par>
                                <p:cTn id="5286" presetID="1" presetClass="exit" presetSubtype="0" fill="hold" grpId="1" nodeType="withEffect">
                                  <p:stCondLst>
                                    <p:cond delay="0"/>
                                  </p:stCondLst>
                                  <p:childTnLst>
                                    <p:set>
                                      <p:cBhvr>
                                        <p:cTn id="5287" dur="1" fill="hold">
                                          <p:stCondLst>
                                            <p:cond delay="0"/>
                                          </p:stCondLst>
                                        </p:cTn>
                                        <p:tgtEl>
                                          <p:spTgt spid="685"/>
                                        </p:tgtEl>
                                        <p:attrNameLst>
                                          <p:attrName>style.visibility</p:attrName>
                                        </p:attrNameLst>
                                      </p:cBhvr>
                                      <p:to>
                                        <p:strVal val="hidden"/>
                                      </p:to>
                                    </p:set>
                                  </p:childTnLst>
                                </p:cTn>
                              </p:par>
                            </p:childTnLst>
                          </p:cTn>
                        </p:par>
                      </p:childTnLst>
                    </p:cTn>
                  </p:par>
                </p:childTnLst>
              </p:cTn>
              <p:nextCondLst>
                <p:cond evt="onClick" delay="0">
                  <p:tgtEl>
                    <p:spTgt spid="713"/>
                  </p:tgtEl>
                </p:cond>
              </p:nextCondLst>
            </p:seq>
            <p:seq concurrent="1" nextAc="seek">
              <p:cTn id="5288" restart="whenNotActive" fill="hold" evtFilter="cancelBubble" nodeType="interactiveSeq">
                <p:stCondLst>
                  <p:cond evt="onClick" delay="0">
                    <p:tgtEl>
                      <p:spTgt spid="715"/>
                    </p:tgtEl>
                  </p:cond>
                </p:stCondLst>
                <p:endSync evt="end" delay="0">
                  <p:rtn val="all"/>
                </p:endSync>
                <p:childTnLst>
                  <p:par>
                    <p:cTn id="5289" fill="hold">
                      <p:stCondLst>
                        <p:cond delay="0"/>
                      </p:stCondLst>
                      <p:childTnLst>
                        <p:par>
                          <p:cTn id="5290" fill="hold">
                            <p:stCondLst>
                              <p:cond delay="0"/>
                            </p:stCondLst>
                            <p:childTnLst>
                              <p:par>
                                <p:cTn id="5291" presetID="1" presetClass="entr" presetSubtype="0" fill="hold" grpId="0" nodeType="clickEffect">
                                  <p:stCondLst>
                                    <p:cond delay="0"/>
                                  </p:stCondLst>
                                  <p:childTnLst>
                                    <p:set>
                                      <p:cBhvr>
                                        <p:cTn id="5292" dur="1" fill="hold">
                                          <p:stCondLst>
                                            <p:cond delay="0"/>
                                          </p:stCondLst>
                                        </p:cTn>
                                        <p:tgtEl>
                                          <p:spTgt spid="721"/>
                                        </p:tgtEl>
                                        <p:attrNameLst>
                                          <p:attrName>style.visibility</p:attrName>
                                        </p:attrNameLst>
                                      </p:cBhvr>
                                      <p:to>
                                        <p:strVal val="visible"/>
                                      </p:to>
                                    </p:set>
                                  </p:childTnLst>
                                </p:cTn>
                              </p:par>
                              <p:par>
                                <p:cTn id="5293" presetID="1" presetClass="entr" presetSubtype="0" fill="hold" grpId="0" nodeType="withEffect">
                                  <p:stCondLst>
                                    <p:cond delay="0"/>
                                  </p:stCondLst>
                                  <p:childTnLst>
                                    <p:set>
                                      <p:cBhvr>
                                        <p:cTn id="5294" dur="1" fill="hold">
                                          <p:stCondLst>
                                            <p:cond delay="0"/>
                                          </p:stCondLst>
                                        </p:cTn>
                                        <p:tgtEl>
                                          <p:spTgt spid="679"/>
                                        </p:tgtEl>
                                        <p:attrNameLst>
                                          <p:attrName>style.visibility</p:attrName>
                                        </p:attrNameLst>
                                      </p:cBhvr>
                                      <p:to>
                                        <p:strVal val="visible"/>
                                      </p:to>
                                    </p:set>
                                  </p:childTnLst>
                                </p:cTn>
                              </p:par>
                              <p:par>
                                <p:cTn id="5295" presetID="10" presetClass="exit" presetSubtype="0" fill="hold" grpId="0" nodeType="withEffect">
                                  <p:stCondLst>
                                    <p:cond delay="0"/>
                                  </p:stCondLst>
                                  <p:childTnLst>
                                    <p:animEffect transition="out" filter="fade">
                                      <p:cBhvr>
                                        <p:cTn id="5296" dur="500"/>
                                        <p:tgtEl>
                                          <p:spTgt spid="687"/>
                                        </p:tgtEl>
                                      </p:cBhvr>
                                    </p:animEffect>
                                    <p:set>
                                      <p:cBhvr>
                                        <p:cTn id="5297"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5"/>
                  </p:tgtEl>
                </p:cond>
              </p:nextCondLst>
            </p:seq>
            <p:seq concurrent="1" nextAc="seek">
              <p:cTn id="5298" restart="whenNotActive" fill="hold" evtFilter="cancelBubble" nodeType="interactiveSeq">
                <p:stCondLst>
                  <p:cond evt="onClick" delay="0">
                    <p:tgtEl>
                      <p:spTgt spid="716"/>
                    </p:tgtEl>
                  </p:cond>
                </p:stCondLst>
                <p:endSync evt="end" delay="0">
                  <p:rtn val="all"/>
                </p:endSync>
                <p:childTnLst>
                  <p:par>
                    <p:cTn id="5299" fill="hold">
                      <p:stCondLst>
                        <p:cond delay="0"/>
                      </p:stCondLst>
                      <p:childTnLst>
                        <p:par>
                          <p:cTn id="5300" fill="hold">
                            <p:stCondLst>
                              <p:cond delay="0"/>
                            </p:stCondLst>
                            <p:childTnLst>
                              <p:par>
                                <p:cTn id="5301" presetID="1" presetClass="entr" presetSubtype="0" fill="hold" grpId="0" nodeType="clickEffect">
                                  <p:stCondLst>
                                    <p:cond delay="0"/>
                                  </p:stCondLst>
                                  <p:childTnLst>
                                    <p:set>
                                      <p:cBhvr>
                                        <p:cTn id="5302" dur="1" fill="hold">
                                          <p:stCondLst>
                                            <p:cond delay="0"/>
                                          </p:stCondLst>
                                        </p:cTn>
                                        <p:tgtEl>
                                          <p:spTgt spid="722"/>
                                        </p:tgtEl>
                                        <p:attrNameLst>
                                          <p:attrName>style.visibility</p:attrName>
                                        </p:attrNameLst>
                                      </p:cBhvr>
                                      <p:to>
                                        <p:strVal val="visible"/>
                                      </p:to>
                                    </p:set>
                                  </p:childTnLst>
                                </p:cTn>
                              </p:par>
                              <p:par>
                                <p:cTn id="5303" presetID="10" presetClass="exit" presetSubtype="0" fill="hold" grpId="1" nodeType="withEffect">
                                  <p:stCondLst>
                                    <p:cond delay="0"/>
                                  </p:stCondLst>
                                  <p:childTnLst>
                                    <p:animEffect transition="out" filter="fade">
                                      <p:cBhvr>
                                        <p:cTn id="5304" dur="500"/>
                                        <p:tgtEl>
                                          <p:spTgt spid="687"/>
                                        </p:tgtEl>
                                      </p:cBhvr>
                                    </p:animEffect>
                                    <p:set>
                                      <p:cBhvr>
                                        <p:cTn id="5305"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6"/>
                  </p:tgtEl>
                </p:cond>
              </p:nextCondLst>
            </p:seq>
            <p:seq concurrent="1" nextAc="seek">
              <p:cTn id="5306" restart="whenNotActive" fill="hold" evtFilter="cancelBubble" nodeType="interactiveSeq">
                <p:stCondLst>
                  <p:cond evt="onClick" delay="0">
                    <p:tgtEl>
                      <p:spTgt spid="717"/>
                    </p:tgtEl>
                  </p:cond>
                </p:stCondLst>
                <p:endSync evt="end" delay="0">
                  <p:rtn val="all"/>
                </p:endSync>
                <p:childTnLst>
                  <p:par>
                    <p:cTn id="5307" fill="hold">
                      <p:stCondLst>
                        <p:cond delay="0"/>
                      </p:stCondLst>
                      <p:childTnLst>
                        <p:par>
                          <p:cTn id="5308" fill="hold">
                            <p:stCondLst>
                              <p:cond delay="0"/>
                            </p:stCondLst>
                            <p:childTnLst>
                              <p:par>
                                <p:cTn id="5309" presetID="1" presetClass="entr" presetSubtype="0" fill="hold" grpId="1" nodeType="clickEffect">
                                  <p:stCondLst>
                                    <p:cond delay="0"/>
                                  </p:stCondLst>
                                  <p:childTnLst>
                                    <p:set>
                                      <p:cBhvr>
                                        <p:cTn id="5310" dur="1" fill="hold">
                                          <p:stCondLst>
                                            <p:cond delay="0"/>
                                          </p:stCondLst>
                                        </p:cTn>
                                        <p:tgtEl>
                                          <p:spTgt spid="723"/>
                                        </p:tgtEl>
                                        <p:attrNameLst>
                                          <p:attrName>style.visibility</p:attrName>
                                        </p:attrNameLst>
                                      </p:cBhvr>
                                      <p:to>
                                        <p:strVal val="visible"/>
                                      </p:to>
                                    </p:set>
                                  </p:childTnLst>
                                </p:cTn>
                              </p:par>
                              <p:par>
                                <p:cTn id="5311" presetID="1" presetClass="entr" presetSubtype="0" fill="hold" grpId="0" nodeType="withEffect">
                                  <p:stCondLst>
                                    <p:cond delay="0"/>
                                  </p:stCondLst>
                                  <p:childTnLst>
                                    <p:set>
                                      <p:cBhvr>
                                        <p:cTn id="5312" dur="1" fill="hold">
                                          <p:stCondLst>
                                            <p:cond delay="0"/>
                                          </p:stCondLst>
                                        </p:cTn>
                                        <p:tgtEl>
                                          <p:spTgt spid="686"/>
                                        </p:tgtEl>
                                        <p:attrNameLst>
                                          <p:attrName>style.visibility</p:attrName>
                                        </p:attrNameLst>
                                      </p:cBhvr>
                                      <p:to>
                                        <p:strVal val="visible"/>
                                      </p:to>
                                    </p:set>
                                  </p:childTnLst>
                                </p:cTn>
                              </p:par>
                              <p:par>
                                <p:cTn id="5313" presetID="10" presetClass="exit" presetSubtype="0" fill="hold" grpId="2" nodeType="withEffect">
                                  <p:stCondLst>
                                    <p:cond delay="0"/>
                                  </p:stCondLst>
                                  <p:childTnLst>
                                    <p:animEffect transition="out" filter="fade">
                                      <p:cBhvr>
                                        <p:cTn id="5314" dur="500"/>
                                        <p:tgtEl>
                                          <p:spTgt spid="687"/>
                                        </p:tgtEl>
                                      </p:cBhvr>
                                    </p:animEffect>
                                    <p:set>
                                      <p:cBhvr>
                                        <p:cTn id="5315"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7"/>
                  </p:tgtEl>
                </p:cond>
              </p:nextCondLst>
            </p:seq>
            <p:seq concurrent="1" nextAc="seek">
              <p:cTn id="5316" restart="whenNotActive" fill="hold" evtFilter="cancelBubble" nodeType="interactiveSeq">
                <p:stCondLst>
                  <p:cond evt="onClick" delay="0">
                    <p:tgtEl>
                      <p:spTgt spid="719"/>
                    </p:tgtEl>
                  </p:cond>
                </p:stCondLst>
                <p:endSync evt="end" delay="0">
                  <p:rtn val="all"/>
                </p:endSync>
                <p:childTnLst>
                  <p:par>
                    <p:cTn id="5317" fill="hold">
                      <p:stCondLst>
                        <p:cond delay="0"/>
                      </p:stCondLst>
                      <p:childTnLst>
                        <p:par>
                          <p:cTn id="5318" fill="hold">
                            <p:stCondLst>
                              <p:cond delay="0"/>
                            </p:stCondLst>
                            <p:childTnLst>
                              <p:par>
                                <p:cTn id="5319" presetID="1" presetClass="entr" presetSubtype="0" fill="hold" grpId="0" nodeType="clickEffect">
                                  <p:stCondLst>
                                    <p:cond delay="0"/>
                                  </p:stCondLst>
                                  <p:childTnLst>
                                    <p:set>
                                      <p:cBhvr>
                                        <p:cTn id="5320" dur="1" fill="hold">
                                          <p:stCondLst>
                                            <p:cond delay="0"/>
                                          </p:stCondLst>
                                        </p:cTn>
                                        <p:tgtEl>
                                          <p:spTgt spid="725"/>
                                        </p:tgtEl>
                                        <p:attrNameLst>
                                          <p:attrName>style.visibility</p:attrName>
                                        </p:attrNameLst>
                                      </p:cBhvr>
                                      <p:to>
                                        <p:strVal val="visible"/>
                                      </p:to>
                                    </p:set>
                                  </p:childTnLst>
                                </p:cTn>
                              </p:par>
                              <p:par>
                                <p:cTn id="5321" presetID="1" presetClass="entr" presetSubtype="0" fill="hold" grpId="1" nodeType="withEffect">
                                  <p:stCondLst>
                                    <p:cond delay="0"/>
                                  </p:stCondLst>
                                  <p:childTnLst>
                                    <p:set>
                                      <p:cBhvr>
                                        <p:cTn id="5322" dur="1" fill="hold">
                                          <p:stCondLst>
                                            <p:cond delay="0"/>
                                          </p:stCondLst>
                                        </p:cTn>
                                        <p:tgtEl>
                                          <p:spTgt spid="679"/>
                                        </p:tgtEl>
                                        <p:attrNameLst>
                                          <p:attrName>style.visibility</p:attrName>
                                        </p:attrNameLst>
                                      </p:cBhvr>
                                      <p:to>
                                        <p:strVal val="visible"/>
                                      </p:to>
                                    </p:set>
                                  </p:childTnLst>
                                </p:cTn>
                              </p:par>
                              <p:par>
                                <p:cTn id="5323" presetID="10" presetClass="exit" presetSubtype="0" fill="hold" grpId="3" nodeType="withEffect">
                                  <p:stCondLst>
                                    <p:cond delay="0"/>
                                  </p:stCondLst>
                                  <p:childTnLst>
                                    <p:animEffect transition="out" filter="fade">
                                      <p:cBhvr>
                                        <p:cTn id="5324" dur="500"/>
                                        <p:tgtEl>
                                          <p:spTgt spid="687"/>
                                        </p:tgtEl>
                                      </p:cBhvr>
                                    </p:animEffect>
                                    <p:set>
                                      <p:cBhvr>
                                        <p:cTn id="5325"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9"/>
                  </p:tgtEl>
                </p:cond>
              </p:nextCondLst>
            </p:seq>
            <p:seq concurrent="1" nextAc="seek">
              <p:cTn id="5326" restart="whenNotActive" fill="hold" evtFilter="cancelBubble" nodeType="interactiveSeq">
                <p:stCondLst>
                  <p:cond evt="onClick" delay="0">
                    <p:tgtEl>
                      <p:spTgt spid="720"/>
                    </p:tgtEl>
                  </p:cond>
                </p:stCondLst>
                <p:endSync evt="end" delay="0">
                  <p:rtn val="all"/>
                </p:endSync>
                <p:childTnLst>
                  <p:par>
                    <p:cTn id="5327" fill="hold">
                      <p:stCondLst>
                        <p:cond delay="0"/>
                      </p:stCondLst>
                      <p:childTnLst>
                        <p:par>
                          <p:cTn id="5328" fill="hold">
                            <p:stCondLst>
                              <p:cond delay="0"/>
                            </p:stCondLst>
                            <p:childTnLst>
                              <p:par>
                                <p:cTn id="5329" presetID="1" presetClass="entr" presetSubtype="0" fill="hold" grpId="0" nodeType="clickEffect">
                                  <p:stCondLst>
                                    <p:cond delay="0"/>
                                  </p:stCondLst>
                                  <p:childTnLst>
                                    <p:set>
                                      <p:cBhvr>
                                        <p:cTn id="5330" dur="1" fill="hold">
                                          <p:stCondLst>
                                            <p:cond delay="0"/>
                                          </p:stCondLst>
                                        </p:cTn>
                                        <p:tgtEl>
                                          <p:spTgt spid="726"/>
                                        </p:tgtEl>
                                        <p:attrNameLst>
                                          <p:attrName>style.visibility</p:attrName>
                                        </p:attrNameLst>
                                      </p:cBhvr>
                                      <p:to>
                                        <p:strVal val="visible"/>
                                      </p:to>
                                    </p:set>
                                  </p:childTnLst>
                                </p:cTn>
                              </p:par>
                              <p:par>
                                <p:cTn id="5331" presetID="10" presetClass="exit" presetSubtype="0" fill="hold" grpId="4" nodeType="withEffect">
                                  <p:stCondLst>
                                    <p:cond delay="0"/>
                                  </p:stCondLst>
                                  <p:childTnLst>
                                    <p:animEffect transition="out" filter="fade">
                                      <p:cBhvr>
                                        <p:cTn id="5332" dur="500"/>
                                        <p:tgtEl>
                                          <p:spTgt spid="687"/>
                                        </p:tgtEl>
                                      </p:cBhvr>
                                    </p:animEffect>
                                    <p:set>
                                      <p:cBhvr>
                                        <p:cTn id="5333"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20"/>
                  </p:tgtEl>
                </p:cond>
              </p:nextCondLst>
            </p:seq>
            <p:seq concurrent="1" nextAc="seek">
              <p:cTn id="5334" restart="whenNotActive" fill="hold" evtFilter="cancelBubble" nodeType="interactiveSeq">
                <p:stCondLst>
                  <p:cond evt="onClick" delay="0">
                    <p:tgtEl>
                      <p:spTgt spid="718"/>
                    </p:tgtEl>
                  </p:cond>
                </p:stCondLst>
                <p:endSync evt="end" delay="0">
                  <p:rtn val="all"/>
                </p:endSync>
                <p:childTnLst>
                  <p:par>
                    <p:cTn id="5335" fill="hold">
                      <p:stCondLst>
                        <p:cond delay="0"/>
                      </p:stCondLst>
                      <p:childTnLst>
                        <p:par>
                          <p:cTn id="5336" fill="hold">
                            <p:stCondLst>
                              <p:cond delay="0"/>
                            </p:stCondLst>
                            <p:childTnLst>
                              <p:par>
                                <p:cTn id="5337" presetID="1" presetClass="entr" presetSubtype="0" fill="hold" grpId="0" nodeType="clickEffect">
                                  <p:stCondLst>
                                    <p:cond delay="0"/>
                                  </p:stCondLst>
                                  <p:childTnLst>
                                    <p:set>
                                      <p:cBhvr>
                                        <p:cTn id="5338" dur="1" fill="hold">
                                          <p:stCondLst>
                                            <p:cond delay="0"/>
                                          </p:stCondLst>
                                        </p:cTn>
                                        <p:tgtEl>
                                          <p:spTgt spid="724"/>
                                        </p:tgtEl>
                                        <p:attrNameLst>
                                          <p:attrName>style.visibility</p:attrName>
                                        </p:attrNameLst>
                                      </p:cBhvr>
                                      <p:to>
                                        <p:strVal val="visible"/>
                                      </p:to>
                                    </p:set>
                                  </p:childTnLst>
                                </p:cTn>
                              </p:par>
                              <p:par>
                                <p:cTn id="5339" presetID="10" presetClass="entr" presetSubtype="0" fill="hold" grpId="4" nodeType="withEffect">
                                  <p:stCondLst>
                                    <p:cond delay="0"/>
                                  </p:stCondLst>
                                  <p:childTnLst>
                                    <p:set>
                                      <p:cBhvr>
                                        <p:cTn id="5340" dur="1" fill="hold">
                                          <p:stCondLst>
                                            <p:cond delay="0"/>
                                          </p:stCondLst>
                                        </p:cTn>
                                        <p:tgtEl>
                                          <p:spTgt spid="679"/>
                                        </p:tgtEl>
                                        <p:attrNameLst>
                                          <p:attrName>style.visibility</p:attrName>
                                        </p:attrNameLst>
                                      </p:cBhvr>
                                      <p:to>
                                        <p:strVal val="visible"/>
                                      </p:to>
                                    </p:set>
                                    <p:animEffect transition="in" filter="fade">
                                      <p:cBhvr>
                                        <p:cTn id="5341" dur="500"/>
                                        <p:tgtEl>
                                          <p:spTgt spid="679"/>
                                        </p:tgtEl>
                                      </p:cBhvr>
                                    </p:animEffect>
                                  </p:childTnLst>
                                </p:cTn>
                              </p:par>
                              <p:par>
                                <p:cTn id="5342" presetID="10" presetClass="exit" presetSubtype="0" fill="hold" grpId="5" nodeType="withEffect">
                                  <p:stCondLst>
                                    <p:cond delay="0"/>
                                  </p:stCondLst>
                                  <p:childTnLst>
                                    <p:animEffect transition="out" filter="fade">
                                      <p:cBhvr>
                                        <p:cTn id="5343" dur="500"/>
                                        <p:tgtEl>
                                          <p:spTgt spid="687"/>
                                        </p:tgtEl>
                                      </p:cBhvr>
                                    </p:animEffect>
                                    <p:set>
                                      <p:cBhvr>
                                        <p:cTn id="5344"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8"/>
                  </p:tgtEl>
                </p:cond>
              </p:nextCondLst>
            </p:seq>
            <p:seq concurrent="1" nextAc="seek">
              <p:cTn id="5345" restart="whenNotActive" fill="hold" evtFilter="cancelBubble" nodeType="interactiveSeq">
                <p:stCondLst>
                  <p:cond evt="onClick" delay="0">
                    <p:tgtEl>
                      <p:spTgt spid="726"/>
                    </p:tgtEl>
                  </p:cond>
                </p:stCondLst>
                <p:endSync evt="end" delay="0">
                  <p:rtn val="all"/>
                </p:endSync>
                <p:childTnLst>
                  <p:par>
                    <p:cTn id="5346" fill="hold">
                      <p:stCondLst>
                        <p:cond delay="0"/>
                      </p:stCondLst>
                      <p:childTnLst>
                        <p:par>
                          <p:cTn id="5347" fill="hold">
                            <p:stCondLst>
                              <p:cond delay="0"/>
                            </p:stCondLst>
                            <p:childTnLst>
                              <p:par>
                                <p:cTn id="5348" presetID="1" presetClass="exit" presetSubtype="0" fill="hold" grpId="1" nodeType="clickEffect">
                                  <p:stCondLst>
                                    <p:cond delay="0"/>
                                  </p:stCondLst>
                                  <p:childTnLst>
                                    <p:set>
                                      <p:cBhvr>
                                        <p:cTn id="5349" dur="1" fill="hold">
                                          <p:stCondLst>
                                            <p:cond delay="0"/>
                                          </p:stCondLst>
                                        </p:cTn>
                                        <p:tgtEl>
                                          <p:spTgt spid="726"/>
                                        </p:tgtEl>
                                        <p:attrNameLst>
                                          <p:attrName>style.visibility</p:attrName>
                                        </p:attrNameLst>
                                      </p:cBhvr>
                                      <p:to>
                                        <p:strVal val="hidden"/>
                                      </p:to>
                                    </p:set>
                                  </p:childTnLst>
                                </p:cTn>
                              </p:par>
                              <p:par>
                                <p:cTn id="5350" presetID="10" presetClass="entr" presetSubtype="0" fill="hold" grpId="6" nodeType="withEffect">
                                  <p:stCondLst>
                                    <p:cond delay="0"/>
                                  </p:stCondLst>
                                  <p:childTnLst>
                                    <p:set>
                                      <p:cBhvr>
                                        <p:cTn id="5351" dur="1" fill="hold">
                                          <p:stCondLst>
                                            <p:cond delay="0"/>
                                          </p:stCondLst>
                                        </p:cTn>
                                        <p:tgtEl>
                                          <p:spTgt spid="687"/>
                                        </p:tgtEl>
                                        <p:attrNameLst>
                                          <p:attrName>style.visibility</p:attrName>
                                        </p:attrNameLst>
                                      </p:cBhvr>
                                      <p:to>
                                        <p:strVal val="visible"/>
                                      </p:to>
                                    </p:set>
                                    <p:animEffect transition="in" filter="fade">
                                      <p:cBhvr>
                                        <p:cTn id="5352" dur="500"/>
                                        <p:tgtEl>
                                          <p:spTgt spid="687"/>
                                        </p:tgtEl>
                                      </p:cBhvr>
                                    </p:animEffect>
                                  </p:childTnLst>
                                </p:cTn>
                              </p:par>
                            </p:childTnLst>
                          </p:cTn>
                        </p:par>
                      </p:childTnLst>
                    </p:cTn>
                  </p:par>
                </p:childTnLst>
              </p:cTn>
              <p:nextCondLst>
                <p:cond evt="onClick" delay="0">
                  <p:tgtEl>
                    <p:spTgt spid="726"/>
                  </p:tgtEl>
                </p:cond>
              </p:nextCondLst>
            </p:seq>
            <p:seq concurrent="1" nextAc="seek">
              <p:cTn id="5353" restart="whenNotActive" fill="hold" evtFilter="cancelBubble" nodeType="interactiveSeq">
                <p:stCondLst>
                  <p:cond evt="onClick" delay="0">
                    <p:tgtEl>
                      <p:spTgt spid="721"/>
                    </p:tgtEl>
                  </p:cond>
                </p:stCondLst>
                <p:endSync evt="end" delay="0">
                  <p:rtn val="all"/>
                </p:endSync>
                <p:childTnLst>
                  <p:par>
                    <p:cTn id="5354" fill="hold">
                      <p:stCondLst>
                        <p:cond delay="0"/>
                      </p:stCondLst>
                      <p:childTnLst>
                        <p:par>
                          <p:cTn id="5355" fill="hold">
                            <p:stCondLst>
                              <p:cond delay="0"/>
                            </p:stCondLst>
                            <p:childTnLst>
                              <p:par>
                                <p:cTn id="5356" presetID="1" presetClass="exit" presetSubtype="0" fill="hold" grpId="1" nodeType="clickEffect">
                                  <p:stCondLst>
                                    <p:cond delay="0"/>
                                  </p:stCondLst>
                                  <p:childTnLst>
                                    <p:set>
                                      <p:cBhvr>
                                        <p:cTn id="5357" dur="1" fill="hold">
                                          <p:stCondLst>
                                            <p:cond delay="0"/>
                                          </p:stCondLst>
                                        </p:cTn>
                                        <p:tgtEl>
                                          <p:spTgt spid="721"/>
                                        </p:tgtEl>
                                        <p:attrNameLst>
                                          <p:attrName>style.visibility</p:attrName>
                                        </p:attrNameLst>
                                      </p:cBhvr>
                                      <p:to>
                                        <p:strVal val="hidden"/>
                                      </p:to>
                                    </p:set>
                                  </p:childTnLst>
                                </p:cTn>
                              </p:par>
                              <p:par>
                                <p:cTn id="5358" presetID="1" presetClass="exit" presetSubtype="0" fill="hold" grpId="3" nodeType="withEffect">
                                  <p:stCondLst>
                                    <p:cond delay="0"/>
                                  </p:stCondLst>
                                  <p:childTnLst>
                                    <p:set>
                                      <p:cBhvr>
                                        <p:cTn id="5359" dur="1" fill="hold">
                                          <p:stCondLst>
                                            <p:cond delay="0"/>
                                          </p:stCondLst>
                                        </p:cTn>
                                        <p:tgtEl>
                                          <p:spTgt spid="679"/>
                                        </p:tgtEl>
                                        <p:attrNameLst>
                                          <p:attrName>style.visibility</p:attrName>
                                        </p:attrNameLst>
                                      </p:cBhvr>
                                      <p:to>
                                        <p:strVal val="hidden"/>
                                      </p:to>
                                    </p:set>
                                  </p:childTnLst>
                                </p:cTn>
                              </p:par>
                              <p:par>
                                <p:cTn id="5360" presetID="10" presetClass="entr" presetSubtype="0" fill="hold" grpId="7" nodeType="withEffect">
                                  <p:stCondLst>
                                    <p:cond delay="0"/>
                                  </p:stCondLst>
                                  <p:childTnLst>
                                    <p:set>
                                      <p:cBhvr>
                                        <p:cTn id="5361" dur="1" fill="hold">
                                          <p:stCondLst>
                                            <p:cond delay="0"/>
                                          </p:stCondLst>
                                        </p:cTn>
                                        <p:tgtEl>
                                          <p:spTgt spid="687"/>
                                        </p:tgtEl>
                                        <p:attrNameLst>
                                          <p:attrName>style.visibility</p:attrName>
                                        </p:attrNameLst>
                                      </p:cBhvr>
                                      <p:to>
                                        <p:strVal val="visible"/>
                                      </p:to>
                                    </p:set>
                                    <p:animEffect transition="in" filter="fade">
                                      <p:cBhvr>
                                        <p:cTn id="5362" dur="500"/>
                                        <p:tgtEl>
                                          <p:spTgt spid="687"/>
                                        </p:tgtEl>
                                      </p:cBhvr>
                                    </p:animEffect>
                                  </p:childTnLst>
                                </p:cTn>
                              </p:par>
                            </p:childTnLst>
                          </p:cTn>
                        </p:par>
                      </p:childTnLst>
                    </p:cTn>
                  </p:par>
                </p:childTnLst>
              </p:cTn>
              <p:nextCondLst>
                <p:cond evt="onClick" delay="0">
                  <p:tgtEl>
                    <p:spTgt spid="721"/>
                  </p:tgtEl>
                </p:cond>
              </p:nextCondLst>
            </p:seq>
            <p:seq concurrent="1" nextAc="seek">
              <p:cTn id="5363" restart="whenNotActive" fill="hold" evtFilter="cancelBubble" nodeType="interactiveSeq">
                <p:stCondLst>
                  <p:cond evt="onClick" delay="0">
                    <p:tgtEl>
                      <p:spTgt spid="722"/>
                    </p:tgtEl>
                  </p:cond>
                </p:stCondLst>
                <p:endSync evt="end" delay="0">
                  <p:rtn val="all"/>
                </p:endSync>
                <p:childTnLst>
                  <p:par>
                    <p:cTn id="5364" fill="hold">
                      <p:stCondLst>
                        <p:cond delay="0"/>
                      </p:stCondLst>
                      <p:childTnLst>
                        <p:par>
                          <p:cTn id="5365" fill="hold">
                            <p:stCondLst>
                              <p:cond delay="0"/>
                            </p:stCondLst>
                            <p:childTnLst>
                              <p:par>
                                <p:cTn id="5366" presetID="1" presetClass="exit" presetSubtype="0" fill="hold" grpId="1" nodeType="clickEffect">
                                  <p:stCondLst>
                                    <p:cond delay="0"/>
                                  </p:stCondLst>
                                  <p:childTnLst>
                                    <p:set>
                                      <p:cBhvr>
                                        <p:cTn id="5367" dur="1" fill="hold">
                                          <p:stCondLst>
                                            <p:cond delay="0"/>
                                          </p:stCondLst>
                                        </p:cTn>
                                        <p:tgtEl>
                                          <p:spTgt spid="722"/>
                                        </p:tgtEl>
                                        <p:attrNameLst>
                                          <p:attrName>style.visibility</p:attrName>
                                        </p:attrNameLst>
                                      </p:cBhvr>
                                      <p:to>
                                        <p:strVal val="hidden"/>
                                      </p:to>
                                    </p:set>
                                  </p:childTnLst>
                                </p:cTn>
                              </p:par>
                              <p:par>
                                <p:cTn id="5368" presetID="10" presetClass="entr" presetSubtype="0" fill="hold" grpId="8" nodeType="withEffect">
                                  <p:stCondLst>
                                    <p:cond delay="0"/>
                                  </p:stCondLst>
                                  <p:childTnLst>
                                    <p:set>
                                      <p:cBhvr>
                                        <p:cTn id="5369" dur="1" fill="hold">
                                          <p:stCondLst>
                                            <p:cond delay="0"/>
                                          </p:stCondLst>
                                        </p:cTn>
                                        <p:tgtEl>
                                          <p:spTgt spid="687"/>
                                        </p:tgtEl>
                                        <p:attrNameLst>
                                          <p:attrName>style.visibility</p:attrName>
                                        </p:attrNameLst>
                                      </p:cBhvr>
                                      <p:to>
                                        <p:strVal val="visible"/>
                                      </p:to>
                                    </p:set>
                                    <p:animEffect transition="in" filter="fade">
                                      <p:cBhvr>
                                        <p:cTn id="5370" dur="500"/>
                                        <p:tgtEl>
                                          <p:spTgt spid="687"/>
                                        </p:tgtEl>
                                      </p:cBhvr>
                                    </p:animEffect>
                                  </p:childTnLst>
                                </p:cTn>
                              </p:par>
                            </p:childTnLst>
                          </p:cTn>
                        </p:par>
                      </p:childTnLst>
                    </p:cTn>
                  </p:par>
                </p:childTnLst>
              </p:cTn>
              <p:nextCondLst>
                <p:cond evt="onClick" delay="0">
                  <p:tgtEl>
                    <p:spTgt spid="722"/>
                  </p:tgtEl>
                </p:cond>
              </p:nextCondLst>
            </p:seq>
            <p:seq concurrent="1" nextAc="seek">
              <p:cTn id="5371" restart="whenNotActive" fill="hold" evtFilter="cancelBubble" nodeType="interactiveSeq">
                <p:stCondLst>
                  <p:cond evt="onClick" delay="0">
                    <p:tgtEl>
                      <p:spTgt spid="723"/>
                    </p:tgtEl>
                  </p:cond>
                </p:stCondLst>
                <p:endSync evt="end" delay="0">
                  <p:rtn val="all"/>
                </p:endSync>
                <p:childTnLst>
                  <p:par>
                    <p:cTn id="5372" fill="hold">
                      <p:stCondLst>
                        <p:cond delay="0"/>
                      </p:stCondLst>
                      <p:childTnLst>
                        <p:par>
                          <p:cTn id="5373" fill="hold">
                            <p:stCondLst>
                              <p:cond delay="0"/>
                            </p:stCondLst>
                            <p:childTnLst>
                              <p:par>
                                <p:cTn id="5374" presetID="1" presetClass="exit" presetSubtype="0" fill="hold" grpId="0" nodeType="clickEffect">
                                  <p:stCondLst>
                                    <p:cond delay="0"/>
                                  </p:stCondLst>
                                  <p:childTnLst>
                                    <p:set>
                                      <p:cBhvr>
                                        <p:cTn id="5375" dur="1" fill="hold">
                                          <p:stCondLst>
                                            <p:cond delay="0"/>
                                          </p:stCondLst>
                                        </p:cTn>
                                        <p:tgtEl>
                                          <p:spTgt spid="723"/>
                                        </p:tgtEl>
                                        <p:attrNameLst>
                                          <p:attrName>style.visibility</p:attrName>
                                        </p:attrNameLst>
                                      </p:cBhvr>
                                      <p:to>
                                        <p:strVal val="hidden"/>
                                      </p:to>
                                    </p:set>
                                  </p:childTnLst>
                                </p:cTn>
                              </p:par>
                              <p:par>
                                <p:cTn id="5376" presetID="1" presetClass="exit" presetSubtype="0" fill="hold" grpId="1" nodeType="withEffect">
                                  <p:stCondLst>
                                    <p:cond delay="0"/>
                                  </p:stCondLst>
                                  <p:childTnLst>
                                    <p:set>
                                      <p:cBhvr>
                                        <p:cTn id="5377" dur="1" fill="hold">
                                          <p:stCondLst>
                                            <p:cond delay="0"/>
                                          </p:stCondLst>
                                        </p:cTn>
                                        <p:tgtEl>
                                          <p:spTgt spid="686"/>
                                        </p:tgtEl>
                                        <p:attrNameLst>
                                          <p:attrName>style.visibility</p:attrName>
                                        </p:attrNameLst>
                                      </p:cBhvr>
                                      <p:to>
                                        <p:strVal val="hidden"/>
                                      </p:to>
                                    </p:set>
                                  </p:childTnLst>
                                </p:cTn>
                              </p:par>
                              <p:par>
                                <p:cTn id="5378" presetID="10" presetClass="entr" presetSubtype="0" fill="hold" grpId="9" nodeType="withEffect">
                                  <p:stCondLst>
                                    <p:cond delay="0"/>
                                  </p:stCondLst>
                                  <p:childTnLst>
                                    <p:set>
                                      <p:cBhvr>
                                        <p:cTn id="5379" dur="1" fill="hold">
                                          <p:stCondLst>
                                            <p:cond delay="0"/>
                                          </p:stCondLst>
                                        </p:cTn>
                                        <p:tgtEl>
                                          <p:spTgt spid="687"/>
                                        </p:tgtEl>
                                        <p:attrNameLst>
                                          <p:attrName>style.visibility</p:attrName>
                                        </p:attrNameLst>
                                      </p:cBhvr>
                                      <p:to>
                                        <p:strVal val="visible"/>
                                      </p:to>
                                    </p:set>
                                    <p:animEffect transition="in" filter="fade">
                                      <p:cBhvr>
                                        <p:cTn id="5380" dur="500"/>
                                        <p:tgtEl>
                                          <p:spTgt spid="687"/>
                                        </p:tgtEl>
                                      </p:cBhvr>
                                    </p:animEffect>
                                  </p:childTnLst>
                                </p:cTn>
                              </p:par>
                            </p:childTnLst>
                          </p:cTn>
                        </p:par>
                      </p:childTnLst>
                    </p:cTn>
                  </p:par>
                </p:childTnLst>
              </p:cTn>
              <p:nextCondLst>
                <p:cond evt="onClick" delay="0">
                  <p:tgtEl>
                    <p:spTgt spid="723"/>
                  </p:tgtEl>
                </p:cond>
              </p:nextCondLst>
            </p:seq>
            <p:seq concurrent="1" nextAc="seek">
              <p:cTn id="5381" restart="whenNotActive" fill="hold" evtFilter="cancelBubble" nodeType="interactiveSeq">
                <p:stCondLst>
                  <p:cond evt="onClick" delay="0">
                    <p:tgtEl>
                      <p:spTgt spid="724"/>
                    </p:tgtEl>
                  </p:cond>
                </p:stCondLst>
                <p:endSync evt="end" delay="0">
                  <p:rtn val="all"/>
                </p:endSync>
                <p:childTnLst>
                  <p:par>
                    <p:cTn id="5382" fill="hold">
                      <p:stCondLst>
                        <p:cond delay="0"/>
                      </p:stCondLst>
                      <p:childTnLst>
                        <p:par>
                          <p:cTn id="5383" fill="hold">
                            <p:stCondLst>
                              <p:cond delay="0"/>
                            </p:stCondLst>
                            <p:childTnLst>
                              <p:par>
                                <p:cTn id="5384" presetID="1" presetClass="exit" presetSubtype="0" fill="hold" grpId="1" nodeType="clickEffect">
                                  <p:stCondLst>
                                    <p:cond delay="0"/>
                                  </p:stCondLst>
                                  <p:childTnLst>
                                    <p:set>
                                      <p:cBhvr>
                                        <p:cTn id="5385" dur="1" fill="hold">
                                          <p:stCondLst>
                                            <p:cond delay="0"/>
                                          </p:stCondLst>
                                        </p:cTn>
                                        <p:tgtEl>
                                          <p:spTgt spid="724"/>
                                        </p:tgtEl>
                                        <p:attrNameLst>
                                          <p:attrName>style.visibility</p:attrName>
                                        </p:attrNameLst>
                                      </p:cBhvr>
                                      <p:to>
                                        <p:strVal val="hidden"/>
                                      </p:to>
                                    </p:set>
                                  </p:childTnLst>
                                </p:cTn>
                              </p:par>
                              <p:par>
                                <p:cTn id="5386" presetID="1" presetClass="exit" presetSubtype="0" fill="hold" grpId="2" nodeType="withEffect">
                                  <p:stCondLst>
                                    <p:cond delay="0"/>
                                  </p:stCondLst>
                                  <p:childTnLst>
                                    <p:set>
                                      <p:cBhvr>
                                        <p:cTn id="5387" dur="1" fill="hold">
                                          <p:stCondLst>
                                            <p:cond delay="0"/>
                                          </p:stCondLst>
                                        </p:cTn>
                                        <p:tgtEl>
                                          <p:spTgt spid="679"/>
                                        </p:tgtEl>
                                        <p:attrNameLst>
                                          <p:attrName>style.visibility</p:attrName>
                                        </p:attrNameLst>
                                      </p:cBhvr>
                                      <p:to>
                                        <p:strVal val="hidden"/>
                                      </p:to>
                                    </p:set>
                                  </p:childTnLst>
                                </p:cTn>
                              </p:par>
                              <p:par>
                                <p:cTn id="5388" presetID="10" presetClass="entr" presetSubtype="0" fill="hold" grpId="10" nodeType="withEffect">
                                  <p:stCondLst>
                                    <p:cond delay="0"/>
                                  </p:stCondLst>
                                  <p:childTnLst>
                                    <p:set>
                                      <p:cBhvr>
                                        <p:cTn id="5389" dur="1" fill="hold">
                                          <p:stCondLst>
                                            <p:cond delay="0"/>
                                          </p:stCondLst>
                                        </p:cTn>
                                        <p:tgtEl>
                                          <p:spTgt spid="687"/>
                                        </p:tgtEl>
                                        <p:attrNameLst>
                                          <p:attrName>style.visibility</p:attrName>
                                        </p:attrNameLst>
                                      </p:cBhvr>
                                      <p:to>
                                        <p:strVal val="visible"/>
                                      </p:to>
                                    </p:set>
                                    <p:animEffect transition="in" filter="fade">
                                      <p:cBhvr>
                                        <p:cTn id="5390" dur="500"/>
                                        <p:tgtEl>
                                          <p:spTgt spid="687"/>
                                        </p:tgtEl>
                                      </p:cBhvr>
                                    </p:animEffect>
                                  </p:childTnLst>
                                </p:cTn>
                              </p:par>
                            </p:childTnLst>
                          </p:cTn>
                        </p:par>
                      </p:childTnLst>
                    </p:cTn>
                  </p:par>
                </p:childTnLst>
              </p:cTn>
              <p:nextCondLst>
                <p:cond evt="onClick" delay="0">
                  <p:tgtEl>
                    <p:spTgt spid="724"/>
                  </p:tgtEl>
                </p:cond>
              </p:nextCondLst>
            </p:seq>
            <p:seq concurrent="1" nextAc="seek">
              <p:cTn id="5391" restart="whenNotActive" fill="hold" evtFilter="cancelBubble" nodeType="interactiveSeq">
                <p:stCondLst>
                  <p:cond evt="onClick" delay="0">
                    <p:tgtEl>
                      <p:spTgt spid="725"/>
                    </p:tgtEl>
                  </p:cond>
                </p:stCondLst>
                <p:endSync evt="end" delay="0">
                  <p:rtn val="all"/>
                </p:endSync>
                <p:childTnLst>
                  <p:par>
                    <p:cTn id="5392" fill="hold">
                      <p:stCondLst>
                        <p:cond delay="0"/>
                      </p:stCondLst>
                      <p:childTnLst>
                        <p:par>
                          <p:cTn id="5393" fill="hold">
                            <p:stCondLst>
                              <p:cond delay="0"/>
                            </p:stCondLst>
                            <p:childTnLst>
                              <p:par>
                                <p:cTn id="5394" presetID="1" presetClass="exit" presetSubtype="0" fill="hold" grpId="1" nodeType="clickEffect">
                                  <p:stCondLst>
                                    <p:cond delay="0"/>
                                  </p:stCondLst>
                                  <p:childTnLst>
                                    <p:set>
                                      <p:cBhvr>
                                        <p:cTn id="5395" dur="1" fill="hold">
                                          <p:stCondLst>
                                            <p:cond delay="0"/>
                                          </p:stCondLst>
                                        </p:cTn>
                                        <p:tgtEl>
                                          <p:spTgt spid="725"/>
                                        </p:tgtEl>
                                        <p:attrNameLst>
                                          <p:attrName>style.visibility</p:attrName>
                                        </p:attrNameLst>
                                      </p:cBhvr>
                                      <p:to>
                                        <p:strVal val="hidden"/>
                                      </p:to>
                                    </p:set>
                                  </p:childTnLst>
                                </p:cTn>
                              </p:par>
                              <p:par>
                                <p:cTn id="5396" presetID="10" presetClass="exit" presetSubtype="0" fill="hold" grpId="5" nodeType="withEffect">
                                  <p:stCondLst>
                                    <p:cond delay="0"/>
                                  </p:stCondLst>
                                  <p:childTnLst>
                                    <p:animEffect transition="out" filter="fade">
                                      <p:cBhvr>
                                        <p:cTn id="5397" dur="500"/>
                                        <p:tgtEl>
                                          <p:spTgt spid="679"/>
                                        </p:tgtEl>
                                      </p:cBhvr>
                                    </p:animEffect>
                                    <p:set>
                                      <p:cBhvr>
                                        <p:cTn id="5398" dur="1" fill="hold">
                                          <p:stCondLst>
                                            <p:cond delay="499"/>
                                          </p:stCondLst>
                                        </p:cTn>
                                        <p:tgtEl>
                                          <p:spTgt spid="679"/>
                                        </p:tgtEl>
                                        <p:attrNameLst>
                                          <p:attrName>style.visibility</p:attrName>
                                        </p:attrNameLst>
                                      </p:cBhvr>
                                      <p:to>
                                        <p:strVal val="hidden"/>
                                      </p:to>
                                    </p:set>
                                  </p:childTnLst>
                                </p:cTn>
                              </p:par>
                              <p:par>
                                <p:cTn id="5399" presetID="10" presetClass="entr" presetSubtype="0" fill="hold" grpId="11" nodeType="withEffect">
                                  <p:stCondLst>
                                    <p:cond delay="0"/>
                                  </p:stCondLst>
                                  <p:childTnLst>
                                    <p:set>
                                      <p:cBhvr>
                                        <p:cTn id="5400" dur="1" fill="hold">
                                          <p:stCondLst>
                                            <p:cond delay="0"/>
                                          </p:stCondLst>
                                        </p:cTn>
                                        <p:tgtEl>
                                          <p:spTgt spid="687"/>
                                        </p:tgtEl>
                                        <p:attrNameLst>
                                          <p:attrName>style.visibility</p:attrName>
                                        </p:attrNameLst>
                                      </p:cBhvr>
                                      <p:to>
                                        <p:strVal val="visible"/>
                                      </p:to>
                                    </p:set>
                                    <p:animEffect transition="in" filter="fade">
                                      <p:cBhvr>
                                        <p:cTn id="5401" dur="500"/>
                                        <p:tgtEl>
                                          <p:spTgt spid="687"/>
                                        </p:tgtEl>
                                      </p:cBhvr>
                                    </p:animEffect>
                                  </p:childTnLst>
                                </p:cTn>
                              </p:par>
                            </p:childTnLst>
                          </p:cTn>
                        </p:par>
                      </p:childTnLst>
                    </p:cTn>
                  </p:par>
                </p:childTnLst>
              </p:cTn>
              <p:nextCondLst>
                <p:cond evt="onClick" delay="0">
                  <p:tgtEl>
                    <p:spTgt spid="725"/>
                  </p:tgtEl>
                </p:cond>
              </p:nextCondLst>
            </p:seq>
            <p:seq concurrent="1" nextAc="seek">
              <p:cTn id="5402" restart="whenNotActive" fill="hold" evtFilter="cancelBubble" nodeType="interactiveSeq">
                <p:stCondLst>
                  <p:cond evt="onClick" delay="0">
                    <p:tgtEl>
                      <p:spTgt spid="66"/>
                    </p:tgtEl>
                  </p:cond>
                </p:stCondLst>
                <p:endSync evt="end" delay="0">
                  <p:rtn val="all"/>
                </p:endSync>
                <p:childTnLst>
                  <p:par>
                    <p:cTn id="5403" fill="hold">
                      <p:stCondLst>
                        <p:cond delay="0"/>
                      </p:stCondLst>
                      <p:childTnLst>
                        <p:par>
                          <p:cTn id="5404" fill="hold">
                            <p:stCondLst>
                              <p:cond delay="0"/>
                            </p:stCondLst>
                            <p:childTnLst>
                              <p:par>
                                <p:cTn id="5405" presetID="1" presetClass="entr" presetSubtype="0" fill="hold" grpId="12" nodeType="withEffect">
                                  <p:stCondLst>
                                    <p:cond delay="0"/>
                                  </p:stCondLst>
                                  <p:childTnLst>
                                    <p:set>
                                      <p:cBhvr>
                                        <p:cTn id="5406" dur="1" fill="hold">
                                          <p:stCondLst>
                                            <p:cond delay="0"/>
                                          </p:stCondLst>
                                        </p:cTn>
                                        <p:tgtEl>
                                          <p:spTgt spid="28"/>
                                        </p:tgtEl>
                                        <p:attrNameLst>
                                          <p:attrName>style.visibility</p:attrName>
                                        </p:attrNameLst>
                                      </p:cBhvr>
                                      <p:to>
                                        <p:strVal val="visible"/>
                                      </p:to>
                                    </p:set>
                                  </p:childTnLst>
                                </p:cTn>
                              </p:par>
                              <p:par>
                                <p:cTn id="5407" presetID="1" presetClass="entr" presetSubtype="0" fill="hold" grpId="12" nodeType="withEffect">
                                  <p:stCondLst>
                                    <p:cond delay="0"/>
                                  </p:stCondLst>
                                  <p:childTnLst>
                                    <p:set>
                                      <p:cBhvr>
                                        <p:cTn id="5408" dur="1" fill="hold">
                                          <p:stCondLst>
                                            <p:cond delay="0"/>
                                          </p:stCondLst>
                                        </p:cTn>
                                        <p:tgtEl>
                                          <p:spTgt spid="29"/>
                                        </p:tgtEl>
                                        <p:attrNameLst>
                                          <p:attrName>style.visibility</p:attrName>
                                        </p:attrNameLst>
                                      </p:cBhvr>
                                      <p:to>
                                        <p:strVal val="visible"/>
                                      </p:to>
                                    </p:set>
                                  </p:childTnLst>
                                </p:cTn>
                              </p:par>
                              <p:par>
                                <p:cTn id="5409" presetID="1" presetClass="entr" presetSubtype="0" fill="hold" grpId="12" nodeType="withEffect">
                                  <p:stCondLst>
                                    <p:cond delay="0"/>
                                  </p:stCondLst>
                                  <p:childTnLst>
                                    <p:set>
                                      <p:cBhvr>
                                        <p:cTn id="5410" dur="1" fill="hold">
                                          <p:stCondLst>
                                            <p:cond delay="0"/>
                                          </p:stCondLst>
                                        </p:cTn>
                                        <p:tgtEl>
                                          <p:spTgt spid="27"/>
                                        </p:tgtEl>
                                        <p:attrNameLst>
                                          <p:attrName>style.visibility</p:attrName>
                                        </p:attrNameLst>
                                      </p:cBhvr>
                                      <p:to>
                                        <p:strVal val="visible"/>
                                      </p:to>
                                    </p:set>
                                  </p:childTnLst>
                                </p:cTn>
                              </p:par>
                              <p:par>
                                <p:cTn id="5411" presetID="1" presetClass="entr" presetSubtype="0" fill="hold" grpId="12" nodeType="withEffect">
                                  <p:stCondLst>
                                    <p:cond delay="0"/>
                                  </p:stCondLst>
                                  <p:childTnLst>
                                    <p:set>
                                      <p:cBhvr>
                                        <p:cTn id="5412" dur="1" fill="hold">
                                          <p:stCondLst>
                                            <p:cond delay="0"/>
                                          </p:stCondLst>
                                        </p:cTn>
                                        <p:tgtEl>
                                          <p:spTgt spid="26"/>
                                        </p:tgtEl>
                                        <p:attrNameLst>
                                          <p:attrName>style.visibility</p:attrName>
                                        </p:attrNameLst>
                                      </p:cBhvr>
                                      <p:to>
                                        <p:strVal val="visible"/>
                                      </p:to>
                                    </p:set>
                                  </p:childTnLst>
                                </p:cTn>
                              </p:par>
                              <p:par>
                                <p:cTn id="5413" presetID="1" presetClass="exit" presetSubtype="0" fill="hold" grpId="2" nodeType="withEffect">
                                  <p:stCondLst>
                                    <p:cond delay="0"/>
                                  </p:stCondLst>
                                  <p:childTnLst>
                                    <p:set>
                                      <p:cBhvr>
                                        <p:cTn id="5414" dur="1" fill="hold">
                                          <p:stCondLst>
                                            <p:cond delay="0"/>
                                          </p:stCondLst>
                                        </p:cTn>
                                        <p:tgtEl>
                                          <p:spTgt spid="12"/>
                                        </p:tgtEl>
                                        <p:attrNameLst>
                                          <p:attrName>style.visibility</p:attrName>
                                        </p:attrNameLst>
                                      </p:cBhvr>
                                      <p:to>
                                        <p:strVal val="hidden"/>
                                      </p:to>
                                    </p:set>
                                  </p:childTnLst>
                                </p:cTn>
                              </p:par>
                              <p:par>
                                <p:cTn id="5415" presetID="1" presetClass="exit" presetSubtype="0" fill="hold" grpId="2" nodeType="withEffect">
                                  <p:stCondLst>
                                    <p:cond delay="0"/>
                                  </p:stCondLst>
                                  <p:childTnLst>
                                    <p:set>
                                      <p:cBhvr>
                                        <p:cTn id="5416" dur="1" fill="hold">
                                          <p:stCondLst>
                                            <p:cond delay="0"/>
                                          </p:stCondLst>
                                        </p:cTn>
                                        <p:tgtEl>
                                          <p:spTgt spid="13"/>
                                        </p:tgtEl>
                                        <p:attrNameLst>
                                          <p:attrName>style.visibility</p:attrName>
                                        </p:attrNameLst>
                                      </p:cBhvr>
                                      <p:to>
                                        <p:strVal val="hidden"/>
                                      </p:to>
                                    </p:set>
                                  </p:childTnLst>
                                </p:cTn>
                              </p:par>
                              <p:par>
                                <p:cTn id="5417" presetID="1" presetClass="exit" presetSubtype="0" fill="hold" grpId="2" nodeType="withEffect">
                                  <p:stCondLst>
                                    <p:cond delay="0"/>
                                  </p:stCondLst>
                                  <p:childTnLst>
                                    <p:set>
                                      <p:cBhvr>
                                        <p:cTn id="5418" dur="1" fill="hold">
                                          <p:stCondLst>
                                            <p:cond delay="0"/>
                                          </p:stCondLst>
                                        </p:cTn>
                                        <p:tgtEl>
                                          <p:spTgt spid="14"/>
                                        </p:tgtEl>
                                        <p:attrNameLst>
                                          <p:attrName>style.visibility</p:attrName>
                                        </p:attrNameLst>
                                      </p:cBhvr>
                                      <p:to>
                                        <p:strVal val="hidden"/>
                                      </p:to>
                                    </p:set>
                                  </p:childTnLst>
                                </p:cTn>
                              </p:par>
                              <p:par>
                                <p:cTn id="5419" presetID="1" presetClass="exit" presetSubtype="0" fill="hold" grpId="2" nodeType="withEffect">
                                  <p:stCondLst>
                                    <p:cond delay="0"/>
                                  </p:stCondLst>
                                  <p:childTnLst>
                                    <p:set>
                                      <p:cBhvr>
                                        <p:cTn id="5420" dur="1" fill="hold">
                                          <p:stCondLst>
                                            <p:cond delay="0"/>
                                          </p:stCondLst>
                                        </p:cTn>
                                        <p:tgtEl>
                                          <p:spTgt spid="16"/>
                                        </p:tgtEl>
                                        <p:attrNameLst>
                                          <p:attrName>style.visibility</p:attrName>
                                        </p:attrNameLst>
                                      </p:cBhvr>
                                      <p:to>
                                        <p:strVal val="hidden"/>
                                      </p:to>
                                    </p:set>
                                  </p:childTnLst>
                                </p:cTn>
                              </p:par>
                              <p:par>
                                <p:cTn id="5421" presetID="1" presetClass="exit" presetSubtype="0" fill="hold" grpId="2" nodeType="withEffect">
                                  <p:stCondLst>
                                    <p:cond delay="0"/>
                                  </p:stCondLst>
                                  <p:childTnLst>
                                    <p:set>
                                      <p:cBhvr>
                                        <p:cTn id="5422" dur="1" fill="hold">
                                          <p:stCondLst>
                                            <p:cond delay="0"/>
                                          </p:stCondLst>
                                        </p:cTn>
                                        <p:tgtEl>
                                          <p:spTgt spid="17"/>
                                        </p:tgtEl>
                                        <p:attrNameLst>
                                          <p:attrName>style.visibility</p:attrName>
                                        </p:attrNameLst>
                                      </p:cBhvr>
                                      <p:to>
                                        <p:strVal val="hidden"/>
                                      </p:to>
                                    </p:set>
                                  </p:childTnLst>
                                </p:cTn>
                              </p:par>
                              <p:par>
                                <p:cTn id="5423" presetID="1" presetClass="exit" presetSubtype="0" fill="hold" grpId="2" nodeType="withEffect">
                                  <p:stCondLst>
                                    <p:cond delay="0"/>
                                  </p:stCondLst>
                                  <p:childTnLst>
                                    <p:set>
                                      <p:cBhvr>
                                        <p:cTn id="5424" dur="1" fill="hold">
                                          <p:stCondLst>
                                            <p:cond delay="0"/>
                                          </p:stCondLst>
                                        </p:cTn>
                                        <p:tgtEl>
                                          <p:spTgt spid="15"/>
                                        </p:tgtEl>
                                        <p:attrNameLst>
                                          <p:attrName>style.visibility</p:attrName>
                                        </p:attrNameLst>
                                      </p:cBhvr>
                                      <p:to>
                                        <p:strVal val="hidden"/>
                                      </p:to>
                                    </p:set>
                                  </p:childTnLst>
                                </p:cTn>
                              </p:par>
                              <p:par>
                                <p:cTn id="5425" presetID="1" presetClass="exit" presetSubtype="0" fill="hold" grpId="2" nodeType="withEffect">
                                  <p:stCondLst>
                                    <p:cond delay="0"/>
                                  </p:stCondLst>
                                  <p:childTnLst>
                                    <p:set>
                                      <p:cBhvr>
                                        <p:cTn id="5426" dur="1" fill="hold">
                                          <p:stCondLst>
                                            <p:cond delay="0"/>
                                          </p:stCondLst>
                                        </p:cTn>
                                        <p:tgtEl>
                                          <p:spTgt spid="36"/>
                                        </p:tgtEl>
                                        <p:attrNameLst>
                                          <p:attrName>style.visibility</p:attrName>
                                        </p:attrNameLst>
                                      </p:cBhvr>
                                      <p:to>
                                        <p:strVal val="hidden"/>
                                      </p:to>
                                    </p:set>
                                  </p:childTnLst>
                                </p:cTn>
                              </p:par>
                              <p:par>
                                <p:cTn id="5427" presetID="1" presetClass="exit" presetSubtype="0" fill="hold" grpId="2" nodeType="withEffect">
                                  <p:stCondLst>
                                    <p:cond delay="0"/>
                                  </p:stCondLst>
                                  <p:childTnLst>
                                    <p:set>
                                      <p:cBhvr>
                                        <p:cTn id="5428" dur="1" fill="hold">
                                          <p:stCondLst>
                                            <p:cond delay="0"/>
                                          </p:stCondLst>
                                        </p:cTn>
                                        <p:tgtEl>
                                          <p:spTgt spid="37"/>
                                        </p:tgtEl>
                                        <p:attrNameLst>
                                          <p:attrName>style.visibility</p:attrName>
                                        </p:attrNameLst>
                                      </p:cBhvr>
                                      <p:to>
                                        <p:strVal val="hidden"/>
                                      </p:to>
                                    </p:set>
                                  </p:childTnLst>
                                </p:cTn>
                              </p:par>
                              <p:par>
                                <p:cTn id="5429" presetID="1" presetClass="exit" presetSubtype="0" fill="hold" grpId="2" nodeType="withEffect">
                                  <p:stCondLst>
                                    <p:cond delay="0"/>
                                  </p:stCondLst>
                                  <p:childTnLst>
                                    <p:set>
                                      <p:cBhvr>
                                        <p:cTn id="5430" dur="1" fill="hold">
                                          <p:stCondLst>
                                            <p:cond delay="0"/>
                                          </p:stCondLst>
                                        </p:cTn>
                                        <p:tgtEl>
                                          <p:spTgt spid="38"/>
                                        </p:tgtEl>
                                        <p:attrNameLst>
                                          <p:attrName>style.visibility</p:attrName>
                                        </p:attrNameLst>
                                      </p:cBhvr>
                                      <p:to>
                                        <p:strVal val="hidden"/>
                                      </p:to>
                                    </p:set>
                                  </p:childTnLst>
                                </p:cTn>
                              </p:par>
                              <p:par>
                                <p:cTn id="5431" presetID="1" presetClass="exit" presetSubtype="0" fill="hold" grpId="2" nodeType="withEffect">
                                  <p:stCondLst>
                                    <p:cond delay="0"/>
                                  </p:stCondLst>
                                  <p:childTnLst>
                                    <p:set>
                                      <p:cBhvr>
                                        <p:cTn id="5432" dur="1" fill="hold">
                                          <p:stCondLst>
                                            <p:cond delay="0"/>
                                          </p:stCondLst>
                                        </p:cTn>
                                        <p:tgtEl>
                                          <p:spTgt spid="40"/>
                                        </p:tgtEl>
                                        <p:attrNameLst>
                                          <p:attrName>style.visibility</p:attrName>
                                        </p:attrNameLst>
                                      </p:cBhvr>
                                      <p:to>
                                        <p:strVal val="hidden"/>
                                      </p:to>
                                    </p:set>
                                  </p:childTnLst>
                                </p:cTn>
                              </p:par>
                              <p:par>
                                <p:cTn id="5433" presetID="1" presetClass="exit" presetSubtype="0" fill="hold" grpId="2" nodeType="withEffect">
                                  <p:stCondLst>
                                    <p:cond delay="0"/>
                                  </p:stCondLst>
                                  <p:childTnLst>
                                    <p:set>
                                      <p:cBhvr>
                                        <p:cTn id="5434" dur="1" fill="hold">
                                          <p:stCondLst>
                                            <p:cond delay="0"/>
                                          </p:stCondLst>
                                        </p:cTn>
                                        <p:tgtEl>
                                          <p:spTgt spid="41"/>
                                        </p:tgtEl>
                                        <p:attrNameLst>
                                          <p:attrName>style.visibility</p:attrName>
                                        </p:attrNameLst>
                                      </p:cBhvr>
                                      <p:to>
                                        <p:strVal val="hidden"/>
                                      </p:to>
                                    </p:set>
                                  </p:childTnLst>
                                </p:cTn>
                              </p:par>
                              <p:par>
                                <p:cTn id="5435" presetID="1" presetClass="exit" presetSubtype="0" fill="hold" grpId="2" nodeType="withEffect">
                                  <p:stCondLst>
                                    <p:cond delay="0"/>
                                  </p:stCondLst>
                                  <p:childTnLst>
                                    <p:set>
                                      <p:cBhvr>
                                        <p:cTn id="5436" dur="1" fill="hold">
                                          <p:stCondLst>
                                            <p:cond delay="0"/>
                                          </p:stCondLst>
                                        </p:cTn>
                                        <p:tgtEl>
                                          <p:spTgt spid="39"/>
                                        </p:tgtEl>
                                        <p:attrNameLst>
                                          <p:attrName>style.visibility</p:attrName>
                                        </p:attrNameLst>
                                      </p:cBhvr>
                                      <p:to>
                                        <p:strVal val="hidden"/>
                                      </p:to>
                                    </p:set>
                                  </p:childTnLst>
                                </p:cTn>
                              </p:par>
                              <p:par>
                                <p:cTn id="5437" presetID="1" presetClass="exit" presetSubtype="0" fill="hold" grpId="2" nodeType="withEffect">
                                  <p:stCondLst>
                                    <p:cond delay="0"/>
                                  </p:stCondLst>
                                  <p:childTnLst>
                                    <p:set>
                                      <p:cBhvr>
                                        <p:cTn id="5438" dur="1" fill="hold">
                                          <p:stCondLst>
                                            <p:cond delay="0"/>
                                          </p:stCondLst>
                                        </p:cTn>
                                        <p:tgtEl>
                                          <p:spTgt spid="48"/>
                                        </p:tgtEl>
                                        <p:attrNameLst>
                                          <p:attrName>style.visibility</p:attrName>
                                        </p:attrNameLst>
                                      </p:cBhvr>
                                      <p:to>
                                        <p:strVal val="hidden"/>
                                      </p:to>
                                    </p:set>
                                  </p:childTnLst>
                                </p:cTn>
                              </p:par>
                              <p:par>
                                <p:cTn id="5439" presetID="1" presetClass="exit" presetSubtype="0" fill="hold" grpId="2" nodeType="withEffect">
                                  <p:stCondLst>
                                    <p:cond delay="0"/>
                                  </p:stCondLst>
                                  <p:childTnLst>
                                    <p:set>
                                      <p:cBhvr>
                                        <p:cTn id="5440" dur="1" fill="hold">
                                          <p:stCondLst>
                                            <p:cond delay="0"/>
                                          </p:stCondLst>
                                        </p:cTn>
                                        <p:tgtEl>
                                          <p:spTgt spid="49"/>
                                        </p:tgtEl>
                                        <p:attrNameLst>
                                          <p:attrName>style.visibility</p:attrName>
                                        </p:attrNameLst>
                                      </p:cBhvr>
                                      <p:to>
                                        <p:strVal val="hidden"/>
                                      </p:to>
                                    </p:set>
                                  </p:childTnLst>
                                </p:cTn>
                              </p:par>
                              <p:par>
                                <p:cTn id="5441" presetID="1" presetClass="exit" presetSubtype="0" fill="hold" grpId="2" nodeType="withEffect">
                                  <p:stCondLst>
                                    <p:cond delay="0"/>
                                  </p:stCondLst>
                                  <p:childTnLst>
                                    <p:set>
                                      <p:cBhvr>
                                        <p:cTn id="5442" dur="1" fill="hold">
                                          <p:stCondLst>
                                            <p:cond delay="0"/>
                                          </p:stCondLst>
                                        </p:cTn>
                                        <p:tgtEl>
                                          <p:spTgt spid="50"/>
                                        </p:tgtEl>
                                        <p:attrNameLst>
                                          <p:attrName>style.visibility</p:attrName>
                                        </p:attrNameLst>
                                      </p:cBhvr>
                                      <p:to>
                                        <p:strVal val="hidden"/>
                                      </p:to>
                                    </p:set>
                                  </p:childTnLst>
                                </p:cTn>
                              </p:par>
                              <p:par>
                                <p:cTn id="5443" presetID="1" presetClass="exit" presetSubtype="0" fill="hold" grpId="2" nodeType="withEffect">
                                  <p:stCondLst>
                                    <p:cond delay="0"/>
                                  </p:stCondLst>
                                  <p:childTnLst>
                                    <p:set>
                                      <p:cBhvr>
                                        <p:cTn id="5444" dur="1" fill="hold">
                                          <p:stCondLst>
                                            <p:cond delay="0"/>
                                          </p:stCondLst>
                                        </p:cTn>
                                        <p:tgtEl>
                                          <p:spTgt spid="52"/>
                                        </p:tgtEl>
                                        <p:attrNameLst>
                                          <p:attrName>style.visibility</p:attrName>
                                        </p:attrNameLst>
                                      </p:cBhvr>
                                      <p:to>
                                        <p:strVal val="hidden"/>
                                      </p:to>
                                    </p:set>
                                  </p:childTnLst>
                                </p:cTn>
                              </p:par>
                              <p:par>
                                <p:cTn id="5445" presetID="1" presetClass="exit" presetSubtype="0" fill="hold" grpId="2" nodeType="withEffect">
                                  <p:stCondLst>
                                    <p:cond delay="0"/>
                                  </p:stCondLst>
                                  <p:childTnLst>
                                    <p:set>
                                      <p:cBhvr>
                                        <p:cTn id="5446" dur="1" fill="hold">
                                          <p:stCondLst>
                                            <p:cond delay="0"/>
                                          </p:stCondLst>
                                        </p:cTn>
                                        <p:tgtEl>
                                          <p:spTgt spid="53"/>
                                        </p:tgtEl>
                                        <p:attrNameLst>
                                          <p:attrName>style.visibility</p:attrName>
                                        </p:attrNameLst>
                                      </p:cBhvr>
                                      <p:to>
                                        <p:strVal val="hidden"/>
                                      </p:to>
                                    </p:set>
                                  </p:childTnLst>
                                </p:cTn>
                              </p:par>
                              <p:par>
                                <p:cTn id="5447" presetID="1" presetClass="exit" presetSubtype="0" fill="hold" grpId="2" nodeType="withEffect">
                                  <p:stCondLst>
                                    <p:cond delay="0"/>
                                  </p:stCondLst>
                                  <p:childTnLst>
                                    <p:set>
                                      <p:cBhvr>
                                        <p:cTn id="5448" dur="1" fill="hold">
                                          <p:stCondLst>
                                            <p:cond delay="0"/>
                                          </p:stCondLst>
                                        </p:cTn>
                                        <p:tgtEl>
                                          <p:spTgt spid="51"/>
                                        </p:tgtEl>
                                        <p:attrNameLst>
                                          <p:attrName>style.visibility</p:attrName>
                                        </p:attrNameLst>
                                      </p:cBhvr>
                                      <p:to>
                                        <p:strVal val="hidden"/>
                                      </p:to>
                                    </p:set>
                                  </p:childTnLst>
                                </p:cTn>
                              </p:par>
                              <p:par>
                                <p:cTn id="5449" presetID="1" presetClass="exit" presetSubtype="0" fill="hold" grpId="2" nodeType="withEffect">
                                  <p:stCondLst>
                                    <p:cond delay="0"/>
                                  </p:stCondLst>
                                  <p:childTnLst>
                                    <p:set>
                                      <p:cBhvr>
                                        <p:cTn id="5450" dur="1" fill="hold">
                                          <p:stCondLst>
                                            <p:cond delay="0"/>
                                          </p:stCondLst>
                                        </p:cTn>
                                        <p:tgtEl>
                                          <p:spTgt spid="60"/>
                                        </p:tgtEl>
                                        <p:attrNameLst>
                                          <p:attrName>style.visibility</p:attrName>
                                        </p:attrNameLst>
                                      </p:cBhvr>
                                      <p:to>
                                        <p:strVal val="hidden"/>
                                      </p:to>
                                    </p:set>
                                  </p:childTnLst>
                                </p:cTn>
                              </p:par>
                              <p:par>
                                <p:cTn id="5451" presetID="1" presetClass="exit" presetSubtype="0" fill="hold" grpId="2" nodeType="withEffect">
                                  <p:stCondLst>
                                    <p:cond delay="0"/>
                                  </p:stCondLst>
                                  <p:childTnLst>
                                    <p:set>
                                      <p:cBhvr>
                                        <p:cTn id="5452" dur="1" fill="hold">
                                          <p:stCondLst>
                                            <p:cond delay="0"/>
                                          </p:stCondLst>
                                        </p:cTn>
                                        <p:tgtEl>
                                          <p:spTgt spid="61"/>
                                        </p:tgtEl>
                                        <p:attrNameLst>
                                          <p:attrName>style.visibility</p:attrName>
                                        </p:attrNameLst>
                                      </p:cBhvr>
                                      <p:to>
                                        <p:strVal val="hidden"/>
                                      </p:to>
                                    </p:set>
                                  </p:childTnLst>
                                </p:cTn>
                              </p:par>
                              <p:par>
                                <p:cTn id="5453" presetID="1" presetClass="exit" presetSubtype="0" fill="hold" grpId="2" nodeType="withEffect">
                                  <p:stCondLst>
                                    <p:cond delay="0"/>
                                  </p:stCondLst>
                                  <p:childTnLst>
                                    <p:set>
                                      <p:cBhvr>
                                        <p:cTn id="5454" dur="1" fill="hold">
                                          <p:stCondLst>
                                            <p:cond delay="0"/>
                                          </p:stCondLst>
                                        </p:cTn>
                                        <p:tgtEl>
                                          <p:spTgt spid="62"/>
                                        </p:tgtEl>
                                        <p:attrNameLst>
                                          <p:attrName>style.visibility</p:attrName>
                                        </p:attrNameLst>
                                      </p:cBhvr>
                                      <p:to>
                                        <p:strVal val="hidden"/>
                                      </p:to>
                                    </p:set>
                                  </p:childTnLst>
                                </p:cTn>
                              </p:par>
                              <p:par>
                                <p:cTn id="5455" presetID="1" presetClass="exit" presetSubtype="0" fill="hold" grpId="2" nodeType="withEffect">
                                  <p:stCondLst>
                                    <p:cond delay="0"/>
                                  </p:stCondLst>
                                  <p:childTnLst>
                                    <p:set>
                                      <p:cBhvr>
                                        <p:cTn id="5456" dur="1" fill="hold">
                                          <p:stCondLst>
                                            <p:cond delay="0"/>
                                          </p:stCondLst>
                                        </p:cTn>
                                        <p:tgtEl>
                                          <p:spTgt spid="64"/>
                                        </p:tgtEl>
                                        <p:attrNameLst>
                                          <p:attrName>style.visibility</p:attrName>
                                        </p:attrNameLst>
                                      </p:cBhvr>
                                      <p:to>
                                        <p:strVal val="hidden"/>
                                      </p:to>
                                    </p:set>
                                  </p:childTnLst>
                                </p:cTn>
                              </p:par>
                              <p:par>
                                <p:cTn id="5457" presetID="1" presetClass="exit" presetSubtype="0" fill="hold" grpId="2" nodeType="withEffect">
                                  <p:stCondLst>
                                    <p:cond delay="0"/>
                                  </p:stCondLst>
                                  <p:childTnLst>
                                    <p:set>
                                      <p:cBhvr>
                                        <p:cTn id="5458" dur="1" fill="hold">
                                          <p:stCondLst>
                                            <p:cond delay="0"/>
                                          </p:stCondLst>
                                        </p:cTn>
                                        <p:tgtEl>
                                          <p:spTgt spid="65"/>
                                        </p:tgtEl>
                                        <p:attrNameLst>
                                          <p:attrName>style.visibility</p:attrName>
                                        </p:attrNameLst>
                                      </p:cBhvr>
                                      <p:to>
                                        <p:strVal val="hidden"/>
                                      </p:to>
                                    </p:set>
                                  </p:childTnLst>
                                </p:cTn>
                              </p:par>
                              <p:par>
                                <p:cTn id="5459" presetID="1" presetClass="exit" presetSubtype="0" fill="hold" grpId="2" nodeType="withEffect">
                                  <p:stCondLst>
                                    <p:cond delay="0"/>
                                  </p:stCondLst>
                                  <p:childTnLst>
                                    <p:set>
                                      <p:cBhvr>
                                        <p:cTn id="5460" dur="1" fill="hold">
                                          <p:stCondLst>
                                            <p:cond delay="0"/>
                                          </p:stCondLst>
                                        </p:cTn>
                                        <p:tgtEl>
                                          <p:spTgt spid="63"/>
                                        </p:tgtEl>
                                        <p:attrNameLst>
                                          <p:attrName>style.visibility</p:attrName>
                                        </p:attrNameLst>
                                      </p:cBhvr>
                                      <p:to>
                                        <p:strVal val="hidden"/>
                                      </p:to>
                                    </p:set>
                                  </p:childTnLst>
                                </p:cTn>
                              </p:par>
                              <p:par>
                                <p:cTn id="5461" presetID="1" presetClass="entr" presetSubtype="0" fill="hold" grpId="12" nodeType="withEffect">
                                  <p:stCondLst>
                                    <p:cond delay="0"/>
                                  </p:stCondLst>
                                  <p:childTnLst>
                                    <p:set>
                                      <p:cBhvr>
                                        <p:cTn id="5462" dur="1" fill="hold">
                                          <p:stCondLst>
                                            <p:cond delay="0"/>
                                          </p:stCondLst>
                                        </p:cTn>
                                        <p:tgtEl>
                                          <p:spTgt spid="89"/>
                                        </p:tgtEl>
                                        <p:attrNameLst>
                                          <p:attrName>style.visibility</p:attrName>
                                        </p:attrNameLst>
                                      </p:cBhvr>
                                      <p:to>
                                        <p:strVal val="visible"/>
                                      </p:to>
                                    </p:set>
                                  </p:childTnLst>
                                </p:cTn>
                              </p:par>
                              <p:par>
                                <p:cTn id="5463" presetID="1" presetClass="entr" presetSubtype="0" fill="hold" grpId="12" nodeType="withEffect">
                                  <p:stCondLst>
                                    <p:cond delay="0"/>
                                  </p:stCondLst>
                                  <p:childTnLst>
                                    <p:set>
                                      <p:cBhvr>
                                        <p:cTn id="5464" dur="1" fill="hold">
                                          <p:stCondLst>
                                            <p:cond delay="0"/>
                                          </p:stCondLst>
                                        </p:cTn>
                                        <p:tgtEl>
                                          <p:spTgt spid="90"/>
                                        </p:tgtEl>
                                        <p:attrNameLst>
                                          <p:attrName>style.visibility</p:attrName>
                                        </p:attrNameLst>
                                      </p:cBhvr>
                                      <p:to>
                                        <p:strVal val="visible"/>
                                      </p:to>
                                    </p:set>
                                  </p:childTnLst>
                                </p:cTn>
                              </p:par>
                              <p:par>
                                <p:cTn id="5465" presetID="1" presetClass="entr" presetSubtype="0" fill="hold" grpId="12" nodeType="withEffect">
                                  <p:stCondLst>
                                    <p:cond delay="0"/>
                                  </p:stCondLst>
                                  <p:childTnLst>
                                    <p:set>
                                      <p:cBhvr>
                                        <p:cTn id="5466" dur="1" fill="hold">
                                          <p:stCondLst>
                                            <p:cond delay="0"/>
                                          </p:stCondLst>
                                        </p:cTn>
                                        <p:tgtEl>
                                          <p:spTgt spid="88"/>
                                        </p:tgtEl>
                                        <p:attrNameLst>
                                          <p:attrName>style.visibility</p:attrName>
                                        </p:attrNameLst>
                                      </p:cBhvr>
                                      <p:to>
                                        <p:strVal val="visible"/>
                                      </p:to>
                                    </p:set>
                                  </p:childTnLst>
                                </p:cTn>
                              </p:par>
                              <p:par>
                                <p:cTn id="5467" presetID="1" presetClass="entr" presetSubtype="0" fill="hold" grpId="12" nodeType="withEffect">
                                  <p:stCondLst>
                                    <p:cond delay="0"/>
                                  </p:stCondLst>
                                  <p:childTnLst>
                                    <p:set>
                                      <p:cBhvr>
                                        <p:cTn id="5468" dur="1" fill="hold">
                                          <p:stCondLst>
                                            <p:cond delay="0"/>
                                          </p:stCondLst>
                                        </p:cTn>
                                        <p:tgtEl>
                                          <p:spTgt spid="87"/>
                                        </p:tgtEl>
                                        <p:attrNameLst>
                                          <p:attrName>style.visibility</p:attrName>
                                        </p:attrNameLst>
                                      </p:cBhvr>
                                      <p:to>
                                        <p:strVal val="visible"/>
                                      </p:to>
                                    </p:set>
                                  </p:childTnLst>
                                </p:cTn>
                              </p:par>
                              <p:par>
                                <p:cTn id="5469" presetID="1" presetClass="exit" presetSubtype="0" fill="hold" grpId="2" nodeType="withEffect">
                                  <p:stCondLst>
                                    <p:cond delay="0"/>
                                  </p:stCondLst>
                                  <p:childTnLst>
                                    <p:set>
                                      <p:cBhvr>
                                        <p:cTn id="5470" dur="1" fill="hold">
                                          <p:stCondLst>
                                            <p:cond delay="0"/>
                                          </p:stCondLst>
                                        </p:cTn>
                                        <p:tgtEl>
                                          <p:spTgt spid="73"/>
                                        </p:tgtEl>
                                        <p:attrNameLst>
                                          <p:attrName>style.visibility</p:attrName>
                                        </p:attrNameLst>
                                      </p:cBhvr>
                                      <p:to>
                                        <p:strVal val="hidden"/>
                                      </p:to>
                                    </p:set>
                                  </p:childTnLst>
                                </p:cTn>
                              </p:par>
                              <p:par>
                                <p:cTn id="5471" presetID="1" presetClass="exit" presetSubtype="0" fill="hold" grpId="2" nodeType="withEffect">
                                  <p:stCondLst>
                                    <p:cond delay="0"/>
                                  </p:stCondLst>
                                  <p:childTnLst>
                                    <p:set>
                                      <p:cBhvr>
                                        <p:cTn id="5472" dur="1" fill="hold">
                                          <p:stCondLst>
                                            <p:cond delay="0"/>
                                          </p:stCondLst>
                                        </p:cTn>
                                        <p:tgtEl>
                                          <p:spTgt spid="74"/>
                                        </p:tgtEl>
                                        <p:attrNameLst>
                                          <p:attrName>style.visibility</p:attrName>
                                        </p:attrNameLst>
                                      </p:cBhvr>
                                      <p:to>
                                        <p:strVal val="hidden"/>
                                      </p:to>
                                    </p:set>
                                  </p:childTnLst>
                                </p:cTn>
                              </p:par>
                              <p:par>
                                <p:cTn id="5473" presetID="1" presetClass="exit" presetSubtype="0" fill="hold" grpId="2" nodeType="withEffect">
                                  <p:stCondLst>
                                    <p:cond delay="0"/>
                                  </p:stCondLst>
                                  <p:childTnLst>
                                    <p:set>
                                      <p:cBhvr>
                                        <p:cTn id="5474" dur="1" fill="hold">
                                          <p:stCondLst>
                                            <p:cond delay="0"/>
                                          </p:stCondLst>
                                        </p:cTn>
                                        <p:tgtEl>
                                          <p:spTgt spid="75"/>
                                        </p:tgtEl>
                                        <p:attrNameLst>
                                          <p:attrName>style.visibility</p:attrName>
                                        </p:attrNameLst>
                                      </p:cBhvr>
                                      <p:to>
                                        <p:strVal val="hidden"/>
                                      </p:to>
                                    </p:set>
                                  </p:childTnLst>
                                </p:cTn>
                              </p:par>
                              <p:par>
                                <p:cTn id="5475" presetID="1" presetClass="exit" presetSubtype="0" fill="hold" grpId="2" nodeType="withEffect">
                                  <p:stCondLst>
                                    <p:cond delay="0"/>
                                  </p:stCondLst>
                                  <p:childTnLst>
                                    <p:set>
                                      <p:cBhvr>
                                        <p:cTn id="5476" dur="1" fill="hold">
                                          <p:stCondLst>
                                            <p:cond delay="0"/>
                                          </p:stCondLst>
                                        </p:cTn>
                                        <p:tgtEl>
                                          <p:spTgt spid="77"/>
                                        </p:tgtEl>
                                        <p:attrNameLst>
                                          <p:attrName>style.visibility</p:attrName>
                                        </p:attrNameLst>
                                      </p:cBhvr>
                                      <p:to>
                                        <p:strVal val="hidden"/>
                                      </p:to>
                                    </p:set>
                                  </p:childTnLst>
                                </p:cTn>
                              </p:par>
                              <p:par>
                                <p:cTn id="5477" presetID="1" presetClass="exit" presetSubtype="0" fill="hold" grpId="2" nodeType="withEffect">
                                  <p:stCondLst>
                                    <p:cond delay="0"/>
                                  </p:stCondLst>
                                  <p:childTnLst>
                                    <p:set>
                                      <p:cBhvr>
                                        <p:cTn id="5478" dur="1" fill="hold">
                                          <p:stCondLst>
                                            <p:cond delay="0"/>
                                          </p:stCondLst>
                                        </p:cTn>
                                        <p:tgtEl>
                                          <p:spTgt spid="78"/>
                                        </p:tgtEl>
                                        <p:attrNameLst>
                                          <p:attrName>style.visibility</p:attrName>
                                        </p:attrNameLst>
                                      </p:cBhvr>
                                      <p:to>
                                        <p:strVal val="hidden"/>
                                      </p:to>
                                    </p:set>
                                  </p:childTnLst>
                                </p:cTn>
                              </p:par>
                              <p:par>
                                <p:cTn id="5479" presetID="1" presetClass="exit" presetSubtype="0" fill="hold" grpId="2" nodeType="withEffect">
                                  <p:stCondLst>
                                    <p:cond delay="0"/>
                                  </p:stCondLst>
                                  <p:childTnLst>
                                    <p:set>
                                      <p:cBhvr>
                                        <p:cTn id="5480" dur="1" fill="hold">
                                          <p:stCondLst>
                                            <p:cond delay="0"/>
                                          </p:stCondLst>
                                        </p:cTn>
                                        <p:tgtEl>
                                          <p:spTgt spid="76"/>
                                        </p:tgtEl>
                                        <p:attrNameLst>
                                          <p:attrName>style.visibility</p:attrName>
                                        </p:attrNameLst>
                                      </p:cBhvr>
                                      <p:to>
                                        <p:strVal val="hidden"/>
                                      </p:to>
                                    </p:set>
                                  </p:childTnLst>
                                </p:cTn>
                              </p:par>
                              <p:par>
                                <p:cTn id="5481" presetID="1" presetClass="exit" presetSubtype="0" fill="hold" grpId="2" nodeType="withEffect">
                                  <p:stCondLst>
                                    <p:cond delay="0"/>
                                  </p:stCondLst>
                                  <p:childTnLst>
                                    <p:set>
                                      <p:cBhvr>
                                        <p:cTn id="5482" dur="1" fill="hold">
                                          <p:stCondLst>
                                            <p:cond delay="0"/>
                                          </p:stCondLst>
                                        </p:cTn>
                                        <p:tgtEl>
                                          <p:spTgt spid="97"/>
                                        </p:tgtEl>
                                        <p:attrNameLst>
                                          <p:attrName>style.visibility</p:attrName>
                                        </p:attrNameLst>
                                      </p:cBhvr>
                                      <p:to>
                                        <p:strVal val="hidden"/>
                                      </p:to>
                                    </p:set>
                                  </p:childTnLst>
                                </p:cTn>
                              </p:par>
                              <p:par>
                                <p:cTn id="5483" presetID="1" presetClass="exit" presetSubtype="0" fill="hold" grpId="2" nodeType="withEffect">
                                  <p:stCondLst>
                                    <p:cond delay="0"/>
                                  </p:stCondLst>
                                  <p:childTnLst>
                                    <p:set>
                                      <p:cBhvr>
                                        <p:cTn id="5484" dur="1" fill="hold">
                                          <p:stCondLst>
                                            <p:cond delay="0"/>
                                          </p:stCondLst>
                                        </p:cTn>
                                        <p:tgtEl>
                                          <p:spTgt spid="98"/>
                                        </p:tgtEl>
                                        <p:attrNameLst>
                                          <p:attrName>style.visibility</p:attrName>
                                        </p:attrNameLst>
                                      </p:cBhvr>
                                      <p:to>
                                        <p:strVal val="hidden"/>
                                      </p:to>
                                    </p:set>
                                  </p:childTnLst>
                                </p:cTn>
                              </p:par>
                              <p:par>
                                <p:cTn id="5485" presetID="1" presetClass="exit" presetSubtype="0" fill="hold" grpId="2" nodeType="withEffect">
                                  <p:stCondLst>
                                    <p:cond delay="0"/>
                                  </p:stCondLst>
                                  <p:childTnLst>
                                    <p:set>
                                      <p:cBhvr>
                                        <p:cTn id="5486" dur="1" fill="hold">
                                          <p:stCondLst>
                                            <p:cond delay="0"/>
                                          </p:stCondLst>
                                        </p:cTn>
                                        <p:tgtEl>
                                          <p:spTgt spid="99"/>
                                        </p:tgtEl>
                                        <p:attrNameLst>
                                          <p:attrName>style.visibility</p:attrName>
                                        </p:attrNameLst>
                                      </p:cBhvr>
                                      <p:to>
                                        <p:strVal val="hidden"/>
                                      </p:to>
                                    </p:set>
                                  </p:childTnLst>
                                </p:cTn>
                              </p:par>
                              <p:par>
                                <p:cTn id="5487" presetID="1" presetClass="exit" presetSubtype="0" fill="hold" grpId="2" nodeType="withEffect">
                                  <p:stCondLst>
                                    <p:cond delay="0"/>
                                  </p:stCondLst>
                                  <p:childTnLst>
                                    <p:set>
                                      <p:cBhvr>
                                        <p:cTn id="5488" dur="1" fill="hold">
                                          <p:stCondLst>
                                            <p:cond delay="0"/>
                                          </p:stCondLst>
                                        </p:cTn>
                                        <p:tgtEl>
                                          <p:spTgt spid="101"/>
                                        </p:tgtEl>
                                        <p:attrNameLst>
                                          <p:attrName>style.visibility</p:attrName>
                                        </p:attrNameLst>
                                      </p:cBhvr>
                                      <p:to>
                                        <p:strVal val="hidden"/>
                                      </p:to>
                                    </p:set>
                                  </p:childTnLst>
                                </p:cTn>
                              </p:par>
                              <p:par>
                                <p:cTn id="5489" presetID="1" presetClass="exit" presetSubtype="0" fill="hold" grpId="2" nodeType="withEffect">
                                  <p:stCondLst>
                                    <p:cond delay="0"/>
                                  </p:stCondLst>
                                  <p:childTnLst>
                                    <p:set>
                                      <p:cBhvr>
                                        <p:cTn id="5490" dur="1" fill="hold">
                                          <p:stCondLst>
                                            <p:cond delay="0"/>
                                          </p:stCondLst>
                                        </p:cTn>
                                        <p:tgtEl>
                                          <p:spTgt spid="102"/>
                                        </p:tgtEl>
                                        <p:attrNameLst>
                                          <p:attrName>style.visibility</p:attrName>
                                        </p:attrNameLst>
                                      </p:cBhvr>
                                      <p:to>
                                        <p:strVal val="hidden"/>
                                      </p:to>
                                    </p:set>
                                  </p:childTnLst>
                                </p:cTn>
                              </p:par>
                              <p:par>
                                <p:cTn id="5491" presetID="1" presetClass="exit" presetSubtype="0" fill="hold" grpId="2" nodeType="withEffect">
                                  <p:stCondLst>
                                    <p:cond delay="0"/>
                                  </p:stCondLst>
                                  <p:childTnLst>
                                    <p:set>
                                      <p:cBhvr>
                                        <p:cTn id="5492" dur="1" fill="hold">
                                          <p:stCondLst>
                                            <p:cond delay="0"/>
                                          </p:stCondLst>
                                        </p:cTn>
                                        <p:tgtEl>
                                          <p:spTgt spid="100"/>
                                        </p:tgtEl>
                                        <p:attrNameLst>
                                          <p:attrName>style.visibility</p:attrName>
                                        </p:attrNameLst>
                                      </p:cBhvr>
                                      <p:to>
                                        <p:strVal val="hidden"/>
                                      </p:to>
                                    </p:set>
                                  </p:childTnLst>
                                </p:cTn>
                              </p:par>
                              <p:par>
                                <p:cTn id="5493" presetID="1" presetClass="exit" presetSubtype="0" fill="hold" grpId="2" nodeType="withEffect">
                                  <p:stCondLst>
                                    <p:cond delay="0"/>
                                  </p:stCondLst>
                                  <p:childTnLst>
                                    <p:set>
                                      <p:cBhvr>
                                        <p:cTn id="5494" dur="1" fill="hold">
                                          <p:stCondLst>
                                            <p:cond delay="0"/>
                                          </p:stCondLst>
                                        </p:cTn>
                                        <p:tgtEl>
                                          <p:spTgt spid="109"/>
                                        </p:tgtEl>
                                        <p:attrNameLst>
                                          <p:attrName>style.visibility</p:attrName>
                                        </p:attrNameLst>
                                      </p:cBhvr>
                                      <p:to>
                                        <p:strVal val="hidden"/>
                                      </p:to>
                                    </p:set>
                                  </p:childTnLst>
                                </p:cTn>
                              </p:par>
                              <p:par>
                                <p:cTn id="5495" presetID="1" presetClass="exit" presetSubtype="0" fill="hold" grpId="2" nodeType="withEffect">
                                  <p:stCondLst>
                                    <p:cond delay="0"/>
                                  </p:stCondLst>
                                  <p:childTnLst>
                                    <p:set>
                                      <p:cBhvr>
                                        <p:cTn id="5496" dur="1" fill="hold">
                                          <p:stCondLst>
                                            <p:cond delay="0"/>
                                          </p:stCondLst>
                                        </p:cTn>
                                        <p:tgtEl>
                                          <p:spTgt spid="110"/>
                                        </p:tgtEl>
                                        <p:attrNameLst>
                                          <p:attrName>style.visibility</p:attrName>
                                        </p:attrNameLst>
                                      </p:cBhvr>
                                      <p:to>
                                        <p:strVal val="hidden"/>
                                      </p:to>
                                    </p:set>
                                  </p:childTnLst>
                                </p:cTn>
                              </p:par>
                              <p:par>
                                <p:cTn id="5497" presetID="1" presetClass="exit" presetSubtype="0" fill="hold" grpId="2" nodeType="withEffect">
                                  <p:stCondLst>
                                    <p:cond delay="0"/>
                                  </p:stCondLst>
                                  <p:childTnLst>
                                    <p:set>
                                      <p:cBhvr>
                                        <p:cTn id="5498" dur="1" fill="hold">
                                          <p:stCondLst>
                                            <p:cond delay="0"/>
                                          </p:stCondLst>
                                        </p:cTn>
                                        <p:tgtEl>
                                          <p:spTgt spid="111"/>
                                        </p:tgtEl>
                                        <p:attrNameLst>
                                          <p:attrName>style.visibility</p:attrName>
                                        </p:attrNameLst>
                                      </p:cBhvr>
                                      <p:to>
                                        <p:strVal val="hidden"/>
                                      </p:to>
                                    </p:set>
                                  </p:childTnLst>
                                </p:cTn>
                              </p:par>
                              <p:par>
                                <p:cTn id="5499" presetID="1" presetClass="exit" presetSubtype="0" fill="hold" grpId="2" nodeType="withEffect">
                                  <p:stCondLst>
                                    <p:cond delay="0"/>
                                  </p:stCondLst>
                                  <p:childTnLst>
                                    <p:set>
                                      <p:cBhvr>
                                        <p:cTn id="5500" dur="1" fill="hold">
                                          <p:stCondLst>
                                            <p:cond delay="0"/>
                                          </p:stCondLst>
                                        </p:cTn>
                                        <p:tgtEl>
                                          <p:spTgt spid="113"/>
                                        </p:tgtEl>
                                        <p:attrNameLst>
                                          <p:attrName>style.visibility</p:attrName>
                                        </p:attrNameLst>
                                      </p:cBhvr>
                                      <p:to>
                                        <p:strVal val="hidden"/>
                                      </p:to>
                                    </p:set>
                                  </p:childTnLst>
                                </p:cTn>
                              </p:par>
                              <p:par>
                                <p:cTn id="5501" presetID="1" presetClass="exit" presetSubtype="0" fill="hold" grpId="2" nodeType="withEffect">
                                  <p:stCondLst>
                                    <p:cond delay="0"/>
                                  </p:stCondLst>
                                  <p:childTnLst>
                                    <p:set>
                                      <p:cBhvr>
                                        <p:cTn id="5502" dur="1" fill="hold">
                                          <p:stCondLst>
                                            <p:cond delay="0"/>
                                          </p:stCondLst>
                                        </p:cTn>
                                        <p:tgtEl>
                                          <p:spTgt spid="114"/>
                                        </p:tgtEl>
                                        <p:attrNameLst>
                                          <p:attrName>style.visibility</p:attrName>
                                        </p:attrNameLst>
                                      </p:cBhvr>
                                      <p:to>
                                        <p:strVal val="hidden"/>
                                      </p:to>
                                    </p:set>
                                  </p:childTnLst>
                                </p:cTn>
                              </p:par>
                              <p:par>
                                <p:cTn id="5503" presetID="1" presetClass="exit" presetSubtype="0" fill="hold" grpId="2" nodeType="withEffect">
                                  <p:stCondLst>
                                    <p:cond delay="0"/>
                                  </p:stCondLst>
                                  <p:childTnLst>
                                    <p:set>
                                      <p:cBhvr>
                                        <p:cTn id="5504" dur="1" fill="hold">
                                          <p:stCondLst>
                                            <p:cond delay="0"/>
                                          </p:stCondLst>
                                        </p:cTn>
                                        <p:tgtEl>
                                          <p:spTgt spid="112"/>
                                        </p:tgtEl>
                                        <p:attrNameLst>
                                          <p:attrName>style.visibility</p:attrName>
                                        </p:attrNameLst>
                                      </p:cBhvr>
                                      <p:to>
                                        <p:strVal val="hidden"/>
                                      </p:to>
                                    </p:set>
                                  </p:childTnLst>
                                </p:cTn>
                              </p:par>
                              <p:par>
                                <p:cTn id="5505" presetID="1" presetClass="exit" presetSubtype="0" fill="hold" grpId="2" nodeType="withEffect">
                                  <p:stCondLst>
                                    <p:cond delay="0"/>
                                  </p:stCondLst>
                                  <p:childTnLst>
                                    <p:set>
                                      <p:cBhvr>
                                        <p:cTn id="5506" dur="1" fill="hold">
                                          <p:stCondLst>
                                            <p:cond delay="0"/>
                                          </p:stCondLst>
                                        </p:cTn>
                                        <p:tgtEl>
                                          <p:spTgt spid="121"/>
                                        </p:tgtEl>
                                        <p:attrNameLst>
                                          <p:attrName>style.visibility</p:attrName>
                                        </p:attrNameLst>
                                      </p:cBhvr>
                                      <p:to>
                                        <p:strVal val="hidden"/>
                                      </p:to>
                                    </p:set>
                                  </p:childTnLst>
                                </p:cTn>
                              </p:par>
                              <p:par>
                                <p:cTn id="5507" presetID="1" presetClass="exit" presetSubtype="0" fill="hold" grpId="2" nodeType="withEffect">
                                  <p:stCondLst>
                                    <p:cond delay="0"/>
                                  </p:stCondLst>
                                  <p:childTnLst>
                                    <p:set>
                                      <p:cBhvr>
                                        <p:cTn id="5508" dur="1" fill="hold">
                                          <p:stCondLst>
                                            <p:cond delay="0"/>
                                          </p:stCondLst>
                                        </p:cTn>
                                        <p:tgtEl>
                                          <p:spTgt spid="122"/>
                                        </p:tgtEl>
                                        <p:attrNameLst>
                                          <p:attrName>style.visibility</p:attrName>
                                        </p:attrNameLst>
                                      </p:cBhvr>
                                      <p:to>
                                        <p:strVal val="hidden"/>
                                      </p:to>
                                    </p:set>
                                  </p:childTnLst>
                                </p:cTn>
                              </p:par>
                              <p:par>
                                <p:cTn id="5509" presetID="1" presetClass="exit" presetSubtype="0" fill="hold" grpId="2" nodeType="withEffect">
                                  <p:stCondLst>
                                    <p:cond delay="0"/>
                                  </p:stCondLst>
                                  <p:childTnLst>
                                    <p:set>
                                      <p:cBhvr>
                                        <p:cTn id="5510" dur="1" fill="hold">
                                          <p:stCondLst>
                                            <p:cond delay="0"/>
                                          </p:stCondLst>
                                        </p:cTn>
                                        <p:tgtEl>
                                          <p:spTgt spid="123"/>
                                        </p:tgtEl>
                                        <p:attrNameLst>
                                          <p:attrName>style.visibility</p:attrName>
                                        </p:attrNameLst>
                                      </p:cBhvr>
                                      <p:to>
                                        <p:strVal val="hidden"/>
                                      </p:to>
                                    </p:set>
                                  </p:childTnLst>
                                </p:cTn>
                              </p:par>
                              <p:par>
                                <p:cTn id="5511" presetID="1" presetClass="exit" presetSubtype="0" fill="hold" grpId="2" nodeType="withEffect">
                                  <p:stCondLst>
                                    <p:cond delay="0"/>
                                  </p:stCondLst>
                                  <p:childTnLst>
                                    <p:set>
                                      <p:cBhvr>
                                        <p:cTn id="5512" dur="1" fill="hold">
                                          <p:stCondLst>
                                            <p:cond delay="0"/>
                                          </p:stCondLst>
                                        </p:cTn>
                                        <p:tgtEl>
                                          <p:spTgt spid="125"/>
                                        </p:tgtEl>
                                        <p:attrNameLst>
                                          <p:attrName>style.visibility</p:attrName>
                                        </p:attrNameLst>
                                      </p:cBhvr>
                                      <p:to>
                                        <p:strVal val="hidden"/>
                                      </p:to>
                                    </p:set>
                                  </p:childTnLst>
                                </p:cTn>
                              </p:par>
                              <p:par>
                                <p:cTn id="5513" presetID="1" presetClass="exit" presetSubtype="0" fill="hold" grpId="2" nodeType="withEffect">
                                  <p:stCondLst>
                                    <p:cond delay="0"/>
                                  </p:stCondLst>
                                  <p:childTnLst>
                                    <p:set>
                                      <p:cBhvr>
                                        <p:cTn id="5514" dur="1" fill="hold">
                                          <p:stCondLst>
                                            <p:cond delay="0"/>
                                          </p:stCondLst>
                                        </p:cTn>
                                        <p:tgtEl>
                                          <p:spTgt spid="126"/>
                                        </p:tgtEl>
                                        <p:attrNameLst>
                                          <p:attrName>style.visibility</p:attrName>
                                        </p:attrNameLst>
                                      </p:cBhvr>
                                      <p:to>
                                        <p:strVal val="hidden"/>
                                      </p:to>
                                    </p:set>
                                  </p:childTnLst>
                                </p:cTn>
                              </p:par>
                              <p:par>
                                <p:cTn id="5515" presetID="1" presetClass="exit" presetSubtype="0" fill="hold" grpId="2" nodeType="withEffect">
                                  <p:stCondLst>
                                    <p:cond delay="0"/>
                                  </p:stCondLst>
                                  <p:childTnLst>
                                    <p:set>
                                      <p:cBhvr>
                                        <p:cTn id="5516" dur="1" fill="hold">
                                          <p:stCondLst>
                                            <p:cond delay="0"/>
                                          </p:stCondLst>
                                        </p:cTn>
                                        <p:tgtEl>
                                          <p:spTgt spid="124"/>
                                        </p:tgtEl>
                                        <p:attrNameLst>
                                          <p:attrName>style.visibility</p:attrName>
                                        </p:attrNameLst>
                                      </p:cBhvr>
                                      <p:to>
                                        <p:strVal val="hidden"/>
                                      </p:to>
                                    </p:set>
                                  </p:childTnLst>
                                </p:cTn>
                              </p:par>
                              <p:par>
                                <p:cTn id="5517" presetID="1" presetClass="entr" presetSubtype="0" fill="hold" grpId="12" nodeType="withEffect">
                                  <p:stCondLst>
                                    <p:cond delay="0"/>
                                  </p:stCondLst>
                                  <p:childTnLst>
                                    <p:set>
                                      <p:cBhvr>
                                        <p:cTn id="5518" dur="1" fill="hold">
                                          <p:stCondLst>
                                            <p:cond delay="0"/>
                                          </p:stCondLst>
                                        </p:cTn>
                                        <p:tgtEl>
                                          <p:spTgt spid="209"/>
                                        </p:tgtEl>
                                        <p:attrNameLst>
                                          <p:attrName>style.visibility</p:attrName>
                                        </p:attrNameLst>
                                      </p:cBhvr>
                                      <p:to>
                                        <p:strVal val="visible"/>
                                      </p:to>
                                    </p:set>
                                  </p:childTnLst>
                                </p:cTn>
                              </p:par>
                              <p:par>
                                <p:cTn id="5519" presetID="1" presetClass="entr" presetSubtype="0" fill="hold" grpId="12" nodeType="withEffect">
                                  <p:stCondLst>
                                    <p:cond delay="0"/>
                                  </p:stCondLst>
                                  <p:childTnLst>
                                    <p:set>
                                      <p:cBhvr>
                                        <p:cTn id="5520" dur="1" fill="hold">
                                          <p:stCondLst>
                                            <p:cond delay="0"/>
                                          </p:stCondLst>
                                        </p:cTn>
                                        <p:tgtEl>
                                          <p:spTgt spid="210"/>
                                        </p:tgtEl>
                                        <p:attrNameLst>
                                          <p:attrName>style.visibility</p:attrName>
                                        </p:attrNameLst>
                                      </p:cBhvr>
                                      <p:to>
                                        <p:strVal val="visible"/>
                                      </p:to>
                                    </p:set>
                                  </p:childTnLst>
                                </p:cTn>
                              </p:par>
                              <p:par>
                                <p:cTn id="5521" presetID="1" presetClass="entr" presetSubtype="0" fill="hold" grpId="12" nodeType="withEffect">
                                  <p:stCondLst>
                                    <p:cond delay="0"/>
                                  </p:stCondLst>
                                  <p:childTnLst>
                                    <p:set>
                                      <p:cBhvr>
                                        <p:cTn id="5522" dur="1" fill="hold">
                                          <p:stCondLst>
                                            <p:cond delay="0"/>
                                          </p:stCondLst>
                                        </p:cTn>
                                        <p:tgtEl>
                                          <p:spTgt spid="208"/>
                                        </p:tgtEl>
                                        <p:attrNameLst>
                                          <p:attrName>style.visibility</p:attrName>
                                        </p:attrNameLst>
                                      </p:cBhvr>
                                      <p:to>
                                        <p:strVal val="visible"/>
                                      </p:to>
                                    </p:set>
                                  </p:childTnLst>
                                </p:cTn>
                              </p:par>
                              <p:par>
                                <p:cTn id="5523" presetID="1" presetClass="entr" presetSubtype="0" fill="hold" grpId="12" nodeType="withEffect">
                                  <p:stCondLst>
                                    <p:cond delay="0"/>
                                  </p:stCondLst>
                                  <p:childTnLst>
                                    <p:set>
                                      <p:cBhvr>
                                        <p:cTn id="5524" dur="1" fill="hold">
                                          <p:stCondLst>
                                            <p:cond delay="0"/>
                                          </p:stCondLst>
                                        </p:cTn>
                                        <p:tgtEl>
                                          <p:spTgt spid="207"/>
                                        </p:tgtEl>
                                        <p:attrNameLst>
                                          <p:attrName>style.visibility</p:attrName>
                                        </p:attrNameLst>
                                      </p:cBhvr>
                                      <p:to>
                                        <p:strVal val="visible"/>
                                      </p:to>
                                    </p:set>
                                  </p:childTnLst>
                                </p:cTn>
                              </p:par>
                              <p:par>
                                <p:cTn id="5525" presetID="1" presetClass="exit" presetSubtype="0" fill="hold" grpId="2" nodeType="withEffect">
                                  <p:stCondLst>
                                    <p:cond delay="0"/>
                                  </p:stCondLst>
                                  <p:childTnLst>
                                    <p:set>
                                      <p:cBhvr>
                                        <p:cTn id="5526" dur="1" fill="hold">
                                          <p:stCondLst>
                                            <p:cond delay="0"/>
                                          </p:stCondLst>
                                        </p:cTn>
                                        <p:tgtEl>
                                          <p:spTgt spid="193"/>
                                        </p:tgtEl>
                                        <p:attrNameLst>
                                          <p:attrName>style.visibility</p:attrName>
                                        </p:attrNameLst>
                                      </p:cBhvr>
                                      <p:to>
                                        <p:strVal val="hidden"/>
                                      </p:to>
                                    </p:set>
                                  </p:childTnLst>
                                </p:cTn>
                              </p:par>
                              <p:par>
                                <p:cTn id="5527" presetID="1" presetClass="exit" presetSubtype="0" fill="hold" grpId="2" nodeType="withEffect">
                                  <p:stCondLst>
                                    <p:cond delay="0"/>
                                  </p:stCondLst>
                                  <p:childTnLst>
                                    <p:set>
                                      <p:cBhvr>
                                        <p:cTn id="5528" dur="1" fill="hold">
                                          <p:stCondLst>
                                            <p:cond delay="0"/>
                                          </p:stCondLst>
                                        </p:cTn>
                                        <p:tgtEl>
                                          <p:spTgt spid="194"/>
                                        </p:tgtEl>
                                        <p:attrNameLst>
                                          <p:attrName>style.visibility</p:attrName>
                                        </p:attrNameLst>
                                      </p:cBhvr>
                                      <p:to>
                                        <p:strVal val="hidden"/>
                                      </p:to>
                                    </p:set>
                                  </p:childTnLst>
                                </p:cTn>
                              </p:par>
                              <p:par>
                                <p:cTn id="5529" presetID="1" presetClass="exit" presetSubtype="0" fill="hold" grpId="2" nodeType="withEffect">
                                  <p:stCondLst>
                                    <p:cond delay="0"/>
                                  </p:stCondLst>
                                  <p:childTnLst>
                                    <p:set>
                                      <p:cBhvr>
                                        <p:cTn id="5530" dur="1" fill="hold">
                                          <p:stCondLst>
                                            <p:cond delay="0"/>
                                          </p:stCondLst>
                                        </p:cTn>
                                        <p:tgtEl>
                                          <p:spTgt spid="195"/>
                                        </p:tgtEl>
                                        <p:attrNameLst>
                                          <p:attrName>style.visibility</p:attrName>
                                        </p:attrNameLst>
                                      </p:cBhvr>
                                      <p:to>
                                        <p:strVal val="hidden"/>
                                      </p:to>
                                    </p:set>
                                  </p:childTnLst>
                                </p:cTn>
                              </p:par>
                              <p:par>
                                <p:cTn id="5531" presetID="1" presetClass="exit" presetSubtype="0" fill="hold" grpId="2" nodeType="withEffect">
                                  <p:stCondLst>
                                    <p:cond delay="0"/>
                                  </p:stCondLst>
                                  <p:childTnLst>
                                    <p:set>
                                      <p:cBhvr>
                                        <p:cTn id="5532" dur="1" fill="hold">
                                          <p:stCondLst>
                                            <p:cond delay="0"/>
                                          </p:stCondLst>
                                        </p:cTn>
                                        <p:tgtEl>
                                          <p:spTgt spid="197"/>
                                        </p:tgtEl>
                                        <p:attrNameLst>
                                          <p:attrName>style.visibility</p:attrName>
                                        </p:attrNameLst>
                                      </p:cBhvr>
                                      <p:to>
                                        <p:strVal val="hidden"/>
                                      </p:to>
                                    </p:set>
                                  </p:childTnLst>
                                </p:cTn>
                              </p:par>
                              <p:par>
                                <p:cTn id="5533" presetID="1" presetClass="exit" presetSubtype="0" fill="hold" grpId="2" nodeType="withEffect">
                                  <p:stCondLst>
                                    <p:cond delay="0"/>
                                  </p:stCondLst>
                                  <p:childTnLst>
                                    <p:set>
                                      <p:cBhvr>
                                        <p:cTn id="5534" dur="1" fill="hold">
                                          <p:stCondLst>
                                            <p:cond delay="0"/>
                                          </p:stCondLst>
                                        </p:cTn>
                                        <p:tgtEl>
                                          <p:spTgt spid="198"/>
                                        </p:tgtEl>
                                        <p:attrNameLst>
                                          <p:attrName>style.visibility</p:attrName>
                                        </p:attrNameLst>
                                      </p:cBhvr>
                                      <p:to>
                                        <p:strVal val="hidden"/>
                                      </p:to>
                                    </p:set>
                                  </p:childTnLst>
                                </p:cTn>
                              </p:par>
                              <p:par>
                                <p:cTn id="5535" presetID="1" presetClass="exit" presetSubtype="0" fill="hold" grpId="2" nodeType="withEffect">
                                  <p:stCondLst>
                                    <p:cond delay="0"/>
                                  </p:stCondLst>
                                  <p:childTnLst>
                                    <p:set>
                                      <p:cBhvr>
                                        <p:cTn id="5536" dur="1" fill="hold">
                                          <p:stCondLst>
                                            <p:cond delay="0"/>
                                          </p:stCondLst>
                                        </p:cTn>
                                        <p:tgtEl>
                                          <p:spTgt spid="196"/>
                                        </p:tgtEl>
                                        <p:attrNameLst>
                                          <p:attrName>style.visibility</p:attrName>
                                        </p:attrNameLst>
                                      </p:cBhvr>
                                      <p:to>
                                        <p:strVal val="hidden"/>
                                      </p:to>
                                    </p:set>
                                  </p:childTnLst>
                                </p:cTn>
                              </p:par>
                              <p:par>
                                <p:cTn id="5537" presetID="1" presetClass="exit" presetSubtype="0" fill="hold" grpId="2" nodeType="withEffect">
                                  <p:stCondLst>
                                    <p:cond delay="0"/>
                                  </p:stCondLst>
                                  <p:childTnLst>
                                    <p:set>
                                      <p:cBhvr>
                                        <p:cTn id="5538" dur="1" fill="hold">
                                          <p:stCondLst>
                                            <p:cond delay="0"/>
                                          </p:stCondLst>
                                        </p:cTn>
                                        <p:tgtEl>
                                          <p:spTgt spid="217"/>
                                        </p:tgtEl>
                                        <p:attrNameLst>
                                          <p:attrName>style.visibility</p:attrName>
                                        </p:attrNameLst>
                                      </p:cBhvr>
                                      <p:to>
                                        <p:strVal val="hidden"/>
                                      </p:to>
                                    </p:set>
                                  </p:childTnLst>
                                </p:cTn>
                              </p:par>
                              <p:par>
                                <p:cTn id="5539" presetID="1" presetClass="exit" presetSubtype="0" fill="hold" grpId="2" nodeType="withEffect">
                                  <p:stCondLst>
                                    <p:cond delay="0"/>
                                  </p:stCondLst>
                                  <p:childTnLst>
                                    <p:set>
                                      <p:cBhvr>
                                        <p:cTn id="5540" dur="1" fill="hold">
                                          <p:stCondLst>
                                            <p:cond delay="0"/>
                                          </p:stCondLst>
                                        </p:cTn>
                                        <p:tgtEl>
                                          <p:spTgt spid="218"/>
                                        </p:tgtEl>
                                        <p:attrNameLst>
                                          <p:attrName>style.visibility</p:attrName>
                                        </p:attrNameLst>
                                      </p:cBhvr>
                                      <p:to>
                                        <p:strVal val="hidden"/>
                                      </p:to>
                                    </p:set>
                                  </p:childTnLst>
                                </p:cTn>
                              </p:par>
                              <p:par>
                                <p:cTn id="5541" presetID="1" presetClass="exit" presetSubtype="0" fill="hold" grpId="2" nodeType="withEffect">
                                  <p:stCondLst>
                                    <p:cond delay="0"/>
                                  </p:stCondLst>
                                  <p:childTnLst>
                                    <p:set>
                                      <p:cBhvr>
                                        <p:cTn id="5542" dur="1" fill="hold">
                                          <p:stCondLst>
                                            <p:cond delay="0"/>
                                          </p:stCondLst>
                                        </p:cTn>
                                        <p:tgtEl>
                                          <p:spTgt spid="219"/>
                                        </p:tgtEl>
                                        <p:attrNameLst>
                                          <p:attrName>style.visibility</p:attrName>
                                        </p:attrNameLst>
                                      </p:cBhvr>
                                      <p:to>
                                        <p:strVal val="hidden"/>
                                      </p:to>
                                    </p:set>
                                  </p:childTnLst>
                                </p:cTn>
                              </p:par>
                              <p:par>
                                <p:cTn id="5543" presetID="1" presetClass="exit" presetSubtype="0" fill="hold" grpId="2" nodeType="withEffect">
                                  <p:stCondLst>
                                    <p:cond delay="0"/>
                                  </p:stCondLst>
                                  <p:childTnLst>
                                    <p:set>
                                      <p:cBhvr>
                                        <p:cTn id="5544" dur="1" fill="hold">
                                          <p:stCondLst>
                                            <p:cond delay="0"/>
                                          </p:stCondLst>
                                        </p:cTn>
                                        <p:tgtEl>
                                          <p:spTgt spid="221"/>
                                        </p:tgtEl>
                                        <p:attrNameLst>
                                          <p:attrName>style.visibility</p:attrName>
                                        </p:attrNameLst>
                                      </p:cBhvr>
                                      <p:to>
                                        <p:strVal val="hidden"/>
                                      </p:to>
                                    </p:set>
                                  </p:childTnLst>
                                </p:cTn>
                              </p:par>
                              <p:par>
                                <p:cTn id="5545" presetID="1" presetClass="exit" presetSubtype="0" fill="hold" grpId="2" nodeType="withEffect">
                                  <p:stCondLst>
                                    <p:cond delay="0"/>
                                  </p:stCondLst>
                                  <p:childTnLst>
                                    <p:set>
                                      <p:cBhvr>
                                        <p:cTn id="5546" dur="1" fill="hold">
                                          <p:stCondLst>
                                            <p:cond delay="0"/>
                                          </p:stCondLst>
                                        </p:cTn>
                                        <p:tgtEl>
                                          <p:spTgt spid="222"/>
                                        </p:tgtEl>
                                        <p:attrNameLst>
                                          <p:attrName>style.visibility</p:attrName>
                                        </p:attrNameLst>
                                      </p:cBhvr>
                                      <p:to>
                                        <p:strVal val="hidden"/>
                                      </p:to>
                                    </p:set>
                                  </p:childTnLst>
                                </p:cTn>
                              </p:par>
                              <p:par>
                                <p:cTn id="5547" presetID="1" presetClass="exit" presetSubtype="0" fill="hold" grpId="2" nodeType="withEffect">
                                  <p:stCondLst>
                                    <p:cond delay="0"/>
                                  </p:stCondLst>
                                  <p:childTnLst>
                                    <p:set>
                                      <p:cBhvr>
                                        <p:cTn id="5548" dur="1" fill="hold">
                                          <p:stCondLst>
                                            <p:cond delay="0"/>
                                          </p:stCondLst>
                                        </p:cTn>
                                        <p:tgtEl>
                                          <p:spTgt spid="220"/>
                                        </p:tgtEl>
                                        <p:attrNameLst>
                                          <p:attrName>style.visibility</p:attrName>
                                        </p:attrNameLst>
                                      </p:cBhvr>
                                      <p:to>
                                        <p:strVal val="hidden"/>
                                      </p:to>
                                    </p:set>
                                  </p:childTnLst>
                                </p:cTn>
                              </p:par>
                              <p:par>
                                <p:cTn id="5549" presetID="1" presetClass="exit" presetSubtype="0" fill="hold" grpId="2" nodeType="withEffect">
                                  <p:stCondLst>
                                    <p:cond delay="0"/>
                                  </p:stCondLst>
                                  <p:childTnLst>
                                    <p:set>
                                      <p:cBhvr>
                                        <p:cTn id="5550" dur="1" fill="hold">
                                          <p:stCondLst>
                                            <p:cond delay="0"/>
                                          </p:stCondLst>
                                        </p:cTn>
                                        <p:tgtEl>
                                          <p:spTgt spid="229"/>
                                        </p:tgtEl>
                                        <p:attrNameLst>
                                          <p:attrName>style.visibility</p:attrName>
                                        </p:attrNameLst>
                                      </p:cBhvr>
                                      <p:to>
                                        <p:strVal val="hidden"/>
                                      </p:to>
                                    </p:set>
                                  </p:childTnLst>
                                </p:cTn>
                              </p:par>
                              <p:par>
                                <p:cTn id="5551" presetID="1" presetClass="exit" presetSubtype="0" fill="hold" grpId="2" nodeType="withEffect">
                                  <p:stCondLst>
                                    <p:cond delay="0"/>
                                  </p:stCondLst>
                                  <p:childTnLst>
                                    <p:set>
                                      <p:cBhvr>
                                        <p:cTn id="5552" dur="1" fill="hold">
                                          <p:stCondLst>
                                            <p:cond delay="0"/>
                                          </p:stCondLst>
                                        </p:cTn>
                                        <p:tgtEl>
                                          <p:spTgt spid="230"/>
                                        </p:tgtEl>
                                        <p:attrNameLst>
                                          <p:attrName>style.visibility</p:attrName>
                                        </p:attrNameLst>
                                      </p:cBhvr>
                                      <p:to>
                                        <p:strVal val="hidden"/>
                                      </p:to>
                                    </p:set>
                                  </p:childTnLst>
                                </p:cTn>
                              </p:par>
                              <p:par>
                                <p:cTn id="5553" presetID="1" presetClass="exit" presetSubtype="0" fill="hold" grpId="2" nodeType="withEffect">
                                  <p:stCondLst>
                                    <p:cond delay="0"/>
                                  </p:stCondLst>
                                  <p:childTnLst>
                                    <p:set>
                                      <p:cBhvr>
                                        <p:cTn id="5554" dur="1" fill="hold">
                                          <p:stCondLst>
                                            <p:cond delay="0"/>
                                          </p:stCondLst>
                                        </p:cTn>
                                        <p:tgtEl>
                                          <p:spTgt spid="231"/>
                                        </p:tgtEl>
                                        <p:attrNameLst>
                                          <p:attrName>style.visibility</p:attrName>
                                        </p:attrNameLst>
                                      </p:cBhvr>
                                      <p:to>
                                        <p:strVal val="hidden"/>
                                      </p:to>
                                    </p:set>
                                  </p:childTnLst>
                                </p:cTn>
                              </p:par>
                              <p:par>
                                <p:cTn id="5555" presetID="1" presetClass="exit" presetSubtype="0" fill="hold" grpId="2" nodeType="withEffect">
                                  <p:stCondLst>
                                    <p:cond delay="0"/>
                                  </p:stCondLst>
                                  <p:childTnLst>
                                    <p:set>
                                      <p:cBhvr>
                                        <p:cTn id="5556" dur="1" fill="hold">
                                          <p:stCondLst>
                                            <p:cond delay="0"/>
                                          </p:stCondLst>
                                        </p:cTn>
                                        <p:tgtEl>
                                          <p:spTgt spid="233"/>
                                        </p:tgtEl>
                                        <p:attrNameLst>
                                          <p:attrName>style.visibility</p:attrName>
                                        </p:attrNameLst>
                                      </p:cBhvr>
                                      <p:to>
                                        <p:strVal val="hidden"/>
                                      </p:to>
                                    </p:set>
                                  </p:childTnLst>
                                </p:cTn>
                              </p:par>
                              <p:par>
                                <p:cTn id="5557" presetID="1" presetClass="exit" presetSubtype="0" fill="hold" grpId="2" nodeType="withEffect">
                                  <p:stCondLst>
                                    <p:cond delay="0"/>
                                  </p:stCondLst>
                                  <p:childTnLst>
                                    <p:set>
                                      <p:cBhvr>
                                        <p:cTn id="5558" dur="1" fill="hold">
                                          <p:stCondLst>
                                            <p:cond delay="0"/>
                                          </p:stCondLst>
                                        </p:cTn>
                                        <p:tgtEl>
                                          <p:spTgt spid="234"/>
                                        </p:tgtEl>
                                        <p:attrNameLst>
                                          <p:attrName>style.visibility</p:attrName>
                                        </p:attrNameLst>
                                      </p:cBhvr>
                                      <p:to>
                                        <p:strVal val="hidden"/>
                                      </p:to>
                                    </p:set>
                                  </p:childTnLst>
                                </p:cTn>
                              </p:par>
                              <p:par>
                                <p:cTn id="5559" presetID="1" presetClass="exit" presetSubtype="0" fill="hold" grpId="2" nodeType="withEffect">
                                  <p:stCondLst>
                                    <p:cond delay="0"/>
                                  </p:stCondLst>
                                  <p:childTnLst>
                                    <p:set>
                                      <p:cBhvr>
                                        <p:cTn id="5560" dur="1" fill="hold">
                                          <p:stCondLst>
                                            <p:cond delay="0"/>
                                          </p:stCondLst>
                                        </p:cTn>
                                        <p:tgtEl>
                                          <p:spTgt spid="232"/>
                                        </p:tgtEl>
                                        <p:attrNameLst>
                                          <p:attrName>style.visibility</p:attrName>
                                        </p:attrNameLst>
                                      </p:cBhvr>
                                      <p:to>
                                        <p:strVal val="hidden"/>
                                      </p:to>
                                    </p:set>
                                  </p:childTnLst>
                                </p:cTn>
                              </p:par>
                              <p:par>
                                <p:cTn id="5561" presetID="1" presetClass="exit" presetSubtype="0" fill="hold" grpId="2" nodeType="withEffect">
                                  <p:stCondLst>
                                    <p:cond delay="0"/>
                                  </p:stCondLst>
                                  <p:childTnLst>
                                    <p:set>
                                      <p:cBhvr>
                                        <p:cTn id="5562" dur="1" fill="hold">
                                          <p:stCondLst>
                                            <p:cond delay="0"/>
                                          </p:stCondLst>
                                        </p:cTn>
                                        <p:tgtEl>
                                          <p:spTgt spid="241"/>
                                        </p:tgtEl>
                                        <p:attrNameLst>
                                          <p:attrName>style.visibility</p:attrName>
                                        </p:attrNameLst>
                                      </p:cBhvr>
                                      <p:to>
                                        <p:strVal val="hidden"/>
                                      </p:to>
                                    </p:set>
                                  </p:childTnLst>
                                </p:cTn>
                              </p:par>
                              <p:par>
                                <p:cTn id="5563" presetID="1" presetClass="exit" presetSubtype="0" fill="hold" grpId="2" nodeType="withEffect">
                                  <p:stCondLst>
                                    <p:cond delay="0"/>
                                  </p:stCondLst>
                                  <p:childTnLst>
                                    <p:set>
                                      <p:cBhvr>
                                        <p:cTn id="5564" dur="1" fill="hold">
                                          <p:stCondLst>
                                            <p:cond delay="0"/>
                                          </p:stCondLst>
                                        </p:cTn>
                                        <p:tgtEl>
                                          <p:spTgt spid="242"/>
                                        </p:tgtEl>
                                        <p:attrNameLst>
                                          <p:attrName>style.visibility</p:attrName>
                                        </p:attrNameLst>
                                      </p:cBhvr>
                                      <p:to>
                                        <p:strVal val="hidden"/>
                                      </p:to>
                                    </p:set>
                                  </p:childTnLst>
                                </p:cTn>
                              </p:par>
                              <p:par>
                                <p:cTn id="5565" presetID="1" presetClass="exit" presetSubtype="0" fill="hold" grpId="2" nodeType="withEffect">
                                  <p:stCondLst>
                                    <p:cond delay="0"/>
                                  </p:stCondLst>
                                  <p:childTnLst>
                                    <p:set>
                                      <p:cBhvr>
                                        <p:cTn id="5566" dur="1" fill="hold">
                                          <p:stCondLst>
                                            <p:cond delay="0"/>
                                          </p:stCondLst>
                                        </p:cTn>
                                        <p:tgtEl>
                                          <p:spTgt spid="243"/>
                                        </p:tgtEl>
                                        <p:attrNameLst>
                                          <p:attrName>style.visibility</p:attrName>
                                        </p:attrNameLst>
                                      </p:cBhvr>
                                      <p:to>
                                        <p:strVal val="hidden"/>
                                      </p:to>
                                    </p:set>
                                  </p:childTnLst>
                                </p:cTn>
                              </p:par>
                              <p:par>
                                <p:cTn id="5567" presetID="1" presetClass="exit" presetSubtype="0" fill="hold" grpId="2" nodeType="withEffect">
                                  <p:stCondLst>
                                    <p:cond delay="0"/>
                                  </p:stCondLst>
                                  <p:childTnLst>
                                    <p:set>
                                      <p:cBhvr>
                                        <p:cTn id="5568" dur="1" fill="hold">
                                          <p:stCondLst>
                                            <p:cond delay="0"/>
                                          </p:stCondLst>
                                        </p:cTn>
                                        <p:tgtEl>
                                          <p:spTgt spid="245"/>
                                        </p:tgtEl>
                                        <p:attrNameLst>
                                          <p:attrName>style.visibility</p:attrName>
                                        </p:attrNameLst>
                                      </p:cBhvr>
                                      <p:to>
                                        <p:strVal val="hidden"/>
                                      </p:to>
                                    </p:set>
                                  </p:childTnLst>
                                </p:cTn>
                              </p:par>
                              <p:par>
                                <p:cTn id="5569" presetID="1" presetClass="exit" presetSubtype="0" fill="hold" grpId="2" nodeType="withEffect">
                                  <p:stCondLst>
                                    <p:cond delay="0"/>
                                  </p:stCondLst>
                                  <p:childTnLst>
                                    <p:set>
                                      <p:cBhvr>
                                        <p:cTn id="5570" dur="1" fill="hold">
                                          <p:stCondLst>
                                            <p:cond delay="0"/>
                                          </p:stCondLst>
                                        </p:cTn>
                                        <p:tgtEl>
                                          <p:spTgt spid="246"/>
                                        </p:tgtEl>
                                        <p:attrNameLst>
                                          <p:attrName>style.visibility</p:attrName>
                                        </p:attrNameLst>
                                      </p:cBhvr>
                                      <p:to>
                                        <p:strVal val="hidden"/>
                                      </p:to>
                                    </p:set>
                                  </p:childTnLst>
                                </p:cTn>
                              </p:par>
                              <p:par>
                                <p:cTn id="5571" presetID="1" presetClass="exit" presetSubtype="0" fill="hold" grpId="2" nodeType="withEffect">
                                  <p:stCondLst>
                                    <p:cond delay="0"/>
                                  </p:stCondLst>
                                  <p:childTnLst>
                                    <p:set>
                                      <p:cBhvr>
                                        <p:cTn id="5572" dur="1" fill="hold">
                                          <p:stCondLst>
                                            <p:cond delay="0"/>
                                          </p:stCondLst>
                                        </p:cTn>
                                        <p:tgtEl>
                                          <p:spTgt spid="244"/>
                                        </p:tgtEl>
                                        <p:attrNameLst>
                                          <p:attrName>style.visibility</p:attrName>
                                        </p:attrNameLst>
                                      </p:cBhvr>
                                      <p:to>
                                        <p:strVal val="hidden"/>
                                      </p:to>
                                    </p:set>
                                  </p:childTnLst>
                                </p:cTn>
                              </p:par>
                              <p:par>
                                <p:cTn id="5573" presetID="1" presetClass="entr" presetSubtype="0" fill="hold" grpId="12" nodeType="withEffect">
                                  <p:stCondLst>
                                    <p:cond delay="0"/>
                                  </p:stCondLst>
                                  <p:childTnLst>
                                    <p:set>
                                      <p:cBhvr>
                                        <p:cTn id="5574" dur="1" fill="hold">
                                          <p:stCondLst>
                                            <p:cond delay="0"/>
                                          </p:stCondLst>
                                        </p:cTn>
                                        <p:tgtEl>
                                          <p:spTgt spid="149"/>
                                        </p:tgtEl>
                                        <p:attrNameLst>
                                          <p:attrName>style.visibility</p:attrName>
                                        </p:attrNameLst>
                                      </p:cBhvr>
                                      <p:to>
                                        <p:strVal val="visible"/>
                                      </p:to>
                                    </p:set>
                                  </p:childTnLst>
                                </p:cTn>
                              </p:par>
                              <p:par>
                                <p:cTn id="5575" presetID="1" presetClass="entr" presetSubtype="0" fill="hold" grpId="12" nodeType="withEffect">
                                  <p:stCondLst>
                                    <p:cond delay="0"/>
                                  </p:stCondLst>
                                  <p:childTnLst>
                                    <p:set>
                                      <p:cBhvr>
                                        <p:cTn id="5576" dur="1" fill="hold">
                                          <p:stCondLst>
                                            <p:cond delay="0"/>
                                          </p:stCondLst>
                                        </p:cTn>
                                        <p:tgtEl>
                                          <p:spTgt spid="150"/>
                                        </p:tgtEl>
                                        <p:attrNameLst>
                                          <p:attrName>style.visibility</p:attrName>
                                        </p:attrNameLst>
                                      </p:cBhvr>
                                      <p:to>
                                        <p:strVal val="visible"/>
                                      </p:to>
                                    </p:set>
                                  </p:childTnLst>
                                </p:cTn>
                              </p:par>
                              <p:par>
                                <p:cTn id="5577" presetID="1" presetClass="entr" presetSubtype="0" fill="hold" grpId="12" nodeType="withEffect">
                                  <p:stCondLst>
                                    <p:cond delay="0"/>
                                  </p:stCondLst>
                                  <p:childTnLst>
                                    <p:set>
                                      <p:cBhvr>
                                        <p:cTn id="5578" dur="1" fill="hold">
                                          <p:stCondLst>
                                            <p:cond delay="0"/>
                                          </p:stCondLst>
                                        </p:cTn>
                                        <p:tgtEl>
                                          <p:spTgt spid="148"/>
                                        </p:tgtEl>
                                        <p:attrNameLst>
                                          <p:attrName>style.visibility</p:attrName>
                                        </p:attrNameLst>
                                      </p:cBhvr>
                                      <p:to>
                                        <p:strVal val="visible"/>
                                      </p:to>
                                    </p:set>
                                  </p:childTnLst>
                                </p:cTn>
                              </p:par>
                              <p:par>
                                <p:cTn id="5579" presetID="1" presetClass="entr" presetSubtype="0" fill="hold" grpId="12" nodeType="withEffect">
                                  <p:stCondLst>
                                    <p:cond delay="0"/>
                                  </p:stCondLst>
                                  <p:childTnLst>
                                    <p:set>
                                      <p:cBhvr>
                                        <p:cTn id="5580" dur="1" fill="hold">
                                          <p:stCondLst>
                                            <p:cond delay="0"/>
                                          </p:stCondLst>
                                        </p:cTn>
                                        <p:tgtEl>
                                          <p:spTgt spid="147"/>
                                        </p:tgtEl>
                                        <p:attrNameLst>
                                          <p:attrName>style.visibility</p:attrName>
                                        </p:attrNameLst>
                                      </p:cBhvr>
                                      <p:to>
                                        <p:strVal val="visible"/>
                                      </p:to>
                                    </p:set>
                                  </p:childTnLst>
                                </p:cTn>
                              </p:par>
                              <p:par>
                                <p:cTn id="5581" presetID="1" presetClass="exit" presetSubtype="0" fill="hold" grpId="2" nodeType="withEffect">
                                  <p:stCondLst>
                                    <p:cond delay="0"/>
                                  </p:stCondLst>
                                  <p:childTnLst>
                                    <p:set>
                                      <p:cBhvr>
                                        <p:cTn id="5582" dur="1" fill="hold">
                                          <p:stCondLst>
                                            <p:cond delay="0"/>
                                          </p:stCondLst>
                                        </p:cTn>
                                        <p:tgtEl>
                                          <p:spTgt spid="133"/>
                                        </p:tgtEl>
                                        <p:attrNameLst>
                                          <p:attrName>style.visibility</p:attrName>
                                        </p:attrNameLst>
                                      </p:cBhvr>
                                      <p:to>
                                        <p:strVal val="hidden"/>
                                      </p:to>
                                    </p:set>
                                  </p:childTnLst>
                                </p:cTn>
                              </p:par>
                              <p:par>
                                <p:cTn id="5583" presetID="1" presetClass="exit" presetSubtype="0" fill="hold" grpId="2" nodeType="withEffect">
                                  <p:stCondLst>
                                    <p:cond delay="0"/>
                                  </p:stCondLst>
                                  <p:childTnLst>
                                    <p:set>
                                      <p:cBhvr>
                                        <p:cTn id="5584" dur="1" fill="hold">
                                          <p:stCondLst>
                                            <p:cond delay="0"/>
                                          </p:stCondLst>
                                        </p:cTn>
                                        <p:tgtEl>
                                          <p:spTgt spid="134"/>
                                        </p:tgtEl>
                                        <p:attrNameLst>
                                          <p:attrName>style.visibility</p:attrName>
                                        </p:attrNameLst>
                                      </p:cBhvr>
                                      <p:to>
                                        <p:strVal val="hidden"/>
                                      </p:to>
                                    </p:set>
                                  </p:childTnLst>
                                </p:cTn>
                              </p:par>
                              <p:par>
                                <p:cTn id="5585" presetID="1" presetClass="exit" presetSubtype="0" fill="hold" grpId="2" nodeType="withEffect">
                                  <p:stCondLst>
                                    <p:cond delay="0"/>
                                  </p:stCondLst>
                                  <p:childTnLst>
                                    <p:set>
                                      <p:cBhvr>
                                        <p:cTn id="5586" dur="1" fill="hold">
                                          <p:stCondLst>
                                            <p:cond delay="0"/>
                                          </p:stCondLst>
                                        </p:cTn>
                                        <p:tgtEl>
                                          <p:spTgt spid="135"/>
                                        </p:tgtEl>
                                        <p:attrNameLst>
                                          <p:attrName>style.visibility</p:attrName>
                                        </p:attrNameLst>
                                      </p:cBhvr>
                                      <p:to>
                                        <p:strVal val="hidden"/>
                                      </p:to>
                                    </p:set>
                                  </p:childTnLst>
                                </p:cTn>
                              </p:par>
                              <p:par>
                                <p:cTn id="5587" presetID="1" presetClass="exit" presetSubtype="0" fill="hold" grpId="2" nodeType="withEffect">
                                  <p:stCondLst>
                                    <p:cond delay="0"/>
                                  </p:stCondLst>
                                  <p:childTnLst>
                                    <p:set>
                                      <p:cBhvr>
                                        <p:cTn id="5588" dur="1" fill="hold">
                                          <p:stCondLst>
                                            <p:cond delay="0"/>
                                          </p:stCondLst>
                                        </p:cTn>
                                        <p:tgtEl>
                                          <p:spTgt spid="137"/>
                                        </p:tgtEl>
                                        <p:attrNameLst>
                                          <p:attrName>style.visibility</p:attrName>
                                        </p:attrNameLst>
                                      </p:cBhvr>
                                      <p:to>
                                        <p:strVal val="hidden"/>
                                      </p:to>
                                    </p:set>
                                  </p:childTnLst>
                                </p:cTn>
                              </p:par>
                              <p:par>
                                <p:cTn id="5589" presetID="1" presetClass="exit" presetSubtype="0" fill="hold" grpId="2" nodeType="withEffect">
                                  <p:stCondLst>
                                    <p:cond delay="0"/>
                                  </p:stCondLst>
                                  <p:childTnLst>
                                    <p:set>
                                      <p:cBhvr>
                                        <p:cTn id="5590" dur="1" fill="hold">
                                          <p:stCondLst>
                                            <p:cond delay="0"/>
                                          </p:stCondLst>
                                        </p:cTn>
                                        <p:tgtEl>
                                          <p:spTgt spid="138"/>
                                        </p:tgtEl>
                                        <p:attrNameLst>
                                          <p:attrName>style.visibility</p:attrName>
                                        </p:attrNameLst>
                                      </p:cBhvr>
                                      <p:to>
                                        <p:strVal val="hidden"/>
                                      </p:to>
                                    </p:set>
                                  </p:childTnLst>
                                </p:cTn>
                              </p:par>
                              <p:par>
                                <p:cTn id="5591" presetID="1" presetClass="exit" presetSubtype="0" fill="hold" grpId="2" nodeType="withEffect">
                                  <p:stCondLst>
                                    <p:cond delay="0"/>
                                  </p:stCondLst>
                                  <p:childTnLst>
                                    <p:set>
                                      <p:cBhvr>
                                        <p:cTn id="5592" dur="1" fill="hold">
                                          <p:stCondLst>
                                            <p:cond delay="0"/>
                                          </p:stCondLst>
                                        </p:cTn>
                                        <p:tgtEl>
                                          <p:spTgt spid="136"/>
                                        </p:tgtEl>
                                        <p:attrNameLst>
                                          <p:attrName>style.visibility</p:attrName>
                                        </p:attrNameLst>
                                      </p:cBhvr>
                                      <p:to>
                                        <p:strVal val="hidden"/>
                                      </p:to>
                                    </p:set>
                                  </p:childTnLst>
                                </p:cTn>
                              </p:par>
                              <p:par>
                                <p:cTn id="5593" presetID="1" presetClass="exit" presetSubtype="0" fill="hold" grpId="2" nodeType="withEffect">
                                  <p:stCondLst>
                                    <p:cond delay="0"/>
                                  </p:stCondLst>
                                  <p:childTnLst>
                                    <p:set>
                                      <p:cBhvr>
                                        <p:cTn id="5594" dur="1" fill="hold">
                                          <p:stCondLst>
                                            <p:cond delay="0"/>
                                          </p:stCondLst>
                                        </p:cTn>
                                        <p:tgtEl>
                                          <p:spTgt spid="157"/>
                                        </p:tgtEl>
                                        <p:attrNameLst>
                                          <p:attrName>style.visibility</p:attrName>
                                        </p:attrNameLst>
                                      </p:cBhvr>
                                      <p:to>
                                        <p:strVal val="hidden"/>
                                      </p:to>
                                    </p:set>
                                  </p:childTnLst>
                                </p:cTn>
                              </p:par>
                              <p:par>
                                <p:cTn id="5595" presetID="1" presetClass="exit" presetSubtype="0" fill="hold" grpId="2" nodeType="withEffect">
                                  <p:stCondLst>
                                    <p:cond delay="0"/>
                                  </p:stCondLst>
                                  <p:childTnLst>
                                    <p:set>
                                      <p:cBhvr>
                                        <p:cTn id="5596" dur="1" fill="hold">
                                          <p:stCondLst>
                                            <p:cond delay="0"/>
                                          </p:stCondLst>
                                        </p:cTn>
                                        <p:tgtEl>
                                          <p:spTgt spid="158"/>
                                        </p:tgtEl>
                                        <p:attrNameLst>
                                          <p:attrName>style.visibility</p:attrName>
                                        </p:attrNameLst>
                                      </p:cBhvr>
                                      <p:to>
                                        <p:strVal val="hidden"/>
                                      </p:to>
                                    </p:set>
                                  </p:childTnLst>
                                </p:cTn>
                              </p:par>
                              <p:par>
                                <p:cTn id="5597" presetID="1" presetClass="exit" presetSubtype="0" fill="hold" grpId="2" nodeType="withEffect">
                                  <p:stCondLst>
                                    <p:cond delay="0"/>
                                  </p:stCondLst>
                                  <p:childTnLst>
                                    <p:set>
                                      <p:cBhvr>
                                        <p:cTn id="5598" dur="1" fill="hold">
                                          <p:stCondLst>
                                            <p:cond delay="0"/>
                                          </p:stCondLst>
                                        </p:cTn>
                                        <p:tgtEl>
                                          <p:spTgt spid="159"/>
                                        </p:tgtEl>
                                        <p:attrNameLst>
                                          <p:attrName>style.visibility</p:attrName>
                                        </p:attrNameLst>
                                      </p:cBhvr>
                                      <p:to>
                                        <p:strVal val="hidden"/>
                                      </p:to>
                                    </p:set>
                                  </p:childTnLst>
                                </p:cTn>
                              </p:par>
                              <p:par>
                                <p:cTn id="5599" presetID="1" presetClass="exit" presetSubtype="0" fill="hold" grpId="2" nodeType="withEffect">
                                  <p:stCondLst>
                                    <p:cond delay="0"/>
                                  </p:stCondLst>
                                  <p:childTnLst>
                                    <p:set>
                                      <p:cBhvr>
                                        <p:cTn id="5600" dur="1" fill="hold">
                                          <p:stCondLst>
                                            <p:cond delay="0"/>
                                          </p:stCondLst>
                                        </p:cTn>
                                        <p:tgtEl>
                                          <p:spTgt spid="161"/>
                                        </p:tgtEl>
                                        <p:attrNameLst>
                                          <p:attrName>style.visibility</p:attrName>
                                        </p:attrNameLst>
                                      </p:cBhvr>
                                      <p:to>
                                        <p:strVal val="hidden"/>
                                      </p:to>
                                    </p:set>
                                  </p:childTnLst>
                                </p:cTn>
                              </p:par>
                              <p:par>
                                <p:cTn id="5601" presetID="1" presetClass="exit" presetSubtype="0" fill="hold" grpId="2" nodeType="withEffect">
                                  <p:stCondLst>
                                    <p:cond delay="0"/>
                                  </p:stCondLst>
                                  <p:childTnLst>
                                    <p:set>
                                      <p:cBhvr>
                                        <p:cTn id="5602" dur="1" fill="hold">
                                          <p:stCondLst>
                                            <p:cond delay="0"/>
                                          </p:stCondLst>
                                        </p:cTn>
                                        <p:tgtEl>
                                          <p:spTgt spid="162"/>
                                        </p:tgtEl>
                                        <p:attrNameLst>
                                          <p:attrName>style.visibility</p:attrName>
                                        </p:attrNameLst>
                                      </p:cBhvr>
                                      <p:to>
                                        <p:strVal val="hidden"/>
                                      </p:to>
                                    </p:set>
                                  </p:childTnLst>
                                </p:cTn>
                              </p:par>
                              <p:par>
                                <p:cTn id="5603" presetID="1" presetClass="exit" presetSubtype="0" fill="hold" grpId="2" nodeType="withEffect">
                                  <p:stCondLst>
                                    <p:cond delay="0"/>
                                  </p:stCondLst>
                                  <p:childTnLst>
                                    <p:set>
                                      <p:cBhvr>
                                        <p:cTn id="5604" dur="1" fill="hold">
                                          <p:stCondLst>
                                            <p:cond delay="0"/>
                                          </p:stCondLst>
                                        </p:cTn>
                                        <p:tgtEl>
                                          <p:spTgt spid="160"/>
                                        </p:tgtEl>
                                        <p:attrNameLst>
                                          <p:attrName>style.visibility</p:attrName>
                                        </p:attrNameLst>
                                      </p:cBhvr>
                                      <p:to>
                                        <p:strVal val="hidden"/>
                                      </p:to>
                                    </p:set>
                                  </p:childTnLst>
                                </p:cTn>
                              </p:par>
                              <p:par>
                                <p:cTn id="5605" presetID="1" presetClass="exit" presetSubtype="0" fill="hold" grpId="2" nodeType="withEffect">
                                  <p:stCondLst>
                                    <p:cond delay="0"/>
                                  </p:stCondLst>
                                  <p:childTnLst>
                                    <p:set>
                                      <p:cBhvr>
                                        <p:cTn id="5606" dur="1" fill="hold">
                                          <p:stCondLst>
                                            <p:cond delay="0"/>
                                          </p:stCondLst>
                                        </p:cTn>
                                        <p:tgtEl>
                                          <p:spTgt spid="169"/>
                                        </p:tgtEl>
                                        <p:attrNameLst>
                                          <p:attrName>style.visibility</p:attrName>
                                        </p:attrNameLst>
                                      </p:cBhvr>
                                      <p:to>
                                        <p:strVal val="hidden"/>
                                      </p:to>
                                    </p:set>
                                  </p:childTnLst>
                                </p:cTn>
                              </p:par>
                              <p:par>
                                <p:cTn id="5607" presetID="1" presetClass="exit" presetSubtype="0" fill="hold" grpId="2" nodeType="withEffect">
                                  <p:stCondLst>
                                    <p:cond delay="0"/>
                                  </p:stCondLst>
                                  <p:childTnLst>
                                    <p:set>
                                      <p:cBhvr>
                                        <p:cTn id="5608" dur="1" fill="hold">
                                          <p:stCondLst>
                                            <p:cond delay="0"/>
                                          </p:stCondLst>
                                        </p:cTn>
                                        <p:tgtEl>
                                          <p:spTgt spid="170"/>
                                        </p:tgtEl>
                                        <p:attrNameLst>
                                          <p:attrName>style.visibility</p:attrName>
                                        </p:attrNameLst>
                                      </p:cBhvr>
                                      <p:to>
                                        <p:strVal val="hidden"/>
                                      </p:to>
                                    </p:set>
                                  </p:childTnLst>
                                </p:cTn>
                              </p:par>
                              <p:par>
                                <p:cTn id="5609" presetID="1" presetClass="exit" presetSubtype="0" fill="hold" grpId="2" nodeType="withEffect">
                                  <p:stCondLst>
                                    <p:cond delay="0"/>
                                  </p:stCondLst>
                                  <p:childTnLst>
                                    <p:set>
                                      <p:cBhvr>
                                        <p:cTn id="5610" dur="1" fill="hold">
                                          <p:stCondLst>
                                            <p:cond delay="0"/>
                                          </p:stCondLst>
                                        </p:cTn>
                                        <p:tgtEl>
                                          <p:spTgt spid="171"/>
                                        </p:tgtEl>
                                        <p:attrNameLst>
                                          <p:attrName>style.visibility</p:attrName>
                                        </p:attrNameLst>
                                      </p:cBhvr>
                                      <p:to>
                                        <p:strVal val="hidden"/>
                                      </p:to>
                                    </p:set>
                                  </p:childTnLst>
                                </p:cTn>
                              </p:par>
                              <p:par>
                                <p:cTn id="5611" presetID="1" presetClass="exit" presetSubtype="0" fill="hold" grpId="2" nodeType="withEffect">
                                  <p:stCondLst>
                                    <p:cond delay="0"/>
                                  </p:stCondLst>
                                  <p:childTnLst>
                                    <p:set>
                                      <p:cBhvr>
                                        <p:cTn id="5612" dur="1" fill="hold">
                                          <p:stCondLst>
                                            <p:cond delay="0"/>
                                          </p:stCondLst>
                                        </p:cTn>
                                        <p:tgtEl>
                                          <p:spTgt spid="173"/>
                                        </p:tgtEl>
                                        <p:attrNameLst>
                                          <p:attrName>style.visibility</p:attrName>
                                        </p:attrNameLst>
                                      </p:cBhvr>
                                      <p:to>
                                        <p:strVal val="hidden"/>
                                      </p:to>
                                    </p:set>
                                  </p:childTnLst>
                                </p:cTn>
                              </p:par>
                              <p:par>
                                <p:cTn id="5613" presetID="1" presetClass="exit" presetSubtype="0" fill="hold" grpId="2" nodeType="withEffect">
                                  <p:stCondLst>
                                    <p:cond delay="0"/>
                                  </p:stCondLst>
                                  <p:childTnLst>
                                    <p:set>
                                      <p:cBhvr>
                                        <p:cTn id="5614" dur="1" fill="hold">
                                          <p:stCondLst>
                                            <p:cond delay="0"/>
                                          </p:stCondLst>
                                        </p:cTn>
                                        <p:tgtEl>
                                          <p:spTgt spid="174"/>
                                        </p:tgtEl>
                                        <p:attrNameLst>
                                          <p:attrName>style.visibility</p:attrName>
                                        </p:attrNameLst>
                                      </p:cBhvr>
                                      <p:to>
                                        <p:strVal val="hidden"/>
                                      </p:to>
                                    </p:set>
                                  </p:childTnLst>
                                </p:cTn>
                              </p:par>
                              <p:par>
                                <p:cTn id="5615" presetID="1" presetClass="exit" presetSubtype="0" fill="hold" grpId="2" nodeType="withEffect">
                                  <p:stCondLst>
                                    <p:cond delay="0"/>
                                  </p:stCondLst>
                                  <p:childTnLst>
                                    <p:set>
                                      <p:cBhvr>
                                        <p:cTn id="5616" dur="1" fill="hold">
                                          <p:stCondLst>
                                            <p:cond delay="0"/>
                                          </p:stCondLst>
                                        </p:cTn>
                                        <p:tgtEl>
                                          <p:spTgt spid="172"/>
                                        </p:tgtEl>
                                        <p:attrNameLst>
                                          <p:attrName>style.visibility</p:attrName>
                                        </p:attrNameLst>
                                      </p:cBhvr>
                                      <p:to>
                                        <p:strVal val="hidden"/>
                                      </p:to>
                                    </p:set>
                                  </p:childTnLst>
                                </p:cTn>
                              </p:par>
                              <p:par>
                                <p:cTn id="5617" presetID="1" presetClass="exit" presetSubtype="0" fill="hold" grpId="2" nodeType="withEffect">
                                  <p:stCondLst>
                                    <p:cond delay="0"/>
                                  </p:stCondLst>
                                  <p:childTnLst>
                                    <p:set>
                                      <p:cBhvr>
                                        <p:cTn id="5618" dur="1" fill="hold">
                                          <p:stCondLst>
                                            <p:cond delay="0"/>
                                          </p:stCondLst>
                                        </p:cTn>
                                        <p:tgtEl>
                                          <p:spTgt spid="181"/>
                                        </p:tgtEl>
                                        <p:attrNameLst>
                                          <p:attrName>style.visibility</p:attrName>
                                        </p:attrNameLst>
                                      </p:cBhvr>
                                      <p:to>
                                        <p:strVal val="hidden"/>
                                      </p:to>
                                    </p:set>
                                  </p:childTnLst>
                                </p:cTn>
                              </p:par>
                              <p:par>
                                <p:cTn id="5619" presetID="1" presetClass="exit" presetSubtype="0" fill="hold" grpId="2" nodeType="withEffect">
                                  <p:stCondLst>
                                    <p:cond delay="0"/>
                                  </p:stCondLst>
                                  <p:childTnLst>
                                    <p:set>
                                      <p:cBhvr>
                                        <p:cTn id="5620" dur="1" fill="hold">
                                          <p:stCondLst>
                                            <p:cond delay="0"/>
                                          </p:stCondLst>
                                        </p:cTn>
                                        <p:tgtEl>
                                          <p:spTgt spid="182"/>
                                        </p:tgtEl>
                                        <p:attrNameLst>
                                          <p:attrName>style.visibility</p:attrName>
                                        </p:attrNameLst>
                                      </p:cBhvr>
                                      <p:to>
                                        <p:strVal val="hidden"/>
                                      </p:to>
                                    </p:set>
                                  </p:childTnLst>
                                </p:cTn>
                              </p:par>
                              <p:par>
                                <p:cTn id="5621" presetID="1" presetClass="exit" presetSubtype="0" fill="hold" grpId="2" nodeType="withEffect">
                                  <p:stCondLst>
                                    <p:cond delay="0"/>
                                  </p:stCondLst>
                                  <p:childTnLst>
                                    <p:set>
                                      <p:cBhvr>
                                        <p:cTn id="5622" dur="1" fill="hold">
                                          <p:stCondLst>
                                            <p:cond delay="0"/>
                                          </p:stCondLst>
                                        </p:cTn>
                                        <p:tgtEl>
                                          <p:spTgt spid="183"/>
                                        </p:tgtEl>
                                        <p:attrNameLst>
                                          <p:attrName>style.visibility</p:attrName>
                                        </p:attrNameLst>
                                      </p:cBhvr>
                                      <p:to>
                                        <p:strVal val="hidden"/>
                                      </p:to>
                                    </p:set>
                                  </p:childTnLst>
                                </p:cTn>
                              </p:par>
                              <p:par>
                                <p:cTn id="5623" presetID="1" presetClass="exit" presetSubtype="0" fill="hold" grpId="2" nodeType="withEffect">
                                  <p:stCondLst>
                                    <p:cond delay="0"/>
                                  </p:stCondLst>
                                  <p:childTnLst>
                                    <p:set>
                                      <p:cBhvr>
                                        <p:cTn id="5624" dur="1" fill="hold">
                                          <p:stCondLst>
                                            <p:cond delay="0"/>
                                          </p:stCondLst>
                                        </p:cTn>
                                        <p:tgtEl>
                                          <p:spTgt spid="185"/>
                                        </p:tgtEl>
                                        <p:attrNameLst>
                                          <p:attrName>style.visibility</p:attrName>
                                        </p:attrNameLst>
                                      </p:cBhvr>
                                      <p:to>
                                        <p:strVal val="hidden"/>
                                      </p:to>
                                    </p:set>
                                  </p:childTnLst>
                                </p:cTn>
                              </p:par>
                              <p:par>
                                <p:cTn id="5625" presetID="1" presetClass="exit" presetSubtype="0" fill="hold" grpId="2" nodeType="withEffect">
                                  <p:stCondLst>
                                    <p:cond delay="0"/>
                                  </p:stCondLst>
                                  <p:childTnLst>
                                    <p:set>
                                      <p:cBhvr>
                                        <p:cTn id="5626" dur="1" fill="hold">
                                          <p:stCondLst>
                                            <p:cond delay="0"/>
                                          </p:stCondLst>
                                        </p:cTn>
                                        <p:tgtEl>
                                          <p:spTgt spid="186"/>
                                        </p:tgtEl>
                                        <p:attrNameLst>
                                          <p:attrName>style.visibility</p:attrName>
                                        </p:attrNameLst>
                                      </p:cBhvr>
                                      <p:to>
                                        <p:strVal val="hidden"/>
                                      </p:to>
                                    </p:set>
                                  </p:childTnLst>
                                </p:cTn>
                              </p:par>
                              <p:par>
                                <p:cTn id="5627" presetID="1" presetClass="exit" presetSubtype="0" fill="hold" grpId="2" nodeType="withEffect">
                                  <p:stCondLst>
                                    <p:cond delay="0"/>
                                  </p:stCondLst>
                                  <p:childTnLst>
                                    <p:set>
                                      <p:cBhvr>
                                        <p:cTn id="5628" dur="1" fill="hold">
                                          <p:stCondLst>
                                            <p:cond delay="0"/>
                                          </p:stCondLst>
                                        </p:cTn>
                                        <p:tgtEl>
                                          <p:spTgt spid="184"/>
                                        </p:tgtEl>
                                        <p:attrNameLst>
                                          <p:attrName>style.visibility</p:attrName>
                                        </p:attrNameLst>
                                      </p:cBhvr>
                                      <p:to>
                                        <p:strVal val="hidden"/>
                                      </p:to>
                                    </p:set>
                                  </p:childTnLst>
                                </p:cTn>
                              </p:par>
                              <p:par>
                                <p:cTn id="5629" presetID="1" presetClass="entr" presetSubtype="0" fill="hold" grpId="12" nodeType="withEffect">
                                  <p:stCondLst>
                                    <p:cond delay="0"/>
                                  </p:stCondLst>
                                  <p:childTnLst>
                                    <p:set>
                                      <p:cBhvr>
                                        <p:cTn id="5630" dur="1" fill="hold">
                                          <p:stCondLst>
                                            <p:cond delay="0"/>
                                          </p:stCondLst>
                                        </p:cTn>
                                        <p:tgtEl>
                                          <p:spTgt spid="329"/>
                                        </p:tgtEl>
                                        <p:attrNameLst>
                                          <p:attrName>style.visibility</p:attrName>
                                        </p:attrNameLst>
                                      </p:cBhvr>
                                      <p:to>
                                        <p:strVal val="visible"/>
                                      </p:to>
                                    </p:set>
                                  </p:childTnLst>
                                </p:cTn>
                              </p:par>
                              <p:par>
                                <p:cTn id="5631" presetID="1" presetClass="entr" presetSubtype="0" fill="hold" grpId="12" nodeType="withEffect">
                                  <p:stCondLst>
                                    <p:cond delay="0"/>
                                  </p:stCondLst>
                                  <p:childTnLst>
                                    <p:set>
                                      <p:cBhvr>
                                        <p:cTn id="5632" dur="1" fill="hold">
                                          <p:stCondLst>
                                            <p:cond delay="0"/>
                                          </p:stCondLst>
                                        </p:cTn>
                                        <p:tgtEl>
                                          <p:spTgt spid="330"/>
                                        </p:tgtEl>
                                        <p:attrNameLst>
                                          <p:attrName>style.visibility</p:attrName>
                                        </p:attrNameLst>
                                      </p:cBhvr>
                                      <p:to>
                                        <p:strVal val="visible"/>
                                      </p:to>
                                    </p:set>
                                  </p:childTnLst>
                                </p:cTn>
                              </p:par>
                              <p:par>
                                <p:cTn id="5633" presetID="1" presetClass="entr" presetSubtype="0" fill="hold" grpId="12" nodeType="withEffect">
                                  <p:stCondLst>
                                    <p:cond delay="0"/>
                                  </p:stCondLst>
                                  <p:childTnLst>
                                    <p:set>
                                      <p:cBhvr>
                                        <p:cTn id="5634" dur="1" fill="hold">
                                          <p:stCondLst>
                                            <p:cond delay="0"/>
                                          </p:stCondLst>
                                        </p:cTn>
                                        <p:tgtEl>
                                          <p:spTgt spid="328"/>
                                        </p:tgtEl>
                                        <p:attrNameLst>
                                          <p:attrName>style.visibility</p:attrName>
                                        </p:attrNameLst>
                                      </p:cBhvr>
                                      <p:to>
                                        <p:strVal val="visible"/>
                                      </p:to>
                                    </p:set>
                                  </p:childTnLst>
                                </p:cTn>
                              </p:par>
                              <p:par>
                                <p:cTn id="5635" presetID="1" presetClass="entr" presetSubtype="0" fill="hold" grpId="12" nodeType="withEffect">
                                  <p:stCondLst>
                                    <p:cond delay="0"/>
                                  </p:stCondLst>
                                  <p:childTnLst>
                                    <p:set>
                                      <p:cBhvr>
                                        <p:cTn id="5636" dur="1" fill="hold">
                                          <p:stCondLst>
                                            <p:cond delay="0"/>
                                          </p:stCondLst>
                                        </p:cTn>
                                        <p:tgtEl>
                                          <p:spTgt spid="327"/>
                                        </p:tgtEl>
                                        <p:attrNameLst>
                                          <p:attrName>style.visibility</p:attrName>
                                        </p:attrNameLst>
                                      </p:cBhvr>
                                      <p:to>
                                        <p:strVal val="visible"/>
                                      </p:to>
                                    </p:set>
                                  </p:childTnLst>
                                </p:cTn>
                              </p:par>
                              <p:par>
                                <p:cTn id="5637" presetID="1" presetClass="exit" presetSubtype="0" fill="hold" grpId="2" nodeType="withEffect">
                                  <p:stCondLst>
                                    <p:cond delay="0"/>
                                  </p:stCondLst>
                                  <p:childTnLst>
                                    <p:set>
                                      <p:cBhvr>
                                        <p:cTn id="5638" dur="1" fill="hold">
                                          <p:stCondLst>
                                            <p:cond delay="0"/>
                                          </p:stCondLst>
                                        </p:cTn>
                                        <p:tgtEl>
                                          <p:spTgt spid="313"/>
                                        </p:tgtEl>
                                        <p:attrNameLst>
                                          <p:attrName>style.visibility</p:attrName>
                                        </p:attrNameLst>
                                      </p:cBhvr>
                                      <p:to>
                                        <p:strVal val="hidden"/>
                                      </p:to>
                                    </p:set>
                                  </p:childTnLst>
                                </p:cTn>
                              </p:par>
                              <p:par>
                                <p:cTn id="5639" presetID="1" presetClass="exit" presetSubtype="0" fill="hold" grpId="2" nodeType="withEffect">
                                  <p:stCondLst>
                                    <p:cond delay="0"/>
                                  </p:stCondLst>
                                  <p:childTnLst>
                                    <p:set>
                                      <p:cBhvr>
                                        <p:cTn id="5640" dur="1" fill="hold">
                                          <p:stCondLst>
                                            <p:cond delay="0"/>
                                          </p:stCondLst>
                                        </p:cTn>
                                        <p:tgtEl>
                                          <p:spTgt spid="314"/>
                                        </p:tgtEl>
                                        <p:attrNameLst>
                                          <p:attrName>style.visibility</p:attrName>
                                        </p:attrNameLst>
                                      </p:cBhvr>
                                      <p:to>
                                        <p:strVal val="hidden"/>
                                      </p:to>
                                    </p:set>
                                  </p:childTnLst>
                                </p:cTn>
                              </p:par>
                              <p:par>
                                <p:cTn id="5641" presetID="1" presetClass="exit" presetSubtype="0" fill="hold" grpId="2" nodeType="withEffect">
                                  <p:stCondLst>
                                    <p:cond delay="0"/>
                                  </p:stCondLst>
                                  <p:childTnLst>
                                    <p:set>
                                      <p:cBhvr>
                                        <p:cTn id="5642" dur="1" fill="hold">
                                          <p:stCondLst>
                                            <p:cond delay="0"/>
                                          </p:stCondLst>
                                        </p:cTn>
                                        <p:tgtEl>
                                          <p:spTgt spid="315"/>
                                        </p:tgtEl>
                                        <p:attrNameLst>
                                          <p:attrName>style.visibility</p:attrName>
                                        </p:attrNameLst>
                                      </p:cBhvr>
                                      <p:to>
                                        <p:strVal val="hidden"/>
                                      </p:to>
                                    </p:set>
                                  </p:childTnLst>
                                </p:cTn>
                              </p:par>
                              <p:par>
                                <p:cTn id="5643" presetID="1" presetClass="exit" presetSubtype="0" fill="hold" grpId="2" nodeType="withEffect">
                                  <p:stCondLst>
                                    <p:cond delay="0"/>
                                  </p:stCondLst>
                                  <p:childTnLst>
                                    <p:set>
                                      <p:cBhvr>
                                        <p:cTn id="5644" dur="1" fill="hold">
                                          <p:stCondLst>
                                            <p:cond delay="0"/>
                                          </p:stCondLst>
                                        </p:cTn>
                                        <p:tgtEl>
                                          <p:spTgt spid="317"/>
                                        </p:tgtEl>
                                        <p:attrNameLst>
                                          <p:attrName>style.visibility</p:attrName>
                                        </p:attrNameLst>
                                      </p:cBhvr>
                                      <p:to>
                                        <p:strVal val="hidden"/>
                                      </p:to>
                                    </p:set>
                                  </p:childTnLst>
                                </p:cTn>
                              </p:par>
                              <p:par>
                                <p:cTn id="5645" presetID="1" presetClass="exit" presetSubtype="0" fill="hold" grpId="2" nodeType="withEffect">
                                  <p:stCondLst>
                                    <p:cond delay="0"/>
                                  </p:stCondLst>
                                  <p:childTnLst>
                                    <p:set>
                                      <p:cBhvr>
                                        <p:cTn id="5646" dur="1" fill="hold">
                                          <p:stCondLst>
                                            <p:cond delay="0"/>
                                          </p:stCondLst>
                                        </p:cTn>
                                        <p:tgtEl>
                                          <p:spTgt spid="318"/>
                                        </p:tgtEl>
                                        <p:attrNameLst>
                                          <p:attrName>style.visibility</p:attrName>
                                        </p:attrNameLst>
                                      </p:cBhvr>
                                      <p:to>
                                        <p:strVal val="hidden"/>
                                      </p:to>
                                    </p:set>
                                  </p:childTnLst>
                                </p:cTn>
                              </p:par>
                              <p:par>
                                <p:cTn id="5647" presetID="1" presetClass="exit" presetSubtype="0" fill="hold" grpId="2" nodeType="withEffect">
                                  <p:stCondLst>
                                    <p:cond delay="0"/>
                                  </p:stCondLst>
                                  <p:childTnLst>
                                    <p:set>
                                      <p:cBhvr>
                                        <p:cTn id="5648" dur="1" fill="hold">
                                          <p:stCondLst>
                                            <p:cond delay="0"/>
                                          </p:stCondLst>
                                        </p:cTn>
                                        <p:tgtEl>
                                          <p:spTgt spid="316"/>
                                        </p:tgtEl>
                                        <p:attrNameLst>
                                          <p:attrName>style.visibility</p:attrName>
                                        </p:attrNameLst>
                                      </p:cBhvr>
                                      <p:to>
                                        <p:strVal val="hidden"/>
                                      </p:to>
                                    </p:set>
                                  </p:childTnLst>
                                </p:cTn>
                              </p:par>
                              <p:par>
                                <p:cTn id="5649" presetID="1" presetClass="exit" presetSubtype="0" fill="hold" grpId="2" nodeType="withEffect">
                                  <p:stCondLst>
                                    <p:cond delay="0"/>
                                  </p:stCondLst>
                                  <p:childTnLst>
                                    <p:set>
                                      <p:cBhvr>
                                        <p:cTn id="5650" dur="1" fill="hold">
                                          <p:stCondLst>
                                            <p:cond delay="0"/>
                                          </p:stCondLst>
                                        </p:cTn>
                                        <p:tgtEl>
                                          <p:spTgt spid="337"/>
                                        </p:tgtEl>
                                        <p:attrNameLst>
                                          <p:attrName>style.visibility</p:attrName>
                                        </p:attrNameLst>
                                      </p:cBhvr>
                                      <p:to>
                                        <p:strVal val="hidden"/>
                                      </p:to>
                                    </p:set>
                                  </p:childTnLst>
                                </p:cTn>
                              </p:par>
                              <p:par>
                                <p:cTn id="5651" presetID="1" presetClass="exit" presetSubtype="0" fill="hold" grpId="2" nodeType="withEffect">
                                  <p:stCondLst>
                                    <p:cond delay="0"/>
                                  </p:stCondLst>
                                  <p:childTnLst>
                                    <p:set>
                                      <p:cBhvr>
                                        <p:cTn id="5652" dur="1" fill="hold">
                                          <p:stCondLst>
                                            <p:cond delay="0"/>
                                          </p:stCondLst>
                                        </p:cTn>
                                        <p:tgtEl>
                                          <p:spTgt spid="338"/>
                                        </p:tgtEl>
                                        <p:attrNameLst>
                                          <p:attrName>style.visibility</p:attrName>
                                        </p:attrNameLst>
                                      </p:cBhvr>
                                      <p:to>
                                        <p:strVal val="hidden"/>
                                      </p:to>
                                    </p:set>
                                  </p:childTnLst>
                                </p:cTn>
                              </p:par>
                              <p:par>
                                <p:cTn id="5653" presetID="1" presetClass="exit" presetSubtype="0" fill="hold" grpId="2" nodeType="withEffect">
                                  <p:stCondLst>
                                    <p:cond delay="0"/>
                                  </p:stCondLst>
                                  <p:childTnLst>
                                    <p:set>
                                      <p:cBhvr>
                                        <p:cTn id="5654" dur="1" fill="hold">
                                          <p:stCondLst>
                                            <p:cond delay="0"/>
                                          </p:stCondLst>
                                        </p:cTn>
                                        <p:tgtEl>
                                          <p:spTgt spid="339"/>
                                        </p:tgtEl>
                                        <p:attrNameLst>
                                          <p:attrName>style.visibility</p:attrName>
                                        </p:attrNameLst>
                                      </p:cBhvr>
                                      <p:to>
                                        <p:strVal val="hidden"/>
                                      </p:to>
                                    </p:set>
                                  </p:childTnLst>
                                </p:cTn>
                              </p:par>
                              <p:par>
                                <p:cTn id="5655" presetID="1" presetClass="exit" presetSubtype="0" fill="hold" grpId="2" nodeType="withEffect">
                                  <p:stCondLst>
                                    <p:cond delay="0"/>
                                  </p:stCondLst>
                                  <p:childTnLst>
                                    <p:set>
                                      <p:cBhvr>
                                        <p:cTn id="5656" dur="1" fill="hold">
                                          <p:stCondLst>
                                            <p:cond delay="0"/>
                                          </p:stCondLst>
                                        </p:cTn>
                                        <p:tgtEl>
                                          <p:spTgt spid="341"/>
                                        </p:tgtEl>
                                        <p:attrNameLst>
                                          <p:attrName>style.visibility</p:attrName>
                                        </p:attrNameLst>
                                      </p:cBhvr>
                                      <p:to>
                                        <p:strVal val="hidden"/>
                                      </p:to>
                                    </p:set>
                                  </p:childTnLst>
                                </p:cTn>
                              </p:par>
                              <p:par>
                                <p:cTn id="5657" presetID="1" presetClass="exit" presetSubtype="0" fill="hold" grpId="2" nodeType="withEffect">
                                  <p:stCondLst>
                                    <p:cond delay="0"/>
                                  </p:stCondLst>
                                  <p:childTnLst>
                                    <p:set>
                                      <p:cBhvr>
                                        <p:cTn id="5658" dur="1" fill="hold">
                                          <p:stCondLst>
                                            <p:cond delay="0"/>
                                          </p:stCondLst>
                                        </p:cTn>
                                        <p:tgtEl>
                                          <p:spTgt spid="342"/>
                                        </p:tgtEl>
                                        <p:attrNameLst>
                                          <p:attrName>style.visibility</p:attrName>
                                        </p:attrNameLst>
                                      </p:cBhvr>
                                      <p:to>
                                        <p:strVal val="hidden"/>
                                      </p:to>
                                    </p:set>
                                  </p:childTnLst>
                                </p:cTn>
                              </p:par>
                              <p:par>
                                <p:cTn id="5659" presetID="1" presetClass="exit" presetSubtype="0" fill="hold" grpId="2" nodeType="withEffect">
                                  <p:stCondLst>
                                    <p:cond delay="0"/>
                                  </p:stCondLst>
                                  <p:childTnLst>
                                    <p:set>
                                      <p:cBhvr>
                                        <p:cTn id="5660" dur="1" fill="hold">
                                          <p:stCondLst>
                                            <p:cond delay="0"/>
                                          </p:stCondLst>
                                        </p:cTn>
                                        <p:tgtEl>
                                          <p:spTgt spid="340"/>
                                        </p:tgtEl>
                                        <p:attrNameLst>
                                          <p:attrName>style.visibility</p:attrName>
                                        </p:attrNameLst>
                                      </p:cBhvr>
                                      <p:to>
                                        <p:strVal val="hidden"/>
                                      </p:to>
                                    </p:set>
                                  </p:childTnLst>
                                </p:cTn>
                              </p:par>
                              <p:par>
                                <p:cTn id="5661" presetID="1" presetClass="exit" presetSubtype="0" fill="hold" grpId="2" nodeType="withEffect">
                                  <p:stCondLst>
                                    <p:cond delay="0"/>
                                  </p:stCondLst>
                                  <p:childTnLst>
                                    <p:set>
                                      <p:cBhvr>
                                        <p:cTn id="5662" dur="1" fill="hold">
                                          <p:stCondLst>
                                            <p:cond delay="0"/>
                                          </p:stCondLst>
                                        </p:cTn>
                                        <p:tgtEl>
                                          <p:spTgt spid="349"/>
                                        </p:tgtEl>
                                        <p:attrNameLst>
                                          <p:attrName>style.visibility</p:attrName>
                                        </p:attrNameLst>
                                      </p:cBhvr>
                                      <p:to>
                                        <p:strVal val="hidden"/>
                                      </p:to>
                                    </p:set>
                                  </p:childTnLst>
                                </p:cTn>
                              </p:par>
                              <p:par>
                                <p:cTn id="5663" presetID="1" presetClass="exit" presetSubtype="0" fill="hold" grpId="2" nodeType="withEffect">
                                  <p:stCondLst>
                                    <p:cond delay="0"/>
                                  </p:stCondLst>
                                  <p:childTnLst>
                                    <p:set>
                                      <p:cBhvr>
                                        <p:cTn id="5664" dur="1" fill="hold">
                                          <p:stCondLst>
                                            <p:cond delay="0"/>
                                          </p:stCondLst>
                                        </p:cTn>
                                        <p:tgtEl>
                                          <p:spTgt spid="350"/>
                                        </p:tgtEl>
                                        <p:attrNameLst>
                                          <p:attrName>style.visibility</p:attrName>
                                        </p:attrNameLst>
                                      </p:cBhvr>
                                      <p:to>
                                        <p:strVal val="hidden"/>
                                      </p:to>
                                    </p:set>
                                  </p:childTnLst>
                                </p:cTn>
                              </p:par>
                              <p:par>
                                <p:cTn id="5665" presetID="1" presetClass="exit" presetSubtype="0" fill="hold" grpId="2" nodeType="withEffect">
                                  <p:stCondLst>
                                    <p:cond delay="0"/>
                                  </p:stCondLst>
                                  <p:childTnLst>
                                    <p:set>
                                      <p:cBhvr>
                                        <p:cTn id="5666" dur="1" fill="hold">
                                          <p:stCondLst>
                                            <p:cond delay="0"/>
                                          </p:stCondLst>
                                        </p:cTn>
                                        <p:tgtEl>
                                          <p:spTgt spid="351"/>
                                        </p:tgtEl>
                                        <p:attrNameLst>
                                          <p:attrName>style.visibility</p:attrName>
                                        </p:attrNameLst>
                                      </p:cBhvr>
                                      <p:to>
                                        <p:strVal val="hidden"/>
                                      </p:to>
                                    </p:set>
                                  </p:childTnLst>
                                </p:cTn>
                              </p:par>
                              <p:par>
                                <p:cTn id="5667" presetID="1" presetClass="exit" presetSubtype="0" fill="hold" grpId="2" nodeType="withEffect">
                                  <p:stCondLst>
                                    <p:cond delay="0"/>
                                  </p:stCondLst>
                                  <p:childTnLst>
                                    <p:set>
                                      <p:cBhvr>
                                        <p:cTn id="5668" dur="1" fill="hold">
                                          <p:stCondLst>
                                            <p:cond delay="0"/>
                                          </p:stCondLst>
                                        </p:cTn>
                                        <p:tgtEl>
                                          <p:spTgt spid="353"/>
                                        </p:tgtEl>
                                        <p:attrNameLst>
                                          <p:attrName>style.visibility</p:attrName>
                                        </p:attrNameLst>
                                      </p:cBhvr>
                                      <p:to>
                                        <p:strVal val="hidden"/>
                                      </p:to>
                                    </p:set>
                                  </p:childTnLst>
                                </p:cTn>
                              </p:par>
                              <p:par>
                                <p:cTn id="5669" presetID="1" presetClass="exit" presetSubtype="0" fill="hold" grpId="2" nodeType="withEffect">
                                  <p:stCondLst>
                                    <p:cond delay="0"/>
                                  </p:stCondLst>
                                  <p:childTnLst>
                                    <p:set>
                                      <p:cBhvr>
                                        <p:cTn id="5670" dur="1" fill="hold">
                                          <p:stCondLst>
                                            <p:cond delay="0"/>
                                          </p:stCondLst>
                                        </p:cTn>
                                        <p:tgtEl>
                                          <p:spTgt spid="354"/>
                                        </p:tgtEl>
                                        <p:attrNameLst>
                                          <p:attrName>style.visibility</p:attrName>
                                        </p:attrNameLst>
                                      </p:cBhvr>
                                      <p:to>
                                        <p:strVal val="hidden"/>
                                      </p:to>
                                    </p:set>
                                  </p:childTnLst>
                                </p:cTn>
                              </p:par>
                              <p:par>
                                <p:cTn id="5671" presetID="1" presetClass="exit" presetSubtype="0" fill="hold" grpId="2" nodeType="withEffect">
                                  <p:stCondLst>
                                    <p:cond delay="0"/>
                                  </p:stCondLst>
                                  <p:childTnLst>
                                    <p:set>
                                      <p:cBhvr>
                                        <p:cTn id="5672" dur="1" fill="hold">
                                          <p:stCondLst>
                                            <p:cond delay="0"/>
                                          </p:stCondLst>
                                        </p:cTn>
                                        <p:tgtEl>
                                          <p:spTgt spid="352"/>
                                        </p:tgtEl>
                                        <p:attrNameLst>
                                          <p:attrName>style.visibility</p:attrName>
                                        </p:attrNameLst>
                                      </p:cBhvr>
                                      <p:to>
                                        <p:strVal val="hidden"/>
                                      </p:to>
                                    </p:set>
                                  </p:childTnLst>
                                </p:cTn>
                              </p:par>
                              <p:par>
                                <p:cTn id="5673" presetID="1" presetClass="exit" presetSubtype="0" fill="hold" grpId="2" nodeType="withEffect">
                                  <p:stCondLst>
                                    <p:cond delay="0"/>
                                  </p:stCondLst>
                                  <p:childTnLst>
                                    <p:set>
                                      <p:cBhvr>
                                        <p:cTn id="5674" dur="1" fill="hold">
                                          <p:stCondLst>
                                            <p:cond delay="0"/>
                                          </p:stCondLst>
                                        </p:cTn>
                                        <p:tgtEl>
                                          <p:spTgt spid="361"/>
                                        </p:tgtEl>
                                        <p:attrNameLst>
                                          <p:attrName>style.visibility</p:attrName>
                                        </p:attrNameLst>
                                      </p:cBhvr>
                                      <p:to>
                                        <p:strVal val="hidden"/>
                                      </p:to>
                                    </p:set>
                                  </p:childTnLst>
                                </p:cTn>
                              </p:par>
                              <p:par>
                                <p:cTn id="5675" presetID="1" presetClass="exit" presetSubtype="0" fill="hold" grpId="2" nodeType="withEffect">
                                  <p:stCondLst>
                                    <p:cond delay="0"/>
                                  </p:stCondLst>
                                  <p:childTnLst>
                                    <p:set>
                                      <p:cBhvr>
                                        <p:cTn id="5676" dur="1" fill="hold">
                                          <p:stCondLst>
                                            <p:cond delay="0"/>
                                          </p:stCondLst>
                                        </p:cTn>
                                        <p:tgtEl>
                                          <p:spTgt spid="362"/>
                                        </p:tgtEl>
                                        <p:attrNameLst>
                                          <p:attrName>style.visibility</p:attrName>
                                        </p:attrNameLst>
                                      </p:cBhvr>
                                      <p:to>
                                        <p:strVal val="hidden"/>
                                      </p:to>
                                    </p:set>
                                  </p:childTnLst>
                                </p:cTn>
                              </p:par>
                              <p:par>
                                <p:cTn id="5677" presetID="1" presetClass="exit" presetSubtype="0" fill="hold" grpId="2" nodeType="withEffect">
                                  <p:stCondLst>
                                    <p:cond delay="0"/>
                                  </p:stCondLst>
                                  <p:childTnLst>
                                    <p:set>
                                      <p:cBhvr>
                                        <p:cTn id="5678" dur="1" fill="hold">
                                          <p:stCondLst>
                                            <p:cond delay="0"/>
                                          </p:stCondLst>
                                        </p:cTn>
                                        <p:tgtEl>
                                          <p:spTgt spid="363"/>
                                        </p:tgtEl>
                                        <p:attrNameLst>
                                          <p:attrName>style.visibility</p:attrName>
                                        </p:attrNameLst>
                                      </p:cBhvr>
                                      <p:to>
                                        <p:strVal val="hidden"/>
                                      </p:to>
                                    </p:set>
                                  </p:childTnLst>
                                </p:cTn>
                              </p:par>
                              <p:par>
                                <p:cTn id="5679" presetID="1" presetClass="exit" presetSubtype="0" fill="hold" grpId="2" nodeType="withEffect">
                                  <p:stCondLst>
                                    <p:cond delay="0"/>
                                  </p:stCondLst>
                                  <p:childTnLst>
                                    <p:set>
                                      <p:cBhvr>
                                        <p:cTn id="5680" dur="1" fill="hold">
                                          <p:stCondLst>
                                            <p:cond delay="0"/>
                                          </p:stCondLst>
                                        </p:cTn>
                                        <p:tgtEl>
                                          <p:spTgt spid="365"/>
                                        </p:tgtEl>
                                        <p:attrNameLst>
                                          <p:attrName>style.visibility</p:attrName>
                                        </p:attrNameLst>
                                      </p:cBhvr>
                                      <p:to>
                                        <p:strVal val="hidden"/>
                                      </p:to>
                                    </p:set>
                                  </p:childTnLst>
                                </p:cTn>
                              </p:par>
                              <p:par>
                                <p:cTn id="5681" presetID="1" presetClass="exit" presetSubtype="0" fill="hold" grpId="2" nodeType="withEffect">
                                  <p:stCondLst>
                                    <p:cond delay="0"/>
                                  </p:stCondLst>
                                  <p:childTnLst>
                                    <p:set>
                                      <p:cBhvr>
                                        <p:cTn id="5682" dur="1" fill="hold">
                                          <p:stCondLst>
                                            <p:cond delay="0"/>
                                          </p:stCondLst>
                                        </p:cTn>
                                        <p:tgtEl>
                                          <p:spTgt spid="366"/>
                                        </p:tgtEl>
                                        <p:attrNameLst>
                                          <p:attrName>style.visibility</p:attrName>
                                        </p:attrNameLst>
                                      </p:cBhvr>
                                      <p:to>
                                        <p:strVal val="hidden"/>
                                      </p:to>
                                    </p:set>
                                  </p:childTnLst>
                                </p:cTn>
                              </p:par>
                              <p:par>
                                <p:cTn id="5683" presetID="1" presetClass="exit" presetSubtype="0" fill="hold" grpId="2" nodeType="withEffect">
                                  <p:stCondLst>
                                    <p:cond delay="0"/>
                                  </p:stCondLst>
                                  <p:childTnLst>
                                    <p:set>
                                      <p:cBhvr>
                                        <p:cTn id="5684" dur="1" fill="hold">
                                          <p:stCondLst>
                                            <p:cond delay="0"/>
                                          </p:stCondLst>
                                        </p:cTn>
                                        <p:tgtEl>
                                          <p:spTgt spid="364"/>
                                        </p:tgtEl>
                                        <p:attrNameLst>
                                          <p:attrName>style.visibility</p:attrName>
                                        </p:attrNameLst>
                                      </p:cBhvr>
                                      <p:to>
                                        <p:strVal val="hidden"/>
                                      </p:to>
                                    </p:set>
                                  </p:childTnLst>
                                </p:cTn>
                              </p:par>
                              <p:par>
                                <p:cTn id="5685" presetID="1" presetClass="entr" presetSubtype="0" fill="hold" grpId="12" nodeType="withEffect">
                                  <p:stCondLst>
                                    <p:cond delay="0"/>
                                  </p:stCondLst>
                                  <p:childTnLst>
                                    <p:set>
                                      <p:cBhvr>
                                        <p:cTn id="5686" dur="1" fill="hold">
                                          <p:stCondLst>
                                            <p:cond delay="0"/>
                                          </p:stCondLst>
                                        </p:cTn>
                                        <p:tgtEl>
                                          <p:spTgt spid="449"/>
                                        </p:tgtEl>
                                        <p:attrNameLst>
                                          <p:attrName>style.visibility</p:attrName>
                                        </p:attrNameLst>
                                      </p:cBhvr>
                                      <p:to>
                                        <p:strVal val="visible"/>
                                      </p:to>
                                    </p:set>
                                  </p:childTnLst>
                                </p:cTn>
                              </p:par>
                              <p:par>
                                <p:cTn id="5687" presetID="1" presetClass="entr" presetSubtype="0" fill="hold" grpId="12" nodeType="withEffect">
                                  <p:stCondLst>
                                    <p:cond delay="0"/>
                                  </p:stCondLst>
                                  <p:childTnLst>
                                    <p:set>
                                      <p:cBhvr>
                                        <p:cTn id="5688" dur="1" fill="hold">
                                          <p:stCondLst>
                                            <p:cond delay="0"/>
                                          </p:stCondLst>
                                        </p:cTn>
                                        <p:tgtEl>
                                          <p:spTgt spid="450"/>
                                        </p:tgtEl>
                                        <p:attrNameLst>
                                          <p:attrName>style.visibility</p:attrName>
                                        </p:attrNameLst>
                                      </p:cBhvr>
                                      <p:to>
                                        <p:strVal val="visible"/>
                                      </p:to>
                                    </p:set>
                                  </p:childTnLst>
                                </p:cTn>
                              </p:par>
                              <p:par>
                                <p:cTn id="5689" presetID="1" presetClass="entr" presetSubtype="0" fill="hold" grpId="12" nodeType="withEffect">
                                  <p:stCondLst>
                                    <p:cond delay="0"/>
                                  </p:stCondLst>
                                  <p:childTnLst>
                                    <p:set>
                                      <p:cBhvr>
                                        <p:cTn id="5690" dur="1" fill="hold">
                                          <p:stCondLst>
                                            <p:cond delay="0"/>
                                          </p:stCondLst>
                                        </p:cTn>
                                        <p:tgtEl>
                                          <p:spTgt spid="448"/>
                                        </p:tgtEl>
                                        <p:attrNameLst>
                                          <p:attrName>style.visibility</p:attrName>
                                        </p:attrNameLst>
                                      </p:cBhvr>
                                      <p:to>
                                        <p:strVal val="visible"/>
                                      </p:to>
                                    </p:set>
                                  </p:childTnLst>
                                </p:cTn>
                              </p:par>
                              <p:par>
                                <p:cTn id="5691" presetID="1" presetClass="entr" presetSubtype="0" fill="hold" grpId="12" nodeType="withEffect">
                                  <p:stCondLst>
                                    <p:cond delay="0"/>
                                  </p:stCondLst>
                                  <p:childTnLst>
                                    <p:set>
                                      <p:cBhvr>
                                        <p:cTn id="5692" dur="1" fill="hold">
                                          <p:stCondLst>
                                            <p:cond delay="0"/>
                                          </p:stCondLst>
                                        </p:cTn>
                                        <p:tgtEl>
                                          <p:spTgt spid="447"/>
                                        </p:tgtEl>
                                        <p:attrNameLst>
                                          <p:attrName>style.visibility</p:attrName>
                                        </p:attrNameLst>
                                      </p:cBhvr>
                                      <p:to>
                                        <p:strVal val="visible"/>
                                      </p:to>
                                    </p:set>
                                  </p:childTnLst>
                                </p:cTn>
                              </p:par>
                              <p:par>
                                <p:cTn id="5693" presetID="1" presetClass="exit" presetSubtype="0" fill="hold" grpId="2" nodeType="withEffect">
                                  <p:stCondLst>
                                    <p:cond delay="0"/>
                                  </p:stCondLst>
                                  <p:childTnLst>
                                    <p:set>
                                      <p:cBhvr>
                                        <p:cTn id="5694" dur="1" fill="hold">
                                          <p:stCondLst>
                                            <p:cond delay="0"/>
                                          </p:stCondLst>
                                        </p:cTn>
                                        <p:tgtEl>
                                          <p:spTgt spid="433"/>
                                        </p:tgtEl>
                                        <p:attrNameLst>
                                          <p:attrName>style.visibility</p:attrName>
                                        </p:attrNameLst>
                                      </p:cBhvr>
                                      <p:to>
                                        <p:strVal val="hidden"/>
                                      </p:to>
                                    </p:set>
                                  </p:childTnLst>
                                </p:cTn>
                              </p:par>
                              <p:par>
                                <p:cTn id="5695" presetID="1" presetClass="exit" presetSubtype="0" fill="hold" grpId="2" nodeType="withEffect">
                                  <p:stCondLst>
                                    <p:cond delay="0"/>
                                  </p:stCondLst>
                                  <p:childTnLst>
                                    <p:set>
                                      <p:cBhvr>
                                        <p:cTn id="5696" dur="1" fill="hold">
                                          <p:stCondLst>
                                            <p:cond delay="0"/>
                                          </p:stCondLst>
                                        </p:cTn>
                                        <p:tgtEl>
                                          <p:spTgt spid="434"/>
                                        </p:tgtEl>
                                        <p:attrNameLst>
                                          <p:attrName>style.visibility</p:attrName>
                                        </p:attrNameLst>
                                      </p:cBhvr>
                                      <p:to>
                                        <p:strVal val="hidden"/>
                                      </p:to>
                                    </p:set>
                                  </p:childTnLst>
                                </p:cTn>
                              </p:par>
                              <p:par>
                                <p:cTn id="5697" presetID="1" presetClass="exit" presetSubtype="0" fill="hold" grpId="2" nodeType="withEffect">
                                  <p:stCondLst>
                                    <p:cond delay="0"/>
                                  </p:stCondLst>
                                  <p:childTnLst>
                                    <p:set>
                                      <p:cBhvr>
                                        <p:cTn id="5698" dur="1" fill="hold">
                                          <p:stCondLst>
                                            <p:cond delay="0"/>
                                          </p:stCondLst>
                                        </p:cTn>
                                        <p:tgtEl>
                                          <p:spTgt spid="435"/>
                                        </p:tgtEl>
                                        <p:attrNameLst>
                                          <p:attrName>style.visibility</p:attrName>
                                        </p:attrNameLst>
                                      </p:cBhvr>
                                      <p:to>
                                        <p:strVal val="hidden"/>
                                      </p:to>
                                    </p:set>
                                  </p:childTnLst>
                                </p:cTn>
                              </p:par>
                              <p:par>
                                <p:cTn id="5699" presetID="1" presetClass="exit" presetSubtype="0" fill="hold" grpId="2" nodeType="withEffect">
                                  <p:stCondLst>
                                    <p:cond delay="0"/>
                                  </p:stCondLst>
                                  <p:childTnLst>
                                    <p:set>
                                      <p:cBhvr>
                                        <p:cTn id="5700" dur="1" fill="hold">
                                          <p:stCondLst>
                                            <p:cond delay="0"/>
                                          </p:stCondLst>
                                        </p:cTn>
                                        <p:tgtEl>
                                          <p:spTgt spid="437"/>
                                        </p:tgtEl>
                                        <p:attrNameLst>
                                          <p:attrName>style.visibility</p:attrName>
                                        </p:attrNameLst>
                                      </p:cBhvr>
                                      <p:to>
                                        <p:strVal val="hidden"/>
                                      </p:to>
                                    </p:set>
                                  </p:childTnLst>
                                </p:cTn>
                              </p:par>
                              <p:par>
                                <p:cTn id="5701" presetID="1" presetClass="exit" presetSubtype="0" fill="hold" grpId="2" nodeType="withEffect">
                                  <p:stCondLst>
                                    <p:cond delay="0"/>
                                  </p:stCondLst>
                                  <p:childTnLst>
                                    <p:set>
                                      <p:cBhvr>
                                        <p:cTn id="5702" dur="1" fill="hold">
                                          <p:stCondLst>
                                            <p:cond delay="0"/>
                                          </p:stCondLst>
                                        </p:cTn>
                                        <p:tgtEl>
                                          <p:spTgt spid="438"/>
                                        </p:tgtEl>
                                        <p:attrNameLst>
                                          <p:attrName>style.visibility</p:attrName>
                                        </p:attrNameLst>
                                      </p:cBhvr>
                                      <p:to>
                                        <p:strVal val="hidden"/>
                                      </p:to>
                                    </p:set>
                                  </p:childTnLst>
                                </p:cTn>
                              </p:par>
                              <p:par>
                                <p:cTn id="5703" presetID="1" presetClass="exit" presetSubtype="0" fill="hold" grpId="2" nodeType="withEffect">
                                  <p:stCondLst>
                                    <p:cond delay="0"/>
                                  </p:stCondLst>
                                  <p:childTnLst>
                                    <p:set>
                                      <p:cBhvr>
                                        <p:cTn id="5704" dur="1" fill="hold">
                                          <p:stCondLst>
                                            <p:cond delay="0"/>
                                          </p:stCondLst>
                                        </p:cTn>
                                        <p:tgtEl>
                                          <p:spTgt spid="436"/>
                                        </p:tgtEl>
                                        <p:attrNameLst>
                                          <p:attrName>style.visibility</p:attrName>
                                        </p:attrNameLst>
                                      </p:cBhvr>
                                      <p:to>
                                        <p:strVal val="hidden"/>
                                      </p:to>
                                    </p:set>
                                  </p:childTnLst>
                                </p:cTn>
                              </p:par>
                              <p:par>
                                <p:cTn id="5705" presetID="1" presetClass="exit" presetSubtype="0" fill="hold" grpId="2" nodeType="withEffect">
                                  <p:stCondLst>
                                    <p:cond delay="0"/>
                                  </p:stCondLst>
                                  <p:childTnLst>
                                    <p:set>
                                      <p:cBhvr>
                                        <p:cTn id="5706" dur="1" fill="hold">
                                          <p:stCondLst>
                                            <p:cond delay="0"/>
                                          </p:stCondLst>
                                        </p:cTn>
                                        <p:tgtEl>
                                          <p:spTgt spid="457"/>
                                        </p:tgtEl>
                                        <p:attrNameLst>
                                          <p:attrName>style.visibility</p:attrName>
                                        </p:attrNameLst>
                                      </p:cBhvr>
                                      <p:to>
                                        <p:strVal val="hidden"/>
                                      </p:to>
                                    </p:set>
                                  </p:childTnLst>
                                </p:cTn>
                              </p:par>
                              <p:par>
                                <p:cTn id="5707" presetID="1" presetClass="exit" presetSubtype="0" fill="hold" grpId="2" nodeType="withEffect">
                                  <p:stCondLst>
                                    <p:cond delay="0"/>
                                  </p:stCondLst>
                                  <p:childTnLst>
                                    <p:set>
                                      <p:cBhvr>
                                        <p:cTn id="5708" dur="1" fill="hold">
                                          <p:stCondLst>
                                            <p:cond delay="0"/>
                                          </p:stCondLst>
                                        </p:cTn>
                                        <p:tgtEl>
                                          <p:spTgt spid="458"/>
                                        </p:tgtEl>
                                        <p:attrNameLst>
                                          <p:attrName>style.visibility</p:attrName>
                                        </p:attrNameLst>
                                      </p:cBhvr>
                                      <p:to>
                                        <p:strVal val="hidden"/>
                                      </p:to>
                                    </p:set>
                                  </p:childTnLst>
                                </p:cTn>
                              </p:par>
                              <p:par>
                                <p:cTn id="5709" presetID="1" presetClass="exit" presetSubtype="0" fill="hold" grpId="2" nodeType="withEffect">
                                  <p:stCondLst>
                                    <p:cond delay="0"/>
                                  </p:stCondLst>
                                  <p:childTnLst>
                                    <p:set>
                                      <p:cBhvr>
                                        <p:cTn id="5710" dur="1" fill="hold">
                                          <p:stCondLst>
                                            <p:cond delay="0"/>
                                          </p:stCondLst>
                                        </p:cTn>
                                        <p:tgtEl>
                                          <p:spTgt spid="459"/>
                                        </p:tgtEl>
                                        <p:attrNameLst>
                                          <p:attrName>style.visibility</p:attrName>
                                        </p:attrNameLst>
                                      </p:cBhvr>
                                      <p:to>
                                        <p:strVal val="hidden"/>
                                      </p:to>
                                    </p:set>
                                  </p:childTnLst>
                                </p:cTn>
                              </p:par>
                              <p:par>
                                <p:cTn id="5711" presetID="1" presetClass="exit" presetSubtype="0" fill="hold" grpId="2" nodeType="withEffect">
                                  <p:stCondLst>
                                    <p:cond delay="0"/>
                                  </p:stCondLst>
                                  <p:childTnLst>
                                    <p:set>
                                      <p:cBhvr>
                                        <p:cTn id="5712" dur="1" fill="hold">
                                          <p:stCondLst>
                                            <p:cond delay="0"/>
                                          </p:stCondLst>
                                        </p:cTn>
                                        <p:tgtEl>
                                          <p:spTgt spid="461"/>
                                        </p:tgtEl>
                                        <p:attrNameLst>
                                          <p:attrName>style.visibility</p:attrName>
                                        </p:attrNameLst>
                                      </p:cBhvr>
                                      <p:to>
                                        <p:strVal val="hidden"/>
                                      </p:to>
                                    </p:set>
                                  </p:childTnLst>
                                </p:cTn>
                              </p:par>
                              <p:par>
                                <p:cTn id="5713" presetID="1" presetClass="exit" presetSubtype="0" fill="hold" grpId="2" nodeType="withEffect">
                                  <p:stCondLst>
                                    <p:cond delay="0"/>
                                  </p:stCondLst>
                                  <p:childTnLst>
                                    <p:set>
                                      <p:cBhvr>
                                        <p:cTn id="5714" dur="1" fill="hold">
                                          <p:stCondLst>
                                            <p:cond delay="0"/>
                                          </p:stCondLst>
                                        </p:cTn>
                                        <p:tgtEl>
                                          <p:spTgt spid="462"/>
                                        </p:tgtEl>
                                        <p:attrNameLst>
                                          <p:attrName>style.visibility</p:attrName>
                                        </p:attrNameLst>
                                      </p:cBhvr>
                                      <p:to>
                                        <p:strVal val="hidden"/>
                                      </p:to>
                                    </p:set>
                                  </p:childTnLst>
                                </p:cTn>
                              </p:par>
                              <p:par>
                                <p:cTn id="5715" presetID="1" presetClass="exit" presetSubtype="0" fill="hold" grpId="2" nodeType="withEffect">
                                  <p:stCondLst>
                                    <p:cond delay="0"/>
                                  </p:stCondLst>
                                  <p:childTnLst>
                                    <p:set>
                                      <p:cBhvr>
                                        <p:cTn id="5716" dur="1" fill="hold">
                                          <p:stCondLst>
                                            <p:cond delay="0"/>
                                          </p:stCondLst>
                                        </p:cTn>
                                        <p:tgtEl>
                                          <p:spTgt spid="460"/>
                                        </p:tgtEl>
                                        <p:attrNameLst>
                                          <p:attrName>style.visibility</p:attrName>
                                        </p:attrNameLst>
                                      </p:cBhvr>
                                      <p:to>
                                        <p:strVal val="hidden"/>
                                      </p:to>
                                    </p:set>
                                  </p:childTnLst>
                                </p:cTn>
                              </p:par>
                              <p:par>
                                <p:cTn id="5717" presetID="1" presetClass="exit" presetSubtype="0" fill="hold" grpId="2" nodeType="withEffect">
                                  <p:stCondLst>
                                    <p:cond delay="0"/>
                                  </p:stCondLst>
                                  <p:childTnLst>
                                    <p:set>
                                      <p:cBhvr>
                                        <p:cTn id="5718" dur="1" fill="hold">
                                          <p:stCondLst>
                                            <p:cond delay="0"/>
                                          </p:stCondLst>
                                        </p:cTn>
                                        <p:tgtEl>
                                          <p:spTgt spid="469"/>
                                        </p:tgtEl>
                                        <p:attrNameLst>
                                          <p:attrName>style.visibility</p:attrName>
                                        </p:attrNameLst>
                                      </p:cBhvr>
                                      <p:to>
                                        <p:strVal val="hidden"/>
                                      </p:to>
                                    </p:set>
                                  </p:childTnLst>
                                </p:cTn>
                              </p:par>
                              <p:par>
                                <p:cTn id="5719" presetID="1" presetClass="exit" presetSubtype="0" fill="hold" grpId="2" nodeType="withEffect">
                                  <p:stCondLst>
                                    <p:cond delay="0"/>
                                  </p:stCondLst>
                                  <p:childTnLst>
                                    <p:set>
                                      <p:cBhvr>
                                        <p:cTn id="5720" dur="1" fill="hold">
                                          <p:stCondLst>
                                            <p:cond delay="0"/>
                                          </p:stCondLst>
                                        </p:cTn>
                                        <p:tgtEl>
                                          <p:spTgt spid="470"/>
                                        </p:tgtEl>
                                        <p:attrNameLst>
                                          <p:attrName>style.visibility</p:attrName>
                                        </p:attrNameLst>
                                      </p:cBhvr>
                                      <p:to>
                                        <p:strVal val="hidden"/>
                                      </p:to>
                                    </p:set>
                                  </p:childTnLst>
                                </p:cTn>
                              </p:par>
                              <p:par>
                                <p:cTn id="5721" presetID="1" presetClass="exit" presetSubtype="0" fill="hold" grpId="2" nodeType="withEffect">
                                  <p:stCondLst>
                                    <p:cond delay="0"/>
                                  </p:stCondLst>
                                  <p:childTnLst>
                                    <p:set>
                                      <p:cBhvr>
                                        <p:cTn id="5722" dur="1" fill="hold">
                                          <p:stCondLst>
                                            <p:cond delay="0"/>
                                          </p:stCondLst>
                                        </p:cTn>
                                        <p:tgtEl>
                                          <p:spTgt spid="471"/>
                                        </p:tgtEl>
                                        <p:attrNameLst>
                                          <p:attrName>style.visibility</p:attrName>
                                        </p:attrNameLst>
                                      </p:cBhvr>
                                      <p:to>
                                        <p:strVal val="hidden"/>
                                      </p:to>
                                    </p:set>
                                  </p:childTnLst>
                                </p:cTn>
                              </p:par>
                              <p:par>
                                <p:cTn id="5723" presetID="1" presetClass="exit" presetSubtype="0" fill="hold" grpId="2" nodeType="withEffect">
                                  <p:stCondLst>
                                    <p:cond delay="0"/>
                                  </p:stCondLst>
                                  <p:childTnLst>
                                    <p:set>
                                      <p:cBhvr>
                                        <p:cTn id="5724" dur="1" fill="hold">
                                          <p:stCondLst>
                                            <p:cond delay="0"/>
                                          </p:stCondLst>
                                        </p:cTn>
                                        <p:tgtEl>
                                          <p:spTgt spid="473"/>
                                        </p:tgtEl>
                                        <p:attrNameLst>
                                          <p:attrName>style.visibility</p:attrName>
                                        </p:attrNameLst>
                                      </p:cBhvr>
                                      <p:to>
                                        <p:strVal val="hidden"/>
                                      </p:to>
                                    </p:set>
                                  </p:childTnLst>
                                </p:cTn>
                              </p:par>
                              <p:par>
                                <p:cTn id="5725" presetID="1" presetClass="exit" presetSubtype="0" fill="hold" grpId="2" nodeType="withEffect">
                                  <p:stCondLst>
                                    <p:cond delay="0"/>
                                  </p:stCondLst>
                                  <p:childTnLst>
                                    <p:set>
                                      <p:cBhvr>
                                        <p:cTn id="5726" dur="1" fill="hold">
                                          <p:stCondLst>
                                            <p:cond delay="0"/>
                                          </p:stCondLst>
                                        </p:cTn>
                                        <p:tgtEl>
                                          <p:spTgt spid="474"/>
                                        </p:tgtEl>
                                        <p:attrNameLst>
                                          <p:attrName>style.visibility</p:attrName>
                                        </p:attrNameLst>
                                      </p:cBhvr>
                                      <p:to>
                                        <p:strVal val="hidden"/>
                                      </p:to>
                                    </p:set>
                                  </p:childTnLst>
                                </p:cTn>
                              </p:par>
                              <p:par>
                                <p:cTn id="5727" presetID="1" presetClass="exit" presetSubtype="0" fill="hold" grpId="2" nodeType="withEffect">
                                  <p:stCondLst>
                                    <p:cond delay="0"/>
                                  </p:stCondLst>
                                  <p:childTnLst>
                                    <p:set>
                                      <p:cBhvr>
                                        <p:cTn id="5728" dur="1" fill="hold">
                                          <p:stCondLst>
                                            <p:cond delay="0"/>
                                          </p:stCondLst>
                                        </p:cTn>
                                        <p:tgtEl>
                                          <p:spTgt spid="472"/>
                                        </p:tgtEl>
                                        <p:attrNameLst>
                                          <p:attrName>style.visibility</p:attrName>
                                        </p:attrNameLst>
                                      </p:cBhvr>
                                      <p:to>
                                        <p:strVal val="hidden"/>
                                      </p:to>
                                    </p:set>
                                  </p:childTnLst>
                                </p:cTn>
                              </p:par>
                              <p:par>
                                <p:cTn id="5729" presetID="1" presetClass="exit" presetSubtype="0" fill="hold" grpId="2" nodeType="withEffect">
                                  <p:stCondLst>
                                    <p:cond delay="0"/>
                                  </p:stCondLst>
                                  <p:childTnLst>
                                    <p:set>
                                      <p:cBhvr>
                                        <p:cTn id="5730" dur="1" fill="hold">
                                          <p:stCondLst>
                                            <p:cond delay="0"/>
                                          </p:stCondLst>
                                        </p:cTn>
                                        <p:tgtEl>
                                          <p:spTgt spid="481"/>
                                        </p:tgtEl>
                                        <p:attrNameLst>
                                          <p:attrName>style.visibility</p:attrName>
                                        </p:attrNameLst>
                                      </p:cBhvr>
                                      <p:to>
                                        <p:strVal val="hidden"/>
                                      </p:to>
                                    </p:set>
                                  </p:childTnLst>
                                </p:cTn>
                              </p:par>
                              <p:par>
                                <p:cTn id="5731" presetID="1" presetClass="exit" presetSubtype="0" fill="hold" grpId="2" nodeType="withEffect">
                                  <p:stCondLst>
                                    <p:cond delay="0"/>
                                  </p:stCondLst>
                                  <p:childTnLst>
                                    <p:set>
                                      <p:cBhvr>
                                        <p:cTn id="5732" dur="1" fill="hold">
                                          <p:stCondLst>
                                            <p:cond delay="0"/>
                                          </p:stCondLst>
                                        </p:cTn>
                                        <p:tgtEl>
                                          <p:spTgt spid="482"/>
                                        </p:tgtEl>
                                        <p:attrNameLst>
                                          <p:attrName>style.visibility</p:attrName>
                                        </p:attrNameLst>
                                      </p:cBhvr>
                                      <p:to>
                                        <p:strVal val="hidden"/>
                                      </p:to>
                                    </p:set>
                                  </p:childTnLst>
                                </p:cTn>
                              </p:par>
                              <p:par>
                                <p:cTn id="5733" presetID="1" presetClass="exit" presetSubtype="0" fill="hold" grpId="2" nodeType="withEffect">
                                  <p:stCondLst>
                                    <p:cond delay="0"/>
                                  </p:stCondLst>
                                  <p:childTnLst>
                                    <p:set>
                                      <p:cBhvr>
                                        <p:cTn id="5734" dur="1" fill="hold">
                                          <p:stCondLst>
                                            <p:cond delay="0"/>
                                          </p:stCondLst>
                                        </p:cTn>
                                        <p:tgtEl>
                                          <p:spTgt spid="483"/>
                                        </p:tgtEl>
                                        <p:attrNameLst>
                                          <p:attrName>style.visibility</p:attrName>
                                        </p:attrNameLst>
                                      </p:cBhvr>
                                      <p:to>
                                        <p:strVal val="hidden"/>
                                      </p:to>
                                    </p:set>
                                  </p:childTnLst>
                                </p:cTn>
                              </p:par>
                              <p:par>
                                <p:cTn id="5735" presetID="1" presetClass="exit" presetSubtype="0" fill="hold" grpId="2" nodeType="withEffect">
                                  <p:stCondLst>
                                    <p:cond delay="0"/>
                                  </p:stCondLst>
                                  <p:childTnLst>
                                    <p:set>
                                      <p:cBhvr>
                                        <p:cTn id="5736" dur="1" fill="hold">
                                          <p:stCondLst>
                                            <p:cond delay="0"/>
                                          </p:stCondLst>
                                        </p:cTn>
                                        <p:tgtEl>
                                          <p:spTgt spid="485"/>
                                        </p:tgtEl>
                                        <p:attrNameLst>
                                          <p:attrName>style.visibility</p:attrName>
                                        </p:attrNameLst>
                                      </p:cBhvr>
                                      <p:to>
                                        <p:strVal val="hidden"/>
                                      </p:to>
                                    </p:set>
                                  </p:childTnLst>
                                </p:cTn>
                              </p:par>
                              <p:par>
                                <p:cTn id="5737" presetID="1" presetClass="exit" presetSubtype="0" fill="hold" grpId="2" nodeType="withEffect">
                                  <p:stCondLst>
                                    <p:cond delay="0"/>
                                  </p:stCondLst>
                                  <p:childTnLst>
                                    <p:set>
                                      <p:cBhvr>
                                        <p:cTn id="5738" dur="1" fill="hold">
                                          <p:stCondLst>
                                            <p:cond delay="0"/>
                                          </p:stCondLst>
                                        </p:cTn>
                                        <p:tgtEl>
                                          <p:spTgt spid="486"/>
                                        </p:tgtEl>
                                        <p:attrNameLst>
                                          <p:attrName>style.visibility</p:attrName>
                                        </p:attrNameLst>
                                      </p:cBhvr>
                                      <p:to>
                                        <p:strVal val="hidden"/>
                                      </p:to>
                                    </p:set>
                                  </p:childTnLst>
                                </p:cTn>
                              </p:par>
                              <p:par>
                                <p:cTn id="5739" presetID="1" presetClass="exit" presetSubtype="0" fill="hold" grpId="2" nodeType="withEffect">
                                  <p:stCondLst>
                                    <p:cond delay="0"/>
                                  </p:stCondLst>
                                  <p:childTnLst>
                                    <p:set>
                                      <p:cBhvr>
                                        <p:cTn id="5740" dur="1" fill="hold">
                                          <p:stCondLst>
                                            <p:cond delay="0"/>
                                          </p:stCondLst>
                                        </p:cTn>
                                        <p:tgtEl>
                                          <p:spTgt spid="484"/>
                                        </p:tgtEl>
                                        <p:attrNameLst>
                                          <p:attrName>style.visibility</p:attrName>
                                        </p:attrNameLst>
                                      </p:cBhvr>
                                      <p:to>
                                        <p:strVal val="hidden"/>
                                      </p:to>
                                    </p:set>
                                  </p:childTnLst>
                                </p:cTn>
                              </p:par>
                              <p:par>
                                <p:cTn id="5741" presetID="1" presetClass="entr" presetSubtype="0" fill="hold" grpId="12" nodeType="withEffect">
                                  <p:stCondLst>
                                    <p:cond delay="0"/>
                                  </p:stCondLst>
                                  <p:childTnLst>
                                    <p:set>
                                      <p:cBhvr>
                                        <p:cTn id="5742" dur="1" fill="hold">
                                          <p:stCondLst>
                                            <p:cond delay="0"/>
                                          </p:stCondLst>
                                        </p:cTn>
                                        <p:tgtEl>
                                          <p:spTgt spid="389"/>
                                        </p:tgtEl>
                                        <p:attrNameLst>
                                          <p:attrName>style.visibility</p:attrName>
                                        </p:attrNameLst>
                                      </p:cBhvr>
                                      <p:to>
                                        <p:strVal val="visible"/>
                                      </p:to>
                                    </p:set>
                                  </p:childTnLst>
                                </p:cTn>
                              </p:par>
                              <p:par>
                                <p:cTn id="5743" presetID="1" presetClass="entr" presetSubtype="0" fill="hold" grpId="12" nodeType="withEffect">
                                  <p:stCondLst>
                                    <p:cond delay="0"/>
                                  </p:stCondLst>
                                  <p:childTnLst>
                                    <p:set>
                                      <p:cBhvr>
                                        <p:cTn id="5744" dur="1" fill="hold">
                                          <p:stCondLst>
                                            <p:cond delay="0"/>
                                          </p:stCondLst>
                                        </p:cTn>
                                        <p:tgtEl>
                                          <p:spTgt spid="390"/>
                                        </p:tgtEl>
                                        <p:attrNameLst>
                                          <p:attrName>style.visibility</p:attrName>
                                        </p:attrNameLst>
                                      </p:cBhvr>
                                      <p:to>
                                        <p:strVal val="visible"/>
                                      </p:to>
                                    </p:set>
                                  </p:childTnLst>
                                </p:cTn>
                              </p:par>
                              <p:par>
                                <p:cTn id="5745" presetID="1" presetClass="entr" presetSubtype="0" fill="hold" grpId="12" nodeType="withEffect">
                                  <p:stCondLst>
                                    <p:cond delay="0"/>
                                  </p:stCondLst>
                                  <p:childTnLst>
                                    <p:set>
                                      <p:cBhvr>
                                        <p:cTn id="5746" dur="1" fill="hold">
                                          <p:stCondLst>
                                            <p:cond delay="0"/>
                                          </p:stCondLst>
                                        </p:cTn>
                                        <p:tgtEl>
                                          <p:spTgt spid="388"/>
                                        </p:tgtEl>
                                        <p:attrNameLst>
                                          <p:attrName>style.visibility</p:attrName>
                                        </p:attrNameLst>
                                      </p:cBhvr>
                                      <p:to>
                                        <p:strVal val="visible"/>
                                      </p:to>
                                    </p:set>
                                  </p:childTnLst>
                                </p:cTn>
                              </p:par>
                              <p:par>
                                <p:cTn id="5747" presetID="1" presetClass="entr" presetSubtype="0" fill="hold" grpId="12" nodeType="withEffect">
                                  <p:stCondLst>
                                    <p:cond delay="0"/>
                                  </p:stCondLst>
                                  <p:childTnLst>
                                    <p:set>
                                      <p:cBhvr>
                                        <p:cTn id="5748" dur="1" fill="hold">
                                          <p:stCondLst>
                                            <p:cond delay="0"/>
                                          </p:stCondLst>
                                        </p:cTn>
                                        <p:tgtEl>
                                          <p:spTgt spid="387"/>
                                        </p:tgtEl>
                                        <p:attrNameLst>
                                          <p:attrName>style.visibility</p:attrName>
                                        </p:attrNameLst>
                                      </p:cBhvr>
                                      <p:to>
                                        <p:strVal val="visible"/>
                                      </p:to>
                                    </p:set>
                                  </p:childTnLst>
                                </p:cTn>
                              </p:par>
                              <p:par>
                                <p:cTn id="5749" presetID="1" presetClass="exit" presetSubtype="0" fill="hold" grpId="2" nodeType="withEffect">
                                  <p:stCondLst>
                                    <p:cond delay="0"/>
                                  </p:stCondLst>
                                  <p:childTnLst>
                                    <p:set>
                                      <p:cBhvr>
                                        <p:cTn id="5750" dur="1" fill="hold">
                                          <p:stCondLst>
                                            <p:cond delay="0"/>
                                          </p:stCondLst>
                                        </p:cTn>
                                        <p:tgtEl>
                                          <p:spTgt spid="373"/>
                                        </p:tgtEl>
                                        <p:attrNameLst>
                                          <p:attrName>style.visibility</p:attrName>
                                        </p:attrNameLst>
                                      </p:cBhvr>
                                      <p:to>
                                        <p:strVal val="hidden"/>
                                      </p:to>
                                    </p:set>
                                  </p:childTnLst>
                                </p:cTn>
                              </p:par>
                              <p:par>
                                <p:cTn id="5751" presetID="1" presetClass="exit" presetSubtype="0" fill="hold" grpId="2" nodeType="withEffect">
                                  <p:stCondLst>
                                    <p:cond delay="0"/>
                                  </p:stCondLst>
                                  <p:childTnLst>
                                    <p:set>
                                      <p:cBhvr>
                                        <p:cTn id="5752" dur="1" fill="hold">
                                          <p:stCondLst>
                                            <p:cond delay="0"/>
                                          </p:stCondLst>
                                        </p:cTn>
                                        <p:tgtEl>
                                          <p:spTgt spid="374"/>
                                        </p:tgtEl>
                                        <p:attrNameLst>
                                          <p:attrName>style.visibility</p:attrName>
                                        </p:attrNameLst>
                                      </p:cBhvr>
                                      <p:to>
                                        <p:strVal val="hidden"/>
                                      </p:to>
                                    </p:set>
                                  </p:childTnLst>
                                </p:cTn>
                              </p:par>
                              <p:par>
                                <p:cTn id="5753" presetID="1" presetClass="exit" presetSubtype="0" fill="hold" grpId="2" nodeType="withEffect">
                                  <p:stCondLst>
                                    <p:cond delay="0"/>
                                  </p:stCondLst>
                                  <p:childTnLst>
                                    <p:set>
                                      <p:cBhvr>
                                        <p:cTn id="5754" dur="1" fill="hold">
                                          <p:stCondLst>
                                            <p:cond delay="0"/>
                                          </p:stCondLst>
                                        </p:cTn>
                                        <p:tgtEl>
                                          <p:spTgt spid="375"/>
                                        </p:tgtEl>
                                        <p:attrNameLst>
                                          <p:attrName>style.visibility</p:attrName>
                                        </p:attrNameLst>
                                      </p:cBhvr>
                                      <p:to>
                                        <p:strVal val="hidden"/>
                                      </p:to>
                                    </p:set>
                                  </p:childTnLst>
                                </p:cTn>
                              </p:par>
                              <p:par>
                                <p:cTn id="5755" presetID="1" presetClass="exit" presetSubtype="0" fill="hold" grpId="2" nodeType="withEffect">
                                  <p:stCondLst>
                                    <p:cond delay="0"/>
                                  </p:stCondLst>
                                  <p:childTnLst>
                                    <p:set>
                                      <p:cBhvr>
                                        <p:cTn id="5756" dur="1" fill="hold">
                                          <p:stCondLst>
                                            <p:cond delay="0"/>
                                          </p:stCondLst>
                                        </p:cTn>
                                        <p:tgtEl>
                                          <p:spTgt spid="377"/>
                                        </p:tgtEl>
                                        <p:attrNameLst>
                                          <p:attrName>style.visibility</p:attrName>
                                        </p:attrNameLst>
                                      </p:cBhvr>
                                      <p:to>
                                        <p:strVal val="hidden"/>
                                      </p:to>
                                    </p:set>
                                  </p:childTnLst>
                                </p:cTn>
                              </p:par>
                              <p:par>
                                <p:cTn id="5757" presetID="1" presetClass="exit" presetSubtype="0" fill="hold" grpId="2" nodeType="withEffect">
                                  <p:stCondLst>
                                    <p:cond delay="0"/>
                                  </p:stCondLst>
                                  <p:childTnLst>
                                    <p:set>
                                      <p:cBhvr>
                                        <p:cTn id="5758" dur="1" fill="hold">
                                          <p:stCondLst>
                                            <p:cond delay="0"/>
                                          </p:stCondLst>
                                        </p:cTn>
                                        <p:tgtEl>
                                          <p:spTgt spid="378"/>
                                        </p:tgtEl>
                                        <p:attrNameLst>
                                          <p:attrName>style.visibility</p:attrName>
                                        </p:attrNameLst>
                                      </p:cBhvr>
                                      <p:to>
                                        <p:strVal val="hidden"/>
                                      </p:to>
                                    </p:set>
                                  </p:childTnLst>
                                </p:cTn>
                              </p:par>
                              <p:par>
                                <p:cTn id="5759" presetID="1" presetClass="exit" presetSubtype="0" fill="hold" grpId="2" nodeType="withEffect">
                                  <p:stCondLst>
                                    <p:cond delay="0"/>
                                  </p:stCondLst>
                                  <p:childTnLst>
                                    <p:set>
                                      <p:cBhvr>
                                        <p:cTn id="5760" dur="1" fill="hold">
                                          <p:stCondLst>
                                            <p:cond delay="0"/>
                                          </p:stCondLst>
                                        </p:cTn>
                                        <p:tgtEl>
                                          <p:spTgt spid="376"/>
                                        </p:tgtEl>
                                        <p:attrNameLst>
                                          <p:attrName>style.visibility</p:attrName>
                                        </p:attrNameLst>
                                      </p:cBhvr>
                                      <p:to>
                                        <p:strVal val="hidden"/>
                                      </p:to>
                                    </p:set>
                                  </p:childTnLst>
                                </p:cTn>
                              </p:par>
                              <p:par>
                                <p:cTn id="5761" presetID="1" presetClass="exit" presetSubtype="0" fill="hold" grpId="2" nodeType="withEffect">
                                  <p:stCondLst>
                                    <p:cond delay="0"/>
                                  </p:stCondLst>
                                  <p:childTnLst>
                                    <p:set>
                                      <p:cBhvr>
                                        <p:cTn id="5762" dur="1" fill="hold">
                                          <p:stCondLst>
                                            <p:cond delay="0"/>
                                          </p:stCondLst>
                                        </p:cTn>
                                        <p:tgtEl>
                                          <p:spTgt spid="397"/>
                                        </p:tgtEl>
                                        <p:attrNameLst>
                                          <p:attrName>style.visibility</p:attrName>
                                        </p:attrNameLst>
                                      </p:cBhvr>
                                      <p:to>
                                        <p:strVal val="hidden"/>
                                      </p:to>
                                    </p:set>
                                  </p:childTnLst>
                                </p:cTn>
                              </p:par>
                              <p:par>
                                <p:cTn id="5763" presetID="1" presetClass="exit" presetSubtype="0" fill="hold" grpId="2" nodeType="withEffect">
                                  <p:stCondLst>
                                    <p:cond delay="0"/>
                                  </p:stCondLst>
                                  <p:childTnLst>
                                    <p:set>
                                      <p:cBhvr>
                                        <p:cTn id="5764" dur="1" fill="hold">
                                          <p:stCondLst>
                                            <p:cond delay="0"/>
                                          </p:stCondLst>
                                        </p:cTn>
                                        <p:tgtEl>
                                          <p:spTgt spid="398"/>
                                        </p:tgtEl>
                                        <p:attrNameLst>
                                          <p:attrName>style.visibility</p:attrName>
                                        </p:attrNameLst>
                                      </p:cBhvr>
                                      <p:to>
                                        <p:strVal val="hidden"/>
                                      </p:to>
                                    </p:set>
                                  </p:childTnLst>
                                </p:cTn>
                              </p:par>
                              <p:par>
                                <p:cTn id="5765" presetID="1" presetClass="exit" presetSubtype="0" fill="hold" grpId="2" nodeType="withEffect">
                                  <p:stCondLst>
                                    <p:cond delay="0"/>
                                  </p:stCondLst>
                                  <p:childTnLst>
                                    <p:set>
                                      <p:cBhvr>
                                        <p:cTn id="5766" dur="1" fill="hold">
                                          <p:stCondLst>
                                            <p:cond delay="0"/>
                                          </p:stCondLst>
                                        </p:cTn>
                                        <p:tgtEl>
                                          <p:spTgt spid="399"/>
                                        </p:tgtEl>
                                        <p:attrNameLst>
                                          <p:attrName>style.visibility</p:attrName>
                                        </p:attrNameLst>
                                      </p:cBhvr>
                                      <p:to>
                                        <p:strVal val="hidden"/>
                                      </p:to>
                                    </p:set>
                                  </p:childTnLst>
                                </p:cTn>
                              </p:par>
                              <p:par>
                                <p:cTn id="5767" presetID="1" presetClass="exit" presetSubtype="0" fill="hold" grpId="2" nodeType="withEffect">
                                  <p:stCondLst>
                                    <p:cond delay="0"/>
                                  </p:stCondLst>
                                  <p:childTnLst>
                                    <p:set>
                                      <p:cBhvr>
                                        <p:cTn id="5768" dur="1" fill="hold">
                                          <p:stCondLst>
                                            <p:cond delay="0"/>
                                          </p:stCondLst>
                                        </p:cTn>
                                        <p:tgtEl>
                                          <p:spTgt spid="401"/>
                                        </p:tgtEl>
                                        <p:attrNameLst>
                                          <p:attrName>style.visibility</p:attrName>
                                        </p:attrNameLst>
                                      </p:cBhvr>
                                      <p:to>
                                        <p:strVal val="hidden"/>
                                      </p:to>
                                    </p:set>
                                  </p:childTnLst>
                                </p:cTn>
                              </p:par>
                              <p:par>
                                <p:cTn id="5769" presetID="1" presetClass="exit" presetSubtype="0" fill="hold" grpId="2" nodeType="withEffect">
                                  <p:stCondLst>
                                    <p:cond delay="0"/>
                                  </p:stCondLst>
                                  <p:childTnLst>
                                    <p:set>
                                      <p:cBhvr>
                                        <p:cTn id="5770" dur="1" fill="hold">
                                          <p:stCondLst>
                                            <p:cond delay="0"/>
                                          </p:stCondLst>
                                        </p:cTn>
                                        <p:tgtEl>
                                          <p:spTgt spid="402"/>
                                        </p:tgtEl>
                                        <p:attrNameLst>
                                          <p:attrName>style.visibility</p:attrName>
                                        </p:attrNameLst>
                                      </p:cBhvr>
                                      <p:to>
                                        <p:strVal val="hidden"/>
                                      </p:to>
                                    </p:set>
                                  </p:childTnLst>
                                </p:cTn>
                              </p:par>
                              <p:par>
                                <p:cTn id="5771" presetID="1" presetClass="exit" presetSubtype="0" fill="hold" grpId="2" nodeType="withEffect">
                                  <p:stCondLst>
                                    <p:cond delay="0"/>
                                  </p:stCondLst>
                                  <p:childTnLst>
                                    <p:set>
                                      <p:cBhvr>
                                        <p:cTn id="5772" dur="1" fill="hold">
                                          <p:stCondLst>
                                            <p:cond delay="0"/>
                                          </p:stCondLst>
                                        </p:cTn>
                                        <p:tgtEl>
                                          <p:spTgt spid="400"/>
                                        </p:tgtEl>
                                        <p:attrNameLst>
                                          <p:attrName>style.visibility</p:attrName>
                                        </p:attrNameLst>
                                      </p:cBhvr>
                                      <p:to>
                                        <p:strVal val="hidden"/>
                                      </p:to>
                                    </p:set>
                                  </p:childTnLst>
                                </p:cTn>
                              </p:par>
                              <p:par>
                                <p:cTn id="5773" presetID="1" presetClass="exit" presetSubtype="0" fill="hold" grpId="2" nodeType="withEffect">
                                  <p:stCondLst>
                                    <p:cond delay="0"/>
                                  </p:stCondLst>
                                  <p:childTnLst>
                                    <p:set>
                                      <p:cBhvr>
                                        <p:cTn id="5774" dur="1" fill="hold">
                                          <p:stCondLst>
                                            <p:cond delay="0"/>
                                          </p:stCondLst>
                                        </p:cTn>
                                        <p:tgtEl>
                                          <p:spTgt spid="409"/>
                                        </p:tgtEl>
                                        <p:attrNameLst>
                                          <p:attrName>style.visibility</p:attrName>
                                        </p:attrNameLst>
                                      </p:cBhvr>
                                      <p:to>
                                        <p:strVal val="hidden"/>
                                      </p:to>
                                    </p:set>
                                  </p:childTnLst>
                                </p:cTn>
                              </p:par>
                              <p:par>
                                <p:cTn id="5775" presetID="1" presetClass="exit" presetSubtype="0" fill="hold" grpId="2" nodeType="withEffect">
                                  <p:stCondLst>
                                    <p:cond delay="0"/>
                                  </p:stCondLst>
                                  <p:childTnLst>
                                    <p:set>
                                      <p:cBhvr>
                                        <p:cTn id="5776" dur="1" fill="hold">
                                          <p:stCondLst>
                                            <p:cond delay="0"/>
                                          </p:stCondLst>
                                        </p:cTn>
                                        <p:tgtEl>
                                          <p:spTgt spid="410"/>
                                        </p:tgtEl>
                                        <p:attrNameLst>
                                          <p:attrName>style.visibility</p:attrName>
                                        </p:attrNameLst>
                                      </p:cBhvr>
                                      <p:to>
                                        <p:strVal val="hidden"/>
                                      </p:to>
                                    </p:set>
                                  </p:childTnLst>
                                </p:cTn>
                              </p:par>
                              <p:par>
                                <p:cTn id="5777" presetID="1" presetClass="exit" presetSubtype="0" fill="hold" grpId="2" nodeType="withEffect">
                                  <p:stCondLst>
                                    <p:cond delay="0"/>
                                  </p:stCondLst>
                                  <p:childTnLst>
                                    <p:set>
                                      <p:cBhvr>
                                        <p:cTn id="5778" dur="1" fill="hold">
                                          <p:stCondLst>
                                            <p:cond delay="0"/>
                                          </p:stCondLst>
                                        </p:cTn>
                                        <p:tgtEl>
                                          <p:spTgt spid="411"/>
                                        </p:tgtEl>
                                        <p:attrNameLst>
                                          <p:attrName>style.visibility</p:attrName>
                                        </p:attrNameLst>
                                      </p:cBhvr>
                                      <p:to>
                                        <p:strVal val="hidden"/>
                                      </p:to>
                                    </p:set>
                                  </p:childTnLst>
                                </p:cTn>
                              </p:par>
                              <p:par>
                                <p:cTn id="5779" presetID="1" presetClass="exit" presetSubtype="0" fill="hold" grpId="2" nodeType="withEffect">
                                  <p:stCondLst>
                                    <p:cond delay="0"/>
                                  </p:stCondLst>
                                  <p:childTnLst>
                                    <p:set>
                                      <p:cBhvr>
                                        <p:cTn id="5780" dur="1" fill="hold">
                                          <p:stCondLst>
                                            <p:cond delay="0"/>
                                          </p:stCondLst>
                                        </p:cTn>
                                        <p:tgtEl>
                                          <p:spTgt spid="413"/>
                                        </p:tgtEl>
                                        <p:attrNameLst>
                                          <p:attrName>style.visibility</p:attrName>
                                        </p:attrNameLst>
                                      </p:cBhvr>
                                      <p:to>
                                        <p:strVal val="hidden"/>
                                      </p:to>
                                    </p:set>
                                  </p:childTnLst>
                                </p:cTn>
                              </p:par>
                              <p:par>
                                <p:cTn id="5781" presetID="1" presetClass="exit" presetSubtype="0" fill="hold" grpId="2" nodeType="withEffect">
                                  <p:stCondLst>
                                    <p:cond delay="0"/>
                                  </p:stCondLst>
                                  <p:childTnLst>
                                    <p:set>
                                      <p:cBhvr>
                                        <p:cTn id="5782" dur="1" fill="hold">
                                          <p:stCondLst>
                                            <p:cond delay="0"/>
                                          </p:stCondLst>
                                        </p:cTn>
                                        <p:tgtEl>
                                          <p:spTgt spid="414"/>
                                        </p:tgtEl>
                                        <p:attrNameLst>
                                          <p:attrName>style.visibility</p:attrName>
                                        </p:attrNameLst>
                                      </p:cBhvr>
                                      <p:to>
                                        <p:strVal val="hidden"/>
                                      </p:to>
                                    </p:set>
                                  </p:childTnLst>
                                </p:cTn>
                              </p:par>
                              <p:par>
                                <p:cTn id="5783" presetID="1" presetClass="exit" presetSubtype="0" fill="hold" grpId="2" nodeType="withEffect">
                                  <p:stCondLst>
                                    <p:cond delay="0"/>
                                  </p:stCondLst>
                                  <p:childTnLst>
                                    <p:set>
                                      <p:cBhvr>
                                        <p:cTn id="5784" dur="1" fill="hold">
                                          <p:stCondLst>
                                            <p:cond delay="0"/>
                                          </p:stCondLst>
                                        </p:cTn>
                                        <p:tgtEl>
                                          <p:spTgt spid="412"/>
                                        </p:tgtEl>
                                        <p:attrNameLst>
                                          <p:attrName>style.visibility</p:attrName>
                                        </p:attrNameLst>
                                      </p:cBhvr>
                                      <p:to>
                                        <p:strVal val="hidden"/>
                                      </p:to>
                                    </p:set>
                                  </p:childTnLst>
                                </p:cTn>
                              </p:par>
                              <p:par>
                                <p:cTn id="5785" presetID="1" presetClass="exit" presetSubtype="0" fill="hold" grpId="2" nodeType="withEffect">
                                  <p:stCondLst>
                                    <p:cond delay="0"/>
                                  </p:stCondLst>
                                  <p:childTnLst>
                                    <p:set>
                                      <p:cBhvr>
                                        <p:cTn id="5786" dur="1" fill="hold">
                                          <p:stCondLst>
                                            <p:cond delay="0"/>
                                          </p:stCondLst>
                                        </p:cTn>
                                        <p:tgtEl>
                                          <p:spTgt spid="421"/>
                                        </p:tgtEl>
                                        <p:attrNameLst>
                                          <p:attrName>style.visibility</p:attrName>
                                        </p:attrNameLst>
                                      </p:cBhvr>
                                      <p:to>
                                        <p:strVal val="hidden"/>
                                      </p:to>
                                    </p:set>
                                  </p:childTnLst>
                                </p:cTn>
                              </p:par>
                              <p:par>
                                <p:cTn id="5787" presetID="1" presetClass="exit" presetSubtype="0" fill="hold" grpId="2" nodeType="withEffect">
                                  <p:stCondLst>
                                    <p:cond delay="0"/>
                                  </p:stCondLst>
                                  <p:childTnLst>
                                    <p:set>
                                      <p:cBhvr>
                                        <p:cTn id="5788" dur="1" fill="hold">
                                          <p:stCondLst>
                                            <p:cond delay="0"/>
                                          </p:stCondLst>
                                        </p:cTn>
                                        <p:tgtEl>
                                          <p:spTgt spid="422"/>
                                        </p:tgtEl>
                                        <p:attrNameLst>
                                          <p:attrName>style.visibility</p:attrName>
                                        </p:attrNameLst>
                                      </p:cBhvr>
                                      <p:to>
                                        <p:strVal val="hidden"/>
                                      </p:to>
                                    </p:set>
                                  </p:childTnLst>
                                </p:cTn>
                              </p:par>
                              <p:par>
                                <p:cTn id="5789" presetID="1" presetClass="exit" presetSubtype="0" fill="hold" grpId="2" nodeType="withEffect">
                                  <p:stCondLst>
                                    <p:cond delay="0"/>
                                  </p:stCondLst>
                                  <p:childTnLst>
                                    <p:set>
                                      <p:cBhvr>
                                        <p:cTn id="5790" dur="1" fill="hold">
                                          <p:stCondLst>
                                            <p:cond delay="0"/>
                                          </p:stCondLst>
                                        </p:cTn>
                                        <p:tgtEl>
                                          <p:spTgt spid="423"/>
                                        </p:tgtEl>
                                        <p:attrNameLst>
                                          <p:attrName>style.visibility</p:attrName>
                                        </p:attrNameLst>
                                      </p:cBhvr>
                                      <p:to>
                                        <p:strVal val="hidden"/>
                                      </p:to>
                                    </p:set>
                                  </p:childTnLst>
                                </p:cTn>
                              </p:par>
                              <p:par>
                                <p:cTn id="5791" presetID="1" presetClass="exit" presetSubtype="0" fill="hold" grpId="2" nodeType="withEffect">
                                  <p:stCondLst>
                                    <p:cond delay="0"/>
                                  </p:stCondLst>
                                  <p:childTnLst>
                                    <p:set>
                                      <p:cBhvr>
                                        <p:cTn id="5792" dur="1" fill="hold">
                                          <p:stCondLst>
                                            <p:cond delay="0"/>
                                          </p:stCondLst>
                                        </p:cTn>
                                        <p:tgtEl>
                                          <p:spTgt spid="425"/>
                                        </p:tgtEl>
                                        <p:attrNameLst>
                                          <p:attrName>style.visibility</p:attrName>
                                        </p:attrNameLst>
                                      </p:cBhvr>
                                      <p:to>
                                        <p:strVal val="hidden"/>
                                      </p:to>
                                    </p:set>
                                  </p:childTnLst>
                                </p:cTn>
                              </p:par>
                              <p:par>
                                <p:cTn id="5793" presetID="1" presetClass="exit" presetSubtype="0" fill="hold" grpId="2" nodeType="withEffect">
                                  <p:stCondLst>
                                    <p:cond delay="0"/>
                                  </p:stCondLst>
                                  <p:childTnLst>
                                    <p:set>
                                      <p:cBhvr>
                                        <p:cTn id="5794" dur="1" fill="hold">
                                          <p:stCondLst>
                                            <p:cond delay="0"/>
                                          </p:stCondLst>
                                        </p:cTn>
                                        <p:tgtEl>
                                          <p:spTgt spid="426"/>
                                        </p:tgtEl>
                                        <p:attrNameLst>
                                          <p:attrName>style.visibility</p:attrName>
                                        </p:attrNameLst>
                                      </p:cBhvr>
                                      <p:to>
                                        <p:strVal val="hidden"/>
                                      </p:to>
                                    </p:set>
                                  </p:childTnLst>
                                </p:cTn>
                              </p:par>
                              <p:par>
                                <p:cTn id="5795" presetID="1" presetClass="exit" presetSubtype="0" fill="hold" grpId="2" nodeType="withEffect">
                                  <p:stCondLst>
                                    <p:cond delay="0"/>
                                  </p:stCondLst>
                                  <p:childTnLst>
                                    <p:set>
                                      <p:cBhvr>
                                        <p:cTn id="5796" dur="1" fill="hold">
                                          <p:stCondLst>
                                            <p:cond delay="0"/>
                                          </p:stCondLst>
                                        </p:cTn>
                                        <p:tgtEl>
                                          <p:spTgt spid="424"/>
                                        </p:tgtEl>
                                        <p:attrNameLst>
                                          <p:attrName>style.visibility</p:attrName>
                                        </p:attrNameLst>
                                      </p:cBhvr>
                                      <p:to>
                                        <p:strVal val="hidden"/>
                                      </p:to>
                                    </p:set>
                                  </p:childTnLst>
                                </p:cTn>
                              </p:par>
                              <p:par>
                                <p:cTn id="5797" presetID="1" presetClass="entr" presetSubtype="0" fill="hold" grpId="12" nodeType="withEffect">
                                  <p:stCondLst>
                                    <p:cond delay="0"/>
                                  </p:stCondLst>
                                  <p:childTnLst>
                                    <p:set>
                                      <p:cBhvr>
                                        <p:cTn id="5798" dur="1" fill="hold">
                                          <p:stCondLst>
                                            <p:cond delay="0"/>
                                          </p:stCondLst>
                                        </p:cTn>
                                        <p:tgtEl>
                                          <p:spTgt spid="269"/>
                                        </p:tgtEl>
                                        <p:attrNameLst>
                                          <p:attrName>style.visibility</p:attrName>
                                        </p:attrNameLst>
                                      </p:cBhvr>
                                      <p:to>
                                        <p:strVal val="visible"/>
                                      </p:to>
                                    </p:set>
                                  </p:childTnLst>
                                </p:cTn>
                              </p:par>
                              <p:par>
                                <p:cTn id="5799" presetID="1" presetClass="entr" presetSubtype="0" fill="hold" grpId="12" nodeType="withEffect">
                                  <p:stCondLst>
                                    <p:cond delay="0"/>
                                  </p:stCondLst>
                                  <p:childTnLst>
                                    <p:set>
                                      <p:cBhvr>
                                        <p:cTn id="5800" dur="1" fill="hold">
                                          <p:stCondLst>
                                            <p:cond delay="0"/>
                                          </p:stCondLst>
                                        </p:cTn>
                                        <p:tgtEl>
                                          <p:spTgt spid="270"/>
                                        </p:tgtEl>
                                        <p:attrNameLst>
                                          <p:attrName>style.visibility</p:attrName>
                                        </p:attrNameLst>
                                      </p:cBhvr>
                                      <p:to>
                                        <p:strVal val="visible"/>
                                      </p:to>
                                    </p:set>
                                  </p:childTnLst>
                                </p:cTn>
                              </p:par>
                              <p:par>
                                <p:cTn id="5801" presetID="1" presetClass="entr" presetSubtype="0" fill="hold" grpId="12" nodeType="withEffect">
                                  <p:stCondLst>
                                    <p:cond delay="0"/>
                                  </p:stCondLst>
                                  <p:childTnLst>
                                    <p:set>
                                      <p:cBhvr>
                                        <p:cTn id="5802" dur="1" fill="hold">
                                          <p:stCondLst>
                                            <p:cond delay="0"/>
                                          </p:stCondLst>
                                        </p:cTn>
                                        <p:tgtEl>
                                          <p:spTgt spid="268"/>
                                        </p:tgtEl>
                                        <p:attrNameLst>
                                          <p:attrName>style.visibility</p:attrName>
                                        </p:attrNameLst>
                                      </p:cBhvr>
                                      <p:to>
                                        <p:strVal val="visible"/>
                                      </p:to>
                                    </p:set>
                                  </p:childTnLst>
                                </p:cTn>
                              </p:par>
                              <p:par>
                                <p:cTn id="5803" presetID="1" presetClass="entr" presetSubtype="0" fill="hold" grpId="12" nodeType="withEffect">
                                  <p:stCondLst>
                                    <p:cond delay="0"/>
                                  </p:stCondLst>
                                  <p:childTnLst>
                                    <p:set>
                                      <p:cBhvr>
                                        <p:cTn id="5804" dur="1" fill="hold">
                                          <p:stCondLst>
                                            <p:cond delay="0"/>
                                          </p:stCondLst>
                                        </p:cTn>
                                        <p:tgtEl>
                                          <p:spTgt spid="267"/>
                                        </p:tgtEl>
                                        <p:attrNameLst>
                                          <p:attrName>style.visibility</p:attrName>
                                        </p:attrNameLst>
                                      </p:cBhvr>
                                      <p:to>
                                        <p:strVal val="visible"/>
                                      </p:to>
                                    </p:set>
                                  </p:childTnLst>
                                </p:cTn>
                              </p:par>
                              <p:par>
                                <p:cTn id="5805" presetID="1" presetClass="exit" presetSubtype="0" fill="hold" grpId="2" nodeType="withEffect">
                                  <p:stCondLst>
                                    <p:cond delay="0"/>
                                  </p:stCondLst>
                                  <p:childTnLst>
                                    <p:set>
                                      <p:cBhvr>
                                        <p:cTn id="5806" dur="1" fill="hold">
                                          <p:stCondLst>
                                            <p:cond delay="0"/>
                                          </p:stCondLst>
                                        </p:cTn>
                                        <p:tgtEl>
                                          <p:spTgt spid="253"/>
                                        </p:tgtEl>
                                        <p:attrNameLst>
                                          <p:attrName>style.visibility</p:attrName>
                                        </p:attrNameLst>
                                      </p:cBhvr>
                                      <p:to>
                                        <p:strVal val="hidden"/>
                                      </p:to>
                                    </p:set>
                                  </p:childTnLst>
                                </p:cTn>
                              </p:par>
                              <p:par>
                                <p:cTn id="5807" presetID="1" presetClass="exit" presetSubtype="0" fill="hold" grpId="2" nodeType="withEffect">
                                  <p:stCondLst>
                                    <p:cond delay="0"/>
                                  </p:stCondLst>
                                  <p:childTnLst>
                                    <p:set>
                                      <p:cBhvr>
                                        <p:cTn id="5808" dur="1" fill="hold">
                                          <p:stCondLst>
                                            <p:cond delay="0"/>
                                          </p:stCondLst>
                                        </p:cTn>
                                        <p:tgtEl>
                                          <p:spTgt spid="254"/>
                                        </p:tgtEl>
                                        <p:attrNameLst>
                                          <p:attrName>style.visibility</p:attrName>
                                        </p:attrNameLst>
                                      </p:cBhvr>
                                      <p:to>
                                        <p:strVal val="hidden"/>
                                      </p:to>
                                    </p:set>
                                  </p:childTnLst>
                                </p:cTn>
                              </p:par>
                              <p:par>
                                <p:cTn id="5809" presetID="1" presetClass="exit" presetSubtype="0" fill="hold" grpId="2" nodeType="withEffect">
                                  <p:stCondLst>
                                    <p:cond delay="0"/>
                                  </p:stCondLst>
                                  <p:childTnLst>
                                    <p:set>
                                      <p:cBhvr>
                                        <p:cTn id="5810" dur="1" fill="hold">
                                          <p:stCondLst>
                                            <p:cond delay="0"/>
                                          </p:stCondLst>
                                        </p:cTn>
                                        <p:tgtEl>
                                          <p:spTgt spid="255"/>
                                        </p:tgtEl>
                                        <p:attrNameLst>
                                          <p:attrName>style.visibility</p:attrName>
                                        </p:attrNameLst>
                                      </p:cBhvr>
                                      <p:to>
                                        <p:strVal val="hidden"/>
                                      </p:to>
                                    </p:set>
                                  </p:childTnLst>
                                </p:cTn>
                              </p:par>
                              <p:par>
                                <p:cTn id="5811" presetID="1" presetClass="exit" presetSubtype="0" fill="hold" grpId="2" nodeType="withEffect">
                                  <p:stCondLst>
                                    <p:cond delay="0"/>
                                  </p:stCondLst>
                                  <p:childTnLst>
                                    <p:set>
                                      <p:cBhvr>
                                        <p:cTn id="5812" dur="1" fill="hold">
                                          <p:stCondLst>
                                            <p:cond delay="0"/>
                                          </p:stCondLst>
                                        </p:cTn>
                                        <p:tgtEl>
                                          <p:spTgt spid="257"/>
                                        </p:tgtEl>
                                        <p:attrNameLst>
                                          <p:attrName>style.visibility</p:attrName>
                                        </p:attrNameLst>
                                      </p:cBhvr>
                                      <p:to>
                                        <p:strVal val="hidden"/>
                                      </p:to>
                                    </p:set>
                                  </p:childTnLst>
                                </p:cTn>
                              </p:par>
                              <p:par>
                                <p:cTn id="5813" presetID="1" presetClass="exit" presetSubtype="0" fill="hold" grpId="2" nodeType="withEffect">
                                  <p:stCondLst>
                                    <p:cond delay="0"/>
                                  </p:stCondLst>
                                  <p:childTnLst>
                                    <p:set>
                                      <p:cBhvr>
                                        <p:cTn id="5814" dur="1" fill="hold">
                                          <p:stCondLst>
                                            <p:cond delay="0"/>
                                          </p:stCondLst>
                                        </p:cTn>
                                        <p:tgtEl>
                                          <p:spTgt spid="258"/>
                                        </p:tgtEl>
                                        <p:attrNameLst>
                                          <p:attrName>style.visibility</p:attrName>
                                        </p:attrNameLst>
                                      </p:cBhvr>
                                      <p:to>
                                        <p:strVal val="hidden"/>
                                      </p:to>
                                    </p:set>
                                  </p:childTnLst>
                                </p:cTn>
                              </p:par>
                              <p:par>
                                <p:cTn id="5815" presetID="1" presetClass="exit" presetSubtype="0" fill="hold" grpId="2" nodeType="withEffect">
                                  <p:stCondLst>
                                    <p:cond delay="0"/>
                                  </p:stCondLst>
                                  <p:childTnLst>
                                    <p:set>
                                      <p:cBhvr>
                                        <p:cTn id="5816" dur="1" fill="hold">
                                          <p:stCondLst>
                                            <p:cond delay="0"/>
                                          </p:stCondLst>
                                        </p:cTn>
                                        <p:tgtEl>
                                          <p:spTgt spid="256"/>
                                        </p:tgtEl>
                                        <p:attrNameLst>
                                          <p:attrName>style.visibility</p:attrName>
                                        </p:attrNameLst>
                                      </p:cBhvr>
                                      <p:to>
                                        <p:strVal val="hidden"/>
                                      </p:to>
                                    </p:set>
                                  </p:childTnLst>
                                </p:cTn>
                              </p:par>
                              <p:par>
                                <p:cTn id="5817" presetID="1" presetClass="exit" presetSubtype="0" fill="hold" grpId="2" nodeType="withEffect">
                                  <p:stCondLst>
                                    <p:cond delay="0"/>
                                  </p:stCondLst>
                                  <p:childTnLst>
                                    <p:set>
                                      <p:cBhvr>
                                        <p:cTn id="5818" dur="1" fill="hold">
                                          <p:stCondLst>
                                            <p:cond delay="0"/>
                                          </p:stCondLst>
                                        </p:cTn>
                                        <p:tgtEl>
                                          <p:spTgt spid="277"/>
                                        </p:tgtEl>
                                        <p:attrNameLst>
                                          <p:attrName>style.visibility</p:attrName>
                                        </p:attrNameLst>
                                      </p:cBhvr>
                                      <p:to>
                                        <p:strVal val="hidden"/>
                                      </p:to>
                                    </p:set>
                                  </p:childTnLst>
                                </p:cTn>
                              </p:par>
                              <p:par>
                                <p:cTn id="5819" presetID="1" presetClass="exit" presetSubtype="0" fill="hold" grpId="2" nodeType="withEffect">
                                  <p:stCondLst>
                                    <p:cond delay="0"/>
                                  </p:stCondLst>
                                  <p:childTnLst>
                                    <p:set>
                                      <p:cBhvr>
                                        <p:cTn id="5820" dur="1" fill="hold">
                                          <p:stCondLst>
                                            <p:cond delay="0"/>
                                          </p:stCondLst>
                                        </p:cTn>
                                        <p:tgtEl>
                                          <p:spTgt spid="278"/>
                                        </p:tgtEl>
                                        <p:attrNameLst>
                                          <p:attrName>style.visibility</p:attrName>
                                        </p:attrNameLst>
                                      </p:cBhvr>
                                      <p:to>
                                        <p:strVal val="hidden"/>
                                      </p:to>
                                    </p:set>
                                  </p:childTnLst>
                                </p:cTn>
                              </p:par>
                              <p:par>
                                <p:cTn id="5821" presetID="1" presetClass="exit" presetSubtype="0" fill="hold" grpId="2" nodeType="withEffect">
                                  <p:stCondLst>
                                    <p:cond delay="0"/>
                                  </p:stCondLst>
                                  <p:childTnLst>
                                    <p:set>
                                      <p:cBhvr>
                                        <p:cTn id="5822" dur="1" fill="hold">
                                          <p:stCondLst>
                                            <p:cond delay="0"/>
                                          </p:stCondLst>
                                        </p:cTn>
                                        <p:tgtEl>
                                          <p:spTgt spid="279"/>
                                        </p:tgtEl>
                                        <p:attrNameLst>
                                          <p:attrName>style.visibility</p:attrName>
                                        </p:attrNameLst>
                                      </p:cBhvr>
                                      <p:to>
                                        <p:strVal val="hidden"/>
                                      </p:to>
                                    </p:set>
                                  </p:childTnLst>
                                </p:cTn>
                              </p:par>
                              <p:par>
                                <p:cTn id="5823" presetID="1" presetClass="exit" presetSubtype="0" fill="hold" grpId="2" nodeType="withEffect">
                                  <p:stCondLst>
                                    <p:cond delay="0"/>
                                  </p:stCondLst>
                                  <p:childTnLst>
                                    <p:set>
                                      <p:cBhvr>
                                        <p:cTn id="5824" dur="1" fill="hold">
                                          <p:stCondLst>
                                            <p:cond delay="0"/>
                                          </p:stCondLst>
                                        </p:cTn>
                                        <p:tgtEl>
                                          <p:spTgt spid="281"/>
                                        </p:tgtEl>
                                        <p:attrNameLst>
                                          <p:attrName>style.visibility</p:attrName>
                                        </p:attrNameLst>
                                      </p:cBhvr>
                                      <p:to>
                                        <p:strVal val="hidden"/>
                                      </p:to>
                                    </p:set>
                                  </p:childTnLst>
                                </p:cTn>
                              </p:par>
                              <p:par>
                                <p:cTn id="5825" presetID="1" presetClass="exit" presetSubtype="0" fill="hold" grpId="2" nodeType="withEffect">
                                  <p:stCondLst>
                                    <p:cond delay="0"/>
                                  </p:stCondLst>
                                  <p:childTnLst>
                                    <p:set>
                                      <p:cBhvr>
                                        <p:cTn id="5826" dur="1" fill="hold">
                                          <p:stCondLst>
                                            <p:cond delay="0"/>
                                          </p:stCondLst>
                                        </p:cTn>
                                        <p:tgtEl>
                                          <p:spTgt spid="282"/>
                                        </p:tgtEl>
                                        <p:attrNameLst>
                                          <p:attrName>style.visibility</p:attrName>
                                        </p:attrNameLst>
                                      </p:cBhvr>
                                      <p:to>
                                        <p:strVal val="hidden"/>
                                      </p:to>
                                    </p:set>
                                  </p:childTnLst>
                                </p:cTn>
                              </p:par>
                              <p:par>
                                <p:cTn id="5827" presetID="1" presetClass="exit" presetSubtype="0" fill="hold" grpId="2" nodeType="withEffect">
                                  <p:stCondLst>
                                    <p:cond delay="0"/>
                                  </p:stCondLst>
                                  <p:childTnLst>
                                    <p:set>
                                      <p:cBhvr>
                                        <p:cTn id="5828" dur="1" fill="hold">
                                          <p:stCondLst>
                                            <p:cond delay="0"/>
                                          </p:stCondLst>
                                        </p:cTn>
                                        <p:tgtEl>
                                          <p:spTgt spid="280"/>
                                        </p:tgtEl>
                                        <p:attrNameLst>
                                          <p:attrName>style.visibility</p:attrName>
                                        </p:attrNameLst>
                                      </p:cBhvr>
                                      <p:to>
                                        <p:strVal val="hidden"/>
                                      </p:to>
                                    </p:set>
                                  </p:childTnLst>
                                </p:cTn>
                              </p:par>
                              <p:par>
                                <p:cTn id="5829" presetID="1" presetClass="exit" presetSubtype="0" fill="hold" grpId="2" nodeType="withEffect">
                                  <p:stCondLst>
                                    <p:cond delay="0"/>
                                  </p:stCondLst>
                                  <p:childTnLst>
                                    <p:set>
                                      <p:cBhvr>
                                        <p:cTn id="5830" dur="1" fill="hold">
                                          <p:stCondLst>
                                            <p:cond delay="0"/>
                                          </p:stCondLst>
                                        </p:cTn>
                                        <p:tgtEl>
                                          <p:spTgt spid="289"/>
                                        </p:tgtEl>
                                        <p:attrNameLst>
                                          <p:attrName>style.visibility</p:attrName>
                                        </p:attrNameLst>
                                      </p:cBhvr>
                                      <p:to>
                                        <p:strVal val="hidden"/>
                                      </p:to>
                                    </p:set>
                                  </p:childTnLst>
                                </p:cTn>
                              </p:par>
                              <p:par>
                                <p:cTn id="5831" presetID="1" presetClass="exit" presetSubtype="0" fill="hold" grpId="2" nodeType="withEffect">
                                  <p:stCondLst>
                                    <p:cond delay="0"/>
                                  </p:stCondLst>
                                  <p:childTnLst>
                                    <p:set>
                                      <p:cBhvr>
                                        <p:cTn id="5832" dur="1" fill="hold">
                                          <p:stCondLst>
                                            <p:cond delay="0"/>
                                          </p:stCondLst>
                                        </p:cTn>
                                        <p:tgtEl>
                                          <p:spTgt spid="290"/>
                                        </p:tgtEl>
                                        <p:attrNameLst>
                                          <p:attrName>style.visibility</p:attrName>
                                        </p:attrNameLst>
                                      </p:cBhvr>
                                      <p:to>
                                        <p:strVal val="hidden"/>
                                      </p:to>
                                    </p:set>
                                  </p:childTnLst>
                                </p:cTn>
                              </p:par>
                              <p:par>
                                <p:cTn id="5833" presetID="1" presetClass="exit" presetSubtype="0" fill="hold" grpId="2" nodeType="withEffect">
                                  <p:stCondLst>
                                    <p:cond delay="0"/>
                                  </p:stCondLst>
                                  <p:childTnLst>
                                    <p:set>
                                      <p:cBhvr>
                                        <p:cTn id="5834" dur="1" fill="hold">
                                          <p:stCondLst>
                                            <p:cond delay="0"/>
                                          </p:stCondLst>
                                        </p:cTn>
                                        <p:tgtEl>
                                          <p:spTgt spid="291"/>
                                        </p:tgtEl>
                                        <p:attrNameLst>
                                          <p:attrName>style.visibility</p:attrName>
                                        </p:attrNameLst>
                                      </p:cBhvr>
                                      <p:to>
                                        <p:strVal val="hidden"/>
                                      </p:to>
                                    </p:set>
                                  </p:childTnLst>
                                </p:cTn>
                              </p:par>
                              <p:par>
                                <p:cTn id="5835" presetID="1" presetClass="exit" presetSubtype="0" fill="hold" grpId="2" nodeType="withEffect">
                                  <p:stCondLst>
                                    <p:cond delay="0"/>
                                  </p:stCondLst>
                                  <p:childTnLst>
                                    <p:set>
                                      <p:cBhvr>
                                        <p:cTn id="5836" dur="1" fill="hold">
                                          <p:stCondLst>
                                            <p:cond delay="0"/>
                                          </p:stCondLst>
                                        </p:cTn>
                                        <p:tgtEl>
                                          <p:spTgt spid="293"/>
                                        </p:tgtEl>
                                        <p:attrNameLst>
                                          <p:attrName>style.visibility</p:attrName>
                                        </p:attrNameLst>
                                      </p:cBhvr>
                                      <p:to>
                                        <p:strVal val="hidden"/>
                                      </p:to>
                                    </p:set>
                                  </p:childTnLst>
                                </p:cTn>
                              </p:par>
                              <p:par>
                                <p:cTn id="5837" presetID="1" presetClass="exit" presetSubtype="0" fill="hold" grpId="2" nodeType="withEffect">
                                  <p:stCondLst>
                                    <p:cond delay="0"/>
                                  </p:stCondLst>
                                  <p:childTnLst>
                                    <p:set>
                                      <p:cBhvr>
                                        <p:cTn id="5838" dur="1" fill="hold">
                                          <p:stCondLst>
                                            <p:cond delay="0"/>
                                          </p:stCondLst>
                                        </p:cTn>
                                        <p:tgtEl>
                                          <p:spTgt spid="294"/>
                                        </p:tgtEl>
                                        <p:attrNameLst>
                                          <p:attrName>style.visibility</p:attrName>
                                        </p:attrNameLst>
                                      </p:cBhvr>
                                      <p:to>
                                        <p:strVal val="hidden"/>
                                      </p:to>
                                    </p:set>
                                  </p:childTnLst>
                                </p:cTn>
                              </p:par>
                              <p:par>
                                <p:cTn id="5839" presetID="1" presetClass="exit" presetSubtype="0" fill="hold" grpId="2" nodeType="withEffect">
                                  <p:stCondLst>
                                    <p:cond delay="0"/>
                                  </p:stCondLst>
                                  <p:childTnLst>
                                    <p:set>
                                      <p:cBhvr>
                                        <p:cTn id="5840" dur="1" fill="hold">
                                          <p:stCondLst>
                                            <p:cond delay="0"/>
                                          </p:stCondLst>
                                        </p:cTn>
                                        <p:tgtEl>
                                          <p:spTgt spid="292"/>
                                        </p:tgtEl>
                                        <p:attrNameLst>
                                          <p:attrName>style.visibility</p:attrName>
                                        </p:attrNameLst>
                                      </p:cBhvr>
                                      <p:to>
                                        <p:strVal val="hidden"/>
                                      </p:to>
                                    </p:set>
                                  </p:childTnLst>
                                </p:cTn>
                              </p:par>
                              <p:par>
                                <p:cTn id="5841" presetID="1" presetClass="exit" presetSubtype="0" fill="hold" grpId="2" nodeType="withEffect">
                                  <p:stCondLst>
                                    <p:cond delay="0"/>
                                  </p:stCondLst>
                                  <p:childTnLst>
                                    <p:set>
                                      <p:cBhvr>
                                        <p:cTn id="5842" dur="1" fill="hold">
                                          <p:stCondLst>
                                            <p:cond delay="0"/>
                                          </p:stCondLst>
                                        </p:cTn>
                                        <p:tgtEl>
                                          <p:spTgt spid="301"/>
                                        </p:tgtEl>
                                        <p:attrNameLst>
                                          <p:attrName>style.visibility</p:attrName>
                                        </p:attrNameLst>
                                      </p:cBhvr>
                                      <p:to>
                                        <p:strVal val="hidden"/>
                                      </p:to>
                                    </p:set>
                                  </p:childTnLst>
                                </p:cTn>
                              </p:par>
                              <p:par>
                                <p:cTn id="5843" presetID="1" presetClass="exit" presetSubtype="0" fill="hold" grpId="2" nodeType="withEffect">
                                  <p:stCondLst>
                                    <p:cond delay="0"/>
                                  </p:stCondLst>
                                  <p:childTnLst>
                                    <p:set>
                                      <p:cBhvr>
                                        <p:cTn id="5844" dur="1" fill="hold">
                                          <p:stCondLst>
                                            <p:cond delay="0"/>
                                          </p:stCondLst>
                                        </p:cTn>
                                        <p:tgtEl>
                                          <p:spTgt spid="302"/>
                                        </p:tgtEl>
                                        <p:attrNameLst>
                                          <p:attrName>style.visibility</p:attrName>
                                        </p:attrNameLst>
                                      </p:cBhvr>
                                      <p:to>
                                        <p:strVal val="hidden"/>
                                      </p:to>
                                    </p:set>
                                  </p:childTnLst>
                                </p:cTn>
                              </p:par>
                              <p:par>
                                <p:cTn id="5845" presetID="1" presetClass="exit" presetSubtype="0" fill="hold" grpId="2" nodeType="withEffect">
                                  <p:stCondLst>
                                    <p:cond delay="0"/>
                                  </p:stCondLst>
                                  <p:childTnLst>
                                    <p:set>
                                      <p:cBhvr>
                                        <p:cTn id="5846" dur="1" fill="hold">
                                          <p:stCondLst>
                                            <p:cond delay="0"/>
                                          </p:stCondLst>
                                        </p:cTn>
                                        <p:tgtEl>
                                          <p:spTgt spid="303"/>
                                        </p:tgtEl>
                                        <p:attrNameLst>
                                          <p:attrName>style.visibility</p:attrName>
                                        </p:attrNameLst>
                                      </p:cBhvr>
                                      <p:to>
                                        <p:strVal val="hidden"/>
                                      </p:to>
                                    </p:set>
                                  </p:childTnLst>
                                </p:cTn>
                              </p:par>
                              <p:par>
                                <p:cTn id="5847" presetID="1" presetClass="exit" presetSubtype="0" fill="hold" grpId="2" nodeType="withEffect">
                                  <p:stCondLst>
                                    <p:cond delay="0"/>
                                  </p:stCondLst>
                                  <p:childTnLst>
                                    <p:set>
                                      <p:cBhvr>
                                        <p:cTn id="5848" dur="1" fill="hold">
                                          <p:stCondLst>
                                            <p:cond delay="0"/>
                                          </p:stCondLst>
                                        </p:cTn>
                                        <p:tgtEl>
                                          <p:spTgt spid="305"/>
                                        </p:tgtEl>
                                        <p:attrNameLst>
                                          <p:attrName>style.visibility</p:attrName>
                                        </p:attrNameLst>
                                      </p:cBhvr>
                                      <p:to>
                                        <p:strVal val="hidden"/>
                                      </p:to>
                                    </p:set>
                                  </p:childTnLst>
                                </p:cTn>
                              </p:par>
                              <p:par>
                                <p:cTn id="5849" presetID="1" presetClass="exit" presetSubtype="0" fill="hold" grpId="2" nodeType="withEffect">
                                  <p:stCondLst>
                                    <p:cond delay="0"/>
                                  </p:stCondLst>
                                  <p:childTnLst>
                                    <p:set>
                                      <p:cBhvr>
                                        <p:cTn id="5850" dur="1" fill="hold">
                                          <p:stCondLst>
                                            <p:cond delay="0"/>
                                          </p:stCondLst>
                                        </p:cTn>
                                        <p:tgtEl>
                                          <p:spTgt spid="306"/>
                                        </p:tgtEl>
                                        <p:attrNameLst>
                                          <p:attrName>style.visibility</p:attrName>
                                        </p:attrNameLst>
                                      </p:cBhvr>
                                      <p:to>
                                        <p:strVal val="hidden"/>
                                      </p:to>
                                    </p:set>
                                  </p:childTnLst>
                                </p:cTn>
                              </p:par>
                              <p:par>
                                <p:cTn id="5851" presetID="1" presetClass="exit" presetSubtype="0" fill="hold" grpId="2" nodeType="withEffect">
                                  <p:stCondLst>
                                    <p:cond delay="0"/>
                                  </p:stCondLst>
                                  <p:childTnLst>
                                    <p:set>
                                      <p:cBhvr>
                                        <p:cTn id="5852" dur="1" fill="hold">
                                          <p:stCondLst>
                                            <p:cond delay="0"/>
                                          </p:stCondLst>
                                        </p:cTn>
                                        <p:tgtEl>
                                          <p:spTgt spid="304"/>
                                        </p:tgtEl>
                                        <p:attrNameLst>
                                          <p:attrName>style.visibility</p:attrName>
                                        </p:attrNameLst>
                                      </p:cBhvr>
                                      <p:to>
                                        <p:strVal val="hidden"/>
                                      </p:to>
                                    </p:set>
                                  </p:childTnLst>
                                </p:cTn>
                              </p:par>
                              <p:par>
                                <p:cTn id="5853" presetID="1" presetClass="entr" presetSubtype="0" fill="hold" grpId="12" nodeType="withEffect">
                                  <p:stCondLst>
                                    <p:cond delay="0"/>
                                  </p:stCondLst>
                                  <p:childTnLst>
                                    <p:set>
                                      <p:cBhvr>
                                        <p:cTn id="5854" dur="1" fill="hold">
                                          <p:stCondLst>
                                            <p:cond delay="0"/>
                                          </p:stCondLst>
                                        </p:cTn>
                                        <p:tgtEl>
                                          <p:spTgt spid="569"/>
                                        </p:tgtEl>
                                        <p:attrNameLst>
                                          <p:attrName>style.visibility</p:attrName>
                                        </p:attrNameLst>
                                      </p:cBhvr>
                                      <p:to>
                                        <p:strVal val="visible"/>
                                      </p:to>
                                    </p:set>
                                  </p:childTnLst>
                                </p:cTn>
                              </p:par>
                              <p:par>
                                <p:cTn id="5855" presetID="1" presetClass="entr" presetSubtype="0" fill="hold" grpId="12" nodeType="withEffect">
                                  <p:stCondLst>
                                    <p:cond delay="0"/>
                                  </p:stCondLst>
                                  <p:childTnLst>
                                    <p:set>
                                      <p:cBhvr>
                                        <p:cTn id="5856" dur="1" fill="hold">
                                          <p:stCondLst>
                                            <p:cond delay="0"/>
                                          </p:stCondLst>
                                        </p:cTn>
                                        <p:tgtEl>
                                          <p:spTgt spid="570"/>
                                        </p:tgtEl>
                                        <p:attrNameLst>
                                          <p:attrName>style.visibility</p:attrName>
                                        </p:attrNameLst>
                                      </p:cBhvr>
                                      <p:to>
                                        <p:strVal val="visible"/>
                                      </p:to>
                                    </p:set>
                                  </p:childTnLst>
                                </p:cTn>
                              </p:par>
                              <p:par>
                                <p:cTn id="5857" presetID="1" presetClass="entr" presetSubtype="0" fill="hold" grpId="12" nodeType="withEffect">
                                  <p:stCondLst>
                                    <p:cond delay="0"/>
                                  </p:stCondLst>
                                  <p:childTnLst>
                                    <p:set>
                                      <p:cBhvr>
                                        <p:cTn id="5858" dur="1" fill="hold">
                                          <p:stCondLst>
                                            <p:cond delay="0"/>
                                          </p:stCondLst>
                                        </p:cTn>
                                        <p:tgtEl>
                                          <p:spTgt spid="568"/>
                                        </p:tgtEl>
                                        <p:attrNameLst>
                                          <p:attrName>style.visibility</p:attrName>
                                        </p:attrNameLst>
                                      </p:cBhvr>
                                      <p:to>
                                        <p:strVal val="visible"/>
                                      </p:to>
                                    </p:set>
                                  </p:childTnLst>
                                </p:cTn>
                              </p:par>
                              <p:par>
                                <p:cTn id="5859" presetID="1" presetClass="entr" presetSubtype="0" fill="hold" grpId="12" nodeType="withEffect">
                                  <p:stCondLst>
                                    <p:cond delay="0"/>
                                  </p:stCondLst>
                                  <p:childTnLst>
                                    <p:set>
                                      <p:cBhvr>
                                        <p:cTn id="5860" dur="1" fill="hold">
                                          <p:stCondLst>
                                            <p:cond delay="0"/>
                                          </p:stCondLst>
                                        </p:cTn>
                                        <p:tgtEl>
                                          <p:spTgt spid="567"/>
                                        </p:tgtEl>
                                        <p:attrNameLst>
                                          <p:attrName>style.visibility</p:attrName>
                                        </p:attrNameLst>
                                      </p:cBhvr>
                                      <p:to>
                                        <p:strVal val="visible"/>
                                      </p:to>
                                    </p:set>
                                  </p:childTnLst>
                                </p:cTn>
                              </p:par>
                              <p:par>
                                <p:cTn id="5861" presetID="1" presetClass="exit" presetSubtype="0" fill="hold" grpId="2" nodeType="withEffect">
                                  <p:stCondLst>
                                    <p:cond delay="0"/>
                                  </p:stCondLst>
                                  <p:childTnLst>
                                    <p:set>
                                      <p:cBhvr>
                                        <p:cTn id="5862" dur="1" fill="hold">
                                          <p:stCondLst>
                                            <p:cond delay="0"/>
                                          </p:stCondLst>
                                        </p:cTn>
                                        <p:tgtEl>
                                          <p:spTgt spid="553"/>
                                        </p:tgtEl>
                                        <p:attrNameLst>
                                          <p:attrName>style.visibility</p:attrName>
                                        </p:attrNameLst>
                                      </p:cBhvr>
                                      <p:to>
                                        <p:strVal val="hidden"/>
                                      </p:to>
                                    </p:set>
                                  </p:childTnLst>
                                </p:cTn>
                              </p:par>
                              <p:par>
                                <p:cTn id="5863" presetID="1" presetClass="exit" presetSubtype="0" fill="hold" grpId="2" nodeType="withEffect">
                                  <p:stCondLst>
                                    <p:cond delay="0"/>
                                  </p:stCondLst>
                                  <p:childTnLst>
                                    <p:set>
                                      <p:cBhvr>
                                        <p:cTn id="5864" dur="1" fill="hold">
                                          <p:stCondLst>
                                            <p:cond delay="0"/>
                                          </p:stCondLst>
                                        </p:cTn>
                                        <p:tgtEl>
                                          <p:spTgt spid="554"/>
                                        </p:tgtEl>
                                        <p:attrNameLst>
                                          <p:attrName>style.visibility</p:attrName>
                                        </p:attrNameLst>
                                      </p:cBhvr>
                                      <p:to>
                                        <p:strVal val="hidden"/>
                                      </p:to>
                                    </p:set>
                                  </p:childTnLst>
                                </p:cTn>
                              </p:par>
                              <p:par>
                                <p:cTn id="5865" presetID="1" presetClass="exit" presetSubtype="0" fill="hold" grpId="2" nodeType="withEffect">
                                  <p:stCondLst>
                                    <p:cond delay="0"/>
                                  </p:stCondLst>
                                  <p:childTnLst>
                                    <p:set>
                                      <p:cBhvr>
                                        <p:cTn id="5866" dur="1" fill="hold">
                                          <p:stCondLst>
                                            <p:cond delay="0"/>
                                          </p:stCondLst>
                                        </p:cTn>
                                        <p:tgtEl>
                                          <p:spTgt spid="555"/>
                                        </p:tgtEl>
                                        <p:attrNameLst>
                                          <p:attrName>style.visibility</p:attrName>
                                        </p:attrNameLst>
                                      </p:cBhvr>
                                      <p:to>
                                        <p:strVal val="hidden"/>
                                      </p:to>
                                    </p:set>
                                  </p:childTnLst>
                                </p:cTn>
                              </p:par>
                              <p:par>
                                <p:cTn id="5867" presetID="1" presetClass="exit" presetSubtype="0" fill="hold" grpId="2" nodeType="withEffect">
                                  <p:stCondLst>
                                    <p:cond delay="0"/>
                                  </p:stCondLst>
                                  <p:childTnLst>
                                    <p:set>
                                      <p:cBhvr>
                                        <p:cTn id="5868" dur="1" fill="hold">
                                          <p:stCondLst>
                                            <p:cond delay="0"/>
                                          </p:stCondLst>
                                        </p:cTn>
                                        <p:tgtEl>
                                          <p:spTgt spid="557"/>
                                        </p:tgtEl>
                                        <p:attrNameLst>
                                          <p:attrName>style.visibility</p:attrName>
                                        </p:attrNameLst>
                                      </p:cBhvr>
                                      <p:to>
                                        <p:strVal val="hidden"/>
                                      </p:to>
                                    </p:set>
                                  </p:childTnLst>
                                </p:cTn>
                              </p:par>
                              <p:par>
                                <p:cTn id="5869" presetID="1" presetClass="exit" presetSubtype="0" fill="hold" grpId="2" nodeType="withEffect">
                                  <p:stCondLst>
                                    <p:cond delay="0"/>
                                  </p:stCondLst>
                                  <p:childTnLst>
                                    <p:set>
                                      <p:cBhvr>
                                        <p:cTn id="5870" dur="1" fill="hold">
                                          <p:stCondLst>
                                            <p:cond delay="0"/>
                                          </p:stCondLst>
                                        </p:cTn>
                                        <p:tgtEl>
                                          <p:spTgt spid="558"/>
                                        </p:tgtEl>
                                        <p:attrNameLst>
                                          <p:attrName>style.visibility</p:attrName>
                                        </p:attrNameLst>
                                      </p:cBhvr>
                                      <p:to>
                                        <p:strVal val="hidden"/>
                                      </p:to>
                                    </p:set>
                                  </p:childTnLst>
                                </p:cTn>
                              </p:par>
                              <p:par>
                                <p:cTn id="5871" presetID="1" presetClass="exit" presetSubtype="0" fill="hold" grpId="2" nodeType="withEffect">
                                  <p:stCondLst>
                                    <p:cond delay="0"/>
                                  </p:stCondLst>
                                  <p:childTnLst>
                                    <p:set>
                                      <p:cBhvr>
                                        <p:cTn id="5872" dur="1" fill="hold">
                                          <p:stCondLst>
                                            <p:cond delay="0"/>
                                          </p:stCondLst>
                                        </p:cTn>
                                        <p:tgtEl>
                                          <p:spTgt spid="556"/>
                                        </p:tgtEl>
                                        <p:attrNameLst>
                                          <p:attrName>style.visibility</p:attrName>
                                        </p:attrNameLst>
                                      </p:cBhvr>
                                      <p:to>
                                        <p:strVal val="hidden"/>
                                      </p:to>
                                    </p:set>
                                  </p:childTnLst>
                                </p:cTn>
                              </p:par>
                              <p:par>
                                <p:cTn id="5873" presetID="1" presetClass="exit" presetSubtype="0" fill="hold" grpId="2" nodeType="withEffect">
                                  <p:stCondLst>
                                    <p:cond delay="0"/>
                                  </p:stCondLst>
                                  <p:childTnLst>
                                    <p:set>
                                      <p:cBhvr>
                                        <p:cTn id="5874" dur="1" fill="hold">
                                          <p:stCondLst>
                                            <p:cond delay="0"/>
                                          </p:stCondLst>
                                        </p:cTn>
                                        <p:tgtEl>
                                          <p:spTgt spid="577"/>
                                        </p:tgtEl>
                                        <p:attrNameLst>
                                          <p:attrName>style.visibility</p:attrName>
                                        </p:attrNameLst>
                                      </p:cBhvr>
                                      <p:to>
                                        <p:strVal val="hidden"/>
                                      </p:to>
                                    </p:set>
                                  </p:childTnLst>
                                </p:cTn>
                              </p:par>
                              <p:par>
                                <p:cTn id="5875" presetID="1" presetClass="exit" presetSubtype="0" fill="hold" grpId="2" nodeType="withEffect">
                                  <p:stCondLst>
                                    <p:cond delay="0"/>
                                  </p:stCondLst>
                                  <p:childTnLst>
                                    <p:set>
                                      <p:cBhvr>
                                        <p:cTn id="5876" dur="1" fill="hold">
                                          <p:stCondLst>
                                            <p:cond delay="0"/>
                                          </p:stCondLst>
                                        </p:cTn>
                                        <p:tgtEl>
                                          <p:spTgt spid="578"/>
                                        </p:tgtEl>
                                        <p:attrNameLst>
                                          <p:attrName>style.visibility</p:attrName>
                                        </p:attrNameLst>
                                      </p:cBhvr>
                                      <p:to>
                                        <p:strVal val="hidden"/>
                                      </p:to>
                                    </p:set>
                                  </p:childTnLst>
                                </p:cTn>
                              </p:par>
                              <p:par>
                                <p:cTn id="5877" presetID="1" presetClass="exit" presetSubtype="0" fill="hold" grpId="2" nodeType="withEffect">
                                  <p:stCondLst>
                                    <p:cond delay="0"/>
                                  </p:stCondLst>
                                  <p:childTnLst>
                                    <p:set>
                                      <p:cBhvr>
                                        <p:cTn id="5878" dur="1" fill="hold">
                                          <p:stCondLst>
                                            <p:cond delay="0"/>
                                          </p:stCondLst>
                                        </p:cTn>
                                        <p:tgtEl>
                                          <p:spTgt spid="579"/>
                                        </p:tgtEl>
                                        <p:attrNameLst>
                                          <p:attrName>style.visibility</p:attrName>
                                        </p:attrNameLst>
                                      </p:cBhvr>
                                      <p:to>
                                        <p:strVal val="hidden"/>
                                      </p:to>
                                    </p:set>
                                  </p:childTnLst>
                                </p:cTn>
                              </p:par>
                              <p:par>
                                <p:cTn id="5879" presetID="1" presetClass="exit" presetSubtype="0" fill="hold" grpId="2" nodeType="withEffect">
                                  <p:stCondLst>
                                    <p:cond delay="0"/>
                                  </p:stCondLst>
                                  <p:childTnLst>
                                    <p:set>
                                      <p:cBhvr>
                                        <p:cTn id="5880" dur="1" fill="hold">
                                          <p:stCondLst>
                                            <p:cond delay="0"/>
                                          </p:stCondLst>
                                        </p:cTn>
                                        <p:tgtEl>
                                          <p:spTgt spid="581"/>
                                        </p:tgtEl>
                                        <p:attrNameLst>
                                          <p:attrName>style.visibility</p:attrName>
                                        </p:attrNameLst>
                                      </p:cBhvr>
                                      <p:to>
                                        <p:strVal val="hidden"/>
                                      </p:to>
                                    </p:set>
                                  </p:childTnLst>
                                </p:cTn>
                              </p:par>
                              <p:par>
                                <p:cTn id="5881" presetID="1" presetClass="exit" presetSubtype="0" fill="hold" grpId="2" nodeType="withEffect">
                                  <p:stCondLst>
                                    <p:cond delay="0"/>
                                  </p:stCondLst>
                                  <p:childTnLst>
                                    <p:set>
                                      <p:cBhvr>
                                        <p:cTn id="5882" dur="1" fill="hold">
                                          <p:stCondLst>
                                            <p:cond delay="0"/>
                                          </p:stCondLst>
                                        </p:cTn>
                                        <p:tgtEl>
                                          <p:spTgt spid="582"/>
                                        </p:tgtEl>
                                        <p:attrNameLst>
                                          <p:attrName>style.visibility</p:attrName>
                                        </p:attrNameLst>
                                      </p:cBhvr>
                                      <p:to>
                                        <p:strVal val="hidden"/>
                                      </p:to>
                                    </p:set>
                                  </p:childTnLst>
                                </p:cTn>
                              </p:par>
                              <p:par>
                                <p:cTn id="5883" presetID="1" presetClass="exit" presetSubtype="0" fill="hold" grpId="2" nodeType="withEffect">
                                  <p:stCondLst>
                                    <p:cond delay="0"/>
                                  </p:stCondLst>
                                  <p:childTnLst>
                                    <p:set>
                                      <p:cBhvr>
                                        <p:cTn id="5884" dur="1" fill="hold">
                                          <p:stCondLst>
                                            <p:cond delay="0"/>
                                          </p:stCondLst>
                                        </p:cTn>
                                        <p:tgtEl>
                                          <p:spTgt spid="580"/>
                                        </p:tgtEl>
                                        <p:attrNameLst>
                                          <p:attrName>style.visibility</p:attrName>
                                        </p:attrNameLst>
                                      </p:cBhvr>
                                      <p:to>
                                        <p:strVal val="hidden"/>
                                      </p:to>
                                    </p:set>
                                  </p:childTnLst>
                                </p:cTn>
                              </p:par>
                              <p:par>
                                <p:cTn id="5885" presetID="1" presetClass="exit" presetSubtype="0" fill="hold" grpId="2" nodeType="withEffect">
                                  <p:stCondLst>
                                    <p:cond delay="0"/>
                                  </p:stCondLst>
                                  <p:childTnLst>
                                    <p:set>
                                      <p:cBhvr>
                                        <p:cTn id="5886" dur="1" fill="hold">
                                          <p:stCondLst>
                                            <p:cond delay="0"/>
                                          </p:stCondLst>
                                        </p:cTn>
                                        <p:tgtEl>
                                          <p:spTgt spid="589"/>
                                        </p:tgtEl>
                                        <p:attrNameLst>
                                          <p:attrName>style.visibility</p:attrName>
                                        </p:attrNameLst>
                                      </p:cBhvr>
                                      <p:to>
                                        <p:strVal val="hidden"/>
                                      </p:to>
                                    </p:set>
                                  </p:childTnLst>
                                </p:cTn>
                              </p:par>
                              <p:par>
                                <p:cTn id="5887" presetID="1" presetClass="exit" presetSubtype="0" fill="hold" grpId="2" nodeType="withEffect">
                                  <p:stCondLst>
                                    <p:cond delay="0"/>
                                  </p:stCondLst>
                                  <p:childTnLst>
                                    <p:set>
                                      <p:cBhvr>
                                        <p:cTn id="5888" dur="1" fill="hold">
                                          <p:stCondLst>
                                            <p:cond delay="0"/>
                                          </p:stCondLst>
                                        </p:cTn>
                                        <p:tgtEl>
                                          <p:spTgt spid="590"/>
                                        </p:tgtEl>
                                        <p:attrNameLst>
                                          <p:attrName>style.visibility</p:attrName>
                                        </p:attrNameLst>
                                      </p:cBhvr>
                                      <p:to>
                                        <p:strVal val="hidden"/>
                                      </p:to>
                                    </p:set>
                                  </p:childTnLst>
                                </p:cTn>
                              </p:par>
                              <p:par>
                                <p:cTn id="5889" presetID="1" presetClass="exit" presetSubtype="0" fill="hold" grpId="2" nodeType="withEffect">
                                  <p:stCondLst>
                                    <p:cond delay="0"/>
                                  </p:stCondLst>
                                  <p:childTnLst>
                                    <p:set>
                                      <p:cBhvr>
                                        <p:cTn id="5890" dur="1" fill="hold">
                                          <p:stCondLst>
                                            <p:cond delay="0"/>
                                          </p:stCondLst>
                                        </p:cTn>
                                        <p:tgtEl>
                                          <p:spTgt spid="591"/>
                                        </p:tgtEl>
                                        <p:attrNameLst>
                                          <p:attrName>style.visibility</p:attrName>
                                        </p:attrNameLst>
                                      </p:cBhvr>
                                      <p:to>
                                        <p:strVal val="hidden"/>
                                      </p:to>
                                    </p:set>
                                  </p:childTnLst>
                                </p:cTn>
                              </p:par>
                              <p:par>
                                <p:cTn id="5891" presetID="1" presetClass="exit" presetSubtype="0" fill="hold" grpId="2" nodeType="withEffect">
                                  <p:stCondLst>
                                    <p:cond delay="0"/>
                                  </p:stCondLst>
                                  <p:childTnLst>
                                    <p:set>
                                      <p:cBhvr>
                                        <p:cTn id="5892" dur="1" fill="hold">
                                          <p:stCondLst>
                                            <p:cond delay="0"/>
                                          </p:stCondLst>
                                        </p:cTn>
                                        <p:tgtEl>
                                          <p:spTgt spid="593"/>
                                        </p:tgtEl>
                                        <p:attrNameLst>
                                          <p:attrName>style.visibility</p:attrName>
                                        </p:attrNameLst>
                                      </p:cBhvr>
                                      <p:to>
                                        <p:strVal val="hidden"/>
                                      </p:to>
                                    </p:set>
                                  </p:childTnLst>
                                </p:cTn>
                              </p:par>
                              <p:par>
                                <p:cTn id="5893" presetID="1" presetClass="exit" presetSubtype="0" fill="hold" grpId="2" nodeType="withEffect">
                                  <p:stCondLst>
                                    <p:cond delay="0"/>
                                  </p:stCondLst>
                                  <p:childTnLst>
                                    <p:set>
                                      <p:cBhvr>
                                        <p:cTn id="5894" dur="1" fill="hold">
                                          <p:stCondLst>
                                            <p:cond delay="0"/>
                                          </p:stCondLst>
                                        </p:cTn>
                                        <p:tgtEl>
                                          <p:spTgt spid="594"/>
                                        </p:tgtEl>
                                        <p:attrNameLst>
                                          <p:attrName>style.visibility</p:attrName>
                                        </p:attrNameLst>
                                      </p:cBhvr>
                                      <p:to>
                                        <p:strVal val="hidden"/>
                                      </p:to>
                                    </p:set>
                                  </p:childTnLst>
                                </p:cTn>
                              </p:par>
                              <p:par>
                                <p:cTn id="5895" presetID="1" presetClass="exit" presetSubtype="0" fill="hold" grpId="2" nodeType="withEffect">
                                  <p:stCondLst>
                                    <p:cond delay="0"/>
                                  </p:stCondLst>
                                  <p:childTnLst>
                                    <p:set>
                                      <p:cBhvr>
                                        <p:cTn id="5896" dur="1" fill="hold">
                                          <p:stCondLst>
                                            <p:cond delay="0"/>
                                          </p:stCondLst>
                                        </p:cTn>
                                        <p:tgtEl>
                                          <p:spTgt spid="592"/>
                                        </p:tgtEl>
                                        <p:attrNameLst>
                                          <p:attrName>style.visibility</p:attrName>
                                        </p:attrNameLst>
                                      </p:cBhvr>
                                      <p:to>
                                        <p:strVal val="hidden"/>
                                      </p:to>
                                    </p:set>
                                  </p:childTnLst>
                                </p:cTn>
                              </p:par>
                              <p:par>
                                <p:cTn id="5897" presetID="1" presetClass="exit" presetSubtype="0" fill="hold" grpId="2" nodeType="withEffect">
                                  <p:stCondLst>
                                    <p:cond delay="0"/>
                                  </p:stCondLst>
                                  <p:childTnLst>
                                    <p:set>
                                      <p:cBhvr>
                                        <p:cTn id="5898" dur="1" fill="hold">
                                          <p:stCondLst>
                                            <p:cond delay="0"/>
                                          </p:stCondLst>
                                        </p:cTn>
                                        <p:tgtEl>
                                          <p:spTgt spid="601"/>
                                        </p:tgtEl>
                                        <p:attrNameLst>
                                          <p:attrName>style.visibility</p:attrName>
                                        </p:attrNameLst>
                                      </p:cBhvr>
                                      <p:to>
                                        <p:strVal val="hidden"/>
                                      </p:to>
                                    </p:set>
                                  </p:childTnLst>
                                </p:cTn>
                              </p:par>
                              <p:par>
                                <p:cTn id="5899" presetID="1" presetClass="exit" presetSubtype="0" fill="hold" grpId="2" nodeType="withEffect">
                                  <p:stCondLst>
                                    <p:cond delay="0"/>
                                  </p:stCondLst>
                                  <p:childTnLst>
                                    <p:set>
                                      <p:cBhvr>
                                        <p:cTn id="5900" dur="1" fill="hold">
                                          <p:stCondLst>
                                            <p:cond delay="0"/>
                                          </p:stCondLst>
                                        </p:cTn>
                                        <p:tgtEl>
                                          <p:spTgt spid="602"/>
                                        </p:tgtEl>
                                        <p:attrNameLst>
                                          <p:attrName>style.visibility</p:attrName>
                                        </p:attrNameLst>
                                      </p:cBhvr>
                                      <p:to>
                                        <p:strVal val="hidden"/>
                                      </p:to>
                                    </p:set>
                                  </p:childTnLst>
                                </p:cTn>
                              </p:par>
                              <p:par>
                                <p:cTn id="5901" presetID="1" presetClass="exit" presetSubtype="0" fill="hold" grpId="2" nodeType="withEffect">
                                  <p:stCondLst>
                                    <p:cond delay="0"/>
                                  </p:stCondLst>
                                  <p:childTnLst>
                                    <p:set>
                                      <p:cBhvr>
                                        <p:cTn id="5902" dur="1" fill="hold">
                                          <p:stCondLst>
                                            <p:cond delay="0"/>
                                          </p:stCondLst>
                                        </p:cTn>
                                        <p:tgtEl>
                                          <p:spTgt spid="603"/>
                                        </p:tgtEl>
                                        <p:attrNameLst>
                                          <p:attrName>style.visibility</p:attrName>
                                        </p:attrNameLst>
                                      </p:cBhvr>
                                      <p:to>
                                        <p:strVal val="hidden"/>
                                      </p:to>
                                    </p:set>
                                  </p:childTnLst>
                                </p:cTn>
                              </p:par>
                              <p:par>
                                <p:cTn id="5903" presetID="1" presetClass="exit" presetSubtype="0" fill="hold" grpId="2" nodeType="withEffect">
                                  <p:stCondLst>
                                    <p:cond delay="0"/>
                                  </p:stCondLst>
                                  <p:childTnLst>
                                    <p:set>
                                      <p:cBhvr>
                                        <p:cTn id="5904" dur="1" fill="hold">
                                          <p:stCondLst>
                                            <p:cond delay="0"/>
                                          </p:stCondLst>
                                        </p:cTn>
                                        <p:tgtEl>
                                          <p:spTgt spid="605"/>
                                        </p:tgtEl>
                                        <p:attrNameLst>
                                          <p:attrName>style.visibility</p:attrName>
                                        </p:attrNameLst>
                                      </p:cBhvr>
                                      <p:to>
                                        <p:strVal val="hidden"/>
                                      </p:to>
                                    </p:set>
                                  </p:childTnLst>
                                </p:cTn>
                              </p:par>
                              <p:par>
                                <p:cTn id="5905" presetID="1" presetClass="exit" presetSubtype="0" fill="hold" grpId="2" nodeType="withEffect">
                                  <p:stCondLst>
                                    <p:cond delay="0"/>
                                  </p:stCondLst>
                                  <p:childTnLst>
                                    <p:set>
                                      <p:cBhvr>
                                        <p:cTn id="5906" dur="1" fill="hold">
                                          <p:stCondLst>
                                            <p:cond delay="0"/>
                                          </p:stCondLst>
                                        </p:cTn>
                                        <p:tgtEl>
                                          <p:spTgt spid="606"/>
                                        </p:tgtEl>
                                        <p:attrNameLst>
                                          <p:attrName>style.visibility</p:attrName>
                                        </p:attrNameLst>
                                      </p:cBhvr>
                                      <p:to>
                                        <p:strVal val="hidden"/>
                                      </p:to>
                                    </p:set>
                                  </p:childTnLst>
                                </p:cTn>
                              </p:par>
                              <p:par>
                                <p:cTn id="5907" presetID="1" presetClass="exit" presetSubtype="0" fill="hold" grpId="2" nodeType="withEffect">
                                  <p:stCondLst>
                                    <p:cond delay="0"/>
                                  </p:stCondLst>
                                  <p:childTnLst>
                                    <p:set>
                                      <p:cBhvr>
                                        <p:cTn id="5908" dur="1" fill="hold">
                                          <p:stCondLst>
                                            <p:cond delay="0"/>
                                          </p:stCondLst>
                                        </p:cTn>
                                        <p:tgtEl>
                                          <p:spTgt spid="604"/>
                                        </p:tgtEl>
                                        <p:attrNameLst>
                                          <p:attrName>style.visibility</p:attrName>
                                        </p:attrNameLst>
                                      </p:cBhvr>
                                      <p:to>
                                        <p:strVal val="hidden"/>
                                      </p:to>
                                    </p:set>
                                  </p:childTnLst>
                                </p:cTn>
                              </p:par>
                              <p:par>
                                <p:cTn id="5909" presetID="1" presetClass="entr" presetSubtype="0" fill="hold" grpId="12" nodeType="withEffect">
                                  <p:stCondLst>
                                    <p:cond delay="0"/>
                                  </p:stCondLst>
                                  <p:childTnLst>
                                    <p:set>
                                      <p:cBhvr>
                                        <p:cTn id="5910" dur="1" fill="hold">
                                          <p:stCondLst>
                                            <p:cond delay="0"/>
                                          </p:stCondLst>
                                        </p:cTn>
                                        <p:tgtEl>
                                          <p:spTgt spid="689"/>
                                        </p:tgtEl>
                                        <p:attrNameLst>
                                          <p:attrName>style.visibility</p:attrName>
                                        </p:attrNameLst>
                                      </p:cBhvr>
                                      <p:to>
                                        <p:strVal val="visible"/>
                                      </p:to>
                                    </p:set>
                                  </p:childTnLst>
                                </p:cTn>
                              </p:par>
                              <p:par>
                                <p:cTn id="5911" presetID="1" presetClass="entr" presetSubtype="0" fill="hold" grpId="12" nodeType="withEffect">
                                  <p:stCondLst>
                                    <p:cond delay="0"/>
                                  </p:stCondLst>
                                  <p:childTnLst>
                                    <p:set>
                                      <p:cBhvr>
                                        <p:cTn id="5912" dur="1" fill="hold">
                                          <p:stCondLst>
                                            <p:cond delay="0"/>
                                          </p:stCondLst>
                                        </p:cTn>
                                        <p:tgtEl>
                                          <p:spTgt spid="690"/>
                                        </p:tgtEl>
                                        <p:attrNameLst>
                                          <p:attrName>style.visibility</p:attrName>
                                        </p:attrNameLst>
                                      </p:cBhvr>
                                      <p:to>
                                        <p:strVal val="visible"/>
                                      </p:to>
                                    </p:set>
                                  </p:childTnLst>
                                </p:cTn>
                              </p:par>
                              <p:par>
                                <p:cTn id="5913" presetID="1" presetClass="entr" presetSubtype="0" fill="hold" grpId="12" nodeType="withEffect">
                                  <p:stCondLst>
                                    <p:cond delay="0"/>
                                  </p:stCondLst>
                                  <p:childTnLst>
                                    <p:set>
                                      <p:cBhvr>
                                        <p:cTn id="5914" dur="1" fill="hold">
                                          <p:stCondLst>
                                            <p:cond delay="0"/>
                                          </p:stCondLst>
                                        </p:cTn>
                                        <p:tgtEl>
                                          <p:spTgt spid="688"/>
                                        </p:tgtEl>
                                        <p:attrNameLst>
                                          <p:attrName>style.visibility</p:attrName>
                                        </p:attrNameLst>
                                      </p:cBhvr>
                                      <p:to>
                                        <p:strVal val="visible"/>
                                      </p:to>
                                    </p:set>
                                  </p:childTnLst>
                                </p:cTn>
                              </p:par>
                              <p:par>
                                <p:cTn id="5915" presetID="1" presetClass="entr" presetSubtype="0" fill="hold" grpId="12" nodeType="withEffect">
                                  <p:stCondLst>
                                    <p:cond delay="0"/>
                                  </p:stCondLst>
                                  <p:childTnLst>
                                    <p:set>
                                      <p:cBhvr>
                                        <p:cTn id="5916" dur="1" fill="hold">
                                          <p:stCondLst>
                                            <p:cond delay="0"/>
                                          </p:stCondLst>
                                        </p:cTn>
                                        <p:tgtEl>
                                          <p:spTgt spid="687"/>
                                        </p:tgtEl>
                                        <p:attrNameLst>
                                          <p:attrName>style.visibility</p:attrName>
                                        </p:attrNameLst>
                                      </p:cBhvr>
                                      <p:to>
                                        <p:strVal val="visible"/>
                                      </p:to>
                                    </p:set>
                                  </p:childTnLst>
                                </p:cTn>
                              </p:par>
                              <p:par>
                                <p:cTn id="5917" presetID="1" presetClass="exit" presetSubtype="0" fill="hold" grpId="2" nodeType="withEffect">
                                  <p:stCondLst>
                                    <p:cond delay="0"/>
                                  </p:stCondLst>
                                  <p:childTnLst>
                                    <p:set>
                                      <p:cBhvr>
                                        <p:cTn id="5918" dur="1" fill="hold">
                                          <p:stCondLst>
                                            <p:cond delay="0"/>
                                          </p:stCondLst>
                                        </p:cTn>
                                        <p:tgtEl>
                                          <p:spTgt spid="673"/>
                                        </p:tgtEl>
                                        <p:attrNameLst>
                                          <p:attrName>style.visibility</p:attrName>
                                        </p:attrNameLst>
                                      </p:cBhvr>
                                      <p:to>
                                        <p:strVal val="hidden"/>
                                      </p:to>
                                    </p:set>
                                  </p:childTnLst>
                                </p:cTn>
                              </p:par>
                              <p:par>
                                <p:cTn id="5919" presetID="1" presetClass="exit" presetSubtype="0" fill="hold" grpId="2" nodeType="withEffect">
                                  <p:stCondLst>
                                    <p:cond delay="0"/>
                                  </p:stCondLst>
                                  <p:childTnLst>
                                    <p:set>
                                      <p:cBhvr>
                                        <p:cTn id="5920" dur="1" fill="hold">
                                          <p:stCondLst>
                                            <p:cond delay="0"/>
                                          </p:stCondLst>
                                        </p:cTn>
                                        <p:tgtEl>
                                          <p:spTgt spid="674"/>
                                        </p:tgtEl>
                                        <p:attrNameLst>
                                          <p:attrName>style.visibility</p:attrName>
                                        </p:attrNameLst>
                                      </p:cBhvr>
                                      <p:to>
                                        <p:strVal val="hidden"/>
                                      </p:to>
                                    </p:set>
                                  </p:childTnLst>
                                </p:cTn>
                              </p:par>
                              <p:par>
                                <p:cTn id="5921" presetID="1" presetClass="exit" presetSubtype="0" fill="hold" grpId="2" nodeType="withEffect">
                                  <p:stCondLst>
                                    <p:cond delay="0"/>
                                  </p:stCondLst>
                                  <p:childTnLst>
                                    <p:set>
                                      <p:cBhvr>
                                        <p:cTn id="5922" dur="1" fill="hold">
                                          <p:stCondLst>
                                            <p:cond delay="0"/>
                                          </p:stCondLst>
                                        </p:cTn>
                                        <p:tgtEl>
                                          <p:spTgt spid="675"/>
                                        </p:tgtEl>
                                        <p:attrNameLst>
                                          <p:attrName>style.visibility</p:attrName>
                                        </p:attrNameLst>
                                      </p:cBhvr>
                                      <p:to>
                                        <p:strVal val="hidden"/>
                                      </p:to>
                                    </p:set>
                                  </p:childTnLst>
                                </p:cTn>
                              </p:par>
                              <p:par>
                                <p:cTn id="5923" presetID="1" presetClass="exit" presetSubtype="0" fill="hold" grpId="2" nodeType="withEffect">
                                  <p:stCondLst>
                                    <p:cond delay="0"/>
                                  </p:stCondLst>
                                  <p:childTnLst>
                                    <p:set>
                                      <p:cBhvr>
                                        <p:cTn id="5924" dur="1" fill="hold">
                                          <p:stCondLst>
                                            <p:cond delay="0"/>
                                          </p:stCondLst>
                                        </p:cTn>
                                        <p:tgtEl>
                                          <p:spTgt spid="677"/>
                                        </p:tgtEl>
                                        <p:attrNameLst>
                                          <p:attrName>style.visibility</p:attrName>
                                        </p:attrNameLst>
                                      </p:cBhvr>
                                      <p:to>
                                        <p:strVal val="hidden"/>
                                      </p:to>
                                    </p:set>
                                  </p:childTnLst>
                                </p:cTn>
                              </p:par>
                              <p:par>
                                <p:cTn id="5925" presetID="1" presetClass="exit" presetSubtype="0" fill="hold" grpId="2" nodeType="withEffect">
                                  <p:stCondLst>
                                    <p:cond delay="0"/>
                                  </p:stCondLst>
                                  <p:childTnLst>
                                    <p:set>
                                      <p:cBhvr>
                                        <p:cTn id="5926" dur="1" fill="hold">
                                          <p:stCondLst>
                                            <p:cond delay="0"/>
                                          </p:stCondLst>
                                        </p:cTn>
                                        <p:tgtEl>
                                          <p:spTgt spid="678"/>
                                        </p:tgtEl>
                                        <p:attrNameLst>
                                          <p:attrName>style.visibility</p:attrName>
                                        </p:attrNameLst>
                                      </p:cBhvr>
                                      <p:to>
                                        <p:strVal val="hidden"/>
                                      </p:to>
                                    </p:set>
                                  </p:childTnLst>
                                </p:cTn>
                              </p:par>
                              <p:par>
                                <p:cTn id="5927" presetID="1" presetClass="exit" presetSubtype="0" fill="hold" grpId="2" nodeType="withEffect">
                                  <p:stCondLst>
                                    <p:cond delay="0"/>
                                  </p:stCondLst>
                                  <p:childTnLst>
                                    <p:set>
                                      <p:cBhvr>
                                        <p:cTn id="5928" dur="1" fill="hold">
                                          <p:stCondLst>
                                            <p:cond delay="0"/>
                                          </p:stCondLst>
                                        </p:cTn>
                                        <p:tgtEl>
                                          <p:spTgt spid="676"/>
                                        </p:tgtEl>
                                        <p:attrNameLst>
                                          <p:attrName>style.visibility</p:attrName>
                                        </p:attrNameLst>
                                      </p:cBhvr>
                                      <p:to>
                                        <p:strVal val="hidden"/>
                                      </p:to>
                                    </p:set>
                                  </p:childTnLst>
                                </p:cTn>
                              </p:par>
                              <p:par>
                                <p:cTn id="5929" presetID="1" presetClass="exit" presetSubtype="0" fill="hold" grpId="2" nodeType="withEffect">
                                  <p:stCondLst>
                                    <p:cond delay="0"/>
                                  </p:stCondLst>
                                  <p:childTnLst>
                                    <p:set>
                                      <p:cBhvr>
                                        <p:cTn id="5930" dur="1" fill="hold">
                                          <p:stCondLst>
                                            <p:cond delay="0"/>
                                          </p:stCondLst>
                                        </p:cTn>
                                        <p:tgtEl>
                                          <p:spTgt spid="697"/>
                                        </p:tgtEl>
                                        <p:attrNameLst>
                                          <p:attrName>style.visibility</p:attrName>
                                        </p:attrNameLst>
                                      </p:cBhvr>
                                      <p:to>
                                        <p:strVal val="hidden"/>
                                      </p:to>
                                    </p:set>
                                  </p:childTnLst>
                                </p:cTn>
                              </p:par>
                              <p:par>
                                <p:cTn id="5931" presetID="1" presetClass="exit" presetSubtype="0" fill="hold" grpId="2" nodeType="withEffect">
                                  <p:stCondLst>
                                    <p:cond delay="0"/>
                                  </p:stCondLst>
                                  <p:childTnLst>
                                    <p:set>
                                      <p:cBhvr>
                                        <p:cTn id="5932" dur="1" fill="hold">
                                          <p:stCondLst>
                                            <p:cond delay="0"/>
                                          </p:stCondLst>
                                        </p:cTn>
                                        <p:tgtEl>
                                          <p:spTgt spid="698"/>
                                        </p:tgtEl>
                                        <p:attrNameLst>
                                          <p:attrName>style.visibility</p:attrName>
                                        </p:attrNameLst>
                                      </p:cBhvr>
                                      <p:to>
                                        <p:strVal val="hidden"/>
                                      </p:to>
                                    </p:set>
                                  </p:childTnLst>
                                </p:cTn>
                              </p:par>
                              <p:par>
                                <p:cTn id="5933" presetID="1" presetClass="exit" presetSubtype="0" fill="hold" grpId="2" nodeType="withEffect">
                                  <p:stCondLst>
                                    <p:cond delay="0"/>
                                  </p:stCondLst>
                                  <p:childTnLst>
                                    <p:set>
                                      <p:cBhvr>
                                        <p:cTn id="5934" dur="1" fill="hold">
                                          <p:stCondLst>
                                            <p:cond delay="0"/>
                                          </p:stCondLst>
                                        </p:cTn>
                                        <p:tgtEl>
                                          <p:spTgt spid="699"/>
                                        </p:tgtEl>
                                        <p:attrNameLst>
                                          <p:attrName>style.visibility</p:attrName>
                                        </p:attrNameLst>
                                      </p:cBhvr>
                                      <p:to>
                                        <p:strVal val="hidden"/>
                                      </p:to>
                                    </p:set>
                                  </p:childTnLst>
                                </p:cTn>
                              </p:par>
                              <p:par>
                                <p:cTn id="5935" presetID="1" presetClass="exit" presetSubtype="0" fill="hold" grpId="2" nodeType="withEffect">
                                  <p:stCondLst>
                                    <p:cond delay="0"/>
                                  </p:stCondLst>
                                  <p:childTnLst>
                                    <p:set>
                                      <p:cBhvr>
                                        <p:cTn id="5936" dur="1" fill="hold">
                                          <p:stCondLst>
                                            <p:cond delay="0"/>
                                          </p:stCondLst>
                                        </p:cTn>
                                        <p:tgtEl>
                                          <p:spTgt spid="701"/>
                                        </p:tgtEl>
                                        <p:attrNameLst>
                                          <p:attrName>style.visibility</p:attrName>
                                        </p:attrNameLst>
                                      </p:cBhvr>
                                      <p:to>
                                        <p:strVal val="hidden"/>
                                      </p:to>
                                    </p:set>
                                  </p:childTnLst>
                                </p:cTn>
                              </p:par>
                              <p:par>
                                <p:cTn id="5937" presetID="1" presetClass="exit" presetSubtype="0" fill="hold" grpId="2" nodeType="withEffect">
                                  <p:stCondLst>
                                    <p:cond delay="0"/>
                                  </p:stCondLst>
                                  <p:childTnLst>
                                    <p:set>
                                      <p:cBhvr>
                                        <p:cTn id="5938" dur="1" fill="hold">
                                          <p:stCondLst>
                                            <p:cond delay="0"/>
                                          </p:stCondLst>
                                        </p:cTn>
                                        <p:tgtEl>
                                          <p:spTgt spid="702"/>
                                        </p:tgtEl>
                                        <p:attrNameLst>
                                          <p:attrName>style.visibility</p:attrName>
                                        </p:attrNameLst>
                                      </p:cBhvr>
                                      <p:to>
                                        <p:strVal val="hidden"/>
                                      </p:to>
                                    </p:set>
                                  </p:childTnLst>
                                </p:cTn>
                              </p:par>
                              <p:par>
                                <p:cTn id="5939" presetID="1" presetClass="exit" presetSubtype="0" fill="hold" grpId="2" nodeType="withEffect">
                                  <p:stCondLst>
                                    <p:cond delay="0"/>
                                  </p:stCondLst>
                                  <p:childTnLst>
                                    <p:set>
                                      <p:cBhvr>
                                        <p:cTn id="5940" dur="1" fill="hold">
                                          <p:stCondLst>
                                            <p:cond delay="0"/>
                                          </p:stCondLst>
                                        </p:cTn>
                                        <p:tgtEl>
                                          <p:spTgt spid="700"/>
                                        </p:tgtEl>
                                        <p:attrNameLst>
                                          <p:attrName>style.visibility</p:attrName>
                                        </p:attrNameLst>
                                      </p:cBhvr>
                                      <p:to>
                                        <p:strVal val="hidden"/>
                                      </p:to>
                                    </p:set>
                                  </p:childTnLst>
                                </p:cTn>
                              </p:par>
                              <p:par>
                                <p:cTn id="5941" presetID="1" presetClass="exit" presetSubtype="0" fill="hold" grpId="2" nodeType="withEffect">
                                  <p:stCondLst>
                                    <p:cond delay="0"/>
                                  </p:stCondLst>
                                  <p:childTnLst>
                                    <p:set>
                                      <p:cBhvr>
                                        <p:cTn id="5942" dur="1" fill="hold">
                                          <p:stCondLst>
                                            <p:cond delay="0"/>
                                          </p:stCondLst>
                                        </p:cTn>
                                        <p:tgtEl>
                                          <p:spTgt spid="709"/>
                                        </p:tgtEl>
                                        <p:attrNameLst>
                                          <p:attrName>style.visibility</p:attrName>
                                        </p:attrNameLst>
                                      </p:cBhvr>
                                      <p:to>
                                        <p:strVal val="hidden"/>
                                      </p:to>
                                    </p:set>
                                  </p:childTnLst>
                                </p:cTn>
                              </p:par>
                              <p:par>
                                <p:cTn id="5943" presetID="1" presetClass="exit" presetSubtype="0" fill="hold" grpId="2" nodeType="withEffect">
                                  <p:stCondLst>
                                    <p:cond delay="0"/>
                                  </p:stCondLst>
                                  <p:childTnLst>
                                    <p:set>
                                      <p:cBhvr>
                                        <p:cTn id="5944" dur="1" fill="hold">
                                          <p:stCondLst>
                                            <p:cond delay="0"/>
                                          </p:stCondLst>
                                        </p:cTn>
                                        <p:tgtEl>
                                          <p:spTgt spid="710"/>
                                        </p:tgtEl>
                                        <p:attrNameLst>
                                          <p:attrName>style.visibility</p:attrName>
                                        </p:attrNameLst>
                                      </p:cBhvr>
                                      <p:to>
                                        <p:strVal val="hidden"/>
                                      </p:to>
                                    </p:set>
                                  </p:childTnLst>
                                </p:cTn>
                              </p:par>
                              <p:par>
                                <p:cTn id="5945" presetID="1" presetClass="exit" presetSubtype="0" fill="hold" grpId="2" nodeType="withEffect">
                                  <p:stCondLst>
                                    <p:cond delay="0"/>
                                  </p:stCondLst>
                                  <p:childTnLst>
                                    <p:set>
                                      <p:cBhvr>
                                        <p:cTn id="5946" dur="1" fill="hold">
                                          <p:stCondLst>
                                            <p:cond delay="0"/>
                                          </p:stCondLst>
                                        </p:cTn>
                                        <p:tgtEl>
                                          <p:spTgt spid="711"/>
                                        </p:tgtEl>
                                        <p:attrNameLst>
                                          <p:attrName>style.visibility</p:attrName>
                                        </p:attrNameLst>
                                      </p:cBhvr>
                                      <p:to>
                                        <p:strVal val="hidden"/>
                                      </p:to>
                                    </p:set>
                                  </p:childTnLst>
                                </p:cTn>
                              </p:par>
                              <p:par>
                                <p:cTn id="5947" presetID="1" presetClass="exit" presetSubtype="0" fill="hold" grpId="2" nodeType="withEffect">
                                  <p:stCondLst>
                                    <p:cond delay="0"/>
                                  </p:stCondLst>
                                  <p:childTnLst>
                                    <p:set>
                                      <p:cBhvr>
                                        <p:cTn id="5948" dur="1" fill="hold">
                                          <p:stCondLst>
                                            <p:cond delay="0"/>
                                          </p:stCondLst>
                                        </p:cTn>
                                        <p:tgtEl>
                                          <p:spTgt spid="713"/>
                                        </p:tgtEl>
                                        <p:attrNameLst>
                                          <p:attrName>style.visibility</p:attrName>
                                        </p:attrNameLst>
                                      </p:cBhvr>
                                      <p:to>
                                        <p:strVal val="hidden"/>
                                      </p:to>
                                    </p:set>
                                  </p:childTnLst>
                                </p:cTn>
                              </p:par>
                              <p:par>
                                <p:cTn id="5949" presetID="1" presetClass="exit" presetSubtype="0" fill="hold" grpId="2" nodeType="withEffect">
                                  <p:stCondLst>
                                    <p:cond delay="0"/>
                                  </p:stCondLst>
                                  <p:childTnLst>
                                    <p:set>
                                      <p:cBhvr>
                                        <p:cTn id="5950" dur="1" fill="hold">
                                          <p:stCondLst>
                                            <p:cond delay="0"/>
                                          </p:stCondLst>
                                        </p:cTn>
                                        <p:tgtEl>
                                          <p:spTgt spid="714"/>
                                        </p:tgtEl>
                                        <p:attrNameLst>
                                          <p:attrName>style.visibility</p:attrName>
                                        </p:attrNameLst>
                                      </p:cBhvr>
                                      <p:to>
                                        <p:strVal val="hidden"/>
                                      </p:to>
                                    </p:set>
                                  </p:childTnLst>
                                </p:cTn>
                              </p:par>
                              <p:par>
                                <p:cTn id="5951" presetID="1" presetClass="exit" presetSubtype="0" fill="hold" grpId="2" nodeType="withEffect">
                                  <p:stCondLst>
                                    <p:cond delay="0"/>
                                  </p:stCondLst>
                                  <p:childTnLst>
                                    <p:set>
                                      <p:cBhvr>
                                        <p:cTn id="5952" dur="1" fill="hold">
                                          <p:stCondLst>
                                            <p:cond delay="0"/>
                                          </p:stCondLst>
                                        </p:cTn>
                                        <p:tgtEl>
                                          <p:spTgt spid="712"/>
                                        </p:tgtEl>
                                        <p:attrNameLst>
                                          <p:attrName>style.visibility</p:attrName>
                                        </p:attrNameLst>
                                      </p:cBhvr>
                                      <p:to>
                                        <p:strVal val="hidden"/>
                                      </p:to>
                                    </p:set>
                                  </p:childTnLst>
                                </p:cTn>
                              </p:par>
                              <p:par>
                                <p:cTn id="5953" presetID="1" presetClass="exit" presetSubtype="0" fill="hold" grpId="2" nodeType="withEffect">
                                  <p:stCondLst>
                                    <p:cond delay="0"/>
                                  </p:stCondLst>
                                  <p:childTnLst>
                                    <p:set>
                                      <p:cBhvr>
                                        <p:cTn id="5954" dur="1" fill="hold">
                                          <p:stCondLst>
                                            <p:cond delay="0"/>
                                          </p:stCondLst>
                                        </p:cTn>
                                        <p:tgtEl>
                                          <p:spTgt spid="721"/>
                                        </p:tgtEl>
                                        <p:attrNameLst>
                                          <p:attrName>style.visibility</p:attrName>
                                        </p:attrNameLst>
                                      </p:cBhvr>
                                      <p:to>
                                        <p:strVal val="hidden"/>
                                      </p:to>
                                    </p:set>
                                  </p:childTnLst>
                                </p:cTn>
                              </p:par>
                              <p:par>
                                <p:cTn id="5955" presetID="1" presetClass="exit" presetSubtype="0" fill="hold" grpId="2" nodeType="withEffect">
                                  <p:stCondLst>
                                    <p:cond delay="0"/>
                                  </p:stCondLst>
                                  <p:childTnLst>
                                    <p:set>
                                      <p:cBhvr>
                                        <p:cTn id="5956" dur="1" fill="hold">
                                          <p:stCondLst>
                                            <p:cond delay="0"/>
                                          </p:stCondLst>
                                        </p:cTn>
                                        <p:tgtEl>
                                          <p:spTgt spid="722"/>
                                        </p:tgtEl>
                                        <p:attrNameLst>
                                          <p:attrName>style.visibility</p:attrName>
                                        </p:attrNameLst>
                                      </p:cBhvr>
                                      <p:to>
                                        <p:strVal val="hidden"/>
                                      </p:to>
                                    </p:set>
                                  </p:childTnLst>
                                </p:cTn>
                              </p:par>
                              <p:par>
                                <p:cTn id="5957" presetID="1" presetClass="exit" presetSubtype="0" fill="hold" grpId="2" nodeType="withEffect">
                                  <p:stCondLst>
                                    <p:cond delay="0"/>
                                  </p:stCondLst>
                                  <p:childTnLst>
                                    <p:set>
                                      <p:cBhvr>
                                        <p:cTn id="5958" dur="1" fill="hold">
                                          <p:stCondLst>
                                            <p:cond delay="0"/>
                                          </p:stCondLst>
                                        </p:cTn>
                                        <p:tgtEl>
                                          <p:spTgt spid="723"/>
                                        </p:tgtEl>
                                        <p:attrNameLst>
                                          <p:attrName>style.visibility</p:attrName>
                                        </p:attrNameLst>
                                      </p:cBhvr>
                                      <p:to>
                                        <p:strVal val="hidden"/>
                                      </p:to>
                                    </p:set>
                                  </p:childTnLst>
                                </p:cTn>
                              </p:par>
                              <p:par>
                                <p:cTn id="5959" presetID="1" presetClass="exit" presetSubtype="0" fill="hold" grpId="2" nodeType="withEffect">
                                  <p:stCondLst>
                                    <p:cond delay="0"/>
                                  </p:stCondLst>
                                  <p:childTnLst>
                                    <p:set>
                                      <p:cBhvr>
                                        <p:cTn id="5960" dur="1" fill="hold">
                                          <p:stCondLst>
                                            <p:cond delay="0"/>
                                          </p:stCondLst>
                                        </p:cTn>
                                        <p:tgtEl>
                                          <p:spTgt spid="725"/>
                                        </p:tgtEl>
                                        <p:attrNameLst>
                                          <p:attrName>style.visibility</p:attrName>
                                        </p:attrNameLst>
                                      </p:cBhvr>
                                      <p:to>
                                        <p:strVal val="hidden"/>
                                      </p:to>
                                    </p:set>
                                  </p:childTnLst>
                                </p:cTn>
                              </p:par>
                              <p:par>
                                <p:cTn id="5961" presetID="1" presetClass="exit" presetSubtype="0" fill="hold" grpId="2" nodeType="withEffect">
                                  <p:stCondLst>
                                    <p:cond delay="0"/>
                                  </p:stCondLst>
                                  <p:childTnLst>
                                    <p:set>
                                      <p:cBhvr>
                                        <p:cTn id="5962" dur="1" fill="hold">
                                          <p:stCondLst>
                                            <p:cond delay="0"/>
                                          </p:stCondLst>
                                        </p:cTn>
                                        <p:tgtEl>
                                          <p:spTgt spid="726"/>
                                        </p:tgtEl>
                                        <p:attrNameLst>
                                          <p:attrName>style.visibility</p:attrName>
                                        </p:attrNameLst>
                                      </p:cBhvr>
                                      <p:to>
                                        <p:strVal val="hidden"/>
                                      </p:to>
                                    </p:set>
                                  </p:childTnLst>
                                </p:cTn>
                              </p:par>
                              <p:par>
                                <p:cTn id="5963" presetID="1" presetClass="exit" presetSubtype="0" fill="hold" grpId="2" nodeType="withEffect">
                                  <p:stCondLst>
                                    <p:cond delay="0"/>
                                  </p:stCondLst>
                                  <p:childTnLst>
                                    <p:set>
                                      <p:cBhvr>
                                        <p:cTn id="5964" dur="1" fill="hold">
                                          <p:stCondLst>
                                            <p:cond delay="0"/>
                                          </p:stCondLst>
                                        </p:cTn>
                                        <p:tgtEl>
                                          <p:spTgt spid="724"/>
                                        </p:tgtEl>
                                        <p:attrNameLst>
                                          <p:attrName>style.visibility</p:attrName>
                                        </p:attrNameLst>
                                      </p:cBhvr>
                                      <p:to>
                                        <p:strVal val="hidden"/>
                                      </p:to>
                                    </p:set>
                                  </p:childTnLst>
                                </p:cTn>
                              </p:par>
                              <p:par>
                                <p:cTn id="5965" presetID="1" presetClass="entr" presetSubtype="0" fill="hold" grpId="12" nodeType="withEffect">
                                  <p:stCondLst>
                                    <p:cond delay="0"/>
                                  </p:stCondLst>
                                  <p:childTnLst>
                                    <p:set>
                                      <p:cBhvr>
                                        <p:cTn id="5966" dur="1" fill="hold">
                                          <p:stCondLst>
                                            <p:cond delay="0"/>
                                          </p:stCondLst>
                                        </p:cTn>
                                        <p:tgtEl>
                                          <p:spTgt spid="629"/>
                                        </p:tgtEl>
                                        <p:attrNameLst>
                                          <p:attrName>style.visibility</p:attrName>
                                        </p:attrNameLst>
                                      </p:cBhvr>
                                      <p:to>
                                        <p:strVal val="visible"/>
                                      </p:to>
                                    </p:set>
                                  </p:childTnLst>
                                </p:cTn>
                              </p:par>
                              <p:par>
                                <p:cTn id="5967" presetID="1" presetClass="entr" presetSubtype="0" fill="hold" grpId="12" nodeType="withEffect">
                                  <p:stCondLst>
                                    <p:cond delay="0"/>
                                  </p:stCondLst>
                                  <p:childTnLst>
                                    <p:set>
                                      <p:cBhvr>
                                        <p:cTn id="5968" dur="1" fill="hold">
                                          <p:stCondLst>
                                            <p:cond delay="0"/>
                                          </p:stCondLst>
                                        </p:cTn>
                                        <p:tgtEl>
                                          <p:spTgt spid="630"/>
                                        </p:tgtEl>
                                        <p:attrNameLst>
                                          <p:attrName>style.visibility</p:attrName>
                                        </p:attrNameLst>
                                      </p:cBhvr>
                                      <p:to>
                                        <p:strVal val="visible"/>
                                      </p:to>
                                    </p:set>
                                  </p:childTnLst>
                                </p:cTn>
                              </p:par>
                              <p:par>
                                <p:cTn id="5969" presetID="1" presetClass="entr" presetSubtype="0" fill="hold" grpId="12" nodeType="withEffect">
                                  <p:stCondLst>
                                    <p:cond delay="0"/>
                                  </p:stCondLst>
                                  <p:childTnLst>
                                    <p:set>
                                      <p:cBhvr>
                                        <p:cTn id="5970" dur="1" fill="hold">
                                          <p:stCondLst>
                                            <p:cond delay="0"/>
                                          </p:stCondLst>
                                        </p:cTn>
                                        <p:tgtEl>
                                          <p:spTgt spid="628"/>
                                        </p:tgtEl>
                                        <p:attrNameLst>
                                          <p:attrName>style.visibility</p:attrName>
                                        </p:attrNameLst>
                                      </p:cBhvr>
                                      <p:to>
                                        <p:strVal val="visible"/>
                                      </p:to>
                                    </p:set>
                                  </p:childTnLst>
                                </p:cTn>
                              </p:par>
                              <p:par>
                                <p:cTn id="5971" presetID="1" presetClass="entr" presetSubtype="0" fill="hold" grpId="12" nodeType="withEffect">
                                  <p:stCondLst>
                                    <p:cond delay="0"/>
                                  </p:stCondLst>
                                  <p:childTnLst>
                                    <p:set>
                                      <p:cBhvr>
                                        <p:cTn id="5972" dur="1" fill="hold">
                                          <p:stCondLst>
                                            <p:cond delay="0"/>
                                          </p:stCondLst>
                                        </p:cTn>
                                        <p:tgtEl>
                                          <p:spTgt spid="627"/>
                                        </p:tgtEl>
                                        <p:attrNameLst>
                                          <p:attrName>style.visibility</p:attrName>
                                        </p:attrNameLst>
                                      </p:cBhvr>
                                      <p:to>
                                        <p:strVal val="visible"/>
                                      </p:to>
                                    </p:set>
                                  </p:childTnLst>
                                </p:cTn>
                              </p:par>
                              <p:par>
                                <p:cTn id="5973" presetID="1" presetClass="exit" presetSubtype="0" fill="hold" grpId="2" nodeType="withEffect">
                                  <p:stCondLst>
                                    <p:cond delay="0"/>
                                  </p:stCondLst>
                                  <p:childTnLst>
                                    <p:set>
                                      <p:cBhvr>
                                        <p:cTn id="5974" dur="1" fill="hold">
                                          <p:stCondLst>
                                            <p:cond delay="0"/>
                                          </p:stCondLst>
                                        </p:cTn>
                                        <p:tgtEl>
                                          <p:spTgt spid="613"/>
                                        </p:tgtEl>
                                        <p:attrNameLst>
                                          <p:attrName>style.visibility</p:attrName>
                                        </p:attrNameLst>
                                      </p:cBhvr>
                                      <p:to>
                                        <p:strVal val="hidden"/>
                                      </p:to>
                                    </p:set>
                                  </p:childTnLst>
                                </p:cTn>
                              </p:par>
                              <p:par>
                                <p:cTn id="5975" presetID="1" presetClass="exit" presetSubtype="0" fill="hold" grpId="2" nodeType="withEffect">
                                  <p:stCondLst>
                                    <p:cond delay="0"/>
                                  </p:stCondLst>
                                  <p:childTnLst>
                                    <p:set>
                                      <p:cBhvr>
                                        <p:cTn id="5976" dur="1" fill="hold">
                                          <p:stCondLst>
                                            <p:cond delay="0"/>
                                          </p:stCondLst>
                                        </p:cTn>
                                        <p:tgtEl>
                                          <p:spTgt spid="614"/>
                                        </p:tgtEl>
                                        <p:attrNameLst>
                                          <p:attrName>style.visibility</p:attrName>
                                        </p:attrNameLst>
                                      </p:cBhvr>
                                      <p:to>
                                        <p:strVal val="hidden"/>
                                      </p:to>
                                    </p:set>
                                  </p:childTnLst>
                                </p:cTn>
                              </p:par>
                              <p:par>
                                <p:cTn id="5977" presetID="1" presetClass="exit" presetSubtype="0" fill="hold" grpId="2" nodeType="withEffect">
                                  <p:stCondLst>
                                    <p:cond delay="0"/>
                                  </p:stCondLst>
                                  <p:childTnLst>
                                    <p:set>
                                      <p:cBhvr>
                                        <p:cTn id="5978" dur="1" fill="hold">
                                          <p:stCondLst>
                                            <p:cond delay="0"/>
                                          </p:stCondLst>
                                        </p:cTn>
                                        <p:tgtEl>
                                          <p:spTgt spid="615"/>
                                        </p:tgtEl>
                                        <p:attrNameLst>
                                          <p:attrName>style.visibility</p:attrName>
                                        </p:attrNameLst>
                                      </p:cBhvr>
                                      <p:to>
                                        <p:strVal val="hidden"/>
                                      </p:to>
                                    </p:set>
                                  </p:childTnLst>
                                </p:cTn>
                              </p:par>
                              <p:par>
                                <p:cTn id="5979" presetID="1" presetClass="exit" presetSubtype="0" fill="hold" grpId="2" nodeType="withEffect">
                                  <p:stCondLst>
                                    <p:cond delay="0"/>
                                  </p:stCondLst>
                                  <p:childTnLst>
                                    <p:set>
                                      <p:cBhvr>
                                        <p:cTn id="5980" dur="1" fill="hold">
                                          <p:stCondLst>
                                            <p:cond delay="0"/>
                                          </p:stCondLst>
                                        </p:cTn>
                                        <p:tgtEl>
                                          <p:spTgt spid="617"/>
                                        </p:tgtEl>
                                        <p:attrNameLst>
                                          <p:attrName>style.visibility</p:attrName>
                                        </p:attrNameLst>
                                      </p:cBhvr>
                                      <p:to>
                                        <p:strVal val="hidden"/>
                                      </p:to>
                                    </p:set>
                                  </p:childTnLst>
                                </p:cTn>
                              </p:par>
                              <p:par>
                                <p:cTn id="5981" presetID="1" presetClass="exit" presetSubtype="0" fill="hold" grpId="2" nodeType="withEffect">
                                  <p:stCondLst>
                                    <p:cond delay="0"/>
                                  </p:stCondLst>
                                  <p:childTnLst>
                                    <p:set>
                                      <p:cBhvr>
                                        <p:cTn id="5982" dur="1" fill="hold">
                                          <p:stCondLst>
                                            <p:cond delay="0"/>
                                          </p:stCondLst>
                                        </p:cTn>
                                        <p:tgtEl>
                                          <p:spTgt spid="618"/>
                                        </p:tgtEl>
                                        <p:attrNameLst>
                                          <p:attrName>style.visibility</p:attrName>
                                        </p:attrNameLst>
                                      </p:cBhvr>
                                      <p:to>
                                        <p:strVal val="hidden"/>
                                      </p:to>
                                    </p:set>
                                  </p:childTnLst>
                                </p:cTn>
                              </p:par>
                              <p:par>
                                <p:cTn id="5983" presetID="1" presetClass="exit" presetSubtype="0" fill="hold" grpId="2" nodeType="withEffect">
                                  <p:stCondLst>
                                    <p:cond delay="0"/>
                                  </p:stCondLst>
                                  <p:childTnLst>
                                    <p:set>
                                      <p:cBhvr>
                                        <p:cTn id="5984" dur="1" fill="hold">
                                          <p:stCondLst>
                                            <p:cond delay="0"/>
                                          </p:stCondLst>
                                        </p:cTn>
                                        <p:tgtEl>
                                          <p:spTgt spid="616"/>
                                        </p:tgtEl>
                                        <p:attrNameLst>
                                          <p:attrName>style.visibility</p:attrName>
                                        </p:attrNameLst>
                                      </p:cBhvr>
                                      <p:to>
                                        <p:strVal val="hidden"/>
                                      </p:to>
                                    </p:set>
                                  </p:childTnLst>
                                </p:cTn>
                              </p:par>
                              <p:par>
                                <p:cTn id="5985" presetID="1" presetClass="exit" presetSubtype="0" fill="hold" grpId="2" nodeType="withEffect">
                                  <p:stCondLst>
                                    <p:cond delay="0"/>
                                  </p:stCondLst>
                                  <p:childTnLst>
                                    <p:set>
                                      <p:cBhvr>
                                        <p:cTn id="5986" dur="1" fill="hold">
                                          <p:stCondLst>
                                            <p:cond delay="0"/>
                                          </p:stCondLst>
                                        </p:cTn>
                                        <p:tgtEl>
                                          <p:spTgt spid="637"/>
                                        </p:tgtEl>
                                        <p:attrNameLst>
                                          <p:attrName>style.visibility</p:attrName>
                                        </p:attrNameLst>
                                      </p:cBhvr>
                                      <p:to>
                                        <p:strVal val="hidden"/>
                                      </p:to>
                                    </p:set>
                                  </p:childTnLst>
                                </p:cTn>
                              </p:par>
                              <p:par>
                                <p:cTn id="5987" presetID="1" presetClass="exit" presetSubtype="0" fill="hold" grpId="2" nodeType="withEffect">
                                  <p:stCondLst>
                                    <p:cond delay="0"/>
                                  </p:stCondLst>
                                  <p:childTnLst>
                                    <p:set>
                                      <p:cBhvr>
                                        <p:cTn id="5988" dur="1" fill="hold">
                                          <p:stCondLst>
                                            <p:cond delay="0"/>
                                          </p:stCondLst>
                                        </p:cTn>
                                        <p:tgtEl>
                                          <p:spTgt spid="638"/>
                                        </p:tgtEl>
                                        <p:attrNameLst>
                                          <p:attrName>style.visibility</p:attrName>
                                        </p:attrNameLst>
                                      </p:cBhvr>
                                      <p:to>
                                        <p:strVal val="hidden"/>
                                      </p:to>
                                    </p:set>
                                  </p:childTnLst>
                                </p:cTn>
                              </p:par>
                              <p:par>
                                <p:cTn id="5989" presetID="1" presetClass="exit" presetSubtype="0" fill="hold" grpId="2" nodeType="withEffect">
                                  <p:stCondLst>
                                    <p:cond delay="0"/>
                                  </p:stCondLst>
                                  <p:childTnLst>
                                    <p:set>
                                      <p:cBhvr>
                                        <p:cTn id="5990" dur="1" fill="hold">
                                          <p:stCondLst>
                                            <p:cond delay="0"/>
                                          </p:stCondLst>
                                        </p:cTn>
                                        <p:tgtEl>
                                          <p:spTgt spid="639"/>
                                        </p:tgtEl>
                                        <p:attrNameLst>
                                          <p:attrName>style.visibility</p:attrName>
                                        </p:attrNameLst>
                                      </p:cBhvr>
                                      <p:to>
                                        <p:strVal val="hidden"/>
                                      </p:to>
                                    </p:set>
                                  </p:childTnLst>
                                </p:cTn>
                              </p:par>
                              <p:par>
                                <p:cTn id="5991" presetID="1" presetClass="exit" presetSubtype="0" fill="hold" grpId="2" nodeType="withEffect">
                                  <p:stCondLst>
                                    <p:cond delay="0"/>
                                  </p:stCondLst>
                                  <p:childTnLst>
                                    <p:set>
                                      <p:cBhvr>
                                        <p:cTn id="5992" dur="1" fill="hold">
                                          <p:stCondLst>
                                            <p:cond delay="0"/>
                                          </p:stCondLst>
                                        </p:cTn>
                                        <p:tgtEl>
                                          <p:spTgt spid="641"/>
                                        </p:tgtEl>
                                        <p:attrNameLst>
                                          <p:attrName>style.visibility</p:attrName>
                                        </p:attrNameLst>
                                      </p:cBhvr>
                                      <p:to>
                                        <p:strVal val="hidden"/>
                                      </p:to>
                                    </p:set>
                                  </p:childTnLst>
                                </p:cTn>
                              </p:par>
                              <p:par>
                                <p:cTn id="5993" presetID="1" presetClass="exit" presetSubtype="0" fill="hold" grpId="2" nodeType="withEffect">
                                  <p:stCondLst>
                                    <p:cond delay="0"/>
                                  </p:stCondLst>
                                  <p:childTnLst>
                                    <p:set>
                                      <p:cBhvr>
                                        <p:cTn id="5994" dur="1" fill="hold">
                                          <p:stCondLst>
                                            <p:cond delay="0"/>
                                          </p:stCondLst>
                                        </p:cTn>
                                        <p:tgtEl>
                                          <p:spTgt spid="642"/>
                                        </p:tgtEl>
                                        <p:attrNameLst>
                                          <p:attrName>style.visibility</p:attrName>
                                        </p:attrNameLst>
                                      </p:cBhvr>
                                      <p:to>
                                        <p:strVal val="hidden"/>
                                      </p:to>
                                    </p:set>
                                  </p:childTnLst>
                                </p:cTn>
                              </p:par>
                              <p:par>
                                <p:cTn id="5995" presetID="1" presetClass="exit" presetSubtype="0" fill="hold" grpId="2" nodeType="withEffect">
                                  <p:stCondLst>
                                    <p:cond delay="0"/>
                                  </p:stCondLst>
                                  <p:childTnLst>
                                    <p:set>
                                      <p:cBhvr>
                                        <p:cTn id="5996" dur="1" fill="hold">
                                          <p:stCondLst>
                                            <p:cond delay="0"/>
                                          </p:stCondLst>
                                        </p:cTn>
                                        <p:tgtEl>
                                          <p:spTgt spid="640"/>
                                        </p:tgtEl>
                                        <p:attrNameLst>
                                          <p:attrName>style.visibility</p:attrName>
                                        </p:attrNameLst>
                                      </p:cBhvr>
                                      <p:to>
                                        <p:strVal val="hidden"/>
                                      </p:to>
                                    </p:set>
                                  </p:childTnLst>
                                </p:cTn>
                              </p:par>
                              <p:par>
                                <p:cTn id="5997" presetID="1" presetClass="exit" presetSubtype="0" fill="hold" grpId="2" nodeType="withEffect">
                                  <p:stCondLst>
                                    <p:cond delay="0"/>
                                  </p:stCondLst>
                                  <p:childTnLst>
                                    <p:set>
                                      <p:cBhvr>
                                        <p:cTn id="5998" dur="1" fill="hold">
                                          <p:stCondLst>
                                            <p:cond delay="0"/>
                                          </p:stCondLst>
                                        </p:cTn>
                                        <p:tgtEl>
                                          <p:spTgt spid="649"/>
                                        </p:tgtEl>
                                        <p:attrNameLst>
                                          <p:attrName>style.visibility</p:attrName>
                                        </p:attrNameLst>
                                      </p:cBhvr>
                                      <p:to>
                                        <p:strVal val="hidden"/>
                                      </p:to>
                                    </p:set>
                                  </p:childTnLst>
                                </p:cTn>
                              </p:par>
                              <p:par>
                                <p:cTn id="5999" presetID="1" presetClass="exit" presetSubtype="0" fill="hold" grpId="2" nodeType="withEffect">
                                  <p:stCondLst>
                                    <p:cond delay="0"/>
                                  </p:stCondLst>
                                  <p:childTnLst>
                                    <p:set>
                                      <p:cBhvr>
                                        <p:cTn id="6000" dur="1" fill="hold">
                                          <p:stCondLst>
                                            <p:cond delay="0"/>
                                          </p:stCondLst>
                                        </p:cTn>
                                        <p:tgtEl>
                                          <p:spTgt spid="650"/>
                                        </p:tgtEl>
                                        <p:attrNameLst>
                                          <p:attrName>style.visibility</p:attrName>
                                        </p:attrNameLst>
                                      </p:cBhvr>
                                      <p:to>
                                        <p:strVal val="hidden"/>
                                      </p:to>
                                    </p:set>
                                  </p:childTnLst>
                                </p:cTn>
                              </p:par>
                              <p:par>
                                <p:cTn id="6001" presetID="1" presetClass="exit" presetSubtype="0" fill="hold" grpId="2" nodeType="withEffect">
                                  <p:stCondLst>
                                    <p:cond delay="0"/>
                                  </p:stCondLst>
                                  <p:childTnLst>
                                    <p:set>
                                      <p:cBhvr>
                                        <p:cTn id="6002" dur="1" fill="hold">
                                          <p:stCondLst>
                                            <p:cond delay="0"/>
                                          </p:stCondLst>
                                        </p:cTn>
                                        <p:tgtEl>
                                          <p:spTgt spid="651"/>
                                        </p:tgtEl>
                                        <p:attrNameLst>
                                          <p:attrName>style.visibility</p:attrName>
                                        </p:attrNameLst>
                                      </p:cBhvr>
                                      <p:to>
                                        <p:strVal val="hidden"/>
                                      </p:to>
                                    </p:set>
                                  </p:childTnLst>
                                </p:cTn>
                              </p:par>
                              <p:par>
                                <p:cTn id="6003" presetID="1" presetClass="exit" presetSubtype="0" fill="hold" grpId="2" nodeType="withEffect">
                                  <p:stCondLst>
                                    <p:cond delay="0"/>
                                  </p:stCondLst>
                                  <p:childTnLst>
                                    <p:set>
                                      <p:cBhvr>
                                        <p:cTn id="6004" dur="1" fill="hold">
                                          <p:stCondLst>
                                            <p:cond delay="0"/>
                                          </p:stCondLst>
                                        </p:cTn>
                                        <p:tgtEl>
                                          <p:spTgt spid="653"/>
                                        </p:tgtEl>
                                        <p:attrNameLst>
                                          <p:attrName>style.visibility</p:attrName>
                                        </p:attrNameLst>
                                      </p:cBhvr>
                                      <p:to>
                                        <p:strVal val="hidden"/>
                                      </p:to>
                                    </p:set>
                                  </p:childTnLst>
                                </p:cTn>
                              </p:par>
                              <p:par>
                                <p:cTn id="6005" presetID="1" presetClass="exit" presetSubtype="0" fill="hold" grpId="2" nodeType="withEffect">
                                  <p:stCondLst>
                                    <p:cond delay="0"/>
                                  </p:stCondLst>
                                  <p:childTnLst>
                                    <p:set>
                                      <p:cBhvr>
                                        <p:cTn id="6006" dur="1" fill="hold">
                                          <p:stCondLst>
                                            <p:cond delay="0"/>
                                          </p:stCondLst>
                                        </p:cTn>
                                        <p:tgtEl>
                                          <p:spTgt spid="654"/>
                                        </p:tgtEl>
                                        <p:attrNameLst>
                                          <p:attrName>style.visibility</p:attrName>
                                        </p:attrNameLst>
                                      </p:cBhvr>
                                      <p:to>
                                        <p:strVal val="hidden"/>
                                      </p:to>
                                    </p:set>
                                  </p:childTnLst>
                                </p:cTn>
                              </p:par>
                              <p:par>
                                <p:cTn id="6007" presetID="1" presetClass="exit" presetSubtype="0" fill="hold" grpId="2" nodeType="withEffect">
                                  <p:stCondLst>
                                    <p:cond delay="0"/>
                                  </p:stCondLst>
                                  <p:childTnLst>
                                    <p:set>
                                      <p:cBhvr>
                                        <p:cTn id="6008" dur="1" fill="hold">
                                          <p:stCondLst>
                                            <p:cond delay="0"/>
                                          </p:stCondLst>
                                        </p:cTn>
                                        <p:tgtEl>
                                          <p:spTgt spid="652"/>
                                        </p:tgtEl>
                                        <p:attrNameLst>
                                          <p:attrName>style.visibility</p:attrName>
                                        </p:attrNameLst>
                                      </p:cBhvr>
                                      <p:to>
                                        <p:strVal val="hidden"/>
                                      </p:to>
                                    </p:set>
                                  </p:childTnLst>
                                </p:cTn>
                              </p:par>
                              <p:par>
                                <p:cTn id="6009" presetID="1" presetClass="exit" presetSubtype="0" fill="hold" grpId="2" nodeType="withEffect">
                                  <p:stCondLst>
                                    <p:cond delay="0"/>
                                  </p:stCondLst>
                                  <p:childTnLst>
                                    <p:set>
                                      <p:cBhvr>
                                        <p:cTn id="6010" dur="1" fill="hold">
                                          <p:stCondLst>
                                            <p:cond delay="0"/>
                                          </p:stCondLst>
                                        </p:cTn>
                                        <p:tgtEl>
                                          <p:spTgt spid="661"/>
                                        </p:tgtEl>
                                        <p:attrNameLst>
                                          <p:attrName>style.visibility</p:attrName>
                                        </p:attrNameLst>
                                      </p:cBhvr>
                                      <p:to>
                                        <p:strVal val="hidden"/>
                                      </p:to>
                                    </p:set>
                                  </p:childTnLst>
                                </p:cTn>
                              </p:par>
                              <p:par>
                                <p:cTn id="6011" presetID="1" presetClass="exit" presetSubtype="0" fill="hold" grpId="2" nodeType="withEffect">
                                  <p:stCondLst>
                                    <p:cond delay="0"/>
                                  </p:stCondLst>
                                  <p:childTnLst>
                                    <p:set>
                                      <p:cBhvr>
                                        <p:cTn id="6012" dur="1" fill="hold">
                                          <p:stCondLst>
                                            <p:cond delay="0"/>
                                          </p:stCondLst>
                                        </p:cTn>
                                        <p:tgtEl>
                                          <p:spTgt spid="662"/>
                                        </p:tgtEl>
                                        <p:attrNameLst>
                                          <p:attrName>style.visibility</p:attrName>
                                        </p:attrNameLst>
                                      </p:cBhvr>
                                      <p:to>
                                        <p:strVal val="hidden"/>
                                      </p:to>
                                    </p:set>
                                  </p:childTnLst>
                                </p:cTn>
                              </p:par>
                              <p:par>
                                <p:cTn id="6013" presetID="1" presetClass="exit" presetSubtype="0" fill="hold" grpId="2" nodeType="withEffect">
                                  <p:stCondLst>
                                    <p:cond delay="0"/>
                                  </p:stCondLst>
                                  <p:childTnLst>
                                    <p:set>
                                      <p:cBhvr>
                                        <p:cTn id="6014" dur="1" fill="hold">
                                          <p:stCondLst>
                                            <p:cond delay="0"/>
                                          </p:stCondLst>
                                        </p:cTn>
                                        <p:tgtEl>
                                          <p:spTgt spid="663"/>
                                        </p:tgtEl>
                                        <p:attrNameLst>
                                          <p:attrName>style.visibility</p:attrName>
                                        </p:attrNameLst>
                                      </p:cBhvr>
                                      <p:to>
                                        <p:strVal val="hidden"/>
                                      </p:to>
                                    </p:set>
                                  </p:childTnLst>
                                </p:cTn>
                              </p:par>
                              <p:par>
                                <p:cTn id="6015" presetID="1" presetClass="exit" presetSubtype="0" fill="hold" grpId="2" nodeType="withEffect">
                                  <p:stCondLst>
                                    <p:cond delay="0"/>
                                  </p:stCondLst>
                                  <p:childTnLst>
                                    <p:set>
                                      <p:cBhvr>
                                        <p:cTn id="6016" dur="1" fill="hold">
                                          <p:stCondLst>
                                            <p:cond delay="0"/>
                                          </p:stCondLst>
                                        </p:cTn>
                                        <p:tgtEl>
                                          <p:spTgt spid="665"/>
                                        </p:tgtEl>
                                        <p:attrNameLst>
                                          <p:attrName>style.visibility</p:attrName>
                                        </p:attrNameLst>
                                      </p:cBhvr>
                                      <p:to>
                                        <p:strVal val="hidden"/>
                                      </p:to>
                                    </p:set>
                                  </p:childTnLst>
                                </p:cTn>
                              </p:par>
                              <p:par>
                                <p:cTn id="6017" presetID="1" presetClass="exit" presetSubtype="0" fill="hold" grpId="2" nodeType="withEffect">
                                  <p:stCondLst>
                                    <p:cond delay="0"/>
                                  </p:stCondLst>
                                  <p:childTnLst>
                                    <p:set>
                                      <p:cBhvr>
                                        <p:cTn id="6018" dur="1" fill="hold">
                                          <p:stCondLst>
                                            <p:cond delay="0"/>
                                          </p:stCondLst>
                                        </p:cTn>
                                        <p:tgtEl>
                                          <p:spTgt spid="666"/>
                                        </p:tgtEl>
                                        <p:attrNameLst>
                                          <p:attrName>style.visibility</p:attrName>
                                        </p:attrNameLst>
                                      </p:cBhvr>
                                      <p:to>
                                        <p:strVal val="hidden"/>
                                      </p:to>
                                    </p:set>
                                  </p:childTnLst>
                                </p:cTn>
                              </p:par>
                              <p:par>
                                <p:cTn id="6019" presetID="1" presetClass="exit" presetSubtype="0" fill="hold" grpId="2" nodeType="withEffect">
                                  <p:stCondLst>
                                    <p:cond delay="0"/>
                                  </p:stCondLst>
                                  <p:childTnLst>
                                    <p:set>
                                      <p:cBhvr>
                                        <p:cTn id="6020" dur="1" fill="hold">
                                          <p:stCondLst>
                                            <p:cond delay="0"/>
                                          </p:stCondLst>
                                        </p:cTn>
                                        <p:tgtEl>
                                          <p:spTgt spid="664"/>
                                        </p:tgtEl>
                                        <p:attrNameLst>
                                          <p:attrName>style.visibility</p:attrName>
                                        </p:attrNameLst>
                                      </p:cBhvr>
                                      <p:to>
                                        <p:strVal val="hidden"/>
                                      </p:to>
                                    </p:set>
                                  </p:childTnLst>
                                </p:cTn>
                              </p:par>
                              <p:par>
                                <p:cTn id="6021" presetID="1" presetClass="entr" presetSubtype="0" fill="hold" grpId="12" nodeType="withEffect">
                                  <p:stCondLst>
                                    <p:cond delay="0"/>
                                  </p:stCondLst>
                                  <p:childTnLst>
                                    <p:set>
                                      <p:cBhvr>
                                        <p:cTn id="6022" dur="1" fill="hold">
                                          <p:stCondLst>
                                            <p:cond delay="0"/>
                                          </p:stCondLst>
                                        </p:cTn>
                                        <p:tgtEl>
                                          <p:spTgt spid="509"/>
                                        </p:tgtEl>
                                        <p:attrNameLst>
                                          <p:attrName>style.visibility</p:attrName>
                                        </p:attrNameLst>
                                      </p:cBhvr>
                                      <p:to>
                                        <p:strVal val="visible"/>
                                      </p:to>
                                    </p:set>
                                  </p:childTnLst>
                                </p:cTn>
                              </p:par>
                              <p:par>
                                <p:cTn id="6023" presetID="1" presetClass="entr" presetSubtype="0" fill="hold" grpId="12" nodeType="withEffect">
                                  <p:stCondLst>
                                    <p:cond delay="0"/>
                                  </p:stCondLst>
                                  <p:childTnLst>
                                    <p:set>
                                      <p:cBhvr>
                                        <p:cTn id="6024" dur="1" fill="hold">
                                          <p:stCondLst>
                                            <p:cond delay="0"/>
                                          </p:stCondLst>
                                        </p:cTn>
                                        <p:tgtEl>
                                          <p:spTgt spid="510"/>
                                        </p:tgtEl>
                                        <p:attrNameLst>
                                          <p:attrName>style.visibility</p:attrName>
                                        </p:attrNameLst>
                                      </p:cBhvr>
                                      <p:to>
                                        <p:strVal val="visible"/>
                                      </p:to>
                                    </p:set>
                                  </p:childTnLst>
                                </p:cTn>
                              </p:par>
                              <p:par>
                                <p:cTn id="6025" presetID="1" presetClass="entr" presetSubtype="0" fill="hold" grpId="12" nodeType="withEffect">
                                  <p:stCondLst>
                                    <p:cond delay="0"/>
                                  </p:stCondLst>
                                  <p:childTnLst>
                                    <p:set>
                                      <p:cBhvr>
                                        <p:cTn id="6026" dur="1" fill="hold">
                                          <p:stCondLst>
                                            <p:cond delay="0"/>
                                          </p:stCondLst>
                                        </p:cTn>
                                        <p:tgtEl>
                                          <p:spTgt spid="508"/>
                                        </p:tgtEl>
                                        <p:attrNameLst>
                                          <p:attrName>style.visibility</p:attrName>
                                        </p:attrNameLst>
                                      </p:cBhvr>
                                      <p:to>
                                        <p:strVal val="visible"/>
                                      </p:to>
                                    </p:set>
                                  </p:childTnLst>
                                </p:cTn>
                              </p:par>
                              <p:par>
                                <p:cTn id="6027" presetID="1" presetClass="entr" presetSubtype="0" fill="hold" grpId="12" nodeType="withEffect">
                                  <p:stCondLst>
                                    <p:cond delay="0"/>
                                  </p:stCondLst>
                                  <p:childTnLst>
                                    <p:set>
                                      <p:cBhvr>
                                        <p:cTn id="6028" dur="1" fill="hold">
                                          <p:stCondLst>
                                            <p:cond delay="0"/>
                                          </p:stCondLst>
                                        </p:cTn>
                                        <p:tgtEl>
                                          <p:spTgt spid="507"/>
                                        </p:tgtEl>
                                        <p:attrNameLst>
                                          <p:attrName>style.visibility</p:attrName>
                                        </p:attrNameLst>
                                      </p:cBhvr>
                                      <p:to>
                                        <p:strVal val="visible"/>
                                      </p:to>
                                    </p:set>
                                  </p:childTnLst>
                                </p:cTn>
                              </p:par>
                              <p:par>
                                <p:cTn id="6029" presetID="1" presetClass="exit" presetSubtype="0" fill="hold" grpId="2" nodeType="withEffect">
                                  <p:stCondLst>
                                    <p:cond delay="0"/>
                                  </p:stCondLst>
                                  <p:childTnLst>
                                    <p:set>
                                      <p:cBhvr>
                                        <p:cTn id="6030" dur="1" fill="hold">
                                          <p:stCondLst>
                                            <p:cond delay="0"/>
                                          </p:stCondLst>
                                        </p:cTn>
                                        <p:tgtEl>
                                          <p:spTgt spid="493"/>
                                        </p:tgtEl>
                                        <p:attrNameLst>
                                          <p:attrName>style.visibility</p:attrName>
                                        </p:attrNameLst>
                                      </p:cBhvr>
                                      <p:to>
                                        <p:strVal val="hidden"/>
                                      </p:to>
                                    </p:set>
                                  </p:childTnLst>
                                </p:cTn>
                              </p:par>
                              <p:par>
                                <p:cTn id="6031" presetID="1" presetClass="exit" presetSubtype="0" fill="hold" grpId="2" nodeType="withEffect">
                                  <p:stCondLst>
                                    <p:cond delay="0"/>
                                  </p:stCondLst>
                                  <p:childTnLst>
                                    <p:set>
                                      <p:cBhvr>
                                        <p:cTn id="6032" dur="1" fill="hold">
                                          <p:stCondLst>
                                            <p:cond delay="0"/>
                                          </p:stCondLst>
                                        </p:cTn>
                                        <p:tgtEl>
                                          <p:spTgt spid="494"/>
                                        </p:tgtEl>
                                        <p:attrNameLst>
                                          <p:attrName>style.visibility</p:attrName>
                                        </p:attrNameLst>
                                      </p:cBhvr>
                                      <p:to>
                                        <p:strVal val="hidden"/>
                                      </p:to>
                                    </p:set>
                                  </p:childTnLst>
                                </p:cTn>
                              </p:par>
                              <p:par>
                                <p:cTn id="6033" presetID="1" presetClass="exit" presetSubtype="0" fill="hold" grpId="2" nodeType="withEffect">
                                  <p:stCondLst>
                                    <p:cond delay="0"/>
                                  </p:stCondLst>
                                  <p:childTnLst>
                                    <p:set>
                                      <p:cBhvr>
                                        <p:cTn id="6034" dur="1" fill="hold">
                                          <p:stCondLst>
                                            <p:cond delay="0"/>
                                          </p:stCondLst>
                                        </p:cTn>
                                        <p:tgtEl>
                                          <p:spTgt spid="495"/>
                                        </p:tgtEl>
                                        <p:attrNameLst>
                                          <p:attrName>style.visibility</p:attrName>
                                        </p:attrNameLst>
                                      </p:cBhvr>
                                      <p:to>
                                        <p:strVal val="hidden"/>
                                      </p:to>
                                    </p:set>
                                  </p:childTnLst>
                                </p:cTn>
                              </p:par>
                              <p:par>
                                <p:cTn id="6035" presetID="1" presetClass="exit" presetSubtype="0" fill="hold" grpId="2" nodeType="withEffect">
                                  <p:stCondLst>
                                    <p:cond delay="0"/>
                                  </p:stCondLst>
                                  <p:childTnLst>
                                    <p:set>
                                      <p:cBhvr>
                                        <p:cTn id="6036" dur="1" fill="hold">
                                          <p:stCondLst>
                                            <p:cond delay="0"/>
                                          </p:stCondLst>
                                        </p:cTn>
                                        <p:tgtEl>
                                          <p:spTgt spid="497"/>
                                        </p:tgtEl>
                                        <p:attrNameLst>
                                          <p:attrName>style.visibility</p:attrName>
                                        </p:attrNameLst>
                                      </p:cBhvr>
                                      <p:to>
                                        <p:strVal val="hidden"/>
                                      </p:to>
                                    </p:set>
                                  </p:childTnLst>
                                </p:cTn>
                              </p:par>
                              <p:par>
                                <p:cTn id="6037" presetID="1" presetClass="exit" presetSubtype="0" fill="hold" grpId="2" nodeType="withEffect">
                                  <p:stCondLst>
                                    <p:cond delay="0"/>
                                  </p:stCondLst>
                                  <p:childTnLst>
                                    <p:set>
                                      <p:cBhvr>
                                        <p:cTn id="6038" dur="1" fill="hold">
                                          <p:stCondLst>
                                            <p:cond delay="0"/>
                                          </p:stCondLst>
                                        </p:cTn>
                                        <p:tgtEl>
                                          <p:spTgt spid="498"/>
                                        </p:tgtEl>
                                        <p:attrNameLst>
                                          <p:attrName>style.visibility</p:attrName>
                                        </p:attrNameLst>
                                      </p:cBhvr>
                                      <p:to>
                                        <p:strVal val="hidden"/>
                                      </p:to>
                                    </p:set>
                                  </p:childTnLst>
                                </p:cTn>
                              </p:par>
                              <p:par>
                                <p:cTn id="6039" presetID="1" presetClass="exit" presetSubtype="0" fill="hold" grpId="2" nodeType="withEffect">
                                  <p:stCondLst>
                                    <p:cond delay="0"/>
                                  </p:stCondLst>
                                  <p:childTnLst>
                                    <p:set>
                                      <p:cBhvr>
                                        <p:cTn id="6040" dur="1" fill="hold">
                                          <p:stCondLst>
                                            <p:cond delay="0"/>
                                          </p:stCondLst>
                                        </p:cTn>
                                        <p:tgtEl>
                                          <p:spTgt spid="496"/>
                                        </p:tgtEl>
                                        <p:attrNameLst>
                                          <p:attrName>style.visibility</p:attrName>
                                        </p:attrNameLst>
                                      </p:cBhvr>
                                      <p:to>
                                        <p:strVal val="hidden"/>
                                      </p:to>
                                    </p:set>
                                  </p:childTnLst>
                                </p:cTn>
                              </p:par>
                              <p:par>
                                <p:cTn id="6041" presetID="1" presetClass="exit" presetSubtype="0" fill="hold" grpId="2" nodeType="withEffect">
                                  <p:stCondLst>
                                    <p:cond delay="0"/>
                                  </p:stCondLst>
                                  <p:childTnLst>
                                    <p:set>
                                      <p:cBhvr>
                                        <p:cTn id="6042" dur="1" fill="hold">
                                          <p:stCondLst>
                                            <p:cond delay="0"/>
                                          </p:stCondLst>
                                        </p:cTn>
                                        <p:tgtEl>
                                          <p:spTgt spid="517"/>
                                        </p:tgtEl>
                                        <p:attrNameLst>
                                          <p:attrName>style.visibility</p:attrName>
                                        </p:attrNameLst>
                                      </p:cBhvr>
                                      <p:to>
                                        <p:strVal val="hidden"/>
                                      </p:to>
                                    </p:set>
                                  </p:childTnLst>
                                </p:cTn>
                              </p:par>
                              <p:par>
                                <p:cTn id="6043" presetID="1" presetClass="exit" presetSubtype="0" fill="hold" grpId="2" nodeType="withEffect">
                                  <p:stCondLst>
                                    <p:cond delay="0"/>
                                  </p:stCondLst>
                                  <p:childTnLst>
                                    <p:set>
                                      <p:cBhvr>
                                        <p:cTn id="6044" dur="1" fill="hold">
                                          <p:stCondLst>
                                            <p:cond delay="0"/>
                                          </p:stCondLst>
                                        </p:cTn>
                                        <p:tgtEl>
                                          <p:spTgt spid="518"/>
                                        </p:tgtEl>
                                        <p:attrNameLst>
                                          <p:attrName>style.visibility</p:attrName>
                                        </p:attrNameLst>
                                      </p:cBhvr>
                                      <p:to>
                                        <p:strVal val="hidden"/>
                                      </p:to>
                                    </p:set>
                                  </p:childTnLst>
                                </p:cTn>
                              </p:par>
                              <p:par>
                                <p:cTn id="6045" presetID="1" presetClass="exit" presetSubtype="0" fill="hold" grpId="2" nodeType="withEffect">
                                  <p:stCondLst>
                                    <p:cond delay="0"/>
                                  </p:stCondLst>
                                  <p:childTnLst>
                                    <p:set>
                                      <p:cBhvr>
                                        <p:cTn id="6046" dur="1" fill="hold">
                                          <p:stCondLst>
                                            <p:cond delay="0"/>
                                          </p:stCondLst>
                                        </p:cTn>
                                        <p:tgtEl>
                                          <p:spTgt spid="519"/>
                                        </p:tgtEl>
                                        <p:attrNameLst>
                                          <p:attrName>style.visibility</p:attrName>
                                        </p:attrNameLst>
                                      </p:cBhvr>
                                      <p:to>
                                        <p:strVal val="hidden"/>
                                      </p:to>
                                    </p:set>
                                  </p:childTnLst>
                                </p:cTn>
                              </p:par>
                              <p:par>
                                <p:cTn id="6047" presetID="1" presetClass="exit" presetSubtype="0" fill="hold" grpId="2" nodeType="withEffect">
                                  <p:stCondLst>
                                    <p:cond delay="0"/>
                                  </p:stCondLst>
                                  <p:childTnLst>
                                    <p:set>
                                      <p:cBhvr>
                                        <p:cTn id="6048" dur="1" fill="hold">
                                          <p:stCondLst>
                                            <p:cond delay="0"/>
                                          </p:stCondLst>
                                        </p:cTn>
                                        <p:tgtEl>
                                          <p:spTgt spid="521"/>
                                        </p:tgtEl>
                                        <p:attrNameLst>
                                          <p:attrName>style.visibility</p:attrName>
                                        </p:attrNameLst>
                                      </p:cBhvr>
                                      <p:to>
                                        <p:strVal val="hidden"/>
                                      </p:to>
                                    </p:set>
                                  </p:childTnLst>
                                </p:cTn>
                              </p:par>
                              <p:par>
                                <p:cTn id="6049" presetID="1" presetClass="exit" presetSubtype="0" fill="hold" grpId="2" nodeType="withEffect">
                                  <p:stCondLst>
                                    <p:cond delay="0"/>
                                  </p:stCondLst>
                                  <p:childTnLst>
                                    <p:set>
                                      <p:cBhvr>
                                        <p:cTn id="6050" dur="1" fill="hold">
                                          <p:stCondLst>
                                            <p:cond delay="0"/>
                                          </p:stCondLst>
                                        </p:cTn>
                                        <p:tgtEl>
                                          <p:spTgt spid="522"/>
                                        </p:tgtEl>
                                        <p:attrNameLst>
                                          <p:attrName>style.visibility</p:attrName>
                                        </p:attrNameLst>
                                      </p:cBhvr>
                                      <p:to>
                                        <p:strVal val="hidden"/>
                                      </p:to>
                                    </p:set>
                                  </p:childTnLst>
                                </p:cTn>
                              </p:par>
                              <p:par>
                                <p:cTn id="6051" presetID="1" presetClass="exit" presetSubtype="0" fill="hold" grpId="2" nodeType="withEffect">
                                  <p:stCondLst>
                                    <p:cond delay="0"/>
                                  </p:stCondLst>
                                  <p:childTnLst>
                                    <p:set>
                                      <p:cBhvr>
                                        <p:cTn id="6052" dur="1" fill="hold">
                                          <p:stCondLst>
                                            <p:cond delay="0"/>
                                          </p:stCondLst>
                                        </p:cTn>
                                        <p:tgtEl>
                                          <p:spTgt spid="520"/>
                                        </p:tgtEl>
                                        <p:attrNameLst>
                                          <p:attrName>style.visibility</p:attrName>
                                        </p:attrNameLst>
                                      </p:cBhvr>
                                      <p:to>
                                        <p:strVal val="hidden"/>
                                      </p:to>
                                    </p:set>
                                  </p:childTnLst>
                                </p:cTn>
                              </p:par>
                              <p:par>
                                <p:cTn id="6053" presetID="1" presetClass="exit" presetSubtype="0" fill="hold" grpId="2" nodeType="withEffect">
                                  <p:stCondLst>
                                    <p:cond delay="0"/>
                                  </p:stCondLst>
                                  <p:childTnLst>
                                    <p:set>
                                      <p:cBhvr>
                                        <p:cTn id="6054" dur="1" fill="hold">
                                          <p:stCondLst>
                                            <p:cond delay="0"/>
                                          </p:stCondLst>
                                        </p:cTn>
                                        <p:tgtEl>
                                          <p:spTgt spid="529"/>
                                        </p:tgtEl>
                                        <p:attrNameLst>
                                          <p:attrName>style.visibility</p:attrName>
                                        </p:attrNameLst>
                                      </p:cBhvr>
                                      <p:to>
                                        <p:strVal val="hidden"/>
                                      </p:to>
                                    </p:set>
                                  </p:childTnLst>
                                </p:cTn>
                              </p:par>
                              <p:par>
                                <p:cTn id="6055" presetID="1" presetClass="exit" presetSubtype="0" fill="hold" grpId="2" nodeType="withEffect">
                                  <p:stCondLst>
                                    <p:cond delay="0"/>
                                  </p:stCondLst>
                                  <p:childTnLst>
                                    <p:set>
                                      <p:cBhvr>
                                        <p:cTn id="6056" dur="1" fill="hold">
                                          <p:stCondLst>
                                            <p:cond delay="0"/>
                                          </p:stCondLst>
                                        </p:cTn>
                                        <p:tgtEl>
                                          <p:spTgt spid="530"/>
                                        </p:tgtEl>
                                        <p:attrNameLst>
                                          <p:attrName>style.visibility</p:attrName>
                                        </p:attrNameLst>
                                      </p:cBhvr>
                                      <p:to>
                                        <p:strVal val="hidden"/>
                                      </p:to>
                                    </p:set>
                                  </p:childTnLst>
                                </p:cTn>
                              </p:par>
                              <p:par>
                                <p:cTn id="6057" presetID="1" presetClass="exit" presetSubtype="0" fill="hold" grpId="2" nodeType="withEffect">
                                  <p:stCondLst>
                                    <p:cond delay="0"/>
                                  </p:stCondLst>
                                  <p:childTnLst>
                                    <p:set>
                                      <p:cBhvr>
                                        <p:cTn id="6058" dur="1" fill="hold">
                                          <p:stCondLst>
                                            <p:cond delay="0"/>
                                          </p:stCondLst>
                                        </p:cTn>
                                        <p:tgtEl>
                                          <p:spTgt spid="531"/>
                                        </p:tgtEl>
                                        <p:attrNameLst>
                                          <p:attrName>style.visibility</p:attrName>
                                        </p:attrNameLst>
                                      </p:cBhvr>
                                      <p:to>
                                        <p:strVal val="hidden"/>
                                      </p:to>
                                    </p:set>
                                  </p:childTnLst>
                                </p:cTn>
                              </p:par>
                              <p:par>
                                <p:cTn id="6059" presetID="1" presetClass="exit" presetSubtype="0" fill="hold" grpId="2" nodeType="withEffect">
                                  <p:stCondLst>
                                    <p:cond delay="0"/>
                                  </p:stCondLst>
                                  <p:childTnLst>
                                    <p:set>
                                      <p:cBhvr>
                                        <p:cTn id="6060" dur="1" fill="hold">
                                          <p:stCondLst>
                                            <p:cond delay="0"/>
                                          </p:stCondLst>
                                        </p:cTn>
                                        <p:tgtEl>
                                          <p:spTgt spid="533"/>
                                        </p:tgtEl>
                                        <p:attrNameLst>
                                          <p:attrName>style.visibility</p:attrName>
                                        </p:attrNameLst>
                                      </p:cBhvr>
                                      <p:to>
                                        <p:strVal val="hidden"/>
                                      </p:to>
                                    </p:set>
                                  </p:childTnLst>
                                </p:cTn>
                              </p:par>
                              <p:par>
                                <p:cTn id="6061" presetID="1" presetClass="exit" presetSubtype="0" fill="hold" grpId="2" nodeType="withEffect">
                                  <p:stCondLst>
                                    <p:cond delay="0"/>
                                  </p:stCondLst>
                                  <p:childTnLst>
                                    <p:set>
                                      <p:cBhvr>
                                        <p:cTn id="6062" dur="1" fill="hold">
                                          <p:stCondLst>
                                            <p:cond delay="0"/>
                                          </p:stCondLst>
                                        </p:cTn>
                                        <p:tgtEl>
                                          <p:spTgt spid="534"/>
                                        </p:tgtEl>
                                        <p:attrNameLst>
                                          <p:attrName>style.visibility</p:attrName>
                                        </p:attrNameLst>
                                      </p:cBhvr>
                                      <p:to>
                                        <p:strVal val="hidden"/>
                                      </p:to>
                                    </p:set>
                                  </p:childTnLst>
                                </p:cTn>
                              </p:par>
                              <p:par>
                                <p:cTn id="6063" presetID="1" presetClass="exit" presetSubtype="0" fill="hold" grpId="2" nodeType="withEffect">
                                  <p:stCondLst>
                                    <p:cond delay="0"/>
                                  </p:stCondLst>
                                  <p:childTnLst>
                                    <p:set>
                                      <p:cBhvr>
                                        <p:cTn id="6064" dur="1" fill="hold">
                                          <p:stCondLst>
                                            <p:cond delay="0"/>
                                          </p:stCondLst>
                                        </p:cTn>
                                        <p:tgtEl>
                                          <p:spTgt spid="532"/>
                                        </p:tgtEl>
                                        <p:attrNameLst>
                                          <p:attrName>style.visibility</p:attrName>
                                        </p:attrNameLst>
                                      </p:cBhvr>
                                      <p:to>
                                        <p:strVal val="hidden"/>
                                      </p:to>
                                    </p:set>
                                  </p:childTnLst>
                                </p:cTn>
                              </p:par>
                              <p:par>
                                <p:cTn id="6065" presetID="1" presetClass="exit" presetSubtype="0" fill="hold" grpId="2" nodeType="withEffect">
                                  <p:stCondLst>
                                    <p:cond delay="0"/>
                                  </p:stCondLst>
                                  <p:childTnLst>
                                    <p:set>
                                      <p:cBhvr>
                                        <p:cTn id="6066" dur="1" fill="hold">
                                          <p:stCondLst>
                                            <p:cond delay="0"/>
                                          </p:stCondLst>
                                        </p:cTn>
                                        <p:tgtEl>
                                          <p:spTgt spid="541"/>
                                        </p:tgtEl>
                                        <p:attrNameLst>
                                          <p:attrName>style.visibility</p:attrName>
                                        </p:attrNameLst>
                                      </p:cBhvr>
                                      <p:to>
                                        <p:strVal val="hidden"/>
                                      </p:to>
                                    </p:set>
                                  </p:childTnLst>
                                </p:cTn>
                              </p:par>
                              <p:par>
                                <p:cTn id="6067" presetID="1" presetClass="exit" presetSubtype="0" fill="hold" grpId="2" nodeType="withEffect">
                                  <p:stCondLst>
                                    <p:cond delay="0"/>
                                  </p:stCondLst>
                                  <p:childTnLst>
                                    <p:set>
                                      <p:cBhvr>
                                        <p:cTn id="6068" dur="1" fill="hold">
                                          <p:stCondLst>
                                            <p:cond delay="0"/>
                                          </p:stCondLst>
                                        </p:cTn>
                                        <p:tgtEl>
                                          <p:spTgt spid="542"/>
                                        </p:tgtEl>
                                        <p:attrNameLst>
                                          <p:attrName>style.visibility</p:attrName>
                                        </p:attrNameLst>
                                      </p:cBhvr>
                                      <p:to>
                                        <p:strVal val="hidden"/>
                                      </p:to>
                                    </p:set>
                                  </p:childTnLst>
                                </p:cTn>
                              </p:par>
                              <p:par>
                                <p:cTn id="6069" presetID="1" presetClass="exit" presetSubtype="0" fill="hold" grpId="2" nodeType="withEffect">
                                  <p:stCondLst>
                                    <p:cond delay="0"/>
                                  </p:stCondLst>
                                  <p:childTnLst>
                                    <p:set>
                                      <p:cBhvr>
                                        <p:cTn id="6070" dur="1" fill="hold">
                                          <p:stCondLst>
                                            <p:cond delay="0"/>
                                          </p:stCondLst>
                                        </p:cTn>
                                        <p:tgtEl>
                                          <p:spTgt spid="543"/>
                                        </p:tgtEl>
                                        <p:attrNameLst>
                                          <p:attrName>style.visibility</p:attrName>
                                        </p:attrNameLst>
                                      </p:cBhvr>
                                      <p:to>
                                        <p:strVal val="hidden"/>
                                      </p:to>
                                    </p:set>
                                  </p:childTnLst>
                                </p:cTn>
                              </p:par>
                              <p:par>
                                <p:cTn id="6071" presetID="1" presetClass="exit" presetSubtype="0" fill="hold" grpId="2" nodeType="withEffect">
                                  <p:stCondLst>
                                    <p:cond delay="0"/>
                                  </p:stCondLst>
                                  <p:childTnLst>
                                    <p:set>
                                      <p:cBhvr>
                                        <p:cTn id="6072" dur="1" fill="hold">
                                          <p:stCondLst>
                                            <p:cond delay="0"/>
                                          </p:stCondLst>
                                        </p:cTn>
                                        <p:tgtEl>
                                          <p:spTgt spid="545"/>
                                        </p:tgtEl>
                                        <p:attrNameLst>
                                          <p:attrName>style.visibility</p:attrName>
                                        </p:attrNameLst>
                                      </p:cBhvr>
                                      <p:to>
                                        <p:strVal val="hidden"/>
                                      </p:to>
                                    </p:set>
                                  </p:childTnLst>
                                </p:cTn>
                              </p:par>
                              <p:par>
                                <p:cTn id="6073" presetID="1" presetClass="exit" presetSubtype="0" fill="hold" grpId="2" nodeType="withEffect">
                                  <p:stCondLst>
                                    <p:cond delay="0"/>
                                  </p:stCondLst>
                                  <p:childTnLst>
                                    <p:set>
                                      <p:cBhvr>
                                        <p:cTn id="6074" dur="1" fill="hold">
                                          <p:stCondLst>
                                            <p:cond delay="0"/>
                                          </p:stCondLst>
                                        </p:cTn>
                                        <p:tgtEl>
                                          <p:spTgt spid="546"/>
                                        </p:tgtEl>
                                        <p:attrNameLst>
                                          <p:attrName>style.visibility</p:attrName>
                                        </p:attrNameLst>
                                      </p:cBhvr>
                                      <p:to>
                                        <p:strVal val="hidden"/>
                                      </p:to>
                                    </p:set>
                                  </p:childTnLst>
                                </p:cTn>
                              </p:par>
                              <p:par>
                                <p:cTn id="6075" presetID="1" presetClass="exit" presetSubtype="0" fill="hold" grpId="2" nodeType="withEffect">
                                  <p:stCondLst>
                                    <p:cond delay="0"/>
                                  </p:stCondLst>
                                  <p:childTnLst>
                                    <p:set>
                                      <p:cBhvr>
                                        <p:cTn id="6076" dur="1" fill="hold">
                                          <p:stCondLst>
                                            <p:cond delay="0"/>
                                          </p:stCondLst>
                                        </p:cTn>
                                        <p:tgtEl>
                                          <p:spTgt spid="544"/>
                                        </p:tgtEl>
                                        <p:attrNameLst>
                                          <p:attrName>style.visibility</p:attrName>
                                        </p:attrNameLst>
                                      </p:cBhvr>
                                      <p:to>
                                        <p:strVal val="hidden"/>
                                      </p:to>
                                    </p:set>
                                  </p:childTnLst>
                                </p:cTn>
                              </p:par>
                            </p:childTnLst>
                          </p:cTn>
                        </p:par>
                      </p:childTnLst>
                    </p:cTn>
                  </p:par>
                </p:childTnLst>
              </p:cTn>
              <p:nextCondLst>
                <p:cond evt="onClick" delay="0">
                  <p:tgtEl>
                    <p:spTgt spid="66"/>
                  </p:tgtEl>
                </p:cond>
              </p:nextCondLst>
            </p:seq>
            <p:seq concurrent="1" nextAc="seek">
              <p:cTn id="6077" restart="whenNotActive" fill="hold" evtFilter="cancelBubble" nodeType="interactiveSeq">
                <p:stCondLst>
                  <p:cond evt="onClick" delay="0">
                    <p:tgtEl>
                      <p:spTgt spid="728"/>
                    </p:tgtEl>
                  </p:cond>
                </p:stCondLst>
                <p:endSync evt="end" delay="0">
                  <p:rtn val="all"/>
                </p:endSync>
                <p:childTnLst>
                  <p:par>
                    <p:cTn id="6078" fill="hold">
                      <p:stCondLst>
                        <p:cond delay="0"/>
                      </p:stCondLst>
                      <p:childTnLst>
                        <p:par>
                          <p:cTn id="6079" fill="hold">
                            <p:stCondLst>
                              <p:cond delay="0"/>
                            </p:stCondLst>
                            <p:childTnLst>
                              <p:par>
                                <p:cTn id="6080" presetID="10" presetClass="exit" presetSubtype="0" fill="hold" grpId="0" nodeType="clickEffect">
                                  <p:stCondLst>
                                    <p:cond delay="0"/>
                                  </p:stCondLst>
                                  <p:childTnLst>
                                    <p:animEffect transition="out" filter="fade">
                                      <p:cBhvr>
                                        <p:cTn id="6081" dur="500"/>
                                        <p:tgtEl>
                                          <p:spTgt spid="727"/>
                                        </p:tgtEl>
                                      </p:cBhvr>
                                    </p:animEffect>
                                    <p:set>
                                      <p:cBhvr>
                                        <p:cTn id="6082" dur="1" fill="hold">
                                          <p:stCondLst>
                                            <p:cond delay="499"/>
                                          </p:stCondLst>
                                        </p:cTn>
                                        <p:tgtEl>
                                          <p:spTgt spid="727"/>
                                        </p:tgtEl>
                                        <p:attrNameLst>
                                          <p:attrName>style.visibility</p:attrName>
                                        </p:attrNameLst>
                                      </p:cBhvr>
                                      <p:to>
                                        <p:strVal val="hidden"/>
                                      </p:to>
                                    </p:set>
                                  </p:childTnLst>
                                </p:cTn>
                              </p:par>
                            </p:childTnLst>
                          </p:cTn>
                        </p:par>
                      </p:childTnLst>
                    </p:cTn>
                  </p:par>
                  <p:par>
                    <p:cTn id="6083" fill="hold">
                      <p:stCondLst>
                        <p:cond delay="indefinite"/>
                      </p:stCondLst>
                      <p:childTnLst>
                        <p:par>
                          <p:cTn id="6084" fill="hold">
                            <p:stCondLst>
                              <p:cond delay="0"/>
                            </p:stCondLst>
                            <p:childTnLst>
                              <p:par>
                                <p:cTn id="6085" presetID="10" presetClass="entr" presetSubtype="0" fill="hold" grpId="1" nodeType="clickEffect">
                                  <p:stCondLst>
                                    <p:cond delay="0"/>
                                  </p:stCondLst>
                                  <p:childTnLst>
                                    <p:set>
                                      <p:cBhvr>
                                        <p:cTn id="6086" dur="1" fill="hold">
                                          <p:stCondLst>
                                            <p:cond delay="0"/>
                                          </p:stCondLst>
                                        </p:cTn>
                                        <p:tgtEl>
                                          <p:spTgt spid="727"/>
                                        </p:tgtEl>
                                        <p:attrNameLst>
                                          <p:attrName>style.visibility</p:attrName>
                                        </p:attrNameLst>
                                      </p:cBhvr>
                                      <p:to>
                                        <p:strVal val="visible"/>
                                      </p:to>
                                    </p:set>
                                    <p:animEffect transition="in" filter="fade">
                                      <p:cBhvr>
                                        <p:cTn id="6087" dur="500"/>
                                        <p:tgtEl>
                                          <p:spTgt spid="727"/>
                                        </p:tgtEl>
                                      </p:cBhvr>
                                    </p:animEffect>
                                  </p:childTnLst>
                                </p:cTn>
                              </p:par>
                            </p:childTnLst>
                          </p:cTn>
                        </p:par>
                      </p:childTnLst>
                    </p:cTn>
                  </p:par>
                </p:childTnLst>
              </p:cTn>
              <p:nextCondLst>
                <p:cond evt="onClick" delay="0">
                  <p:tgtEl>
                    <p:spTgt spid="728"/>
                  </p:tgtEl>
                </p:cond>
              </p:nextCondLst>
            </p:seq>
          </p:childTnLst>
        </p:cTn>
      </p:par>
    </p:tnLst>
    <p:bldLst>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7" grpId="0" animBg="1"/>
      <p:bldP spid="17" grpId="1" animBg="1"/>
      <p:bldP spid="17" grpId="2" animBg="1"/>
      <p:bldP spid="18" grpId="0" animBg="1"/>
      <p:bldP spid="18" grpId="1" animBg="1"/>
      <p:bldP spid="18" grpId="2" animBg="1"/>
      <p:bldP spid="18" grpId="3" animBg="1"/>
      <p:bldP spid="18" grpId="4" animBg="1"/>
      <p:bldP spid="18" grpId="5" animBg="1"/>
      <p:bldP spid="19" grpId="0" animBg="1"/>
      <p:bldP spid="19" grpId="1" animBg="1"/>
      <p:bldP spid="19" grpId="2" animBg="1"/>
      <p:bldP spid="19" grpId="3" animBg="1"/>
      <p:bldP spid="19" grpId="4" animBg="1"/>
      <p:bldP spid="19" grpId="5" animBg="1"/>
      <p:bldP spid="20" grpId="0" animBg="1"/>
      <p:bldP spid="20" grpId="1" animBg="1"/>
      <p:bldP spid="20" grpId="2" animBg="1"/>
      <p:bldP spid="20" grpId="3" animBg="1"/>
      <p:bldP spid="20" grpId="4" animBg="1"/>
      <p:bldP spid="20" grpId="5" animBg="1"/>
      <p:bldP spid="21" grpId="0" animBg="1"/>
      <p:bldP spid="21" grpId="1" animBg="1"/>
      <p:bldP spid="21" grpId="2" animBg="1"/>
      <p:bldP spid="21" grpId="3" animBg="1"/>
      <p:bldP spid="21" grpId="4" animBg="1"/>
      <p:bldP spid="21" grpId="5"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6" grpId="2" animBg="1"/>
      <p:bldP spid="26" grpId="3" animBg="1"/>
      <p:bldP spid="26" grpId="4" animBg="1"/>
      <p:bldP spid="26" grpId="5" animBg="1"/>
      <p:bldP spid="26" grpId="6" animBg="1"/>
      <p:bldP spid="26" grpId="7" animBg="1"/>
      <p:bldP spid="26" grpId="8" animBg="1"/>
      <p:bldP spid="26" grpId="9" animBg="1"/>
      <p:bldP spid="26" grpId="10" animBg="1"/>
      <p:bldP spid="26" grpId="11" animBg="1"/>
      <p:bldP spid="26" grpId="12" animBg="1"/>
      <p:bldP spid="27" grpId="0" animBg="1"/>
      <p:bldP spid="27" grpId="1" animBg="1"/>
      <p:bldP spid="27" grpId="2" animBg="1"/>
      <p:bldP spid="27" grpId="3" animBg="1"/>
      <p:bldP spid="27" grpId="4" animBg="1"/>
      <p:bldP spid="27" grpId="5" animBg="1"/>
      <p:bldP spid="27" grpId="6" animBg="1"/>
      <p:bldP spid="27" grpId="7" animBg="1"/>
      <p:bldP spid="27" grpId="8" animBg="1"/>
      <p:bldP spid="27" grpId="9" animBg="1"/>
      <p:bldP spid="27" grpId="10" animBg="1"/>
      <p:bldP spid="27" grpId="11" animBg="1"/>
      <p:bldP spid="27" grpId="12" animBg="1"/>
      <p:bldP spid="28" grpId="0" animBg="1"/>
      <p:bldP spid="28" grpId="1" animBg="1"/>
      <p:bldP spid="28" grpId="2" animBg="1"/>
      <p:bldP spid="28" grpId="3" animBg="1"/>
      <p:bldP spid="28" grpId="4" animBg="1"/>
      <p:bldP spid="28" grpId="5" animBg="1"/>
      <p:bldP spid="28" grpId="6" animBg="1"/>
      <p:bldP spid="28" grpId="7" animBg="1"/>
      <p:bldP spid="28" grpId="8" animBg="1"/>
      <p:bldP spid="28" grpId="9" animBg="1"/>
      <p:bldP spid="28" grpId="10" animBg="1"/>
      <p:bldP spid="28" grpId="11" animBg="1"/>
      <p:bldP spid="28" grpId="12" animBg="1"/>
      <p:bldP spid="29" grpId="0" animBg="1"/>
      <p:bldP spid="29" grpId="1" animBg="1"/>
      <p:bldP spid="29" grpId="2" animBg="1"/>
      <p:bldP spid="29" grpId="3" animBg="1"/>
      <p:bldP spid="29" grpId="4" animBg="1"/>
      <p:bldP spid="29" grpId="5" animBg="1"/>
      <p:bldP spid="29" grpId="6" animBg="1"/>
      <p:bldP spid="29" grpId="7" animBg="1"/>
      <p:bldP spid="29" grpId="8" animBg="1"/>
      <p:bldP spid="29" grpId="9" animBg="1"/>
      <p:bldP spid="29" grpId="10" animBg="1"/>
      <p:bldP spid="29" grpId="11" animBg="1"/>
      <p:bldP spid="29" grpId="12" animBg="1"/>
      <p:bldP spid="36" grpId="0" animBg="1"/>
      <p:bldP spid="36" grpId="1" animBg="1"/>
      <p:bldP spid="36" grpId="2" animBg="1"/>
      <p:bldP spid="37" grpId="0" animBg="1"/>
      <p:bldP spid="37" grpId="1" animBg="1"/>
      <p:bldP spid="37" grpId="2" animBg="1"/>
      <p:bldP spid="38" grpId="0" animBg="1"/>
      <p:bldP spid="38" grpId="1" animBg="1"/>
      <p:bldP spid="38" grpId="2" animBg="1"/>
      <p:bldP spid="39" grpId="0" animBg="1"/>
      <p:bldP spid="39" grpId="1" animBg="1"/>
      <p:bldP spid="39" grpId="2" animBg="1"/>
      <p:bldP spid="40" grpId="0" animBg="1"/>
      <p:bldP spid="40" grpId="1" animBg="1"/>
      <p:bldP spid="40" grpId="2" animBg="1"/>
      <p:bldP spid="41" grpId="0" animBg="1"/>
      <p:bldP spid="41" grpId="1" animBg="1"/>
      <p:bldP spid="41" grpId="2" animBg="1"/>
      <p:bldP spid="48" grpId="0" animBg="1"/>
      <p:bldP spid="48" grpId="1" animBg="1"/>
      <p:bldP spid="48" grpId="2" animBg="1"/>
      <p:bldP spid="49" grpId="0" animBg="1"/>
      <p:bldP spid="49" grpId="1" animBg="1"/>
      <p:bldP spid="49" grpId="2" animBg="1"/>
      <p:bldP spid="50" grpId="0" animBg="1"/>
      <p:bldP spid="50" grpId="1" animBg="1"/>
      <p:bldP spid="50" grpId="2" animBg="1"/>
      <p:bldP spid="51" grpId="0" animBg="1"/>
      <p:bldP spid="51" grpId="1" animBg="1"/>
      <p:bldP spid="51" grpId="2" animBg="1"/>
      <p:bldP spid="52" grpId="0" animBg="1"/>
      <p:bldP spid="52" grpId="1" animBg="1"/>
      <p:bldP spid="52" grpId="2" animBg="1"/>
      <p:bldP spid="53" grpId="0" animBg="1"/>
      <p:bldP spid="53" grpId="1" animBg="1"/>
      <p:bldP spid="53" grpId="2" animBg="1"/>
      <p:bldP spid="60" grpId="0" animBg="1"/>
      <p:bldP spid="60" grpId="1" animBg="1"/>
      <p:bldP spid="60" grpId="2" animBg="1"/>
      <p:bldP spid="61" grpId="0" animBg="1"/>
      <p:bldP spid="61" grpId="1" animBg="1"/>
      <p:bldP spid="61" grpId="2" animBg="1"/>
      <p:bldP spid="62" grpId="0" animBg="1"/>
      <p:bldP spid="62" grpId="1" animBg="1"/>
      <p:bldP spid="62" grpId="2" animBg="1"/>
      <p:bldP spid="63" grpId="0" animBg="1"/>
      <p:bldP spid="63" grpId="1" animBg="1"/>
      <p:bldP spid="63" grpId="2" animBg="1"/>
      <p:bldP spid="64" grpId="0" animBg="1"/>
      <p:bldP spid="64" grpId="1" animBg="1"/>
      <p:bldP spid="64" grpId="2" animBg="1"/>
      <p:bldP spid="65" grpId="0" animBg="1"/>
      <p:bldP spid="65" grpId="1" animBg="1"/>
      <p:bldP spid="65" grpId="2" animBg="1"/>
      <p:bldP spid="73" grpId="0" animBg="1"/>
      <p:bldP spid="73" grpId="1" animBg="1"/>
      <p:bldP spid="73" grpId="2" animBg="1"/>
      <p:bldP spid="74" grpId="0" animBg="1"/>
      <p:bldP spid="74" grpId="1" animBg="1"/>
      <p:bldP spid="74" grpId="2" animBg="1"/>
      <p:bldP spid="75" grpId="0" animBg="1"/>
      <p:bldP spid="75" grpId="1" animBg="1"/>
      <p:bldP spid="75" grpId="2" animBg="1"/>
      <p:bldP spid="76" grpId="0" animBg="1"/>
      <p:bldP spid="76" grpId="1" animBg="1"/>
      <p:bldP spid="76" grpId="2" animBg="1"/>
      <p:bldP spid="77" grpId="0" animBg="1"/>
      <p:bldP spid="77" grpId="1" animBg="1"/>
      <p:bldP spid="77" grpId="2" animBg="1"/>
      <p:bldP spid="78" grpId="0" animBg="1"/>
      <p:bldP spid="78" grpId="1" animBg="1"/>
      <p:bldP spid="78" grpId="2" animBg="1"/>
      <p:bldP spid="79" grpId="0" animBg="1"/>
      <p:bldP spid="79" grpId="1" animBg="1"/>
      <p:bldP spid="79" grpId="2" animBg="1"/>
      <p:bldP spid="79" grpId="3" animBg="1"/>
      <p:bldP spid="79" grpId="4" animBg="1"/>
      <p:bldP spid="79" grpId="5" animBg="1"/>
      <p:bldP spid="80" grpId="0" animBg="1"/>
      <p:bldP spid="80" grpId="1" animBg="1"/>
      <p:bldP spid="80" grpId="2" animBg="1"/>
      <p:bldP spid="80" grpId="3" animBg="1"/>
      <p:bldP spid="80" grpId="4" animBg="1"/>
      <p:bldP spid="80" grpId="5" animBg="1"/>
      <p:bldP spid="81" grpId="0" animBg="1"/>
      <p:bldP spid="81" grpId="1" animBg="1"/>
      <p:bldP spid="81" grpId="2" animBg="1"/>
      <p:bldP spid="81" grpId="3" animBg="1"/>
      <p:bldP spid="81" grpId="4" animBg="1"/>
      <p:bldP spid="81" grpId="5" animBg="1"/>
      <p:bldP spid="82" grpId="0" animBg="1"/>
      <p:bldP spid="82" grpId="1" animBg="1"/>
      <p:bldP spid="82" grpId="2" animBg="1"/>
      <p:bldP spid="82" grpId="3" animBg="1"/>
      <p:bldP spid="82" grpId="4" animBg="1"/>
      <p:bldP spid="82" grpId="5"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P spid="87" grpId="2" animBg="1"/>
      <p:bldP spid="87" grpId="3" animBg="1"/>
      <p:bldP spid="87" grpId="4" animBg="1"/>
      <p:bldP spid="87" grpId="5" animBg="1"/>
      <p:bldP spid="87" grpId="6" animBg="1"/>
      <p:bldP spid="87" grpId="7" animBg="1"/>
      <p:bldP spid="87" grpId="8" animBg="1"/>
      <p:bldP spid="87" grpId="9" animBg="1"/>
      <p:bldP spid="87" grpId="10" animBg="1"/>
      <p:bldP spid="87" grpId="11" animBg="1"/>
      <p:bldP spid="87" grpId="12" animBg="1"/>
      <p:bldP spid="88" grpId="0" animBg="1"/>
      <p:bldP spid="88" grpId="1" animBg="1"/>
      <p:bldP spid="88" grpId="2" animBg="1"/>
      <p:bldP spid="88" grpId="3" animBg="1"/>
      <p:bldP spid="88" grpId="4" animBg="1"/>
      <p:bldP spid="88" grpId="5" animBg="1"/>
      <p:bldP spid="88" grpId="6" animBg="1"/>
      <p:bldP spid="88" grpId="7" animBg="1"/>
      <p:bldP spid="88" grpId="8" animBg="1"/>
      <p:bldP spid="88" grpId="9" animBg="1"/>
      <p:bldP spid="88" grpId="10" animBg="1"/>
      <p:bldP spid="88" grpId="11" animBg="1"/>
      <p:bldP spid="88" grpId="12" animBg="1"/>
      <p:bldP spid="89" grpId="0" animBg="1"/>
      <p:bldP spid="89" grpId="1" animBg="1"/>
      <p:bldP spid="89" grpId="2" animBg="1"/>
      <p:bldP spid="89" grpId="3" animBg="1"/>
      <p:bldP spid="89" grpId="4" animBg="1"/>
      <p:bldP spid="89" grpId="5" animBg="1"/>
      <p:bldP spid="89" grpId="6" animBg="1"/>
      <p:bldP spid="89" grpId="7" animBg="1"/>
      <p:bldP spid="89" grpId="8" animBg="1"/>
      <p:bldP spid="89" grpId="9" animBg="1"/>
      <p:bldP spid="89" grpId="10" animBg="1"/>
      <p:bldP spid="89" grpId="11" animBg="1"/>
      <p:bldP spid="89" grpId="12" animBg="1"/>
      <p:bldP spid="90" grpId="0" animBg="1"/>
      <p:bldP spid="90" grpId="1" animBg="1"/>
      <p:bldP spid="90" grpId="2" animBg="1"/>
      <p:bldP spid="90" grpId="3" animBg="1"/>
      <p:bldP spid="90" grpId="4" animBg="1"/>
      <p:bldP spid="90" grpId="5" animBg="1"/>
      <p:bldP spid="90" grpId="6" animBg="1"/>
      <p:bldP spid="90" grpId="7" animBg="1"/>
      <p:bldP spid="90" grpId="8" animBg="1"/>
      <p:bldP spid="90" grpId="9" animBg="1"/>
      <p:bldP spid="90" grpId="10" animBg="1"/>
      <p:bldP spid="90" grpId="11" animBg="1"/>
      <p:bldP spid="90" grpId="12" animBg="1"/>
      <p:bldP spid="97" grpId="0" animBg="1"/>
      <p:bldP spid="97" grpId="1" animBg="1"/>
      <p:bldP spid="97" grpId="2" animBg="1"/>
      <p:bldP spid="98" grpId="0" animBg="1"/>
      <p:bldP spid="98" grpId="1" animBg="1"/>
      <p:bldP spid="98" grpId="2" animBg="1"/>
      <p:bldP spid="99" grpId="0" animBg="1"/>
      <p:bldP spid="99" grpId="1" animBg="1"/>
      <p:bldP spid="99" grpId="2" animBg="1"/>
      <p:bldP spid="100" grpId="0" animBg="1"/>
      <p:bldP spid="100" grpId="1" animBg="1"/>
      <p:bldP spid="100" grpId="2" animBg="1"/>
      <p:bldP spid="101" grpId="0" animBg="1"/>
      <p:bldP spid="101" grpId="1" animBg="1"/>
      <p:bldP spid="101" grpId="2" animBg="1"/>
      <p:bldP spid="102" grpId="0" animBg="1"/>
      <p:bldP spid="102" grpId="1" animBg="1"/>
      <p:bldP spid="102" grpId="2" animBg="1"/>
      <p:bldP spid="109" grpId="0" animBg="1"/>
      <p:bldP spid="109" grpId="1" animBg="1"/>
      <p:bldP spid="109" grpId="2" animBg="1"/>
      <p:bldP spid="110" grpId="0" animBg="1"/>
      <p:bldP spid="110" grpId="1" animBg="1"/>
      <p:bldP spid="110" grpId="2" animBg="1"/>
      <p:bldP spid="111" grpId="0" animBg="1"/>
      <p:bldP spid="111" grpId="1" animBg="1"/>
      <p:bldP spid="111" grpId="2" animBg="1"/>
      <p:bldP spid="112" grpId="0" animBg="1"/>
      <p:bldP spid="112" grpId="1" animBg="1"/>
      <p:bldP spid="112" grpId="2" animBg="1"/>
      <p:bldP spid="113" grpId="0" animBg="1"/>
      <p:bldP spid="113" grpId="1" animBg="1"/>
      <p:bldP spid="113" grpId="2" animBg="1"/>
      <p:bldP spid="114" grpId="0" animBg="1"/>
      <p:bldP spid="114" grpId="1" animBg="1"/>
      <p:bldP spid="114" grpId="2" animBg="1"/>
      <p:bldP spid="121" grpId="0" animBg="1"/>
      <p:bldP spid="121" grpId="1" animBg="1"/>
      <p:bldP spid="121" grpId="2" animBg="1"/>
      <p:bldP spid="122" grpId="0" animBg="1"/>
      <p:bldP spid="122" grpId="1" animBg="1"/>
      <p:bldP spid="122" grpId="2" animBg="1"/>
      <p:bldP spid="123" grpId="0" animBg="1"/>
      <p:bldP spid="123" grpId="1" animBg="1"/>
      <p:bldP spid="123" grpId="2" animBg="1"/>
      <p:bldP spid="124" grpId="0" animBg="1"/>
      <p:bldP spid="124" grpId="1" animBg="1"/>
      <p:bldP spid="124" grpId="2" animBg="1"/>
      <p:bldP spid="125" grpId="0" animBg="1"/>
      <p:bldP spid="125" grpId="1" animBg="1"/>
      <p:bldP spid="125" grpId="2" animBg="1"/>
      <p:bldP spid="126" grpId="0" animBg="1"/>
      <p:bldP spid="126" grpId="1" animBg="1"/>
      <p:bldP spid="126" grpId="2" animBg="1"/>
      <p:bldP spid="133" grpId="0" animBg="1"/>
      <p:bldP spid="133" grpId="1" animBg="1"/>
      <p:bldP spid="133" grpId="2" animBg="1"/>
      <p:bldP spid="134" grpId="0" animBg="1"/>
      <p:bldP spid="134" grpId="1" animBg="1"/>
      <p:bldP spid="134" grpId="2" animBg="1"/>
      <p:bldP spid="135" grpId="0" animBg="1"/>
      <p:bldP spid="135" grpId="1" animBg="1"/>
      <p:bldP spid="135" grpId="2" animBg="1"/>
      <p:bldP spid="136" grpId="0" animBg="1"/>
      <p:bldP spid="136" grpId="1" animBg="1"/>
      <p:bldP spid="136" grpId="2" animBg="1"/>
      <p:bldP spid="137" grpId="0" animBg="1"/>
      <p:bldP spid="137" grpId="1" animBg="1"/>
      <p:bldP spid="137" grpId="2" animBg="1"/>
      <p:bldP spid="138" grpId="0" animBg="1"/>
      <p:bldP spid="138" grpId="1" animBg="1"/>
      <p:bldP spid="138" grpId="2" animBg="1"/>
      <p:bldP spid="139" grpId="0" animBg="1"/>
      <p:bldP spid="139" grpId="1" animBg="1"/>
      <p:bldP spid="139" grpId="2" animBg="1"/>
      <p:bldP spid="139" grpId="3" animBg="1"/>
      <p:bldP spid="139" grpId="4" animBg="1"/>
      <p:bldP spid="139" grpId="5" animBg="1"/>
      <p:bldP spid="140" grpId="0" animBg="1"/>
      <p:bldP spid="140" grpId="1" animBg="1"/>
      <p:bldP spid="140" grpId="2" animBg="1"/>
      <p:bldP spid="140" grpId="3" animBg="1"/>
      <p:bldP spid="140" grpId="4" animBg="1"/>
      <p:bldP spid="140" grpId="5" animBg="1"/>
      <p:bldP spid="141" grpId="0" animBg="1"/>
      <p:bldP spid="141" grpId="1" animBg="1"/>
      <p:bldP spid="141" grpId="2" animBg="1"/>
      <p:bldP spid="141" grpId="3" animBg="1"/>
      <p:bldP spid="141" grpId="4" animBg="1"/>
      <p:bldP spid="141" grpId="5" animBg="1"/>
      <p:bldP spid="142" grpId="0" animBg="1"/>
      <p:bldP spid="142" grpId="1" animBg="1"/>
      <p:bldP spid="142" grpId="2" animBg="1"/>
      <p:bldP spid="142" grpId="3" animBg="1"/>
      <p:bldP spid="142" grpId="4" animBg="1"/>
      <p:bldP spid="142" grpId="5" animBg="1"/>
      <p:bldP spid="143" grpId="0" animBg="1"/>
      <p:bldP spid="143" grpId="1" animBg="1"/>
      <p:bldP spid="144" grpId="0" animBg="1"/>
      <p:bldP spid="144" grpId="1" animBg="1"/>
      <p:bldP spid="145" grpId="0" animBg="1"/>
      <p:bldP spid="145" grpId="1" animBg="1"/>
      <p:bldP spid="146" grpId="0" animBg="1"/>
      <p:bldP spid="146" grpId="1" animBg="1"/>
      <p:bldP spid="147" grpId="0" animBg="1"/>
      <p:bldP spid="147" grpId="1" animBg="1"/>
      <p:bldP spid="147" grpId="2" animBg="1"/>
      <p:bldP spid="147" grpId="3" animBg="1"/>
      <p:bldP spid="147" grpId="4" animBg="1"/>
      <p:bldP spid="147" grpId="5" animBg="1"/>
      <p:bldP spid="147" grpId="6" animBg="1"/>
      <p:bldP spid="147" grpId="7" animBg="1"/>
      <p:bldP spid="147" grpId="8" animBg="1"/>
      <p:bldP spid="147" grpId="9" animBg="1"/>
      <p:bldP spid="147" grpId="10" animBg="1"/>
      <p:bldP spid="147" grpId="11" animBg="1"/>
      <p:bldP spid="147" grpId="12" animBg="1"/>
      <p:bldP spid="148" grpId="0" animBg="1"/>
      <p:bldP spid="148" grpId="1" animBg="1"/>
      <p:bldP spid="148" grpId="2" animBg="1"/>
      <p:bldP spid="148" grpId="3" animBg="1"/>
      <p:bldP spid="148" grpId="4" animBg="1"/>
      <p:bldP spid="148" grpId="5" animBg="1"/>
      <p:bldP spid="148" grpId="6" animBg="1"/>
      <p:bldP spid="148" grpId="7" animBg="1"/>
      <p:bldP spid="148" grpId="8" animBg="1"/>
      <p:bldP spid="148" grpId="9" animBg="1"/>
      <p:bldP spid="148" grpId="10" animBg="1"/>
      <p:bldP spid="148" grpId="11" animBg="1"/>
      <p:bldP spid="148" grpId="12" animBg="1"/>
      <p:bldP spid="149" grpId="0" animBg="1"/>
      <p:bldP spid="149" grpId="1" animBg="1"/>
      <p:bldP spid="149" grpId="2" animBg="1"/>
      <p:bldP spid="149" grpId="3" animBg="1"/>
      <p:bldP spid="149" grpId="4" animBg="1"/>
      <p:bldP spid="149" grpId="5" animBg="1"/>
      <p:bldP spid="149" grpId="6" animBg="1"/>
      <p:bldP spid="149" grpId="7" animBg="1"/>
      <p:bldP spid="149" grpId="8" animBg="1"/>
      <p:bldP spid="149" grpId="9" animBg="1"/>
      <p:bldP spid="149" grpId="10" animBg="1"/>
      <p:bldP spid="149" grpId="11" animBg="1"/>
      <p:bldP spid="149" grpId="12" animBg="1"/>
      <p:bldP spid="150" grpId="0" animBg="1"/>
      <p:bldP spid="150" grpId="1" animBg="1"/>
      <p:bldP spid="150" grpId="2" animBg="1"/>
      <p:bldP spid="150" grpId="3" animBg="1"/>
      <p:bldP spid="150" grpId="4" animBg="1"/>
      <p:bldP spid="150" grpId="5" animBg="1"/>
      <p:bldP spid="150" grpId="6" animBg="1"/>
      <p:bldP spid="150" grpId="7" animBg="1"/>
      <p:bldP spid="150" grpId="8" animBg="1"/>
      <p:bldP spid="150" grpId="9" animBg="1"/>
      <p:bldP spid="150" grpId="10" animBg="1"/>
      <p:bldP spid="150" grpId="11" animBg="1"/>
      <p:bldP spid="150" grpId="12" animBg="1"/>
      <p:bldP spid="157" grpId="0" animBg="1"/>
      <p:bldP spid="157" grpId="1" animBg="1"/>
      <p:bldP spid="157" grpId="2" animBg="1"/>
      <p:bldP spid="158" grpId="0" animBg="1"/>
      <p:bldP spid="158" grpId="1" animBg="1"/>
      <p:bldP spid="158" grpId="2" animBg="1"/>
      <p:bldP spid="159" grpId="0" animBg="1"/>
      <p:bldP spid="159" grpId="1" animBg="1"/>
      <p:bldP spid="159" grpId="2" animBg="1"/>
      <p:bldP spid="160" grpId="0" animBg="1"/>
      <p:bldP spid="160" grpId="1" animBg="1"/>
      <p:bldP spid="160" grpId="2" animBg="1"/>
      <p:bldP spid="161" grpId="0" animBg="1"/>
      <p:bldP spid="161" grpId="1" animBg="1"/>
      <p:bldP spid="161" grpId="2" animBg="1"/>
      <p:bldP spid="162" grpId="0" animBg="1"/>
      <p:bldP spid="162" grpId="1" animBg="1"/>
      <p:bldP spid="162" grpId="2" animBg="1"/>
      <p:bldP spid="169" grpId="0" animBg="1"/>
      <p:bldP spid="169" grpId="1" animBg="1"/>
      <p:bldP spid="169" grpId="2" animBg="1"/>
      <p:bldP spid="170" grpId="0" animBg="1"/>
      <p:bldP spid="170" grpId="1" animBg="1"/>
      <p:bldP spid="170" grpId="2" animBg="1"/>
      <p:bldP spid="171" grpId="0" animBg="1"/>
      <p:bldP spid="171" grpId="1" animBg="1"/>
      <p:bldP spid="171" grpId="2" animBg="1"/>
      <p:bldP spid="172" grpId="0" animBg="1"/>
      <p:bldP spid="172" grpId="1" animBg="1"/>
      <p:bldP spid="172" grpId="2" animBg="1"/>
      <p:bldP spid="173" grpId="0" animBg="1"/>
      <p:bldP spid="173" grpId="1" animBg="1"/>
      <p:bldP spid="173" grpId="2" animBg="1"/>
      <p:bldP spid="174" grpId="0" animBg="1"/>
      <p:bldP spid="174" grpId="1" animBg="1"/>
      <p:bldP spid="174" grpId="2" animBg="1"/>
      <p:bldP spid="181" grpId="0" animBg="1"/>
      <p:bldP spid="181" grpId="1" animBg="1"/>
      <p:bldP spid="181" grpId="2" animBg="1"/>
      <p:bldP spid="182" grpId="0" animBg="1"/>
      <p:bldP spid="182" grpId="1" animBg="1"/>
      <p:bldP spid="182" grpId="2" animBg="1"/>
      <p:bldP spid="183" grpId="0" animBg="1"/>
      <p:bldP spid="183" grpId="1" animBg="1"/>
      <p:bldP spid="183" grpId="2" animBg="1"/>
      <p:bldP spid="184" grpId="0" animBg="1"/>
      <p:bldP spid="184" grpId="1" animBg="1"/>
      <p:bldP spid="184" grpId="2" animBg="1"/>
      <p:bldP spid="185" grpId="0" animBg="1"/>
      <p:bldP spid="185" grpId="1" animBg="1"/>
      <p:bldP spid="185" grpId="2" animBg="1"/>
      <p:bldP spid="186" grpId="0" animBg="1"/>
      <p:bldP spid="186" grpId="1" animBg="1"/>
      <p:bldP spid="186" grpId="2" animBg="1"/>
      <p:bldP spid="193" grpId="0" animBg="1"/>
      <p:bldP spid="193" grpId="1" animBg="1"/>
      <p:bldP spid="193" grpId="2" animBg="1"/>
      <p:bldP spid="194" grpId="0" animBg="1"/>
      <p:bldP spid="194" grpId="1" animBg="1"/>
      <p:bldP spid="194" grpId="2" animBg="1"/>
      <p:bldP spid="195" grpId="0" animBg="1"/>
      <p:bldP spid="195" grpId="1" animBg="1"/>
      <p:bldP spid="195" grpId="2" animBg="1"/>
      <p:bldP spid="196" grpId="0" animBg="1"/>
      <p:bldP spid="196" grpId="1" animBg="1"/>
      <p:bldP spid="196" grpId="2" animBg="1"/>
      <p:bldP spid="197" grpId="0" animBg="1"/>
      <p:bldP spid="197" grpId="1" animBg="1"/>
      <p:bldP spid="197" grpId="2" animBg="1"/>
      <p:bldP spid="198" grpId="0" animBg="1"/>
      <p:bldP spid="198" grpId="1" animBg="1"/>
      <p:bldP spid="198" grpId="2" animBg="1"/>
      <p:bldP spid="199" grpId="0" animBg="1"/>
      <p:bldP spid="199" grpId="1" animBg="1"/>
      <p:bldP spid="199" grpId="2" animBg="1"/>
      <p:bldP spid="199" grpId="3" animBg="1"/>
      <p:bldP spid="199" grpId="4" animBg="1"/>
      <p:bldP spid="199" grpId="5" animBg="1"/>
      <p:bldP spid="200" grpId="0" animBg="1"/>
      <p:bldP spid="200" grpId="1" animBg="1"/>
      <p:bldP spid="200" grpId="2" animBg="1"/>
      <p:bldP spid="200" grpId="3" animBg="1"/>
      <p:bldP spid="200" grpId="4" animBg="1"/>
      <p:bldP spid="200" grpId="5" animBg="1"/>
      <p:bldP spid="201" grpId="0" animBg="1"/>
      <p:bldP spid="201" grpId="1" animBg="1"/>
      <p:bldP spid="201" grpId="2" animBg="1"/>
      <p:bldP spid="201" grpId="3" animBg="1"/>
      <p:bldP spid="201" grpId="4" animBg="1"/>
      <p:bldP spid="201" grpId="5" animBg="1"/>
      <p:bldP spid="202" grpId="0" animBg="1"/>
      <p:bldP spid="202" grpId="1" animBg="1"/>
      <p:bldP spid="202" grpId="2" animBg="1"/>
      <p:bldP spid="202" grpId="3" animBg="1"/>
      <p:bldP spid="202" grpId="4" animBg="1"/>
      <p:bldP spid="202" grpId="5" animBg="1"/>
      <p:bldP spid="203" grpId="0" animBg="1"/>
      <p:bldP spid="203" grpId="1" animBg="1"/>
      <p:bldP spid="204" grpId="0" animBg="1"/>
      <p:bldP spid="204" grpId="1" animBg="1"/>
      <p:bldP spid="205" grpId="0" animBg="1"/>
      <p:bldP spid="205" grpId="1" animBg="1"/>
      <p:bldP spid="206" grpId="0" animBg="1"/>
      <p:bldP spid="206" grpId="1" animBg="1"/>
      <p:bldP spid="207" grpId="0" animBg="1"/>
      <p:bldP spid="207" grpId="1" animBg="1"/>
      <p:bldP spid="207" grpId="2" animBg="1"/>
      <p:bldP spid="207" grpId="3" animBg="1"/>
      <p:bldP spid="207" grpId="4" animBg="1"/>
      <p:bldP spid="207" grpId="5" animBg="1"/>
      <p:bldP spid="207" grpId="6" animBg="1"/>
      <p:bldP spid="207" grpId="7" animBg="1"/>
      <p:bldP spid="207" grpId="8" animBg="1"/>
      <p:bldP spid="207" grpId="9" animBg="1"/>
      <p:bldP spid="207" grpId="10" animBg="1"/>
      <p:bldP spid="207" grpId="11" animBg="1"/>
      <p:bldP spid="207" grpId="12" animBg="1"/>
      <p:bldP spid="208" grpId="0" animBg="1"/>
      <p:bldP spid="208" grpId="1" animBg="1"/>
      <p:bldP spid="208" grpId="2" animBg="1"/>
      <p:bldP spid="208" grpId="3" animBg="1"/>
      <p:bldP spid="208" grpId="4" animBg="1"/>
      <p:bldP spid="208" grpId="5" animBg="1"/>
      <p:bldP spid="208" grpId="6" animBg="1"/>
      <p:bldP spid="208" grpId="7" animBg="1"/>
      <p:bldP spid="208" grpId="8" animBg="1"/>
      <p:bldP spid="208" grpId="9" animBg="1"/>
      <p:bldP spid="208" grpId="10" animBg="1"/>
      <p:bldP spid="208" grpId="11" animBg="1"/>
      <p:bldP spid="208" grpId="12" animBg="1"/>
      <p:bldP spid="209" grpId="0" animBg="1"/>
      <p:bldP spid="209" grpId="1" animBg="1"/>
      <p:bldP spid="209" grpId="2" animBg="1"/>
      <p:bldP spid="209" grpId="3" animBg="1"/>
      <p:bldP spid="209" grpId="4" animBg="1"/>
      <p:bldP spid="209" grpId="5" animBg="1"/>
      <p:bldP spid="209" grpId="6" animBg="1"/>
      <p:bldP spid="209" grpId="7" animBg="1"/>
      <p:bldP spid="209" grpId="8" animBg="1"/>
      <p:bldP spid="209" grpId="9" animBg="1"/>
      <p:bldP spid="209" grpId="10" animBg="1"/>
      <p:bldP spid="209" grpId="11" animBg="1"/>
      <p:bldP spid="209" grpId="12" animBg="1"/>
      <p:bldP spid="210" grpId="0" animBg="1"/>
      <p:bldP spid="210" grpId="1" animBg="1"/>
      <p:bldP spid="210" grpId="2" animBg="1"/>
      <p:bldP spid="210" grpId="3" animBg="1"/>
      <p:bldP spid="210" grpId="4" animBg="1"/>
      <p:bldP spid="210" grpId="5" animBg="1"/>
      <p:bldP spid="210" grpId="6" animBg="1"/>
      <p:bldP spid="210" grpId="7" animBg="1"/>
      <p:bldP spid="210" grpId="8" animBg="1"/>
      <p:bldP spid="210" grpId="9" animBg="1"/>
      <p:bldP spid="210" grpId="10" animBg="1"/>
      <p:bldP spid="210" grpId="11" animBg="1"/>
      <p:bldP spid="210" grpId="12" animBg="1"/>
      <p:bldP spid="217" grpId="0" animBg="1"/>
      <p:bldP spid="217" grpId="1" animBg="1"/>
      <p:bldP spid="217" grpId="2" animBg="1"/>
      <p:bldP spid="218" grpId="0" animBg="1"/>
      <p:bldP spid="218" grpId="1" animBg="1"/>
      <p:bldP spid="218" grpId="2" animBg="1"/>
      <p:bldP spid="219" grpId="0" animBg="1"/>
      <p:bldP spid="219" grpId="1" animBg="1"/>
      <p:bldP spid="219" grpId="2" animBg="1"/>
      <p:bldP spid="220" grpId="0" animBg="1"/>
      <p:bldP spid="220" grpId="1" animBg="1"/>
      <p:bldP spid="220" grpId="2" animBg="1"/>
      <p:bldP spid="221" grpId="0" animBg="1"/>
      <p:bldP spid="221" grpId="1" animBg="1"/>
      <p:bldP spid="221" grpId="2" animBg="1"/>
      <p:bldP spid="222" grpId="0" animBg="1"/>
      <p:bldP spid="222" grpId="1" animBg="1"/>
      <p:bldP spid="222" grpId="2" animBg="1"/>
      <p:bldP spid="229" grpId="0" animBg="1"/>
      <p:bldP spid="229" grpId="1" animBg="1"/>
      <p:bldP spid="229" grpId="2" animBg="1"/>
      <p:bldP spid="230" grpId="0" animBg="1"/>
      <p:bldP spid="230" grpId="1" animBg="1"/>
      <p:bldP spid="230" grpId="2" animBg="1"/>
      <p:bldP spid="231" grpId="0" animBg="1"/>
      <p:bldP spid="231" grpId="1" animBg="1"/>
      <p:bldP spid="231" grpId="2" animBg="1"/>
      <p:bldP spid="232" grpId="0" animBg="1"/>
      <p:bldP spid="232" grpId="1" animBg="1"/>
      <p:bldP spid="232" grpId="2" animBg="1"/>
      <p:bldP spid="233" grpId="0" animBg="1"/>
      <p:bldP spid="233" grpId="1" animBg="1"/>
      <p:bldP spid="233" grpId="2" animBg="1"/>
      <p:bldP spid="234" grpId="0" animBg="1"/>
      <p:bldP spid="234" grpId="1" animBg="1"/>
      <p:bldP spid="234" grpId="2" animBg="1"/>
      <p:bldP spid="241" grpId="0" animBg="1"/>
      <p:bldP spid="241" grpId="1" animBg="1"/>
      <p:bldP spid="241" grpId="2" animBg="1"/>
      <p:bldP spid="242" grpId="0" animBg="1"/>
      <p:bldP spid="242" grpId="1" animBg="1"/>
      <p:bldP spid="242" grpId="2" animBg="1"/>
      <p:bldP spid="243" grpId="0" animBg="1"/>
      <p:bldP spid="243" grpId="1" animBg="1"/>
      <p:bldP spid="243" grpId="2" animBg="1"/>
      <p:bldP spid="244" grpId="0" animBg="1"/>
      <p:bldP spid="244" grpId="1" animBg="1"/>
      <p:bldP spid="244" grpId="2" animBg="1"/>
      <p:bldP spid="245" grpId="0" animBg="1"/>
      <p:bldP spid="245" grpId="1" animBg="1"/>
      <p:bldP spid="245" grpId="2" animBg="1"/>
      <p:bldP spid="246" grpId="0" animBg="1"/>
      <p:bldP spid="246" grpId="1" animBg="1"/>
      <p:bldP spid="246" grpId="2" animBg="1"/>
      <p:bldP spid="253" grpId="0" animBg="1"/>
      <p:bldP spid="253" grpId="1" animBg="1"/>
      <p:bldP spid="253" grpId="2" animBg="1"/>
      <p:bldP spid="254" grpId="0" animBg="1"/>
      <p:bldP spid="254" grpId="1" animBg="1"/>
      <p:bldP spid="254" grpId="2" animBg="1"/>
      <p:bldP spid="255" grpId="0" animBg="1"/>
      <p:bldP spid="255" grpId="1" animBg="1"/>
      <p:bldP spid="255" grpId="2" animBg="1"/>
      <p:bldP spid="256" grpId="0" animBg="1"/>
      <p:bldP spid="256" grpId="1" animBg="1"/>
      <p:bldP spid="256" grpId="2" animBg="1"/>
      <p:bldP spid="257" grpId="0" animBg="1"/>
      <p:bldP spid="257" grpId="1" animBg="1"/>
      <p:bldP spid="257" grpId="2" animBg="1"/>
      <p:bldP spid="258" grpId="0" animBg="1"/>
      <p:bldP spid="258" grpId="1" animBg="1"/>
      <p:bldP spid="258" grpId="2" animBg="1"/>
      <p:bldP spid="259" grpId="0" animBg="1"/>
      <p:bldP spid="259" grpId="1" animBg="1"/>
      <p:bldP spid="259" grpId="2" animBg="1"/>
      <p:bldP spid="259" grpId="3" animBg="1"/>
      <p:bldP spid="259" grpId="4" animBg="1"/>
      <p:bldP spid="259" grpId="5" animBg="1"/>
      <p:bldP spid="260" grpId="0" animBg="1"/>
      <p:bldP spid="260" grpId="1" animBg="1"/>
      <p:bldP spid="260" grpId="2" animBg="1"/>
      <p:bldP spid="260" grpId="3" animBg="1"/>
      <p:bldP spid="260" grpId="4" animBg="1"/>
      <p:bldP spid="260" grpId="5" animBg="1"/>
      <p:bldP spid="261" grpId="0" animBg="1"/>
      <p:bldP spid="261" grpId="1" animBg="1"/>
      <p:bldP spid="261" grpId="2" animBg="1"/>
      <p:bldP spid="261" grpId="3" animBg="1"/>
      <p:bldP spid="261" grpId="4" animBg="1"/>
      <p:bldP spid="261" grpId="5" animBg="1"/>
      <p:bldP spid="262" grpId="0" animBg="1"/>
      <p:bldP spid="262" grpId="1" animBg="1"/>
      <p:bldP spid="262" grpId="2" animBg="1"/>
      <p:bldP spid="262" grpId="3" animBg="1"/>
      <p:bldP spid="262" grpId="4" animBg="1"/>
      <p:bldP spid="262" grpId="5" animBg="1"/>
      <p:bldP spid="263" grpId="0" animBg="1"/>
      <p:bldP spid="263" grpId="1" animBg="1"/>
      <p:bldP spid="264" grpId="0" animBg="1"/>
      <p:bldP spid="264" grpId="1" animBg="1"/>
      <p:bldP spid="265" grpId="0" animBg="1"/>
      <p:bldP spid="265" grpId="1" animBg="1"/>
      <p:bldP spid="266" grpId="0" animBg="1"/>
      <p:bldP spid="266" grpId="1" animBg="1"/>
      <p:bldP spid="267" grpId="0" animBg="1"/>
      <p:bldP spid="267" grpId="1" animBg="1"/>
      <p:bldP spid="267" grpId="2" animBg="1"/>
      <p:bldP spid="267" grpId="3" animBg="1"/>
      <p:bldP spid="267" grpId="4" animBg="1"/>
      <p:bldP spid="267" grpId="5" animBg="1"/>
      <p:bldP spid="267" grpId="6" animBg="1"/>
      <p:bldP spid="267" grpId="7" animBg="1"/>
      <p:bldP spid="267" grpId="8" animBg="1"/>
      <p:bldP spid="267" grpId="9" animBg="1"/>
      <p:bldP spid="267" grpId="10" animBg="1"/>
      <p:bldP spid="267" grpId="11" animBg="1"/>
      <p:bldP spid="267" grpId="12" animBg="1"/>
      <p:bldP spid="268" grpId="0" animBg="1"/>
      <p:bldP spid="268" grpId="1" animBg="1"/>
      <p:bldP spid="268" grpId="2" animBg="1"/>
      <p:bldP spid="268" grpId="3" animBg="1"/>
      <p:bldP spid="268" grpId="4" animBg="1"/>
      <p:bldP spid="268" grpId="5" animBg="1"/>
      <p:bldP spid="268" grpId="6" animBg="1"/>
      <p:bldP spid="268" grpId="7" animBg="1"/>
      <p:bldP spid="268" grpId="8" animBg="1"/>
      <p:bldP spid="268" grpId="9" animBg="1"/>
      <p:bldP spid="268" grpId="10" animBg="1"/>
      <p:bldP spid="268" grpId="11" animBg="1"/>
      <p:bldP spid="268" grpId="12" animBg="1"/>
      <p:bldP spid="269" grpId="0" animBg="1"/>
      <p:bldP spid="269" grpId="1" animBg="1"/>
      <p:bldP spid="269" grpId="2" animBg="1"/>
      <p:bldP spid="269" grpId="3" animBg="1"/>
      <p:bldP spid="269" grpId="4" animBg="1"/>
      <p:bldP spid="269" grpId="5" animBg="1"/>
      <p:bldP spid="269" grpId="6" animBg="1"/>
      <p:bldP spid="269" grpId="7" animBg="1"/>
      <p:bldP spid="269" grpId="8" animBg="1"/>
      <p:bldP spid="269" grpId="9" animBg="1"/>
      <p:bldP spid="269" grpId="10" animBg="1"/>
      <p:bldP spid="269" grpId="11" animBg="1"/>
      <p:bldP spid="269" grpId="12" animBg="1"/>
      <p:bldP spid="270" grpId="0" animBg="1"/>
      <p:bldP spid="270" grpId="1" animBg="1"/>
      <p:bldP spid="270" grpId="2" animBg="1"/>
      <p:bldP spid="270" grpId="3" animBg="1"/>
      <p:bldP spid="270" grpId="4" animBg="1"/>
      <p:bldP spid="270" grpId="5" animBg="1"/>
      <p:bldP spid="270" grpId="6" animBg="1"/>
      <p:bldP spid="270" grpId="7" animBg="1"/>
      <p:bldP spid="270" grpId="8" animBg="1"/>
      <p:bldP spid="270" grpId="9" animBg="1"/>
      <p:bldP spid="270" grpId="10" animBg="1"/>
      <p:bldP spid="270" grpId="11" animBg="1"/>
      <p:bldP spid="270" grpId="12" animBg="1"/>
      <p:bldP spid="277" grpId="0" animBg="1"/>
      <p:bldP spid="277" grpId="1" animBg="1"/>
      <p:bldP spid="277" grpId="2" animBg="1"/>
      <p:bldP spid="278" grpId="0" animBg="1"/>
      <p:bldP spid="278" grpId="1" animBg="1"/>
      <p:bldP spid="278" grpId="2" animBg="1"/>
      <p:bldP spid="279" grpId="0" animBg="1"/>
      <p:bldP spid="279" grpId="1" animBg="1"/>
      <p:bldP spid="279" grpId="2" animBg="1"/>
      <p:bldP spid="280" grpId="0" animBg="1"/>
      <p:bldP spid="280" grpId="1" animBg="1"/>
      <p:bldP spid="280" grpId="2" animBg="1"/>
      <p:bldP spid="281" grpId="0" animBg="1"/>
      <p:bldP spid="281" grpId="1" animBg="1"/>
      <p:bldP spid="281" grpId="2" animBg="1"/>
      <p:bldP spid="282" grpId="0" animBg="1"/>
      <p:bldP spid="282" grpId="1" animBg="1"/>
      <p:bldP spid="282" grpId="2" animBg="1"/>
      <p:bldP spid="289" grpId="0" animBg="1"/>
      <p:bldP spid="289" grpId="1" animBg="1"/>
      <p:bldP spid="289" grpId="2" animBg="1"/>
      <p:bldP spid="290" grpId="0" animBg="1"/>
      <p:bldP spid="290" grpId="1" animBg="1"/>
      <p:bldP spid="290" grpId="2" animBg="1"/>
      <p:bldP spid="291" grpId="0" animBg="1"/>
      <p:bldP spid="291" grpId="1" animBg="1"/>
      <p:bldP spid="291" grpId="2" animBg="1"/>
      <p:bldP spid="292" grpId="0" animBg="1"/>
      <p:bldP spid="292" grpId="1" animBg="1"/>
      <p:bldP spid="292" grpId="2" animBg="1"/>
      <p:bldP spid="293" grpId="0" animBg="1"/>
      <p:bldP spid="293" grpId="1" animBg="1"/>
      <p:bldP spid="293" grpId="2" animBg="1"/>
      <p:bldP spid="294" grpId="0" animBg="1"/>
      <p:bldP spid="294" grpId="1" animBg="1"/>
      <p:bldP spid="294" grpId="2" animBg="1"/>
      <p:bldP spid="301" grpId="0" animBg="1"/>
      <p:bldP spid="301" grpId="1" animBg="1"/>
      <p:bldP spid="301" grpId="2" animBg="1"/>
      <p:bldP spid="302" grpId="0" animBg="1"/>
      <p:bldP spid="302" grpId="1" animBg="1"/>
      <p:bldP spid="302" grpId="2" animBg="1"/>
      <p:bldP spid="303" grpId="0" animBg="1"/>
      <p:bldP spid="303" grpId="1" animBg="1"/>
      <p:bldP spid="303" grpId="2" animBg="1"/>
      <p:bldP spid="304" grpId="0" animBg="1"/>
      <p:bldP spid="304" grpId="1" animBg="1"/>
      <p:bldP spid="304" grpId="2" animBg="1"/>
      <p:bldP spid="305" grpId="0" animBg="1"/>
      <p:bldP spid="305" grpId="1" animBg="1"/>
      <p:bldP spid="305" grpId="2" animBg="1"/>
      <p:bldP spid="306" grpId="0" animBg="1"/>
      <p:bldP spid="306" grpId="1" animBg="1"/>
      <p:bldP spid="306" grpId="2" animBg="1"/>
      <p:bldP spid="313" grpId="0" animBg="1"/>
      <p:bldP spid="313" grpId="1" animBg="1"/>
      <p:bldP spid="313" grpId="2" animBg="1"/>
      <p:bldP spid="314" grpId="0" animBg="1"/>
      <p:bldP spid="314" grpId="1" animBg="1"/>
      <p:bldP spid="314" grpId="2" animBg="1"/>
      <p:bldP spid="315" grpId="0" animBg="1"/>
      <p:bldP spid="315" grpId="1" animBg="1"/>
      <p:bldP spid="315" grpId="2" animBg="1"/>
      <p:bldP spid="316" grpId="0" animBg="1"/>
      <p:bldP spid="316" grpId="1" animBg="1"/>
      <p:bldP spid="316" grpId="2" animBg="1"/>
      <p:bldP spid="317" grpId="0" animBg="1"/>
      <p:bldP spid="317" grpId="1" animBg="1"/>
      <p:bldP spid="317" grpId="2" animBg="1"/>
      <p:bldP spid="318" grpId="0" animBg="1"/>
      <p:bldP spid="318" grpId="1" animBg="1"/>
      <p:bldP spid="318" grpId="2" animBg="1"/>
      <p:bldP spid="319" grpId="0" animBg="1"/>
      <p:bldP spid="319" grpId="1" animBg="1"/>
      <p:bldP spid="319" grpId="2" animBg="1"/>
      <p:bldP spid="319" grpId="3" animBg="1"/>
      <p:bldP spid="319" grpId="4" animBg="1"/>
      <p:bldP spid="319" grpId="5" animBg="1"/>
      <p:bldP spid="320" grpId="0" animBg="1"/>
      <p:bldP spid="320" grpId="1" animBg="1"/>
      <p:bldP spid="320" grpId="2" animBg="1"/>
      <p:bldP spid="320" grpId="3" animBg="1"/>
      <p:bldP spid="320" grpId="4" animBg="1"/>
      <p:bldP spid="320" grpId="5" animBg="1"/>
      <p:bldP spid="321" grpId="0" animBg="1"/>
      <p:bldP spid="321" grpId="1" animBg="1"/>
      <p:bldP spid="321" grpId="2" animBg="1"/>
      <p:bldP spid="321" grpId="3" animBg="1"/>
      <p:bldP spid="321" grpId="4" animBg="1"/>
      <p:bldP spid="321" grpId="5" animBg="1"/>
      <p:bldP spid="322" grpId="0" animBg="1"/>
      <p:bldP spid="322" grpId="1" animBg="1"/>
      <p:bldP spid="322" grpId="2" animBg="1"/>
      <p:bldP spid="322" grpId="3" animBg="1"/>
      <p:bldP spid="322" grpId="4" animBg="1"/>
      <p:bldP spid="322" grpId="5" animBg="1"/>
      <p:bldP spid="323" grpId="0" animBg="1"/>
      <p:bldP spid="323" grpId="1" animBg="1"/>
      <p:bldP spid="324" grpId="0" animBg="1"/>
      <p:bldP spid="324" grpId="1" animBg="1"/>
      <p:bldP spid="325" grpId="0" animBg="1"/>
      <p:bldP spid="325" grpId="1" animBg="1"/>
      <p:bldP spid="326" grpId="0" animBg="1"/>
      <p:bldP spid="326" grpId="1" animBg="1"/>
      <p:bldP spid="327" grpId="0" animBg="1"/>
      <p:bldP spid="327" grpId="1" animBg="1"/>
      <p:bldP spid="327" grpId="2" animBg="1"/>
      <p:bldP spid="327" grpId="3" animBg="1"/>
      <p:bldP spid="327" grpId="4" animBg="1"/>
      <p:bldP spid="327" grpId="5" animBg="1"/>
      <p:bldP spid="327" grpId="6" animBg="1"/>
      <p:bldP spid="327" grpId="7" animBg="1"/>
      <p:bldP spid="327" grpId="8" animBg="1"/>
      <p:bldP spid="327" grpId="9" animBg="1"/>
      <p:bldP spid="327" grpId="10" animBg="1"/>
      <p:bldP spid="327" grpId="11" animBg="1"/>
      <p:bldP spid="327" grpId="12" animBg="1"/>
      <p:bldP spid="328" grpId="0" animBg="1"/>
      <p:bldP spid="328" grpId="1" animBg="1"/>
      <p:bldP spid="328" grpId="2" animBg="1"/>
      <p:bldP spid="328" grpId="3" animBg="1"/>
      <p:bldP spid="328" grpId="4" animBg="1"/>
      <p:bldP spid="328" grpId="5" animBg="1"/>
      <p:bldP spid="328" grpId="6" animBg="1"/>
      <p:bldP spid="328" grpId="7" animBg="1"/>
      <p:bldP spid="328" grpId="8" animBg="1"/>
      <p:bldP spid="328" grpId="9" animBg="1"/>
      <p:bldP spid="328" grpId="10" animBg="1"/>
      <p:bldP spid="328" grpId="11" animBg="1"/>
      <p:bldP spid="328" grpId="12" animBg="1"/>
      <p:bldP spid="329" grpId="0" animBg="1"/>
      <p:bldP spid="329" grpId="1" animBg="1"/>
      <p:bldP spid="329" grpId="2" animBg="1"/>
      <p:bldP spid="329" grpId="3" animBg="1"/>
      <p:bldP spid="329" grpId="4" animBg="1"/>
      <p:bldP spid="329" grpId="5" animBg="1"/>
      <p:bldP spid="329" grpId="6" animBg="1"/>
      <p:bldP spid="329" grpId="7" animBg="1"/>
      <p:bldP spid="329" grpId="8" animBg="1"/>
      <p:bldP spid="329" grpId="9" animBg="1"/>
      <p:bldP spid="329" grpId="10" animBg="1"/>
      <p:bldP spid="329" grpId="11" animBg="1"/>
      <p:bldP spid="329" grpId="12" animBg="1"/>
      <p:bldP spid="330" grpId="0" animBg="1"/>
      <p:bldP spid="330" grpId="1" animBg="1"/>
      <p:bldP spid="330" grpId="2" animBg="1"/>
      <p:bldP spid="330" grpId="3" animBg="1"/>
      <p:bldP spid="330" grpId="4" animBg="1"/>
      <p:bldP spid="330" grpId="5" animBg="1"/>
      <p:bldP spid="330" grpId="6" animBg="1"/>
      <p:bldP spid="330" grpId="7" animBg="1"/>
      <p:bldP spid="330" grpId="8" animBg="1"/>
      <p:bldP spid="330" grpId="9" animBg="1"/>
      <p:bldP spid="330" grpId="10" animBg="1"/>
      <p:bldP spid="330" grpId="11" animBg="1"/>
      <p:bldP spid="330" grpId="12" animBg="1"/>
      <p:bldP spid="337" grpId="0" animBg="1"/>
      <p:bldP spid="337" grpId="1" animBg="1"/>
      <p:bldP spid="337" grpId="2" animBg="1"/>
      <p:bldP spid="338" grpId="0" animBg="1"/>
      <p:bldP spid="338" grpId="1" animBg="1"/>
      <p:bldP spid="338" grpId="2" animBg="1"/>
      <p:bldP spid="339" grpId="0" animBg="1"/>
      <p:bldP spid="339" grpId="1" animBg="1"/>
      <p:bldP spid="339" grpId="2" animBg="1"/>
      <p:bldP spid="340" grpId="0" animBg="1"/>
      <p:bldP spid="340" grpId="1" animBg="1"/>
      <p:bldP spid="340" grpId="2" animBg="1"/>
      <p:bldP spid="341" grpId="0" animBg="1"/>
      <p:bldP spid="341" grpId="1" animBg="1"/>
      <p:bldP spid="341" grpId="2" animBg="1"/>
      <p:bldP spid="342" grpId="0" animBg="1"/>
      <p:bldP spid="342" grpId="1" animBg="1"/>
      <p:bldP spid="342" grpId="2" animBg="1"/>
      <p:bldP spid="349" grpId="0" animBg="1"/>
      <p:bldP spid="349" grpId="1" animBg="1"/>
      <p:bldP spid="349" grpId="2" animBg="1"/>
      <p:bldP spid="350" grpId="0" animBg="1"/>
      <p:bldP spid="350" grpId="1" animBg="1"/>
      <p:bldP spid="350" grpId="2" animBg="1"/>
      <p:bldP spid="351" grpId="0" animBg="1"/>
      <p:bldP spid="351" grpId="1" animBg="1"/>
      <p:bldP spid="351" grpId="2" animBg="1"/>
      <p:bldP spid="352" grpId="0" animBg="1"/>
      <p:bldP spid="352" grpId="1" animBg="1"/>
      <p:bldP spid="352" grpId="2" animBg="1"/>
      <p:bldP spid="353" grpId="0" animBg="1"/>
      <p:bldP spid="353" grpId="1" animBg="1"/>
      <p:bldP spid="353" grpId="2" animBg="1"/>
      <p:bldP spid="354" grpId="0" animBg="1"/>
      <p:bldP spid="354" grpId="1" animBg="1"/>
      <p:bldP spid="354" grpId="2" animBg="1"/>
      <p:bldP spid="361" grpId="0" animBg="1"/>
      <p:bldP spid="361" grpId="1" animBg="1"/>
      <p:bldP spid="361" grpId="2" animBg="1"/>
      <p:bldP spid="362" grpId="0" animBg="1"/>
      <p:bldP spid="362" grpId="1" animBg="1"/>
      <p:bldP spid="362" grpId="2" animBg="1"/>
      <p:bldP spid="363" grpId="0" animBg="1"/>
      <p:bldP spid="363" grpId="1" animBg="1"/>
      <p:bldP spid="363" grpId="2" animBg="1"/>
      <p:bldP spid="364" grpId="0" animBg="1"/>
      <p:bldP spid="364" grpId="1" animBg="1"/>
      <p:bldP spid="364" grpId="2" animBg="1"/>
      <p:bldP spid="365" grpId="0" animBg="1"/>
      <p:bldP spid="365" grpId="1" animBg="1"/>
      <p:bldP spid="365" grpId="2" animBg="1"/>
      <p:bldP spid="366" grpId="0" animBg="1"/>
      <p:bldP spid="366" grpId="1" animBg="1"/>
      <p:bldP spid="366" grpId="2" animBg="1"/>
      <p:bldP spid="373" grpId="0" animBg="1"/>
      <p:bldP spid="373" grpId="1" animBg="1"/>
      <p:bldP spid="373" grpId="2" animBg="1"/>
      <p:bldP spid="374" grpId="0" animBg="1"/>
      <p:bldP spid="374" grpId="1" animBg="1"/>
      <p:bldP spid="374" grpId="2" animBg="1"/>
      <p:bldP spid="375" grpId="0" animBg="1"/>
      <p:bldP spid="375" grpId="1" animBg="1"/>
      <p:bldP spid="375" grpId="2" animBg="1"/>
      <p:bldP spid="376" grpId="0" animBg="1"/>
      <p:bldP spid="376" grpId="1" animBg="1"/>
      <p:bldP spid="376" grpId="2" animBg="1"/>
      <p:bldP spid="377" grpId="0" animBg="1"/>
      <p:bldP spid="377" grpId="1" animBg="1"/>
      <p:bldP spid="377" grpId="2" animBg="1"/>
      <p:bldP spid="378" grpId="0" animBg="1"/>
      <p:bldP spid="378" grpId="1" animBg="1"/>
      <p:bldP spid="378" grpId="2" animBg="1"/>
      <p:bldP spid="379" grpId="0" animBg="1"/>
      <p:bldP spid="379" grpId="1" animBg="1"/>
      <p:bldP spid="379" grpId="2" animBg="1"/>
      <p:bldP spid="379" grpId="3" animBg="1"/>
      <p:bldP spid="379" grpId="4" animBg="1"/>
      <p:bldP spid="379" grpId="5" animBg="1"/>
      <p:bldP spid="380" grpId="0" animBg="1"/>
      <p:bldP spid="380" grpId="1" animBg="1"/>
      <p:bldP spid="380" grpId="2" animBg="1"/>
      <p:bldP spid="380" grpId="3" animBg="1"/>
      <p:bldP spid="380" grpId="4" animBg="1"/>
      <p:bldP spid="380" grpId="5" animBg="1"/>
      <p:bldP spid="381" grpId="0" animBg="1"/>
      <p:bldP spid="381" grpId="1" animBg="1"/>
      <p:bldP spid="381" grpId="2" animBg="1"/>
      <p:bldP spid="381" grpId="3" animBg="1"/>
      <p:bldP spid="381" grpId="4" animBg="1"/>
      <p:bldP spid="381" grpId="5" animBg="1"/>
      <p:bldP spid="382" grpId="0" animBg="1"/>
      <p:bldP spid="382" grpId="1" animBg="1"/>
      <p:bldP spid="382" grpId="2" animBg="1"/>
      <p:bldP spid="382" grpId="3" animBg="1"/>
      <p:bldP spid="382" grpId="4" animBg="1"/>
      <p:bldP spid="382" grpId="5" animBg="1"/>
      <p:bldP spid="383" grpId="0" animBg="1"/>
      <p:bldP spid="383" grpId="1" animBg="1"/>
      <p:bldP spid="384" grpId="0" animBg="1"/>
      <p:bldP spid="384" grpId="1" animBg="1"/>
      <p:bldP spid="385" grpId="0" animBg="1"/>
      <p:bldP spid="385" grpId="1" animBg="1"/>
      <p:bldP spid="386" grpId="0" animBg="1"/>
      <p:bldP spid="386" grpId="1" animBg="1"/>
      <p:bldP spid="387" grpId="0" animBg="1"/>
      <p:bldP spid="387" grpId="1" animBg="1"/>
      <p:bldP spid="387" grpId="2" animBg="1"/>
      <p:bldP spid="387" grpId="3" animBg="1"/>
      <p:bldP spid="387" grpId="4" animBg="1"/>
      <p:bldP spid="387" grpId="5" animBg="1"/>
      <p:bldP spid="387" grpId="6" animBg="1"/>
      <p:bldP spid="387" grpId="7" animBg="1"/>
      <p:bldP spid="387" grpId="8" animBg="1"/>
      <p:bldP spid="387" grpId="9" animBg="1"/>
      <p:bldP spid="387" grpId="10" animBg="1"/>
      <p:bldP spid="387" grpId="11" animBg="1"/>
      <p:bldP spid="387" grpId="12" animBg="1"/>
      <p:bldP spid="388" grpId="0" animBg="1"/>
      <p:bldP spid="388" grpId="1" animBg="1"/>
      <p:bldP spid="388" grpId="2" animBg="1"/>
      <p:bldP spid="388" grpId="3" animBg="1"/>
      <p:bldP spid="388" grpId="4" animBg="1"/>
      <p:bldP spid="388" grpId="5" animBg="1"/>
      <p:bldP spid="388" grpId="6" animBg="1"/>
      <p:bldP spid="388" grpId="7" animBg="1"/>
      <p:bldP spid="388" grpId="8" animBg="1"/>
      <p:bldP spid="388" grpId="9" animBg="1"/>
      <p:bldP spid="388" grpId="10" animBg="1"/>
      <p:bldP spid="388" grpId="11" animBg="1"/>
      <p:bldP spid="388" grpId="12" animBg="1"/>
      <p:bldP spid="389" grpId="0" animBg="1"/>
      <p:bldP spid="389" grpId="1" animBg="1"/>
      <p:bldP spid="389" grpId="2" animBg="1"/>
      <p:bldP spid="389" grpId="3" animBg="1"/>
      <p:bldP spid="389" grpId="4" animBg="1"/>
      <p:bldP spid="389" grpId="5" animBg="1"/>
      <p:bldP spid="389" grpId="6" animBg="1"/>
      <p:bldP spid="389" grpId="7" animBg="1"/>
      <p:bldP spid="389" grpId="8" animBg="1"/>
      <p:bldP spid="389" grpId="9" animBg="1"/>
      <p:bldP spid="389" grpId="10" animBg="1"/>
      <p:bldP spid="389" grpId="11" animBg="1"/>
      <p:bldP spid="389" grpId="12" animBg="1"/>
      <p:bldP spid="390" grpId="0" animBg="1"/>
      <p:bldP spid="390" grpId="1" animBg="1"/>
      <p:bldP spid="390" grpId="2" animBg="1"/>
      <p:bldP spid="390" grpId="3" animBg="1"/>
      <p:bldP spid="390" grpId="4" animBg="1"/>
      <p:bldP spid="390" grpId="5" animBg="1"/>
      <p:bldP spid="390" grpId="6" animBg="1"/>
      <p:bldP spid="390" grpId="7" animBg="1"/>
      <p:bldP spid="390" grpId="8" animBg="1"/>
      <p:bldP spid="390" grpId="9" animBg="1"/>
      <p:bldP spid="390" grpId="10" animBg="1"/>
      <p:bldP spid="390" grpId="11" animBg="1"/>
      <p:bldP spid="390" grpId="12" animBg="1"/>
      <p:bldP spid="397" grpId="0" animBg="1"/>
      <p:bldP spid="397" grpId="1" animBg="1"/>
      <p:bldP spid="397" grpId="2" animBg="1"/>
      <p:bldP spid="398" grpId="0" animBg="1"/>
      <p:bldP spid="398" grpId="1" animBg="1"/>
      <p:bldP spid="398" grpId="2" animBg="1"/>
      <p:bldP spid="399" grpId="0" animBg="1"/>
      <p:bldP spid="399" grpId="1" animBg="1"/>
      <p:bldP spid="399" grpId="2" animBg="1"/>
      <p:bldP spid="400" grpId="0" animBg="1"/>
      <p:bldP spid="400" grpId="1" animBg="1"/>
      <p:bldP spid="400" grpId="2" animBg="1"/>
      <p:bldP spid="401" grpId="0" animBg="1"/>
      <p:bldP spid="401" grpId="1" animBg="1"/>
      <p:bldP spid="401" grpId="2" animBg="1"/>
      <p:bldP spid="402" grpId="0" animBg="1"/>
      <p:bldP spid="402" grpId="1" animBg="1"/>
      <p:bldP spid="402" grpId="2" animBg="1"/>
      <p:bldP spid="409" grpId="0" animBg="1"/>
      <p:bldP spid="409" grpId="1" animBg="1"/>
      <p:bldP spid="409" grpId="2" animBg="1"/>
      <p:bldP spid="410" grpId="0" animBg="1"/>
      <p:bldP spid="410" grpId="1" animBg="1"/>
      <p:bldP spid="410" grpId="2" animBg="1"/>
      <p:bldP spid="411" grpId="0" animBg="1"/>
      <p:bldP spid="411" grpId="1" animBg="1"/>
      <p:bldP spid="411" grpId="2" animBg="1"/>
      <p:bldP spid="412" grpId="0" animBg="1"/>
      <p:bldP spid="412" grpId="1" animBg="1"/>
      <p:bldP spid="412" grpId="2" animBg="1"/>
      <p:bldP spid="413" grpId="0" animBg="1"/>
      <p:bldP spid="413" grpId="1" animBg="1"/>
      <p:bldP spid="413" grpId="2" animBg="1"/>
      <p:bldP spid="414" grpId="0" animBg="1"/>
      <p:bldP spid="414" grpId="1" animBg="1"/>
      <p:bldP spid="414" grpId="2" animBg="1"/>
      <p:bldP spid="421" grpId="0" animBg="1"/>
      <p:bldP spid="421" grpId="1" animBg="1"/>
      <p:bldP spid="421" grpId="2" animBg="1"/>
      <p:bldP spid="422" grpId="0" animBg="1"/>
      <p:bldP spid="422" grpId="1" animBg="1"/>
      <p:bldP spid="422" grpId="2" animBg="1"/>
      <p:bldP spid="423" grpId="0" animBg="1"/>
      <p:bldP spid="423" grpId="1" animBg="1"/>
      <p:bldP spid="423" grpId="2" animBg="1"/>
      <p:bldP spid="424" grpId="0" animBg="1"/>
      <p:bldP spid="424" grpId="1" animBg="1"/>
      <p:bldP spid="424" grpId="2" animBg="1"/>
      <p:bldP spid="425" grpId="0" animBg="1"/>
      <p:bldP spid="425" grpId="1" animBg="1"/>
      <p:bldP spid="425" grpId="2" animBg="1"/>
      <p:bldP spid="426" grpId="0" animBg="1"/>
      <p:bldP spid="426" grpId="1" animBg="1"/>
      <p:bldP spid="426" grpId="2" animBg="1"/>
      <p:bldP spid="433" grpId="0" animBg="1"/>
      <p:bldP spid="433" grpId="1" animBg="1"/>
      <p:bldP spid="433" grpId="2" animBg="1"/>
      <p:bldP spid="434" grpId="0" animBg="1"/>
      <p:bldP spid="434" grpId="1" animBg="1"/>
      <p:bldP spid="434" grpId="2" animBg="1"/>
      <p:bldP spid="435" grpId="0" animBg="1"/>
      <p:bldP spid="435" grpId="1" animBg="1"/>
      <p:bldP spid="435" grpId="2" animBg="1"/>
      <p:bldP spid="436" grpId="0" animBg="1"/>
      <p:bldP spid="436" grpId="1" animBg="1"/>
      <p:bldP spid="436" grpId="2" animBg="1"/>
      <p:bldP spid="437" grpId="0" animBg="1"/>
      <p:bldP spid="437" grpId="1" animBg="1"/>
      <p:bldP spid="437" grpId="2" animBg="1"/>
      <p:bldP spid="438" grpId="0" animBg="1"/>
      <p:bldP spid="438" grpId="1" animBg="1"/>
      <p:bldP spid="438" grpId="2" animBg="1"/>
      <p:bldP spid="439" grpId="0" animBg="1"/>
      <p:bldP spid="439" grpId="1" animBg="1"/>
      <p:bldP spid="439" grpId="2" animBg="1"/>
      <p:bldP spid="439" grpId="3" animBg="1"/>
      <p:bldP spid="439" grpId="4" animBg="1"/>
      <p:bldP spid="439" grpId="5" animBg="1"/>
      <p:bldP spid="440" grpId="0" animBg="1"/>
      <p:bldP spid="440" grpId="1" animBg="1"/>
      <p:bldP spid="440" grpId="2" animBg="1"/>
      <p:bldP spid="440" grpId="3" animBg="1"/>
      <p:bldP spid="440" grpId="4" animBg="1"/>
      <p:bldP spid="440" grpId="5" animBg="1"/>
      <p:bldP spid="441" grpId="0" animBg="1"/>
      <p:bldP spid="441" grpId="1" animBg="1"/>
      <p:bldP spid="441" grpId="2" animBg="1"/>
      <p:bldP spid="441" grpId="3" animBg="1"/>
      <p:bldP spid="441" grpId="4" animBg="1"/>
      <p:bldP spid="441" grpId="5" animBg="1"/>
      <p:bldP spid="442" grpId="0" animBg="1"/>
      <p:bldP spid="442" grpId="1" animBg="1"/>
      <p:bldP spid="442" grpId="2" animBg="1"/>
      <p:bldP spid="442" grpId="3" animBg="1"/>
      <p:bldP spid="442" grpId="4" animBg="1"/>
      <p:bldP spid="442" grpId="5" animBg="1"/>
      <p:bldP spid="443" grpId="0" animBg="1"/>
      <p:bldP spid="443" grpId="1" animBg="1"/>
      <p:bldP spid="444" grpId="0" animBg="1"/>
      <p:bldP spid="444" grpId="1" animBg="1"/>
      <p:bldP spid="445" grpId="0" animBg="1"/>
      <p:bldP spid="445" grpId="1" animBg="1"/>
      <p:bldP spid="446" grpId="0" animBg="1"/>
      <p:bldP spid="446" grpId="1" animBg="1"/>
      <p:bldP spid="447" grpId="0" animBg="1"/>
      <p:bldP spid="447" grpId="1" animBg="1"/>
      <p:bldP spid="447" grpId="2" animBg="1"/>
      <p:bldP spid="447" grpId="3" animBg="1"/>
      <p:bldP spid="447" grpId="4" animBg="1"/>
      <p:bldP spid="447" grpId="5" animBg="1"/>
      <p:bldP spid="447" grpId="6" animBg="1"/>
      <p:bldP spid="447" grpId="7" animBg="1"/>
      <p:bldP spid="447" grpId="8" animBg="1"/>
      <p:bldP spid="447" grpId="9" animBg="1"/>
      <p:bldP spid="447" grpId="10" animBg="1"/>
      <p:bldP spid="447" grpId="11" animBg="1"/>
      <p:bldP spid="447" grpId="12" animBg="1"/>
      <p:bldP spid="448" grpId="0" animBg="1"/>
      <p:bldP spid="448" grpId="1" animBg="1"/>
      <p:bldP spid="448" grpId="2" animBg="1"/>
      <p:bldP spid="448" grpId="3" animBg="1"/>
      <p:bldP spid="448" grpId="4" animBg="1"/>
      <p:bldP spid="448" grpId="5" animBg="1"/>
      <p:bldP spid="448" grpId="6" animBg="1"/>
      <p:bldP spid="448" grpId="7" animBg="1"/>
      <p:bldP spid="448" grpId="8" animBg="1"/>
      <p:bldP spid="448" grpId="9" animBg="1"/>
      <p:bldP spid="448" grpId="10" animBg="1"/>
      <p:bldP spid="448" grpId="11" animBg="1"/>
      <p:bldP spid="448" grpId="12" animBg="1"/>
      <p:bldP spid="449" grpId="0" animBg="1"/>
      <p:bldP spid="449" grpId="1" animBg="1"/>
      <p:bldP spid="449" grpId="2" animBg="1"/>
      <p:bldP spid="449" grpId="3" animBg="1"/>
      <p:bldP spid="449" grpId="4" animBg="1"/>
      <p:bldP spid="449" grpId="5" animBg="1"/>
      <p:bldP spid="449" grpId="6" animBg="1"/>
      <p:bldP spid="449" grpId="7" animBg="1"/>
      <p:bldP spid="449" grpId="8" animBg="1"/>
      <p:bldP spid="449" grpId="9" animBg="1"/>
      <p:bldP spid="449" grpId="10" animBg="1"/>
      <p:bldP spid="449" grpId="11" animBg="1"/>
      <p:bldP spid="449" grpId="12" animBg="1"/>
      <p:bldP spid="450" grpId="0" animBg="1"/>
      <p:bldP spid="450" grpId="1" animBg="1"/>
      <p:bldP spid="450" grpId="2" animBg="1"/>
      <p:bldP spid="450" grpId="3" animBg="1"/>
      <p:bldP spid="450" grpId="4" animBg="1"/>
      <p:bldP spid="450" grpId="5" animBg="1"/>
      <p:bldP spid="450" grpId="6" animBg="1"/>
      <p:bldP spid="450" grpId="7" animBg="1"/>
      <p:bldP spid="450" grpId="8" animBg="1"/>
      <p:bldP spid="450" grpId="9" animBg="1"/>
      <p:bldP spid="450" grpId="10" animBg="1"/>
      <p:bldP spid="450" grpId="11" animBg="1"/>
      <p:bldP spid="450" grpId="12" animBg="1"/>
      <p:bldP spid="457" grpId="0" animBg="1"/>
      <p:bldP spid="457" grpId="1" animBg="1"/>
      <p:bldP spid="457" grpId="2" animBg="1"/>
      <p:bldP spid="458" grpId="0" animBg="1"/>
      <p:bldP spid="458" grpId="1" animBg="1"/>
      <p:bldP spid="458" grpId="2" animBg="1"/>
      <p:bldP spid="459" grpId="0" animBg="1"/>
      <p:bldP spid="459" grpId="1" animBg="1"/>
      <p:bldP spid="459" grpId="2" animBg="1"/>
      <p:bldP spid="460" grpId="0" animBg="1"/>
      <p:bldP spid="460" grpId="1" animBg="1"/>
      <p:bldP spid="460" grpId="2" animBg="1"/>
      <p:bldP spid="461" grpId="0" animBg="1"/>
      <p:bldP spid="461" grpId="1" animBg="1"/>
      <p:bldP spid="461" grpId="2" animBg="1"/>
      <p:bldP spid="462" grpId="0" animBg="1"/>
      <p:bldP spid="462" grpId="1" animBg="1"/>
      <p:bldP spid="462" grpId="2" animBg="1"/>
      <p:bldP spid="469" grpId="0" animBg="1"/>
      <p:bldP spid="469" grpId="1" animBg="1"/>
      <p:bldP spid="469" grpId="2" animBg="1"/>
      <p:bldP spid="470" grpId="0" animBg="1"/>
      <p:bldP spid="470" grpId="1" animBg="1"/>
      <p:bldP spid="470" grpId="2" animBg="1"/>
      <p:bldP spid="471" grpId="0" animBg="1"/>
      <p:bldP spid="471" grpId="1" animBg="1"/>
      <p:bldP spid="471" grpId="2" animBg="1"/>
      <p:bldP spid="472" grpId="0" animBg="1"/>
      <p:bldP spid="472" grpId="1" animBg="1"/>
      <p:bldP spid="472" grpId="2" animBg="1"/>
      <p:bldP spid="473" grpId="0" animBg="1"/>
      <p:bldP spid="473" grpId="1" animBg="1"/>
      <p:bldP spid="473" grpId="2" animBg="1"/>
      <p:bldP spid="474" grpId="0" animBg="1"/>
      <p:bldP spid="474" grpId="1" animBg="1"/>
      <p:bldP spid="474" grpId="2" animBg="1"/>
      <p:bldP spid="481" grpId="0" animBg="1"/>
      <p:bldP spid="481" grpId="1" animBg="1"/>
      <p:bldP spid="481" grpId="2" animBg="1"/>
      <p:bldP spid="482" grpId="0" animBg="1"/>
      <p:bldP spid="482" grpId="1" animBg="1"/>
      <p:bldP spid="482" grpId="2" animBg="1"/>
      <p:bldP spid="483" grpId="0" animBg="1"/>
      <p:bldP spid="483" grpId="1" animBg="1"/>
      <p:bldP spid="483" grpId="2" animBg="1"/>
      <p:bldP spid="484" grpId="0" animBg="1"/>
      <p:bldP spid="484" grpId="1" animBg="1"/>
      <p:bldP spid="484" grpId="2" animBg="1"/>
      <p:bldP spid="485" grpId="0" animBg="1"/>
      <p:bldP spid="485" grpId="1" animBg="1"/>
      <p:bldP spid="485" grpId="2" animBg="1"/>
      <p:bldP spid="486" grpId="0" animBg="1"/>
      <p:bldP spid="486" grpId="1" animBg="1"/>
      <p:bldP spid="486" grpId="2" animBg="1"/>
      <p:bldP spid="493" grpId="0" animBg="1"/>
      <p:bldP spid="493" grpId="1" animBg="1"/>
      <p:bldP spid="493" grpId="2" animBg="1"/>
      <p:bldP spid="494" grpId="0" animBg="1"/>
      <p:bldP spid="494" grpId="1" animBg="1"/>
      <p:bldP spid="494" grpId="2" animBg="1"/>
      <p:bldP spid="495" grpId="0" animBg="1"/>
      <p:bldP spid="495" grpId="1" animBg="1"/>
      <p:bldP spid="495" grpId="2" animBg="1"/>
      <p:bldP spid="496" grpId="0" animBg="1"/>
      <p:bldP spid="496" grpId="1" animBg="1"/>
      <p:bldP spid="496" grpId="2" animBg="1"/>
      <p:bldP spid="497" grpId="0" animBg="1"/>
      <p:bldP spid="497" grpId="1" animBg="1"/>
      <p:bldP spid="497" grpId="2" animBg="1"/>
      <p:bldP spid="498" grpId="0" animBg="1"/>
      <p:bldP spid="498" grpId="1" animBg="1"/>
      <p:bldP spid="498" grpId="2" animBg="1"/>
      <p:bldP spid="499" grpId="0" animBg="1"/>
      <p:bldP spid="499" grpId="1" animBg="1"/>
      <p:bldP spid="499" grpId="2" animBg="1"/>
      <p:bldP spid="499" grpId="3" animBg="1"/>
      <p:bldP spid="499" grpId="4" animBg="1"/>
      <p:bldP spid="499" grpId="5" animBg="1"/>
      <p:bldP spid="500" grpId="0" animBg="1"/>
      <p:bldP spid="500" grpId="1" animBg="1"/>
      <p:bldP spid="500" grpId="2" animBg="1"/>
      <p:bldP spid="500" grpId="3" animBg="1"/>
      <p:bldP spid="500" grpId="4" animBg="1"/>
      <p:bldP spid="500" grpId="5" animBg="1"/>
      <p:bldP spid="501" grpId="0" animBg="1"/>
      <p:bldP spid="501" grpId="1" animBg="1"/>
      <p:bldP spid="501" grpId="2" animBg="1"/>
      <p:bldP spid="501" grpId="3" animBg="1"/>
      <p:bldP spid="501" grpId="4" animBg="1"/>
      <p:bldP spid="501" grpId="5" animBg="1"/>
      <p:bldP spid="502" grpId="0" animBg="1"/>
      <p:bldP spid="502" grpId="1" animBg="1"/>
      <p:bldP spid="502" grpId="2" animBg="1"/>
      <p:bldP spid="502" grpId="3" animBg="1"/>
      <p:bldP spid="502" grpId="4" animBg="1"/>
      <p:bldP spid="502" grpId="5" animBg="1"/>
      <p:bldP spid="503" grpId="0" animBg="1"/>
      <p:bldP spid="503" grpId="1" animBg="1"/>
      <p:bldP spid="504" grpId="0" animBg="1"/>
      <p:bldP spid="504" grpId="1" animBg="1"/>
      <p:bldP spid="505" grpId="0" animBg="1"/>
      <p:bldP spid="505" grpId="1" animBg="1"/>
      <p:bldP spid="506" grpId="0" animBg="1"/>
      <p:bldP spid="506" grpId="1" animBg="1"/>
      <p:bldP spid="507" grpId="0" animBg="1"/>
      <p:bldP spid="507" grpId="1" animBg="1"/>
      <p:bldP spid="507" grpId="2" animBg="1"/>
      <p:bldP spid="507" grpId="3" animBg="1"/>
      <p:bldP spid="507" grpId="4" animBg="1"/>
      <p:bldP spid="507" grpId="5" animBg="1"/>
      <p:bldP spid="507" grpId="6" animBg="1"/>
      <p:bldP spid="507" grpId="7" animBg="1"/>
      <p:bldP spid="507" grpId="8" animBg="1"/>
      <p:bldP spid="507" grpId="9" animBg="1"/>
      <p:bldP spid="507" grpId="10" animBg="1"/>
      <p:bldP spid="507" grpId="11" animBg="1"/>
      <p:bldP spid="507" grpId="12" animBg="1"/>
      <p:bldP spid="508" grpId="0" animBg="1"/>
      <p:bldP spid="508" grpId="1" animBg="1"/>
      <p:bldP spid="508" grpId="2" animBg="1"/>
      <p:bldP spid="508" grpId="3" animBg="1"/>
      <p:bldP spid="508" grpId="4" animBg="1"/>
      <p:bldP spid="508" grpId="5" animBg="1"/>
      <p:bldP spid="508" grpId="6" animBg="1"/>
      <p:bldP spid="508" grpId="7" animBg="1"/>
      <p:bldP spid="508" grpId="8" animBg="1"/>
      <p:bldP spid="508" grpId="9" animBg="1"/>
      <p:bldP spid="508" grpId="10" animBg="1"/>
      <p:bldP spid="508" grpId="11" animBg="1"/>
      <p:bldP spid="508" grpId="12" animBg="1"/>
      <p:bldP spid="509" grpId="0" animBg="1"/>
      <p:bldP spid="509" grpId="1" animBg="1"/>
      <p:bldP spid="509" grpId="2" animBg="1"/>
      <p:bldP spid="509" grpId="3" animBg="1"/>
      <p:bldP spid="509" grpId="4" animBg="1"/>
      <p:bldP spid="509" grpId="5" animBg="1"/>
      <p:bldP spid="509" grpId="6" animBg="1"/>
      <p:bldP spid="509" grpId="7" animBg="1"/>
      <p:bldP spid="509" grpId="8" animBg="1"/>
      <p:bldP spid="509" grpId="9" animBg="1"/>
      <p:bldP spid="509" grpId="10" animBg="1"/>
      <p:bldP spid="509" grpId="11" animBg="1"/>
      <p:bldP spid="509" grpId="12" animBg="1"/>
      <p:bldP spid="510" grpId="0" animBg="1"/>
      <p:bldP spid="510" grpId="1" animBg="1"/>
      <p:bldP spid="510" grpId="2" animBg="1"/>
      <p:bldP spid="510" grpId="3" animBg="1"/>
      <p:bldP spid="510" grpId="4" animBg="1"/>
      <p:bldP spid="510" grpId="5" animBg="1"/>
      <p:bldP spid="510" grpId="6" animBg="1"/>
      <p:bldP spid="510" grpId="7" animBg="1"/>
      <p:bldP spid="510" grpId="8" animBg="1"/>
      <p:bldP spid="510" grpId="9" animBg="1"/>
      <p:bldP spid="510" grpId="10" animBg="1"/>
      <p:bldP spid="510" grpId="11" animBg="1"/>
      <p:bldP spid="510" grpId="12" animBg="1"/>
      <p:bldP spid="517" grpId="0" animBg="1"/>
      <p:bldP spid="517" grpId="1" animBg="1"/>
      <p:bldP spid="517" grpId="2" animBg="1"/>
      <p:bldP spid="518" grpId="0" animBg="1"/>
      <p:bldP spid="518" grpId="1" animBg="1"/>
      <p:bldP spid="518" grpId="2" animBg="1"/>
      <p:bldP spid="519" grpId="0" animBg="1"/>
      <p:bldP spid="519" grpId="1" animBg="1"/>
      <p:bldP spid="519" grpId="2" animBg="1"/>
      <p:bldP spid="520" grpId="0" animBg="1"/>
      <p:bldP spid="520" grpId="1" animBg="1"/>
      <p:bldP spid="520" grpId="2" animBg="1"/>
      <p:bldP spid="521" grpId="0" animBg="1"/>
      <p:bldP spid="521" grpId="1" animBg="1"/>
      <p:bldP spid="521" grpId="2" animBg="1"/>
      <p:bldP spid="522" grpId="0" animBg="1"/>
      <p:bldP spid="522" grpId="1" animBg="1"/>
      <p:bldP spid="522" grpId="2" animBg="1"/>
      <p:bldP spid="529" grpId="0" animBg="1"/>
      <p:bldP spid="529" grpId="1" animBg="1"/>
      <p:bldP spid="529" grpId="2" animBg="1"/>
      <p:bldP spid="530" grpId="0" animBg="1"/>
      <p:bldP spid="530" grpId="1" animBg="1"/>
      <p:bldP spid="530" grpId="2" animBg="1"/>
      <p:bldP spid="531" grpId="0" animBg="1"/>
      <p:bldP spid="531" grpId="1" animBg="1"/>
      <p:bldP spid="531" grpId="2" animBg="1"/>
      <p:bldP spid="532" grpId="0" animBg="1"/>
      <p:bldP spid="532" grpId="1" animBg="1"/>
      <p:bldP spid="532" grpId="2" animBg="1"/>
      <p:bldP spid="533" grpId="0" animBg="1"/>
      <p:bldP spid="533" grpId="1" animBg="1"/>
      <p:bldP spid="533" grpId="2" animBg="1"/>
      <p:bldP spid="534" grpId="0" animBg="1"/>
      <p:bldP spid="534" grpId="1" animBg="1"/>
      <p:bldP spid="534" grpId="2" animBg="1"/>
      <p:bldP spid="541" grpId="0" animBg="1"/>
      <p:bldP spid="541" grpId="1" animBg="1"/>
      <p:bldP spid="541" grpId="2" animBg="1"/>
      <p:bldP spid="542" grpId="0" animBg="1"/>
      <p:bldP spid="542" grpId="1" animBg="1"/>
      <p:bldP spid="542" grpId="2" animBg="1"/>
      <p:bldP spid="543" grpId="0" animBg="1"/>
      <p:bldP spid="543" grpId="1" animBg="1"/>
      <p:bldP spid="543" grpId="2" animBg="1"/>
      <p:bldP spid="544" grpId="0" animBg="1"/>
      <p:bldP spid="544" grpId="1" animBg="1"/>
      <p:bldP spid="544" grpId="2" animBg="1"/>
      <p:bldP spid="545" grpId="0" animBg="1"/>
      <p:bldP spid="545" grpId="1" animBg="1"/>
      <p:bldP spid="545" grpId="2" animBg="1"/>
      <p:bldP spid="546" grpId="0" animBg="1"/>
      <p:bldP spid="546" grpId="1" animBg="1"/>
      <p:bldP spid="546" grpId="2" animBg="1"/>
      <p:bldP spid="553" grpId="0" animBg="1"/>
      <p:bldP spid="553" grpId="1" animBg="1"/>
      <p:bldP spid="553" grpId="2" animBg="1"/>
      <p:bldP spid="554" grpId="0" animBg="1"/>
      <p:bldP spid="554" grpId="1" animBg="1"/>
      <p:bldP spid="554" grpId="2" animBg="1"/>
      <p:bldP spid="555" grpId="0" animBg="1"/>
      <p:bldP spid="555" grpId="1" animBg="1"/>
      <p:bldP spid="555" grpId="2" animBg="1"/>
      <p:bldP spid="556" grpId="0" animBg="1"/>
      <p:bldP spid="556" grpId="1" animBg="1"/>
      <p:bldP spid="556" grpId="2" animBg="1"/>
      <p:bldP spid="557" grpId="0" animBg="1"/>
      <p:bldP spid="557" grpId="1" animBg="1"/>
      <p:bldP spid="557" grpId="2" animBg="1"/>
      <p:bldP spid="558" grpId="0" animBg="1"/>
      <p:bldP spid="558" grpId="1" animBg="1"/>
      <p:bldP spid="558" grpId="2" animBg="1"/>
      <p:bldP spid="559" grpId="0" animBg="1"/>
      <p:bldP spid="559" grpId="1" animBg="1"/>
      <p:bldP spid="559" grpId="2" animBg="1"/>
      <p:bldP spid="559" grpId="3" animBg="1"/>
      <p:bldP spid="559" grpId="4" animBg="1"/>
      <p:bldP spid="559" grpId="5" animBg="1"/>
      <p:bldP spid="560" grpId="0" animBg="1"/>
      <p:bldP spid="560" grpId="1" animBg="1"/>
      <p:bldP spid="560" grpId="2" animBg="1"/>
      <p:bldP spid="560" grpId="3" animBg="1"/>
      <p:bldP spid="560" grpId="4" animBg="1"/>
      <p:bldP spid="560" grpId="5" animBg="1"/>
      <p:bldP spid="561" grpId="0" animBg="1"/>
      <p:bldP spid="561" grpId="1" animBg="1"/>
      <p:bldP spid="561" grpId="2" animBg="1"/>
      <p:bldP spid="561" grpId="3" animBg="1"/>
      <p:bldP spid="561" grpId="4" animBg="1"/>
      <p:bldP spid="561" grpId="5" animBg="1"/>
      <p:bldP spid="562" grpId="0" animBg="1"/>
      <p:bldP spid="562" grpId="1" animBg="1"/>
      <p:bldP spid="562" grpId="2" animBg="1"/>
      <p:bldP spid="562" grpId="3" animBg="1"/>
      <p:bldP spid="562" grpId="4" animBg="1"/>
      <p:bldP spid="562" grpId="5" animBg="1"/>
      <p:bldP spid="563" grpId="0" animBg="1"/>
      <p:bldP spid="563" grpId="1" animBg="1"/>
      <p:bldP spid="564" grpId="0" animBg="1"/>
      <p:bldP spid="564" grpId="1" animBg="1"/>
      <p:bldP spid="565" grpId="0" animBg="1"/>
      <p:bldP spid="565" grpId="1" animBg="1"/>
      <p:bldP spid="566" grpId="0" animBg="1"/>
      <p:bldP spid="566" grpId="1" animBg="1"/>
      <p:bldP spid="567" grpId="0" animBg="1"/>
      <p:bldP spid="567" grpId="1" animBg="1"/>
      <p:bldP spid="567" grpId="2" animBg="1"/>
      <p:bldP spid="567" grpId="3" animBg="1"/>
      <p:bldP spid="567" grpId="4" animBg="1"/>
      <p:bldP spid="567" grpId="5" animBg="1"/>
      <p:bldP spid="567" grpId="6" animBg="1"/>
      <p:bldP spid="567" grpId="7" animBg="1"/>
      <p:bldP spid="567" grpId="8" animBg="1"/>
      <p:bldP spid="567" grpId="9" animBg="1"/>
      <p:bldP spid="567" grpId="10" animBg="1"/>
      <p:bldP spid="567" grpId="11" animBg="1"/>
      <p:bldP spid="567" grpId="12" animBg="1"/>
      <p:bldP spid="568" grpId="0" animBg="1"/>
      <p:bldP spid="568" grpId="1" animBg="1"/>
      <p:bldP spid="568" grpId="2" animBg="1"/>
      <p:bldP spid="568" grpId="3" animBg="1"/>
      <p:bldP spid="568" grpId="4" animBg="1"/>
      <p:bldP spid="568" grpId="5" animBg="1"/>
      <p:bldP spid="568" grpId="6" animBg="1"/>
      <p:bldP spid="568" grpId="7" animBg="1"/>
      <p:bldP spid="568" grpId="8" animBg="1"/>
      <p:bldP spid="568" grpId="9" animBg="1"/>
      <p:bldP spid="568" grpId="10" animBg="1"/>
      <p:bldP spid="568" grpId="11" animBg="1"/>
      <p:bldP spid="568" grpId="12" animBg="1"/>
      <p:bldP spid="569" grpId="0" animBg="1"/>
      <p:bldP spid="569" grpId="1" animBg="1"/>
      <p:bldP spid="569" grpId="2" animBg="1"/>
      <p:bldP spid="569" grpId="3" animBg="1"/>
      <p:bldP spid="569" grpId="4" animBg="1"/>
      <p:bldP spid="569" grpId="5" animBg="1"/>
      <p:bldP spid="569" grpId="6" animBg="1"/>
      <p:bldP spid="569" grpId="7" animBg="1"/>
      <p:bldP spid="569" grpId="8" animBg="1"/>
      <p:bldP spid="569" grpId="9" animBg="1"/>
      <p:bldP spid="569" grpId="10" animBg="1"/>
      <p:bldP spid="569" grpId="11" animBg="1"/>
      <p:bldP spid="569" grpId="12" animBg="1"/>
      <p:bldP spid="570" grpId="0" animBg="1"/>
      <p:bldP spid="570" grpId="1" animBg="1"/>
      <p:bldP spid="570" grpId="2" animBg="1"/>
      <p:bldP spid="570" grpId="3" animBg="1"/>
      <p:bldP spid="570" grpId="4" animBg="1"/>
      <p:bldP spid="570" grpId="5" animBg="1"/>
      <p:bldP spid="570" grpId="6" animBg="1"/>
      <p:bldP spid="570" grpId="7" animBg="1"/>
      <p:bldP spid="570" grpId="8" animBg="1"/>
      <p:bldP spid="570" grpId="9" animBg="1"/>
      <p:bldP spid="570" grpId="10" animBg="1"/>
      <p:bldP spid="570" grpId="11" animBg="1"/>
      <p:bldP spid="570" grpId="12" animBg="1"/>
      <p:bldP spid="577" grpId="0" animBg="1"/>
      <p:bldP spid="577" grpId="1" animBg="1"/>
      <p:bldP spid="577" grpId="2" animBg="1"/>
      <p:bldP spid="578" grpId="0" animBg="1"/>
      <p:bldP spid="578" grpId="1" animBg="1"/>
      <p:bldP spid="578" grpId="2" animBg="1"/>
      <p:bldP spid="579" grpId="0" animBg="1"/>
      <p:bldP spid="579" grpId="1" animBg="1"/>
      <p:bldP spid="579" grpId="2" animBg="1"/>
      <p:bldP spid="580" grpId="0" animBg="1"/>
      <p:bldP spid="580" grpId="1" animBg="1"/>
      <p:bldP spid="580" grpId="2" animBg="1"/>
      <p:bldP spid="581" grpId="0" animBg="1"/>
      <p:bldP spid="581" grpId="1" animBg="1"/>
      <p:bldP spid="581" grpId="2" animBg="1"/>
      <p:bldP spid="582" grpId="0" animBg="1"/>
      <p:bldP spid="582" grpId="1" animBg="1"/>
      <p:bldP spid="582" grpId="2" animBg="1"/>
      <p:bldP spid="589" grpId="0" animBg="1"/>
      <p:bldP spid="589" grpId="1" animBg="1"/>
      <p:bldP spid="589" grpId="2" animBg="1"/>
      <p:bldP spid="590" grpId="0" animBg="1"/>
      <p:bldP spid="590" grpId="1" animBg="1"/>
      <p:bldP spid="590" grpId="2" animBg="1"/>
      <p:bldP spid="591" grpId="0" animBg="1"/>
      <p:bldP spid="591" grpId="1" animBg="1"/>
      <p:bldP spid="591" grpId="2" animBg="1"/>
      <p:bldP spid="592" grpId="0" animBg="1"/>
      <p:bldP spid="592" grpId="1" animBg="1"/>
      <p:bldP spid="592" grpId="2" animBg="1"/>
      <p:bldP spid="593" grpId="0" animBg="1"/>
      <p:bldP spid="593" grpId="1" animBg="1"/>
      <p:bldP spid="593" grpId="2" animBg="1"/>
      <p:bldP spid="594" grpId="0" animBg="1"/>
      <p:bldP spid="594" grpId="1" animBg="1"/>
      <p:bldP spid="594" grpId="2" animBg="1"/>
      <p:bldP spid="601" grpId="0" animBg="1"/>
      <p:bldP spid="601" grpId="1" animBg="1"/>
      <p:bldP spid="601" grpId="2" animBg="1"/>
      <p:bldP spid="602" grpId="0" animBg="1"/>
      <p:bldP spid="602" grpId="1" animBg="1"/>
      <p:bldP spid="602" grpId="2" animBg="1"/>
      <p:bldP spid="603" grpId="0" animBg="1"/>
      <p:bldP spid="603" grpId="1" animBg="1"/>
      <p:bldP spid="603" grpId="2" animBg="1"/>
      <p:bldP spid="604" grpId="0" animBg="1"/>
      <p:bldP spid="604" grpId="1" animBg="1"/>
      <p:bldP spid="604" grpId="2" animBg="1"/>
      <p:bldP spid="605" grpId="0" animBg="1"/>
      <p:bldP spid="605" grpId="1" animBg="1"/>
      <p:bldP spid="605" grpId="2" animBg="1"/>
      <p:bldP spid="606" grpId="0" animBg="1"/>
      <p:bldP spid="606" grpId="1" animBg="1"/>
      <p:bldP spid="606" grpId="2" animBg="1"/>
      <p:bldP spid="613" grpId="0" animBg="1"/>
      <p:bldP spid="613" grpId="1" animBg="1"/>
      <p:bldP spid="613" grpId="2" animBg="1"/>
      <p:bldP spid="614" grpId="0" animBg="1"/>
      <p:bldP spid="614" grpId="1" animBg="1"/>
      <p:bldP spid="614" grpId="2" animBg="1"/>
      <p:bldP spid="615" grpId="0" animBg="1"/>
      <p:bldP spid="615" grpId="1" animBg="1"/>
      <p:bldP spid="615" grpId="2" animBg="1"/>
      <p:bldP spid="616" grpId="0" animBg="1"/>
      <p:bldP spid="616" grpId="1" animBg="1"/>
      <p:bldP spid="616" grpId="2" animBg="1"/>
      <p:bldP spid="617" grpId="0" animBg="1"/>
      <p:bldP spid="617" grpId="1" animBg="1"/>
      <p:bldP spid="617" grpId="2" animBg="1"/>
      <p:bldP spid="618" grpId="0" animBg="1"/>
      <p:bldP spid="618" grpId="1" animBg="1"/>
      <p:bldP spid="618" grpId="2" animBg="1"/>
      <p:bldP spid="619" grpId="0" animBg="1"/>
      <p:bldP spid="619" grpId="1" animBg="1"/>
      <p:bldP spid="619" grpId="2" animBg="1"/>
      <p:bldP spid="619" grpId="3" animBg="1"/>
      <p:bldP spid="619" grpId="4" animBg="1"/>
      <p:bldP spid="619" grpId="5" animBg="1"/>
      <p:bldP spid="620" grpId="0" animBg="1"/>
      <p:bldP spid="620" grpId="1" animBg="1"/>
      <p:bldP spid="620" grpId="2" animBg="1"/>
      <p:bldP spid="620" grpId="3" animBg="1"/>
      <p:bldP spid="620" grpId="4" animBg="1"/>
      <p:bldP spid="620" grpId="5" animBg="1"/>
      <p:bldP spid="621" grpId="0" animBg="1"/>
      <p:bldP spid="621" grpId="1" animBg="1"/>
      <p:bldP spid="621" grpId="2" animBg="1"/>
      <p:bldP spid="621" grpId="3" animBg="1"/>
      <p:bldP spid="621" grpId="4" animBg="1"/>
      <p:bldP spid="621" grpId="5" animBg="1"/>
      <p:bldP spid="622" grpId="0" animBg="1"/>
      <p:bldP spid="622" grpId="1" animBg="1"/>
      <p:bldP spid="622" grpId="2" animBg="1"/>
      <p:bldP spid="622" grpId="3" animBg="1"/>
      <p:bldP spid="622" grpId="4" animBg="1"/>
      <p:bldP spid="622" grpId="5" animBg="1"/>
      <p:bldP spid="623" grpId="0" animBg="1"/>
      <p:bldP spid="623" grpId="1" animBg="1"/>
      <p:bldP spid="624" grpId="0" animBg="1"/>
      <p:bldP spid="624" grpId="1" animBg="1"/>
      <p:bldP spid="625" grpId="0" animBg="1"/>
      <p:bldP spid="625" grpId="1" animBg="1"/>
      <p:bldP spid="626" grpId="0" animBg="1"/>
      <p:bldP spid="626" grpId="1" animBg="1"/>
      <p:bldP spid="627" grpId="0" animBg="1"/>
      <p:bldP spid="627" grpId="1" animBg="1"/>
      <p:bldP spid="627" grpId="2" animBg="1"/>
      <p:bldP spid="627" grpId="3" animBg="1"/>
      <p:bldP spid="627" grpId="4" animBg="1"/>
      <p:bldP spid="627" grpId="5" animBg="1"/>
      <p:bldP spid="627" grpId="6" animBg="1"/>
      <p:bldP spid="627" grpId="7" animBg="1"/>
      <p:bldP spid="627" grpId="8" animBg="1"/>
      <p:bldP spid="627" grpId="9" animBg="1"/>
      <p:bldP spid="627" grpId="10" animBg="1"/>
      <p:bldP spid="627" grpId="11" animBg="1"/>
      <p:bldP spid="627" grpId="12" animBg="1"/>
      <p:bldP spid="628" grpId="0" animBg="1"/>
      <p:bldP spid="628" grpId="1" animBg="1"/>
      <p:bldP spid="628" grpId="2" animBg="1"/>
      <p:bldP spid="628" grpId="3" animBg="1"/>
      <p:bldP spid="628" grpId="4" animBg="1"/>
      <p:bldP spid="628" grpId="5" animBg="1"/>
      <p:bldP spid="628" grpId="6" animBg="1"/>
      <p:bldP spid="628" grpId="7" animBg="1"/>
      <p:bldP spid="628" grpId="8" animBg="1"/>
      <p:bldP spid="628" grpId="9" animBg="1"/>
      <p:bldP spid="628" grpId="10" animBg="1"/>
      <p:bldP spid="628" grpId="11" animBg="1"/>
      <p:bldP spid="628" grpId="12" animBg="1"/>
      <p:bldP spid="629" grpId="0" animBg="1"/>
      <p:bldP spid="629" grpId="1" animBg="1"/>
      <p:bldP spid="629" grpId="2" animBg="1"/>
      <p:bldP spid="629" grpId="3" animBg="1"/>
      <p:bldP spid="629" grpId="4" animBg="1"/>
      <p:bldP spid="629" grpId="5" animBg="1"/>
      <p:bldP spid="629" grpId="6" animBg="1"/>
      <p:bldP spid="629" grpId="7" animBg="1"/>
      <p:bldP spid="629" grpId="8" animBg="1"/>
      <p:bldP spid="629" grpId="9" animBg="1"/>
      <p:bldP spid="629" grpId="10" animBg="1"/>
      <p:bldP spid="629" grpId="11" animBg="1"/>
      <p:bldP spid="629" grpId="12" animBg="1"/>
      <p:bldP spid="630" grpId="0" animBg="1"/>
      <p:bldP spid="630" grpId="1" animBg="1"/>
      <p:bldP spid="630" grpId="2" animBg="1"/>
      <p:bldP spid="630" grpId="3" animBg="1"/>
      <p:bldP spid="630" grpId="4" animBg="1"/>
      <p:bldP spid="630" grpId="5" animBg="1"/>
      <p:bldP spid="630" grpId="6" animBg="1"/>
      <p:bldP spid="630" grpId="7" animBg="1"/>
      <p:bldP spid="630" grpId="8" animBg="1"/>
      <p:bldP spid="630" grpId="9" animBg="1"/>
      <p:bldP spid="630" grpId="10" animBg="1"/>
      <p:bldP spid="630" grpId="11" animBg="1"/>
      <p:bldP spid="630" grpId="12" animBg="1"/>
      <p:bldP spid="637" grpId="0" animBg="1"/>
      <p:bldP spid="637" grpId="1" animBg="1"/>
      <p:bldP spid="637" grpId="2" animBg="1"/>
      <p:bldP spid="638" grpId="0" animBg="1"/>
      <p:bldP spid="638" grpId="1" animBg="1"/>
      <p:bldP spid="638" grpId="2" animBg="1"/>
      <p:bldP spid="639" grpId="0" animBg="1"/>
      <p:bldP spid="639" grpId="1" animBg="1"/>
      <p:bldP spid="639" grpId="2" animBg="1"/>
      <p:bldP spid="640" grpId="0" animBg="1"/>
      <p:bldP spid="640" grpId="1" animBg="1"/>
      <p:bldP spid="640" grpId="2" animBg="1"/>
      <p:bldP spid="641" grpId="0" animBg="1"/>
      <p:bldP spid="641" grpId="1" animBg="1"/>
      <p:bldP spid="641" grpId="2" animBg="1"/>
      <p:bldP spid="642" grpId="0" animBg="1"/>
      <p:bldP spid="642" grpId="1" animBg="1"/>
      <p:bldP spid="642" grpId="2" animBg="1"/>
      <p:bldP spid="649" grpId="0" animBg="1"/>
      <p:bldP spid="649" grpId="1" animBg="1"/>
      <p:bldP spid="649" grpId="2" animBg="1"/>
      <p:bldP spid="650" grpId="0" animBg="1"/>
      <p:bldP spid="650" grpId="1" animBg="1"/>
      <p:bldP spid="650" grpId="2" animBg="1"/>
      <p:bldP spid="651" grpId="0" animBg="1"/>
      <p:bldP spid="651" grpId="1" animBg="1"/>
      <p:bldP spid="651" grpId="2" animBg="1"/>
      <p:bldP spid="652" grpId="0" animBg="1"/>
      <p:bldP spid="652" grpId="1" animBg="1"/>
      <p:bldP spid="652" grpId="2" animBg="1"/>
      <p:bldP spid="653" grpId="0" animBg="1"/>
      <p:bldP spid="653" grpId="1" animBg="1"/>
      <p:bldP spid="653" grpId="2" animBg="1"/>
      <p:bldP spid="654" grpId="0" animBg="1"/>
      <p:bldP spid="654" grpId="1" animBg="1"/>
      <p:bldP spid="654" grpId="2" animBg="1"/>
      <p:bldP spid="661" grpId="0" animBg="1"/>
      <p:bldP spid="661" grpId="1" animBg="1"/>
      <p:bldP spid="661" grpId="2" animBg="1"/>
      <p:bldP spid="662" grpId="0" animBg="1"/>
      <p:bldP spid="662" grpId="1" animBg="1"/>
      <p:bldP spid="662" grpId="2" animBg="1"/>
      <p:bldP spid="663" grpId="0" animBg="1"/>
      <p:bldP spid="663" grpId="1" animBg="1"/>
      <p:bldP spid="663" grpId="2" animBg="1"/>
      <p:bldP spid="664" grpId="0" animBg="1"/>
      <p:bldP spid="664" grpId="1" animBg="1"/>
      <p:bldP spid="664" grpId="2" animBg="1"/>
      <p:bldP spid="665" grpId="0" animBg="1"/>
      <p:bldP spid="665" grpId="1" animBg="1"/>
      <p:bldP spid="665" grpId="2" animBg="1"/>
      <p:bldP spid="666" grpId="0" animBg="1"/>
      <p:bldP spid="666" grpId="1" animBg="1"/>
      <p:bldP spid="666" grpId="2" animBg="1"/>
      <p:bldP spid="673" grpId="0" animBg="1"/>
      <p:bldP spid="673" grpId="1" animBg="1"/>
      <p:bldP spid="673" grpId="2" animBg="1"/>
      <p:bldP spid="674" grpId="0" animBg="1"/>
      <p:bldP spid="674" grpId="1" animBg="1"/>
      <p:bldP spid="674" grpId="2" animBg="1"/>
      <p:bldP spid="675" grpId="0" animBg="1"/>
      <p:bldP spid="675" grpId="1" animBg="1"/>
      <p:bldP spid="675" grpId="2" animBg="1"/>
      <p:bldP spid="676" grpId="0" animBg="1"/>
      <p:bldP spid="676" grpId="1" animBg="1"/>
      <p:bldP spid="676" grpId="2" animBg="1"/>
      <p:bldP spid="677" grpId="0" animBg="1"/>
      <p:bldP spid="677" grpId="1" animBg="1"/>
      <p:bldP spid="677" grpId="2" animBg="1"/>
      <p:bldP spid="678" grpId="0" animBg="1"/>
      <p:bldP spid="678" grpId="1" animBg="1"/>
      <p:bldP spid="678" grpId="2" animBg="1"/>
      <p:bldP spid="679" grpId="0" animBg="1"/>
      <p:bldP spid="679" grpId="1" animBg="1"/>
      <p:bldP spid="679" grpId="2" animBg="1"/>
      <p:bldP spid="679" grpId="3" animBg="1"/>
      <p:bldP spid="679" grpId="4" animBg="1"/>
      <p:bldP spid="679" grpId="5" animBg="1"/>
      <p:bldP spid="680" grpId="0" animBg="1"/>
      <p:bldP spid="680" grpId="1" animBg="1"/>
      <p:bldP spid="680" grpId="2" animBg="1"/>
      <p:bldP spid="680" grpId="3" animBg="1"/>
      <p:bldP spid="680" grpId="4" animBg="1"/>
      <p:bldP spid="680" grpId="5" animBg="1"/>
      <p:bldP spid="681" grpId="0" animBg="1"/>
      <p:bldP spid="681" grpId="1" animBg="1"/>
      <p:bldP spid="681" grpId="2" animBg="1"/>
      <p:bldP spid="681" grpId="3" animBg="1"/>
      <p:bldP spid="681" grpId="4" animBg="1"/>
      <p:bldP spid="681" grpId="5" animBg="1"/>
      <p:bldP spid="682" grpId="0" animBg="1"/>
      <p:bldP spid="682" grpId="1" animBg="1"/>
      <p:bldP spid="682" grpId="2" animBg="1"/>
      <p:bldP spid="682" grpId="3" animBg="1"/>
      <p:bldP spid="682" grpId="4" animBg="1"/>
      <p:bldP spid="682" grpId="5" animBg="1"/>
      <p:bldP spid="683" grpId="0" animBg="1"/>
      <p:bldP spid="683" grpId="1" animBg="1"/>
      <p:bldP spid="684" grpId="0" animBg="1"/>
      <p:bldP spid="684" grpId="1" animBg="1"/>
      <p:bldP spid="685" grpId="0" animBg="1"/>
      <p:bldP spid="685" grpId="1" animBg="1"/>
      <p:bldP spid="686" grpId="0" animBg="1"/>
      <p:bldP spid="686" grpId="1" animBg="1"/>
      <p:bldP spid="687" grpId="0" animBg="1"/>
      <p:bldP spid="687" grpId="1" animBg="1"/>
      <p:bldP spid="687" grpId="2" animBg="1"/>
      <p:bldP spid="687" grpId="3" animBg="1"/>
      <p:bldP spid="687" grpId="4" animBg="1"/>
      <p:bldP spid="687" grpId="5" animBg="1"/>
      <p:bldP spid="687" grpId="6" animBg="1"/>
      <p:bldP spid="687" grpId="7" animBg="1"/>
      <p:bldP spid="687" grpId="8" animBg="1"/>
      <p:bldP spid="687" grpId="9" animBg="1"/>
      <p:bldP spid="687" grpId="10" animBg="1"/>
      <p:bldP spid="687" grpId="11" animBg="1"/>
      <p:bldP spid="687" grpId="12" animBg="1"/>
      <p:bldP spid="688" grpId="0" animBg="1"/>
      <p:bldP spid="688" grpId="1" animBg="1"/>
      <p:bldP spid="688" grpId="2" animBg="1"/>
      <p:bldP spid="688" grpId="3" animBg="1"/>
      <p:bldP spid="688" grpId="4" animBg="1"/>
      <p:bldP spid="688" grpId="5" animBg="1"/>
      <p:bldP spid="688" grpId="6" animBg="1"/>
      <p:bldP spid="688" grpId="7" animBg="1"/>
      <p:bldP spid="688" grpId="8" animBg="1"/>
      <p:bldP spid="688" grpId="9" animBg="1"/>
      <p:bldP spid="688" grpId="10" animBg="1"/>
      <p:bldP spid="688" grpId="11" animBg="1"/>
      <p:bldP spid="688" grpId="12" animBg="1"/>
      <p:bldP spid="689" grpId="0" animBg="1"/>
      <p:bldP spid="689" grpId="1" animBg="1"/>
      <p:bldP spid="689" grpId="2" animBg="1"/>
      <p:bldP spid="689" grpId="3" animBg="1"/>
      <p:bldP spid="689" grpId="4" animBg="1"/>
      <p:bldP spid="689" grpId="5" animBg="1"/>
      <p:bldP spid="689" grpId="6" animBg="1"/>
      <p:bldP spid="689" grpId="7" animBg="1"/>
      <p:bldP spid="689" grpId="8" animBg="1"/>
      <p:bldP spid="689" grpId="9" animBg="1"/>
      <p:bldP spid="689" grpId="10" animBg="1"/>
      <p:bldP spid="689" grpId="11" animBg="1"/>
      <p:bldP spid="689" grpId="12" animBg="1"/>
      <p:bldP spid="690" grpId="0" animBg="1"/>
      <p:bldP spid="690" grpId="1" animBg="1"/>
      <p:bldP spid="690" grpId="2" animBg="1"/>
      <p:bldP spid="690" grpId="3" animBg="1"/>
      <p:bldP spid="690" grpId="4" animBg="1"/>
      <p:bldP spid="690" grpId="5" animBg="1"/>
      <p:bldP spid="690" grpId="6" animBg="1"/>
      <p:bldP spid="690" grpId="7" animBg="1"/>
      <p:bldP spid="690" grpId="8" animBg="1"/>
      <p:bldP spid="690" grpId="9" animBg="1"/>
      <p:bldP spid="690" grpId="10" animBg="1"/>
      <p:bldP spid="690" grpId="11" animBg="1"/>
      <p:bldP spid="690" grpId="12" animBg="1"/>
      <p:bldP spid="697" grpId="0" animBg="1"/>
      <p:bldP spid="697" grpId="1" animBg="1"/>
      <p:bldP spid="697" grpId="2" animBg="1"/>
      <p:bldP spid="698" grpId="0" animBg="1"/>
      <p:bldP spid="698" grpId="1" animBg="1"/>
      <p:bldP spid="698" grpId="2" animBg="1"/>
      <p:bldP spid="699" grpId="0" animBg="1"/>
      <p:bldP spid="699" grpId="1" animBg="1"/>
      <p:bldP spid="699" grpId="2" animBg="1"/>
      <p:bldP spid="700" grpId="0" animBg="1"/>
      <p:bldP spid="700" grpId="1" animBg="1"/>
      <p:bldP spid="700" grpId="2" animBg="1"/>
      <p:bldP spid="701" grpId="0" animBg="1"/>
      <p:bldP spid="701" grpId="1" animBg="1"/>
      <p:bldP spid="701" grpId="2" animBg="1"/>
      <p:bldP spid="702" grpId="0" animBg="1"/>
      <p:bldP spid="702" grpId="1" animBg="1"/>
      <p:bldP spid="702" grpId="2" animBg="1"/>
      <p:bldP spid="709" grpId="0" animBg="1"/>
      <p:bldP spid="709" grpId="1" animBg="1"/>
      <p:bldP spid="709" grpId="2" animBg="1"/>
      <p:bldP spid="710" grpId="0" animBg="1"/>
      <p:bldP spid="710" grpId="1" animBg="1"/>
      <p:bldP spid="710" grpId="2" animBg="1"/>
      <p:bldP spid="711" grpId="0" animBg="1"/>
      <p:bldP spid="711" grpId="1" animBg="1"/>
      <p:bldP spid="711" grpId="2" animBg="1"/>
      <p:bldP spid="712" grpId="0" animBg="1"/>
      <p:bldP spid="712" grpId="1" animBg="1"/>
      <p:bldP spid="712" grpId="2" animBg="1"/>
      <p:bldP spid="713" grpId="0" animBg="1"/>
      <p:bldP spid="713" grpId="1" animBg="1"/>
      <p:bldP spid="713" grpId="2" animBg="1"/>
      <p:bldP spid="714" grpId="0" animBg="1"/>
      <p:bldP spid="714" grpId="1" animBg="1"/>
      <p:bldP spid="714" grpId="2" animBg="1"/>
      <p:bldP spid="721" grpId="0" animBg="1"/>
      <p:bldP spid="721" grpId="1" animBg="1"/>
      <p:bldP spid="721" grpId="2" animBg="1"/>
      <p:bldP spid="722" grpId="0" animBg="1"/>
      <p:bldP spid="722" grpId="1" animBg="1"/>
      <p:bldP spid="722" grpId="2" animBg="1"/>
      <p:bldP spid="723" grpId="0" animBg="1"/>
      <p:bldP spid="723" grpId="1" animBg="1"/>
      <p:bldP spid="723" grpId="2" animBg="1"/>
      <p:bldP spid="724" grpId="0" animBg="1"/>
      <p:bldP spid="724" grpId="1" animBg="1"/>
      <p:bldP spid="724" grpId="2" animBg="1"/>
      <p:bldP spid="725" grpId="0" animBg="1"/>
      <p:bldP spid="725" grpId="1" animBg="1"/>
      <p:bldP spid="725" grpId="2" animBg="1"/>
      <p:bldP spid="726" grpId="0" animBg="1"/>
      <p:bldP spid="726" grpId="1" animBg="1"/>
      <p:bldP spid="726" grpId="2" animBg="1"/>
      <p:bldP spid="727" grpId="0" animBg="1"/>
      <p:bldP spid="727" grpId="1"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LUE 2 Oval 30">
            <a:extLst>
              <a:ext uri="{FF2B5EF4-FFF2-40B4-BE49-F238E27FC236}">
                <a16:creationId xmlns:a16="http://schemas.microsoft.com/office/drawing/2014/main" id="{038EABA9-59EF-41EA-9F41-87CA0450B728}"/>
              </a:ext>
            </a:extLst>
          </p:cNvPr>
          <p:cNvSpPr>
            <a:spLocks noChangeAspect="1"/>
          </p:cNvSpPr>
          <p:nvPr/>
        </p:nvSpPr>
        <p:spPr>
          <a:xfrm>
            <a:off x="10294444" y="320310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ORANGE 2 Oval 31">
            <a:extLst>
              <a:ext uri="{FF2B5EF4-FFF2-40B4-BE49-F238E27FC236}">
                <a16:creationId xmlns:a16="http://schemas.microsoft.com/office/drawing/2014/main" id="{CAB8CDB2-2F77-4495-907B-689BDCD182F4}"/>
              </a:ext>
            </a:extLst>
          </p:cNvPr>
          <p:cNvSpPr>
            <a:spLocks noChangeAspect="1"/>
          </p:cNvSpPr>
          <p:nvPr/>
        </p:nvSpPr>
        <p:spPr>
          <a:xfrm>
            <a:off x="10294444" y="167065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small RED 1 Oval 21">
            <a:extLst>
              <a:ext uri="{FF2B5EF4-FFF2-40B4-BE49-F238E27FC236}">
                <a16:creationId xmlns:a16="http://schemas.microsoft.com/office/drawing/2014/main" id="{2F9568B4-0444-4969-97C9-FA1997D226C8}"/>
              </a:ext>
            </a:extLst>
          </p:cNvPr>
          <p:cNvSpPr>
            <a:spLocks noChangeAspect="1"/>
          </p:cNvSpPr>
          <p:nvPr/>
        </p:nvSpPr>
        <p:spPr>
          <a:xfrm rot="16200000">
            <a:off x="1267859"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small YELLOW 1 Oval 22">
            <a:extLst>
              <a:ext uri="{FF2B5EF4-FFF2-40B4-BE49-F238E27FC236}">
                <a16:creationId xmlns:a16="http://schemas.microsoft.com/office/drawing/2014/main" id="{108A077E-EDD1-4B65-A458-7AB0FEE2E018}"/>
              </a:ext>
            </a:extLst>
          </p:cNvPr>
          <p:cNvSpPr>
            <a:spLocks noChangeAspect="1"/>
          </p:cNvSpPr>
          <p:nvPr/>
        </p:nvSpPr>
        <p:spPr>
          <a:xfrm rot="16200000">
            <a:off x="1267859"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small GREEN 1 Oval 23">
            <a:extLst>
              <a:ext uri="{FF2B5EF4-FFF2-40B4-BE49-F238E27FC236}">
                <a16:creationId xmlns:a16="http://schemas.microsoft.com/office/drawing/2014/main" id="{0C11F36F-366B-4CC1-A5D4-468BFA205652}"/>
              </a:ext>
            </a:extLst>
          </p:cNvPr>
          <p:cNvSpPr>
            <a:spLocks noChangeAspect="1"/>
          </p:cNvSpPr>
          <p:nvPr/>
        </p:nvSpPr>
        <p:spPr>
          <a:xfrm rot="16200000">
            <a:off x="1267859" y="400364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small BLUE 1 Oval 24">
            <a:extLst>
              <a:ext uri="{FF2B5EF4-FFF2-40B4-BE49-F238E27FC236}">
                <a16:creationId xmlns:a16="http://schemas.microsoft.com/office/drawing/2014/main" id="{63286B3A-783C-49D7-AFF6-DDC49B64DF91}"/>
              </a:ext>
            </a:extLst>
          </p:cNvPr>
          <p:cNvSpPr>
            <a:spLocks noChangeAspect="1"/>
          </p:cNvSpPr>
          <p:nvPr/>
        </p:nvSpPr>
        <p:spPr>
          <a:xfrm rot="16200000">
            <a:off x="1486845"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small ORANGE 1 Oval 25">
            <a:extLst>
              <a:ext uri="{FF2B5EF4-FFF2-40B4-BE49-F238E27FC236}">
                <a16:creationId xmlns:a16="http://schemas.microsoft.com/office/drawing/2014/main" id="{2E97A71B-3F8A-4261-AA22-D097A7F995F1}"/>
              </a:ext>
            </a:extLst>
          </p:cNvPr>
          <p:cNvSpPr>
            <a:spLocks noChangeAspect="1"/>
          </p:cNvSpPr>
          <p:nvPr/>
        </p:nvSpPr>
        <p:spPr>
          <a:xfrm rot="16200000">
            <a:off x="1486845"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small PURPLE 1 Oval 26">
            <a:extLst>
              <a:ext uri="{FF2B5EF4-FFF2-40B4-BE49-F238E27FC236}">
                <a16:creationId xmlns:a16="http://schemas.microsoft.com/office/drawing/2014/main" id="{C2273DAF-F3BB-42BA-A4AF-E0636BDF1E53}"/>
              </a:ext>
            </a:extLst>
          </p:cNvPr>
          <p:cNvSpPr>
            <a:spLocks noChangeAspect="1"/>
          </p:cNvSpPr>
          <p:nvPr/>
        </p:nvSpPr>
        <p:spPr>
          <a:xfrm rot="16200000">
            <a:off x="1486845" y="40036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big RED 1 Oval 27">
            <a:extLst>
              <a:ext uri="{FF2B5EF4-FFF2-40B4-BE49-F238E27FC236}">
                <a16:creationId xmlns:a16="http://schemas.microsoft.com/office/drawing/2014/main" id="{980147CF-AE07-417B-8A8B-F0B318FAB696}"/>
              </a:ext>
            </a:extLst>
          </p:cNvPr>
          <p:cNvSpPr>
            <a:spLocks noChangeAspect="1"/>
          </p:cNvSpPr>
          <p:nvPr/>
        </p:nvSpPr>
        <p:spPr>
          <a:xfrm>
            <a:off x="1134164" y="3978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big YELLOW 1 Oval 28">
            <a:extLst>
              <a:ext uri="{FF2B5EF4-FFF2-40B4-BE49-F238E27FC236}">
                <a16:creationId xmlns:a16="http://schemas.microsoft.com/office/drawing/2014/main" id="{EF8D078C-CF0C-4883-AAFC-7FC8E71D1294}"/>
              </a:ext>
            </a:extLst>
          </p:cNvPr>
          <p:cNvSpPr>
            <a:spLocks noChangeAspect="1"/>
          </p:cNvSpPr>
          <p:nvPr/>
        </p:nvSpPr>
        <p:spPr>
          <a:xfrm>
            <a:off x="1134164" y="3978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big GREEN 1 Oval 29">
            <a:extLst>
              <a:ext uri="{FF2B5EF4-FFF2-40B4-BE49-F238E27FC236}">
                <a16:creationId xmlns:a16="http://schemas.microsoft.com/office/drawing/2014/main" id="{C0938A6B-7E37-40AB-8144-84053AF676AC}"/>
              </a:ext>
            </a:extLst>
          </p:cNvPr>
          <p:cNvSpPr>
            <a:spLocks noChangeAspect="1"/>
          </p:cNvSpPr>
          <p:nvPr/>
        </p:nvSpPr>
        <p:spPr>
          <a:xfrm>
            <a:off x="1134164" y="3978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big BLUE1 Oval 30">
            <a:extLst>
              <a:ext uri="{FF2B5EF4-FFF2-40B4-BE49-F238E27FC236}">
                <a16:creationId xmlns:a16="http://schemas.microsoft.com/office/drawing/2014/main" id="{E2A8D0CE-E127-4F80-8320-9814253D69E5}"/>
              </a:ext>
            </a:extLst>
          </p:cNvPr>
          <p:cNvSpPr>
            <a:spLocks noChangeAspect="1"/>
          </p:cNvSpPr>
          <p:nvPr/>
        </p:nvSpPr>
        <p:spPr>
          <a:xfrm>
            <a:off x="1134164" y="3978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big ORANGE 1 Oval 31">
            <a:extLst>
              <a:ext uri="{FF2B5EF4-FFF2-40B4-BE49-F238E27FC236}">
                <a16:creationId xmlns:a16="http://schemas.microsoft.com/office/drawing/2014/main" id="{C17C682D-2890-4ABF-9B41-B56A5FC4B379}"/>
              </a:ext>
            </a:extLst>
          </p:cNvPr>
          <p:cNvSpPr>
            <a:spLocks noChangeAspect="1"/>
          </p:cNvSpPr>
          <p:nvPr/>
        </p:nvSpPr>
        <p:spPr>
          <a:xfrm>
            <a:off x="1134164" y="3978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big PURPLE 1  Oval 32">
            <a:extLst>
              <a:ext uri="{FF2B5EF4-FFF2-40B4-BE49-F238E27FC236}">
                <a16:creationId xmlns:a16="http://schemas.microsoft.com/office/drawing/2014/main" id="{7F76BD63-9F51-46EC-AC7D-62395A97E150}"/>
              </a:ext>
            </a:extLst>
          </p:cNvPr>
          <p:cNvSpPr>
            <a:spLocks noChangeAspect="1"/>
          </p:cNvSpPr>
          <p:nvPr/>
        </p:nvSpPr>
        <p:spPr>
          <a:xfrm>
            <a:off x="1134164" y="3978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white 4  Oval 38">
            <a:extLst>
              <a:ext uri="{FF2B5EF4-FFF2-40B4-BE49-F238E27FC236}">
                <a16:creationId xmlns:a16="http://schemas.microsoft.com/office/drawing/2014/main" id="{37FAA976-731E-4311-9A8A-AF7CA0132285}"/>
              </a:ext>
            </a:extLst>
          </p:cNvPr>
          <p:cNvSpPr/>
          <p:nvPr/>
        </p:nvSpPr>
        <p:spPr>
          <a:xfrm>
            <a:off x="1164834"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white 3 Oval 39">
            <a:extLst>
              <a:ext uri="{FF2B5EF4-FFF2-40B4-BE49-F238E27FC236}">
                <a16:creationId xmlns:a16="http://schemas.microsoft.com/office/drawing/2014/main" id="{41551FB5-4FC7-4146-B97F-AE62070F88DE}"/>
              </a:ext>
            </a:extLst>
          </p:cNvPr>
          <p:cNvSpPr/>
          <p:nvPr/>
        </p:nvSpPr>
        <p:spPr>
          <a:xfrm>
            <a:off x="1467080"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white 2 Oval 40">
            <a:extLst>
              <a:ext uri="{FF2B5EF4-FFF2-40B4-BE49-F238E27FC236}">
                <a16:creationId xmlns:a16="http://schemas.microsoft.com/office/drawing/2014/main" id="{D88E2C9B-9D56-4B84-9F0D-F1B452EBCDFC}"/>
              </a:ext>
            </a:extLst>
          </p:cNvPr>
          <p:cNvSpPr/>
          <p:nvPr/>
        </p:nvSpPr>
        <p:spPr>
          <a:xfrm>
            <a:off x="1164834"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white 1  Oval 41">
            <a:extLst>
              <a:ext uri="{FF2B5EF4-FFF2-40B4-BE49-F238E27FC236}">
                <a16:creationId xmlns:a16="http://schemas.microsoft.com/office/drawing/2014/main" id="{8CDDD1A5-EAD2-4311-9A9F-DC354FFD90FD}"/>
              </a:ext>
            </a:extLst>
          </p:cNvPr>
          <p:cNvSpPr/>
          <p:nvPr/>
        </p:nvSpPr>
        <p:spPr>
          <a:xfrm>
            <a:off x="1467080"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black 2 green Oval 42">
            <a:extLst>
              <a:ext uri="{FF2B5EF4-FFF2-40B4-BE49-F238E27FC236}">
                <a16:creationId xmlns:a16="http://schemas.microsoft.com/office/drawing/2014/main" id="{ED6549CE-F260-443D-9EA3-6B82C395994C}"/>
              </a:ext>
            </a:extLst>
          </p:cNvPr>
          <p:cNvSpPr/>
          <p:nvPr/>
        </p:nvSpPr>
        <p:spPr>
          <a:xfrm>
            <a:off x="1164834"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black 1 purple Oval 43">
            <a:extLst>
              <a:ext uri="{FF2B5EF4-FFF2-40B4-BE49-F238E27FC236}">
                <a16:creationId xmlns:a16="http://schemas.microsoft.com/office/drawing/2014/main" id="{F635F5C3-8A62-4366-B51D-D609EAED7F8B}"/>
              </a:ext>
            </a:extLst>
          </p:cNvPr>
          <p:cNvSpPr/>
          <p:nvPr/>
        </p:nvSpPr>
        <p:spPr>
          <a:xfrm>
            <a:off x="1467080"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black 3 yellow Oval 44">
            <a:extLst>
              <a:ext uri="{FF2B5EF4-FFF2-40B4-BE49-F238E27FC236}">
                <a16:creationId xmlns:a16="http://schemas.microsoft.com/office/drawing/2014/main" id="{0D903486-FE67-4BD8-A080-31DD5A0DC746}"/>
              </a:ext>
            </a:extLst>
          </p:cNvPr>
          <p:cNvSpPr/>
          <p:nvPr/>
        </p:nvSpPr>
        <p:spPr>
          <a:xfrm>
            <a:off x="1467080"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black 4 red Oval 45">
            <a:extLst>
              <a:ext uri="{FF2B5EF4-FFF2-40B4-BE49-F238E27FC236}">
                <a16:creationId xmlns:a16="http://schemas.microsoft.com/office/drawing/2014/main" id="{5AA303ED-C544-41BB-9B6A-66AAD114BAF8}"/>
              </a:ext>
            </a:extLst>
          </p:cNvPr>
          <p:cNvSpPr/>
          <p:nvPr/>
        </p:nvSpPr>
        <p:spPr>
          <a:xfrm>
            <a:off x="1164834"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small RED 2 Oval 21">
            <a:extLst>
              <a:ext uri="{FF2B5EF4-FFF2-40B4-BE49-F238E27FC236}">
                <a16:creationId xmlns:a16="http://schemas.microsoft.com/office/drawing/2014/main" id="{56E992EC-1FFA-4014-AD53-412E5A00F0A5}"/>
              </a:ext>
            </a:extLst>
          </p:cNvPr>
          <p:cNvSpPr>
            <a:spLocks noChangeAspect="1"/>
          </p:cNvSpPr>
          <p:nvPr/>
        </p:nvSpPr>
        <p:spPr>
          <a:xfrm rot="16200000">
            <a:off x="1267859"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small YELLOW 2 Oval 22">
            <a:extLst>
              <a:ext uri="{FF2B5EF4-FFF2-40B4-BE49-F238E27FC236}">
                <a16:creationId xmlns:a16="http://schemas.microsoft.com/office/drawing/2014/main" id="{282F7F8B-835C-4456-B7A8-CAEA0929C2CB}"/>
              </a:ext>
            </a:extLst>
          </p:cNvPr>
          <p:cNvSpPr>
            <a:spLocks noChangeAspect="1"/>
          </p:cNvSpPr>
          <p:nvPr/>
        </p:nvSpPr>
        <p:spPr>
          <a:xfrm rot="16200000">
            <a:off x="1267859"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small GREEN 2 Oval 23">
            <a:extLst>
              <a:ext uri="{FF2B5EF4-FFF2-40B4-BE49-F238E27FC236}">
                <a16:creationId xmlns:a16="http://schemas.microsoft.com/office/drawing/2014/main" id="{A1B8EDCA-E31E-44BD-A856-6DE218F84182}"/>
              </a:ext>
            </a:extLst>
          </p:cNvPr>
          <p:cNvSpPr>
            <a:spLocks noChangeAspect="1"/>
          </p:cNvSpPr>
          <p:nvPr/>
        </p:nvSpPr>
        <p:spPr>
          <a:xfrm rot="16200000">
            <a:off x="1267859" y="3240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small BLUE 2 Oval 24">
            <a:extLst>
              <a:ext uri="{FF2B5EF4-FFF2-40B4-BE49-F238E27FC236}">
                <a16:creationId xmlns:a16="http://schemas.microsoft.com/office/drawing/2014/main" id="{AF5EFF81-78E6-4F7E-8147-09CE33B2C1EF}"/>
              </a:ext>
            </a:extLst>
          </p:cNvPr>
          <p:cNvSpPr>
            <a:spLocks noChangeAspect="1"/>
          </p:cNvSpPr>
          <p:nvPr/>
        </p:nvSpPr>
        <p:spPr>
          <a:xfrm rot="16200000">
            <a:off x="1486845"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small ORANGE 2 Oval 25">
            <a:extLst>
              <a:ext uri="{FF2B5EF4-FFF2-40B4-BE49-F238E27FC236}">
                <a16:creationId xmlns:a16="http://schemas.microsoft.com/office/drawing/2014/main" id="{D2C5A119-7884-489F-B620-6BD20C1662D6}"/>
              </a:ext>
            </a:extLst>
          </p:cNvPr>
          <p:cNvSpPr>
            <a:spLocks noChangeAspect="1"/>
          </p:cNvSpPr>
          <p:nvPr/>
        </p:nvSpPr>
        <p:spPr>
          <a:xfrm rot="16200000">
            <a:off x="1486845"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small PURPLE 2 Oval 26">
            <a:extLst>
              <a:ext uri="{FF2B5EF4-FFF2-40B4-BE49-F238E27FC236}">
                <a16:creationId xmlns:a16="http://schemas.microsoft.com/office/drawing/2014/main" id="{E1E76597-3015-4EEC-8025-E0E4883149DE}"/>
              </a:ext>
            </a:extLst>
          </p:cNvPr>
          <p:cNvSpPr>
            <a:spLocks noChangeAspect="1"/>
          </p:cNvSpPr>
          <p:nvPr/>
        </p:nvSpPr>
        <p:spPr>
          <a:xfrm rot="16200000">
            <a:off x="1486845" y="3240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big RED 2 Oval 27">
            <a:extLst>
              <a:ext uri="{FF2B5EF4-FFF2-40B4-BE49-F238E27FC236}">
                <a16:creationId xmlns:a16="http://schemas.microsoft.com/office/drawing/2014/main" id="{BB44334A-2009-4031-B01E-8438DC414EC2}"/>
              </a:ext>
            </a:extLst>
          </p:cNvPr>
          <p:cNvSpPr>
            <a:spLocks noChangeAspect="1"/>
          </p:cNvSpPr>
          <p:nvPr/>
        </p:nvSpPr>
        <p:spPr>
          <a:xfrm>
            <a:off x="1143080" y="32139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big YELLOW 2 Oval 28">
            <a:extLst>
              <a:ext uri="{FF2B5EF4-FFF2-40B4-BE49-F238E27FC236}">
                <a16:creationId xmlns:a16="http://schemas.microsoft.com/office/drawing/2014/main" id="{251CDEC2-07E6-403D-8E74-121E085E8107}"/>
              </a:ext>
            </a:extLst>
          </p:cNvPr>
          <p:cNvSpPr>
            <a:spLocks noChangeAspect="1"/>
          </p:cNvSpPr>
          <p:nvPr/>
        </p:nvSpPr>
        <p:spPr>
          <a:xfrm>
            <a:off x="1143080" y="32139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big GREEN 2 Oval 29">
            <a:extLst>
              <a:ext uri="{FF2B5EF4-FFF2-40B4-BE49-F238E27FC236}">
                <a16:creationId xmlns:a16="http://schemas.microsoft.com/office/drawing/2014/main" id="{2E177AEC-E012-4475-A71D-1A5B66450209}"/>
              </a:ext>
            </a:extLst>
          </p:cNvPr>
          <p:cNvSpPr>
            <a:spLocks noChangeAspect="1"/>
          </p:cNvSpPr>
          <p:nvPr/>
        </p:nvSpPr>
        <p:spPr>
          <a:xfrm>
            <a:off x="1143080" y="32139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big BLUE 2 Oval 30">
            <a:extLst>
              <a:ext uri="{FF2B5EF4-FFF2-40B4-BE49-F238E27FC236}">
                <a16:creationId xmlns:a16="http://schemas.microsoft.com/office/drawing/2014/main" id="{26217A60-4E61-4CE1-BC4A-0EAA29FBCB38}"/>
              </a:ext>
            </a:extLst>
          </p:cNvPr>
          <p:cNvSpPr>
            <a:spLocks noChangeAspect="1"/>
          </p:cNvSpPr>
          <p:nvPr/>
        </p:nvSpPr>
        <p:spPr>
          <a:xfrm>
            <a:off x="1143080" y="32139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big ORANGE 2 Oval 31">
            <a:extLst>
              <a:ext uri="{FF2B5EF4-FFF2-40B4-BE49-F238E27FC236}">
                <a16:creationId xmlns:a16="http://schemas.microsoft.com/office/drawing/2014/main" id="{8AFF83E7-6D2F-42E3-9DF5-A205CB8916C3}"/>
              </a:ext>
            </a:extLst>
          </p:cNvPr>
          <p:cNvSpPr>
            <a:spLocks noChangeAspect="1"/>
          </p:cNvSpPr>
          <p:nvPr/>
        </p:nvSpPr>
        <p:spPr>
          <a:xfrm>
            <a:off x="1143080" y="32139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big PURPLE 2 Oval 32">
            <a:extLst>
              <a:ext uri="{FF2B5EF4-FFF2-40B4-BE49-F238E27FC236}">
                <a16:creationId xmlns:a16="http://schemas.microsoft.com/office/drawing/2014/main" id="{CB7636B0-8D1A-46C8-BDAC-DEF1197018CE}"/>
              </a:ext>
            </a:extLst>
          </p:cNvPr>
          <p:cNvSpPr>
            <a:spLocks noChangeAspect="1"/>
          </p:cNvSpPr>
          <p:nvPr/>
        </p:nvSpPr>
        <p:spPr>
          <a:xfrm>
            <a:off x="1143080" y="32139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small RED 3 Oval 21">
            <a:extLst>
              <a:ext uri="{FF2B5EF4-FFF2-40B4-BE49-F238E27FC236}">
                <a16:creationId xmlns:a16="http://schemas.microsoft.com/office/drawing/2014/main" id="{D42D48DC-79A9-4FD2-9BC7-1BF1E35E2598}"/>
              </a:ext>
            </a:extLst>
          </p:cNvPr>
          <p:cNvSpPr>
            <a:spLocks noChangeAspect="1"/>
          </p:cNvSpPr>
          <p:nvPr/>
        </p:nvSpPr>
        <p:spPr>
          <a:xfrm rot="16200000">
            <a:off x="1267859"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small YELLOW 3 Oval 22">
            <a:extLst>
              <a:ext uri="{FF2B5EF4-FFF2-40B4-BE49-F238E27FC236}">
                <a16:creationId xmlns:a16="http://schemas.microsoft.com/office/drawing/2014/main" id="{9EC060B3-86D4-47F3-B74C-D60A1DE6FB4A}"/>
              </a:ext>
            </a:extLst>
          </p:cNvPr>
          <p:cNvSpPr>
            <a:spLocks noChangeAspect="1"/>
          </p:cNvSpPr>
          <p:nvPr/>
        </p:nvSpPr>
        <p:spPr>
          <a:xfrm rot="16200000">
            <a:off x="1267859"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small GREEN 3 Oval 23">
            <a:extLst>
              <a:ext uri="{FF2B5EF4-FFF2-40B4-BE49-F238E27FC236}">
                <a16:creationId xmlns:a16="http://schemas.microsoft.com/office/drawing/2014/main" id="{50ABA04E-9024-44D9-AFE3-955612668B0F}"/>
              </a:ext>
            </a:extLst>
          </p:cNvPr>
          <p:cNvSpPr>
            <a:spLocks noChangeAspect="1"/>
          </p:cNvSpPr>
          <p:nvPr/>
        </p:nvSpPr>
        <p:spPr>
          <a:xfrm rot="16200000">
            <a:off x="1267859" y="2485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small BLUE 3 Oval 24">
            <a:extLst>
              <a:ext uri="{FF2B5EF4-FFF2-40B4-BE49-F238E27FC236}">
                <a16:creationId xmlns:a16="http://schemas.microsoft.com/office/drawing/2014/main" id="{F067001E-3BD9-4FDB-8BC8-DA65F795B407}"/>
              </a:ext>
            </a:extLst>
          </p:cNvPr>
          <p:cNvSpPr>
            <a:spLocks noChangeAspect="1"/>
          </p:cNvSpPr>
          <p:nvPr/>
        </p:nvSpPr>
        <p:spPr>
          <a:xfrm rot="16200000">
            <a:off x="1486845"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small ORANGE 3 Oval 25">
            <a:extLst>
              <a:ext uri="{FF2B5EF4-FFF2-40B4-BE49-F238E27FC236}">
                <a16:creationId xmlns:a16="http://schemas.microsoft.com/office/drawing/2014/main" id="{9A646C70-B679-4DCC-B01B-5962832FE82B}"/>
              </a:ext>
            </a:extLst>
          </p:cNvPr>
          <p:cNvSpPr>
            <a:spLocks noChangeAspect="1"/>
          </p:cNvSpPr>
          <p:nvPr/>
        </p:nvSpPr>
        <p:spPr>
          <a:xfrm rot="16200000">
            <a:off x="1486845"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small PURPLE 3 Oval 26">
            <a:extLst>
              <a:ext uri="{FF2B5EF4-FFF2-40B4-BE49-F238E27FC236}">
                <a16:creationId xmlns:a16="http://schemas.microsoft.com/office/drawing/2014/main" id="{6B8D4029-C640-4735-B16E-88C432A98CA9}"/>
              </a:ext>
            </a:extLst>
          </p:cNvPr>
          <p:cNvSpPr>
            <a:spLocks noChangeAspect="1"/>
          </p:cNvSpPr>
          <p:nvPr/>
        </p:nvSpPr>
        <p:spPr>
          <a:xfrm rot="16200000">
            <a:off x="1486845" y="2485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big RED 3 Oval 27">
            <a:extLst>
              <a:ext uri="{FF2B5EF4-FFF2-40B4-BE49-F238E27FC236}">
                <a16:creationId xmlns:a16="http://schemas.microsoft.com/office/drawing/2014/main" id="{64B25D84-DDFD-4A7E-B060-DECB61E03DF5}"/>
              </a:ext>
            </a:extLst>
          </p:cNvPr>
          <p:cNvSpPr>
            <a:spLocks noChangeAspect="1"/>
          </p:cNvSpPr>
          <p:nvPr/>
        </p:nvSpPr>
        <p:spPr>
          <a:xfrm>
            <a:off x="1123859"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big YELLOW 3 Oval 28">
            <a:extLst>
              <a:ext uri="{FF2B5EF4-FFF2-40B4-BE49-F238E27FC236}">
                <a16:creationId xmlns:a16="http://schemas.microsoft.com/office/drawing/2014/main" id="{D069E705-D24E-4C6E-96B4-CB8ECF0CAF73}"/>
              </a:ext>
            </a:extLst>
          </p:cNvPr>
          <p:cNvSpPr>
            <a:spLocks noChangeAspect="1"/>
          </p:cNvSpPr>
          <p:nvPr/>
        </p:nvSpPr>
        <p:spPr>
          <a:xfrm>
            <a:off x="1123859"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big GREEN 3 Oval 29">
            <a:extLst>
              <a:ext uri="{FF2B5EF4-FFF2-40B4-BE49-F238E27FC236}">
                <a16:creationId xmlns:a16="http://schemas.microsoft.com/office/drawing/2014/main" id="{9861C160-0695-419A-AA25-095E455281AF}"/>
              </a:ext>
            </a:extLst>
          </p:cNvPr>
          <p:cNvSpPr>
            <a:spLocks noChangeAspect="1"/>
          </p:cNvSpPr>
          <p:nvPr/>
        </p:nvSpPr>
        <p:spPr>
          <a:xfrm>
            <a:off x="1123859"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big BLUE 3 Oval 30">
            <a:extLst>
              <a:ext uri="{FF2B5EF4-FFF2-40B4-BE49-F238E27FC236}">
                <a16:creationId xmlns:a16="http://schemas.microsoft.com/office/drawing/2014/main" id="{ED56B2EB-D20D-4C52-AED7-89FE7FA2716A}"/>
              </a:ext>
            </a:extLst>
          </p:cNvPr>
          <p:cNvSpPr>
            <a:spLocks noChangeAspect="1"/>
          </p:cNvSpPr>
          <p:nvPr/>
        </p:nvSpPr>
        <p:spPr>
          <a:xfrm>
            <a:off x="1123859"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big ORANGE 3 Oval 31">
            <a:extLst>
              <a:ext uri="{FF2B5EF4-FFF2-40B4-BE49-F238E27FC236}">
                <a16:creationId xmlns:a16="http://schemas.microsoft.com/office/drawing/2014/main" id="{AB2A2EFF-84BB-432B-89AD-387A0D29480C}"/>
              </a:ext>
            </a:extLst>
          </p:cNvPr>
          <p:cNvSpPr>
            <a:spLocks noChangeAspect="1"/>
          </p:cNvSpPr>
          <p:nvPr/>
        </p:nvSpPr>
        <p:spPr>
          <a:xfrm>
            <a:off x="1123859"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big PURPLE 3   Oval 32">
            <a:extLst>
              <a:ext uri="{FF2B5EF4-FFF2-40B4-BE49-F238E27FC236}">
                <a16:creationId xmlns:a16="http://schemas.microsoft.com/office/drawing/2014/main" id="{AC34CA05-4619-45F4-8D46-7F587A175E59}"/>
              </a:ext>
            </a:extLst>
          </p:cNvPr>
          <p:cNvSpPr>
            <a:spLocks noChangeAspect="1"/>
          </p:cNvSpPr>
          <p:nvPr/>
        </p:nvSpPr>
        <p:spPr>
          <a:xfrm>
            <a:off x="1123859"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small RED 4 Oval 21">
            <a:extLst>
              <a:ext uri="{FF2B5EF4-FFF2-40B4-BE49-F238E27FC236}">
                <a16:creationId xmlns:a16="http://schemas.microsoft.com/office/drawing/2014/main" id="{9BC1B3A8-B7C4-4210-8E46-DEF128E6BA1F}"/>
              </a:ext>
            </a:extLst>
          </p:cNvPr>
          <p:cNvSpPr>
            <a:spLocks noChangeAspect="1"/>
          </p:cNvSpPr>
          <p:nvPr/>
        </p:nvSpPr>
        <p:spPr>
          <a:xfrm rot="16200000">
            <a:off x="1267859"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small YELLOW 4 Oval 22">
            <a:extLst>
              <a:ext uri="{FF2B5EF4-FFF2-40B4-BE49-F238E27FC236}">
                <a16:creationId xmlns:a16="http://schemas.microsoft.com/office/drawing/2014/main" id="{1E67E944-A0B3-4A1C-AD2E-236967FF8846}"/>
              </a:ext>
            </a:extLst>
          </p:cNvPr>
          <p:cNvSpPr>
            <a:spLocks noChangeAspect="1"/>
          </p:cNvSpPr>
          <p:nvPr/>
        </p:nvSpPr>
        <p:spPr>
          <a:xfrm rot="16200000">
            <a:off x="1267859"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small GREEN 4 Oval 23">
            <a:extLst>
              <a:ext uri="{FF2B5EF4-FFF2-40B4-BE49-F238E27FC236}">
                <a16:creationId xmlns:a16="http://schemas.microsoft.com/office/drawing/2014/main" id="{2EB3A569-4583-4C7D-A37C-376C5060077D}"/>
              </a:ext>
            </a:extLst>
          </p:cNvPr>
          <p:cNvSpPr>
            <a:spLocks noChangeAspect="1"/>
          </p:cNvSpPr>
          <p:nvPr/>
        </p:nvSpPr>
        <p:spPr>
          <a:xfrm rot="16200000">
            <a:off x="1267859" y="17232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small BLUE 4 Oval 24">
            <a:extLst>
              <a:ext uri="{FF2B5EF4-FFF2-40B4-BE49-F238E27FC236}">
                <a16:creationId xmlns:a16="http://schemas.microsoft.com/office/drawing/2014/main" id="{23FBBD78-8B11-4304-8765-2F0DC8B97EAF}"/>
              </a:ext>
            </a:extLst>
          </p:cNvPr>
          <p:cNvSpPr>
            <a:spLocks noChangeAspect="1"/>
          </p:cNvSpPr>
          <p:nvPr/>
        </p:nvSpPr>
        <p:spPr>
          <a:xfrm rot="16200000">
            <a:off x="1486845"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small ORANGE 4 Oval 25">
            <a:extLst>
              <a:ext uri="{FF2B5EF4-FFF2-40B4-BE49-F238E27FC236}">
                <a16:creationId xmlns:a16="http://schemas.microsoft.com/office/drawing/2014/main" id="{8C121876-9CFD-4021-BA45-FDB808878A42}"/>
              </a:ext>
            </a:extLst>
          </p:cNvPr>
          <p:cNvSpPr>
            <a:spLocks noChangeAspect="1"/>
          </p:cNvSpPr>
          <p:nvPr/>
        </p:nvSpPr>
        <p:spPr>
          <a:xfrm rot="16200000">
            <a:off x="1486845"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small PURPLE 4 Oval 26">
            <a:extLst>
              <a:ext uri="{FF2B5EF4-FFF2-40B4-BE49-F238E27FC236}">
                <a16:creationId xmlns:a16="http://schemas.microsoft.com/office/drawing/2014/main" id="{0EAD446E-1A08-4505-AE4D-FF3AA5B6B846}"/>
              </a:ext>
            </a:extLst>
          </p:cNvPr>
          <p:cNvSpPr>
            <a:spLocks noChangeAspect="1"/>
          </p:cNvSpPr>
          <p:nvPr/>
        </p:nvSpPr>
        <p:spPr>
          <a:xfrm rot="16200000">
            <a:off x="1486845" y="1723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big RED 4 Oval 27">
            <a:extLst>
              <a:ext uri="{FF2B5EF4-FFF2-40B4-BE49-F238E27FC236}">
                <a16:creationId xmlns:a16="http://schemas.microsoft.com/office/drawing/2014/main" id="{20804B25-C340-420D-919D-518F5C769233}"/>
              </a:ext>
            </a:extLst>
          </p:cNvPr>
          <p:cNvSpPr>
            <a:spLocks noChangeAspect="1"/>
          </p:cNvSpPr>
          <p:nvPr/>
        </p:nvSpPr>
        <p:spPr>
          <a:xfrm>
            <a:off x="1143080" y="17068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big YELLOW 4 Oval 28">
            <a:extLst>
              <a:ext uri="{FF2B5EF4-FFF2-40B4-BE49-F238E27FC236}">
                <a16:creationId xmlns:a16="http://schemas.microsoft.com/office/drawing/2014/main" id="{EE86ECC6-E1E5-42CD-ABCE-CD1BAA0938AC}"/>
              </a:ext>
            </a:extLst>
          </p:cNvPr>
          <p:cNvSpPr>
            <a:spLocks noChangeAspect="1"/>
          </p:cNvSpPr>
          <p:nvPr/>
        </p:nvSpPr>
        <p:spPr>
          <a:xfrm>
            <a:off x="1143080" y="17068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big GREEN 4 Oval 29">
            <a:extLst>
              <a:ext uri="{FF2B5EF4-FFF2-40B4-BE49-F238E27FC236}">
                <a16:creationId xmlns:a16="http://schemas.microsoft.com/office/drawing/2014/main" id="{7E23C764-D05E-472A-8FE1-0A555F30525E}"/>
              </a:ext>
            </a:extLst>
          </p:cNvPr>
          <p:cNvSpPr>
            <a:spLocks noChangeAspect="1"/>
          </p:cNvSpPr>
          <p:nvPr/>
        </p:nvSpPr>
        <p:spPr>
          <a:xfrm>
            <a:off x="1143080" y="17068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big BLUE 4 Oval 30">
            <a:extLst>
              <a:ext uri="{FF2B5EF4-FFF2-40B4-BE49-F238E27FC236}">
                <a16:creationId xmlns:a16="http://schemas.microsoft.com/office/drawing/2014/main" id="{3CADF1F8-7288-4371-B395-4EEAE56B5BE6}"/>
              </a:ext>
            </a:extLst>
          </p:cNvPr>
          <p:cNvSpPr>
            <a:spLocks noChangeAspect="1"/>
          </p:cNvSpPr>
          <p:nvPr/>
        </p:nvSpPr>
        <p:spPr>
          <a:xfrm>
            <a:off x="1143080" y="17068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big ORANGE 4 Oval 31">
            <a:extLst>
              <a:ext uri="{FF2B5EF4-FFF2-40B4-BE49-F238E27FC236}">
                <a16:creationId xmlns:a16="http://schemas.microsoft.com/office/drawing/2014/main" id="{0A496484-C594-4A49-A6A9-7FDF0453FE89}"/>
              </a:ext>
            </a:extLst>
          </p:cNvPr>
          <p:cNvSpPr>
            <a:spLocks noChangeAspect="1"/>
          </p:cNvSpPr>
          <p:nvPr/>
        </p:nvSpPr>
        <p:spPr>
          <a:xfrm>
            <a:off x="1143080" y="17068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big PURPLE 4 Oval 32">
            <a:extLst>
              <a:ext uri="{FF2B5EF4-FFF2-40B4-BE49-F238E27FC236}">
                <a16:creationId xmlns:a16="http://schemas.microsoft.com/office/drawing/2014/main" id="{17EE525E-6611-463A-BF7D-6228E69A694E}"/>
              </a:ext>
            </a:extLst>
          </p:cNvPr>
          <p:cNvSpPr>
            <a:spLocks noChangeAspect="1"/>
          </p:cNvSpPr>
          <p:nvPr/>
        </p:nvSpPr>
        <p:spPr>
          <a:xfrm>
            <a:off x="1143080" y="17068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PURPLE 4 Oval 32">
            <a:extLst>
              <a:ext uri="{FF2B5EF4-FFF2-40B4-BE49-F238E27FC236}">
                <a16:creationId xmlns:a16="http://schemas.microsoft.com/office/drawing/2014/main" id="{12173CD0-0C4B-4B8A-90DF-451C64619913}"/>
              </a:ext>
            </a:extLst>
          </p:cNvPr>
          <p:cNvSpPr>
            <a:spLocks noChangeAspect="1"/>
          </p:cNvSpPr>
          <p:nvPr/>
        </p:nvSpPr>
        <p:spPr>
          <a:xfrm>
            <a:off x="10294444" y="244624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YELLOW 2 Oval 28">
            <a:extLst>
              <a:ext uri="{FF2B5EF4-FFF2-40B4-BE49-F238E27FC236}">
                <a16:creationId xmlns:a16="http://schemas.microsoft.com/office/drawing/2014/main" id="{A5D7B6D2-B8D3-4E19-8122-C5B54AC886FA}"/>
              </a:ext>
            </a:extLst>
          </p:cNvPr>
          <p:cNvSpPr>
            <a:spLocks noChangeAspect="1"/>
          </p:cNvSpPr>
          <p:nvPr/>
        </p:nvSpPr>
        <p:spPr>
          <a:xfrm>
            <a:off x="10294444" y="396151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NEW GAME Rectangle 71">
            <a:hlinkClick r:id="rId2" action="ppaction://hlinksldjump"/>
            <a:extLst>
              <a:ext uri="{FF2B5EF4-FFF2-40B4-BE49-F238E27FC236}">
                <a16:creationId xmlns:a16="http://schemas.microsoft.com/office/drawing/2014/main" id="{410FD3D3-2A74-47F5-B42E-EACC75768497}"/>
              </a:ext>
            </a:extLst>
          </p:cNvPr>
          <p:cNvSpPr/>
          <p:nvPr/>
        </p:nvSpPr>
        <p:spPr>
          <a:xfrm>
            <a:off x="10731536" y="6234168"/>
            <a:ext cx="1133645" cy="307777"/>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NEW</a:t>
            </a:r>
            <a:r>
              <a:rPr kumimoji="0" lang="en-US" sz="1400" b="1" i="0" u="none" strike="noStrike" kern="1200" cap="none" spc="0" normalizeH="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 </a:t>
            </a: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GAME</a:t>
            </a:r>
          </a:p>
        </p:txBody>
      </p:sp>
      <p:sp>
        <p:nvSpPr>
          <p:cNvPr id="63" name="small RED 1 Oval 21">
            <a:extLst>
              <a:ext uri="{FF2B5EF4-FFF2-40B4-BE49-F238E27FC236}">
                <a16:creationId xmlns:a16="http://schemas.microsoft.com/office/drawing/2014/main" id="{1A937848-547B-46D1-861E-0C7A910E2368}"/>
              </a:ext>
            </a:extLst>
          </p:cNvPr>
          <p:cNvSpPr>
            <a:spLocks noChangeAspect="1"/>
          </p:cNvSpPr>
          <p:nvPr/>
        </p:nvSpPr>
        <p:spPr>
          <a:xfrm rot="16200000">
            <a:off x="2035391" y="441585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small YELLOW 1 Oval 22">
            <a:extLst>
              <a:ext uri="{FF2B5EF4-FFF2-40B4-BE49-F238E27FC236}">
                <a16:creationId xmlns:a16="http://schemas.microsoft.com/office/drawing/2014/main" id="{5C1183E0-A773-4966-9C29-85A60FE004C0}"/>
              </a:ext>
            </a:extLst>
          </p:cNvPr>
          <p:cNvSpPr>
            <a:spLocks noChangeAspect="1"/>
          </p:cNvSpPr>
          <p:nvPr/>
        </p:nvSpPr>
        <p:spPr>
          <a:xfrm rot="16200000">
            <a:off x="2035391" y="421851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small GREEN 1 Oval 23">
            <a:extLst>
              <a:ext uri="{FF2B5EF4-FFF2-40B4-BE49-F238E27FC236}">
                <a16:creationId xmlns:a16="http://schemas.microsoft.com/office/drawing/2014/main" id="{057113E9-F391-484E-B8B6-BC0923C5E121}"/>
              </a:ext>
            </a:extLst>
          </p:cNvPr>
          <p:cNvSpPr>
            <a:spLocks noChangeAspect="1"/>
          </p:cNvSpPr>
          <p:nvPr/>
        </p:nvSpPr>
        <p:spPr>
          <a:xfrm rot="16200000">
            <a:off x="2035391" y="401999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small BLUE 1 Oval 24">
            <a:extLst>
              <a:ext uri="{FF2B5EF4-FFF2-40B4-BE49-F238E27FC236}">
                <a16:creationId xmlns:a16="http://schemas.microsoft.com/office/drawing/2014/main" id="{83829A64-698B-4F53-95D6-9EA0D26A3694}"/>
              </a:ext>
            </a:extLst>
          </p:cNvPr>
          <p:cNvSpPr>
            <a:spLocks noChangeAspect="1"/>
          </p:cNvSpPr>
          <p:nvPr/>
        </p:nvSpPr>
        <p:spPr>
          <a:xfrm rot="16200000">
            <a:off x="2254377" y="441585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small ORANGE 1 Oval 25">
            <a:extLst>
              <a:ext uri="{FF2B5EF4-FFF2-40B4-BE49-F238E27FC236}">
                <a16:creationId xmlns:a16="http://schemas.microsoft.com/office/drawing/2014/main" id="{E652022F-E71F-4813-8DF5-53DBCCF7B1C5}"/>
              </a:ext>
            </a:extLst>
          </p:cNvPr>
          <p:cNvSpPr>
            <a:spLocks noChangeAspect="1"/>
          </p:cNvSpPr>
          <p:nvPr/>
        </p:nvSpPr>
        <p:spPr>
          <a:xfrm rot="16200000">
            <a:off x="2254377" y="421851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small PURPLE 1 Oval 26">
            <a:extLst>
              <a:ext uri="{FF2B5EF4-FFF2-40B4-BE49-F238E27FC236}">
                <a16:creationId xmlns:a16="http://schemas.microsoft.com/office/drawing/2014/main" id="{B782748E-D2BC-4EB4-8E1C-828C46F8E69C}"/>
              </a:ext>
            </a:extLst>
          </p:cNvPr>
          <p:cNvSpPr>
            <a:spLocks noChangeAspect="1"/>
          </p:cNvSpPr>
          <p:nvPr/>
        </p:nvSpPr>
        <p:spPr>
          <a:xfrm rot="16200000">
            <a:off x="2254377" y="401999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big RED 1 Oval 27">
            <a:extLst>
              <a:ext uri="{FF2B5EF4-FFF2-40B4-BE49-F238E27FC236}">
                <a16:creationId xmlns:a16="http://schemas.microsoft.com/office/drawing/2014/main" id="{D3B4020F-3AC5-4C7A-8E7E-8DA854264B5E}"/>
              </a:ext>
            </a:extLst>
          </p:cNvPr>
          <p:cNvSpPr>
            <a:spLocks noChangeAspect="1"/>
          </p:cNvSpPr>
          <p:nvPr/>
        </p:nvSpPr>
        <p:spPr>
          <a:xfrm>
            <a:off x="1901696" y="399517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big YELLOW 1 Oval 28">
            <a:extLst>
              <a:ext uri="{FF2B5EF4-FFF2-40B4-BE49-F238E27FC236}">
                <a16:creationId xmlns:a16="http://schemas.microsoft.com/office/drawing/2014/main" id="{54E59679-71AD-4801-B327-0F057A6C763A}"/>
              </a:ext>
            </a:extLst>
          </p:cNvPr>
          <p:cNvSpPr>
            <a:spLocks noChangeAspect="1"/>
          </p:cNvSpPr>
          <p:nvPr/>
        </p:nvSpPr>
        <p:spPr>
          <a:xfrm>
            <a:off x="1901696" y="399517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big GREEN 1 Oval 29">
            <a:extLst>
              <a:ext uri="{FF2B5EF4-FFF2-40B4-BE49-F238E27FC236}">
                <a16:creationId xmlns:a16="http://schemas.microsoft.com/office/drawing/2014/main" id="{CEBCB1E3-96CB-4AB2-8C24-4B75DAA4C052}"/>
              </a:ext>
            </a:extLst>
          </p:cNvPr>
          <p:cNvSpPr>
            <a:spLocks noChangeAspect="1"/>
          </p:cNvSpPr>
          <p:nvPr/>
        </p:nvSpPr>
        <p:spPr>
          <a:xfrm>
            <a:off x="1901696" y="399517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big BLUE1 Oval 30">
            <a:extLst>
              <a:ext uri="{FF2B5EF4-FFF2-40B4-BE49-F238E27FC236}">
                <a16:creationId xmlns:a16="http://schemas.microsoft.com/office/drawing/2014/main" id="{A9706013-B44D-4D8A-8994-3A3D3AD967A4}"/>
              </a:ext>
            </a:extLst>
          </p:cNvPr>
          <p:cNvSpPr>
            <a:spLocks noChangeAspect="1"/>
          </p:cNvSpPr>
          <p:nvPr/>
        </p:nvSpPr>
        <p:spPr>
          <a:xfrm>
            <a:off x="1901696" y="399517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big ORANGE 1 Oval 31">
            <a:extLst>
              <a:ext uri="{FF2B5EF4-FFF2-40B4-BE49-F238E27FC236}">
                <a16:creationId xmlns:a16="http://schemas.microsoft.com/office/drawing/2014/main" id="{814047C5-1FC4-4255-AD45-20ECB2201EF0}"/>
              </a:ext>
            </a:extLst>
          </p:cNvPr>
          <p:cNvSpPr>
            <a:spLocks noChangeAspect="1"/>
          </p:cNvSpPr>
          <p:nvPr/>
        </p:nvSpPr>
        <p:spPr>
          <a:xfrm>
            <a:off x="1901696" y="399517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big PURPLE 1  Oval 32">
            <a:extLst>
              <a:ext uri="{FF2B5EF4-FFF2-40B4-BE49-F238E27FC236}">
                <a16:creationId xmlns:a16="http://schemas.microsoft.com/office/drawing/2014/main" id="{D2F5AF6B-8539-4EF4-A20C-93B40E0DA8C9}"/>
              </a:ext>
            </a:extLst>
          </p:cNvPr>
          <p:cNvSpPr>
            <a:spLocks noChangeAspect="1"/>
          </p:cNvSpPr>
          <p:nvPr/>
        </p:nvSpPr>
        <p:spPr>
          <a:xfrm>
            <a:off x="1901696" y="399517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white 4  Oval 38">
            <a:extLst>
              <a:ext uri="{FF2B5EF4-FFF2-40B4-BE49-F238E27FC236}">
                <a16:creationId xmlns:a16="http://schemas.microsoft.com/office/drawing/2014/main" id="{610F28CD-BB24-4753-A0A2-FEF0DB59FDCF}"/>
              </a:ext>
            </a:extLst>
          </p:cNvPr>
          <p:cNvSpPr/>
          <p:nvPr/>
        </p:nvSpPr>
        <p:spPr>
          <a:xfrm>
            <a:off x="2230921"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white 3 Oval 39">
            <a:extLst>
              <a:ext uri="{FF2B5EF4-FFF2-40B4-BE49-F238E27FC236}">
                <a16:creationId xmlns:a16="http://schemas.microsoft.com/office/drawing/2014/main" id="{6A5730B4-94BA-44BE-943F-FF2E18DA2A07}"/>
              </a:ext>
            </a:extLst>
          </p:cNvPr>
          <p:cNvSpPr/>
          <p:nvPr/>
        </p:nvSpPr>
        <p:spPr>
          <a:xfrm>
            <a:off x="2234612"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white 2 Oval 40">
            <a:extLst>
              <a:ext uri="{FF2B5EF4-FFF2-40B4-BE49-F238E27FC236}">
                <a16:creationId xmlns:a16="http://schemas.microsoft.com/office/drawing/2014/main" id="{9CD816E4-6F15-4A48-9C80-BF23A0A21841}"/>
              </a:ext>
            </a:extLst>
          </p:cNvPr>
          <p:cNvSpPr/>
          <p:nvPr/>
        </p:nvSpPr>
        <p:spPr>
          <a:xfrm>
            <a:off x="1918156"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white 1  Oval 41">
            <a:extLst>
              <a:ext uri="{FF2B5EF4-FFF2-40B4-BE49-F238E27FC236}">
                <a16:creationId xmlns:a16="http://schemas.microsoft.com/office/drawing/2014/main" id="{C032A4B7-1578-4CC0-8118-65DC24A0D340}"/>
              </a:ext>
            </a:extLst>
          </p:cNvPr>
          <p:cNvSpPr/>
          <p:nvPr/>
        </p:nvSpPr>
        <p:spPr>
          <a:xfrm>
            <a:off x="1920489"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black 2 green Oval 42">
            <a:extLst>
              <a:ext uri="{FF2B5EF4-FFF2-40B4-BE49-F238E27FC236}">
                <a16:creationId xmlns:a16="http://schemas.microsoft.com/office/drawing/2014/main" id="{CCE404D4-C985-4501-8810-12F823C16E8C}"/>
              </a:ext>
            </a:extLst>
          </p:cNvPr>
          <p:cNvSpPr/>
          <p:nvPr/>
        </p:nvSpPr>
        <p:spPr>
          <a:xfrm>
            <a:off x="1918156"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black 1 purple Oval 43">
            <a:extLst>
              <a:ext uri="{FF2B5EF4-FFF2-40B4-BE49-F238E27FC236}">
                <a16:creationId xmlns:a16="http://schemas.microsoft.com/office/drawing/2014/main" id="{3802ABEF-1A13-4961-A6DF-48FA017336C3}"/>
              </a:ext>
            </a:extLst>
          </p:cNvPr>
          <p:cNvSpPr/>
          <p:nvPr/>
        </p:nvSpPr>
        <p:spPr>
          <a:xfrm>
            <a:off x="1920489"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black 3 yellow Oval 44">
            <a:extLst>
              <a:ext uri="{FF2B5EF4-FFF2-40B4-BE49-F238E27FC236}">
                <a16:creationId xmlns:a16="http://schemas.microsoft.com/office/drawing/2014/main" id="{2C3EAE2F-2E66-47CD-94D9-94B51C09A981}"/>
              </a:ext>
            </a:extLst>
          </p:cNvPr>
          <p:cNvSpPr/>
          <p:nvPr/>
        </p:nvSpPr>
        <p:spPr>
          <a:xfrm>
            <a:off x="2234612"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black 4 red Oval 45">
            <a:extLst>
              <a:ext uri="{FF2B5EF4-FFF2-40B4-BE49-F238E27FC236}">
                <a16:creationId xmlns:a16="http://schemas.microsoft.com/office/drawing/2014/main" id="{F90255E7-1FEC-4D93-928C-FBCC2A1D49C6}"/>
              </a:ext>
            </a:extLst>
          </p:cNvPr>
          <p:cNvSpPr/>
          <p:nvPr/>
        </p:nvSpPr>
        <p:spPr>
          <a:xfrm>
            <a:off x="2230921"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small RED 2 Oval 21">
            <a:extLst>
              <a:ext uri="{FF2B5EF4-FFF2-40B4-BE49-F238E27FC236}">
                <a16:creationId xmlns:a16="http://schemas.microsoft.com/office/drawing/2014/main" id="{B29A9B21-72EA-421F-8050-AFF9337293B4}"/>
              </a:ext>
            </a:extLst>
          </p:cNvPr>
          <p:cNvSpPr>
            <a:spLocks noChangeAspect="1"/>
          </p:cNvSpPr>
          <p:nvPr/>
        </p:nvSpPr>
        <p:spPr>
          <a:xfrm rot="16200000">
            <a:off x="2035391" y="365385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small YELLOW 2 Oval 22">
            <a:extLst>
              <a:ext uri="{FF2B5EF4-FFF2-40B4-BE49-F238E27FC236}">
                <a16:creationId xmlns:a16="http://schemas.microsoft.com/office/drawing/2014/main" id="{08D5C6AC-A16B-4811-AD5D-3E0F435B93DE}"/>
              </a:ext>
            </a:extLst>
          </p:cNvPr>
          <p:cNvSpPr>
            <a:spLocks noChangeAspect="1"/>
          </p:cNvSpPr>
          <p:nvPr/>
        </p:nvSpPr>
        <p:spPr>
          <a:xfrm rot="16200000">
            <a:off x="2035391" y="3453453"/>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small GREEN 2 Oval 23">
            <a:extLst>
              <a:ext uri="{FF2B5EF4-FFF2-40B4-BE49-F238E27FC236}">
                <a16:creationId xmlns:a16="http://schemas.microsoft.com/office/drawing/2014/main" id="{5442D119-BD71-470C-84F5-0026ED79CCBF}"/>
              </a:ext>
            </a:extLst>
          </p:cNvPr>
          <p:cNvSpPr>
            <a:spLocks noChangeAspect="1"/>
          </p:cNvSpPr>
          <p:nvPr/>
        </p:nvSpPr>
        <p:spPr>
          <a:xfrm rot="16200000">
            <a:off x="2035391" y="325643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small BLUE 2 Oval 24">
            <a:extLst>
              <a:ext uri="{FF2B5EF4-FFF2-40B4-BE49-F238E27FC236}">
                <a16:creationId xmlns:a16="http://schemas.microsoft.com/office/drawing/2014/main" id="{8B85D5DC-F6D1-42D9-BE79-BD7D492A5F13}"/>
              </a:ext>
            </a:extLst>
          </p:cNvPr>
          <p:cNvSpPr>
            <a:spLocks noChangeAspect="1"/>
          </p:cNvSpPr>
          <p:nvPr/>
        </p:nvSpPr>
        <p:spPr>
          <a:xfrm rot="16200000">
            <a:off x="2254377" y="365385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small ORANGE 2 Oval 25">
            <a:extLst>
              <a:ext uri="{FF2B5EF4-FFF2-40B4-BE49-F238E27FC236}">
                <a16:creationId xmlns:a16="http://schemas.microsoft.com/office/drawing/2014/main" id="{C0C4D653-7C01-4FE0-9B66-9F97022FEEC9}"/>
              </a:ext>
            </a:extLst>
          </p:cNvPr>
          <p:cNvSpPr>
            <a:spLocks noChangeAspect="1"/>
          </p:cNvSpPr>
          <p:nvPr/>
        </p:nvSpPr>
        <p:spPr>
          <a:xfrm rot="16200000">
            <a:off x="2254377" y="3453453"/>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small PURPLE 2 Oval 26">
            <a:extLst>
              <a:ext uri="{FF2B5EF4-FFF2-40B4-BE49-F238E27FC236}">
                <a16:creationId xmlns:a16="http://schemas.microsoft.com/office/drawing/2014/main" id="{B387A0B7-587F-40E1-B44B-53A4A7EC7170}"/>
              </a:ext>
            </a:extLst>
          </p:cNvPr>
          <p:cNvSpPr>
            <a:spLocks noChangeAspect="1"/>
          </p:cNvSpPr>
          <p:nvPr/>
        </p:nvSpPr>
        <p:spPr>
          <a:xfrm rot="16200000">
            <a:off x="2254377" y="325643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big RED 2 Oval 27">
            <a:extLst>
              <a:ext uri="{FF2B5EF4-FFF2-40B4-BE49-F238E27FC236}">
                <a16:creationId xmlns:a16="http://schemas.microsoft.com/office/drawing/2014/main" id="{AE673379-3982-4CAC-BB9E-814BA646488A}"/>
              </a:ext>
            </a:extLst>
          </p:cNvPr>
          <p:cNvSpPr>
            <a:spLocks noChangeAspect="1"/>
          </p:cNvSpPr>
          <p:nvPr/>
        </p:nvSpPr>
        <p:spPr>
          <a:xfrm>
            <a:off x="1910612" y="323027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big YELLOW 2 Oval 28">
            <a:extLst>
              <a:ext uri="{FF2B5EF4-FFF2-40B4-BE49-F238E27FC236}">
                <a16:creationId xmlns:a16="http://schemas.microsoft.com/office/drawing/2014/main" id="{5BF82EBA-3883-4F72-82FF-575589D0C747}"/>
              </a:ext>
            </a:extLst>
          </p:cNvPr>
          <p:cNvSpPr>
            <a:spLocks noChangeAspect="1"/>
          </p:cNvSpPr>
          <p:nvPr/>
        </p:nvSpPr>
        <p:spPr>
          <a:xfrm>
            <a:off x="1910612" y="323027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big GREEN 2 Oval 29">
            <a:extLst>
              <a:ext uri="{FF2B5EF4-FFF2-40B4-BE49-F238E27FC236}">
                <a16:creationId xmlns:a16="http://schemas.microsoft.com/office/drawing/2014/main" id="{F9F20967-A38F-4784-9B21-7B5F23335ABD}"/>
              </a:ext>
            </a:extLst>
          </p:cNvPr>
          <p:cNvSpPr>
            <a:spLocks noChangeAspect="1"/>
          </p:cNvSpPr>
          <p:nvPr/>
        </p:nvSpPr>
        <p:spPr>
          <a:xfrm>
            <a:off x="1910612" y="323027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big BLUE 2 Oval 30">
            <a:extLst>
              <a:ext uri="{FF2B5EF4-FFF2-40B4-BE49-F238E27FC236}">
                <a16:creationId xmlns:a16="http://schemas.microsoft.com/office/drawing/2014/main" id="{41C1616B-4990-48EB-AA54-39E0591ACEDF}"/>
              </a:ext>
            </a:extLst>
          </p:cNvPr>
          <p:cNvSpPr>
            <a:spLocks noChangeAspect="1"/>
          </p:cNvSpPr>
          <p:nvPr/>
        </p:nvSpPr>
        <p:spPr>
          <a:xfrm>
            <a:off x="1910612" y="323027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big ORANGE 2 Oval 31">
            <a:extLst>
              <a:ext uri="{FF2B5EF4-FFF2-40B4-BE49-F238E27FC236}">
                <a16:creationId xmlns:a16="http://schemas.microsoft.com/office/drawing/2014/main" id="{DCAA6D97-F806-4162-978A-8B9106636D19}"/>
              </a:ext>
            </a:extLst>
          </p:cNvPr>
          <p:cNvSpPr>
            <a:spLocks noChangeAspect="1"/>
          </p:cNvSpPr>
          <p:nvPr/>
        </p:nvSpPr>
        <p:spPr>
          <a:xfrm>
            <a:off x="1910612" y="323027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big PURPLE 2 Oval 32">
            <a:extLst>
              <a:ext uri="{FF2B5EF4-FFF2-40B4-BE49-F238E27FC236}">
                <a16:creationId xmlns:a16="http://schemas.microsoft.com/office/drawing/2014/main" id="{85A16A71-400E-4430-94CA-E75F40D64F6C}"/>
              </a:ext>
            </a:extLst>
          </p:cNvPr>
          <p:cNvSpPr>
            <a:spLocks noChangeAspect="1"/>
          </p:cNvSpPr>
          <p:nvPr/>
        </p:nvSpPr>
        <p:spPr>
          <a:xfrm>
            <a:off x="1910612" y="323027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small RED 3 Oval 21">
            <a:extLst>
              <a:ext uri="{FF2B5EF4-FFF2-40B4-BE49-F238E27FC236}">
                <a16:creationId xmlns:a16="http://schemas.microsoft.com/office/drawing/2014/main" id="{2374B67E-AE29-47D3-B4B3-18ED20BEFE8E}"/>
              </a:ext>
            </a:extLst>
          </p:cNvPr>
          <p:cNvSpPr>
            <a:spLocks noChangeAspect="1"/>
          </p:cNvSpPr>
          <p:nvPr/>
        </p:nvSpPr>
        <p:spPr>
          <a:xfrm rot="16200000">
            <a:off x="2035391" y="288689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small YELLOW 3 Oval 22">
            <a:extLst>
              <a:ext uri="{FF2B5EF4-FFF2-40B4-BE49-F238E27FC236}">
                <a16:creationId xmlns:a16="http://schemas.microsoft.com/office/drawing/2014/main" id="{62C75AEF-76DD-4466-B53C-48C248CBABCF}"/>
              </a:ext>
            </a:extLst>
          </p:cNvPr>
          <p:cNvSpPr>
            <a:spLocks noChangeAspect="1"/>
          </p:cNvSpPr>
          <p:nvPr/>
        </p:nvSpPr>
        <p:spPr>
          <a:xfrm rot="16200000">
            <a:off x="2035391" y="269141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small GREEN 3 Oval 23">
            <a:extLst>
              <a:ext uri="{FF2B5EF4-FFF2-40B4-BE49-F238E27FC236}">
                <a16:creationId xmlns:a16="http://schemas.microsoft.com/office/drawing/2014/main" id="{62471907-561B-49C1-8A5E-8A94D5D89ACC}"/>
              </a:ext>
            </a:extLst>
          </p:cNvPr>
          <p:cNvSpPr>
            <a:spLocks noChangeAspect="1"/>
          </p:cNvSpPr>
          <p:nvPr/>
        </p:nvSpPr>
        <p:spPr>
          <a:xfrm rot="16200000">
            <a:off x="2035391" y="249097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small BLUE 3 Oval 24">
            <a:extLst>
              <a:ext uri="{FF2B5EF4-FFF2-40B4-BE49-F238E27FC236}">
                <a16:creationId xmlns:a16="http://schemas.microsoft.com/office/drawing/2014/main" id="{FB8D82E4-4478-491F-9350-FFB665393DBC}"/>
              </a:ext>
            </a:extLst>
          </p:cNvPr>
          <p:cNvSpPr>
            <a:spLocks noChangeAspect="1"/>
          </p:cNvSpPr>
          <p:nvPr/>
        </p:nvSpPr>
        <p:spPr>
          <a:xfrm rot="16200000">
            <a:off x="2254377" y="288689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small ORANGE 3 Oval 25">
            <a:extLst>
              <a:ext uri="{FF2B5EF4-FFF2-40B4-BE49-F238E27FC236}">
                <a16:creationId xmlns:a16="http://schemas.microsoft.com/office/drawing/2014/main" id="{3DFA0893-A92A-476E-A77D-536398046EB6}"/>
              </a:ext>
            </a:extLst>
          </p:cNvPr>
          <p:cNvSpPr>
            <a:spLocks noChangeAspect="1"/>
          </p:cNvSpPr>
          <p:nvPr/>
        </p:nvSpPr>
        <p:spPr>
          <a:xfrm rot="16200000">
            <a:off x="2254377" y="269141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small PURPLE 3 Oval 26">
            <a:extLst>
              <a:ext uri="{FF2B5EF4-FFF2-40B4-BE49-F238E27FC236}">
                <a16:creationId xmlns:a16="http://schemas.microsoft.com/office/drawing/2014/main" id="{5AE51324-BB82-475B-AFC3-3D0F6A3C90AD}"/>
              </a:ext>
            </a:extLst>
          </p:cNvPr>
          <p:cNvSpPr>
            <a:spLocks noChangeAspect="1"/>
          </p:cNvSpPr>
          <p:nvPr/>
        </p:nvSpPr>
        <p:spPr>
          <a:xfrm rot="16200000">
            <a:off x="2254377" y="249098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big RED 3 Oval 27">
            <a:extLst>
              <a:ext uri="{FF2B5EF4-FFF2-40B4-BE49-F238E27FC236}">
                <a16:creationId xmlns:a16="http://schemas.microsoft.com/office/drawing/2014/main" id="{AFDBC97E-778D-4793-B743-27A505B240E9}"/>
              </a:ext>
            </a:extLst>
          </p:cNvPr>
          <p:cNvSpPr>
            <a:spLocks noChangeAspect="1"/>
          </p:cNvSpPr>
          <p:nvPr/>
        </p:nvSpPr>
        <p:spPr>
          <a:xfrm>
            <a:off x="1891391" y="246973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big YELLOW 3 Oval 28">
            <a:extLst>
              <a:ext uri="{FF2B5EF4-FFF2-40B4-BE49-F238E27FC236}">
                <a16:creationId xmlns:a16="http://schemas.microsoft.com/office/drawing/2014/main" id="{84FDCEA1-4827-453A-BE8A-AD3C409D3F2E}"/>
              </a:ext>
            </a:extLst>
          </p:cNvPr>
          <p:cNvSpPr>
            <a:spLocks noChangeAspect="1"/>
          </p:cNvSpPr>
          <p:nvPr/>
        </p:nvSpPr>
        <p:spPr>
          <a:xfrm>
            <a:off x="1891391" y="246973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big GREEN 3 Oval 29">
            <a:extLst>
              <a:ext uri="{FF2B5EF4-FFF2-40B4-BE49-F238E27FC236}">
                <a16:creationId xmlns:a16="http://schemas.microsoft.com/office/drawing/2014/main" id="{25DF730D-E005-492B-A770-5FDE0A406E4D}"/>
              </a:ext>
            </a:extLst>
          </p:cNvPr>
          <p:cNvSpPr>
            <a:spLocks noChangeAspect="1"/>
          </p:cNvSpPr>
          <p:nvPr/>
        </p:nvSpPr>
        <p:spPr>
          <a:xfrm>
            <a:off x="1891391" y="246973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big BLUE 3 Oval 30">
            <a:extLst>
              <a:ext uri="{FF2B5EF4-FFF2-40B4-BE49-F238E27FC236}">
                <a16:creationId xmlns:a16="http://schemas.microsoft.com/office/drawing/2014/main" id="{559CCF76-377F-4D86-BD0D-9021BAF2A841}"/>
              </a:ext>
            </a:extLst>
          </p:cNvPr>
          <p:cNvSpPr>
            <a:spLocks noChangeAspect="1"/>
          </p:cNvSpPr>
          <p:nvPr/>
        </p:nvSpPr>
        <p:spPr>
          <a:xfrm>
            <a:off x="1891391" y="246973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big ORANGE 3 Oval 31">
            <a:extLst>
              <a:ext uri="{FF2B5EF4-FFF2-40B4-BE49-F238E27FC236}">
                <a16:creationId xmlns:a16="http://schemas.microsoft.com/office/drawing/2014/main" id="{8691C23E-9180-4D4D-9E75-280B80998525}"/>
              </a:ext>
            </a:extLst>
          </p:cNvPr>
          <p:cNvSpPr>
            <a:spLocks noChangeAspect="1"/>
          </p:cNvSpPr>
          <p:nvPr/>
        </p:nvSpPr>
        <p:spPr>
          <a:xfrm>
            <a:off x="1891391" y="246973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big PURPLE 3   Oval 32">
            <a:extLst>
              <a:ext uri="{FF2B5EF4-FFF2-40B4-BE49-F238E27FC236}">
                <a16:creationId xmlns:a16="http://schemas.microsoft.com/office/drawing/2014/main" id="{13EE305E-8A49-499A-B2AC-533B8F2C47D0}"/>
              </a:ext>
            </a:extLst>
          </p:cNvPr>
          <p:cNvSpPr>
            <a:spLocks noChangeAspect="1"/>
          </p:cNvSpPr>
          <p:nvPr/>
        </p:nvSpPr>
        <p:spPr>
          <a:xfrm>
            <a:off x="1891391" y="246973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small RED 4 Oval 21">
            <a:extLst>
              <a:ext uri="{FF2B5EF4-FFF2-40B4-BE49-F238E27FC236}">
                <a16:creationId xmlns:a16="http://schemas.microsoft.com/office/drawing/2014/main" id="{8576B810-591D-4E95-9A3C-31D6072C6150}"/>
              </a:ext>
            </a:extLst>
          </p:cNvPr>
          <p:cNvSpPr>
            <a:spLocks noChangeAspect="1"/>
          </p:cNvSpPr>
          <p:nvPr/>
        </p:nvSpPr>
        <p:spPr>
          <a:xfrm rot="16200000">
            <a:off x="2035391" y="212412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small YELLOW 4 Oval 22">
            <a:extLst>
              <a:ext uri="{FF2B5EF4-FFF2-40B4-BE49-F238E27FC236}">
                <a16:creationId xmlns:a16="http://schemas.microsoft.com/office/drawing/2014/main" id="{3C3914D7-1755-40AD-947B-DDEC00BBC2D1}"/>
              </a:ext>
            </a:extLst>
          </p:cNvPr>
          <p:cNvSpPr>
            <a:spLocks noChangeAspect="1"/>
          </p:cNvSpPr>
          <p:nvPr/>
        </p:nvSpPr>
        <p:spPr>
          <a:xfrm rot="16200000">
            <a:off x="2035391" y="192451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small GREEN 4 Oval 23">
            <a:extLst>
              <a:ext uri="{FF2B5EF4-FFF2-40B4-BE49-F238E27FC236}">
                <a16:creationId xmlns:a16="http://schemas.microsoft.com/office/drawing/2014/main" id="{BD5FBF8C-BAA7-42AD-B733-9B3E681D5830}"/>
              </a:ext>
            </a:extLst>
          </p:cNvPr>
          <p:cNvSpPr>
            <a:spLocks noChangeAspect="1"/>
          </p:cNvSpPr>
          <p:nvPr/>
        </p:nvSpPr>
        <p:spPr>
          <a:xfrm rot="16200000">
            <a:off x="2035391" y="172874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small BLUE 4 Oval 24">
            <a:extLst>
              <a:ext uri="{FF2B5EF4-FFF2-40B4-BE49-F238E27FC236}">
                <a16:creationId xmlns:a16="http://schemas.microsoft.com/office/drawing/2014/main" id="{3804CF2D-9E3A-4DD9-939F-F8AF59DB9A02}"/>
              </a:ext>
            </a:extLst>
          </p:cNvPr>
          <p:cNvSpPr>
            <a:spLocks noChangeAspect="1"/>
          </p:cNvSpPr>
          <p:nvPr/>
        </p:nvSpPr>
        <p:spPr>
          <a:xfrm rot="16200000">
            <a:off x="2254377" y="212412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small ORANGE 4 Oval 25">
            <a:extLst>
              <a:ext uri="{FF2B5EF4-FFF2-40B4-BE49-F238E27FC236}">
                <a16:creationId xmlns:a16="http://schemas.microsoft.com/office/drawing/2014/main" id="{2C3FB444-30AC-4B9D-ACC6-62D4D25F63C7}"/>
              </a:ext>
            </a:extLst>
          </p:cNvPr>
          <p:cNvSpPr>
            <a:spLocks noChangeAspect="1"/>
          </p:cNvSpPr>
          <p:nvPr/>
        </p:nvSpPr>
        <p:spPr>
          <a:xfrm rot="16200000">
            <a:off x="2254377" y="192451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small PURPLE 4 Oval 26">
            <a:extLst>
              <a:ext uri="{FF2B5EF4-FFF2-40B4-BE49-F238E27FC236}">
                <a16:creationId xmlns:a16="http://schemas.microsoft.com/office/drawing/2014/main" id="{9C7477C2-95F6-4BC4-906E-FB012897289F}"/>
              </a:ext>
            </a:extLst>
          </p:cNvPr>
          <p:cNvSpPr>
            <a:spLocks noChangeAspect="1"/>
          </p:cNvSpPr>
          <p:nvPr/>
        </p:nvSpPr>
        <p:spPr>
          <a:xfrm rot="16200000">
            <a:off x="2254377" y="17287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big RED 4 Oval 27">
            <a:extLst>
              <a:ext uri="{FF2B5EF4-FFF2-40B4-BE49-F238E27FC236}">
                <a16:creationId xmlns:a16="http://schemas.microsoft.com/office/drawing/2014/main" id="{EBFF23E5-6C86-42D0-9DB2-912B35F4DCCD}"/>
              </a:ext>
            </a:extLst>
          </p:cNvPr>
          <p:cNvSpPr>
            <a:spLocks noChangeAspect="1"/>
          </p:cNvSpPr>
          <p:nvPr/>
        </p:nvSpPr>
        <p:spPr>
          <a:xfrm>
            <a:off x="1910612" y="171239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big YELLOW 4 Oval 28">
            <a:extLst>
              <a:ext uri="{FF2B5EF4-FFF2-40B4-BE49-F238E27FC236}">
                <a16:creationId xmlns:a16="http://schemas.microsoft.com/office/drawing/2014/main" id="{0CABD385-0C8F-4100-84AB-E9F726D641CC}"/>
              </a:ext>
            </a:extLst>
          </p:cNvPr>
          <p:cNvSpPr>
            <a:spLocks noChangeAspect="1"/>
          </p:cNvSpPr>
          <p:nvPr/>
        </p:nvSpPr>
        <p:spPr>
          <a:xfrm>
            <a:off x="1910612" y="171239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big GREEN 4 Oval 29">
            <a:extLst>
              <a:ext uri="{FF2B5EF4-FFF2-40B4-BE49-F238E27FC236}">
                <a16:creationId xmlns:a16="http://schemas.microsoft.com/office/drawing/2014/main" id="{FA54A7A6-EEB4-4199-80D0-D8EFC37CFDD5}"/>
              </a:ext>
            </a:extLst>
          </p:cNvPr>
          <p:cNvSpPr>
            <a:spLocks noChangeAspect="1"/>
          </p:cNvSpPr>
          <p:nvPr/>
        </p:nvSpPr>
        <p:spPr>
          <a:xfrm>
            <a:off x="1910612" y="171239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big BLUE 4 Oval 30">
            <a:extLst>
              <a:ext uri="{FF2B5EF4-FFF2-40B4-BE49-F238E27FC236}">
                <a16:creationId xmlns:a16="http://schemas.microsoft.com/office/drawing/2014/main" id="{5DAA5751-9EE5-4825-BCB0-4CFFC6A1063B}"/>
              </a:ext>
            </a:extLst>
          </p:cNvPr>
          <p:cNvSpPr>
            <a:spLocks noChangeAspect="1"/>
          </p:cNvSpPr>
          <p:nvPr/>
        </p:nvSpPr>
        <p:spPr>
          <a:xfrm>
            <a:off x="1910612" y="171239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big ORANGE 4 Oval 31">
            <a:extLst>
              <a:ext uri="{FF2B5EF4-FFF2-40B4-BE49-F238E27FC236}">
                <a16:creationId xmlns:a16="http://schemas.microsoft.com/office/drawing/2014/main" id="{B0F36DD6-FDA9-49AA-8614-F44F5EE06DF5}"/>
              </a:ext>
            </a:extLst>
          </p:cNvPr>
          <p:cNvSpPr>
            <a:spLocks noChangeAspect="1"/>
          </p:cNvSpPr>
          <p:nvPr/>
        </p:nvSpPr>
        <p:spPr>
          <a:xfrm>
            <a:off x="1910612" y="171239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big PURPLE 4 Oval 32">
            <a:extLst>
              <a:ext uri="{FF2B5EF4-FFF2-40B4-BE49-F238E27FC236}">
                <a16:creationId xmlns:a16="http://schemas.microsoft.com/office/drawing/2014/main" id="{1A7E5596-2E1C-496E-A5B8-4F7987C91EBC}"/>
              </a:ext>
            </a:extLst>
          </p:cNvPr>
          <p:cNvSpPr>
            <a:spLocks noChangeAspect="1"/>
          </p:cNvSpPr>
          <p:nvPr/>
        </p:nvSpPr>
        <p:spPr>
          <a:xfrm>
            <a:off x="1910612" y="171239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mall RED 1 Oval 21">
            <a:extLst>
              <a:ext uri="{FF2B5EF4-FFF2-40B4-BE49-F238E27FC236}">
                <a16:creationId xmlns:a16="http://schemas.microsoft.com/office/drawing/2014/main" id="{80229A3C-56DA-432B-9725-5DA5DCAB5A82}"/>
              </a:ext>
            </a:extLst>
          </p:cNvPr>
          <p:cNvSpPr>
            <a:spLocks noChangeAspect="1"/>
          </p:cNvSpPr>
          <p:nvPr/>
        </p:nvSpPr>
        <p:spPr>
          <a:xfrm rot="16200000">
            <a:off x="2766034"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small YELLOW 1 Oval 22">
            <a:extLst>
              <a:ext uri="{FF2B5EF4-FFF2-40B4-BE49-F238E27FC236}">
                <a16:creationId xmlns:a16="http://schemas.microsoft.com/office/drawing/2014/main" id="{40D6DEAA-4A05-4268-A2BB-72675FB0C31C}"/>
              </a:ext>
            </a:extLst>
          </p:cNvPr>
          <p:cNvSpPr>
            <a:spLocks noChangeAspect="1"/>
          </p:cNvSpPr>
          <p:nvPr/>
        </p:nvSpPr>
        <p:spPr>
          <a:xfrm rot="16200000">
            <a:off x="2766034"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small GREEN 1 Oval 23">
            <a:extLst>
              <a:ext uri="{FF2B5EF4-FFF2-40B4-BE49-F238E27FC236}">
                <a16:creationId xmlns:a16="http://schemas.microsoft.com/office/drawing/2014/main" id="{9CDF0C69-6A78-40FD-BB62-29B1B4BCD8DF}"/>
              </a:ext>
            </a:extLst>
          </p:cNvPr>
          <p:cNvSpPr>
            <a:spLocks noChangeAspect="1"/>
          </p:cNvSpPr>
          <p:nvPr/>
        </p:nvSpPr>
        <p:spPr>
          <a:xfrm rot="16200000">
            <a:off x="2766034" y="400364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small BLUE 1 Oval 24">
            <a:extLst>
              <a:ext uri="{FF2B5EF4-FFF2-40B4-BE49-F238E27FC236}">
                <a16:creationId xmlns:a16="http://schemas.microsoft.com/office/drawing/2014/main" id="{1C231A95-50DD-4A82-9E84-9112E1026513}"/>
              </a:ext>
            </a:extLst>
          </p:cNvPr>
          <p:cNvSpPr>
            <a:spLocks noChangeAspect="1"/>
          </p:cNvSpPr>
          <p:nvPr/>
        </p:nvSpPr>
        <p:spPr>
          <a:xfrm rot="16200000">
            <a:off x="2985020"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small ORANGE 1 Oval 25">
            <a:extLst>
              <a:ext uri="{FF2B5EF4-FFF2-40B4-BE49-F238E27FC236}">
                <a16:creationId xmlns:a16="http://schemas.microsoft.com/office/drawing/2014/main" id="{9023C3FE-222A-4053-9CC9-5A6A9D7FDD36}"/>
              </a:ext>
            </a:extLst>
          </p:cNvPr>
          <p:cNvSpPr>
            <a:spLocks noChangeAspect="1"/>
          </p:cNvSpPr>
          <p:nvPr/>
        </p:nvSpPr>
        <p:spPr>
          <a:xfrm rot="16200000">
            <a:off x="2985020"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small PURPLE 1 Oval 26">
            <a:extLst>
              <a:ext uri="{FF2B5EF4-FFF2-40B4-BE49-F238E27FC236}">
                <a16:creationId xmlns:a16="http://schemas.microsoft.com/office/drawing/2014/main" id="{BF3FAE52-D1D1-4886-8899-F86AC868F95E}"/>
              </a:ext>
            </a:extLst>
          </p:cNvPr>
          <p:cNvSpPr>
            <a:spLocks noChangeAspect="1"/>
          </p:cNvSpPr>
          <p:nvPr/>
        </p:nvSpPr>
        <p:spPr>
          <a:xfrm rot="16200000">
            <a:off x="2985020" y="40036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big RED 1 Oval 27">
            <a:extLst>
              <a:ext uri="{FF2B5EF4-FFF2-40B4-BE49-F238E27FC236}">
                <a16:creationId xmlns:a16="http://schemas.microsoft.com/office/drawing/2014/main" id="{A050632E-04D9-47C4-B4AA-DA1DCCE838A2}"/>
              </a:ext>
            </a:extLst>
          </p:cNvPr>
          <p:cNvSpPr>
            <a:spLocks noChangeAspect="1"/>
          </p:cNvSpPr>
          <p:nvPr/>
        </p:nvSpPr>
        <p:spPr>
          <a:xfrm>
            <a:off x="2632339" y="3978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big YELLOW 1 Oval 28">
            <a:extLst>
              <a:ext uri="{FF2B5EF4-FFF2-40B4-BE49-F238E27FC236}">
                <a16:creationId xmlns:a16="http://schemas.microsoft.com/office/drawing/2014/main" id="{63EE1741-91AC-4D95-AD96-6C12A069A96F}"/>
              </a:ext>
            </a:extLst>
          </p:cNvPr>
          <p:cNvSpPr>
            <a:spLocks noChangeAspect="1"/>
          </p:cNvSpPr>
          <p:nvPr/>
        </p:nvSpPr>
        <p:spPr>
          <a:xfrm>
            <a:off x="2632339" y="3978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big GREEN 1 Oval 29">
            <a:extLst>
              <a:ext uri="{FF2B5EF4-FFF2-40B4-BE49-F238E27FC236}">
                <a16:creationId xmlns:a16="http://schemas.microsoft.com/office/drawing/2014/main" id="{1D253DB3-4310-4E1C-90ED-9C1A8DA7CDDA}"/>
              </a:ext>
            </a:extLst>
          </p:cNvPr>
          <p:cNvSpPr>
            <a:spLocks noChangeAspect="1"/>
          </p:cNvSpPr>
          <p:nvPr/>
        </p:nvSpPr>
        <p:spPr>
          <a:xfrm>
            <a:off x="2632339" y="3978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big BLUE1 Oval 30">
            <a:extLst>
              <a:ext uri="{FF2B5EF4-FFF2-40B4-BE49-F238E27FC236}">
                <a16:creationId xmlns:a16="http://schemas.microsoft.com/office/drawing/2014/main" id="{39D5A9B9-FDA2-479D-94EF-240C1643944E}"/>
              </a:ext>
            </a:extLst>
          </p:cNvPr>
          <p:cNvSpPr>
            <a:spLocks noChangeAspect="1"/>
          </p:cNvSpPr>
          <p:nvPr/>
        </p:nvSpPr>
        <p:spPr>
          <a:xfrm>
            <a:off x="2632339" y="3978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big ORANGE 1 Oval 31">
            <a:extLst>
              <a:ext uri="{FF2B5EF4-FFF2-40B4-BE49-F238E27FC236}">
                <a16:creationId xmlns:a16="http://schemas.microsoft.com/office/drawing/2014/main" id="{AD1280C4-B04E-4858-BF0F-3CCF09344B14}"/>
              </a:ext>
            </a:extLst>
          </p:cNvPr>
          <p:cNvSpPr>
            <a:spLocks noChangeAspect="1"/>
          </p:cNvSpPr>
          <p:nvPr/>
        </p:nvSpPr>
        <p:spPr>
          <a:xfrm>
            <a:off x="2632339" y="3978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big PURPLE 1  Oval 32">
            <a:extLst>
              <a:ext uri="{FF2B5EF4-FFF2-40B4-BE49-F238E27FC236}">
                <a16:creationId xmlns:a16="http://schemas.microsoft.com/office/drawing/2014/main" id="{4A7E6438-1473-464F-A5FA-415D4BD9FC47}"/>
              </a:ext>
            </a:extLst>
          </p:cNvPr>
          <p:cNvSpPr>
            <a:spLocks noChangeAspect="1"/>
          </p:cNvSpPr>
          <p:nvPr/>
        </p:nvSpPr>
        <p:spPr>
          <a:xfrm>
            <a:off x="2632339" y="3978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white 4  Oval 38">
            <a:extLst>
              <a:ext uri="{FF2B5EF4-FFF2-40B4-BE49-F238E27FC236}">
                <a16:creationId xmlns:a16="http://schemas.microsoft.com/office/drawing/2014/main" id="{FAB028F5-5AC1-4FE6-A6B9-F7939B944FFC}"/>
              </a:ext>
            </a:extLst>
          </p:cNvPr>
          <p:cNvSpPr/>
          <p:nvPr/>
        </p:nvSpPr>
        <p:spPr>
          <a:xfrm>
            <a:off x="2976077"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white 3 Oval 39">
            <a:extLst>
              <a:ext uri="{FF2B5EF4-FFF2-40B4-BE49-F238E27FC236}">
                <a16:creationId xmlns:a16="http://schemas.microsoft.com/office/drawing/2014/main" id="{8261085A-67B1-42E4-916A-0F233D7317F7}"/>
              </a:ext>
            </a:extLst>
          </p:cNvPr>
          <p:cNvSpPr/>
          <p:nvPr/>
        </p:nvSpPr>
        <p:spPr>
          <a:xfrm>
            <a:off x="2976077"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white 2 Oval 40">
            <a:extLst>
              <a:ext uri="{FF2B5EF4-FFF2-40B4-BE49-F238E27FC236}">
                <a16:creationId xmlns:a16="http://schemas.microsoft.com/office/drawing/2014/main" id="{AA7E15C0-ABF4-48C5-AC46-F56875749961}"/>
              </a:ext>
            </a:extLst>
          </p:cNvPr>
          <p:cNvSpPr/>
          <p:nvPr/>
        </p:nvSpPr>
        <p:spPr>
          <a:xfrm>
            <a:off x="2674886"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white 1  Oval 41">
            <a:extLst>
              <a:ext uri="{FF2B5EF4-FFF2-40B4-BE49-F238E27FC236}">
                <a16:creationId xmlns:a16="http://schemas.microsoft.com/office/drawing/2014/main" id="{EA34794C-CC0A-4620-B4E2-7ACF65720BBE}"/>
              </a:ext>
            </a:extLst>
          </p:cNvPr>
          <p:cNvSpPr/>
          <p:nvPr/>
        </p:nvSpPr>
        <p:spPr>
          <a:xfrm>
            <a:off x="2680025"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black 2 green Oval 42">
            <a:extLst>
              <a:ext uri="{FF2B5EF4-FFF2-40B4-BE49-F238E27FC236}">
                <a16:creationId xmlns:a16="http://schemas.microsoft.com/office/drawing/2014/main" id="{B4395D5A-A5D7-4FF7-BE94-E6E1F3375FF5}"/>
              </a:ext>
            </a:extLst>
          </p:cNvPr>
          <p:cNvSpPr/>
          <p:nvPr/>
        </p:nvSpPr>
        <p:spPr>
          <a:xfrm>
            <a:off x="2674886"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black 1 purple Oval 43">
            <a:extLst>
              <a:ext uri="{FF2B5EF4-FFF2-40B4-BE49-F238E27FC236}">
                <a16:creationId xmlns:a16="http://schemas.microsoft.com/office/drawing/2014/main" id="{08B80D67-0094-440D-B000-F1F008231A94}"/>
              </a:ext>
            </a:extLst>
          </p:cNvPr>
          <p:cNvSpPr/>
          <p:nvPr/>
        </p:nvSpPr>
        <p:spPr>
          <a:xfrm>
            <a:off x="2680025"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black 3 yellow Oval 44">
            <a:extLst>
              <a:ext uri="{FF2B5EF4-FFF2-40B4-BE49-F238E27FC236}">
                <a16:creationId xmlns:a16="http://schemas.microsoft.com/office/drawing/2014/main" id="{2D7DD167-5F14-4130-8C6D-15930641DB23}"/>
              </a:ext>
            </a:extLst>
          </p:cNvPr>
          <p:cNvSpPr/>
          <p:nvPr/>
        </p:nvSpPr>
        <p:spPr>
          <a:xfrm>
            <a:off x="2976077"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8" name="black 4 red Oval 45">
            <a:extLst>
              <a:ext uri="{FF2B5EF4-FFF2-40B4-BE49-F238E27FC236}">
                <a16:creationId xmlns:a16="http://schemas.microsoft.com/office/drawing/2014/main" id="{239659E3-E2B6-454C-BA0F-CB25734C0D8D}"/>
              </a:ext>
            </a:extLst>
          </p:cNvPr>
          <p:cNvSpPr/>
          <p:nvPr/>
        </p:nvSpPr>
        <p:spPr>
          <a:xfrm>
            <a:off x="2976077"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small RED 2 Oval 21">
            <a:extLst>
              <a:ext uri="{FF2B5EF4-FFF2-40B4-BE49-F238E27FC236}">
                <a16:creationId xmlns:a16="http://schemas.microsoft.com/office/drawing/2014/main" id="{E3EBAF04-6A74-41C7-A97F-3CCDAA7EB4E0}"/>
              </a:ext>
            </a:extLst>
          </p:cNvPr>
          <p:cNvSpPr>
            <a:spLocks noChangeAspect="1"/>
          </p:cNvSpPr>
          <p:nvPr/>
        </p:nvSpPr>
        <p:spPr>
          <a:xfrm rot="16200000">
            <a:off x="2766034"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small YELLOW 2 Oval 22">
            <a:extLst>
              <a:ext uri="{FF2B5EF4-FFF2-40B4-BE49-F238E27FC236}">
                <a16:creationId xmlns:a16="http://schemas.microsoft.com/office/drawing/2014/main" id="{AB07BBF0-7042-4DCC-986E-F08EEA783E09}"/>
              </a:ext>
            </a:extLst>
          </p:cNvPr>
          <p:cNvSpPr>
            <a:spLocks noChangeAspect="1"/>
          </p:cNvSpPr>
          <p:nvPr/>
        </p:nvSpPr>
        <p:spPr>
          <a:xfrm rot="16200000">
            <a:off x="2766034"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small GREEN 2 Oval 23">
            <a:extLst>
              <a:ext uri="{FF2B5EF4-FFF2-40B4-BE49-F238E27FC236}">
                <a16:creationId xmlns:a16="http://schemas.microsoft.com/office/drawing/2014/main" id="{336F422A-DA97-41CC-AF8A-9F3ED17BAF99}"/>
              </a:ext>
            </a:extLst>
          </p:cNvPr>
          <p:cNvSpPr>
            <a:spLocks noChangeAspect="1"/>
          </p:cNvSpPr>
          <p:nvPr/>
        </p:nvSpPr>
        <p:spPr>
          <a:xfrm rot="16200000">
            <a:off x="2766034" y="3240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small BLUE 2 Oval 24">
            <a:extLst>
              <a:ext uri="{FF2B5EF4-FFF2-40B4-BE49-F238E27FC236}">
                <a16:creationId xmlns:a16="http://schemas.microsoft.com/office/drawing/2014/main" id="{03C4D222-A347-4B21-AA09-8C57A050F041}"/>
              </a:ext>
            </a:extLst>
          </p:cNvPr>
          <p:cNvSpPr>
            <a:spLocks noChangeAspect="1"/>
          </p:cNvSpPr>
          <p:nvPr/>
        </p:nvSpPr>
        <p:spPr>
          <a:xfrm rot="16200000">
            <a:off x="2985020"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small ORANGE 2 Oval 25">
            <a:extLst>
              <a:ext uri="{FF2B5EF4-FFF2-40B4-BE49-F238E27FC236}">
                <a16:creationId xmlns:a16="http://schemas.microsoft.com/office/drawing/2014/main" id="{BA686D13-4EA7-46E1-86F8-8A8D3E1FB27D}"/>
              </a:ext>
            </a:extLst>
          </p:cNvPr>
          <p:cNvSpPr>
            <a:spLocks noChangeAspect="1"/>
          </p:cNvSpPr>
          <p:nvPr/>
        </p:nvSpPr>
        <p:spPr>
          <a:xfrm rot="16200000">
            <a:off x="2985020"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small PURPLE 2 Oval 26">
            <a:extLst>
              <a:ext uri="{FF2B5EF4-FFF2-40B4-BE49-F238E27FC236}">
                <a16:creationId xmlns:a16="http://schemas.microsoft.com/office/drawing/2014/main" id="{01BED81B-65AE-48AE-BA23-885697DF3B7E}"/>
              </a:ext>
            </a:extLst>
          </p:cNvPr>
          <p:cNvSpPr>
            <a:spLocks noChangeAspect="1"/>
          </p:cNvSpPr>
          <p:nvPr/>
        </p:nvSpPr>
        <p:spPr>
          <a:xfrm rot="16200000">
            <a:off x="2985020" y="3240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big RED 2 Oval 27">
            <a:extLst>
              <a:ext uri="{FF2B5EF4-FFF2-40B4-BE49-F238E27FC236}">
                <a16:creationId xmlns:a16="http://schemas.microsoft.com/office/drawing/2014/main" id="{DEDA322B-C18B-461A-8CF7-0E69031DD2EE}"/>
              </a:ext>
            </a:extLst>
          </p:cNvPr>
          <p:cNvSpPr>
            <a:spLocks noChangeAspect="1"/>
          </p:cNvSpPr>
          <p:nvPr/>
        </p:nvSpPr>
        <p:spPr>
          <a:xfrm>
            <a:off x="2641255" y="32139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big YELLOW 2 Oval 28">
            <a:extLst>
              <a:ext uri="{FF2B5EF4-FFF2-40B4-BE49-F238E27FC236}">
                <a16:creationId xmlns:a16="http://schemas.microsoft.com/office/drawing/2014/main" id="{122C8A28-EF12-423A-90D6-496857CBA790}"/>
              </a:ext>
            </a:extLst>
          </p:cNvPr>
          <p:cNvSpPr>
            <a:spLocks noChangeAspect="1"/>
          </p:cNvSpPr>
          <p:nvPr/>
        </p:nvSpPr>
        <p:spPr>
          <a:xfrm>
            <a:off x="2641255" y="32139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big GREEN 2 Oval 29">
            <a:extLst>
              <a:ext uri="{FF2B5EF4-FFF2-40B4-BE49-F238E27FC236}">
                <a16:creationId xmlns:a16="http://schemas.microsoft.com/office/drawing/2014/main" id="{827A7127-FEB9-422B-835D-984EE9BB5F68}"/>
              </a:ext>
            </a:extLst>
          </p:cNvPr>
          <p:cNvSpPr>
            <a:spLocks noChangeAspect="1"/>
          </p:cNvSpPr>
          <p:nvPr/>
        </p:nvSpPr>
        <p:spPr>
          <a:xfrm>
            <a:off x="2641255" y="32139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big BLUE 2 Oval 30">
            <a:extLst>
              <a:ext uri="{FF2B5EF4-FFF2-40B4-BE49-F238E27FC236}">
                <a16:creationId xmlns:a16="http://schemas.microsoft.com/office/drawing/2014/main" id="{CC59462E-EAA8-4BE0-93D6-559B225A36B9}"/>
              </a:ext>
            </a:extLst>
          </p:cNvPr>
          <p:cNvSpPr>
            <a:spLocks noChangeAspect="1"/>
          </p:cNvSpPr>
          <p:nvPr/>
        </p:nvSpPr>
        <p:spPr>
          <a:xfrm>
            <a:off x="2641255" y="32139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big ORANGE 2 Oval 31">
            <a:extLst>
              <a:ext uri="{FF2B5EF4-FFF2-40B4-BE49-F238E27FC236}">
                <a16:creationId xmlns:a16="http://schemas.microsoft.com/office/drawing/2014/main" id="{F7EBD416-F42B-46C6-8FD3-20AB2D997ABC}"/>
              </a:ext>
            </a:extLst>
          </p:cNvPr>
          <p:cNvSpPr>
            <a:spLocks noChangeAspect="1"/>
          </p:cNvSpPr>
          <p:nvPr/>
        </p:nvSpPr>
        <p:spPr>
          <a:xfrm>
            <a:off x="2641255" y="32139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big PURPLE 2 Oval 32">
            <a:extLst>
              <a:ext uri="{FF2B5EF4-FFF2-40B4-BE49-F238E27FC236}">
                <a16:creationId xmlns:a16="http://schemas.microsoft.com/office/drawing/2014/main" id="{303CDDAF-7AA1-4208-9D4C-2F14501E038C}"/>
              </a:ext>
            </a:extLst>
          </p:cNvPr>
          <p:cNvSpPr>
            <a:spLocks noChangeAspect="1"/>
          </p:cNvSpPr>
          <p:nvPr/>
        </p:nvSpPr>
        <p:spPr>
          <a:xfrm>
            <a:off x="2641255" y="32139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small RED 3 Oval 21">
            <a:extLst>
              <a:ext uri="{FF2B5EF4-FFF2-40B4-BE49-F238E27FC236}">
                <a16:creationId xmlns:a16="http://schemas.microsoft.com/office/drawing/2014/main" id="{E17C5441-D93E-4641-9473-23C733A673EA}"/>
              </a:ext>
            </a:extLst>
          </p:cNvPr>
          <p:cNvSpPr>
            <a:spLocks noChangeAspect="1"/>
          </p:cNvSpPr>
          <p:nvPr/>
        </p:nvSpPr>
        <p:spPr>
          <a:xfrm rot="16200000">
            <a:off x="2766034"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small YELLOW 3 Oval 22">
            <a:extLst>
              <a:ext uri="{FF2B5EF4-FFF2-40B4-BE49-F238E27FC236}">
                <a16:creationId xmlns:a16="http://schemas.microsoft.com/office/drawing/2014/main" id="{E2A212F7-9037-45B3-BD57-AEDBDEF17930}"/>
              </a:ext>
            </a:extLst>
          </p:cNvPr>
          <p:cNvSpPr>
            <a:spLocks noChangeAspect="1"/>
          </p:cNvSpPr>
          <p:nvPr/>
        </p:nvSpPr>
        <p:spPr>
          <a:xfrm rot="16200000">
            <a:off x="2766034"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small GREEN 3 Oval 23">
            <a:extLst>
              <a:ext uri="{FF2B5EF4-FFF2-40B4-BE49-F238E27FC236}">
                <a16:creationId xmlns:a16="http://schemas.microsoft.com/office/drawing/2014/main" id="{FF13A5C4-121F-421D-9A82-5A27FA0E3916}"/>
              </a:ext>
            </a:extLst>
          </p:cNvPr>
          <p:cNvSpPr>
            <a:spLocks noChangeAspect="1"/>
          </p:cNvSpPr>
          <p:nvPr/>
        </p:nvSpPr>
        <p:spPr>
          <a:xfrm rot="16200000">
            <a:off x="2766034" y="2485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small BLUE 3 Oval 24">
            <a:extLst>
              <a:ext uri="{FF2B5EF4-FFF2-40B4-BE49-F238E27FC236}">
                <a16:creationId xmlns:a16="http://schemas.microsoft.com/office/drawing/2014/main" id="{5B78576D-F060-41CB-BC74-1B7069CE2267}"/>
              </a:ext>
            </a:extLst>
          </p:cNvPr>
          <p:cNvSpPr>
            <a:spLocks noChangeAspect="1"/>
          </p:cNvSpPr>
          <p:nvPr/>
        </p:nvSpPr>
        <p:spPr>
          <a:xfrm rot="16200000">
            <a:off x="2985020"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small ORANGE 3 Oval 25">
            <a:extLst>
              <a:ext uri="{FF2B5EF4-FFF2-40B4-BE49-F238E27FC236}">
                <a16:creationId xmlns:a16="http://schemas.microsoft.com/office/drawing/2014/main" id="{8F6766EC-31A7-4C03-AF28-BD1A27795946}"/>
              </a:ext>
            </a:extLst>
          </p:cNvPr>
          <p:cNvSpPr>
            <a:spLocks noChangeAspect="1"/>
          </p:cNvSpPr>
          <p:nvPr/>
        </p:nvSpPr>
        <p:spPr>
          <a:xfrm rot="16200000">
            <a:off x="2985020"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small PURPLE 3 Oval 26">
            <a:extLst>
              <a:ext uri="{FF2B5EF4-FFF2-40B4-BE49-F238E27FC236}">
                <a16:creationId xmlns:a16="http://schemas.microsoft.com/office/drawing/2014/main" id="{9FC55532-FA13-47C1-B485-A495BA972042}"/>
              </a:ext>
            </a:extLst>
          </p:cNvPr>
          <p:cNvSpPr>
            <a:spLocks noChangeAspect="1"/>
          </p:cNvSpPr>
          <p:nvPr/>
        </p:nvSpPr>
        <p:spPr>
          <a:xfrm rot="16200000">
            <a:off x="2985020" y="2485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7" name="big RED 3 Oval 27">
            <a:extLst>
              <a:ext uri="{FF2B5EF4-FFF2-40B4-BE49-F238E27FC236}">
                <a16:creationId xmlns:a16="http://schemas.microsoft.com/office/drawing/2014/main" id="{93CFD520-E0BD-46F2-9347-D2CD8E1896A7}"/>
              </a:ext>
            </a:extLst>
          </p:cNvPr>
          <p:cNvSpPr>
            <a:spLocks noChangeAspect="1"/>
          </p:cNvSpPr>
          <p:nvPr/>
        </p:nvSpPr>
        <p:spPr>
          <a:xfrm>
            <a:off x="2622034"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big YELLOW 3 Oval 28">
            <a:extLst>
              <a:ext uri="{FF2B5EF4-FFF2-40B4-BE49-F238E27FC236}">
                <a16:creationId xmlns:a16="http://schemas.microsoft.com/office/drawing/2014/main" id="{D92C8CBA-A330-4465-AAA5-71E6DE4D0650}"/>
              </a:ext>
            </a:extLst>
          </p:cNvPr>
          <p:cNvSpPr>
            <a:spLocks noChangeAspect="1"/>
          </p:cNvSpPr>
          <p:nvPr/>
        </p:nvSpPr>
        <p:spPr>
          <a:xfrm>
            <a:off x="2622034"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big GREEN 3 Oval 29">
            <a:extLst>
              <a:ext uri="{FF2B5EF4-FFF2-40B4-BE49-F238E27FC236}">
                <a16:creationId xmlns:a16="http://schemas.microsoft.com/office/drawing/2014/main" id="{4D3F3914-9418-4ADB-8E8E-E424C2D0C73C}"/>
              </a:ext>
            </a:extLst>
          </p:cNvPr>
          <p:cNvSpPr>
            <a:spLocks noChangeAspect="1"/>
          </p:cNvSpPr>
          <p:nvPr/>
        </p:nvSpPr>
        <p:spPr>
          <a:xfrm>
            <a:off x="2622034"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big BLUE 3 Oval 30">
            <a:extLst>
              <a:ext uri="{FF2B5EF4-FFF2-40B4-BE49-F238E27FC236}">
                <a16:creationId xmlns:a16="http://schemas.microsoft.com/office/drawing/2014/main" id="{945735B1-9ECD-4A34-807F-AF3F7297EDBD}"/>
              </a:ext>
            </a:extLst>
          </p:cNvPr>
          <p:cNvSpPr>
            <a:spLocks noChangeAspect="1"/>
          </p:cNvSpPr>
          <p:nvPr/>
        </p:nvSpPr>
        <p:spPr>
          <a:xfrm>
            <a:off x="2622034"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big ORANGE 3 Oval 31">
            <a:extLst>
              <a:ext uri="{FF2B5EF4-FFF2-40B4-BE49-F238E27FC236}">
                <a16:creationId xmlns:a16="http://schemas.microsoft.com/office/drawing/2014/main" id="{F9660131-1718-448D-9673-E286E6E1639E}"/>
              </a:ext>
            </a:extLst>
          </p:cNvPr>
          <p:cNvSpPr>
            <a:spLocks noChangeAspect="1"/>
          </p:cNvSpPr>
          <p:nvPr/>
        </p:nvSpPr>
        <p:spPr>
          <a:xfrm>
            <a:off x="2622034"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big PURPLE 3   Oval 32">
            <a:extLst>
              <a:ext uri="{FF2B5EF4-FFF2-40B4-BE49-F238E27FC236}">
                <a16:creationId xmlns:a16="http://schemas.microsoft.com/office/drawing/2014/main" id="{5E4ADE80-12AA-4692-A2D5-249AB7EEE444}"/>
              </a:ext>
            </a:extLst>
          </p:cNvPr>
          <p:cNvSpPr>
            <a:spLocks noChangeAspect="1"/>
          </p:cNvSpPr>
          <p:nvPr/>
        </p:nvSpPr>
        <p:spPr>
          <a:xfrm>
            <a:off x="2622034"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small RED 4 Oval 21">
            <a:extLst>
              <a:ext uri="{FF2B5EF4-FFF2-40B4-BE49-F238E27FC236}">
                <a16:creationId xmlns:a16="http://schemas.microsoft.com/office/drawing/2014/main" id="{FC731F53-EC0A-4E63-AE45-BB05063F4AB1}"/>
              </a:ext>
            </a:extLst>
          </p:cNvPr>
          <p:cNvSpPr>
            <a:spLocks noChangeAspect="1"/>
          </p:cNvSpPr>
          <p:nvPr/>
        </p:nvSpPr>
        <p:spPr>
          <a:xfrm rot="16200000">
            <a:off x="2766034"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4" name="small YELLOW 4 Oval 22">
            <a:extLst>
              <a:ext uri="{FF2B5EF4-FFF2-40B4-BE49-F238E27FC236}">
                <a16:creationId xmlns:a16="http://schemas.microsoft.com/office/drawing/2014/main" id="{12FE62F0-36C4-4AAC-9C3B-6A6C3E3C9A48}"/>
              </a:ext>
            </a:extLst>
          </p:cNvPr>
          <p:cNvSpPr>
            <a:spLocks noChangeAspect="1"/>
          </p:cNvSpPr>
          <p:nvPr/>
        </p:nvSpPr>
        <p:spPr>
          <a:xfrm rot="16200000">
            <a:off x="2766034"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small GREEN 4 Oval 23">
            <a:extLst>
              <a:ext uri="{FF2B5EF4-FFF2-40B4-BE49-F238E27FC236}">
                <a16:creationId xmlns:a16="http://schemas.microsoft.com/office/drawing/2014/main" id="{EA2AD18D-67A3-496A-8B6C-FFCA75E9398E}"/>
              </a:ext>
            </a:extLst>
          </p:cNvPr>
          <p:cNvSpPr>
            <a:spLocks noChangeAspect="1"/>
          </p:cNvSpPr>
          <p:nvPr/>
        </p:nvSpPr>
        <p:spPr>
          <a:xfrm rot="16200000">
            <a:off x="2766034" y="17232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small BLUE 4 Oval 24">
            <a:extLst>
              <a:ext uri="{FF2B5EF4-FFF2-40B4-BE49-F238E27FC236}">
                <a16:creationId xmlns:a16="http://schemas.microsoft.com/office/drawing/2014/main" id="{1632A5B2-BE31-4879-938D-3BCF9ACFBC76}"/>
              </a:ext>
            </a:extLst>
          </p:cNvPr>
          <p:cNvSpPr>
            <a:spLocks noChangeAspect="1"/>
          </p:cNvSpPr>
          <p:nvPr/>
        </p:nvSpPr>
        <p:spPr>
          <a:xfrm rot="16200000">
            <a:off x="2985020"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small ORANGE 4 Oval 25">
            <a:extLst>
              <a:ext uri="{FF2B5EF4-FFF2-40B4-BE49-F238E27FC236}">
                <a16:creationId xmlns:a16="http://schemas.microsoft.com/office/drawing/2014/main" id="{FC1C0CD9-F76A-4176-B6A6-490C4D73BBDA}"/>
              </a:ext>
            </a:extLst>
          </p:cNvPr>
          <p:cNvSpPr>
            <a:spLocks noChangeAspect="1"/>
          </p:cNvSpPr>
          <p:nvPr/>
        </p:nvSpPr>
        <p:spPr>
          <a:xfrm rot="16200000">
            <a:off x="2985020"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small PURPLE 4 Oval 26">
            <a:extLst>
              <a:ext uri="{FF2B5EF4-FFF2-40B4-BE49-F238E27FC236}">
                <a16:creationId xmlns:a16="http://schemas.microsoft.com/office/drawing/2014/main" id="{093DC0F7-73AE-4915-946B-F8434E9D1740}"/>
              </a:ext>
            </a:extLst>
          </p:cNvPr>
          <p:cNvSpPr>
            <a:spLocks noChangeAspect="1"/>
          </p:cNvSpPr>
          <p:nvPr/>
        </p:nvSpPr>
        <p:spPr>
          <a:xfrm rot="16200000">
            <a:off x="2985020" y="1723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big RED 4 Oval 27">
            <a:extLst>
              <a:ext uri="{FF2B5EF4-FFF2-40B4-BE49-F238E27FC236}">
                <a16:creationId xmlns:a16="http://schemas.microsoft.com/office/drawing/2014/main" id="{C5346C49-2AE6-4F67-8181-08EBAE1DF4C0}"/>
              </a:ext>
            </a:extLst>
          </p:cNvPr>
          <p:cNvSpPr>
            <a:spLocks noChangeAspect="1"/>
          </p:cNvSpPr>
          <p:nvPr/>
        </p:nvSpPr>
        <p:spPr>
          <a:xfrm>
            <a:off x="2641255" y="17068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0" name="big YELLOW 4 Oval 28">
            <a:extLst>
              <a:ext uri="{FF2B5EF4-FFF2-40B4-BE49-F238E27FC236}">
                <a16:creationId xmlns:a16="http://schemas.microsoft.com/office/drawing/2014/main" id="{5B300955-3944-4B15-891B-CAB9DEFE883F}"/>
              </a:ext>
            </a:extLst>
          </p:cNvPr>
          <p:cNvSpPr>
            <a:spLocks noChangeAspect="1"/>
          </p:cNvSpPr>
          <p:nvPr/>
        </p:nvSpPr>
        <p:spPr>
          <a:xfrm>
            <a:off x="2641255" y="17068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1" name="big GREEN 4 Oval 29">
            <a:extLst>
              <a:ext uri="{FF2B5EF4-FFF2-40B4-BE49-F238E27FC236}">
                <a16:creationId xmlns:a16="http://schemas.microsoft.com/office/drawing/2014/main" id="{41B350A1-46B9-4033-9EB2-5A1507D0D547}"/>
              </a:ext>
            </a:extLst>
          </p:cNvPr>
          <p:cNvSpPr>
            <a:spLocks noChangeAspect="1"/>
          </p:cNvSpPr>
          <p:nvPr/>
        </p:nvSpPr>
        <p:spPr>
          <a:xfrm>
            <a:off x="2641255" y="17068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2" name="big BLUE 4 Oval 30">
            <a:extLst>
              <a:ext uri="{FF2B5EF4-FFF2-40B4-BE49-F238E27FC236}">
                <a16:creationId xmlns:a16="http://schemas.microsoft.com/office/drawing/2014/main" id="{25651B47-F503-4682-8363-EFB20A2DEE51}"/>
              </a:ext>
            </a:extLst>
          </p:cNvPr>
          <p:cNvSpPr>
            <a:spLocks noChangeAspect="1"/>
          </p:cNvSpPr>
          <p:nvPr/>
        </p:nvSpPr>
        <p:spPr>
          <a:xfrm>
            <a:off x="2641255" y="17068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3" name="big ORANGE 4 Oval 31">
            <a:extLst>
              <a:ext uri="{FF2B5EF4-FFF2-40B4-BE49-F238E27FC236}">
                <a16:creationId xmlns:a16="http://schemas.microsoft.com/office/drawing/2014/main" id="{EED4B5A2-0213-4C26-8357-5A687F85080A}"/>
              </a:ext>
            </a:extLst>
          </p:cNvPr>
          <p:cNvSpPr>
            <a:spLocks noChangeAspect="1"/>
          </p:cNvSpPr>
          <p:nvPr/>
        </p:nvSpPr>
        <p:spPr>
          <a:xfrm>
            <a:off x="2641255" y="17068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big PURPLE 4 Oval 32">
            <a:extLst>
              <a:ext uri="{FF2B5EF4-FFF2-40B4-BE49-F238E27FC236}">
                <a16:creationId xmlns:a16="http://schemas.microsoft.com/office/drawing/2014/main" id="{0739602D-0E92-4DE9-87F2-EF232045D110}"/>
              </a:ext>
            </a:extLst>
          </p:cNvPr>
          <p:cNvSpPr>
            <a:spLocks noChangeAspect="1"/>
          </p:cNvSpPr>
          <p:nvPr/>
        </p:nvSpPr>
        <p:spPr>
          <a:xfrm>
            <a:off x="2641255" y="17068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small RED 1 Oval 21">
            <a:extLst>
              <a:ext uri="{FF2B5EF4-FFF2-40B4-BE49-F238E27FC236}">
                <a16:creationId xmlns:a16="http://schemas.microsoft.com/office/drawing/2014/main" id="{077150FC-1049-4729-8A0C-8BE58A06243F}"/>
              </a:ext>
            </a:extLst>
          </p:cNvPr>
          <p:cNvSpPr>
            <a:spLocks noChangeAspect="1"/>
          </p:cNvSpPr>
          <p:nvPr/>
        </p:nvSpPr>
        <p:spPr>
          <a:xfrm rot="16200000">
            <a:off x="3533566" y="441585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small YELLOW 1 Oval 22">
            <a:extLst>
              <a:ext uri="{FF2B5EF4-FFF2-40B4-BE49-F238E27FC236}">
                <a16:creationId xmlns:a16="http://schemas.microsoft.com/office/drawing/2014/main" id="{7DDF41DC-AF20-4F25-83DD-5DE237597D8B}"/>
              </a:ext>
            </a:extLst>
          </p:cNvPr>
          <p:cNvSpPr>
            <a:spLocks noChangeAspect="1"/>
          </p:cNvSpPr>
          <p:nvPr/>
        </p:nvSpPr>
        <p:spPr>
          <a:xfrm rot="16200000">
            <a:off x="3533566" y="421851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mall GREEN 1 Oval 23">
            <a:extLst>
              <a:ext uri="{FF2B5EF4-FFF2-40B4-BE49-F238E27FC236}">
                <a16:creationId xmlns:a16="http://schemas.microsoft.com/office/drawing/2014/main" id="{49179983-C9E1-4C3F-831B-C9E864910FB5}"/>
              </a:ext>
            </a:extLst>
          </p:cNvPr>
          <p:cNvSpPr>
            <a:spLocks noChangeAspect="1"/>
          </p:cNvSpPr>
          <p:nvPr/>
        </p:nvSpPr>
        <p:spPr>
          <a:xfrm rot="16200000">
            <a:off x="3533566" y="401999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small BLUE 1 Oval 24">
            <a:extLst>
              <a:ext uri="{FF2B5EF4-FFF2-40B4-BE49-F238E27FC236}">
                <a16:creationId xmlns:a16="http://schemas.microsoft.com/office/drawing/2014/main" id="{F321DD1B-B07E-4480-AED5-5160AF93CC7D}"/>
              </a:ext>
            </a:extLst>
          </p:cNvPr>
          <p:cNvSpPr>
            <a:spLocks noChangeAspect="1"/>
          </p:cNvSpPr>
          <p:nvPr/>
        </p:nvSpPr>
        <p:spPr>
          <a:xfrm rot="16200000">
            <a:off x="3752552" y="441585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small ORANGE 1 Oval 25">
            <a:extLst>
              <a:ext uri="{FF2B5EF4-FFF2-40B4-BE49-F238E27FC236}">
                <a16:creationId xmlns:a16="http://schemas.microsoft.com/office/drawing/2014/main" id="{9CA3C3AA-E727-4147-B735-0396CA0149A5}"/>
              </a:ext>
            </a:extLst>
          </p:cNvPr>
          <p:cNvSpPr>
            <a:spLocks noChangeAspect="1"/>
          </p:cNvSpPr>
          <p:nvPr/>
        </p:nvSpPr>
        <p:spPr>
          <a:xfrm rot="16200000">
            <a:off x="3752552" y="421851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small PURPLE 1 Oval 26">
            <a:extLst>
              <a:ext uri="{FF2B5EF4-FFF2-40B4-BE49-F238E27FC236}">
                <a16:creationId xmlns:a16="http://schemas.microsoft.com/office/drawing/2014/main" id="{595C57AA-777D-4DC5-BE82-0E596487F4F1}"/>
              </a:ext>
            </a:extLst>
          </p:cNvPr>
          <p:cNvSpPr>
            <a:spLocks noChangeAspect="1"/>
          </p:cNvSpPr>
          <p:nvPr/>
        </p:nvSpPr>
        <p:spPr>
          <a:xfrm rot="16200000">
            <a:off x="3752552" y="401999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1" name="big RED 1 Oval 27">
            <a:extLst>
              <a:ext uri="{FF2B5EF4-FFF2-40B4-BE49-F238E27FC236}">
                <a16:creationId xmlns:a16="http://schemas.microsoft.com/office/drawing/2014/main" id="{3A713211-C4A1-40BE-BE93-B6E49BAC4DC7}"/>
              </a:ext>
            </a:extLst>
          </p:cNvPr>
          <p:cNvSpPr>
            <a:spLocks noChangeAspect="1"/>
          </p:cNvSpPr>
          <p:nvPr/>
        </p:nvSpPr>
        <p:spPr>
          <a:xfrm>
            <a:off x="3399871" y="399517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big YELLOW 1 Oval 28">
            <a:extLst>
              <a:ext uri="{FF2B5EF4-FFF2-40B4-BE49-F238E27FC236}">
                <a16:creationId xmlns:a16="http://schemas.microsoft.com/office/drawing/2014/main" id="{6512BB80-179C-4FA8-8D48-4891ECCB2AB7}"/>
              </a:ext>
            </a:extLst>
          </p:cNvPr>
          <p:cNvSpPr>
            <a:spLocks noChangeAspect="1"/>
          </p:cNvSpPr>
          <p:nvPr/>
        </p:nvSpPr>
        <p:spPr>
          <a:xfrm>
            <a:off x="3399871" y="399517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big GREEN 1 Oval 29">
            <a:extLst>
              <a:ext uri="{FF2B5EF4-FFF2-40B4-BE49-F238E27FC236}">
                <a16:creationId xmlns:a16="http://schemas.microsoft.com/office/drawing/2014/main" id="{03CE9686-E5C2-497C-A243-AF663620D3B7}"/>
              </a:ext>
            </a:extLst>
          </p:cNvPr>
          <p:cNvSpPr>
            <a:spLocks noChangeAspect="1"/>
          </p:cNvSpPr>
          <p:nvPr/>
        </p:nvSpPr>
        <p:spPr>
          <a:xfrm>
            <a:off x="3399871" y="399517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big BLUE1 Oval 30">
            <a:extLst>
              <a:ext uri="{FF2B5EF4-FFF2-40B4-BE49-F238E27FC236}">
                <a16:creationId xmlns:a16="http://schemas.microsoft.com/office/drawing/2014/main" id="{EA855EE0-DE20-4B2E-99E9-69183A6D5C32}"/>
              </a:ext>
            </a:extLst>
          </p:cNvPr>
          <p:cNvSpPr>
            <a:spLocks noChangeAspect="1"/>
          </p:cNvSpPr>
          <p:nvPr/>
        </p:nvSpPr>
        <p:spPr>
          <a:xfrm>
            <a:off x="3399871" y="399517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5" name="big ORANGE 1 Oval 31">
            <a:extLst>
              <a:ext uri="{FF2B5EF4-FFF2-40B4-BE49-F238E27FC236}">
                <a16:creationId xmlns:a16="http://schemas.microsoft.com/office/drawing/2014/main" id="{EAAA6425-3DFD-441F-BF73-5FA064E8C157}"/>
              </a:ext>
            </a:extLst>
          </p:cNvPr>
          <p:cNvSpPr>
            <a:spLocks noChangeAspect="1"/>
          </p:cNvSpPr>
          <p:nvPr/>
        </p:nvSpPr>
        <p:spPr>
          <a:xfrm>
            <a:off x="3399871" y="399517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big PURPLE 1  Oval 32">
            <a:extLst>
              <a:ext uri="{FF2B5EF4-FFF2-40B4-BE49-F238E27FC236}">
                <a16:creationId xmlns:a16="http://schemas.microsoft.com/office/drawing/2014/main" id="{B5685E58-E78B-46CC-84F3-0A9CB30B50D3}"/>
              </a:ext>
            </a:extLst>
          </p:cNvPr>
          <p:cNvSpPr>
            <a:spLocks noChangeAspect="1"/>
          </p:cNvSpPr>
          <p:nvPr/>
        </p:nvSpPr>
        <p:spPr>
          <a:xfrm>
            <a:off x="3399871" y="399517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7" name="white 4  Oval 38">
            <a:extLst>
              <a:ext uri="{FF2B5EF4-FFF2-40B4-BE49-F238E27FC236}">
                <a16:creationId xmlns:a16="http://schemas.microsoft.com/office/drawing/2014/main" id="{F19BA4EA-40C2-4FC8-9C70-ED6E2411CCF7}"/>
              </a:ext>
            </a:extLst>
          </p:cNvPr>
          <p:cNvSpPr/>
          <p:nvPr/>
        </p:nvSpPr>
        <p:spPr>
          <a:xfrm>
            <a:off x="3732787"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8" name="white 3 Oval 39">
            <a:extLst>
              <a:ext uri="{FF2B5EF4-FFF2-40B4-BE49-F238E27FC236}">
                <a16:creationId xmlns:a16="http://schemas.microsoft.com/office/drawing/2014/main" id="{AF2E3E35-9087-4467-8182-E6EEF113CAD1}"/>
              </a:ext>
            </a:extLst>
          </p:cNvPr>
          <p:cNvSpPr/>
          <p:nvPr/>
        </p:nvSpPr>
        <p:spPr>
          <a:xfrm>
            <a:off x="3732787"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white 2 Oval 40">
            <a:extLst>
              <a:ext uri="{FF2B5EF4-FFF2-40B4-BE49-F238E27FC236}">
                <a16:creationId xmlns:a16="http://schemas.microsoft.com/office/drawing/2014/main" id="{B811BB09-351C-4553-BC9F-A2609EB87A82}"/>
              </a:ext>
            </a:extLst>
          </p:cNvPr>
          <p:cNvSpPr/>
          <p:nvPr/>
        </p:nvSpPr>
        <p:spPr>
          <a:xfrm>
            <a:off x="3430541"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white 1  Oval 41">
            <a:extLst>
              <a:ext uri="{FF2B5EF4-FFF2-40B4-BE49-F238E27FC236}">
                <a16:creationId xmlns:a16="http://schemas.microsoft.com/office/drawing/2014/main" id="{969881BA-401B-4432-B03D-28F86A8ADCA0}"/>
              </a:ext>
            </a:extLst>
          </p:cNvPr>
          <p:cNvSpPr/>
          <p:nvPr/>
        </p:nvSpPr>
        <p:spPr>
          <a:xfrm>
            <a:off x="3427153"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black 2 green Oval 42">
            <a:extLst>
              <a:ext uri="{FF2B5EF4-FFF2-40B4-BE49-F238E27FC236}">
                <a16:creationId xmlns:a16="http://schemas.microsoft.com/office/drawing/2014/main" id="{2FEAABD0-33DD-45AA-97A2-2D18A84C269E}"/>
              </a:ext>
            </a:extLst>
          </p:cNvPr>
          <p:cNvSpPr/>
          <p:nvPr/>
        </p:nvSpPr>
        <p:spPr>
          <a:xfrm>
            <a:off x="3430541"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black 1 purple Oval 43">
            <a:extLst>
              <a:ext uri="{FF2B5EF4-FFF2-40B4-BE49-F238E27FC236}">
                <a16:creationId xmlns:a16="http://schemas.microsoft.com/office/drawing/2014/main" id="{6D570F58-EC3E-4186-8A84-16E3231B1B91}"/>
              </a:ext>
            </a:extLst>
          </p:cNvPr>
          <p:cNvSpPr/>
          <p:nvPr/>
        </p:nvSpPr>
        <p:spPr>
          <a:xfrm>
            <a:off x="3427153"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3" name="black 3 yellow Oval 44">
            <a:extLst>
              <a:ext uri="{FF2B5EF4-FFF2-40B4-BE49-F238E27FC236}">
                <a16:creationId xmlns:a16="http://schemas.microsoft.com/office/drawing/2014/main" id="{1199E64E-1D65-4562-A543-FD2260EBE266}"/>
              </a:ext>
            </a:extLst>
          </p:cNvPr>
          <p:cNvSpPr/>
          <p:nvPr/>
        </p:nvSpPr>
        <p:spPr>
          <a:xfrm>
            <a:off x="3732787"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 name="black 4 red Oval 45">
            <a:extLst>
              <a:ext uri="{FF2B5EF4-FFF2-40B4-BE49-F238E27FC236}">
                <a16:creationId xmlns:a16="http://schemas.microsoft.com/office/drawing/2014/main" id="{F1BDF15F-F7D9-4C04-B678-9DCB14E006DF}"/>
              </a:ext>
            </a:extLst>
          </p:cNvPr>
          <p:cNvSpPr/>
          <p:nvPr/>
        </p:nvSpPr>
        <p:spPr>
          <a:xfrm>
            <a:off x="3732787"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small RED 2 Oval 21">
            <a:extLst>
              <a:ext uri="{FF2B5EF4-FFF2-40B4-BE49-F238E27FC236}">
                <a16:creationId xmlns:a16="http://schemas.microsoft.com/office/drawing/2014/main" id="{A6DA4702-716E-4E1E-B6CE-091160B22E61}"/>
              </a:ext>
            </a:extLst>
          </p:cNvPr>
          <p:cNvSpPr>
            <a:spLocks noChangeAspect="1"/>
          </p:cNvSpPr>
          <p:nvPr/>
        </p:nvSpPr>
        <p:spPr>
          <a:xfrm rot="16200000">
            <a:off x="3533566" y="365385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6" name="small YELLOW 2 Oval 22">
            <a:extLst>
              <a:ext uri="{FF2B5EF4-FFF2-40B4-BE49-F238E27FC236}">
                <a16:creationId xmlns:a16="http://schemas.microsoft.com/office/drawing/2014/main" id="{D98125E3-93FD-4228-B687-4AD15B28C326}"/>
              </a:ext>
            </a:extLst>
          </p:cNvPr>
          <p:cNvSpPr>
            <a:spLocks noChangeAspect="1"/>
          </p:cNvSpPr>
          <p:nvPr/>
        </p:nvSpPr>
        <p:spPr>
          <a:xfrm rot="16200000">
            <a:off x="3533566" y="3453453"/>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7" name="small GREEN 2 Oval 23">
            <a:extLst>
              <a:ext uri="{FF2B5EF4-FFF2-40B4-BE49-F238E27FC236}">
                <a16:creationId xmlns:a16="http://schemas.microsoft.com/office/drawing/2014/main" id="{A2258BFA-CF3C-4B5A-8C03-CE21D0D400A1}"/>
              </a:ext>
            </a:extLst>
          </p:cNvPr>
          <p:cNvSpPr>
            <a:spLocks noChangeAspect="1"/>
          </p:cNvSpPr>
          <p:nvPr/>
        </p:nvSpPr>
        <p:spPr>
          <a:xfrm rot="16200000">
            <a:off x="3533566" y="325643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small BLUE 2 Oval 24">
            <a:extLst>
              <a:ext uri="{FF2B5EF4-FFF2-40B4-BE49-F238E27FC236}">
                <a16:creationId xmlns:a16="http://schemas.microsoft.com/office/drawing/2014/main" id="{921972D3-A093-4531-A5C2-2AA3E9474315}"/>
              </a:ext>
            </a:extLst>
          </p:cNvPr>
          <p:cNvSpPr>
            <a:spLocks noChangeAspect="1"/>
          </p:cNvSpPr>
          <p:nvPr/>
        </p:nvSpPr>
        <p:spPr>
          <a:xfrm rot="16200000">
            <a:off x="3752552" y="365385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small ORANGE 2 Oval 25">
            <a:extLst>
              <a:ext uri="{FF2B5EF4-FFF2-40B4-BE49-F238E27FC236}">
                <a16:creationId xmlns:a16="http://schemas.microsoft.com/office/drawing/2014/main" id="{3E22AAC3-416A-411D-89E9-D24F921053A8}"/>
              </a:ext>
            </a:extLst>
          </p:cNvPr>
          <p:cNvSpPr>
            <a:spLocks noChangeAspect="1"/>
          </p:cNvSpPr>
          <p:nvPr/>
        </p:nvSpPr>
        <p:spPr>
          <a:xfrm rot="16200000">
            <a:off x="3752552" y="3453453"/>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small PURPLE 2 Oval 26">
            <a:extLst>
              <a:ext uri="{FF2B5EF4-FFF2-40B4-BE49-F238E27FC236}">
                <a16:creationId xmlns:a16="http://schemas.microsoft.com/office/drawing/2014/main" id="{A2BCC09D-A320-4BAE-AB3C-0C0B9B979813}"/>
              </a:ext>
            </a:extLst>
          </p:cNvPr>
          <p:cNvSpPr>
            <a:spLocks noChangeAspect="1"/>
          </p:cNvSpPr>
          <p:nvPr/>
        </p:nvSpPr>
        <p:spPr>
          <a:xfrm rot="16200000">
            <a:off x="3752552" y="325643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1" name="big RED 2 Oval 27">
            <a:extLst>
              <a:ext uri="{FF2B5EF4-FFF2-40B4-BE49-F238E27FC236}">
                <a16:creationId xmlns:a16="http://schemas.microsoft.com/office/drawing/2014/main" id="{E45C4491-7BF9-43A3-88A1-A8330E130AF8}"/>
              </a:ext>
            </a:extLst>
          </p:cNvPr>
          <p:cNvSpPr>
            <a:spLocks noChangeAspect="1"/>
          </p:cNvSpPr>
          <p:nvPr/>
        </p:nvSpPr>
        <p:spPr>
          <a:xfrm>
            <a:off x="3408787" y="323027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2" name="big YELLOW 2 Oval 28">
            <a:extLst>
              <a:ext uri="{FF2B5EF4-FFF2-40B4-BE49-F238E27FC236}">
                <a16:creationId xmlns:a16="http://schemas.microsoft.com/office/drawing/2014/main" id="{85C972E0-5311-4016-88E9-5EF74FE6AA2E}"/>
              </a:ext>
            </a:extLst>
          </p:cNvPr>
          <p:cNvSpPr>
            <a:spLocks noChangeAspect="1"/>
          </p:cNvSpPr>
          <p:nvPr/>
        </p:nvSpPr>
        <p:spPr>
          <a:xfrm>
            <a:off x="3408787" y="323027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3" name="big GREEN 2 Oval 29">
            <a:extLst>
              <a:ext uri="{FF2B5EF4-FFF2-40B4-BE49-F238E27FC236}">
                <a16:creationId xmlns:a16="http://schemas.microsoft.com/office/drawing/2014/main" id="{71999E83-D2EA-4610-92F8-345BE06CE598}"/>
              </a:ext>
            </a:extLst>
          </p:cNvPr>
          <p:cNvSpPr>
            <a:spLocks noChangeAspect="1"/>
          </p:cNvSpPr>
          <p:nvPr/>
        </p:nvSpPr>
        <p:spPr>
          <a:xfrm>
            <a:off x="3408787" y="323027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big BLUE 2 Oval 30">
            <a:extLst>
              <a:ext uri="{FF2B5EF4-FFF2-40B4-BE49-F238E27FC236}">
                <a16:creationId xmlns:a16="http://schemas.microsoft.com/office/drawing/2014/main" id="{CFA4401E-9BBE-44A9-86D7-5E8487AEEB64}"/>
              </a:ext>
            </a:extLst>
          </p:cNvPr>
          <p:cNvSpPr>
            <a:spLocks noChangeAspect="1"/>
          </p:cNvSpPr>
          <p:nvPr/>
        </p:nvSpPr>
        <p:spPr>
          <a:xfrm>
            <a:off x="3408787" y="323027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big ORANGE 2 Oval 31">
            <a:extLst>
              <a:ext uri="{FF2B5EF4-FFF2-40B4-BE49-F238E27FC236}">
                <a16:creationId xmlns:a16="http://schemas.microsoft.com/office/drawing/2014/main" id="{570A760F-7CFD-4AA2-8C7C-B55ED6069E5B}"/>
              </a:ext>
            </a:extLst>
          </p:cNvPr>
          <p:cNvSpPr>
            <a:spLocks noChangeAspect="1"/>
          </p:cNvSpPr>
          <p:nvPr/>
        </p:nvSpPr>
        <p:spPr>
          <a:xfrm>
            <a:off x="3408787" y="323027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big PURPLE 2 Oval 32">
            <a:extLst>
              <a:ext uri="{FF2B5EF4-FFF2-40B4-BE49-F238E27FC236}">
                <a16:creationId xmlns:a16="http://schemas.microsoft.com/office/drawing/2014/main" id="{E91D3456-75C8-4FAF-8CCA-F65897E93B92}"/>
              </a:ext>
            </a:extLst>
          </p:cNvPr>
          <p:cNvSpPr>
            <a:spLocks noChangeAspect="1"/>
          </p:cNvSpPr>
          <p:nvPr/>
        </p:nvSpPr>
        <p:spPr>
          <a:xfrm>
            <a:off x="3408787" y="323027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small RED 3 Oval 21">
            <a:extLst>
              <a:ext uri="{FF2B5EF4-FFF2-40B4-BE49-F238E27FC236}">
                <a16:creationId xmlns:a16="http://schemas.microsoft.com/office/drawing/2014/main" id="{FBE5B59A-AE9A-422A-AD58-9600F578655B}"/>
              </a:ext>
            </a:extLst>
          </p:cNvPr>
          <p:cNvSpPr>
            <a:spLocks noChangeAspect="1"/>
          </p:cNvSpPr>
          <p:nvPr/>
        </p:nvSpPr>
        <p:spPr>
          <a:xfrm rot="16200000">
            <a:off x="3533566" y="288148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small YELLOW 3 Oval 22">
            <a:extLst>
              <a:ext uri="{FF2B5EF4-FFF2-40B4-BE49-F238E27FC236}">
                <a16:creationId xmlns:a16="http://schemas.microsoft.com/office/drawing/2014/main" id="{B8AD14CF-7080-4825-B486-38ED2342E70B}"/>
              </a:ext>
            </a:extLst>
          </p:cNvPr>
          <p:cNvSpPr>
            <a:spLocks noChangeAspect="1"/>
          </p:cNvSpPr>
          <p:nvPr/>
        </p:nvSpPr>
        <p:spPr>
          <a:xfrm rot="16200000">
            <a:off x="3533566" y="268600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small GREEN 3 Oval 23">
            <a:extLst>
              <a:ext uri="{FF2B5EF4-FFF2-40B4-BE49-F238E27FC236}">
                <a16:creationId xmlns:a16="http://schemas.microsoft.com/office/drawing/2014/main" id="{F7D17309-9CF5-4D12-8262-4D324B3AC8B6}"/>
              </a:ext>
            </a:extLst>
          </p:cNvPr>
          <p:cNvSpPr>
            <a:spLocks noChangeAspect="1"/>
          </p:cNvSpPr>
          <p:nvPr/>
        </p:nvSpPr>
        <p:spPr>
          <a:xfrm rot="16200000">
            <a:off x="3533566" y="248556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small BLUE 3 Oval 24">
            <a:extLst>
              <a:ext uri="{FF2B5EF4-FFF2-40B4-BE49-F238E27FC236}">
                <a16:creationId xmlns:a16="http://schemas.microsoft.com/office/drawing/2014/main" id="{17513F7D-3DE1-4513-8EBF-BD93B954DC5C}"/>
              </a:ext>
            </a:extLst>
          </p:cNvPr>
          <p:cNvSpPr>
            <a:spLocks noChangeAspect="1"/>
          </p:cNvSpPr>
          <p:nvPr/>
        </p:nvSpPr>
        <p:spPr>
          <a:xfrm rot="16200000">
            <a:off x="3752552" y="288148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small ORANGE 3 Oval 25">
            <a:extLst>
              <a:ext uri="{FF2B5EF4-FFF2-40B4-BE49-F238E27FC236}">
                <a16:creationId xmlns:a16="http://schemas.microsoft.com/office/drawing/2014/main" id="{ADEDAA68-4010-46B7-9DBE-2FA091886A5D}"/>
              </a:ext>
            </a:extLst>
          </p:cNvPr>
          <p:cNvSpPr>
            <a:spLocks noChangeAspect="1"/>
          </p:cNvSpPr>
          <p:nvPr/>
        </p:nvSpPr>
        <p:spPr>
          <a:xfrm rot="16200000">
            <a:off x="3752552" y="268600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small PURPLE 3 Oval 26">
            <a:extLst>
              <a:ext uri="{FF2B5EF4-FFF2-40B4-BE49-F238E27FC236}">
                <a16:creationId xmlns:a16="http://schemas.microsoft.com/office/drawing/2014/main" id="{2B9A84DD-FEEF-44E8-AF37-CDB6FD441087}"/>
              </a:ext>
            </a:extLst>
          </p:cNvPr>
          <p:cNvSpPr>
            <a:spLocks noChangeAspect="1"/>
          </p:cNvSpPr>
          <p:nvPr/>
        </p:nvSpPr>
        <p:spPr>
          <a:xfrm rot="16200000">
            <a:off x="3752552" y="248556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3" name="big RED 3 Oval 27">
            <a:extLst>
              <a:ext uri="{FF2B5EF4-FFF2-40B4-BE49-F238E27FC236}">
                <a16:creationId xmlns:a16="http://schemas.microsoft.com/office/drawing/2014/main" id="{7B29F038-B83C-4E91-BAEF-111D10856FDB}"/>
              </a:ext>
            </a:extLst>
          </p:cNvPr>
          <p:cNvSpPr>
            <a:spLocks noChangeAspect="1"/>
          </p:cNvSpPr>
          <p:nvPr/>
        </p:nvSpPr>
        <p:spPr>
          <a:xfrm>
            <a:off x="3389566" y="24643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big YELLOW 3 Oval 28">
            <a:extLst>
              <a:ext uri="{FF2B5EF4-FFF2-40B4-BE49-F238E27FC236}">
                <a16:creationId xmlns:a16="http://schemas.microsoft.com/office/drawing/2014/main" id="{5927C47F-E121-4A04-BF7A-895727A433AD}"/>
              </a:ext>
            </a:extLst>
          </p:cNvPr>
          <p:cNvSpPr>
            <a:spLocks noChangeAspect="1"/>
          </p:cNvSpPr>
          <p:nvPr/>
        </p:nvSpPr>
        <p:spPr>
          <a:xfrm>
            <a:off x="3389566" y="24643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big GREEN 3 Oval 29">
            <a:extLst>
              <a:ext uri="{FF2B5EF4-FFF2-40B4-BE49-F238E27FC236}">
                <a16:creationId xmlns:a16="http://schemas.microsoft.com/office/drawing/2014/main" id="{B2FA6479-ECA3-421B-B1B7-BF971D9A34C7}"/>
              </a:ext>
            </a:extLst>
          </p:cNvPr>
          <p:cNvSpPr>
            <a:spLocks noChangeAspect="1"/>
          </p:cNvSpPr>
          <p:nvPr/>
        </p:nvSpPr>
        <p:spPr>
          <a:xfrm>
            <a:off x="3389566" y="24643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big BLUE 3 Oval 30">
            <a:extLst>
              <a:ext uri="{FF2B5EF4-FFF2-40B4-BE49-F238E27FC236}">
                <a16:creationId xmlns:a16="http://schemas.microsoft.com/office/drawing/2014/main" id="{C072481E-D95F-4708-B725-BD665EDCCD87}"/>
              </a:ext>
            </a:extLst>
          </p:cNvPr>
          <p:cNvSpPr>
            <a:spLocks noChangeAspect="1"/>
          </p:cNvSpPr>
          <p:nvPr/>
        </p:nvSpPr>
        <p:spPr>
          <a:xfrm>
            <a:off x="3389566" y="24643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big ORANGE 3 Oval 31">
            <a:extLst>
              <a:ext uri="{FF2B5EF4-FFF2-40B4-BE49-F238E27FC236}">
                <a16:creationId xmlns:a16="http://schemas.microsoft.com/office/drawing/2014/main" id="{D11A269D-5CE2-419A-B03A-B2BAB25F233F}"/>
              </a:ext>
            </a:extLst>
          </p:cNvPr>
          <p:cNvSpPr>
            <a:spLocks noChangeAspect="1"/>
          </p:cNvSpPr>
          <p:nvPr/>
        </p:nvSpPr>
        <p:spPr>
          <a:xfrm>
            <a:off x="3389566" y="24643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big PURPLE 3   Oval 32">
            <a:extLst>
              <a:ext uri="{FF2B5EF4-FFF2-40B4-BE49-F238E27FC236}">
                <a16:creationId xmlns:a16="http://schemas.microsoft.com/office/drawing/2014/main" id="{F3A04BC1-E8B2-4FD9-84F4-47B74685DA10}"/>
              </a:ext>
            </a:extLst>
          </p:cNvPr>
          <p:cNvSpPr>
            <a:spLocks noChangeAspect="1"/>
          </p:cNvSpPr>
          <p:nvPr/>
        </p:nvSpPr>
        <p:spPr>
          <a:xfrm>
            <a:off x="3389566" y="24643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small RED 4 Oval 21">
            <a:extLst>
              <a:ext uri="{FF2B5EF4-FFF2-40B4-BE49-F238E27FC236}">
                <a16:creationId xmlns:a16="http://schemas.microsoft.com/office/drawing/2014/main" id="{F1DA6A26-9D78-4C1B-A828-437CFC82C555}"/>
              </a:ext>
            </a:extLst>
          </p:cNvPr>
          <p:cNvSpPr>
            <a:spLocks noChangeAspect="1"/>
          </p:cNvSpPr>
          <p:nvPr/>
        </p:nvSpPr>
        <p:spPr>
          <a:xfrm rot="16200000">
            <a:off x="3533566" y="21187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small YELLOW 4 Oval 22">
            <a:extLst>
              <a:ext uri="{FF2B5EF4-FFF2-40B4-BE49-F238E27FC236}">
                <a16:creationId xmlns:a16="http://schemas.microsoft.com/office/drawing/2014/main" id="{BDDE6EE9-8AB2-4E55-B6F4-DA6E73F8D1AD}"/>
              </a:ext>
            </a:extLst>
          </p:cNvPr>
          <p:cNvSpPr>
            <a:spLocks noChangeAspect="1"/>
          </p:cNvSpPr>
          <p:nvPr/>
        </p:nvSpPr>
        <p:spPr>
          <a:xfrm rot="16200000">
            <a:off x="3533566" y="191910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small GREEN 4 Oval 23">
            <a:extLst>
              <a:ext uri="{FF2B5EF4-FFF2-40B4-BE49-F238E27FC236}">
                <a16:creationId xmlns:a16="http://schemas.microsoft.com/office/drawing/2014/main" id="{D6AC3460-2A43-4877-B13E-B8719345C491}"/>
              </a:ext>
            </a:extLst>
          </p:cNvPr>
          <p:cNvSpPr>
            <a:spLocks noChangeAspect="1"/>
          </p:cNvSpPr>
          <p:nvPr/>
        </p:nvSpPr>
        <p:spPr>
          <a:xfrm rot="16200000">
            <a:off x="3533566" y="172333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small BLUE 4 Oval 24">
            <a:extLst>
              <a:ext uri="{FF2B5EF4-FFF2-40B4-BE49-F238E27FC236}">
                <a16:creationId xmlns:a16="http://schemas.microsoft.com/office/drawing/2014/main" id="{08830B8B-EDA3-4EB0-A1B2-2669B40005F8}"/>
              </a:ext>
            </a:extLst>
          </p:cNvPr>
          <p:cNvSpPr>
            <a:spLocks noChangeAspect="1"/>
          </p:cNvSpPr>
          <p:nvPr/>
        </p:nvSpPr>
        <p:spPr>
          <a:xfrm rot="16200000">
            <a:off x="3752552" y="21187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small ORANGE 4 Oval 25">
            <a:extLst>
              <a:ext uri="{FF2B5EF4-FFF2-40B4-BE49-F238E27FC236}">
                <a16:creationId xmlns:a16="http://schemas.microsoft.com/office/drawing/2014/main" id="{D46FC47D-F189-4414-B985-6078D71B1150}"/>
              </a:ext>
            </a:extLst>
          </p:cNvPr>
          <p:cNvSpPr>
            <a:spLocks noChangeAspect="1"/>
          </p:cNvSpPr>
          <p:nvPr/>
        </p:nvSpPr>
        <p:spPr>
          <a:xfrm rot="16200000">
            <a:off x="3752552" y="191910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small PURPLE 4 Oval 26">
            <a:extLst>
              <a:ext uri="{FF2B5EF4-FFF2-40B4-BE49-F238E27FC236}">
                <a16:creationId xmlns:a16="http://schemas.microsoft.com/office/drawing/2014/main" id="{12BFC0FA-4571-4ACF-B49D-4AE8DBB0D35B}"/>
              </a:ext>
            </a:extLst>
          </p:cNvPr>
          <p:cNvSpPr>
            <a:spLocks noChangeAspect="1"/>
          </p:cNvSpPr>
          <p:nvPr/>
        </p:nvSpPr>
        <p:spPr>
          <a:xfrm rot="16200000">
            <a:off x="3752552" y="172333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big RED 4 Oval 27">
            <a:extLst>
              <a:ext uri="{FF2B5EF4-FFF2-40B4-BE49-F238E27FC236}">
                <a16:creationId xmlns:a16="http://schemas.microsoft.com/office/drawing/2014/main" id="{113E2CD4-2DC5-410B-A56A-E2FA539F5D6E}"/>
              </a:ext>
            </a:extLst>
          </p:cNvPr>
          <p:cNvSpPr>
            <a:spLocks noChangeAspect="1"/>
          </p:cNvSpPr>
          <p:nvPr/>
        </p:nvSpPr>
        <p:spPr>
          <a:xfrm>
            <a:off x="3408787" y="170698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big YELLOW 4 Oval 28">
            <a:extLst>
              <a:ext uri="{FF2B5EF4-FFF2-40B4-BE49-F238E27FC236}">
                <a16:creationId xmlns:a16="http://schemas.microsoft.com/office/drawing/2014/main" id="{AFA9D502-7602-4144-ABBA-CDA4C88A5114}"/>
              </a:ext>
            </a:extLst>
          </p:cNvPr>
          <p:cNvSpPr>
            <a:spLocks noChangeAspect="1"/>
          </p:cNvSpPr>
          <p:nvPr/>
        </p:nvSpPr>
        <p:spPr>
          <a:xfrm>
            <a:off x="3408787" y="170698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big GREEN 4 Oval 29">
            <a:extLst>
              <a:ext uri="{FF2B5EF4-FFF2-40B4-BE49-F238E27FC236}">
                <a16:creationId xmlns:a16="http://schemas.microsoft.com/office/drawing/2014/main" id="{A3ED6688-D96B-48F6-934B-E3FA16E2D8CB}"/>
              </a:ext>
            </a:extLst>
          </p:cNvPr>
          <p:cNvSpPr>
            <a:spLocks noChangeAspect="1"/>
          </p:cNvSpPr>
          <p:nvPr/>
        </p:nvSpPr>
        <p:spPr>
          <a:xfrm>
            <a:off x="3408787" y="170698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big BLUE 4 Oval 30">
            <a:extLst>
              <a:ext uri="{FF2B5EF4-FFF2-40B4-BE49-F238E27FC236}">
                <a16:creationId xmlns:a16="http://schemas.microsoft.com/office/drawing/2014/main" id="{09903AB9-A991-4EF9-A267-2EAAA3706631}"/>
              </a:ext>
            </a:extLst>
          </p:cNvPr>
          <p:cNvSpPr>
            <a:spLocks noChangeAspect="1"/>
          </p:cNvSpPr>
          <p:nvPr/>
        </p:nvSpPr>
        <p:spPr>
          <a:xfrm>
            <a:off x="3408787" y="170698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big ORANGE 4 Oval 31">
            <a:extLst>
              <a:ext uri="{FF2B5EF4-FFF2-40B4-BE49-F238E27FC236}">
                <a16:creationId xmlns:a16="http://schemas.microsoft.com/office/drawing/2014/main" id="{9C6F0217-7358-4248-B34C-7D6D1FF9EE8F}"/>
              </a:ext>
            </a:extLst>
          </p:cNvPr>
          <p:cNvSpPr>
            <a:spLocks noChangeAspect="1"/>
          </p:cNvSpPr>
          <p:nvPr/>
        </p:nvSpPr>
        <p:spPr>
          <a:xfrm>
            <a:off x="3408787" y="170698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big PURPLE 4 Oval 32">
            <a:extLst>
              <a:ext uri="{FF2B5EF4-FFF2-40B4-BE49-F238E27FC236}">
                <a16:creationId xmlns:a16="http://schemas.microsoft.com/office/drawing/2014/main" id="{3E54B1E3-F9CB-4AC0-917E-C19F4F78476E}"/>
              </a:ext>
            </a:extLst>
          </p:cNvPr>
          <p:cNvSpPr>
            <a:spLocks noChangeAspect="1"/>
          </p:cNvSpPr>
          <p:nvPr/>
        </p:nvSpPr>
        <p:spPr>
          <a:xfrm>
            <a:off x="3408787" y="170698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small RED 1 Oval 21">
            <a:extLst>
              <a:ext uri="{FF2B5EF4-FFF2-40B4-BE49-F238E27FC236}">
                <a16:creationId xmlns:a16="http://schemas.microsoft.com/office/drawing/2014/main" id="{4B682FA4-C676-4813-A660-4377C26A55D4}"/>
              </a:ext>
            </a:extLst>
          </p:cNvPr>
          <p:cNvSpPr>
            <a:spLocks noChangeAspect="1"/>
          </p:cNvSpPr>
          <p:nvPr/>
        </p:nvSpPr>
        <p:spPr>
          <a:xfrm rot="16200000">
            <a:off x="4292535"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small YELLOW 1 Oval 22">
            <a:extLst>
              <a:ext uri="{FF2B5EF4-FFF2-40B4-BE49-F238E27FC236}">
                <a16:creationId xmlns:a16="http://schemas.microsoft.com/office/drawing/2014/main" id="{49B61A87-E6C9-4432-BB4F-87FDC3F315DD}"/>
              </a:ext>
            </a:extLst>
          </p:cNvPr>
          <p:cNvSpPr>
            <a:spLocks noChangeAspect="1"/>
          </p:cNvSpPr>
          <p:nvPr/>
        </p:nvSpPr>
        <p:spPr>
          <a:xfrm rot="16200000">
            <a:off x="4292535"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small GREEN 1 Oval 23">
            <a:extLst>
              <a:ext uri="{FF2B5EF4-FFF2-40B4-BE49-F238E27FC236}">
                <a16:creationId xmlns:a16="http://schemas.microsoft.com/office/drawing/2014/main" id="{FFC98335-59CA-4187-AA98-A5F7DEFB6B25}"/>
              </a:ext>
            </a:extLst>
          </p:cNvPr>
          <p:cNvSpPr>
            <a:spLocks noChangeAspect="1"/>
          </p:cNvSpPr>
          <p:nvPr/>
        </p:nvSpPr>
        <p:spPr>
          <a:xfrm rot="16200000">
            <a:off x="4292535" y="400364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small BLUE 1 Oval 24">
            <a:extLst>
              <a:ext uri="{FF2B5EF4-FFF2-40B4-BE49-F238E27FC236}">
                <a16:creationId xmlns:a16="http://schemas.microsoft.com/office/drawing/2014/main" id="{275AC87F-4407-4D4F-B912-885B77CE68D6}"/>
              </a:ext>
            </a:extLst>
          </p:cNvPr>
          <p:cNvSpPr>
            <a:spLocks noChangeAspect="1"/>
          </p:cNvSpPr>
          <p:nvPr/>
        </p:nvSpPr>
        <p:spPr>
          <a:xfrm rot="16200000">
            <a:off x="4511521"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small ORANGE 1 Oval 25">
            <a:extLst>
              <a:ext uri="{FF2B5EF4-FFF2-40B4-BE49-F238E27FC236}">
                <a16:creationId xmlns:a16="http://schemas.microsoft.com/office/drawing/2014/main" id="{A32BEE49-068C-4B38-B5F7-39E5E88BD33D}"/>
              </a:ext>
            </a:extLst>
          </p:cNvPr>
          <p:cNvSpPr>
            <a:spLocks noChangeAspect="1"/>
          </p:cNvSpPr>
          <p:nvPr/>
        </p:nvSpPr>
        <p:spPr>
          <a:xfrm rot="16200000">
            <a:off x="4511521"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small PURPLE 1 Oval 26">
            <a:extLst>
              <a:ext uri="{FF2B5EF4-FFF2-40B4-BE49-F238E27FC236}">
                <a16:creationId xmlns:a16="http://schemas.microsoft.com/office/drawing/2014/main" id="{AFC508D3-446E-46C6-BF48-B1216A363ECC}"/>
              </a:ext>
            </a:extLst>
          </p:cNvPr>
          <p:cNvSpPr>
            <a:spLocks noChangeAspect="1"/>
          </p:cNvSpPr>
          <p:nvPr/>
        </p:nvSpPr>
        <p:spPr>
          <a:xfrm rot="16200000">
            <a:off x="4511521" y="40036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big RED 1 Oval 27">
            <a:extLst>
              <a:ext uri="{FF2B5EF4-FFF2-40B4-BE49-F238E27FC236}">
                <a16:creationId xmlns:a16="http://schemas.microsoft.com/office/drawing/2014/main" id="{1BFA0021-3C54-4684-BEB0-84295F67074A}"/>
              </a:ext>
            </a:extLst>
          </p:cNvPr>
          <p:cNvSpPr>
            <a:spLocks noChangeAspect="1"/>
          </p:cNvSpPr>
          <p:nvPr/>
        </p:nvSpPr>
        <p:spPr>
          <a:xfrm>
            <a:off x="4158840" y="3978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big YELLOW 1 Oval 28">
            <a:extLst>
              <a:ext uri="{FF2B5EF4-FFF2-40B4-BE49-F238E27FC236}">
                <a16:creationId xmlns:a16="http://schemas.microsoft.com/office/drawing/2014/main" id="{1417DF97-3AA4-4089-9E15-2932B43D4646}"/>
              </a:ext>
            </a:extLst>
          </p:cNvPr>
          <p:cNvSpPr>
            <a:spLocks noChangeAspect="1"/>
          </p:cNvSpPr>
          <p:nvPr/>
        </p:nvSpPr>
        <p:spPr>
          <a:xfrm>
            <a:off x="4158840" y="3978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big GREEN 1 Oval 29">
            <a:extLst>
              <a:ext uri="{FF2B5EF4-FFF2-40B4-BE49-F238E27FC236}">
                <a16:creationId xmlns:a16="http://schemas.microsoft.com/office/drawing/2014/main" id="{BA4AD98D-849B-4D6F-A0C9-085E7590D028}"/>
              </a:ext>
            </a:extLst>
          </p:cNvPr>
          <p:cNvSpPr>
            <a:spLocks noChangeAspect="1"/>
          </p:cNvSpPr>
          <p:nvPr/>
        </p:nvSpPr>
        <p:spPr>
          <a:xfrm>
            <a:off x="4158840" y="3978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big BLUE1 Oval 30">
            <a:extLst>
              <a:ext uri="{FF2B5EF4-FFF2-40B4-BE49-F238E27FC236}">
                <a16:creationId xmlns:a16="http://schemas.microsoft.com/office/drawing/2014/main" id="{BF0224D9-3AE5-4AF7-8465-2D8C0F355B2E}"/>
              </a:ext>
            </a:extLst>
          </p:cNvPr>
          <p:cNvSpPr>
            <a:spLocks noChangeAspect="1"/>
          </p:cNvSpPr>
          <p:nvPr/>
        </p:nvSpPr>
        <p:spPr>
          <a:xfrm>
            <a:off x="4158840" y="3978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big ORANGE 1 Oval 31">
            <a:extLst>
              <a:ext uri="{FF2B5EF4-FFF2-40B4-BE49-F238E27FC236}">
                <a16:creationId xmlns:a16="http://schemas.microsoft.com/office/drawing/2014/main" id="{9CF4FCC7-7E66-4135-A3C1-BF77949F61B4}"/>
              </a:ext>
            </a:extLst>
          </p:cNvPr>
          <p:cNvSpPr>
            <a:spLocks noChangeAspect="1"/>
          </p:cNvSpPr>
          <p:nvPr/>
        </p:nvSpPr>
        <p:spPr>
          <a:xfrm>
            <a:off x="4158840" y="3978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big PURPLE 1  Oval 32">
            <a:extLst>
              <a:ext uri="{FF2B5EF4-FFF2-40B4-BE49-F238E27FC236}">
                <a16:creationId xmlns:a16="http://schemas.microsoft.com/office/drawing/2014/main" id="{C4614A7A-E024-4037-B948-AF9B3E50CCB3}"/>
              </a:ext>
            </a:extLst>
          </p:cNvPr>
          <p:cNvSpPr>
            <a:spLocks noChangeAspect="1"/>
          </p:cNvSpPr>
          <p:nvPr/>
        </p:nvSpPr>
        <p:spPr>
          <a:xfrm>
            <a:off x="4158840" y="3978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white 4  Oval 38">
            <a:extLst>
              <a:ext uri="{FF2B5EF4-FFF2-40B4-BE49-F238E27FC236}">
                <a16:creationId xmlns:a16="http://schemas.microsoft.com/office/drawing/2014/main" id="{1F26B6A3-727C-413A-9F5D-7874048098B8}"/>
              </a:ext>
            </a:extLst>
          </p:cNvPr>
          <p:cNvSpPr/>
          <p:nvPr/>
        </p:nvSpPr>
        <p:spPr>
          <a:xfrm>
            <a:off x="4189510"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4" name="white 3 Oval 39">
            <a:extLst>
              <a:ext uri="{FF2B5EF4-FFF2-40B4-BE49-F238E27FC236}">
                <a16:creationId xmlns:a16="http://schemas.microsoft.com/office/drawing/2014/main" id="{EF629568-1D2C-4308-A8E8-484AD8A39BFA}"/>
              </a:ext>
            </a:extLst>
          </p:cNvPr>
          <p:cNvSpPr/>
          <p:nvPr/>
        </p:nvSpPr>
        <p:spPr>
          <a:xfrm>
            <a:off x="4491756"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5" name="white 2 Oval 40">
            <a:extLst>
              <a:ext uri="{FF2B5EF4-FFF2-40B4-BE49-F238E27FC236}">
                <a16:creationId xmlns:a16="http://schemas.microsoft.com/office/drawing/2014/main" id="{60061757-282E-4B3F-9054-B1D545409743}"/>
              </a:ext>
            </a:extLst>
          </p:cNvPr>
          <p:cNvSpPr/>
          <p:nvPr/>
        </p:nvSpPr>
        <p:spPr>
          <a:xfrm>
            <a:off x="4189510"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white 1  Oval 41">
            <a:extLst>
              <a:ext uri="{FF2B5EF4-FFF2-40B4-BE49-F238E27FC236}">
                <a16:creationId xmlns:a16="http://schemas.microsoft.com/office/drawing/2014/main" id="{931A78B9-0307-4064-BF21-306DFB6E89B4}"/>
              </a:ext>
            </a:extLst>
          </p:cNvPr>
          <p:cNvSpPr/>
          <p:nvPr/>
        </p:nvSpPr>
        <p:spPr>
          <a:xfrm>
            <a:off x="4491756"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black 2 green Oval 42">
            <a:extLst>
              <a:ext uri="{FF2B5EF4-FFF2-40B4-BE49-F238E27FC236}">
                <a16:creationId xmlns:a16="http://schemas.microsoft.com/office/drawing/2014/main" id="{79F51BCE-CB79-45E2-856C-57441B6C145C}"/>
              </a:ext>
            </a:extLst>
          </p:cNvPr>
          <p:cNvSpPr/>
          <p:nvPr/>
        </p:nvSpPr>
        <p:spPr>
          <a:xfrm>
            <a:off x="4189510"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black 1 purple Oval 43">
            <a:extLst>
              <a:ext uri="{FF2B5EF4-FFF2-40B4-BE49-F238E27FC236}">
                <a16:creationId xmlns:a16="http://schemas.microsoft.com/office/drawing/2014/main" id="{E25BA177-B00A-42F2-878C-319034BF35D2}"/>
              </a:ext>
            </a:extLst>
          </p:cNvPr>
          <p:cNvSpPr/>
          <p:nvPr/>
        </p:nvSpPr>
        <p:spPr>
          <a:xfrm>
            <a:off x="4491756"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9" name="black 3 yellow Oval 44">
            <a:extLst>
              <a:ext uri="{FF2B5EF4-FFF2-40B4-BE49-F238E27FC236}">
                <a16:creationId xmlns:a16="http://schemas.microsoft.com/office/drawing/2014/main" id="{1C855870-95F2-47E1-B42F-3F0560654CA3}"/>
              </a:ext>
            </a:extLst>
          </p:cNvPr>
          <p:cNvSpPr/>
          <p:nvPr/>
        </p:nvSpPr>
        <p:spPr>
          <a:xfrm>
            <a:off x="4491756"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0" name="black 4 red Oval 45">
            <a:extLst>
              <a:ext uri="{FF2B5EF4-FFF2-40B4-BE49-F238E27FC236}">
                <a16:creationId xmlns:a16="http://schemas.microsoft.com/office/drawing/2014/main" id="{3A761ED9-81B5-4ED1-9B46-14E027028CB4}"/>
              </a:ext>
            </a:extLst>
          </p:cNvPr>
          <p:cNvSpPr/>
          <p:nvPr/>
        </p:nvSpPr>
        <p:spPr>
          <a:xfrm>
            <a:off x="4189510"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1" name="small RED 2 Oval 21">
            <a:extLst>
              <a:ext uri="{FF2B5EF4-FFF2-40B4-BE49-F238E27FC236}">
                <a16:creationId xmlns:a16="http://schemas.microsoft.com/office/drawing/2014/main" id="{18E1CDE1-0A76-4394-94F5-D4C3CDEB63EC}"/>
              </a:ext>
            </a:extLst>
          </p:cNvPr>
          <p:cNvSpPr>
            <a:spLocks noChangeAspect="1"/>
          </p:cNvSpPr>
          <p:nvPr/>
        </p:nvSpPr>
        <p:spPr>
          <a:xfrm rot="16200000">
            <a:off x="4292535"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small YELLOW 2 Oval 22">
            <a:extLst>
              <a:ext uri="{FF2B5EF4-FFF2-40B4-BE49-F238E27FC236}">
                <a16:creationId xmlns:a16="http://schemas.microsoft.com/office/drawing/2014/main" id="{78955BC0-C33F-4AAA-BEC8-5DCD70BE7880}"/>
              </a:ext>
            </a:extLst>
          </p:cNvPr>
          <p:cNvSpPr>
            <a:spLocks noChangeAspect="1"/>
          </p:cNvSpPr>
          <p:nvPr/>
        </p:nvSpPr>
        <p:spPr>
          <a:xfrm rot="16200000">
            <a:off x="4292535"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3" name="small GREEN 2 Oval 23">
            <a:extLst>
              <a:ext uri="{FF2B5EF4-FFF2-40B4-BE49-F238E27FC236}">
                <a16:creationId xmlns:a16="http://schemas.microsoft.com/office/drawing/2014/main" id="{40815FBE-0076-4932-8DA0-E8188511B75D}"/>
              </a:ext>
            </a:extLst>
          </p:cNvPr>
          <p:cNvSpPr>
            <a:spLocks noChangeAspect="1"/>
          </p:cNvSpPr>
          <p:nvPr/>
        </p:nvSpPr>
        <p:spPr>
          <a:xfrm rot="16200000">
            <a:off x="4292535" y="3240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4" name="small BLUE 2 Oval 24">
            <a:extLst>
              <a:ext uri="{FF2B5EF4-FFF2-40B4-BE49-F238E27FC236}">
                <a16:creationId xmlns:a16="http://schemas.microsoft.com/office/drawing/2014/main" id="{5F975AA2-37AE-4C11-9895-FB26D98021BF}"/>
              </a:ext>
            </a:extLst>
          </p:cNvPr>
          <p:cNvSpPr>
            <a:spLocks noChangeAspect="1"/>
          </p:cNvSpPr>
          <p:nvPr/>
        </p:nvSpPr>
        <p:spPr>
          <a:xfrm rot="16200000">
            <a:off x="4511521"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5" name="small ORANGE 2 Oval 25">
            <a:extLst>
              <a:ext uri="{FF2B5EF4-FFF2-40B4-BE49-F238E27FC236}">
                <a16:creationId xmlns:a16="http://schemas.microsoft.com/office/drawing/2014/main" id="{B3C70B9C-3931-4E11-9748-A0F680551E2B}"/>
              </a:ext>
            </a:extLst>
          </p:cNvPr>
          <p:cNvSpPr>
            <a:spLocks noChangeAspect="1"/>
          </p:cNvSpPr>
          <p:nvPr/>
        </p:nvSpPr>
        <p:spPr>
          <a:xfrm rot="16200000">
            <a:off x="4511521"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6" name="small PURPLE 2 Oval 26">
            <a:extLst>
              <a:ext uri="{FF2B5EF4-FFF2-40B4-BE49-F238E27FC236}">
                <a16:creationId xmlns:a16="http://schemas.microsoft.com/office/drawing/2014/main" id="{4CA32A89-CABB-44DC-BB9C-BC52B6CAB2BE}"/>
              </a:ext>
            </a:extLst>
          </p:cNvPr>
          <p:cNvSpPr>
            <a:spLocks noChangeAspect="1"/>
          </p:cNvSpPr>
          <p:nvPr/>
        </p:nvSpPr>
        <p:spPr>
          <a:xfrm rot="16200000">
            <a:off x="4511521" y="3240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7" name="big RED 2 Oval 27">
            <a:extLst>
              <a:ext uri="{FF2B5EF4-FFF2-40B4-BE49-F238E27FC236}">
                <a16:creationId xmlns:a16="http://schemas.microsoft.com/office/drawing/2014/main" id="{9AF98059-E77D-4E73-95A8-E0E1209C6BA7}"/>
              </a:ext>
            </a:extLst>
          </p:cNvPr>
          <p:cNvSpPr>
            <a:spLocks noChangeAspect="1"/>
          </p:cNvSpPr>
          <p:nvPr/>
        </p:nvSpPr>
        <p:spPr>
          <a:xfrm>
            <a:off x="4167756" y="32139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8" name="big YELLOW 2 Oval 28">
            <a:extLst>
              <a:ext uri="{FF2B5EF4-FFF2-40B4-BE49-F238E27FC236}">
                <a16:creationId xmlns:a16="http://schemas.microsoft.com/office/drawing/2014/main" id="{61462386-0B07-4A61-B359-E7E8524D2C1C}"/>
              </a:ext>
            </a:extLst>
          </p:cNvPr>
          <p:cNvSpPr>
            <a:spLocks noChangeAspect="1"/>
          </p:cNvSpPr>
          <p:nvPr/>
        </p:nvSpPr>
        <p:spPr>
          <a:xfrm>
            <a:off x="4167756" y="32139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9" name="big GREEN 2 Oval 29">
            <a:extLst>
              <a:ext uri="{FF2B5EF4-FFF2-40B4-BE49-F238E27FC236}">
                <a16:creationId xmlns:a16="http://schemas.microsoft.com/office/drawing/2014/main" id="{4E3ADA26-81F0-4136-8EF6-B3DACE2B234D}"/>
              </a:ext>
            </a:extLst>
          </p:cNvPr>
          <p:cNvSpPr>
            <a:spLocks noChangeAspect="1"/>
          </p:cNvSpPr>
          <p:nvPr/>
        </p:nvSpPr>
        <p:spPr>
          <a:xfrm>
            <a:off x="4167756" y="32139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0" name="big BLUE 2 Oval 30">
            <a:extLst>
              <a:ext uri="{FF2B5EF4-FFF2-40B4-BE49-F238E27FC236}">
                <a16:creationId xmlns:a16="http://schemas.microsoft.com/office/drawing/2014/main" id="{416AC034-04A4-42BD-8CEE-E794CDE6E5F4}"/>
              </a:ext>
            </a:extLst>
          </p:cNvPr>
          <p:cNvSpPr>
            <a:spLocks noChangeAspect="1"/>
          </p:cNvSpPr>
          <p:nvPr/>
        </p:nvSpPr>
        <p:spPr>
          <a:xfrm>
            <a:off x="4167756" y="32139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1" name="big ORANGE 2 Oval 31">
            <a:extLst>
              <a:ext uri="{FF2B5EF4-FFF2-40B4-BE49-F238E27FC236}">
                <a16:creationId xmlns:a16="http://schemas.microsoft.com/office/drawing/2014/main" id="{D39554DA-316B-432E-B420-DEF8AA2860C3}"/>
              </a:ext>
            </a:extLst>
          </p:cNvPr>
          <p:cNvSpPr>
            <a:spLocks noChangeAspect="1"/>
          </p:cNvSpPr>
          <p:nvPr/>
        </p:nvSpPr>
        <p:spPr>
          <a:xfrm>
            <a:off x="4167756" y="32139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2" name="big PURPLE 2 Oval 32">
            <a:extLst>
              <a:ext uri="{FF2B5EF4-FFF2-40B4-BE49-F238E27FC236}">
                <a16:creationId xmlns:a16="http://schemas.microsoft.com/office/drawing/2014/main" id="{A5B2BA7F-91BD-42AF-9BE3-06CEDF91FF55}"/>
              </a:ext>
            </a:extLst>
          </p:cNvPr>
          <p:cNvSpPr>
            <a:spLocks noChangeAspect="1"/>
          </p:cNvSpPr>
          <p:nvPr/>
        </p:nvSpPr>
        <p:spPr>
          <a:xfrm>
            <a:off x="4167756" y="32139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3" name="small RED 3 Oval 21">
            <a:extLst>
              <a:ext uri="{FF2B5EF4-FFF2-40B4-BE49-F238E27FC236}">
                <a16:creationId xmlns:a16="http://schemas.microsoft.com/office/drawing/2014/main" id="{2CD339A3-D445-4563-9D44-CBEFB6B149E1}"/>
              </a:ext>
            </a:extLst>
          </p:cNvPr>
          <p:cNvSpPr>
            <a:spLocks noChangeAspect="1"/>
          </p:cNvSpPr>
          <p:nvPr/>
        </p:nvSpPr>
        <p:spPr>
          <a:xfrm rot="16200000">
            <a:off x="4292535"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small YELLOW 3 Oval 22">
            <a:extLst>
              <a:ext uri="{FF2B5EF4-FFF2-40B4-BE49-F238E27FC236}">
                <a16:creationId xmlns:a16="http://schemas.microsoft.com/office/drawing/2014/main" id="{A2AAA194-2AEA-4F14-A9D3-8E2942ADC440}"/>
              </a:ext>
            </a:extLst>
          </p:cNvPr>
          <p:cNvSpPr>
            <a:spLocks noChangeAspect="1"/>
          </p:cNvSpPr>
          <p:nvPr/>
        </p:nvSpPr>
        <p:spPr>
          <a:xfrm rot="16200000">
            <a:off x="4292535"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small GREEN 3 Oval 23">
            <a:extLst>
              <a:ext uri="{FF2B5EF4-FFF2-40B4-BE49-F238E27FC236}">
                <a16:creationId xmlns:a16="http://schemas.microsoft.com/office/drawing/2014/main" id="{6B8F290D-DF75-40B7-952F-D09346AC3B2F}"/>
              </a:ext>
            </a:extLst>
          </p:cNvPr>
          <p:cNvSpPr>
            <a:spLocks noChangeAspect="1"/>
          </p:cNvSpPr>
          <p:nvPr/>
        </p:nvSpPr>
        <p:spPr>
          <a:xfrm rot="16200000">
            <a:off x="4292535" y="2485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small BLUE 3 Oval 24">
            <a:extLst>
              <a:ext uri="{FF2B5EF4-FFF2-40B4-BE49-F238E27FC236}">
                <a16:creationId xmlns:a16="http://schemas.microsoft.com/office/drawing/2014/main" id="{E7CA21E7-6F7D-4700-8DEB-55B1D296642D}"/>
              </a:ext>
            </a:extLst>
          </p:cNvPr>
          <p:cNvSpPr>
            <a:spLocks noChangeAspect="1"/>
          </p:cNvSpPr>
          <p:nvPr/>
        </p:nvSpPr>
        <p:spPr>
          <a:xfrm rot="16200000">
            <a:off x="4511521"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7" name="small ORANGE 3 Oval 25">
            <a:extLst>
              <a:ext uri="{FF2B5EF4-FFF2-40B4-BE49-F238E27FC236}">
                <a16:creationId xmlns:a16="http://schemas.microsoft.com/office/drawing/2014/main" id="{17F2A972-886F-4A9F-B5FE-B255CE098314}"/>
              </a:ext>
            </a:extLst>
          </p:cNvPr>
          <p:cNvSpPr>
            <a:spLocks noChangeAspect="1"/>
          </p:cNvSpPr>
          <p:nvPr/>
        </p:nvSpPr>
        <p:spPr>
          <a:xfrm rot="16200000">
            <a:off x="4511521"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small PURPLE 3 Oval 26">
            <a:extLst>
              <a:ext uri="{FF2B5EF4-FFF2-40B4-BE49-F238E27FC236}">
                <a16:creationId xmlns:a16="http://schemas.microsoft.com/office/drawing/2014/main" id="{11FC449F-5727-4C21-A1DF-3AC05B5DBA97}"/>
              </a:ext>
            </a:extLst>
          </p:cNvPr>
          <p:cNvSpPr>
            <a:spLocks noChangeAspect="1"/>
          </p:cNvSpPr>
          <p:nvPr/>
        </p:nvSpPr>
        <p:spPr>
          <a:xfrm rot="16200000">
            <a:off x="4511521" y="2485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big RED 3 Oval 27">
            <a:extLst>
              <a:ext uri="{FF2B5EF4-FFF2-40B4-BE49-F238E27FC236}">
                <a16:creationId xmlns:a16="http://schemas.microsoft.com/office/drawing/2014/main" id="{F18EDC30-0D6B-4CAD-A1A2-E88CE3110125}"/>
              </a:ext>
            </a:extLst>
          </p:cNvPr>
          <p:cNvSpPr>
            <a:spLocks noChangeAspect="1"/>
          </p:cNvSpPr>
          <p:nvPr/>
        </p:nvSpPr>
        <p:spPr>
          <a:xfrm>
            <a:off x="4148535"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big YELLOW 3 Oval 28">
            <a:extLst>
              <a:ext uri="{FF2B5EF4-FFF2-40B4-BE49-F238E27FC236}">
                <a16:creationId xmlns:a16="http://schemas.microsoft.com/office/drawing/2014/main" id="{99DCD7D9-92FE-4BFF-808F-5DE898C5BD48}"/>
              </a:ext>
            </a:extLst>
          </p:cNvPr>
          <p:cNvSpPr>
            <a:spLocks noChangeAspect="1"/>
          </p:cNvSpPr>
          <p:nvPr/>
        </p:nvSpPr>
        <p:spPr>
          <a:xfrm>
            <a:off x="4148535"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1" name="big GREEN 3 Oval 29">
            <a:extLst>
              <a:ext uri="{FF2B5EF4-FFF2-40B4-BE49-F238E27FC236}">
                <a16:creationId xmlns:a16="http://schemas.microsoft.com/office/drawing/2014/main" id="{01E506CD-5FF6-4507-838E-C8CA52F64321}"/>
              </a:ext>
            </a:extLst>
          </p:cNvPr>
          <p:cNvSpPr>
            <a:spLocks noChangeAspect="1"/>
          </p:cNvSpPr>
          <p:nvPr/>
        </p:nvSpPr>
        <p:spPr>
          <a:xfrm>
            <a:off x="4148535"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2" name="big BLUE 3 Oval 30">
            <a:extLst>
              <a:ext uri="{FF2B5EF4-FFF2-40B4-BE49-F238E27FC236}">
                <a16:creationId xmlns:a16="http://schemas.microsoft.com/office/drawing/2014/main" id="{30B174CD-3C9A-4AB8-A762-87A66A0708D7}"/>
              </a:ext>
            </a:extLst>
          </p:cNvPr>
          <p:cNvSpPr>
            <a:spLocks noChangeAspect="1"/>
          </p:cNvSpPr>
          <p:nvPr/>
        </p:nvSpPr>
        <p:spPr>
          <a:xfrm>
            <a:off x="4148535"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3" name="big ORANGE 3 Oval 31">
            <a:extLst>
              <a:ext uri="{FF2B5EF4-FFF2-40B4-BE49-F238E27FC236}">
                <a16:creationId xmlns:a16="http://schemas.microsoft.com/office/drawing/2014/main" id="{3F9972D5-0A6F-4A61-93C3-EC73FF1FCD43}"/>
              </a:ext>
            </a:extLst>
          </p:cNvPr>
          <p:cNvSpPr>
            <a:spLocks noChangeAspect="1"/>
          </p:cNvSpPr>
          <p:nvPr/>
        </p:nvSpPr>
        <p:spPr>
          <a:xfrm>
            <a:off x="4148535"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4" name="big PURPLE 3   Oval 32">
            <a:extLst>
              <a:ext uri="{FF2B5EF4-FFF2-40B4-BE49-F238E27FC236}">
                <a16:creationId xmlns:a16="http://schemas.microsoft.com/office/drawing/2014/main" id="{5B186708-3D62-49EE-B061-24E85C9FEF6F}"/>
              </a:ext>
            </a:extLst>
          </p:cNvPr>
          <p:cNvSpPr>
            <a:spLocks noChangeAspect="1"/>
          </p:cNvSpPr>
          <p:nvPr/>
        </p:nvSpPr>
        <p:spPr>
          <a:xfrm>
            <a:off x="4148535"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5" name="small RED 4 Oval 21">
            <a:extLst>
              <a:ext uri="{FF2B5EF4-FFF2-40B4-BE49-F238E27FC236}">
                <a16:creationId xmlns:a16="http://schemas.microsoft.com/office/drawing/2014/main" id="{3804274B-F379-4938-8D54-941E79B22A0C}"/>
              </a:ext>
            </a:extLst>
          </p:cNvPr>
          <p:cNvSpPr>
            <a:spLocks noChangeAspect="1"/>
          </p:cNvSpPr>
          <p:nvPr/>
        </p:nvSpPr>
        <p:spPr>
          <a:xfrm rot="16200000">
            <a:off x="4292535"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6" name="small YELLOW 4 Oval 22">
            <a:extLst>
              <a:ext uri="{FF2B5EF4-FFF2-40B4-BE49-F238E27FC236}">
                <a16:creationId xmlns:a16="http://schemas.microsoft.com/office/drawing/2014/main" id="{62D8F248-1A19-4798-B035-24EFE7B1BE66}"/>
              </a:ext>
            </a:extLst>
          </p:cNvPr>
          <p:cNvSpPr>
            <a:spLocks noChangeAspect="1"/>
          </p:cNvSpPr>
          <p:nvPr/>
        </p:nvSpPr>
        <p:spPr>
          <a:xfrm rot="16200000">
            <a:off x="4292535"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7" name="small GREEN 4 Oval 23">
            <a:extLst>
              <a:ext uri="{FF2B5EF4-FFF2-40B4-BE49-F238E27FC236}">
                <a16:creationId xmlns:a16="http://schemas.microsoft.com/office/drawing/2014/main" id="{B4FD27EB-2C9E-4F0D-AB57-204CEEC828F1}"/>
              </a:ext>
            </a:extLst>
          </p:cNvPr>
          <p:cNvSpPr>
            <a:spLocks noChangeAspect="1"/>
          </p:cNvSpPr>
          <p:nvPr/>
        </p:nvSpPr>
        <p:spPr>
          <a:xfrm rot="16200000">
            <a:off x="4292535" y="17232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8" name="small BLUE 4 Oval 24">
            <a:extLst>
              <a:ext uri="{FF2B5EF4-FFF2-40B4-BE49-F238E27FC236}">
                <a16:creationId xmlns:a16="http://schemas.microsoft.com/office/drawing/2014/main" id="{57D48F31-473A-4CD3-955B-C8E875663F3F}"/>
              </a:ext>
            </a:extLst>
          </p:cNvPr>
          <p:cNvSpPr>
            <a:spLocks noChangeAspect="1"/>
          </p:cNvSpPr>
          <p:nvPr/>
        </p:nvSpPr>
        <p:spPr>
          <a:xfrm rot="16200000">
            <a:off x="4511521"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small ORANGE 4 Oval 25">
            <a:extLst>
              <a:ext uri="{FF2B5EF4-FFF2-40B4-BE49-F238E27FC236}">
                <a16:creationId xmlns:a16="http://schemas.microsoft.com/office/drawing/2014/main" id="{A0176066-EF8C-4093-B6FB-C015F8217650}"/>
              </a:ext>
            </a:extLst>
          </p:cNvPr>
          <p:cNvSpPr>
            <a:spLocks noChangeAspect="1"/>
          </p:cNvSpPr>
          <p:nvPr/>
        </p:nvSpPr>
        <p:spPr>
          <a:xfrm rot="16200000">
            <a:off x="4511521"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small PURPLE 4 Oval 26">
            <a:extLst>
              <a:ext uri="{FF2B5EF4-FFF2-40B4-BE49-F238E27FC236}">
                <a16:creationId xmlns:a16="http://schemas.microsoft.com/office/drawing/2014/main" id="{6891CC87-A977-4C7D-A659-1EE2D0DB2EDB}"/>
              </a:ext>
            </a:extLst>
          </p:cNvPr>
          <p:cNvSpPr>
            <a:spLocks noChangeAspect="1"/>
          </p:cNvSpPr>
          <p:nvPr/>
        </p:nvSpPr>
        <p:spPr>
          <a:xfrm rot="16200000">
            <a:off x="4511521" y="1723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big RED 4 Oval 27">
            <a:extLst>
              <a:ext uri="{FF2B5EF4-FFF2-40B4-BE49-F238E27FC236}">
                <a16:creationId xmlns:a16="http://schemas.microsoft.com/office/drawing/2014/main" id="{B1662BF0-D6F3-4BF5-95DD-68808343F3C7}"/>
              </a:ext>
            </a:extLst>
          </p:cNvPr>
          <p:cNvSpPr>
            <a:spLocks noChangeAspect="1"/>
          </p:cNvSpPr>
          <p:nvPr/>
        </p:nvSpPr>
        <p:spPr>
          <a:xfrm>
            <a:off x="4167756" y="17068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2" name="big YELLOW 4 Oval 28">
            <a:extLst>
              <a:ext uri="{FF2B5EF4-FFF2-40B4-BE49-F238E27FC236}">
                <a16:creationId xmlns:a16="http://schemas.microsoft.com/office/drawing/2014/main" id="{BDA404F7-2D40-4386-A086-652986EA378A}"/>
              </a:ext>
            </a:extLst>
          </p:cNvPr>
          <p:cNvSpPr>
            <a:spLocks noChangeAspect="1"/>
          </p:cNvSpPr>
          <p:nvPr/>
        </p:nvSpPr>
        <p:spPr>
          <a:xfrm>
            <a:off x="4167756" y="17068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3" name="big GREEN 4 Oval 29">
            <a:extLst>
              <a:ext uri="{FF2B5EF4-FFF2-40B4-BE49-F238E27FC236}">
                <a16:creationId xmlns:a16="http://schemas.microsoft.com/office/drawing/2014/main" id="{D9E69FD5-1276-4A9D-974D-AA0FBD1DD53C}"/>
              </a:ext>
            </a:extLst>
          </p:cNvPr>
          <p:cNvSpPr>
            <a:spLocks noChangeAspect="1"/>
          </p:cNvSpPr>
          <p:nvPr/>
        </p:nvSpPr>
        <p:spPr>
          <a:xfrm>
            <a:off x="4167756" y="17068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4" name="big BLUE 4 Oval 30">
            <a:extLst>
              <a:ext uri="{FF2B5EF4-FFF2-40B4-BE49-F238E27FC236}">
                <a16:creationId xmlns:a16="http://schemas.microsoft.com/office/drawing/2014/main" id="{F7C677AA-D4C8-45CE-BAEA-3160D984D6D4}"/>
              </a:ext>
            </a:extLst>
          </p:cNvPr>
          <p:cNvSpPr>
            <a:spLocks noChangeAspect="1"/>
          </p:cNvSpPr>
          <p:nvPr/>
        </p:nvSpPr>
        <p:spPr>
          <a:xfrm>
            <a:off x="4167756" y="17068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5" name="big ORANGE 4 Oval 31">
            <a:extLst>
              <a:ext uri="{FF2B5EF4-FFF2-40B4-BE49-F238E27FC236}">
                <a16:creationId xmlns:a16="http://schemas.microsoft.com/office/drawing/2014/main" id="{6853B6F3-4CE4-446A-87D7-289777A0409B}"/>
              </a:ext>
            </a:extLst>
          </p:cNvPr>
          <p:cNvSpPr>
            <a:spLocks noChangeAspect="1"/>
          </p:cNvSpPr>
          <p:nvPr/>
        </p:nvSpPr>
        <p:spPr>
          <a:xfrm>
            <a:off x="4167756" y="17068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6" name="big PURPLE 4 Oval 32">
            <a:extLst>
              <a:ext uri="{FF2B5EF4-FFF2-40B4-BE49-F238E27FC236}">
                <a16:creationId xmlns:a16="http://schemas.microsoft.com/office/drawing/2014/main" id="{38B6F44C-E8F2-46A3-86A3-9337F82BCC1B}"/>
              </a:ext>
            </a:extLst>
          </p:cNvPr>
          <p:cNvSpPr>
            <a:spLocks noChangeAspect="1"/>
          </p:cNvSpPr>
          <p:nvPr/>
        </p:nvSpPr>
        <p:spPr>
          <a:xfrm>
            <a:off x="4167756" y="17068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7" name="small RED 1 Oval 21">
            <a:extLst>
              <a:ext uri="{FF2B5EF4-FFF2-40B4-BE49-F238E27FC236}">
                <a16:creationId xmlns:a16="http://schemas.microsoft.com/office/drawing/2014/main" id="{96A427C6-C05D-4A4E-9BA1-010669C9962D}"/>
              </a:ext>
            </a:extLst>
          </p:cNvPr>
          <p:cNvSpPr>
            <a:spLocks noChangeAspect="1"/>
          </p:cNvSpPr>
          <p:nvPr/>
        </p:nvSpPr>
        <p:spPr>
          <a:xfrm rot="16200000">
            <a:off x="5060067" y="441585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8" name="small YELLOW 1 Oval 22">
            <a:extLst>
              <a:ext uri="{FF2B5EF4-FFF2-40B4-BE49-F238E27FC236}">
                <a16:creationId xmlns:a16="http://schemas.microsoft.com/office/drawing/2014/main" id="{FB2A3A43-DE41-44BF-936F-4D7359D06759}"/>
              </a:ext>
            </a:extLst>
          </p:cNvPr>
          <p:cNvSpPr>
            <a:spLocks noChangeAspect="1"/>
          </p:cNvSpPr>
          <p:nvPr/>
        </p:nvSpPr>
        <p:spPr>
          <a:xfrm rot="16200000">
            <a:off x="5060067" y="421851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9" name="small GREEN 1 Oval 23">
            <a:extLst>
              <a:ext uri="{FF2B5EF4-FFF2-40B4-BE49-F238E27FC236}">
                <a16:creationId xmlns:a16="http://schemas.microsoft.com/office/drawing/2014/main" id="{BE49906A-7310-457C-AC9D-3E9D6BE9520D}"/>
              </a:ext>
            </a:extLst>
          </p:cNvPr>
          <p:cNvSpPr>
            <a:spLocks noChangeAspect="1"/>
          </p:cNvSpPr>
          <p:nvPr/>
        </p:nvSpPr>
        <p:spPr>
          <a:xfrm rot="16200000">
            <a:off x="5060067" y="401999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0" name="small BLUE 1 Oval 24">
            <a:extLst>
              <a:ext uri="{FF2B5EF4-FFF2-40B4-BE49-F238E27FC236}">
                <a16:creationId xmlns:a16="http://schemas.microsoft.com/office/drawing/2014/main" id="{8F2E281E-1217-43BF-AF0A-10AF5AC2B1CC}"/>
              </a:ext>
            </a:extLst>
          </p:cNvPr>
          <p:cNvSpPr>
            <a:spLocks noChangeAspect="1"/>
          </p:cNvSpPr>
          <p:nvPr/>
        </p:nvSpPr>
        <p:spPr>
          <a:xfrm rot="16200000">
            <a:off x="5279053" y="441585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1" name="small ORANGE 1 Oval 25">
            <a:extLst>
              <a:ext uri="{FF2B5EF4-FFF2-40B4-BE49-F238E27FC236}">
                <a16:creationId xmlns:a16="http://schemas.microsoft.com/office/drawing/2014/main" id="{B625B572-9DA9-41C9-AEFE-69C48FB492FD}"/>
              </a:ext>
            </a:extLst>
          </p:cNvPr>
          <p:cNvSpPr>
            <a:spLocks noChangeAspect="1"/>
          </p:cNvSpPr>
          <p:nvPr/>
        </p:nvSpPr>
        <p:spPr>
          <a:xfrm rot="16200000">
            <a:off x="5279053" y="421851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small PURPLE 1 Oval 26">
            <a:extLst>
              <a:ext uri="{FF2B5EF4-FFF2-40B4-BE49-F238E27FC236}">
                <a16:creationId xmlns:a16="http://schemas.microsoft.com/office/drawing/2014/main" id="{97B347D6-4DF3-4DEC-8732-7909CF43BE32}"/>
              </a:ext>
            </a:extLst>
          </p:cNvPr>
          <p:cNvSpPr>
            <a:spLocks noChangeAspect="1"/>
          </p:cNvSpPr>
          <p:nvPr/>
        </p:nvSpPr>
        <p:spPr>
          <a:xfrm rot="16200000">
            <a:off x="5279053" y="401999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big RED 1 Oval 27">
            <a:extLst>
              <a:ext uri="{FF2B5EF4-FFF2-40B4-BE49-F238E27FC236}">
                <a16:creationId xmlns:a16="http://schemas.microsoft.com/office/drawing/2014/main" id="{919446BB-FBED-45EA-8A64-F8B3E4C408C8}"/>
              </a:ext>
            </a:extLst>
          </p:cNvPr>
          <p:cNvSpPr>
            <a:spLocks noChangeAspect="1"/>
          </p:cNvSpPr>
          <p:nvPr/>
        </p:nvSpPr>
        <p:spPr>
          <a:xfrm>
            <a:off x="4926372" y="399517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big YELLOW 1 Oval 28">
            <a:extLst>
              <a:ext uri="{FF2B5EF4-FFF2-40B4-BE49-F238E27FC236}">
                <a16:creationId xmlns:a16="http://schemas.microsoft.com/office/drawing/2014/main" id="{958B1639-6F64-4F36-8DB3-2BEE2AE248C7}"/>
              </a:ext>
            </a:extLst>
          </p:cNvPr>
          <p:cNvSpPr>
            <a:spLocks noChangeAspect="1"/>
          </p:cNvSpPr>
          <p:nvPr/>
        </p:nvSpPr>
        <p:spPr>
          <a:xfrm>
            <a:off x="4926372" y="399517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5" name="big GREEN 1 Oval 29">
            <a:extLst>
              <a:ext uri="{FF2B5EF4-FFF2-40B4-BE49-F238E27FC236}">
                <a16:creationId xmlns:a16="http://schemas.microsoft.com/office/drawing/2014/main" id="{7CB72D00-6C4A-4626-9F54-44417F43A514}"/>
              </a:ext>
            </a:extLst>
          </p:cNvPr>
          <p:cNvSpPr>
            <a:spLocks noChangeAspect="1"/>
          </p:cNvSpPr>
          <p:nvPr/>
        </p:nvSpPr>
        <p:spPr>
          <a:xfrm>
            <a:off x="4926372" y="399517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6" name="big BLUE1 Oval 30">
            <a:extLst>
              <a:ext uri="{FF2B5EF4-FFF2-40B4-BE49-F238E27FC236}">
                <a16:creationId xmlns:a16="http://schemas.microsoft.com/office/drawing/2014/main" id="{5E7DB042-0241-411F-A09B-E0A7FFD51B2C}"/>
              </a:ext>
            </a:extLst>
          </p:cNvPr>
          <p:cNvSpPr>
            <a:spLocks noChangeAspect="1"/>
          </p:cNvSpPr>
          <p:nvPr/>
        </p:nvSpPr>
        <p:spPr>
          <a:xfrm>
            <a:off x="4926372" y="399517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7" name="big ORANGE 1 Oval 31">
            <a:extLst>
              <a:ext uri="{FF2B5EF4-FFF2-40B4-BE49-F238E27FC236}">
                <a16:creationId xmlns:a16="http://schemas.microsoft.com/office/drawing/2014/main" id="{8F327986-10A1-4B8C-81CA-4CE9AF44231C}"/>
              </a:ext>
            </a:extLst>
          </p:cNvPr>
          <p:cNvSpPr>
            <a:spLocks noChangeAspect="1"/>
          </p:cNvSpPr>
          <p:nvPr/>
        </p:nvSpPr>
        <p:spPr>
          <a:xfrm>
            <a:off x="4926372" y="399517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8" name="big PURPLE 1  Oval 32">
            <a:extLst>
              <a:ext uri="{FF2B5EF4-FFF2-40B4-BE49-F238E27FC236}">
                <a16:creationId xmlns:a16="http://schemas.microsoft.com/office/drawing/2014/main" id="{F6C71E29-B761-4ED9-B1BE-6FFE73E45716}"/>
              </a:ext>
            </a:extLst>
          </p:cNvPr>
          <p:cNvSpPr>
            <a:spLocks noChangeAspect="1"/>
          </p:cNvSpPr>
          <p:nvPr/>
        </p:nvSpPr>
        <p:spPr>
          <a:xfrm>
            <a:off x="4926372" y="399517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9" name="white 4  Oval 38">
            <a:extLst>
              <a:ext uri="{FF2B5EF4-FFF2-40B4-BE49-F238E27FC236}">
                <a16:creationId xmlns:a16="http://schemas.microsoft.com/office/drawing/2014/main" id="{785C9341-77E0-4993-8CAA-AE5EE86EA1F5}"/>
              </a:ext>
            </a:extLst>
          </p:cNvPr>
          <p:cNvSpPr/>
          <p:nvPr/>
        </p:nvSpPr>
        <p:spPr>
          <a:xfrm>
            <a:off x="5255597"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white 3 Oval 39">
            <a:extLst>
              <a:ext uri="{FF2B5EF4-FFF2-40B4-BE49-F238E27FC236}">
                <a16:creationId xmlns:a16="http://schemas.microsoft.com/office/drawing/2014/main" id="{779F1B5B-08B9-4AE1-91FF-4F2BA6FEC33C}"/>
              </a:ext>
            </a:extLst>
          </p:cNvPr>
          <p:cNvSpPr/>
          <p:nvPr/>
        </p:nvSpPr>
        <p:spPr>
          <a:xfrm>
            <a:off x="5259288"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white 2 Oval 40">
            <a:extLst>
              <a:ext uri="{FF2B5EF4-FFF2-40B4-BE49-F238E27FC236}">
                <a16:creationId xmlns:a16="http://schemas.microsoft.com/office/drawing/2014/main" id="{5333DD89-C6BC-49B6-B353-054395901CA4}"/>
              </a:ext>
            </a:extLst>
          </p:cNvPr>
          <p:cNvSpPr/>
          <p:nvPr/>
        </p:nvSpPr>
        <p:spPr>
          <a:xfrm>
            <a:off x="4942832"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white 1  Oval 41">
            <a:extLst>
              <a:ext uri="{FF2B5EF4-FFF2-40B4-BE49-F238E27FC236}">
                <a16:creationId xmlns:a16="http://schemas.microsoft.com/office/drawing/2014/main" id="{0406862C-F06A-4DD9-B544-94365C21C6A2}"/>
              </a:ext>
            </a:extLst>
          </p:cNvPr>
          <p:cNvSpPr/>
          <p:nvPr/>
        </p:nvSpPr>
        <p:spPr>
          <a:xfrm>
            <a:off x="4945165"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3" name="black 2 green Oval 42">
            <a:extLst>
              <a:ext uri="{FF2B5EF4-FFF2-40B4-BE49-F238E27FC236}">
                <a16:creationId xmlns:a16="http://schemas.microsoft.com/office/drawing/2014/main" id="{ABB30778-66D4-41DD-8D8F-CEBD9FCC5243}"/>
              </a:ext>
            </a:extLst>
          </p:cNvPr>
          <p:cNvSpPr/>
          <p:nvPr/>
        </p:nvSpPr>
        <p:spPr>
          <a:xfrm>
            <a:off x="4942832"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4" name="black 1 purple Oval 43">
            <a:extLst>
              <a:ext uri="{FF2B5EF4-FFF2-40B4-BE49-F238E27FC236}">
                <a16:creationId xmlns:a16="http://schemas.microsoft.com/office/drawing/2014/main" id="{E9E29D77-7D47-465E-9331-CE263FCABB55}"/>
              </a:ext>
            </a:extLst>
          </p:cNvPr>
          <p:cNvSpPr/>
          <p:nvPr/>
        </p:nvSpPr>
        <p:spPr>
          <a:xfrm>
            <a:off x="4945165"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5" name="black 3 yellow Oval 44">
            <a:extLst>
              <a:ext uri="{FF2B5EF4-FFF2-40B4-BE49-F238E27FC236}">
                <a16:creationId xmlns:a16="http://schemas.microsoft.com/office/drawing/2014/main" id="{07C32827-0589-413F-87F2-0E6B315447C5}"/>
              </a:ext>
            </a:extLst>
          </p:cNvPr>
          <p:cNvSpPr/>
          <p:nvPr/>
        </p:nvSpPr>
        <p:spPr>
          <a:xfrm>
            <a:off x="5259288"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6" name="black 4 red Oval 45">
            <a:extLst>
              <a:ext uri="{FF2B5EF4-FFF2-40B4-BE49-F238E27FC236}">
                <a16:creationId xmlns:a16="http://schemas.microsoft.com/office/drawing/2014/main" id="{7577FF9C-D93B-4B07-8317-59D91C53DDAC}"/>
              </a:ext>
            </a:extLst>
          </p:cNvPr>
          <p:cNvSpPr/>
          <p:nvPr/>
        </p:nvSpPr>
        <p:spPr>
          <a:xfrm>
            <a:off x="5255597"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7" name="small RED 2 Oval 21">
            <a:extLst>
              <a:ext uri="{FF2B5EF4-FFF2-40B4-BE49-F238E27FC236}">
                <a16:creationId xmlns:a16="http://schemas.microsoft.com/office/drawing/2014/main" id="{C80FC52C-AD5E-4560-A830-5D9F3F40C82A}"/>
              </a:ext>
            </a:extLst>
          </p:cNvPr>
          <p:cNvSpPr>
            <a:spLocks noChangeAspect="1"/>
          </p:cNvSpPr>
          <p:nvPr/>
        </p:nvSpPr>
        <p:spPr>
          <a:xfrm rot="16200000">
            <a:off x="5060067" y="365385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small YELLOW 2 Oval 22">
            <a:extLst>
              <a:ext uri="{FF2B5EF4-FFF2-40B4-BE49-F238E27FC236}">
                <a16:creationId xmlns:a16="http://schemas.microsoft.com/office/drawing/2014/main" id="{84FB1AC1-58AA-448F-BBED-B14E5F44C3FF}"/>
              </a:ext>
            </a:extLst>
          </p:cNvPr>
          <p:cNvSpPr>
            <a:spLocks noChangeAspect="1"/>
          </p:cNvSpPr>
          <p:nvPr/>
        </p:nvSpPr>
        <p:spPr>
          <a:xfrm rot="16200000">
            <a:off x="5060067" y="3453453"/>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small GREEN 2 Oval 23">
            <a:extLst>
              <a:ext uri="{FF2B5EF4-FFF2-40B4-BE49-F238E27FC236}">
                <a16:creationId xmlns:a16="http://schemas.microsoft.com/office/drawing/2014/main" id="{611A8E8B-9A4D-419B-A82B-7657D007A50E}"/>
              </a:ext>
            </a:extLst>
          </p:cNvPr>
          <p:cNvSpPr>
            <a:spLocks noChangeAspect="1"/>
          </p:cNvSpPr>
          <p:nvPr/>
        </p:nvSpPr>
        <p:spPr>
          <a:xfrm rot="16200000">
            <a:off x="5060067" y="325643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small BLUE 2 Oval 24">
            <a:extLst>
              <a:ext uri="{FF2B5EF4-FFF2-40B4-BE49-F238E27FC236}">
                <a16:creationId xmlns:a16="http://schemas.microsoft.com/office/drawing/2014/main" id="{2F669C44-A3AC-4DE5-AF4B-E0CCAF5F31F7}"/>
              </a:ext>
            </a:extLst>
          </p:cNvPr>
          <p:cNvSpPr>
            <a:spLocks noChangeAspect="1"/>
          </p:cNvSpPr>
          <p:nvPr/>
        </p:nvSpPr>
        <p:spPr>
          <a:xfrm rot="16200000">
            <a:off x="5279053" y="365385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1" name="small ORANGE 2 Oval 25">
            <a:extLst>
              <a:ext uri="{FF2B5EF4-FFF2-40B4-BE49-F238E27FC236}">
                <a16:creationId xmlns:a16="http://schemas.microsoft.com/office/drawing/2014/main" id="{810D66EE-1620-4D09-84DB-55E8246DA792}"/>
              </a:ext>
            </a:extLst>
          </p:cNvPr>
          <p:cNvSpPr>
            <a:spLocks noChangeAspect="1"/>
          </p:cNvSpPr>
          <p:nvPr/>
        </p:nvSpPr>
        <p:spPr>
          <a:xfrm rot="16200000">
            <a:off x="5279053" y="3453453"/>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2" name="small PURPLE 2 Oval 26">
            <a:extLst>
              <a:ext uri="{FF2B5EF4-FFF2-40B4-BE49-F238E27FC236}">
                <a16:creationId xmlns:a16="http://schemas.microsoft.com/office/drawing/2014/main" id="{5DC6A1AE-03D0-4810-9374-96C8B809B292}"/>
              </a:ext>
            </a:extLst>
          </p:cNvPr>
          <p:cNvSpPr>
            <a:spLocks noChangeAspect="1"/>
          </p:cNvSpPr>
          <p:nvPr/>
        </p:nvSpPr>
        <p:spPr>
          <a:xfrm rot="16200000">
            <a:off x="5279053" y="325643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3" name="big RED 2 Oval 27">
            <a:extLst>
              <a:ext uri="{FF2B5EF4-FFF2-40B4-BE49-F238E27FC236}">
                <a16:creationId xmlns:a16="http://schemas.microsoft.com/office/drawing/2014/main" id="{2790415B-B927-4F35-A0DE-341C3BFEEBCC}"/>
              </a:ext>
            </a:extLst>
          </p:cNvPr>
          <p:cNvSpPr>
            <a:spLocks noChangeAspect="1"/>
          </p:cNvSpPr>
          <p:nvPr/>
        </p:nvSpPr>
        <p:spPr>
          <a:xfrm>
            <a:off x="4935288" y="323027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4" name="big YELLOW 2 Oval 28">
            <a:extLst>
              <a:ext uri="{FF2B5EF4-FFF2-40B4-BE49-F238E27FC236}">
                <a16:creationId xmlns:a16="http://schemas.microsoft.com/office/drawing/2014/main" id="{CA9032E4-92B7-43A3-BAC4-11D1EF654986}"/>
              </a:ext>
            </a:extLst>
          </p:cNvPr>
          <p:cNvSpPr>
            <a:spLocks noChangeAspect="1"/>
          </p:cNvSpPr>
          <p:nvPr/>
        </p:nvSpPr>
        <p:spPr>
          <a:xfrm>
            <a:off x="4935288" y="323027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5" name="big GREEN 2 Oval 29">
            <a:extLst>
              <a:ext uri="{FF2B5EF4-FFF2-40B4-BE49-F238E27FC236}">
                <a16:creationId xmlns:a16="http://schemas.microsoft.com/office/drawing/2014/main" id="{E1695AFF-F8C6-45F4-8EE4-BC122B003CC4}"/>
              </a:ext>
            </a:extLst>
          </p:cNvPr>
          <p:cNvSpPr>
            <a:spLocks noChangeAspect="1"/>
          </p:cNvSpPr>
          <p:nvPr/>
        </p:nvSpPr>
        <p:spPr>
          <a:xfrm>
            <a:off x="4935288" y="323027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big BLUE 2 Oval 30">
            <a:extLst>
              <a:ext uri="{FF2B5EF4-FFF2-40B4-BE49-F238E27FC236}">
                <a16:creationId xmlns:a16="http://schemas.microsoft.com/office/drawing/2014/main" id="{9B42D752-FD17-450A-8049-0BF56F864184}"/>
              </a:ext>
            </a:extLst>
          </p:cNvPr>
          <p:cNvSpPr>
            <a:spLocks noChangeAspect="1"/>
          </p:cNvSpPr>
          <p:nvPr/>
        </p:nvSpPr>
        <p:spPr>
          <a:xfrm>
            <a:off x="4935288" y="323027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big ORANGE 2 Oval 31">
            <a:extLst>
              <a:ext uri="{FF2B5EF4-FFF2-40B4-BE49-F238E27FC236}">
                <a16:creationId xmlns:a16="http://schemas.microsoft.com/office/drawing/2014/main" id="{87604231-3B35-482C-9EFA-D1C66D7099A7}"/>
              </a:ext>
            </a:extLst>
          </p:cNvPr>
          <p:cNvSpPr>
            <a:spLocks noChangeAspect="1"/>
          </p:cNvSpPr>
          <p:nvPr/>
        </p:nvSpPr>
        <p:spPr>
          <a:xfrm>
            <a:off x="4935288" y="323027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big PURPLE 2 Oval 32">
            <a:extLst>
              <a:ext uri="{FF2B5EF4-FFF2-40B4-BE49-F238E27FC236}">
                <a16:creationId xmlns:a16="http://schemas.microsoft.com/office/drawing/2014/main" id="{17A6A122-8FA1-4F29-B0C0-45C645414E2A}"/>
              </a:ext>
            </a:extLst>
          </p:cNvPr>
          <p:cNvSpPr>
            <a:spLocks noChangeAspect="1"/>
          </p:cNvSpPr>
          <p:nvPr/>
        </p:nvSpPr>
        <p:spPr>
          <a:xfrm>
            <a:off x="4935288" y="323027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9" name="small RED 3 Oval 21">
            <a:extLst>
              <a:ext uri="{FF2B5EF4-FFF2-40B4-BE49-F238E27FC236}">
                <a16:creationId xmlns:a16="http://schemas.microsoft.com/office/drawing/2014/main" id="{1B7D4CC5-CE56-48B3-BA53-90BA9E74104E}"/>
              </a:ext>
            </a:extLst>
          </p:cNvPr>
          <p:cNvSpPr>
            <a:spLocks noChangeAspect="1"/>
          </p:cNvSpPr>
          <p:nvPr/>
        </p:nvSpPr>
        <p:spPr>
          <a:xfrm rot="16200000">
            <a:off x="5060067" y="288148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small YELLOW 3 Oval 22">
            <a:extLst>
              <a:ext uri="{FF2B5EF4-FFF2-40B4-BE49-F238E27FC236}">
                <a16:creationId xmlns:a16="http://schemas.microsoft.com/office/drawing/2014/main" id="{B903AA09-2F0B-4422-83A3-6EC75F3966C7}"/>
              </a:ext>
            </a:extLst>
          </p:cNvPr>
          <p:cNvSpPr>
            <a:spLocks noChangeAspect="1"/>
          </p:cNvSpPr>
          <p:nvPr/>
        </p:nvSpPr>
        <p:spPr>
          <a:xfrm rot="16200000">
            <a:off x="5060067" y="268600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small GREEN 3 Oval 23">
            <a:extLst>
              <a:ext uri="{FF2B5EF4-FFF2-40B4-BE49-F238E27FC236}">
                <a16:creationId xmlns:a16="http://schemas.microsoft.com/office/drawing/2014/main" id="{0974E7C2-11AF-4B38-9139-00CE17D6EB41}"/>
              </a:ext>
            </a:extLst>
          </p:cNvPr>
          <p:cNvSpPr>
            <a:spLocks noChangeAspect="1"/>
          </p:cNvSpPr>
          <p:nvPr/>
        </p:nvSpPr>
        <p:spPr>
          <a:xfrm rot="16200000">
            <a:off x="5060067" y="248556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small BLUE 3 Oval 24">
            <a:extLst>
              <a:ext uri="{FF2B5EF4-FFF2-40B4-BE49-F238E27FC236}">
                <a16:creationId xmlns:a16="http://schemas.microsoft.com/office/drawing/2014/main" id="{6D0F2A68-55EF-42BC-A004-C1660EBEAE0C}"/>
              </a:ext>
            </a:extLst>
          </p:cNvPr>
          <p:cNvSpPr>
            <a:spLocks noChangeAspect="1"/>
          </p:cNvSpPr>
          <p:nvPr/>
        </p:nvSpPr>
        <p:spPr>
          <a:xfrm rot="16200000">
            <a:off x="5279053" y="288148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small ORANGE 3 Oval 25">
            <a:extLst>
              <a:ext uri="{FF2B5EF4-FFF2-40B4-BE49-F238E27FC236}">
                <a16:creationId xmlns:a16="http://schemas.microsoft.com/office/drawing/2014/main" id="{286EB734-A26F-4736-B05E-55B0DB6F65A8}"/>
              </a:ext>
            </a:extLst>
          </p:cNvPr>
          <p:cNvSpPr>
            <a:spLocks noChangeAspect="1"/>
          </p:cNvSpPr>
          <p:nvPr/>
        </p:nvSpPr>
        <p:spPr>
          <a:xfrm rot="16200000">
            <a:off x="5279053" y="268600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small PURPLE 3 Oval 26">
            <a:extLst>
              <a:ext uri="{FF2B5EF4-FFF2-40B4-BE49-F238E27FC236}">
                <a16:creationId xmlns:a16="http://schemas.microsoft.com/office/drawing/2014/main" id="{1A15FE42-A6D3-4ED4-A575-23835A91C11B}"/>
              </a:ext>
            </a:extLst>
          </p:cNvPr>
          <p:cNvSpPr>
            <a:spLocks noChangeAspect="1"/>
          </p:cNvSpPr>
          <p:nvPr/>
        </p:nvSpPr>
        <p:spPr>
          <a:xfrm rot="16200000">
            <a:off x="5279053" y="248556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big RED 3 Oval 27">
            <a:extLst>
              <a:ext uri="{FF2B5EF4-FFF2-40B4-BE49-F238E27FC236}">
                <a16:creationId xmlns:a16="http://schemas.microsoft.com/office/drawing/2014/main" id="{3609A7AC-AC80-4194-A714-525F265E6867}"/>
              </a:ext>
            </a:extLst>
          </p:cNvPr>
          <p:cNvSpPr>
            <a:spLocks noChangeAspect="1"/>
          </p:cNvSpPr>
          <p:nvPr/>
        </p:nvSpPr>
        <p:spPr>
          <a:xfrm>
            <a:off x="4916067" y="248055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big YELLOW 3 Oval 28">
            <a:extLst>
              <a:ext uri="{FF2B5EF4-FFF2-40B4-BE49-F238E27FC236}">
                <a16:creationId xmlns:a16="http://schemas.microsoft.com/office/drawing/2014/main" id="{837B2202-B40A-42B9-BF26-66E86142A1FF}"/>
              </a:ext>
            </a:extLst>
          </p:cNvPr>
          <p:cNvSpPr>
            <a:spLocks noChangeAspect="1"/>
          </p:cNvSpPr>
          <p:nvPr/>
        </p:nvSpPr>
        <p:spPr>
          <a:xfrm>
            <a:off x="4916067" y="248055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7" name="big GREEN 3 Oval 29">
            <a:extLst>
              <a:ext uri="{FF2B5EF4-FFF2-40B4-BE49-F238E27FC236}">
                <a16:creationId xmlns:a16="http://schemas.microsoft.com/office/drawing/2014/main" id="{B5D4F019-4E48-4F18-B856-E6B3979D7EC0}"/>
              </a:ext>
            </a:extLst>
          </p:cNvPr>
          <p:cNvSpPr>
            <a:spLocks noChangeAspect="1"/>
          </p:cNvSpPr>
          <p:nvPr/>
        </p:nvSpPr>
        <p:spPr>
          <a:xfrm>
            <a:off x="4916067" y="248055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big BLUE 3 Oval 30">
            <a:extLst>
              <a:ext uri="{FF2B5EF4-FFF2-40B4-BE49-F238E27FC236}">
                <a16:creationId xmlns:a16="http://schemas.microsoft.com/office/drawing/2014/main" id="{92649D87-8C14-4075-A7EB-423636F3C8B2}"/>
              </a:ext>
            </a:extLst>
          </p:cNvPr>
          <p:cNvSpPr>
            <a:spLocks noChangeAspect="1"/>
          </p:cNvSpPr>
          <p:nvPr/>
        </p:nvSpPr>
        <p:spPr>
          <a:xfrm>
            <a:off x="4916067" y="248055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big ORANGE 3 Oval 31">
            <a:extLst>
              <a:ext uri="{FF2B5EF4-FFF2-40B4-BE49-F238E27FC236}">
                <a16:creationId xmlns:a16="http://schemas.microsoft.com/office/drawing/2014/main" id="{8DCA2CE4-A695-4CEF-AC94-71650338F70C}"/>
              </a:ext>
            </a:extLst>
          </p:cNvPr>
          <p:cNvSpPr>
            <a:spLocks noChangeAspect="1"/>
          </p:cNvSpPr>
          <p:nvPr/>
        </p:nvSpPr>
        <p:spPr>
          <a:xfrm>
            <a:off x="4916067" y="248055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big PURPLE 3   Oval 32">
            <a:extLst>
              <a:ext uri="{FF2B5EF4-FFF2-40B4-BE49-F238E27FC236}">
                <a16:creationId xmlns:a16="http://schemas.microsoft.com/office/drawing/2014/main" id="{10A78CC2-FBCB-445D-9086-1BB9272D494F}"/>
              </a:ext>
            </a:extLst>
          </p:cNvPr>
          <p:cNvSpPr>
            <a:spLocks noChangeAspect="1"/>
          </p:cNvSpPr>
          <p:nvPr/>
        </p:nvSpPr>
        <p:spPr>
          <a:xfrm>
            <a:off x="4916067" y="248055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small RED 4 Oval 21">
            <a:extLst>
              <a:ext uri="{FF2B5EF4-FFF2-40B4-BE49-F238E27FC236}">
                <a16:creationId xmlns:a16="http://schemas.microsoft.com/office/drawing/2014/main" id="{8AD8631B-11E1-4AC3-8A1D-91FB35E78644}"/>
              </a:ext>
            </a:extLst>
          </p:cNvPr>
          <p:cNvSpPr>
            <a:spLocks noChangeAspect="1"/>
          </p:cNvSpPr>
          <p:nvPr/>
        </p:nvSpPr>
        <p:spPr>
          <a:xfrm rot="16200000">
            <a:off x="5060067" y="21187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small YELLOW 4 Oval 22">
            <a:extLst>
              <a:ext uri="{FF2B5EF4-FFF2-40B4-BE49-F238E27FC236}">
                <a16:creationId xmlns:a16="http://schemas.microsoft.com/office/drawing/2014/main" id="{B790BF87-642E-4B96-83DF-8CA2408F8AEE}"/>
              </a:ext>
            </a:extLst>
          </p:cNvPr>
          <p:cNvSpPr>
            <a:spLocks noChangeAspect="1"/>
          </p:cNvSpPr>
          <p:nvPr/>
        </p:nvSpPr>
        <p:spPr>
          <a:xfrm rot="16200000">
            <a:off x="5060067" y="191910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3" name="small GREEN 4 Oval 23">
            <a:extLst>
              <a:ext uri="{FF2B5EF4-FFF2-40B4-BE49-F238E27FC236}">
                <a16:creationId xmlns:a16="http://schemas.microsoft.com/office/drawing/2014/main" id="{DEDFD787-C75F-4DB1-B8E9-EDC8385D8760}"/>
              </a:ext>
            </a:extLst>
          </p:cNvPr>
          <p:cNvSpPr>
            <a:spLocks noChangeAspect="1"/>
          </p:cNvSpPr>
          <p:nvPr/>
        </p:nvSpPr>
        <p:spPr>
          <a:xfrm rot="16200000">
            <a:off x="5060067" y="172333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4" name="small BLUE 4 Oval 24">
            <a:extLst>
              <a:ext uri="{FF2B5EF4-FFF2-40B4-BE49-F238E27FC236}">
                <a16:creationId xmlns:a16="http://schemas.microsoft.com/office/drawing/2014/main" id="{A69BE22A-BE4A-48AD-8D36-DE0419C00477}"/>
              </a:ext>
            </a:extLst>
          </p:cNvPr>
          <p:cNvSpPr>
            <a:spLocks noChangeAspect="1"/>
          </p:cNvSpPr>
          <p:nvPr/>
        </p:nvSpPr>
        <p:spPr>
          <a:xfrm rot="16200000">
            <a:off x="5279053" y="21187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5" name="small ORANGE 4 Oval 25">
            <a:extLst>
              <a:ext uri="{FF2B5EF4-FFF2-40B4-BE49-F238E27FC236}">
                <a16:creationId xmlns:a16="http://schemas.microsoft.com/office/drawing/2014/main" id="{B9FEC5AA-9004-4707-904D-5B44B1FB734D}"/>
              </a:ext>
            </a:extLst>
          </p:cNvPr>
          <p:cNvSpPr>
            <a:spLocks noChangeAspect="1"/>
          </p:cNvSpPr>
          <p:nvPr/>
        </p:nvSpPr>
        <p:spPr>
          <a:xfrm rot="16200000">
            <a:off x="5279053" y="191910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6" name="small PURPLE 4 Oval 26">
            <a:extLst>
              <a:ext uri="{FF2B5EF4-FFF2-40B4-BE49-F238E27FC236}">
                <a16:creationId xmlns:a16="http://schemas.microsoft.com/office/drawing/2014/main" id="{188C7062-DE25-4CA9-87FD-F67F9D0D27B5}"/>
              </a:ext>
            </a:extLst>
          </p:cNvPr>
          <p:cNvSpPr>
            <a:spLocks noChangeAspect="1"/>
          </p:cNvSpPr>
          <p:nvPr/>
        </p:nvSpPr>
        <p:spPr>
          <a:xfrm rot="16200000">
            <a:off x="5279053" y="172333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big RED 4 Oval 27">
            <a:extLst>
              <a:ext uri="{FF2B5EF4-FFF2-40B4-BE49-F238E27FC236}">
                <a16:creationId xmlns:a16="http://schemas.microsoft.com/office/drawing/2014/main" id="{A6E6EA59-739A-40F2-A18C-504E2229E0F8}"/>
              </a:ext>
            </a:extLst>
          </p:cNvPr>
          <p:cNvSpPr>
            <a:spLocks noChangeAspect="1"/>
          </p:cNvSpPr>
          <p:nvPr/>
        </p:nvSpPr>
        <p:spPr>
          <a:xfrm>
            <a:off x="4935288" y="172321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big YELLOW 4 Oval 28">
            <a:extLst>
              <a:ext uri="{FF2B5EF4-FFF2-40B4-BE49-F238E27FC236}">
                <a16:creationId xmlns:a16="http://schemas.microsoft.com/office/drawing/2014/main" id="{628EE653-C71D-47D5-9252-F2270AD27862}"/>
              </a:ext>
            </a:extLst>
          </p:cNvPr>
          <p:cNvSpPr>
            <a:spLocks noChangeAspect="1"/>
          </p:cNvSpPr>
          <p:nvPr/>
        </p:nvSpPr>
        <p:spPr>
          <a:xfrm>
            <a:off x="4935288" y="172321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big GREEN 4 Oval 29">
            <a:extLst>
              <a:ext uri="{FF2B5EF4-FFF2-40B4-BE49-F238E27FC236}">
                <a16:creationId xmlns:a16="http://schemas.microsoft.com/office/drawing/2014/main" id="{4CAE5462-2042-4533-8304-87507E56BE6A}"/>
              </a:ext>
            </a:extLst>
          </p:cNvPr>
          <p:cNvSpPr>
            <a:spLocks noChangeAspect="1"/>
          </p:cNvSpPr>
          <p:nvPr/>
        </p:nvSpPr>
        <p:spPr>
          <a:xfrm>
            <a:off x="4935288" y="172321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big BLUE 4 Oval 30">
            <a:extLst>
              <a:ext uri="{FF2B5EF4-FFF2-40B4-BE49-F238E27FC236}">
                <a16:creationId xmlns:a16="http://schemas.microsoft.com/office/drawing/2014/main" id="{F72362DE-EF05-4CCF-8DFE-F8E7F9FFB272}"/>
              </a:ext>
            </a:extLst>
          </p:cNvPr>
          <p:cNvSpPr>
            <a:spLocks noChangeAspect="1"/>
          </p:cNvSpPr>
          <p:nvPr/>
        </p:nvSpPr>
        <p:spPr>
          <a:xfrm>
            <a:off x="4935288" y="172321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big ORANGE 4 Oval 31">
            <a:extLst>
              <a:ext uri="{FF2B5EF4-FFF2-40B4-BE49-F238E27FC236}">
                <a16:creationId xmlns:a16="http://schemas.microsoft.com/office/drawing/2014/main" id="{6002F991-CBA7-40A4-A461-C50C7A5F3559}"/>
              </a:ext>
            </a:extLst>
          </p:cNvPr>
          <p:cNvSpPr>
            <a:spLocks noChangeAspect="1"/>
          </p:cNvSpPr>
          <p:nvPr/>
        </p:nvSpPr>
        <p:spPr>
          <a:xfrm>
            <a:off x="4935288" y="172321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big PURPLE 4 Oval 32">
            <a:extLst>
              <a:ext uri="{FF2B5EF4-FFF2-40B4-BE49-F238E27FC236}">
                <a16:creationId xmlns:a16="http://schemas.microsoft.com/office/drawing/2014/main" id="{B7C2804A-79E1-4808-9C6E-F085ADAAA3CE}"/>
              </a:ext>
            </a:extLst>
          </p:cNvPr>
          <p:cNvSpPr>
            <a:spLocks noChangeAspect="1"/>
          </p:cNvSpPr>
          <p:nvPr/>
        </p:nvSpPr>
        <p:spPr>
          <a:xfrm>
            <a:off x="4935288" y="172321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3" name="small RED 1 Oval 21">
            <a:extLst>
              <a:ext uri="{FF2B5EF4-FFF2-40B4-BE49-F238E27FC236}">
                <a16:creationId xmlns:a16="http://schemas.microsoft.com/office/drawing/2014/main" id="{D21BFB2A-1D7E-4642-BB3F-E711058E8582}"/>
              </a:ext>
            </a:extLst>
          </p:cNvPr>
          <p:cNvSpPr>
            <a:spLocks noChangeAspect="1"/>
          </p:cNvSpPr>
          <p:nvPr/>
        </p:nvSpPr>
        <p:spPr>
          <a:xfrm rot="16200000">
            <a:off x="5790710" y="440491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small YELLOW 1 Oval 22">
            <a:extLst>
              <a:ext uri="{FF2B5EF4-FFF2-40B4-BE49-F238E27FC236}">
                <a16:creationId xmlns:a16="http://schemas.microsoft.com/office/drawing/2014/main" id="{0B0D65C8-222D-46A3-BB8B-18B6C70D1782}"/>
              </a:ext>
            </a:extLst>
          </p:cNvPr>
          <p:cNvSpPr>
            <a:spLocks noChangeAspect="1"/>
          </p:cNvSpPr>
          <p:nvPr/>
        </p:nvSpPr>
        <p:spPr>
          <a:xfrm rot="16200000">
            <a:off x="5790710" y="420758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small GREEN 1 Oval 23">
            <a:extLst>
              <a:ext uri="{FF2B5EF4-FFF2-40B4-BE49-F238E27FC236}">
                <a16:creationId xmlns:a16="http://schemas.microsoft.com/office/drawing/2014/main" id="{E7F48380-8FFD-44DD-9C98-2CAC4AF7BA85}"/>
              </a:ext>
            </a:extLst>
          </p:cNvPr>
          <p:cNvSpPr>
            <a:spLocks noChangeAspect="1"/>
          </p:cNvSpPr>
          <p:nvPr/>
        </p:nvSpPr>
        <p:spPr>
          <a:xfrm rot="16200000">
            <a:off x="5790710" y="400905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small BLUE 1 Oval 24">
            <a:extLst>
              <a:ext uri="{FF2B5EF4-FFF2-40B4-BE49-F238E27FC236}">
                <a16:creationId xmlns:a16="http://schemas.microsoft.com/office/drawing/2014/main" id="{F98DC4A4-036B-4A16-BCDB-704AD9BBB8F2}"/>
              </a:ext>
            </a:extLst>
          </p:cNvPr>
          <p:cNvSpPr>
            <a:spLocks noChangeAspect="1"/>
          </p:cNvSpPr>
          <p:nvPr/>
        </p:nvSpPr>
        <p:spPr>
          <a:xfrm rot="16200000">
            <a:off x="6009696" y="440491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small ORANGE 1 Oval 25">
            <a:extLst>
              <a:ext uri="{FF2B5EF4-FFF2-40B4-BE49-F238E27FC236}">
                <a16:creationId xmlns:a16="http://schemas.microsoft.com/office/drawing/2014/main" id="{11923332-7C83-4C4F-BB38-741E5805CC9C}"/>
              </a:ext>
            </a:extLst>
          </p:cNvPr>
          <p:cNvSpPr>
            <a:spLocks noChangeAspect="1"/>
          </p:cNvSpPr>
          <p:nvPr/>
        </p:nvSpPr>
        <p:spPr>
          <a:xfrm rot="16200000">
            <a:off x="6009696" y="420758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small PURPLE 1 Oval 26">
            <a:extLst>
              <a:ext uri="{FF2B5EF4-FFF2-40B4-BE49-F238E27FC236}">
                <a16:creationId xmlns:a16="http://schemas.microsoft.com/office/drawing/2014/main" id="{BCD1BDC8-BBDF-4092-ADD8-FC8626679FB4}"/>
              </a:ext>
            </a:extLst>
          </p:cNvPr>
          <p:cNvSpPr>
            <a:spLocks noChangeAspect="1"/>
          </p:cNvSpPr>
          <p:nvPr/>
        </p:nvSpPr>
        <p:spPr>
          <a:xfrm rot="16200000">
            <a:off x="6009696" y="40090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big RED 1 Oval 27">
            <a:extLst>
              <a:ext uri="{FF2B5EF4-FFF2-40B4-BE49-F238E27FC236}">
                <a16:creationId xmlns:a16="http://schemas.microsoft.com/office/drawing/2014/main" id="{C271C336-A8D6-4BAC-97D3-FE5328FC46AF}"/>
              </a:ext>
            </a:extLst>
          </p:cNvPr>
          <p:cNvSpPr>
            <a:spLocks noChangeAspect="1"/>
          </p:cNvSpPr>
          <p:nvPr/>
        </p:nvSpPr>
        <p:spPr>
          <a:xfrm>
            <a:off x="5657015" y="398423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big YELLOW 1 Oval 28">
            <a:extLst>
              <a:ext uri="{FF2B5EF4-FFF2-40B4-BE49-F238E27FC236}">
                <a16:creationId xmlns:a16="http://schemas.microsoft.com/office/drawing/2014/main" id="{4AA5216E-10A3-442E-B1EE-640D24763809}"/>
              </a:ext>
            </a:extLst>
          </p:cNvPr>
          <p:cNvSpPr>
            <a:spLocks noChangeAspect="1"/>
          </p:cNvSpPr>
          <p:nvPr/>
        </p:nvSpPr>
        <p:spPr>
          <a:xfrm>
            <a:off x="5657015" y="398423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1" name="big GREEN 1 Oval 29">
            <a:extLst>
              <a:ext uri="{FF2B5EF4-FFF2-40B4-BE49-F238E27FC236}">
                <a16:creationId xmlns:a16="http://schemas.microsoft.com/office/drawing/2014/main" id="{413BBFBC-BF37-4946-A38B-B0F1C086862C}"/>
              </a:ext>
            </a:extLst>
          </p:cNvPr>
          <p:cNvSpPr>
            <a:spLocks noChangeAspect="1"/>
          </p:cNvSpPr>
          <p:nvPr/>
        </p:nvSpPr>
        <p:spPr>
          <a:xfrm>
            <a:off x="5657015" y="398423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2" name="big BLUE1 Oval 30">
            <a:extLst>
              <a:ext uri="{FF2B5EF4-FFF2-40B4-BE49-F238E27FC236}">
                <a16:creationId xmlns:a16="http://schemas.microsoft.com/office/drawing/2014/main" id="{319AF174-ABD5-4E1F-B712-9DE060F0219B}"/>
              </a:ext>
            </a:extLst>
          </p:cNvPr>
          <p:cNvSpPr>
            <a:spLocks noChangeAspect="1"/>
          </p:cNvSpPr>
          <p:nvPr/>
        </p:nvSpPr>
        <p:spPr>
          <a:xfrm>
            <a:off x="5657015" y="398423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big ORANGE 1 Oval 31">
            <a:extLst>
              <a:ext uri="{FF2B5EF4-FFF2-40B4-BE49-F238E27FC236}">
                <a16:creationId xmlns:a16="http://schemas.microsoft.com/office/drawing/2014/main" id="{14F45F1B-FE19-4B51-B295-2875A36C71A3}"/>
              </a:ext>
            </a:extLst>
          </p:cNvPr>
          <p:cNvSpPr>
            <a:spLocks noChangeAspect="1"/>
          </p:cNvSpPr>
          <p:nvPr/>
        </p:nvSpPr>
        <p:spPr>
          <a:xfrm>
            <a:off x="5657015" y="398423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big PURPLE 1  Oval 32">
            <a:extLst>
              <a:ext uri="{FF2B5EF4-FFF2-40B4-BE49-F238E27FC236}">
                <a16:creationId xmlns:a16="http://schemas.microsoft.com/office/drawing/2014/main" id="{9B7CA17E-2136-4621-B828-89565190769D}"/>
              </a:ext>
            </a:extLst>
          </p:cNvPr>
          <p:cNvSpPr>
            <a:spLocks noChangeAspect="1"/>
          </p:cNvSpPr>
          <p:nvPr/>
        </p:nvSpPr>
        <p:spPr>
          <a:xfrm>
            <a:off x="5657015" y="398423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white 4  Oval 38">
            <a:extLst>
              <a:ext uri="{FF2B5EF4-FFF2-40B4-BE49-F238E27FC236}">
                <a16:creationId xmlns:a16="http://schemas.microsoft.com/office/drawing/2014/main" id="{9323BCF9-2C75-4232-8E7B-9905C21F5283}"/>
              </a:ext>
            </a:extLst>
          </p:cNvPr>
          <p:cNvSpPr/>
          <p:nvPr/>
        </p:nvSpPr>
        <p:spPr>
          <a:xfrm>
            <a:off x="6000753"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white 3 Oval 39">
            <a:extLst>
              <a:ext uri="{FF2B5EF4-FFF2-40B4-BE49-F238E27FC236}">
                <a16:creationId xmlns:a16="http://schemas.microsoft.com/office/drawing/2014/main" id="{98874580-FC29-4FD2-8BA4-538C8B5A2FAC}"/>
              </a:ext>
            </a:extLst>
          </p:cNvPr>
          <p:cNvSpPr/>
          <p:nvPr/>
        </p:nvSpPr>
        <p:spPr>
          <a:xfrm>
            <a:off x="6000753"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white 2 Oval 40">
            <a:extLst>
              <a:ext uri="{FF2B5EF4-FFF2-40B4-BE49-F238E27FC236}">
                <a16:creationId xmlns:a16="http://schemas.microsoft.com/office/drawing/2014/main" id="{85614A9E-2085-4C93-800C-825E4959A063}"/>
              </a:ext>
            </a:extLst>
          </p:cNvPr>
          <p:cNvSpPr/>
          <p:nvPr/>
        </p:nvSpPr>
        <p:spPr>
          <a:xfrm>
            <a:off x="5699562"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white 1  Oval 41">
            <a:extLst>
              <a:ext uri="{FF2B5EF4-FFF2-40B4-BE49-F238E27FC236}">
                <a16:creationId xmlns:a16="http://schemas.microsoft.com/office/drawing/2014/main" id="{9CA2BB2E-6F2B-4023-BC6E-3E9FA8C98E90}"/>
              </a:ext>
            </a:extLst>
          </p:cNvPr>
          <p:cNvSpPr/>
          <p:nvPr/>
        </p:nvSpPr>
        <p:spPr>
          <a:xfrm>
            <a:off x="5704701"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black 2 green Oval 42">
            <a:extLst>
              <a:ext uri="{FF2B5EF4-FFF2-40B4-BE49-F238E27FC236}">
                <a16:creationId xmlns:a16="http://schemas.microsoft.com/office/drawing/2014/main" id="{3AC4794A-DC5C-49B4-833E-31B08D9FD757}"/>
              </a:ext>
            </a:extLst>
          </p:cNvPr>
          <p:cNvSpPr/>
          <p:nvPr/>
        </p:nvSpPr>
        <p:spPr>
          <a:xfrm>
            <a:off x="5699562"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0" name="black 1 purple Oval 43">
            <a:extLst>
              <a:ext uri="{FF2B5EF4-FFF2-40B4-BE49-F238E27FC236}">
                <a16:creationId xmlns:a16="http://schemas.microsoft.com/office/drawing/2014/main" id="{69A4B3AE-B391-48E9-954F-0DA036C295BA}"/>
              </a:ext>
            </a:extLst>
          </p:cNvPr>
          <p:cNvSpPr/>
          <p:nvPr/>
        </p:nvSpPr>
        <p:spPr>
          <a:xfrm>
            <a:off x="5704701"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black 3 yellow Oval 44">
            <a:extLst>
              <a:ext uri="{FF2B5EF4-FFF2-40B4-BE49-F238E27FC236}">
                <a16:creationId xmlns:a16="http://schemas.microsoft.com/office/drawing/2014/main" id="{847234AE-AC22-470B-9CA6-A58656ECC2C1}"/>
              </a:ext>
            </a:extLst>
          </p:cNvPr>
          <p:cNvSpPr/>
          <p:nvPr/>
        </p:nvSpPr>
        <p:spPr>
          <a:xfrm>
            <a:off x="6000753"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black 4 red Oval 45">
            <a:extLst>
              <a:ext uri="{FF2B5EF4-FFF2-40B4-BE49-F238E27FC236}">
                <a16:creationId xmlns:a16="http://schemas.microsoft.com/office/drawing/2014/main" id="{EA6DA6A2-AB28-4CEC-AD5B-79077A26E23D}"/>
              </a:ext>
            </a:extLst>
          </p:cNvPr>
          <p:cNvSpPr/>
          <p:nvPr/>
        </p:nvSpPr>
        <p:spPr>
          <a:xfrm>
            <a:off x="6000753"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small RED 2 Oval 21">
            <a:extLst>
              <a:ext uri="{FF2B5EF4-FFF2-40B4-BE49-F238E27FC236}">
                <a16:creationId xmlns:a16="http://schemas.microsoft.com/office/drawing/2014/main" id="{8AA8CBB0-F927-4028-B3CE-34E1166221F8}"/>
              </a:ext>
            </a:extLst>
          </p:cNvPr>
          <p:cNvSpPr>
            <a:spLocks noChangeAspect="1"/>
          </p:cNvSpPr>
          <p:nvPr/>
        </p:nvSpPr>
        <p:spPr>
          <a:xfrm rot="16200000">
            <a:off x="5790710" y="3642916"/>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4" name="small YELLOW 2 Oval 22">
            <a:extLst>
              <a:ext uri="{FF2B5EF4-FFF2-40B4-BE49-F238E27FC236}">
                <a16:creationId xmlns:a16="http://schemas.microsoft.com/office/drawing/2014/main" id="{B06D149C-BCAA-4391-9BCA-30A408BA770D}"/>
              </a:ext>
            </a:extLst>
          </p:cNvPr>
          <p:cNvSpPr>
            <a:spLocks noChangeAspect="1"/>
          </p:cNvSpPr>
          <p:nvPr/>
        </p:nvSpPr>
        <p:spPr>
          <a:xfrm rot="16200000">
            <a:off x="5790710" y="3442517"/>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5" name="small GREEN 2 Oval 23">
            <a:extLst>
              <a:ext uri="{FF2B5EF4-FFF2-40B4-BE49-F238E27FC236}">
                <a16:creationId xmlns:a16="http://schemas.microsoft.com/office/drawing/2014/main" id="{EB2E8CAF-ABAD-4E0D-AD1C-CE52CB96B886}"/>
              </a:ext>
            </a:extLst>
          </p:cNvPr>
          <p:cNvSpPr>
            <a:spLocks noChangeAspect="1"/>
          </p:cNvSpPr>
          <p:nvPr/>
        </p:nvSpPr>
        <p:spPr>
          <a:xfrm rot="16200000">
            <a:off x="5790710" y="3245499"/>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6" name="small BLUE 2 Oval 24">
            <a:extLst>
              <a:ext uri="{FF2B5EF4-FFF2-40B4-BE49-F238E27FC236}">
                <a16:creationId xmlns:a16="http://schemas.microsoft.com/office/drawing/2014/main" id="{B5360E78-D1BE-40F4-8410-536531036565}"/>
              </a:ext>
            </a:extLst>
          </p:cNvPr>
          <p:cNvSpPr>
            <a:spLocks noChangeAspect="1"/>
          </p:cNvSpPr>
          <p:nvPr/>
        </p:nvSpPr>
        <p:spPr>
          <a:xfrm rot="16200000">
            <a:off x="6009696" y="3642916"/>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small ORANGE 2 Oval 25">
            <a:extLst>
              <a:ext uri="{FF2B5EF4-FFF2-40B4-BE49-F238E27FC236}">
                <a16:creationId xmlns:a16="http://schemas.microsoft.com/office/drawing/2014/main" id="{2DA7E411-76AB-4B2F-9C7C-E62B4DE372E8}"/>
              </a:ext>
            </a:extLst>
          </p:cNvPr>
          <p:cNvSpPr>
            <a:spLocks noChangeAspect="1"/>
          </p:cNvSpPr>
          <p:nvPr/>
        </p:nvSpPr>
        <p:spPr>
          <a:xfrm rot="16200000">
            <a:off x="6009696" y="3442517"/>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small PURPLE 2 Oval 26">
            <a:extLst>
              <a:ext uri="{FF2B5EF4-FFF2-40B4-BE49-F238E27FC236}">
                <a16:creationId xmlns:a16="http://schemas.microsoft.com/office/drawing/2014/main" id="{AC5B7D8A-64EB-4A06-A792-F84B87671590}"/>
              </a:ext>
            </a:extLst>
          </p:cNvPr>
          <p:cNvSpPr>
            <a:spLocks noChangeAspect="1"/>
          </p:cNvSpPr>
          <p:nvPr/>
        </p:nvSpPr>
        <p:spPr>
          <a:xfrm rot="16200000">
            <a:off x="6009696" y="3245499"/>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big RED 2 Oval 27">
            <a:extLst>
              <a:ext uri="{FF2B5EF4-FFF2-40B4-BE49-F238E27FC236}">
                <a16:creationId xmlns:a16="http://schemas.microsoft.com/office/drawing/2014/main" id="{EAD54065-1635-4FB0-8018-450F195946CB}"/>
              </a:ext>
            </a:extLst>
          </p:cNvPr>
          <p:cNvSpPr>
            <a:spLocks noChangeAspect="1"/>
          </p:cNvSpPr>
          <p:nvPr/>
        </p:nvSpPr>
        <p:spPr>
          <a:xfrm>
            <a:off x="5665931" y="321934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big YELLOW 2 Oval 28">
            <a:extLst>
              <a:ext uri="{FF2B5EF4-FFF2-40B4-BE49-F238E27FC236}">
                <a16:creationId xmlns:a16="http://schemas.microsoft.com/office/drawing/2014/main" id="{A84F7493-06BA-442C-BA33-B73861377FC9}"/>
              </a:ext>
            </a:extLst>
          </p:cNvPr>
          <p:cNvSpPr>
            <a:spLocks noChangeAspect="1"/>
          </p:cNvSpPr>
          <p:nvPr/>
        </p:nvSpPr>
        <p:spPr>
          <a:xfrm>
            <a:off x="5665931" y="321934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1" name="big GREEN 2 Oval 29">
            <a:extLst>
              <a:ext uri="{FF2B5EF4-FFF2-40B4-BE49-F238E27FC236}">
                <a16:creationId xmlns:a16="http://schemas.microsoft.com/office/drawing/2014/main" id="{D78BEDEF-1661-41CC-AA4D-FA4A13843E73}"/>
              </a:ext>
            </a:extLst>
          </p:cNvPr>
          <p:cNvSpPr>
            <a:spLocks noChangeAspect="1"/>
          </p:cNvSpPr>
          <p:nvPr/>
        </p:nvSpPr>
        <p:spPr>
          <a:xfrm>
            <a:off x="5665931" y="321934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2" name="big BLUE 2 Oval 30">
            <a:extLst>
              <a:ext uri="{FF2B5EF4-FFF2-40B4-BE49-F238E27FC236}">
                <a16:creationId xmlns:a16="http://schemas.microsoft.com/office/drawing/2014/main" id="{A2729FBB-C036-4DAA-AEAC-684E30BAE3B0}"/>
              </a:ext>
            </a:extLst>
          </p:cNvPr>
          <p:cNvSpPr>
            <a:spLocks noChangeAspect="1"/>
          </p:cNvSpPr>
          <p:nvPr/>
        </p:nvSpPr>
        <p:spPr>
          <a:xfrm>
            <a:off x="5665931" y="321934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big ORANGE 2 Oval 31">
            <a:extLst>
              <a:ext uri="{FF2B5EF4-FFF2-40B4-BE49-F238E27FC236}">
                <a16:creationId xmlns:a16="http://schemas.microsoft.com/office/drawing/2014/main" id="{7F2B790E-C219-4527-809C-49FAB0449EDF}"/>
              </a:ext>
            </a:extLst>
          </p:cNvPr>
          <p:cNvSpPr>
            <a:spLocks noChangeAspect="1"/>
          </p:cNvSpPr>
          <p:nvPr/>
        </p:nvSpPr>
        <p:spPr>
          <a:xfrm>
            <a:off x="5665931" y="321934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big PURPLE 2 Oval 32">
            <a:extLst>
              <a:ext uri="{FF2B5EF4-FFF2-40B4-BE49-F238E27FC236}">
                <a16:creationId xmlns:a16="http://schemas.microsoft.com/office/drawing/2014/main" id="{3B20B1B6-0228-4661-B47E-2F55810F9EBF}"/>
              </a:ext>
            </a:extLst>
          </p:cNvPr>
          <p:cNvSpPr>
            <a:spLocks noChangeAspect="1"/>
          </p:cNvSpPr>
          <p:nvPr/>
        </p:nvSpPr>
        <p:spPr>
          <a:xfrm>
            <a:off x="5665931" y="321934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small RED 3 Oval 21">
            <a:extLst>
              <a:ext uri="{FF2B5EF4-FFF2-40B4-BE49-F238E27FC236}">
                <a16:creationId xmlns:a16="http://schemas.microsoft.com/office/drawing/2014/main" id="{3E8240C6-C40D-497F-ADE7-140ADB92D821}"/>
              </a:ext>
            </a:extLst>
          </p:cNvPr>
          <p:cNvSpPr>
            <a:spLocks noChangeAspect="1"/>
          </p:cNvSpPr>
          <p:nvPr/>
        </p:nvSpPr>
        <p:spPr>
          <a:xfrm rot="16200000">
            <a:off x="5790710" y="288678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6" name="small YELLOW 3 Oval 22">
            <a:extLst>
              <a:ext uri="{FF2B5EF4-FFF2-40B4-BE49-F238E27FC236}">
                <a16:creationId xmlns:a16="http://schemas.microsoft.com/office/drawing/2014/main" id="{320FB18E-EAB9-4008-B82A-D1B114431299}"/>
              </a:ext>
            </a:extLst>
          </p:cNvPr>
          <p:cNvSpPr>
            <a:spLocks noChangeAspect="1"/>
          </p:cNvSpPr>
          <p:nvPr/>
        </p:nvSpPr>
        <p:spPr>
          <a:xfrm rot="16200000">
            <a:off x="5790710" y="269130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7" name="small GREEN 3 Oval 23">
            <a:extLst>
              <a:ext uri="{FF2B5EF4-FFF2-40B4-BE49-F238E27FC236}">
                <a16:creationId xmlns:a16="http://schemas.microsoft.com/office/drawing/2014/main" id="{52888BF3-2351-4275-8C94-20F70DB849EE}"/>
              </a:ext>
            </a:extLst>
          </p:cNvPr>
          <p:cNvSpPr>
            <a:spLocks noChangeAspect="1"/>
          </p:cNvSpPr>
          <p:nvPr/>
        </p:nvSpPr>
        <p:spPr>
          <a:xfrm rot="16200000">
            <a:off x="5790710" y="249086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8" name="small BLUE 3 Oval 24">
            <a:extLst>
              <a:ext uri="{FF2B5EF4-FFF2-40B4-BE49-F238E27FC236}">
                <a16:creationId xmlns:a16="http://schemas.microsoft.com/office/drawing/2014/main" id="{707A4293-79F1-486B-86DB-878920668336}"/>
              </a:ext>
            </a:extLst>
          </p:cNvPr>
          <p:cNvSpPr>
            <a:spLocks noChangeAspect="1"/>
          </p:cNvSpPr>
          <p:nvPr/>
        </p:nvSpPr>
        <p:spPr>
          <a:xfrm rot="16200000">
            <a:off x="6009696" y="288678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9" name="small ORANGE 3 Oval 25">
            <a:extLst>
              <a:ext uri="{FF2B5EF4-FFF2-40B4-BE49-F238E27FC236}">
                <a16:creationId xmlns:a16="http://schemas.microsoft.com/office/drawing/2014/main" id="{69D245F8-4AA5-4A0F-85DB-D0268C6C6DFA}"/>
              </a:ext>
            </a:extLst>
          </p:cNvPr>
          <p:cNvSpPr>
            <a:spLocks noChangeAspect="1"/>
          </p:cNvSpPr>
          <p:nvPr/>
        </p:nvSpPr>
        <p:spPr>
          <a:xfrm rot="16200000">
            <a:off x="6009696" y="269130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small PURPLE 3 Oval 26">
            <a:extLst>
              <a:ext uri="{FF2B5EF4-FFF2-40B4-BE49-F238E27FC236}">
                <a16:creationId xmlns:a16="http://schemas.microsoft.com/office/drawing/2014/main" id="{90741B07-33FC-44A4-A096-79AF5480B2A0}"/>
              </a:ext>
            </a:extLst>
          </p:cNvPr>
          <p:cNvSpPr>
            <a:spLocks noChangeAspect="1"/>
          </p:cNvSpPr>
          <p:nvPr/>
        </p:nvSpPr>
        <p:spPr>
          <a:xfrm rot="16200000">
            <a:off x="6009696" y="24908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big RED 3 Oval 27">
            <a:extLst>
              <a:ext uri="{FF2B5EF4-FFF2-40B4-BE49-F238E27FC236}">
                <a16:creationId xmlns:a16="http://schemas.microsoft.com/office/drawing/2014/main" id="{5488297D-A8A5-4307-AB7F-B03B178DE330}"/>
              </a:ext>
            </a:extLst>
          </p:cNvPr>
          <p:cNvSpPr>
            <a:spLocks noChangeAspect="1"/>
          </p:cNvSpPr>
          <p:nvPr/>
        </p:nvSpPr>
        <p:spPr>
          <a:xfrm>
            <a:off x="5646710" y="246962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big YELLOW 3 Oval 28">
            <a:extLst>
              <a:ext uri="{FF2B5EF4-FFF2-40B4-BE49-F238E27FC236}">
                <a16:creationId xmlns:a16="http://schemas.microsoft.com/office/drawing/2014/main" id="{A605AE49-E9B1-4326-AE06-BC8287400269}"/>
              </a:ext>
            </a:extLst>
          </p:cNvPr>
          <p:cNvSpPr>
            <a:spLocks noChangeAspect="1"/>
          </p:cNvSpPr>
          <p:nvPr/>
        </p:nvSpPr>
        <p:spPr>
          <a:xfrm>
            <a:off x="5646710" y="246962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big GREEN 3 Oval 29">
            <a:extLst>
              <a:ext uri="{FF2B5EF4-FFF2-40B4-BE49-F238E27FC236}">
                <a16:creationId xmlns:a16="http://schemas.microsoft.com/office/drawing/2014/main" id="{9529B954-697C-48BE-BBE1-561501445099}"/>
              </a:ext>
            </a:extLst>
          </p:cNvPr>
          <p:cNvSpPr>
            <a:spLocks noChangeAspect="1"/>
          </p:cNvSpPr>
          <p:nvPr/>
        </p:nvSpPr>
        <p:spPr>
          <a:xfrm>
            <a:off x="5646710" y="246962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4" name="big BLUE 3 Oval 30">
            <a:extLst>
              <a:ext uri="{FF2B5EF4-FFF2-40B4-BE49-F238E27FC236}">
                <a16:creationId xmlns:a16="http://schemas.microsoft.com/office/drawing/2014/main" id="{68D5EC0F-940C-4257-A071-6AF4F3BB6BB0}"/>
              </a:ext>
            </a:extLst>
          </p:cNvPr>
          <p:cNvSpPr>
            <a:spLocks noChangeAspect="1"/>
          </p:cNvSpPr>
          <p:nvPr/>
        </p:nvSpPr>
        <p:spPr>
          <a:xfrm>
            <a:off x="5646710" y="246962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5" name="big ORANGE 3 Oval 31">
            <a:extLst>
              <a:ext uri="{FF2B5EF4-FFF2-40B4-BE49-F238E27FC236}">
                <a16:creationId xmlns:a16="http://schemas.microsoft.com/office/drawing/2014/main" id="{D4E54882-AFBC-4BD4-8580-E43E54BABE13}"/>
              </a:ext>
            </a:extLst>
          </p:cNvPr>
          <p:cNvSpPr>
            <a:spLocks noChangeAspect="1"/>
          </p:cNvSpPr>
          <p:nvPr/>
        </p:nvSpPr>
        <p:spPr>
          <a:xfrm>
            <a:off x="5646710" y="246962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6" name="big PURPLE 3   Oval 32">
            <a:extLst>
              <a:ext uri="{FF2B5EF4-FFF2-40B4-BE49-F238E27FC236}">
                <a16:creationId xmlns:a16="http://schemas.microsoft.com/office/drawing/2014/main" id="{AAEFB1F8-4456-4EB1-9293-4583675F868E}"/>
              </a:ext>
            </a:extLst>
          </p:cNvPr>
          <p:cNvSpPr>
            <a:spLocks noChangeAspect="1"/>
          </p:cNvSpPr>
          <p:nvPr/>
        </p:nvSpPr>
        <p:spPr>
          <a:xfrm>
            <a:off x="5646710" y="246962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small RED 4 Oval 21">
            <a:extLst>
              <a:ext uri="{FF2B5EF4-FFF2-40B4-BE49-F238E27FC236}">
                <a16:creationId xmlns:a16="http://schemas.microsoft.com/office/drawing/2014/main" id="{D94C9D3C-28E3-4D95-8801-60A43E7D2434}"/>
              </a:ext>
            </a:extLst>
          </p:cNvPr>
          <p:cNvSpPr>
            <a:spLocks noChangeAspect="1"/>
          </p:cNvSpPr>
          <p:nvPr/>
        </p:nvSpPr>
        <p:spPr>
          <a:xfrm rot="16200000">
            <a:off x="5790710" y="212400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small YELLOW 4 Oval 22">
            <a:extLst>
              <a:ext uri="{FF2B5EF4-FFF2-40B4-BE49-F238E27FC236}">
                <a16:creationId xmlns:a16="http://schemas.microsoft.com/office/drawing/2014/main" id="{F800E264-EE03-41AD-BB43-AB99FD395646}"/>
              </a:ext>
            </a:extLst>
          </p:cNvPr>
          <p:cNvSpPr>
            <a:spLocks noChangeAspect="1"/>
          </p:cNvSpPr>
          <p:nvPr/>
        </p:nvSpPr>
        <p:spPr>
          <a:xfrm rot="16200000">
            <a:off x="5790710" y="192439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small GREEN 4 Oval 23">
            <a:extLst>
              <a:ext uri="{FF2B5EF4-FFF2-40B4-BE49-F238E27FC236}">
                <a16:creationId xmlns:a16="http://schemas.microsoft.com/office/drawing/2014/main" id="{16E05C80-5541-416D-BB43-FBB74F21650D}"/>
              </a:ext>
            </a:extLst>
          </p:cNvPr>
          <p:cNvSpPr>
            <a:spLocks noChangeAspect="1"/>
          </p:cNvSpPr>
          <p:nvPr/>
        </p:nvSpPr>
        <p:spPr>
          <a:xfrm rot="16200000">
            <a:off x="5790710" y="17286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0" name="small BLUE 4 Oval 24">
            <a:extLst>
              <a:ext uri="{FF2B5EF4-FFF2-40B4-BE49-F238E27FC236}">
                <a16:creationId xmlns:a16="http://schemas.microsoft.com/office/drawing/2014/main" id="{71819D40-0899-4BA0-A6EC-27AD7EF07496}"/>
              </a:ext>
            </a:extLst>
          </p:cNvPr>
          <p:cNvSpPr>
            <a:spLocks noChangeAspect="1"/>
          </p:cNvSpPr>
          <p:nvPr/>
        </p:nvSpPr>
        <p:spPr>
          <a:xfrm rot="16200000">
            <a:off x="6009696" y="212400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1" name="small ORANGE 4 Oval 25">
            <a:extLst>
              <a:ext uri="{FF2B5EF4-FFF2-40B4-BE49-F238E27FC236}">
                <a16:creationId xmlns:a16="http://schemas.microsoft.com/office/drawing/2014/main" id="{5B749179-68C5-48A3-A1A6-B9E040A7CCB5}"/>
              </a:ext>
            </a:extLst>
          </p:cNvPr>
          <p:cNvSpPr>
            <a:spLocks noChangeAspect="1"/>
          </p:cNvSpPr>
          <p:nvPr/>
        </p:nvSpPr>
        <p:spPr>
          <a:xfrm rot="16200000">
            <a:off x="6009696" y="192439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2" name="small PURPLE 4 Oval 26">
            <a:extLst>
              <a:ext uri="{FF2B5EF4-FFF2-40B4-BE49-F238E27FC236}">
                <a16:creationId xmlns:a16="http://schemas.microsoft.com/office/drawing/2014/main" id="{FEA650F0-7B88-43FF-AA77-933EB71DC4F1}"/>
              </a:ext>
            </a:extLst>
          </p:cNvPr>
          <p:cNvSpPr>
            <a:spLocks noChangeAspect="1"/>
          </p:cNvSpPr>
          <p:nvPr/>
        </p:nvSpPr>
        <p:spPr>
          <a:xfrm rot="16200000">
            <a:off x="6009696" y="17286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3" name="big RED 4 Oval 27">
            <a:extLst>
              <a:ext uri="{FF2B5EF4-FFF2-40B4-BE49-F238E27FC236}">
                <a16:creationId xmlns:a16="http://schemas.microsoft.com/office/drawing/2014/main" id="{B08623F6-BB41-47CD-877E-03EA499FE938}"/>
              </a:ext>
            </a:extLst>
          </p:cNvPr>
          <p:cNvSpPr>
            <a:spLocks noChangeAspect="1"/>
          </p:cNvSpPr>
          <p:nvPr/>
        </p:nvSpPr>
        <p:spPr>
          <a:xfrm>
            <a:off x="5665931" y="171228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big YELLOW 4 Oval 28">
            <a:extLst>
              <a:ext uri="{FF2B5EF4-FFF2-40B4-BE49-F238E27FC236}">
                <a16:creationId xmlns:a16="http://schemas.microsoft.com/office/drawing/2014/main" id="{FDF47374-549A-40C5-8E13-8160454212B8}"/>
              </a:ext>
            </a:extLst>
          </p:cNvPr>
          <p:cNvSpPr>
            <a:spLocks noChangeAspect="1"/>
          </p:cNvSpPr>
          <p:nvPr/>
        </p:nvSpPr>
        <p:spPr>
          <a:xfrm>
            <a:off x="5665931" y="171228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big GREEN 4 Oval 29">
            <a:extLst>
              <a:ext uri="{FF2B5EF4-FFF2-40B4-BE49-F238E27FC236}">
                <a16:creationId xmlns:a16="http://schemas.microsoft.com/office/drawing/2014/main" id="{ADDEDAC6-4992-4625-B9B2-97157D134F12}"/>
              </a:ext>
            </a:extLst>
          </p:cNvPr>
          <p:cNvSpPr>
            <a:spLocks noChangeAspect="1"/>
          </p:cNvSpPr>
          <p:nvPr/>
        </p:nvSpPr>
        <p:spPr>
          <a:xfrm>
            <a:off x="5665931" y="171228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big BLUE 4 Oval 30">
            <a:extLst>
              <a:ext uri="{FF2B5EF4-FFF2-40B4-BE49-F238E27FC236}">
                <a16:creationId xmlns:a16="http://schemas.microsoft.com/office/drawing/2014/main" id="{F9988A92-84FE-49EC-AFEE-6CE08340E0E2}"/>
              </a:ext>
            </a:extLst>
          </p:cNvPr>
          <p:cNvSpPr>
            <a:spLocks noChangeAspect="1"/>
          </p:cNvSpPr>
          <p:nvPr/>
        </p:nvSpPr>
        <p:spPr>
          <a:xfrm>
            <a:off x="5665931" y="171228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7" name="big ORANGE 4 Oval 31">
            <a:extLst>
              <a:ext uri="{FF2B5EF4-FFF2-40B4-BE49-F238E27FC236}">
                <a16:creationId xmlns:a16="http://schemas.microsoft.com/office/drawing/2014/main" id="{12221E8E-2886-4631-ABDC-D5F9ECC9BC98}"/>
              </a:ext>
            </a:extLst>
          </p:cNvPr>
          <p:cNvSpPr>
            <a:spLocks noChangeAspect="1"/>
          </p:cNvSpPr>
          <p:nvPr/>
        </p:nvSpPr>
        <p:spPr>
          <a:xfrm>
            <a:off x="5665931" y="171228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8" name="big PURPLE 4 Oval 32">
            <a:extLst>
              <a:ext uri="{FF2B5EF4-FFF2-40B4-BE49-F238E27FC236}">
                <a16:creationId xmlns:a16="http://schemas.microsoft.com/office/drawing/2014/main" id="{FF12855F-D5AA-4A1C-AFD1-62FBD17C01AB}"/>
              </a:ext>
            </a:extLst>
          </p:cNvPr>
          <p:cNvSpPr>
            <a:spLocks noChangeAspect="1"/>
          </p:cNvSpPr>
          <p:nvPr/>
        </p:nvSpPr>
        <p:spPr>
          <a:xfrm>
            <a:off x="5665931" y="171228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9" name="small RED 1 Oval 21">
            <a:extLst>
              <a:ext uri="{FF2B5EF4-FFF2-40B4-BE49-F238E27FC236}">
                <a16:creationId xmlns:a16="http://schemas.microsoft.com/office/drawing/2014/main" id="{A4F3D985-2DAA-441F-A526-8B1CCA674555}"/>
              </a:ext>
            </a:extLst>
          </p:cNvPr>
          <p:cNvSpPr>
            <a:spLocks noChangeAspect="1"/>
          </p:cNvSpPr>
          <p:nvPr/>
        </p:nvSpPr>
        <p:spPr>
          <a:xfrm rot="16200000">
            <a:off x="6558242" y="441585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small YELLOW 1 Oval 22">
            <a:extLst>
              <a:ext uri="{FF2B5EF4-FFF2-40B4-BE49-F238E27FC236}">
                <a16:creationId xmlns:a16="http://schemas.microsoft.com/office/drawing/2014/main" id="{D8548D83-0E83-4DC6-82B7-7E7E6B4696E8}"/>
              </a:ext>
            </a:extLst>
          </p:cNvPr>
          <p:cNvSpPr>
            <a:spLocks noChangeAspect="1"/>
          </p:cNvSpPr>
          <p:nvPr/>
        </p:nvSpPr>
        <p:spPr>
          <a:xfrm rot="16200000">
            <a:off x="6558242" y="421851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small GREEN 1 Oval 23">
            <a:extLst>
              <a:ext uri="{FF2B5EF4-FFF2-40B4-BE49-F238E27FC236}">
                <a16:creationId xmlns:a16="http://schemas.microsoft.com/office/drawing/2014/main" id="{DEB9D7BD-A034-4322-B1CB-6BCCBC94E6D3}"/>
              </a:ext>
            </a:extLst>
          </p:cNvPr>
          <p:cNvSpPr>
            <a:spLocks noChangeAspect="1"/>
          </p:cNvSpPr>
          <p:nvPr/>
        </p:nvSpPr>
        <p:spPr>
          <a:xfrm rot="16200000">
            <a:off x="6558242" y="401999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small BLUE 1 Oval 24">
            <a:extLst>
              <a:ext uri="{FF2B5EF4-FFF2-40B4-BE49-F238E27FC236}">
                <a16:creationId xmlns:a16="http://schemas.microsoft.com/office/drawing/2014/main" id="{18EFFF54-8CA2-4818-9B04-B231A6A4F33C}"/>
              </a:ext>
            </a:extLst>
          </p:cNvPr>
          <p:cNvSpPr>
            <a:spLocks noChangeAspect="1"/>
          </p:cNvSpPr>
          <p:nvPr/>
        </p:nvSpPr>
        <p:spPr>
          <a:xfrm rot="16200000">
            <a:off x="6777228" y="441585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small ORANGE 1 Oval 25">
            <a:extLst>
              <a:ext uri="{FF2B5EF4-FFF2-40B4-BE49-F238E27FC236}">
                <a16:creationId xmlns:a16="http://schemas.microsoft.com/office/drawing/2014/main" id="{C17E727F-2E5F-4AC4-90A7-58F80EE95E0E}"/>
              </a:ext>
            </a:extLst>
          </p:cNvPr>
          <p:cNvSpPr>
            <a:spLocks noChangeAspect="1"/>
          </p:cNvSpPr>
          <p:nvPr/>
        </p:nvSpPr>
        <p:spPr>
          <a:xfrm rot="16200000">
            <a:off x="6777228" y="421851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4" name="small PURPLE 1 Oval 26">
            <a:extLst>
              <a:ext uri="{FF2B5EF4-FFF2-40B4-BE49-F238E27FC236}">
                <a16:creationId xmlns:a16="http://schemas.microsoft.com/office/drawing/2014/main" id="{1AD674C0-2BB6-4CFD-8D75-04B287B3A928}"/>
              </a:ext>
            </a:extLst>
          </p:cNvPr>
          <p:cNvSpPr>
            <a:spLocks noChangeAspect="1"/>
          </p:cNvSpPr>
          <p:nvPr/>
        </p:nvSpPr>
        <p:spPr>
          <a:xfrm rot="16200000">
            <a:off x="6777228" y="401999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5" name="big RED 1 Oval 27">
            <a:extLst>
              <a:ext uri="{FF2B5EF4-FFF2-40B4-BE49-F238E27FC236}">
                <a16:creationId xmlns:a16="http://schemas.microsoft.com/office/drawing/2014/main" id="{F40B8234-6D18-4B25-93D4-DB334799110D}"/>
              </a:ext>
            </a:extLst>
          </p:cNvPr>
          <p:cNvSpPr>
            <a:spLocks noChangeAspect="1"/>
          </p:cNvSpPr>
          <p:nvPr/>
        </p:nvSpPr>
        <p:spPr>
          <a:xfrm>
            <a:off x="6424547" y="399517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big YELLOW 1 Oval 28">
            <a:extLst>
              <a:ext uri="{FF2B5EF4-FFF2-40B4-BE49-F238E27FC236}">
                <a16:creationId xmlns:a16="http://schemas.microsoft.com/office/drawing/2014/main" id="{A1C70729-6EF1-4796-BED5-76A9C87F16A5}"/>
              </a:ext>
            </a:extLst>
          </p:cNvPr>
          <p:cNvSpPr>
            <a:spLocks noChangeAspect="1"/>
          </p:cNvSpPr>
          <p:nvPr/>
        </p:nvSpPr>
        <p:spPr>
          <a:xfrm>
            <a:off x="6424547" y="399517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7" name="big GREEN 1 Oval 29">
            <a:extLst>
              <a:ext uri="{FF2B5EF4-FFF2-40B4-BE49-F238E27FC236}">
                <a16:creationId xmlns:a16="http://schemas.microsoft.com/office/drawing/2014/main" id="{34BC8C01-A633-49F9-B349-1CD07E2CC85D}"/>
              </a:ext>
            </a:extLst>
          </p:cNvPr>
          <p:cNvSpPr>
            <a:spLocks noChangeAspect="1"/>
          </p:cNvSpPr>
          <p:nvPr/>
        </p:nvSpPr>
        <p:spPr>
          <a:xfrm>
            <a:off x="6424547" y="399517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big BLUE1 Oval 30">
            <a:extLst>
              <a:ext uri="{FF2B5EF4-FFF2-40B4-BE49-F238E27FC236}">
                <a16:creationId xmlns:a16="http://schemas.microsoft.com/office/drawing/2014/main" id="{70F7E3C3-384F-4D0F-9C6B-F2E25A41219F}"/>
              </a:ext>
            </a:extLst>
          </p:cNvPr>
          <p:cNvSpPr>
            <a:spLocks noChangeAspect="1"/>
          </p:cNvSpPr>
          <p:nvPr/>
        </p:nvSpPr>
        <p:spPr>
          <a:xfrm>
            <a:off x="6424547" y="399517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9" name="big ORANGE 1 Oval 31">
            <a:extLst>
              <a:ext uri="{FF2B5EF4-FFF2-40B4-BE49-F238E27FC236}">
                <a16:creationId xmlns:a16="http://schemas.microsoft.com/office/drawing/2014/main" id="{F7380B1D-7633-481B-9FD4-F7959104761D}"/>
              </a:ext>
            </a:extLst>
          </p:cNvPr>
          <p:cNvSpPr>
            <a:spLocks noChangeAspect="1"/>
          </p:cNvSpPr>
          <p:nvPr/>
        </p:nvSpPr>
        <p:spPr>
          <a:xfrm>
            <a:off x="6424547" y="399517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0" name="big PURPLE 1  Oval 32">
            <a:extLst>
              <a:ext uri="{FF2B5EF4-FFF2-40B4-BE49-F238E27FC236}">
                <a16:creationId xmlns:a16="http://schemas.microsoft.com/office/drawing/2014/main" id="{A591BFB2-06FA-47F2-8F1F-441491FDB832}"/>
              </a:ext>
            </a:extLst>
          </p:cNvPr>
          <p:cNvSpPr>
            <a:spLocks noChangeAspect="1"/>
          </p:cNvSpPr>
          <p:nvPr/>
        </p:nvSpPr>
        <p:spPr>
          <a:xfrm>
            <a:off x="6424547" y="399517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1" name="white 4  Oval 38">
            <a:extLst>
              <a:ext uri="{FF2B5EF4-FFF2-40B4-BE49-F238E27FC236}">
                <a16:creationId xmlns:a16="http://schemas.microsoft.com/office/drawing/2014/main" id="{789E11CE-73C1-41AA-8107-227771C4335E}"/>
              </a:ext>
            </a:extLst>
          </p:cNvPr>
          <p:cNvSpPr/>
          <p:nvPr/>
        </p:nvSpPr>
        <p:spPr>
          <a:xfrm>
            <a:off x="6757463"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white 3 Oval 39">
            <a:extLst>
              <a:ext uri="{FF2B5EF4-FFF2-40B4-BE49-F238E27FC236}">
                <a16:creationId xmlns:a16="http://schemas.microsoft.com/office/drawing/2014/main" id="{EDF8DBD4-61BB-47C2-9EE1-D5849896D2A1}"/>
              </a:ext>
            </a:extLst>
          </p:cNvPr>
          <p:cNvSpPr/>
          <p:nvPr/>
        </p:nvSpPr>
        <p:spPr>
          <a:xfrm>
            <a:off x="6757463"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white 2 Oval 40">
            <a:extLst>
              <a:ext uri="{FF2B5EF4-FFF2-40B4-BE49-F238E27FC236}">
                <a16:creationId xmlns:a16="http://schemas.microsoft.com/office/drawing/2014/main" id="{CFF3A638-8955-4093-854F-3FFF48A5CA4B}"/>
              </a:ext>
            </a:extLst>
          </p:cNvPr>
          <p:cNvSpPr/>
          <p:nvPr/>
        </p:nvSpPr>
        <p:spPr>
          <a:xfrm>
            <a:off x="6455217"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white 1  Oval 41">
            <a:extLst>
              <a:ext uri="{FF2B5EF4-FFF2-40B4-BE49-F238E27FC236}">
                <a16:creationId xmlns:a16="http://schemas.microsoft.com/office/drawing/2014/main" id="{3E0546E5-4597-4CD7-9CF4-BFC828A3BF27}"/>
              </a:ext>
            </a:extLst>
          </p:cNvPr>
          <p:cNvSpPr/>
          <p:nvPr/>
        </p:nvSpPr>
        <p:spPr>
          <a:xfrm>
            <a:off x="6451829"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5" name="black 2 green Oval 42">
            <a:extLst>
              <a:ext uri="{FF2B5EF4-FFF2-40B4-BE49-F238E27FC236}">
                <a16:creationId xmlns:a16="http://schemas.microsoft.com/office/drawing/2014/main" id="{1B529821-3778-4A06-A384-16295D1845BF}"/>
              </a:ext>
            </a:extLst>
          </p:cNvPr>
          <p:cNvSpPr/>
          <p:nvPr/>
        </p:nvSpPr>
        <p:spPr>
          <a:xfrm>
            <a:off x="6455217"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6" name="black 1 purple Oval 43">
            <a:extLst>
              <a:ext uri="{FF2B5EF4-FFF2-40B4-BE49-F238E27FC236}">
                <a16:creationId xmlns:a16="http://schemas.microsoft.com/office/drawing/2014/main" id="{DEE18473-E443-449C-A995-0E031FC0C864}"/>
              </a:ext>
            </a:extLst>
          </p:cNvPr>
          <p:cNvSpPr/>
          <p:nvPr/>
        </p:nvSpPr>
        <p:spPr>
          <a:xfrm>
            <a:off x="6451829"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7" name="black 3 yellow Oval 44">
            <a:extLst>
              <a:ext uri="{FF2B5EF4-FFF2-40B4-BE49-F238E27FC236}">
                <a16:creationId xmlns:a16="http://schemas.microsoft.com/office/drawing/2014/main" id="{7A65C7EE-9F15-4D70-8EFD-2192A38C3F11}"/>
              </a:ext>
            </a:extLst>
          </p:cNvPr>
          <p:cNvSpPr/>
          <p:nvPr/>
        </p:nvSpPr>
        <p:spPr>
          <a:xfrm>
            <a:off x="6757463"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8" name="black 4 red Oval 45">
            <a:extLst>
              <a:ext uri="{FF2B5EF4-FFF2-40B4-BE49-F238E27FC236}">
                <a16:creationId xmlns:a16="http://schemas.microsoft.com/office/drawing/2014/main" id="{9DBAFD42-CF7B-4714-A7EF-5AFC76F54829}"/>
              </a:ext>
            </a:extLst>
          </p:cNvPr>
          <p:cNvSpPr/>
          <p:nvPr/>
        </p:nvSpPr>
        <p:spPr>
          <a:xfrm>
            <a:off x="6757463"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9" name="small RED 2 Oval 21">
            <a:extLst>
              <a:ext uri="{FF2B5EF4-FFF2-40B4-BE49-F238E27FC236}">
                <a16:creationId xmlns:a16="http://schemas.microsoft.com/office/drawing/2014/main" id="{CADC96FA-B90A-44DC-BB8C-754B794C9C3F}"/>
              </a:ext>
            </a:extLst>
          </p:cNvPr>
          <p:cNvSpPr>
            <a:spLocks noChangeAspect="1"/>
          </p:cNvSpPr>
          <p:nvPr/>
        </p:nvSpPr>
        <p:spPr>
          <a:xfrm rot="16200000">
            <a:off x="6558242" y="365385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small YELLOW 2 Oval 22">
            <a:extLst>
              <a:ext uri="{FF2B5EF4-FFF2-40B4-BE49-F238E27FC236}">
                <a16:creationId xmlns:a16="http://schemas.microsoft.com/office/drawing/2014/main" id="{75FFA9EC-1229-4894-8FEA-EE0C26E8AF7A}"/>
              </a:ext>
            </a:extLst>
          </p:cNvPr>
          <p:cNvSpPr>
            <a:spLocks noChangeAspect="1"/>
          </p:cNvSpPr>
          <p:nvPr/>
        </p:nvSpPr>
        <p:spPr>
          <a:xfrm rot="16200000">
            <a:off x="6558242" y="3453453"/>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small GREEN 2 Oval 23">
            <a:extLst>
              <a:ext uri="{FF2B5EF4-FFF2-40B4-BE49-F238E27FC236}">
                <a16:creationId xmlns:a16="http://schemas.microsoft.com/office/drawing/2014/main" id="{54622943-1D10-423B-9F8B-4DB6BC00F1D8}"/>
              </a:ext>
            </a:extLst>
          </p:cNvPr>
          <p:cNvSpPr>
            <a:spLocks noChangeAspect="1"/>
          </p:cNvSpPr>
          <p:nvPr/>
        </p:nvSpPr>
        <p:spPr>
          <a:xfrm rot="16200000">
            <a:off x="6558242" y="325643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small BLUE 2 Oval 24">
            <a:extLst>
              <a:ext uri="{FF2B5EF4-FFF2-40B4-BE49-F238E27FC236}">
                <a16:creationId xmlns:a16="http://schemas.microsoft.com/office/drawing/2014/main" id="{826CF0B1-97B8-460C-B36B-1B2CAA3EACEA}"/>
              </a:ext>
            </a:extLst>
          </p:cNvPr>
          <p:cNvSpPr>
            <a:spLocks noChangeAspect="1"/>
          </p:cNvSpPr>
          <p:nvPr/>
        </p:nvSpPr>
        <p:spPr>
          <a:xfrm rot="16200000">
            <a:off x="6777228" y="365385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3" name="small ORANGE 2 Oval 25">
            <a:extLst>
              <a:ext uri="{FF2B5EF4-FFF2-40B4-BE49-F238E27FC236}">
                <a16:creationId xmlns:a16="http://schemas.microsoft.com/office/drawing/2014/main" id="{F337DEF5-2B7A-4451-B9DA-C224D0940C58}"/>
              </a:ext>
            </a:extLst>
          </p:cNvPr>
          <p:cNvSpPr>
            <a:spLocks noChangeAspect="1"/>
          </p:cNvSpPr>
          <p:nvPr/>
        </p:nvSpPr>
        <p:spPr>
          <a:xfrm rot="16200000">
            <a:off x="6777228" y="3453453"/>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4" name="small PURPLE 2 Oval 26">
            <a:extLst>
              <a:ext uri="{FF2B5EF4-FFF2-40B4-BE49-F238E27FC236}">
                <a16:creationId xmlns:a16="http://schemas.microsoft.com/office/drawing/2014/main" id="{1D5E46D5-507E-4185-8B1D-F45EC2B8F54C}"/>
              </a:ext>
            </a:extLst>
          </p:cNvPr>
          <p:cNvSpPr>
            <a:spLocks noChangeAspect="1"/>
          </p:cNvSpPr>
          <p:nvPr/>
        </p:nvSpPr>
        <p:spPr>
          <a:xfrm rot="16200000">
            <a:off x="6777228" y="325643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5" name="big RED 2 Oval 27">
            <a:extLst>
              <a:ext uri="{FF2B5EF4-FFF2-40B4-BE49-F238E27FC236}">
                <a16:creationId xmlns:a16="http://schemas.microsoft.com/office/drawing/2014/main" id="{BE7C25C4-A095-4135-87C7-F326713C738A}"/>
              </a:ext>
            </a:extLst>
          </p:cNvPr>
          <p:cNvSpPr>
            <a:spLocks noChangeAspect="1"/>
          </p:cNvSpPr>
          <p:nvPr/>
        </p:nvSpPr>
        <p:spPr>
          <a:xfrm>
            <a:off x="6433463" y="323027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big YELLOW 2 Oval 28">
            <a:extLst>
              <a:ext uri="{FF2B5EF4-FFF2-40B4-BE49-F238E27FC236}">
                <a16:creationId xmlns:a16="http://schemas.microsoft.com/office/drawing/2014/main" id="{8AC26278-A0BA-4712-B696-1D408ABB03F1}"/>
              </a:ext>
            </a:extLst>
          </p:cNvPr>
          <p:cNvSpPr>
            <a:spLocks noChangeAspect="1"/>
          </p:cNvSpPr>
          <p:nvPr/>
        </p:nvSpPr>
        <p:spPr>
          <a:xfrm>
            <a:off x="6433463" y="323027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big GREEN 2 Oval 29">
            <a:extLst>
              <a:ext uri="{FF2B5EF4-FFF2-40B4-BE49-F238E27FC236}">
                <a16:creationId xmlns:a16="http://schemas.microsoft.com/office/drawing/2014/main" id="{0AA05C59-3772-41C1-9789-915D3AC8E62B}"/>
              </a:ext>
            </a:extLst>
          </p:cNvPr>
          <p:cNvSpPr>
            <a:spLocks noChangeAspect="1"/>
          </p:cNvSpPr>
          <p:nvPr/>
        </p:nvSpPr>
        <p:spPr>
          <a:xfrm>
            <a:off x="6433463" y="323027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big BLUE 2 Oval 30">
            <a:extLst>
              <a:ext uri="{FF2B5EF4-FFF2-40B4-BE49-F238E27FC236}">
                <a16:creationId xmlns:a16="http://schemas.microsoft.com/office/drawing/2014/main" id="{28B54EDB-6527-4722-9ABD-255BDE323E78}"/>
              </a:ext>
            </a:extLst>
          </p:cNvPr>
          <p:cNvSpPr>
            <a:spLocks noChangeAspect="1"/>
          </p:cNvSpPr>
          <p:nvPr/>
        </p:nvSpPr>
        <p:spPr>
          <a:xfrm>
            <a:off x="6433463" y="323027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9" name="big ORANGE 2 Oval 31">
            <a:extLst>
              <a:ext uri="{FF2B5EF4-FFF2-40B4-BE49-F238E27FC236}">
                <a16:creationId xmlns:a16="http://schemas.microsoft.com/office/drawing/2014/main" id="{B16638F5-F080-4A94-91F6-510A18F4151C}"/>
              </a:ext>
            </a:extLst>
          </p:cNvPr>
          <p:cNvSpPr>
            <a:spLocks noChangeAspect="1"/>
          </p:cNvSpPr>
          <p:nvPr/>
        </p:nvSpPr>
        <p:spPr>
          <a:xfrm>
            <a:off x="6433463" y="323027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0" name="big PURPLE 2 Oval 32">
            <a:extLst>
              <a:ext uri="{FF2B5EF4-FFF2-40B4-BE49-F238E27FC236}">
                <a16:creationId xmlns:a16="http://schemas.microsoft.com/office/drawing/2014/main" id="{062A46FB-7233-45D8-88B5-7A4AB7AD9E98}"/>
              </a:ext>
            </a:extLst>
          </p:cNvPr>
          <p:cNvSpPr>
            <a:spLocks noChangeAspect="1"/>
          </p:cNvSpPr>
          <p:nvPr/>
        </p:nvSpPr>
        <p:spPr>
          <a:xfrm>
            <a:off x="6433463" y="323027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1" name="small RED 3 Oval 21">
            <a:extLst>
              <a:ext uri="{FF2B5EF4-FFF2-40B4-BE49-F238E27FC236}">
                <a16:creationId xmlns:a16="http://schemas.microsoft.com/office/drawing/2014/main" id="{EB99E9A1-41B0-4375-B754-D47F3511B7B8}"/>
              </a:ext>
            </a:extLst>
          </p:cNvPr>
          <p:cNvSpPr>
            <a:spLocks noChangeAspect="1"/>
          </p:cNvSpPr>
          <p:nvPr/>
        </p:nvSpPr>
        <p:spPr>
          <a:xfrm rot="16200000">
            <a:off x="6558242" y="288148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2" name="small YELLOW 3 Oval 22">
            <a:extLst>
              <a:ext uri="{FF2B5EF4-FFF2-40B4-BE49-F238E27FC236}">
                <a16:creationId xmlns:a16="http://schemas.microsoft.com/office/drawing/2014/main" id="{90E55919-D57F-41CF-B2AB-87A98AA57AFB}"/>
              </a:ext>
            </a:extLst>
          </p:cNvPr>
          <p:cNvSpPr>
            <a:spLocks noChangeAspect="1"/>
          </p:cNvSpPr>
          <p:nvPr/>
        </p:nvSpPr>
        <p:spPr>
          <a:xfrm rot="16200000">
            <a:off x="6558242" y="268600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3" name="small GREEN 3 Oval 23">
            <a:extLst>
              <a:ext uri="{FF2B5EF4-FFF2-40B4-BE49-F238E27FC236}">
                <a16:creationId xmlns:a16="http://schemas.microsoft.com/office/drawing/2014/main" id="{744AA346-1EEC-4A74-B4EC-30F3C08852F0}"/>
              </a:ext>
            </a:extLst>
          </p:cNvPr>
          <p:cNvSpPr>
            <a:spLocks noChangeAspect="1"/>
          </p:cNvSpPr>
          <p:nvPr/>
        </p:nvSpPr>
        <p:spPr>
          <a:xfrm rot="16200000">
            <a:off x="6558242" y="248556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small BLUE 3 Oval 24">
            <a:extLst>
              <a:ext uri="{FF2B5EF4-FFF2-40B4-BE49-F238E27FC236}">
                <a16:creationId xmlns:a16="http://schemas.microsoft.com/office/drawing/2014/main" id="{809C2795-C96E-4857-9C7F-61C785D694DA}"/>
              </a:ext>
            </a:extLst>
          </p:cNvPr>
          <p:cNvSpPr>
            <a:spLocks noChangeAspect="1"/>
          </p:cNvSpPr>
          <p:nvPr/>
        </p:nvSpPr>
        <p:spPr>
          <a:xfrm rot="16200000">
            <a:off x="6777228" y="288148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5" name="small ORANGE 3 Oval 25">
            <a:extLst>
              <a:ext uri="{FF2B5EF4-FFF2-40B4-BE49-F238E27FC236}">
                <a16:creationId xmlns:a16="http://schemas.microsoft.com/office/drawing/2014/main" id="{90F8C3B5-1911-4BB0-B3E2-48FC31406F4B}"/>
              </a:ext>
            </a:extLst>
          </p:cNvPr>
          <p:cNvSpPr>
            <a:spLocks noChangeAspect="1"/>
          </p:cNvSpPr>
          <p:nvPr/>
        </p:nvSpPr>
        <p:spPr>
          <a:xfrm rot="16200000">
            <a:off x="6777228" y="268600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6" name="small PURPLE 3 Oval 26">
            <a:extLst>
              <a:ext uri="{FF2B5EF4-FFF2-40B4-BE49-F238E27FC236}">
                <a16:creationId xmlns:a16="http://schemas.microsoft.com/office/drawing/2014/main" id="{35BF3377-198E-46FD-A51B-56427DC9DAF3}"/>
              </a:ext>
            </a:extLst>
          </p:cNvPr>
          <p:cNvSpPr>
            <a:spLocks noChangeAspect="1"/>
          </p:cNvSpPr>
          <p:nvPr/>
        </p:nvSpPr>
        <p:spPr>
          <a:xfrm rot="16200000">
            <a:off x="6777228" y="248556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7" name="big RED 3 Oval 27">
            <a:extLst>
              <a:ext uri="{FF2B5EF4-FFF2-40B4-BE49-F238E27FC236}">
                <a16:creationId xmlns:a16="http://schemas.microsoft.com/office/drawing/2014/main" id="{4A8AA058-0C88-4F8E-98C8-E375D6F4052F}"/>
              </a:ext>
            </a:extLst>
          </p:cNvPr>
          <p:cNvSpPr>
            <a:spLocks noChangeAspect="1"/>
          </p:cNvSpPr>
          <p:nvPr/>
        </p:nvSpPr>
        <p:spPr>
          <a:xfrm>
            <a:off x="6414242" y="24643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8" name="big YELLOW 3 Oval 28">
            <a:extLst>
              <a:ext uri="{FF2B5EF4-FFF2-40B4-BE49-F238E27FC236}">
                <a16:creationId xmlns:a16="http://schemas.microsoft.com/office/drawing/2014/main" id="{91069F81-91F6-42E0-AFC0-996BA5B791F0}"/>
              </a:ext>
            </a:extLst>
          </p:cNvPr>
          <p:cNvSpPr>
            <a:spLocks noChangeAspect="1"/>
          </p:cNvSpPr>
          <p:nvPr/>
        </p:nvSpPr>
        <p:spPr>
          <a:xfrm>
            <a:off x="6414242" y="24643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9" name="big GREEN 3 Oval 29">
            <a:extLst>
              <a:ext uri="{FF2B5EF4-FFF2-40B4-BE49-F238E27FC236}">
                <a16:creationId xmlns:a16="http://schemas.microsoft.com/office/drawing/2014/main" id="{02D9548B-D428-41A5-BC75-6F8755038270}"/>
              </a:ext>
            </a:extLst>
          </p:cNvPr>
          <p:cNvSpPr>
            <a:spLocks noChangeAspect="1"/>
          </p:cNvSpPr>
          <p:nvPr/>
        </p:nvSpPr>
        <p:spPr>
          <a:xfrm>
            <a:off x="6414242" y="24643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0" name="big BLUE 3 Oval 30">
            <a:extLst>
              <a:ext uri="{FF2B5EF4-FFF2-40B4-BE49-F238E27FC236}">
                <a16:creationId xmlns:a16="http://schemas.microsoft.com/office/drawing/2014/main" id="{5EAA37EC-A4F7-4825-85BA-5E134E5CD211}"/>
              </a:ext>
            </a:extLst>
          </p:cNvPr>
          <p:cNvSpPr>
            <a:spLocks noChangeAspect="1"/>
          </p:cNvSpPr>
          <p:nvPr/>
        </p:nvSpPr>
        <p:spPr>
          <a:xfrm>
            <a:off x="6414242" y="24643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1" name="big ORANGE 3 Oval 31">
            <a:extLst>
              <a:ext uri="{FF2B5EF4-FFF2-40B4-BE49-F238E27FC236}">
                <a16:creationId xmlns:a16="http://schemas.microsoft.com/office/drawing/2014/main" id="{8DB34F91-BCF6-41B4-95A4-D704CC9EB834}"/>
              </a:ext>
            </a:extLst>
          </p:cNvPr>
          <p:cNvSpPr>
            <a:spLocks noChangeAspect="1"/>
          </p:cNvSpPr>
          <p:nvPr/>
        </p:nvSpPr>
        <p:spPr>
          <a:xfrm>
            <a:off x="6414242" y="24643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2" name="big PURPLE 3   Oval 32">
            <a:extLst>
              <a:ext uri="{FF2B5EF4-FFF2-40B4-BE49-F238E27FC236}">
                <a16:creationId xmlns:a16="http://schemas.microsoft.com/office/drawing/2014/main" id="{DD41A3DF-3F2B-4279-A929-D3A684FEE447}"/>
              </a:ext>
            </a:extLst>
          </p:cNvPr>
          <p:cNvSpPr>
            <a:spLocks noChangeAspect="1"/>
          </p:cNvSpPr>
          <p:nvPr/>
        </p:nvSpPr>
        <p:spPr>
          <a:xfrm>
            <a:off x="6414242" y="24643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3" name="small RED 4 Oval 21">
            <a:extLst>
              <a:ext uri="{FF2B5EF4-FFF2-40B4-BE49-F238E27FC236}">
                <a16:creationId xmlns:a16="http://schemas.microsoft.com/office/drawing/2014/main" id="{4C2E4A25-0E06-4925-8480-C655B0BE33E0}"/>
              </a:ext>
            </a:extLst>
          </p:cNvPr>
          <p:cNvSpPr>
            <a:spLocks noChangeAspect="1"/>
          </p:cNvSpPr>
          <p:nvPr/>
        </p:nvSpPr>
        <p:spPr>
          <a:xfrm rot="16200000">
            <a:off x="6558242" y="21187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4" name="small YELLOW 4 Oval 22">
            <a:extLst>
              <a:ext uri="{FF2B5EF4-FFF2-40B4-BE49-F238E27FC236}">
                <a16:creationId xmlns:a16="http://schemas.microsoft.com/office/drawing/2014/main" id="{7C0CA126-C6A8-48C1-B6F3-E931E3178655}"/>
              </a:ext>
            </a:extLst>
          </p:cNvPr>
          <p:cNvSpPr>
            <a:spLocks noChangeAspect="1"/>
          </p:cNvSpPr>
          <p:nvPr/>
        </p:nvSpPr>
        <p:spPr>
          <a:xfrm rot="16200000">
            <a:off x="6558242" y="191910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small GREEN 4 Oval 23">
            <a:extLst>
              <a:ext uri="{FF2B5EF4-FFF2-40B4-BE49-F238E27FC236}">
                <a16:creationId xmlns:a16="http://schemas.microsoft.com/office/drawing/2014/main" id="{84F7B246-C2B3-40BA-A9B5-8858AAA49B26}"/>
              </a:ext>
            </a:extLst>
          </p:cNvPr>
          <p:cNvSpPr>
            <a:spLocks noChangeAspect="1"/>
          </p:cNvSpPr>
          <p:nvPr/>
        </p:nvSpPr>
        <p:spPr>
          <a:xfrm rot="16200000">
            <a:off x="6558242" y="172333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small BLUE 4 Oval 24">
            <a:extLst>
              <a:ext uri="{FF2B5EF4-FFF2-40B4-BE49-F238E27FC236}">
                <a16:creationId xmlns:a16="http://schemas.microsoft.com/office/drawing/2014/main" id="{FCD9877B-FDBD-4430-9151-118007A94CBD}"/>
              </a:ext>
            </a:extLst>
          </p:cNvPr>
          <p:cNvSpPr>
            <a:spLocks noChangeAspect="1"/>
          </p:cNvSpPr>
          <p:nvPr/>
        </p:nvSpPr>
        <p:spPr>
          <a:xfrm rot="16200000">
            <a:off x="6777228" y="21187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small ORANGE 4 Oval 25">
            <a:extLst>
              <a:ext uri="{FF2B5EF4-FFF2-40B4-BE49-F238E27FC236}">
                <a16:creationId xmlns:a16="http://schemas.microsoft.com/office/drawing/2014/main" id="{449C5C86-AF25-488A-9F44-1A7F131C3E0B}"/>
              </a:ext>
            </a:extLst>
          </p:cNvPr>
          <p:cNvSpPr>
            <a:spLocks noChangeAspect="1"/>
          </p:cNvSpPr>
          <p:nvPr/>
        </p:nvSpPr>
        <p:spPr>
          <a:xfrm rot="16200000">
            <a:off x="6777228" y="191910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8" name="small PURPLE 4 Oval 26">
            <a:extLst>
              <a:ext uri="{FF2B5EF4-FFF2-40B4-BE49-F238E27FC236}">
                <a16:creationId xmlns:a16="http://schemas.microsoft.com/office/drawing/2014/main" id="{9F0859A3-467C-4ED5-A46C-8347EDAB947F}"/>
              </a:ext>
            </a:extLst>
          </p:cNvPr>
          <p:cNvSpPr>
            <a:spLocks noChangeAspect="1"/>
          </p:cNvSpPr>
          <p:nvPr/>
        </p:nvSpPr>
        <p:spPr>
          <a:xfrm rot="16200000">
            <a:off x="6777228" y="172333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9" name="big RED 4 Oval 27">
            <a:extLst>
              <a:ext uri="{FF2B5EF4-FFF2-40B4-BE49-F238E27FC236}">
                <a16:creationId xmlns:a16="http://schemas.microsoft.com/office/drawing/2014/main" id="{4F951CE0-E2F3-4FA0-A457-F3D86A0EC63C}"/>
              </a:ext>
            </a:extLst>
          </p:cNvPr>
          <p:cNvSpPr>
            <a:spLocks noChangeAspect="1"/>
          </p:cNvSpPr>
          <p:nvPr/>
        </p:nvSpPr>
        <p:spPr>
          <a:xfrm>
            <a:off x="6433463" y="170698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big YELLOW 4 Oval 28">
            <a:extLst>
              <a:ext uri="{FF2B5EF4-FFF2-40B4-BE49-F238E27FC236}">
                <a16:creationId xmlns:a16="http://schemas.microsoft.com/office/drawing/2014/main" id="{57A72BF8-A0FC-4186-B275-29600990A6F1}"/>
              </a:ext>
            </a:extLst>
          </p:cNvPr>
          <p:cNvSpPr>
            <a:spLocks noChangeAspect="1"/>
          </p:cNvSpPr>
          <p:nvPr/>
        </p:nvSpPr>
        <p:spPr>
          <a:xfrm>
            <a:off x="6433463" y="170698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1" name="big GREEN 4 Oval 29">
            <a:extLst>
              <a:ext uri="{FF2B5EF4-FFF2-40B4-BE49-F238E27FC236}">
                <a16:creationId xmlns:a16="http://schemas.microsoft.com/office/drawing/2014/main" id="{7CCDA6DE-2BF6-4A4A-BFA2-DADD572D98BF}"/>
              </a:ext>
            </a:extLst>
          </p:cNvPr>
          <p:cNvSpPr>
            <a:spLocks noChangeAspect="1"/>
          </p:cNvSpPr>
          <p:nvPr/>
        </p:nvSpPr>
        <p:spPr>
          <a:xfrm>
            <a:off x="6433463" y="170698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big BLUE 4 Oval 30">
            <a:extLst>
              <a:ext uri="{FF2B5EF4-FFF2-40B4-BE49-F238E27FC236}">
                <a16:creationId xmlns:a16="http://schemas.microsoft.com/office/drawing/2014/main" id="{1CD00626-2A45-44E3-A926-73E30F623775}"/>
              </a:ext>
            </a:extLst>
          </p:cNvPr>
          <p:cNvSpPr>
            <a:spLocks noChangeAspect="1"/>
          </p:cNvSpPr>
          <p:nvPr/>
        </p:nvSpPr>
        <p:spPr>
          <a:xfrm>
            <a:off x="6433463" y="170698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big ORANGE 4 Oval 31">
            <a:extLst>
              <a:ext uri="{FF2B5EF4-FFF2-40B4-BE49-F238E27FC236}">
                <a16:creationId xmlns:a16="http://schemas.microsoft.com/office/drawing/2014/main" id="{6DE4DFA2-F5CC-4A06-9DDB-4F427348B27A}"/>
              </a:ext>
            </a:extLst>
          </p:cNvPr>
          <p:cNvSpPr>
            <a:spLocks noChangeAspect="1"/>
          </p:cNvSpPr>
          <p:nvPr/>
        </p:nvSpPr>
        <p:spPr>
          <a:xfrm>
            <a:off x="6433463" y="170698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big PURPLE 4 Oval 32">
            <a:extLst>
              <a:ext uri="{FF2B5EF4-FFF2-40B4-BE49-F238E27FC236}">
                <a16:creationId xmlns:a16="http://schemas.microsoft.com/office/drawing/2014/main" id="{9E591255-C3CD-48A7-A725-889734FD6FD3}"/>
              </a:ext>
            </a:extLst>
          </p:cNvPr>
          <p:cNvSpPr>
            <a:spLocks noChangeAspect="1"/>
          </p:cNvSpPr>
          <p:nvPr/>
        </p:nvSpPr>
        <p:spPr>
          <a:xfrm>
            <a:off x="6433463" y="170698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small RED 1 Oval 21">
            <a:extLst>
              <a:ext uri="{FF2B5EF4-FFF2-40B4-BE49-F238E27FC236}">
                <a16:creationId xmlns:a16="http://schemas.microsoft.com/office/drawing/2014/main" id="{0C40D8D4-1DA5-458A-AED3-BB4EF1AA053E}"/>
              </a:ext>
            </a:extLst>
          </p:cNvPr>
          <p:cNvSpPr>
            <a:spLocks noChangeAspect="1"/>
          </p:cNvSpPr>
          <p:nvPr/>
        </p:nvSpPr>
        <p:spPr>
          <a:xfrm rot="16200000">
            <a:off x="7312052" y="438966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6" name="small YELLOW 1 Oval 22">
            <a:extLst>
              <a:ext uri="{FF2B5EF4-FFF2-40B4-BE49-F238E27FC236}">
                <a16:creationId xmlns:a16="http://schemas.microsoft.com/office/drawing/2014/main" id="{D6167C29-240A-43E5-A625-0152EB5BE143}"/>
              </a:ext>
            </a:extLst>
          </p:cNvPr>
          <p:cNvSpPr>
            <a:spLocks noChangeAspect="1"/>
          </p:cNvSpPr>
          <p:nvPr/>
        </p:nvSpPr>
        <p:spPr>
          <a:xfrm rot="16200000">
            <a:off x="7312052" y="419232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7" name="small GREEN 1 Oval 23">
            <a:extLst>
              <a:ext uri="{FF2B5EF4-FFF2-40B4-BE49-F238E27FC236}">
                <a16:creationId xmlns:a16="http://schemas.microsoft.com/office/drawing/2014/main" id="{57078CA0-2A30-4FD2-B14F-389FC8081BFA}"/>
              </a:ext>
            </a:extLst>
          </p:cNvPr>
          <p:cNvSpPr>
            <a:spLocks noChangeAspect="1"/>
          </p:cNvSpPr>
          <p:nvPr/>
        </p:nvSpPr>
        <p:spPr>
          <a:xfrm rot="16200000">
            <a:off x="7312052" y="399380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8" name="small BLUE 1 Oval 24">
            <a:extLst>
              <a:ext uri="{FF2B5EF4-FFF2-40B4-BE49-F238E27FC236}">
                <a16:creationId xmlns:a16="http://schemas.microsoft.com/office/drawing/2014/main" id="{2A682F90-A57F-41C6-AC77-8C04463569E9}"/>
              </a:ext>
            </a:extLst>
          </p:cNvPr>
          <p:cNvSpPr>
            <a:spLocks noChangeAspect="1"/>
          </p:cNvSpPr>
          <p:nvPr/>
        </p:nvSpPr>
        <p:spPr>
          <a:xfrm rot="16200000">
            <a:off x="7531038" y="438966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9" name="small ORANGE 1 Oval 25">
            <a:extLst>
              <a:ext uri="{FF2B5EF4-FFF2-40B4-BE49-F238E27FC236}">
                <a16:creationId xmlns:a16="http://schemas.microsoft.com/office/drawing/2014/main" id="{B672D954-E0F6-409D-AEF2-A232509D8336}"/>
              </a:ext>
            </a:extLst>
          </p:cNvPr>
          <p:cNvSpPr>
            <a:spLocks noChangeAspect="1"/>
          </p:cNvSpPr>
          <p:nvPr/>
        </p:nvSpPr>
        <p:spPr>
          <a:xfrm rot="16200000">
            <a:off x="7531038" y="419232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small PURPLE 1 Oval 26">
            <a:extLst>
              <a:ext uri="{FF2B5EF4-FFF2-40B4-BE49-F238E27FC236}">
                <a16:creationId xmlns:a16="http://schemas.microsoft.com/office/drawing/2014/main" id="{12F701B1-E892-4D1B-BED7-DDAA43D3BB6F}"/>
              </a:ext>
            </a:extLst>
          </p:cNvPr>
          <p:cNvSpPr>
            <a:spLocks noChangeAspect="1"/>
          </p:cNvSpPr>
          <p:nvPr/>
        </p:nvSpPr>
        <p:spPr>
          <a:xfrm rot="16200000">
            <a:off x="7531038" y="399380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big RED 1 Oval 27">
            <a:extLst>
              <a:ext uri="{FF2B5EF4-FFF2-40B4-BE49-F238E27FC236}">
                <a16:creationId xmlns:a16="http://schemas.microsoft.com/office/drawing/2014/main" id="{90CDE2E5-DC66-46C5-B547-E71CA88ABD1B}"/>
              </a:ext>
            </a:extLst>
          </p:cNvPr>
          <p:cNvSpPr>
            <a:spLocks noChangeAspect="1"/>
          </p:cNvSpPr>
          <p:nvPr/>
        </p:nvSpPr>
        <p:spPr>
          <a:xfrm>
            <a:off x="7178357" y="396898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big YELLOW 1 Oval 28">
            <a:extLst>
              <a:ext uri="{FF2B5EF4-FFF2-40B4-BE49-F238E27FC236}">
                <a16:creationId xmlns:a16="http://schemas.microsoft.com/office/drawing/2014/main" id="{16E083FE-8630-4DA8-9B89-4D849F28BB94}"/>
              </a:ext>
            </a:extLst>
          </p:cNvPr>
          <p:cNvSpPr>
            <a:spLocks noChangeAspect="1"/>
          </p:cNvSpPr>
          <p:nvPr/>
        </p:nvSpPr>
        <p:spPr>
          <a:xfrm>
            <a:off x="7178357" y="396898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big GREEN 1 Oval 29">
            <a:extLst>
              <a:ext uri="{FF2B5EF4-FFF2-40B4-BE49-F238E27FC236}">
                <a16:creationId xmlns:a16="http://schemas.microsoft.com/office/drawing/2014/main" id="{069FBA30-C8BD-4452-B82F-70FD1FCF6CF1}"/>
              </a:ext>
            </a:extLst>
          </p:cNvPr>
          <p:cNvSpPr>
            <a:spLocks noChangeAspect="1"/>
          </p:cNvSpPr>
          <p:nvPr/>
        </p:nvSpPr>
        <p:spPr>
          <a:xfrm>
            <a:off x="7178357" y="396898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big BLUE1 Oval 30">
            <a:extLst>
              <a:ext uri="{FF2B5EF4-FFF2-40B4-BE49-F238E27FC236}">
                <a16:creationId xmlns:a16="http://schemas.microsoft.com/office/drawing/2014/main" id="{C1F618A4-582C-45DC-8B53-E8572BC0BF2A}"/>
              </a:ext>
            </a:extLst>
          </p:cNvPr>
          <p:cNvSpPr>
            <a:spLocks noChangeAspect="1"/>
          </p:cNvSpPr>
          <p:nvPr/>
        </p:nvSpPr>
        <p:spPr>
          <a:xfrm>
            <a:off x="7178357" y="396898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big ORANGE 1 Oval 31">
            <a:extLst>
              <a:ext uri="{FF2B5EF4-FFF2-40B4-BE49-F238E27FC236}">
                <a16:creationId xmlns:a16="http://schemas.microsoft.com/office/drawing/2014/main" id="{C650835B-28AA-4E33-8F4D-0F6843206A3B}"/>
              </a:ext>
            </a:extLst>
          </p:cNvPr>
          <p:cNvSpPr>
            <a:spLocks noChangeAspect="1"/>
          </p:cNvSpPr>
          <p:nvPr/>
        </p:nvSpPr>
        <p:spPr>
          <a:xfrm>
            <a:off x="7178357" y="396898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big PURPLE 1  Oval 32">
            <a:extLst>
              <a:ext uri="{FF2B5EF4-FFF2-40B4-BE49-F238E27FC236}">
                <a16:creationId xmlns:a16="http://schemas.microsoft.com/office/drawing/2014/main" id="{AC48C609-9EA2-4AEF-9C23-805A7B51DE20}"/>
              </a:ext>
            </a:extLst>
          </p:cNvPr>
          <p:cNvSpPr>
            <a:spLocks noChangeAspect="1"/>
          </p:cNvSpPr>
          <p:nvPr/>
        </p:nvSpPr>
        <p:spPr>
          <a:xfrm>
            <a:off x="7178357" y="396898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7" name="white 4  Oval 38">
            <a:extLst>
              <a:ext uri="{FF2B5EF4-FFF2-40B4-BE49-F238E27FC236}">
                <a16:creationId xmlns:a16="http://schemas.microsoft.com/office/drawing/2014/main" id="{53F9C7D6-9836-4B7F-B051-B37D6992F384}"/>
              </a:ext>
            </a:extLst>
          </p:cNvPr>
          <p:cNvSpPr/>
          <p:nvPr/>
        </p:nvSpPr>
        <p:spPr>
          <a:xfrm>
            <a:off x="7209027"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white 3 Oval 39">
            <a:extLst>
              <a:ext uri="{FF2B5EF4-FFF2-40B4-BE49-F238E27FC236}">
                <a16:creationId xmlns:a16="http://schemas.microsoft.com/office/drawing/2014/main" id="{11EE9C58-2A90-4C3C-9098-52E0D9A59F1E}"/>
              </a:ext>
            </a:extLst>
          </p:cNvPr>
          <p:cNvSpPr/>
          <p:nvPr/>
        </p:nvSpPr>
        <p:spPr>
          <a:xfrm>
            <a:off x="7511273"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white 2 Oval 40">
            <a:extLst>
              <a:ext uri="{FF2B5EF4-FFF2-40B4-BE49-F238E27FC236}">
                <a16:creationId xmlns:a16="http://schemas.microsoft.com/office/drawing/2014/main" id="{88F3E175-3B48-4A38-BCCF-3EA747FC9ED3}"/>
              </a:ext>
            </a:extLst>
          </p:cNvPr>
          <p:cNvSpPr/>
          <p:nvPr/>
        </p:nvSpPr>
        <p:spPr>
          <a:xfrm>
            <a:off x="7209027"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white 1  Oval 41">
            <a:extLst>
              <a:ext uri="{FF2B5EF4-FFF2-40B4-BE49-F238E27FC236}">
                <a16:creationId xmlns:a16="http://schemas.microsoft.com/office/drawing/2014/main" id="{B1BD49C3-B4D4-4DBD-B55D-2BB780E6E028}"/>
              </a:ext>
            </a:extLst>
          </p:cNvPr>
          <p:cNvSpPr/>
          <p:nvPr/>
        </p:nvSpPr>
        <p:spPr>
          <a:xfrm>
            <a:off x="7511273"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1" name="black 2 green Oval 42">
            <a:extLst>
              <a:ext uri="{FF2B5EF4-FFF2-40B4-BE49-F238E27FC236}">
                <a16:creationId xmlns:a16="http://schemas.microsoft.com/office/drawing/2014/main" id="{B4C71185-FB88-432D-A7D7-71BA2C9E4F22}"/>
              </a:ext>
            </a:extLst>
          </p:cNvPr>
          <p:cNvSpPr/>
          <p:nvPr/>
        </p:nvSpPr>
        <p:spPr>
          <a:xfrm>
            <a:off x="7209027"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2" name="black 1 purple Oval 43">
            <a:extLst>
              <a:ext uri="{FF2B5EF4-FFF2-40B4-BE49-F238E27FC236}">
                <a16:creationId xmlns:a16="http://schemas.microsoft.com/office/drawing/2014/main" id="{75030FFD-F59E-495B-AF69-6AA7A8DD9CA6}"/>
              </a:ext>
            </a:extLst>
          </p:cNvPr>
          <p:cNvSpPr/>
          <p:nvPr/>
        </p:nvSpPr>
        <p:spPr>
          <a:xfrm>
            <a:off x="7511273"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3" name="black 3 yellow Oval 44">
            <a:extLst>
              <a:ext uri="{FF2B5EF4-FFF2-40B4-BE49-F238E27FC236}">
                <a16:creationId xmlns:a16="http://schemas.microsoft.com/office/drawing/2014/main" id="{BA924B3B-EBA5-4F8A-8739-FB8D8834A300}"/>
              </a:ext>
            </a:extLst>
          </p:cNvPr>
          <p:cNvSpPr/>
          <p:nvPr/>
        </p:nvSpPr>
        <p:spPr>
          <a:xfrm>
            <a:off x="7511273"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4" name="black 4 red Oval 45">
            <a:extLst>
              <a:ext uri="{FF2B5EF4-FFF2-40B4-BE49-F238E27FC236}">
                <a16:creationId xmlns:a16="http://schemas.microsoft.com/office/drawing/2014/main" id="{654EDE77-41FF-4381-A85C-984BC0ABC340}"/>
              </a:ext>
            </a:extLst>
          </p:cNvPr>
          <p:cNvSpPr/>
          <p:nvPr/>
        </p:nvSpPr>
        <p:spPr>
          <a:xfrm>
            <a:off x="7209027"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5" name="small RED 2 Oval 21">
            <a:extLst>
              <a:ext uri="{FF2B5EF4-FFF2-40B4-BE49-F238E27FC236}">
                <a16:creationId xmlns:a16="http://schemas.microsoft.com/office/drawing/2014/main" id="{30F3E7EA-7856-46C4-AA28-948A713DC16C}"/>
              </a:ext>
            </a:extLst>
          </p:cNvPr>
          <p:cNvSpPr>
            <a:spLocks noChangeAspect="1"/>
          </p:cNvSpPr>
          <p:nvPr/>
        </p:nvSpPr>
        <p:spPr>
          <a:xfrm rot="16200000">
            <a:off x="7312052" y="3627663"/>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small YELLOW 2 Oval 22">
            <a:extLst>
              <a:ext uri="{FF2B5EF4-FFF2-40B4-BE49-F238E27FC236}">
                <a16:creationId xmlns:a16="http://schemas.microsoft.com/office/drawing/2014/main" id="{438910EC-05C4-4803-BF39-B5E510E0AEFA}"/>
              </a:ext>
            </a:extLst>
          </p:cNvPr>
          <p:cNvSpPr>
            <a:spLocks noChangeAspect="1"/>
          </p:cNvSpPr>
          <p:nvPr/>
        </p:nvSpPr>
        <p:spPr>
          <a:xfrm rot="16200000">
            <a:off x="7312052" y="3427264"/>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small GREEN 2 Oval 23">
            <a:extLst>
              <a:ext uri="{FF2B5EF4-FFF2-40B4-BE49-F238E27FC236}">
                <a16:creationId xmlns:a16="http://schemas.microsoft.com/office/drawing/2014/main" id="{8E1C3B34-CEC3-4170-8FF3-C989B5CFC36E}"/>
              </a:ext>
            </a:extLst>
          </p:cNvPr>
          <p:cNvSpPr>
            <a:spLocks noChangeAspect="1"/>
          </p:cNvSpPr>
          <p:nvPr/>
        </p:nvSpPr>
        <p:spPr>
          <a:xfrm rot="16200000">
            <a:off x="7312052" y="323024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small BLUE 2 Oval 24">
            <a:extLst>
              <a:ext uri="{FF2B5EF4-FFF2-40B4-BE49-F238E27FC236}">
                <a16:creationId xmlns:a16="http://schemas.microsoft.com/office/drawing/2014/main" id="{4593C761-8C4A-46D7-B298-133DF498950F}"/>
              </a:ext>
            </a:extLst>
          </p:cNvPr>
          <p:cNvSpPr>
            <a:spLocks noChangeAspect="1"/>
          </p:cNvSpPr>
          <p:nvPr/>
        </p:nvSpPr>
        <p:spPr>
          <a:xfrm rot="16200000">
            <a:off x="7531038" y="3627663"/>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9" name="small ORANGE 2 Oval 25">
            <a:extLst>
              <a:ext uri="{FF2B5EF4-FFF2-40B4-BE49-F238E27FC236}">
                <a16:creationId xmlns:a16="http://schemas.microsoft.com/office/drawing/2014/main" id="{E5524E11-081F-4D38-80C2-13618817F032}"/>
              </a:ext>
            </a:extLst>
          </p:cNvPr>
          <p:cNvSpPr>
            <a:spLocks noChangeAspect="1"/>
          </p:cNvSpPr>
          <p:nvPr/>
        </p:nvSpPr>
        <p:spPr>
          <a:xfrm rot="16200000">
            <a:off x="7531038" y="3427264"/>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0" name="small PURPLE 2 Oval 26">
            <a:extLst>
              <a:ext uri="{FF2B5EF4-FFF2-40B4-BE49-F238E27FC236}">
                <a16:creationId xmlns:a16="http://schemas.microsoft.com/office/drawing/2014/main" id="{B1B70726-6B47-41D2-920A-762F57856F50}"/>
              </a:ext>
            </a:extLst>
          </p:cNvPr>
          <p:cNvSpPr>
            <a:spLocks noChangeAspect="1"/>
          </p:cNvSpPr>
          <p:nvPr/>
        </p:nvSpPr>
        <p:spPr>
          <a:xfrm rot="16200000">
            <a:off x="7531038" y="323024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1" name="big RED 2 Oval 27">
            <a:extLst>
              <a:ext uri="{FF2B5EF4-FFF2-40B4-BE49-F238E27FC236}">
                <a16:creationId xmlns:a16="http://schemas.microsoft.com/office/drawing/2014/main" id="{A3851BD5-AF7A-4502-A9FD-2D732F374320}"/>
              </a:ext>
            </a:extLst>
          </p:cNvPr>
          <p:cNvSpPr>
            <a:spLocks noChangeAspect="1"/>
          </p:cNvSpPr>
          <p:nvPr/>
        </p:nvSpPr>
        <p:spPr>
          <a:xfrm>
            <a:off x="7187273" y="320409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2" name="big YELLOW 2 Oval 28">
            <a:extLst>
              <a:ext uri="{FF2B5EF4-FFF2-40B4-BE49-F238E27FC236}">
                <a16:creationId xmlns:a16="http://schemas.microsoft.com/office/drawing/2014/main" id="{826DCD69-4A2E-4D29-AD24-EF2C8E7687A1}"/>
              </a:ext>
            </a:extLst>
          </p:cNvPr>
          <p:cNvSpPr>
            <a:spLocks noChangeAspect="1"/>
          </p:cNvSpPr>
          <p:nvPr/>
        </p:nvSpPr>
        <p:spPr>
          <a:xfrm>
            <a:off x="7187273" y="320409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3" name="big GREEN 2 Oval 29">
            <a:extLst>
              <a:ext uri="{FF2B5EF4-FFF2-40B4-BE49-F238E27FC236}">
                <a16:creationId xmlns:a16="http://schemas.microsoft.com/office/drawing/2014/main" id="{227EFC58-A8DC-4B1C-93CE-BAF67DAF18F7}"/>
              </a:ext>
            </a:extLst>
          </p:cNvPr>
          <p:cNvSpPr>
            <a:spLocks noChangeAspect="1"/>
          </p:cNvSpPr>
          <p:nvPr/>
        </p:nvSpPr>
        <p:spPr>
          <a:xfrm>
            <a:off x="7187273" y="320409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big BLUE 2 Oval 30">
            <a:extLst>
              <a:ext uri="{FF2B5EF4-FFF2-40B4-BE49-F238E27FC236}">
                <a16:creationId xmlns:a16="http://schemas.microsoft.com/office/drawing/2014/main" id="{A4901BFA-FBBE-4DB6-805A-095ECBC216FE}"/>
              </a:ext>
            </a:extLst>
          </p:cNvPr>
          <p:cNvSpPr>
            <a:spLocks noChangeAspect="1"/>
          </p:cNvSpPr>
          <p:nvPr/>
        </p:nvSpPr>
        <p:spPr>
          <a:xfrm>
            <a:off x="7187273" y="320409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big ORANGE 2 Oval 31">
            <a:extLst>
              <a:ext uri="{FF2B5EF4-FFF2-40B4-BE49-F238E27FC236}">
                <a16:creationId xmlns:a16="http://schemas.microsoft.com/office/drawing/2014/main" id="{769CEF98-2904-45B3-B005-57C56E9007CA}"/>
              </a:ext>
            </a:extLst>
          </p:cNvPr>
          <p:cNvSpPr>
            <a:spLocks noChangeAspect="1"/>
          </p:cNvSpPr>
          <p:nvPr/>
        </p:nvSpPr>
        <p:spPr>
          <a:xfrm>
            <a:off x="7187273" y="320409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big PURPLE 2 Oval 32">
            <a:extLst>
              <a:ext uri="{FF2B5EF4-FFF2-40B4-BE49-F238E27FC236}">
                <a16:creationId xmlns:a16="http://schemas.microsoft.com/office/drawing/2014/main" id="{79BB242C-3B1F-4ED4-BE12-2E75267D040E}"/>
              </a:ext>
            </a:extLst>
          </p:cNvPr>
          <p:cNvSpPr>
            <a:spLocks noChangeAspect="1"/>
          </p:cNvSpPr>
          <p:nvPr/>
        </p:nvSpPr>
        <p:spPr>
          <a:xfrm>
            <a:off x="7187273" y="320409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7" name="small RED 3 Oval 21">
            <a:extLst>
              <a:ext uri="{FF2B5EF4-FFF2-40B4-BE49-F238E27FC236}">
                <a16:creationId xmlns:a16="http://schemas.microsoft.com/office/drawing/2014/main" id="{DA2C84F6-8850-4E63-9148-C5EA6802E067}"/>
              </a:ext>
            </a:extLst>
          </p:cNvPr>
          <p:cNvSpPr>
            <a:spLocks noChangeAspect="1"/>
          </p:cNvSpPr>
          <p:nvPr/>
        </p:nvSpPr>
        <p:spPr>
          <a:xfrm rot="16200000">
            <a:off x="7312052" y="287152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small YELLOW 3 Oval 22">
            <a:extLst>
              <a:ext uri="{FF2B5EF4-FFF2-40B4-BE49-F238E27FC236}">
                <a16:creationId xmlns:a16="http://schemas.microsoft.com/office/drawing/2014/main" id="{4EAA9CA2-ABED-4AA6-99A9-2BD1AB115282}"/>
              </a:ext>
            </a:extLst>
          </p:cNvPr>
          <p:cNvSpPr>
            <a:spLocks noChangeAspect="1"/>
          </p:cNvSpPr>
          <p:nvPr/>
        </p:nvSpPr>
        <p:spPr>
          <a:xfrm rot="16200000">
            <a:off x="7312052" y="267605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9" name="small GREEN 3 Oval 23">
            <a:extLst>
              <a:ext uri="{FF2B5EF4-FFF2-40B4-BE49-F238E27FC236}">
                <a16:creationId xmlns:a16="http://schemas.microsoft.com/office/drawing/2014/main" id="{844D953C-E20B-4E11-AF2E-62933344355A}"/>
              </a:ext>
            </a:extLst>
          </p:cNvPr>
          <p:cNvSpPr>
            <a:spLocks noChangeAspect="1"/>
          </p:cNvSpPr>
          <p:nvPr/>
        </p:nvSpPr>
        <p:spPr>
          <a:xfrm rot="16200000">
            <a:off x="7312052" y="247561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0" name="small BLUE 3 Oval 24">
            <a:extLst>
              <a:ext uri="{FF2B5EF4-FFF2-40B4-BE49-F238E27FC236}">
                <a16:creationId xmlns:a16="http://schemas.microsoft.com/office/drawing/2014/main" id="{03CEFE98-6BB3-4F03-96FB-C785E48011ED}"/>
              </a:ext>
            </a:extLst>
          </p:cNvPr>
          <p:cNvSpPr>
            <a:spLocks noChangeAspect="1"/>
          </p:cNvSpPr>
          <p:nvPr/>
        </p:nvSpPr>
        <p:spPr>
          <a:xfrm rot="16200000">
            <a:off x="7531038" y="287152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1" name="small ORANGE 3 Oval 25">
            <a:extLst>
              <a:ext uri="{FF2B5EF4-FFF2-40B4-BE49-F238E27FC236}">
                <a16:creationId xmlns:a16="http://schemas.microsoft.com/office/drawing/2014/main" id="{24DE02DB-2DAD-4A4E-BACE-056C9364B7C3}"/>
              </a:ext>
            </a:extLst>
          </p:cNvPr>
          <p:cNvSpPr>
            <a:spLocks noChangeAspect="1"/>
          </p:cNvSpPr>
          <p:nvPr/>
        </p:nvSpPr>
        <p:spPr>
          <a:xfrm rot="16200000">
            <a:off x="7531038" y="267605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2" name="small PURPLE 3 Oval 26">
            <a:extLst>
              <a:ext uri="{FF2B5EF4-FFF2-40B4-BE49-F238E27FC236}">
                <a16:creationId xmlns:a16="http://schemas.microsoft.com/office/drawing/2014/main" id="{6203C945-C1CF-41B7-A48C-1281F8F94ADC}"/>
              </a:ext>
            </a:extLst>
          </p:cNvPr>
          <p:cNvSpPr>
            <a:spLocks noChangeAspect="1"/>
          </p:cNvSpPr>
          <p:nvPr/>
        </p:nvSpPr>
        <p:spPr>
          <a:xfrm rot="16200000">
            <a:off x="7531038" y="247561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3" name="big RED 3 Oval 27">
            <a:extLst>
              <a:ext uri="{FF2B5EF4-FFF2-40B4-BE49-F238E27FC236}">
                <a16:creationId xmlns:a16="http://schemas.microsoft.com/office/drawing/2014/main" id="{B8E5F4B3-8834-4FF5-BFAD-454713433100}"/>
              </a:ext>
            </a:extLst>
          </p:cNvPr>
          <p:cNvSpPr>
            <a:spLocks noChangeAspect="1"/>
          </p:cNvSpPr>
          <p:nvPr/>
        </p:nvSpPr>
        <p:spPr>
          <a:xfrm>
            <a:off x="7168052" y="245436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4" name="big YELLOW 3 Oval 28">
            <a:extLst>
              <a:ext uri="{FF2B5EF4-FFF2-40B4-BE49-F238E27FC236}">
                <a16:creationId xmlns:a16="http://schemas.microsoft.com/office/drawing/2014/main" id="{0EB3034C-3FAE-4518-9A2E-313F37014F32}"/>
              </a:ext>
            </a:extLst>
          </p:cNvPr>
          <p:cNvSpPr>
            <a:spLocks noChangeAspect="1"/>
          </p:cNvSpPr>
          <p:nvPr/>
        </p:nvSpPr>
        <p:spPr>
          <a:xfrm>
            <a:off x="7168052" y="245436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5" name="big GREEN 3 Oval 29">
            <a:extLst>
              <a:ext uri="{FF2B5EF4-FFF2-40B4-BE49-F238E27FC236}">
                <a16:creationId xmlns:a16="http://schemas.microsoft.com/office/drawing/2014/main" id="{45621076-C935-4980-B8BF-528B860D1079}"/>
              </a:ext>
            </a:extLst>
          </p:cNvPr>
          <p:cNvSpPr>
            <a:spLocks noChangeAspect="1"/>
          </p:cNvSpPr>
          <p:nvPr/>
        </p:nvSpPr>
        <p:spPr>
          <a:xfrm>
            <a:off x="7168052" y="245436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6" name="big BLUE 3 Oval 30">
            <a:extLst>
              <a:ext uri="{FF2B5EF4-FFF2-40B4-BE49-F238E27FC236}">
                <a16:creationId xmlns:a16="http://schemas.microsoft.com/office/drawing/2014/main" id="{801D3915-69FF-4DE8-9AC3-9FE25B5015BE}"/>
              </a:ext>
            </a:extLst>
          </p:cNvPr>
          <p:cNvSpPr>
            <a:spLocks noChangeAspect="1"/>
          </p:cNvSpPr>
          <p:nvPr/>
        </p:nvSpPr>
        <p:spPr>
          <a:xfrm>
            <a:off x="7168052" y="245436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7" name="big ORANGE 3 Oval 31">
            <a:extLst>
              <a:ext uri="{FF2B5EF4-FFF2-40B4-BE49-F238E27FC236}">
                <a16:creationId xmlns:a16="http://schemas.microsoft.com/office/drawing/2014/main" id="{2E8300B1-1D74-4D80-9350-51AD58EF75E8}"/>
              </a:ext>
            </a:extLst>
          </p:cNvPr>
          <p:cNvSpPr>
            <a:spLocks noChangeAspect="1"/>
          </p:cNvSpPr>
          <p:nvPr/>
        </p:nvSpPr>
        <p:spPr>
          <a:xfrm>
            <a:off x="7168052" y="245436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8" name="big PURPLE 3   Oval 32">
            <a:extLst>
              <a:ext uri="{FF2B5EF4-FFF2-40B4-BE49-F238E27FC236}">
                <a16:creationId xmlns:a16="http://schemas.microsoft.com/office/drawing/2014/main" id="{CD5D34C4-B3A4-45F4-B3B7-510A2939B422}"/>
              </a:ext>
            </a:extLst>
          </p:cNvPr>
          <p:cNvSpPr>
            <a:spLocks noChangeAspect="1"/>
          </p:cNvSpPr>
          <p:nvPr/>
        </p:nvSpPr>
        <p:spPr>
          <a:xfrm>
            <a:off x="7168052" y="245436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9" name="small RED 4 Oval 21">
            <a:extLst>
              <a:ext uri="{FF2B5EF4-FFF2-40B4-BE49-F238E27FC236}">
                <a16:creationId xmlns:a16="http://schemas.microsoft.com/office/drawing/2014/main" id="{60E89D95-8477-4599-9E93-709DF67060E8}"/>
              </a:ext>
            </a:extLst>
          </p:cNvPr>
          <p:cNvSpPr>
            <a:spLocks noChangeAspect="1"/>
          </p:cNvSpPr>
          <p:nvPr/>
        </p:nvSpPr>
        <p:spPr>
          <a:xfrm rot="16200000">
            <a:off x="7312052" y="210875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0" name="small YELLOW 4 Oval 22">
            <a:extLst>
              <a:ext uri="{FF2B5EF4-FFF2-40B4-BE49-F238E27FC236}">
                <a16:creationId xmlns:a16="http://schemas.microsoft.com/office/drawing/2014/main" id="{821E4E30-E84B-485C-A147-142A017FEFBE}"/>
              </a:ext>
            </a:extLst>
          </p:cNvPr>
          <p:cNvSpPr>
            <a:spLocks noChangeAspect="1"/>
          </p:cNvSpPr>
          <p:nvPr/>
        </p:nvSpPr>
        <p:spPr>
          <a:xfrm rot="16200000">
            <a:off x="7312052" y="190914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1" name="small GREEN 4 Oval 23">
            <a:extLst>
              <a:ext uri="{FF2B5EF4-FFF2-40B4-BE49-F238E27FC236}">
                <a16:creationId xmlns:a16="http://schemas.microsoft.com/office/drawing/2014/main" id="{538E2B41-D214-4782-937B-20CEFD8B34B4}"/>
              </a:ext>
            </a:extLst>
          </p:cNvPr>
          <p:cNvSpPr>
            <a:spLocks noChangeAspect="1"/>
          </p:cNvSpPr>
          <p:nvPr/>
        </p:nvSpPr>
        <p:spPr>
          <a:xfrm rot="16200000">
            <a:off x="7312052" y="171337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small BLUE 4 Oval 24">
            <a:extLst>
              <a:ext uri="{FF2B5EF4-FFF2-40B4-BE49-F238E27FC236}">
                <a16:creationId xmlns:a16="http://schemas.microsoft.com/office/drawing/2014/main" id="{378AFA90-0D4E-414F-9E16-492EE9FCA686}"/>
              </a:ext>
            </a:extLst>
          </p:cNvPr>
          <p:cNvSpPr>
            <a:spLocks noChangeAspect="1"/>
          </p:cNvSpPr>
          <p:nvPr/>
        </p:nvSpPr>
        <p:spPr>
          <a:xfrm rot="16200000">
            <a:off x="7531038" y="210875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small ORANGE 4 Oval 25">
            <a:extLst>
              <a:ext uri="{FF2B5EF4-FFF2-40B4-BE49-F238E27FC236}">
                <a16:creationId xmlns:a16="http://schemas.microsoft.com/office/drawing/2014/main" id="{4904351B-3949-40B4-8728-3585CA463327}"/>
              </a:ext>
            </a:extLst>
          </p:cNvPr>
          <p:cNvSpPr>
            <a:spLocks noChangeAspect="1"/>
          </p:cNvSpPr>
          <p:nvPr/>
        </p:nvSpPr>
        <p:spPr>
          <a:xfrm rot="16200000">
            <a:off x="7531038" y="190914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small PURPLE 4 Oval 26">
            <a:extLst>
              <a:ext uri="{FF2B5EF4-FFF2-40B4-BE49-F238E27FC236}">
                <a16:creationId xmlns:a16="http://schemas.microsoft.com/office/drawing/2014/main" id="{07ACA581-0926-42DA-A58B-C6D4DC3A99E4}"/>
              </a:ext>
            </a:extLst>
          </p:cNvPr>
          <p:cNvSpPr>
            <a:spLocks noChangeAspect="1"/>
          </p:cNvSpPr>
          <p:nvPr/>
        </p:nvSpPr>
        <p:spPr>
          <a:xfrm rot="16200000">
            <a:off x="7531038" y="171337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5" name="big RED 4 Oval 27">
            <a:extLst>
              <a:ext uri="{FF2B5EF4-FFF2-40B4-BE49-F238E27FC236}">
                <a16:creationId xmlns:a16="http://schemas.microsoft.com/office/drawing/2014/main" id="{62154A20-A771-4AD4-8946-58BAA65E2FD1}"/>
              </a:ext>
            </a:extLst>
          </p:cNvPr>
          <p:cNvSpPr>
            <a:spLocks noChangeAspect="1"/>
          </p:cNvSpPr>
          <p:nvPr/>
        </p:nvSpPr>
        <p:spPr>
          <a:xfrm>
            <a:off x="7187273" y="169702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6" name="big YELLOW 4 Oval 28">
            <a:extLst>
              <a:ext uri="{FF2B5EF4-FFF2-40B4-BE49-F238E27FC236}">
                <a16:creationId xmlns:a16="http://schemas.microsoft.com/office/drawing/2014/main" id="{00D04043-3D80-4272-98BE-726DD233E3A1}"/>
              </a:ext>
            </a:extLst>
          </p:cNvPr>
          <p:cNvSpPr>
            <a:spLocks noChangeAspect="1"/>
          </p:cNvSpPr>
          <p:nvPr/>
        </p:nvSpPr>
        <p:spPr>
          <a:xfrm>
            <a:off x="7187273" y="169702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7" name="big GREEN 4 Oval 29">
            <a:extLst>
              <a:ext uri="{FF2B5EF4-FFF2-40B4-BE49-F238E27FC236}">
                <a16:creationId xmlns:a16="http://schemas.microsoft.com/office/drawing/2014/main" id="{C9AEB467-A895-4879-9673-05478276A8F6}"/>
              </a:ext>
            </a:extLst>
          </p:cNvPr>
          <p:cNvSpPr>
            <a:spLocks noChangeAspect="1"/>
          </p:cNvSpPr>
          <p:nvPr/>
        </p:nvSpPr>
        <p:spPr>
          <a:xfrm>
            <a:off x="7187273" y="169702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8" name="big BLUE 4 Oval 30">
            <a:extLst>
              <a:ext uri="{FF2B5EF4-FFF2-40B4-BE49-F238E27FC236}">
                <a16:creationId xmlns:a16="http://schemas.microsoft.com/office/drawing/2014/main" id="{38E8497E-6289-4632-BA5E-D1B6F529F36A}"/>
              </a:ext>
            </a:extLst>
          </p:cNvPr>
          <p:cNvSpPr>
            <a:spLocks noChangeAspect="1"/>
          </p:cNvSpPr>
          <p:nvPr/>
        </p:nvSpPr>
        <p:spPr>
          <a:xfrm>
            <a:off x="7187273" y="169702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9" name="big ORANGE 4 Oval 31">
            <a:extLst>
              <a:ext uri="{FF2B5EF4-FFF2-40B4-BE49-F238E27FC236}">
                <a16:creationId xmlns:a16="http://schemas.microsoft.com/office/drawing/2014/main" id="{2D62C6E6-2BF3-412A-AE87-83553F452F0F}"/>
              </a:ext>
            </a:extLst>
          </p:cNvPr>
          <p:cNvSpPr>
            <a:spLocks noChangeAspect="1"/>
          </p:cNvSpPr>
          <p:nvPr/>
        </p:nvSpPr>
        <p:spPr>
          <a:xfrm>
            <a:off x="7187273" y="169702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0" name="big PURPLE 4 Oval 32">
            <a:extLst>
              <a:ext uri="{FF2B5EF4-FFF2-40B4-BE49-F238E27FC236}">
                <a16:creationId xmlns:a16="http://schemas.microsoft.com/office/drawing/2014/main" id="{7CBD0351-6B83-46AA-823E-B3EA2C4DF31F}"/>
              </a:ext>
            </a:extLst>
          </p:cNvPr>
          <p:cNvSpPr>
            <a:spLocks noChangeAspect="1"/>
          </p:cNvSpPr>
          <p:nvPr/>
        </p:nvSpPr>
        <p:spPr>
          <a:xfrm>
            <a:off x="7187273" y="169702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small RED 1 Oval 21">
            <a:extLst>
              <a:ext uri="{FF2B5EF4-FFF2-40B4-BE49-F238E27FC236}">
                <a16:creationId xmlns:a16="http://schemas.microsoft.com/office/drawing/2014/main" id="{8ECD7A2D-F274-40AE-9A70-1187A4660C70}"/>
              </a:ext>
            </a:extLst>
          </p:cNvPr>
          <p:cNvSpPr>
            <a:spLocks noChangeAspect="1"/>
          </p:cNvSpPr>
          <p:nvPr/>
        </p:nvSpPr>
        <p:spPr>
          <a:xfrm rot="16200000">
            <a:off x="8079584" y="440600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2" name="small YELLOW 1 Oval 22">
            <a:extLst>
              <a:ext uri="{FF2B5EF4-FFF2-40B4-BE49-F238E27FC236}">
                <a16:creationId xmlns:a16="http://schemas.microsoft.com/office/drawing/2014/main" id="{F98BB7B2-FAF4-4CF5-9B80-DE8BF69BD936}"/>
              </a:ext>
            </a:extLst>
          </p:cNvPr>
          <p:cNvSpPr>
            <a:spLocks noChangeAspect="1"/>
          </p:cNvSpPr>
          <p:nvPr/>
        </p:nvSpPr>
        <p:spPr>
          <a:xfrm rot="16200000">
            <a:off x="8079584" y="420867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3" name="small GREEN 1 Oval 23">
            <a:extLst>
              <a:ext uri="{FF2B5EF4-FFF2-40B4-BE49-F238E27FC236}">
                <a16:creationId xmlns:a16="http://schemas.microsoft.com/office/drawing/2014/main" id="{90A6017F-0798-4F05-8862-11B4CB70ADDF}"/>
              </a:ext>
            </a:extLst>
          </p:cNvPr>
          <p:cNvSpPr>
            <a:spLocks noChangeAspect="1"/>
          </p:cNvSpPr>
          <p:nvPr/>
        </p:nvSpPr>
        <p:spPr>
          <a:xfrm rot="16200000">
            <a:off x="8079584" y="401014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4" name="small BLUE 1 Oval 24">
            <a:extLst>
              <a:ext uri="{FF2B5EF4-FFF2-40B4-BE49-F238E27FC236}">
                <a16:creationId xmlns:a16="http://schemas.microsoft.com/office/drawing/2014/main" id="{C0502D1A-BEB6-4C37-AB0F-FA661B2A0FF5}"/>
              </a:ext>
            </a:extLst>
          </p:cNvPr>
          <p:cNvSpPr>
            <a:spLocks noChangeAspect="1"/>
          </p:cNvSpPr>
          <p:nvPr/>
        </p:nvSpPr>
        <p:spPr>
          <a:xfrm rot="16200000">
            <a:off x="8298570" y="440600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5" name="small ORANGE 1 Oval 25">
            <a:extLst>
              <a:ext uri="{FF2B5EF4-FFF2-40B4-BE49-F238E27FC236}">
                <a16:creationId xmlns:a16="http://schemas.microsoft.com/office/drawing/2014/main" id="{7D4B9036-4972-4428-8BA7-CE613A99BC33}"/>
              </a:ext>
            </a:extLst>
          </p:cNvPr>
          <p:cNvSpPr>
            <a:spLocks noChangeAspect="1"/>
          </p:cNvSpPr>
          <p:nvPr/>
        </p:nvSpPr>
        <p:spPr>
          <a:xfrm rot="16200000">
            <a:off x="8298570" y="420867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6" name="small PURPLE 1 Oval 26">
            <a:extLst>
              <a:ext uri="{FF2B5EF4-FFF2-40B4-BE49-F238E27FC236}">
                <a16:creationId xmlns:a16="http://schemas.microsoft.com/office/drawing/2014/main" id="{1F386F46-ECA9-4EC4-84D1-8C1C4F4D6F81}"/>
              </a:ext>
            </a:extLst>
          </p:cNvPr>
          <p:cNvSpPr>
            <a:spLocks noChangeAspect="1"/>
          </p:cNvSpPr>
          <p:nvPr/>
        </p:nvSpPr>
        <p:spPr>
          <a:xfrm rot="16200000">
            <a:off x="8298570" y="401014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7" name="big RED 1 Oval 27">
            <a:extLst>
              <a:ext uri="{FF2B5EF4-FFF2-40B4-BE49-F238E27FC236}">
                <a16:creationId xmlns:a16="http://schemas.microsoft.com/office/drawing/2014/main" id="{64CBD43A-5F5E-49AE-8B25-9392A88A6CFE}"/>
              </a:ext>
            </a:extLst>
          </p:cNvPr>
          <p:cNvSpPr>
            <a:spLocks noChangeAspect="1"/>
          </p:cNvSpPr>
          <p:nvPr/>
        </p:nvSpPr>
        <p:spPr>
          <a:xfrm>
            <a:off x="7945889" y="398533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big YELLOW 1 Oval 28">
            <a:extLst>
              <a:ext uri="{FF2B5EF4-FFF2-40B4-BE49-F238E27FC236}">
                <a16:creationId xmlns:a16="http://schemas.microsoft.com/office/drawing/2014/main" id="{844E3D9C-23AD-48A8-A260-8CB2DA89DC22}"/>
              </a:ext>
            </a:extLst>
          </p:cNvPr>
          <p:cNvSpPr>
            <a:spLocks noChangeAspect="1"/>
          </p:cNvSpPr>
          <p:nvPr/>
        </p:nvSpPr>
        <p:spPr>
          <a:xfrm>
            <a:off x="7945889" y="398533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9" name="big GREEN 1 Oval 29">
            <a:extLst>
              <a:ext uri="{FF2B5EF4-FFF2-40B4-BE49-F238E27FC236}">
                <a16:creationId xmlns:a16="http://schemas.microsoft.com/office/drawing/2014/main" id="{7E46C944-35B6-4E0D-B5B2-1C09E4DBF96A}"/>
              </a:ext>
            </a:extLst>
          </p:cNvPr>
          <p:cNvSpPr>
            <a:spLocks noChangeAspect="1"/>
          </p:cNvSpPr>
          <p:nvPr/>
        </p:nvSpPr>
        <p:spPr>
          <a:xfrm>
            <a:off x="7945889" y="398533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0" name="big BLUE1 Oval 30">
            <a:extLst>
              <a:ext uri="{FF2B5EF4-FFF2-40B4-BE49-F238E27FC236}">
                <a16:creationId xmlns:a16="http://schemas.microsoft.com/office/drawing/2014/main" id="{F54F1256-2A7A-4816-A70F-8315EDE04F9A}"/>
              </a:ext>
            </a:extLst>
          </p:cNvPr>
          <p:cNvSpPr>
            <a:spLocks noChangeAspect="1"/>
          </p:cNvSpPr>
          <p:nvPr/>
        </p:nvSpPr>
        <p:spPr>
          <a:xfrm>
            <a:off x="7945889" y="398533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1" name="big ORANGE 1 Oval 31">
            <a:extLst>
              <a:ext uri="{FF2B5EF4-FFF2-40B4-BE49-F238E27FC236}">
                <a16:creationId xmlns:a16="http://schemas.microsoft.com/office/drawing/2014/main" id="{01CF4D27-5A36-4022-A9D3-01ED9D8A2977}"/>
              </a:ext>
            </a:extLst>
          </p:cNvPr>
          <p:cNvSpPr>
            <a:spLocks noChangeAspect="1"/>
          </p:cNvSpPr>
          <p:nvPr/>
        </p:nvSpPr>
        <p:spPr>
          <a:xfrm>
            <a:off x="7945889" y="398533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big PURPLE 1  Oval 32">
            <a:extLst>
              <a:ext uri="{FF2B5EF4-FFF2-40B4-BE49-F238E27FC236}">
                <a16:creationId xmlns:a16="http://schemas.microsoft.com/office/drawing/2014/main" id="{62144A5F-0CB0-46BE-89B8-1BB15A2C27F3}"/>
              </a:ext>
            </a:extLst>
          </p:cNvPr>
          <p:cNvSpPr>
            <a:spLocks noChangeAspect="1"/>
          </p:cNvSpPr>
          <p:nvPr/>
        </p:nvSpPr>
        <p:spPr>
          <a:xfrm>
            <a:off x="7945889" y="398533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3" name="white 4  Oval 38">
            <a:extLst>
              <a:ext uri="{FF2B5EF4-FFF2-40B4-BE49-F238E27FC236}">
                <a16:creationId xmlns:a16="http://schemas.microsoft.com/office/drawing/2014/main" id="{3E343634-FA76-4406-AF4B-3B60D51E16F8}"/>
              </a:ext>
            </a:extLst>
          </p:cNvPr>
          <p:cNvSpPr/>
          <p:nvPr/>
        </p:nvSpPr>
        <p:spPr>
          <a:xfrm>
            <a:off x="8275114"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4" name="white 3 Oval 39">
            <a:extLst>
              <a:ext uri="{FF2B5EF4-FFF2-40B4-BE49-F238E27FC236}">
                <a16:creationId xmlns:a16="http://schemas.microsoft.com/office/drawing/2014/main" id="{978DBA49-CD2D-435B-B181-B701F9B665E5}"/>
              </a:ext>
            </a:extLst>
          </p:cNvPr>
          <p:cNvSpPr/>
          <p:nvPr/>
        </p:nvSpPr>
        <p:spPr>
          <a:xfrm>
            <a:off x="8278805"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white 2 Oval 40">
            <a:extLst>
              <a:ext uri="{FF2B5EF4-FFF2-40B4-BE49-F238E27FC236}">
                <a16:creationId xmlns:a16="http://schemas.microsoft.com/office/drawing/2014/main" id="{C02F4FF5-7237-4108-834E-8972AED4CD99}"/>
              </a:ext>
            </a:extLst>
          </p:cNvPr>
          <p:cNvSpPr/>
          <p:nvPr/>
        </p:nvSpPr>
        <p:spPr>
          <a:xfrm>
            <a:off x="7962349"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white 1  Oval 41">
            <a:extLst>
              <a:ext uri="{FF2B5EF4-FFF2-40B4-BE49-F238E27FC236}">
                <a16:creationId xmlns:a16="http://schemas.microsoft.com/office/drawing/2014/main" id="{D703736C-BDCC-43B8-8401-A2DD6090B5CD}"/>
              </a:ext>
            </a:extLst>
          </p:cNvPr>
          <p:cNvSpPr/>
          <p:nvPr/>
        </p:nvSpPr>
        <p:spPr>
          <a:xfrm>
            <a:off x="7964682"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black 2 green Oval 42">
            <a:extLst>
              <a:ext uri="{FF2B5EF4-FFF2-40B4-BE49-F238E27FC236}">
                <a16:creationId xmlns:a16="http://schemas.microsoft.com/office/drawing/2014/main" id="{A246A7C4-C392-4FBC-9AAC-99B11FE6A0E8}"/>
              </a:ext>
            </a:extLst>
          </p:cNvPr>
          <p:cNvSpPr/>
          <p:nvPr/>
        </p:nvSpPr>
        <p:spPr>
          <a:xfrm>
            <a:off x="7962349"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8" name="black 1 purple Oval 43">
            <a:extLst>
              <a:ext uri="{FF2B5EF4-FFF2-40B4-BE49-F238E27FC236}">
                <a16:creationId xmlns:a16="http://schemas.microsoft.com/office/drawing/2014/main" id="{9994FF4E-82EC-435F-89B3-059212C942C6}"/>
              </a:ext>
            </a:extLst>
          </p:cNvPr>
          <p:cNvSpPr/>
          <p:nvPr/>
        </p:nvSpPr>
        <p:spPr>
          <a:xfrm>
            <a:off x="7964682"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9" name="black 3 yellow Oval 44">
            <a:extLst>
              <a:ext uri="{FF2B5EF4-FFF2-40B4-BE49-F238E27FC236}">
                <a16:creationId xmlns:a16="http://schemas.microsoft.com/office/drawing/2014/main" id="{59DD8079-D45F-480D-9666-E0F531DCA92C}"/>
              </a:ext>
            </a:extLst>
          </p:cNvPr>
          <p:cNvSpPr/>
          <p:nvPr/>
        </p:nvSpPr>
        <p:spPr>
          <a:xfrm>
            <a:off x="8278805"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0" name="black 4 red Oval 45">
            <a:extLst>
              <a:ext uri="{FF2B5EF4-FFF2-40B4-BE49-F238E27FC236}">
                <a16:creationId xmlns:a16="http://schemas.microsoft.com/office/drawing/2014/main" id="{DE33683D-A8D7-42B2-9433-A24C5EC87F30}"/>
              </a:ext>
            </a:extLst>
          </p:cNvPr>
          <p:cNvSpPr/>
          <p:nvPr/>
        </p:nvSpPr>
        <p:spPr>
          <a:xfrm>
            <a:off x="8275114"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small RED 2 Oval 21">
            <a:extLst>
              <a:ext uri="{FF2B5EF4-FFF2-40B4-BE49-F238E27FC236}">
                <a16:creationId xmlns:a16="http://schemas.microsoft.com/office/drawing/2014/main" id="{F9152C82-7E97-4135-98ED-DE21F8C77D04}"/>
              </a:ext>
            </a:extLst>
          </p:cNvPr>
          <p:cNvSpPr>
            <a:spLocks noChangeAspect="1"/>
          </p:cNvSpPr>
          <p:nvPr/>
        </p:nvSpPr>
        <p:spPr>
          <a:xfrm rot="16200000">
            <a:off x="8079584" y="364401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2" name="small YELLOW 2 Oval 22">
            <a:extLst>
              <a:ext uri="{FF2B5EF4-FFF2-40B4-BE49-F238E27FC236}">
                <a16:creationId xmlns:a16="http://schemas.microsoft.com/office/drawing/2014/main" id="{B7CB3950-8621-4D10-B4DB-091F0B052189}"/>
              </a:ext>
            </a:extLst>
          </p:cNvPr>
          <p:cNvSpPr>
            <a:spLocks noChangeAspect="1"/>
          </p:cNvSpPr>
          <p:nvPr/>
        </p:nvSpPr>
        <p:spPr>
          <a:xfrm rot="16200000">
            <a:off x="8079584" y="3443611"/>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small GREEN 2 Oval 23">
            <a:extLst>
              <a:ext uri="{FF2B5EF4-FFF2-40B4-BE49-F238E27FC236}">
                <a16:creationId xmlns:a16="http://schemas.microsoft.com/office/drawing/2014/main" id="{E8BE91D1-C8CF-4B73-88F0-5741B6874E0F}"/>
              </a:ext>
            </a:extLst>
          </p:cNvPr>
          <p:cNvSpPr>
            <a:spLocks noChangeAspect="1"/>
          </p:cNvSpPr>
          <p:nvPr/>
        </p:nvSpPr>
        <p:spPr>
          <a:xfrm rot="16200000">
            <a:off x="8079584" y="324659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small BLUE 2 Oval 24">
            <a:extLst>
              <a:ext uri="{FF2B5EF4-FFF2-40B4-BE49-F238E27FC236}">
                <a16:creationId xmlns:a16="http://schemas.microsoft.com/office/drawing/2014/main" id="{61A06803-2863-4D3D-92AA-66C3CF5398E8}"/>
              </a:ext>
            </a:extLst>
          </p:cNvPr>
          <p:cNvSpPr>
            <a:spLocks noChangeAspect="1"/>
          </p:cNvSpPr>
          <p:nvPr/>
        </p:nvSpPr>
        <p:spPr>
          <a:xfrm rot="16200000">
            <a:off x="8298570" y="364401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small ORANGE 2 Oval 25">
            <a:extLst>
              <a:ext uri="{FF2B5EF4-FFF2-40B4-BE49-F238E27FC236}">
                <a16:creationId xmlns:a16="http://schemas.microsoft.com/office/drawing/2014/main" id="{871BB401-825F-4793-813A-4F22B16DF74B}"/>
              </a:ext>
            </a:extLst>
          </p:cNvPr>
          <p:cNvSpPr>
            <a:spLocks noChangeAspect="1"/>
          </p:cNvSpPr>
          <p:nvPr/>
        </p:nvSpPr>
        <p:spPr>
          <a:xfrm rot="16200000">
            <a:off x="8298570" y="3443611"/>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small PURPLE 2 Oval 26">
            <a:extLst>
              <a:ext uri="{FF2B5EF4-FFF2-40B4-BE49-F238E27FC236}">
                <a16:creationId xmlns:a16="http://schemas.microsoft.com/office/drawing/2014/main" id="{75FEBEA0-0DA6-4FF8-8825-B60913BCC11A}"/>
              </a:ext>
            </a:extLst>
          </p:cNvPr>
          <p:cNvSpPr>
            <a:spLocks noChangeAspect="1"/>
          </p:cNvSpPr>
          <p:nvPr/>
        </p:nvSpPr>
        <p:spPr>
          <a:xfrm rot="16200000">
            <a:off x="8298570" y="324659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7" name="big RED 2 Oval 27">
            <a:extLst>
              <a:ext uri="{FF2B5EF4-FFF2-40B4-BE49-F238E27FC236}">
                <a16:creationId xmlns:a16="http://schemas.microsoft.com/office/drawing/2014/main" id="{981B1D7F-5F9E-41E7-9758-424A6CF9ACA6}"/>
              </a:ext>
            </a:extLst>
          </p:cNvPr>
          <p:cNvSpPr>
            <a:spLocks noChangeAspect="1"/>
          </p:cNvSpPr>
          <p:nvPr/>
        </p:nvSpPr>
        <p:spPr>
          <a:xfrm>
            <a:off x="7954805" y="322043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8" name="big YELLOW 2 Oval 28">
            <a:extLst>
              <a:ext uri="{FF2B5EF4-FFF2-40B4-BE49-F238E27FC236}">
                <a16:creationId xmlns:a16="http://schemas.microsoft.com/office/drawing/2014/main" id="{CA703E86-5FEE-493B-BC83-262565A1CAD5}"/>
              </a:ext>
            </a:extLst>
          </p:cNvPr>
          <p:cNvSpPr>
            <a:spLocks noChangeAspect="1"/>
          </p:cNvSpPr>
          <p:nvPr/>
        </p:nvSpPr>
        <p:spPr>
          <a:xfrm>
            <a:off x="7954805" y="322043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big GREEN 2 Oval 29">
            <a:extLst>
              <a:ext uri="{FF2B5EF4-FFF2-40B4-BE49-F238E27FC236}">
                <a16:creationId xmlns:a16="http://schemas.microsoft.com/office/drawing/2014/main" id="{C2E037D6-DDB3-4606-A7BC-F3FA98991A9A}"/>
              </a:ext>
            </a:extLst>
          </p:cNvPr>
          <p:cNvSpPr>
            <a:spLocks noChangeAspect="1"/>
          </p:cNvSpPr>
          <p:nvPr/>
        </p:nvSpPr>
        <p:spPr>
          <a:xfrm>
            <a:off x="7954805" y="322043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0" name="big BLUE 2 Oval 30">
            <a:extLst>
              <a:ext uri="{FF2B5EF4-FFF2-40B4-BE49-F238E27FC236}">
                <a16:creationId xmlns:a16="http://schemas.microsoft.com/office/drawing/2014/main" id="{E5D42005-6BB6-4295-9EBE-F5F8E59F9CFD}"/>
              </a:ext>
            </a:extLst>
          </p:cNvPr>
          <p:cNvSpPr>
            <a:spLocks noChangeAspect="1"/>
          </p:cNvSpPr>
          <p:nvPr/>
        </p:nvSpPr>
        <p:spPr>
          <a:xfrm>
            <a:off x="7954805" y="322043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1" name="big ORANGE 2 Oval 31">
            <a:extLst>
              <a:ext uri="{FF2B5EF4-FFF2-40B4-BE49-F238E27FC236}">
                <a16:creationId xmlns:a16="http://schemas.microsoft.com/office/drawing/2014/main" id="{6C01BD20-BE55-4612-83F4-994332544BD5}"/>
              </a:ext>
            </a:extLst>
          </p:cNvPr>
          <p:cNvSpPr>
            <a:spLocks noChangeAspect="1"/>
          </p:cNvSpPr>
          <p:nvPr/>
        </p:nvSpPr>
        <p:spPr>
          <a:xfrm>
            <a:off x="7954805" y="322043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2" name="big PURPLE 2 Oval 32">
            <a:extLst>
              <a:ext uri="{FF2B5EF4-FFF2-40B4-BE49-F238E27FC236}">
                <a16:creationId xmlns:a16="http://schemas.microsoft.com/office/drawing/2014/main" id="{8EB13D58-8971-49A0-A2F6-D4F76AFFEF34}"/>
              </a:ext>
            </a:extLst>
          </p:cNvPr>
          <p:cNvSpPr>
            <a:spLocks noChangeAspect="1"/>
          </p:cNvSpPr>
          <p:nvPr/>
        </p:nvSpPr>
        <p:spPr>
          <a:xfrm>
            <a:off x="7954805" y="322043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small RED 3 Oval 21">
            <a:extLst>
              <a:ext uri="{FF2B5EF4-FFF2-40B4-BE49-F238E27FC236}">
                <a16:creationId xmlns:a16="http://schemas.microsoft.com/office/drawing/2014/main" id="{597B6211-DD8F-4DE8-8D6F-F7E1CEA4E5E7}"/>
              </a:ext>
            </a:extLst>
          </p:cNvPr>
          <p:cNvSpPr>
            <a:spLocks noChangeAspect="1"/>
          </p:cNvSpPr>
          <p:nvPr/>
        </p:nvSpPr>
        <p:spPr>
          <a:xfrm rot="16200000">
            <a:off x="8079584" y="288787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small YELLOW 3 Oval 22">
            <a:extLst>
              <a:ext uri="{FF2B5EF4-FFF2-40B4-BE49-F238E27FC236}">
                <a16:creationId xmlns:a16="http://schemas.microsoft.com/office/drawing/2014/main" id="{A4AF0440-8BA6-46E7-8B12-CE7D62ED5D42}"/>
              </a:ext>
            </a:extLst>
          </p:cNvPr>
          <p:cNvSpPr>
            <a:spLocks noChangeAspect="1"/>
          </p:cNvSpPr>
          <p:nvPr/>
        </p:nvSpPr>
        <p:spPr>
          <a:xfrm rot="16200000">
            <a:off x="8079584" y="269239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small GREEN 3 Oval 23">
            <a:extLst>
              <a:ext uri="{FF2B5EF4-FFF2-40B4-BE49-F238E27FC236}">
                <a16:creationId xmlns:a16="http://schemas.microsoft.com/office/drawing/2014/main" id="{338E9B07-8740-4EA9-8392-B911A83EFC0B}"/>
              </a:ext>
            </a:extLst>
          </p:cNvPr>
          <p:cNvSpPr>
            <a:spLocks noChangeAspect="1"/>
          </p:cNvSpPr>
          <p:nvPr/>
        </p:nvSpPr>
        <p:spPr>
          <a:xfrm rot="16200000">
            <a:off x="8079584" y="249195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small BLUE 3 Oval 24">
            <a:extLst>
              <a:ext uri="{FF2B5EF4-FFF2-40B4-BE49-F238E27FC236}">
                <a16:creationId xmlns:a16="http://schemas.microsoft.com/office/drawing/2014/main" id="{7856AF90-B04C-4E9D-8DB6-DAD762D208D2}"/>
              </a:ext>
            </a:extLst>
          </p:cNvPr>
          <p:cNvSpPr>
            <a:spLocks noChangeAspect="1"/>
          </p:cNvSpPr>
          <p:nvPr/>
        </p:nvSpPr>
        <p:spPr>
          <a:xfrm rot="16200000">
            <a:off x="8298570" y="288787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7" name="small ORANGE 3 Oval 25">
            <a:extLst>
              <a:ext uri="{FF2B5EF4-FFF2-40B4-BE49-F238E27FC236}">
                <a16:creationId xmlns:a16="http://schemas.microsoft.com/office/drawing/2014/main" id="{90F8A907-8624-496F-B963-E1B77DF03094}"/>
              </a:ext>
            </a:extLst>
          </p:cNvPr>
          <p:cNvSpPr>
            <a:spLocks noChangeAspect="1"/>
          </p:cNvSpPr>
          <p:nvPr/>
        </p:nvSpPr>
        <p:spPr>
          <a:xfrm rot="16200000">
            <a:off x="8298570" y="269239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8" name="small PURPLE 3 Oval 26">
            <a:extLst>
              <a:ext uri="{FF2B5EF4-FFF2-40B4-BE49-F238E27FC236}">
                <a16:creationId xmlns:a16="http://schemas.microsoft.com/office/drawing/2014/main" id="{593FA6CE-035A-4AD6-B1FB-356A5F545362}"/>
              </a:ext>
            </a:extLst>
          </p:cNvPr>
          <p:cNvSpPr>
            <a:spLocks noChangeAspect="1"/>
          </p:cNvSpPr>
          <p:nvPr/>
        </p:nvSpPr>
        <p:spPr>
          <a:xfrm rot="16200000">
            <a:off x="8298570" y="249196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9" name="big RED 3 Oval 27">
            <a:extLst>
              <a:ext uri="{FF2B5EF4-FFF2-40B4-BE49-F238E27FC236}">
                <a16:creationId xmlns:a16="http://schemas.microsoft.com/office/drawing/2014/main" id="{5B003AF2-C2ED-4EAF-80BB-5F079E800C3A}"/>
              </a:ext>
            </a:extLst>
          </p:cNvPr>
          <p:cNvSpPr>
            <a:spLocks noChangeAspect="1"/>
          </p:cNvSpPr>
          <p:nvPr/>
        </p:nvSpPr>
        <p:spPr>
          <a:xfrm>
            <a:off x="7935584" y="247071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big YELLOW 3 Oval 28">
            <a:extLst>
              <a:ext uri="{FF2B5EF4-FFF2-40B4-BE49-F238E27FC236}">
                <a16:creationId xmlns:a16="http://schemas.microsoft.com/office/drawing/2014/main" id="{FE293FC4-4915-4744-974B-2E675F9FEEE3}"/>
              </a:ext>
            </a:extLst>
          </p:cNvPr>
          <p:cNvSpPr>
            <a:spLocks noChangeAspect="1"/>
          </p:cNvSpPr>
          <p:nvPr/>
        </p:nvSpPr>
        <p:spPr>
          <a:xfrm>
            <a:off x="7935584" y="247071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big GREEN 3 Oval 29">
            <a:extLst>
              <a:ext uri="{FF2B5EF4-FFF2-40B4-BE49-F238E27FC236}">
                <a16:creationId xmlns:a16="http://schemas.microsoft.com/office/drawing/2014/main" id="{2FB86C9B-0AAC-4860-9FFB-AD33AFBCF78C}"/>
              </a:ext>
            </a:extLst>
          </p:cNvPr>
          <p:cNvSpPr>
            <a:spLocks noChangeAspect="1"/>
          </p:cNvSpPr>
          <p:nvPr/>
        </p:nvSpPr>
        <p:spPr>
          <a:xfrm>
            <a:off x="7935584" y="247071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big BLUE 3 Oval 30">
            <a:extLst>
              <a:ext uri="{FF2B5EF4-FFF2-40B4-BE49-F238E27FC236}">
                <a16:creationId xmlns:a16="http://schemas.microsoft.com/office/drawing/2014/main" id="{B8F8C7C5-254F-4A78-9DCF-D4B216DDE80C}"/>
              </a:ext>
            </a:extLst>
          </p:cNvPr>
          <p:cNvSpPr>
            <a:spLocks noChangeAspect="1"/>
          </p:cNvSpPr>
          <p:nvPr/>
        </p:nvSpPr>
        <p:spPr>
          <a:xfrm>
            <a:off x="7935584" y="247071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big ORANGE 3 Oval 31">
            <a:extLst>
              <a:ext uri="{FF2B5EF4-FFF2-40B4-BE49-F238E27FC236}">
                <a16:creationId xmlns:a16="http://schemas.microsoft.com/office/drawing/2014/main" id="{AF8E0E30-1B28-44B3-9998-8C8F2DEFBD82}"/>
              </a:ext>
            </a:extLst>
          </p:cNvPr>
          <p:cNvSpPr>
            <a:spLocks noChangeAspect="1"/>
          </p:cNvSpPr>
          <p:nvPr/>
        </p:nvSpPr>
        <p:spPr>
          <a:xfrm>
            <a:off x="7935584" y="247071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4" name="big PURPLE 3   Oval 32">
            <a:extLst>
              <a:ext uri="{FF2B5EF4-FFF2-40B4-BE49-F238E27FC236}">
                <a16:creationId xmlns:a16="http://schemas.microsoft.com/office/drawing/2014/main" id="{A50A1B4F-97C9-4A3D-9CD7-21FC43166591}"/>
              </a:ext>
            </a:extLst>
          </p:cNvPr>
          <p:cNvSpPr>
            <a:spLocks noChangeAspect="1"/>
          </p:cNvSpPr>
          <p:nvPr/>
        </p:nvSpPr>
        <p:spPr>
          <a:xfrm>
            <a:off x="7935584" y="247071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5" name="small RED 4 Oval 21">
            <a:extLst>
              <a:ext uri="{FF2B5EF4-FFF2-40B4-BE49-F238E27FC236}">
                <a16:creationId xmlns:a16="http://schemas.microsoft.com/office/drawing/2014/main" id="{AE0552AC-DC3B-4C2C-A04D-292A4100134A}"/>
              </a:ext>
            </a:extLst>
          </p:cNvPr>
          <p:cNvSpPr>
            <a:spLocks noChangeAspect="1"/>
          </p:cNvSpPr>
          <p:nvPr/>
        </p:nvSpPr>
        <p:spPr>
          <a:xfrm rot="16200000">
            <a:off x="8079584" y="21251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6" name="small YELLOW 4 Oval 22">
            <a:extLst>
              <a:ext uri="{FF2B5EF4-FFF2-40B4-BE49-F238E27FC236}">
                <a16:creationId xmlns:a16="http://schemas.microsoft.com/office/drawing/2014/main" id="{D10CE81C-5981-4794-9D82-20B37CC0117C}"/>
              </a:ext>
            </a:extLst>
          </p:cNvPr>
          <p:cNvSpPr>
            <a:spLocks noChangeAspect="1"/>
          </p:cNvSpPr>
          <p:nvPr/>
        </p:nvSpPr>
        <p:spPr>
          <a:xfrm rot="16200000">
            <a:off x="8079584" y="192549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small GREEN 4 Oval 23">
            <a:extLst>
              <a:ext uri="{FF2B5EF4-FFF2-40B4-BE49-F238E27FC236}">
                <a16:creationId xmlns:a16="http://schemas.microsoft.com/office/drawing/2014/main" id="{984BFA8F-018E-4AAD-A4D4-CB1AD6608F6D}"/>
              </a:ext>
            </a:extLst>
          </p:cNvPr>
          <p:cNvSpPr>
            <a:spLocks noChangeAspect="1"/>
          </p:cNvSpPr>
          <p:nvPr/>
        </p:nvSpPr>
        <p:spPr>
          <a:xfrm rot="16200000">
            <a:off x="8079584" y="172972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8" name="small BLUE 4 Oval 24">
            <a:extLst>
              <a:ext uri="{FF2B5EF4-FFF2-40B4-BE49-F238E27FC236}">
                <a16:creationId xmlns:a16="http://schemas.microsoft.com/office/drawing/2014/main" id="{0F4A8F4A-C511-4EF2-8216-F82B0879CFFC}"/>
              </a:ext>
            </a:extLst>
          </p:cNvPr>
          <p:cNvSpPr>
            <a:spLocks noChangeAspect="1"/>
          </p:cNvSpPr>
          <p:nvPr/>
        </p:nvSpPr>
        <p:spPr>
          <a:xfrm rot="16200000">
            <a:off x="8298570" y="21251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small ORANGE 4 Oval 25">
            <a:extLst>
              <a:ext uri="{FF2B5EF4-FFF2-40B4-BE49-F238E27FC236}">
                <a16:creationId xmlns:a16="http://schemas.microsoft.com/office/drawing/2014/main" id="{4B925F27-4D7B-4BC9-BD81-C5B1E0870EFE}"/>
              </a:ext>
            </a:extLst>
          </p:cNvPr>
          <p:cNvSpPr>
            <a:spLocks noChangeAspect="1"/>
          </p:cNvSpPr>
          <p:nvPr/>
        </p:nvSpPr>
        <p:spPr>
          <a:xfrm rot="16200000">
            <a:off x="8298570" y="192549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small PURPLE 4 Oval 26">
            <a:extLst>
              <a:ext uri="{FF2B5EF4-FFF2-40B4-BE49-F238E27FC236}">
                <a16:creationId xmlns:a16="http://schemas.microsoft.com/office/drawing/2014/main" id="{D596E45B-2947-4A00-856F-A41641E30263}"/>
              </a:ext>
            </a:extLst>
          </p:cNvPr>
          <p:cNvSpPr>
            <a:spLocks noChangeAspect="1"/>
          </p:cNvSpPr>
          <p:nvPr/>
        </p:nvSpPr>
        <p:spPr>
          <a:xfrm rot="16200000">
            <a:off x="8298570" y="172972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big RED 4 Oval 27">
            <a:extLst>
              <a:ext uri="{FF2B5EF4-FFF2-40B4-BE49-F238E27FC236}">
                <a16:creationId xmlns:a16="http://schemas.microsoft.com/office/drawing/2014/main" id="{9D7DFAF4-9EF9-4796-BE50-C192A98EB37C}"/>
              </a:ext>
            </a:extLst>
          </p:cNvPr>
          <p:cNvSpPr>
            <a:spLocks noChangeAspect="1"/>
          </p:cNvSpPr>
          <p:nvPr/>
        </p:nvSpPr>
        <p:spPr>
          <a:xfrm>
            <a:off x="7954805" y="171337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2" name="big YELLOW 4 Oval 28">
            <a:extLst>
              <a:ext uri="{FF2B5EF4-FFF2-40B4-BE49-F238E27FC236}">
                <a16:creationId xmlns:a16="http://schemas.microsoft.com/office/drawing/2014/main" id="{2E679030-BF56-4A6D-A295-1398265E27D1}"/>
              </a:ext>
            </a:extLst>
          </p:cNvPr>
          <p:cNvSpPr>
            <a:spLocks noChangeAspect="1"/>
          </p:cNvSpPr>
          <p:nvPr/>
        </p:nvSpPr>
        <p:spPr>
          <a:xfrm>
            <a:off x="7954805" y="171337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3" name="big GREEN 4 Oval 29">
            <a:extLst>
              <a:ext uri="{FF2B5EF4-FFF2-40B4-BE49-F238E27FC236}">
                <a16:creationId xmlns:a16="http://schemas.microsoft.com/office/drawing/2014/main" id="{4610FE57-3B4D-493F-A9B7-CAF7768E8D09}"/>
              </a:ext>
            </a:extLst>
          </p:cNvPr>
          <p:cNvSpPr>
            <a:spLocks noChangeAspect="1"/>
          </p:cNvSpPr>
          <p:nvPr/>
        </p:nvSpPr>
        <p:spPr>
          <a:xfrm>
            <a:off x="7954805" y="171337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4" name="big BLUE 4 Oval 30">
            <a:extLst>
              <a:ext uri="{FF2B5EF4-FFF2-40B4-BE49-F238E27FC236}">
                <a16:creationId xmlns:a16="http://schemas.microsoft.com/office/drawing/2014/main" id="{F06E89B9-6BB1-40E5-8F40-97548194EFB0}"/>
              </a:ext>
            </a:extLst>
          </p:cNvPr>
          <p:cNvSpPr>
            <a:spLocks noChangeAspect="1"/>
          </p:cNvSpPr>
          <p:nvPr/>
        </p:nvSpPr>
        <p:spPr>
          <a:xfrm>
            <a:off x="7954805" y="171337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5" name="big ORANGE 4 Oval 31">
            <a:extLst>
              <a:ext uri="{FF2B5EF4-FFF2-40B4-BE49-F238E27FC236}">
                <a16:creationId xmlns:a16="http://schemas.microsoft.com/office/drawing/2014/main" id="{C81619A0-3D39-490D-8F29-F4231935BD6B}"/>
              </a:ext>
            </a:extLst>
          </p:cNvPr>
          <p:cNvSpPr>
            <a:spLocks noChangeAspect="1"/>
          </p:cNvSpPr>
          <p:nvPr/>
        </p:nvSpPr>
        <p:spPr>
          <a:xfrm>
            <a:off x="7954805" y="171337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6" name="big PURPLE 4 Oval 32">
            <a:extLst>
              <a:ext uri="{FF2B5EF4-FFF2-40B4-BE49-F238E27FC236}">
                <a16:creationId xmlns:a16="http://schemas.microsoft.com/office/drawing/2014/main" id="{B8CE55A7-058D-427E-988E-8F987C7A72D9}"/>
              </a:ext>
            </a:extLst>
          </p:cNvPr>
          <p:cNvSpPr>
            <a:spLocks noChangeAspect="1"/>
          </p:cNvSpPr>
          <p:nvPr/>
        </p:nvSpPr>
        <p:spPr>
          <a:xfrm>
            <a:off x="7954805" y="171337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7" name="small RED 1 Oval 21">
            <a:extLst>
              <a:ext uri="{FF2B5EF4-FFF2-40B4-BE49-F238E27FC236}">
                <a16:creationId xmlns:a16="http://schemas.microsoft.com/office/drawing/2014/main" id="{97114668-46C2-4EF5-AB35-662E3D8AE8D4}"/>
              </a:ext>
            </a:extLst>
          </p:cNvPr>
          <p:cNvSpPr>
            <a:spLocks noChangeAspect="1"/>
          </p:cNvSpPr>
          <p:nvPr/>
        </p:nvSpPr>
        <p:spPr>
          <a:xfrm rot="16200000">
            <a:off x="8810227" y="438966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8" name="small YELLOW 1 Oval 22">
            <a:extLst>
              <a:ext uri="{FF2B5EF4-FFF2-40B4-BE49-F238E27FC236}">
                <a16:creationId xmlns:a16="http://schemas.microsoft.com/office/drawing/2014/main" id="{46D96FF8-4A09-4D1A-8B5D-F6A6950C983D}"/>
              </a:ext>
            </a:extLst>
          </p:cNvPr>
          <p:cNvSpPr>
            <a:spLocks noChangeAspect="1"/>
          </p:cNvSpPr>
          <p:nvPr/>
        </p:nvSpPr>
        <p:spPr>
          <a:xfrm rot="16200000">
            <a:off x="8810227" y="419232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9" name="small GREEN 1 Oval 23">
            <a:extLst>
              <a:ext uri="{FF2B5EF4-FFF2-40B4-BE49-F238E27FC236}">
                <a16:creationId xmlns:a16="http://schemas.microsoft.com/office/drawing/2014/main" id="{82E8BB22-39C8-438A-839D-7FEC4EF1AAAD}"/>
              </a:ext>
            </a:extLst>
          </p:cNvPr>
          <p:cNvSpPr>
            <a:spLocks noChangeAspect="1"/>
          </p:cNvSpPr>
          <p:nvPr/>
        </p:nvSpPr>
        <p:spPr>
          <a:xfrm rot="16200000">
            <a:off x="8810227" y="399380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0" name="small BLUE 1 Oval 24">
            <a:extLst>
              <a:ext uri="{FF2B5EF4-FFF2-40B4-BE49-F238E27FC236}">
                <a16:creationId xmlns:a16="http://schemas.microsoft.com/office/drawing/2014/main" id="{B97C9A75-948D-4CBD-9F24-EBFB215D3E18}"/>
              </a:ext>
            </a:extLst>
          </p:cNvPr>
          <p:cNvSpPr>
            <a:spLocks noChangeAspect="1"/>
          </p:cNvSpPr>
          <p:nvPr/>
        </p:nvSpPr>
        <p:spPr>
          <a:xfrm rot="16200000">
            <a:off x="9029213" y="438966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1" name="small ORANGE 1 Oval 25">
            <a:extLst>
              <a:ext uri="{FF2B5EF4-FFF2-40B4-BE49-F238E27FC236}">
                <a16:creationId xmlns:a16="http://schemas.microsoft.com/office/drawing/2014/main" id="{93601D1E-743A-44EA-9FB6-4A9EB277A343}"/>
              </a:ext>
            </a:extLst>
          </p:cNvPr>
          <p:cNvSpPr>
            <a:spLocks noChangeAspect="1"/>
          </p:cNvSpPr>
          <p:nvPr/>
        </p:nvSpPr>
        <p:spPr>
          <a:xfrm rot="16200000">
            <a:off x="9029213" y="419232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small PURPLE 1 Oval 26">
            <a:extLst>
              <a:ext uri="{FF2B5EF4-FFF2-40B4-BE49-F238E27FC236}">
                <a16:creationId xmlns:a16="http://schemas.microsoft.com/office/drawing/2014/main" id="{32A1A64A-8860-43B7-A5ED-CB8105C92D5F}"/>
              </a:ext>
            </a:extLst>
          </p:cNvPr>
          <p:cNvSpPr>
            <a:spLocks noChangeAspect="1"/>
          </p:cNvSpPr>
          <p:nvPr/>
        </p:nvSpPr>
        <p:spPr>
          <a:xfrm rot="16200000">
            <a:off x="9029213" y="399380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big RED 1 Oval 27">
            <a:extLst>
              <a:ext uri="{FF2B5EF4-FFF2-40B4-BE49-F238E27FC236}">
                <a16:creationId xmlns:a16="http://schemas.microsoft.com/office/drawing/2014/main" id="{6B3B3C8F-F79B-474E-B4B3-8DC9BAC86B0A}"/>
              </a:ext>
            </a:extLst>
          </p:cNvPr>
          <p:cNvSpPr>
            <a:spLocks noChangeAspect="1"/>
          </p:cNvSpPr>
          <p:nvPr/>
        </p:nvSpPr>
        <p:spPr>
          <a:xfrm>
            <a:off x="8676532" y="396898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4" name="big YELLOW 1 Oval 28">
            <a:extLst>
              <a:ext uri="{FF2B5EF4-FFF2-40B4-BE49-F238E27FC236}">
                <a16:creationId xmlns:a16="http://schemas.microsoft.com/office/drawing/2014/main" id="{3AC5A92D-91F6-4237-AFBC-92CAA7BB1191}"/>
              </a:ext>
            </a:extLst>
          </p:cNvPr>
          <p:cNvSpPr>
            <a:spLocks noChangeAspect="1"/>
          </p:cNvSpPr>
          <p:nvPr/>
        </p:nvSpPr>
        <p:spPr>
          <a:xfrm>
            <a:off x="8676532" y="396898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5" name="big GREEN 1 Oval 29">
            <a:extLst>
              <a:ext uri="{FF2B5EF4-FFF2-40B4-BE49-F238E27FC236}">
                <a16:creationId xmlns:a16="http://schemas.microsoft.com/office/drawing/2014/main" id="{EA169D0B-89DD-48D6-B6AC-99A677089C07}"/>
              </a:ext>
            </a:extLst>
          </p:cNvPr>
          <p:cNvSpPr>
            <a:spLocks noChangeAspect="1"/>
          </p:cNvSpPr>
          <p:nvPr/>
        </p:nvSpPr>
        <p:spPr>
          <a:xfrm>
            <a:off x="8676532" y="396898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big BLUE1 Oval 30">
            <a:extLst>
              <a:ext uri="{FF2B5EF4-FFF2-40B4-BE49-F238E27FC236}">
                <a16:creationId xmlns:a16="http://schemas.microsoft.com/office/drawing/2014/main" id="{8D60FE58-36D8-4D78-A843-E0827AE29C49}"/>
              </a:ext>
            </a:extLst>
          </p:cNvPr>
          <p:cNvSpPr>
            <a:spLocks noChangeAspect="1"/>
          </p:cNvSpPr>
          <p:nvPr/>
        </p:nvSpPr>
        <p:spPr>
          <a:xfrm>
            <a:off x="8676532" y="396898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7" name="big ORANGE 1 Oval 31">
            <a:extLst>
              <a:ext uri="{FF2B5EF4-FFF2-40B4-BE49-F238E27FC236}">
                <a16:creationId xmlns:a16="http://schemas.microsoft.com/office/drawing/2014/main" id="{EB7F3ABD-1653-4DBB-8132-2946936CC16E}"/>
              </a:ext>
            </a:extLst>
          </p:cNvPr>
          <p:cNvSpPr>
            <a:spLocks noChangeAspect="1"/>
          </p:cNvSpPr>
          <p:nvPr/>
        </p:nvSpPr>
        <p:spPr>
          <a:xfrm>
            <a:off x="8676532" y="396898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8" name="big PURPLE 1  Oval 32">
            <a:extLst>
              <a:ext uri="{FF2B5EF4-FFF2-40B4-BE49-F238E27FC236}">
                <a16:creationId xmlns:a16="http://schemas.microsoft.com/office/drawing/2014/main" id="{D0FF123E-5154-4200-81B7-5F3BCB58C4C4}"/>
              </a:ext>
            </a:extLst>
          </p:cNvPr>
          <p:cNvSpPr>
            <a:spLocks noChangeAspect="1"/>
          </p:cNvSpPr>
          <p:nvPr/>
        </p:nvSpPr>
        <p:spPr>
          <a:xfrm>
            <a:off x="8676532" y="396898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9" name="white 4  Oval 38">
            <a:extLst>
              <a:ext uri="{FF2B5EF4-FFF2-40B4-BE49-F238E27FC236}">
                <a16:creationId xmlns:a16="http://schemas.microsoft.com/office/drawing/2014/main" id="{467B4DBE-A358-4B36-9524-5D057E9FFFAF}"/>
              </a:ext>
            </a:extLst>
          </p:cNvPr>
          <p:cNvSpPr/>
          <p:nvPr/>
        </p:nvSpPr>
        <p:spPr>
          <a:xfrm>
            <a:off x="9020270"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0" name="white 3 Oval 39">
            <a:extLst>
              <a:ext uri="{FF2B5EF4-FFF2-40B4-BE49-F238E27FC236}">
                <a16:creationId xmlns:a16="http://schemas.microsoft.com/office/drawing/2014/main" id="{66036483-22F0-4CA7-958F-DB6C69339201}"/>
              </a:ext>
            </a:extLst>
          </p:cNvPr>
          <p:cNvSpPr/>
          <p:nvPr/>
        </p:nvSpPr>
        <p:spPr>
          <a:xfrm>
            <a:off x="9020270"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1" name="white 2 Oval 40">
            <a:extLst>
              <a:ext uri="{FF2B5EF4-FFF2-40B4-BE49-F238E27FC236}">
                <a16:creationId xmlns:a16="http://schemas.microsoft.com/office/drawing/2014/main" id="{DCCC790E-0B9C-430D-A266-9FE6ED2EE6A6}"/>
              </a:ext>
            </a:extLst>
          </p:cNvPr>
          <p:cNvSpPr/>
          <p:nvPr/>
        </p:nvSpPr>
        <p:spPr>
          <a:xfrm>
            <a:off x="8719079"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white 1  Oval 41">
            <a:extLst>
              <a:ext uri="{FF2B5EF4-FFF2-40B4-BE49-F238E27FC236}">
                <a16:creationId xmlns:a16="http://schemas.microsoft.com/office/drawing/2014/main" id="{4324131D-40AF-47CA-AB7C-2F4A2117E034}"/>
              </a:ext>
            </a:extLst>
          </p:cNvPr>
          <p:cNvSpPr/>
          <p:nvPr/>
        </p:nvSpPr>
        <p:spPr>
          <a:xfrm>
            <a:off x="8724218"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black 2 green Oval 42">
            <a:extLst>
              <a:ext uri="{FF2B5EF4-FFF2-40B4-BE49-F238E27FC236}">
                <a16:creationId xmlns:a16="http://schemas.microsoft.com/office/drawing/2014/main" id="{10377E4C-B147-4043-BF34-50C77CA79484}"/>
              </a:ext>
            </a:extLst>
          </p:cNvPr>
          <p:cNvSpPr/>
          <p:nvPr/>
        </p:nvSpPr>
        <p:spPr>
          <a:xfrm>
            <a:off x="8719079"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black 1 purple Oval 43">
            <a:extLst>
              <a:ext uri="{FF2B5EF4-FFF2-40B4-BE49-F238E27FC236}">
                <a16:creationId xmlns:a16="http://schemas.microsoft.com/office/drawing/2014/main" id="{165CB8B4-F286-4C51-8AD1-D8DE5FA7CCC5}"/>
              </a:ext>
            </a:extLst>
          </p:cNvPr>
          <p:cNvSpPr/>
          <p:nvPr/>
        </p:nvSpPr>
        <p:spPr>
          <a:xfrm>
            <a:off x="8724218"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5" name="black 3 yellow Oval 44">
            <a:extLst>
              <a:ext uri="{FF2B5EF4-FFF2-40B4-BE49-F238E27FC236}">
                <a16:creationId xmlns:a16="http://schemas.microsoft.com/office/drawing/2014/main" id="{4B5A4072-D93B-48EA-9F3B-CE81DD686AAB}"/>
              </a:ext>
            </a:extLst>
          </p:cNvPr>
          <p:cNvSpPr/>
          <p:nvPr/>
        </p:nvSpPr>
        <p:spPr>
          <a:xfrm>
            <a:off x="9020270"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black 4 red Oval 45">
            <a:extLst>
              <a:ext uri="{FF2B5EF4-FFF2-40B4-BE49-F238E27FC236}">
                <a16:creationId xmlns:a16="http://schemas.microsoft.com/office/drawing/2014/main" id="{B6A064F4-350F-4FCF-8389-813057E0AB9A}"/>
              </a:ext>
            </a:extLst>
          </p:cNvPr>
          <p:cNvSpPr/>
          <p:nvPr/>
        </p:nvSpPr>
        <p:spPr>
          <a:xfrm>
            <a:off x="9020270"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small RED 2 Oval 21">
            <a:extLst>
              <a:ext uri="{FF2B5EF4-FFF2-40B4-BE49-F238E27FC236}">
                <a16:creationId xmlns:a16="http://schemas.microsoft.com/office/drawing/2014/main" id="{7D663DE7-CA9E-4E40-9F60-D7DDE42ACB8C}"/>
              </a:ext>
            </a:extLst>
          </p:cNvPr>
          <p:cNvSpPr>
            <a:spLocks noChangeAspect="1"/>
          </p:cNvSpPr>
          <p:nvPr/>
        </p:nvSpPr>
        <p:spPr>
          <a:xfrm rot="16200000">
            <a:off x="8810227" y="3627663"/>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small YELLOW 2 Oval 22">
            <a:extLst>
              <a:ext uri="{FF2B5EF4-FFF2-40B4-BE49-F238E27FC236}">
                <a16:creationId xmlns:a16="http://schemas.microsoft.com/office/drawing/2014/main" id="{EE657635-02C5-4C21-B319-49D7B5130BD4}"/>
              </a:ext>
            </a:extLst>
          </p:cNvPr>
          <p:cNvSpPr>
            <a:spLocks noChangeAspect="1"/>
          </p:cNvSpPr>
          <p:nvPr/>
        </p:nvSpPr>
        <p:spPr>
          <a:xfrm rot="16200000">
            <a:off x="8810227" y="3427264"/>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9" name="small GREEN 2 Oval 23">
            <a:extLst>
              <a:ext uri="{FF2B5EF4-FFF2-40B4-BE49-F238E27FC236}">
                <a16:creationId xmlns:a16="http://schemas.microsoft.com/office/drawing/2014/main" id="{3EC4EB37-FBC4-4D2B-98B6-66B604754773}"/>
              </a:ext>
            </a:extLst>
          </p:cNvPr>
          <p:cNvSpPr>
            <a:spLocks noChangeAspect="1"/>
          </p:cNvSpPr>
          <p:nvPr/>
        </p:nvSpPr>
        <p:spPr>
          <a:xfrm rot="16200000">
            <a:off x="8810227" y="323024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small BLUE 2 Oval 24">
            <a:extLst>
              <a:ext uri="{FF2B5EF4-FFF2-40B4-BE49-F238E27FC236}">
                <a16:creationId xmlns:a16="http://schemas.microsoft.com/office/drawing/2014/main" id="{997E94B3-7F9C-4B53-9D7C-96EB1AA06C17}"/>
              </a:ext>
            </a:extLst>
          </p:cNvPr>
          <p:cNvSpPr>
            <a:spLocks noChangeAspect="1"/>
          </p:cNvSpPr>
          <p:nvPr/>
        </p:nvSpPr>
        <p:spPr>
          <a:xfrm rot="16200000">
            <a:off x="9029213" y="3627663"/>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small ORANGE 2 Oval 25">
            <a:extLst>
              <a:ext uri="{FF2B5EF4-FFF2-40B4-BE49-F238E27FC236}">
                <a16:creationId xmlns:a16="http://schemas.microsoft.com/office/drawing/2014/main" id="{49FD3E01-63F3-489C-8F52-6101267F2D7D}"/>
              </a:ext>
            </a:extLst>
          </p:cNvPr>
          <p:cNvSpPr>
            <a:spLocks noChangeAspect="1"/>
          </p:cNvSpPr>
          <p:nvPr/>
        </p:nvSpPr>
        <p:spPr>
          <a:xfrm rot="16200000">
            <a:off x="9029213" y="3427264"/>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small PURPLE 2 Oval 26">
            <a:extLst>
              <a:ext uri="{FF2B5EF4-FFF2-40B4-BE49-F238E27FC236}">
                <a16:creationId xmlns:a16="http://schemas.microsoft.com/office/drawing/2014/main" id="{417BFE94-5E3A-485B-9C11-73FB424D21FC}"/>
              </a:ext>
            </a:extLst>
          </p:cNvPr>
          <p:cNvSpPr>
            <a:spLocks noChangeAspect="1"/>
          </p:cNvSpPr>
          <p:nvPr/>
        </p:nvSpPr>
        <p:spPr>
          <a:xfrm rot="16200000">
            <a:off x="9029213" y="323024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3" name="big RED 2 Oval 27">
            <a:extLst>
              <a:ext uri="{FF2B5EF4-FFF2-40B4-BE49-F238E27FC236}">
                <a16:creationId xmlns:a16="http://schemas.microsoft.com/office/drawing/2014/main" id="{F2544DDF-A46C-4DA4-9030-C13F01652E1D}"/>
              </a:ext>
            </a:extLst>
          </p:cNvPr>
          <p:cNvSpPr>
            <a:spLocks noChangeAspect="1"/>
          </p:cNvSpPr>
          <p:nvPr/>
        </p:nvSpPr>
        <p:spPr>
          <a:xfrm>
            <a:off x="8685448" y="320409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big YELLOW 2 Oval 28">
            <a:extLst>
              <a:ext uri="{FF2B5EF4-FFF2-40B4-BE49-F238E27FC236}">
                <a16:creationId xmlns:a16="http://schemas.microsoft.com/office/drawing/2014/main" id="{4E074BAB-43D0-4357-8865-D863985D5FB1}"/>
              </a:ext>
            </a:extLst>
          </p:cNvPr>
          <p:cNvSpPr>
            <a:spLocks noChangeAspect="1"/>
          </p:cNvSpPr>
          <p:nvPr/>
        </p:nvSpPr>
        <p:spPr>
          <a:xfrm>
            <a:off x="8685448" y="320409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big GREEN 2 Oval 29">
            <a:extLst>
              <a:ext uri="{FF2B5EF4-FFF2-40B4-BE49-F238E27FC236}">
                <a16:creationId xmlns:a16="http://schemas.microsoft.com/office/drawing/2014/main" id="{4D4D68F2-B9C1-425F-962F-C518D1192AD1}"/>
              </a:ext>
            </a:extLst>
          </p:cNvPr>
          <p:cNvSpPr>
            <a:spLocks noChangeAspect="1"/>
          </p:cNvSpPr>
          <p:nvPr/>
        </p:nvSpPr>
        <p:spPr>
          <a:xfrm>
            <a:off x="8685448" y="320409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big BLUE 2 Oval 30">
            <a:extLst>
              <a:ext uri="{FF2B5EF4-FFF2-40B4-BE49-F238E27FC236}">
                <a16:creationId xmlns:a16="http://schemas.microsoft.com/office/drawing/2014/main" id="{72DC0D03-970B-4585-A3F7-B9B1B8837E79}"/>
              </a:ext>
            </a:extLst>
          </p:cNvPr>
          <p:cNvSpPr>
            <a:spLocks noChangeAspect="1"/>
          </p:cNvSpPr>
          <p:nvPr/>
        </p:nvSpPr>
        <p:spPr>
          <a:xfrm>
            <a:off x="8685448" y="320409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7" name="big ORANGE 2 Oval 31">
            <a:extLst>
              <a:ext uri="{FF2B5EF4-FFF2-40B4-BE49-F238E27FC236}">
                <a16:creationId xmlns:a16="http://schemas.microsoft.com/office/drawing/2014/main" id="{93F9F583-30E6-4387-BDF2-FB2C9F1D71A5}"/>
              </a:ext>
            </a:extLst>
          </p:cNvPr>
          <p:cNvSpPr>
            <a:spLocks noChangeAspect="1"/>
          </p:cNvSpPr>
          <p:nvPr/>
        </p:nvSpPr>
        <p:spPr>
          <a:xfrm>
            <a:off x="8685448" y="320409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big PURPLE 2 Oval 32">
            <a:extLst>
              <a:ext uri="{FF2B5EF4-FFF2-40B4-BE49-F238E27FC236}">
                <a16:creationId xmlns:a16="http://schemas.microsoft.com/office/drawing/2014/main" id="{BAD5EC30-CAA0-4CBA-BB74-8BF8711CABFC}"/>
              </a:ext>
            </a:extLst>
          </p:cNvPr>
          <p:cNvSpPr>
            <a:spLocks noChangeAspect="1"/>
          </p:cNvSpPr>
          <p:nvPr/>
        </p:nvSpPr>
        <p:spPr>
          <a:xfrm>
            <a:off x="8685448" y="320409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small RED 3 Oval 21">
            <a:extLst>
              <a:ext uri="{FF2B5EF4-FFF2-40B4-BE49-F238E27FC236}">
                <a16:creationId xmlns:a16="http://schemas.microsoft.com/office/drawing/2014/main" id="{C88B7A29-1A25-4AB4-B819-9B794FF8E9F5}"/>
              </a:ext>
            </a:extLst>
          </p:cNvPr>
          <p:cNvSpPr>
            <a:spLocks noChangeAspect="1"/>
          </p:cNvSpPr>
          <p:nvPr/>
        </p:nvSpPr>
        <p:spPr>
          <a:xfrm rot="16200000">
            <a:off x="8810227" y="287152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small YELLOW 3 Oval 22">
            <a:extLst>
              <a:ext uri="{FF2B5EF4-FFF2-40B4-BE49-F238E27FC236}">
                <a16:creationId xmlns:a16="http://schemas.microsoft.com/office/drawing/2014/main" id="{F9A8FCF5-DED7-4CC1-BF88-C2D8CBBB8F81}"/>
              </a:ext>
            </a:extLst>
          </p:cNvPr>
          <p:cNvSpPr>
            <a:spLocks noChangeAspect="1"/>
          </p:cNvSpPr>
          <p:nvPr/>
        </p:nvSpPr>
        <p:spPr>
          <a:xfrm rot="16200000">
            <a:off x="8810227" y="267605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1" name="small GREEN 3 Oval 23">
            <a:extLst>
              <a:ext uri="{FF2B5EF4-FFF2-40B4-BE49-F238E27FC236}">
                <a16:creationId xmlns:a16="http://schemas.microsoft.com/office/drawing/2014/main" id="{B14218EE-031C-402C-95D6-7563FF664DF6}"/>
              </a:ext>
            </a:extLst>
          </p:cNvPr>
          <p:cNvSpPr>
            <a:spLocks noChangeAspect="1"/>
          </p:cNvSpPr>
          <p:nvPr/>
        </p:nvSpPr>
        <p:spPr>
          <a:xfrm rot="16200000">
            <a:off x="8810227" y="247561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2" name="small BLUE 3 Oval 24">
            <a:extLst>
              <a:ext uri="{FF2B5EF4-FFF2-40B4-BE49-F238E27FC236}">
                <a16:creationId xmlns:a16="http://schemas.microsoft.com/office/drawing/2014/main" id="{3E44D714-DB22-44C4-B4DB-ECA8962762AC}"/>
              </a:ext>
            </a:extLst>
          </p:cNvPr>
          <p:cNvSpPr>
            <a:spLocks noChangeAspect="1"/>
          </p:cNvSpPr>
          <p:nvPr/>
        </p:nvSpPr>
        <p:spPr>
          <a:xfrm rot="16200000">
            <a:off x="9029213" y="287152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3" name="small ORANGE 3 Oval 25">
            <a:extLst>
              <a:ext uri="{FF2B5EF4-FFF2-40B4-BE49-F238E27FC236}">
                <a16:creationId xmlns:a16="http://schemas.microsoft.com/office/drawing/2014/main" id="{3468F177-4199-46E8-B2C7-BF5D4A50F471}"/>
              </a:ext>
            </a:extLst>
          </p:cNvPr>
          <p:cNvSpPr>
            <a:spLocks noChangeAspect="1"/>
          </p:cNvSpPr>
          <p:nvPr/>
        </p:nvSpPr>
        <p:spPr>
          <a:xfrm rot="16200000">
            <a:off x="9029213" y="267605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4" name="small PURPLE 3 Oval 26">
            <a:extLst>
              <a:ext uri="{FF2B5EF4-FFF2-40B4-BE49-F238E27FC236}">
                <a16:creationId xmlns:a16="http://schemas.microsoft.com/office/drawing/2014/main" id="{3575BCE2-C10C-433B-991F-3B4C07C52D66}"/>
              </a:ext>
            </a:extLst>
          </p:cNvPr>
          <p:cNvSpPr>
            <a:spLocks noChangeAspect="1"/>
          </p:cNvSpPr>
          <p:nvPr/>
        </p:nvSpPr>
        <p:spPr>
          <a:xfrm rot="16200000">
            <a:off x="9029213" y="247561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5" name="big RED 3 Oval 27">
            <a:extLst>
              <a:ext uri="{FF2B5EF4-FFF2-40B4-BE49-F238E27FC236}">
                <a16:creationId xmlns:a16="http://schemas.microsoft.com/office/drawing/2014/main" id="{B90139C7-E8F4-42C6-9DC1-31577AB8204D}"/>
              </a:ext>
            </a:extLst>
          </p:cNvPr>
          <p:cNvSpPr>
            <a:spLocks noChangeAspect="1"/>
          </p:cNvSpPr>
          <p:nvPr/>
        </p:nvSpPr>
        <p:spPr>
          <a:xfrm>
            <a:off x="8666227" y="245436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big YELLOW 3 Oval 28">
            <a:extLst>
              <a:ext uri="{FF2B5EF4-FFF2-40B4-BE49-F238E27FC236}">
                <a16:creationId xmlns:a16="http://schemas.microsoft.com/office/drawing/2014/main" id="{2845C053-C4F3-4DBC-997E-28EAB3CBDCA5}"/>
              </a:ext>
            </a:extLst>
          </p:cNvPr>
          <p:cNvSpPr>
            <a:spLocks noChangeAspect="1"/>
          </p:cNvSpPr>
          <p:nvPr/>
        </p:nvSpPr>
        <p:spPr>
          <a:xfrm>
            <a:off x="8666227" y="245436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big GREEN 3 Oval 29">
            <a:extLst>
              <a:ext uri="{FF2B5EF4-FFF2-40B4-BE49-F238E27FC236}">
                <a16:creationId xmlns:a16="http://schemas.microsoft.com/office/drawing/2014/main" id="{180065B3-4B40-41F5-A2FF-679374398805}"/>
              </a:ext>
            </a:extLst>
          </p:cNvPr>
          <p:cNvSpPr>
            <a:spLocks noChangeAspect="1"/>
          </p:cNvSpPr>
          <p:nvPr/>
        </p:nvSpPr>
        <p:spPr>
          <a:xfrm>
            <a:off x="8666227" y="245436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big BLUE 3 Oval 30">
            <a:extLst>
              <a:ext uri="{FF2B5EF4-FFF2-40B4-BE49-F238E27FC236}">
                <a16:creationId xmlns:a16="http://schemas.microsoft.com/office/drawing/2014/main" id="{FC866F97-4841-4DF8-B50D-8297C6693FF0}"/>
              </a:ext>
            </a:extLst>
          </p:cNvPr>
          <p:cNvSpPr>
            <a:spLocks noChangeAspect="1"/>
          </p:cNvSpPr>
          <p:nvPr/>
        </p:nvSpPr>
        <p:spPr>
          <a:xfrm>
            <a:off x="8666227" y="245436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big ORANGE 3 Oval 31">
            <a:extLst>
              <a:ext uri="{FF2B5EF4-FFF2-40B4-BE49-F238E27FC236}">
                <a16:creationId xmlns:a16="http://schemas.microsoft.com/office/drawing/2014/main" id="{8BE8ADE9-5760-4EC9-B69A-D27A95CE351E}"/>
              </a:ext>
            </a:extLst>
          </p:cNvPr>
          <p:cNvSpPr>
            <a:spLocks noChangeAspect="1"/>
          </p:cNvSpPr>
          <p:nvPr/>
        </p:nvSpPr>
        <p:spPr>
          <a:xfrm>
            <a:off x="8666227" y="245436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0" name="big PURPLE 3   Oval 32">
            <a:extLst>
              <a:ext uri="{FF2B5EF4-FFF2-40B4-BE49-F238E27FC236}">
                <a16:creationId xmlns:a16="http://schemas.microsoft.com/office/drawing/2014/main" id="{0054C9DD-328F-4DBF-BC5D-F6EEB3EC1F25}"/>
              </a:ext>
            </a:extLst>
          </p:cNvPr>
          <p:cNvSpPr>
            <a:spLocks noChangeAspect="1"/>
          </p:cNvSpPr>
          <p:nvPr/>
        </p:nvSpPr>
        <p:spPr>
          <a:xfrm>
            <a:off x="8666227" y="245436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1" name="small RED 4 Oval 21">
            <a:extLst>
              <a:ext uri="{FF2B5EF4-FFF2-40B4-BE49-F238E27FC236}">
                <a16:creationId xmlns:a16="http://schemas.microsoft.com/office/drawing/2014/main" id="{B628842C-A985-4F6F-AB5E-CEADBF9FF662}"/>
              </a:ext>
            </a:extLst>
          </p:cNvPr>
          <p:cNvSpPr>
            <a:spLocks noChangeAspect="1"/>
          </p:cNvSpPr>
          <p:nvPr/>
        </p:nvSpPr>
        <p:spPr>
          <a:xfrm rot="16200000">
            <a:off x="8810227" y="210875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small YELLOW 4 Oval 22">
            <a:extLst>
              <a:ext uri="{FF2B5EF4-FFF2-40B4-BE49-F238E27FC236}">
                <a16:creationId xmlns:a16="http://schemas.microsoft.com/office/drawing/2014/main" id="{944E43BA-07A6-4055-8821-0B10456FACA2}"/>
              </a:ext>
            </a:extLst>
          </p:cNvPr>
          <p:cNvSpPr>
            <a:spLocks noChangeAspect="1"/>
          </p:cNvSpPr>
          <p:nvPr/>
        </p:nvSpPr>
        <p:spPr>
          <a:xfrm rot="16200000">
            <a:off x="8810227" y="190914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3" name="small GREEN 4 Oval 23">
            <a:extLst>
              <a:ext uri="{FF2B5EF4-FFF2-40B4-BE49-F238E27FC236}">
                <a16:creationId xmlns:a16="http://schemas.microsoft.com/office/drawing/2014/main" id="{F5A0B006-5C55-4CAF-AB05-E012159BD553}"/>
              </a:ext>
            </a:extLst>
          </p:cNvPr>
          <p:cNvSpPr>
            <a:spLocks noChangeAspect="1"/>
          </p:cNvSpPr>
          <p:nvPr/>
        </p:nvSpPr>
        <p:spPr>
          <a:xfrm rot="16200000">
            <a:off x="8810227" y="171337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4" name="small BLUE 4 Oval 24">
            <a:extLst>
              <a:ext uri="{FF2B5EF4-FFF2-40B4-BE49-F238E27FC236}">
                <a16:creationId xmlns:a16="http://schemas.microsoft.com/office/drawing/2014/main" id="{27715B31-E53C-40D7-B41D-96241B97B51A}"/>
              </a:ext>
            </a:extLst>
          </p:cNvPr>
          <p:cNvSpPr>
            <a:spLocks noChangeAspect="1"/>
          </p:cNvSpPr>
          <p:nvPr/>
        </p:nvSpPr>
        <p:spPr>
          <a:xfrm rot="16200000">
            <a:off x="9029213" y="210875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5" name="small ORANGE 4 Oval 25">
            <a:extLst>
              <a:ext uri="{FF2B5EF4-FFF2-40B4-BE49-F238E27FC236}">
                <a16:creationId xmlns:a16="http://schemas.microsoft.com/office/drawing/2014/main" id="{EA153148-F0FD-4713-BE68-74C7549502DA}"/>
              </a:ext>
            </a:extLst>
          </p:cNvPr>
          <p:cNvSpPr>
            <a:spLocks noChangeAspect="1"/>
          </p:cNvSpPr>
          <p:nvPr/>
        </p:nvSpPr>
        <p:spPr>
          <a:xfrm rot="16200000">
            <a:off x="9029213" y="190914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6" name="small PURPLE 4 Oval 26">
            <a:extLst>
              <a:ext uri="{FF2B5EF4-FFF2-40B4-BE49-F238E27FC236}">
                <a16:creationId xmlns:a16="http://schemas.microsoft.com/office/drawing/2014/main" id="{381503E8-C93F-4A79-84CE-351457663BE1}"/>
              </a:ext>
            </a:extLst>
          </p:cNvPr>
          <p:cNvSpPr>
            <a:spLocks noChangeAspect="1"/>
          </p:cNvSpPr>
          <p:nvPr/>
        </p:nvSpPr>
        <p:spPr>
          <a:xfrm rot="16200000">
            <a:off x="9029213" y="171337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7" name="big RED 4 Oval 27">
            <a:extLst>
              <a:ext uri="{FF2B5EF4-FFF2-40B4-BE49-F238E27FC236}">
                <a16:creationId xmlns:a16="http://schemas.microsoft.com/office/drawing/2014/main" id="{2F7794EA-1C53-40C8-9BDC-53F7300BB929}"/>
              </a:ext>
            </a:extLst>
          </p:cNvPr>
          <p:cNvSpPr>
            <a:spLocks noChangeAspect="1"/>
          </p:cNvSpPr>
          <p:nvPr/>
        </p:nvSpPr>
        <p:spPr>
          <a:xfrm>
            <a:off x="8685448" y="169702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 name="big YELLOW 4 Oval 28">
            <a:extLst>
              <a:ext uri="{FF2B5EF4-FFF2-40B4-BE49-F238E27FC236}">
                <a16:creationId xmlns:a16="http://schemas.microsoft.com/office/drawing/2014/main" id="{B6FB2FAB-0D84-41E7-B8BD-5769C9095069}"/>
              </a:ext>
            </a:extLst>
          </p:cNvPr>
          <p:cNvSpPr>
            <a:spLocks noChangeAspect="1"/>
          </p:cNvSpPr>
          <p:nvPr/>
        </p:nvSpPr>
        <p:spPr>
          <a:xfrm>
            <a:off x="8685448" y="169702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9" name="big GREEN 4 Oval 29">
            <a:extLst>
              <a:ext uri="{FF2B5EF4-FFF2-40B4-BE49-F238E27FC236}">
                <a16:creationId xmlns:a16="http://schemas.microsoft.com/office/drawing/2014/main" id="{46ECA138-6844-40E2-A9F1-CC24A6DDCBBE}"/>
              </a:ext>
            </a:extLst>
          </p:cNvPr>
          <p:cNvSpPr>
            <a:spLocks noChangeAspect="1"/>
          </p:cNvSpPr>
          <p:nvPr/>
        </p:nvSpPr>
        <p:spPr>
          <a:xfrm>
            <a:off x="8685448" y="169702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big BLUE 4 Oval 30">
            <a:extLst>
              <a:ext uri="{FF2B5EF4-FFF2-40B4-BE49-F238E27FC236}">
                <a16:creationId xmlns:a16="http://schemas.microsoft.com/office/drawing/2014/main" id="{FDEAED87-6078-4CE1-BF0D-7FD9E2BB6847}"/>
              </a:ext>
            </a:extLst>
          </p:cNvPr>
          <p:cNvSpPr>
            <a:spLocks noChangeAspect="1"/>
          </p:cNvSpPr>
          <p:nvPr/>
        </p:nvSpPr>
        <p:spPr>
          <a:xfrm>
            <a:off x="8685448" y="169702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big ORANGE 4 Oval 31">
            <a:extLst>
              <a:ext uri="{FF2B5EF4-FFF2-40B4-BE49-F238E27FC236}">
                <a16:creationId xmlns:a16="http://schemas.microsoft.com/office/drawing/2014/main" id="{47D8BA7B-70B9-4F67-8F87-398CEB5FB110}"/>
              </a:ext>
            </a:extLst>
          </p:cNvPr>
          <p:cNvSpPr>
            <a:spLocks noChangeAspect="1"/>
          </p:cNvSpPr>
          <p:nvPr/>
        </p:nvSpPr>
        <p:spPr>
          <a:xfrm>
            <a:off x="8685448" y="169702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big PURPLE 4 Oval 32">
            <a:extLst>
              <a:ext uri="{FF2B5EF4-FFF2-40B4-BE49-F238E27FC236}">
                <a16:creationId xmlns:a16="http://schemas.microsoft.com/office/drawing/2014/main" id="{46049A0E-5693-4E5B-ACC6-D6244A5CA90B}"/>
              </a:ext>
            </a:extLst>
          </p:cNvPr>
          <p:cNvSpPr>
            <a:spLocks noChangeAspect="1"/>
          </p:cNvSpPr>
          <p:nvPr/>
        </p:nvSpPr>
        <p:spPr>
          <a:xfrm>
            <a:off x="8685448" y="169702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3" name="small RED 1 Oval 21">
            <a:extLst>
              <a:ext uri="{FF2B5EF4-FFF2-40B4-BE49-F238E27FC236}">
                <a16:creationId xmlns:a16="http://schemas.microsoft.com/office/drawing/2014/main" id="{892FE367-D472-452B-87CD-947DF45527A0}"/>
              </a:ext>
            </a:extLst>
          </p:cNvPr>
          <p:cNvSpPr>
            <a:spLocks noChangeAspect="1"/>
          </p:cNvSpPr>
          <p:nvPr/>
        </p:nvSpPr>
        <p:spPr>
          <a:xfrm rot="16200000">
            <a:off x="9577759" y="440600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4" name="small YELLOW 1 Oval 22">
            <a:extLst>
              <a:ext uri="{FF2B5EF4-FFF2-40B4-BE49-F238E27FC236}">
                <a16:creationId xmlns:a16="http://schemas.microsoft.com/office/drawing/2014/main" id="{7BE16734-12A9-4918-9880-8A12D4BEC69D}"/>
              </a:ext>
            </a:extLst>
          </p:cNvPr>
          <p:cNvSpPr>
            <a:spLocks noChangeAspect="1"/>
          </p:cNvSpPr>
          <p:nvPr/>
        </p:nvSpPr>
        <p:spPr>
          <a:xfrm rot="16200000">
            <a:off x="9577759" y="420867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5" name="small GREEN 1 Oval 23">
            <a:extLst>
              <a:ext uri="{FF2B5EF4-FFF2-40B4-BE49-F238E27FC236}">
                <a16:creationId xmlns:a16="http://schemas.microsoft.com/office/drawing/2014/main" id="{37C2F02A-E6FA-4EF7-BB5D-0E5E3D6E1DC6}"/>
              </a:ext>
            </a:extLst>
          </p:cNvPr>
          <p:cNvSpPr>
            <a:spLocks noChangeAspect="1"/>
          </p:cNvSpPr>
          <p:nvPr/>
        </p:nvSpPr>
        <p:spPr>
          <a:xfrm rot="16200000">
            <a:off x="9577759" y="401014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6" name="small BLUE 1 Oval 24">
            <a:extLst>
              <a:ext uri="{FF2B5EF4-FFF2-40B4-BE49-F238E27FC236}">
                <a16:creationId xmlns:a16="http://schemas.microsoft.com/office/drawing/2014/main" id="{D1B28EBF-6372-40D7-87BC-D8633D202188}"/>
              </a:ext>
            </a:extLst>
          </p:cNvPr>
          <p:cNvSpPr>
            <a:spLocks noChangeAspect="1"/>
          </p:cNvSpPr>
          <p:nvPr/>
        </p:nvSpPr>
        <p:spPr>
          <a:xfrm rot="16200000">
            <a:off x="9796745" y="440600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7" name="small ORANGE 1 Oval 25">
            <a:extLst>
              <a:ext uri="{FF2B5EF4-FFF2-40B4-BE49-F238E27FC236}">
                <a16:creationId xmlns:a16="http://schemas.microsoft.com/office/drawing/2014/main" id="{0BC937AA-22B7-49AF-B9C1-FE2631CBFD25}"/>
              </a:ext>
            </a:extLst>
          </p:cNvPr>
          <p:cNvSpPr>
            <a:spLocks noChangeAspect="1"/>
          </p:cNvSpPr>
          <p:nvPr/>
        </p:nvSpPr>
        <p:spPr>
          <a:xfrm rot="16200000">
            <a:off x="9796745" y="420867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small PURPLE 1 Oval 26">
            <a:extLst>
              <a:ext uri="{FF2B5EF4-FFF2-40B4-BE49-F238E27FC236}">
                <a16:creationId xmlns:a16="http://schemas.microsoft.com/office/drawing/2014/main" id="{5A71E9D1-D67F-4625-91E5-C650659BFF84}"/>
              </a:ext>
            </a:extLst>
          </p:cNvPr>
          <p:cNvSpPr>
            <a:spLocks noChangeAspect="1"/>
          </p:cNvSpPr>
          <p:nvPr/>
        </p:nvSpPr>
        <p:spPr>
          <a:xfrm rot="16200000">
            <a:off x="9796745" y="401014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big RED 1 Oval 27">
            <a:extLst>
              <a:ext uri="{FF2B5EF4-FFF2-40B4-BE49-F238E27FC236}">
                <a16:creationId xmlns:a16="http://schemas.microsoft.com/office/drawing/2014/main" id="{CC796A16-DE93-43E0-8105-C7D15E95315D}"/>
              </a:ext>
            </a:extLst>
          </p:cNvPr>
          <p:cNvSpPr>
            <a:spLocks noChangeAspect="1"/>
          </p:cNvSpPr>
          <p:nvPr/>
        </p:nvSpPr>
        <p:spPr>
          <a:xfrm>
            <a:off x="9444064" y="398533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big YELLOW 1 Oval 28">
            <a:extLst>
              <a:ext uri="{FF2B5EF4-FFF2-40B4-BE49-F238E27FC236}">
                <a16:creationId xmlns:a16="http://schemas.microsoft.com/office/drawing/2014/main" id="{11BB12CA-5B51-49FA-9AEA-9D73DE7B3DAA}"/>
              </a:ext>
            </a:extLst>
          </p:cNvPr>
          <p:cNvSpPr>
            <a:spLocks noChangeAspect="1"/>
          </p:cNvSpPr>
          <p:nvPr/>
        </p:nvSpPr>
        <p:spPr>
          <a:xfrm>
            <a:off x="9444064" y="398533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big GREEN 1 Oval 29">
            <a:extLst>
              <a:ext uri="{FF2B5EF4-FFF2-40B4-BE49-F238E27FC236}">
                <a16:creationId xmlns:a16="http://schemas.microsoft.com/office/drawing/2014/main" id="{814121B7-3E03-43C0-BD3C-E8C8C31CBC95}"/>
              </a:ext>
            </a:extLst>
          </p:cNvPr>
          <p:cNvSpPr>
            <a:spLocks noChangeAspect="1"/>
          </p:cNvSpPr>
          <p:nvPr/>
        </p:nvSpPr>
        <p:spPr>
          <a:xfrm>
            <a:off x="9444064" y="398533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big BLUE1 Oval 30">
            <a:extLst>
              <a:ext uri="{FF2B5EF4-FFF2-40B4-BE49-F238E27FC236}">
                <a16:creationId xmlns:a16="http://schemas.microsoft.com/office/drawing/2014/main" id="{D2BE4AEE-B3FD-400D-A1B9-788F433F433A}"/>
              </a:ext>
            </a:extLst>
          </p:cNvPr>
          <p:cNvSpPr>
            <a:spLocks noChangeAspect="1"/>
          </p:cNvSpPr>
          <p:nvPr/>
        </p:nvSpPr>
        <p:spPr>
          <a:xfrm>
            <a:off x="9444064" y="398533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big ORANGE 1 Oval 31">
            <a:extLst>
              <a:ext uri="{FF2B5EF4-FFF2-40B4-BE49-F238E27FC236}">
                <a16:creationId xmlns:a16="http://schemas.microsoft.com/office/drawing/2014/main" id="{A004D41D-3F51-4DFA-ABA1-71978F5C8711}"/>
              </a:ext>
            </a:extLst>
          </p:cNvPr>
          <p:cNvSpPr>
            <a:spLocks noChangeAspect="1"/>
          </p:cNvSpPr>
          <p:nvPr/>
        </p:nvSpPr>
        <p:spPr>
          <a:xfrm>
            <a:off x="9444064" y="398533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4" name="big PURPLE 1  Oval 32">
            <a:extLst>
              <a:ext uri="{FF2B5EF4-FFF2-40B4-BE49-F238E27FC236}">
                <a16:creationId xmlns:a16="http://schemas.microsoft.com/office/drawing/2014/main" id="{8FD7CC9E-63CB-43F9-9405-21E8BBF03AC1}"/>
              </a:ext>
            </a:extLst>
          </p:cNvPr>
          <p:cNvSpPr>
            <a:spLocks noChangeAspect="1"/>
          </p:cNvSpPr>
          <p:nvPr/>
        </p:nvSpPr>
        <p:spPr>
          <a:xfrm>
            <a:off x="9444064" y="398533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white 4  Oval 38">
            <a:extLst>
              <a:ext uri="{FF2B5EF4-FFF2-40B4-BE49-F238E27FC236}">
                <a16:creationId xmlns:a16="http://schemas.microsoft.com/office/drawing/2014/main" id="{034406DF-F794-4C57-BCA8-1679258A1C1B}"/>
              </a:ext>
            </a:extLst>
          </p:cNvPr>
          <p:cNvSpPr/>
          <p:nvPr/>
        </p:nvSpPr>
        <p:spPr>
          <a:xfrm>
            <a:off x="9776980"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6" name="white 3 Oval 39">
            <a:extLst>
              <a:ext uri="{FF2B5EF4-FFF2-40B4-BE49-F238E27FC236}">
                <a16:creationId xmlns:a16="http://schemas.microsoft.com/office/drawing/2014/main" id="{BCF2CD0C-ED0E-45D9-9C86-D98B7A101869}"/>
              </a:ext>
            </a:extLst>
          </p:cNvPr>
          <p:cNvSpPr/>
          <p:nvPr/>
        </p:nvSpPr>
        <p:spPr>
          <a:xfrm>
            <a:off x="9776980"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7" name="white 2 Oval 40">
            <a:extLst>
              <a:ext uri="{FF2B5EF4-FFF2-40B4-BE49-F238E27FC236}">
                <a16:creationId xmlns:a16="http://schemas.microsoft.com/office/drawing/2014/main" id="{AB633ADD-2398-48E3-B613-75A449990E17}"/>
              </a:ext>
            </a:extLst>
          </p:cNvPr>
          <p:cNvSpPr/>
          <p:nvPr/>
        </p:nvSpPr>
        <p:spPr>
          <a:xfrm>
            <a:off x="9474734" y="476027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white 1  Oval 41">
            <a:extLst>
              <a:ext uri="{FF2B5EF4-FFF2-40B4-BE49-F238E27FC236}">
                <a16:creationId xmlns:a16="http://schemas.microsoft.com/office/drawing/2014/main" id="{135FC050-6EA2-41CB-9F10-AA6D12847D45}"/>
              </a:ext>
            </a:extLst>
          </p:cNvPr>
          <p:cNvSpPr/>
          <p:nvPr/>
        </p:nvSpPr>
        <p:spPr>
          <a:xfrm>
            <a:off x="9471346" y="507412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black 2 green Oval 42">
            <a:extLst>
              <a:ext uri="{FF2B5EF4-FFF2-40B4-BE49-F238E27FC236}">
                <a16:creationId xmlns:a16="http://schemas.microsoft.com/office/drawing/2014/main" id="{731626D0-C322-4A5F-B912-3C10AFE7FD17}"/>
              </a:ext>
            </a:extLst>
          </p:cNvPr>
          <p:cNvSpPr/>
          <p:nvPr/>
        </p:nvSpPr>
        <p:spPr>
          <a:xfrm>
            <a:off x="9474734"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black 1 purple Oval 43">
            <a:extLst>
              <a:ext uri="{FF2B5EF4-FFF2-40B4-BE49-F238E27FC236}">
                <a16:creationId xmlns:a16="http://schemas.microsoft.com/office/drawing/2014/main" id="{B2B568D0-F86A-443F-9CA9-36A4A30C788B}"/>
              </a:ext>
            </a:extLst>
          </p:cNvPr>
          <p:cNvSpPr/>
          <p:nvPr/>
        </p:nvSpPr>
        <p:spPr>
          <a:xfrm>
            <a:off x="9471346"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black 3 yellow Oval 44">
            <a:extLst>
              <a:ext uri="{FF2B5EF4-FFF2-40B4-BE49-F238E27FC236}">
                <a16:creationId xmlns:a16="http://schemas.microsoft.com/office/drawing/2014/main" id="{530592E5-452C-46AC-800C-CE5438B298BD}"/>
              </a:ext>
            </a:extLst>
          </p:cNvPr>
          <p:cNvSpPr/>
          <p:nvPr/>
        </p:nvSpPr>
        <p:spPr>
          <a:xfrm>
            <a:off x="9776980" y="507412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2" name="black 4 red Oval 45">
            <a:extLst>
              <a:ext uri="{FF2B5EF4-FFF2-40B4-BE49-F238E27FC236}">
                <a16:creationId xmlns:a16="http://schemas.microsoft.com/office/drawing/2014/main" id="{0E63D34C-5F0D-488B-8E63-2FC157F232B8}"/>
              </a:ext>
            </a:extLst>
          </p:cNvPr>
          <p:cNvSpPr/>
          <p:nvPr/>
        </p:nvSpPr>
        <p:spPr>
          <a:xfrm>
            <a:off x="9776980" y="476027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3" name="small RED 2 Oval 21">
            <a:extLst>
              <a:ext uri="{FF2B5EF4-FFF2-40B4-BE49-F238E27FC236}">
                <a16:creationId xmlns:a16="http://schemas.microsoft.com/office/drawing/2014/main" id="{3A9DE102-767E-4E69-90CA-2528AF8ECA5F}"/>
              </a:ext>
            </a:extLst>
          </p:cNvPr>
          <p:cNvSpPr>
            <a:spLocks noChangeAspect="1"/>
          </p:cNvSpPr>
          <p:nvPr/>
        </p:nvSpPr>
        <p:spPr>
          <a:xfrm rot="16200000">
            <a:off x="9577759" y="364401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4" name="small YELLOW 2 Oval 22">
            <a:extLst>
              <a:ext uri="{FF2B5EF4-FFF2-40B4-BE49-F238E27FC236}">
                <a16:creationId xmlns:a16="http://schemas.microsoft.com/office/drawing/2014/main" id="{5E24B568-0A62-449D-AB84-A581B9EFDC2D}"/>
              </a:ext>
            </a:extLst>
          </p:cNvPr>
          <p:cNvSpPr>
            <a:spLocks noChangeAspect="1"/>
          </p:cNvSpPr>
          <p:nvPr/>
        </p:nvSpPr>
        <p:spPr>
          <a:xfrm rot="16200000">
            <a:off x="9577759" y="3443611"/>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5" name="small GREEN 2 Oval 23">
            <a:extLst>
              <a:ext uri="{FF2B5EF4-FFF2-40B4-BE49-F238E27FC236}">
                <a16:creationId xmlns:a16="http://schemas.microsoft.com/office/drawing/2014/main" id="{803DCC89-A850-4BA3-812E-61CB6ADD1489}"/>
              </a:ext>
            </a:extLst>
          </p:cNvPr>
          <p:cNvSpPr>
            <a:spLocks noChangeAspect="1"/>
          </p:cNvSpPr>
          <p:nvPr/>
        </p:nvSpPr>
        <p:spPr>
          <a:xfrm rot="16200000">
            <a:off x="9577759" y="324659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6" name="small BLUE 2 Oval 24">
            <a:extLst>
              <a:ext uri="{FF2B5EF4-FFF2-40B4-BE49-F238E27FC236}">
                <a16:creationId xmlns:a16="http://schemas.microsoft.com/office/drawing/2014/main" id="{84E2B3F1-534C-49DE-9A7E-70EAA0F0EBF7}"/>
              </a:ext>
            </a:extLst>
          </p:cNvPr>
          <p:cNvSpPr>
            <a:spLocks noChangeAspect="1"/>
          </p:cNvSpPr>
          <p:nvPr/>
        </p:nvSpPr>
        <p:spPr>
          <a:xfrm rot="16200000">
            <a:off x="9796745" y="364401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small ORANGE 2 Oval 25">
            <a:extLst>
              <a:ext uri="{FF2B5EF4-FFF2-40B4-BE49-F238E27FC236}">
                <a16:creationId xmlns:a16="http://schemas.microsoft.com/office/drawing/2014/main" id="{8741B064-F022-4A8B-8ABA-3CB477BBDF80}"/>
              </a:ext>
            </a:extLst>
          </p:cNvPr>
          <p:cNvSpPr>
            <a:spLocks noChangeAspect="1"/>
          </p:cNvSpPr>
          <p:nvPr/>
        </p:nvSpPr>
        <p:spPr>
          <a:xfrm rot="16200000">
            <a:off x="9796745" y="3443611"/>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small PURPLE 2 Oval 26">
            <a:extLst>
              <a:ext uri="{FF2B5EF4-FFF2-40B4-BE49-F238E27FC236}">
                <a16:creationId xmlns:a16="http://schemas.microsoft.com/office/drawing/2014/main" id="{525762CE-8DDB-45D9-A946-FCB85B175754}"/>
              </a:ext>
            </a:extLst>
          </p:cNvPr>
          <p:cNvSpPr>
            <a:spLocks noChangeAspect="1"/>
          </p:cNvSpPr>
          <p:nvPr/>
        </p:nvSpPr>
        <p:spPr>
          <a:xfrm rot="16200000">
            <a:off x="9796745" y="324659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big RED 2 Oval 27">
            <a:extLst>
              <a:ext uri="{FF2B5EF4-FFF2-40B4-BE49-F238E27FC236}">
                <a16:creationId xmlns:a16="http://schemas.microsoft.com/office/drawing/2014/main" id="{AEBCBBA6-D11E-48AB-B212-BF0630F595B6}"/>
              </a:ext>
            </a:extLst>
          </p:cNvPr>
          <p:cNvSpPr>
            <a:spLocks noChangeAspect="1"/>
          </p:cNvSpPr>
          <p:nvPr/>
        </p:nvSpPr>
        <p:spPr>
          <a:xfrm>
            <a:off x="9452980" y="322043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0" name="big YELLOW 2 Oval 28">
            <a:extLst>
              <a:ext uri="{FF2B5EF4-FFF2-40B4-BE49-F238E27FC236}">
                <a16:creationId xmlns:a16="http://schemas.microsoft.com/office/drawing/2014/main" id="{0F5AF977-73D5-43C2-AEB1-9797ABA9C861}"/>
              </a:ext>
            </a:extLst>
          </p:cNvPr>
          <p:cNvSpPr>
            <a:spLocks noChangeAspect="1"/>
          </p:cNvSpPr>
          <p:nvPr/>
        </p:nvSpPr>
        <p:spPr>
          <a:xfrm>
            <a:off x="9452980" y="322043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1" name="big GREEN 2 Oval 29">
            <a:extLst>
              <a:ext uri="{FF2B5EF4-FFF2-40B4-BE49-F238E27FC236}">
                <a16:creationId xmlns:a16="http://schemas.microsoft.com/office/drawing/2014/main" id="{45856774-D390-4D01-A927-22C66DC16259}"/>
              </a:ext>
            </a:extLst>
          </p:cNvPr>
          <p:cNvSpPr>
            <a:spLocks noChangeAspect="1"/>
          </p:cNvSpPr>
          <p:nvPr/>
        </p:nvSpPr>
        <p:spPr>
          <a:xfrm>
            <a:off x="9452980" y="322043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2" name="big BLUE 2 Oval 30">
            <a:extLst>
              <a:ext uri="{FF2B5EF4-FFF2-40B4-BE49-F238E27FC236}">
                <a16:creationId xmlns:a16="http://schemas.microsoft.com/office/drawing/2014/main" id="{DFFD7595-D1FF-4EA3-B6CE-ABAB58574C76}"/>
              </a:ext>
            </a:extLst>
          </p:cNvPr>
          <p:cNvSpPr>
            <a:spLocks noChangeAspect="1"/>
          </p:cNvSpPr>
          <p:nvPr/>
        </p:nvSpPr>
        <p:spPr>
          <a:xfrm>
            <a:off x="9452980" y="322043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big ORANGE 2 Oval 31">
            <a:extLst>
              <a:ext uri="{FF2B5EF4-FFF2-40B4-BE49-F238E27FC236}">
                <a16:creationId xmlns:a16="http://schemas.microsoft.com/office/drawing/2014/main" id="{7B265314-5EA4-447D-8454-60A2C232EF26}"/>
              </a:ext>
            </a:extLst>
          </p:cNvPr>
          <p:cNvSpPr>
            <a:spLocks noChangeAspect="1"/>
          </p:cNvSpPr>
          <p:nvPr/>
        </p:nvSpPr>
        <p:spPr>
          <a:xfrm>
            <a:off x="9452980" y="322043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4" name="big PURPLE 2 Oval 32">
            <a:extLst>
              <a:ext uri="{FF2B5EF4-FFF2-40B4-BE49-F238E27FC236}">
                <a16:creationId xmlns:a16="http://schemas.microsoft.com/office/drawing/2014/main" id="{2A8D4020-AAF4-49E6-AF1D-B9A514665B9B}"/>
              </a:ext>
            </a:extLst>
          </p:cNvPr>
          <p:cNvSpPr>
            <a:spLocks noChangeAspect="1"/>
          </p:cNvSpPr>
          <p:nvPr/>
        </p:nvSpPr>
        <p:spPr>
          <a:xfrm>
            <a:off x="9452980" y="322043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small RED 3 Oval 21">
            <a:extLst>
              <a:ext uri="{FF2B5EF4-FFF2-40B4-BE49-F238E27FC236}">
                <a16:creationId xmlns:a16="http://schemas.microsoft.com/office/drawing/2014/main" id="{2F2111EC-3EA2-40BA-91F2-2EC75F2606F6}"/>
              </a:ext>
            </a:extLst>
          </p:cNvPr>
          <p:cNvSpPr>
            <a:spLocks noChangeAspect="1"/>
          </p:cNvSpPr>
          <p:nvPr/>
        </p:nvSpPr>
        <p:spPr>
          <a:xfrm rot="16200000">
            <a:off x="9577759" y="288787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small YELLOW 3 Oval 22">
            <a:extLst>
              <a:ext uri="{FF2B5EF4-FFF2-40B4-BE49-F238E27FC236}">
                <a16:creationId xmlns:a16="http://schemas.microsoft.com/office/drawing/2014/main" id="{AE8A9583-8E72-465C-B821-B774D9F969FC}"/>
              </a:ext>
            </a:extLst>
          </p:cNvPr>
          <p:cNvSpPr>
            <a:spLocks noChangeAspect="1"/>
          </p:cNvSpPr>
          <p:nvPr/>
        </p:nvSpPr>
        <p:spPr>
          <a:xfrm rot="16200000">
            <a:off x="9577759" y="269239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small GREEN 3 Oval 23">
            <a:extLst>
              <a:ext uri="{FF2B5EF4-FFF2-40B4-BE49-F238E27FC236}">
                <a16:creationId xmlns:a16="http://schemas.microsoft.com/office/drawing/2014/main" id="{E22ACFA2-3663-41EB-A6EC-58D1AC76DC22}"/>
              </a:ext>
            </a:extLst>
          </p:cNvPr>
          <p:cNvSpPr>
            <a:spLocks noChangeAspect="1"/>
          </p:cNvSpPr>
          <p:nvPr/>
        </p:nvSpPr>
        <p:spPr>
          <a:xfrm rot="16200000">
            <a:off x="9577759" y="249195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8" name="small BLUE 3 Oval 24">
            <a:extLst>
              <a:ext uri="{FF2B5EF4-FFF2-40B4-BE49-F238E27FC236}">
                <a16:creationId xmlns:a16="http://schemas.microsoft.com/office/drawing/2014/main" id="{5D8F26A5-3D76-43E5-B6A7-A67444E5A3D6}"/>
              </a:ext>
            </a:extLst>
          </p:cNvPr>
          <p:cNvSpPr>
            <a:spLocks noChangeAspect="1"/>
          </p:cNvSpPr>
          <p:nvPr/>
        </p:nvSpPr>
        <p:spPr>
          <a:xfrm rot="16200000">
            <a:off x="9796745" y="288787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9" name="small ORANGE 3 Oval 25">
            <a:extLst>
              <a:ext uri="{FF2B5EF4-FFF2-40B4-BE49-F238E27FC236}">
                <a16:creationId xmlns:a16="http://schemas.microsoft.com/office/drawing/2014/main" id="{98A3010C-D51A-483B-BBCC-6C533E94D319}"/>
              </a:ext>
            </a:extLst>
          </p:cNvPr>
          <p:cNvSpPr>
            <a:spLocks noChangeAspect="1"/>
          </p:cNvSpPr>
          <p:nvPr/>
        </p:nvSpPr>
        <p:spPr>
          <a:xfrm rot="16200000">
            <a:off x="9796745" y="269239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0" name="small PURPLE 3 Oval 26">
            <a:extLst>
              <a:ext uri="{FF2B5EF4-FFF2-40B4-BE49-F238E27FC236}">
                <a16:creationId xmlns:a16="http://schemas.microsoft.com/office/drawing/2014/main" id="{395F3A9C-D792-4B82-8439-FD7581D33C55}"/>
              </a:ext>
            </a:extLst>
          </p:cNvPr>
          <p:cNvSpPr>
            <a:spLocks noChangeAspect="1"/>
          </p:cNvSpPr>
          <p:nvPr/>
        </p:nvSpPr>
        <p:spPr>
          <a:xfrm rot="16200000">
            <a:off x="9796745" y="249196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1" name="big RED 3 Oval 27">
            <a:extLst>
              <a:ext uri="{FF2B5EF4-FFF2-40B4-BE49-F238E27FC236}">
                <a16:creationId xmlns:a16="http://schemas.microsoft.com/office/drawing/2014/main" id="{CEE0C4E8-B57E-475C-B07B-FB8BDC84D105}"/>
              </a:ext>
            </a:extLst>
          </p:cNvPr>
          <p:cNvSpPr>
            <a:spLocks noChangeAspect="1"/>
          </p:cNvSpPr>
          <p:nvPr/>
        </p:nvSpPr>
        <p:spPr>
          <a:xfrm>
            <a:off x="9433759" y="247071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2" name="big YELLOW 3 Oval 28">
            <a:extLst>
              <a:ext uri="{FF2B5EF4-FFF2-40B4-BE49-F238E27FC236}">
                <a16:creationId xmlns:a16="http://schemas.microsoft.com/office/drawing/2014/main" id="{A287A14C-1F0B-45D0-A91F-BEE62EB0E18C}"/>
              </a:ext>
            </a:extLst>
          </p:cNvPr>
          <p:cNvSpPr>
            <a:spLocks noChangeAspect="1"/>
          </p:cNvSpPr>
          <p:nvPr/>
        </p:nvSpPr>
        <p:spPr>
          <a:xfrm>
            <a:off x="9433759" y="247071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3" name="big GREEN 3 Oval 29">
            <a:extLst>
              <a:ext uri="{FF2B5EF4-FFF2-40B4-BE49-F238E27FC236}">
                <a16:creationId xmlns:a16="http://schemas.microsoft.com/office/drawing/2014/main" id="{939A4D33-E297-4517-B66B-524ABD847B93}"/>
              </a:ext>
            </a:extLst>
          </p:cNvPr>
          <p:cNvSpPr>
            <a:spLocks noChangeAspect="1"/>
          </p:cNvSpPr>
          <p:nvPr/>
        </p:nvSpPr>
        <p:spPr>
          <a:xfrm>
            <a:off x="9433759" y="247071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4" name="big BLUE 3 Oval 30">
            <a:extLst>
              <a:ext uri="{FF2B5EF4-FFF2-40B4-BE49-F238E27FC236}">
                <a16:creationId xmlns:a16="http://schemas.microsoft.com/office/drawing/2014/main" id="{E3C4E80A-2F83-4043-9769-A5443AABA86C}"/>
              </a:ext>
            </a:extLst>
          </p:cNvPr>
          <p:cNvSpPr>
            <a:spLocks noChangeAspect="1"/>
          </p:cNvSpPr>
          <p:nvPr/>
        </p:nvSpPr>
        <p:spPr>
          <a:xfrm>
            <a:off x="9433759" y="247071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5" name="big ORANGE 3 Oval 31">
            <a:extLst>
              <a:ext uri="{FF2B5EF4-FFF2-40B4-BE49-F238E27FC236}">
                <a16:creationId xmlns:a16="http://schemas.microsoft.com/office/drawing/2014/main" id="{2EB9DF97-5B65-4153-ABA3-06C5DBDE9993}"/>
              </a:ext>
            </a:extLst>
          </p:cNvPr>
          <p:cNvSpPr>
            <a:spLocks noChangeAspect="1"/>
          </p:cNvSpPr>
          <p:nvPr/>
        </p:nvSpPr>
        <p:spPr>
          <a:xfrm>
            <a:off x="9433759" y="247071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6" name="big PURPLE 3   Oval 32">
            <a:extLst>
              <a:ext uri="{FF2B5EF4-FFF2-40B4-BE49-F238E27FC236}">
                <a16:creationId xmlns:a16="http://schemas.microsoft.com/office/drawing/2014/main" id="{A9EBD490-ED2E-4560-8E3D-E6DADE9BAC14}"/>
              </a:ext>
            </a:extLst>
          </p:cNvPr>
          <p:cNvSpPr>
            <a:spLocks noChangeAspect="1"/>
          </p:cNvSpPr>
          <p:nvPr/>
        </p:nvSpPr>
        <p:spPr>
          <a:xfrm>
            <a:off x="9433759" y="247071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7" name="small RED 4 Oval 21">
            <a:extLst>
              <a:ext uri="{FF2B5EF4-FFF2-40B4-BE49-F238E27FC236}">
                <a16:creationId xmlns:a16="http://schemas.microsoft.com/office/drawing/2014/main" id="{08485235-8E93-4E2F-8FAA-148787FFDF6F}"/>
              </a:ext>
            </a:extLst>
          </p:cNvPr>
          <p:cNvSpPr>
            <a:spLocks noChangeAspect="1"/>
          </p:cNvSpPr>
          <p:nvPr/>
        </p:nvSpPr>
        <p:spPr>
          <a:xfrm rot="16200000">
            <a:off x="9577759" y="21251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8" name="small YELLOW 4 Oval 22">
            <a:extLst>
              <a:ext uri="{FF2B5EF4-FFF2-40B4-BE49-F238E27FC236}">
                <a16:creationId xmlns:a16="http://schemas.microsoft.com/office/drawing/2014/main" id="{8D5F6A37-A2AA-4BDA-ABB3-1B020F448D59}"/>
              </a:ext>
            </a:extLst>
          </p:cNvPr>
          <p:cNvSpPr>
            <a:spLocks noChangeAspect="1"/>
          </p:cNvSpPr>
          <p:nvPr/>
        </p:nvSpPr>
        <p:spPr>
          <a:xfrm rot="16200000">
            <a:off x="9577759" y="192549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9" name="small GREEN 4 Oval 23">
            <a:extLst>
              <a:ext uri="{FF2B5EF4-FFF2-40B4-BE49-F238E27FC236}">
                <a16:creationId xmlns:a16="http://schemas.microsoft.com/office/drawing/2014/main" id="{CAA27469-F6ED-41BC-819B-F36D85BBDFC1}"/>
              </a:ext>
            </a:extLst>
          </p:cNvPr>
          <p:cNvSpPr>
            <a:spLocks noChangeAspect="1"/>
          </p:cNvSpPr>
          <p:nvPr/>
        </p:nvSpPr>
        <p:spPr>
          <a:xfrm rot="16200000">
            <a:off x="9577759" y="172972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0" name="small BLUE 4 Oval 24">
            <a:extLst>
              <a:ext uri="{FF2B5EF4-FFF2-40B4-BE49-F238E27FC236}">
                <a16:creationId xmlns:a16="http://schemas.microsoft.com/office/drawing/2014/main" id="{59A22994-B464-48CA-811A-E7BB51D12D52}"/>
              </a:ext>
            </a:extLst>
          </p:cNvPr>
          <p:cNvSpPr>
            <a:spLocks noChangeAspect="1"/>
          </p:cNvSpPr>
          <p:nvPr/>
        </p:nvSpPr>
        <p:spPr>
          <a:xfrm rot="16200000">
            <a:off x="9796745" y="21251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1" name="small ORANGE 4 Oval 25">
            <a:extLst>
              <a:ext uri="{FF2B5EF4-FFF2-40B4-BE49-F238E27FC236}">
                <a16:creationId xmlns:a16="http://schemas.microsoft.com/office/drawing/2014/main" id="{3FD14C59-2DAD-4140-A9DD-847104510D26}"/>
              </a:ext>
            </a:extLst>
          </p:cNvPr>
          <p:cNvSpPr>
            <a:spLocks noChangeAspect="1"/>
          </p:cNvSpPr>
          <p:nvPr/>
        </p:nvSpPr>
        <p:spPr>
          <a:xfrm rot="16200000">
            <a:off x="9796745" y="192549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2" name="small PURPLE 4 Oval 26">
            <a:extLst>
              <a:ext uri="{FF2B5EF4-FFF2-40B4-BE49-F238E27FC236}">
                <a16:creationId xmlns:a16="http://schemas.microsoft.com/office/drawing/2014/main" id="{CBB47EFC-B327-4BE6-BEB1-A82229707BDE}"/>
              </a:ext>
            </a:extLst>
          </p:cNvPr>
          <p:cNvSpPr>
            <a:spLocks noChangeAspect="1"/>
          </p:cNvSpPr>
          <p:nvPr/>
        </p:nvSpPr>
        <p:spPr>
          <a:xfrm rot="16200000">
            <a:off x="9796745" y="172972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3" name="big RED 4 Oval 27">
            <a:extLst>
              <a:ext uri="{FF2B5EF4-FFF2-40B4-BE49-F238E27FC236}">
                <a16:creationId xmlns:a16="http://schemas.microsoft.com/office/drawing/2014/main" id="{26F8CFC8-1125-4BC1-A89D-CAD527E2C5C0}"/>
              </a:ext>
            </a:extLst>
          </p:cNvPr>
          <p:cNvSpPr>
            <a:spLocks noChangeAspect="1"/>
          </p:cNvSpPr>
          <p:nvPr/>
        </p:nvSpPr>
        <p:spPr>
          <a:xfrm>
            <a:off x="9452980" y="171337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4" name="big YELLOW 4 Oval 28">
            <a:extLst>
              <a:ext uri="{FF2B5EF4-FFF2-40B4-BE49-F238E27FC236}">
                <a16:creationId xmlns:a16="http://schemas.microsoft.com/office/drawing/2014/main" id="{47557D4D-CC1A-4F26-8D82-C1EFDE03345D}"/>
              </a:ext>
            </a:extLst>
          </p:cNvPr>
          <p:cNvSpPr>
            <a:spLocks noChangeAspect="1"/>
          </p:cNvSpPr>
          <p:nvPr/>
        </p:nvSpPr>
        <p:spPr>
          <a:xfrm>
            <a:off x="9452980" y="171337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5" name="big GREEN 4 Oval 29">
            <a:extLst>
              <a:ext uri="{FF2B5EF4-FFF2-40B4-BE49-F238E27FC236}">
                <a16:creationId xmlns:a16="http://schemas.microsoft.com/office/drawing/2014/main" id="{03BE6720-77B2-4CFA-853E-5177A2E01DA6}"/>
              </a:ext>
            </a:extLst>
          </p:cNvPr>
          <p:cNvSpPr>
            <a:spLocks noChangeAspect="1"/>
          </p:cNvSpPr>
          <p:nvPr/>
        </p:nvSpPr>
        <p:spPr>
          <a:xfrm>
            <a:off x="9452980" y="171337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6" name="big BLUE 4 Oval 30">
            <a:extLst>
              <a:ext uri="{FF2B5EF4-FFF2-40B4-BE49-F238E27FC236}">
                <a16:creationId xmlns:a16="http://schemas.microsoft.com/office/drawing/2014/main" id="{A5963AC3-57D5-4309-AB73-9AF675C0D1C4}"/>
              </a:ext>
            </a:extLst>
          </p:cNvPr>
          <p:cNvSpPr>
            <a:spLocks noChangeAspect="1"/>
          </p:cNvSpPr>
          <p:nvPr/>
        </p:nvSpPr>
        <p:spPr>
          <a:xfrm>
            <a:off x="9452980" y="171337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7" name="big ORANGE 4 Oval 31">
            <a:extLst>
              <a:ext uri="{FF2B5EF4-FFF2-40B4-BE49-F238E27FC236}">
                <a16:creationId xmlns:a16="http://schemas.microsoft.com/office/drawing/2014/main" id="{FA174D94-0BD8-4D58-A355-5AA84CFA2E14}"/>
              </a:ext>
            </a:extLst>
          </p:cNvPr>
          <p:cNvSpPr>
            <a:spLocks noChangeAspect="1"/>
          </p:cNvSpPr>
          <p:nvPr/>
        </p:nvSpPr>
        <p:spPr>
          <a:xfrm>
            <a:off x="9452980" y="171337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8" name="big PURPLE 4 Oval 32">
            <a:extLst>
              <a:ext uri="{FF2B5EF4-FFF2-40B4-BE49-F238E27FC236}">
                <a16:creationId xmlns:a16="http://schemas.microsoft.com/office/drawing/2014/main" id="{54794B4D-3B50-4024-9542-665724C1857F}"/>
              </a:ext>
            </a:extLst>
          </p:cNvPr>
          <p:cNvSpPr>
            <a:spLocks noChangeAspect="1"/>
          </p:cNvSpPr>
          <p:nvPr/>
        </p:nvSpPr>
        <p:spPr>
          <a:xfrm>
            <a:off x="9452980" y="171337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9" name="cover 4 Rectangle 54">
            <a:extLst>
              <a:ext uri="{FF2B5EF4-FFF2-40B4-BE49-F238E27FC236}">
                <a16:creationId xmlns:a16="http://schemas.microsoft.com/office/drawing/2014/main" id="{639BEA67-5B6C-45C9-8B35-6B20F3E4E7F1}"/>
              </a:ext>
            </a:extLst>
          </p:cNvPr>
          <p:cNvSpPr/>
          <p:nvPr/>
        </p:nvSpPr>
        <p:spPr>
          <a:xfrm>
            <a:off x="1123859"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0" name="cover 3 Rectangle 55">
            <a:extLst>
              <a:ext uri="{FF2B5EF4-FFF2-40B4-BE49-F238E27FC236}">
                <a16:creationId xmlns:a16="http://schemas.microsoft.com/office/drawing/2014/main" id="{EC159669-48E0-4537-8FCE-7059C147BA6C}"/>
              </a:ext>
            </a:extLst>
          </p:cNvPr>
          <p:cNvSpPr/>
          <p:nvPr/>
        </p:nvSpPr>
        <p:spPr>
          <a:xfrm>
            <a:off x="1123859"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1" name="cover 1 Rectangle 57">
            <a:extLst>
              <a:ext uri="{FF2B5EF4-FFF2-40B4-BE49-F238E27FC236}">
                <a16:creationId xmlns:a16="http://schemas.microsoft.com/office/drawing/2014/main" id="{20E61457-EB99-4582-B79D-4809B7284D05}"/>
              </a:ext>
            </a:extLst>
          </p:cNvPr>
          <p:cNvSpPr/>
          <p:nvPr/>
        </p:nvSpPr>
        <p:spPr>
          <a:xfrm>
            <a:off x="1123859"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2" name="cover 2 Rectangle 56">
            <a:extLst>
              <a:ext uri="{FF2B5EF4-FFF2-40B4-BE49-F238E27FC236}">
                <a16:creationId xmlns:a16="http://schemas.microsoft.com/office/drawing/2014/main" id="{231A056C-67F7-4DFB-AEA0-C30425C6D9EF}"/>
              </a:ext>
            </a:extLst>
          </p:cNvPr>
          <p:cNvSpPr/>
          <p:nvPr/>
        </p:nvSpPr>
        <p:spPr>
          <a:xfrm>
            <a:off x="1123859"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3" name="cover 4 Rectangle 54">
            <a:extLst>
              <a:ext uri="{FF2B5EF4-FFF2-40B4-BE49-F238E27FC236}">
                <a16:creationId xmlns:a16="http://schemas.microsoft.com/office/drawing/2014/main" id="{2D308602-0A63-413E-B105-122219FE8E98}"/>
              </a:ext>
            </a:extLst>
          </p:cNvPr>
          <p:cNvSpPr/>
          <p:nvPr/>
        </p:nvSpPr>
        <p:spPr>
          <a:xfrm>
            <a:off x="1891391"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4" name="cover 3 Rectangle 55">
            <a:extLst>
              <a:ext uri="{FF2B5EF4-FFF2-40B4-BE49-F238E27FC236}">
                <a16:creationId xmlns:a16="http://schemas.microsoft.com/office/drawing/2014/main" id="{0301150E-F56F-4E0D-A4B8-D237D0F24B02}"/>
              </a:ext>
            </a:extLst>
          </p:cNvPr>
          <p:cNvSpPr/>
          <p:nvPr/>
        </p:nvSpPr>
        <p:spPr>
          <a:xfrm>
            <a:off x="1891391"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5" name="cover 1 Rectangle 57">
            <a:extLst>
              <a:ext uri="{FF2B5EF4-FFF2-40B4-BE49-F238E27FC236}">
                <a16:creationId xmlns:a16="http://schemas.microsoft.com/office/drawing/2014/main" id="{E59DD109-385E-4CC9-B368-B1A71C1DEF19}"/>
              </a:ext>
            </a:extLst>
          </p:cNvPr>
          <p:cNvSpPr/>
          <p:nvPr/>
        </p:nvSpPr>
        <p:spPr>
          <a:xfrm>
            <a:off x="1891391"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6" name="cover 2 Rectangle 56">
            <a:extLst>
              <a:ext uri="{FF2B5EF4-FFF2-40B4-BE49-F238E27FC236}">
                <a16:creationId xmlns:a16="http://schemas.microsoft.com/office/drawing/2014/main" id="{C58C809A-2280-4A48-81CF-53682FBB47E5}"/>
              </a:ext>
            </a:extLst>
          </p:cNvPr>
          <p:cNvSpPr/>
          <p:nvPr/>
        </p:nvSpPr>
        <p:spPr>
          <a:xfrm>
            <a:off x="1891391"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7" name="cover 4 Rectangle 54">
            <a:extLst>
              <a:ext uri="{FF2B5EF4-FFF2-40B4-BE49-F238E27FC236}">
                <a16:creationId xmlns:a16="http://schemas.microsoft.com/office/drawing/2014/main" id="{5CFA04C0-08C1-40EB-B9A3-A3A10C445ECD}"/>
              </a:ext>
            </a:extLst>
          </p:cNvPr>
          <p:cNvSpPr/>
          <p:nvPr/>
        </p:nvSpPr>
        <p:spPr>
          <a:xfrm>
            <a:off x="2622034"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8" name="cover 3 Rectangle 55">
            <a:extLst>
              <a:ext uri="{FF2B5EF4-FFF2-40B4-BE49-F238E27FC236}">
                <a16:creationId xmlns:a16="http://schemas.microsoft.com/office/drawing/2014/main" id="{3B72846A-EBF3-49CF-9B5F-D8BA3759763F}"/>
              </a:ext>
            </a:extLst>
          </p:cNvPr>
          <p:cNvSpPr/>
          <p:nvPr/>
        </p:nvSpPr>
        <p:spPr>
          <a:xfrm>
            <a:off x="2622034"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9" name="cover 1 Rectangle 57">
            <a:extLst>
              <a:ext uri="{FF2B5EF4-FFF2-40B4-BE49-F238E27FC236}">
                <a16:creationId xmlns:a16="http://schemas.microsoft.com/office/drawing/2014/main" id="{D7FB1A71-F8F6-4842-B8A3-9D53BC9686B0}"/>
              </a:ext>
            </a:extLst>
          </p:cNvPr>
          <p:cNvSpPr/>
          <p:nvPr/>
        </p:nvSpPr>
        <p:spPr>
          <a:xfrm>
            <a:off x="2622034"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0" name="cover 2 Rectangle 56">
            <a:extLst>
              <a:ext uri="{FF2B5EF4-FFF2-40B4-BE49-F238E27FC236}">
                <a16:creationId xmlns:a16="http://schemas.microsoft.com/office/drawing/2014/main" id="{162BBFD3-1681-4A24-BFF1-B6A2A3435B07}"/>
              </a:ext>
            </a:extLst>
          </p:cNvPr>
          <p:cNvSpPr/>
          <p:nvPr/>
        </p:nvSpPr>
        <p:spPr>
          <a:xfrm>
            <a:off x="2622034"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1" name="cover 4 Rectangle 54">
            <a:extLst>
              <a:ext uri="{FF2B5EF4-FFF2-40B4-BE49-F238E27FC236}">
                <a16:creationId xmlns:a16="http://schemas.microsoft.com/office/drawing/2014/main" id="{237E6261-3862-4260-8C85-EAED3BDD5803}"/>
              </a:ext>
            </a:extLst>
          </p:cNvPr>
          <p:cNvSpPr/>
          <p:nvPr/>
        </p:nvSpPr>
        <p:spPr>
          <a:xfrm>
            <a:off x="3389566"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2" name="cover 3 Rectangle 55">
            <a:extLst>
              <a:ext uri="{FF2B5EF4-FFF2-40B4-BE49-F238E27FC236}">
                <a16:creationId xmlns:a16="http://schemas.microsoft.com/office/drawing/2014/main" id="{C6F133B9-F3CB-47E7-8B1E-3D0C790A3E80}"/>
              </a:ext>
            </a:extLst>
          </p:cNvPr>
          <p:cNvSpPr/>
          <p:nvPr/>
        </p:nvSpPr>
        <p:spPr>
          <a:xfrm>
            <a:off x="3389566"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3" name="cover 1 Rectangle 57">
            <a:extLst>
              <a:ext uri="{FF2B5EF4-FFF2-40B4-BE49-F238E27FC236}">
                <a16:creationId xmlns:a16="http://schemas.microsoft.com/office/drawing/2014/main" id="{BA981E94-5A2D-4D49-8363-4CD8F262B04D}"/>
              </a:ext>
            </a:extLst>
          </p:cNvPr>
          <p:cNvSpPr/>
          <p:nvPr/>
        </p:nvSpPr>
        <p:spPr>
          <a:xfrm>
            <a:off x="3389566"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4" name="cover 2 Rectangle 56">
            <a:extLst>
              <a:ext uri="{FF2B5EF4-FFF2-40B4-BE49-F238E27FC236}">
                <a16:creationId xmlns:a16="http://schemas.microsoft.com/office/drawing/2014/main" id="{CB20A5DB-98A4-47AA-90D4-F7B7D75A987A}"/>
              </a:ext>
            </a:extLst>
          </p:cNvPr>
          <p:cNvSpPr/>
          <p:nvPr/>
        </p:nvSpPr>
        <p:spPr>
          <a:xfrm>
            <a:off x="3389566"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5" name="cover 4 Rectangle 54">
            <a:extLst>
              <a:ext uri="{FF2B5EF4-FFF2-40B4-BE49-F238E27FC236}">
                <a16:creationId xmlns:a16="http://schemas.microsoft.com/office/drawing/2014/main" id="{A67E47C9-CA14-4A62-B70C-07D4C9885BC6}"/>
              </a:ext>
            </a:extLst>
          </p:cNvPr>
          <p:cNvSpPr/>
          <p:nvPr/>
        </p:nvSpPr>
        <p:spPr>
          <a:xfrm>
            <a:off x="4148535"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6" name="cover 3 Rectangle 55">
            <a:extLst>
              <a:ext uri="{FF2B5EF4-FFF2-40B4-BE49-F238E27FC236}">
                <a16:creationId xmlns:a16="http://schemas.microsoft.com/office/drawing/2014/main" id="{45C39BD8-30CA-43D0-8D44-2C079C6F2C9B}"/>
              </a:ext>
            </a:extLst>
          </p:cNvPr>
          <p:cNvSpPr/>
          <p:nvPr/>
        </p:nvSpPr>
        <p:spPr>
          <a:xfrm>
            <a:off x="4148535"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7" name="cover 1 Rectangle 57">
            <a:extLst>
              <a:ext uri="{FF2B5EF4-FFF2-40B4-BE49-F238E27FC236}">
                <a16:creationId xmlns:a16="http://schemas.microsoft.com/office/drawing/2014/main" id="{79485371-2FAD-41F2-8A77-788B2855E5B2}"/>
              </a:ext>
            </a:extLst>
          </p:cNvPr>
          <p:cNvSpPr/>
          <p:nvPr/>
        </p:nvSpPr>
        <p:spPr>
          <a:xfrm>
            <a:off x="4148535"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8" name="cover 2 Rectangle 56">
            <a:extLst>
              <a:ext uri="{FF2B5EF4-FFF2-40B4-BE49-F238E27FC236}">
                <a16:creationId xmlns:a16="http://schemas.microsoft.com/office/drawing/2014/main" id="{492EE739-D3C3-461F-854E-E5C946B6D87B}"/>
              </a:ext>
            </a:extLst>
          </p:cNvPr>
          <p:cNvSpPr/>
          <p:nvPr/>
        </p:nvSpPr>
        <p:spPr>
          <a:xfrm>
            <a:off x="4148535"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9" name="cover 4 Rectangle 54">
            <a:extLst>
              <a:ext uri="{FF2B5EF4-FFF2-40B4-BE49-F238E27FC236}">
                <a16:creationId xmlns:a16="http://schemas.microsoft.com/office/drawing/2014/main" id="{AE555188-FCB6-401E-948D-9C0F64E5AD64}"/>
              </a:ext>
            </a:extLst>
          </p:cNvPr>
          <p:cNvSpPr/>
          <p:nvPr/>
        </p:nvSpPr>
        <p:spPr>
          <a:xfrm>
            <a:off x="4916067"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0" name="cover 3 Rectangle 55">
            <a:extLst>
              <a:ext uri="{FF2B5EF4-FFF2-40B4-BE49-F238E27FC236}">
                <a16:creationId xmlns:a16="http://schemas.microsoft.com/office/drawing/2014/main" id="{7E223E07-9D18-4E85-95BD-83AB0065EF9F}"/>
              </a:ext>
            </a:extLst>
          </p:cNvPr>
          <p:cNvSpPr/>
          <p:nvPr/>
        </p:nvSpPr>
        <p:spPr>
          <a:xfrm>
            <a:off x="4916067"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1" name="cover 1 Rectangle 57">
            <a:extLst>
              <a:ext uri="{FF2B5EF4-FFF2-40B4-BE49-F238E27FC236}">
                <a16:creationId xmlns:a16="http://schemas.microsoft.com/office/drawing/2014/main" id="{A144A613-4AA0-42F8-A9CC-2896765A28E1}"/>
              </a:ext>
            </a:extLst>
          </p:cNvPr>
          <p:cNvSpPr/>
          <p:nvPr/>
        </p:nvSpPr>
        <p:spPr>
          <a:xfrm>
            <a:off x="4916067"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2" name="cover 2 Rectangle 56">
            <a:extLst>
              <a:ext uri="{FF2B5EF4-FFF2-40B4-BE49-F238E27FC236}">
                <a16:creationId xmlns:a16="http://schemas.microsoft.com/office/drawing/2014/main" id="{F4348650-62D3-495D-87AE-C639B81139EA}"/>
              </a:ext>
            </a:extLst>
          </p:cNvPr>
          <p:cNvSpPr/>
          <p:nvPr/>
        </p:nvSpPr>
        <p:spPr>
          <a:xfrm>
            <a:off x="4916067"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cover 4 Rectangle 54">
            <a:extLst>
              <a:ext uri="{FF2B5EF4-FFF2-40B4-BE49-F238E27FC236}">
                <a16:creationId xmlns:a16="http://schemas.microsoft.com/office/drawing/2014/main" id="{1DF6CEC3-E1E0-47BE-85DF-B1A71D0F6311}"/>
              </a:ext>
            </a:extLst>
          </p:cNvPr>
          <p:cNvSpPr/>
          <p:nvPr/>
        </p:nvSpPr>
        <p:spPr>
          <a:xfrm>
            <a:off x="5646710"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4" name="cover 3 Rectangle 55">
            <a:extLst>
              <a:ext uri="{FF2B5EF4-FFF2-40B4-BE49-F238E27FC236}">
                <a16:creationId xmlns:a16="http://schemas.microsoft.com/office/drawing/2014/main" id="{3F323DD4-A8B9-481D-98DC-2C6402F53DC0}"/>
              </a:ext>
            </a:extLst>
          </p:cNvPr>
          <p:cNvSpPr/>
          <p:nvPr/>
        </p:nvSpPr>
        <p:spPr>
          <a:xfrm>
            <a:off x="5646710"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5" name="cover 1 Rectangle 57">
            <a:extLst>
              <a:ext uri="{FF2B5EF4-FFF2-40B4-BE49-F238E27FC236}">
                <a16:creationId xmlns:a16="http://schemas.microsoft.com/office/drawing/2014/main" id="{DF8E0723-9208-4B9F-A9A6-FB6A12CA0443}"/>
              </a:ext>
            </a:extLst>
          </p:cNvPr>
          <p:cNvSpPr/>
          <p:nvPr/>
        </p:nvSpPr>
        <p:spPr>
          <a:xfrm>
            <a:off x="5646710"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6" name="cover 2 Rectangle 56">
            <a:extLst>
              <a:ext uri="{FF2B5EF4-FFF2-40B4-BE49-F238E27FC236}">
                <a16:creationId xmlns:a16="http://schemas.microsoft.com/office/drawing/2014/main" id="{E42E0E18-C347-4A74-BA7D-259EECB45B7F}"/>
              </a:ext>
            </a:extLst>
          </p:cNvPr>
          <p:cNvSpPr/>
          <p:nvPr/>
        </p:nvSpPr>
        <p:spPr>
          <a:xfrm>
            <a:off x="5646710"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7" name="cover 4 Rectangle 54">
            <a:extLst>
              <a:ext uri="{FF2B5EF4-FFF2-40B4-BE49-F238E27FC236}">
                <a16:creationId xmlns:a16="http://schemas.microsoft.com/office/drawing/2014/main" id="{267A229D-463F-4801-8937-B8E2AE4D1DC5}"/>
              </a:ext>
            </a:extLst>
          </p:cNvPr>
          <p:cNvSpPr/>
          <p:nvPr/>
        </p:nvSpPr>
        <p:spPr>
          <a:xfrm>
            <a:off x="6414242"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8" name="cover 3 Rectangle 55">
            <a:extLst>
              <a:ext uri="{FF2B5EF4-FFF2-40B4-BE49-F238E27FC236}">
                <a16:creationId xmlns:a16="http://schemas.microsoft.com/office/drawing/2014/main" id="{1312DF67-4C74-4ED0-9B83-FF2AD7EAC813}"/>
              </a:ext>
            </a:extLst>
          </p:cNvPr>
          <p:cNvSpPr/>
          <p:nvPr/>
        </p:nvSpPr>
        <p:spPr>
          <a:xfrm>
            <a:off x="6414242"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9" name="cover 1 Rectangle 57">
            <a:extLst>
              <a:ext uri="{FF2B5EF4-FFF2-40B4-BE49-F238E27FC236}">
                <a16:creationId xmlns:a16="http://schemas.microsoft.com/office/drawing/2014/main" id="{C54EC45B-829C-479D-91EF-1AEEA981033D}"/>
              </a:ext>
            </a:extLst>
          </p:cNvPr>
          <p:cNvSpPr/>
          <p:nvPr/>
        </p:nvSpPr>
        <p:spPr>
          <a:xfrm>
            <a:off x="6414242"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0" name="cover 2 Rectangle 56">
            <a:extLst>
              <a:ext uri="{FF2B5EF4-FFF2-40B4-BE49-F238E27FC236}">
                <a16:creationId xmlns:a16="http://schemas.microsoft.com/office/drawing/2014/main" id="{37024F89-C994-4967-A2AE-E14584E8A0D8}"/>
              </a:ext>
            </a:extLst>
          </p:cNvPr>
          <p:cNvSpPr/>
          <p:nvPr/>
        </p:nvSpPr>
        <p:spPr>
          <a:xfrm>
            <a:off x="6414242"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1" name="cover 4 Rectangle 54">
            <a:extLst>
              <a:ext uri="{FF2B5EF4-FFF2-40B4-BE49-F238E27FC236}">
                <a16:creationId xmlns:a16="http://schemas.microsoft.com/office/drawing/2014/main" id="{026AC6AC-9F34-425C-B735-40DBC9C66375}"/>
              </a:ext>
            </a:extLst>
          </p:cNvPr>
          <p:cNvSpPr/>
          <p:nvPr/>
        </p:nvSpPr>
        <p:spPr>
          <a:xfrm>
            <a:off x="7168052"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2" name="cover 3 Rectangle 55">
            <a:extLst>
              <a:ext uri="{FF2B5EF4-FFF2-40B4-BE49-F238E27FC236}">
                <a16:creationId xmlns:a16="http://schemas.microsoft.com/office/drawing/2014/main" id="{C1C70642-142C-4AB5-B675-3D1EFA3CD246}"/>
              </a:ext>
            </a:extLst>
          </p:cNvPr>
          <p:cNvSpPr/>
          <p:nvPr/>
        </p:nvSpPr>
        <p:spPr>
          <a:xfrm>
            <a:off x="7168052"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3" name="cover 1 Rectangle 57">
            <a:extLst>
              <a:ext uri="{FF2B5EF4-FFF2-40B4-BE49-F238E27FC236}">
                <a16:creationId xmlns:a16="http://schemas.microsoft.com/office/drawing/2014/main" id="{6437FF21-BA7C-4B9C-9A17-CB8C7D063F1B}"/>
              </a:ext>
            </a:extLst>
          </p:cNvPr>
          <p:cNvSpPr/>
          <p:nvPr/>
        </p:nvSpPr>
        <p:spPr>
          <a:xfrm>
            <a:off x="7168052"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4" name="cover 2 Rectangle 56">
            <a:extLst>
              <a:ext uri="{FF2B5EF4-FFF2-40B4-BE49-F238E27FC236}">
                <a16:creationId xmlns:a16="http://schemas.microsoft.com/office/drawing/2014/main" id="{50F2496C-E082-4F7B-A1E7-2760F85EFEC6}"/>
              </a:ext>
            </a:extLst>
          </p:cNvPr>
          <p:cNvSpPr/>
          <p:nvPr/>
        </p:nvSpPr>
        <p:spPr>
          <a:xfrm>
            <a:off x="7168052"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5" name="cover 4 Rectangle 54">
            <a:extLst>
              <a:ext uri="{FF2B5EF4-FFF2-40B4-BE49-F238E27FC236}">
                <a16:creationId xmlns:a16="http://schemas.microsoft.com/office/drawing/2014/main" id="{69E9D0F1-8C38-4578-B085-52C8ED21DCCE}"/>
              </a:ext>
            </a:extLst>
          </p:cNvPr>
          <p:cNvSpPr/>
          <p:nvPr/>
        </p:nvSpPr>
        <p:spPr>
          <a:xfrm>
            <a:off x="7935584"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6" name="cover 3 Rectangle 55">
            <a:extLst>
              <a:ext uri="{FF2B5EF4-FFF2-40B4-BE49-F238E27FC236}">
                <a16:creationId xmlns:a16="http://schemas.microsoft.com/office/drawing/2014/main" id="{6BA93EBC-C7FB-4FFF-9F97-63A9942B06D3}"/>
              </a:ext>
            </a:extLst>
          </p:cNvPr>
          <p:cNvSpPr/>
          <p:nvPr/>
        </p:nvSpPr>
        <p:spPr>
          <a:xfrm>
            <a:off x="7935584"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7" name="cover 1 Rectangle 57">
            <a:extLst>
              <a:ext uri="{FF2B5EF4-FFF2-40B4-BE49-F238E27FC236}">
                <a16:creationId xmlns:a16="http://schemas.microsoft.com/office/drawing/2014/main" id="{7BEACF83-A438-4824-8078-AD9001FA259C}"/>
              </a:ext>
            </a:extLst>
          </p:cNvPr>
          <p:cNvSpPr/>
          <p:nvPr/>
        </p:nvSpPr>
        <p:spPr>
          <a:xfrm>
            <a:off x="7935584"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8" name="cover 2 Rectangle 56">
            <a:extLst>
              <a:ext uri="{FF2B5EF4-FFF2-40B4-BE49-F238E27FC236}">
                <a16:creationId xmlns:a16="http://schemas.microsoft.com/office/drawing/2014/main" id="{ACC02BF0-2039-43EF-8815-0A9A3B6B6F46}"/>
              </a:ext>
            </a:extLst>
          </p:cNvPr>
          <p:cNvSpPr/>
          <p:nvPr/>
        </p:nvSpPr>
        <p:spPr>
          <a:xfrm>
            <a:off x="7935584"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cover 4 Rectangle 54">
            <a:extLst>
              <a:ext uri="{FF2B5EF4-FFF2-40B4-BE49-F238E27FC236}">
                <a16:creationId xmlns:a16="http://schemas.microsoft.com/office/drawing/2014/main" id="{65803824-951E-4C4B-9B3C-AD3702FA10AF}"/>
              </a:ext>
            </a:extLst>
          </p:cNvPr>
          <p:cNvSpPr/>
          <p:nvPr/>
        </p:nvSpPr>
        <p:spPr>
          <a:xfrm>
            <a:off x="8666227"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0" name="cover 3 Rectangle 55">
            <a:extLst>
              <a:ext uri="{FF2B5EF4-FFF2-40B4-BE49-F238E27FC236}">
                <a16:creationId xmlns:a16="http://schemas.microsoft.com/office/drawing/2014/main" id="{5EFE7529-8247-4877-91A2-EF18F040DC06}"/>
              </a:ext>
            </a:extLst>
          </p:cNvPr>
          <p:cNvSpPr/>
          <p:nvPr/>
        </p:nvSpPr>
        <p:spPr>
          <a:xfrm>
            <a:off x="8666227"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1" name="cover 1 Rectangle 57">
            <a:extLst>
              <a:ext uri="{FF2B5EF4-FFF2-40B4-BE49-F238E27FC236}">
                <a16:creationId xmlns:a16="http://schemas.microsoft.com/office/drawing/2014/main" id="{929E890B-FA0E-4E82-9357-CEFBC92D8467}"/>
              </a:ext>
            </a:extLst>
          </p:cNvPr>
          <p:cNvSpPr/>
          <p:nvPr/>
        </p:nvSpPr>
        <p:spPr>
          <a:xfrm>
            <a:off x="8666227"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2" name="cover 2 Rectangle 56">
            <a:extLst>
              <a:ext uri="{FF2B5EF4-FFF2-40B4-BE49-F238E27FC236}">
                <a16:creationId xmlns:a16="http://schemas.microsoft.com/office/drawing/2014/main" id="{425F8637-7D8F-4637-A061-66D10DE2A58C}"/>
              </a:ext>
            </a:extLst>
          </p:cNvPr>
          <p:cNvSpPr/>
          <p:nvPr/>
        </p:nvSpPr>
        <p:spPr>
          <a:xfrm>
            <a:off x="8666227"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3" name="cover 4 Rectangle 54">
            <a:extLst>
              <a:ext uri="{FF2B5EF4-FFF2-40B4-BE49-F238E27FC236}">
                <a16:creationId xmlns:a16="http://schemas.microsoft.com/office/drawing/2014/main" id="{34C4BCEA-80BE-4366-BF33-D144B960F504}"/>
              </a:ext>
            </a:extLst>
          </p:cNvPr>
          <p:cNvSpPr/>
          <p:nvPr/>
        </p:nvSpPr>
        <p:spPr>
          <a:xfrm>
            <a:off x="9433759"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4" name="cover 3 Rectangle 55">
            <a:extLst>
              <a:ext uri="{FF2B5EF4-FFF2-40B4-BE49-F238E27FC236}">
                <a16:creationId xmlns:a16="http://schemas.microsoft.com/office/drawing/2014/main" id="{79A5C720-0504-41BD-902E-1F21D5B5F18F}"/>
              </a:ext>
            </a:extLst>
          </p:cNvPr>
          <p:cNvSpPr/>
          <p:nvPr/>
        </p:nvSpPr>
        <p:spPr>
          <a:xfrm>
            <a:off x="9433759"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5" name="cover 1 Rectangle 57">
            <a:extLst>
              <a:ext uri="{FF2B5EF4-FFF2-40B4-BE49-F238E27FC236}">
                <a16:creationId xmlns:a16="http://schemas.microsoft.com/office/drawing/2014/main" id="{6A7746B6-8DCB-45E6-8990-DB22C144B8B1}"/>
              </a:ext>
            </a:extLst>
          </p:cNvPr>
          <p:cNvSpPr/>
          <p:nvPr/>
        </p:nvSpPr>
        <p:spPr>
          <a:xfrm>
            <a:off x="9433759" y="471870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6" name="cover 2 Rectangle 56">
            <a:extLst>
              <a:ext uri="{FF2B5EF4-FFF2-40B4-BE49-F238E27FC236}">
                <a16:creationId xmlns:a16="http://schemas.microsoft.com/office/drawing/2014/main" id="{7B51137B-FFB6-42A8-89FE-73B250C4E7AF}"/>
              </a:ext>
            </a:extLst>
          </p:cNvPr>
          <p:cNvSpPr/>
          <p:nvPr/>
        </p:nvSpPr>
        <p:spPr>
          <a:xfrm>
            <a:off x="9433759" y="471870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7" name="BIG cover 4 Rectangle 56">
            <a:extLst>
              <a:ext uri="{FF2B5EF4-FFF2-40B4-BE49-F238E27FC236}">
                <a16:creationId xmlns:a16="http://schemas.microsoft.com/office/drawing/2014/main" id="{408E88C7-C7F9-4AF4-A967-43E36EE6C4C1}"/>
              </a:ext>
            </a:extLst>
          </p:cNvPr>
          <p:cNvSpPr/>
          <p:nvPr/>
        </p:nvSpPr>
        <p:spPr>
          <a:xfrm>
            <a:off x="10174557" y="1657471"/>
            <a:ext cx="886679" cy="2996536"/>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728" name="Rectangle 727">
            <a:extLst>
              <a:ext uri="{FF2B5EF4-FFF2-40B4-BE49-F238E27FC236}">
                <a16:creationId xmlns:a16="http://schemas.microsoft.com/office/drawing/2014/main" id="{B46FFB77-92F1-458C-AAE4-4B659ABCB23B}"/>
              </a:ext>
            </a:extLst>
          </p:cNvPr>
          <p:cNvSpPr/>
          <p:nvPr/>
        </p:nvSpPr>
        <p:spPr>
          <a:xfrm>
            <a:off x="10137562" y="4757117"/>
            <a:ext cx="979056" cy="523220"/>
          </a:xfrm>
          <a:prstGeom prst="rect">
            <a:avLst/>
          </a:prstGeom>
          <a:noFill/>
        </p:spPr>
        <p:txBody>
          <a:bodyPr wrap="square" lIns="91440" tIns="45720" rIns="91440" bIns="4572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REVEAL / COVER</a:t>
            </a:r>
          </a:p>
        </p:txBody>
      </p:sp>
    </p:spTree>
    <p:extLst>
      <p:ext uri="{BB962C8B-B14F-4D97-AF65-F5344CB8AC3E}">
        <p14:creationId xmlns:p14="http://schemas.microsoft.com/office/powerpoint/2010/main" val="2194592931"/>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0" presetClass="exit" presetSubtype="0" fill="hold" grpId="5" nodeType="withEffect">
                                  <p:stCondLst>
                                    <p:cond delay="0"/>
                                  </p:stCondLst>
                                  <p:childTnLst>
                                    <p:animEffect transition="out" filter="fade">
                                      <p:cBhvr>
                                        <p:cTn id="8" dur="500"/>
                                        <p:tgtEl>
                                          <p:spTgt spid="681"/>
                                        </p:tgtEl>
                                      </p:cBhvr>
                                    </p:animEffect>
                                    <p:set>
                                      <p:cBhvr>
                                        <p:cTn id="9" dur="1" fill="hold">
                                          <p:stCondLst>
                                            <p:cond delay="499"/>
                                          </p:stCondLst>
                                        </p:cTn>
                                        <p:tgtEl>
                                          <p:spTgt spid="681"/>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10" restart="whenNotActive" fill="hold" evtFilter="cancelBubble" nodeType="interactiveSeq">
                <p:stCondLst>
                  <p:cond evt="onClick" delay="0">
                    <p:tgtEl>
                      <p:spTgt spid="5"/>
                    </p:tgtEl>
                  </p:cond>
                </p:stCondLst>
                <p:endSync evt="end" delay="0">
                  <p:rtn val="all"/>
                </p:endSync>
                <p:childTnLst>
                  <p:par>
                    <p:cTn id="11" fill="hold">
                      <p:stCondLst>
                        <p:cond delay="0"/>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0" presetClass="exit" presetSubtype="0" fill="hold" grpId="4" nodeType="withEffect">
                                  <p:stCondLst>
                                    <p:cond delay="0"/>
                                  </p:stCondLst>
                                  <p:childTnLst>
                                    <p:animEffect transition="out" filter="fade">
                                      <p:cBhvr>
                                        <p:cTn id="18" dur="500"/>
                                        <p:tgtEl>
                                          <p:spTgt spid="681"/>
                                        </p:tgtEl>
                                      </p:cBhvr>
                                    </p:animEffect>
                                    <p:set>
                                      <p:cBhvr>
                                        <p:cTn id="19" dur="1" fill="hold">
                                          <p:stCondLst>
                                            <p:cond delay="499"/>
                                          </p:stCondLst>
                                        </p:cTn>
                                        <p:tgtEl>
                                          <p:spTgt spid="681"/>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20" restart="whenNotActive" fill="hold" evtFilter="cancelBubble" nodeType="interactiveSeq">
                <p:stCondLst>
                  <p:cond evt="onClick" delay="0">
                    <p:tgtEl>
                      <p:spTgt spid="6"/>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grpId="1" nodeType="click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0" presetClass="exit" presetSubtype="0" fill="hold" grpId="3" nodeType="withEffect">
                                  <p:stCondLst>
                                    <p:cond delay="0"/>
                                  </p:stCondLst>
                                  <p:childTnLst>
                                    <p:animEffect transition="out" filter="fade">
                                      <p:cBhvr>
                                        <p:cTn id="26" dur="500"/>
                                        <p:tgtEl>
                                          <p:spTgt spid="681"/>
                                        </p:tgtEl>
                                      </p:cBhvr>
                                    </p:animEffect>
                                    <p:set>
                                      <p:cBhvr>
                                        <p:cTn id="27" dur="1" fill="hold">
                                          <p:stCondLst>
                                            <p:cond delay="499"/>
                                          </p:stCondLst>
                                        </p:cTn>
                                        <p:tgtEl>
                                          <p:spTgt spid="681"/>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28" restart="whenNotActive" fill="hold" evtFilter="cancelBubble" nodeType="interactiveSeq">
                <p:stCondLst>
                  <p:cond evt="onClick" delay="0">
                    <p:tgtEl>
                      <p:spTgt spid="8"/>
                    </p:tgtEl>
                  </p:cond>
                </p:stCondLst>
                <p:endSync evt="end" delay="0">
                  <p:rtn val="all"/>
                </p:endSync>
                <p:childTnLst>
                  <p:par>
                    <p:cTn id="29" fill="hold">
                      <p:stCondLst>
                        <p:cond delay="0"/>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2" nodeType="with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par>
                                <p:cTn id="35" presetID="10" presetClass="exit" presetSubtype="0" fill="hold" grpId="2" nodeType="withEffect">
                                  <p:stCondLst>
                                    <p:cond delay="0"/>
                                  </p:stCondLst>
                                  <p:childTnLst>
                                    <p:animEffect transition="out" filter="fade">
                                      <p:cBhvr>
                                        <p:cTn id="36" dur="500"/>
                                        <p:tgtEl>
                                          <p:spTgt spid="681"/>
                                        </p:tgtEl>
                                      </p:cBhvr>
                                    </p:animEffect>
                                    <p:set>
                                      <p:cBhvr>
                                        <p:cTn id="37" dur="1" fill="hold">
                                          <p:stCondLst>
                                            <p:cond delay="499"/>
                                          </p:stCondLst>
                                        </p:cTn>
                                        <p:tgtEl>
                                          <p:spTgt spid="681"/>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38" restart="whenNotActive" fill="hold" evtFilter="cancelBubble" nodeType="interactiveSeq">
                <p:stCondLst>
                  <p:cond evt="onClick" delay="0">
                    <p:tgtEl>
                      <p:spTgt spid="9"/>
                    </p:tgtEl>
                  </p:cond>
                </p:stCondLst>
                <p:endSync evt="end" delay="0">
                  <p:rtn val="all"/>
                </p:endSync>
                <p:childTnLst>
                  <p:par>
                    <p:cTn id="39" fill="hold">
                      <p:stCondLst>
                        <p:cond delay="0"/>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19"/>
                                        </p:tgtEl>
                                        <p:attrNameLst>
                                          <p:attrName>style.visibility</p:attrName>
                                        </p:attrNameLst>
                                      </p:cBhvr>
                                      <p:to>
                                        <p:strVal val="visible"/>
                                      </p:to>
                                    </p:set>
                                  </p:childTnLst>
                                </p:cTn>
                              </p:par>
                              <p:par>
                                <p:cTn id="45" presetID="10" presetClass="exit" presetSubtype="0" fill="hold" grpId="1" nodeType="withEffect">
                                  <p:stCondLst>
                                    <p:cond delay="0"/>
                                  </p:stCondLst>
                                  <p:childTnLst>
                                    <p:animEffect transition="out" filter="fade">
                                      <p:cBhvr>
                                        <p:cTn id="46" dur="500"/>
                                        <p:tgtEl>
                                          <p:spTgt spid="681"/>
                                        </p:tgtEl>
                                      </p:cBhvr>
                                    </p:animEffect>
                                    <p:set>
                                      <p:cBhvr>
                                        <p:cTn id="47" dur="1" fill="hold">
                                          <p:stCondLst>
                                            <p:cond delay="499"/>
                                          </p:stCondLst>
                                        </p:cTn>
                                        <p:tgtEl>
                                          <p:spTgt spid="681"/>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48" restart="whenNotActive" fill="hold" evtFilter="cancelBubble" nodeType="interactiveSeq">
                <p:stCondLst>
                  <p:cond evt="onClick" delay="0">
                    <p:tgtEl>
                      <p:spTgt spid="7"/>
                    </p:tgtEl>
                  </p:cond>
                </p:stCondLst>
                <p:endSync evt="end" delay="0">
                  <p:rtn val="all"/>
                </p:endSync>
                <p:childTnLst>
                  <p:par>
                    <p:cTn id="49" fill="hold">
                      <p:stCondLst>
                        <p:cond delay="0"/>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par>
                                <p:cTn id="55" presetID="10" presetClass="exit" presetSubtype="0" fill="hold" grpId="0" nodeType="withEffect">
                                  <p:stCondLst>
                                    <p:cond delay="0"/>
                                  </p:stCondLst>
                                  <p:childTnLst>
                                    <p:animEffect transition="out" filter="fade">
                                      <p:cBhvr>
                                        <p:cTn id="56" dur="500"/>
                                        <p:tgtEl>
                                          <p:spTgt spid="681"/>
                                        </p:tgtEl>
                                      </p:cBhvr>
                                    </p:animEffect>
                                    <p:set>
                                      <p:cBhvr>
                                        <p:cTn id="57" dur="1" fill="hold">
                                          <p:stCondLst>
                                            <p:cond delay="499"/>
                                          </p:stCondLst>
                                        </p:cTn>
                                        <p:tgtEl>
                                          <p:spTgt spid="681"/>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8" restart="whenNotActive" fill="hold" evtFilter="cancelBubble" nodeType="interactiveSeq">
                <p:stCondLst>
                  <p:cond evt="onClick" delay="0">
                    <p:tgtEl>
                      <p:spTgt spid="15"/>
                    </p:tgtEl>
                  </p:cond>
                </p:stCondLst>
                <p:endSync evt="end" delay="0">
                  <p:rtn val="all"/>
                </p:endSync>
                <p:childTnLst>
                  <p:par>
                    <p:cTn id="59" fill="hold">
                      <p:stCondLst>
                        <p:cond delay="0"/>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 presetClass="exit" presetSubtype="0" fill="hold" grpId="5" nodeType="withEffect">
                                  <p:stCondLst>
                                    <p:cond delay="0"/>
                                  </p:stCondLst>
                                  <p:childTnLst>
                                    <p:set>
                                      <p:cBhvr>
                                        <p:cTn id="64" dur="1" fill="hold">
                                          <p:stCondLst>
                                            <p:cond delay="0"/>
                                          </p:stCondLst>
                                        </p:cTn>
                                        <p:tgtEl>
                                          <p:spTgt spid="19"/>
                                        </p:tgtEl>
                                        <p:attrNameLst>
                                          <p:attrName>style.visibility</p:attrName>
                                        </p:attrNameLst>
                                      </p:cBhvr>
                                      <p:to>
                                        <p:strVal val="hidden"/>
                                      </p:to>
                                    </p:set>
                                  </p:childTnLst>
                                </p:cTn>
                              </p:par>
                              <p:par>
                                <p:cTn id="65" presetID="10" presetClass="entr" presetSubtype="0" fill="hold" grpId="6" nodeType="withEffect">
                                  <p:stCondLst>
                                    <p:cond delay="0"/>
                                  </p:stCondLst>
                                  <p:childTnLst>
                                    <p:set>
                                      <p:cBhvr>
                                        <p:cTn id="66" dur="1" fill="hold">
                                          <p:stCondLst>
                                            <p:cond delay="0"/>
                                          </p:stCondLst>
                                        </p:cTn>
                                        <p:tgtEl>
                                          <p:spTgt spid="681"/>
                                        </p:tgtEl>
                                        <p:attrNameLst>
                                          <p:attrName>style.visibility</p:attrName>
                                        </p:attrNameLst>
                                      </p:cBhvr>
                                      <p:to>
                                        <p:strVal val="visible"/>
                                      </p:to>
                                    </p:set>
                                    <p:animEffect transition="in" filter="fade">
                                      <p:cBhvr>
                                        <p:cTn id="67" dur="500"/>
                                        <p:tgtEl>
                                          <p:spTgt spid="681"/>
                                        </p:tgtEl>
                                      </p:cBhvr>
                                    </p:animEffect>
                                  </p:childTnLst>
                                </p:cTn>
                              </p:par>
                            </p:childTnLst>
                          </p:cTn>
                        </p:par>
                      </p:childTnLst>
                    </p:cTn>
                  </p:par>
                </p:childTnLst>
              </p:cTn>
              <p:nextCondLst>
                <p:cond evt="onClick" delay="0">
                  <p:tgtEl>
                    <p:spTgt spid="15"/>
                  </p:tgtEl>
                </p:cond>
              </p:nextCondLst>
            </p:seq>
            <p:seq concurrent="1" nextAc="seek">
              <p:cTn id="68" restart="whenNotActive" fill="hold" evtFilter="cancelBubble" nodeType="interactiveSeq">
                <p:stCondLst>
                  <p:cond evt="onClick" delay="0">
                    <p:tgtEl>
                      <p:spTgt spid="10"/>
                    </p:tgtEl>
                  </p:cond>
                </p:stCondLst>
                <p:endSync evt="end" delay="0">
                  <p:rtn val="all"/>
                </p:endSync>
                <p:childTnLst>
                  <p:par>
                    <p:cTn id="69" fill="hold">
                      <p:stCondLst>
                        <p:cond delay="0"/>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10"/>
                                        </p:tgtEl>
                                        <p:attrNameLst>
                                          <p:attrName>style.visibility</p:attrName>
                                        </p:attrNameLst>
                                      </p:cBhvr>
                                      <p:to>
                                        <p:strVal val="hidden"/>
                                      </p:to>
                                    </p:set>
                                  </p:childTnLst>
                                </p:cTn>
                              </p:par>
                              <p:par>
                                <p:cTn id="73" presetID="10" presetClass="entr" presetSubtype="0" fill="hold" grpId="7" nodeType="withEffect">
                                  <p:stCondLst>
                                    <p:cond delay="0"/>
                                  </p:stCondLst>
                                  <p:childTnLst>
                                    <p:set>
                                      <p:cBhvr>
                                        <p:cTn id="74" dur="1" fill="hold">
                                          <p:stCondLst>
                                            <p:cond delay="0"/>
                                          </p:stCondLst>
                                        </p:cTn>
                                        <p:tgtEl>
                                          <p:spTgt spid="681"/>
                                        </p:tgtEl>
                                        <p:attrNameLst>
                                          <p:attrName>style.visibility</p:attrName>
                                        </p:attrNameLst>
                                      </p:cBhvr>
                                      <p:to>
                                        <p:strVal val="visible"/>
                                      </p:to>
                                    </p:set>
                                    <p:animEffect transition="in" filter="fade">
                                      <p:cBhvr>
                                        <p:cTn id="75" dur="500"/>
                                        <p:tgtEl>
                                          <p:spTgt spid="681"/>
                                        </p:tgtEl>
                                      </p:cBhvr>
                                    </p:animEffect>
                                  </p:childTnLst>
                                </p:cTn>
                              </p:par>
                            </p:childTnLst>
                          </p:cTn>
                        </p:par>
                      </p:childTnLst>
                    </p:cTn>
                  </p:par>
                </p:childTnLst>
              </p:cTn>
              <p:nextCondLst>
                <p:cond evt="onClick" delay="0">
                  <p:tgtEl>
                    <p:spTgt spid="10"/>
                  </p:tgtEl>
                </p:cond>
              </p:nextCondLst>
            </p:seq>
            <p:seq concurrent="1" nextAc="seek">
              <p:cTn id="76" restart="whenNotActive" fill="hold" evtFilter="cancelBubble" nodeType="interactiveSeq">
                <p:stCondLst>
                  <p:cond evt="onClick" delay="0">
                    <p:tgtEl>
                      <p:spTgt spid="11"/>
                    </p:tgtEl>
                  </p:cond>
                </p:stCondLst>
                <p:endSync evt="end" delay="0">
                  <p:rtn val="all"/>
                </p:endSync>
                <p:childTnLst>
                  <p:par>
                    <p:cTn id="77" fill="hold">
                      <p:stCondLst>
                        <p:cond delay="0"/>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11"/>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21"/>
                                        </p:tgtEl>
                                        <p:attrNameLst>
                                          <p:attrName>style.visibility</p:attrName>
                                        </p:attrNameLst>
                                      </p:cBhvr>
                                      <p:to>
                                        <p:strVal val="hidden"/>
                                      </p:to>
                                    </p:set>
                                  </p:childTnLst>
                                </p:cTn>
                              </p:par>
                              <p:par>
                                <p:cTn id="83" presetID="10" presetClass="entr" presetSubtype="0" fill="hold" grpId="10" nodeType="withEffect">
                                  <p:stCondLst>
                                    <p:cond delay="0"/>
                                  </p:stCondLst>
                                  <p:childTnLst>
                                    <p:set>
                                      <p:cBhvr>
                                        <p:cTn id="84" dur="1" fill="hold">
                                          <p:stCondLst>
                                            <p:cond delay="0"/>
                                          </p:stCondLst>
                                        </p:cTn>
                                        <p:tgtEl>
                                          <p:spTgt spid="681"/>
                                        </p:tgtEl>
                                        <p:attrNameLst>
                                          <p:attrName>style.visibility</p:attrName>
                                        </p:attrNameLst>
                                      </p:cBhvr>
                                      <p:to>
                                        <p:strVal val="visible"/>
                                      </p:to>
                                    </p:set>
                                    <p:animEffect transition="in" filter="fade">
                                      <p:cBhvr>
                                        <p:cTn id="85" dur="500"/>
                                        <p:tgtEl>
                                          <p:spTgt spid="681"/>
                                        </p:tgtEl>
                                      </p:cBhvr>
                                    </p:animEffect>
                                  </p:childTnLst>
                                </p:cTn>
                              </p:par>
                            </p:childTnLst>
                          </p:cTn>
                        </p:par>
                      </p:childTnLst>
                    </p:cTn>
                  </p:par>
                </p:childTnLst>
              </p:cTn>
              <p:nextCondLst>
                <p:cond evt="onClick" delay="0">
                  <p:tgtEl>
                    <p:spTgt spid="11"/>
                  </p:tgtEl>
                </p:cond>
              </p:nextCondLst>
            </p:seq>
            <p:seq concurrent="1" nextAc="seek">
              <p:cTn id="86" restart="whenNotActive" fill="hold" evtFilter="cancelBubble" nodeType="interactiveSeq">
                <p:stCondLst>
                  <p:cond evt="onClick" delay="0">
                    <p:tgtEl>
                      <p:spTgt spid="12"/>
                    </p:tgtEl>
                  </p:cond>
                </p:stCondLst>
                <p:endSync evt="end" delay="0">
                  <p:rtn val="all"/>
                </p:endSync>
                <p:childTnLst>
                  <p:par>
                    <p:cTn id="87" fill="hold">
                      <p:stCondLst>
                        <p:cond delay="0"/>
                      </p:stCondLst>
                      <p:childTnLst>
                        <p:par>
                          <p:cTn id="88" fill="hold">
                            <p:stCondLst>
                              <p:cond delay="0"/>
                            </p:stCondLst>
                            <p:childTnLst>
                              <p:par>
                                <p:cTn id="89" presetID="1" presetClass="exit" presetSubtype="0" fill="hold" grpId="0" nodeType="clickEffect">
                                  <p:stCondLst>
                                    <p:cond delay="0"/>
                                  </p:stCondLst>
                                  <p:childTnLst>
                                    <p:set>
                                      <p:cBhvr>
                                        <p:cTn id="90" dur="1" fill="hold">
                                          <p:stCondLst>
                                            <p:cond delay="0"/>
                                          </p:stCondLst>
                                        </p:cTn>
                                        <p:tgtEl>
                                          <p:spTgt spid="12"/>
                                        </p:tgtEl>
                                        <p:attrNameLst>
                                          <p:attrName>style.visibility</p:attrName>
                                        </p:attrNameLst>
                                      </p:cBhvr>
                                      <p:to>
                                        <p:strVal val="hidden"/>
                                      </p:to>
                                    </p:set>
                                  </p:childTnLst>
                                </p:cTn>
                              </p:par>
                              <p:par>
                                <p:cTn id="91" presetID="10" presetClass="entr" presetSubtype="0" fill="hold" grpId="9" nodeType="withEffect">
                                  <p:stCondLst>
                                    <p:cond delay="0"/>
                                  </p:stCondLst>
                                  <p:childTnLst>
                                    <p:set>
                                      <p:cBhvr>
                                        <p:cTn id="92" dur="1" fill="hold">
                                          <p:stCondLst>
                                            <p:cond delay="0"/>
                                          </p:stCondLst>
                                        </p:cTn>
                                        <p:tgtEl>
                                          <p:spTgt spid="681"/>
                                        </p:tgtEl>
                                        <p:attrNameLst>
                                          <p:attrName>style.visibility</p:attrName>
                                        </p:attrNameLst>
                                      </p:cBhvr>
                                      <p:to>
                                        <p:strVal val="visible"/>
                                      </p:to>
                                    </p:set>
                                    <p:animEffect transition="in" filter="fade">
                                      <p:cBhvr>
                                        <p:cTn id="93" dur="500"/>
                                        <p:tgtEl>
                                          <p:spTgt spid="681"/>
                                        </p:tgtEl>
                                      </p:cBhvr>
                                    </p:animEffect>
                                  </p:childTnLst>
                                </p:cTn>
                              </p:par>
                            </p:childTnLst>
                          </p:cTn>
                        </p:par>
                      </p:childTnLst>
                    </p:cTn>
                  </p:par>
                </p:childTnLst>
              </p:cTn>
              <p:nextCondLst>
                <p:cond evt="onClick" delay="0">
                  <p:tgtEl>
                    <p:spTgt spid="12"/>
                  </p:tgtEl>
                </p:cond>
              </p:nextCondLst>
            </p:seq>
            <p:seq concurrent="1" nextAc="seek">
              <p:cTn id="94" restart="whenNotActive" fill="hold" evtFilter="cancelBubble" nodeType="interactiveSeq">
                <p:stCondLst>
                  <p:cond evt="onClick" delay="0">
                    <p:tgtEl>
                      <p:spTgt spid="13"/>
                    </p:tgtEl>
                  </p:cond>
                </p:stCondLst>
                <p:endSync evt="end" delay="0">
                  <p:rtn val="all"/>
                </p:endSync>
                <p:childTnLst>
                  <p:par>
                    <p:cTn id="95" fill="hold">
                      <p:stCondLst>
                        <p:cond delay="0"/>
                      </p:stCondLst>
                      <p:childTnLst>
                        <p:par>
                          <p:cTn id="96" fill="hold">
                            <p:stCondLst>
                              <p:cond delay="0"/>
                            </p:stCondLst>
                            <p:childTnLst>
                              <p:par>
                                <p:cTn id="97" presetID="1" presetClass="exit" presetSubtype="0" fill="hold" grpId="1" nodeType="clickEffect">
                                  <p:stCondLst>
                                    <p:cond delay="0"/>
                                  </p:stCondLst>
                                  <p:childTnLst>
                                    <p:set>
                                      <p:cBhvr>
                                        <p:cTn id="98" dur="1" fill="hold">
                                          <p:stCondLst>
                                            <p:cond delay="0"/>
                                          </p:stCondLst>
                                        </p:cTn>
                                        <p:tgtEl>
                                          <p:spTgt spid="13"/>
                                        </p:tgtEl>
                                        <p:attrNameLst>
                                          <p:attrName>style.visibility</p:attrName>
                                        </p:attrNameLst>
                                      </p:cBhvr>
                                      <p:to>
                                        <p:strVal val="hidden"/>
                                      </p:to>
                                    </p:set>
                                  </p:childTnLst>
                                </p:cTn>
                              </p:par>
                              <p:par>
                                <p:cTn id="99" presetID="1" presetClass="exit" presetSubtype="0" fill="hold" grpId="3" nodeType="withEffect">
                                  <p:stCondLst>
                                    <p:cond delay="0"/>
                                  </p:stCondLst>
                                  <p:childTnLst>
                                    <p:set>
                                      <p:cBhvr>
                                        <p:cTn id="100" dur="1" fill="hold">
                                          <p:stCondLst>
                                            <p:cond delay="0"/>
                                          </p:stCondLst>
                                        </p:cTn>
                                        <p:tgtEl>
                                          <p:spTgt spid="19"/>
                                        </p:tgtEl>
                                        <p:attrNameLst>
                                          <p:attrName>style.visibility</p:attrName>
                                        </p:attrNameLst>
                                      </p:cBhvr>
                                      <p:to>
                                        <p:strVal val="hidden"/>
                                      </p:to>
                                    </p:set>
                                  </p:childTnLst>
                                </p:cTn>
                              </p:par>
                              <p:par>
                                <p:cTn id="101" presetID="10" presetClass="entr" presetSubtype="0" fill="hold" grpId="11" nodeType="withEffect">
                                  <p:stCondLst>
                                    <p:cond delay="0"/>
                                  </p:stCondLst>
                                  <p:childTnLst>
                                    <p:set>
                                      <p:cBhvr>
                                        <p:cTn id="102" dur="1" fill="hold">
                                          <p:stCondLst>
                                            <p:cond delay="0"/>
                                          </p:stCondLst>
                                        </p:cTn>
                                        <p:tgtEl>
                                          <p:spTgt spid="681"/>
                                        </p:tgtEl>
                                        <p:attrNameLst>
                                          <p:attrName>style.visibility</p:attrName>
                                        </p:attrNameLst>
                                      </p:cBhvr>
                                      <p:to>
                                        <p:strVal val="visible"/>
                                      </p:to>
                                    </p:set>
                                    <p:animEffect transition="in" filter="fade">
                                      <p:cBhvr>
                                        <p:cTn id="103" dur="500"/>
                                        <p:tgtEl>
                                          <p:spTgt spid="681"/>
                                        </p:tgtEl>
                                      </p:cBhvr>
                                    </p:animEffect>
                                  </p:childTnLst>
                                </p:cTn>
                              </p:par>
                            </p:childTnLst>
                          </p:cTn>
                        </p:par>
                      </p:childTnLst>
                    </p:cTn>
                  </p:par>
                </p:childTnLst>
              </p:cTn>
              <p:nextCondLst>
                <p:cond evt="onClick" delay="0">
                  <p:tgtEl>
                    <p:spTgt spid="13"/>
                  </p:tgtEl>
                </p:cond>
              </p:nextCondLst>
            </p:seq>
            <p:seq concurrent="1" nextAc="seek">
              <p:cTn id="104" restart="whenNotActive" fill="hold" evtFilter="cancelBubble" nodeType="interactiveSeq">
                <p:stCondLst>
                  <p:cond evt="onClick" delay="0">
                    <p:tgtEl>
                      <p:spTgt spid="14"/>
                    </p:tgtEl>
                  </p:cond>
                </p:stCondLst>
                <p:endSync evt="end" delay="0">
                  <p:rtn val="all"/>
                </p:endSync>
                <p:childTnLst>
                  <p:par>
                    <p:cTn id="105" fill="hold">
                      <p:stCondLst>
                        <p:cond delay="0"/>
                      </p:stCondLst>
                      <p:childTnLst>
                        <p:par>
                          <p:cTn id="106" fill="hold">
                            <p:stCondLst>
                              <p:cond delay="0"/>
                            </p:stCondLst>
                            <p:childTnLst>
                              <p:par>
                                <p:cTn id="107" presetID="1" presetClass="exit" presetSubtype="0" fill="hold" grpId="1" nodeType="clickEffect">
                                  <p:stCondLst>
                                    <p:cond delay="0"/>
                                  </p:stCondLst>
                                  <p:childTnLst>
                                    <p:set>
                                      <p:cBhvr>
                                        <p:cTn id="108" dur="1" fill="hold">
                                          <p:stCondLst>
                                            <p:cond delay="0"/>
                                          </p:stCondLst>
                                        </p:cTn>
                                        <p:tgtEl>
                                          <p:spTgt spid="14"/>
                                        </p:tgtEl>
                                        <p:attrNameLst>
                                          <p:attrName>style.visibility</p:attrName>
                                        </p:attrNameLst>
                                      </p:cBhvr>
                                      <p:to>
                                        <p:strVal val="hidden"/>
                                      </p:to>
                                    </p:set>
                                  </p:childTnLst>
                                </p:cTn>
                              </p:par>
                              <p:par>
                                <p:cTn id="109" presetID="1" presetClass="exit" presetSubtype="0" fill="hold" grpId="4" nodeType="withEffect">
                                  <p:stCondLst>
                                    <p:cond delay="0"/>
                                  </p:stCondLst>
                                  <p:childTnLst>
                                    <p:set>
                                      <p:cBhvr>
                                        <p:cTn id="110" dur="1" fill="hold">
                                          <p:stCondLst>
                                            <p:cond delay="0"/>
                                          </p:stCondLst>
                                        </p:cTn>
                                        <p:tgtEl>
                                          <p:spTgt spid="19"/>
                                        </p:tgtEl>
                                        <p:attrNameLst>
                                          <p:attrName>style.visibility</p:attrName>
                                        </p:attrNameLst>
                                      </p:cBhvr>
                                      <p:to>
                                        <p:strVal val="hidden"/>
                                      </p:to>
                                    </p:set>
                                  </p:childTnLst>
                                </p:cTn>
                              </p:par>
                              <p:par>
                                <p:cTn id="111" presetID="10" presetClass="entr" presetSubtype="0" fill="hold" grpId="8" nodeType="withEffect">
                                  <p:stCondLst>
                                    <p:cond delay="0"/>
                                  </p:stCondLst>
                                  <p:childTnLst>
                                    <p:set>
                                      <p:cBhvr>
                                        <p:cTn id="112" dur="1" fill="hold">
                                          <p:stCondLst>
                                            <p:cond delay="0"/>
                                          </p:stCondLst>
                                        </p:cTn>
                                        <p:tgtEl>
                                          <p:spTgt spid="681"/>
                                        </p:tgtEl>
                                        <p:attrNameLst>
                                          <p:attrName>style.visibility</p:attrName>
                                        </p:attrNameLst>
                                      </p:cBhvr>
                                      <p:to>
                                        <p:strVal val="visible"/>
                                      </p:to>
                                    </p:set>
                                    <p:animEffect transition="in" filter="fade">
                                      <p:cBhvr>
                                        <p:cTn id="113" dur="500"/>
                                        <p:tgtEl>
                                          <p:spTgt spid="681"/>
                                        </p:tgtEl>
                                      </p:cBhvr>
                                    </p:animEffect>
                                  </p:childTnLst>
                                </p:cTn>
                              </p:par>
                            </p:childTnLst>
                          </p:cTn>
                        </p:par>
                      </p:childTnLst>
                    </p:cTn>
                  </p:par>
                </p:childTnLst>
              </p:cTn>
              <p:nextCondLst>
                <p:cond evt="onClick" delay="0">
                  <p:tgtEl>
                    <p:spTgt spid="14"/>
                  </p:tgtEl>
                </p:cond>
              </p:nextCondLst>
            </p:seq>
            <p:seq concurrent="1" nextAc="seek">
              <p:cTn id="114" restart="whenNotActive" fill="hold" evtFilter="cancelBubble" nodeType="interactiveSeq">
                <p:stCondLst>
                  <p:cond evt="onClick" delay="0">
                    <p:tgtEl>
                      <p:spTgt spid="24"/>
                    </p:tgtEl>
                  </p:cond>
                </p:stCondLst>
                <p:endSync evt="end" delay="0">
                  <p:rtn val="all"/>
                </p:endSync>
                <p:childTnLst>
                  <p:par>
                    <p:cTn id="115" fill="hold">
                      <p:stCondLst>
                        <p:cond delay="0"/>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30"/>
                                        </p:tgtEl>
                                        <p:attrNameLst>
                                          <p:attrName>style.visibility</p:attrName>
                                        </p:attrNameLst>
                                      </p:cBhvr>
                                      <p:to>
                                        <p:strVal val="visible"/>
                                      </p:to>
                                    </p:set>
                                  </p:childTnLst>
                                </p:cTn>
                              </p:par>
                              <p:par>
                                <p:cTn id="119" presetID="10" presetClass="exit" presetSubtype="0" fill="hold" grpId="0" nodeType="withEffect">
                                  <p:stCondLst>
                                    <p:cond delay="0"/>
                                  </p:stCondLst>
                                  <p:childTnLst>
                                    <p:animEffect transition="out" filter="fade">
                                      <p:cBhvr>
                                        <p:cTn id="120" dur="500"/>
                                        <p:tgtEl>
                                          <p:spTgt spid="682"/>
                                        </p:tgtEl>
                                      </p:cBhvr>
                                    </p:animEffect>
                                    <p:set>
                                      <p:cBhvr>
                                        <p:cTn id="121" dur="1" fill="hold">
                                          <p:stCondLst>
                                            <p:cond delay="499"/>
                                          </p:stCondLst>
                                        </p:cTn>
                                        <p:tgtEl>
                                          <p:spTgt spid="682"/>
                                        </p:tgtEl>
                                        <p:attrNameLst>
                                          <p:attrName>style.visibility</p:attrName>
                                        </p:attrNameLst>
                                      </p:cBhvr>
                                      <p:to>
                                        <p:strVal val="hidden"/>
                                      </p:to>
                                    </p:set>
                                  </p:childTnLst>
                                </p:cTn>
                              </p:par>
                            </p:childTnLst>
                          </p:cTn>
                        </p:par>
                      </p:childTnLst>
                    </p:cTn>
                  </p:par>
                </p:childTnLst>
              </p:cTn>
              <p:nextCondLst>
                <p:cond evt="onClick" delay="0">
                  <p:tgtEl>
                    <p:spTgt spid="24"/>
                  </p:tgtEl>
                </p:cond>
              </p:nextCondLst>
            </p:seq>
            <p:seq concurrent="1" nextAc="seek">
              <p:cTn id="122" restart="whenNotActive" fill="hold" evtFilter="cancelBubble" nodeType="interactiveSeq">
                <p:stCondLst>
                  <p:cond evt="onClick" delay="0">
                    <p:tgtEl>
                      <p:spTgt spid="25"/>
                    </p:tgtEl>
                  </p:cond>
                </p:stCondLst>
                <p:endSync evt="end" delay="0">
                  <p:rtn val="all"/>
                </p:endSync>
                <p:childTnLst>
                  <p:par>
                    <p:cTn id="123" fill="hold">
                      <p:stCondLst>
                        <p:cond delay="0"/>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31"/>
                                        </p:tgtEl>
                                        <p:attrNameLst>
                                          <p:attrName>style.visibility</p:attrName>
                                        </p:attrNameLst>
                                      </p:cBhvr>
                                      <p:to>
                                        <p:strVal val="visible"/>
                                      </p:to>
                                    </p:set>
                                  </p:childTnLst>
                                </p:cTn>
                              </p:par>
                              <p:par>
                                <p:cTn id="127" presetID="1" presetClass="entr" presetSubtype="0" fill="hold" grpId="2" nodeType="withEffect">
                                  <p:stCondLst>
                                    <p:cond delay="0"/>
                                  </p:stCondLst>
                                  <p:childTnLst>
                                    <p:set>
                                      <p:cBhvr>
                                        <p:cTn id="128" dur="1" fill="hold">
                                          <p:stCondLst>
                                            <p:cond delay="0"/>
                                          </p:stCondLst>
                                        </p:cTn>
                                        <p:tgtEl>
                                          <p:spTgt spid="18"/>
                                        </p:tgtEl>
                                        <p:attrNameLst>
                                          <p:attrName>style.visibility</p:attrName>
                                        </p:attrNameLst>
                                      </p:cBhvr>
                                      <p:to>
                                        <p:strVal val="visible"/>
                                      </p:to>
                                    </p:set>
                                  </p:childTnLst>
                                </p:cTn>
                              </p:par>
                              <p:par>
                                <p:cTn id="129" presetID="10" presetClass="exit" presetSubtype="0" fill="hold" grpId="1" nodeType="withEffect">
                                  <p:stCondLst>
                                    <p:cond delay="0"/>
                                  </p:stCondLst>
                                  <p:childTnLst>
                                    <p:animEffect transition="out" filter="fade">
                                      <p:cBhvr>
                                        <p:cTn id="130" dur="500"/>
                                        <p:tgtEl>
                                          <p:spTgt spid="682"/>
                                        </p:tgtEl>
                                      </p:cBhvr>
                                    </p:animEffect>
                                    <p:set>
                                      <p:cBhvr>
                                        <p:cTn id="131" dur="1" fill="hold">
                                          <p:stCondLst>
                                            <p:cond delay="499"/>
                                          </p:stCondLst>
                                        </p:cTn>
                                        <p:tgtEl>
                                          <p:spTgt spid="682"/>
                                        </p:tgtEl>
                                        <p:attrNameLst>
                                          <p:attrName>style.visibility</p:attrName>
                                        </p:attrNameLst>
                                      </p:cBhvr>
                                      <p:to>
                                        <p:strVal val="hidden"/>
                                      </p:to>
                                    </p:set>
                                  </p:childTnLst>
                                </p:cTn>
                              </p:par>
                            </p:childTnLst>
                          </p:cTn>
                        </p:par>
                      </p:childTnLst>
                    </p:cTn>
                  </p:par>
                </p:childTnLst>
              </p:cTn>
              <p:nextCondLst>
                <p:cond evt="onClick" delay="0">
                  <p:tgtEl>
                    <p:spTgt spid="25"/>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1" presetClass="entr" presetSubtype="0" fill="hold" grpId="0" nodeType="clickEffect">
                                  <p:stCondLst>
                                    <p:cond delay="0"/>
                                  </p:stCondLst>
                                  <p:childTnLst>
                                    <p:set>
                                      <p:cBhvr>
                                        <p:cTn id="136" dur="1" fill="hold">
                                          <p:stCondLst>
                                            <p:cond delay="0"/>
                                          </p:stCondLst>
                                        </p:cTn>
                                        <p:tgtEl>
                                          <p:spTgt spid="32"/>
                                        </p:tgtEl>
                                        <p:attrNameLst>
                                          <p:attrName>style.visibility</p:attrName>
                                        </p:attrNameLst>
                                      </p:cBhvr>
                                      <p:to>
                                        <p:strVal val="visible"/>
                                      </p:to>
                                    </p:set>
                                  </p:childTnLst>
                                </p:cTn>
                              </p:par>
                              <p:par>
                                <p:cTn id="137" presetID="10" presetClass="exit" presetSubtype="0" fill="hold" grpId="2" nodeType="withEffect">
                                  <p:stCondLst>
                                    <p:cond delay="0"/>
                                  </p:stCondLst>
                                  <p:childTnLst>
                                    <p:animEffect transition="out" filter="fade">
                                      <p:cBhvr>
                                        <p:cTn id="138" dur="500"/>
                                        <p:tgtEl>
                                          <p:spTgt spid="682"/>
                                        </p:tgtEl>
                                      </p:cBhvr>
                                    </p:animEffect>
                                    <p:set>
                                      <p:cBhvr>
                                        <p:cTn id="139" dur="1" fill="hold">
                                          <p:stCondLst>
                                            <p:cond delay="499"/>
                                          </p:stCondLst>
                                        </p:cTn>
                                        <p:tgtEl>
                                          <p:spTgt spid="682"/>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40" restart="whenNotActive" fill="hold" evtFilter="cancelBubble" nodeType="interactiveSeq">
                <p:stCondLst>
                  <p:cond evt="onClick" delay="0">
                    <p:tgtEl>
                      <p:spTgt spid="28"/>
                    </p:tgtEl>
                  </p:cond>
                </p:stCondLst>
                <p:endSync evt="end" delay="0">
                  <p:rtn val="all"/>
                </p:endSync>
                <p:childTnLst>
                  <p:par>
                    <p:cTn id="141" fill="hold">
                      <p:stCondLst>
                        <p:cond delay="0"/>
                      </p:stCondLst>
                      <p:childTnLst>
                        <p:par>
                          <p:cTn id="142" fill="hold">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34"/>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8"/>
                                        </p:tgtEl>
                                        <p:attrNameLst>
                                          <p:attrName>style.visibility</p:attrName>
                                        </p:attrNameLst>
                                      </p:cBhvr>
                                      <p:to>
                                        <p:strVal val="visible"/>
                                      </p:to>
                                    </p:set>
                                  </p:childTnLst>
                                </p:cTn>
                              </p:par>
                              <p:par>
                                <p:cTn id="147" presetID="10" presetClass="exit" presetSubtype="0" fill="hold" grpId="9" nodeType="withEffect">
                                  <p:stCondLst>
                                    <p:cond delay="0"/>
                                  </p:stCondLst>
                                  <p:childTnLst>
                                    <p:animEffect transition="out" filter="fade">
                                      <p:cBhvr>
                                        <p:cTn id="148" dur="500"/>
                                        <p:tgtEl>
                                          <p:spTgt spid="682"/>
                                        </p:tgtEl>
                                      </p:cBhvr>
                                    </p:animEffect>
                                    <p:set>
                                      <p:cBhvr>
                                        <p:cTn id="149" dur="1" fill="hold">
                                          <p:stCondLst>
                                            <p:cond delay="499"/>
                                          </p:stCondLst>
                                        </p:cTn>
                                        <p:tgtEl>
                                          <p:spTgt spid="682"/>
                                        </p:tgtEl>
                                        <p:attrNameLst>
                                          <p:attrName>style.visibility</p:attrName>
                                        </p:attrNameLst>
                                      </p:cBhvr>
                                      <p:to>
                                        <p:strVal val="hidden"/>
                                      </p:to>
                                    </p:set>
                                  </p:childTnLst>
                                </p:cTn>
                              </p:par>
                            </p:childTnLst>
                          </p:cTn>
                        </p:par>
                      </p:childTnLst>
                    </p:cTn>
                  </p:par>
                </p:childTnLst>
              </p:cTn>
              <p:nextCondLst>
                <p:cond evt="onClick" delay="0">
                  <p:tgtEl>
                    <p:spTgt spid="28"/>
                  </p:tgtEl>
                </p:cond>
              </p:nextCondLst>
            </p:seq>
            <p:seq concurrent="1" nextAc="seek">
              <p:cTn id="150" restart="whenNotActive" fill="hold" evtFilter="cancelBubble" nodeType="interactiveSeq">
                <p:stCondLst>
                  <p:cond evt="onClick" delay="0">
                    <p:tgtEl>
                      <p:spTgt spid="29"/>
                    </p:tgtEl>
                  </p:cond>
                </p:stCondLst>
                <p:endSync evt="end" delay="0">
                  <p:rtn val="all"/>
                </p:endSync>
                <p:childTnLst>
                  <p:par>
                    <p:cTn id="151" fill="hold">
                      <p:stCondLst>
                        <p:cond delay="0"/>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35"/>
                                        </p:tgtEl>
                                        <p:attrNameLst>
                                          <p:attrName>style.visibility</p:attrName>
                                        </p:attrNameLst>
                                      </p:cBhvr>
                                      <p:to>
                                        <p:strVal val="visible"/>
                                      </p:to>
                                    </p:set>
                                  </p:childTnLst>
                                </p:cTn>
                              </p:par>
                              <p:par>
                                <p:cTn id="155" presetID="1" presetClass="entr" presetSubtype="0" fill="hold" grpId="1" nodeType="withEffect">
                                  <p:stCondLst>
                                    <p:cond delay="0"/>
                                  </p:stCondLst>
                                  <p:childTnLst>
                                    <p:set>
                                      <p:cBhvr>
                                        <p:cTn id="156" dur="1" fill="hold">
                                          <p:stCondLst>
                                            <p:cond delay="0"/>
                                          </p:stCondLst>
                                        </p:cTn>
                                        <p:tgtEl>
                                          <p:spTgt spid="18"/>
                                        </p:tgtEl>
                                        <p:attrNameLst>
                                          <p:attrName>style.visibility</p:attrName>
                                        </p:attrNameLst>
                                      </p:cBhvr>
                                      <p:to>
                                        <p:strVal val="visible"/>
                                      </p:to>
                                    </p:set>
                                  </p:childTnLst>
                                </p:cTn>
                              </p:par>
                              <p:par>
                                <p:cTn id="157" presetID="10" presetClass="exit" presetSubtype="0" fill="hold" grpId="10" nodeType="withEffect">
                                  <p:stCondLst>
                                    <p:cond delay="0"/>
                                  </p:stCondLst>
                                  <p:childTnLst>
                                    <p:animEffect transition="out" filter="fade">
                                      <p:cBhvr>
                                        <p:cTn id="158" dur="500"/>
                                        <p:tgtEl>
                                          <p:spTgt spid="682"/>
                                        </p:tgtEl>
                                      </p:cBhvr>
                                    </p:animEffect>
                                    <p:set>
                                      <p:cBhvr>
                                        <p:cTn id="159" dur="1" fill="hold">
                                          <p:stCondLst>
                                            <p:cond delay="499"/>
                                          </p:stCondLst>
                                        </p:cTn>
                                        <p:tgtEl>
                                          <p:spTgt spid="682"/>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160" restart="whenNotActive" fill="hold" evtFilter="cancelBubble" nodeType="interactiveSeq">
                <p:stCondLst>
                  <p:cond evt="onClick" delay="0">
                    <p:tgtEl>
                      <p:spTgt spid="27"/>
                    </p:tgtEl>
                  </p:cond>
                </p:stCondLst>
                <p:endSync evt="end" delay="0">
                  <p:rtn val="all"/>
                </p:endSync>
                <p:childTnLst>
                  <p:par>
                    <p:cTn id="161" fill="hold">
                      <p:stCondLst>
                        <p:cond delay="0"/>
                      </p:stCondLst>
                      <p:childTnLst>
                        <p:par>
                          <p:cTn id="162" fill="hold">
                            <p:stCondLst>
                              <p:cond delay="0"/>
                            </p:stCondLst>
                            <p:childTnLst>
                              <p:par>
                                <p:cTn id="163" presetID="1" presetClass="entr" presetSubtype="0" fill="hold" grpId="0" nodeType="clickEffect">
                                  <p:stCondLst>
                                    <p:cond delay="0"/>
                                  </p:stCondLst>
                                  <p:childTnLst>
                                    <p:set>
                                      <p:cBhvr>
                                        <p:cTn id="164" dur="1" fill="hold">
                                          <p:stCondLst>
                                            <p:cond delay="0"/>
                                          </p:stCondLst>
                                        </p:cTn>
                                        <p:tgtEl>
                                          <p:spTgt spid="33"/>
                                        </p:tgtEl>
                                        <p:attrNameLst>
                                          <p:attrName>style.visibility</p:attrName>
                                        </p:attrNameLst>
                                      </p:cBhvr>
                                      <p:to>
                                        <p:strVal val="visible"/>
                                      </p:to>
                                    </p:set>
                                  </p:childTnLst>
                                </p:cTn>
                              </p:par>
                              <p:par>
                                <p:cTn id="165" presetID="1" presetClass="entr" presetSubtype="0" fill="hold" grpId="0" nodeType="withEffect">
                                  <p:stCondLst>
                                    <p:cond delay="0"/>
                                  </p:stCondLst>
                                  <p:childTnLst>
                                    <p:set>
                                      <p:cBhvr>
                                        <p:cTn id="166" dur="1" fill="hold">
                                          <p:stCondLst>
                                            <p:cond delay="0"/>
                                          </p:stCondLst>
                                        </p:cTn>
                                        <p:tgtEl>
                                          <p:spTgt spid="20"/>
                                        </p:tgtEl>
                                        <p:attrNameLst>
                                          <p:attrName>style.visibility</p:attrName>
                                        </p:attrNameLst>
                                      </p:cBhvr>
                                      <p:to>
                                        <p:strVal val="visible"/>
                                      </p:to>
                                    </p:set>
                                  </p:childTnLst>
                                </p:cTn>
                              </p:par>
                              <p:par>
                                <p:cTn id="167" presetID="10" presetClass="exit" presetSubtype="0" fill="hold" grpId="11" nodeType="withEffect">
                                  <p:stCondLst>
                                    <p:cond delay="0"/>
                                  </p:stCondLst>
                                  <p:childTnLst>
                                    <p:animEffect transition="out" filter="fade">
                                      <p:cBhvr>
                                        <p:cTn id="168" dur="500"/>
                                        <p:tgtEl>
                                          <p:spTgt spid="682"/>
                                        </p:tgtEl>
                                      </p:cBhvr>
                                    </p:animEffect>
                                    <p:set>
                                      <p:cBhvr>
                                        <p:cTn id="169" dur="1" fill="hold">
                                          <p:stCondLst>
                                            <p:cond delay="499"/>
                                          </p:stCondLst>
                                        </p:cTn>
                                        <p:tgtEl>
                                          <p:spTgt spid="682"/>
                                        </p:tgtEl>
                                        <p:attrNameLst>
                                          <p:attrName>style.visibility</p:attrName>
                                        </p:attrNameLst>
                                      </p:cBhvr>
                                      <p:to>
                                        <p:strVal val="hidden"/>
                                      </p:to>
                                    </p:set>
                                  </p:childTnLst>
                                </p:cTn>
                              </p:par>
                            </p:childTnLst>
                          </p:cTn>
                        </p:par>
                      </p:childTnLst>
                    </p:cTn>
                  </p:par>
                </p:childTnLst>
              </p:cTn>
              <p:nextCondLst>
                <p:cond evt="onClick" delay="0">
                  <p:tgtEl>
                    <p:spTgt spid="27"/>
                  </p:tgtEl>
                </p:cond>
              </p:nextCondLst>
            </p:seq>
            <p:seq concurrent="1" nextAc="seek">
              <p:cTn id="170" restart="whenNotActive" fill="hold" evtFilter="cancelBubble" nodeType="interactiveSeq">
                <p:stCondLst>
                  <p:cond evt="onClick" delay="0">
                    <p:tgtEl>
                      <p:spTgt spid="35"/>
                    </p:tgtEl>
                  </p:cond>
                </p:stCondLst>
                <p:endSync evt="end" delay="0">
                  <p:rtn val="all"/>
                </p:endSync>
                <p:childTnLst>
                  <p:par>
                    <p:cTn id="171" fill="hold">
                      <p:stCondLst>
                        <p:cond delay="0"/>
                      </p:stCondLst>
                      <p:childTnLst>
                        <p:par>
                          <p:cTn id="172" fill="hold">
                            <p:stCondLst>
                              <p:cond delay="0"/>
                            </p:stCondLst>
                            <p:childTnLst>
                              <p:par>
                                <p:cTn id="173" presetID="1" presetClass="exit" presetSubtype="0" fill="hold" grpId="1" nodeType="clickEffect">
                                  <p:stCondLst>
                                    <p:cond delay="0"/>
                                  </p:stCondLst>
                                  <p:childTnLst>
                                    <p:set>
                                      <p:cBhvr>
                                        <p:cTn id="174" dur="1" fill="hold">
                                          <p:stCondLst>
                                            <p:cond delay="0"/>
                                          </p:stCondLst>
                                        </p:cTn>
                                        <p:tgtEl>
                                          <p:spTgt spid="35"/>
                                        </p:tgtEl>
                                        <p:attrNameLst>
                                          <p:attrName>style.visibility</p:attrName>
                                        </p:attrNameLst>
                                      </p:cBhvr>
                                      <p:to>
                                        <p:strVal val="hidden"/>
                                      </p:to>
                                    </p:set>
                                  </p:childTnLst>
                                </p:cTn>
                              </p:par>
                              <p:par>
                                <p:cTn id="175" presetID="1" presetClass="exit" presetSubtype="0" fill="hold" grpId="4" nodeType="withEffect">
                                  <p:stCondLst>
                                    <p:cond delay="0"/>
                                  </p:stCondLst>
                                  <p:childTnLst>
                                    <p:set>
                                      <p:cBhvr>
                                        <p:cTn id="176" dur="1" fill="hold">
                                          <p:stCondLst>
                                            <p:cond delay="0"/>
                                          </p:stCondLst>
                                        </p:cTn>
                                        <p:tgtEl>
                                          <p:spTgt spid="18"/>
                                        </p:tgtEl>
                                        <p:attrNameLst>
                                          <p:attrName>style.visibility</p:attrName>
                                        </p:attrNameLst>
                                      </p:cBhvr>
                                      <p:to>
                                        <p:strVal val="hidden"/>
                                      </p:to>
                                    </p:set>
                                  </p:childTnLst>
                                </p:cTn>
                              </p:par>
                              <p:par>
                                <p:cTn id="177" presetID="10" presetClass="entr" presetSubtype="0" fill="hold" grpId="3" nodeType="withEffect">
                                  <p:stCondLst>
                                    <p:cond delay="0"/>
                                  </p:stCondLst>
                                  <p:childTnLst>
                                    <p:set>
                                      <p:cBhvr>
                                        <p:cTn id="178" dur="1" fill="hold">
                                          <p:stCondLst>
                                            <p:cond delay="0"/>
                                          </p:stCondLst>
                                        </p:cTn>
                                        <p:tgtEl>
                                          <p:spTgt spid="682"/>
                                        </p:tgtEl>
                                        <p:attrNameLst>
                                          <p:attrName>style.visibility</p:attrName>
                                        </p:attrNameLst>
                                      </p:cBhvr>
                                      <p:to>
                                        <p:strVal val="visible"/>
                                      </p:to>
                                    </p:set>
                                    <p:animEffect transition="in" filter="fade">
                                      <p:cBhvr>
                                        <p:cTn id="179" dur="500"/>
                                        <p:tgtEl>
                                          <p:spTgt spid="682"/>
                                        </p:tgtEl>
                                      </p:cBhvr>
                                    </p:animEffect>
                                  </p:childTnLst>
                                </p:cTn>
                              </p:par>
                            </p:childTnLst>
                          </p:cTn>
                        </p:par>
                      </p:childTnLst>
                    </p:cTn>
                  </p:par>
                </p:childTnLst>
              </p:cTn>
              <p:nextCondLst>
                <p:cond evt="onClick" delay="0">
                  <p:tgtEl>
                    <p:spTgt spid="35"/>
                  </p:tgtEl>
                </p:cond>
              </p:nextCondLst>
            </p:seq>
            <p:seq concurrent="1" nextAc="seek">
              <p:cTn id="180" restart="whenNotActive" fill="hold" evtFilter="cancelBubble" nodeType="interactiveSeq">
                <p:stCondLst>
                  <p:cond evt="onClick" delay="0">
                    <p:tgtEl>
                      <p:spTgt spid="30"/>
                    </p:tgtEl>
                  </p:cond>
                </p:stCondLst>
                <p:endSync evt="end" delay="0">
                  <p:rtn val="all"/>
                </p:endSync>
                <p:childTnLst>
                  <p:par>
                    <p:cTn id="181" fill="hold">
                      <p:stCondLst>
                        <p:cond delay="0"/>
                      </p:stCondLst>
                      <p:childTnLst>
                        <p:par>
                          <p:cTn id="182" fill="hold">
                            <p:stCondLst>
                              <p:cond delay="0"/>
                            </p:stCondLst>
                            <p:childTnLst>
                              <p:par>
                                <p:cTn id="183" presetID="1" presetClass="exit" presetSubtype="0" fill="hold" grpId="1" nodeType="clickEffect">
                                  <p:stCondLst>
                                    <p:cond delay="0"/>
                                  </p:stCondLst>
                                  <p:childTnLst>
                                    <p:set>
                                      <p:cBhvr>
                                        <p:cTn id="184" dur="1" fill="hold">
                                          <p:stCondLst>
                                            <p:cond delay="0"/>
                                          </p:stCondLst>
                                        </p:cTn>
                                        <p:tgtEl>
                                          <p:spTgt spid="30"/>
                                        </p:tgtEl>
                                        <p:attrNameLst>
                                          <p:attrName>style.visibility</p:attrName>
                                        </p:attrNameLst>
                                      </p:cBhvr>
                                      <p:to>
                                        <p:strVal val="hidden"/>
                                      </p:to>
                                    </p:set>
                                  </p:childTnLst>
                                </p:cTn>
                              </p:par>
                              <p:par>
                                <p:cTn id="185" presetID="10" presetClass="entr" presetSubtype="0" fill="hold" grpId="4" nodeType="withEffect">
                                  <p:stCondLst>
                                    <p:cond delay="0"/>
                                  </p:stCondLst>
                                  <p:childTnLst>
                                    <p:set>
                                      <p:cBhvr>
                                        <p:cTn id="186" dur="1" fill="hold">
                                          <p:stCondLst>
                                            <p:cond delay="0"/>
                                          </p:stCondLst>
                                        </p:cTn>
                                        <p:tgtEl>
                                          <p:spTgt spid="682"/>
                                        </p:tgtEl>
                                        <p:attrNameLst>
                                          <p:attrName>style.visibility</p:attrName>
                                        </p:attrNameLst>
                                      </p:cBhvr>
                                      <p:to>
                                        <p:strVal val="visible"/>
                                      </p:to>
                                    </p:set>
                                    <p:animEffect transition="in" filter="fade">
                                      <p:cBhvr>
                                        <p:cTn id="187" dur="500"/>
                                        <p:tgtEl>
                                          <p:spTgt spid="682"/>
                                        </p:tgtEl>
                                      </p:cBhvr>
                                    </p:animEffect>
                                  </p:childTnLst>
                                </p:cTn>
                              </p:par>
                            </p:childTnLst>
                          </p:cTn>
                        </p:par>
                      </p:childTnLst>
                    </p:cTn>
                  </p:par>
                </p:childTnLst>
              </p:cTn>
              <p:nextCondLst>
                <p:cond evt="onClick" delay="0">
                  <p:tgtEl>
                    <p:spTgt spid="30"/>
                  </p:tgtEl>
                </p:cond>
              </p:nextCondLst>
            </p:seq>
            <p:seq concurrent="1" nextAc="seek">
              <p:cTn id="188" restart="whenNotActive" fill="hold" evtFilter="cancelBubble" nodeType="interactiveSeq">
                <p:stCondLst>
                  <p:cond evt="onClick" delay="0">
                    <p:tgtEl>
                      <p:spTgt spid="31"/>
                    </p:tgtEl>
                  </p:cond>
                </p:stCondLst>
                <p:endSync evt="end" delay="0">
                  <p:rtn val="all"/>
                </p:endSync>
                <p:childTnLst>
                  <p:par>
                    <p:cTn id="189" fill="hold">
                      <p:stCondLst>
                        <p:cond delay="0"/>
                      </p:stCondLst>
                      <p:childTnLst>
                        <p:par>
                          <p:cTn id="190" fill="hold">
                            <p:stCondLst>
                              <p:cond delay="0"/>
                            </p:stCondLst>
                            <p:childTnLst>
                              <p:par>
                                <p:cTn id="191" presetID="1" presetClass="exit" presetSubtype="0" fill="hold" grpId="1" nodeType="clickEffect">
                                  <p:stCondLst>
                                    <p:cond delay="0"/>
                                  </p:stCondLst>
                                  <p:childTnLst>
                                    <p:set>
                                      <p:cBhvr>
                                        <p:cTn id="192" dur="1" fill="hold">
                                          <p:stCondLst>
                                            <p:cond delay="0"/>
                                          </p:stCondLst>
                                        </p:cTn>
                                        <p:tgtEl>
                                          <p:spTgt spid="31"/>
                                        </p:tgtEl>
                                        <p:attrNameLst>
                                          <p:attrName>style.visibility</p:attrName>
                                        </p:attrNameLst>
                                      </p:cBhvr>
                                      <p:to>
                                        <p:strVal val="hidden"/>
                                      </p:to>
                                    </p:set>
                                  </p:childTnLst>
                                </p:cTn>
                              </p:par>
                              <p:par>
                                <p:cTn id="193" presetID="1" presetClass="exit" presetSubtype="0" fill="hold" grpId="3" nodeType="withEffect">
                                  <p:stCondLst>
                                    <p:cond delay="0"/>
                                  </p:stCondLst>
                                  <p:childTnLst>
                                    <p:set>
                                      <p:cBhvr>
                                        <p:cTn id="194" dur="1" fill="hold">
                                          <p:stCondLst>
                                            <p:cond delay="0"/>
                                          </p:stCondLst>
                                        </p:cTn>
                                        <p:tgtEl>
                                          <p:spTgt spid="18"/>
                                        </p:tgtEl>
                                        <p:attrNameLst>
                                          <p:attrName>style.visibility</p:attrName>
                                        </p:attrNameLst>
                                      </p:cBhvr>
                                      <p:to>
                                        <p:strVal val="hidden"/>
                                      </p:to>
                                    </p:set>
                                  </p:childTnLst>
                                </p:cTn>
                              </p:par>
                              <p:par>
                                <p:cTn id="195" presetID="10" presetClass="entr" presetSubtype="0" fill="hold" grpId="5" nodeType="withEffect">
                                  <p:stCondLst>
                                    <p:cond delay="0"/>
                                  </p:stCondLst>
                                  <p:childTnLst>
                                    <p:set>
                                      <p:cBhvr>
                                        <p:cTn id="196" dur="1" fill="hold">
                                          <p:stCondLst>
                                            <p:cond delay="0"/>
                                          </p:stCondLst>
                                        </p:cTn>
                                        <p:tgtEl>
                                          <p:spTgt spid="682"/>
                                        </p:tgtEl>
                                        <p:attrNameLst>
                                          <p:attrName>style.visibility</p:attrName>
                                        </p:attrNameLst>
                                      </p:cBhvr>
                                      <p:to>
                                        <p:strVal val="visible"/>
                                      </p:to>
                                    </p:set>
                                    <p:animEffect transition="in" filter="fade">
                                      <p:cBhvr>
                                        <p:cTn id="197" dur="500"/>
                                        <p:tgtEl>
                                          <p:spTgt spid="682"/>
                                        </p:tgtEl>
                                      </p:cBhvr>
                                    </p:animEffect>
                                  </p:childTnLst>
                                </p:cTn>
                              </p:par>
                            </p:childTnLst>
                          </p:cTn>
                        </p:par>
                      </p:childTnLst>
                    </p:cTn>
                  </p:par>
                </p:childTnLst>
              </p:cTn>
              <p:nextCondLst>
                <p:cond evt="onClick" delay="0">
                  <p:tgtEl>
                    <p:spTgt spid="31"/>
                  </p:tgtEl>
                </p:cond>
              </p:nextCondLst>
            </p:seq>
            <p:seq concurrent="1" nextAc="seek">
              <p:cTn id="198" restart="whenNotActive" fill="hold" evtFilter="cancelBubble" nodeType="interactiveSeq">
                <p:stCondLst>
                  <p:cond evt="onClick" delay="0">
                    <p:tgtEl>
                      <p:spTgt spid="32"/>
                    </p:tgtEl>
                  </p:cond>
                </p:stCondLst>
                <p:endSync evt="end" delay="0">
                  <p:rtn val="all"/>
                </p:endSync>
                <p:childTnLst>
                  <p:par>
                    <p:cTn id="199" fill="hold">
                      <p:stCondLst>
                        <p:cond delay="0"/>
                      </p:stCondLst>
                      <p:childTnLst>
                        <p:par>
                          <p:cTn id="200" fill="hold">
                            <p:stCondLst>
                              <p:cond delay="0"/>
                            </p:stCondLst>
                            <p:childTnLst>
                              <p:par>
                                <p:cTn id="201" presetID="1" presetClass="exit" presetSubtype="0" fill="hold" grpId="1" nodeType="clickEffect">
                                  <p:stCondLst>
                                    <p:cond delay="0"/>
                                  </p:stCondLst>
                                  <p:childTnLst>
                                    <p:set>
                                      <p:cBhvr>
                                        <p:cTn id="202" dur="1" fill="hold">
                                          <p:stCondLst>
                                            <p:cond delay="0"/>
                                          </p:stCondLst>
                                        </p:cTn>
                                        <p:tgtEl>
                                          <p:spTgt spid="32"/>
                                        </p:tgtEl>
                                        <p:attrNameLst>
                                          <p:attrName>style.visibility</p:attrName>
                                        </p:attrNameLst>
                                      </p:cBhvr>
                                      <p:to>
                                        <p:strVal val="hidden"/>
                                      </p:to>
                                    </p:set>
                                  </p:childTnLst>
                                </p:cTn>
                              </p:par>
                              <p:par>
                                <p:cTn id="203" presetID="10" presetClass="entr" presetSubtype="0" fill="hold" grpId="6" nodeType="withEffect">
                                  <p:stCondLst>
                                    <p:cond delay="0"/>
                                  </p:stCondLst>
                                  <p:childTnLst>
                                    <p:set>
                                      <p:cBhvr>
                                        <p:cTn id="204" dur="1" fill="hold">
                                          <p:stCondLst>
                                            <p:cond delay="0"/>
                                          </p:stCondLst>
                                        </p:cTn>
                                        <p:tgtEl>
                                          <p:spTgt spid="682"/>
                                        </p:tgtEl>
                                        <p:attrNameLst>
                                          <p:attrName>style.visibility</p:attrName>
                                        </p:attrNameLst>
                                      </p:cBhvr>
                                      <p:to>
                                        <p:strVal val="visible"/>
                                      </p:to>
                                    </p:set>
                                    <p:animEffect transition="in" filter="fade">
                                      <p:cBhvr>
                                        <p:cTn id="205" dur="500"/>
                                        <p:tgtEl>
                                          <p:spTgt spid="682"/>
                                        </p:tgtEl>
                                      </p:cBhvr>
                                    </p:animEffect>
                                  </p:childTnLst>
                                </p:cTn>
                              </p:par>
                            </p:childTnLst>
                          </p:cTn>
                        </p:par>
                      </p:childTnLst>
                    </p:cTn>
                  </p:par>
                </p:childTnLst>
              </p:cTn>
              <p:nextCondLst>
                <p:cond evt="onClick" delay="0">
                  <p:tgtEl>
                    <p:spTgt spid="32"/>
                  </p:tgtEl>
                </p:cond>
              </p:nextCondLst>
            </p:seq>
            <p:seq concurrent="1" nextAc="seek">
              <p:cTn id="206" restart="whenNotActive" fill="hold" evtFilter="cancelBubble" nodeType="interactiveSeq">
                <p:stCondLst>
                  <p:cond evt="onClick" delay="0">
                    <p:tgtEl>
                      <p:spTgt spid="33"/>
                    </p:tgtEl>
                  </p:cond>
                </p:stCondLst>
                <p:endSync evt="end" delay="0">
                  <p:rtn val="all"/>
                </p:endSync>
                <p:childTnLst>
                  <p:par>
                    <p:cTn id="207" fill="hold">
                      <p:stCondLst>
                        <p:cond delay="0"/>
                      </p:stCondLst>
                      <p:childTnLst>
                        <p:par>
                          <p:cTn id="208" fill="hold">
                            <p:stCondLst>
                              <p:cond delay="0"/>
                            </p:stCondLst>
                            <p:childTnLst>
                              <p:par>
                                <p:cTn id="209" presetID="1" presetClass="exit" presetSubtype="0" fill="hold" grpId="1" nodeType="clickEffect">
                                  <p:stCondLst>
                                    <p:cond delay="0"/>
                                  </p:stCondLst>
                                  <p:childTnLst>
                                    <p:set>
                                      <p:cBhvr>
                                        <p:cTn id="210" dur="1" fill="hold">
                                          <p:stCondLst>
                                            <p:cond delay="0"/>
                                          </p:stCondLst>
                                        </p:cTn>
                                        <p:tgtEl>
                                          <p:spTgt spid="33"/>
                                        </p:tgtEl>
                                        <p:attrNameLst>
                                          <p:attrName>style.visibility</p:attrName>
                                        </p:attrNameLst>
                                      </p:cBhvr>
                                      <p:to>
                                        <p:strVal val="hidden"/>
                                      </p:to>
                                    </p:set>
                                  </p:childTnLst>
                                </p:cTn>
                              </p:par>
                              <p:par>
                                <p:cTn id="211" presetID="10" presetClass="entr" presetSubtype="0" fill="hold" grpId="8" nodeType="withEffect">
                                  <p:stCondLst>
                                    <p:cond delay="0"/>
                                  </p:stCondLst>
                                  <p:childTnLst>
                                    <p:set>
                                      <p:cBhvr>
                                        <p:cTn id="212" dur="1" fill="hold">
                                          <p:stCondLst>
                                            <p:cond delay="0"/>
                                          </p:stCondLst>
                                        </p:cTn>
                                        <p:tgtEl>
                                          <p:spTgt spid="682"/>
                                        </p:tgtEl>
                                        <p:attrNameLst>
                                          <p:attrName>style.visibility</p:attrName>
                                        </p:attrNameLst>
                                      </p:cBhvr>
                                      <p:to>
                                        <p:strVal val="visible"/>
                                      </p:to>
                                    </p:set>
                                    <p:animEffect transition="in" filter="fade">
                                      <p:cBhvr>
                                        <p:cTn id="213" dur="500"/>
                                        <p:tgtEl>
                                          <p:spTgt spid="682"/>
                                        </p:tgtEl>
                                      </p:cBhvr>
                                    </p:animEffect>
                                  </p:childTnLst>
                                </p:cTn>
                              </p:par>
                              <p:par>
                                <p:cTn id="214" presetID="1" presetClass="exit" presetSubtype="0" fill="hold" grpId="1" nodeType="withEffect">
                                  <p:stCondLst>
                                    <p:cond delay="0"/>
                                  </p:stCondLst>
                                  <p:childTnLst>
                                    <p:set>
                                      <p:cBhvr>
                                        <p:cTn id="215" dur="1" fill="hold">
                                          <p:stCondLst>
                                            <p:cond delay="0"/>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216" restart="whenNotActive" fill="hold" evtFilter="cancelBubble" nodeType="interactiveSeq">
                <p:stCondLst>
                  <p:cond evt="onClick" delay="0">
                    <p:tgtEl>
                      <p:spTgt spid="34"/>
                    </p:tgtEl>
                  </p:cond>
                </p:stCondLst>
                <p:endSync evt="end" delay="0">
                  <p:rtn val="all"/>
                </p:endSync>
                <p:childTnLst>
                  <p:par>
                    <p:cTn id="217" fill="hold">
                      <p:stCondLst>
                        <p:cond delay="0"/>
                      </p:stCondLst>
                      <p:childTnLst>
                        <p:par>
                          <p:cTn id="218" fill="hold">
                            <p:stCondLst>
                              <p:cond delay="0"/>
                            </p:stCondLst>
                            <p:childTnLst>
                              <p:par>
                                <p:cTn id="219" presetID="1" presetClass="exit" presetSubtype="0" fill="hold" grpId="1" nodeType="clickEffect">
                                  <p:stCondLst>
                                    <p:cond delay="0"/>
                                  </p:stCondLst>
                                  <p:childTnLst>
                                    <p:set>
                                      <p:cBhvr>
                                        <p:cTn id="220" dur="1" fill="hold">
                                          <p:stCondLst>
                                            <p:cond delay="0"/>
                                          </p:stCondLst>
                                        </p:cTn>
                                        <p:tgtEl>
                                          <p:spTgt spid="34"/>
                                        </p:tgtEl>
                                        <p:attrNameLst>
                                          <p:attrName>style.visibility</p:attrName>
                                        </p:attrNameLst>
                                      </p:cBhvr>
                                      <p:to>
                                        <p:strVal val="hidden"/>
                                      </p:to>
                                    </p:set>
                                  </p:childTnLst>
                                </p:cTn>
                              </p:par>
                              <p:par>
                                <p:cTn id="221" presetID="1" presetClass="exit" presetSubtype="0" fill="hold" grpId="5" nodeType="withEffect">
                                  <p:stCondLst>
                                    <p:cond delay="0"/>
                                  </p:stCondLst>
                                  <p:childTnLst>
                                    <p:set>
                                      <p:cBhvr>
                                        <p:cTn id="222" dur="1" fill="hold">
                                          <p:stCondLst>
                                            <p:cond delay="0"/>
                                          </p:stCondLst>
                                        </p:cTn>
                                        <p:tgtEl>
                                          <p:spTgt spid="18"/>
                                        </p:tgtEl>
                                        <p:attrNameLst>
                                          <p:attrName>style.visibility</p:attrName>
                                        </p:attrNameLst>
                                      </p:cBhvr>
                                      <p:to>
                                        <p:strVal val="hidden"/>
                                      </p:to>
                                    </p:set>
                                  </p:childTnLst>
                                </p:cTn>
                              </p:par>
                              <p:par>
                                <p:cTn id="223" presetID="10" presetClass="entr" presetSubtype="0" fill="hold" grpId="7" nodeType="withEffect">
                                  <p:stCondLst>
                                    <p:cond delay="0"/>
                                  </p:stCondLst>
                                  <p:childTnLst>
                                    <p:set>
                                      <p:cBhvr>
                                        <p:cTn id="224" dur="1" fill="hold">
                                          <p:stCondLst>
                                            <p:cond delay="0"/>
                                          </p:stCondLst>
                                        </p:cTn>
                                        <p:tgtEl>
                                          <p:spTgt spid="682"/>
                                        </p:tgtEl>
                                        <p:attrNameLst>
                                          <p:attrName>style.visibility</p:attrName>
                                        </p:attrNameLst>
                                      </p:cBhvr>
                                      <p:to>
                                        <p:strVal val="visible"/>
                                      </p:to>
                                    </p:set>
                                    <p:animEffect transition="in" filter="fade">
                                      <p:cBhvr>
                                        <p:cTn id="225" dur="500"/>
                                        <p:tgtEl>
                                          <p:spTgt spid="682"/>
                                        </p:tgtEl>
                                      </p:cBhvr>
                                    </p:animEffect>
                                  </p:childTnLst>
                                </p:cTn>
                              </p:par>
                            </p:childTnLst>
                          </p:cTn>
                        </p:par>
                      </p:childTnLst>
                    </p:cTn>
                  </p:par>
                </p:childTnLst>
              </p:cTn>
              <p:nextCondLst>
                <p:cond evt="onClick" delay="0">
                  <p:tgtEl>
                    <p:spTgt spid="34"/>
                  </p:tgtEl>
                </p:cond>
              </p:nextCondLst>
            </p:seq>
            <p:seq concurrent="1" nextAc="seek">
              <p:cTn id="226" restart="whenNotActive" fill="hold" evtFilter="cancelBubble" nodeType="interactiveSeq">
                <p:stCondLst>
                  <p:cond evt="onClick" delay="0">
                    <p:tgtEl>
                      <p:spTgt spid="36"/>
                    </p:tgtEl>
                  </p:cond>
                </p:stCondLst>
                <p:endSync evt="end" delay="0">
                  <p:rtn val="all"/>
                </p:endSync>
                <p:childTnLst>
                  <p:par>
                    <p:cTn id="227" fill="hold">
                      <p:stCondLst>
                        <p:cond delay="0"/>
                      </p:stCondLst>
                      <p:childTnLst>
                        <p:par>
                          <p:cTn id="228" fill="hold">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42"/>
                                        </p:tgtEl>
                                        <p:attrNameLst>
                                          <p:attrName>style.visibility</p:attrName>
                                        </p:attrNameLst>
                                      </p:cBhvr>
                                      <p:to>
                                        <p:strVal val="visible"/>
                                      </p:to>
                                    </p:set>
                                  </p:childTnLst>
                                </p:cTn>
                              </p:par>
                              <p:par>
                                <p:cTn id="231" presetID="10" presetClass="exit" presetSubtype="0" fill="hold" grpId="1" nodeType="withEffect">
                                  <p:stCondLst>
                                    <p:cond delay="0"/>
                                  </p:stCondLst>
                                  <p:childTnLst>
                                    <p:animEffect transition="out" filter="fade">
                                      <p:cBhvr>
                                        <p:cTn id="232" dur="500"/>
                                        <p:tgtEl>
                                          <p:spTgt spid="680"/>
                                        </p:tgtEl>
                                      </p:cBhvr>
                                    </p:animEffect>
                                    <p:set>
                                      <p:cBhvr>
                                        <p:cTn id="233" dur="1" fill="hold">
                                          <p:stCondLst>
                                            <p:cond delay="499"/>
                                          </p:stCondLst>
                                        </p:cTn>
                                        <p:tgtEl>
                                          <p:spTgt spid="680"/>
                                        </p:tgtEl>
                                        <p:attrNameLst>
                                          <p:attrName>style.visibility</p:attrName>
                                        </p:attrNameLst>
                                      </p:cBhvr>
                                      <p:to>
                                        <p:strVal val="hidden"/>
                                      </p:to>
                                    </p:set>
                                  </p:childTnLst>
                                </p:cTn>
                              </p:par>
                            </p:childTnLst>
                          </p:cTn>
                        </p:par>
                      </p:childTnLst>
                    </p:cTn>
                  </p:par>
                </p:childTnLst>
              </p:cTn>
              <p:nextCondLst>
                <p:cond evt="onClick" delay="0">
                  <p:tgtEl>
                    <p:spTgt spid="36"/>
                  </p:tgtEl>
                </p:cond>
              </p:nextCondLst>
            </p:seq>
            <p:seq concurrent="1" nextAc="seek">
              <p:cTn id="234" restart="whenNotActive" fill="hold" evtFilter="cancelBubble" nodeType="interactiveSeq">
                <p:stCondLst>
                  <p:cond evt="onClick" delay="0">
                    <p:tgtEl>
                      <p:spTgt spid="37"/>
                    </p:tgtEl>
                  </p:cond>
                </p:stCondLst>
                <p:endSync evt="end" delay="0">
                  <p:rtn val="all"/>
                </p:endSync>
                <p:childTnLst>
                  <p:par>
                    <p:cTn id="235" fill="hold">
                      <p:stCondLst>
                        <p:cond delay="0"/>
                      </p:stCondLst>
                      <p:childTnLst>
                        <p:par>
                          <p:cTn id="236" fill="hold">
                            <p:stCondLst>
                              <p:cond delay="0"/>
                            </p:stCondLst>
                            <p:childTnLst>
                              <p:par>
                                <p:cTn id="237" presetID="1" presetClass="entr" presetSubtype="0" fill="hold" grpId="0" nodeType="clickEffect">
                                  <p:stCondLst>
                                    <p:cond delay="0"/>
                                  </p:stCondLst>
                                  <p:childTnLst>
                                    <p:set>
                                      <p:cBhvr>
                                        <p:cTn id="238" dur="1" fill="hold">
                                          <p:stCondLst>
                                            <p:cond delay="0"/>
                                          </p:stCondLst>
                                        </p:cTn>
                                        <p:tgtEl>
                                          <p:spTgt spid="43"/>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17"/>
                                        </p:tgtEl>
                                        <p:attrNameLst>
                                          <p:attrName>style.visibility</p:attrName>
                                        </p:attrNameLst>
                                      </p:cBhvr>
                                      <p:to>
                                        <p:strVal val="visible"/>
                                      </p:to>
                                    </p:set>
                                  </p:childTnLst>
                                </p:cTn>
                              </p:par>
                              <p:par>
                                <p:cTn id="241" presetID="10" presetClass="exit" presetSubtype="0" fill="hold" grpId="2" nodeType="withEffect">
                                  <p:stCondLst>
                                    <p:cond delay="0"/>
                                  </p:stCondLst>
                                  <p:childTnLst>
                                    <p:animEffect transition="out" filter="fade">
                                      <p:cBhvr>
                                        <p:cTn id="242" dur="500"/>
                                        <p:tgtEl>
                                          <p:spTgt spid="680"/>
                                        </p:tgtEl>
                                      </p:cBhvr>
                                    </p:animEffect>
                                    <p:set>
                                      <p:cBhvr>
                                        <p:cTn id="243" dur="1" fill="hold">
                                          <p:stCondLst>
                                            <p:cond delay="499"/>
                                          </p:stCondLst>
                                        </p:cTn>
                                        <p:tgtEl>
                                          <p:spTgt spid="680"/>
                                        </p:tgtEl>
                                        <p:attrNameLst>
                                          <p:attrName>style.visibility</p:attrName>
                                        </p:attrNameLst>
                                      </p:cBhvr>
                                      <p:to>
                                        <p:strVal val="hidden"/>
                                      </p:to>
                                    </p:set>
                                  </p:childTnLst>
                                </p:cTn>
                              </p:par>
                            </p:childTnLst>
                          </p:cTn>
                        </p:par>
                      </p:childTnLst>
                    </p:cTn>
                  </p:par>
                </p:childTnLst>
              </p:cTn>
              <p:nextCondLst>
                <p:cond evt="onClick" delay="0">
                  <p:tgtEl>
                    <p:spTgt spid="37"/>
                  </p:tgtEl>
                </p:cond>
              </p:nextCondLst>
            </p:seq>
            <p:seq concurrent="1" nextAc="seek">
              <p:cTn id="244" restart="whenNotActive" fill="hold" evtFilter="cancelBubble" nodeType="interactiveSeq">
                <p:stCondLst>
                  <p:cond evt="onClick" delay="0">
                    <p:tgtEl>
                      <p:spTgt spid="38"/>
                    </p:tgtEl>
                  </p:cond>
                </p:stCondLst>
                <p:endSync evt="end" delay="0">
                  <p:rtn val="all"/>
                </p:endSync>
                <p:childTnLst>
                  <p:par>
                    <p:cTn id="245" fill="hold">
                      <p:stCondLst>
                        <p:cond delay="0"/>
                      </p:stCondLst>
                      <p:childTnLst>
                        <p:par>
                          <p:cTn id="246" fill="hold">
                            <p:stCondLst>
                              <p:cond delay="0"/>
                            </p:stCondLst>
                            <p:childTnLst>
                              <p:par>
                                <p:cTn id="247" presetID="1" presetClass="entr" presetSubtype="0" fill="hold" grpId="1" nodeType="clickEffect">
                                  <p:stCondLst>
                                    <p:cond delay="0"/>
                                  </p:stCondLst>
                                  <p:childTnLst>
                                    <p:set>
                                      <p:cBhvr>
                                        <p:cTn id="248" dur="1" fill="hold">
                                          <p:stCondLst>
                                            <p:cond delay="0"/>
                                          </p:stCondLst>
                                        </p:cTn>
                                        <p:tgtEl>
                                          <p:spTgt spid="44"/>
                                        </p:tgtEl>
                                        <p:attrNameLst>
                                          <p:attrName>style.visibility</p:attrName>
                                        </p:attrNameLst>
                                      </p:cBhvr>
                                      <p:to>
                                        <p:strVal val="visible"/>
                                      </p:to>
                                    </p:set>
                                  </p:childTnLst>
                                </p:cTn>
                              </p:par>
                              <p:par>
                                <p:cTn id="249" presetID="10" presetClass="exit" presetSubtype="0" fill="hold" grpId="5" nodeType="withEffect">
                                  <p:stCondLst>
                                    <p:cond delay="0"/>
                                  </p:stCondLst>
                                  <p:childTnLst>
                                    <p:animEffect transition="out" filter="fade">
                                      <p:cBhvr>
                                        <p:cTn id="250" dur="500"/>
                                        <p:tgtEl>
                                          <p:spTgt spid="680"/>
                                        </p:tgtEl>
                                      </p:cBhvr>
                                    </p:animEffect>
                                    <p:set>
                                      <p:cBhvr>
                                        <p:cTn id="251" dur="1" fill="hold">
                                          <p:stCondLst>
                                            <p:cond delay="499"/>
                                          </p:stCondLst>
                                        </p:cTn>
                                        <p:tgtEl>
                                          <p:spTgt spid="680"/>
                                        </p:tgtEl>
                                        <p:attrNameLst>
                                          <p:attrName>style.visibility</p:attrName>
                                        </p:attrNameLst>
                                      </p:cBhvr>
                                      <p:to>
                                        <p:strVal val="hidden"/>
                                      </p:to>
                                    </p:set>
                                  </p:childTnLst>
                                </p:cTn>
                              </p:par>
                            </p:childTnLst>
                          </p:cTn>
                        </p:par>
                      </p:childTnLst>
                    </p:cTn>
                  </p:par>
                </p:childTnLst>
              </p:cTn>
              <p:nextCondLst>
                <p:cond evt="onClick" delay="0">
                  <p:tgtEl>
                    <p:spTgt spid="38"/>
                  </p:tgtEl>
                </p:cond>
              </p:nextCondLst>
            </p:seq>
            <p:seq concurrent="1" nextAc="seek">
              <p:cTn id="252" restart="whenNotActive" fill="hold" evtFilter="cancelBubble" nodeType="interactiveSeq">
                <p:stCondLst>
                  <p:cond evt="onClick" delay="0">
                    <p:tgtEl>
                      <p:spTgt spid="40"/>
                    </p:tgtEl>
                  </p:cond>
                </p:stCondLst>
                <p:endSync evt="end" delay="0">
                  <p:rtn val="all"/>
                </p:endSync>
                <p:childTnLst>
                  <p:par>
                    <p:cTn id="253" fill="hold">
                      <p:stCondLst>
                        <p:cond delay="0"/>
                      </p:stCondLst>
                      <p:childTnLst>
                        <p:par>
                          <p:cTn id="254" fill="hold">
                            <p:stCondLst>
                              <p:cond delay="0"/>
                            </p:stCondLst>
                            <p:childTnLst>
                              <p:par>
                                <p:cTn id="255" presetID="1" presetClass="entr" presetSubtype="0" fill="hold" grpId="0" nodeType="clickEffect">
                                  <p:stCondLst>
                                    <p:cond delay="0"/>
                                  </p:stCondLst>
                                  <p:childTnLst>
                                    <p:set>
                                      <p:cBhvr>
                                        <p:cTn id="256" dur="1" fill="hold">
                                          <p:stCondLst>
                                            <p:cond delay="0"/>
                                          </p:stCondLst>
                                        </p:cTn>
                                        <p:tgtEl>
                                          <p:spTgt spid="46"/>
                                        </p:tgtEl>
                                        <p:attrNameLst>
                                          <p:attrName>style.visibility</p:attrName>
                                        </p:attrNameLst>
                                      </p:cBhvr>
                                      <p:to>
                                        <p:strVal val="visible"/>
                                      </p:to>
                                    </p:set>
                                  </p:childTnLst>
                                </p:cTn>
                              </p:par>
                              <p:par>
                                <p:cTn id="257" presetID="1" presetClass="entr" presetSubtype="0" fill="hold" grpId="1" nodeType="withEffect">
                                  <p:stCondLst>
                                    <p:cond delay="0"/>
                                  </p:stCondLst>
                                  <p:childTnLst>
                                    <p:set>
                                      <p:cBhvr>
                                        <p:cTn id="258" dur="1" fill="hold">
                                          <p:stCondLst>
                                            <p:cond delay="0"/>
                                          </p:stCondLst>
                                        </p:cTn>
                                        <p:tgtEl>
                                          <p:spTgt spid="17"/>
                                        </p:tgtEl>
                                        <p:attrNameLst>
                                          <p:attrName>style.visibility</p:attrName>
                                        </p:attrNameLst>
                                      </p:cBhvr>
                                      <p:to>
                                        <p:strVal val="visible"/>
                                      </p:to>
                                    </p:set>
                                  </p:childTnLst>
                                </p:cTn>
                              </p:par>
                              <p:par>
                                <p:cTn id="259" presetID="10" presetClass="exit" presetSubtype="0" fill="hold" grpId="4" nodeType="withEffect">
                                  <p:stCondLst>
                                    <p:cond delay="0"/>
                                  </p:stCondLst>
                                  <p:childTnLst>
                                    <p:animEffect transition="out" filter="fade">
                                      <p:cBhvr>
                                        <p:cTn id="260" dur="500"/>
                                        <p:tgtEl>
                                          <p:spTgt spid="680"/>
                                        </p:tgtEl>
                                      </p:cBhvr>
                                    </p:animEffect>
                                    <p:set>
                                      <p:cBhvr>
                                        <p:cTn id="261" dur="1" fill="hold">
                                          <p:stCondLst>
                                            <p:cond delay="499"/>
                                          </p:stCondLst>
                                        </p:cTn>
                                        <p:tgtEl>
                                          <p:spTgt spid="680"/>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262" restart="whenNotActive" fill="hold" evtFilter="cancelBubble" nodeType="interactiveSeq">
                <p:stCondLst>
                  <p:cond evt="onClick" delay="0">
                    <p:tgtEl>
                      <p:spTgt spid="41"/>
                    </p:tgtEl>
                  </p:cond>
                </p:stCondLst>
                <p:endSync evt="end" delay="0">
                  <p:rtn val="all"/>
                </p:endSync>
                <p:childTnLst>
                  <p:par>
                    <p:cTn id="263" fill="hold">
                      <p:stCondLst>
                        <p:cond delay="0"/>
                      </p:stCondLst>
                      <p:childTnLst>
                        <p:par>
                          <p:cTn id="264" fill="hold">
                            <p:stCondLst>
                              <p:cond delay="0"/>
                            </p:stCondLst>
                            <p:childTnLst>
                              <p:par>
                                <p:cTn id="265" presetID="1" presetClass="entr" presetSubtype="0" fill="hold" grpId="0" nodeType="clickEffect">
                                  <p:stCondLst>
                                    <p:cond delay="0"/>
                                  </p:stCondLst>
                                  <p:childTnLst>
                                    <p:set>
                                      <p:cBhvr>
                                        <p:cTn id="266" dur="1" fill="hold">
                                          <p:stCondLst>
                                            <p:cond delay="0"/>
                                          </p:stCondLst>
                                        </p:cTn>
                                        <p:tgtEl>
                                          <p:spTgt spid="47"/>
                                        </p:tgtEl>
                                        <p:attrNameLst>
                                          <p:attrName>style.visibility</p:attrName>
                                        </p:attrNameLst>
                                      </p:cBhvr>
                                      <p:to>
                                        <p:strVal val="visible"/>
                                      </p:to>
                                    </p:set>
                                  </p:childTnLst>
                                </p:cTn>
                              </p:par>
                              <p:par>
                                <p:cTn id="267" presetID="1" presetClass="entr" presetSubtype="0" fill="hold" grpId="0" nodeType="withEffect">
                                  <p:stCondLst>
                                    <p:cond delay="0"/>
                                  </p:stCondLst>
                                  <p:childTnLst>
                                    <p:set>
                                      <p:cBhvr>
                                        <p:cTn id="268" dur="1" fill="hold">
                                          <p:stCondLst>
                                            <p:cond delay="0"/>
                                          </p:stCondLst>
                                        </p:cTn>
                                        <p:tgtEl>
                                          <p:spTgt spid="22"/>
                                        </p:tgtEl>
                                        <p:attrNameLst>
                                          <p:attrName>style.visibility</p:attrName>
                                        </p:attrNameLst>
                                      </p:cBhvr>
                                      <p:to>
                                        <p:strVal val="visible"/>
                                      </p:to>
                                    </p:set>
                                  </p:childTnLst>
                                </p:cTn>
                              </p:par>
                              <p:par>
                                <p:cTn id="269" presetID="10" presetClass="exit" presetSubtype="0" fill="hold" grpId="3" nodeType="withEffect">
                                  <p:stCondLst>
                                    <p:cond delay="0"/>
                                  </p:stCondLst>
                                  <p:childTnLst>
                                    <p:animEffect transition="out" filter="fade">
                                      <p:cBhvr>
                                        <p:cTn id="270" dur="500"/>
                                        <p:tgtEl>
                                          <p:spTgt spid="680"/>
                                        </p:tgtEl>
                                      </p:cBhvr>
                                    </p:animEffect>
                                    <p:set>
                                      <p:cBhvr>
                                        <p:cTn id="271" dur="1" fill="hold">
                                          <p:stCondLst>
                                            <p:cond delay="499"/>
                                          </p:stCondLst>
                                        </p:cTn>
                                        <p:tgtEl>
                                          <p:spTgt spid="680"/>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272" restart="whenNotActive" fill="hold" evtFilter="cancelBubble" nodeType="interactiveSeq">
                <p:stCondLst>
                  <p:cond evt="onClick" delay="0">
                    <p:tgtEl>
                      <p:spTgt spid="39"/>
                    </p:tgtEl>
                  </p:cond>
                </p:stCondLst>
                <p:endSync evt="end" delay="0">
                  <p:rtn val="all"/>
                </p:endSync>
                <p:childTnLst>
                  <p:par>
                    <p:cTn id="273" fill="hold">
                      <p:stCondLst>
                        <p:cond delay="0"/>
                      </p:stCondLst>
                      <p:childTnLst>
                        <p:par>
                          <p:cTn id="274" fill="hold">
                            <p:stCondLst>
                              <p:cond delay="0"/>
                            </p:stCondLst>
                            <p:childTnLst>
                              <p:par>
                                <p:cTn id="275" presetID="1" presetClass="entr" presetSubtype="0" fill="hold" grpId="0" nodeType="clickEffect">
                                  <p:stCondLst>
                                    <p:cond delay="0"/>
                                  </p:stCondLst>
                                  <p:childTnLst>
                                    <p:set>
                                      <p:cBhvr>
                                        <p:cTn id="276" dur="1" fill="hold">
                                          <p:stCondLst>
                                            <p:cond delay="0"/>
                                          </p:stCondLst>
                                        </p:cTn>
                                        <p:tgtEl>
                                          <p:spTgt spid="45"/>
                                        </p:tgtEl>
                                        <p:attrNameLst>
                                          <p:attrName>style.visibility</p:attrName>
                                        </p:attrNameLst>
                                      </p:cBhvr>
                                      <p:to>
                                        <p:strVal val="visible"/>
                                      </p:to>
                                    </p:set>
                                  </p:childTnLst>
                                </p:cTn>
                              </p:par>
                              <p:par>
                                <p:cTn id="277" presetID="1" presetClass="entr" presetSubtype="0" fill="hold" grpId="2" nodeType="withEffect">
                                  <p:stCondLst>
                                    <p:cond delay="0"/>
                                  </p:stCondLst>
                                  <p:childTnLst>
                                    <p:set>
                                      <p:cBhvr>
                                        <p:cTn id="278" dur="1" fill="hold">
                                          <p:stCondLst>
                                            <p:cond delay="0"/>
                                          </p:stCondLst>
                                        </p:cTn>
                                        <p:tgtEl>
                                          <p:spTgt spid="17"/>
                                        </p:tgtEl>
                                        <p:attrNameLst>
                                          <p:attrName>style.visibility</p:attrName>
                                        </p:attrNameLst>
                                      </p:cBhvr>
                                      <p:to>
                                        <p:strVal val="visible"/>
                                      </p:to>
                                    </p:set>
                                  </p:childTnLst>
                                </p:cTn>
                              </p:par>
                              <p:par>
                                <p:cTn id="279" presetID="10" presetClass="exit" presetSubtype="0" fill="hold" grpId="0" nodeType="withEffect">
                                  <p:stCondLst>
                                    <p:cond delay="0"/>
                                  </p:stCondLst>
                                  <p:childTnLst>
                                    <p:animEffect transition="out" filter="fade">
                                      <p:cBhvr>
                                        <p:cTn id="280" dur="500"/>
                                        <p:tgtEl>
                                          <p:spTgt spid="680"/>
                                        </p:tgtEl>
                                      </p:cBhvr>
                                    </p:animEffect>
                                    <p:set>
                                      <p:cBhvr>
                                        <p:cTn id="281" dur="1" fill="hold">
                                          <p:stCondLst>
                                            <p:cond delay="499"/>
                                          </p:stCondLst>
                                        </p:cTn>
                                        <p:tgtEl>
                                          <p:spTgt spid="680"/>
                                        </p:tgtEl>
                                        <p:attrNameLst>
                                          <p:attrName>style.visibility</p:attrName>
                                        </p:attrNameLst>
                                      </p:cBhvr>
                                      <p:to>
                                        <p:strVal val="hidden"/>
                                      </p:to>
                                    </p:set>
                                  </p:childTnLst>
                                </p:cTn>
                              </p:par>
                            </p:childTnLst>
                          </p:cTn>
                        </p:par>
                      </p:childTnLst>
                    </p:cTn>
                  </p:par>
                </p:childTnLst>
              </p:cTn>
              <p:nextCondLst>
                <p:cond evt="onClick" delay="0">
                  <p:tgtEl>
                    <p:spTgt spid="39"/>
                  </p:tgtEl>
                </p:cond>
              </p:nextCondLst>
            </p:seq>
            <p:seq concurrent="1" nextAc="seek">
              <p:cTn id="282" restart="whenNotActive" fill="hold" evtFilter="cancelBubble" nodeType="interactiveSeq">
                <p:stCondLst>
                  <p:cond evt="onClick" delay="0">
                    <p:tgtEl>
                      <p:spTgt spid="47"/>
                    </p:tgtEl>
                  </p:cond>
                </p:stCondLst>
                <p:endSync evt="end" delay="0">
                  <p:rtn val="all"/>
                </p:endSync>
                <p:childTnLst>
                  <p:par>
                    <p:cTn id="283" fill="hold">
                      <p:stCondLst>
                        <p:cond delay="0"/>
                      </p:stCondLst>
                      <p:childTnLst>
                        <p:par>
                          <p:cTn id="284" fill="hold">
                            <p:stCondLst>
                              <p:cond delay="0"/>
                            </p:stCondLst>
                            <p:childTnLst>
                              <p:par>
                                <p:cTn id="285" presetID="1" presetClass="exit" presetSubtype="0" fill="hold" grpId="1" nodeType="clickEffect">
                                  <p:stCondLst>
                                    <p:cond delay="0"/>
                                  </p:stCondLst>
                                  <p:childTnLst>
                                    <p:set>
                                      <p:cBhvr>
                                        <p:cTn id="286" dur="1" fill="hold">
                                          <p:stCondLst>
                                            <p:cond delay="0"/>
                                          </p:stCondLst>
                                        </p:cTn>
                                        <p:tgtEl>
                                          <p:spTgt spid="47"/>
                                        </p:tgtEl>
                                        <p:attrNameLst>
                                          <p:attrName>style.visibility</p:attrName>
                                        </p:attrNameLst>
                                      </p:cBhvr>
                                      <p:to>
                                        <p:strVal val="hidden"/>
                                      </p:to>
                                    </p:set>
                                  </p:childTnLst>
                                </p:cTn>
                              </p:par>
                              <p:par>
                                <p:cTn id="287" presetID="10" presetClass="entr" presetSubtype="0" fill="hold" grpId="6" nodeType="withEffect">
                                  <p:stCondLst>
                                    <p:cond delay="0"/>
                                  </p:stCondLst>
                                  <p:childTnLst>
                                    <p:set>
                                      <p:cBhvr>
                                        <p:cTn id="288" dur="1" fill="hold">
                                          <p:stCondLst>
                                            <p:cond delay="0"/>
                                          </p:stCondLst>
                                        </p:cTn>
                                        <p:tgtEl>
                                          <p:spTgt spid="680"/>
                                        </p:tgtEl>
                                        <p:attrNameLst>
                                          <p:attrName>style.visibility</p:attrName>
                                        </p:attrNameLst>
                                      </p:cBhvr>
                                      <p:to>
                                        <p:strVal val="visible"/>
                                      </p:to>
                                    </p:set>
                                    <p:animEffect transition="in" filter="fade">
                                      <p:cBhvr>
                                        <p:cTn id="289" dur="500"/>
                                        <p:tgtEl>
                                          <p:spTgt spid="680"/>
                                        </p:tgtEl>
                                      </p:cBhvr>
                                    </p:animEffect>
                                  </p:childTnLst>
                                </p:cTn>
                              </p:par>
                              <p:par>
                                <p:cTn id="290" presetID="1" presetClass="exit" presetSubtype="0" fill="hold" grpId="1" nodeType="withEffect">
                                  <p:stCondLst>
                                    <p:cond delay="0"/>
                                  </p:stCondLst>
                                  <p:childTnLst>
                                    <p:set>
                                      <p:cBhvr>
                                        <p:cTn id="291"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47"/>
                  </p:tgtEl>
                </p:cond>
              </p:nextCondLst>
            </p:seq>
            <p:seq concurrent="1" nextAc="seek">
              <p:cTn id="292" restart="whenNotActive" fill="hold" evtFilter="cancelBubble" nodeType="interactiveSeq">
                <p:stCondLst>
                  <p:cond evt="onClick" delay="0">
                    <p:tgtEl>
                      <p:spTgt spid="42"/>
                    </p:tgtEl>
                  </p:cond>
                </p:stCondLst>
                <p:endSync evt="end" delay="0">
                  <p:rtn val="all"/>
                </p:endSync>
                <p:childTnLst>
                  <p:par>
                    <p:cTn id="293" fill="hold">
                      <p:stCondLst>
                        <p:cond delay="0"/>
                      </p:stCondLst>
                      <p:childTnLst>
                        <p:par>
                          <p:cTn id="294" fill="hold">
                            <p:stCondLst>
                              <p:cond delay="0"/>
                            </p:stCondLst>
                            <p:childTnLst>
                              <p:par>
                                <p:cTn id="295" presetID="1" presetClass="exit" presetSubtype="0" fill="hold" grpId="1" nodeType="clickEffect">
                                  <p:stCondLst>
                                    <p:cond delay="0"/>
                                  </p:stCondLst>
                                  <p:childTnLst>
                                    <p:set>
                                      <p:cBhvr>
                                        <p:cTn id="296" dur="1" fill="hold">
                                          <p:stCondLst>
                                            <p:cond delay="0"/>
                                          </p:stCondLst>
                                        </p:cTn>
                                        <p:tgtEl>
                                          <p:spTgt spid="42"/>
                                        </p:tgtEl>
                                        <p:attrNameLst>
                                          <p:attrName>style.visibility</p:attrName>
                                        </p:attrNameLst>
                                      </p:cBhvr>
                                      <p:to>
                                        <p:strVal val="hidden"/>
                                      </p:to>
                                    </p:set>
                                  </p:childTnLst>
                                </p:cTn>
                              </p:par>
                              <p:par>
                                <p:cTn id="297" presetID="10" presetClass="entr" presetSubtype="0" fill="hold" grpId="7" nodeType="withEffect">
                                  <p:stCondLst>
                                    <p:cond delay="0"/>
                                  </p:stCondLst>
                                  <p:childTnLst>
                                    <p:set>
                                      <p:cBhvr>
                                        <p:cTn id="298" dur="1" fill="hold">
                                          <p:stCondLst>
                                            <p:cond delay="0"/>
                                          </p:stCondLst>
                                        </p:cTn>
                                        <p:tgtEl>
                                          <p:spTgt spid="680"/>
                                        </p:tgtEl>
                                        <p:attrNameLst>
                                          <p:attrName>style.visibility</p:attrName>
                                        </p:attrNameLst>
                                      </p:cBhvr>
                                      <p:to>
                                        <p:strVal val="visible"/>
                                      </p:to>
                                    </p:set>
                                    <p:animEffect transition="in" filter="fade">
                                      <p:cBhvr>
                                        <p:cTn id="299" dur="500"/>
                                        <p:tgtEl>
                                          <p:spTgt spid="680"/>
                                        </p:tgtEl>
                                      </p:cBhvr>
                                    </p:animEffect>
                                  </p:childTnLst>
                                </p:cTn>
                              </p:par>
                            </p:childTnLst>
                          </p:cTn>
                        </p:par>
                      </p:childTnLst>
                    </p:cTn>
                  </p:par>
                </p:childTnLst>
              </p:cTn>
              <p:nextCondLst>
                <p:cond evt="onClick" delay="0">
                  <p:tgtEl>
                    <p:spTgt spid="42"/>
                  </p:tgtEl>
                </p:cond>
              </p:nextCondLst>
            </p:seq>
            <p:seq concurrent="1" nextAc="seek">
              <p:cTn id="300" restart="whenNotActive" fill="hold" evtFilter="cancelBubble" nodeType="interactiveSeq">
                <p:stCondLst>
                  <p:cond evt="onClick" delay="0">
                    <p:tgtEl>
                      <p:spTgt spid="43"/>
                    </p:tgtEl>
                  </p:cond>
                </p:stCondLst>
                <p:endSync evt="end" delay="0">
                  <p:rtn val="all"/>
                </p:endSync>
                <p:childTnLst>
                  <p:par>
                    <p:cTn id="301" fill="hold">
                      <p:stCondLst>
                        <p:cond delay="0"/>
                      </p:stCondLst>
                      <p:childTnLst>
                        <p:par>
                          <p:cTn id="302" fill="hold">
                            <p:stCondLst>
                              <p:cond delay="0"/>
                            </p:stCondLst>
                            <p:childTnLst>
                              <p:par>
                                <p:cTn id="303" presetID="1" presetClass="exit" presetSubtype="0" fill="hold" grpId="1" nodeType="clickEffect">
                                  <p:stCondLst>
                                    <p:cond delay="0"/>
                                  </p:stCondLst>
                                  <p:childTnLst>
                                    <p:set>
                                      <p:cBhvr>
                                        <p:cTn id="304" dur="1" fill="hold">
                                          <p:stCondLst>
                                            <p:cond delay="0"/>
                                          </p:stCondLst>
                                        </p:cTn>
                                        <p:tgtEl>
                                          <p:spTgt spid="43"/>
                                        </p:tgtEl>
                                        <p:attrNameLst>
                                          <p:attrName>style.visibility</p:attrName>
                                        </p:attrNameLst>
                                      </p:cBhvr>
                                      <p:to>
                                        <p:strVal val="hidden"/>
                                      </p:to>
                                    </p:set>
                                  </p:childTnLst>
                                </p:cTn>
                              </p:par>
                              <p:par>
                                <p:cTn id="305" presetID="1" presetClass="exit" presetSubtype="0" fill="hold" grpId="3" nodeType="withEffect">
                                  <p:stCondLst>
                                    <p:cond delay="0"/>
                                  </p:stCondLst>
                                  <p:childTnLst>
                                    <p:set>
                                      <p:cBhvr>
                                        <p:cTn id="306" dur="1" fill="hold">
                                          <p:stCondLst>
                                            <p:cond delay="0"/>
                                          </p:stCondLst>
                                        </p:cTn>
                                        <p:tgtEl>
                                          <p:spTgt spid="17"/>
                                        </p:tgtEl>
                                        <p:attrNameLst>
                                          <p:attrName>style.visibility</p:attrName>
                                        </p:attrNameLst>
                                      </p:cBhvr>
                                      <p:to>
                                        <p:strVal val="hidden"/>
                                      </p:to>
                                    </p:set>
                                  </p:childTnLst>
                                </p:cTn>
                              </p:par>
                              <p:par>
                                <p:cTn id="307" presetID="10" presetClass="entr" presetSubtype="0" fill="hold" grpId="11" nodeType="withEffect">
                                  <p:stCondLst>
                                    <p:cond delay="0"/>
                                  </p:stCondLst>
                                  <p:childTnLst>
                                    <p:set>
                                      <p:cBhvr>
                                        <p:cTn id="308" dur="1" fill="hold">
                                          <p:stCondLst>
                                            <p:cond delay="0"/>
                                          </p:stCondLst>
                                        </p:cTn>
                                        <p:tgtEl>
                                          <p:spTgt spid="680"/>
                                        </p:tgtEl>
                                        <p:attrNameLst>
                                          <p:attrName>style.visibility</p:attrName>
                                        </p:attrNameLst>
                                      </p:cBhvr>
                                      <p:to>
                                        <p:strVal val="visible"/>
                                      </p:to>
                                    </p:set>
                                    <p:animEffect transition="in" filter="fade">
                                      <p:cBhvr>
                                        <p:cTn id="309" dur="500"/>
                                        <p:tgtEl>
                                          <p:spTgt spid="680"/>
                                        </p:tgtEl>
                                      </p:cBhvr>
                                    </p:animEffect>
                                  </p:childTnLst>
                                </p:cTn>
                              </p:par>
                            </p:childTnLst>
                          </p:cTn>
                        </p:par>
                      </p:childTnLst>
                    </p:cTn>
                  </p:par>
                </p:childTnLst>
              </p:cTn>
              <p:nextCondLst>
                <p:cond evt="onClick" delay="0">
                  <p:tgtEl>
                    <p:spTgt spid="43"/>
                  </p:tgtEl>
                </p:cond>
              </p:nextCondLst>
            </p:seq>
            <p:seq concurrent="1" nextAc="seek">
              <p:cTn id="310" restart="whenNotActive" fill="hold" evtFilter="cancelBubble" nodeType="interactiveSeq">
                <p:stCondLst>
                  <p:cond evt="onClick" delay="0">
                    <p:tgtEl>
                      <p:spTgt spid="44"/>
                    </p:tgtEl>
                  </p:cond>
                </p:stCondLst>
                <p:endSync evt="end" delay="0">
                  <p:rtn val="all"/>
                </p:endSync>
                <p:childTnLst>
                  <p:par>
                    <p:cTn id="311" fill="hold">
                      <p:stCondLst>
                        <p:cond delay="0"/>
                      </p:stCondLst>
                      <p:childTnLst>
                        <p:par>
                          <p:cTn id="312" fill="hold">
                            <p:stCondLst>
                              <p:cond delay="0"/>
                            </p:stCondLst>
                            <p:childTnLst>
                              <p:par>
                                <p:cTn id="313" presetID="1" presetClass="exit" presetSubtype="0" fill="hold" grpId="0" nodeType="clickEffect">
                                  <p:stCondLst>
                                    <p:cond delay="0"/>
                                  </p:stCondLst>
                                  <p:childTnLst>
                                    <p:set>
                                      <p:cBhvr>
                                        <p:cTn id="314" dur="1" fill="hold">
                                          <p:stCondLst>
                                            <p:cond delay="0"/>
                                          </p:stCondLst>
                                        </p:cTn>
                                        <p:tgtEl>
                                          <p:spTgt spid="44"/>
                                        </p:tgtEl>
                                        <p:attrNameLst>
                                          <p:attrName>style.visibility</p:attrName>
                                        </p:attrNameLst>
                                      </p:cBhvr>
                                      <p:to>
                                        <p:strVal val="hidden"/>
                                      </p:to>
                                    </p:set>
                                  </p:childTnLst>
                                </p:cTn>
                              </p:par>
                              <p:par>
                                <p:cTn id="315" presetID="10" presetClass="entr" presetSubtype="0" fill="hold" grpId="10" nodeType="withEffect">
                                  <p:stCondLst>
                                    <p:cond delay="0"/>
                                  </p:stCondLst>
                                  <p:childTnLst>
                                    <p:set>
                                      <p:cBhvr>
                                        <p:cTn id="316" dur="1" fill="hold">
                                          <p:stCondLst>
                                            <p:cond delay="0"/>
                                          </p:stCondLst>
                                        </p:cTn>
                                        <p:tgtEl>
                                          <p:spTgt spid="680"/>
                                        </p:tgtEl>
                                        <p:attrNameLst>
                                          <p:attrName>style.visibility</p:attrName>
                                        </p:attrNameLst>
                                      </p:cBhvr>
                                      <p:to>
                                        <p:strVal val="visible"/>
                                      </p:to>
                                    </p:set>
                                    <p:animEffect transition="in" filter="fade">
                                      <p:cBhvr>
                                        <p:cTn id="317" dur="500"/>
                                        <p:tgtEl>
                                          <p:spTgt spid="680"/>
                                        </p:tgtEl>
                                      </p:cBhvr>
                                    </p:animEffect>
                                  </p:childTnLst>
                                </p:cTn>
                              </p:par>
                            </p:childTnLst>
                          </p:cTn>
                        </p:par>
                      </p:childTnLst>
                    </p:cTn>
                  </p:par>
                </p:childTnLst>
              </p:cTn>
              <p:nextCondLst>
                <p:cond evt="onClick" delay="0">
                  <p:tgtEl>
                    <p:spTgt spid="44"/>
                  </p:tgtEl>
                </p:cond>
              </p:nextCondLst>
            </p:seq>
            <p:seq concurrent="1" nextAc="seek">
              <p:cTn id="318" restart="whenNotActive" fill="hold" evtFilter="cancelBubble" nodeType="interactiveSeq">
                <p:stCondLst>
                  <p:cond evt="onClick" delay="0">
                    <p:tgtEl>
                      <p:spTgt spid="45"/>
                    </p:tgtEl>
                  </p:cond>
                </p:stCondLst>
                <p:endSync evt="end" delay="0">
                  <p:rtn val="all"/>
                </p:endSync>
                <p:childTnLst>
                  <p:par>
                    <p:cTn id="319" fill="hold">
                      <p:stCondLst>
                        <p:cond delay="0"/>
                      </p:stCondLst>
                      <p:childTnLst>
                        <p:par>
                          <p:cTn id="320" fill="hold">
                            <p:stCondLst>
                              <p:cond delay="0"/>
                            </p:stCondLst>
                            <p:childTnLst>
                              <p:par>
                                <p:cTn id="321" presetID="1" presetClass="exit" presetSubtype="0" fill="hold" grpId="1" nodeType="clickEffect">
                                  <p:stCondLst>
                                    <p:cond delay="0"/>
                                  </p:stCondLst>
                                  <p:childTnLst>
                                    <p:set>
                                      <p:cBhvr>
                                        <p:cTn id="322" dur="1" fill="hold">
                                          <p:stCondLst>
                                            <p:cond delay="0"/>
                                          </p:stCondLst>
                                        </p:cTn>
                                        <p:tgtEl>
                                          <p:spTgt spid="45"/>
                                        </p:tgtEl>
                                        <p:attrNameLst>
                                          <p:attrName>style.visibility</p:attrName>
                                        </p:attrNameLst>
                                      </p:cBhvr>
                                      <p:to>
                                        <p:strVal val="hidden"/>
                                      </p:to>
                                    </p:set>
                                  </p:childTnLst>
                                </p:cTn>
                              </p:par>
                              <p:par>
                                <p:cTn id="323" presetID="1" presetClass="exit" presetSubtype="0" fill="hold" grpId="5" nodeType="withEffect">
                                  <p:stCondLst>
                                    <p:cond delay="0"/>
                                  </p:stCondLst>
                                  <p:childTnLst>
                                    <p:set>
                                      <p:cBhvr>
                                        <p:cTn id="324" dur="1" fill="hold">
                                          <p:stCondLst>
                                            <p:cond delay="0"/>
                                          </p:stCondLst>
                                        </p:cTn>
                                        <p:tgtEl>
                                          <p:spTgt spid="17"/>
                                        </p:tgtEl>
                                        <p:attrNameLst>
                                          <p:attrName>style.visibility</p:attrName>
                                        </p:attrNameLst>
                                      </p:cBhvr>
                                      <p:to>
                                        <p:strVal val="hidden"/>
                                      </p:to>
                                    </p:set>
                                  </p:childTnLst>
                                </p:cTn>
                              </p:par>
                              <p:par>
                                <p:cTn id="325" presetID="10" presetClass="entr" presetSubtype="0" fill="hold" grpId="9" nodeType="withEffect">
                                  <p:stCondLst>
                                    <p:cond delay="0"/>
                                  </p:stCondLst>
                                  <p:childTnLst>
                                    <p:set>
                                      <p:cBhvr>
                                        <p:cTn id="326" dur="1" fill="hold">
                                          <p:stCondLst>
                                            <p:cond delay="0"/>
                                          </p:stCondLst>
                                        </p:cTn>
                                        <p:tgtEl>
                                          <p:spTgt spid="680"/>
                                        </p:tgtEl>
                                        <p:attrNameLst>
                                          <p:attrName>style.visibility</p:attrName>
                                        </p:attrNameLst>
                                      </p:cBhvr>
                                      <p:to>
                                        <p:strVal val="visible"/>
                                      </p:to>
                                    </p:set>
                                    <p:animEffect transition="in" filter="fade">
                                      <p:cBhvr>
                                        <p:cTn id="327" dur="500"/>
                                        <p:tgtEl>
                                          <p:spTgt spid="680"/>
                                        </p:tgtEl>
                                      </p:cBhvr>
                                    </p:animEffect>
                                  </p:childTnLst>
                                </p:cTn>
                              </p:par>
                            </p:childTnLst>
                          </p:cTn>
                        </p:par>
                      </p:childTnLst>
                    </p:cTn>
                  </p:par>
                </p:childTnLst>
              </p:cTn>
              <p:nextCondLst>
                <p:cond evt="onClick" delay="0">
                  <p:tgtEl>
                    <p:spTgt spid="45"/>
                  </p:tgtEl>
                </p:cond>
              </p:nextCondLst>
            </p:seq>
            <p:seq concurrent="1" nextAc="seek">
              <p:cTn id="328" restart="whenNotActive" fill="hold" evtFilter="cancelBubble" nodeType="interactiveSeq">
                <p:stCondLst>
                  <p:cond evt="onClick" delay="0">
                    <p:tgtEl>
                      <p:spTgt spid="46"/>
                    </p:tgtEl>
                  </p:cond>
                </p:stCondLst>
                <p:endSync evt="end" delay="0">
                  <p:rtn val="all"/>
                </p:endSync>
                <p:childTnLst>
                  <p:par>
                    <p:cTn id="329" fill="hold">
                      <p:stCondLst>
                        <p:cond delay="0"/>
                      </p:stCondLst>
                      <p:childTnLst>
                        <p:par>
                          <p:cTn id="330" fill="hold">
                            <p:stCondLst>
                              <p:cond delay="0"/>
                            </p:stCondLst>
                            <p:childTnLst>
                              <p:par>
                                <p:cTn id="331" presetID="1" presetClass="exit" presetSubtype="0" fill="hold" grpId="1" nodeType="clickEffect">
                                  <p:stCondLst>
                                    <p:cond delay="0"/>
                                  </p:stCondLst>
                                  <p:childTnLst>
                                    <p:set>
                                      <p:cBhvr>
                                        <p:cTn id="332" dur="1" fill="hold">
                                          <p:stCondLst>
                                            <p:cond delay="0"/>
                                          </p:stCondLst>
                                        </p:cTn>
                                        <p:tgtEl>
                                          <p:spTgt spid="46"/>
                                        </p:tgtEl>
                                        <p:attrNameLst>
                                          <p:attrName>style.visibility</p:attrName>
                                        </p:attrNameLst>
                                      </p:cBhvr>
                                      <p:to>
                                        <p:strVal val="hidden"/>
                                      </p:to>
                                    </p:set>
                                  </p:childTnLst>
                                </p:cTn>
                              </p:par>
                              <p:par>
                                <p:cTn id="333" presetID="1" presetClass="exit" presetSubtype="0" fill="hold" grpId="4" nodeType="withEffect">
                                  <p:stCondLst>
                                    <p:cond delay="0"/>
                                  </p:stCondLst>
                                  <p:childTnLst>
                                    <p:set>
                                      <p:cBhvr>
                                        <p:cTn id="334" dur="1" fill="hold">
                                          <p:stCondLst>
                                            <p:cond delay="0"/>
                                          </p:stCondLst>
                                        </p:cTn>
                                        <p:tgtEl>
                                          <p:spTgt spid="17"/>
                                        </p:tgtEl>
                                        <p:attrNameLst>
                                          <p:attrName>style.visibility</p:attrName>
                                        </p:attrNameLst>
                                      </p:cBhvr>
                                      <p:to>
                                        <p:strVal val="hidden"/>
                                      </p:to>
                                    </p:set>
                                  </p:childTnLst>
                                </p:cTn>
                              </p:par>
                              <p:par>
                                <p:cTn id="335" presetID="10" presetClass="entr" presetSubtype="0" fill="hold" grpId="8" nodeType="withEffect">
                                  <p:stCondLst>
                                    <p:cond delay="0"/>
                                  </p:stCondLst>
                                  <p:childTnLst>
                                    <p:set>
                                      <p:cBhvr>
                                        <p:cTn id="336" dur="1" fill="hold">
                                          <p:stCondLst>
                                            <p:cond delay="0"/>
                                          </p:stCondLst>
                                        </p:cTn>
                                        <p:tgtEl>
                                          <p:spTgt spid="680"/>
                                        </p:tgtEl>
                                        <p:attrNameLst>
                                          <p:attrName>style.visibility</p:attrName>
                                        </p:attrNameLst>
                                      </p:cBhvr>
                                      <p:to>
                                        <p:strVal val="visible"/>
                                      </p:to>
                                    </p:set>
                                    <p:animEffect transition="in" filter="fade">
                                      <p:cBhvr>
                                        <p:cTn id="337" dur="500"/>
                                        <p:tgtEl>
                                          <p:spTgt spid="680"/>
                                        </p:tgtEl>
                                      </p:cBhvr>
                                    </p:animEffect>
                                  </p:childTnLst>
                                </p:cTn>
                              </p:par>
                            </p:childTnLst>
                          </p:cTn>
                        </p:par>
                      </p:childTnLst>
                    </p:cTn>
                  </p:par>
                </p:childTnLst>
              </p:cTn>
              <p:nextCondLst>
                <p:cond evt="onClick" delay="0">
                  <p:tgtEl>
                    <p:spTgt spid="46"/>
                  </p:tgtEl>
                </p:cond>
              </p:nextCondLst>
            </p:seq>
            <p:seq concurrent="1" nextAc="seek">
              <p:cTn id="338" restart="whenNotActive" fill="hold" evtFilter="cancelBubble" nodeType="interactiveSeq">
                <p:stCondLst>
                  <p:cond evt="onClick" delay="0">
                    <p:tgtEl>
                      <p:spTgt spid="48"/>
                    </p:tgtEl>
                  </p:cond>
                </p:stCondLst>
                <p:endSync evt="end" delay="0">
                  <p:rtn val="all"/>
                </p:endSync>
                <p:childTnLst>
                  <p:par>
                    <p:cTn id="339" fill="hold">
                      <p:stCondLst>
                        <p:cond delay="0"/>
                      </p:stCondLst>
                      <p:childTnLst>
                        <p:par>
                          <p:cTn id="340" fill="hold">
                            <p:stCondLst>
                              <p:cond delay="0"/>
                            </p:stCondLst>
                            <p:childTnLst>
                              <p:par>
                                <p:cTn id="341" presetID="1" presetClass="entr" presetSubtype="0" fill="hold" grpId="0" nodeType="clickEffect">
                                  <p:stCondLst>
                                    <p:cond delay="0"/>
                                  </p:stCondLst>
                                  <p:childTnLst>
                                    <p:set>
                                      <p:cBhvr>
                                        <p:cTn id="342" dur="1" fill="hold">
                                          <p:stCondLst>
                                            <p:cond delay="0"/>
                                          </p:stCondLst>
                                        </p:cTn>
                                        <p:tgtEl>
                                          <p:spTgt spid="54"/>
                                        </p:tgtEl>
                                        <p:attrNameLst>
                                          <p:attrName>style.visibility</p:attrName>
                                        </p:attrNameLst>
                                      </p:cBhvr>
                                      <p:to>
                                        <p:strVal val="visible"/>
                                      </p:to>
                                    </p:set>
                                  </p:childTnLst>
                                </p:cTn>
                              </p:par>
                              <p:par>
                                <p:cTn id="343" presetID="10" presetClass="exit" presetSubtype="0" fill="hold" grpId="0" nodeType="withEffect">
                                  <p:stCondLst>
                                    <p:cond delay="0"/>
                                  </p:stCondLst>
                                  <p:childTnLst>
                                    <p:animEffect transition="out" filter="fade">
                                      <p:cBhvr>
                                        <p:cTn id="344" dur="500"/>
                                        <p:tgtEl>
                                          <p:spTgt spid="679"/>
                                        </p:tgtEl>
                                      </p:cBhvr>
                                    </p:animEffect>
                                    <p:set>
                                      <p:cBhvr>
                                        <p:cTn id="345" dur="1" fill="hold">
                                          <p:stCondLst>
                                            <p:cond delay="499"/>
                                          </p:stCondLst>
                                        </p:cTn>
                                        <p:tgtEl>
                                          <p:spTgt spid="679"/>
                                        </p:tgtEl>
                                        <p:attrNameLst>
                                          <p:attrName>style.visibility</p:attrName>
                                        </p:attrNameLst>
                                      </p:cBhvr>
                                      <p:to>
                                        <p:strVal val="hidden"/>
                                      </p:to>
                                    </p:set>
                                  </p:childTnLst>
                                </p:cTn>
                              </p:par>
                            </p:childTnLst>
                          </p:cTn>
                        </p:par>
                      </p:childTnLst>
                    </p:cTn>
                  </p:par>
                </p:childTnLst>
              </p:cTn>
              <p:nextCondLst>
                <p:cond evt="onClick" delay="0">
                  <p:tgtEl>
                    <p:spTgt spid="48"/>
                  </p:tgtEl>
                </p:cond>
              </p:nextCondLst>
            </p:seq>
            <p:seq concurrent="1" nextAc="seek">
              <p:cTn id="346" restart="whenNotActive" fill="hold" evtFilter="cancelBubble" nodeType="interactiveSeq">
                <p:stCondLst>
                  <p:cond evt="onClick" delay="0">
                    <p:tgtEl>
                      <p:spTgt spid="49"/>
                    </p:tgtEl>
                  </p:cond>
                </p:stCondLst>
                <p:endSync evt="end" delay="0">
                  <p:rtn val="all"/>
                </p:endSync>
                <p:childTnLst>
                  <p:par>
                    <p:cTn id="347" fill="hold">
                      <p:stCondLst>
                        <p:cond delay="0"/>
                      </p:stCondLst>
                      <p:childTnLst>
                        <p:par>
                          <p:cTn id="348" fill="hold">
                            <p:stCondLst>
                              <p:cond delay="0"/>
                            </p:stCondLst>
                            <p:childTnLst>
                              <p:par>
                                <p:cTn id="349" presetID="1" presetClass="entr" presetSubtype="0" fill="hold" grpId="0" nodeType="clickEffect">
                                  <p:stCondLst>
                                    <p:cond delay="0"/>
                                  </p:stCondLst>
                                  <p:childTnLst>
                                    <p:set>
                                      <p:cBhvr>
                                        <p:cTn id="350" dur="1" fill="hold">
                                          <p:stCondLst>
                                            <p:cond delay="0"/>
                                          </p:stCondLst>
                                        </p:cTn>
                                        <p:tgtEl>
                                          <p:spTgt spid="55"/>
                                        </p:tgtEl>
                                        <p:attrNameLst>
                                          <p:attrName>style.visibility</p:attrName>
                                        </p:attrNameLst>
                                      </p:cBhvr>
                                      <p:to>
                                        <p:strVal val="visible"/>
                                      </p:to>
                                    </p:set>
                                  </p:childTnLst>
                                </p:cTn>
                              </p:par>
                              <p:par>
                                <p:cTn id="351" presetID="1" presetClass="entr" presetSubtype="0" fill="hold" grpId="0" nodeType="withEffect">
                                  <p:stCondLst>
                                    <p:cond delay="0"/>
                                  </p:stCondLst>
                                  <p:childTnLst>
                                    <p:set>
                                      <p:cBhvr>
                                        <p:cTn id="352" dur="1" fill="hold">
                                          <p:stCondLst>
                                            <p:cond delay="0"/>
                                          </p:stCondLst>
                                        </p:cTn>
                                        <p:tgtEl>
                                          <p:spTgt spid="16"/>
                                        </p:tgtEl>
                                        <p:attrNameLst>
                                          <p:attrName>style.visibility</p:attrName>
                                        </p:attrNameLst>
                                      </p:cBhvr>
                                      <p:to>
                                        <p:strVal val="visible"/>
                                      </p:to>
                                    </p:set>
                                  </p:childTnLst>
                                </p:cTn>
                              </p:par>
                              <p:par>
                                <p:cTn id="353" presetID="10" presetClass="exit" presetSubtype="0" fill="hold" grpId="1" nodeType="withEffect">
                                  <p:stCondLst>
                                    <p:cond delay="0"/>
                                  </p:stCondLst>
                                  <p:childTnLst>
                                    <p:animEffect transition="out" filter="fade">
                                      <p:cBhvr>
                                        <p:cTn id="354" dur="500"/>
                                        <p:tgtEl>
                                          <p:spTgt spid="679"/>
                                        </p:tgtEl>
                                      </p:cBhvr>
                                    </p:animEffect>
                                    <p:set>
                                      <p:cBhvr>
                                        <p:cTn id="355" dur="1" fill="hold">
                                          <p:stCondLst>
                                            <p:cond delay="499"/>
                                          </p:stCondLst>
                                        </p:cTn>
                                        <p:tgtEl>
                                          <p:spTgt spid="679"/>
                                        </p:tgtEl>
                                        <p:attrNameLst>
                                          <p:attrName>style.visibility</p:attrName>
                                        </p:attrNameLst>
                                      </p:cBhvr>
                                      <p:to>
                                        <p:strVal val="hidden"/>
                                      </p:to>
                                    </p:set>
                                  </p:childTnLst>
                                </p:cTn>
                              </p:par>
                            </p:childTnLst>
                          </p:cTn>
                        </p:par>
                      </p:childTnLst>
                    </p:cTn>
                  </p:par>
                </p:childTnLst>
              </p:cTn>
              <p:nextCondLst>
                <p:cond evt="onClick" delay="0">
                  <p:tgtEl>
                    <p:spTgt spid="49"/>
                  </p:tgtEl>
                </p:cond>
              </p:nextCondLst>
            </p:seq>
            <p:seq concurrent="1" nextAc="seek">
              <p:cTn id="356" restart="whenNotActive" fill="hold" evtFilter="cancelBubble" nodeType="interactiveSeq">
                <p:stCondLst>
                  <p:cond evt="onClick" delay="0">
                    <p:tgtEl>
                      <p:spTgt spid="50"/>
                    </p:tgtEl>
                  </p:cond>
                </p:stCondLst>
                <p:endSync evt="end" delay="0">
                  <p:rtn val="all"/>
                </p:endSync>
                <p:childTnLst>
                  <p:par>
                    <p:cTn id="357" fill="hold">
                      <p:stCondLst>
                        <p:cond delay="0"/>
                      </p:stCondLst>
                      <p:childTnLst>
                        <p:par>
                          <p:cTn id="358" fill="hold">
                            <p:stCondLst>
                              <p:cond delay="0"/>
                            </p:stCondLst>
                            <p:childTnLst>
                              <p:par>
                                <p:cTn id="359" presetID="1" presetClass="entr" presetSubtype="0" fill="hold" grpId="1" nodeType="clickEffect">
                                  <p:stCondLst>
                                    <p:cond delay="0"/>
                                  </p:stCondLst>
                                  <p:childTnLst>
                                    <p:set>
                                      <p:cBhvr>
                                        <p:cTn id="360" dur="1" fill="hold">
                                          <p:stCondLst>
                                            <p:cond delay="0"/>
                                          </p:stCondLst>
                                        </p:cTn>
                                        <p:tgtEl>
                                          <p:spTgt spid="56"/>
                                        </p:tgtEl>
                                        <p:attrNameLst>
                                          <p:attrName>style.visibility</p:attrName>
                                        </p:attrNameLst>
                                      </p:cBhvr>
                                      <p:to>
                                        <p:strVal val="visible"/>
                                      </p:to>
                                    </p:set>
                                  </p:childTnLst>
                                </p:cTn>
                              </p:par>
                              <p:par>
                                <p:cTn id="361" presetID="10" presetClass="exit" presetSubtype="0" fill="hold" grpId="2" nodeType="withEffect">
                                  <p:stCondLst>
                                    <p:cond delay="0"/>
                                  </p:stCondLst>
                                  <p:childTnLst>
                                    <p:animEffect transition="out" filter="fade">
                                      <p:cBhvr>
                                        <p:cTn id="362" dur="500"/>
                                        <p:tgtEl>
                                          <p:spTgt spid="679"/>
                                        </p:tgtEl>
                                      </p:cBhvr>
                                    </p:animEffect>
                                    <p:set>
                                      <p:cBhvr>
                                        <p:cTn id="363" dur="1" fill="hold">
                                          <p:stCondLst>
                                            <p:cond delay="499"/>
                                          </p:stCondLst>
                                        </p:cTn>
                                        <p:tgtEl>
                                          <p:spTgt spid="679"/>
                                        </p:tgtEl>
                                        <p:attrNameLst>
                                          <p:attrName>style.visibility</p:attrName>
                                        </p:attrNameLst>
                                      </p:cBhvr>
                                      <p:to>
                                        <p:strVal val="hidden"/>
                                      </p:to>
                                    </p:set>
                                  </p:childTnLst>
                                </p:cTn>
                              </p:par>
                            </p:childTnLst>
                          </p:cTn>
                        </p:par>
                      </p:childTnLst>
                    </p:cTn>
                  </p:par>
                </p:childTnLst>
              </p:cTn>
              <p:nextCondLst>
                <p:cond evt="onClick" delay="0">
                  <p:tgtEl>
                    <p:spTgt spid="50"/>
                  </p:tgtEl>
                </p:cond>
              </p:nextCondLst>
            </p:seq>
            <p:seq concurrent="1" nextAc="seek">
              <p:cTn id="364" restart="whenNotActive" fill="hold" evtFilter="cancelBubble" nodeType="interactiveSeq">
                <p:stCondLst>
                  <p:cond evt="onClick" delay="0">
                    <p:tgtEl>
                      <p:spTgt spid="52"/>
                    </p:tgtEl>
                  </p:cond>
                </p:stCondLst>
                <p:endSync evt="end" delay="0">
                  <p:rtn val="all"/>
                </p:endSync>
                <p:childTnLst>
                  <p:par>
                    <p:cTn id="365" fill="hold">
                      <p:stCondLst>
                        <p:cond delay="0"/>
                      </p:stCondLst>
                      <p:childTnLst>
                        <p:par>
                          <p:cTn id="366" fill="hold">
                            <p:stCondLst>
                              <p:cond delay="0"/>
                            </p:stCondLst>
                            <p:childTnLst>
                              <p:par>
                                <p:cTn id="367" presetID="1" presetClass="entr" presetSubtype="0" fill="hold" grpId="0" nodeType="clickEffect">
                                  <p:stCondLst>
                                    <p:cond delay="0"/>
                                  </p:stCondLst>
                                  <p:childTnLst>
                                    <p:set>
                                      <p:cBhvr>
                                        <p:cTn id="368" dur="1" fill="hold">
                                          <p:stCondLst>
                                            <p:cond delay="0"/>
                                          </p:stCondLst>
                                        </p:cTn>
                                        <p:tgtEl>
                                          <p:spTgt spid="58"/>
                                        </p:tgtEl>
                                        <p:attrNameLst>
                                          <p:attrName>style.visibility</p:attrName>
                                        </p:attrNameLst>
                                      </p:cBhvr>
                                      <p:to>
                                        <p:strVal val="visible"/>
                                      </p:to>
                                    </p:set>
                                  </p:childTnLst>
                                </p:cTn>
                              </p:par>
                              <p:par>
                                <p:cTn id="369" presetID="1" presetClass="entr" presetSubtype="0" fill="hold" grpId="0" nodeType="withEffect">
                                  <p:stCondLst>
                                    <p:cond delay="0"/>
                                  </p:stCondLst>
                                  <p:childTnLst>
                                    <p:set>
                                      <p:cBhvr>
                                        <p:cTn id="370" dur="1" fill="hold">
                                          <p:stCondLst>
                                            <p:cond delay="0"/>
                                          </p:stCondLst>
                                        </p:cTn>
                                        <p:tgtEl>
                                          <p:spTgt spid="23"/>
                                        </p:tgtEl>
                                        <p:attrNameLst>
                                          <p:attrName>style.visibility</p:attrName>
                                        </p:attrNameLst>
                                      </p:cBhvr>
                                      <p:to>
                                        <p:strVal val="visible"/>
                                      </p:to>
                                    </p:set>
                                  </p:childTnLst>
                                </p:cTn>
                              </p:par>
                              <p:par>
                                <p:cTn id="371" presetID="10" presetClass="exit" presetSubtype="0" fill="hold" grpId="3" nodeType="withEffect">
                                  <p:stCondLst>
                                    <p:cond delay="0"/>
                                  </p:stCondLst>
                                  <p:childTnLst>
                                    <p:animEffect transition="out" filter="fade">
                                      <p:cBhvr>
                                        <p:cTn id="372" dur="500"/>
                                        <p:tgtEl>
                                          <p:spTgt spid="679"/>
                                        </p:tgtEl>
                                      </p:cBhvr>
                                    </p:animEffect>
                                    <p:set>
                                      <p:cBhvr>
                                        <p:cTn id="373" dur="1" fill="hold">
                                          <p:stCondLst>
                                            <p:cond delay="499"/>
                                          </p:stCondLst>
                                        </p:cTn>
                                        <p:tgtEl>
                                          <p:spTgt spid="679"/>
                                        </p:tgtEl>
                                        <p:attrNameLst>
                                          <p:attrName>style.visibility</p:attrName>
                                        </p:attrNameLst>
                                      </p:cBhvr>
                                      <p:to>
                                        <p:strVal val="hidden"/>
                                      </p:to>
                                    </p:set>
                                  </p:childTnLst>
                                </p:cTn>
                              </p:par>
                            </p:childTnLst>
                          </p:cTn>
                        </p:par>
                      </p:childTnLst>
                    </p:cTn>
                  </p:par>
                </p:childTnLst>
              </p:cTn>
              <p:nextCondLst>
                <p:cond evt="onClick" delay="0">
                  <p:tgtEl>
                    <p:spTgt spid="52"/>
                  </p:tgtEl>
                </p:cond>
              </p:nextCondLst>
            </p:seq>
            <p:seq concurrent="1" nextAc="seek">
              <p:cTn id="374" restart="whenNotActive" fill="hold" evtFilter="cancelBubble" nodeType="interactiveSeq">
                <p:stCondLst>
                  <p:cond evt="onClick" delay="0">
                    <p:tgtEl>
                      <p:spTgt spid="53"/>
                    </p:tgtEl>
                  </p:cond>
                </p:stCondLst>
                <p:endSync evt="end" delay="0">
                  <p:rtn val="all"/>
                </p:endSync>
                <p:childTnLst>
                  <p:par>
                    <p:cTn id="375" fill="hold">
                      <p:stCondLst>
                        <p:cond delay="0"/>
                      </p:stCondLst>
                      <p:childTnLst>
                        <p:par>
                          <p:cTn id="376" fill="hold">
                            <p:stCondLst>
                              <p:cond delay="0"/>
                            </p:stCondLst>
                            <p:childTnLst>
                              <p:par>
                                <p:cTn id="377" presetID="1" presetClass="entr" presetSubtype="0" fill="hold" grpId="0" nodeType="clickEffect">
                                  <p:stCondLst>
                                    <p:cond delay="0"/>
                                  </p:stCondLst>
                                  <p:childTnLst>
                                    <p:set>
                                      <p:cBhvr>
                                        <p:cTn id="378" dur="1" fill="hold">
                                          <p:stCondLst>
                                            <p:cond delay="0"/>
                                          </p:stCondLst>
                                        </p:cTn>
                                        <p:tgtEl>
                                          <p:spTgt spid="59"/>
                                        </p:tgtEl>
                                        <p:attrNameLst>
                                          <p:attrName>style.visibility</p:attrName>
                                        </p:attrNameLst>
                                      </p:cBhvr>
                                      <p:to>
                                        <p:strVal val="visible"/>
                                      </p:to>
                                    </p:set>
                                  </p:childTnLst>
                                </p:cTn>
                              </p:par>
                              <p:par>
                                <p:cTn id="379" presetID="1" presetClass="entr" presetSubtype="0" fill="hold" grpId="1" nodeType="withEffect">
                                  <p:stCondLst>
                                    <p:cond delay="0"/>
                                  </p:stCondLst>
                                  <p:childTnLst>
                                    <p:set>
                                      <p:cBhvr>
                                        <p:cTn id="380" dur="1" fill="hold">
                                          <p:stCondLst>
                                            <p:cond delay="0"/>
                                          </p:stCondLst>
                                        </p:cTn>
                                        <p:tgtEl>
                                          <p:spTgt spid="16"/>
                                        </p:tgtEl>
                                        <p:attrNameLst>
                                          <p:attrName>style.visibility</p:attrName>
                                        </p:attrNameLst>
                                      </p:cBhvr>
                                      <p:to>
                                        <p:strVal val="visible"/>
                                      </p:to>
                                    </p:set>
                                  </p:childTnLst>
                                </p:cTn>
                              </p:par>
                              <p:par>
                                <p:cTn id="381" presetID="10" presetClass="exit" presetSubtype="0" fill="hold" grpId="4" nodeType="withEffect">
                                  <p:stCondLst>
                                    <p:cond delay="0"/>
                                  </p:stCondLst>
                                  <p:childTnLst>
                                    <p:animEffect transition="out" filter="fade">
                                      <p:cBhvr>
                                        <p:cTn id="382" dur="500"/>
                                        <p:tgtEl>
                                          <p:spTgt spid="679"/>
                                        </p:tgtEl>
                                      </p:cBhvr>
                                    </p:animEffect>
                                    <p:set>
                                      <p:cBhvr>
                                        <p:cTn id="383" dur="1" fill="hold">
                                          <p:stCondLst>
                                            <p:cond delay="499"/>
                                          </p:stCondLst>
                                        </p:cTn>
                                        <p:tgtEl>
                                          <p:spTgt spid="679"/>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384" restart="whenNotActive" fill="hold" evtFilter="cancelBubble" nodeType="interactiveSeq">
                <p:stCondLst>
                  <p:cond evt="onClick" delay="0">
                    <p:tgtEl>
                      <p:spTgt spid="51"/>
                    </p:tgtEl>
                  </p:cond>
                </p:stCondLst>
                <p:endSync evt="end" delay="0">
                  <p:rtn val="all"/>
                </p:endSync>
                <p:childTnLst>
                  <p:par>
                    <p:cTn id="385" fill="hold">
                      <p:stCondLst>
                        <p:cond delay="0"/>
                      </p:stCondLst>
                      <p:childTnLst>
                        <p:par>
                          <p:cTn id="386" fill="hold">
                            <p:stCondLst>
                              <p:cond delay="0"/>
                            </p:stCondLst>
                            <p:childTnLst>
                              <p:par>
                                <p:cTn id="387" presetID="1" presetClass="entr" presetSubtype="0" fill="hold" grpId="0" nodeType="clickEffect">
                                  <p:stCondLst>
                                    <p:cond delay="0"/>
                                  </p:stCondLst>
                                  <p:childTnLst>
                                    <p:set>
                                      <p:cBhvr>
                                        <p:cTn id="388" dur="1" fill="hold">
                                          <p:stCondLst>
                                            <p:cond delay="0"/>
                                          </p:stCondLst>
                                        </p:cTn>
                                        <p:tgtEl>
                                          <p:spTgt spid="57"/>
                                        </p:tgtEl>
                                        <p:attrNameLst>
                                          <p:attrName>style.visibility</p:attrName>
                                        </p:attrNameLst>
                                      </p:cBhvr>
                                      <p:to>
                                        <p:strVal val="visible"/>
                                      </p:to>
                                    </p:set>
                                  </p:childTnLst>
                                </p:cTn>
                              </p:par>
                              <p:par>
                                <p:cTn id="389" presetID="10" presetClass="entr" presetSubtype="0" fill="hold" grpId="4" nodeType="withEffect">
                                  <p:stCondLst>
                                    <p:cond delay="0"/>
                                  </p:stCondLst>
                                  <p:childTnLst>
                                    <p:set>
                                      <p:cBhvr>
                                        <p:cTn id="390" dur="1" fill="hold">
                                          <p:stCondLst>
                                            <p:cond delay="0"/>
                                          </p:stCondLst>
                                        </p:cTn>
                                        <p:tgtEl>
                                          <p:spTgt spid="16"/>
                                        </p:tgtEl>
                                        <p:attrNameLst>
                                          <p:attrName>style.visibility</p:attrName>
                                        </p:attrNameLst>
                                      </p:cBhvr>
                                      <p:to>
                                        <p:strVal val="visible"/>
                                      </p:to>
                                    </p:set>
                                    <p:animEffect transition="in" filter="fade">
                                      <p:cBhvr>
                                        <p:cTn id="391" dur="500"/>
                                        <p:tgtEl>
                                          <p:spTgt spid="16"/>
                                        </p:tgtEl>
                                      </p:cBhvr>
                                    </p:animEffect>
                                  </p:childTnLst>
                                </p:cTn>
                              </p:par>
                              <p:par>
                                <p:cTn id="392" presetID="10" presetClass="exit" presetSubtype="0" fill="hold" grpId="5" nodeType="withEffect">
                                  <p:stCondLst>
                                    <p:cond delay="0"/>
                                  </p:stCondLst>
                                  <p:childTnLst>
                                    <p:animEffect transition="out" filter="fade">
                                      <p:cBhvr>
                                        <p:cTn id="393" dur="500"/>
                                        <p:tgtEl>
                                          <p:spTgt spid="679"/>
                                        </p:tgtEl>
                                      </p:cBhvr>
                                    </p:animEffect>
                                    <p:set>
                                      <p:cBhvr>
                                        <p:cTn id="394" dur="1" fill="hold">
                                          <p:stCondLst>
                                            <p:cond delay="499"/>
                                          </p:stCondLst>
                                        </p:cTn>
                                        <p:tgtEl>
                                          <p:spTgt spid="679"/>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95" restart="whenNotActive" fill="hold" evtFilter="cancelBubble" nodeType="interactiveSeq">
                <p:stCondLst>
                  <p:cond evt="onClick" delay="0">
                    <p:tgtEl>
                      <p:spTgt spid="59"/>
                    </p:tgtEl>
                  </p:cond>
                </p:stCondLst>
                <p:endSync evt="end" delay="0">
                  <p:rtn val="all"/>
                </p:endSync>
                <p:childTnLst>
                  <p:par>
                    <p:cTn id="396" fill="hold">
                      <p:stCondLst>
                        <p:cond delay="0"/>
                      </p:stCondLst>
                      <p:childTnLst>
                        <p:par>
                          <p:cTn id="397" fill="hold">
                            <p:stCondLst>
                              <p:cond delay="0"/>
                            </p:stCondLst>
                            <p:childTnLst>
                              <p:par>
                                <p:cTn id="398" presetID="1" presetClass="exit" presetSubtype="0" fill="hold" grpId="1" nodeType="clickEffect">
                                  <p:stCondLst>
                                    <p:cond delay="0"/>
                                  </p:stCondLst>
                                  <p:childTnLst>
                                    <p:set>
                                      <p:cBhvr>
                                        <p:cTn id="399" dur="1" fill="hold">
                                          <p:stCondLst>
                                            <p:cond delay="0"/>
                                          </p:stCondLst>
                                        </p:cTn>
                                        <p:tgtEl>
                                          <p:spTgt spid="59"/>
                                        </p:tgtEl>
                                        <p:attrNameLst>
                                          <p:attrName>style.visibility</p:attrName>
                                        </p:attrNameLst>
                                      </p:cBhvr>
                                      <p:to>
                                        <p:strVal val="hidden"/>
                                      </p:to>
                                    </p:set>
                                  </p:childTnLst>
                                </p:cTn>
                              </p:par>
                              <p:par>
                                <p:cTn id="400" presetID="1" presetClass="exit" presetSubtype="0" fill="hold" grpId="3" nodeType="withEffect">
                                  <p:stCondLst>
                                    <p:cond delay="0"/>
                                  </p:stCondLst>
                                  <p:childTnLst>
                                    <p:set>
                                      <p:cBhvr>
                                        <p:cTn id="401" dur="1" fill="hold">
                                          <p:stCondLst>
                                            <p:cond delay="0"/>
                                          </p:stCondLst>
                                        </p:cTn>
                                        <p:tgtEl>
                                          <p:spTgt spid="16"/>
                                        </p:tgtEl>
                                        <p:attrNameLst>
                                          <p:attrName>style.visibility</p:attrName>
                                        </p:attrNameLst>
                                      </p:cBhvr>
                                      <p:to>
                                        <p:strVal val="hidden"/>
                                      </p:to>
                                    </p:set>
                                  </p:childTnLst>
                                </p:cTn>
                              </p:par>
                              <p:par>
                                <p:cTn id="402" presetID="10" presetClass="entr" presetSubtype="0" fill="hold" grpId="6" nodeType="withEffect">
                                  <p:stCondLst>
                                    <p:cond delay="0"/>
                                  </p:stCondLst>
                                  <p:childTnLst>
                                    <p:set>
                                      <p:cBhvr>
                                        <p:cTn id="403" dur="1" fill="hold">
                                          <p:stCondLst>
                                            <p:cond delay="0"/>
                                          </p:stCondLst>
                                        </p:cTn>
                                        <p:tgtEl>
                                          <p:spTgt spid="679"/>
                                        </p:tgtEl>
                                        <p:attrNameLst>
                                          <p:attrName>style.visibility</p:attrName>
                                        </p:attrNameLst>
                                      </p:cBhvr>
                                      <p:to>
                                        <p:strVal val="visible"/>
                                      </p:to>
                                    </p:set>
                                    <p:animEffect transition="in" filter="fade">
                                      <p:cBhvr>
                                        <p:cTn id="404" dur="500"/>
                                        <p:tgtEl>
                                          <p:spTgt spid="679"/>
                                        </p:tgtEl>
                                      </p:cBhvr>
                                    </p:animEffect>
                                  </p:childTnLst>
                                </p:cTn>
                              </p:par>
                            </p:childTnLst>
                          </p:cTn>
                        </p:par>
                      </p:childTnLst>
                    </p:cTn>
                  </p:par>
                </p:childTnLst>
              </p:cTn>
              <p:nextCondLst>
                <p:cond evt="onClick" delay="0">
                  <p:tgtEl>
                    <p:spTgt spid="59"/>
                  </p:tgtEl>
                </p:cond>
              </p:nextCondLst>
            </p:seq>
            <p:seq concurrent="1" nextAc="seek">
              <p:cTn id="405" restart="whenNotActive" fill="hold" evtFilter="cancelBubble" nodeType="interactiveSeq">
                <p:stCondLst>
                  <p:cond evt="onClick" delay="0">
                    <p:tgtEl>
                      <p:spTgt spid="54"/>
                    </p:tgtEl>
                  </p:cond>
                </p:stCondLst>
                <p:endSync evt="end" delay="0">
                  <p:rtn val="all"/>
                </p:endSync>
                <p:childTnLst>
                  <p:par>
                    <p:cTn id="406" fill="hold">
                      <p:stCondLst>
                        <p:cond delay="0"/>
                      </p:stCondLst>
                      <p:childTnLst>
                        <p:par>
                          <p:cTn id="407" fill="hold">
                            <p:stCondLst>
                              <p:cond delay="0"/>
                            </p:stCondLst>
                            <p:childTnLst>
                              <p:par>
                                <p:cTn id="408" presetID="1" presetClass="exit" presetSubtype="0" fill="hold" grpId="1" nodeType="clickEffect">
                                  <p:stCondLst>
                                    <p:cond delay="0"/>
                                  </p:stCondLst>
                                  <p:childTnLst>
                                    <p:set>
                                      <p:cBhvr>
                                        <p:cTn id="409" dur="1" fill="hold">
                                          <p:stCondLst>
                                            <p:cond delay="0"/>
                                          </p:stCondLst>
                                        </p:cTn>
                                        <p:tgtEl>
                                          <p:spTgt spid="54"/>
                                        </p:tgtEl>
                                        <p:attrNameLst>
                                          <p:attrName>style.visibility</p:attrName>
                                        </p:attrNameLst>
                                      </p:cBhvr>
                                      <p:to>
                                        <p:strVal val="hidden"/>
                                      </p:to>
                                    </p:set>
                                  </p:childTnLst>
                                </p:cTn>
                              </p:par>
                              <p:par>
                                <p:cTn id="410" presetID="10" presetClass="entr" presetSubtype="0" fill="hold" grpId="7" nodeType="withEffect">
                                  <p:stCondLst>
                                    <p:cond delay="0"/>
                                  </p:stCondLst>
                                  <p:childTnLst>
                                    <p:set>
                                      <p:cBhvr>
                                        <p:cTn id="411" dur="1" fill="hold">
                                          <p:stCondLst>
                                            <p:cond delay="0"/>
                                          </p:stCondLst>
                                        </p:cTn>
                                        <p:tgtEl>
                                          <p:spTgt spid="679"/>
                                        </p:tgtEl>
                                        <p:attrNameLst>
                                          <p:attrName>style.visibility</p:attrName>
                                        </p:attrNameLst>
                                      </p:cBhvr>
                                      <p:to>
                                        <p:strVal val="visible"/>
                                      </p:to>
                                    </p:set>
                                    <p:animEffect transition="in" filter="fade">
                                      <p:cBhvr>
                                        <p:cTn id="412" dur="500"/>
                                        <p:tgtEl>
                                          <p:spTgt spid="679"/>
                                        </p:tgtEl>
                                      </p:cBhvr>
                                    </p:animEffect>
                                  </p:childTnLst>
                                </p:cTn>
                              </p:par>
                            </p:childTnLst>
                          </p:cTn>
                        </p:par>
                      </p:childTnLst>
                    </p:cTn>
                  </p:par>
                </p:childTnLst>
              </p:cTn>
              <p:nextCondLst>
                <p:cond evt="onClick" delay="0">
                  <p:tgtEl>
                    <p:spTgt spid="54"/>
                  </p:tgtEl>
                </p:cond>
              </p:nextCondLst>
            </p:seq>
            <p:seq concurrent="1" nextAc="seek">
              <p:cTn id="413" restart="whenNotActive" fill="hold" evtFilter="cancelBubble" nodeType="interactiveSeq">
                <p:stCondLst>
                  <p:cond evt="onClick" delay="0">
                    <p:tgtEl>
                      <p:spTgt spid="55"/>
                    </p:tgtEl>
                  </p:cond>
                </p:stCondLst>
                <p:endSync evt="end" delay="0">
                  <p:rtn val="all"/>
                </p:endSync>
                <p:childTnLst>
                  <p:par>
                    <p:cTn id="414" fill="hold">
                      <p:stCondLst>
                        <p:cond delay="0"/>
                      </p:stCondLst>
                      <p:childTnLst>
                        <p:par>
                          <p:cTn id="415" fill="hold">
                            <p:stCondLst>
                              <p:cond delay="0"/>
                            </p:stCondLst>
                            <p:childTnLst>
                              <p:par>
                                <p:cTn id="416" presetID="1" presetClass="exit" presetSubtype="0" fill="hold" grpId="1" nodeType="clickEffect">
                                  <p:stCondLst>
                                    <p:cond delay="0"/>
                                  </p:stCondLst>
                                  <p:childTnLst>
                                    <p:set>
                                      <p:cBhvr>
                                        <p:cTn id="417" dur="1" fill="hold">
                                          <p:stCondLst>
                                            <p:cond delay="0"/>
                                          </p:stCondLst>
                                        </p:cTn>
                                        <p:tgtEl>
                                          <p:spTgt spid="55"/>
                                        </p:tgtEl>
                                        <p:attrNameLst>
                                          <p:attrName>style.visibility</p:attrName>
                                        </p:attrNameLst>
                                      </p:cBhvr>
                                      <p:to>
                                        <p:strVal val="hidden"/>
                                      </p:to>
                                    </p:set>
                                  </p:childTnLst>
                                </p:cTn>
                              </p:par>
                              <p:par>
                                <p:cTn id="418" presetID="1" presetClass="exit" presetSubtype="0" fill="hold" grpId="5" nodeType="withEffect">
                                  <p:stCondLst>
                                    <p:cond delay="0"/>
                                  </p:stCondLst>
                                  <p:childTnLst>
                                    <p:set>
                                      <p:cBhvr>
                                        <p:cTn id="419" dur="1" fill="hold">
                                          <p:stCondLst>
                                            <p:cond delay="0"/>
                                          </p:stCondLst>
                                        </p:cTn>
                                        <p:tgtEl>
                                          <p:spTgt spid="16"/>
                                        </p:tgtEl>
                                        <p:attrNameLst>
                                          <p:attrName>style.visibility</p:attrName>
                                        </p:attrNameLst>
                                      </p:cBhvr>
                                      <p:to>
                                        <p:strVal val="hidden"/>
                                      </p:to>
                                    </p:set>
                                  </p:childTnLst>
                                </p:cTn>
                              </p:par>
                              <p:par>
                                <p:cTn id="420" presetID="10" presetClass="entr" presetSubtype="0" fill="hold" grpId="8" nodeType="withEffect">
                                  <p:stCondLst>
                                    <p:cond delay="0"/>
                                  </p:stCondLst>
                                  <p:childTnLst>
                                    <p:set>
                                      <p:cBhvr>
                                        <p:cTn id="421" dur="1" fill="hold">
                                          <p:stCondLst>
                                            <p:cond delay="0"/>
                                          </p:stCondLst>
                                        </p:cTn>
                                        <p:tgtEl>
                                          <p:spTgt spid="679"/>
                                        </p:tgtEl>
                                        <p:attrNameLst>
                                          <p:attrName>style.visibility</p:attrName>
                                        </p:attrNameLst>
                                      </p:cBhvr>
                                      <p:to>
                                        <p:strVal val="visible"/>
                                      </p:to>
                                    </p:set>
                                    <p:animEffect transition="in" filter="fade">
                                      <p:cBhvr>
                                        <p:cTn id="422" dur="500"/>
                                        <p:tgtEl>
                                          <p:spTgt spid="679"/>
                                        </p:tgtEl>
                                      </p:cBhvr>
                                    </p:animEffect>
                                  </p:childTnLst>
                                </p:cTn>
                              </p:par>
                            </p:childTnLst>
                          </p:cTn>
                        </p:par>
                      </p:childTnLst>
                    </p:cTn>
                  </p:par>
                </p:childTnLst>
              </p:cTn>
              <p:nextCondLst>
                <p:cond evt="onClick" delay="0">
                  <p:tgtEl>
                    <p:spTgt spid="55"/>
                  </p:tgtEl>
                </p:cond>
              </p:nextCondLst>
            </p:seq>
            <p:seq concurrent="1" nextAc="seek">
              <p:cTn id="423" restart="whenNotActive" fill="hold" evtFilter="cancelBubble" nodeType="interactiveSeq">
                <p:stCondLst>
                  <p:cond evt="onClick" delay="0">
                    <p:tgtEl>
                      <p:spTgt spid="56"/>
                    </p:tgtEl>
                  </p:cond>
                </p:stCondLst>
                <p:endSync evt="end" delay="0">
                  <p:rtn val="all"/>
                </p:endSync>
                <p:childTnLst>
                  <p:par>
                    <p:cTn id="424" fill="hold">
                      <p:stCondLst>
                        <p:cond delay="0"/>
                      </p:stCondLst>
                      <p:childTnLst>
                        <p:par>
                          <p:cTn id="425" fill="hold">
                            <p:stCondLst>
                              <p:cond delay="0"/>
                            </p:stCondLst>
                            <p:childTnLst>
                              <p:par>
                                <p:cTn id="426" presetID="1" presetClass="exit" presetSubtype="0" fill="hold" grpId="0" nodeType="clickEffect">
                                  <p:stCondLst>
                                    <p:cond delay="0"/>
                                  </p:stCondLst>
                                  <p:childTnLst>
                                    <p:set>
                                      <p:cBhvr>
                                        <p:cTn id="427" dur="1" fill="hold">
                                          <p:stCondLst>
                                            <p:cond delay="0"/>
                                          </p:stCondLst>
                                        </p:cTn>
                                        <p:tgtEl>
                                          <p:spTgt spid="56"/>
                                        </p:tgtEl>
                                        <p:attrNameLst>
                                          <p:attrName>style.visibility</p:attrName>
                                        </p:attrNameLst>
                                      </p:cBhvr>
                                      <p:to>
                                        <p:strVal val="hidden"/>
                                      </p:to>
                                    </p:set>
                                  </p:childTnLst>
                                </p:cTn>
                              </p:par>
                              <p:par>
                                <p:cTn id="428" presetID="10" presetClass="entr" presetSubtype="0" fill="hold" grpId="9" nodeType="withEffect">
                                  <p:stCondLst>
                                    <p:cond delay="0"/>
                                  </p:stCondLst>
                                  <p:childTnLst>
                                    <p:set>
                                      <p:cBhvr>
                                        <p:cTn id="429" dur="1" fill="hold">
                                          <p:stCondLst>
                                            <p:cond delay="0"/>
                                          </p:stCondLst>
                                        </p:cTn>
                                        <p:tgtEl>
                                          <p:spTgt spid="679"/>
                                        </p:tgtEl>
                                        <p:attrNameLst>
                                          <p:attrName>style.visibility</p:attrName>
                                        </p:attrNameLst>
                                      </p:cBhvr>
                                      <p:to>
                                        <p:strVal val="visible"/>
                                      </p:to>
                                    </p:set>
                                    <p:animEffect transition="in" filter="fade">
                                      <p:cBhvr>
                                        <p:cTn id="430" dur="500"/>
                                        <p:tgtEl>
                                          <p:spTgt spid="679"/>
                                        </p:tgtEl>
                                      </p:cBhvr>
                                    </p:animEffect>
                                  </p:childTnLst>
                                </p:cTn>
                              </p:par>
                            </p:childTnLst>
                          </p:cTn>
                        </p:par>
                      </p:childTnLst>
                    </p:cTn>
                  </p:par>
                </p:childTnLst>
              </p:cTn>
              <p:nextCondLst>
                <p:cond evt="onClick" delay="0">
                  <p:tgtEl>
                    <p:spTgt spid="56"/>
                  </p:tgtEl>
                </p:cond>
              </p:nextCondLst>
            </p:seq>
            <p:seq concurrent="1" nextAc="seek">
              <p:cTn id="431" restart="whenNotActive" fill="hold" evtFilter="cancelBubble" nodeType="interactiveSeq">
                <p:stCondLst>
                  <p:cond evt="onClick" delay="0">
                    <p:tgtEl>
                      <p:spTgt spid="57"/>
                    </p:tgtEl>
                  </p:cond>
                </p:stCondLst>
                <p:endSync evt="end" delay="0">
                  <p:rtn val="all"/>
                </p:endSync>
                <p:childTnLst>
                  <p:par>
                    <p:cTn id="432" fill="hold">
                      <p:stCondLst>
                        <p:cond delay="0"/>
                      </p:stCondLst>
                      <p:childTnLst>
                        <p:par>
                          <p:cTn id="433" fill="hold">
                            <p:stCondLst>
                              <p:cond delay="0"/>
                            </p:stCondLst>
                            <p:childTnLst>
                              <p:par>
                                <p:cTn id="434" presetID="1" presetClass="exit" presetSubtype="0" fill="hold" grpId="1" nodeType="clickEffect">
                                  <p:stCondLst>
                                    <p:cond delay="0"/>
                                  </p:stCondLst>
                                  <p:childTnLst>
                                    <p:set>
                                      <p:cBhvr>
                                        <p:cTn id="435" dur="1" fill="hold">
                                          <p:stCondLst>
                                            <p:cond delay="0"/>
                                          </p:stCondLst>
                                        </p:cTn>
                                        <p:tgtEl>
                                          <p:spTgt spid="57"/>
                                        </p:tgtEl>
                                        <p:attrNameLst>
                                          <p:attrName>style.visibility</p:attrName>
                                        </p:attrNameLst>
                                      </p:cBhvr>
                                      <p:to>
                                        <p:strVal val="hidden"/>
                                      </p:to>
                                    </p:set>
                                  </p:childTnLst>
                                </p:cTn>
                              </p:par>
                              <p:par>
                                <p:cTn id="436" presetID="1" presetClass="exit" presetSubtype="0" fill="hold" grpId="2" nodeType="withEffect">
                                  <p:stCondLst>
                                    <p:cond delay="0"/>
                                  </p:stCondLst>
                                  <p:childTnLst>
                                    <p:set>
                                      <p:cBhvr>
                                        <p:cTn id="437" dur="1" fill="hold">
                                          <p:stCondLst>
                                            <p:cond delay="0"/>
                                          </p:stCondLst>
                                        </p:cTn>
                                        <p:tgtEl>
                                          <p:spTgt spid="16"/>
                                        </p:tgtEl>
                                        <p:attrNameLst>
                                          <p:attrName>style.visibility</p:attrName>
                                        </p:attrNameLst>
                                      </p:cBhvr>
                                      <p:to>
                                        <p:strVal val="hidden"/>
                                      </p:to>
                                    </p:set>
                                  </p:childTnLst>
                                </p:cTn>
                              </p:par>
                              <p:par>
                                <p:cTn id="438" presetID="10" presetClass="entr" presetSubtype="0" fill="hold" grpId="10" nodeType="withEffect">
                                  <p:stCondLst>
                                    <p:cond delay="0"/>
                                  </p:stCondLst>
                                  <p:childTnLst>
                                    <p:set>
                                      <p:cBhvr>
                                        <p:cTn id="439" dur="1" fill="hold">
                                          <p:stCondLst>
                                            <p:cond delay="0"/>
                                          </p:stCondLst>
                                        </p:cTn>
                                        <p:tgtEl>
                                          <p:spTgt spid="679"/>
                                        </p:tgtEl>
                                        <p:attrNameLst>
                                          <p:attrName>style.visibility</p:attrName>
                                        </p:attrNameLst>
                                      </p:cBhvr>
                                      <p:to>
                                        <p:strVal val="visible"/>
                                      </p:to>
                                    </p:set>
                                    <p:animEffect transition="in" filter="fade">
                                      <p:cBhvr>
                                        <p:cTn id="440" dur="500"/>
                                        <p:tgtEl>
                                          <p:spTgt spid="679"/>
                                        </p:tgtEl>
                                      </p:cBhvr>
                                    </p:animEffect>
                                  </p:childTnLst>
                                </p:cTn>
                              </p:par>
                            </p:childTnLst>
                          </p:cTn>
                        </p:par>
                      </p:childTnLst>
                    </p:cTn>
                  </p:par>
                </p:childTnLst>
              </p:cTn>
              <p:nextCondLst>
                <p:cond evt="onClick" delay="0">
                  <p:tgtEl>
                    <p:spTgt spid="57"/>
                  </p:tgtEl>
                </p:cond>
              </p:nextCondLst>
            </p:seq>
            <p:seq concurrent="1" nextAc="seek">
              <p:cTn id="441" restart="whenNotActive" fill="hold" evtFilter="cancelBubble" nodeType="interactiveSeq">
                <p:stCondLst>
                  <p:cond evt="onClick" delay="0">
                    <p:tgtEl>
                      <p:spTgt spid="58"/>
                    </p:tgtEl>
                  </p:cond>
                </p:stCondLst>
                <p:endSync evt="end" delay="0">
                  <p:rtn val="all"/>
                </p:endSync>
                <p:childTnLst>
                  <p:par>
                    <p:cTn id="442" fill="hold">
                      <p:stCondLst>
                        <p:cond delay="0"/>
                      </p:stCondLst>
                      <p:childTnLst>
                        <p:par>
                          <p:cTn id="443" fill="hold">
                            <p:stCondLst>
                              <p:cond delay="0"/>
                            </p:stCondLst>
                            <p:childTnLst>
                              <p:par>
                                <p:cTn id="444" presetID="1" presetClass="exit" presetSubtype="0" fill="hold" grpId="1" nodeType="clickEffect">
                                  <p:stCondLst>
                                    <p:cond delay="0"/>
                                  </p:stCondLst>
                                  <p:childTnLst>
                                    <p:set>
                                      <p:cBhvr>
                                        <p:cTn id="445" dur="1" fill="hold">
                                          <p:stCondLst>
                                            <p:cond delay="0"/>
                                          </p:stCondLst>
                                        </p:cTn>
                                        <p:tgtEl>
                                          <p:spTgt spid="58"/>
                                        </p:tgtEl>
                                        <p:attrNameLst>
                                          <p:attrName>style.visibility</p:attrName>
                                        </p:attrNameLst>
                                      </p:cBhvr>
                                      <p:to>
                                        <p:strVal val="hidden"/>
                                      </p:to>
                                    </p:set>
                                  </p:childTnLst>
                                </p:cTn>
                              </p:par>
                              <p:par>
                                <p:cTn id="446" presetID="1" presetClass="exit" presetSubtype="0" fill="hold" grpId="1" nodeType="withEffect">
                                  <p:stCondLst>
                                    <p:cond delay="0"/>
                                  </p:stCondLst>
                                  <p:childTnLst>
                                    <p:set>
                                      <p:cBhvr>
                                        <p:cTn id="447" dur="1" fill="hold">
                                          <p:stCondLst>
                                            <p:cond delay="0"/>
                                          </p:stCondLst>
                                        </p:cTn>
                                        <p:tgtEl>
                                          <p:spTgt spid="23"/>
                                        </p:tgtEl>
                                        <p:attrNameLst>
                                          <p:attrName>style.visibility</p:attrName>
                                        </p:attrNameLst>
                                      </p:cBhvr>
                                      <p:to>
                                        <p:strVal val="hidden"/>
                                      </p:to>
                                    </p:set>
                                  </p:childTnLst>
                                </p:cTn>
                              </p:par>
                              <p:par>
                                <p:cTn id="448" presetID="10" presetClass="entr" presetSubtype="0" fill="hold" grpId="11" nodeType="withEffect">
                                  <p:stCondLst>
                                    <p:cond delay="0"/>
                                  </p:stCondLst>
                                  <p:childTnLst>
                                    <p:set>
                                      <p:cBhvr>
                                        <p:cTn id="449" dur="1" fill="hold">
                                          <p:stCondLst>
                                            <p:cond delay="0"/>
                                          </p:stCondLst>
                                        </p:cTn>
                                        <p:tgtEl>
                                          <p:spTgt spid="679"/>
                                        </p:tgtEl>
                                        <p:attrNameLst>
                                          <p:attrName>style.visibility</p:attrName>
                                        </p:attrNameLst>
                                      </p:cBhvr>
                                      <p:to>
                                        <p:strVal val="visible"/>
                                      </p:to>
                                    </p:set>
                                    <p:animEffect transition="in" filter="fade">
                                      <p:cBhvr>
                                        <p:cTn id="450" dur="500"/>
                                        <p:tgtEl>
                                          <p:spTgt spid="679"/>
                                        </p:tgtEl>
                                      </p:cBhvr>
                                    </p:animEffect>
                                  </p:childTnLst>
                                </p:cTn>
                              </p:par>
                            </p:childTnLst>
                          </p:cTn>
                        </p:par>
                      </p:childTnLst>
                    </p:cTn>
                  </p:par>
                </p:childTnLst>
              </p:cTn>
              <p:nextCondLst>
                <p:cond evt="onClick" delay="0">
                  <p:tgtEl>
                    <p:spTgt spid="58"/>
                  </p:tgtEl>
                </p:cond>
              </p:nextCondLst>
            </p:seq>
            <p:seq concurrent="1" nextAc="seek">
              <p:cTn id="451" restart="whenNotActive" fill="hold" evtFilter="cancelBubble" nodeType="interactiveSeq">
                <p:stCondLst>
                  <p:cond evt="onClick" delay="0">
                    <p:tgtEl>
                      <p:spTgt spid="63"/>
                    </p:tgtEl>
                  </p:cond>
                </p:stCondLst>
                <p:endSync evt="end" delay="0">
                  <p:rtn val="all"/>
                </p:endSync>
                <p:childTnLst>
                  <p:par>
                    <p:cTn id="452" fill="hold">
                      <p:stCondLst>
                        <p:cond delay="0"/>
                      </p:stCondLst>
                      <p:childTnLst>
                        <p:par>
                          <p:cTn id="453" fill="hold">
                            <p:stCondLst>
                              <p:cond delay="0"/>
                            </p:stCondLst>
                            <p:childTnLst>
                              <p:par>
                                <p:cTn id="454" presetID="1" presetClass="entr" presetSubtype="0" fill="hold" grpId="0" nodeType="clickEffect">
                                  <p:stCondLst>
                                    <p:cond delay="0"/>
                                  </p:stCondLst>
                                  <p:childTnLst>
                                    <p:set>
                                      <p:cBhvr>
                                        <p:cTn id="455" dur="1" fill="hold">
                                          <p:stCondLst>
                                            <p:cond delay="0"/>
                                          </p:stCondLst>
                                        </p:cTn>
                                        <p:tgtEl>
                                          <p:spTgt spid="69"/>
                                        </p:tgtEl>
                                        <p:attrNameLst>
                                          <p:attrName>style.visibility</p:attrName>
                                        </p:attrNameLst>
                                      </p:cBhvr>
                                      <p:to>
                                        <p:strVal val="visible"/>
                                      </p:to>
                                    </p:set>
                                  </p:childTnLst>
                                </p:cTn>
                              </p:par>
                              <p:par>
                                <p:cTn id="456" presetID="10" presetClass="exit" presetSubtype="0" fill="hold" grpId="5" nodeType="withEffect">
                                  <p:stCondLst>
                                    <p:cond delay="0"/>
                                  </p:stCondLst>
                                  <p:childTnLst>
                                    <p:animEffect transition="out" filter="fade">
                                      <p:cBhvr>
                                        <p:cTn id="457" dur="500"/>
                                        <p:tgtEl>
                                          <p:spTgt spid="685"/>
                                        </p:tgtEl>
                                      </p:cBhvr>
                                    </p:animEffect>
                                    <p:set>
                                      <p:cBhvr>
                                        <p:cTn id="458" dur="1" fill="hold">
                                          <p:stCondLst>
                                            <p:cond delay="499"/>
                                          </p:stCondLst>
                                        </p:cTn>
                                        <p:tgtEl>
                                          <p:spTgt spid="685"/>
                                        </p:tgtEl>
                                        <p:attrNameLst>
                                          <p:attrName>style.visibility</p:attrName>
                                        </p:attrNameLst>
                                      </p:cBhvr>
                                      <p:to>
                                        <p:strVal val="hidden"/>
                                      </p:to>
                                    </p:set>
                                  </p:childTnLst>
                                </p:cTn>
                              </p:par>
                            </p:childTnLst>
                          </p:cTn>
                        </p:par>
                      </p:childTnLst>
                    </p:cTn>
                  </p:par>
                </p:childTnLst>
              </p:cTn>
              <p:nextCondLst>
                <p:cond evt="onClick" delay="0">
                  <p:tgtEl>
                    <p:spTgt spid="63"/>
                  </p:tgtEl>
                </p:cond>
              </p:nextCondLst>
            </p:seq>
            <p:seq concurrent="1" nextAc="seek">
              <p:cTn id="459" restart="whenNotActive" fill="hold" evtFilter="cancelBubble" nodeType="interactiveSeq">
                <p:stCondLst>
                  <p:cond evt="onClick" delay="0">
                    <p:tgtEl>
                      <p:spTgt spid="64"/>
                    </p:tgtEl>
                  </p:cond>
                </p:stCondLst>
                <p:endSync evt="end" delay="0">
                  <p:rtn val="all"/>
                </p:endSync>
                <p:childTnLst>
                  <p:par>
                    <p:cTn id="460" fill="hold">
                      <p:stCondLst>
                        <p:cond delay="0"/>
                      </p:stCondLst>
                      <p:childTnLst>
                        <p:par>
                          <p:cTn id="461" fill="hold">
                            <p:stCondLst>
                              <p:cond delay="0"/>
                            </p:stCondLst>
                            <p:childTnLst>
                              <p:par>
                                <p:cTn id="462" presetID="1" presetClass="entr" presetSubtype="0" fill="hold" grpId="0" nodeType="clickEffect">
                                  <p:stCondLst>
                                    <p:cond delay="0"/>
                                  </p:stCondLst>
                                  <p:childTnLst>
                                    <p:set>
                                      <p:cBhvr>
                                        <p:cTn id="463" dur="1" fill="hold">
                                          <p:stCondLst>
                                            <p:cond delay="0"/>
                                          </p:stCondLst>
                                        </p:cTn>
                                        <p:tgtEl>
                                          <p:spTgt spid="70"/>
                                        </p:tgtEl>
                                        <p:attrNameLst>
                                          <p:attrName>style.visibility</p:attrName>
                                        </p:attrNameLst>
                                      </p:cBhvr>
                                      <p:to>
                                        <p:strVal val="visible"/>
                                      </p:to>
                                    </p:set>
                                  </p:childTnLst>
                                </p:cTn>
                              </p:par>
                              <p:par>
                                <p:cTn id="464" presetID="1" presetClass="entr" presetSubtype="0" fill="hold" grpId="0" nodeType="withEffect">
                                  <p:stCondLst>
                                    <p:cond delay="0"/>
                                  </p:stCondLst>
                                  <p:childTnLst>
                                    <p:set>
                                      <p:cBhvr>
                                        <p:cTn id="465" dur="1" fill="hold">
                                          <p:stCondLst>
                                            <p:cond delay="0"/>
                                          </p:stCondLst>
                                        </p:cTn>
                                        <p:tgtEl>
                                          <p:spTgt spid="80"/>
                                        </p:tgtEl>
                                        <p:attrNameLst>
                                          <p:attrName>style.visibility</p:attrName>
                                        </p:attrNameLst>
                                      </p:cBhvr>
                                      <p:to>
                                        <p:strVal val="visible"/>
                                      </p:to>
                                    </p:set>
                                  </p:childTnLst>
                                </p:cTn>
                              </p:par>
                              <p:par>
                                <p:cTn id="466" presetID="10" presetClass="exit" presetSubtype="0" fill="hold" grpId="4" nodeType="withEffect">
                                  <p:stCondLst>
                                    <p:cond delay="0"/>
                                  </p:stCondLst>
                                  <p:childTnLst>
                                    <p:animEffect transition="out" filter="fade">
                                      <p:cBhvr>
                                        <p:cTn id="467" dur="500"/>
                                        <p:tgtEl>
                                          <p:spTgt spid="685"/>
                                        </p:tgtEl>
                                      </p:cBhvr>
                                    </p:animEffect>
                                    <p:set>
                                      <p:cBhvr>
                                        <p:cTn id="468" dur="1" fill="hold">
                                          <p:stCondLst>
                                            <p:cond delay="499"/>
                                          </p:stCondLst>
                                        </p:cTn>
                                        <p:tgtEl>
                                          <p:spTgt spid="685"/>
                                        </p:tgtEl>
                                        <p:attrNameLst>
                                          <p:attrName>style.visibility</p:attrName>
                                        </p:attrNameLst>
                                      </p:cBhvr>
                                      <p:to>
                                        <p:strVal val="hidden"/>
                                      </p:to>
                                    </p:set>
                                  </p:childTnLst>
                                </p:cTn>
                              </p:par>
                            </p:childTnLst>
                          </p:cTn>
                        </p:par>
                      </p:childTnLst>
                    </p:cTn>
                  </p:par>
                </p:childTnLst>
              </p:cTn>
              <p:nextCondLst>
                <p:cond evt="onClick" delay="0">
                  <p:tgtEl>
                    <p:spTgt spid="64"/>
                  </p:tgtEl>
                </p:cond>
              </p:nextCondLst>
            </p:seq>
            <p:seq concurrent="1" nextAc="seek">
              <p:cTn id="469" restart="whenNotActive" fill="hold" evtFilter="cancelBubble" nodeType="interactiveSeq">
                <p:stCondLst>
                  <p:cond evt="onClick" delay="0">
                    <p:tgtEl>
                      <p:spTgt spid="65"/>
                    </p:tgtEl>
                  </p:cond>
                </p:stCondLst>
                <p:endSync evt="end" delay="0">
                  <p:rtn val="all"/>
                </p:endSync>
                <p:childTnLst>
                  <p:par>
                    <p:cTn id="470" fill="hold">
                      <p:stCondLst>
                        <p:cond delay="0"/>
                      </p:stCondLst>
                      <p:childTnLst>
                        <p:par>
                          <p:cTn id="471" fill="hold">
                            <p:stCondLst>
                              <p:cond delay="0"/>
                            </p:stCondLst>
                            <p:childTnLst>
                              <p:par>
                                <p:cTn id="472" presetID="1" presetClass="entr" presetSubtype="0" fill="hold" grpId="1" nodeType="clickEffect">
                                  <p:stCondLst>
                                    <p:cond delay="0"/>
                                  </p:stCondLst>
                                  <p:childTnLst>
                                    <p:set>
                                      <p:cBhvr>
                                        <p:cTn id="473" dur="1" fill="hold">
                                          <p:stCondLst>
                                            <p:cond delay="0"/>
                                          </p:stCondLst>
                                        </p:cTn>
                                        <p:tgtEl>
                                          <p:spTgt spid="71"/>
                                        </p:tgtEl>
                                        <p:attrNameLst>
                                          <p:attrName>style.visibility</p:attrName>
                                        </p:attrNameLst>
                                      </p:cBhvr>
                                      <p:to>
                                        <p:strVal val="visible"/>
                                      </p:to>
                                    </p:set>
                                  </p:childTnLst>
                                </p:cTn>
                              </p:par>
                              <p:par>
                                <p:cTn id="474" presetID="10" presetClass="exit" presetSubtype="0" fill="hold" grpId="3" nodeType="withEffect">
                                  <p:stCondLst>
                                    <p:cond delay="0"/>
                                  </p:stCondLst>
                                  <p:childTnLst>
                                    <p:animEffect transition="out" filter="fade">
                                      <p:cBhvr>
                                        <p:cTn id="475" dur="500"/>
                                        <p:tgtEl>
                                          <p:spTgt spid="685"/>
                                        </p:tgtEl>
                                      </p:cBhvr>
                                    </p:animEffect>
                                    <p:set>
                                      <p:cBhvr>
                                        <p:cTn id="476" dur="1" fill="hold">
                                          <p:stCondLst>
                                            <p:cond delay="499"/>
                                          </p:stCondLst>
                                        </p:cTn>
                                        <p:tgtEl>
                                          <p:spTgt spid="685"/>
                                        </p:tgtEl>
                                        <p:attrNameLst>
                                          <p:attrName>style.visibility</p:attrName>
                                        </p:attrNameLst>
                                      </p:cBhvr>
                                      <p:to>
                                        <p:strVal val="hidden"/>
                                      </p:to>
                                    </p:set>
                                  </p:childTnLst>
                                </p:cTn>
                              </p:par>
                            </p:childTnLst>
                          </p:cTn>
                        </p:par>
                      </p:childTnLst>
                    </p:cTn>
                  </p:par>
                </p:childTnLst>
              </p:cTn>
              <p:nextCondLst>
                <p:cond evt="onClick" delay="0">
                  <p:tgtEl>
                    <p:spTgt spid="65"/>
                  </p:tgtEl>
                </p:cond>
              </p:nextCondLst>
            </p:seq>
            <p:seq concurrent="1" nextAc="seek">
              <p:cTn id="477" restart="whenNotActive" fill="hold" evtFilter="cancelBubble" nodeType="interactiveSeq">
                <p:stCondLst>
                  <p:cond evt="onClick" delay="0">
                    <p:tgtEl>
                      <p:spTgt spid="67"/>
                    </p:tgtEl>
                  </p:cond>
                </p:stCondLst>
                <p:endSync evt="end" delay="0">
                  <p:rtn val="all"/>
                </p:endSync>
                <p:childTnLst>
                  <p:par>
                    <p:cTn id="478" fill="hold">
                      <p:stCondLst>
                        <p:cond delay="0"/>
                      </p:stCondLst>
                      <p:childTnLst>
                        <p:par>
                          <p:cTn id="479" fill="hold">
                            <p:stCondLst>
                              <p:cond delay="0"/>
                            </p:stCondLst>
                            <p:childTnLst>
                              <p:par>
                                <p:cTn id="480" presetID="1" presetClass="entr" presetSubtype="0" fill="hold" grpId="0" nodeType="clickEffect">
                                  <p:stCondLst>
                                    <p:cond delay="0"/>
                                  </p:stCondLst>
                                  <p:childTnLst>
                                    <p:set>
                                      <p:cBhvr>
                                        <p:cTn id="481" dur="1" fill="hold">
                                          <p:stCondLst>
                                            <p:cond delay="0"/>
                                          </p:stCondLst>
                                        </p:cTn>
                                        <p:tgtEl>
                                          <p:spTgt spid="73"/>
                                        </p:tgtEl>
                                        <p:attrNameLst>
                                          <p:attrName>style.visibility</p:attrName>
                                        </p:attrNameLst>
                                      </p:cBhvr>
                                      <p:to>
                                        <p:strVal val="visible"/>
                                      </p:to>
                                    </p:set>
                                  </p:childTnLst>
                                </p:cTn>
                              </p:par>
                              <p:par>
                                <p:cTn id="482" presetID="1" presetClass="entr" presetSubtype="0" fill="hold" grpId="2" nodeType="withEffect">
                                  <p:stCondLst>
                                    <p:cond delay="0"/>
                                  </p:stCondLst>
                                  <p:childTnLst>
                                    <p:set>
                                      <p:cBhvr>
                                        <p:cTn id="483" dur="1" fill="hold">
                                          <p:stCondLst>
                                            <p:cond delay="0"/>
                                          </p:stCondLst>
                                        </p:cTn>
                                        <p:tgtEl>
                                          <p:spTgt spid="78"/>
                                        </p:tgtEl>
                                        <p:attrNameLst>
                                          <p:attrName>style.visibility</p:attrName>
                                        </p:attrNameLst>
                                      </p:cBhvr>
                                      <p:to>
                                        <p:strVal val="visible"/>
                                      </p:to>
                                    </p:set>
                                  </p:childTnLst>
                                </p:cTn>
                              </p:par>
                              <p:par>
                                <p:cTn id="484" presetID="10" presetClass="exit" presetSubtype="0" fill="hold" grpId="2" nodeType="withEffect">
                                  <p:stCondLst>
                                    <p:cond delay="0"/>
                                  </p:stCondLst>
                                  <p:childTnLst>
                                    <p:animEffect transition="out" filter="fade">
                                      <p:cBhvr>
                                        <p:cTn id="485" dur="500"/>
                                        <p:tgtEl>
                                          <p:spTgt spid="685"/>
                                        </p:tgtEl>
                                      </p:cBhvr>
                                    </p:animEffect>
                                    <p:set>
                                      <p:cBhvr>
                                        <p:cTn id="486" dur="1" fill="hold">
                                          <p:stCondLst>
                                            <p:cond delay="499"/>
                                          </p:stCondLst>
                                        </p:cTn>
                                        <p:tgtEl>
                                          <p:spTgt spid="685"/>
                                        </p:tgtEl>
                                        <p:attrNameLst>
                                          <p:attrName>style.visibility</p:attrName>
                                        </p:attrNameLst>
                                      </p:cBhvr>
                                      <p:to>
                                        <p:strVal val="hidden"/>
                                      </p:to>
                                    </p:set>
                                  </p:childTnLst>
                                </p:cTn>
                              </p:par>
                            </p:childTnLst>
                          </p:cTn>
                        </p:par>
                      </p:childTnLst>
                    </p:cTn>
                  </p:par>
                </p:childTnLst>
              </p:cTn>
              <p:nextCondLst>
                <p:cond evt="onClick" delay="0">
                  <p:tgtEl>
                    <p:spTgt spid="67"/>
                  </p:tgtEl>
                </p:cond>
              </p:nextCondLst>
            </p:seq>
            <p:seq concurrent="1" nextAc="seek">
              <p:cTn id="487" restart="whenNotActive" fill="hold" evtFilter="cancelBubble" nodeType="interactiveSeq">
                <p:stCondLst>
                  <p:cond evt="onClick" delay="0">
                    <p:tgtEl>
                      <p:spTgt spid="68"/>
                    </p:tgtEl>
                  </p:cond>
                </p:stCondLst>
                <p:endSync evt="end" delay="0">
                  <p:rtn val="all"/>
                </p:endSync>
                <p:childTnLst>
                  <p:par>
                    <p:cTn id="488" fill="hold">
                      <p:stCondLst>
                        <p:cond delay="0"/>
                      </p:stCondLst>
                      <p:childTnLst>
                        <p:par>
                          <p:cTn id="489" fill="hold">
                            <p:stCondLst>
                              <p:cond delay="0"/>
                            </p:stCondLst>
                            <p:childTnLst>
                              <p:par>
                                <p:cTn id="490" presetID="1" presetClass="entr" presetSubtype="0" fill="hold" grpId="0" nodeType="clickEffect">
                                  <p:stCondLst>
                                    <p:cond delay="0"/>
                                  </p:stCondLst>
                                  <p:childTnLst>
                                    <p:set>
                                      <p:cBhvr>
                                        <p:cTn id="491" dur="1" fill="hold">
                                          <p:stCondLst>
                                            <p:cond delay="0"/>
                                          </p:stCondLst>
                                        </p:cTn>
                                        <p:tgtEl>
                                          <p:spTgt spid="74"/>
                                        </p:tgtEl>
                                        <p:attrNameLst>
                                          <p:attrName>style.visibility</p:attrName>
                                        </p:attrNameLst>
                                      </p:cBhvr>
                                      <p:to>
                                        <p:strVal val="visible"/>
                                      </p:to>
                                    </p:set>
                                  </p:childTnLst>
                                </p:cTn>
                              </p:par>
                              <p:par>
                                <p:cTn id="492" presetID="1" presetClass="entr" presetSubtype="0" fill="hold" grpId="1" nodeType="withEffect">
                                  <p:stCondLst>
                                    <p:cond delay="0"/>
                                  </p:stCondLst>
                                  <p:childTnLst>
                                    <p:set>
                                      <p:cBhvr>
                                        <p:cTn id="493" dur="1" fill="hold">
                                          <p:stCondLst>
                                            <p:cond delay="0"/>
                                          </p:stCondLst>
                                        </p:cTn>
                                        <p:tgtEl>
                                          <p:spTgt spid="78"/>
                                        </p:tgtEl>
                                        <p:attrNameLst>
                                          <p:attrName>style.visibility</p:attrName>
                                        </p:attrNameLst>
                                      </p:cBhvr>
                                      <p:to>
                                        <p:strVal val="visible"/>
                                      </p:to>
                                    </p:set>
                                  </p:childTnLst>
                                </p:cTn>
                              </p:par>
                              <p:par>
                                <p:cTn id="494" presetID="10" presetClass="exit" presetSubtype="0" fill="hold" grpId="1" nodeType="withEffect">
                                  <p:stCondLst>
                                    <p:cond delay="0"/>
                                  </p:stCondLst>
                                  <p:childTnLst>
                                    <p:animEffect transition="out" filter="fade">
                                      <p:cBhvr>
                                        <p:cTn id="495" dur="500"/>
                                        <p:tgtEl>
                                          <p:spTgt spid="685"/>
                                        </p:tgtEl>
                                      </p:cBhvr>
                                    </p:animEffect>
                                    <p:set>
                                      <p:cBhvr>
                                        <p:cTn id="496" dur="1" fill="hold">
                                          <p:stCondLst>
                                            <p:cond delay="499"/>
                                          </p:stCondLst>
                                        </p:cTn>
                                        <p:tgtEl>
                                          <p:spTgt spid="685"/>
                                        </p:tgtEl>
                                        <p:attrNameLst>
                                          <p:attrName>style.visibility</p:attrName>
                                        </p:attrNameLst>
                                      </p:cBhvr>
                                      <p:to>
                                        <p:strVal val="hidden"/>
                                      </p:to>
                                    </p:set>
                                  </p:childTnLst>
                                </p:cTn>
                              </p:par>
                            </p:childTnLst>
                          </p:cTn>
                        </p:par>
                      </p:childTnLst>
                    </p:cTn>
                  </p:par>
                </p:childTnLst>
              </p:cTn>
              <p:nextCondLst>
                <p:cond evt="onClick" delay="0">
                  <p:tgtEl>
                    <p:spTgt spid="68"/>
                  </p:tgtEl>
                </p:cond>
              </p:nextCondLst>
            </p:seq>
            <p:seq concurrent="1" nextAc="seek">
              <p:cTn id="497" restart="whenNotActive" fill="hold" evtFilter="cancelBubble" nodeType="interactiveSeq">
                <p:stCondLst>
                  <p:cond evt="onClick" delay="0">
                    <p:tgtEl>
                      <p:spTgt spid="66"/>
                    </p:tgtEl>
                  </p:cond>
                </p:stCondLst>
                <p:endSync evt="end" delay="0">
                  <p:rtn val="all"/>
                </p:endSync>
                <p:childTnLst>
                  <p:par>
                    <p:cTn id="498" fill="hold">
                      <p:stCondLst>
                        <p:cond delay="0"/>
                      </p:stCondLst>
                      <p:childTnLst>
                        <p:par>
                          <p:cTn id="499" fill="hold">
                            <p:stCondLst>
                              <p:cond delay="0"/>
                            </p:stCondLst>
                            <p:childTnLst>
                              <p:par>
                                <p:cTn id="500" presetID="1" presetClass="entr" presetSubtype="0" fill="hold" grpId="0" nodeType="clickEffect">
                                  <p:stCondLst>
                                    <p:cond delay="0"/>
                                  </p:stCondLst>
                                  <p:childTnLst>
                                    <p:set>
                                      <p:cBhvr>
                                        <p:cTn id="501" dur="1" fill="hold">
                                          <p:stCondLst>
                                            <p:cond delay="0"/>
                                          </p:stCondLst>
                                        </p:cTn>
                                        <p:tgtEl>
                                          <p:spTgt spid="72"/>
                                        </p:tgtEl>
                                        <p:attrNameLst>
                                          <p:attrName>style.visibility</p:attrName>
                                        </p:attrNameLst>
                                      </p:cBhvr>
                                      <p:to>
                                        <p:strVal val="visible"/>
                                      </p:to>
                                    </p:set>
                                  </p:childTnLst>
                                </p:cTn>
                              </p:par>
                              <p:par>
                                <p:cTn id="502" presetID="1" presetClass="entr" presetSubtype="0" fill="hold" grpId="0" nodeType="withEffect">
                                  <p:stCondLst>
                                    <p:cond delay="0"/>
                                  </p:stCondLst>
                                  <p:childTnLst>
                                    <p:set>
                                      <p:cBhvr>
                                        <p:cTn id="503" dur="1" fill="hold">
                                          <p:stCondLst>
                                            <p:cond delay="0"/>
                                          </p:stCondLst>
                                        </p:cTn>
                                        <p:tgtEl>
                                          <p:spTgt spid="78"/>
                                        </p:tgtEl>
                                        <p:attrNameLst>
                                          <p:attrName>style.visibility</p:attrName>
                                        </p:attrNameLst>
                                      </p:cBhvr>
                                      <p:to>
                                        <p:strVal val="visible"/>
                                      </p:to>
                                    </p:set>
                                  </p:childTnLst>
                                </p:cTn>
                              </p:par>
                              <p:par>
                                <p:cTn id="504" presetID="10" presetClass="exit" presetSubtype="0" fill="hold" grpId="0" nodeType="withEffect">
                                  <p:stCondLst>
                                    <p:cond delay="0"/>
                                  </p:stCondLst>
                                  <p:childTnLst>
                                    <p:animEffect transition="out" filter="fade">
                                      <p:cBhvr>
                                        <p:cTn id="505" dur="500"/>
                                        <p:tgtEl>
                                          <p:spTgt spid="685"/>
                                        </p:tgtEl>
                                      </p:cBhvr>
                                    </p:animEffect>
                                    <p:set>
                                      <p:cBhvr>
                                        <p:cTn id="506" dur="1" fill="hold">
                                          <p:stCondLst>
                                            <p:cond delay="499"/>
                                          </p:stCondLst>
                                        </p:cTn>
                                        <p:tgtEl>
                                          <p:spTgt spid="685"/>
                                        </p:tgtEl>
                                        <p:attrNameLst>
                                          <p:attrName>style.visibility</p:attrName>
                                        </p:attrNameLst>
                                      </p:cBhvr>
                                      <p:to>
                                        <p:strVal val="hidden"/>
                                      </p:to>
                                    </p:set>
                                  </p:childTnLst>
                                </p:cTn>
                              </p:par>
                            </p:childTnLst>
                          </p:cTn>
                        </p:par>
                      </p:childTnLst>
                    </p:cTn>
                  </p:par>
                </p:childTnLst>
              </p:cTn>
              <p:nextCondLst>
                <p:cond evt="onClick" delay="0">
                  <p:tgtEl>
                    <p:spTgt spid="66"/>
                  </p:tgtEl>
                </p:cond>
              </p:nextCondLst>
            </p:seq>
            <p:seq concurrent="1" nextAc="seek">
              <p:cTn id="507" restart="whenNotActive" fill="hold" evtFilter="cancelBubble" nodeType="interactiveSeq">
                <p:stCondLst>
                  <p:cond evt="onClick" delay="0">
                    <p:tgtEl>
                      <p:spTgt spid="74"/>
                    </p:tgtEl>
                  </p:cond>
                </p:stCondLst>
                <p:endSync evt="end" delay="0">
                  <p:rtn val="all"/>
                </p:endSync>
                <p:childTnLst>
                  <p:par>
                    <p:cTn id="508" fill="hold">
                      <p:stCondLst>
                        <p:cond delay="0"/>
                      </p:stCondLst>
                      <p:childTnLst>
                        <p:par>
                          <p:cTn id="509" fill="hold">
                            <p:stCondLst>
                              <p:cond delay="0"/>
                            </p:stCondLst>
                            <p:childTnLst>
                              <p:par>
                                <p:cTn id="510" presetID="1" presetClass="exit" presetSubtype="0" fill="hold" grpId="1" nodeType="clickEffect">
                                  <p:stCondLst>
                                    <p:cond delay="0"/>
                                  </p:stCondLst>
                                  <p:childTnLst>
                                    <p:set>
                                      <p:cBhvr>
                                        <p:cTn id="511" dur="1" fill="hold">
                                          <p:stCondLst>
                                            <p:cond delay="0"/>
                                          </p:stCondLst>
                                        </p:cTn>
                                        <p:tgtEl>
                                          <p:spTgt spid="74"/>
                                        </p:tgtEl>
                                        <p:attrNameLst>
                                          <p:attrName>style.visibility</p:attrName>
                                        </p:attrNameLst>
                                      </p:cBhvr>
                                      <p:to>
                                        <p:strVal val="hidden"/>
                                      </p:to>
                                    </p:set>
                                  </p:childTnLst>
                                </p:cTn>
                              </p:par>
                              <p:par>
                                <p:cTn id="512" presetID="1" presetClass="exit" presetSubtype="0" fill="hold" grpId="5" nodeType="withEffect">
                                  <p:stCondLst>
                                    <p:cond delay="0"/>
                                  </p:stCondLst>
                                  <p:childTnLst>
                                    <p:set>
                                      <p:cBhvr>
                                        <p:cTn id="513" dur="1" fill="hold">
                                          <p:stCondLst>
                                            <p:cond delay="0"/>
                                          </p:stCondLst>
                                        </p:cTn>
                                        <p:tgtEl>
                                          <p:spTgt spid="78"/>
                                        </p:tgtEl>
                                        <p:attrNameLst>
                                          <p:attrName>style.visibility</p:attrName>
                                        </p:attrNameLst>
                                      </p:cBhvr>
                                      <p:to>
                                        <p:strVal val="hidden"/>
                                      </p:to>
                                    </p:set>
                                  </p:childTnLst>
                                </p:cTn>
                              </p:par>
                              <p:par>
                                <p:cTn id="514" presetID="10" presetClass="entr" presetSubtype="0" fill="hold" grpId="6" nodeType="withEffect">
                                  <p:stCondLst>
                                    <p:cond delay="0"/>
                                  </p:stCondLst>
                                  <p:childTnLst>
                                    <p:set>
                                      <p:cBhvr>
                                        <p:cTn id="515" dur="1" fill="hold">
                                          <p:stCondLst>
                                            <p:cond delay="0"/>
                                          </p:stCondLst>
                                        </p:cTn>
                                        <p:tgtEl>
                                          <p:spTgt spid="685"/>
                                        </p:tgtEl>
                                        <p:attrNameLst>
                                          <p:attrName>style.visibility</p:attrName>
                                        </p:attrNameLst>
                                      </p:cBhvr>
                                      <p:to>
                                        <p:strVal val="visible"/>
                                      </p:to>
                                    </p:set>
                                    <p:animEffect transition="in" filter="fade">
                                      <p:cBhvr>
                                        <p:cTn id="516" dur="500"/>
                                        <p:tgtEl>
                                          <p:spTgt spid="685"/>
                                        </p:tgtEl>
                                      </p:cBhvr>
                                    </p:animEffect>
                                  </p:childTnLst>
                                </p:cTn>
                              </p:par>
                            </p:childTnLst>
                          </p:cTn>
                        </p:par>
                      </p:childTnLst>
                    </p:cTn>
                  </p:par>
                </p:childTnLst>
              </p:cTn>
              <p:nextCondLst>
                <p:cond evt="onClick" delay="0">
                  <p:tgtEl>
                    <p:spTgt spid="74"/>
                  </p:tgtEl>
                </p:cond>
              </p:nextCondLst>
            </p:seq>
            <p:seq concurrent="1" nextAc="seek">
              <p:cTn id="517" restart="whenNotActive" fill="hold" evtFilter="cancelBubble" nodeType="interactiveSeq">
                <p:stCondLst>
                  <p:cond evt="onClick" delay="0">
                    <p:tgtEl>
                      <p:spTgt spid="69"/>
                    </p:tgtEl>
                  </p:cond>
                </p:stCondLst>
                <p:endSync evt="end" delay="0">
                  <p:rtn val="all"/>
                </p:endSync>
                <p:childTnLst>
                  <p:par>
                    <p:cTn id="518" fill="hold">
                      <p:stCondLst>
                        <p:cond delay="0"/>
                      </p:stCondLst>
                      <p:childTnLst>
                        <p:par>
                          <p:cTn id="519" fill="hold">
                            <p:stCondLst>
                              <p:cond delay="0"/>
                            </p:stCondLst>
                            <p:childTnLst>
                              <p:par>
                                <p:cTn id="520" presetID="1" presetClass="exit" presetSubtype="0" fill="hold" grpId="1" nodeType="clickEffect">
                                  <p:stCondLst>
                                    <p:cond delay="0"/>
                                  </p:stCondLst>
                                  <p:childTnLst>
                                    <p:set>
                                      <p:cBhvr>
                                        <p:cTn id="521" dur="1" fill="hold">
                                          <p:stCondLst>
                                            <p:cond delay="0"/>
                                          </p:stCondLst>
                                        </p:cTn>
                                        <p:tgtEl>
                                          <p:spTgt spid="69"/>
                                        </p:tgtEl>
                                        <p:attrNameLst>
                                          <p:attrName>style.visibility</p:attrName>
                                        </p:attrNameLst>
                                      </p:cBhvr>
                                      <p:to>
                                        <p:strVal val="hidden"/>
                                      </p:to>
                                    </p:set>
                                  </p:childTnLst>
                                </p:cTn>
                              </p:par>
                              <p:par>
                                <p:cTn id="522" presetID="10" presetClass="entr" presetSubtype="0" fill="hold" grpId="7" nodeType="withEffect">
                                  <p:stCondLst>
                                    <p:cond delay="0"/>
                                  </p:stCondLst>
                                  <p:childTnLst>
                                    <p:set>
                                      <p:cBhvr>
                                        <p:cTn id="523" dur="1" fill="hold">
                                          <p:stCondLst>
                                            <p:cond delay="0"/>
                                          </p:stCondLst>
                                        </p:cTn>
                                        <p:tgtEl>
                                          <p:spTgt spid="685"/>
                                        </p:tgtEl>
                                        <p:attrNameLst>
                                          <p:attrName>style.visibility</p:attrName>
                                        </p:attrNameLst>
                                      </p:cBhvr>
                                      <p:to>
                                        <p:strVal val="visible"/>
                                      </p:to>
                                    </p:set>
                                    <p:animEffect transition="in" filter="fade">
                                      <p:cBhvr>
                                        <p:cTn id="524" dur="500"/>
                                        <p:tgtEl>
                                          <p:spTgt spid="685"/>
                                        </p:tgtEl>
                                      </p:cBhvr>
                                    </p:animEffect>
                                  </p:childTnLst>
                                </p:cTn>
                              </p:par>
                            </p:childTnLst>
                          </p:cTn>
                        </p:par>
                      </p:childTnLst>
                    </p:cTn>
                  </p:par>
                </p:childTnLst>
              </p:cTn>
              <p:nextCondLst>
                <p:cond evt="onClick" delay="0">
                  <p:tgtEl>
                    <p:spTgt spid="69"/>
                  </p:tgtEl>
                </p:cond>
              </p:nextCondLst>
            </p:seq>
            <p:seq concurrent="1" nextAc="seek">
              <p:cTn id="525" restart="whenNotActive" fill="hold" evtFilter="cancelBubble" nodeType="interactiveSeq">
                <p:stCondLst>
                  <p:cond evt="onClick" delay="0">
                    <p:tgtEl>
                      <p:spTgt spid="70"/>
                    </p:tgtEl>
                  </p:cond>
                </p:stCondLst>
                <p:endSync evt="end" delay="0">
                  <p:rtn val="all"/>
                </p:endSync>
                <p:childTnLst>
                  <p:par>
                    <p:cTn id="526" fill="hold">
                      <p:stCondLst>
                        <p:cond delay="0"/>
                      </p:stCondLst>
                      <p:childTnLst>
                        <p:par>
                          <p:cTn id="527" fill="hold">
                            <p:stCondLst>
                              <p:cond delay="0"/>
                            </p:stCondLst>
                            <p:childTnLst>
                              <p:par>
                                <p:cTn id="528" presetID="1" presetClass="exit" presetSubtype="0" fill="hold" grpId="1" nodeType="clickEffect">
                                  <p:stCondLst>
                                    <p:cond delay="0"/>
                                  </p:stCondLst>
                                  <p:childTnLst>
                                    <p:set>
                                      <p:cBhvr>
                                        <p:cTn id="529" dur="1" fill="hold">
                                          <p:stCondLst>
                                            <p:cond delay="0"/>
                                          </p:stCondLst>
                                        </p:cTn>
                                        <p:tgtEl>
                                          <p:spTgt spid="70"/>
                                        </p:tgtEl>
                                        <p:attrNameLst>
                                          <p:attrName>style.visibility</p:attrName>
                                        </p:attrNameLst>
                                      </p:cBhvr>
                                      <p:to>
                                        <p:strVal val="hidden"/>
                                      </p:to>
                                    </p:set>
                                  </p:childTnLst>
                                </p:cTn>
                              </p:par>
                              <p:par>
                                <p:cTn id="530" presetID="1" presetClass="exit" presetSubtype="0" fill="hold" grpId="1" nodeType="withEffect">
                                  <p:stCondLst>
                                    <p:cond delay="0"/>
                                  </p:stCondLst>
                                  <p:childTnLst>
                                    <p:set>
                                      <p:cBhvr>
                                        <p:cTn id="531" dur="1" fill="hold">
                                          <p:stCondLst>
                                            <p:cond delay="0"/>
                                          </p:stCondLst>
                                        </p:cTn>
                                        <p:tgtEl>
                                          <p:spTgt spid="80"/>
                                        </p:tgtEl>
                                        <p:attrNameLst>
                                          <p:attrName>style.visibility</p:attrName>
                                        </p:attrNameLst>
                                      </p:cBhvr>
                                      <p:to>
                                        <p:strVal val="hidden"/>
                                      </p:to>
                                    </p:set>
                                  </p:childTnLst>
                                </p:cTn>
                              </p:par>
                              <p:par>
                                <p:cTn id="532" presetID="10" presetClass="entr" presetSubtype="0" fill="hold" grpId="10" nodeType="withEffect">
                                  <p:stCondLst>
                                    <p:cond delay="0"/>
                                  </p:stCondLst>
                                  <p:childTnLst>
                                    <p:set>
                                      <p:cBhvr>
                                        <p:cTn id="533" dur="1" fill="hold">
                                          <p:stCondLst>
                                            <p:cond delay="0"/>
                                          </p:stCondLst>
                                        </p:cTn>
                                        <p:tgtEl>
                                          <p:spTgt spid="685"/>
                                        </p:tgtEl>
                                        <p:attrNameLst>
                                          <p:attrName>style.visibility</p:attrName>
                                        </p:attrNameLst>
                                      </p:cBhvr>
                                      <p:to>
                                        <p:strVal val="visible"/>
                                      </p:to>
                                    </p:set>
                                    <p:animEffect transition="in" filter="fade">
                                      <p:cBhvr>
                                        <p:cTn id="534" dur="500"/>
                                        <p:tgtEl>
                                          <p:spTgt spid="685"/>
                                        </p:tgtEl>
                                      </p:cBhvr>
                                    </p:animEffect>
                                  </p:childTnLst>
                                </p:cTn>
                              </p:par>
                            </p:childTnLst>
                          </p:cTn>
                        </p:par>
                      </p:childTnLst>
                    </p:cTn>
                  </p:par>
                </p:childTnLst>
              </p:cTn>
              <p:nextCondLst>
                <p:cond evt="onClick" delay="0">
                  <p:tgtEl>
                    <p:spTgt spid="70"/>
                  </p:tgtEl>
                </p:cond>
              </p:nextCondLst>
            </p:seq>
            <p:seq concurrent="1" nextAc="seek">
              <p:cTn id="535" restart="whenNotActive" fill="hold" evtFilter="cancelBubble" nodeType="interactiveSeq">
                <p:stCondLst>
                  <p:cond evt="onClick" delay="0">
                    <p:tgtEl>
                      <p:spTgt spid="71"/>
                    </p:tgtEl>
                  </p:cond>
                </p:stCondLst>
                <p:endSync evt="end" delay="0">
                  <p:rtn val="all"/>
                </p:endSync>
                <p:childTnLst>
                  <p:par>
                    <p:cTn id="536" fill="hold">
                      <p:stCondLst>
                        <p:cond delay="0"/>
                      </p:stCondLst>
                      <p:childTnLst>
                        <p:par>
                          <p:cTn id="537" fill="hold">
                            <p:stCondLst>
                              <p:cond delay="0"/>
                            </p:stCondLst>
                            <p:childTnLst>
                              <p:par>
                                <p:cTn id="538" presetID="1" presetClass="exit" presetSubtype="0" fill="hold" grpId="0" nodeType="clickEffect">
                                  <p:stCondLst>
                                    <p:cond delay="0"/>
                                  </p:stCondLst>
                                  <p:childTnLst>
                                    <p:set>
                                      <p:cBhvr>
                                        <p:cTn id="539" dur="1" fill="hold">
                                          <p:stCondLst>
                                            <p:cond delay="0"/>
                                          </p:stCondLst>
                                        </p:cTn>
                                        <p:tgtEl>
                                          <p:spTgt spid="71"/>
                                        </p:tgtEl>
                                        <p:attrNameLst>
                                          <p:attrName>style.visibility</p:attrName>
                                        </p:attrNameLst>
                                      </p:cBhvr>
                                      <p:to>
                                        <p:strVal val="hidden"/>
                                      </p:to>
                                    </p:set>
                                  </p:childTnLst>
                                </p:cTn>
                              </p:par>
                              <p:par>
                                <p:cTn id="540" presetID="10" presetClass="entr" presetSubtype="0" fill="hold" grpId="9" nodeType="withEffect">
                                  <p:stCondLst>
                                    <p:cond delay="0"/>
                                  </p:stCondLst>
                                  <p:childTnLst>
                                    <p:set>
                                      <p:cBhvr>
                                        <p:cTn id="541" dur="1" fill="hold">
                                          <p:stCondLst>
                                            <p:cond delay="0"/>
                                          </p:stCondLst>
                                        </p:cTn>
                                        <p:tgtEl>
                                          <p:spTgt spid="685"/>
                                        </p:tgtEl>
                                        <p:attrNameLst>
                                          <p:attrName>style.visibility</p:attrName>
                                        </p:attrNameLst>
                                      </p:cBhvr>
                                      <p:to>
                                        <p:strVal val="visible"/>
                                      </p:to>
                                    </p:set>
                                    <p:animEffect transition="in" filter="fade">
                                      <p:cBhvr>
                                        <p:cTn id="542" dur="500"/>
                                        <p:tgtEl>
                                          <p:spTgt spid="685"/>
                                        </p:tgtEl>
                                      </p:cBhvr>
                                    </p:animEffect>
                                  </p:childTnLst>
                                </p:cTn>
                              </p:par>
                            </p:childTnLst>
                          </p:cTn>
                        </p:par>
                      </p:childTnLst>
                    </p:cTn>
                  </p:par>
                </p:childTnLst>
              </p:cTn>
              <p:nextCondLst>
                <p:cond evt="onClick" delay="0">
                  <p:tgtEl>
                    <p:spTgt spid="71"/>
                  </p:tgtEl>
                </p:cond>
              </p:nextCondLst>
            </p:seq>
            <p:seq concurrent="1" nextAc="seek">
              <p:cTn id="543" restart="whenNotActive" fill="hold" evtFilter="cancelBubble" nodeType="interactiveSeq">
                <p:stCondLst>
                  <p:cond evt="onClick" delay="0">
                    <p:tgtEl>
                      <p:spTgt spid="72"/>
                    </p:tgtEl>
                  </p:cond>
                </p:stCondLst>
                <p:endSync evt="end" delay="0">
                  <p:rtn val="all"/>
                </p:endSync>
                <p:childTnLst>
                  <p:par>
                    <p:cTn id="544" fill="hold">
                      <p:stCondLst>
                        <p:cond delay="0"/>
                      </p:stCondLst>
                      <p:childTnLst>
                        <p:par>
                          <p:cTn id="545" fill="hold">
                            <p:stCondLst>
                              <p:cond delay="0"/>
                            </p:stCondLst>
                            <p:childTnLst>
                              <p:par>
                                <p:cTn id="546" presetID="1" presetClass="exit" presetSubtype="0" fill="hold" grpId="1" nodeType="clickEffect">
                                  <p:stCondLst>
                                    <p:cond delay="0"/>
                                  </p:stCondLst>
                                  <p:childTnLst>
                                    <p:set>
                                      <p:cBhvr>
                                        <p:cTn id="547" dur="1" fill="hold">
                                          <p:stCondLst>
                                            <p:cond delay="0"/>
                                          </p:stCondLst>
                                        </p:cTn>
                                        <p:tgtEl>
                                          <p:spTgt spid="72"/>
                                        </p:tgtEl>
                                        <p:attrNameLst>
                                          <p:attrName>style.visibility</p:attrName>
                                        </p:attrNameLst>
                                      </p:cBhvr>
                                      <p:to>
                                        <p:strVal val="hidden"/>
                                      </p:to>
                                    </p:set>
                                  </p:childTnLst>
                                </p:cTn>
                              </p:par>
                              <p:par>
                                <p:cTn id="548" presetID="1" presetClass="exit" presetSubtype="0" fill="hold" grpId="3" nodeType="withEffect">
                                  <p:stCondLst>
                                    <p:cond delay="0"/>
                                  </p:stCondLst>
                                  <p:childTnLst>
                                    <p:set>
                                      <p:cBhvr>
                                        <p:cTn id="549" dur="1" fill="hold">
                                          <p:stCondLst>
                                            <p:cond delay="0"/>
                                          </p:stCondLst>
                                        </p:cTn>
                                        <p:tgtEl>
                                          <p:spTgt spid="78"/>
                                        </p:tgtEl>
                                        <p:attrNameLst>
                                          <p:attrName>style.visibility</p:attrName>
                                        </p:attrNameLst>
                                      </p:cBhvr>
                                      <p:to>
                                        <p:strVal val="hidden"/>
                                      </p:to>
                                    </p:set>
                                  </p:childTnLst>
                                </p:cTn>
                              </p:par>
                              <p:par>
                                <p:cTn id="550" presetID="10" presetClass="entr" presetSubtype="0" fill="hold" grpId="11" nodeType="withEffect">
                                  <p:stCondLst>
                                    <p:cond delay="0"/>
                                  </p:stCondLst>
                                  <p:childTnLst>
                                    <p:set>
                                      <p:cBhvr>
                                        <p:cTn id="551" dur="1" fill="hold">
                                          <p:stCondLst>
                                            <p:cond delay="0"/>
                                          </p:stCondLst>
                                        </p:cTn>
                                        <p:tgtEl>
                                          <p:spTgt spid="685"/>
                                        </p:tgtEl>
                                        <p:attrNameLst>
                                          <p:attrName>style.visibility</p:attrName>
                                        </p:attrNameLst>
                                      </p:cBhvr>
                                      <p:to>
                                        <p:strVal val="visible"/>
                                      </p:to>
                                    </p:set>
                                    <p:animEffect transition="in" filter="fade">
                                      <p:cBhvr>
                                        <p:cTn id="552" dur="500"/>
                                        <p:tgtEl>
                                          <p:spTgt spid="685"/>
                                        </p:tgtEl>
                                      </p:cBhvr>
                                    </p:animEffect>
                                  </p:childTnLst>
                                </p:cTn>
                              </p:par>
                            </p:childTnLst>
                          </p:cTn>
                        </p:par>
                      </p:childTnLst>
                    </p:cTn>
                  </p:par>
                </p:childTnLst>
              </p:cTn>
              <p:nextCondLst>
                <p:cond evt="onClick" delay="0">
                  <p:tgtEl>
                    <p:spTgt spid="72"/>
                  </p:tgtEl>
                </p:cond>
              </p:nextCondLst>
            </p:seq>
            <p:seq concurrent="1" nextAc="seek">
              <p:cTn id="553" restart="whenNotActive" fill="hold" evtFilter="cancelBubble" nodeType="interactiveSeq">
                <p:stCondLst>
                  <p:cond evt="onClick" delay="0">
                    <p:tgtEl>
                      <p:spTgt spid="73"/>
                    </p:tgtEl>
                  </p:cond>
                </p:stCondLst>
                <p:endSync evt="end" delay="0">
                  <p:rtn val="all"/>
                </p:endSync>
                <p:childTnLst>
                  <p:par>
                    <p:cTn id="554" fill="hold">
                      <p:stCondLst>
                        <p:cond delay="0"/>
                      </p:stCondLst>
                      <p:childTnLst>
                        <p:par>
                          <p:cTn id="555" fill="hold">
                            <p:stCondLst>
                              <p:cond delay="0"/>
                            </p:stCondLst>
                            <p:childTnLst>
                              <p:par>
                                <p:cTn id="556" presetID="1" presetClass="exit" presetSubtype="0" fill="hold" grpId="1" nodeType="clickEffect">
                                  <p:stCondLst>
                                    <p:cond delay="0"/>
                                  </p:stCondLst>
                                  <p:childTnLst>
                                    <p:set>
                                      <p:cBhvr>
                                        <p:cTn id="557" dur="1" fill="hold">
                                          <p:stCondLst>
                                            <p:cond delay="0"/>
                                          </p:stCondLst>
                                        </p:cTn>
                                        <p:tgtEl>
                                          <p:spTgt spid="73"/>
                                        </p:tgtEl>
                                        <p:attrNameLst>
                                          <p:attrName>style.visibility</p:attrName>
                                        </p:attrNameLst>
                                      </p:cBhvr>
                                      <p:to>
                                        <p:strVal val="hidden"/>
                                      </p:to>
                                    </p:set>
                                  </p:childTnLst>
                                </p:cTn>
                              </p:par>
                              <p:par>
                                <p:cTn id="558" presetID="1" presetClass="exit" presetSubtype="0" fill="hold" grpId="4" nodeType="withEffect">
                                  <p:stCondLst>
                                    <p:cond delay="0"/>
                                  </p:stCondLst>
                                  <p:childTnLst>
                                    <p:set>
                                      <p:cBhvr>
                                        <p:cTn id="559" dur="1" fill="hold">
                                          <p:stCondLst>
                                            <p:cond delay="0"/>
                                          </p:stCondLst>
                                        </p:cTn>
                                        <p:tgtEl>
                                          <p:spTgt spid="78"/>
                                        </p:tgtEl>
                                        <p:attrNameLst>
                                          <p:attrName>style.visibility</p:attrName>
                                        </p:attrNameLst>
                                      </p:cBhvr>
                                      <p:to>
                                        <p:strVal val="hidden"/>
                                      </p:to>
                                    </p:set>
                                  </p:childTnLst>
                                </p:cTn>
                              </p:par>
                              <p:par>
                                <p:cTn id="560" presetID="10" presetClass="entr" presetSubtype="0" fill="hold" grpId="8" nodeType="withEffect">
                                  <p:stCondLst>
                                    <p:cond delay="0"/>
                                  </p:stCondLst>
                                  <p:childTnLst>
                                    <p:set>
                                      <p:cBhvr>
                                        <p:cTn id="561" dur="1" fill="hold">
                                          <p:stCondLst>
                                            <p:cond delay="0"/>
                                          </p:stCondLst>
                                        </p:cTn>
                                        <p:tgtEl>
                                          <p:spTgt spid="685"/>
                                        </p:tgtEl>
                                        <p:attrNameLst>
                                          <p:attrName>style.visibility</p:attrName>
                                        </p:attrNameLst>
                                      </p:cBhvr>
                                      <p:to>
                                        <p:strVal val="visible"/>
                                      </p:to>
                                    </p:set>
                                    <p:animEffect transition="in" filter="fade">
                                      <p:cBhvr>
                                        <p:cTn id="562" dur="500"/>
                                        <p:tgtEl>
                                          <p:spTgt spid="685"/>
                                        </p:tgtEl>
                                      </p:cBhvr>
                                    </p:animEffect>
                                  </p:childTnLst>
                                </p:cTn>
                              </p:par>
                            </p:childTnLst>
                          </p:cTn>
                        </p:par>
                      </p:childTnLst>
                    </p:cTn>
                  </p:par>
                </p:childTnLst>
              </p:cTn>
              <p:nextCondLst>
                <p:cond evt="onClick" delay="0">
                  <p:tgtEl>
                    <p:spTgt spid="73"/>
                  </p:tgtEl>
                </p:cond>
              </p:nextCondLst>
            </p:seq>
            <p:seq concurrent="1" nextAc="seek">
              <p:cTn id="563" restart="whenNotActive" fill="hold" evtFilter="cancelBubble" nodeType="interactiveSeq">
                <p:stCondLst>
                  <p:cond evt="onClick" delay="0">
                    <p:tgtEl>
                      <p:spTgt spid="83"/>
                    </p:tgtEl>
                  </p:cond>
                </p:stCondLst>
                <p:endSync evt="end" delay="0">
                  <p:rtn val="all"/>
                </p:endSync>
                <p:childTnLst>
                  <p:par>
                    <p:cTn id="564" fill="hold">
                      <p:stCondLst>
                        <p:cond delay="0"/>
                      </p:stCondLst>
                      <p:childTnLst>
                        <p:par>
                          <p:cTn id="565" fill="hold">
                            <p:stCondLst>
                              <p:cond delay="0"/>
                            </p:stCondLst>
                            <p:childTnLst>
                              <p:par>
                                <p:cTn id="566" presetID="1" presetClass="entr" presetSubtype="0" fill="hold" grpId="0" nodeType="clickEffect">
                                  <p:stCondLst>
                                    <p:cond delay="0"/>
                                  </p:stCondLst>
                                  <p:childTnLst>
                                    <p:set>
                                      <p:cBhvr>
                                        <p:cTn id="567" dur="1" fill="hold">
                                          <p:stCondLst>
                                            <p:cond delay="0"/>
                                          </p:stCondLst>
                                        </p:cTn>
                                        <p:tgtEl>
                                          <p:spTgt spid="89"/>
                                        </p:tgtEl>
                                        <p:attrNameLst>
                                          <p:attrName>style.visibility</p:attrName>
                                        </p:attrNameLst>
                                      </p:cBhvr>
                                      <p:to>
                                        <p:strVal val="visible"/>
                                      </p:to>
                                    </p:set>
                                  </p:childTnLst>
                                </p:cTn>
                              </p:par>
                              <p:par>
                                <p:cTn id="568" presetID="10" presetClass="exit" presetSubtype="0" fill="hold" grpId="0" nodeType="withEffect">
                                  <p:stCondLst>
                                    <p:cond delay="0"/>
                                  </p:stCondLst>
                                  <p:childTnLst>
                                    <p:animEffect transition="out" filter="fade">
                                      <p:cBhvr>
                                        <p:cTn id="569" dur="500"/>
                                        <p:tgtEl>
                                          <p:spTgt spid="686"/>
                                        </p:tgtEl>
                                      </p:cBhvr>
                                    </p:animEffect>
                                    <p:set>
                                      <p:cBhvr>
                                        <p:cTn id="570" dur="1" fill="hold">
                                          <p:stCondLst>
                                            <p:cond delay="499"/>
                                          </p:stCondLst>
                                        </p:cTn>
                                        <p:tgtEl>
                                          <p:spTgt spid="686"/>
                                        </p:tgtEl>
                                        <p:attrNameLst>
                                          <p:attrName>style.visibility</p:attrName>
                                        </p:attrNameLst>
                                      </p:cBhvr>
                                      <p:to>
                                        <p:strVal val="hidden"/>
                                      </p:to>
                                    </p:set>
                                  </p:childTnLst>
                                </p:cTn>
                              </p:par>
                            </p:childTnLst>
                          </p:cTn>
                        </p:par>
                      </p:childTnLst>
                    </p:cTn>
                  </p:par>
                </p:childTnLst>
              </p:cTn>
              <p:nextCondLst>
                <p:cond evt="onClick" delay="0">
                  <p:tgtEl>
                    <p:spTgt spid="83"/>
                  </p:tgtEl>
                </p:cond>
              </p:nextCondLst>
            </p:seq>
            <p:seq concurrent="1" nextAc="seek">
              <p:cTn id="571" restart="whenNotActive" fill="hold" evtFilter="cancelBubble" nodeType="interactiveSeq">
                <p:stCondLst>
                  <p:cond evt="onClick" delay="0">
                    <p:tgtEl>
                      <p:spTgt spid="84"/>
                    </p:tgtEl>
                  </p:cond>
                </p:stCondLst>
                <p:endSync evt="end" delay="0">
                  <p:rtn val="all"/>
                </p:endSync>
                <p:childTnLst>
                  <p:par>
                    <p:cTn id="572" fill="hold">
                      <p:stCondLst>
                        <p:cond delay="0"/>
                      </p:stCondLst>
                      <p:childTnLst>
                        <p:par>
                          <p:cTn id="573" fill="hold">
                            <p:stCondLst>
                              <p:cond delay="0"/>
                            </p:stCondLst>
                            <p:childTnLst>
                              <p:par>
                                <p:cTn id="574" presetID="1" presetClass="entr" presetSubtype="0" fill="hold" grpId="0" nodeType="clickEffect">
                                  <p:stCondLst>
                                    <p:cond delay="0"/>
                                  </p:stCondLst>
                                  <p:childTnLst>
                                    <p:set>
                                      <p:cBhvr>
                                        <p:cTn id="575" dur="1" fill="hold">
                                          <p:stCondLst>
                                            <p:cond delay="0"/>
                                          </p:stCondLst>
                                        </p:cTn>
                                        <p:tgtEl>
                                          <p:spTgt spid="90"/>
                                        </p:tgtEl>
                                        <p:attrNameLst>
                                          <p:attrName>style.visibility</p:attrName>
                                        </p:attrNameLst>
                                      </p:cBhvr>
                                      <p:to>
                                        <p:strVal val="visible"/>
                                      </p:to>
                                    </p:set>
                                  </p:childTnLst>
                                </p:cTn>
                              </p:par>
                              <p:par>
                                <p:cTn id="576" presetID="1" presetClass="entr" presetSubtype="0" fill="hold" grpId="2" nodeType="withEffect">
                                  <p:stCondLst>
                                    <p:cond delay="0"/>
                                  </p:stCondLst>
                                  <p:childTnLst>
                                    <p:set>
                                      <p:cBhvr>
                                        <p:cTn id="577" dur="1" fill="hold">
                                          <p:stCondLst>
                                            <p:cond delay="0"/>
                                          </p:stCondLst>
                                        </p:cTn>
                                        <p:tgtEl>
                                          <p:spTgt spid="77"/>
                                        </p:tgtEl>
                                        <p:attrNameLst>
                                          <p:attrName>style.visibility</p:attrName>
                                        </p:attrNameLst>
                                      </p:cBhvr>
                                      <p:to>
                                        <p:strVal val="visible"/>
                                      </p:to>
                                    </p:set>
                                  </p:childTnLst>
                                </p:cTn>
                              </p:par>
                              <p:par>
                                <p:cTn id="578" presetID="10" presetClass="exit" presetSubtype="0" fill="hold" grpId="1" nodeType="withEffect">
                                  <p:stCondLst>
                                    <p:cond delay="0"/>
                                  </p:stCondLst>
                                  <p:childTnLst>
                                    <p:animEffect transition="out" filter="fade">
                                      <p:cBhvr>
                                        <p:cTn id="579" dur="500"/>
                                        <p:tgtEl>
                                          <p:spTgt spid="686"/>
                                        </p:tgtEl>
                                      </p:cBhvr>
                                    </p:animEffect>
                                    <p:set>
                                      <p:cBhvr>
                                        <p:cTn id="580" dur="1" fill="hold">
                                          <p:stCondLst>
                                            <p:cond delay="499"/>
                                          </p:stCondLst>
                                        </p:cTn>
                                        <p:tgtEl>
                                          <p:spTgt spid="686"/>
                                        </p:tgtEl>
                                        <p:attrNameLst>
                                          <p:attrName>style.visibility</p:attrName>
                                        </p:attrNameLst>
                                      </p:cBhvr>
                                      <p:to>
                                        <p:strVal val="hidden"/>
                                      </p:to>
                                    </p:set>
                                  </p:childTnLst>
                                </p:cTn>
                              </p:par>
                            </p:childTnLst>
                          </p:cTn>
                        </p:par>
                      </p:childTnLst>
                    </p:cTn>
                  </p:par>
                </p:childTnLst>
              </p:cTn>
              <p:nextCondLst>
                <p:cond evt="onClick" delay="0">
                  <p:tgtEl>
                    <p:spTgt spid="84"/>
                  </p:tgtEl>
                </p:cond>
              </p:nextCondLst>
            </p:seq>
            <p:seq concurrent="1" nextAc="seek">
              <p:cTn id="581" restart="whenNotActive" fill="hold" evtFilter="cancelBubble" nodeType="interactiveSeq">
                <p:stCondLst>
                  <p:cond evt="onClick" delay="0">
                    <p:tgtEl>
                      <p:spTgt spid="85"/>
                    </p:tgtEl>
                  </p:cond>
                </p:stCondLst>
                <p:endSync evt="end" delay="0">
                  <p:rtn val="all"/>
                </p:endSync>
                <p:childTnLst>
                  <p:par>
                    <p:cTn id="582" fill="hold">
                      <p:stCondLst>
                        <p:cond delay="0"/>
                      </p:stCondLst>
                      <p:childTnLst>
                        <p:par>
                          <p:cTn id="583" fill="hold">
                            <p:stCondLst>
                              <p:cond delay="0"/>
                            </p:stCondLst>
                            <p:childTnLst>
                              <p:par>
                                <p:cTn id="584" presetID="1" presetClass="entr" presetSubtype="0" fill="hold" grpId="0" nodeType="clickEffect">
                                  <p:stCondLst>
                                    <p:cond delay="0"/>
                                  </p:stCondLst>
                                  <p:childTnLst>
                                    <p:set>
                                      <p:cBhvr>
                                        <p:cTn id="585" dur="1" fill="hold">
                                          <p:stCondLst>
                                            <p:cond delay="0"/>
                                          </p:stCondLst>
                                        </p:cTn>
                                        <p:tgtEl>
                                          <p:spTgt spid="91"/>
                                        </p:tgtEl>
                                        <p:attrNameLst>
                                          <p:attrName>style.visibility</p:attrName>
                                        </p:attrNameLst>
                                      </p:cBhvr>
                                      <p:to>
                                        <p:strVal val="visible"/>
                                      </p:to>
                                    </p:set>
                                  </p:childTnLst>
                                </p:cTn>
                              </p:par>
                              <p:par>
                                <p:cTn id="586" presetID="10" presetClass="exit" presetSubtype="0" fill="hold" grpId="2" nodeType="withEffect">
                                  <p:stCondLst>
                                    <p:cond delay="0"/>
                                  </p:stCondLst>
                                  <p:childTnLst>
                                    <p:animEffect transition="out" filter="fade">
                                      <p:cBhvr>
                                        <p:cTn id="587" dur="500"/>
                                        <p:tgtEl>
                                          <p:spTgt spid="686"/>
                                        </p:tgtEl>
                                      </p:cBhvr>
                                    </p:animEffect>
                                    <p:set>
                                      <p:cBhvr>
                                        <p:cTn id="588" dur="1" fill="hold">
                                          <p:stCondLst>
                                            <p:cond delay="499"/>
                                          </p:stCondLst>
                                        </p:cTn>
                                        <p:tgtEl>
                                          <p:spTgt spid="686"/>
                                        </p:tgtEl>
                                        <p:attrNameLst>
                                          <p:attrName>style.visibility</p:attrName>
                                        </p:attrNameLst>
                                      </p:cBhvr>
                                      <p:to>
                                        <p:strVal val="hidden"/>
                                      </p:to>
                                    </p:set>
                                  </p:childTnLst>
                                </p:cTn>
                              </p:par>
                            </p:childTnLst>
                          </p:cTn>
                        </p:par>
                      </p:childTnLst>
                    </p:cTn>
                  </p:par>
                </p:childTnLst>
              </p:cTn>
              <p:nextCondLst>
                <p:cond evt="onClick" delay="0">
                  <p:tgtEl>
                    <p:spTgt spid="85"/>
                  </p:tgtEl>
                </p:cond>
              </p:nextCondLst>
            </p:seq>
            <p:seq concurrent="1" nextAc="seek">
              <p:cTn id="589" restart="whenNotActive" fill="hold" evtFilter="cancelBubble" nodeType="interactiveSeq">
                <p:stCondLst>
                  <p:cond evt="onClick" delay="0">
                    <p:tgtEl>
                      <p:spTgt spid="87"/>
                    </p:tgtEl>
                  </p:cond>
                </p:stCondLst>
                <p:endSync evt="end" delay="0">
                  <p:rtn val="all"/>
                </p:endSync>
                <p:childTnLst>
                  <p:par>
                    <p:cTn id="590" fill="hold">
                      <p:stCondLst>
                        <p:cond delay="0"/>
                      </p:stCondLst>
                      <p:childTnLst>
                        <p:par>
                          <p:cTn id="591" fill="hold">
                            <p:stCondLst>
                              <p:cond delay="0"/>
                            </p:stCondLst>
                            <p:childTnLst>
                              <p:par>
                                <p:cTn id="592" presetID="1" presetClass="entr" presetSubtype="0" fill="hold" grpId="0" nodeType="clickEffect">
                                  <p:stCondLst>
                                    <p:cond delay="0"/>
                                  </p:stCondLst>
                                  <p:childTnLst>
                                    <p:set>
                                      <p:cBhvr>
                                        <p:cTn id="593" dur="1" fill="hold">
                                          <p:stCondLst>
                                            <p:cond delay="0"/>
                                          </p:stCondLst>
                                        </p:cTn>
                                        <p:tgtEl>
                                          <p:spTgt spid="93"/>
                                        </p:tgtEl>
                                        <p:attrNameLst>
                                          <p:attrName>style.visibility</p:attrName>
                                        </p:attrNameLst>
                                      </p:cBhvr>
                                      <p:to>
                                        <p:strVal val="visible"/>
                                      </p:to>
                                    </p:set>
                                  </p:childTnLst>
                                </p:cTn>
                              </p:par>
                              <p:par>
                                <p:cTn id="594" presetID="1" presetClass="entr" presetSubtype="0" fill="hold" grpId="0" nodeType="withEffect">
                                  <p:stCondLst>
                                    <p:cond delay="0"/>
                                  </p:stCondLst>
                                  <p:childTnLst>
                                    <p:set>
                                      <p:cBhvr>
                                        <p:cTn id="595" dur="1" fill="hold">
                                          <p:stCondLst>
                                            <p:cond delay="0"/>
                                          </p:stCondLst>
                                        </p:cTn>
                                        <p:tgtEl>
                                          <p:spTgt spid="77"/>
                                        </p:tgtEl>
                                        <p:attrNameLst>
                                          <p:attrName>style.visibility</p:attrName>
                                        </p:attrNameLst>
                                      </p:cBhvr>
                                      <p:to>
                                        <p:strVal val="visible"/>
                                      </p:to>
                                    </p:set>
                                  </p:childTnLst>
                                </p:cTn>
                              </p:par>
                              <p:par>
                                <p:cTn id="596" presetID="10" presetClass="exit" presetSubtype="0" fill="hold" grpId="9" nodeType="withEffect">
                                  <p:stCondLst>
                                    <p:cond delay="0"/>
                                  </p:stCondLst>
                                  <p:childTnLst>
                                    <p:animEffect transition="out" filter="fade">
                                      <p:cBhvr>
                                        <p:cTn id="597" dur="500"/>
                                        <p:tgtEl>
                                          <p:spTgt spid="686"/>
                                        </p:tgtEl>
                                      </p:cBhvr>
                                    </p:animEffect>
                                    <p:set>
                                      <p:cBhvr>
                                        <p:cTn id="598" dur="1" fill="hold">
                                          <p:stCondLst>
                                            <p:cond delay="499"/>
                                          </p:stCondLst>
                                        </p:cTn>
                                        <p:tgtEl>
                                          <p:spTgt spid="686"/>
                                        </p:tgtEl>
                                        <p:attrNameLst>
                                          <p:attrName>style.visibility</p:attrName>
                                        </p:attrNameLst>
                                      </p:cBhvr>
                                      <p:to>
                                        <p:strVal val="hidden"/>
                                      </p:to>
                                    </p:set>
                                  </p:childTnLst>
                                </p:cTn>
                              </p:par>
                            </p:childTnLst>
                          </p:cTn>
                        </p:par>
                      </p:childTnLst>
                    </p:cTn>
                  </p:par>
                </p:childTnLst>
              </p:cTn>
              <p:nextCondLst>
                <p:cond evt="onClick" delay="0">
                  <p:tgtEl>
                    <p:spTgt spid="87"/>
                  </p:tgtEl>
                </p:cond>
              </p:nextCondLst>
            </p:seq>
            <p:seq concurrent="1" nextAc="seek">
              <p:cTn id="599" restart="whenNotActive" fill="hold" evtFilter="cancelBubble" nodeType="interactiveSeq">
                <p:stCondLst>
                  <p:cond evt="onClick" delay="0">
                    <p:tgtEl>
                      <p:spTgt spid="88"/>
                    </p:tgtEl>
                  </p:cond>
                </p:stCondLst>
                <p:endSync evt="end" delay="0">
                  <p:rtn val="all"/>
                </p:endSync>
                <p:childTnLst>
                  <p:par>
                    <p:cTn id="600" fill="hold">
                      <p:stCondLst>
                        <p:cond delay="0"/>
                      </p:stCondLst>
                      <p:childTnLst>
                        <p:par>
                          <p:cTn id="601" fill="hold">
                            <p:stCondLst>
                              <p:cond delay="0"/>
                            </p:stCondLst>
                            <p:childTnLst>
                              <p:par>
                                <p:cTn id="602" presetID="1" presetClass="entr" presetSubtype="0" fill="hold" grpId="0" nodeType="clickEffect">
                                  <p:stCondLst>
                                    <p:cond delay="0"/>
                                  </p:stCondLst>
                                  <p:childTnLst>
                                    <p:set>
                                      <p:cBhvr>
                                        <p:cTn id="603" dur="1" fill="hold">
                                          <p:stCondLst>
                                            <p:cond delay="0"/>
                                          </p:stCondLst>
                                        </p:cTn>
                                        <p:tgtEl>
                                          <p:spTgt spid="94"/>
                                        </p:tgtEl>
                                        <p:attrNameLst>
                                          <p:attrName>style.visibility</p:attrName>
                                        </p:attrNameLst>
                                      </p:cBhvr>
                                      <p:to>
                                        <p:strVal val="visible"/>
                                      </p:to>
                                    </p:set>
                                  </p:childTnLst>
                                </p:cTn>
                              </p:par>
                              <p:par>
                                <p:cTn id="604" presetID="1" presetClass="entr" presetSubtype="0" fill="hold" grpId="1" nodeType="withEffect">
                                  <p:stCondLst>
                                    <p:cond delay="0"/>
                                  </p:stCondLst>
                                  <p:childTnLst>
                                    <p:set>
                                      <p:cBhvr>
                                        <p:cTn id="605" dur="1" fill="hold">
                                          <p:stCondLst>
                                            <p:cond delay="0"/>
                                          </p:stCondLst>
                                        </p:cTn>
                                        <p:tgtEl>
                                          <p:spTgt spid="77"/>
                                        </p:tgtEl>
                                        <p:attrNameLst>
                                          <p:attrName>style.visibility</p:attrName>
                                        </p:attrNameLst>
                                      </p:cBhvr>
                                      <p:to>
                                        <p:strVal val="visible"/>
                                      </p:to>
                                    </p:set>
                                  </p:childTnLst>
                                </p:cTn>
                              </p:par>
                              <p:par>
                                <p:cTn id="606" presetID="10" presetClass="exit" presetSubtype="0" fill="hold" grpId="10" nodeType="withEffect">
                                  <p:stCondLst>
                                    <p:cond delay="0"/>
                                  </p:stCondLst>
                                  <p:childTnLst>
                                    <p:animEffect transition="out" filter="fade">
                                      <p:cBhvr>
                                        <p:cTn id="607" dur="500"/>
                                        <p:tgtEl>
                                          <p:spTgt spid="686"/>
                                        </p:tgtEl>
                                      </p:cBhvr>
                                    </p:animEffect>
                                    <p:set>
                                      <p:cBhvr>
                                        <p:cTn id="608" dur="1" fill="hold">
                                          <p:stCondLst>
                                            <p:cond delay="499"/>
                                          </p:stCondLst>
                                        </p:cTn>
                                        <p:tgtEl>
                                          <p:spTgt spid="686"/>
                                        </p:tgtEl>
                                        <p:attrNameLst>
                                          <p:attrName>style.visibility</p:attrName>
                                        </p:attrNameLst>
                                      </p:cBhvr>
                                      <p:to>
                                        <p:strVal val="hidden"/>
                                      </p:to>
                                    </p:set>
                                  </p:childTnLst>
                                </p:cTn>
                              </p:par>
                            </p:childTnLst>
                          </p:cTn>
                        </p:par>
                      </p:childTnLst>
                    </p:cTn>
                  </p:par>
                </p:childTnLst>
              </p:cTn>
              <p:nextCondLst>
                <p:cond evt="onClick" delay="0">
                  <p:tgtEl>
                    <p:spTgt spid="88"/>
                  </p:tgtEl>
                </p:cond>
              </p:nextCondLst>
            </p:seq>
            <p:seq concurrent="1" nextAc="seek">
              <p:cTn id="609" restart="whenNotActive" fill="hold" evtFilter="cancelBubble" nodeType="interactiveSeq">
                <p:stCondLst>
                  <p:cond evt="onClick" delay="0">
                    <p:tgtEl>
                      <p:spTgt spid="86"/>
                    </p:tgtEl>
                  </p:cond>
                </p:stCondLst>
                <p:endSync evt="end" delay="0">
                  <p:rtn val="all"/>
                </p:endSync>
                <p:childTnLst>
                  <p:par>
                    <p:cTn id="610" fill="hold">
                      <p:stCondLst>
                        <p:cond delay="0"/>
                      </p:stCondLst>
                      <p:childTnLst>
                        <p:par>
                          <p:cTn id="611" fill="hold">
                            <p:stCondLst>
                              <p:cond delay="0"/>
                            </p:stCondLst>
                            <p:childTnLst>
                              <p:par>
                                <p:cTn id="612" presetID="1" presetClass="entr" presetSubtype="0" fill="hold" grpId="0" nodeType="clickEffect">
                                  <p:stCondLst>
                                    <p:cond delay="0"/>
                                  </p:stCondLst>
                                  <p:childTnLst>
                                    <p:set>
                                      <p:cBhvr>
                                        <p:cTn id="613" dur="1" fill="hold">
                                          <p:stCondLst>
                                            <p:cond delay="0"/>
                                          </p:stCondLst>
                                        </p:cTn>
                                        <p:tgtEl>
                                          <p:spTgt spid="92"/>
                                        </p:tgtEl>
                                        <p:attrNameLst>
                                          <p:attrName>style.visibility</p:attrName>
                                        </p:attrNameLst>
                                      </p:cBhvr>
                                      <p:to>
                                        <p:strVal val="visible"/>
                                      </p:to>
                                    </p:set>
                                  </p:childTnLst>
                                </p:cTn>
                              </p:par>
                              <p:par>
                                <p:cTn id="614" presetID="1" presetClass="entr" presetSubtype="0" fill="hold" grpId="0" nodeType="withEffect">
                                  <p:stCondLst>
                                    <p:cond delay="0"/>
                                  </p:stCondLst>
                                  <p:childTnLst>
                                    <p:set>
                                      <p:cBhvr>
                                        <p:cTn id="615" dur="1" fill="hold">
                                          <p:stCondLst>
                                            <p:cond delay="0"/>
                                          </p:stCondLst>
                                        </p:cTn>
                                        <p:tgtEl>
                                          <p:spTgt spid="79"/>
                                        </p:tgtEl>
                                        <p:attrNameLst>
                                          <p:attrName>style.visibility</p:attrName>
                                        </p:attrNameLst>
                                      </p:cBhvr>
                                      <p:to>
                                        <p:strVal val="visible"/>
                                      </p:to>
                                    </p:set>
                                  </p:childTnLst>
                                </p:cTn>
                              </p:par>
                              <p:par>
                                <p:cTn id="616" presetID="10" presetClass="exit" presetSubtype="0" fill="hold" grpId="11" nodeType="withEffect">
                                  <p:stCondLst>
                                    <p:cond delay="0"/>
                                  </p:stCondLst>
                                  <p:childTnLst>
                                    <p:animEffect transition="out" filter="fade">
                                      <p:cBhvr>
                                        <p:cTn id="617" dur="500"/>
                                        <p:tgtEl>
                                          <p:spTgt spid="686"/>
                                        </p:tgtEl>
                                      </p:cBhvr>
                                    </p:animEffect>
                                    <p:set>
                                      <p:cBhvr>
                                        <p:cTn id="618" dur="1" fill="hold">
                                          <p:stCondLst>
                                            <p:cond delay="499"/>
                                          </p:stCondLst>
                                        </p:cTn>
                                        <p:tgtEl>
                                          <p:spTgt spid="686"/>
                                        </p:tgtEl>
                                        <p:attrNameLst>
                                          <p:attrName>style.visibility</p:attrName>
                                        </p:attrNameLst>
                                      </p:cBhvr>
                                      <p:to>
                                        <p:strVal val="hidden"/>
                                      </p:to>
                                    </p:set>
                                  </p:childTnLst>
                                </p:cTn>
                              </p:par>
                            </p:childTnLst>
                          </p:cTn>
                        </p:par>
                      </p:childTnLst>
                    </p:cTn>
                  </p:par>
                </p:childTnLst>
              </p:cTn>
              <p:nextCondLst>
                <p:cond evt="onClick" delay="0">
                  <p:tgtEl>
                    <p:spTgt spid="86"/>
                  </p:tgtEl>
                </p:cond>
              </p:nextCondLst>
            </p:seq>
            <p:seq concurrent="1" nextAc="seek">
              <p:cTn id="619" restart="whenNotActive" fill="hold" evtFilter="cancelBubble" nodeType="interactiveSeq">
                <p:stCondLst>
                  <p:cond evt="onClick" delay="0">
                    <p:tgtEl>
                      <p:spTgt spid="94"/>
                    </p:tgtEl>
                  </p:cond>
                </p:stCondLst>
                <p:endSync evt="end" delay="0">
                  <p:rtn val="all"/>
                </p:endSync>
                <p:childTnLst>
                  <p:par>
                    <p:cTn id="620" fill="hold">
                      <p:stCondLst>
                        <p:cond delay="0"/>
                      </p:stCondLst>
                      <p:childTnLst>
                        <p:par>
                          <p:cTn id="621" fill="hold">
                            <p:stCondLst>
                              <p:cond delay="0"/>
                            </p:stCondLst>
                            <p:childTnLst>
                              <p:par>
                                <p:cTn id="622" presetID="1" presetClass="exit" presetSubtype="0" fill="hold" grpId="1" nodeType="clickEffect">
                                  <p:stCondLst>
                                    <p:cond delay="0"/>
                                  </p:stCondLst>
                                  <p:childTnLst>
                                    <p:set>
                                      <p:cBhvr>
                                        <p:cTn id="623" dur="1" fill="hold">
                                          <p:stCondLst>
                                            <p:cond delay="0"/>
                                          </p:stCondLst>
                                        </p:cTn>
                                        <p:tgtEl>
                                          <p:spTgt spid="94"/>
                                        </p:tgtEl>
                                        <p:attrNameLst>
                                          <p:attrName>style.visibility</p:attrName>
                                        </p:attrNameLst>
                                      </p:cBhvr>
                                      <p:to>
                                        <p:strVal val="hidden"/>
                                      </p:to>
                                    </p:set>
                                  </p:childTnLst>
                                </p:cTn>
                              </p:par>
                              <p:par>
                                <p:cTn id="624" presetID="1" presetClass="exit" presetSubtype="0" fill="hold" grpId="4" nodeType="withEffect">
                                  <p:stCondLst>
                                    <p:cond delay="0"/>
                                  </p:stCondLst>
                                  <p:childTnLst>
                                    <p:set>
                                      <p:cBhvr>
                                        <p:cTn id="625" dur="1" fill="hold">
                                          <p:stCondLst>
                                            <p:cond delay="0"/>
                                          </p:stCondLst>
                                        </p:cTn>
                                        <p:tgtEl>
                                          <p:spTgt spid="77"/>
                                        </p:tgtEl>
                                        <p:attrNameLst>
                                          <p:attrName>style.visibility</p:attrName>
                                        </p:attrNameLst>
                                      </p:cBhvr>
                                      <p:to>
                                        <p:strVal val="hidden"/>
                                      </p:to>
                                    </p:set>
                                  </p:childTnLst>
                                </p:cTn>
                              </p:par>
                              <p:par>
                                <p:cTn id="626" presetID="10" presetClass="entr" presetSubtype="0" fill="hold" grpId="3" nodeType="withEffect">
                                  <p:stCondLst>
                                    <p:cond delay="0"/>
                                  </p:stCondLst>
                                  <p:childTnLst>
                                    <p:set>
                                      <p:cBhvr>
                                        <p:cTn id="627" dur="1" fill="hold">
                                          <p:stCondLst>
                                            <p:cond delay="0"/>
                                          </p:stCondLst>
                                        </p:cTn>
                                        <p:tgtEl>
                                          <p:spTgt spid="686"/>
                                        </p:tgtEl>
                                        <p:attrNameLst>
                                          <p:attrName>style.visibility</p:attrName>
                                        </p:attrNameLst>
                                      </p:cBhvr>
                                      <p:to>
                                        <p:strVal val="visible"/>
                                      </p:to>
                                    </p:set>
                                    <p:animEffect transition="in" filter="fade">
                                      <p:cBhvr>
                                        <p:cTn id="628" dur="500"/>
                                        <p:tgtEl>
                                          <p:spTgt spid="686"/>
                                        </p:tgtEl>
                                      </p:cBhvr>
                                    </p:animEffect>
                                  </p:childTnLst>
                                </p:cTn>
                              </p:par>
                            </p:childTnLst>
                          </p:cTn>
                        </p:par>
                      </p:childTnLst>
                    </p:cTn>
                  </p:par>
                </p:childTnLst>
              </p:cTn>
              <p:nextCondLst>
                <p:cond evt="onClick" delay="0">
                  <p:tgtEl>
                    <p:spTgt spid="94"/>
                  </p:tgtEl>
                </p:cond>
              </p:nextCondLst>
            </p:seq>
            <p:seq concurrent="1" nextAc="seek">
              <p:cTn id="629" restart="whenNotActive" fill="hold" evtFilter="cancelBubble" nodeType="interactiveSeq">
                <p:stCondLst>
                  <p:cond evt="onClick" delay="0">
                    <p:tgtEl>
                      <p:spTgt spid="89"/>
                    </p:tgtEl>
                  </p:cond>
                </p:stCondLst>
                <p:endSync evt="end" delay="0">
                  <p:rtn val="all"/>
                </p:endSync>
                <p:childTnLst>
                  <p:par>
                    <p:cTn id="630" fill="hold">
                      <p:stCondLst>
                        <p:cond delay="0"/>
                      </p:stCondLst>
                      <p:childTnLst>
                        <p:par>
                          <p:cTn id="631" fill="hold">
                            <p:stCondLst>
                              <p:cond delay="0"/>
                            </p:stCondLst>
                            <p:childTnLst>
                              <p:par>
                                <p:cTn id="632" presetID="1" presetClass="exit" presetSubtype="0" fill="hold" grpId="1" nodeType="clickEffect">
                                  <p:stCondLst>
                                    <p:cond delay="0"/>
                                  </p:stCondLst>
                                  <p:childTnLst>
                                    <p:set>
                                      <p:cBhvr>
                                        <p:cTn id="633" dur="1" fill="hold">
                                          <p:stCondLst>
                                            <p:cond delay="0"/>
                                          </p:stCondLst>
                                        </p:cTn>
                                        <p:tgtEl>
                                          <p:spTgt spid="89"/>
                                        </p:tgtEl>
                                        <p:attrNameLst>
                                          <p:attrName>style.visibility</p:attrName>
                                        </p:attrNameLst>
                                      </p:cBhvr>
                                      <p:to>
                                        <p:strVal val="hidden"/>
                                      </p:to>
                                    </p:set>
                                  </p:childTnLst>
                                </p:cTn>
                              </p:par>
                              <p:par>
                                <p:cTn id="634" presetID="10" presetClass="entr" presetSubtype="0" fill="hold" grpId="4" nodeType="withEffect">
                                  <p:stCondLst>
                                    <p:cond delay="0"/>
                                  </p:stCondLst>
                                  <p:childTnLst>
                                    <p:set>
                                      <p:cBhvr>
                                        <p:cTn id="635" dur="1" fill="hold">
                                          <p:stCondLst>
                                            <p:cond delay="0"/>
                                          </p:stCondLst>
                                        </p:cTn>
                                        <p:tgtEl>
                                          <p:spTgt spid="686"/>
                                        </p:tgtEl>
                                        <p:attrNameLst>
                                          <p:attrName>style.visibility</p:attrName>
                                        </p:attrNameLst>
                                      </p:cBhvr>
                                      <p:to>
                                        <p:strVal val="visible"/>
                                      </p:to>
                                    </p:set>
                                    <p:animEffect transition="in" filter="fade">
                                      <p:cBhvr>
                                        <p:cTn id="636" dur="500"/>
                                        <p:tgtEl>
                                          <p:spTgt spid="686"/>
                                        </p:tgtEl>
                                      </p:cBhvr>
                                    </p:animEffect>
                                  </p:childTnLst>
                                </p:cTn>
                              </p:par>
                            </p:childTnLst>
                          </p:cTn>
                        </p:par>
                      </p:childTnLst>
                    </p:cTn>
                  </p:par>
                </p:childTnLst>
              </p:cTn>
              <p:nextCondLst>
                <p:cond evt="onClick" delay="0">
                  <p:tgtEl>
                    <p:spTgt spid="89"/>
                  </p:tgtEl>
                </p:cond>
              </p:nextCondLst>
            </p:seq>
            <p:seq concurrent="1" nextAc="seek">
              <p:cTn id="637" restart="whenNotActive" fill="hold" evtFilter="cancelBubble" nodeType="interactiveSeq">
                <p:stCondLst>
                  <p:cond evt="onClick" delay="0">
                    <p:tgtEl>
                      <p:spTgt spid="90"/>
                    </p:tgtEl>
                  </p:cond>
                </p:stCondLst>
                <p:endSync evt="end" delay="0">
                  <p:rtn val="all"/>
                </p:endSync>
                <p:childTnLst>
                  <p:par>
                    <p:cTn id="638" fill="hold">
                      <p:stCondLst>
                        <p:cond delay="0"/>
                      </p:stCondLst>
                      <p:childTnLst>
                        <p:par>
                          <p:cTn id="639" fill="hold">
                            <p:stCondLst>
                              <p:cond delay="0"/>
                            </p:stCondLst>
                            <p:childTnLst>
                              <p:par>
                                <p:cTn id="640" presetID="1" presetClass="exit" presetSubtype="0" fill="hold" grpId="1" nodeType="clickEffect">
                                  <p:stCondLst>
                                    <p:cond delay="0"/>
                                  </p:stCondLst>
                                  <p:childTnLst>
                                    <p:set>
                                      <p:cBhvr>
                                        <p:cTn id="641" dur="1" fill="hold">
                                          <p:stCondLst>
                                            <p:cond delay="0"/>
                                          </p:stCondLst>
                                        </p:cTn>
                                        <p:tgtEl>
                                          <p:spTgt spid="90"/>
                                        </p:tgtEl>
                                        <p:attrNameLst>
                                          <p:attrName>style.visibility</p:attrName>
                                        </p:attrNameLst>
                                      </p:cBhvr>
                                      <p:to>
                                        <p:strVal val="hidden"/>
                                      </p:to>
                                    </p:set>
                                  </p:childTnLst>
                                </p:cTn>
                              </p:par>
                              <p:par>
                                <p:cTn id="642" presetID="1" presetClass="exit" presetSubtype="0" fill="hold" grpId="3" nodeType="withEffect">
                                  <p:stCondLst>
                                    <p:cond delay="0"/>
                                  </p:stCondLst>
                                  <p:childTnLst>
                                    <p:set>
                                      <p:cBhvr>
                                        <p:cTn id="643" dur="1" fill="hold">
                                          <p:stCondLst>
                                            <p:cond delay="0"/>
                                          </p:stCondLst>
                                        </p:cTn>
                                        <p:tgtEl>
                                          <p:spTgt spid="77"/>
                                        </p:tgtEl>
                                        <p:attrNameLst>
                                          <p:attrName>style.visibility</p:attrName>
                                        </p:attrNameLst>
                                      </p:cBhvr>
                                      <p:to>
                                        <p:strVal val="hidden"/>
                                      </p:to>
                                    </p:set>
                                  </p:childTnLst>
                                </p:cTn>
                              </p:par>
                              <p:par>
                                <p:cTn id="644" presetID="10" presetClass="entr" presetSubtype="0" fill="hold" grpId="5" nodeType="withEffect">
                                  <p:stCondLst>
                                    <p:cond delay="0"/>
                                  </p:stCondLst>
                                  <p:childTnLst>
                                    <p:set>
                                      <p:cBhvr>
                                        <p:cTn id="645" dur="1" fill="hold">
                                          <p:stCondLst>
                                            <p:cond delay="0"/>
                                          </p:stCondLst>
                                        </p:cTn>
                                        <p:tgtEl>
                                          <p:spTgt spid="686"/>
                                        </p:tgtEl>
                                        <p:attrNameLst>
                                          <p:attrName>style.visibility</p:attrName>
                                        </p:attrNameLst>
                                      </p:cBhvr>
                                      <p:to>
                                        <p:strVal val="visible"/>
                                      </p:to>
                                    </p:set>
                                    <p:animEffect transition="in" filter="fade">
                                      <p:cBhvr>
                                        <p:cTn id="646" dur="500"/>
                                        <p:tgtEl>
                                          <p:spTgt spid="686"/>
                                        </p:tgtEl>
                                      </p:cBhvr>
                                    </p:animEffect>
                                  </p:childTnLst>
                                </p:cTn>
                              </p:par>
                            </p:childTnLst>
                          </p:cTn>
                        </p:par>
                      </p:childTnLst>
                    </p:cTn>
                  </p:par>
                </p:childTnLst>
              </p:cTn>
              <p:nextCondLst>
                <p:cond evt="onClick" delay="0">
                  <p:tgtEl>
                    <p:spTgt spid="90"/>
                  </p:tgtEl>
                </p:cond>
              </p:nextCondLst>
            </p:seq>
            <p:seq concurrent="1" nextAc="seek">
              <p:cTn id="647" restart="whenNotActive" fill="hold" evtFilter="cancelBubble" nodeType="interactiveSeq">
                <p:stCondLst>
                  <p:cond evt="onClick" delay="0">
                    <p:tgtEl>
                      <p:spTgt spid="91"/>
                    </p:tgtEl>
                  </p:cond>
                </p:stCondLst>
                <p:endSync evt="end" delay="0">
                  <p:rtn val="all"/>
                </p:endSync>
                <p:childTnLst>
                  <p:par>
                    <p:cTn id="648" fill="hold">
                      <p:stCondLst>
                        <p:cond delay="0"/>
                      </p:stCondLst>
                      <p:childTnLst>
                        <p:par>
                          <p:cTn id="649" fill="hold">
                            <p:stCondLst>
                              <p:cond delay="0"/>
                            </p:stCondLst>
                            <p:childTnLst>
                              <p:par>
                                <p:cTn id="650" presetID="1" presetClass="exit" presetSubtype="0" fill="hold" grpId="1" nodeType="clickEffect">
                                  <p:stCondLst>
                                    <p:cond delay="0"/>
                                  </p:stCondLst>
                                  <p:childTnLst>
                                    <p:set>
                                      <p:cBhvr>
                                        <p:cTn id="651" dur="1" fill="hold">
                                          <p:stCondLst>
                                            <p:cond delay="0"/>
                                          </p:stCondLst>
                                        </p:cTn>
                                        <p:tgtEl>
                                          <p:spTgt spid="91"/>
                                        </p:tgtEl>
                                        <p:attrNameLst>
                                          <p:attrName>style.visibility</p:attrName>
                                        </p:attrNameLst>
                                      </p:cBhvr>
                                      <p:to>
                                        <p:strVal val="hidden"/>
                                      </p:to>
                                    </p:set>
                                  </p:childTnLst>
                                </p:cTn>
                              </p:par>
                              <p:par>
                                <p:cTn id="652" presetID="10" presetClass="entr" presetSubtype="0" fill="hold" grpId="6" nodeType="withEffect">
                                  <p:stCondLst>
                                    <p:cond delay="0"/>
                                  </p:stCondLst>
                                  <p:childTnLst>
                                    <p:set>
                                      <p:cBhvr>
                                        <p:cTn id="653" dur="1" fill="hold">
                                          <p:stCondLst>
                                            <p:cond delay="0"/>
                                          </p:stCondLst>
                                        </p:cTn>
                                        <p:tgtEl>
                                          <p:spTgt spid="686"/>
                                        </p:tgtEl>
                                        <p:attrNameLst>
                                          <p:attrName>style.visibility</p:attrName>
                                        </p:attrNameLst>
                                      </p:cBhvr>
                                      <p:to>
                                        <p:strVal val="visible"/>
                                      </p:to>
                                    </p:set>
                                    <p:animEffect transition="in" filter="fade">
                                      <p:cBhvr>
                                        <p:cTn id="654" dur="500"/>
                                        <p:tgtEl>
                                          <p:spTgt spid="686"/>
                                        </p:tgtEl>
                                      </p:cBhvr>
                                    </p:animEffect>
                                  </p:childTnLst>
                                </p:cTn>
                              </p:par>
                            </p:childTnLst>
                          </p:cTn>
                        </p:par>
                      </p:childTnLst>
                    </p:cTn>
                  </p:par>
                </p:childTnLst>
              </p:cTn>
              <p:nextCondLst>
                <p:cond evt="onClick" delay="0">
                  <p:tgtEl>
                    <p:spTgt spid="91"/>
                  </p:tgtEl>
                </p:cond>
              </p:nextCondLst>
            </p:seq>
            <p:seq concurrent="1" nextAc="seek">
              <p:cTn id="655" restart="whenNotActive" fill="hold" evtFilter="cancelBubble" nodeType="interactiveSeq">
                <p:stCondLst>
                  <p:cond evt="onClick" delay="0">
                    <p:tgtEl>
                      <p:spTgt spid="92"/>
                    </p:tgtEl>
                  </p:cond>
                </p:stCondLst>
                <p:endSync evt="end" delay="0">
                  <p:rtn val="all"/>
                </p:endSync>
                <p:childTnLst>
                  <p:par>
                    <p:cTn id="656" fill="hold">
                      <p:stCondLst>
                        <p:cond delay="0"/>
                      </p:stCondLst>
                      <p:childTnLst>
                        <p:par>
                          <p:cTn id="657" fill="hold">
                            <p:stCondLst>
                              <p:cond delay="0"/>
                            </p:stCondLst>
                            <p:childTnLst>
                              <p:par>
                                <p:cTn id="658" presetID="1" presetClass="exit" presetSubtype="0" fill="hold" grpId="1" nodeType="clickEffect">
                                  <p:stCondLst>
                                    <p:cond delay="0"/>
                                  </p:stCondLst>
                                  <p:childTnLst>
                                    <p:set>
                                      <p:cBhvr>
                                        <p:cTn id="659" dur="1" fill="hold">
                                          <p:stCondLst>
                                            <p:cond delay="0"/>
                                          </p:stCondLst>
                                        </p:cTn>
                                        <p:tgtEl>
                                          <p:spTgt spid="92"/>
                                        </p:tgtEl>
                                        <p:attrNameLst>
                                          <p:attrName>style.visibility</p:attrName>
                                        </p:attrNameLst>
                                      </p:cBhvr>
                                      <p:to>
                                        <p:strVal val="hidden"/>
                                      </p:to>
                                    </p:set>
                                  </p:childTnLst>
                                </p:cTn>
                              </p:par>
                              <p:par>
                                <p:cTn id="660" presetID="10" presetClass="entr" presetSubtype="0" fill="hold" grpId="8" nodeType="withEffect">
                                  <p:stCondLst>
                                    <p:cond delay="0"/>
                                  </p:stCondLst>
                                  <p:childTnLst>
                                    <p:set>
                                      <p:cBhvr>
                                        <p:cTn id="661" dur="1" fill="hold">
                                          <p:stCondLst>
                                            <p:cond delay="0"/>
                                          </p:stCondLst>
                                        </p:cTn>
                                        <p:tgtEl>
                                          <p:spTgt spid="686"/>
                                        </p:tgtEl>
                                        <p:attrNameLst>
                                          <p:attrName>style.visibility</p:attrName>
                                        </p:attrNameLst>
                                      </p:cBhvr>
                                      <p:to>
                                        <p:strVal val="visible"/>
                                      </p:to>
                                    </p:set>
                                    <p:animEffect transition="in" filter="fade">
                                      <p:cBhvr>
                                        <p:cTn id="662" dur="500"/>
                                        <p:tgtEl>
                                          <p:spTgt spid="686"/>
                                        </p:tgtEl>
                                      </p:cBhvr>
                                    </p:animEffect>
                                  </p:childTnLst>
                                </p:cTn>
                              </p:par>
                              <p:par>
                                <p:cTn id="663" presetID="1" presetClass="exit" presetSubtype="0" fill="hold" grpId="1" nodeType="withEffect">
                                  <p:stCondLst>
                                    <p:cond delay="0"/>
                                  </p:stCondLst>
                                  <p:childTnLst>
                                    <p:set>
                                      <p:cBhvr>
                                        <p:cTn id="664" dur="1" fill="hold">
                                          <p:stCondLst>
                                            <p:cond delay="0"/>
                                          </p:stCondLst>
                                        </p:cTn>
                                        <p:tgtEl>
                                          <p:spTgt spid="79"/>
                                        </p:tgtEl>
                                        <p:attrNameLst>
                                          <p:attrName>style.visibility</p:attrName>
                                        </p:attrNameLst>
                                      </p:cBhvr>
                                      <p:to>
                                        <p:strVal val="hidden"/>
                                      </p:to>
                                    </p:set>
                                  </p:childTnLst>
                                </p:cTn>
                              </p:par>
                            </p:childTnLst>
                          </p:cTn>
                        </p:par>
                      </p:childTnLst>
                    </p:cTn>
                  </p:par>
                </p:childTnLst>
              </p:cTn>
              <p:nextCondLst>
                <p:cond evt="onClick" delay="0">
                  <p:tgtEl>
                    <p:spTgt spid="92"/>
                  </p:tgtEl>
                </p:cond>
              </p:nextCondLst>
            </p:seq>
            <p:seq concurrent="1" nextAc="seek">
              <p:cTn id="665" restart="whenNotActive" fill="hold" evtFilter="cancelBubble" nodeType="interactiveSeq">
                <p:stCondLst>
                  <p:cond evt="onClick" delay="0">
                    <p:tgtEl>
                      <p:spTgt spid="93"/>
                    </p:tgtEl>
                  </p:cond>
                </p:stCondLst>
                <p:endSync evt="end" delay="0">
                  <p:rtn val="all"/>
                </p:endSync>
                <p:childTnLst>
                  <p:par>
                    <p:cTn id="666" fill="hold">
                      <p:stCondLst>
                        <p:cond delay="0"/>
                      </p:stCondLst>
                      <p:childTnLst>
                        <p:par>
                          <p:cTn id="667" fill="hold">
                            <p:stCondLst>
                              <p:cond delay="0"/>
                            </p:stCondLst>
                            <p:childTnLst>
                              <p:par>
                                <p:cTn id="668" presetID="1" presetClass="exit" presetSubtype="0" fill="hold" grpId="1" nodeType="clickEffect">
                                  <p:stCondLst>
                                    <p:cond delay="0"/>
                                  </p:stCondLst>
                                  <p:childTnLst>
                                    <p:set>
                                      <p:cBhvr>
                                        <p:cTn id="669" dur="1" fill="hold">
                                          <p:stCondLst>
                                            <p:cond delay="0"/>
                                          </p:stCondLst>
                                        </p:cTn>
                                        <p:tgtEl>
                                          <p:spTgt spid="93"/>
                                        </p:tgtEl>
                                        <p:attrNameLst>
                                          <p:attrName>style.visibility</p:attrName>
                                        </p:attrNameLst>
                                      </p:cBhvr>
                                      <p:to>
                                        <p:strVal val="hidden"/>
                                      </p:to>
                                    </p:set>
                                  </p:childTnLst>
                                </p:cTn>
                              </p:par>
                              <p:par>
                                <p:cTn id="670" presetID="1" presetClass="exit" presetSubtype="0" fill="hold" grpId="5" nodeType="withEffect">
                                  <p:stCondLst>
                                    <p:cond delay="0"/>
                                  </p:stCondLst>
                                  <p:childTnLst>
                                    <p:set>
                                      <p:cBhvr>
                                        <p:cTn id="671" dur="1" fill="hold">
                                          <p:stCondLst>
                                            <p:cond delay="0"/>
                                          </p:stCondLst>
                                        </p:cTn>
                                        <p:tgtEl>
                                          <p:spTgt spid="77"/>
                                        </p:tgtEl>
                                        <p:attrNameLst>
                                          <p:attrName>style.visibility</p:attrName>
                                        </p:attrNameLst>
                                      </p:cBhvr>
                                      <p:to>
                                        <p:strVal val="hidden"/>
                                      </p:to>
                                    </p:set>
                                  </p:childTnLst>
                                </p:cTn>
                              </p:par>
                              <p:par>
                                <p:cTn id="672" presetID="10" presetClass="entr" presetSubtype="0" fill="hold" grpId="7" nodeType="withEffect">
                                  <p:stCondLst>
                                    <p:cond delay="0"/>
                                  </p:stCondLst>
                                  <p:childTnLst>
                                    <p:set>
                                      <p:cBhvr>
                                        <p:cTn id="673" dur="1" fill="hold">
                                          <p:stCondLst>
                                            <p:cond delay="0"/>
                                          </p:stCondLst>
                                        </p:cTn>
                                        <p:tgtEl>
                                          <p:spTgt spid="686"/>
                                        </p:tgtEl>
                                        <p:attrNameLst>
                                          <p:attrName>style.visibility</p:attrName>
                                        </p:attrNameLst>
                                      </p:cBhvr>
                                      <p:to>
                                        <p:strVal val="visible"/>
                                      </p:to>
                                    </p:set>
                                    <p:animEffect transition="in" filter="fade">
                                      <p:cBhvr>
                                        <p:cTn id="674" dur="500"/>
                                        <p:tgtEl>
                                          <p:spTgt spid="686"/>
                                        </p:tgtEl>
                                      </p:cBhvr>
                                    </p:animEffect>
                                  </p:childTnLst>
                                </p:cTn>
                              </p:par>
                            </p:childTnLst>
                          </p:cTn>
                        </p:par>
                      </p:childTnLst>
                    </p:cTn>
                  </p:par>
                </p:childTnLst>
              </p:cTn>
              <p:nextCondLst>
                <p:cond evt="onClick" delay="0">
                  <p:tgtEl>
                    <p:spTgt spid="93"/>
                  </p:tgtEl>
                </p:cond>
              </p:nextCondLst>
            </p:seq>
            <p:seq concurrent="1" nextAc="seek">
              <p:cTn id="675" restart="whenNotActive" fill="hold" evtFilter="cancelBubble" nodeType="interactiveSeq">
                <p:stCondLst>
                  <p:cond evt="onClick" delay="0">
                    <p:tgtEl>
                      <p:spTgt spid="95"/>
                    </p:tgtEl>
                  </p:cond>
                </p:stCondLst>
                <p:endSync evt="end" delay="0">
                  <p:rtn val="all"/>
                </p:endSync>
                <p:childTnLst>
                  <p:par>
                    <p:cTn id="676" fill="hold">
                      <p:stCondLst>
                        <p:cond delay="0"/>
                      </p:stCondLst>
                      <p:childTnLst>
                        <p:par>
                          <p:cTn id="677" fill="hold">
                            <p:stCondLst>
                              <p:cond delay="0"/>
                            </p:stCondLst>
                            <p:childTnLst>
                              <p:par>
                                <p:cTn id="678" presetID="1" presetClass="entr" presetSubtype="0" fill="hold" grpId="0" nodeType="clickEffect">
                                  <p:stCondLst>
                                    <p:cond delay="0"/>
                                  </p:stCondLst>
                                  <p:childTnLst>
                                    <p:set>
                                      <p:cBhvr>
                                        <p:cTn id="679" dur="1" fill="hold">
                                          <p:stCondLst>
                                            <p:cond delay="0"/>
                                          </p:stCondLst>
                                        </p:cTn>
                                        <p:tgtEl>
                                          <p:spTgt spid="101"/>
                                        </p:tgtEl>
                                        <p:attrNameLst>
                                          <p:attrName>style.visibility</p:attrName>
                                        </p:attrNameLst>
                                      </p:cBhvr>
                                      <p:to>
                                        <p:strVal val="visible"/>
                                      </p:to>
                                    </p:set>
                                  </p:childTnLst>
                                </p:cTn>
                              </p:par>
                              <p:par>
                                <p:cTn id="680" presetID="10" presetClass="exit" presetSubtype="0" fill="hold" grpId="1" nodeType="withEffect">
                                  <p:stCondLst>
                                    <p:cond delay="0"/>
                                  </p:stCondLst>
                                  <p:childTnLst>
                                    <p:animEffect transition="out" filter="fade">
                                      <p:cBhvr>
                                        <p:cTn id="681" dur="500"/>
                                        <p:tgtEl>
                                          <p:spTgt spid="684"/>
                                        </p:tgtEl>
                                      </p:cBhvr>
                                    </p:animEffect>
                                    <p:set>
                                      <p:cBhvr>
                                        <p:cTn id="682" dur="1" fill="hold">
                                          <p:stCondLst>
                                            <p:cond delay="499"/>
                                          </p:stCondLst>
                                        </p:cTn>
                                        <p:tgtEl>
                                          <p:spTgt spid="684"/>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683" restart="whenNotActive" fill="hold" evtFilter="cancelBubble" nodeType="interactiveSeq">
                <p:stCondLst>
                  <p:cond evt="onClick" delay="0">
                    <p:tgtEl>
                      <p:spTgt spid="96"/>
                    </p:tgtEl>
                  </p:cond>
                </p:stCondLst>
                <p:endSync evt="end" delay="0">
                  <p:rtn val="all"/>
                </p:endSync>
                <p:childTnLst>
                  <p:par>
                    <p:cTn id="684" fill="hold">
                      <p:stCondLst>
                        <p:cond delay="0"/>
                      </p:stCondLst>
                      <p:childTnLst>
                        <p:par>
                          <p:cTn id="685" fill="hold">
                            <p:stCondLst>
                              <p:cond delay="0"/>
                            </p:stCondLst>
                            <p:childTnLst>
                              <p:par>
                                <p:cTn id="686" presetID="1" presetClass="entr" presetSubtype="0" fill="hold" grpId="0" nodeType="clickEffect">
                                  <p:stCondLst>
                                    <p:cond delay="0"/>
                                  </p:stCondLst>
                                  <p:childTnLst>
                                    <p:set>
                                      <p:cBhvr>
                                        <p:cTn id="687" dur="1" fill="hold">
                                          <p:stCondLst>
                                            <p:cond delay="0"/>
                                          </p:stCondLst>
                                        </p:cTn>
                                        <p:tgtEl>
                                          <p:spTgt spid="102"/>
                                        </p:tgtEl>
                                        <p:attrNameLst>
                                          <p:attrName>style.visibility</p:attrName>
                                        </p:attrNameLst>
                                      </p:cBhvr>
                                      <p:to>
                                        <p:strVal val="visible"/>
                                      </p:to>
                                    </p:set>
                                  </p:childTnLst>
                                </p:cTn>
                              </p:par>
                              <p:par>
                                <p:cTn id="688" presetID="1" presetClass="entr" presetSubtype="0" fill="hold" grpId="0" nodeType="withEffect">
                                  <p:stCondLst>
                                    <p:cond delay="0"/>
                                  </p:stCondLst>
                                  <p:childTnLst>
                                    <p:set>
                                      <p:cBhvr>
                                        <p:cTn id="689" dur="1" fill="hold">
                                          <p:stCondLst>
                                            <p:cond delay="0"/>
                                          </p:stCondLst>
                                        </p:cTn>
                                        <p:tgtEl>
                                          <p:spTgt spid="76"/>
                                        </p:tgtEl>
                                        <p:attrNameLst>
                                          <p:attrName>style.visibility</p:attrName>
                                        </p:attrNameLst>
                                      </p:cBhvr>
                                      <p:to>
                                        <p:strVal val="visible"/>
                                      </p:to>
                                    </p:set>
                                  </p:childTnLst>
                                </p:cTn>
                              </p:par>
                              <p:par>
                                <p:cTn id="690" presetID="10" presetClass="exit" presetSubtype="0" fill="hold" grpId="2" nodeType="withEffect">
                                  <p:stCondLst>
                                    <p:cond delay="0"/>
                                  </p:stCondLst>
                                  <p:childTnLst>
                                    <p:animEffect transition="out" filter="fade">
                                      <p:cBhvr>
                                        <p:cTn id="691" dur="500"/>
                                        <p:tgtEl>
                                          <p:spTgt spid="684"/>
                                        </p:tgtEl>
                                      </p:cBhvr>
                                    </p:animEffect>
                                    <p:set>
                                      <p:cBhvr>
                                        <p:cTn id="692" dur="1" fill="hold">
                                          <p:stCondLst>
                                            <p:cond delay="499"/>
                                          </p:stCondLst>
                                        </p:cTn>
                                        <p:tgtEl>
                                          <p:spTgt spid="684"/>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693" restart="whenNotActive" fill="hold" evtFilter="cancelBubble" nodeType="interactiveSeq">
                <p:stCondLst>
                  <p:cond evt="onClick" delay="0">
                    <p:tgtEl>
                      <p:spTgt spid="97"/>
                    </p:tgtEl>
                  </p:cond>
                </p:stCondLst>
                <p:endSync evt="end" delay="0">
                  <p:rtn val="all"/>
                </p:endSync>
                <p:childTnLst>
                  <p:par>
                    <p:cTn id="694" fill="hold">
                      <p:stCondLst>
                        <p:cond delay="0"/>
                      </p:stCondLst>
                      <p:childTnLst>
                        <p:par>
                          <p:cTn id="695" fill="hold">
                            <p:stCondLst>
                              <p:cond delay="0"/>
                            </p:stCondLst>
                            <p:childTnLst>
                              <p:par>
                                <p:cTn id="696" presetID="1" presetClass="entr" presetSubtype="0" fill="hold" grpId="1" nodeType="clickEffect">
                                  <p:stCondLst>
                                    <p:cond delay="0"/>
                                  </p:stCondLst>
                                  <p:childTnLst>
                                    <p:set>
                                      <p:cBhvr>
                                        <p:cTn id="697" dur="1" fill="hold">
                                          <p:stCondLst>
                                            <p:cond delay="0"/>
                                          </p:stCondLst>
                                        </p:cTn>
                                        <p:tgtEl>
                                          <p:spTgt spid="103"/>
                                        </p:tgtEl>
                                        <p:attrNameLst>
                                          <p:attrName>style.visibility</p:attrName>
                                        </p:attrNameLst>
                                      </p:cBhvr>
                                      <p:to>
                                        <p:strVal val="visible"/>
                                      </p:to>
                                    </p:set>
                                  </p:childTnLst>
                                </p:cTn>
                              </p:par>
                              <p:par>
                                <p:cTn id="698" presetID="10" presetClass="exit" presetSubtype="0" fill="hold" grpId="5" nodeType="withEffect">
                                  <p:stCondLst>
                                    <p:cond delay="0"/>
                                  </p:stCondLst>
                                  <p:childTnLst>
                                    <p:animEffect transition="out" filter="fade">
                                      <p:cBhvr>
                                        <p:cTn id="699" dur="500"/>
                                        <p:tgtEl>
                                          <p:spTgt spid="684"/>
                                        </p:tgtEl>
                                      </p:cBhvr>
                                    </p:animEffect>
                                    <p:set>
                                      <p:cBhvr>
                                        <p:cTn id="700" dur="1" fill="hold">
                                          <p:stCondLst>
                                            <p:cond delay="499"/>
                                          </p:stCondLst>
                                        </p:cTn>
                                        <p:tgtEl>
                                          <p:spTgt spid="684"/>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701" restart="whenNotActive" fill="hold" evtFilter="cancelBubble" nodeType="interactiveSeq">
                <p:stCondLst>
                  <p:cond evt="onClick" delay="0">
                    <p:tgtEl>
                      <p:spTgt spid="99"/>
                    </p:tgtEl>
                  </p:cond>
                </p:stCondLst>
                <p:endSync evt="end" delay="0">
                  <p:rtn val="all"/>
                </p:endSync>
                <p:childTnLst>
                  <p:par>
                    <p:cTn id="702" fill="hold">
                      <p:stCondLst>
                        <p:cond delay="0"/>
                      </p:stCondLst>
                      <p:childTnLst>
                        <p:par>
                          <p:cTn id="703" fill="hold">
                            <p:stCondLst>
                              <p:cond delay="0"/>
                            </p:stCondLst>
                            <p:childTnLst>
                              <p:par>
                                <p:cTn id="704" presetID="1" presetClass="entr" presetSubtype="0" fill="hold" grpId="0" nodeType="clickEffect">
                                  <p:stCondLst>
                                    <p:cond delay="0"/>
                                  </p:stCondLst>
                                  <p:childTnLst>
                                    <p:set>
                                      <p:cBhvr>
                                        <p:cTn id="705" dur="1" fill="hold">
                                          <p:stCondLst>
                                            <p:cond delay="0"/>
                                          </p:stCondLst>
                                        </p:cTn>
                                        <p:tgtEl>
                                          <p:spTgt spid="105"/>
                                        </p:tgtEl>
                                        <p:attrNameLst>
                                          <p:attrName>style.visibility</p:attrName>
                                        </p:attrNameLst>
                                      </p:cBhvr>
                                      <p:to>
                                        <p:strVal val="visible"/>
                                      </p:to>
                                    </p:set>
                                  </p:childTnLst>
                                </p:cTn>
                              </p:par>
                              <p:par>
                                <p:cTn id="706" presetID="1" presetClass="entr" presetSubtype="0" fill="hold" grpId="1" nodeType="withEffect">
                                  <p:stCondLst>
                                    <p:cond delay="0"/>
                                  </p:stCondLst>
                                  <p:childTnLst>
                                    <p:set>
                                      <p:cBhvr>
                                        <p:cTn id="707" dur="1" fill="hold">
                                          <p:stCondLst>
                                            <p:cond delay="0"/>
                                          </p:stCondLst>
                                        </p:cTn>
                                        <p:tgtEl>
                                          <p:spTgt spid="76"/>
                                        </p:tgtEl>
                                        <p:attrNameLst>
                                          <p:attrName>style.visibility</p:attrName>
                                        </p:attrNameLst>
                                      </p:cBhvr>
                                      <p:to>
                                        <p:strVal val="visible"/>
                                      </p:to>
                                    </p:set>
                                  </p:childTnLst>
                                </p:cTn>
                              </p:par>
                              <p:par>
                                <p:cTn id="708" presetID="10" presetClass="exit" presetSubtype="0" fill="hold" grpId="4" nodeType="withEffect">
                                  <p:stCondLst>
                                    <p:cond delay="0"/>
                                  </p:stCondLst>
                                  <p:childTnLst>
                                    <p:animEffect transition="out" filter="fade">
                                      <p:cBhvr>
                                        <p:cTn id="709" dur="500"/>
                                        <p:tgtEl>
                                          <p:spTgt spid="684"/>
                                        </p:tgtEl>
                                      </p:cBhvr>
                                    </p:animEffect>
                                    <p:set>
                                      <p:cBhvr>
                                        <p:cTn id="710" dur="1" fill="hold">
                                          <p:stCondLst>
                                            <p:cond delay="499"/>
                                          </p:stCondLst>
                                        </p:cTn>
                                        <p:tgtEl>
                                          <p:spTgt spid="684"/>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711" restart="whenNotActive" fill="hold" evtFilter="cancelBubble" nodeType="interactiveSeq">
                <p:stCondLst>
                  <p:cond evt="onClick" delay="0">
                    <p:tgtEl>
                      <p:spTgt spid="100"/>
                    </p:tgtEl>
                  </p:cond>
                </p:stCondLst>
                <p:endSync evt="end" delay="0">
                  <p:rtn val="all"/>
                </p:endSync>
                <p:childTnLst>
                  <p:par>
                    <p:cTn id="712" fill="hold">
                      <p:stCondLst>
                        <p:cond delay="0"/>
                      </p:stCondLst>
                      <p:childTnLst>
                        <p:par>
                          <p:cTn id="713" fill="hold">
                            <p:stCondLst>
                              <p:cond delay="0"/>
                            </p:stCondLst>
                            <p:childTnLst>
                              <p:par>
                                <p:cTn id="714" presetID="1" presetClass="entr" presetSubtype="0" fill="hold" grpId="0" nodeType="clickEffect">
                                  <p:stCondLst>
                                    <p:cond delay="0"/>
                                  </p:stCondLst>
                                  <p:childTnLst>
                                    <p:set>
                                      <p:cBhvr>
                                        <p:cTn id="715" dur="1" fill="hold">
                                          <p:stCondLst>
                                            <p:cond delay="0"/>
                                          </p:stCondLst>
                                        </p:cTn>
                                        <p:tgtEl>
                                          <p:spTgt spid="106"/>
                                        </p:tgtEl>
                                        <p:attrNameLst>
                                          <p:attrName>style.visibility</p:attrName>
                                        </p:attrNameLst>
                                      </p:cBhvr>
                                      <p:to>
                                        <p:strVal val="visible"/>
                                      </p:to>
                                    </p:set>
                                  </p:childTnLst>
                                </p:cTn>
                              </p:par>
                              <p:par>
                                <p:cTn id="716" presetID="1" presetClass="entr" presetSubtype="0" fill="hold" grpId="0" nodeType="withEffect">
                                  <p:stCondLst>
                                    <p:cond delay="0"/>
                                  </p:stCondLst>
                                  <p:childTnLst>
                                    <p:set>
                                      <p:cBhvr>
                                        <p:cTn id="717" dur="1" fill="hold">
                                          <p:stCondLst>
                                            <p:cond delay="0"/>
                                          </p:stCondLst>
                                        </p:cTn>
                                        <p:tgtEl>
                                          <p:spTgt spid="81"/>
                                        </p:tgtEl>
                                        <p:attrNameLst>
                                          <p:attrName>style.visibility</p:attrName>
                                        </p:attrNameLst>
                                      </p:cBhvr>
                                      <p:to>
                                        <p:strVal val="visible"/>
                                      </p:to>
                                    </p:set>
                                  </p:childTnLst>
                                </p:cTn>
                              </p:par>
                              <p:par>
                                <p:cTn id="718" presetID="10" presetClass="exit" presetSubtype="0" fill="hold" grpId="3" nodeType="withEffect">
                                  <p:stCondLst>
                                    <p:cond delay="0"/>
                                  </p:stCondLst>
                                  <p:childTnLst>
                                    <p:animEffect transition="out" filter="fade">
                                      <p:cBhvr>
                                        <p:cTn id="719" dur="500"/>
                                        <p:tgtEl>
                                          <p:spTgt spid="684"/>
                                        </p:tgtEl>
                                      </p:cBhvr>
                                    </p:animEffect>
                                    <p:set>
                                      <p:cBhvr>
                                        <p:cTn id="720" dur="1" fill="hold">
                                          <p:stCondLst>
                                            <p:cond delay="499"/>
                                          </p:stCondLst>
                                        </p:cTn>
                                        <p:tgtEl>
                                          <p:spTgt spid="684"/>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721" restart="whenNotActive" fill="hold" evtFilter="cancelBubble" nodeType="interactiveSeq">
                <p:stCondLst>
                  <p:cond evt="onClick" delay="0">
                    <p:tgtEl>
                      <p:spTgt spid="98"/>
                    </p:tgtEl>
                  </p:cond>
                </p:stCondLst>
                <p:endSync evt="end" delay="0">
                  <p:rtn val="all"/>
                </p:endSync>
                <p:childTnLst>
                  <p:par>
                    <p:cTn id="722" fill="hold">
                      <p:stCondLst>
                        <p:cond delay="0"/>
                      </p:stCondLst>
                      <p:childTnLst>
                        <p:par>
                          <p:cTn id="723" fill="hold">
                            <p:stCondLst>
                              <p:cond delay="0"/>
                            </p:stCondLst>
                            <p:childTnLst>
                              <p:par>
                                <p:cTn id="724" presetID="1" presetClass="entr" presetSubtype="0" fill="hold" grpId="0" nodeType="clickEffect">
                                  <p:stCondLst>
                                    <p:cond delay="0"/>
                                  </p:stCondLst>
                                  <p:childTnLst>
                                    <p:set>
                                      <p:cBhvr>
                                        <p:cTn id="725" dur="1" fill="hold">
                                          <p:stCondLst>
                                            <p:cond delay="0"/>
                                          </p:stCondLst>
                                        </p:cTn>
                                        <p:tgtEl>
                                          <p:spTgt spid="104"/>
                                        </p:tgtEl>
                                        <p:attrNameLst>
                                          <p:attrName>style.visibility</p:attrName>
                                        </p:attrNameLst>
                                      </p:cBhvr>
                                      <p:to>
                                        <p:strVal val="visible"/>
                                      </p:to>
                                    </p:set>
                                  </p:childTnLst>
                                </p:cTn>
                              </p:par>
                              <p:par>
                                <p:cTn id="726" presetID="1" presetClass="entr" presetSubtype="0" fill="hold" grpId="2" nodeType="withEffect">
                                  <p:stCondLst>
                                    <p:cond delay="0"/>
                                  </p:stCondLst>
                                  <p:childTnLst>
                                    <p:set>
                                      <p:cBhvr>
                                        <p:cTn id="727" dur="1" fill="hold">
                                          <p:stCondLst>
                                            <p:cond delay="0"/>
                                          </p:stCondLst>
                                        </p:cTn>
                                        <p:tgtEl>
                                          <p:spTgt spid="76"/>
                                        </p:tgtEl>
                                        <p:attrNameLst>
                                          <p:attrName>style.visibility</p:attrName>
                                        </p:attrNameLst>
                                      </p:cBhvr>
                                      <p:to>
                                        <p:strVal val="visible"/>
                                      </p:to>
                                    </p:set>
                                  </p:childTnLst>
                                </p:cTn>
                              </p:par>
                              <p:par>
                                <p:cTn id="728" presetID="10" presetClass="exit" presetSubtype="0" fill="hold" grpId="0" nodeType="withEffect">
                                  <p:stCondLst>
                                    <p:cond delay="0"/>
                                  </p:stCondLst>
                                  <p:childTnLst>
                                    <p:animEffect transition="out" filter="fade">
                                      <p:cBhvr>
                                        <p:cTn id="729" dur="500"/>
                                        <p:tgtEl>
                                          <p:spTgt spid="684"/>
                                        </p:tgtEl>
                                      </p:cBhvr>
                                    </p:animEffect>
                                    <p:set>
                                      <p:cBhvr>
                                        <p:cTn id="730" dur="1" fill="hold">
                                          <p:stCondLst>
                                            <p:cond delay="499"/>
                                          </p:stCondLst>
                                        </p:cTn>
                                        <p:tgtEl>
                                          <p:spTgt spid="684"/>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731" restart="whenNotActive" fill="hold" evtFilter="cancelBubble" nodeType="interactiveSeq">
                <p:stCondLst>
                  <p:cond evt="onClick" delay="0">
                    <p:tgtEl>
                      <p:spTgt spid="106"/>
                    </p:tgtEl>
                  </p:cond>
                </p:stCondLst>
                <p:endSync evt="end" delay="0">
                  <p:rtn val="all"/>
                </p:endSync>
                <p:childTnLst>
                  <p:par>
                    <p:cTn id="732" fill="hold">
                      <p:stCondLst>
                        <p:cond delay="0"/>
                      </p:stCondLst>
                      <p:childTnLst>
                        <p:par>
                          <p:cTn id="733" fill="hold">
                            <p:stCondLst>
                              <p:cond delay="0"/>
                            </p:stCondLst>
                            <p:childTnLst>
                              <p:par>
                                <p:cTn id="734" presetID="1" presetClass="exit" presetSubtype="0" fill="hold" grpId="1" nodeType="clickEffect">
                                  <p:stCondLst>
                                    <p:cond delay="0"/>
                                  </p:stCondLst>
                                  <p:childTnLst>
                                    <p:set>
                                      <p:cBhvr>
                                        <p:cTn id="735" dur="1" fill="hold">
                                          <p:stCondLst>
                                            <p:cond delay="0"/>
                                          </p:stCondLst>
                                        </p:cTn>
                                        <p:tgtEl>
                                          <p:spTgt spid="106"/>
                                        </p:tgtEl>
                                        <p:attrNameLst>
                                          <p:attrName>style.visibility</p:attrName>
                                        </p:attrNameLst>
                                      </p:cBhvr>
                                      <p:to>
                                        <p:strVal val="hidden"/>
                                      </p:to>
                                    </p:set>
                                  </p:childTnLst>
                                </p:cTn>
                              </p:par>
                              <p:par>
                                <p:cTn id="736" presetID="10" presetClass="entr" presetSubtype="0" fill="hold" grpId="6" nodeType="withEffect">
                                  <p:stCondLst>
                                    <p:cond delay="0"/>
                                  </p:stCondLst>
                                  <p:childTnLst>
                                    <p:set>
                                      <p:cBhvr>
                                        <p:cTn id="737" dur="1" fill="hold">
                                          <p:stCondLst>
                                            <p:cond delay="0"/>
                                          </p:stCondLst>
                                        </p:cTn>
                                        <p:tgtEl>
                                          <p:spTgt spid="684"/>
                                        </p:tgtEl>
                                        <p:attrNameLst>
                                          <p:attrName>style.visibility</p:attrName>
                                        </p:attrNameLst>
                                      </p:cBhvr>
                                      <p:to>
                                        <p:strVal val="visible"/>
                                      </p:to>
                                    </p:set>
                                    <p:animEffect transition="in" filter="fade">
                                      <p:cBhvr>
                                        <p:cTn id="738" dur="500"/>
                                        <p:tgtEl>
                                          <p:spTgt spid="684"/>
                                        </p:tgtEl>
                                      </p:cBhvr>
                                    </p:animEffect>
                                  </p:childTnLst>
                                </p:cTn>
                              </p:par>
                              <p:par>
                                <p:cTn id="739" presetID="1" presetClass="exit" presetSubtype="0" fill="hold" grpId="1" nodeType="withEffect">
                                  <p:stCondLst>
                                    <p:cond delay="0"/>
                                  </p:stCondLst>
                                  <p:childTnLst>
                                    <p:set>
                                      <p:cBhvr>
                                        <p:cTn id="740" dur="1" fill="hold">
                                          <p:stCondLst>
                                            <p:cond delay="0"/>
                                          </p:stCondLst>
                                        </p:cTn>
                                        <p:tgtEl>
                                          <p:spTgt spid="81"/>
                                        </p:tgtEl>
                                        <p:attrNameLst>
                                          <p:attrName>style.visibility</p:attrName>
                                        </p:attrNameLst>
                                      </p:cBhvr>
                                      <p:to>
                                        <p:strVal val="hidden"/>
                                      </p:to>
                                    </p:set>
                                  </p:childTnLst>
                                </p:cTn>
                              </p:par>
                            </p:childTnLst>
                          </p:cTn>
                        </p:par>
                      </p:childTnLst>
                    </p:cTn>
                  </p:par>
                </p:childTnLst>
              </p:cTn>
              <p:nextCondLst>
                <p:cond evt="onClick" delay="0">
                  <p:tgtEl>
                    <p:spTgt spid="106"/>
                  </p:tgtEl>
                </p:cond>
              </p:nextCondLst>
            </p:seq>
            <p:seq concurrent="1" nextAc="seek">
              <p:cTn id="741" restart="whenNotActive" fill="hold" evtFilter="cancelBubble" nodeType="interactiveSeq">
                <p:stCondLst>
                  <p:cond evt="onClick" delay="0">
                    <p:tgtEl>
                      <p:spTgt spid="101"/>
                    </p:tgtEl>
                  </p:cond>
                </p:stCondLst>
                <p:endSync evt="end" delay="0">
                  <p:rtn val="all"/>
                </p:endSync>
                <p:childTnLst>
                  <p:par>
                    <p:cTn id="742" fill="hold">
                      <p:stCondLst>
                        <p:cond delay="0"/>
                      </p:stCondLst>
                      <p:childTnLst>
                        <p:par>
                          <p:cTn id="743" fill="hold">
                            <p:stCondLst>
                              <p:cond delay="0"/>
                            </p:stCondLst>
                            <p:childTnLst>
                              <p:par>
                                <p:cTn id="744" presetID="1" presetClass="exit" presetSubtype="0" fill="hold" grpId="1" nodeType="clickEffect">
                                  <p:stCondLst>
                                    <p:cond delay="0"/>
                                  </p:stCondLst>
                                  <p:childTnLst>
                                    <p:set>
                                      <p:cBhvr>
                                        <p:cTn id="745" dur="1" fill="hold">
                                          <p:stCondLst>
                                            <p:cond delay="0"/>
                                          </p:stCondLst>
                                        </p:cTn>
                                        <p:tgtEl>
                                          <p:spTgt spid="101"/>
                                        </p:tgtEl>
                                        <p:attrNameLst>
                                          <p:attrName>style.visibility</p:attrName>
                                        </p:attrNameLst>
                                      </p:cBhvr>
                                      <p:to>
                                        <p:strVal val="hidden"/>
                                      </p:to>
                                    </p:set>
                                  </p:childTnLst>
                                </p:cTn>
                              </p:par>
                              <p:par>
                                <p:cTn id="746" presetID="10" presetClass="entr" presetSubtype="0" fill="hold" grpId="7" nodeType="withEffect">
                                  <p:stCondLst>
                                    <p:cond delay="0"/>
                                  </p:stCondLst>
                                  <p:childTnLst>
                                    <p:set>
                                      <p:cBhvr>
                                        <p:cTn id="747" dur="1" fill="hold">
                                          <p:stCondLst>
                                            <p:cond delay="0"/>
                                          </p:stCondLst>
                                        </p:cTn>
                                        <p:tgtEl>
                                          <p:spTgt spid="684"/>
                                        </p:tgtEl>
                                        <p:attrNameLst>
                                          <p:attrName>style.visibility</p:attrName>
                                        </p:attrNameLst>
                                      </p:cBhvr>
                                      <p:to>
                                        <p:strVal val="visible"/>
                                      </p:to>
                                    </p:set>
                                    <p:animEffect transition="in" filter="fade">
                                      <p:cBhvr>
                                        <p:cTn id="748" dur="500"/>
                                        <p:tgtEl>
                                          <p:spTgt spid="684"/>
                                        </p:tgtEl>
                                      </p:cBhvr>
                                    </p:animEffect>
                                  </p:childTnLst>
                                </p:cTn>
                              </p:par>
                            </p:childTnLst>
                          </p:cTn>
                        </p:par>
                      </p:childTnLst>
                    </p:cTn>
                  </p:par>
                </p:childTnLst>
              </p:cTn>
              <p:nextCondLst>
                <p:cond evt="onClick" delay="0">
                  <p:tgtEl>
                    <p:spTgt spid="101"/>
                  </p:tgtEl>
                </p:cond>
              </p:nextCondLst>
            </p:seq>
            <p:seq concurrent="1" nextAc="seek">
              <p:cTn id="749" restart="whenNotActive" fill="hold" evtFilter="cancelBubble" nodeType="interactiveSeq">
                <p:stCondLst>
                  <p:cond evt="onClick" delay="0">
                    <p:tgtEl>
                      <p:spTgt spid="102"/>
                    </p:tgtEl>
                  </p:cond>
                </p:stCondLst>
                <p:endSync evt="end" delay="0">
                  <p:rtn val="all"/>
                </p:endSync>
                <p:childTnLst>
                  <p:par>
                    <p:cTn id="750" fill="hold">
                      <p:stCondLst>
                        <p:cond delay="0"/>
                      </p:stCondLst>
                      <p:childTnLst>
                        <p:par>
                          <p:cTn id="751" fill="hold">
                            <p:stCondLst>
                              <p:cond delay="0"/>
                            </p:stCondLst>
                            <p:childTnLst>
                              <p:par>
                                <p:cTn id="752" presetID="1" presetClass="exit" presetSubtype="0" fill="hold" grpId="1" nodeType="clickEffect">
                                  <p:stCondLst>
                                    <p:cond delay="0"/>
                                  </p:stCondLst>
                                  <p:childTnLst>
                                    <p:set>
                                      <p:cBhvr>
                                        <p:cTn id="753" dur="1" fill="hold">
                                          <p:stCondLst>
                                            <p:cond delay="0"/>
                                          </p:stCondLst>
                                        </p:cTn>
                                        <p:tgtEl>
                                          <p:spTgt spid="102"/>
                                        </p:tgtEl>
                                        <p:attrNameLst>
                                          <p:attrName>style.visibility</p:attrName>
                                        </p:attrNameLst>
                                      </p:cBhvr>
                                      <p:to>
                                        <p:strVal val="hidden"/>
                                      </p:to>
                                    </p:set>
                                  </p:childTnLst>
                                </p:cTn>
                              </p:par>
                              <p:par>
                                <p:cTn id="754" presetID="1" presetClass="exit" presetSubtype="0" fill="hold" grpId="3" nodeType="withEffect">
                                  <p:stCondLst>
                                    <p:cond delay="0"/>
                                  </p:stCondLst>
                                  <p:childTnLst>
                                    <p:set>
                                      <p:cBhvr>
                                        <p:cTn id="755" dur="1" fill="hold">
                                          <p:stCondLst>
                                            <p:cond delay="0"/>
                                          </p:stCondLst>
                                        </p:cTn>
                                        <p:tgtEl>
                                          <p:spTgt spid="76"/>
                                        </p:tgtEl>
                                        <p:attrNameLst>
                                          <p:attrName>style.visibility</p:attrName>
                                        </p:attrNameLst>
                                      </p:cBhvr>
                                      <p:to>
                                        <p:strVal val="hidden"/>
                                      </p:to>
                                    </p:set>
                                  </p:childTnLst>
                                </p:cTn>
                              </p:par>
                              <p:par>
                                <p:cTn id="756" presetID="10" presetClass="entr" presetSubtype="0" fill="hold" grpId="11" nodeType="withEffect">
                                  <p:stCondLst>
                                    <p:cond delay="0"/>
                                  </p:stCondLst>
                                  <p:childTnLst>
                                    <p:set>
                                      <p:cBhvr>
                                        <p:cTn id="757" dur="1" fill="hold">
                                          <p:stCondLst>
                                            <p:cond delay="0"/>
                                          </p:stCondLst>
                                        </p:cTn>
                                        <p:tgtEl>
                                          <p:spTgt spid="684"/>
                                        </p:tgtEl>
                                        <p:attrNameLst>
                                          <p:attrName>style.visibility</p:attrName>
                                        </p:attrNameLst>
                                      </p:cBhvr>
                                      <p:to>
                                        <p:strVal val="visible"/>
                                      </p:to>
                                    </p:set>
                                    <p:animEffect transition="in" filter="fade">
                                      <p:cBhvr>
                                        <p:cTn id="758" dur="500"/>
                                        <p:tgtEl>
                                          <p:spTgt spid="684"/>
                                        </p:tgtEl>
                                      </p:cBhvr>
                                    </p:animEffect>
                                  </p:childTnLst>
                                </p:cTn>
                              </p:par>
                            </p:childTnLst>
                          </p:cTn>
                        </p:par>
                      </p:childTnLst>
                    </p:cTn>
                  </p:par>
                </p:childTnLst>
              </p:cTn>
              <p:nextCondLst>
                <p:cond evt="onClick" delay="0">
                  <p:tgtEl>
                    <p:spTgt spid="102"/>
                  </p:tgtEl>
                </p:cond>
              </p:nextCondLst>
            </p:seq>
            <p:seq concurrent="1" nextAc="seek">
              <p:cTn id="759" restart="whenNotActive" fill="hold" evtFilter="cancelBubble" nodeType="interactiveSeq">
                <p:stCondLst>
                  <p:cond evt="onClick" delay="0">
                    <p:tgtEl>
                      <p:spTgt spid="103"/>
                    </p:tgtEl>
                  </p:cond>
                </p:stCondLst>
                <p:endSync evt="end" delay="0">
                  <p:rtn val="all"/>
                </p:endSync>
                <p:childTnLst>
                  <p:par>
                    <p:cTn id="760" fill="hold">
                      <p:stCondLst>
                        <p:cond delay="0"/>
                      </p:stCondLst>
                      <p:childTnLst>
                        <p:par>
                          <p:cTn id="761" fill="hold">
                            <p:stCondLst>
                              <p:cond delay="0"/>
                            </p:stCondLst>
                            <p:childTnLst>
                              <p:par>
                                <p:cTn id="762" presetID="1" presetClass="exit" presetSubtype="0" fill="hold" grpId="0" nodeType="clickEffect">
                                  <p:stCondLst>
                                    <p:cond delay="0"/>
                                  </p:stCondLst>
                                  <p:childTnLst>
                                    <p:set>
                                      <p:cBhvr>
                                        <p:cTn id="763" dur="1" fill="hold">
                                          <p:stCondLst>
                                            <p:cond delay="0"/>
                                          </p:stCondLst>
                                        </p:cTn>
                                        <p:tgtEl>
                                          <p:spTgt spid="103"/>
                                        </p:tgtEl>
                                        <p:attrNameLst>
                                          <p:attrName>style.visibility</p:attrName>
                                        </p:attrNameLst>
                                      </p:cBhvr>
                                      <p:to>
                                        <p:strVal val="hidden"/>
                                      </p:to>
                                    </p:set>
                                  </p:childTnLst>
                                </p:cTn>
                              </p:par>
                              <p:par>
                                <p:cTn id="764" presetID="10" presetClass="entr" presetSubtype="0" fill="hold" grpId="10" nodeType="withEffect">
                                  <p:stCondLst>
                                    <p:cond delay="0"/>
                                  </p:stCondLst>
                                  <p:childTnLst>
                                    <p:set>
                                      <p:cBhvr>
                                        <p:cTn id="765" dur="1" fill="hold">
                                          <p:stCondLst>
                                            <p:cond delay="0"/>
                                          </p:stCondLst>
                                        </p:cTn>
                                        <p:tgtEl>
                                          <p:spTgt spid="684"/>
                                        </p:tgtEl>
                                        <p:attrNameLst>
                                          <p:attrName>style.visibility</p:attrName>
                                        </p:attrNameLst>
                                      </p:cBhvr>
                                      <p:to>
                                        <p:strVal val="visible"/>
                                      </p:to>
                                    </p:set>
                                    <p:animEffect transition="in" filter="fade">
                                      <p:cBhvr>
                                        <p:cTn id="766" dur="500"/>
                                        <p:tgtEl>
                                          <p:spTgt spid="684"/>
                                        </p:tgtEl>
                                      </p:cBhvr>
                                    </p:animEffect>
                                  </p:childTnLst>
                                </p:cTn>
                              </p:par>
                            </p:childTnLst>
                          </p:cTn>
                        </p:par>
                      </p:childTnLst>
                    </p:cTn>
                  </p:par>
                </p:childTnLst>
              </p:cTn>
              <p:nextCondLst>
                <p:cond evt="onClick" delay="0">
                  <p:tgtEl>
                    <p:spTgt spid="103"/>
                  </p:tgtEl>
                </p:cond>
              </p:nextCondLst>
            </p:seq>
            <p:seq concurrent="1" nextAc="seek">
              <p:cTn id="767" restart="whenNotActive" fill="hold" evtFilter="cancelBubble" nodeType="interactiveSeq">
                <p:stCondLst>
                  <p:cond evt="onClick" delay="0">
                    <p:tgtEl>
                      <p:spTgt spid="104"/>
                    </p:tgtEl>
                  </p:cond>
                </p:stCondLst>
                <p:endSync evt="end" delay="0">
                  <p:rtn val="all"/>
                </p:endSync>
                <p:childTnLst>
                  <p:par>
                    <p:cTn id="768" fill="hold">
                      <p:stCondLst>
                        <p:cond delay="0"/>
                      </p:stCondLst>
                      <p:childTnLst>
                        <p:par>
                          <p:cTn id="769" fill="hold">
                            <p:stCondLst>
                              <p:cond delay="0"/>
                            </p:stCondLst>
                            <p:childTnLst>
                              <p:par>
                                <p:cTn id="770" presetID="1" presetClass="exit" presetSubtype="0" fill="hold" grpId="1" nodeType="clickEffect">
                                  <p:stCondLst>
                                    <p:cond delay="0"/>
                                  </p:stCondLst>
                                  <p:childTnLst>
                                    <p:set>
                                      <p:cBhvr>
                                        <p:cTn id="771" dur="1" fill="hold">
                                          <p:stCondLst>
                                            <p:cond delay="0"/>
                                          </p:stCondLst>
                                        </p:cTn>
                                        <p:tgtEl>
                                          <p:spTgt spid="104"/>
                                        </p:tgtEl>
                                        <p:attrNameLst>
                                          <p:attrName>style.visibility</p:attrName>
                                        </p:attrNameLst>
                                      </p:cBhvr>
                                      <p:to>
                                        <p:strVal val="hidden"/>
                                      </p:to>
                                    </p:set>
                                  </p:childTnLst>
                                </p:cTn>
                              </p:par>
                              <p:par>
                                <p:cTn id="772" presetID="1" presetClass="exit" presetSubtype="0" fill="hold" grpId="5" nodeType="withEffect">
                                  <p:stCondLst>
                                    <p:cond delay="0"/>
                                  </p:stCondLst>
                                  <p:childTnLst>
                                    <p:set>
                                      <p:cBhvr>
                                        <p:cTn id="773" dur="1" fill="hold">
                                          <p:stCondLst>
                                            <p:cond delay="0"/>
                                          </p:stCondLst>
                                        </p:cTn>
                                        <p:tgtEl>
                                          <p:spTgt spid="76"/>
                                        </p:tgtEl>
                                        <p:attrNameLst>
                                          <p:attrName>style.visibility</p:attrName>
                                        </p:attrNameLst>
                                      </p:cBhvr>
                                      <p:to>
                                        <p:strVal val="hidden"/>
                                      </p:to>
                                    </p:set>
                                  </p:childTnLst>
                                </p:cTn>
                              </p:par>
                              <p:par>
                                <p:cTn id="774" presetID="10" presetClass="entr" presetSubtype="0" fill="hold" grpId="9" nodeType="withEffect">
                                  <p:stCondLst>
                                    <p:cond delay="0"/>
                                  </p:stCondLst>
                                  <p:childTnLst>
                                    <p:set>
                                      <p:cBhvr>
                                        <p:cTn id="775" dur="1" fill="hold">
                                          <p:stCondLst>
                                            <p:cond delay="0"/>
                                          </p:stCondLst>
                                        </p:cTn>
                                        <p:tgtEl>
                                          <p:spTgt spid="684"/>
                                        </p:tgtEl>
                                        <p:attrNameLst>
                                          <p:attrName>style.visibility</p:attrName>
                                        </p:attrNameLst>
                                      </p:cBhvr>
                                      <p:to>
                                        <p:strVal val="visible"/>
                                      </p:to>
                                    </p:set>
                                    <p:animEffect transition="in" filter="fade">
                                      <p:cBhvr>
                                        <p:cTn id="776" dur="500"/>
                                        <p:tgtEl>
                                          <p:spTgt spid="684"/>
                                        </p:tgtEl>
                                      </p:cBhvr>
                                    </p:animEffect>
                                  </p:childTnLst>
                                </p:cTn>
                              </p:par>
                            </p:childTnLst>
                          </p:cTn>
                        </p:par>
                      </p:childTnLst>
                    </p:cTn>
                  </p:par>
                </p:childTnLst>
              </p:cTn>
              <p:nextCondLst>
                <p:cond evt="onClick" delay="0">
                  <p:tgtEl>
                    <p:spTgt spid="104"/>
                  </p:tgtEl>
                </p:cond>
              </p:nextCondLst>
            </p:seq>
            <p:seq concurrent="1" nextAc="seek">
              <p:cTn id="777" restart="whenNotActive" fill="hold" evtFilter="cancelBubble" nodeType="interactiveSeq">
                <p:stCondLst>
                  <p:cond evt="onClick" delay="0">
                    <p:tgtEl>
                      <p:spTgt spid="105"/>
                    </p:tgtEl>
                  </p:cond>
                </p:stCondLst>
                <p:endSync evt="end" delay="0">
                  <p:rtn val="all"/>
                </p:endSync>
                <p:childTnLst>
                  <p:par>
                    <p:cTn id="778" fill="hold">
                      <p:stCondLst>
                        <p:cond delay="0"/>
                      </p:stCondLst>
                      <p:childTnLst>
                        <p:par>
                          <p:cTn id="779" fill="hold">
                            <p:stCondLst>
                              <p:cond delay="0"/>
                            </p:stCondLst>
                            <p:childTnLst>
                              <p:par>
                                <p:cTn id="780" presetID="1" presetClass="exit" presetSubtype="0" fill="hold" grpId="1" nodeType="clickEffect">
                                  <p:stCondLst>
                                    <p:cond delay="0"/>
                                  </p:stCondLst>
                                  <p:childTnLst>
                                    <p:set>
                                      <p:cBhvr>
                                        <p:cTn id="781" dur="1" fill="hold">
                                          <p:stCondLst>
                                            <p:cond delay="0"/>
                                          </p:stCondLst>
                                        </p:cTn>
                                        <p:tgtEl>
                                          <p:spTgt spid="105"/>
                                        </p:tgtEl>
                                        <p:attrNameLst>
                                          <p:attrName>style.visibility</p:attrName>
                                        </p:attrNameLst>
                                      </p:cBhvr>
                                      <p:to>
                                        <p:strVal val="hidden"/>
                                      </p:to>
                                    </p:set>
                                  </p:childTnLst>
                                </p:cTn>
                              </p:par>
                              <p:par>
                                <p:cTn id="782" presetID="1" presetClass="exit" presetSubtype="0" fill="hold" grpId="4" nodeType="withEffect">
                                  <p:stCondLst>
                                    <p:cond delay="0"/>
                                  </p:stCondLst>
                                  <p:childTnLst>
                                    <p:set>
                                      <p:cBhvr>
                                        <p:cTn id="783" dur="1" fill="hold">
                                          <p:stCondLst>
                                            <p:cond delay="0"/>
                                          </p:stCondLst>
                                        </p:cTn>
                                        <p:tgtEl>
                                          <p:spTgt spid="76"/>
                                        </p:tgtEl>
                                        <p:attrNameLst>
                                          <p:attrName>style.visibility</p:attrName>
                                        </p:attrNameLst>
                                      </p:cBhvr>
                                      <p:to>
                                        <p:strVal val="hidden"/>
                                      </p:to>
                                    </p:set>
                                  </p:childTnLst>
                                </p:cTn>
                              </p:par>
                              <p:par>
                                <p:cTn id="784" presetID="10" presetClass="entr" presetSubtype="0" fill="hold" grpId="8" nodeType="withEffect">
                                  <p:stCondLst>
                                    <p:cond delay="0"/>
                                  </p:stCondLst>
                                  <p:childTnLst>
                                    <p:set>
                                      <p:cBhvr>
                                        <p:cTn id="785" dur="1" fill="hold">
                                          <p:stCondLst>
                                            <p:cond delay="0"/>
                                          </p:stCondLst>
                                        </p:cTn>
                                        <p:tgtEl>
                                          <p:spTgt spid="684"/>
                                        </p:tgtEl>
                                        <p:attrNameLst>
                                          <p:attrName>style.visibility</p:attrName>
                                        </p:attrNameLst>
                                      </p:cBhvr>
                                      <p:to>
                                        <p:strVal val="visible"/>
                                      </p:to>
                                    </p:set>
                                    <p:animEffect transition="in" filter="fade">
                                      <p:cBhvr>
                                        <p:cTn id="786" dur="500"/>
                                        <p:tgtEl>
                                          <p:spTgt spid="684"/>
                                        </p:tgtEl>
                                      </p:cBhvr>
                                    </p:animEffect>
                                  </p:childTnLst>
                                </p:cTn>
                              </p:par>
                            </p:childTnLst>
                          </p:cTn>
                        </p:par>
                      </p:childTnLst>
                    </p:cTn>
                  </p:par>
                </p:childTnLst>
              </p:cTn>
              <p:nextCondLst>
                <p:cond evt="onClick" delay="0">
                  <p:tgtEl>
                    <p:spTgt spid="105"/>
                  </p:tgtEl>
                </p:cond>
              </p:nextCondLst>
            </p:seq>
            <p:seq concurrent="1" nextAc="seek">
              <p:cTn id="787" restart="whenNotActive" fill="hold" evtFilter="cancelBubble" nodeType="interactiveSeq">
                <p:stCondLst>
                  <p:cond evt="onClick" delay="0">
                    <p:tgtEl>
                      <p:spTgt spid="107"/>
                    </p:tgtEl>
                  </p:cond>
                </p:stCondLst>
                <p:endSync evt="end" delay="0">
                  <p:rtn val="all"/>
                </p:endSync>
                <p:childTnLst>
                  <p:par>
                    <p:cTn id="788" fill="hold">
                      <p:stCondLst>
                        <p:cond delay="0"/>
                      </p:stCondLst>
                      <p:childTnLst>
                        <p:par>
                          <p:cTn id="789" fill="hold">
                            <p:stCondLst>
                              <p:cond delay="0"/>
                            </p:stCondLst>
                            <p:childTnLst>
                              <p:par>
                                <p:cTn id="790" presetID="1" presetClass="entr" presetSubtype="0" fill="hold" grpId="0" nodeType="clickEffect">
                                  <p:stCondLst>
                                    <p:cond delay="0"/>
                                  </p:stCondLst>
                                  <p:childTnLst>
                                    <p:set>
                                      <p:cBhvr>
                                        <p:cTn id="791" dur="1" fill="hold">
                                          <p:stCondLst>
                                            <p:cond delay="0"/>
                                          </p:stCondLst>
                                        </p:cTn>
                                        <p:tgtEl>
                                          <p:spTgt spid="113"/>
                                        </p:tgtEl>
                                        <p:attrNameLst>
                                          <p:attrName>style.visibility</p:attrName>
                                        </p:attrNameLst>
                                      </p:cBhvr>
                                      <p:to>
                                        <p:strVal val="visible"/>
                                      </p:to>
                                    </p:set>
                                  </p:childTnLst>
                                </p:cTn>
                              </p:par>
                              <p:par>
                                <p:cTn id="792" presetID="10" presetClass="exit" presetSubtype="0" fill="hold" grpId="0" nodeType="withEffect">
                                  <p:stCondLst>
                                    <p:cond delay="0"/>
                                  </p:stCondLst>
                                  <p:childTnLst>
                                    <p:animEffect transition="out" filter="fade">
                                      <p:cBhvr>
                                        <p:cTn id="793" dur="500"/>
                                        <p:tgtEl>
                                          <p:spTgt spid="683"/>
                                        </p:tgtEl>
                                      </p:cBhvr>
                                    </p:animEffect>
                                    <p:set>
                                      <p:cBhvr>
                                        <p:cTn id="794" dur="1" fill="hold">
                                          <p:stCondLst>
                                            <p:cond delay="499"/>
                                          </p:stCondLst>
                                        </p:cTn>
                                        <p:tgtEl>
                                          <p:spTgt spid="683"/>
                                        </p:tgtEl>
                                        <p:attrNameLst>
                                          <p:attrName>style.visibility</p:attrName>
                                        </p:attrNameLst>
                                      </p:cBhvr>
                                      <p:to>
                                        <p:strVal val="hidden"/>
                                      </p:to>
                                    </p:set>
                                  </p:childTnLst>
                                </p:cTn>
                              </p:par>
                            </p:childTnLst>
                          </p:cTn>
                        </p:par>
                      </p:childTnLst>
                    </p:cTn>
                  </p:par>
                </p:childTnLst>
              </p:cTn>
              <p:nextCondLst>
                <p:cond evt="onClick" delay="0">
                  <p:tgtEl>
                    <p:spTgt spid="107"/>
                  </p:tgtEl>
                </p:cond>
              </p:nextCondLst>
            </p:seq>
            <p:seq concurrent="1" nextAc="seek">
              <p:cTn id="795" restart="whenNotActive" fill="hold" evtFilter="cancelBubble" nodeType="interactiveSeq">
                <p:stCondLst>
                  <p:cond evt="onClick" delay="0">
                    <p:tgtEl>
                      <p:spTgt spid="108"/>
                    </p:tgtEl>
                  </p:cond>
                </p:stCondLst>
                <p:endSync evt="end" delay="0">
                  <p:rtn val="all"/>
                </p:endSync>
                <p:childTnLst>
                  <p:par>
                    <p:cTn id="796" fill="hold">
                      <p:stCondLst>
                        <p:cond delay="0"/>
                      </p:stCondLst>
                      <p:childTnLst>
                        <p:par>
                          <p:cTn id="797" fill="hold">
                            <p:stCondLst>
                              <p:cond delay="0"/>
                            </p:stCondLst>
                            <p:childTnLst>
                              <p:par>
                                <p:cTn id="798" presetID="1" presetClass="entr" presetSubtype="0" fill="hold" grpId="0" nodeType="clickEffect">
                                  <p:stCondLst>
                                    <p:cond delay="0"/>
                                  </p:stCondLst>
                                  <p:childTnLst>
                                    <p:set>
                                      <p:cBhvr>
                                        <p:cTn id="799" dur="1" fill="hold">
                                          <p:stCondLst>
                                            <p:cond delay="0"/>
                                          </p:stCondLst>
                                        </p:cTn>
                                        <p:tgtEl>
                                          <p:spTgt spid="114"/>
                                        </p:tgtEl>
                                        <p:attrNameLst>
                                          <p:attrName>style.visibility</p:attrName>
                                        </p:attrNameLst>
                                      </p:cBhvr>
                                      <p:to>
                                        <p:strVal val="visible"/>
                                      </p:to>
                                    </p:set>
                                  </p:childTnLst>
                                </p:cTn>
                              </p:par>
                              <p:par>
                                <p:cTn id="800" presetID="1" presetClass="entr" presetSubtype="0" fill="hold" grpId="0" nodeType="withEffect">
                                  <p:stCondLst>
                                    <p:cond delay="0"/>
                                  </p:stCondLst>
                                  <p:childTnLst>
                                    <p:set>
                                      <p:cBhvr>
                                        <p:cTn id="801" dur="1" fill="hold">
                                          <p:stCondLst>
                                            <p:cond delay="0"/>
                                          </p:stCondLst>
                                        </p:cTn>
                                        <p:tgtEl>
                                          <p:spTgt spid="75"/>
                                        </p:tgtEl>
                                        <p:attrNameLst>
                                          <p:attrName>style.visibility</p:attrName>
                                        </p:attrNameLst>
                                      </p:cBhvr>
                                      <p:to>
                                        <p:strVal val="visible"/>
                                      </p:to>
                                    </p:set>
                                  </p:childTnLst>
                                </p:cTn>
                              </p:par>
                              <p:par>
                                <p:cTn id="802" presetID="10" presetClass="exit" presetSubtype="0" fill="hold" grpId="1" nodeType="withEffect">
                                  <p:stCondLst>
                                    <p:cond delay="0"/>
                                  </p:stCondLst>
                                  <p:childTnLst>
                                    <p:animEffect transition="out" filter="fade">
                                      <p:cBhvr>
                                        <p:cTn id="803" dur="500"/>
                                        <p:tgtEl>
                                          <p:spTgt spid="683"/>
                                        </p:tgtEl>
                                      </p:cBhvr>
                                    </p:animEffect>
                                    <p:set>
                                      <p:cBhvr>
                                        <p:cTn id="804" dur="1" fill="hold">
                                          <p:stCondLst>
                                            <p:cond delay="499"/>
                                          </p:stCondLst>
                                        </p:cTn>
                                        <p:tgtEl>
                                          <p:spTgt spid="683"/>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805" restart="whenNotActive" fill="hold" evtFilter="cancelBubble" nodeType="interactiveSeq">
                <p:stCondLst>
                  <p:cond evt="onClick" delay="0">
                    <p:tgtEl>
                      <p:spTgt spid="109"/>
                    </p:tgtEl>
                  </p:cond>
                </p:stCondLst>
                <p:endSync evt="end" delay="0">
                  <p:rtn val="all"/>
                </p:endSync>
                <p:childTnLst>
                  <p:par>
                    <p:cTn id="806" fill="hold">
                      <p:stCondLst>
                        <p:cond delay="0"/>
                      </p:stCondLst>
                      <p:childTnLst>
                        <p:par>
                          <p:cTn id="807" fill="hold">
                            <p:stCondLst>
                              <p:cond delay="0"/>
                            </p:stCondLst>
                            <p:childTnLst>
                              <p:par>
                                <p:cTn id="808" presetID="1" presetClass="entr" presetSubtype="0" fill="hold" grpId="1" nodeType="clickEffect">
                                  <p:stCondLst>
                                    <p:cond delay="0"/>
                                  </p:stCondLst>
                                  <p:childTnLst>
                                    <p:set>
                                      <p:cBhvr>
                                        <p:cTn id="809" dur="1" fill="hold">
                                          <p:stCondLst>
                                            <p:cond delay="0"/>
                                          </p:stCondLst>
                                        </p:cTn>
                                        <p:tgtEl>
                                          <p:spTgt spid="115"/>
                                        </p:tgtEl>
                                        <p:attrNameLst>
                                          <p:attrName>style.visibility</p:attrName>
                                        </p:attrNameLst>
                                      </p:cBhvr>
                                      <p:to>
                                        <p:strVal val="visible"/>
                                      </p:to>
                                    </p:set>
                                  </p:childTnLst>
                                </p:cTn>
                              </p:par>
                              <p:par>
                                <p:cTn id="810" presetID="10" presetClass="exit" presetSubtype="0" fill="hold" grpId="2" nodeType="withEffect">
                                  <p:stCondLst>
                                    <p:cond delay="0"/>
                                  </p:stCondLst>
                                  <p:childTnLst>
                                    <p:animEffect transition="out" filter="fade">
                                      <p:cBhvr>
                                        <p:cTn id="811" dur="500"/>
                                        <p:tgtEl>
                                          <p:spTgt spid="683"/>
                                        </p:tgtEl>
                                      </p:cBhvr>
                                    </p:animEffect>
                                    <p:set>
                                      <p:cBhvr>
                                        <p:cTn id="812" dur="1" fill="hold">
                                          <p:stCondLst>
                                            <p:cond delay="499"/>
                                          </p:stCondLst>
                                        </p:cTn>
                                        <p:tgtEl>
                                          <p:spTgt spid="683"/>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813" restart="whenNotActive" fill="hold" evtFilter="cancelBubble" nodeType="interactiveSeq">
                <p:stCondLst>
                  <p:cond evt="onClick" delay="0">
                    <p:tgtEl>
                      <p:spTgt spid="111"/>
                    </p:tgtEl>
                  </p:cond>
                </p:stCondLst>
                <p:endSync evt="end" delay="0">
                  <p:rtn val="all"/>
                </p:endSync>
                <p:childTnLst>
                  <p:par>
                    <p:cTn id="814" fill="hold">
                      <p:stCondLst>
                        <p:cond delay="0"/>
                      </p:stCondLst>
                      <p:childTnLst>
                        <p:par>
                          <p:cTn id="815" fill="hold">
                            <p:stCondLst>
                              <p:cond delay="0"/>
                            </p:stCondLst>
                            <p:childTnLst>
                              <p:par>
                                <p:cTn id="816" presetID="1" presetClass="entr" presetSubtype="0" fill="hold" grpId="0" nodeType="clickEffect">
                                  <p:stCondLst>
                                    <p:cond delay="0"/>
                                  </p:stCondLst>
                                  <p:childTnLst>
                                    <p:set>
                                      <p:cBhvr>
                                        <p:cTn id="817" dur="1" fill="hold">
                                          <p:stCondLst>
                                            <p:cond delay="0"/>
                                          </p:stCondLst>
                                        </p:cTn>
                                        <p:tgtEl>
                                          <p:spTgt spid="117"/>
                                        </p:tgtEl>
                                        <p:attrNameLst>
                                          <p:attrName>style.visibility</p:attrName>
                                        </p:attrNameLst>
                                      </p:cBhvr>
                                      <p:to>
                                        <p:strVal val="visible"/>
                                      </p:to>
                                    </p:set>
                                  </p:childTnLst>
                                </p:cTn>
                              </p:par>
                              <p:par>
                                <p:cTn id="818" presetID="1" presetClass="entr" presetSubtype="0" fill="hold" grpId="0" nodeType="withEffect">
                                  <p:stCondLst>
                                    <p:cond delay="0"/>
                                  </p:stCondLst>
                                  <p:childTnLst>
                                    <p:set>
                                      <p:cBhvr>
                                        <p:cTn id="819" dur="1" fill="hold">
                                          <p:stCondLst>
                                            <p:cond delay="0"/>
                                          </p:stCondLst>
                                        </p:cTn>
                                        <p:tgtEl>
                                          <p:spTgt spid="82"/>
                                        </p:tgtEl>
                                        <p:attrNameLst>
                                          <p:attrName>style.visibility</p:attrName>
                                        </p:attrNameLst>
                                      </p:cBhvr>
                                      <p:to>
                                        <p:strVal val="visible"/>
                                      </p:to>
                                    </p:set>
                                  </p:childTnLst>
                                </p:cTn>
                              </p:par>
                              <p:par>
                                <p:cTn id="820" presetID="10" presetClass="exit" presetSubtype="0" fill="hold" grpId="3" nodeType="withEffect">
                                  <p:stCondLst>
                                    <p:cond delay="0"/>
                                  </p:stCondLst>
                                  <p:childTnLst>
                                    <p:animEffect transition="out" filter="fade">
                                      <p:cBhvr>
                                        <p:cTn id="821" dur="500"/>
                                        <p:tgtEl>
                                          <p:spTgt spid="683"/>
                                        </p:tgtEl>
                                      </p:cBhvr>
                                    </p:animEffect>
                                    <p:set>
                                      <p:cBhvr>
                                        <p:cTn id="822" dur="1" fill="hold">
                                          <p:stCondLst>
                                            <p:cond delay="499"/>
                                          </p:stCondLst>
                                        </p:cTn>
                                        <p:tgtEl>
                                          <p:spTgt spid="683"/>
                                        </p:tgtEl>
                                        <p:attrNameLst>
                                          <p:attrName>style.visibility</p:attrName>
                                        </p:attrNameLst>
                                      </p:cBhvr>
                                      <p:to>
                                        <p:strVal val="hidden"/>
                                      </p:to>
                                    </p:set>
                                  </p:childTnLst>
                                </p:cTn>
                              </p:par>
                            </p:childTnLst>
                          </p:cTn>
                        </p:par>
                      </p:childTnLst>
                    </p:cTn>
                  </p:par>
                </p:childTnLst>
              </p:cTn>
              <p:nextCondLst>
                <p:cond evt="onClick" delay="0">
                  <p:tgtEl>
                    <p:spTgt spid="111"/>
                  </p:tgtEl>
                </p:cond>
              </p:nextCondLst>
            </p:seq>
            <p:seq concurrent="1" nextAc="seek">
              <p:cTn id="823" restart="whenNotActive" fill="hold" evtFilter="cancelBubble" nodeType="interactiveSeq">
                <p:stCondLst>
                  <p:cond evt="onClick" delay="0">
                    <p:tgtEl>
                      <p:spTgt spid="112"/>
                    </p:tgtEl>
                  </p:cond>
                </p:stCondLst>
                <p:endSync evt="end" delay="0">
                  <p:rtn val="all"/>
                </p:endSync>
                <p:childTnLst>
                  <p:par>
                    <p:cTn id="824" fill="hold">
                      <p:stCondLst>
                        <p:cond delay="0"/>
                      </p:stCondLst>
                      <p:childTnLst>
                        <p:par>
                          <p:cTn id="825" fill="hold">
                            <p:stCondLst>
                              <p:cond delay="0"/>
                            </p:stCondLst>
                            <p:childTnLst>
                              <p:par>
                                <p:cTn id="826" presetID="1" presetClass="entr" presetSubtype="0" fill="hold" grpId="0" nodeType="clickEffect">
                                  <p:stCondLst>
                                    <p:cond delay="0"/>
                                  </p:stCondLst>
                                  <p:childTnLst>
                                    <p:set>
                                      <p:cBhvr>
                                        <p:cTn id="827" dur="1" fill="hold">
                                          <p:stCondLst>
                                            <p:cond delay="0"/>
                                          </p:stCondLst>
                                        </p:cTn>
                                        <p:tgtEl>
                                          <p:spTgt spid="118"/>
                                        </p:tgtEl>
                                        <p:attrNameLst>
                                          <p:attrName>style.visibility</p:attrName>
                                        </p:attrNameLst>
                                      </p:cBhvr>
                                      <p:to>
                                        <p:strVal val="visible"/>
                                      </p:to>
                                    </p:set>
                                  </p:childTnLst>
                                </p:cTn>
                              </p:par>
                              <p:par>
                                <p:cTn id="828" presetID="1" presetClass="entr" presetSubtype="0" fill="hold" grpId="1" nodeType="withEffect">
                                  <p:stCondLst>
                                    <p:cond delay="0"/>
                                  </p:stCondLst>
                                  <p:childTnLst>
                                    <p:set>
                                      <p:cBhvr>
                                        <p:cTn id="829" dur="1" fill="hold">
                                          <p:stCondLst>
                                            <p:cond delay="0"/>
                                          </p:stCondLst>
                                        </p:cTn>
                                        <p:tgtEl>
                                          <p:spTgt spid="75"/>
                                        </p:tgtEl>
                                        <p:attrNameLst>
                                          <p:attrName>style.visibility</p:attrName>
                                        </p:attrNameLst>
                                      </p:cBhvr>
                                      <p:to>
                                        <p:strVal val="visible"/>
                                      </p:to>
                                    </p:set>
                                  </p:childTnLst>
                                </p:cTn>
                              </p:par>
                              <p:par>
                                <p:cTn id="830" presetID="10" presetClass="exit" presetSubtype="0" fill="hold" grpId="4" nodeType="withEffect">
                                  <p:stCondLst>
                                    <p:cond delay="0"/>
                                  </p:stCondLst>
                                  <p:childTnLst>
                                    <p:animEffect transition="out" filter="fade">
                                      <p:cBhvr>
                                        <p:cTn id="831" dur="500"/>
                                        <p:tgtEl>
                                          <p:spTgt spid="683"/>
                                        </p:tgtEl>
                                      </p:cBhvr>
                                    </p:animEffect>
                                    <p:set>
                                      <p:cBhvr>
                                        <p:cTn id="832" dur="1" fill="hold">
                                          <p:stCondLst>
                                            <p:cond delay="499"/>
                                          </p:stCondLst>
                                        </p:cTn>
                                        <p:tgtEl>
                                          <p:spTgt spid="683"/>
                                        </p:tgtEl>
                                        <p:attrNameLst>
                                          <p:attrName>style.visibility</p:attrName>
                                        </p:attrNameLst>
                                      </p:cBhvr>
                                      <p:to>
                                        <p:strVal val="hidden"/>
                                      </p:to>
                                    </p:set>
                                  </p:childTnLst>
                                </p:cTn>
                              </p:par>
                            </p:childTnLst>
                          </p:cTn>
                        </p:par>
                      </p:childTnLst>
                    </p:cTn>
                  </p:par>
                </p:childTnLst>
              </p:cTn>
              <p:nextCondLst>
                <p:cond evt="onClick" delay="0">
                  <p:tgtEl>
                    <p:spTgt spid="112"/>
                  </p:tgtEl>
                </p:cond>
              </p:nextCondLst>
            </p:seq>
            <p:seq concurrent="1" nextAc="seek">
              <p:cTn id="833" restart="whenNotActive" fill="hold" evtFilter="cancelBubble" nodeType="interactiveSeq">
                <p:stCondLst>
                  <p:cond evt="onClick" delay="0">
                    <p:tgtEl>
                      <p:spTgt spid="110"/>
                    </p:tgtEl>
                  </p:cond>
                </p:stCondLst>
                <p:endSync evt="end" delay="0">
                  <p:rtn val="all"/>
                </p:endSync>
                <p:childTnLst>
                  <p:par>
                    <p:cTn id="834" fill="hold">
                      <p:stCondLst>
                        <p:cond delay="0"/>
                      </p:stCondLst>
                      <p:childTnLst>
                        <p:par>
                          <p:cTn id="835" fill="hold">
                            <p:stCondLst>
                              <p:cond delay="0"/>
                            </p:stCondLst>
                            <p:childTnLst>
                              <p:par>
                                <p:cTn id="836" presetID="1" presetClass="entr" presetSubtype="0" fill="hold" grpId="0" nodeType="clickEffect">
                                  <p:stCondLst>
                                    <p:cond delay="0"/>
                                  </p:stCondLst>
                                  <p:childTnLst>
                                    <p:set>
                                      <p:cBhvr>
                                        <p:cTn id="837" dur="1" fill="hold">
                                          <p:stCondLst>
                                            <p:cond delay="0"/>
                                          </p:stCondLst>
                                        </p:cTn>
                                        <p:tgtEl>
                                          <p:spTgt spid="116"/>
                                        </p:tgtEl>
                                        <p:attrNameLst>
                                          <p:attrName>style.visibility</p:attrName>
                                        </p:attrNameLst>
                                      </p:cBhvr>
                                      <p:to>
                                        <p:strVal val="visible"/>
                                      </p:to>
                                    </p:set>
                                  </p:childTnLst>
                                </p:cTn>
                              </p:par>
                              <p:par>
                                <p:cTn id="838" presetID="10" presetClass="entr" presetSubtype="0" fill="hold" grpId="4" nodeType="withEffect">
                                  <p:stCondLst>
                                    <p:cond delay="0"/>
                                  </p:stCondLst>
                                  <p:childTnLst>
                                    <p:set>
                                      <p:cBhvr>
                                        <p:cTn id="839" dur="1" fill="hold">
                                          <p:stCondLst>
                                            <p:cond delay="0"/>
                                          </p:stCondLst>
                                        </p:cTn>
                                        <p:tgtEl>
                                          <p:spTgt spid="75"/>
                                        </p:tgtEl>
                                        <p:attrNameLst>
                                          <p:attrName>style.visibility</p:attrName>
                                        </p:attrNameLst>
                                      </p:cBhvr>
                                      <p:to>
                                        <p:strVal val="visible"/>
                                      </p:to>
                                    </p:set>
                                    <p:animEffect transition="in" filter="fade">
                                      <p:cBhvr>
                                        <p:cTn id="840" dur="500"/>
                                        <p:tgtEl>
                                          <p:spTgt spid="75"/>
                                        </p:tgtEl>
                                      </p:cBhvr>
                                    </p:animEffect>
                                  </p:childTnLst>
                                </p:cTn>
                              </p:par>
                              <p:par>
                                <p:cTn id="841" presetID="10" presetClass="exit" presetSubtype="0" fill="hold" grpId="5" nodeType="withEffect">
                                  <p:stCondLst>
                                    <p:cond delay="0"/>
                                  </p:stCondLst>
                                  <p:childTnLst>
                                    <p:animEffect transition="out" filter="fade">
                                      <p:cBhvr>
                                        <p:cTn id="842" dur="500"/>
                                        <p:tgtEl>
                                          <p:spTgt spid="683"/>
                                        </p:tgtEl>
                                      </p:cBhvr>
                                    </p:animEffect>
                                    <p:set>
                                      <p:cBhvr>
                                        <p:cTn id="843" dur="1" fill="hold">
                                          <p:stCondLst>
                                            <p:cond delay="499"/>
                                          </p:stCondLst>
                                        </p:cTn>
                                        <p:tgtEl>
                                          <p:spTgt spid="683"/>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seq concurrent="1" nextAc="seek">
              <p:cTn id="844" restart="whenNotActive" fill="hold" evtFilter="cancelBubble" nodeType="interactiveSeq">
                <p:stCondLst>
                  <p:cond evt="onClick" delay="0">
                    <p:tgtEl>
                      <p:spTgt spid="118"/>
                    </p:tgtEl>
                  </p:cond>
                </p:stCondLst>
                <p:endSync evt="end" delay="0">
                  <p:rtn val="all"/>
                </p:endSync>
                <p:childTnLst>
                  <p:par>
                    <p:cTn id="845" fill="hold">
                      <p:stCondLst>
                        <p:cond delay="0"/>
                      </p:stCondLst>
                      <p:childTnLst>
                        <p:par>
                          <p:cTn id="846" fill="hold">
                            <p:stCondLst>
                              <p:cond delay="0"/>
                            </p:stCondLst>
                            <p:childTnLst>
                              <p:par>
                                <p:cTn id="847" presetID="1" presetClass="exit" presetSubtype="0" fill="hold" grpId="1" nodeType="clickEffect">
                                  <p:stCondLst>
                                    <p:cond delay="0"/>
                                  </p:stCondLst>
                                  <p:childTnLst>
                                    <p:set>
                                      <p:cBhvr>
                                        <p:cTn id="848" dur="1" fill="hold">
                                          <p:stCondLst>
                                            <p:cond delay="0"/>
                                          </p:stCondLst>
                                        </p:cTn>
                                        <p:tgtEl>
                                          <p:spTgt spid="118"/>
                                        </p:tgtEl>
                                        <p:attrNameLst>
                                          <p:attrName>style.visibility</p:attrName>
                                        </p:attrNameLst>
                                      </p:cBhvr>
                                      <p:to>
                                        <p:strVal val="hidden"/>
                                      </p:to>
                                    </p:set>
                                  </p:childTnLst>
                                </p:cTn>
                              </p:par>
                              <p:par>
                                <p:cTn id="849" presetID="1" presetClass="exit" presetSubtype="0" fill="hold" grpId="3" nodeType="withEffect">
                                  <p:stCondLst>
                                    <p:cond delay="0"/>
                                  </p:stCondLst>
                                  <p:childTnLst>
                                    <p:set>
                                      <p:cBhvr>
                                        <p:cTn id="850" dur="1" fill="hold">
                                          <p:stCondLst>
                                            <p:cond delay="0"/>
                                          </p:stCondLst>
                                        </p:cTn>
                                        <p:tgtEl>
                                          <p:spTgt spid="75"/>
                                        </p:tgtEl>
                                        <p:attrNameLst>
                                          <p:attrName>style.visibility</p:attrName>
                                        </p:attrNameLst>
                                      </p:cBhvr>
                                      <p:to>
                                        <p:strVal val="hidden"/>
                                      </p:to>
                                    </p:set>
                                  </p:childTnLst>
                                </p:cTn>
                              </p:par>
                              <p:par>
                                <p:cTn id="851" presetID="10" presetClass="entr" presetSubtype="0" fill="hold" grpId="6" nodeType="withEffect">
                                  <p:stCondLst>
                                    <p:cond delay="0"/>
                                  </p:stCondLst>
                                  <p:childTnLst>
                                    <p:set>
                                      <p:cBhvr>
                                        <p:cTn id="852" dur="1" fill="hold">
                                          <p:stCondLst>
                                            <p:cond delay="0"/>
                                          </p:stCondLst>
                                        </p:cTn>
                                        <p:tgtEl>
                                          <p:spTgt spid="683"/>
                                        </p:tgtEl>
                                        <p:attrNameLst>
                                          <p:attrName>style.visibility</p:attrName>
                                        </p:attrNameLst>
                                      </p:cBhvr>
                                      <p:to>
                                        <p:strVal val="visible"/>
                                      </p:to>
                                    </p:set>
                                    <p:animEffect transition="in" filter="fade">
                                      <p:cBhvr>
                                        <p:cTn id="853" dur="500"/>
                                        <p:tgtEl>
                                          <p:spTgt spid="683"/>
                                        </p:tgtEl>
                                      </p:cBhvr>
                                    </p:animEffect>
                                  </p:childTnLst>
                                </p:cTn>
                              </p:par>
                            </p:childTnLst>
                          </p:cTn>
                        </p:par>
                      </p:childTnLst>
                    </p:cTn>
                  </p:par>
                </p:childTnLst>
              </p:cTn>
              <p:nextCondLst>
                <p:cond evt="onClick" delay="0">
                  <p:tgtEl>
                    <p:spTgt spid="118"/>
                  </p:tgtEl>
                </p:cond>
              </p:nextCondLst>
            </p:seq>
            <p:seq concurrent="1" nextAc="seek">
              <p:cTn id="854" restart="whenNotActive" fill="hold" evtFilter="cancelBubble" nodeType="interactiveSeq">
                <p:stCondLst>
                  <p:cond evt="onClick" delay="0">
                    <p:tgtEl>
                      <p:spTgt spid="113"/>
                    </p:tgtEl>
                  </p:cond>
                </p:stCondLst>
                <p:endSync evt="end" delay="0">
                  <p:rtn val="all"/>
                </p:endSync>
                <p:childTnLst>
                  <p:par>
                    <p:cTn id="855" fill="hold">
                      <p:stCondLst>
                        <p:cond delay="0"/>
                      </p:stCondLst>
                      <p:childTnLst>
                        <p:par>
                          <p:cTn id="856" fill="hold">
                            <p:stCondLst>
                              <p:cond delay="0"/>
                            </p:stCondLst>
                            <p:childTnLst>
                              <p:par>
                                <p:cTn id="857" presetID="1" presetClass="exit" presetSubtype="0" fill="hold" grpId="1" nodeType="clickEffect">
                                  <p:stCondLst>
                                    <p:cond delay="0"/>
                                  </p:stCondLst>
                                  <p:childTnLst>
                                    <p:set>
                                      <p:cBhvr>
                                        <p:cTn id="858" dur="1" fill="hold">
                                          <p:stCondLst>
                                            <p:cond delay="0"/>
                                          </p:stCondLst>
                                        </p:cTn>
                                        <p:tgtEl>
                                          <p:spTgt spid="113"/>
                                        </p:tgtEl>
                                        <p:attrNameLst>
                                          <p:attrName>style.visibility</p:attrName>
                                        </p:attrNameLst>
                                      </p:cBhvr>
                                      <p:to>
                                        <p:strVal val="hidden"/>
                                      </p:to>
                                    </p:set>
                                  </p:childTnLst>
                                </p:cTn>
                              </p:par>
                              <p:par>
                                <p:cTn id="859" presetID="10" presetClass="entr" presetSubtype="0" fill="hold" grpId="7" nodeType="withEffect">
                                  <p:stCondLst>
                                    <p:cond delay="0"/>
                                  </p:stCondLst>
                                  <p:childTnLst>
                                    <p:set>
                                      <p:cBhvr>
                                        <p:cTn id="860" dur="1" fill="hold">
                                          <p:stCondLst>
                                            <p:cond delay="0"/>
                                          </p:stCondLst>
                                        </p:cTn>
                                        <p:tgtEl>
                                          <p:spTgt spid="683"/>
                                        </p:tgtEl>
                                        <p:attrNameLst>
                                          <p:attrName>style.visibility</p:attrName>
                                        </p:attrNameLst>
                                      </p:cBhvr>
                                      <p:to>
                                        <p:strVal val="visible"/>
                                      </p:to>
                                    </p:set>
                                    <p:animEffect transition="in" filter="fade">
                                      <p:cBhvr>
                                        <p:cTn id="861" dur="500"/>
                                        <p:tgtEl>
                                          <p:spTgt spid="683"/>
                                        </p:tgtEl>
                                      </p:cBhvr>
                                    </p:animEffect>
                                  </p:childTnLst>
                                </p:cTn>
                              </p:par>
                            </p:childTnLst>
                          </p:cTn>
                        </p:par>
                      </p:childTnLst>
                    </p:cTn>
                  </p:par>
                </p:childTnLst>
              </p:cTn>
              <p:nextCondLst>
                <p:cond evt="onClick" delay="0">
                  <p:tgtEl>
                    <p:spTgt spid="113"/>
                  </p:tgtEl>
                </p:cond>
              </p:nextCondLst>
            </p:seq>
            <p:seq concurrent="1" nextAc="seek">
              <p:cTn id="862" restart="whenNotActive" fill="hold" evtFilter="cancelBubble" nodeType="interactiveSeq">
                <p:stCondLst>
                  <p:cond evt="onClick" delay="0">
                    <p:tgtEl>
                      <p:spTgt spid="114"/>
                    </p:tgtEl>
                  </p:cond>
                </p:stCondLst>
                <p:endSync evt="end" delay="0">
                  <p:rtn val="all"/>
                </p:endSync>
                <p:childTnLst>
                  <p:par>
                    <p:cTn id="863" fill="hold">
                      <p:stCondLst>
                        <p:cond delay="0"/>
                      </p:stCondLst>
                      <p:childTnLst>
                        <p:par>
                          <p:cTn id="864" fill="hold">
                            <p:stCondLst>
                              <p:cond delay="0"/>
                            </p:stCondLst>
                            <p:childTnLst>
                              <p:par>
                                <p:cTn id="865" presetID="1" presetClass="exit" presetSubtype="0" fill="hold" grpId="1" nodeType="clickEffect">
                                  <p:stCondLst>
                                    <p:cond delay="0"/>
                                  </p:stCondLst>
                                  <p:childTnLst>
                                    <p:set>
                                      <p:cBhvr>
                                        <p:cTn id="866" dur="1" fill="hold">
                                          <p:stCondLst>
                                            <p:cond delay="0"/>
                                          </p:stCondLst>
                                        </p:cTn>
                                        <p:tgtEl>
                                          <p:spTgt spid="114"/>
                                        </p:tgtEl>
                                        <p:attrNameLst>
                                          <p:attrName>style.visibility</p:attrName>
                                        </p:attrNameLst>
                                      </p:cBhvr>
                                      <p:to>
                                        <p:strVal val="hidden"/>
                                      </p:to>
                                    </p:set>
                                  </p:childTnLst>
                                </p:cTn>
                              </p:par>
                              <p:par>
                                <p:cTn id="867" presetID="1" presetClass="exit" presetSubtype="0" fill="hold" grpId="5" nodeType="withEffect">
                                  <p:stCondLst>
                                    <p:cond delay="0"/>
                                  </p:stCondLst>
                                  <p:childTnLst>
                                    <p:set>
                                      <p:cBhvr>
                                        <p:cTn id="868" dur="1" fill="hold">
                                          <p:stCondLst>
                                            <p:cond delay="0"/>
                                          </p:stCondLst>
                                        </p:cTn>
                                        <p:tgtEl>
                                          <p:spTgt spid="75"/>
                                        </p:tgtEl>
                                        <p:attrNameLst>
                                          <p:attrName>style.visibility</p:attrName>
                                        </p:attrNameLst>
                                      </p:cBhvr>
                                      <p:to>
                                        <p:strVal val="hidden"/>
                                      </p:to>
                                    </p:set>
                                  </p:childTnLst>
                                </p:cTn>
                              </p:par>
                              <p:par>
                                <p:cTn id="869" presetID="10" presetClass="entr" presetSubtype="0" fill="hold" grpId="8" nodeType="withEffect">
                                  <p:stCondLst>
                                    <p:cond delay="0"/>
                                  </p:stCondLst>
                                  <p:childTnLst>
                                    <p:set>
                                      <p:cBhvr>
                                        <p:cTn id="870" dur="1" fill="hold">
                                          <p:stCondLst>
                                            <p:cond delay="0"/>
                                          </p:stCondLst>
                                        </p:cTn>
                                        <p:tgtEl>
                                          <p:spTgt spid="683"/>
                                        </p:tgtEl>
                                        <p:attrNameLst>
                                          <p:attrName>style.visibility</p:attrName>
                                        </p:attrNameLst>
                                      </p:cBhvr>
                                      <p:to>
                                        <p:strVal val="visible"/>
                                      </p:to>
                                    </p:set>
                                    <p:animEffect transition="in" filter="fade">
                                      <p:cBhvr>
                                        <p:cTn id="871" dur="500"/>
                                        <p:tgtEl>
                                          <p:spTgt spid="683"/>
                                        </p:tgtEl>
                                      </p:cBhvr>
                                    </p:animEffect>
                                  </p:childTnLst>
                                </p:cTn>
                              </p:par>
                            </p:childTnLst>
                          </p:cTn>
                        </p:par>
                      </p:childTnLst>
                    </p:cTn>
                  </p:par>
                </p:childTnLst>
              </p:cTn>
              <p:nextCondLst>
                <p:cond evt="onClick" delay="0">
                  <p:tgtEl>
                    <p:spTgt spid="114"/>
                  </p:tgtEl>
                </p:cond>
              </p:nextCondLst>
            </p:seq>
            <p:seq concurrent="1" nextAc="seek">
              <p:cTn id="872" restart="whenNotActive" fill="hold" evtFilter="cancelBubble" nodeType="interactiveSeq">
                <p:stCondLst>
                  <p:cond evt="onClick" delay="0">
                    <p:tgtEl>
                      <p:spTgt spid="115"/>
                    </p:tgtEl>
                  </p:cond>
                </p:stCondLst>
                <p:endSync evt="end" delay="0">
                  <p:rtn val="all"/>
                </p:endSync>
                <p:childTnLst>
                  <p:par>
                    <p:cTn id="873" fill="hold">
                      <p:stCondLst>
                        <p:cond delay="0"/>
                      </p:stCondLst>
                      <p:childTnLst>
                        <p:par>
                          <p:cTn id="874" fill="hold">
                            <p:stCondLst>
                              <p:cond delay="0"/>
                            </p:stCondLst>
                            <p:childTnLst>
                              <p:par>
                                <p:cTn id="875" presetID="1" presetClass="exit" presetSubtype="0" fill="hold" grpId="0" nodeType="clickEffect">
                                  <p:stCondLst>
                                    <p:cond delay="0"/>
                                  </p:stCondLst>
                                  <p:childTnLst>
                                    <p:set>
                                      <p:cBhvr>
                                        <p:cTn id="876" dur="1" fill="hold">
                                          <p:stCondLst>
                                            <p:cond delay="0"/>
                                          </p:stCondLst>
                                        </p:cTn>
                                        <p:tgtEl>
                                          <p:spTgt spid="115"/>
                                        </p:tgtEl>
                                        <p:attrNameLst>
                                          <p:attrName>style.visibility</p:attrName>
                                        </p:attrNameLst>
                                      </p:cBhvr>
                                      <p:to>
                                        <p:strVal val="hidden"/>
                                      </p:to>
                                    </p:set>
                                  </p:childTnLst>
                                </p:cTn>
                              </p:par>
                              <p:par>
                                <p:cTn id="877" presetID="10" presetClass="entr" presetSubtype="0" fill="hold" grpId="9" nodeType="withEffect">
                                  <p:stCondLst>
                                    <p:cond delay="0"/>
                                  </p:stCondLst>
                                  <p:childTnLst>
                                    <p:set>
                                      <p:cBhvr>
                                        <p:cTn id="878" dur="1" fill="hold">
                                          <p:stCondLst>
                                            <p:cond delay="0"/>
                                          </p:stCondLst>
                                        </p:cTn>
                                        <p:tgtEl>
                                          <p:spTgt spid="683"/>
                                        </p:tgtEl>
                                        <p:attrNameLst>
                                          <p:attrName>style.visibility</p:attrName>
                                        </p:attrNameLst>
                                      </p:cBhvr>
                                      <p:to>
                                        <p:strVal val="visible"/>
                                      </p:to>
                                    </p:set>
                                    <p:animEffect transition="in" filter="fade">
                                      <p:cBhvr>
                                        <p:cTn id="879" dur="500"/>
                                        <p:tgtEl>
                                          <p:spTgt spid="683"/>
                                        </p:tgtEl>
                                      </p:cBhvr>
                                    </p:animEffect>
                                  </p:childTnLst>
                                </p:cTn>
                              </p:par>
                            </p:childTnLst>
                          </p:cTn>
                        </p:par>
                      </p:childTnLst>
                    </p:cTn>
                  </p:par>
                </p:childTnLst>
              </p:cTn>
              <p:nextCondLst>
                <p:cond evt="onClick" delay="0">
                  <p:tgtEl>
                    <p:spTgt spid="115"/>
                  </p:tgtEl>
                </p:cond>
              </p:nextCondLst>
            </p:seq>
            <p:seq concurrent="1" nextAc="seek">
              <p:cTn id="880" restart="whenNotActive" fill="hold" evtFilter="cancelBubble" nodeType="interactiveSeq">
                <p:stCondLst>
                  <p:cond evt="onClick" delay="0">
                    <p:tgtEl>
                      <p:spTgt spid="116"/>
                    </p:tgtEl>
                  </p:cond>
                </p:stCondLst>
                <p:endSync evt="end" delay="0">
                  <p:rtn val="all"/>
                </p:endSync>
                <p:childTnLst>
                  <p:par>
                    <p:cTn id="881" fill="hold">
                      <p:stCondLst>
                        <p:cond delay="0"/>
                      </p:stCondLst>
                      <p:childTnLst>
                        <p:par>
                          <p:cTn id="882" fill="hold">
                            <p:stCondLst>
                              <p:cond delay="0"/>
                            </p:stCondLst>
                            <p:childTnLst>
                              <p:par>
                                <p:cTn id="883" presetID="1" presetClass="exit" presetSubtype="0" fill="hold" grpId="1" nodeType="clickEffect">
                                  <p:stCondLst>
                                    <p:cond delay="0"/>
                                  </p:stCondLst>
                                  <p:childTnLst>
                                    <p:set>
                                      <p:cBhvr>
                                        <p:cTn id="884" dur="1" fill="hold">
                                          <p:stCondLst>
                                            <p:cond delay="0"/>
                                          </p:stCondLst>
                                        </p:cTn>
                                        <p:tgtEl>
                                          <p:spTgt spid="116"/>
                                        </p:tgtEl>
                                        <p:attrNameLst>
                                          <p:attrName>style.visibility</p:attrName>
                                        </p:attrNameLst>
                                      </p:cBhvr>
                                      <p:to>
                                        <p:strVal val="hidden"/>
                                      </p:to>
                                    </p:set>
                                  </p:childTnLst>
                                </p:cTn>
                              </p:par>
                              <p:par>
                                <p:cTn id="885" presetID="1" presetClass="exit" presetSubtype="0" fill="hold" grpId="2" nodeType="withEffect">
                                  <p:stCondLst>
                                    <p:cond delay="0"/>
                                  </p:stCondLst>
                                  <p:childTnLst>
                                    <p:set>
                                      <p:cBhvr>
                                        <p:cTn id="886" dur="1" fill="hold">
                                          <p:stCondLst>
                                            <p:cond delay="0"/>
                                          </p:stCondLst>
                                        </p:cTn>
                                        <p:tgtEl>
                                          <p:spTgt spid="75"/>
                                        </p:tgtEl>
                                        <p:attrNameLst>
                                          <p:attrName>style.visibility</p:attrName>
                                        </p:attrNameLst>
                                      </p:cBhvr>
                                      <p:to>
                                        <p:strVal val="hidden"/>
                                      </p:to>
                                    </p:set>
                                  </p:childTnLst>
                                </p:cTn>
                              </p:par>
                              <p:par>
                                <p:cTn id="887" presetID="10" presetClass="entr" presetSubtype="0" fill="hold" grpId="10" nodeType="withEffect">
                                  <p:stCondLst>
                                    <p:cond delay="0"/>
                                  </p:stCondLst>
                                  <p:childTnLst>
                                    <p:set>
                                      <p:cBhvr>
                                        <p:cTn id="888" dur="1" fill="hold">
                                          <p:stCondLst>
                                            <p:cond delay="0"/>
                                          </p:stCondLst>
                                        </p:cTn>
                                        <p:tgtEl>
                                          <p:spTgt spid="683"/>
                                        </p:tgtEl>
                                        <p:attrNameLst>
                                          <p:attrName>style.visibility</p:attrName>
                                        </p:attrNameLst>
                                      </p:cBhvr>
                                      <p:to>
                                        <p:strVal val="visible"/>
                                      </p:to>
                                    </p:set>
                                    <p:animEffect transition="in" filter="fade">
                                      <p:cBhvr>
                                        <p:cTn id="889" dur="500"/>
                                        <p:tgtEl>
                                          <p:spTgt spid="683"/>
                                        </p:tgtEl>
                                      </p:cBhvr>
                                    </p:animEffect>
                                  </p:childTnLst>
                                </p:cTn>
                              </p:par>
                            </p:childTnLst>
                          </p:cTn>
                        </p:par>
                      </p:childTnLst>
                    </p:cTn>
                  </p:par>
                </p:childTnLst>
              </p:cTn>
              <p:nextCondLst>
                <p:cond evt="onClick" delay="0">
                  <p:tgtEl>
                    <p:spTgt spid="116"/>
                  </p:tgtEl>
                </p:cond>
              </p:nextCondLst>
            </p:seq>
            <p:seq concurrent="1" nextAc="seek">
              <p:cTn id="890" restart="whenNotActive" fill="hold" evtFilter="cancelBubble" nodeType="interactiveSeq">
                <p:stCondLst>
                  <p:cond evt="onClick" delay="0">
                    <p:tgtEl>
                      <p:spTgt spid="117"/>
                    </p:tgtEl>
                  </p:cond>
                </p:stCondLst>
                <p:endSync evt="end" delay="0">
                  <p:rtn val="all"/>
                </p:endSync>
                <p:childTnLst>
                  <p:par>
                    <p:cTn id="891" fill="hold">
                      <p:stCondLst>
                        <p:cond delay="0"/>
                      </p:stCondLst>
                      <p:childTnLst>
                        <p:par>
                          <p:cTn id="892" fill="hold">
                            <p:stCondLst>
                              <p:cond delay="0"/>
                            </p:stCondLst>
                            <p:childTnLst>
                              <p:par>
                                <p:cTn id="893" presetID="1" presetClass="exit" presetSubtype="0" fill="hold" grpId="1" nodeType="clickEffect">
                                  <p:stCondLst>
                                    <p:cond delay="0"/>
                                  </p:stCondLst>
                                  <p:childTnLst>
                                    <p:set>
                                      <p:cBhvr>
                                        <p:cTn id="894" dur="1" fill="hold">
                                          <p:stCondLst>
                                            <p:cond delay="0"/>
                                          </p:stCondLst>
                                        </p:cTn>
                                        <p:tgtEl>
                                          <p:spTgt spid="117"/>
                                        </p:tgtEl>
                                        <p:attrNameLst>
                                          <p:attrName>style.visibility</p:attrName>
                                        </p:attrNameLst>
                                      </p:cBhvr>
                                      <p:to>
                                        <p:strVal val="hidden"/>
                                      </p:to>
                                    </p:set>
                                  </p:childTnLst>
                                </p:cTn>
                              </p:par>
                              <p:par>
                                <p:cTn id="895" presetID="1" presetClass="exit" presetSubtype="0" fill="hold" grpId="1" nodeType="withEffect">
                                  <p:stCondLst>
                                    <p:cond delay="0"/>
                                  </p:stCondLst>
                                  <p:childTnLst>
                                    <p:set>
                                      <p:cBhvr>
                                        <p:cTn id="896" dur="1" fill="hold">
                                          <p:stCondLst>
                                            <p:cond delay="0"/>
                                          </p:stCondLst>
                                        </p:cTn>
                                        <p:tgtEl>
                                          <p:spTgt spid="82"/>
                                        </p:tgtEl>
                                        <p:attrNameLst>
                                          <p:attrName>style.visibility</p:attrName>
                                        </p:attrNameLst>
                                      </p:cBhvr>
                                      <p:to>
                                        <p:strVal val="hidden"/>
                                      </p:to>
                                    </p:set>
                                  </p:childTnLst>
                                </p:cTn>
                              </p:par>
                              <p:par>
                                <p:cTn id="897" presetID="10" presetClass="entr" presetSubtype="0" fill="hold" grpId="11" nodeType="withEffect">
                                  <p:stCondLst>
                                    <p:cond delay="0"/>
                                  </p:stCondLst>
                                  <p:childTnLst>
                                    <p:set>
                                      <p:cBhvr>
                                        <p:cTn id="898" dur="1" fill="hold">
                                          <p:stCondLst>
                                            <p:cond delay="0"/>
                                          </p:stCondLst>
                                        </p:cTn>
                                        <p:tgtEl>
                                          <p:spTgt spid="683"/>
                                        </p:tgtEl>
                                        <p:attrNameLst>
                                          <p:attrName>style.visibility</p:attrName>
                                        </p:attrNameLst>
                                      </p:cBhvr>
                                      <p:to>
                                        <p:strVal val="visible"/>
                                      </p:to>
                                    </p:set>
                                    <p:animEffect transition="in" filter="fade">
                                      <p:cBhvr>
                                        <p:cTn id="899" dur="500"/>
                                        <p:tgtEl>
                                          <p:spTgt spid="683"/>
                                        </p:tgtEl>
                                      </p:cBhvr>
                                    </p:animEffect>
                                  </p:childTnLst>
                                </p:cTn>
                              </p:par>
                            </p:childTnLst>
                          </p:cTn>
                        </p:par>
                      </p:childTnLst>
                    </p:cTn>
                  </p:par>
                </p:childTnLst>
              </p:cTn>
              <p:nextCondLst>
                <p:cond evt="onClick" delay="0">
                  <p:tgtEl>
                    <p:spTgt spid="117"/>
                  </p:tgtEl>
                </p:cond>
              </p:nextCondLst>
            </p:seq>
            <p:seq concurrent="1" nextAc="seek">
              <p:cTn id="900" restart="whenNotActive" fill="hold" evtFilter="cancelBubble" nodeType="interactiveSeq">
                <p:stCondLst>
                  <p:cond evt="onClick" delay="0">
                    <p:tgtEl>
                      <p:spTgt spid="119"/>
                    </p:tgtEl>
                  </p:cond>
                </p:stCondLst>
                <p:endSync evt="end" delay="0">
                  <p:rtn val="all"/>
                </p:endSync>
                <p:childTnLst>
                  <p:par>
                    <p:cTn id="901" fill="hold">
                      <p:stCondLst>
                        <p:cond delay="0"/>
                      </p:stCondLst>
                      <p:childTnLst>
                        <p:par>
                          <p:cTn id="902" fill="hold">
                            <p:stCondLst>
                              <p:cond delay="0"/>
                            </p:stCondLst>
                            <p:childTnLst>
                              <p:par>
                                <p:cTn id="903" presetID="1" presetClass="entr" presetSubtype="0" fill="hold" grpId="0" nodeType="clickEffect">
                                  <p:stCondLst>
                                    <p:cond delay="0"/>
                                  </p:stCondLst>
                                  <p:childTnLst>
                                    <p:set>
                                      <p:cBhvr>
                                        <p:cTn id="904" dur="1" fill="hold">
                                          <p:stCondLst>
                                            <p:cond delay="0"/>
                                          </p:stCondLst>
                                        </p:cTn>
                                        <p:tgtEl>
                                          <p:spTgt spid="125"/>
                                        </p:tgtEl>
                                        <p:attrNameLst>
                                          <p:attrName>style.visibility</p:attrName>
                                        </p:attrNameLst>
                                      </p:cBhvr>
                                      <p:to>
                                        <p:strVal val="visible"/>
                                      </p:to>
                                    </p:set>
                                  </p:childTnLst>
                                </p:cTn>
                              </p:par>
                              <p:par>
                                <p:cTn id="905" presetID="10" presetClass="exit" presetSubtype="0" fill="hold" grpId="5" nodeType="withEffect">
                                  <p:stCondLst>
                                    <p:cond delay="0"/>
                                  </p:stCondLst>
                                  <p:childTnLst>
                                    <p:animEffect transition="out" filter="fade">
                                      <p:cBhvr>
                                        <p:cTn id="906" dur="500"/>
                                        <p:tgtEl>
                                          <p:spTgt spid="689"/>
                                        </p:tgtEl>
                                      </p:cBhvr>
                                    </p:animEffect>
                                    <p:set>
                                      <p:cBhvr>
                                        <p:cTn id="907"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908" restart="whenNotActive" fill="hold" evtFilter="cancelBubble" nodeType="interactiveSeq">
                <p:stCondLst>
                  <p:cond evt="onClick" delay="0">
                    <p:tgtEl>
                      <p:spTgt spid="120"/>
                    </p:tgtEl>
                  </p:cond>
                </p:stCondLst>
                <p:endSync evt="end" delay="0">
                  <p:rtn val="all"/>
                </p:endSync>
                <p:childTnLst>
                  <p:par>
                    <p:cTn id="909" fill="hold">
                      <p:stCondLst>
                        <p:cond delay="0"/>
                      </p:stCondLst>
                      <p:childTnLst>
                        <p:par>
                          <p:cTn id="910" fill="hold">
                            <p:stCondLst>
                              <p:cond delay="0"/>
                            </p:stCondLst>
                            <p:childTnLst>
                              <p:par>
                                <p:cTn id="911" presetID="1" presetClass="entr" presetSubtype="0" fill="hold" grpId="0" nodeType="clickEffect">
                                  <p:stCondLst>
                                    <p:cond delay="0"/>
                                  </p:stCondLst>
                                  <p:childTnLst>
                                    <p:set>
                                      <p:cBhvr>
                                        <p:cTn id="912" dur="1" fill="hold">
                                          <p:stCondLst>
                                            <p:cond delay="0"/>
                                          </p:stCondLst>
                                        </p:cTn>
                                        <p:tgtEl>
                                          <p:spTgt spid="126"/>
                                        </p:tgtEl>
                                        <p:attrNameLst>
                                          <p:attrName>style.visibility</p:attrName>
                                        </p:attrNameLst>
                                      </p:cBhvr>
                                      <p:to>
                                        <p:strVal val="visible"/>
                                      </p:to>
                                    </p:set>
                                  </p:childTnLst>
                                </p:cTn>
                              </p:par>
                              <p:par>
                                <p:cTn id="913" presetID="1" presetClass="entr" presetSubtype="0" fill="hold" grpId="0" nodeType="withEffect">
                                  <p:stCondLst>
                                    <p:cond delay="0"/>
                                  </p:stCondLst>
                                  <p:childTnLst>
                                    <p:set>
                                      <p:cBhvr>
                                        <p:cTn id="914" dur="1" fill="hold">
                                          <p:stCondLst>
                                            <p:cond delay="0"/>
                                          </p:stCondLst>
                                        </p:cTn>
                                        <p:tgtEl>
                                          <p:spTgt spid="136"/>
                                        </p:tgtEl>
                                        <p:attrNameLst>
                                          <p:attrName>style.visibility</p:attrName>
                                        </p:attrNameLst>
                                      </p:cBhvr>
                                      <p:to>
                                        <p:strVal val="visible"/>
                                      </p:to>
                                    </p:set>
                                  </p:childTnLst>
                                </p:cTn>
                              </p:par>
                              <p:par>
                                <p:cTn id="915" presetID="10" presetClass="exit" presetSubtype="0" fill="hold" grpId="4" nodeType="withEffect">
                                  <p:stCondLst>
                                    <p:cond delay="0"/>
                                  </p:stCondLst>
                                  <p:childTnLst>
                                    <p:animEffect transition="out" filter="fade">
                                      <p:cBhvr>
                                        <p:cTn id="916" dur="500"/>
                                        <p:tgtEl>
                                          <p:spTgt spid="689"/>
                                        </p:tgtEl>
                                      </p:cBhvr>
                                    </p:animEffect>
                                    <p:set>
                                      <p:cBhvr>
                                        <p:cTn id="917"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918" restart="whenNotActive" fill="hold" evtFilter="cancelBubble" nodeType="interactiveSeq">
                <p:stCondLst>
                  <p:cond evt="onClick" delay="0">
                    <p:tgtEl>
                      <p:spTgt spid="121"/>
                    </p:tgtEl>
                  </p:cond>
                </p:stCondLst>
                <p:endSync evt="end" delay="0">
                  <p:rtn val="all"/>
                </p:endSync>
                <p:childTnLst>
                  <p:par>
                    <p:cTn id="919" fill="hold">
                      <p:stCondLst>
                        <p:cond delay="0"/>
                      </p:stCondLst>
                      <p:childTnLst>
                        <p:par>
                          <p:cTn id="920" fill="hold">
                            <p:stCondLst>
                              <p:cond delay="0"/>
                            </p:stCondLst>
                            <p:childTnLst>
                              <p:par>
                                <p:cTn id="921" presetID="1" presetClass="entr" presetSubtype="0" fill="hold" grpId="1" nodeType="clickEffect">
                                  <p:stCondLst>
                                    <p:cond delay="0"/>
                                  </p:stCondLst>
                                  <p:childTnLst>
                                    <p:set>
                                      <p:cBhvr>
                                        <p:cTn id="922" dur="1" fill="hold">
                                          <p:stCondLst>
                                            <p:cond delay="0"/>
                                          </p:stCondLst>
                                        </p:cTn>
                                        <p:tgtEl>
                                          <p:spTgt spid="127"/>
                                        </p:tgtEl>
                                        <p:attrNameLst>
                                          <p:attrName>style.visibility</p:attrName>
                                        </p:attrNameLst>
                                      </p:cBhvr>
                                      <p:to>
                                        <p:strVal val="visible"/>
                                      </p:to>
                                    </p:set>
                                  </p:childTnLst>
                                </p:cTn>
                              </p:par>
                              <p:par>
                                <p:cTn id="923" presetID="10" presetClass="exit" presetSubtype="0" fill="hold" grpId="3" nodeType="withEffect">
                                  <p:stCondLst>
                                    <p:cond delay="0"/>
                                  </p:stCondLst>
                                  <p:childTnLst>
                                    <p:animEffect transition="out" filter="fade">
                                      <p:cBhvr>
                                        <p:cTn id="924" dur="500"/>
                                        <p:tgtEl>
                                          <p:spTgt spid="689"/>
                                        </p:tgtEl>
                                      </p:cBhvr>
                                    </p:animEffect>
                                    <p:set>
                                      <p:cBhvr>
                                        <p:cTn id="92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121"/>
                  </p:tgtEl>
                </p:cond>
              </p:nextCondLst>
            </p:seq>
            <p:seq concurrent="1" nextAc="seek">
              <p:cTn id="926" restart="whenNotActive" fill="hold" evtFilter="cancelBubble" nodeType="interactiveSeq">
                <p:stCondLst>
                  <p:cond evt="onClick" delay="0">
                    <p:tgtEl>
                      <p:spTgt spid="123"/>
                    </p:tgtEl>
                  </p:cond>
                </p:stCondLst>
                <p:endSync evt="end" delay="0">
                  <p:rtn val="all"/>
                </p:endSync>
                <p:childTnLst>
                  <p:par>
                    <p:cTn id="927" fill="hold">
                      <p:stCondLst>
                        <p:cond delay="0"/>
                      </p:stCondLst>
                      <p:childTnLst>
                        <p:par>
                          <p:cTn id="928" fill="hold">
                            <p:stCondLst>
                              <p:cond delay="0"/>
                            </p:stCondLst>
                            <p:childTnLst>
                              <p:par>
                                <p:cTn id="929" presetID="1" presetClass="entr" presetSubtype="0" fill="hold" grpId="0" nodeType="clickEffect">
                                  <p:stCondLst>
                                    <p:cond delay="0"/>
                                  </p:stCondLst>
                                  <p:childTnLst>
                                    <p:set>
                                      <p:cBhvr>
                                        <p:cTn id="930" dur="1" fill="hold">
                                          <p:stCondLst>
                                            <p:cond delay="0"/>
                                          </p:stCondLst>
                                        </p:cTn>
                                        <p:tgtEl>
                                          <p:spTgt spid="129"/>
                                        </p:tgtEl>
                                        <p:attrNameLst>
                                          <p:attrName>style.visibility</p:attrName>
                                        </p:attrNameLst>
                                      </p:cBhvr>
                                      <p:to>
                                        <p:strVal val="visible"/>
                                      </p:to>
                                    </p:set>
                                  </p:childTnLst>
                                </p:cTn>
                              </p:par>
                              <p:par>
                                <p:cTn id="931" presetID="1" presetClass="entr" presetSubtype="0" fill="hold" grpId="2" nodeType="withEffect">
                                  <p:stCondLst>
                                    <p:cond delay="0"/>
                                  </p:stCondLst>
                                  <p:childTnLst>
                                    <p:set>
                                      <p:cBhvr>
                                        <p:cTn id="932" dur="1" fill="hold">
                                          <p:stCondLst>
                                            <p:cond delay="0"/>
                                          </p:stCondLst>
                                        </p:cTn>
                                        <p:tgtEl>
                                          <p:spTgt spid="134"/>
                                        </p:tgtEl>
                                        <p:attrNameLst>
                                          <p:attrName>style.visibility</p:attrName>
                                        </p:attrNameLst>
                                      </p:cBhvr>
                                      <p:to>
                                        <p:strVal val="visible"/>
                                      </p:to>
                                    </p:set>
                                  </p:childTnLst>
                                </p:cTn>
                              </p:par>
                              <p:par>
                                <p:cTn id="933" presetID="10" presetClass="exit" presetSubtype="0" fill="hold" grpId="2" nodeType="withEffect">
                                  <p:stCondLst>
                                    <p:cond delay="0"/>
                                  </p:stCondLst>
                                  <p:childTnLst>
                                    <p:animEffect transition="out" filter="fade">
                                      <p:cBhvr>
                                        <p:cTn id="934" dur="500"/>
                                        <p:tgtEl>
                                          <p:spTgt spid="689"/>
                                        </p:tgtEl>
                                      </p:cBhvr>
                                    </p:animEffect>
                                    <p:set>
                                      <p:cBhvr>
                                        <p:cTn id="93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123"/>
                  </p:tgtEl>
                </p:cond>
              </p:nextCondLst>
            </p:seq>
            <p:seq concurrent="1" nextAc="seek">
              <p:cTn id="936" restart="whenNotActive" fill="hold" evtFilter="cancelBubble" nodeType="interactiveSeq">
                <p:stCondLst>
                  <p:cond evt="onClick" delay="0">
                    <p:tgtEl>
                      <p:spTgt spid="124"/>
                    </p:tgtEl>
                  </p:cond>
                </p:stCondLst>
                <p:endSync evt="end" delay="0">
                  <p:rtn val="all"/>
                </p:endSync>
                <p:childTnLst>
                  <p:par>
                    <p:cTn id="937" fill="hold">
                      <p:stCondLst>
                        <p:cond delay="0"/>
                      </p:stCondLst>
                      <p:childTnLst>
                        <p:par>
                          <p:cTn id="938" fill="hold">
                            <p:stCondLst>
                              <p:cond delay="0"/>
                            </p:stCondLst>
                            <p:childTnLst>
                              <p:par>
                                <p:cTn id="939" presetID="1" presetClass="entr" presetSubtype="0" fill="hold" grpId="0" nodeType="clickEffect">
                                  <p:stCondLst>
                                    <p:cond delay="0"/>
                                  </p:stCondLst>
                                  <p:childTnLst>
                                    <p:set>
                                      <p:cBhvr>
                                        <p:cTn id="940" dur="1" fill="hold">
                                          <p:stCondLst>
                                            <p:cond delay="0"/>
                                          </p:stCondLst>
                                        </p:cTn>
                                        <p:tgtEl>
                                          <p:spTgt spid="130"/>
                                        </p:tgtEl>
                                        <p:attrNameLst>
                                          <p:attrName>style.visibility</p:attrName>
                                        </p:attrNameLst>
                                      </p:cBhvr>
                                      <p:to>
                                        <p:strVal val="visible"/>
                                      </p:to>
                                    </p:set>
                                  </p:childTnLst>
                                </p:cTn>
                              </p:par>
                              <p:par>
                                <p:cTn id="941" presetID="1" presetClass="entr" presetSubtype="0" fill="hold" grpId="1" nodeType="withEffect">
                                  <p:stCondLst>
                                    <p:cond delay="0"/>
                                  </p:stCondLst>
                                  <p:childTnLst>
                                    <p:set>
                                      <p:cBhvr>
                                        <p:cTn id="942" dur="1" fill="hold">
                                          <p:stCondLst>
                                            <p:cond delay="0"/>
                                          </p:stCondLst>
                                        </p:cTn>
                                        <p:tgtEl>
                                          <p:spTgt spid="134"/>
                                        </p:tgtEl>
                                        <p:attrNameLst>
                                          <p:attrName>style.visibility</p:attrName>
                                        </p:attrNameLst>
                                      </p:cBhvr>
                                      <p:to>
                                        <p:strVal val="visible"/>
                                      </p:to>
                                    </p:set>
                                  </p:childTnLst>
                                </p:cTn>
                              </p:par>
                              <p:par>
                                <p:cTn id="943" presetID="10" presetClass="exit" presetSubtype="0" fill="hold" grpId="1" nodeType="withEffect">
                                  <p:stCondLst>
                                    <p:cond delay="0"/>
                                  </p:stCondLst>
                                  <p:childTnLst>
                                    <p:animEffect transition="out" filter="fade">
                                      <p:cBhvr>
                                        <p:cTn id="944" dur="500"/>
                                        <p:tgtEl>
                                          <p:spTgt spid="689"/>
                                        </p:tgtEl>
                                      </p:cBhvr>
                                    </p:animEffect>
                                    <p:set>
                                      <p:cBhvr>
                                        <p:cTn id="94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124"/>
                  </p:tgtEl>
                </p:cond>
              </p:nextCondLst>
            </p:seq>
            <p:seq concurrent="1" nextAc="seek">
              <p:cTn id="946" restart="whenNotActive" fill="hold" evtFilter="cancelBubble" nodeType="interactiveSeq">
                <p:stCondLst>
                  <p:cond evt="onClick" delay="0">
                    <p:tgtEl>
                      <p:spTgt spid="122"/>
                    </p:tgtEl>
                  </p:cond>
                </p:stCondLst>
                <p:endSync evt="end" delay="0">
                  <p:rtn val="all"/>
                </p:endSync>
                <p:childTnLst>
                  <p:par>
                    <p:cTn id="947" fill="hold">
                      <p:stCondLst>
                        <p:cond delay="0"/>
                      </p:stCondLst>
                      <p:childTnLst>
                        <p:par>
                          <p:cTn id="948" fill="hold">
                            <p:stCondLst>
                              <p:cond delay="0"/>
                            </p:stCondLst>
                            <p:childTnLst>
                              <p:par>
                                <p:cTn id="949" presetID="1" presetClass="entr" presetSubtype="0" fill="hold" grpId="0" nodeType="clickEffect">
                                  <p:stCondLst>
                                    <p:cond delay="0"/>
                                  </p:stCondLst>
                                  <p:childTnLst>
                                    <p:set>
                                      <p:cBhvr>
                                        <p:cTn id="950" dur="1" fill="hold">
                                          <p:stCondLst>
                                            <p:cond delay="0"/>
                                          </p:stCondLst>
                                        </p:cTn>
                                        <p:tgtEl>
                                          <p:spTgt spid="128"/>
                                        </p:tgtEl>
                                        <p:attrNameLst>
                                          <p:attrName>style.visibility</p:attrName>
                                        </p:attrNameLst>
                                      </p:cBhvr>
                                      <p:to>
                                        <p:strVal val="visible"/>
                                      </p:to>
                                    </p:set>
                                  </p:childTnLst>
                                </p:cTn>
                              </p:par>
                              <p:par>
                                <p:cTn id="951" presetID="1" presetClass="entr" presetSubtype="0" fill="hold" grpId="0" nodeType="withEffect">
                                  <p:stCondLst>
                                    <p:cond delay="0"/>
                                  </p:stCondLst>
                                  <p:childTnLst>
                                    <p:set>
                                      <p:cBhvr>
                                        <p:cTn id="952" dur="1" fill="hold">
                                          <p:stCondLst>
                                            <p:cond delay="0"/>
                                          </p:stCondLst>
                                        </p:cTn>
                                        <p:tgtEl>
                                          <p:spTgt spid="134"/>
                                        </p:tgtEl>
                                        <p:attrNameLst>
                                          <p:attrName>style.visibility</p:attrName>
                                        </p:attrNameLst>
                                      </p:cBhvr>
                                      <p:to>
                                        <p:strVal val="visible"/>
                                      </p:to>
                                    </p:set>
                                  </p:childTnLst>
                                </p:cTn>
                              </p:par>
                              <p:par>
                                <p:cTn id="953" presetID="10" presetClass="exit" presetSubtype="0" fill="hold" grpId="0" nodeType="withEffect">
                                  <p:stCondLst>
                                    <p:cond delay="0"/>
                                  </p:stCondLst>
                                  <p:childTnLst>
                                    <p:animEffect transition="out" filter="fade">
                                      <p:cBhvr>
                                        <p:cTn id="954" dur="500"/>
                                        <p:tgtEl>
                                          <p:spTgt spid="689"/>
                                        </p:tgtEl>
                                      </p:cBhvr>
                                    </p:animEffect>
                                    <p:set>
                                      <p:cBhvr>
                                        <p:cTn id="95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122"/>
                  </p:tgtEl>
                </p:cond>
              </p:nextCondLst>
            </p:seq>
            <p:seq concurrent="1" nextAc="seek">
              <p:cTn id="956" restart="whenNotActive" fill="hold" evtFilter="cancelBubble" nodeType="interactiveSeq">
                <p:stCondLst>
                  <p:cond evt="onClick" delay="0">
                    <p:tgtEl>
                      <p:spTgt spid="130"/>
                    </p:tgtEl>
                  </p:cond>
                </p:stCondLst>
                <p:endSync evt="end" delay="0">
                  <p:rtn val="all"/>
                </p:endSync>
                <p:childTnLst>
                  <p:par>
                    <p:cTn id="957" fill="hold">
                      <p:stCondLst>
                        <p:cond delay="0"/>
                      </p:stCondLst>
                      <p:childTnLst>
                        <p:par>
                          <p:cTn id="958" fill="hold">
                            <p:stCondLst>
                              <p:cond delay="0"/>
                            </p:stCondLst>
                            <p:childTnLst>
                              <p:par>
                                <p:cTn id="959" presetID="1" presetClass="exit" presetSubtype="0" fill="hold" grpId="1" nodeType="clickEffect">
                                  <p:stCondLst>
                                    <p:cond delay="0"/>
                                  </p:stCondLst>
                                  <p:childTnLst>
                                    <p:set>
                                      <p:cBhvr>
                                        <p:cTn id="960" dur="1" fill="hold">
                                          <p:stCondLst>
                                            <p:cond delay="0"/>
                                          </p:stCondLst>
                                        </p:cTn>
                                        <p:tgtEl>
                                          <p:spTgt spid="130"/>
                                        </p:tgtEl>
                                        <p:attrNameLst>
                                          <p:attrName>style.visibility</p:attrName>
                                        </p:attrNameLst>
                                      </p:cBhvr>
                                      <p:to>
                                        <p:strVal val="hidden"/>
                                      </p:to>
                                    </p:set>
                                  </p:childTnLst>
                                </p:cTn>
                              </p:par>
                              <p:par>
                                <p:cTn id="961" presetID="1" presetClass="exit" presetSubtype="0" fill="hold" grpId="5" nodeType="withEffect">
                                  <p:stCondLst>
                                    <p:cond delay="0"/>
                                  </p:stCondLst>
                                  <p:childTnLst>
                                    <p:set>
                                      <p:cBhvr>
                                        <p:cTn id="962" dur="1" fill="hold">
                                          <p:stCondLst>
                                            <p:cond delay="0"/>
                                          </p:stCondLst>
                                        </p:cTn>
                                        <p:tgtEl>
                                          <p:spTgt spid="134"/>
                                        </p:tgtEl>
                                        <p:attrNameLst>
                                          <p:attrName>style.visibility</p:attrName>
                                        </p:attrNameLst>
                                      </p:cBhvr>
                                      <p:to>
                                        <p:strVal val="hidden"/>
                                      </p:to>
                                    </p:set>
                                  </p:childTnLst>
                                </p:cTn>
                              </p:par>
                              <p:par>
                                <p:cTn id="963" presetID="10" presetClass="entr" presetSubtype="0" fill="hold" grpId="6" nodeType="withEffect">
                                  <p:stCondLst>
                                    <p:cond delay="0"/>
                                  </p:stCondLst>
                                  <p:childTnLst>
                                    <p:set>
                                      <p:cBhvr>
                                        <p:cTn id="964" dur="1" fill="hold">
                                          <p:stCondLst>
                                            <p:cond delay="0"/>
                                          </p:stCondLst>
                                        </p:cTn>
                                        <p:tgtEl>
                                          <p:spTgt spid="689"/>
                                        </p:tgtEl>
                                        <p:attrNameLst>
                                          <p:attrName>style.visibility</p:attrName>
                                        </p:attrNameLst>
                                      </p:cBhvr>
                                      <p:to>
                                        <p:strVal val="visible"/>
                                      </p:to>
                                    </p:set>
                                    <p:animEffect transition="in" filter="fade">
                                      <p:cBhvr>
                                        <p:cTn id="965" dur="500"/>
                                        <p:tgtEl>
                                          <p:spTgt spid="689"/>
                                        </p:tgtEl>
                                      </p:cBhvr>
                                    </p:animEffect>
                                  </p:childTnLst>
                                </p:cTn>
                              </p:par>
                            </p:childTnLst>
                          </p:cTn>
                        </p:par>
                      </p:childTnLst>
                    </p:cTn>
                  </p:par>
                </p:childTnLst>
              </p:cTn>
              <p:nextCondLst>
                <p:cond evt="onClick" delay="0">
                  <p:tgtEl>
                    <p:spTgt spid="130"/>
                  </p:tgtEl>
                </p:cond>
              </p:nextCondLst>
            </p:seq>
            <p:seq concurrent="1" nextAc="seek">
              <p:cTn id="966" restart="whenNotActive" fill="hold" evtFilter="cancelBubble" nodeType="interactiveSeq">
                <p:stCondLst>
                  <p:cond evt="onClick" delay="0">
                    <p:tgtEl>
                      <p:spTgt spid="125"/>
                    </p:tgtEl>
                  </p:cond>
                </p:stCondLst>
                <p:endSync evt="end" delay="0">
                  <p:rtn val="all"/>
                </p:endSync>
                <p:childTnLst>
                  <p:par>
                    <p:cTn id="967" fill="hold">
                      <p:stCondLst>
                        <p:cond delay="0"/>
                      </p:stCondLst>
                      <p:childTnLst>
                        <p:par>
                          <p:cTn id="968" fill="hold">
                            <p:stCondLst>
                              <p:cond delay="0"/>
                            </p:stCondLst>
                            <p:childTnLst>
                              <p:par>
                                <p:cTn id="969" presetID="1" presetClass="exit" presetSubtype="0" fill="hold" grpId="1" nodeType="clickEffect">
                                  <p:stCondLst>
                                    <p:cond delay="0"/>
                                  </p:stCondLst>
                                  <p:childTnLst>
                                    <p:set>
                                      <p:cBhvr>
                                        <p:cTn id="970" dur="1" fill="hold">
                                          <p:stCondLst>
                                            <p:cond delay="0"/>
                                          </p:stCondLst>
                                        </p:cTn>
                                        <p:tgtEl>
                                          <p:spTgt spid="125"/>
                                        </p:tgtEl>
                                        <p:attrNameLst>
                                          <p:attrName>style.visibility</p:attrName>
                                        </p:attrNameLst>
                                      </p:cBhvr>
                                      <p:to>
                                        <p:strVal val="hidden"/>
                                      </p:to>
                                    </p:set>
                                  </p:childTnLst>
                                </p:cTn>
                              </p:par>
                              <p:par>
                                <p:cTn id="971" presetID="10" presetClass="entr" presetSubtype="0" fill="hold" grpId="7" nodeType="withEffect">
                                  <p:stCondLst>
                                    <p:cond delay="0"/>
                                  </p:stCondLst>
                                  <p:childTnLst>
                                    <p:set>
                                      <p:cBhvr>
                                        <p:cTn id="972" dur="1" fill="hold">
                                          <p:stCondLst>
                                            <p:cond delay="0"/>
                                          </p:stCondLst>
                                        </p:cTn>
                                        <p:tgtEl>
                                          <p:spTgt spid="689"/>
                                        </p:tgtEl>
                                        <p:attrNameLst>
                                          <p:attrName>style.visibility</p:attrName>
                                        </p:attrNameLst>
                                      </p:cBhvr>
                                      <p:to>
                                        <p:strVal val="visible"/>
                                      </p:to>
                                    </p:set>
                                    <p:animEffect transition="in" filter="fade">
                                      <p:cBhvr>
                                        <p:cTn id="973" dur="500"/>
                                        <p:tgtEl>
                                          <p:spTgt spid="689"/>
                                        </p:tgtEl>
                                      </p:cBhvr>
                                    </p:animEffect>
                                  </p:childTnLst>
                                </p:cTn>
                              </p:par>
                            </p:childTnLst>
                          </p:cTn>
                        </p:par>
                      </p:childTnLst>
                    </p:cTn>
                  </p:par>
                </p:childTnLst>
              </p:cTn>
              <p:nextCondLst>
                <p:cond evt="onClick" delay="0">
                  <p:tgtEl>
                    <p:spTgt spid="125"/>
                  </p:tgtEl>
                </p:cond>
              </p:nextCondLst>
            </p:seq>
            <p:seq concurrent="1" nextAc="seek">
              <p:cTn id="974" restart="whenNotActive" fill="hold" evtFilter="cancelBubble" nodeType="interactiveSeq">
                <p:stCondLst>
                  <p:cond evt="onClick" delay="0">
                    <p:tgtEl>
                      <p:spTgt spid="126"/>
                    </p:tgtEl>
                  </p:cond>
                </p:stCondLst>
                <p:endSync evt="end" delay="0">
                  <p:rtn val="all"/>
                </p:endSync>
                <p:childTnLst>
                  <p:par>
                    <p:cTn id="975" fill="hold">
                      <p:stCondLst>
                        <p:cond delay="0"/>
                      </p:stCondLst>
                      <p:childTnLst>
                        <p:par>
                          <p:cTn id="976" fill="hold">
                            <p:stCondLst>
                              <p:cond delay="0"/>
                            </p:stCondLst>
                            <p:childTnLst>
                              <p:par>
                                <p:cTn id="977" presetID="1" presetClass="exit" presetSubtype="0" fill="hold" grpId="1" nodeType="clickEffect">
                                  <p:stCondLst>
                                    <p:cond delay="0"/>
                                  </p:stCondLst>
                                  <p:childTnLst>
                                    <p:set>
                                      <p:cBhvr>
                                        <p:cTn id="978" dur="1" fill="hold">
                                          <p:stCondLst>
                                            <p:cond delay="0"/>
                                          </p:stCondLst>
                                        </p:cTn>
                                        <p:tgtEl>
                                          <p:spTgt spid="126"/>
                                        </p:tgtEl>
                                        <p:attrNameLst>
                                          <p:attrName>style.visibility</p:attrName>
                                        </p:attrNameLst>
                                      </p:cBhvr>
                                      <p:to>
                                        <p:strVal val="hidden"/>
                                      </p:to>
                                    </p:set>
                                  </p:childTnLst>
                                </p:cTn>
                              </p:par>
                              <p:par>
                                <p:cTn id="979" presetID="1" presetClass="exit" presetSubtype="0" fill="hold" grpId="1" nodeType="withEffect">
                                  <p:stCondLst>
                                    <p:cond delay="0"/>
                                  </p:stCondLst>
                                  <p:childTnLst>
                                    <p:set>
                                      <p:cBhvr>
                                        <p:cTn id="980" dur="1" fill="hold">
                                          <p:stCondLst>
                                            <p:cond delay="0"/>
                                          </p:stCondLst>
                                        </p:cTn>
                                        <p:tgtEl>
                                          <p:spTgt spid="136"/>
                                        </p:tgtEl>
                                        <p:attrNameLst>
                                          <p:attrName>style.visibility</p:attrName>
                                        </p:attrNameLst>
                                      </p:cBhvr>
                                      <p:to>
                                        <p:strVal val="hidden"/>
                                      </p:to>
                                    </p:set>
                                  </p:childTnLst>
                                </p:cTn>
                              </p:par>
                              <p:par>
                                <p:cTn id="981" presetID="10" presetClass="entr" presetSubtype="0" fill="hold" grpId="10" nodeType="withEffect">
                                  <p:stCondLst>
                                    <p:cond delay="0"/>
                                  </p:stCondLst>
                                  <p:childTnLst>
                                    <p:set>
                                      <p:cBhvr>
                                        <p:cTn id="982" dur="1" fill="hold">
                                          <p:stCondLst>
                                            <p:cond delay="0"/>
                                          </p:stCondLst>
                                        </p:cTn>
                                        <p:tgtEl>
                                          <p:spTgt spid="689"/>
                                        </p:tgtEl>
                                        <p:attrNameLst>
                                          <p:attrName>style.visibility</p:attrName>
                                        </p:attrNameLst>
                                      </p:cBhvr>
                                      <p:to>
                                        <p:strVal val="visible"/>
                                      </p:to>
                                    </p:set>
                                    <p:animEffect transition="in" filter="fade">
                                      <p:cBhvr>
                                        <p:cTn id="983" dur="500"/>
                                        <p:tgtEl>
                                          <p:spTgt spid="689"/>
                                        </p:tgtEl>
                                      </p:cBhvr>
                                    </p:animEffect>
                                  </p:childTnLst>
                                </p:cTn>
                              </p:par>
                            </p:childTnLst>
                          </p:cTn>
                        </p:par>
                      </p:childTnLst>
                    </p:cTn>
                  </p:par>
                </p:childTnLst>
              </p:cTn>
              <p:nextCondLst>
                <p:cond evt="onClick" delay="0">
                  <p:tgtEl>
                    <p:spTgt spid="126"/>
                  </p:tgtEl>
                </p:cond>
              </p:nextCondLst>
            </p:seq>
            <p:seq concurrent="1" nextAc="seek">
              <p:cTn id="984" restart="whenNotActive" fill="hold" evtFilter="cancelBubble" nodeType="interactiveSeq">
                <p:stCondLst>
                  <p:cond evt="onClick" delay="0">
                    <p:tgtEl>
                      <p:spTgt spid="127"/>
                    </p:tgtEl>
                  </p:cond>
                </p:stCondLst>
                <p:endSync evt="end" delay="0">
                  <p:rtn val="all"/>
                </p:endSync>
                <p:childTnLst>
                  <p:par>
                    <p:cTn id="985" fill="hold">
                      <p:stCondLst>
                        <p:cond delay="0"/>
                      </p:stCondLst>
                      <p:childTnLst>
                        <p:par>
                          <p:cTn id="986" fill="hold">
                            <p:stCondLst>
                              <p:cond delay="0"/>
                            </p:stCondLst>
                            <p:childTnLst>
                              <p:par>
                                <p:cTn id="987" presetID="1" presetClass="exit" presetSubtype="0" fill="hold" grpId="0" nodeType="clickEffect">
                                  <p:stCondLst>
                                    <p:cond delay="0"/>
                                  </p:stCondLst>
                                  <p:childTnLst>
                                    <p:set>
                                      <p:cBhvr>
                                        <p:cTn id="988" dur="1" fill="hold">
                                          <p:stCondLst>
                                            <p:cond delay="0"/>
                                          </p:stCondLst>
                                        </p:cTn>
                                        <p:tgtEl>
                                          <p:spTgt spid="127"/>
                                        </p:tgtEl>
                                        <p:attrNameLst>
                                          <p:attrName>style.visibility</p:attrName>
                                        </p:attrNameLst>
                                      </p:cBhvr>
                                      <p:to>
                                        <p:strVal val="hidden"/>
                                      </p:to>
                                    </p:set>
                                  </p:childTnLst>
                                </p:cTn>
                              </p:par>
                              <p:par>
                                <p:cTn id="989" presetID="10" presetClass="entr" presetSubtype="0" fill="hold" grpId="9" nodeType="withEffect">
                                  <p:stCondLst>
                                    <p:cond delay="0"/>
                                  </p:stCondLst>
                                  <p:childTnLst>
                                    <p:set>
                                      <p:cBhvr>
                                        <p:cTn id="990" dur="1" fill="hold">
                                          <p:stCondLst>
                                            <p:cond delay="0"/>
                                          </p:stCondLst>
                                        </p:cTn>
                                        <p:tgtEl>
                                          <p:spTgt spid="689"/>
                                        </p:tgtEl>
                                        <p:attrNameLst>
                                          <p:attrName>style.visibility</p:attrName>
                                        </p:attrNameLst>
                                      </p:cBhvr>
                                      <p:to>
                                        <p:strVal val="visible"/>
                                      </p:to>
                                    </p:set>
                                    <p:animEffect transition="in" filter="fade">
                                      <p:cBhvr>
                                        <p:cTn id="991" dur="500"/>
                                        <p:tgtEl>
                                          <p:spTgt spid="689"/>
                                        </p:tgtEl>
                                      </p:cBhvr>
                                    </p:animEffect>
                                  </p:childTnLst>
                                </p:cTn>
                              </p:par>
                            </p:childTnLst>
                          </p:cTn>
                        </p:par>
                      </p:childTnLst>
                    </p:cTn>
                  </p:par>
                </p:childTnLst>
              </p:cTn>
              <p:nextCondLst>
                <p:cond evt="onClick" delay="0">
                  <p:tgtEl>
                    <p:spTgt spid="127"/>
                  </p:tgtEl>
                </p:cond>
              </p:nextCondLst>
            </p:seq>
            <p:seq concurrent="1" nextAc="seek">
              <p:cTn id="992" restart="whenNotActive" fill="hold" evtFilter="cancelBubble" nodeType="interactiveSeq">
                <p:stCondLst>
                  <p:cond evt="onClick" delay="0">
                    <p:tgtEl>
                      <p:spTgt spid="128"/>
                    </p:tgtEl>
                  </p:cond>
                </p:stCondLst>
                <p:endSync evt="end" delay="0">
                  <p:rtn val="all"/>
                </p:endSync>
                <p:childTnLst>
                  <p:par>
                    <p:cTn id="993" fill="hold">
                      <p:stCondLst>
                        <p:cond delay="0"/>
                      </p:stCondLst>
                      <p:childTnLst>
                        <p:par>
                          <p:cTn id="994" fill="hold">
                            <p:stCondLst>
                              <p:cond delay="0"/>
                            </p:stCondLst>
                            <p:childTnLst>
                              <p:par>
                                <p:cTn id="995" presetID="1" presetClass="exit" presetSubtype="0" fill="hold" grpId="1" nodeType="clickEffect">
                                  <p:stCondLst>
                                    <p:cond delay="0"/>
                                  </p:stCondLst>
                                  <p:childTnLst>
                                    <p:set>
                                      <p:cBhvr>
                                        <p:cTn id="996" dur="1" fill="hold">
                                          <p:stCondLst>
                                            <p:cond delay="0"/>
                                          </p:stCondLst>
                                        </p:cTn>
                                        <p:tgtEl>
                                          <p:spTgt spid="128"/>
                                        </p:tgtEl>
                                        <p:attrNameLst>
                                          <p:attrName>style.visibility</p:attrName>
                                        </p:attrNameLst>
                                      </p:cBhvr>
                                      <p:to>
                                        <p:strVal val="hidden"/>
                                      </p:to>
                                    </p:set>
                                  </p:childTnLst>
                                </p:cTn>
                              </p:par>
                              <p:par>
                                <p:cTn id="997" presetID="1" presetClass="exit" presetSubtype="0" fill="hold" grpId="3" nodeType="withEffect">
                                  <p:stCondLst>
                                    <p:cond delay="0"/>
                                  </p:stCondLst>
                                  <p:childTnLst>
                                    <p:set>
                                      <p:cBhvr>
                                        <p:cTn id="998" dur="1" fill="hold">
                                          <p:stCondLst>
                                            <p:cond delay="0"/>
                                          </p:stCondLst>
                                        </p:cTn>
                                        <p:tgtEl>
                                          <p:spTgt spid="134"/>
                                        </p:tgtEl>
                                        <p:attrNameLst>
                                          <p:attrName>style.visibility</p:attrName>
                                        </p:attrNameLst>
                                      </p:cBhvr>
                                      <p:to>
                                        <p:strVal val="hidden"/>
                                      </p:to>
                                    </p:set>
                                  </p:childTnLst>
                                </p:cTn>
                              </p:par>
                              <p:par>
                                <p:cTn id="999" presetID="10" presetClass="entr" presetSubtype="0" fill="hold" grpId="11" nodeType="withEffect">
                                  <p:stCondLst>
                                    <p:cond delay="0"/>
                                  </p:stCondLst>
                                  <p:childTnLst>
                                    <p:set>
                                      <p:cBhvr>
                                        <p:cTn id="1000" dur="1" fill="hold">
                                          <p:stCondLst>
                                            <p:cond delay="0"/>
                                          </p:stCondLst>
                                        </p:cTn>
                                        <p:tgtEl>
                                          <p:spTgt spid="689"/>
                                        </p:tgtEl>
                                        <p:attrNameLst>
                                          <p:attrName>style.visibility</p:attrName>
                                        </p:attrNameLst>
                                      </p:cBhvr>
                                      <p:to>
                                        <p:strVal val="visible"/>
                                      </p:to>
                                    </p:set>
                                    <p:animEffect transition="in" filter="fade">
                                      <p:cBhvr>
                                        <p:cTn id="1001" dur="500"/>
                                        <p:tgtEl>
                                          <p:spTgt spid="689"/>
                                        </p:tgtEl>
                                      </p:cBhvr>
                                    </p:animEffect>
                                  </p:childTnLst>
                                </p:cTn>
                              </p:par>
                            </p:childTnLst>
                          </p:cTn>
                        </p:par>
                      </p:childTnLst>
                    </p:cTn>
                  </p:par>
                </p:childTnLst>
              </p:cTn>
              <p:nextCondLst>
                <p:cond evt="onClick" delay="0">
                  <p:tgtEl>
                    <p:spTgt spid="128"/>
                  </p:tgtEl>
                </p:cond>
              </p:nextCondLst>
            </p:seq>
            <p:seq concurrent="1" nextAc="seek">
              <p:cTn id="1002" restart="whenNotActive" fill="hold" evtFilter="cancelBubble" nodeType="interactiveSeq">
                <p:stCondLst>
                  <p:cond evt="onClick" delay="0">
                    <p:tgtEl>
                      <p:spTgt spid="129"/>
                    </p:tgtEl>
                  </p:cond>
                </p:stCondLst>
                <p:endSync evt="end" delay="0">
                  <p:rtn val="all"/>
                </p:endSync>
                <p:childTnLst>
                  <p:par>
                    <p:cTn id="1003" fill="hold">
                      <p:stCondLst>
                        <p:cond delay="0"/>
                      </p:stCondLst>
                      <p:childTnLst>
                        <p:par>
                          <p:cTn id="1004" fill="hold">
                            <p:stCondLst>
                              <p:cond delay="0"/>
                            </p:stCondLst>
                            <p:childTnLst>
                              <p:par>
                                <p:cTn id="1005" presetID="1" presetClass="exit" presetSubtype="0" fill="hold" grpId="1" nodeType="clickEffect">
                                  <p:stCondLst>
                                    <p:cond delay="0"/>
                                  </p:stCondLst>
                                  <p:childTnLst>
                                    <p:set>
                                      <p:cBhvr>
                                        <p:cTn id="1006" dur="1" fill="hold">
                                          <p:stCondLst>
                                            <p:cond delay="0"/>
                                          </p:stCondLst>
                                        </p:cTn>
                                        <p:tgtEl>
                                          <p:spTgt spid="129"/>
                                        </p:tgtEl>
                                        <p:attrNameLst>
                                          <p:attrName>style.visibility</p:attrName>
                                        </p:attrNameLst>
                                      </p:cBhvr>
                                      <p:to>
                                        <p:strVal val="hidden"/>
                                      </p:to>
                                    </p:set>
                                  </p:childTnLst>
                                </p:cTn>
                              </p:par>
                              <p:par>
                                <p:cTn id="1007" presetID="1" presetClass="exit" presetSubtype="0" fill="hold" grpId="4" nodeType="withEffect">
                                  <p:stCondLst>
                                    <p:cond delay="0"/>
                                  </p:stCondLst>
                                  <p:childTnLst>
                                    <p:set>
                                      <p:cBhvr>
                                        <p:cTn id="1008" dur="1" fill="hold">
                                          <p:stCondLst>
                                            <p:cond delay="0"/>
                                          </p:stCondLst>
                                        </p:cTn>
                                        <p:tgtEl>
                                          <p:spTgt spid="134"/>
                                        </p:tgtEl>
                                        <p:attrNameLst>
                                          <p:attrName>style.visibility</p:attrName>
                                        </p:attrNameLst>
                                      </p:cBhvr>
                                      <p:to>
                                        <p:strVal val="hidden"/>
                                      </p:to>
                                    </p:set>
                                  </p:childTnLst>
                                </p:cTn>
                              </p:par>
                              <p:par>
                                <p:cTn id="1009" presetID="10" presetClass="entr" presetSubtype="0" fill="hold" grpId="8" nodeType="withEffect">
                                  <p:stCondLst>
                                    <p:cond delay="0"/>
                                  </p:stCondLst>
                                  <p:childTnLst>
                                    <p:set>
                                      <p:cBhvr>
                                        <p:cTn id="1010" dur="1" fill="hold">
                                          <p:stCondLst>
                                            <p:cond delay="0"/>
                                          </p:stCondLst>
                                        </p:cTn>
                                        <p:tgtEl>
                                          <p:spTgt spid="689"/>
                                        </p:tgtEl>
                                        <p:attrNameLst>
                                          <p:attrName>style.visibility</p:attrName>
                                        </p:attrNameLst>
                                      </p:cBhvr>
                                      <p:to>
                                        <p:strVal val="visible"/>
                                      </p:to>
                                    </p:set>
                                    <p:animEffect transition="in" filter="fade">
                                      <p:cBhvr>
                                        <p:cTn id="1011" dur="500"/>
                                        <p:tgtEl>
                                          <p:spTgt spid="689"/>
                                        </p:tgtEl>
                                      </p:cBhvr>
                                    </p:animEffect>
                                  </p:childTnLst>
                                </p:cTn>
                              </p:par>
                            </p:childTnLst>
                          </p:cTn>
                        </p:par>
                      </p:childTnLst>
                    </p:cTn>
                  </p:par>
                </p:childTnLst>
              </p:cTn>
              <p:nextCondLst>
                <p:cond evt="onClick" delay="0">
                  <p:tgtEl>
                    <p:spTgt spid="129"/>
                  </p:tgtEl>
                </p:cond>
              </p:nextCondLst>
            </p:seq>
            <p:seq concurrent="1" nextAc="seek">
              <p:cTn id="1012" restart="whenNotActive" fill="hold" evtFilter="cancelBubble" nodeType="interactiveSeq">
                <p:stCondLst>
                  <p:cond evt="onClick" delay="0">
                    <p:tgtEl>
                      <p:spTgt spid="139"/>
                    </p:tgtEl>
                  </p:cond>
                </p:stCondLst>
                <p:endSync evt="end" delay="0">
                  <p:rtn val="all"/>
                </p:endSync>
                <p:childTnLst>
                  <p:par>
                    <p:cTn id="1013" fill="hold">
                      <p:stCondLst>
                        <p:cond delay="0"/>
                      </p:stCondLst>
                      <p:childTnLst>
                        <p:par>
                          <p:cTn id="1014" fill="hold">
                            <p:stCondLst>
                              <p:cond delay="0"/>
                            </p:stCondLst>
                            <p:childTnLst>
                              <p:par>
                                <p:cTn id="1015" presetID="1" presetClass="entr" presetSubtype="0" fill="hold" grpId="0" nodeType="clickEffect">
                                  <p:stCondLst>
                                    <p:cond delay="0"/>
                                  </p:stCondLst>
                                  <p:childTnLst>
                                    <p:set>
                                      <p:cBhvr>
                                        <p:cTn id="1016" dur="1" fill="hold">
                                          <p:stCondLst>
                                            <p:cond delay="0"/>
                                          </p:stCondLst>
                                        </p:cTn>
                                        <p:tgtEl>
                                          <p:spTgt spid="145"/>
                                        </p:tgtEl>
                                        <p:attrNameLst>
                                          <p:attrName>style.visibility</p:attrName>
                                        </p:attrNameLst>
                                      </p:cBhvr>
                                      <p:to>
                                        <p:strVal val="visible"/>
                                      </p:to>
                                    </p:set>
                                  </p:childTnLst>
                                </p:cTn>
                              </p:par>
                              <p:par>
                                <p:cTn id="1017" presetID="10" presetClass="exit" presetSubtype="0" fill="hold" grpId="0" nodeType="withEffect">
                                  <p:stCondLst>
                                    <p:cond delay="0"/>
                                  </p:stCondLst>
                                  <p:childTnLst>
                                    <p:animEffect transition="out" filter="fade">
                                      <p:cBhvr>
                                        <p:cTn id="1018" dur="500"/>
                                        <p:tgtEl>
                                          <p:spTgt spid="690"/>
                                        </p:tgtEl>
                                      </p:cBhvr>
                                    </p:animEffect>
                                    <p:set>
                                      <p:cBhvr>
                                        <p:cTn id="1019"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139"/>
                  </p:tgtEl>
                </p:cond>
              </p:nextCondLst>
            </p:seq>
            <p:seq concurrent="1" nextAc="seek">
              <p:cTn id="1020" restart="whenNotActive" fill="hold" evtFilter="cancelBubble" nodeType="interactiveSeq">
                <p:stCondLst>
                  <p:cond evt="onClick" delay="0">
                    <p:tgtEl>
                      <p:spTgt spid="140"/>
                    </p:tgtEl>
                  </p:cond>
                </p:stCondLst>
                <p:endSync evt="end" delay="0">
                  <p:rtn val="all"/>
                </p:endSync>
                <p:childTnLst>
                  <p:par>
                    <p:cTn id="1021" fill="hold">
                      <p:stCondLst>
                        <p:cond delay="0"/>
                      </p:stCondLst>
                      <p:childTnLst>
                        <p:par>
                          <p:cTn id="1022" fill="hold">
                            <p:stCondLst>
                              <p:cond delay="0"/>
                            </p:stCondLst>
                            <p:childTnLst>
                              <p:par>
                                <p:cTn id="1023" presetID="1" presetClass="entr" presetSubtype="0" fill="hold" grpId="0" nodeType="clickEffect">
                                  <p:stCondLst>
                                    <p:cond delay="0"/>
                                  </p:stCondLst>
                                  <p:childTnLst>
                                    <p:set>
                                      <p:cBhvr>
                                        <p:cTn id="1024" dur="1" fill="hold">
                                          <p:stCondLst>
                                            <p:cond delay="0"/>
                                          </p:stCondLst>
                                        </p:cTn>
                                        <p:tgtEl>
                                          <p:spTgt spid="146"/>
                                        </p:tgtEl>
                                        <p:attrNameLst>
                                          <p:attrName>style.visibility</p:attrName>
                                        </p:attrNameLst>
                                      </p:cBhvr>
                                      <p:to>
                                        <p:strVal val="visible"/>
                                      </p:to>
                                    </p:set>
                                  </p:childTnLst>
                                </p:cTn>
                              </p:par>
                              <p:par>
                                <p:cTn id="1025" presetID="1" presetClass="entr" presetSubtype="0" fill="hold" grpId="2" nodeType="withEffect">
                                  <p:stCondLst>
                                    <p:cond delay="0"/>
                                  </p:stCondLst>
                                  <p:childTnLst>
                                    <p:set>
                                      <p:cBhvr>
                                        <p:cTn id="1026" dur="1" fill="hold">
                                          <p:stCondLst>
                                            <p:cond delay="0"/>
                                          </p:stCondLst>
                                        </p:cTn>
                                        <p:tgtEl>
                                          <p:spTgt spid="133"/>
                                        </p:tgtEl>
                                        <p:attrNameLst>
                                          <p:attrName>style.visibility</p:attrName>
                                        </p:attrNameLst>
                                      </p:cBhvr>
                                      <p:to>
                                        <p:strVal val="visible"/>
                                      </p:to>
                                    </p:set>
                                  </p:childTnLst>
                                </p:cTn>
                              </p:par>
                              <p:par>
                                <p:cTn id="1027" presetID="10" presetClass="exit" presetSubtype="0" fill="hold" grpId="1" nodeType="withEffect">
                                  <p:stCondLst>
                                    <p:cond delay="0"/>
                                  </p:stCondLst>
                                  <p:childTnLst>
                                    <p:animEffect transition="out" filter="fade">
                                      <p:cBhvr>
                                        <p:cTn id="1028" dur="500"/>
                                        <p:tgtEl>
                                          <p:spTgt spid="690"/>
                                        </p:tgtEl>
                                      </p:cBhvr>
                                    </p:animEffect>
                                    <p:set>
                                      <p:cBhvr>
                                        <p:cTn id="1029"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140"/>
                  </p:tgtEl>
                </p:cond>
              </p:nextCondLst>
            </p:seq>
            <p:seq concurrent="1" nextAc="seek">
              <p:cTn id="1030" restart="whenNotActive" fill="hold" evtFilter="cancelBubble" nodeType="interactiveSeq">
                <p:stCondLst>
                  <p:cond evt="onClick" delay="0">
                    <p:tgtEl>
                      <p:spTgt spid="141"/>
                    </p:tgtEl>
                  </p:cond>
                </p:stCondLst>
                <p:endSync evt="end" delay="0">
                  <p:rtn val="all"/>
                </p:endSync>
                <p:childTnLst>
                  <p:par>
                    <p:cTn id="1031" fill="hold">
                      <p:stCondLst>
                        <p:cond delay="0"/>
                      </p:stCondLst>
                      <p:childTnLst>
                        <p:par>
                          <p:cTn id="1032" fill="hold">
                            <p:stCondLst>
                              <p:cond delay="0"/>
                            </p:stCondLst>
                            <p:childTnLst>
                              <p:par>
                                <p:cTn id="1033" presetID="1" presetClass="entr" presetSubtype="0" fill="hold" grpId="0" nodeType="clickEffect">
                                  <p:stCondLst>
                                    <p:cond delay="0"/>
                                  </p:stCondLst>
                                  <p:childTnLst>
                                    <p:set>
                                      <p:cBhvr>
                                        <p:cTn id="1034" dur="1" fill="hold">
                                          <p:stCondLst>
                                            <p:cond delay="0"/>
                                          </p:stCondLst>
                                        </p:cTn>
                                        <p:tgtEl>
                                          <p:spTgt spid="147"/>
                                        </p:tgtEl>
                                        <p:attrNameLst>
                                          <p:attrName>style.visibility</p:attrName>
                                        </p:attrNameLst>
                                      </p:cBhvr>
                                      <p:to>
                                        <p:strVal val="visible"/>
                                      </p:to>
                                    </p:set>
                                  </p:childTnLst>
                                </p:cTn>
                              </p:par>
                              <p:par>
                                <p:cTn id="1035" presetID="10" presetClass="exit" presetSubtype="0" fill="hold" grpId="2" nodeType="withEffect">
                                  <p:stCondLst>
                                    <p:cond delay="0"/>
                                  </p:stCondLst>
                                  <p:childTnLst>
                                    <p:animEffect transition="out" filter="fade">
                                      <p:cBhvr>
                                        <p:cTn id="1036" dur="500"/>
                                        <p:tgtEl>
                                          <p:spTgt spid="690"/>
                                        </p:tgtEl>
                                      </p:cBhvr>
                                    </p:animEffect>
                                    <p:set>
                                      <p:cBhvr>
                                        <p:cTn id="1037"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141"/>
                  </p:tgtEl>
                </p:cond>
              </p:nextCondLst>
            </p:seq>
            <p:seq concurrent="1" nextAc="seek">
              <p:cTn id="1038" restart="whenNotActive" fill="hold" evtFilter="cancelBubble" nodeType="interactiveSeq">
                <p:stCondLst>
                  <p:cond evt="onClick" delay="0">
                    <p:tgtEl>
                      <p:spTgt spid="143"/>
                    </p:tgtEl>
                  </p:cond>
                </p:stCondLst>
                <p:endSync evt="end" delay="0">
                  <p:rtn val="all"/>
                </p:endSync>
                <p:childTnLst>
                  <p:par>
                    <p:cTn id="1039" fill="hold">
                      <p:stCondLst>
                        <p:cond delay="0"/>
                      </p:stCondLst>
                      <p:childTnLst>
                        <p:par>
                          <p:cTn id="1040" fill="hold">
                            <p:stCondLst>
                              <p:cond delay="0"/>
                            </p:stCondLst>
                            <p:childTnLst>
                              <p:par>
                                <p:cTn id="1041" presetID="1" presetClass="entr" presetSubtype="0" fill="hold" grpId="0" nodeType="clickEffect">
                                  <p:stCondLst>
                                    <p:cond delay="0"/>
                                  </p:stCondLst>
                                  <p:childTnLst>
                                    <p:set>
                                      <p:cBhvr>
                                        <p:cTn id="1042" dur="1" fill="hold">
                                          <p:stCondLst>
                                            <p:cond delay="0"/>
                                          </p:stCondLst>
                                        </p:cTn>
                                        <p:tgtEl>
                                          <p:spTgt spid="149"/>
                                        </p:tgtEl>
                                        <p:attrNameLst>
                                          <p:attrName>style.visibility</p:attrName>
                                        </p:attrNameLst>
                                      </p:cBhvr>
                                      <p:to>
                                        <p:strVal val="visible"/>
                                      </p:to>
                                    </p:set>
                                  </p:childTnLst>
                                </p:cTn>
                              </p:par>
                              <p:par>
                                <p:cTn id="1043" presetID="1" presetClass="entr" presetSubtype="0" fill="hold" grpId="0" nodeType="withEffect">
                                  <p:stCondLst>
                                    <p:cond delay="0"/>
                                  </p:stCondLst>
                                  <p:childTnLst>
                                    <p:set>
                                      <p:cBhvr>
                                        <p:cTn id="1044" dur="1" fill="hold">
                                          <p:stCondLst>
                                            <p:cond delay="0"/>
                                          </p:stCondLst>
                                        </p:cTn>
                                        <p:tgtEl>
                                          <p:spTgt spid="133"/>
                                        </p:tgtEl>
                                        <p:attrNameLst>
                                          <p:attrName>style.visibility</p:attrName>
                                        </p:attrNameLst>
                                      </p:cBhvr>
                                      <p:to>
                                        <p:strVal val="visible"/>
                                      </p:to>
                                    </p:set>
                                  </p:childTnLst>
                                </p:cTn>
                              </p:par>
                              <p:par>
                                <p:cTn id="1045" presetID="10" presetClass="exit" presetSubtype="0" fill="hold" grpId="9" nodeType="withEffect">
                                  <p:stCondLst>
                                    <p:cond delay="0"/>
                                  </p:stCondLst>
                                  <p:childTnLst>
                                    <p:animEffect transition="out" filter="fade">
                                      <p:cBhvr>
                                        <p:cTn id="1046" dur="500"/>
                                        <p:tgtEl>
                                          <p:spTgt spid="690"/>
                                        </p:tgtEl>
                                      </p:cBhvr>
                                    </p:animEffect>
                                    <p:set>
                                      <p:cBhvr>
                                        <p:cTn id="1047"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143"/>
                  </p:tgtEl>
                </p:cond>
              </p:nextCondLst>
            </p:seq>
            <p:seq concurrent="1" nextAc="seek">
              <p:cTn id="1048" restart="whenNotActive" fill="hold" evtFilter="cancelBubble" nodeType="interactiveSeq">
                <p:stCondLst>
                  <p:cond evt="onClick" delay="0">
                    <p:tgtEl>
                      <p:spTgt spid="144"/>
                    </p:tgtEl>
                  </p:cond>
                </p:stCondLst>
                <p:endSync evt="end" delay="0">
                  <p:rtn val="all"/>
                </p:endSync>
                <p:childTnLst>
                  <p:par>
                    <p:cTn id="1049" fill="hold">
                      <p:stCondLst>
                        <p:cond delay="0"/>
                      </p:stCondLst>
                      <p:childTnLst>
                        <p:par>
                          <p:cTn id="1050" fill="hold">
                            <p:stCondLst>
                              <p:cond delay="0"/>
                            </p:stCondLst>
                            <p:childTnLst>
                              <p:par>
                                <p:cTn id="1051" presetID="1" presetClass="entr" presetSubtype="0" fill="hold" grpId="0" nodeType="clickEffect">
                                  <p:stCondLst>
                                    <p:cond delay="0"/>
                                  </p:stCondLst>
                                  <p:childTnLst>
                                    <p:set>
                                      <p:cBhvr>
                                        <p:cTn id="1052" dur="1" fill="hold">
                                          <p:stCondLst>
                                            <p:cond delay="0"/>
                                          </p:stCondLst>
                                        </p:cTn>
                                        <p:tgtEl>
                                          <p:spTgt spid="150"/>
                                        </p:tgtEl>
                                        <p:attrNameLst>
                                          <p:attrName>style.visibility</p:attrName>
                                        </p:attrNameLst>
                                      </p:cBhvr>
                                      <p:to>
                                        <p:strVal val="visible"/>
                                      </p:to>
                                    </p:set>
                                  </p:childTnLst>
                                </p:cTn>
                              </p:par>
                              <p:par>
                                <p:cTn id="1053" presetID="1" presetClass="entr" presetSubtype="0" fill="hold" grpId="1" nodeType="withEffect">
                                  <p:stCondLst>
                                    <p:cond delay="0"/>
                                  </p:stCondLst>
                                  <p:childTnLst>
                                    <p:set>
                                      <p:cBhvr>
                                        <p:cTn id="1054" dur="1" fill="hold">
                                          <p:stCondLst>
                                            <p:cond delay="0"/>
                                          </p:stCondLst>
                                        </p:cTn>
                                        <p:tgtEl>
                                          <p:spTgt spid="133"/>
                                        </p:tgtEl>
                                        <p:attrNameLst>
                                          <p:attrName>style.visibility</p:attrName>
                                        </p:attrNameLst>
                                      </p:cBhvr>
                                      <p:to>
                                        <p:strVal val="visible"/>
                                      </p:to>
                                    </p:set>
                                  </p:childTnLst>
                                </p:cTn>
                              </p:par>
                              <p:par>
                                <p:cTn id="1055" presetID="10" presetClass="exit" presetSubtype="0" fill="hold" grpId="10" nodeType="withEffect">
                                  <p:stCondLst>
                                    <p:cond delay="0"/>
                                  </p:stCondLst>
                                  <p:childTnLst>
                                    <p:animEffect transition="out" filter="fade">
                                      <p:cBhvr>
                                        <p:cTn id="1056" dur="500"/>
                                        <p:tgtEl>
                                          <p:spTgt spid="690"/>
                                        </p:tgtEl>
                                      </p:cBhvr>
                                    </p:animEffect>
                                    <p:set>
                                      <p:cBhvr>
                                        <p:cTn id="1057"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144"/>
                  </p:tgtEl>
                </p:cond>
              </p:nextCondLst>
            </p:seq>
            <p:seq concurrent="1" nextAc="seek">
              <p:cTn id="1058" restart="whenNotActive" fill="hold" evtFilter="cancelBubble" nodeType="interactiveSeq">
                <p:stCondLst>
                  <p:cond evt="onClick" delay="0">
                    <p:tgtEl>
                      <p:spTgt spid="142"/>
                    </p:tgtEl>
                  </p:cond>
                </p:stCondLst>
                <p:endSync evt="end" delay="0">
                  <p:rtn val="all"/>
                </p:endSync>
                <p:childTnLst>
                  <p:par>
                    <p:cTn id="1059" fill="hold">
                      <p:stCondLst>
                        <p:cond delay="0"/>
                      </p:stCondLst>
                      <p:childTnLst>
                        <p:par>
                          <p:cTn id="1060" fill="hold">
                            <p:stCondLst>
                              <p:cond delay="0"/>
                            </p:stCondLst>
                            <p:childTnLst>
                              <p:par>
                                <p:cTn id="1061" presetID="1" presetClass="entr" presetSubtype="0" fill="hold" grpId="0" nodeType="clickEffect">
                                  <p:stCondLst>
                                    <p:cond delay="0"/>
                                  </p:stCondLst>
                                  <p:childTnLst>
                                    <p:set>
                                      <p:cBhvr>
                                        <p:cTn id="1062" dur="1" fill="hold">
                                          <p:stCondLst>
                                            <p:cond delay="0"/>
                                          </p:stCondLst>
                                        </p:cTn>
                                        <p:tgtEl>
                                          <p:spTgt spid="148"/>
                                        </p:tgtEl>
                                        <p:attrNameLst>
                                          <p:attrName>style.visibility</p:attrName>
                                        </p:attrNameLst>
                                      </p:cBhvr>
                                      <p:to>
                                        <p:strVal val="visible"/>
                                      </p:to>
                                    </p:set>
                                  </p:childTnLst>
                                </p:cTn>
                              </p:par>
                              <p:par>
                                <p:cTn id="1063" presetID="1" presetClass="entr" presetSubtype="0" fill="hold" grpId="0" nodeType="withEffect">
                                  <p:stCondLst>
                                    <p:cond delay="0"/>
                                  </p:stCondLst>
                                  <p:childTnLst>
                                    <p:set>
                                      <p:cBhvr>
                                        <p:cTn id="1064" dur="1" fill="hold">
                                          <p:stCondLst>
                                            <p:cond delay="0"/>
                                          </p:stCondLst>
                                        </p:cTn>
                                        <p:tgtEl>
                                          <p:spTgt spid="135"/>
                                        </p:tgtEl>
                                        <p:attrNameLst>
                                          <p:attrName>style.visibility</p:attrName>
                                        </p:attrNameLst>
                                      </p:cBhvr>
                                      <p:to>
                                        <p:strVal val="visible"/>
                                      </p:to>
                                    </p:set>
                                  </p:childTnLst>
                                </p:cTn>
                              </p:par>
                              <p:par>
                                <p:cTn id="1065" presetID="10" presetClass="exit" presetSubtype="0" fill="hold" grpId="11" nodeType="withEffect">
                                  <p:stCondLst>
                                    <p:cond delay="0"/>
                                  </p:stCondLst>
                                  <p:childTnLst>
                                    <p:animEffect transition="out" filter="fade">
                                      <p:cBhvr>
                                        <p:cTn id="1066" dur="500"/>
                                        <p:tgtEl>
                                          <p:spTgt spid="690"/>
                                        </p:tgtEl>
                                      </p:cBhvr>
                                    </p:animEffect>
                                    <p:set>
                                      <p:cBhvr>
                                        <p:cTn id="1067"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142"/>
                  </p:tgtEl>
                </p:cond>
              </p:nextCondLst>
            </p:seq>
            <p:seq concurrent="1" nextAc="seek">
              <p:cTn id="1068" restart="whenNotActive" fill="hold" evtFilter="cancelBubble" nodeType="interactiveSeq">
                <p:stCondLst>
                  <p:cond evt="onClick" delay="0">
                    <p:tgtEl>
                      <p:spTgt spid="150"/>
                    </p:tgtEl>
                  </p:cond>
                </p:stCondLst>
                <p:endSync evt="end" delay="0">
                  <p:rtn val="all"/>
                </p:endSync>
                <p:childTnLst>
                  <p:par>
                    <p:cTn id="1069" fill="hold">
                      <p:stCondLst>
                        <p:cond delay="0"/>
                      </p:stCondLst>
                      <p:childTnLst>
                        <p:par>
                          <p:cTn id="1070" fill="hold">
                            <p:stCondLst>
                              <p:cond delay="0"/>
                            </p:stCondLst>
                            <p:childTnLst>
                              <p:par>
                                <p:cTn id="1071" presetID="1" presetClass="exit" presetSubtype="0" fill="hold" grpId="1" nodeType="clickEffect">
                                  <p:stCondLst>
                                    <p:cond delay="0"/>
                                  </p:stCondLst>
                                  <p:childTnLst>
                                    <p:set>
                                      <p:cBhvr>
                                        <p:cTn id="1072" dur="1" fill="hold">
                                          <p:stCondLst>
                                            <p:cond delay="0"/>
                                          </p:stCondLst>
                                        </p:cTn>
                                        <p:tgtEl>
                                          <p:spTgt spid="150"/>
                                        </p:tgtEl>
                                        <p:attrNameLst>
                                          <p:attrName>style.visibility</p:attrName>
                                        </p:attrNameLst>
                                      </p:cBhvr>
                                      <p:to>
                                        <p:strVal val="hidden"/>
                                      </p:to>
                                    </p:set>
                                  </p:childTnLst>
                                </p:cTn>
                              </p:par>
                              <p:par>
                                <p:cTn id="1073" presetID="1" presetClass="exit" presetSubtype="0" fill="hold" grpId="4" nodeType="withEffect">
                                  <p:stCondLst>
                                    <p:cond delay="0"/>
                                  </p:stCondLst>
                                  <p:childTnLst>
                                    <p:set>
                                      <p:cBhvr>
                                        <p:cTn id="1074" dur="1" fill="hold">
                                          <p:stCondLst>
                                            <p:cond delay="0"/>
                                          </p:stCondLst>
                                        </p:cTn>
                                        <p:tgtEl>
                                          <p:spTgt spid="133"/>
                                        </p:tgtEl>
                                        <p:attrNameLst>
                                          <p:attrName>style.visibility</p:attrName>
                                        </p:attrNameLst>
                                      </p:cBhvr>
                                      <p:to>
                                        <p:strVal val="hidden"/>
                                      </p:to>
                                    </p:set>
                                  </p:childTnLst>
                                </p:cTn>
                              </p:par>
                              <p:par>
                                <p:cTn id="1075" presetID="10" presetClass="entr" presetSubtype="0" fill="hold" grpId="3" nodeType="withEffect">
                                  <p:stCondLst>
                                    <p:cond delay="0"/>
                                  </p:stCondLst>
                                  <p:childTnLst>
                                    <p:set>
                                      <p:cBhvr>
                                        <p:cTn id="1076" dur="1" fill="hold">
                                          <p:stCondLst>
                                            <p:cond delay="0"/>
                                          </p:stCondLst>
                                        </p:cTn>
                                        <p:tgtEl>
                                          <p:spTgt spid="690"/>
                                        </p:tgtEl>
                                        <p:attrNameLst>
                                          <p:attrName>style.visibility</p:attrName>
                                        </p:attrNameLst>
                                      </p:cBhvr>
                                      <p:to>
                                        <p:strVal val="visible"/>
                                      </p:to>
                                    </p:set>
                                    <p:animEffect transition="in" filter="fade">
                                      <p:cBhvr>
                                        <p:cTn id="1077" dur="500"/>
                                        <p:tgtEl>
                                          <p:spTgt spid="690"/>
                                        </p:tgtEl>
                                      </p:cBhvr>
                                    </p:animEffect>
                                  </p:childTnLst>
                                </p:cTn>
                              </p:par>
                            </p:childTnLst>
                          </p:cTn>
                        </p:par>
                      </p:childTnLst>
                    </p:cTn>
                  </p:par>
                </p:childTnLst>
              </p:cTn>
              <p:nextCondLst>
                <p:cond evt="onClick" delay="0">
                  <p:tgtEl>
                    <p:spTgt spid="150"/>
                  </p:tgtEl>
                </p:cond>
              </p:nextCondLst>
            </p:seq>
            <p:seq concurrent="1" nextAc="seek">
              <p:cTn id="1078" restart="whenNotActive" fill="hold" evtFilter="cancelBubble" nodeType="interactiveSeq">
                <p:stCondLst>
                  <p:cond evt="onClick" delay="0">
                    <p:tgtEl>
                      <p:spTgt spid="145"/>
                    </p:tgtEl>
                  </p:cond>
                </p:stCondLst>
                <p:endSync evt="end" delay="0">
                  <p:rtn val="all"/>
                </p:endSync>
                <p:childTnLst>
                  <p:par>
                    <p:cTn id="1079" fill="hold">
                      <p:stCondLst>
                        <p:cond delay="0"/>
                      </p:stCondLst>
                      <p:childTnLst>
                        <p:par>
                          <p:cTn id="1080" fill="hold">
                            <p:stCondLst>
                              <p:cond delay="0"/>
                            </p:stCondLst>
                            <p:childTnLst>
                              <p:par>
                                <p:cTn id="1081" presetID="1" presetClass="exit" presetSubtype="0" fill="hold" grpId="1" nodeType="clickEffect">
                                  <p:stCondLst>
                                    <p:cond delay="0"/>
                                  </p:stCondLst>
                                  <p:childTnLst>
                                    <p:set>
                                      <p:cBhvr>
                                        <p:cTn id="1082" dur="1" fill="hold">
                                          <p:stCondLst>
                                            <p:cond delay="0"/>
                                          </p:stCondLst>
                                        </p:cTn>
                                        <p:tgtEl>
                                          <p:spTgt spid="145"/>
                                        </p:tgtEl>
                                        <p:attrNameLst>
                                          <p:attrName>style.visibility</p:attrName>
                                        </p:attrNameLst>
                                      </p:cBhvr>
                                      <p:to>
                                        <p:strVal val="hidden"/>
                                      </p:to>
                                    </p:set>
                                  </p:childTnLst>
                                </p:cTn>
                              </p:par>
                              <p:par>
                                <p:cTn id="1083" presetID="10" presetClass="entr" presetSubtype="0" fill="hold" grpId="4" nodeType="withEffect">
                                  <p:stCondLst>
                                    <p:cond delay="0"/>
                                  </p:stCondLst>
                                  <p:childTnLst>
                                    <p:set>
                                      <p:cBhvr>
                                        <p:cTn id="1084" dur="1" fill="hold">
                                          <p:stCondLst>
                                            <p:cond delay="0"/>
                                          </p:stCondLst>
                                        </p:cTn>
                                        <p:tgtEl>
                                          <p:spTgt spid="690"/>
                                        </p:tgtEl>
                                        <p:attrNameLst>
                                          <p:attrName>style.visibility</p:attrName>
                                        </p:attrNameLst>
                                      </p:cBhvr>
                                      <p:to>
                                        <p:strVal val="visible"/>
                                      </p:to>
                                    </p:set>
                                    <p:animEffect transition="in" filter="fade">
                                      <p:cBhvr>
                                        <p:cTn id="1085" dur="500"/>
                                        <p:tgtEl>
                                          <p:spTgt spid="690"/>
                                        </p:tgtEl>
                                      </p:cBhvr>
                                    </p:animEffect>
                                  </p:childTnLst>
                                </p:cTn>
                              </p:par>
                            </p:childTnLst>
                          </p:cTn>
                        </p:par>
                      </p:childTnLst>
                    </p:cTn>
                  </p:par>
                </p:childTnLst>
              </p:cTn>
              <p:nextCondLst>
                <p:cond evt="onClick" delay="0">
                  <p:tgtEl>
                    <p:spTgt spid="145"/>
                  </p:tgtEl>
                </p:cond>
              </p:nextCondLst>
            </p:seq>
            <p:seq concurrent="1" nextAc="seek">
              <p:cTn id="1086" restart="whenNotActive" fill="hold" evtFilter="cancelBubble" nodeType="interactiveSeq">
                <p:stCondLst>
                  <p:cond evt="onClick" delay="0">
                    <p:tgtEl>
                      <p:spTgt spid="146"/>
                    </p:tgtEl>
                  </p:cond>
                </p:stCondLst>
                <p:endSync evt="end" delay="0">
                  <p:rtn val="all"/>
                </p:endSync>
                <p:childTnLst>
                  <p:par>
                    <p:cTn id="1087" fill="hold">
                      <p:stCondLst>
                        <p:cond delay="0"/>
                      </p:stCondLst>
                      <p:childTnLst>
                        <p:par>
                          <p:cTn id="1088" fill="hold">
                            <p:stCondLst>
                              <p:cond delay="0"/>
                            </p:stCondLst>
                            <p:childTnLst>
                              <p:par>
                                <p:cTn id="1089" presetID="1" presetClass="exit" presetSubtype="0" fill="hold" grpId="1" nodeType="clickEffect">
                                  <p:stCondLst>
                                    <p:cond delay="0"/>
                                  </p:stCondLst>
                                  <p:childTnLst>
                                    <p:set>
                                      <p:cBhvr>
                                        <p:cTn id="1090" dur="1" fill="hold">
                                          <p:stCondLst>
                                            <p:cond delay="0"/>
                                          </p:stCondLst>
                                        </p:cTn>
                                        <p:tgtEl>
                                          <p:spTgt spid="146"/>
                                        </p:tgtEl>
                                        <p:attrNameLst>
                                          <p:attrName>style.visibility</p:attrName>
                                        </p:attrNameLst>
                                      </p:cBhvr>
                                      <p:to>
                                        <p:strVal val="hidden"/>
                                      </p:to>
                                    </p:set>
                                  </p:childTnLst>
                                </p:cTn>
                              </p:par>
                              <p:par>
                                <p:cTn id="1091" presetID="1" presetClass="exit" presetSubtype="0" fill="hold" grpId="3" nodeType="withEffect">
                                  <p:stCondLst>
                                    <p:cond delay="0"/>
                                  </p:stCondLst>
                                  <p:childTnLst>
                                    <p:set>
                                      <p:cBhvr>
                                        <p:cTn id="1092" dur="1" fill="hold">
                                          <p:stCondLst>
                                            <p:cond delay="0"/>
                                          </p:stCondLst>
                                        </p:cTn>
                                        <p:tgtEl>
                                          <p:spTgt spid="133"/>
                                        </p:tgtEl>
                                        <p:attrNameLst>
                                          <p:attrName>style.visibility</p:attrName>
                                        </p:attrNameLst>
                                      </p:cBhvr>
                                      <p:to>
                                        <p:strVal val="hidden"/>
                                      </p:to>
                                    </p:set>
                                  </p:childTnLst>
                                </p:cTn>
                              </p:par>
                              <p:par>
                                <p:cTn id="1093" presetID="10" presetClass="entr" presetSubtype="0" fill="hold" grpId="5" nodeType="withEffect">
                                  <p:stCondLst>
                                    <p:cond delay="0"/>
                                  </p:stCondLst>
                                  <p:childTnLst>
                                    <p:set>
                                      <p:cBhvr>
                                        <p:cTn id="1094" dur="1" fill="hold">
                                          <p:stCondLst>
                                            <p:cond delay="0"/>
                                          </p:stCondLst>
                                        </p:cTn>
                                        <p:tgtEl>
                                          <p:spTgt spid="690"/>
                                        </p:tgtEl>
                                        <p:attrNameLst>
                                          <p:attrName>style.visibility</p:attrName>
                                        </p:attrNameLst>
                                      </p:cBhvr>
                                      <p:to>
                                        <p:strVal val="visible"/>
                                      </p:to>
                                    </p:set>
                                    <p:animEffect transition="in" filter="fade">
                                      <p:cBhvr>
                                        <p:cTn id="1095" dur="500"/>
                                        <p:tgtEl>
                                          <p:spTgt spid="690"/>
                                        </p:tgtEl>
                                      </p:cBhvr>
                                    </p:animEffect>
                                  </p:childTnLst>
                                </p:cTn>
                              </p:par>
                            </p:childTnLst>
                          </p:cTn>
                        </p:par>
                      </p:childTnLst>
                    </p:cTn>
                  </p:par>
                </p:childTnLst>
              </p:cTn>
              <p:nextCondLst>
                <p:cond evt="onClick" delay="0">
                  <p:tgtEl>
                    <p:spTgt spid="146"/>
                  </p:tgtEl>
                </p:cond>
              </p:nextCondLst>
            </p:seq>
            <p:seq concurrent="1" nextAc="seek">
              <p:cTn id="1096" restart="whenNotActive" fill="hold" evtFilter="cancelBubble" nodeType="interactiveSeq">
                <p:stCondLst>
                  <p:cond evt="onClick" delay="0">
                    <p:tgtEl>
                      <p:spTgt spid="147"/>
                    </p:tgtEl>
                  </p:cond>
                </p:stCondLst>
                <p:endSync evt="end" delay="0">
                  <p:rtn val="all"/>
                </p:endSync>
                <p:childTnLst>
                  <p:par>
                    <p:cTn id="1097" fill="hold">
                      <p:stCondLst>
                        <p:cond delay="0"/>
                      </p:stCondLst>
                      <p:childTnLst>
                        <p:par>
                          <p:cTn id="1098" fill="hold">
                            <p:stCondLst>
                              <p:cond delay="0"/>
                            </p:stCondLst>
                            <p:childTnLst>
                              <p:par>
                                <p:cTn id="1099" presetID="1" presetClass="exit" presetSubtype="0" fill="hold" grpId="1" nodeType="clickEffect">
                                  <p:stCondLst>
                                    <p:cond delay="0"/>
                                  </p:stCondLst>
                                  <p:childTnLst>
                                    <p:set>
                                      <p:cBhvr>
                                        <p:cTn id="1100" dur="1" fill="hold">
                                          <p:stCondLst>
                                            <p:cond delay="0"/>
                                          </p:stCondLst>
                                        </p:cTn>
                                        <p:tgtEl>
                                          <p:spTgt spid="147"/>
                                        </p:tgtEl>
                                        <p:attrNameLst>
                                          <p:attrName>style.visibility</p:attrName>
                                        </p:attrNameLst>
                                      </p:cBhvr>
                                      <p:to>
                                        <p:strVal val="hidden"/>
                                      </p:to>
                                    </p:set>
                                  </p:childTnLst>
                                </p:cTn>
                              </p:par>
                              <p:par>
                                <p:cTn id="1101" presetID="10" presetClass="entr" presetSubtype="0" fill="hold" grpId="6" nodeType="withEffect">
                                  <p:stCondLst>
                                    <p:cond delay="0"/>
                                  </p:stCondLst>
                                  <p:childTnLst>
                                    <p:set>
                                      <p:cBhvr>
                                        <p:cTn id="1102" dur="1" fill="hold">
                                          <p:stCondLst>
                                            <p:cond delay="0"/>
                                          </p:stCondLst>
                                        </p:cTn>
                                        <p:tgtEl>
                                          <p:spTgt spid="690"/>
                                        </p:tgtEl>
                                        <p:attrNameLst>
                                          <p:attrName>style.visibility</p:attrName>
                                        </p:attrNameLst>
                                      </p:cBhvr>
                                      <p:to>
                                        <p:strVal val="visible"/>
                                      </p:to>
                                    </p:set>
                                    <p:animEffect transition="in" filter="fade">
                                      <p:cBhvr>
                                        <p:cTn id="1103" dur="500"/>
                                        <p:tgtEl>
                                          <p:spTgt spid="690"/>
                                        </p:tgtEl>
                                      </p:cBhvr>
                                    </p:animEffect>
                                  </p:childTnLst>
                                </p:cTn>
                              </p:par>
                            </p:childTnLst>
                          </p:cTn>
                        </p:par>
                      </p:childTnLst>
                    </p:cTn>
                  </p:par>
                </p:childTnLst>
              </p:cTn>
              <p:nextCondLst>
                <p:cond evt="onClick" delay="0">
                  <p:tgtEl>
                    <p:spTgt spid="147"/>
                  </p:tgtEl>
                </p:cond>
              </p:nextCondLst>
            </p:seq>
            <p:seq concurrent="1" nextAc="seek">
              <p:cTn id="1104" restart="whenNotActive" fill="hold" evtFilter="cancelBubble" nodeType="interactiveSeq">
                <p:stCondLst>
                  <p:cond evt="onClick" delay="0">
                    <p:tgtEl>
                      <p:spTgt spid="148"/>
                    </p:tgtEl>
                  </p:cond>
                </p:stCondLst>
                <p:endSync evt="end" delay="0">
                  <p:rtn val="all"/>
                </p:endSync>
                <p:childTnLst>
                  <p:par>
                    <p:cTn id="1105" fill="hold">
                      <p:stCondLst>
                        <p:cond delay="0"/>
                      </p:stCondLst>
                      <p:childTnLst>
                        <p:par>
                          <p:cTn id="1106" fill="hold">
                            <p:stCondLst>
                              <p:cond delay="0"/>
                            </p:stCondLst>
                            <p:childTnLst>
                              <p:par>
                                <p:cTn id="1107" presetID="1" presetClass="exit" presetSubtype="0" fill="hold" grpId="1" nodeType="clickEffect">
                                  <p:stCondLst>
                                    <p:cond delay="0"/>
                                  </p:stCondLst>
                                  <p:childTnLst>
                                    <p:set>
                                      <p:cBhvr>
                                        <p:cTn id="1108" dur="1" fill="hold">
                                          <p:stCondLst>
                                            <p:cond delay="0"/>
                                          </p:stCondLst>
                                        </p:cTn>
                                        <p:tgtEl>
                                          <p:spTgt spid="148"/>
                                        </p:tgtEl>
                                        <p:attrNameLst>
                                          <p:attrName>style.visibility</p:attrName>
                                        </p:attrNameLst>
                                      </p:cBhvr>
                                      <p:to>
                                        <p:strVal val="hidden"/>
                                      </p:to>
                                    </p:set>
                                  </p:childTnLst>
                                </p:cTn>
                              </p:par>
                              <p:par>
                                <p:cTn id="1109" presetID="10" presetClass="entr" presetSubtype="0" fill="hold" grpId="8" nodeType="withEffect">
                                  <p:stCondLst>
                                    <p:cond delay="0"/>
                                  </p:stCondLst>
                                  <p:childTnLst>
                                    <p:set>
                                      <p:cBhvr>
                                        <p:cTn id="1110" dur="1" fill="hold">
                                          <p:stCondLst>
                                            <p:cond delay="0"/>
                                          </p:stCondLst>
                                        </p:cTn>
                                        <p:tgtEl>
                                          <p:spTgt spid="690"/>
                                        </p:tgtEl>
                                        <p:attrNameLst>
                                          <p:attrName>style.visibility</p:attrName>
                                        </p:attrNameLst>
                                      </p:cBhvr>
                                      <p:to>
                                        <p:strVal val="visible"/>
                                      </p:to>
                                    </p:set>
                                    <p:animEffect transition="in" filter="fade">
                                      <p:cBhvr>
                                        <p:cTn id="1111" dur="500"/>
                                        <p:tgtEl>
                                          <p:spTgt spid="690"/>
                                        </p:tgtEl>
                                      </p:cBhvr>
                                    </p:animEffect>
                                  </p:childTnLst>
                                </p:cTn>
                              </p:par>
                              <p:par>
                                <p:cTn id="1112" presetID="1" presetClass="exit" presetSubtype="0" fill="hold" grpId="1" nodeType="withEffect">
                                  <p:stCondLst>
                                    <p:cond delay="0"/>
                                  </p:stCondLst>
                                  <p:childTnLst>
                                    <p:set>
                                      <p:cBhvr>
                                        <p:cTn id="1113" dur="1" fill="hold">
                                          <p:stCondLst>
                                            <p:cond delay="0"/>
                                          </p:stCondLst>
                                        </p:cTn>
                                        <p:tgtEl>
                                          <p:spTgt spid="135"/>
                                        </p:tgtEl>
                                        <p:attrNameLst>
                                          <p:attrName>style.visibility</p:attrName>
                                        </p:attrNameLst>
                                      </p:cBhvr>
                                      <p:to>
                                        <p:strVal val="hidden"/>
                                      </p:to>
                                    </p:set>
                                  </p:childTnLst>
                                </p:cTn>
                              </p:par>
                            </p:childTnLst>
                          </p:cTn>
                        </p:par>
                      </p:childTnLst>
                    </p:cTn>
                  </p:par>
                </p:childTnLst>
              </p:cTn>
              <p:nextCondLst>
                <p:cond evt="onClick" delay="0">
                  <p:tgtEl>
                    <p:spTgt spid="148"/>
                  </p:tgtEl>
                </p:cond>
              </p:nextCondLst>
            </p:seq>
            <p:seq concurrent="1" nextAc="seek">
              <p:cTn id="1114" restart="whenNotActive" fill="hold" evtFilter="cancelBubble" nodeType="interactiveSeq">
                <p:stCondLst>
                  <p:cond evt="onClick" delay="0">
                    <p:tgtEl>
                      <p:spTgt spid="149"/>
                    </p:tgtEl>
                  </p:cond>
                </p:stCondLst>
                <p:endSync evt="end" delay="0">
                  <p:rtn val="all"/>
                </p:endSync>
                <p:childTnLst>
                  <p:par>
                    <p:cTn id="1115" fill="hold">
                      <p:stCondLst>
                        <p:cond delay="0"/>
                      </p:stCondLst>
                      <p:childTnLst>
                        <p:par>
                          <p:cTn id="1116" fill="hold">
                            <p:stCondLst>
                              <p:cond delay="0"/>
                            </p:stCondLst>
                            <p:childTnLst>
                              <p:par>
                                <p:cTn id="1117" presetID="1" presetClass="exit" presetSubtype="0" fill="hold" grpId="1" nodeType="clickEffect">
                                  <p:stCondLst>
                                    <p:cond delay="0"/>
                                  </p:stCondLst>
                                  <p:childTnLst>
                                    <p:set>
                                      <p:cBhvr>
                                        <p:cTn id="1118" dur="1" fill="hold">
                                          <p:stCondLst>
                                            <p:cond delay="0"/>
                                          </p:stCondLst>
                                        </p:cTn>
                                        <p:tgtEl>
                                          <p:spTgt spid="149"/>
                                        </p:tgtEl>
                                        <p:attrNameLst>
                                          <p:attrName>style.visibility</p:attrName>
                                        </p:attrNameLst>
                                      </p:cBhvr>
                                      <p:to>
                                        <p:strVal val="hidden"/>
                                      </p:to>
                                    </p:set>
                                  </p:childTnLst>
                                </p:cTn>
                              </p:par>
                              <p:par>
                                <p:cTn id="1119" presetID="1" presetClass="exit" presetSubtype="0" fill="hold" grpId="5" nodeType="withEffect">
                                  <p:stCondLst>
                                    <p:cond delay="0"/>
                                  </p:stCondLst>
                                  <p:childTnLst>
                                    <p:set>
                                      <p:cBhvr>
                                        <p:cTn id="1120" dur="1" fill="hold">
                                          <p:stCondLst>
                                            <p:cond delay="0"/>
                                          </p:stCondLst>
                                        </p:cTn>
                                        <p:tgtEl>
                                          <p:spTgt spid="133"/>
                                        </p:tgtEl>
                                        <p:attrNameLst>
                                          <p:attrName>style.visibility</p:attrName>
                                        </p:attrNameLst>
                                      </p:cBhvr>
                                      <p:to>
                                        <p:strVal val="hidden"/>
                                      </p:to>
                                    </p:set>
                                  </p:childTnLst>
                                </p:cTn>
                              </p:par>
                              <p:par>
                                <p:cTn id="1121" presetID="10" presetClass="entr" presetSubtype="0" fill="hold" grpId="7" nodeType="withEffect">
                                  <p:stCondLst>
                                    <p:cond delay="0"/>
                                  </p:stCondLst>
                                  <p:childTnLst>
                                    <p:set>
                                      <p:cBhvr>
                                        <p:cTn id="1122" dur="1" fill="hold">
                                          <p:stCondLst>
                                            <p:cond delay="0"/>
                                          </p:stCondLst>
                                        </p:cTn>
                                        <p:tgtEl>
                                          <p:spTgt spid="690"/>
                                        </p:tgtEl>
                                        <p:attrNameLst>
                                          <p:attrName>style.visibility</p:attrName>
                                        </p:attrNameLst>
                                      </p:cBhvr>
                                      <p:to>
                                        <p:strVal val="visible"/>
                                      </p:to>
                                    </p:set>
                                    <p:animEffect transition="in" filter="fade">
                                      <p:cBhvr>
                                        <p:cTn id="1123" dur="500"/>
                                        <p:tgtEl>
                                          <p:spTgt spid="690"/>
                                        </p:tgtEl>
                                      </p:cBhvr>
                                    </p:animEffect>
                                  </p:childTnLst>
                                </p:cTn>
                              </p:par>
                            </p:childTnLst>
                          </p:cTn>
                        </p:par>
                      </p:childTnLst>
                    </p:cTn>
                  </p:par>
                </p:childTnLst>
              </p:cTn>
              <p:nextCondLst>
                <p:cond evt="onClick" delay="0">
                  <p:tgtEl>
                    <p:spTgt spid="149"/>
                  </p:tgtEl>
                </p:cond>
              </p:nextCondLst>
            </p:seq>
            <p:seq concurrent="1" nextAc="seek">
              <p:cTn id="1124" restart="whenNotActive" fill="hold" evtFilter="cancelBubble" nodeType="interactiveSeq">
                <p:stCondLst>
                  <p:cond evt="onClick" delay="0">
                    <p:tgtEl>
                      <p:spTgt spid="151"/>
                    </p:tgtEl>
                  </p:cond>
                </p:stCondLst>
                <p:endSync evt="end" delay="0">
                  <p:rtn val="all"/>
                </p:endSync>
                <p:childTnLst>
                  <p:par>
                    <p:cTn id="1125" fill="hold">
                      <p:stCondLst>
                        <p:cond delay="0"/>
                      </p:stCondLst>
                      <p:childTnLst>
                        <p:par>
                          <p:cTn id="1126" fill="hold">
                            <p:stCondLst>
                              <p:cond delay="0"/>
                            </p:stCondLst>
                            <p:childTnLst>
                              <p:par>
                                <p:cTn id="1127" presetID="1" presetClass="entr" presetSubtype="0" fill="hold" grpId="0" nodeType="clickEffect">
                                  <p:stCondLst>
                                    <p:cond delay="0"/>
                                  </p:stCondLst>
                                  <p:childTnLst>
                                    <p:set>
                                      <p:cBhvr>
                                        <p:cTn id="1128" dur="1" fill="hold">
                                          <p:stCondLst>
                                            <p:cond delay="0"/>
                                          </p:stCondLst>
                                        </p:cTn>
                                        <p:tgtEl>
                                          <p:spTgt spid="157"/>
                                        </p:tgtEl>
                                        <p:attrNameLst>
                                          <p:attrName>style.visibility</p:attrName>
                                        </p:attrNameLst>
                                      </p:cBhvr>
                                      <p:to>
                                        <p:strVal val="visible"/>
                                      </p:to>
                                    </p:set>
                                  </p:childTnLst>
                                </p:cTn>
                              </p:par>
                              <p:par>
                                <p:cTn id="1129" presetID="10" presetClass="exit" presetSubtype="0" fill="hold" grpId="1" nodeType="withEffect">
                                  <p:stCondLst>
                                    <p:cond delay="0"/>
                                  </p:stCondLst>
                                  <p:childTnLst>
                                    <p:animEffect transition="out" filter="fade">
                                      <p:cBhvr>
                                        <p:cTn id="1130" dur="500"/>
                                        <p:tgtEl>
                                          <p:spTgt spid="688"/>
                                        </p:tgtEl>
                                      </p:cBhvr>
                                    </p:animEffect>
                                    <p:set>
                                      <p:cBhvr>
                                        <p:cTn id="1131"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151"/>
                  </p:tgtEl>
                </p:cond>
              </p:nextCondLst>
            </p:seq>
            <p:seq concurrent="1" nextAc="seek">
              <p:cTn id="1132" restart="whenNotActive" fill="hold" evtFilter="cancelBubble" nodeType="interactiveSeq">
                <p:stCondLst>
                  <p:cond evt="onClick" delay="0">
                    <p:tgtEl>
                      <p:spTgt spid="152"/>
                    </p:tgtEl>
                  </p:cond>
                </p:stCondLst>
                <p:endSync evt="end" delay="0">
                  <p:rtn val="all"/>
                </p:endSync>
                <p:childTnLst>
                  <p:par>
                    <p:cTn id="1133" fill="hold">
                      <p:stCondLst>
                        <p:cond delay="0"/>
                      </p:stCondLst>
                      <p:childTnLst>
                        <p:par>
                          <p:cTn id="1134" fill="hold">
                            <p:stCondLst>
                              <p:cond delay="0"/>
                            </p:stCondLst>
                            <p:childTnLst>
                              <p:par>
                                <p:cTn id="1135" presetID="1" presetClass="entr" presetSubtype="0" fill="hold" grpId="0" nodeType="clickEffect">
                                  <p:stCondLst>
                                    <p:cond delay="0"/>
                                  </p:stCondLst>
                                  <p:childTnLst>
                                    <p:set>
                                      <p:cBhvr>
                                        <p:cTn id="1136" dur="1" fill="hold">
                                          <p:stCondLst>
                                            <p:cond delay="0"/>
                                          </p:stCondLst>
                                        </p:cTn>
                                        <p:tgtEl>
                                          <p:spTgt spid="158"/>
                                        </p:tgtEl>
                                        <p:attrNameLst>
                                          <p:attrName>style.visibility</p:attrName>
                                        </p:attrNameLst>
                                      </p:cBhvr>
                                      <p:to>
                                        <p:strVal val="visible"/>
                                      </p:to>
                                    </p:set>
                                  </p:childTnLst>
                                </p:cTn>
                              </p:par>
                              <p:par>
                                <p:cTn id="1137" presetID="1" presetClass="entr" presetSubtype="0" fill="hold" grpId="0" nodeType="withEffect">
                                  <p:stCondLst>
                                    <p:cond delay="0"/>
                                  </p:stCondLst>
                                  <p:childTnLst>
                                    <p:set>
                                      <p:cBhvr>
                                        <p:cTn id="1138" dur="1" fill="hold">
                                          <p:stCondLst>
                                            <p:cond delay="0"/>
                                          </p:stCondLst>
                                        </p:cTn>
                                        <p:tgtEl>
                                          <p:spTgt spid="132"/>
                                        </p:tgtEl>
                                        <p:attrNameLst>
                                          <p:attrName>style.visibility</p:attrName>
                                        </p:attrNameLst>
                                      </p:cBhvr>
                                      <p:to>
                                        <p:strVal val="visible"/>
                                      </p:to>
                                    </p:set>
                                  </p:childTnLst>
                                </p:cTn>
                              </p:par>
                              <p:par>
                                <p:cTn id="1139" presetID="10" presetClass="exit" presetSubtype="0" fill="hold" grpId="2" nodeType="withEffect">
                                  <p:stCondLst>
                                    <p:cond delay="0"/>
                                  </p:stCondLst>
                                  <p:childTnLst>
                                    <p:animEffect transition="out" filter="fade">
                                      <p:cBhvr>
                                        <p:cTn id="1140" dur="500"/>
                                        <p:tgtEl>
                                          <p:spTgt spid="688"/>
                                        </p:tgtEl>
                                      </p:cBhvr>
                                    </p:animEffect>
                                    <p:set>
                                      <p:cBhvr>
                                        <p:cTn id="1141"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152"/>
                  </p:tgtEl>
                </p:cond>
              </p:nextCondLst>
            </p:seq>
            <p:seq concurrent="1" nextAc="seek">
              <p:cTn id="1142" restart="whenNotActive" fill="hold" evtFilter="cancelBubble" nodeType="interactiveSeq">
                <p:stCondLst>
                  <p:cond evt="onClick" delay="0">
                    <p:tgtEl>
                      <p:spTgt spid="153"/>
                    </p:tgtEl>
                  </p:cond>
                </p:stCondLst>
                <p:endSync evt="end" delay="0">
                  <p:rtn val="all"/>
                </p:endSync>
                <p:childTnLst>
                  <p:par>
                    <p:cTn id="1143" fill="hold">
                      <p:stCondLst>
                        <p:cond delay="0"/>
                      </p:stCondLst>
                      <p:childTnLst>
                        <p:par>
                          <p:cTn id="1144" fill="hold">
                            <p:stCondLst>
                              <p:cond delay="0"/>
                            </p:stCondLst>
                            <p:childTnLst>
                              <p:par>
                                <p:cTn id="1145" presetID="1" presetClass="entr" presetSubtype="0" fill="hold" grpId="1" nodeType="clickEffect">
                                  <p:stCondLst>
                                    <p:cond delay="0"/>
                                  </p:stCondLst>
                                  <p:childTnLst>
                                    <p:set>
                                      <p:cBhvr>
                                        <p:cTn id="1146" dur="1" fill="hold">
                                          <p:stCondLst>
                                            <p:cond delay="0"/>
                                          </p:stCondLst>
                                        </p:cTn>
                                        <p:tgtEl>
                                          <p:spTgt spid="159"/>
                                        </p:tgtEl>
                                        <p:attrNameLst>
                                          <p:attrName>style.visibility</p:attrName>
                                        </p:attrNameLst>
                                      </p:cBhvr>
                                      <p:to>
                                        <p:strVal val="visible"/>
                                      </p:to>
                                    </p:set>
                                  </p:childTnLst>
                                </p:cTn>
                              </p:par>
                              <p:par>
                                <p:cTn id="1147" presetID="10" presetClass="exit" presetSubtype="0" fill="hold" grpId="5" nodeType="withEffect">
                                  <p:stCondLst>
                                    <p:cond delay="0"/>
                                  </p:stCondLst>
                                  <p:childTnLst>
                                    <p:animEffect transition="out" filter="fade">
                                      <p:cBhvr>
                                        <p:cTn id="1148" dur="500"/>
                                        <p:tgtEl>
                                          <p:spTgt spid="688"/>
                                        </p:tgtEl>
                                      </p:cBhvr>
                                    </p:animEffect>
                                    <p:set>
                                      <p:cBhvr>
                                        <p:cTn id="1149"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153"/>
                  </p:tgtEl>
                </p:cond>
              </p:nextCondLst>
            </p:seq>
            <p:seq concurrent="1" nextAc="seek">
              <p:cTn id="1150" restart="whenNotActive" fill="hold" evtFilter="cancelBubble" nodeType="interactiveSeq">
                <p:stCondLst>
                  <p:cond evt="onClick" delay="0">
                    <p:tgtEl>
                      <p:spTgt spid="155"/>
                    </p:tgtEl>
                  </p:cond>
                </p:stCondLst>
                <p:endSync evt="end" delay="0">
                  <p:rtn val="all"/>
                </p:endSync>
                <p:childTnLst>
                  <p:par>
                    <p:cTn id="1151" fill="hold">
                      <p:stCondLst>
                        <p:cond delay="0"/>
                      </p:stCondLst>
                      <p:childTnLst>
                        <p:par>
                          <p:cTn id="1152" fill="hold">
                            <p:stCondLst>
                              <p:cond delay="0"/>
                            </p:stCondLst>
                            <p:childTnLst>
                              <p:par>
                                <p:cTn id="1153" presetID="1" presetClass="entr" presetSubtype="0" fill="hold" grpId="0" nodeType="clickEffect">
                                  <p:stCondLst>
                                    <p:cond delay="0"/>
                                  </p:stCondLst>
                                  <p:childTnLst>
                                    <p:set>
                                      <p:cBhvr>
                                        <p:cTn id="1154" dur="1" fill="hold">
                                          <p:stCondLst>
                                            <p:cond delay="0"/>
                                          </p:stCondLst>
                                        </p:cTn>
                                        <p:tgtEl>
                                          <p:spTgt spid="161"/>
                                        </p:tgtEl>
                                        <p:attrNameLst>
                                          <p:attrName>style.visibility</p:attrName>
                                        </p:attrNameLst>
                                      </p:cBhvr>
                                      <p:to>
                                        <p:strVal val="visible"/>
                                      </p:to>
                                    </p:set>
                                  </p:childTnLst>
                                </p:cTn>
                              </p:par>
                              <p:par>
                                <p:cTn id="1155" presetID="1" presetClass="entr" presetSubtype="0" fill="hold" grpId="1" nodeType="withEffect">
                                  <p:stCondLst>
                                    <p:cond delay="0"/>
                                  </p:stCondLst>
                                  <p:childTnLst>
                                    <p:set>
                                      <p:cBhvr>
                                        <p:cTn id="1156" dur="1" fill="hold">
                                          <p:stCondLst>
                                            <p:cond delay="0"/>
                                          </p:stCondLst>
                                        </p:cTn>
                                        <p:tgtEl>
                                          <p:spTgt spid="132"/>
                                        </p:tgtEl>
                                        <p:attrNameLst>
                                          <p:attrName>style.visibility</p:attrName>
                                        </p:attrNameLst>
                                      </p:cBhvr>
                                      <p:to>
                                        <p:strVal val="visible"/>
                                      </p:to>
                                    </p:set>
                                  </p:childTnLst>
                                </p:cTn>
                              </p:par>
                              <p:par>
                                <p:cTn id="1157" presetID="10" presetClass="exit" presetSubtype="0" fill="hold" grpId="4" nodeType="withEffect">
                                  <p:stCondLst>
                                    <p:cond delay="0"/>
                                  </p:stCondLst>
                                  <p:childTnLst>
                                    <p:animEffect transition="out" filter="fade">
                                      <p:cBhvr>
                                        <p:cTn id="1158" dur="500"/>
                                        <p:tgtEl>
                                          <p:spTgt spid="688"/>
                                        </p:tgtEl>
                                      </p:cBhvr>
                                    </p:animEffect>
                                    <p:set>
                                      <p:cBhvr>
                                        <p:cTn id="1159"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155"/>
                  </p:tgtEl>
                </p:cond>
              </p:nextCondLst>
            </p:seq>
            <p:seq concurrent="1" nextAc="seek">
              <p:cTn id="1160" restart="whenNotActive" fill="hold" evtFilter="cancelBubble" nodeType="interactiveSeq">
                <p:stCondLst>
                  <p:cond evt="onClick" delay="0">
                    <p:tgtEl>
                      <p:spTgt spid="156"/>
                    </p:tgtEl>
                  </p:cond>
                </p:stCondLst>
                <p:endSync evt="end" delay="0">
                  <p:rtn val="all"/>
                </p:endSync>
                <p:childTnLst>
                  <p:par>
                    <p:cTn id="1161" fill="hold">
                      <p:stCondLst>
                        <p:cond delay="0"/>
                      </p:stCondLst>
                      <p:childTnLst>
                        <p:par>
                          <p:cTn id="1162" fill="hold">
                            <p:stCondLst>
                              <p:cond delay="0"/>
                            </p:stCondLst>
                            <p:childTnLst>
                              <p:par>
                                <p:cTn id="1163" presetID="1" presetClass="entr" presetSubtype="0" fill="hold" grpId="0" nodeType="clickEffect">
                                  <p:stCondLst>
                                    <p:cond delay="0"/>
                                  </p:stCondLst>
                                  <p:childTnLst>
                                    <p:set>
                                      <p:cBhvr>
                                        <p:cTn id="1164" dur="1" fill="hold">
                                          <p:stCondLst>
                                            <p:cond delay="0"/>
                                          </p:stCondLst>
                                        </p:cTn>
                                        <p:tgtEl>
                                          <p:spTgt spid="162"/>
                                        </p:tgtEl>
                                        <p:attrNameLst>
                                          <p:attrName>style.visibility</p:attrName>
                                        </p:attrNameLst>
                                      </p:cBhvr>
                                      <p:to>
                                        <p:strVal val="visible"/>
                                      </p:to>
                                    </p:set>
                                  </p:childTnLst>
                                </p:cTn>
                              </p:par>
                              <p:par>
                                <p:cTn id="1165" presetID="1" presetClass="entr" presetSubtype="0" fill="hold" grpId="0" nodeType="withEffect">
                                  <p:stCondLst>
                                    <p:cond delay="0"/>
                                  </p:stCondLst>
                                  <p:childTnLst>
                                    <p:set>
                                      <p:cBhvr>
                                        <p:cTn id="1166" dur="1" fill="hold">
                                          <p:stCondLst>
                                            <p:cond delay="0"/>
                                          </p:stCondLst>
                                        </p:cTn>
                                        <p:tgtEl>
                                          <p:spTgt spid="137"/>
                                        </p:tgtEl>
                                        <p:attrNameLst>
                                          <p:attrName>style.visibility</p:attrName>
                                        </p:attrNameLst>
                                      </p:cBhvr>
                                      <p:to>
                                        <p:strVal val="visible"/>
                                      </p:to>
                                    </p:set>
                                  </p:childTnLst>
                                </p:cTn>
                              </p:par>
                              <p:par>
                                <p:cTn id="1167" presetID="10" presetClass="exit" presetSubtype="0" fill="hold" grpId="3" nodeType="withEffect">
                                  <p:stCondLst>
                                    <p:cond delay="0"/>
                                  </p:stCondLst>
                                  <p:childTnLst>
                                    <p:animEffect transition="out" filter="fade">
                                      <p:cBhvr>
                                        <p:cTn id="1168" dur="500"/>
                                        <p:tgtEl>
                                          <p:spTgt spid="688"/>
                                        </p:tgtEl>
                                      </p:cBhvr>
                                    </p:animEffect>
                                    <p:set>
                                      <p:cBhvr>
                                        <p:cTn id="1169"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156"/>
                  </p:tgtEl>
                </p:cond>
              </p:nextCondLst>
            </p:seq>
            <p:seq concurrent="1" nextAc="seek">
              <p:cTn id="1170" restart="whenNotActive" fill="hold" evtFilter="cancelBubble" nodeType="interactiveSeq">
                <p:stCondLst>
                  <p:cond evt="onClick" delay="0">
                    <p:tgtEl>
                      <p:spTgt spid="154"/>
                    </p:tgtEl>
                  </p:cond>
                </p:stCondLst>
                <p:endSync evt="end" delay="0">
                  <p:rtn val="all"/>
                </p:endSync>
                <p:childTnLst>
                  <p:par>
                    <p:cTn id="1171" fill="hold">
                      <p:stCondLst>
                        <p:cond delay="0"/>
                      </p:stCondLst>
                      <p:childTnLst>
                        <p:par>
                          <p:cTn id="1172" fill="hold">
                            <p:stCondLst>
                              <p:cond delay="0"/>
                            </p:stCondLst>
                            <p:childTnLst>
                              <p:par>
                                <p:cTn id="1173" presetID="1" presetClass="entr" presetSubtype="0" fill="hold" grpId="0" nodeType="clickEffect">
                                  <p:stCondLst>
                                    <p:cond delay="0"/>
                                  </p:stCondLst>
                                  <p:childTnLst>
                                    <p:set>
                                      <p:cBhvr>
                                        <p:cTn id="1174" dur="1" fill="hold">
                                          <p:stCondLst>
                                            <p:cond delay="0"/>
                                          </p:stCondLst>
                                        </p:cTn>
                                        <p:tgtEl>
                                          <p:spTgt spid="160"/>
                                        </p:tgtEl>
                                        <p:attrNameLst>
                                          <p:attrName>style.visibility</p:attrName>
                                        </p:attrNameLst>
                                      </p:cBhvr>
                                      <p:to>
                                        <p:strVal val="visible"/>
                                      </p:to>
                                    </p:set>
                                  </p:childTnLst>
                                </p:cTn>
                              </p:par>
                              <p:par>
                                <p:cTn id="1175" presetID="1" presetClass="entr" presetSubtype="0" fill="hold" grpId="2" nodeType="withEffect">
                                  <p:stCondLst>
                                    <p:cond delay="0"/>
                                  </p:stCondLst>
                                  <p:childTnLst>
                                    <p:set>
                                      <p:cBhvr>
                                        <p:cTn id="1176" dur="1" fill="hold">
                                          <p:stCondLst>
                                            <p:cond delay="0"/>
                                          </p:stCondLst>
                                        </p:cTn>
                                        <p:tgtEl>
                                          <p:spTgt spid="132"/>
                                        </p:tgtEl>
                                        <p:attrNameLst>
                                          <p:attrName>style.visibility</p:attrName>
                                        </p:attrNameLst>
                                      </p:cBhvr>
                                      <p:to>
                                        <p:strVal val="visible"/>
                                      </p:to>
                                    </p:set>
                                  </p:childTnLst>
                                </p:cTn>
                              </p:par>
                              <p:par>
                                <p:cTn id="1177" presetID="10" presetClass="exit" presetSubtype="0" fill="hold" grpId="0" nodeType="withEffect">
                                  <p:stCondLst>
                                    <p:cond delay="0"/>
                                  </p:stCondLst>
                                  <p:childTnLst>
                                    <p:animEffect transition="out" filter="fade">
                                      <p:cBhvr>
                                        <p:cTn id="1178" dur="500"/>
                                        <p:tgtEl>
                                          <p:spTgt spid="688"/>
                                        </p:tgtEl>
                                      </p:cBhvr>
                                    </p:animEffect>
                                    <p:set>
                                      <p:cBhvr>
                                        <p:cTn id="1179"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154"/>
                  </p:tgtEl>
                </p:cond>
              </p:nextCondLst>
            </p:seq>
            <p:seq concurrent="1" nextAc="seek">
              <p:cTn id="1180" restart="whenNotActive" fill="hold" evtFilter="cancelBubble" nodeType="interactiveSeq">
                <p:stCondLst>
                  <p:cond evt="onClick" delay="0">
                    <p:tgtEl>
                      <p:spTgt spid="162"/>
                    </p:tgtEl>
                  </p:cond>
                </p:stCondLst>
                <p:endSync evt="end" delay="0">
                  <p:rtn val="all"/>
                </p:endSync>
                <p:childTnLst>
                  <p:par>
                    <p:cTn id="1181" fill="hold">
                      <p:stCondLst>
                        <p:cond delay="0"/>
                      </p:stCondLst>
                      <p:childTnLst>
                        <p:par>
                          <p:cTn id="1182" fill="hold">
                            <p:stCondLst>
                              <p:cond delay="0"/>
                            </p:stCondLst>
                            <p:childTnLst>
                              <p:par>
                                <p:cTn id="1183" presetID="1" presetClass="exit" presetSubtype="0" fill="hold" grpId="1" nodeType="clickEffect">
                                  <p:stCondLst>
                                    <p:cond delay="0"/>
                                  </p:stCondLst>
                                  <p:childTnLst>
                                    <p:set>
                                      <p:cBhvr>
                                        <p:cTn id="1184" dur="1" fill="hold">
                                          <p:stCondLst>
                                            <p:cond delay="0"/>
                                          </p:stCondLst>
                                        </p:cTn>
                                        <p:tgtEl>
                                          <p:spTgt spid="162"/>
                                        </p:tgtEl>
                                        <p:attrNameLst>
                                          <p:attrName>style.visibility</p:attrName>
                                        </p:attrNameLst>
                                      </p:cBhvr>
                                      <p:to>
                                        <p:strVal val="hidden"/>
                                      </p:to>
                                    </p:set>
                                  </p:childTnLst>
                                </p:cTn>
                              </p:par>
                              <p:par>
                                <p:cTn id="1185" presetID="10" presetClass="entr" presetSubtype="0" fill="hold" grpId="6" nodeType="withEffect">
                                  <p:stCondLst>
                                    <p:cond delay="0"/>
                                  </p:stCondLst>
                                  <p:childTnLst>
                                    <p:set>
                                      <p:cBhvr>
                                        <p:cTn id="1186" dur="1" fill="hold">
                                          <p:stCondLst>
                                            <p:cond delay="0"/>
                                          </p:stCondLst>
                                        </p:cTn>
                                        <p:tgtEl>
                                          <p:spTgt spid="688"/>
                                        </p:tgtEl>
                                        <p:attrNameLst>
                                          <p:attrName>style.visibility</p:attrName>
                                        </p:attrNameLst>
                                      </p:cBhvr>
                                      <p:to>
                                        <p:strVal val="visible"/>
                                      </p:to>
                                    </p:set>
                                    <p:animEffect transition="in" filter="fade">
                                      <p:cBhvr>
                                        <p:cTn id="1187" dur="500"/>
                                        <p:tgtEl>
                                          <p:spTgt spid="688"/>
                                        </p:tgtEl>
                                      </p:cBhvr>
                                    </p:animEffect>
                                  </p:childTnLst>
                                </p:cTn>
                              </p:par>
                              <p:par>
                                <p:cTn id="1188" presetID="1" presetClass="exit" presetSubtype="0" fill="hold" grpId="1" nodeType="withEffect">
                                  <p:stCondLst>
                                    <p:cond delay="0"/>
                                  </p:stCondLst>
                                  <p:childTnLst>
                                    <p:set>
                                      <p:cBhvr>
                                        <p:cTn id="1189" dur="1" fill="hold">
                                          <p:stCondLst>
                                            <p:cond delay="0"/>
                                          </p:stCondLst>
                                        </p:cTn>
                                        <p:tgtEl>
                                          <p:spTgt spid="137"/>
                                        </p:tgtEl>
                                        <p:attrNameLst>
                                          <p:attrName>style.visibility</p:attrName>
                                        </p:attrNameLst>
                                      </p:cBhvr>
                                      <p:to>
                                        <p:strVal val="hidden"/>
                                      </p:to>
                                    </p:set>
                                  </p:childTnLst>
                                </p:cTn>
                              </p:par>
                            </p:childTnLst>
                          </p:cTn>
                        </p:par>
                      </p:childTnLst>
                    </p:cTn>
                  </p:par>
                </p:childTnLst>
              </p:cTn>
              <p:nextCondLst>
                <p:cond evt="onClick" delay="0">
                  <p:tgtEl>
                    <p:spTgt spid="162"/>
                  </p:tgtEl>
                </p:cond>
              </p:nextCondLst>
            </p:seq>
            <p:seq concurrent="1" nextAc="seek">
              <p:cTn id="1190" restart="whenNotActive" fill="hold" evtFilter="cancelBubble" nodeType="interactiveSeq">
                <p:stCondLst>
                  <p:cond evt="onClick" delay="0">
                    <p:tgtEl>
                      <p:spTgt spid="157"/>
                    </p:tgtEl>
                  </p:cond>
                </p:stCondLst>
                <p:endSync evt="end" delay="0">
                  <p:rtn val="all"/>
                </p:endSync>
                <p:childTnLst>
                  <p:par>
                    <p:cTn id="1191" fill="hold">
                      <p:stCondLst>
                        <p:cond delay="0"/>
                      </p:stCondLst>
                      <p:childTnLst>
                        <p:par>
                          <p:cTn id="1192" fill="hold">
                            <p:stCondLst>
                              <p:cond delay="0"/>
                            </p:stCondLst>
                            <p:childTnLst>
                              <p:par>
                                <p:cTn id="1193" presetID="1" presetClass="exit" presetSubtype="0" fill="hold" grpId="1" nodeType="clickEffect">
                                  <p:stCondLst>
                                    <p:cond delay="0"/>
                                  </p:stCondLst>
                                  <p:childTnLst>
                                    <p:set>
                                      <p:cBhvr>
                                        <p:cTn id="1194" dur="1" fill="hold">
                                          <p:stCondLst>
                                            <p:cond delay="0"/>
                                          </p:stCondLst>
                                        </p:cTn>
                                        <p:tgtEl>
                                          <p:spTgt spid="157"/>
                                        </p:tgtEl>
                                        <p:attrNameLst>
                                          <p:attrName>style.visibility</p:attrName>
                                        </p:attrNameLst>
                                      </p:cBhvr>
                                      <p:to>
                                        <p:strVal val="hidden"/>
                                      </p:to>
                                    </p:set>
                                  </p:childTnLst>
                                </p:cTn>
                              </p:par>
                              <p:par>
                                <p:cTn id="1195" presetID="10" presetClass="entr" presetSubtype="0" fill="hold" grpId="7" nodeType="withEffect">
                                  <p:stCondLst>
                                    <p:cond delay="0"/>
                                  </p:stCondLst>
                                  <p:childTnLst>
                                    <p:set>
                                      <p:cBhvr>
                                        <p:cTn id="1196" dur="1" fill="hold">
                                          <p:stCondLst>
                                            <p:cond delay="0"/>
                                          </p:stCondLst>
                                        </p:cTn>
                                        <p:tgtEl>
                                          <p:spTgt spid="688"/>
                                        </p:tgtEl>
                                        <p:attrNameLst>
                                          <p:attrName>style.visibility</p:attrName>
                                        </p:attrNameLst>
                                      </p:cBhvr>
                                      <p:to>
                                        <p:strVal val="visible"/>
                                      </p:to>
                                    </p:set>
                                    <p:animEffect transition="in" filter="fade">
                                      <p:cBhvr>
                                        <p:cTn id="1197" dur="500"/>
                                        <p:tgtEl>
                                          <p:spTgt spid="688"/>
                                        </p:tgtEl>
                                      </p:cBhvr>
                                    </p:animEffect>
                                  </p:childTnLst>
                                </p:cTn>
                              </p:par>
                            </p:childTnLst>
                          </p:cTn>
                        </p:par>
                      </p:childTnLst>
                    </p:cTn>
                  </p:par>
                </p:childTnLst>
              </p:cTn>
              <p:nextCondLst>
                <p:cond evt="onClick" delay="0">
                  <p:tgtEl>
                    <p:spTgt spid="157"/>
                  </p:tgtEl>
                </p:cond>
              </p:nextCondLst>
            </p:seq>
            <p:seq concurrent="1" nextAc="seek">
              <p:cTn id="1198" restart="whenNotActive" fill="hold" evtFilter="cancelBubble" nodeType="interactiveSeq">
                <p:stCondLst>
                  <p:cond evt="onClick" delay="0">
                    <p:tgtEl>
                      <p:spTgt spid="158"/>
                    </p:tgtEl>
                  </p:cond>
                </p:stCondLst>
                <p:endSync evt="end" delay="0">
                  <p:rtn val="all"/>
                </p:endSync>
                <p:childTnLst>
                  <p:par>
                    <p:cTn id="1199" fill="hold">
                      <p:stCondLst>
                        <p:cond delay="0"/>
                      </p:stCondLst>
                      <p:childTnLst>
                        <p:par>
                          <p:cTn id="1200" fill="hold">
                            <p:stCondLst>
                              <p:cond delay="0"/>
                            </p:stCondLst>
                            <p:childTnLst>
                              <p:par>
                                <p:cTn id="1201" presetID="1" presetClass="exit" presetSubtype="0" fill="hold" grpId="1" nodeType="clickEffect">
                                  <p:stCondLst>
                                    <p:cond delay="0"/>
                                  </p:stCondLst>
                                  <p:childTnLst>
                                    <p:set>
                                      <p:cBhvr>
                                        <p:cTn id="1202" dur="1" fill="hold">
                                          <p:stCondLst>
                                            <p:cond delay="0"/>
                                          </p:stCondLst>
                                        </p:cTn>
                                        <p:tgtEl>
                                          <p:spTgt spid="158"/>
                                        </p:tgtEl>
                                        <p:attrNameLst>
                                          <p:attrName>style.visibility</p:attrName>
                                        </p:attrNameLst>
                                      </p:cBhvr>
                                      <p:to>
                                        <p:strVal val="hidden"/>
                                      </p:to>
                                    </p:set>
                                  </p:childTnLst>
                                </p:cTn>
                              </p:par>
                              <p:par>
                                <p:cTn id="1203" presetID="1" presetClass="exit" presetSubtype="0" fill="hold" grpId="3" nodeType="withEffect">
                                  <p:stCondLst>
                                    <p:cond delay="0"/>
                                  </p:stCondLst>
                                  <p:childTnLst>
                                    <p:set>
                                      <p:cBhvr>
                                        <p:cTn id="1204" dur="1" fill="hold">
                                          <p:stCondLst>
                                            <p:cond delay="0"/>
                                          </p:stCondLst>
                                        </p:cTn>
                                        <p:tgtEl>
                                          <p:spTgt spid="132"/>
                                        </p:tgtEl>
                                        <p:attrNameLst>
                                          <p:attrName>style.visibility</p:attrName>
                                        </p:attrNameLst>
                                      </p:cBhvr>
                                      <p:to>
                                        <p:strVal val="hidden"/>
                                      </p:to>
                                    </p:set>
                                  </p:childTnLst>
                                </p:cTn>
                              </p:par>
                              <p:par>
                                <p:cTn id="1205" presetID="10" presetClass="entr" presetSubtype="0" fill="hold" grpId="11" nodeType="withEffect">
                                  <p:stCondLst>
                                    <p:cond delay="0"/>
                                  </p:stCondLst>
                                  <p:childTnLst>
                                    <p:set>
                                      <p:cBhvr>
                                        <p:cTn id="1206" dur="1" fill="hold">
                                          <p:stCondLst>
                                            <p:cond delay="0"/>
                                          </p:stCondLst>
                                        </p:cTn>
                                        <p:tgtEl>
                                          <p:spTgt spid="688"/>
                                        </p:tgtEl>
                                        <p:attrNameLst>
                                          <p:attrName>style.visibility</p:attrName>
                                        </p:attrNameLst>
                                      </p:cBhvr>
                                      <p:to>
                                        <p:strVal val="visible"/>
                                      </p:to>
                                    </p:set>
                                    <p:animEffect transition="in" filter="fade">
                                      <p:cBhvr>
                                        <p:cTn id="1207" dur="500"/>
                                        <p:tgtEl>
                                          <p:spTgt spid="688"/>
                                        </p:tgtEl>
                                      </p:cBhvr>
                                    </p:animEffect>
                                  </p:childTnLst>
                                </p:cTn>
                              </p:par>
                            </p:childTnLst>
                          </p:cTn>
                        </p:par>
                      </p:childTnLst>
                    </p:cTn>
                  </p:par>
                </p:childTnLst>
              </p:cTn>
              <p:nextCondLst>
                <p:cond evt="onClick" delay="0">
                  <p:tgtEl>
                    <p:spTgt spid="158"/>
                  </p:tgtEl>
                </p:cond>
              </p:nextCondLst>
            </p:seq>
            <p:seq concurrent="1" nextAc="seek">
              <p:cTn id="1208" restart="whenNotActive" fill="hold" evtFilter="cancelBubble" nodeType="interactiveSeq">
                <p:stCondLst>
                  <p:cond evt="onClick" delay="0">
                    <p:tgtEl>
                      <p:spTgt spid="159"/>
                    </p:tgtEl>
                  </p:cond>
                </p:stCondLst>
                <p:endSync evt="end" delay="0">
                  <p:rtn val="all"/>
                </p:endSync>
                <p:childTnLst>
                  <p:par>
                    <p:cTn id="1209" fill="hold">
                      <p:stCondLst>
                        <p:cond delay="0"/>
                      </p:stCondLst>
                      <p:childTnLst>
                        <p:par>
                          <p:cTn id="1210" fill="hold">
                            <p:stCondLst>
                              <p:cond delay="0"/>
                            </p:stCondLst>
                            <p:childTnLst>
                              <p:par>
                                <p:cTn id="1211" presetID="1" presetClass="exit" presetSubtype="0" fill="hold" grpId="0" nodeType="clickEffect">
                                  <p:stCondLst>
                                    <p:cond delay="0"/>
                                  </p:stCondLst>
                                  <p:childTnLst>
                                    <p:set>
                                      <p:cBhvr>
                                        <p:cTn id="1212" dur="1" fill="hold">
                                          <p:stCondLst>
                                            <p:cond delay="0"/>
                                          </p:stCondLst>
                                        </p:cTn>
                                        <p:tgtEl>
                                          <p:spTgt spid="159"/>
                                        </p:tgtEl>
                                        <p:attrNameLst>
                                          <p:attrName>style.visibility</p:attrName>
                                        </p:attrNameLst>
                                      </p:cBhvr>
                                      <p:to>
                                        <p:strVal val="hidden"/>
                                      </p:to>
                                    </p:set>
                                  </p:childTnLst>
                                </p:cTn>
                              </p:par>
                              <p:par>
                                <p:cTn id="1213" presetID="10" presetClass="entr" presetSubtype="0" fill="hold" grpId="10" nodeType="withEffect">
                                  <p:stCondLst>
                                    <p:cond delay="0"/>
                                  </p:stCondLst>
                                  <p:childTnLst>
                                    <p:set>
                                      <p:cBhvr>
                                        <p:cTn id="1214" dur="1" fill="hold">
                                          <p:stCondLst>
                                            <p:cond delay="0"/>
                                          </p:stCondLst>
                                        </p:cTn>
                                        <p:tgtEl>
                                          <p:spTgt spid="688"/>
                                        </p:tgtEl>
                                        <p:attrNameLst>
                                          <p:attrName>style.visibility</p:attrName>
                                        </p:attrNameLst>
                                      </p:cBhvr>
                                      <p:to>
                                        <p:strVal val="visible"/>
                                      </p:to>
                                    </p:set>
                                    <p:animEffect transition="in" filter="fade">
                                      <p:cBhvr>
                                        <p:cTn id="1215" dur="500"/>
                                        <p:tgtEl>
                                          <p:spTgt spid="688"/>
                                        </p:tgtEl>
                                      </p:cBhvr>
                                    </p:animEffect>
                                  </p:childTnLst>
                                </p:cTn>
                              </p:par>
                            </p:childTnLst>
                          </p:cTn>
                        </p:par>
                      </p:childTnLst>
                    </p:cTn>
                  </p:par>
                </p:childTnLst>
              </p:cTn>
              <p:nextCondLst>
                <p:cond evt="onClick" delay="0">
                  <p:tgtEl>
                    <p:spTgt spid="159"/>
                  </p:tgtEl>
                </p:cond>
              </p:nextCondLst>
            </p:seq>
            <p:seq concurrent="1" nextAc="seek">
              <p:cTn id="1216" restart="whenNotActive" fill="hold" evtFilter="cancelBubble" nodeType="interactiveSeq">
                <p:stCondLst>
                  <p:cond evt="onClick" delay="0">
                    <p:tgtEl>
                      <p:spTgt spid="160"/>
                    </p:tgtEl>
                  </p:cond>
                </p:stCondLst>
                <p:endSync evt="end" delay="0">
                  <p:rtn val="all"/>
                </p:endSync>
                <p:childTnLst>
                  <p:par>
                    <p:cTn id="1217" fill="hold">
                      <p:stCondLst>
                        <p:cond delay="0"/>
                      </p:stCondLst>
                      <p:childTnLst>
                        <p:par>
                          <p:cTn id="1218" fill="hold">
                            <p:stCondLst>
                              <p:cond delay="0"/>
                            </p:stCondLst>
                            <p:childTnLst>
                              <p:par>
                                <p:cTn id="1219" presetID="1" presetClass="exit" presetSubtype="0" fill="hold" grpId="1" nodeType="clickEffect">
                                  <p:stCondLst>
                                    <p:cond delay="0"/>
                                  </p:stCondLst>
                                  <p:childTnLst>
                                    <p:set>
                                      <p:cBhvr>
                                        <p:cTn id="1220" dur="1" fill="hold">
                                          <p:stCondLst>
                                            <p:cond delay="0"/>
                                          </p:stCondLst>
                                        </p:cTn>
                                        <p:tgtEl>
                                          <p:spTgt spid="160"/>
                                        </p:tgtEl>
                                        <p:attrNameLst>
                                          <p:attrName>style.visibility</p:attrName>
                                        </p:attrNameLst>
                                      </p:cBhvr>
                                      <p:to>
                                        <p:strVal val="hidden"/>
                                      </p:to>
                                    </p:set>
                                  </p:childTnLst>
                                </p:cTn>
                              </p:par>
                              <p:par>
                                <p:cTn id="1221" presetID="1" presetClass="exit" presetSubtype="0" fill="hold" grpId="5" nodeType="withEffect">
                                  <p:stCondLst>
                                    <p:cond delay="0"/>
                                  </p:stCondLst>
                                  <p:childTnLst>
                                    <p:set>
                                      <p:cBhvr>
                                        <p:cTn id="1222" dur="1" fill="hold">
                                          <p:stCondLst>
                                            <p:cond delay="0"/>
                                          </p:stCondLst>
                                        </p:cTn>
                                        <p:tgtEl>
                                          <p:spTgt spid="132"/>
                                        </p:tgtEl>
                                        <p:attrNameLst>
                                          <p:attrName>style.visibility</p:attrName>
                                        </p:attrNameLst>
                                      </p:cBhvr>
                                      <p:to>
                                        <p:strVal val="hidden"/>
                                      </p:to>
                                    </p:set>
                                  </p:childTnLst>
                                </p:cTn>
                              </p:par>
                              <p:par>
                                <p:cTn id="1223" presetID="10" presetClass="entr" presetSubtype="0" fill="hold" grpId="9" nodeType="withEffect">
                                  <p:stCondLst>
                                    <p:cond delay="0"/>
                                  </p:stCondLst>
                                  <p:childTnLst>
                                    <p:set>
                                      <p:cBhvr>
                                        <p:cTn id="1224" dur="1" fill="hold">
                                          <p:stCondLst>
                                            <p:cond delay="0"/>
                                          </p:stCondLst>
                                        </p:cTn>
                                        <p:tgtEl>
                                          <p:spTgt spid="688"/>
                                        </p:tgtEl>
                                        <p:attrNameLst>
                                          <p:attrName>style.visibility</p:attrName>
                                        </p:attrNameLst>
                                      </p:cBhvr>
                                      <p:to>
                                        <p:strVal val="visible"/>
                                      </p:to>
                                    </p:set>
                                    <p:animEffect transition="in" filter="fade">
                                      <p:cBhvr>
                                        <p:cTn id="1225" dur="500"/>
                                        <p:tgtEl>
                                          <p:spTgt spid="688"/>
                                        </p:tgtEl>
                                      </p:cBhvr>
                                    </p:animEffect>
                                  </p:childTnLst>
                                </p:cTn>
                              </p:par>
                            </p:childTnLst>
                          </p:cTn>
                        </p:par>
                      </p:childTnLst>
                    </p:cTn>
                  </p:par>
                </p:childTnLst>
              </p:cTn>
              <p:nextCondLst>
                <p:cond evt="onClick" delay="0">
                  <p:tgtEl>
                    <p:spTgt spid="160"/>
                  </p:tgtEl>
                </p:cond>
              </p:nextCondLst>
            </p:seq>
            <p:seq concurrent="1" nextAc="seek">
              <p:cTn id="1226" restart="whenNotActive" fill="hold" evtFilter="cancelBubble" nodeType="interactiveSeq">
                <p:stCondLst>
                  <p:cond evt="onClick" delay="0">
                    <p:tgtEl>
                      <p:spTgt spid="161"/>
                    </p:tgtEl>
                  </p:cond>
                </p:stCondLst>
                <p:endSync evt="end" delay="0">
                  <p:rtn val="all"/>
                </p:endSync>
                <p:childTnLst>
                  <p:par>
                    <p:cTn id="1227" fill="hold">
                      <p:stCondLst>
                        <p:cond delay="0"/>
                      </p:stCondLst>
                      <p:childTnLst>
                        <p:par>
                          <p:cTn id="1228" fill="hold">
                            <p:stCondLst>
                              <p:cond delay="0"/>
                            </p:stCondLst>
                            <p:childTnLst>
                              <p:par>
                                <p:cTn id="1229" presetID="1" presetClass="exit" presetSubtype="0" fill="hold" grpId="1" nodeType="clickEffect">
                                  <p:stCondLst>
                                    <p:cond delay="0"/>
                                  </p:stCondLst>
                                  <p:childTnLst>
                                    <p:set>
                                      <p:cBhvr>
                                        <p:cTn id="1230" dur="1" fill="hold">
                                          <p:stCondLst>
                                            <p:cond delay="0"/>
                                          </p:stCondLst>
                                        </p:cTn>
                                        <p:tgtEl>
                                          <p:spTgt spid="161"/>
                                        </p:tgtEl>
                                        <p:attrNameLst>
                                          <p:attrName>style.visibility</p:attrName>
                                        </p:attrNameLst>
                                      </p:cBhvr>
                                      <p:to>
                                        <p:strVal val="hidden"/>
                                      </p:to>
                                    </p:set>
                                  </p:childTnLst>
                                </p:cTn>
                              </p:par>
                              <p:par>
                                <p:cTn id="1231" presetID="1" presetClass="exit" presetSubtype="0" fill="hold" grpId="4" nodeType="withEffect">
                                  <p:stCondLst>
                                    <p:cond delay="0"/>
                                  </p:stCondLst>
                                  <p:childTnLst>
                                    <p:set>
                                      <p:cBhvr>
                                        <p:cTn id="1232" dur="1" fill="hold">
                                          <p:stCondLst>
                                            <p:cond delay="0"/>
                                          </p:stCondLst>
                                        </p:cTn>
                                        <p:tgtEl>
                                          <p:spTgt spid="132"/>
                                        </p:tgtEl>
                                        <p:attrNameLst>
                                          <p:attrName>style.visibility</p:attrName>
                                        </p:attrNameLst>
                                      </p:cBhvr>
                                      <p:to>
                                        <p:strVal val="hidden"/>
                                      </p:to>
                                    </p:set>
                                  </p:childTnLst>
                                </p:cTn>
                              </p:par>
                              <p:par>
                                <p:cTn id="1233" presetID="10" presetClass="entr" presetSubtype="0" fill="hold" grpId="8" nodeType="withEffect">
                                  <p:stCondLst>
                                    <p:cond delay="0"/>
                                  </p:stCondLst>
                                  <p:childTnLst>
                                    <p:set>
                                      <p:cBhvr>
                                        <p:cTn id="1234" dur="1" fill="hold">
                                          <p:stCondLst>
                                            <p:cond delay="0"/>
                                          </p:stCondLst>
                                        </p:cTn>
                                        <p:tgtEl>
                                          <p:spTgt spid="688"/>
                                        </p:tgtEl>
                                        <p:attrNameLst>
                                          <p:attrName>style.visibility</p:attrName>
                                        </p:attrNameLst>
                                      </p:cBhvr>
                                      <p:to>
                                        <p:strVal val="visible"/>
                                      </p:to>
                                    </p:set>
                                    <p:animEffect transition="in" filter="fade">
                                      <p:cBhvr>
                                        <p:cTn id="1235" dur="500"/>
                                        <p:tgtEl>
                                          <p:spTgt spid="688"/>
                                        </p:tgtEl>
                                      </p:cBhvr>
                                    </p:animEffect>
                                  </p:childTnLst>
                                </p:cTn>
                              </p:par>
                            </p:childTnLst>
                          </p:cTn>
                        </p:par>
                      </p:childTnLst>
                    </p:cTn>
                  </p:par>
                </p:childTnLst>
              </p:cTn>
              <p:nextCondLst>
                <p:cond evt="onClick" delay="0">
                  <p:tgtEl>
                    <p:spTgt spid="161"/>
                  </p:tgtEl>
                </p:cond>
              </p:nextCondLst>
            </p:seq>
            <p:seq concurrent="1" nextAc="seek">
              <p:cTn id="1236" restart="whenNotActive" fill="hold" evtFilter="cancelBubble" nodeType="interactiveSeq">
                <p:stCondLst>
                  <p:cond evt="onClick" delay="0">
                    <p:tgtEl>
                      <p:spTgt spid="163"/>
                    </p:tgtEl>
                  </p:cond>
                </p:stCondLst>
                <p:endSync evt="end" delay="0">
                  <p:rtn val="all"/>
                </p:endSync>
                <p:childTnLst>
                  <p:par>
                    <p:cTn id="1237" fill="hold">
                      <p:stCondLst>
                        <p:cond delay="0"/>
                      </p:stCondLst>
                      <p:childTnLst>
                        <p:par>
                          <p:cTn id="1238" fill="hold">
                            <p:stCondLst>
                              <p:cond delay="0"/>
                            </p:stCondLst>
                            <p:childTnLst>
                              <p:par>
                                <p:cTn id="1239" presetID="1" presetClass="entr" presetSubtype="0" fill="hold" grpId="0" nodeType="clickEffect">
                                  <p:stCondLst>
                                    <p:cond delay="0"/>
                                  </p:stCondLst>
                                  <p:childTnLst>
                                    <p:set>
                                      <p:cBhvr>
                                        <p:cTn id="1240" dur="1" fill="hold">
                                          <p:stCondLst>
                                            <p:cond delay="0"/>
                                          </p:stCondLst>
                                        </p:cTn>
                                        <p:tgtEl>
                                          <p:spTgt spid="169"/>
                                        </p:tgtEl>
                                        <p:attrNameLst>
                                          <p:attrName>style.visibility</p:attrName>
                                        </p:attrNameLst>
                                      </p:cBhvr>
                                      <p:to>
                                        <p:strVal val="visible"/>
                                      </p:to>
                                    </p:set>
                                  </p:childTnLst>
                                </p:cTn>
                              </p:par>
                              <p:par>
                                <p:cTn id="1241" presetID="10" presetClass="exit" presetSubtype="0" fill="hold" grpId="0" nodeType="withEffect">
                                  <p:stCondLst>
                                    <p:cond delay="0"/>
                                  </p:stCondLst>
                                  <p:childTnLst>
                                    <p:animEffect transition="out" filter="fade">
                                      <p:cBhvr>
                                        <p:cTn id="1242" dur="500"/>
                                        <p:tgtEl>
                                          <p:spTgt spid="687"/>
                                        </p:tgtEl>
                                      </p:cBhvr>
                                    </p:animEffect>
                                    <p:set>
                                      <p:cBhvr>
                                        <p:cTn id="1243"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163"/>
                  </p:tgtEl>
                </p:cond>
              </p:nextCondLst>
            </p:seq>
            <p:seq concurrent="1" nextAc="seek">
              <p:cTn id="1244" restart="whenNotActive" fill="hold" evtFilter="cancelBubble" nodeType="interactiveSeq">
                <p:stCondLst>
                  <p:cond evt="onClick" delay="0">
                    <p:tgtEl>
                      <p:spTgt spid="164"/>
                    </p:tgtEl>
                  </p:cond>
                </p:stCondLst>
                <p:endSync evt="end" delay="0">
                  <p:rtn val="all"/>
                </p:endSync>
                <p:childTnLst>
                  <p:par>
                    <p:cTn id="1245" fill="hold">
                      <p:stCondLst>
                        <p:cond delay="0"/>
                      </p:stCondLst>
                      <p:childTnLst>
                        <p:par>
                          <p:cTn id="1246" fill="hold">
                            <p:stCondLst>
                              <p:cond delay="0"/>
                            </p:stCondLst>
                            <p:childTnLst>
                              <p:par>
                                <p:cTn id="1247" presetID="1" presetClass="entr" presetSubtype="0" fill="hold" grpId="0" nodeType="clickEffect">
                                  <p:stCondLst>
                                    <p:cond delay="0"/>
                                  </p:stCondLst>
                                  <p:childTnLst>
                                    <p:set>
                                      <p:cBhvr>
                                        <p:cTn id="1248" dur="1" fill="hold">
                                          <p:stCondLst>
                                            <p:cond delay="0"/>
                                          </p:stCondLst>
                                        </p:cTn>
                                        <p:tgtEl>
                                          <p:spTgt spid="170"/>
                                        </p:tgtEl>
                                        <p:attrNameLst>
                                          <p:attrName>style.visibility</p:attrName>
                                        </p:attrNameLst>
                                      </p:cBhvr>
                                      <p:to>
                                        <p:strVal val="visible"/>
                                      </p:to>
                                    </p:set>
                                  </p:childTnLst>
                                </p:cTn>
                              </p:par>
                              <p:par>
                                <p:cTn id="1249" presetID="1" presetClass="entr" presetSubtype="0" fill="hold" grpId="0" nodeType="withEffect">
                                  <p:stCondLst>
                                    <p:cond delay="0"/>
                                  </p:stCondLst>
                                  <p:childTnLst>
                                    <p:set>
                                      <p:cBhvr>
                                        <p:cTn id="1250" dur="1" fill="hold">
                                          <p:stCondLst>
                                            <p:cond delay="0"/>
                                          </p:stCondLst>
                                        </p:cTn>
                                        <p:tgtEl>
                                          <p:spTgt spid="131"/>
                                        </p:tgtEl>
                                        <p:attrNameLst>
                                          <p:attrName>style.visibility</p:attrName>
                                        </p:attrNameLst>
                                      </p:cBhvr>
                                      <p:to>
                                        <p:strVal val="visible"/>
                                      </p:to>
                                    </p:set>
                                  </p:childTnLst>
                                </p:cTn>
                              </p:par>
                              <p:par>
                                <p:cTn id="1251" presetID="10" presetClass="exit" presetSubtype="0" fill="hold" grpId="1" nodeType="withEffect">
                                  <p:stCondLst>
                                    <p:cond delay="0"/>
                                  </p:stCondLst>
                                  <p:childTnLst>
                                    <p:animEffect transition="out" filter="fade">
                                      <p:cBhvr>
                                        <p:cTn id="1252" dur="500"/>
                                        <p:tgtEl>
                                          <p:spTgt spid="687"/>
                                        </p:tgtEl>
                                      </p:cBhvr>
                                    </p:animEffect>
                                    <p:set>
                                      <p:cBhvr>
                                        <p:cTn id="1253"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164"/>
                  </p:tgtEl>
                </p:cond>
              </p:nextCondLst>
            </p:seq>
            <p:seq concurrent="1" nextAc="seek">
              <p:cTn id="1254" restart="whenNotActive" fill="hold" evtFilter="cancelBubble" nodeType="interactiveSeq">
                <p:stCondLst>
                  <p:cond evt="onClick" delay="0">
                    <p:tgtEl>
                      <p:spTgt spid="165"/>
                    </p:tgtEl>
                  </p:cond>
                </p:stCondLst>
                <p:endSync evt="end" delay="0">
                  <p:rtn val="all"/>
                </p:endSync>
                <p:childTnLst>
                  <p:par>
                    <p:cTn id="1255" fill="hold">
                      <p:stCondLst>
                        <p:cond delay="0"/>
                      </p:stCondLst>
                      <p:childTnLst>
                        <p:par>
                          <p:cTn id="1256" fill="hold">
                            <p:stCondLst>
                              <p:cond delay="0"/>
                            </p:stCondLst>
                            <p:childTnLst>
                              <p:par>
                                <p:cTn id="1257" presetID="1" presetClass="entr" presetSubtype="0" fill="hold" grpId="1" nodeType="clickEffect">
                                  <p:stCondLst>
                                    <p:cond delay="0"/>
                                  </p:stCondLst>
                                  <p:childTnLst>
                                    <p:set>
                                      <p:cBhvr>
                                        <p:cTn id="1258" dur="1" fill="hold">
                                          <p:stCondLst>
                                            <p:cond delay="0"/>
                                          </p:stCondLst>
                                        </p:cTn>
                                        <p:tgtEl>
                                          <p:spTgt spid="171"/>
                                        </p:tgtEl>
                                        <p:attrNameLst>
                                          <p:attrName>style.visibility</p:attrName>
                                        </p:attrNameLst>
                                      </p:cBhvr>
                                      <p:to>
                                        <p:strVal val="visible"/>
                                      </p:to>
                                    </p:set>
                                  </p:childTnLst>
                                </p:cTn>
                              </p:par>
                              <p:par>
                                <p:cTn id="1259" presetID="10" presetClass="exit" presetSubtype="0" fill="hold" grpId="2" nodeType="withEffect">
                                  <p:stCondLst>
                                    <p:cond delay="0"/>
                                  </p:stCondLst>
                                  <p:childTnLst>
                                    <p:animEffect transition="out" filter="fade">
                                      <p:cBhvr>
                                        <p:cTn id="1260" dur="500"/>
                                        <p:tgtEl>
                                          <p:spTgt spid="687"/>
                                        </p:tgtEl>
                                      </p:cBhvr>
                                    </p:animEffect>
                                    <p:set>
                                      <p:cBhvr>
                                        <p:cTn id="1261"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165"/>
                  </p:tgtEl>
                </p:cond>
              </p:nextCondLst>
            </p:seq>
            <p:seq concurrent="1" nextAc="seek">
              <p:cTn id="1262" restart="whenNotActive" fill="hold" evtFilter="cancelBubble" nodeType="interactiveSeq">
                <p:stCondLst>
                  <p:cond evt="onClick" delay="0">
                    <p:tgtEl>
                      <p:spTgt spid="167"/>
                    </p:tgtEl>
                  </p:cond>
                </p:stCondLst>
                <p:endSync evt="end" delay="0">
                  <p:rtn val="all"/>
                </p:endSync>
                <p:childTnLst>
                  <p:par>
                    <p:cTn id="1263" fill="hold">
                      <p:stCondLst>
                        <p:cond delay="0"/>
                      </p:stCondLst>
                      <p:childTnLst>
                        <p:par>
                          <p:cTn id="1264" fill="hold">
                            <p:stCondLst>
                              <p:cond delay="0"/>
                            </p:stCondLst>
                            <p:childTnLst>
                              <p:par>
                                <p:cTn id="1265" presetID="1" presetClass="entr" presetSubtype="0" fill="hold" grpId="0" nodeType="clickEffect">
                                  <p:stCondLst>
                                    <p:cond delay="0"/>
                                  </p:stCondLst>
                                  <p:childTnLst>
                                    <p:set>
                                      <p:cBhvr>
                                        <p:cTn id="1266" dur="1" fill="hold">
                                          <p:stCondLst>
                                            <p:cond delay="0"/>
                                          </p:stCondLst>
                                        </p:cTn>
                                        <p:tgtEl>
                                          <p:spTgt spid="173"/>
                                        </p:tgtEl>
                                        <p:attrNameLst>
                                          <p:attrName>style.visibility</p:attrName>
                                        </p:attrNameLst>
                                      </p:cBhvr>
                                      <p:to>
                                        <p:strVal val="visible"/>
                                      </p:to>
                                    </p:set>
                                  </p:childTnLst>
                                </p:cTn>
                              </p:par>
                              <p:par>
                                <p:cTn id="1267" presetID="1" presetClass="entr" presetSubtype="0" fill="hold" grpId="0" nodeType="withEffect">
                                  <p:stCondLst>
                                    <p:cond delay="0"/>
                                  </p:stCondLst>
                                  <p:childTnLst>
                                    <p:set>
                                      <p:cBhvr>
                                        <p:cTn id="1268" dur="1" fill="hold">
                                          <p:stCondLst>
                                            <p:cond delay="0"/>
                                          </p:stCondLst>
                                        </p:cTn>
                                        <p:tgtEl>
                                          <p:spTgt spid="138"/>
                                        </p:tgtEl>
                                        <p:attrNameLst>
                                          <p:attrName>style.visibility</p:attrName>
                                        </p:attrNameLst>
                                      </p:cBhvr>
                                      <p:to>
                                        <p:strVal val="visible"/>
                                      </p:to>
                                    </p:set>
                                  </p:childTnLst>
                                </p:cTn>
                              </p:par>
                              <p:par>
                                <p:cTn id="1269" presetID="10" presetClass="exit" presetSubtype="0" fill="hold" grpId="3" nodeType="withEffect">
                                  <p:stCondLst>
                                    <p:cond delay="0"/>
                                  </p:stCondLst>
                                  <p:childTnLst>
                                    <p:animEffect transition="out" filter="fade">
                                      <p:cBhvr>
                                        <p:cTn id="1270" dur="500"/>
                                        <p:tgtEl>
                                          <p:spTgt spid="687"/>
                                        </p:tgtEl>
                                      </p:cBhvr>
                                    </p:animEffect>
                                    <p:set>
                                      <p:cBhvr>
                                        <p:cTn id="1271"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167"/>
                  </p:tgtEl>
                </p:cond>
              </p:nextCondLst>
            </p:seq>
            <p:seq concurrent="1" nextAc="seek">
              <p:cTn id="1272" restart="whenNotActive" fill="hold" evtFilter="cancelBubble" nodeType="interactiveSeq">
                <p:stCondLst>
                  <p:cond evt="onClick" delay="0">
                    <p:tgtEl>
                      <p:spTgt spid="168"/>
                    </p:tgtEl>
                  </p:cond>
                </p:stCondLst>
                <p:endSync evt="end" delay="0">
                  <p:rtn val="all"/>
                </p:endSync>
                <p:childTnLst>
                  <p:par>
                    <p:cTn id="1273" fill="hold">
                      <p:stCondLst>
                        <p:cond delay="0"/>
                      </p:stCondLst>
                      <p:childTnLst>
                        <p:par>
                          <p:cTn id="1274" fill="hold">
                            <p:stCondLst>
                              <p:cond delay="0"/>
                            </p:stCondLst>
                            <p:childTnLst>
                              <p:par>
                                <p:cTn id="1275" presetID="1" presetClass="entr" presetSubtype="0" fill="hold" grpId="0" nodeType="clickEffect">
                                  <p:stCondLst>
                                    <p:cond delay="0"/>
                                  </p:stCondLst>
                                  <p:childTnLst>
                                    <p:set>
                                      <p:cBhvr>
                                        <p:cTn id="1276" dur="1" fill="hold">
                                          <p:stCondLst>
                                            <p:cond delay="0"/>
                                          </p:stCondLst>
                                        </p:cTn>
                                        <p:tgtEl>
                                          <p:spTgt spid="174"/>
                                        </p:tgtEl>
                                        <p:attrNameLst>
                                          <p:attrName>style.visibility</p:attrName>
                                        </p:attrNameLst>
                                      </p:cBhvr>
                                      <p:to>
                                        <p:strVal val="visible"/>
                                      </p:to>
                                    </p:set>
                                  </p:childTnLst>
                                </p:cTn>
                              </p:par>
                              <p:par>
                                <p:cTn id="1277" presetID="1" presetClass="entr" presetSubtype="0" fill="hold" grpId="1" nodeType="withEffect">
                                  <p:stCondLst>
                                    <p:cond delay="0"/>
                                  </p:stCondLst>
                                  <p:childTnLst>
                                    <p:set>
                                      <p:cBhvr>
                                        <p:cTn id="1278" dur="1" fill="hold">
                                          <p:stCondLst>
                                            <p:cond delay="0"/>
                                          </p:stCondLst>
                                        </p:cTn>
                                        <p:tgtEl>
                                          <p:spTgt spid="131"/>
                                        </p:tgtEl>
                                        <p:attrNameLst>
                                          <p:attrName>style.visibility</p:attrName>
                                        </p:attrNameLst>
                                      </p:cBhvr>
                                      <p:to>
                                        <p:strVal val="visible"/>
                                      </p:to>
                                    </p:set>
                                  </p:childTnLst>
                                </p:cTn>
                              </p:par>
                              <p:par>
                                <p:cTn id="1279" presetID="10" presetClass="exit" presetSubtype="0" fill="hold" grpId="4" nodeType="withEffect">
                                  <p:stCondLst>
                                    <p:cond delay="0"/>
                                  </p:stCondLst>
                                  <p:childTnLst>
                                    <p:animEffect transition="out" filter="fade">
                                      <p:cBhvr>
                                        <p:cTn id="1280" dur="500"/>
                                        <p:tgtEl>
                                          <p:spTgt spid="687"/>
                                        </p:tgtEl>
                                      </p:cBhvr>
                                    </p:animEffect>
                                    <p:set>
                                      <p:cBhvr>
                                        <p:cTn id="1281"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168"/>
                  </p:tgtEl>
                </p:cond>
              </p:nextCondLst>
            </p:seq>
            <p:seq concurrent="1" nextAc="seek">
              <p:cTn id="1282" restart="whenNotActive" fill="hold" evtFilter="cancelBubble" nodeType="interactiveSeq">
                <p:stCondLst>
                  <p:cond evt="onClick" delay="0">
                    <p:tgtEl>
                      <p:spTgt spid="166"/>
                    </p:tgtEl>
                  </p:cond>
                </p:stCondLst>
                <p:endSync evt="end" delay="0">
                  <p:rtn val="all"/>
                </p:endSync>
                <p:childTnLst>
                  <p:par>
                    <p:cTn id="1283" fill="hold">
                      <p:stCondLst>
                        <p:cond delay="0"/>
                      </p:stCondLst>
                      <p:childTnLst>
                        <p:par>
                          <p:cTn id="1284" fill="hold">
                            <p:stCondLst>
                              <p:cond delay="0"/>
                            </p:stCondLst>
                            <p:childTnLst>
                              <p:par>
                                <p:cTn id="1285" presetID="1" presetClass="entr" presetSubtype="0" fill="hold" grpId="0" nodeType="clickEffect">
                                  <p:stCondLst>
                                    <p:cond delay="0"/>
                                  </p:stCondLst>
                                  <p:childTnLst>
                                    <p:set>
                                      <p:cBhvr>
                                        <p:cTn id="1286" dur="1" fill="hold">
                                          <p:stCondLst>
                                            <p:cond delay="0"/>
                                          </p:stCondLst>
                                        </p:cTn>
                                        <p:tgtEl>
                                          <p:spTgt spid="172"/>
                                        </p:tgtEl>
                                        <p:attrNameLst>
                                          <p:attrName>style.visibility</p:attrName>
                                        </p:attrNameLst>
                                      </p:cBhvr>
                                      <p:to>
                                        <p:strVal val="visible"/>
                                      </p:to>
                                    </p:set>
                                  </p:childTnLst>
                                </p:cTn>
                              </p:par>
                              <p:par>
                                <p:cTn id="1287" presetID="10" presetClass="entr" presetSubtype="0" fill="hold" grpId="4" nodeType="withEffect">
                                  <p:stCondLst>
                                    <p:cond delay="0"/>
                                  </p:stCondLst>
                                  <p:childTnLst>
                                    <p:set>
                                      <p:cBhvr>
                                        <p:cTn id="1288" dur="1" fill="hold">
                                          <p:stCondLst>
                                            <p:cond delay="0"/>
                                          </p:stCondLst>
                                        </p:cTn>
                                        <p:tgtEl>
                                          <p:spTgt spid="131"/>
                                        </p:tgtEl>
                                        <p:attrNameLst>
                                          <p:attrName>style.visibility</p:attrName>
                                        </p:attrNameLst>
                                      </p:cBhvr>
                                      <p:to>
                                        <p:strVal val="visible"/>
                                      </p:to>
                                    </p:set>
                                    <p:animEffect transition="in" filter="fade">
                                      <p:cBhvr>
                                        <p:cTn id="1289" dur="500"/>
                                        <p:tgtEl>
                                          <p:spTgt spid="131"/>
                                        </p:tgtEl>
                                      </p:cBhvr>
                                    </p:animEffect>
                                  </p:childTnLst>
                                </p:cTn>
                              </p:par>
                              <p:par>
                                <p:cTn id="1290" presetID="10" presetClass="exit" presetSubtype="0" fill="hold" grpId="5" nodeType="withEffect">
                                  <p:stCondLst>
                                    <p:cond delay="0"/>
                                  </p:stCondLst>
                                  <p:childTnLst>
                                    <p:animEffect transition="out" filter="fade">
                                      <p:cBhvr>
                                        <p:cTn id="1291" dur="500"/>
                                        <p:tgtEl>
                                          <p:spTgt spid="687"/>
                                        </p:tgtEl>
                                      </p:cBhvr>
                                    </p:animEffect>
                                    <p:set>
                                      <p:cBhvr>
                                        <p:cTn id="1292"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166"/>
                  </p:tgtEl>
                </p:cond>
              </p:nextCondLst>
            </p:seq>
            <p:seq concurrent="1" nextAc="seek">
              <p:cTn id="1293" restart="whenNotActive" fill="hold" evtFilter="cancelBubble" nodeType="interactiveSeq">
                <p:stCondLst>
                  <p:cond evt="onClick" delay="0">
                    <p:tgtEl>
                      <p:spTgt spid="174"/>
                    </p:tgtEl>
                  </p:cond>
                </p:stCondLst>
                <p:endSync evt="end" delay="0">
                  <p:rtn val="all"/>
                </p:endSync>
                <p:childTnLst>
                  <p:par>
                    <p:cTn id="1294" fill="hold">
                      <p:stCondLst>
                        <p:cond delay="0"/>
                      </p:stCondLst>
                      <p:childTnLst>
                        <p:par>
                          <p:cTn id="1295" fill="hold">
                            <p:stCondLst>
                              <p:cond delay="0"/>
                            </p:stCondLst>
                            <p:childTnLst>
                              <p:par>
                                <p:cTn id="1296" presetID="1" presetClass="exit" presetSubtype="0" fill="hold" grpId="1" nodeType="clickEffect">
                                  <p:stCondLst>
                                    <p:cond delay="0"/>
                                  </p:stCondLst>
                                  <p:childTnLst>
                                    <p:set>
                                      <p:cBhvr>
                                        <p:cTn id="1297" dur="1" fill="hold">
                                          <p:stCondLst>
                                            <p:cond delay="0"/>
                                          </p:stCondLst>
                                        </p:cTn>
                                        <p:tgtEl>
                                          <p:spTgt spid="174"/>
                                        </p:tgtEl>
                                        <p:attrNameLst>
                                          <p:attrName>style.visibility</p:attrName>
                                        </p:attrNameLst>
                                      </p:cBhvr>
                                      <p:to>
                                        <p:strVal val="hidden"/>
                                      </p:to>
                                    </p:set>
                                  </p:childTnLst>
                                </p:cTn>
                              </p:par>
                              <p:par>
                                <p:cTn id="1298" presetID="1" presetClass="exit" presetSubtype="0" fill="hold" grpId="3" nodeType="withEffect">
                                  <p:stCondLst>
                                    <p:cond delay="0"/>
                                  </p:stCondLst>
                                  <p:childTnLst>
                                    <p:set>
                                      <p:cBhvr>
                                        <p:cTn id="1299" dur="1" fill="hold">
                                          <p:stCondLst>
                                            <p:cond delay="0"/>
                                          </p:stCondLst>
                                        </p:cTn>
                                        <p:tgtEl>
                                          <p:spTgt spid="131"/>
                                        </p:tgtEl>
                                        <p:attrNameLst>
                                          <p:attrName>style.visibility</p:attrName>
                                        </p:attrNameLst>
                                      </p:cBhvr>
                                      <p:to>
                                        <p:strVal val="hidden"/>
                                      </p:to>
                                    </p:set>
                                  </p:childTnLst>
                                </p:cTn>
                              </p:par>
                              <p:par>
                                <p:cTn id="1300" presetID="10" presetClass="entr" presetSubtype="0" fill="hold" grpId="6" nodeType="withEffect">
                                  <p:stCondLst>
                                    <p:cond delay="0"/>
                                  </p:stCondLst>
                                  <p:childTnLst>
                                    <p:set>
                                      <p:cBhvr>
                                        <p:cTn id="1301" dur="1" fill="hold">
                                          <p:stCondLst>
                                            <p:cond delay="0"/>
                                          </p:stCondLst>
                                        </p:cTn>
                                        <p:tgtEl>
                                          <p:spTgt spid="687"/>
                                        </p:tgtEl>
                                        <p:attrNameLst>
                                          <p:attrName>style.visibility</p:attrName>
                                        </p:attrNameLst>
                                      </p:cBhvr>
                                      <p:to>
                                        <p:strVal val="visible"/>
                                      </p:to>
                                    </p:set>
                                    <p:animEffect transition="in" filter="fade">
                                      <p:cBhvr>
                                        <p:cTn id="1302" dur="500"/>
                                        <p:tgtEl>
                                          <p:spTgt spid="687"/>
                                        </p:tgtEl>
                                      </p:cBhvr>
                                    </p:animEffect>
                                  </p:childTnLst>
                                </p:cTn>
                              </p:par>
                            </p:childTnLst>
                          </p:cTn>
                        </p:par>
                      </p:childTnLst>
                    </p:cTn>
                  </p:par>
                </p:childTnLst>
              </p:cTn>
              <p:nextCondLst>
                <p:cond evt="onClick" delay="0">
                  <p:tgtEl>
                    <p:spTgt spid="174"/>
                  </p:tgtEl>
                </p:cond>
              </p:nextCondLst>
            </p:seq>
            <p:seq concurrent="1" nextAc="seek">
              <p:cTn id="1303" restart="whenNotActive" fill="hold" evtFilter="cancelBubble" nodeType="interactiveSeq">
                <p:stCondLst>
                  <p:cond evt="onClick" delay="0">
                    <p:tgtEl>
                      <p:spTgt spid="169"/>
                    </p:tgtEl>
                  </p:cond>
                </p:stCondLst>
                <p:endSync evt="end" delay="0">
                  <p:rtn val="all"/>
                </p:endSync>
                <p:childTnLst>
                  <p:par>
                    <p:cTn id="1304" fill="hold">
                      <p:stCondLst>
                        <p:cond delay="0"/>
                      </p:stCondLst>
                      <p:childTnLst>
                        <p:par>
                          <p:cTn id="1305" fill="hold">
                            <p:stCondLst>
                              <p:cond delay="0"/>
                            </p:stCondLst>
                            <p:childTnLst>
                              <p:par>
                                <p:cTn id="1306" presetID="1" presetClass="exit" presetSubtype="0" fill="hold" grpId="1" nodeType="clickEffect">
                                  <p:stCondLst>
                                    <p:cond delay="0"/>
                                  </p:stCondLst>
                                  <p:childTnLst>
                                    <p:set>
                                      <p:cBhvr>
                                        <p:cTn id="1307" dur="1" fill="hold">
                                          <p:stCondLst>
                                            <p:cond delay="0"/>
                                          </p:stCondLst>
                                        </p:cTn>
                                        <p:tgtEl>
                                          <p:spTgt spid="169"/>
                                        </p:tgtEl>
                                        <p:attrNameLst>
                                          <p:attrName>style.visibility</p:attrName>
                                        </p:attrNameLst>
                                      </p:cBhvr>
                                      <p:to>
                                        <p:strVal val="hidden"/>
                                      </p:to>
                                    </p:set>
                                  </p:childTnLst>
                                </p:cTn>
                              </p:par>
                              <p:par>
                                <p:cTn id="1308" presetID="10" presetClass="entr" presetSubtype="0" fill="hold" grpId="7" nodeType="withEffect">
                                  <p:stCondLst>
                                    <p:cond delay="0"/>
                                  </p:stCondLst>
                                  <p:childTnLst>
                                    <p:set>
                                      <p:cBhvr>
                                        <p:cTn id="1309" dur="1" fill="hold">
                                          <p:stCondLst>
                                            <p:cond delay="0"/>
                                          </p:stCondLst>
                                        </p:cTn>
                                        <p:tgtEl>
                                          <p:spTgt spid="687"/>
                                        </p:tgtEl>
                                        <p:attrNameLst>
                                          <p:attrName>style.visibility</p:attrName>
                                        </p:attrNameLst>
                                      </p:cBhvr>
                                      <p:to>
                                        <p:strVal val="visible"/>
                                      </p:to>
                                    </p:set>
                                    <p:animEffect transition="in" filter="fade">
                                      <p:cBhvr>
                                        <p:cTn id="1310" dur="500"/>
                                        <p:tgtEl>
                                          <p:spTgt spid="687"/>
                                        </p:tgtEl>
                                      </p:cBhvr>
                                    </p:animEffect>
                                  </p:childTnLst>
                                </p:cTn>
                              </p:par>
                            </p:childTnLst>
                          </p:cTn>
                        </p:par>
                      </p:childTnLst>
                    </p:cTn>
                  </p:par>
                </p:childTnLst>
              </p:cTn>
              <p:nextCondLst>
                <p:cond evt="onClick" delay="0">
                  <p:tgtEl>
                    <p:spTgt spid="169"/>
                  </p:tgtEl>
                </p:cond>
              </p:nextCondLst>
            </p:seq>
            <p:seq concurrent="1" nextAc="seek">
              <p:cTn id="1311" restart="whenNotActive" fill="hold" evtFilter="cancelBubble" nodeType="interactiveSeq">
                <p:stCondLst>
                  <p:cond evt="onClick" delay="0">
                    <p:tgtEl>
                      <p:spTgt spid="170"/>
                    </p:tgtEl>
                  </p:cond>
                </p:stCondLst>
                <p:endSync evt="end" delay="0">
                  <p:rtn val="all"/>
                </p:endSync>
                <p:childTnLst>
                  <p:par>
                    <p:cTn id="1312" fill="hold">
                      <p:stCondLst>
                        <p:cond delay="0"/>
                      </p:stCondLst>
                      <p:childTnLst>
                        <p:par>
                          <p:cTn id="1313" fill="hold">
                            <p:stCondLst>
                              <p:cond delay="0"/>
                            </p:stCondLst>
                            <p:childTnLst>
                              <p:par>
                                <p:cTn id="1314" presetID="1" presetClass="exit" presetSubtype="0" fill="hold" grpId="1" nodeType="clickEffect">
                                  <p:stCondLst>
                                    <p:cond delay="0"/>
                                  </p:stCondLst>
                                  <p:childTnLst>
                                    <p:set>
                                      <p:cBhvr>
                                        <p:cTn id="1315" dur="1" fill="hold">
                                          <p:stCondLst>
                                            <p:cond delay="0"/>
                                          </p:stCondLst>
                                        </p:cTn>
                                        <p:tgtEl>
                                          <p:spTgt spid="170"/>
                                        </p:tgtEl>
                                        <p:attrNameLst>
                                          <p:attrName>style.visibility</p:attrName>
                                        </p:attrNameLst>
                                      </p:cBhvr>
                                      <p:to>
                                        <p:strVal val="hidden"/>
                                      </p:to>
                                    </p:set>
                                  </p:childTnLst>
                                </p:cTn>
                              </p:par>
                              <p:par>
                                <p:cTn id="1316" presetID="1" presetClass="exit" presetSubtype="0" fill="hold" grpId="5" nodeType="withEffect">
                                  <p:stCondLst>
                                    <p:cond delay="0"/>
                                  </p:stCondLst>
                                  <p:childTnLst>
                                    <p:set>
                                      <p:cBhvr>
                                        <p:cTn id="1317" dur="1" fill="hold">
                                          <p:stCondLst>
                                            <p:cond delay="0"/>
                                          </p:stCondLst>
                                        </p:cTn>
                                        <p:tgtEl>
                                          <p:spTgt spid="131"/>
                                        </p:tgtEl>
                                        <p:attrNameLst>
                                          <p:attrName>style.visibility</p:attrName>
                                        </p:attrNameLst>
                                      </p:cBhvr>
                                      <p:to>
                                        <p:strVal val="hidden"/>
                                      </p:to>
                                    </p:set>
                                  </p:childTnLst>
                                </p:cTn>
                              </p:par>
                              <p:par>
                                <p:cTn id="1318" presetID="10" presetClass="entr" presetSubtype="0" fill="hold" grpId="8" nodeType="withEffect">
                                  <p:stCondLst>
                                    <p:cond delay="0"/>
                                  </p:stCondLst>
                                  <p:childTnLst>
                                    <p:set>
                                      <p:cBhvr>
                                        <p:cTn id="1319" dur="1" fill="hold">
                                          <p:stCondLst>
                                            <p:cond delay="0"/>
                                          </p:stCondLst>
                                        </p:cTn>
                                        <p:tgtEl>
                                          <p:spTgt spid="687"/>
                                        </p:tgtEl>
                                        <p:attrNameLst>
                                          <p:attrName>style.visibility</p:attrName>
                                        </p:attrNameLst>
                                      </p:cBhvr>
                                      <p:to>
                                        <p:strVal val="visible"/>
                                      </p:to>
                                    </p:set>
                                    <p:animEffect transition="in" filter="fade">
                                      <p:cBhvr>
                                        <p:cTn id="1320" dur="500"/>
                                        <p:tgtEl>
                                          <p:spTgt spid="687"/>
                                        </p:tgtEl>
                                      </p:cBhvr>
                                    </p:animEffect>
                                  </p:childTnLst>
                                </p:cTn>
                              </p:par>
                            </p:childTnLst>
                          </p:cTn>
                        </p:par>
                      </p:childTnLst>
                    </p:cTn>
                  </p:par>
                </p:childTnLst>
              </p:cTn>
              <p:nextCondLst>
                <p:cond evt="onClick" delay="0">
                  <p:tgtEl>
                    <p:spTgt spid="170"/>
                  </p:tgtEl>
                </p:cond>
              </p:nextCondLst>
            </p:seq>
            <p:seq concurrent="1" nextAc="seek">
              <p:cTn id="1321" restart="whenNotActive" fill="hold" evtFilter="cancelBubble" nodeType="interactiveSeq">
                <p:stCondLst>
                  <p:cond evt="onClick" delay="0">
                    <p:tgtEl>
                      <p:spTgt spid="171"/>
                    </p:tgtEl>
                  </p:cond>
                </p:stCondLst>
                <p:endSync evt="end" delay="0">
                  <p:rtn val="all"/>
                </p:endSync>
                <p:childTnLst>
                  <p:par>
                    <p:cTn id="1322" fill="hold">
                      <p:stCondLst>
                        <p:cond delay="0"/>
                      </p:stCondLst>
                      <p:childTnLst>
                        <p:par>
                          <p:cTn id="1323" fill="hold">
                            <p:stCondLst>
                              <p:cond delay="0"/>
                            </p:stCondLst>
                            <p:childTnLst>
                              <p:par>
                                <p:cTn id="1324" presetID="1" presetClass="exit" presetSubtype="0" fill="hold" grpId="0" nodeType="clickEffect">
                                  <p:stCondLst>
                                    <p:cond delay="0"/>
                                  </p:stCondLst>
                                  <p:childTnLst>
                                    <p:set>
                                      <p:cBhvr>
                                        <p:cTn id="1325" dur="1" fill="hold">
                                          <p:stCondLst>
                                            <p:cond delay="0"/>
                                          </p:stCondLst>
                                        </p:cTn>
                                        <p:tgtEl>
                                          <p:spTgt spid="171"/>
                                        </p:tgtEl>
                                        <p:attrNameLst>
                                          <p:attrName>style.visibility</p:attrName>
                                        </p:attrNameLst>
                                      </p:cBhvr>
                                      <p:to>
                                        <p:strVal val="hidden"/>
                                      </p:to>
                                    </p:set>
                                  </p:childTnLst>
                                </p:cTn>
                              </p:par>
                              <p:par>
                                <p:cTn id="1326" presetID="10" presetClass="entr" presetSubtype="0" fill="hold" grpId="9" nodeType="withEffect">
                                  <p:stCondLst>
                                    <p:cond delay="0"/>
                                  </p:stCondLst>
                                  <p:childTnLst>
                                    <p:set>
                                      <p:cBhvr>
                                        <p:cTn id="1327" dur="1" fill="hold">
                                          <p:stCondLst>
                                            <p:cond delay="0"/>
                                          </p:stCondLst>
                                        </p:cTn>
                                        <p:tgtEl>
                                          <p:spTgt spid="687"/>
                                        </p:tgtEl>
                                        <p:attrNameLst>
                                          <p:attrName>style.visibility</p:attrName>
                                        </p:attrNameLst>
                                      </p:cBhvr>
                                      <p:to>
                                        <p:strVal val="visible"/>
                                      </p:to>
                                    </p:set>
                                    <p:animEffect transition="in" filter="fade">
                                      <p:cBhvr>
                                        <p:cTn id="1328" dur="500"/>
                                        <p:tgtEl>
                                          <p:spTgt spid="687"/>
                                        </p:tgtEl>
                                      </p:cBhvr>
                                    </p:animEffect>
                                  </p:childTnLst>
                                </p:cTn>
                              </p:par>
                            </p:childTnLst>
                          </p:cTn>
                        </p:par>
                      </p:childTnLst>
                    </p:cTn>
                  </p:par>
                </p:childTnLst>
              </p:cTn>
              <p:nextCondLst>
                <p:cond evt="onClick" delay="0">
                  <p:tgtEl>
                    <p:spTgt spid="171"/>
                  </p:tgtEl>
                </p:cond>
              </p:nextCondLst>
            </p:seq>
            <p:seq concurrent="1" nextAc="seek">
              <p:cTn id="1329" restart="whenNotActive" fill="hold" evtFilter="cancelBubble" nodeType="interactiveSeq">
                <p:stCondLst>
                  <p:cond evt="onClick" delay="0">
                    <p:tgtEl>
                      <p:spTgt spid="172"/>
                    </p:tgtEl>
                  </p:cond>
                </p:stCondLst>
                <p:endSync evt="end" delay="0">
                  <p:rtn val="all"/>
                </p:endSync>
                <p:childTnLst>
                  <p:par>
                    <p:cTn id="1330" fill="hold">
                      <p:stCondLst>
                        <p:cond delay="0"/>
                      </p:stCondLst>
                      <p:childTnLst>
                        <p:par>
                          <p:cTn id="1331" fill="hold">
                            <p:stCondLst>
                              <p:cond delay="0"/>
                            </p:stCondLst>
                            <p:childTnLst>
                              <p:par>
                                <p:cTn id="1332" presetID="1" presetClass="exit" presetSubtype="0" fill="hold" grpId="1" nodeType="clickEffect">
                                  <p:stCondLst>
                                    <p:cond delay="0"/>
                                  </p:stCondLst>
                                  <p:childTnLst>
                                    <p:set>
                                      <p:cBhvr>
                                        <p:cTn id="1333" dur="1" fill="hold">
                                          <p:stCondLst>
                                            <p:cond delay="0"/>
                                          </p:stCondLst>
                                        </p:cTn>
                                        <p:tgtEl>
                                          <p:spTgt spid="172"/>
                                        </p:tgtEl>
                                        <p:attrNameLst>
                                          <p:attrName>style.visibility</p:attrName>
                                        </p:attrNameLst>
                                      </p:cBhvr>
                                      <p:to>
                                        <p:strVal val="hidden"/>
                                      </p:to>
                                    </p:set>
                                  </p:childTnLst>
                                </p:cTn>
                              </p:par>
                              <p:par>
                                <p:cTn id="1334" presetID="1" presetClass="exit" presetSubtype="0" fill="hold" grpId="2" nodeType="withEffect">
                                  <p:stCondLst>
                                    <p:cond delay="0"/>
                                  </p:stCondLst>
                                  <p:childTnLst>
                                    <p:set>
                                      <p:cBhvr>
                                        <p:cTn id="1335" dur="1" fill="hold">
                                          <p:stCondLst>
                                            <p:cond delay="0"/>
                                          </p:stCondLst>
                                        </p:cTn>
                                        <p:tgtEl>
                                          <p:spTgt spid="131"/>
                                        </p:tgtEl>
                                        <p:attrNameLst>
                                          <p:attrName>style.visibility</p:attrName>
                                        </p:attrNameLst>
                                      </p:cBhvr>
                                      <p:to>
                                        <p:strVal val="hidden"/>
                                      </p:to>
                                    </p:set>
                                  </p:childTnLst>
                                </p:cTn>
                              </p:par>
                              <p:par>
                                <p:cTn id="1336" presetID="10" presetClass="entr" presetSubtype="0" fill="hold" grpId="10" nodeType="withEffect">
                                  <p:stCondLst>
                                    <p:cond delay="0"/>
                                  </p:stCondLst>
                                  <p:childTnLst>
                                    <p:set>
                                      <p:cBhvr>
                                        <p:cTn id="1337" dur="1" fill="hold">
                                          <p:stCondLst>
                                            <p:cond delay="0"/>
                                          </p:stCondLst>
                                        </p:cTn>
                                        <p:tgtEl>
                                          <p:spTgt spid="687"/>
                                        </p:tgtEl>
                                        <p:attrNameLst>
                                          <p:attrName>style.visibility</p:attrName>
                                        </p:attrNameLst>
                                      </p:cBhvr>
                                      <p:to>
                                        <p:strVal val="visible"/>
                                      </p:to>
                                    </p:set>
                                    <p:animEffect transition="in" filter="fade">
                                      <p:cBhvr>
                                        <p:cTn id="1338" dur="500"/>
                                        <p:tgtEl>
                                          <p:spTgt spid="687"/>
                                        </p:tgtEl>
                                      </p:cBhvr>
                                    </p:animEffect>
                                  </p:childTnLst>
                                </p:cTn>
                              </p:par>
                            </p:childTnLst>
                          </p:cTn>
                        </p:par>
                      </p:childTnLst>
                    </p:cTn>
                  </p:par>
                </p:childTnLst>
              </p:cTn>
              <p:nextCondLst>
                <p:cond evt="onClick" delay="0">
                  <p:tgtEl>
                    <p:spTgt spid="172"/>
                  </p:tgtEl>
                </p:cond>
              </p:nextCondLst>
            </p:seq>
            <p:seq concurrent="1" nextAc="seek">
              <p:cTn id="1339" restart="whenNotActive" fill="hold" evtFilter="cancelBubble" nodeType="interactiveSeq">
                <p:stCondLst>
                  <p:cond evt="onClick" delay="0">
                    <p:tgtEl>
                      <p:spTgt spid="173"/>
                    </p:tgtEl>
                  </p:cond>
                </p:stCondLst>
                <p:endSync evt="end" delay="0">
                  <p:rtn val="all"/>
                </p:endSync>
                <p:childTnLst>
                  <p:par>
                    <p:cTn id="1340" fill="hold">
                      <p:stCondLst>
                        <p:cond delay="0"/>
                      </p:stCondLst>
                      <p:childTnLst>
                        <p:par>
                          <p:cTn id="1341" fill="hold">
                            <p:stCondLst>
                              <p:cond delay="0"/>
                            </p:stCondLst>
                            <p:childTnLst>
                              <p:par>
                                <p:cTn id="1342" presetID="1" presetClass="exit" presetSubtype="0" fill="hold" grpId="1" nodeType="clickEffect">
                                  <p:stCondLst>
                                    <p:cond delay="0"/>
                                  </p:stCondLst>
                                  <p:childTnLst>
                                    <p:set>
                                      <p:cBhvr>
                                        <p:cTn id="1343" dur="1" fill="hold">
                                          <p:stCondLst>
                                            <p:cond delay="0"/>
                                          </p:stCondLst>
                                        </p:cTn>
                                        <p:tgtEl>
                                          <p:spTgt spid="173"/>
                                        </p:tgtEl>
                                        <p:attrNameLst>
                                          <p:attrName>style.visibility</p:attrName>
                                        </p:attrNameLst>
                                      </p:cBhvr>
                                      <p:to>
                                        <p:strVal val="hidden"/>
                                      </p:to>
                                    </p:set>
                                  </p:childTnLst>
                                </p:cTn>
                              </p:par>
                              <p:par>
                                <p:cTn id="1344" presetID="1" presetClass="exit" presetSubtype="0" fill="hold" grpId="1" nodeType="withEffect">
                                  <p:stCondLst>
                                    <p:cond delay="0"/>
                                  </p:stCondLst>
                                  <p:childTnLst>
                                    <p:set>
                                      <p:cBhvr>
                                        <p:cTn id="1345" dur="1" fill="hold">
                                          <p:stCondLst>
                                            <p:cond delay="0"/>
                                          </p:stCondLst>
                                        </p:cTn>
                                        <p:tgtEl>
                                          <p:spTgt spid="138"/>
                                        </p:tgtEl>
                                        <p:attrNameLst>
                                          <p:attrName>style.visibility</p:attrName>
                                        </p:attrNameLst>
                                      </p:cBhvr>
                                      <p:to>
                                        <p:strVal val="hidden"/>
                                      </p:to>
                                    </p:set>
                                  </p:childTnLst>
                                </p:cTn>
                              </p:par>
                              <p:par>
                                <p:cTn id="1346" presetID="10" presetClass="entr" presetSubtype="0" fill="hold" grpId="11" nodeType="withEffect">
                                  <p:stCondLst>
                                    <p:cond delay="0"/>
                                  </p:stCondLst>
                                  <p:childTnLst>
                                    <p:set>
                                      <p:cBhvr>
                                        <p:cTn id="1347" dur="1" fill="hold">
                                          <p:stCondLst>
                                            <p:cond delay="0"/>
                                          </p:stCondLst>
                                        </p:cTn>
                                        <p:tgtEl>
                                          <p:spTgt spid="687"/>
                                        </p:tgtEl>
                                        <p:attrNameLst>
                                          <p:attrName>style.visibility</p:attrName>
                                        </p:attrNameLst>
                                      </p:cBhvr>
                                      <p:to>
                                        <p:strVal val="visible"/>
                                      </p:to>
                                    </p:set>
                                    <p:animEffect transition="in" filter="fade">
                                      <p:cBhvr>
                                        <p:cTn id="1348" dur="500"/>
                                        <p:tgtEl>
                                          <p:spTgt spid="687"/>
                                        </p:tgtEl>
                                      </p:cBhvr>
                                    </p:animEffect>
                                  </p:childTnLst>
                                </p:cTn>
                              </p:par>
                            </p:childTnLst>
                          </p:cTn>
                        </p:par>
                      </p:childTnLst>
                    </p:cTn>
                  </p:par>
                </p:childTnLst>
              </p:cTn>
              <p:nextCondLst>
                <p:cond evt="onClick" delay="0">
                  <p:tgtEl>
                    <p:spTgt spid="173"/>
                  </p:tgtEl>
                </p:cond>
              </p:nextCondLst>
            </p:seq>
            <p:seq concurrent="1" nextAc="seek">
              <p:cTn id="1349" restart="whenNotActive" fill="hold" evtFilter="cancelBubble" nodeType="interactiveSeq">
                <p:stCondLst>
                  <p:cond evt="onClick" delay="0">
                    <p:tgtEl>
                      <p:spTgt spid="175"/>
                    </p:tgtEl>
                  </p:cond>
                </p:stCondLst>
                <p:endSync evt="end" delay="0">
                  <p:rtn val="all"/>
                </p:endSync>
                <p:childTnLst>
                  <p:par>
                    <p:cTn id="1350" fill="hold">
                      <p:stCondLst>
                        <p:cond delay="0"/>
                      </p:stCondLst>
                      <p:childTnLst>
                        <p:par>
                          <p:cTn id="1351" fill="hold">
                            <p:stCondLst>
                              <p:cond delay="0"/>
                            </p:stCondLst>
                            <p:childTnLst>
                              <p:par>
                                <p:cTn id="1352" presetID="1" presetClass="entr" presetSubtype="0" fill="hold" grpId="0" nodeType="clickEffect">
                                  <p:stCondLst>
                                    <p:cond delay="0"/>
                                  </p:stCondLst>
                                  <p:childTnLst>
                                    <p:set>
                                      <p:cBhvr>
                                        <p:cTn id="1353" dur="1" fill="hold">
                                          <p:stCondLst>
                                            <p:cond delay="0"/>
                                          </p:stCondLst>
                                        </p:cTn>
                                        <p:tgtEl>
                                          <p:spTgt spid="181"/>
                                        </p:tgtEl>
                                        <p:attrNameLst>
                                          <p:attrName>style.visibility</p:attrName>
                                        </p:attrNameLst>
                                      </p:cBhvr>
                                      <p:to>
                                        <p:strVal val="visible"/>
                                      </p:to>
                                    </p:set>
                                  </p:childTnLst>
                                </p:cTn>
                              </p:par>
                              <p:par>
                                <p:cTn id="1354" presetID="10" presetClass="exit" presetSubtype="0" fill="hold" grpId="5" nodeType="withEffect">
                                  <p:stCondLst>
                                    <p:cond delay="0"/>
                                  </p:stCondLst>
                                  <p:childTnLst>
                                    <p:animEffect transition="out" filter="fade">
                                      <p:cBhvr>
                                        <p:cTn id="1355" dur="500"/>
                                        <p:tgtEl>
                                          <p:spTgt spid="693"/>
                                        </p:tgtEl>
                                      </p:cBhvr>
                                    </p:animEffect>
                                    <p:set>
                                      <p:cBhvr>
                                        <p:cTn id="1356" dur="1" fill="hold">
                                          <p:stCondLst>
                                            <p:cond delay="499"/>
                                          </p:stCondLst>
                                        </p:cTn>
                                        <p:tgtEl>
                                          <p:spTgt spid="693"/>
                                        </p:tgtEl>
                                        <p:attrNameLst>
                                          <p:attrName>style.visibility</p:attrName>
                                        </p:attrNameLst>
                                      </p:cBhvr>
                                      <p:to>
                                        <p:strVal val="hidden"/>
                                      </p:to>
                                    </p:set>
                                  </p:childTnLst>
                                </p:cTn>
                              </p:par>
                            </p:childTnLst>
                          </p:cTn>
                        </p:par>
                      </p:childTnLst>
                    </p:cTn>
                  </p:par>
                </p:childTnLst>
              </p:cTn>
              <p:nextCondLst>
                <p:cond evt="onClick" delay="0">
                  <p:tgtEl>
                    <p:spTgt spid="175"/>
                  </p:tgtEl>
                </p:cond>
              </p:nextCondLst>
            </p:seq>
            <p:seq concurrent="1" nextAc="seek">
              <p:cTn id="1357" restart="whenNotActive" fill="hold" evtFilter="cancelBubble" nodeType="interactiveSeq">
                <p:stCondLst>
                  <p:cond evt="onClick" delay="0">
                    <p:tgtEl>
                      <p:spTgt spid="176"/>
                    </p:tgtEl>
                  </p:cond>
                </p:stCondLst>
                <p:endSync evt="end" delay="0">
                  <p:rtn val="all"/>
                </p:endSync>
                <p:childTnLst>
                  <p:par>
                    <p:cTn id="1358" fill="hold">
                      <p:stCondLst>
                        <p:cond delay="0"/>
                      </p:stCondLst>
                      <p:childTnLst>
                        <p:par>
                          <p:cTn id="1359" fill="hold">
                            <p:stCondLst>
                              <p:cond delay="0"/>
                            </p:stCondLst>
                            <p:childTnLst>
                              <p:par>
                                <p:cTn id="1360" presetID="1" presetClass="entr" presetSubtype="0" fill="hold" grpId="0" nodeType="clickEffect">
                                  <p:stCondLst>
                                    <p:cond delay="0"/>
                                  </p:stCondLst>
                                  <p:childTnLst>
                                    <p:set>
                                      <p:cBhvr>
                                        <p:cTn id="1361" dur="1" fill="hold">
                                          <p:stCondLst>
                                            <p:cond delay="0"/>
                                          </p:stCondLst>
                                        </p:cTn>
                                        <p:tgtEl>
                                          <p:spTgt spid="182"/>
                                        </p:tgtEl>
                                        <p:attrNameLst>
                                          <p:attrName>style.visibility</p:attrName>
                                        </p:attrNameLst>
                                      </p:cBhvr>
                                      <p:to>
                                        <p:strVal val="visible"/>
                                      </p:to>
                                    </p:set>
                                  </p:childTnLst>
                                </p:cTn>
                              </p:par>
                              <p:par>
                                <p:cTn id="1362" presetID="1" presetClass="entr" presetSubtype="0" fill="hold" grpId="0" nodeType="withEffect">
                                  <p:stCondLst>
                                    <p:cond delay="0"/>
                                  </p:stCondLst>
                                  <p:childTnLst>
                                    <p:set>
                                      <p:cBhvr>
                                        <p:cTn id="1363" dur="1" fill="hold">
                                          <p:stCondLst>
                                            <p:cond delay="0"/>
                                          </p:stCondLst>
                                        </p:cTn>
                                        <p:tgtEl>
                                          <p:spTgt spid="192"/>
                                        </p:tgtEl>
                                        <p:attrNameLst>
                                          <p:attrName>style.visibility</p:attrName>
                                        </p:attrNameLst>
                                      </p:cBhvr>
                                      <p:to>
                                        <p:strVal val="visible"/>
                                      </p:to>
                                    </p:set>
                                  </p:childTnLst>
                                </p:cTn>
                              </p:par>
                              <p:par>
                                <p:cTn id="1364" presetID="10" presetClass="exit" presetSubtype="0" fill="hold" grpId="4" nodeType="withEffect">
                                  <p:stCondLst>
                                    <p:cond delay="0"/>
                                  </p:stCondLst>
                                  <p:childTnLst>
                                    <p:animEffect transition="out" filter="fade">
                                      <p:cBhvr>
                                        <p:cTn id="1365" dur="500"/>
                                        <p:tgtEl>
                                          <p:spTgt spid="693"/>
                                        </p:tgtEl>
                                      </p:cBhvr>
                                    </p:animEffect>
                                    <p:set>
                                      <p:cBhvr>
                                        <p:cTn id="1366" dur="1" fill="hold">
                                          <p:stCondLst>
                                            <p:cond delay="499"/>
                                          </p:stCondLst>
                                        </p:cTn>
                                        <p:tgtEl>
                                          <p:spTgt spid="693"/>
                                        </p:tgtEl>
                                        <p:attrNameLst>
                                          <p:attrName>style.visibility</p:attrName>
                                        </p:attrNameLst>
                                      </p:cBhvr>
                                      <p:to>
                                        <p:strVal val="hidden"/>
                                      </p:to>
                                    </p:set>
                                  </p:childTnLst>
                                </p:cTn>
                              </p:par>
                            </p:childTnLst>
                          </p:cTn>
                        </p:par>
                      </p:childTnLst>
                    </p:cTn>
                  </p:par>
                </p:childTnLst>
              </p:cTn>
              <p:nextCondLst>
                <p:cond evt="onClick" delay="0">
                  <p:tgtEl>
                    <p:spTgt spid="176"/>
                  </p:tgtEl>
                </p:cond>
              </p:nextCondLst>
            </p:seq>
            <p:seq concurrent="1" nextAc="seek">
              <p:cTn id="1367" restart="whenNotActive" fill="hold" evtFilter="cancelBubble" nodeType="interactiveSeq">
                <p:stCondLst>
                  <p:cond evt="onClick" delay="0">
                    <p:tgtEl>
                      <p:spTgt spid="177"/>
                    </p:tgtEl>
                  </p:cond>
                </p:stCondLst>
                <p:endSync evt="end" delay="0">
                  <p:rtn val="all"/>
                </p:endSync>
                <p:childTnLst>
                  <p:par>
                    <p:cTn id="1368" fill="hold">
                      <p:stCondLst>
                        <p:cond delay="0"/>
                      </p:stCondLst>
                      <p:childTnLst>
                        <p:par>
                          <p:cTn id="1369" fill="hold">
                            <p:stCondLst>
                              <p:cond delay="0"/>
                            </p:stCondLst>
                            <p:childTnLst>
                              <p:par>
                                <p:cTn id="1370" presetID="1" presetClass="entr" presetSubtype="0" fill="hold" grpId="1" nodeType="clickEffect">
                                  <p:stCondLst>
                                    <p:cond delay="0"/>
                                  </p:stCondLst>
                                  <p:childTnLst>
                                    <p:set>
                                      <p:cBhvr>
                                        <p:cTn id="1371" dur="1" fill="hold">
                                          <p:stCondLst>
                                            <p:cond delay="0"/>
                                          </p:stCondLst>
                                        </p:cTn>
                                        <p:tgtEl>
                                          <p:spTgt spid="183"/>
                                        </p:tgtEl>
                                        <p:attrNameLst>
                                          <p:attrName>style.visibility</p:attrName>
                                        </p:attrNameLst>
                                      </p:cBhvr>
                                      <p:to>
                                        <p:strVal val="visible"/>
                                      </p:to>
                                    </p:set>
                                  </p:childTnLst>
                                </p:cTn>
                              </p:par>
                              <p:par>
                                <p:cTn id="1372" presetID="10" presetClass="exit" presetSubtype="0" fill="hold" grpId="3" nodeType="withEffect">
                                  <p:stCondLst>
                                    <p:cond delay="0"/>
                                  </p:stCondLst>
                                  <p:childTnLst>
                                    <p:animEffect transition="out" filter="fade">
                                      <p:cBhvr>
                                        <p:cTn id="1373" dur="500"/>
                                        <p:tgtEl>
                                          <p:spTgt spid="693"/>
                                        </p:tgtEl>
                                      </p:cBhvr>
                                    </p:animEffect>
                                    <p:set>
                                      <p:cBhvr>
                                        <p:cTn id="1374" dur="1" fill="hold">
                                          <p:stCondLst>
                                            <p:cond delay="499"/>
                                          </p:stCondLst>
                                        </p:cTn>
                                        <p:tgtEl>
                                          <p:spTgt spid="693"/>
                                        </p:tgtEl>
                                        <p:attrNameLst>
                                          <p:attrName>style.visibility</p:attrName>
                                        </p:attrNameLst>
                                      </p:cBhvr>
                                      <p:to>
                                        <p:strVal val="hidden"/>
                                      </p:to>
                                    </p:set>
                                  </p:childTnLst>
                                </p:cTn>
                              </p:par>
                            </p:childTnLst>
                          </p:cTn>
                        </p:par>
                      </p:childTnLst>
                    </p:cTn>
                  </p:par>
                </p:childTnLst>
              </p:cTn>
              <p:nextCondLst>
                <p:cond evt="onClick" delay="0">
                  <p:tgtEl>
                    <p:spTgt spid="177"/>
                  </p:tgtEl>
                </p:cond>
              </p:nextCondLst>
            </p:seq>
            <p:seq concurrent="1" nextAc="seek">
              <p:cTn id="1375" restart="whenNotActive" fill="hold" evtFilter="cancelBubble" nodeType="interactiveSeq">
                <p:stCondLst>
                  <p:cond evt="onClick" delay="0">
                    <p:tgtEl>
                      <p:spTgt spid="179"/>
                    </p:tgtEl>
                  </p:cond>
                </p:stCondLst>
                <p:endSync evt="end" delay="0">
                  <p:rtn val="all"/>
                </p:endSync>
                <p:childTnLst>
                  <p:par>
                    <p:cTn id="1376" fill="hold">
                      <p:stCondLst>
                        <p:cond delay="0"/>
                      </p:stCondLst>
                      <p:childTnLst>
                        <p:par>
                          <p:cTn id="1377" fill="hold">
                            <p:stCondLst>
                              <p:cond delay="0"/>
                            </p:stCondLst>
                            <p:childTnLst>
                              <p:par>
                                <p:cTn id="1378" presetID="1" presetClass="entr" presetSubtype="0" fill="hold" grpId="0" nodeType="clickEffect">
                                  <p:stCondLst>
                                    <p:cond delay="0"/>
                                  </p:stCondLst>
                                  <p:childTnLst>
                                    <p:set>
                                      <p:cBhvr>
                                        <p:cTn id="1379" dur="1" fill="hold">
                                          <p:stCondLst>
                                            <p:cond delay="0"/>
                                          </p:stCondLst>
                                        </p:cTn>
                                        <p:tgtEl>
                                          <p:spTgt spid="185"/>
                                        </p:tgtEl>
                                        <p:attrNameLst>
                                          <p:attrName>style.visibility</p:attrName>
                                        </p:attrNameLst>
                                      </p:cBhvr>
                                      <p:to>
                                        <p:strVal val="visible"/>
                                      </p:to>
                                    </p:set>
                                  </p:childTnLst>
                                </p:cTn>
                              </p:par>
                              <p:par>
                                <p:cTn id="1380" presetID="1" presetClass="entr" presetSubtype="0" fill="hold" grpId="2" nodeType="withEffect">
                                  <p:stCondLst>
                                    <p:cond delay="0"/>
                                  </p:stCondLst>
                                  <p:childTnLst>
                                    <p:set>
                                      <p:cBhvr>
                                        <p:cTn id="1381" dur="1" fill="hold">
                                          <p:stCondLst>
                                            <p:cond delay="0"/>
                                          </p:stCondLst>
                                        </p:cTn>
                                        <p:tgtEl>
                                          <p:spTgt spid="190"/>
                                        </p:tgtEl>
                                        <p:attrNameLst>
                                          <p:attrName>style.visibility</p:attrName>
                                        </p:attrNameLst>
                                      </p:cBhvr>
                                      <p:to>
                                        <p:strVal val="visible"/>
                                      </p:to>
                                    </p:set>
                                  </p:childTnLst>
                                </p:cTn>
                              </p:par>
                              <p:par>
                                <p:cTn id="1382" presetID="10" presetClass="exit" presetSubtype="0" fill="hold" grpId="2" nodeType="withEffect">
                                  <p:stCondLst>
                                    <p:cond delay="0"/>
                                  </p:stCondLst>
                                  <p:childTnLst>
                                    <p:animEffect transition="out" filter="fade">
                                      <p:cBhvr>
                                        <p:cTn id="1383" dur="500"/>
                                        <p:tgtEl>
                                          <p:spTgt spid="693"/>
                                        </p:tgtEl>
                                      </p:cBhvr>
                                    </p:animEffect>
                                    <p:set>
                                      <p:cBhvr>
                                        <p:cTn id="1384" dur="1" fill="hold">
                                          <p:stCondLst>
                                            <p:cond delay="499"/>
                                          </p:stCondLst>
                                        </p:cTn>
                                        <p:tgtEl>
                                          <p:spTgt spid="693"/>
                                        </p:tgtEl>
                                        <p:attrNameLst>
                                          <p:attrName>style.visibility</p:attrName>
                                        </p:attrNameLst>
                                      </p:cBhvr>
                                      <p:to>
                                        <p:strVal val="hidden"/>
                                      </p:to>
                                    </p:set>
                                  </p:childTnLst>
                                </p:cTn>
                              </p:par>
                            </p:childTnLst>
                          </p:cTn>
                        </p:par>
                      </p:childTnLst>
                    </p:cTn>
                  </p:par>
                </p:childTnLst>
              </p:cTn>
              <p:nextCondLst>
                <p:cond evt="onClick" delay="0">
                  <p:tgtEl>
                    <p:spTgt spid="179"/>
                  </p:tgtEl>
                </p:cond>
              </p:nextCondLst>
            </p:seq>
            <p:seq concurrent="1" nextAc="seek">
              <p:cTn id="1385" restart="whenNotActive" fill="hold" evtFilter="cancelBubble" nodeType="interactiveSeq">
                <p:stCondLst>
                  <p:cond evt="onClick" delay="0">
                    <p:tgtEl>
                      <p:spTgt spid="180"/>
                    </p:tgtEl>
                  </p:cond>
                </p:stCondLst>
                <p:endSync evt="end" delay="0">
                  <p:rtn val="all"/>
                </p:endSync>
                <p:childTnLst>
                  <p:par>
                    <p:cTn id="1386" fill="hold">
                      <p:stCondLst>
                        <p:cond delay="0"/>
                      </p:stCondLst>
                      <p:childTnLst>
                        <p:par>
                          <p:cTn id="1387" fill="hold">
                            <p:stCondLst>
                              <p:cond delay="0"/>
                            </p:stCondLst>
                            <p:childTnLst>
                              <p:par>
                                <p:cTn id="1388" presetID="1" presetClass="entr" presetSubtype="0" fill="hold" grpId="0" nodeType="clickEffect">
                                  <p:stCondLst>
                                    <p:cond delay="0"/>
                                  </p:stCondLst>
                                  <p:childTnLst>
                                    <p:set>
                                      <p:cBhvr>
                                        <p:cTn id="1389" dur="1" fill="hold">
                                          <p:stCondLst>
                                            <p:cond delay="0"/>
                                          </p:stCondLst>
                                        </p:cTn>
                                        <p:tgtEl>
                                          <p:spTgt spid="186"/>
                                        </p:tgtEl>
                                        <p:attrNameLst>
                                          <p:attrName>style.visibility</p:attrName>
                                        </p:attrNameLst>
                                      </p:cBhvr>
                                      <p:to>
                                        <p:strVal val="visible"/>
                                      </p:to>
                                    </p:set>
                                  </p:childTnLst>
                                </p:cTn>
                              </p:par>
                              <p:par>
                                <p:cTn id="1390" presetID="1" presetClass="entr" presetSubtype="0" fill="hold" grpId="1" nodeType="withEffect">
                                  <p:stCondLst>
                                    <p:cond delay="0"/>
                                  </p:stCondLst>
                                  <p:childTnLst>
                                    <p:set>
                                      <p:cBhvr>
                                        <p:cTn id="1391" dur="1" fill="hold">
                                          <p:stCondLst>
                                            <p:cond delay="0"/>
                                          </p:stCondLst>
                                        </p:cTn>
                                        <p:tgtEl>
                                          <p:spTgt spid="190"/>
                                        </p:tgtEl>
                                        <p:attrNameLst>
                                          <p:attrName>style.visibility</p:attrName>
                                        </p:attrNameLst>
                                      </p:cBhvr>
                                      <p:to>
                                        <p:strVal val="visible"/>
                                      </p:to>
                                    </p:set>
                                  </p:childTnLst>
                                </p:cTn>
                              </p:par>
                              <p:par>
                                <p:cTn id="1392" presetID="10" presetClass="exit" presetSubtype="0" fill="hold" grpId="1" nodeType="withEffect">
                                  <p:stCondLst>
                                    <p:cond delay="0"/>
                                  </p:stCondLst>
                                  <p:childTnLst>
                                    <p:animEffect transition="out" filter="fade">
                                      <p:cBhvr>
                                        <p:cTn id="1393" dur="500"/>
                                        <p:tgtEl>
                                          <p:spTgt spid="693"/>
                                        </p:tgtEl>
                                      </p:cBhvr>
                                    </p:animEffect>
                                    <p:set>
                                      <p:cBhvr>
                                        <p:cTn id="1394" dur="1" fill="hold">
                                          <p:stCondLst>
                                            <p:cond delay="499"/>
                                          </p:stCondLst>
                                        </p:cTn>
                                        <p:tgtEl>
                                          <p:spTgt spid="693"/>
                                        </p:tgtEl>
                                        <p:attrNameLst>
                                          <p:attrName>style.visibility</p:attrName>
                                        </p:attrNameLst>
                                      </p:cBhvr>
                                      <p:to>
                                        <p:strVal val="hidden"/>
                                      </p:to>
                                    </p:set>
                                  </p:childTnLst>
                                </p:cTn>
                              </p:par>
                            </p:childTnLst>
                          </p:cTn>
                        </p:par>
                      </p:childTnLst>
                    </p:cTn>
                  </p:par>
                </p:childTnLst>
              </p:cTn>
              <p:nextCondLst>
                <p:cond evt="onClick" delay="0">
                  <p:tgtEl>
                    <p:spTgt spid="180"/>
                  </p:tgtEl>
                </p:cond>
              </p:nextCondLst>
            </p:seq>
            <p:seq concurrent="1" nextAc="seek">
              <p:cTn id="1395" restart="whenNotActive" fill="hold" evtFilter="cancelBubble" nodeType="interactiveSeq">
                <p:stCondLst>
                  <p:cond evt="onClick" delay="0">
                    <p:tgtEl>
                      <p:spTgt spid="178"/>
                    </p:tgtEl>
                  </p:cond>
                </p:stCondLst>
                <p:endSync evt="end" delay="0">
                  <p:rtn val="all"/>
                </p:endSync>
                <p:childTnLst>
                  <p:par>
                    <p:cTn id="1396" fill="hold">
                      <p:stCondLst>
                        <p:cond delay="0"/>
                      </p:stCondLst>
                      <p:childTnLst>
                        <p:par>
                          <p:cTn id="1397" fill="hold">
                            <p:stCondLst>
                              <p:cond delay="0"/>
                            </p:stCondLst>
                            <p:childTnLst>
                              <p:par>
                                <p:cTn id="1398" presetID="1" presetClass="entr" presetSubtype="0" fill="hold" grpId="0" nodeType="clickEffect">
                                  <p:stCondLst>
                                    <p:cond delay="0"/>
                                  </p:stCondLst>
                                  <p:childTnLst>
                                    <p:set>
                                      <p:cBhvr>
                                        <p:cTn id="1399" dur="1" fill="hold">
                                          <p:stCondLst>
                                            <p:cond delay="0"/>
                                          </p:stCondLst>
                                        </p:cTn>
                                        <p:tgtEl>
                                          <p:spTgt spid="184"/>
                                        </p:tgtEl>
                                        <p:attrNameLst>
                                          <p:attrName>style.visibility</p:attrName>
                                        </p:attrNameLst>
                                      </p:cBhvr>
                                      <p:to>
                                        <p:strVal val="visible"/>
                                      </p:to>
                                    </p:set>
                                  </p:childTnLst>
                                </p:cTn>
                              </p:par>
                              <p:par>
                                <p:cTn id="1400" presetID="1" presetClass="entr" presetSubtype="0" fill="hold" grpId="0" nodeType="withEffect">
                                  <p:stCondLst>
                                    <p:cond delay="0"/>
                                  </p:stCondLst>
                                  <p:childTnLst>
                                    <p:set>
                                      <p:cBhvr>
                                        <p:cTn id="1401" dur="1" fill="hold">
                                          <p:stCondLst>
                                            <p:cond delay="0"/>
                                          </p:stCondLst>
                                        </p:cTn>
                                        <p:tgtEl>
                                          <p:spTgt spid="190"/>
                                        </p:tgtEl>
                                        <p:attrNameLst>
                                          <p:attrName>style.visibility</p:attrName>
                                        </p:attrNameLst>
                                      </p:cBhvr>
                                      <p:to>
                                        <p:strVal val="visible"/>
                                      </p:to>
                                    </p:set>
                                  </p:childTnLst>
                                </p:cTn>
                              </p:par>
                              <p:par>
                                <p:cTn id="1402" presetID="10" presetClass="exit" presetSubtype="0" fill="hold" grpId="0" nodeType="withEffect">
                                  <p:stCondLst>
                                    <p:cond delay="0"/>
                                  </p:stCondLst>
                                  <p:childTnLst>
                                    <p:animEffect transition="out" filter="fade">
                                      <p:cBhvr>
                                        <p:cTn id="1403" dur="500"/>
                                        <p:tgtEl>
                                          <p:spTgt spid="693"/>
                                        </p:tgtEl>
                                      </p:cBhvr>
                                    </p:animEffect>
                                    <p:set>
                                      <p:cBhvr>
                                        <p:cTn id="1404" dur="1" fill="hold">
                                          <p:stCondLst>
                                            <p:cond delay="499"/>
                                          </p:stCondLst>
                                        </p:cTn>
                                        <p:tgtEl>
                                          <p:spTgt spid="693"/>
                                        </p:tgtEl>
                                        <p:attrNameLst>
                                          <p:attrName>style.visibility</p:attrName>
                                        </p:attrNameLst>
                                      </p:cBhvr>
                                      <p:to>
                                        <p:strVal val="hidden"/>
                                      </p:to>
                                    </p:set>
                                  </p:childTnLst>
                                </p:cTn>
                              </p:par>
                            </p:childTnLst>
                          </p:cTn>
                        </p:par>
                      </p:childTnLst>
                    </p:cTn>
                  </p:par>
                </p:childTnLst>
              </p:cTn>
              <p:nextCondLst>
                <p:cond evt="onClick" delay="0">
                  <p:tgtEl>
                    <p:spTgt spid="178"/>
                  </p:tgtEl>
                </p:cond>
              </p:nextCondLst>
            </p:seq>
            <p:seq concurrent="1" nextAc="seek">
              <p:cTn id="1405" restart="whenNotActive" fill="hold" evtFilter="cancelBubble" nodeType="interactiveSeq">
                <p:stCondLst>
                  <p:cond evt="onClick" delay="0">
                    <p:tgtEl>
                      <p:spTgt spid="186"/>
                    </p:tgtEl>
                  </p:cond>
                </p:stCondLst>
                <p:endSync evt="end" delay="0">
                  <p:rtn val="all"/>
                </p:endSync>
                <p:childTnLst>
                  <p:par>
                    <p:cTn id="1406" fill="hold">
                      <p:stCondLst>
                        <p:cond delay="0"/>
                      </p:stCondLst>
                      <p:childTnLst>
                        <p:par>
                          <p:cTn id="1407" fill="hold">
                            <p:stCondLst>
                              <p:cond delay="0"/>
                            </p:stCondLst>
                            <p:childTnLst>
                              <p:par>
                                <p:cTn id="1408" presetID="1" presetClass="exit" presetSubtype="0" fill="hold" grpId="1" nodeType="clickEffect">
                                  <p:stCondLst>
                                    <p:cond delay="0"/>
                                  </p:stCondLst>
                                  <p:childTnLst>
                                    <p:set>
                                      <p:cBhvr>
                                        <p:cTn id="1409" dur="1" fill="hold">
                                          <p:stCondLst>
                                            <p:cond delay="0"/>
                                          </p:stCondLst>
                                        </p:cTn>
                                        <p:tgtEl>
                                          <p:spTgt spid="186"/>
                                        </p:tgtEl>
                                        <p:attrNameLst>
                                          <p:attrName>style.visibility</p:attrName>
                                        </p:attrNameLst>
                                      </p:cBhvr>
                                      <p:to>
                                        <p:strVal val="hidden"/>
                                      </p:to>
                                    </p:set>
                                  </p:childTnLst>
                                </p:cTn>
                              </p:par>
                              <p:par>
                                <p:cTn id="1410" presetID="1" presetClass="exit" presetSubtype="0" fill="hold" grpId="5" nodeType="withEffect">
                                  <p:stCondLst>
                                    <p:cond delay="0"/>
                                  </p:stCondLst>
                                  <p:childTnLst>
                                    <p:set>
                                      <p:cBhvr>
                                        <p:cTn id="1411" dur="1" fill="hold">
                                          <p:stCondLst>
                                            <p:cond delay="0"/>
                                          </p:stCondLst>
                                        </p:cTn>
                                        <p:tgtEl>
                                          <p:spTgt spid="190"/>
                                        </p:tgtEl>
                                        <p:attrNameLst>
                                          <p:attrName>style.visibility</p:attrName>
                                        </p:attrNameLst>
                                      </p:cBhvr>
                                      <p:to>
                                        <p:strVal val="hidden"/>
                                      </p:to>
                                    </p:set>
                                  </p:childTnLst>
                                </p:cTn>
                              </p:par>
                              <p:par>
                                <p:cTn id="1412" presetID="10" presetClass="entr" presetSubtype="0" fill="hold" grpId="6" nodeType="withEffect">
                                  <p:stCondLst>
                                    <p:cond delay="0"/>
                                  </p:stCondLst>
                                  <p:childTnLst>
                                    <p:set>
                                      <p:cBhvr>
                                        <p:cTn id="1413" dur="1" fill="hold">
                                          <p:stCondLst>
                                            <p:cond delay="0"/>
                                          </p:stCondLst>
                                        </p:cTn>
                                        <p:tgtEl>
                                          <p:spTgt spid="693"/>
                                        </p:tgtEl>
                                        <p:attrNameLst>
                                          <p:attrName>style.visibility</p:attrName>
                                        </p:attrNameLst>
                                      </p:cBhvr>
                                      <p:to>
                                        <p:strVal val="visible"/>
                                      </p:to>
                                    </p:set>
                                    <p:animEffect transition="in" filter="fade">
                                      <p:cBhvr>
                                        <p:cTn id="1414" dur="500"/>
                                        <p:tgtEl>
                                          <p:spTgt spid="693"/>
                                        </p:tgtEl>
                                      </p:cBhvr>
                                    </p:animEffect>
                                  </p:childTnLst>
                                </p:cTn>
                              </p:par>
                            </p:childTnLst>
                          </p:cTn>
                        </p:par>
                      </p:childTnLst>
                    </p:cTn>
                  </p:par>
                </p:childTnLst>
              </p:cTn>
              <p:nextCondLst>
                <p:cond evt="onClick" delay="0">
                  <p:tgtEl>
                    <p:spTgt spid="186"/>
                  </p:tgtEl>
                </p:cond>
              </p:nextCondLst>
            </p:seq>
            <p:seq concurrent="1" nextAc="seek">
              <p:cTn id="1415" restart="whenNotActive" fill="hold" evtFilter="cancelBubble" nodeType="interactiveSeq">
                <p:stCondLst>
                  <p:cond evt="onClick" delay="0">
                    <p:tgtEl>
                      <p:spTgt spid="181"/>
                    </p:tgtEl>
                  </p:cond>
                </p:stCondLst>
                <p:endSync evt="end" delay="0">
                  <p:rtn val="all"/>
                </p:endSync>
                <p:childTnLst>
                  <p:par>
                    <p:cTn id="1416" fill="hold">
                      <p:stCondLst>
                        <p:cond delay="0"/>
                      </p:stCondLst>
                      <p:childTnLst>
                        <p:par>
                          <p:cTn id="1417" fill="hold">
                            <p:stCondLst>
                              <p:cond delay="0"/>
                            </p:stCondLst>
                            <p:childTnLst>
                              <p:par>
                                <p:cTn id="1418" presetID="1" presetClass="exit" presetSubtype="0" fill="hold" grpId="1" nodeType="clickEffect">
                                  <p:stCondLst>
                                    <p:cond delay="0"/>
                                  </p:stCondLst>
                                  <p:childTnLst>
                                    <p:set>
                                      <p:cBhvr>
                                        <p:cTn id="1419" dur="1" fill="hold">
                                          <p:stCondLst>
                                            <p:cond delay="0"/>
                                          </p:stCondLst>
                                        </p:cTn>
                                        <p:tgtEl>
                                          <p:spTgt spid="181"/>
                                        </p:tgtEl>
                                        <p:attrNameLst>
                                          <p:attrName>style.visibility</p:attrName>
                                        </p:attrNameLst>
                                      </p:cBhvr>
                                      <p:to>
                                        <p:strVal val="hidden"/>
                                      </p:to>
                                    </p:set>
                                  </p:childTnLst>
                                </p:cTn>
                              </p:par>
                              <p:par>
                                <p:cTn id="1420" presetID="10" presetClass="entr" presetSubtype="0" fill="hold" grpId="7" nodeType="withEffect">
                                  <p:stCondLst>
                                    <p:cond delay="0"/>
                                  </p:stCondLst>
                                  <p:childTnLst>
                                    <p:set>
                                      <p:cBhvr>
                                        <p:cTn id="1421" dur="1" fill="hold">
                                          <p:stCondLst>
                                            <p:cond delay="0"/>
                                          </p:stCondLst>
                                        </p:cTn>
                                        <p:tgtEl>
                                          <p:spTgt spid="693"/>
                                        </p:tgtEl>
                                        <p:attrNameLst>
                                          <p:attrName>style.visibility</p:attrName>
                                        </p:attrNameLst>
                                      </p:cBhvr>
                                      <p:to>
                                        <p:strVal val="visible"/>
                                      </p:to>
                                    </p:set>
                                    <p:animEffect transition="in" filter="fade">
                                      <p:cBhvr>
                                        <p:cTn id="1422" dur="500"/>
                                        <p:tgtEl>
                                          <p:spTgt spid="693"/>
                                        </p:tgtEl>
                                      </p:cBhvr>
                                    </p:animEffect>
                                  </p:childTnLst>
                                </p:cTn>
                              </p:par>
                            </p:childTnLst>
                          </p:cTn>
                        </p:par>
                      </p:childTnLst>
                    </p:cTn>
                  </p:par>
                </p:childTnLst>
              </p:cTn>
              <p:nextCondLst>
                <p:cond evt="onClick" delay="0">
                  <p:tgtEl>
                    <p:spTgt spid="181"/>
                  </p:tgtEl>
                </p:cond>
              </p:nextCondLst>
            </p:seq>
            <p:seq concurrent="1" nextAc="seek">
              <p:cTn id="1423" restart="whenNotActive" fill="hold" evtFilter="cancelBubble" nodeType="interactiveSeq">
                <p:stCondLst>
                  <p:cond evt="onClick" delay="0">
                    <p:tgtEl>
                      <p:spTgt spid="182"/>
                    </p:tgtEl>
                  </p:cond>
                </p:stCondLst>
                <p:endSync evt="end" delay="0">
                  <p:rtn val="all"/>
                </p:endSync>
                <p:childTnLst>
                  <p:par>
                    <p:cTn id="1424" fill="hold">
                      <p:stCondLst>
                        <p:cond delay="0"/>
                      </p:stCondLst>
                      <p:childTnLst>
                        <p:par>
                          <p:cTn id="1425" fill="hold">
                            <p:stCondLst>
                              <p:cond delay="0"/>
                            </p:stCondLst>
                            <p:childTnLst>
                              <p:par>
                                <p:cTn id="1426" presetID="1" presetClass="exit" presetSubtype="0" fill="hold" grpId="1" nodeType="clickEffect">
                                  <p:stCondLst>
                                    <p:cond delay="0"/>
                                  </p:stCondLst>
                                  <p:childTnLst>
                                    <p:set>
                                      <p:cBhvr>
                                        <p:cTn id="1427" dur="1" fill="hold">
                                          <p:stCondLst>
                                            <p:cond delay="0"/>
                                          </p:stCondLst>
                                        </p:cTn>
                                        <p:tgtEl>
                                          <p:spTgt spid="182"/>
                                        </p:tgtEl>
                                        <p:attrNameLst>
                                          <p:attrName>style.visibility</p:attrName>
                                        </p:attrNameLst>
                                      </p:cBhvr>
                                      <p:to>
                                        <p:strVal val="hidden"/>
                                      </p:to>
                                    </p:set>
                                  </p:childTnLst>
                                </p:cTn>
                              </p:par>
                              <p:par>
                                <p:cTn id="1428" presetID="1" presetClass="exit" presetSubtype="0" fill="hold" grpId="1" nodeType="withEffect">
                                  <p:stCondLst>
                                    <p:cond delay="0"/>
                                  </p:stCondLst>
                                  <p:childTnLst>
                                    <p:set>
                                      <p:cBhvr>
                                        <p:cTn id="1429" dur="1" fill="hold">
                                          <p:stCondLst>
                                            <p:cond delay="0"/>
                                          </p:stCondLst>
                                        </p:cTn>
                                        <p:tgtEl>
                                          <p:spTgt spid="192"/>
                                        </p:tgtEl>
                                        <p:attrNameLst>
                                          <p:attrName>style.visibility</p:attrName>
                                        </p:attrNameLst>
                                      </p:cBhvr>
                                      <p:to>
                                        <p:strVal val="hidden"/>
                                      </p:to>
                                    </p:set>
                                  </p:childTnLst>
                                </p:cTn>
                              </p:par>
                              <p:par>
                                <p:cTn id="1430" presetID="10" presetClass="entr" presetSubtype="0" fill="hold" grpId="10" nodeType="withEffect">
                                  <p:stCondLst>
                                    <p:cond delay="0"/>
                                  </p:stCondLst>
                                  <p:childTnLst>
                                    <p:set>
                                      <p:cBhvr>
                                        <p:cTn id="1431" dur="1" fill="hold">
                                          <p:stCondLst>
                                            <p:cond delay="0"/>
                                          </p:stCondLst>
                                        </p:cTn>
                                        <p:tgtEl>
                                          <p:spTgt spid="693"/>
                                        </p:tgtEl>
                                        <p:attrNameLst>
                                          <p:attrName>style.visibility</p:attrName>
                                        </p:attrNameLst>
                                      </p:cBhvr>
                                      <p:to>
                                        <p:strVal val="visible"/>
                                      </p:to>
                                    </p:set>
                                    <p:animEffect transition="in" filter="fade">
                                      <p:cBhvr>
                                        <p:cTn id="1432" dur="500"/>
                                        <p:tgtEl>
                                          <p:spTgt spid="693"/>
                                        </p:tgtEl>
                                      </p:cBhvr>
                                    </p:animEffect>
                                  </p:childTnLst>
                                </p:cTn>
                              </p:par>
                            </p:childTnLst>
                          </p:cTn>
                        </p:par>
                      </p:childTnLst>
                    </p:cTn>
                  </p:par>
                </p:childTnLst>
              </p:cTn>
              <p:nextCondLst>
                <p:cond evt="onClick" delay="0">
                  <p:tgtEl>
                    <p:spTgt spid="182"/>
                  </p:tgtEl>
                </p:cond>
              </p:nextCondLst>
            </p:seq>
            <p:seq concurrent="1" nextAc="seek">
              <p:cTn id="1433" restart="whenNotActive" fill="hold" evtFilter="cancelBubble" nodeType="interactiveSeq">
                <p:stCondLst>
                  <p:cond evt="onClick" delay="0">
                    <p:tgtEl>
                      <p:spTgt spid="183"/>
                    </p:tgtEl>
                  </p:cond>
                </p:stCondLst>
                <p:endSync evt="end" delay="0">
                  <p:rtn val="all"/>
                </p:endSync>
                <p:childTnLst>
                  <p:par>
                    <p:cTn id="1434" fill="hold">
                      <p:stCondLst>
                        <p:cond delay="0"/>
                      </p:stCondLst>
                      <p:childTnLst>
                        <p:par>
                          <p:cTn id="1435" fill="hold">
                            <p:stCondLst>
                              <p:cond delay="0"/>
                            </p:stCondLst>
                            <p:childTnLst>
                              <p:par>
                                <p:cTn id="1436" presetID="1" presetClass="exit" presetSubtype="0" fill="hold" grpId="0" nodeType="clickEffect">
                                  <p:stCondLst>
                                    <p:cond delay="0"/>
                                  </p:stCondLst>
                                  <p:childTnLst>
                                    <p:set>
                                      <p:cBhvr>
                                        <p:cTn id="1437" dur="1" fill="hold">
                                          <p:stCondLst>
                                            <p:cond delay="0"/>
                                          </p:stCondLst>
                                        </p:cTn>
                                        <p:tgtEl>
                                          <p:spTgt spid="183"/>
                                        </p:tgtEl>
                                        <p:attrNameLst>
                                          <p:attrName>style.visibility</p:attrName>
                                        </p:attrNameLst>
                                      </p:cBhvr>
                                      <p:to>
                                        <p:strVal val="hidden"/>
                                      </p:to>
                                    </p:set>
                                  </p:childTnLst>
                                </p:cTn>
                              </p:par>
                              <p:par>
                                <p:cTn id="1438" presetID="10" presetClass="entr" presetSubtype="0" fill="hold" grpId="9" nodeType="withEffect">
                                  <p:stCondLst>
                                    <p:cond delay="0"/>
                                  </p:stCondLst>
                                  <p:childTnLst>
                                    <p:set>
                                      <p:cBhvr>
                                        <p:cTn id="1439" dur="1" fill="hold">
                                          <p:stCondLst>
                                            <p:cond delay="0"/>
                                          </p:stCondLst>
                                        </p:cTn>
                                        <p:tgtEl>
                                          <p:spTgt spid="693"/>
                                        </p:tgtEl>
                                        <p:attrNameLst>
                                          <p:attrName>style.visibility</p:attrName>
                                        </p:attrNameLst>
                                      </p:cBhvr>
                                      <p:to>
                                        <p:strVal val="visible"/>
                                      </p:to>
                                    </p:set>
                                    <p:animEffect transition="in" filter="fade">
                                      <p:cBhvr>
                                        <p:cTn id="1440" dur="500"/>
                                        <p:tgtEl>
                                          <p:spTgt spid="693"/>
                                        </p:tgtEl>
                                      </p:cBhvr>
                                    </p:animEffect>
                                  </p:childTnLst>
                                </p:cTn>
                              </p:par>
                            </p:childTnLst>
                          </p:cTn>
                        </p:par>
                      </p:childTnLst>
                    </p:cTn>
                  </p:par>
                </p:childTnLst>
              </p:cTn>
              <p:nextCondLst>
                <p:cond evt="onClick" delay="0">
                  <p:tgtEl>
                    <p:spTgt spid="183"/>
                  </p:tgtEl>
                </p:cond>
              </p:nextCondLst>
            </p:seq>
            <p:seq concurrent="1" nextAc="seek">
              <p:cTn id="1441" restart="whenNotActive" fill="hold" evtFilter="cancelBubble" nodeType="interactiveSeq">
                <p:stCondLst>
                  <p:cond evt="onClick" delay="0">
                    <p:tgtEl>
                      <p:spTgt spid="184"/>
                    </p:tgtEl>
                  </p:cond>
                </p:stCondLst>
                <p:endSync evt="end" delay="0">
                  <p:rtn val="all"/>
                </p:endSync>
                <p:childTnLst>
                  <p:par>
                    <p:cTn id="1442" fill="hold">
                      <p:stCondLst>
                        <p:cond delay="0"/>
                      </p:stCondLst>
                      <p:childTnLst>
                        <p:par>
                          <p:cTn id="1443" fill="hold">
                            <p:stCondLst>
                              <p:cond delay="0"/>
                            </p:stCondLst>
                            <p:childTnLst>
                              <p:par>
                                <p:cTn id="1444" presetID="1" presetClass="exit" presetSubtype="0" fill="hold" grpId="1" nodeType="clickEffect">
                                  <p:stCondLst>
                                    <p:cond delay="0"/>
                                  </p:stCondLst>
                                  <p:childTnLst>
                                    <p:set>
                                      <p:cBhvr>
                                        <p:cTn id="1445" dur="1" fill="hold">
                                          <p:stCondLst>
                                            <p:cond delay="0"/>
                                          </p:stCondLst>
                                        </p:cTn>
                                        <p:tgtEl>
                                          <p:spTgt spid="184"/>
                                        </p:tgtEl>
                                        <p:attrNameLst>
                                          <p:attrName>style.visibility</p:attrName>
                                        </p:attrNameLst>
                                      </p:cBhvr>
                                      <p:to>
                                        <p:strVal val="hidden"/>
                                      </p:to>
                                    </p:set>
                                  </p:childTnLst>
                                </p:cTn>
                              </p:par>
                              <p:par>
                                <p:cTn id="1446" presetID="1" presetClass="exit" presetSubtype="0" fill="hold" grpId="3" nodeType="withEffect">
                                  <p:stCondLst>
                                    <p:cond delay="0"/>
                                  </p:stCondLst>
                                  <p:childTnLst>
                                    <p:set>
                                      <p:cBhvr>
                                        <p:cTn id="1447" dur="1" fill="hold">
                                          <p:stCondLst>
                                            <p:cond delay="0"/>
                                          </p:stCondLst>
                                        </p:cTn>
                                        <p:tgtEl>
                                          <p:spTgt spid="190"/>
                                        </p:tgtEl>
                                        <p:attrNameLst>
                                          <p:attrName>style.visibility</p:attrName>
                                        </p:attrNameLst>
                                      </p:cBhvr>
                                      <p:to>
                                        <p:strVal val="hidden"/>
                                      </p:to>
                                    </p:set>
                                  </p:childTnLst>
                                </p:cTn>
                              </p:par>
                              <p:par>
                                <p:cTn id="1448" presetID="10" presetClass="entr" presetSubtype="0" fill="hold" grpId="11" nodeType="withEffect">
                                  <p:stCondLst>
                                    <p:cond delay="0"/>
                                  </p:stCondLst>
                                  <p:childTnLst>
                                    <p:set>
                                      <p:cBhvr>
                                        <p:cTn id="1449" dur="1" fill="hold">
                                          <p:stCondLst>
                                            <p:cond delay="0"/>
                                          </p:stCondLst>
                                        </p:cTn>
                                        <p:tgtEl>
                                          <p:spTgt spid="693"/>
                                        </p:tgtEl>
                                        <p:attrNameLst>
                                          <p:attrName>style.visibility</p:attrName>
                                        </p:attrNameLst>
                                      </p:cBhvr>
                                      <p:to>
                                        <p:strVal val="visible"/>
                                      </p:to>
                                    </p:set>
                                    <p:animEffect transition="in" filter="fade">
                                      <p:cBhvr>
                                        <p:cTn id="1450" dur="500"/>
                                        <p:tgtEl>
                                          <p:spTgt spid="693"/>
                                        </p:tgtEl>
                                      </p:cBhvr>
                                    </p:animEffect>
                                  </p:childTnLst>
                                </p:cTn>
                              </p:par>
                            </p:childTnLst>
                          </p:cTn>
                        </p:par>
                      </p:childTnLst>
                    </p:cTn>
                  </p:par>
                </p:childTnLst>
              </p:cTn>
              <p:nextCondLst>
                <p:cond evt="onClick" delay="0">
                  <p:tgtEl>
                    <p:spTgt spid="184"/>
                  </p:tgtEl>
                </p:cond>
              </p:nextCondLst>
            </p:seq>
            <p:seq concurrent="1" nextAc="seek">
              <p:cTn id="1451" restart="whenNotActive" fill="hold" evtFilter="cancelBubble" nodeType="interactiveSeq">
                <p:stCondLst>
                  <p:cond evt="onClick" delay="0">
                    <p:tgtEl>
                      <p:spTgt spid="185"/>
                    </p:tgtEl>
                  </p:cond>
                </p:stCondLst>
                <p:endSync evt="end" delay="0">
                  <p:rtn val="all"/>
                </p:endSync>
                <p:childTnLst>
                  <p:par>
                    <p:cTn id="1452" fill="hold">
                      <p:stCondLst>
                        <p:cond delay="0"/>
                      </p:stCondLst>
                      <p:childTnLst>
                        <p:par>
                          <p:cTn id="1453" fill="hold">
                            <p:stCondLst>
                              <p:cond delay="0"/>
                            </p:stCondLst>
                            <p:childTnLst>
                              <p:par>
                                <p:cTn id="1454" presetID="1" presetClass="exit" presetSubtype="0" fill="hold" grpId="1" nodeType="clickEffect">
                                  <p:stCondLst>
                                    <p:cond delay="0"/>
                                  </p:stCondLst>
                                  <p:childTnLst>
                                    <p:set>
                                      <p:cBhvr>
                                        <p:cTn id="1455" dur="1" fill="hold">
                                          <p:stCondLst>
                                            <p:cond delay="0"/>
                                          </p:stCondLst>
                                        </p:cTn>
                                        <p:tgtEl>
                                          <p:spTgt spid="185"/>
                                        </p:tgtEl>
                                        <p:attrNameLst>
                                          <p:attrName>style.visibility</p:attrName>
                                        </p:attrNameLst>
                                      </p:cBhvr>
                                      <p:to>
                                        <p:strVal val="hidden"/>
                                      </p:to>
                                    </p:set>
                                  </p:childTnLst>
                                </p:cTn>
                              </p:par>
                              <p:par>
                                <p:cTn id="1456" presetID="1" presetClass="exit" presetSubtype="0" fill="hold" grpId="4" nodeType="withEffect">
                                  <p:stCondLst>
                                    <p:cond delay="0"/>
                                  </p:stCondLst>
                                  <p:childTnLst>
                                    <p:set>
                                      <p:cBhvr>
                                        <p:cTn id="1457" dur="1" fill="hold">
                                          <p:stCondLst>
                                            <p:cond delay="0"/>
                                          </p:stCondLst>
                                        </p:cTn>
                                        <p:tgtEl>
                                          <p:spTgt spid="190"/>
                                        </p:tgtEl>
                                        <p:attrNameLst>
                                          <p:attrName>style.visibility</p:attrName>
                                        </p:attrNameLst>
                                      </p:cBhvr>
                                      <p:to>
                                        <p:strVal val="hidden"/>
                                      </p:to>
                                    </p:set>
                                  </p:childTnLst>
                                </p:cTn>
                              </p:par>
                              <p:par>
                                <p:cTn id="1458" presetID="10" presetClass="entr" presetSubtype="0" fill="hold" grpId="8" nodeType="withEffect">
                                  <p:stCondLst>
                                    <p:cond delay="0"/>
                                  </p:stCondLst>
                                  <p:childTnLst>
                                    <p:set>
                                      <p:cBhvr>
                                        <p:cTn id="1459" dur="1" fill="hold">
                                          <p:stCondLst>
                                            <p:cond delay="0"/>
                                          </p:stCondLst>
                                        </p:cTn>
                                        <p:tgtEl>
                                          <p:spTgt spid="693"/>
                                        </p:tgtEl>
                                        <p:attrNameLst>
                                          <p:attrName>style.visibility</p:attrName>
                                        </p:attrNameLst>
                                      </p:cBhvr>
                                      <p:to>
                                        <p:strVal val="visible"/>
                                      </p:to>
                                    </p:set>
                                    <p:animEffect transition="in" filter="fade">
                                      <p:cBhvr>
                                        <p:cTn id="1460" dur="500"/>
                                        <p:tgtEl>
                                          <p:spTgt spid="693"/>
                                        </p:tgtEl>
                                      </p:cBhvr>
                                    </p:animEffect>
                                  </p:childTnLst>
                                </p:cTn>
                              </p:par>
                            </p:childTnLst>
                          </p:cTn>
                        </p:par>
                      </p:childTnLst>
                    </p:cTn>
                  </p:par>
                </p:childTnLst>
              </p:cTn>
              <p:nextCondLst>
                <p:cond evt="onClick" delay="0">
                  <p:tgtEl>
                    <p:spTgt spid="185"/>
                  </p:tgtEl>
                </p:cond>
              </p:nextCondLst>
            </p:seq>
            <p:seq concurrent="1" nextAc="seek">
              <p:cTn id="1461" restart="whenNotActive" fill="hold" evtFilter="cancelBubble" nodeType="interactiveSeq">
                <p:stCondLst>
                  <p:cond evt="onClick" delay="0">
                    <p:tgtEl>
                      <p:spTgt spid="195"/>
                    </p:tgtEl>
                  </p:cond>
                </p:stCondLst>
                <p:endSync evt="end" delay="0">
                  <p:rtn val="all"/>
                </p:endSync>
                <p:childTnLst>
                  <p:par>
                    <p:cTn id="1462" fill="hold">
                      <p:stCondLst>
                        <p:cond delay="0"/>
                      </p:stCondLst>
                      <p:childTnLst>
                        <p:par>
                          <p:cTn id="1463" fill="hold">
                            <p:stCondLst>
                              <p:cond delay="0"/>
                            </p:stCondLst>
                            <p:childTnLst>
                              <p:par>
                                <p:cTn id="1464" presetID="1" presetClass="entr" presetSubtype="0" fill="hold" grpId="0" nodeType="clickEffect">
                                  <p:stCondLst>
                                    <p:cond delay="0"/>
                                  </p:stCondLst>
                                  <p:childTnLst>
                                    <p:set>
                                      <p:cBhvr>
                                        <p:cTn id="1465" dur="1" fill="hold">
                                          <p:stCondLst>
                                            <p:cond delay="0"/>
                                          </p:stCondLst>
                                        </p:cTn>
                                        <p:tgtEl>
                                          <p:spTgt spid="201"/>
                                        </p:tgtEl>
                                        <p:attrNameLst>
                                          <p:attrName>style.visibility</p:attrName>
                                        </p:attrNameLst>
                                      </p:cBhvr>
                                      <p:to>
                                        <p:strVal val="visible"/>
                                      </p:to>
                                    </p:set>
                                  </p:childTnLst>
                                </p:cTn>
                              </p:par>
                              <p:par>
                                <p:cTn id="1466" presetID="10" presetClass="exit" presetSubtype="0" fill="hold" grpId="0" nodeType="withEffect">
                                  <p:stCondLst>
                                    <p:cond delay="0"/>
                                  </p:stCondLst>
                                  <p:childTnLst>
                                    <p:animEffect transition="out" filter="fade">
                                      <p:cBhvr>
                                        <p:cTn id="1467" dur="500"/>
                                        <p:tgtEl>
                                          <p:spTgt spid="694"/>
                                        </p:tgtEl>
                                      </p:cBhvr>
                                    </p:animEffect>
                                    <p:set>
                                      <p:cBhvr>
                                        <p:cTn id="1468" dur="1" fill="hold">
                                          <p:stCondLst>
                                            <p:cond delay="499"/>
                                          </p:stCondLst>
                                        </p:cTn>
                                        <p:tgtEl>
                                          <p:spTgt spid="694"/>
                                        </p:tgtEl>
                                        <p:attrNameLst>
                                          <p:attrName>style.visibility</p:attrName>
                                        </p:attrNameLst>
                                      </p:cBhvr>
                                      <p:to>
                                        <p:strVal val="hidden"/>
                                      </p:to>
                                    </p:set>
                                  </p:childTnLst>
                                </p:cTn>
                              </p:par>
                            </p:childTnLst>
                          </p:cTn>
                        </p:par>
                      </p:childTnLst>
                    </p:cTn>
                  </p:par>
                </p:childTnLst>
              </p:cTn>
              <p:nextCondLst>
                <p:cond evt="onClick" delay="0">
                  <p:tgtEl>
                    <p:spTgt spid="195"/>
                  </p:tgtEl>
                </p:cond>
              </p:nextCondLst>
            </p:seq>
            <p:seq concurrent="1" nextAc="seek">
              <p:cTn id="1469" restart="whenNotActive" fill="hold" evtFilter="cancelBubble" nodeType="interactiveSeq">
                <p:stCondLst>
                  <p:cond evt="onClick" delay="0">
                    <p:tgtEl>
                      <p:spTgt spid="196"/>
                    </p:tgtEl>
                  </p:cond>
                </p:stCondLst>
                <p:endSync evt="end" delay="0">
                  <p:rtn val="all"/>
                </p:endSync>
                <p:childTnLst>
                  <p:par>
                    <p:cTn id="1470" fill="hold">
                      <p:stCondLst>
                        <p:cond delay="0"/>
                      </p:stCondLst>
                      <p:childTnLst>
                        <p:par>
                          <p:cTn id="1471" fill="hold">
                            <p:stCondLst>
                              <p:cond delay="0"/>
                            </p:stCondLst>
                            <p:childTnLst>
                              <p:par>
                                <p:cTn id="1472" presetID="1" presetClass="entr" presetSubtype="0" fill="hold" grpId="0" nodeType="clickEffect">
                                  <p:stCondLst>
                                    <p:cond delay="0"/>
                                  </p:stCondLst>
                                  <p:childTnLst>
                                    <p:set>
                                      <p:cBhvr>
                                        <p:cTn id="1473" dur="1" fill="hold">
                                          <p:stCondLst>
                                            <p:cond delay="0"/>
                                          </p:stCondLst>
                                        </p:cTn>
                                        <p:tgtEl>
                                          <p:spTgt spid="202"/>
                                        </p:tgtEl>
                                        <p:attrNameLst>
                                          <p:attrName>style.visibility</p:attrName>
                                        </p:attrNameLst>
                                      </p:cBhvr>
                                      <p:to>
                                        <p:strVal val="visible"/>
                                      </p:to>
                                    </p:set>
                                  </p:childTnLst>
                                </p:cTn>
                              </p:par>
                              <p:par>
                                <p:cTn id="1474" presetID="1" presetClass="entr" presetSubtype="0" fill="hold" grpId="2" nodeType="withEffect">
                                  <p:stCondLst>
                                    <p:cond delay="0"/>
                                  </p:stCondLst>
                                  <p:childTnLst>
                                    <p:set>
                                      <p:cBhvr>
                                        <p:cTn id="1475" dur="1" fill="hold">
                                          <p:stCondLst>
                                            <p:cond delay="0"/>
                                          </p:stCondLst>
                                        </p:cTn>
                                        <p:tgtEl>
                                          <p:spTgt spid="189"/>
                                        </p:tgtEl>
                                        <p:attrNameLst>
                                          <p:attrName>style.visibility</p:attrName>
                                        </p:attrNameLst>
                                      </p:cBhvr>
                                      <p:to>
                                        <p:strVal val="visible"/>
                                      </p:to>
                                    </p:set>
                                  </p:childTnLst>
                                </p:cTn>
                              </p:par>
                              <p:par>
                                <p:cTn id="1476" presetID="10" presetClass="exit" presetSubtype="0" fill="hold" grpId="1" nodeType="withEffect">
                                  <p:stCondLst>
                                    <p:cond delay="0"/>
                                  </p:stCondLst>
                                  <p:childTnLst>
                                    <p:animEffect transition="out" filter="fade">
                                      <p:cBhvr>
                                        <p:cTn id="1477" dur="500"/>
                                        <p:tgtEl>
                                          <p:spTgt spid="694"/>
                                        </p:tgtEl>
                                      </p:cBhvr>
                                    </p:animEffect>
                                    <p:set>
                                      <p:cBhvr>
                                        <p:cTn id="1478" dur="1" fill="hold">
                                          <p:stCondLst>
                                            <p:cond delay="499"/>
                                          </p:stCondLst>
                                        </p:cTn>
                                        <p:tgtEl>
                                          <p:spTgt spid="694"/>
                                        </p:tgtEl>
                                        <p:attrNameLst>
                                          <p:attrName>style.visibility</p:attrName>
                                        </p:attrNameLst>
                                      </p:cBhvr>
                                      <p:to>
                                        <p:strVal val="hidden"/>
                                      </p:to>
                                    </p:set>
                                  </p:childTnLst>
                                </p:cTn>
                              </p:par>
                            </p:childTnLst>
                          </p:cTn>
                        </p:par>
                      </p:childTnLst>
                    </p:cTn>
                  </p:par>
                </p:childTnLst>
              </p:cTn>
              <p:nextCondLst>
                <p:cond evt="onClick" delay="0">
                  <p:tgtEl>
                    <p:spTgt spid="196"/>
                  </p:tgtEl>
                </p:cond>
              </p:nextCondLst>
            </p:seq>
            <p:seq concurrent="1" nextAc="seek">
              <p:cTn id="1479" restart="whenNotActive" fill="hold" evtFilter="cancelBubble" nodeType="interactiveSeq">
                <p:stCondLst>
                  <p:cond evt="onClick" delay="0">
                    <p:tgtEl>
                      <p:spTgt spid="197"/>
                    </p:tgtEl>
                  </p:cond>
                </p:stCondLst>
                <p:endSync evt="end" delay="0">
                  <p:rtn val="all"/>
                </p:endSync>
                <p:childTnLst>
                  <p:par>
                    <p:cTn id="1480" fill="hold">
                      <p:stCondLst>
                        <p:cond delay="0"/>
                      </p:stCondLst>
                      <p:childTnLst>
                        <p:par>
                          <p:cTn id="1481" fill="hold">
                            <p:stCondLst>
                              <p:cond delay="0"/>
                            </p:stCondLst>
                            <p:childTnLst>
                              <p:par>
                                <p:cTn id="1482" presetID="1" presetClass="entr" presetSubtype="0" fill="hold" grpId="0" nodeType="clickEffect">
                                  <p:stCondLst>
                                    <p:cond delay="0"/>
                                  </p:stCondLst>
                                  <p:childTnLst>
                                    <p:set>
                                      <p:cBhvr>
                                        <p:cTn id="1483" dur="1" fill="hold">
                                          <p:stCondLst>
                                            <p:cond delay="0"/>
                                          </p:stCondLst>
                                        </p:cTn>
                                        <p:tgtEl>
                                          <p:spTgt spid="203"/>
                                        </p:tgtEl>
                                        <p:attrNameLst>
                                          <p:attrName>style.visibility</p:attrName>
                                        </p:attrNameLst>
                                      </p:cBhvr>
                                      <p:to>
                                        <p:strVal val="visible"/>
                                      </p:to>
                                    </p:set>
                                  </p:childTnLst>
                                </p:cTn>
                              </p:par>
                              <p:par>
                                <p:cTn id="1484" presetID="10" presetClass="exit" presetSubtype="0" fill="hold" grpId="2" nodeType="withEffect">
                                  <p:stCondLst>
                                    <p:cond delay="0"/>
                                  </p:stCondLst>
                                  <p:childTnLst>
                                    <p:animEffect transition="out" filter="fade">
                                      <p:cBhvr>
                                        <p:cTn id="1485" dur="500"/>
                                        <p:tgtEl>
                                          <p:spTgt spid="694"/>
                                        </p:tgtEl>
                                      </p:cBhvr>
                                    </p:animEffect>
                                    <p:set>
                                      <p:cBhvr>
                                        <p:cTn id="1486" dur="1" fill="hold">
                                          <p:stCondLst>
                                            <p:cond delay="499"/>
                                          </p:stCondLst>
                                        </p:cTn>
                                        <p:tgtEl>
                                          <p:spTgt spid="694"/>
                                        </p:tgtEl>
                                        <p:attrNameLst>
                                          <p:attrName>style.visibility</p:attrName>
                                        </p:attrNameLst>
                                      </p:cBhvr>
                                      <p:to>
                                        <p:strVal val="hidden"/>
                                      </p:to>
                                    </p:set>
                                  </p:childTnLst>
                                </p:cTn>
                              </p:par>
                            </p:childTnLst>
                          </p:cTn>
                        </p:par>
                      </p:childTnLst>
                    </p:cTn>
                  </p:par>
                </p:childTnLst>
              </p:cTn>
              <p:nextCondLst>
                <p:cond evt="onClick" delay="0">
                  <p:tgtEl>
                    <p:spTgt spid="197"/>
                  </p:tgtEl>
                </p:cond>
              </p:nextCondLst>
            </p:seq>
            <p:seq concurrent="1" nextAc="seek">
              <p:cTn id="1487" restart="whenNotActive" fill="hold" evtFilter="cancelBubble" nodeType="interactiveSeq">
                <p:stCondLst>
                  <p:cond evt="onClick" delay="0">
                    <p:tgtEl>
                      <p:spTgt spid="199"/>
                    </p:tgtEl>
                  </p:cond>
                </p:stCondLst>
                <p:endSync evt="end" delay="0">
                  <p:rtn val="all"/>
                </p:endSync>
                <p:childTnLst>
                  <p:par>
                    <p:cTn id="1488" fill="hold">
                      <p:stCondLst>
                        <p:cond delay="0"/>
                      </p:stCondLst>
                      <p:childTnLst>
                        <p:par>
                          <p:cTn id="1489" fill="hold">
                            <p:stCondLst>
                              <p:cond delay="0"/>
                            </p:stCondLst>
                            <p:childTnLst>
                              <p:par>
                                <p:cTn id="1490" presetID="1" presetClass="entr" presetSubtype="0" fill="hold" grpId="0" nodeType="clickEffect">
                                  <p:stCondLst>
                                    <p:cond delay="0"/>
                                  </p:stCondLst>
                                  <p:childTnLst>
                                    <p:set>
                                      <p:cBhvr>
                                        <p:cTn id="1491" dur="1" fill="hold">
                                          <p:stCondLst>
                                            <p:cond delay="0"/>
                                          </p:stCondLst>
                                        </p:cTn>
                                        <p:tgtEl>
                                          <p:spTgt spid="205"/>
                                        </p:tgtEl>
                                        <p:attrNameLst>
                                          <p:attrName>style.visibility</p:attrName>
                                        </p:attrNameLst>
                                      </p:cBhvr>
                                      <p:to>
                                        <p:strVal val="visible"/>
                                      </p:to>
                                    </p:set>
                                  </p:childTnLst>
                                </p:cTn>
                              </p:par>
                              <p:par>
                                <p:cTn id="1492" presetID="1" presetClass="entr" presetSubtype="0" fill="hold" grpId="0" nodeType="withEffect">
                                  <p:stCondLst>
                                    <p:cond delay="0"/>
                                  </p:stCondLst>
                                  <p:childTnLst>
                                    <p:set>
                                      <p:cBhvr>
                                        <p:cTn id="1493" dur="1" fill="hold">
                                          <p:stCondLst>
                                            <p:cond delay="0"/>
                                          </p:stCondLst>
                                        </p:cTn>
                                        <p:tgtEl>
                                          <p:spTgt spid="189"/>
                                        </p:tgtEl>
                                        <p:attrNameLst>
                                          <p:attrName>style.visibility</p:attrName>
                                        </p:attrNameLst>
                                      </p:cBhvr>
                                      <p:to>
                                        <p:strVal val="visible"/>
                                      </p:to>
                                    </p:set>
                                  </p:childTnLst>
                                </p:cTn>
                              </p:par>
                              <p:par>
                                <p:cTn id="1494" presetID="10" presetClass="exit" presetSubtype="0" fill="hold" grpId="9" nodeType="withEffect">
                                  <p:stCondLst>
                                    <p:cond delay="0"/>
                                  </p:stCondLst>
                                  <p:childTnLst>
                                    <p:animEffect transition="out" filter="fade">
                                      <p:cBhvr>
                                        <p:cTn id="1495" dur="500"/>
                                        <p:tgtEl>
                                          <p:spTgt spid="694"/>
                                        </p:tgtEl>
                                      </p:cBhvr>
                                    </p:animEffect>
                                    <p:set>
                                      <p:cBhvr>
                                        <p:cTn id="1496" dur="1" fill="hold">
                                          <p:stCondLst>
                                            <p:cond delay="499"/>
                                          </p:stCondLst>
                                        </p:cTn>
                                        <p:tgtEl>
                                          <p:spTgt spid="694"/>
                                        </p:tgtEl>
                                        <p:attrNameLst>
                                          <p:attrName>style.visibility</p:attrName>
                                        </p:attrNameLst>
                                      </p:cBhvr>
                                      <p:to>
                                        <p:strVal val="hidden"/>
                                      </p:to>
                                    </p:set>
                                  </p:childTnLst>
                                </p:cTn>
                              </p:par>
                            </p:childTnLst>
                          </p:cTn>
                        </p:par>
                      </p:childTnLst>
                    </p:cTn>
                  </p:par>
                </p:childTnLst>
              </p:cTn>
              <p:nextCondLst>
                <p:cond evt="onClick" delay="0">
                  <p:tgtEl>
                    <p:spTgt spid="199"/>
                  </p:tgtEl>
                </p:cond>
              </p:nextCondLst>
            </p:seq>
            <p:seq concurrent="1" nextAc="seek">
              <p:cTn id="1497" restart="whenNotActive" fill="hold" evtFilter="cancelBubble" nodeType="interactiveSeq">
                <p:stCondLst>
                  <p:cond evt="onClick" delay="0">
                    <p:tgtEl>
                      <p:spTgt spid="200"/>
                    </p:tgtEl>
                  </p:cond>
                </p:stCondLst>
                <p:endSync evt="end" delay="0">
                  <p:rtn val="all"/>
                </p:endSync>
                <p:childTnLst>
                  <p:par>
                    <p:cTn id="1498" fill="hold">
                      <p:stCondLst>
                        <p:cond delay="0"/>
                      </p:stCondLst>
                      <p:childTnLst>
                        <p:par>
                          <p:cTn id="1499" fill="hold">
                            <p:stCondLst>
                              <p:cond delay="0"/>
                            </p:stCondLst>
                            <p:childTnLst>
                              <p:par>
                                <p:cTn id="1500" presetID="1" presetClass="entr" presetSubtype="0" fill="hold" grpId="0" nodeType="clickEffect">
                                  <p:stCondLst>
                                    <p:cond delay="0"/>
                                  </p:stCondLst>
                                  <p:childTnLst>
                                    <p:set>
                                      <p:cBhvr>
                                        <p:cTn id="1501" dur="1" fill="hold">
                                          <p:stCondLst>
                                            <p:cond delay="0"/>
                                          </p:stCondLst>
                                        </p:cTn>
                                        <p:tgtEl>
                                          <p:spTgt spid="206"/>
                                        </p:tgtEl>
                                        <p:attrNameLst>
                                          <p:attrName>style.visibility</p:attrName>
                                        </p:attrNameLst>
                                      </p:cBhvr>
                                      <p:to>
                                        <p:strVal val="visible"/>
                                      </p:to>
                                    </p:set>
                                  </p:childTnLst>
                                </p:cTn>
                              </p:par>
                              <p:par>
                                <p:cTn id="1502" presetID="1" presetClass="entr" presetSubtype="0" fill="hold" grpId="1" nodeType="withEffect">
                                  <p:stCondLst>
                                    <p:cond delay="0"/>
                                  </p:stCondLst>
                                  <p:childTnLst>
                                    <p:set>
                                      <p:cBhvr>
                                        <p:cTn id="1503" dur="1" fill="hold">
                                          <p:stCondLst>
                                            <p:cond delay="0"/>
                                          </p:stCondLst>
                                        </p:cTn>
                                        <p:tgtEl>
                                          <p:spTgt spid="189"/>
                                        </p:tgtEl>
                                        <p:attrNameLst>
                                          <p:attrName>style.visibility</p:attrName>
                                        </p:attrNameLst>
                                      </p:cBhvr>
                                      <p:to>
                                        <p:strVal val="visible"/>
                                      </p:to>
                                    </p:set>
                                  </p:childTnLst>
                                </p:cTn>
                              </p:par>
                              <p:par>
                                <p:cTn id="1504" presetID="10" presetClass="exit" presetSubtype="0" fill="hold" grpId="10" nodeType="withEffect">
                                  <p:stCondLst>
                                    <p:cond delay="0"/>
                                  </p:stCondLst>
                                  <p:childTnLst>
                                    <p:animEffect transition="out" filter="fade">
                                      <p:cBhvr>
                                        <p:cTn id="1505" dur="500"/>
                                        <p:tgtEl>
                                          <p:spTgt spid="694"/>
                                        </p:tgtEl>
                                      </p:cBhvr>
                                    </p:animEffect>
                                    <p:set>
                                      <p:cBhvr>
                                        <p:cTn id="1506" dur="1" fill="hold">
                                          <p:stCondLst>
                                            <p:cond delay="499"/>
                                          </p:stCondLst>
                                        </p:cTn>
                                        <p:tgtEl>
                                          <p:spTgt spid="694"/>
                                        </p:tgtEl>
                                        <p:attrNameLst>
                                          <p:attrName>style.visibility</p:attrName>
                                        </p:attrNameLst>
                                      </p:cBhvr>
                                      <p:to>
                                        <p:strVal val="hidden"/>
                                      </p:to>
                                    </p:set>
                                  </p:childTnLst>
                                </p:cTn>
                              </p:par>
                            </p:childTnLst>
                          </p:cTn>
                        </p:par>
                      </p:childTnLst>
                    </p:cTn>
                  </p:par>
                </p:childTnLst>
              </p:cTn>
              <p:nextCondLst>
                <p:cond evt="onClick" delay="0">
                  <p:tgtEl>
                    <p:spTgt spid="200"/>
                  </p:tgtEl>
                </p:cond>
              </p:nextCondLst>
            </p:seq>
            <p:seq concurrent="1" nextAc="seek">
              <p:cTn id="1507" restart="whenNotActive" fill="hold" evtFilter="cancelBubble" nodeType="interactiveSeq">
                <p:stCondLst>
                  <p:cond evt="onClick" delay="0">
                    <p:tgtEl>
                      <p:spTgt spid="198"/>
                    </p:tgtEl>
                  </p:cond>
                </p:stCondLst>
                <p:endSync evt="end" delay="0">
                  <p:rtn val="all"/>
                </p:endSync>
                <p:childTnLst>
                  <p:par>
                    <p:cTn id="1508" fill="hold">
                      <p:stCondLst>
                        <p:cond delay="0"/>
                      </p:stCondLst>
                      <p:childTnLst>
                        <p:par>
                          <p:cTn id="1509" fill="hold">
                            <p:stCondLst>
                              <p:cond delay="0"/>
                            </p:stCondLst>
                            <p:childTnLst>
                              <p:par>
                                <p:cTn id="1510" presetID="1" presetClass="entr" presetSubtype="0" fill="hold" grpId="0" nodeType="clickEffect">
                                  <p:stCondLst>
                                    <p:cond delay="0"/>
                                  </p:stCondLst>
                                  <p:childTnLst>
                                    <p:set>
                                      <p:cBhvr>
                                        <p:cTn id="1511" dur="1" fill="hold">
                                          <p:stCondLst>
                                            <p:cond delay="0"/>
                                          </p:stCondLst>
                                        </p:cTn>
                                        <p:tgtEl>
                                          <p:spTgt spid="204"/>
                                        </p:tgtEl>
                                        <p:attrNameLst>
                                          <p:attrName>style.visibility</p:attrName>
                                        </p:attrNameLst>
                                      </p:cBhvr>
                                      <p:to>
                                        <p:strVal val="visible"/>
                                      </p:to>
                                    </p:set>
                                  </p:childTnLst>
                                </p:cTn>
                              </p:par>
                              <p:par>
                                <p:cTn id="1512" presetID="1" presetClass="entr" presetSubtype="0" fill="hold" grpId="0" nodeType="withEffect">
                                  <p:stCondLst>
                                    <p:cond delay="0"/>
                                  </p:stCondLst>
                                  <p:childTnLst>
                                    <p:set>
                                      <p:cBhvr>
                                        <p:cTn id="1513" dur="1" fill="hold">
                                          <p:stCondLst>
                                            <p:cond delay="0"/>
                                          </p:stCondLst>
                                        </p:cTn>
                                        <p:tgtEl>
                                          <p:spTgt spid="191"/>
                                        </p:tgtEl>
                                        <p:attrNameLst>
                                          <p:attrName>style.visibility</p:attrName>
                                        </p:attrNameLst>
                                      </p:cBhvr>
                                      <p:to>
                                        <p:strVal val="visible"/>
                                      </p:to>
                                    </p:set>
                                  </p:childTnLst>
                                </p:cTn>
                              </p:par>
                              <p:par>
                                <p:cTn id="1514" presetID="10" presetClass="exit" presetSubtype="0" fill="hold" grpId="11" nodeType="withEffect">
                                  <p:stCondLst>
                                    <p:cond delay="0"/>
                                  </p:stCondLst>
                                  <p:childTnLst>
                                    <p:animEffect transition="out" filter="fade">
                                      <p:cBhvr>
                                        <p:cTn id="1515" dur="500"/>
                                        <p:tgtEl>
                                          <p:spTgt spid="694"/>
                                        </p:tgtEl>
                                      </p:cBhvr>
                                    </p:animEffect>
                                    <p:set>
                                      <p:cBhvr>
                                        <p:cTn id="1516" dur="1" fill="hold">
                                          <p:stCondLst>
                                            <p:cond delay="499"/>
                                          </p:stCondLst>
                                        </p:cTn>
                                        <p:tgtEl>
                                          <p:spTgt spid="694"/>
                                        </p:tgtEl>
                                        <p:attrNameLst>
                                          <p:attrName>style.visibility</p:attrName>
                                        </p:attrNameLst>
                                      </p:cBhvr>
                                      <p:to>
                                        <p:strVal val="hidden"/>
                                      </p:to>
                                    </p:set>
                                  </p:childTnLst>
                                </p:cTn>
                              </p:par>
                            </p:childTnLst>
                          </p:cTn>
                        </p:par>
                      </p:childTnLst>
                    </p:cTn>
                  </p:par>
                </p:childTnLst>
              </p:cTn>
              <p:nextCondLst>
                <p:cond evt="onClick" delay="0">
                  <p:tgtEl>
                    <p:spTgt spid="198"/>
                  </p:tgtEl>
                </p:cond>
              </p:nextCondLst>
            </p:seq>
            <p:seq concurrent="1" nextAc="seek">
              <p:cTn id="1517" restart="whenNotActive" fill="hold" evtFilter="cancelBubble" nodeType="interactiveSeq">
                <p:stCondLst>
                  <p:cond evt="onClick" delay="0">
                    <p:tgtEl>
                      <p:spTgt spid="206"/>
                    </p:tgtEl>
                  </p:cond>
                </p:stCondLst>
                <p:endSync evt="end" delay="0">
                  <p:rtn val="all"/>
                </p:endSync>
                <p:childTnLst>
                  <p:par>
                    <p:cTn id="1518" fill="hold">
                      <p:stCondLst>
                        <p:cond delay="0"/>
                      </p:stCondLst>
                      <p:childTnLst>
                        <p:par>
                          <p:cTn id="1519" fill="hold">
                            <p:stCondLst>
                              <p:cond delay="0"/>
                            </p:stCondLst>
                            <p:childTnLst>
                              <p:par>
                                <p:cTn id="1520" presetID="1" presetClass="exit" presetSubtype="0" fill="hold" grpId="1" nodeType="clickEffect">
                                  <p:stCondLst>
                                    <p:cond delay="0"/>
                                  </p:stCondLst>
                                  <p:childTnLst>
                                    <p:set>
                                      <p:cBhvr>
                                        <p:cTn id="1521" dur="1" fill="hold">
                                          <p:stCondLst>
                                            <p:cond delay="0"/>
                                          </p:stCondLst>
                                        </p:cTn>
                                        <p:tgtEl>
                                          <p:spTgt spid="206"/>
                                        </p:tgtEl>
                                        <p:attrNameLst>
                                          <p:attrName>style.visibility</p:attrName>
                                        </p:attrNameLst>
                                      </p:cBhvr>
                                      <p:to>
                                        <p:strVal val="hidden"/>
                                      </p:to>
                                    </p:set>
                                  </p:childTnLst>
                                </p:cTn>
                              </p:par>
                              <p:par>
                                <p:cTn id="1522" presetID="1" presetClass="exit" presetSubtype="0" fill="hold" grpId="4" nodeType="withEffect">
                                  <p:stCondLst>
                                    <p:cond delay="0"/>
                                  </p:stCondLst>
                                  <p:childTnLst>
                                    <p:set>
                                      <p:cBhvr>
                                        <p:cTn id="1523" dur="1" fill="hold">
                                          <p:stCondLst>
                                            <p:cond delay="0"/>
                                          </p:stCondLst>
                                        </p:cTn>
                                        <p:tgtEl>
                                          <p:spTgt spid="189"/>
                                        </p:tgtEl>
                                        <p:attrNameLst>
                                          <p:attrName>style.visibility</p:attrName>
                                        </p:attrNameLst>
                                      </p:cBhvr>
                                      <p:to>
                                        <p:strVal val="hidden"/>
                                      </p:to>
                                    </p:set>
                                  </p:childTnLst>
                                </p:cTn>
                              </p:par>
                              <p:par>
                                <p:cTn id="1524" presetID="10" presetClass="entr" presetSubtype="0" fill="hold" grpId="3" nodeType="withEffect">
                                  <p:stCondLst>
                                    <p:cond delay="0"/>
                                  </p:stCondLst>
                                  <p:childTnLst>
                                    <p:set>
                                      <p:cBhvr>
                                        <p:cTn id="1525" dur="1" fill="hold">
                                          <p:stCondLst>
                                            <p:cond delay="0"/>
                                          </p:stCondLst>
                                        </p:cTn>
                                        <p:tgtEl>
                                          <p:spTgt spid="694"/>
                                        </p:tgtEl>
                                        <p:attrNameLst>
                                          <p:attrName>style.visibility</p:attrName>
                                        </p:attrNameLst>
                                      </p:cBhvr>
                                      <p:to>
                                        <p:strVal val="visible"/>
                                      </p:to>
                                    </p:set>
                                    <p:animEffect transition="in" filter="fade">
                                      <p:cBhvr>
                                        <p:cTn id="1526" dur="500"/>
                                        <p:tgtEl>
                                          <p:spTgt spid="694"/>
                                        </p:tgtEl>
                                      </p:cBhvr>
                                    </p:animEffect>
                                  </p:childTnLst>
                                </p:cTn>
                              </p:par>
                            </p:childTnLst>
                          </p:cTn>
                        </p:par>
                      </p:childTnLst>
                    </p:cTn>
                  </p:par>
                </p:childTnLst>
              </p:cTn>
              <p:nextCondLst>
                <p:cond evt="onClick" delay="0">
                  <p:tgtEl>
                    <p:spTgt spid="206"/>
                  </p:tgtEl>
                </p:cond>
              </p:nextCondLst>
            </p:seq>
            <p:seq concurrent="1" nextAc="seek">
              <p:cTn id="1527" restart="whenNotActive" fill="hold" evtFilter="cancelBubble" nodeType="interactiveSeq">
                <p:stCondLst>
                  <p:cond evt="onClick" delay="0">
                    <p:tgtEl>
                      <p:spTgt spid="201"/>
                    </p:tgtEl>
                  </p:cond>
                </p:stCondLst>
                <p:endSync evt="end" delay="0">
                  <p:rtn val="all"/>
                </p:endSync>
                <p:childTnLst>
                  <p:par>
                    <p:cTn id="1528" fill="hold">
                      <p:stCondLst>
                        <p:cond delay="0"/>
                      </p:stCondLst>
                      <p:childTnLst>
                        <p:par>
                          <p:cTn id="1529" fill="hold">
                            <p:stCondLst>
                              <p:cond delay="0"/>
                            </p:stCondLst>
                            <p:childTnLst>
                              <p:par>
                                <p:cTn id="1530" presetID="1" presetClass="exit" presetSubtype="0" fill="hold" grpId="1" nodeType="clickEffect">
                                  <p:stCondLst>
                                    <p:cond delay="0"/>
                                  </p:stCondLst>
                                  <p:childTnLst>
                                    <p:set>
                                      <p:cBhvr>
                                        <p:cTn id="1531" dur="1" fill="hold">
                                          <p:stCondLst>
                                            <p:cond delay="0"/>
                                          </p:stCondLst>
                                        </p:cTn>
                                        <p:tgtEl>
                                          <p:spTgt spid="201"/>
                                        </p:tgtEl>
                                        <p:attrNameLst>
                                          <p:attrName>style.visibility</p:attrName>
                                        </p:attrNameLst>
                                      </p:cBhvr>
                                      <p:to>
                                        <p:strVal val="hidden"/>
                                      </p:to>
                                    </p:set>
                                  </p:childTnLst>
                                </p:cTn>
                              </p:par>
                              <p:par>
                                <p:cTn id="1532" presetID="10" presetClass="entr" presetSubtype="0" fill="hold" grpId="4" nodeType="withEffect">
                                  <p:stCondLst>
                                    <p:cond delay="0"/>
                                  </p:stCondLst>
                                  <p:childTnLst>
                                    <p:set>
                                      <p:cBhvr>
                                        <p:cTn id="1533" dur="1" fill="hold">
                                          <p:stCondLst>
                                            <p:cond delay="0"/>
                                          </p:stCondLst>
                                        </p:cTn>
                                        <p:tgtEl>
                                          <p:spTgt spid="694"/>
                                        </p:tgtEl>
                                        <p:attrNameLst>
                                          <p:attrName>style.visibility</p:attrName>
                                        </p:attrNameLst>
                                      </p:cBhvr>
                                      <p:to>
                                        <p:strVal val="visible"/>
                                      </p:to>
                                    </p:set>
                                    <p:animEffect transition="in" filter="fade">
                                      <p:cBhvr>
                                        <p:cTn id="1534" dur="500"/>
                                        <p:tgtEl>
                                          <p:spTgt spid="694"/>
                                        </p:tgtEl>
                                      </p:cBhvr>
                                    </p:animEffect>
                                  </p:childTnLst>
                                </p:cTn>
                              </p:par>
                            </p:childTnLst>
                          </p:cTn>
                        </p:par>
                      </p:childTnLst>
                    </p:cTn>
                  </p:par>
                </p:childTnLst>
              </p:cTn>
              <p:nextCondLst>
                <p:cond evt="onClick" delay="0">
                  <p:tgtEl>
                    <p:spTgt spid="201"/>
                  </p:tgtEl>
                </p:cond>
              </p:nextCondLst>
            </p:seq>
            <p:seq concurrent="1" nextAc="seek">
              <p:cTn id="1535" restart="whenNotActive" fill="hold" evtFilter="cancelBubble" nodeType="interactiveSeq">
                <p:stCondLst>
                  <p:cond evt="onClick" delay="0">
                    <p:tgtEl>
                      <p:spTgt spid="202"/>
                    </p:tgtEl>
                  </p:cond>
                </p:stCondLst>
                <p:endSync evt="end" delay="0">
                  <p:rtn val="all"/>
                </p:endSync>
                <p:childTnLst>
                  <p:par>
                    <p:cTn id="1536" fill="hold">
                      <p:stCondLst>
                        <p:cond delay="0"/>
                      </p:stCondLst>
                      <p:childTnLst>
                        <p:par>
                          <p:cTn id="1537" fill="hold">
                            <p:stCondLst>
                              <p:cond delay="0"/>
                            </p:stCondLst>
                            <p:childTnLst>
                              <p:par>
                                <p:cTn id="1538" presetID="1" presetClass="exit" presetSubtype="0" fill="hold" grpId="1" nodeType="clickEffect">
                                  <p:stCondLst>
                                    <p:cond delay="0"/>
                                  </p:stCondLst>
                                  <p:childTnLst>
                                    <p:set>
                                      <p:cBhvr>
                                        <p:cTn id="1539" dur="1" fill="hold">
                                          <p:stCondLst>
                                            <p:cond delay="0"/>
                                          </p:stCondLst>
                                        </p:cTn>
                                        <p:tgtEl>
                                          <p:spTgt spid="202"/>
                                        </p:tgtEl>
                                        <p:attrNameLst>
                                          <p:attrName>style.visibility</p:attrName>
                                        </p:attrNameLst>
                                      </p:cBhvr>
                                      <p:to>
                                        <p:strVal val="hidden"/>
                                      </p:to>
                                    </p:set>
                                  </p:childTnLst>
                                </p:cTn>
                              </p:par>
                              <p:par>
                                <p:cTn id="1540" presetID="1" presetClass="exit" presetSubtype="0" fill="hold" grpId="3" nodeType="withEffect">
                                  <p:stCondLst>
                                    <p:cond delay="0"/>
                                  </p:stCondLst>
                                  <p:childTnLst>
                                    <p:set>
                                      <p:cBhvr>
                                        <p:cTn id="1541" dur="1" fill="hold">
                                          <p:stCondLst>
                                            <p:cond delay="0"/>
                                          </p:stCondLst>
                                        </p:cTn>
                                        <p:tgtEl>
                                          <p:spTgt spid="189"/>
                                        </p:tgtEl>
                                        <p:attrNameLst>
                                          <p:attrName>style.visibility</p:attrName>
                                        </p:attrNameLst>
                                      </p:cBhvr>
                                      <p:to>
                                        <p:strVal val="hidden"/>
                                      </p:to>
                                    </p:set>
                                  </p:childTnLst>
                                </p:cTn>
                              </p:par>
                              <p:par>
                                <p:cTn id="1542" presetID="10" presetClass="entr" presetSubtype="0" fill="hold" grpId="5" nodeType="withEffect">
                                  <p:stCondLst>
                                    <p:cond delay="0"/>
                                  </p:stCondLst>
                                  <p:childTnLst>
                                    <p:set>
                                      <p:cBhvr>
                                        <p:cTn id="1543" dur="1" fill="hold">
                                          <p:stCondLst>
                                            <p:cond delay="0"/>
                                          </p:stCondLst>
                                        </p:cTn>
                                        <p:tgtEl>
                                          <p:spTgt spid="694"/>
                                        </p:tgtEl>
                                        <p:attrNameLst>
                                          <p:attrName>style.visibility</p:attrName>
                                        </p:attrNameLst>
                                      </p:cBhvr>
                                      <p:to>
                                        <p:strVal val="visible"/>
                                      </p:to>
                                    </p:set>
                                    <p:animEffect transition="in" filter="fade">
                                      <p:cBhvr>
                                        <p:cTn id="1544" dur="500"/>
                                        <p:tgtEl>
                                          <p:spTgt spid="694"/>
                                        </p:tgtEl>
                                      </p:cBhvr>
                                    </p:animEffect>
                                  </p:childTnLst>
                                </p:cTn>
                              </p:par>
                            </p:childTnLst>
                          </p:cTn>
                        </p:par>
                      </p:childTnLst>
                    </p:cTn>
                  </p:par>
                </p:childTnLst>
              </p:cTn>
              <p:nextCondLst>
                <p:cond evt="onClick" delay="0">
                  <p:tgtEl>
                    <p:spTgt spid="202"/>
                  </p:tgtEl>
                </p:cond>
              </p:nextCondLst>
            </p:seq>
            <p:seq concurrent="1" nextAc="seek">
              <p:cTn id="1545" restart="whenNotActive" fill="hold" evtFilter="cancelBubble" nodeType="interactiveSeq">
                <p:stCondLst>
                  <p:cond evt="onClick" delay="0">
                    <p:tgtEl>
                      <p:spTgt spid="203"/>
                    </p:tgtEl>
                  </p:cond>
                </p:stCondLst>
                <p:endSync evt="end" delay="0">
                  <p:rtn val="all"/>
                </p:endSync>
                <p:childTnLst>
                  <p:par>
                    <p:cTn id="1546" fill="hold">
                      <p:stCondLst>
                        <p:cond delay="0"/>
                      </p:stCondLst>
                      <p:childTnLst>
                        <p:par>
                          <p:cTn id="1547" fill="hold">
                            <p:stCondLst>
                              <p:cond delay="0"/>
                            </p:stCondLst>
                            <p:childTnLst>
                              <p:par>
                                <p:cTn id="1548" presetID="1" presetClass="exit" presetSubtype="0" fill="hold" grpId="1" nodeType="clickEffect">
                                  <p:stCondLst>
                                    <p:cond delay="0"/>
                                  </p:stCondLst>
                                  <p:childTnLst>
                                    <p:set>
                                      <p:cBhvr>
                                        <p:cTn id="1549" dur="1" fill="hold">
                                          <p:stCondLst>
                                            <p:cond delay="0"/>
                                          </p:stCondLst>
                                        </p:cTn>
                                        <p:tgtEl>
                                          <p:spTgt spid="203"/>
                                        </p:tgtEl>
                                        <p:attrNameLst>
                                          <p:attrName>style.visibility</p:attrName>
                                        </p:attrNameLst>
                                      </p:cBhvr>
                                      <p:to>
                                        <p:strVal val="hidden"/>
                                      </p:to>
                                    </p:set>
                                  </p:childTnLst>
                                </p:cTn>
                              </p:par>
                              <p:par>
                                <p:cTn id="1550" presetID="10" presetClass="entr" presetSubtype="0" fill="hold" grpId="6" nodeType="withEffect">
                                  <p:stCondLst>
                                    <p:cond delay="0"/>
                                  </p:stCondLst>
                                  <p:childTnLst>
                                    <p:set>
                                      <p:cBhvr>
                                        <p:cTn id="1551" dur="1" fill="hold">
                                          <p:stCondLst>
                                            <p:cond delay="0"/>
                                          </p:stCondLst>
                                        </p:cTn>
                                        <p:tgtEl>
                                          <p:spTgt spid="694"/>
                                        </p:tgtEl>
                                        <p:attrNameLst>
                                          <p:attrName>style.visibility</p:attrName>
                                        </p:attrNameLst>
                                      </p:cBhvr>
                                      <p:to>
                                        <p:strVal val="visible"/>
                                      </p:to>
                                    </p:set>
                                    <p:animEffect transition="in" filter="fade">
                                      <p:cBhvr>
                                        <p:cTn id="1552" dur="500"/>
                                        <p:tgtEl>
                                          <p:spTgt spid="694"/>
                                        </p:tgtEl>
                                      </p:cBhvr>
                                    </p:animEffect>
                                  </p:childTnLst>
                                </p:cTn>
                              </p:par>
                            </p:childTnLst>
                          </p:cTn>
                        </p:par>
                      </p:childTnLst>
                    </p:cTn>
                  </p:par>
                </p:childTnLst>
              </p:cTn>
              <p:nextCondLst>
                <p:cond evt="onClick" delay="0">
                  <p:tgtEl>
                    <p:spTgt spid="203"/>
                  </p:tgtEl>
                </p:cond>
              </p:nextCondLst>
            </p:seq>
            <p:seq concurrent="1" nextAc="seek">
              <p:cTn id="1553" restart="whenNotActive" fill="hold" evtFilter="cancelBubble" nodeType="interactiveSeq">
                <p:stCondLst>
                  <p:cond evt="onClick" delay="0">
                    <p:tgtEl>
                      <p:spTgt spid="204"/>
                    </p:tgtEl>
                  </p:cond>
                </p:stCondLst>
                <p:endSync evt="end" delay="0">
                  <p:rtn val="all"/>
                </p:endSync>
                <p:childTnLst>
                  <p:par>
                    <p:cTn id="1554" fill="hold">
                      <p:stCondLst>
                        <p:cond delay="0"/>
                      </p:stCondLst>
                      <p:childTnLst>
                        <p:par>
                          <p:cTn id="1555" fill="hold">
                            <p:stCondLst>
                              <p:cond delay="0"/>
                            </p:stCondLst>
                            <p:childTnLst>
                              <p:par>
                                <p:cTn id="1556" presetID="1" presetClass="exit" presetSubtype="0" fill="hold" grpId="1" nodeType="clickEffect">
                                  <p:stCondLst>
                                    <p:cond delay="0"/>
                                  </p:stCondLst>
                                  <p:childTnLst>
                                    <p:set>
                                      <p:cBhvr>
                                        <p:cTn id="1557" dur="1" fill="hold">
                                          <p:stCondLst>
                                            <p:cond delay="0"/>
                                          </p:stCondLst>
                                        </p:cTn>
                                        <p:tgtEl>
                                          <p:spTgt spid="204"/>
                                        </p:tgtEl>
                                        <p:attrNameLst>
                                          <p:attrName>style.visibility</p:attrName>
                                        </p:attrNameLst>
                                      </p:cBhvr>
                                      <p:to>
                                        <p:strVal val="hidden"/>
                                      </p:to>
                                    </p:set>
                                  </p:childTnLst>
                                </p:cTn>
                              </p:par>
                              <p:par>
                                <p:cTn id="1558" presetID="10" presetClass="entr" presetSubtype="0" fill="hold" grpId="8" nodeType="withEffect">
                                  <p:stCondLst>
                                    <p:cond delay="0"/>
                                  </p:stCondLst>
                                  <p:childTnLst>
                                    <p:set>
                                      <p:cBhvr>
                                        <p:cTn id="1559" dur="1" fill="hold">
                                          <p:stCondLst>
                                            <p:cond delay="0"/>
                                          </p:stCondLst>
                                        </p:cTn>
                                        <p:tgtEl>
                                          <p:spTgt spid="694"/>
                                        </p:tgtEl>
                                        <p:attrNameLst>
                                          <p:attrName>style.visibility</p:attrName>
                                        </p:attrNameLst>
                                      </p:cBhvr>
                                      <p:to>
                                        <p:strVal val="visible"/>
                                      </p:to>
                                    </p:set>
                                    <p:animEffect transition="in" filter="fade">
                                      <p:cBhvr>
                                        <p:cTn id="1560" dur="500"/>
                                        <p:tgtEl>
                                          <p:spTgt spid="694"/>
                                        </p:tgtEl>
                                      </p:cBhvr>
                                    </p:animEffect>
                                  </p:childTnLst>
                                </p:cTn>
                              </p:par>
                              <p:par>
                                <p:cTn id="1561" presetID="1" presetClass="exit" presetSubtype="0" fill="hold" grpId="1" nodeType="withEffect">
                                  <p:stCondLst>
                                    <p:cond delay="0"/>
                                  </p:stCondLst>
                                  <p:childTnLst>
                                    <p:set>
                                      <p:cBhvr>
                                        <p:cTn id="1562" dur="1" fill="hold">
                                          <p:stCondLst>
                                            <p:cond delay="0"/>
                                          </p:stCondLst>
                                        </p:cTn>
                                        <p:tgtEl>
                                          <p:spTgt spid="191"/>
                                        </p:tgtEl>
                                        <p:attrNameLst>
                                          <p:attrName>style.visibility</p:attrName>
                                        </p:attrNameLst>
                                      </p:cBhvr>
                                      <p:to>
                                        <p:strVal val="hidden"/>
                                      </p:to>
                                    </p:set>
                                  </p:childTnLst>
                                </p:cTn>
                              </p:par>
                            </p:childTnLst>
                          </p:cTn>
                        </p:par>
                      </p:childTnLst>
                    </p:cTn>
                  </p:par>
                </p:childTnLst>
              </p:cTn>
              <p:nextCondLst>
                <p:cond evt="onClick" delay="0">
                  <p:tgtEl>
                    <p:spTgt spid="204"/>
                  </p:tgtEl>
                </p:cond>
              </p:nextCondLst>
            </p:seq>
            <p:seq concurrent="1" nextAc="seek">
              <p:cTn id="1563" restart="whenNotActive" fill="hold" evtFilter="cancelBubble" nodeType="interactiveSeq">
                <p:stCondLst>
                  <p:cond evt="onClick" delay="0">
                    <p:tgtEl>
                      <p:spTgt spid="205"/>
                    </p:tgtEl>
                  </p:cond>
                </p:stCondLst>
                <p:endSync evt="end" delay="0">
                  <p:rtn val="all"/>
                </p:endSync>
                <p:childTnLst>
                  <p:par>
                    <p:cTn id="1564" fill="hold">
                      <p:stCondLst>
                        <p:cond delay="0"/>
                      </p:stCondLst>
                      <p:childTnLst>
                        <p:par>
                          <p:cTn id="1565" fill="hold">
                            <p:stCondLst>
                              <p:cond delay="0"/>
                            </p:stCondLst>
                            <p:childTnLst>
                              <p:par>
                                <p:cTn id="1566" presetID="1" presetClass="exit" presetSubtype="0" fill="hold" grpId="1" nodeType="clickEffect">
                                  <p:stCondLst>
                                    <p:cond delay="0"/>
                                  </p:stCondLst>
                                  <p:childTnLst>
                                    <p:set>
                                      <p:cBhvr>
                                        <p:cTn id="1567" dur="1" fill="hold">
                                          <p:stCondLst>
                                            <p:cond delay="0"/>
                                          </p:stCondLst>
                                        </p:cTn>
                                        <p:tgtEl>
                                          <p:spTgt spid="205"/>
                                        </p:tgtEl>
                                        <p:attrNameLst>
                                          <p:attrName>style.visibility</p:attrName>
                                        </p:attrNameLst>
                                      </p:cBhvr>
                                      <p:to>
                                        <p:strVal val="hidden"/>
                                      </p:to>
                                    </p:set>
                                  </p:childTnLst>
                                </p:cTn>
                              </p:par>
                              <p:par>
                                <p:cTn id="1568" presetID="1" presetClass="exit" presetSubtype="0" fill="hold" grpId="5" nodeType="withEffect">
                                  <p:stCondLst>
                                    <p:cond delay="0"/>
                                  </p:stCondLst>
                                  <p:childTnLst>
                                    <p:set>
                                      <p:cBhvr>
                                        <p:cTn id="1569" dur="1" fill="hold">
                                          <p:stCondLst>
                                            <p:cond delay="0"/>
                                          </p:stCondLst>
                                        </p:cTn>
                                        <p:tgtEl>
                                          <p:spTgt spid="189"/>
                                        </p:tgtEl>
                                        <p:attrNameLst>
                                          <p:attrName>style.visibility</p:attrName>
                                        </p:attrNameLst>
                                      </p:cBhvr>
                                      <p:to>
                                        <p:strVal val="hidden"/>
                                      </p:to>
                                    </p:set>
                                  </p:childTnLst>
                                </p:cTn>
                              </p:par>
                              <p:par>
                                <p:cTn id="1570" presetID="10" presetClass="entr" presetSubtype="0" fill="hold" grpId="7" nodeType="withEffect">
                                  <p:stCondLst>
                                    <p:cond delay="0"/>
                                  </p:stCondLst>
                                  <p:childTnLst>
                                    <p:set>
                                      <p:cBhvr>
                                        <p:cTn id="1571" dur="1" fill="hold">
                                          <p:stCondLst>
                                            <p:cond delay="0"/>
                                          </p:stCondLst>
                                        </p:cTn>
                                        <p:tgtEl>
                                          <p:spTgt spid="694"/>
                                        </p:tgtEl>
                                        <p:attrNameLst>
                                          <p:attrName>style.visibility</p:attrName>
                                        </p:attrNameLst>
                                      </p:cBhvr>
                                      <p:to>
                                        <p:strVal val="visible"/>
                                      </p:to>
                                    </p:set>
                                    <p:animEffect transition="in" filter="fade">
                                      <p:cBhvr>
                                        <p:cTn id="1572" dur="500"/>
                                        <p:tgtEl>
                                          <p:spTgt spid="694"/>
                                        </p:tgtEl>
                                      </p:cBhvr>
                                    </p:animEffect>
                                  </p:childTnLst>
                                </p:cTn>
                              </p:par>
                            </p:childTnLst>
                          </p:cTn>
                        </p:par>
                      </p:childTnLst>
                    </p:cTn>
                  </p:par>
                </p:childTnLst>
              </p:cTn>
              <p:nextCondLst>
                <p:cond evt="onClick" delay="0">
                  <p:tgtEl>
                    <p:spTgt spid="205"/>
                  </p:tgtEl>
                </p:cond>
              </p:nextCondLst>
            </p:seq>
            <p:seq concurrent="1" nextAc="seek">
              <p:cTn id="1573" restart="whenNotActive" fill="hold" evtFilter="cancelBubble" nodeType="interactiveSeq">
                <p:stCondLst>
                  <p:cond evt="onClick" delay="0">
                    <p:tgtEl>
                      <p:spTgt spid="207"/>
                    </p:tgtEl>
                  </p:cond>
                </p:stCondLst>
                <p:endSync evt="end" delay="0">
                  <p:rtn val="all"/>
                </p:endSync>
                <p:childTnLst>
                  <p:par>
                    <p:cTn id="1574" fill="hold">
                      <p:stCondLst>
                        <p:cond delay="0"/>
                      </p:stCondLst>
                      <p:childTnLst>
                        <p:par>
                          <p:cTn id="1575" fill="hold">
                            <p:stCondLst>
                              <p:cond delay="0"/>
                            </p:stCondLst>
                            <p:childTnLst>
                              <p:par>
                                <p:cTn id="1576" presetID="1" presetClass="entr" presetSubtype="0" fill="hold" grpId="0" nodeType="clickEffect">
                                  <p:stCondLst>
                                    <p:cond delay="0"/>
                                  </p:stCondLst>
                                  <p:childTnLst>
                                    <p:set>
                                      <p:cBhvr>
                                        <p:cTn id="1577" dur="1" fill="hold">
                                          <p:stCondLst>
                                            <p:cond delay="0"/>
                                          </p:stCondLst>
                                        </p:cTn>
                                        <p:tgtEl>
                                          <p:spTgt spid="213"/>
                                        </p:tgtEl>
                                        <p:attrNameLst>
                                          <p:attrName>style.visibility</p:attrName>
                                        </p:attrNameLst>
                                      </p:cBhvr>
                                      <p:to>
                                        <p:strVal val="visible"/>
                                      </p:to>
                                    </p:set>
                                  </p:childTnLst>
                                </p:cTn>
                              </p:par>
                              <p:par>
                                <p:cTn id="1578" presetID="10" presetClass="exit" presetSubtype="0" fill="hold" grpId="1" nodeType="withEffect">
                                  <p:stCondLst>
                                    <p:cond delay="0"/>
                                  </p:stCondLst>
                                  <p:childTnLst>
                                    <p:animEffect transition="out" filter="fade">
                                      <p:cBhvr>
                                        <p:cTn id="1579" dur="500"/>
                                        <p:tgtEl>
                                          <p:spTgt spid="692"/>
                                        </p:tgtEl>
                                      </p:cBhvr>
                                    </p:animEffect>
                                    <p:set>
                                      <p:cBhvr>
                                        <p:cTn id="158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207"/>
                  </p:tgtEl>
                </p:cond>
              </p:nextCondLst>
            </p:seq>
            <p:seq concurrent="1" nextAc="seek">
              <p:cTn id="1581" restart="whenNotActive" fill="hold" evtFilter="cancelBubble" nodeType="interactiveSeq">
                <p:stCondLst>
                  <p:cond evt="onClick" delay="0">
                    <p:tgtEl>
                      <p:spTgt spid="208"/>
                    </p:tgtEl>
                  </p:cond>
                </p:stCondLst>
                <p:endSync evt="end" delay="0">
                  <p:rtn val="all"/>
                </p:endSync>
                <p:childTnLst>
                  <p:par>
                    <p:cTn id="1582" fill="hold">
                      <p:stCondLst>
                        <p:cond delay="0"/>
                      </p:stCondLst>
                      <p:childTnLst>
                        <p:par>
                          <p:cTn id="1583" fill="hold">
                            <p:stCondLst>
                              <p:cond delay="0"/>
                            </p:stCondLst>
                            <p:childTnLst>
                              <p:par>
                                <p:cTn id="1584" presetID="1" presetClass="entr" presetSubtype="0" fill="hold" grpId="0" nodeType="clickEffect">
                                  <p:stCondLst>
                                    <p:cond delay="0"/>
                                  </p:stCondLst>
                                  <p:childTnLst>
                                    <p:set>
                                      <p:cBhvr>
                                        <p:cTn id="1585" dur="1" fill="hold">
                                          <p:stCondLst>
                                            <p:cond delay="0"/>
                                          </p:stCondLst>
                                        </p:cTn>
                                        <p:tgtEl>
                                          <p:spTgt spid="214"/>
                                        </p:tgtEl>
                                        <p:attrNameLst>
                                          <p:attrName>style.visibility</p:attrName>
                                        </p:attrNameLst>
                                      </p:cBhvr>
                                      <p:to>
                                        <p:strVal val="visible"/>
                                      </p:to>
                                    </p:set>
                                  </p:childTnLst>
                                </p:cTn>
                              </p:par>
                              <p:par>
                                <p:cTn id="1586" presetID="1" presetClass="entr" presetSubtype="0" fill="hold" grpId="0" nodeType="withEffect">
                                  <p:stCondLst>
                                    <p:cond delay="0"/>
                                  </p:stCondLst>
                                  <p:childTnLst>
                                    <p:set>
                                      <p:cBhvr>
                                        <p:cTn id="1587" dur="1" fill="hold">
                                          <p:stCondLst>
                                            <p:cond delay="0"/>
                                          </p:stCondLst>
                                        </p:cTn>
                                        <p:tgtEl>
                                          <p:spTgt spid="188"/>
                                        </p:tgtEl>
                                        <p:attrNameLst>
                                          <p:attrName>style.visibility</p:attrName>
                                        </p:attrNameLst>
                                      </p:cBhvr>
                                      <p:to>
                                        <p:strVal val="visible"/>
                                      </p:to>
                                    </p:set>
                                  </p:childTnLst>
                                </p:cTn>
                              </p:par>
                              <p:par>
                                <p:cTn id="1588" presetID="10" presetClass="exit" presetSubtype="0" fill="hold" grpId="2" nodeType="withEffect">
                                  <p:stCondLst>
                                    <p:cond delay="0"/>
                                  </p:stCondLst>
                                  <p:childTnLst>
                                    <p:animEffect transition="out" filter="fade">
                                      <p:cBhvr>
                                        <p:cTn id="1589" dur="500"/>
                                        <p:tgtEl>
                                          <p:spTgt spid="692"/>
                                        </p:tgtEl>
                                      </p:cBhvr>
                                    </p:animEffect>
                                    <p:set>
                                      <p:cBhvr>
                                        <p:cTn id="159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208"/>
                  </p:tgtEl>
                </p:cond>
              </p:nextCondLst>
            </p:seq>
            <p:seq concurrent="1" nextAc="seek">
              <p:cTn id="1591" restart="whenNotActive" fill="hold" evtFilter="cancelBubble" nodeType="interactiveSeq">
                <p:stCondLst>
                  <p:cond evt="onClick" delay="0">
                    <p:tgtEl>
                      <p:spTgt spid="209"/>
                    </p:tgtEl>
                  </p:cond>
                </p:stCondLst>
                <p:endSync evt="end" delay="0">
                  <p:rtn val="all"/>
                </p:endSync>
                <p:childTnLst>
                  <p:par>
                    <p:cTn id="1592" fill="hold">
                      <p:stCondLst>
                        <p:cond delay="0"/>
                      </p:stCondLst>
                      <p:childTnLst>
                        <p:par>
                          <p:cTn id="1593" fill="hold">
                            <p:stCondLst>
                              <p:cond delay="0"/>
                            </p:stCondLst>
                            <p:childTnLst>
                              <p:par>
                                <p:cTn id="1594" presetID="1" presetClass="entr" presetSubtype="0" fill="hold" grpId="1" nodeType="clickEffect">
                                  <p:stCondLst>
                                    <p:cond delay="0"/>
                                  </p:stCondLst>
                                  <p:childTnLst>
                                    <p:set>
                                      <p:cBhvr>
                                        <p:cTn id="1595" dur="1" fill="hold">
                                          <p:stCondLst>
                                            <p:cond delay="0"/>
                                          </p:stCondLst>
                                        </p:cTn>
                                        <p:tgtEl>
                                          <p:spTgt spid="215"/>
                                        </p:tgtEl>
                                        <p:attrNameLst>
                                          <p:attrName>style.visibility</p:attrName>
                                        </p:attrNameLst>
                                      </p:cBhvr>
                                      <p:to>
                                        <p:strVal val="visible"/>
                                      </p:to>
                                    </p:set>
                                  </p:childTnLst>
                                </p:cTn>
                              </p:par>
                              <p:par>
                                <p:cTn id="1596" presetID="10" presetClass="exit" presetSubtype="0" fill="hold" grpId="5" nodeType="withEffect">
                                  <p:stCondLst>
                                    <p:cond delay="0"/>
                                  </p:stCondLst>
                                  <p:childTnLst>
                                    <p:animEffect transition="out" filter="fade">
                                      <p:cBhvr>
                                        <p:cTn id="1597" dur="500"/>
                                        <p:tgtEl>
                                          <p:spTgt spid="692"/>
                                        </p:tgtEl>
                                      </p:cBhvr>
                                    </p:animEffect>
                                    <p:set>
                                      <p:cBhvr>
                                        <p:cTn id="1598"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209"/>
                  </p:tgtEl>
                </p:cond>
              </p:nextCondLst>
            </p:seq>
            <p:seq concurrent="1" nextAc="seek">
              <p:cTn id="1599" restart="whenNotActive" fill="hold" evtFilter="cancelBubble" nodeType="interactiveSeq">
                <p:stCondLst>
                  <p:cond evt="onClick" delay="0">
                    <p:tgtEl>
                      <p:spTgt spid="211"/>
                    </p:tgtEl>
                  </p:cond>
                </p:stCondLst>
                <p:endSync evt="end" delay="0">
                  <p:rtn val="all"/>
                </p:endSync>
                <p:childTnLst>
                  <p:par>
                    <p:cTn id="1600" fill="hold">
                      <p:stCondLst>
                        <p:cond delay="0"/>
                      </p:stCondLst>
                      <p:childTnLst>
                        <p:par>
                          <p:cTn id="1601" fill="hold">
                            <p:stCondLst>
                              <p:cond delay="0"/>
                            </p:stCondLst>
                            <p:childTnLst>
                              <p:par>
                                <p:cTn id="1602" presetID="1" presetClass="entr" presetSubtype="0" fill="hold" grpId="0" nodeType="clickEffect">
                                  <p:stCondLst>
                                    <p:cond delay="0"/>
                                  </p:stCondLst>
                                  <p:childTnLst>
                                    <p:set>
                                      <p:cBhvr>
                                        <p:cTn id="1603" dur="1" fill="hold">
                                          <p:stCondLst>
                                            <p:cond delay="0"/>
                                          </p:stCondLst>
                                        </p:cTn>
                                        <p:tgtEl>
                                          <p:spTgt spid="217"/>
                                        </p:tgtEl>
                                        <p:attrNameLst>
                                          <p:attrName>style.visibility</p:attrName>
                                        </p:attrNameLst>
                                      </p:cBhvr>
                                      <p:to>
                                        <p:strVal val="visible"/>
                                      </p:to>
                                    </p:set>
                                  </p:childTnLst>
                                </p:cTn>
                              </p:par>
                              <p:par>
                                <p:cTn id="1604" presetID="1" presetClass="entr" presetSubtype="0" fill="hold" grpId="1" nodeType="withEffect">
                                  <p:stCondLst>
                                    <p:cond delay="0"/>
                                  </p:stCondLst>
                                  <p:childTnLst>
                                    <p:set>
                                      <p:cBhvr>
                                        <p:cTn id="1605" dur="1" fill="hold">
                                          <p:stCondLst>
                                            <p:cond delay="0"/>
                                          </p:stCondLst>
                                        </p:cTn>
                                        <p:tgtEl>
                                          <p:spTgt spid="188"/>
                                        </p:tgtEl>
                                        <p:attrNameLst>
                                          <p:attrName>style.visibility</p:attrName>
                                        </p:attrNameLst>
                                      </p:cBhvr>
                                      <p:to>
                                        <p:strVal val="visible"/>
                                      </p:to>
                                    </p:set>
                                  </p:childTnLst>
                                </p:cTn>
                              </p:par>
                              <p:par>
                                <p:cTn id="1606" presetID="10" presetClass="exit" presetSubtype="0" fill="hold" grpId="4" nodeType="withEffect">
                                  <p:stCondLst>
                                    <p:cond delay="0"/>
                                  </p:stCondLst>
                                  <p:childTnLst>
                                    <p:animEffect transition="out" filter="fade">
                                      <p:cBhvr>
                                        <p:cTn id="1607" dur="500"/>
                                        <p:tgtEl>
                                          <p:spTgt spid="692"/>
                                        </p:tgtEl>
                                      </p:cBhvr>
                                    </p:animEffect>
                                    <p:set>
                                      <p:cBhvr>
                                        <p:cTn id="1608"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211"/>
                  </p:tgtEl>
                </p:cond>
              </p:nextCondLst>
            </p:seq>
            <p:seq concurrent="1" nextAc="seek">
              <p:cTn id="1609" restart="whenNotActive" fill="hold" evtFilter="cancelBubble" nodeType="interactiveSeq">
                <p:stCondLst>
                  <p:cond evt="onClick" delay="0">
                    <p:tgtEl>
                      <p:spTgt spid="212"/>
                    </p:tgtEl>
                  </p:cond>
                </p:stCondLst>
                <p:endSync evt="end" delay="0">
                  <p:rtn val="all"/>
                </p:endSync>
                <p:childTnLst>
                  <p:par>
                    <p:cTn id="1610" fill="hold">
                      <p:stCondLst>
                        <p:cond delay="0"/>
                      </p:stCondLst>
                      <p:childTnLst>
                        <p:par>
                          <p:cTn id="1611" fill="hold">
                            <p:stCondLst>
                              <p:cond delay="0"/>
                            </p:stCondLst>
                            <p:childTnLst>
                              <p:par>
                                <p:cTn id="1612" presetID="1" presetClass="entr" presetSubtype="0" fill="hold" grpId="0" nodeType="clickEffect">
                                  <p:stCondLst>
                                    <p:cond delay="0"/>
                                  </p:stCondLst>
                                  <p:childTnLst>
                                    <p:set>
                                      <p:cBhvr>
                                        <p:cTn id="1613" dur="1" fill="hold">
                                          <p:stCondLst>
                                            <p:cond delay="0"/>
                                          </p:stCondLst>
                                        </p:cTn>
                                        <p:tgtEl>
                                          <p:spTgt spid="218"/>
                                        </p:tgtEl>
                                        <p:attrNameLst>
                                          <p:attrName>style.visibility</p:attrName>
                                        </p:attrNameLst>
                                      </p:cBhvr>
                                      <p:to>
                                        <p:strVal val="visible"/>
                                      </p:to>
                                    </p:set>
                                  </p:childTnLst>
                                </p:cTn>
                              </p:par>
                              <p:par>
                                <p:cTn id="1614" presetID="1" presetClass="entr" presetSubtype="0" fill="hold" grpId="0" nodeType="withEffect">
                                  <p:stCondLst>
                                    <p:cond delay="0"/>
                                  </p:stCondLst>
                                  <p:childTnLst>
                                    <p:set>
                                      <p:cBhvr>
                                        <p:cTn id="1615" dur="1" fill="hold">
                                          <p:stCondLst>
                                            <p:cond delay="0"/>
                                          </p:stCondLst>
                                        </p:cTn>
                                        <p:tgtEl>
                                          <p:spTgt spid="193"/>
                                        </p:tgtEl>
                                        <p:attrNameLst>
                                          <p:attrName>style.visibility</p:attrName>
                                        </p:attrNameLst>
                                      </p:cBhvr>
                                      <p:to>
                                        <p:strVal val="visible"/>
                                      </p:to>
                                    </p:set>
                                  </p:childTnLst>
                                </p:cTn>
                              </p:par>
                              <p:par>
                                <p:cTn id="1616" presetID="10" presetClass="exit" presetSubtype="0" fill="hold" grpId="3" nodeType="withEffect">
                                  <p:stCondLst>
                                    <p:cond delay="0"/>
                                  </p:stCondLst>
                                  <p:childTnLst>
                                    <p:animEffect transition="out" filter="fade">
                                      <p:cBhvr>
                                        <p:cTn id="1617" dur="500"/>
                                        <p:tgtEl>
                                          <p:spTgt spid="692"/>
                                        </p:tgtEl>
                                      </p:cBhvr>
                                    </p:animEffect>
                                    <p:set>
                                      <p:cBhvr>
                                        <p:cTn id="1618"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212"/>
                  </p:tgtEl>
                </p:cond>
              </p:nextCondLst>
            </p:seq>
            <p:seq concurrent="1" nextAc="seek">
              <p:cTn id="1619" restart="whenNotActive" fill="hold" evtFilter="cancelBubble" nodeType="interactiveSeq">
                <p:stCondLst>
                  <p:cond evt="onClick" delay="0">
                    <p:tgtEl>
                      <p:spTgt spid="210"/>
                    </p:tgtEl>
                  </p:cond>
                </p:stCondLst>
                <p:endSync evt="end" delay="0">
                  <p:rtn val="all"/>
                </p:endSync>
                <p:childTnLst>
                  <p:par>
                    <p:cTn id="1620" fill="hold">
                      <p:stCondLst>
                        <p:cond delay="0"/>
                      </p:stCondLst>
                      <p:childTnLst>
                        <p:par>
                          <p:cTn id="1621" fill="hold">
                            <p:stCondLst>
                              <p:cond delay="0"/>
                            </p:stCondLst>
                            <p:childTnLst>
                              <p:par>
                                <p:cTn id="1622" presetID="1" presetClass="entr" presetSubtype="0" fill="hold" grpId="0" nodeType="clickEffect">
                                  <p:stCondLst>
                                    <p:cond delay="0"/>
                                  </p:stCondLst>
                                  <p:childTnLst>
                                    <p:set>
                                      <p:cBhvr>
                                        <p:cTn id="1623" dur="1" fill="hold">
                                          <p:stCondLst>
                                            <p:cond delay="0"/>
                                          </p:stCondLst>
                                        </p:cTn>
                                        <p:tgtEl>
                                          <p:spTgt spid="216"/>
                                        </p:tgtEl>
                                        <p:attrNameLst>
                                          <p:attrName>style.visibility</p:attrName>
                                        </p:attrNameLst>
                                      </p:cBhvr>
                                      <p:to>
                                        <p:strVal val="visible"/>
                                      </p:to>
                                    </p:set>
                                  </p:childTnLst>
                                </p:cTn>
                              </p:par>
                              <p:par>
                                <p:cTn id="1624" presetID="1" presetClass="entr" presetSubtype="0" fill="hold" grpId="2" nodeType="withEffect">
                                  <p:stCondLst>
                                    <p:cond delay="0"/>
                                  </p:stCondLst>
                                  <p:childTnLst>
                                    <p:set>
                                      <p:cBhvr>
                                        <p:cTn id="1625" dur="1" fill="hold">
                                          <p:stCondLst>
                                            <p:cond delay="0"/>
                                          </p:stCondLst>
                                        </p:cTn>
                                        <p:tgtEl>
                                          <p:spTgt spid="188"/>
                                        </p:tgtEl>
                                        <p:attrNameLst>
                                          <p:attrName>style.visibility</p:attrName>
                                        </p:attrNameLst>
                                      </p:cBhvr>
                                      <p:to>
                                        <p:strVal val="visible"/>
                                      </p:to>
                                    </p:set>
                                  </p:childTnLst>
                                </p:cTn>
                              </p:par>
                              <p:par>
                                <p:cTn id="1626" presetID="10" presetClass="exit" presetSubtype="0" fill="hold" grpId="0" nodeType="withEffect">
                                  <p:stCondLst>
                                    <p:cond delay="0"/>
                                  </p:stCondLst>
                                  <p:childTnLst>
                                    <p:animEffect transition="out" filter="fade">
                                      <p:cBhvr>
                                        <p:cTn id="1627" dur="500"/>
                                        <p:tgtEl>
                                          <p:spTgt spid="692"/>
                                        </p:tgtEl>
                                      </p:cBhvr>
                                    </p:animEffect>
                                    <p:set>
                                      <p:cBhvr>
                                        <p:cTn id="1628"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210"/>
                  </p:tgtEl>
                </p:cond>
              </p:nextCondLst>
            </p:seq>
            <p:seq concurrent="1" nextAc="seek">
              <p:cTn id="1629" restart="whenNotActive" fill="hold" evtFilter="cancelBubble" nodeType="interactiveSeq">
                <p:stCondLst>
                  <p:cond evt="onClick" delay="0">
                    <p:tgtEl>
                      <p:spTgt spid="218"/>
                    </p:tgtEl>
                  </p:cond>
                </p:stCondLst>
                <p:endSync evt="end" delay="0">
                  <p:rtn val="all"/>
                </p:endSync>
                <p:childTnLst>
                  <p:par>
                    <p:cTn id="1630" fill="hold">
                      <p:stCondLst>
                        <p:cond delay="0"/>
                      </p:stCondLst>
                      <p:childTnLst>
                        <p:par>
                          <p:cTn id="1631" fill="hold">
                            <p:stCondLst>
                              <p:cond delay="0"/>
                            </p:stCondLst>
                            <p:childTnLst>
                              <p:par>
                                <p:cTn id="1632" presetID="1" presetClass="exit" presetSubtype="0" fill="hold" grpId="1" nodeType="clickEffect">
                                  <p:stCondLst>
                                    <p:cond delay="0"/>
                                  </p:stCondLst>
                                  <p:childTnLst>
                                    <p:set>
                                      <p:cBhvr>
                                        <p:cTn id="1633" dur="1" fill="hold">
                                          <p:stCondLst>
                                            <p:cond delay="0"/>
                                          </p:stCondLst>
                                        </p:cTn>
                                        <p:tgtEl>
                                          <p:spTgt spid="218"/>
                                        </p:tgtEl>
                                        <p:attrNameLst>
                                          <p:attrName>style.visibility</p:attrName>
                                        </p:attrNameLst>
                                      </p:cBhvr>
                                      <p:to>
                                        <p:strVal val="hidden"/>
                                      </p:to>
                                    </p:set>
                                  </p:childTnLst>
                                </p:cTn>
                              </p:par>
                              <p:par>
                                <p:cTn id="1634" presetID="10" presetClass="entr" presetSubtype="0" fill="hold" grpId="6" nodeType="withEffect">
                                  <p:stCondLst>
                                    <p:cond delay="0"/>
                                  </p:stCondLst>
                                  <p:childTnLst>
                                    <p:set>
                                      <p:cBhvr>
                                        <p:cTn id="1635" dur="1" fill="hold">
                                          <p:stCondLst>
                                            <p:cond delay="0"/>
                                          </p:stCondLst>
                                        </p:cTn>
                                        <p:tgtEl>
                                          <p:spTgt spid="692"/>
                                        </p:tgtEl>
                                        <p:attrNameLst>
                                          <p:attrName>style.visibility</p:attrName>
                                        </p:attrNameLst>
                                      </p:cBhvr>
                                      <p:to>
                                        <p:strVal val="visible"/>
                                      </p:to>
                                    </p:set>
                                    <p:animEffect transition="in" filter="fade">
                                      <p:cBhvr>
                                        <p:cTn id="1636" dur="500"/>
                                        <p:tgtEl>
                                          <p:spTgt spid="692"/>
                                        </p:tgtEl>
                                      </p:cBhvr>
                                    </p:animEffect>
                                  </p:childTnLst>
                                </p:cTn>
                              </p:par>
                              <p:par>
                                <p:cTn id="1637" presetID="1" presetClass="exit" presetSubtype="0" fill="hold" grpId="1" nodeType="withEffect">
                                  <p:stCondLst>
                                    <p:cond delay="0"/>
                                  </p:stCondLst>
                                  <p:childTnLst>
                                    <p:set>
                                      <p:cBhvr>
                                        <p:cTn id="1638" dur="1" fill="hold">
                                          <p:stCondLst>
                                            <p:cond delay="0"/>
                                          </p:stCondLst>
                                        </p:cTn>
                                        <p:tgtEl>
                                          <p:spTgt spid="193"/>
                                        </p:tgtEl>
                                        <p:attrNameLst>
                                          <p:attrName>style.visibility</p:attrName>
                                        </p:attrNameLst>
                                      </p:cBhvr>
                                      <p:to>
                                        <p:strVal val="hidden"/>
                                      </p:to>
                                    </p:set>
                                  </p:childTnLst>
                                </p:cTn>
                              </p:par>
                            </p:childTnLst>
                          </p:cTn>
                        </p:par>
                      </p:childTnLst>
                    </p:cTn>
                  </p:par>
                </p:childTnLst>
              </p:cTn>
              <p:nextCondLst>
                <p:cond evt="onClick" delay="0">
                  <p:tgtEl>
                    <p:spTgt spid="218"/>
                  </p:tgtEl>
                </p:cond>
              </p:nextCondLst>
            </p:seq>
            <p:seq concurrent="1" nextAc="seek">
              <p:cTn id="1639" restart="whenNotActive" fill="hold" evtFilter="cancelBubble" nodeType="interactiveSeq">
                <p:stCondLst>
                  <p:cond evt="onClick" delay="0">
                    <p:tgtEl>
                      <p:spTgt spid="213"/>
                    </p:tgtEl>
                  </p:cond>
                </p:stCondLst>
                <p:endSync evt="end" delay="0">
                  <p:rtn val="all"/>
                </p:endSync>
                <p:childTnLst>
                  <p:par>
                    <p:cTn id="1640" fill="hold">
                      <p:stCondLst>
                        <p:cond delay="0"/>
                      </p:stCondLst>
                      <p:childTnLst>
                        <p:par>
                          <p:cTn id="1641" fill="hold">
                            <p:stCondLst>
                              <p:cond delay="0"/>
                            </p:stCondLst>
                            <p:childTnLst>
                              <p:par>
                                <p:cTn id="1642" presetID="1" presetClass="exit" presetSubtype="0" fill="hold" grpId="1" nodeType="clickEffect">
                                  <p:stCondLst>
                                    <p:cond delay="0"/>
                                  </p:stCondLst>
                                  <p:childTnLst>
                                    <p:set>
                                      <p:cBhvr>
                                        <p:cTn id="1643" dur="1" fill="hold">
                                          <p:stCondLst>
                                            <p:cond delay="0"/>
                                          </p:stCondLst>
                                        </p:cTn>
                                        <p:tgtEl>
                                          <p:spTgt spid="213"/>
                                        </p:tgtEl>
                                        <p:attrNameLst>
                                          <p:attrName>style.visibility</p:attrName>
                                        </p:attrNameLst>
                                      </p:cBhvr>
                                      <p:to>
                                        <p:strVal val="hidden"/>
                                      </p:to>
                                    </p:set>
                                  </p:childTnLst>
                                </p:cTn>
                              </p:par>
                              <p:par>
                                <p:cTn id="1644" presetID="10" presetClass="entr" presetSubtype="0" fill="hold" grpId="7" nodeType="withEffect">
                                  <p:stCondLst>
                                    <p:cond delay="0"/>
                                  </p:stCondLst>
                                  <p:childTnLst>
                                    <p:set>
                                      <p:cBhvr>
                                        <p:cTn id="1645" dur="1" fill="hold">
                                          <p:stCondLst>
                                            <p:cond delay="0"/>
                                          </p:stCondLst>
                                        </p:cTn>
                                        <p:tgtEl>
                                          <p:spTgt spid="692"/>
                                        </p:tgtEl>
                                        <p:attrNameLst>
                                          <p:attrName>style.visibility</p:attrName>
                                        </p:attrNameLst>
                                      </p:cBhvr>
                                      <p:to>
                                        <p:strVal val="visible"/>
                                      </p:to>
                                    </p:set>
                                    <p:animEffect transition="in" filter="fade">
                                      <p:cBhvr>
                                        <p:cTn id="1646" dur="500"/>
                                        <p:tgtEl>
                                          <p:spTgt spid="692"/>
                                        </p:tgtEl>
                                      </p:cBhvr>
                                    </p:animEffect>
                                  </p:childTnLst>
                                </p:cTn>
                              </p:par>
                            </p:childTnLst>
                          </p:cTn>
                        </p:par>
                      </p:childTnLst>
                    </p:cTn>
                  </p:par>
                </p:childTnLst>
              </p:cTn>
              <p:nextCondLst>
                <p:cond evt="onClick" delay="0">
                  <p:tgtEl>
                    <p:spTgt spid="213"/>
                  </p:tgtEl>
                </p:cond>
              </p:nextCondLst>
            </p:seq>
            <p:seq concurrent="1" nextAc="seek">
              <p:cTn id="1647" restart="whenNotActive" fill="hold" evtFilter="cancelBubble" nodeType="interactiveSeq">
                <p:stCondLst>
                  <p:cond evt="onClick" delay="0">
                    <p:tgtEl>
                      <p:spTgt spid="214"/>
                    </p:tgtEl>
                  </p:cond>
                </p:stCondLst>
                <p:endSync evt="end" delay="0">
                  <p:rtn val="all"/>
                </p:endSync>
                <p:childTnLst>
                  <p:par>
                    <p:cTn id="1648" fill="hold">
                      <p:stCondLst>
                        <p:cond delay="0"/>
                      </p:stCondLst>
                      <p:childTnLst>
                        <p:par>
                          <p:cTn id="1649" fill="hold">
                            <p:stCondLst>
                              <p:cond delay="0"/>
                            </p:stCondLst>
                            <p:childTnLst>
                              <p:par>
                                <p:cTn id="1650" presetID="1" presetClass="exit" presetSubtype="0" fill="hold" grpId="1" nodeType="clickEffect">
                                  <p:stCondLst>
                                    <p:cond delay="0"/>
                                  </p:stCondLst>
                                  <p:childTnLst>
                                    <p:set>
                                      <p:cBhvr>
                                        <p:cTn id="1651" dur="1" fill="hold">
                                          <p:stCondLst>
                                            <p:cond delay="0"/>
                                          </p:stCondLst>
                                        </p:cTn>
                                        <p:tgtEl>
                                          <p:spTgt spid="214"/>
                                        </p:tgtEl>
                                        <p:attrNameLst>
                                          <p:attrName>style.visibility</p:attrName>
                                        </p:attrNameLst>
                                      </p:cBhvr>
                                      <p:to>
                                        <p:strVal val="hidden"/>
                                      </p:to>
                                    </p:set>
                                  </p:childTnLst>
                                </p:cTn>
                              </p:par>
                              <p:par>
                                <p:cTn id="1652" presetID="1" presetClass="exit" presetSubtype="0" fill="hold" grpId="3" nodeType="withEffect">
                                  <p:stCondLst>
                                    <p:cond delay="0"/>
                                  </p:stCondLst>
                                  <p:childTnLst>
                                    <p:set>
                                      <p:cBhvr>
                                        <p:cTn id="1653" dur="1" fill="hold">
                                          <p:stCondLst>
                                            <p:cond delay="0"/>
                                          </p:stCondLst>
                                        </p:cTn>
                                        <p:tgtEl>
                                          <p:spTgt spid="188"/>
                                        </p:tgtEl>
                                        <p:attrNameLst>
                                          <p:attrName>style.visibility</p:attrName>
                                        </p:attrNameLst>
                                      </p:cBhvr>
                                      <p:to>
                                        <p:strVal val="hidden"/>
                                      </p:to>
                                    </p:set>
                                  </p:childTnLst>
                                </p:cTn>
                              </p:par>
                              <p:par>
                                <p:cTn id="1654" presetID="10" presetClass="entr" presetSubtype="0" fill="hold" grpId="11" nodeType="withEffect">
                                  <p:stCondLst>
                                    <p:cond delay="0"/>
                                  </p:stCondLst>
                                  <p:childTnLst>
                                    <p:set>
                                      <p:cBhvr>
                                        <p:cTn id="1655" dur="1" fill="hold">
                                          <p:stCondLst>
                                            <p:cond delay="0"/>
                                          </p:stCondLst>
                                        </p:cTn>
                                        <p:tgtEl>
                                          <p:spTgt spid="692"/>
                                        </p:tgtEl>
                                        <p:attrNameLst>
                                          <p:attrName>style.visibility</p:attrName>
                                        </p:attrNameLst>
                                      </p:cBhvr>
                                      <p:to>
                                        <p:strVal val="visible"/>
                                      </p:to>
                                    </p:set>
                                    <p:animEffect transition="in" filter="fade">
                                      <p:cBhvr>
                                        <p:cTn id="1656" dur="500"/>
                                        <p:tgtEl>
                                          <p:spTgt spid="692"/>
                                        </p:tgtEl>
                                      </p:cBhvr>
                                    </p:animEffect>
                                  </p:childTnLst>
                                </p:cTn>
                              </p:par>
                            </p:childTnLst>
                          </p:cTn>
                        </p:par>
                      </p:childTnLst>
                    </p:cTn>
                  </p:par>
                </p:childTnLst>
              </p:cTn>
              <p:nextCondLst>
                <p:cond evt="onClick" delay="0">
                  <p:tgtEl>
                    <p:spTgt spid="214"/>
                  </p:tgtEl>
                </p:cond>
              </p:nextCondLst>
            </p:seq>
            <p:seq concurrent="1" nextAc="seek">
              <p:cTn id="1657" restart="whenNotActive" fill="hold" evtFilter="cancelBubble" nodeType="interactiveSeq">
                <p:stCondLst>
                  <p:cond evt="onClick" delay="0">
                    <p:tgtEl>
                      <p:spTgt spid="215"/>
                    </p:tgtEl>
                  </p:cond>
                </p:stCondLst>
                <p:endSync evt="end" delay="0">
                  <p:rtn val="all"/>
                </p:endSync>
                <p:childTnLst>
                  <p:par>
                    <p:cTn id="1658" fill="hold">
                      <p:stCondLst>
                        <p:cond delay="0"/>
                      </p:stCondLst>
                      <p:childTnLst>
                        <p:par>
                          <p:cTn id="1659" fill="hold">
                            <p:stCondLst>
                              <p:cond delay="0"/>
                            </p:stCondLst>
                            <p:childTnLst>
                              <p:par>
                                <p:cTn id="1660" presetID="1" presetClass="exit" presetSubtype="0" fill="hold" grpId="0" nodeType="clickEffect">
                                  <p:stCondLst>
                                    <p:cond delay="0"/>
                                  </p:stCondLst>
                                  <p:childTnLst>
                                    <p:set>
                                      <p:cBhvr>
                                        <p:cTn id="1661" dur="1" fill="hold">
                                          <p:stCondLst>
                                            <p:cond delay="0"/>
                                          </p:stCondLst>
                                        </p:cTn>
                                        <p:tgtEl>
                                          <p:spTgt spid="215"/>
                                        </p:tgtEl>
                                        <p:attrNameLst>
                                          <p:attrName>style.visibility</p:attrName>
                                        </p:attrNameLst>
                                      </p:cBhvr>
                                      <p:to>
                                        <p:strVal val="hidden"/>
                                      </p:to>
                                    </p:set>
                                  </p:childTnLst>
                                </p:cTn>
                              </p:par>
                              <p:par>
                                <p:cTn id="1662" presetID="10" presetClass="entr" presetSubtype="0" fill="hold" grpId="10" nodeType="withEffect">
                                  <p:stCondLst>
                                    <p:cond delay="0"/>
                                  </p:stCondLst>
                                  <p:childTnLst>
                                    <p:set>
                                      <p:cBhvr>
                                        <p:cTn id="1663" dur="1" fill="hold">
                                          <p:stCondLst>
                                            <p:cond delay="0"/>
                                          </p:stCondLst>
                                        </p:cTn>
                                        <p:tgtEl>
                                          <p:spTgt spid="692"/>
                                        </p:tgtEl>
                                        <p:attrNameLst>
                                          <p:attrName>style.visibility</p:attrName>
                                        </p:attrNameLst>
                                      </p:cBhvr>
                                      <p:to>
                                        <p:strVal val="visible"/>
                                      </p:to>
                                    </p:set>
                                    <p:animEffect transition="in" filter="fade">
                                      <p:cBhvr>
                                        <p:cTn id="1664" dur="500"/>
                                        <p:tgtEl>
                                          <p:spTgt spid="692"/>
                                        </p:tgtEl>
                                      </p:cBhvr>
                                    </p:animEffect>
                                  </p:childTnLst>
                                </p:cTn>
                              </p:par>
                            </p:childTnLst>
                          </p:cTn>
                        </p:par>
                      </p:childTnLst>
                    </p:cTn>
                  </p:par>
                </p:childTnLst>
              </p:cTn>
              <p:nextCondLst>
                <p:cond evt="onClick" delay="0">
                  <p:tgtEl>
                    <p:spTgt spid="215"/>
                  </p:tgtEl>
                </p:cond>
              </p:nextCondLst>
            </p:seq>
            <p:seq concurrent="1" nextAc="seek">
              <p:cTn id="1665" restart="whenNotActive" fill="hold" evtFilter="cancelBubble" nodeType="interactiveSeq">
                <p:stCondLst>
                  <p:cond evt="onClick" delay="0">
                    <p:tgtEl>
                      <p:spTgt spid="216"/>
                    </p:tgtEl>
                  </p:cond>
                </p:stCondLst>
                <p:endSync evt="end" delay="0">
                  <p:rtn val="all"/>
                </p:endSync>
                <p:childTnLst>
                  <p:par>
                    <p:cTn id="1666" fill="hold">
                      <p:stCondLst>
                        <p:cond delay="0"/>
                      </p:stCondLst>
                      <p:childTnLst>
                        <p:par>
                          <p:cTn id="1667" fill="hold">
                            <p:stCondLst>
                              <p:cond delay="0"/>
                            </p:stCondLst>
                            <p:childTnLst>
                              <p:par>
                                <p:cTn id="1668" presetID="1" presetClass="exit" presetSubtype="0" fill="hold" grpId="1" nodeType="clickEffect">
                                  <p:stCondLst>
                                    <p:cond delay="0"/>
                                  </p:stCondLst>
                                  <p:childTnLst>
                                    <p:set>
                                      <p:cBhvr>
                                        <p:cTn id="1669" dur="1" fill="hold">
                                          <p:stCondLst>
                                            <p:cond delay="0"/>
                                          </p:stCondLst>
                                        </p:cTn>
                                        <p:tgtEl>
                                          <p:spTgt spid="216"/>
                                        </p:tgtEl>
                                        <p:attrNameLst>
                                          <p:attrName>style.visibility</p:attrName>
                                        </p:attrNameLst>
                                      </p:cBhvr>
                                      <p:to>
                                        <p:strVal val="hidden"/>
                                      </p:to>
                                    </p:set>
                                  </p:childTnLst>
                                </p:cTn>
                              </p:par>
                              <p:par>
                                <p:cTn id="1670" presetID="1" presetClass="exit" presetSubtype="0" fill="hold" grpId="5" nodeType="withEffect">
                                  <p:stCondLst>
                                    <p:cond delay="0"/>
                                  </p:stCondLst>
                                  <p:childTnLst>
                                    <p:set>
                                      <p:cBhvr>
                                        <p:cTn id="1671" dur="1" fill="hold">
                                          <p:stCondLst>
                                            <p:cond delay="0"/>
                                          </p:stCondLst>
                                        </p:cTn>
                                        <p:tgtEl>
                                          <p:spTgt spid="188"/>
                                        </p:tgtEl>
                                        <p:attrNameLst>
                                          <p:attrName>style.visibility</p:attrName>
                                        </p:attrNameLst>
                                      </p:cBhvr>
                                      <p:to>
                                        <p:strVal val="hidden"/>
                                      </p:to>
                                    </p:set>
                                  </p:childTnLst>
                                </p:cTn>
                              </p:par>
                              <p:par>
                                <p:cTn id="1672" presetID="10" presetClass="entr" presetSubtype="0" fill="hold" grpId="9" nodeType="withEffect">
                                  <p:stCondLst>
                                    <p:cond delay="0"/>
                                  </p:stCondLst>
                                  <p:childTnLst>
                                    <p:set>
                                      <p:cBhvr>
                                        <p:cTn id="1673" dur="1" fill="hold">
                                          <p:stCondLst>
                                            <p:cond delay="0"/>
                                          </p:stCondLst>
                                        </p:cTn>
                                        <p:tgtEl>
                                          <p:spTgt spid="692"/>
                                        </p:tgtEl>
                                        <p:attrNameLst>
                                          <p:attrName>style.visibility</p:attrName>
                                        </p:attrNameLst>
                                      </p:cBhvr>
                                      <p:to>
                                        <p:strVal val="visible"/>
                                      </p:to>
                                    </p:set>
                                    <p:animEffect transition="in" filter="fade">
                                      <p:cBhvr>
                                        <p:cTn id="1674" dur="500"/>
                                        <p:tgtEl>
                                          <p:spTgt spid="692"/>
                                        </p:tgtEl>
                                      </p:cBhvr>
                                    </p:animEffect>
                                  </p:childTnLst>
                                </p:cTn>
                              </p:par>
                            </p:childTnLst>
                          </p:cTn>
                        </p:par>
                      </p:childTnLst>
                    </p:cTn>
                  </p:par>
                </p:childTnLst>
              </p:cTn>
              <p:nextCondLst>
                <p:cond evt="onClick" delay="0">
                  <p:tgtEl>
                    <p:spTgt spid="216"/>
                  </p:tgtEl>
                </p:cond>
              </p:nextCondLst>
            </p:seq>
            <p:seq concurrent="1" nextAc="seek">
              <p:cTn id="1675" restart="whenNotActive" fill="hold" evtFilter="cancelBubble" nodeType="interactiveSeq">
                <p:stCondLst>
                  <p:cond evt="onClick" delay="0">
                    <p:tgtEl>
                      <p:spTgt spid="217"/>
                    </p:tgtEl>
                  </p:cond>
                </p:stCondLst>
                <p:endSync evt="end" delay="0">
                  <p:rtn val="all"/>
                </p:endSync>
                <p:childTnLst>
                  <p:par>
                    <p:cTn id="1676" fill="hold">
                      <p:stCondLst>
                        <p:cond delay="0"/>
                      </p:stCondLst>
                      <p:childTnLst>
                        <p:par>
                          <p:cTn id="1677" fill="hold">
                            <p:stCondLst>
                              <p:cond delay="0"/>
                            </p:stCondLst>
                            <p:childTnLst>
                              <p:par>
                                <p:cTn id="1678" presetID="1" presetClass="exit" presetSubtype="0" fill="hold" grpId="1" nodeType="clickEffect">
                                  <p:stCondLst>
                                    <p:cond delay="0"/>
                                  </p:stCondLst>
                                  <p:childTnLst>
                                    <p:set>
                                      <p:cBhvr>
                                        <p:cTn id="1679" dur="1" fill="hold">
                                          <p:stCondLst>
                                            <p:cond delay="0"/>
                                          </p:stCondLst>
                                        </p:cTn>
                                        <p:tgtEl>
                                          <p:spTgt spid="217"/>
                                        </p:tgtEl>
                                        <p:attrNameLst>
                                          <p:attrName>style.visibility</p:attrName>
                                        </p:attrNameLst>
                                      </p:cBhvr>
                                      <p:to>
                                        <p:strVal val="hidden"/>
                                      </p:to>
                                    </p:set>
                                  </p:childTnLst>
                                </p:cTn>
                              </p:par>
                              <p:par>
                                <p:cTn id="1680" presetID="1" presetClass="exit" presetSubtype="0" fill="hold" grpId="4" nodeType="withEffect">
                                  <p:stCondLst>
                                    <p:cond delay="0"/>
                                  </p:stCondLst>
                                  <p:childTnLst>
                                    <p:set>
                                      <p:cBhvr>
                                        <p:cTn id="1681" dur="1" fill="hold">
                                          <p:stCondLst>
                                            <p:cond delay="0"/>
                                          </p:stCondLst>
                                        </p:cTn>
                                        <p:tgtEl>
                                          <p:spTgt spid="188"/>
                                        </p:tgtEl>
                                        <p:attrNameLst>
                                          <p:attrName>style.visibility</p:attrName>
                                        </p:attrNameLst>
                                      </p:cBhvr>
                                      <p:to>
                                        <p:strVal val="hidden"/>
                                      </p:to>
                                    </p:set>
                                  </p:childTnLst>
                                </p:cTn>
                              </p:par>
                              <p:par>
                                <p:cTn id="1682" presetID="10" presetClass="entr" presetSubtype="0" fill="hold" grpId="8" nodeType="withEffect">
                                  <p:stCondLst>
                                    <p:cond delay="0"/>
                                  </p:stCondLst>
                                  <p:childTnLst>
                                    <p:set>
                                      <p:cBhvr>
                                        <p:cTn id="1683" dur="1" fill="hold">
                                          <p:stCondLst>
                                            <p:cond delay="0"/>
                                          </p:stCondLst>
                                        </p:cTn>
                                        <p:tgtEl>
                                          <p:spTgt spid="692"/>
                                        </p:tgtEl>
                                        <p:attrNameLst>
                                          <p:attrName>style.visibility</p:attrName>
                                        </p:attrNameLst>
                                      </p:cBhvr>
                                      <p:to>
                                        <p:strVal val="visible"/>
                                      </p:to>
                                    </p:set>
                                    <p:animEffect transition="in" filter="fade">
                                      <p:cBhvr>
                                        <p:cTn id="1684" dur="500"/>
                                        <p:tgtEl>
                                          <p:spTgt spid="692"/>
                                        </p:tgtEl>
                                      </p:cBhvr>
                                    </p:animEffect>
                                  </p:childTnLst>
                                </p:cTn>
                              </p:par>
                            </p:childTnLst>
                          </p:cTn>
                        </p:par>
                      </p:childTnLst>
                    </p:cTn>
                  </p:par>
                </p:childTnLst>
              </p:cTn>
              <p:nextCondLst>
                <p:cond evt="onClick" delay="0">
                  <p:tgtEl>
                    <p:spTgt spid="217"/>
                  </p:tgtEl>
                </p:cond>
              </p:nextCondLst>
            </p:seq>
            <p:seq concurrent="1" nextAc="seek">
              <p:cTn id="1685" restart="whenNotActive" fill="hold" evtFilter="cancelBubble" nodeType="interactiveSeq">
                <p:stCondLst>
                  <p:cond evt="onClick" delay="0">
                    <p:tgtEl>
                      <p:spTgt spid="219"/>
                    </p:tgtEl>
                  </p:cond>
                </p:stCondLst>
                <p:endSync evt="end" delay="0">
                  <p:rtn val="all"/>
                </p:endSync>
                <p:childTnLst>
                  <p:par>
                    <p:cTn id="1686" fill="hold">
                      <p:stCondLst>
                        <p:cond delay="0"/>
                      </p:stCondLst>
                      <p:childTnLst>
                        <p:par>
                          <p:cTn id="1687" fill="hold">
                            <p:stCondLst>
                              <p:cond delay="0"/>
                            </p:stCondLst>
                            <p:childTnLst>
                              <p:par>
                                <p:cTn id="1688" presetID="1" presetClass="entr" presetSubtype="0" fill="hold" grpId="0" nodeType="clickEffect">
                                  <p:stCondLst>
                                    <p:cond delay="0"/>
                                  </p:stCondLst>
                                  <p:childTnLst>
                                    <p:set>
                                      <p:cBhvr>
                                        <p:cTn id="1689" dur="1" fill="hold">
                                          <p:stCondLst>
                                            <p:cond delay="0"/>
                                          </p:stCondLst>
                                        </p:cTn>
                                        <p:tgtEl>
                                          <p:spTgt spid="225"/>
                                        </p:tgtEl>
                                        <p:attrNameLst>
                                          <p:attrName>style.visibility</p:attrName>
                                        </p:attrNameLst>
                                      </p:cBhvr>
                                      <p:to>
                                        <p:strVal val="visible"/>
                                      </p:to>
                                    </p:set>
                                  </p:childTnLst>
                                </p:cTn>
                              </p:par>
                              <p:par>
                                <p:cTn id="1690" presetID="10" presetClass="exit" presetSubtype="0" fill="hold" grpId="0" nodeType="withEffect">
                                  <p:stCondLst>
                                    <p:cond delay="0"/>
                                  </p:stCondLst>
                                  <p:childTnLst>
                                    <p:animEffect transition="out" filter="fade">
                                      <p:cBhvr>
                                        <p:cTn id="1691" dur="500"/>
                                        <p:tgtEl>
                                          <p:spTgt spid="691"/>
                                        </p:tgtEl>
                                      </p:cBhvr>
                                    </p:animEffect>
                                    <p:set>
                                      <p:cBhvr>
                                        <p:cTn id="1692"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219"/>
                  </p:tgtEl>
                </p:cond>
              </p:nextCondLst>
            </p:seq>
            <p:seq concurrent="1" nextAc="seek">
              <p:cTn id="1693" restart="whenNotActive" fill="hold" evtFilter="cancelBubble" nodeType="interactiveSeq">
                <p:stCondLst>
                  <p:cond evt="onClick" delay="0">
                    <p:tgtEl>
                      <p:spTgt spid="220"/>
                    </p:tgtEl>
                  </p:cond>
                </p:stCondLst>
                <p:endSync evt="end" delay="0">
                  <p:rtn val="all"/>
                </p:endSync>
                <p:childTnLst>
                  <p:par>
                    <p:cTn id="1694" fill="hold">
                      <p:stCondLst>
                        <p:cond delay="0"/>
                      </p:stCondLst>
                      <p:childTnLst>
                        <p:par>
                          <p:cTn id="1695" fill="hold">
                            <p:stCondLst>
                              <p:cond delay="0"/>
                            </p:stCondLst>
                            <p:childTnLst>
                              <p:par>
                                <p:cTn id="1696" presetID="1" presetClass="entr" presetSubtype="0" fill="hold" grpId="0" nodeType="clickEffect">
                                  <p:stCondLst>
                                    <p:cond delay="0"/>
                                  </p:stCondLst>
                                  <p:childTnLst>
                                    <p:set>
                                      <p:cBhvr>
                                        <p:cTn id="1697" dur="1" fill="hold">
                                          <p:stCondLst>
                                            <p:cond delay="0"/>
                                          </p:stCondLst>
                                        </p:cTn>
                                        <p:tgtEl>
                                          <p:spTgt spid="226"/>
                                        </p:tgtEl>
                                        <p:attrNameLst>
                                          <p:attrName>style.visibility</p:attrName>
                                        </p:attrNameLst>
                                      </p:cBhvr>
                                      <p:to>
                                        <p:strVal val="visible"/>
                                      </p:to>
                                    </p:set>
                                  </p:childTnLst>
                                </p:cTn>
                              </p:par>
                              <p:par>
                                <p:cTn id="1698" presetID="1" presetClass="entr" presetSubtype="0" fill="hold" grpId="0" nodeType="withEffect">
                                  <p:stCondLst>
                                    <p:cond delay="0"/>
                                  </p:stCondLst>
                                  <p:childTnLst>
                                    <p:set>
                                      <p:cBhvr>
                                        <p:cTn id="1699" dur="1" fill="hold">
                                          <p:stCondLst>
                                            <p:cond delay="0"/>
                                          </p:stCondLst>
                                        </p:cTn>
                                        <p:tgtEl>
                                          <p:spTgt spid="187"/>
                                        </p:tgtEl>
                                        <p:attrNameLst>
                                          <p:attrName>style.visibility</p:attrName>
                                        </p:attrNameLst>
                                      </p:cBhvr>
                                      <p:to>
                                        <p:strVal val="visible"/>
                                      </p:to>
                                    </p:set>
                                  </p:childTnLst>
                                </p:cTn>
                              </p:par>
                              <p:par>
                                <p:cTn id="1700" presetID="10" presetClass="exit" presetSubtype="0" fill="hold" grpId="1" nodeType="withEffect">
                                  <p:stCondLst>
                                    <p:cond delay="0"/>
                                  </p:stCondLst>
                                  <p:childTnLst>
                                    <p:animEffect transition="out" filter="fade">
                                      <p:cBhvr>
                                        <p:cTn id="1701" dur="500"/>
                                        <p:tgtEl>
                                          <p:spTgt spid="691"/>
                                        </p:tgtEl>
                                      </p:cBhvr>
                                    </p:animEffect>
                                    <p:set>
                                      <p:cBhvr>
                                        <p:cTn id="1702"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220"/>
                  </p:tgtEl>
                </p:cond>
              </p:nextCondLst>
            </p:seq>
            <p:seq concurrent="1" nextAc="seek">
              <p:cTn id="1703" restart="whenNotActive" fill="hold" evtFilter="cancelBubble" nodeType="interactiveSeq">
                <p:stCondLst>
                  <p:cond evt="onClick" delay="0">
                    <p:tgtEl>
                      <p:spTgt spid="221"/>
                    </p:tgtEl>
                  </p:cond>
                </p:stCondLst>
                <p:endSync evt="end" delay="0">
                  <p:rtn val="all"/>
                </p:endSync>
                <p:childTnLst>
                  <p:par>
                    <p:cTn id="1704" fill="hold">
                      <p:stCondLst>
                        <p:cond delay="0"/>
                      </p:stCondLst>
                      <p:childTnLst>
                        <p:par>
                          <p:cTn id="1705" fill="hold">
                            <p:stCondLst>
                              <p:cond delay="0"/>
                            </p:stCondLst>
                            <p:childTnLst>
                              <p:par>
                                <p:cTn id="1706" presetID="1" presetClass="entr" presetSubtype="0" fill="hold" grpId="1" nodeType="clickEffect">
                                  <p:stCondLst>
                                    <p:cond delay="0"/>
                                  </p:stCondLst>
                                  <p:childTnLst>
                                    <p:set>
                                      <p:cBhvr>
                                        <p:cTn id="1707" dur="1" fill="hold">
                                          <p:stCondLst>
                                            <p:cond delay="0"/>
                                          </p:stCondLst>
                                        </p:cTn>
                                        <p:tgtEl>
                                          <p:spTgt spid="227"/>
                                        </p:tgtEl>
                                        <p:attrNameLst>
                                          <p:attrName>style.visibility</p:attrName>
                                        </p:attrNameLst>
                                      </p:cBhvr>
                                      <p:to>
                                        <p:strVal val="visible"/>
                                      </p:to>
                                    </p:set>
                                  </p:childTnLst>
                                </p:cTn>
                              </p:par>
                              <p:par>
                                <p:cTn id="1708" presetID="10" presetClass="exit" presetSubtype="0" fill="hold" grpId="2" nodeType="withEffect">
                                  <p:stCondLst>
                                    <p:cond delay="0"/>
                                  </p:stCondLst>
                                  <p:childTnLst>
                                    <p:animEffect transition="out" filter="fade">
                                      <p:cBhvr>
                                        <p:cTn id="1709" dur="500"/>
                                        <p:tgtEl>
                                          <p:spTgt spid="691"/>
                                        </p:tgtEl>
                                      </p:cBhvr>
                                    </p:animEffect>
                                    <p:set>
                                      <p:cBhvr>
                                        <p:cTn id="1710"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221"/>
                  </p:tgtEl>
                </p:cond>
              </p:nextCondLst>
            </p:seq>
            <p:seq concurrent="1" nextAc="seek">
              <p:cTn id="1711" restart="whenNotActive" fill="hold" evtFilter="cancelBubble" nodeType="interactiveSeq">
                <p:stCondLst>
                  <p:cond evt="onClick" delay="0">
                    <p:tgtEl>
                      <p:spTgt spid="223"/>
                    </p:tgtEl>
                  </p:cond>
                </p:stCondLst>
                <p:endSync evt="end" delay="0">
                  <p:rtn val="all"/>
                </p:endSync>
                <p:childTnLst>
                  <p:par>
                    <p:cTn id="1712" fill="hold">
                      <p:stCondLst>
                        <p:cond delay="0"/>
                      </p:stCondLst>
                      <p:childTnLst>
                        <p:par>
                          <p:cTn id="1713" fill="hold">
                            <p:stCondLst>
                              <p:cond delay="0"/>
                            </p:stCondLst>
                            <p:childTnLst>
                              <p:par>
                                <p:cTn id="1714" presetID="1" presetClass="entr" presetSubtype="0" fill="hold" grpId="0" nodeType="clickEffect">
                                  <p:stCondLst>
                                    <p:cond delay="0"/>
                                  </p:stCondLst>
                                  <p:childTnLst>
                                    <p:set>
                                      <p:cBhvr>
                                        <p:cTn id="1715" dur="1" fill="hold">
                                          <p:stCondLst>
                                            <p:cond delay="0"/>
                                          </p:stCondLst>
                                        </p:cTn>
                                        <p:tgtEl>
                                          <p:spTgt spid="229"/>
                                        </p:tgtEl>
                                        <p:attrNameLst>
                                          <p:attrName>style.visibility</p:attrName>
                                        </p:attrNameLst>
                                      </p:cBhvr>
                                      <p:to>
                                        <p:strVal val="visible"/>
                                      </p:to>
                                    </p:set>
                                  </p:childTnLst>
                                </p:cTn>
                              </p:par>
                              <p:par>
                                <p:cTn id="1716" presetID="1" presetClass="entr" presetSubtype="0" fill="hold" grpId="0" nodeType="withEffect">
                                  <p:stCondLst>
                                    <p:cond delay="0"/>
                                  </p:stCondLst>
                                  <p:childTnLst>
                                    <p:set>
                                      <p:cBhvr>
                                        <p:cTn id="1717" dur="1" fill="hold">
                                          <p:stCondLst>
                                            <p:cond delay="0"/>
                                          </p:stCondLst>
                                        </p:cTn>
                                        <p:tgtEl>
                                          <p:spTgt spid="194"/>
                                        </p:tgtEl>
                                        <p:attrNameLst>
                                          <p:attrName>style.visibility</p:attrName>
                                        </p:attrNameLst>
                                      </p:cBhvr>
                                      <p:to>
                                        <p:strVal val="visible"/>
                                      </p:to>
                                    </p:set>
                                  </p:childTnLst>
                                </p:cTn>
                              </p:par>
                              <p:par>
                                <p:cTn id="1718" presetID="10" presetClass="exit" presetSubtype="0" fill="hold" grpId="3" nodeType="withEffect">
                                  <p:stCondLst>
                                    <p:cond delay="0"/>
                                  </p:stCondLst>
                                  <p:childTnLst>
                                    <p:animEffect transition="out" filter="fade">
                                      <p:cBhvr>
                                        <p:cTn id="1719" dur="500"/>
                                        <p:tgtEl>
                                          <p:spTgt spid="691"/>
                                        </p:tgtEl>
                                      </p:cBhvr>
                                    </p:animEffect>
                                    <p:set>
                                      <p:cBhvr>
                                        <p:cTn id="1720"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223"/>
                  </p:tgtEl>
                </p:cond>
              </p:nextCondLst>
            </p:seq>
            <p:seq concurrent="1" nextAc="seek">
              <p:cTn id="1721" restart="whenNotActive" fill="hold" evtFilter="cancelBubble" nodeType="interactiveSeq">
                <p:stCondLst>
                  <p:cond evt="onClick" delay="0">
                    <p:tgtEl>
                      <p:spTgt spid="224"/>
                    </p:tgtEl>
                  </p:cond>
                </p:stCondLst>
                <p:endSync evt="end" delay="0">
                  <p:rtn val="all"/>
                </p:endSync>
                <p:childTnLst>
                  <p:par>
                    <p:cTn id="1722" fill="hold">
                      <p:stCondLst>
                        <p:cond delay="0"/>
                      </p:stCondLst>
                      <p:childTnLst>
                        <p:par>
                          <p:cTn id="1723" fill="hold">
                            <p:stCondLst>
                              <p:cond delay="0"/>
                            </p:stCondLst>
                            <p:childTnLst>
                              <p:par>
                                <p:cTn id="1724" presetID="1" presetClass="entr" presetSubtype="0" fill="hold" grpId="0" nodeType="clickEffect">
                                  <p:stCondLst>
                                    <p:cond delay="0"/>
                                  </p:stCondLst>
                                  <p:childTnLst>
                                    <p:set>
                                      <p:cBhvr>
                                        <p:cTn id="1725" dur="1" fill="hold">
                                          <p:stCondLst>
                                            <p:cond delay="0"/>
                                          </p:stCondLst>
                                        </p:cTn>
                                        <p:tgtEl>
                                          <p:spTgt spid="230"/>
                                        </p:tgtEl>
                                        <p:attrNameLst>
                                          <p:attrName>style.visibility</p:attrName>
                                        </p:attrNameLst>
                                      </p:cBhvr>
                                      <p:to>
                                        <p:strVal val="visible"/>
                                      </p:to>
                                    </p:set>
                                  </p:childTnLst>
                                </p:cTn>
                              </p:par>
                              <p:par>
                                <p:cTn id="1726" presetID="1" presetClass="entr" presetSubtype="0" fill="hold" grpId="1" nodeType="withEffect">
                                  <p:stCondLst>
                                    <p:cond delay="0"/>
                                  </p:stCondLst>
                                  <p:childTnLst>
                                    <p:set>
                                      <p:cBhvr>
                                        <p:cTn id="1727" dur="1" fill="hold">
                                          <p:stCondLst>
                                            <p:cond delay="0"/>
                                          </p:stCondLst>
                                        </p:cTn>
                                        <p:tgtEl>
                                          <p:spTgt spid="187"/>
                                        </p:tgtEl>
                                        <p:attrNameLst>
                                          <p:attrName>style.visibility</p:attrName>
                                        </p:attrNameLst>
                                      </p:cBhvr>
                                      <p:to>
                                        <p:strVal val="visible"/>
                                      </p:to>
                                    </p:set>
                                  </p:childTnLst>
                                </p:cTn>
                              </p:par>
                              <p:par>
                                <p:cTn id="1728" presetID="10" presetClass="exit" presetSubtype="0" fill="hold" grpId="4" nodeType="withEffect">
                                  <p:stCondLst>
                                    <p:cond delay="0"/>
                                  </p:stCondLst>
                                  <p:childTnLst>
                                    <p:animEffect transition="out" filter="fade">
                                      <p:cBhvr>
                                        <p:cTn id="1729" dur="500"/>
                                        <p:tgtEl>
                                          <p:spTgt spid="691"/>
                                        </p:tgtEl>
                                      </p:cBhvr>
                                    </p:animEffect>
                                    <p:set>
                                      <p:cBhvr>
                                        <p:cTn id="1730"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224"/>
                  </p:tgtEl>
                </p:cond>
              </p:nextCondLst>
            </p:seq>
            <p:seq concurrent="1" nextAc="seek">
              <p:cTn id="1731" restart="whenNotActive" fill="hold" evtFilter="cancelBubble" nodeType="interactiveSeq">
                <p:stCondLst>
                  <p:cond evt="onClick" delay="0">
                    <p:tgtEl>
                      <p:spTgt spid="222"/>
                    </p:tgtEl>
                  </p:cond>
                </p:stCondLst>
                <p:endSync evt="end" delay="0">
                  <p:rtn val="all"/>
                </p:endSync>
                <p:childTnLst>
                  <p:par>
                    <p:cTn id="1732" fill="hold">
                      <p:stCondLst>
                        <p:cond delay="0"/>
                      </p:stCondLst>
                      <p:childTnLst>
                        <p:par>
                          <p:cTn id="1733" fill="hold">
                            <p:stCondLst>
                              <p:cond delay="0"/>
                            </p:stCondLst>
                            <p:childTnLst>
                              <p:par>
                                <p:cTn id="1734" presetID="1" presetClass="entr" presetSubtype="0" fill="hold" grpId="0" nodeType="clickEffect">
                                  <p:stCondLst>
                                    <p:cond delay="0"/>
                                  </p:stCondLst>
                                  <p:childTnLst>
                                    <p:set>
                                      <p:cBhvr>
                                        <p:cTn id="1735" dur="1" fill="hold">
                                          <p:stCondLst>
                                            <p:cond delay="0"/>
                                          </p:stCondLst>
                                        </p:cTn>
                                        <p:tgtEl>
                                          <p:spTgt spid="228"/>
                                        </p:tgtEl>
                                        <p:attrNameLst>
                                          <p:attrName>style.visibility</p:attrName>
                                        </p:attrNameLst>
                                      </p:cBhvr>
                                      <p:to>
                                        <p:strVal val="visible"/>
                                      </p:to>
                                    </p:set>
                                  </p:childTnLst>
                                </p:cTn>
                              </p:par>
                              <p:par>
                                <p:cTn id="1736" presetID="10" presetClass="entr" presetSubtype="0" fill="hold" grpId="4" nodeType="withEffect">
                                  <p:stCondLst>
                                    <p:cond delay="0"/>
                                  </p:stCondLst>
                                  <p:childTnLst>
                                    <p:set>
                                      <p:cBhvr>
                                        <p:cTn id="1737" dur="1" fill="hold">
                                          <p:stCondLst>
                                            <p:cond delay="0"/>
                                          </p:stCondLst>
                                        </p:cTn>
                                        <p:tgtEl>
                                          <p:spTgt spid="187"/>
                                        </p:tgtEl>
                                        <p:attrNameLst>
                                          <p:attrName>style.visibility</p:attrName>
                                        </p:attrNameLst>
                                      </p:cBhvr>
                                      <p:to>
                                        <p:strVal val="visible"/>
                                      </p:to>
                                    </p:set>
                                    <p:animEffect transition="in" filter="fade">
                                      <p:cBhvr>
                                        <p:cTn id="1738" dur="500"/>
                                        <p:tgtEl>
                                          <p:spTgt spid="187"/>
                                        </p:tgtEl>
                                      </p:cBhvr>
                                    </p:animEffect>
                                  </p:childTnLst>
                                </p:cTn>
                              </p:par>
                              <p:par>
                                <p:cTn id="1739" presetID="10" presetClass="exit" presetSubtype="0" fill="hold" grpId="5" nodeType="withEffect">
                                  <p:stCondLst>
                                    <p:cond delay="0"/>
                                  </p:stCondLst>
                                  <p:childTnLst>
                                    <p:animEffect transition="out" filter="fade">
                                      <p:cBhvr>
                                        <p:cTn id="1740" dur="500"/>
                                        <p:tgtEl>
                                          <p:spTgt spid="691"/>
                                        </p:tgtEl>
                                      </p:cBhvr>
                                    </p:animEffect>
                                    <p:set>
                                      <p:cBhvr>
                                        <p:cTn id="1741"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222"/>
                  </p:tgtEl>
                </p:cond>
              </p:nextCondLst>
            </p:seq>
            <p:seq concurrent="1" nextAc="seek">
              <p:cTn id="1742" restart="whenNotActive" fill="hold" evtFilter="cancelBubble" nodeType="interactiveSeq">
                <p:stCondLst>
                  <p:cond evt="onClick" delay="0">
                    <p:tgtEl>
                      <p:spTgt spid="230"/>
                    </p:tgtEl>
                  </p:cond>
                </p:stCondLst>
                <p:endSync evt="end" delay="0">
                  <p:rtn val="all"/>
                </p:endSync>
                <p:childTnLst>
                  <p:par>
                    <p:cTn id="1743" fill="hold">
                      <p:stCondLst>
                        <p:cond delay="0"/>
                      </p:stCondLst>
                      <p:childTnLst>
                        <p:par>
                          <p:cTn id="1744" fill="hold">
                            <p:stCondLst>
                              <p:cond delay="0"/>
                            </p:stCondLst>
                            <p:childTnLst>
                              <p:par>
                                <p:cTn id="1745" presetID="1" presetClass="exit" presetSubtype="0" fill="hold" grpId="1" nodeType="clickEffect">
                                  <p:stCondLst>
                                    <p:cond delay="0"/>
                                  </p:stCondLst>
                                  <p:childTnLst>
                                    <p:set>
                                      <p:cBhvr>
                                        <p:cTn id="1746" dur="1" fill="hold">
                                          <p:stCondLst>
                                            <p:cond delay="0"/>
                                          </p:stCondLst>
                                        </p:cTn>
                                        <p:tgtEl>
                                          <p:spTgt spid="230"/>
                                        </p:tgtEl>
                                        <p:attrNameLst>
                                          <p:attrName>style.visibility</p:attrName>
                                        </p:attrNameLst>
                                      </p:cBhvr>
                                      <p:to>
                                        <p:strVal val="hidden"/>
                                      </p:to>
                                    </p:set>
                                  </p:childTnLst>
                                </p:cTn>
                              </p:par>
                              <p:par>
                                <p:cTn id="1747" presetID="1" presetClass="exit" presetSubtype="0" fill="hold" grpId="3" nodeType="withEffect">
                                  <p:stCondLst>
                                    <p:cond delay="0"/>
                                  </p:stCondLst>
                                  <p:childTnLst>
                                    <p:set>
                                      <p:cBhvr>
                                        <p:cTn id="1748" dur="1" fill="hold">
                                          <p:stCondLst>
                                            <p:cond delay="0"/>
                                          </p:stCondLst>
                                        </p:cTn>
                                        <p:tgtEl>
                                          <p:spTgt spid="187"/>
                                        </p:tgtEl>
                                        <p:attrNameLst>
                                          <p:attrName>style.visibility</p:attrName>
                                        </p:attrNameLst>
                                      </p:cBhvr>
                                      <p:to>
                                        <p:strVal val="hidden"/>
                                      </p:to>
                                    </p:set>
                                  </p:childTnLst>
                                </p:cTn>
                              </p:par>
                              <p:par>
                                <p:cTn id="1749" presetID="10" presetClass="entr" presetSubtype="0" fill="hold" grpId="6" nodeType="withEffect">
                                  <p:stCondLst>
                                    <p:cond delay="0"/>
                                  </p:stCondLst>
                                  <p:childTnLst>
                                    <p:set>
                                      <p:cBhvr>
                                        <p:cTn id="1750" dur="1" fill="hold">
                                          <p:stCondLst>
                                            <p:cond delay="0"/>
                                          </p:stCondLst>
                                        </p:cTn>
                                        <p:tgtEl>
                                          <p:spTgt spid="691"/>
                                        </p:tgtEl>
                                        <p:attrNameLst>
                                          <p:attrName>style.visibility</p:attrName>
                                        </p:attrNameLst>
                                      </p:cBhvr>
                                      <p:to>
                                        <p:strVal val="visible"/>
                                      </p:to>
                                    </p:set>
                                    <p:animEffect transition="in" filter="fade">
                                      <p:cBhvr>
                                        <p:cTn id="1751" dur="500"/>
                                        <p:tgtEl>
                                          <p:spTgt spid="691"/>
                                        </p:tgtEl>
                                      </p:cBhvr>
                                    </p:animEffect>
                                  </p:childTnLst>
                                </p:cTn>
                              </p:par>
                            </p:childTnLst>
                          </p:cTn>
                        </p:par>
                      </p:childTnLst>
                    </p:cTn>
                  </p:par>
                </p:childTnLst>
              </p:cTn>
              <p:nextCondLst>
                <p:cond evt="onClick" delay="0">
                  <p:tgtEl>
                    <p:spTgt spid="230"/>
                  </p:tgtEl>
                </p:cond>
              </p:nextCondLst>
            </p:seq>
            <p:seq concurrent="1" nextAc="seek">
              <p:cTn id="1752" restart="whenNotActive" fill="hold" evtFilter="cancelBubble" nodeType="interactiveSeq">
                <p:stCondLst>
                  <p:cond evt="onClick" delay="0">
                    <p:tgtEl>
                      <p:spTgt spid="225"/>
                    </p:tgtEl>
                  </p:cond>
                </p:stCondLst>
                <p:endSync evt="end" delay="0">
                  <p:rtn val="all"/>
                </p:endSync>
                <p:childTnLst>
                  <p:par>
                    <p:cTn id="1753" fill="hold">
                      <p:stCondLst>
                        <p:cond delay="0"/>
                      </p:stCondLst>
                      <p:childTnLst>
                        <p:par>
                          <p:cTn id="1754" fill="hold">
                            <p:stCondLst>
                              <p:cond delay="0"/>
                            </p:stCondLst>
                            <p:childTnLst>
                              <p:par>
                                <p:cTn id="1755" presetID="1" presetClass="exit" presetSubtype="0" fill="hold" grpId="1" nodeType="clickEffect">
                                  <p:stCondLst>
                                    <p:cond delay="0"/>
                                  </p:stCondLst>
                                  <p:childTnLst>
                                    <p:set>
                                      <p:cBhvr>
                                        <p:cTn id="1756" dur="1" fill="hold">
                                          <p:stCondLst>
                                            <p:cond delay="0"/>
                                          </p:stCondLst>
                                        </p:cTn>
                                        <p:tgtEl>
                                          <p:spTgt spid="225"/>
                                        </p:tgtEl>
                                        <p:attrNameLst>
                                          <p:attrName>style.visibility</p:attrName>
                                        </p:attrNameLst>
                                      </p:cBhvr>
                                      <p:to>
                                        <p:strVal val="hidden"/>
                                      </p:to>
                                    </p:set>
                                  </p:childTnLst>
                                </p:cTn>
                              </p:par>
                              <p:par>
                                <p:cTn id="1757" presetID="10" presetClass="entr" presetSubtype="0" fill="hold" grpId="7" nodeType="withEffect">
                                  <p:stCondLst>
                                    <p:cond delay="0"/>
                                  </p:stCondLst>
                                  <p:childTnLst>
                                    <p:set>
                                      <p:cBhvr>
                                        <p:cTn id="1758" dur="1" fill="hold">
                                          <p:stCondLst>
                                            <p:cond delay="0"/>
                                          </p:stCondLst>
                                        </p:cTn>
                                        <p:tgtEl>
                                          <p:spTgt spid="691"/>
                                        </p:tgtEl>
                                        <p:attrNameLst>
                                          <p:attrName>style.visibility</p:attrName>
                                        </p:attrNameLst>
                                      </p:cBhvr>
                                      <p:to>
                                        <p:strVal val="visible"/>
                                      </p:to>
                                    </p:set>
                                    <p:animEffect transition="in" filter="fade">
                                      <p:cBhvr>
                                        <p:cTn id="1759" dur="500"/>
                                        <p:tgtEl>
                                          <p:spTgt spid="691"/>
                                        </p:tgtEl>
                                      </p:cBhvr>
                                    </p:animEffect>
                                  </p:childTnLst>
                                </p:cTn>
                              </p:par>
                            </p:childTnLst>
                          </p:cTn>
                        </p:par>
                      </p:childTnLst>
                    </p:cTn>
                  </p:par>
                </p:childTnLst>
              </p:cTn>
              <p:nextCondLst>
                <p:cond evt="onClick" delay="0">
                  <p:tgtEl>
                    <p:spTgt spid="225"/>
                  </p:tgtEl>
                </p:cond>
              </p:nextCondLst>
            </p:seq>
            <p:seq concurrent="1" nextAc="seek">
              <p:cTn id="1760" restart="whenNotActive" fill="hold" evtFilter="cancelBubble" nodeType="interactiveSeq">
                <p:stCondLst>
                  <p:cond evt="onClick" delay="0">
                    <p:tgtEl>
                      <p:spTgt spid="226"/>
                    </p:tgtEl>
                  </p:cond>
                </p:stCondLst>
                <p:endSync evt="end" delay="0">
                  <p:rtn val="all"/>
                </p:endSync>
                <p:childTnLst>
                  <p:par>
                    <p:cTn id="1761" fill="hold">
                      <p:stCondLst>
                        <p:cond delay="0"/>
                      </p:stCondLst>
                      <p:childTnLst>
                        <p:par>
                          <p:cTn id="1762" fill="hold">
                            <p:stCondLst>
                              <p:cond delay="0"/>
                            </p:stCondLst>
                            <p:childTnLst>
                              <p:par>
                                <p:cTn id="1763" presetID="1" presetClass="exit" presetSubtype="0" fill="hold" grpId="1" nodeType="clickEffect">
                                  <p:stCondLst>
                                    <p:cond delay="0"/>
                                  </p:stCondLst>
                                  <p:childTnLst>
                                    <p:set>
                                      <p:cBhvr>
                                        <p:cTn id="1764" dur="1" fill="hold">
                                          <p:stCondLst>
                                            <p:cond delay="0"/>
                                          </p:stCondLst>
                                        </p:cTn>
                                        <p:tgtEl>
                                          <p:spTgt spid="226"/>
                                        </p:tgtEl>
                                        <p:attrNameLst>
                                          <p:attrName>style.visibility</p:attrName>
                                        </p:attrNameLst>
                                      </p:cBhvr>
                                      <p:to>
                                        <p:strVal val="hidden"/>
                                      </p:to>
                                    </p:set>
                                  </p:childTnLst>
                                </p:cTn>
                              </p:par>
                              <p:par>
                                <p:cTn id="1765" presetID="1" presetClass="exit" presetSubtype="0" fill="hold" grpId="5" nodeType="withEffect">
                                  <p:stCondLst>
                                    <p:cond delay="0"/>
                                  </p:stCondLst>
                                  <p:childTnLst>
                                    <p:set>
                                      <p:cBhvr>
                                        <p:cTn id="1766" dur="1" fill="hold">
                                          <p:stCondLst>
                                            <p:cond delay="0"/>
                                          </p:stCondLst>
                                        </p:cTn>
                                        <p:tgtEl>
                                          <p:spTgt spid="187"/>
                                        </p:tgtEl>
                                        <p:attrNameLst>
                                          <p:attrName>style.visibility</p:attrName>
                                        </p:attrNameLst>
                                      </p:cBhvr>
                                      <p:to>
                                        <p:strVal val="hidden"/>
                                      </p:to>
                                    </p:set>
                                  </p:childTnLst>
                                </p:cTn>
                              </p:par>
                              <p:par>
                                <p:cTn id="1767" presetID="10" presetClass="entr" presetSubtype="0" fill="hold" grpId="8" nodeType="withEffect">
                                  <p:stCondLst>
                                    <p:cond delay="0"/>
                                  </p:stCondLst>
                                  <p:childTnLst>
                                    <p:set>
                                      <p:cBhvr>
                                        <p:cTn id="1768" dur="1" fill="hold">
                                          <p:stCondLst>
                                            <p:cond delay="0"/>
                                          </p:stCondLst>
                                        </p:cTn>
                                        <p:tgtEl>
                                          <p:spTgt spid="691"/>
                                        </p:tgtEl>
                                        <p:attrNameLst>
                                          <p:attrName>style.visibility</p:attrName>
                                        </p:attrNameLst>
                                      </p:cBhvr>
                                      <p:to>
                                        <p:strVal val="visible"/>
                                      </p:to>
                                    </p:set>
                                    <p:animEffect transition="in" filter="fade">
                                      <p:cBhvr>
                                        <p:cTn id="1769" dur="500"/>
                                        <p:tgtEl>
                                          <p:spTgt spid="691"/>
                                        </p:tgtEl>
                                      </p:cBhvr>
                                    </p:animEffect>
                                  </p:childTnLst>
                                </p:cTn>
                              </p:par>
                            </p:childTnLst>
                          </p:cTn>
                        </p:par>
                      </p:childTnLst>
                    </p:cTn>
                  </p:par>
                </p:childTnLst>
              </p:cTn>
              <p:nextCondLst>
                <p:cond evt="onClick" delay="0">
                  <p:tgtEl>
                    <p:spTgt spid="226"/>
                  </p:tgtEl>
                </p:cond>
              </p:nextCondLst>
            </p:seq>
            <p:seq concurrent="1" nextAc="seek">
              <p:cTn id="1770" restart="whenNotActive" fill="hold" evtFilter="cancelBubble" nodeType="interactiveSeq">
                <p:stCondLst>
                  <p:cond evt="onClick" delay="0">
                    <p:tgtEl>
                      <p:spTgt spid="227"/>
                    </p:tgtEl>
                  </p:cond>
                </p:stCondLst>
                <p:endSync evt="end" delay="0">
                  <p:rtn val="all"/>
                </p:endSync>
                <p:childTnLst>
                  <p:par>
                    <p:cTn id="1771" fill="hold">
                      <p:stCondLst>
                        <p:cond delay="0"/>
                      </p:stCondLst>
                      <p:childTnLst>
                        <p:par>
                          <p:cTn id="1772" fill="hold">
                            <p:stCondLst>
                              <p:cond delay="0"/>
                            </p:stCondLst>
                            <p:childTnLst>
                              <p:par>
                                <p:cTn id="1773" presetID="1" presetClass="exit" presetSubtype="0" fill="hold" grpId="0" nodeType="clickEffect">
                                  <p:stCondLst>
                                    <p:cond delay="0"/>
                                  </p:stCondLst>
                                  <p:childTnLst>
                                    <p:set>
                                      <p:cBhvr>
                                        <p:cTn id="1774" dur="1" fill="hold">
                                          <p:stCondLst>
                                            <p:cond delay="0"/>
                                          </p:stCondLst>
                                        </p:cTn>
                                        <p:tgtEl>
                                          <p:spTgt spid="227"/>
                                        </p:tgtEl>
                                        <p:attrNameLst>
                                          <p:attrName>style.visibility</p:attrName>
                                        </p:attrNameLst>
                                      </p:cBhvr>
                                      <p:to>
                                        <p:strVal val="hidden"/>
                                      </p:to>
                                    </p:set>
                                  </p:childTnLst>
                                </p:cTn>
                              </p:par>
                              <p:par>
                                <p:cTn id="1775" presetID="10" presetClass="entr" presetSubtype="0" fill="hold" grpId="9" nodeType="withEffect">
                                  <p:stCondLst>
                                    <p:cond delay="0"/>
                                  </p:stCondLst>
                                  <p:childTnLst>
                                    <p:set>
                                      <p:cBhvr>
                                        <p:cTn id="1776" dur="1" fill="hold">
                                          <p:stCondLst>
                                            <p:cond delay="0"/>
                                          </p:stCondLst>
                                        </p:cTn>
                                        <p:tgtEl>
                                          <p:spTgt spid="691"/>
                                        </p:tgtEl>
                                        <p:attrNameLst>
                                          <p:attrName>style.visibility</p:attrName>
                                        </p:attrNameLst>
                                      </p:cBhvr>
                                      <p:to>
                                        <p:strVal val="visible"/>
                                      </p:to>
                                    </p:set>
                                    <p:animEffect transition="in" filter="fade">
                                      <p:cBhvr>
                                        <p:cTn id="1777" dur="500"/>
                                        <p:tgtEl>
                                          <p:spTgt spid="691"/>
                                        </p:tgtEl>
                                      </p:cBhvr>
                                    </p:animEffect>
                                  </p:childTnLst>
                                </p:cTn>
                              </p:par>
                            </p:childTnLst>
                          </p:cTn>
                        </p:par>
                      </p:childTnLst>
                    </p:cTn>
                  </p:par>
                </p:childTnLst>
              </p:cTn>
              <p:nextCondLst>
                <p:cond evt="onClick" delay="0">
                  <p:tgtEl>
                    <p:spTgt spid="227"/>
                  </p:tgtEl>
                </p:cond>
              </p:nextCondLst>
            </p:seq>
            <p:seq concurrent="1" nextAc="seek">
              <p:cTn id="1778" restart="whenNotActive" fill="hold" evtFilter="cancelBubble" nodeType="interactiveSeq">
                <p:stCondLst>
                  <p:cond evt="onClick" delay="0">
                    <p:tgtEl>
                      <p:spTgt spid="228"/>
                    </p:tgtEl>
                  </p:cond>
                </p:stCondLst>
                <p:endSync evt="end" delay="0">
                  <p:rtn val="all"/>
                </p:endSync>
                <p:childTnLst>
                  <p:par>
                    <p:cTn id="1779" fill="hold">
                      <p:stCondLst>
                        <p:cond delay="0"/>
                      </p:stCondLst>
                      <p:childTnLst>
                        <p:par>
                          <p:cTn id="1780" fill="hold">
                            <p:stCondLst>
                              <p:cond delay="0"/>
                            </p:stCondLst>
                            <p:childTnLst>
                              <p:par>
                                <p:cTn id="1781" presetID="1" presetClass="exit" presetSubtype="0" fill="hold" grpId="1" nodeType="clickEffect">
                                  <p:stCondLst>
                                    <p:cond delay="0"/>
                                  </p:stCondLst>
                                  <p:childTnLst>
                                    <p:set>
                                      <p:cBhvr>
                                        <p:cTn id="1782" dur="1" fill="hold">
                                          <p:stCondLst>
                                            <p:cond delay="0"/>
                                          </p:stCondLst>
                                        </p:cTn>
                                        <p:tgtEl>
                                          <p:spTgt spid="228"/>
                                        </p:tgtEl>
                                        <p:attrNameLst>
                                          <p:attrName>style.visibility</p:attrName>
                                        </p:attrNameLst>
                                      </p:cBhvr>
                                      <p:to>
                                        <p:strVal val="hidden"/>
                                      </p:to>
                                    </p:set>
                                  </p:childTnLst>
                                </p:cTn>
                              </p:par>
                              <p:par>
                                <p:cTn id="1783" presetID="1" presetClass="exit" presetSubtype="0" fill="hold" grpId="2" nodeType="withEffect">
                                  <p:stCondLst>
                                    <p:cond delay="0"/>
                                  </p:stCondLst>
                                  <p:childTnLst>
                                    <p:set>
                                      <p:cBhvr>
                                        <p:cTn id="1784" dur="1" fill="hold">
                                          <p:stCondLst>
                                            <p:cond delay="0"/>
                                          </p:stCondLst>
                                        </p:cTn>
                                        <p:tgtEl>
                                          <p:spTgt spid="187"/>
                                        </p:tgtEl>
                                        <p:attrNameLst>
                                          <p:attrName>style.visibility</p:attrName>
                                        </p:attrNameLst>
                                      </p:cBhvr>
                                      <p:to>
                                        <p:strVal val="hidden"/>
                                      </p:to>
                                    </p:set>
                                  </p:childTnLst>
                                </p:cTn>
                              </p:par>
                              <p:par>
                                <p:cTn id="1785" presetID="10" presetClass="entr" presetSubtype="0" fill="hold" grpId="10" nodeType="withEffect">
                                  <p:stCondLst>
                                    <p:cond delay="0"/>
                                  </p:stCondLst>
                                  <p:childTnLst>
                                    <p:set>
                                      <p:cBhvr>
                                        <p:cTn id="1786" dur="1" fill="hold">
                                          <p:stCondLst>
                                            <p:cond delay="0"/>
                                          </p:stCondLst>
                                        </p:cTn>
                                        <p:tgtEl>
                                          <p:spTgt spid="691"/>
                                        </p:tgtEl>
                                        <p:attrNameLst>
                                          <p:attrName>style.visibility</p:attrName>
                                        </p:attrNameLst>
                                      </p:cBhvr>
                                      <p:to>
                                        <p:strVal val="visible"/>
                                      </p:to>
                                    </p:set>
                                    <p:animEffect transition="in" filter="fade">
                                      <p:cBhvr>
                                        <p:cTn id="1787" dur="500"/>
                                        <p:tgtEl>
                                          <p:spTgt spid="691"/>
                                        </p:tgtEl>
                                      </p:cBhvr>
                                    </p:animEffect>
                                  </p:childTnLst>
                                </p:cTn>
                              </p:par>
                            </p:childTnLst>
                          </p:cTn>
                        </p:par>
                      </p:childTnLst>
                    </p:cTn>
                  </p:par>
                </p:childTnLst>
              </p:cTn>
              <p:nextCondLst>
                <p:cond evt="onClick" delay="0">
                  <p:tgtEl>
                    <p:spTgt spid="228"/>
                  </p:tgtEl>
                </p:cond>
              </p:nextCondLst>
            </p:seq>
            <p:seq concurrent="1" nextAc="seek">
              <p:cTn id="1788" restart="whenNotActive" fill="hold" evtFilter="cancelBubble" nodeType="interactiveSeq">
                <p:stCondLst>
                  <p:cond evt="onClick" delay="0">
                    <p:tgtEl>
                      <p:spTgt spid="229"/>
                    </p:tgtEl>
                  </p:cond>
                </p:stCondLst>
                <p:endSync evt="end" delay="0">
                  <p:rtn val="all"/>
                </p:endSync>
                <p:childTnLst>
                  <p:par>
                    <p:cTn id="1789" fill="hold">
                      <p:stCondLst>
                        <p:cond delay="0"/>
                      </p:stCondLst>
                      <p:childTnLst>
                        <p:par>
                          <p:cTn id="1790" fill="hold">
                            <p:stCondLst>
                              <p:cond delay="0"/>
                            </p:stCondLst>
                            <p:childTnLst>
                              <p:par>
                                <p:cTn id="1791" presetID="1" presetClass="exit" presetSubtype="0" fill="hold" grpId="1" nodeType="clickEffect">
                                  <p:stCondLst>
                                    <p:cond delay="0"/>
                                  </p:stCondLst>
                                  <p:childTnLst>
                                    <p:set>
                                      <p:cBhvr>
                                        <p:cTn id="1792" dur="1" fill="hold">
                                          <p:stCondLst>
                                            <p:cond delay="0"/>
                                          </p:stCondLst>
                                        </p:cTn>
                                        <p:tgtEl>
                                          <p:spTgt spid="229"/>
                                        </p:tgtEl>
                                        <p:attrNameLst>
                                          <p:attrName>style.visibility</p:attrName>
                                        </p:attrNameLst>
                                      </p:cBhvr>
                                      <p:to>
                                        <p:strVal val="hidden"/>
                                      </p:to>
                                    </p:set>
                                  </p:childTnLst>
                                </p:cTn>
                              </p:par>
                              <p:par>
                                <p:cTn id="1793" presetID="1" presetClass="exit" presetSubtype="0" fill="hold" grpId="1" nodeType="withEffect">
                                  <p:stCondLst>
                                    <p:cond delay="0"/>
                                  </p:stCondLst>
                                  <p:childTnLst>
                                    <p:set>
                                      <p:cBhvr>
                                        <p:cTn id="1794" dur="1" fill="hold">
                                          <p:stCondLst>
                                            <p:cond delay="0"/>
                                          </p:stCondLst>
                                        </p:cTn>
                                        <p:tgtEl>
                                          <p:spTgt spid="194"/>
                                        </p:tgtEl>
                                        <p:attrNameLst>
                                          <p:attrName>style.visibility</p:attrName>
                                        </p:attrNameLst>
                                      </p:cBhvr>
                                      <p:to>
                                        <p:strVal val="hidden"/>
                                      </p:to>
                                    </p:set>
                                  </p:childTnLst>
                                </p:cTn>
                              </p:par>
                              <p:par>
                                <p:cTn id="1795" presetID="10" presetClass="entr" presetSubtype="0" fill="hold" grpId="11" nodeType="withEffect">
                                  <p:stCondLst>
                                    <p:cond delay="0"/>
                                  </p:stCondLst>
                                  <p:childTnLst>
                                    <p:set>
                                      <p:cBhvr>
                                        <p:cTn id="1796" dur="1" fill="hold">
                                          <p:stCondLst>
                                            <p:cond delay="0"/>
                                          </p:stCondLst>
                                        </p:cTn>
                                        <p:tgtEl>
                                          <p:spTgt spid="691"/>
                                        </p:tgtEl>
                                        <p:attrNameLst>
                                          <p:attrName>style.visibility</p:attrName>
                                        </p:attrNameLst>
                                      </p:cBhvr>
                                      <p:to>
                                        <p:strVal val="visible"/>
                                      </p:to>
                                    </p:set>
                                    <p:animEffect transition="in" filter="fade">
                                      <p:cBhvr>
                                        <p:cTn id="1797" dur="500"/>
                                        <p:tgtEl>
                                          <p:spTgt spid="691"/>
                                        </p:tgtEl>
                                      </p:cBhvr>
                                    </p:animEffect>
                                  </p:childTnLst>
                                </p:cTn>
                              </p:par>
                            </p:childTnLst>
                          </p:cTn>
                        </p:par>
                      </p:childTnLst>
                    </p:cTn>
                  </p:par>
                </p:childTnLst>
              </p:cTn>
              <p:nextCondLst>
                <p:cond evt="onClick" delay="0">
                  <p:tgtEl>
                    <p:spTgt spid="229"/>
                  </p:tgtEl>
                </p:cond>
              </p:nextCondLst>
            </p:seq>
            <p:seq concurrent="1" nextAc="seek">
              <p:cTn id="1798" restart="whenNotActive" fill="hold" evtFilter="cancelBubble" nodeType="interactiveSeq">
                <p:stCondLst>
                  <p:cond evt="onClick" delay="0">
                    <p:tgtEl>
                      <p:spTgt spid="231"/>
                    </p:tgtEl>
                  </p:cond>
                </p:stCondLst>
                <p:endSync evt="end" delay="0">
                  <p:rtn val="all"/>
                </p:endSync>
                <p:childTnLst>
                  <p:par>
                    <p:cTn id="1799" fill="hold">
                      <p:stCondLst>
                        <p:cond delay="0"/>
                      </p:stCondLst>
                      <p:childTnLst>
                        <p:par>
                          <p:cTn id="1800" fill="hold">
                            <p:stCondLst>
                              <p:cond delay="0"/>
                            </p:stCondLst>
                            <p:childTnLst>
                              <p:par>
                                <p:cTn id="1801" presetID="1" presetClass="entr" presetSubtype="0" fill="hold" grpId="0" nodeType="clickEffect">
                                  <p:stCondLst>
                                    <p:cond delay="0"/>
                                  </p:stCondLst>
                                  <p:childTnLst>
                                    <p:set>
                                      <p:cBhvr>
                                        <p:cTn id="1802" dur="1" fill="hold">
                                          <p:stCondLst>
                                            <p:cond delay="0"/>
                                          </p:stCondLst>
                                        </p:cTn>
                                        <p:tgtEl>
                                          <p:spTgt spid="237"/>
                                        </p:tgtEl>
                                        <p:attrNameLst>
                                          <p:attrName>style.visibility</p:attrName>
                                        </p:attrNameLst>
                                      </p:cBhvr>
                                      <p:to>
                                        <p:strVal val="visible"/>
                                      </p:to>
                                    </p:set>
                                  </p:childTnLst>
                                </p:cTn>
                              </p:par>
                              <p:par>
                                <p:cTn id="1803" presetID="10" presetClass="exit" presetSubtype="0" fill="hold" grpId="5" nodeType="withEffect">
                                  <p:stCondLst>
                                    <p:cond delay="0"/>
                                  </p:stCondLst>
                                  <p:childTnLst>
                                    <p:animEffect transition="out" filter="fade">
                                      <p:cBhvr>
                                        <p:cTn id="1804" dur="500"/>
                                        <p:tgtEl>
                                          <p:spTgt spid="697"/>
                                        </p:tgtEl>
                                      </p:cBhvr>
                                    </p:animEffect>
                                    <p:set>
                                      <p:cBhvr>
                                        <p:cTn id="1805" dur="1" fill="hold">
                                          <p:stCondLst>
                                            <p:cond delay="499"/>
                                          </p:stCondLst>
                                        </p:cTn>
                                        <p:tgtEl>
                                          <p:spTgt spid="697"/>
                                        </p:tgtEl>
                                        <p:attrNameLst>
                                          <p:attrName>style.visibility</p:attrName>
                                        </p:attrNameLst>
                                      </p:cBhvr>
                                      <p:to>
                                        <p:strVal val="hidden"/>
                                      </p:to>
                                    </p:set>
                                  </p:childTnLst>
                                </p:cTn>
                              </p:par>
                            </p:childTnLst>
                          </p:cTn>
                        </p:par>
                      </p:childTnLst>
                    </p:cTn>
                  </p:par>
                </p:childTnLst>
              </p:cTn>
              <p:nextCondLst>
                <p:cond evt="onClick" delay="0">
                  <p:tgtEl>
                    <p:spTgt spid="231"/>
                  </p:tgtEl>
                </p:cond>
              </p:nextCondLst>
            </p:seq>
            <p:seq concurrent="1" nextAc="seek">
              <p:cTn id="1806" restart="whenNotActive" fill="hold" evtFilter="cancelBubble" nodeType="interactiveSeq">
                <p:stCondLst>
                  <p:cond evt="onClick" delay="0">
                    <p:tgtEl>
                      <p:spTgt spid="232"/>
                    </p:tgtEl>
                  </p:cond>
                </p:stCondLst>
                <p:endSync evt="end" delay="0">
                  <p:rtn val="all"/>
                </p:endSync>
                <p:childTnLst>
                  <p:par>
                    <p:cTn id="1807" fill="hold">
                      <p:stCondLst>
                        <p:cond delay="0"/>
                      </p:stCondLst>
                      <p:childTnLst>
                        <p:par>
                          <p:cTn id="1808" fill="hold">
                            <p:stCondLst>
                              <p:cond delay="0"/>
                            </p:stCondLst>
                            <p:childTnLst>
                              <p:par>
                                <p:cTn id="1809" presetID="1" presetClass="entr" presetSubtype="0" fill="hold" grpId="0" nodeType="clickEffect">
                                  <p:stCondLst>
                                    <p:cond delay="0"/>
                                  </p:stCondLst>
                                  <p:childTnLst>
                                    <p:set>
                                      <p:cBhvr>
                                        <p:cTn id="1810" dur="1" fill="hold">
                                          <p:stCondLst>
                                            <p:cond delay="0"/>
                                          </p:stCondLst>
                                        </p:cTn>
                                        <p:tgtEl>
                                          <p:spTgt spid="238"/>
                                        </p:tgtEl>
                                        <p:attrNameLst>
                                          <p:attrName>style.visibility</p:attrName>
                                        </p:attrNameLst>
                                      </p:cBhvr>
                                      <p:to>
                                        <p:strVal val="visible"/>
                                      </p:to>
                                    </p:set>
                                  </p:childTnLst>
                                </p:cTn>
                              </p:par>
                              <p:par>
                                <p:cTn id="1811" presetID="1" presetClass="entr" presetSubtype="0" fill="hold" grpId="0" nodeType="withEffect">
                                  <p:stCondLst>
                                    <p:cond delay="0"/>
                                  </p:stCondLst>
                                  <p:childTnLst>
                                    <p:set>
                                      <p:cBhvr>
                                        <p:cTn id="1812" dur="1" fill="hold">
                                          <p:stCondLst>
                                            <p:cond delay="0"/>
                                          </p:stCondLst>
                                        </p:cTn>
                                        <p:tgtEl>
                                          <p:spTgt spid="248"/>
                                        </p:tgtEl>
                                        <p:attrNameLst>
                                          <p:attrName>style.visibility</p:attrName>
                                        </p:attrNameLst>
                                      </p:cBhvr>
                                      <p:to>
                                        <p:strVal val="visible"/>
                                      </p:to>
                                    </p:set>
                                  </p:childTnLst>
                                </p:cTn>
                              </p:par>
                              <p:par>
                                <p:cTn id="1813" presetID="10" presetClass="exit" presetSubtype="0" fill="hold" grpId="4" nodeType="withEffect">
                                  <p:stCondLst>
                                    <p:cond delay="0"/>
                                  </p:stCondLst>
                                  <p:childTnLst>
                                    <p:animEffect transition="out" filter="fade">
                                      <p:cBhvr>
                                        <p:cTn id="1814" dur="500"/>
                                        <p:tgtEl>
                                          <p:spTgt spid="697"/>
                                        </p:tgtEl>
                                      </p:cBhvr>
                                    </p:animEffect>
                                    <p:set>
                                      <p:cBhvr>
                                        <p:cTn id="1815" dur="1" fill="hold">
                                          <p:stCondLst>
                                            <p:cond delay="499"/>
                                          </p:stCondLst>
                                        </p:cTn>
                                        <p:tgtEl>
                                          <p:spTgt spid="697"/>
                                        </p:tgtEl>
                                        <p:attrNameLst>
                                          <p:attrName>style.visibility</p:attrName>
                                        </p:attrNameLst>
                                      </p:cBhvr>
                                      <p:to>
                                        <p:strVal val="hidden"/>
                                      </p:to>
                                    </p:set>
                                  </p:childTnLst>
                                </p:cTn>
                              </p:par>
                            </p:childTnLst>
                          </p:cTn>
                        </p:par>
                      </p:childTnLst>
                    </p:cTn>
                  </p:par>
                </p:childTnLst>
              </p:cTn>
              <p:nextCondLst>
                <p:cond evt="onClick" delay="0">
                  <p:tgtEl>
                    <p:spTgt spid="232"/>
                  </p:tgtEl>
                </p:cond>
              </p:nextCondLst>
            </p:seq>
            <p:seq concurrent="1" nextAc="seek">
              <p:cTn id="1816" restart="whenNotActive" fill="hold" evtFilter="cancelBubble" nodeType="interactiveSeq">
                <p:stCondLst>
                  <p:cond evt="onClick" delay="0">
                    <p:tgtEl>
                      <p:spTgt spid="233"/>
                    </p:tgtEl>
                  </p:cond>
                </p:stCondLst>
                <p:endSync evt="end" delay="0">
                  <p:rtn val="all"/>
                </p:endSync>
                <p:childTnLst>
                  <p:par>
                    <p:cTn id="1817" fill="hold">
                      <p:stCondLst>
                        <p:cond delay="0"/>
                      </p:stCondLst>
                      <p:childTnLst>
                        <p:par>
                          <p:cTn id="1818" fill="hold">
                            <p:stCondLst>
                              <p:cond delay="0"/>
                            </p:stCondLst>
                            <p:childTnLst>
                              <p:par>
                                <p:cTn id="1819" presetID="1" presetClass="entr" presetSubtype="0" fill="hold" grpId="1" nodeType="clickEffect">
                                  <p:stCondLst>
                                    <p:cond delay="0"/>
                                  </p:stCondLst>
                                  <p:childTnLst>
                                    <p:set>
                                      <p:cBhvr>
                                        <p:cTn id="1820" dur="1" fill="hold">
                                          <p:stCondLst>
                                            <p:cond delay="0"/>
                                          </p:stCondLst>
                                        </p:cTn>
                                        <p:tgtEl>
                                          <p:spTgt spid="239"/>
                                        </p:tgtEl>
                                        <p:attrNameLst>
                                          <p:attrName>style.visibility</p:attrName>
                                        </p:attrNameLst>
                                      </p:cBhvr>
                                      <p:to>
                                        <p:strVal val="visible"/>
                                      </p:to>
                                    </p:set>
                                  </p:childTnLst>
                                </p:cTn>
                              </p:par>
                              <p:par>
                                <p:cTn id="1821" presetID="10" presetClass="exit" presetSubtype="0" fill="hold" grpId="3" nodeType="withEffect">
                                  <p:stCondLst>
                                    <p:cond delay="0"/>
                                  </p:stCondLst>
                                  <p:childTnLst>
                                    <p:animEffect transition="out" filter="fade">
                                      <p:cBhvr>
                                        <p:cTn id="1822" dur="500"/>
                                        <p:tgtEl>
                                          <p:spTgt spid="697"/>
                                        </p:tgtEl>
                                      </p:cBhvr>
                                    </p:animEffect>
                                    <p:set>
                                      <p:cBhvr>
                                        <p:cTn id="1823" dur="1" fill="hold">
                                          <p:stCondLst>
                                            <p:cond delay="499"/>
                                          </p:stCondLst>
                                        </p:cTn>
                                        <p:tgtEl>
                                          <p:spTgt spid="697"/>
                                        </p:tgtEl>
                                        <p:attrNameLst>
                                          <p:attrName>style.visibility</p:attrName>
                                        </p:attrNameLst>
                                      </p:cBhvr>
                                      <p:to>
                                        <p:strVal val="hidden"/>
                                      </p:to>
                                    </p:set>
                                  </p:childTnLst>
                                </p:cTn>
                              </p:par>
                            </p:childTnLst>
                          </p:cTn>
                        </p:par>
                      </p:childTnLst>
                    </p:cTn>
                  </p:par>
                </p:childTnLst>
              </p:cTn>
              <p:nextCondLst>
                <p:cond evt="onClick" delay="0">
                  <p:tgtEl>
                    <p:spTgt spid="233"/>
                  </p:tgtEl>
                </p:cond>
              </p:nextCondLst>
            </p:seq>
            <p:seq concurrent="1" nextAc="seek">
              <p:cTn id="1824" restart="whenNotActive" fill="hold" evtFilter="cancelBubble" nodeType="interactiveSeq">
                <p:stCondLst>
                  <p:cond evt="onClick" delay="0">
                    <p:tgtEl>
                      <p:spTgt spid="235"/>
                    </p:tgtEl>
                  </p:cond>
                </p:stCondLst>
                <p:endSync evt="end" delay="0">
                  <p:rtn val="all"/>
                </p:endSync>
                <p:childTnLst>
                  <p:par>
                    <p:cTn id="1825" fill="hold">
                      <p:stCondLst>
                        <p:cond delay="0"/>
                      </p:stCondLst>
                      <p:childTnLst>
                        <p:par>
                          <p:cTn id="1826" fill="hold">
                            <p:stCondLst>
                              <p:cond delay="0"/>
                            </p:stCondLst>
                            <p:childTnLst>
                              <p:par>
                                <p:cTn id="1827" presetID="1" presetClass="entr" presetSubtype="0" fill="hold" grpId="0" nodeType="clickEffect">
                                  <p:stCondLst>
                                    <p:cond delay="0"/>
                                  </p:stCondLst>
                                  <p:childTnLst>
                                    <p:set>
                                      <p:cBhvr>
                                        <p:cTn id="1828" dur="1" fill="hold">
                                          <p:stCondLst>
                                            <p:cond delay="0"/>
                                          </p:stCondLst>
                                        </p:cTn>
                                        <p:tgtEl>
                                          <p:spTgt spid="241"/>
                                        </p:tgtEl>
                                        <p:attrNameLst>
                                          <p:attrName>style.visibility</p:attrName>
                                        </p:attrNameLst>
                                      </p:cBhvr>
                                      <p:to>
                                        <p:strVal val="visible"/>
                                      </p:to>
                                    </p:set>
                                  </p:childTnLst>
                                </p:cTn>
                              </p:par>
                              <p:par>
                                <p:cTn id="1829" presetID="1" presetClass="entr" presetSubtype="0" fill="hold" grpId="2" nodeType="withEffect">
                                  <p:stCondLst>
                                    <p:cond delay="0"/>
                                  </p:stCondLst>
                                  <p:childTnLst>
                                    <p:set>
                                      <p:cBhvr>
                                        <p:cTn id="1830" dur="1" fill="hold">
                                          <p:stCondLst>
                                            <p:cond delay="0"/>
                                          </p:stCondLst>
                                        </p:cTn>
                                        <p:tgtEl>
                                          <p:spTgt spid="246"/>
                                        </p:tgtEl>
                                        <p:attrNameLst>
                                          <p:attrName>style.visibility</p:attrName>
                                        </p:attrNameLst>
                                      </p:cBhvr>
                                      <p:to>
                                        <p:strVal val="visible"/>
                                      </p:to>
                                    </p:set>
                                  </p:childTnLst>
                                </p:cTn>
                              </p:par>
                              <p:par>
                                <p:cTn id="1831" presetID="10" presetClass="exit" presetSubtype="0" fill="hold" grpId="2" nodeType="withEffect">
                                  <p:stCondLst>
                                    <p:cond delay="0"/>
                                  </p:stCondLst>
                                  <p:childTnLst>
                                    <p:animEffect transition="out" filter="fade">
                                      <p:cBhvr>
                                        <p:cTn id="1832" dur="500"/>
                                        <p:tgtEl>
                                          <p:spTgt spid="697"/>
                                        </p:tgtEl>
                                      </p:cBhvr>
                                    </p:animEffect>
                                    <p:set>
                                      <p:cBhvr>
                                        <p:cTn id="1833" dur="1" fill="hold">
                                          <p:stCondLst>
                                            <p:cond delay="499"/>
                                          </p:stCondLst>
                                        </p:cTn>
                                        <p:tgtEl>
                                          <p:spTgt spid="697"/>
                                        </p:tgtEl>
                                        <p:attrNameLst>
                                          <p:attrName>style.visibility</p:attrName>
                                        </p:attrNameLst>
                                      </p:cBhvr>
                                      <p:to>
                                        <p:strVal val="hidden"/>
                                      </p:to>
                                    </p:set>
                                  </p:childTnLst>
                                </p:cTn>
                              </p:par>
                            </p:childTnLst>
                          </p:cTn>
                        </p:par>
                      </p:childTnLst>
                    </p:cTn>
                  </p:par>
                </p:childTnLst>
              </p:cTn>
              <p:nextCondLst>
                <p:cond evt="onClick" delay="0">
                  <p:tgtEl>
                    <p:spTgt spid="235"/>
                  </p:tgtEl>
                </p:cond>
              </p:nextCondLst>
            </p:seq>
            <p:seq concurrent="1" nextAc="seek">
              <p:cTn id="1834" restart="whenNotActive" fill="hold" evtFilter="cancelBubble" nodeType="interactiveSeq">
                <p:stCondLst>
                  <p:cond evt="onClick" delay="0">
                    <p:tgtEl>
                      <p:spTgt spid="236"/>
                    </p:tgtEl>
                  </p:cond>
                </p:stCondLst>
                <p:endSync evt="end" delay="0">
                  <p:rtn val="all"/>
                </p:endSync>
                <p:childTnLst>
                  <p:par>
                    <p:cTn id="1835" fill="hold">
                      <p:stCondLst>
                        <p:cond delay="0"/>
                      </p:stCondLst>
                      <p:childTnLst>
                        <p:par>
                          <p:cTn id="1836" fill="hold">
                            <p:stCondLst>
                              <p:cond delay="0"/>
                            </p:stCondLst>
                            <p:childTnLst>
                              <p:par>
                                <p:cTn id="1837" presetID="1" presetClass="entr" presetSubtype="0" fill="hold" grpId="0" nodeType="clickEffect">
                                  <p:stCondLst>
                                    <p:cond delay="0"/>
                                  </p:stCondLst>
                                  <p:childTnLst>
                                    <p:set>
                                      <p:cBhvr>
                                        <p:cTn id="1838" dur="1" fill="hold">
                                          <p:stCondLst>
                                            <p:cond delay="0"/>
                                          </p:stCondLst>
                                        </p:cTn>
                                        <p:tgtEl>
                                          <p:spTgt spid="242"/>
                                        </p:tgtEl>
                                        <p:attrNameLst>
                                          <p:attrName>style.visibility</p:attrName>
                                        </p:attrNameLst>
                                      </p:cBhvr>
                                      <p:to>
                                        <p:strVal val="visible"/>
                                      </p:to>
                                    </p:set>
                                  </p:childTnLst>
                                </p:cTn>
                              </p:par>
                              <p:par>
                                <p:cTn id="1839" presetID="1" presetClass="entr" presetSubtype="0" fill="hold" grpId="1" nodeType="withEffect">
                                  <p:stCondLst>
                                    <p:cond delay="0"/>
                                  </p:stCondLst>
                                  <p:childTnLst>
                                    <p:set>
                                      <p:cBhvr>
                                        <p:cTn id="1840" dur="1" fill="hold">
                                          <p:stCondLst>
                                            <p:cond delay="0"/>
                                          </p:stCondLst>
                                        </p:cTn>
                                        <p:tgtEl>
                                          <p:spTgt spid="246"/>
                                        </p:tgtEl>
                                        <p:attrNameLst>
                                          <p:attrName>style.visibility</p:attrName>
                                        </p:attrNameLst>
                                      </p:cBhvr>
                                      <p:to>
                                        <p:strVal val="visible"/>
                                      </p:to>
                                    </p:set>
                                  </p:childTnLst>
                                </p:cTn>
                              </p:par>
                              <p:par>
                                <p:cTn id="1841" presetID="10" presetClass="exit" presetSubtype="0" fill="hold" grpId="1" nodeType="withEffect">
                                  <p:stCondLst>
                                    <p:cond delay="0"/>
                                  </p:stCondLst>
                                  <p:childTnLst>
                                    <p:animEffect transition="out" filter="fade">
                                      <p:cBhvr>
                                        <p:cTn id="1842" dur="500"/>
                                        <p:tgtEl>
                                          <p:spTgt spid="697"/>
                                        </p:tgtEl>
                                      </p:cBhvr>
                                    </p:animEffect>
                                    <p:set>
                                      <p:cBhvr>
                                        <p:cTn id="1843" dur="1" fill="hold">
                                          <p:stCondLst>
                                            <p:cond delay="499"/>
                                          </p:stCondLst>
                                        </p:cTn>
                                        <p:tgtEl>
                                          <p:spTgt spid="697"/>
                                        </p:tgtEl>
                                        <p:attrNameLst>
                                          <p:attrName>style.visibility</p:attrName>
                                        </p:attrNameLst>
                                      </p:cBhvr>
                                      <p:to>
                                        <p:strVal val="hidden"/>
                                      </p:to>
                                    </p:set>
                                  </p:childTnLst>
                                </p:cTn>
                              </p:par>
                            </p:childTnLst>
                          </p:cTn>
                        </p:par>
                      </p:childTnLst>
                    </p:cTn>
                  </p:par>
                </p:childTnLst>
              </p:cTn>
              <p:nextCondLst>
                <p:cond evt="onClick" delay="0">
                  <p:tgtEl>
                    <p:spTgt spid="236"/>
                  </p:tgtEl>
                </p:cond>
              </p:nextCondLst>
            </p:seq>
            <p:seq concurrent="1" nextAc="seek">
              <p:cTn id="1844" restart="whenNotActive" fill="hold" evtFilter="cancelBubble" nodeType="interactiveSeq">
                <p:stCondLst>
                  <p:cond evt="onClick" delay="0">
                    <p:tgtEl>
                      <p:spTgt spid="234"/>
                    </p:tgtEl>
                  </p:cond>
                </p:stCondLst>
                <p:endSync evt="end" delay="0">
                  <p:rtn val="all"/>
                </p:endSync>
                <p:childTnLst>
                  <p:par>
                    <p:cTn id="1845" fill="hold">
                      <p:stCondLst>
                        <p:cond delay="0"/>
                      </p:stCondLst>
                      <p:childTnLst>
                        <p:par>
                          <p:cTn id="1846" fill="hold">
                            <p:stCondLst>
                              <p:cond delay="0"/>
                            </p:stCondLst>
                            <p:childTnLst>
                              <p:par>
                                <p:cTn id="1847" presetID="1" presetClass="entr" presetSubtype="0" fill="hold" grpId="0" nodeType="clickEffect">
                                  <p:stCondLst>
                                    <p:cond delay="0"/>
                                  </p:stCondLst>
                                  <p:childTnLst>
                                    <p:set>
                                      <p:cBhvr>
                                        <p:cTn id="1848" dur="1" fill="hold">
                                          <p:stCondLst>
                                            <p:cond delay="0"/>
                                          </p:stCondLst>
                                        </p:cTn>
                                        <p:tgtEl>
                                          <p:spTgt spid="240"/>
                                        </p:tgtEl>
                                        <p:attrNameLst>
                                          <p:attrName>style.visibility</p:attrName>
                                        </p:attrNameLst>
                                      </p:cBhvr>
                                      <p:to>
                                        <p:strVal val="visible"/>
                                      </p:to>
                                    </p:set>
                                  </p:childTnLst>
                                </p:cTn>
                              </p:par>
                              <p:par>
                                <p:cTn id="1849" presetID="1" presetClass="entr" presetSubtype="0" fill="hold" grpId="0" nodeType="withEffect">
                                  <p:stCondLst>
                                    <p:cond delay="0"/>
                                  </p:stCondLst>
                                  <p:childTnLst>
                                    <p:set>
                                      <p:cBhvr>
                                        <p:cTn id="1850" dur="1" fill="hold">
                                          <p:stCondLst>
                                            <p:cond delay="0"/>
                                          </p:stCondLst>
                                        </p:cTn>
                                        <p:tgtEl>
                                          <p:spTgt spid="246"/>
                                        </p:tgtEl>
                                        <p:attrNameLst>
                                          <p:attrName>style.visibility</p:attrName>
                                        </p:attrNameLst>
                                      </p:cBhvr>
                                      <p:to>
                                        <p:strVal val="visible"/>
                                      </p:to>
                                    </p:set>
                                  </p:childTnLst>
                                </p:cTn>
                              </p:par>
                              <p:par>
                                <p:cTn id="1851" presetID="10" presetClass="exit" presetSubtype="0" fill="hold" grpId="0" nodeType="withEffect">
                                  <p:stCondLst>
                                    <p:cond delay="0"/>
                                  </p:stCondLst>
                                  <p:childTnLst>
                                    <p:animEffect transition="out" filter="fade">
                                      <p:cBhvr>
                                        <p:cTn id="1852" dur="500"/>
                                        <p:tgtEl>
                                          <p:spTgt spid="697"/>
                                        </p:tgtEl>
                                      </p:cBhvr>
                                    </p:animEffect>
                                    <p:set>
                                      <p:cBhvr>
                                        <p:cTn id="1853" dur="1" fill="hold">
                                          <p:stCondLst>
                                            <p:cond delay="499"/>
                                          </p:stCondLst>
                                        </p:cTn>
                                        <p:tgtEl>
                                          <p:spTgt spid="697"/>
                                        </p:tgtEl>
                                        <p:attrNameLst>
                                          <p:attrName>style.visibility</p:attrName>
                                        </p:attrNameLst>
                                      </p:cBhvr>
                                      <p:to>
                                        <p:strVal val="hidden"/>
                                      </p:to>
                                    </p:set>
                                  </p:childTnLst>
                                </p:cTn>
                              </p:par>
                            </p:childTnLst>
                          </p:cTn>
                        </p:par>
                      </p:childTnLst>
                    </p:cTn>
                  </p:par>
                </p:childTnLst>
              </p:cTn>
              <p:nextCondLst>
                <p:cond evt="onClick" delay="0">
                  <p:tgtEl>
                    <p:spTgt spid="234"/>
                  </p:tgtEl>
                </p:cond>
              </p:nextCondLst>
            </p:seq>
            <p:seq concurrent="1" nextAc="seek">
              <p:cTn id="1854" restart="whenNotActive" fill="hold" evtFilter="cancelBubble" nodeType="interactiveSeq">
                <p:stCondLst>
                  <p:cond evt="onClick" delay="0">
                    <p:tgtEl>
                      <p:spTgt spid="242"/>
                    </p:tgtEl>
                  </p:cond>
                </p:stCondLst>
                <p:endSync evt="end" delay="0">
                  <p:rtn val="all"/>
                </p:endSync>
                <p:childTnLst>
                  <p:par>
                    <p:cTn id="1855" fill="hold">
                      <p:stCondLst>
                        <p:cond delay="0"/>
                      </p:stCondLst>
                      <p:childTnLst>
                        <p:par>
                          <p:cTn id="1856" fill="hold">
                            <p:stCondLst>
                              <p:cond delay="0"/>
                            </p:stCondLst>
                            <p:childTnLst>
                              <p:par>
                                <p:cTn id="1857" presetID="1" presetClass="exit" presetSubtype="0" fill="hold" grpId="1" nodeType="clickEffect">
                                  <p:stCondLst>
                                    <p:cond delay="0"/>
                                  </p:stCondLst>
                                  <p:childTnLst>
                                    <p:set>
                                      <p:cBhvr>
                                        <p:cTn id="1858" dur="1" fill="hold">
                                          <p:stCondLst>
                                            <p:cond delay="0"/>
                                          </p:stCondLst>
                                        </p:cTn>
                                        <p:tgtEl>
                                          <p:spTgt spid="242"/>
                                        </p:tgtEl>
                                        <p:attrNameLst>
                                          <p:attrName>style.visibility</p:attrName>
                                        </p:attrNameLst>
                                      </p:cBhvr>
                                      <p:to>
                                        <p:strVal val="hidden"/>
                                      </p:to>
                                    </p:set>
                                  </p:childTnLst>
                                </p:cTn>
                              </p:par>
                              <p:par>
                                <p:cTn id="1859" presetID="1" presetClass="exit" presetSubtype="0" fill="hold" grpId="5" nodeType="withEffect">
                                  <p:stCondLst>
                                    <p:cond delay="0"/>
                                  </p:stCondLst>
                                  <p:childTnLst>
                                    <p:set>
                                      <p:cBhvr>
                                        <p:cTn id="1860" dur="1" fill="hold">
                                          <p:stCondLst>
                                            <p:cond delay="0"/>
                                          </p:stCondLst>
                                        </p:cTn>
                                        <p:tgtEl>
                                          <p:spTgt spid="246"/>
                                        </p:tgtEl>
                                        <p:attrNameLst>
                                          <p:attrName>style.visibility</p:attrName>
                                        </p:attrNameLst>
                                      </p:cBhvr>
                                      <p:to>
                                        <p:strVal val="hidden"/>
                                      </p:to>
                                    </p:set>
                                  </p:childTnLst>
                                </p:cTn>
                              </p:par>
                              <p:par>
                                <p:cTn id="1861" presetID="10" presetClass="entr" presetSubtype="0" fill="hold" grpId="6" nodeType="withEffect">
                                  <p:stCondLst>
                                    <p:cond delay="0"/>
                                  </p:stCondLst>
                                  <p:childTnLst>
                                    <p:set>
                                      <p:cBhvr>
                                        <p:cTn id="1862" dur="1" fill="hold">
                                          <p:stCondLst>
                                            <p:cond delay="0"/>
                                          </p:stCondLst>
                                        </p:cTn>
                                        <p:tgtEl>
                                          <p:spTgt spid="697"/>
                                        </p:tgtEl>
                                        <p:attrNameLst>
                                          <p:attrName>style.visibility</p:attrName>
                                        </p:attrNameLst>
                                      </p:cBhvr>
                                      <p:to>
                                        <p:strVal val="visible"/>
                                      </p:to>
                                    </p:set>
                                    <p:animEffect transition="in" filter="fade">
                                      <p:cBhvr>
                                        <p:cTn id="1863" dur="500"/>
                                        <p:tgtEl>
                                          <p:spTgt spid="697"/>
                                        </p:tgtEl>
                                      </p:cBhvr>
                                    </p:animEffect>
                                  </p:childTnLst>
                                </p:cTn>
                              </p:par>
                            </p:childTnLst>
                          </p:cTn>
                        </p:par>
                      </p:childTnLst>
                    </p:cTn>
                  </p:par>
                </p:childTnLst>
              </p:cTn>
              <p:nextCondLst>
                <p:cond evt="onClick" delay="0">
                  <p:tgtEl>
                    <p:spTgt spid="242"/>
                  </p:tgtEl>
                </p:cond>
              </p:nextCondLst>
            </p:seq>
            <p:seq concurrent="1" nextAc="seek">
              <p:cTn id="1864" restart="whenNotActive" fill="hold" evtFilter="cancelBubble" nodeType="interactiveSeq">
                <p:stCondLst>
                  <p:cond evt="onClick" delay="0">
                    <p:tgtEl>
                      <p:spTgt spid="237"/>
                    </p:tgtEl>
                  </p:cond>
                </p:stCondLst>
                <p:endSync evt="end" delay="0">
                  <p:rtn val="all"/>
                </p:endSync>
                <p:childTnLst>
                  <p:par>
                    <p:cTn id="1865" fill="hold">
                      <p:stCondLst>
                        <p:cond delay="0"/>
                      </p:stCondLst>
                      <p:childTnLst>
                        <p:par>
                          <p:cTn id="1866" fill="hold">
                            <p:stCondLst>
                              <p:cond delay="0"/>
                            </p:stCondLst>
                            <p:childTnLst>
                              <p:par>
                                <p:cTn id="1867" presetID="1" presetClass="exit" presetSubtype="0" fill="hold" grpId="1" nodeType="clickEffect">
                                  <p:stCondLst>
                                    <p:cond delay="0"/>
                                  </p:stCondLst>
                                  <p:childTnLst>
                                    <p:set>
                                      <p:cBhvr>
                                        <p:cTn id="1868" dur="1" fill="hold">
                                          <p:stCondLst>
                                            <p:cond delay="0"/>
                                          </p:stCondLst>
                                        </p:cTn>
                                        <p:tgtEl>
                                          <p:spTgt spid="237"/>
                                        </p:tgtEl>
                                        <p:attrNameLst>
                                          <p:attrName>style.visibility</p:attrName>
                                        </p:attrNameLst>
                                      </p:cBhvr>
                                      <p:to>
                                        <p:strVal val="hidden"/>
                                      </p:to>
                                    </p:set>
                                  </p:childTnLst>
                                </p:cTn>
                              </p:par>
                              <p:par>
                                <p:cTn id="1869" presetID="10" presetClass="entr" presetSubtype="0" fill="hold" grpId="7" nodeType="withEffect">
                                  <p:stCondLst>
                                    <p:cond delay="0"/>
                                  </p:stCondLst>
                                  <p:childTnLst>
                                    <p:set>
                                      <p:cBhvr>
                                        <p:cTn id="1870" dur="1" fill="hold">
                                          <p:stCondLst>
                                            <p:cond delay="0"/>
                                          </p:stCondLst>
                                        </p:cTn>
                                        <p:tgtEl>
                                          <p:spTgt spid="697"/>
                                        </p:tgtEl>
                                        <p:attrNameLst>
                                          <p:attrName>style.visibility</p:attrName>
                                        </p:attrNameLst>
                                      </p:cBhvr>
                                      <p:to>
                                        <p:strVal val="visible"/>
                                      </p:to>
                                    </p:set>
                                    <p:animEffect transition="in" filter="fade">
                                      <p:cBhvr>
                                        <p:cTn id="1871" dur="500"/>
                                        <p:tgtEl>
                                          <p:spTgt spid="697"/>
                                        </p:tgtEl>
                                      </p:cBhvr>
                                    </p:animEffect>
                                  </p:childTnLst>
                                </p:cTn>
                              </p:par>
                            </p:childTnLst>
                          </p:cTn>
                        </p:par>
                      </p:childTnLst>
                    </p:cTn>
                  </p:par>
                </p:childTnLst>
              </p:cTn>
              <p:nextCondLst>
                <p:cond evt="onClick" delay="0">
                  <p:tgtEl>
                    <p:spTgt spid="237"/>
                  </p:tgtEl>
                </p:cond>
              </p:nextCondLst>
            </p:seq>
            <p:seq concurrent="1" nextAc="seek">
              <p:cTn id="1872" restart="whenNotActive" fill="hold" evtFilter="cancelBubble" nodeType="interactiveSeq">
                <p:stCondLst>
                  <p:cond evt="onClick" delay="0">
                    <p:tgtEl>
                      <p:spTgt spid="238"/>
                    </p:tgtEl>
                  </p:cond>
                </p:stCondLst>
                <p:endSync evt="end" delay="0">
                  <p:rtn val="all"/>
                </p:endSync>
                <p:childTnLst>
                  <p:par>
                    <p:cTn id="1873" fill="hold">
                      <p:stCondLst>
                        <p:cond delay="0"/>
                      </p:stCondLst>
                      <p:childTnLst>
                        <p:par>
                          <p:cTn id="1874" fill="hold">
                            <p:stCondLst>
                              <p:cond delay="0"/>
                            </p:stCondLst>
                            <p:childTnLst>
                              <p:par>
                                <p:cTn id="1875" presetID="1" presetClass="exit" presetSubtype="0" fill="hold" grpId="1" nodeType="clickEffect">
                                  <p:stCondLst>
                                    <p:cond delay="0"/>
                                  </p:stCondLst>
                                  <p:childTnLst>
                                    <p:set>
                                      <p:cBhvr>
                                        <p:cTn id="1876" dur="1" fill="hold">
                                          <p:stCondLst>
                                            <p:cond delay="0"/>
                                          </p:stCondLst>
                                        </p:cTn>
                                        <p:tgtEl>
                                          <p:spTgt spid="238"/>
                                        </p:tgtEl>
                                        <p:attrNameLst>
                                          <p:attrName>style.visibility</p:attrName>
                                        </p:attrNameLst>
                                      </p:cBhvr>
                                      <p:to>
                                        <p:strVal val="hidden"/>
                                      </p:to>
                                    </p:set>
                                  </p:childTnLst>
                                </p:cTn>
                              </p:par>
                              <p:par>
                                <p:cTn id="1877" presetID="1" presetClass="exit" presetSubtype="0" fill="hold" grpId="1" nodeType="withEffect">
                                  <p:stCondLst>
                                    <p:cond delay="0"/>
                                  </p:stCondLst>
                                  <p:childTnLst>
                                    <p:set>
                                      <p:cBhvr>
                                        <p:cTn id="1878" dur="1" fill="hold">
                                          <p:stCondLst>
                                            <p:cond delay="0"/>
                                          </p:stCondLst>
                                        </p:cTn>
                                        <p:tgtEl>
                                          <p:spTgt spid="248"/>
                                        </p:tgtEl>
                                        <p:attrNameLst>
                                          <p:attrName>style.visibility</p:attrName>
                                        </p:attrNameLst>
                                      </p:cBhvr>
                                      <p:to>
                                        <p:strVal val="hidden"/>
                                      </p:to>
                                    </p:set>
                                  </p:childTnLst>
                                </p:cTn>
                              </p:par>
                              <p:par>
                                <p:cTn id="1879" presetID="10" presetClass="entr" presetSubtype="0" fill="hold" grpId="10" nodeType="withEffect">
                                  <p:stCondLst>
                                    <p:cond delay="0"/>
                                  </p:stCondLst>
                                  <p:childTnLst>
                                    <p:set>
                                      <p:cBhvr>
                                        <p:cTn id="1880" dur="1" fill="hold">
                                          <p:stCondLst>
                                            <p:cond delay="0"/>
                                          </p:stCondLst>
                                        </p:cTn>
                                        <p:tgtEl>
                                          <p:spTgt spid="697"/>
                                        </p:tgtEl>
                                        <p:attrNameLst>
                                          <p:attrName>style.visibility</p:attrName>
                                        </p:attrNameLst>
                                      </p:cBhvr>
                                      <p:to>
                                        <p:strVal val="visible"/>
                                      </p:to>
                                    </p:set>
                                    <p:animEffect transition="in" filter="fade">
                                      <p:cBhvr>
                                        <p:cTn id="1881" dur="500"/>
                                        <p:tgtEl>
                                          <p:spTgt spid="697"/>
                                        </p:tgtEl>
                                      </p:cBhvr>
                                    </p:animEffect>
                                  </p:childTnLst>
                                </p:cTn>
                              </p:par>
                            </p:childTnLst>
                          </p:cTn>
                        </p:par>
                      </p:childTnLst>
                    </p:cTn>
                  </p:par>
                </p:childTnLst>
              </p:cTn>
              <p:nextCondLst>
                <p:cond evt="onClick" delay="0">
                  <p:tgtEl>
                    <p:spTgt spid="238"/>
                  </p:tgtEl>
                </p:cond>
              </p:nextCondLst>
            </p:seq>
            <p:seq concurrent="1" nextAc="seek">
              <p:cTn id="1882" restart="whenNotActive" fill="hold" evtFilter="cancelBubble" nodeType="interactiveSeq">
                <p:stCondLst>
                  <p:cond evt="onClick" delay="0">
                    <p:tgtEl>
                      <p:spTgt spid="239"/>
                    </p:tgtEl>
                  </p:cond>
                </p:stCondLst>
                <p:endSync evt="end" delay="0">
                  <p:rtn val="all"/>
                </p:endSync>
                <p:childTnLst>
                  <p:par>
                    <p:cTn id="1883" fill="hold">
                      <p:stCondLst>
                        <p:cond delay="0"/>
                      </p:stCondLst>
                      <p:childTnLst>
                        <p:par>
                          <p:cTn id="1884" fill="hold">
                            <p:stCondLst>
                              <p:cond delay="0"/>
                            </p:stCondLst>
                            <p:childTnLst>
                              <p:par>
                                <p:cTn id="1885" presetID="1" presetClass="exit" presetSubtype="0" fill="hold" grpId="0" nodeType="clickEffect">
                                  <p:stCondLst>
                                    <p:cond delay="0"/>
                                  </p:stCondLst>
                                  <p:childTnLst>
                                    <p:set>
                                      <p:cBhvr>
                                        <p:cTn id="1886" dur="1" fill="hold">
                                          <p:stCondLst>
                                            <p:cond delay="0"/>
                                          </p:stCondLst>
                                        </p:cTn>
                                        <p:tgtEl>
                                          <p:spTgt spid="239"/>
                                        </p:tgtEl>
                                        <p:attrNameLst>
                                          <p:attrName>style.visibility</p:attrName>
                                        </p:attrNameLst>
                                      </p:cBhvr>
                                      <p:to>
                                        <p:strVal val="hidden"/>
                                      </p:to>
                                    </p:set>
                                  </p:childTnLst>
                                </p:cTn>
                              </p:par>
                              <p:par>
                                <p:cTn id="1887" presetID="10" presetClass="entr" presetSubtype="0" fill="hold" grpId="9" nodeType="withEffect">
                                  <p:stCondLst>
                                    <p:cond delay="0"/>
                                  </p:stCondLst>
                                  <p:childTnLst>
                                    <p:set>
                                      <p:cBhvr>
                                        <p:cTn id="1888" dur="1" fill="hold">
                                          <p:stCondLst>
                                            <p:cond delay="0"/>
                                          </p:stCondLst>
                                        </p:cTn>
                                        <p:tgtEl>
                                          <p:spTgt spid="697"/>
                                        </p:tgtEl>
                                        <p:attrNameLst>
                                          <p:attrName>style.visibility</p:attrName>
                                        </p:attrNameLst>
                                      </p:cBhvr>
                                      <p:to>
                                        <p:strVal val="visible"/>
                                      </p:to>
                                    </p:set>
                                    <p:animEffect transition="in" filter="fade">
                                      <p:cBhvr>
                                        <p:cTn id="1889" dur="500"/>
                                        <p:tgtEl>
                                          <p:spTgt spid="697"/>
                                        </p:tgtEl>
                                      </p:cBhvr>
                                    </p:animEffect>
                                  </p:childTnLst>
                                </p:cTn>
                              </p:par>
                            </p:childTnLst>
                          </p:cTn>
                        </p:par>
                      </p:childTnLst>
                    </p:cTn>
                  </p:par>
                </p:childTnLst>
              </p:cTn>
              <p:nextCondLst>
                <p:cond evt="onClick" delay="0">
                  <p:tgtEl>
                    <p:spTgt spid="239"/>
                  </p:tgtEl>
                </p:cond>
              </p:nextCondLst>
            </p:seq>
            <p:seq concurrent="1" nextAc="seek">
              <p:cTn id="1890" restart="whenNotActive" fill="hold" evtFilter="cancelBubble" nodeType="interactiveSeq">
                <p:stCondLst>
                  <p:cond evt="onClick" delay="0">
                    <p:tgtEl>
                      <p:spTgt spid="240"/>
                    </p:tgtEl>
                  </p:cond>
                </p:stCondLst>
                <p:endSync evt="end" delay="0">
                  <p:rtn val="all"/>
                </p:endSync>
                <p:childTnLst>
                  <p:par>
                    <p:cTn id="1891" fill="hold">
                      <p:stCondLst>
                        <p:cond delay="0"/>
                      </p:stCondLst>
                      <p:childTnLst>
                        <p:par>
                          <p:cTn id="1892" fill="hold">
                            <p:stCondLst>
                              <p:cond delay="0"/>
                            </p:stCondLst>
                            <p:childTnLst>
                              <p:par>
                                <p:cTn id="1893" presetID="1" presetClass="exit" presetSubtype="0" fill="hold" grpId="1" nodeType="clickEffect">
                                  <p:stCondLst>
                                    <p:cond delay="0"/>
                                  </p:stCondLst>
                                  <p:childTnLst>
                                    <p:set>
                                      <p:cBhvr>
                                        <p:cTn id="1894" dur="1" fill="hold">
                                          <p:stCondLst>
                                            <p:cond delay="0"/>
                                          </p:stCondLst>
                                        </p:cTn>
                                        <p:tgtEl>
                                          <p:spTgt spid="240"/>
                                        </p:tgtEl>
                                        <p:attrNameLst>
                                          <p:attrName>style.visibility</p:attrName>
                                        </p:attrNameLst>
                                      </p:cBhvr>
                                      <p:to>
                                        <p:strVal val="hidden"/>
                                      </p:to>
                                    </p:set>
                                  </p:childTnLst>
                                </p:cTn>
                              </p:par>
                              <p:par>
                                <p:cTn id="1895" presetID="1" presetClass="exit" presetSubtype="0" fill="hold" grpId="3" nodeType="withEffect">
                                  <p:stCondLst>
                                    <p:cond delay="0"/>
                                  </p:stCondLst>
                                  <p:childTnLst>
                                    <p:set>
                                      <p:cBhvr>
                                        <p:cTn id="1896" dur="1" fill="hold">
                                          <p:stCondLst>
                                            <p:cond delay="0"/>
                                          </p:stCondLst>
                                        </p:cTn>
                                        <p:tgtEl>
                                          <p:spTgt spid="246"/>
                                        </p:tgtEl>
                                        <p:attrNameLst>
                                          <p:attrName>style.visibility</p:attrName>
                                        </p:attrNameLst>
                                      </p:cBhvr>
                                      <p:to>
                                        <p:strVal val="hidden"/>
                                      </p:to>
                                    </p:set>
                                  </p:childTnLst>
                                </p:cTn>
                              </p:par>
                              <p:par>
                                <p:cTn id="1897" presetID="10" presetClass="entr" presetSubtype="0" fill="hold" grpId="11" nodeType="withEffect">
                                  <p:stCondLst>
                                    <p:cond delay="0"/>
                                  </p:stCondLst>
                                  <p:childTnLst>
                                    <p:set>
                                      <p:cBhvr>
                                        <p:cTn id="1898" dur="1" fill="hold">
                                          <p:stCondLst>
                                            <p:cond delay="0"/>
                                          </p:stCondLst>
                                        </p:cTn>
                                        <p:tgtEl>
                                          <p:spTgt spid="697"/>
                                        </p:tgtEl>
                                        <p:attrNameLst>
                                          <p:attrName>style.visibility</p:attrName>
                                        </p:attrNameLst>
                                      </p:cBhvr>
                                      <p:to>
                                        <p:strVal val="visible"/>
                                      </p:to>
                                    </p:set>
                                    <p:animEffect transition="in" filter="fade">
                                      <p:cBhvr>
                                        <p:cTn id="1899" dur="500"/>
                                        <p:tgtEl>
                                          <p:spTgt spid="697"/>
                                        </p:tgtEl>
                                      </p:cBhvr>
                                    </p:animEffect>
                                  </p:childTnLst>
                                </p:cTn>
                              </p:par>
                            </p:childTnLst>
                          </p:cTn>
                        </p:par>
                      </p:childTnLst>
                    </p:cTn>
                  </p:par>
                </p:childTnLst>
              </p:cTn>
              <p:nextCondLst>
                <p:cond evt="onClick" delay="0">
                  <p:tgtEl>
                    <p:spTgt spid="240"/>
                  </p:tgtEl>
                </p:cond>
              </p:nextCondLst>
            </p:seq>
            <p:seq concurrent="1" nextAc="seek">
              <p:cTn id="1900" restart="whenNotActive" fill="hold" evtFilter="cancelBubble" nodeType="interactiveSeq">
                <p:stCondLst>
                  <p:cond evt="onClick" delay="0">
                    <p:tgtEl>
                      <p:spTgt spid="241"/>
                    </p:tgtEl>
                  </p:cond>
                </p:stCondLst>
                <p:endSync evt="end" delay="0">
                  <p:rtn val="all"/>
                </p:endSync>
                <p:childTnLst>
                  <p:par>
                    <p:cTn id="1901" fill="hold">
                      <p:stCondLst>
                        <p:cond delay="0"/>
                      </p:stCondLst>
                      <p:childTnLst>
                        <p:par>
                          <p:cTn id="1902" fill="hold">
                            <p:stCondLst>
                              <p:cond delay="0"/>
                            </p:stCondLst>
                            <p:childTnLst>
                              <p:par>
                                <p:cTn id="1903" presetID="1" presetClass="exit" presetSubtype="0" fill="hold" grpId="1" nodeType="clickEffect">
                                  <p:stCondLst>
                                    <p:cond delay="0"/>
                                  </p:stCondLst>
                                  <p:childTnLst>
                                    <p:set>
                                      <p:cBhvr>
                                        <p:cTn id="1904" dur="1" fill="hold">
                                          <p:stCondLst>
                                            <p:cond delay="0"/>
                                          </p:stCondLst>
                                        </p:cTn>
                                        <p:tgtEl>
                                          <p:spTgt spid="241"/>
                                        </p:tgtEl>
                                        <p:attrNameLst>
                                          <p:attrName>style.visibility</p:attrName>
                                        </p:attrNameLst>
                                      </p:cBhvr>
                                      <p:to>
                                        <p:strVal val="hidden"/>
                                      </p:to>
                                    </p:set>
                                  </p:childTnLst>
                                </p:cTn>
                              </p:par>
                              <p:par>
                                <p:cTn id="1905" presetID="1" presetClass="exit" presetSubtype="0" fill="hold" grpId="4" nodeType="withEffect">
                                  <p:stCondLst>
                                    <p:cond delay="0"/>
                                  </p:stCondLst>
                                  <p:childTnLst>
                                    <p:set>
                                      <p:cBhvr>
                                        <p:cTn id="1906" dur="1" fill="hold">
                                          <p:stCondLst>
                                            <p:cond delay="0"/>
                                          </p:stCondLst>
                                        </p:cTn>
                                        <p:tgtEl>
                                          <p:spTgt spid="246"/>
                                        </p:tgtEl>
                                        <p:attrNameLst>
                                          <p:attrName>style.visibility</p:attrName>
                                        </p:attrNameLst>
                                      </p:cBhvr>
                                      <p:to>
                                        <p:strVal val="hidden"/>
                                      </p:to>
                                    </p:set>
                                  </p:childTnLst>
                                </p:cTn>
                              </p:par>
                              <p:par>
                                <p:cTn id="1907" presetID="10" presetClass="entr" presetSubtype="0" fill="hold" grpId="8" nodeType="withEffect">
                                  <p:stCondLst>
                                    <p:cond delay="0"/>
                                  </p:stCondLst>
                                  <p:childTnLst>
                                    <p:set>
                                      <p:cBhvr>
                                        <p:cTn id="1908" dur="1" fill="hold">
                                          <p:stCondLst>
                                            <p:cond delay="0"/>
                                          </p:stCondLst>
                                        </p:cTn>
                                        <p:tgtEl>
                                          <p:spTgt spid="697"/>
                                        </p:tgtEl>
                                        <p:attrNameLst>
                                          <p:attrName>style.visibility</p:attrName>
                                        </p:attrNameLst>
                                      </p:cBhvr>
                                      <p:to>
                                        <p:strVal val="visible"/>
                                      </p:to>
                                    </p:set>
                                    <p:animEffect transition="in" filter="fade">
                                      <p:cBhvr>
                                        <p:cTn id="1909" dur="500"/>
                                        <p:tgtEl>
                                          <p:spTgt spid="697"/>
                                        </p:tgtEl>
                                      </p:cBhvr>
                                    </p:animEffect>
                                  </p:childTnLst>
                                </p:cTn>
                              </p:par>
                            </p:childTnLst>
                          </p:cTn>
                        </p:par>
                      </p:childTnLst>
                    </p:cTn>
                  </p:par>
                </p:childTnLst>
              </p:cTn>
              <p:nextCondLst>
                <p:cond evt="onClick" delay="0">
                  <p:tgtEl>
                    <p:spTgt spid="241"/>
                  </p:tgtEl>
                </p:cond>
              </p:nextCondLst>
            </p:seq>
            <p:seq concurrent="1" nextAc="seek">
              <p:cTn id="1910" restart="whenNotActive" fill="hold" evtFilter="cancelBubble" nodeType="interactiveSeq">
                <p:stCondLst>
                  <p:cond evt="onClick" delay="0">
                    <p:tgtEl>
                      <p:spTgt spid="251"/>
                    </p:tgtEl>
                  </p:cond>
                </p:stCondLst>
                <p:endSync evt="end" delay="0">
                  <p:rtn val="all"/>
                </p:endSync>
                <p:childTnLst>
                  <p:par>
                    <p:cTn id="1911" fill="hold">
                      <p:stCondLst>
                        <p:cond delay="0"/>
                      </p:stCondLst>
                      <p:childTnLst>
                        <p:par>
                          <p:cTn id="1912" fill="hold">
                            <p:stCondLst>
                              <p:cond delay="0"/>
                            </p:stCondLst>
                            <p:childTnLst>
                              <p:par>
                                <p:cTn id="1913" presetID="1" presetClass="entr" presetSubtype="0" fill="hold" grpId="0" nodeType="clickEffect">
                                  <p:stCondLst>
                                    <p:cond delay="0"/>
                                  </p:stCondLst>
                                  <p:childTnLst>
                                    <p:set>
                                      <p:cBhvr>
                                        <p:cTn id="1914" dur="1" fill="hold">
                                          <p:stCondLst>
                                            <p:cond delay="0"/>
                                          </p:stCondLst>
                                        </p:cTn>
                                        <p:tgtEl>
                                          <p:spTgt spid="257"/>
                                        </p:tgtEl>
                                        <p:attrNameLst>
                                          <p:attrName>style.visibility</p:attrName>
                                        </p:attrNameLst>
                                      </p:cBhvr>
                                      <p:to>
                                        <p:strVal val="visible"/>
                                      </p:to>
                                    </p:set>
                                  </p:childTnLst>
                                </p:cTn>
                              </p:par>
                              <p:par>
                                <p:cTn id="1915" presetID="10" presetClass="exit" presetSubtype="0" fill="hold" grpId="0" nodeType="withEffect">
                                  <p:stCondLst>
                                    <p:cond delay="0"/>
                                  </p:stCondLst>
                                  <p:childTnLst>
                                    <p:animEffect transition="out" filter="fade">
                                      <p:cBhvr>
                                        <p:cTn id="1916" dur="500"/>
                                        <p:tgtEl>
                                          <p:spTgt spid="698"/>
                                        </p:tgtEl>
                                      </p:cBhvr>
                                    </p:animEffect>
                                    <p:set>
                                      <p:cBhvr>
                                        <p:cTn id="1917" dur="1" fill="hold">
                                          <p:stCondLst>
                                            <p:cond delay="499"/>
                                          </p:stCondLst>
                                        </p:cTn>
                                        <p:tgtEl>
                                          <p:spTgt spid="698"/>
                                        </p:tgtEl>
                                        <p:attrNameLst>
                                          <p:attrName>style.visibility</p:attrName>
                                        </p:attrNameLst>
                                      </p:cBhvr>
                                      <p:to>
                                        <p:strVal val="hidden"/>
                                      </p:to>
                                    </p:set>
                                  </p:childTnLst>
                                </p:cTn>
                              </p:par>
                            </p:childTnLst>
                          </p:cTn>
                        </p:par>
                      </p:childTnLst>
                    </p:cTn>
                  </p:par>
                </p:childTnLst>
              </p:cTn>
              <p:nextCondLst>
                <p:cond evt="onClick" delay="0">
                  <p:tgtEl>
                    <p:spTgt spid="251"/>
                  </p:tgtEl>
                </p:cond>
              </p:nextCondLst>
            </p:seq>
            <p:seq concurrent="1" nextAc="seek">
              <p:cTn id="1918" restart="whenNotActive" fill="hold" evtFilter="cancelBubble" nodeType="interactiveSeq">
                <p:stCondLst>
                  <p:cond evt="onClick" delay="0">
                    <p:tgtEl>
                      <p:spTgt spid="252"/>
                    </p:tgtEl>
                  </p:cond>
                </p:stCondLst>
                <p:endSync evt="end" delay="0">
                  <p:rtn val="all"/>
                </p:endSync>
                <p:childTnLst>
                  <p:par>
                    <p:cTn id="1919" fill="hold">
                      <p:stCondLst>
                        <p:cond delay="0"/>
                      </p:stCondLst>
                      <p:childTnLst>
                        <p:par>
                          <p:cTn id="1920" fill="hold">
                            <p:stCondLst>
                              <p:cond delay="0"/>
                            </p:stCondLst>
                            <p:childTnLst>
                              <p:par>
                                <p:cTn id="1921" presetID="1" presetClass="entr" presetSubtype="0" fill="hold" grpId="0" nodeType="clickEffect">
                                  <p:stCondLst>
                                    <p:cond delay="0"/>
                                  </p:stCondLst>
                                  <p:childTnLst>
                                    <p:set>
                                      <p:cBhvr>
                                        <p:cTn id="1922" dur="1" fill="hold">
                                          <p:stCondLst>
                                            <p:cond delay="0"/>
                                          </p:stCondLst>
                                        </p:cTn>
                                        <p:tgtEl>
                                          <p:spTgt spid="258"/>
                                        </p:tgtEl>
                                        <p:attrNameLst>
                                          <p:attrName>style.visibility</p:attrName>
                                        </p:attrNameLst>
                                      </p:cBhvr>
                                      <p:to>
                                        <p:strVal val="visible"/>
                                      </p:to>
                                    </p:set>
                                  </p:childTnLst>
                                </p:cTn>
                              </p:par>
                              <p:par>
                                <p:cTn id="1923" presetID="1" presetClass="entr" presetSubtype="0" fill="hold" grpId="2" nodeType="withEffect">
                                  <p:stCondLst>
                                    <p:cond delay="0"/>
                                  </p:stCondLst>
                                  <p:childTnLst>
                                    <p:set>
                                      <p:cBhvr>
                                        <p:cTn id="1924" dur="1" fill="hold">
                                          <p:stCondLst>
                                            <p:cond delay="0"/>
                                          </p:stCondLst>
                                        </p:cTn>
                                        <p:tgtEl>
                                          <p:spTgt spid="245"/>
                                        </p:tgtEl>
                                        <p:attrNameLst>
                                          <p:attrName>style.visibility</p:attrName>
                                        </p:attrNameLst>
                                      </p:cBhvr>
                                      <p:to>
                                        <p:strVal val="visible"/>
                                      </p:to>
                                    </p:set>
                                  </p:childTnLst>
                                </p:cTn>
                              </p:par>
                              <p:par>
                                <p:cTn id="1925" presetID="10" presetClass="exit" presetSubtype="0" fill="hold" grpId="1" nodeType="withEffect">
                                  <p:stCondLst>
                                    <p:cond delay="0"/>
                                  </p:stCondLst>
                                  <p:childTnLst>
                                    <p:animEffect transition="out" filter="fade">
                                      <p:cBhvr>
                                        <p:cTn id="1926" dur="500"/>
                                        <p:tgtEl>
                                          <p:spTgt spid="698"/>
                                        </p:tgtEl>
                                      </p:cBhvr>
                                    </p:animEffect>
                                    <p:set>
                                      <p:cBhvr>
                                        <p:cTn id="1927" dur="1" fill="hold">
                                          <p:stCondLst>
                                            <p:cond delay="499"/>
                                          </p:stCondLst>
                                        </p:cTn>
                                        <p:tgtEl>
                                          <p:spTgt spid="698"/>
                                        </p:tgtEl>
                                        <p:attrNameLst>
                                          <p:attrName>style.visibility</p:attrName>
                                        </p:attrNameLst>
                                      </p:cBhvr>
                                      <p:to>
                                        <p:strVal val="hidden"/>
                                      </p:to>
                                    </p:set>
                                  </p:childTnLst>
                                </p:cTn>
                              </p:par>
                            </p:childTnLst>
                          </p:cTn>
                        </p:par>
                      </p:childTnLst>
                    </p:cTn>
                  </p:par>
                </p:childTnLst>
              </p:cTn>
              <p:nextCondLst>
                <p:cond evt="onClick" delay="0">
                  <p:tgtEl>
                    <p:spTgt spid="252"/>
                  </p:tgtEl>
                </p:cond>
              </p:nextCondLst>
            </p:seq>
            <p:seq concurrent="1" nextAc="seek">
              <p:cTn id="1928" restart="whenNotActive" fill="hold" evtFilter="cancelBubble" nodeType="interactiveSeq">
                <p:stCondLst>
                  <p:cond evt="onClick" delay="0">
                    <p:tgtEl>
                      <p:spTgt spid="253"/>
                    </p:tgtEl>
                  </p:cond>
                </p:stCondLst>
                <p:endSync evt="end" delay="0">
                  <p:rtn val="all"/>
                </p:endSync>
                <p:childTnLst>
                  <p:par>
                    <p:cTn id="1929" fill="hold">
                      <p:stCondLst>
                        <p:cond delay="0"/>
                      </p:stCondLst>
                      <p:childTnLst>
                        <p:par>
                          <p:cTn id="1930" fill="hold">
                            <p:stCondLst>
                              <p:cond delay="0"/>
                            </p:stCondLst>
                            <p:childTnLst>
                              <p:par>
                                <p:cTn id="1931" presetID="1" presetClass="entr" presetSubtype="0" fill="hold" grpId="0" nodeType="clickEffect">
                                  <p:stCondLst>
                                    <p:cond delay="0"/>
                                  </p:stCondLst>
                                  <p:childTnLst>
                                    <p:set>
                                      <p:cBhvr>
                                        <p:cTn id="1932" dur="1" fill="hold">
                                          <p:stCondLst>
                                            <p:cond delay="0"/>
                                          </p:stCondLst>
                                        </p:cTn>
                                        <p:tgtEl>
                                          <p:spTgt spid="259"/>
                                        </p:tgtEl>
                                        <p:attrNameLst>
                                          <p:attrName>style.visibility</p:attrName>
                                        </p:attrNameLst>
                                      </p:cBhvr>
                                      <p:to>
                                        <p:strVal val="visible"/>
                                      </p:to>
                                    </p:set>
                                  </p:childTnLst>
                                </p:cTn>
                              </p:par>
                              <p:par>
                                <p:cTn id="1933" presetID="10" presetClass="exit" presetSubtype="0" fill="hold" grpId="2" nodeType="withEffect">
                                  <p:stCondLst>
                                    <p:cond delay="0"/>
                                  </p:stCondLst>
                                  <p:childTnLst>
                                    <p:animEffect transition="out" filter="fade">
                                      <p:cBhvr>
                                        <p:cTn id="1934" dur="500"/>
                                        <p:tgtEl>
                                          <p:spTgt spid="698"/>
                                        </p:tgtEl>
                                      </p:cBhvr>
                                    </p:animEffect>
                                    <p:set>
                                      <p:cBhvr>
                                        <p:cTn id="1935" dur="1" fill="hold">
                                          <p:stCondLst>
                                            <p:cond delay="499"/>
                                          </p:stCondLst>
                                        </p:cTn>
                                        <p:tgtEl>
                                          <p:spTgt spid="698"/>
                                        </p:tgtEl>
                                        <p:attrNameLst>
                                          <p:attrName>style.visibility</p:attrName>
                                        </p:attrNameLst>
                                      </p:cBhvr>
                                      <p:to>
                                        <p:strVal val="hidden"/>
                                      </p:to>
                                    </p:set>
                                  </p:childTnLst>
                                </p:cTn>
                              </p:par>
                            </p:childTnLst>
                          </p:cTn>
                        </p:par>
                      </p:childTnLst>
                    </p:cTn>
                  </p:par>
                </p:childTnLst>
              </p:cTn>
              <p:nextCondLst>
                <p:cond evt="onClick" delay="0">
                  <p:tgtEl>
                    <p:spTgt spid="253"/>
                  </p:tgtEl>
                </p:cond>
              </p:nextCondLst>
            </p:seq>
            <p:seq concurrent="1" nextAc="seek">
              <p:cTn id="1936" restart="whenNotActive" fill="hold" evtFilter="cancelBubble" nodeType="interactiveSeq">
                <p:stCondLst>
                  <p:cond evt="onClick" delay="0">
                    <p:tgtEl>
                      <p:spTgt spid="255"/>
                    </p:tgtEl>
                  </p:cond>
                </p:stCondLst>
                <p:endSync evt="end" delay="0">
                  <p:rtn val="all"/>
                </p:endSync>
                <p:childTnLst>
                  <p:par>
                    <p:cTn id="1937" fill="hold">
                      <p:stCondLst>
                        <p:cond delay="0"/>
                      </p:stCondLst>
                      <p:childTnLst>
                        <p:par>
                          <p:cTn id="1938" fill="hold">
                            <p:stCondLst>
                              <p:cond delay="0"/>
                            </p:stCondLst>
                            <p:childTnLst>
                              <p:par>
                                <p:cTn id="1939" presetID="1" presetClass="entr" presetSubtype="0" fill="hold" grpId="0" nodeType="clickEffect">
                                  <p:stCondLst>
                                    <p:cond delay="0"/>
                                  </p:stCondLst>
                                  <p:childTnLst>
                                    <p:set>
                                      <p:cBhvr>
                                        <p:cTn id="1940" dur="1" fill="hold">
                                          <p:stCondLst>
                                            <p:cond delay="0"/>
                                          </p:stCondLst>
                                        </p:cTn>
                                        <p:tgtEl>
                                          <p:spTgt spid="261"/>
                                        </p:tgtEl>
                                        <p:attrNameLst>
                                          <p:attrName>style.visibility</p:attrName>
                                        </p:attrNameLst>
                                      </p:cBhvr>
                                      <p:to>
                                        <p:strVal val="visible"/>
                                      </p:to>
                                    </p:set>
                                  </p:childTnLst>
                                </p:cTn>
                              </p:par>
                              <p:par>
                                <p:cTn id="1941" presetID="1" presetClass="entr" presetSubtype="0" fill="hold" grpId="0" nodeType="withEffect">
                                  <p:stCondLst>
                                    <p:cond delay="0"/>
                                  </p:stCondLst>
                                  <p:childTnLst>
                                    <p:set>
                                      <p:cBhvr>
                                        <p:cTn id="1942" dur="1" fill="hold">
                                          <p:stCondLst>
                                            <p:cond delay="0"/>
                                          </p:stCondLst>
                                        </p:cTn>
                                        <p:tgtEl>
                                          <p:spTgt spid="245"/>
                                        </p:tgtEl>
                                        <p:attrNameLst>
                                          <p:attrName>style.visibility</p:attrName>
                                        </p:attrNameLst>
                                      </p:cBhvr>
                                      <p:to>
                                        <p:strVal val="visible"/>
                                      </p:to>
                                    </p:set>
                                  </p:childTnLst>
                                </p:cTn>
                              </p:par>
                              <p:par>
                                <p:cTn id="1943" presetID="10" presetClass="exit" presetSubtype="0" fill="hold" grpId="9" nodeType="withEffect">
                                  <p:stCondLst>
                                    <p:cond delay="0"/>
                                  </p:stCondLst>
                                  <p:childTnLst>
                                    <p:animEffect transition="out" filter="fade">
                                      <p:cBhvr>
                                        <p:cTn id="1944" dur="500"/>
                                        <p:tgtEl>
                                          <p:spTgt spid="698"/>
                                        </p:tgtEl>
                                      </p:cBhvr>
                                    </p:animEffect>
                                    <p:set>
                                      <p:cBhvr>
                                        <p:cTn id="1945" dur="1" fill="hold">
                                          <p:stCondLst>
                                            <p:cond delay="499"/>
                                          </p:stCondLst>
                                        </p:cTn>
                                        <p:tgtEl>
                                          <p:spTgt spid="698"/>
                                        </p:tgtEl>
                                        <p:attrNameLst>
                                          <p:attrName>style.visibility</p:attrName>
                                        </p:attrNameLst>
                                      </p:cBhvr>
                                      <p:to>
                                        <p:strVal val="hidden"/>
                                      </p:to>
                                    </p:set>
                                  </p:childTnLst>
                                </p:cTn>
                              </p:par>
                            </p:childTnLst>
                          </p:cTn>
                        </p:par>
                      </p:childTnLst>
                    </p:cTn>
                  </p:par>
                </p:childTnLst>
              </p:cTn>
              <p:nextCondLst>
                <p:cond evt="onClick" delay="0">
                  <p:tgtEl>
                    <p:spTgt spid="255"/>
                  </p:tgtEl>
                </p:cond>
              </p:nextCondLst>
            </p:seq>
            <p:seq concurrent="1" nextAc="seek">
              <p:cTn id="1946" restart="whenNotActive" fill="hold" evtFilter="cancelBubble" nodeType="interactiveSeq">
                <p:stCondLst>
                  <p:cond evt="onClick" delay="0">
                    <p:tgtEl>
                      <p:spTgt spid="256"/>
                    </p:tgtEl>
                  </p:cond>
                </p:stCondLst>
                <p:endSync evt="end" delay="0">
                  <p:rtn val="all"/>
                </p:endSync>
                <p:childTnLst>
                  <p:par>
                    <p:cTn id="1947" fill="hold">
                      <p:stCondLst>
                        <p:cond delay="0"/>
                      </p:stCondLst>
                      <p:childTnLst>
                        <p:par>
                          <p:cTn id="1948" fill="hold">
                            <p:stCondLst>
                              <p:cond delay="0"/>
                            </p:stCondLst>
                            <p:childTnLst>
                              <p:par>
                                <p:cTn id="1949" presetID="1" presetClass="entr" presetSubtype="0" fill="hold" grpId="0" nodeType="clickEffect">
                                  <p:stCondLst>
                                    <p:cond delay="0"/>
                                  </p:stCondLst>
                                  <p:childTnLst>
                                    <p:set>
                                      <p:cBhvr>
                                        <p:cTn id="1950" dur="1" fill="hold">
                                          <p:stCondLst>
                                            <p:cond delay="0"/>
                                          </p:stCondLst>
                                        </p:cTn>
                                        <p:tgtEl>
                                          <p:spTgt spid="262"/>
                                        </p:tgtEl>
                                        <p:attrNameLst>
                                          <p:attrName>style.visibility</p:attrName>
                                        </p:attrNameLst>
                                      </p:cBhvr>
                                      <p:to>
                                        <p:strVal val="visible"/>
                                      </p:to>
                                    </p:set>
                                  </p:childTnLst>
                                </p:cTn>
                              </p:par>
                              <p:par>
                                <p:cTn id="1951" presetID="1" presetClass="entr" presetSubtype="0" fill="hold" grpId="1" nodeType="withEffect">
                                  <p:stCondLst>
                                    <p:cond delay="0"/>
                                  </p:stCondLst>
                                  <p:childTnLst>
                                    <p:set>
                                      <p:cBhvr>
                                        <p:cTn id="1952" dur="1" fill="hold">
                                          <p:stCondLst>
                                            <p:cond delay="0"/>
                                          </p:stCondLst>
                                        </p:cTn>
                                        <p:tgtEl>
                                          <p:spTgt spid="245"/>
                                        </p:tgtEl>
                                        <p:attrNameLst>
                                          <p:attrName>style.visibility</p:attrName>
                                        </p:attrNameLst>
                                      </p:cBhvr>
                                      <p:to>
                                        <p:strVal val="visible"/>
                                      </p:to>
                                    </p:set>
                                  </p:childTnLst>
                                </p:cTn>
                              </p:par>
                              <p:par>
                                <p:cTn id="1953" presetID="10" presetClass="exit" presetSubtype="0" fill="hold" grpId="10" nodeType="withEffect">
                                  <p:stCondLst>
                                    <p:cond delay="0"/>
                                  </p:stCondLst>
                                  <p:childTnLst>
                                    <p:animEffect transition="out" filter="fade">
                                      <p:cBhvr>
                                        <p:cTn id="1954" dur="500"/>
                                        <p:tgtEl>
                                          <p:spTgt spid="698"/>
                                        </p:tgtEl>
                                      </p:cBhvr>
                                    </p:animEffect>
                                    <p:set>
                                      <p:cBhvr>
                                        <p:cTn id="1955" dur="1" fill="hold">
                                          <p:stCondLst>
                                            <p:cond delay="499"/>
                                          </p:stCondLst>
                                        </p:cTn>
                                        <p:tgtEl>
                                          <p:spTgt spid="698"/>
                                        </p:tgtEl>
                                        <p:attrNameLst>
                                          <p:attrName>style.visibility</p:attrName>
                                        </p:attrNameLst>
                                      </p:cBhvr>
                                      <p:to>
                                        <p:strVal val="hidden"/>
                                      </p:to>
                                    </p:set>
                                  </p:childTnLst>
                                </p:cTn>
                              </p:par>
                            </p:childTnLst>
                          </p:cTn>
                        </p:par>
                      </p:childTnLst>
                    </p:cTn>
                  </p:par>
                </p:childTnLst>
              </p:cTn>
              <p:nextCondLst>
                <p:cond evt="onClick" delay="0">
                  <p:tgtEl>
                    <p:spTgt spid="256"/>
                  </p:tgtEl>
                </p:cond>
              </p:nextCondLst>
            </p:seq>
            <p:seq concurrent="1" nextAc="seek">
              <p:cTn id="1956" restart="whenNotActive" fill="hold" evtFilter="cancelBubble" nodeType="interactiveSeq">
                <p:stCondLst>
                  <p:cond evt="onClick" delay="0">
                    <p:tgtEl>
                      <p:spTgt spid="254"/>
                    </p:tgtEl>
                  </p:cond>
                </p:stCondLst>
                <p:endSync evt="end" delay="0">
                  <p:rtn val="all"/>
                </p:endSync>
                <p:childTnLst>
                  <p:par>
                    <p:cTn id="1957" fill="hold">
                      <p:stCondLst>
                        <p:cond delay="0"/>
                      </p:stCondLst>
                      <p:childTnLst>
                        <p:par>
                          <p:cTn id="1958" fill="hold">
                            <p:stCondLst>
                              <p:cond delay="0"/>
                            </p:stCondLst>
                            <p:childTnLst>
                              <p:par>
                                <p:cTn id="1959" presetID="1" presetClass="entr" presetSubtype="0" fill="hold" grpId="0" nodeType="clickEffect">
                                  <p:stCondLst>
                                    <p:cond delay="0"/>
                                  </p:stCondLst>
                                  <p:childTnLst>
                                    <p:set>
                                      <p:cBhvr>
                                        <p:cTn id="1960" dur="1" fill="hold">
                                          <p:stCondLst>
                                            <p:cond delay="0"/>
                                          </p:stCondLst>
                                        </p:cTn>
                                        <p:tgtEl>
                                          <p:spTgt spid="260"/>
                                        </p:tgtEl>
                                        <p:attrNameLst>
                                          <p:attrName>style.visibility</p:attrName>
                                        </p:attrNameLst>
                                      </p:cBhvr>
                                      <p:to>
                                        <p:strVal val="visible"/>
                                      </p:to>
                                    </p:set>
                                  </p:childTnLst>
                                </p:cTn>
                              </p:par>
                              <p:par>
                                <p:cTn id="1961" presetID="1" presetClass="entr" presetSubtype="0" fill="hold" grpId="0" nodeType="withEffect">
                                  <p:stCondLst>
                                    <p:cond delay="0"/>
                                  </p:stCondLst>
                                  <p:childTnLst>
                                    <p:set>
                                      <p:cBhvr>
                                        <p:cTn id="1962" dur="1" fill="hold">
                                          <p:stCondLst>
                                            <p:cond delay="0"/>
                                          </p:stCondLst>
                                        </p:cTn>
                                        <p:tgtEl>
                                          <p:spTgt spid="247"/>
                                        </p:tgtEl>
                                        <p:attrNameLst>
                                          <p:attrName>style.visibility</p:attrName>
                                        </p:attrNameLst>
                                      </p:cBhvr>
                                      <p:to>
                                        <p:strVal val="visible"/>
                                      </p:to>
                                    </p:set>
                                  </p:childTnLst>
                                </p:cTn>
                              </p:par>
                              <p:par>
                                <p:cTn id="1963" presetID="10" presetClass="exit" presetSubtype="0" fill="hold" grpId="11" nodeType="withEffect">
                                  <p:stCondLst>
                                    <p:cond delay="0"/>
                                  </p:stCondLst>
                                  <p:childTnLst>
                                    <p:animEffect transition="out" filter="fade">
                                      <p:cBhvr>
                                        <p:cTn id="1964" dur="500"/>
                                        <p:tgtEl>
                                          <p:spTgt spid="698"/>
                                        </p:tgtEl>
                                      </p:cBhvr>
                                    </p:animEffect>
                                    <p:set>
                                      <p:cBhvr>
                                        <p:cTn id="1965" dur="1" fill="hold">
                                          <p:stCondLst>
                                            <p:cond delay="499"/>
                                          </p:stCondLst>
                                        </p:cTn>
                                        <p:tgtEl>
                                          <p:spTgt spid="698"/>
                                        </p:tgtEl>
                                        <p:attrNameLst>
                                          <p:attrName>style.visibility</p:attrName>
                                        </p:attrNameLst>
                                      </p:cBhvr>
                                      <p:to>
                                        <p:strVal val="hidden"/>
                                      </p:to>
                                    </p:set>
                                  </p:childTnLst>
                                </p:cTn>
                              </p:par>
                            </p:childTnLst>
                          </p:cTn>
                        </p:par>
                      </p:childTnLst>
                    </p:cTn>
                  </p:par>
                </p:childTnLst>
              </p:cTn>
              <p:nextCondLst>
                <p:cond evt="onClick" delay="0">
                  <p:tgtEl>
                    <p:spTgt spid="254"/>
                  </p:tgtEl>
                </p:cond>
              </p:nextCondLst>
            </p:seq>
            <p:seq concurrent="1" nextAc="seek">
              <p:cTn id="1966" restart="whenNotActive" fill="hold" evtFilter="cancelBubble" nodeType="interactiveSeq">
                <p:stCondLst>
                  <p:cond evt="onClick" delay="0">
                    <p:tgtEl>
                      <p:spTgt spid="262"/>
                    </p:tgtEl>
                  </p:cond>
                </p:stCondLst>
                <p:endSync evt="end" delay="0">
                  <p:rtn val="all"/>
                </p:endSync>
                <p:childTnLst>
                  <p:par>
                    <p:cTn id="1967" fill="hold">
                      <p:stCondLst>
                        <p:cond delay="0"/>
                      </p:stCondLst>
                      <p:childTnLst>
                        <p:par>
                          <p:cTn id="1968" fill="hold">
                            <p:stCondLst>
                              <p:cond delay="0"/>
                            </p:stCondLst>
                            <p:childTnLst>
                              <p:par>
                                <p:cTn id="1969" presetID="1" presetClass="exit" presetSubtype="0" fill="hold" grpId="1" nodeType="clickEffect">
                                  <p:stCondLst>
                                    <p:cond delay="0"/>
                                  </p:stCondLst>
                                  <p:childTnLst>
                                    <p:set>
                                      <p:cBhvr>
                                        <p:cTn id="1970" dur="1" fill="hold">
                                          <p:stCondLst>
                                            <p:cond delay="0"/>
                                          </p:stCondLst>
                                        </p:cTn>
                                        <p:tgtEl>
                                          <p:spTgt spid="262"/>
                                        </p:tgtEl>
                                        <p:attrNameLst>
                                          <p:attrName>style.visibility</p:attrName>
                                        </p:attrNameLst>
                                      </p:cBhvr>
                                      <p:to>
                                        <p:strVal val="hidden"/>
                                      </p:to>
                                    </p:set>
                                  </p:childTnLst>
                                </p:cTn>
                              </p:par>
                              <p:par>
                                <p:cTn id="1971" presetID="1" presetClass="exit" presetSubtype="0" fill="hold" grpId="4" nodeType="withEffect">
                                  <p:stCondLst>
                                    <p:cond delay="0"/>
                                  </p:stCondLst>
                                  <p:childTnLst>
                                    <p:set>
                                      <p:cBhvr>
                                        <p:cTn id="1972" dur="1" fill="hold">
                                          <p:stCondLst>
                                            <p:cond delay="0"/>
                                          </p:stCondLst>
                                        </p:cTn>
                                        <p:tgtEl>
                                          <p:spTgt spid="245"/>
                                        </p:tgtEl>
                                        <p:attrNameLst>
                                          <p:attrName>style.visibility</p:attrName>
                                        </p:attrNameLst>
                                      </p:cBhvr>
                                      <p:to>
                                        <p:strVal val="hidden"/>
                                      </p:to>
                                    </p:set>
                                  </p:childTnLst>
                                </p:cTn>
                              </p:par>
                              <p:par>
                                <p:cTn id="1973" presetID="10" presetClass="entr" presetSubtype="0" fill="hold" grpId="3" nodeType="withEffect">
                                  <p:stCondLst>
                                    <p:cond delay="0"/>
                                  </p:stCondLst>
                                  <p:childTnLst>
                                    <p:set>
                                      <p:cBhvr>
                                        <p:cTn id="1974" dur="1" fill="hold">
                                          <p:stCondLst>
                                            <p:cond delay="0"/>
                                          </p:stCondLst>
                                        </p:cTn>
                                        <p:tgtEl>
                                          <p:spTgt spid="698"/>
                                        </p:tgtEl>
                                        <p:attrNameLst>
                                          <p:attrName>style.visibility</p:attrName>
                                        </p:attrNameLst>
                                      </p:cBhvr>
                                      <p:to>
                                        <p:strVal val="visible"/>
                                      </p:to>
                                    </p:set>
                                    <p:animEffect transition="in" filter="fade">
                                      <p:cBhvr>
                                        <p:cTn id="1975" dur="500"/>
                                        <p:tgtEl>
                                          <p:spTgt spid="698"/>
                                        </p:tgtEl>
                                      </p:cBhvr>
                                    </p:animEffect>
                                  </p:childTnLst>
                                </p:cTn>
                              </p:par>
                            </p:childTnLst>
                          </p:cTn>
                        </p:par>
                      </p:childTnLst>
                    </p:cTn>
                  </p:par>
                </p:childTnLst>
              </p:cTn>
              <p:nextCondLst>
                <p:cond evt="onClick" delay="0">
                  <p:tgtEl>
                    <p:spTgt spid="262"/>
                  </p:tgtEl>
                </p:cond>
              </p:nextCondLst>
            </p:seq>
            <p:seq concurrent="1" nextAc="seek">
              <p:cTn id="1976" restart="whenNotActive" fill="hold" evtFilter="cancelBubble" nodeType="interactiveSeq">
                <p:stCondLst>
                  <p:cond evt="onClick" delay="0">
                    <p:tgtEl>
                      <p:spTgt spid="257"/>
                    </p:tgtEl>
                  </p:cond>
                </p:stCondLst>
                <p:endSync evt="end" delay="0">
                  <p:rtn val="all"/>
                </p:endSync>
                <p:childTnLst>
                  <p:par>
                    <p:cTn id="1977" fill="hold">
                      <p:stCondLst>
                        <p:cond delay="0"/>
                      </p:stCondLst>
                      <p:childTnLst>
                        <p:par>
                          <p:cTn id="1978" fill="hold">
                            <p:stCondLst>
                              <p:cond delay="0"/>
                            </p:stCondLst>
                            <p:childTnLst>
                              <p:par>
                                <p:cTn id="1979" presetID="1" presetClass="exit" presetSubtype="0" fill="hold" grpId="1" nodeType="clickEffect">
                                  <p:stCondLst>
                                    <p:cond delay="0"/>
                                  </p:stCondLst>
                                  <p:childTnLst>
                                    <p:set>
                                      <p:cBhvr>
                                        <p:cTn id="1980" dur="1" fill="hold">
                                          <p:stCondLst>
                                            <p:cond delay="0"/>
                                          </p:stCondLst>
                                        </p:cTn>
                                        <p:tgtEl>
                                          <p:spTgt spid="257"/>
                                        </p:tgtEl>
                                        <p:attrNameLst>
                                          <p:attrName>style.visibility</p:attrName>
                                        </p:attrNameLst>
                                      </p:cBhvr>
                                      <p:to>
                                        <p:strVal val="hidden"/>
                                      </p:to>
                                    </p:set>
                                  </p:childTnLst>
                                </p:cTn>
                              </p:par>
                              <p:par>
                                <p:cTn id="1981" presetID="10" presetClass="entr" presetSubtype="0" fill="hold" grpId="4" nodeType="withEffect">
                                  <p:stCondLst>
                                    <p:cond delay="0"/>
                                  </p:stCondLst>
                                  <p:childTnLst>
                                    <p:set>
                                      <p:cBhvr>
                                        <p:cTn id="1982" dur="1" fill="hold">
                                          <p:stCondLst>
                                            <p:cond delay="0"/>
                                          </p:stCondLst>
                                        </p:cTn>
                                        <p:tgtEl>
                                          <p:spTgt spid="698"/>
                                        </p:tgtEl>
                                        <p:attrNameLst>
                                          <p:attrName>style.visibility</p:attrName>
                                        </p:attrNameLst>
                                      </p:cBhvr>
                                      <p:to>
                                        <p:strVal val="visible"/>
                                      </p:to>
                                    </p:set>
                                    <p:animEffect transition="in" filter="fade">
                                      <p:cBhvr>
                                        <p:cTn id="1983" dur="500"/>
                                        <p:tgtEl>
                                          <p:spTgt spid="698"/>
                                        </p:tgtEl>
                                      </p:cBhvr>
                                    </p:animEffect>
                                  </p:childTnLst>
                                </p:cTn>
                              </p:par>
                            </p:childTnLst>
                          </p:cTn>
                        </p:par>
                      </p:childTnLst>
                    </p:cTn>
                  </p:par>
                </p:childTnLst>
              </p:cTn>
              <p:nextCondLst>
                <p:cond evt="onClick" delay="0">
                  <p:tgtEl>
                    <p:spTgt spid="257"/>
                  </p:tgtEl>
                </p:cond>
              </p:nextCondLst>
            </p:seq>
            <p:seq concurrent="1" nextAc="seek">
              <p:cTn id="1984" restart="whenNotActive" fill="hold" evtFilter="cancelBubble" nodeType="interactiveSeq">
                <p:stCondLst>
                  <p:cond evt="onClick" delay="0">
                    <p:tgtEl>
                      <p:spTgt spid="258"/>
                    </p:tgtEl>
                  </p:cond>
                </p:stCondLst>
                <p:endSync evt="end" delay="0">
                  <p:rtn val="all"/>
                </p:endSync>
                <p:childTnLst>
                  <p:par>
                    <p:cTn id="1985" fill="hold">
                      <p:stCondLst>
                        <p:cond delay="0"/>
                      </p:stCondLst>
                      <p:childTnLst>
                        <p:par>
                          <p:cTn id="1986" fill="hold">
                            <p:stCondLst>
                              <p:cond delay="0"/>
                            </p:stCondLst>
                            <p:childTnLst>
                              <p:par>
                                <p:cTn id="1987" presetID="1" presetClass="exit" presetSubtype="0" fill="hold" grpId="1" nodeType="clickEffect">
                                  <p:stCondLst>
                                    <p:cond delay="0"/>
                                  </p:stCondLst>
                                  <p:childTnLst>
                                    <p:set>
                                      <p:cBhvr>
                                        <p:cTn id="1988" dur="1" fill="hold">
                                          <p:stCondLst>
                                            <p:cond delay="0"/>
                                          </p:stCondLst>
                                        </p:cTn>
                                        <p:tgtEl>
                                          <p:spTgt spid="258"/>
                                        </p:tgtEl>
                                        <p:attrNameLst>
                                          <p:attrName>style.visibility</p:attrName>
                                        </p:attrNameLst>
                                      </p:cBhvr>
                                      <p:to>
                                        <p:strVal val="hidden"/>
                                      </p:to>
                                    </p:set>
                                  </p:childTnLst>
                                </p:cTn>
                              </p:par>
                              <p:par>
                                <p:cTn id="1989" presetID="1" presetClass="exit" presetSubtype="0" fill="hold" grpId="3" nodeType="withEffect">
                                  <p:stCondLst>
                                    <p:cond delay="0"/>
                                  </p:stCondLst>
                                  <p:childTnLst>
                                    <p:set>
                                      <p:cBhvr>
                                        <p:cTn id="1990" dur="1" fill="hold">
                                          <p:stCondLst>
                                            <p:cond delay="0"/>
                                          </p:stCondLst>
                                        </p:cTn>
                                        <p:tgtEl>
                                          <p:spTgt spid="245"/>
                                        </p:tgtEl>
                                        <p:attrNameLst>
                                          <p:attrName>style.visibility</p:attrName>
                                        </p:attrNameLst>
                                      </p:cBhvr>
                                      <p:to>
                                        <p:strVal val="hidden"/>
                                      </p:to>
                                    </p:set>
                                  </p:childTnLst>
                                </p:cTn>
                              </p:par>
                              <p:par>
                                <p:cTn id="1991" presetID="10" presetClass="entr" presetSubtype="0" fill="hold" grpId="5" nodeType="withEffect">
                                  <p:stCondLst>
                                    <p:cond delay="0"/>
                                  </p:stCondLst>
                                  <p:childTnLst>
                                    <p:set>
                                      <p:cBhvr>
                                        <p:cTn id="1992" dur="1" fill="hold">
                                          <p:stCondLst>
                                            <p:cond delay="0"/>
                                          </p:stCondLst>
                                        </p:cTn>
                                        <p:tgtEl>
                                          <p:spTgt spid="698"/>
                                        </p:tgtEl>
                                        <p:attrNameLst>
                                          <p:attrName>style.visibility</p:attrName>
                                        </p:attrNameLst>
                                      </p:cBhvr>
                                      <p:to>
                                        <p:strVal val="visible"/>
                                      </p:to>
                                    </p:set>
                                    <p:animEffect transition="in" filter="fade">
                                      <p:cBhvr>
                                        <p:cTn id="1993" dur="500"/>
                                        <p:tgtEl>
                                          <p:spTgt spid="698"/>
                                        </p:tgtEl>
                                      </p:cBhvr>
                                    </p:animEffect>
                                  </p:childTnLst>
                                </p:cTn>
                              </p:par>
                            </p:childTnLst>
                          </p:cTn>
                        </p:par>
                      </p:childTnLst>
                    </p:cTn>
                  </p:par>
                </p:childTnLst>
              </p:cTn>
              <p:nextCondLst>
                <p:cond evt="onClick" delay="0">
                  <p:tgtEl>
                    <p:spTgt spid="258"/>
                  </p:tgtEl>
                </p:cond>
              </p:nextCondLst>
            </p:seq>
            <p:seq concurrent="1" nextAc="seek">
              <p:cTn id="1994" restart="whenNotActive" fill="hold" evtFilter="cancelBubble" nodeType="interactiveSeq">
                <p:stCondLst>
                  <p:cond evt="onClick" delay="0">
                    <p:tgtEl>
                      <p:spTgt spid="259"/>
                    </p:tgtEl>
                  </p:cond>
                </p:stCondLst>
                <p:endSync evt="end" delay="0">
                  <p:rtn val="all"/>
                </p:endSync>
                <p:childTnLst>
                  <p:par>
                    <p:cTn id="1995" fill="hold">
                      <p:stCondLst>
                        <p:cond delay="0"/>
                      </p:stCondLst>
                      <p:childTnLst>
                        <p:par>
                          <p:cTn id="1996" fill="hold">
                            <p:stCondLst>
                              <p:cond delay="0"/>
                            </p:stCondLst>
                            <p:childTnLst>
                              <p:par>
                                <p:cTn id="1997" presetID="1" presetClass="exit" presetSubtype="0" fill="hold" grpId="1" nodeType="clickEffect">
                                  <p:stCondLst>
                                    <p:cond delay="0"/>
                                  </p:stCondLst>
                                  <p:childTnLst>
                                    <p:set>
                                      <p:cBhvr>
                                        <p:cTn id="1998" dur="1" fill="hold">
                                          <p:stCondLst>
                                            <p:cond delay="0"/>
                                          </p:stCondLst>
                                        </p:cTn>
                                        <p:tgtEl>
                                          <p:spTgt spid="259"/>
                                        </p:tgtEl>
                                        <p:attrNameLst>
                                          <p:attrName>style.visibility</p:attrName>
                                        </p:attrNameLst>
                                      </p:cBhvr>
                                      <p:to>
                                        <p:strVal val="hidden"/>
                                      </p:to>
                                    </p:set>
                                  </p:childTnLst>
                                </p:cTn>
                              </p:par>
                              <p:par>
                                <p:cTn id="1999" presetID="10" presetClass="entr" presetSubtype="0" fill="hold" grpId="6" nodeType="withEffect">
                                  <p:stCondLst>
                                    <p:cond delay="0"/>
                                  </p:stCondLst>
                                  <p:childTnLst>
                                    <p:set>
                                      <p:cBhvr>
                                        <p:cTn id="2000" dur="1" fill="hold">
                                          <p:stCondLst>
                                            <p:cond delay="0"/>
                                          </p:stCondLst>
                                        </p:cTn>
                                        <p:tgtEl>
                                          <p:spTgt spid="698"/>
                                        </p:tgtEl>
                                        <p:attrNameLst>
                                          <p:attrName>style.visibility</p:attrName>
                                        </p:attrNameLst>
                                      </p:cBhvr>
                                      <p:to>
                                        <p:strVal val="visible"/>
                                      </p:to>
                                    </p:set>
                                    <p:animEffect transition="in" filter="fade">
                                      <p:cBhvr>
                                        <p:cTn id="2001" dur="500"/>
                                        <p:tgtEl>
                                          <p:spTgt spid="698"/>
                                        </p:tgtEl>
                                      </p:cBhvr>
                                    </p:animEffect>
                                  </p:childTnLst>
                                </p:cTn>
                              </p:par>
                            </p:childTnLst>
                          </p:cTn>
                        </p:par>
                      </p:childTnLst>
                    </p:cTn>
                  </p:par>
                </p:childTnLst>
              </p:cTn>
              <p:nextCondLst>
                <p:cond evt="onClick" delay="0">
                  <p:tgtEl>
                    <p:spTgt spid="259"/>
                  </p:tgtEl>
                </p:cond>
              </p:nextCondLst>
            </p:seq>
            <p:seq concurrent="1" nextAc="seek">
              <p:cTn id="2002" restart="whenNotActive" fill="hold" evtFilter="cancelBubble" nodeType="interactiveSeq">
                <p:stCondLst>
                  <p:cond evt="onClick" delay="0">
                    <p:tgtEl>
                      <p:spTgt spid="260"/>
                    </p:tgtEl>
                  </p:cond>
                </p:stCondLst>
                <p:endSync evt="end" delay="0">
                  <p:rtn val="all"/>
                </p:endSync>
                <p:childTnLst>
                  <p:par>
                    <p:cTn id="2003" fill="hold">
                      <p:stCondLst>
                        <p:cond delay="0"/>
                      </p:stCondLst>
                      <p:childTnLst>
                        <p:par>
                          <p:cTn id="2004" fill="hold">
                            <p:stCondLst>
                              <p:cond delay="0"/>
                            </p:stCondLst>
                            <p:childTnLst>
                              <p:par>
                                <p:cTn id="2005" presetID="1" presetClass="exit" presetSubtype="0" fill="hold" grpId="1" nodeType="clickEffect">
                                  <p:stCondLst>
                                    <p:cond delay="0"/>
                                  </p:stCondLst>
                                  <p:childTnLst>
                                    <p:set>
                                      <p:cBhvr>
                                        <p:cTn id="2006" dur="1" fill="hold">
                                          <p:stCondLst>
                                            <p:cond delay="0"/>
                                          </p:stCondLst>
                                        </p:cTn>
                                        <p:tgtEl>
                                          <p:spTgt spid="260"/>
                                        </p:tgtEl>
                                        <p:attrNameLst>
                                          <p:attrName>style.visibility</p:attrName>
                                        </p:attrNameLst>
                                      </p:cBhvr>
                                      <p:to>
                                        <p:strVal val="hidden"/>
                                      </p:to>
                                    </p:set>
                                  </p:childTnLst>
                                </p:cTn>
                              </p:par>
                              <p:par>
                                <p:cTn id="2007" presetID="10" presetClass="entr" presetSubtype="0" fill="hold" grpId="8" nodeType="withEffect">
                                  <p:stCondLst>
                                    <p:cond delay="0"/>
                                  </p:stCondLst>
                                  <p:childTnLst>
                                    <p:set>
                                      <p:cBhvr>
                                        <p:cTn id="2008" dur="1" fill="hold">
                                          <p:stCondLst>
                                            <p:cond delay="0"/>
                                          </p:stCondLst>
                                        </p:cTn>
                                        <p:tgtEl>
                                          <p:spTgt spid="698"/>
                                        </p:tgtEl>
                                        <p:attrNameLst>
                                          <p:attrName>style.visibility</p:attrName>
                                        </p:attrNameLst>
                                      </p:cBhvr>
                                      <p:to>
                                        <p:strVal val="visible"/>
                                      </p:to>
                                    </p:set>
                                    <p:animEffect transition="in" filter="fade">
                                      <p:cBhvr>
                                        <p:cTn id="2009" dur="500"/>
                                        <p:tgtEl>
                                          <p:spTgt spid="698"/>
                                        </p:tgtEl>
                                      </p:cBhvr>
                                    </p:animEffect>
                                  </p:childTnLst>
                                </p:cTn>
                              </p:par>
                              <p:par>
                                <p:cTn id="2010" presetID="1" presetClass="exit" presetSubtype="0" fill="hold" grpId="1" nodeType="withEffect">
                                  <p:stCondLst>
                                    <p:cond delay="0"/>
                                  </p:stCondLst>
                                  <p:childTnLst>
                                    <p:set>
                                      <p:cBhvr>
                                        <p:cTn id="2011" dur="1" fill="hold">
                                          <p:stCondLst>
                                            <p:cond delay="0"/>
                                          </p:stCondLst>
                                        </p:cTn>
                                        <p:tgtEl>
                                          <p:spTgt spid="247"/>
                                        </p:tgtEl>
                                        <p:attrNameLst>
                                          <p:attrName>style.visibility</p:attrName>
                                        </p:attrNameLst>
                                      </p:cBhvr>
                                      <p:to>
                                        <p:strVal val="hidden"/>
                                      </p:to>
                                    </p:set>
                                  </p:childTnLst>
                                </p:cTn>
                              </p:par>
                            </p:childTnLst>
                          </p:cTn>
                        </p:par>
                      </p:childTnLst>
                    </p:cTn>
                  </p:par>
                </p:childTnLst>
              </p:cTn>
              <p:nextCondLst>
                <p:cond evt="onClick" delay="0">
                  <p:tgtEl>
                    <p:spTgt spid="260"/>
                  </p:tgtEl>
                </p:cond>
              </p:nextCondLst>
            </p:seq>
            <p:seq concurrent="1" nextAc="seek">
              <p:cTn id="2012" restart="whenNotActive" fill="hold" evtFilter="cancelBubble" nodeType="interactiveSeq">
                <p:stCondLst>
                  <p:cond evt="onClick" delay="0">
                    <p:tgtEl>
                      <p:spTgt spid="261"/>
                    </p:tgtEl>
                  </p:cond>
                </p:stCondLst>
                <p:endSync evt="end" delay="0">
                  <p:rtn val="all"/>
                </p:endSync>
                <p:childTnLst>
                  <p:par>
                    <p:cTn id="2013" fill="hold">
                      <p:stCondLst>
                        <p:cond delay="0"/>
                      </p:stCondLst>
                      <p:childTnLst>
                        <p:par>
                          <p:cTn id="2014" fill="hold">
                            <p:stCondLst>
                              <p:cond delay="0"/>
                            </p:stCondLst>
                            <p:childTnLst>
                              <p:par>
                                <p:cTn id="2015" presetID="1" presetClass="exit" presetSubtype="0" fill="hold" grpId="1" nodeType="clickEffect">
                                  <p:stCondLst>
                                    <p:cond delay="0"/>
                                  </p:stCondLst>
                                  <p:childTnLst>
                                    <p:set>
                                      <p:cBhvr>
                                        <p:cTn id="2016" dur="1" fill="hold">
                                          <p:stCondLst>
                                            <p:cond delay="0"/>
                                          </p:stCondLst>
                                        </p:cTn>
                                        <p:tgtEl>
                                          <p:spTgt spid="261"/>
                                        </p:tgtEl>
                                        <p:attrNameLst>
                                          <p:attrName>style.visibility</p:attrName>
                                        </p:attrNameLst>
                                      </p:cBhvr>
                                      <p:to>
                                        <p:strVal val="hidden"/>
                                      </p:to>
                                    </p:set>
                                  </p:childTnLst>
                                </p:cTn>
                              </p:par>
                              <p:par>
                                <p:cTn id="2017" presetID="1" presetClass="exit" presetSubtype="0" fill="hold" grpId="5" nodeType="withEffect">
                                  <p:stCondLst>
                                    <p:cond delay="0"/>
                                  </p:stCondLst>
                                  <p:childTnLst>
                                    <p:set>
                                      <p:cBhvr>
                                        <p:cTn id="2018" dur="1" fill="hold">
                                          <p:stCondLst>
                                            <p:cond delay="0"/>
                                          </p:stCondLst>
                                        </p:cTn>
                                        <p:tgtEl>
                                          <p:spTgt spid="245"/>
                                        </p:tgtEl>
                                        <p:attrNameLst>
                                          <p:attrName>style.visibility</p:attrName>
                                        </p:attrNameLst>
                                      </p:cBhvr>
                                      <p:to>
                                        <p:strVal val="hidden"/>
                                      </p:to>
                                    </p:set>
                                  </p:childTnLst>
                                </p:cTn>
                              </p:par>
                              <p:par>
                                <p:cTn id="2019" presetID="10" presetClass="entr" presetSubtype="0" fill="hold" grpId="7" nodeType="withEffect">
                                  <p:stCondLst>
                                    <p:cond delay="0"/>
                                  </p:stCondLst>
                                  <p:childTnLst>
                                    <p:set>
                                      <p:cBhvr>
                                        <p:cTn id="2020" dur="1" fill="hold">
                                          <p:stCondLst>
                                            <p:cond delay="0"/>
                                          </p:stCondLst>
                                        </p:cTn>
                                        <p:tgtEl>
                                          <p:spTgt spid="698"/>
                                        </p:tgtEl>
                                        <p:attrNameLst>
                                          <p:attrName>style.visibility</p:attrName>
                                        </p:attrNameLst>
                                      </p:cBhvr>
                                      <p:to>
                                        <p:strVal val="visible"/>
                                      </p:to>
                                    </p:set>
                                    <p:animEffect transition="in" filter="fade">
                                      <p:cBhvr>
                                        <p:cTn id="2021" dur="500"/>
                                        <p:tgtEl>
                                          <p:spTgt spid="698"/>
                                        </p:tgtEl>
                                      </p:cBhvr>
                                    </p:animEffect>
                                  </p:childTnLst>
                                </p:cTn>
                              </p:par>
                            </p:childTnLst>
                          </p:cTn>
                        </p:par>
                      </p:childTnLst>
                    </p:cTn>
                  </p:par>
                </p:childTnLst>
              </p:cTn>
              <p:nextCondLst>
                <p:cond evt="onClick" delay="0">
                  <p:tgtEl>
                    <p:spTgt spid="261"/>
                  </p:tgtEl>
                </p:cond>
              </p:nextCondLst>
            </p:seq>
            <p:seq concurrent="1" nextAc="seek">
              <p:cTn id="2022" restart="whenNotActive" fill="hold" evtFilter="cancelBubble" nodeType="interactiveSeq">
                <p:stCondLst>
                  <p:cond evt="onClick" delay="0">
                    <p:tgtEl>
                      <p:spTgt spid="263"/>
                    </p:tgtEl>
                  </p:cond>
                </p:stCondLst>
                <p:endSync evt="end" delay="0">
                  <p:rtn val="all"/>
                </p:endSync>
                <p:childTnLst>
                  <p:par>
                    <p:cTn id="2023" fill="hold">
                      <p:stCondLst>
                        <p:cond delay="0"/>
                      </p:stCondLst>
                      <p:childTnLst>
                        <p:par>
                          <p:cTn id="2024" fill="hold">
                            <p:stCondLst>
                              <p:cond delay="0"/>
                            </p:stCondLst>
                            <p:childTnLst>
                              <p:par>
                                <p:cTn id="2025" presetID="1" presetClass="entr" presetSubtype="0" fill="hold" grpId="0" nodeType="clickEffect">
                                  <p:stCondLst>
                                    <p:cond delay="0"/>
                                  </p:stCondLst>
                                  <p:childTnLst>
                                    <p:set>
                                      <p:cBhvr>
                                        <p:cTn id="2026" dur="1" fill="hold">
                                          <p:stCondLst>
                                            <p:cond delay="0"/>
                                          </p:stCondLst>
                                        </p:cTn>
                                        <p:tgtEl>
                                          <p:spTgt spid="269"/>
                                        </p:tgtEl>
                                        <p:attrNameLst>
                                          <p:attrName>style.visibility</p:attrName>
                                        </p:attrNameLst>
                                      </p:cBhvr>
                                      <p:to>
                                        <p:strVal val="visible"/>
                                      </p:to>
                                    </p:set>
                                  </p:childTnLst>
                                </p:cTn>
                              </p:par>
                              <p:par>
                                <p:cTn id="2027" presetID="10" presetClass="exit" presetSubtype="0" fill="hold" grpId="1" nodeType="withEffect">
                                  <p:stCondLst>
                                    <p:cond delay="0"/>
                                  </p:stCondLst>
                                  <p:childTnLst>
                                    <p:animEffect transition="out" filter="fade">
                                      <p:cBhvr>
                                        <p:cTn id="2028" dur="500"/>
                                        <p:tgtEl>
                                          <p:spTgt spid="696"/>
                                        </p:tgtEl>
                                      </p:cBhvr>
                                    </p:animEffect>
                                    <p:set>
                                      <p:cBhvr>
                                        <p:cTn id="2029" dur="1" fill="hold">
                                          <p:stCondLst>
                                            <p:cond delay="499"/>
                                          </p:stCondLst>
                                        </p:cTn>
                                        <p:tgtEl>
                                          <p:spTgt spid="696"/>
                                        </p:tgtEl>
                                        <p:attrNameLst>
                                          <p:attrName>style.visibility</p:attrName>
                                        </p:attrNameLst>
                                      </p:cBhvr>
                                      <p:to>
                                        <p:strVal val="hidden"/>
                                      </p:to>
                                    </p:set>
                                  </p:childTnLst>
                                </p:cTn>
                              </p:par>
                            </p:childTnLst>
                          </p:cTn>
                        </p:par>
                      </p:childTnLst>
                    </p:cTn>
                  </p:par>
                </p:childTnLst>
              </p:cTn>
              <p:nextCondLst>
                <p:cond evt="onClick" delay="0">
                  <p:tgtEl>
                    <p:spTgt spid="263"/>
                  </p:tgtEl>
                </p:cond>
              </p:nextCondLst>
            </p:seq>
            <p:seq concurrent="1" nextAc="seek">
              <p:cTn id="2030" restart="whenNotActive" fill="hold" evtFilter="cancelBubble" nodeType="interactiveSeq">
                <p:stCondLst>
                  <p:cond evt="onClick" delay="0">
                    <p:tgtEl>
                      <p:spTgt spid="264"/>
                    </p:tgtEl>
                  </p:cond>
                </p:stCondLst>
                <p:endSync evt="end" delay="0">
                  <p:rtn val="all"/>
                </p:endSync>
                <p:childTnLst>
                  <p:par>
                    <p:cTn id="2031" fill="hold">
                      <p:stCondLst>
                        <p:cond delay="0"/>
                      </p:stCondLst>
                      <p:childTnLst>
                        <p:par>
                          <p:cTn id="2032" fill="hold">
                            <p:stCondLst>
                              <p:cond delay="0"/>
                            </p:stCondLst>
                            <p:childTnLst>
                              <p:par>
                                <p:cTn id="2033" presetID="1" presetClass="entr" presetSubtype="0" fill="hold" grpId="0" nodeType="clickEffect">
                                  <p:stCondLst>
                                    <p:cond delay="0"/>
                                  </p:stCondLst>
                                  <p:childTnLst>
                                    <p:set>
                                      <p:cBhvr>
                                        <p:cTn id="2034" dur="1" fill="hold">
                                          <p:stCondLst>
                                            <p:cond delay="0"/>
                                          </p:stCondLst>
                                        </p:cTn>
                                        <p:tgtEl>
                                          <p:spTgt spid="270"/>
                                        </p:tgtEl>
                                        <p:attrNameLst>
                                          <p:attrName>style.visibility</p:attrName>
                                        </p:attrNameLst>
                                      </p:cBhvr>
                                      <p:to>
                                        <p:strVal val="visible"/>
                                      </p:to>
                                    </p:set>
                                  </p:childTnLst>
                                </p:cTn>
                              </p:par>
                              <p:par>
                                <p:cTn id="2035" presetID="1" presetClass="entr" presetSubtype="0" fill="hold" grpId="0" nodeType="withEffect">
                                  <p:stCondLst>
                                    <p:cond delay="0"/>
                                  </p:stCondLst>
                                  <p:childTnLst>
                                    <p:set>
                                      <p:cBhvr>
                                        <p:cTn id="2036" dur="1" fill="hold">
                                          <p:stCondLst>
                                            <p:cond delay="0"/>
                                          </p:stCondLst>
                                        </p:cTn>
                                        <p:tgtEl>
                                          <p:spTgt spid="244"/>
                                        </p:tgtEl>
                                        <p:attrNameLst>
                                          <p:attrName>style.visibility</p:attrName>
                                        </p:attrNameLst>
                                      </p:cBhvr>
                                      <p:to>
                                        <p:strVal val="visible"/>
                                      </p:to>
                                    </p:set>
                                  </p:childTnLst>
                                </p:cTn>
                              </p:par>
                              <p:par>
                                <p:cTn id="2037" presetID="10" presetClass="exit" presetSubtype="0" fill="hold" grpId="2" nodeType="withEffect">
                                  <p:stCondLst>
                                    <p:cond delay="0"/>
                                  </p:stCondLst>
                                  <p:childTnLst>
                                    <p:animEffect transition="out" filter="fade">
                                      <p:cBhvr>
                                        <p:cTn id="2038" dur="500"/>
                                        <p:tgtEl>
                                          <p:spTgt spid="696"/>
                                        </p:tgtEl>
                                      </p:cBhvr>
                                    </p:animEffect>
                                    <p:set>
                                      <p:cBhvr>
                                        <p:cTn id="2039" dur="1" fill="hold">
                                          <p:stCondLst>
                                            <p:cond delay="499"/>
                                          </p:stCondLst>
                                        </p:cTn>
                                        <p:tgtEl>
                                          <p:spTgt spid="696"/>
                                        </p:tgtEl>
                                        <p:attrNameLst>
                                          <p:attrName>style.visibility</p:attrName>
                                        </p:attrNameLst>
                                      </p:cBhvr>
                                      <p:to>
                                        <p:strVal val="hidden"/>
                                      </p:to>
                                    </p:set>
                                  </p:childTnLst>
                                </p:cTn>
                              </p:par>
                            </p:childTnLst>
                          </p:cTn>
                        </p:par>
                      </p:childTnLst>
                    </p:cTn>
                  </p:par>
                </p:childTnLst>
              </p:cTn>
              <p:nextCondLst>
                <p:cond evt="onClick" delay="0">
                  <p:tgtEl>
                    <p:spTgt spid="264"/>
                  </p:tgtEl>
                </p:cond>
              </p:nextCondLst>
            </p:seq>
            <p:seq concurrent="1" nextAc="seek">
              <p:cTn id="2040" restart="whenNotActive" fill="hold" evtFilter="cancelBubble" nodeType="interactiveSeq">
                <p:stCondLst>
                  <p:cond evt="onClick" delay="0">
                    <p:tgtEl>
                      <p:spTgt spid="265"/>
                    </p:tgtEl>
                  </p:cond>
                </p:stCondLst>
                <p:endSync evt="end" delay="0">
                  <p:rtn val="all"/>
                </p:endSync>
                <p:childTnLst>
                  <p:par>
                    <p:cTn id="2041" fill="hold">
                      <p:stCondLst>
                        <p:cond delay="0"/>
                      </p:stCondLst>
                      <p:childTnLst>
                        <p:par>
                          <p:cTn id="2042" fill="hold">
                            <p:stCondLst>
                              <p:cond delay="0"/>
                            </p:stCondLst>
                            <p:childTnLst>
                              <p:par>
                                <p:cTn id="2043" presetID="1" presetClass="entr" presetSubtype="0" fill="hold" grpId="1" nodeType="clickEffect">
                                  <p:stCondLst>
                                    <p:cond delay="0"/>
                                  </p:stCondLst>
                                  <p:childTnLst>
                                    <p:set>
                                      <p:cBhvr>
                                        <p:cTn id="2044" dur="1" fill="hold">
                                          <p:stCondLst>
                                            <p:cond delay="0"/>
                                          </p:stCondLst>
                                        </p:cTn>
                                        <p:tgtEl>
                                          <p:spTgt spid="271"/>
                                        </p:tgtEl>
                                        <p:attrNameLst>
                                          <p:attrName>style.visibility</p:attrName>
                                        </p:attrNameLst>
                                      </p:cBhvr>
                                      <p:to>
                                        <p:strVal val="visible"/>
                                      </p:to>
                                    </p:set>
                                  </p:childTnLst>
                                </p:cTn>
                              </p:par>
                              <p:par>
                                <p:cTn id="2045" presetID="10" presetClass="exit" presetSubtype="0" fill="hold" grpId="5" nodeType="withEffect">
                                  <p:stCondLst>
                                    <p:cond delay="0"/>
                                  </p:stCondLst>
                                  <p:childTnLst>
                                    <p:animEffect transition="out" filter="fade">
                                      <p:cBhvr>
                                        <p:cTn id="2046" dur="500"/>
                                        <p:tgtEl>
                                          <p:spTgt spid="696"/>
                                        </p:tgtEl>
                                      </p:cBhvr>
                                    </p:animEffect>
                                    <p:set>
                                      <p:cBhvr>
                                        <p:cTn id="2047" dur="1" fill="hold">
                                          <p:stCondLst>
                                            <p:cond delay="499"/>
                                          </p:stCondLst>
                                        </p:cTn>
                                        <p:tgtEl>
                                          <p:spTgt spid="696"/>
                                        </p:tgtEl>
                                        <p:attrNameLst>
                                          <p:attrName>style.visibility</p:attrName>
                                        </p:attrNameLst>
                                      </p:cBhvr>
                                      <p:to>
                                        <p:strVal val="hidden"/>
                                      </p:to>
                                    </p:set>
                                  </p:childTnLst>
                                </p:cTn>
                              </p:par>
                            </p:childTnLst>
                          </p:cTn>
                        </p:par>
                      </p:childTnLst>
                    </p:cTn>
                  </p:par>
                </p:childTnLst>
              </p:cTn>
              <p:nextCondLst>
                <p:cond evt="onClick" delay="0">
                  <p:tgtEl>
                    <p:spTgt spid="265"/>
                  </p:tgtEl>
                </p:cond>
              </p:nextCondLst>
            </p:seq>
            <p:seq concurrent="1" nextAc="seek">
              <p:cTn id="2048" restart="whenNotActive" fill="hold" evtFilter="cancelBubble" nodeType="interactiveSeq">
                <p:stCondLst>
                  <p:cond evt="onClick" delay="0">
                    <p:tgtEl>
                      <p:spTgt spid="267"/>
                    </p:tgtEl>
                  </p:cond>
                </p:stCondLst>
                <p:endSync evt="end" delay="0">
                  <p:rtn val="all"/>
                </p:endSync>
                <p:childTnLst>
                  <p:par>
                    <p:cTn id="2049" fill="hold">
                      <p:stCondLst>
                        <p:cond delay="0"/>
                      </p:stCondLst>
                      <p:childTnLst>
                        <p:par>
                          <p:cTn id="2050" fill="hold">
                            <p:stCondLst>
                              <p:cond delay="0"/>
                            </p:stCondLst>
                            <p:childTnLst>
                              <p:par>
                                <p:cTn id="2051" presetID="1" presetClass="entr" presetSubtype="0" fill="hold" grpId="0" nodeType="clickEffect">
                                  <p:stCondLst>
                                    <p:cond delay="0"/>
                                  </p:stCondLst>
                                  <p:childTnLst>
                                    <p:set>
                                      <p:cBhvr>
                                        <p:cTn id="2052" dur="1" fill="hold">
                                          <p:stCondLst>
                                            <p:cond delay="0"/>
                                          </p:stCondLst>
                                        </p:cTn>
                                        <p:tgtEl>
                                          <p:spTgt spid="273"/>
                                        </p:tgtEl>
                                        <p:attrNameLst>
                                          <p:attrName>style.visibility</p:attrName>
                                        </p:attrNameLst>
                                      </p:cBhvr>
                                      <p:to>
                                        <p:strVal val="visible"/>
                                      </p:to>
                                    </p:set>
                                  </p:childTnLst>
                                </p:cTn>
                              </p:par>
                              <p:par>
                                <p:cTn id="2053" presetID="1" presetClass="entr" presetSubtype="0" fill="hold" grpId="1" nodeType="withEffect">
                                  <p:stCondLst>
                                    <p:cond delay="0"/>
                                  </p:stCondLst>
                                  <p:childTnLst>
                                    <p:set>
                                      <p:cBhvr>
                                        <p:cTn id="2054" dur="1" fill="hold">
                                          <p:stCondLst>
                                            <p:cond delay="0"/>
                                          </p:stCondLst>
                                        </p:cTn>
                                        <p:tgtEl>
                                          <p:spTgt spid="244"/>
                                        </p:tgtEl>
                                        <p:attrNameLst>
                                          <p:attrName>style.visibility</p:attrName>
                                        </p:attrNameLst>
                                      </p:cBhvr>
                                      <p:to>
                                        <p:strVal val="visible"/>
                                      </p:to>
                                    </p:set>
                                  </p:childTnLst>
                                </p:cTn>
                              </p:par>
                              <p:par>
                                <p:cTn id="2055" presetID="10" presetClass="exit" presetSubtype="0" fill="hold" grpId="4" nodeType="withEffect">
                                  <p:stCondLst>
                                    <p:cond delay="0"/>
                                  </p:stCondLst>
                                  <p:childTnLst>
                                    <p:animEffect transition="out" filter="fade">
                                      <p:cBhvr>
                                        <p:cTn id="2056" dur="500"/>
                                        <p:tgtEl>
                                          <p:spTgt spid="696"/>
                                        </p:tgtEl>
                                      </p:cBhvr>
                                    </p:animEffect>
                                    <p:set>
                                      <p:cBhvr>
                                        <p:cTn id="2057" dur="1" fill="hold">
                                          <p:stCondLst>
                                            <p:cond delay="499"/>
                                          </p:stCondLst>
                                        </p:cTn>
                                        <p:tgtEl>
                                          <p:spTgt spid="696"/>
                                        </p:tgtEl>
                                        <p:attrNameLst>
                                          <p:attrName>style.visibility</p:attrName>
                                        </p:attrNameLst>
                                      </p:cBhvr>
                                      <p:to>
                                        <p:strVal val="hidden"/>
                                      </p:to>
                                    </p:set>
                                  </p:childTnLst>
                                </p:cTn>
                              </p:par>
                            </p:childTnLst>
                          </p:cTn>
                        </p:par>
                      </p:childTnLst>
                    </p:cTn>
                  </p:par>
                </p:childTnLst>
              </p:cTn>
              <p:nextCondLst>
                <p:cond evt="onClick" delay="0">
                  <p:tgtEl>
                    <p:spTgt spid="267"/>
                  </p:tgtEl>
                </p:cond>
              </p:nextCondLst>
            </p:seq>
            <p:seq concurrent="1" nextAc="seek">
              <p:cTn id="2058" restart="whenNotActive" fill="hold" evtFilter="cancelBubble" nodeType="interactiveSeq">
                <p:stCondLst>
                  <p:cond evt="onClick" delay="0">
                    <p:tgtEl>
                      <p:spTgt spid="268"/>
                    </p:tgtEl>
                  </p:cond>
                </p:stCondLst>
                <p:endSync evt="end" delay="0">
                  <p:rtn val="all"/>
                </p:endSync>
                <p:childTnLst>
                  <p:par>
                    <p:cTn id="2059" fill="hold">
                      <p:stCondLst>
                        <p:cond delay="0"/>
                      </p:stCondLst>
                      <p:childTnLst>
                        <p:par>
                          <p:cTn id="2060" fill="hold">
                            <p:stCondLst>
                              <p:cond delay="0"/>
                            </p:stCondLst>
                            <p:childTnLst>
                              <p:par>
                                <p:cTn id="2061" presetID="1" presetClass="entr" presetSubtype="0" fill="hold" grpId="0" nodeType="clickEffect">
                                  <p:stCondLst>
                                    <p:cond delay="0"/>
                                  </p:stCondLst>
                                  <p:childTnLst>
                                    <p:set>
                                      <p:cBhvr>
                                        <p:cTn id="2062" dur="1" fill="hold">
                                          <p:stCondLst>
                                            <p:cond delay="0"/>
                                          </p:stCondLst>
                                        </p:cTn>
                                        <p:tgtEl>
                                          <p:spTgt spid="274"/>
                                        </p:tgtEl>
                                        <p:attrNameLst>
                                          <p:attrName>style.visibility</p:attrName>
                                        </p:attrNameLst>
                                      </p:cBhvr>
                                      <p:to>
                                        <p:strVal val="visible"/>
                                      </p:to>
                                    </p:set>
                                  </p:childTnLst>
                                </p:cTn>
                              </p:par>
                              <p:par>
                                <p:cTn id="2063" presetID="1" presetClass="entr" presetSubtype="0" fill="hold" grpId="0" nodeType="withEffect">
                                  <p:stCondLst>
                                    <p:cond delay="0"/>
                                  </p:stCondLst>
                                  <p:childTnLst>
                                    <p:set>
                                      <p:cBhvr>
                                        <p:cTn id="2064" dur="1" fill="hold">
                                          <p:stCondLst>
                                            <p:cond delay="0"/>
                                          </p:stCondLst>
                                        </p:cTn>
                                        <p:tgtEl>
                                          <p:spTgt spid="249"/>
                                        </p:tgtEl>
                                        <p:attrNameLst>
                                          <p:attrName>style.visibility</p:attrName>
                                        </p:attrNameLst>
                                      </p:cBhvr>
                                      <p:to>
                                        <p:strVal val="visible"/>
                                      </p:to>
                                    </p:set>
                                  </p:childTnLst>
                                </p:cTn>
                              </p:par>
                              <p:par>
                                <p:cTn id="2065" presetID="10" presetClass="exit" presetSubtype="0" fill="hold" grpId="3" nodeType="withEffect">
                                  <p:stCondLst>
                                    <p:cond delay="0"/>
                                  </p:stCondLst>
                                  <p:childTnLst>
                                    <p:animEffect transition="out" filter="fade">
                                      <p:cBhvr>
                                        <p:cTn id="2066" dur="500"/>
                                        <p:tgtEl>
                                          <p:spTgt spid="696"/>
                                        </p:tgtEl>
                                      </p:cBhvr>
                                    </p:animEffect>
                                    <p:set>
                                      <p:cBhvr>
                                        <p:cTn id="2067" dur="1" fill="hold">
                                          <p:stCondLst>
                                            <p:cond delay="499"/>
                                          </p:stCondLst>
                                        </p:cTn>
                                        <p:tgtEl>
                                          <p:spTgt spid="696"/>
                                        </p:tgtEl>
                                        <p:attrNameLst>
                                          <p:attrName>style.visibility</p:attrName>
                                        </p:attrNameLst>
                                      </p:cBhvr>
                                      <p:to>
                                        <p:strVal val="hidden"/>
                                      </p:to>
                                    </p:set>
                                  </p:childTnLst>
                                </p:cTn>
                              </p:par>
                            </p:childTnLst>
                          </p:cTn>
                        </p:par>
                      </p:childTnLst>
                    </p:cTn>
                  </p:par>
                </p:childTnLst>
              </p:cTn>
              <p:nextCondLst>
                <p:cond evt="onClick" delay="0">
                  <p:tgtEl>
                    <p:spTgt spid="268"/>
                  </p:tgtEl>
                </p:cond>
              </p:nextCondLst>
            </p:seq>
            <p:seq concurrent="1" nextAc="seek">
              <p:cTn id="2068" restart="whenNotActive" fill="hold" evtFilter="cancelBubble" nodeType="interactiveSeq">
                <p:stCondLst>
                  <p:cond evt="onClick" delay="0">
                    <p:tgtEl>
                      <p:spTgt spid="266"/>
                    </p:tgtEl>
                  </p:cond>
                </p:stCondLst>
                <p:endSync evt="end" delay="0">
                  <p:rtn val="all"/>
                </p:endSync>
                <p:childTnLst>
                  <p:par>
                    <p:cTn id="2069" fill="hold">
                      <p:stCondLst>
                        <p:cond delay="0"/>
                      </p:stCondLst>
                      <p:childTnLst>
                        <p:par>
                          <p:cTn id="2070" fill="hold">
                            <p:stCondLst>
                              <p:cond delay="0"/>
                            </p:stCondLst>
                            <p:childTnLst>
                              <p:par>
                                <p:cTn id="2071" presetID="1" presetClass="entr" presetSubtype="0" fill="hold" grpId="0" nodeType="clickEffect">
                                  <p:stCondLst>
                                    <p:cond delay="0"/>
                                  </p:stCondLst>
                                  <p:childTnLst>
                                    <p:set>
                                      <p:cBhvr>
                                        <p:cTn id="2072" dur="1" fill="hold">
                                          <p:stCondLst>
                                            <p:cond delay="0"/>
                                          </p:stCondLst>
                                        </p:cTn>
                                        <p:tgtEl>
                                          <p:spTgt spid="272"/>
                                        </p:tgtEl>
                                        <p:attrNameLst>
                                          <p:attrName>style.visibility</p:attrName>
                                        </p:attrNameLst>
                                      </p:cBhvr>
                                      <p:to>
                                        <p:strVal val="visible"/>
                                      </p:to>
                                    </p:set>
                                  </p:childTnLst>
                                </p:cTn>
                              </p:par>
                              <p:par>
                                <p:cTn id="2073" presetID="1" presetClass="entr" presetSubtype="0" fill="hold" grpId="2" nodeType="withEffect">
                                  <p:stCondLst>
                                    <p:cond delay="0"/>
                                  </p:stCondLst>
                                  <p:childTnLst>
                                    <p:set>
                                      <p:cBhvr>
                                        <p:cTn id="2074" dur="1" fill="hold">
                                          <p:stCondLst>
                                            <p:cond delay="0"/>
                                          </p:stCondLst>
                                        </p:cTn>
                                        <p:tgtEl>
                                          <p:spTgt spid="244"/>
                                        </p:tgtEl>
                                        <p:attrNameLst>
                                          <p:attrName>style.visibility</p:attrName>
                                        </p:attrNameLst>
                                      </p:cBhvr>
                                      <p:to>
                                        <p:strVal val="visible"/>
                                      </p:to>
                                    </p:set>
                                  </p:childTnLst>
                                </p:cTn>
                              </p:par>
                              <p:par>
                                <p:cTn id="2075" presetID="10" presetClass="exit" presetSubtype="0" fill="hold" grpId="0" nodeType="withEffect">
                                  <p:stCondLst>
                                    <p:cond delay="0"/>
                                  </p:stCondLst>
                                  <p:childTnLst>
                                    <p:animEffect transition="out" filter="fade">
                                      <p:cBhvr>
                                        <p:cTn id="2076" dur="500"/>
                                        <p:tgtEl>
                                          <p:spTgt spid="696"/>
                                        </p:tgtEl>
                                      </p:cBhvr>
                                    </p:animEffect>
                                    <p:set>
                                      <p:cBhvr>
                                        <p:cTn id="2077" dur="1" fill="hold">
                                          <p:stCondLst>
                                            <p:cond delay="499"/>
                                          </p:stCondLst>
                                        </p:cTn>
                                        <p:tgtEl>
                                          <p:spTgt spid="696"/>
                                        </p:tgtEl>
                                        <p:attrNameLst>
                                          <p:attrName>style.visibility</p:attrName>
                                        </p:attrNameLst>
                                      </p:cBhvr>
                                      <p:to>
                                        <p:strVal val="hidden"/>
                                      </p:to>
                                    </p:set>
                                  </p:childTnLst>
                                </p:cTn>
                              </p:par>
                            </p:childTnLst>
                          </p:cTn>
                        </p:par>
                      </p:childTnLst>
                    </p:cTn>
                  </p:par>
                </p:childTnLst>
              </p:cTn>
              <p:nextCondLst>
                <p:cond evt="onClick" delay="0">
                  <p:tgtEl>
                    <p:spTgt spid="266"/>
                  </p:tgtEl>
                </p:cond>
              </p:nextCondLst>
            </p:seq>
            <p:seq concurrent="1" nextAc="seek">
              <p:cTn id="2078" restart="whenNotActive" fill="hold" evtFilter="cancelBubble" nodeType="interactiveSeq">
                <p:stCondLst>
                  <p:cond evt="onClick" delay="0">
                    <p:tgtEl>
                      <p:spTgt spid="274"/>
                    </p:tgtEl>
                  </p:cond>
                </p:stCondLst>
                <p:endSync evt="end" delay="0">
                  <p:rtn val="all"/>
                </p:endSync>
                <p:childTnLst>
                  <p:par>
                    <p:cTn id="2079" fill="hold">
                      <p:stCondLst>
                        <p:cond delay="0"/>
                      </p:stCondLst>
                      <p:childTnLst>
                        <p:par>
                          <p:cTn id="2080" fill="hold">
                            <p:stCondLst>
                              <p:cond delay="0"/>
                            </p:stCondLst>
                            <p:childTnLst>
                              <p:par>
                                <p:cTn id="2081" presetID="1" presetClass="exit" presetSubtype="0" fill="hold" grpId="1" nodeType="clickEffect">
                                  <p:stCondLst>
                                    <p:cond delay="0"/>
                                  </p:stCondLst>
                                  <p:childTnLst>
                                    <p:set>
                                      <p:cBhvr>
                                        <p:cTn id="2082" dur="1" fill="hold">
                                          <p:stCondLst>
                                            <p:cond delay="0"/>
                                          </p:stCondLst>
                                        </p:cTn>
                                        <p:tgtEl>
                                          <p:spTgt spid="274"/>
                                        </p:tgtEl>
                                        <p:attrNameLst>
                                          <p:attrName>style.visibility</p:attrName>
                                        </p:attrNameLst>
                                      </p:cBhvr>
                                      <p:to>
                                        <p:strVal val="hidden"/>
                                      </p:to>
                                    </p:set>
                                  </p:childTnLst>
                                </p:cTn>
                              </p:par>
                              <p:par>
                                <p:cTn id="2083" presetID="10" presetClass="entr" presetSubtype="0" fill="hold" grpId="6" nodeType="withEffect">
                                  <p:stCondLst>
                                    <p:cond delay="0"/>
                                  </p:stCondLst>
                                  <p:childTnLst>
                                    <p:set>
                                      <p:cBhvr>
                                        <p:cTn id="2084" dur="1" fill="hold">
                                          <p:stCondLst>
                                            <p:cond delay="0"/>
                                          </p:stCondLst>
                                        </p:cTn>
                                        <p:tgtEl>
                                          <p:spTgt spid="696"/>
                                        </p:tgtEl>
                                        <p:attrNameLst>
                                          <p:attrName>style.visibility</p:attrName>
                                        </p:attrNameLst>
                                      </p:cBhvr>
                                      <p:to>
                                        <p:strVal val="visible"/>
                                      </p:to>
                                    </p:set>
                                    <p:animEffect transition="in" filter="fade">
                                      <p:cBhvr>
                                        <p:cTn id="2085" dur="500"/>
                                        <p:tgtEl>
                                          <p:spTgt spid="696"/>
                                        </p:tgtEl>
                                      </p:cBhvr>
                                    </p:animEffect>
                                  </p:childTnLst>
                                </p:cTn>
                              </p:par>
                              <p:par>
                                <p:cTn id="2086" presetID="1" presetClass="exit" presetSubtype="0" fill="hold" grpId="1" nodeType="withEffect">
                                  <p:stCondLst>
                                    <p:cond delay="0"/>
                                  </p:stCondLst>
                                  <p:childTnLst>
                                    <p:set>
                                      <p:cBhvr>
                                        <p:cTn id="2087" dur="1" fill="hold">
                                          <p:stCondLst>
                                            <p:cond delay="0"/>
                                          </p:stCondLst>
                                        </p:cTn>
                                        <p:tgtEl>
                                          <p:spTgt spid="249"/>
                                        </p:tgtEl>
                                        <p:attrNameLst>
                                          <p:attrName>style.visibility</p:attrName>
                                        </p:attrNameLst>
                                      </p:cBhvr>
                                      <p:to>
                                        <p:strVal val="hidden"/>
                                      </p:to>
                                    </p:set>
                                  </p:childTnLst>
                                </p:cTn>
                              </p:par>
                            </p:childTnLst>
                          </p:cTn>
                        </p:par>
                      </p:childTnLst>
                    </p:cTn>
                  </p:par>
                </p:childTnLst>
              </p:cTn>
              <p:nextCondLst>
                <p:cond evt="onClick" delay="0">
                  <p:tgtEl>
                    <p:spTgt spid="274"/>
                  </p:tgtEl>
                </p:cond>
              </p:nextCondLst>
            </p:seq>
            <p:seq concurrent="1" nextAc="seek">
              <p:cTn id="2088" restart="whenNotActive" fill="hold" evtFilter="cancelBubble" nodeType="interactiveSeq">
                <p:stCondLst>
                  <p:cond evt="onClick" delay="0">
                    <p:tgtEl>
                      <p:spTgt spid="269"/>
                    </p:tgtEl>
                  </p:cond>
                </p:stCondLst>
                <p:endSync evt="end" delay="0">
                  <p:rtn val="all"/>
                </p:endSync>
                <p:childTnLst>
                  <p:par>
                    <p:cTn id="2089" fill="hold">
                      <p:stCondLst>
                        <p:cond delay="0"/>
                      </p:stCondLst>
                      <p:childTnLst>
                        <p:par>
                          <p:cTn id="2090" fill="hold">
                            <p:stCondLst>
                              <p:cond delay="0"/>
                            </p:stCondLst>
                            <p:childTnLst>
                              <p:par>
                                <p:cTn id="2091" presetID="1" presetClass="exit" presetSubtype="0" fill="hold" grpId="1" nodeType="clickEffect">
                                  <p:stCondLst>
                                    <p:cond delay="0"/>
                                  </p:stCondLst>
                                  <p:childTnLst>
                                    <p:set>
                                      <p:cBhvr>
                                        <p:cTn id="2092" dur="1" fill="hold">
                                          <p:stCondLst>
                                            <p:cond delay="0"/>
                                          </p:stCondLst>
                                        </p:cTn>
                                        <p:tgtEl>
                                          <p:spTgt spid="269"/>
                                        </p:tgtEl>
                                        <p:attrNameLst>
                                          <p:attrName>style.visibility</p:attrName>
                                        </p:attrNameLst>
                                      </p:cBhvr>
                                      <p:to>
                                        <p:strVal val="hidden"/>
                                      </p:to>
                                    </p:set>
                                  </p:childTnLst>
                                </p:cTn>
                              </p:par>
                              <p:par>
                                <p:cTn id="2093" presetID="10" presetClass="entr" presetSubtype="0" fill="hold" grpId="7" nodeType="withEffect">
                                  <p:stCondLst>
                                    <p:cond delay="0"/>
                                  </p:stCondLst>
                                  <p:childTnLst>
                                    <p:set>
                                      <p:cBhvr>
                                        <p:cTn id="2094" dur="1" fill="hold">
                                          <p:stCondLst>
                                            <p:cond delay="0"/>
                                          </p:stCondLst>
                                        </p:cTn>
                                        <p:tgtEl>
                                          <p:spTgt spid="696"/>
                                        </p:tgtEl>
                                        <p:attrNameLst>
                                          <p:attrName>style.visibility</p:attrName>
                                        </p:attrNameLst>
                                      </p:cBhvr>
                                      <p:to>
                                        <p:strVal val="visible"/>
                                      </p:to>
                                    </p:set>
                                    <p:animEffect transition="in" filter="fade">
                                      <p:cBhvr>
                                        <p:cTn id="2095" dur="500"/>
                                        <p:tgtEl>
                                          <p:spTgt spid="696"/>
                                        </p:tgtEl>
                                      </p:cBhvr>
                                    </p:animEffect>
                                  </p:childTnLst>
                                </p:cTn>
                              </p:par>
                            </p:childTnLst>
                          </p:cTn>
                        </p:par>
                      </p:childTnLst>
                    </p:cTn>
                  </p:par>
                </p:childTnLst>
              </p:cTn>
              <p:nextCondLst>
                <p:cond evt="onClick" delay="0">
                  <p:tgtEl>
                    <p:spTgt spid="269"/>
                  </p:tgtEl>
                </p:cond>
              </p:nextCondLst>
            </p:seq>
            <p:seq concurrent="1" nextAc="seek">
              <p:cTn id="2096" restart="whenNotActive" fill="hold" evtFilter="cancelBubble" nodeType="interactiveSeq">
                <p:stCondLst>
                  <p:cond evt="onClick" delay="0">
                    <p:tgtEl>
                      <p:spTgt spid="270"/>
                    </p:tgtEl>
                  </p:cond>
                </p:stCondLst>
                <p:endSync evt="end" delay="0">
                  <p:rtn val="all"/>
                </p:endSync>
                <p:childTnLst>
                  <p:par>
                    <p:cTn id="2097" fill="hold">
                      <p:stCondLst>
                        <p:cond delay="0"/>
                      </p:stCondLst>
                      <p:childTnLst>
                        <p:par>
                          <p:cTn id="2098" fill="hold">
                            <p:stCondLst>
                              <p:cond delay="0"/>
                            </p:stCondLst>
                            <p:childTnLst>
                              <p:par>
                                <p:cTn id="2099" presetID="1" presetClass="exit" presetSubtype="0" fill="hold" grpId="1" nodeType="clickEffect">
                                  <p:stCondLst>
                                    <p:cond delay="0"/>
                                  </p:stCondLst>
                                  <p:childTnLst>
                                    <p:set>
                                      <p:cBhvr>
                                        <p:cTn id="2100" dur="1" fill="hold">
                                          <p:stCondLst>
                                            <p:cond delay="0"/>
                                          </p:stCondLst>
                                        </p:cTn>
                                        <p:tgtEl>
                                          <p:spTgt spid="270"/>
                                        </p:tgtEl>
                                        <p:attrNameLst>
                                          <p:attrName>style.visibility</p:attrName>
                                        </p:attrNameLst>
                                      </p:cBhvr>
                                      <p:to>
                                        <p:strVal val="hidden"/>
                                      </p:to>
                                    </p:set>
                                  </p:childTnLst>
                                </p:cTn>
                              </p:par>
                              <p:par>
                                <p:cTn id="2101" presetID="1" presetClass="exit" presetSubtype="0" fill="hold" grpId="3" nodeType="withEffect">
                                  <p:stCondLst>
                                    <p:cond delay="0"/>
                                  </p:stCondLst>
                                  <p:childTnLst>
                                    <p:set>
                                      <p:cBhvr>
                                        <p:cTn id="2102" dur="1" fill="hold">
                                          <p:stCondLst>
                                            <p:cond delay="0"/>
                                          </p:stCondLst>
                                        </p:cTn>
                                        <p:tgtEl>
                                          <p:spTgt spid="244"/>
                                        </p:tgtEl>
                                        <p:attrNameLst>
                                          <p:attrName>style.visibility</p:attrName>
                                        </p:attrNameLst>
                                      </p:cBhvr>
                                      <p:to>
                                        <p:strVal val="hidden"/>
                                      </p:to>
                                    </p:set>
                                  </p:childTnLst>
                                </p:cTn>
                              </p:par>
                              <p:par>
                                <p:cTn id="2103" presetID="10" presetClass="entr" presetSubtype="0" fill="hold" grpId="11" nodeType="withEffect">
                                  <p:stCondLst>
                                    <p:cond delay="0"/>
                                  </p:stCondLst>
                                  <p:childTnLst>
                                    <p:set>
                                      <p:cBhvr>
                                        <p:cTn id="2104" dur="1" fill="hold">
                                          <p:stCondLst>
                                            <p:cond delay="0"/>
                                          </p:stCondLst>
                                        </p:cTn>
                                        <p:tgtEl>
                                          <p:spTgt spid="696"/>
                                        </p:tgtEl>
                                        <p:attrNameLst>
                                          <p:attrName>style.visibility</p:attrName>
                                        </p:attrNameLst>
                                      </p:cBhvr>
                                      <p:to>
                                        <p:strVal val="visible"/>
                                      </p:to>
                                    </p:set>
                                    <p:animEffect transition="in" filter="fade">
                                      <p:cBhvr>
                                        <p:cTn id="2105" dur="500"/>
                                        <p:tgtEl>
                                          <p:spTgt spid="696"/>
                                        </p:tgtEl>
                                      </p:cBhvr>
                                    </p:animEffect>
                                  </p:childTnLst>
                                </p:cTn>
                              </p:par>
                            </p:childTnLst>
                          </p:cTn>
                        </p:par>
                      </p:childTnLst>
                    </p:cTn>
                  </p:par>
                </p:childTnLst>
              </p:cTn>
              <p:nextCondLst>
                <p:cond evt="onClick" delay="0">
                  <p:tgtEl>
                    <p:spTgt spid="270"/>
                  </p:tgtEl>
                </p:cond>
              </p:nextCondLst>
            </p:seq>
            <p:seq concurrent="1" nextAc="seek">
              <p:cTn id="2106" restart="whenNotActive" fill="hold" evtFilter="cancelBubble" nodeType="interactiveSeq">
                <p:stCondLst>
                  <p:cond evt="onClick" delay="0">
                    <p:tgtEl>
                      <p:spTgt spid="271"/>
                    </p:tgtEl>
                  </p:cond>
                </p:stCondLst>
                <p:endSync evt="end" delay="0">
                  <p:rtn val="all"/>
                </p:endSync>
                <p:childTnLst>
                  <p:par>
                    <p:cTn id="2107" fill="hold">
                      <p:stCondLst>
                        <p:cond delay="0"/>
                      </p:stCondLst>
                      <p:childTnLst>
                        <p:par>
                          <p:cTn id="2108" fill="hold">
                            <p:stCondLst>
                              <p:cond delay="0"/>
                            </p:stCondLst>
                            <p:childTnLst>
                              <p:par>
                                <p:cTn id="2109" presetID="1" presetClass="exit" presetSubtype="0" fill="hold" grpId="0" nodeType="clickEffect">
                                  <p:stCondLst>
                                    <p:cond delay="0"/>
                                  </p:stCondLst>
                                  <p:childTnLst>
                                    <p:set>
                                      <p:cBhvr>
                                        <p:cTn id="2110" dur="1" fill="hold">
                                          <p:stCondLst>
                                            <p:cond delay="0"/>
                                          </p:stCondLst>
                                        </p:cTn>
                                        <p:tgtEl>
                                          <p:spTgt spid="271"/>
                                        </p:tgtEl>
                                        <p:attrNameLst>
                                          <p:attrName>style.visibility</p:attrName>
                                        </p:attrNameLst>
                                      </p:cBhvr>
                                      <p:to>
                                        <p:strVal val="hidden"/>
                                      </p:to>
                                    </p:set>
                                  </p:childTnLst>
                                </p:cTn>
                              </p:par>
                              <p:par>
                                <p:cTn id="2111" presetID="10" presetClass="entr" presetSubtype="0" fill="hold" grpId="10" nodeType="withEffect">
                                  <p:stCondLst>
                                    <p:cond delay="0"/>
                                  </p:stCondLst>
                                  <p:childTnLst>
                                    <p:set>
                                      <p:cBhvr>
                                        <p:cTn id="2112" dur="1" fill="hold">
                                          <p:stCondLst>
                                            <p:cond delay="0"/>
                                          </p:stCondLst>
                                        </p:cTn>
                                        <p:tgtEl>
                                          <p:spTgt spid="696"/>
                                        </p:tgtEl>
                                        <p:attrNameLst>
                                          <p:attrName>style.visibility</p:attrName>
                                        </p:attrNameLst>
                                      </p:cBhvr>
                                      <p:to>
                                        <p:strVal val="visible"/>
                                      </p:to>
                                    </p:set>
                                    <p:animEffect transition="in" filter="fade">
                                      <p:cBhvr>
                                        <p:cTn id="2113" dur="500"/>
                                        <p:tgtEl>
                                          <p:spTgt spid="696"/>
                                        </p:tgtEl>
                                      </p:cBhvr>
                                    </p:animEffect>
                                  </p:childTnLst>
                                </p:cTn>
                              </p:par>
                            </p:childTnLst>
                          </p:cTn>
                        </p:par>
                      </p:childTnLst>
                    </p:cTn>
                  </p:par>
                </p:childTnLst>
              </p:cTn>
              <p:nextCondLst>
                <p:cond evt="onClick" delay="0">
                  <p:tgtEl>
                    <p:spTgt spid="271"/>
                  </p:tgtEl>
                </p:cond>
              </p:nextCondLst>
            </p:seq>
            <p:seq concurrent="1" nextAc="seek">
              <p:cTn id="2114" restart="whenNotActive" fill="hold" evtFilter="cancelBubble" nodeType="interactiveSeq">
                <p:stCondLst>
                  <p:cond evt="onClick" delay="0">
                    <p:tgtEl>
                      <p:spTgt spid="272"/>
                    </p:tgtEl>
                  </p:cond>
                </p:stCondLst>
                <p:endSync evt="end" delay="0">
                  <p:rtn val="all"/>
                </p:endSync>
                <p:childTnLst>
                  <p:par>
                    <p:cTn id="2115" fill="hold">
                      <p:stCondLst>
                        <p:cond delay="0"/>
                      </p:stCondLst>
                      <p:childTnLst>
                        <p:par>
                          <p:cTn id="2116" fill="hold">
                            <p:stCondLst>
                              <p:cond delay="0"/>
                            </p:stCondLst>
                            <p:childTnLst>
                              <p:par>
                                <p:cTn id="2117" presetID="1" presetClass="exit" presetSubtype="0" fill="hold" grpId="1" nodeType="clickEffect">
                                  <p:stCondLst>
                                    <p:cond delay="0"/>
                                  </p:stCondLst>
                                  <p:childTnLst>
                                    <p:set>
                                      <p:cBhvr>
                                        <p:cTn id="2118" dur="1" fill="hold">
                                          <p:stCondLst>
                                            <p:cond delay="0"/>
                                          </p:stCondLst>
                                        </p:cTn>
                                        <p:tgtEl>
                                          <p:spTgt spid="272"/>
                                        </p:tgtEl>
                                        <p:attrNameLst>
                                          <p:attrName>style.visibility</p:attrName>
                                        </p:attrNameLst>
                                      </p:cBhvr>
                                      <p:to>
                                        <p:strVal val="hidden"/>
                                      </p:to>
                                    </p:set>
                                  </p:childTnLst>
                                </p:cTn>
                              </p:par>
                              <p:par>
                                <p:cTn id="2119" presetID="1" presetClass="exit" presetSubtype="0" fill="hold" grpId="5" nodeType="withEffect">
                                  <p:stCondLst>
                                    <p:cond delay="0"/>
                                  </p:stCondLst>
                                  <p:childTnLst>
                                    <p:set>
                                      <p:cBhvr>
                                        <p:cTn id="2120" dur="1" fill="hold">
                                          <p:stCondLst>
                                            <p:cond delay="0"/>
                                          </p:stCondLst>
                                        </p:cTn>
                                        <p:tgtEl>
                                          <p:spTgt spid="244"/>
                                        </p:tgtEl>
                                        <p:attrNameLst>
                                          <p:attrName>style.visibility</p:attrName>
                                        </p:attrNameLst>
                                      </p:cBhvr>
                                      <p:to>
                                        <p:strVal val="hidden"/>
                                      </p:to>
                                    </p:set>
                                  </p:childTnLst>
                                </p:cTn>
                              </p:par>
                              <p:par>
                                <p:cTn id="2121" presetID="10" presetClass="entr" presetSubtype="0" fill="hold" grpId="9" nodeType="withEffect">
                                  <p:stCondLst>
                                    <p:cond delay="0"/>
                                  </p:stCondLst>
                                  <p:childTnLst>
                                    <p:set>
                                      <p:cBhvr>
                                        <p:cTn id="2122" dur="1" fill="hold">
                                          <p:stCondLst>
                                            <p:cond delay="0"/>
                                          </p:stCondLst>
                                        </p:cTn>
                                        <p:tgtEl>
                                          <p:spTgt spid="696"/>
                                        </p:tgtEl>
                                        <p:attrNameLst>
                                          <p:attrName>style.visibility</p:attrName>
                                        </p:attrNameLst>
                                      </p:cBhvr>
                                      <p:to>
                                        <p:strVal val="visible"/>
                                      </p:to>
                                    </p:set>
                                    <p:animEffect transition="in" filter="fade">
                                      <p:cBhvr>
                                        <p:cTn id="2123" dur="500"/>
                                        <p:tgtEl>
                                          <p:spTgt spid="696"/>
                                        </p:tgtEl>
                                      </p:cBhvr>
                                    </p:animEffect>
                                  </p:childTnLst>
                                </p:cTn>
                              </p:par>
                            </p:childTnLst>
                          </p:cTn>
                        </p:par>
                      </p:childTnLst>
                    </p:cTn>
                  </p:par>
                </p:childTnLst>
              </p:cTn>
              <p:nextCondLst>
                <p:cond evt="onClick" delay="0">
                  <p:tgtEl>
                    <p:spTgt spid="272"/>
                  </p:tgtEl>
                </p:cond>
              </p:nextCondLst>
            </p:seq>
            <p:seq concurrent="1" nextAc="seek">
              <p:cTn id="2124" restart="whenNotActive" fill="hold" evtFilter="cancelBubble" nodeType="interactiveSeq">
                <p:stCondLst>
                  <p:cond evt="onClick" delay="0">
                    <p:tgtEl>
                      <p:spTgt spid="273"/>
                    </p:tgtEl>
                  </p:cond>
                </p:stCondLst>
                <p:endSync evt="end" delay="0">
                  <p:rtn val="all"/>
                </p:endSync>
                <p:childTnLst>
                  <p:par>
                    <p:cTn id="2125" fill="hold">
                      <p:stCondLst>
                        <p:cond delay="0"/>
                      </p:stCondLst>
                      <p:childTnLst>
                        <p:par>
                          <p:cTn id="2126" fill="hold">
                            <p:stCondLst>
                              <p:cond delay="0"/>
                            </p:stCondLst>
                            <p:childTnLst>
                              <p:par>
                                <p:cTn id="2127" presetID="1" presetClass="exit" presetSubtype="0" fill="hold" grpId="1" nodeType="clickEffect">
                                  <p:stCondLst>
                                    <p:cond delay="0"/>
                                  </p:stCondLst>
                                  <p:childTnLst>
                                    <p:set>
                                      <p:cBhvr>
                                        <p:cTn id="2128" dur="1" fill="hold">
                                          <p:stCondLst>
                                            <p:cond delay="0"/>
                                          </p:stCondLst>
                                        </p:cTn>
                                        <p:tgtEl>
                                          <p:spTgt spid="273"/>
                                        </p:tgtEl>
                                        <p:attrNameLst>
                                          <p:attrName>style.visibility</p:attrName>
                                        </p:attrNameLst>
                                      </p:cBhvr>
                                      <p:to>
                                        <p:strVal val="hidden"/>
                                      </p:to>
                                    </p:set>
                                  </p:childTnLst>
                                </p:cTn>
                              </p:par>
                              <p:par>
                                <p:cTn id="2129" presetID="1" presetClass="exit" presetSubtype="0" fill="hold" grpId="4" nodeType="withEffect">
                                  <p:stCondLst>
                                    <p:cond delay="0"/>
                                  </p:stCondLst>
                                  <p:childTnLst>
                                    <p:set>
                                      <p:cBhvr>
                                        <p:cTn id="2130" dur="1" fill="hold">
                                          <p:stCondLst>
                                            <p:cond delay="0"/>
                                          </p:stCondLst>
                                        </p:cTn>
                                        <p:tgtEl>
                                          <p:spTgt spid="244"/>
                                        </p:tgtEl>
                                        <p:attrNameLst>
                                          <p:attrName>style.visibility</p:attrName>
                                        </p:attrNameLst>
                                      </p:cBhvr>
                                      <p:to>
                                        <p:strVal val="hidden"/>
                                      </p:to>
                                    </p:set>
                                  </p:childTnLst>
                                </p:cTn>
                              </p:par>
                              <p:par>
                                <p:cTn id="2131" presetID="10" presetClass="entr" presetSubtype="0" fill="hold" grpId="8" nodeType="withEffect">
                                  <p:stCondLst>
                                    <p:cond delay="0"/>
                                  </p:stCondLst>
                                  <p:childTnLst>
                                    <p:set>
                                      <p:cBhvr>
                                        <p:cTn id="2132" dur="1" fill="hold">
                                          <p:stCondLst>
                                            <p:cond delay="0"/>
                                          </p:stCondLst>
                                        </p:cTn>
                                        <p:tgtEl>
                                          <p:spTgt spid="696"/>
                                        </p:tgtEl>
                                        <p:attrNameLst>
                                          <p:attrName>style.visibility</p:attrName>
                                        </p:attrNameLst>
                                      </p:cBhvr>
                                      <p:to>
                                        <p:strVal val="visible"/>
                                      </p:to>
                                    </p:set>
                                    <p:animEffect transition="in" filter="fade">
                                      <p:cBhvr>
                                        <p:cTn id="2133" dur="500"/>
                                        <p:tgtEl>
                                          <p:spTgt spid="696"/>
                                        </p:tgtEl>
                                      </p:cBhvr>
                                    </p:animEffect>
                                  </p:childTnLst>
                                </p:cTn>
                              </p:par>
                            </p:childTnLst>
                          </p:cTn>
                        </p:par>
                      </p:childTnLst>
                    </p:cTn>
                  </p:par>
                </p:childTnLst>
              </p:cTn>
              <p:nextCondLst>
                <p:cond evt="onClick" delay="0">
                  <p:tgtEl>
                    <p:spTgt spid="273"/>
                  </p:tgtEl>
                </p:cond>
              </p:nextCondLst>
            </p:seq>
            <p:seq concurrent="1" nextAc="seek">
              <p:cTn id="2134" restart="whenNotActive" fill="hold" evtFilter="cancelBubble" nodeType="interactiveSeq">
                <p:stCondLst>
                  <p:cond evt="onClick" delay="0">
                    <p:tgtEl>
                      <p:spTgt spid="275"/>
                    </p:tgtEl>
                  </p:cond>
                </p:stCondLst>
                <p:endSync evt="end" delay="0">
                  <p:rtn val="all"/>
                </p:endSync>
                <p:childTnLst>
                  <p:par>
                    <p:cTn id="2135" fill="hold">
                      <p:stCondLst>
                        <p:cond delay="0"/>
                      </p:stCondLst>
                      <p:childTnLst>
                        <p:par>
                          <p:cTn id="2136" fill="hold">
                            <p:stCondLst>
                              <p:cond delay="0"/>
                            </p:stCondLst>
                            <p:childTnLst>
                              <p:par>
                                <p:cTn id="2137" presetID="1" presetClass="entr" presetSubtype="0" fill="hold" grpId="0" nodeType="clickEffect">
                                  <p:stCondLst>
                                    <p:cond delay="0"/>
                                  </p:stCondLst>
                                  <p:childTnLst>
                                    <p:set>
                                      <p:cBhvr>
                                        <p:cTn id="2138" dur="1" fill="hold">
                                          <p:stCondLst>
                                            <p:cond delay="0"/>
                                          </p:stCondLst>
                                        </p:cTn>
                                        <p:tgtEl>
                                          <p:spTgt spid="281"/>
                                        </p:tgtEl>
                                        <p:attrNameLst>
                                          <p:attrName>style.visibility</p:attrName>
                                        </p:attrNameLst>
                                      </p:cBhvr>
                                      <p:to>
                                        <p:strVal val="visible"/>
                                      </p:to>
                                    </p:set>
                                  </p:childTnLst>
                                </p:cTn>
                              </p:par>
                              <p:par>
                                <p:cTn id="2139" presetID="10" presetClass="exit" presetSubtype="0" fill="hold" grpId="0" nodeType="withEffect">
                                  <p:stCondLst>
                                    <p:cond delay="0"/>
                                  </p:stCondLst>
                                  <p:childTnLst>
                                    <p:animEffect transition="out" filter="fade">
                                      <p:cBhvr>
                                        <p:cTn id="2140" dur="500"/>
                                        <p:tgtEl>
                                          <p:spTgt spid="695"/>
                                        </p:tgtEl>
                                      </p:cBhvr>
                                    </p:animEffect>
                                    <p:set>
                                      <p:cBhvr>
                                        <p:cTn id="2141" dur="1" fill="hold">
                                          <p:stCondLst>
                                            <p:cond delay="499"/>
                                          </p:stCondLst>
                                        </p:cTn>
                                        <p:tgtEl>
                                          <p:spTgt spid="695"/>
                                        </p:tgtEl>
                                        <p:attrNameLst>
                                          <p:attrName>style.visibility</p:attrName>
                                        </p:attrNameLst>
                                      </p:cBhvr>
                                      <p:to>
                                        <p:strVal val="hidden"/>
                                      </p:to>
                                    </p:set>
                                  </p:childTnLst>
                                </p:cTn>
                              </p:par>
                            </p:childTnLst>
                          </p:cTn>
                        </p:par>
                      </p:childTnLst>
                    </p:cTn>
                  </p:par>
                </p:childTnLst>
              </p:cTn>
              <p:nextCondLst>
                <p:cond evt="onClick" delay="0">
                  <p:tgtEl>
                    <p:spTgt spid="275"/>
                  </p:tgtEl>
                </p:cond>
              </p:nextCondLst>
            </p:seq>
            <p:seq concurrent="1" nextAc="seek">
              <p:cTn id="2142" restart="whenNotActive" fill="hold" evtFilter="cancelBubble" nodeType="interactiveSeq">
                <p:stCondLst>
                  <p:cond evt="onClick" delay="0">
                    <p:tgtEl>
                      <p:spTgt spid="276"/>
                    </p:tgtEl>
                  </p:cond>
                </p:stCondLst>
                <p:endSync evt="end" delay="0">
                  <p:rtn val="all"/>
                </p:endSync>
                <p:childTnLst>
                  <p:par>
                    <p:cTn id="2143" fill="hold">
                      <p:stCondLst>
                        <p:cond delay="0"/>
                      </p:stCondLst>
                      <p:childTnLst>
                        <p:par>
                          <p:cTn id="2144" fill="hold">
                            <p:stCondLst>
                              <p:cond delay="0"/>
                            </p:stCondLst>
                            <p:childTnLst>
                              <p:par>
                                <p:cTn id="2145" presetID="1" presetClass="entr" presetSubtype="0" fill="hold" grpId="0" nodeType="clickEffect">
                                  <p:stCondLst>
                                    <p:cond delay="0"/>
                                  </p:stCondLst>
                                  <p:childTnLst>
                                    <p:set>
                                      <p:cBhvr>
                                        <p:cTn id="2146" dur="1" fill="hold">
                                          <p:stCondLst>
                                            <p:cond delay="0"/>
                                          </p:stCondLst>
                                        </p:cTn>
                                        <p:tgtEl>
                                          <p:spTgt spid="282"/>
                                        </p:tgtEl>
                                        <p:attrNameLst>
                                          <p:attrName>style.visibility</p:attrName>
                                        </p:attrNameLst>
                                      </p:cBhvr>
                                      <p:to>
                                        <p:strVal val="visible"/>
                                      </p:to>
                                    </p:set>
                                  </p:childTnLst>
                                </p:cTn>
                              </p:par>
                              <p:par>
                                <p:cTn id="2147" presetID="1" presetClass="entr" presetSubtype="0" fill="hold" grpId="0" nodeType="withEffect">
                                  <p:stCondLst>
                                    <p:cond delay="0"/>
                                  </p:stCondLst>
                                  <p:childTnLst>
                                    <p:set>
                                      <p:cBhvr>
                                        <p:cTn id="2148" dur="1" fill="hold">
                                          <p:stCondLst>
                                            <p:cond delay="0"/>
                                          </p:stCondLst>
                                        </p:cTn>
                                        <p:tgtEl>
                                          <p:spTgt spid="243"/>
                                        </p:tgtEl>
                                        <p:attrNameLst>
                                          <p:attrName>style.visibility</p:attrName>
                                        </p:attrNameLst>
                                      </p:cBhvr>
                                      <p:to>
                                        <p:strVal val="visible"/>
                                      </p:to>
                                    </p:set>
                                  </p:childTnLst>
                                </p:cTn>
                              </p:par>
                              <p:par>
                                <p:cTn id="2149" presetID="10" presetClass="exit" presetSubtype="0" fill="hold" grpId="1" nodeType="withEffect">
                                  <p:stCondLst>
                                    <p:cond delay="0"/>
                                  </p:stCondLst>
                                  <p:childTnLst>
                                    <p:animEffect transition="out" filter="fade">
                                      <p:cBhvr>
                                        <p:cTn id="2150" dur="500"/>
                                        <p:tgtEl>
                                          <p:spTgt spid="695"/>
                                        </p:tgtEl>
                                      </p:cBhvr>
                                    </p:animEffect>
                                    <p:set>
                                      <p:cBhvr>
                                        <p:cTn id="2151" dur="1" fill="hold">
                                          <p:stCondLst>
                                            <p:cond delay="499"/>
                                          </p:stCondLst>
                                        </p:cTn>
                                        <p:tgtEl>
                                          <p:spTgt spid="695"/>
                                        </p:tgtEl>
                                        <p:attrNameLst>
                                          <p:attrName>style.visibility</p:attrName>
                                        </p:attrNameLst>
                                      </p:cBhvr>
                                      <p:to>
                                        <p:strVal val="hidden"/>
                                      </p:to>
                                    </p:set>
                                  </p:childTnLst>
                                </p:cTn>
                              </p:par>
                            </p:childTnLst>
                          </p:cTn>
                        </p:par>
                      </p:childTnLst>
                    </p:cTn>
                  </p:par>
                </p:childTnLst>
              </p:cTn>
              <p:nextCondLst>
                <p:cond evt="onClick" delay="0">
                  <p:tgtEl>
                    <p:spTgt spid="276"/>
                  </p:tgtEl>
                </p:cond>
              </p:nextCondLst>
            </p:seq>
            <p:seq concurrent="1" nextAc="seek">
              <p:cTn id="2152" restart="whenNotActive" fill="hold" evtFilter="cancelBubble" nodeType="interactiveSeq">
                <p:stCondLst>
                  <p:cond evt="onClick" delay="0">
                    <p:tgtEl>
                      <p:spTgt spid="277"/>
                    </p:tgtEl>
                  </p:cond>
                </p:stCondLst>
                <p:endSync evt="end" delay="0">
                  <p:rtn val="all"/>
                </p:endSync>
                <p:childTnLst>
                  <p:par>
                    <p:cTn id="2153" fill="hold">
                      <p:stCondLst>
                        <p:cond delay="0"/>
                      </p:stCondLst>
                      <p:childTnLst>
                        <p:par>
                          <p:cTn id="2154" fill="hold">
                            <p:stCondLst>
                              <p:cond delay="0"/>
                            </p:stCondLst>
                            <p:childTnLst>
                              <p:par>
                                <p:cTn id="2155" presetID="1" presetClass="entr" presetSubtype="0" fill="hold" grpId="1" nodeType="clickEffect">
                                  <p:stCondLst>
                                    <p:cond delay="0"/>
                                  </p:stCondLst>
                                  <p:childTnLst>
                                    <p:set>
                                      <p:cBhvr>
                                        <p:cTn id="2156" dur="1" fill="hold">
                                          <p:stCondLst>
                                            <p:cond delay="0"/>
                                          </p:stCondLst>
                                        </p:cTn>
                                        <p:tgtEl>
                                          <p:spTgt spid="283"/>
                                        </p:tgtEl>
                                        <p:attrNameLst>
                                          <p:attrName>style.visibility</p:attrName>
                                        </p:attrNameLst>
                                      </p:cBhvr>
                                      <p:to>
                                        <p:strVal val="visible"/>
                                      </p:to>
                                    </p:set>
                                  </p:childTnLst>
                                </p:cTn>
                              </p:par>
                              <p:par>
                                <p:cTn id="2157" presetID="10" presetClass="exit" presetSubtype="0" fill="hold" grpId="2" nodeType="withEffect">
                                  <p:stCondLst>
                                    <p:cond delay="0"/>
                                  </p:stCondLst>
                                  <p:childTnLst>
                                    <p:animEffect transition="out" filter="fade">
                                      <p:cBhvr>
                                        <p:cTn id="2158" dur="500"/>
                                        <p:tgtEl>
                                          <p:spTgt spid="695"/>
                                        </p:tgtEl>
                                      </p:cBhvr>
                                    </p:animEffect>
                                    <p:set>
                                      <p:cBhvr>
                                        <p:cTn id="2159" dur="1" fill="hold">
                                          <p:stCondLst>
                                            <p:cond delay="499"/>
                                          </p:stCondLst>
                                        </p:cTn>
                                        <p:tgtEl>
                                          <p:spTgt spid="695"/>
                                        </p:tgtEl>
                                        <p:attrNameLst>
                                          <p:attrName>style.visibility</p:attrName>
                                        </p:attrNameLst>
                                      </p:cBhvr>
                                      <p:to>
                                        <p:strVal val="hidden"/>
                                      </p:to>
                                    </p:set>
                                  </p:childTnLst>
                                </p:cTn>
                              </p:par>
                            </p:childTnLst>
                          </p:cTn>
                        </p:par>
                      </p:childTnLst>
                    </p:cTn>
                  </p:par>
                </p:childTnLst>
              </p:cTn>
              <p:nextCondLst>
                <p:cond evt="onClick" delay="0">
                  <p:tgtEl>
                    <p:spTgt spid="277"/>
                  </p:tgtEl>
                </p:cond>
              </p:nextCondLst>
            </p:seq>
            <p:seq concurrent="1" nextAc="seek">
              <p:cTn id="2160" restart="whenNotActive" fill="hold" evtFilter="cancelBubble" nodeType="interactiveSeq">
                <p:stCondLst>
                  <p:cond evt="onClick" delay="0">
                    <p:tgtEl>
                      <p:spTgt spid="279"/>
                    </p:tgtEl>
                  </p:cond>
                </p:stCondLst>
                <p:endSync evt="end" delay="0">
                  <p:rtn val="all"/>
                </p:endSync>
                <p:childTnLst>
                  <p:par>
                    <p:cTn id="2161" fill="hold">
                      <p:stCondLst>
                        <p:cond delay="0"/>
                      </p:stCondLst>
                      <p:childTnLst>
                        <p:par>
                          <p:cTn id="2162" fill="hold">
                            <p:stCondLst>
                              <p:cond delay="0"/>
                            </p:stCondLst>
                            <p:childTnLst>
                              <p:par>
                                <p:cTn id="2163" presetID="1" presetClass="entr" presetSubtype="0" fill="hold" grpId="0" nodeType="clickEffect">
                                  <p:stCondLst>
                                    <p:cond delay="0"/>
                                  </p:stCondLst>
                                  <p:childTnLst>
                                    <p:set>
                                      <p:cBhvr>
                                        <p:cTn id="2164" dur="1" fill="hold">
                                          <p:stCondLst>
                                            <p:cond delay="0"/>
                                          </p:stCondLst>
                                        </p:cTn>
                                        <p:tgtEl>
                                          <p:spTgt spid="285"/>
                                        </p:tgtEl>
                                        <p:attrNameLst>
                                          <p:attrName>style.visibility</p:attrName>
                                        </p:attrNameLst>
                                      </p:cBhvr>
                                      <p:to>
                                        <p:strVal val="visible"/>
                                      </p:to>
                                    </p:set>
                                  </p:childTnLst>
                                </p:cTn>
                              </p:par>
                              <p:par>
                                <p:cTn id="2165" presetID="1" presetClass="entr" presetSubtype="0" fill="hold" grpId="0" nodeType="withEffect">
                                  <p:stCondLst>
                                    <p:cond delay="0"/>
                                  </p:stCondLst>
                                  <p:childTnLst>
                                    <p:set>
                                      <p:cBhvr>
                                        <p:cTn id="2166" dur="1" fill="hold">
                                          <p:stCondLst>
                                            <p:cond delay="0"/>
                                          </p:stCondLst>
                                        </p:cTn>
                                        <p:tgtEl>
                                          <p:spTgt spid="250"/>
                                        </p:tgtEl>
                                        <p:attrNameLst>
                                          <p:attrName>style.visibility</p:attrName>
                                        </p:attrNameLst>
                                      </p:cBhvr>
                                      <p:to>
                                        <p:strVal val="visible"/>
                                      </p:to>
                                    </p:set>
                                  </p:childTnLst>
                                </p:cTn>
                              </p:par>
                              <p:par>
                                <p:cTn id="2167" presetID="10" presetClass="exit" presetSubtype="0" fill="hold" grpId="3" nodeType="withEffect">
                                  <p:stCondLst>
                                    <p:cond delay="0"/>
                                  </p:stCondLst>
                                  <p:childTnLst>
                                    <p:animEffect transition="out" filter="fade">
                                      <p:cBhvr>
                                        <p:cTn id="2168" dur="500"/>
                                        <p:tgtEl>
                                          <p:spTgt spid="695"/>
                                        </p:tgtEl>
                                      </p:cBhvr>
                                    </p:animEffect>
                                    <p:set>
                                      <p:cBhvr>
                                        <p:cTn id="2169" dur="1" fill="hold">
                                          <p:stCondLst>
                                            <p:cond delay="499"/>
                                          </p:stCondLst>
                                        </p:cTn>
                                        <p:tgtEl>
                                          <p:spTgt spid="695"/>
                                        </p:tgtEl>
                                        <p:attrNameLst>
                                          <p:attrName>style.visibility</p:attrName>
                                        </p:attrNameLst>
                                      </p:cBhvr>
                                      <p:to>
                                        <p:strVal val="hidden"/>
                                      </p:to>
                                    </p:set>
                                  </p:childTnLst>
                                </p:cTn>
                              </p:par>
                            </p:childTnLst>
                          </p:cTn>
                        </p:par>
                      </p:childTnLst>
                    </p:cTn>
                  </p:par>
                </p:childTnLst>
              </p:cTn>
              <p:nextCondLst>
                <p:cond evt="onClick" delay="0">
                  <p:tgtEl>
                    <p:spTgt spid="279"/>
                  </p:tgtEl>
                </p:cond>
              </p:nextCondLst>
            </p:seq>
            <p:seq concurrent="1" nextAc="seek">
              <p:cTn id="2170" restart="whenNotActive" fill="hold" evtFilter="cancelBubble" nodeType="interactiveSeq">
                <p:stCondLst>
                  <p:cond evt="onClick" delay="0">
                    <p:tgtEl>
                      <p:spTgt spid="280"/>
                    </p:tgtEl>
                  </p:cond>
                </p:stCondLst>
                <p:endSync evt="end" delay="0">
                  <p:rtn val="all"/>
                </p:endSync>
                <p:childTnLst>
                  <p:par>
                    <p:cTn id="2171" fill="hold">
                      <p:stCondLst>
                        <p:cond delay="0"/>
                      </p:stCondLst>
                      <p:childTnLst>
                        <p:par>
                          <p:cTn id="2172" fill="hold">
                            <p:stCondLst>
                              <p:cond delay="0"/>
                            </p:stCondLst>
                            <p:childTnLst>
                              <p:par>
                                <p:cTn id="2173" presetID="1" presetClass="entr" presetSubtype="0" fill="hold" grpId="0" nodeType="clickEffect">
                                  <p:stCondLst>
                                    <p:cond delay="0"/>
                                  </p:stCondLst>
                                  <p:childTnLst>
                                    <p:set>
                                      <p:cBhvr>
                                        <p:cTn id="2174" dur="1" fill="hold">
                                          <p:stCondLst>
                                            <p:cond delay="0"/>
                                          </p:stCondLst>
                                        </p:cTn>
                                        <p:tgtEl>
                                          <p:spTgt spid="286"/>
                                        </p:tgtEl>
                                        <p:attrNameLst>
                                          <p:attrName>style.visibility</p:attrName>
                                        </p:attrNameLst>
                                      </p:cBhvr>
                                      <p:to>
                                        <p:strVal val="visible"/>
                                      </p:to>
                                    </p:set>
                                  </p:childTnLst>
                                </p:cTn>
                              </p:par>
                              <p:par>
                                <p:cTn id="2175" presetID="1" presetClass="entr" presetSubtype="0" fill="hold" grpId="1" nodeType="withEffect">
                                  <p:stCondLst>
                                    <p:cond delay="0"/>
                                  </p:stCondLst>
                                  <p:childTnLst>
                                    <p:set>
                                      <p:cBhvr>
                                        <p:cTn id="2176" dur="1" fill="hold">
                                          <p:stCondLst>
                                            <p:cond delay="0"/>
                                          </p:stCondLst>
                                        </p:cTn>
                                        <p:tgtEl>
                                          <p:spTgt spid="243"/>
                                        </p:tgtEl>
                                        <p:attrNameLst>
                                          <p:attrName>style.visibility</p:attrName>
                                        </p:attrNameLst>
                                      </p:cBhvr>
                                      <p:to>
                                        <p:strVal val="visible"/>
                                      </p:to>
                                    </p:set>
                                  </p:childTnLst>
                                </p:cTn>
                              </p:par>
                              <p:par>
                                <p:cTn id="2177" presetID="10" presetClass="exit" presetSubtype="0" fill="hold" grpId="4" nodeType="withEffect">
                                  <p:stCondLst>
                                    <p:cond delay="0"/>
                                  </p:stCondLst>
                                  <p:childTnLst>
                                    <p:animEffect transition="out" filter="fade">
                                      <p:cBhvr>
                                        <p:cTn id="2178" dur="500"/>
                                        <p:tgtEl>
                                          <p:spTgt spid="695"/>
                                        </p:tgtEl>
                                      </p:cBhvr>
                                    </p:animEffect>
                                    <p:set>
                                      <p:cBhvr>
                                        <p:cTn id="2179" dur="1" fill="hold">
                                          <p:stCondLst>
                                            <p:cond delay="499"/>
                                          </p:stCondLst>
                                        </p:cTn>
                                        <p:tgtEl>
                                          <p:spTgt spid="695"/>
                                        </p:tgtEl>
                                        <p:attrNameLst>
                                          <p:attrName>style.visibility</p:attrName>
                                        </p:attrNameLst>
                                      </p:cBhvr>
                                      <p:to>
                                        <p:strVal val="hidden"/>
                                      </p:to>
                                    </p:set>
                                  </p:childTnLst>
                                </p:cTn>
                              </p:par>
                            </p:childTnLst>
                          </p:cTn>
                        </p:par>
                      </p:childTnLst>
                    </p:cTn>
                  </p:par>
                </p:childTnLst>
              </p:cTn>
              <p:nextCondLst>
                <p:cond evt="onClick" delay="0">
                  <p:tgtEl>
                    <p:spTgt spid="280"/>
                  </p:tgtEl>
                </p:cond>
              </p:nextCondLst>
            </p:seq>
            <p:seq concurrent="1" nextAc="seek">
              <p:cTn id="2180" restart="whenNotActive" fill="hold" evtFilter="cancelBubble" nodeType="interactiveSeq">
                <p:stCondLst>
                  <p:cond evt="onClick" delay="0">
                    <p:tgtEl>
                      <p:spTgt spid="278"/>
                    </p:tgtEl>
                  </p:cond>
                </p:stCondLst>
                <p:endSync evt="end" delay="0">
                  <p:rtn val="all"/>
                </p:endSync>
                <p:childTnLst>
                  <p:par>
                    <p:cTn id="2181" fill="hold">
                      <p:stCondLst>
                        <p:cond delay="0"/>
                      </p:stCondLst>
                      <p:childTnLst>
                        <p:par>
                          <p:cTn id="2182" fill="hold">
                            <p:stCondLst>
                              <p:cond delay="0"/>
                            </p:stCondLst>
                            <p:childTnLst>
                              <p:par>
                                <p:cTn id="2183" presetID="1" presetClass="entr" presetSubtype="0" fill="hold" grpId="0" nodeType="clickEffect">
                                  <p:stCondLst>
                                    <p:cond delay="0"/>
                                  </p:stCondLst>
                                  <p:childTnLst>
                                    <p:set>
                                      <p:cBhvr>
                                        <p:cTn id="2184" dur="1" fill="hold">
                                          <p:stCondLst>
                                            <p:cond delay="0"/>
                                          </p:stCondLst>
                                        </p:cTn>
                                        <p:tgtEl>
                                          <p:spTgt spid="284"/>
                                        </p:tgtEl>
                                        <p:attrNameLst>
                                          <p:attrName>style.visibility</p:attrName>
                                        </p:attrNameLst>
                                      </p:cBhvr>
                                      <p:to>
                                        <p:strVal val="visible"/>
                                      </p:to>
                                    </p:set>
                                  </p:childTnLst>
                                </p:cTn>
                              </p:par>
                              <p:par>
                                <p:cTn id="2185" presetID="10" presetClass="entr" presetSubtype="0" fill="hold" grpId="4" nodeType="withEffect">
                                  <p:stCondLst>
                                    <p:cond delay="0"/>
                                  </p:stCondLst>
                                  <p:childTnLst>
                                    <p:set>
                                      <p:cBhvr>
                                        <p:cTn id="2186" dur="1" fill="hold">
                                          <p:stCondLst>
                                            <p:cond delay="0"/>
                                          </p:stCondLst>
                                        </p:cTn>
                                        <p:tgtEl>
                                          <p:spTgt spid="243"/>
                                        </p:tgtEl>
                                        <p:attrNameLst>
                                          <p:attrName>style.visibility</p:attrName>
                                        </p:attrNameLst>
                                      </p:cBhvr>
                                      <p:to>
                                        <p:strVal val="visible"/>
                                      </p:to>
                                    </p:set>
                                    <p:animEffect transition="in" filter="fade">
                                      <p:cBhvr>
                                        <p:cTn id="2187" dur="500"/>
                                        <p:tgtEl>
                                          <p:spTgt spid="243"/>
                                        </p:tgtEl>
                                      </p:cBhvr>
                                    </p:animEffect>
                                  </p:childTnLst>
                                </p:cTn>
                              </p:par>
                              <p:par>
                                <p:cTn id="2188" presetID="10" presetClass="exit" presetSubtype="0" fill="hold" grpId="5" nodeType="withEffect">
                                  <p:stCondLst>
                                    <p:cond delay="0"/>
                                  </p:stCondLst>
                                  <p:childTnLst>
                                    <p:animEffect transition="out" filter="fade">
                                      <p:cBhvr>
                                        <p:cTn id="2189" dur="500"/>
                                        <p:tgtEl>
                                          <p:spTgt spid="695"/>
                                        </p:tgtEl>
                                      </p:cBhvr>
                                    </p:animEffect>
                                    <p:set>
                                      <p:cBhvr>
                                        <p:cTn id="2190" dur="1" fill="hold">
                                          <p:stCondLst>
                                            <p:cond delay="499"/>
                                          </p:stCondLst>
                                        </p:cTn>
                                        <p:tgtEl>
                                          <p:spTgt spid="695"/>
                                        </p:tgtEl>
                                        <p:attrNameLst>
                                          <p:attrName>style.visibility</p:attrName>
                                        </p:attrNameLst>
                                      </p:cBhvr>
                                      <p:to>
                                        <p:strVal val="hidden"/>
                                      </p:to>
                                    </p:set>
                                  </p:childTnLst>
                                </p:cTn>
                              </p:par>
                            </p:childTnLst>
                          </p:cTn>
                        </p:par>
                      </p:childTnLst>
                    </p:cTn>
                  </p:par>
                </p:childTnLst>
              </p:cTn>
              <p:nextCondLst>
                <p:cond evt="onClick" delay="0">
                  <p:tgtEl>
                    <p:spTgt spid="278"/>
                  </p:tgtEl>
                </p:cond>
              </p:nextCondLst>
            </p:seq>
            <p:seq concurrent="1" nextAc="seek">
              <p:cTn id="2191" restart="whenNotActive" fill="hold" evtFilter="cancelBubble" nodeType="interactiveSeq">
                <p:stCondLst>
                  <p:cond evt="onClick" delay="0">
                    <p:tgtEl>
                      <p:spTgt spid="286"/>
                    </p:tgtEl>
                  </p:cond>
                </p:stCondLst>
                <p:endSync evt="end" delay="0">
                  <p:rtn val="all"/>
                </p:endSync>
                <p:childTnLst>
                  <p:par>
                    <p:cTn id="2192" fill="hold">
                      <p:stCondLst>
                        <p:cond delay="0"/>
                      </p:stCondLst>
                      <p:childTnLst>
                        <p:par>
                          <p:cTn id="2193" fill="hold">
                            <p:stCondLst>
                              <p:cond delay="0"/>
                            </p:stCondLst>
                            <p:childTnLst>
                              <p:par>
                                <p:cTn id="2194" presetID="1" presetClass="exit" presetSubtype="0" fill="hold" grpId="1" nodeType="clickEffect">
                                  <p:stCondLst>
                                    <p:cond delay="0"/>
                                  </p:stCondLst>
                                  <p:childTnLst>
                                    <p:set>
                                      <p:cBhvr>
                                        <p:cTn id="2195" dur="1" fill="hold">
                                          <p:stCondLst>
                                            <p:cond delay="0"/>
                                          </p:stCondLst>
                                        </p:cTn>
                                        <p:tgtEl>
                                          <p:spTgt spid="286"/>
                                        </p:tgtEl>
                                        <p:attrNameLst>
                                          <p:attrName>style.visibility</p:attrName>
                                        </p:attrNameLst>
                                      </p:cBhvr>
                                      <p:to>
                                        <p:strVal val="hidden"/>
                                      </p:to>
                                    </p:set>
                                  </p:childTnLst>
                                </p:cTn>
                              </p:par>
                              <p:par>
                                <p:cTn id="2196" presetID="1" presetClass="exit" presetSubtype="0" fill="hold" grpId="3" nodeType="withEffect">
                                  <p:stCondLst>
                                    <p:cond delay="0"/>
                                  </p:stCondLst>
                                  <p:childTnLst>
                                    <p:set>
                                      <p:cBhvr>
                                        <p:cTn id="2197" dur="1" fill="hold">
                                          <p:stCondLst>
                                            <p:cond delay="0"/>
                                          </p:stCondLst>
                                        </p:cTn>
                                        <p:tgtEl>
                                          <p:spTgt spid="243"/>
                                        </p:tgtEl>
                                        <p:attrNameLst>
                                          <p:attrName>style.visibility</p:attrName>
                                        </p:attrNameLst>
                                      </p:cBhvr>
                                      <p:to>
                                        <p:strVal val="hidden"/>
                                      </p:to>
                                    </p:set>
                                  </p:childTnLst>
                                </p:cTn>
                              </p:par>
                              <p:par>
                                <p:cTn id="2198" presetID="10" presetClass="entr" presetSubtype="0" fill="hold" grpId="6" nodeType="withEffect">
                                  <p:stCondLst>
                                    <p:cond delay="0"/>
                                  </p:stCondLst>
                                  <p:childTnLst>
                                    <p:set>
                                      <p:cBhvr>
                                        <p:cTn id="2199" dur="1" fill="hold">
                                          <p:stCondLst>
                                            <p:cond delay="0"/>
                                          </p:stCondLst>
                                        </p:cTn>
                                        <p:tgtEl>
                                          <p:spTgt spid="695"/>
                                        </p:tgtEl>
                                        <p:attrNameLst>
                                          <p:attrName>style.visibility</p:attrName>
                                        </p:attrNameLst>
                                      </p:cBhvr>
                                      <p:to>
                                        <p:strVal val="visible"/>
                                      </p:to>
                                    </p:set>
                                    <p:animEffect transition="in" filter="fade">
                                      <p:cBhvr>
                                        <p:cTn id="2200" dur="500"/>
                                        <p:tgtEl>
                                          <p:spTgt spid="695"/>
                                        </p:tgtEl>
                                      </p:cBhvr>
                                    </p:animEffect>
                                  </p:childTnLst>
                                </p:cTn>
                              </p:par>
                            </p:childTnLst>
                          </p:cTn>
                        </p:par>
                      </p:childTnLst>
                    </p:cTn>
                  </p:par>
                </p:childTnLst>
              </p:cTn>
              <p:nextCondLst>
                <p:cond evt="onClick" delay="0">
                  <p:tgtEl>
                    <p:spTgt spid="286"/>
                  </p:tgtEl>
                </p:cond>
              </p:nextCondLst>
            </p:seq>
            <p:seq concurrent="1" nextAc="seek">
              <p:cTn id="2201" restart="whenNotActive" fill="hold" evtFilter="cancelBubble" nodeType="interactiveSeq">
                <p:stCondLst>
                  <p:cond evt="onClick" delay="0">
                    <p:tgtEl>
                      <p:spTgt spid="281"/>
                    </p:tgtEl>
                  </p:cond>
                </p:stCondLst>
                <p:endSync evt="end" delay="0">
                  <p:rtn val="all"/>
                </p:endSync>
                <p:childTnLst>
                  <p:par>
                    <p:cTn id="2202" fill="hold">
                      <p:stCondLst>
                        <p:cond delay="0"/>
                      </p:stCondLst>
                      <p:childTnLst>
                        <p:par>
                          <p:cTn id="2203" fill="hold">
                            <p:stCondLst>
                              <p:cond delay="0"/>
                            </p:stCondLst>
                            <p:childTnLst>
                              <p:par>
                                <p:cTn id="2204" presetID="1" presetClass="exit" presetSubtype="0" fill="hold" grpId="1" nodeType="clickEffect">
                                  <p:stCondLst>
                                    <p:cond delay="0"/>
                                  </p:stCondLst>
                                  <p:childTnLst>
                                    <p:set>
                                      <p:cBhvr>
                                        <p:cTn id="2205" dur="1" fill="hold">
                                          <p:stCondLst>
                                            <p:cond delay="0"/>
                                          </p:stCondLst>
                                        </p:cTn>
                                        <p:tgtEl>
                                          <p:spTgt spid="281"/>
                                        </p:tgtEl>
                                        <p:attrNameLst>
                                          <p:attrName>style.visibility</p:attrName>
                                        </p:attrNameLst>
                                      </p:cBhvr>
                                      <p:to>
                                        <p:strVal val="hidden"/>
                                      </p:to>
                                    </p:set>
                                  </p:childTnLst>
                                </p:cTn>
                              </p:par>
                              <p:par>
                                <p:cTn id="2206" presetID="10" presetClass="entr" presetSubtype="0" fill="hold" grpId="7" nodeType="withEffect">
                                  <p:stCondLst>
                                    <p:cond delay="0"/>
                                  </p:stCondLst>
                                  <p:childTnLst>
                                    <p:set>
                                      <p:cBhvr>
                                        <p:cTn id="2207" dur="1" fill="hold">
                                          <p:stCondLst>
                                            <p:cond delay="0"/>
                                          </p:stCondLst>
                                        </p:cTn>
                                        <p:tgtEl>
                                          <p:spTgt spid="695"/>
                                        </p:tgtEl>
                                        <p:attrNameLst>
                                          <p:attrName>style.visibility</p:attrName>
                                        </p:attrNameLst>
                                      </p:cBhvr>
                                      <p:to>
                                        <p:strVal val="visible"/>
                                      </p:to>
                                    </p:set>
                                    <p:animEffect transition="in" filter="fade">
                                      <p:cBhvr>
                                        <p:cTn id="2208" dur="500"/>
                                        <p:tgtEl>
                                          <p:spTgt spid="695"/>
                                        </p:tgtEl>
                                      </p:cBhvr>
                                    </p:animEffect>
                                  </p:childTnLst>
                                </p:cTn>
                              </p:par>
                            </p:childTnLst>
                          </p:cTn>
                        </p:par>
                      </p:childTnLst>
                    </p:cTn>
                  </p:par>
                </p:childTnLst>
              </p:cTn>
              <p:nextCondLst>
                <p:cond evt="onClick" delay="0">
                  <p:tgtEl>
                    <p:spTgt spid="281"/>
                  </p:tgtEl>
                </p:cond>
              </p:nextCondLst>
            </p:seq>
            <p:seq concurrent="1" nextAc="seek">
              <p:cTn id="2209" restart="whenNotActive" fill="hold" evtFilter="cancelBubble" nodeType="interactiveSeq">
                <p:stCondLst>
                  <p:cond evt="onClick" delay="0">
                    <p:tgtEl>
                      <p:spTgt spid="282"/>
                    </p:tgtEl>
                  </p:cond>
                </p:stCondLst>
                <p:endSync evt="end" delay="0">
                  <p:rtn val="all"/>
                </p:endSync>
                <p:childTnLst>
                  <p:par>
                    <p:cTn id="2210" fill="hold">
                      <p:stCondLst>
                        <p:cond delay="0"/>
                      </p:stCondLst>
                      <p:childTnLst>
                        <p:par>
                          <p:cTn id="2211" fill="hold">
                            <p:stCondLst>
                              <p:cond delay="0"/>
                            </p:stCondLst>
                            <p:childTnLst>
                              <p:par>
                                <p:cTn id="2212" presetID="1" presetClass="exit" presetSubtype="0" fill="hold" grpId="1" nodeType="clickEffect">
                                  <p:stCondLst>
                                    <p:cond delay="0"/>
                                  </p:stCondLst>
                                  <p:childTnLst>
                                    <p:set>
                                      <p:cBhvr>
                                        <p:cTn id="2213" dur="1" fill="hold">
                                          <p:stCondLst>
                                            <p:cond delay="0"/>
                                          </p:stCondLst>
                                        </p:cTn>
                                        <p:tgtEl>
                                          <p:spTgt spid="282"/>
                                        </p:tgtEl>
                                        <p:attrNameLst>
                                          <p:attrName>style.visibility</p:attrName>
                                        </p:attrNameLst>
                                      </p:cBhvr>
                                      <p:to>
                                        <p:strVal val="hidden"/>
                                      </p:to>
                                    </p:set>
                                  </p:childTnLst>
                                </p:cTn>
                              </p:par>
                              <p:par>
                                <p:cTn id="2214" presetID="1" presetClass="exit" presetSubtype="0" fill="hold" grpId="5" nodeType="withEffect">
                                  <p:stCondLst>
                                    <p:cond delay="0"/>
                                  </p:stCondLst>
                                  <p:childTnLst>
                                    <p:set>
                                      <p:cBhvr>
                                        <p:cTn id="2215" dur="1" fill="hold">
                                          <p:stCondLst>
                                            <p:cond delay="0"/>
                                          </p:stCondLst>
                                        </p:cTn>
                                        <p:tgtEl>
                                          <p:spTgt spid="243"/>
                                        </p:tgtEl>
                                        <p:attrNameLst>
                                          <p:attrName>style.visibility</p:attrName>
                                        </p:attrNameLst>
                                      </p:cBhvr>
                                      <p:to>
                                        <p:strVal val="hidden"/>
                                      </p:to>
                                    </p:set>
                                  </p:childTnLst>
                                </p:cTn>
                              </p:par>
                              <p:par>
                                <p:cTn id="2216" presetID="10" presetClass="entr" presetSubtype="0" fill="hold" grpId="8" nodeType="withEffect">
                                  <p:stCondLst>
                                    <p:cond delay="0"/>
                                  </p:stCondLst>
                                  <p:childTnLst>
                                    <p:set>
                                      <p:cBhvr>
                                        <p:cTn id="2217" dur="1" fill="hold">
                                          <p:stCondLst>
                                            <p:cond delay="0"/>
                                          </p:stCondLst>
                                        </p:cTn>
                                        <p:tgtEl>
                                          <p:spTgt spid="695"/>
                                        </p:tgtEl>
                                        <p:attrNameLst>
                                          <p:attrName>style.visibility</p:attrName>
                                        </p:attrNameLst>
                                      </p:cBhvr>
                                      <p:to>
                                        <p:strVal val="visible"/>
                                      </p:to>
                                    </p:set>
                                    <p:animEffect transition="in" filter="fade">
                                      <p:cBhvr>
                                        <p:cTn id="2218" dur="500"/>
                                        <p:tgtEl>
                                          <p:spTgt spid="695"/>
                                        </p:tgtEl>
                                      </p:cBhvr>
                                    </p:animEffect>
                                  </p:childTnLst>
                                </p:cTn>
                              </p:par>
                            </p:childTnLst>
                          </p:cTn>
                        </p:par>
                      </p:childTnLst>
                    </p:cTn>
                  </p:par>
                </p:childTnLst>
              </p:cTn>
              <p:nextCondLst>
                <p:cond evt="onClick" delay="0">
                  <p:tgtEl>
                    <p:spTgt spid="282"/>
                  </p:tgtEl>
                </p:cond>
              </p:nextCondLst>
            </p:seq>
            <p:seq concurrent="1" nextAc="seek">
              <p:cTn id="2219" restart="whenNotActive" fill="hold" evtFilter="cancelBubble" nodeType="interactiveSeq">
                <p:stCondLst>
                  <p:cond evt="onClick" delay="0">
                    <p:tgtEl>
                      <p:spTgt spid="283"/>
                    </p:tgtEl>
                  </p:cond>
                </p:stCondLst>
                <p:endSync evt="end" delay="0">
                  <p:rtn val="all"/>
                </p:endSync>
                <p:childTnLst>
                  <p:par>
                    <p:cTn id="2220" fill="hold">
                      <p:stCondLst>
                        <p:cond delay="0"/>
                      </p:stCondLst>
                      <p:childTnLst>
                        <p:par>
                          <p:cTn id="2221" fill="hold">
                            <p:stCondLst>
                              <p:cond delay="0"/>
                            </p:stCondLst>
                            <p:childTnLst>
                              <p:par>
                                <p:cTn id="2222" presetID="1" presetClass="exit" presetSubtype="0" fill="hold" grpId="0" nodeType="clickEffect">
                                  <p:stCondLst>
                                    <p:cond delay="0"/>
                                  </p:stCondLst>
                                  <p:childTnLst>
                                    <p:set>
                                      <p:cBhvr>
                                        <p:cTn id="2223" dur="1" fill="hold">
                                          <p:stCondLst>
                                            <p:cond delay="0"/>
                                          </p:stCondLst>
                                        </p:cTn>
                                        <p:tgtEl>
                                          <p:spTgt spid="283"/>
                                        </p:tgtEl>
                                        <p:attrNameLst>
                                          <p:attrName>style.visibility</p:attrName>
                                        </p:attrNameLst>
                                      </p:cBhvr>
                                      <p:to>
                                        <p:strVal val="hidden"/>
                                      </p:to>
                                    </p:set>
                                  </p:childTnLst>
                                </p:cTn>
                              </p:par>
                              <p:par>
                                <p:cTn id="2224" presetID="10" presetClass="entr" presetSubtype="0" fill="hold" grpId="9" nodeType="withEffect">
                                  <p:stCondLst>
                                    <p:cond delay="0"/>
                                  </p:stCondLst>
                                  <p:childTnLst>
                                    <p:set>
                                      <p:cBhvr>
                                        <p:cTn id="2225" dur="1" fill="hold">
                                          <p:stCondLst>
                                            <p:cond delay="0"/>
                                          </p:stCondLst>
                                        </p:cTn>
                                        <p:tgtEl>
                                          <p:spTgt spid="695"/>
                                        </p:tgtEl>
                                        <p:attrNameLst>
                                          <p:attrName>style.visibility</p:attrName>
                                        </p:attrNameLst>
                                      </p:cBhvr>
                                      <p:to>
                                        <p:strVal val="visible"/>
                                      </p:to>
                                    </p:set>
                                    <p:animEffect transition="in" filter="fade">
                                      <p:cBhvr>
                                        <p:cTn id="2226" dur="500"/>
                                        <p:tgtEl>
                                          <p:spTgt spid="695"/>
                                        </p:tgtEl>
                                      </p:cBhvr>
                                    </p:animEffect>
                                  </p:childTnLst>
                                </p:cTn>
                              </p:par>
                            </p:childTnLst>
                          </p:cTn>
                        </p:par>
                      </p:childTnLst>
                    </p:cTn>
                  </p:par>
                </p:childTnLst>
              </p:cTn>
              <p:nextCondLst>
                <p:cond evt="onClick" delay="0">
                  <p:tgtEl>
                    <p:spTgt spid="283"/>
                  </p:tgtEl>
                </p:cond>
              </p:nextCondLst>
            </p:seq>
            <p:seq concurrent="1" nextAc="seek">
              <p:cTn id="2227" restart="whenNotActive" fill="hold" evtFilter="cancelBubble" nodeType="interactiveSeq">
                <p:stCondLst>
                  <p:cond evt="onClick" delay="0">
                    <p:tgtEl>
                      <p:spTgt spid="284"/>
                    </p:tgtEl>
                  </p:cond>
                </p:stCondLst>
                <p:endSync evt="end" delay="0">
                  <p:rtn val="all"/>
                </p:endSync>
                <p:childTnLst>
                  <p:par>
                    <p:cTn id="2228" fill="hold">
                      <p:stCondLst>
                        <p:cond delay="0"/>
                      </p:stCondLst>
                      <p:childTnLst>
                        <p:par>
                          <p:cTn id="2229" fill="hold">
                            <p:stCondLst>
                              <p:cond delay="0"/>
                            </p:stCondLst>
                            <p:childTnLst>
                              <p:par>
                                <p:cTn id="2230" presetID="1" presetClass="exit" presetSubtype="0" fill="hold" grpId="1" nodeType="clickEffect">
                                  <p:stCondLst>
                                    <p:cond delay="0"/>
                                  </p:stCondLst>
                                  <p:childTnLst>
                                    <p:set>
                                      <p:cBhvr>
                                        <p:cTn id="2231" dur="1" fill="hold">
                                          <p:stCondLst>
                                            <p:cond delay="0"/>
                                          </p:stCondLst>
                                        </p:cTn>
                                        <p:tgtEl>
                                          <p:spTgt spid="284"/>
                                        </p:tgtEl>
                                        <p:attrNameLst>
                                          <p:attrName>style.visibility</p:attrName>
                                        </p:attrNameLst>
                                      </p:cBhvr>
                                      <p:to>
                                        <p:strVal val="hidden"/>
                                      </p:to>
                                    </p:set>
                                  </p:childTnLst>
                                </p:cTn>
                              </p:par>
                              <p:par>
                                <p:cTn id="2232" presetID="1" presetClass="exit" presetSubtype="0" fill="hold" grpId="2" nodeType="withEffect">
                                  <p:stCondLst>
                                    <p:cond delay="0"/>
                                  </p:stCondLst>
                                  <p:childTnLst>
                                    <p:set>
                                      <p:cBhvr>
                                        <p:cTn id="2233" dur="1" fill="hold">
                                          <p:stCondLst>
                                            <p:cond delay="0"/>
                                          </p:stCondLst>
                                        </p:cTn>
                                        <p:tgtEl>
                                          <p:spTgt spid="243"/>
                                        </p:tgtEl>
                                        <p:attrNameLst>
                                          <p:attrName>style.visibility</p:attrName>
                                        </p:attrNameLst>
                                      </p:cBhvr>
                                      <p:to>
                                        <p:strVal val="hidden"/>
                                      </p:to>
                                    </p:set>
                                  </p:childTnLst>
                                </p:cTn>
                              </p:par>
                              <p:par>
                                <p:cTn id="2234" presetID="10" presetClass="entr" presetSubtype="0" fill="hold" grpId="10" nodeType="withEffect">
                                  <p:stCondLst>
                                    <p:cond delay="0"/>
                                  </p:stCondLst>
                                  <p:childTnLst>
                                    <p:set>
                                      <p:cBhvr>
                                        <p:cTn id="2235" dur="1" fill="hold">
                                          <p:stCondLst>
                                            <p:cond delay="0"/>
                                          </p:stCondLst>
                                        </p:cTn>
                                        <p:tgtEl>
                                          <p:spTgt spid="695"/>
                                        </p:tgtEl>
                                        <p:attrNameLst>
                                          <p:attrName>style.visibility</p:attrName>
                                        </p:attrNameLst>
                                      </p:cBhvr>
                                      <p:to>
                                        <p:strVal val="visible"/>
                                      </p:to>
                                    </p:set>
                                    <p:animEffect transition="in" filter="fade">
                                      <p:cBhvr>
                                        <p:cTn id="2236" dur="500"/>
                                        <p:tgtEl>
                                          <p:spTgt spid="695"/>
                                        </p:tgtEl>
                                      </p:cBhvr>
                                    </p:animEffect>
                                  </p:childTnLst>
                                </p:cTn>
                              </p:par>
                            </p:childTnLst>
                          </p:cTn>
                        </p:par>
                      </p:childTnLst>
                    </p:cTn>
                  </p:par>
                </p:childTnLst>
              </p:cTn>
              <p:nextCondLst>
                <p:cond evt="onClick" delay="0">
                  <p:tgtEl>
                    <p:spTgt spid="284"/>
                  </p:tgtEl>
                </p:cond>
              </p:nextCondLst>
            </p:seq>
            <p:seq concurrent="1" nextAc="seek">
              <p:cTn id="2237" restart="whenNotActive" fill="hold" evtFilter="cancelBubble" nodeType="interactiveSeq">
                <p:stCondLst>
                  <p:cond evt="onClick" delay="0">
                    <p:tgtEl>
                      <p:spTgt spid="285"/>
                    </p:tgtEl>
                  </p:cond>
                </p:stCondLst>
                <p:endSync evt="end" delay="0">
                  <p:rtn val="all"/>
                </p:endSync>
                <p:childTnLst>
                  <p:par>
                    <p:cTn id="2238" fill="hold">
                      <p:stCondLst>
                        <p:cond delay="0"/>
                      </p:stCondLst>
                      <p:childTnLst>
                        <p:par>
                          <p:cTn id="2239" fill="hold">
                            <p:stCondLst>
                              <p:cond delay="0"/>
                            </p:stCondLst>
                            <p:childTnLst>
                              <p:par>
                                <p:cTn id="2240" presetID="1" presetClass="exit" presetSubtype="0" fill="hold" grpId="1" nodeType="clickEffect">
                                  <p:stCondLst>
                                    <p:cond delay="0"/>
                                  </p:stCondLst>
                                  <p:childTnLst>
                                    <p:set>
                                      <p:cBhvr>
                                        <p:cTn id="2241" dur="1" fill="hold">
                                          <p:stCondLst>
                                            <p:cond delay="0"/>
                                          </p:stCondLst>
                                        </p:cTn>
                                        <p:tgtEl>
                                          <p:spTgt spid="285"/>
                                        </p:tgtEl>
                                        <p:attrNameLst>
                                          <p:attrName>style.visibility</p:attrName>
                                        </p:attrNameLst>
                                      </p:cBhvr>
                                      <p:to>
                                        <p:strVal val="hidden"/>
                                      </p:to>
                                    </p:set>
                                  </p:childTnLst>
                                </p:cTn>
                              </p:par>
                              <p:par>
                                <p:cTn id="2242" presetID="1" presetClass="exit" presetSubtype="0" fill="hold" grpId="1" nodeType="withEffect">
                                  <p:stCondLst>
                                    <p:cond delay="0"/>
                                  </p:stCondLst>
                                  <p:childTnLst>
                                    <p:set>
                                      <p:cBhvr>
                                        <p:cTn id="2243" dur="1" fill="hold">
                                          <p:stCondLst>
                                            <p:cond delay="0"/>
                                          </p:stCondLst>
                                        </p:cTn>
                                        <p:tgtEl>
                                          <p:spTgt spid="250"/>
                                        </p:tgtEl>
                                        <p:attrNameLst>
                                          <p:attrName>style.visibility</p:attrName>
                                        </p:attrNameLst>
                                      </p:cBhvr>
                                      <p:to>
                                        <p:strVal val="hidden"/>
                                      </p:to>
                                    </p:set>
                                  </p:childTnLst>
                                </p:cTn>
                              </p:par>
                              <p:par>
                                <p:cTn id="2244" presetID="10" presetClass="entr" presetSubtype="0" fill="hold" grpId="11" nodeType="withEffect">
                                  <p:stCondLst>
                                    <p:cond delay="0"/>
                                  </p:stCondLst>
                                  <p:childTnLst>
                                    <p:set>
                                      <p:cBhvr>
                                        <p:cTn id="2245" dur="1" fill="hold">
                                          <p:stCondLst>
                                            <p:cond delay="0"/>
                                          </p:stCondLst>
                                        </p:cTn>
                                        <p:tgtEl>
                                          <p:spTgt spid="695"/>
                                        </p:tgtEl>
                                        <p:attrNameLst>
                                          <p:attrName>style.visibility</p:attrName>
                                        </p:attrNameLst>
                                      </p:cBhvr>
                                      <p:to>
                                        <p:strVal val="visible"/>
                                      </p:to>
                                    </p:set>
                                    <p:animEffect transition="in" filter="fade">
                                      <p:cBhvr>
                                        <p:cTn id="2246" dur="500"/>
                                        <p:tgtEl>
                                          <p:spTgt spid="695"/>
                                        </p:tgtEl>
                                      </p:cBhvr>
                                    </p:animEffect>
                                  </p:childTnLst>
                                </p:cTn>
                              </p:par>
                            </p:childTnLst>
                          </p:cTn>
                        </p:par>
                      </p:childTnLst>
                    </p:cTn>
                  </p:par>
                </p:childTnLst>
              </p:cTn>
              <p:nextCondLst>
                <p:cond evt="onClick" delay="0">
                  <p:tgtEl>
                    <p:spTgt spid="285"/>
                  </p:tgtEl>
                </p:cond>
              </p:nextCondLst>
            </p:seq>
            <p:seq concurrent="1" nextAc="seek">
              <p:cTn id="2247" restart="whenNotActive" fill="hold" evtFilter="cancelBubble" nodeType="interactiveSeq">
                <p:stCondLst>
                  <p:cond evt="onClick" delay="0">
                    <p:tgtEl>
                      <p:spTgt spid="287"/>
                    </p:tgtEl>
                  </p:cond>
                </p:stCondLst>
                <p:endSync evt="end" delay="0">
                  <p:rtn val="all"/>
                </p:endSync>
                <p:childTnLst>
                  <p:par>
                    <p:cTn id="2248" fill="hold">
                      <p:stCondLst>
                        <p:cond delay="0"/>
                      </p:stCondLst>
                      <p:childTnLst>
                        <p:par>
                          <p:cTn id="2249" fill="hold">
                            <p:stCondLst>
                              <p:cond delay="0"/>
                            </p:stCondLst>
                            <p:childTnLst>
                              <p:par>
                                <p:cTn id="2250" presetID="1" presetClass="entr" presetSubtype="0" fill="hold" grpId="0" nodeType="clickEffect">
                                  <p:stCondLst>
                                    <p:cond delay="0"/>
                                  </p:stCondLst>
                                  <p:childTnLst>
                                    <p:set>
                                      <p:cBhvr>
                                        <p:cTn id="2251" dur="1" fill="hold">
                                          <p:stCondLst>
                                            <p:cond delay="0"/>
                                          </p:stCondLst>
                                        </p:cTn>
                                        <p:tgtEl>
                                          <p:spTgt spid="293"/>
                                        </p:tgtEl>
                                        <p:attrNameLst>
                                          <p:attrName>style.visibility</p:attrName>
                                        </p:attrNameLst>
                                      </p:cBhvr>
                                      <p:to>
                                        <p:strVal val="visible"/>
                                      </p:to>
                                    </p:set>
                                  </p:childTnLst>
                                </p:cTn>
                              </p:par>
                              <p:par>
                                <p:cTn id="2252" presetID="10" presetClass="exit" presetSubtype="0" fill="hold" grpId="5" nodeType="withEffect">
                                  <p:stCondLst>
                                    <p:cond delay="0"/>
                                  </p:stCondLst>
                                  <p:childTnLst>
                                    <p:animEffect transition="out" filter="fade">
                                      <p:cBhvr>
                                        <p:cTn id="2253" dur="500"/>
                                        <p:tgtEl>
                                          <p:spTgt spid="701"/>
                                        </p:tgtEl>
                                      </p:cBhvr>
                                    </p:animEffect>
                                    <p:set>
                                      <p:cBhvr>
                                        <p:cTn id="2254" dur="1" fill="hold">
                                          <p:stCondLst>
                                            <p:cond delay="499"/>
                                          </p:stCondLst>
                                        </p:cTn>
                                        <p:tgtEl>
                                          <p:spTgt spid="701"/>
                                        </p:tgtEl>
                                        <p:attrNameLst>
                                          <p:attrName>style.visibility</p:attrName>
                                        </p:attrNameLst>
                                      </p:cBhvr>
                                      <p:to>
                                        <p:strVal val="hidden"/>
                                      </p:to>
                                    </p:set>
                                  </p:childTnLst>
                                </p:cTn>
                              </p:par>
                            </p:childTnLst>
                          </p:cTn>
                        </p:par>
                      </p:childTnLst>
                    </p:cTn>
                  </p:par>
                </p:childTnLst>
              </p:cTn>
              <p:nextCondLst>
                <p:cond evt="onClick" delay="0">
                  <p:tgtEl>
                    <p:spTgt spid="287"/>
                  </p:tgtEl>
                </p:cond>
              </p:nextCondLst>
            </p:seq>
            <p:seq concurrent="1" nextAc="seek">
              <p:cTn id="2255" restart="whenNotActive" fill="hold" evtFilter="cancelBubble" nodeType="interactiveSeq">
                <p:stCondLst>
                  <p:cond evt="onClick" delay="0">
                    <p:tgtEl>
                      <p:spTgt spid="288"/>
                    </p:tgtEl>
                  </p:cond>
                </p:stCondLst>
                <p:endSync evt="end" delay="0">
                  <p:rtn val="all"/>
                </p:endSync>
                <p:childTnLst>
                  <p:par>
                    <p:cTn id="2256" fill="hold">
                      <p:stCondLst>
                        <p:cond delay="0"/>
                      </p:stCondLst>
                      <p:childTnLst>
                        <p:par>
                          <p:cTn id="2257" fill="hold">
                            <p:stCondLst>
                              <p:cond delay="0"/>
                            </p:stCondLst>
                            <p:childTnLst>
                              <p:par>
                                <p:cTn id="2258" presetID="1" presetClass="entr" presetSubtype="0" fill="hold" grpId="0" nodeType="clickEffect">
                                  <p:stCondLst>
                                    <p:cond delay="0"/>
                                  </p:stCondLst>
                                  <p:childTnLst>
                                    <p:set>
                                      <p:cBhvr>
                                        <p:cTn id="2259" dur="1" fill="hold">
                                          <p:stCondLst>
                                            <p:cond delay="0"/>
                                          </p:stCondLst>
                                        </p:cTn>
                                        <p:tgtEl>
                                          <p:spTgt spid="294"/>
                                        </p:tgtEl>
                                        <p:attrNameLst>
                                          <p:attrName>style.visibility</p:attrName>
                                        </p:attrNameLst>
                                      </p:cBhvr>
                                      <p:to>
                                        <p:strVal val="visible"/>
                                      </p:to>
                                    </p:set>
                                  </p:childTnLst>
                                </p:cTn>
                              </p:par>
                              <p:par>
                                <p:cTn id="2260" presetID="1" presetClass="entr" presetSubtype="0" fill="hold" grpId="0" nodeType="withEffect">
                                  <p:stCondLst>
                                    <p:cond delay="0"/>
                                  </p:stCondLst>
                                  <p:childTnLst>
                                    <p:set>
                                      <p:cBhvr>
                                        <p:cTn id="2261" dur="1" fill="hold">
                                          <p:stCondLst>
                                            <p:cond delay="0"/>
                                          </p:stCondLst>
                                        </p:cTn>
                                        <p:tgtEl>
                                          <p:spTgt spid="304"/>
                                        </p:tgtEl>
                                        <p:attrNameLst>
                                          <p:attrName>style.visibility</p:attrName>
                                        </p:attrNameLst>
                                      </p:cBhvr>
                                      <p:to>
                                        <p:strVal val="visible"/>
                                      </p:to>
                                    </p:set>
                                  </p:childTnLst>
                                </p:cTn>
                              </p:par>
                              <p:par>
                                <p:cTn id="2262" presetID="10" presetClass="exit" presetSubtype="0" fill="hold" grpId="4" nodeType="withEffect">
                                  <p:stCondLst>
                                    <p:cond delay="0"/>
                                  </p:stCondLst>
                                  <p:childTnLst>
                                    <p:animEffect transition="out" filter="fade">
                                      <p:cBhvr>
                                        <p:cTn id="2263" dur="500"/>
                                        <p:tgtEl>
                                          <p:spTgt spid="701"/>
                                        </p:tgtEl>
                                      </p:cBhvr>
                                    </p:animEffect>
                                    <p:set>
                                      <p:cBhvr>
                                        <p:cTn id="2264" dur="1" fill="hold">
                                          <p:stCondLst>
                                            <p:cond delay="499"/>
                                          </p:stCondLst>
                                        </p:cTn>
                                        <p:tgtEl>
                                          <p:spTgt spid="701"/>
                                        </p:tgtEl>
                                        <p:attrNameLst>
                                          <p:attrName>style.visibility</p:attrName>
                                        </p:attrNameLst>
                                      </p:cBhvr>
                                      <p:to>
                                        <p:strVal val="hidden"/>
                                      </p:to>
                                    </p:set>
                                  </p:childTnLst>
                                </p:cTn>
                              </p:par>
                            </p:childTnLst>
                          </p:cTn>
                        </p:par>
                      </p:childTnLst>
                    </p:cTn>
                  </p:par>
                </p:childTnLst>
              </p:cTn>
              <p:nextCondLst>
                <p:cond evt="onClick" delay="0">
                  <p:tgtEl>
                    <p:spTgt spid="288"/>
                  </p:tgtEl>
                </p:cond>
              </p:nextCondLst>
            </p:seq>
            <p:seq concurrent="1" nextAc="seek">
              <p:cTn id="2265" restart="whenNotActive" fill="hold" evtFilter="cancelBubble" nodeType="interactiveSeq">
                <p:stCondLst>
                  <p:cond evt="onClick" delay="0">
                    <p:tgtEl>
                      <p:spTgt spid="289"/>
                    </p:tgtEl>
                  </p:cond>
                </p:stCondLst>
                <p:endSync evt="end" delay="0">
                  <p:rtn val="all"/>
                </p:endSync>
                <p:childTnLst>
                  <p:par>
                    <p:cTn id="2266" fill="hold">
                      <p:stCondLst>
                        <p:cond delay="0"/>
                      </p:stCondLst>
                      <p:childTnLst>
                        <p:par>
                          <p:cTn id="2267" fill="hold">
                            <p:stCondLst>
                              <p:cond delay="0"/>
                            </p:stCondLst>
                            <p:childTnLst>
                              <p:par>
                                <p:cTn id="2268" presetID="1" presetClass="entr" presetSubtype="0" fill="hold" grpId="1" nodeType="clickEffect">
                                  <p:stCondLst>
                                    <p:cond delay="0"/>
                                  </p:stCondLst>
                                  <p:childTnLst>
                                    <p:set>
                                      <p:cBhvr>
                                        <p:cTn id="2269" dur="1" fill="hold">
                                          <p:stCondLst>
                                            <p:cond delay="0"/>
                                          </p:stCondLst>
                                        </p:cTn>
                                        <p:tgtEl>
                                          <p:spTgt spid="295"/>
                                        </p:tgtEl>
                                        <p:attrNameLst>
                                          <p:attrName>style.visibility</p:attrName>
                                        </p:attrNameLst>
                                      </p:cBhvr>
                                      <p:to>
                                        <p:strVal val="visible"/>
                                      </p:to>
                                    </p:set>
                                  </p:childTnLst>
                                </p:cTn>
                              </p:par>
                              <p:par>
                                <p:cTn id="2270" presetID="10" presetClass="exit" presetSubtype="0" fill="hold" grpId="3" nodeType="withEffect">
                                  <p:stCondLst>
                                    <p:cond delay="0"/>
                                  </p:stCondLst>
                                  <p:childTnLst>
                                    <p:animEffect transition="out" filter="fade">
                                      <p:cBhvr>
                                        <p:cTn id="2271" dur="500"/>
                                        <p:tgtEl>
                                          <p:spTgt spid="701"/>
                                        </p:tgtEl>
                                      </p:cBhvr>
                                    </p:animEffect>
                                    <p:set>
                                      <p:cBhvr>
                                        <p:cTn id="2272" dur="1" fill="hold">
                                          <p:stCondLst>
                                            <p:cond delay="499"/>
                                          </p:stCondLst>
                                        </p:cTn>
                                        <p:tgtEl>
                                          <p:spTgt spid="701"/>
                                        </p:tgtEl>
                                        <p:attrNameLst>
                                          <p:attrName>style.visibility</p:attrName>
                                        </p:attrNameLst>
                                      </p:cBhvr>
                                      <p:to>
                                        <p:strVal val="hidden"/>
                                      </p:to>
                                    </p:set>
                                  </p:childTnLst>
                                </p:cTn>
                              </p:par>
                            </p:childTnLst>
                          </p:cTn>
                        </p:par>
                      </p:childTnLst>
                    </p:cTn>
                  </p:par>
                </p:childTnLst>
              </p:cTn>
              <p:nextCondLst>
                <p:cond evt="onClick" delay="0">
                  <p:tgtEl>
                    <p:spTgt spid="289"/>
                  </p:tgtEl>
                </p:cond>
              </p:nextCondLst>
            </p:seq>
            <p:seq concurrent="1" nextAc="seek">
              <p:cTn id="2273" restart="whenNotActive" fill="hold" evtFilter="cancelBubble" nodeType="interactiveSeq">
                <p:stCondLst>
                  <p:cond evt="onClick" delay="0">
                    <p:tgtEl>
                      <p:spTgt spid="291"/>
                    </p:tgtEl>
                  </p:cond>
                </p:stCondLst>
                <p:endSync evt="end" delay="0">
                  <p:rtn val="all"/>
                </p:endSync>
                <p:childTnLst>
                  <p:par>
                    <p:cTn id="2274" fill="hold">
                      <p:stCondLst>
                        <p:cond delay="0"/>
                      </p:stCondLst>
                      <p:childTnLst>
                        <p:par>
                          <p:cTn id="2275" fill="hold">
                            <p:stCondLst>
                              <p:cond delay="0"/>
                            </p:stCondLst>
                            <p:childTnLst>
                              <p:par>
                                <p:cTn id="2276" presetID="1" presetClass="entr" presetSubtype="0" fill="hold" grpId="0" nodeType="clickEffect">
                                  <p:stCondLst>
                                    <p:cond delay="0"/>
                                  </p:stCondLst>
                                  <p:childTnLst>
                                    <p:set>
                                      <p:cBhvr>
                                        <p:cTn id="2277" dur="1" fill="hold">
                                          <p:stCondLst>
                                            <p:cond delay="0"/>
                                          </p:stCondLst>
                                        </p:cTn>
                                        <p:tgtEl>
                                          <p:spTgt spid="297"/>
                                        </p:tgtEl>
                                        <p:attrNameLst>
                                          <p:attrName>style.visibility</p:attrName>
                                        </p:attrNameLst>
                                      </p:cBhvr>
                                      <p:to>
                                        <p:strVal val="visible"/>
                                      </p:to>
                                    </p:set>
                                  </p:childTnLst>
                                </p:cTn>
                              </p:par>
                              <p:par>
                                <p:cTn id="2278" presetID="1" presetClass="entr" presetSubtype="0" fill="hold" grpId="2" nodeType="withEffect">
                                  <p:stCondLst>
                                    <p:cond delay="0"/>
                                  </p:stCondLst>
                                  <p:childTnLst>
                                    <p:set>
                                      <p:cBhvr>
                                        <p:cTn id="2279" dur="1" fill="hold">
                                          <p:stCondLst>
                                            <p:cond delay="0"/>
                                          </p:stCondLst>
                                        </p:cTn>
                                        <p:tgtEl>
                                          <p:spTgt spid="302"/>
                                        </p:tgtEl>
                                        <p:attrNameLst>
                                          <p:attrName>style.visibility</p:attrName>
                                        </p:attrNameLst>
                                      </p:cBhvr>
                                      <p:to>
                                        <p:strVal val="visible"/>
                                      </p:to>
                                    </p:set>
                                  </p:childTnLst>
                                </p:cTn>
                              </p:par>
                              <p:par>
                                <p:cTn id="2280" presetID="10" presetClass="exit" presetSubtype="0" fill="hold" grpId="2" nodeType="withEffect">
                                  <p:stCondLst>
                                    <p:cond delay="0"/>
                                  </p:stCondLst>
                                  <p:childTnLst>
                                    <p:animEffect transition="out" filter="fade">
                                      <p:cBhvr>
                                        <p:cTn id="2281" dur="500"/>
                                        <p:tgtEl>
                                          <p:spTgt spid="701"/>
                                        </p:tgtEl>
                                      </p:cBhvr>
                                    </p:animEffect>
                                    <p:set>
                                      <p:cBhvr>
                                        <p:cTn id="2282" dur="1" fill="hold">
                                          <p:stCondLst>
                                            <p:cond delay="499"/>
                                          </p:stCondLst>
                                        </p:cTn>
                                        <p:tgtEl>
                                          <p:spTgt spid="701"/>
                                        </p:tgtEl>
                                        <p:attrNameLst>
                                          <p:attrName>style.visibility</p:attrName>
                                        </p:attrNameLst>
                                      </p:cBhvr>
                                      <p:to>
                                        <p:strVal val="hidden"/>
                                      </p:to>
                                    </p:set>
                                  </p:childTnLst>
                                </p:cTn>
                              </p:par>
                            </p:childTnLst>
                          </p:cTn>
                        </p:par>
                      </p:childTnLst>
                    </p:cTn>
                  </p:par>
                </p:childTnLst>
              </p:cTn>
              <p:nextCondLst>
                <p:cond evt="onClick" delay="0">
                  <p:tgtEl>
                    <p:spTgt spid="291"/>
                  </p:tgtEl>
                </p:cond>
              </p:nextCondLst>
            </p:seq>
            <p:seq concurrent="1" nextAc="seek">
              <p:cTn id="2283" restart="whenNotActive" fill="hold" evtFilter="cancelBubble" nodeType="interactiveSeq">
                <p:stCondLst>
                  <p:cond evt="onClick" delay="0">
                    <p:tgtEl>
                      <p:spTgt spid="292"/>
                    </p:tgtEl>
                  </p:cond>
                </p:stCondLst>
                <p:endSync evt="end" delay="0">
                  <p:rtn val="all"/>
                </p:endSync>
                <p:childTnLst>
                  <p:par>
                    <p:cTn id="2284" fill="hold">
                      <p:stCondLst>
                        <p:cond delay="0"/>
                      </p:stCondLst>
                      <p:childTnLst>
                        <p:par>
                          <p:cTn id="2285" fill="hold">
                            <p:stCondLst>
                              <p:cond delay="0"/>
                            </p:stCondLst>
                            <p:childTnLst>
                              <p:par>
                                <p:cTn id="2286" presetID="1" presetClass="entr" presetSubtype="0" fill="hold" grpId="0" nodeType="clickEffect">
                                  <p:stCondLst>
                                    <p:cond delay="0"/>
                                  </p:stCondLst>
                                  <p:childTnLst>
                                    <p:set>
                                      <p:cBhvr>
                                        <p:cTn id="2287" dur="1" fill="hold">
                                          <p:stCondLst>
                                            <p:cond delay="0"/>
                                          </p:stCondLst>
                                        </p:cTn>
                                        <p:tgtEl>
                                          <p:spTgt spid="298"/>
                                        </p:tgtEl>
                                        <p:attrNameLst>
                                          <p:attrName>style.visibility</p:attrName>
                                        </p:attrNameLst>
                                      </p:cBhvr>
                                      <p:to>
                                        <p:strVal val="visible"/>
                                      </p:to>
                                    </p:set>
                                  </p:childTnLst>
                                </p:cTn>
                              </p:par>
                              <p:par>
                                <p:cTn id="2288" presetID="1" presetClass="entr" presetSubtype="0" fill="hold" grpId="1" nodeType="withEffect">
                                  <p:stCondLst>
                                    <p:cond delay="0"/>
                                  </p:stCondLst>
                                  <p:childTnLst>
                                    <p:set>
                                      <p:cBhvr>
                                        <p:cTn id="2289" dur="1" fill="hold">
                                          <p:stCondLst>
                                            <p:cond delay="0"/>
                                          </p:stCondLst>
                                        </p:cTn>
                                        <p:tgtEl>
                                          <p:spTgt spid="302"/>
                                        </p:tgtEl>
                                        <p:attrNameLst>
                                          <p:attrName>style.visibility</p:attrName>
                                        </p:attrNameLst>
                                      </p:cBhvr>
                                      <p:to>
                                        <p:strVal val="visible"/>
                                      </p:to>
                                    </p:set>
                                  </p:childTnLst>
                                </p:cTn>
                              </p:par>
                              <p:par>
                                <p:cTn id="2290" presetID="10" presetClass="exit" presetSubtype="0" fill="hold" grpId="1" nodeType="withEffect">
                                  <p:stCondLst>
                                    <p:cond delay="0"/>
                                  </p:stCondLst>
                                  <p:childTnLst>
                                    <p:animEffect transition="out" filter="fade">
                                      <p:cBhvr>
                                        <p:cTn id="2291" dur="500"/>
                                        <p:tgtEl>
                                          <p:spTgt spid="701"/>
                                        </p:tgtEl>
                                      </p:cBhvr>
                                    </p:animEffect>
                                    <p:set>
                                      <p:cBhvr>
                                        <p:cTn id="2292" dur="1" fill="hold">
                                          <p:stCondLst>
                                            <p:cond delay="499"/>
                                          </p:stCondLst>
                                        </p:cTn>
                                        <p:tgtEl>
                                          <p:spTgt spid="701"/>
                                        </p:tgtEl>
                                        <p:attrNameLst>
                                          <p:attrName>style.visibility</p:attrName>
                                        </p:attrNameLst>
                                      </p:cBhvr>
                                      <p:to>
                                        <p:strVal val="hidden"/>
                                      </p:to>
                                    </p:set>
                                  </p:childTnLst>
                                </p:cTn>
                              </p:par>
                            </p:childTnLst>
                          </p:cTn>
                        </p:par>
                      </p:childTnLst>
                    </p:cTn>
                  </p:par>
                </p:childTnLst>
              </p:cTn>
              <p:nextCondLst>
                <p:cond evt="onClick" delay="0">
                  <p:tgtEl>
                    <p:spTgt spid="292"/>
                  </p:tgtEl>
                </p:cond>
              </p:nextCondLst>
            </p:seq>
            <p:seq concurrent="1" nextAc="seek">
              <p:cTn id="2293" restart="whenNotActive" fill="hold" evtFilter="cancelBubble" nodeType="interactiveSeq">
                <p:stCondLst>
                  <p:cond evt="onClick" delay="0">
                    <p:tgtEl>
                      <p:spTgt spid="290"/>
                    </p:tgtEl>
                  </p:cond>
                </p:stCondLst>
                <p:endSync evt="end" delay="0">
                  <p:rtn val="all"/>
                </p:endSync>
                <p:childTnLst>
                  <p:par>
                    <p:cTn id="2294" fill="hold">
                      <p:stCondLst>
                        <p:cond delay="0"/>
                      </p:stCondLst>
                      <p:childTnLst>
                        <p:par>
                          <p:cTn id="2295" fill="hold">
                            <p:stCondLst>
                              <p:cond delay="0"/>
                            </p:stCondLst>
                            <p:childTnLst>
                              <p:par>
                                <p:cTn id="2296" presetID="1" presetClass="entr" presetSubtype="0" fill="hold" grpId="0" nodeType="clickEffect">
                                  <p:stCondLst>
                                    <p:cond delay="0"/>
                                  </p:stCondLst>
                                  <p:childTnLst>
                                    <p:set>
                                      <p:cBhvr>
                                        <p:cTn id="2297" dur="1" fill="hold">
                                          <p:stCondLst>
                                            <p:cond delay="0"/>
                                          </p:stCondLst>
                                        </p:cTn>
                                        <p:tgtEl>
                                          <p:spTgt spid="296"/>
                                        </p:tgtEl>
                                        <p:attrNameLst>
                                          <p:attrName>style.visibility</p:attrName>
                                        </p:attrNameLst>
                                      </p:cBhvr>
                                      <p:to>
                                        <p:strVal val="visible"/>
                                      </p:to>
                                    </p:set>
                                  </p:childTnLst>
                                </p:cTn>
                              </p:par>
                              <p:par>
                                <p:cTn id="2298" presetID="1" presetClass="entr" presetSubtype="0" fill="hold" grpId="0" nodeType="withEffect">
                                  <p:stCondLst>
                                    <p:cond delay="0"/>
                                  </p:stCondLst>
                                  <p:childTnLst>
                                    <p:set>
                                      <p:cBhvr>
                                        <p:cTn id="2299" dur="1" fill="hold">
                                          <p:stCondLst>
                                            <p:cond delay="0"/>
                                          </p:stCondLst>
                                        </p:cTn>
                                        <p:tgtEl>
                                          <p:spTgt spid="302"/>
                                        </p:tgtEl>
                                        <p:attrNameLst>
                                          <p:attrName>style.visibility</p:attrName>
                                        </p:attrNameLst>
                                      </p:cBhvr>
                                      <p:to>
                                        <p:strVal val="visible"/>
                                      </p:to>
                                    </p:set>
                                  </p:childTnLst>
                                </p:cTn>
                              </p:par>
                              <p:par>
                                <p:cTn id="2300" presetID="10" presetClass="exit" presetSubtype="0" fill="hold" grpId="0" nodeType="withEffect">
                                  <p:stCondLst>
                                    <p:cond delay="0"/>
                                  </p:stCondLst>
                                  <p:childTnLst>
                                    <p:animEffect transition="out" filter="fade">
                                      <p:cBhvr>
                                        <p:cTn id="2301" dur="500"/>
                                        <p:tgtEl>
                                          <p:spTgt spid="701"/>
                                        </p:tgtEl>
                                      </p:cBhvr>
                                    </p:animEffect>
                                    <p:set>
                                      <p:cBhvr>
                                        <p:cTn id="2302" dur="1" fill="hold">
                                          <p:stCondLst>
                                            <p:cond delay="499"/>
                                          </p:stCondLst>
                                        </p:cTn>
                                        <p:tgtEl>
                                          <p:spTgt spid="701"/>
                                        </p:tgtEl>
                                        <p:attrNameLst>
                                          <p:attrName>style.visibility</p:attrName>
                                        </p:attrNameLst>
                                      </p:cBhvr>
                                      <p:to>
                                        <p:strVal val="hidden"/>
                                      </p:to>
                                    </p:set>
                                  </p:childTnLst>
                                </p:cTn>
                              </p:par>
                            </p:childTnLst>
                          </p:cTn>
                        </p:par>
                      </p:childTnLst>
                    </p:cTn>
                  </p:par>
                </p:childTnLst>
              </p:cTn>
              <p:nextCondLst>
                <p:cond evt="onClick" delay="0">
                  <p:tgtEl>
                    <p:spTgt spid="290"/>
                  </p:tgtEl>
                </p:cond>
              </p:nextCondLst>
            </p:seq>
            <p:seq concurrent="1" nextAc="seek">
              <p:cTn id="2303" restart="whenNotActive" fill="hold" evtFilter="cancelBubble" nodeType="interactiveSeq">
                <p:stCondLst>
                  <p:cond evt="onClick" delay="0">
                    <p:tgtEl>
                      <p:spTgt spid="298"/>
                    </p:tgtEl>
                  </p:cond>
                </p:stCondLst>
                <p:endSync evt="end" delay="0">
                  <p:rtn val="all"/>
                </p:endSync>
                <p:childTnLst>
                  <p:par>
                    <p:cTn id="2304" fill="hold">
                      <p:stCondLst>
                        <p:cond delay="0"/>
                      </p:stCondLst>
                      <p:childTnLst>
                        <p:par>
                          <p:cTn id="2305" fill="hold">
                            <p:stCondLst>
                              <p:cond delay="0"/>
                            </p:stCondLst>
                            <p:childTnLst>
                              <p:par>
                                <p:cTn id="2306" presetID="1" presetClass="exit" presetSubtype="0" fill="hold" grpId="1" nodeType="clickEffect">
                                  <p:stCondLst>
                                    <p:cond delay="0"/>
                                  </p:stCondLst>
                                  <p:childTnLst>
                                    <p:set>
                                      <p:cBhvr>
                                        <p:cTn id="2307" dur="1" fill="hold">
                                          <p:stCondLst>
                                            <p:cond delay="0"/>
                                          </p:stCondLst>
                                        </p:cTn>
                                        <p:tgtEl>
                                          <p:spTgt spid="298"/>
                                        </p:tgtEl>
                                        <p:attrNameLst>
                                          <p:attrName>style.visibility</p:attrName>
                                        </p:attrNameLst>
                                      </p:cBhvr>
                                      <p:to>
                                        <p:strVal val="hidden"/>
                                      </p:to>
                                    </p:set>
                                  </p:childTnLst>
                                </p:cTn>
                              </p:par>
                              <p:par>
                                <p:cTn id="2308" presetID="1" presetClass="exit" presetSubtype="0" fill="hold" grpId="5" nodeType="withEffect">
                                  <p:stCondLst>
                                    <p:cond delay="0"/>
                                  </p:stCondLst>
                                  <p:childTnLst>
                                    <p:set>
                                      <p:cBhvr>
                                        <p:cTn id="2309" dur="1" fill="hold">
                                          <p:stCondLst>
                                            <p:cond delay="0"/>
                                          </p:stCondLst>
                                        </p:cTn>
                                        <p:tgtEl>
                                          <p:spTgt spid="302"/>
                                        </p:tgtEl>
                                        <p:attrNameLst>
                                          <p:attrName>style.visibility</p:attrName>
                                        </p:attrNameLst>
                                      </p:cBhvr>
                                      <p:to>
                                        <p:strVal val="hidden"/>
                                      </p:to>
                                    </p:set>
                                  </p:childTnLst>
                                </p:cTn>
                              </p:par>
                              <p:par>
                                <p:cTn id="2310" presetID="10" presetClass="entr" presetSubtype="0" fill="hold" grpId="6" nodeType="withEffect">
                                  <p:stCondLst>
                                    <p:cond delay="0"/>
                                  </p:stCondLst>
                                  <p:childTnLst>
                                    <p:set>
                                      <p:cBhvr>
                                        <p:cTn id="2311" dur="1" fill="hold">
                                          <p:stCondLst>
                                            <p:cond delay="0"/>
                                          </p:stCondLst>
                                        </p:cTn>
                                        <p:tgtEl>
                                          <p:spTgt spid="701"/>
                                        </p:tgtEl>
                                        <p:attrNameLst>
                                          <p:attrName>style.visibility</p:attrName>
                                        </p:attrNameLst>
                                      </p:cBhvr>
                                      <p:to>
                                        <p:strVal val="visible"/>
                                      </p:to>
                                    </p:set>
                                    <p:animEffect transition="in" filter="fade">
                                      <p:cBhvr>
                                        <p:cTn id="2312" dur="500"/>
                                        <p:tgtEl>
                                          <p:spTgt spid="701"/>
                                        </p:tgtEl>
                                      </p:cBhvr>
                                    </p:animEffect>
                                  </p:childTnLst>
                                </p:cTn>
                              </p:par>
                            </p:childTnLst>
                          </p:cTn>
                        </p:par>
                      </p:childTnLst>
                    </p:cTn>
                  </p:par>
                </p:childTnLst>
              </p:cTn>
              <p:nextCondLst>
                <p:cond evt="onClick" delay="0">
                  <p:tgtEl>
                    <p:spTgt spid="298"/>
                  </p:tgtEl>
                </p:cond>
              </p:nextCondLst>
            </p:seq>
            <p:seq concurrent="1" nextAc="seek">
              <p:cTn id="2313" restart="whenNotActive" fill="hold" evtFilter="cancelBubble" nodeType="interactiveSeq">
                <p:stCondLst>
                  <p:cond evt="onClick" delay="0">
                    <p:tgtEl>
                      <p:spTgt spid="293"/>
                    </p:tgtEl>
                  </p:cond>
                </p:stCondLst>
                <p:endSync evt="end" delay="0">
                  <p:rtn val="all"/>
                </p:endSync>
                <p:childTnLst>
                  <p:par>
                    <p:cTn id="2314" fill="hold">
                      <p:stCondLst>
                        <p:cond delay="0"/>
                      </p:stCondLst>
                      <p:childTnLst>
                        <p:par>
                          <p:cTn id="2315" fill="hold">
                            <p:stCondLst>
                              <p:cond delay="0"/>
                            </p:stCondLst>
                            <p:childTnLst>
                              <p:par>
                                <p:cTn id="2316" presetID="1" presetClass="exit" presetSubtype="0" fill="hold" grpId="1" nodeType="clickEffect">
                                  <p:stCondLst>
                                    <p:cond delay="0"/>
                                  </p:stCondLst>
                                  <p:childTnLst>
                                    <p:set>
                                      <p:cBhvr>
                                        <p:cTn id="2317" dur="1" fill="hold">
                                          <p:stCondLst>
                                            <p:cond delay="0"/>
                                          </p:stCondLst>
                                        </p:cTn>
                                        <p:tgtEl>
                                          <p:spTgt spid="293"/>
                                        </p:tgtEl>
                                        <p:attrNameLst>
                                          <p:attrName>style.visibility</p:attrName>
                                        </p:attrNameLst>
                                      </p:cBhvr>
                                      <p:to>
                                        <p:strVal val="hidden"/>
                                      </p:to>
                                    </p:set>
                                  </p:childTnLst>
                                </p:cTn>
                              </p:par>
                              <p:par>
                                <p:cTn id="2318" presetID="10" presetClass="entr" presetSubtype="0" fill="hold" grpId="7" nodeType="withEffect">
                                  <p:stCondLst>
                                    <p:cond delay="0"/>
                                  </p:stCondLst>
                                  <p:childTnLst>
                                    <p:set>
                                      <p:cBhvr>
                                        <p:cTn id="2319" dur="1" fill="hold">
                                          <p:stCondLst>
                                            <p:cond delay="0"/>
                                          </p:stCondLst>
                                        </p:cTn>
                                        <p:tgtEl>
                                          <p:spTgt spid="701"/>
                                        </p:tgtEl>
                                        <p:attrNameLst>
                                          <p:attrName>style.visibility</p:attrName>
                                        </p:attrNameLst>
                                      </p:cBhvr>
                                      <p:to>
                                        <p:strVal val="visible"/>
                                      </p:to>
                                    </p:set>
                                    <p:animEffect transition="in" filter="fade">
                                      <p:cBhvr>
                                        <p:cTn id="2320" dur="500"/>
                                        <p:tgtEl>
                                          <p:spTgt spid="701"/>
                                        </p:tgtEl>
                                      </p:cBhvr>
                                    </p:animEffect>
                                  </p:childTnLst>
                                </p:cTn>
                              </p:par>
                            </p:childTnLst>
                          </p:cTn>
                        </p:par>
                      </p:childTnLst>
                    </p:cTn>
                  </p:par>
                </p:childTnLst>
              </p:cTn>
              <p:nextCondLst>
                <p:cond evt="onClick" delay="0">
                  <p:tgtEl>
                    <p:spTgt spid="293"/>
                  </p:tgtEl>
                </p:cond>
              </p:nextCondLst>
            </p:seq>
            <p:seq concurrent="1" nextAc="seek">
              <p:cTn id="2321" restart="whenNotActive" fill="hold" evtFilter="cancelBubble" nodeType="interactiveSeq">
                <p:stCondLst>
                  <p:cond evt="onClick" delay="0">
                    <p:tgtEl>
                      <p:spTgt spid="294"/>
                    </p:tgtEl>
                  </p:cond>
                </p:stCondLst>
                <p:endSync evt="end" delay="0">
                  <p:rtn val="all"/>
                </p:endSync>
                <p:childTnLst>
                  <p:par>
                    <p:cTn id="2322" fill="hold">
                      <p:stCondLst>
                        <p:cond delay="0"/>
                      </p:stCondLst>
                      <p:childTnLst>
                        <p:par>
                          <p:cTn id="2323" fill="hold">
                            <p:stCondLst>
                              <p:cond delay="0"/>
                            </p:stCondLst>
                            <p:childTnLst>
                              <p:par>
                                <p:cTn id="2324" presetID="1" presetClass="exit" presetSubtype="0" fill="hold" grpId="1" nodeType="clickEffect">
                                  <p:stCondLst>
                                    <p:cond delay="0"/>
                                  </p:stCondLst>
                                  <p:childTnLst>
                                    <p:set>
                                      <p:cBhvr>
                                        <p:cTn id="2325" dur="1" fill="hold">
                                          <p:stCondLst>
                                            <p:cond delay="0"/>
                                          </p:stCondLst>
                                        </p:cTn>
                                        <p:tgtEl>
                                          <p:spTgt spid="294"/>
                                        </p:tgtEl>
                                        <p:attrNameLst>
                                          <p:attrName>style.visibility</p:attrName>
                                        </p:attrNameLst>
                                      </p:cBhvr>
                                      <p:to>
                                        <p:strVal val="hidden"/>
                                      </p:to>
                                    </p:set>
                                  </p:childTnLst>
                                </p:cTn>
                              </p:par>
                              <p:par>
                                <p:cTn id="2326" presetID="1" presetClass="exit" presetSubtype="0" fill="hold" grpId="1" nodeType="withEffect">
                                  <p:stCondLst>
                                    <p:cond delay="0"/>
                                  </p:stCondLst>
                                  <p:childTnLst>
                                    <p:set>
                                      <p:cBhvr>
                                        <p:cTn id="2327" dur="1" fill="hold">
                                          <p:stCondLst>
                                            <p:cond delay="0"/>
                                          </p:stCondLst>
                                        </p:cTn>
                                        <p:tgtEl>
                                          <p:spTgt spid="304"/>
                                        </p:tgtEl>
                                        <p:attrNameLst>
                                          <p:attrName>style.visibility</p:attrName>
                                        </p:attrNameLst>
                                      </p:cBhvr>
                                      <p:to>
                                        <p:strVal val="hidden"/>
                                      </p:to>
                                    </p:set>
                                  </p:childTnLst>
                                </p:cTn>
                              </p:par>
                              <p:par>
                                <p:cTn id="2328" presetID="10" presetClass="entr" presetSubtype="0" fill="hold" grpId="10" nodeType="withEffect">
                                  <p:stCondLst>
                                    <p:cond delay="0"/>
                                  </p:stCondLst>
                                  <p:childTnLst>
                                    <p:set>
                                      <p:cBhvr>
                                        <p:cTn id="2329" dur="1" fill="hold">
                                          <p:stCondLst>
                                            <p:cond delay="0"/>
                                          </p:stCondLst>
                                        </p:cTn>
                                        <p:tgtEl>
                                          <p:spTgt spid="701"/>
                                        </p:tgtEl>
                                        <p:attrNameLst>
                                          <p:attrName>style.visibility</p:attrName>
                                        </p:attrNameLst>
                                      </p:cBhvr>
                                      <p:to>
                                        <p:strVal val="visible"/>
                                      </p:to>
                                    </p:set>
                                    <p:animEffect transition="in" filter="fade">
                                      <p:cBhvr>
                                        <p:cTn id="2330" dur="500"/>
                                        <p:tgtEl>
                                          <p:spTgt spid="701"/>
                                        </p:tgtEl>
                                      </p:cBhvr>
                                    </p:animEffect>
                                  </p:childTnLst>
                                </p:cTn>
                              </p:par>
                            </p:childTnLst>
                          </p:cTn>
                        </p:par>
                      </p:childTnLst>
                    </p:cTn>
                  </p:par>
                </p:childTnLst>
              </p:cTn>
              <p:nextCondLst>
                <p:cond evt="onClick" delay="0">
                  <p:tgtEl>
                    <p:spTgt spid="294"/>
                  </p:tgtEl>
                </p:cond>
              </p:nextCondLst>
            </p:seq>
            <p:seq concurrent="1" nextAc="seek">
              <p:cTn id="2331" restart="whenNotActive" fill="hold" evtFilter="cancelBubble" nodeType="interactiveSeq">
                <p:stCondLst>
                  <p:cond evt="onClick" delay="0">
                    <p:tgtEl>
                      <p:spTgt spid="295"/>
                    </p:tgtEl>
                  </p:cond>
                </p:stCondLst>
                <p:endSync evt="end" delay="0">
                  <p:rtn val="all"/>
                </p:endSync>
                <p:childTnLst>
                  <p:par>
                    <p:cTn id="2332" fill="hold">
                      <p:stCondLst>
                        <p:cond delay="0"/>
                      </p:stCondLst>
                      <p:childTnLst>
                        <p:par>
                          <p:cTn id="2333" fill="hold">
                            <p:stCondLst>
                              <p:cond delay="0"/>
                            </p:stCondLst>
                            <p:childTnLst>
                              <p:par>
                                <p:cTn id="2334" presetID="1" presetClass="exit" presetSubtype="0" fill="hold" grpId="0" nodeType="clickEffect">
                                  <p:stCondLst>
                                    <p:cond delay="0"/>
                                  </p:stCondLst>
                                  <p:childTnLst>
                                    <p:set>
                                      <p:cBhvr>
                                        <p:cTn id="2335" dur="1" fill="hold">
                                          <p:stCondLst>
                                            <p:cond delay="0"/>
                                          </p:stCondLst>
                                        </p:cTn>
                                        <p:tgtEl>
                                          <p:spTgt spid="295"/>
                                        </p:tgtEl>
                                        <p:attrNameLst>
                                          <p:attrName>style.visibility</p:attrName>
                                        </p:attrNameLst>
                                      </p:cBhvr>
                                      <p:to>
                                        <p:strVal val="hidden"/>
                                      </p:to>
                                    </p:set>
                                  </p:childTnLst>
                                </p:cTn>
                              </p:par>
                              <p:par>
                                <p:cTn id="2336" presetID="10" presetClass="entr" presetSubtype="0" fill="hold" grpId="9" nodeType="withEffect">
                                  <p:stCondLst>
                                    <p:cond delay="0"/>
                                  </p:stCondLst>
                                  <p:childTnLst>
                                    <p:set>
                                      <p:cBhvr>
                                        <p:cTn id="2337" dur="1" fill="hold">
                                          <p:stCondLst>
                                            <p:cond delay="0"/>
                                          </p:stCondLst>
                                        </p:cTn>
                                        <p:tgtEl>
                                          <p:spTgt spid="701"/>
                                        </p:tgtEl>
                                        <p:attrNameLst>
                                          <p:attrName>style.visibility</p:attrName>
                                        </p:attrNameLst>
                                      </p:cBhvr>
                                      <p:to>
                                        <p:strVal val="visible"/>
                                      </p:to>
                                    </p:set>
                                    <p:animEffect transition="in" filter="fade">
                                      <p:cBhvr>
                                        <p:cTn id="2338" dur="500"/>
                                        <p:tgtEl>
                                          <p:spTgt spid="701"/>
                                        </p:tgtEl>
                                      </p:cBhvr>
                                    </p:animEffect>
                                  </p:childTnLst>
                                </p:cTn>
                              </p:par>
                            </p:childTnLst>
                          </p:cTn>
                        </p:par>
                      </p:childTnLst>
                    </p:cTn>
                  </p:par>
                </p:childTnLst>
              </p:cTn>
              <p:nextCondLst>
                <p:cond evt="onClick" delay="0">
                  <p:tgtEl>
                    <p:spTgt spid="295"/>
                  </p:tgtEl>
                </p:cond>
              </p:nextCondLst>
            </p:seq>
            <p:seq concurrent="1" nextAc="seek">
              <p:cTn id="2339" restart="whenNotActive" fill="hold" evtFilter="cancelBubble" nodeType="interactiveSeq">
                <p:stCondLst>
                  <p:cond evt="onClick" delay="0">
                    <p:tgtEl>
                      <p:spTgt spid="296"/>
                    </p:tgtEl>
                  </p:cond>
                </p:stCondLst>
                <p:endSync evt="end" delay="0">
                  <p:rtn val="all"/>
                </p:endSync>
                <p:childTnLst>
                  <p:par>
                    <p:cTn id="2340" fill="hold">
                      <p:stCondLst>
                        <p:cond delay="0"/>
                      </p:stCondLst>
                      <p:childTnLst>
                        <p:par>
                          <p:cTn id="2341" fill="hold">
                            <p:stCondLst>
                              <p:cond delay="0"/>
                            </p:stCondLst>
                            <p:childTnLst>
                              <p:par>
                                <p:cTn id="2342" presetID="1" presetClass="exit" presetSubtype="0" fill="hold" grpId="1" nodeType="clickEffect">
                                  <p:stCondLst>
                                    <p:cond delay="0"/>
                                  </p:stCondLst>
                                  <p:childTnLst>
                                    <p:set>
                                      <p:cBhvr>
                                        <p:cTn id="2343" dur="1" fill="hold">
                                          <p:stCondLst>
                                            <p:cond delay="0"/>
                                          </p:stCondLst>
                                        </p:cTn>
                                        <p:tgtEl>
                                          <p:spTgt spid="296"/>
                                        </p:tgtEl>
                                        <p:attrNameLst>
                                          <p:attrName>style.visibility</p:attrName>
                                        </p:attrNameLst>
                                      </p:cBhvr>
                                      <p:to>
                                        <p:strVal val="hidden"/>
                                      </p:to>
                                    </p:set>
                                  </p:childTnLst>
                                </p:cTn>
                              </p:par>
                              <p:par>
                                <p:cTn id="2344" presetID="1" presetClass="exit" presetSubtype="0" fill="hold" grpId="3" nodeType="withEffect">
                                  <p:stCondLst>
                                    <p:cond delay="0"/>
                                  </p:stCondLst>
                                  <p:childTnLst>
                                    <p:set>
                                      <p:cBhvr>
                                        <p:cTn id="2345" dur="1" fill="hold">
                                          <p:stCondLst>
                                            <p:cond delay="0"/>
                                          </p:stCondLst>
                                        </p:cTn>
                                        <p:tgtEl>
                                          <p:spTgt spid="302"/>
                                        </p:tgtEl>
                                        <p:attrNameLst>
                                          <p:attrName>style.visibility</p:attrName>
                                        </p:attrNameLst>
                                      </p:cBhvr>
                                      <p:to>
                                        <p:strVal val="hidden"/>
                                      </p:to>
                                    </p:set>
                                  </p:childTnLst>
                                </p:cTn>
                              </p:par>
                              <p:par>
                                <p:cTn id="2346" presetID="10" presetClass="entr" presetSubtype="0" fill="hold" grpId="11" nodeType="withEffect">
                                  <p:stCondLst>
                                    <p:cond delay="0"/>
                                  </p:stCondLst>
                                  <p:childTnLst>
                                    <p:set>
                                      <p:cBhvr>
                                        <p:cTn id="2347" dur="1" fill="hold">
                                          <p:stCondLst>
                                            <p:cond delay="0"/>
                                          </p:stCondLst>
                                        </p:cTn>
                                        <p:tgtEl>
                                          <p:spTgt spid="701"/>
                                        </p:tgtEl>
                                        <p:attrNameLst>
                                          <p:attrName>style.visibility</p:attrName>
                                        </p:attrNameLst>
                                      </p:cBhvr>
                                      <p:to>
                                        <p:strVal val="visible"/>
                                      </p:to>
                                    </p:set>
                                    <p:animEffect transition="in" filter="fade">
                                      <p:cBhvr>
                                        <p:cTn id="2348" dur="500"/>
                                        <p:tgtEl>
                                          <p:spTgt spid="701"/>
                                        </p:tgtEl>
                                      </p:cBhvr>
                                    </p:animEffect>
                                  </p:childTnLst>
                                </p:cTn>
                              </p:par>
                            </p:childTnLst>
                          </p:cTn>
                        </p:par>
                      </p:childTnLst>
                    </p:cTn>
                  </p:par>
                </p:childTnLst>
              </p:cTn>
              <p:nextCondLst>
                <p:cond evt="onClick" delay="0">
                  <p:tgtEl>
                    <p:spTgt spid="296"/>
                  </p:tgtEl>
                </p:cond>
              </p:nextCondLst>
            </p:seq>
            <p:seq concurrent="1" nextAc="seek">
              <p:cTn id="2349" restart="whenNotActive" fill="hold" evtFilter="cancelBubble" nodeType="interactiveSeq">
                <p:stCondLst>
                  <p:cond evt="onClick" delay="0">
                    <p:tgtEl>
                      <p:spTgt spid="297"/>
                    </p:tgtEl>
                  </p:cond>
                </p:stCondLst>
                <p:endSync evt="end" delay="0">
                  <p:rtn val="all"/>
                </p:endSync>
                <p:childTnLst>
                  <p:par>
                    <p:cTn id="2350" fill="hold">
                      <p:stCondLst>
                        <p:cond delay="0"/>
                      </p:stCondLst>
                      <p:childTnLst>
                        <p:par>
                          <p:cTn id="2351" fill="hold">
                            <p:stCondLst>
                              <p:cond delay="0"/>
                            </p:stCondLst>
                            <p:childTnLst>
                              <p:par>
                                <p:cTn id="2352" presetID="1" presetClass="exit" presetSubtype="0" fill="hold" grpId="1" nodeType="clickEffect">
                                  <p:stCondLst>
                                    <p:cond delay="0"/>
                                  </p:stCondLst>
                                  <p:childTnLst>
                                    <p:set>
                                      <p:cBhvr>
                                        <p:cTn id="2353" dur="1" fill="hold">
                                          <p:stCondLst>
                                            <p:cond delay="0"/>
                                          </p:stCondLst>
                                        </p:cTn>
                                        <p:tgtEl>
                                          <p:spTgt spid="297"/>
                                        </p:tgtEl>
                                        <p:attrNameLst>
                                          <p:attrName>style.visibility</p:attrName>
                                        </p:attrNameLst>
                                      </p:cBhvr>
                                      <p:to>
                                        <p:strVal val="hidden"/>
                                      </p:to>
                                    </p:set>
                                  </p:childTnLst>
                                </p:cTn>
                              </p:par>
                              <p:par>
                                <p:cTn id="2354" presetID="1" presetClass="exit" presetSubtype="0" fill="hold" grpId="4" nodeType="withEffect">
                                  <p:stCondLst>
                                    <p:cond delay="0"/>
                                  </p:stCondLst>
                                  <p:childTnLst>
                                    <p:set>
                                      <p:cBhvr>
                                        <p:cTn id="2355" dur="1" fill="hold">
                                          <p:stCondLst>
                                            <p:cond delay="0"/>
                                          </p:stCondLst>
                                        </p:cTn>
                                        <p:tgtEl>
                                          <p:spTgt spid="302"/>
                                        </p:tgtEl>
                                        <p:attrNameLst>
                                          <p:attrName>style.visibility</p:attrName>
                                        </p:attrNameLst>
                                      </p:cBhvr>
                                      <p:to>
                                        <p:strVal val="hidden"/>
                                      </p:to>
                                    </p:set>
                                  </p:childTnLst>
                                </p:cTn>
                              </p:par>
                              <p:par>
                                <p:cTn id="2356" presetID="10" presetClass="entr" presetSubtype="0" fill="hold" grpId="8" nodeType="withEffect">
                                  <p:stCondLst>
                                    <p:cond delay="0"/>
                                  </p:stCondLst>
                                  <p:childTnLst>
                                    <p:set>
                                      <p:cBhvr>
                                        <p:cTn id="2357" dur="1" fill="hold">
                                          <p:stCondLst>
                                            <p:cond delay="0"/>
                                          </p:stCondLst>
                                        </p:cTn>
                                        <p:tgtEl>
                                          <p:spTgt spid="701"/>
                                        </p:tgtEl>
                                        <p:attrNameLst>
                                          <p:attrName>style.visibility</p:attrName>
                                        </p:attrNameLst>
                                      </p:cBhvr>
                                      <p:to>
                                        <p:strVal val="visible"/>
                                      </p:to>
                                    </p:set>
                                    <p:animEffect transition="in" filter="fade">
                                      <p:cBhvr>
                                        <p:cTn id="2358" dur="500"/>
                                        <p:tgtEl>
                                          <p:spTgt spid="701"/>
                                        </p:tgtEl>
                                      </p:cBhvr>
                                    </p:animEffect>
                                  </p:childTnLst>
                                </p:cTn>
                              </p:par>
                            </p:childTnLst>
                          </p:cTn>
                        </p:par>
                      </p:childTnLst>
                    </p:cTn>
                  </p:par>
                </p:childTnLst>
              </p:cTn>
              <p:nextCondLst>
                <p:cond evt="onClick" delay="0">
                  <p:tgtEl>
                    <p:spTgt spid="297"/>
                  </p:tgtEl>
                </p:cond>
              </p:nextCondLst>
            </p:seq>
            <p:seq concurrent="1" nextAc="seek">
              <p:cTn id="2359" restart="whenNotActive" fill="hold" evtFilter="cancelBubble" nodeType="interactiveSeq">
                <p:stCondLst>
                  <p:cond evt="onClick" delay="0">
                    <p:tgtEl>
                      <p:spTgt spid="307"/>
                    </p:tgtEl>
                  </p:cond>
                </p:stCondLst>
                <p:endSync evt="end" delay="0">
                  <p:rtn val="all"/>
                </p:endSync>
                <p:childTnLst>
                  <p:par>
                    <p:cTn id="2360" fill="hold">
                      <p:stCondLst>
                        <p:cond delay="0"/>
                      </p:stCondLst>
                      <p:childTnLst>
                        <p:par>
                          <p:cTn id="2361" fill="hold">
                            <p:stCondLst>
                              <p:cond delay="0"/>
                            </p:stCondLst>
                            <p:childTnLst>
                              <p:par>
                                <p:cTn id="2362" presetID="1" presetClass="entr" presetSubtype="0" fill="hold" grpId="0" nodeType="clickEffect">
                                  <p:stCondLst>
                                    <p:cond delay="0"/>
                                  </p:stCondLst>
                                  <p:childTnLst>
                                    <p:set>
                                      <p:cBhvr>
                                        <p:cTn id="2363" dur="1" fill="hold">
                                          <p:stCondLst>
                                            <p:cond delay="0"/>
                                          </p:stCondLst>
                                        </p:cTn>
                                        <p:tgtEl>
                                          <p:spTgt spid="313"/>
                                        </p:tgtEl>
                                        <p:attrNameLst>
                                          <p:attrName>style.visibility</p:attrName>
                                        </p:attrNameLst>
                                      </p:cBhvr>
                                      <p:to>
                                        <p:strVal val="visible"/>
                                      </p:to>
                                    </p:set>
                                  </p:childTnLst>
                                </p:cTn>
                              </p:par>
                              <p:par>
                                <p:cTn id="2364" presetID="10" presetClass="exit" presetSubtype="0" fill="hold" grpId="0" nodeType="withEffect">
                                  <p:stCondLst>
                                    <p:cond delay="0"/>
                                  </p:stCondLst>
                                  <p:childTnLst>
                                    <p:animEffect transition="out" filter="fade">
                                      <p:cBhvr>
                                        <p:cTn id="2365" dur="500"/>
                                        <p:tgtEl>
                                          <p:spTgt spid="702"/>
                                        </p:tgtEl>
                                      </p:cBhvr>
                                    </p:animEffect>
                                    <p:set>
                                      <p:cBhvr>
                                        <p:cTn id="2366" dur="1" fill="hold">
                                          <p:stCondLst>
                                            <p:cond delay="499"/>
                                          </p:stCondLst>
                                        </p:cTn>
                                        <p:tgtEl>
                                          <p:spTgt spid="702"/>
                                        </p:tgtEl>
                                        <p:attrNameLst>
                                          <p:attrName>style.visibility</p:attrName>
                                        </p:attrNameLst>
                                      </p:cBhvr>
                                      <p:to>
                                        <p:strVal val="hidden"/>
                                      </p:to>
                                    </p:set>
                                  </p:childTnLst>
                                </p:cTn>
                              </p:par>
                            </p:childTnLst>
                          </p:cTn>
                        </p:par>
                      </p:childTnLst>
                    </p:cTn>
                  </p:par>
                </p:childTnLst>
              </p:cTn>
              <p:nextCondLst>
                <p:cond evt="onClick" delay="0">
                  <p:tgtEl>
                    <p:spTgt spid="307"/>
                  </p:tgtEl>
                </p:cond>
              </p:nextCondLst>
            </p:seq>
            <p:seq concurrent="1" nextAc="seek">
              <p:cTn id="2367" restart="whenNotActive" fill="hold" evtFilter="cancelBubble" nodeType="interactiveSeq">
                <p:stCondLst>
                  <p:cond evt="onClick" delay="0">
                    <p:tgtEl>
                      <p:spTgt spid="308"/>
                    </p:tgtEl>
                  </p:cond>
                </p:stCondLst>
                <p:endSync evt="end" delay="0">
                  <p:rtn val="all"/>
                </p:endSync>
                <p:childTnLst>
                  <p:par>
                    <p:cTn id="2368" fill="hold">
                      <p:stCondLst>
                        <p:cond delay="0"/>
                      </p:stCondLst>
                      <p:childTnLst>
                        <p:par>
                          <p:cTn id="2369" fill="hold">
                            <p:stCondLst>
                              <p:cond delay="0"/>
                            </p:stCondLst>
                            <p:childTnLst>
                              <p:par>
                                <p:cTn id="2370" presetID="1" presetClass="entr" presetSubtype="0" fill="hold" grpId="0" nodeType="clickEffect">
                                  <p:stCondLst>
                                    <p:cond delay="0"/>
                                  </p:stCondLst>
                                  <p:childTnLst>
                                    <p:set>
                                      <p:cBhvr>
                                        <p:cTn id="2371" dur="1" fill="hold">
                                          <p:stCondLst>
                                            <p:cond delay="0"/>
                                          </p:stCondLst>
                                        </p:cTn>
                                        <p:tgtEl>
                                          <p:spTgt spid="314"/>
                                        </p:tgtEl>
                                        <p:attrNameLst>
                                          <p:attrName>style.visibility</p:attrName>
                                        </p:attrNameLst>
                                      </p:cBhvr>
                                      <p:to>
                                        <p:strVal val="visible"/>
                                      </p:to>
                                    </p:set>
                                  </p:childTnLst>
                                </p:cTn>
                              </p:par>
                              <p:par>
                                <p:cTn id="2372" presetID="1" presetClass="entr" presetSubtype="0" fill="hold" grpId="2" nodeType="withEffect">
                                  <p:stCondLst>
                                    <p:cond delay="0"/>
                                  </p:stCondLst>
                                  <p:childTnLst>
                                    <p:set>
                                      <p:cBhvr>
                                        <p:cTn id="2373" dur="1" fill="hold">
                                          <p:stCondLst>
                                            <p:cond delay="0"/>
                                          </p:stCondLst>
                                        </p:cTn>
                                        <p:tgtEl>
                                          <p:spTgt spid="301"/>
                                        </p:tgtEl>
                                        <p:attrNameLst>
                                          <p:attrName>style.visibility</p:attrName>
                                        </p:attrNameLst>
                                      </p:cBhvr>
                                      <p:to>
                                        <p:strVal val="visible"/>
                                      </p:to>
                                    </p:set>
                                  </p:childTnLst>
                                </p:cTn>
                              </p:par>
                              <p:par>
                                <p:cTn id="2374" presetID="10" presetClass="exit" presetSubtype="0" fill="hold" grpId="1" nodeType="withEffect">
                                  <p:stCondLst>
                                    <p:cond delay="0"/>
                                  </p:stCondLst>
                                  <p:childTnLst>
                                    <p:animEffect transition="out" filter="fade">
                                      <p:cBhvr>
                                        <p:cTn id="2375" dur="500"/>
                                        <p:tgtEl>
                                          <p:spTgt spid="702"/>
                                        </p:tgtEl>
                                      </p:cBhvr>
                                    </p:animEffect>
                                    <p:set>
                                      <p:cBhvr>
                                        <p:cTn id="2376" dur="1" fill="hold">
                                          <p:stCondLst>
                                            <p:cond delay="499"/>
                                          </p:stCondLst>
                                        </p:cTn>
                                        <p:tgtEl>
                                          <p:spTgt spid="702"/>
                                        </p:tgtEl>
                                        <p:attrNameLst>
                                          <p:attrName>style.visibility</p:attrName>
                                        </p:attrNameLst>
                                      </p:cBhvr>
                                      <p:to>
                                        <p:strVal val="hidden"/>
                                      </p:to>
                                    </p:set>
                                  </p:childTnLst>
                                </p:cTn>
                              </p:par>
                            </p:childTnLst>
                          </p:cTn>
                        </p:par>
                      </p:childTnLst>
                    </p:cTn>
                  </p:par>
                </p:childTnLst>
              </p:cTn>
              <p:nextCondLst>
                <p:cond evt="onClick" delay="0">
                  <p:tgtEl>
                    <p:spTgt spid="308"/>
                  </p:tgtEl>
                </p:cond>
              </p:nextCondLst>
            </p:seq>
            <p:seq concurrent="1" nextAc="seek">
              <p:cTn id="2377" restart="whenNotActive" fill="hold" evtFilter="cancelBubble" nodeType="interactiveSeq">
                <p:stCondLst>
                  <p:cond evt="onClick" delay="0">
                    <p:tgtEl>
                      <p:spTgt spid="309"/>
                    </p:tgtEl>
                  </p:cond>
                </p:stCondLst>
                <p:endSync evt="end" delay="0">
                  <p:rtn val="all"/>
                </p:endSync>
                <p:childTnLst>
                  <p:par>
                    <p:cTn id="2378" fill="hold">
                      <p:stCondLst>
                        <p:cond delay="0"/>
                      </p:stCondLst>
                      <p:childTnLst>
                        <p:par>
                          <p:cTn id="2379" fill="hold">
                            <p:stCondLst>
                              <p:cond delay="0"/>
                            </p:stCondLst>
                            <p:childTnLst>
                              <p:par>
                                <p:cTn id="2380" presetID="1" presetClass="entr" presetSubtype="0" fill="hold" grpId="0" nodeType="clickEffect">
                                  <p:stCondLst>
                                    <p:cond delay="0"/>
                                  </p:stCondLst>
                                  <p:childTnLst>
                                    <p:set>
                                      <p:cBhvr>
                                        <p:cTn id="2381" dur="1" fill="hold">
                                          <p:stCondLst>
                                            <p:cond delay="0"/>
                                          </p:stCondLst>
                                        </p:cTn>
                                        <p:tgtEl>
                                          <p:spTgt spid="315"/>
                                        </p:tgtEl>
                                        <p:attrNameLst>
                                          <p:attrName>style.visibility</p:attrName>
                                        </p:attrNameLst>
                                      </p:cBhvr>
                                      <p:to>
                                        <p:strVal val="visible"/>
                                      </p:to>
                                    </p:set>
                                  </p:childTnLst>
                                </p:cTn>
                              </p:par>
                              <p:par>
                                <p:cTn id="2382" presetID="10" presetClass="exit" presetSubtype="0" fill="hold" grpId="2" nodeType="withEffect">
                                  <p:stCondLst>
                                    <p:cond delay="0"/>
                                  </p:stCondLst>
                                  <p:childTnLst>
                                    <p:animEffect transition="out" filter="fade">
                                      <p:cBhvr>
                                        <p:cTn id="2383" dur="500"/>
                                        <p:tgtEl>
                                          <p:spTgt spid="702"/>
                                        </p:tgtEl>
                                      </p:cBhvr>
                                    </p:animEffect>
                                    <p:set>
                                      <p:cBhvr>
                                        <p:cTn id="2384" dur="1" fill="hold">
                                          <p:stCondLst>
                                            <p:cond delay="499"/>
                                          </p:stCondLst>
                                        </p:cTn>
                                        <p:tgtEl>
                                          <p:spTgt spid="702"/>
                                        </p:tgtEl>
                                        <p:attrNameLst>
                                          <p:attrName>style.visibility</p:attrName>
                                        </p:attrNameLst>
                                      </p:cBhvr>
                                      <p:to>
                                        <p:strVal val="hidden"/>
                                      </p:to>
                                    </p:set>
                                  </p:childTnLst>
                                </p:cTn>
                              </p:par>
                            </p:childTnLst>
                          </p:cTn>
                        </p:par>
                      </p:childTnLst>
                    </p:cTn>
                  </p:par>
                </p:childTnLst>
              </p:cTn>
              <p:nextCondLst>
                <p:cond evt="onClick" delay="0">
                  <p:tgtEl>
                    <p:spTgt spid="309"/>
                  </p:tgtEl>
                </p:cond>
              </p:nextCondLst>
            </p:seq>
            <p:seq concurrent="1" nextAc="seek">
              <p:cTn id="2385" restart="whenNotActive" fill="hold" evtFilter="cancelBubble" nodeType="interactiveSeq">
                <p:stCondLst>
                  <p:cond evt="onClick" delay="0">
                    <p:tgtEl>
                      <p:spTgt spid="311"/>
                    </p:tgtEl>
                  </p:cond>
                </p:stCondLst>
                <p:endSync evt="end" delay="0">
                  <p:rtn val="all"/>
                </p:endSync>
                <p:childTnLst>
                  <p:par>
                    <p:cTn id="2386" fill="hold">
                      <p:stCondLst>
                        <p:cond delay="0"/>
                      </p:stCondLst>
                      <p:childTnLst>
                        <p:par>
                          <p:cTn id="2387" fill="hold">
                            <p:stCondLst>
                              <p:cond delay="0"/>
                            </p:stCondLst>
                            <p:childTnLst>
                              <p:par>
                                <p:cTn id="2388" presetID="1" presetClass="entr" presetSubtype="0" fill="hold" grpId="0" nodeType="clickEffect">
                                  <p:stCondLst>
                                    <p:cond delay="0"/>
                                  </p:stCondLst>
                                  <p:childTnLst>
                                    <p:set>
                                      <p:cBhvr>
                                        <p:cTn id="2389" dur="1" fill="hold">
                                          <p:stCondLst>
                                            <p:cond delay="0"/>
                                          </p:stCondLst>
                                        </p:cTn>
                                        <p:tgtEl>
                                          <p:spTgt spid="317"/>
                                        </p:tgtEl>
                                        <p:attrNameLst>
                                          <p:attrName>style.visibility</p:attrName>
                                        </p:attrNameLst>
                                      </p:cBhvr>
                                      <p:to>
                                        <p:strVal val="visible"/>
                                      </p:to>
                                    </p:set>
                                  </p:childTnLst>
                                </p:cTn>
                              </p:par>
                              <p:par>
                                <p:cTn id="2390" presetID="1" presetClass="entr" presetSubtype="0" fill="hold" grpId="0" nodeType="withEffect">
                                  <p:stCondLst>
                                    <p:cond delay="0"/>
                                  </p:stCondLst>
                                  <p:childTnLst>
                                    <p:set>
                                      <p:cBhvr>
                                        <p:cTn id="2391" dur="1" fill="hold">
                                          <p:stCondLst>
                                            <p:cond delay="0"/>
                                          </p:stCondLst>
                                        </p:cTn>
                                        <p:tgtEl>
                                          <p:spTgt spid="301"/>
                                        </p:tgtEl>
                                        <p:attrNameLst>
                                          <p:attrName>style.visibility</p:attrName>
                                        </p:attrNameLst>
                                      </p:cBhvr>
                                      <p:to>
                                        <p:strVal val="visible"/>
                                      </p:to>
                                    </p:set>
                                  </p:childTnLst>
                                </p:cTn>
                              </p:par>
                              <p:par>
                                <p:cTn id="2392" presetID="10" presetClass="exit" presetSubtype="0" fill="hold" grpId="9" nodeType="withEffect">
                                  <p:stCondLst>
                                    <p:cond delay="0"/>
                                  </p:stCondLst>
                                  <p:childTnLst>
                                    <p:animEffect transition="out" filter="fade">
                                      <p:cBhvr>
                                        <p:cTn id="2393" dur="500"/>
                                        <p:tgtEl>
                                          <p:spTgt spid="702"/>
                                        </p:tgtEl>
                                      </p:cBhvr>
                                    </p:animEffect>
                                    <p:set>
                                      <p:cBhvr>
                                        <p:cTn id="2394" dur="1" fill="hold">
                                          <p:stCondLst>
                                            <p:cond delay="499"/>
                                          </p:stCondLst>
                                        </p:cTn>
                                        <p:tgtEl>
                                          <p:spTgt spid="702"/>
                                        </p:tgtEl>
                                        <p:attrNameLst>
                                          <p:attrName>style.visibility</p:attrName>
                                        </p:attrNameLst>
                                      </p:cBhvr>
                                      <p:to>
                                        <p:strVal val="hidden"/>
                                      </p:to>
                                    </p:set>
                                  </p:childTnLst>
                                </p:cTn>
                              </p:par>
                            </p:childTnLst>
                          </p:cTn>
                        </p:par>
                      </p:childTnLst>
                    </p:cTn>
                  </p:par>
                </p:childTnLst>
              </p:cTn>
              <p:nextCondLst>
                <p:cond evt="onClick" delay="0">
                  <p:tgtEl>
                    <p:spTgt spid="311"/>
                  </p:tgtEl>
                </p:cond>
              </p:nextCondLst>
            </p:seq>
            <p:seq concurrent="1" nextAc="seek">
              <p:cTn id="2395" restart="whenNotActive" fill="hold" evtFilter="cancelBubble" nodeType="interactiveSeq">
                <p:stCondLst>
                  <p:cond evt="onClick" delay="0">
                    <p:tgtEl>
                      <p:spTgt spid="312"/>
                    </p:tgtEl>
                  </p:cond>
                </p:stCondLst>
                <p:endSync evt="end" delay="0">
                  <p:rtn val="all"/>
                </p:endSync>
                <p:childTnLst>
                  <p:par>
                    <p:cTn id="2396" fill="hold">
                      <p:stCondLst>
                        <p:cond delay="0"/>
                      </p:stCondLst>
                      <p:childTnLst>
                        <p:par>
                          <p:cTn id="2397" fill="hold">
                            <p:stCondLst>
                              <p:cond delay="0"/>
                            </p:stCondLst>
                            <p:childTnLst>
                              <p:par>
                                <p:cTn id="2398" presetID="1" presetClass="entr" presetSubtype="0" fill="hold" grpId="0" nodeType="clickEffect">
                                  <p:stCondLst>
                                    <p:cond delay="0"/>
                                  </p:stCondLst>
                                  <p:childTnLst>
                                    <p:set>
                                      <p:cBhvr>
                                        <p:cTn id="2399" dur="1" fill="hold">
                                          <p:stCondLst>
                                            <p:cond delay="0"/>
                                          </p:stCondLst>
                                        </p:cTn>
                                        <p:tgtEl>
                                          <p:spTgt spid="318"/>
                                        </p:tgtEl>
                                        <p:attrNameLst>
                                          <p:attrName>style.visibility</p:attrName>
                                        </p:attrNameLst>
                                      </p:cBhvr>
                                      <p:to>
                                        <p:strVal val="visible"/>
                                      </p:to>
                                    </p:set>
                                  </p:childTnLst>
                                </p:cTn>
                              </p:par>
                              <p:par>
                                <p:cTn id="2400" presetID="1" presetClass="entr" presetSubtype="0" fill="hold" grpId="1" nodeType="withEffect">
                                  <p:stCondLst>
                                    <p:cond delay="0"/>
                                  </p:stCondLst>
                                  <p:childTnLst>
                                    <p:set>
                                      <p:cBhvr>
                                        <p:cTn id="2401" dur="1" fill="hold">
                                          <p:stCondLst>
                                            <p:cond delay="0"/>
                                          </p:stCondLst>
                                        </p:cTn>
                                        <p:tgtEl>
                                          <p:spTgt spid="301"/>
                                        </p:tgtEl>
                                        <p:attrNameLst>
                                          <p:attrName>style.visibility</p:attrName>
                                        </p:attrNameLst>
                                      </p:cBhvr>
                                      <p:to>
                                        <p:strVal val="visible"/>
                                      </p:to>
                                    </p:set>
                                  </p:childTnLst>
                                </p:cTn>
                              </p:par>
                              <p:par>
                                <p:cTn id="2402" presetID="10" presetClass="exit" presetSubtype="0" fill="hold" grpId="10" nodeType="withEffect">
                                  <p:stCondLst>
                                    <p:cond delay="0"/>
                                  </p:stCondLst>
                                  <p:childTnLst>
                                    <p:animEffect transition="out" filter="fade">
                                      <p:cBhvr>
                                        <p:cTn id="2403" dur="500"/>
                                        <p:tgtEl>
                                          <p:spTgt spid="702"/>
                                        </p:tgtEl>
                                      </p:cBhvr>
                                    </p:animEffect>
                                    <p:set>
                                      <p:cBhvr>
                                        <p:cTn id="2404" dur="1" fill="hold">
                                          <p:stCondLst>
                                            <p:cond delay="499"/>
                                          </p:stCondLst>
                                        </p:cTn>
                                        <p:tgtEl>
                                          <p:spTgt spid="702"/>
                                        </p:tgtEl>
                                        <p:attrNameLst>
                                          <p:attrName>style.visibility</p:attrName>
                                        </p:attrNameLst>
                                      </p:cBhvr>
                                      <p:to>
                                        <p:strVal val="hidden"/>
                                      </p:to>
                                    </p:set>
                                  </p:childTnLst>
                                </p:cTn>
                              </p:par>
                            </p:childTnLst>
                          </p:cTn>
                        </p:par>
                      </p:childTnLst>
                    </p:cTn>
                  </p:par>
                </p:childTnLst>
              </p:cTn>
              <p:nextCondLst>
                <p:cond evt="onClick" delay="0">
                  <p:tgtEl>
                    <p:spTgt spid="312"/>
                  </p:tgtEl>
                </p:cond>
              </p:nextCondLst>
            </p:seq>
            <p:seq concurrent="1" nextAc="seek">
              <p:cTn id="2405" restart="whenNotActive" fill="hold" evtFilter="cancelBubble" nodeType="interactiveSeq">
                <p:stCondLst>
                  <p:cond evt="onClick" delay="0">
                    <p:tgtEl>
                      <p:spTgt spid="310"/>
                    </p:tgtEl>
                  </p:cond>
                </p:stCondLst>
                <p:endSync evt="end" delay="0">
                  <p:rtn val="all"/>
                </p:endSync>
                <p:childTnLst>
                  <p:par>
                    <p:cTn id="2406" fill="hold">
                      <p:stCondLst>
                        <p:cond delay="0"/>
                      </p:stCondLst>
                      <p:childTnLst>
                        <p:par>
                          <p:cTn id="2407" fill="hold">
                            <p:stCondLst>
                              <p:cond delay="0"/>
                            </p:stCondLst>
                            <p:childTnLst>
                              <p:par>
                                <p:cTn id="2408" presetID="1" presetClass="entr" presetSubtype="0" fill="hold" grpId="0" nodeType="clickEffect">
                                  <p:stCondLst>
                                    <p:cond delay="0"/>
                                  </p:stCondLst>
                                  <p:childTnLst>
                                    <p:set>
                                      <p:cBhvr>
                                        <p:cTn id="2409" dur="1" fill="hold">
                                          <p:stCondLst>
                                            <p:cond delay="0"/>
                                          </p:stCondLst>
                                        </p:cTn>
                                        <p:tgtEl>
                                          <p:spTgt spid="316"/>
                                        </p:tgtEl>
                                        <p:attrNameLst>
                                          <p:attrName>style.visibility</p:attrName>
                                        </p:attrNameLst>
                                      </p:cBhvr>
                                      <p:to>
                                        <p:strVal val="visible"/>
                                      </p:to>
                                    </p:set>
                                  </p:childTnLst>
                                </p:cTn>
                              </p:par>
                              <p:par>
                                <p:cTn id="2410" presetID="1" presetClass="entr" presetSubtype="0" fill="hold" grpId="0" nodeType="withEffect">
                                  <p:stCondLst>
                                    <p:cond delay="0"/>
                                  </p:stCondLst>
                                  <p:childTnLst>
                                    <p:set>
                                      <p:cBhvr>
                                        <p:cTn id="2411" dur="1" fill="hold">
                                          <p:stCondLst>
                                            <p:cond delay="0"/>
                                          </p:stCondLst>
                                        </p:cTn>
                                        <p:tgtEl>
                                          <p:spTgt spid="303"/>
                                        </p:tgtEl>
                                        <p:attrNameLst>
                                          <p:attrName>style.visibility</p:attrName>
                                        </p:attrNameLst>
                                      </p:cBhvr>
                                      <p:to>
                                        <p:strVal val="visible"/>
                                      </p:to>
                                    </p:set>
                                  </p:childTnLst>
                                </p:cTn>
                              </p:par>
                              <p:par>
                                <p:cTn id="2412" presetID="10" presetClass="exit" presetSubtype="0" fill="hold" grpId="11" nodeType="withEffect">
                                  <p:stCondLst>
                                    <p:cond delay="0"/>
                                  </p:stCondLst>
                                  <p:childTnLst>
                                    <p:animEffect transition="out" filter="fade">
                                      <p:cBhvr>
                                        <p:cTn id="2413" dur="500"/>
                                        <p:tgtEl>
                                          <p:spTgt spid="702"/>
                                        </p:tgtEl>
                                      </p:cBhvr>
                                    </p:animEffect>
                                    <p:set>
                                      <p:cBhvr>
                                        <p:cTn id="2414" dur="1" fill="hold">
                                          <p:stCondLst>
                                            <p:cond delay="499"/>
                                          </p:stCondLst>
                                        </p:cTn>
                                        <p:tgtEl>
                                          <p:spTgt spid="702"/>
                                        </p:tgtEl>
                                        <p:attrNameLst>
                                          <p:attrName>style.visibility</p:attrName>
                                        </p:attrNameLst>
                                      </p:cBhvr>
                                      <p:to>
                                        <p:strVal val="hidden"/>
                                      </p:to>
                                    </p:set>
                                  </p:childTnLst>
                                </p:cTn>
                              </p:par>
                            </p:childTnLst>
                          </p:cTn>
                        </p:par>
                      </p:childTnLst>
                    </p:cTn>
                  </p:par>
                </p:childTnLst>
              </p:cTn>
              <p:nextCondLst>
                <p:cond evt="onClick" delay="0">
                  <p:tgtEl>
                    <p:spTgt spid="310"/>
                  </p:tgtEl>
                </p:cond>
              </p:nextCondLst>
            </p:seq>
            <p:seq concurrent="1" nextAc="seek">
              <p:cTn id="2415" restart="whenNotActive" fill="hold" evtFilter="cancelBubble" nodeType="interactiveSeq">
                <p:stCondLst>
                  <p:cond evt="onClick" delay="0">
                    <p:tgtEl>
                      <p:spTgt spid="318"/>
                    </p:tgtEl>
                  </p:cond>
                </p:stCondLst>
                <p:endSync evt="end" delay="0">
                  <p:rtn val="all"/>
                </p:endSync>
                <p:childTnLst>
                  <p:par>
                    <p:cTn id="2416" fill="hold">
                      <p:stCondLst>
                        <p:cond delay="0"/>
                      </p:stCondLst>
                      <p:childTnLst>
                        <p:par>
                          <p:cTn id="2417" fill="hold">
                            <p:stCondLst>
                              <p:cond delay="0"/>
                            </p:stCondLst>
                            <p:childTnLst>
                              <p:par>
                                <p:cTn id="2418" presetID="1" presetClass="exit" presetSubtype="0" fill="hold" grpId="1" nodeType="clickEffect">
                                  <p:stCondLst>
                                    <p:cond delay="0"/>
                                  </p:stCondLst>
                                  <p:childTnLst>
                                    <p:set>
                                      <p:cBhvr>
                                        <p:cTn id="2419" dur="1" fill="hold">
                                          <p:stCondLst>
                                            <p:cond delay="0"/>
                                          </p:stCondLst>
                                        </p:cTn>
                                        <p:tgtEl>
                                          <p:spTgt spid="318"/>
                                        </p:tgtEl>
                                        <p:attrNameLst>
                                          <p:attrName>style.visibility</p:attrName>
                                        </p:attrNameLst>
                                      </p:cBhvr>
                                      <p:to>
                                        <p:strVal val="hidden"/>
                                      </p:to>
                                    </p:set>
                                  </p:childTnLst>
                                </p:cTn>
                              </p:par>
                              <p:par>
                                <p:cTn id="2420" presetID="1" presetClass="exit" presetSubtype="0" fill="hold" grpId="4" nodeType="withEffect">
                                  <p:stCondLst>
                                    <p:cond delay="0"/>
                                  </p:stCondLst>
                                  <p:childTnLst>
                                    <p:set>
                                      <p:cBhvr>
                                        <p:cTn id="2421" dur="1" fill="hold">
                                          <p:stCondLst>
                                            <p:cond delay="0"/>
                                          </p:stCondLst>
                                        </p:cTn>
                                        <p:tgtEl>
                                          <p:spTgt spid="301"/>
                                        </p:tgtEl>
                                        <p:attrNameLst>
                                          <p:attrName>style.visibility</p:attrName>
                                        </p:attrNameLst>
                                      </p:cBhvr>
                                      <p:to>
                                        <p:strVal val="hidden"/>
                                      </p:to>
                                    </p:set>
                                  </p:childTnLst>
                                </p:cTn>
                              </p:par>
                              <p:par>
                                <p:cTn id="2422" presetID="10" presetClass="entr" presetSubtype="0" fill="hold" grpId="3" nodeType="withEffect">
                                  <p:stCondLst>
                                    <p:cond delay="0"/>
                                  </p:stCondLst>
                                  <p:childTnLst>
                                    <p:set>
                                      <p:cBhvr>
                                        <p:cTn id="2423" dur="1" fill="hold">
                                          <p:stCondLst>
                                            <p:cond delay="0"/>
                                          </p:stCondLst>
                                        </p:cTn>
                                        <p:tgtEl>
                                          <p:spTgt spid="702"/>
                                        </p:tgtEl>
                                        <p:attrNameLst>
                                          <p:attrName>style.visibility</p:attrName>
                                        </p:attrNameLst>
                                      </p:cBhvr>
                                      <p:to>
                                        <p:strVal val="visible"/>
                                      </p:to>
                                    </p:set>
                                    <p:animEffect transition="in" filter="fade">
                                      <p:cBhvr>
                                        <p:cTn id="2424" dur="500"/>
                                        <p:tgtEl>
                                          <p:spTgt spid="702"/>
                                        </p:tgtEl>
                                      </p:cBhvr>
                                    </p:animEffect>
                                  </p:childTnLst>
                                </p:cTn>
                              </p:par>
                            </p:childTnLst>
                          </p:cTn>
                        </p:par>
                      </p:childTnLst>
                    </p:cTn>
                  </p:par>
                </p:childTnLst>
              </p:cTn>
              <p:nextCondLst>
                <p:cond evt="onClick" delay="0">
                  <p:tgtEl>
                    <p:spTgt spid="318"/>
                  </p:tgtEl>
                </p:cond>
              </p:nextCondLst>
            </p:seq>
            <p:seq concurrent="1" nextAc="seek">
              <p:cTn id="2425" restart="whenNotActive" fill="hold" evtFilter="cancelBubble" nodeType="interactiveSeq">
                <p:stCondLst>
                  <p:cond evt="onClick" delay="0">
                    <p:tgtEl>
                      <p:spTgt spid="313"/>
                    </p:tgtEl>
                  </p:cond>
                </p:stCondLst>
                <p:endSync evt="end" delay="0">
                  <p:rtn val="all"/>
                </p:endSync>
                <p:childTnLst>
                  <p:par>
                    <p:cTn id="2426" fill="hold">
                      <p:stCondLst>
                        <p:cond delay="0"/>
                      </p:stCondLst>
                      <p:childTnLst>
                        <p:par>
                          <p:cTn id="2427" fill="hold">
                            <p:stCondLst>
                              <p:cond delay="0"/>
                            </p:stCondLst>
                            <p:childTnLst>
                              <p:par>
                                <p:cTn id="2428" presetID="1" presetClass="exit" presetSubtype="0" fill="hold" grpId="1" nodeType="clickEffect">
                                  <p:stCondLst>
                                    <p:cond delay="0"/>
                                  </p:stCondLst>
                                  <p:childTnLst>
                                    <p:set>
                                      <p:cBhvr>
                                        <p:cTn id="2429" dur="1" fill="hold">
                                          <p:stCondLst>
                                            <p:cond delay="0"/>
                                          </p:stCondLst>
                                        </p:cTn>
                                        <p:tgtEl>
                                          <p:spTgt spid="313"/>
                                        </p:tgtEl>
                                        <p:attrNameLst>
                                          <p:attrName>style.visibility</p:attrName>
                                        </p:attrNameLst>
                                      </p:cBhvr>
                                      <p:to>
                                        <p:strVal val="hidden"/>
                                      </p:to>
                                    </p:set>
                                  </p:childTnLst>
                                </p:cTn>
                              </p:par>
                              <p:par>
                                <p:cTn id="2430" presetID="10" presetClass="entr" presetSubtype="0" fill="hold" grpId="4" nodeType="withEffect">
                                  <p:stCondLst>
                                    <p:cond delay="0"/>
                                  </p:stCondLst>
                                  <p:childTnLst>
                                    <p:set>
                                      <p:cBhvr>
                                        <p:cTn id="2431" dur="1" fill="hold">
                                          <p:stCondLst>
                                            <p:cond delay="0"/>
                                          </p:stCondLst>
                                        </p:cTn>
                                        <p:tgtEl>
                                          <p:spTgt spid="702"/>
                                        </p:tgtEl>
                                        <p:attrNameLst>
                                          <p:attrName>style.visibility</p:attrName>
                                        </p:attrNameLst>
                                      </p:cBhvr>
                                      <p:to>
                                        <p:strVal val="visible"/>
                                      </p:to>
                                    </p:set>
                                    <p:animEffect transition="in" filter="fade">
                                      <p:cBhvr>
                                        <p:cTn id="2432" dur="500"/>
                                        <p:tgtEl>
                                          <p:spTgt spid="702"/>
                                        </p:tgtEl>
                                      </p:cBhvr>
                                    </p:animEffect>
                                  </p:childTnLst>
                                </p:cTn>
                              </p:par>
                            </p:childTnLst>
                          </p:cTn>
                        </p:par>
                      </p:childTnLst>
                    </p:cTn>
                  </p:par>
                </p:childTnLst>
              </p:cTn>
              <p:nextCondLst>
                <p:cond evt="onClick" delay="0">
                  <p:tgtEl>
                    <p:spTgt spid="313"/>
                  </p:tgtEl>
                </p:cond>
              </p:nextCondLst>
            </p:seq>
            <p:seq concurrent="1" nextAc="seek">
              <p:cTn id="2433" restart="whenNotActive" fill="hold" evtFilter="cancelBubble" nodeType="interactiveSeq">
                <p:stCondLst>
                  <p:cond evt="onClick" delay="0">
                    <p:tgtEl>
                      <p:spTgt spid="314"/>
                    </p:tgtEl>
                  </p:cond>
                </p:stCondLst>
                <p:endSync evt="end" delay="0">
                  <p:rtn val="all"/>
                </p:endSync>
                <p:childTnLst>
                  <p:par>
                    <p:cTn id="2434" fill="hold">
                      <p:stCondLst>
                        <p:cond delay="0"/>
                      </p:stCondLst>
                      <p:childTnLst>
                        <p:par>
                          <p:cTn id="2435" fill="hold">
                            <p:stCondLst>
                              <p:cond delay="0"/>
                            </p:stCondLst>
                            <p:childTnLst>
                              <p:par>
                                <p:cTn id="2436" presetID="1" presetClass="exit" presetSubtype="0" fill="hold" grpId="1" nodeType="clickEffect">
                                  <p:stCondLst>
                                    <p:cond delay="0"/>
                                  </p:stCondLst>
                                  <p:childTnLst>
                                    <p:set>
                                      <p:cBhvr>
                                        <p:cTn id="2437" dur="1" fill="hold">
                                          <p:stCondLst>
                                            <p:cond delay="0"/>
                                          </p:stCondLst>
                                        </p:cTn>
                                        <p:tgtEl>
                                          <p:spTgt spid="314"/>
                                        </p:tgtEl>
                                        <p:attrNameLst>
                                          <p:attrName>style.visibility</p:attrName>
                                        </p:attrNameLst>
                                      </p:cBhvr>
                                      <p:to>
                                        <p:strVal val="hidden"/>
                                      </p:to>
                                    </p:set>
                                  </p:childTnLst>
                                </p:cTn>
                              </p:par>
                              <p:par>
                                <p:cTn id="2438" presetID="1" presetClass="exit" presetSubtype="0" fill="hold" grpId="3" nodeType="withEffect">
                                  <p:stCondLst>
                                    <p:cond delay="0"/>
                                  </p:stCondLst>
                                  <p:childTnLst>
                                    <p:set>
                                      <p:cBhvr>
                                        <p:cTn id="2439" dur="1" fill="hold">
                                          <p:stCondLst>
                                            <p:cond delay="0"/>
                                          </p:stCondLst>
                                        </p:cTn>
                                        <p:tgtEl>
                                          <p:spTgt spid="301"/>
                                        </p:tgtEl>
                                        <p:attrNameLst>
                                          <p:attrName>style.visibility</p:attrName>
                                        </p:attrNameLst>
                                      </p:cBhvr>
                                      <p:to>
                                        <p:strVal val="hidden"/>
                                      </p:to>
                                    </p:set>
                                  </p:childTnLst>
                                </p:cTn>
                              </p:par>
                              <p:par>
                                <p:cTn id="2440" presetID="10" presetClass="entr" presetSubtype="0" fill="hold" grpId="5" nodeType="withEffect">
                                  <p:stCondLst>
                                    <p:cond delay="0"/>
                                  </p:stCondLst>
                                  <p:childTnLst>
                                    <p:set>
                                      <p:cBhvr>
                                        <p:cTn id="2441" dur="1" fill="hold">
                                          <p:stCondLst>
                                            <p:cond delay="0"/>
                                          </p:stCondLst>
                                        </p:cTn>
                                        <p:tgtEl>
                                          <p:spTgt spid="702"/>
                                        </p:tgtEl>
                                        <p:attrNameLst>
                                          <p:attrName>style.visibility</p:attrName>
                                        </p:attrNameLst>
                                      </p:cBhvr>
                                      <p:to>
                                        <p:strVal val="visible"/>
                                      </p:to>
                                    </p:set>
                                    <p:animEffect transition="in" filter="fade">
                                      <p:cBhvr>
                                        <p:cTn id="2442" dur="500"/>
                                        <p:tgtEl>
                                          <p:spTgt spid="702"/>
                                        </p:tgtEl>
                                      </p:cBhvr>
                                    </p:animEffect>
                                  </p:childTnLst>
                                </p:cTn>
                              </p:par>
                            </p:childTnLst>
                          </p:cTn>
                        </p:par>
                      </p:childTnLst>
                    </p:cTn>
                  </p:par>
                </p:childTnLst>
              </p:cTn>
              <p:nextCondLst>
                <p:cond evt="onClick" delay="0">
                  <p:tgtEl>
                    <p:spTgt spid="314"/>
                  </p:tgtEl>
                </p:cond>
              </p:nextCondLst>
            </p:seq>
            <p:seq concurrent="1" nextAc="seek">
              <p:cTn id="2443" restart="whenNotActive" fill="hold" evtFilter="cancelBubble" nodeType="interactiveSeq">
                <p:stCondLst>
                  <p:cond evt="onClick" delay="0">
                    <p:tgtEl>
                      <p:spTgt spid="315"/>
                    </p:tgtEl>
                  </p:cond>
                </p:stCondLst>
                <p:endSync evt="end" delay="0">
                  <p:rtn val="all"/>
                </p:endSync>
                <p:childTnLst>
                  <p:par>
                    <p:cTn id="2444" fill="hold">
                      <p:stCondLst>
                        <p:cond delay="0"/>
                      </p:stCondLst>
                      <p:childTnLst>
                        <p:par>
                          <p:cTn id="2445" fill="hold">
                            <p:stCondLst>
                              <p:cond delay="0"/>
                            </p:stCondLst>
                            <p:childTnLst>
                              <p:par>
                                <p:cTn id="2446" presetID="1" presetClass="exit" presetSubtype="0" fill="hold" grpId="1" nodeType="clickEffect">
                                  <p:stCondLst>
                                    <p:cond delay="0"/>
                                  </p:stCondLst>
                                  <p:childTnLst>
                                    <p:set>
                                      <p:cBhvr>
                                        <p:cTn id="2447" dur="1" fill="hold">
                                          <p:stCondLst>
                                            <p:cond delay="0"/>
                                          </p:stCondLst>
                                        </p:cTn>
                                        <p:tgtEl>
                                          <p:spTgt spid="315"/>
                                        </p:tgtEl>
                                        <p:attrNameLst>
                                          <p:attrName>style.visibility</p:attrName>
                                        </p:attrNameLst>
                                      </p:cBhvr>
                                      <p:to>
                                        <p:strVal val="hidden"/>
                                      </p:to>
                                    </p:set>
                                  </p:childTnLst>
                                </p:cTn>
                              </p:par>
                              <p:par>
                                <p:cTn id="2448" presetID="10" presetClass="entr" presetSubtype="0" fill="hold" grpId="6" nodeType="withEffect">
                                  <p:stCondLst>
                                    <p:cond delay="0"/>
                                  </p:stCondLst>
                                  <p:childTnLst>
                                    <p:set>
                                      <p:cBhvr>
                                        <p:cTn id="2449" dur="1" fill="hold">
                                          <p:stCondLst>
                                            <p:cond delay="0"/>
                                          </p:stCondLst>
                                        </p:cTn>
                                        <p:tgtEl>
                                          <p:spTgt spid="702"/>
                                        </p:tgtEl>
                                        <p:attrNameLst>
                                          <p:attrName>style.visibility</p:attrName>
                                        </p:attrNameLst>
                                      </p:cBhvr>
                                      <p:to>
                                        <p:strVal val="visible"/>
                                      </p:to>
                                    </p:set>
                                    <p:animEffect transition="in" filter="fade">
                                      <p:cBhvr>
                                        <p:cTn id="2450" dur="500"/>
                                        <p:tgtEl>
                                          <p:spTgt spid="702"/>
                                        </p:tgtEl>
                                      </p:cBhvr>
                                    </p:animEffect>
                                  </p:childTnLst>
                                </p:cTn>
                              </p:par>
                            </p:childTnLst>
                          </p:cTn>
                        </p:par>
                      </p:childTnLst>
                    </p:cTn>
                  </p:par>
                </p:childTnLst>
              </p:cTn>
              <p:nextCondLst>
                <p:cond evt="onClick" delay="0">
                  <p:tgtEl>
                    <p:spTgt spid="315"/>
                  </p:tgtEl>
                </p:cond>
              </p:nextCondLst>
            </p:seq>
            <p:seq concurrent="1" nextAc="seek">
              <p:cTn id="2451" restart="whenNotActive" fill="hold" evtFilter="cancelBubble" nodeType="interactiveSeq">
                <p:stCondLst>
                  <p:cond evt="onClick" delay="0">
                    <p:tgtEl>
                      <p:spTgt spid="316"/>
                    </p:tgtEl>
                  </p:cond>
                </p:stCondLst>
                <p:endSync evt="end" delay="0">
                  <p:rtn val="all"/>
                </p:endSync>
                <p:childTnLst>
                  <p:par>
                    <p:cTn id="2452" fill="hold">
                      <p:stCondLst>
                        <p:cond delay="0"/>
                      </p:stCondLst>
                      <p:childTnLst>
                        <p:par>
                          <p:cTn id="2453" fill="hold">
                            <p:stCondLst>
                              <p:cond delay="0"/>
                            </p:stCondLst>
                            <p:childTnLst>
                              <p:par>
                                <p:cTn id="2454" presetID="1" presetClass="exit" presetSubtype="0" fill="hold" grpId="1" nodeType="clickEffect">
                                  <p:stCondLst>
                                    <p:cond delay="0"/>
                                  </p:stCondLst>
                                  <p:childTnLst>
                                    <p:set>
                                      <p:cBhvr>
                                        <p:cTn id="2455" dur="1" fill="hold">
                                          <p:stCondLst>
                                            <p:cond delay="0"/>
                                          </p:stCondLst>
                                        </p:cTn>
                                        <p:tgtEl>
                                          <p:spTgt spid="316"/>
                                        </p:tgtEl>
                                        <p:attrNameLst>
                                          <p:attrName>style.visibility</p:attrName>
                                        </p:attrNameLst>
                                      </p:cBhvr>
                                      <p:to>
                                        <p:strVal val="hidden"/>
                                      </p:to>
                                    </p:set>
                                  </p:childTnLst>
                                </p:cTn>
                              </p:par>
                              <p:par>
                                <p:cTn id="2456" presetID="10" presetClass="entr" presetSubtype="0" fill="hold" grpId="8" nodeType="withEffect">
                                  <p:stCondLst>
                                    <p:cond delay="0"/>
                                  </p:stCondLst>
                                  <p:childTnLst>
                                    <p:set>
                                      <p:cBhvr>
                                        <p:cTn id="2457" dur="1" fill="hold">
                                          <p:stCondLst>
                                            <p:cond delay="0"/>
                                          </p:stCondLst>
                                        </p:cTn>
                                        <p:tgtEl>
                                          <p:spTgt spid="702"/>
                                        </p:tgtEl>
                                        <p:attrNameLst>
                                          <p:attrName>style.visibility</p:attrName>
                                        </p:attrNameLst>
                                      </p:cBhvr>
                                      <p:to>
                                        <p:strVal val="visible"/>
                                      </p:to>
                                    </p:set>
                                    <p:animEffect transition="in" filter="fade">
                                      <p:cBhvr>
                                        <p:cTn id="2458" dur="500"/>
                                        <p:tgtEl>
                                          <p:spTgt spid="702"/>
                                        </p:tgtEl>
                                      </p:cBhvr>
                                    </p:animEffect>
                                  </p:childTnLst>
                                </p:cTn>
                              </p:par>
                              <p:par>
                                <p:cTn id="2459" presetID="1" presetClass="exit" presetSubtype="0" fill="hold" grpId="1" nodeType="withEffect">
                                  <p:stCondLst>
                                    <p:cond delay="0"/>
                                  </p:stCondLst>
                                  <p:childTnLst>
                                    <p:set>
                                      <p:cBhvr>
                                        <p:cTn id="2460" dur="1" fill="hold">
                                          <p:stCondLst>
                                            <p:cond delay="0"/>
                                          </p:stCondLst>
                                        </p:cTn>
                                        <p:tgtEl>
                                          <p:spTgt spid="303"/>
                                        </p:tgtEl>
                                        <p:attrNameLst>
                                          <p:attrName>style.visibility</p:attrName>
                                        </p:attrNameLst>
                                      </p:cBhvr>
                                      <p:to>
                                        <p:strVal val="hidden"/>
                                      </p:to>
                                    </p:set>
                                  </p:childTnLst>
                                </p:cTn>
                              </p:par>
                            </p:childTnLst>
                          </p:cTn>
                        </p:par>
                      </p:childTnLst>
                    </p:cTn>
                  </p:par>
                </p:childTnLst>
              </p:cTn>
              <p:nextCondLst>
                <p:cond evt="onClick" delay="0">
                  <p:tgtEl>
                    <p:spTgt spid="316"/>
                  </p:tgtEl>
                </p:cond>
              </p:nextCondLst>
            </p:seq>
            <p:seq concurrent="1" nextAc="seek">
              <p:cTn id="2461" restart="whenNotActive" fill="hold" evtFilter="cancelBubble" nodeType="interactiveSeq">
                <p:stCondLst>
                  <p:cond evt="onClick" delay="0">
                    <p:tgtEl>
                      <p:spTgt spid="317"/>
                    </p:tgtEl>
                  </p:cond>
                </p:stCondLst>
                <p:endSync evt="end" delay="0">
                  <p:rtn val="all"/>
                </p:endSync>
                <p:childTnLst>
                  <p:par>
                    <p:cTn id="2462" fill="hold">
                      <p:stCondLst>
                        <p:cond delay="0"/>
                      </p:stCondLst>
                      <p:childTnLst>
                        <p:par>
                          <p:cTn id="2463" fill="hold">
                            <p:stCondLst>
                              <p:cond delay="0"/>
                            </p:stCondLst>
                            <p:childTnLst>
                              <p:par>
                                <p:cTn id="2464" presetID="1" presetClass="exit" presetSubtype="0" fill="hold" grpId="1" nodeType="clickEffect">
                                  <p:stCondLst>
                                    <p:cond delay="0"/>
                                  </p:stCondLst>
                                  <p:childTnLst>
                                    <p:set>
                                      <p:cBhvr>
                                        <p:cTn id="2465" dur="1" fill="hold">
                                          <p:stCondLst>
                                            <p:cond delay="0"/>
                                          </p:stCondLst>
                                        </p:cTn>
                                        <p:tgtEl>
                                          <p:spTgt spid="317"/>
                                        </p:tgtEl>
                                        <p:attrNameLst>
                                          <p:attrName>style.visibility</p:attrName>
                                        </p:attrNameLst>
                                      </p:cBhvr>
                                      <p:to>
                                        <p:strVal val="hidden"/>
                                      </p:to>
                                    </p:set>
                                  </p:childTnLst>
                                </p:cTn>
                              </p:par>
                              <p:par>
                                <p:cTn id="2466" presetID="1" presetClass="exit" presetSubtype="0" fill="hold" grpId="5" nodeType="withEffect">
                                  <p:stCondLst>
                                    <p:cond delay="0"/>
                                  </p:stCondLst>
                                  <p:childTnLst>
                                    <p:set>
                                      <p:cBhvr>
                                        <p:cTn id="2467" dur="1" fill="hold">
                                          <p:stCondLst>
                                            <p:cond delay="0"/>
                                          </p:stCondLst>
                                        </p:cTn>
                                        <p:tgtEl>
                                          <p:spTgt spid="301"/>
                                        </p:tgtEl>
                                        <p:attrNameLst>
                                          <p:attrName>style.visibility</p:attrName>
                                        </p:attrNameLst>
                                      </p:cBhvr>
                                      <p:to>
                                        <p:strVal val="hidden"/>
                                      </p:to>
                                    </p:set>
                                  </p:childTnLst>
                                </p:cTn>
                              </p:par>
                              <p:par>
                                <p:cTn id="2468" presetID="10" presetClass="entr" presetSubtype="0" fill="hold" grpId="7" nodeType="withEffect">
                                  <p:stCondLst>
                                    <p:cond delay="0"/>
                                  </p:stCondLst>
                                  <p:childTnLst>
                                    <p:set>
                                      <p:cBhvr>
                                        <p:cTn id="2469" dur="1" fill="hold">
                                          <p:stCondLst>
                                            <p:cond delay="0"/>
                                          </p:stCondLst>
                                        </p:cTn>
                                        <p:tgtEl>
                                          <p:spTgt spid="702"/>
                                        </p:tgtEl>
                                        <p:attrNameLst>
                                          <p:attrName>style.visibility</p:attrName>
                                        </p:attrNameLst>
                                      </p:cBhvr>
                                      <p:to>
                                        <p:strVal val="visible"/>
                                      </p:to>
                                    </p:set>
                                    <p:animEffect transition="in" filter="fade">
                                      <p:cBhvr>
                                        <p:cTn id="2470" dur="500"/>
                                        <p:tgtEl>
                                          <p:spTgt spid="702"/>
                                        </p:tgtEl>
                                      </p:cBhvr>
                                    </p:animEffect>
                                  </p:childTnLst>
                                </p:cTn>
                              </p:par>
                            </p:childTnLst>
                          </p:cTn>
                        </p:par>
                      </p:childTnLst>
                    </p:cTn>
                  </p:par>
                </p:childTnLst>
              </p:cTn>
              <p:nextCondLst>
                <p:cond evt="onClick" delay="0">
                  <p:tgtEl>
                    <p:spTgt spid="317"/>
                  </p:tgtEl>
                </p:cond>
              </p:nextCondLst>
            </p:seq>
            <p:seq concurrent="1" nextAc="seek">
              <p:cTn id="2471" restart="whenNotActive" fill="hold" evtFilter="cancelBubble" nodeType="interactiveSeq">
                <p:stCondLst>
                  <p:cond evt="onClick" delay="0">
                    <p:tgtEl>
                      <p:spTgt spid="319"/>
                    </p:tgtEl>
                  </p:cond>
                </p:stCondLst>
                <p:endSync evt="end" delay="0">
                  <p:rtn val="all"/>
                </p:endSync>
                <p:childTnLst>
                  <p:par>
                    <p:cTn id="2472" fill="hold">
                      <p:stCondLst>
                        <p:cond delay="0"/>
                      </p:stCondLst>
                      <p:childTnLst>
                        <p:par>
                          <p:cTn id="2473" fill="hold">
                            <p:stCondLst>
                              <p:cond delay="0"/>
                            </p:stCondLst>
                            <p:childTnLst>
                              <p:par>
                                <p:cTn id="2474" presetID="1" presetClass="entr" presetSubtype="0" fill="hold" grpId="0" nodeType="clickEffect">
                                  <p:stCondLst>
                                    <p:cond delay="0"/>
                                  </p:stCondLst>
                                  <p:childTnLst>
                                    <p:set>
                                      <p:cBhvr>
                                        <p:cTn id="2475" dur="1" fill="hold">
                                          <p:stCondLst>
                                            <p:cond delay="0"/>
                                          </p:stCondLst>
                                        </p:cTn>
                                        <p:tgtEl>
                                          <p:spTgt spid="325"/>
                                        </p:tgtEl>
                                        <p:attrNameLst>
                                          <p:attrName>style.visibility</p:attrName>
                                        </p:attrNameLst>
                                      </p:cBhvr>
                                      <p:to>
                                        <p:strVal val="visible"/>
                                      </p:to>
                                    </p:set>
                                  </p:childTnLst>
                                </p:cTn>
                              </p:par>
                              <p:par>
                                <p:cTn id="2476" presetID="10" presetClass="exit" presetSubtype="0" fill="hold" grpId="1" nodeType="withEffect">
                                  <p:stCondLst>
                                    <p:cond delay="0"/>
                                  </p:stCondLst>
                                  <p:childTnLst>
                                    <p:animEffect transition="out" filter="fade">
                                      <p:cBhvr>
                                        <p:cTn id="2477" dur="500"/>
                                        <p:tgtEl>
                                          <p:spTgt spid="700"/>
                                        </p:tgtEl>
                                      </p:cBhvr>
                                    </p:animEffect>
                                    <p:set>
                                      <p:cBhvr>
                                        <p:cTn id="2478" dur="1" fill="hold">
                                          <p:stCondLst>
                                            <p:cond delay="499"/>
                                          </p:stCondLst>
                                        </p:cTn>
                                        <p:tgtEl>
                                          <p:spTgt spid="700"/>
                                        </p:tgtEl>
                                        <p:attrNameLst>
                                          <p:attrName>style.visibility</p:attrName>
                                        </p:attrNameLst>
                                      </p:cBhvr>
                                      <p:to>
                                        <p:strVal val="hidden"/>
                                      </p:to>
                                    </p:set>
                                  </p:childTnLst>
                                </p:cTn>
                              </p:par>
                            </p:childTnLst>
                          </p:cTn>
                        </p:par>
                      </p:childTnLst>
                    </p:cTn>
                  </p:par>
                </p:childTnLst>
              </p:cTn>
              <p:nextCondLst>
                <p:cond evt="onClick" delay="0">
                  <p:tgtEl>
                    <p:spTgt spid="319"/>
                  </p:tgtEl>
                </p:cond>
              </p:nextCondLst>
            </p:seq>
            <p:seq concurrent="1" nextAc="seek">
              <p:cTn id="2479" restart="whenNotActive" fill="hold" evtFilter="cancelBubble" nodeType="interactiveSeq">
                <p:stCondLst>
                  <p:cond evt="onClick" delay="0">
                    <p:tgtEl>
                      <p:spTgt spid="320"/>
                    </p:tgtEl>
                  </p:cond>
                </p:stCondLst>
                <p:endSync evt="end" delay="0">
                  <p:rtn val="all"/>
                </p:endSync>
                <p:childTnLst>
                  <p:par>
                    <p:cTn id="2480" fill="hold">
                      <p:stCondLst>
                        <p:cond delay="0"/>
                      </p:stCondLst>
                      <p:childTnLst>
                        <p:par>
                          <p:cTn id="2481" fill="hold">
                            <p:stCondLst>
                              <p:cond delay="0"/>
                            </p:stCondLst>
                            <p:childTnLst>
                              <p:par>
                                <p:cTn id="2482" presetID="1" presetClass="entr" presetSubtype="0" fill="hold" grpId="0" nodeType="clickEffect">
                                  <p:stCondLst>
                                    <p:cond delay="0"/>
                                  </p:stCondLst>
                                  <p:childTnLst>
                                    <p:set>
                                      <p:cBhvr>
                                        <p:cTn id="2483" dur="1" fill="hold">
                                          <p:stCondLst>
                                            <p:cond delay="0"/>
                                          </p:stCondLst>
                                        </p:cTn>
                                        <p:tgtEl>
                                          <p:spTgt spid="326"/>
                                        </p:tgtEl>
                                        <p:attrNameLst>
                                          <p:attrName>style.visibility</p:attrName>
                                        </p:attrNameLst>
                                      </p:cBhvr>
                                      <p:to>
                                        <p:strVal val="visible"/>
                                      </p:to>
                                    </p:set>
                                  </p:childTnLst>
                                </p:cTn>
                              </p:par>
                              <p:par>
                                <p:cTn id="2484" presetID="1" presetClass="entr" presetSubtype="0" fill="hold" grpId="0" nodeType="withEffect">
                                  <p:stCondLst>
                                    <p:cond delay="0"/>
                                  </p:stCondLst>
                                  <p:childTnLst>
                                    <p:set>
                                      <p:cBhvr>
                                        <p:cTn id="2485" dur="1" fill="hold">
                                          <p:stCondLst>
                                            <p:cond delay="0"/>
                                          </p:stCondLst>
                                        </p:cTn>
                                        <p:tgtEl>
                                          <p:spTgt spid="300"/>
                                        </p:tgtEl>
                                        <p:attrNameLst>
                                          <p:attrName>style.visibility</p:attrName>
                                        </p:attrNameLst>
                                      </p:cBhvr>
                                      <p:to>
                                        <p:strVal val="visible"/>
                                      </p:to>
                                    </p:set>
                                  </p:childTnLst>
                                </p:cTn>
                              </p:par>
                              <p:par>
                                <p:cTn id="2486" presetID="10" presetClass="exit" presetSubtype="0" fill="hold" grpId="2" nodeType="withEffect">
                                  <p:stCondLst>
                                    <p:cond delay="0"/>
                                  </p:stCondLst>
                                  <p:childTnLst>
                                    <p:animEffect transition="out" filter="fade">
                                      <p:cBhvr>
                                        <p:cTn id="2487" dur="500"/>
                                        <p:tgtEl>
                                          <p:spTgt spid="700"/>
                                        </p:tgtEl>
                                      </p:cBhvr>
                                    </p:animEffect>
                                    <p:set>
                                      <p:cBhvr>
                                        <p:cTn id="2488" dur="1" fill="hold">
                                          <p:stCondLst>
                                            <p:cond delay="499"/>
                                          </p:stCondLst>
                                        </p:cTn>
                                        <p:tgtEl>
                                          <p:spTgt spid="700"/>
                                        </p:tgtEl>
                                        <p:attrNameLst>
                                          <p:attrName>style.visibility</p:attrName>
                                        </p:attrNameLst>
                                      </p:cBhvr>
                                      <p:to>
                                        <p:strVal val="hidden"/>
                                      </p:to>
                                    </p:set>
                                  </p:childTnLst>
                                </p:cTn>
                              </p:par>
                            </p:childTnLst>
                          </p:cTn>
                        </p:par>
                      </p:childTnLst>
                    </p:cTn>
                  </p:par>
                </p:childTnLst>
              </p:cTn>
              <p:nextCondLst>
                <p:cond evt="onClick" delay="0">
                  <p:tgtEl>
                    <p:spTgt spid="320"/>
                  </p:tgtEl>
                </p:cond>
              </p:nextCondLst>
            </p:seq>
            <p:seq concurrent="1" nextAc="seek">
              <p:cTn id="2489" restart="whenNotActive" fill="hold" evtFilter="cancelBubble" nodeType="interactiveSeq">
                <p:stCondLst>
                  <p:cond evt="onClick" delay="0">
                    <p:tgtEl>
                      <p:spTgt spid="321"/>
                    </p:tgtEl>
                  </p:cond>
                </p:stCondLst>
                <p:endSync evt="end" delay="0">
                  <p:rtn val="all"/>
                </p:endSync>
                <p:childTnLst>
                  <p:par>
                    <p:cTn id="2490" fill="hold">
                      <p:stCondLst>
                        <p:cond delay="0"/>
                      </p:stCondLst>
                      <p:childTnLst>
                        <p:par>
                          <p:cTn id="2491" fill="hold">
                            <p:stCondLst>
                              <p:cond delay="0"/>
                            </p:stCondLst>
                            <p:childTnLst>
                              <p:par>
                                <p:cTn id="2492" presetID="1" presetClass="entr" presetSubtype="0" fill="hold" grpId="1" nodeType="clickEffect">
                                  <p:stCondLst>
                                    <p:cond delay="0"/>
                                  </p:stCondLst>
                                  <p:childTnLst>
                                    <p:set>
                                      <p:cBhvr>
                                        <p:cTn id="2493" dur="1" fill="hold">
                                          <p:stCondLst>
                                            <p:cond delay="0"/>
                                          </p:stCondLst>
                                        </p:cTn>
                                        <p:tgtEl>
                                          <p:spTgt spid="327"/>
                                        </p:tgtEl>
                                        <p:attrNameLst>
                                          <p:attrName>style.visibility</p:attrName>
                                        </p:attrNameLst>
                                      </p:cBhvr>
                                      <p:to>
                                        <p:strVal val="visible"/>
                                      </p:to>
                                    </p:set>
                                  </p:childTnLst>
                                </p:cTn>
                              </p:par>
                              <p:par>
                                <p:cTn id="2494" presetID="10" presetClass="exit" presetSubtype="0" fill="hold" grpId="5" nodeType="withEffect">
                                  <p:stCondLst>
                                    <p:cond delay="0"/>
                                  </p:stCondLst>
                                  <p:childTnLst>
                                    <p:animEffect transition="out" filter="fade">
                                      <p:cBhvr>
                                        <p:cTn id="2495" dur="500"/>
                                        <p:tgtEl>
                                          <p:spTgt spid="700"/>
                                        </p:tgtEl>
                                      </p:cBhvr>
                                    </p:animEffect>
                                    <p:set>
                                      <p:cBhvr>
                                        <p:cTn id="2496" dur="1" fill="hold">
                                          <p:stCondLst>
                                            <p:cond delay="499"/>
                                          </p:stCondLst>
                                        </p:cTn>
                                        <p:tgtEl>
                                          <p:spTgt spid="700"/>
                                        </p:tgtEl>
                                        <p:attrNameLst>
                                          <p:attrName>style.visibility</p:attrName>
                                        </p:attrNameLst>
                                      </p:cBhvr>
                                      <p:to>
                                        <p:strVal val="hidden"/>
                                      </p:to>
                                    </p:set>
                                  </p:childTnLst>
                                </p:cTn>
                              </p:par>
                            </p:childTnLst>
                          </p:cTn>
                        </p:par>
                      </p:childTnLst>
                    </p:cTn>
                  </p:par>
                </p:childTnLst>
              </p:cTn>
              <p:nextCondLst>
                <p:cond evt="onClick" delay="0">
                  <p:tgtEl>
                    <p:spTgt spid="321"/>
                  </p:tgtEl>
                </p:cond>
              </p:nextCondLst>
            </p:seq>
            <p:seq concurrent="1" nextAc="seek">
              <p:cTn id="2497" restart="whenNotActive" fill="hold" evtFilter="cancelBubble" nodeType="interactiveSeq">
                <p:stCondLst>
                  <p:cond evt="onClick" delay="0">
                    <p:tgtEl>
                      <p:spTgt spid="323"/>
                    </p:tgtEl>
                  </p:cond>
                </p:stCondLst>
                <p:endSync evt="end" delay="0">
                  <p:rtn val="all"/>
                </p:endSync>
                <p:childTnLst>
                  <p:par>
                    <p:cTn id="2498" fill="hold">
                      <p:stCondLst>
                        <p:cond delay="0"/>
                      </p:stCondLst>
                      <p:childTnLst>
                        <p:par>
                          <p:cTn id="2499" fill="hold">
                            <p:stCondLst>
                              <p:cond delay="0"/>
                            </p:stCondLst>
                            <p:childTnLst>
                              <p:par>
                                <p:cTn id="2500" presetID="1" presetClass="entr" presetSubtype="0" fill="hold" grpId="0" nodeType="clickEffect">
                                  <p:stCondLst>
                                    <p:cond delay="0"/>
                                  </p:stCondLst>
                                  <p:childTnLst>
                                    <p:set>
                                      <p:cBhvr>
                                        <p:cTn id="2501" dur="1" fill="hold">
                                          <p:stCondLst>
                                            <p:cond delay="0"/>
                                          </p:stCondLst>
                                        </p:cTn>
                                        <p:tgtEl>
                                          <p:spTgt spid="329"/>
                                        </p:tgtEl>
                                        <p:attrNameLst>
                                          <p:attrName>style.visibility</p:attrName>
                                        </p:attrNameLst>
                                      </p:cBhvr>
                                      <p:to>
                                        <p:strVal val="visible"/>
                                      </p:to>
                                    </p:set>
                                  </p:childTnLst>
                                </p:cTn>
                              </p:par>
                              <p:par>
                                <p:cTn id="2502" presetID="1" presetClass="entr" presetSubtype="0" fill="hold" grpId="1" nodeType="withEffect">
                                  <p:stCondLst>
                                    <p:cond delay="0"/>
                                  </p:stCondLst>
                                  <p:childTnLst>
                                    <p:set>
                                      <p:cBhvr>
                                        <p:cTn id="2503" dur="1" fill="hold">
                                          <p:stCondLst>
                                            <p:cond delay="0"/>
                                          </p:stCondLst>
                                        </p:cTn>
                                        <p:tgtEl>
                                          <p:spTgt spid="300"/>
                                        </p:tgtEl>
                                        <p:attrNameLst>
                                          <p:attrName>style.visibility</p:attrName>
                                        </p:attrNameLst>
                                      </p:cBhvr>
                                      <p:to>
                                        <p:strVal val="visible"/>
                                      </p:to>
                                    </p:set>
                                  </p:childTnLst>
                                </p:cTn>
                              </p:par>
                              <p:par>
                                <p:cTn id="2504" presetID="10" presetClass="exit" presetSubtype="0" fill="hold" grpId="4" nodeType="withEffect">
                                  <p:stCondLst>
                                    <p:cond delay="0"/>
                                  </p:stCondLst>
                                  <p:childTnLst>
                                    <p:animEffect transition="out" filter="fade">
                                      <p:cBhvr>
                                        <p:cTn id="2505" dur="500"/>
                                        <p:tgtEl>
                                          <p:spTgt spid="700"/>
                                        </p:tgtEl>
                                      </p:cBhvr>
                                    </p:animEffect>
                                    <p:set>
                                      <p:cBhvr>
                                        <p:cTn id="2506" dur="1" fill="hold">
                                          <p:stCondLst>
                                            <p:cond delay="499"/>
                                          </p:stCondLst>
                                        </p:cTn>
                                        <p:tgtEl>
                                          <p:spTgt spid="700"/>
                                        </p:tgtEl>
                                        <p:attrNameLst>
                                          <p:attrName>style.visibility</p:attrName>
                                        </p:attrNameLst>
                                      </p:cBhvr>
                                      <p:to>
                                        <p:strVal val="hidden"/>
                                      </p:to>
                                    </p:set>
                                  </p:childTnLst>
                                </p:cTn>
                              </p:par>
                            </p:childTnLst>
                          </p:cTn>
                        </p:par>
                      </p:childTnLst>
                    </p:cTn>
                  </p:par>
                </p:childTnLst>
              </p:cTn>
              <p:nextCondLst>
                <p:cond evt="onClick" delay="0">
                  <p:tgtEl>
                    <p:spTgt spid="323"/>
                  </p:tgtEl>
                </p:cond>
              </p:nextCondLst>
            </p:seq>
            <p:seq concurrent="1" nextAc="seek">
              <p:cTn id="2507" restart="whenNotActive" fill="hold" evtFilter="cancelBubble" nodeType="interactiveSeq">
                <p:stCondLst>
                  <p:cond evt="onClick" delay="0">
                    <p:tgtEl>
                      <p:spTgt spid="324"/>
                    </p:tgtEl>
                  </p:cond>
                </p:stCondLst>
                <p:endSync evt="end" delay="0">
                  <p:rtn val="all"/>
                </p:endSync>
                <p:childTnLst>
                  <p:par>
                    <p:cTn id="2508" fill="hold">
                      <p:stCondLst>
                        <p:cond delay="0"/>
                      </p:stCondLst>
                      <p:childTnLst>
                        <p:par>
                          <p:cTn id="2509" fill="hold">
                            <p:stCondLst>
                              <p:cond delay="0"/>
                            </p:stCondLst>
                            <p:childTnLst>
                              <p:par>
                                <p:cTn id="2510" presetID="1" presetClass="entr" presetSubtype="0" fill="hold" grpId="0" nodeType="clickEffect">
                                  <p:stCondLst>
                                    <p:cond delay="0"/>
                                  </p:stCondLst>
                                  <p:childTnLst>
                                    <p:set>
                                      <p:cBhvr>
                                        <p:cTn id="2511" dur="1" fill="hold">
                                          <p:stCondLst>
                                            <p:cond delay="0"/>
                                          </p:stCondLst>
                                        </p:cTn>
                                        <p:tgtEl>
                                          <p:spTgt spid="330"/>
                                        </p:tgtEl>
                                        <p:attrNameLst>
                                          <p:attrName>style.visibility</p:attrName>
                                        </p:attrNameLst>
                                      </p:cBhvr>
                                      <p:to>
                                        <p:strVal val="visible"/>
                                      </p:to>
                                    </p:set>
                                  </p:childTnLst>
                                </p:cTn>
                              </p:par>
                              <p:par>
                                <p:cTn id="2512" presetID="1" presetClass="entr" presetSubtype="0" fill="hold" grpId="0" nodeType="withEffect">
                                  <p:stCondLst>
                                    <p:cond delay="0"/>
                                  </p:stCondLst>
                                  <p:childTnLst>
                                    <p:set>
                                      <p:cBhvr>
                                        <p:cTn id="2513" dur="1" fill="hold">
                                          <p:stCondLst>
                                            <p:cond delay="0"/>
                                          </p:stCondLst>
                                        </p:cTn>
                                        <p:tgtEl>
                                          <p:spTgt spid="305"/>
                                        </p:tgtEl>
                                        <p:attrNameLst>
                                          <p:attrName>style.visibility</p:attrName>
                                        </p:attrNameLst>
                                      </p:cBhvr>
                                      <p:to>
                                        <p:strVal val="visible"/>
                                      </p:to>
                                    </p:set>
                                  </p:childTnLst>
                                </p:cTn>
                              </p:par>
                              <p:par>
                                <p:cTn id="2514" presetID="10" presetClass="exit" presetSubtype="0" fill="hold" grpId="3" nodeType="withEffect">
                                  <p:stCondLst>
                                    <p:cond delay="0"/>
                                  </p:stCondLst>
                                  <p:childTnLst>
                                    <p:animEffect transition="out" filter="fade">
                                      <p:cBhvr>
                                        <p:cTn id="2515" dur="500"/>
                                        <p:tgtEl>
                                          <p:spTgt spid="700"/>
                                        </p:tgtEl>
                                      </p:cBhvr>
                                    </p:animEffect>
                                    <p:set>
                                      <p:cBhvr>
                                        <p:cTn id="2516" dur="1" fill="hold">
                                          <p:stCondLst>
                                            <p:cond delay="499"/>
                                          </p:stCondLst>
                                        </p:cTn>
                                        <p:tgtEl>
                                          <p:spTgt spid="700"/>
                                        </p:tgtEl>
                                        <p:attrNameLst>
                                          <p:attrName>style.visibility</p:attrName>
                                        </p:attrNameLst>
                                      </p:cBhvr>
                                      <p:to>
                                        <p:strVal val="hidden"/>
                                      </p:to>
                                    </p:set>
                                  </p:childTnLst>
                                </p:cTn>
                              </p:par>
                            </p:childTnLst>
                          </p:cTn>
                        </p:par>
                      </p:childTnLst>
                    </p:cTn>
                  </p:par>
                </p:childTnLst>
              </p:cTn>
              <p:nextCondLst>
                <p:cond evt="onClick" delay="0">
                  <p:tgtEl>
                    <p:spTgt spid="324"/>
                  </p:tgtEl>
                </p:cond>
              </p:nextCondLst>
            </p:seq>
            <p:seq concurrent="1" nextAc="seek">
              <p:cTn id="2517" restart="whenNotActive" fill="hold" evtFilter="cancelBubble" nodeType="interactiveSeq">
                <p:stCondLst>
                  <p:cond evt="onClick" delay="0">
                    <p:tgtEl>
                      <p:spTgt spid="322"/>
                    </p:tgtEl>
                  </p:cond>
                </p:stCondLst>
                <p:endSync evt="end" delay="0">
                  <p:rtn val="all"/>
                </p:endSync>
                <p:childTnLst>
                  <p:par>
                    <p:cTn id="2518" fill="hold">
                      <p:stCondLst>
                        <p:cond delay="0"/>
                      </p:stCondLst>
                      <p:childTnLst>
                        <p:par>
                          <p:cTn id="2519" fill="hold">
                            <p:stCondLst>
                              <p:cond delay="0"/>
                            </p:stCondLst>
                            <p:childTnLst>
                              <p:par>
                                <p:cTn id="2520" presetID="1" presetClass="entr" presetSubtype="0" fill="hold" grpId="0" nodeType="clickEffect">
                                  <p:stCondLst>
                                    <p:cond delay="0"/>
                                  </p:stCondLst>
                                  <p:childTnLst>
                                    <p:set>
                                      <p:cBhvr>
                                        <p:cTn id="2521" dur="1" fill="hold">
                                          <p:stCondLst>
                                            <p:cond delay="0"/>
                                          </p:stCondLst>
                                        </p:cTn>
                                        <p:tgtEl>
                                          <p:spTgt spid="328"/>
                                        </p:tgtEl>
                                        <p:attrNameLst>
                                          <p:attrName>style.visibility</p:attrName>
                                        </p:attrNameLst>
                                      </p:cBhvr>
                                      <p:to>
                                        <p:strVal val="visible"/>
                                      </p:to>
                                    </p:set>
                                  </p:childTnLst>
                                </p:cTn>
                              </p:par>
                              <p:par>
                                <p:cTn id="2522" presetID="1" presetClass="entr" presetSubtype="0" fill="hold" grpId="2" nodeType="withEffect">
                                  <p:stCondLst>
                                    <p:cond delay="0"/>
                                  </p:stCondLst>
                                  <p:childTnLst>
                                    <p:set>
                                      <p:cBhvr>
                                        <p:cTn id="2523" dur="1" fill="hold">
                                          <p:stCondLst>
                                            <p:cond delay="0"/>
                                          </p:stCondLst>
                                        </p:cTn>
                                        <p:tgtEl>
                                          <p:spTgt spid="300"/>
                                        </p:tgtEl>
                                        <p:attrNameLst>
                                          <p:attrName>style.visibility</p:attrName>
                                        </p:attrNameLst>
                                      </p:cBhvr>
                                      <p:to>
                                        <p:strVal val="visible"/>
                                      </p:to>
                                    </p:set>
                                  </p:childTnLst>
                                </p:cTn>
                              </p:par>
                              <p:par>
                                <p:cTn id="2524" presetID="10" presetClass="exit" presetSubtype="0" fill="hold" grpId="0" nodeType="withEffect">
                                  <p:stCondLst>
                                    <p:cond delay="0"/>
                                  </p:stCondLst>
                                  <p:childTnLst>
                                    <p:animEffect transition="out" filter="fade">
                                      <p:cBhvr>
                                        <p:cTn id="2525" dur="500"/>
                                        <p:tgtEl>
                                          <p:spTgt spid="700"/>
                                        </p:tgtEl>
                                      </p:cBhvr>
                                    </p:animEffect>
                                    <p:set>
                                      <p:cBhvr>
                                        <p:cTn id="2526" dur="1" fill="hold">
                                          <p:stCondLst>
                                            <p:cond delay="499"/>
                                          </p:stCondLst>
                                        </p:cTn>
                                        <p:tgtEl>
                                          <p:spTgt spid="700"/>
                                        </p:tgtEl>
                                        <p:attrNameLst>
                                          <p:attrName>style.visibility</p:attrName>
                                        </p:attrNameLst>
                                      </p:cBhvr>
                                      <p:to>
                                        <p:strVal val="hidden"/>
                                      </p:to>
                                    </p:set>
                                  </p:childTnLst>
                                </p:cTn>
                              </p:par>
                            </p:childTnLst>
                          </p:cTn>
                        </p:par>
                      </p:childTnLst>
                    </p:cTn>
                  </p:par>
                </p:childTnLst>
              </p:cTn>
              <p:nextCondLst>
                <p:cond evt="onClick" delay="0">
                  <p:tgtEl>
                    <p:spTgt spid="322"/>
                  </p:tgtEl>
                </p:cond>
              </p:nextCondLst>
            </p:seq>
            <p:seq concurrent="1" nextAc="seek">
              <p:cTn id="2527" restart="whenNotActive" fill="hold" evtFilter="cancelBubble" nodeType="interactiveSeq">
                <p:stCondLst>
                  <p:cond evt="onClick" delay="0">
                    <p:tgtEl>
                      <p:spTgt spid="330"/>
                    </p:tgtEl>
                  </p:cond>
                </p:stCondLst>
                <p:endSync evt="end" delay="0">
                  <p:rtn val="all"/>
                </p:endSync>
                <p:childTnLst>
                  <p:par>
                    <p:cTn id="2528" fill="hold">
                      <p:stCondLst>
                        <p:cond delay="0"/>
                      </p:stCondLst>
                      <p:childTnLst>
                        <p:par>
                          <p:cTn id="2529" fill="hold">
                            <p:stCondLst>
                              <p:cond delay="0"/>
                            </p:stCondLst>
                            <p:childTnLst>
                              <p:par>
                                <p:cTn id="2530" presetID="1" presetClass="exit" presetSubtype="0" fill="hold" grpId="1" nodeType="clickEffect">
                                  <p:stCondLst>
                                    <p:cond delay="0"/>
                                  </p:stCondLst>
                                  <p:childTnLst>
                                    <p:set>
                                      <p:cBhvr>
                                        <p:cTn id="2531" dur="1" fill="hold">
                                          <p:stCondLst>
                                            <p:cond delay="0"/>
                                          </p:stCondLst>
                                        </p:cTn>
                                        <p:tgtEl>
                                          <p:spTgt spid="330"/>
                                        </p:tgtEl>
                                        <p:attrNameLst>
                                          <p:attrName>style.visibility</p:attrName>
                                        </p:attrNameLst>
                                      </p:cBhvr>
                                      <p:to>
                                        <p:strVal val="hidden"/>
                                      </p:to>
                                    </p:set>
                                  </p:childTnLst>
                                </p:cTn>
                              </p:par>
                              <p:par>
                                <p:cTn id="2532" presetID="10" presetClass="entr" presetSubtype="0" fill="hold" grpId="6" nodeType="withEffect">
                                  <p:stCondLst>
                                    <p:cond delay="0"/>
                                  </p:stCondLst>
                                  <p:childTnLst>
                                    <p:set>
                                      <p:cBhvr>
                                        <p:cTn id="2533" dur="1" fill="hold">
                                          <p:stCondLst>
                                            <p:cond delay="0"/>
                                          </p:stCondLst>
                                        </p:cTn>
                                        <p:tgtEl>
                                          <p:spTgt spid="700"/>
                                        </p:tgtEl>
                                        <p:attrNameLst>
                                          <p:attrName>style.visibility</p:attrName>
                                        </p:attrNameLst>
                                      </p:cBhvr>
                                      <p:to>
                                        <p:strVal val="visible"/>
                                      </p:to>
                                    </p:set>
                                    <p:animEffect transition="in" filter="fade">
                                      <p:cBhvr>
                                        <p:cTn id="2534" dur="500"/>
                                        <p:tgtEl>
                                          <p:spTgt spid="700"/>
                                        </p:tgtEl>
                                      </p:cBhvr>
                                    </p:animEffect>
                                  </p:childTnLst>
                                </p:cTn>
                              </p:par>
                              <p:par>
                                <p:cTn id="2535" presetID="1" presetClass="exit" presetSubtype="0" fill="hold" grpId="1" nodeType="withEffect">
                                  <p:stCondLst>
                                    <p:cond delay="0"/>
                                  </p:stCondLst>
                                  <p:childTnLst>
                                    <p:set>
                                      <p:cBhvr>
                                        <p:cTn id="2536" dur="1" fill="hold">
                                          <p:stCondLst>
                                            <p:cond delay="0"/>
                                          </p:stCondLst>
                                        </p:cTn>
                                        <p:tgtEl>
                                          <p:spTgt spid="305"/>
                                        </p:tgtEl>
                                        <p:attrNameLst>
                                          <p:attrName>style.visibility</p:attrName>
                                        </p:attrNameLst>
                                      </p:cBhvr>
                                      <p:to>
                                        <p:strVal val="hidden"/>
                                      </p:to>
                                    </p:set>
                                  </p:childTnLst>
                                </p:cTn>
                              </p:par>
                            </p:childTnLst>
                          </p:cTn>
                        </p:par>
                      </p:childTnLst>
                    </p:cTn>
                  </p:par>
                </p:childTnLst>
              </p:cTn>
              <p:nextCondLst>
                <p:cond evt="onClick" delay="0">
                  <p:tgtEl>
                    <p:spTgt spid="330"/>
                  </p:tgtEl>
                </p:cond>
              </p:nextCondLst>
            </p:seq>
            <p:seq concurrent="1" nextAc="seek">
              <p:cTn id="2537" restart="whenNotActive" fill="hold" evtFilter="cancelBubble" nodeType="interactiveSeq">
                <p:stCondLst>
                  <p:cond evt="onClick" delay="0">
                    <p:tgtEl>
                      <p:spTgt spid="325"/>
                    </p:tgtEl>
                  </p:cond>
                </p:stCondLst>
                <p:endSync evt="end" delay="0">
                  <p:rtn val="all"/>
                </p:endSync>
                <p:childTnLst>
                  <p:par>
                    <p:cTn id="2538" fill="hold">
                      <p:stCondLst>
                        <p:cond delay="0"/>
                      </p:stCondLst>
                      <p:childTnLst>
                        <p:par>
                          <p:cTn id="2539" fill="hold">
                            <p:stCondLst>
                              <p:cond delay="0"/>
                            </p:stCondLst>
                            <p:childTnLst>
                              <p:par>
                                <p:cTn id="2540" presetID="1" presetClass="exit" presetSubtype="0" fill="hold" grpId="1" nodeType="clickEffect">
                                  <p:stCondLst>
                                    <p:cond delay="0"/>
                                  </p:stCondLst>
                                  <p:childTnLst>
                                    <p:set>
                                      <p:cBhvr>
                                        <p:cTn id="2541" dur="1" fill="hold">
                                          <p:stCondLst>
                                            <p:cond delay="0"/>
                                          </p:stCondLst>
                                        </p:cTn>
                                        <p:tgtEl>
                                          <p:spTgt spid="325"/>
                                        </p:tgtEl>
                                        <p:attrNameLst>
                                          <p:attrName>style.visibility</p:attrName>
                                        </p:attrNameLst>
                                      </p:cBhvr>
                                      <p:to>
                                        <p:strVal val="hidden"/>
                                      </p:to>
                                    </p:set>
                                  </p:childTnLst>
                                </p:cTn>
                              </p:par>
                              <p:par>
                                <p:cTn id="2542" presetID="10" presetClass="entr" presetSubtype="0" fill="hold" grpId="7" nodeType="withEffect">
                                  <p:stCondLst>
                                    <p:cond delay="0"/>
                                  </p:stCondLst>
                                  <p:childTnLst>
                                    <p:set>
                                      <p:cBhvr>
                                        <p:cTn id="2543" dur="1" fill="hold">
                                          <p:stCondLst>
                                            <p:cond delay="0"/>
                                          </p:stCondLst>
                                        </p:cTn>
                                        <p:tgtEl>
                                          <p:spTgt spid="700"/>
                                        </p:tgtEl>
                                        <p:attrNameLst>
                                          <p:attrName>style.visibility</p:attrName>
                                        </p:attrNameLst>
                                      </p:cBhvr>
                                      <p:to>
                                        <p:strVal val="visible"/>
                                      </p:to>
                                    </p:set>
                                    <p:animEffect transition="in" filter="fade">
                                      <p:cBhvr>
                                        <p:cTn id="2544" dur="500"/>
                                        <p:tgtEl>
                                          <p:spTgt spid="700"/>
                                        </p:tgtEl>
                                      </p:cBhvr>
                                    </p:animEffect>
                                  </p:childTnLst>
                                </p:cTn>
                              </p:par>
                            </p:childTnLst>
                          </p:cTn>
                        </p:par>
                      </p:childTnLst>
                    </p:cTn>
                  </p:par>
                </p:childTnLst>
              </p:cTn>
              <p:nextCondLst>
                <p:cond evt="onClick" delay="0">
                  <p:tgtEl>
                    <p:spTgt spid="325"/>
                  </p:tgtEl>
                </p:cond>
              </p:nextCondLst>
            </p:seq>
            <p:seq concurrent="1" nextAc="seek">
              <p:cTn id="2545" restart="whenNotActive" fill="hold" evtFilter="cancelBubble" nodeType="interactiveSeq">
                <p:stCondLst>
                  <p:cond evt="onClick" delay="0">
                    <p:tgtEl>
                      <p:spTgt spid="326"/>
                    </p:tgtEl>
                  </p:cond>
                </p:stCondLst>
                <p:endSync evt="end" delay="0">
                  <p:rtn val="all"/>
                </p:endSync>
                <p:childTnLst>
                  <p:par>
                    <p:cTn id="2546" fill="hold">
                      <p:stCondLst>
                        <p:cond delay="0"/>
                      </p:stCondLst>
                      <p:childTnLst>
                        <p:par>
                          <p:cTn id="2547" fill="hold">
                            <p:stCondLst>
                              <p:cond delay="0"/>
                            </p:stCondLst>
                            <p:childTnLst>
                              <p:par>
                                <p:cTn id="2548" presetID="1" presetClass="exit" presetSubtype="0" fill="hold" grpId="1" nodeType="clickEffect">
                                  <p:stCondLst>
                                    <p:cond delay="0"/>
                                  </p:stCondLst>
                                  <p:childTnLst>
                                    <p:set>
                                      <p:cBhvr>
                                        <p:cTn id="2549" dur="1" fill="hold">
                                          <p:stCondLst>
                                            <p:cond delay="0"/>
                                          </p:stCondLst>
                                        </p:cTn>
                                        <p:tgtEl>
                                          <p:spTgt spid="326"/>
                                        </p:tgtEl>
                                        <p:attrNameLst>
                                          <p:attrName>style.visibility</p:attrName>
                                        </p:attrNameLst>
                                      </p:cBhvr>
                                      <p:to>
                                        <p:strVal val="hidden"/>
                                      </p:to>
                                    </p:set>
                                  </p:childTnLst>
                                </p:cTn>
                              </p:par>
                              <p:par>
                                <p:cTn id="2550" presetID="1" presetClass="exit" presetSubtype="0" fill="hold" grpId="3" nodeType="withEffect">
                                  <p:stCondLst>
                                    <p:cond delay="0"/>
                                  </p:stCondLst>
                                  <p:childTnLst>
                                    <p:set>
                                      <p:cBhvr>
                                        <p:cTn id="2551" dur="1" fill="hold">
                                          <p:stCondLst>
                                            <p:cond delay="0"/>
                                          </p:stCondLst>
                                        </p:cTn>
                                        <p:tgtEl>
                                          <p:spTgt spid="300"/>
                                        </p:tgtEl>
                                        <p:attrNameLst>
                                          <p:attrName>style.visibility</p:attrName>
                                        </p:attrNameLst>
                                      </p:cBhvr>
                                      <p:to>
                                        <p:strVal val="hidden"/>
                                      </p:to>
                                    </p:set>
                                  </p:childTnLst>
                                </p:cTn>
                              </p:par>
                              <p:par>
                                <p:cTn id="2552" presetID="10" presetClass="entr" presetSubtype="0" fill="hold" grpId="11" nodeType="withEffect">
                                  <p:stCondLst>
                                    <p:cond delay="0"/>
                                  </p:stCondLst>
                                  <p:childTnLst>
                                    <p:set>
                                      <p:cBhvr>
                                        <p:cTn id="2553" dur="1" fill="hold">
                                          <p:stCondLst>
                                            <p:cond delay="0"/>
                                          </p:stCondLst>
                                        </p:cTn>
                                        <p:tgtEl>
                                          <p:spTgt spid="700"/>
                                        </p:tgtEl>
                                        <p:attrNameLst>
                                          <p:attrName>style.visibility</p:attrName>
                                        </p:attrNameLst>
                                      </p:cBhvr>
                                      <p:to>
                                        <p:strVal val="visible"/>
                                      </p:to>
                                    </p:set>
                                    <p:animEffect transition="in" filter="fade">
                                      <p:cBhvr>
                                        <p:cTn id="2554" dur="500"/>
                                        <p:tgtEl>
                                          <p:spTgt spid="700"/>
                                        </p:tgtEl>
                                      </p:cBhvr>
                                    </p:animEffect>
                                  </p:childTnLst>
                                </p:cTn>
                              </p:par>
                            </p:childTnLst>
                          </p:cTn>
                        </p:par>
                      </p:childTnLst>
                    </p:cTn>
                  </p:par>
                </p:childTnLst>
              </p:cTn>
              <p:nextCondLst>
                <p:cond evt="onClick" delay="0">
                  <p:tgtEl>
                    <p:spTgt spid="326"/>
                  </p:tgtEl>
                </p:cond>
              </p:nextCondLst>
            </p:seq>
            <p:seq concurrent="1" nextAc="seek">
              <p:cTn id="2555" restart="whenNotActive" fill="hold" evtFilter="cancelBubble" nodeType="interactiveSeq">
                <p:stCondLst>
                  <p:cond evt="onClick" delay="0">
                    <p:tgtEl>
                      <p:spTgt spid="327"/>
                    </p:tgtEl>
                  </p:cond>
                </p:stCondLst>
                <p:endSync evt="end" delay="0">
                  <p:rtn val="all"/>
                </p:endSync>
                <p:childTnLst>
                  <p:par>
                    <p:cTn id="2556" fill="hold">
                      <p:stCondLst>
                        <p:cond delay="0"/>
                      </p:stCondLst>
                      <p:childTnLst>
                        <p:par>
                          <p:cTn id="2557" fill="hold">
                            <p:stCondLst>
                              <p:cond delay="0"/>
                            </p:stCondLst>
                            <p:childTnLst>
                              <p:par>
                                <p:cTn id="2558" presetID="1" presetClass="exit" presetSubtype="0" fill="hold" grpId="0" nodeType="clickEffect">
                                  <p:stCondLst>
                                    <p:cond delay="0"/>
                                  </p:stCondLst>
                                  <p:childTnLst>
                                    <p:set>
                                      <p:cBhvr>
                                        <p:cTn id="2559" dur="1" fill="hold">
                                          <p:stCondLst>
                                            <p:cond delay="0"/>
                                          </p:stCondLst>
                                        </p:cTn>
                                        <p:tgtEl>
                                          <p:spTgt spid="327"/>
                                        </p:tgtEl>
                                        <p:attrNameLst>
                                          <p:attrName>style.visibility</p:attrName>
                                        </p:attrNameLst>
                                      </p:cBhvr>
                                      <p:to>
                                        <p:strVal val="hidden"/>
                                      </p:to>
                                    </p:set>
                                  </p:childTnLst>
                                </p:cTn>
                              </p:par>
                              <p:par>
                                <p:cTn id="2560" presetID="10" presetClass="entr" presetSubtype="0" fill="hold" grpId="10" nodeType="withEffect">
                                  <p:stCondLst>
                                    <p:cond delay="0"/>
                                  </p:stCondLst>
                                  <p:childTnLst>
                                    <p:set>
                                      <p:cBhvr>
                                        <p:cTn id="2561" dur="1" fill="hold">
                                          <p:stCondLst>
                                            <p:cond delay="0"/>
                                          </p:stCondLst>
                                        </p:cTn>
                                        <p:tgtEl>
                                          <p:spTgt spid="700"/>
                                        </p:tgtEl>
                                        <p:attrNameLst>
                                          <p:attrName>style.visibility</p:attrName>
                                        </p:attrNameLst>
                                      </p:cBhvr>
                                      <p:to>
                                        <p:strVal val="visible"/>
                                      </p:to>
                                    </p:set>
                                    <p:animEffect transition="in" filter="fade">
                                      <p:cBhvr>
                                        <p:cTn id="2562" dur="500"/>
                                        <p:tgtEl>
                                          <p:spTgt spid="700"/>
                                        </p:tgtEl>
                                      </p:cBhvr>
                                    </p:animEffect>
                                  </p:childTnLst>
                                </p:cTn>
                              </p:par>
                            </p:childTnLst>
                          </p:cTn>
                        </p:par>
                      </p:childTnLst>
                    </p:cTn>
                  </p:par>
                </p:childTnLst>
              </p:cTn>
              <p:nextCondLst>
                <p:cond evt="onClick" delay="0">
                  <p:tgtEl>
                    <p:spTgt spid="327"/>
                  </p:tgtEl>
                </p:cond>
              </p:nextCondLst>
            </p:seq>
            <p:seq concurrent="1" nextAc="seek">
              <p:cTn id="2563" restart="whenNotActive" fill="hold" evtFilter="cancelBubble" nodeType="interactiveSeq">
                <p:stCondLst>
                  <p:cond evt="onClick" delay="0">
                    <p:tgtEl>
                      <p:spTgt spid="328"/>
                    </p:tgtEl>
                  </p:cond>
                </p:stCondLst>
                <p:endSync evt="end" delay="0">
                  <p:rtn val="all"/>
                </p:endSync>
                <p:childTnLst>
                  <p:par>
                    <p:cTn id="2564" fill="hold">
                      <p:stCondLst>
                        <p:cond delay="0"/>
                      </p:stCondLst>
                      <p:childTnLst>
                        <p:par>
                          <p:cTn id="2565" fill="hold">
                            <p:stCondLst>
                              <p:cond delay="0"/>
                            </p:stCondLst>
                            <p:childTnLst>
                              <p:par>
                                <p:cTn id="2566" presetID="1" presetClass="exit" presetSubtype="0" fill="hold" grpId="1" nodeType="clickEffect">
                                  <p:stCondLst>
                                    <p:cond delay="0"/>
                                  </p:stCondLst>
                                  <p:childTnLst>
                                    <p:set>
                                      <p:cBhvr>
                                        <p:cTn id="2567" dur="1" fill="hold">
                                          <p:stCondLst>
                                            <p:cond delay="0"/>
                                          </p:stCondLst>
                                        </p:cTn>
                                        <p:tgtEl>
                                          <p:spTgt spid="328"/>
                                        </p:tgtEl>
                                        <p:attrNameLst>
                                          <p:attrName>style.visibility</p:attrName>
                                        </p:attrNameLst>
                                      </p:cBhvr>
                                      <p:to>
                                        <p:strVal val="hidden"/>
                                      </p:to>
                                    </p:set>
                                  </p:childTnLst>
                                </p:cTn>
                              </p:par>
                              <p:par>
                                <p:cTn id="2568" presetID="1" presetClass="exit" presetSubtype="0" fill="hold" grpId="5" nodeType="withEffect">
                                  <p:stCondLst>
                                    <p:cond delay="0"/>
                                  </p:stCondLst>
                                  <p:childTnLst>
                                    <p:set>
                                      <p:cBhvr>
                                        <p:cTn id="2569" dur="1" fill="hold">
                                          <p:stCondLst>
                                            <p:cond delay="0"/>
                                          </p:stCondLst>
                                        </p:cTn>
                                        <p:tgtEl>
                                          <p:spTgt spid="300"/>
                                        </p:tgtEl>
                                        <p:attrNameLst>
                                          <p:attrName>style.visibility</p:attrName>
                                        </p:attrNameLst>
                                      </p:cBhvr>
                                      <p:to>
                                        <p:strVal val="hidden"/>
                                      </p:to>
                                    </p:set>
                                  </p:childTnLst>
                                </p:cTn>
                              </p:par>
                              <p:par>
                                <p:cTn id="2570" presetID="10" presetClass="entr" presetSubtype="0" fill="hold" grpId="9" nodeType="withEffect">
                                  <p:stCondLst>
                                    <p:cond delay="0"/>
                                  </p:stCondLst>
                                  <p:childTnLst>
                                    <p:set>
                                      <p:cBhvr>
                                        <p:cTn id="2571" dur="1" fill="hold">
                                          <p:stCondLst>
                                            <p:cond delay="0"/>
                                          </p:stCondLst>
                                        </p:cTn>
                                        <p:tgtEl>
                                          <p:spTgt spid="700"/>
                                        </p:tgtEl>
                                        <p:attrNameLst>
                                          <p:attrName>style.visibility</p:attrName>
                                        </p:attrNameLst>
                                      </p:cBhvr>
                                      <p:to>
                                        <p:strVal val="visible"/>
                                      </p:to>
                                    </p:set>
                                    <p:animEffect transition="in" filter="fade">
                                      <p:cBhvr>
                                        <p:cTn id="2572" dur="500"/>
                                        <p:tgtEl>
                                          <p:spTgt spid="700"/>
                                        </p:tgtEl>
                                      </p:cBhvr>
                                    </p:animEffect>
                                  </p:childTnLst>
                                </p:cTn>
                              </p:par>
                            </p:childTnLst>
                          </p:cTn>
                        </p:par>
                      </p:childTnLst>
                    </p:cTn>
                  </p:par>
                </p:childTnLst>
              </p:cTn>
              <p:nextCondLst>
                <p:cond evt="onClick" delay="0">
                  <p:tgtEl>
                    <p:spTgt spid="328"/>
                  </p:tgtEl>
                </p:cond>
              </p:nextCondLst>
            </p:seq>
            <p:seq concurrent="1" nextAc="seek">
              <p:cTn id="2573" restart="whenNotActive" fill="hold" evtFilter="cancelBubble" nodeType="interactiveSeq">
                <p:stCondLst>
                  <p:cond evt="onClick" delay="0">
                    <p:tgtEl>
                      <p:spTgt spid="329"/>
                    </p:tgtEl>
                  </p:cond>
                </p:stCondLst>
                <p:endSync evt="end" delay="0">
                  <p:rtn val="all"/>
                </p:endSync>
                <p:childTnLst>
                  <p:par>
                    <p:cTn id="2574" fill="hold">
                      <p:stCondLst>
                        <p:cond delay="0"/>
                      </p:stCondLst>
                      <p:childTnLst>
                        <p:par>
                          <p:cTn id="2575" fill="hold">
                            <p:stCondLst>
                              <p:cond delay="0"/>
                            </p:stCondLst>
                            <p:childTnLst>
                              <p:par>
                                <p:cTn id="2576" presetID="1" presetClass="exit" presetSubtype="0" fill="hold" grpId="1" nodeType="clickEffect">
                                  <p:stCondLst>
                                    <p:cond delay="0"/>
                                  </p:stCondLst>
                                  <p:childTnLst>
                                    <p:set>
                                      <p:cBhvr>
                                        <p:cTn id="2577" dur="1" fill="hold">
                                          <p:stCondLst>
                                            <p:cond delay="0"/>
                                          </p:stCondLst>
                                        </p:cTn>
                                        <p:tgtEl>
                                          <p:spTgt spid="329"/>
                                        </p:tgtEl>
                                        <p:attrNameLst>
                                          <p:attrName>style.visibility</p:attrName>
                                        </p:attrNameLst>
                                      </p:cBhvr>
                                      <p:to>
                                        <p:strVal val="hidden"/>
                                      </p:to>
                                    </p:set>
                                  </p:childTnLst>
                                </p:cTn>
                              </p:par>
                              <p:par>
                                <p:cTn id="2578" presetID="1" presetClass="exit" presetSubtype="0" fill="hold" grpId="4" nodeType="withEffect">
                                  <p:stCondLst>
                                    <p:cond delay="0"/>
                                  </p:stCondLst>
                                  <p:childTnLst>
                                    <p:set>
                                      <p:cBhvr>
                                        <p:cTn id="2579" dur="1" fill="hold">
                                          <p:stCondLst>
                                            <p:cond delay="0"/>
                                          </p:stCondLst>
                                        </p:cTn>
                                        <p:tgtEl>
                                          <p:spTgt spid="300"/>
                                        </p:tgtEl>
                                        <p:attrNameLst>
                                          <p:attrName>style.visibility</p:attrName>
                                        </p:attrNameLst>
                                      </p:cBhvr>
                                      <p:to>
                                        <p:strVal val="hidden"/>
                                      </p:to>
                                    </p:set>
                                  </p:childTnLst>
                                </p:cTn>
                              </p:par>
                              <p:par>
                                <p:cTn id="2580" presetID="10" presetClass="entr" presetSubtype="0" fill="hold" grpId="8" nodeType="withEffect">
                                  <p:stCondLst>
                                    <p:cond delay="0"/>
                                  </p:stCondLst>
                                  <p:childTnLst>
                                    <p:set>
                                      <p:cBhvr>
                                        <p:cTn id="2581" dur="1" fill="hold">
                                          <p:stCondLst>
                                            <p:cond delay="0"/>
                                          </p:stCondLst>
                                        </p:cTn>
                                        <p:tgtEl>
                                          <p:spTgt spid="700"/>
                                        </p:tgtEl>
                                        <p:attrNameLst>
                                          <p:attrName>style.visibility</p:attrName>
                                        </p:attrNameLst>
                                      </p:cBhvr>
                                      <p:to>
                                        <p:strVal val="visible"/>
                                      </p:to>
                                    </p:set>
                                    <p:animEffect transition="in" filter="fade">
                                      <p:cBhvr>
                                        <p:cTn id="2582" dur="500"/>
                                        <p:tgtEl>
                                          <p:spTgt spid="700"/>
                                        </p:tgtEl>
                                      </p:cBhvr>
                                    </p:animEffect>
                                  </p:childTnLst>
                                </p:cTn>
                              </p:par>
                            </p:childTnLst>
                          </p:cTn>
                        </p:par>
                      </p:childTnLst>
                    </p:cTn>
                  </p:par>
                </p:childTnLst>
              </p:cTn>
              <p:nextCondLst>
                <p:cond evt="onClick" delay="0">
                  <p:tgtEl>
                    <p:spTgt spid="329"/>
                  </p:tgtEl>
                </p:cond>
              </p:nextCondLst>
            </p:seq>
            <p:seq concurrent="1" nextAc="seek">
              <p:cTn id="2583" restart="whenNotActive" fill="hold" evtFilter="cancelBubble" nodeType="interactiveSeq">
                <p:stCondLst>
                  <p:cond evt="onClick" delay="0">
                    <p:tgtEl>
                      <p:spTgt spid="331"/>
                    </p:tgtEl>
                  </p:cond>
                </p:stCondLst>
                <p:endSync evt="end" delay="0">
                  <p:rtn val="all"/>
                </p:endSync>
                <p:childTnLst>
                  <p:par>
                    <p:cTn id="2584" fill="hold">
                      <p:stCondLst>
                        <p:cond delay="0"/>
                      </p:stCondLst>
                      <p:childTnLst>
                        <p:par>
                          <p:cTn id="2585" fill="hold">
                            <p:stCondLst>
                              <p:cond delay="0"/>
                            </p:stCondLst>
                            <p:childTnLst>
                              <p:par>
                                <p:cTn id="2586" presetID="1" presetClass="entr" presetSubtype="0" fill="hold" grpId="0" nodeType="clickEffect">
                                  <p:stCondLst>
                                    <p:cond delay="0"/>
                                  </p:stCondLst>
                                  <p:childTnLst>
                                    <p:set>
                                      <p:cBhvr>
                                        <p:cTn id="2587" dur="1" fill="hold">
                                          <p:stCondLst>
                                            <p:cond delay="0"/>
                                          </p:stCondLst>
                                        </p:cTn>
                                        <p:tgtEl>
                                          <p:spTgt spid="337"/>
                                        </p:tgtEl>
                                        <p:attrNameLst>
                                          <p:attrName>style.visibility</p:attrName>
                                        </p:attrNameLst>
                                      </p:cBhvr>
                                      <p:to>
                                        <p:strVal val="visible"/>
                                      </p:to>
                                    </p:set>
                                  </p:childTnLst>
                                </p:cTn>
                              </p:par>
                              <p:par>
                                <p:cTn id="2588" presetID="10" presetClass="exit" presetSubtype="0" fill="hold" grpId="0" nodeType="withEffect">
                                  <p:stCondLst>
                                    <p:cond delay="0"/>
                                  </p:stCondLst>
                                  <p:childTnLst>
                                    <p:animEffect transition="out" filter="fade">
                                      <p:cBhvr>
                                        <p:cTn id="2589" dur="500"/>
                                        <p:tgtEl>
                                          <p:spTgt spid="699"/>
                                        </p:tgtEl>
                                      </p:cBhvr>
                                    </p:animEffect>
                                    <p:set>
                                      <p:cBhvr>
                                        <p:cTn id="2590" dur="1" fill="hold">
                                          <p:stCondLst>
                                            <p:cond delay="499"/>
                                          </p:stCondLst>
                                        </p:cTn>
                                        <p:tgtEl>
                                          <p:spTgt spid="699"/>
                                        </p:tgtEl>
                                        <p:attrNameLst>
                                          <p:attrName>style.visibility</p:attrName>
                                        </p:attrNameLst>
                                      </p:cBhvr>
                                      <p:to>
                                        <p:strVal val="hidden"/>
                                      </p:to>
                                    </p:set>
                                  </p:childTnLst>
                                </p:cTn>
                              </p:par>
                            </p:childTnLst>
                          </p:cTn>
                        </p:par>
                      </p:childTnLst>
                    </p:cTn>
                  </p:par>
                </p:childTnLst>
              </p:cTn>
              <p:nextCondLst>
                <p:cond evt="onClick" delay="0">
                  <p:tgtEl>
                    <p:spTgt spid="331"/>
                  </p:tgtEl>
                </p:cond>
              </p:nextCondLst>
            </p:seq>
            <p:seq concurrent="1" nextAc="seek">
              <p:cTn id="2591" restart="whenNotActive" fill="hold" evtFilter="cancelBubble" nodeType="interactiveSeq">
                <p:stCondLst>
                  <p:cond evt="onClick" delay="0">
                    <p:tgtEl>
                      <p:spTgt spid="332"/>
                    </p:tgtEl>
                  </p:cond>
                </p:stCondLst>
                <p:endSync evt="end" delay="0">
                  <p:rtn val="all"/>
                </p:endSync>
                <p:childTnLst>
                  <p:par>
                    <p:cTn id="2592" fill="hold">
                      <p:stCondLst>
                        <p:cond delay="0"/>
                      </p:stCondLst>
                      <p:childTnLst>
                        <p:par>
                          <p:cTn id="2593" fill="hold">
                            <p:stCondLst>
                              <p:cond delay="0"/>
                            </p:stCondLst>
                            <p:childTnLst>
                              <p:par>
                                <p:cTn id="2594" presetID="1" presetClass="entr" presetSubtype="0" fill="hold" grpId="0" nodeType="clickEffect">
                                  <p:stCondLst>
                                    <p:cond delay="0"/>
                                  </p:stCondLst>
                                  <p:childTnLst>
                                    <p:set>
                                      <p:cBhvr>
                                        <p:cTn id="2595" dur="1" fill="hold">
                                          <p:stCondLst>
                                            <p:cond delay="0"/>
                                          </p:stCondLst>
                                        </p:cTn>
                                        <p:tgtEl>
                                          <p:spTgt spid="338"/>
                                        </p:tgtEl>
                                        <p:attrNameLst>
                                          <p:attrName>style.visibility</p:attrName>
                                        </p:attrNameLst>
                                      </p:cBhvr>
                                      <p:to>
                                        <p:strVal val="visible"/>
                                      </p:to>
                                    </p:set>
                                  </p:childTnLst>
                                </p:cTn>
                              </p:par>
                              <p:par>
                                <p:cTn id="2596" presetID="1" presetClass="entr" presetSubtype="0" fill="hold" grpId="0" nodeType="withEffect">
                                  <p:stCondLst>
                                    <p:cond delay="0"/>
                                  </p:stCondLst>
                                  <p:childTnLst>
                                    <p:set>
                                      <p:cBhvr>
                                        <p:cTn id="2597" dur="1" fill="hold">
                                          <p:stCondLst>
                                            <p:cond delay="0"/>
                                          </p:stCondLst>
                                        </p:cTn>
                                        <p:tgtEl>
                                          <p:spTgt spid="299"/>
                                        </p:tgtEl>
                                        <p:attrNameLst>
                                          <p:attrName>style.visibility</p:attrName>
                                        </p:attrNameLst>
                                      </p:cBhvr>
                                      <p:to>
                                        <p:strVal val="visible"/>
                                      </p:to>
                                    </p:set>
                                  </p:childTnLst>
                                </p:cTn>
                              </p:par>
                              <p:par>
                                <p:cTn id="2598" presetID="10" presetClass="exit" presetSubtype="0" fill="hold" grpId="1" nodeType="withEffect">
                                  <p:stCondLst>
                                    <p:cond delay="0"/>
                                  </p:stCondLst>
                                  <p:childTnLst>
                                    <p:animEffect transition="out" filter="fade">
                                      <p:cBhvr>
                                        <p:cTn id="2599" dur="500"/>
                                        <p:tgtEl>
                                          <p:spTgt spid="699"/>
                                        </p:tgtEl>
                                      </p:cBhvr>
                                    </p:animEffect>
                                    <p:set>
                                      <p:cBhvr>
                                        <p:cTn id="2600" dur="1" fill="hold">
                                          <p:stCondLst>
                                            <p:cond delay="499"/>
                                          </p:stCondLst>
                                        </p:cTn>
                                        <p:tgtEl>
                                          <p:spTgt spid="699"/>
                                        </p:tgtEl>
                                        <p:attrNameLst>
                                          <p:attrName>style.visibility</p:attrName>
                                        </p:attrNameLst>
                                      </p:cBhvr>
                                      <p:to>
                                        <p:strVal val="hidden"/>
                                      </p:to>
                                    </p:set>
                                  </p:childTnLst>
                                </p:cTn>
                              </p:par>
                            </p:childTnLst>
                          </p:cTn>
                        </p:par>
                      </p:childTnLst>
                    </p:cTn>
                  </p:par>
                </p:childTnLst>
              </p:cTn>
              <p:nextCondLst>
                <p:cond evt="onClick" delay="0">
                  <p:tgtEl>
                    <p:spTgt spid="332"/>
                  </p:tgtEl>
                </p:cond>
              </p:nextCondLst>
            </p:seq>
            <p:seq concurrent="1" nextAc="seek">
              <p:cTn id="2601" restart="whenNotActive" fill="hold" evtFilter="cancelBubble" nodeType="interactiveSeq">
                <p:stCondLst>
                  <p:cond evt="onClick" delay="0">
                    <p:tgtEl>
                      <p:spTgt spid="333"/>
                    </p:tgtEl>
                  </p:cond>
                </p:stCondLst>
                <p:endSync evt="end" delay="0">
                  <p:rtn val="all"/>
                </p:endSync>
                <p:childTnLst>
                  <p:par>
                    <p:cTn id="2602" fill="hold">
                      <p:stCondLst>
                        <p:cond delay="0"/>
                      </p:stCondLst>
                      <p:childTnLst>
                        <p:par>
                          <p:cTn id="2603" fill="hold">
                            <p:stCondLst>
                              <p:cond delay="0"/>
                            </p:stCondLst>
                            <p:childTnLst>
                              <p:par>
                                <p:cTn id="2604" presetID="1" presetClass="entr" presetSubtype="0" fill="hold" grpId="1" nodeType="clickEffect">
                                  <p:stCondLst>
                                    <p:cond delay="0"/>
                                  </p:stCondLst>
                                  <p:childTnLst>
                                    <p:set>
                                      <p:cBhvr>
                                        <p:cTn id="2605" dur="1" fill="hold">
                                          <p:stCondLst>
                                            <p:cond delay="0"/>
                                          </p:stCondLst>
                                        </p:cTn>
                                        <p:tgtEl>
                                          <p:spTgt spid="339"/>
                                        </p:tgtEl>
                                        <p:attrNameLst>
                                          <p:attrName>style.visibility</p:attrName>
                                        </p:attrNameLst>
                                      </p:cBhvr>
                                      <p:to>
                                        <p:strVal val="visible"/>
                                      </p:to>
                                    </p:set>
                                  </p:childTnLst>
                                </p:cTn>
                              </p:par>
                              <p:par>
                                <p:cTn id="2606" presetID="10" presetClass="exit" presetSubtype="0" fill="hold" grpId="2" nodeType="withEffect">
                                  <p:stCondLst>
                                    <p:cond delay="0"/>
                                  </p:stCondLst>
                                  <p:childTnLst>
                                    <p:animEffect transition="out" filter="fade">
                                      <p:cBhvr>
                                        <p:cTn id="2607" dur="500"/>
                                        <p:tgtEl>
                                          <p:spTgt spid="699"/>
                                        </p:tgtEl>
                                      </p:cBhvr>
                                    </p:animEffect>
                                    <p:set>
                                      <p:cBhvr>
                                        <p:cTn id="2608" dur="1" fill="hold">
                                          <p:stCondLst>
                                            <p:cond delay="499"/>
                                          </p:stCondLst>
                                        </p:cTn>
                                        <p:tgtEl>
                                          <p:spTgt spid="699"/>
                                        </p:tgtEl>
                                        <p:attrNameLst>
                                          <p:attrName>style.visibility</p:attrName>
                                        </p:attrNameLst>
                                      </p:cBhvr>
                                      <p:to>
                                        <p:strVal val="hidden"/>
                                      </p:to>
                                    </p:set>
                                  </p:childTnLst>
                                </p:cTn>
                              </p:par>
                            </p:childTnLst>
                          </p:cTn>
                        </p:par>
                      </p:childTnLst>
                    </p:cTn>
                  </p:par>
                </p:childTnLst>
              </p:cTn>
              <p:nextCondLst>
                <p:cond evt="onClick" delay="0">
                  <p:tgtEl>
                    <p:spTgt spid="333"/>
                  </p:tgtEl>
                </p:cond>
              </p:nextCondLst>
            </p:seq>
            <p:seq concurrent="1" nextAc="seek">
              <p:cTn id="2609" restart="whenNotActive" fill="hold" evtFilter="cancelBubble" nodeType="interactiveSeq">
                <p:stCondLst>
                  <p:cond evt="onClick" delay="0">
                    <p:tgtEl>
                      <p:spTgt spid="335"/>
                    </p:tgtEl>
                  </p:cond>
                </p:stCondLst>
                <p:endSync evt="end" delay="0">
                  <p:rtn val="all"/>
                </p:endSync>
                <p:childTnLst>
                  <p:par>
                    <p:cTn id="2610" fill="hold">
                      <p:stCondLst>
                        <p:cond delay="0"/>
                      </p:stCondLst>
                      <p:childTnLst>
                        <p:par>
                          <p:cTn id="2611" fill="hold">
                            <p:stCondLst>
                              <p:cond delay="0"/>
                            </p:stCondLst>
                            <p:childTnLst>
                              <p:par>
                                <p:cTn id="2612" presetID="1" presetClass="entr" presetSubtype="0" fill="hold" grpId="0" nodeType="clickEffect">
                                  <p:stCondLst>
                                    <p:cond delay="0"/>
                                  </p:stCondLst>
                                  <p:childTnLst>
                                    <p:set>
                                      <p:cBhvr>
                                        <p:cTn id="2613" dur="1" fill="hold">
                                          <p:stCondLst>
                                            <p:cond delay="0"/>
                                          </p:stCondLst>
                                        </p:cTn>
                                        <p:tgtEl>
                                          <p:spTgt spid="341"/>
                                        </p:tgtEl>
                                        <p:attrNameLst>
                                          <p:attrName>style.visibility</p:attrName>
                                        </p:attrNameLst>
                                      </p:cBhvr>
                                      <p:to>
                                        <p:strVal val="visible"/>
                                      </p:to>
                                    </p:set>
                                  </p:childTnLst>
                                </p:cTn>
                              </p:par>
                              <p:par>
                                <p:cTn id="2614" presetID="1" presetClass="entr" presetSubtype="0" fill="hold" grpId="0" nodeType="withEffect">
                                  <p:stCondLst>
                                    <p:cond delay="0"/>
                                  </p:stCondLst>
                                  <p:childTnLst>
                                    <p:set>
                                      <p:cBhvr>
                                        <p:cTn id="2615" dur="1" fill="hold">
                                          <p:stCondLst>
                                            <p:cond delay="0"/>
                                          </p:stCondLst>
                                        </p:cTn>
                                        <p:tgtEl>
                                          <p:spTgt spid="306"/>
                                        </p:tgtEl>
                                        <p:attrNameLst>
                                          <p:attrName>style.visibility</p:attrName>
                                        </p:attrNameLst>
                                      </p:cBhvr>
                                      <p:to>
                                        <p:strVal val="visible"/>
                                      </p:to>
                                    </p:set>
                                  </p:childTnLst>
                                </p:cTn>
                              </p:par>
                              <p:par>
                                <p:cTn id="2616" presetID="10" presetClass="exit" presetSubtype="0" fill="hold" grpId="3" nodeType="withEffect">
                                  <p:stCondLst>
                                    <p:cond delay="0"/>
                                  </p:stCondLst>
                                  <p:childTnLst>
                                    <p:animEffect transition="out" filter="fade">
                                      <p:cBhvr>
                                        <p:cTn id="2617" dur="500"/>
                                        <p:tgtEl>
                                          <p:spTgt spid="699"/>
                                        </p:tgtEl>
                                      </p:cBhvr>
                                    </p:animEffect>
                                    <p:set>
                                      <p:cBhvr>
                                        <p:cTn id="2618" dur="1" fill="hold">
                                          <p:stCondLst>
                                            <p:cond delay="499"/>
                                          </p:stCondLst>
                                        </p:cTn>
                                        <p:tgtEl>
                                          <p:spTgt spid="699"/>
                                        </p:tgtEl>
                                        <p:attrNameLst>
                                          <p:attrName>style.visibility</p:attrName>
                                        </p:attrNameLst>
                                      </p:cBhvr>
                                      <p:to>
                                        <p:strVal val="hidden"/>
                                      </p:to>
                                    </p:set>
                                  </p:childTnLst>
                                </p:cTn>
                              </p:par>
                            </p:childTnLst>
                          </p:cTn>
                        </p:par>
                      </p:childTnLst>
                    </p:cTn>
                  </p:par>
                </p:childTnLst>
              </p:cTn>
              <p:nextCondLst>
                <p:cond evt="onClick" delay="0">
                  <p:tgtEl>
                    <p:spTgt spid="335"/>
                  </p:tgtEl>
                </p:cond>
              </p:nextCondLst>
            </p:seq>
            <p:seq concurrent="1" nextAc="seek">
              <p:cTn id="2619" restart="whenNotActive" fill="hold" evtFilter="cancelBubble" nodeType="interactiveSeq">
                <p:stCondLst>
                  <p:cond evt="onClick" delay="0">
                    <p:tgtEl>
                      <p:spTgt spid="336"/>
                    </p:tgtEl>
                  </p:cond>
                </p:stCondLst>
                <p:endSync evt="end" delay="0">
                  <p:rtn val="all"/>
                </p:endSync>
                <p:childTnLst>
                  <p:par>
                    <p:cTn id="2620" fill="hold">
                      <p:stCondLst>
                        <p:cond delay="0"/>
                      </p:stCondLst>
                      <p:childTnLst>
                        <p:par>
                          <p:cTn id="2621" fill="hold">
                            <p:stCondLst>
                              <p:cond delay="0"/>
                            </p:stCondLst>
                            <p:childTnLst>
                              <p:par>
                                <p:cTn id="2622" presetID="1" presetClass="entr" presetSubtype="0" fill="hold" grpId="0" nodeType="clickEffect">
                                  <p:stCondLst>
                                    <p:cond delay="0"/>
                                  </p:stCondLst>
                                  <p:childTnLst>
                                    <p:set>
                                      <p:cBhvr>
                                        <p:cTn id="2623" dur="1" fill="hold">
                                          <p:stCondLst>
                                            <p:cond delay="0"/>
                                          </p:stCondLst>
                                        </p:cTn>
                                        <p:tgtEl>
                                          <p:spTgt spid="342"/>
                                        </p:tgtEl>
                                        <p:attrNameLst>
                                          <p:attrName>style.visibility</p:attrName>
                                        </p:attrNameLst>
                                      </p:cBhvr>
                                      <p:to>
                                        <p:strVal val="visible"/>
                                      </p:to>
                                    </p:set>
                                  </p:childTnLst>
                                </p:cTn>
                              </p:par>
                              <p:par>
                                <p:cTn id="2624" presetID="1" presetClass="entr" presetSubtype="0" fill="hold" grpId="1" nodeType="withEffect">
                                  <p:stCondLst>
                                    <p:cond delay="0"/>
                                  </p:stCondLst>
                                  <p:childTnLst>
                                    <p:set>
                                      <p:cBhvr>
                                        <p:cTn id="2625" dur="1" fill="hold">
                                          <p:stCondLst>
                                            <p:cond delay="0"/>
                                          </p:stCondLst>
                                        </p:cTn>
                                        <p:tgtEl>
                                          <p:spTgt spid="299"/>
                                        </p:tgtEl>
                                        <p:attrNameLst>
                                          <p:attrName>style.visibility</p:attrName>
                                        </p:attrNameLst>
                                      </p:cBhvr>
                                      <p:to>
                                        <p:strVal val="visible"/>
                                      </p:to>
                                    </p:set>
                                  </p:childTnLst>
                                </p:cTn>
                              </p:par>
                              <p:par>
                                <p:cTn id="2626" presetID="10" presetClass="exit" presetSubtype="0" fill="hold" grpId="4" nodeType="withEffect">
                                  <p:stCondLst>
                                    <p:cond delay="0"/>
                                  </p:stCondLst>
                                  <p:childTnLst>
                                    <p:animEffect transition="out" filter="fade">
                                      <p:cBhvr>
                                        <p:cTn id="2627" dur="500"/>
                                        <p:tgtEl>
                                          <p:spTgt spid="699"/>
                                        </p:tgtEl>
                                      </p:cBhvr>
                                    </p:animEffect>
                                    <p:set>
                                      <p:cBhvr>
                                        <p:cTn id="2628" dur="1" fill="hold">
                                          <p:stCondLst>
                                            <p:cond delay="499"/>
                                          </p:stCondLst>
                                        </p:cTn>
                                        <p:tgtEl>
                                          <p:spTgt spid="699"/>
                                        </p:tgtEl>
                                        <p:attrNameLst>
                                          <p:attrName>style.visibility</p:attrName>
                                        </p:attrNameLst>
                                      </p:cBhvr>
                                      <p:to>
                                        <p:strVal val="hidden"/>
                                      </p:to>
                                    </p:set>
                                  </p:childTnLst>
                                </p:cTn>
                              </p:par>
                            </p:childTnLst>
                          </p:cTn>
                        </p:par>
                      </p:childTnLst>
                    </p:cTn>
                  </p:par>
                </p:childTnLst>
              </p:cTn>
              <p:nextCondLst>
                <p:cond evt="onClick" delay="0">
                  <p:tgtEl>
                    <p:spTgt spid="336"/>
                  </p:tgtEl>
                </p:cond>
              </p:nextCondLst>
            </p:seq>
            <p:seq concurrent="1" nextAc="seek">
              <p:cTn id="2629" restart="whenNotActive" fill="hold" evtFilter="cancelBubble" nodeType="interactiveSeq">
                <p:stCondLst>
                  <p:cond evt="onClick" delay="0">
                    <p:tgtEl>
                      <p:spTgt spid="334"/>
                    </p:tgtEl>
                  </p:cond>
                </p:stCondLst>
                <p:endSync evt="end" delay="0">
                  <p:rtn val="all"/>
                </p:endSync>
                <p:childTnLst>
                  <p:par>
                    <p:cTn id="2630" fill="hold">
                      <p:stCondLst>
                        <p:cond delay="0"/>
                      </p:stCondLst>
                      <p:childTnLst>
                        <p:par>
                          <p:cTn id="2631" fill="hold">
                            <p:stCondLst>
                              <p:cond delay="0"/>
                            </p:stCondLst>
                            <p:childTnLst>
                              <p:par>
                                <p:cTn id="2632" presetID="1" presetClass="entr" presetSubtype="0" fill="hold" grpId="0" nodeType="clickEffect">
                                  <p:stCondLst>
                                    <p:cond delay="0"/>
                                  </p:stCondLst>
                                  <p:childTnLst>
                                    <p:set>
                                      <p:cBhvr>
                                        <p:cTn id="2633" dur="1" fill="hold">
                                          <p:stCondLst>
                                            <p:cond delay="0"/>
                                          </p:stCondLst>
                                        </p:cTn>
                                        <p:tgtEl>
                                          <p:spTgt spid="340"/>
                                        </p:tgtEl>
                                        <p:attrNameLst>
                                          <p:attrName>style.visibility</p:attrName>
                                        </p:attrNameLst>
                                      </p:cBhvr>
                                      <p:to>
                                        <p:strVal val="visible"/>
                                      </p:to>
                                    </p:set>
                                  </p:childTnLst>
                                </p:cTn>
                              </p:par>
                              <p:par>
                                <p:cTn id="2634" presetID="10" presetClass="entr" presetSubtype="0" fill="hold" grpId="4" nodeType="withEffect">
                                  <p:stCondLst>
                                    <p:cond delay="0"/>
                                  </p:stCondLst>
                                  <p:childTnLst>
                                    <p:set>
                                      <p:cBhvr>
                                        <p:cTn id="2635" dur="1" fill="hold">
                                          <p:stCondLst>
                                            <p:cond delay="0"/>
                                          </p:stCondLst>
                                        </p:cTn>
                                        <p:tgtEl>
                                          <p:spTgt spid="299"/>
                                        </p:tgtEl>
                                        <p:attrNameLst>
                                          <p:attrName>style.visibility</p:attrName>
                                        </p:attrNameLst>
                                      </p:cBhvr>
                                      <p:to>
                                        <p:strVal val="visible"/>
                                      </p:to>
                                    </p:set>
                                    <p:animEffect transition="in" filter="fade">
                                      <p:cBhvr>
                                        <p:cTn id="2636" dur="500"/>
                                        <p:tgtEl>
                                          <p:spTgt spid="299"/>
                                        </p:tgtEl>
                                      </p:cBhvr>
                                    </p:animEffect>
                                  </p:childTnLst>
                                </p:cTn>
                              </p:par>
                              <p:par>
                                <p:cTn id="2637" presetID="10" presetClass="exit" presetSubtype="0" fill="hold" grpId="5" nodeType="withEffect">
                                  <p:stCondLst>
                                    <p:cond delay="0"/>
                                  </p:stCondLst>
                                  <p:childTnLst>
                                    <p:animEffect transition="out" filter="fade">
                                      <p:cBhvr>
                                        <p:cTn id="2638" dur="500"/>
                                        <p:tgtEl>
                                          <p:spTgt spid="699"/>
                                        </p:tgtEl>
                                      </p:cBhvr>
                                    </p:animEffect>
                                    <p:set>
                                      <p:cBhvr>
                                        <p:cTn id="2639" dur="1" fill="hold">
                                          <p:stCondLst>
                                            <p:cond delay="499"/>
                                          </p:stCondLst>
                                        </p:cTn>
                                        <p:tgtEl>
                                          <p:spTgt spid="699"/>
                                        </p:tgtEl>
                                        <p:attrNameLst>
                                          <p:attrName>style.visibility</p:attrName>
                                        </p:attrNameLst>
                                      </p:cBhvr>
                                      <p:to>
                                        <p:strVal val="hidden"/>
                                      </p:to>
                                    </p:set>
                                  </p:childTnLst>
                                </p:cTn>
                              </p:par>
                            </p:childTnLst>
                          </p:cTn>
                        </p:par>
                      </p:childTnLst>
                    </p:cTn>
                  </p:par>
                </p:childTnLst>
              </p:cTn>
              <p:nextCondLst>
                <p:cond evt="onClick" delay="0">
                  <p:tgtEl>
                    <p:spTgt spid="334"/>
                  </p:tgtEl>
                </p:cond>
              </p:nextCondLst>
            </p:seq>
            <p:seq concurrent="1" nextAc="seek">
              <p:cTn id="2640" restart="whenNotActive" fill="hold" evtFilter="cancelBubble" nodeType="interactiveSeq">
                <p:stCondLst>
                  <p:cond evt="onClick" delay="0">
                    <p:tgtEl>
                      <p:spTgt spid="342"/>
                    </p:tgtEl>
                  </p:cond>
                </p:stCondLst>
                <p:endSync evt="end" delay="0">
                  <p:rtn val="all"/>
                </p:endSync>
                <p:childTnLst>
                  <p:par>
                    <p:cTn id="2641" fill="hold">
                      <p:stCondLst>
                        <p:cond delay="0"/>
                      </p:stCondLst>
                      <p:childTnLst>
                        <p:par>
                          <p:cTn id="2642" fill="hold">
                            <p:stCondLst>
                              <p:cond delay="0"/>
                            </p:stCondLst>
                            <p:childTnLst>
                              <p:par>
                                <p:cTn id="2643" presetID="1" presetClass="exit" presetSubtype="0" fill="hold" grpId="1" nodeType="clickEffect">
                                  <p:stCondLst>
                                    <p:cond delay="0"/>
                                  </p:stCondLst>
                                  <p:childTnLst>
                                    <p:set>
                                      <p:cBhvr>
                                        <p:cTn id="2644" dur="1" fill="hold">
                                          <p:stCondLst>
                                            <p:cond delay="0"/>
                                          </p:stCondLst>
                                        </p:cTn>
                                        <p:tgtEl>
                                          <p:spTgt spid="342"/>
                                        </p:tgtEl>
                                        <p:attrNameLst>
                                          <p:attrName>style.visibility</p:attrName>
                                        </p:attrNameLst>
                                      </p:cBhvr>
                                      <p:to>
                                        <p:strVal val="hidden"/>
                                      </p:to>
                                    </p:set>
                                  </p:childTnLst>
                                </p:cTn>
                              </p:par>
                              <p:par>
                                <p:cTn id="2645" presetID="1" presetClass="exit" presetSubtype="0" fill="hold" grpId="3" nodeType="withEffect">
                                  <p:stCondLst>
                                    <p:cond delay="0"/>
                                  </p:stCondLst>
                                  <p:childTnLst>
                                    <p:set>
                                      <p:cBhvr>
                                        <p:cTn id="2646" dur="1" fill="hold">
                                          <p:stCondLst>
                                            <p:cond delay="0"/>
                                          </p:stCondLst>
                                        </p:cTn>
                                        <p:tgtEl>
                                          <p:spTgt spid="299"/>
                                        </p:tgtEl>
                                        <p:attrNameLst>
                                          <p:attrName>style.visibility</p:attrName>
                                        </p:attrNameLst>
                                      </p:cBhvr>
                                      <p:to>
                                        <p:strVal val="hidden"/>
                                      </p:to>
                                    </p:set>
                                  </p:childTnLst>
                                </p:cTn>
                              </p:par>
                              <p:par>
                                <p:cTn id="2647" presetID="10" presetClass="entr" presetSubtype="0" fill="hold" grpId="6" nodeType="withEffect">
                                  <p:stCondLst>
                                    <p:cond delay="0"/>
                                  </p:stCondLst>
                                  <p:childTnLst>
                                    <p:set>
                                      <p:cBhvr>
                                        <p:cTn id="2648" dur="1" fill="hold">
                                          <p:stCondLst>
                                            <p:cond delay="0"/>
                                          </p:stCondLst>
                                        </p:cTn>
                                        <p:tgtEl>
                                          <p:spTgt spid="699"/>
                                        </p:tgtEl>
                                        <p:attrNameLst>
                                          <p:attrName>style.visibility</p:attrName>
                                        </p:attrNameLst>
                                      </p:cBhvr>
                                      <p:to>
                                        <p:strVal val="visible"/>
                                      </p:to>
                                    </p:set>
                                    <p:animEffect transition="in" filter="fade">
                                      <p:cBhvr>
                                        <p:cTn id="2649" dur="500"/>
                                        <p:tgtEl>
                                          <p:spTgt spid="699"/>
                                        </p:tgtEl>
                                      </p:cBhvr>
                                    </p:animEffect>
                                  </p:childTnLst>
                                </p:cTn>
                              </p:par>
                            </p:childTnLst>
                          </p:cTn>
                        </p:par>
                      </p:childTnLst>
                    </p:cTn>
                  </p:par>
                </p:childTnLst>
              </p:cTn>
              <p:nextCondLst>
                <p:cond evt="onClick" delay="0">
                  <p:tgtEl>
                    <p:spTgt spid="342"/>
                  </p:tgtEl>
                </p:cond>
              </p:nextCondLst>
            </p:seq>
            <p:seq concurrent="1" nextAc="seek">
              <p:cTn id="2650" restart="whenNotActive" fill="hold" evtFilter="cancelBubble" nodeType="interactiveSeq">
                <p:stCondLst>
                  <p:cond evt="onClick" delay="0">
                    <p:tgtEl>
                      <p:spTgt spid="337"/>
                    </p:tgtEl>
                  </p:cond>
                </p:stCondLst>
                <p:endSync evt="end" delay="0">
                  <p:rtn val="all"/>
                </p:endSync>
                <p:childTnLst>
                  <p:par>
                    <p:cTn id="2651" fill="hold">
                      <p:stCondLst>
                        <p:cond delay="0"/>
                      </p:stCondLst>
                      <p:childTnLst>
                        <p:par>
                          <p:cTn id="2652" fill="hold">
                            <p:stCondLst>
                              <p:cond delay="0"/>
                            </p:stCondLst>
                            <p:childTnLst>
                              <p:par>
                                <p:cTn id="2653" presetID="1" presetClass="exit" presetSubtype="0" fill="hold" grpId="1" nodeType="clickEffect">
                                  <p:stCondLst>
                                    <p:cond delay="0"/>
                                  </p:stCondLst>
                                  <p:childTnLst>
                                    <p:set>
                                      <p:cBhvr>
                                        <p:cTn id="2654" dur="1" fill="hold">
                                          <p:stCondLst>
                                            <p:cond delay="0"/>
                                          </p:stCondLst>
                                        </p:cTn>
                                        <p:tgtEl>
                                          <p:spTgt spid="337"/>
                                        </p:tgtEl>
                                        <p:attrNameLst>
                                          <p:attrName>style.visibility</p:attrName>
                                        </p:attrNameLst>
                                      </p:cBhvr>
                                      <p:to>
                                        <p:strVal val="hidden"/>
                                      </p:to>
                                    </p:set>
                                  </p:childTnLst>
                                </p:cTn>
                              </p:par>
                              <p:par>
                                <p:cTn id="2655" presetID="10" presetClass="entr" presetSubtype="0" fill="hold" grpId="7" nodeType="withEffect">
                                  <p:stCondLst>
                                    <p:cond delay="0"/>
                                  </p:stCondLst>
                                  <p:childTnLst>
                                    <p:set>
                                      <p:cBhvr>
                                        <p:cTn id="2656" dur="1" fill="hold">
                                          <p:stCondLst>
                                            <p:cond delay="0"/>
                                          </p:stCondLst>
                                        </p:cTn>
                                        <p:tgtEl>
                                          <p:spTgt spid="699"/>
                                        </p:tgtEl>
                                        <p:attrNameLst>
                                          <p:attrName>style.visibility</p:attrName>
                                        </p:attrNameLst>
                                      </p:cBhvr>
                                      <p:to>
                                        <p:strVal val="visible"/>
                                      </p:to>
                                    </p:set>
                                    <p:animEffect transition="in" filter="fade">
                                      <p:cBhvr>
                                        <p:cTn id="2657" dur="500"/>
                                        <p:tgtEl>
                                          <p:spTgt spid="699"/>
                                        </p:tgtEl>
                                      </p:cBhvr>
                                    </p:animEffect>
                                  </p:childTnLst>
                                </p:cTn>
                              </p:par>
                            </p:childTnLst>
                          </p:cTn>
                        </p:par>
                      </p:childTnLst>
                    </p:cTn>
                  </p:par>
                </p:childTnLst>
              </p:cTn>
              <p:nextCondLst>
                <p:cond evt="onClick" delay="0">
                  <p:tgtEl>
                    <p:spTgt spid="337"/>
                  </p:tgtEl>
                </p:cond>
              </p:nextCondLst>
            </p:seq>
            <p:seq concurrent="1" nextAc="seek">
              <p:cTn id="2658" restart="whenNotActive" fill="hold" evtFilter="cancelBubble" nodeType="interactiveSeq">
                <p:stCondLst>
                  <p:cond evt="onClick" delay="0">
                    <p:tgtEl>
                      <p:spTgt spid="338"/>
                    </p:tgtEl>
                  </p:cond>
                </p:stCondLst>
                <p:endSync evt="end" delay="0">
                  <p:rtn val="all"/>
                </p:endSync>
                <p:childTnLst>
                  <p:par>
                    <p:cTn id="2659" fill="hold">
                      <p:stCondLst>
                        <p:cond delay="0"/>
                      </p:stCondLst>
                      <p:childTnLst>
                        <p:par>
                          <p:cTn id="2660" fill="hold">
                            <p:stCondLst>
                              <p:cond delay="0"/>
                            </p:stCondLst>
                            <p:childTnLst>
                              <p:par>
                                <p:cTn id="2661" presetID="1" presetClass="exit" presetSubtype="0" fill="hold" grpId="1" nodeType="clickEffect">
                                  <p:stCondLst>
                                    <p:cond delay="0"/>
                                  </p:stCondLst>
                                  <p:childTnLst>
                                    <p:set>
                                      <p:cBhvr>
                                        <p:cTn id="2662" dur="1" fill="hold">
                                          <p:stCondLst>
                                            <p:cond delay="0"/>
                                          </p:stCondLst>
                                        </p:cTn>
                                        <p:tgtEl>
                                          <p:spTgt spid="338"/>
                                        </p:tgtEl>
                                        <p:attrNameLst>
                                          <p:attrName>style.visibility</p:attrName>
                                        </p:attrNameLst>
                                      </p:cBhvr>
                                      <p:to>
                                        <p:strVal val="hidden"/>
                                      </p:to>
                                    </p:set>
                                  </p:childTnLst>
                                </p:cTn>
                              </p:par>
                              <p:par>
                                <p:cTn id="2663" presetID="1" presetClass="exit" presetSubtype="0" fill="hold" grpId="5" nodeType="withEffect">
                                  <p:stCondLst>
                                    <p:cond delay="0"/>
                                  </p:stCondLst>
                                  <p:childTnLst>
                                    <p:set>
                                      <p:cBhvr>
                                        <p:cTn id="2664" dur="1" fill="hold">
                                          <p:stCondLst>
                                            <p:cond delay="0"/>
                                          </p:stCondLst>
                                        </p:cTn>
                                        <p:tgtEl>
                                          <p:spTgt spid="299"/>
                                        </p:tgtEl>
                                        <p:attrNameLst>
                                          <p:attrName>style.visibility</p:attrName>
                                        </p:attrNameLst>
                                      </p:cBhvr>
                                      <p:to>
                                        <p:strVal val="hidden"/>
                                      </p:to>
                                    </p:set>
                                  </p:childTnLst>
                                </p:cTn>
                              </p:par>
                              <p:par>
                                <p:cTn id="2665" presetID="10" presetClass="entr" presetSubtype="0" fill="hold" grpId="8" nodeType="withEffect">
                                  <p:stCondLst>
                                    <p:cond delay="0"/>
                                  </p:stCondLst>
                                  <p:childTnLst>
                                    <p:set>
                                      <p:cBhvr>
                                        <p:cTn id="2666" dur="1" fill="hold">
                                          <p:stCondLst>
                                            <p:cond delay="0"/>
                                          </p:stCondLst>
                                        </p:cTn>
                                        <p:tgtEl>
                                          <p:spTgt spid="699"/>
                                        </p:tgtEl>
                                        <p:attrNameLst>
                                          <p:attrName>style.visibility</p:attrName>
                                        </p:attrNameLst>
                                      </p:cBhvr>
                                      <p:to>
                                        <p:strVal val="visible"/>
                                      </p:to>
                                    </p:set>
                                    <p:animEffect transition="in" filter="fade">
                                      <p:cBhvr>
                                        <p:cTn id="2667" dur="500"/>
                                        <p:tgtEl>
                                          <p:spTgt spid="699"/>
                                        </p:tgtEl>
                                      </p:cBhvr>
                                    </p:animEffect>
                                  </p:childTnLst>
                                </p:cTn>
                              </p:par>
                            </p:childTnLst>
                          </p:cTn>
                        </p:par>
                      </p:childTnLst>
                    </p:cTn>
                  </p:par>
                </p:childTnLst>
              </p:cTn>
              <p:nextCondLst>
                <p:cond evt="onClick" delay="0">
                  <p:tgtEl>
                    <p:spTgt spid="338"/>
                  </p:tgtEl>
                </p:cond>
              </p:nextCondLst>
            </p:seq>
            <p:seq concurrent="1" nextAc="seek">
              <p:cTn id="2668" restart="whenNotActive" fill="hold" evtFilter="cancelBubble" nodeType="interactiveSeq">
                <p:stCondLst>
                  <p:cond evt="onClick" delay="0">
                    <p:tgtEl>
                      <p:spTgt spid="339"/>
                    </p:tgtEl>
                  </p:cond>
                </p:stCondLst>
                <p:endSync evt="end" delay="0">
                  <p:rtn val="all"/>
                </p:endSync>
                <p:childTnLst>
                  <p:par>
                    <p:cTn id="2669" fill="hold">
                      <p:stCondLst>
                        <p:cond delay="0"/>
                      </p:stCondLst>
                      <p:childTnLst>
                        <p:par>
                          <p:cTn id="2670" fill="hold">
                            <p:stCondLst>
                              <p:cond delay="0"/>
                            </p:stCondLst>
                            <p:childTnLst>
                              <p:par>
                                <p:cTn id="2671" presetID="1" presetClass="exit" presetSubtype="0" fill="hold" grpId="0" nodeType="clickEffect">
                                  <p:stCondLst>
                                    <p:cond delay="0"/>
                                  </p:stCondLst>
                                  <p:childTnLst>
                                    <p:set>
                                      <p:cBhvr>
                                        <p:cTn id="2672" dur="1" fill="hold">
                                          <p:stCondLst>
                                            <p:cond delay="0"/>
                                          </p:stCondLst>
                                        </p:cTn>
                                        <p:tgtEl>
                                          <p:spTgt spid="339"/>
                                        </p:tgtEl>
                                        <p:attrNameLst>
                                          <p:attrName>style.visibility</p:attrName>
                                        </p:attrNameLst>
                                      </p:cBhvr>
                                      <p:to>
                                        <p:strVal val="hidden"/>
                                      </p:to>
                                    </p:set>
                                  </p:childTnLst>
                                </p:cTn>
                              </p:par>
                              <p:par>
                                <p:cTn id="2673" presetID="10" presetClass="entr" presetSubtype="0" fill="hold" grpId="9" nodeType="withEffect">
                                  <p:stCondLst>
                                    <p:cond delay="0"/>
                                  </p:stCondLst>
                                  <p:childTnLst>
                                    <p:set>
                                      <p:cBhvr>
                                        <p:cTn id="2674" dur="1" fill="hold">
                                          <p:stCondLst>
                                            <p:cond delay="0"/>
                                          </p:stCondLst>
                                        </p:cTn>
                                        <p:tgtEl>
                                          <p:spTgt spid="699"/>
                                        </p:tgtEl>
                                        <p:attrNameLst>
                                          <p:attrName>style.visibility</p:attrName>
                                        </p:attrNameLst>
                                      </p:cBhvr>
                                      <p:to>
                                        <p:strVal val="visible"/>
                                      </p:to>
                                    </p:set>
                                    <p:animEffect transition="in" filter="fade">
                                      <p:cBhvr>
                                        <p:cTn id="2675" dur="500"/>
                                        <p:tgtEl>
                                          <p:spTgt spid="699"/>
                                        </p:tgtEl>
                                      </p:cBhvr>
                                    </p:animEffect>
                                  </p:childTnLst>
                                </p:cTn>
                              </p:par>
                            </p:childTnLst>
                          </p:cTn>
                        </p:par>
                      </p:childTnLst>
                    </p:cTn>
                  </p:par>
                </p:childTnLst>
              </p:cTn>
              <p:nextCondLst>
                <p:cond evt="onClick" delay="0">
                  <p:tgtEl>
                    <p:spTgt spid="339"/>
                  </p:tgtEl>
                </p:cond>
              </p:nextCondLst>
            </p:seq>
            <p:seq concurrent="1" nextAc="seek">
              <p:cTn id="2676" restart="whenNotActive" fill="hold" evtFilter="cancelBubble" nodeType="interactiveSeq">
                <p:stCondLst>
                  <p:cond evt="onClick" delay="0">
                    <p:tgtEl>
                      <p:spTgt spid="340"/>
                    </p:tgtEl>
                  </p:cond>
                </p:stCondLst>
                <p:endSync evt="end" delay="0">
                  <p:rtn val="all"/>
                </p:endSync>
                <p:childTnLst>
                  <p:par>
                    <p:cTn id="2677" fill="hold">
                      <p:stCondLst>
                        <p:cond delay="0"/>
                      </p:stCondLst>
                      <p:childTnLst>
                        <p:par>
                          <p:cTn id="2678" fill="hold">
                            <p:stCondLst>
                              <p:cond delay="0"/>
                            </p:stCondLst>
                            <p:childTnLst>
                              <p:par>
                                <p:cTn id="2679" presetID="1" presetClass="exit" presetSubtype="0" fill="hold" grpId="1" nodeType="clickEffect">
                                  <p:stCondLst>
                                    <p:cond delay="0"/>
                                  </p:stCondLst>
                                  <p:childTnLst>
                                    <p:set>
                                      <p:cBhvr>
                                        <p:cTn id="2680" dur="1" fill="hold">
                                          <p:stCondLst>
                                            <p:cond delay="0"/>
                                          </p:stCondLst>
                                        </p:cTn>
                                        <p:tgtEl>
                                          <p:spTgt spid="340"/>
                                        </p:tgtEl>
                                        <p:attrNameLst>
                                          <p:attrName>style.visibility</p:attrName>
                                        </p:attrNameLst>
                                      </p:cBhvr>
                                      <p:to>
                                        <p:strVal val="hidden"/>
                                      </p:to>
                                    </p:set>
                                  </p:childTnLst>
                                </p:cTn>
                              </p:par>
                              <p:par>
                                <p:cTn id="2681" presetID="1" presetClass="exit" presetSubtype="0" fill="hold" grpId="2" nodeType="withEffect">
                                  <p:stCondLst>
                                    <p:cond delay="0"/>
                                  </p:stCondLst>
                                  <p:childTnLst>
                                    <p:set>
                                      <p:cBhvr>
                                        <p:cTn id="2682" dur="1" fill="hold">
                                          <p:stCondLst>
                                            <p:cond delay="0"/>
                                          </p:stCondLst>
                                        </p:cTn>
                                        <p:tgtEl>
                                          <p:spTgt spid="299"/>
                                        </p:tgtEl>
                                        <p:attrNameLst>
                                          <p:attrName>style.visibility</p:attrName>
                                        </p:attrNameLst>
                                      </p:cBhvr>
                                      <p:to>
                                        <p:strVal val="hidden"/>
                                      </p:to>
                                    </p:set>
                                  </p:childTnLst>
                                </p:cTn>
                              </p:par>
                              <p:par>
                                <p:cTn id="2683" presetID="10" presetClass="entr" presetSubtype="0" fill="hold" grpId="10" nodeType="withEffect">
                                  <p:stCondLst>
                                    <p:cond delay="0"/>
                                  </p:stCondLst>
                                  <p:childTnLst>
                                    <p:set>
                                      <p:cBhvr>
                                        <p:cTn id="2684" dur="1" fill="hold">
                                          <p:stCondLst>
                                            <p:cond delay="0"/>
                                          </p:stCondLst>
                                        </p:cTn>
                                        <p:tgtEl>
                                          <p:spTgt spid="699"/>
                                        </p:tgtEl>
                                        <p:attrNameLst>
                                          <p:attrName>style.visibility</p:attrName>
                                        </p:attrNameLst>
                                      </p:cBhvr>
                                      <p:to>
                                        <p:strVal val="visible"/>
                                      </p:to>
                                    </p:set>
                                    <p:animEffect transition="in" filter="fade">
                                      <p:cBhvr>
                                        <p:cTn id="2685" dur="500"/>
                                        <p:tgtEl>
                                          <p:spTgt spid="699"/>
                                        </p:tgtEl>
                                      </p:cBhvr>
                                    </p:animEffect>
                                  </p:childTnLst>
                                </p:cTn>
                              </p:par>
                            </p:childTnLst>
                          </p:cTn>
                        </p:par>
                      </p:childTnLst>
                    </p:cTn>
                  </p:par>
                </p:childTnLst>
              </p:cTn>
              <p:nextCondLst>
                <p:cond evt="onClick" delay="0">
                  <p:tgtEl>
                    <p:spTgt spid="340"/>
                  </p:tgtEl>
                </p:cond>
              </p:nextCondLst>
            </p:seq>
            <p:seq concurrent="1" nextAc="seek">
              <p:cTn id="2686" restart="whenNotActive" fill="hold" evtFilter="cancelBubble" nodeType="interactiveSeq">
                <p:stCondLst>
                  <p:cond evt="onClick" delay="0">
                    <p:tgtEl>
                      <p:spTgt spid="341"/>
                    </p:tgtEl>
                  </p:cond>
                </p:stCondLst>
                <p:endSync evt="end" delay="0">
                  <p:rtn val="all"/>
                </p:endSync>
                <p:childTnLst>
                  <p:par>
                    <p:cTn id="2687" fill="hold">
                      <p:stCondLst>
                        <p:cond delay="0"/>
                      </p:stCondLst>
                      <p:childTnLst>
                        <p:par>
                          <p:cTn id="2688" fill="hold">
                            <p:stCondLst>
                              <p:cond delay="0"/>
                            </p:stCondLst>
                            <p:childTnLst>
                              <p:par>
                                <p:cTn id="2689" presetID="1" presetClass="exit" presetSubtype="0" fill="hold" grpId="1" nodeType="clickEffect">
                                  <p:stCondLst>
                                    <p:cond delay="0"/>
                                  </p:stCondLst>
                                  <p:childTnLst>
                                    <p:set>
                                      <p:cBhvr>
                                        <p:cTn id="2690" dur="1" fill="hold">
                                          <p:stCondLst>
                                            <p:cond delay="0"/>
                                          </p:stCondLst>
                                        </p:cTn>
                                        <p:tgtEl>
                                          <p:spTgt spid="341"/>
                                        </p:tgtEl>
                                        <p:attrNameLst>
                                          <p:attrName>style.visibility</p:attrName>
                                        </p:attrNameLst>
                                      </p:cBhvr>
                                      <p:to>
                                        <p:strVal val="hidden"/>
                                      </p:to>
                                    </p:set>
                                  </p:childTnLst>
                                </p:cTn>
                              </p:par>
                              <p:par>
                                <p:cTn id="2691" presetID="1" presetClass="exit" presetSubtype="0" fill="hold" grpId="1" nodeType="withEffect">
                                  <p:stCondLst>
                                    <p:cond delay="0"/>
                                  </p:stCondLst>
                                  <p:childTnLst>
                                    <p:set>
                                      <p:cBhvr>
                                        <p:cTn id="2692" dur="1" fill="hold">
                                          <p:stCondLst>
                                            <p:cond delay="0"/>
                                          </p:stCondLst>
                                        </p:cTn>
                                        <p:tgtEl>
                                          <p:spTgt spid="306"/>
                                        </p:tgtEl>
                                        <p:attrNameLst>
                                          <p:attrName>style.visibility</p:attrName>
                                        </p:attrNameLst>
                                      </p:cBhvr>
                                      <p:to>
                                        <p:strVal val="hidden"/>
                                      </p:to>
                                    </p:set>
                                  </p:childTnLst>
                                </p:cTn>
                              </p:par>
                              <p:par>
                                <p:cTn id="2693" presetID="10" presetClass="entr" presetSubtype="0" fill="hold" grpId="11" nodeType="withEffect">
                                  <p:stCondLst>
                                    <p:cond delay="0"/>
                                  </p:stCondLst>
                                  <p:childTnLst>
                                    <p:set>
                                      <p:cBhvr>
                                        <p:cTn id="2694" dur="1" fill="hold">
                                          <p:stCondLst>
                                            <p:cond delay="0"/>
                                          </p:stCondLst>
                                        </p:cTn>
                                        <p:tgtEl>
                                          <p:spTgt spid="699"/>
                                        </p:tgtEl>
                                        <p:attrNameLst>
                                          <p:attrName>style.visibility</p:attrName>
                                        </p:attrNameLst>
                                      </p:cBhvr>
                                      <p:to>
                                        <p:strVal val="visible"/>
                                      </p:to>
                                    </p:set>
                                    <p:animEffect transition="in" filter="fade">
                                      <p:cBhvr>
                                        <p:cTn id="2695" dur="500"/>
                                        <p:tgtEl>
                                          <p:spTgt spid="699"/>
                                        </p:tgtEl>
                                      </p:cBhvr>
                                    </p:animEffect>
                                  </p:childTnLst>
                                </p:cTn>
                              </p:par>
                            </p:childTnLst>
                          </p:cTn>
                        </p:par>
                      </p:childTnLst>
                    </p:cTn>
                  </p:par>
                </p:childTnLst>
              </p:cTn>
              <p:nextCondLst>
                <p:cond evt="onClick" delay="0">
                  <p:tgtEl>
                    <p:spTgt spid="341"/>
                  </p:tgtEl>
                </p:cond>
              </p:nextCondLst>
            </p:seq>
            <p:seq concurrent="1" nextAc="seek">
              <p:cTn id="2696" restart="whenNotActive" fill="hold" evtFilter="cancelBubble" nodeType="interactiveSeq">
                <p:stCondLst>
                  <p:cond evt="onClick" delay="0">
                    <p:tgtEl>
                      <p:spTgt spid="343"/>
                    </p:tgtEl>
                  </p:cond>
                </p:stCondLst>
                <p:endSync evt="end" delay="0">
                  <p:rtn val="all"/>
                </p:endSync>
                <p:childTnLst>
                  <p:par>
                    <p:cTn id="2697" fill="hold">
                      <p:stCondLst>
                        <p:cond delay="0"/>
                      </p:stCondLst>
                      <p:childTnLst>
                        <p:par>
                          <p:cTn id="2698" fill="hold">
                            <p:stCondLst>
                              <p:cond delay="0"/>
                            </p:stCondLst>
                            <p:childTnLst>
                              <p:par>
                                <p:cTn id="2699" presetID="1" presetClass="entr" presetSubtype="0" fill="hold" grpId="0" nodeType="clickEffect">
                                  <p:stCondLst>
                                    <p:cond delay="0"/>
                                  </p:stCondLst>
                                  <p:childTnLst>
                                    <p:set>
                                      <p:cBhvr>
                                        <p:cTn id="2700" dur="1" fill="hold">
                                          <p:stCondLst>
                                            <p:cond delay="0"/>
                                          </p:stCondLst>
                                        </p:cTn>
                                        <p:tgtEl>
                                          <p:spTgt spid="349"/>
                                        </p:tgtEl>
                                        <p:attrNameLst>
                                          <p:attrName>style.visibility</p:attrName>
                                        </p:attrNameLst>
                                      </p:cBhvr>
                                      <p:to>
                                        <p:strVal val="visible"/>
                                      </p:to>
                                    </p:set>
                                  </p:childTnLst>
                                </p:cTn>
                              </p:par>
                              <p:par>
                                <p:cTn id="2701" presetID="10" presetClass="exit" presetSubtype="0" fill="hold" grpId="5" nodeType="withEffect">
                                  <p:stCondLst>
                                    <p:cond delay="0"/>
                                  </p:stCondLst>
                                  <p:childTnLst>
                                    <p:animEffect transition="out" filter="fade">
                                      <p:cBhvr>
                                        <p:cTn id="2702" dur="500"/>
                                        <p:tgtEl>
                                          <p:spTgt spid="705"/>
                                        </p:tgtEl>
                                      </p:cBhvr>
                                    </p:animEffect>
                                    <p:set>
                                      <p:cBhvr>
                                        <p:cTn id="2703" dur="1" fill="hold">
                                          <p:stCondLst>
                                            <p:cond delay="499"/>
                                          </p:stCondLst>
                                        </p:cTn>
                                        <p:tgtEl>
                                          <p:spTgt spid="705"/>
                                        </p:tgtEl>
                                        <p:attrNameLst>
                                          <p:attrName>style.visibility</p:attrName>
                                        </p:attrNameLst>
                                      </p:cBhvr>
                                      <p:to>
                                        <p:strVal val="hidden"/>
                                      </p:to>
                                    </p:set>
                                  </p:childTnLst>
                                </p:cTn>
                              </p:par>
                            </p:childTnLst>
                          </p:cTn>
                        </p:par>
                      </p:childTnLst>
                    </p:cTn>
                  </p:par>
                </p:childTnLst>
              </p:cTn>
              <p:nextCondLst>
                <p:cond evt="onClick" delay="0">
                  <p:tgtEl>
                    <p:spTgt spid="343"/>
                  </p:tgtEl>
                </p:cond>
              </p:nextCondLst>
            </p:seq>
            <p:seq concurrent="1" nextAc="seek">
              <p:cTn id="2704" restart="whenNotActive" fill="hold" evtFilter="cancelBubble" nodeType="interactiveSeq">
                <p:stCondLst>
                  <p:cond evt="onClick" delay="0">
                    <p:tgtEl>
                      <p:spTgt spid="344"/>
                    </p:tgtEl>
                  </p:cond>
                </p:stCondLst>
                <p:endSync evt="end" delay="0">
                  <p:rtn val="all"/>
                </p:endSync>
                <p:childTnLst>
                  <p:par>
                    <p:cTn id="2705" fill="hold">
                      <p:stCondLst>
                        <p:cond delay="0"/>
                      </p:stCondLst>
                      <p:childTnLst>
                        <p:par>
                          <p:cTn id="2706" fill="hold">
                            <p:stCondLst>
                              <p:cond delay="0"/>
                            </p:stCondLst>
                            <p:childTnLst>
                              <p:par>
                                <p:cTn id="2707" presetID="1" presetClass="entr" presetSubtype="0" fill="hold" grpId="0" nodeType="clickEffect">
                                  <p:stCondLst>
                                    <p:cond delay="0"/>
                                  </p:stCondLst>
                                  <p:childTnLst>
                                    <p:set>
                                      <p:cBhvr>
                                        <p:cTn id="2708" dur="1" fill="hold">
                                          <p:stCondLst>
                                            <p:cond delay="0"/>
                                          </p:stCondLst>
                                        </p:cTn>
                                        <p:tgtEl>
                                          <p:spTgt spid="350"/>
                                        </p:tgtEl>
                                        <p:attrNameLst>
                                          <p:attrName>style.visibility</p:attrName>
                                        </p:attrNameLst>
                                      </p:cBhvr>
                                      <p:to>
                                        <p:strVal val="visible"/>
                                      </p:to>
                                    </p:set>
                                  </p:childTnLst>
                                </p:cTn>
                              </p:par>
                              <p:par>
                                <p:cTn id="2709" presetID="1" presetClass="entr" presetSubtype="0" fill="hold" grpId="0" nodeType="withEffect">
                                  <p:stCondLst>
                                    <p:cond delay="0"/>
                                  </p:stCondLst>
                                  <p:childTnLst>
                                    <p:set>
                                      <p:cBhvr>
                                        <p:cTn id="2710" dur="1" fill="hold">
                                          <p:stCondLst>
                                            <p:cond delay="0"/>
                                          </p:stCondLst>
                                        </p:cTn>
                                        <p:tgtEl>
                                          <p:spTgt spid="360"/>
                                        </p:tgtEl>
                                        <p:attrNameLst>
                                          <p:attrName>style.visibility</p:attrName>
                                        </p:attrNameLst>
                                      </p:cBhvr>
                                      <p:to>
                                        <p:strVal val="visible"/>
                                      </p:to>
                                    </p:set>
                                  </p:childTnLst>
                                </p:cTn>
                              </p:par>
                              <p:par>
                                <p:cTn id="2711" presetID="10" presetClass="exit" presetSubtype="0" fill="hold" grpId="4" nodeType="withEffect">
                                  <p:stCondLst>
                                    <p:cond delay="0"/>
                                  </p:stCondLst>
                                  <p:childTnLst>
                                    <p:animEffect transition="out" filter="fade">
                                      <p:cBhvr>
                                        <p:cTn id="2712" dur="500"/>
                                        <p:tgtEl>
                                          <p:spTgt spid="705"/>
                                        </p:tgtEl>
                                      </p:cBhvr>
                                    </p:animEffect>
                                    <p:set>
                                      <p:cBhvr>
                                        <p:cTn id="2713" dur="1" fill="hold">
                                          <p:stCondLst>
                                            <p:cond delay="499"/>
                                          </p:stCondLst>
                                        </p:cTn>
                                        <p:tgtEl>
                                          <p:spTgt spid="705"/>
                                        </p:tgtEl>
                                        <p:attrNameLst>
                                          <p:attrName>style.visibility</p:attrName>
                                        </p:attrNameLst>
                                      </p:cBhvr>
                                      <p:to>
                                        <p:strVal val="hidden"/>
                                      </p:to>
                                    </p:set>
                                  </p:childTnLst>
                                </p:cTn>
                              </p:par>
                            </p:childTnLst>
                          </p:cTn>
                        </p:par>
                      </p:childTnLst>
                    </p:cTn>
                  </p:par>
                </p:childTnLst>
              </p:cTn>
              <p:nextCondLst>
                <p:cond evt="onClick" delay="0">
                  <p:tgtEl>
                    <p:spTgt spid="344"/>
                  </p:tgtEl>
                </p:cond>
              </p:nextCondLst>
            </p:seq>
            <p:seq concurrent="1" nextAc="seek">
              <p:cTn id="2714" restart="whenNotActive" fill="hold" evtFilter="cancelBubble" nodeType="interactiveSeq">
                <p:stCondLst>
                  <p:cond evt="onClick" delay="0">
                    <p:tgtEl>
                      <p:spTgt spid="345"/>
                    </p:tgtEl>
                  </p:cond>
                </p:stCondLst>
                <p:endSync evt="end" delay="0">
                  <p:rtn val="all"/>
                </p:endSync>
                <p:childTnLst>
                  <p:par>
                    <p:cTn id="2715" fill="hold">
                      <p:stCondLst>
                        <p:cond delay="0"/>
                      </p:stCondLst>
                      <p:childTnLst>
                        <p:par>
                          <p:cTn id="2716" fill="hold">
                            <p:stCondLst>
                              <p:cond delay="0"/>
                            </p:stCondLst>
                            <p:childTnLst>
                              <p:par>
                                <p:cTn id="2717" presetID="1" presetClass="entr" presetSubtype="0" fill="hold" grpId="1" nodeType="clickEffect">
                                  <p:stCondLst>
                                    <p:cond delay="0"/>
                                  </p:stCondLst>
                                  <p:childTnLst>
                                    <p:set>
                                      <p:cBhvr>
                                        <p:cTn id="2718" dur="1" fill="hold">
                                          <p:stCondLst>
                                            <p:cond delay="0"/>
                                          </p:stCondLst>
                                        </p:cTn>
                                        <p:tgtEl>
                                          <p:spTgt spid="351"/>
                                        </p:tgtEl>
                                        <p:attrNameLst>
                                          <p:attrName>style.visibility</p:attrName>
                                        </p:attrNameLst>
                                      </p:cBhvr>
                                      <p:to>
                                        <p:strVal val="visible"/>
                                      </p:to>
                                    </p:set>
                                  </p:childTnLst>
                                </p:cTn>
                              </p:par>
                              <p:par>
                                <p:cTn id="2719" presetID="10" presetClass="exit" presetSubtype="0" fill="hold" grpId="3" nodeType="withEffect">
                                  <p:stCondLst>
                                    <p:cond delay="0"/>
                                  </p:stCondLst>
                                  <p:childTnLst>
                                    <p:animEffect transition="out" filter="fade">
                                      <p:cBhvr>
                                        <p:cTn id="2720" dur="500"/>
                                        <p:tgtEl>
                                          <p:spTgt spid="705"/>
                                        </p:tgtEl>
                                      </p:cBhvr>
                                    </p:animEffect>
                                    <p:set>
                                      <p:cBhvr>
                                        <p:cTn id="2721" dur="1" fill="hold">
                                          <p:stCondLst>
                                            <p:cond delay="499"/>
                                          </p:stCondLst>
                                        </p:cTn>
                                        <p:tgtEl>
                                          <p:spTgt spid="705"/>
                                        </p:tgtEl>
                                        <p:attrNameLst>
                                          <p:attrName>style.visibility</p:attrName>
                                        </p:attrNameLst>
                                      </p:cBhvr>
                                      <p:to>
                                        <p:strVal val="hidden"/>
                                      </p:to>
                                    </p:set>
                                  </p:childTnLst>
                                </p:cTn>
                              </p:par>
                            </p:childTnLst>
                          </p:cTn>
                        </p:par>
                      </p:childTnLst>
                    </p:cTn>
                  </p:par>
                </p:childTnLst>
              </p:cTn>
              <p:nextCondLst>
                <p:cond evt="onClick" delay="0">
                  <p:tgtEl>
                    <p:spTgt spid="345"/>
                  </p:tgtEl>
                </p:cond>
              </p:nextCondLst>
            </p:seq>
            <p:seq concurrent="1" nextAc="seek">
              <p:cTn id="2722" restart="whenNotActive" fill="hold" evtFilter="cancelBubble" nodeType="interactiveSeq">
                <p:stCondLst>
                  <p:cond evt="onClick" delay="0">
                    <p:tgtEl>
                      <p:spTgt spid="347"/>
                    </p:tgtEl>
                  </p:cond>
                </p:stCondLst>
                <p:endSync evt="end" delay="0">
                  <p:rtn val="all"/>
                </p:endSync>
                <p:childTnLst>
                  <p:par>
                    <p:cTn id="2723" fill="hold">
                      <p:stCondLst>
                        <p:cond delay="0"/>
                      </p:stCondLst>
                      <p:childTnLst>
                        <p:par>
                          <p:cTn id="2724" fill="hold">
                            <p:stCondLst>
                              <p:cond delay="0"/>
                            </p:stCondLst>
                            <p:childTnLst>
                              <p:par>
                                <p:cTn id="2725" presetID="1" presetClass="entr" presetSubtype="0" fill="hold" grpId="0" nodeType="clickEffect">
                                  <p:stCondLst>
                                    <p:cond delay="0"/>
                                  </p:stCondLst>
                                  <p:childTnLst>
                                    <p:set>
                                      <p:cBhvr>
                                        <p:cTn id="2726" dur="1" fill="hold">
                                          <p:stCondLst>
                                            <p:cond delay="0"/>
                                          </p:stCondLst>
                                        </p:cTn>
                                        <p:tgtEl>
                                          <p:spTgt spid="353"/>
                                        </p:tgtEl>
                                        <p:attrNameLst>
                                          <p:attrName>style.visibility</p:attrName>
                                        </p:attrNameLst>
                                      </p:cBhvr>
                                      <p:to>
                                        <p:strVal val="visible"/>
                                      </p:to>
                                    </p:set>
                                  </p:childTnLst>
                                </p:cTn>
                              </p:par>
                              <p:par>
                                <p:cTn id="2727" presetID="1" presetClass="entr" presetSubtype="0" fill="hold" grpId="2" nodeType="withEffect">
                                  <p:stCondLst>
                                    <p:cond delay="0"/>
                                  </p:stCondLst>
                                  <p:childTnLst>
                                    <p:set>
                                      <p:cBhvr>
                                        <p:cTn id="2728" dur="1" fill="hold">
                                          <p:stCondLst>
                                            <p:cond delay="0"/>
                                          </p:stCondLst>
                                        </p:cTn>
                                        <p:tgtEl>
                                          <p:spTgt spid="358"/>
                                        </p:tgtEl>
                                        <p:attrNameLst>
                                          <p:attrName>style.visibility</p:attrName>
                                        </p:attrNameLst>
                                      </p:cBhvr>
                                      <p:to>
                                        <p:strVal val="visible"/>
                                      </p:to>
                                    </p:set>
                                  </p:childTnLst>
                                </p:cTn>
                              </p:par>
                              <p:par>
                                <p:cTn id="2729" presetID="10" presetClass="exit" presetSubtype="0" fill="hold" grpId="2" nodeType="withEffect">
                                  <p:stCondLst>
                                    <p:cond delay="0"/>
                                  </p:stCondLst>
                                  <p:childTnLst>
                                    <p:animEffect transition="out" filter="fade">
                                      <p:cBhvr>
                                        <p:cTn id="2730" dur="500"/>
                                        <p:tgtEl>
                                          <p:spTgt spid="705"/>
                                        </p:tgtEl>
                                      </p:cBhvr>
                                    </p:animEffect>
                                    <p:set>
                                      <p:cBhvr>
                                        <p:cTn id="2731" dur="1" fill="hold">
                                          <p:stCondLst>
                                            <p:cond delay="499"/>
                                          </p:stCondLst>
                                        </p:cTn>
                                        <p:tgtEl>
                                          <p:spTgt spid="705"/>
                                        </p:tgtEl>
                                        <p:attrNameLst>
                                          <p:attrName>style.visibility</p:attrName>
                                        </p:attrNameLst>
                                      </p:cBhvr>
                                      <p:to>
                                        <p:strVal val="hidden"/>
                                      </p:to>
                                    </p:set>
                                  </p:childTnLst>
                                </p:cTn>
                              </p:par>
                            </p:childTnLst>
                          </p:cTn>
                        </p:par>
                      </p:childTnLst>
                    </p:cTn>
                  </p:par>
                </p:childTnLst>
              </p:cTn>
              <p:nextCondLst>
                <p:cond evt="onClick" delay="0">
                  <p:tgtEl>
                    <p:spTgt spid="347"/>
                  </p:tgtEl>
                </p:cond>
              </p:nextCondLst>
            </p:seq>
            <p:seq concurrent="1" nextAc="seek">
              <p:cTn id="2732" restart="whenNotActive" fill="hold" evtFilter="cancelBubble" nodeType="interactiveSeq">
                <p:stCondLst>
                  <p:cond evt="onClick" delay="0">
                    <p:tgtEl>
                      <p:spTgt spid="348"/>
                    </p:tgtEl>
                  </p:cond>
                </p:stCondLst>
                <p:endSync evt="end" delay="0">
                  <p:rtn val="all"/>
                </p:endSync>
                <p:childTnLst>
                  <p:par>
                    <p:cTn id="2733" fill="hold">
                      <p:stCondLst>
                        <p:cond delay="0"/>
                      </p:stCondLst>
                      <p:childTnLst>
                        <p:par>
                          <p:cTn id="2734" fill="hold">
                            <p:stCondLst>
                              <p:cond delay="0"/>
                            </p:stCondLst>
                            <p:childTnLst>
                              <p:par>
                                <p:cTn id="2735" presetID="1" presetClass="entr" presetSubtype="0" fill="hold" grpId="0" nodeType="clickEffect">
                                  <p:stCondLst>
                                    <p:cond delay="0"/>
                                  </p:stCondLst>
                                  <p:childTnLst>
                                    <p:set>
                                      <p:cBhvr>
                                        <p:cTn id="2736" dur="1" fill="hold">
                                          <p:stCondLst>
                                            <p:cond delay="0"/>
                                          </p:stCondLst>
                                        </p:cTn>
                                        <p:tgtEl>
                                          <p:spTgt spid="354"/>
                                        </p:tgtEl>
                                        <p:attrNameLst>
                                          <p:attrName>style.visibility</p:attrName>
                                        </p:attrNameLst>
                                      </p:cBhvr>
                                      <p:to>
                                        <p:strVal val="visible"/>
                                      </p:to>
                                    </p:set>
                                  </p:childTnLst>
                                </p:cTn>
                              </p:par>
                              <p:par>
                                <p:cTn id="2737" presetID="1" presetClass="entr" presetSubtype="0" fill="hold" grpId="1" nodeType="withEffect">
                                  <p:stCondLst>
                                    <p:cond delay="0"/>
                                  </p:stCondLst>
                                  <p:childTnLst>
                                    <p:set>
                                      <p:cBhvr>
                                        <p:cTn id="2738" dur="1" fill="hold">
                                          <p:stCondLst>
                                            <p:cond delay="0"/>
                                          </p:stCondLst>
                                        </p:cTn>
                                        <p:tgtEl>
                                          <p:spTgt spid="358"/>
                                        </p:tgtEl>
                                        <p:attrNameLst>
                                          <p:attrName>style.visibility</p:attrName>
                                        </p:attrNameLst>
                                      </p:cBhvr>
                                      <p:to>
                                        <p:strVal val="visible"/>
                                      </p:to>
                                    </p:set>
                                  </p:childTnLst>
                                </p:cTn>
                              </p:par>
                              <p:par>
                                <p:cTn id="2739" presetID="10" presetClass="exit" presetSubtype="0" fill="hold" grpId="1" nodeType="withEffect">
                                  <p:stCondLst>
                                    <p:cond delay="0"/>
                                  </p:stCondLst>
                                  <p:childTnLst>
                                    <p:animEffect transition="out" filter="fade">
                                      <p:cBhvr>
                                        <p:cTn id="2740" dur="500"/>
                                        <p:tgtEl>
                                          <p:spTgt spid="705"/>
                                        </p:tgtEl>
                                      </p:cBhvr>
                                    </p:animEffect>
                                    <p:set>
                                      <p:cBhvr>
                                        <p:cTn id="2741" dur="1" fill="hold">
                                          <p:stCondLst>
                                            <p:cond delay="499"/>
                                          </p:stCondLst>
                                        </p:cTn>
                                        <p:tgtEl>
                                          <p:spTgt spid="705"/>
                                        </p:tgtEl>
                                        <p:attrNameLst>
                                          <p:attrName>style.visibility</p:attrName>
                                        </p:attrNameLst>
                                      </p:cBhvr>
                                      <p:to>
                                        <p:strVal val="hidden"/>
                                      </p:to>
                                    </p:set>
                                  </p:childTnLst>
                                </p:cTn>
                              </p:par>
                            </p:childTnLst>
                          </p:cTn>
                        </p:par>
                      </p:childTnLst>
                    </p:cTn>
                  </p:par>
                </p:childTnLst>
              </p:cTn>
              <p:nextCondLst>
                <p:cond evt="onClick" delay="0">
                  <p:tgtEl>
                    <p:spTgt spid="348"/>
                  </p:tgtEl>
                </p:cond>
              </p:nextCondLst>
            </p:seq>
            <p:seq concurrent="1" nextAc="seek">
              <p:cTn id="2742" restart="whenNotActive" fill="hold" evtFilter="cancelBubble" nodeType="interactiveSeq">
                <p:stCondLst>
                  <p:cond evt="onClick" delay="0">
                    <p:tgtEl>
                      <p:spTgt spid="346"/>
                    </p:tgtEl>
                  </p:cond>
                </p:stCondLst>
                <p:endSync evt="end" delay="0">
                  <p:rtn val="all"/>
                </p:endSync>
                <p:childTnLst>
                  <p:par>
                    <p:cTn id="2743" fill="hold">
                      <p:stCondLst>
                        <p:cond delay="0"/>
                      </p:stCondLst>
                      <p:childTnLst>
                        <p:par>
                          <p:cTn id="2744" fill="hold">
                            <p:stCondLst>
                              <p:cond delay="0"/>
                            </p:stCondLst>
                            <p:childTnLst>
                              <p:par>
                                <p:cTn id="2745" presetID="1" presetClass="entr" presetSubtype="0" fill="hold" grpId="0" nodeType="clickEffect">
                                  <p:stCondLst>
                                    <p:cond delay="0"/>
                                  </p:stCondLst>
                                  <p:childTnLst>
                                    <p:set>
                                      <p:cBhvr>
                                        <p:cTn id="2746" dur="1" fill="hold">
                                          <p:stCondLst>
                                            <p:cond delay="0"/>
                                          </p:stCondLst>
                                        </p:cTn>
                                        <p:tgtEl>
                                          <p:spTgt spid="352"/>
                                        </p:tgtEl>
                                        <p:attrNameLst>
                                          <p:attrName>style.visibility</p:attrName>
                                        </p:attrNameLst>
                                      </p:cBhvr>
                                      <p:to>
                                        <p:strVal val="visible"/>
                                      </p:to>
                                    </p:set>
                                  </p:childTnLst>
                                </p:cTn>
                              </p:par>
                              <p:par>
                                <p:cTn id="2747" presetID="1" presetClass="entr" presetSubtype="0" fill="hold" grpId="0" nodeType="withEffect">
                                  <p:stCondLst>
                                    <p:cond delay="0"/>
                                  </p:stCondLst>
                                  <p:childTnLst>
                                    <p:set>
                                      <p:cBhvr>
                                        <p:cTn id="2748" dur="1" fill="hold">
                                          <p:stCondLst>
                                            <p:cond delay="0"/>
                                          </p:stCondLst>
                                        </p:cTn>
                                        <p:tgtEl>
                                          <p:spTgt spid="358"/>
                                        </p:tgtEl>
                                        <p:attrNameLst>
                                          <p:attrName>style.visibility</p:attrName>
                                        </p:attrNameLst>
                                      </p:cBhvr>
                                      <p:to>
                                        <p:strVal val="visible"/>
                                      </p:to>
                                    </p:set>
                                  </p:childTnLst>
                                </p:cTn>
                              </p:par>
                              <p:par>
                                <p:cTn id="2749" presetID="10" presetClass="exit" presetSubtype="0" fill="hold" grpId="0" nodeType="withEffect">
                                  <p:stCondLst>
                                    <p:cond delay="0"/>
                                  </p:stCondLst>
                                  <p:childTnLst>
                                    <p:animEffect transition="out" filter="fade">
                                      <p:cBhvr>
                                        <p:cTn id="2750" dur="500"/>
                                        <p:tgtEl>
                                          <p:spTgt spid="705"/>
                                        </p:tgtEl>
                                      </p:cBhvr>
                                    </p:animEffect>
                                    <p:set>
                                      <p:cBhvr>
                                        <p:cTn id="2751" dur="1" fill="hold">
                                          <p:stCondLst>
                                            <p:cond delay="499"/>
                                          </p:stCondLst>
                                        </p:cTn>
                                        <p:tgtEl>
                                          <p:spTgt spid="705"/>
                                        </p:tgtEl>
                                        <p:attrNameLst>
                                          <p:attrName>style.visibility</p:attrName>
                                        </p:attrNameLst>
                                      </p:cBhvr>
                                      <p:to>
                                        <p:strVal val="hidden"/>
                                      </p:to>
                                    </p:set>
                                  </p:childTnLst>
                                </p:cTn>
                              </p:par>
                            </p:childTnLst>
                          </p:cTn>
                        </p:par>
                      </p:childTnLst>
                    </p:cTn>
                  </p:par>
                </p:childTnLst>
              </p:cTn>
              <p:nextCondLst>
                <p:cond evt="onClick" delay="0">
                  <p:tgtEl>
                    <p:spTgt spid="346"/>
                  </p:tgtEl>
                </p:cond>
              </p:nextCondLst>
            </p:seq>
            <p:seq concurrent="1" nextAc="seek">
              <p:cTn id="2752" restart="whenNotActive" fill="hold" evtFilter="cancelBubble" nodeType="interactiveSeq">
                <p:stCondLst>
                  <p:cond evt="onClick" delay="0">
                    <p:tgtEl>
                      <p:spTgt spid="354"/>
                    </p:tgtEl>
                  </p:cond>
                </p:stCondLst>
                <p:endSync evt="end" delay="0">
                  <p:rtn val="all"/>
                </p:endSync>
                <p:childTnLst>
                  <p:par>
                    <p:cTn id="2753" fill="hold">
                      <p:stCondLst>
                        <p:cond delay="0"/>
                      </p:stCondLst>
                      <p:childTnLst>
                        <p:par>
                          <p:cTn id="2754" fill="hold">
                            <p:stCondLst>
                              <p:cond delay="0"/>
                            </p:stCondLst>
                            <p:childTnLst>
                              <p:par>
                                <p:cTn id="2755" presetID="1" presetClass="exit" presetSubtype="0" fill="hold" grpId="1" nodeType="clickEffect">
                                  <p:stCondLst>
                                    <p:cond delay="0"/>
                                  </p:stCondLst>
                                  <p:childTnLst>
                                    <p:set>
                                      <p:cBhvr>
                                        <p:cTn id="2756" dur="1" fill="hold">
                                          <p:stCondLst>
                                            <p:cond delay="0"/>
                                          </p:stCondLst>
                                        </p:cTn>
                                        <p:tgtEl>
                                          <p:spTgt spid="354"/>
                                        </p:tgtEl>
                                        <p:attrNameLst>
                                          <p:attrName>style.visibility</p:attrName>
                                        </p:attrNameLst>
                                      </p:cBhvr>
                                      <p:to>
                                        <p:strVal val="hidden"/>
                                      </p:to>
                                    </p:set>
                                  </p:childTnLst>
                                </p:cTn>
                              </p:par>
                              <p:par>
                                <p:cTn id="2757" presetID="1" presetClass="exit" presetSubtype="0" fill="hold" grpId="5" nodeType="withEffect">
                                  <p:stCondLst>
                                    <p:cond delay="0"/>
                                  </p:stCondLst>
                                  <p:childTnLst>
                                    <p:set>
                                      <p:cBhvr>
                                        <p:cTn id="2758" dur="1" fill="hold">
                                          <p:stCondLst>
                                            <p:cond delay="0"/>
                                          </p:stCondLst>
                                        </p:cTn>
                                        <p:tgtEl>
                                          <p:spTgt spid="358"/>
                                        </p:tgtEl>
                                        <p:attrNameLst>
                                          <p:attrName>style.visibility</p:attrName>
                                        </p:attrNameLst>
                                      </p:cBhvr>
                                      <p:to>
                                        <p:strVal val="hidden"/>
                                      </p:to>
                                    </p:set>
                                  </p:childTnLst>
                                </p:cTn>
                              </p:par>
                              <p:par>
                                <p:cTn id="2759" presetID="10" presetClass="entr" presetSubtype="0" fill="hold" grpId="6" nodeType="withEffect">
                                  <p:stCondLst>
                                    <p:cond delay="0"/>
                                  </p:stCondLst>
                                  <p:childTnLst>
                                    <p:set>
                                      <p:cBhvr>
                                        <p:cTn id="2760" dur="1" fill="hold">
                                          <p:stCondLst>
                                            <p:cond delay="0"/>
                                          </p:stCondLst>
                                        </p:cTn>
                                        <p:tgtEl>
                                          <p:spTgt spid="705"/>
                                        </p:tgtEl>
                                        <p:attrNameLst>
                                          <p:attrName>style.visibility</p:attrName>
                                        </p:attrNameLst>
                                      </p:cBhvr>
                                      <p:to>
                                        <p:strVal val="visible"/>
                                      </p:to>
                                    </p:set>
                                    <p:animEffect transition="in" filter="fade">
                                      <p:cBhvr>
                                        <p:cTn id="2761" dur="500"/>
                                        <p:tgtEl>
                                          <p:spTgt spid="705"/>
                                        </p:tgtEl>
                                      </p:cBhvr>
                                    </p:animEffect>
                                  </p:childTnLst>
                                </p:cTn>
                              </p:par>
                            </p:childTnLst>
                          </p:cTn>
                        </p:par>
                      </p:childTnLst>
                    </p:cTn>
                  </p:par>
                </p:childTnLst>
              </p:cTn>
              <p:nextCondLst>
                <p:cond evt="onClick" delay="0">
                  <p:tgtEl>
                    <p:spTgt spid="354"/>
                  </p:tgtEl>
                </p:cond>
              </p:nextCondLst>
            </p:seq>
            <p:seq concurrent="1" nextAc="seek">
              <p:cTn id="2762" restart="whenNotActive" fill="hold" evtFilter="cancelBubble" nodeType="interactiveSeq">
                <p:stCondLst>
                  <p:cond evt="onClick" delay="0">
                    <p:tgtEl>
                      <p:spTgt spid="349"/>
                    </p:tgtEl>
                  </p:cond>
                </p:stCondLst>
                <p:endSync evt="end" delay="0">
                  <p:rtn val="all"/>
                </p:endSync>
                <p:childTnLst>
                  <p:par>
                    <p:cTn id="2763" fill="hold">
                      <p:stCondLst>
                        <p:cond delay="0"/>
                      </p:stCondLst>
                      <p:childTnLst>
                        <p:par>
                          <p:cTn id="2764" fill="hold">
                            <p:stCondLst>
                              <p:cond delay="0"/>
                            </p:stCondLst>
                            <p:childTnLst>
                              <p:par>
                                <p:cTn id="2765" presetID="1" presetClass="exit" presetSubtype="0" fill="hold" grpId="1" nodeType="clickEffect">
                                  <p:stCondLst>
                                    <p:cond delay="0"/>
                                  </p:stCondLst>
                                  <p:childTnLst>
                                    <p:set>
                                      <p:cBhvr>
                                        <p:cTn id="2766" dur="1" fill="hold">
                                          <p:stCondLst>
                                            <p:cond delay="0"/>
                                          </p:stCondLst>
                                        </p:cTn>
                                        <p:tgtEl>
                                          <p:spTgt spid="349"/>
                                        </p:tgtEl>
                                        <p:attrNameLst>
                                          <p:attrName>style.visibility</p:attrName>
                                        </p:attrNameLst>
                                      </p:cBhvr>
                                      <p:to>
                                        <p:strVal val="hidden"/>
                                      </p:to>
                                    </p:set>
                                  </p:childTnLst>
                                </p:cTn>
                              </p:par>
                              <p:par>
                                <p:cTn id="2767" presetID="10" presetClass="entr" presetSubtype="0" fill="hold" grpId="7" nodeType="withEffect">
                                  <p:stCondLst>
                                    <p:cond delay="0"/>
                                  </p:stCondLst>
                                  <p:childTnLst>
                                    <p:set>
                                      <p:cBhvr>
                                        <p:cTn id="2768" dur="1" fill="hold">
                                          <p:stCondLst>
                                            <p:cond delay="0"/>
                                          </p:stCondLst>
                                        </p:cTn>
                                        <p:tgtEl>
                                          <p:spTgt spid="705"/>
                                        </p:tgtEl>
                                        <p:attrNameLst>
                                          <p:attrName>style.visibility</p:attrName>
                                        </p:attrNameLst>
                                      </p:cBhvr>
                                      <p:to>
                                        <p:strVal val="visible"/>
                                      </p:to>
                                    </p:set>
                                    <p:animEffect transition="in" filter="fade">
                                      <p:cBhvr>
                                        <p:cTn id="2769" dur="500"/>
                                        <p:tgtEl>
                                          <p:spTgt spid="705"/>
                                        </p:tgtEl>
                                      </p:cBhvr>
                                    </p:animEffect>
                                  </p:childTnLst>
                                </p:cTn>
                              </p:par>
                            </p:childTnLst>
                          </p:cTn>
                        </p:par>
                      </p:childTnLst>
                    </p:cTn>
                  </p:par>
                </p:childTnLst>
              </p:cTn>
              <p:nextCondLst>
                <p:cond evt="onClick" delay="0">
                  <p:tgtEl>
                    <p:spTgt spid="349"/>
                  </p:tgtEl>
                </p:cond>
              </p:nextCondLst>
            </p:seq>
            <p:seq concurrent="1" nextAc="seek">
              <p:cTn id="2770" restart="whenNotActive" fill="hold" evtFilter="cancelBubble" nodeType="interactiveSeq">
                <p:stCondLst>
                  <p:cond evt="onClick" delay="0">
                    <p:tgtEl>
                      <p:spTgt spid="350"/>
                    </p:tgtEl>
                  </p:cond>
                </p:stCondLst>
                <p:endSync evt="end" delay="0">
                  <p:rtn val="all"/>
                </p:endSync>
                <p:childTnLst>
                  <p:par>
                    <p:cTn id="2771" fill="hold">
                      <p:stCondLst>
                        <p:cond delay="0"/>
                      </p:stCondLst>
                      <p:childTnLst>
                        <p:par>
                          <p:cTn id="2772" fill="hold">
                            <p:stCondLst>
                              <p:cond delay="0"/>
                            </p:stCondLst>
                            <p:childTnLst>
                              <p:par>
                                <p:cTn id="2773" presetID="1" presetClass="exit" presetSubtype="0" fill="hold" grpId="1" nodeType="clickEffect">
                                  <p:stCondLst>
                                    <p:cond delay="0"/>
                                  </p:stCondLst>
                                  <p:childTnLst>
                                    <p:set>
                                      <p:cBhvr>
                                        <p:cTn id="2774" dur="1" fill="hold">
                                          <p:stCondLst>
                                            <p:cond delay="0"/>
                                          </p:stCondLst>
                                        </p:cTn>
                                        <p:tgtEl>
                                          <p:spTgt spid="350"/>
                                        </p:tgtEl>
                                        <p:attrNameLst>
                                          <p:attrName>style.visibility</p:attrName>
                                        </p:attrNameLst>
                                      </p:cBhvr>
                                      <p:to>
                                        <p:strVal val="hidden"/>
                                      </p:to>
                                    </p:set>
                                  </p:childTnLst>
                                </p:cTn>
                              </p:par>
                              <p:par>
                                <p:cTn id="2775" presetID="1" presetClass="exit" presetSubtype="0" fill="hold" grpId="1" nodeType="withEffect">
                                  <p:stCondLst>
                                    <p:cond delay="0"/>
                                  </p:stCondLst>
                                  <p:childTnLst>
                                    <p:set>
                                      <p:cBhvr>
                                        <p:cTn id="2776" dur="1" fill="hold">
                                          <p:stCondLst>
                                            <p:cond delay="0"/>
                                          </p:stCondLst>
                                        </p:cTn>
                                        <p:tgtEl>
                                          <p:spTgt spid="360"/>
                                        </p:tgtEl>
                                        <p:attrNameLst>
                                          <p:attrName>style.visibility</p:attrName>
                                        </p:attrNameLst>
                                      </p:cBhvr>
                                      <p:to>
                                        <p:strVal val="hidden"/>
                                      </p:to>
                                    </p:set>
                                  </p:childTnLst>
                                </p:cTn>
                              </p:par>
                              <p:par>
                                <p:cTn id="2777" presetID="10" presetClass="entr" presetSubtype="0" fill="hold" grpId="10" nodeType="withEffect">
                                  <p:stCondLst>
                                    <p:cond delay="0"/>
                                  </p:stCondLst>
                                  <p:childTnLst>
                                    <p:set>
                                      <p:cBhvr>
                                        <p:cTn id="2778" dur="1" fill="hold">
                                          <p:stCondLst>
                                            <p:cond delay="0"/>
                                          </p:stCondLst>
                                        </p:cTn>
                                        <p:tgtEl>
                                          <p:spTgt spid="705"/>
                                        </p:tgtEl>
                                        <p:attrNameLst>
                                          <p:attrName>style.visibility</p:attrName>
                                        </p:attrNameLst>
                                      </p:cBhvr>
                                      <p:to>
                                        <p:strVal val="visible"/>
                                      </p:to>
                                    </p:set>
                                    <p:animEffect transition="in" filter="fade">
                                      <p:cBhvr>
                                        <p:cTn id="2779" dur="500"/>
                                        <p:tgtEl>
                                          <p:spTgt spid="705"/>
                                        </p:tgtEl>
                                      </p:cBhvr>
                                    </p:animEffect>
                                  </p:childTnLst>
                                </p:cTn>
                              </p:par>
                            </p:childTnLst>
                          </p:cTn>
                        </p:par>
                      </p:childTnLst>
                    </p:cTn>
                  </p:par>
                </p:childTnLst>
              </p:cTn>
              <p:nextCondLst>
                <p:cond evt="onClick" delay="0">
                  <p:tgtEl>
                    <p:spTgt spid="350"/>
                  </p:tgtEl>
                </p:cond>
              </p:nextCondLst>
            </p:seq>
            <p:seq concurrent="1" nextAc="seek">
              <p:cTn id="2780" restart="whenNotActive" fill="hold" evtFilter="cancelBubble" nodeType="interactiveSeq">
                <p:stCondLst>
                  <p:cond evt="onClick" delay="0">
                    <p:tgtEl>
                      <p:spTgt spid="351"/>
                    </p:tgtEl>
                  </p:cond>
                </p:stCondLst>
                <p:endSync evt="end" delay="0">
                  <p:rtn val="all"/>
                </p:endSync>
                <p:childTnLst>
                  <p:par>
                    <p:cTn id="2781" fill="hold">
                      <p:stCondLst>
                        <p:cond delay="0"/>
                      </p:stCondLst>
                      <p:childTnLst>
                        <p:par>
                          <p:cTn id="2782" fill="hold">
                            <p:stCondLst>
                              <p:cond delay="0"/>
                            </p:stCondLst>
                            <p:childTnLst>
                              <p:par>
                                <p:cTn id="2783" presetID="1" presetClass="exit" presetSubtype="0" fill="hold" grpId="0" nodeType="clickEffect">
                                  <p:stCondLst>
                                    <p:cond delay="0"/>
                                  </p:stCondLst>
                                  <p:childTnLst>
                                    <p:set>
                                      <p:cBhvr>
                                        <p:cTn id="2784" dur="1" fill="hold">
                                          <p:stCondLst>
                                            <p:cond delay="0"/>
                                          </p:stCondLst>
                                        </p:cTn>
                                        <p:tgtEl>
                                          <p:spTgt spid="351"/>
                                        </p:tgtEl>
                                        <p:attrNameLst>
                                          <p:attrName>style.visibility</p:attrName>
                                        </p:attrNameLst>
                                      </p:cBhvr>
                                      <p:to>
                                        <p:strVal val="hidden"/>
                                      </p:to>
                                    </p:set>
                                  </p:childTnLst>
                                </p:cTn>
                              </p:par>
                              <p:par>
                                <p:cTn id="2785" presetID="10" presetClass="entr" presetSubtype="0" fill="hold" grpId="9" nodeType="withEffect">
                                  <p:stCondLst>
                                    <p:cond delay="0"/>
                                  </p:stCondLst>
                                  <p:childTnLst>
                                    <p:set>
                                      <p:cBhvr>
                                        <p:cTn id="2786" dur="1" fill="hold">
                                          <p:stCondLst>
                                            <p:cond delay="0"/>
                                          </p:stCondLst>
                                        </p:cTn>
                                        <p:tgtEl>
                                          <p:spTgt spid="705"/>
                                        </p:tgtEl>
                                        <p:attrNameLst>
                                          <p:attrName>style.visibility</p:attrName>
                                        </p:attrNameLst>
                                      </p:cBhvr>
                                      <p:to>
                                        <p:strVal val="visible"/>
                                      </p:to>
                                    </p:set>
                                    <p:animEffect transition="in" filter="fade">
                                      <p:cBhvr>
                                        <p:cTn id="2787" dur="500"/>
                                        <p:tgtEl>
                                          <p:spTgt spid="705"/>
                                        </p:tgtEl>
                                      </p:cBhvr>
                                    </p:animEffect>
                                  </p:childTnLst>
                                </p:cTn>
                              </p:par>
                            </p:childTnLst>
                          </p:cTn>
                        </p:par>
                      </p:childTnLst>
                    </p:cTn>
                  </p:par>
                </p:childTnLst>
              </p:cTn>
              <p:nextCondLst>
                <p:cond evt="onClick" delay="0">
                  <p:tgtEl>
                    <p:spTgt spid="351"/>
                  </p:tgtEl>
                </p:cond>
              </p:nextCondLst>
            </p:seq>
            <p:seq concurrent="1" nextAc="seek">
              <p:cTn id="2788" restart="whenNotActive" fill="hold" evtFilter="cancelBubble" nodeType="interactiveSeq">
                <p:stCondLst>
                  <p:cond evt="onClick" delay="0">
                    <p:tgtEl>
                      <p:spTgt spid="352"/>
                    </p:tgtEl>
                  </p:cond>
                </p:stCondLst>
                <p:endSync evt="end" delay="0">
                  <p:rtn val="all"/>
                </p:endSync>
                <p:childTnLst>
                  <p:par>
                    <p:cTn id="2789" fill="hold">
                      <p:stCondLst>
                        <p:cond delay="0"/>
                      </p:stCondLst>
                      <p:childTnLst>
                        <p:par>
                          <p:cTn id="2790" fill="hold">
                            <p:stCondLst>
                              <p:cond delay="0"/>
                            </p:stCondLst>
                            <p:childTnLst>
                              <p:par>
                                <p:cTn id="2791" presetID="1" presetClass="exit" presetSubtype="0" fill="hold" grpId="1" nodeType="clickEffect">
                                  <p:stCondLst>
                                    <p:cond delay="0"/>
                                  </p:stCondLst>
                                  <p:childTnLst>
                                    <p:set>
                                      <p:cBhvr>
                                        <p:cTn id="2792" dur="1" fill="hold">
                                          <p:stCondLst>
                                            <p:cond delay="0"/>
                                          </p:stCondLst>
                                        </p:cTn>
                                        <p:tgtEl>
                                          <p:spTgt spid="352"/>
                                        </p:tgtEl>
                                        <p:attrNameLst>
                                          <p:attrName>style.visibility</p:attrName>
                                        </p:attrNameLst>
                                      </p:cBhvr>
                                      <p:to>
                                        <p:strVal val="hidden"/>
                                      </p:to>
                                    </p:set>
                                  </p:childTnLst>
                                </p:cTn>
                              </p:par>
                              <p:par>
                                <p:cTn id="2793" presetID="1" presetClass="exit" presetSubtype="0" fill="hold" grpId="3" nodeType="withEffect">
                                  <p:stCondLst>
                                    <p:cond delay="0"/>
                                  </p:stCondLst>
                                  <p:childTnLst>
                                    <p:set>
                                      <p:cBhvr>
                                        <p:cTn id="2794" dur="1" fill="hold">
                                          <p:stCondLst>
                                            <p:cond delay="0"/>
                                          </p:stCondLst>
                                        </p:cTn>
                                        <p:tgtEl>
                                          <p:spTgt spid="358"/>
                                        </p:tgtEl>
                                        <p:attrNameLst>
                                          <p:attrName>style.visibility</p:attrName>
                                        </p:attrNameLst>
                                      </p:cBhvr>
                                      <p:to>
                                        <p:strVal val="hidden"/>
                                      </p:to>
                                    </p:set>
                                  </p:childTnLst>
                                </p:cTn>
                              </p:par>
                              <p:par>
                                <p:cTn id="2795" presetID="10" presetClass="entr" presetSubtype="0" fill="hold" grpId="11" nodeType="withEffect">
                                  <p:stCondLst>
                                    <p:cond delay="0"/>
                                  </p:stCondLst>
                                  <p:childTnLst>
                                    <p:set>
                                      <p:cBhvr>
                                        <p:cTn id="2796" dur="1" fill="hold">
                                          <p:stCondLst>
                                            <p:cond delay="0"/>
                                          </p:stCondLst>
                                        </p:cTn>
                                        <p:tgtEl>
                                          <p:spTgt spid="705"/>
                                        </p:tgtEl>
                                        <p:attrNameLst>
                                          <p:attrName>style.visibility</p:attrName>
                                        </p:attrNameLst>
                                      </p:cBhvr>
                                      <p:to>
                                        <p:strVal val="visible"/>
                                      </p:to>
                                    </p:set>
                                    <p:animEffect transition="in" filter="fade">
                                      <p:cBhvr>
                                        <p:cTn id="2797" dur="500"/>
                                        <p:tgtEl>
                                          <p:spTgt spid="705"/>
                                        </p:tgtEl>
                                      </p:cBhvr>
                                    </p:animEffect>
                                  </p:childTnLst>
                                </p:cTn>
                              </p:par>
                            </p:childTnLst>
                          </p:cTn>
                        </p:par>
                      </p:childTnLst>
                    </p:cTn>
                  </p:par>
                </p:childTnLst>
              </p:cTn>
              <p:nextCondLst>
                <p:cond evt="onClick" delay="0">
                  <p:tgtEl>
                    <p:spTgt spid="352"/>
                  </p:tgtEl>
                </p:cond>
              </p:nextCondLst>
            </p:seq>
            <p:seq concurrent="1" nextAc="seek">
              <p:cTn id="2798" restart="whenNotActive" fill="hold" evtFilter="cancelBubble" nodeType="interactiveSeq">
                <p:stCondLst>
                  <p:cond evt="onClick" delay="0">
                    <p:tgtEl>
                      <p:spTgt spid="353"/>
                    </p:tgtEl>
                  </p:cond>
                </p:stCondLst>
                <p:endSync evt="end" delay="0">
                  <p:rtn val="all"/>
                </p:endSync>
                <p:childTnLst>
                  <p:par>
                    <p:cTn id="2799" fill="hold">
                      <p:stCondLst>
                        <p:cond delay="0"/>
                      </p:stCondLst>
                      <p:childTnLst>
                        <p:par>
                          <p:cTn id="2800" fill="hold">
                            <p:stCondLst>
                              <p:cond delay="0"/>
                            </p:stCondLst>
                            <p:childTnLst>
                              <p:par>
                                <p:cTn id="2801" presetID="1" presetClass="exit" presetSubtype="0" fill="hold" grpId="1" nodeType="clickEffect">
                                  <p:stCondLst>
                                    <p:cond delay="0"/>
                                  </p:stCondLst>
                                  <p:childTnLst>
                                    <p:set>
                                      <p:cBhvr>
                                        <p:cTn id="2802" dur="1" fill="hold">
                                          <p:stCondLst>
                                            <p:cond delay="0"/>
                                          </p:stCondLst>
                                        </p:cTn>
                                        <p:tgtEl>
                                          <p:spTgt spid="353"/>
                                        </p:tgtEl>
                                        <p:attrNameLst>
                                          <p:attrName>style.visibility</p:attrName>
                                        </p:attrNameLst>
                                      </p:cBhvr>
                                      <p:to>
                                        <p:strVal val="hidden"/>
                                      </p:to>
                                    </p:set>
                                  </p:childTnLst>
                                </p:cTn>
                              </p:par>
                              <p:par>
                                <p:cTn id="2803" presetID="1" presetClass="exit" presetSubtype="0" fill="hold" grpId="4" nodeType="withEffect">
                                  <p:stCondLst>
                                    <p:cond delay="0"/>
                                  </p:stCondLst>
                                  <p:childTnLst>
                                    <p:set>
                                      <p:cBhvr>
                                        <p:cTn id="2804" dur="1" fill="hold">
                                          <p:stCondLst>
                                            <p:cond delay="0"/>
                                          </p:stCondLst>
                                        </p:cTn>
                                        <p:tgtEl>
                                          <p:spTgt spid="358"/>
                                        </p:tgtEl>
                                        <p:attrNameLst>
                                          <p:attrName>style.visibility</p:attrName>
                                        </p:attrNameLst>
                                      </p:cBhvr>
                                      <p:to>
                                        <p:strVal val="hidden"/>
                                      </p:to>
                                    </p:set>
                                  </p:childTnLst>
                                </p:cTn>
                              </p:par>
                              <p:par>
                                <p:cTn id="2805" presetID="10" presetClass="entr" presetSubtype="0" fill="hold" grpId="8" nodeType="withEffect">
                                  <p:stCondLst>
                                    <p:cond delay="0"/>
                                  </p:stCondLst>
                                  <p:childTnLst>
                                    <p:set>
                                      <p:cBhvr>
                                        <p:cTn id="2806" dur="1" fill="hold">
                                          <p:stCondLst>
                                            <p:cond delay="0"/>
                                          </p:stCondLst>
                                        </p:cTn>
                                        <p:tgtEl>
                                          <p:spTgt spid="705"/>
                                        </p:tgtEl>
                                        <p:attrNameLst>
                                          <p:attrName>style.visibility</p:attrName>
                                        </p:attrNameLst>
                                      </p:cBhvr>
                                      <p:to>
                                        <p:strVal val="visible"/>
                                      </p:to>
                                    </p:set>
                                    <p:animEffect transition="in" filter="fade">
                                      <p:cBhvr>
                                        <p:cTn id="2807" dur="500"/>
                                        <p:tgtEl>
                                          <p:spTgt spid="705"/>
                                        </p:tgtEl>
                                      </p:cBhvr>
                                    </p:animEffect>
                                  </p:childTnLst>
                                </p:cTn>
                              </p:par>
                            </p:childTnLst>
                          </p:cTn>
                        </p:par>
                      </p:childTnLst>
                    </p:cTn>
                  </p:par>
                </p:childTnLst>
              </p:cTn>
              <p:nextCondLst>
                <p:cond evt="onClick" delay="0">
                  <p:tgtEl>
                    <p:spTgt spid="353"/>
                  </p:tgtEl>
                </p:cond>
              </p:nextCondLst>
            </p:seq>
            <p:seq concurrent="1" nextAc="seek">
              <p:cTn id="2808" restart="whenNotActive" fill="hold" evtFilter="cancelBubble" nodeType="interactiveSeq">
                <p:stCondLst>
                  <p:cond evt="onClick" delay="0">
                    <p:tgtEl>
                      <p:spTgt spid="363"/>
                    </p:tgtEl>
                  </p:cond>
                </p:stCondLst>
                <p:endSync evt="end" delay="0">
                  <p:rtn val="all"/>
                </p:endSync>
                <p:childTnLst>
                  <p:par>
                    <p:cTn id="2809" fill="hold">
                      <p:stCondLst>
                        <p:cond delay="0"/>
                      </p:stCondLst>
                      <p:childTnLst>
                        <p:par>
                          <p:cTn id="2810" fill="hold">
                            <p:stCondLst>
                              <p:cond delay="0"/>
                            </p:stCondLst>
                            <p:childTnLst>
                              <p:par>
                                <p:cTn id="2811" presetID="1" presetClass="entr" presetSubtype="0" fill="hold" grpId="0" nodeType="clickEffect">
                                  <p:stCondLst>
                                    <p:cond delay="0"/>
                                  </p:stCondLst>
                                  <p:childTnLst>
                                    <p:set>
                                      <p:cBhvr>
                                        <p:cTn id="2812" dur="1" fill="hold">
                                          <p:stCondLst>
                                            <p:cond delay="0"/>
                                          </p:stCondLst>
                                        </p:cTn>
                                        <p:tgtEl>
                                          <p:spTgt spid="369"/>
                                        </p:tgtEl>
                                        <p:attrNameLst>
                                          <p:attrName>style.visibility</p:attrName>
                                        </p:attrNameLst>
                                      </p:cBhvr>
                                      <p:to>
                                        <p:strVal val="visible"/>
                                      </p:to>
                                    </p:set>
                                  </p:childTnLst>
                                </p:cTn>
                              </p:par>
                              <p:par>
                                <p:cTn id="2813" presetID="10" presetClass="exit" presetSubtype="0" fill="hold" grpId="0" nodeType="withEffect">
                                  <p:stCondLst>
                                    <p:cond delay="0"/>
                                  </p:stCondLst>
                                  <p:childTnLst>
                                    <p:animEffect transition="out" filter="fade">
                                      <p:cBhvr>
                                        <p:cTn id="2814" dur="500"/>
                                        <p:tgtEl>
                                          <p:spTgt spid="706"/>
                                        </p:tgtEl>
                                      </p:cBhvr>
                                    </p:animEffect>
                                    <p:set>
                                      <p:cBhvr>
                                        <p:cTn id="2815" dur="1" fill="hold">
                                          <p:stCondLst>
                                            <p:cond delay="499"/>
                                          </p:stCondLst>
                                        </p:cTn>
                                        <p:tgtEl>
                                          <p:spTgt spid="706"/>
                                        </p:tgtEl>
                                        <p:attrNameLst>
                                          <p:attrName>style.visibility</p:attrName>
                                        </p:attrNameLst>
                                      </p:cBhvr>
                                      <p:to>
                                        <p:strVal val="hidden"/>
                                      </p:to>
                                    </p:set>
                                  </p:childTnLst>
                                </p:cTn>
                              </p:par>
                            </p:childTnLst>
                          </p:cTn>
                        </p:par>
                      </p:childTnLst>
                    </p:cTn>
                  </p:par>
                </p:childTnLst>
              </p:cTn>
              <p:nextCondLst>
                <p:cond evt="onClick" delay="0">
                  <p:tgtEl>
                    <p:spTgt spid="363"/>
                  </p:tgtEl>
                </p:cond>
              </p:nextCondLst>
            </p:seq>
            <p:seq concurrent="1" nextAc="seek">
              <p:cTn id="2816" restart="whenNotActive" fill="hold" evtFilter="cancelBubble" nodeType="interactiveSeq">
                <p:stCondLst>
                  <p:cond evt="onClick" delay="0">
                    <p:tgtEl>
                      <p:spTgt spid="364"/>
                    </p:tgtEl>
                  </p:cond>
                </p:stCondLst>
                <p:endSync evt="end" delay="0">
                  <p:rtn val="all"/>
                </p:endSync>
                <p:childTnLst>
                  <p:par>
                    <p:cTn id="2817" fill="hold">
                      <p:stCondLst>
                        <p:cond delay="0"/>
                      </p:stCondLst>
                      <p:childTnLst>
                        <p:par>
                          <p:cTn id="2818" fill="hold">
                            <p:stCondLst>
                              <p:cond delay="0"/>
                            </p:stCondLst>
                            <p:childTnLst>
                              <p:par>
                                <p:cTn id="2819" presetID="1" presetClass="entr" presetSubtype="0" fill="hold" grpId="0" nodeType="clickEffect">
                                  <p:stCondLst>
                                    <p:cond delay="0"/>
                                  </p:stCondLst>
                                  <p:childTnLst>
                                    <p:set>
                                      <p:cBhvr>
                                        <p:cTn id="2820" dur="1" fill="hold">
                                          <p:stCondLst>
                                            <p:cond delay="0"/>
                                          </p:stCondLst>
                                        </p:cTn>
                                        <p:tgtEl>
                                          <p:spTgt spid="370"/>
                                        </p:tgtEl>
                                        <p:attrNameLst>
                                          <p:attrName>style.visibility</p:attrName>
                                        </p:attrNameLst>
                                      </p:cBhvr>
                                      <p:to>
                                        <p:strVal val="visible"/>
                                      </p:to>
                                    </p:set>
                                  </p:childTnLst>
                                </p:cTn>
                              </p:par>
                              <p:par>
                                <p:cTn id="2821" presetID="1" presetClass="entr" presetSubtype="0" fill="hold" grpId="2" nodeType="withEffect">
                                  <p:stCondLst>
                                    <p:cond delay="0"/>
                                  </p:stCondLst>
                                  <p:childTnLst>
                                    <p:set>
                                      <p:cBhvr>
                                        <p:cTn id="2822" dur="1" fill="hold">
                                          <p:stCondLst>
                                            <p:cond delay="0"/>
                                          </p:stCondLst>
                                        </p:cTn>
                                        <p:tgtEl>
                                          <p:spTgt spid="357"/>
                                        </p:tgtEl>
                                        <p:attrNameLst>
                                          <p:attrName>style.visibility</p:attrName>
                                        </p:attrNameLst>
                                      </p:cBhvr>
                                      <p:to>
                                        <p:strVal val="visible"/>
                                      </p:to>
                                    </p:set>
                                  </p:childTnLst>
                                </p:cTn>
                              </p:par>
                              <p:par>
                                <p:cTn id="2823" presetID="10" presetClass="exit" presetSubtype="0" fill="hold" grpId="1" nodeType="withEffect">
                                  <p:stCondLst>
                                    <p:cond delay="0"/>
                                  </p:stCondLst>
                                  <p:childTnLst>
                                    <p:animEffect transition="out" filter="fade">
                                      <p:cBhvr>
                                        <p:cTn id="2824" dur="500"/>
                                        <p:tgtEl>
                                          <p:spTgt spid="706"/>
                                        </p:tgtEl>
                                      </p:cBhvr>
                                    </p:animEffect>
                                    <p:set>
                                      <p:cBhvr>
                                        <p:cTn id="2825" dur="1" fill="hold">
                                          <p:stCondLst>
                                            <p:cond delay="499"/>
                                          </p:stCondLst>
                                        </p:cTn>
                                        <p:tgtEl>
                                          <p:spTgt spid="706"/>
                                        </p:tgtEl>
                                        <p:attrNameLst>
                                          <p:attrName>style.visibility</p:attrName>
                                        </p:attrNameLst>
                                      </p:cBhvr>
                                      <p:to>
                                        <p:strVal val="hidden"/>
                                      </p:to>
                                    </p:set>
                                  </p:childTnLst>
                                </p:cTn>
                              </p:par>
                            </p:childTnLst>
                          </p:cTn>
                        </p:par>
                      </p:childTnLst>
                    </p:cTn>
                  </p:par>
                </p:childTnLst>
              </p:cTn>
              <p:nextCondLst>
                <p:cond evt="onClick" delay="0">
                  <p:tgtEl>
                    <p:spTgt spid="364"/>
                  </p:tgtEl>
                </p:cond>
              </p:nextCondLst>
            </p:seq>
            <p:seq concurrent="1" nextAc="seek">
              <p:cTn id="2826" restart="whenNotActive" fill="hold" evtFilter="cancelBubble" nodeType="interactiveSeq">
                <p:stCondLst>
                  <p:cond evt="onClick" delay="0">
                    <p:tgtEl>
                      <p:spTgt spid="365"/>
                    </p:tgtEl>
                  </p:cond>
                </p:stCondLst>
                <p:endSync evt="end" delay="0">
                  <p:rtn val="all"/>
                </p:endSync>
                <p:childTnLst>
                  <p:par>
                    <p:cTn id="2827" fill="hold">
                      <p:stCondLst>
                        <p:cond delay="0"/>
                      </p:stCondLst>
                      <p:childTnLst>
                        <p:par>
                          <p:cTn id="2828" fill="hold">
                            <p:stCondLst>
                              <p:cond delay="0"/>
                            </p:stCondLst>
                            <p:childTnLst>
                              <p:par>
                                <p:cTn id="2829" presetID="1" presetClass="entr" presetSubtype="0" fill="hold" grpId="0" nodeType="clickEffect">
                                  <p:stCondLst>
                                    <p:cond delay="0"/>
                                  </p:stCondLst>
                                  <p:childTnLst>
                                    <p:set>
                                      <p:cBhvr>
                                        <p:cTn id="2830" dur="1" fill="hold">
                                          <p:stCondLst>
                                            <p:cond delay="0"/>
                                          </p:stCondLst>
                                        </p:cTn>
                                        <p:tgtEl>
                                          <p:spTgt spid="371"/>
                                        </p:tgtEl>
                                        <p:attrNameLst>
                                          <p:attrName>style.visibility</p:attrName>
                                        </p:attrNameLst>
                                      </p:cBhvr>
                                      <p:to>
                                        <p:strVal val="visible"/>
                                      </p:to>
                                    </p:set>
                                  </p:childTnLst>
                                </p:cTn>
                              </p:par>
                              <p:par>
                                <p:cTn id="2831" presetID="10" presetClass="exit" presetSubtype="0" fill="hold" grpId="2" nodeType="withEffect">
                                  <p:stCondLst>
                                    <p:cond delay="0"/>
                                  </p:stCondLst>
                                  <p:childTnLst>
                                    <p:animEffect transition="out" filter="fade">
                                      <p:cBhvr>
                                        <p:cTn id="2832" dur="500"/>
                                        <p:tgtEl>
                                          <p:spTgt spid="706"/>
                                        </p:tgtEl>
                                      </p:cBhvr>
                                    </p:animEffect>
                                    <p:set>
                                      <p:cBhvr>
                                        <p:cTn id="2833" dur="1" fill="hold">
                                          <p:stCondLst>
                                            <p:cond delay="499"/>
                                          </p:stCondLst>
                                        </p:cTn>
                                        <p:tgtEl>
                                          <p:spTgt spid="706"/>
                                        </p:tgtEl>
                                        <p:attrNameLst>
                                          <p:attrName>style.visibility</p:attrName>
                                        </p:attrNameLst>
                                      </p:cBhvr>
                                      <p:to>
                                        <p:strVal val="hidden"/>
                                      </p:to>
                                    </p:set>
                                  </p:childTnLst>
                                </p:cTn>
                              </p:par>
                            </p:childTnLst>
                          </p:cTn>
                        </p:par>
                      </p:childTnLst>
                    </p:cTn>
                  </p:par>
                </p:childTnLst>
              </p:cTn>
              <p:nextCondLst>
                <p:cond evt="onClick" delay="0">
                  <p:tgtEl>
                    <p:spTgt spid="365"/>
                  </p:tgtEl>
                </p:cond>
              </p:nextCondLst>
            </p:seq>
            <p:seq concurrent="1" nextAc="seek">
              <p:cTn id="2834" restart="whenNotActive" fill="hold" evtFilter="cancelBubble" nodeType="interactiveSeq">
                <p:stCondLst>
                  <p:cond evt="onClick" delay="0">
                    <p:tgtEl>
                      <p:spTgt spid="367"/>
                    </p:tgtEl>
                  </p:cond>
                </p:stCondLst>
                <p:endSync evt="end" delay="0">
                  <p:rtn val="all"/>
                </p:endSync>
                <p:childTnLst>
                  <p:par>
                    <p:cTn id="2835" fill="hold">
                      <p:stCondLst>
                        <p:cond delay="0"/>
                      </p:stCondLst>
                      <p:childTnLst>
                        <p:par>
                          <p:cTn id="2836" fill="hold">
                            <p:stCondLst>
                              <p:cond delay="0"/>
                            </p:stCondLst>
                            <p:childTnLst>
                              <p:par>
                                <p:cTn id="2837" presetID="1" presetClass="entr" presetSubtype="0" fill="hold" grpId="0" nodeType="clickEffect">
                                  <p:stCondLst>
                                    <p:cond delay="0"/>
                                  </p:stCondLst>
                                  <p:childTnLst>
                                    <p:set>
                                      <p:cBhvr>
                                        <p:cTn id="2838" dur="1" fill="hold">
                                          <p:stCondLst>
                                            <p:cond delay="0"/>
                                          </p:stCondLst>
                                        </p:cTn>
                                        <p:tgtEl>
                                          <p:spTgt spid="373"/>
                                        </p:tgtEl>
                                        <p:attrNameLst>
                                          <p:attrName>style.visibility</p:attrName>
                                        </p:attrNameLst>
                                      </p:cBhvr>
                                      <p:to>
                                        <p:strVal val="visible"/>
                                      </p:to>
                                    </p:set>
                                  </p:childTnLst>
                                </p:cTn>
                              </p:par>
                              <p:par>
                                <p:cTn id="2839" presetID="1" presetClass="entr" presetSubtype="0" fill="hold" grpId="0" nodeType="withEffect">
                                  <p:stCondLst>
                                    <p:cond delay="0"/>
                                  </p:stCondLst>
                                  <p:childTnLst>
                                    <p:set>
                                      <p:cBhvr>
                                        <p:cTn id="2840" dur="1" fill="hold">
                                          <p:stCondLst>
                                            <p:cond delay="0"/>
                                          </p:stCondLst>
                                        </p:cTn>
                                        <p:tgtEl>
                                          <p:spTgt spid="357"/>
                                        </p:tgtEl>
                                        <p:attrNameLst>
                                          <p:attrName>style.visibility</p:attrName>
                                        </p:attrNameLst>
                                      </p:cBhvr>
                                      <p:to>
                                        <p:strVal val="visible"/>
                                      </p:to>
                                    </p:set>
                                  </p:childTnLst>
                                </p:cTn>
                              </p:par>
                              <p:par>
                                <p:cTn id="2841" presetID="10" presetClass="exit" presetSubtype="0" fill="hold" grpId="9" nodeType="withEffect">
                                  <p:stCondLst>
                                    <p:cond delay="0"/>
                                  </p:stCondLst>
                                  <p:childTnLst>
                                    <p:animEffect transition="out" filter="fade">
                                      <p:cBhvr>
                                        <p:cTn id="2842" dur="500"/>
                                        <p:tgtEl>
                                          <p:spTgt spid="706"/>
                                        </p:tgtEl>
                                      </p:cBhvr>
                                    </p:animEffect>
                                    <p:set>
                                      <p:cBhvr>
                                        <p:cTn id="2843" dur="1" fill="hold">
                                          <p:stCondLst>
                                            <p:cond delay="499"/>
                                          </p:stCondLst>
                                        </p:cTn>
                                        <p:tgtEl>
                                          <p:spTgt spid="706"/>
                                        </p:tgtEl>
                                        <p:attrNameLst>
                                          <p:attrName>style.visibility</p:attrName>
                                        </p:attrNameLst>
                                      </p:cBhvr>
                                      <p:to>
                                        <p:strVal val="hidden"/>
                                      </p:to>
                                    </p:set>
                                  </p:childTnLst>
                                </p:cTn>
                              </p:par>
                            </p:childTnLst>
                          </p:cTn>
                        </p:par>
                      </p:childTnLst>
                    </p:cTn>
                  </p:par>
                </p:childTnLst>
              </p:cTn>
              <p:nextCondLst>
                <p:cond evt="onClick" delay="0">
                  <p:tgtEl>
                    <p:spTgt spid="367"/>
                  </p:tgtEl>
                </p:cond>
              </p:nextCondLst>
            </p:seq>
            <p:seq concurrent="1" nextAc="seek">
              <p:cTn id="2844" restart="whenNotActive" fill="hold" evtFilter="cancelBubble" nodeType="interactiveSeq">
                <p:stCondLst>
                  <p:cond evt="onClick" delay="0">
                    <p:tgtEl>
                      <p:spTgt spid="368"/>
                    </p:tgtEl>
                  </p:cond>
                </p:stCondLst>
                <p:endSync evt="end" delay="0">
                  <p:rtn val="all"/>
                </p:endSync>
                <p:childTnLst>
                  <p:par>
                    <p:cTn id="2845" fill="hold">
                      <p:stCondLst>
                        <p:cond delay="0"/>
                      </p:stCondLst>
                      <p:childTnLst>
                        <p:par>
                          <p:cTn id="2846" fill="hold">
                            <p:stCondLst>
                              <p:cond delay="0"/>
                            </p:stCondLst>
                            <p:childTnLst>
                              <p:par>
                                <p:cTn id="2847" presetID="1" presetClass="entr" presetSubtype="0" fill="hold" grpId="0" nodeType="clickEffect">
                                  <p:stCondLst>
                                    <p:cond delay="0"/>
                                  </p:stCondLst>
                                  <p:childTnLst>
                                    <p:set>
                                      <p:cBhvr>
                                        <p:cTn id="2848" dur="1" fill="hold">
                                          <p:stCondLst>
                                            <p:cond delay="0"/>
                                          </p:stCondLst>
                                        </p:cTn>
                                        <p:tgtEl>
                                          <p:spTgt spid="374"/>
                                        </p:tgtEl>
                                        <p:attrNameLst>
                                          <p:attrName>style.visibility</p:attrName>
                                        </p:attrNameLst>
                                      </p:cBhvr>
                                      <p:to>
                                        <p:strVal val="visible"/>
                                      </p:to>
                                    </p:set>
                                  </p:childTnLst>
                                </p:cTn>
                              </p:par>
                              <p:par>
                                <p:cTn id="2849" presetID="1" presetClass="entr" presetSubtype="0" fill="hold" grpId="1" nodeType="withEffect">
                                  <p:stCondLst>
                                    <p:cond delay="0"/>
                                  </p:stCondLst>
                                  <p:childTnLst>
                                    <p:set>
                                      <p:cBhvr>
                                        <p:cTn id="2850" dur="1" fill="hold">
                                          <p:stCondLst>
                                            <p:cond delay="0"/>
                                          </p:stCondLst>
                                        </p:cTn>
                                        <p:tgtEl>
                                          <p:spTgt spid="357"/>
                                        </p:tgtEl>
                                        <p:attrNameLst>
                                          <p:attrName>style.visibility</p:attrName>
                                        </p:attrNameLst>
                                      </p:cBhvr>
                                      <p:to>
                                        <p:strVal val="visible"/>
                                      </p:to>
                                    </p:set>
                                  </p:childTnLst>
                                </p:cTn>
                              </p:par>
                              <p:par>
                                <p:cTn id="2851" presetID="10" presetClass="exit" presetSubtype="0" fill="hold" grpId="10" nodeType="withEffect">
                                  <p:stCondLst>
                                    <p:cond delay="0"/>
                                  </p:stCondLst>
                                  <p:childTnLst>
                                    <p:animEffect transition="out" filter="fade">
                                      <p:cBhvr>
                                        <p:cTn id="2852" dur="500"/>
                                        <p:tgtEl>
                                          <p:spTgt spid="706"/>
                                        </p:tgtEl>
                                      </p:cBhvr>
                                    </p:animEffect>
                                    <p:set>
                                      <p:cBhvr>
                                        <p:cTn id="2853" dur="1" fill="hold">
                                          <p:stCondLst>
                                            <p:cond delay="499"/>
                                          </p:stCondLst>
                                        </p:cTn>
                                        <p:tgtEl>
                                          <p:spTgt spid="706"/>
                                        </p:tgtEl>
                                        <p:attrNameLst>
                                          <p:attrName>style.visibility</p:attrName>
                                        </p:attrNameLst>
                                      </p:cBhvr>
                                      <p:to>
                                        <p:strVal val="hidden"/>
                                      </p:to>
                                    </p:set>
                                  </p:childTnLst>
                                </p:cTn>
                              </p:par>
                            </p:childTnLst>
                          </p:cTn>
                        </p:par>
                      </p:childTnLst>
                    </p:cTn>
                  </p:par>
                </p:childTnLst>
              </p:cTn>
              <p:nextCondLst>
                <p:cond evt="onClick" delay="0">
                  <p:tgtEl>
                    <p:spTgt spid="368"/>
                  </p:tgtEl>
                </p:cond>
              </p:nextCondLst>
            </p:seq>
            <p:seq concurrent="1" nextAc="seek">
              <p:cTn id="2854" restart="whenNotActive" fill="hold" evtFilter="cancelBubble" nodeType="interactiveSeq">
                <p:stCondLst>
                  <p:cond evt="onClick" delay="0">
                    <p:tgtEl>
                      <p:spTgt spid="366"/>
                    </p:tgtEl>
                  </p:cond>
                </p:stCondLst>
                <p:endSync evt="end" delay="0">
                  <p:rtn val="all"/>
                </p:endSync>
                <p:childTnLst>
                  <p:par>
                    <p:cTn id="2855" fill="hold">
                      <p:stCondLst>
                        <p:cond delay="0"/>
                      </p:stCondLst>
                      <p:childTnLst>
                        <p:par>
                          <p:cTn id="2856" fill="hold">
                            <p:stCondLst>
                              <p:cond delay="0"/>
                            </p:stCondLst>
                            <p:childTnLst>
                              <p:par>
                                <p:cTn id="2857" presetID="1" presetClass="entr" presetSubtype="0" fill="hold" grpId="0" nodeType="clickEffect">
                                  <p:stCondLst>
                                    <p:cond delay="0"/>
                                  </p:stCondLst>
                                  <p:childTnLst>
                                    <p:set>
                                      <p:cBhvr>
                                        <p:cTn id="2858" dur="1" fill="hold">
                                          <p:stCondLst>
                                            <p:cond delay="0"/>
                                          </p:stCondLst>
                                        </p:cTn>
                                        <p:tgtEl>
                                          <p:spTgt spid="372"/>
                                        </p:tgtEl>
                                        <p:attrNameLst>
                                          <p:attrName>style.visibility</p:attrName>
                                        </p:attrNameLst>
                                      </p:cBhvr>
                                      <p:to>
                                        <p:strVal val="visible"/>
                                      </p:to>
                                    </p:set>
                                  </p:childTnLst>
                                </p:cTn>
                              </p:par>
                              <p:par>
                                <p:cTn id="2859" presetID="1" presetClass="entr" presetSubtype="0" fill="hold" grpId="0" nodeType="withEffect">
                                  <p:stCondLst>
                                    <p:cond delay="0"/>
                                  </p:stCondLst>
                                  <p:childTnLst>
                                    <p:set>
                                      <p:cBhvr>
                                        <p:cTn id="2860" dur="1" fill="hold">
                                          <p:stCondLst>
                                            <p:cond delay="0"/>
                                          </p:stCondLst>
                                        </p:cTn>
                                        <p:tgtEl>
                                          <p:spTgt spid="359"/>
                                        </p:tgtEl>
                                        <p:attrNameLst>
                                          <p:attrName>style.visibility</p:attrName>
                                        </p:attrNameLst>
                                      </p:cBhvr>
                                      <p:to>
                                        <p:strVal val="visible"/>
                                      </p:to>
                                    </p:set>
                                  </p:childTnLst>
                                </p:cTn>
                              </p:par>
                              <p:par>
                                <p:cTn id="2861" presetID="10" presetClass="exit" presetSubtype="0" fill="hold" grpId="11" nodeType="withEffect">
                                  <p:stCondLst>
                                    <p:cond delay="0"/>
                                  </p:stCondLst>
                                  <p:childTnLst>
                                    <p:animEffect transition="out" filter="fade">
                                      <p:cBhvr>
                                        <p:cTn id="2862" dur="500"/>
                                        <p:tgtEl>
                                          <p:spTgt spid="706"/>
                                        </p:tgtEl>
                                      </p:cBhvr>
                                    </p:animEffect>
                                    <p:set>
                                      <p:cBhvr>
                                        <p:cTn id="2863" dur="1" fill="hold">
                                          <p:stCondLst>
                                            <p:cond delay="499"/>
                                          </p:stCondLst>
                                        </p:cTn>
                                        <p:tgtEl>
                                          <p:spTgt spid="706"/>
                                        </p:tgtEl>
                                        <p:attrNameLst>
                                          <p:attrName>style.visibility</p:attrName>
                                        </p:attrNameLst>
                                      </p:cBhvr>
                                      <p:to>
                                        <p:strVal val="hidden"/>
                                      </p:to>
                                    </p:set>
                                  </p:childTnLst>
                                </p:cTn>
                              </p:par>
                            </p:childTnLst>
                          </p:cTn>
                        </p:par>
                      </p:childTnLst>
                    </p:cTn>
                  </p:par>
                </p:childTnLst>
              </p:cTn>
              <p:nextCondLst>
                <p:cond evt="onClick" delay="0">
                  <p:tgtEl>
                    <p:spTgt spid="366"/>
                  </p:tgtEl>
                </p:cond>
              </p:nextCondLst>
            </p:seq>
            <p:seq concurrent="1" nextAc="seek">
              <p:cTn id="2864" restart="whenNotActive" fill="hold" evtFilter="cancelBubble" nodeType="interactiveSeq">
                <p:stCondLst>
                  <p:cond evt="onClick" delay="0">
                    <p:tgtEl>
                      <p:spTgt spid="374"/>
                    </p:tgtEl>
                  </p:cond>
                </p:stCondLst>
                <p:endSync evt="end" delay="0">
                  <p:rtn val="all"/>
                </p:endSync>
                <p:childTnLst>
                  <p:par>
                    <p:cTn id="2865" fill="hold">
                      <p:stCondLst>
                        <p:cond delay="0"/>
                      </p:stCondLst>
                      <p:childTnLst>
                        <p:par>
                          <p:cTn id="2866" fill="hold">
                            <p:stCondLst>
                              <p:cond delay="0"/>
                            </p:stCondLst>
                            <p:childTnLst>
                              <p:par>
                                <p:cTn id="2867" presetID="1" presetClass="exit" presetSubtype="0" fill="hold" grpId="1" nodeType="clickEffect">
                                  <p:stCondLst>
                                    <p:cond delay="0"/>
                                  </p:stCondLst>
                                  <p:childTnLst>
                                    <p:set>
                                      <p:cBhvr>
                                        <p:cTn id="2868" dur="1" fill="hold">
                                          <p:stCondLst>
                                            <p:cond delay="0"/>
                                          </p:stCondLst>
                                        </p:cTn>
                                        <p:tgtEl>
                                          <p:spTgt spid="374"/>
                                        </p:tgtEl>
                                        <p:attrNameLst>
                                          <p:attrName>style.visibility</p:attrName>
                                        </p:attrNameLst>
                                      </p:cBhvr>
                                      <p:to>
                                        <p:strVal val="hidden"/>
                                      </p:to>
                                    </p:set>
                                  </p:childTnLst>
                                </p:cTn>
                              </p:par>
                              <p:par>
                                <p:cTn id="2869" presetID="1" presetClass="exit" presetSubtype="0" fill="hold" grpId="4" nodeType="withEffect">
                                  <p:stCondLst>
                                    <p:cond delay="0"/>
                                  </p:stCondLst>
                                  <p:childTnLst>
                                    <p:set>
                                      <p:cBhvr>
                                        <p:cTn id="2870" dur="1" fill="hold">
                                          <p:stCondLst>
                                            <p:cond delay="0"/>
                                          </p:stCondLst>
                                        </p:cTn>
                                        <p:tgtEl>
                                          <p:spTgt spid="357"/>
                                        </p:tgtEl>
                                        <p:attrNameLst>
                                          <p:attrName>style.visibility</p:attrName>
                                        </p:attrNameLst>
                                      </p:cBhvr>
                                      <p:to>
                                        <p:strVal val="hidden"/>
                                      </p:to>
                                    </p:set>
                                  </p:childTnLst>
                                </p:cTn>
                              </p:par>
                              <p:par>
                                <p:cTn id="2871" presetID="10" presetClass="entr" presetSubtype="0" fill="hold" grpId="3" nodeType="withEffect">
                                  <p:stCondLst>
                                    <p:cond delay="0"/>
                                  </p:stCondLst>
                                  <p:childTnLst>
                                    <p:set>
                                      <p:cBhvr>
                                        <p:cTn id="2872" dur="1" fill="hold">
                                          <p:stCondLst>
                                            <p:cond delay="0"/>
                                          </p:stCondLst>
                                        </p:cTn>
                                        <p:tgtEl>
                                          <p:spTgt spid="706"/>
                                        </p:tgtEl>
                                        <p:attrNameLst>
                                          <p:attrName>style.visibility</p:attrName>
                                        </p:attrNameLst>
                                      </p:cBhvr>
                                      <p:to>
                                        <p:strVal val="visible"/>
                                      </p:to>
                                    </p:set>
                                    <p:animEffect transition="in" filter="fade">
                                      <p:cBhvr>
                                        <p:cTn id="2873" dur="500"/>
                                        <p:tgtEl>
                                          <p:spTgt spid="706"/>
                                        </p:tgtEl>
                                      </p:cBhvr>
                                    </p:animEffect>
                                  </p:childTnLst>
                                </p:cTn>
                              </p:par>
                            </p:childTnLst>
                          </p:cTn>
                        </p:par>
                      </p:childTnLst>
                    </p:cTn>
                  </p:par>
                </p:childTnLst>
              </p:cTn>
              <p:nextCondLst>
                <p:cond evt="onClick" delay="0">
                  <p:tgtEl>
                    <p:spTgt spid="374"/>
                  </p:tgtEl>
                </p:cond>
              </p:nextCondLst>
            </p:seq>
            <p:seq concurrent="1" nextAc="seek">
              <p:cTn id="2874" restart="whenNotActive" fill="hold" evtFilter="cancelBubble" nodeType="interactiveSeq">
                <p:stCondLst>
                  <p:cond evt="onClick" delay="0">
                    <p:tgtEl>
                      <p:spTgt spid="369"/>
                    </p:tgtEl>
                  </p:cond>
                </p:stCondLst>
                <p:endSync evt="end" delay="0">
                  <p:rtn val="all"/>
                </p:endSync>
                <p:childTnLst>
                  <p:par>
                    <p:cTn id="2875" fill="hold">
                      <p:stCondLst>
                        <p:cond delay="0"/>
                      </p:stCondLst>
                      <p:childTnLst>
                        <p:par>
                          <p:cTn id="2876" fill="hold">
                            <p:stCondLst>
                              <p:cond delay="0"/>
                            </p:stCondLst>
                            <p:childTnLst>
                              <p:par>
                                <p:cTn id="2877" presetID="1" presetClass="exit" presetSubtype="0" fill="hold" grpId="1" nodeType="clickEffect">
                                  <p:stCondLst>
                                    <p:cond delay="0"/>
                                  </p:stCondLst>
                                  <p:childTnLst>
                                    <p:set>
                                      <p:cBhvr>
                                        <p:cTn id="2878" dur="1" fill="hold">
                                          <p:stCondLst>
                                            <p:cond delay="0"/>
                                          </p:stCondLst>
                                        </p:cTn>
                                        <p:tgtEl>
                                          <p:spTgt spid="369"/>
                                        </p:tgtEl>
                                        <p:attrNameLst>
                                          <p:attrName>style.visibility</p:attrName>
                                        </p:attrNameLst>
                                      </p:cBhvr>
                                      <p:to>
                                        <p:strVal val="hidden"/>
                                      </p:to>
                                    </p:set>
                                  </p:childTnLst>
                                </p:cTn>
                              </p:par>
                              <p:par>
                                <p:cTn id="2879" presetID="10" presetClass="entr" presetSubtype="0" fill="hold" grpId="4" nodeType="withEffect">
                                  <p:stCondLst>
                                    <p:cond delay="0"/>
                                  </p:stCondLst>
                                  <p:childTnLst>
                                    <p:set>
                                      <p:cBhvr>
                                        <p:cTn id="2880" dur="1" fill="hold">
                                          <p:stCondLst>
                                            <p:cond delay="0"/>
                                          </p:stCondLst>
                                        </p:cTn>
                                        <p:tgtEl>
                                          <p:spTgt spid="706"/>
                                        </p:tgtEl>
                                        <p:attrNameLst>
                                          <p:attrName>style.visibility</p:attrName>
                                        </p:attrNameLst>
                                      </p:cBhvr>
                                      <p:to>
                                        <p:strVal val="visible"/>
                                      </p:to>
                                    </p:set>
                                    <p:animEffect transition="in" filter="fade">
                                      <p:cBhvr>
                                        <p:cTn id="2881" dur="500"/>
                                        <p:tgtEl>
                                          <p:spTgt spid="706"/>
                                        </p:tgtEl>
                                      </p:cBhvr>
                                    </p:animEffect>
                                  </p:childTnLst>
                                </p:cTn>
                              </p:par>
                            </p:childTnLst>
                          </p:cTn>
                        </p:par>
                      </p:childTnLst>
                    </p:cTn>
                  </p:par>
                </p:childTnLst>
              </p:cTn>
              <p:nextCondLst>
                <p:cond evt="onClick" delay="0">
                  <p:tgtEl>
                    <p:spTgt spid="369"/>
                  </p:tgtEl>
                </p:cond>
              </p:nextCondLst>
            </p:seq>
            <p:seq concurrent="1" nextAc="seek">
              <p:cTn id="2882" restart="whenNotActive" fill="hold" evtFilter="cancelBubble" nodeType="interactiveSeq">
                <p:stCondLst>
                  <p:cond evt="onClick" delay="0">
                    <p:tgtEl>
                      <p:spTgt spid="370"/>
                    </p:tgtEl>
                  </p:cond>
                </p:stCondLst>
                <p:endSync evt="end" delay="0">
                  <p:rtn val="all"/>
                </p:endSync>
                <p:childTnLst>
                  <p:par>
                    <p:cTn id="2883" fill="hold">
                      <p:stCondLst>
                        <p:cond delay="0"/>
                      </p:stCondLst>
                      <p:childTnLst>
                        <p:par>
                          <p:cTn id="2884" fill="hold">
                            <p:stCondLst>
                              <p:cond delay="0"/>
                            </p:stCondLst>
                            <p:childTnLst>
                              <p:par>
                                <p:cTn id="2885" presetID="1" presetClass="exit" presetSubtype="0" fill="hold" grpId="1" nodeType="clickEffect">
                                  <p:stCondLst>
                                    <p:cond delay="0"/>
                                  </p:stCondLst>
                                  <p:childTnLst>
                                    <p:set>
                                      <p:cBhvr>
                                        <p:cTn id="2886" dur="1" fill="hold">
                                          <p:stCondLst>
                                            <p:cond delay="0"/>
                                          </p:stCondLst>
                                        </p:cTn>
                                        <p:tgtEl>
                                          <p:spTgt spid="370"/>
                                        </p:tgtEl>
                                        <p:attrNameLst>
                                          <p:attrName>style.visibility</p:attrName>
                                        </p:attrNameLst>
                                      </p:cBhvr>
                                      <p:to>
                                        <p:strVal val="hidden"/>
                                      </p:to>
                                    </p:set>
                                  </p:childTnLst>
                                </p:cTn>
                              </p:par>
                              <p:par>
                                <p:cTn id="2887" presetID="1" presetClass="exit" presetSubtype="0" fill="hold" grpId="3" nodeType="withEffect">
                                  <p:stCondLst>
                                    <p:cond delay="0"/>
                                  </p:stCondLst>
                                  <p:childTnLst>
                                    <p:set>
                                      <p:cBhvr>
                                        <p:cTn id="2888" dur="1" fill="hold">
                                          <p:stCondLst>
                                            <p:cond delay="0"/>
                                          </p:stCondLst>
                                        </p:cTn>
                                        <p:tgtEl>
                                          <p:spTgt spid="357"/>
                                        </p:tgtEl>
                                        <p:attrNameLst>
                                          <p:attrName>style.visibility</p:attrName>
                                        </p:attrNameLst>
                                      </p:cBhvr>
                                      <p:to>
                                        <p:strVal val="hidden"/>
                                      </p:to>
                                    </p:set>
                                  </p:childTnLst>
                                </p:cTn>
                              </p:par>
                              <p:par>
                                <p:cTn id="2889" presetID="10" presetClass="entr" presetSubtype="0" fill="hold" grpId="5" nodeType="withEffect">
                                  <p:stCondLst>
                                    <p:cond delay="0"/>
                                  </p:stCondLst>
                                  <p:childTnLst>
                                    <p:set>
                                      <p:cBhvr>
                                        <p:cTn id="2890" dur="1" fill="hold">
                                          <p:stCondLst>
                                            <p:cond delay="0"/>
                                          </p:stCondLst>
                                        </p:cTn>
                                        <p:tgtEl>
                                          <p:spTgt spid="706"/>
                                        </p:tgtEl>
                                        <p:attrNameLst>
                                          <p:attrName>style.visibility</p:attrName>
                                        </p:attrNameLst>
                                      </p:cBhvr>
                                      <p:to>
                                        <p:strVal val="visible"/>
                                      </p:to>
                                    </p:set>
                                    <p:animEffect transition="in" filter="fade">
                                      <p:cBhvr>
                                        <p:cTn id="2891" dur="500"/>
                                        <p:tgtEl>
                                          <p:spTgt spid="706"/>
                                        </p:tgtEl>
                                      </p:cBhvr>
                                    </p:animEffect>
                                  </p:childTnLst>
                                </p:cTn>
                              </p:par>
                            </p:childTnLst>
                          </p:cTn>
                        </p:par>
                      </p:childTnLst>
                    </p:cTn>
                  </p:par>
                </p:childTnLst>
              </p:cTn>
              <p:nextCondLst>
                <p:cond evt="onClick" delay="0">
                  <p:tgtEl>
                    <p:spTgt spid="370"/>
                  </p:tgtEl>
                </p:cond>
              </p:nextCondLst>
            </p:seq>
            <p:seq concurrent="1" nextAc="seek">
              <p:cTn id="2892" restart="whenNotActive" fill="hold" evtFilter="cancelBubble" nodeType="interactiveSeq">
                <p:stCondLst>
                  <p:cond evt="onClick" delay="0">
                    <p:tgtEl>
                      <p:spTgt spid="371"/>
                    </p:tgtEl>
                  </p:cond>
                </p:stCondLst>
                <p:endSync evt="end" delay="0">
                  <p:rtn val="all"/>
                </p:endSync>
                <p:childTnLst>
                  <p:par>
                    <p:cTn id="2893" fill="hold">
                      <p:stCondLst>
                        <p:cond delay="0"/>
                      </p:stCondLst>
                      <p:childTnLst>
                        <p:par>
                          <p:cTn id="2894" fill="hold">
                            <p:stCondLst>
                              <p:cond delay="0"/>
                            </p:stCondLst>
                            <p:childTnLst>
                              <p:par>
                                <p:cTn id="2895" presetID="1" presetClass="exit" presetSubtype="0" fill="hold" grpId="1" nodeType="clickEffect">
                                  <p:stCondLst>
                                    <p:cond delay="0"/>
                                  </p:stCondLst>
                                  <p:childTnLst>
                                    <p:set>
                                      <p:cBhvr>
                                        <p:cTn id="2896" dur="1" fill="hold">
                                          <p:stCondLst>
                                            <p:cond delay="0"/>
                                          </p:stCondLst>
                                        </p:cTn>
                                        <p:tgtEl>
                                          <p:spTgt spid="371"/>
                                        </p:tgtEl>
                                        <p:attrNameLst>
                                          <p:attrName>style.visibility</p:attrName>
                                        </p:attrNameLst>
                                      </p:cBhvr>
                                      <p:to>
                                        <p:strVal val="hidden"/>
                                      </p:to>
                                    </p:set>
                                  </p:childTnLst>
                                </p:cTn>
                              </p:par>
                              <p:par>
                                <p:cTn id="2897" presetID="10" presetClass="entr" presetSubtype="0" fill="hold" grpId="6" nodeType="withEffect">
                                  <p:stCondLst>
                                    <p:cond delay="0"/>
                                  </p:stCondLst>
                                  <p:childTnLst>
                                    <p:set>
                                      <p:cBhvr>
                                        <p:cTn id="2898" dur="1" fill="hold">
                                          <p:stCondLst>
                                            <p:cond delay="0"/>
                                          </p:stCondLst>
                                        </p:cTn>
                                        <p:tgtEl>
                                          <p:spTgt spid="706"/>
                                        </p:tgtEl>
                                        <p:attrNameLst>
                                          <p:attrName>style.visibility</p:attrName>
                                        </p:attrNameLst>
                                      </p:cBhvr>
                                      <p:to>
                                        <p:strVal val="visible"/>
                                      </p:to>
                                    </p:set>
                                    <p:animEffect transition="in" filter="fade">
                                      <p:cBhvr>
                                        <p:cTn id="2899" dur="500"/>
                                        <p:tgtEl>
                                          <p:spTgt spid="706"/>
                                        </p:tgtEl>
                                      </p:cBhvr>
                                    </p:animEffect>
                                  </p:childTnLst>
                                </p:cTn>
                              </p:par>
                            </p:childTnLst>
                          </p:cTn>
                        </p:par>
                      </p:childTnLst>
                    </p:cTn>
                  </p:par>
                </p:childTnLst>
              </p:cTn>
              <p:nextCondLst>
                <p:cond evt="onClick" delay="0">
                  <p:tgtEl>
                    <p:spTgt spid="371"/>
                  </p:tgtEl>
                </p:cond>
              </p:nextCondLst>
            </p:seq>
            <p:seq concurrent="1" nextAc="seek">
              <p:cTn id="2900" restart="whenNotActive" fill="hold" evtFilter="cancelBubble" nodeType="interactiveSeq">
                <p:stCondLst>
                  <p:cond evt="onClick" delay="0">
                    <p:tgtEl>
                      <p:spTgt spid="372"/>
                    </p:tgtEl>
                  </p:cond>
                </p:stCondLst>
                <p:endSync evt="end" delay="0">
                  <p:rtn val="all"/>
                </p:endSync>
                <p:childTnLst>
                  <p:par>
                    <p:cTn id="2901" fill="hold">
                      <p:stCondLst>
                        <p:cond delay="0"/>
                      </p:stCondLst>
                      <p:childTnLst>
                        <p:par>
                          <p:cTn id="2902" fill="hold">
                            <p:stCondLst>
                              <p:cond delay="0"/>
                            </p:stCondLst>
                            <p:childTnLst>
                              <p:par>
                                <p:cTn id="2903" presetID="1" presetClass="exit" presetSubtype="0" fill="hold" grpId="1" nodeType="clickEffect">
                                  <p:stCondLst>
                                    <p:cond delay="0"/>
                                  </p:stCondLst>
                                  <p:childTnLst>
                                    <p:set>
                                      <p:cBhvr>
                                        <p:cTn id="2904" dur="1" fill="hold">
                                          <p:stCondLst>
                                            <p:cond delay="0"/>
                                          </p:stCondLst>
                                        </p:cTn>
                                        <p:tgtEl>
                                          <p:spTgt spid="372"/>
                                        </p:tgtEl>
                                        <p:attrNameLst>
                                          <p:attrName>style.visibility</p:attrName>
                                        </p:attrNameLst>
                                      </p:cBhvr>
                                      <p:to>
                                        <p:strVal val="hidden"/>
                                      </p:to>
                                    </p:set>
                                  </p:childTnLst>
                                </p:cTn>
                              </p:par>
                              <p:par>
                                <p:cTn id="2905" presetID="10" presetClass="entr" presetSubtype="0" fill="hold" grpId="8" nodeType="withEffect">
                                  <p:stCondLst>
                                    <p:cond delay="0"/>
                                  </p:stCondLst>
                                  <p:childTnLst>
                                    <p:set>
                                      <p:cBhvr>
                                        <p:cTn id="2906" dur="1" fill="hold">
                                          <p:stCondLst>
                                            <p:cond delay="0"/>
                                          </p:stCondLst>
                                        </p:cTn>
                                        <p:tgtEl>
                                          <p:spTgt spid="706"/>
                                        </p:tgtEl>
                                        <p:attrNameLst>
                                          <p:attrName>style.visibility</p:attrName>
                                        </p:attrNameLst>
                                      </p:cBhvr>
                                      <p:to>
                                        <p:strVal val="visible"/>
                                      </p:to>
                                    </p:set>
                                    <p:animEffect transition="in" filter="fade">
                                      <p:cBhvr>
                                        <p:cTn id="2907" dur="500"/>
                                        <p:tgtEl>
                                          <p:spTgt spid="706"/>
                                        </p:tgtEl>
                                      </p:cBhvr>
                                    </p:animEffect>
                                  </p:childTnLst>
                                </p:cTn>
                              </p:par>
                              <p:par>
                                <p:cTn id="2908" presetID="1" presetClass="exit" presetSubtype="0" fill="hold" grpId="1" nodeType="withEffect">
                                  <p:stCondLst>
                                    <p:cond delay="0"/>
                                  </p:stCondLst>
                                  <p:childTnLst>
                                    <p:set>
                                      <p:cBhvr>
                                        <p:cTn id="2909" dur="1" fill="hold">
                                          <p:stCondLst>
                                            <p:cond delay="0"/>
                                          </p:stCondLst>
                                        </p:cTn>
                                        <p:tgtEl>
                                          <p:spTgt spid="359"/>
                                        </p:tgtEl>
                                        <p:attrNameLst>
                                          <p:attrName>style.visibility</p:attrName>
                                        </p:attrNameLst>
                                      </p:cBhvr>
                                      <p:to>
                                        <p:strVal val="hidden"/>
                                      </p:to>
                                    </p:set>
                                  </p:childTnLst>
                                </p:cTn>
                              </p:par>
                            </p:childTnLst>
                          </p:cTn>
                        </p:par>
                      </p:childTnLst>
                    </p:cTn>
                  </p:par>
                </p:childTnLst>
              </p:cTn>
              <p:nextCondLst>
                <p:cond evt="onClick" delay="0">
                  <p:tgtEl>
                    <p:spTgt spid="372"/>
                  </p:tgtEl>
                </p:cond>
              </p:nextCondLst>
            </p:seq>
            <p:seq concurrent="1" nextAc="seek">
              <p:cTn id="2910" restart="whenNotActive" fill="hold" evtFilter="cancelBubble" nodeType="interactiveSeq">
                <p:stCondLst>
                  <p:cond evt="onClick" delay="0">
                    <p:tgtEl>
                      <p:spTgt spid="373"/>
                    </p:tgtEl>
                  </p:cond>
                </p:stCondLst>
                <p:endSync evt="end" delay="0">
                  <p:rtn val="all"/>
                </p:endSync>
                <p:childTnLst>
                  <p:par>
                    <p:cTn id="2911" fill="hold">
                      <p:stCondLst>
                        <p:cond delay="0"/>
                      </p:stCondLst>
                      <p:childTnLst>
                        <p:par>
                          <p:cTn id="2912" fill="hold">
                            <p:stCondLst>
                              <p:cond delay="0"/>
                            </p:stCondLst>
                            <p:childTnLst>
                              <p:par>
                                <p:cTn id="2913" presetID="1" presetClass="exit" presetSubtype="0" fill="hold" grpId="1" nodeType="clickEffect">
                                  <p:stCondLst>
                                    <p:cond delay="0"/>
                                  </p:stCondLst>
                                  <p:childTnLst>
                                    <p:set>
                                      <p:cBhvr>
                                        <p:cTn id="2914" dur="1" fill="hold">
                                          <p:stCondLst>
                                            <p:cond delay="0"/>
                                          </p:stCondLst>
                                        </p:cTn>
                                        <p:tgtEl>
                                          <p:spTgt spid="373"/>
                                        </p:tgtEl>
                                        <p:attrNameLst>
                                          <p:attrName>style.visibility</p:attrName>
                                        </p:attrNameLst>
                                      </p:cBhvr>
                                      <p:to>
                                        <p:strVal val="hidden"/>
                                      </p:to>
                                    </p:set>
                                  </p:childTnLst>
                                </p:cTn>
                              </p:par>
                              <p:par>
                                <p:cTn id="2915" presetID="1" presetClass="exit" presetSubtype="0" fill="hold" grpId="5" nodeType="withEffect">
                                  <p:stCondLst>
                                    <p:cond delay="0"/>
                                  </p:stCondLst>
                                  <p:childTnLst>
                                    <p:set>
                                      <p:cBhvr>
                                        <p:cTn id="2916" dur="1" fill="hold">
                                          <p:stCondLst>
                                            <p:cond delay="0"/>
                                          </p:stCondLst>
                                        </p:cTn>
                                        <p:tgtEl>
                                          <p:spTgt spid="357"/>
                                        </p:tgtEl>
                                        <p:attrNameLst>
                                          <p:attrName>style.visibility</p:attrName>
                                        </p:attrNameLst>
                                      </p:cBhvr>
                                      <p:to>
                                        <p:strVal val="hidden"/>
                                      </p:to>
                                    </p:set>
                                  </p:childTnLst>
                                </p:cTn>
                              </p:par>
                              <p:par>
                                <p:cTn id="2917" presetID="10" presetClass="entr" presetSubtype="0" fill="hold" grpId="7" nodeType="withEffect">
                                  <p:stCondLst>
                                    <p:cond delay="0"/>
                                  </p:stCondLst>
                                  <p:childTnLst>
                                    <p:set>
                                      <p:cBhvr>
                                        <p:cTn id="2918" dur="1" fill="hold">
                                          <p:stCondLst>
                                            <p:cond delay="0"/>
                                          </p:stCondLst>
                                        </p:cTn>
                                        <p:tgtEl>
                                          <p:spTgt spid="706"/>
                                        </p:tgtEl>
                                        <p:attrNameLst>
                                          <p:attrName>style.visibility</p:attrName>
                                        </p:attrNameLst>
                                      </p:cBhvr>
                                      <p:to>
                                        <p:strVal val="visible"/>
                                      </p:to>
                                    </p:set>
                                    <p:animEffect transition="in" filter="fade">
                                      <p:cBhvr>
                                        <p:cTn id="2919" dur="500"/>
                                        <p:tgtEl>
                                          <p:spTgt spid="706"/>
                                        </p:tgtEl>
                                      </p:cBhvr>
                                    </p:animEffect>
                                  </p:childTnLst>
                                </p:cTn>
                              </p:par>
                            </p:childTnLst>
                          </p:cTn>
                        </p:par>
                      </p:childTnLst>
                    </p:cTn>
                  </p:par>
                </p:childTnLst>
              </p:cTn>
              <p:nextCondLst>
                <p:cond evt="onClick" delay="0">
                  <p:tgtEl>
                    <p:spTgt spid="373"/>
                  </p:tgtEl>
                </p:cond>
              </p:nextCondLst>
            </p:seq>
            <p:seq concurrent="1" nextAc="seek">
              <p:cTn id="2920" restart="whenNotActive" fill="hold" evtFilter="cancelBubble" nodeType="interactiveSeq">
                <p:stCondLst>
                  <p:cond evt="onClick" delay="0">
                    <p:tgtEl>
                      <p:spTgt spid="375"/>
                    </p:tgtEl>
                  </p:cond>
                </p:stCondLst>
                <p:endSync evt="end" delay="0">
                  <p:rtn val="all"/>
                </p:endSync>
                <p:childTnLst>
                  <p:par>
                    <p:cTn id="2921" fill="hold">
                      <p:stCondLst>
                        <p:cond delay="0"/>
                      </p:stCondLst>
                      <p:childTnLst>
                        <p:par>
                          <p:cTn id="2922" fill="hold">
                            <p:stCondLst>
                              <p:cond delay="0"/>
                            </p:stCondLst>
                            <p:childTnLst>
                              <p:par>
                                <p:cTn id="2923" presetID="1" presetClass="entr" presetSubtype="0" fill="hold" grpId="0" nodeType="clickEffect">
                                  <p:stCondLst>
                                    <p:cond delay="0"/>
                                  </p:stCondLst>
                                  <p:childTnLst>
                                    <p:set>
                                      <p:cBhvr>
                                        <p:cTn id="2924" dur="1" fill="hold">
                                          <p:stCondLst>
                                            <p:cond delay="0"/>
                                          </p:stCondLst>
                                        </p:cTn>
                                        <p:tgtEl>
                                          <p:spTgt spid="381"/>
                                        </p:tgtEl>
                                        <p:attrNameLst>
                                          <p:attrName>style.visibility</p:attrName>
                                        </p:attrNameLst>
                                      </p:cBhvr>
                                      <p:to>
                                        <p:strVal val="visible"/>
                                      </p:to>
                                    </p:set>
                                  </p:childTnLst>
                                </p:cTn>
                              </p:par>
                              <p:par>
                                <p:cTn id="2925" presetID="10" presetClass="exit" presetSubtype="0" fill="hold" grpId="1" nodeType="withEffect">
                                  <p:stCondLst>
                                    <p:cond delay="0"/>
                                  </p:stCondLst>
                                  <p:childTnLst>
                                    <p:animEffect transition="out" filter="fade">
                                      <p:cBhvr>
                                        <p:cTn id="2926" dur="500"/>
                                        <p:tgtEl>
                                          <p:spTgt spid="704"/>
                                        </p:tgtEl>
                                      </p:cBhvr>
                                    </p:animEffect>
                                    <p:set>
                                      <p:cBhvr>
                                        <p:cTn id="2927" dur="1" fill="hold">
                                          <p:stCondLst>
                                            <p:cond delay="499"/>
                                          </p:stCondLst>
                                        </p:cTn>
                                        <p:tgtEl>
                                          <p:spTgt spid="704"/>
                                        </p:tgtEl>
                                        <p:attrNameLst>
                                          <p:attrName>style.visibility</p:attrName>
                                        </p:attrNameLst>
                                      </p:cBhvr>
                                      <p:to>
                                        <p:strVal val="hidden"/>
                                      </p:to>
                                    </p:set>
                                  </p:childTnLst>
                                </p:cTn>
                              </p:par>
                            </p:childTnLst>
                          </p:cTn>
                        </p:par>
                      </p:childTnLst>
                    </p:cTn>
                  </p:par>
                </p:childTnLst>
              </p:cTn>
              <p:nextCondLst>
                <p:cond evt="onClick" delay="0">
                  <p:tgtEl>
                    <p:spTgt spid="375"/>
                  </p:tgtEl>
                </p:cond>
              </p:nextCondLst>
            </p:seq>
            <p:seq concurrent="1" nextAc="seek">
              <p:cTn id="2928" restart="whenNotActive" fill="hold" evtFilter="cancelBubble" nodeType="interactiveSeq">
                <p:stCondLst>
                  <p:cond evt="onClick" delay="0">
                    <p:tgtEl>
                      <p:spTgt spid="376"/>
                    </p:tgtEl>
                  </p:cond>
                </p:stCondLst>
                <p:endSync evt="end" delay="0">
                  <p:rtn val="all"/>
                </p:endSync>
                <p:childTnLst>
                  <p:par>
                    <p:cTn id="2929" fill="hold">
                      <p:stCondLst>
                        <p:cond delay="0"/>
                      </p:stCondLst>
                      <p:childTnLst>
                        <p:par>
                          <p:cTn id="2930" fill="hold">
                            <p:stCondLst>
                              <p:cond delay="0"/>
                            </p:stCondLst>
                            <p:childTnLst>
                              <p:par>
                                <p:cTn id="2931" presetID="1" presetClass="entr" presetSubtype="0" fill="hold" grpId="0" nodeType="clickEffect">
                                  <p:stCondLst>
                                    <p:cond delay="0"/>
                                  </p:stCondLst>
                                  <p:childTnLst>
                                    <p:set>
                                      <p:cBhvr>
                                        <p:cTn id="2932" dur="1" fill="hold">
                                          <p:stCondLst>
                                            <p:cond delay="0"/>
                                          </p:stCondLst>
                                        </p:cTn>
                                        <p:tgtEl>
                                          <p:spTgt spid="382"/>
                                        </p:tgtEl>
                                        <p:attrNameLst>
                                          <p:attrName>style.visibility</p:attrName>
                                        </p:attrNameLst>
                                      </p:cBhvr>
                                      <p:to>
                                        <p:strVal val="visible"/>
                                      </p:to>
                                    </p:set>
                                  </p:childTnLst>
                                </p:cTn>
                              </p:par>
                              <p:par>
                                <p:cTn id="2933" presetID="1" presetClass="entr" presetSubtype="0" fill="hold" grpId="0" nodeType="withEffect">
                                  <p:stCondLst>
                                    <p:cond delay="0"/>
                                  </p:stCondLst>
                                  <p:childTnLst>
                                    <p:set>
                                      <p:cBhvr>
                                        <p:cTn id="2934" dur="1" fill="hold">
                                          <p:stCondLst>
                                            <p:cond delay="0"/>
                                          </p:stCondLst>
                                        </p:cTn>
                                        <p:tgtEl>
                                          <p:spTgt spid="356"/>
                                        </p:tgtEl>
                                        <p:attrNameLst>
                                          <p:attrName>style.visibility</p:attrName>
                                        </p:attrNameLst>
                                      </p:cBhvr>
                                      <p:to>
                                        <p:strVal val="visible"/>
                                      </p:to>
                                    </p:set>
                                  </p:childTnLst>
                                </p:cTn>
                              </p:par>
                              <p:par>
                                <p:cTn id="2935" presetID="10" presetClass="exit" presetSubtype="0" fill="hold" grpId="2" nodeType="withEffect">
                                  <p:stCondLst>
                                    <p:cond delay="0"/>
                                  </p:stCondLst>
                                  <p:childTnLst>
                                    <p:animEffect transition="out" filter="fade">
                                      <p:cBhvr>
                                        <p:cTn id="2936" dur="500"/>
                                        <p:tgtEl>
                                          <p:spTgt spid="704"/>
                                        </p:tgtEl>
                                      </p:cBhvr>
                                    </p:animEffect>
                                    <p:set>
                                      <p:cBhvr>
                                        <p:cTn id="2937" dur="1" fill="hold">
                                          <p:stCondLst>
                                            <p:cond delay="499"/>
                                          </p:stCondLst>
                                        </p:cTn>
                                        <p:tgtEl>
                                          <p:spTgt spid="704"/>
                                        </p:tgtEl>
                                        <p:attrNameLst>
                                          <p:attrName>style.visibility</p:attrName>
                                        </p:attrNameLst>
                                      </p:cBhvr>
                                      <p:to>
                                        <p:strVal val="hidden"/>
                                      </p:to>
                                    </p:set>
                                  </p:childTnLst>
                                </p:cTn>
                              </p:par>
                            </p:childTnLst>
                          </p:cTn>
                        </p:par>
                      </p:childTnLst>
                    </p:cTn>
                  </p:par>
                </p:childTnLst>
              </p:cTn>
              <p:nextCondLst>
                <p:cond evt="onClick" delay="0">
                  <p:tgtEl>
                    <p:spTgt spid="376"/>
                  </p:tgtEl>
                </p:cond>
              </p:nextCondLst>
            </p:seq>
            <p:seq concurrent="1" nextAc="seek">
              <p:cTn id="2938" restart="whenNotActive" fill="hold" evtFilter="cancelBubble" nodeType="interactiveSeq">
                <p:stCondLst>
                  <p:cond evt="onClick" delay="0">
                    <p:tgtEl>
                      <p:spTgt spid="377"/>
                    </p:tgtEl>
                  </p:cond>
                </p:stCondLst>
                <p:endSync evt="end" delay="0">
                  <p:rtn val="all"/>
                </p:endSync>
                <p:childTnLst>
                  <p:par>
                    <p:cTn id="2939" fill="hold">
                      <p:stCondLst>
                        <p:cond delay="0"/>
                      </p:stCondLst>
                      <p:childTnLst>
                        <p:par>
                          <p:cTn id="2940" fill="hold">
                            <p:stCondLst>
                              <p:cond delay="0"/>
                            </p:stCondLst>
                            <p:childTnLst>
                              <p:par>
                                <p:cTn id="2941" presetID="1" presetClass="entr" presetSubtype="0" fill="hold" grpId="1" nodeType="clickEffect">
                                  <p:stCondLst>
                                    <p:cond delay="0"/>
                                  </p:stCondLst>
                                  <p:childTnLst>
                                    <p:set>
                                      <p:cBhvr>
                                        <p:cTn id="2942" dur="1" fill="hold">
                                          <p:stCondLst>
                                            <p:cond delay="0"/>
                                          </p:stCondLst>
                                        </p:cTn>
                                        <p:tgtEl>
                                          <p:spTgt spid="383"/>
                                        </p:tgtEl>
                                        <p:attrNameLst>
                                          <p:attrName>style.visibility</p:attrName>
                                        </p:attrNameLst>
                                      </p:cBhvr>
                                      <p:to>
                                        <p:strVal val="visible"/>
                                      </p:to>
                                    </p:set>
                                  </p:childTnLst>
                                </p:cTn>
                              </p:par>
                              <p:par>
                                <p:cTn id="2943" presetID="10" presetClass="exit" presetSubtype="0" fill="hold" grpId="5" nodeType="withEffect">
                                  <p:stCondLst>
                                    <p:cond delay="0"/>
                                  </p:stCondLst>
                                  <p:childTnLst>
                                    <p:animEffect transition="out" filter="fade">
                                      <p:cBhvr>
                                        <p:cTn id="2944" dur="500"/>
                                        <p:tgtEl>
                                          <p:spTgt spid="704"/>
                                        </p:tgtEl>
                                      </p:cBhvr>
                                    </p:animEffect>
                                    <p:set>
                                      <p:cBhvr>
                                        <p:cTn id="2945" dur="1" fill="hold">
                                          <p:stCondLst>
                                            <p:cond delay="499"/>
                                          </p:stCondLst>
                                        </p:cTn>
                                        <p:tgtEl>
                                          <p:spTgt spid="704"/>
                                        </p:tgtEl>
                                        <p:attrNameLst>
                                          <p:attrName>style.visibility</p:attrName>
                                        </p:attrNameLst>
                                      </p:cBhvr>
                                      <p:to>
                                        <p:strVal val="hidden"/>
                                      </p:to>
                                    </p:set>
                                  </p:childTnLst>
                                </p:cTn>
                              </p:par>
                            </p:childTnLst>
                          </p:cTn>
                        </p:par>
                      </p:childTnLst>
                    </p:cTn>
                  </p:par>
                </p:childTnLst>
              </p:cTn>
              <p:nextCondLst>
                <p:cond evt="onClick" delay="0">
                  <p:tgtEl>
                    <p:spTgt spid="377"/>
                  </p:tgtEl>
                </p:cond>
              </p:nextCondLst>
            </p:seq>
            <p:seq concurrent="1" nextAc="seek">
              <p:cTn id="2946" restart="whenNotActive" fill="hold" evtFilter="cancelBubble" nodeType="interactiveSeq">
                <p:stCondLst>
                  <p:cond evt="onClick" delay="0">
                    <p:tgtEl>
                      <p:spTgt spid="379"/>
                    </p:tgtEl>
                  </p:cond>
                </p:stCondLst>
                <p:endSync evt="end" delay="0">
                  <p:rtn val="all"/>
                </p:endSync>
                <p:childTnLst>
                  <p:par>
                    <p:cTn id="2947" fill="hold">
                      <p:stCondLst>
                        <p:cond delay="0"/>
                      </p:stCondLst>
                      <p:childTnLst>
                        <p:par>
                          <p:cTn id="2948" fill="hold">
                            <p:stCondLst>
                              <p:cond delay="0"/>
                            </p:stCondLst>
                            <p:childTnLst>
                              <p:par>
                                <p:cTn id="2949" presetID="1" presetClass="entr" presetSubtype="0" fill="hold" grpId="0" nodeType="clickEffect">
                                  <p:stCondLst>
                                    <p:cond delay="0"/>
                                  </p:stCondLst>
                                  <p:childTnLst>
                                    <p:set>
                                      <p:cBhvr>
                                        <p:cTn id="2950" dur="1" fill="hold">
                                          <p:stCondLst>
                                            <p:cond delay="0"/>
                                          </p:stCondLst>
                                        </p:cTn>
                                        <p:tgtEl>
                                          <p:spTgt spid="385"/>
                                        </p:tgtEl>
                                        <p:attrNameLst>
                                          <p:attrName>style.visibility</p:attrName>
                                        </p:attrNameLst>
                                      </p:cBhvr>
                                      <p:to>
                                        <p:strVal val="visible"/>
                                      </p:to>
                                    </p:set>
                                  </p:childTnLst>
                                </p:cTn>
                              </p:par>
                              <p:par>
                                <p:cTn id="2951" presetID="1" presetClass="entr" presetSubtype="0" fill="hold" grpId="1" nodeType="withEffect">
                                  <p:stCondLst>
                                    <p:cond delay="0"/>
                                  </p:stCondLst>
                                  <p:childTnLst>
                                    <p:set>
                                      <p:cBhvr>
                                        <p:cTn id="2952" dur="1" fill="hold">
                                          <p:stCondLst>
                                            <p:cond delay="0"/>
                                          </p:stCondLst>
                                        </p:cTn>
                                        <p:tgtEl>
                                          <p:spTgt spid="356"/>
                                        </p:tgtEl>
                                        <p:attrNameLst>
                                          <p:attrName>style.visibility</p:attrName>
                                        </p:attrNameLst>
                                      </p:cBhvr>
                                      <p:to>
                                        <p:strVal val="visible"/>
                                      </p:to>
                                    </p:set>
                                  </p:childTnLst>
                                </p:cTn>
                              </p:par>
                              <p:par>
                                <p:cTn id="2953" presetID="10" presetClass="exit" presetSubtype="0" fill="hold" grpId="4" nodeType="withEffect">
                                  <p:stCondLst>
                                    <p:cond delay="0"/>
                                  </p:stCondLst>
                                  <p:childTnLst>
                                    <p:animEffect transition="out" filter="fade">
                                      <p:cBhvr>
                                        <p:cTn id="2954" dur="500"/>
                                        <p:tgtEl>
                                          <p:spTgt spid="704"/>
                                        </p:tgtEl>
                                      </p:cBhvr>
                                    </p:animEffect>
                                    <p:set>
                                      <p:cBhvr>
                                        <p:cTn id="2955" dur="1" fill="hold">
                                          <p:stCondLst>
                                            <p:cond delay="499"/>
                                          </p:stCondLst>
                                        </p:cTn>
                                        <p:tgtEl>
                                          <p:spTgt spid="704"/>
                                        </p:tgtEl>
                                        <p:attrNameLst>
                                          <p:attrName>style.visibility</p:attrName>
                                        </p:attrNameLst>
                                      </p:cBhvr>
                                      <p:to>
                                        <p:strVal val="hidden"/>
                                      </p:to>
                                    </p:set>
                                  </p:childTnLst>
                                </p:cTn>
                              </p:par>
                            </p:childTnLst>
                          </p:cTn>
                        </p:par>
                      </p:childTnLst>
                    </p:cTn>
                  </p:par>
                </p:childTnLst>
              </p:cTn>
              <p:nextCondLst>
                <p:cond evt="onClick" delay="0">
                  <p:tgtEl>
                    <p:spTgt spid="379"/>
                  </p:tgtEl>
                </p:cond>
              </p:nextCondLst>
            </p:seq>
            <p:seq concurrent="1" nextAc="seek">
              <p:cTn id="2956" restart="whenNotActive" fill="hold" evtFilter="cancelBubble" nodeType="interactiveSeq">
                <p:stCondLst>
                  <p:cond evt="onClick" delay="0">
                    <p:tgtEl>
                      <p:spTgt spid="380"/>
                    </p:tgtEl>
                  </p:cond>
                </p:stCondLst>
                <p:endSync evt="end" delay="0">
                  <p:rtn val="all"/>
                </p:endSync>
                <p:childTnLst>
                  <p:par>
                    <p:cTn id="2957" fill="hold">
                      <p:stCondLst>
                        <p:cond delay="0"/>
                      </p:stCondLst>
                      <p:childTnLst>
                        <p:par>
                          <p:cTn id="2958" fill="hold">
                            <p:stCondLst>
                              <p:cond delay="0"/>
                            </p:stCondLst>
                            <p:childTnLst>
                              <p:par>
                                <p:cTn id="2959" presetID="1" presetClass="entr" presetSubtype="0" fill="hold" grpId="0" nodeType="clickEffect">
                                  <p:stCondLst>
                                    <p:cond delay="0"/>
                                  </p:stCondLst>
                                  <p:childTnLst>
                                    <p:set>
                                      <p:cBhvr>
                                        <p:cTn id="2960" dur="1" fill="hold">
                                          <p:stCondLst>
                                            <p:cond delay="0"/>
                                          </p:stCondLst>
                                        </p:cTn>
                                        <p:tgtEl>
                                          <p:spTgt spid="386"/>
                                        </p:tgtEl>
                                        <p:attrNameLst>
                                          <p:attrName>style.visibility</p:attrName>
                                        </p:attrNameLst>
                                      </p:cBhvr>
                                      <p:to>
                                        <p:strVal val="visible"/>
                                      </p:to>
                                    </p:set>
                                  </p:childTnLst>
                                </p:cTn>
                              </p:par>
                              <p:par>
                                <p:cTn id="2961" presetID="1" presetClass="entr" presetSubtype="0" fill="hold" grpId="0" nodeType="withEffect">
                                  <p:stCondLst>
                                    <p:cond delay="0"/>
                                  </p:stCondLst>
                                  <p:childTnLst>
                                    <p:set>
                                      <p:cBhvr>
                                        <p:cTn id="2962" dur="1" fill="hold">
                                          <p:stCondLst>
                                            <p:cond delay="0"/>
                                          </p:stCondLst>
                                        </p:cTn>
                                        <p:tgtEl>
                                          <p:spTgt spid="361"/>
                                        </p:tgtEl>
                                        <p:attrNameLst>
                                          <p:attrName>style.visibility</p:attrName>
                                        </p:attrNameLst>
                                      </p:cBhvr>
                                      <p:to>
                                        <p:strVal val="visible"/>
                                      </p:to>
                                    </p:set>
                                  </p:childTnLst>
                                </p:cTn>
                              </p:par>
                              <p:par>
                                <p:cTn id="2963" presetID="10" presetClass="exit" presetSubtype="0" fill="hold" grpId="3" nodeType="withEffect">
                                  <p:stCondLst>
                                    <p:cond delay="0"/>
                                  </p:stCondLst>
                                  <p:childTnLst>
                                    <p:animEffect transition="out" filter="fade">
                                      <p:cBhvr>
                                        <p:cTn id="2964" dur="500"/>
                                        <p:tgtEl>
                                          <p:spTgt spid="704"/>
                                        </p:tgtEl>
                                      </p:cBhvr>
                                    </p:animEffect>
                                    <p:set>
                                      <p:cBhvr>
                                        <p:cTn id="2965" dur="1" fill="hold">
                                          <p:stCondLst>
                                            <p:cond delay="499"/>
                                          </p:stCondLst>
                                        </p:cTn>
                                        <p:tgtEl>
                                          <p:spTgt spid="704"/>
                                        </p:tgtEl>
                                        <p:attrNameLst>
                                          <p:attrName>style.visibility</p:attrName>
                                        </p:attrNameLst>
                                      </p:cBhvr>
                                      <p:to>
                                        <p:strVal val="hidden"/>
                                      </p:to>
                                    </p:set>
                                  </p:childTnLst>
                                </p:cTn>
                              </p:par>
                            </p:childTnLst>
                          </p:cTn>
                        </p:par>
                      </p:childTnLst>
                    </p:cTn>
                  </p:par>
                </p:childTnLst>
              </p:cTn>
              <p:nextCondLst>
                <p:cond evt="onClick" delay="0">
                  <p:tgtEl>
                    <p:spTgt spid="380"/>
                  </p:tgtEl>
                </p:cond>
              </p:nextCondLst>
            </p:seq>
            <p:seq concurrent="1" nextAc="seek">
              <p:cTn id="2966" restart="whenNotActive" fill="hold" evtFilter="cancelBubble" nodeType="interactiveSeq">
                <p:stCondLst>
                  <p:cond evt="onClick" delay="0">
                    <p:tgtEl>
                      <p:spTgt spid="378"/>
                    </p:tgtEl>
                  </p:cond>
                </p:stCondLst>
                <p:endSync evt="end" delay="0">
                  <p:rtn val="all"/>
                </p:endSync>
                <p:childTnLst>
                  <p:par>
                    <p:cTn id="2967" fill="hold">
                      <p:stCondLst>
                        <p:cond delay="0"/>
                      </p:stCondLst>
                      <p:childTnLst>
                        <p:par>
                          <p:cTn id="2968" fill="hold">
                            <p:stCondLst>
                              <p:cond delay="0"/>
                            </p:stCondLst>
                            <p:childTnLst>
                              <p:par>
                                <p:cTn id="2969" presetID="1" presetClass="entr" presetSubtype="0" fill="hold" grpId="0" nodeType="clickEffect">
                                  <p:stCondLst>
                                    <p:cond delay="0"/>
                                  </p:stCondLst>
                                  <p:childTnLst>
                                    <p:set>
                                      <p:cBhvr>
                                        <p:cTn id="2970" dur="1" fill="hold">
                                          <p:stCondLst>
                                            <p:cond delay="0"/>
                                          </p:stCondLst>
                                        </p:cTn>
                                        <p:tgtEl>
                                          <p:spTgt spid="384"/>
                                        </p:tgtEl>
                                        <p:attrNameLst>
                                          <p:attrName>style.visibility</p:attrName>
                                        </p:attrNameLst>
                                      </p:cBhvr>
                                      <p:to>
                                        <p:strVal val="visible"/>
                                      </p:to>
                                    </p:set>
                                  </p:childTnLst>
                                </p:cTn>
                              </p:par>
                              <p:par>
                                <p:cTn id="2971" presetID="1" presetClass="entr" presetSubtype="0" fill="hold" grpId="2" nodeType="withEffect">
                                  <p:stCondLst>
                                    <p:cond delay="0"/>
                                  </p:stCondLst>
                                  <p:childTnLst>
                                    <p:set>
                                      <p:cBhvr>
                                        <p:cTn id="2972" dur="1" fill="hold">
                                          <p:stCondLst>
                                            <p:cond delay="0"/>
                                          </p:stCondLst>
                                        </p:cTn>
                                        <p:tgtEl>
                                          <p:spTgt spid="356"/>
                                        </p:tgtEl>
                                        <p:attrNameLst>
                                          <p:attrName>style.visibility</p:attrName>
                                        </p:attrNameLst>
                                      </p:cBhvr>
                                      <p:to>
                                        <p:strVal val="visible"/>
                                      </p:to>
                                    </p:set>
                                  </p:childTnLst>
                                </p:cTn>
                              </p:par>
                              <p:par>
                                <p:cTn id="2973" presetID="10" presetClass="exit" presetSubtype="0" fill="hold" grpId="0" nodeType="withEffect">
                                  <p:stCondLst>
                                    <p:cond delay="0"/>
                                  </p:stCondLst>
                                  <p:childTnLst>
                                    <p:animEffect transition="out" filter="fade">
                                      <p:cBhvr>
                                        <p:cTn id="2974" dur="500"/>
                                        <p:tgtEl>
                                          <p:spTgt spid="704"/>
                                        </p:tgtEl>
                                      </p:cBhvr>
                                    </p:animEffect>
                                    <p:set>
                                      <p:cBhvr>
                                        <p:cTn id="2975" dur="1" fill="hold">
                                          <p:stCondLst>
                                            <p:cond delay="499"/>
                                          </p:stCondLst>
                                        </p:cTn>
                                        <p:tgtEl>
                                          <p:spTgt spid="704"/>
                                        </p:tgtEl>
                                        <p:attrNameLst>
                                          <p:attrName>style.visibility</p:attrName>
                                        </p:attrNameLst>
                                      </p:cBhvr>
                                      <p:to>
                                        <p:strVal val="hidden"/>
                                      </p:to>
                                    </p:set>
                                  </p:childTnLst>
                                </p:cTn>
                              </p:par>
                            </p:childTnLst>
                          </p:cTn>
                        </p:par>
                      </p:childTnLst>
                    </p:cTn>
                  </p:par>
                </p:childTnLst>
              </p:cTn>
              <p:nextCondLst>
                <p:cond evt="onClick" delay="0">
                  <p:tgtEl>
                    <p:spTgt spid="378"/>
                  </p:tgtEl>
                </p:cond>
              </p:nextCondLst>
            </p:seq>
            <p:seq concurrent="1" nextAc="seek">
              <p:cTn id="2976" restart="whenNotActive" fill="hold" evtFilter="cancelBubble" nodeType="interactiveSeq">
                <p:stCondLst>
                  <p:cond evt="onClick" delay="0">
                    <p:tgtEl>
                      <p:spTgt spid="386"/>
                    </p:tgtEl>
                  </p:cond>
                </p:stCondLst>
                <p:endSync evt="end" delay="0">
                  <p:rtn val="all"/>
                </p:endSync>
                <p:childTnLst>
                  <p:par>
                    <p:cTn id="2977" fill="hold">
                      <p:stCondLst>
                        <p:cond delay="0"/>
                      </p:stCondLst>
                      <p:childTnLst>
                        <p:par>
                          <p:cTn id="2978" fill="hold">
                            <p:stCondLst>
                              <p:cond delay="0"/>
                            </p:stCondLst>
                            <p:childTnLst>
                              <p:par>
                                <p:cTn id="2979" presetID="1" presetClass="exit" presetSubtype="0" fill="hold" grpId="1" nodeType="clickEffect">
                                  <p:stCondLst>
                                    <p:cond delay="0"/>
                                  </p:stCondLst>
                                  <p:childTnLst>
                                    <p:set>
                                      <p:cBhvr>
                                        <p:cTn id="2980" dur="1" fill="hold">
                                          <p:stCondLst>
                                            <p:cond delay="0"/>
                                          </p:stCondLst>
                                        </p:cTn>
                                        <p:tgtEl>
                                          <p:spTgt spid="386"/>
                                        </p:tgtEl>
                                        <p:attrNameLst>
                                          <p:attrName>style.visibility</p:attrName>
                                        </p:attrNameLst>
                                      </p:cBhvr>
                                      <p:to>
                                        <p:strVal val="hidden"/>
                                      </p:to>
                                    </p:set>
                                  </p:childTnLst>
                                </p:cTn>
                              </p:par>
                              <p:par>
                                <p:cTn id="2981" presetID="10" presetClass="entr" presetSubtype="0" fill="hold" grpId="6" nodeType="withEffect">
                                  <p:stCondLst>
                                    <p:cond delay="0"/>
                                  </p:stCondLst>
                                  <p:childTnLst>
                                    <p:set>
                                      <p:cBhvr>
                                        <p:cTn id="2982" dur="1" fill="hold">
                                          <p:stCondLst>
                                            <p:cond delay="0"/>
                                          </p:stCondLst>
                                        </p:cTn>
                                        <p:tgtEl>
                                          <p:spTgt spid="704"/>
                                        </p:tgtEl>
                                        <p:attrNameLst>
                                          <p:attrName>style.visibility</p:attrName>
                                        </p:attrNameLst>
                                      </p:cBhvr>
                                      <p:to>
                                        <p:strVal val="visible"/>
                                      </p:to>
                                    </p:set>
                                    <p:animEffect transition="in" filter="fade">
                                      <p:cBhvr>
                                        <p:cTn id="2983" dur="500"/>
                                        <p:tgtEl>
                                          <p:spTgt spid="704"/>
                                        </p:tgtEl>
                                      </p:cBhvr>
                                    </p:animEffect>
                                  </p:childTnLst>
                                </p:cTn>
                              </p:par>
                              <p:par>
                                <p:cTn id="2984" presetID="1" presetClass="exit" presetSubtype="0" fill="hold" grpId="1" nodeType="withEffect">
                                  <p:stCondLst>
                                    <p:cond delay="0"/>
                                  </p:stCondLst>
                                  <p:childTnLst>
                                    <p:set>
                                      <p:cBhvr>
                                        <p:cTn id="2985" dur="1" fill="hold">
                                          <p:stCondLst>
                                            <p:cond delay="0"/>
                                          </p:stCondLst>
                                        </p:cTn>
                                        <p:tgtEl>
                                          <p:spTgt spid="361"/>
                                        </p:tgtEl>
                                        <p:attrNameLst>
                                          <p:attrName>style.visibility</p:attrName>
                                        </p:attrNameLst>
                                      </p:cBhvr>
                                      <p:to>
                                        <p:strVal val="hidden"/>
                                      </p:to>
                                    </p:set>
                                  </p:childTnLst>
                                </p:cTn>
                              </p:par>
                            </p:childTnLst>
                          </p:cTn>
                        </p:par>
                      </p:childTnLst>
                    </p:cTn>
                  </p:par>
                </p:childTnLst>
              </p:cTn>
              <p:nextCondLst>
                <p:cond evt="onClick" delay="0">
                  <p:tgtEl>
                    <p:spTgt spid="386"/>
                  </p:tgtEl>
                </p:cond>
              </p:nextCondLst>
            </p:seq>
            <p:seq concurrent="1" nextAc="seek">
              <p:cTn id="2986" restart="whenNotActive" fill="hold" evtFilter="cancelBubble" nodeType="interactiveSeq">
                <p:stCondLst>
                  <p:cond evt="onClick" delay="0">
                    <p:tgtEl>
                      <p:spTgt spid="381"/>
                    </p:tgtEl>
                  </p:cond>
                </p:stCondLst>
                <p:endSync evt="end" delay="0">
                  <p:rtn val="all"/>
                </p:endSync>
                <p:childTnLst>
                  <p:par>
                    <p:cTn id="2987" fill="hold">
                      <p:stCondLst>
                        <p:cond delay="0"/>
                      </p:stCondLst>
                      <p:childTnLst>
                        <p:par>
                          <p:cTn id="2988" fill="hold">
                            <p:stCondLst>
                              <p:cond delay="0"/>
                            </p:stCondLst>
                            <p:childTnLst>
                              <p:par>
                                <p:cTn id="2989" presetID="1" presetClass="exit" presetSubtype="0" fill="hold" grpId="1" nodeType="clickEffect">
                                  <p:stCondLst>
                                    <p:cond delay="0"/>
                                  </p:stCondLst>
                                  <p:childTnLst>
                                    <p:set>
                                      <p:cBhvr>
                                        <p:cTn id="2990" dur="1" fill="hold">
                                          <p:stCondLst>
                                            <p:cond delay="0"/>
                                          </p:stCondLst>
                                        </p:cTn>
                                        <p:tgtEl>
                                          <p:spTgt spid="381"/>
                                        </p:tgtEl>
                                        <p:attrNameLst>
                                          <p:attrName>style.visibility</p:attrName>
                                        </p:attrNameLst>
                                      </p:cBhvr>
                                      <p:to>
                                        <p:strVal val="hidden"/>
                                      </p:to>
                                    </p:set>
                                  </p:childTnLst>
                                </p:cTn>
                              </p:par>
                              <p:par>
                                <p:cTn id="2991" presetID="10" presetClass="entr" presetSubtype="0" fill="hold" grpId="7" nodeType="withEffect">
                                  <p:stCondLst>
                                    <p:cond delay="0"/>
                                  </p:stCondLst>
                                  <p:childTnLst>
                                    <p:set>
                                      <p:cBhvr>
                                        <p:cTn id="2992" dur="1" fill="hold">
                                          <p:stCondLst>
                                            <p:cond delay="0"/>
                                          </p:stCondLst>
                                        </p:cTn>
                                        <p:tgtEl>
                                          <p:spTgt spid="704"/>
                                        </p:tgtEl>
                                        <p:attrNameLst>
                                          <p:attrName>style.visibility</p:attrName>
                                        </p:attrNameLst>
                                      </p:cBhvr>
                                      <p:to>
                                        <p:strVal val="visible"/>
                                      </p:to>
                                    </p:set>
                                    <p:animEffect transition="in" filter="fade">
                                      <p:cBhvr>
                                        <p:cTn id="2993" dur="500"/>
                                        <p:tgtEl>
                                          <p:spTgt spid="704"/>
                                        </p:tgtEl>
                                      </p:cBhvr>
                                    </p:animEffect>
                                  </p:childTnLst>
                                </p:cTn>
                              </p:par>
                            </p:childTnLst>
                          </p:cTn>
                        </p:par>
                      </p:childTnLst>
                    </p:cTn>
                  </p:par>
                </p:childTnLst>
              </p:cTn>
              <p:nextCondLst>
                <p:cond evt="onClick" delay="0">
                  <p:tgtEl>
                    <p:spTgt spid="381"/>
                  </p:tgtEl>
                </p:cond>
              </p:nextCondLst>
            </p:seq>
            <p:seq concurrent="1" nextAc="seek">
              <p:cTn id="2994" restart="whenNotActive" fill="hold" evtFilter="cancelBubble" nodeType="interactiveSeq">
                <p:stCondLst>
                  <p:cond evt="onClick" delay="0">
                    <p:tgtEl>
                      <p:spTgt spid="382"/>
                    </p:tgtEl>
                  </p:cond>
                </p:stCondLst>
                <p:endSync evt="end" delay="0">
                  <p:rtn val="all"/>
                </p:endSync>
                <p:childTnLst>
                  <p:par>
                    <p:cTn id="2995" fill="hold">
                      <p:stCondLst>
                        <p:cond delay="0"/>
                      </p:stCondLst>
                      <p:childTnLst>
                        <p:par>
                          <p:cTn id="2996" fill="hold">
                            <p:stCondLst>
                              <p:cond delay="0"/>
                            </p:stCondLst>
                            <p:childTnLst>
                              <p:par>
                                <p:cTn id="2997" presetID="1" presetClass="exit" presetSubtype="0" fill="hold" grpId="1" nodeType="clickEffect">
                                  <p:stCondLst>
                                    <p:cond delay="0"/>
                                  </p:stCondLst>
                                  <p:childTnLst>
                                    <p:set>
                                      <p:cBhvr>
                                        <p:cTn id="2998" dur="1" fill="hold">
                                          <p:stCondLst>
                                            <p:cond delay="0"/>
                                          </p:stCondLst>
                                        </p:cTn>
                                        <p:tgtEl>
                                          <p:spTgt spid="382"/>
                                        </p:tgtEl>
                                        <p:attrNameLst>
                                          <p:attrName>style.visibility</p:attrName>
                                        </p:attrNameLst>
                                      </p:cBhvr>
                                      <p:to>
                                        <p:strVal val="hidden"/>
                                      </p:to>
                                    </p:set>
                                  </p:childTnLst>
                                </p:cTn>
                              </p:par>
                              <p:par>
                                <p:cTn id="2999" presetID="1" presetClass="exit" presetSubtype="0" fill="hold" grpId="3" nodeType="withEffect">
                                  <p:stCondLst>
                                    <p:cond delay="0"/>
                                  </p:stCondLst>
                                  <p:childTnLst>
                                    <p:set>
                                      <p:cBhvr>
                                        <p:cTn id="3000" dur="1" fill="hold">
                                          <p:stCondLst>
                                            <p:cond delay="0"/>
                                          </p:stCondLst>
                                        </p:cTn>
                                        <p:tgtEl>
                                          <p:spTgt spid="356"/>
                                        </p:tgtEl>
                                        <p:attrNameLst>
                                          <p:attrName>style.visibility</p:attrName>
                                        </p:attrNameLst>
                                      </p:cBhvr>
                                      <p:to>
                                        <p:strVal val="hidden"/>
                                      </p:to>
                                    </p:set>
                                  </p:childTnLst>
                                </p:cTn>
                              </p:par>
                              <p:par>
                                <p:cTn id="3001" presetID="10" presetClass="entr" presetSubtype="0" fill="hold" grpId="11" nodeType="withEffect">
                                  <p:stCondLst>
                                    <p:cond delay="0"/>
                                  </p:stCondLst>
                                  <p:childTnLst>
                                    <p:set>
                                      <p:cBhvr>
                                        <p:cTn id="3002" dur="1" fill="hold">
                                          <p:stCondLst>
                                            <p:cond delay="0"/>
                                          </p:stCondLst>
                                        </p:cTn>
                                        <p:tgtEl>
                                          <p:spTgt spid="704"/>
                                        </p:tgtEl>
                                        <p:attrNameLst>
                                          <p:attrName>style.visibility</p:attrName>
                                        </p:attrNameLst>
                                      </p:cBhvr>
                                      <p:to>
                                        <p:strVal val="visible"/>
                                      </p:to>
                                    </p:set>
                                    <p:animEffect transition="in" filter="fade">
                                      <p:cBhvr>
                                        <p:cTn id="3003" dur="500"/>
                                        <p:tgtEl>
                                          <p:spTgt spid="704"/>
                                        </p:tgtEl>
                                      </p:cBhvr>
                                    </p:animEffect>
                                  </p:childTnLst>
                                </p:cTn>
                              </p:par>
                            </p:childTnLst>
                          </p:cTn>
                        </p:par>
                      </p:childTnLst>
                    </p:cTn>
                  </p:par>
                </p:childTnLst>
              </p:cTn>
              <p:nextCondLst>
                <p:cond evt="onClick" delay="0">
                  <p:tgtEl>
                    <p:spTgt spid="382"/>
                  </p:tgtEl>
                </p:cond>
              </p:nextCondLst>
            </p:seq>
            <p:seq concurrent="1" nextAc="seek">
              <p:cTn id="3004" restart="whenNotActive" fill="hold" evtFilter="cancelBubble" nodeType="interactiveSeq">
                <p:stCondLst>
                  <p:cond evt="onClick" delay="0">
                    <p:tgtEl>
                      <p:spTgt spid="383"/>
                    </p:tgtEl>
                  </p:cond>
                </p:stCondLst>
                <p:endSync evt="end" delay="0">
                  <p:rtn val="all"/>
                </p:endSync>
                <p:childTnLst>
                  <p:par>
                    <p:cTn id="3005" fill="hold">
                      <p:stCondLst>
                        <p:cond delay="0"/>
                      </p:stCondLst>
                      <p:childTnLst>
                        <p:par>
                          <p:cTn id="3006" fill="hold">
                            <p:stCondLst>
                              <p:cond delay="0"/>
                            </p:stCondLst>
                            <p:childTnLst>
                              <p:par>
                                <p:cTn id="3007" presetID="1" presetClass="exit" presetSubtype="0" fill="hold" grpId="0" nodeType="clickEffect">
                                  <p:stCondLst>
                                    <p:cond delay="0"/>
                                  </p:stCondLst>
                                  <p:childTnLst>
                                    <p:set>
                                      <p:cBhvr>
                                        <p:cTn id="3008" dur="1" fill="hold">
                                          <p:stCondLst>
                                            <p:cond delay="0"/>
                                          </p:stCondLst>
                                        </p:cTn>
                                        <p:tgtEl>
                                          <p:spTgt spid="383"/>
                                        </p:tgtEl>
                                        <p:attrNameLst>
                                          <p:attrName>style.visibility</p:attrName>
                                        </p:attrNameLst>
                                      </p:cBhvr>
                                      <p:to>
                                        <p:strVal val="hidden"/>
                                      </p:to>
                                    </p:set>
                                  </p:childTnLst>
                                </p:cTn>
                              </p:par>
                              <p:par>
                                <p:cTn id="3009" presetID="10" presetClass="entr" presetSubtype="0" fill="hold" grpId="10" nodeType="withEffect">
                                  <p:stCondLst>
                                    <p:cond delay="0"/>
                                  </p:stCondLst>
                                  <p:childTnLst>
                                    <p:set>
                                      <p:cBhvr>
                                        <p:cTn id="3010" dur="1" fill="hold">
                                          <p:stCondLst>
                                            <p:cond delay="0"/>
                                          </p:stCondLst>
                                        </p:cTn>
                                        <p:tgtEl>
                                          <p:spTgt spid="704"/>
                                        </p:tgtEl>
                                        <p:attrNameLst>
                                          <p:attrName>style.visibility</p:attrName>
                                        </p:attrNameLst>
                                      </p:cBhvr>
                                      <p:to>
                                        <p:strVal val="visible"/>
                                      </p:to>
                                    </p:set>
                                    <p:animEffect transition="in" filter="fade">
                                      <p:cBhvr>
                                        <p:cTn id="3011" dur="500"/>
                                        <p:tgtEl>
                                          <p:spTgt spid="704"/>
                                        </p:tgtEl>
                                      </p:cBhvr>
                                    </p:animEffect>
                                  </p:childTnLst>
                                </p:cTn>
                              </p:par>
                            </p:childTnLst>
                          </p:cTn>
                        </p:par>
                      </p:childTnLst>
                    </p:cTn>
                  </p:par>
                </p:childTnLst>
              </p:cTn>
              <p:nextCondLst>
                <p:cond evt="onClick" delay="0">
                  <p:tgtEl>
                    <p:spTgt spid="383"/>
                  </p:tgtEl>
                </p:cond>
              </p:nextCondLst>
            </p:seq>
            <p:seq concurrent="1" nextAc="seek">
              <p:cTn id="3012" restart="whenNotActive" fill="hold" evtFilter="cancelBubble" nodeType="interactiveSeq">
                <p:stCondLst>
                  <p:cond evt="onClick" delay="0">
                    <p:tgtEl>
                      <p:spTgt spid="384"/>
                    </p:tgtEl>
                  </p:cond>
                </p:stCondLst>
                <p:endSync evt="end" delay="0">
                  <p:rtn val="all"/>
                </p:endSync>
                <p:childTnLst>
                  <p:par>
                    <p:cTn id="3013" fill="hold">
                      <p:stCondLst>
                        <p:cond delay="0"/>
                      </p:stCondLst>
                      <p:childTnLst>
                        <p:par>
                          <p:cTn id="3014" fill="hold">
                            <p:stCondLst>
                              <p:cond delay="0"/>
                            </p:stCondLst>
                            <p:childTnLst>
                              <p:par>
                                <p:cTn id="3015" presetID="1" presetClass="exit" presetSubtype="0" fill="hold" grpId="1" nodeType="clickEffect">
                                  <p:stCondLst>
                                    <p:cond delay="0"/>
                                  </p:stCondLst>
                                  <p:childTnLst>
                                    <p:set>
                                      <p:cBhvr>
                                        <p:cTn id="3016" dur="1" fill="hold">
                                          <p:stCondLst>
                                            <p:cond delay="0"/>
                                          </p:stCondLst>
                                        </p:cTn>
                                        <p:tgtEl>
                                          <p:spTgt spid="384"/>
                                        </p:tgtEl>
                                        <p:attrNameLst>
                                          <p:attrName>style.visibility</p:attrName>
                                        </p:attrNameLst>
                                      </p:cBhvr>
                                      <p:to>
                                        <p:strVal val="hidden"/>
                                      </p:to>
                                    </p:set>
                                  </p:childTnLst>
                                </p:cTn>
                              </p:par>
                              <p:par>
                                <p:cTn id="3017" presetID="1" presetClass="exit" presetSubtype="0" fill="hold" grpId="5" nodeType="withEffect">
                                  <p:stCondLst>
                                    <p:cond delay="0"/>
                                  </p:stCondLst>
                                  <p:childTnLst>
                                    <p:set>
                                      <p:cBhvr>
                                        <p:cTn id="3018" dur="1" fill="hold">
                                          <p:stCondLst>
                                            <p:cond delay="0"/>
                                          </p:stCondLst>
                                        </p:cTn>
                                        <p:tgtEl>
                                          <p:spTgt spid="356"/>
                                        </p:tgtEl>
                                        <p:attrNameLst>
                                          <p:attrName>style.visibility</p:attrName>
                                        </p:attrNameLst>
                                      </p:cBhvr>
                                      <p:to>
                                        <p:strVal val="hidden"/>
                                      </p:to>
                                    </p:set>
                                  </p:childTnLst>
                                </p:cTn>
                              </p:par>
                              <p:par>
                                <p:cTn id="3019" presetID="10" presetClass="entr" presetSubtype="0" fill="hold" grpId="9" nodeType="withEffect">
                                  <p:stCondLst>
                                    <p:cond delay="0"/>
                                  </p:stCondLst>
                                  <p:childTnLst>
                                    <p:set>
                                      <p:cBhvr>
                                        <p:cTn id="3020" dur="1" fill="hold">
                                          <p:stCondLst>
                                            <p:cond delay="0"/>
                                          </p:stCondLst>
                                        </p:cTn>
                                        <p:tgtEl>
                                          <p:spTgt spid="704"/>
                                        </p:tgtEl>
                                        <p:attrNameLst>
                                          <p:attrName>style.visibility</p:attrName>
                                        </p:attrNameLst>
                                      </p:cBhvr>
                                      <p:to>
                                        <p:strVal val="visible"/>
                                      </p:to>
                                    </p:set>
                                    <p:animEffect transition="in" filter="fade">
                                      <p:cBhvr>
                                        <p:cTn id="3021" dur="500"/>
                                        <p:tgtEl>
                                          <p:spTgt spid="704"/>
                                        </p:tgtEl>
                                      </p:cBhvr>
                                    </p:animEffect>
                                  </p:childTnLst>
                                </p:cTn>
                              </p:par>
                            </p:childTnLst>
                          </p:cTn>
                        </p:par>
                      </p:childTnLst>
                    </p:cTn>
                  </p:par>
                </p:childTnLst>
              </p:cTn>
              <p:nextCondLst>
                <p:cond evt="onClick" delay="0">
                  <p:tgtEl>
                    <p:spTgt spid="384"/>
                  </p:tgtEl>
                </p:cond>
              </p:nextCondLst>
            </p:seq>
            <p:seq concurrent="1" nextAc="seek">
              <p:cTn id="3022" restart="whenNotActive" fill="hold" evtFilter="cancelBubble" nodeType="interactiveSeq">
                <p:stCondLst>
                  <p:cond evt="onClick" delay="0">
                    <p:tgtEl>
                      <p:spTgt spid="385"/>
                    </p:tgtEl>
                  </p:cond>
                </p:stCondLst>
                <p:endSync evt="end" delay="0">
                  <p:rtn val="all"/>
                </p:endSync>
                <p:childTnLst>
                  <p:par>
                    <p:cTn id="3023" fill="hold">
                      <p:stCondLst>
                        <p:cond delay="0"/>
                      </p:stCondLst>
                      <p:childTnLst>
                        <p:par>
                          <p:cTn id="3024" fill="hold">
                            <p:stCondLst>
                              <p:cond delay="0"/>
                            </p:stCondLst>
                            <p:childTnLst>
                              <p:par>
                                <p:cTn id="3025" presetID="1" presetClass="exit" presetSubtype="0" fill="hold" grpId="1" nodeType="clickEffect">
                                  <p:stCondLst>
                                    <p:cond delay="0"/>
                                  </p:stCondLst>
                                  <p:childTnLst>
                                    <p:set>
                                      <p:cBhvr>
                                        <p:cTn id="3026" dur="1" fill="hold">
                                          <p:stCondLst>
                                            <p:cond delay="0"/>
                                          </p:stCondLst>
                                        </p:cTn>
                                        <p:tgtEl>
                                          <p:spTgt spid="385"/>
                                        </p:tgtEl>
                                        <p:attrNameLst>
                                          <p:attrName>style.visibility</p:attrName>
                                        </p:attrNameLst>
                                      </p:cBhvr>
                                      <p:to>
                                        <p:strVal val="hidden"/>
                                      </p:to>
                                    </p:set>
                                  </p:childTnLst>
                                </p:cTn>
                              </p:par>
                              <p:par>
                                <p:cTn id="3027" presetID="1" presetClass="exit" presetSubtype="0" fill="hold" grpId="4" nodeType="withEffect">
                                  <p:stCondLst>
                                    <p:cond delay="0"/>
                                  </p:stCondLst>
                                  <p:childTnLst>
                                    <p:set>
                                      <p:cBhvr>
                                        <p:cTn id="3028" dur="1" fill="hold">
                                          <p:stCondLst>
                                            <p:cond delay="0"/>
                                          </p:stCondLst>
                                        </p:cTn>
                                        <p:tgtEl>
                                          <p:spTgt spid="356"/>
                                        </p:tgtEl>
                                        <p:attrNameLst>
                                          <p:attrName>style.visibility</p:attrName>
                                        </p:attrNameLst>
                                      </p:cBhvr>
                                      <p:to>
                                        <p:strVal val="hidden"/>
                                      </p:to>
                                    </p:set>
                                  </p:childTnLst>
                                </p:cTn>
                              </p:par>
                              <p:par>
                                <p:cTn id="3029" presetID="10" presetClass="entr" presetSubtype="0" fill="hold" grpId="8" nodeType="withEffect">
                                  <p:stCondLst>
                                    <p:cond delay="0"/>
                                  </p:stCondLst>
                                  <p:childTnLst>
                                    <p:set>
                                      <p:cBhvr>
                                        <p:cTn id="3030" dur="1" fill="hold">
                                          <p:stCondLst>
                                            <p:cond delay="0"/>
                                          </p:stCondLst>
                                        </p:cTn>
                                        <p:tgtEl>
                                          <p:spTgt spid="704"/>
                                        </p:tgtEl>
                                        <p:attrNameLst>
                                          <p:attrName>style.visibility</p:attrName>
                                        </p:attrNameLst>
                                      </p:cBhvr>
                                      <p:to>
                                        <p:strVal val="visible"/>
                                      </p:to>
                                    </p:set>
                                    <p:animEffect transition="in" filter="fade">
                                      <p:cBhvr>
                                        <p:cTn id="3031" dur="500"/>
                                        <p:tgtEl>
                                          <p:spTgt spid="704"/>
                                        </p:tgtEl>
                                      </p:cBhvr>
                                    </p:animEffect>
                                  </p:childTnLst>
                                </p:cTn>
                              </p:par>
                            </p:childTnLst>
                          </p:cTn>
                        </p:par>
                      </p:childTnLst>
                    </p:cTn>
                  </p:par>
                </p:childTnLst>
              </p:cTn>
              <p:nextCondLst>
                <p:cond evt="onClick" delay="0">
                  <p:tgtEl>
                    <p:spTgt spid="385"/>
                  </p:tgtEl>
                </p:cond>
              </p:nextCondLst>
            </p:seq>
            <p:seq concurrent="1" nextAc="seek">
              <p:cTn id="3032" restart="whenNotActive" fill="hold" evtFilter="cancelBubble" nodeType="interactiveSeq">
                <p:stCondLst>
                  <p:cond evt="onClick" delay="0">
                    <p:tgtEl>
                      <p:spTgt spid="387"/>
                    </p:tgtEl>
                  </p:cond>
                </p:stCondLst>
                <p:endSync evt="end" delay="0">
                  <p:rtn val="all"/>
                </p:endSync>
                <p:childTnLst>
                  <p:par>
                    <p:cTn id="3033" fill="hold">
                      <p:stCondLst>
                        <p:cond delay="0"/>
                      </p:stCondLst>
                      <p:childTnLst>
                        <p:par>
                          <p:cTn id="3034" fill="hold">
                            <p:stCondLst>
                              <p:cond delay="0"/>
                            </p:stCondLst>
                            <p:childTnLst>
                              <p:par>
                                <p:cTn id="3035" presetID="1" presetClass="entr" presetSubtype="0" fill="hold" grpId="0" nodeType="clickEffect">
                                  <p:stCondLst>
                                    <p:cond delay="0"/>
                                  </p:stCondLst>
                                  <p:childTnLst>
                                    <p:set>
                                      <p:cBhvr>
                                        <p:cTn id="3036" dur="1" fill="hold">
                                          <p:stCondLst>
                                            <p:cond delay="0"/>
                                          </p:stCondLst>
                                        </p:cTn>
                                        <p:tgtEl>
                                          <p:spTgt spid="393"/>
                                        </p:tgtEl>
                                        <p:attrNameLst>
                                          <p:attrName>style.visibility</p:attrName>
                                        </p:attrNameLst>
                                      </p:cBhvr>
                                      <p:to>
                                        <p:strVal val="visible"/>
                                      </p:to>
                                    </p:set>
                                  </p:childTnLst>
                                </p:cTn>
                              </p:par>
                              <p:par>
                                <p:cTn id="3037" presetID="10" presetClass="exit" presetSubtype="0" fill="hold" grpId="0" nodeType="withEffect">
                                  <p:stCondLst>
                                    <p:cond delay="0"/>
                                  </p:stCondLst>
                                  <p:childTnLst>
                                    <p:animEffect transition="out" filter="fade">
                                      <p:cBhvr>
                                        <p:cTn id="3038" dur="500"/>
                                        <p:tgtEl>
                                          <p:spTgt spid="703"/>
                                        </p:tgtEl>
                                      </p:cBhvr>
                                    </p:animEffect>
                                    <p:set>
                                      <p:cBhvr>
                                        <p:cTn id="3039" dur="1" fill="hold">
                                          <p:stCondLst>
                                            <p:cond delay="499"/>
                                          </p:stCondLst>
                                        </p:cTn>
                                        <p:tgtEl>
                                          <p:spTgt spid="703"/>
                                        </p:tgtEl>
                                        <p:attrNameLst>
                                          <p:attrName>style.visibility</p:attrName>
                                        </p:attrNameLst>
                                      </p:cBhvr>
                                      <p:to>
                                        <p:strVal val="hidden"/>
                                      </p:to>
                                    </p:set>
                                  </p:childTnLst>
                                </p:cTn>
                              </p:par>
                            </p:childTnLst>
                          </p:cTn>
                        </p:par>
                      </p:childTnLst>
                    </p:cTn>
                  </p:par>
                </p:childTnLst>
              </p:cTn>
              <p:nextCondLst>
                <p:cond evt="onClick" delay="0">
                  <p:tgtEl>
                    <p:spTgt spid="387"/>
                  </p:tgtEl>
                </p:cond>
              </p:nextCondLst>
            </p:seq>
            <p:seq concurrent="1" nextAc="seek">
              <p:cTn id="3040" restart="whenNotActive" fill="hold" evtFilter="cancelBubble" nodeType="interactiveSeq">
                <p:stCondLst>
                  <p:cond evt="onClick" delay="0">
                    <p:tgtEl>
                      <p:spTgt spid="388"/>
                    </p:tgtEl>
                  </p:cond>
                </p:stCondLst>
                <p:endSync evt="end" delay="0">
                  <p:rtn val="all"/>
                </p:endSync>
                <p:childTnLst>
                  <p:par>
                    <p:cTn id="3041" fill="hold">
                      <p:stCondLst>
                        <p:cond delay="0"/>
                      </p:stCondLst>
                      <p:childTnLst>
                        <p:par>
                          <p:cTn id="3042" fill="hold">
                            <p:stCondLst>
                              <p:cond delay="0"/>
                            </p:stCondLst>
                            <p:childTnLst>
                              <p:par>
                                <p:cTn id="3043" presetID="1" presetClass="entr" presetSubtype="0" fill="hold" grpId="0" nodeType="clickEffect">
                                  <p:stCondLst>
                                    <p:cond delay="0"/>
                                  </p:stCondLst>
                                  <p:childTnLst>
                                    <p:set>
                                      <p:cBhvr>
                                        <p:cTn id="3044" dur="1" fill="hold">
                                          <p:stCondLst>
                                            <p:cond delay="0"/>
                                          </p:stCondLst>
                                        </p:cTn>
                                        <p:tgtEl>
                                          <p:spTgt spid="394"/>
                                        </p:tgtEl>
                                        <p:attrNameLst>
                                          <p:attrName>style.visibility</p:attrName>
                                        </p:attrNameLst>
                                      </p:cBhvr>
                                      <p:to>
                                        <p:strVal val="visible"/>
                                      </p:to>
                                    </p:set>
                                  </p:childTnLst>
                                </p:cTn>
                              </p:par>
                              <p:par>
                                <p:cTn id="3045" presetID="1" presetClass="entr" presetSubtype="0" fill="hold" grpId="0" nodeType="withEffect">
                                  <p:stCondLst>
                                    <p:cond delay="0"/>
                                  </p:stCondLst>
                                  <p:childTnLst>
                                    <p:set>
                                      <p:cBhvr>
                                        <p:cTn id="3046" dur="1" fill="hold">
                                          <p:stCondLst>
                                            <p:cond delay="0"/>
                                          </p:stCondLst>
                                        </p:cTn>
                                        <p:tgtEl>
                                          <p:spTgt spid="355"/>
                                        </p:tgtEl>
                                        <p:attrNameLst>
                                          <p:attrName>style.visibility</p:attrName>
                                        </p:attrNameLst>
                                      </p:cBhvr>
                                      <p:to>
                                        <p:strVal val="visible"/>
                                      </p:to>
                                    </p:set>
                                  </p:childTnLst>
                                </p:cTn>
                              </p:par>
                              <p:par>
                                <p:cTn id="3047" presetID="10" presetClass="exit" presetSubtype="0" fill="hold" grpId="1" nodeType="withEffect">
                                  <p:stCondLst>
                                    <p:cond delay="0"/>
                                  </p:stCondLst>
                                  <p:childTnLst>
                                    <p:animEffect transition="out" filter="fade">
                                      <p:cBhvr>
                                        <p:cTn id="3048" dur="500"/>
                                        <p:tgtEl>
                                          <p:spTgt spid="703"/>
                                        </p:tgtEl>
                                      </p:cBhvr>
                                    </p:animEffect>
                                    <p:set>
                                      <p:cBhvr>
                                        <p:cTn id="3049" dur="1" fill="hold">
                                          <p:stCondLst>
                                            <p:cond delay="499"/>
                                          </p:stCondLst>
                                        </p:cTn>
                                        <p:tgtEl>
                                          <p:spTgt spid="703"/>
                                        </p:tgtEl>
                                        <p:attrNameLst>
                                          <p:attrName>style.visibility</p:attrName>
                                        </p:attrNameLst>
                                      </p:cBhvr>
                                      <p:to>
                                        <p:strVal val="hidden"/>
                                      </p:to>
                                    </p:set>
                                  </p:childTnLst>
                                </p:cTn>
                              </p:par>
                            </p:childTnLst>
                          </p:cTn>
                        </p:par>
                      </p:childTnLst>
                    </p:cTn>
                  </p:par>
                </p:childTnLst>
              </p:cTn>
              <p:nextCondLst>
                <p:cond evt="onClick" delay="0">
                  <p:tgtEl>
                    <p:spTgt spid="388"/>
                  </p:tgtEl>
                </p:cond>
              </p:nextCondLst>
            </p:seq>
            <p:seq concurrent="1" nextAc="seek">
              <p:cTn id="3050" restart="whenNotActive" fill="hold" evtFilter="cancelBubble" nodeType="interactiveSeq">
                <p:stCondLst>
                  <p:cond evt="onClick" delay="0">
                    <p:tgtEl>
                      <p:spTgt spid="389"/>
                    </p:tgtEl>
                  </p:cond>
                </p:stCondLst>
                <p:endSync evt="end" delay="0">
                  <p:rtn val="all"/>
                </p:endSync>
                <p:childTnLst>
                  <p:par>
                    <p:cTn id="3051" fill="hold">
                      <p:stCondLst>
                        <p:cond delay="0"/>
                      </p:stCondLst>
                      <p:childTnLst>
                        <p:par>
                          <p:cTn id="3052" fill="hold">
                            <p:stCondLst>
                              <p:cond delay="0"/>
                            </p:stCondLst>
                            <p:childTnLst>
                              <p:par>
                                <p:cTn id="3053" presetID="1" presetClass="entr" presetSubtype="0" fill="hold" grpId="1" nodeType="clickEffect">
                                  <p:stCondLst>
                                    <p:cond delay="0"/>
                                  </p:stCondLst>
                                  <p:childTnLst>
                                    <p:set>
                                      <p:cBhvr>
                                        <p:cTn id="3054" dur="1" fill="hold">
                                          <p:stCondLst>
                                            <p:cond delay="0"/>
                                          </p:stCondLst>
                                        </p:cTn>
                                        <p:tgtEl>
                                          <p:spTgt spid="395"/>
                                        </p:tgtEl>
                                        <p:attrNameLst>
                                          <p:attrName>style.visibility</p:attrName>
                                        </p:attrNameLst>
                                      </p:cBhvr>
                                      <p:to>
                                        <p:strVal val="visible"/>
                                      </p:to>
                                    </p:set>
                                  </p:childTnLst>
                                </p:cTn>
                              </p:par>
                              <p:par>
                                <p:cTn id="3055" presetID="10" presetClass="exit" presetSubtype="0" fill="hold" grpId="2" nodeType="withEffect">
                                  <p:stCondLst>
                                    <p:cond delay="0"/>
                                  </p:stCondLst>
                                  <p:childTnLst>
                                    <p:animEffect transition="out" filter="fade">
                                      <p:cBhvr>
                                        <p:cTn id="3056" dur="500"/>
                                        <p:tgtEl>
                                          <p:spTgt spid="703"/>
                                        </p:tgtEl>
                                      </p:cBhvr>
                                    </p:animEffect>
                                    <p:set>
                                      <p:cBhvr>
                                        <p:cTn id="3057" dur="1" fill="hold">
                                          <p:stCondLst>
                                            <p:cond delay="499"/>
                                          </p:stCondLst>
                                        </p:cTn>
                                        <p:tgtEl>
                                          <p:spTgt spid="703"/>
                                        </p:tgtEl>
                                        <p:attrNameLst>
                                          <p:attrName>style.visibility</p:attrName>
                                        </p:attrNameLst>
                                      </p:cBhvr>
                                      <p:to>
                                        <p:strVal val="hidden"/>
                                      </p:to>
                                    </p:set>
                                  </p:childTnLst>
                                </p:cTn>
                              </p:par>
                            </p:childTnLst>
                          </p:cTn>
                        </p:par>
                      </p:childTnLst>
                    </p:cTn>
                  </p:par>
                </p:childTnLst>
              </p:cTn>
              <p:nextCondLst>
                <p:cond evt="onClick" delay="0">
                  <p:tgtEl>
                    <p:spTgt spid="389"/>
                  </p:tgtEl>
                </p:cond>
              </p:nextCondLst>
            </p:seq>
            <p:seq concurrent="1" nextAc="seek">
              <p:cTn id="3058" restart="whenNotActive" fill="hold" evtFilter="cancelBubble" nodeType="interactiveSeq">
                <p:stCondLst>
                  <p:cond evt="onClick" delay="0">
                    <p:tgtEl>
                      <p:spTgt spid="391"/>
                    </p:tgtEl>
                  </p:cond>
                </p:stCondLst>
                <p:endSync evt="end" delay="0">
                  <p:rtn val="all"/>
                </p:endSync>
                <p:childTnLst>
                  <p:par>
                    <p:cTn id="3059" fill="hold">
                      <p:stCondLst>
                        <p:cond delay="0"/>
                      </p:stCondLst>
                      <p:childTnLst>
                        <p:par>
                          <p:cTn id="3060" fill="hold">
                            <p:stCondLst>
                              <p:cond delay="0"/>
                            </p:stCondLst>
                            <p:childTnLst>
                              <p:par>
                                <p:cTn id="3061" presetID="1" presetClass="entr" presetSubtype="0" fill="hold" grpId="0" nodeType="clickEffect">
                                  <p:stCondLst>
                                    <p:cond delay="0"/>
                                  </p:stCondLst>
                                  <p:childTnLst>
                                    <p:set>
                                      <p:cBhvr>
                                        <p:cTn id="3062" dur="1" fill="hold">
                                          <p:stCondLst>
                                            <p:cond delay="0"/>
                                          </p:stCondLst>
                                        </p:cTn>
                                        <p:tgtEl>
                                          <p:spTgt spid="397"/>
                                        </p:tgtEl>
                                        <p:attrNameLst>
                                          <p:attrName>style.visibility</p:attrName>
                                        </p:attrNameLst>
                                      </p:cBhvr>
                                      <p:to>
                                        <p:strVal val="visible"/>
                                      </p:to>
                                    </p:set>
                                  </p:childTnLst>
                                </p:cTn>
                              </p:par>
                              <p:par>
                                <p:cTn id="3063" presetID="1" presetClass="entr" presetSubtype="0" fill="hold" grpId="0" nodeType="withEffect">
                                  <p:stCondLst>
                                    <p:cond delay="0"/>
                                  </p:stCondLst>
                                  <p:childTnLst>
                                    <p:set>
                                      <p:cBhvr>
                                        <p:cTn id="3064" dur="1" fill="hold">
                                          <p:stCondLst>
                                            <p:cond delay="0"/>
                                          </p:stCondLst>
                                        </p:cTn>
                                        <p:tgtEl>
                                          <p:spTgt spid="362"/>
                                        </p:tgtEl>
                                        <p:attrNameLst>
                                          <p:attrName>style.visibility</p:attrName>
                                        </p:attrNameLst>
                                      </p:cBhvr>
                                      <p:to>
                                        <p:strVal val="visible"/>
                                      </p:to>
                                    </p:set>
                                  </p:childTnLst>
                                </p:cTn>
                              </p:par>
                              <p:par>
                                <p:cTn id="3065" presetID="10" presetClass="exit" presetSubtype="0" fill="hold" grpId="3" nodeType="withEffect">
                                  <p:stCondLst>
                                    <p:cond delay="0"/>
                                  </p:stCondLst>
                                  <p:childTnLst>
                                    <p:animEffect transition="out" filter="fade">
                                      <p:cBhvr>
                                        <p:cTn id="3066" dur="500"/>
                                        <p:tgtEl>
                                          <p:spTgt spid="703"/>
                                        </p:tgtEl>
                                      </p:cBhvr>
                                    </p:animEffect>
                                    <p:set>
                                      <p:cBhvr>
                                        <p:cTn id="3067" dur="1" fill="hold">
                                          <p:stCondLst>
                                            <p:cond delay="499"/>
                                          </p:stCondLst>
                                        </p:cTn>
                                        <p:tgtEl>
                                          <p:spTgt spid="703"/>
                                        </p:tgtEl>
                                        <p:attrNameLst>
                                          <p:attrName>style.visibility</p:attrName>
                                        </p:attrNameLst>
                                      </p:cBhvr>
                                      <p:to>
                                        <p:strVal val="hidden"/>
                                      </p:to>
                                    </p:set>
                                  </p:childTnLst>
                                </p:cTn>
                              </p:par>
                            </p:childTnLst>
                          </p:cTn>
                        </p:par>
                      </p:childTnLst>
                    </p:cTn>
                  </p:par>
                </p:childTnLst>
              </p:cTn>
              <p:nextCondLst>
                <p:cond evt="onClick" delay="0">
                  <p:tgtEl>
                    <p:spTgt spid="391"/>
                  </p:tgtEl>
                </p:cond>
              </p:nextCondLst>
            </p:seq>
            <p:seq concurrent="1" nextAc="seek">
              <p:cTn id="3068" restart="whenNotActive" fill="hold" evtFilter="cancelBubble" nodeType="interactiveSeq">
                <p:stCondLst>
                  <p:cond evt="onClick" delay="0">
                    <p:tgtEl>
                      <p:spTgt spid="392"/>
                    </p:tgtEl>
                  </p:cond>
                </p:stCondLst>
                <p:endSync evt="end" delay="0">
                  <p:rtn val="all"/>
                </p:endSync>
                <p:childTnLst>
                  <p:par>
                    <p:cTn id="3069" fill="hold">
                      <p:stCondLst>
                        <p:cond delay="0"/>
                      </p:stCondLst>
                      <p:childTnLst>
                        <p:par>
                          <p:cTn id="3070" fill="hold">
                            <p:stCondLst>
                              <p:cond delay="0"/>
                            </p:stCondLst>
                            <p:childTnLst>
                              <p:par>
                                <p:cTn id="3071" presetID="1" presetClass="entr" presetSubtype="0" fill="hold" grpId="0" nodeType="clickEffect">
                                  <p:stCondLst>
                                    <p:cond delay="0"/>
                                  </p:stCondLst>
                                  <p:childTnLst>
                                    <p:set>
                                      <p:cBhvr>
                                        <p:cTn id="3072" dur="1" fill="hold">
                                          <p:stCondLst>
                                            <p:cond delay="0"/>
                                          </p:stCondLst>
                                        </p:cTn>
                                        <p:tgtEl>
                                          <p:spTgt spid="398"/>
                                        </p:tgtEl>
                                        <p:attrNameLst>
                                          <p:attrName>style.visibility</p:attrName>
                                        </p:attrNameLst>
                                      </p:cBhvr>
                                      <p:to>
                                        <p:strVal val="visible"/>
                                      </p:to>
                                    </p:set>
                                  </p:childTnLst>
                                </p:cTn>
                              </p:par>
                              <p:par>
                                <p:cTn id="3073" presetID="1" presetClass="entr" presetSubtype="0" fill="hold" grpId="1" nodeType="withEffect">
                                  <p:stCondLst>
                                    <p:cond delay="0"/>
                                  </p:stCondLst>
                                  <p:childTnLst>
                                    <p:set>
                                      <p:cBhvr>
                                        <p:cTn id="3074" dur="1" fill="hold">
                                          <p:stCondLst>
                                            <p:cond delay="0"/>
                                          </p:stCondLst>
                                        </p:cTn>
                                        <p:tgtEl>
                                          <p:spTgt spid="355"/>
                                        </p:tgtEl>
                                        <p:attrNameLst>
                                          <p:attrName>style.visibility</p:attrName>
                                        </p:attrNameLst>
                                      </p:cBhvr>
                                      <p:to>
                                        <p:strVal val="visible"/>
                                      </p:to>
                                    </p:set>
                                  </p:childTnLst>
                                </p:cTn>
                              </p:par>
                              <p:par>
                                <p:cTn id="3075" presetID="10" presetClass="exit" presetSubtype="0" fill="hold" grpId="4" nodeType="withEffect">
                                  <p:stCondLst>
                                    <p:cond delay="0"/>
                                  </p:stCondLst>
                                  <p:childTnLst>
                                    <p:animEffect transition="out" filter="fade">
                                      <p:cBhvr>
                                        <p:cTn id="3076" dur="500"/>
                                        <p:tgtEl>
                                          <p:spTgt spid="703"/>
                                        </p:tgtEl>
                                      </p:cBhvr>
                                    </p:animEffect>
                                    <p:set>
                                      <p:cBhvr>
                                        <p:cTn id="3077" dur="1" fill="hold">
                                          <p:stCondLst>
                                            <p:cond delay="499"/>
                                          </p:stCondLst>
                                        </p:cTn>
                                        <p:tgtEl>
                                          <p:spTgt spid="703"/>
                                        </p:tgtEl>
                                        <p:attrNameLst>
                                          <p:attrName>style.visibility</p:attrName>
                                        </p:attrNameLst>
                                      </p:cBhvr>
                                      <p:to>
                                        <p:strVal val="hidden"/>
                                      </p:to>
                                    </p:set>
                                  </p:childTnLst>
                                </p:cTn>
                              </p:par>
                            </p:childTnLst>
                          </p:cTn>
                        </p:par>
                      </p:childTnLst>
                    </p:cTn>
                  </p:par>
                </p:childTnLst>
              </p:cTn>
              <p:nextCondLst>
                <p:cond evt="onClick" delay="0">
                  <p:tgtEl>
                    <p:spTgt spid="392"/>
                  </p:tgtEl>
                </p:cond>
              </p:nextCondLst>
            </p:seq>
            <p:seq concurrent="1" nextAc="seek">
              <p:cTn id="3078" restart="whenNotActive" fill="hold" evtFilter="cancelBubble" nodeType="interactiveSeq">
                <p:stCondLst>
                  <p:cond evt="onClick" delay="0">
                    <p:tgtEl>
                      <p:spTgt spid="390"/>
                    </p:tgtEl>
                  </p:cond>
                </p:stCondLst>
                <p:endSync evt="end" delay="0">
                  <p:rtn val="all"/>
                </p:endSync>
                <p:childTnLst>
                  <p:par>
                    <p:cTn id="3079" fill="hold">
                      <p:stCondLst>
                        <p:cond delay="0"/>
                      </p:stCondLst>
                      <p:childTnLst>
                        <p:par>
                          <p:cTn id="3080" fill="hold">
                            <p:stCondLst>
                              <p:cond delay="0"/>
                            </p:stCondLst>
                            <p:childTnLst>
                              <p:par>
                                <p:cTn id="3081" presetID="1" presetClass="entr" presetSubtype="0" fill="hold" grpId="0" nodeType="clickEffect">
                                  <p:stCondLst>
                                    <p:cond delay="0"/>
                                  </p:stCondLst>
                                  <p:childTnLst>
                                    <p:set>
                                      <p:cBhvr>
                                        <p:cTn id="3082" dur="1" fill="hold">
                                          <p:stCondLst>
                                            <p:cond delay="0"/>
                                          </p:stCondLst>
                                        </p:cTn>
                                        <p:tgtEl>
                                          <p:spTgt spid="396"/>
                                        </p:tgtEl>
                                        <p:attrNameLst>
                                          <p:attrName>style.visibility</p:attrName>
                                        </p:attrNameLst>
                                      </p:cBhvr>
                                      <p:to>
                                        <p:strVal val="visible"/>
                                      </p:to>
                                    </p:set>
                                  </p:childTnLst>
                                </p:cTn>
                              </p:par>
                              <p:par>
                                <p:cTn id="3083" presetID="10" presetClass="entr" presetSubtype="0" fill="hold" grpId="4" nodeType="withEffect">
                                  <p:stCondLst>
                                    <p:cond delay="0"/>
                                  </p:stCondLst>
                                  <p:childTnLst>
                                    <p:set>
                                      <p:cBhvr>
                                        <p:cTn id="3084" dur="1" fill="hold">
                                          <p:stCondLst>
                                            <p:cond delay="0"/>
                                          </p:stCondLst>
                                        </p:cTn>
                                        <p:tgtEl>
                                          <p:spTgt spid="355"/>
                                        </p:tgtEl>
                                        <p:attrNameLst>
                                          <p:attrName>style.visibility</p:attrName>
                                        </p:attrNameLst>
                                      </p:cBhvr>
                                      <p:to>
                                        <p:strVal val="visible"/>
                                      </p:to>
                                    </p:set>
                                    <p:animEffect transition="in" filter="fade">
                                      <p:cBhvr>
                                        <p:cTn id="3085" dur="500"/>
                                        <p:tgtEl>
                                          <p:spTgt spid="355"/>
                                        </p:tgtEl>
                                      </p:cBhvr>
                                    </p:animEffect>
                                  </p:childTnLst>
                                </p:cTn>
                              </p:par>
                              <p:par>
                                <p:cTn id="3086" presetID="10" presetClass="exit" presetSubtype="0" fill="hold" grpId="5" nodeType="withEffect">
                                  <p:stCondLst>
                                    <p:cond delay="0"/>
                                  </p:stCondLst>
                                  <p:childTnLst>
                                    <p:animEffect transition="out" filter="fade">
                                      <p:cBhvr>
                                        <p:cTn id="3087" dur="500"/>
                                        <p:tgtEl>
                                          <p:spTgt spid="703"/>
                                        </p:tgtEl>
                                      </p:cBhvr>
                                    </p:animEffect>
                                    <p:set>
                                      <p:cBhvr>
                                        <p:cTn id="3088" dur="1" fill="hold">
                                          <p:stCondLst>
                                            <p:cond delay="499"/>
                                          </p:stCondLst>
                                        </p:cTn>
                                        <p:tgtEl>
                                          <p:spTgt spid="703"/>
                                        </p:tgtEl>
                                        <p:attrNameLst>
                                          <p:attrName>style.visibility</p:attrName>
                                        </p:attrNameLst>
                                      </p:cBhvr>
                                      <p:to>
                                        <p:strVal val="hidden"/>
                                      </p:to>
                                    </p:set>
                                  </p:childTnLst>
                                </p:cTn>
                              </p:par>
                            </p:childTnLst>
                          </p:cTn>
                        </p:par>
                      </p:childTnLst>
                    </p:cTn>
                  </p:par>
                </p:childTnLst>
              </p:cTn>
              <p:nextCondLst>
                <p:cond evt="onClick" delay="0">
                  <p:tgtEl>
                    <p:spTgt spid="390"/>
                  </p:tgtEl>
                </p:cond>
              </p:nextCondLst>
            </p:seq>
            <p:seq concurrent="1" nextAc="seek">
              <p:cTn id="3089" restart="whenNotActive" fill="hold" evtFilter="cancelBubble" nodeType="interactiveSeq">
                <p:stCondLst>
                  <p:cond evt="onClick" delay="0">
                    <p:tgtEl>
                      <p:spTgt spid="398"/>
                    </p:tgtEl>
                  </p:cond>
                </p:stCondLst>
                <p:endSync evt="end" delay="0">
                  <p:rtn val="all"/>
                </p:endSync>
                <p:childTnLst>
                  <p:par>
                    <p:cTn id="3090" fill="hold">
                      <p:stCondLst>
                        <p:cond delay="0"/>
                      </p:stCondLst>
                      <p:childTnLst>
                        <p:par>
                          <p:cTn id="3091" fill="hold">
                            <p:stCondLst>
                              <p:cond delay="0"/>
                            </p:stCondLst>
                            <p:childTnLst>
                              <p:par>
                                <p:cTn id="3092" presetID="1" presetClass="exit" presetSubtype="0" fill="hold" grpId="1" nodeType="clickEffect">
                                  <p:stCondLst>
                                    <p:cond delay="0"/>
                                  </p:stCondLst>
                                  <p:childTnLst>
                                    <p:set>
                                      <p:cBhvr>
                                        <p:cTn id="3093" dur="1" fill="hold">
                                          <p:stCondLst>
                                            <p:cond delay="0"/>
                                          </p:stCondLst>
                                        </p:cTn>
                                        <p:tgtEl>
                                          <p:spTgt spid="398"/>
                                        </p:tgtEl>
                                        <p:attrNameLst>
                                          <p:attrName>style.visibility</p:attrName>
                                        </p:attrNameLst>
                                      </p:cBhvr>
                                      <p:to>
                                        <p:strVal val="hidden"/>
                                      </p:to>
                                    </p:set>
                                  </p:childTnLst>
                                </p:cTn>
                              </p:par>
                              <p:par>
                                <p:cTn id="3094" presetID="1" presetClass="exit" presetSubtype="0" fill="hold" grpId="3" nodeType="withEffect">
                                  <p:stCondLst>
                                    <p:cond delay="0"/>
                                  </p:stCondLst>
                                  <p:childTnLst>
                                    <p:set>
                                      <p:cBhvr>
                                        <p:cTn id="3095" dur="1" fill="hold">
                                          <p:stCondLst>
                                            <p:cond delay="0"/>
                                          </p:stCondLst>
                                        </p:cTn>
                                        <p:tgtEl>
                                          <p:spTgt spid="355"/>
                                        </p:tgtEl>
                                        <p:attrNameLst>
                                          <p:attrName>style.visibility</p:attrName>
                                        </p:attrNameLst>
                                      </p:cBhvr>
                                      <p:to>
                                        <p:strVal val="hidden"/>
                                      </p:to>
                                    </p:set>
                                  </p:childTnLst>
                                </p:cTn>
                              </p:par>
                              <p:par>
                                <p:cTn id="3096" presetID="10" presetClass="entr" presetSubtype="0" fill="hold" grpId="6" nodeType="withEffect">
                                  <p:stCondLst>
                                    <p:cond delay="0"/>
                                  </p:stCondLst>
                                  <p:childTnLst>
                                    <p:set>
                                      <p:cBhvr>
                                        <p:cTn id="3097" dur="1" fill="hold">
                                          <p:stCondLst>
                                            <p:cond delay="0"/>
                                          </p:stCondLst>
                                        </p:cTn>
                                        <p:tgtEl>
                                          <p:spTgt spid="703"/>
                                        </p:tgtEl>
                                        <p:attrNameLst>
                                          <p:attrName>style.visibility</p:attrName>
                                        </p:attrNameLst>
                                      </p:cBhvr>
                                      <p:to>
                                        <p:strVal val="visible"/>
                                      </p:to>
                                    </p:set>
                                    <p:animEffect transition="in" filter="fade">
                                      <p:cBhvr>
                                        <p:cTn id="3098" dur="500"/>
                                        <p:tgtEl>
                                          <p:spTgt spid="703"/>
                                        </p:tgtEl>
                                      </p:cBhvr>
                                    </p:animEffect>
                                  </p:childTnLst>
                                </p:cTn>
                              </p:par>
                            </p:childTnLst>
                          </p:cTn>
                        </p:par>
                      </p:childTnLst>
                    </p:cTn>
                  </p:par>
                </p:childTnLst>
              </p:cTn>
              <p:nextCondLst>
                <p:cond evt="onClick" delay="0">
                  <p:tgtEl>
                    <p:spTgt spid="398"/>
                  </p:tgtEl>
                </p:cond>
              </p:nextCondLst>
            </p:seq>
            <p:seq concurrent="1" nextAc="seek">
              <p:cTn id="3099" restart="whenNotActive" fill="hold" evtFilter="cancelBubble" nodeType="interactiveSeq">
                <p:stCondLst>
                  <p:cond evt="onClick" delay="0">
                    <p:tgtEl>
                      <p:spTgt spid="393"/>
                    </p:tgtEl>
                  </p:cond>
                </p:stCondLst>
                <p:endSync evt="end" delay="0">
                  <p:rtn val="all"/>
                </p:endSync>
                <p:childTnLst>
                  <p:par>
                    <p:cTn id="3100" fill="hold">
                      <p:stCondLst>
                        <p:cond delay="0"/>
                      </p:stCondLst>
                      <p:childTnLst>
                        <p:par>
                          <p:cTn id="3101" fill="hold">
                            <p:stCondLst>
                              <p:cond delay="0"/>
                            </p:stCondLst>
                            <p:childTnLst>
                              <p:par>
                                <p:cTn id="3102" presetID="1" presetClass="exit" presetSubtype="0" fill="hold" grpId="1" nodeType="clickEffect">
                                  <p:stCondLst>
                                    <p:cond delay="0"/>
                                  </p:stCondLst>
                                  <p:childTnLst>
                                    <p:set>
                                      <p:cBhvr>
                                        <p:cTn id="3103" dur="1" fill="hold">
                                          <p:stCondLst>
                                            <p:cond delay="0"/>
                                          </p:stCondLst>
                                        </p:cTn>
                                        <p:tgtEl>
                                          <p:spTgt spid="393"/>
                                        </p:tgtEl>
                                        <p:attrNameLst>
                                          <p:attrName>style.visibility</p:attrName>
                                        </p:attrNameLst>
                                      </p:cBhvr>
                                      <p:to>
                                        <p:strVal val="hidden"/>
                                      </p:to>
                                    </p:set>
                                  </p:childTnLst>
                                </p:cTn>
                              </p:par>
                              <p:par>
                                <p:cTn id="3104" presetID="10" presetClass="entr" presetSubtype="0" fill="hold" grpId="7" nodeType="withEffect">
                                  <p:stCondLst>
                                    <p:cond delay="0"/>
                                  </p:stCondLst>
                                  <p:childTnLst>
                                    <p:set>
                                      <p:cBhvr>
                                        <p:cTn id="3105" dur="1" fill="hold">
                                          <p:stCondLst>
                                            <p:cond delay="0"/>
                                          </p:stCondLst>
                                        </p:cTn>
                                        <p:tgtEl>
                                          <p:spTgt spid="703"/>
                                        </p:tgtEl>
                                        <p:attrNameLst>
                                          <p:attrName>style.visibility</p:attrName>
                                        </p:attrNameLst>
                                      </p:cBhvr>
                                      <p:to>
                                        <p:strVal val="visible"/>
                                      </p:to>
                                    </p:set>
                                    <p:animEffect transition="in" filter="fade">
                                      <p:cBhvr>
                                        <p:cTn id="3106" dur="500"/>
                                        <p:tgtEl>
                                          <p:spTgt spid="703"/>
                                        </p:tgtEl>
                                      </p:cBhvr>
                                    </p:animEffect>
                                  </p:childTnLst>
                                </p:cTn>
                              </p:par>
                            </p:childTnLst>
                          </p:cTn>
                        </p:par>
                      </p:childTnLst>
                    </p:cTn>
                  </p:par>
                </p:childTnLst>
              </p:cTn>
              <p:nextCondLst>
                <p:cond evt="onClick" delay="0">
                  <p:tgtEl>
                    <p:spTgt spid="393"/>
                  </p:tgtEl>
                </p:cond>
              </p:nextCondLst>
            </p:seq>
            <p:seq concurrent="1" nextAc="seek">
              <p:cTn id="3107" restart="whenNotActive" fill="hold" evtFilter="cancelBubble" nodeType="interactiveSeq">
                <p:stCondLst>
                  <p:cond evt="onClick" delay="0">
                    <p:tgtEl>
                      <p:spTgt spid="394"/>
                    </p:tgtEl>
                  </p:cond>
                </p:stCondLst>
                <p:endSync evt="end" delay="0">
                  <p:rtn val="all"/>
                </p:endSync>
                <p:childTnLst>
                  <p:par>
                    <p:cTn id="3108" fill="hold">
                      <p:stCondLst>
                        <p:cond delay="0"/>
                      </p:stCondLst>
                      <p:childTnLst>
                        <p:par>
                          <p:cTn id="3109" fill="hold">
                            <p:stCondLst>
                              <p:cond delay="0"/>
                            </p:stCondLst>
                            <p:childTnLst>
                              <p:par>
                                <p:cTn id="3110" presetID="1" presetClass="exit" presetSubtype="0" fill="hold" grpId="1" nodeType="clickEffect">
                                  <p:stCondLst>
                                    <p:cond delay="0"/>
                                  </p:stCondLst>
                                  <p:childTnLst>
                                    <p:set>
                                      <p:cBhvr>
                                        <p:cTn id="3111" dur="1" fill="hold">
                                          <p:stCondLst>
                                            <p:cond delay="0"/>
                                          </p:stCondLst>
                                        </p:cTn>
                                        <p:tgtEl>
                                          <p:spTgt spid="394"/>
                                        </p:tgtEl>
                                        <p:attrNameLst>
                                          <p:attrName>style.visibility</p:attrName>
                                        </p:attrNameLst>
                                      </p:cBhvr>
                                      <p:to>
                                        <p:strVal val="hidden"/>
                                      </p:to>
                                    </p:set>
                                  </p:childTnLst>
                                </p:cTn>
                              </p:par>
                              <p:par>
                                <p:cTn id="3112" presetID="1" presetClass="exit" presetSubtype="0" fill="hold" grpId="5" nodeType="withEffect">
                                  <p:stCondLst>
                                    <p:cond delay="0"/>
                                  </p:stCondLst>
                                  <p:childTnLst>
                                    <p:set>
                                      <p:cBhvr>
                                        <p:cTn id="3113" dur="1" fill="hold">
                                          <p:stCondLst>
                                            <p:cond delay="0"/>
                                          </p:stCondLst>
                                        </p:cTn>
                                        <p:tgtEl>
                                          <p:spTgt spid="355"/>
                                        </p:tgtEl>
                                        <p:attrNameLst>
                                          <p:attrName>style.visibility</p:attrName>
                                        </p:attrNameLst>
                                      </p:cBhvr>
                                      <p:to>
                                        <p:strVal val="hidden"/>
                                      </p:to>
                                    </p:set>
                                  </p:childTnLst>
                                </p:cTn>
                              </p:par>
                              <p:par>
                                <p:cTn id="3114" presetID="10" presetClass="entr" presetSubtype="0" fill="hold" grpId="8" nodeType="withEffect">
                                  <p:stCondLst>
                                    <p:cond delay="0"/>
                                  </p:stCondLst>
                                  <p:childTnLst>
                                    <p:set>
                                      <p:cBhvr>
                                        <p:cTn id="3115" dur="1" fill="hold">
                                          <p:stCondLst>
                                            <p:cond delay="0"/>
                                          </p:stCondLst>
                                        </p:cTn>
                                        <p:tgtEl>
                                          <p:spTgt spid="703"/>
                                        </p:tgtEl>
                                        <p:attrNameLst>
                                          <p:attrName>style.visibility</p:attrName>
                                        </p:attrNameLst>
                                      </p:cBhvr>
                                      <p:to>
                                        <p:strVal val="visible"/>
                                      </p:to>
                                    </p:set>
                                    <p:animEffect transition="in" filter="fade">
                                      <p:cBhvr>
                                        <p:cTn id="3116" dur="500"/>
                                        <p:tgtEl>
                                          <p:spTgt spid="703"/>
                                        </p:tgtEl>
                                      </p:cBhvr>
                                    </p:animEffect>
                                  </p:childTnLst>
                                </p:cTn>
                              </p:par>
                            </p:childTnLst>
                          </p:cTn>
                        </p:par>
                      </p:childTnLst>
                    </p:cTn>
                  </p:par>
                </p:childTnLst>
              </p:cTn>
              <p:nextCondLst>
                <p:cond evt="onClick" delay="0">
                  <p:tgtEl>
                    <p:spTgt spid="394"/>
                  </p:tgtEl>
                </p:cond>
              </p:nextCondLst>
            </p:seq>
            <p:seq concurrent="1" nextAc="seek">
              <p:cTn id="3117" restart="whenNotActive" fill="hold" evtFilter="cancelBubble" nodeType="interactiveSeq">
                <p:stCondLst>
                  <p:cond evt="onClick" delay="0">
                    <p:tgtEl>
                      <p:spTgt spid="395"/>
                    </p:tgtEl>
                  </p:cond>
                </p:stCondLst>
                <p:endSync evt="end" delay="0">
                  <p:rtn val="all"/>
                </p:endSync>
                <p:childTnLst>
                  <p:par>
                    <p:cTn id="3118" fill="hold">
                      <p:stCondLst>
                        <p:cond delay="0"/>
                      </p:stCondLst>
                      <p:childTnLst>
                        <p:par>
                          <p:cTn id="3119" fill="hold">
                            <p:stCondLst>
                              <p:cond delay="0"/>
                            </p:stCondLst>
                            <p:childTnLst>
                              <p:par>
                                <p:cTn id="3120" presetID="1" presetClass="exit" presetSubtype="0" fill="hold" grpId="0" nodeType="clickEffect">
                                  <p:stCondLst>
                                    <p:cond delay="0"/>
                                  </p:stCondLst>
                                  <p:childTnLst>
                                    <p:set>
                                      <p:cBhvr>
                                        <p:cTn id="3121" dur="1" fill="hold">
                                          <p:stCondLst>
                                            <p:cond delay="0"/>
                                          </p:stCondLst>
                                        </p:cTn>
                                        <p:tgtEl>
                                          <p:spTgt spid="395"/>
                                        </p:tgtEl>
                                        <p:attrNameLst>
                                          <p:attrName>style.visibility</p:attrName>
                                        </p:attrNameLst>
                                      </p:cBhvr>
                                      <p:to>
                                        <p:strVal val="hidden"/>
                                      </p:to>
                                    </p:set>
                                  </p:childTnLst>
                                </p:cTn>
                              </p:par>
                              <p:par>
                                <p:cTn id="3122" presetID="10" presetClass="entr" presetSubtype="0" fill="hold" grpId="9" nodeType="withEffect">
                                  <p:stCondLst>
                                    <p:cond delay="0"/>
                                  </p:stCondLst>
                                  <p:childTnLst>
                                    <p:set>
                                      <p:cBhvr>
                                        <p:cTn id="3123" dur="1" fill="hold">
                                          <p:stCondLst>
                                            <p:cond delay="0"/>
                                          </p:stCondLst>
                                        </p:cTn>
                                        <p:tgtEl>
                                          <p:spTgt spid="703"/>
                                        </p:tgtEl>
                                        <p:attrNameLst>
                                          <p:attrName>style.visibility</p:attrName>
                                        </p:attrNameLst>
                                      </p:cBhvr>
                                      <p:to>
                                        <p:strVal val="visible"/>
                                      </p:to>
                                    </p:set>
                                    <p:animEffect transition="in" filter="fade">
                                      <p:cBhvr>
                                        <p:cTn id="3124" dur="500"/>
                                        <p:tgtEl>
                                          <p:spTgt spid="703"/>
                                        </p:tgtEl>
                                      </p:cBhvr>
                                    </p:animEffect>
                                  </p:childTnLst>
                                </p:cTn>
                              </p:par>
                            </p:childTnLst>
                          </p:cTn>
                        </p:par>
                      </p:childTnLst>
                    </p:cTn>
                  </p:par>
                </p:childTnLst>
              </p:cTn>
              <p:nextCondLst>
                <p:cond evt="onClick" delay="0">
                  <p:tgtEl>
                    <p:spTgt spid="395"/>
                  </p:tgtEl>
                </p:cond>
              </p:nextCondLst>
            </p:seq>
            <p:seq concurrent="1" nextAc="seek">
              <p:cTn id="3125" restart="whenNotActive" fill="hold" evtFilter="cancelBubble" nodeType="interactiveSeq">
                <p:stCondLst>
                  <p:cond evt="onClick" delay="0">
                    <p:tgtEl>
                      <p:spTgt spid="396"/>
                    </p:tgtEl>
                  </p:cond>
                </p:stCondLst>
                <p:endSync evt="end" delay="0">
                  <p:rtn val="all"/>
                </p:endSync>
                <p:childTnLst>
                  <p:par>
                    <p:cTn id="3126" fill="hold">
                      <p:stCondLst>
                        <p:cond delay="0"/>
                      </p:stCondLst>
                      <p:childTnLst>
                        <p:par>
                          <p:cTn id="3127" fill="hold">
                            <p:stCondLst>
                              <p:cond delay="0"/>
                            </p:stCondLst>
                            <p:childTnLst>
                              <p:par>
                                <p:cTn id="3128" presetID="1" presetClass="exit" presetSubtype="0" fill="hold" grpId="1" nodeType="clickEffect">
                                  <p:stCondLst>
                                    <p:cond delay="0"/>
                                  </p:stCondLst>
                                  <p:childTnLst>
                                    <p:set>
                                      <p:cBhvr>
                                        <p:cTn id="3129" dur="1" fill="hold">
                                          <p:stCondLst>
                                            <p:cond delay="0"/>
                                          </p:stCondLst>
                                        </p:cTn>
                                        <p:tgtEl>
                                          <p:spTgt spid="396"/>
                                        </p:tgtEl>
                                        <p:attrNameLst>
                                          <p:attrName>style.visibility</p:attrName>
                                        </p:attrNameLst>
                                      </p:cBhvr>
                                      <p:to>
                                        <p:strVal val="hidden"/>
                                      </p:to>
                                    </p:set>
                                  </p:childTnLst>
                                </p:cTn>
                              </p:par>
                              <p:par>
                                <p:cTn id="3130" presetID="1" presetClass="exit" presetSubtype="0" fill="hold" grpId="2" nodeType="withEffect">
                                  <p:stCondLst>
                                    <p:cond delay="0"/>
                                  </p:stCondLst>
                                  <p:childTnLst>
                                    <p:set>
                                      <p:cBhvr>
                                        <p:cTn id="3131" dur="1" fill="hold">
                                          <p:stCondLst>
                                            <p:cond delay="0"/>
                                          </p:stCondLst>
                                        </p:cTn>
                                        <p:tgtEl>
                                          <p:spTgt spid="355"/>
                                        </p:tgtEl>
                                        <p:attrNameLst>
                                          <p:attrName>style.visibility</p:attrName>
                                        </p:attrNameLst>
                                      </p:cBhvr>
                                      <p:to>
                                        <p:strVal val="hidden"/>
                                      </p:to>
                                    </p:set>
                                  </p:childTnLst>
                                </p:cTn>
                              </p:par>
                              <p:par>
                                <p:cTn id="3132" presetID="10" presetClass="entr" presetSubtype="0" fill="hold" grpId="10" nodeType="withEffect">
                                  <p:stCondLst>
                                    <p:cond delay="0"/>
                                  </p:stCondLst>
                                  <p:childTnLst>
                                    <p:set>
                                      <p:cBhvr>
                                        <p:cTn id="3133" dur="1" fill="hold">
                                          <p:stCondLst>
                                            <p:cond delay="0"/>
                                          </p:stCondLst>
                                        </p:cTn>
                                        <p:tgtEl>
                                          <p:spTgt spid="703"/>
                                        </p:tgtEl>
                                        <p:attrNameLst>
                                          <p:attrName>style.visibility</p:attrName>
                                        </p:attrNameLst>
                                      </p:cBhvr>
                                      <p:to>
                                        <p:strVal val="visible"/>
                                      </p:to>
                                    </p:set>
                                    <p:animEffect transition="in" filter="fade">
                                      <p:cBhvr>
                                        <p:cTn id="3134" dur="500"/>
                                        <p:tgtEl>
                                          <p:spTgt spid="703"/>
                                        </p:tgtEl>
                                      </p:cBhvr>
                                    </p:animEffect>
                                  </p:childTnLst>
                                </p:cTn>
                              </p:par>
                            </p:childTnLst>
                          </p:cTn>
                        </p:par>
                      </p:childTnLst>
                    </p:cTn>
                  </p:par>
                </p:childTnLst>
              </p:cTn>
              <p:nextCondLst>
                <p:cond evt="onClick" delay="0">
                  <p:tgtEl>
                    <p:spTgt spid="396"/>
                  </p:tgtEl>
                </p:cond>
              </p:nextCondLst>
            </p:seq>
            <p:seq concurrent="1" nextAc="seek">
              <p:cTn id="3135" restart="whenNotActive" fill="hold" evtFilter="cancelBubble" nodeType="interactiveSeq">
                <p:stCondLst>
                  <p:cond evt="onClick" delay="0">
                    <p:tgtEl>
                      <p:spTgt spid="397"/>
                    </p:tgtEl>
                  </p:cond>
                </p:stCondLst>
                <p:endSync evt="end" delay="0">
                  <p:rtn val="all"/>
                </p:endSync>
                <p:childTnLst>
                  <p:par>
                    <p:cTn id="3136" fill="hold">
                      <p:stCondLst>
                        <p:cond delay="0"/>
                      </p:stCondLst>
                      <p:childTnLst>
                        <p:par>
                          <p:cTn id="3137" fill="hold">
                            <p:stCondLst>
                              <p:cond delay="0"/>
                            </p:stCondLst>
                            <p:childTnLst>
                              <p:par>
                                <p:cTn id="3138" presetID="1" presetClass="exit" presetSubtype="0" fill="hold" grpId="1" nodeType="clickEffect">
                                  <p:stCondLst>
                                    <p:cond delay="0"/>
                                  </p:stCondLst>
                                  <p:childTnLst>
                                    <p:set>
                                      <p:cBhvr>
                                        <p:cTn id="3139" dur="1" fill="hold">
                                          <p:stCondLst>
                                            <p:cond delay="0"/>
                                          </p:stCondLst>
                                        </p:cTn>
                                        <p:tgtEl>
                                          <p:spTgt spid="397"/>
                                        </p:tgtEl>
                                        <p:attrNameLst>
                                          <p:attrName>style.visibility</p:attrName>
                                        </p:attrNameLst>
                                      </p:cBhvr>
                                      <p:to>
                                        <p:strVal val="hidden"/>
                                      </p:to>
                                    </p:set>
                                  </p:childTnLst>
                                </p:cTn>
                              </p:par>
                              <p:par>
                                <p:cTn id="3140" presetID="1" presetClass="exit" presetSubtype="0" fill="hold" grpId="1" nodeType="withEffect">
                                  <p:stCondLst>
                                    <p:cond delay="0"/>
                                  </p:stCondLst>
                                  <p:childTnLst>
                                    <p:set>
                                      <p:cBhvr>
                                        <p:cTn id="3141" dur="1" fill="hold">
                                          <p:stCondLst>
                                            <p:cond delay="0"/>
                                          </p:stCondLst>
                                        </p:cTn>
                                        <p:tgtEl>
                                          <p:spTgt spid="362"/>
                                        </p:tgtEl>
                                        <p:attrNameLst>
                                          <p:attrName>style.visibility</p:attrName>
                                        </p:attrNameLst>
                                      </p:cBhvr>
                                      <p:to>
                                        <p:strVal val="hidden"/>
                                      </p:to>
                                    </p:set>
                                  </p:childTnLst>
                                </p:cTn>
                              </p:par>
                              <p:par>
                                <p:cTn id="3142" presetID="10" presetClass="entr" presetSubtype="0" fill="hold" grpId="11" nodeType="withEffect">
                                  <p:stCondLst>
                                    <p:cond delay="0"/>
                                  </p:stCondLst>
                                  <p:childTnLst>
                                    <p:set>
                                      <p:cBhvr>
                                        <p:cTn id="3143" dur="1" fill="hold">
                                          <p:stCondLst>
                                            <p:cond delay="0"/>
                                          </p:stCondLst>
                                        </p:cTn>
                                        <p:tgtEl>
                                          <p:spTgt spid="703"/>
                                        </p:tgtEl>
                                        <p:attrNameLst>
                                          <p:attrName>style.visibility</p:attrName>
                                        </p:attrNameLst>
                                      </p:cBhvr>
                                      <p:to>
                                        <p:strVal val="visible"/>
                                      </p:to>
                                    </p:set>
                                    <p:animEffect transition="in" filter="fade">
                                      <p:cBhvr>
                                        <p:cTn id="3144" dur="500"/>
                                        <p:tgtEl>
                                          <p:spTgt spid="703"/>
                                        </p:tgtEl>
                                      </p:cBhvr>
                                    </p:animEffect>
                                  </p:childTnLst>
                                </p:cTn>
                              </p:par>
                            </p:childTnLst>
                          </p:cTn>
                        </p:par>
                      </p:childTnLst>
                    </p:cTn>
                  </p:par>
                </p:childTnLst>
              </p:cTn>
              <p:nextCondLst>
                <p:cond evt="onClick" delay="0">
                  <p:tgtEl>
                    <p:spTgt spid="397"/>
                  </p:tgtEl>
                </p:cond>
              </p:nextCondLst>
            </p:seq>
            <p:seq concurrent="1" nextAc="seek">
              <p:cTn id="3145" restart="whenNotActive" fill="hold" evtFilter="cancelBubble" nodeType="interactiveSeq">
                <p:stCondLst>
                  <p:cond evt="onClick" delay="0">
                    <p:tgtEl>
                      <p:spTgt spid="399"/>
                    </p:tgtEl>
                  </p:cond>
                </p:stCondLst>
                <p:endSync evt="end" delay="0">
                  <p:rtn val="all"/>
                </p:endSync>
                <p:childTnLst>
                  <p:par>
                    <p:cTn id="3146" fill="hold">
                      <p:stCondLst>
                        <p:cond delay="0"/>
                      </p:stCondLst>
                      <p:childTnLst>
                        <p:par>
                          <p:cTn id="3147" fill="hold">
                            <p:stCondLst>
                              <p:cond delay="0"/>
                            </p:stCondLst>
                            <p:childTnLst>
                              <p:par>
                                <p:cTn id="3148" presetID="1" presetClass="entr" presetSubtype="0" fill="hold" grpId="0" nodeType="clickEffect">
                                  <p:stCondLst>
                                    <p:cond delay="0"/>
                                  </p:stCondLst>
                                  <p:childTnLst>
                                    <p:set>
                                      <p:cBhvr>
                                        <p:cTn id="3149" dur="1" fill="hold">
                                          <p:stCondLst>
                                            <p:cond delay="0"/>
                                          </p:stCondLst>
                                        </p:cTn>
                                        <p:tgtEl>
                                          <p:spTgt spid="405"/>
                                        </p:tgtEl>
                                        <p:attrNameLst>
                                          <p:attrName>style.visibility</p:attrName>
                                        </p:attrNameLst>
                                      </p:cBhvr>
                                      <p:to>
                                        <p:strVal val="visible"/>
                                      </p:to>
                                    </p:set>
                                  </p:childTnLst>
                                </p:cTn>
                              </p:par>
                              <p:par>
                                <p:cTn id="3150" presetID="10" presetClass="exit" presetSubtype="0" fill="hold" grpId="5" nodeType="withEffect">
                                  <p:stCondLst>
                                    <p:cond delay="0"/>
                                  </p:stCondLst>
                                  <p:childTnLst>
                                    <p:animEffect transition="out" filter="fade">
                                      <p:cBhvr>
                                        <p:cTn id="3151" dur="500"/>
                                        <p:tgtEl>
                                          <p:spTgt spid="709"/>
                                        </p:tgtEl>
                                      </p:cBhvr>
                                    </p:animEffect>
                                    <p:set>
                                      <p:cBhvr>
                                        <p:cTn id="3152" dur="1" fill="hold">
                                          <p:stCondLst>
                                            <p:cond delay="499"/>
                                          </p:stCondLst>
                                        </p:cTn>
                                        <p:tgtEl>
                                          <p:spTgt spid="709"/>
                                        </p:tgtEl>
                                        <p:attrNameLst>
                                          <p:attrName>style.visibility</p:attrName>
                                        </p:attrNameLst>
                                      </p:cBhvr>
                                      <p:to>
                                        <p:strVal val="hidden"/>
                                      </p:to>
                                    </p:set>
                                  </p:childTnLst>
                                </p:cTn>
                              </p:par>
                            </p:childTnLst>
                          </p:cTn>
                        </p:par>
                      </p:childTnLst>
                    </p:cTn>
                  </p:par>
                </p:childTnLst>
              </p:cTn>
              <p:nextCondLst>
                <p:cond evt="onClick" delay="0">
                  <p:tgtEl>
                    <p:spTgt spid="399"/>
                  </p:tgtEl>
                </p:cond>
              </p:nextCondLst>
            </p:seq>
            <p:seq concurrent="1" nextAc="seek">
              <p:cTn id="3153" restart="whenNotActive" fill="hold" evtFilter="cancelBubble" nodeType="interactiveSeq">
                <p:stCondLst>
                  <p:cond evt="onClick" delay="0">
                    <p:tgtEl>
                      <p:spTgt spid="400"/>
                    </p:tgtEl>
                  </p:cond>
                </p:stCondLst>
                <p:endSync evt="end" delay="0">
                  <p:rtn val="all"/>
                </p:endSync>
                <p:childTnLst>
                  <p:par>
                    <p:cTn id="3154" fill="hold">
                      <p:stCondLst>
                        <p:cond delay="0"/>
                      </p:stCondLst>
                      <p:childTnLst>
                        <p:par>
                          <p:cTn id="3155" fill="hold">
                            <p:stCondLst>
                              <p:cond delay="0"/>
                            </p:stCondLst>
                            <p:childTnLst>
                              <p:par>
                                <p:cTn id="3156" presetID="1" presetClass="entr" presetSubtype="0" fill="hold" grpId="0" nodeType="clickEffect">
                                  <p:stCondLst>
                                    <p:cond delay="0"/>
                                  </p:stCondLst>
                                  <p:childTnLst>
                                    <p:set>
                                      <p:cBhvr>
                                        <p:cTn id="3157" dur="1" fill="hold">
                                          <p:stCondLst>
                                            <p:cond delay="0"/>
                                          </p:stCondLst>
                                        </p:cTn>
                                        <p:tgtEl>
                                          <p:spTgt spid="406"/>
                                        </p:tgtEl>
                                        <p:attrNameLst>
                                          <p:attrName>style.visibility</p:attrName>
                                        </p:attrNameLst>
                                      </p:cBhvr>
                                      <p:to>
                                        <p:strVal val="visible"/>
                                      </p:to>
                                    </p:set>
                                  </p:childTnLst>
                                </p:cTn>
                              </p:par>
                              <p:par>
                                <p:cTn id="3158" presetID="1" presetClass="entr" presetSubtype="0" fill="hold" grpId="0" nodeType="withEffect">
                                  <p:stCondLst>
                                    <p:cond delay="0"/>
                                  </p:stCondLst>
                                  <p:childTnLst>
                                    <p:set>
                                      <p:cBhvr>
                                        <p:cTn id="3159" dur="1" fill="hold">
                                          <p:stCondLst>
                                            <p:cond delay="0"/>
                                          </p:stCondLst>
                                        </p:cTn>
                                        <p:tgtEl>
                                          <p:spTgt spid="416"/>
                                        </p:tgtEl>
                                        <p:attrNameLst>
                                          <p:attrName>style.visibility</p:attrName>
                                        </p:attrNameLst>
                                      </p:cBhvr>
                                      <p:to>
                                        <p:strVal val="visible"/>
                                      </p:to>
                                    </p:set>
                                  </p:childTnLst>
                                </p:cTn>
                              </p:par>
                              <p:par>
                                <p:cTn id="3160" presetID="10" presetClass="exit" presetSubtype="0" fill="hold" grpId="4" nodeType="withEffect">
                                  <p:stCondLst>
                                    <p:cond delay="0"/>
                                  </p:stCondLst>
                                  <p:childTnLst>
                                    <p:animEffect transition="out" filter="fade">
                                      <p:cBhvr>
                                        <p:cTn id="3161" dur="500"/>
                                        <p:tgtEl>
                                          <p:spTgt spid="709"/>
                                        </p:tgtEl>
                                      </p:cBhvr>
                                    </p:animEffect>
                                    <p:set>
                                      <p:cBhvr>
                                        <p:cTn id="3162" dur="1" fill="hold">
                                          <p:stCondLst>
                                            <p:cond delay="499"/>
                                          </p:stCondLst>
                                        </p:cTn>
                                        <p:tgtEl>
                                          <p:spTgt spid="709"/>
                                        </p:tgtEl>
                                        <p:attrNameLst>
                                          <p:attrName>style.visibility</p:attrName>
                                        </p:attrNameLst>
                                      </p:cBhvr>
                                      <p:to>
                                        <p:strVal val="hidden"/>
                                      </p:to>
                                    </p:set>
                                  </p:childTnLst>
                                </p:cTn>
                              </p:par>
                            </p:childTnLst>
                          </p:cTn>
                        </p:par>
                      </p:childTnLst>
                    </p:cTn>
                  </p:par>
                </p:childTnLst>
              </p:cTn>
              <p:nextCondLst>
                <p:cond evt="onClick" delay="0">
                  <p:tgtEl>
                    <p:spTgt spid="400"/>
                  </p:tgtEl>
                </p:cond>
              </p:nextCondLst>
            </p:seq>
            <p:seq concurrent="1" nextAc="seek">
              <p:cTn id="3163" restart="whenNotActive" fill="hold" evtFilter="cancelBubble" nodeType="interactiveSeq">
                <p:stCondLst>
                  <p:cond evt="onClick" delay="0">
                    <p:tgtEl>
                      <p:spTgt spid="401"/>
                    </p:tgtEl>
                  </p:cond>
                </p:stCondLst>
                <p:endSync evt="end" delay="0">
                  <p:rtn val="all"/>
                </p:endSync>
                <p:childTnLst>
                  <p:par>
                    <p:cTn id="3164" fill="hold">
                      <p:stCondLst>
                        <p:cond delay="0"/>
                      </p:stCondLst>
                      <p:childTnLst>
                        <p:par>
                          <p:cTn id="3165" fill="hold">
                            <p:stCondLst>
                              <p:cond delay="0"/>
                            </p:stCondLst>
                            <p:childTnLst>
                              <p:par>
                                <p:cTn id="3166" presetID="1" presetClass="entr" presetSubtype="0" fill="hold" grpId="1" nodeType="clickEffect">
                                  <p:stCondLst>
                                    <p:cond delay="0"/>
                                  </p:stCondLst>
                                  <p:childTnLst>
                                    <p:set>
                                      <p:cBhvr>
                                        <p:cTn id="3167" dur="1" fill="hold">
                                          <p:stCondLst>
                                            <p:cond delay="0"/>
                                          </p:stCondLst>
                                        </p:cTn>
                                        <p:tgtEl>
                                          <p:spTgt spid="407"/>
                                        </p:tgtEl>
                                        <p:attrNameLst>
                                          <p:attrName>style.visibility</p:attrName>
                                        </p:attrNameLst>
                                      </p:cBhvr>
                                      <p:to>
                                        <p:strVal val="visible"/>
                                      </p:to>
                                    </p:set>
                                  </p:childTnLst>
                                </p:cTn>
                              </p:par>
                              <p:par>
                                <p:cTn id="3168" presetID="10" presetClass="exit" presetSubtype="0" fill="hold" grpId="3" nodeType="withEffect">
                                  <p:stCondLst>
                                    <p:cond delay="0"/>
                                  </p:stCondLst>
                                  <p:childTnLst>
                                    <p:animEffect transition="out" filter="fade">
                                      <p:cBhvr>
                                        <p:cTn id="3169" dur="500"/>
                                        <p:tgtEl>
                                          <p:spTgt spid="709"/>
                                        </p:tgtEl>
                                      </p:cBhvr>
                                    </p:animEffect>
                                    <p:set>
                                      <p:cBhvr>
                                        <p:cTn id="3170" dur="1" fill="hold">
                                          <p:stCondLst>
                                            <p:cond delay="499"/>
                                          </p:stCondLst>
                                        </p:cTn>
                                        <p:tgtEl>
                                          <p:spTgt spid="709"/>
                                        </p:tgtEl>
                                        <p:attrNameLst>
                                          <p:attrName>style.visibility</p:attrName>
                                        </p:attrNameLst>
                                      </p:cBhvr>
                                      <p:to>
                                        <p:strVal val="hidden"/>
                                      </p:to>
                                    </p:set>
                                  </p:childTnLst>
                                </p:cTn>
                              </p:par>
                            </p:childTnLst>
                          </p:cTn>
                        </p:par>
                      </p:childTnLst>
                    </p:cTn>
                  </p:par>
                </p:childTnLst>
              </p:cTn>
              <p:nextCondLst>
                <p:cond evt="onClick" delay="0">
                  <p:tgtEl>
                    <p:spTgt spid="401"/>
                  </p:tgtEl>
                </p:cond>
              </p:nextCondLst>
            </p:seq>
            <p:seq concurrent="1" nextAc="seek">
              <p:cTn id="3171" restart="whenNotActive" fill="hold" evtFilter="cancelBubble" nodeType="interactiveSeq">
                <p:stCondLst>
                  <p:cond evt="onClick" delay="0">
                    <p:tgtEl>
                      <p:spTgt spid="403"/>
                    </p:tgtEl>
                  </p:cond>
                </p:stCondLst>
                <p:endSync evt="end" delay="0">
                  <p:rtn val="all"/>
                </p:endSync>
                <p:childTnLst>
                  <p:par>
                    <p:cTn id="3172" fill="hold">
                      <p:stCondLst>
                        <p:cond delay="0"/>
                      </p:stCondLst>
                      <p:childTnLst>
                        <p:par>
                          <p:cTn id="3173" fill="hold">
                            <p:stCondLst>
                              <p:cond delay="0"/>
                            </p:stCondLst>
                            <p:childTnLst>
                              <p:par>
                                <p:cTn id="3174" presetID="1" presetClass="entr" presetSubtype="0" fill="hold" grpId="0" nodeType="clickEffect">
                                  <p:stCondLst>
                                    <p:cond delay="0"/>
                                  </p:stCondLst>
                                  <p:childTnLst>
                                    <p:set>
                                      <p:cBhvr>
                                        <p:cTn id="3175" dur="1" fill="hold">
                                          <p:stCondLst>
                                            <p:cond delay="0"/>
                                          </p:stCondLst>
                                        </p:cTn>
                                        <p:tgtEl>
                                          <p:spTgt spid="409"/>
                                        </p:tgtEl>
                                        <p:attrNameLst>
                                          <p:attrName>style.visibility</p:attrName>
                                        </p:attrNameLst>
                                      </p:cBhvr>
                                      <p:to>
                                        <p:strVal val="visible"/>
                                      </p:to>
                                    </p:set>
                                  </p:childTnLst>
                                </p:cTn>
                              </p:par>
                              <p:par>
                                <p:cTn id="3176" presetID="1" presetClass="entr" presetSubtype="0" fill="hold" grpId="2" nodeType="withEffect">
                                  <p:stCondLst>
                                    <p:cond delay="0"/>
                                  </p:stCondLst>
                                  <p:childTnLst>
                                    <p:set>
                                      <p:cBhvr>
                                        <p:cTn id="3177" dur="1" fill="hold">
                                          <p:stCondLst>
                                            <p:cond delay="0"/>
                                          </p:stCondLst>
                                        </p:cTn>
                                        <p:tgtEl>
                                          <p:spTgt spid="414"/>
                                        </p:tgtEl>
                                        <p:attrNameLst>
                                          <p:attrName>style.visibility</p:attrName>
                                        </p:attrNameLst>
                                      </p:cBhvr>
                                      <p:to>
                                        <p:strVal val="visible"/>
                                      </p:to>
                                    </p:set>
                                  </p:childTnLst>
                                </p:cTn>
                              </p:par>
                              <p:par>
                                <p:cTn id="3178" presetID="10" presetClass="exit" presetSubtype="0" fill="hold" grpId="2" nodeType="withEffect">
                                  <p:stCondLst>
                                    <p:cond delay="0"/>
                                  </p:stCondLst>
                                  <p:childTnLst>
                                    <p:animEffect transition="out" filter="fade">
                                      <p:cBhvr>
                                        <p:cTn id="3179" dur="500"/>
                                        <p:tgtEl>
                                          <p:spTgt spid="709"/>
                                        </p:tgtEl>
                                      </p:cBhvr>
                                    </p:animEffect>
                                    <p:set>
                                      <p:cBhvr>
                                        <p:cTn id="3180" dur="1" fill="hold">
                                          <p:stCondLst>
                                            <p:cond delay="499"/>
                                          </p:stCondLst>
                                        </p:cTn>
                                        <p:tgtEl>
                                          <p:spTgt spid="709"/>
                                        </p:tgtEl>
                                        <p:attrNameLst>
                                          <p:attrName>style.visibility</p:attrName>
                                        </p:attrNameLst>
                                      </p:cBhvr>
                                      <p:to>
                                        <p:strVal val="hidden"/>
                                      </p:to>
                                    </p:set>
                                  </p:childTnLst>
                                </p:cTn>
                              </p:par>
                            </p:childTnLst>
                          </p:cTn>
                        </p:par>
                      </p:childTnLst>
                    </p:cTn>
                  </p:par>
                </p:childTnLst>
              </p:cTn>
              <p:nextCondLst>
                <p:cond evt="onClick" delay="0">
                  <p:tgtEl>
                    <p:spTgt spid="403"/>
                  </p:tgtEl>
                </p:cond>
              </p:nextCondLst>
            </p:seq>
            <p:seq concurrent="1" nextAc="seek">
              <p:cTn id="3181" restart="whenNotActive" fill="hold" evtFilter="cancelBubble" nodeType="interactiveSeq">
                <p:stCondLst>
                  <p:cond evt="onClick" delay="0">
                    <p:tgtEl>
                      <p:spTgt spid="404"/>
                    </p:tgtEl>
                  </p:cond>
                </p:stCondLst>
                <p:endSync evt="end" delay="0">
                  <p:rtn val="all"/>
                </p:endSync>
                <p:childTnLst>
                  <p:par>
                    <p:cTn id="3182" fill="hold">
                      <p:stCondLst>
                        <p:cond delay="0"/>
                      </p:stCondLst>
                      <p:childTnLst>
                        <p:par>
                          <p:cTn id="3183" fill="hold">
                            <p:stCondLst>
                              <p:cond delay="0"/>
                            </p:stCondLst>
                            <p:childTnLst>
                              <p:par>
                                <p:cTn id="3184" presetID="1" presetClass="entr" presetSubtype="0" fill="hold" grpId="0" nodeType="clickEffect">
                                  <p:stCondLst>
                                    <p:cond delay="0"/>
                                  </p:stCondLst>
                                  <p:childTnLst>
                                    <p:set>
                                      <p:cBhvr>
                                        <p:cTn id="3185" dur="1" fill="hold">
                                          <p:stCondLst>
                                            <p:cond delay="0"/>
                                          </p:stCondLst>
                                        </p:cTn>
                                        <p:tgtEl>
                                          <p:spTgt spid="410"/>
                                        </p:tgtEl>
                                        <p:attrNameLst>
                                          <p:attrName>style.visibility</p:attrName>
                                        </p:attrNameLst>
                                      </p:cBhvr>
                                      <p:to>
                                        <p:strVal val="visible"/>
                                      </p:to>
                                    </p:set>
                                  </p:childTnLst>
                                </p:cTn>
                              </p:par>
                              <p:par>
                                <p:cTn id="3186" presetID="1" presetClass="entr" presetSubtype="0" fill="hold" grpId="1" nodeType="withEffect">
                                  <p:stCondLst>
                                    <p:cond delay="0"/>
                                  </p:stCondLst>
                                  <p:childTnLst>
                                    <p:set>
                                      <p:cBhvr>
                                        <p:cTn id="3187" dur="1" fill="hold">
                                          <p:stCondLst>
                                            <p:cond delay="0"/>
                                          </p:stCondLst>
                                        </p:cTn>
                                        <p:tgtEl>
                                          <p:spTgt spid="414"/>
                                        </p:tgtEl>
                                        <p:attrNameLst>
                                          <p:attrName>style.visibility</p:attrName>
                                        </p:attrNameLst>
                                      </p:cBhvr>
                                      <p:to>
                                        <p:strVal val="visible"/>
                                      </p:to>
                                    </p:set>
                                  </p:childTnLst>
                                </p:cTn>
                              </p:par>
                              <p:par>
                                <p:cTn id="3188" presetID="10" presetClass="exit" presetSubtype="0" fill="hold" grpId="1" nodeType="withEffect">
                                  <p:stCondLst>
                                    <p:cond delay="0"/>
                                  </p:stCondLst>
                                  <p:childTnLst>
                                    <p:animEffect transition="out" filter="fade">
                                      <p:cBhvr>
                                        <p:cTn id="3189" dur="500"/>
                                        <p:tgtEl>
                                          <p:spTgt spid="709"/>
                                        </p:tgtEl>
                                      </p:cBhvr>
                                    </p:animEffect>
                                    <p:set>
                                      <p:cBhvr>
                                        <p:cTn id="3190" dur="1" fill="hold">
                                          <p:stCondLst>
                                            <p:cond delay="499"/>
                                          </p:stCondLst>
                                        </p:cTn>
                                        <p:tgtEl>
                                          <p:spTgt spid="709"/>
                                        </p:tgtEl>
                                        <p:attrNameLst>
                                          <p:attrName>style.visibility</p:attrName>
                                        </p:attrNameLst>
                                      </p:cBhvr>
                                      <p:to>
                                        <p:strVal val="hidden"/>
                                      </p:to>
                                    </p:set>
                                  </p:childTnLst>
                                </p:cTn>
                              </p:par>
                            </p:childTnLst>
                          </p:cTn>
                        </p:par>
                      </p:childTnLst>
                    </p:cTn>
                  </p:par>
                </p:childTnLst>
              </p:cTn>
              <p:nextCondLst>
                <p:cond evt="onClick" delay="0">
                  <p:tgtEl>
                    <p:spTgt spid="404"/>
                  </p:tgtEl>
                </p:cond>
              </p:nextCondLst>
            </p:seq>
            <p:seq concurrent="1" nextAc="seek">
              <p:cTn id="3191" restart="whenNotActive" fill="hold" evtFilter="cancelBubble" nodeType="interactiveSeq">
                <p:stCondLst>
                  <p:cond evt="onClick" delay="0">
                    <p:tgtEl>
                      <p:spTgt spid="402"/>
                    </p:tgtEl>
                  </p:cond>
                </p:stCondLst>
                <p:endSync evt="end" delay="0">
                  <p:rtn val="all"/>
                </p:endSync>
                <p:childTnLst>
                  <p:par>
                    <p:cTn id="3192" fill="hold">
                      <p:stCondLst>
                        <p:cond delay="0"/>
                      </p:stCondLst>
                      <p:childTnLst>
                        <p:par>
                          <p:cTn id="3193" fill="hold">
                            <p:stCondLst>
                              <p:cond delay="0"/>
                            </p:stCondLst>
                            <p:childTnLst>
                              <p:par>
                                <p:cTn id="3194" presetID="1" presetClass="entr" presetSubtype="0" fill="hold" grpId="0" nodeType="clickEffect">
                                  <p:stCondLst>
                                    <p:cond delay="0"/>
                                  </p:stCondLst>
                                  <p:childTnLst>
                                    <p:set>
                                      <p:cBhvr>
                                        <p:cTn id="3195" dur="1" fill="hold">
                                          <p:stCondLst>
                                            <p:cond delay="0"/>
                                          </p:stCondLst>
                                        </p:cTn>
                                        <p:tgtEl>
                                          <p:spTgt spid="408"/>
                                        </p:tgtEl>
                                        <p:attrNameLst>
                                          <p:attrName>style.visibility</p:attrName>
                                        </p:attrNameLst>
                                      </p:cBhvr>
                                      <p:to>
                                        <p:strVal val="visible"/>
                                      </p:to>
                                    </p:set>
                                  </p:childTnLst>
                                </p:cTn>
                              </p:par>
                              <p:par>
                                <p:cTn id="3196" presetID="1" presetClass="entr" presetSubtype="0" fill="hold" grpId="0" nodeType="withEffect">
                                  <p:stCondLst>
                                    <p:cond delay="0"/>
                                  </p:stCondLst>
                                  <p:childTnLst>
                                    <p:set>
                                      <p:cBhvr>
                                        <p:cTn id="3197" dur="1" fill="hold">
                                          <p:stCondLst>
                                            <p:cond delay="0"/>
                                          </p:stCondLst>
                                        </p:cTn>
                                        <p:tgtEl>
                                          <p:spTgt spid="414"/>
                                        </p:tgtEl>
                                        <p:attrNameLst>
                                          <p:attrName>style.visibility</p:attrName>
                                        </p:attrNameLst>
                                      </p:cBhvr>
                                      <p:to>
                                        <p:strVal val="visible"/>
                                      </p:to>
                                    </p:set>
                                  </p:childTnLst>
                                </p:cTn>
                              </p:par>
                              <p:par>
                                <p:cTn id="3198" presetID="10" presetClass="exit" presetSubtype="0" fill="hold" grpId="0" nodeType="withEffect">
                                  <p:stCondLst>
                                    <p:cond delay="0"/>
                                  </p:stCondLst>
                                  <p:childTnLst>
                                    <p:animEffect transition="out" filter="fade">
                                      <p:cBhvr>
                                        <p:cTn id="3199" dur="500"/>
                                        <p:tgtEl>
                                          <p:spTgt spid="709"/>
                                        </p:tgtEl>
                                      </p:cBhvr>
                                    </p:animEffect>
                                    <p:set>
                                      <p:cBhvr>
                                        <p:cTn id="3200" dur="1" fill="hold">
                                          <p:stCondLst>
                                            <p:cond delay="499"/>
                                          </p:stCondLst>
                                        </p:cTn>
                                        <p:tgtEl>
                                          <p:spTgt spid="709"/>
                                        </p:tgtEl>
                                        <p:attrNameLst>
                                          <p:attrName>style.visibility</p:attrName>
                                        </p:attrNameLst>
                                      </p:cBhvr>
                                      <p:to>
                                        <p:strVal val="hidden"/>
                                      </p:to>
                                    </p:set>
                                  </p:childTnLst>
                                </p:cTn>
                              </p:par>
                            </p:childTnLst>
                          </p:cTn>
                        </p:par>
                      </p:childTnLst>
                    </p:cTn>
                  </p:par>
                </p:childTnLst>
              </p:cTn>
              <p:nextCondLst>
                <p:cond evt="onClick" delay="0">
                  <p:tgtEl>
                    <p:spTgt spid="402"/>
                  </p:tgtEl>
                </p:cond>
              </p:nextCondLst>
            </p:seq>
            <p:seq concurrent="1" nextAc="seek">
              <p:cTn id="3201" restart="whenNotActive" fill="hold" evtFilter="cancelBubble" nodeType="interactiveSeq">
                <p:stCondLst>
                  <p:cond evt="onClick" delay="0">
                    <p:tgtEl>
                      <p:spTgt spid="410"/>
                    </p:tgtEl>
                  </p:cond>
                </p:stCondLst>
                <p:endSync evt="end" delay="0">
                  <p:rtn val="all"/>
                </p:endSync>
                <p:childTnLst>
                  <p:par>
                    <p:cTn id="3202" fill="hold">
                      <p:stCondLst>
                        <p:cond delay="0"/>
                      </p:stCondLst>
                      <p:childTnLst>
                        <p:par>
                          <p:cTn id="3203" fill="hold">
                            <p:stCondLst>
                              <p:cond delay="0"/>
                            </p:stCondLst>
                            <p:childTnLst>
                              <p:par>
                                <p:cTn id="3204" presetID="1" presetClass="exit" presetSubtype="0" fill="hold" grpId="1" nodeType="clickEffect">
                                  <p:stCondLst>
                                    <p:cond delay="0"/>
                                  </p:stCondLst>
                                  <p:childTnLst>
                                    <p:set>
                                      <p:cBhvr>
                                        <p:cTn id="3205" dur="1" fill="hold">
                                          <p:stCondLst>
                                            <p:cond delay="0"/>
                                          </p:stCondLst>
                                        </p:cTn>
                                        <p:tgtEl>
                                          <p:spTgt spid="410"/>
                                        </p:tgtEl>
                                        <p:attrNameLst>
                                          <p:attrName>style.visibility</p:attrName>
                                        </p:attrNameLst>
                                      </p:cBhvr>
                                      <p:to>
                                        <p:strVal val="hidden"/>
                                      </p:to>
                                    </p:set>
                                  </p:childTnLst>
                                </p:cTn>
                              </p:par>
                              <p:par>
                                <p:cTn id="3206" presetID="1" presetClass="exit" presetSubtype="0" fill="hold" grpId="5" nodeType="withEffect">
                                  <p:stCondLst>
                                    <p:cond delay="0"/>
                                  </p:stCondLst>
                                  <p:childTnLst>
                                    <p:set>
                                      <p:cBhvr>
                                        <p:cTn id="3207" dur="1" fill="hold">
                                          <p:stCondLst>
                                            <p:cond delay="0"/>
                                          </p:stCondLst>
                                        </p:cTn>
                                        <p:tgtEl>
                                          <p:spTgt spid="414"/>
                                        </p:tgtEl>
                                        <p:attrNameLst>
                                          <p:attrName>style.visibility</p:attrName>
                                        </p:attrNameLst>
                                      </p:cBhvr>
                                      <p:to>
                                        <p:strVal val="hidden"/>
                                      </p:to>
                                    </p:set>
                                  </p:childTnLst>
                                </p:cTn>
                              </p:par>
                              <p:par>
                                <p:cTn id="3208" presetID="10" presetClass="entr" presetSubtype="0" fill="hold" grpId="6" nodeType="withEffect">
                                  <p:stCondLst>
                                    <p:cond delay="0"/>
                                  </p:stCondLst>
                                  <p:childTnLst>
                                    <p:set>
                                      <p:cBhvr>
                                        <p:cTn id="3209" dur="1" fill="hold">
                                          <p:stCondLst>
                                            <p:cond delay="0"/>
                                          </p:stCondLst>
                                        </p:cTn>
                                        <p:tgtEl>
                                          <p:spTgt spid="709"/>
                                        </p:tgtEl>
                                        <p:attrNameLst>
                                          <p:attrName>style.visibility</p:attrName>
                                        </p:attrNameLst>
                                      </p:cBhvr>
                                      <p:to>
                                        <p:strVal val="visible"/>
                                      </p:to>
                                    </p:set>
                                    <p:animEffect transition="in" filter="fade">
                                      <p:cBhvr>
                                        <p:cTn id="3210" dur="500"/>
                                        <p:tgtEl>
                                          <p:spTgt spid="709"/>
                                        </p:tgtEl>
                                      </p:cBhvr>
                                    </p:animEffect>
                                  </p:childTnLst>
                                </p:cTn>
                              </p:par>
                            </p:childTnLst>
                          </p:cTn>
                        </p:par>
                      </p:childTnLst>
                    </p:cTn>
                  </p:par>
                </p:childTnLst>
              </p:cTn>
              <p:nextCondLst>
                <p:cond evt="onClick" delay="0">
                  <p:tgtEl>
                    <p:spTgt spid="410"/>
                  </p:tgtEl>
                </p:cond>
              </p:nextCondLst>
            </p:seq>
            <p:seq concurrent="1" nextAc="seek">
              <p:cTn id="3211" restart="whenNotActive" fill="hold" evtFilter="cancelBubble" nodeType="interactiveSeq">
                <p:stCondLst>
                  <p:cond evt="onClick" delay="0">
                    <p:tgtEl>
                      <p:spTgt spid="405"/>
                    </p:tgtEl>
                  </p:cond>
                </p:stCondLst>
                <p:endSync evt="end" delay="0">
                  <p:rtn val="all"/>
                </p:endSync>
                <p:childTnLst>
                  <p:par>
                    <p:cTn id="3212" fill="hold">
                      <p:stCondLst>
                        <p:cond delay="0"/>
                      </p:stCondLst>
                      <p:childTnLst>
                        <p:par>
                          <p:cTn id="3213" fill="hold">
                            <p:stCondLst>
                              <p:cond delay="0"/>
                            </p:stCondLst>
                            <p:childTnLst>
                              <p:par>
                                <p:cTn id="3214" presetID="1" presetClass="exit" presetSubtype="0" fill="hold" grpId="1" nodeType="clickEffect">
                                  <p:stCondLst>
                                    <p:cond delay="0"/>
                                  </p:stCondLst>
                                  <p:childTnLst>
                                    <p:set>
                                      <p:cBhvr>
                                        <p:cTn id="3215" dur="1" fill="hold">
                                          <p:stCondLst>
                                            <p:cond delay="0"/>
                                          </p:stCondLst>
                                        </p:cTn>
                                        <p:tgtEl>
                                          <p:spTgt spid="405"/>
                                        </p:tgtEl>
                                        <p:attrNameLst>
                                          <p:attrName>style.visibility</p:attrName>
                                        </p:attrNameLst>
                                      </p:cBhvr>
                                      <p:to>
                                        <p:strVal val="hidden"/>
                                      </p:to>
                                    </p:set>
                                  </p:childTnLst>
                                </p:cTn>
                              </p:par>
                              <p:par>
                                <p:cTn id="3216" presetID="10" presetClass="entr" presetSubtype="0" fill="hold" grpId="7" nodeType="withEffect">
                                  <p:stCondLst>
                                    <p:cond delay="0"/>
                                  </p:stCondLst>
                                  <p:childTnLst>
                                    <p:set>
                                      <p:cBhvr>
                                        <p:cTn id="3217" dur="1" fill="hold">
                                          <p:stCondLst>
                                            <p:cond delay="0"/>
                                          </p:stCondLst>
                                        </p:cTn>
                                        <p:tgtEl>
                                          <p:spTgt spid="709"/>
                                        </p:tgtEl>
                                        <p:attrNameLst>
                                          <p:attrName>style.visibility</p:attrName>
                                        </p:attrNameLst>
                                      </p:cBhvr>
                                      <p:to>
                                        <p:strVal val="visible"/>
                                      </p:to>
                                    </p:set>
                                    <p:animEffect transition="in" filter="fade">
                                      <p:cBhvr>
                                        <p:cTn id="3218" dur="500"/>
                                        <p:tgtEl>
                                          <p:spTgt spid="709"/>
                                        </p:tgtEl>
                                      </p:cBhvr>
                                    </p:animEffect>
                                  </p:childTnLst>
                                </p:cTn>
                              </p:par>
                            </p:childTnLst>
                          </p:cTn>
                        </p:par>
                      </p:childTnLst>
                    </p:cTn>
                  </p:par>
                </p:childTnLst>
              </p:cTn>
              <p:nextCondLst>
                <p:cond evt="onClick" delay="0">
                  <p:tgtEl>
                    <p:spTgt spid="405"/>
                  </p:tgtEl>
                </p:cond>
              </p:nextCondLst>
            </p:seq>
            <p:seq concurrent="1" nextAc="seek">
              <p:cTn id="3219" restart="whenNotActive" fill="hold" evtFilter="cancelBubble" nodeType="interactiveSeq">
                <p:stCondLst>
                  <p:cond evt="onClick" delay="0">
                    <p:tgtEl>
                      <p:spTgt spid="406"/>
                    </p:tgtEl>
                  </p:cond>
                </p:stCondLst>
                <p:endSync evt="end" delay="0">
                  <p:rtn val="all"/>
                </p:endSync>
                <p:childTnLst>
                  <p:par>
                    <p:cTn id="3220" fill="hold">
                      <p:stCondLst>
                        <p:cond delay="0"/>
                      </p:stCondLst>
                      <p:childTnLst>
                        <p:par>
                          <p:cTn id="3221" fill="hold">
                            <p:stCondLst>
                              <p:cond delay="0"/>
                            </p:stCondLst>
                            <p:childTnLst>
                              <p:par>
                                <p:cTn id="3222" presetID="1" presetClass="exit" presetSubtype="0" fill="hold" grpId="1" nodeType="clickEffect">
                                  <p:stCondLst>
                                    <p:cond delay="0"/>
                                  </p:stCondLst>
                                  <p:childTnLst>
                                    <p:set>
                                      <p:cBhvr>
                                        <p:cTn id="3223" dur="1" fill="hold">
                                          <p:stCondLst>
                                            <p:cond delay="0"/>
                                          </p:stCondLst>
                                        </p:cTn>
                                        <p:tgtEl>
                                          <p:spTgt spid="406"/>
                                        </p:tgtEl>
                                        <p:attrNameLst>
                                          <p:attrName>style.visibility</p:attrName>
                                        </p:attrNameLst>
                                      </p:cBhvr>
                                      <p:to>
                                        <p:strVal val="hidden"/>
                                      </p:to>
                                    </p:set>
                                  </p:childTnLst>
                                </p:cTn>
                              </p:par>
                              <p:par>
                                <p:cTn id="3224" presetID="1" presetClass="exit" presetSubtype="0" fill="hold" grpId="1" nodeType="withEffect">
                                  <p:stCondLst>
                                    <p:cond delay="0"/>
                                  </p:stCondLst>
                                  <p:childTnLst>
                                    <p:set>
                                      <p:cBhvr>
                                        <p:cTn id="3225" dur="1" fill="hold">
                                          <p:stCondLst>
                                            <p:cond delay="0"/>
                                          </p:stCondLst>
                                        </p:cTn>
                                        <p:tgtEl>
                                          <p:spTgt spid="416"/>
                                        </p:tgtEl>
                                        <p:attrNameLst>
                                          <p:attrName>style.visibility</p:attrName>
                                        </p:attrNameLst>
                                      </p:cBhvr>
                                      <p:to>
                                        <p:strVal val="hidden"/>
                                      </p:to>
                                    </p:set>
                                  </p:childTnLst>
                                </p:cTn>
                              </p:par>
                              <p:par>
                                <p:cTn id="3226" presetID="10" presetClass="entr" presetSubtype="0" fill="hold" grpId="10" nodeType="withEffect">
                                  <p:stCondLst>
                                    <p:cond delay="0"/>
                                  </p:stCondLst>
                                  <p:childTnLst>
                                    <p:set>
                                      <p:cBhvr>
                                        <p:cTn id="3227" dur="1" fill="hold">
                                          <p:stCondLst>
                                            <p:cond delay="0"/>
                                          </p:stCondLst>
                                        </p:cTn>
                                        <p:tgtEl>
                                          <p:spTgt spid="709"/>
                                        </p:tgtEl>
                                        <p:attrNameLst>
                                          <p:attrName>style.visibility</p:attrName>
                                        </p:attrNameLst>
                                      </p:cBhvr>
                                      <p:to>
                                        <p:strVal val="visible"/>
                                      </p:to>
                                    </p:set>
                                    <p:animEffect transition="in" filter="fade">
                                      <p:cBhvr>
                                        <p:cTn id="3228" dur="500"/>
                                        <p:tgtEl>
                                          <p:spTgt spid="709"/>
                                        </p:tgtEl>
                                      </p:cBhvr>
                                    </p:animEffect>
                                  </p:childTnLst>
                                </p:cTn>
                              </p:par>
                            </p:childTnLst>
                          </p:cTn>
                        </p:par>
                      </p:childTnLst>
                    </p:cTn>
                  </p:par>
                </p:childTnLst>
              </p:cTn>
              <p:nextCondLst>
                <p:cond evt="onClick" delay="0">
                  <p:tgtEl>
                    <p:spTgt spid="406"/>
                  </p:tgtEl>
                </p:cond>
              </p:nextCondLst>
            </p:seq>
            <p:seq concurrent="1" nextAc="seek">
              <p:cTn id="3229" restart="whenNotActive" fill="hold" evtFilter="cancelBubble" nodeType="interactiveSeq">
                <p:stCondLst>
                  <p:cond evt="onClick" delay="0">
                    <p:tgtEl>
                      <p:spTgt spid="407"/>
                    </p:tgtEl>
                  </p:cond>
                </p:stCondLst>
                <p:endSync evt="end" delay="0">
                  <p:rtn val="all"/>
                </p:endSync>
                <p:childTnLst>
                  <p:par>
                    <p:cTn id="3230" fill="hold">
                      <p:stCondLst>
                        <p:cond delay="0"/>
                      </p:stCondLst>
                      <p:childTnLst>
                        <p:par>
                          <p:cTn id="3231" fill="hold">
                            <p:stCondLst>
                              <p:cond delay="0"/>
                            </p:stCondLst>
                            <p:childTnLst>
                              <p:par>
                                <p:cTn id="3232" presetID="1" presetClass="exit" presetSubtype="0" fill="hold" grpId="0" nodeType="clickEffect">
                                  <p:stCondLst>
                                    <p:cond delay="0"/>
                                  </p:stCondLst>
                                  <p:childTnLst>
                                    <p:set>
                                      <p:cBhvr>
                                        <p:cTn id="3233" dur="1" fill="hold">
                                          <p:stCondLst>
                                            <p:cond delay="0"/>
                                          </p:stCondLst>
                                        </p:cTn>
                                        <p:tgtEl>
                                          <p:spTgt spid="407"/>
                                        </p:tgtEl>
                                        <p:attrNameLst>
                                          <p:attrName>style.visibility</p:attrName>
                                        </p:attrNameLst>
                                      </p:cBhvr>
                                      <p:to>
                                        <p:strVal val="hidden"/>
                                      </p:to>
                                    </p:set>
                                  </p:childTnLst>
                                </p:cTn>
                              </p:par>
                              <p:par>
                                <p:cTn id="3234" presetID="10" presetClass="entr" presetSubtype="0" fill="hold" grpId="9" nodeType="withEffect">
                                  <p:stCondLst>
                                    <p:cond delay="0"/>
                                  </p:stCondLst>
                                  <p:childTnLst>
                                    <p:set>
                                      <p:cBhvr>
                                        <p:cTn id="3235" dur="1" fill="hold">
                                          <p:stCondLst>
                                            <p:cond delay="0"/>
                                          </p:stCondLst>
                                        </p:cTn>
                                        <p:tgtEl>
                                          <p:spTgt spid="709"/>
                                        </p:tgtEl>
                                        <p:attrNameLst>
                                          <p:attrName>style.visibility</p:attrName>
                                        </p:attrNameLst>
                                      </p:cBhvr>
                                      <p:to>
                                        <p:strVal val="visible"/>
                                      </p:to>
                                    </p:set>
                                    <p:animEffect transition="in" filter="fade">
                                      <p:cBhvr>
                                        <p:cTn id="3236" dur="500"/>
                                        <p:tgtEl>
                                          <p:spTgt spid="709"/>
                                        </p:tgtEl>
                                      </p:cBhvr>
                                    </p:animEffect>
                                  </p:childTnLst>
                                </p:cTn>
                              </p:par>
                            </p:childTnLst>
                          </p:cTn>
                        </p:par>
                      </p:childTnLst>
                    </p:cTn>
                  </p:par>
                </p:childTnLst>
              </p:cTn>
              <p:nextCondLst>
                <p:cond evt="onClick" delay="0">
                  <p:tgtEl>
                    <p:spTgt spid="407"/>
                  </p:tgtEl>
                </p:cond>
              </p:nextCondLst>
            </p:seq>
            <p:seq concurrent="1" nextAc="seek">
              <p:cTn id="3237" restart="whenNotActive" fill="hold" evtFilter="cancelBubble" nodeType="interactiveSeq">
                <p:stCondLst>
                  <p:cond evt="onClick" delay="0">
                    <p:tgtEl>
                      <p:spTgt spid="408"/>
                    </p:tgtEl>
                  </p:cond>
                </p:stCondLst>
                <p:endSync evt="end" delay="0">
                  <p:rtn val="all"/>
                </p:endSync>
                <p:childTnLst>
                  <p:par>
                    <p:cTn id="3238" fill="hold">
                      <p:stCondLst>
                        <p:cond delay="0"/>
                      </p:stCondLst>
                      <p:childTnLst>
                        <p:par>
                          <p:cTn id="3239" fill="hold">
                            <p:stCondLst>
                              <p:cond delay="0"/>
                            </p:stCondLst>
                            <p:childTnLst>
                              <p:par>
                                <p:cTn id="3240" presetID="1" presetClass="exit" presetSubtype="0" fill="hold" grpId="1" nodeType="clickEffect">
                                  <p:stCondLst>
                                    <p:cond delay="0"/>
                                  </p:stCondLst>
                                  <p:childTnLst>
                                    <p:set>
                                      <p:cBhvr>
                                        <p:cTn id="3241" dur="1" fill="hold">
                                          <p:stCondLst>
                                            <p:cond delay="0"/>
                                          </p:stCondLst>
                                        </p:cTn>
                                        <p:tgtEl>
                                          <p:spTgt spid="408"/>
                                        </p:tgtEl>
                                        <p:attrNameLst>
                                          <p:attrName>style.visibility</p:attrName>
                                        </p:attrNameLst>
                                      </p:cBhvr>
                                      <p:to>
                                        <p:strVal val="hidden"/>
                                      </p:to>
                                    </p:set>
                                  </p:childTnLst>
                                </p:cTn>
                              </p:par>
                              <p:par>
                                <p:cTn id="3242" presetID="1" presetClass="exit" presetSubtype="0" fill="hold" grpId="3" nodeType="withEffect">
                                  <p:stCondLst>
                                    <p:cond delay="0"/>
                                  </p:stCondLst>
                                  <p:childTnLst>
                                    <p:set>
                                      <p:cBhvr>
                                        <p:cTn id="3243" dur="1" fill="hold">
                                          <p:stCondLst>
                                            <p:cond delay="0"/>
                                          </p:stCondLst>
                                        </p:cTn>
                                        <p:tgtEl>
                                          <p:spTgt spid="414"/>
                                        </p:tgtEl>
                                        <p:attrNameLst>
                                          <p:attrName>style.visibility</p:attrName>
                                        </p:attrNameLst>
                                      </p:cBhvr>
                                      <p:to>
                                        <p:strVal val="hidden"/>
                                      </p:to>
                                    </p:set>
                                  </p:childTnLst>
                                </p:cTn>
                              </p:par>
                              <p:par>
                                <p:cTn id="3244" presetID="10" presetClass="entr" presetSubtype="0" fill="hold" grpId="11" nodeType="withEffect">
                                  <p:stCondLst>
                                    <p:cond delay="0"/>
                                  </p:stCondLst>
                                  <p:childTnLst>
                                    <p:set>
                                      <p:cBhvr>
                                        <p:cTn id="3245" dur="1" fill="hold">
                                          <p:stCondLst>
                                            <p:cond delay="0"/>
                                          </p:stCondLst>
                                        </p:cTn>
                                        <p:tgtEl>
                                          <p:spTgt spid="709"/>
                                        </p:tgtEl>
                                        <p:attrNameLst>
                                          <p:attrName>style.visibility</p:attrName>
                                        </p:attrNameLst>
                                      </p:cBhvr>
                                      <p:to>
                                        <p:strVal val="visible"/>
                                      </p:to>
                                    </p:set>
                                    <p:animEffect transition="in" filter="fade">
                                      <p:cBhvr>
                                        <p:cTn id="3246" dur="500"/>
                                        <p:tgtEl>
                                          <p:spTgt spid="709"/>
                                        </p:tgtEl>
                                      </p:cBhvr>
                                    </p:animEffect>
                                  </p:childTnLst>
                                </p:cTn>
                              </p:par>
                            </p:childTnLst>
                          </p:cTn>
                        </p:par>
                      </p:childTnLst>
                    </p:cTn>
                  </p:par>
                </p:childTnLst>
              </p:cTn>
              <p:nextCondLst>
                <p:cond evt="onClick" delay="0">
                  <p:tgtEl>
                    <p:spTgt spid="408"/>
                  </p:tgtEl>
                </p:cond>
              </p:nextCondLst>
            </p:seq>
            <p:seq concurrent="1" nextAc="seek">
              <p:cTn id="3247" restart="whenNotActive" fill="hold" evtFilter="cancelBubble" nodeType="interactiveSeq">
                <p:stCondLst>
                  <p:cond evt="onClick" delay="0">
                    <p:tgtEl>
                      <p:spTgt spid="409"/>
                    </p:tgtEl>
                  </p:cond>
                </p:stCondLst>
                <p:endSync evt="end" delay="0">
                  <p:rtn val="all"/>
                </p:endSync>
                <p:childTnLst>
                  <p:par>
                    <p:cTn id="3248" fill="hold">
                      <p:stCondLst>
                        <p:cond delay="0"/>
                      </p:stCondLst>
                      <p:childTnLst>
                        <p:par>
                          <p:cTn id="3249" fill="hold">
                            <p:stCondLst>
                              <p:cond delay="0"/>
                            </p:stCondLst>
                            <p:childTnLst>
                              <p:par>
                                <p:cTn id="3250" presetID="1" presetClass="exit" presetSubtype="0" fill="hold" grpId="1" nodeType="clickEffect">
                                  <p:stCondLst>
                                    <p:cond delay="0"/>
                                  </p:stCondLst>
                                  <p:childTnLst>
                                    <p:set>
                                      <p:cBhvr>
                                        <p:cTn id="3251" dur="1" fill="hold">
                                          <p:stCondLst>
                                            <p:cond delay="0"/>
                                          </p:stCondLst>
                                        </p:cTn>
                                        <p:tgtEl>
                                          <p:spTgt spid="409"/>
                                        </p:tgtEl>
                                        <p:attrNameLst>
                                          <p:attrName>style.visibility</p:attrName>
                                        </p:attrNameLst>
                                      </p:cBhvr>
                                      <p:to>
                                        <p:strVal val="hidden"/>
                                      </p:to>
                                    </p:set>
                                  </p:childTnLst>
                                </p:cTn>
                              </p:par>
                              <p:par>
                                <p:cTn id="3252" presetID="1" presetClass="exit" presetSubtype="0" fill="hold" grpId="4" nodeType="withEffect">
                                  <p:stCondLst>
                                    <p:cond delay="0"/>
                                  </p:stCondLst>
                                  <p:childTnLst>
                                    <p:set>
                                      <p:cBhvr>
                                        <p:cTn id="3253" dur="1" fill="hold">
                                          <p:stCondLst>
                                            <p:cond delay="0"/>
                                          </p:stCondLst>
                                        </p:cTn>
                                        <p:tgtEl>
                                          <p:spTgt spid="414"/>
                                        </p:tgtEl>
                                        <p:attrNameLst>
                                          <p:attrName>style.visibility</p:attrName>
                                        </p:attrNameLst>
                                      </p:cBhvr>
                                      <p:to>
                                        <p:strVal val="hidden"/>
                                      </p:to>
                                    </p:set>
                                  </p:childTnLst>
                                </p:cTn>
                              </p:par>
                              <p:par>
                                <p:cTn id="3254" presetID="10" presetClass="entr" presetSubtype="0" fill="hold" grpId="8" nodeType="withEffect">
                                  <p:stCondLst>
                                    <p:cond delay="0"/>
                                  </p:stCondLst>
                                  <p:childTnLst>
                                    <p:set>
                                      <p:cBhvr>
                                        <p:cTn id="3255" dur="1" fill="hold">
                                          <p:stCondLst>
                                            <p:cond delay="0"/>
                                          </p:stCondLst>
                                        </p:cTn>
                                        <p:tgtEl>
                                          <p:spTgt spid="709"/>
                                        </p:tgtEl>
                                        <p:attrNameLst>
                                          <p:attrName>style.visibility</p:attrName>
                                        </p:attrNameLst>
                                      </p:cBhvr>
                                      <p:to>
                                        <p:strVal val="visible"/>
                                      </p:to>
                                    </p:set>
                                    <p:animEffect transition="in" filter="fade">
                                      <p:cBhvr>
                                        <p:cTn id="3256" dur="500"/>
                                        <p:tgtEl>
                                          <p:spTgt spid="709"/>
                                        </p:tgtEl>
                                      </p:cBhvr>
                                    </p:animEffect>
                                  </p:childTnLst>
                                </p:cTn>
                              </p:par>
                            </p:childTnLst>
                          </p:cTn>
                        </p:par>
                      </p:childTnLst>
                    </p:cTn>
                  </p:par>
                </p:childTnLst>
              </p:cTn>
              <p:nextCondLst>
                <p:cond evt="onClick" delay="0">
                  <p:tgtEl>
                    <p:spTgt spid="409"/>
                  </p:tgtEl>
                </p:cond>
              </p:nextCondLst>
            </p:seq>
            <p:seq concurrent="1" nextAc="seek">
              <p:cTn id="3257" restart="whenNotActive" fill="hold" evtFilter="cancelBubble" nodeType="interactiveSeq">
                <p:stCondLst>
                  <p:cond evt="onClick" delay="0">
                    <p:tgtEl>
                      <p:spTgt spid="419"/>
                    </p:tgtEl>
                  </p:cond>
                </p:stCondLst>
                <p:endSync evt="end" delay="0">
                  <p:rtn val="all"/>
                </p:endSync>
                <p:childTnLst>
                  <p:par>
                    <p:cTn id="3258" fill="hold">
                      <p:stCondLst>
                        <p:cond delay="0"/>
                      </p:stCondLst>
                      <p:childTnLst>
                        <p:par>
                          <p:cTn id="3259" fill="hold">
                            <p:stCondLst>
                              <p:cond delay="0"/>
                            </p:stCondLst>
                            <p:childTnLst>
                              <p:par>
                                <p:cTn id="3260" presetID="1" presetClass="entr" presetSubtype="0" fill="hold" grpId="0" nodeType="clickEffect">
                                  <p:stCondLst>
                                    <p:cond delay="0"/>
                                  </p:stCondLst>
                                  <p:childTnLst>
                                    <p:set>
                                      <p:cBhvr>
                                        <p:cTn id="3261" dur="1" fill="hold">
                                          <p:stCondLst>
                                            <p:cond delay="0"/>
                                          </p:stCondLst>
                                        </p:cTn>
                                        <p:tgtEl>
                                          <p:spTgt spid="425"/>
                                        </p:tgtEl>
                                        <p:attrNameLst>
                                          <p:attrName>style.visibility</p:attrName>
                                        </p:attrNameLst>
                                      </p:cBhvr>
                                      <p:to>
                                        <p:strVal val="visible"/>
                                      </p:to>
                                    </p:set>
                                  </p:childTnLst>
                                </p:cTn>
                              </p:par>
                              <p:par>
                                <p:cTn id="3262" presetID="10" presetClass="exit" presetSubtype="0" fill="hold" grpId="0" nodeType="withEffect">
                                  <p:stCondLst>
                                    <p:cond delay="0"/>
                                  </p:stCondLst>
                                  <p:childTnLst>
                                    <p:animEffect transition="out" filter="fade">
                                      <p:cBhvr>
                                        <p:cTn id="3263" dur="500"/>
                                        <p:tgtEl>
                                          <p:spTgt spid="710"/>
                                        </p:tgtEl>
                                      </p:cBhvr>
                                    </p:animEffect>
                                    <p:set>
                                      <p:cBhvr>
                                        <p:cTn id="3264" dur="1" fill="hold">
                                          <p:stCondLst>
                                            <p:cond delay="499"/>
                                          </p:stCondLst>
                                        </p:cTn>
                                        <p:tgtEl>
                                          <p:spTgt spid="710"/>
                                        </p:tgtEl>
                                        <p:attrNameLst>
                                          <p:attrName>style.visibility</p:attrName>
                                        </p:attrNameLst>
                                      </p:cBhvr>
                                      <p:to>
                                        <p:strVal val="hidden"/>
                                      </p:to>
                                    </p:set>
                                  </p:childTnLst>
                                </p:cTn>
                              </p:par>
                            </p:childTnLst>
                          </p:cTn>
                        </p:par>
                      </p:childTnLst>
                    </p:cTn>
                  </p:par>
                </p:childTnLst>
              </p:cTn>
              <p:nextCondLst>
                <p:cond evt="onClick" delay="0">
                  <p:tgtEl>
                    <p:spTgt spid="419"/>
                  </p:tgtEl>
                </p:cond>
              </p:nextCondLst>
            </p:seq>
            <p:seq concurrent="1" nextAc="seek">
              <p:cTn id="3265" restart="whenNotActive" fill="hold" evtFilter="cancelBubble" nodeType="interactiveSeq">
                <p:stCondLst>
                  <p:cond evt="onClick" delay="0">
                    <p:tgtEl>
                      <p:spTgt spid="420"/>
                    </p:tgtEl>
                  </p:cond>
                </p:stCondLst>
                <p:endSync evt="end" delay="0">
                  <p:rtn val="all"/>
                </p:endSync>
                <p:childTnLst>
                  <p:par>
                    <p:cTn id="3266" fill="hold">
                      <p:stCondLst>
                        <p:cond delay="0"/>
                      </p:stCondLst>
                      <p:childTnLst>
                        <p:par>
                          <p:cTn id="3267" fill="hold">
                            <p:stCondLst>
                              <p:cond delay="0"/>
                            </p:stCondLst>
                            <p:childTnLst>
                              <p:par>
                                <p:cTn id="3268" presetID="1" presetClass="entr" presetSubtype="0" fill="hold" grpId="0" nodeType="clickEffect">
                                  <p:stCondLst>
                                    <p:cond delay="0"/>
                                  </p:stCondLst>
                                  <p:childTnLst>
                                    <p:set>
                                      <p:cBhvr>
                                        <p:cTn id="3269" dur="1" fill="hold">
                                          <p:stCondLst>
                                            <p:cond delay="0"/>
                                          </p:stCondLst>
                                        </p:cTn>
                                        <p:tgtEl>
                                          <p:spTgt spid="426"/>
                                        </p:tgtEl>
                                        <p:attrNameLst>
                                          <p:attrName>style.visibility</p:attrName>
                                        </p:attrNameLst>
                                      </p:cBhvr>
                                      <p:to>
                                        <p:strVal val="visible"/>
                                      </p:to>
                                    </p:set>
                                  </p:childTnLst>
                                </p:cTn>
                              </p:par>
                              <p:par>
                                <p:cTn id="3270" presetID="1" presetClass="entr" presetSubtype="0" fill="hold" grpId="2" nodeType="withEffect">
                                  <p:stCondLst>
                                    <p:cond delay="0"/>
                                  </p:stCondLst>
                                  <p:childTnLst>
                                    <p:set>
                                      <p:cBhvr>
                                        <p:cTn id="3271" dur="1" fill="hold">
                                          <p:stCondLst>
                                            <p:cond delay="0"/>
                                          </p:stCondLst>
                                        </p:cTn>
                                        <p:tgtEl>
                                          <p:spTgt spid="413"/>
                                        </p:tgtEl>
                                        <p:attrNameLst>
                                          <p:attrName>style.visibility</p:attrName>
                                        </p:attrNameLst>
                                      </p:cBhvr>
                                      <p:to>
                                        <p:strVal val="visible"/>
                                      </p:to>
                                    </p:set>
                                  </p:childTnLst>
                                </p:cTn>
                              </p:par>
                              <p:par>
                                <p:cTn id="3272" presetID="10" presetClass="exit" presetSubtype="0" fill="hold" grpId="1" nodeType="withEffect">
                                  <p:stCondLst>
                                    <p:cond delay="0"/>
                                  </p:stCondLst>
                                  <p:childTnLst>
                                    <p:animEffect transition="out" filter="fade">
                                      <p:cBhvr>
                                        <p:cTn id="3273" dur="500"/>
                                        <p:tgtEl>
                                          <p:spTgt spid="710"/>
                                        </p:tgtEl>
                                      </p:cBhvr>
                                    </p:animEffect>
                                    <p:set>
                                      <p:cBhvr>
                                        <p:cTn id="3274" dur="1" fill="hold">
                                          <p:stCondLst>
                                            <p:cond delay="499"/>
                                          </p:stCondLst>
                                        </p:cTn>
                                        <p:tgtEl>
                                          <p:spTgt spid="710"/>
                                        </p:tgtEl>
                                        <p:attrNameLst>
                                          <p:attrName>style.visibility</p:attrName>
                                        </p:attrNameLst>
                                      </p:cBhvr>
                                      <p:to>
                                        <p:strVal val="hidden"/>
                                      </p:to>
                                    </p:set>
                                  </p:childTnLst>
                                </p:cTn>
                              </p:par>
                            </p:childTnLst>
                          </p:cTn>
                        </p:par>
                      </p:childTnLst>
                    </p:cTn>
                  </p:par>
                </p:childTnLst>
              </p:cTn>
              <p:nextCondLst>
                <p:cond evt="onClick" delay="0">
                  <p:tgtEl>
                    <p:spTgt spid="420"/>
                  </p:tgtEl>
                </p:cond>
              </p:nextCondLst>
            </p:seq>
            <p:seq concurrent="1" nextAc="seek">
              <p:cTn id="3275" restart="whenNotActive" fill="hold" evtFilter="cancelBubble" nodeType="interactiveSeq">
                <p:stCondLst>
                  <p:cond evt="onClick" delay="0">
                    <p:tgtEl>
                      <p:spTgt spid="421"/>
                    </p:tgtEl>
                  </p:cond>
                </p:stCondLst>
                <p:endSync evt="end" delay="0">
                  <p:rtn val="all"/>
                </p:endSync>
                <p:childTnLst>
                  <p:par>
                    <p:cTn id="3276" fill="hold">
                      <p:stCondLst>
                        <p:cond delay="0"/>
                      </p:stCondLst>
                      <p:childTnLst>
                        <p:par>
                          <p:cTn id="3277" fill="hold">
                            <p:stCondLst>
                              <p:cond delay="0"/>
                            </p:stCondLst>
                            <p:childTnLst>
                              <p:par>
                                <p:cTn id="3278" presetID="1" presetClass="entr" presetSubtype="0" fill="hold" grpId="0" nodeType="clickEffect">
                                  <p:stCondLst>
                                    <p:cond delay="0"/>
                                  </p:stCondLst>
                                  <p:childTnLst>
                                    <p:set>
                                      <p:cBhvr>
                                        <p:cTn id="3279" dur="1" fill="hold">
                                          <p:stCondLst>
                                            <p:cond delay="0"/>
                                          </p:stCondLst>
                                        </p:cTn>
                                        <p:tgtEl>
                                          <p:spTgt spid="427"/>
                                        </p:tgtEl>
                                        <p:attrNameLst>
                                          <p:attrName>style.visibility</p:attrName>
                                        </p:attrNameLst>
                                      </p:cBhvr>
                                      <p:to>
                                        <p:strVal val="visible"/>
                                      </p:to>
                                    </p:set>
                                  </p:childTnLst>
                                </p:cTn>
                              </p:par>
                              <p:par>
                                <p:cTn id="3280" presetID="10" presetClass="exit" presetSubtype="0" fill="hold" grpId="2" nodeType="withEffect">
                                  <p:stCondLst>
                                    <p:cond delay="0"/>
                                  </p:stCondLst>
                                  <p:childTnLst>
                                    <p:animEffect transition="out" filter="fade">
                                      <p:cBhvr>
                                        <p:cTn id="3281" dur="500"/>
                                        <p:tgtEl>
                                          <p:spTgt spid="710"/>
                                        </p:tgtEl>
                                      </p:cBhvr>
                                    </p:animEffect>
                                    <p:set>
                                      <p:cBhvr>
                                        <p:cTn id="3282" dur="1" fill="hold">
                                          <p:stCondLst>
                                            <p:cond delay="499"/>
                                          </p:stCondLst>
                                        </p:cTn>
                                        <p:tgtEl>
                                          <p:spTgt spid="710"/>
                                        </p:tgtEl>
                                        <p:attrNameLst>
                                          <p:attrName>style.visibility</p:attrName>
                                        </p:attrNameLst>
                                      </p:cBhvr>
                                      <p:to>
                                        <p:strVal val="hidden"/>
                                      </p:to>
                                    </p:set>
                                  </p:childTnLst>
                                </p:cTn>
                              </p:par>
                            </p:childTnLst>
                          </p:cTn>
                        </p:par>
                      </p:childTnLst>
                    </p:cTn>
                  </p:par>
                </p:childTnLst>
              </p:cTn>
              <p:nextCondLst>
                <p:cond evt="onClick" delay="0">
                  <p:tgtEl>
                    <p:spTgt spid="421"/>
                  </p:tgtEl>
                </p:cond>
              </p:nextCondLst>
            </p:seq>
            <p:seq concurrent="1" nextAc="seek">
              <p:cTn id="3283" restart="whenNotActive" fill="hold" evtFilter="cancelBubble" nodeType="interactiveSeq">
                <p:stCondLst>
                  <p:cond evt="onClick" delay="0">
                    <p:tgtEl>
                      <p:spTgt spid="423"/>
                    </p:tgtEl>
                  </p:cond>
                </p:stCondLst>
                <p:endSync evt="end" delay="0">
                  <p:rtn val="all"/>
                </p:endSync>
                <p:childTnLst>
                  <p:par>
                    <p:cTn id="3284" fill="hold">
                      <p:stCondLst>
                        <p:cond delay="0"/>
                      </p:stCondLst>
                      <p:childTnLst>
                        <p:par>
                          <p:cTn id="3285" fill="hold">
                            <p:stCondLst>
                              <p:cond delay="0"/>
                            </p:stCondLst>
                            <p:childTnLst>
                              <p:par>
                                <p:cTn id="3286" presetID="1" presetClass="entr" presetSubtype="0" fill="hold" grpId="0" nodeType="clickEffect">
                                  <p:stCondLst>
                                    <p:cond delay="0"/>
                                  </p:stCondLst>
                                  <p:childTnLst>
                                    <p:set>
                                      <p:cBhvr>
                                        <p:cTn id="3287" dur="1" fill="hold">
                                          <p:stCondLst>
                                            <p:cond delay="0"/>
                                          </p:stCondLst>
                                        </p:cTn>
                                        <p:tgtEl>
                                          <p:spTgt spid="429"/>
                                        </p:tgtEl>
                                        <p:attrNameLst>
                                          <p:attrName>style.visibility</p:attrName>
                                        </p:attrNameLst>
                                      </p:cBhvr>
                                      <p:to>
                                        <p:strVal val="visible"/>
                                      </p:to>
                                    </p:set>
                                  </p:childTnLst>
                                </p:cTn>
                              </p:par>
                              <p:par>
                                <p:cTn id="3288" presetID="1" presetClass="entr" presetSubtype="0" fill="hold" grpId="0" nodeType="withEffect">
                                  <p:stCondLst>
                                    <p:cond delay="0"/>
                                  </p:stCondLst>
                                  <p:childTnLst>
                                    <p:set>
                                      <p:cBhvr>
                                        <p:cTn id="3289" dur="1" fill="hold">
                                          <p:stCondLst>
                                            <p:cond delay="0"/>
                                          </p:stCondLst>
                                        </p:cTn>
                                        <p:tgtEl>
                                          <p:spTgt spid="413"/>
                                        </p:tgtEl>
                                        <p:attrNameLst>
                                          <p:attrName>style.visibility</p:attrName>
                                        </p:attrNameLst>
                                      </p:cBhvr>
                                      <p:to>
                                        <p:strVal val="visible"/>
                                      </p:to>
                                    </p:set>
                                  </p:childTnLst>
                                </p:cTn>
                              </p:par>
                              <p:par>
                                <p:cTn id="3290" presetID="10" presetClass="exit" presetSubtype="0" fill="hold" grpId="9" nodeType="withEffect">
                                  <p:stCondLst>
                                    <p:cond delay="0"/>
                                  </p:stCondLst>
                                  <p:childTnLst>
                                    <p:animEffect transition="out" filter="fade">
                                      <p:cBhvr>
                                        <p:cTn id="3291" dur="500"/>
                                        <p:tgtEl>
                                          <p:spTgt spid="710"/>
                                        </p:tgtEl>
                                      </p:cBhvr>
                                    </p:animEffect>
                                    <p:set>
                                      <p:cBhvr>
                                        <p:cTn id="3292" dur="1" fill="hold">
                                          <p:stCondLst>
                                            <p:cond delay="499"/>
                                          </p:stCondLst>
                                        </p:cTn>
                                        <p:tgtEl>
                                          <p:spTgt spid="710"/>
                                        </p:tgtEl>
                                        <p:attrNameLst>
                                          <p:attrName>style.visibility</p:attrName>
                                        </p:attrNameLst>
                                      </p:cBhvr>
                                      <p:to>
                                        <p:strVal val="hidden"/>
                                      </p:to>
                                    </p:set>
                                  </p:childTnLst>
                                </p:cTn>
                              </p:par>
                            </p:childTnLst>
                          </p:cTn>
                        </p:par>
                      </p:childTnLst>
                    </p:cTn>
                  </p:par>
                </p:childTnLst>
              </p:cTn>
              <p:nextCondLst>
                <p:cond evt="onClick" delay="0">
                  <p:tgtEl>
                    <p:spTgt spid="423"/>
                  </p:tgtEl>
                </p:cond>
              </p:nextCondLst>
            </p:seq>
            <p:seq concurrent="1" nextAc="seek">
              <p:cTn id="3293" restart="whenNotActive" fill="hold" evtFilter="cancelBubble" nodeType="interactiveSeq">
                <p:stCondLst>
                  <p:cond evt="onClick" delay="0">
                    <p:tgtEl>
                      <p:spTgt spid="424"/>
                    </p:tgtEl>
                  </p:cond>
                </p:stCondLst>
                <p:endSync evt="end" delay="0">
                  <p:rtn val="all"/>
                </p:endSync>
                <p:childTnLst>
                  <p:par>
                    <p:cTn id="3294" fill="hold">
                      <p:stCondLst>
                        <p:cond delay="0"/>
                      </p:stCondLst>
                      <p:childTnLst>
                        <p:par>
                          <p:cTn id="3295" fill="hold">
                            <p:stCondLst>
                              <p:cond delay="0"/>
                            </p:stCondLst>
                            <p:childTnLst>
                              <p:par>
                                <p:cTn id="3296" presetID="1" presetClass="entr" presetSubtype="0" fill="hold" grpId="0" nodeType="clickEffect">
                                  <p:stCondLst>
                                    <p:cond delay="0"/>
                                  </p:stCondLst>
                                  <p:childTnLst>
                                    <p:set>
                                      <p:cBhvr>
                                        <p:cTn id="3297" dur="1" fill="hold">
                                          <p:stCondLst>
                                            <p:cond delay="0"/>
                                          </p:stCondLst>
                                        </p:cTn>
                                        <p:tgtEl>
                                          <p:spTgt spid="430"/>
                                        </p:tgtEl>
                                        <p:attrNameLst>
                                          <p:attrName>style.visibility</p:attrName>
                                        </p:attrNameLst>
                                      </p:cBhvr>
                                      <p:to>
                                        <p:strVal val="visible"/>
                                      </p:to>
                                    </p:set>
                                  </p:childTnLst>
                                </p:cTn>
                              </p:par>
                              <p:par>
                                <p:cTn id="3298" presetID="1" presetClass="entr" presetSubtype="0" fill="hold" grpId="1" nodeType="withEffect">
                                  <p:stCondLst>
                                    <p:cond delay="0"/>
                                  </p:stCondLst>
                                  <p:childTnLst>
                                    <p:set>
                                      <p:cBhvr>
                                        <p:cTn id="3299" dur="1" fill="hold">
                                          <p:stCondLst>
                                            <p:cond delay="0"/>
                                          </p:stCondLst>
                                        </p:cTn>
                                        <p:tgtEl>
                                          <p:spTgt spid="413"/>
                                        </p:tgtEl>
                                        <p:attrNameLst>
                                          <p:attrName>style.visibility</p:attrName>
                                        </p:attrNameLst>
                                      </p:cBhvr>
                                      <p:to>
                                        <p:strVal val="visible"/>
                                      </p:to>
                                    </p:set>
                                  </p:childTnLst>
                                </p:cTn>
                              </p:par>
                              <p:par>
                                <p:cTn id="3300" presetID="10" presetClass="exit" presetSubtype="0" fill="hold" grpId="10" nodeType="withEffect">
                                  <p:stCondLst>
                                    <p:cond delay="0"/>
                                  </p:stCondLst>
                                  <p:childTnLst>
                                    <p:animEffect transition="out" filter="fade">
                                      <p:cBhvr>
                                        <p:cTn id="3301" dur="500"/>
                                        <p:tgtEl>
                                          <p:spTgt spid="710"/>
                                        </p:tgtEl>
                                      </p:cBhvr>
                                    </p:animEffect>
                                    <p:set>
                                      <p:cBhvr>
                                        <p:cTn id="3302" dur="1" fill="hold">
                                          <p:stCondLst>
                                            <p:cond delay="499"/>
                                          </p:stCondLst>
                                        </p:cTn>
                                        <p:tgtEl>
                                          <p:spTgt spid="710"/>
                                        </p:tgtEl>
                                        <p:attrNameLst>
                                          <p:attrName>style.visibility</p:attrName>
                                        </p:attrNameLst>
                                      </p:cBhvr>
                                      <p:to>
                                        <p:strVal val="hidden"/>
                                      </p:to>
                                    </p:set>
                                  </p:childTnLst>
                                </p:cTn>
                              </p:par>
                            </p:childTnLst>
                          </p:cTn>
                        </p:par>
                      </p:childTnLst>
                    </p:cTn>
                  </p:par>
                </p:childTnLst>
              </p:cTn>
              <p:nextCondLst>
                <p:cond evt="onClick" delay="0">
                  <p:tgtEl>
                    <p:spTgt spid="424"/>
                  </p:tgtEl>
                </p:cond>
              </p:nextCondLst>
            </p:seq>
            <p:seq concurrent="1" nextAc="seek">
              <p:cTn id="3303" restart="whenNotActive" fill="hold" evtFilter="cancelBubble" nodeType="interactiveSeq">
                <p:stCondLst>
                  <p:cond evt="onClick" delay="0">
                    <p:tgtEl>
                      <p:spTgt spid="422"/>
                    </p:tgtEl>
                  </p:cond>
                </p:stCondLst>
                <p:endSync evt="end" delay="0">
                  <p:rtn val="all"/>
                </p:endSync>
                <p:childTnLst>
                  <p:par>
                    <p:cTn id="3304" fill="hold">
                      <p:stCondLst>
                        <p:cond delay="0"/>
                      </p:stCondLst>
                      <p:childTnLst>
                        <p:par>
                          <p:cTn id="3305" fill="hold">
                            <p:stCondLst>
                              <p:cond delay="0"/>
                            </p:stCondLst>
                            <p:childTnLst>
                              <p:par>
                                <p:cTn id="3306" presetID="1" presetClass="entr" presetSubtype="0" fill="hold" grpId="0" nodeType="clickEffect">
                                  <p:stCondLst>
                                    <p:cond delay="0"/>
                                  </p:stCondLst>
                                  <p:childTnLst>
                                    <p:set>
                                      <p:cBhvr>
                                        <p:cTn id="3307" dur="1" fill="hold">
                                          <p:stCondLst>
                                            <p:cond delay="0"/>
                                          </p:stCondLst>
                                        </p:cTn>
                                        <p:tgtEl>
                                          <p:spTgt spid="428"/>
                                        </p:tgtEl>
                                        <p:attrNameLst>
                                          <p:attrName>style.visibility</p:attrName>
                                        </p:attrNameLst>
                                      </p:cBhvr>
                                      <p:to>
                                        <p:strVal val="visible"/>
                                      </p:to>
                                    </p:set>
                                  </p:childTnLst>
                                </p:cTn>
                              </p:par>
                              <p:par>
                                <p:cTn id="3308" presetID="1" presetClass="entr" presetSubtype="0" fill="hold" grpId="0" nodeType="withEffect">
                                  <p:stCondLst>
                                    <p:cond delay="0"/>
                                  </p:stCondLst>
                                  <p:childTnLst>
                                    <p:set>
                                      <p:cBhvr>
                                        <p:cTn id="3309" dur="1" fill="hold">
                                          <p:stCondLst>
                                            <p:cond delay="0"/>
                                          </p:stCondLst>
                                        </p:cTn>
                                        <p:tgtEl>
                                          <p:spTgt spid="415"/>
                                        </p:tgtEl>
                                        <p:attrNameLst>
                                          <p:attrName>style.visibility</p:attrName>
                                        </p:attrNameLst>
                                      </p:cBhvr>
                                      <p:to>
                                        <p:strVal val="visible"/>
                                      </p:to>
                                    </p:set>
                                  </p:childTnLst>
                                </p:cTn>
                              </p:par>
                              <p:par>
                                <p:cTn id="3310" presetID="10" presetClass="exit" presetSubtype="0" fill="hold" grpId="11" nodeType="withEffect">
                                  <p:stCondLst>
                                    <p:cond delay="0"/>
                                  </p:stCondLst>
                                  <p:childTnLst>
                                    <p:animEffect transition="out" filter="fade">
                                      <p:cBhvr>
                                        <p:cTn id="3311" dur="500"/>
                                        <p:tgtEl>
                                          <p:spTgt spid="710"/>
                                        </p:tgtEl>
                                      </p:cBhvr>
                                    </p:animEffect>
                                    <p:set>
                                      <p:cBhvr>
                                        <p:cTn id="3312" dur="1" fill="hold">
                                          <p:stCondLst>
                                            <p:cond delay="499"/>
                                          </p:stCondLst>
                                        </p:cTn>
                                        <p:tgtEl>
                                          <p:spTgt spid="710"/>
                                        </p:tgtEl>
                                        <p:attrNameLst>
                                          <p:attrName>style.visibility</p:attrName>
                                        </p:attrNameLst>
                                      </p:cBhvr>
                                      <p:to>
                                        <p:strVal val="hidden"/>
                                      </p:to>
                                    </p:set>
                                  </p:childTnLst>
                                </p:cTn>
                              </p:par>
                            </p:childTnLst>
                          </p:cTn>
                        </p:par>
                      </p:childTnLst>
                    </p:cTn>
                  </p:par>
                </p:childTnLst>
              </p:cTn>
              <p:nextCondLst>
                <p:cond evt="onClick" delay="0">
                  <p:tgtEl>
                    <p:spTgt spid="422"/>
                  </p:tgtEl>
                </p:cond>
              </p:nextCondLst>
            </p:seq>
            <p:seq concurrent="1" nextAc="seek">
              <p:cTn id="3313" restart="whenNotActive" fill="hold" evtFilter="cancelBubble" nodeType="interactiveSeq">
                <p:stCondLst>
                  <p:cond evt="onClick" delay="0">
                    <p:tgtEl>
                      <p:spTgt spid="430"/>
                    </p:tgtEl>
                  </p:cond>
                </p:stCondLst>
                <p:endSync evt="end" delay="0">
                  <p:rtn val="all"/>
                </p:endSync>
                <p:childTnLst>
                  <p:par>
                    <p:cTn id="3314" fill="hold">
                      <p:stCondLst>
                        <p:cond delay="0"/>
                      </p:stCondLst>
                      <p:childTnLst>
                        <p:par>
                          <p:cTn id="3315" fill="hold">
                            <p:stCondLst>
                              <p:cond delay="0"/>
                            </p:stCondLst>
                            <p:childTnLst>
                              <p:par>
                                <p:cTn id="3316" presetID="1" presetClass="exit" presetSubtype="0" fill="hold" grpId="1" nodeType="clickEffect">
                                  <p:stCondLst>
                                    <p:cond delay="0"/>
                                  </p:stCondLst>
                                  <p:childTnLst>
                                    <p:set>
                                      <p:cBhvr>
                                        <p:cTn id="3317" dur="1" fill="hold">
                                          <p:stCondLst>
                                            <p:cond delay="0"/>
                                          </p:stCondLst>
                                        </p:cTn>
                                        <p:tgtEl>
                                          <p:spTgt spid="430"/>
                                        </p:tgtEl>
                                        <p:attrNameLst>
                                          <p:attrName>style.visibility</p:attrName>
                                        </p:attrNameLst>
                                      </p:cBhvr>
                                      <p:to>
                                        <p:strVal val="hidden"/>
                                      </p:to>
                                    </p:set>
                                  </p:childTnLst>
                                </p:cTn>
                              </p:par>
                              <p:par>
                                <p:cTn id="3318" presetID="1" presetClass="exit" presetSubtype="0" fill="hold" grpId="4" nodeType="withEffect">
                                  <p:stCondLst>
                                    <p:cond delay="0"/>
                                  </p:stCondLst>
                                  <p:childTnLst>
                                    <p:set>
                                      <p:cBhvr>
                                        <p:cTn id="3319" dur="1" fill="hold">
                                          <p:stCondLst>
                                            <p:cond delay="0"/>
                                          </p:stCondLst>
                                        </p:cTn>
                                        <p:tgtEl>
                                          <p:spTgt spid="413"/>
                                        </p:tgtEl>
                                        <p:attrNameLst>
                                          <p:attrName>style.visibility</p:attrName>
                                        </p:attrNameLst>
                                      </p:cBhvr>
                                      <p:to>
                                        <p:strVal val="hidden"/>
                                      </p:to>
                                    </p:set>
                                  </p:childTnLst>
                                </p:cTn>
                              </p:par>
                              <p:par>
                                <p:cTn id="3320" presetID="10" presetClass="entr" presetSubtype="0" fill="hold" grpId="3" nodeType="withEffect">
                                  <p:stCondLst>
                                    <p:cond delay="0"/>
                                  </p:stCondLst>
                                  <p:childTnLst>
                                    <p:set>
                                      <p:cBhvr>
                                        <p:cTn id="3321" dur="1" fill="hold">
                                          <p:stCondLst>
                                            <p:cond delay="0"/>
                                          </p:stCondLst>
                                        </p:cTn>
                                        <p:tgtEl>
                                          <p:spTgt spid="710"/>
                                        </p:tgtEl>
                                        <p:attrNameLst>
                                          <p:attrName>style.visibility</p:attrName>
                                        </p:attrNameLst>
                                      </p:cBhvr>
                                      <p:to>
                                        <p:strVal val="visible"/>
                                      </p:to>
                                    </p:set>
                                    <p:animEffect transition="in" filter="fade">
                                      <p:cBhvr>
                                        <p:cTn id="3322" dur="500"/>
                                        <p:tgtEl>
                                          <p:spTgt spid="710"/>
                                        </p:tgtEl>
                                      </p:cBhvr>
                                    </p:animEffect>
                                  </p:childTnLst>
                                </p:cTn>
                              </p:par>
                            </p:childTnLst>
                          </p:cTn>
                        </p:par>
                      </p:childTnLst>
                    </p:cTn>
                  </p:par>
                </p:childTnLst>
              </p:cTn>
              <p:nextCondLst>
                <p:cond evt="onClick" delay="0">
                  <p:tgtEl>
                    <p:spTgt spid="430"/>
                  </p:tgtEl>
                </p:cond>
              </p:nextCondLst>
            </p:seq>
            <p:seq concurrent="1" nextAc="seek">
              <p:cTn id="3323" restart="whenNotActive" fill="hold" evtFilter="cancelBubble" nodeType="interactiveSeq">
                <p:stCondLst>
                  <p:cond evt="onClick" delay="0">
                    <p:tgtEl>
                      <p:spTgt spid="425"/>
                    </p:tgtEl>
                  </p:cond>
                </p:stCondLst>
                <p:endSync evt="end" delay="0">
                  <p:rtn val="all"/>
                </p:endSync>
                <p:childTnLst>
                  <p:par>
                    <p:cTn id="3324" fill="hold">
                      <p:stCondLst>
                        <p:cond delay="0"/>
                      </p:stCondLst>
                      <p:childTnLst>
                        <p:par>
                          <p:cTn id="3325" fill="hold">
                            <p:stCondLst>
                              <p:cond delay="0"/>
                            </p:stCondLst>
                            <p:childTnLst>
                              <p:par>
                                <p:cTn id="3326" presetID="1" presetClass="exit" presetSubtype="0" fill="hold" grpId="1" nodeType="clickEffect">
                                  <p:stCondLst>
                                    <p:cond delay="0"/>
                                  </p:stCondLst>
                                  <p:childTnLst>
                                    <p:set>
                                      <p:cBhvr>
                                        <p:cTn id="3327" dur="1" fill="hold">
                                          <p:stCondLst>
                                            <p:cond delay="0"/>
                                          </p:stCondLst>
                                        </p:cTn>
                                        <p:tgtEl>
                                          <p:spTgt spid="425"/>
                                        </p:tgtEl>
                                        <p:attrNameLst>
                                          <p:attrName>style.visibility</p:attrName>
                                        </p:attrNameLst>
                                      </p:cBhvr>
                                      <p:to>
                                        <p:strVal val="hidden"/>
                                      </p:to>
                                    </p:set>
                                  </p:childTnLst>
                                </p:cTn>
                              </p:par>
                              <p:par>
                                <p:cTn id="3328" presetID="10" presetClass="entr" presetSubtype="0" fill="hold" grpId="4" nodeType="withEffect">
                                  <p:stCondLst>
                                    <p:cond delay="0"/>
                                  </p:stCondLst>
                                  <p:childTnLst>
                                    <p:set>
                                      <p:cBhvr>
                                        <p:cTn id="3329" dur="1" fill="hold">
                                          <p:stCondLst>
                                            <p:cond delay="0"/>
                                          </p:stCondLst>
                                        </p:cTn>
                                        <p:tgtEl>
                                          <p:spTgt spid="710"/>
                                        </p:tgtEl>
                                        <p:attrNameLst>
                                          <p:attrName>style.visibility</p:attrName>
                                        </p:attrNameLst>
                                      </p:cBhvr>
                                      <p:to>
                                        <p:strVal val="visible"/>
                                      </p:to>
                                    </p:set>
                                    <p:animEffect transition="in" filter="fade">
                                      <p:cBhvr>
                                        <p:cTn id="3330" dur="500"/>
                                        <p:tgtEl>
                                          <p:spTgt spid="710"/>
                                        </p:tgtEl>
                                      </p:cBhvr>
                                    </p:animEffect>
                                  </p:childTnLst>
                                </p:cTn>
                              </p:par>
                            </p:childTnLst>
                          </p:cTn>
                        </p:par>
                      </p:childTnLst>
                    </p:cTn>
                  </p:par>
                </p:childTnLst>
              </p:cTn>
              <p:nextCondLst>
                <p:cond evt="onClick" delay="0">
                  <p:tgtEl>
                    <p:spTgt spid="425"/>
                  </p:tgtEl>
                </p:cond>
              </p:nextCondLst>
            </p:seq>
            <p:seq concurrent="1" nextAc="seek">
              <p:cTn id="3331" restart="whenNotActive" fill="hold" evtFilter="cancelBubble" nodeType="interactiveSeq">
                <p:stCondLst>
                  <p:cond evt="onClick" delay="0">
                    <p:tgtEl>
                      <p:spTgt spid="426"/>
                    </p:tgtEl>
                  </p:cond>
                </p:stCondLst>
                <p:endSync evt="end" delay="0">
                  <p:rtn val="all"/>
                </p:endSync>
                <p:childTnLst>
                  <p:par>
                    <p:cTn id="3332" fill="hold">
                      <p:stCondLst>
                        <p:cond delay="0"/>
                      </p:stCondLst>
                      <p:childTnLst>
                        <p:par>
                          <p:cTn id="3333" fill="hold">
                            <p:stCondLst>
                              <p:cond delay="0"/>
                            </p:stCondLst>
                            <p:childTnLst>
                              <p:par>
                                <p:cTn id="3334" presetID="1" presetClass="exit" presetSubtype="0" fill="hold" grpId="1" nodeType="clickEffect">
                                  <p:stCondLst>
                                    <p:cond delay="0"/>
                                  </p:stCondLst>
                                  <p:childTnLst>
                                    <p:set>
                                      <p:cBhvr>
                                        <p:cTn id="3335" dur="1" fill="hold">
                                          <p:stCondLst>
                                            <p:cond delay="0"/>
                                          </p:stCondLst>
                                        </p:cTn>
                                        <p:tgtEl>
                                          <p:spTgt spid="426"/>
                                        </p:tgtEl>
                                        <p:attrNameLst>
                                          <p:attrName>style.visibility</p:attrName>
                                        </p:attrNameLst>
                                      </p:cBhvr>
                                      <p:to>
                                        <p:strVal val="hidden"/>
                                      </p:to>
                                    </p:set>
                                  </p:childTnLst>
                                </p:cTn>
                              </p:par>
                              <p:par>
                                <p:cTn id="3336" presetID="1" presetClass="exit" presetSubtype="0" fill="hold" grpId="3" nodeType="withEffect">
                                  <p:stCondLst>
                                    <p:cond delay="0"/>
                                  </p:stCondLst>
                                  <p:childTnLst>
                                    <p:set>
                                      <p:cBhvr>
                                        <p:cTn id="3337" dur="1" fill="hold">
                                          <p:stCondLst>
                                            <p:cond delay="0"/>
                                          </p:stCondLst>
                                        </p:cTn>
                                        <p:tgtEl>
                                          <p:spTgt spid="413"/>
                                        </p:tgtEl>
                                        <p:attrNameLst>
                                          <p:attrName>style.visibility</p:attrName>
                                        </p:attrNameLst>
                                      </p:cBhvr>
                                      <p:to>
                                        <p:strVal val="hidden"/>
                                      </p:to>
                                    </p:set>
                                  </p:childTnLst>
                                </p:cTn>
                              </p:par>
                              <p:par>
                                <p:cTn id="3338" presetID="10" presetClass="entr" presetSubtype="0" fill="hold" grpId="5" nodeType="withEffect">
                                  <p:stCondLst>
                                    <p:cond delay="0"/>
                                  </p:stCondLst>
                                  <p:childTnLst>
                                    <p:set>
                                      <p:cBhvr>
                                        <p:cTn id="3339" dur="1" fill="hold">
                                          <p:stCondLst>
                                            <p:cond delay="0"/>
                                          </p:stCondLst>
                                        </p:cTn>
                                        <p:tgtEl>
                                          <p:spTgt spid="710"/>
                                        </p:tgtEl>
                                        <p:attrNameLst>
                                          <p:attrName>style.visibility</p:attrName>
                                        </p:attrNameLst>
                                      </p:cBhvr>
                                      <p:to>
                                        <p:strVal val="visible"/>
                                      </p:to>
                                    </p:set>
                                    <p:animEffect transition="in" filter="fade">
                                      <p:cBhvr>
                                        <p:cTn id="3340" dur="500"/>
                                        <p:tgtEl>
                                          <p:spTgt spid="710"/>
                                        </p:tgtEl>
                                      </p:cBhvr>
                                    </p:animEffect>
                                  </p:childTnLst>
                                </p:cTn>
                              </p:par>
                            </p:childTnLst>
                          </p:cTn>
                        </p:par>
                      </p:childTnLst>
                    </p:cTn>
                  </p:par>
                </p:childTnLst>
              </p:cTn>
              <p:nextCondLst>
                <p:cond evt="onClick" delay="0">
                  <p:tgtEl>
                    <p:spTgt spid="426"/>
                  </p:tgtEl>
                </p:cond>
              </p:nextCondLst>
            </p:seq>
            <p:seq concurrent="1" nextAc="seek">
              <p:cTn id="3341" restart="whenNotActive" fill="hold" evtFilter="cancelBubble" nodeType="interactiveSeq">
                <p:stCondLst>
                  <p:cond evt="onClick" delay="0">
                    <p:tgtEl>
                      <p:spTgt spid="427"/>
                    </p:tgtEl>
                  </p:cond>
                </p:stCondLst>
                <p:endSync evt="end" delay="0">
                  <p:rtn val="all"/>
                </p:endSync>
                <p:childTnLst>
                  <p:par>
                    <p:cTn id="3342" fill="hold">
                      <p:stCondLst>
                        <p:cond delay="0"/>
                      </p:stCondLst>
                      <p:childTnLst>
                        <p:par>
                          <p:cTn id="3343" fill="hold">
                            <p:stCondLst>
                              <p:cond delay="0"/>
                            </p:stCondLst>
                            <p:childTnLst>
                              <p:par>
                                <p:cTn id="3344" presetID="1" presetClass="exit" presetSubtype="0" fill="hold" grpId="1" nodeType="clickEffect">
                                  <p:stCondLst>
                                    <p:cond delay="0"/>
                                  </p:stCondLst>
                                  <p:childTnLst>
                                    <p:set>
                                      <p:cBhvr>
                                        <p:cTn id="3345" dur="1" fill="hold">
                                          <p:stCondLst>
                                            <p:cond delay="0"/>
                                          </p:stCondLst>
                                        </p:cTn>
                                        <p:tgtEl>
                                          <p:spTgt spid="427"/>
                                        </p:tgtEl>
                                        <p:attrNameLst>
                                          <p:attrName>style.visibility</p:attrName>
                                        </p:attrNameLst>
                                      </p:cBhvr>
                                      <p:to>
                                        <p:strVal val="hidden"/>
                                      </p:to>
                                    </p:set>
                                  </p:childTnLst>
                                </p:cTn>
                              </p:par>
                              <p:par>
                                <p:cTn id="3346" presetID="10" presetClass="entr" presetSubtype="0" fill="hold" grpId="6" nodeType="withEffect">
                                  <p:stCondLst>
                                    <p:cond delay="0"/>
                                  </p:stCondLst>
                                  <p:childTnLst>
                                    <p:set>
                                      <p:cBhvr>
                                        <p:cTn id="3347" dur="1" fill="hold">
                                          <p:stCondLst>
                                            <p:cond delay="0"/>
                                          </p:stCondLst>
                                        </p:cTn>
                                        <p:tgtEl>
                                          <p:spTgt spid="710"/>
                                        </p:tgtEl>
                                        <p:attrNameLst>
                                          <p:attrName>style.visibility</p:attrName>
                                        </p:attrNameLst>
                                      </p:cBhvr>
                                      <p:to>
                                        <p:strVal val="visible"/>
                                      </p:to>
                                    </p:set>
                                    <p:animEffect transition="in" filter="fade">
                                      <p:cBhvr>
                                        <p:cTn id="3348" dur="500"/>
                                        <p:tgtEl>
                                          <p:spTgt spid="710"/>
                                        </p:tgtEl>
                                      </p:cBhvr>
                                    </p:animEffect>
                                  </p:childTnLst>
                                </p:cTn>
                              </p:par>
                            </p:childTnLst>
                          </p:cTn>
                        </p:par>
                      </p:childTnLst>
                    </p:cTn>
                  </p:par>
                </p:childTnLst>
              </p:cTn>
              <p:nextCondLst>
                <p:cond evt="onClick" delay="0">
                  <p:tgtEl>
                    <p:spTgt spid="427"/>
                  </p:tgtEl>
                </p:cond>
              </p:nextCondLst>
            </p:seq>
            <p:seq concurrent="1" nextAc="seek">
              <p:cTn id="3349" restart="whenNotActive" fill="hold" evtFilter="cancelBubble" nodeType="interactiveSeq">
                <p:stCondLst>
                  <p:cond evt="onClick" delay="0">
                    <p:tgtEl>
                      <p:spTgt spid="428"/>
                    </p:tgtEl>
                  </p:cond>
                </p:stCondLst>
                <p:endSync evt="end" delay="0">
                  <p:rtn val="all"/>
                </p:endSync>
                <p:childTnLst>
                  <p:par>
                    <p:cTn id="3350" fill="hold">
                      <p:stCondLst>
                        <p:cond delay="0"/>
                      </p:stCondLst>
                      <p:childTnLst>
                        <p:par>
                          <p:cTn id="3351" fill="hold">
                            <p:stCondLst>
                              <p:cond delay="0"/>
                            </p:stCondLst>
                            <p:childTnLst>
                              <p:par>
                                <p:cTn id="3352" presetID="1" presetClass="exit" presetSubtype="0" fill="hold" grpId="1" nodeType="clickEffect">
                                  <p:stCondLst>
                                    <p:cond delay="0"/>
                                  </p:stCondLst>
                                  <p:childTnLst>
                                    <p:set>
                                      <p:cBhvr>
                                        <p:cTn id="3353" dur="1" fill="hold">
                                          <p:stCondLst>
                                            <p:cond delay="0"/>
                                          </p:stCondLst>
                                        </p:cTn>
                                        <p:tgtEl>
                                          <p:spTgt spid="428"/>
                                        </p:tgtEl>
                                        <p:attrNameLst>
                                          <p:attrName>style.visibility</p:attrName>
                                        </p:attrNameLst>
                                      </p:cBhvr>
                                      <p:to>
                                        <p:strVal val="hidden"/>
                                      </p:to>
                                    </p:set>
                                  </p:childTnLst>
                                </p:cTn>
                              </p:par>
                              <p:par>
                                <p:cTn id="3354" presetID="10" presetClass="entr" presetSubtype="0" fill="hold" grpId="8" nodeType="withEffect">
                                  <p:stCondLst>
                                    <p:cond delay="0"/>
                                  </p:stCondLst>
                                  <p:childTnLst>
                                    <p:set>
                                      <p:cBhvr>
                                        <p:cTn id="3355" dur="1" fill="hold">
                                          <p:stCondLst>
                                            <p:cond delay="0"/>
                                          </p:stCondLst>
                                        </p:cTn>
                                        <p:tgtEl>
                                          <p:spTgt spid="710"/>
                                        </p:tgtEl>
                                        <p:attrNameLst>
                                          <p:attrName>style.visibility</p:attrName>
                                        </p:attrNameLst>
                                      </p:cBhvr>
                                      <p:to>
                                        <p:strVal val="visible"/>
                                      </p:to>
                                    </p:set>
                                    <p:animEffect transition="in" filter="fade">
                                      <p:cBhvr>
                                        <p:cTn id="3356" dur="500"/>
                                        <p:tgtEl>
                                          <p:spTgt spid="710"/>
                                        </p:tgtEl>
                                      </p:cBhvr>
                                    </p:animEffect>
                                  </p:childTnLst>
                                </p:cTn>
                              </p:par>
                              <p:par>
                                <p:cTn id="3357" presetID="1" presetClass="exit" presetSubtype="0" fill="hold" grpId="1" nodeType="withEffect">
                                  <p:stCondLst>
                                    <p:cond delay="0"/>
                                  </p:stCondLst>
                                  <p:childTnLst>
                                    <p:set>
                                      <p:cBhvr>
                                        <p:cTn id="3358" dur="1" fill="hold">
                                          <p:stCondLst>
                                            <p:cond delay="0"/>
                                          </p:stCondLst>
                                        </p:cTn>
                                        <p:tgtEl>
                                          <p:spTgt spid="415"/>
                                        </p:tgtEl>
                                        <p:attrNameLst>
                                          <p:attrName>style.visibility</p:attrName>
                                        </p:attrNameLst>
                                      </p:cBhvr>
                                      <p:to>
                                        <p:strVal val="hidden"/>
                                      </p:to>
                                    </p:set>
                                  </p:childTnLst>
                                </p:cTn>
                              </p:par>
                            </p:childTnLst>
                          </p:cTn>
                        </p:par>
                      </p:childTnLst>
                    </p:cTn>
                  </p:par>
                </p:childTnLst>
              </p:cTn>
              <p:nextCondLst>
                <p:cond evt="onClick" delay="0">
                  <p:tgtEl>
                    <p:spTgt spid="428"/>
                  </p:tgtEl>
                </p:cond>
              </p:nextCondLst>
            </p:seq>
            <p:seq concurrent="1" nextAc="seek">
              <p:cTn id="3359" restart="whenNotActive" fill="hold" evtFilter="cancelBubble" nodeType="interactiveSeq">
                <p:stCondLst>
                  <p:cond evt="onClick" delay="0">
                    <p:tgtEl>
                      <p:spTgt spid="429"/>
                    </p:tgtEl>
                  </p:cond>
                </p:stCondLst>
                <p:endSync evt="end" delay="0">
                  <p:rtn val="all"/>
                </p:endSync>
                <p:childTnLst>
                  <p:par>
                    <p:cTn id="3360" fill="hold">
                      <p:stCondLst>
                        <p:cond delay="0"/>
                      </p:stCondLst>
                      <p:childTnLst>
                        <p:par>
                          <p:cTn id="3361" fill="hold">
                            <p:stCondLst>
                              <p:cond delay="0"/>
                            </p:stCondLst>
                            <p:childTnLst>
                              <p:par>
                                <p:cTn id="3362" presetID="1" presetClass="exit" presetSubtype="0" fill="hold" grpId="1" nodeType="clickEffect">
                                  <p:stCondLst>
                                    <p:cond delay="0"/>
                                  </p:stCondLst>
                                  <p:childTnLst>
                                    <p:set>
                                      <p:cBhvr>
                                        <p:cTn id="3363" dur="1" fill="hold">
                                          <p:stCondLst>
                                            <p:cond delay="0"/>
                                          </p:stCondLst>
                                        </p:cTn>
                                        <p:tgtEl>
                                          <p:spTgt spid="429"/>
                                        </p:tgtEl>
                                        <p:attrNameLst>
                                          <p:attrName>style.visibility</p:attrName>
                                        </p:attrNameLst>
                                      </p:cBhvr>
                                      <p:to>
                                        <p:strVal val="hidden"/>
                                      </p:to>
                                    </p:set>
                                  </p:childTnLst>
                                </p:cTn>
                              </p:par>
                              <p:par>
                                <p:cTn id="3364" presetID="1" presetClass="exit" presetSubtype="0" fill="hold" grpId="5" nodeType="withEffect">
                                  <p:stCondLst>
                                    <p:cond delay="0"/>
                                  </p:stCondLst>
                                  <p:childTnLst>
                                    <p:set>
                                      <p:cBhvr>
                                        <p:cTn id="3365" dur="1" fill="hold">
                                          <p:stCondLst>
                                            <p:cond delay="0"/>
                                          </p:stCondLst>
                                        </p:cTn>
                                        <p:tgtEl>
                                          <p:spTgt spid="413"/>
                                        </p:tgtEl>
                                        <p:attrNameLst>
                                          <p:attrName>style.visibility</p:attrName>
                                        </p:attrNameLst>
                                      </p:cBhvr>
                                      <p:to>
                                        <p:strVal val="hidden"/>
                                      </p:to>
                                    </p:set>
                                  </p:childTnLst>
                                </p:cTn>
                              </p:par>
                              <p:par>
                                <p:cTn id="3366" presetID="10" presetClass="entr" presetSubtype="0" fill="hold" grpId="7" nodeType="withEffect">
                                  <p:stCondLst>
                                    <p:cond delay="0"/>
                                  </p:stCondLst>
                                  <p:childTnLst>
                                    <p:set>
                                      <p:cBhvr>
                                        <p:cTn id="3367" dur="1" fill="hold">
                                          <p:stCondLst>
                                            <p:cond delay="0"/>
                                          </p:stCondLst>
                                        </p:cTn>
                                        <p:tgtEl>
                                          <p:spTgt spid="710"/>
                                        </p:tgtEl>
                                        <p:attrNameLst>
                                          <p:attrName>style.visibility</p:attrName>
                                        </p:attrNameLst>
                                      </p:cBhvr>
                                      <p:to>
                                        <p:strVal val="visible"/>
                                      </p:to>
                                    </p:set>
                                    <p:animEffect transition="in" filter="fade">
                                      <p:cBhvr>
                                        <p:cTn id="3368" dur="500"/>
                                        <p:tgtEl>
                                          <p:spTgt spid="710"/>
                                        </p:tgtEl>
                                      </p:cBhvr>
                                    </p:animEffect>
                                  </p:childTnLst>
                                </p:cTn>
                              </p:par>
                            </p:childTnLst>
                          </p:cTn>
                        </p:par>
                      </p:childTnLst>
                    </p:cTn>
                  </p:par>
                </p:childTnLst>
              </p:cTn>
              <p:nextCondLst>
                <p:cond evt="onClick" delay="0">
                  <p:tgtEl>
                    <p:spTgt spid="429"/>
                  </p:tgtEl>
                </p:cond>
              </p:nextCondLst>
            </p:seq>
            <p:seq concurrent="1" nextAc="seek">
              <p:cTn id="3369" restart="whenNotActive" fill="hold" evtFilter="cancelBubble" nodeType="interactiveSeq">
                <p:stCondLst>
                  <p:cond evt="onClick" delay="0">
                    <p:tgtEl>
                      <p:spTgt spid="431"/>
                    </p:tgtEl>
                  </p:cond>
                </p:stCondLst>
                <p:endSync evt="end" delay="0">
                  <p:rtn val="all"/>
                </p:endSync>
                <p:childTnLst>
                  <p:par>
                    <p:cTn id="3370" fill="hold">
                      <p:stCondLst>
                        <p:cond delay="0"/>
                      </p:stCondLst>
                      <p:childTnLst>
                        <p:par>
                          <p:cTn id="3371" fill="hold">
                            <p:stCondLst>
                              <p:cond delay="0"/>
                            </p:stCondLst>
                            <p:childTnLst>
                              <p:par>
                                <p:cTn id="3372" presetID="1" presetClass="entr" presetSubtype="0" fill="hold" grpId="0" nodeType="clickEffect">
                                  <p:stCondLst>
                                    <p:cond delay="0"/>
                                  </p:stCondLst>
                                  <p:childTnLst>
                                    <p:set>
                                      <p:cBhvr>
                                        <p:cTn id="3373" dur="1" fill="hold">
                                          <p:stCondLst>
                                            <p:cond delay="0"/>
                                          </p:stCondLst>
                                        </p:cTn>
                                        <p:tgtEl>
                                          <p:spTgt spid="437"/>
                                        </p:tgtEl>
                                        <p:attrNameLst>
                                          <p:attrName>style.visibility</p:attrName>
                                        </p:attrNameLst>
                                      </p:cBhvr>
                                      <p:to>
                                        <p:strVal val="visible"/>
                                      </p:to>
                                    </p:set>
                                  </p:childTnLst>
                                </p:cTn>
                              </p:par>
                              <p:par>
                                <p:cTn id="3374" presetID="10" presetClass="exit" presetSubtype="0" fill="hold" grpId="1" nodeType="withEffect">
                                  <p:stCondLst>
                                    <p:cond delay="0"/>
                                  </p:stCondLst>
                                  <p:childTnLst>
                                    <p:animEffect transition="out" filter="fade">
                                      <p:cBhvr>
                                        <p:cTn id="3375" dur="500"/>
                                        <p:tgtEl>
                                          <p:spTgt spid="708"/>
                                        </p:tgtEl>
                                      </p:cBhvr>
                                    </p:animEffect>
                                    <p:set>
                                      <p:cBhvr>
                                        <p:cTn id="3376" dur="1" fill="hold">
                                          <p:stCondLst>
                                            <p:cond delay="499"/>
                                          </p:stCondLst>
                                        </p:cTn>
                                        <p:tgtEl>
                                          <p:spTgt spid="708"/>
                                        </p:tgtEl>
                                        <p:attrNameLst>
                                          <p:attrName>style.visibility</p:attrName>
                                        </p:attrNameLst>
                                      </p:cBhvr>
                                      <p:to>
                                        <p:strVal val="hidden"/>
                                      </p:to>
                                    </p:set>
                                  </p:childTnLst>
                                </p:cTn>
                              </p:par>
                            </p:childTnLst>
                          </p:cTn>
                        </p:par>
                      </p:childTnLst>
                    </p:cTn>
                  </p:par>
                </p:childTnLst>
              </p:cTn>
              <p:nextCondLst>
                <p:cond evt="onClick" delay="0">
                  <p:tgtEl>
                    <p:spTgt spid="431"/>
                  </p:tgtEl>
                </p:cond>
              </p:nextCondLst>
            </p:seq>
            <p:seq concurrent="1" nextAc="seek">
              <p:cTn id="3377" restart="whenNotActive" fill="hold" evtFilter="cancelBubble" nodeType="interactiveSeq">
                <p:stCondLst>
                  <p:cond evt="onClick" delay="0">
                    <p:tgtEl>
                      <p:spTgt spid="432"/>
                    </p:tgtEl>
                  </p:cond>
                </p:stCondLst>
                <p:endSync evt="end" delay="0">
                  <p:rtn val="all"/>
                </p:endSync>
                <p:childTnLst>
                  <p:par>
                    <p:cTn id="3378" fill="hold">
                      <p:stCondLst>
                        <p:cond delay="0"/>
                      </p:stCondLst>
                      <p:childTnLst>
                        <p:par>
                          <p:cTn id="3379" fill="hold">
                            <p:stCondLst>
                              <p:cond delay="0"/>
                            </p:stCondLst>
                            <p:childTnLst>
                              <p:par>
                                <p:cTn id="3380" presetID="1" presetClass="entr" presetSubtype="0" fill="hold" grpId="0" nodeType="clickEffect">
                                  <p:stCondLst>
                                    <p:cond delay="0"/>
                                  </p:stCondLst>
                                  <p:childTnLst>
                                    <p:set>
                                      <p:cBhvr>
                                        <p:cTn id="3381" dur="1" fill="hold">
                                          <p:stCondLst>
                                            <p:cond delay="0"/>
                                          </p:stCondLst>
                                        </p:cTn>
                                        <p:tgtEl>
                                          <p:spTgt spid="438"/>
                                        </p:tgtEl>
                                        <p:attrNameLst>
                                          <p:attrName>style.visibility</p:attrName>
                                        </p:attrNameLst>
                                      </p:cBhvr>
                                      <p:to>
                                        <p:strVal val="visible"/>
                                      </p:to>
                                    </p:set>
                                  </p:childTnLst>
                                </p:cTn>
                              </p:par>
                              <p:par>
                                <p:cTn id="3382" presetID="1" presetClass="entr" presetSubtype="0" fill="hold" grpId="0" nodeType="withEffect">
                                  <p:stCondLst>
                                    <p:cond delay="0"/>
                                  </p:stCondLst>
                                  <p:childTnLst>
                                    <p:set>
                                      <p:cBhvr>
                                        <p:cTn id="3383" dur="1" fill="hold">
                                          <p:stCondLst>
                                            <p:cond delay="0"/>
                                          </p:stCondLst>
                                        </p:cTn>
                                        <p:tgtEl>
                                          <p:spTgt spid="412"/>
                                        </p:tgtEl>
                                        <p:attrNameLst>
                                          <p:attrName>style.visibility</p:attrName>
                                        </p:attrNameLst>
                                      </p:cBhvr>
                                      <p:to>
                                        <p:strVal val="visible"/>
                                      </p:to>
                                    </p:set>
                                  </p:childTnLst>
                                </p:cTn>
                              </p:par>
                              <p:par>
                                <p:cTn id="3384" presetID="10" presetClass="exit" presetSubtype="0" fill="hold" grpId="2" nodeType="withEffect">
                                  <p:stCondLst>
                                    <p:cond delay="0"/>
                                  </p:stCondLst>
                                  <p:childTnLst>
                                    <p:animEffect transition="out" filter="fade">
                                      <p:cBhvr>
                                        <p:cTn id="3385" dur="500"/>
                                        <p:tgtEl>
                                          <p:spTgt spid="708"/>
                                        </p:tgtEl>
                                      </p:cBhvr>
                                    </p:animEffect>
                                    <p:set>
                                      <p:cBhvr>
                                        <p:cTn id="3386" dur="1" fill="hold">
                                          <p:stCondLst>
                                            <p:cond delay="499"/>
                                          </p:stCondLst>
                                        </p:cTn>
                                        <p:tgtEl>
                                          <p:spTgt spid="708"/>
                                        </p:tgtEl>
                                        <p:attrNameLst>
                                          <p:attrName>style.visibility</p:attrName>
                                        </p:attrNameLst>
                                      </p:cBhvr>
                                      <p:to>
                                        <p:strVal val="hidden"/>
                                      </p:to>
                                    </p:set>
                                  </p:childTnLst>
                                </p:cTn>
                              </p:par>
                            </p:childTnLst>
                          </p:cTn>
                        </p:par>
                      </p:childTnLst>
                    </p:cTn>
                  </p:par>
                </p:childTnLst>
              </p:cTn>
              <p:nextCondLst>
                <p:cond evt="onClick" delay="0">
                  <p:tgtEl>
                    <p:spTgt spid="432"/>
                  </p:tgtEl>
                </p:cond>
              </p:nextCondLst>
            </p:seq>
            <p:seq concurrent="1" nextAc="seek">
              <p:cTn id="3387" restart="whenNotActive" fill="hold" evtFilter="cancelBubble" nodeType="interactiveSeq">
                <p:stCondLst>
                  <p:cond evt="onClick" delay="0">
                    <p:tgtEl>
                      <p:spTgt spid="433"/>
                    </p:tgtEl>
                  </p:cond>
                </p:stCondLst>
                <p:endSync evt="end" delay="0">
                  <p:rtn val="all"/>
                </p:endSync>
                <p:childTnLst>
                  <p:par>
                    <p:cTn id="3388" fill="hold">
                      <p:stCondLst>
                        <p:cond delay="0"/>
                      </p:stCondLst>
                      <p:childTnLst>
                        <p:par>
                          <p:cTn id="3389" fill="hold">
                            <p:stCondLst>
                              <p:cond delay="0"/>
                            </p:stCondLst>
                            <p:childTnLst>
                              <p:par>
                                <p:cTn id="3390" presetID="1" presetClass="entr" presetSubtype="0" fill="hold" grpId="1" nodeType="clickEffect">
                                  <p:stCondLst>
                                    <p:cond delay="0"/>
                                  </p:stCondLst>
                                  <p:childTnLst>
                                    <p:set>
                                      <p:cBhvr>
                                        <p:cTn id="3391" dur="1" fill="hold">
                                          <p:stCondLst>
                                            <p:cond delay="0"/>
                                          </p:stCondLst>
                                        </p:cTn>
                                        <p:tgtEl>
                                          <p:spTgt spid="439"/>
                                        </p:tgtEl>
                                        <p:attrNameLst>
                                          <p:attrName>style.visibility</p:attrName>
                                        </p:attrNameLst>
                                      </p:cBhvr>
                                      <p:to>
                                        <p:strVal val="visible"/>
                                      </p:to>
                                    </p:set>
                                  </p:childTnLst>
                                </p:cTn>
                              </p:par>
                              <p:par>
                                <p:cTn id="3392" presetID="10" presetClass="exit" presetSubtype="0" fill="hold" grpId="5" nodeType="withEffect">
                                  <p:stCondLst>
                                    <p:cond delay="0"/>
                                  </p:stCondLst>
                                  <p:childTnLst>
                                    <p:animEffect transition="out" filter="fade">
                                      <p:cBhvr>
                                        <p:cTn id="3393" dur="500"/>
                                        <p:tgtEl>
                                          <p:spTgt spid="708"/>
                                        </p:tgtEl>
                                      </p:cBhvr>
                                    </p:animEffect>
                                    <p:set>
                                      <p:cBhvr>
                                        <p:cTn id="3394" dur="1" fill="hold">
                                          <p:stCondLst>
                                            <p:cond delay="499"/>
                                          </p:stCondLst>
                                        </p:cTn>
                                        <p:tgtEl>
                                          <p:spTgt spid="708"/>
                                        </p:tgtEl>
                                        <p:attrNameLst>
                                          <p:attrName>style.visibility</p:attrName>
                                        </p:attrNameLst>
                                      </p:cBhvr>
                                      <p:to>
                                        <p:strVal val="hidden"/>
                                      </p:to>
                                    </p:set>
                                  </p:childTnLst>
                                </p:cTn>
                              </p:par>
                            </p:childTnLst>
                          </p:cTn>
                        </p:par>
                      </p:childTnLst>
                    </p:cTn>
                  </p:par>
                </p:childTnLst>
              </p:cTn>
              <p:nextCondLst>
                <p:cond evt="onClick" delay="0">
                  <p:tgtEl>
                    <p:spTgt spid="433"/>
                  </p:tgtEl>
                </p:cond>
              </p:nextCondLst>
            </p:seq>
            <p:seq concurrent="1" nextAc="seek">
              <p:cTn id="3395" restart="whenNotActive" fill="hold" evtFilter="cancelBubble" nodeType="interactiveSeq">
                <p:stCondLst>
                  <p:cond evt="onClick" delay="0">
                    <p:tgtEl>
                      <p:spTgt spid="435"/>
                    </p:tgtEl>
                  </p:cond>
                </p:stCondLst>
                <p:endSync evt="end" delay="0">
                  <p:rtn val="all"/>
                </p:endSync>
                <p:childTnLst>
                  <p:par>
                    <p:cTn id="3396" fill="hold">
                      <p:stCondLst>
                        <p:cond delay="0"/>
                      </p:stCondLst>
                      <p:childTnLst>
                        <p:par>
                          <p:cTn id="3397" fill="hold">
                            <p:stCondLst>
                              <p:cond delay="0"/>
                            </p:stCondLst>
                            <p:childTnLst>
                              <p:par>
                                <p:cTn id="3398" presetID="1" presetClass="entr" presetSubtype="0" fill="hold" grpId="0" nodeType="clickEffect">
                                  <p:stCondLst>
                                    <p:cond delay="0"/>
                                  </p:stCondLst>
                                  <p:childTnLst>
                                    <p:set>
                                      <p:cBhvr>
                                        <p:cTn id="3399" dur="1" fill="hold">
                                          <p:stCondLst>
                                            <p:cond delay="0"/>
                                          </p:stCondLst>
                                        </p:cTn>
                                        <p:tgtEl>
                                          <p:spTgt spid="441"/>
                                        </p:tgtEl>
                                        <p:attrNameLst>
                                          <p:attrName>style.visibility</p:attrName>
                                        </p:attrNameLst>
                                      </p:cBhvr>
                                      <p:to>
                                        <p:strVal val="visible"/>
                                      </p:to>
                                    </p:set>
                                  </p:childTnLst>
                                </p:cTn>
                              </p:par>
                              <p:par>
                                <p:cTn id="3400" presetID="1" presetClass="entr" presetSubtype="0" fill="hold" grpId="1" nodeType="withEffect">
                                  <p:stCondLst>
                                    <p:cond delay="0"/>
                                  </p:stCondLst>
                                  <p:childTnLst>
                                    <p:set>
                                      <p:cBhvr>
                                        <p:cTn id="3401" dur="1" fill="hold">
                                          <p:stCondLst>
                                            <p:cond delay="0"/>
                                          </p:stCondLst>
                                        </p:cTn>
                                        <p:tgtEl>
                                          <p:spTgt spid="412"/>
                                        </p:tgtEl>
                                        <p:attrNameLst>
                                          <p:attrName>style.visibility</p:attrName>
                                        </p:attrNameLst>
                                      </p:cBhvr>
                                      <p:to>
                                        <p:strVal val="visible"/>
                                      </p:to>
                                    </p:set>
                                  </p:childTnLst>
                                </p:cTn>
                              </p:par>
                              <p:par>
                                <p:cTn id="3402" presetID="10" presetClass="exit" presetSubtype="0" fill="hold" grpId="4" nodeType="withEffect">
                                  <p:stCondLst>
                                    <p:cond delay="0"/>
                                  </p:stCondLst>
                                  <p:childTnLst>
                                    <p:animEffect transition="out" filter="fade">
                                      <p:cBhvr>
                                        <p:cTn id="3403" dur="500"/>
                                        <p:tgtEl>
                                          <p:spTgt spid="708"/>
                                        </p:tgtEl>
                                      </p:cBhvr>
                                    </p:animEffect>
                                    <p:set>
                                      <p:cBhvr>
                                        <p:cTn id="3404" dur="1" fill="hold">
                                          <p:stCondLst>
                                            <p:cond delay="499"/>
                                          </p:stCondLst>
                                        </p:cTn>
                                        <p:tgtEl>
                                          <p:spTgt spid="708"/>
                                        </p:tgtEl>
                                        <p:attrNameLst>
                                          <p:attrName>style.visibility</p:attrName>
                                        </p:attrNameLst>
                                      </p:cBhvr>
                                      <p:to>
                                        <p:strVal val="hidden"/>
                                      </p:to>
                                    </p:set>
                                  </p:childTnLst>
                                </p:cTn>
                              </p:par>
                            </p:childTnLst>
                          </p:cTn>
                        </p:par>
                      </p:childTnLst>
                    </p:cTn>
                  </p:par>
                </p:childTnLst>
              </p:cTn>
              <p:nextCondLst>
                <p:cond evt="onClick" delay="0">
                  <p:tgtEl>
                    <p:spTgt spid="435"/>
                  </p:tgtEl>
                </p:cond>
              </p:nextCondLst>
            </p:seq>
            <p:seq concurrent="1" nextAc="seek">
              <p:cTn id="3405" restart="whenNotActive" fill="hold" evtFilter="cancelBubble" nodeType="interactiveSeq">
                <p:stCondLst>
                  <p:cond evt="onClick" delay="0">
                    <p:tgtEl>
                      <p:spTgt spid="436"/>
                    </p:tgtEl>
                  </p:cond>
                </p:stCondLst>
                <p:endSync evt="end" delay="0">
                  <p:rtn val="all"/>
                </p:endSync>
                <p:childTnLst>
                  <p:par>
                    <p:cTn id="3406" fill="hold">
                      <p:stCondLst>
                        <p:cond delay="0"/>
                      </p:stCondLst>
                      <p:childTnLst>
                        <p:par>
                          <p:cTn id="3407" fill="hold">
                            <p:stCondLst>
                              <p:cond delay="0"/>
                            </p:stCondLst>
                            <p:childTnLst>
                              <p:par>
                                <p:cTn id="3408" presetID="1" presetClass="entr" presetSubtype="0" fill="hold" grpId="0" nodeType="clickEffect">
                                  <p:stCondLst>
                                    <p:cond delay="0"/>
                                  </p:stCondLst>
                                  <p:childTnLst>
                                    <p:set>
                                      <p:cBhvr>
                                        <p:cTn id="3409" dur="1" fill="hold">
                                          <p:stCondLst>
                                            <p:cond delay="0"/>
                                          </p:stCondLst>
                                        </p:cTn>
                                        <p:tgtEl>
                                          <p:spTgt spid="442"/>
                                        </p:tgtEl>
                                        <p:attrNameLst>
                                          <p:attrName>style.visibility</p:attrName>
                                        </p:attrNameLst>
                                      </p:cBhvr>
                                      <p:to>
                                        <p:strVal val="visible"/>
                                      </p:to>
                                    </p:set>
                                  </p:childTnLst>
                                </p:cTn>
                              </p:par>
                              <p:par>
                                <p:cTn id="3410" presetID="1" presetClass="entr" presetSubtype="0" fill="hold" grpId="0" nodeType="withEffect">
                                  <p:stCondLst>
                                    <p:cond delay="0"/>
                                  </p:stCondLst>
                                  <p:childTnLst>
                                    <p:set>
                                      <p:cBhvr>
                                        <p:cTn id="3411" dur="1" fill="hold">
                                          <p:stCondLst>
                                            <p:cond delay="0"/>
                                          </p:stCondLst>
                                        </p:cTn>
                                        <p:tgtEl>
                                          <p:spTgt spid="417"/>
                                        </p:tgtEl>
                                        <p:attrNameLst>
                                          <p:attrName>style.visibility</p:attrName>
                                        </p:attrNameLst>
                                      </p:cBhvr>
                                      <p:to>
                                        <p:strVal val="visible"/>
                                      </p:to>
                                    </p:set>
                                  </p:childTnLst>
                                </p:cTn>
                              </p:par>
                              <p:par>
                                <p:cTn id="3412" presetID="10" presetClass="exit" presetSubtype="0" fill="hold" grpId="3" nodeType="withEffect">
                                  <p:stCondLst>
                                    <p:cond delay="0"/>
                                  </p:stCondLst>
                                  <p:childTnLst>
                                    <p:animEffect transition="out" filter="fade">
                                      <p:cBhvr>
                                        <p:cTn id="3413" dur="500"/>
                                        <p:tgtEl>
                                          <p:spTgt spid="708"/>
                                        </p:tgtEl>
                                      </p:cBhvr>
                                    </p:animEffect>
                                    <p:set>
                                      <p:cBhvr>
                                        <p:cTn id="3414" dur="1" fill="hold">
                                          <p:stCondLst>
                                            <p:cond delay="499"/>
                                          </p:stCondLst>
                                        </p:cTn>
                                        <p:tgtEl>
                                          <p:spTgt spid="708"/>
                                        </p:tgtEl>
                                        <p:attrNameLst>
                                          <p:attrName>style.visibility</p:attrName>
                                        </p:attrNameLst>
                                      </p:cBhvr>
                                      <p:to>
                                        <p:strVal val="hidden"/>
                                      </p:to>
                                    </p:set>
                                  </p:childTnLst>
                                </p:cTn>
                              </p:par>
                            </p:childTnLst>
                          </p:cTn>
                        </p:par>
                      </p:childTnLst>
                    </p:cTn>
                  </p:par>
                </p:childTnLst>
              </p:cTn>
              <p:nextCondLst>
                <p:cond evt="onClick" delay="0">
                  <p:tgtEl>
                    <p:spTgt spid="436"/>
                  </p:tgtEl>
                </p:cond>
              </p:nextCondLst>
            </p:seq>
            <p:seq concurrent="1" nextAc="seek">
              <p:cTn id="3415" restart="whenNotActive" fill="hold" evtFilter="cancelBubble" nodeType="interactiveSeq">
                <p:stCondLst>
                  <p:cond evt="onClick" delay="0">
                    <p:tgtEl>
                      <p:spTgt spid="434"/>
                    </p:tgtEl>
                  </p:cond>
                </p:stCondLst>
                <p:endSync evt="end" delay="0">
                  <p:rtn val="all"/>
                </p:endSync>
                <p:childTnLst>
                  <p:par>
                    <p:cTn id="3416" fill="hold">
                      <p:stCondLst>
                        <p:cond delay="0"/>
                      </p:stCondLst>
                      <p:childTnLst>
                        <p:par>
                          <p:cTn id="3417" fill="hold">
                            <p:stCondLst>
                              <p:cond delay="0"/>
                            </p:stCondLst>
                            <p:childTnLst>
                              <p:par>
                                <p:cTn id="3418" presetID="1" presetClass="entr" presetSubtype="0" fill="hold" grpId="0" nodeType="clickEffect">
                                  <p:stCondLst>
                                    <p:cond delay="0"/>
                                  </p:stCondLst>
                                  <p:childTnLst>
                                    <p:set>
                                      <p:cBhvr>
                                        <p:cTn id="3419" dur="1" fill="hold">
                                          <p:stCondLst>
                                            <p:cond delay="0"/>
                                          </p:stCondLst>
                                        </p:cTn>
                                        <p:tgtEl>
                                          <p:spTgt spid="440"/>
                                        </p:tgtEl>
                                        <p:attrNameLst>
                                          <p:attrName>style.visibility</p:attrName>
                                        </p:attrNameLst>
                                      </p:cBhvr>
                                      <p:to>
                                        <p:strVal val="visible"/>
                                      </p:to>
                                    </p:set>
                                  </p:childTnLst>
                                </p:cTn>
                              </p:par>
                              <p:par>
                                <p:cTn id="3420" presetID="1" presetClass="entr" presetSubtype="0" fill="hold" grpId="2" nodeType="withEffect">
                                  <p:stCondLst>
                                    <p:cond delay="0"/>
                                  </p:stCondLst>
                                  <p:childTnLst>
                                    <p:set>
                                      <p:cBhvr>
                                        <p:cTn id="3421" dur="1" fill="hold">
                                          <p:stCondLst>
                                            <p:cond delay="0"/>
                                          </p:stCondLst>
                                        </p:cTn>
                                        <p:tgtEl>
                                          <p:spTgt spid="412"/>
                                        </p:tgtEl>
                                        <p:attrNameLst>
                                          <p:attrName>style.visibility</p:attrName>
                                        </p:attrNameLst>
                                      </p:cBhvr>
                                      <p:to>
                                        <p:strVal val="visible"/>
                                      </p:to>
                                    </p:set>
                                  </p:childTnLst>
                                </p:cTn>
                              </p:par>
                              <p:par>
                                <p:cTn id="3422" presetID="10" presetClass="exit" presetSubtype="0" fill="hold" grpId="0" nodeType="withEffect">
                                  <p:stCondLst>
                                    <p:cond delay="0"/>
                                  </p:stCondLst>
                                  <p:childTnLst>
                                    <p:animEffect transition="out" filter="fade">
                                      <p:cBhvr>
                                        <p:cTn id="3423" dur="500"/>
                                        <p:tgtEl>
                                          <p:spTgt spid="708"/>
                                        </p:tgtEl>
                                      </p:cBhvr>
                                    </p:animEffect>
                                    <p:set>
                                      <p:cBhvr>
                                        <p:cTn id="3424" dur="1" fill="hold">
                                          <p:stCondLst>
                                            <p:cond delay="499"/>
                                          </p:stCondLst>
                                        </p:cTn>
                                        <p:tgtEl>
                                          <p:spTgt spid="708"/>
                                        </p:tgtEl>
                                        <p:attrNameLst>
                                          <p:attrName>style.visibility</p:attrName>
                                        </p:attrNameLst>
                                      </p:cBhvr>
                                      <p:to>
                                        <p:strVal val="hidden"/>
                                      </p:to>
                                    </p:set>
                                  </p:childTnLst>
                                </p:cTn>
                              </p:par>
                            </p:childTnLst>
                          </p:cTn>
                        </p:par>
                      </p:childTnLst>
                    </p:cTn>
                  </p:par>
                </p:childTnLst>
              </p:cTn>
              <p:nextCondLst>
                <p:cond evt="onClick" delay="0">
                  <p:tgtEl>
                    <p:spTgt spid="434"/>
                  </p:tgtEl>
                </p:cond>
              </p:nextCondLst>
            </p:seq>
            <p:seq concurrent="1" nextAc="seek">
              <p:cTn id="3425" restart="whenNotActive" fill="hold" evtFilter="cancelBubble" nodeType="interactiveSeq">
                <p:stCondLst>
                  <p:cond evt="onClick" delay="0">
                    <p:tgtEl>
                      <p:spTgt spid="442"/>
                    </p:tgtEl>
                  </p:cond>
                </p:stCondLst>
                <p:endSync evt="end" delay="0">
                  <p:rtn val="all"/>
                </p:endSync>
                <p:childTnLst>
                  <p:par>
                    <p:cTn id="3426" fill="hold">
                      <p:stCondLst>
                        <p:cond delay="0"/>
                      </p:stCondLst>
                      <p:childTnLst>
                        <p:par>
                          <p:cTn id="3427" fill="hold">
                            <p:stCondLst>
                              <p:cond delay="0"/>
                            </p:stCondLst>
                            <p:childTnLst>
                              <p:par>
                                <p:cTn id="3428" presetID="1" presetClass="exit" presetSubtype="0" fill="hold" grpId="1" nodeType="clickEffect">
                                  <p:stCondLst>
                                    <p:cond delay="0"/>
                                  </p:stCondLst>
                                  <p:childTnLst>
                                    <p:set>
                                      <p:cBhvr>
                                        <p:cTn id="3429" dur="1" fill="hold">
                                          <p:stCondLst>
                                            <p:cond delay="0"/>
                                          </p:stCondLst>
                                        </p:cTn>
                                        <p:tgtEl>
                                          <p:spTgt spid="442"/>
                                        </p:tgtEl>
                                        <p:attrNameLst>
                                          <p:attrName>style.visibility</p:attrName>
                                        </p:attrNameLst>
                                      </p:cBhvr>
                                      <p:to>
                                        <p:strVal val="hidden"/>
                                      </p:to>
                                    </p:set>
                                  </p:childTnLst>
                                </p:cTn>
                              </p:par>
                              <p:par>
                                <p:cTn id="3430" presetID="10" presetClass="entr" presetSubtype="0" fill="hold" grpId="6" nodeType="withEffect">
                                  <p:stCondLst>
                                    <p:cond delay="0"/>
                                  </p:stCondLst>
                                  <p:childTnLst>
                                    <p:set>
                                      <p:cBhvr>
                                        <p:cTn id="3431" dur="1" fill="hold">
                                          <p:stCondLst>
                                            <p:cond delay="0"/>
                                          </p:stCondLst>
                                        </p:cTn>
                                        <p:tgtEl>
                                          <p:spTgt spid="708"/>
                                        </p:tgtEl>
                                        <p:attrNameLst>
                                          <p:attrName>style.visibility</p:attrName>
                                        </p:attrNameLst>
                                      </p:cBhvr>
                                      <p:to>
                                        <p:strVal val="visible"/>
                                      </p:to>
                                    </p:set>
                                    <p:animEffect transition="in" filter="fade">
                                      <p:cBhvr>
                                        <p:cTn id="3432" dur="500"/>
                                        <p:tgtEl>
                                          <p:spTgt spid="708"/>
                                        </p:tgtEl>
                                      </p:cBhvr>
                                    </p:animEffect>
                                  </p:childTnLst>
                                </p:cTn>
                              </p:par>
                              <p:par>
                                <p:cTn id="3433" presetID="1" presetClass="exit" presetSubtype="0" fill="hold" grpId="1" nodeType="withEffect">
                                  <p:stCondLst>
                                    <p:cond delay="0"/>
                                  </p:stCondLst>
                                  <p:childTnLst>
                                    <p:set>
                                      <p:cBhvr>
                                        <p:cTn id="3434" dur="1" fill="hold">
                                          <p:stCondLst>
                                            <p:cond delay="0"/>
                                          </p:stCondLst>
                                        </p:cTn>
                                        <p:tgtEl>
                                          <p:spTgt spid="417"/>
                                        </p:tgtEl>
                                        <p:attrNameLst>
                                          <p:attrName>style.visibility</p:attrName>
                                        </p:attrNameLst>
                                      </p:cBhvr>
                                      <p:to>
                                        <p:strVal val="hidden"/>
                                      </p:to>
                                    </p:set>
                                  </p:childTnLst>
                                </p:cTn>
                              </p:par>
                            </p:childTnLst>
                          </p:cTn>
                        </p:par>
                      </p:childTnLst>
                    </p:cTn>
                  </p:par>
                </p:childTnLst>
              </p:cTn>
              <p:nextCondLst>
                <p:cond evt="onClick" delay="0">
                  <p:tgtEl>
                    <p:spTgt spid="442"/>
                  </p:tgtEl>
                </p:cond>
              </p:nextCondLst>
            </p:seq>
            <p:seq concurrent="1" nextAc="seek">
              <p:cTn id="3435" restart="whenNotActive" fill="hold" evtFilter="cancelBubble" nodeType="interactiveSeq">
                <p:stCondLst>
                  <p:cond evt="onClick" delay="0">
                    <p:tgtEl>
                      <p:spTgt spid="437"/>
                    </p:tgtEl>
                  </p:cond>
                </p:stCondLst>
                <p:endSync evt="end" delay="0">
                  <p:rtn val="all"/>
                </p:endSync>
                <p:childTnLst>
                  <p:par>
                    <p:cTn id="3436" fill="hold">
                      <p:stCondLst>
                        <p:cond delay="0"/>
                      </p:stCondLst>
                      <p:childTnLst>
                        <p:par>
                          <p:cTn id="3437" fill="hold">
                            <p:stCondLst>
                              <p:cond delay="0"/>
                            </p:stCondLst>
                            <p:childTnLst>
                              <p:par>
                                <p:cTn id="3438" presetID="1" presetClass="exit" presetSubtype="0" fill="hold" grpId="1" nodeType="clickEffect">
                                  <p:stCondLst>
                                    <p:cond delay="0"/>
                                  </p:stCondLst>
                                  <p:childTnLst>
                                    <p:set>
                                      <p:cBhvr>
                                        <p:cTn id="3439" dur="1" fill="hold">
                                          <p:stCondLst>
                                            <p:cond delay="0"/>
                                          </p:stCondLst>
                                        </p:cTn>
                                        <p:tgtEl>
                                          <p:spTgt spid="437"/>
                                        </p:tgtEl>
                                        <p:attrNameLst>
                                          <p:attrName>style.visibility</p:attrName>
                                        </p:attrNameLst>
                                      </p:cBhvr>
                                      <p:to>
                                        <p:strVal val="hidden"/>
                                      </p:to>
                                    </p:set>
                                  </p:childTnLst>
                                </p:cTn>
                              </p:par>
                              <p:par>
                                <p:cTn id="3440" presetID="10" presetClass="entr" presetSubtype="0" fill="hold" grpId="7" nodeType="withEffect">
                                  <p:stCondLst>
                                    <p:cond delay="0"/>
                                  </p:stCondLst>
                                  <p:childTnLst>
                                    <p:set>
                                      <p:cBhvr>
                                        <p:cTn id="3441" dur="1" fill="hold">
                                          <p:stCondLst>
                                            <p:cond delay="0"/>
                                          </p:stCondLst>
                                        </p:cTn>
                                        <p:tgtEl>
                                          <p:spTgt spid="708"/>
                                        </p:tgtEl>
                                        <p:attrNameLst>
                                          <p:attrName>style.visibility</p:attrName>
                                        </p:attrNameLst>
                                      </p:cBhvr>
                                      <p:to>
                                        <p:strVal val="visible"/>
                                      </p:to>
                                    </p:set>
                                    <p:animEffect transition="in" filter="fade">
                                      <p:cBhvr>
                                        <p:cTn id="3442" dur="500"/>
                                        <p:tgtEl>
                                          <p:spTgt spid="708"/>
                                        </p:tgtEl>
                                      </p:cBhvr>
                                    </p:animEffect>
                                  </p:childTnLst>
                                </p:cTn>
                              </p:par>
                            </p:childTnLst>
                          </p:cTn>
                        </p:par>
                      </p:childTnLst>
                    </p:cTn>
                  </p:par>
                </p:childTnLst>
              </p:cTn>
              <p:nextCondLst>
                <p:cond evt="onClick" delay="0">
                  <p:tgtEl>
                    <p:spTgt spid="437"/>
                  </p:tgtEl>
                </p:cond>
              </p:nextCondLst>
            </p:seq>
            <p:seq concurrent="1" nextAc="seek">
              <p:cTn id="3443" restart="whenNotActive" fill="hold" evtFilter="cancelBubble" nodeType="interactiveSeq">
                <p:stCondLst>
                  <p:cond evt="onClick" delay="0">
                    <p:tgtEl>
                      <p:spTgt spid="438"/>
                    </p:tgtEl>
                  </p:cond>
                </p:stCondLst>
                <p:endSync evt="end" delay="0">
                  <p:rtn val="all"/>
                </p:endSync>
                <p:childTnLst>
                  <p:par>
                    <p:cTn id="3444" fill="hold">
                      <p:stCondLst>
                        <p:cond delay="0"/>
                      </p:stCondLst>
                      <p:childTnLst>
                        <p:par>
                          <p:cTn id="3445" fill="hold">
                            <p:stCondLst>
                              <p:cond delay="0"/>
                            </p:stCondLst>
                            <p:childTnLst>
                              <p:par>
                                <p:cTn id="3446" presetID="1" presetClass="exit" presetSubtype="0" fill="hold" grpId="1" nodeType="clickEffect">
                                  <p:stCondLst>
                                    <p:cond delay="0"/>
                                  </p:stCondLst>
                                  <p:childTnLst>
                                    <p:set>
                                      <p:cBhvr>
                                        <p:cTn id="3447" dur="1" fill="hold">
                                          <p:stCondLst>
                                            <p:cond delay="0"/>
                                          </p:stCondLst>
                                        </p:cTn>
                                        <p:tgtEl>
                                          <p:spTgt spid="438"/>
                                        </p:tgtEl>
                                        <p:attrNameLst>
                                          <p:attrName>style.visibility</p:attrName>
                                        </p:attrNameLst>
                                      </p:cBhvr>
                                      <p:to>
                                        <p:strVal val="hidden"/>
                                      </p:to>
                                    </p:set>
                                  </p:childTnLst>
                                </p:cTn>
                              </p:par>
                              <p:par>
                                <p:cTn id="3448" presetID="1" presetClass="exit" presetSubtype="0" fill="hold" grpId="3" nodeType="withEffect">
                                  <p:stCondLst>
                                    <p:cond delay="0"/>
                                  </p:stCondLst>
                                  <p:childTnLst>
                                    <p:set>
                                      <p:cBhvr>
                                        <p:cTn id="3449" dur="1" fill="hold">
                                          <p:stCondLst>
                                            <p:cond delay="0"/>
                                          </p:stCondLst>
                                        </p:cTn>
                                        <p:tgtEl>
                                          <p:spTgt spid="412"/>
                                        </p:tgtEl>
                                        <p:attrNameLst>
                                          <p:attrName>style.visibility</p:attrName>
                                        </p:attrNameLst>
                                      </p:cBhvr>
                                      <p:to>
                                        <p:strVal val="hidden"/>
                                      </p:to>
                                    </p:set>
                                  </p:childTnLst>
                                </p:cTn>
                              </p:par>
                              <p:par>
                                <p:cTn id="3450" presetID="10" presetClass="entr" presetSubtype="0" fill="hold" grpId="11" nodeType="withEffect">
                                  <p:stCondLst>
                                    <p:cond delay="0"/>
                                  </p:stCondLst>
                                  <p:childTnLst>
                                    <p:set>
                                      <p:cBhvr>
                                        <p:cTn id="3451" dur="1" fill="hold">
                                          <p:stCondLst>
                                            <p:cond delay="0"/>
                                          </p:stCondLst>
                                        </p:cTn>
                                        <p:tgtEl>
                                          <p:spTgt spid="708"/>
                                        </p:tgtEl>
                                        <p:attrNameLst>
                                          <p:attrName>style.visibility</p:attrName>
                                        </p:attrNameLst>
                                      </p:cBhvr>
                                      <p:to>
                                        <p:strVal val="visible"/>
                                      </p:to>
                                    </p:set>
                                    <p:animEffect transition="in" filter="fade">
                                      <p:cBhvr>
                                        <p:cTn id="3452" dur="500"/>
                                        <p:tgtEl>
                                          <p:spTgt spid="708"/>
                                        </p:tgtEl>
                                      </p:cBhvr>
                                    </p:animEffect>
                                  </p:childTnLst>
                                </p:cTn>
                              </p:par>
                            </p:childTnLst>
                          </p:cTn>
                        </p:par>
                      </p:childTnLst>
                    </p:cTn>
                  </p:par>
                </p:childTnLst>
              </p:cTn>
              <p:nextCondLst>
                <p:cond evt="onClick" delay="0">
                  <p:tgtEl>
                    <p:spTgt spid="438"/>
                  </p:tgtEl>
                </p:cond>
              </p:nextCondLst>
            </p:seq>
            <p:seq concurrent="1" nextAc="seek">
              <p:cTn id="3453" restart="whenNotActive" fill="hold" evtFilter="cancelBubble" nodeType="interactiveSeq">
                <p:stCondLst>
                  <p:cond evt="onClick" delay="0">
                    <p:tgtEl>
                      <p:spTgt spid="439"/>
                    </p:tgtEl>
                  </p:cond>
                </p:stCondLst>
                <p:endSync evt="end" delay="0">
                  <p:rtn val="all"/>
                </p:endSync>
                <p:childTnLst>
                  <p:par>
                    <p:cTn id="3454" fill="hold">
                      <p:stCondLst>
                        <p:cond delay="0"/>
                      </p:stCondLst>
                      <p:childTnLst>
                        <p:par>
                          <p:cTn id="3455" fill="hold">
                            <p:stCondLst>
                              <p:cond delay="0"/>
                            </p:stCondLst>
                            <p:childTnLst>
                              <p:par>
                                <p:cTn id="3456" presetID="1" presetClass="exit" presetSubtype="0" fill="hold" grpId="0" nodeType="clickEffect">
                                  <p:stCondLst>
                                    <p:cond delay="0"/>
                                  </p:stCondLst>
                                  <p:childTnLst>
                                    <p:set>
                                      <p:cBhvr>
                                        <p:cTn id="3457" dur="1" fill="hold">
                                          <p:stCondLst>
                                            <p:cond delay="0"/>
                                          </p:stCondLst>
                                        </p:cTn>
                                        <p:tgtEl>
                                          <p:spTgt spid="439"/>
                                        </p:tgtEl>
                                        <p:attrNameLst>
                                          <p:attrName>style.visibility</p:attrName>
                                        </p:attrNameLst>
                                      </p:cBhvr>
                                      <p:to>
                                        <p:strVal val="hidden"/>
                                      </p:to>
                                    </p:set>
                                  </p:childTnLst>
                                </p:cTn>
                              </p:par>
                              <p:par>
                                <p:cTn id="3458" presetID="10" presetClass="entr" presetSubtype="0" fill="hold" grpId="10" nodeType="withEffect">
                                  <p:stCondLst>
                                    <p:cond delay="0"/>
                                  </p:stCondLst>
                                  <p:childTnLst>
                                    <p:set>
                                      <p:cBhvr>
                                        <p:cTn id="3459" dur="1" fill="hold">
                                          <p:stCondLst>
                                            <p:cond delay="0"/>
                                          </p:stCondLst>
                                        </p:cTn>
                                        <p:tgtEl>
                                          <p:spTgt spid="708"/>
                                        </p:tgtEl>
                                        <p:attrNameLst>
                                          <p:attrName>style.visibility</p:attrName>
                                        </p:attrNameLst>
                                      </p:cBhvr>
                                      <p:to>
                                        <p:strVal val="visible"/>
                                      </p:to>
                                    </p:set>
                                    <p:animEffect transition="in" filter="fade">
                                      <p:cBhvr>
                                        <p:cTn id="3460" dur="500"/>
                                        <p:tgtEl>
                                          <p:spTgt spid="708"/>
                                        </p:tgtEl>
                                      </p:cBhvr>
                                    </p:animEffect>
                                  </p:childTnLst>
                                </p:cTn>
                              </p:par>
                            </p:childTnLst>
                          </p:cTn>
                        </p:par>
                      </p:childTnLst>
                    </p:cTn>
                  </p:par>
                </p:childTnLst>
              </p:cTn>
              <p:nextCondLst>
                <p:cond evt="onClick" delay="0">
                  <p:tgtEl>
                    <p:spTgt spid="439"/>
                  </p:tgtEl>
                </p:cond>
              </p:nextCondLst>
            </p:seq>
            <p:seq concurrent="1" nextAc="seek">
              <p:cTn id="3461" restart="whenNotActive" fill="hold" evtFilter="cancelBubble" nodeType="interactiveSeq">
                <p:stCondLst>
                  <p:cond evt="onClick" delay="0">
                    <p:tgtEl>
                      <p:spTgt spid="440"/>
                    </p:tgtEl>
                  </p:cond>
                </p:stCondLst>
                <p:endSync evt="end" delay="0">
                  <p:rtn val="all"/>
                </p:endSync>
                <p:childTnLst>
                  <p:par>
                    <p:cTn id="3462" fill="hold">
                      <p:stCondLst>
                        <p:cond delay="0"/>
                      </p:stCondLst>
                      <p:childTnLst>
                        <p:par>
                          <p:cTn id="3463" fill="hold">
                            <p:stCondLst>
                              <p:cond delay="0"/>
                            </p:stCondLst>
                            <p:childTnLst>
                              <p:par>
                                <p:cTn id="3464" presetID="1" presetClass="exit" presetSubtype="0" fill="hold" grpId="1" nodeType="clickEffect">
                                  <p:stCondLst>
                                    <p:cond delay="0"/>
                                  </p:stCondLst>
                                  <p:childTnLst>
                                    <p:set>
                                      <p:cBhvr>
                                        <p:cTn id="3465" dur="1" fill="hold">
                                          <p:stCondLst>
                                            <p:cond delay="0"/>
                                          </p:stCondLst>
                                        </p:cTn>
                                        <p:tgtEl>
                                          <p:spTgt spid="440"/>
                                        </p:tgtEl>
                                        <p:attrNameLst>
                                          <p:attrName>style.visibility</p:attrName>
                                        </p:attrNameLst>
                                      </p:cBhvr>
                                      <p:to>
                                        <p:strVal val="hidden"/>
                                      </p:to>
                                    </p:set>
                                  </p:childTnLst>
                                </p:cTn>
                              </p:par>
                              <p:par>
                                <p:cTn id="3466" presetID="1" presetClass="exit" presetSubtype="0" fill="hold" grpId="5" nodeType="withEffect">
                                  <p:stCondLst>
                                    <p:cond delay="0"/>
                                  </p:stCondLst>
                                  <p:childTnLst>
                                    <p:set>
                                      <p:cBhvr>
                                        <p:cTn id="3467" dur="1" fill="hold">
                                          <p:stCondLst>
                                            <p:cond delay="0"/>
                                          </p:stCondLst>
                                        </p:cTn>
                                        <p:tgtEl>
                                          <p:spTgt spid="412"/>
                                        </p:tgtEl>
                                        <p:attrNameLst>
                                          <p:attrName>style.visibility</p:attrName>
                                        </p:attrNameLst>
                                      </p:cBhvr>
                                      <p:to>
                                        <p:strVal val="hidden"/>
                                      </p:to>
                                    </p:set>
                                  </p:childTnLst>
                                </p:cTn>
                              </p:par>
                              <p:par>
                                <p:cTn id="3468" presetID="10" presetClass="entr" presetSubtype="0" fill="hold" grpId="9" nodeType="withEffect">
                                  <p:stCondLst>
                                    <p:cond delay="0"/>
                                  </p:stCondLst>
                                  <p:childTnLst>
                                    <p:set>
                                      <p:cBhvr>
                                        <p:cTn id="3469" dur="1" fill="hold">
                                          <p:stCondLst>
                                            <p:cond delay="0"/>
                                          </p:stCondLst>
                                        </p:cTn>
                                        <p:tgtEl>
                                          <p:spTgt spid="708"/>
                                        </p:tgtEl>
                                        <p:attrNameLst>
                                          <p:attrName>style.visibility</p:attrName>
                                        </p:attrNameLst>
                                      </p:cBhvr>
                                      <p:to>
                                        <p:strVal val="visible"/>
                                      </p:to>
                                    </p:set>
                                    <p:animEffect transition="in" filter="fade">
                                      <p:cBhvr>
                                        <p:cTn id="3470" dur="500"/>
                                        <p:tgtEl>
                                          <p:spTgt spid="708"/>
                                        </p:tgtEl>
                                      </p:cBhvr>
                                    </p:animEffect>
                                  </p:childTnLst>
                                </p:cTn>
                              </p:par>
                            </p:childTnLst>
                          </p:cTn>
                        </p:par>
                      </p:childTnLst>
                    </p:cTn>
                  </p:par>
                </p:childTnLst>
              </p:cTn>
              <p:nextCondLst>
                <p:cond evt="onClick" delay="0">
                  <p:tgtEl>
                    <p:spTgt spid="440"/>
                  </p:tgtEl>
                </p:cond>
              </p:nextCondLst>
            </p:seq>
            <p:seq concurrent="1" nextAc="seek">
              <p:cTn id="3471" restart="whenNotActive" fill="hold" evtFilter="cancelBubble" nodeType="interactiveSeq">
                <p:stCondLst>
                  <p:cond evt="onClick" delay="0">
                    <p:tgtEl>
                      <p:spTgt spid="441"/>
                    </p:tgtEl>
                  </p:cond>
                </p:stCondLst>
                <p:endSync evt="end" delay="0">
                  <p:rtn val="all"/>
                </p:endSync>
                <p:childTnLst>
                  <p:par>
                    <p:cTn id="3472" fill="hold">
                      <p:stCondLst>
                        <p:cond delay="0"/>
                      </p:stCondLst>
                      <p:childTnLst>
                        <p:par>
                          <p:cTn id="3473" fill="hold">
                            <p:stCondLst>
                              <p:cond delay="0"/>
                            </p:stCondLst>
                            <p:childTnLst>
                              <p:par>
                                <p:cTn id="3474" presetID="1" presetClass="exit" presetSubtype="0" fill="hold" grpId="1" nodeType="clickEffect">
                                  <p:stCondLst>
                                    <p:cond delay="0"/>
                                  </p:stCondLst>
                                  <p:childTnLst>
                                    <p:set>
                                      <p:cBhvr>
                                        <p:cTn id="3475" dur="1" fill="hold">
                                          <p:stCondLst>
                                            <p:cond delay="0"/>
                                          </p:stCondLst>
                                        </p:cTn>
                                        <p:tgtEl>
                                          <p:spTgt spid="441"/>
                                        </p:tgtEl>
                                        <p:attrNameLst>
                                          <p:attrName>style.visibility</p:attrName>
                                        </p:attrNameLst>
                                      </p:cBhvr>
                                      <p:to>
                                        <p:strVal val="hidden"/>
                                      </p:to>
                                    </p:set>
                                  </p:childTnLst>
                                </p:cTn>
                              </p:par>
                              <p:par>
                                <p:cTn id="3476" presetID="1" presetClass="exit" presetSubtype="0" fill="hold" grpId="4" nodeType="withEffect">
                                  <p:stCondLst>
                                    <p:cond delay="0"/>
                                  </p:stCondLst>
                                  <p:childTnLst>
                                    <p:set>
                                      <p:cBhvr>
                                        <p:cTn id="3477" dur="1" fill="hold">
                                          <p:stCondLst>
                                            <p:cond delay="0"/>
                                          </p:stCondLst>
                                        </p:cTn>
                                        <p:tgtEl>
                                          <p:spTgt spid="412"/>
                                        </p:tgtEl>
                                        <p:attrNameLst>
                                          <p:attrName>style.visibility</p:attrName>
                                        </p:attrNameLst>
                                      </p:cBhvr>
                                      <p:to>
                                        <p:strVal val="hidden"/>
                                      </p:to>
                                    </p:set>
                                  </p:childTnLst>
                                </p:cTn>
                              </p:par>
                              <p:par>
                                <p:cTn id="3478" presetID="10" presetClass="entr" presetSubtype="0" fill="hold" grpId="8" nodeType="withEffect">
                                  <p:stCondLst>
                                    <p:cond delay="0"/>
                                  </p:stCondLst>
                                  <p:childTnLst>
                                    <p:set>
                                      <p:cBhvr>
                                        <p:cTn id="3479" dur="1" fill="hold">
                                          <p:stCondLst>
                                            <p:cond delay="0"/>
                                          </p:stCondLst>
                                        </p:cTn>
                                        <p:tgtEl>
                                          <p:spTgt spid="708"/>
                                        </p:tgtEl>
                                        <p:attrNameLst>
                                          <p:attrName>style.visibility</p:attrName>
                                        </p:attrNameLst>
                                      </p:cBhvr>
                                      <p:to>
                                        <p:strVal val="visible"/>
                                      </p:to>
                                    </p:set>
                                    <p:animEffect transition="in" filter="fade">
                                      <p:cBhvr>
                                        <p:cTn id="3480" dur="500"/>
                                        <p:tgtEl>
                                          <p:spTgt spid="708"/>
                                        </p:tgtEl>
                                      </p:cBhvr>
                                    </p:animEffect>
                                  </p:childTnLst>
                                </p:cTn>
                              </p:par>
                            </p:childTnLst>
                          </p:cTn>
                        </p:par>
                      </p:childTnLst>
                    </p:cTn>
                  </p:par>
                </p:childTnLst>
              </p:cTn>
              <p:nextCondLst>
                <p:cond evt="onClick" delay="0">
                  <p:tgtEl>
                    <p:spTgt spid="441"/>
                  </p:tgtEl>
                </p:cond>
              </p:nextCondLst>
            </p:seq>
            <p:seq concurrent="1" nextAc="seek">
              <p:cTn id="3481" restart="whenNotActive" fill="hold" evtFilter="cancelBubble" nodeType="interactiveSeq">
                <p:stCondLst>
                  <p:cond evt="onClick" delay="0">
                    <p:tgtEl>
                      <p:spTgt spid="443"/>
                    </p:tgtEl>
                  </p:cond>
                </p:stCondLst>
                <p:endSync evt="end" delay="0">
                  <p:rtn val="all"/>
                </p:endSync>
                <p:childTnLst>
                  <p:par>
                    <p:cTn id="3482" fill="hold">
                      <p:stCondLst>
                        <p:cond delay="0"/>
                      </p:stCondLst>
                      <p:childTnLst>
                        <p:par>
                          <p:cTn id="3483" fill="hold">
                            <p:stCondLst>
                              <p:cond delay="0"/>
                            </p:stCondLst>
                            <p:childTnLst>
                              <p:par>
                                <p:cTn id="3484" presetID="1" presetClass="entr" presetSubtype="0" fill="hold" grpId="0" nodeType="clickEffect">
                                  <p:stCondLst>
                                    <p:cond delay="0"/>
                                  </p:stCondLst>
                                  <p:childTnLst>
                                    <p:set>
                                      <p:cBhvr>
                                        <p:cTn id="3485" dur="1" fill="hold">
                                          <p:stCondLst>
                                            <p:cond delay="0"/>
                                          </p:stCondLst>
                                        </p:cTn>
                                        <p:tgtEl>
                                          <p:spTgt spid="449"/>
                                        </p:tgtEl>
                                        <p:attrNameLst>
                                          <p:attrName>style.visibility</p:attrName>
                                        </p:attrNameLst>
                                      </p:cBhvr>
                                      <p:to>
                                        <p:strVal val="visible"/>
                                      </p:to>
                                    </p:set>
                                  </p:childTnLst>
                                </p:cTn>
                              </p:par>
                              <p:par>
                                <p:cTn id="3486" presetID="10" presetClass="exit" presetSubtype="0" fill="hold" grpId="0" nodeType="withEffect">
                                  <p:stCondLst>
                                    <p:cond delay="0"/>
                                  </p:stCondLst>
                                  <p:childTnLst>
                                    <p:animEffect transition="out" filter="fade">
                                      <p:cBhvr>
                                        <p:cTn id="3487" dur="500"/>
                                        <p:tgtEl>
                                          <p:spTgt spid="707"/>
                                        </p:tgtEl>
                                      </p:cBhvr>
                                    </p:animEffect>
                                    <p:set>
                                      <p:cBhvr>
                                        <p:cTn id="3488" dur="1" fill="hold">
                                          <p:stCondLst>
                                            <p:cond delay="499"/>
                                          </p:stCondLst>
                                        </p:cTn>
                                        <p:tgtEl>
                                          <p:spTgt spid="707"/>
                                        </p:tgtEl>
                                        <p:attrNameLst>
                                          <p:attrName>style.visibility</p:attrName>
                                        </p:attrNameLst>
                                      </p:cBhvr>
                                      <p:to>
                                        <p:strVal val="hidden"/>
                                      </p:to>
                                    </p:set>
                                  </p:childTnLst>
                                </p:cTn>
                              </p:par>
                            </p:childTnLst>
                          </p:cTn>
                        </p:par>
                      </p:childTnLst>
                    </p:cTn>
                  </p:par>
                </p:childTnLst>
              </p:cTn>
              <p:nextCondLst>
                <p:cond evt="onClick" delay="0">
                  <p:tgtEl>
                    <p:spTgt spid="443"/>
                  </p:tgtEl>
                </p:cond>
              </p:nextCondLst>
            </p:seq>
            <p:seq concurrent="1" nextAc="seek">
              <p:cTn id="3489" restart="whenNotActive" fill="hold" evtFilter="cancelBubble" nodeType="interactiveSeq">
                <p:stCondLst>
                  <p:cond evt="onClick" delay="0">
                    <p:tgtEl>
                      <p:spTgt spid="444"/>
                    </p:tgtEl>
                  </p:cond>
                </p:stCondLst>
                <p:endSync evt="end" delay="0">
                  <p:rtn val="all"/>
                </p:endSync>
                <p:childTnLst>
                  <p:par>
                    <p:cTn id="3490" fill="hold">
                      <p:stCondLst>
                        <p:cond delay="0"/>
                      </p:stCondLst>
                      <p:childTnLst>
                        <p:par>
                          <p:cTn id="3491" fill="hold">
                            <p:stCondLst>
                              <p:cond delay="0"/>
                            </p:stCondLst>
                            <p:childTnLst>
                              <p:par>
                                <p:cTn id="3492" presetID="1" presetClass="entr" presetSubtype="0" fill="hold" grpId="0" nodeType="clickEffect">
                                  <p:stCondLst>
                                    <p:cond delay="0"/>
                                  </p:stCondLst>
                                  <p:childTnLst>
                                    <p:set>
                                      <p:cBhvr>
                                        <p:cTn id="3493" dur="1" fill="hold">
                                          <p:stCondLst>
                                            <p:cond delay="0"/>
                                          </p:stCondLst>
                                        </p:cTn>
                                        <p:tgtEl>
                                          <p:spTgt spid="450"/>
                                        </p:tgtEl>
                                        <p:attrNameLst>
                                          <p:attrName>style.visibility</p:attrName>
                                        </p:attrNameLst>
                                      </p:cBhvr>
                                      <p:to>
                                        <p:strVal val="visible"/>
                                      </p:to>
                                    </p:set>
                                  </p:childTnLst>
                                </p:cTn>
                              </p:par>
                              <p:par>
                                <p:cTn id="3494" presetID="1" presetClass="entr" presetSubtype="0" fill="hold" grpId="0" nodeType="withEffect">
                                  <p:stCondLst>
                                    <p:cond delay="0"/>
                                  </p:stCondLst>
                                  <p:childTnLst>
                                    <p:set>
                                      <p:cBhvr>
                                        <p:cTn id="3495" dur="1" fill="hold">
                                          <p:stCondLst>
                                            <p:cond delay="0"/>
                                          </p:stCondLst>
                                        </p:cTn>
                                        <p:tgtEl>
                                          <p:spTgt spid="411"/>
                                        </p:tgtEl>
                                        <p:attrNameLst>
                                          <p:attrName>style.visibility</p:attrName>
                                        </p:attrNameLst>
                                      </p:cBhvr>
                                      <p:to>
                                        <p:strVal val="visible"/>
                                      </p:to>
                                    </p:set>
                                  </p:childTnLst>
                                </p:cTn>
                              </p:par>
                              <p:par>
                                <p:cTn id="3496" presetID="10" presetClass="exit" presetSubtype="0" fill="hold" grpId="1" nodeType="withEffect">
                                  <p:stCondLst>
                                    <p:cond delay="0"/>
                                  </p:stCondLst>
                                  <p:childTnLst>
                                    <p:animEffect transition="out" filter="fade">
                                      <p:cBhvr>
                                        <p:cTn id="3497" dur="500"/>
                                        <p:tgtEl>
                                          <p:spTgt spid="707"/>
                                        </p:tgtEl>
                                      </p:cBhvr>
                                    </p:animEffect>
                                    <p:set>
                                      <p:cBhvr>
                                        <p:cTn id="3498" dur="1" fill="hold">
                                          <p:stCondLst>
                                            <p:cond delay="499"/>
                                          </p:stCondLst>
                                        </p:cTn>
                                        <p:tgtEl>
                                          <p:spTgt spid="707"/>
                                        </p:tgtEl>
                                        <p:attrNameLst>
                                          <p:attrName>style.visibility</p:attrName>
                                        </p:attrNameLst>
                                      </p:cBhvr>
                                      <p:to>
                                        <p:strVal val="hidden"/>
                                      </p:to>
                                    </p:set>
                                  </p:childTnLst>
                                </p:cTn>
                              </p:par>
                            </p:childTnLst>
                          </p:cTn>
                        </p:par>
                      </p:childTnLst>
                    </p:cTn>
                  </p:par>
                </p:childTnLst>
              </p:cTn>
              <p:nextCondLst>
                <p:cond evt="onClick" delay="0">
                  <p:tgtEl>
                    <p:spTgt spid="444"/>
                  </p:tgtEl>
                </p:cond>
              </p:nextCondLst>
            </p:seq>
            <p:seq concurrent="1" nextAc="seek">
              <p:cTn id="3499" restart="whenNotActive" fill="hold" evtFilter="cancelBubble" nodeType="interactiveSeq">
                <p:stCondLst>
                  <p:cond evt="onClick" delay="0">
                    <p:tgtEl>
                      <p:spTgt spid="445"/>
                    </p:tgtEl>
                  </p:cond>
                </p:stCondLst>
                <p:endSync evt="end" delay="0">
                  <p:rtn val="all"/>
                </p:endSync>
                <p:childTnLst>
                  <p:par>
                    <p:cTn id="3500" fill="hold">
                      <p:stCondLst>
                        <p:cond delay="0"/>
                      </p:stCondLst>
                      <p:childTnLst>
                        <p:par>
                          <p:cTn id="3501" fill="hold">
                            <p:stCondLst>
                              <p:cond delay="0"/>
                            </p:stCondLst>
                            <p:childTnLst>
                              <p:par>
                                <p:cTn id="3502" presetID="1" presetClass="entr" presetSubtype="0" fill="hold" grpId="1" nodeType="clickEffect">
                                  <p:stCondLst>
                                    <p:cond delay="0"/>
                                  </p:stCondLst>
                                  <p:childTnLst>
                                    <p:set>
                                      <p:cBhvr>
                                        <p:cTn id="3503" dur="1" fill="hold">
                                          <p:stCondLst>
                                            <p:cond delay="0"/>
                                          </p:stCondLst>
                                        </p:cTn>
                                        <p:tgtEl>
                                          <p:spTgt spid="451"/>
                                        </p:tgtEl>
                                        <p:attrNameLst>
                                          <p:attrName>style.visibility</p:attrName>
                                        </p:attrNameLst>
                                      </p:cBhvr>
                                      <p:to>
                                        <p:strVal val="visible"/>
                                      </p:to>
                                    </p:set>
                                  </p:childTnLst>
                                </p:cTn>
                              </p:par>
                              <p:par>
                                <p:cTn id="3504" presetID="10" presetClass="exit" presetSubtype="0" fill="hold" grpId="2" nodeType="withEffect">
                                  <p:stCondLst>
                                    <p:cond delay="0"/>
                                  </p:stCondLst>
                                  <p:childTnLst>
                                    <p:animEffect transition="out" filter="fade">
                                      <p:cBhvr>
                                        <p:cTn id="3505" dur="500"/>
                                        <p:tgtEl>
                                          <p:spTgt spid="707"/>
                                        </p:tgtEl>
                                      </p:cBhvr>
                                    </p:animEffect>
                                    <p:set>
                                      <p:cBhvr>
                                        <p:cTn id="3506" dur="1" fill="hold">
                                          <p:stCondLst>
                                            <p:cond delay="499"/>
                                          </p:stCondLst>
                                        </p:cTn>
                                        <p:tgtEl>
                                          <p:spTgt spid="707"/>
                                        </p:tgtEl>
                                        <p:attrNameLst>
                                          <p:attrName>style.visibility</p:attrName>
                                        </p:attrNameLst>
                                      </p:cBhvr>
                                      <p:to>
                                        <p:strVal val="hidden"/>
                                      </p:to>
                                    </p:set>
                                  </p:childTnLst>
                                </p:cTn>
                              </p:par>
                            </p:childTnLst>
                          </p:cTn>
                        </p:par>
                      </p:childTnLst>
                    </p:cTn>
                  </p:par>
                </p:childTnLst>
              </p:cTn>
              <p:nextCondLst>
                <p:cond evt="onClick" delay="0">
                  <p:tgtEl>
                    <p:spTgt spid="445"/>
                  </p:tgtEl>
                </p:cond>
              </p:nextCondLst>
            </p:seq>
            <p:seq concurrent="1" nextAc="seek">
              <p:cTn id="3507" restart="whenNotActive" fill="hold" evtFilter="cancelBubble" nodeType="interactiveSeq">
                <p:stCondLst>
                  <p:cond evt="onClick" delay="0">
                    <p:tgtEl>
                      <p:spTgt spid="447"/>
                    </p:tgtEl>
                  </p:cond>
                </p:stCondLst>
                <p:endSync evt="end" delay="0">
                  <p:rtn val="all"/>
                </p:endSync>
                <p:childTnLst>
                  <p:par>
                    <p:cTn id="3508" fill="hold">
                      <p:stCondLst>
                        <p:cond delay="0"/>
                      </p:stCondLst>
                      <p:childTnLst>
                        <p:par>
                          <p:cTn id="3509" fill="hold">
                            <p:stCondLst>
                              <p:cond delay="0"/>
                            </p:stCondLst>
                            <p:childTnLst>
                              <p:par>
                                <p:cTn id="3510" presetID="1" presetClass="entr" presetSubtype="0" fill="hold" grpId="0" nodeType="clickEffect">
                                  <p:stCondLst>
                                    <p:cond delay="0"/>
                                  </p:stCondLst>
                                  <p:childTnLst>
                                    <p:set>
                                      <p:cBhvr>
                                        <p:cTn id="3511" dur="1" fill="hold">
                                          <p:stCondLst>
                                            <p:cond delay="0"/>
                                          </p:stCondLst>
                                        </p:cTn>
                                        <p:tgtEl>
                                          <p:spTgt spid="453"/>
                                        </p:tgtEl>
                                        <p:attrNameLst>
                                          <p:attrName>style.visibility</p:attrName>
                                        </p:attrNameLst>
                                      </p:cBhvr>
                                      <p:to>
                                        <p:strVal val="visible"/>
                                      </p:to>
                                    </p:set>
                                  </p:childTnLst>
                                </p:cTn>
                              </p:par>
                              <p:par>
                                <p:cTn id="3512" presetID="1" presetClass="entr" presetSubtype="0" fill="hold" grpId="0" nodeType="withEffect">
                                  <p:stCondLst>
                                    <p:cond delay="0"/>
                                  </p:stCondLst>
                                  <p:childTnLst>
                                    <p:set>
                                      <p:cBhvr>
                                        <p:cTn id="3513" dur="1" fill="hold">
                                          <p:stCondLst>
                                            <p:cond delay="0"/>
                                          </p:stCondLst>
                                        </p:cTn>
                                        <p:tgtEl>
                                          <p:spTgt spid="418"/>
                                        </p:tgtEl>
                                        <p:attrNameLst>
                                          <p:attrName>style.visibility</p:attrName>
                                        </p:attrNameLst>
                                      </p:cBhvr>
                                      <p:to>
                                        <p:strVal val="visible"/>
                                      </p:to>
                                    </p:set>
                                  </p:childTnLst>
                                </p:cTn>
                              </p:par>
                              <p:par>
                                <p:cTn id="3514" presetID="10" presetClass="exit" presetSubtype="0" fill="hold" grpId="3" nodeType="withEffect">
                                  <p:stCondLst>
                                    <p:cond delay="0"/>
                                  </p:stCondLst>
                                  <p:childTnLst>
                                    <p:animEffect transition="out" filter="fade">
                                      <p:cBhvr>
                                        <p:cTn id="3515" dur="500"/>
                                        <p:tgtEl>
                                          <p:spTgt spid="707"/>
                                        </p:tgtEl>
                                      </p:cBhvr>
                                    </p:animEffect>
                                    <p:set>
                                      <p:cBhvr>
                                        <p:cTn id="3516" dur="1" fill="hold">
                                          <p:stCondLst>
                                            <p:cond delay="499"/>
                                          </p:stCondLst>
                                        </p:cTn>
                                        <p:tgtEl>
                                          <p:spTgt spid="707"/>
                                        </p:tgtEl>
                                        <p:attrNameLst>
                                          <p:attrName>style.visibility</p:attrName>
                                        </p:attrNameLst>
                                      </p:cBhvr>
                                      <p:to>
                                        <p:strVal val="hidden"/>
                                      </p:to>
                                    </p:set>
                                  </p:childTnLst>
                                </p:cTn>
                              </p:par>
                            </p:childTnLst>
                          </p:cTn>
                        </p:par>
                      </p:childTnLst>
                    </p:cTn>
                  </p:par>
                </p:childTnLst>
              </p:cTn>
              <p:nextCondLst>
                <p:cond evt="onClick" delay="0">
                  <p:tgtEl>
                    <p:spTgt spid="447"/>
                  </p:tgtEl>
                </p:cond>
              </p:nextCondLst>
            </p:seq>
            <p:seq concurrent="1" nextAc="seek">
              <p:cTn id="3517" restart="whenNotActive" fill="hold" evtFilter="cancelBubble" nodeType="interactiveSeq">
                <p:stCondLst>
                  <p:cond evt="onClick" delay="0">
                    <p:tgtEl>
                      <p:spTgt spid="448"/>
                    </p:tgtEl>
                  </p:cond>
                </p:stCondLst>
                <p:endSync evt="end" delay="0">
                  <p:rtn val="all"/>
                </p:endSync>
                <p:childTnLst>
                  <p:par>
                    <p:cTn id="3518" fill="hold">
                      <p:stCondLst>
                        <p:cond delay="0"/>
                      </p:stCondLst>
                      <p:childTnLst>
                        <p:par>
                          <p:cTn id="3519" fill="hold">
                            <p:stCondLst>
                              <p:cond delay="0"/>
                            </p:stCondLst>
                            <p:childTnLst>
                              <p:par>
                                <p:cTn id="3520" presetID="1" presetClass="entr" presetSubtype="0" fill="hold" grpId="0" nodeType="clickEffect">
                                  <p:stCondLst>
                                    <p:cond delay="0"/>
                                  </p:stCondLst>
                                  <p:childTnLst>
                                    <p:set>
                                      <p:cBhvr>
                                        <p:cTn id="3521" dur="1" fill="hold">
                                          <p:stCondLst>
                                            <p:cond delay="0"/>
                                          </p:stCondLst>
                                        </p:cTn>
                                        <p:tgtEl>
                                          <p:spTgt spid="454"/>
                                        </p:tgtEl>
                                        <p:attrNameLst>
                                          <p:attrName>style.visibility</p:attrName>
                                        </p:attrNameLst>
                                      </p:cBhvr>
                                      <p:to>
                                        <p:strVal val="visible"/>
                                      </p:to>
                                    </p:set>
                                  </p:childTnLst>
                                </p:cTn>
                              </p:par>
                              <p:par>
                                <p:cTn id="3522" presetID="1" presetClass="entr" presetSubtype="0" fill="hold" grpId="1" nodeType="withEffect">
                                  <p:stCondLst>
                                    <p:cond delay="0"/>
                                  </p:stCondLst>
                                  <p:childTnLst>
                                    <p:set>
                                      <p:cBhvr>
                                        <p:cTn id="3523" dur="1" fill="hold">
                                          <p:stCondLst>
                                            <p:cond delay="0"/>
                                          </p:stCondLst>
                                        </p:cTn>
                                        <p:tgtEl>
                                          <p:spTgt spid="411"/>
                                        </p:tgtEl>
                                        <p:attrNameLst>
                                          <p:attrName>style.visibility</p:attrName>
                                        </p:attrNameLst>
                                      </p:cBhvr>
                                      <p:to>
                                        <p:strVal val="visible"/>
                                      </p:to>
                                    </p:set>
                                  </p:childTnLst>
                                </p:cTn>
                              </p:par>
                              <p:par>
                                <p:cTn id="3524" presetID="10" presetClass="exit" presetSubtype="0" fill="hold" grpId="4" nodeType="withEffect">
                                  <p:stCondLst>
                                    <p:cond delay="0"/>
                                  </p:stCondLst>
                                  <p:childTnLst>
                                    <p:animEffect transition="out" filter="fade">
                                      <p:cBhvr>
                                        <p:cTn id="3525" dur="500"/>
                                        <p:tgtEl>
                                          <p:spTgt spid="707"/>
                                        </p:tgtEl>
                                      </p:cBhvr>
                                    </p:animEffect>
                                    <p:set>
                                      <p:cBhvr>
                                        <p:cTn id="3526" dur="1" fill="hold">
                                          <p:stCondLst>
                                            <p:cond delay="499"/>
                                          </p:stCondLst>
                                        </p:cTn>
                                        <p:tgtEl>
                                          <p:spTgt spid="707"/>
                                        </p:tgtEl>
                                        <p:attrNameLst>
                                          <p:attrName>style.visibility</p:attrName>
                                        </p:attrNameLst>
                                      </p:cBhvr>
                                      <p:to>
                                        <p:strVal val="hidden"/>
                                      </p:to>
                                    </p:set>
                                  </p:childTnLst>
                                </p:cTn>
                              </p:par>
                            </p:childTnLst>
                          </p:cTn>
                        </p:par>
                      </p:childTnLst>
                    </p:cTn>
                  </p:par>
                </p:childTnLst>
              </p:cTn>
              <p:nextCondLst>
                <p:cond evt="onClick" delay="0">
                  <p:tgtEl>
                    <p:spTgt spid="448"/>
                  </p:tgtEl>
                </p:cond>
              </p:nextCondLst>
            </p:seq>
            <p:seq concurrent="1" nextAc="seek">
              <p:cTn id="3527" restart="whenNotActive" fill="hold" evtFilter="cancelBubble" nodeType="interactiveSeq">
                <p:stCondLst>
                  <p:cond evt="onClick" delay="0">
                    <p:tgtEl>
                      <p:spTgt spid="446"/>
                    </p:tgtEl>
                  </p:cond>
                </p:stCondLst>
                <p:endSync evt="end" delay="0">
                  <p:rtn val="all"/>
                </p:endSync>
                <p:childTnLst>
                  <p:par>
                    <p:cTn id="3528" fill="hold">
                      <p:stCondLst>
                        <p:cond delay="0"/>
                      </p:stCondLst>
                      <p:childTnLst>
                        <p:par>
                          <p:cTn id="3529" fill="hold">
                            <p:stCondLst>
                              <p:cond delay="0"/>
                            </p:stCondLst>
                            <p:childTnLst>
                              <p:par>
                                <p:cTn id="3530" presetID="1" presetClass="entr" presetSubtype="0" fill="hold" grpId="0" nodeType="clickEffect">
                                  <p:stCondLst>
                                    <p:cond delay="0"/>
                                  </p:stCondLst>
                                  <p:childTnLst>
                                    <p:set>
                                      <p:cBhvr>
                                        <p:cTn id="3531" dur="1" fill="hold">
                                          <p:stCondLst>
                                            <p:cond delay="0"/>
                                          </p:stCondLst>
                                        </p:cTn>
                                        <p:tgtEl>
                                          <p:spTgt spid="452"/>
                                        </p:tgtEl>
                                        <p:attrNameLst>
                                          <p:attrName>style.visibility</p:attrName>
                                        </p:attrNameLst>
                                      </p:cBhvr>
                                      <p:to>
                                        <p:strVal val="visible"/>
                                      </p:to>
                                    </p:set>
                                  </p:childTnLst>
                                </p:cTn>
                              </p:par>
                              <p:par>
                                <p:cTn id="3532" presetID="10" presetClass="entr" presetSubtype="0" fill="hold" grpId="4" nodeType="withEffect">
                                  <p:stCondLst>
                                    <p:cond delay="0"/>
                                  </p:stCondLst>
                                  <p:childTnLst>
                                    <p:set>
                                      <p:cBhvr>
                                        <p:cTn id="3533" dur="1" fill="hold">
                                          <p:stCondLst>
                                            <p:cond delay="0"/>
                                          </p:stCondLst>
                                        </p:cTn>
                                        <p:tgtEl>
                                          <p:spTgt spid="411"/>
                                        </p:tgtEl>
                                        <p:attrNameLst>
                                          <p:attrName>style.visibility</p:attrName>
                                        </p:attrNameLst>
                                      </p:cBhvr>
                                      <p:to>
                                        <p:strVal val="visible"/>
                                      </p:to>
                                    </p:set>
                                    <p:animEffect transition="in" filter="fade">
                                      <p:cBhvr>
                                        <p:cTn id="3534" dur="500"/>
                                        <p:tgtEl>
                                          <p:spTgt spid="411"/>
                                        </p:tgtEl>
                                      </p:cBhvr>
                                    </p:animEffect>
                                  </p:childTnLst>
                                </p:cTn>
                              </p:par>
                              <p:par>
                                <p:cTn id="3535" presetID="10" presetClass="exit" presetSubtype="0" fill="hold" grpId="5" nodeType="withEffect">
                                  <p:stCondLst>
                                    <p:cond delay="0"/>
                                  </p:stCondLst>
                                  <p:childTnLst>
                                    <p:animEffect transition="out" filter="fade">
                                      <p:cBhvr>
                                        <p:cTn id="3536" dur="500"/>
                                        <p:tgtEl>
                                          <p:spTgt spid="707"/>
                                        </p:tgtEl>
                                      </p:cBhvr>
                                    </p:animEffect>
                                    <p:set>
                                      <p:cBhvr>
                                        <p:cTn id="3537" dur="1" fill="hold">
                                          <p:stCondLst>
                                            <p:cond delay="499"/>
                                          </p:stCondLst>
                                        </p:cTn>
                                        <p:tgtEl>
                                          <p:spTgt spid="707"/>
                                        </p:tgtEl>
                                        <p:attrNameLst>
                                          <p:attrName>style.visibility</p:attrName>
                                        </p:attrNameLst>
                                      </p:cBhvr>
                                      <p:to>
                                        <p:strVal val="hidden"/>
                                      </p:to>
                                    </p:set>
                                  </p:childTnLst>
                                </p:cTn>
                              </p:par>
                            </p:childTnLst>
                          </p:cTn>
                        </p:par>
                      </p:childTnLst>
                    </p:cTn>
                  </p:par>
                </p:childTnLst>
              </p:cTn>
              <p:nextCondLst>
                <p:cond evt="onClick" delay="0">
                  <p:tgtEl>
                    <p:spTgt spid="446"/>
                  </p:tgtEl>
                </p:cond>
              </p:nextCondLst>
            </p:seq>
            <p:seq concurrent="1" nextAc="seek">
              <p:cTn id="3538" restart="whenNotActive" fill="hold" evtFilter="cancelBubble" nodeType="interactiveSeq">
                <p:stCondLst>
                  <p:cond evt="onClick" delay="0">
                    <p:tgtEl>
                      <p:spTgt spid="454"/>
                    </p:tgtEl>
                  </p:cond>
                </p:stCondLst>
                <p:endSync evt="end" delay="0">
                  <p:rtn val="all"/>
                </p:endSync>
                <p:childTnLst>
                  <p:par>
                    <p:cTn id="3539" fill="hold">
                      <p:stCondLst>
                        <p:cond delay="0"/>
                      </p:stCondLst>
                      <p:childTnLst>
                        <p:par>
                          <p:cTn id="3540" fill="hold">
                            <p:stCondLst>
                              <p:cond delay="0"/>
                            </p:stCondLst>
                            <p:childTnLst>
                              <p:par>
                                <p:cTn id="3541" presetID="1" presetClass="exit" presetSubtype="0" fill="hold" grpId="1" nodeType="clickEffect">
                                  <p:stCondLst>
                                    <p:cond delay="0"/>
                                  </p:stCondLst>
                                  <p:childTnLst>
                                    <p:set>
                                      <p:cBhvr>
                                        <p:cTn id="3542" dur="1" fill="hold">
                                          <p:stCondLst>
                                            <p:cond delay="0"/>
                                          </p:stCondLst>
                                        </p:cTn>
                                        <p:tgtEl>
                                          <p:spTgt spid="454"/>
                                        </p:tgtEl>
                                        <p:attrNameLst>
                                          <p:attrName>style.visibility</p:attrName>
                                        </p:attrNameLst>
                                      </p:cBhvr>
                                      <p:to>
                                        <p:strVal val="hidden"/>
                                      </p:to>
                                    </p:set>
                                  </p:childTnLst>
                                </p:cTn>
                              </p:par>
                              <p:par>
                                <p:cTn id="3543" presetID="1" presetClass="exit" presetSubtype="0" fill="hold" grpId="3" nodeType="withEffect">
                                  <p:stCondLst>
                                    <p:cond delay="0"/>
                                  </p:stCondLst>
                                  <p:childTnLst>
                                    <p:set>
                                      <p:cBhvr>
                                        <p:cTn id="3544" dur="1" fill="hold">
                                          <p:stCondLst>
                                            <p:cond delay="0"/>
                                          </p:stCondLst>
                                        </p:cTn>
                                        <p:tgtEl>
                                          <p:spTgt spid="411"/>
                                        </p:tgtEl>
                                        <p:attrNameLst>
                                          <p:attrName>style.visibility</p:attrName>
                                        </p:attrNameLst>
                                      </p:cBhvr>
                                      <p:to>
                                        <p:strVal val="hidden"/>
                                      </p:to>
                                    </p:set>
                                  </p:childTnLst>
                                </p:cTn>
                              </p:par>
                              <p:par>
                                <p:cTn id="3545" presetID="10" presetClass="entr" presetSubtype="0" fill="hold" grpId="6" nodeType="withEffect">
                                  <p:stCondLst>
                                    <p:cond delay="0"/>
                                  </p:stCondLst>
                                  <p:childTnLst>
                                    <p:set>
                                      <p:cBhvr>
                                        <p:cTn id="3546" dur="1" fill="hold">
                                          <p:stCondLst>
                                            <p:cond delay="0"/>
                                          </p:stCondLst>
                                        </p:cTn>
                                        <p:tgtEl>
                                          <p:spTgt spid="707"/>
                                        </p:tgtEl>
                                        <p:attrNameLst>
                                          <p:attrName>style.visibility</p:attrName>
                                        </p:attrNameLst>
                                      </p:cBhvr>
                                      <p:to>
                                        <p:strVal val="visible"/>
                                      </p:to>
                                    </p:set>
                                    <p:animEffect transition="in" filter="fade">
                                      <p:cBhvr>
                                        <p:cTn id="3547" dur="500"/>
                                        <p:tgtEl>
                                          <p:spTgt spid="707"/>
                                        </p:tgtEl>
                                      </p:cBhvr>
                                    </p:animEffect>
                                  </p:childTnLst>
                                </p:cTn>
                              </p:par>
                            </p:childTnLst>
                          </p:cTn>
                        </p:par>
                      </p:childTnLst>
                    </p:cTn>
                  </p:par>
                </p:childTnLst>
              </p:cTn>
              <p:nextCondLst>
                <p:cond evt="onClick" delay="0">
                  <p:tgtEl>
                    <p:spTgt spid="454"/>
                  </p:tgtEl>
                </p:cond>
              </p:nextCondLst>
            </p:seq>
            <p:seq concurrent="1" nextAc="seek">
              <p:cTn id="3548" restart="whenNotActive" fill="hold" evtFilter="cancelBubble" nodeType="interactiveSeq">
                <p:stCondLst>
                  <p:cond evt="onClick" delay="0">
                    <p:tgtEl>
                      <p:spTgt spid="449"/>
                    </p:tgtEl>
                  </p:cond>
                </p:stCondLst>
                <p:endSync evt="end" delay="0">
                  <p:rtn val="all"/>
                </p:endSync>
                <p:childTnLst>
                  <p:par>
                    <p:cTn id="3549" fill="hold">
                      <p:stCondLst>
                        <p:cond delay="0"/>
                      </p:stCondLst>
                      <p:childTnLst>
                        <p:par>
                          <p:cTn id="3550" fill="hold">
                            <p:stCondLst>
                              <p:cond delay="0"/>
                            </p:stCondLst>
                            <p:childTnLst>
                              <p:par>
                                <p:cTn id="3551" presetID="1" presetClass="exit" presetSubtype="0" fill="hold" grpId="1" nodeType="clickEffect">
                                  <p:stCondLst>
                                    <p:cond delay="0"/>
                                  </p:stCondLst>
                                  <p:childTnLst>
                                    <p:set>
                                      <p:cBhvr>
                                        <p:cTn id="3552" dur="1" fill="hold">
                                          <p:stCondLst>
                                            <p:cond delay="0"/>
                                          </p:stCondLst>
                                        </p:cTn>
                                        <p:tgtEl>
                                          <p:spTgt spid="449"/>
                                        </p:tgtEl>
                                        <p:attrNameLst>
                                          <p:attrName>style.visibility</p:attrName>
                                        </p:attrNameLst>
                                      </p:cBhvr>
                                      <p:to>
                                        <p:strVal val="hidden"/>
                                      </p:to>
                                    </p:set>
                                  </p:childTnLst>
                                </p:cTn>
                              </p:par>
                              <p:par>
                                <p:cTn id="3553" presetID="10" presetClass="entr" presetSubtype="0" fill="hold" grpId="7" nodeType="withEffect">
                                  <p:stCondLst>
                                    <p:cond delay="0"/>
                                  </p:stCondLst>
                                  <p:childTnLst>
                                    <p:set>
                                      <p:cBhvr>
                                        <p:cTn id="3554" dur="1" fill="hold">
                                          <p:stCondLst>
                                            <p:cond delay="0"/>
                                          </p:stCondLst>
                                        </p:cTn>
                                        <p:tgtEl>
                                          <p:spTgt spid="707"/>
                                        </p:tgtEl>
                                        <p:attrNameLst>
                                          <p:attrName>style.visibility</p:attrName>
                                        </p:attrNameLst>
                                      </p:cBhvr>
                                      <p:to>
                                        <p:strVal val="visible"/>
                                      </p:to>
                                    </p:set>
                                    <p:animEffect transition="in" filter="fade">
                                      <p:cBhvr>
                                        <p:cTn id="3555" dur="500"/>
                                        <p:tgtEl>
                                          <p:spTgt spid="707"/>
                                        </p:tgtEl>
                                      </p:cBhvr>
                                    </p:animEffect>
                                  </p:childTnLst>
                                </p:cTn>
                              </p:par>
                            </p:childTnLst>
                          </p:cTn>
                        </p:par>
                      </p:childTnLst>
                    </p:cTn>
                  </p:par>
                </p:childTnLst>
              </p:cTn>
              <p:nextCondLst>
                <p:cond evt="onClick" delay="0">
                  <p:tgtEl>
                    <p:spTgt spid="449"/>
                  </p:tgtEl>
                </p:cond>
              </p:nextCondLst>
            </p:seq>
            <p:seq concurrent="1" nextAc="seek">
              <p:cTn id="3556" restart="whenNotActive" fill="hold" evtFilter="cancelBubble" nodeType="interactiveSeq">
                <p:stCondLst>
                  <p:cond evt="onClick" delay="0">
                    <p:tgtEl>
                      <p:spTgt spid="450"/>
                    </p:tgtEl>
                  </p:cond>
                </p:stCondLst>
                <p:endSync evt="end" delay="0">
                  <p:rtn val="all"/>
                </p:endSync>
                <p:childTnLst>
                  <p:par>
                    <p:cTn id="3557" fill="hold">
                      <p:stCondLst>
                        <p:cond delay="0"/>
                      </p:stCondLst>
                      <p:childTnLst>
                        <p:par>
                          <p:cTn id="3558" fill="hold">
                            <p:stCondLst>
                              <p:cond delay="0"/>
                            </p:stCondLst>
                            <p:childTnLst>
                              <p:par>
                                <p:cTn id="3559" presetID="1" presetClass="exit" presetSubtype="0" fill="hold" grpId="1" nodeType="clickEffect">
                                  <p:stCondLst>
                                    <p:cond delay="0"/>
                                  </p:stCondLst>
                                  <p:childTnLst>
                                    <p:set>
                                      <p:cBhvr>
                                        <p:cTn id="3560" dur="1" fill="hold">
                                          <p:stCondLst>
                                            <p:cond delay="0"/>
                                          </p:stCondLst>
                                        </p:cTn>
                                        <p:tgtEl>
                                          <p:spTgt spid="450"/>
                                        </p:tgtEl>
                                        <p:attrNameLst>
                                          <p:attrName>style.visibility</p:attrName>
                                        </p:attrNameLst>
                                      </p:cBhvr>
                                      <p:to>
                                        <p:strVal val="hidden"/>
                                      </p:to>
                                    </p:set>
                                  </p:childTnLst>
                                </p:cTn>
                              </p:par>
                              <p:par>
                                <p:cTn id="3561" presetID="1" presetClass="exit" presetSubtype="0" fill="hold" grpId="5" nodeType="withEffect">
                                  <p:stCondLst>
                                    <p:cond delay="0"/>
                                  </p:stCondLst>
                                  <p:childTnLst>
                                    <p:set>
                                      <p:cBhvr>
                                        <p:cTn id="3562" dur="1" fill="hold">
                                          <p:stCondLst>
                                            <p:cond delay="0"/>
                                          </p:stCondLst>
                                        </p:cTn>
                                        <p:tgtEl>
                                          <p:spTgt spid="411"/>
                                        </p:tgtEl>
                                        <p:attrNameLst>
                                          <p:attrName>style.visibility</p:attrName>
                                        </p:attrNameLst>
                                      </p:cBhvr>
                                      <p:to>
                                        <p:strVal val="hidden"/>
                                      </p:to>
                                    </p:set>
                                  </p:childTnLst>
                                </p:cTn>
                              </p:par>
                              <p:par>
                                <p:cTn id="3563" presetID="10" presetClass="entr" presetSubtype="0" fill="hold" grpId="8" nodeType="withEffect">
                                  <p:stCondLst>
                                    <p:cond delay="0"/>
                                  </p:stCondLst>
                                  <p:childTnLst>
                                    <p:set>
                                      <p:cBhvr>
                                        <p:cTn id="3564" dur="1" fill="hold">
                                          <p:stCondLst>
                                            <p:cond delay="0"/>
                                          </p:stCondLst>
                                        </p:cTn>
                                        <p:tgtEl>
                                          <p:spTgt spid="707"/>
                                        </p:tgtEl>
                                        <p:attrNameLst>
                                          <p:attrName>style.visibility</p:attrName>
                                        </p:attrNameLst>
                                      </p:cBhvr>
                                      <p:to>
                                        <p:strVal val="visible"/>
                                      </p:to>
                                    </p:set>
                                    <p:animEffect transition="in" filter="fade">
                                      <p:cBhvr>
                                        <p:cTn id="3565" dur="500"/>
                                        <p:tgtEl>
                                          <p:spTgt spid="707"/>
                                        </p:tgtEl>
                                      </p:cBhvr>
                                    </p:animEffect>
                                  </p:childTnLst>
                                </p:cTn>
                              </p:par>
                            </p:childTnLst>
                          </p:cTn>
                        </p:par>
                      </p:childTnLst>
                    </p:cTn>
                  </p:par>
                </p:childTnLst>
              </p:cTn>
              <p:nextCondLst>
                <p:cond evt="onClick" delay="0">
                  <p:tgtEl>
                    <p:spTgt spid="450"/>
                  </p:tgtEl>
                </p:cond>
              </p:nextCondLst>
            </p:seq>
            <p:seq concurrent="1" nextAc="seek">
              <p:cTn id="3566" restart="whenNotActive" fill="hold" evtFilter="cancelBubble" nodeType="interactiveSeq">
                <p:stCondLst>
                  <p:cond evt="onClick" delay="0">
                    <p:tgtEl>
                      <p:spTgt spid="451"/>
                    </p:tgtEl>
                  </p:cond>
                </p:stCondLst>
                <p:endSync evt="end" delay="0">
                  <p:rtn val="all"/>
                </p:endSync>
                <p:childTnLst>
                  <p:par>
                    <p:cTn id="3567" fill="hold">
                      <p:stCondLst>
                        <p:cond delay="0"/>
                      </p:stCondLst>
                      <p:childTnLst>
                        <p:par>
                          <p:cTn id="3568" fill="hold">
                            <p:stCondLst>
                              <p:cond delay="0"/>
                            </p:stCondLst>
                            <p:childTnLst>
                              <p:par>
                                <p:cTn id="3569" presetID="1" presetClass="exit" presetSubtype="0" fill="hold" grpId="0" nodeType="clickEffect">
                                  <p:stCondLst>
                                    <p:cond delay="0"/>
                                  </p:stCondLst>
                                  <p:childTnLst>
                                    <p:set>
                                      <p:cBhvr>
                                        <p:cTn id="3570" dur="1" fill="hold">
                                          <p:stCondLst>
                                            <p:cond delay="0"/>
                                          </p:stCondLst>
                                        </p:cTn>
                                        <p:tgtEl>
                                          <p:spTgt spid="451"/>
                                        </p:tgtEl>
                                        <p:attrNameLst>
                                          <p:attrName>style.visibility</p:attrName>
                                        </p:attrNameLst>
                                      </p:cBhvr>
                                      <p:to>
                                        <p:strVal val="hidden"/>
                                      </p:to>
                                    </p:set>
                                  </p:childTnLst>
                                </p:cTn>
                              </p:par>
                              <p:par>
                                <p:cTn id="3571" presetID="10" presetClass="entr" presetSubtype="0" fill="hold" grpId="9" nodeType="withEffect">
                                  <p:stCondLst>
                                    <p:cond delay="0"/>
                                  </p:stCondLst>
                                  <p:childTnLst>
                                    <p:set>
                                      <p:cBhvr>
                                        <p:cTn id="3572" dur="1" fill="hold">
                                          <p:stCondLst>
                                            <p:cond delay="0"/>
                                          </p:stCondLst>
                                        </p:cTn>
                                        <p:tgtEl>
                                          <p:spTgt spid="707"/>
                                        </p:tgtEl>
                                        <p:attrNameLst>
                                          <p:attrName>style.visibility</p:attrName>
                                        </p:attrNameLst>
                                      </p:cBhvr>
                                      <p:to>
                                        <p:strVal val="visible"/>
                                      </p:to>
                                    </p:set>
                                    <p:animEffect transition="in" filter="fade">
                                      <p:cBhvr>
                                        <p:cTn id="3573" dur="500"/>
                                        <p:tgtEl>
                                          <p:spTgt spid="707"/>
                                        </p:tgtEl>
                                      </p:cBhvr>
                                    </p:animEffect>
                                  </p:childTnLst>
                                </p:cTn>
                              </p:par>
                            </p:childTnLst>
                          </p:cTn>
                        </p:par>
                      </p:childTnLst>
                    </p:cTn>
                  </p:par>
                </p:childTnLst>
              </p:cTn>
              <p:nextCondLst>
                <p:cond evt="onClick" delay="0">
                  <p:tgtEl>
                    <p:spTgt spid="451"/>
                  </p:tgtEl>
                </p:cond>
              </p:nextCondLst>
            </p:seq>
            <p:seq concurrent="1" nextAc="seek">
              <p:cTn id="3574" restart="whenNotActive" fill="hold" evtFilter="cancelBubble" nodeType="interactiveSeq">
                <p:stCondLst>
                  <p:cond evt="onClick" delay="0">
                    <p:tgtEl>
                      <p:spTgt spid="452"/>
                    </p:tgtEl>
                  </p:cond>
                </p:stCondLst>
                <p:endSync evt="end" delay="0">
                  <p:rtn val="all"/>
                </p:endSync>
                <p:childTnLst>
                  <p:par>
                    <p:cTn id="3575" fill="hold">
                      <p:stCondLst>
                        <p:cond delay="0"/>
                      </p:stCondLst>
                      <p:childTnLst>
                        <p:par>
                          <p:cTn id="3576" fill="hold">
                            <p:stCondLst>
                              <p:cond delay="0"/>
                            </p:stCondLst>
                            <p:childTnLst>
                              <p:par>
                                <p:cTn id="3577" presetID="1" presetClass="exit" presetSubtype="0" fill="hold" grpId="1" nodeType="clickEffect">
                                  <p:stCondLst>
                                    <p:cond delay="0"/>
                                  </p:stCondLst>
                                  <p:childTnLst>
                                    <p:set>
                                      <p:cBhvr>
                                        <p:cTn id="3578" dur="1" fill="hold">
                                          <p:stCondLst>
                                            <p:cond delay="0"/>
                                          </p:stCondLst>
                                        </p:cTn>
                                        <p:tgtEl>
                                          <p:spTgt spid="452"/>
                                        </p:tgtEl>
                                        <p:attrNameLst>
                                          <p:attrName>style.visibility</p:attrName>
                                        </p:attrNameLst>
                                      </p:cBhvr>
                                      <p:to>
                                        <p:strVal val="hidden"/>
                                      </p:to>
                                    </p:set>
                                  </p:childTnLst>
                                </p:cTn>
                              </p:par>
                              <p:par>
                                <p:cTn id="3579" presetID="1" presetClass="exit" presetSubtype="0" fill="hold" grpId="2" nodeType="withEffect">
                                  <p:stCondLst>
                                    <p:cond delay="0"/>
                                  </p:stCondLst>
                                  <p:childTnLst>
                                    <p:set>
                                      <p:cBhvr>
                                        <p:cTn id="3580" dur="1" fill="hold">
                                          <p:stCondLst>
                                            <p:cond delay="0"/>
                                          </p:stCondLst>
                                        </p:cTn>
                                        <p:tgtEl>
                                          <p:spTgt spid="411"/>
                                        </p:tgtEl>
                                        <p:attrNameLst>
                                          <p:attrName>style.visibility</p:attrName>
                                        </p:attrNameLst>
                                      </p:cBhvr>
                                      <p:to>
                                        <p:strVal val="hidden"/>
                                      </p:to>
                                    </p:set>
                                  </p:childTnLst>
                                </p:cTn>
                              </p:par>
                              <p:par>
                                <p:cTn id="3581" presetID="10" presetClass="entr" presetSubtype="0" fill="hold" grpId="10" nodeType="withEffect">
                                  <p:stCondLst>
                                    <p:cond delay="0"/>
                                  </p:stCondLst>
                                  <p:childTnLst>
                                    <p:set>
                                      <p:cBhvr>
                                        <p:cTn id="3582" dur="1" fill="hold">
                                          <p:stCondLst>
                                            <p:cond delay="0"/>
                                          </p:stCondLst>
                                        </p:cTn>
                                        <p:tgtEl>
                                          <p:spTgt spid="707"/>
                                        </p:tgtEl>
                                        <p:attrNameLst>
                                          <p:attrName>style.visibility</p:attrName>
                                        </p:attrNameLst>
                                      </p:cBhvr>
                                      <p:to>
                                        <p:strVal val="visible"/>
                                      </p:to>
                                    </p:set>
                                    <p:animEffect transition="in" filter="fade">
                                      <p:cBhvr>
                                        <p:cTn id="3583" dur="500"/>
                                        <p:tgtEl>
                                          <p:spTgt spid="707"/>
                                        </p:tgtEl>
                                      </p:cBhvr>
                                    </p:animEffect>
                                  </p:childTnLst>
                                </p:cTn>
                              </p:par>
                            </p:childTnLst>
                          </p:cTn>
                        </p:par>
                      </p:childTnLst>
                    </p:cTn>
                  </p:par>
                </p:childTnLst>
              </p:cTn>
              <p:nextCondLst>
                <p:cond evt="onClick" delay="0">
                  <p:tgtEl>
                    <p:spTgt spid="452"/>
                  </p:tgtEl>
                </p:cond>
              </p:nextCondLst>
            </p:seq>
            <p:seq concurrent="1" nextAc="seek">
              <p:cTn id="3584" restart="whenNotActive" fill="hold" evtFilter="cancelBubble" nodeType="interactiveSeq">
                <p:stCondLst>
                  <p:cond evt="onClick" delay="0">
                    <p:tgtEl>
                      <p:spTgt spid="453"/>
                    </p:tgtEl>
                  </p:cond>
                </p:stCondLst>
                <p:endSync evt="end" delay="0">
                  <p:rtn val="all"/>
                </p:endSync>
                <p:childTnLst>
                  <p:par>
                    <p:cTn id="3585" fill="hold">
                      <p:stCondLst>
                        <p:cond delay="0"/>
                      </p:stCondLst>
                      <p:childTnLst>
                        <p:par>
                          <p:cTn id="3586" fill="hold">
                            <p:stCondLst>
                              <p:cond delay="0"/>
                            </p:stCondLst>
                            <p:childTnLst>
                              <p:par>
                                <p:cTn id="3587" presetID="1" presetClass="exit" presetSubtype="0" fill="hold" grpId="1" nodeType="clickEffect">
                                  <p:stCondLst>
                                    <p:cond delay="0"/>
                                  </p:stCondLst>
                                  <p:childTnLst>
                                    <p:set>
                                      <p:cBhvr>
                                        <p:cTn id="3588" dur="1" fill="hold">
                                          <p:stCondLst>
                                            <p:cond delay="0"/>
                                          </p:stCondLst>
                                        </p:cTn>
                                        <p:tgtEl>
                                          <p:spTgt spid="453"/>
                                        </p:tgtEl>
                                        <p:attrNameLst>
                                          <p:attrName>style.visibility</p:attrName>
                                        </p:attrNameLst>
                                      </p:cBhvr>
                                      <p:to>
                                        <p:strVal val="hidden"/>
                                      </p:to>
                                    </p:set>
                                  </p:childTnLst>
                                </p:cTn>
                              </p:par>
                              <p:par>
                                <p:cTn id="3589" presetID="1" presetClass="exit" presetSubtype="0" fill="hold" grpId="1" nodeType="withEffect">
                                  <p:stCondLst>
                                    <p:cond delay="0"/>
                                  </p:stCondLst>
                                  <p:childTnLst>
                                    <p:set>
                                      <p:cBhvr>
                                        <p:cTn id="3590" dur="1" fill="hold">
                                          <p:stCondLst>
                                            <p:cond delay="0"/>
                                          </p:stCondLst>
                                        </p:cTn>
                                        <p:tgtEl>
                                          <p:spTgt spid="418"/>
                                        </p:tgtEl>
                                        <p:attrNameLst>
                                          <p:attrName>style.visibility</p:attrName>
                                        </p:attrNameLst>
                                      </p:cBhvr>
                                      <p:to>
                                        <p:strVal val="hidden"/>
                                      </p:to>
                                    </p:set>
                                  </p:childTnLst>
                                </p:cTn>
                              </p:par>
                              <p:par>
                                <p:cTn id="3591" presetID="10" presetClass="entr" presetSubtype="0" fill="hold" grpId="11" nodeType="withEffect">
                                  <p:stCondLst>
                                    <p:cond delay="0"/>
                                  </p:stCondLst>
                                  <p:childTnLst>
                                    <p:set>
                                      <p:cBhvr>
                                        <p:cTn id="3592" dur="1" fill="hold">
                                          <p:stCondLst>
                                            <p:cond delay="0"/>
                                          </p:stCondLst>
                                        </p:cTn>
                                        <p:tgtEl>
                                          <p:spTgt spid="707"/>
                                        </p:tgtEl>
                                        <p:attrNameLst>
                                          <p:attrName>style.visibility</p:attrName>
                                        </p:attrNameLst>
                                      </p:cBhvr>
                                      <p:to>
                                        <p:strVal val="visible"/>
                                      </p:to>
                                    </p:set>
                                    <p:animEffect transition="in" filter="fade">
                                      <p:cBhvr>
                                        <p:cTn id="3593" dur="500"/>
                                        <p:tgtEl>
                                          <p:spTgt spid="707"/>
                                        </p:tgtEl>
                                      </p:cBhvr>
                                    </p:animEffect>
                                  </p:childTnLst>
                                </p:cTn>
                              </p:par>
                            </p:childTnLst>
                          </p:cTn>
                        </p:par>
                      </p:childTnLst>
                    </p:cTn>
                  </p:par>
                </p:childTnLst>
              </p:cTn>
              <p:nextCondLst>
                <p:cond evt="onClick" delay="0">
                  <p:tgtEl>
                    <p:spTgt spid="453"/>
                  </p:tgtEl>
                </p:cond>
              </p:nextCondLst>
            </p:seq>
            <p:seq concurrent="1" nextAc="seek">
              <p:cTn id="3594" restart="whenNotActive" fill="hold" evtFilter="cancelBubble" nodeType="interactiveSeq">
                <p:stCondLst>
                  <p:cond evt="onClick" delay="0">
                    <p:tgtEl>
                      <p:spTgt spid="455"/>
                    </p:tgtEl>
                  </p:cond>
                </p:stCondLst>
                <p:endSync evt="end" delay="0">
                  <p:rtn val="all"/>
                </p:endSync>
                <p:childTnLst>
                  <p:par>
                    <p:cTn id="3595" fill="hold">
                      <p:stCondLst>
                        <p:cond delay="0"/>
                      </p:stCondLst>
                      <p:childTnLst>
                        <p:par>
                          <p:cTn id="3596" fill="hold">
                            <p:stCondLst>
                              <p:cond delay="0"/>
                            </p:stCondLst>
                            <p:childTnLst>
                              <p:par>
                                <p:cTn id="3597" presetID="1" presetClass="entr" presetSubtype="0" fill="hold" grpId="0" nodeType="clickEffect">
                                  <p:stCondLst>
                                    <p:cond delay="0"/>
                                  </p:stCondLst>
                                  <p:childTnLst>
                                    <p:set>
                                      <p:cBhvr>
                                        <p:cTn id="3598" dur="1" fill="hold">
                                          <p:stCondLst>
                                            <p:cond delay="0"/>
                                          </p:stCondLst>
                                        </p:cTn>
                                        <p:tgtEl>
                                          <p:spTgt spid="461"/>
                                        </p:tgtEl>
                                        <p:attrNameLst>
                                          <p:attrName>style.visibility</p:attrName>
                                        </p:attrNameLst>
                                      </p:cBhvr>
                                      <p:to>
                                        <p:strVal val="visible"/>
                                      </p:to>
                                    </p:set>
                                  </p:childTnLst>
                                </p:cTn>
                              </p:par>
                              <p:par>
                                <p:cTn id="3599" presetID="10" presetClass="exit" presetSubtype="0" fill="hold" grpId="5" nodeType="withEffect">
                                  <p:stCondLst>
                                    <p:cond delay="0"/>
                                  </p:stCondLst>
                                  <p:childTnLst>
                                    <p:animEffect transition="out" filter="fade">
                                      <p:cBhvr>
                                        <p:cTn id="3600" dur="500"/>
                                        <p:tgtEl>
                                          <p:spTgt spid="713"/>
                                        </p:tgtEl>
                                      </p:cBhvr>
                                    </p:animEffect>
                                    <p:set>
                                      <p:cBhvr>
                                        <p:cTn id="3601" dur="1" fill="hold">
                                          <p:stCondLst>
                                            <p:cond delay="499"/>
                                          </p:stCondLst>
                                        </p:cTn>
                                        <p:tgtEl>
                                          <p:spTgt spid="713"/>
                                        </p:tgtEl>
                                        <p:attrNameLst>
                                          <p:attrName>style.visibility</p:attrName>
                                        </p:attrNameLst>
                                      </p:cBhvr>
                                      <p:to>
                                        <p:strVal val="hidden"/>
                                      </p:to>
                                    </p:set>
                                  </p:childTnLst>
                                </p:cTn>
                              </p:par>
                            </p:childTnLst>
                          </p:cTn>
                        </p:par>
                      </p:childTnLst>
                    </p:cTn>
                  </p:par>
                </p:childTnLst>
              </p:cTn>
              <p:nextCondLst>
                <p:cond evt="onClick" delay="0">
                  <p:tgtEl>
                    <p:spTgt spid="455"/>
                  </p:tgtEl>
                </p:cond>
              </p:nextCondLst>
            </p:seq>
            <p:seq concurrent="1" nextAc="seek">
              <p:cTn id="3602" restart="whenNotActive" fill="hold" evtFilter="cancelBubble" nodeType="interactiveSeq">
                <p:stCondLst>
                  <p:cond evt="onClick" delay="0">
                    <p:tgtEl>
                      <p:spTgt spid="456"/>
                    </p:tgtEl>
                  </p:cond>
                </p:stCondLst>
                <p:endSync evt="end" delay="0">
                  <p:rtn val="all"/>
                </p:endSync>
                <p:childTnLst>
                  <p:par>
                    <p:cTn id="3603" fill="hold">
                      <p:stCondLst>
                        <p:cond delay="0"/>
                      </p:stCondLst>
                      <p:childTnLst>
                        <p:par>
                          <p:cTn id="3604" fill="hold">
                            <p:stCondLst>
                              <p:cond delay="0"/>
                            </p:stCondLst>
                            <p:childTnLst>
                              <p:par>
                                <p:cTn id="3605" presetID="1" presetClass="entr" presetSubtype="0" fill="hold" grpId="0" nodeType="clickEffect">
                                  <p:stCondLst>
                                    <p:cond delay="0"/>
                                  </p:stCondLst>
                                  <p:childTnLst>
                                    <p:set>
                                      <p:cBhvr>
                                        <p:cTn id="3606" dur="1" fill="hold">
                                          <p:stCondLst>
                                            <p:cond delay="0"/>
                                          </p:stCondLst>
                                        </p:cTn>
                                        <p:tgtEl>
                                          <p:spTgt spid="462"/>
                                        </p:tgtEl>
                                        <p:attrNameLst>
                                          <p:attrName>style.visibility</p:attrName>
                                        </p:attrNameLst>
                                      </p:cBhvr>
                                      <p:to>
                                        <p:strVal val="visible"/>
                                      </p:to>
                                    </p:set>
                                  </p:childTnLst>
                                </p:cTn>
                              </p:par>
                              <p:par>
                                <p:cTn id="3607" presetID="1" presetClass="entr" presetSubtype="0" fill="hold" grpId="0" nodeType="withEffect">
                                  <p:stCondLst>
                                    <p:cond delay="0"/>
                                  </p:stCondLst>
                                  <p:childTnLst>
                                    <p:set>
                                      <p:cBhvr>
                                        <p:cTn id="3608" dur="1" fill="hold">
                                          <p:stCondLst>
                                            <p:cond delay="0"/>
                                          </p:stCondLst>
                                        </p:cTn>
                                        <p:tgtEl>
                                          <p:spTgt spid="472"/>
                                        </p:tgtEl>
                                        <p:attrNameLst>
                                          <p:attrName>style.visibility</p:attrName>
                                        </p:attrNameLst>
                                      </p:cBhvr>
                                      <p:to>
                                        <p:strVal val="visible"/>
                                      </p:to>
                                    </p:set>
                                  </p:childTnLst>
                                </p:cTn>
                              </p:par>
                              <p:par>
                                <p:cTn id="3609" presetID="10" presetClass="exit" presetSubtype="0" fill="hold" grpId="4" nodeType="withEffect">
                                  <p:stCondLst>
                                    <p:cond delay="0"/>
                                  </p:stCondLst>
                                  <p:childTnLst>
                                    <p:animEffect transition="out" filter="fade">
                                      <p:cBhvr>
                                        <p:cTn id="3610" dur="500"/>
                                        <p:tgtEl>
                                          <p:spTgt spid="713"/>
                                        </p:tgtEl>
                                      </p:cBhvr>
                                    </p:animEffect>
                                    <p:set>
                                      <p:cBhvr>
                                        <p:cTn id="3611" dur="1" fill="hold">
                                          <p:stCondLst>
                                            <p:cond delay="499"/>
                                          </p:stCondLst>
                                        </p:cTn>
                                        <p:tgtEl>
                                          <p:spTgt spid="713"/>
                                        </p:tgtEl>
                                        <p:attrNameLst>
                                          <p:attrName>style.visibility</p:attrName>
                                        </p:attrNameLst>
                                      </p:cBhvr>
                                      <p:to>
                                        <p:strVal val="hidden"/>
                                      </p:to>
                                    </p:set>
                                  </p:childTnLst>
                                </p:cTn>
                              </p:par>
                            </p:childTnLst>
                          </p:cTn>
                        </p:par>
                      </p:childTnLst>
                    </p:cTn>
                  </p:par>
                </p:childTnLst>
              </p:cTn>
              <p:nextCondLst>
                <p:cond evt="onClick" delay="0">
                  <p:tgtEl>
                    <p:spTgt spid="456"/>
                  </p:tgtEl>
                </p:cond>
              </p:nextCondLst>
            </p:seq>
            <p:seq concurrent="1" nextAc="seek">
              <p:cTn id="3612" restart="whenNotActive" fill="hold" evtFilter="cancelBubble" nodeType="interactiveSeq">
                <p:stCondLst>
                  <p:cond evt="onClick" delay="0">
                    <p:tgtEl>
                      <p:spTgt spid="457"/>
                    </p:tgtEl>
                  </p:cond>
                </p:stCondLst>
                <p:endSync evt="end" delay="0">
                  <p:rtn val="all"/>
                </p:endSync>
                <p:childTnLst>
                  <p:par>
                    <p:cTn id="3613" fill="hold">
                      <p:stCondLst>
                        <p:cond delay="0"/>
                      </p:stCondLst>
                      <p:childTnLst>
                        <p:par>
                          <p:cTn id="3614" fill="hold">
                            <p:stCondLst>
                              <p:cond delay="0"/>
                            </p:stCondLst>
                            <p:childTnLst>
                              <p:par>
                                <p:cTn id="3615" presetID="1" presetClass="entr" presetSubtype="0" fill="hold" grpId="1" nodeType="clickEffect">
                                  <p:stCondLst>
                                    <p:cond delay="0"/>
                                  </p:stCondLst>
                                  <p:childTnLst>
                                    <p:set>
                                      <p:cBhvr>
                                        <p:cTn id="3616" dur="1" fill="hold">
                                          <p:stCondLst>
                                            <p:cond delay="0"/>
                                          </p:stCondLst>
                                        </p:cTn>
                                        <p:tgtEl>
                                          <p:spTgt spid="463"/>
                                        </p:tgtEl>
                                        <p:attrNameLst>
                                          <p:attrName>style.visibility</p:attrName>
                                        </p:attrNameLst>
                                      </p:cBhvr>
                                      <p:to>
                                        <p:strVal val="visible"/>
                                      </p:to>
                                    </p:set>
                                  </p:childTnLst>
                                </p:cTn>
                              </p:par>
                              <p:par>
                                <p:cTn id="3617" presetID="10" presetClass="exit" presetSubtype="0" fill="hold" grpId="3" nodeType="withEffect">
                                  <p:stCondLst>
                                    <p:cond delay="0"/>
                                  </p:stCondLst>
                                  <p:childTnLst>
                                    <p:animEffect transition="out" filter="fade">
                                      <p:cBhvr>
                                        <p:cTn id="3618" dur="500"/>
                                        <p:tgtEl>
                                          <p:spTgt spid="713"/>
                                        </p:tgtEl>
                                      </p:cBhvr>
                                    </p:animEffect>
                                    <p:set>
                                      <p:cBhvr>
                                        <p:cTn id="3619" dur="1" fill="hold">
                                          <p:stCondLst>
                                            <p:cond delay="499"/>
                                          </p:stCondLst>
                                        </p:cTn>
                                        <p:tgtEl>
                                          <p:spTgt spid="713"/>
                                        </p:tgtEl>
                                        <p:attrNameLst>
                                          <p:attrName>style.visibility</p:attrName>
                                        </p:attrNameLst>
                                      </p:cBhvr>
                                      <p:to>
                                        <p:strVal val="hidden"/>
                                      </p:to>
                                    </p:set>
                                  </p:childTnLst>
                                </p:cTn>
                              </p:par>
                            </p:childTnLst>
                          </p:cTn>
                        </p:par>
                      </p:childTnLst>
                    </p:cTn>
                  </p:par>
                </p:childTnLst>
              </p:cTn>
              <p:nextCondLst>
                <p:cond evt="onClick" delay="0">
                  <p:tgtEl>
                    <p:spTgt spid="457"/>
                  </p:tgtEl>
                </p:cond>
              </p:nextCondLst>
            </p:seq>
            <p:seq concurrent="1" nextAc="seek">
              <p:cTn id="3620" restart="whenNotActive" fill="hold" evtFilter="cancelBubble" nodeType="interactiveSeq">
                <p:stCondLst>
                  <p:cond evt="onClick" delay="0">
                    <p:tgtEl>
                      <p:spTgt spid="459"/>
                    </p:tgtEl>
                  </p:cond>
                </p:stCondLst>
                <p:endSync evt="end" delay="0">
                  <p:rtn val="all"/>
                </p:endSync>
                <p:childTnLst>
                  <p:par>
                    <p:cTn id="3621" fill="hold">
                      <p:stCondLst>
                        <p:cond delay="0"/>
                      </p:stCondLst>
                      <p:childTnLst>
                        <p:par>
                          <p:cTn id="3622" fill="hold">
                            <p:stCondLst>
                              <p:cond delay="0"/>
                            </p:stCondLst>
                            <p:childTnLst>
                              <p:par>
                                <p:cTn id="3623" presetID="1" presetClass="entr" presetSubtype="0" fill="hold" grpId="0" nodeType="clickEffect">
                                  <p:stCondLst>
                                    <p:cond delay="0"/>
                                  </p:stCondLst>
                                  <p:childTnLst>
                                    <p:set>
                                      <p:cBhvr>
                                        <p:cTn id="3624" dur="1" fill="hold">
                                          <p:stCondLst>
                                            <p:cond delay="0"/>
                                          </p:stCondLst>
                                        </p:cTn>
                                        <p:tgtEl>
                                          <p:spTgt spid="465"/>
                                        </p:tgtEl>
                                        <p:attrNameLst>
                                          <p:attrName>style.visibility</p:attrName>
                                        </p:attrNameLst>
                                      </p:cBhvr>
                                      <p:to>
                                        <p:strVal val="visible"/>
                                      </p:to>
                                    </p:set>
                                  </p:childTnLst>
                                </p:cTn>
                              </p:par>
                              <p:par>
                                <p:cTn id="3625" presetID="1" presetClass="entr" presetSubtype="0" fill="hold" grpId="2" nodeType="withEffect">
                                  <p:stCondLst>
                                    <p:cond delay="0"/>
                                  </p:stCondLst>
                                  <p:childTnLst>
                                    <p:set>
                                      <p:cBhvr>
                                        <p:cTn id="3626" dur="1" fill="hold">
                                          <p:stCondLst>
                                            <p:cond delay="0"/>
                                          </p:stCondLst>
                                        </p:cTn>
                                        <p:tgtEl>
                                          <p:spTgt spid="470"/>
                                        </p:tgtEl>
                                        <p:attrNameLst>
                                          <p:attrName>style.visibility</p:attrName>
                                        </p:attrNameLst>
                                      </p:cBhvr>
                                      <p:to>
                                        <p:strVal val="visible"/>
                                      </p:to>
                                    </p:set>
                                  </p:childTnLst>
                                </p:cTn>
                              </p:par>
                              <p:par>
                                <p:cTn id="3627" presetID="10" presetClass="exit" presetSubtype="0" fill="hold" grpId="2" nodeType="withEffect">
                                  <p:stCondLst>
                                    <p:cond delay="0"/>
                                  </p:stCondLst>
                                  <p:childTnLst>
                                    <p:animEffect transition="out" filter="fade">
                                      <p:cBhvr>
                                        <p:cTn id="3628" dur="500"/>
                                        <p:tgtEl>
                                          <p:spTgt spid="713"/>
                                        </p:tgtEl>
                                      </p:cBhvr>
                                    </p:animEffect>
                                    <p:set>
                                      <p:cBhvr>
                                        <p:cTn id="3629" dur="1" fill="hold">
                                          <p:stCondLst>
                                            <p:cond delay="499"/>
                                          </p:stCondLst>
                                        </p:cTn>
                                        <p:tgtEl>
                                          <p:spTgt spid="713"/>
                                        </p:tgtEl>
                                        <p:attrNameLst>
                                          <p:attrName>style.visibility</p:attrName>
                                        </p:attrNameLst>
                                      </p:cBhvr>
                                      <p:to>
                                        <p:strVal val="hidden"/>
                                      </p:to>
                                    </p:set>
                                  </p:childTnLst>
                                </p:cTn>
                              </p:par>
                            </p:childTnLst>
                          </p:cTn>
                        </p:par>
                      </p:childTnLst>
                    </p:cTn>
                  </p:par>
                </p:childTnLst>
              </p:cTn>
              <p:nextCondLst>
                <p:cond evt="onClick" delay="0">
                  <p:tgtEl>
                    <p:spTgt spid="459"/>
                  </p:tgtEl>
                </p:cond>
              </p:nextCondLst>
            </p:seq>
            <p:seq concurrent="1" nextAc="seek">
              <p:cTn id="3630" restart="whenNotActive" fill="hold" evtFilter="cancelBubble" nodeType="interactiveSeq">
                <p:stCondLst>
                  <p:cond evt="onClick" delay="0">
                    <p:tgtEl>
                      <p:spTgt spid="460"/>
                    </p:tgtEl>
                  </p:cond>
                </p:stCondLst>
                <p:endSync evt="end" delay="0">
                  <p:rtn val="all"/>
                </p:endSync>
                <p:childTnLst>
                  <p:par>
                    <p:cTn id="3631" fill="hold">
                      <p:stCondLst>
                        <p:cond delay="0"/>
                      </p:stCondLst>
                      <p:childTnLst>
                        <p:par>
                          <p:cTn id="3632" fill="hold">
                            <p:stCondLst>
                              <p:cond delay="0"/>
                            </p:stCondLst>
                            <p:childTnLst>
                              <p:par>
                                <p:cTn id="3633" presetID="1" presetClass="entr" presetSubtype="0" fill="hold" grpId="0" nodeType="clickEffect">
                                  <p:stCondLst>
                                    <p:cond delay="0"/>
                                  </p:stCondLst>
                                  <p:childTnLst>
                                    <p:set>
                                      <p:cBhvr>
                                        <p:cTn id="3634" dur="1" fill="hold">
                                          <p:stCondLst>
                                            <p:cond delay="0"/>
                                          </p:stCondLst>
                                        </p:cTn>
                                        <p:tgtEl>
                                          <p:spTgt spid="466"/>
                                        </p:tgtEl>
                                        <p:attrNameLst>
                                          <p:attrName>style.visibility</p:attrName>
                                        </p:attrNameLst>
                                      </p:cBhvr>
                                      <p:to>
                                        <p:strVal val="visible"/>
                                      </p:to>
                                    </p:set>
                                  </p:childTnLst>
                                </p:cTn>
                              </p:par>
                              <p:par>
                                <p:cTn id="3635" presetID="1" presetClass="entr" presetSubtype="0" fill="hold" grpId="1" nodeType="withEffect">
                                  <p:stCondLst>
                                    <p:cond delay="0"/>
                                  </p:stCondLst>
                                  <p:childTnLst>
                                    <p:set>
                                      <p:cBhvr>
                                        <p:cTn id="3636" dur="1" fill="hold">
                                          <p:stCondLst>
                                            <p:cond delay="0"/>
                                          </p:stCondLst>
                                        </p:cTn>
                                        <p:tgtEl>
                                          <p:spTgt spid="470"/>
                                        </p:tgtEl>
                                        <p:attrNameLst>
                                          <p:attrName>style.visibility</p:attrName>
                                        </p:attrNameLst>
                                      </p:cBhvr>
                                      <p:to>
                                        <p:strVal val="visible"/>
                                      </p:to>
                                    </p:set>
                                  </p:childTnLst>
                                </p:cTn>
                              </p:par>
                              <p:par>
                                <p:cTn id="3637" presetID="10" presetClass="exit" presetSubtype="0" fill="hold" grpId="1" nodeType="withEffect">
                                  <p:stCondLst>
                                    <p:cond delay="0"/>
                                  </p:stCondLst>
                                  <p:childTnLst>
                                    <p:animEffect transition="out" filter="fade">
                                      <p:cBhvr>
                                        <p:cTn id="3638" dur="500"/>
                                        <p:tgtEl>
                                          <p:spTgt spid="713"/>
                                        </p:tgtEl>
                                      </p:cBhvr>
                                    </p:animEffect>
                                    <p:set>
                                      <p:cBhvr>
                                        <p:cTn id="3639" dur="1" fill="hold">
                                          <p:stCondLst>
                                            <p:cond delay="499"/>
                                          </p:stCondLst>
                                        </p:cTn>
                                        <p:tgtEl>
                                          <p:spTgt spid="713"/>
                                        </p:tgtEl>
                                        <p:attrNameLst>
                                          <p:attrName>style.visibility</p:attrName>
                                        </p:attrNameLst>
                                      </p:cBhvr>
                                      <p:to>
                                        <p:strVal val="hidden"/>
                                      </p:to>
                                    </p:set>
                                  </p:childTnLst>
                                </p:cTn>
                              </p:par>
                            </p:childTnLst>
                          </p:cTn>
                        </p:par>
                      </p:childTnLst>
                    </p:cTn>
                  </p:par>
                </p:childTnLst>
              </p:cTn>
              <p:nextCondLst>
                <p:cond evt="onClick" delay="0">
                  <p:tgtEl>
                    <p:spTgt spid="460"/>
                  </p:tgtEl>
                </p:cond>
              </p:nextCondLst>
            </p:seq>
            <p:seq concurrent="1" nextAc="seek">
              <p:cTn id="3640" restart="whenNotActive" fill="hold" evtFilter="cancelBubble" nodeType="interactiveSeq">
                <p:stCondLst>
                  <p:cond evt="onClick" delay="0">
                    <p:tgtEl>
                      <p:spTgt spid="458"/>
                    </p:tgtEl>
                  </p:cond>
                </p:stCondLst>
                <p:endSync evt="end" delay="0">
                  <p:rtn val="all"/>
                </p:endSync>
                <p:childTnLst>
                  <p:par>
                    <p:cTn id="3641" fill="hold">
                      <p:stCondLst>
                        <p:cond delay="0"/>
                      </p:stCondLst>
                      <p:childTnLst>
                        <p:par>
                          <p:cTn id="3642" fill="hold">
                            <p:stCondLst>
                              <p:cond delay="0"/>
                            </p:stCondLst>
                            <p:childTnLst>
                              <p:par>
                                <p:cTn id="3643" presetID="1" presetClass="entr" presetSubtype="0" fill="hold" grpId="0" nodeType="clickEffect">
                                  <p:stCondLst>
                                    <p:cond delay="0"/>
                                  </p:stCondLst>
                                  <p:childTnLst>
                                    <p:set>
                                      <p:cBhvr>
                                        <p:cTn id="3644" dur="1" fill="hold">
                                          <p:stCondLst>
                                            <p:cond delay="0"/>
                                          </p:stCondLst>
                                        </p:cTn>
                                        <p:tgtEl>
                                          <p:spTgt spid="464"/>
                                        </p:tgtEl>
                                        <p:attrNameLst>
                                          <p:attrName>style.visibility</p:attrName>
                                        </p:attrNameLst>
                                      </p:cBhvr>
                                      <p:to>
                                        <p:strVal val="visible"/>
                                      </p:to>
                                    </p:set>
                                  </p:childTnLst>
                                </p:cTn>
                              </p:par>
                              <p:par>
                                <p:cTn id="3645" presetID="1" presetClass="entr" presetSubtype="0" fill="hold" grpId="0" nodeType="withEffect">
                                  <p:stCondLst>
                                    <p:cond delay="0"/>
                                  </p:stCondLst>
                                  <p:childTnLst>
                                    <p:set>
                                      <p:cBhvr>
                                        <p:cTn id="3646" dur="1" fill="hold">
                                          <p:stCondLst>
                                            <p:cond delay="0"/>
                                          </p:stCondLst>
                                        </p:cTn>
                                        <p:tgtEl>
                                          <p:spTgt spid="470"/>
                                        </p:tgtEl>
                                        <p:attrNameLst>
                                          <p:attrName>style.visibility</p:attrName>
                                        </p:attrNameLst>
                                      </p:cBhvr>
                                      <p:to>
                                        <p:strVal val="visible"/>
                                      </p:to>
                                    </p:set>
                                  </p:childTnLst>
                                </p:cTn>
                              </p:par>
                              <p:par>
                                <p:cTn id="3647" presetID="10" presetClass="exit" presetSubtype="0" fill="hold" grpId="0" nodeType="withEffect">
                                  <p:stCondLst>
                                    <p:cond delay="0"/>
                                  </p:stCondLst>
                                  <p:childTnLst>
                                    <p:animEffect transition="out" filter="fade">
                                      <p:cBhvr>
                                        <p:cTn id="3648" dur="500"/>
                                        <p:tgtEl>
                                          <p:spTgt spid="713"/>
                                        </p:tgtEl>
                                      </p:cBhvr>
                                    </p:animEffect>
                                    <p:set>
                                      <p:cBhvr>
                                        <p:cTn id="3649" dur="1" fill="hold">
                                          <p:stCondLst>
                                            <p:cond delay="499"/>
                                          </p:stCondLst>
                                        </p:cTn>
                                        <p:tgtEl>
                                          <p:spTgt spid="713"/>
                                        </p:tgtEl>
                                        <p:attrNameLst>
                                          <p:attrName>style.visibility</p:attrName>
                                        </p:attrNameLst>
                                      </p:cBhvr>
                                      <p:to>
                                        <p:strVal val="hidden"/>
                                      </p:to>
                                    </p:set>
                                  </p:childTnLst>
                                </p:cTn>
                              </p:par>
                            </p:childTnLst>
                          </p:cTn>
                        </p:par>
                      </p:childTnLst>
                    </p:cTn>
                  </p:par>
                </p:childTnLst>
              </p:cTn>
              <p:nextCondLst>
                <p:cond evt="onClick" delay="0">
                  <p:tgtEl>
                    <p:spTgt spid="458"/>
                  </p:tgtEl>
                </p:cond>
              </p:nextCondLst>
            </p:seq>
            <p:seq concurrent="1" nextAc="seek">
              <p:cTn id="3650" restart="whenNotActive" fill="hold" evtFilter="cancelBubble" nodeType="interactiveSeq">
                <p:stCondLst>
                  <p:cond evt="onClick" delay="0">
                    <p:tgtEl>
                      <p:spTgt spid="466"/>
                    </p:tgtEl>
                  </p:cond>
                </p:stCondLst>
                <p:endSync evt="end" delay="0">
                  <p:rtn val="all"/>
                </p:endSync>
                <p:childTnLst>
                  <p:par>
                    <p:cTn id="3651" fill="hold">
                      <p:stCondLst>
                        <p:cond delay="0"/>
                      </p:stCondLst>
                      <p:childTnLst>
                        <p:par>
                          <p:cTn id="3652" fill="hold">
                            <p:stCondLst>
                              <p:cond delay="0"/>
                            </p:stCondLst>
                            <p:childTnLst>
                              <p:par>
                                <p:cTn id="3653" presetID="1" presetClass="exit" presetSubtype="0" fill="hold" grpId="1" nodeType="clickEffect">
                                  <p:stCondLst>
                                    <p:cond delay="0"/>
                                  </p:stCondLst>
                                  <p:childTnLst>
                                    <p:set>
                                      <p:cBhvr>
                                        <p:cTn id="3654" dur="1" fill="hold">
                                          <p:stCondLst>
                                            <p:cond delay="0"/>
                                          </p:stCondLst>
                                        </p:cTn>
                                        <p:tgtEl>
                                          <p:spTgt spid="466"/>
                                        </p:tgtEl>
                                        <p:attrNameLst>
                                          <p:attrName>style.visibility</p:attrName>
                                        </p:attrNameLst>
                                      </p:cBhvr>
                                      <p:to>
                                        <p:strVal val="hidden"/>
                                      </p:to>
                                    </p:set>
                                  </p:childTnLst>
                                </p:cTn>
                              </p:par>
                              <p:par>
                                <p:cTn id="3655" presetID="1" presetClass="exit" presetSubtype="0" fill="hold" grpId="5" nodeType="withEffect">
                                  <p:stCondLst>
                                    <p:cond delay="0"/>
                                  </p:stCondLst>
                                  <p:childTnLst>
                                    <p:set>
                                      <p:cBhvr>
                                        <p:cTn id="3656" dur="1" fill="hold">
                                          <p:stCondLst>
                                            <p:cond delay="0"/>
                                          </p:stCondLst>
                                        </p:cTn>
                                        <p:tgtEl>
                                          <p:spTgt spid="470"/>
                                        </p:tgtEl>
                                        <p:attrNameLst>
                                          <p:attrName>style.visibility</p:attrName>
                                        </p:attrNameLst>
                                      </p:cBhvr>
                                      <p:to>
                                        <p:strVal val="hidden"/>
                                      </p:to>
                                    </p:set>
                                  </p:childTnLst>
                                </p:cTn>
                              </p:par>
                              <p:par>
                                <p:cTn id="3657" presetID="10" presetClass="entr" presetSubtype="0" fill="hold" grpId="6" nodeType="withEffect">
                                  <p:stCondLst>
                                    <p:cond delay="0"/>
                                  </p:stCondLst>
                                  <p:childTnLst>
                                    <p:set>
                                      <p:cBhvr>
                                        <p:cTn id="3658" dur="1" fill="hold">
                                          <p:stCondLst>
                                            <p:cond delay="0"/>
                                          </p:stCondLst>
                                        </p:cTn>
                                        <p:tgtEl>
                                          <p:spTgt spid="713"/>
                                        </p:tgtEl>
                                        <p:attrNameLst>
                                          <p:attrName>style.visibility</p:attrName>
                                        </p:attrNameLst>
                                      </p:cBhvr>
                                      <p:to>
                                        <p:strVal val="visible"/>
                                      </p:to>
                                    </p:set>
                                    <p:animEffect transition="in" filter="fade">
                                      <p:cBhvr>
                                        <p:cTn id="3659" dur="500"/>
                                        <p:tgtEl>
                                          <p:spTgt spid="713"/>
                                        </p:tgtEl>
                                      </p:cBhvr>
                                    </p:animEffect>
                                  </p:childTnLst>
                                </p:cTn>
                              </p:par>
                            </p:childTnLst>
                          </p:cTn>
                        </p:par>
                      </p:childTnLst>
                    </p:cTn>
                  </p:par>
                </p:childTnLst>
              </p:cTn>
              <p:nextCondLst>
                <p:cond evt="onClick" delay="0">
                  <p:tgtEl>
                    <p:spTgt spid="466"/>
                  </p:tgtEl>
                </p:cond>
              </p:nextCondLst>
            </p:seq>
            <p:seq concurrent="1" nextAc="seek">
              <p:cTn id="3660" restart="whenNotActive" fill="hold" evtFilter="cancelBubble" nodeType="interactiveSeq">
                <p:stCondLst>
                  <p:cond evt="onClick" delay="0">
                    <p:tgtEl>
                      <p:spTgt spid="461"/>
                    </p:tgtEl>
                  </p:cond>
                </p:stCondLst>
                <p:endSync evt="end" delay="0">
                  <p:rtn val="all"/>
                </p:endSync>
                <p:childTnLst>
                  <p:par>
                    <p:cTn id="3661" fill="hold">
                      <p:stCondLst>
                        <p:cond delay="0"/>
                      </p:stCondLst>
                      <p:childTnLst>
                        <p:par>
                          <p:cTn id="3662" fill="hold">
                            <p:stCondLst>
                              <p:cond delay="0"/>
                            </p:stCondLst>
                            <p:childTnLst>
                              <p:par>
                                <p:cTn id="3663" presetID="1" presetClass="exit" presetSubtype="0" fill="hold" grpId="1" nodeType="clickEffect">
                                  <p:stCondLst>
                                    <p:cond delay="0"/>
                                  </p:stCondLst>
                                  <p:childTnLst>
                                    <p:set>
                                      <p:cBhvr>
                                        <p:cTn id="3664" dur="1" fill="hold">
                                          <p:stCondLst>
                                            <p:cond delay="0"/>
                                          </p:stCondLst>
                                        </p:cTn>
                                        <p:tgtEl>
                                          <p:spTgt spid="461"/>
                                        </p:tgtEl>
                                        <p:attrNameLst>
                                          <p:attrName>style.visibility</p:attrName>
                                        </p:attrNameLst>
                                      </p:cBhvr>
                                      <p:to>
                                        <p:strVal val="hidden"/>
                                      </p:to>
                                    </p:set>
                                  </p:childTnLst>
                                </p:cTn>
                              </p:par>
                              <p:par>
                                <p:cTn id="3665" presetID="10" presetClass="entr" presetSubtype="0" fill="hold" grpId="7" nodeType="withEffect">
                                  <p:stCondLst>
                                    <p:cond delay="0"/>
                                  </p:stCondLst>
                                  <p:childTnLst>
                                    <p:set>
                                      <p:cBhvr>
                                        <p:cTn id="3666" dur="1" fill="hold">
                                          <p:stCondLst>
                                            <p:cond delay="0"/>
                                          </p:stCondLst>
                                        </p:cTn>
                                        <p:tgtEl>
                                          <p:spTgt spid="713"/>
                                        </p:tgtEl>
                                        <p:attrNameLst>
                                          <p:attrName>style.visibility</p:attrName>
                                        </p:attrNameLst>
                                      </p:cBhvr>
                                      <p:to>
                                        <p:strVal val="visible"/>
                                      </p:to>
                                    </p:set>
                                    <p:animEffect transition="in" filter="fade">
                                      <p:cBhvr>
                                        <p:cTn id="3667" dur="500"/>
                                        <p:tgtEl>
                                          <p:spTgt spid="713"/>
                                        </p:tgtEl>
                                      </p:cBhvr>
                                    </p:animEffect>
                                  </p:childTnLst>
                                </p:cTn>
                              </p:par>
                            </p:childTnLst>
                          </p:cTn>
                        </p:par>
                      </p:childTnLst>
                    </p:cTn>
                  </p:par>
                </p:childTnLst>
              </p:cTn>
              <p:nextCondLst>
                <p:cond evt="onClick" delay="0">
                  <p:tgtEl>
                    <p:spTgt spid="461"/>
                  </p:tgtEl>
                </p:cond>
              </p:nextCondLst>
            </p:seq>
            <p:seq concurrent="1" nextAc="seek">
              <p:cTn id="3668" restart="whenNotActive" fill="hold" evtFilter="cancelBubble" nodeType="interactiveSeq">
                <p:stCondLst>
                  <p:cond evt="onClick" delay="0">
                    <p:tgtEl>
                      <p:spTgt spid="462"/>
                    </p:tgtEl>
                  </p:cond>
                </p:stCondLst>
                <p:endSync evt="end" delay="0">
                  <p:rtn val="all"/>
                </p:endSync>
                <p:childTnLst>
                  <p:par>
                    <p:cTn id="3669" fill="hold">
                      <p:stCondLst>
                        <p:cond delay="0"/>
                      </p:stCondLst>
                      <p:childTnLst>
                        <p:par>
                          <p:cTn id="3670" fill="hold">
                            <p:stCondLst>
                              <p:cond delay="0"/>
                            </p:stCondLst>
                            <p:childTnLst>
                              <p:par>
                                <p:cTn id="3671" presetID="1" presetClass="exit" presetSubtype="0" fill="hold" grpId="1" nodeType="clickEffect">
                                  <p:stCondLst>
                                    <p:cond delay="0"/>
                                  </p:stCondLst>
                                  <p:childTnLst>
                                    <p:set>
                                      <p:cBhvr>
                                        <p:cTn id="3672" dur="1" fill="hold">
                                          <p:stCondLst>
                                            <p:cond delay="0"/>
                                          </p:stCondLst>
                                        </p:cTn>
                                        <p:tgtEl>
                                          <p:spTgt spid="462"/>
                                        </p:tgtEl>
                                        <p:attrNameLst>
                                          <p:attrName>style.visibility</p:attrName>
                                        </p:attrNameLst>
                                      </p:cBhvr>
                                      <p:to>
                                        <p:strVal val="hidden"/>
                                      </p:to>
                                    </p:set>
                                  </p:childTnLst>
                                </p:cTn>
                              </p:par>
                              <p:par>
                                <p:cTn id="3673" presetID="1" presetClass="exit" presetSubtype="0" fill="hold" grpId="1" nodeType="withEffect">
                                  <p:stCondLst>
                                    <p:cond delay="0"/>
                                  </p:stCondLst>
                                  <p:childTnLst>
                                    <p:set>
                                      <p:cBhvr>
                                        <p:cTn id="3674" dur="1" fill="hold">
                                          <p:stCondLst>
                                            <p:cond delay="0"/>
                                          </p:stCondLst>
                                        </p:cTn>
                                        <p:tgtEl>
                                          <p:spTgt spid="472"/>
                                        </p:tgtEl>
                                        <p:attrNameLst>
                                          <p:attrName>style.visibility</p:attrName>
                                        </p:attrNameLst>
                                      </p:cBhvr>
                                      <p:to>
                                        <p:strVal val="hidden"/>
                                      </p:to>
                                    </p:set>
                                  </p:childTnLst>
                                </p:cTn>
                              </p:par>
                              <p:par>
                                <p:cTn id="3675" presetID="10" presetClass="entr" presetSubtype="0" fill="hold" grpId="10" nodeType="withEffect">
                                  <p:stCondLst>
                                    <p:cond delay="0"/>
                                  </p:stCondLst>
                                  <p:childTnLst>
                                    <p:set>
                                      <p:cBhvr>
                                        <p:cTn id="3676" dur="1" fill="hold">
                                          <p:stCondLst>
                                            <p:cond delay="0"/>
                                          </p:stCondLst>
                                        </p:cTn>
                                        <p:tgtEl>
                                          <p:spTgt spid="713"/>
                                        </p:tgtEl>
                                        <p:attrNameLst>
                                          <p:attrName>style.visibility</p:attrName>
                                        </p:attrNameLst>
                                      </p:cBhvr>
                                      <p:to>
                                        <p:strVal val="visible"/>
                                      </p:to>
                                    </p:set>
                                    <p:animEffect transition="in" filter="fade">
                                      <p:cBhvr>
                                        <p:cTn id="3677" dur="500"/>
                                        <p:tgtEl>
                                          <p:spTgt spid="713"/>
                                        </p:tgtEl>
                                      </p:cBhvr>
                                    </p:animEffect>
                                  </p:childTnLst>
                                </p:cTn>
                              </p:par>
                            </p:childTnLst>
                          </p:cTn>
                        </p:par>
                      </p:childTnLst>
                    </p:cTn>
                  </p:par>
                </p:childTnLst>
              </p:cTn>
              <p:nextCondLst>
                <p:cond evt="onClick" delay="0">
                  <p:tgtEl>
                    <p:spTgt spid="462"/>
                  </p:tgtEl>
                </p:cond>
              </p:nextCondLst>
            </p:seq>
            <p:seq concurrent="1" nextAc="seek">
              <p:cTn id="3678" restart="whenNotActive" fill="hold" evtFilter="cancelBubble" nodeType="interactiveSeq">
                <p:stCondLst>
                  <p:cond evt="onClick" delay="0">
                    <p:tgtEl>
                      <p:spTgt spid="463"/>
                    </p:tgtEl>
                  </p:cond>
                </p:stCondLst>
                <p:endSync evt="end" delay="0">
                  <p:rtn val="all"/>
                </p:endSync>
                <p:childTnLst>
                  <p:par>
                    <p:cTn id="3679" fill="hold">
                      <p:stCondLst>
                        <p:cond delay="0"/>
                      </p:stCondLst>
                      <p:childTnLst>
                        <p:par>
                          <p:cTn id="3680" fill="hold">
                            <p:stCondLst>
                              <p:cond delay="0"/>
                            </p:stCondLst>
                            <p:childTnLst>
                              <p:par>
                                <p:cTn id="3681" presetID="1" presetClass="exit" presetSubtype="0" fill="hold" grpId="0" nodeType="clickEffect">
                                  <p:stCondLst>
                                    <p:cond delay="0"/>
                                  </p:stCondLst>
                                  <p:childTnLst>
                                    <p:set>
                                      <p:cBhvr>
                                        <p:cTn id="3682" dur="1" fill="hold">
                                          <p:stCondLst>
                                            <p:cond delay="0"/>
                                          </p:stCondLst>
                                        </p:cTn>
                                        <p:tgtEl>
                                          <p:spTgt spid="463"/>
                                        </p:tgtEl>
                                        <p:attrNameLst>
                                          <p:attrName>style.visibility</p:attrName>
                                        </p:attrNameLst>
                                      </p:cBhvr>
                                      <p:to>
                                        <p:strVal val="hidden"/>
                                      </p:to>
                                    </p:set>
                                  </p:childTnLst>
                                </p:cTn>
                              </p:par>
                              <p:par>
                                <p:cTn id="3683" presetID="10" presetClass="entr" presetSubtype="0" fill="hold" grpId="9" nodeType="withEffect">
                                  <p:stCondLst>
                                    <p:cond delay="0"/>
                                  </p:stCondLst>
                                  <p:childTnLst>
                                    <p:set>
                                      <p:cBhvr>
                                        <p:cTn id="3684" dur="1" fill="hold">
                                          <p:stCondLst>
                                            <p:cond delay="0"/>
                                          </p:stCondLst>
                                        </p:cTn>
                                        <p:tgtEl>
                                          <p:spTgt spid="713"/>
                                        </p:tgtEl>
                                        <p:attrNameLst>
                                          <p:attrName>style.visibility</p:attrName>
                                        </p:attrNameLst>
                                      </p:cBhvr>
                                      <p:to>
                                        <p:strVal val="visible"/>
                                      </p:to>
                                    </p:set>
                                    <p:animEffect transition="in" filter="fade">
                                      <p:cBhvr>
                                        <p:cTn id="3685" dur="500"/>
                                        <p:tgtEl>
                                          <p:spTgt spid="713"/>
                                        </p:tgtEl>
                                      </p:cBhvr>
                                    </p:animEffect>
                                  </p:childTnLst>
                                </p:cTn>
                              </p:par>
                            </p:childTnLst>
                          </p:cTn>
                        </p:par>
                      </p:childTnLst>
                    </p:cTn>
                  </p:par>
                </p:childTnLst>
              </p:cTn>
              <p:nextCondLst>
                <p:cond evt="onClick" delay="0">
                  <p:tgtEl>
                    <p:spTgt spid="463"/>
                  </p:tgtEl>
                </p:cond>
              </p:nextCondLst>
            </p:seq>
            <p:seq concurrent="1" nextAc="seek">
              <p:cTn id="3686" restart="whenNotActive" fill="hold" evtFilter="cancelBubble" nodeType="interactiveSeq">
                <p:stCondLst>
                  <p:cond evt="onClick" delay="0">
                    <p:tgtEl>
                      <p:spTgt spid="464"/>
                    </p:tgtEl>
                  </p:cond>
                </p:stCondLst>
                <p:endSync evt="end" delay="0">
                  <p:rtn val="all"/>
                </p:endSync>
                <p:childTnLst>
                  <p:par>
                    <p:cTn id="3687" fill="hold">
                      <p:stCondLst>
                        <p:cond delay="0"/>
                      </p:stCondLst>
                      <p:childTnLst>
                        <p:par>
                          <p:cTn id="3688" fill="hold">
                            <p:stCondLst>
                              <p:cond delay="0"/>
                            </p:stCondLst>
                            <p:childTnLst>
                              <p:par>
                                <p:cTn id="3689" presetID="1" presetClass="exit" presetSubtype="0" fill="hold" grpId="1" nodeType="clickEffect">
                                  <p:stCondLst>
                                    <p:cond delay="0"/>
                                  </p:stCondLst>
                                  <p:childTnLst>
                                    <p:set>
                                      <p:cBhvr>
                                        <p:cTn id="3690" dur="1" fill="hold">
                                          <p:stCondLst>
                                            <p:cond delay="0"/>
                                          </p:stCondLst>
                                        </p:cTn>
                                        <p:tgtEl>
                                          <p:spTgt spid="464"/>
                                        </p:tgtEl>
                                        <p:attrNameLst>
                                          <p:attrName>style.visibility</p:attrName>
                                        </p:attrNameLst>
                                      </p:cBhvr>
                                      <p:to>
                                        <p:strVal val="hidden"/>
                                      </p:to>
                                    </p:set>
                                  </p:childTnLst>
                                </p:cTn>
                              </p:par>
                              <p:par>
                                <p:cTn id="3691" presetID="1" presetClass="exit" presetSubtype="0" fill="hold" grpId="3" nodeType="withEffect">
                                  <p:stCondLst>
                                    <p:cond delay="0"/>
                                  </p:stCondLst>
                                  <p:childTnLst>
                                    <p:set>
                                      <p:cBhvr>
                                        <p:cTn id="3692" dur="1" fill="hold">
                                          <p:stCondLst>
                                            <p:cond delay="0"/>
                                          </p:stCondLst>
                                        </p:cTn>
                                        <p:tgtEl>
                                          <p:spTgt spid="470"/>
                                        </p:tgtEl>
                                        <p:attrNameLst>
                                          <p:attrName>style.visibility</p:attrName>
                                        </p:attrNameLst>
                                      </p:cBhvr>
                                      <p:to>
                                        <p:strVal val="hidden"/>
                                      </p:to>
                                    </p:set>
                                  </p:childTnLst>
                                </p:cTn>
                              </p:par>
                              <p:par>
                                <p:cTn id="3693" presetID="10" presetClass="entr" presetSubtype="0" fill="hold" grpId="11" nodeType="withEffect">
                                  <p:stCondLst>
                                    <p:cond delay="0"/>
                                  </p:stCondLst>
                                  <p:childTnLst>
                                    <p:set>
                                      <p:cBhvr>
                                        <p:cTn id="3694" dur="1" fill="hold">
                                          <p:stCondLst>
                                            <p:cond delay="0"/>
                                          </p:stCondLst>
                                        </p:cTn>
                                        <p:tgtEl>
                                          <p:spTgt spid="713"/>
                                        </p:tgtEl>
                                        <p:attrNameLst>
                                          <p:attrName>style.visibility</p:attrName>
                                        </p:attrNameLst>
                                      </p:cBhvr>
                                      <p:to>
                                        <p:strVal val="visible"/>
                                      </p:to>
                                    </p:set>
                                    <p:animEffect transition="in" filter="fade">
                                      <p:cBhvr>
                                        <p:cTn id="3695" dur="500"/>
                                        <p:tgtEl>
                                          <p:spTgt spid="713"/>
                                        </p:tgtEl>
                                      </p:cBhvr>
                                    </p:animEffect>
                                  </p:childTnLst>
                                </p:cTn>
                              </p:par>
                            </p:childTnLst>
                          </p:cTn>
                        </p:par>
                      </p:childTnLst>
                    </p:cTn>
                  </p:par>
                </p:childTnLst>
              </p:cTn>
              <p:nextCondLst>
                <p:cond evt="onClick" delay="0">
                  <p:tgtEl>
                    <p:spTgt spid="464"/>
                  </p:tgtEl>
                </p:cond>
              </p:nextCondLst>
            </p:seq>
            <p:seq concurrent="1" nextAc="seek">
              <p:cTn id="3696" restart="whenNotActive" fill="hold" evtFilter="cancelBubble" nodeType="interactiveSeq">
                <p:stCondLst>
                  <p:cond evt="onClick" delay="0">
                    <p:tgtEl>
                      <p:spTgt spid="465"/>
                    </p:tgtEl>
                  </p:cond>
                </p:stCondLst>
                <p:endSync evt="end" delay="0">
                  <p:rtn val="all"/>
                </p:endSync>
                <p:childTnLst>
                  <p:par>
                    <p:cTn id="3697" fill="hold">
                      <p:stCondLst>
                        <p:cond delay="0"/>
                      </p:stCondLst>
                      <p:childTnLst>
                        <p:par>
                          <p:cTn id="3698" fill="hold">
                            <p:stCondLst>
                              <p:cond delay="0"/>
                            </p:stCondLst>
                            <p:childTnLst>
                              <p:par>
                                <p:cTn id="3699" presetID="1" presetClass="exit" presetSubtype="0" fill="hold" grpId="1" nodeType="clickEffect">
                                  <p:stCondLst>
                                    <p:cond delay="0"/>
                                  </p:stCondLst>
                                  <p:childTnLst>
                                    <p:set>
                                      <p:cBhvr>
                                        <p:cTn id="3700" dur="1" fill="hold">
                                          <p:stCondLst>
                                            <p:cond delay="0"/>
                                          </p:stCondLst>
                                        </p:cTn>
                                        <p:tgtEl>
                                          <p:spTgt spid="465"/>
                                        </p:tgtEl>
                                        <p:attrNameLst>
                                          <p:attrName>style.visibility</p:attrName>
                                        </p:attrNameLst>
                                      </p:cBhvr>
                                      <p:to>
                                        <p:strVal val="hidden"/>
                                      </p:to>
                                    </p:set>
                                  </p:childTnLst>
                                </p:cTn>
                              </p:par>
                              <p:par>
                                <p:cTn id="3701" presetID="1" presetClass="exit" presetSubtype="0" fill="hold" grpId="4" nodeType="withEffect">
                                  <p:stCondLst>
                                    <p:cond delay="0"/>
                                  </p:stCondLst>
                                  <p:childTnLst>
                                    <p:set>
                                      <p:cBhvr>
                                        <p:cTn id="3702" dur="1" fill="hold">
                                          <p:stCondLst>
                                            <p:cond delay="0"/>
                                          </p:stCondLst>
                                        </p:cTn>
                                        <p:tgtEl>
                                          <p:spTgt spid="470"/>
                                        </p:tgtEl>
                                        <p:attrNameLst>
                                          <p:attrName>style.visibility</p:attrName>
                                        </p:attrNameLst>
                                      </p:cBhvr>
                                      <p:to>
                                        <p:strVal val="hidden"/>
                                      </p:to>
                                    </p:set>
                                  </p:childTnLst>
                                </p:cTn>
                              </p:par>
                              <p:par>
                                <p:cTn id="3703" presetID="10" presetClass="entr" presetSubtype="0" fill="hold" grpId="8" nodeType="withEffect">
                                  <p:stCondLst>
                                    <p:cond delay="0"/>
                                  </p:stCondLst>
                                  <p:childTnLst>
                                    <p:set>
                                      <p:cBhvr>
                                        <p:cTn id="3704" dur="1" fill="hold">
                                          <p:stCondLst>
                                            <p:cond delay="0"/>
                                          </p:stCondLst>
                                        </p:cTn>
                                        <p:tgtEl>
                                          <p:spTgt spid="713"/>
                                        </p:tgtEl>
                                        <p:attrNameLst>
                                          <p:attrName>style.visibility</p:attrName>
                                        </p:attrNameLst>
                                      </p:cBhvr>
                                      <p:to>
                                        <p:strVal val="visible"/>
                                      </p:to>
                                    </p:set>
                                    <p:animEffect transition="in" filter="fade">
                                      <p:cBhvr>
                                        <p:cTn id="3705" dur="500"/>
                                        <p:tgtEl>
                                          <p:spTgt spid="713"/>
                                        </p:tgtEl>
                                      </p:cBhvr>
                                    </p:animEffect>
                                  </p:childTnLst>
                                </p:cTn>
                              </p:par>
                            </p:childTnLst>
                          </p:cTn>
                        </p:par>
                      </p:childTnLst>
                    </p:cTn>
                  </p:par>
                </p:childTnLst>
              </p:cTn>
              <p:nextCondLst>
                <p:cond evt="onClick" delay="0">
                  <p:tgtEl>
                    <p:spTgt spid="465"/>
                  </p:tgtEl>
                </p:cond>
              </p:nextCondLst>
            </p:seq>
            <p:seq concurrent="1" nextAc="seek">
              <p:cTn id="3706" restart="whenNotActive" fill="hold" evtFilter="cancelBubble" nodeType="interactiveSeq">
                <p:stCondLst>
                  <p:cond evt="onClick" delay="0">
                    <p:tgtEl>
                      <p:spTgt spid="475"/>
                    </p:tgtEl>
                  </p:cond>
                </p:stCondLst>
                <p:endSync evt="end" delay="0">
                  <p:rtn val="all"/>
                </p:endSync>
                <p:childTnLst>
                  <p:par>
                    <p:cTn id="3707" fill="hold">
                      <p:stCondLst>
                        <p:cond delay="0"/>
                      </p:stCondLst>
                      <p:childTnLst>
                        <p:par>
                          <p:cTn id="3708" fill="hold">
                            <p:stCondLst>
                              <p:cond delay="0"/>
                            </p:stCondLst>
                            <p:childTnLst>
                              <p:par>
                                <p:cTn id="3709" presetID="1" presetClass="entr" presetSubtype="0" fill="hold" grpId="0" nodeType="clickEffect">
                                  <p:stCondLst>
                                    <p:cond delay="0"/>
                                  </p:stCondLst>
                                  <p:childTnLst>
                                    <p:set>
                                      <p:cBhvr>
                                        <p:cTn id="3710" dur="1" fill="hold">
                                          <p:stCondLst>
                                            <p:cond delay="0"/>
                                          </p:stCondLst>
                                        </p:cTn>
                                        <p:tgtEl>
                                          <p:spTgt spid="481"/>
                                        </p:tgtEl>
                                        <p:attrNameLst>
                                          <p:attrName>style.visibility</p:attrName>
                                        </p:attrNameLst>
                                      </p:cBhvr>
                                      <p:to>
                                        <p:strVal val="visible"/>
                                      </p:to>
                                    </p:set>
                                  </p:childTnLst>
                                </p:cTn>
                              </p:par>
                              <p:par>
                                <p:cTn id="3711" presetID="10" presetClass="exit" presetSubtype="0" fill="hold" grpId="0" nodeType="withEffect">
                                  <p:stCondLst>
                                    <p:cond delay="0"/>
                                  </p:stCondLst>
                                  <p:childTnLst>
                                    <p:animEffect transition="out" filter="fade">
                                      <p:cBhvr>
                                        <p:cTn id="3712" dur="500"/>
                                        <p:tgtEl>
                                          <p:spTgt spid="714"/>
                                        </p:tgtEl>
                                      </p:cBhvr>
                                    </p:animEffect>
                                    <p:set>
                                      <p:cBhvr>
                                        <p:cTn id="3713" dur="1" fill="hold">
                                          <p:stCondLst>
                                            <p:cond delay="499"/>
                                          </p:stCondLst>
                                        </p:cTn>
                                        <p:tgtEl>
                                          <p:spTgt spid="714"/>
                                        </p:tgtEl>
                                        <p:attrNameLst>
                                          <p:attrName>style.visibility</p:attrName>
                                        </p:attrNameLst>
                                      </p:cBhvr>
                                      <p:to>
                                        <p:strVal val="hidden"/>
                                      </p:to>
                                    </p:set>
                                  </p:childTnLst>
                                </p:cTn>
                              </p:par>
                            </p:childTnLst>
                          </p:cTn>
                        </p:par>
                      </p:childTnLst>
                    </p:cTn>
                  </p:par>
                </p:childTnLst>
              </p:cTn>
              <p:nextCondLst>
                <p:cond evt="onClick" delay="0">
                  <p:tgtEl>
                    <p:spTgt spid="475"/>
                  </p:tgtEl>
                </p:cond>
              </p:nextCondLst>
            </p:seq>
            <p:seq concurrent="1" nextAc="seek">
              <p:cTn id="3714" restart="whenNotActive" fill="hold" evtFilter="cancelBubble" nodeType="interactiveSeq">
                <p:stCondLst>
                  <p:cond evt="onClick" delay="0">
                    <p:tgtEl>
                      <p:spTgt spid="476"/>
                    </p:tgtEl>
                  </p:cond>
                </p:stCondLst>
                <p:endSync evt="end" delay="0">
                  <p:rtn val="all"/>
                </p:endSync>
                <p:childTnLst>
                  <p:par>
                    <p:cTn id="3715" fill="hold">
                      <p:stCondLst>
                        <p:cond delay="0"/>
                      </p:stCondLst>
                      <p:childTnLst>
                        <p:par>
                          <p:cTn id="3716" fill="hold">
                            <p:stCondLst>
                              <p:cond delay="0"/>
                            </p:stCondLst>
                            <p:childTnLst>
                              <p:par>
                                <p:cTn id="3717" presetID="1" presetClass="entr" presetSubtype="0" fill="hold" grpId="0" nodeType="clickEffect">
                                  <p:stCondLst>
                                    <p:cond delay="0"/>
                                  </p:stCondLst>
                                  <p:childTnLst>
                                    <p:set>
                                      <p:cBhvr>
                                        <p:cTn id="3718" dur="1" fill="hold">
                                          <p:stCondLst>
                                            <p:cond delay="0"/>
                                          </p:stCondLst>
                                        </p:cTn>
                                        <p:tgtEl>
                                          <p:spTgt spid="482"/>
                                        </p:tgtEl>
                                        <p:attrNameLst>
                                          <p:attrName>style.visibility</p:attrName>
                                        </p:attrNameLst>
                                      </p:cBhvr>
                                      <p:to>
                                        <p:strVal val="visible"/>
                                      </p:to>
                                    </p:set>
                                  </p:childTnLst>
                                </p:cTn>
                              </p:par>
                              <p:par>
                                <p:cTn id="3719" presetID="1" presetClass="entr" presetSubtype="0" fill="hold" grpId="2" nodeType="withEffect">
                                  <p:stCondLst>
                                    <p:cond delay="0"/>
                                  </p:stCondLst>
                                  <p:childTnLst>
                                    <p:set>
                                      <p:cBhvr>
                                        <p:cTn id="3720" dur="1" fill="hold">
                                          <p:stCondLst>
                                            <p:cond delay="0"/>
                                          </p:stCondLst>
                                        </p:cTn>
                                        <p:tgtEl>
                                          <p:spTgt spid="469"/>
                                        </p:tgtEl>
                                        <p:attrNameLst>
                                          <p:attrName>style.visibility</p:attrName>
                                        </p:attrNameLst>
                                      </p:cBhvr>
                                      <p:to>
                                        <p:strVal val="visible"/>
                                      </p:to>
                                    </p:set>
                                  </p:childTnLst>
                                </p:cTn>
                              </p:par>
                              <p:par>
                                <p:cTn id="3721" presetID="10" presetClass="exit" presetSubtype="0" fill="hold" grpId="1" nodeType="withEffect">
                                  <p:stCondLst>
                                    <p:cond delay="0"/>
                                  </p:stCondLst>
                                  <p:childTnLst>
                                    <p:animEffect transition="out" filter="fade">
                                      <p:cBhvr>
                                        <p:cTn id="3722" dur="500"/>
                                        <p:tgtEl>
                                          <p:spTgt spid="714"/>
                                        </p:tgtEl>
                                      </p:cBhvr>
                                    </p:animEffect>
                                    <p:set>
                                      <p:cBhvr>
                                        <p:cTn id="3723" dur="1" fill="hold">
                                          <p:stCondLst>
                                            <p:cond delay="499"/>
                                          </p:stCondLst>
                                        </p:cTn>
                                        <p:tgtEl>
                                          <p:spTgt spid="714"/>
                                        </p:tgtEl>
                                        <p:attrNameLst>
                                          <p:attrName>style.visibility</p:attrName>
                                        </p:attrNameLst>
                                      </p:cBhvr>
                                      <p:to>
                                        <p:strVal val="hidden"/>
                                      </p:to>
                                    </p:set>
                                  </p:childTnLst>
                                </p:cTn>
                              </p:par>
                            </p:childTnLst>
                          </p:cTn>
                        </p:par>
                      </p:childTnLst>
                    </p:cTn>
                  </p:par>
                </p:childTnLst>
              </p:cTn>
              <p:nextCondLst>
                <p:cond evt="onClick" delay="0">
                  <p:tgtEl>
                    <p:spTgt spid="476"/>
                  </p:tgtEl>
                </p:cond>
              </p:nextCondLst>
            </p:seq>
            <p:seq concurrent="1" nextAc="seek">
              <p:cTn id="3724" restart="whenNotActive" fill="hold" evtFilter="cancelBubble" nodeType="interactiveSeq">
                <p:stCondLst>
                  <p:cond evt="onClick" delay="0">
                    <p:tgtEl>
                      <p:spTgt spid="477"/>
                    </p:tgtEl>
                  </p:cond>
                </p:stCondLst>
                <p:endSync evt="end" delay="0">
                  <p:rtn val="all"/>
                </p:endSync>
                <p:childTnLst>
                  <p:par>
                    <p:cTn id="3725" fill="hold">
                      <p:stCondLst>
                        <p:cond delay="0"/>
                      </p:stCondLst>
                      <p:childTnLst>
                        <p:par>
                          <p:cTn id="3726" fill="hold">
                            <p:stCondLst>
                              <p:cond delay="0"/>
                            </p:stCondLst>
                            <p:childTnLst>
                              <p:par>
                                <p:cTn id="3727" presetID="1" presetClass="entr" presetSubtype="0" fill="hold" grpId="0" nodeType="clickEffect">
                                  <p:stCondLst>
                                    <p:cond delay="0"/>
                                  </p:stCondLst>
                                  <p:childTnLst>
                                    <p:set>
                                      <p:cBhvr>
                                        <p:cTn id="3728" dur="1" fill="hold">
                                          <p:stCondLst>
                                            <p:cond delay="0"/>
                                          </p:stCondLst>
                                        </p:cTn>
                                        <p:tgtEl>
                                          <p:spTgt spid="483"/>
                                        </p:tgtEl>
                                        <p:attrNameLst>
                                          <p:attrName>style.visibility</p:attrName>
                                        </p:attrNameLst>
                                      </p:cBhvr>
                                      <p:to>
                                        <p:strVal val="visible"/>
                                      </p:to>
                                    </p:set>
                                  </p:childTnLst>
                                </p:cTn>
                              </p:par>
                              <p:par>
                                <p:cTn id="3729" presetID="10" presetClass="exit" presetSubtype="0" fill="hold" grpId="2" nodeType="withEffect">
                                  <p:stCondLst>
                                    <p:cond delay="0"/>
                                  </p:stCondLst>
                                  <p:childTnLst>
                                    <p:animEffect transition="out" filter="fade">
                                      <p:cBhvr>
                                        <p:cTn id="3730" dur="500"/>
                                        <p:tgtEl>
                                          <p:spTgt spid="714"/>
                                        </p:tgtEl>
                                      </p:cBhvr>
                                    </p:animEffect>
                                    <p:set>
                                      <p:cBhvr>
                                        <p:cTn id="3731" dur="1" fill="hold">
                                          <p:stCondLst>
                                            <p:cond delay="499"/>
                                          </p:stCondLst>
                                        </p:cTn>
                                        <p:tgtEl>
                                          <p:spTgt spid="714"/>
                                        </p:tgtEl>
                                        <p:attrNameLst>
                                          <p:attrName>style.visibility</p:attrName>
                                        </p:attrNameLst>
                                      </p:cBhvr>
                                      <p:to>
                                        <p:strVal val="hidden"/>
                                      </p:to>
                                    </p:set>
                                  </p:childTnLst>
                                </p:cTn>
                              </p:par>
                            </p:childTnLst>
                          </p:cTn>
                        </p:par>
                      </p:childTnLst>
                    </p:cTn>
                  </p:par>
                </p:childTnLst>
              </p:cTn>
              <p:nextCondLst>
                <p:cond evt="onClick" delay="0">
                  <p:tgtEl>
                    <p:spTgt spid="477"/>
                  </p:tgtEl>
                </p:cond>
              </p:nextCondLst>
            </p:seq>
            <p:seq concurrent="1" nextAc="seek">
              <p:cTn id="3732" restart="whenNotActive" fill="hold" evtFilter="cancelBubble" nodeType="interactiveSeq">
                <p:stCondLst>
                  <p:cond evt="onClick" delay="0">
                    <p:tgtEl>
                      <p:spTgt spid="479"/>
                    </p:tgtEl>
                  </p:cond>
                </p:stCondLst>
                <p:endSync evt="end" delay="0">
                  <p:rtn val="all"/>
                </p:endSync>
                <p:childTnLst>
                  <p:par>
                    <p:cTn id="3733" fill="hold">
                      <p:stCondLst>
                        <p:cond delay="0"/>
                      </p:stCondLst>
                      <p:childTnLst>
                        <p:par>
                          <p:cTn id="3734" fill="hold">
                            <p:stCondLst>
                              <p:cond delay="0"/>
                            </p:stCondLst>
                            <p:childTnLst>
                              <p:par>
                                <p:cTn id="3735" presetID="1" presetClass="entr" presetSubtype="0" fill="hold" grpId="0" nodeType="clickEffect">
                                  <p:stCondLst>
                                    <p:cond delay="0"/>
                                  </p:stCondLst>
                                  <p:childTnLst>
                                    <p:set>
                                      <p:cBhvr>
                                        <p:cTn id="3736" dur="1" fill="hold">
                                          <p:stCondLst>
                                            <p:cond delay="0"/>
                                          </p:stCondLst>
                                        </p:cTn>
                                        <p:tgtEl>
                                          <p:spTgt spid="485"/>
                                        </p:tgtEl>
                                        <p:attrNameLst>
                                          <p:attrName>style.visibility</p:attrName>
                                        </p:attrNameLst>
                                      </p:cBhvr>
                                      <p:to>
                                        <p:strVal val="visible"/>
                                      </p:to>
                                    </p:set>
                                  </p:childTnLst>
                                </p:cTn>
                              </p:par>
                              <p:par>
                                <p:cTn id="3737" presetID="1" presetClass="entr" presetSubtype="0" fill="hold" grpId="0" nodeType="withEffect">
                                  <p:stCondLst>
                                    <p:cond delay="0"/>
                                  </p:stCondLst>
                                  <p:childTnLst>
                                    <p:set>
                                      <p:cBhvr>
                                        <p:cTn id="3738" dur="1" fill="hold">
                                          <p:stCondLst>
                                            <p:cond delay="0"/>
                                          </p:stCondLst>
                                        </p:cTn>
                                        <p:tgtEl>
                                          <p:spTgt spid="469"/>
                                        </p:tgtEl>
                                        <p:attrNameLst>
                                          <p:attrName>style.visibility</p:attrName>
                                        </p:attrNameLst>
                                      </p:cBhvr>
                                      <p:to>
                                        <p:strVal val="visible"/>
                                      </p:to>
                                    </p:set>
                                  </p:childTnLst>
                                </p:cTn>
                              </p:par>
                              <p:par>
                                <p:cTn id="3739" presetID="10" presetClass="exit" presetSubtype="0" fill="hold" grpId="9" nodeType="withEffect">
                                  <p:stCondLst>
                                    <p:cond delay="0"/>
                                  </p:stCondLst>
                                  <p:childTnLst>
                                    <p:animEffect transition="out" filter="fade">
                                      <p:cBhvr>
                                        <p:cTn id="3740" dur="500"/>
                                        <p:tgtEl>
                                          <p:spTgt spid="714"/>
                                        </p:tgtEl>
                                      </p:cBhvr>
                                    </p:animEffect>
                                    <p:set>
                                      <p:cBhvr>
                                        <p:cTn id="3741" dur="1" fill="hold">
                                          <p:stCondLst>
                                            <p:cond delay="499"/>
                                          </p:stCondLst>
                                        </p:cTn>
                                        <p:tgtEl>
                                          <p:spTgt spid="714"/>
                                        </p:tgtEl>
                                        <p:attrNameLst>
                                          <p:attrName>style.visibility</p:attrName>
                                        </p:attrNameLst>
                                      </p:cBhvr>
                                      <p:to>
                                        <p:strVal val="hidden"/>
                                      </p:to>
                                    </p:set>
                                  </p:childTnLst>
                                </p:cTn>
                              </p:par>
                            </p:childTnLst>
                          </p:cTn>
                        </p:par>
                      </p:childTnLst>
                    </p:cTn>
                  </p:par>
                </p:childTnLst>
              </p:cTn>
              <p:nextCondLst>
                <p:cond evt="onClick" delay="0">
                  <p:tgtEl>
                    <p:spTgt spid="479"/>
                  </p:tgtEl>
                </p:cond>
              </p:nextCondLst>
            </p:seq>
            <p:seq concurrent="1" nextAc="seek">
              <p:cTn id="3742" restart="whenNotActive" fill="hold" evtFilter="cancelBubble" nodeType="interactiveSeq">
                <p:stCondLst>
                  <p:cond evt="onClick" delay="0">
                    <p:tgtEl>
                      <p:spTgt spid="480"/>
                    </p:tgtEl>
                  </p:cond>
                </p:stCondLst>
                <p:endSync evt="end" delay="0">
                  <p:rtn val="all"/>
                </p:endSync>
                <p:childTnLst>
                  <p:par>
                    <p:cTn id="3743" fill="hold">
                      <p:stCondLst>
                        <p:cond delay="0"/>
                      </p:stCondLst>
                      <p:childTnLst>
                        <p:par>
                          <p:cTn id="3744" fill="hold">
                            <p:stCondLst>
                              <p:cond delay="0"/>
                            </p:stCondLst>
                            <p:childTnLst>
                              <p:par>
                                <p:cTn id="3745" presetID="1" presetClass="entr" presetSubtype="0" fill="hold" grpId="0" nodeType="clickEffect">
                                  <p:stCondLst>
                                    <p:cond delay="0"/>
                                  </p:stCondLst>
                                  <p:childTnLst>
                                    <p:set>
                                      <p:cBhvr>
                                        <p:cTn id="3746" dur="1" fill="hold">
                                          <p:stCondLst>
                                            <p:cond delay="0"/>
                                          </p:stCondLst>
                                        </p:cTn>
                                        <p:tgtEl>
                                          <p:spTgt spid="486"/>
                                        </p:tgtEl>
                                        <p:attrNameLst>
                                          <p:attrName>style.visibility</p:attrName>
                                        </p:attrNameLst>
                                      </p:cBhvr>
                                      <p:to>
                                        <p:strVal val="visible"/>
                                      </p:to>
                                    </p:set>
                                  </p:childTnLst>
                                </p:cTn>
                              </p:par>
                              <p:par>
                                <p:cTn id="3747" presetID="1" presetClass="entr" presetSubtype="0" fill="hold" grpId="1" nodeType="withEffect">
                                  <p:stCondLst>
                                    <p:cond delay="0"/>
                                  </p:stCondLst>
                                  <p:childTnLst>
                                    <p:set>
                                      <p:cBhvr>
                                        <p:cTn id="3748" dur="1" fill="hold">
                                          <p:stCondLst>
                                            <p:cond delay="0"/>
                                          </p:stCondLst>
                                        </p:cTn>
                                        <p:tgtEl>
                                          <p:spTgt spid="469"/>
                                        </p:tgtEl>
                                        <p:attrNameLst>
                                          <p:attrName>style.visibility</p:attrName>
                                        </p:attrNameLst>
                                      </p:cBhvr>
                                      <p:to>
                                        <p:strVal val="visible"/>
                                      </p:to>
                                    </p:set>
                                  </p:childTnLst>
                                </p:cTn>
                              </p:par>
                              <p:par>
                                <p:cTn id="3749" presetID="10" presetClass="exit" presetSubtype="0" fill="hold" grpId="10" nodeType="withEffect">
                                  <p:stCondLst>
                                    <p:cond delay="0"/>
                                  </p:stCondLst>
                                  <p:childTnLst>
                                    <p:animEffect transition="out" filter="fade">
                                      <p:cBhvr>
                                        <p:cTn id="3750" dur="500"/>
                                        <p:tgtEl>
                                          <p:spTgt spid="714"/>
                                        </p:tgtEl>
                                      </p:cBhvr>
                                    </p:animEffect>
                                    <p:set>
                                      <p:cBhvr>
                                        <p:cTn id="3751" dur="1" fill="hold">
                                          <p:stCondLst>
                                            <p:cond delay="499"/>
                                          </p:stCondLst>
                                        </p:cTn>
                                        <p:tgtEl>
                                          <p:spTgt spid="714"/>
                                        </p:tgtEl>
                                        <p:attrNameLst>
                                          <p:attrName>style.visibility</p:attrName>
                                        </p:attrNameLst>
                                      </p:cBhvr>
                                      <p:to>
                                        <p:strVal val="hidden"/>
                                      </p:to>
                                    </p:set>
                                  </p:childTnLst>
                                </p:cTn>
                              </p:par>
                            </p:childTnLst>
                          </p:cTn>
                        </p:par>
                      </p:childTnLst>
                    </p:cTn>
                  </p:par>
                </p:childTnLst>
              </p:cTn>
              <p:nextCondLst>
                <p:cond evt="onClick" delay="0">
                  <p:tgtEl>
                    <p:spTgt spid="480"/>
                  </p:tgtEl>
                </p:cond>
              </p:nextCondLst>
            </p:seq>
            <p:seq concurrent="1" nextAc="seek">
              <p:cTn id="3752" restart="whenNotActive" fill="hold" evtFilter="cancelBubble" nodeType="interactiveSeq">
                <p:stCondLst>
                  <p:cond evt="onClick" delay="0">
                    <p:tgtEl>
                      <p:spTgt spid="478"/>
                    </p:tgtEl>
                  </p:cond>
                </p:stCondLst>
                <p:endSync evt="end" delay="0">
                  <p:rtn val="all"/>
                </p:endSync>
                <p:childTnLst>
                  <p:par>
                    <p:cTn id="3753" fill="hold">
                      <p:stCondLst>
                        <p:cond delay="0"/>
                      </p:stCondLst>
                      <p:childTnLst>
                        <p:par>
                          <p:cTn id="3754" fill="hold">
                            <p:stCondLst>
                              <p:cond delay="0"/>
                            </p:stCondLst>
                            <p:childTnLst>
                              <p:par>
                                <p:cTn id="3755" presetID="1" presetClass="entr" presetSubtype="0" fill="hold" grpId="0" nodeType="clickEffect">
                                  <p:stCondLst>
                                    <p:cond delay="0"/>
                                  </p:stCondLst>
                                  <p:childTnLst>
                                    <p:set>
                                      <p:cBhvr>
                                        <p:cTn id="3756" dur="1" fill="hold">
                                          <p:stCondLst>
                                            <p:cond delay="0"/>
                                          </p:stCondLst>
                                        </p:cTn>
                                        <p:tgtEl>
                                          <p:spTgt spid="484"/>
                                        </p:tgtEl>
                                        <p:attrNameLst>
                                          <p:attrName>style.visibility</p:attrName>
                                        </p:attrNameLst>
                                      </p:cBhvr>
                                      <p:to>
                                        <p:strVal val="visible"/>
                                      </p:to>
                                    </p:set>
                                  </p:childTnLst>
                                </p:cTn>
                              </p:par>
                              <p:par>
                                <p:cTn id="3757" presetID="1" presetClass="entr" presetSubtype="0" fill="hold" grpId="0" nodeType="withEffect">
                                  <p:stCondLst>
                                    <p:cond delay="0"/>
                                  </p:stCondLst>
                                  <p:childTnLst>
                                    <p:set>
                                      <p:cBhvr>
                                        <p:cTn id="3758" dur="1" fill="hold">
                                          <p:stCondLst>
                                            <p:cond delay="0"/>
                                          </p:stCondLst>
                                        </p:cTn>
                                        <p:tgtEl>
                                          <p:spTgt spid="471"/>
                                        </p:tgtEl>
                                        <p:attrNameLst>
                                          <p:attrName>style.visibility</p:attrName>
                                        </p:attrNameLst>
                                      </p:cBhvr>
                                      <p:to>
                                        <p:strVal val="visible"/>
                                      </p:to>
                                    </p:set>
                                  </p:childTnLst>
                                </p:cTn>
                              </p:par>
                              <p:par>
                                <p:cTn id="3759" presetID="10" presetClass="exit" presetSubtype="0" fill="hold" grpId="11" nodeType="withEffect">
                                  <p:stCondLst>
                                    <p:cond delay="0"/>
                                  </p:stCondLst>
                                  <p:childTnLst>
                                    <p:animEffect transition="out" filter="fade">
                                      <p:cBhvr>
                                        <p:cTn id="3760" dur="500"/>
                                        <p:tgtEl>
                                          <p:spTgt spid="714"/>
                                        </p:tgtEl>
                                      </p:cBhvr>
                                    </p:animEffect>
                                    <p:set>
                                      <p:cBhvr>
                                        <p:cTn id="3761" dur="1" fill="hold">
                                          <p:stCondLst>
                                            <p:cond delay="499"/>
                                          </p:stCondLst>
                                        </p:cTn>
                                        <p:tgtEl>
                                          <p:spTgt spid="714"/>
                                        </p:tgtEl>
                                        <p:attrNameLst>
                                          <p:attrName>style.visibility</p:attrName>
                                        </p:attrNameLst>
                                      </p:cBhvr>
                                      <p:to>
                                        <p:strVal val="hidden"/>
                                      </p:to>
                                    </p:set>
                                  </p:childTnLst>
                                </p:cTn>
                              </p:par>
                            </p:childTnLst>
                          </p:cTn>
                        </p:par>
                      </p:childTnLst>
                    </p:cTn>
                  </p:par>
                </p:childTnLst>
              </p:cTn>
              <p:nextCondLst>
                <p:cond evt="onClick" delay="0">
                  <p:tgtEl>
                    <p:spTgt spid="478"/>
                  </p:tgtEl>
                </p:cond>
              </p:nextCondLst>
            </p:seq>
            <p:seq concurrent="1" nextAc="seek">
              <p:cTn id="3762" restart="whenNotActive" fill="hold" evtFilter="cancelBubble" nodeType="interactiveSeq">
                <p:stCondLst>
                  <p:cond evt="onClick" delay="0">
                    <p:tgtEl>
                      <p:spTgt spid="486"/>
                    </p:tgtEl>
                  </p:cond>
                </p:stCondLst>
                <p:endSync evt="end" delay="0">
                  <p:rtn val="all"/>
                </p:endSync>
                <p:childTnLst>
                  <p:par>
                    <p:cTn id="3763" fill="hold">
                      <p:stCondLst>
                        <p:cond delay="0"/>
                      </p:stCondLst>
                      <p:childTnLst>
                        <p:par>
                          <p:cTn id="3764" fill="hold">
                            <p:stCondLst>
                              <p:cond delay="0"/>
                            </p:stCondLst>
                            <p:childTnLst>
                              <p:par>
                                <p:cTn id="3765" presetID="1" presetClass="exit" presetSubtype="0" fill="hold" grpId="1" nodeType="clickEffect">
                                  <p:stCondLst>
                                    <p:cond delay="0"/>
                                  </p:stCondLst>
                                  <p:childTnLst>
                                    <p:set>
                                      <p:cBhvr>
                                        <p:cTn id="3766" dur="1" fill="hold">
                                          <p:stCondLst>
                                            <p:cond delay="0"/>
                                          </p:stCondLst>
                                        </p:cTn>
                                        <p:tgtEl>
                                          <p:spTgt spid="486"/>
                                        </p:tgtEl>
                                        <p:attrNameLst>
                                          <p:attrName>style.visibility</p:attrName>
                                        </p:attrNameLst>
                                      </p:cBhvr>
                                      <p:to>
                                        <p:strVal val="hidden"/>
                                      </p:to>
                                    </p:set>
                                  </p:childTnLst>
                                </p:cTn>
                              </p:par>
                              <p:par>
                                <p:cTn id="3767" presetID="1" presetClass="exit" presetSubtype="0" fill="hold" grpId="4" nodeType="withEffect">
                                  <p:stCondLst>
                                    <p:cond delay="0"/>
                                  </p:stCondLst>
                                  <p:childTnLst>
                                    <p:set>
                                      <p:cBhvr>
                                        <p:cTn id="3768" dur="1" fill="hold">
                                          <p:stCondLst>
                                            <p:cond delay="0"/>
                                          </p:stCondLst>
                                        </p:cTn>
                                        <p:tgtEl>
                                          <p:spTgt spid="469"/>
                                        </p:tgtEl>
                                        <p:attrNameLst>
                                          <p:attrName>style.visibility</p:attrName>
                                        </p:attrNameLst>
                                      </p:cBhvr>
                                      <p:to>
                                        <p:strVal val="hidden"/>
                                      </p:to>
                                    </p:set>
                                  </p:childTnLst>
                                </p:cTn>
                              </p:par>
                              <p:par>
                                <p:cTn id="3769" presetID="10" presetClass="entr" presetSubtype="0" fill="hold" grpId="3" nodeType="withEffect">
                                  <p:stCondLst>
                                    <p:cond delay="0"/>
                                  </p:stCondLst>
                                  <p:childTnLst>
                                    <p:set>
                                      <p:cBhvr>
                                        <p:cTn id="3770" dur="1" fill="hold">
                                          <p:stCondLst>
                                            <p:cond delay="0"/>
                                          </p:stCondLst>
                                        </p:cTn>
                                        <p:tgtEl>
                                          <p:spTgt spid="714"/>
                                        </p:tgtEl>
                                        <p:attrNameLst>
                                          <p:attrName>style.visibility</p:attrName>
                                        </p:attrNameLst>
                                      </p:cBhvr>
                                      <p:to>
                                        <p:strVal val="visible"/>
                                      </p:to>
                                    </p:set>
                                    <p:animEffect transition="in" filter="fade">
                                      <p:cBhvr>
                                        <p:cTn id="3771" dur="500"/>
                                        <p:tgtEl>
                                          <p:spTgt spid="714"/>
                                        </p:tgtEl>
                                      </p:cBhvr>
                                    </p:animEffect>
                                  </p:childTnLst>
                                </p:cTn>
                              </p:par>
                            </p:childTnLst>
                          </p:cTn>
                        </p:par>
                      </p:childTnLst>
                    </p:cTn>
                  </p:par>
                </p:childTnLst>
              </p:cTn>
              <p:nextCondLst>
                <p:cond evt="onClick" delay="0">
                  <p:tgtEl>
                    <p:spTgt spid="486"/>
                  </p:tgtEl>
                </p:cond>
              </p:nextCondLst>
            </p:seq>
            <p:seq concurrent="1" nextAc="seek">
              <p:cTn id="3772" restart="whenNotActive" fill="hold" evtFilter="cancelBubble" nodeType="interactiveSeq">
                <p:stCondLst>
                  <p:cond evt="onClick" delay="0">
                    <p:tgtEl>
                      <p:spTgt spid="481"/>
                    </p:tgtEl>
                  </p:cond>
                </p:stCondLst>
                <p:endSync evt="end" delay="0">
                  <p:rtn val="all"/>
                </p:endSync>
                <p:childTnLst>
                  <p:par>
                    <p:cTn id="3773" fill="hold">
                      <p:stCondLst>
                        <p:cond delay="0"/>
                      </p:stCondLst>
                      <p:childTnLst>
                        <p:par>
                          <p:cTn id="3774" fill="hold">
                            <p:stCondLst>
                              <p:cond delay="0"/>
                            </p:stCondLst>
                            <p:childTnLst>
                              <p:par>
                                <p:cTn id="3775" presetID="1" presetClass="exit" presetSubtype="0" fill="hold" grpId="1" nodeType="clickEffect">
                                  <p:stCondLst>
                                    <p:cond delay="0"/>
                                  </p:stCondLst>
                                  <p:childTnLst>
                                    <p:set>
                                      <p:cBhvr>
                                        <p:cTn id="3776" dur="1" fill="hold">
                                          <p:stCondLst>
                                            <p:cond delay="0"/>
                                          </p:stCondLst>
                                        </p:cTn>
                                        <p:tgtEl>
                                          <p:spTgt spid="481"/>
                                        </p:tgtEl>
                                        <p:attrNameLst>
                                          <p:attrName>style.visibility</p:attrName>
                                        </p:attrNameLst>
                                      </p:cBhvr>
                                      <p:to>
                                        <p:strVal val="hidden"/>
                                      </p:to>
                                    </p:set>
                                  </p:childTnLst>
                                </p:cTn>
                              </p:par>
                              <p:par>
                                <p:cTn id="3777" presetID="10" presetClass="entr" presetSubtype="0" fill="hold" grpId="4" nodeType="withEffect">
                                  <p:stCondLst>
                                    <p:cond delay="0"/>
                                  </p:stCondLst>
                                  <p:childTnLst>
                                    <p:set>
                                      <p:cBhvr>
                                        <p:cTn id="3778" dur="1" fill="hold">
                                          <p:stCondLst>
                                            <p:cond delay="0"/>
                                          </p:stCondLst>
                                        </p:cTn>
                                        <p:tgtEl>
                                          <p:spTgt spid="714"/>
                                        </p:tgtEl>
                                        <p:attrNameLst>
                                          <p:attrName>style.visibility</p:attrName>
                                        </p:attrNameLst>
                                      </p:cBhvr>
                                      <p:to>
                                        <p:strVal val="visible"/>
                                      </p:to>
                                    </p:set>
                                    <p:animEffect transition="in" filter="fade">
                                      <p:cBhvr>
                                        <p:cTn id="3779" dur="500"/>
                                        <p:tgtEl>
                                          <p:spTgt spid="714"/>
                                        </p:tgtEl>
                                      </p:cBhvr>
                                    </p:animEffect>
                                  </p:childTnLst>
                                </p:cTn>
                              </p:par>
                            </p:childTnLst>
                          </p:cTn>
                        </p:par>
                      </p:childTnLst>
                    </p:cTn>
                  </p:par>
                </p:childTnLst>
              </p:cTn>
              <p:nextCondLst>
                <p:cond evt="onClick" delay="0">
                  <p:tgtEl>
                    <p:spTgt spid="481"/>
                  </p:tgtEl>
                </p:cond>
              </p:nextCondLst>
            </p:seq>
            <p:seq concurrent="1" nextAc="seek">
              <p:cTn id="3780" restart="whenNotActive" fill="hold" evtFilter="cancelBubble" nodeType="interactiveSeq">
                <p:stCondLst>
                  <p:cond evt="onClick" delay="0">
                    <p:tgtEl>
                      <p:spTgt spid="482"/>
                    </p:tgtEl>
                  </p:cond>
                </p:stCondLst>
                <p:endSync evt="end" delay="0">
                  <p:rtn val="all"/>
                </p:endSync>
                <p:childTnLst>
                  <p:par>
                    <p:cTn id="3781" fill="hold">
                      <p:stCondLst>
                        <p:cond delay="0"/>
                      </p:stCondLst>
                      <p:childTnLst>
                        <p:par>
                          <p:cTn id="3782" fill="hold">
                            <p:stCondLst>
                              <p:cond delay="0"/>
                            </p:stCondLst>
                            <p:childTnLst>
                              <p:par>
                                <p:cTn id="3783" presetID="1" presetClass="exit" presetSubtype="0" fill="hold" grpId="1" nodeType="clickEffect">
                                  <p:stCondLst>
                                    <p:cond delay="0"/>
                                  </p:stCondLst>
                                  <p:childTnLst>
                                    <p:set>
                                      <p:cBhvr>
                                        <p:cTn id="3784" dur="1" fill="hold">
                                          <p:stCondLst>
                                            <p:cond delay="0"/>
                                          </p:stCondLst>
                                        </p:cTn>
                                        <p:tgtEl>
                                          <p:spTgt spid="482"/>
                                        </p:tgtEl>
                                        <p:attrNameLst>
                                          <p:attrName>style.visibility</p:attrName>
                                        </p:attrNameLst>
                                      </p:cBhvr>
                                      <p:to>
                                        <p:strVal val="hidden"/>
                                      </p:to>
                                    </p:set>
                                  </p:childTnLst>
                                </p:cTn>
                              </p:par>
                              <p:par>
                                <p:cTn id="3785" presetID="1" presetClass="exit" presetSubtype="0" fill="hold" grpId="3" nodeType="withEffect">
                                  <p:stCondLst>
                                    <p:cond delay="0"/>
                                  </p:stCondLst>
                                  <p:childTnLst>
                                    <p:set>
                                      <p:cBhvr>
                                        <p:cTn id="3786" dur="1" fill="hold">
                                          <p:stCondLst>
                                            <p:cond delay="0"/>
                                          </p:stCondLst>
                                        </p:cTn>
                                        <p:tgtEl>
                                          <p:spTgt spid="469"/>
                                        </p:tgtEl>
                                        <p:attrNameLst>
                                          <p:attrName>style.visibility</p:attrName>
                                        </p:attrNameLst>
                                      </p:cBhvr>
                                      <p:to>
                                        <p:strVal val="hidden"/>
                                      </p:to>
                                    </p:set>
                                  </p:childTnLst>
                                </p:cTn>
                              </p:par>
                              <p:par>
                                <p:cTn id="3787" presetID="10" presetClass="entr" presetSubtype="0" fill="hold" grpId="5" nodeType="withEffect">
                                  <p:stCondLst>
                                    <p:cond delay="0"/>
                                  </p:stCondLst>
                                  <p:childTnLst>
                                    <p:set>
                                      <p:cBhvr>
                                        <p:cTn id="3788" dur="1" fill="hold">
                                          <p:stCondLst>
                                            <p:cond delay="0"/>
                                          </p:stCondLst>
                                        </p:cTn>
                                        <p:tgtEl>
                                          <p:spTgt spid="714"/>
                                        </p:tgtEl>
                                        <p:attrNameLst>
                                          <p:attrName>style.visibility</p:attrName>
                                        </p:attrNameLst>
                                      </p:cBhvr>
                                      <p:to>
                                        <p:strVal val="visible"/>
                                      </p:to>
                                    </p:set>
                                    <p:animEffect transition="in" filter="fade">
                                      <p:cBhvr>
                                        <p:cTn id="3789" dur="500"/>
                                        <p:tgtEl>
                                          <p:spTgt spid="714"/>
                                        </p:tgtEl>
                                      </p:cBhvr>
                                    </p:animEffect>
                                  </p:childTnLst>
                                </p:cTn>
                              </p:par>
                            </p:childTnLst>
                          </p:cTn>
                        </p:par>
                      </p:childTnLst>
                    </p:cTn>
                  </p:par>
                </p:childTnLst>
              </p:cTn>
              <p:nextCondLst>
                <p:cond evt="onClick" delay="0">
                  <p:tgtEl>
                    <p:spTgt spid="482"/>
                  </p:tgtEl>
                </p:cond>
              </p:nextCondLst>
            </p:seq>
            <p:seq concurrent="1" nextAc="seek">
              <p:cTn id="3790" restart="whenNotActive" fill="hold" evtFilter="cancelBubble" nodeType="interactiveSeq">
                <p:stCondLst>
                  <p:cond evt="onClick" delay="0">
                    <p:tgtEl>
                      <p:spTgt spid="483"/>
                    </p:tgtEl>
                  </p:cond>
                </p:stCondLst>
                <p:endSync evt="end" delay="0">
                  <p:rtn val="all"/>
                </p:endSync>
                <p:childTnLst>
                  <p:par>
                    <p:cTn id="3791" fill="hold">
                      <p:stCondLst>
                        <p:cond delay="0"/>
                      </p:stCondLst>
                      <p:childTnLst>
                        <p:par>
                          <p:cTn id="3792" fill="hold">
                            <p:stCondLst>
                              <p:cond delay="0"/>
                            </p:stCondLst>
                            <p:childTnLst>
                              <p:par>
                                <p:cTn id="3793" presetID="1" presetClass="exit" presetSubtype="0" fill="hold" grpId="1" nodeType="clickEffect">
                                  <p:stCondLst>
                                    <p:cond delay="0"/>
                                  </p:stCondLst>
                                  <p:childTnLst>
                                    <p:set>
                                      <p:cBhvr>
                                        <p:cTn id="3794" dur="1" fill="hold">
                                          <p:stCondLst>
                                            <p:cond delay="0"/>
                                          </p:stCondLst>
                                        </p:cTn>
                                        <p:tgtEl>
                                          <p:spTgt spid="483"/>
                                        </p:tgtEl>
                                        <p:attrNameLst>
                                          <p:attrName>style.visibility</p:attrName>
                                        </p:attrNameLst>
                                      </p:cBhvr>
                                      <p:to>
                                        <p:strVal val="hidden"/>
                                      </p:to>
                                    </p:set>
                                  </p:childTnLst>
                                </p:cTn>
                              </p:par>
                              <p:par>
                                <p:cTn id="3795" presetID="10" presetClass="entr" presetSubtype="0" fill="hold" grpId="6" nodeType="withEffect">
                                  <p:stCondLst>
                                    <p:cond delay="0"/>
                                  </p:stCondLst>
                                  <p:childTnLst>
                                    <p:set>
                                      <p:cBhvr>
                                        <p:cTn id="3796" dur="1" fill="hold">
                                          <p:stCondLst>
                                            <p:cond delay="0"/>
                                          </p:stCondLst>
                                        </p:cTn>
                                        <p:tgtEl>
                                          <p:spTgt spid="714"/>
                                        </p:tgtEl>
                                        <p:attrNameLst>
                                          <p:attrName>style.visibility</p:attrName>
                                        </p:attrNameLst>
                                      </p:cBhvr>
                                      <p:to>
                                        <p:strVal val="visible"/>
                                      </p:to>
                                    </p:set>
                                    <p:animEffect transition="in" filter="fade">
                                      <p:cBhvr>
                                        <p:cTn id="3797" dur="500"/>
                                        <p:tgtEl>
                                          <p:spTgt spid="714"/>
                                        </p:tgtEl>
                                      </p:cBhvr>
                                    </p:animEffect>
                                  </p:childTnLst>
                                </p:cTn>
                              </p:par>
                            </p:childTnLst>
                          </p:cTn>
                        </p:par>
                      </p:childTnLst>
                    </p:cTn>
                  </p:par>
                </p:childTnLst>
              </p:cTn>
              <p:nextCondLst>
                <p:cond evt="onClick" delay="0">
                  <p:tgtEl>
                    <p:spTgt spid="483"/>
                  </p:tgtEl>
                </p:cond>
              </p:nextCondLst>
            </p:seq>
            <p:seq concurrent="1" nextAc="seek">
              <p:cTn id="3798" restart="whenNotActive" fill="hold" evtFilter="cancelBubble" nodeType="interactiveSeq">
                <p:stCondLst>
                  <p:cond evt="onClick" delay="0">
                    <p:tgtEl>
                      <p:spTgt spid="484"/>
                    </p:tgtEl>
                  </p:cond>
                </p:stCondLst>
                <p:endSync evt="end" delay="0">
                  <p:rtn val="all"/>
                </p:endSync>
                <p:childTnLst>
                  <p:par>
                    <p:cTn id="3799" fill="hold">
                      <p:stCondLst>
                        <p:cond delay="0"/>
                      </p:stCondLst>
                      <p:childTnLst>
                        <p:par>
                          <p:cTn id="3800" fill="hold">
                            <p:stCondLst>
                              <p:cond delay="0"/>
                            </p:stCondLst>
                            <p:childTnLst>
                              <p:par>
                                <p:cTn id="3801" presetID="1" presetClass="exit" presetSubtype="0" fill="hold" grpId="1" nodeType="clickEffect">
                                  <p:stCondLst>
                                    <p:cond delay="0"/>
                                  </p:stCondLst>
                                  <p:childTnLst>
                                    <p:set>
                                      <p:cBhvr>
                                        <p:cTn id="3802" dur="1" fill="hold">
                                          <p:stCondLst>
                                            <p:cond delay="0"/>
                                          </p:stCondLst>
                                        </p:cTn>
                                        <p:tgtEl>
                                          <p:spTgt spid="484"/>
                                        </p:tgtEl>
                                        <p:attrNameLst>
                                          <p:attrName>style.visibility</p:attrName>
                                        </p:attrNameLst>
                                      </p:cBhvr>
                                      <p:to>
                                        <p:strVal val="hidden"/>
                                      </p:to>
                                    </p:set>
                                  </p:childTnLst>
                                </p:cTn>
                              </p:par>
                              <p:par>
                                <p:cTn id="3803" presetID="10" presetClass="entr" presetSubtype="0" fill="hold" grpId="8" nodeType="withEffect">
                                  <p:stCondLst>
                                    <p:cond delay="0"/>
                                  </p:stCondLst>
                                  <p:childTnLst>
                                    <p:set>
                                      <p:cBhvr>
                                        <p:cTn id="3804" dur="1" fill="hold">
                                          <p:stCondLst>
                                            <p:cond delay="0"/>
                                          </p:stCondLst>
                                        </p:cTn>
                                        <p:tgtEl>
                                          <p:spTgt spid="714"/>
                                        </p:tgtEl>
                                        <p:attrNameLst>
                                          <p:attrName>style.visibility</p:attrName>
                                        </p:attrNameLst>
                                      </p:cBhvr>
                                      <p:to>
                                        <p:strVal val="visible"/>
                                      </p:to>
                                    </p:set>
                                    <p:animEffect transition="in" filter="fade">
                                      <p:cBhvr>
                                        <p:cTn id="3805" dur="500"/>
                                        <p:tgtEl>
                                          <p:spTgt spid="714"/>
                                        </p:tgtEl>
                                      </p:cBhvr>
                                    </p:animEffect>
                                  </p:childTnLst>
                                </p:cTn>
                              </p:par>
                              <p:par>
                                <p:cTn id="3806" presetID="1" presetClass="exit" presetSubtype="0" fill="hold" grpId="1" nodeType="withEffect">
                                  <p:stCondLst>
                                    <p:cond delay="0"/>
                                  </p:stCondLst>
                                  <p:childTnLst>
                                    <p:set>
                                      <p:cBhvr>
                                        <p:cTn id="3807" dur="1" fill="hold">
                                          <p:stCondLst>
                                            <p:cond delay="0"/>
                                          </p:stCondLst>
                                        </p:cTn>
                                        <p:tgtEl>
                                          <p:spTgt spid="471"/>
                                        </p:tgtEl>
                                        <p:attrNameLst>
                                          <p:attrName>style.visibility</p:attrName>
                                        </p:attrNameLst>
                                      </p:cBhvr>
                                      <p:to>
                                        <p:strVal val="hidden"/>
                                      </p:to>
                                    </p:set>
                                  </p:childTnLst>
                                </p:cTn>
                              </p:par>
                            </p:childTnLst>
                          </p:cTn>
                        </p:par>
                      </p:childTnLst>
                    </p:cTn>
                  </p:par>
                </p:childTnLst>
              </p:cTn>
              <p:nextCondLst>
                <p:cond evt="onClick" delay="0">
                  <p:tgtEl>
                    <p:spTgt spid="484"/>
                  </p:tgtEl>
                </p:cond>
              </p:nextCondLst>
            </p:seq>
            <p:seq concurrent="1" nextAc="seek">
              <p:cTn id="3808" restart="whenNotActive" fill="hold" evtFilter="cancelBubble" nodeType="interactiveSeq">
                <p:stCondLst>
                  <p:cond evt="onClick" delay="0">
                    <p:tgtEl>
                      <p:spTgt spid="485"/>
                    </p:tgtEl>
                  </p:cond>
                </p:stCondLst>
                <p:endSync evt="end" delay="0">
                  <p:rtn val="all"/>
                </p:endSync>
                <p:childTnLst>
                  <p:par>
                    <p:cTn id="3809" fill="hold">
                      <p:stCondLst>
                        <p:cond delay="0"/>
                      </p:stCondLst>
                      <p:childTnLst>
                        <p:par>
                          <p:cTn id="3810" fill="hold">
                            <p:stCondLst>
                              <p:cond delay="0"/>
                            </p:stCondLst>
                            <p:childTnLst>
                              <p:par>
                                <p:cTn id="3811" presetID="1" presetClass="exit" presetSubtype="0" fill="hold" grpId="1" nodeType="clickEffect">
                                  <p:stCondLst>
                                    <p:cond delay="0"/>
                                  </p:stCondLst>
                                  <p:childTnLst>
                                    <p:set>
                                      <p:cBhvr>
                                        <p:cTn id="3812" dur="1" fill="hold">
                                          <p:stCondLst>
                                            <p:cond delay="0"/>
                                          </p:stCondLst>
                                        </p:cTn>
                                        <p:tgtEl>
                                          <p:spTgt spid="485"/>
                                        </p:tgtEl>
                                        <p:attrNameLst>
                                          <p:attrName>style.visibility</p:attrName>
                                        </p:attrNameLst>
                                      </p:cBhvr>
                                      <p:to>
                                        <p:strVal val="hidden"/>
                                      </p:to>
                                    </p:set>
                                  </p:childTnLst>
                                </p:cTn>
                              </p:par>
                              <p:par>
                                <p:cTn id="3813" presetID="1" presetClass="exit" presetSubtype="0" fill="hold" grpId="5" nodeType="withEffect">
                                  <p:stCondLst>
                                    <p:cond delay="0"/>
                                  </p:stCondLst>
                                  <p:childTnLst>
                                    <p:set>
                                      <p:cBhvr>
                                        <p:cTn id="3814" dur="1" fill="hold">
                                          <p:stCondLst>
                                            <p:cond delay="0"/>
                                          </p:stCondLst>
                                        </p:cTn>
                                        <p:tgtEl>
                                          <p:spTgt spid="469"/>
                                        </p:tgtEl>
                                        <p:attrNameLst>
                                          <p:attrName>style.visibility</p:attrName>
                                        </p:attrNameLst>
                                      </p:cBhvr>
                                      <p:to>
                                        <p:strVal val="hidden"/>
                                      </p:to>
                                    </p:set>
                                  </p:childTnLst>
                                </p:cTn>
                              </p:par>
                              <p:par>
                                <p:cTn id="3815" presetID="10" presetClass="entr" presetSubtype="0" fill="hold" grpId="7" nodeType="withEffect">
                                  <p:stCondLst>
                                    <p:cond delay="0"/>
                                  </p:stCondLst>
                                  <p:childTnLst>
                                    <p:set>
                                      <p:cBhvr>
                                        <p:cTn id="3816" dur="1" fill="hold">
                                          <p:stCondLst>
                                            <p:cond delay="0"/>
                                          </p:stCondLst>
                                        </p:cTn>
                                        <p:tgtEl>
                                          <p:spTgt spid="714"/>
                                        </p:tgtEl>
                                        <p:attrNameLst>
                                          <p:attrName>style.visibility</p:attrName>
                                        </p:attrNameLst>
                                      </p:cBhvr>
                                      <p:to>
                                        <p:strVal val="visible"/>
                                      </p:to>
                                    </p:set>
                                    <p:animEffect transition="in" filter="fade">
                                      <p:cBhvr>
                                        <p:cTn id="3817" dur="500"/>
                                        <p:tgtEl>
                                          <p:spTgt spid="714"/>
                                        </p:tgtEl>
                                      </p:cBhvr>
                                    </p:animEffect>
                                  </p:childTnLst>
                                </p:cTn>
                              </p:par>
                            </p:childTnLst>
                          </p:cTn>
                        </p:par>
                      </p:childTnLst>
                    </p:cTn>
                  </p:par>
                </p:childTnLst>
              </p:cTn>
              <p:nextCondLst>
                <p:cond evt="onClick" delay="0">
                  <p:tgtEl>
                    <p:spTgt spid="485"/>
                  </p:tgtEl>
                </p:cond>
              </p:nextCondLst>
            </p:seq>
            <p:seq concurrent="1" nextAc="seek">
              <p:cTn id="3818" restart="whenNotActive" fill="hold" evtFilter="cancelBubble" nodeType="interactiveSeq">
                <p:stCondLst>
                  <p:cond evt="onClick" delay="0">
                    <p:tgtEl>
                      <p:spTgt spid="487"/>
                    </p:tgtEl>
                  </p:cond>
                </p:stCondLst>
                <p:endSync evt="end" delay="0">
                  <p:rtn val="all"/>
                </p:endSync>
                <p:childTnLst>
                  <p:par>
                    <p:cTn id="3819" fill="hold">
                      <p:stCondLst>
                        <p:cond delay="0"/>
                      </p:stCondLst>
                      <p:childTnLst>
                        <p:par>
                          <p:cTn id="3820" fill="hold">
                            <p:stCondLst>
                              <p:cond delay="0"/>
                            </p:stCondLst>
                            <p:childTnLst>
                              <p:par>
                                <p:cTn id="3821" presetID="1" presetClass="entr" presetSubtype="0" fill="hold" grpId="0" nodeType="clickEffect">
                                  <p:stCondLst>
                                    <p:cond delay="0"/>
                                  </p:stCondLst>
                                  <p:childTnLst>
                                    <p:set>
                                      <p:cBhvr>
                                        <p:cTn id="3822" dur="1" fill="hold">
                                          <p:stCondLst>
                                            <p:cond delay="0"/>
                                          </p:stCondLst>
                                        </p:cTn>
                                        <p:tgtEl>
                                          <p:spTgt spid="493"/>
                                        </p:tgtEl>
                                        <p:attrNameLst>
                                          <p:attrName>style.visibility</p:attrName>
                                        </p:attrNameLst>
                                      </p:cBhvr>
                                      <p:to>
                                        <p:strVal val="visible"/>
                                      </p:to>
                                    </p:set>
                                  </p:childTnLst>
                                </p:cTn>
                              </p:par>
                              <p:par>
                                <p:cTn id="3823" presetID="10" presetClass="exit" presetSubtype="0" fill="hold" grpId="1" nodeType="withEffect">
                                  <p:stCondLst>
                                    <p:cond delay="0"/>
                                  </p:stCondLst>
                                  <p:childTnLst>
                                    <p:animEffect transition="out" filter="fade">
                                      <p:cBhvr>
                                        <p:cTn id="3824" dur="500"/>
                                        <p:tgtEl>
                                          <p:spTgt spid="712"/>
                                        </p:tgtEl>
                                      </p:cBhvr>
                                    </p:animEffect>
                                    <p:set>
                                      <p:cBhvr>
                                        <p:cTn id="3825" dur="1" fill="hold">
                                          <p:stCondLst>
                                            <p:cond delay="499"/>
                                          </p:stCondLst>
                                        </p:cTn>
                                        <p:tgtEl>
                                          <p:spTgt spid="712"/>
                                        </p:tgtEl>
                                        <p:attrNameLst>
                                          <p:attrName>style.visibility</p:attrName>
                                        </p:attrNameLst>
                                      </p:cBhvr>
                                      <p:to>
                                        <p:strVal val="hidden"/>
                                      </p:to>
                                    </p:set>
                                  </p:childTnLst>
                                </p:cTn>
                              </p:par>
                            </p:childTnLst>
                          </p:cTn>
                        </p:par>
                      </p:childTnLst>
                    </p:cTn>
                  </p:par>
                </p:childTnLst>
              </p:cTn>
              <p:nextCondLst>
                <p:cond evt="onClick" delay="0">
                  <p:tgtEl>
                    <p:spTgt spid="487"/>
                  </p:tgtEl>
                </p:cond>
              </p:nextCondLst>
            </p:seq>
            <p:seq concurrent="1" nextAc="seek">
              <p:cTn id="3826" restart="whenNotActive" fill="hold" evtFilter="cancelBubble" nodeType="interactiveSeq">
                <p:stCondLst>
                  <p:cond evt="onClick" delay="0">
                    <p:tgtEl>
                      <p:spTgt spid="488"/>
                    </p:tgtEl>
                  </p:cond>
                </p:stCondLst>
                <p:endSync evt="end" delay="0">
                  <p:rtn val="all"/>
                </p:endSync>
                <p:childTnLst>
                  <p:par>
                    <p:cTn id="3827" fill="hold">
                      <p:stCondLst>
                        <p:cond delay="0"/>
                      </p:stCondLst>
                      <p:childTnLst>
                        <p:par>
                          <p:cTn id="3828" fill="hold">
                            <p:stCondLst>
                              <p:cond delay="0"/>
                            </p:stCondLst>
                            <p:childTnLst>
                              <p:par>
                                <p:cTn id="3829" presetID="1" presetClass="entr" presetSubtype="0" fill="hold" grpId="0" nodeType="clickEffect">
                                  <p:stCondLst>
                                    <p:cond delay="0"/>
                                  </p:stCondLst>
                                  <p:childTnLst>
                                    <p:set>
                                      <p:cBhvr>
                                        <p:cTn id="3830" dur="1" fill="hold">
                                          <p:stCondLst>
                                            <p:cond delay="0"/>
                                          </p:stCondLst>
                                        </p:cTn>
                                        <p:tgtEl>
                                          <p:spTgt spid="494"/>
                                        </p:tgtEl>
                                        <p:attrNameLst>
                                          <p:attrName>style.visibility</p:attrName>
                                        </p:attrNameLst>
                                      </p:cBhvr>
                                      <p:to>
                                        <p:strVal val="visible"/>
                                      </p:to>
                                    </p:set>
                                  </p:childTnLst>
                                </p:cTn>
                              </p:par>
                              <p:par>
                                <p:cTn id="3831" presetID="1" presetClass="entr" presetSubtype="0" fill="hold" grpId="0" nodeType="withEffect">
                                  <p:stCondLst>
                                    <p:cond delay="0"/>
                                  </p:stCondLst>
                                  <p:childTnLst>
                                    <p:set>
                                      <p:cBhvr>
                                        <p:cTn id="3832" dur="1" fill="hold">
                                          <p:stCondLst>
                                            <p:cond delay="0"/>
                                          </p:stCondLst>
                                        </p:cTn>
                                        <p:tgtEl>
                                          <p:spTgt spid="468"/>
                                        </p:tgtEl>
                                        <p:attrNameLst>
                                          <p:attrName>style.visibility</p:attrName>
                                        </p:attrNameLst>
                                      </p:cBhvr>
                                      <p:to>
                                        <p:strVal val="visible"/>
                                      </p:to>
                                    </p:set>
                                  </p:childTnLst>
                                </p:cTn>
                              </p:par>
                              <p:par>
                                <p:cTn id="3833" presetID="10" presetClass="exit" presetSubtype="0" fill="hold" grpId="2" nodeType="withEffect">
                                  <p:stCondLst>
                                    <p:cond delay="0"/>
                                  </p:stCondLst>
                                  <p:childTnLst>
                                    <p:animEffect transition="out" filter="fade">
                                      <p:cBhvr>
                                        <p:cTn id="3834" dur="500"/>
                                        <p:tgtEl>
                                          <p:spTgt spid="712"/>
                                        </p:tgtEl>
                                      </p:cBhvr>
                                    </p:animEffect>
                                    <p:set>
                                      <p:cBhvr>
                                        <p:cTn id="3835" dur="1" fill="hold">
                                          <p:stCondLst>
                                            <p:cond delay="499"/>
                                          </p:stCondLst>
                                        </p:cTn>
                                        <p:tgtEl>
                                          <p:spTgt spid="712"/>
                                        </p:tgtEl>
                                        <p:attrNameLst>
                                          <p:attrName>style.visibility</p:attrName>
                                        </p:attrNameLst>
                                      </p:cBhvr>
                                      <p:to>
                                        <p:strVal val="hidden"/>
                                      </p:to>
                                    </p:set>
                                  </p:childTnLst>
                                </p:cTn>
                              </p:par>
                            </p:childTnLst>
                          </p:cTn>
                        </p:par>
                      </p:childTnLst>
                    </p:cTn>
                  </p:par>
                </p:childTnLst>
              </p:cTn>
              <p:nextCondLst>
                <p:cond evt="onClick" delay="0">
                  <p:tgtEl>
                    <p:spTgt spid="488"/>
                  </p:tgtEl>
                </p:cond>
              </p:nextCondLst>
            </p:seq>
            <p:seq concurrent="1" nextAc="seek">
              <p:cTn id="3836" restart="whenNotActive" fill="hold" evtFilter="cancelBubble" nodeType="interactiveSeq">
                <p:stCondLst>
                  <p:cond evt="onClick" delay="0">
                    <p:tgtEl>
                      <p:spTgt spid="489"/>
                    </p:tgtEl>
                  </p:cond>
                </p:stCondLst>
                <p:endSync evt="end" delay="0">
                  <p:rtn val="all"/>
                </p:endSync>
                <p:childTnLst>
                  <p:par>
                    <p:cTn id="3837" fill="hold">
                      <p:stCondLst>
                        <p:cond delay="0"/>
                      </p:stCondLst>
                      <p:childTnLst>
                        <p:par>
                          <p:cTn id="3838" fill="hold">
                            <p:stCondLst>
                              <p:cond delay="0"/>
                            </p:stCondLst>
                            <p:childTnLst>
                              <p:par>
                                <p:cTn id="3839" presetID="1" presetClass="entr" presetSubtype="0" fill="hold" grpId="1" nodeType="clickEffect">
                                  <p:stCondLst>
                                    <p:cond delay="0"/>
                                  </p:stCondLst>
                                  <p:childTnLst>
                                    <p:set>
                                      <p:cBhvr>
                                        <p:cTn id="3840" dur="1" fill="hold">
                                          <p:stCondLst>
                                            <p:cond delay="0"/>
                                          </p:stCondLst>
                                        </p:cTn>
                                        <p:tgtEl>
                                          <p:spTgt spid="495"/>
                                        </p:tgtEl>
                                        <p:attrNameLst>
                                          <p:attrName>style.visibility</p:attrName>
                                        </p:attrNameLst>
                                      </p:cBhvr>
                                      <p:to>
                                        <p:strVal val="visible"/>
                                      </p:to>
                                    </p:set>
                                  </p:childTnLst>
                                </p:cTn>
                              </p:par>
                              <p:par>
                                <p:cTn id="3841" presetID="10" presetClass="exit" presetSubtype="0" fill="hold" grpId="5" nodeType="withEffect">
                                  <p:stCondLst>
                                    <p:cond delay="0"/>
                                  </p:stCondLst>
                                  <p:childTnLst>
                                    <p:animEffect transition="out" filter="fade">
                                      <p:cBhvr>
                                        <p:cTn id="3842" dur="500"/>
                                        <p:tgtEl>
                                          <p:spTgt spid="712"/>
                                        </p:tgtEl>
                                      </p:cBhvr>
                                    </p:animEffect>
                                    <p:set>
                                      <p:cBhvr>
                                        <p:cTn id="3843" dur="1" fill="hold">
                                          <p:stCondLst>
                                            <p:cond delay="499"/>
                                          </p:stCondLst>
                                        </p:cTn>
                                        <p:tgtEl>
                                          <p:spTgt spid="712"/>
                                        </p:tgtEl>
                                        <p:attrNameLst>
                                          <p:attrName>style.visibility</p:attrName>
                                        </p:attrNameLst>
                                      </p:cBhvr>
                                      <p:to>
                                        <p:strVal val="hidden"/>
                                      </p:to>
                                    </p:set>
                                  </p:childTnLst>
                                </p:cTn>
                              </p:par>
                            </p:childTnLst>
                          </p:cTn>
                        </p:par>
                      </p:childTnLst>
                    </p:cTn>
                  </p:par>
                </p:childTnLst>
              </p:cTn>
              <p:nextCondLst>
                <p:cond evt="onClick" delay="0">
                  <p:tgtEl>
                    <p:spTgt spid="489"/>
                  </p:tgtEl>
                </p:cond>
              </p:nextCondLst>
            </p:seq>
            <p:seq concurrent="1" nextAc="seek">
              <p:cTn id="3844" restart="whenNotActive" fill="hold" evtFilter="cancelBubble" nodeType="interactiveSeq">
                <p:stCondLst>
                  <p:cond evt="onClick" delay="0">
                    <p:tgtEl>
                      <p:spTgt spid="491"/>
                    </p:tgtEl>
                  </p:cond>
                </p:stCondLst>
                <p:endSync evt="end" delay="0">
                  <p:rtn val="all"/>
                </p:endSync>
                <p:childTnLst>
                  <p:par>
                    <p:cTn id="3845" fill="hold">
                      <p:stCondLst>
                        <p:cond delay="0"/>
                      </p:stCondLst>
                      <p:childTnLst>
                        <p:par>
                          <p:cTn id="3846" fill="hold">
                            <p:stCondLst>
                              <p:cond delay="0"/>
                            </p:stCondLst>
                            <p:childTnLst>
                              <p:par>
                                <p:cTn id="3847" presetID="1" presetClass="entr" presetSubtype="0" fill="hold" grpId="0" nodeType="clickEffect">
                                  <p:stCondLst>
                                    <p:cond delay="0"/>
                                  </p:stCondLst>
                                  <p:childTnLst>
                                    <p:set>
                                      <p:cBhvr>
                                        <p:cTn id="3848" dur="1" fill="hold">
                                          <p:stCondLst>
                                            <p:cond delay="0"/>
                                          </p:stCondLst>
                                        </p:cTn>
                                        <p:tgtEl>
                                          <p:spTgt spid="497"/>
                                        </p:tgtEl>
                                        <p:attrNameLst>
                                          <p:attrName>style.visibility</p:attrName>
                                        </p:attrNameLst>
                                      </p:cBhvr>
                                      <p:to>
                                        <p:strVal val="visible"/>
                                      </p:to>
                                    </p:set>
                                  </p:childTnLst>
                                </p:cTn>
                              </p:par>
                              <p:par>
                                <p:cTn id="3849" presetID="1" presetClass="entr" presetSubtype="0" fill="hold" grpId="1" nodeType="withEffect">
                                  <p:stCondLst>
                                    <p:cond delay="0"/>
                                  </p:stCondLst>
                                  <p:childTnLst>
                                    <p:set>
                                      <p:cBhvr>
                                        <p:cTn id="3850" dur="1" fill="hold">
                                          <p:stCondLst>
                                            <p:cond delay="0"/>
                                          </p:stCondLst>
                                        </p:cTn>
                                        <p:tgtEl>
                                          <p:spTgt spid="468"/>
                                        </p:tgtEl>
                                        <p:attrNameLst>
                                          <p:attrName>style.visibility</p:attrName>
                                        </p:attrNameLst>
                                      </p:cBhvr>
                                      <p:to>
                                        <p:strVal val="visible"/>
                                      </p:to>
                                    </p:set>
                                  </p:childTnLst>
                                </p:cTn>
                              </p:par>
                              <p:par>
                                <p:cTn id="3851" presetID="10" presetClass="exit" presetSubtype="0" fill="hold" grpId="4" nodeType="withEffect">
                                  <p:stCondLst>
                                    <p:cond delay="0"/>
                                  </p:stCondLst>
                                  <p:childTnLst>
                                    <p:animEffect transition="out" filter="fade">
                                      <p:cBhvr>
                                        <p:cTn id="3852" dur="500"/>
                                        <p:tgtEl>
                                          <p:spTgt spid="712"/>
                                        </p:tgtEl>
                                      </p:cBhvr>
                                    </p:animEffect>
                                    <p:set>
                                      <p:cBhvr>
                                        <p:cTn id="3853" dur="1" fill="hold">
                                          <p:stCondLst>
                                            <p:cond delay="499"/>
                                          </p:stCondLst>
                                        </p:cTn>
                                        <p:tgtEl>
                                          <p:spTgt spid="712"/>
                                        </p:tgtEl>
                                        <p:attrNameLst>
                                          <p:attrName>style.visibility</p:attrName>
                                        </p:attrNameLst>
                                      </p:cBhvr>
                                      <p:to>
                                        <p:strVal val="hidden"/>
                                      </p:to>
                                    </p:set>
                                  </p:childTnLst>
                                </p:cTn>
                              </p:par>
                            </p:childTnLst>
                          </p:cTn>
                        </p:par>
                      </p:childTnLst>
                    </p:cTn>
                  </p:par>
                </p:childTnLst>
              </p:cTn>
              <p:nextCondLst>
                <p:cond evt="onClick" delay="0">
                  <p:tgtEl>
                    <p:spTgt spid="491"/>
                  </p:tgtEl>
                </p:cond>
              </p:nextCondLst>
            </p:seq>
            <p:seq concurrent="1" nextAc="seek">
              <p:cTn id="3854" restart="whenNotActive" fill="hold" evtFilter="cancelBubble" nodeType="interactiveSeq">
                <p:stCondLst>
                  <p:cond evt="onClick" delay="0">
                    <p:tgtEl>
                      <p:spTgt spid="492"/>
                    </p:tgtEl>
                  </p:cond>
                </p:stCondLst>
                <p:endSync evt="end" delay="0">
                  <p:rtn val="all"/>
                </p:endSync>
                <p:childTnLst>
                  <p:par>
                    <p:cTn id="3855" fill="hold">
                      <p:stCondLst>
                        <p:cond delay="0"/>
                      </p:stCondLst>
                      <p:childTnLst>
                        <p:par>
                          <p:cTn id="3856" fill="hold">
                            <p:stCondLst>
                              <p:cond delay="0"/>
                            </p:stCondLst>
                            <p:childTnLst>
                              <p:par>
                                <p:cTn id="3857" presetID="1" presetClass="entr" presetSubtype="0" fill="hold" grpId="0" nodeType="clickEffect">
                                  <p:stCondLst>
                                    <p:cond delay="0"/>
                                  </p:stCondLst>
                                  <p:childTnLst>
                                    <p:set>
                                      <p:cBhvr>
                                        <p:cTn id="3858" dur="1" fill="hold">
                                          <p:stCondLst>
                                            <p:cond delay="0"/>
                                          </p:stCondLst>
                                        </p:cTn>
                                        <p:tgtEl>
                                          <p:spTgt spid="498"/>
                                        </p:tgtEl>
                                        <p:attrNameLst>
                                          <p:attrName>style.visibility</p:attrName>
                                        </p:attrNameLst>
                                      </p:cBhvr>
                                      <p:to>
                                        <p:strVal val="visible"/>
                                      </p:to>
                                    </p:set>
                                  </p:childTnLst>
                                </p:cTn>
                              </p:par>
                              <p:par>
                                <p:cTn id="3859" presetID="1" presetClass="entr" presetSubtype="0" fill="hold" grpId="0" nodeType="withEffect">
                                  <p:stCondLst>
                                    <p:cond delay="0"/>
                                  </p:stCondLst>
                                  <p:childTnLst>
                                    <p:set>
                                      <p:cBhvr>
                                        <p:cTn id="3860" dur="1" fill="hold">
                                          <p:stCondLst>
                                            <p:cond delay="0"/>
                                          </p:stCondLst>
                                        </p:cTn>
                                        <p:tgtEl>
                                          <p:spTgt spid="473"/>
                                        </p:tgtEl>
                                        <p:attrNameLst>
                                          <p:attrName>style.visibility</p:attrName>
                                        </p:attrNameLst>
                                      </p:cBhvr>
                                      <p:to>
                                        <p:strVal val="visible"/>
                                      </p:to>
                                    </p:set>
                                  </p:childTnLst>
                                </p:cTn>
                              </p:par>
                              <p:par>
                                <p:cTn id="3861" presetID="10" presetClass="exit" presetSubtype="0" fill="hold" grpId="3" nodeType="withEffect">
                                  <p:stCondLst>
                                    <p:cond delay="0"/>
                                  </p:stCondLst>
                                  <p:childTnLst>
                                    <p:animEffect transition="out" filter="fade">
                                      <p:cBhvr>
                                        <p:cTn id="3862" dur="500"/>
                                        <p:tgtEl>
                                          <p:spTgt spid="712"/>
                                        </p:tgtEl>
                                      </p:cBhvr>
                                    </p:animEffect>
                                    <p:set>
                                      <p:cBhvr>
                                        <p:cTn id="3863" dur="1" fill="hold">
                                          <p:stCondLst>
                                            <p:cond delay="499"/>
                                          </p:stCondLst>
                                        </p:cTn>
                                        <p:tgtEl>
                                          <p:spTgt spid="712"/>
                                        </p:tgtEl>
                                        <p:attrNameLst>
                                          <p:attrName>style.visibility</p:attrName>
                                        </p:attrNameLst>
                                      </p:cBhvr>
                                      <p:to>
                                        <p:strVal val="hidden"/>
                                      </p:to>
                                    </p:set>
                                  </p:childTnLst>
                                </p:cTn>
                              </p:par>
                            </p:childTnLst>
                          </p:cTn>
                        </p:par>
                      </p:childTnLst>
                    </p:cTn>
                  </p:par>
                </p:childTnLst>
              </p:cTn>
              <p:nextCondLst>
                <p:cond evt="onClick" delay="0">
                  <p:tgtEl>
                    <p:spTgt spid="492"/>
                  </p:tgtEl>
                </p:cond>
              </p:nextCondLst>
            </p:seq>
            <p:seq concurrent="1" nextAc="seek">
              <p:cTn id="3864" restart="whenNotActive" fill="hold" evtFilter="cancelBubble" nodeType="interactiveSeq">
                <p:stCondLst>
                  <p:cond evt="onClick" delay="0">
                    <p:tgtEl>
                      <p:spTgt spid="490"/>
                    </p:tgtEl>
                  </p:cond>
                </p:stCondLst>
                <p:endSync evt="end" delay="0">
                  <p:rtn val="all"/>
                </p:endSync>
                <p:childTnLst>
                  <p:par>
                    <p:cTn id="3865" fill="hold">
                      <p:stCondLst>
                        <p:cond delay="0"/>
                      </p:stCondLst>
                      <p:childTnLst>
                        <p:par>
                          <p:cTn id="3866" fill="hold">
                            <p:stCondLst>
                              <p:cond delay="0"/>
                            </p:stCondLst>
                            <p:childTnLst>
                              <p:par>
                                <p:cTn id="3867" presetID="1" presetClass="entr" presetSubtype="0" fill="hold" grpId="0" nodeType="clickEffect">
                                  <p:stCondLst>
                                    <p:cond delay="0"/>
                                  </p:stCondLst>
                                  <p:childTnLst>
                                    <p:set>
                                      <p:cBhvr>
                                        <p:cTn id="3868" dur="1" fill="hold">
                                          <p:stCondLst>
                                            <p:cond delay="0"/>
                                          </p:stCondLst>
                                        </p:cTn>
                                        <p:tgtEl>
                                          <p:spTgt spid="496"/>
                                        </p:tgtEl>
                                        <p:attrNameLst>
                                          <p:attrName>style.visibility</p:attrName>
                                        </p:attrNameLst>
                                      </p:cBhvr>
                                      <p:to>
                                        <p:strVal val="visible"/>
                                      </p:to>
                                    </p:set>
                                  </p:childTnLst>
                                </p:cTn>
                              </p:par>
                              <p:par>
                                <p:cTn id="3869" presetID="1" presetClass="entr" presetSubtype="0" fill="hold" grpId="2" nodeType="withEffect">
                                  <p:stCondLst>
                                    <p:cond delay="0"/>
                                  </p:stCondLst>
                                  <p:childTnLst>
                                    <p:set>
                                      <p:cBhvr>
                                        <p:cTn id="3870" dur="1" fill="hold">
                                          <p:stCondLst>
                                            <p:cond delay="0"/>
                                          </p:stCondLst>
                                        </p:cTn>
                                        <p:tgtEl>
                                          <p:spTgt spid="468"/>
                                        </p:tgtEl>
                                        <p:attrNameLst>
                                          <p:attrName>style.visibility</p:attrName>
                                        </p:attrNameLst>
                                      </p:cBhvr>
                                      <p:to>
                                        <p:strVal val="visible"/>
                                      </p:to>
                                    </p:set>
                                  </p:childTnLst>
                                </p:cTn>
                              </p:par>
                              <p:par>
                                <p:cTn id="3871" presetID="10" presetClass="exit" presetSubtype="0" fill="hold" grpId="0" nodeType="withEffect">
                                  <p:stCondLst>
                                    <p:cond delay="0"/>
                                  </p:stCondLst>
                                  <p:childTnLst>
                                    <p:animEffect transition="out" filter="fade">
                                      <p:cBhvr>
                                        <p:cTn id="3872" dur="500"/>
                                        <p:tgtEl>
                                          <p:spTgt spid="712"/>
                                        </p:tgtEl>
                                      </p:cBhvr>
                                    </p:animEffect>
                                    <p:set>
                                      <p:cBhvr>
                                        <p:cTn id="3873" dur="1" fill="hold">
                                          <p:stCondLst>
                                            <p:cond delay="499"/>
                                          </p:stCondLst>
                                        </p:cTn>
                                        <p:tgtEl>
                                          <p:spTgt spid="712"/>
                                        </p:tgtEl>
                                        <p:attrNameLst>
                                          <p:attrName>style.visibility</p:attrName>
                                        </p:attrNameLst>
                                      </p:cBhvr>
                                      <p:to>
                                        <p:strVal val="hidden"/>
                                      </p:to>
                                    </p:set>
                                  </p:childTnLst>
                                </p:cTn>
                              </p:par>
                            </p:childTnLst>
                          </p:cTn>
                        </p:par>
                      </p:childTnLst>
                    </p:cTn>
                  </p:par>
                </p:childTnLst>
              </p:cTn>
              <p:nextCondLst>
                <p:cond evt="onClick" delay="0">
                  <p:tgtEl>
                    <p:spTgt spid="490"/>
                  </p:tgtEl>
                </p:cond>
              </p:nextCondLst>
            </p:seq>
            <p:seq concurrent="1" nextAc="seek">
              <p:cTn id="3874" restart="whenNotActive" fill="hold" evtFilter="cancelBubble" nodeType="interactiveSeq">
                <p:stCondLst>
                  <p:cond evt="onClick" delay="0">
                    <p:tgtEl>
                      <p:spTgt spid="498"/>
                    </p:tgtEl>
                  </p:cond>
                </p:stCondLst>
                <p:endSync evt="end" delay="0">
                  <p:rtn val="all"/>
                </p:endSync>
                <p:childTnLst>
                  <p:par>
                    <p:cTn id="3875" fill="hold">
                      <p:stCondLst>
                        <p:cond delay="0"/>
                      </p:stCondLst>
                      <p:childTnLst>
                        <p:par>
                          <p:cTn id="3876" fill="hold">
                            <p:stCondLst>
                              <p:cond delay="0"/>
                            </p:stCondLst>
                            <p:childTnLst>
                              <p:par>
                                <p:cTn id="3877" presetID="1" presetClass="exit" presetSubtype="0" fill="hold" grpId="1" nodeType="clickEffect">
                                  <p:stCondLst>
                                    <p:cond delay="0"/>
                                  </p:stCondLst>
                                  <p:childTnLst>
                                    <p:set>
                                      <p:cBhvr>
                                        <p:cTn id="3878" dur="1" fill="hold">
                                          <p:stCondLst>
                                            <p:cond delay="0"/>
                                          </p:stCondLst>
                                        </p:cTn>
                                        <p:tgtEl>
                                          <p:spTgt spid="498"/>
                                        </p:tgtEl>
                                        <p:attrNameLst>
                                          <p:attrName>style.visibility</p:attrName>
                                        </p:attrNameLst>
                                      </p:cBhvr>
                                      <p:to>
                                        <p:strVal val="hidden"/>
                                      </p:to>
                                    </p:set>
                                  </p:childTnLst>
                                </p:cTn>
                              </p:par>
                              <p:par>
                                <p:cTn id="3879" presetID="10" presetClass="entr" presetSubtype="0" fill="hold" grpId="6" nodeType="withEffect">
                                  <p:stCondLst>
                                    <p:cond delay="0"/>
                                  </p:stCondLst>
                                  <p:childTnLst>
                                    <p:set>
                                      <p:cBhvr>
                                        <p:cTn id="3880" dur="1" fill="hold">
                                          <p:stCondLst>
                                            <p:cond delay="0"/>
                                          </p:stCondLst>
                                        </p:cTn>
                                        <p:tgtEl>
                                          <p:spTgt spid="712"/>
                                        </p:tgtEl>
                                        <p:attrNameLst>
                                          <p:attrName>style.visibility</p:attrName>
                                        </p:attrNameLst>
                                      </p:cBhvr>
                                      <p:to>
                                        <p:strVal val="visible"/>
                                      </p:to>
                                    </p:set>
                                    <p:animEffect transition="in" filter="fade">
                                      <p:cBhvr>
                                        <p:cTn id="3881" dur="500"/>
                                        <p:tgtEl>
                                          <p:spTgt spid="712"/>
                                        </p:tgtEl>
                                      </p:cBhvr>
                                    </p:animEffect>
                                  </p:childTnLst>
                                </p:cTn>
                              </p:par>
                              <p:par>
                                <p:cTn id="3882" presetID="1" presetClass="exit" presetSubtype="0" fill="hold" grpId="1" nodeType="withEffect">
                                  <p:stCondLst>
                                    <p:cond delay="0"/>
                                  </p:stCondLst>
                                  <p:childTnLst>
                                    <p:set>
                                      <p:cBhvr>
                                        <p:cTn id="3883" dur="1" fill="hold">
                                          <p:stCondLst>
                                            <p:cond delay="0"/>
                                          </p:stCondLst>
                                        </p:cTn>
                                        <p:tgtEl>
                                          <p:spTgt spid="473"/>
                                        </p:tgtEl>
                                        <p:attrNameLst>
                                          <p:attrName>style.visibility</p:attrName>
                                        </p:attrNameLst>
                                      </p:cBhvr>
                                      <p:to>
                                        <p:strVal val="hidden"/>
                                      </p:to>
                                    </p:set>
                                  </p:childTnLst>
                                </p:cTn>
                              </p:par>
                            </p:childTnLst>
                          </p:cTn>
                        </p:par>
                      </p:childTnLst>
                    </p:cTn>
                  </p:par>
                </p:childTnLst>
              </p:cTn>
              <p:nextCondLst>
                <p:cond evt="onClick" delay="0">
                  <p:tgtEl>
                    <p:spTgt spid="498"/>
                  </p:tgtEl>
                </p:cond>
              </p:nextCondLst>
            </p:seq>
            <p:seq concurrent="1" nextAc="seek">
              <p:cTn id="3884" restart="whenNotActive" fill="hold" evtFilter="cancelBubble" nodeType="interactiveSeq">
                <p:stCondLst>
                  <p:cond evt="onClick" delay="0">
                    <p:tgtEl>
                      <p:spTgt spid="493"/>
                    </p:tgtEl>
                  </p:cond>
                </p:stCondLst>
                <p:endSync evt="end" delay="0">
                  <p:rtn val="all"/>
                </p:endSync>
                <p:childTnLst>
                  <p:par>
                    <p:cTn id="3885" fill="hold">
                      <p:stCondLst>
                        <p:cond delay="0"/>
                      </p:stCondLst>
                      <p:childTnLst>
                        <p:par>
                          <p:cTn id="3886" fill="hold">
                            <p:stCondLst>
                              <p:cond delay="0"/>
                            </p:stCondLst>
                            <p:childTnLst>
                              <p:par>
                                <p:cTn id="3887" presetID="1" presetClass="exit" presetSubtype="0" fill="hold" grpId="1" nodeType="clickEffect">
                                  <p:stCondLst>
                                    <p:cond delay="0"/>
                                  </p:stCondLst>
                                  <p:childTnLst>
                                    <p:set>
                                      <p:cBhvr>
                                        <p:cTn id="3888" dur="1" fill="hold">
                                          <p:stCondLst>
                                            <p:cond delay="0"/>
                                          </p:stCondLst>
                                        </p:cTn>
                                        <p:tgtEl>
                                          <p:spTgt spid="493"/>
                                        </p:tgtEl>
                                        <p:attrNameLst>
                                          <p:attrName>style.visibility</p:attrName>
                                        </p:attrNameLst>
                                      </p:cBhvr>
                                      <p:to>
                                        <p:strVal val="hidden"/>
                                      </p:to>
                                    </p:set>
                                  </p:childTnLst>
                                </p:cTn>
                              </p:par>
                              <p:par>
                                <p:cTn id="3889" presetID="10" presetClass="entr" presetSubtype="0" fill="hold" grpId="7" nodeType="withEffect">
                                  <p:stCondLst>
                                    <p:cond delay="0"/>
                                  </p:stCondLst>
                                  <p:childTnLst>
                                    <p:set>
                                      <p:cBhvr>
                                        <p:cTn id="3890" dur="1" fill="hold">
                                          <p:stCondLst>
                                            <p:cond delay="0"/>
                                          </p:stCondLst>
                                        </p:cTn>
                                        <p:tgtEl>
                                          <p:spTgt spid="712"/>
                                        </p:tgtEl>
                                        <p:attrNameLst>
                                          <p:attrName>style.visibility</p:attrName>
                                        </p:attrNameLst>
                                      </p:cBhvr>
                                      <p:to>
                                        <p:strVal val="visible"/>
                                      </p:to>
                                    </p:set>
                                    <p:animEffect transition="in" filter="fade">
                                      <p:cBhvr>
                                        <p:cTn id="3891" dur="500"/>
                                        <p:tgtEl>
                                          <p:spTgt spid="712"/>
                                        </p:tgtEl>
                                      </p:cBhvr>
                                    </p:animEffect>
                                  </p:childTnLst>
                                </p:cTn>
                              </p:par>
                            </p:childTnLst>
                          </p:cTn>
                        </p:par>
                      </p:childTnLst>
                    </p:cTn>
                  </p:par>
                </p:childTnLst>
              </p:cTn>
              <p:nextCondLst>
                <p:cond evt="onClick" delay="0">
                  <p:tgtEl>
                    <p:spTgt spid="493"/>
                  </p:tgtEl>
                </p:cond>
              </p:nextCondLst>
            </p:seq>
            <p:seq concurrent="1" nextAc="seek">
              <p:cTn id="3892" restart="whenNotActive" fill="hold" evtFilter="cancelBubble" nodeType="interactiveSeq">
                <p:stCondLst>
                  <p:cond evt="onClick" delay="0">
                    <p:tgtEl>
                      <p:spTgt spid="494"/>
                    </p:tgtEl>
                  </p:cond>
                </p:stCondLst>
                <p:endSync evt="end" delay="0">
                  <p:rtn val="all"/>
                </p:endSync>
                <p:childTnLst>
                  <p:par>
                    <p:cTn id="3893" fill="hold">
                      <p:stCondLst>
                        <p:cond delay="0"/>
                      </p:stCondLst>
                      <p:childTnLst>
                        <p:par>
                          <p:cTn id="3894" fill="hold">
                            <p:stCondLst>
                              <p:cond delay="0"/>
                            </p:stCondLst>
                            <p:childTnLst>
                              <p:par>
                                <p:cTn id="3895" presetID="1" presetClass="exit" presetSubtype="0" fill="hold" grpId="1" nodeType="clickEffect">
                                  <p:stCondLst>
                                    <p:cond delay="0"/>
                                  </p:stCondLst>
                                  <p:childTnLst>
                                    <p:set>
                                      <p:cBhvr>
                                        <p:cTn id="3896" dur="1" fill="hold">
                                          <p:stCondLst>
                                            <p:cond delay="0"/>
                                          </p:stCondLst>
                                        </p:cTn>
                                        <p:tgtEl>
                                          <p:spTgt spid="494"/>
                                        </p:tgtEl>
                                        <p:attrNameLst>
                                          <p:attrName>style.visibility</p:attrName>
                                        </p:attrNameLst>
                                      </p:cBhvr>
                                      <p:to>
                                        <p:strVal val="hidden"/>
                                      </p:to>
                                    </p:set>
                                  </p:childTnLst>
                                </p:cTn>
                              </p:par>
                              <p:par>
                                <p:cTn id="3897" presetID="1" presetClass="exit" presetSubtype="0" fill="hold" grpId="3" nodeType="withEffect">
                                  <p:stCondLst>
                                    <p:cond delay="0"/>
                                  </p:stCondLst>
                                  <p:childTnLst>
                                    <p:set>
                                      <p:cBhvr>
                                        <p:cTn id="3898" dur="1" fill="hold">
                                          <p:stCondLst>
                                            <p:cond delay="0"/>
                                          </p:stCondLst>
                                        </p:cTn>
                                        <p:tgtEl>
                                          <p:spTgt spid="468"/>
                                        </p:tgtEl>
                                        <p:attrNameLst>
                                          <p:attrName>style.visibility</p:attrName>
                                        </p:attrNameLst>
                                      </p:cBhvr>
                                      <p:to>
                                        <p:strVal val="hidden"/>
                                      </p:to>
                                    </p:set>
                                  </p:childTnLst>
                                </p:cTn>
                              </p:par>
                              <p:par>
                                <p:cTn id="3899" presetID="10" presetClass="entr" presetSubtype="0" fill="hold" grpId="11" nodeType="withEffect">
                                  <p:stCondLst>
                                    <p:cond delay="0"/>
                                  </p:stCondLst>
                                  <p:childTnLst>
                                    <p:set>
                                      <p:cBhvr>
                                        <p:cTn id="3900" dur="1" fill="hold">
                                          <p:stCondLst>
                                            <p:cond delay="0"/>
                                          </p:stCondLst>
                                        </p:cTn>
                                        <p:tgtEl>
                                          <p:spTgt spid="712"/>
                                        </p:tgtEl>
                                        <p:attrNameLst>
                                          <p:attrName>style.visibility</p:attrName>
                                        </p:attrNameLst>
                                      </p:cBhvr>
                                      <p:to>
                                        <p:strVal val="visible"/>
                                      </p:to>
                                    </p:set>
                                    <p:animEffect transition="in" filter="fade">
                                      <p:cBhvr>
                                        <p:cTn id="3901" dur="500"/>
                                        <p:tgtEl>
                                          <p:spTgt spid="712"/>
                                        </p:tgtEl>
                                      </p:cBhvr>
                                    </p:animEffect>
                                  </p:childTnLst>
                                </p:cTn>
                              </p:par>
                            </p:childTnLst>
                          </p:cTn>
                        </p:par>
                      </p:childTnLst>
                    </p:cTn>
                  </p:par>
                </p:childTnLst>
              </p:cTn>
              <p:nextCondLst>
                <p:cond evt="onClick" delay="0">
                  <p:tgtEl>
                    <p:spTgt spid="494"/>
                  </p:tgtEl>
                </p:cond>
              </p:nextCondLst>
            </p:seq>
            <p:seq concurrent="1" nextAc="seek">
              <p:cTn id="3902" restart="whenNotActive" fill="hold" evtFilter="cancelBubble" nodeType="interactiveSeq">
                <p:stCondLst>
                  <p:cond evt="onClick" delay="0">
                    <p:tgtEl>
                      <p:spTgt spid="495"/>
                    </p:tgtEl>
                  </p:cond>
                </p:stCondLst>
                <p:endSync evt="end" delay="0">
                  <p:rtn val="all"/>
                </p:endSync>
                <p:childTnLst>
                  <p:par>
                    <p:cTn id="3903" fill="hold">
                      <p:stCondLst>
                        <p:cond delay="0"/>
                      </p:stCondLst>
                      <p:childTnLst>
                        <p:par>
                          <p:cTn id="3904" fill="hold">
                            <p:stCondLst>
                              <p:cond delay="0"/>
                            </p:stCondLst>
                            <p:childTnLst>
                              <p:par>
                                <p:cTn id="3905" presetID="1" presetClass="exit" presetSubtype="0" fill="hold" grpId="0" nodeType="clickEffect">
                                  <p:stCondLst>
                                    <p:cond delay="0"/>
                                  </p:stCondLst>
                                  <p:childTnLst>
                                    <p:set>
                                      <p:cBhvr>
                                        <p:cTn id="3906" dur="1" fill="hold">
                                          <p:stCondLst>
                                            <p:cond delay="0"/>
                                          </p:stCondLst>
                                        </p:cTn>
                                        <p:tgtEl>
                                          <p:spTgt spid="495"/>
                                        </p:tgtEl>
                                        <p:attrNameLst>
                                          <p:attrName>style.visibility</p:attrName>
                                        </p:attrNameLst>
                                      </p:cBhvr>
                                      <p:to>
                                        <p:strVal val="hidden"/>
                                      </p:to>
                                    </p:set>
                                  </p:childTnLst>
                                </p:cTn>
                              </p:par>
                              <p:par>
                                <p:cTn id="3907" presetID="10" presetClass="entr" presetSubtype="0" fill="hold" grpId="10" nodeType="withEffect">
                                  <p:stCondLst>
                                    <p:cond delay="0"/>
                                  </p:stCondLst>
                                  <p:childTnLst>
                                    <p:set>
                                      <p:cBhvr>
                                        <p:cTn id="3908" dur="1" fill="hold">
                                          <p:stCondLst>
                                            <p:cond delay="0"/>
                                          </p:stCondLst>
                                        </p:cTn>
                                        <p:tgtEl>
                                          <p:spTgt spid="712"/>
                                        </p:tgtEl>
                                        <p:attrNameLst>
                                          <p:attrName>style.visibility</p:attrName>
                                        </p:attrNameLst>
                                      </p:cBhvr>
                                      <p:to>
                                        <p:strVal val="visible"/>
                                      </p:to>
                                    </p:set>
                                    <p:animEffect transition="in" filter="fade">
                                      <p:cBhvr>
                                        <p:cTn id="3909" dur="500"/>
                                        <p:tgtEl>
                                          <p:spTgt spid="712"/>
                                        </p:tgtEl>
                                      </p:cBhvr>
                                    </p:animEffect>
                                  </p:childTnLst>
                                </p:cTn>
                              </p:par>
                            </p:childTnLst>
                          </p:cTn>
                        </p:par>
                      </p:childTnLst>
                    </p:cTn>
                  </p:par>
                </p:childTnLst>
              </p:cTn>
              <p:nextCondLst>
                <p:cond evt="onClick" delay="0">
                  <p:tgtEl>
                    <p:spTgt spid="495"/>
                  </p:tgtEl>
                </p:cond>
              </p:nextCondLst>
            </p:seq>
            <p:seq concurrent="1" nextAc="seek">
              <p:cTn id="3910" restart="whenNotActive" fill="hold" evtFilter="cancelBubble" nodeType="interactiveSeq">
                <p:stCondLst>
                  <p:cond evt="onClick" delay="0">
                    <p:tgtEl>
                      <p:spTgt spid="496"/>
                    </p:tgtEl>
                  </p:cond>
                </p:stCondLst>
                <p:endSync evt="end" delay="0">
                  <p:rtn val="all"/>
                </p:endSync>
                <p:childTnLst>
                  <p:par>
                    <p:cTn id="3911" fill="hold">
                      <p:stCondLst>
                        <p:cond delay="0"/>
                      </p:stCondLst>
                      <p:childTnLst>
                        <p:par>
                          <p:cTn id="3912" fill="hold">
                            <p:stCondLst>
                              <p:cond delay="0"/>
                            </p:stCondLst>
                            <p:childTnLst>
                              <p:par>
                                <p:cTn id="3913" presetID="1" presetClass="exit" presetSubtype="0" fill="hold" grpId="1" nodeType="clickEffect">
                                  <p:stCondLst>
                                    <p:cond delay="0"/>
                                  </p:stCondLst>
                                  <p:childTnLst>
                                    <p:set>
                                      <p:cBhvr>
                                        <p:cTn id="3914" dur="1" fill="hold">
                                          <p:stCondLst>
                                            <p:cond delay="0"/>
                                          </p:stCondLst>
                                        </p:cTn>
                                        <p:tgtEl>
                                          <p:spTgt spid="496"/>
                                        </p:tgtEl>
                                        <p:attrNameLst>
                                          <p:attrName>style.visibility</p:attrName>
                                        </p:attrNameLst>
                                      </p:cBhvr>
                                      <p:to>
                                        <p:strVal val="hidden"/>
                                      </p:to>
                                    </p:set>
                                  </p:childTnLst>
                                </p:cTn>
                              </p:par>
                              <p:par>
                                <p:cTn id="3915" presetID="1" presetClass="exit" presetSubtype="0" fill="hold" grpId="5" nodeType="withEffect">
                                  <p:stCondLst>
                                    <p:cond delay="0"/>
                                  </p:stCondLst>
                                  <p:childTnLst>
                                    <p:set>
                                      <p:cBhvr>
                                        <p:cTn id="3916" dur="1" fill="hold">
                                          <p:stCondLst>
                                            <p:cond delay="0"/>
                                          </p:stCondLst>
                                        </p:cTn>
                                        <p:tgtEl>
                                          <p:spTgt spid="468"/>
                                        </p:tgtEl>
                                        <p:attrNameLst>
                                          <p:attrName>style.visibility</p:attrName>
                                        </p:attrNameLst>
                                      </p:cBhvr>
                                      <p:to>
                                        <p:strVal val="hidden"/>
                                      </p:to>
                                    </p:set>
                                  </p:childTnLst>
                                </p:cTn>
                              </p:par>
                              <p:par>
                                <p:cTn id="3917" presetID="10" presetClass="entr" presetSubtype="0" fill="hold" grpId="9" nodeType="withEffect">
                                  <p:stCondLst>
                                    <p:cond delay="0"/>
                                  </p:stCondLst>
                                  <p:childTnLst>
                                    <p:set>
                                      <p:cBhvr>
                                        <p:cTn id="3918" dur="1" fill="hold">
                                          <p:stCondLst>
                                            <p:cond delay="0"/>
                                          </p:stCondLst>
                                        </p:cTn>
                                        <p:tgtEl>
                                          <p:spTgt spid="712"/>
                                        </p:tgtEl>
                                        <p:attrNameLst>
                                          <p:attrName>style.visibility</p:attrName>
                                        </p:attrNameLst>
                                      </p:cBhvr>
                                      <p:to>
                                        <p:strVal val="visible"/>
                                      </p:to>
                                    </p:set>
                                    <p:animEffect transition="in" filter="fade">
                                      <p:cBhvr>
                                        <p:cTn id="3919" dur="500"/>
                                        <p:tgtEl>
                                          <p:spTgt spid="712"/>
                                        </p:tgtEl>
                                      </p:cBhvr>
                                    </p:animEffect>
                                  </p:childTnLst>
                                </p:cTn>
                              </p:par>
                            </p:childTnLst>
                          </p:cTn>
                        </p:par>
                      </p:childTnLst>
                    </p:cTn>
                  </p:par>
                </p:childTnLst>
              </p:cTn>
              <p:nextCondLst>
                <p:cond evt="onClick" delay="0">
                  <p:tgtEl>
                    <p:spTgt spid="496"/>
                  </p:tgtEl>
                </p:cond>
              </p:nextCondLst>
            </p:seq>
            <p:seq concurrent="1" nextAc="seek">
              <p:cTn id="3920" restart="whenNotActive" fill="hold" evtFilter="cancelBubble" nodeType="interactiveSeq">
                <p:stCondLst>
                  <p:cond evt="onClick" delay="0">
                    <p:tgtEl>
                      <p:spTgt spid="497"/>
                    </p:tgtEl>
                  </p:cond>
                </p:stCondLst>
                <p:endSync evt="end" delay="0">
                  <p:rtn val="all"/>
                </p:endSync>
                <p:childTnLst>
                  <p:par>
                    <p:cTn id="3921" fill="hold">
                      <p:stCondLst>
                        <p:cond delay="0"/>
                      </p:stCondLst>
                      <p:childTnLst>
                        <p:par>
                          <p:cTn id="3922" fill="hold">
                            <p:stCondLst>
                              <p:cond delay="0"/>
                            </p:stCondLst>
                            <p:childTnLst>
                              <p:par>
                                <p:cTn id="3923" presetID="1" presetClass="exit" presetSubtype="0" fill="hold" grpId="1" nodeType="clickEffect">
                                  <p:stCondLst>
                                    <p:cond delay="0"/>
                                  </p:stCondLst>
                                  <p:childTnLst>
                                    <p:set>
                                      <p:cBhvr>
                                        <p:cTn id="3924" dur="1" fill="hold">
                                          <p:stCondLst>
                                            <p:cond delay="0"/>
                                          </p:stCondLst>
                                        </p:cTn>
                                        <p:tgtEl>
                                          <p:spTgt spid="497"/>
                                        </p:tgtEl>
                                        <p:attrNameLst>
                                          <p:attrName>style.visibility</p:attrName>
                                        </p:attrNameLst>
                                      </p:cBhvr>
                                      <p:to>
                                        <p:strVal val="hidden"/>
                                      </p:to>
                                    </p:set>
                                  </p:childTnLst>
                                </p:cTn>
                              </p:par>
                              <p:par>
                                <p:cTn id="3925" presetID="1" presetClass="exit" presetSubtype="0" fill="hold" grpId="4" nodeType="withEffect">
                                  <p:stCondLst>
                                    <p:cond delay="0"/>
                                  </p:stCondLst>
                                  <p:childTnLst>
                                    <p:set>
                                      <p:cBhvr>
                                        <p:cTn id="3926" dur="1" fill="hold">
                                          <p:stCondLst>
                                            <p:cond delay="0"/>
                                          </p:stCondLst>
                                        </p:cTn>
                                        <p:tgtEl>
                                          <p:spTgt spid="468"/>
                                        </p:tgtEl>
                                        <p:attrNameLst>
                                          <p:attrName>style.visibility</p:attrName>
                                        </p:attrNameLst>
                                      </p:cBhvr>
                                      <p:to>
                                        <p:strVal val="hidden"/>
                                      </p:to>
                                    </p:set>
                                  </p:childTnLst>
                                </p:cTn>
                              </p:par>
                              <p:par>
                                <p:cTn id="3927" presetID="10" presetClass="entr" presetSubtype="0" fill="hold" grpId="8" nodeType="withEffect">
                                  <p:stCondLst>
                                    <p:cond delay="0"/>
                                  </p:stCondLst>
                                  <p:childTnLst>
                                    <p:set>
                                      <p:cBhvr>
                                        <p:cTn id="3928" dur="1" fill="hold">
                                          <p:stCondLst>
                                            <p:cond delay="0"/>
                                          </p:stCondLst>
                                        </p:cTn>
                                        <p:tgtEl>
                                          <p:spTgt spid="712"/>
                                        </p:tgtEl>
                                        <p:attrNameLst>
                                          <p:attrName>style.visibility</p:attrName>
                                        </p:attrNameLst>
                                      </p:cBhvr>
                                      <p:to>
                                        <p:strVal val="visible"/>
                                      </p:to>
                                    </p:set>
                                    <p:animEffect transition="in" filter="fade">
                                      <p:cBhvr>
                                        <p:cTn id="3929" dur="500"/>
                                        <p:tgtEl>
                                          <p:spTgt spid="712"/>
                                        </p:tgtEl>
                                      </p:cBhvr>
                                    </p:animEffect>
                                  </p:childTnLst>
                                </p:cTn>
                              </p:par>
                            </p:childTnLst>
                          </p:cTn>
                        </p:par>
                      </p:childTnLst>
                    </p:cTn>
                  </p:par>
                </p:childTnLst>
              </p:cTn>
              <p:nextCondLst>
                <p:cond evt="onClick" delay="0">
                  <p:tgtEl>
                    <p:spTgt spid="497"/>
                  </p:tgtEl>
                </p:cond>
              </p:nextCondLst>
            </p:seq>
            <p:seq concurrent="1" nextAc="seek">
              <p:cTn id="3930" restart="whenNotActive" fill="hold" evtFilter="cancelBubble" nodeType="interactiveSeq">
                <p:stCondLst>
                  <p:cond evt="onClick" delay="0">
                    <p:tgtEl>
                      <p:spTgt spid="499"/>
                    </p:tgtEl>
                  </p:cond>
                </p:stCondLst>
                <p:endSync evt="end" delay="0">
                  <p:rtn val="all"/>
                </p:endSync>
                <p:childTnLst>
                  <p:par>
                    <p:cTn id="3931" fill="hold">
                      <p:stCondLst>
                        <p:cond delay="0"/>
                      </p:stCondLst>
                      <p:childTnLst>
                        <p:par>
                          <p:cTn id="3932" fill="hold">
                            <p:stCondLst>
                              <p:cond delay="0"/>
                            </p:stCondLst>
                            <p:childTnLst>
                              <p:par>
                                <p:cTn id="3933" presetID="1" presetClass="entr" presetSubtype="0" fill="hold" grpId="0" nodeType="clickEffect">
                                  <p:stCondLst>
                                    <p:cond delay="0"/>
                                  </p:stCondLst>
                                  <p:childTnLst>
                                    <p:set>
                                      <p:cBhvr>
                                        <p:cTn id="3934" dur="1" fill="hold">
                                          <p:stCondLst>
                                            <p:cond delay="0"/>
                                          </p:stCondLst>
                                        </p:cTn>
                                        <p:tgtEl>
                                          <p:spTgt spid="505"/>
                                        </p:tgtEl>
                                        <p:attrNameLst>
                                          <p:attrName>style.visibility</p:attrName>
                                        </p:attrNameLst>
                                      </p:cBhvr>
                                      <p:to>
                                        <p:strVal val="visible"/>
                                      </p:to>
                                    </p:set>
                                  </p:childTnLst>
                                </p:cTn>
                              </p:par>
                              <p:par>
                                <p:cTn id="3935" presetID="10" presetClass="exit" presetSubtype="0" fill="hold" grpId="0" nodeType="withEffect">
                                  <p:stCondLst>
                                    <p:cond delay="0"/>
                                  </p:stCondLst>
                                  <p:childTnLst>
                                    <p:animEffect transition="out" filter="fade">
                                      <p:cBhvr>
                                        <p:cTn id="3936" dur="500"/>
                                        <p:tgtEl>
                                          <p:spTgt spid="711"/>
                                        </p:tgtEl>
                                      </p:cBhvr>
                                    </p:animEffect>
                                    <p:set>
                                      <p:cBhvr>
                                        <p:cTn id="3937" dur="1" fill="hold">
                                          <p:stCondLst>
                                            <p:cond delay="499"/>
                                          </p:stCondLst>
                                        </p:cTn>
                                        <p:tgtEl>
                                          <p:spTgt spid="711"/>
                                        </p:tgtEl>
                                        <p:attrNameLst>
                                          <p:attrName>style.visibility</p:attrName>
                                        </p:attrNameLst>
                                      </p:cBhvr>
                                      <p:to>
                                        <p:strVal val="hidden"/>
                                      </p:to>
                                    </p:set>
                                  </p:childTnLst>
                                </p:cTn>
                              </p:par>
                            </p:childTnLst>
                          </p:cTn>
                        </p:par>
                      </p:childTnLst>
                    </p:cTn>
                  </p:par>
                </p:childTnLst>
              </p:cTn>
              <p:nextCondLst>
                <p:cond evt="onClick" delay="0">
                  <p:tgtEl>
                    <p:spTgt spid="499"/>
                  </p:tgtEl>
                </p:cond>
              </p:nextCondLst>
            </p:seq>
            <p:seq concurrent="1" nextAc="seek">
              <p:cTn id="3938" restart="whenNotActive" fill="hold" evtFilter="cancelBubble" nodeType="interactiveSeq">
                <p:stCondLst>
                  <p:cond evt="onClick" delay="0">
                    <p:tgtEl>
                      <p:spTgt spid="500"/>
                    </p:tgtEl>
                  </p:cond>
                </p:stCondLst>
                <p:endSync evt="end" delay="0">
                  <p:rtn val="all"/>
                </p:endSync>
                <p:childTnLst>
                  <p:par>
                    <p:cTn id="3939" fill="hold">
                      <p:stCondLst>
                        <p:cond delay="0"/>
                      </p:stCondLst>
                      <p:childTnLst>
                        <p:par>
                          <p:cTn id="3940" fill="hold">
                            <p:stCondLst>
                              <p:cond delay="0"/>
                            </p:stCondLst>
                            <p:childTnLst>
                              <p:par>
                                <p:cTn id="3941" presetID="1" presetClass="entr" presetSubtype="0" fill="hold" grpId="0" nodeType="clickEffect">
                                  <p:stCondLst>
                                    <p:cond delay="0"/>
                                  </p:stCondLst>
                                  <p:childTnLst>
                                    <p:set>
                                      <p:cBhvr>
                                        <p:cTn id="3942" dur="1" fill="hold">
                                          <p:stCondLst>
                                            <p:cond delay="0"/>
                                          </p:stCondLst>
                                        </p:cTn>
                                        <p:tgtEl>
                                          <p:spTgt spid="506"/>
                                        </p:tgtEl>
                                        <p:attrNameLst>
                                          <p:attrName>style.visibility</p:attrName>
                                        </p:attrNameLst>
                                      </p:cBhvr>
                                      <p:to>
                                        <p:strVal val="visible"/>
                                      </p:to>
                                    </p:set>
                                  </p:childTnLst>
                                </p:cTn>
                              </p:par>
                              <p:par>
                                <p:cTn id="3943" presetID="1" presetClass="entr" presetSubtype="0" fill="hold" grpId="0" nodeType="withEffect">
                                  <p:stCondLst>
                                    <p:cond delay="0"/>
                                  </p:stCondLst>
                                  <p:childTnLst>
                                    <p:set>
                                      <p:cBhvr>
                                        <p:cTn id="3944" dur="1" fill="hold">
                                          <p:stCondLst>
                                            <p:cond delay="0"/>
                                          </p:stCondLst>
                                        </p:cTn>
                                        <p:tgtEl>
                                          <p:spTgt spid="467"/>
                                        </p:tgtEl>
                                        <p:attrNameLst>
                                          <p:attrName>style.visibility</p:attrName>
                                        </p:attrNameLst>
                                      </p:cBhvr>
                                      <p:to>
                                        <p:strVal val="visible"/>
                                      </p:to>
                                    </p:set>
                                  </p:childTnLst>
                                </p:cTn>
                              </p:par>
                              <p:par>
                                <p:cTn id="3945" presetID="10" presetClass="exit" presetSubtype="0" fill="hold" grpId="1" nodeType="withEffect">
                                  <p:stCondLst>
                                    <p:cond delay="0"/>
                                  </p:stCondLst>
                                  <p:childTnLst>
                                    <p:animEffect transition="out" filter="fade">
                                      <p:cBhvr>
                                        <p:cTn id="3946" dur="500"/>
                                        <p:tgtEl>
                                          <p:spTgt spid="711"/>
                                        </p:tgtEl>
                                      </p:cBhvr>
                                    </p:animEffect>
                                    <p:set>
                                      <p:cBhvr>
                                        <p:cTn id="3947" dur="1" fill="hold">
                                          <p:stCondLst>
                                            <p:cond delay="499"/>
                                          </p:stCondLst>
                                        </p:cTn>
                                        <p:tgtEl>
                                          <p:spTgt spid="711"/>
                                        </p:tgtEl>
                                        <p:attrNameLst>
                                          <p:attrName>style.visibility</p:attrName>
                                        </p:attrNameLst>
                                      </p:cBhvr>
                                      <p:to>
                                        <p:strVal val="hidden"/>
                                      </p:to>
                                    </p:set>
                                  </p:childTnLst>
                                </p:cTn>
                              </p:par>
                            </p:childTnLst>
                          </p:cTn>
                        </p:par>
                      </p:childTnLst>
                    </p:cTn>
                  </p:par>
                </p:childTnLst>
              </p:cTn>
              <p:nextCondLst>
                <p:cond evt="onClick" delay="0">
                  <p:tgtEl>
                    <p:spTgt spid="500"/>
                  </p:tgtEl>
                </p:cond>
              </p:nextCondLst>
            </p:seq>
            <p:seq concurrent="1" nextAc="seek">
              <p:cTn id="3948" restart="whenNotActive" fill="hold" evtFilter="cancelBubble" nodeType="interactiveSeq">
                <p:stCondLst>
                  <p:cond evt="onClick" delay="0">
                    <p:tgtEl>
                      <p:spTgt spid="501"/>
                    </p:tgtEl>
                  </p:cond>
                </p:stCondLst>
                <p:endSync evt="end" delay="0">
                  <p:rtn val="all"/>
                </p:endSync>
                <p:childTnLst>
                  <p:par>
                    <p:cTn id="3949" fill="hold">
                      <p:stCondLst>
                        <p:cond delay="0"/>
                      </p:stCondLst>
                      <p:childTnLst>
                        <p:par>
                          <p:cTn id="3950" fill="hold">
                            <p:stCondLst>
                              <p:cond delay="0"/>
                            </p:stCondLst>
                            <p:childTnLst>
                              <p:par>
                                <p:cTn id="3951" presetID="1" presetClass="entr" presetSubtype="0" fill="hold" grpId="1" nodeType="clickEffect">
                                  <p:stCondLst>
                                    <p:cond delay="0"/>
                                  </p:stCondLst>
                                  <p:childTnLst>
                                    <p:set>
                                      <p:cBhvr>
                                        <p:cTn id="3952" dur="1" fill="hold">
                                          <p:stCondLst>
                                            <p:cond delay="0"/>
                                          </p:stCondLst>
                                        </p:cTn>
                                        <p:tgtEl>
                                          <p:spTgt spid="507"/>
                                        </p:tgtEl>
                                        <p:attrNameLst>
                                          <p:attrName>style.visibility</p:attrName>
                                        </p:attrNameLst>
                                      </p:cBhvr>
                                      <p:to>
                                        <p:strVal val="visible"/>
                                      </p:to>
                                    </p:set>
                                  </p:childTnLst>
                                </p:cTn>
                              </p:par>
                              <p:par>
                                <p:cTn id="3953" presetID="10" presetClass="exit" presetSubtype="0" fill="hold" grpId="2" nodeType="withEffect">
                                  <p:stCondLst>
                                    <p:cond delay="0"/>
                                  </p:stCondLst>
                                  <p:childTnLst>
                                    <p:animEffect transition="out" filter="fade">
                                      <p:cBhvr>
                                        <p:cTn id="3954" dur="500"/>
                                        <p:tgtEl>
                                          <p:spTgt spid="711"/>
                                        </p:tgtEl>
                                      </p:cBhvr>
                                    </p:animEffect>
                                    <p:set>
                                      <p:cBhvr>
                                        <p:cTn id="3955" dur="1" fill="hold">
                                          <p:stCondLst>
                                            <p:cond delay="499"/>
                                          </p:stCondLst>
                                        </p:cTn>
                                        <p:tgtEl>
                                          <p:spTgt spid="711"/>
                                        </p:tgtEl>
                                        <p:attrNameLst>
                                          <p:attrName>style.visibility</p:attrName>
                                        </p:attrNameLst>
                                      </p:cBhvr>
                                      <p:to>
                                        <p:strVal val="hidden"/>
                                      </p:to>
                                    </p:set>
                                  </p:childTnLst>
                                </p:cTn>
                              </p:par>
                            </p:childTnLst>
                          </p:cTn>
                        </p:par>
                      </p:childTnLst>
                    </p:cTn>
                  </p:par>
                </p:childTnLst>
              </p:cTn>
              <p:nextCondLst>
                <p:cond evt="onClick" delay="0">
                  <p:tgtEl>
                    <p:spTgt spid="501"/>
                  </p:tgtEl>
                </p:cond>
              </p:nextCondLst>
            </p:seq>
            <p:seq concurrent="1" nextAc="seek">
              <p:cTn id="3956" restart="whenNotActive" fill="hold" evtFilter="cancelBubble" nodeType="interactiveSeq">
                <p:stCondLst>
                  <p:cond evt="onClick" delay="0">
                    <p:tgtEl>
                      <p:spTgt spid="503"/>
                    </p:tgtEl>
                  </p:cond>
                </p:stCondLst>
                <p:endSync evt="end" delay="0">
                  <p:rtn val="all"/>
                </p:endSync>
                <p:childTnLst>
                  <p:par>
                    <p:cTn id="3957" fill="hold">
                      <p:stCondLst>
                        <p:cond delay="0"/>
                      </p:stCondLst>
                      <p:childTnLst>
                        <p:par>
                          <p:cTn id="3958" fill="hold">
                            <p:stCondLst>
                              <p:cond delay="0"/>
                            </p:stCondLst>
                            <p:childTnLst>
                              <p:par>
                                <p:cTn id="3959" presetID="1" presetClass="entr" presetSubtype="0" fill="hold" grpId="0" nodeType="clickEffect">
                                  <p:stCondLst>
                                    <p:cond delay="0"/>
                                  </p:stCondLst>
                                  <p:childTnLst>
                                    <p:set>
                                      <p:cBhvr>
                                        <p:cTn id="3960" dur="1" fill="hold">
                                          <p:stCondLst>
                                            <p:cond delay="0"/>
                                          </p:stCondLst>
                                        </p:cTn>
                                        <p:tgtEl>
                                          <p:spTgt spid="509"/>
                                        </p:tgtEl>
                                        <p:attrNameLst>
                                          <p:attrName>style.visibility</p:attrName>
                                        </p:attrNameLst>
                                      </p:cBhvr>
                                      <p:to>
                                        <p:strVal val="visible"/>
                                      </p:to>
                                    </p:set>
                                  </p:childTnLst>
                                </p:cTn>
                              </p:par>
                              <p:par>
                                <p:cTn id="3961" presetID="1" presetClass="entr" presetSubtype="0" fill="hold" grpId="0" nodeType="withEffect">
                                  <p:stCondLst>
                                    <p:cond delay="0"/>
                                  </p:stCondLst>
                                  <p:childTnLst>
                                    <p:set>
                                      <p:cBhvr>
                                        <p:cTn id="3962" dur="1" fill="hold">
                                          <p:stCondLst>
                                            <p:cond delay="0"/>
                                          </p:stCondLst>
                                        </p:cTn>
                                        <p:tgtEl>
                                          <p:spTgt spid="474"/>
                                        </p:tgtEl>
                                        <p:attrNameLst>
                                          <p:attrName>style.visibility</p:attrName>
                                        </p:attrNameLst>
                                      </p:cBhvr>
                                      <p:to>
                                        <p:strVal val="visible"/>
                                      </p:to>
                                    </p:set>
                                  </p:childTnLst>
                                </p:cTn>
                              </p:par>
                              <p:par>
                                <p:cTn id="3963" presetID="10" presetClass="exit" presetSubtype="0" fill="hold" grpId="3" nodeType="withEffect">
                                  <p:stCondLst>
                                    <p:cond delay="0"/>
                                  </p:stCondLst>
                                  <p:childTnLst>
                                    <p:animEffect transition="out" filter="fade">
                                      <p:cBhvr>
                                        <p:cTn id="3964" dur="500"/>
                                        <p:tgtEl>
                                          <p:spTgt spid="711"/>
                                        </p:tgtEl>
                                      </p:cBhvr>
                                    </p:animEffect>
                                    <p:set>
                                      <p:cBhvr>
                                        <p:cTn id="3965" dur="1" fill="hold">
                                          <p:stCondLst>
                                            <p:cond delay="499"/>
                                          </p:stCondLst>
                                        </p:cTn>
                                        <p:tgtEl>
                                          <p:spTgt spid="711"/>
                                        </p:tgtEl>
                                        <p:attrNameLst>
                                          <p:attrName>style.visibility</p:attrName>
                                        </p:attrNameLst>
                                      </p:cBhvr>
                                      <p:to>
                                        <p:strVal val="hidden"/>
                                      </p:to>
                                    </p:set>
                                  </p:childTnLst>
                                </p:cTn>
                              </p:par>
                            </p:childTnLst>
                          </p:cTn>
                        </p:par>
                      </p:childTnLst>
                    </p:cTn>
                  </p:par>
                </p:childTnLst>
              </p:cTn>
              <p:nextCondLst>
                <p:cond evt="onClick" delay="0">
                  <p:tgtEl>
                    <p:spTgt spid="503"/>
                  </p:tgtEl>
                </p:cond>
              </p:nextCondLst>
            </p:seq>
            <p:seq concurrent="1" nextAc="seek">
              <p:cTn id="3966" restart="whenNotActive" fill="hold" evtFilter="cancelBubble" nodeType="interactiveSeq">
                <p:stCondLst>
                  <p:cond evt="onClick" delay="0">
                    <p:tgtEl>
                      <p:spTgt spid="504"/>
                    </p:tgtEl>
                  </p:cond>
                </p:stCondLst>
                <p:endSync evt="end" delay="0">
                  <p:rtn val="all"/>
                </p:endSync>
                <p:childTnLst>
                  <p:par>
                    <p:cTn id="3967" fill="hold">
                      <p:stCondLst>
                        <p:cond delay="0"/>
                      </p:stCondLst>
                      <p:childTnLst>
                        <p:par>
                          <p:cTn id="3968" fill="hold">
                            <p:stCondLst>
                              <p:cond delay="0"/>
                            </p:stCondLst>
                            <p:childTnLst>
                              <p:par>
                                <p:cTn id="3969" presetID="1" presetClass="entr" presetSubtype="0" fill="hold" grpId="0" nodeType="clickEffect">
                                  <p:stCondLst>
                                    <p:cond delay="0"/>
                                  </p:stCondLst>
                                  <p:childTnLst>
                                    <p:set>
                                      <p:cBhvr>
                                        <p:cTn id="3970" dur="1" fill="hold">
                                          <p:stCondLst>
                                            <p:cond delay="0"/>
                                          </p:stCondLst>
                                        </p:cTn>
                                        <p:tgtEl>
                                          <p:spTgt spid="510"/>
                                        </p:tgtEl>
                                        <p:attrNameLst>
                                          <p:attrName>style.visibility</p:attrName>
                                        </p:attrNameLst>
                                      </p:cBhvr>
                                      <p:to>
                                        <p:strVal val="visible"/>
                                      </p:to>
                                    </p:set>
                                  </p:childTnLst>
                                </p:cTn>
                              </p:par>
                              <p:par>
                                <p:cTn id="3971" presetID="1" presetClass="entr" presetSubtype="0" fill="hold" grpId="1" nodeType="withEffect">
                                  <p:stCondLst>
                                    <p:cond delay="0"/>
                                  </p:stCondLst>
                                  <p:childTnLst>
                                    <p:set>
                                      <p:cBhvr>
                                        <p:cTn id="3972" dur="1" fill="hold">
                                          <p:stCondLst>
                                            <p:cond delay="0"/>
                                          </p:stCondLst>
                                        </p:cTn>
                                        <p:tgtEl>
                                          <p:spTgt spid="467"/>
                                        </p:tgtEl>
                                        <p:attrNameLst>
                                          <p:attrName>style.visibility</p:attrName>
                                        </p:attrNameLst>
                                      </p:cBhvr>
                                      <p:to>
                                        <p:strVal val="visible"/>
                                      </p:to>
                                    </p:set>
                                  </p:childTnLst>
                                </p:cTn>
                              </p:par>
                              <p:par>
                                <p:cTn id="3973" presetID="10" presetClass="exit" presetSubtype="0" fill="hold" grpId="4" nodeType="withEffect">
                                  <p:stCondLst>
                                    <p:cond delay="0"/>
                                  </p:stCondLst>
                                  <p:childTnLst>
                                    <p:animEffect transition="out" filter="fade">
                                      <p:cBhvr>
                                        <p:cTn id="3974" dur="500"/>
                                        <p:tgtEl>
                                          <p:spTgt spid="711"/>
                                        </p:tgtEl>
                                      </p:cBhvr>
                                    </p:animEffect>
                                    <p:set>
                                      <p:cBhvr>
                                        <p:cTn id="3975" dur="1" fill="hold">
                                          <p:stCondLst>
                                            <p:cond delay="499"/>
                                          </p:stCondLst>
                                        </p:cTn>
                                        <p:tgtEl>
                                          <p:spTgt spid="711"/>
                                        </p:tgtEl>
                                        <p:attrNameLst>
                                          <p:attrName>style.visibility</p:attrName>
                                        </p:attrNameLst>
                                      </p:cBhvr>
                                      <p:to>
                                        <p:strVal val="hidden"/>
                                      </p:to>
                                    </p:set>
                                  </p:childTnLst>
                                </p:cTn>
                              </p:par>
                            </p:childTnLst>
                          </p:cTn>
                        </p:par>
                      </p:childTnLst>
                    </p:cTn>
                  </p:par>
                </p:childTnLst>
              </p:cTn>
              <p:nextCondLst>
                <p:cond evt="onClick" delay="0">
                  <p:tgtEl>
                    <p:spTgt spid="504"/>
                  </p:tgtEl>
                </p:cond>
              </p:nextCondLst>
            </p:seq>
            <p:seq concurrent="1" nextAc="seek">
              <p:cTn id="3976" restart="whenNotActive" fill="hold" evtFilter="cancelBubble" nodeType="interactiveSeq">
                <p:stCondLst>
                  <p:cond evt="onClick" delay="0">
                    <p:tgtEl>
                      <p:spTgt spid="502"/>
                    </p:tgtEl>
                  </p:cond>
                </p:stCondLst>
                <p:endSync evt="end" delay="0">
                  <p:rtn val="all"/>
                </p:endSync>
                <p:childTnLst>
                  <p:par>
                    <p:cTn id="3977" fill="hold">
                      <p:stCondLst>
                        <p:cond delay="0"/>
                      </p:stCondLst>
                      <p:childTnLst>
                        <p:par>
                          <p:cTn id="3978" fill="hold">
                            <p:stCondLst>
                              <p:cond delay="0"/>
                            </p:stCondLst>
                            <p:childTnLst>
                              <p:par>
                                <p:cTn id="3979" presetID="1" presetClass="entr" presetSubtype="0" fill="hold" grpId="0" nodeType="clickEffect">
                                  <p:stCondLst>
                                    <p:cond delay="0"/>
                                  </p:stCondLst>
                                  <p:childTnLst>
                                    <p:set>
                                      <p:cBhvr>
                                        <p:cTn id="3980" dur="1" fill="hold">
                                          <p:stCondLst>
                                            <p:cond delay="0"/>
                                          </p:stCondLst>
                                        </p:cTn>
                                        <p:tgtEl>
                                          <p:spTgt spid="508"/>
                                        </p:tgtEl>
                                        <p:attrNameLst>
                                          <p:attrName>style.visibility</p:attrName>
                                        </p:attrNameLst>
                                      </p:cBhvr>
                                      <p:to>
                                        <p:strVal val="visible"/>
                                      </p:to>
                                    </p:set>
                                  </p:childTnLst>
                                </p:cTn>
                              </p:par>
                              <p:par>
                                <p:cTn id="3981" presetID="10" presetClass="entr" presetSubtype="0" fill="hold" grpId="4" nodeType="withEffect">
                                  <p:stCondLst>
                                    <p:cond delay="0"/>
                                  </p:stCondLst>
                                  <p:childTnLst>
                                    <p:set>
                                      <p:cBhvr>
                                        <p:cTn id="3982" dur="1" fill="hold">
                                          <p:stCondLst>
                                            <p:cond delay="0"/>
                                          </p:stCondLst>
                                        </p:cTn>
                                        <p:tgtEl>
                                          <p:spTgt spid="467"/>
                                        </p:tgtEl>
                                        <p:attrNameLst>
                                          <p:attrName>style.visibility</p:attrName>
                                        </p:attrNameLst>
                                      </p:cBhvr>
                                      <p:to>
                                        <p:strVal val="visible"/>
                                      </p:to>
                                    </p:set>
                                    <p:animEffect transition="in" filter="fade">
                                      <p:cBhvr>
                                        <p:cTn id="3983" dur="500"/>
                                        <p:tgtEl>
                                          <p:spTgt spid="467"/>
                                        </p:tgtEl>
                                      </p:cBhvr>
                                    </p:animEffect>
                                  </p:childTnLst>
                                </p:cTn>
                              </p:par>
                              <p:par>
                                <p:cTn id="3984" presetID="10" presetClass="exit" presetSubtype="0" fill="hold" grpId="5" nodeType="withEffect">
                                  <p:stCondLst>
                                    <p:cond delay="0"/>
                                  </p:stCondLst>
                                  <p:childTnLst>
                                    <p:animEffect transition="out" filter="fade">
                                      <p:cBhvr>
                                        <p:cTn id="3985" dur="500"/>
                                        <p:tgtEl>
                                          <p:spTgt spid="711"/>
                                        </p:tgtEl>
                                      </p:cBhvr>
                                    </p:animEffect>
                                    <p:set>
                                      <p:cBhvr>
                                        <p:cTn id="3986" dur="1" fill="hold">
                                          <p:stCondLst>
                                            <p:cond delay="499"/>
                                          </p:stCondLst>
                                        </p:cTn>
                                        <p:tgtEl>
                                          <p:spTgt spid="711"/>
                                        </p:tgtEl>
                                        <p:attrNameLst>
                                          <p:attrName>style.visibility</p:attrName>
                                        </p:attrNameLst>
                                      </p:cBhvr>
                                      <p:to>
                                        <p:strVal val="hidden"/>
                                      </p:to>
                                    </p:set>
                                  </p:childTnLst>
                                </p:cTn>
                              </p:par>
                            </p:childTnLst>
                          </p:cTn>
                        </p:par>
                      </p:childTnLst>
                    </p:cTn>
                  </p:par>
                </p:childTnLst>
              </p:cTn>
              <p:nextCondLst>
                <p:cond evt="onClick" delay="0">
                  <p:tgtEl>
                    <p:spTgt spid="502"/>
                  </p:tgtEl>
                </p:cond>
              </p:nextCondLst>
            </p:seq>
            <p:seq concurrent="1" nextAc="seek">
              <p:cTn id="3987" restart="whenNotActive" fill="hold" evtFilter="cancelBubble" nodeType="interactiveSeq">
                <p:stCondLst>
                  <p:cond evt="onClick" delay="0">
                    <p:tgtEl>
                      <p:spTgt spid="510"/>
                    </p:tgtEl>
                  </p:cond>
                </p:stCondLst>
                <p:endSync evt="end" delay="0">
                  <p:rtn val="all"/>
                </p:endSync>
                <p:childTnLst>
                  <p:par>
                    <p:cTn id="3988" fill="hold">
                      <p:stCondLst>
                        <p:cond delay="0"/>
                      </p:stCondLst>
                      <p:childTnLst>
                        <p:par>
                          <p:cTn id="3989" fill="hold">
                            <p:stCondLst>
                              <p:cond delay="0"/>
                            </p:stCondLst>
                            <p:childTnLst>
                              <p:par>
                                <p:cTn id="3990" presetID="1" presetClass="exit" presetSubtype="0" fill="hold" grpId="1" nodeType="clickEffect">
                                  <p:stCondLst>
                                    <p:cond delay="0"/>
                                  </p:stCondLst>
                                  <p:childTnLst>
                                    <p:set>
                                      <p:cBhvr>
                                        <p:cTn id="3991" dur="1" fill="hold">
                                          <p:stCondLst>
                                            <p:cond delay="0"/>
                                          </p:stCondLst>
                                        </p:cTn>
                                        <p:tgtEl>
                                          <p:spTgt spid="510"/>
                                        </p:tgtEl>
                                        <p:attrNameLst>
                                          <p:attrName>style.visibility</p:attrName>
                                        </p:attrNameLst>
                                      </p:cBhvr>
                                      <p:to>
                                        <p:strVal val="hidden"/>
                                      </p:to>
                                    </p:set>
                                  </p:childTnLst>
                                </p:cTn>
                              </p:par>
                              <p:par>
                                <p:cTn id="3992" presetID="1" presetClass="exit" presetSubtype="0" fill="hold" grpId="3" nodeType="withEffect">
                                  <p:stCondLst>
                                    <p:cond delay="0"/>
                                  </p:stCondLst>
                                  <p:childTnLst>
                                    <p:set>
                                      <p:cBhvr>
                                        <p:cTn id="3993" dur="1" fill="hold">
                                          <p:stCondLst>
                                            <p:cond delay="0"/>
                                          </p:stCondLst>
                                        </p:cTn>
                                        <p:tgtEl>
                                          <p:spTgt spid="467"/>
                                        </p:tgtEl>
                                        <p:attrNameLst>
                                          <p:attrName>style.visibility</p:attrName>
                                        </p:attrNameLst>
                                      </p:cBhvr>
                                      <p:to>
                                        <p:strVal val="hidden"/>
                                      </p:to>
                                    </p:set>
                                  </p:childTnLst>
                                </p:cTn>
                              </p:par>
                              <p:par>
                                <p:cTn id="3994" presetID="10" presetClass="entr" presetSubtype="0" fill="hold" grpId="6" nodeType="withEffect">
                                  <p:stCondLst>
                                    <p:cond delay="0"/>
                                  </p:stCondLst>
                                  <p:childTnLst>
                                    <p:set>
                                      <p:cBhvr>
                                        <p:cTn id="3995" dur="1" fill="hold">
                                          <p:stCondLst>
                                            <p:cond delay="0"/>
                                          </p:stCondLst>
                                        </p:cTn>
                                        <p:tgtEl>
                                          <p:spTgt spid="711"/>
                                        </p:tgtEl>
                                        <p:attrNameLst>
                                          <p:attrName>style.visibility</p:attrName>
                                        </p:attrNameLst>
                                      </p:cBhvr>
                                      <p:to>
                                        <p:strVal val="visible"/>
                                      </p:to>
                                    </p:set>
                                    <p:animEffect transition="in" filter="fade">
                                      <p:cBhvr>
                                        <p:cTn id="3996" dur="500"/>
                                        <p:tgtEl>
                                          <p:spTgt spid="711"/>
                                        </p:tgtEl>
                                      </p:cBhvr>
                                    </p:animEffect>
                                  </p:childTnLst>
                                </p:cTn>
                              </p:par>
                            </p:childTnLst>
                          </p:cTn>
                        </p:par>
                      </p:childTnLst>
                    </p:cTn>
                  </p:par>
                </p:childTnLst>
              </p:cTn>
              <p:nextCondLst>
                <p:cond evt="onClick" delay="0">
                  <p:tgtEl>
                    <p:spTgt spid="510"/>
                  </p:tgtEl>
                </p:cond>
              </p:nextCondLst>
            </p:seq>
            <p:seq concurrent="1" nextAc="seek">
              <p:cTn id="3997" restart="whenNotActive" fill="hold" evtFilter="cancelBubble" nodeType="interactiveSeq">
                <p:stCondLst>
                  <p:cond evt="onClick" delay="0">
                    <p:tgtEl>
                      <p:spTgt spid="505"/>
                    </p:tgtEl>
                  </p:cond>
                </p:stCondLst>
                <p:endSync evt="end" delay="0">
                  <p:rtn val="all"/>
                </p:endSync>
                <p:childTnLst>
                  <p:par>
                    <p:cTn id="3998" fill="hold">
                      <p:stCondLst>
                        <p:cond delay="0"/>
                      </p:stCondLst>
                      <p:childTnLst>
                        <p:par>
                          <p:cTn id="3999" fill="hold">
                            <p:stCondLst>
                              <p:cond delay="0"/>
                            </p:stCondLst>
                            <p:childTnLst>
                              <p:par>
                                <p:cTn id="4000" presetID="1" presetClass="exit" presetSubtype="0" fill="hold" grpId="1" nodeType="clickEffect">
                                  <p:stCondLst>
                                    <p:cond delay="0"/>
                                  </p:stCondLst>
                                  <p:childTnLst>
                                    <p:set>
                                      <p:cBhvr>
                                        <p:cTn id="4001" dur="1" fill="hold">
                                          <p:stCondLst>
                                            <p:cond delay="0"/>
                                          </p:stCondLst>
                                        </p:cTn>
                                        <p:tgtEl>
                                          <p:spTgt spid="505"/>
                                        </p:tgtEl>
                                        <p:attrNameLst>
                                          <p:attrName>style.visibility</p:attrName>
                                        </p:attrNameLst>
                                      </p:cBhvr>
                                      <p:to>
                                        <p:strVal val="hidden"/>
                                      </p:to>
                                    </p:set>
                                  </p:childTnLst>
                                </p:cTn>
                              </p:par>
                              <p:par>
                                <p:cTn id="4002" presetID="10" presetClass="entr" presetSubtype="0" fill="hold" grpId="7" nodeType="withEffect">
                                  <p:stCondLst>
                                    <p:cond delay="0"/>
                                  </p:stCondLst>
                                  <p:childTnLst>
                                    <p:set>
                                      <p:cBhvr>
                                        <p:cTn id="4003" dur="1" fill="hold">
                                          <p:stCondLst>
                                            <p:cond delay="0"/>
                                          </p:stCondLst>
                                        </p:cTn>
                                        <p:tgtEl>
                                          <p:spTgt spid="711"/>
                                        </p:tgtEl>
                                        <p:attrNameLst>
                                          <p:attrName>style.visibility</p:attrName>
                                        </p:attrNameLst>
                                      </p:cBhvr>
                                      <p:to>
                                        <p:strVal val="visible"/>
                                      </p:to>
                                    </p:set>
                                    <p:animEffect transition="in" filter="fade">
                                      <p:cBhvr>
                                        <p:cTn id="4004" dur="500"/>
                                        <p:tgtEl>
                                          <p:spTgt spid="711"/>
                                        </p:tgtEl>
                                      </p:cBhvr>
                                    </p:animEffect>
                                  </p:childTnLst>
                                </p:cTn>
                              </p:par>
                            </p:childTnLst>
                          </p:cTn>
                        </p:par>
                      </p:childTnLst>
                    </p:cTn>
                  </p:par>
                </p:childTnLst>
              </p:cTn>
              <p:nextCondLst>
                <p:cond evt="onClick" delay="0">
                  <p:tgtEl>
                    <p:spTgt spid="505"/>
                  </p:tgtEl>
                </p:cond>
              </p:nextCondLst>
            </p:seq>
            <p:seq concurrent="1" nextAc="seek">
              <p:cTn id="4005" restart="whenNotActive" fill="hold" evtFilter="cancelBubble" nodeType="interactiveSeq">
                <p:stCondLst>
                  <p:cond evt="onClick" delay="0">
                    <p:tgtEl>
                      <p:spTgt spid="506"/>
                    </p:tgtEl>
                  </p:cond>
                </p:stCondLst>
                <p:endSync evt="end" delay="0">
                  <p:rtn val="all"/>
                </p:endSync>
                <p:childTnLst>
                  <p:par>
                    <p:cTn id="4006" fill="hold">
                      <p:stCondLst>
                        <p:cond delay="0"/>
                      </p:stCondLst>
                      <p:childTnLst>
                        <p:par>
                          <p:cTn id="4007" fill="hold">
                            <p:stCondLst>
                              <p:cond delay="0"/>
                            </p:stCondLst>
                            <p:childTnLst>
                              <p:par>
                                <p:cTn id="4008" presetID="1" presetClass="exit" presetSubtype="0" fill="hold" grpId="1" nodeType="clickEffect">
                                  <p:stCondLst>
                                    <p:cond delay="0"/>
                                  </p:stCondLst>
                                  <p:childTnLst>
                                    <p:set>
                                      <p:cBhvr>
                                        <p:cTn id="4009" dur="1" fill="hold">
                                          <p:stCondLst>
                                            <p:cond delay="0"/>
                                          </p:stCondLst>
                                        </p:cTn>
                                        <p:tgtEl>
                                          <p:spTgt spid="506"/>
                                        </p:tgtEl>
                                        <p:attrNameLst>
                                          <p:attrName>style.visibility</p:attrName>
                                        </p:attrNameLst>
                                      </p:cBhvr>
                                      <p:to>
                                        <p:strVal val="hidden"/>
                                      </p:to>
                                    </p:set>
                                  </p:childTnLst>
                                </p:cTn>
                              </p:par>
                              <p:par>
                                <p:cTn id="4010" presetID="1" presetClass="exit" presetSubtype="0" fill="hold" grpId="5" nodeType="withEffect">
                                  <p:stCondLst>
                                    <p:cond delay="0"/>
                                  </p:stCondLst>
                                  <p:childTnLst>
                                    <p:set>
                                      <p:cBhvr>
                                        <p:cTn id="4011" dur="1" fill="hold">
                                          <p:stCondLst>
                                            <p:cond delay="0"/>
                                          </p:stCondLst>
                                        </p:cTn>
                                        <p:tgtEl>
                                          <p:spTgt spid="467"/>
                                        </p:tgtEl>
                                        <p:attrNameLst>
                                          <p:attrName>style.visibility</p:attrName>
                                        </p:attrNameLst>
                                      </p:cBhvr>
                                      <p:to>
                                        <p:strVal val="hidden"/>
                                      </p:to>
                                    </p:set>
                                  </p:childTnLst>
                                </p:cTn>
                              </p:par>
                              <p:par>
                                <p:cTn id="4012" presetID="10" presetClass="entr" presetSubtype="0" fill="hold" grpId="8" nodeType="withEffect">
                                  <p:stCondLst>
                                    <p:cond delay="0"/>
                                  </p:stCondLst>
                                  <p:childTnLst>
                                    <p:set>
                                      <p:cBhvr>
                                        <p:cTn id="4013" dur="1" fill="hold">
                                          <p:stCondLst>
                                            <p:cond delay="0"/>
                                          </p:stCondLst>
                                        </p:cTn>
                                        <p:tgtEl>
                                          <p:spTgt spid="711"/>
                                        </p:tgtEl>
                                        <p:attrNameLst>
                                          <p:attrName>style.visibility</p:attrName>
                                        </p:attrNameLst>
                                      </p:cBhvr>
                                      <p:to>
                                        <p:strVal val="visible"/>
                                      </p:to>
                                    </p:set>
                                    <p:animEffect transition="in" filter="fade">
                                      <p:cBhvr>
                                        <p:cTn id="4014" dur="500"/>
                                        <p:tgtEl>
                                          <p:spTgt spid="711"/>
                                        </p:tgtEl>
                                      </p:cBhvr>
                                    </p:animEffect>
                                  </p:childTnLst>
                                </p:cTn>
                              </p:par>
                            </p:childTnLst>
                          </p:cTn>
                        </p:par>
                      </p:childTnLst>
                    </p:cTn>
                  </p:par>
                </p:childTnLst>
              </p:cTn>
              <p:nextCondLst>
                <p:cond evt="onClick" delay="0">
                  <p:tgtEl>
                    <p:spTgt spid="506"/>
                  </p:tgtEl>
                </p:cond>
              </p:nextCondLst>
            </p:seq>
            <p:seq concurrent="1" nextAc="seek">
              <p:cTn id="4015" restart="whenNotActive" fill="hold" evtFilter="cancelBubble" nodeType="interactiveSeq">
                <p:stCondLst>
                  <p:cond evt="onClick" delay="0">
                    <p:tgtEl>
                      <p:spTgt spid="507"/>
                    </p:tgtEl>
                  </p:cond>
                </p:stCondLst>
                <p:endSync evt="end" delay="0">
                  <p:rtn val="all"/>
                </p:endSync>
                <p:childTnLst>
                  <p:par>
                    <p:cTn id="4016" fill="hold">
                      <p:stCondLst>
                        <p:cond delay="0"/>
                      </p:stCondLst>
                      <p:childTnLst>
                        <p:par>
                          <p:cTn id="4017" fill="hold">
                            <p:stCondLst>
                              <p:cond delay="0"/>
                            </p:stCondLst>
                            <p:childTnLst>
                              <p:par>
                                <p:cTn id="4018" presetID="1" presetClass="exit" presetSubtype="0" fill="hold" grpId="0" nodeType="clickEffect">
                                  <p:stCondLst>
                                    <p:cond delay="0"/>
                                  </p:stCondLst>
                                  <p:childTnLst>
                                    <p:set>
                                      <p:cBhvr>
                                        <p:cTn id="4019" dur="1" fill="hold">
                                          <p:stCondLst>
                                            <p:cond delay="0"/>
                                          </p:stCondLst>
                                        </p:cTn>
                                        <p:tgtEl>
                                          <p:spTgt spid="507"/>
                                        </p:tgtEl>
                                        <p:attrNameLst>
                                          <p:attrName>style.visibility</p:attrName>
                                        </p:attrNameLst>
                                      </p:cBhvr>
                                      <p:to>
                                        <p:strVal val="hidden"/>
                                      </p:to>
                                    </p:set>
                                  </p:childTnLst>
                                </p:cTn>
                              </p:par>
                              <p:par>
                                <p:cTn id="4020" presetID="10" presetClass="entr" presetSubtype="0" fill="hold" grpId="9" nodeType="withEffect">
                                  <p:stCondLst>
                                    <p:cond delay="0"/>
                                  </p:stCondLst>
                                  <p:childTnLst>
                                    <p:set>
                                      <p:cBhvr>
                                        <p:cTn id="4021" dur="1" fill="hold">
                                          <p:stCondLst>
                                            <p:cond delay="0"/>
                                          </p:stCondLst>
                                        </p:cTn>
                                        <p:tgtEl>
                                          <p:spTgt spid="711"/>
                                        </p:tgtEl>
                                        <p:attrNameLst>
                                          <p:attrName>style.visibility</p:attrName>
                                        </p:attrNameLst>
                                      </p:cBhvr>
                                      <p:to>
                                        <p:strVal val="visible"/>
                                      </p:to>
                                    </p:set>
                                    <p:animEffect transition="in" filter="fade">
                                      <p:cBhvr>
                                        <p:cTn id="4022" dur="500"/>
                                        <p:tgtEl>
                                          <p:spTgt spid="711"/>
                                        </p:tgtEl>
                                      </p:cBhvr>
                                    </p:animEffect>
                                  </p:childTnLst>
                                </p:cTn>
                              </p:par>
                            </p:childTnLst>
                          </p:cTn>
                        </p:par>
                      </p:childTnLst>
                    </p:cTn>
                  </p:par>
                </p:childTnLst>
              </p:cTn>
              <p:nextCondLst>
                <p:cond evt="onClick" delay="0">
                  <p:tgtEl>
                    <p:spTgt spid="507"/>
                  </p:tgtEl>
                </p:cond>
              </p:nextCondLst>
            </p:seq>
            <p:seq concurrent="1" nextAc="seek">
              <p:cTn id="4023" restart="whenNotActive" fill="hold" evtFilter="cancelBubble" nodeType="interactiveSeq">
                <p:stCondLst>
                  <p:cond evt="onClick" delay="0">
                    <p:tgtEl>
                      <p:spTgt spid="508"/>
                    </p:tgtEl>
                  </p:cond>
                </p:stCondLst>
                <p:endSync evt="end" delay="0">
                  <p:rtn val="all"/>
                </p:endSync>
                <p:childTnLst>
                  <p:par>
                    <p:cTn id="4024" fill="hold">
                      <p:stCondLst>
                        <p:cond delay="0"/>
                      </p:stCondLst>
                      <p:childTnLst>
                        <p:par>
                          <p:cTn id="4025" fill="hold">
                            <p:stCondLst>
                              <p:cond delay="0"/>
                            </p:stCondLst>
                            <p:childTnLst>
                              <p:par>
                                <p:cTn id="4026" presetID="1" presetClass="exit" presetSubtype="0" fill="hold" grpId="1" nodeType="clickEffect">
                                  <p:stCondLst>
                                    <p:cond delay="0"/>
                                  </p:stCondLst>
                                  <p:childTnLst>
                                    <p:set>
                                      <p:cBhvr>
                                        <p:cTn id="4027" dur="1" fill="hold">
                                          <p:stCondLst>
                                            <p:cond delay="0"/>
                                          </p:stCondLst>
                                        </p:cTn>
                                        <p:tgtEl>
                                          <p:spTgt spid="508"/>
                                        </p:tgtEl>
                                        <p:attrNameLst>
                                          <p:attrName>style.visibility</p:attrName>
                                        </p:attrNameLst>
                                      </p:cBhvr>
                                      <p:to>
                                        <p:strVal val="hidden"/>
                                      </p:to>
                                    </p:set>
                                  </p:childTnLst>
                                </p:cTn>
                              </p:par>
                              <p:par>
                                <p:cTn id="4028" presetID="1" presetClass="exit" presetSubtype="0" fill="hold" grpId="2" nodeType="withEffect">
                                  <p:stCondLst>
                                    <p:cond delay="0"/>
                                  </p:stCondLst>
                                  <p:childTnLst>
                                    <p:set>
                                      <p:cBhvr>
                                        <p:cTn id="4029" dur="1" fill="hold">
                                          <p:stCondLst>
                                            <p:cond delay="0"/>
                                          </p:stCondLst>
                                        </p:cTn>
                                        <p:tgtEl>
                                          <p:spTgt spid="467"/>
                                        </p:tgtEl>
                                        <p:attrNameLst>
                                          <p:attrName>style.visibility</p:attrName>
                                        </p:attrNameLst>
                                      </p:cBhvr>
                                      <p:to>
                                        <p:strVal val="hidden"/>
                                      </p:to>
                                    </p:set>
                                  </p:childTnLst>
                                </p:cTn>
                              </p:par>
                              <p:par>
                                <p:cTn id="4030" presetID="10" presetClass="entr" presetSubtype="0" fill="hold" grpId="10" nodeType="withEffect">
                                  <p:stCondLst>
                                    <p:cond delay="0"/>
                                  </p:stCondLst>
                                  <p:childTnLst>
                                    <p:set>
                                      <p:cBhvr>
                                        <p:cTn id="4031" dur="1" fill="hold">
                                          <p:stCondLst>
                                            <p:cond delay="0"/>
                                          </p:stCondLst>
                                        </p:cTn>
                                        <p:tgtEl>
                                          <p:spTgt spid="711"/>
                                        </p:tgtEl>
                                        <p:attrNameLst>
                                          <p:attrName>style.visibility</p:attrName>
                                        </p:attrNameLst>
                                      </p:cBhvr>
                                      <p:to>
                                        <p:strVal val="visible"/>
                                      </p:to>
                                    </p:set>
                                    <p:animEffect transition="in" filter="fade">
                                      <p:cBhvr>
                                        <p:cTn id="4032" dur="500"/>
                                        <p:tgtEl>
                                          <p:spTgt spid="711"/>
                                        </p:tgtEl>
                                      </p:cBhvr>
                                    </p:animEffect>
                                  </p:childTnLst>
                                </p:cTn>
                              </p:par>
                            </p:childTnLst>
                          </p:cTn>
                        </p:par>
                      </p:childTnLst>
                    </p:cTn>
                  </p:par>
                </p:childTnLst>
              </p:cTn>
              <p:nextCondLst>
                <p:cond evt="onClick" delay="0">
                  <p:tgtEl>
                    <p:spTgt spid="508"/>
                  </p:tgtEl>
                </p:cond>
              </p:nextCondLst>
            </p:seq>
            <p:seq concurrent="1" nextAc="seek">
              <p:cTn id="4033" restart="whenNotActive" fill="hold" evtFilter="cancelBubble" nodeType="interactiveSeq">
                <p:stCondLst>
                  <p:cond evt="onClick" delay="0">
                    <p:tgtEl>
                      <p:spTgt spid="509"/>
                    </p:tgtEl>
                  </p:cond>
                </p:stCondLst>
                <p:endSync evt="end" delay="0">
                  <p:rtn val="all"/>
                </p:endSync>
                <p:childTnLst>
                  <p:par>
                    <p:cTn id="4034" fill="hold">
                      <p:stCondLst>
                        <p:cond delay="0"/>
                      </p:stCondLst>
                      <p:childTnLst>
                        <p:par>
                          <p:cTn id="4035" fill="hold">
                            <p:stCondLst>
                              <p:cond delay="0"/>
                            </p:stCondLst>
                            <p:childTnLst>
                              <p:par>
                                <p:cTn id="4036" presetID="1" presetClass="exit" presetSubtype="0" fill="hold" grpId="1" nodeType="clickEffect">
                                  <p:stCondLst>
                                    <p:cond delay="0"/>
                                  </p:stCondLst>
                                  <p:childTnLst>
                                    <p:set>
                                      <p:cBhvr>
                                        <p:cTn id="4037" dur="1" fill="hold">
                                          <p:stCondLst>
                                            <p:cond delay="0"/>
                                          </p:stCondLst>
                                        </p:cTn>
                                        <p:tgtEl>
                                          <p:spTgt spid="509"/>
                                        </p:tgtEl>
                                        <p:attrNameLst>
                                          <p:attrName>style.visibility</p:attrName>
                                        </p:attrNameLst>
                                      </p:cBhvr>
                                      <p:to>
                                        <p:strVal val="hidden"/>
                                      </p:to>
                                    </p:set>
                                  </p:childTnLst>
                                </p:cTn>
                              </p:par>
                              <p:par>
                                <p:cTn id="4038" presetID="1" presetClass="exit" presetSubtype="0" fill="hold" grpId="1" nodeType="withEffect">
                                  <p:stCondLst>
                                    <p:cond delay="0"/>
                                  </p:stCondLst>
                                  <p:childTnLst>
                                    <p:set>
                                      <p:cBhvr>
                                        <p:cTn id="4039" dur="1" fill="hold">
                                          <p:stCondLst>
                                            <p:cond delay="0"/>
                                          </p:stCondLst>
                                        </p:cTn>
                                        <p:tgtEl>
                                          <p:spTgt spid="474"/>
                                        </p:tgtEl>
                                        <p:attrNameLst>
                                          <p:attrName>style.visibility</p:attrName>
                                        </p:attrNameLst>
                                      </p:cBhvr>
                                      <p:to>
                                        <p:strVal val="hidden"/>
                                      </p:to>
                                    </p:set>
                                  </p:childTnLst>
                                </p:cTn>
                              </p:par>
                              <p:par>
                                <p:cTn id="4040" presetID="10" presetClass="entr" presetSubtype="0" fill="hold" grpId="11" nodeType="withEffect">
                                  <p:stCondLst>
                                    <p:cond delay="0"/>
                                  </p:stCondLst>
                                  <p:childTnLst>
                                    <p:set>
                                      <p:cBhvr>
                                        <p:cTn id="4041" dur="1" fill="hold">
                                          <p:stCondLst>
                                            <p:cond delay="0"/>
                                          </p:stCondLst>
                                        </p:cTn>
                                        <p:tgtEl>
                                          <p:spTgt spid="711"/>
                                        </p:tgtEl>
                                        <p:attrNameLst>
                                          <p:attrName>style.visibility</p:attrName>
                                        </p:attrNameLst>
                                      </p:cBhvr>
                                      <p:to>
                                        <p:strVal val="visible"/>
                                      </p:to>
                                    </p:set>
                                    <p:animEffect transition="in" filter="fade">
                                      <p:cBhvr>
                                        <p:cTn id="4042" dur="500"/>
                                        <p:tgtEl>
                                          <p:spTgt spid="711"/>
                                        </p:tgtEl>
                                      </p:cBhvr>
                                    </p:animEffect>
                                  </p:childTnLst>
                                </p:cTn>
                              </p:par>
                            </p:childTnLst>
                          </p:cTn>
                        </p:par>
                      </p:childTnLst>
                    </p:cTn>
                  </p:par>
                </p:childTnLst>
              </p:cTn>
              <p:nextCondLst>
                <p:cond evt="onClick" delay="0">
                  <p:tgtEl>
                    <p:spTgt spid="509"/>
                  </p:tgtEl>
                </p:cond>
              </p:nextCondLst>
            </p:seq>
            <p:seq concurrent="1" nextAc="seek">
              <p:cTn id="4043" restart="whenNotActive" fill="hold" evtFilter="cancelBubble" nodeType="interactiveSeq">
                <p:stCondLst>
                  <p:cond evt="onClick" delay="0">
                    <p:tgtEl>
                      <p:spTgt spid="511"/>
                    </p:tgtEl>
                  </p:cond>
                </p:stCondLst>
                <p:endSync evt="end" delay="0">
                  <p:rtn val="all"/>
                </p:endSync>
                <p:childTnLst>
                  <p:par>
                    <p:cTn id="4044" fill="hold">
                      <p:stCondLst>
                        <p:cond delay="0"/>
                      </p:stCondLst>
                      <p:childTnLst>
                        <p:par>
                          <p:cTn id="4045" fill="hold">
                            <p:stCondLst>
                              <p:cond delay="0"/>
                            </p:stCondLst>
                            <p:childTnLst>
                              <p:par>
                                <p:cTn id="4046" presetID="1" presetClass="entr" presetSubtype="0" fill="hold" grpId="0" nodeType="clickEffect">
                                  <p:stCondLst>
                                    <p:cond delay="0"/>
                                  </p:stCondLst>
                                  <p:childTnLst>
                                    <p:set>
                                      <p:cBhvr>
                                        <p:cTn id="4047" dur="1" fill="hold">
                                          <p:stCondLst>
                                            <p:cond delay="0"/>
                                          </p:stCondLst>
                                        </p:cTn>
                                        <p:tgtEl>
                                          <p:spTgt spid="517"/>
                                        </p:tgtEl>
                                        <p:attrNameLst>
                                          <p:attrName>style.visibility</p:attrName>
                                        </p:attrNameLst>
                                      </p:cBhvr>
                                      <p:to>
                                        <p:strVal val="visible"/>
                                      </p:to>
                                    </p:set>
                                  </p:childTnLst>
                                </p:cTn>
                              </p:par>
                              <p:par>
                                <p:cTn id="4048" presetID="10" presetClass="exit" presetSubtype="0" fill="hold" grpId="5" nodeType="withEffect">
                                  <p:stCondLst>
                                    <p:cond delay="0"/>
                                  </p:stCondLst>
                                  <p:childTnLst>
                                    <p:animEffect transition="out" filter="fade">
                                      <p:cBhvr>
                                        <p:cTn id="4049" dur="500"/>
                                        <p:tgtEl>
                                          <p:spTgt spid="717"/>
                                        </p:tgtEl>
                                      </p:cBhvr>
                                    </p:animEffect>
                                    <p:set>
                                      <p:cBhvr>
                                        <p:cTn id="4050" dur="1" fill="hold">
                                          <p:stCondLst>
                                            <p:cond delay="499"/>
                                          </p:stCondLst>
                                        </p:cTn>
                                        <p:tgtEl>
                                          <p:spTgt spid="717"/>
                                        </p:tgtEl>
                                        <p:attrNameLst>
                                          <p:attrName>style.visibility</p:attrName>
                                        </p:attrNameLst>
                                      </p:cBhvr>
                                      <p:to>
                                        <p:strVal val="hidden"/>
                                      </p:to>
                                    </p:set>
                                  </p:childTnLst>
                                </p:cTn>
                              </p:par>
                            </p:childTnLst>
                          </p:cTn>
                        </p:par>
                      </p:childTnLst>
                    </p:cTn>
                  </p:par>
                </p:childTnLst>
              </p:cTn>
              <p:nextCondLst>
                <p:cond evt="onClick" delay="0">
                  <p:tgtEl>
                    <p:spTgt spid="511"/>
                  </p:tgtEl>
                </p:cond>
              </p:nextCondLst>
            </p:seq>
            <p:seq concurrent="1" nextAc="seek">
              <p:cTn id="4051" restart="whenNotActive" fill="hold" evtFilter="cancelBubble" nodeType="interactiveSeq">
                <p:stCondLst>
                  <p:cond evt="onClick" delay="0">
                    <p:tgtEl>
                      <p:spTgt spid="512"/>
                    </p:tgtEl>
                  </p:cond>
                </p:stCondLst>
                <p:endSync evt="end" delay="0">
                  <p:rtn val="all"/>
                </p:endSync>
                <p:childTnLst>
                  <p:par>
                    <p:cTn id="4052" fill="hold">
                      <p:stCondLst>
                        <p:cond delay="0"/>
                      </p:stCondLst>
                      <p:childTnLst>
                        <p:par>
                          <p:cTn id="4053" fill="hold">
                            <p:stCondLst>
                              <p:cond delay="0"/>
                            </p:stCondLst>
                            <p:childTnLst>
                              <p:par>
                                <p:cTn id="4054" presetID="1" presetClass="entr" presetSubtype="0" fill="hold" grpId="0" nodeType="clickEffect">
                                  <p:stCondLst>
                                    <p:cond delay="0"/>
                                  </p:stCondLst>
                                  <p:childTnLst>
                                    <p:set>
                                      <p:cBhvr>
                                        <p:cTn id="4055" dur="1" fill="hold">
                                          <p:stCondLst>
                                            <p:cond delay="0"/>
                                          </p:stCondLst>
                                        </p:cTn>
                                        <p:tgtEl>
                                          <p:spTgt spid="518"/>
                                        </p:tgtEl>
                                        <p:attrNameLst>
                                          <p:attrName>style.visibility</p:attrName>
                                        </p:attrNameLst>
                                      </p:cBhvr>
                                      <p:to>
                                        <p:strVal val="visible"/>
                                      </p:to>
                                    </p:set>
                                  </p:childTnLst>
                                </p:cTn>
                              </p:par>
                              <p:par>
                                <p:cTn id="4056" presetID="1" presetClass="entr" presetSubtype="0" fill="hold" grpId="0" nodeType="withEffect">
                                  <p:stCondLst>
                                    <p:cond delay="0"/>
                                  </p:stCondLst>
                                  <p:childTnLst>
                                    <p:set>
                                      <p:cBhvr>
                                        <p:cTn id="4057" dur="1" fill="hold">
                                          <p:stCondLst>
                                            <p:cond delay="0"/>
                                          </p:stCondLst>
                                        </p:cTn>
                                        <p:tgtEl>
                                          <p:spTgt spid="528"/>
                                        </p:tgtEl>
                                        <p:attrNameLst>
                                          <p:attrName>style.visibility</p:attrName>
                                        </p:attrNameLst>
                                      </p:cBhvr>
                                      <p:to>
                                        <p:strVal val="visible"/>
                                      </p:to>
                                    </p:set>
                                  </p:childTnLst>
                                </p:cTn>
                              </p:par>
                              <p:par>
                                <p:cTn id="4058" presetID="10" presetClass="exit" presetSubtype="0" fill="hold" grpId="4" nodeType="withEffect">
                                  <p:stCondLst>
                                    <p:cond delay="0"/>
                                  </p:stCondLst>
                                  <p:childTnLst>
                                    <p:animEffect transition="out" filter="fade">
                                      <p:cBhvr>
                                        <p:cTn id="4059" dur="500"/>
                                        <p:tgtEl>
                                          <p:spTgt spid="717"/>
                                        </p:tgtEl>
                                      </p:cBhvr>
                                    </p:animEffect>
                                    <p:set>
                                      <p:cBhvr>
                                        <p:cTn id="4060" dur="1" fill="hold">
                                          <p:stCondLst>
                                            <p:cond delay="499"/>
                                          </p:stCondLst>
                                        </p:cTn>
                                        <p:tgtEl>
                                          <p:spTgt spid="717"/>
                                        </p:tgtEl>
                                        <p:attrNameLst>
                                          <p:attrName>style.visibility</p:attrName>
                                        </p:attrNameLst>
                                      </p:cBhvr>
                                      <p:to>
                                        <p:strVal val="hidden"/>
                                      </p:to>
                                    </p:set>
                                  </p:childTnLst>
                                </p:cTn>
                              </p:par>
                            </p:childTnLst>
                          </p:cTn>
                        </p:par>
                      </p:childTnLst>
                    </p:cTn>
                  </p:par>
                </p:childTnLst>
              </p:cTn>
              <p:nextCondLst>
                <p:cond evt="onClick" delay="0">
                  <p:tgtEl>
                    <p:spTgt spid="512"/>
                  </p:tgtEl>
                </p:cond>
              </p:nextCondLst>
            </p:seq>
            <p:seq concurrent="1" nextAc="seek">
              <p:cTn id="4061" restart="whenNotActive" fill="hold" evtFilter="cancelBubble" nodeType="interactiveSeq">
                <p:stCondLst>
                  <p:cond evt="onClick" delay="0">
                    <p:tgtEl>
                      <p:spTgt spid="513"/>
                    </p:tgtEl>
                  </p:cond>
                </p:stCondLst>
                <p:endSync evt="end" delay="0">
                  <p:rtn val="all"/>
                </p:endSync>
                <p:childTnLst>
                  <p:par>
                    <p:cTn id="4062" fill="hold">
                      <p:stCondLst>
                        <p:cond delay="0"/>
                      </p:stCondLst>
                      <p:childTnLst>
                        <p:par>
                          <p:cTn id="4063" fill="hold">
                            <p:stCondLst>
                              <p:cond delay="0"/>
                            </p:stCondLst>
                            <p:childTnLst>
                              <p:par>
                                <p:cTn id="4064" presetID="1" presetClass="entr" presetSubtype="0" fill="hold" grpId="1" nodeType="clickEffect">
                                  <p:stCondLst>
                                    <p:cond delay="0"/>
                                  </p:stCondLst>
                                  <p:childTnLst>
                                    <p:set>
                                      <p:cBhvr>
                                        <p:cTn id="4065" dur="1" fill="hold">
                                          <p:stCondLst>
                                            <p:cond delay="0"/>
                                          </p:stCondLst>
                                        </p:cTn>
                                        <p:tgtEl>
                                          <p:spTgt spid="519"/>
                                        </p:tgtEl>
                                        <p:attrNameLst>
                                          <p:attrName>style.visibility</p:attrName>
                                        </p:attrNameLst>
                                      </p:cBhvr>
                                      <p:to>
                                        <p:strVal val="visible"/>
                                      </p:to>
                                    </p:set>
                                  </p:childTnLst>
                                </p:cTn>
                              </p:par>
                              <p:par>
                                <p:cTn id="4066" presetID="10" presetClass="exit" presetSubtype="0" fill="hold" grpId="3" nodeType="withEffect">
                                  <p:stCondLst>
                                    <p:cond delay="0"/>
                                  </p:stCondLst>
                                  <p:childTnLst>
                                    <p:animEffect transition="out" filter="fade">
                                      <p:cBhvr>
                                        <p:cTn id="4067" dur="500"/>
                                        <p:tgtEl>
                                          <p:spTgt spid="717"/>
                                        </p:tgtEl>
                                      </p:cBhvr>
                                    </p:animEffect>
                                    <p:set>
                                      <p:cBhvr>
                                        <p:cTn id="4068" dur="1" fill="hold">
                                          <p:stCondLst>
                                            <p:cond delay="499"/>
                                          </p:stCondLst>
                                        </p:cTn>
                                        <p:tgtEl>
                                          <p:spTgt spid="717"/>
                                        </p:tgtEl>
                                        <p:attrNameLst>
                                          <p:attrName>style.visibility</p:attrName>
                                        </p:attrNameLst>
                                      </p:cBhvr>
                                      <p:to>
                                        <p:strVal val="hidden"/>
                                      </p:to>
                                    </p:set>
                                  </p:childTnLst>
                                </p:cTn>
                              </p:par>
                            </p:childTnLst>
                          </p:cTn>
                        </p:par>
                      </p:childTnLst>
                    </p:cTn>
                  </p:par>
                </p:childTnLst>
              </p:cTn>
              <p:nextCondLst>
                <p:cond evt="onClick" delay="0">
                  <p:tgtEl>
                    <p:spTgt spid="513"/>
                  </p:tgtEl>
                </p:cond>
              </p:nextCondLst>
            </p:seq>
            <p:seq concurrent="1" nextAc="seek">
              <p:cTn id="4069" restart="whenNotActive" fill="hold" evtFilter="cancelBubble" nodeType="interactiveSeq">
                <p:stCondLst>
                  <p:cond evt="onClick" delay="0">
                    <p:tgtEl>
                      <p:spTgt spid="515"/>
                    </p:tgtEl>
                  </p:cond>
                </p:stCondLst>
                <p:endSync evt="end" delay="0">
                  <p:rtn val="all"/>
                </p:endSync>
                <p:childTnLst>
                  <p:par>
                    <p:cTn id="4070" fill="hold">
                      <p:stCondLst>
                        <p:cond delay="0"/>
                      </p:stCondLst>
                      <p:childTnLst>
                        <p:par>
                          <p:cTn id="4071" fill="hold">
                            <p:stCondLst>
                              <p:cond delay="0"/>
                            </p:stCondLst>
                            <p:childTnLst>
                              <p:par>
                                <p:cTn id="4072" presetID="1" presetClass="entr" presetSubtype="0" fill="hold" grpId="0" nodeType="clickEffect">
                                  <p:stCondLst>
                                    <p:cond delay="0"/>
                                  </p:stCondLst>
                                  <p:childTnLst>
                                    <p:set>
                                      <p:cBhvr>
                                        <p:cTn id="4073" dur="1" fill="hold">
                                          <p:stCondLst>
                                            <p:cond delay="0"/>
                                          </p:stCondLst>
                                        </p:cTn>
                                        <p:tgtEl>
                                          <p:spTgt spid="521"/>
                                        </p:tgtEl>
                                        <p:attrNameLst>
                                          <p:attrName>style.visibility</p:attrName>
                                        </p:attrNameLst>
                                      </p:cBhvr>
                                      <p:to>
                                        <p:strVal val="visible"/>
                                      </p:to>
                                    </p:set>
                                  </p:childTnLst>
                                </p:cTn>
                              </p:par>
                              <p:par>
                                <p:cTn id="4074" presetID="1" presetClass="entr" presetSubtype="0" fill="hold" grpId="2" nodeType="withEffect">
                                  <p:stCondLst>
                                    <p:cond delay="0"/>
                                  </p:stCondLst>
                                  <p:childTnLst>
                                    <p:set>
                                      <p:cBhvr>
                                        <p:cTn id="4075" dur="1" fill="hold">
                                          <p:stCondLst>
                                            <p:cond delay="0"/>
                                          </p:stCondLst>
                                        </p:cTn>
                                        <p:tgtEl>
                                          <p:spTgt spid="526"/>
                                        </p:tgtEl>
                                        <p:attrNameLst>
                                          <p:attrName>style.visibility</p:attrName>
                                        </p:attrNameLst>
                                      </p:cBhvr>
                                      <p:to>
                                        <p:strVal val="visible"/>
                                      </p:to>
                                    </p:set>
                                  </p:childTnLst>
                                </p:cTn>
                              </p:par>
                              <p:par>
                                <p:cTn id="4076" presetID="10" presetClass="exit" presetSubtype="0" fill="hold" grpId="2" nodeType="withEffect">
                                  <p:stCondLst>
                                    <p:cond delay="0"/>
                                  </p:stCondLst>
                                  <p:childTnLst>
                                    <p:animEffect transition="out" filter="fade">
                                      <p:cBhvr>
                                        <p:cTn id="4077" dur="500"/>
                                        <p:tgtEl>
                                          <p:spTgt spid="717"/>
                                        </p:tgtEl>
                                      </p:cBhvr>
                                    </p:animEffect>
                                    <p:set>
                                      <p:cBhvr>
                                        <p:cTn id="4078" dur="1" fill="hold">
                                          <p:stCondLst>
                                            <p:cond delay="499"/>
                                          </p:stCondLst>
                                        </p:cTn>
                                        <p:tgtEl>
                                          <p:spTgt spid="717"/>
                                        </p:tgtEl>
                                        <p:attrNameLst>
                                          <p:attrName>style.visibility</p:attrName>
                                        </p:attrNameLst>
                                      </p:cBhvr>
                                      <p:to>
                                        <p:strVal val="hidden"/>
                                      </p:to>
                                    </p:set>
                                  </p:childTnLst>
                                </p:cTn>
                              </p:par>
                            </p:childTnLst>
                          </p:cTn>
                        </p:par>
                      </p:childTnLst>
                    </p:cTn>
                  </p:par>
                </p:childTnLst>
              </p:cTn>
              <p:nextCondLst>
                <p:cond evt="onClick" delay="0">
                  <p:tgtEl>
                    <p:spTgt spid="515"/>
                  </p:tgtEl>
                </p:cond>
              </p:nextCondLst>
            </p:seq>
            <p:seq concurrent="1" nextAc="seek">
              <p:cTn id="4079" restart="whenNotActive" fill="hold" evtFilter="cancelBubble" nodeType="interactiveSeq">
                <p:stCondLst>
                  <p:cond evt="onClick" delay="0">
                    <p:tgtEl>
                      <p:spTgt spid="516"/>
                    </p:tgtEl>
                  </p:cond>
                </p:stCondLst>
                <p:endSync evt="end" delay="0">
                  <p:rtn val="all"/>
                </p:endSync>
                <p:childTnLst>
                  <p:par>
                    <p:cTn id="4080" fill="hold">
                      <p:stCondLst>
                        <p:cond delay="0"/>
                      </p:stCondLst>
                      <p:childTnLst>
                        <p:par>
                          <p:cTn id="4081" fill="hold">
                            <p:stCondLst>
                              <p:cond delay="0"/>
                            </p:stCondLst>
                            <p:childTnLst>
                              <p:par>
                                <p:cTn id="4082" presetID="1" presetClass="entr" presetSubtype="0" fill="hold" grpId="0" nodeType="clickEffect">
                                  <p:stCondLst>
                                    <p:cond delay="0"/>
                                  </p:stCondLst>
                                  <p:childTnLst>
                                    <p:set>
                                      <p:cBhvr>
                                        <p:cTn id="4083" dur="1" fill="hold">
                                          <p:stCondLst>
                                            <p:cond delay="0"/>
                                          </p:stCondLst>
                                        </p:cTn>
                                        <p:tgtEl>
                                          <p:spTgt spid="522"/>
                                        </p:tgtEl>
                                        <p:attrNameLst>
                                          <p:attrName>style.visibility</p:attrName>
                                        </p:attrNameLst>
                                      </p:cBhvr>
                                      <p:to>
                                        <p:strVal val="visible"/>
                                      </p:to>
                                    </p:set>
                                  </p:childTnLst>
                                </p:cTn>
                              </p:par>
                              <p:par>
                                <p:cTn id="4084" presetID="1" presetClass="entr" presetSubtype="0" fill="hold" grpId="1" nodeType="withEffect">
                                  <p:stCondLst>
                                    <p:cond delay="0"/>
                                  </p:stCondLst>
                                  <p:childTnLst>
                                    <p:set>
                                      <p:cBhvr>
                                        <p:cTn id="4085" dur="1" fill="hold">
                                          <p:stCondLst>
                                            <p:cond delay="0"/>
                                          </p:stCondLst>
                                        </p:cTn>
                                        <p:tgtEl>
                                          <p:spTgt spid="526"/>
                                        </p:tgtEl>
                                        <p:attrNameLst>
                                          <p:attrName>style.visibility</p:attrName>
                                        </p:attrNameLst>
                                      </p:cBhvr>
                                      <p:to>
                                        <p:strVal val="visible"/>
                                      </p:to>
                                    </p:set>
                                  </p:childTnLst>
                                </p:cTn>
                              </p:par>
                              <p:par>
                                <p:cTn id="4086" presetID="10" presetClass="exit" presetSubtype="0" fill="hold" grpId="1" nodeType="withEffect">
                                  <p:stCondLst>
                                    <p:cond delay="0"/>
                                  </p:stCondLst>
                                  <p:childTnLst>
                                    <p:animEffect transition="out" filter="fade">
                                      <p:cBhvr>
                                        <p:cTn id="4087" dur="500"/>
                                        <p:tgtEl>
                                          <p:spTgt spid="717"/>
                                        </p:tgtEl>
                                      </p:cBhvr>
                                    </p:animEffect>
                                    <p:set>
                                      <p:cBhvr>
                                        <p:cTn id="4088" dur="1" fill="hold">
                                          <p:stCondLst>
                                            <p:cond delay="499"/>
                                          </p:stCondLst>
                                        </p:cTn>
                                        <p:tgtEl>
                                          <p:spTgt spid="717"/>
                                        </p:tgtEl>
                                        <p:attrNameLst>
                                          <p:attrName>style.visibility</p:attrName>
                                        </p:attrNameLst>
                                      </p:cBhvr>
                                      <p:to>
                                        <p:strVal val="hidden"/>
                                      </p:to>
                                    </p:set>
                                  </p:childTnLst>
                                </p:cTn>
                              </p:par>
                            </p:childTnLst>
                          </p:cTn>
                        </p:par>
                      </p:childTnLst>
                    </p:cTn>
                  </p:par>
                </p:childTnLst>
              </p:cTn>
              <p:nextCondLst>
                <p:cond evt="onClick" delay="0">
                  <p:tgtEl>
                    <p:spTgt spid="516"/>
                  </p:tgtEl>
                </p:cond>
              </p:nextCondLst>
            </p:seq>
            <p:seq concurrent="1" nextAc="seek">
              <p:cTn id="4089" restart="whenNotActive" fill="hold" evtFilter="cancelBubble" nodeType="interactiveSeq">
                <p:stCondLst>
                  <p:cond evt="onClick" delay="0">
                    <p:tgtEl>
                      <p:spTgt spid="514"/>
                    </p:tgtEl>
                  </p:cond>
                </p:stCondLst>
                <p:endSync evt="end" delay="0">
                  <p:rtn val="all"/>
                </p:endSync>
                <p:childTnLst>
                  <p:par>
                    <p:cTn id="4090" fill="hold">
                      <p:stCondLst>
                        <p:cond delay="0"/>
                      </p:stCondLst>
                      <p:childTnLst>
                        <p:par>
                          <p:cTn id="4091" fill="hold">
                            <p:stCondLst>
                              <p:cond delay="0"/>
                            </p:stCondLst>
                            <p:childTnLst>
                              <p:par>
                                <p:cTn id="4092" presetID="1" presetClass="entr" presetSubtype="0" fill="hold" grpId="0" nodeType="clickEffect">
                                  <p:stCondLst>
                                    <p:cond delay="0"/>
                                  </p:stCondLst>
                                  <p:childTnLst>
                                    <p:set>
                                      <p:cBhvr>
                                        <p:cTn id="4093" dur="1" fill="hold">
                                          <p:stCondLst>
                                            <p:cond delay="0"/>
                                          </p:stCondLst>
                                        </p:cTn>
                                        <p:tgtEl>
                                          <p:spTgt spid="520"/>
                                        </p:tgtEl>
                                        <p:attrNameLst>
                                          <p:attrName>style.visibility</p:attrName>
                                        </p:attrNameLst>
                                      </p:cBhvr>
                                      <p:to>
                                        <p:strVal val="visible"/>
                                      </p:to>
                                    </p:set>
                                  </p:childTnLst>
                                </p:cTn>
                              </p:par>
                              <p:par>
                                <p:cTn id="4094" presetID="1" presetClass="entr" presetSubtype="0" fill="hold" grpId="0" nodeType="withEffect">
                                  <p:stCondLst>
                                    <p:cond delay="0"/>
                                  </p:stCondLst>
                                  <p:childTnLst>
                                    <p:set>
                                      <p:cBhvr>
                                        <p:cTn id="4095" dur="1" fill="hold">
                                          <p:stCondLst>
                                            <p:cond delay="0"/>
                                          </p:stCondLst>
                                        </p:cTn>
                                        <p:tgtEl>
                                          <p:spTgt spid="526"/>
                                        </p:tgtEl>
                                        <p:attrNameLst>
                                          <p:attrName>style.visibility</p:attrName>
                                        </p:attrNameLst>
                                      </p:cBhvr>
                                      <p:to>
                                        <p:strVal val="visible"/>
                                      </p:to>
                                    </p:set>
                                  </p:childTnLst>
                                </p:cTn>
                              </p:par>
                              <p:par>
                                <p:cTn id="4096" presetID="10" presetClass="exit" presetSubtype="0" fill="hold" grpId="0" nodeType="withEffect">
                                  <p:stCondLst>
                                    <p:cond delay="0"/>
                                  </p:stCondLst>
                                  <p:childTnLst>
                                    <p:animEffect transition="out" filter="fade">
                                      <p:cBhvr>
                                        <p:cTn id="4097" dur="500"/>
                                        <p:tgtEl>
                                          <p:spTgt spid="717"/>
                                        </p:tgtEl>
                                      </p:cBhvr>
                                    </p:animEffect>
                                    <p:set>
                                      <p:cBhvr>
                                        <p:cTn id="4098" dur="1" fill="hold">
                                          <p:stCondLst>
                                            <p:cond delay="499"/>
                                          </p:stCondLst>
                                        </p:cTn>
                                        <p:tgtEl>
                                          <p:spTgt spid="717"/>
                                        </p:tgtEl>
                                        <p:attrNameLst>
                                          <p:attrName>style.visibility</p:attrName>
                                        </p:attrNameLst>
                                      </p:cBhvr>
                                      <p:to>
                                        <p:strVal val="hidden"/>
                                      </p:to>
                                    </p:set>
                                  </p:childTnLst>
                                </p:cTn>
                              </p:par>
                            </p:childTnLst>
                          </p:cTn>
                        </p:par>
                      </p:childTnLst>
                    </p:cTn>
                  </p:par>
                </p:childTnLst>
              </p:cTn>
              <p:nextCondLst>
                <p:cond evt="onClick" delay="0">
                  <p:tgtEl>
                    <p:spTgt spid="514"/>
                  </p:tgtEl>
                </p:cond>
              </p:nextCondLst>
            </p:seq>
            <p:seq concurrent="1" nextAc="seek">
              <p:cTn id="4099" restart="whenNotActive" fill="hold" evtFilter="cancelBubble" nodeType="interactiveSeq">
                <p:stCondLst>
                  <p:cond evt="onClick" delay="0">
                    <p:tgtEl>
                      <p:spTgt spid="522"/>
                    </p:tgtEl>
                  </p:cond>
                </p:stCondLst>
                <p:endSync evt="end" delay="0">
                  <p:rtn val="all"/>
                </p:endSync>
                <p:childTnLst>
                  <p:par>
                    <p:cTn id="4100" fill="hold">
                      <p:stCondLst>
                        <p:cond delay="0"/>
                      </p:stCondLst>
                      <p:childTnLst>
                        <p:par>
                          <p:cTn id="4101" fill="hold">
                            <p:stCondLst>
                              <p:cond delay="0"/>
                            </p:stCondLst>
                            <p:childTnLst>
                              <p:par>
                                <p:cTn id="4102" presetID="1" presetClass="exit" presetSubtype="0" fill="hold" grpId="1" nodeType="clickEffect">
                                  <p:stCondLst>
                                    <p:cond delay="0"/>
                                  </p:stCondLst>
                                  <p:childTnLst>
                                    <p:set>
                                      <p:cBhvr>
                                        <p:cTn id="4103" dur="1" fill="hold">
                                          <p:stCondLst>
                                            <p:cond delay="0"/>
                                          </p:stCondLst>
                                        </p:cTn>
                                        <p:tgtEl>
                                          <p:spTgt spid="522"/>
                                        </p:tgtEl>
                                        <p:attrNameLst>
                                          <p:attrName>style.visibility</p:attrName>
                                        </p:attrNameLst>
                                      </p:cBhvr>
                                      <p:to>
                                        <p:strVal val="hidden"/>
                                      </p:to>
                                    </p:set>
                                  </p:childTnLst>
                                </p:cTn>
                              </p:par>
                              <p:par>
                                <p:cTn id="4104" presetID="1" presetClass="exit" presetSubtype="0" fill="hold" grpId="5" nodeType="withEffect">
                                  <p:stCondLst>
                                    <p:cond delay="0"/>
                                  </p:stCondLst>
                                  <p:childTnLst>
                                    <p:set>
                                      <p:cBhvr>
                                        <p:cTn id="4105" dur="1" fill="hold">
                                          <p:stCondLst>
                                            <p:cond delay="0"/>
                                          </p:stCondLst>
                                        </p:cTn>
                                        <p:tgtEl>
                                          <p:spTgt spid="526"/>
                                        </p:tgtEl>
                                        <p:attrNameLst>
                                          <p:attrName>style.visibility</p:attrName>
                                        </p:attrNameLst>
                                      </p:cBhvr>
                                      <p:to>
                                        <p:strVal val="hidden"/>
                                      </p:to>
                                    </p:set>
                                  </p:childTnLst>
                                </p:cTn>
                              </p:par>
                              <p:par>
                                <p:cTn id="4106" presetID="10" presetClass="entr" presetSubtype="0" fill="hold" grpId="6" nodeType="withEffect">
                                  <p:stCondLst>
                                    <p:cond delay="0"/>
                                  </p:stCondLst>
                                  <p:childTnLst>
                                    <p:set>
                                      <p:cBhvr>
                                        <p:cTn id="4107" dur="1" fill="hold">
                                          <p:stCondLst>
                                            <p:cond delay="0"/>
                                          </p:stCondLst>
                                        </p:cTn>
                                        <p:tgtEl>
                                          <p:spTgt spid="717"/>
                                        </p:tgtEl>
                                        <p:attrNameLst>
                                          <p:attrName>style.visibility</p:attrName>
                                        </p:attrNameLst>
                                      </p:cBhvr>
                                      <p:to>
                                        <p:strVal val="visible"/>
                                      </p:to>
                                    </p:set>
                                    <p:animEffect transition="in" filter="fade">
                                      <p:cBhvr>
                                        <p:cTn id="4108" dur="500"/>
                                        <p:tgtEl>
                                          <p:spTgt spid="717"/>
                                        </p:tgtEl>
                                      </p:cBhvr>
                                    </p:animEffect>
                                  </p:childTnLst>
                                </p:cTn>
                              </p:par>
                            </p:childTnLst>
                          </p:cTn>
                        </p:par>
                      </p:childTnLst>
                    </p:cTn>
                  </p:par>
                </p:childTnLst>
              </p:cTn>
              <p:nextCondLst>
                <p:cond evt="onClick" delay="0">
                  <p:tgtEl>
                    <p:spTgt spid="522"/>
                  </p:tgtEl>
                </p:cond>
              </p:nextCondLst>
            </p:seq>
            <p:seq concurrent="1" nextAc="seek">
              <p:cTn id="4109" restart="whenNotActive" fill="hold" evtFilter="cancelBubble" nodeType="interactiveSeq">
                <p:stCondLst>
                  <p:cond evt="onClick" delay="0">
                    <p:tgtEl>
                      <p:spTgt spid="517"/>
                    </p:tgtEl>
                  </p:cond>
                </p:stCondLst>
                <p:endSync evt="end" delay="0">
                  <p:rtn val="all"/>
                </p:endSync>
                <p:childTnLst>
                  <p:par>
                    <p:cTn id="4110" fill="hold">
                      <p:stCondLst>
                        <p:cond delay="0"/>
                      </p:stCondLst>
                      <p:childTnLst>
                        <p:par>
                          <p:cTn id="4111" fill="hold">
                            <p:stCondLst>
                              <p:cond delay="0"/>
                            </p:stCondLst>
                            <p:childTnLst>
                              <p:par>
                                <p:cTn id="4112" presetID="1" presetClass="exit" presetSubtype="0" fill="hold" grpId="1" nodeType="clickEffect">
                                  <p:stCondLst>
                                    <p:cond delay="0"/>
                                  </p:stCondLst>
                                  <p:childTnLst>
                                    <p:set>
                                      <p:cBhvr>
                                        <p:cTn id="4113" dur="1" fill="hold">
                                          <p:stCondLst>
                                            <p:cond delay="0"/>
                                          </p:stCondLst>
                                        </p:cTn>
                                        <p:tgtEl>
                                          <p:spTgt spid="517"/>
                                        </p:tgtEl>
                                        <p:attrNameLst>
                                          <p:attrName>style.visibility</p:attrName>
                                        </p:attrNameLst>
                                      </p:cBhvr>
                                      <p:to>
                                        <p:strVal val="hidden"/>
                                      </p:to>
                                    </p:set>
                                  </p:childTnLst>
                                </p:cTn>
                              </p:par>
                              <p:par>
                                <p:cTn id="4114" presetID="10" presetClass="entr" presetSubtype="0" fill="hold" grpId="7" nodeType="withEffect">
                                  <p:stCondLst>
                                    <p:cond delay="0"/>
                                  </p:stCondLst>
                                  <p:childTnLst>
                                    <p:set>
                                      <p:cBhvr>
                                        <p:cTn id="4115" dur="1" fill="hold">
                                          <p:stCondLst>
                                            <p:cond delay="0"/>
                                          </p:stCondLst>
                                        </p:cTn>
                                        <p:tgtEl>
                                          <p:spTgt spid="717"/>
                                        </p:tgtEl>
                                        <p:attrNameLst>
                                          <p:attrName>style.visibility</p:attrName>
                                        </p:attrNameLst>
                                      </p:cBhvr>
                                      <p:to>
                                        <p:strVal val="visible"/>
                                      </p:to>
                                    </p:set>
                                    <p:animEffect transition="in" filter="fade">
                                      <p:cBhvr>
                                        <p:cTn id="4116" dur="500"/>
                                        <p:tgtEl>
                                          <p:spTgt spid="717"/>
                                        </p:tgtEl>
                                      </p:cBhvr>
                                    </p:animEffect>
                                  </p:childTnLst>
                                </p:cTn>
                              </p:par>
                            </p:childTnLst>
                          </p:cTn>
                        </p:par>
                      </p:childTnLst>
                    </p:cTn>
                  </p:par>
                </p:childTnLst>
              </p:cTn>
              <p:nextCondLst>
                <p:cond evt="onClick" delay="0">
                  <p:tgtEl>
                    <p:spTgt spid="517"/>
                  </p:tgtEl>
                </p:cond>
              </p:nextCondLst>
            </p:seq>
            <p:seq concurrent="1" nextAc="seek">
              <p:cTn id="4117" restart="whenNotActive" fill="hold" evtFilter="cancelBubble" nodeType="interactiveSeq">
                <p:stCondLst>
                  <p:cond evt="onClick" delay="0">
                    <p:tgtEl>
                      <p:spTgt spid="518"/>
                    </p:tgtEl>
                  </p:cond>
                </p:stCondLst>
                <p:endSync evt="end" delay="0">
                  <p:rtn val="all"/>
                </p:endSync>
                <p:childTnLst>
                  <p:par>
                    <p:cTn id="4118" fill="hold">
                      <p:stCondLst>
                        <p:cond delay="0"/>
                      </p:stCondLst>
                      <p:childTnLst>
                        <p:par>
                          <p:cTn id="4119" fill="hold">
                            <p:stCondLst>
                              <p:cond delay="0"/>
                            </p:stCondLst>
                            <p:childTnLst>
                              <p:par>
                                <p:cTn id="4120" presetID="1" presetClass="exit" presetSubtype="0" fill="hold" grpId="1" nodeType="clickEffect">
                                  <p:stCondLst>
                                    <p:cond delay="0"/>
                                  </p:stCondLst>
                                  <p:childTnLst>
                                    <p:set>
                                      <p:cBhvr>
                                        <p:cTn id="4121" dur="1" fill="hold">
                                          <p:stCondLst>
                                            <p:cond delay="0"/>
                                          </p:stCondLst>
                                        </p:cTn>
                                        <p:tgtEl>
                                          <p:spTgt spid="518"/>
                                        </p:tgtEl>
                                        <p:attrNameLst>
                                          <p:attrName>style.visibility</p:attrName>
                                        </p:attrNameLst>
                                      </p:cBhvr>
                                      <p:to>
                                        <p:strVal val="hidden"/>
                                      </p:to>
                                    </p:set>
                                  </p:childTnLst>
                                </p:cTn>
                              </p:par>
                              <p:par>
                                <p:cTn id="4122" presetID="1" presetClass="exit" presetSubtype="0" fill="hold" grpId="1" nodeType="withEffect">
                                  <p:stCondLst>
                                    <p:cond delay="0"/>
                                  </p:stCondLst>
                                  <p:childTnLst>
                                    <p:set>
                                      <p:cBhvr>
                                        <p:cTn id="4123" dur="1" fill="hold">
                                          <p:stCondLst>
                                            <p:cond delay="0"/>
                                          </p:stCondLst>
                                        </p:cTn>
                                        <p:tgtEl>
                                          <p:spTgt spid="528"/>
                                        </p:tgtEl>
                                        <p:attrNameLst>
                                          <p:attrName>style.visibility</p:attrName>
                                        </p:attrNameLst>
                                      </p:cBhvr>
                                      <p:to>
                                        <p:strVal val="hidden"/>
                                      </p:to>
                                    </p:set>
                                  </p:childTnLst>
                                </p:cTn>
                              </p:par>
                              <p:par>
                                <p:cTn id="4124" presetID="10" presetClass="entr" presetSubtype="0" fill="hold" grpId="10" nodeType="withEffect">
                                  <p:stCondLst>
                                    <p:cond delay="0"/>
                                  </p:stCondLst>
                                  <p:childTnLst>
                                    <p:set>
                                      <p:cBhvr>
                                        <p:cTn id="4125" dur="1" fill="hold">
                                          <p:stCondLst>
                                            <p:cond delay="0"/>
                                          </p:stCondLst>
                                        </p:cTn>
                                        <p:tgtEl>
                                          <p:spTgt spid="717"/>
                                        </p:tgtEl>
                                        <p:attrNameLst>
                                          <p:attrName>style.visibility</p:attrName>
                                        </p:attrNameLst>
                                      </p:cBhvr>
                                      <p:to>
                                        <p:strVal val="visible"/>
                                      </p:to>
                                    </p:set>
                                    <p:animEffect transition="in" filter="fade">
                                      <p:cBhvr>
                                        <p:cTn id="4126" dur="500"/>
                                        <p:tgtEl>
                                          <p:spTgt spid="717"/>
                                        </p:tgtEl>
                                      </p:cBhvr>
                                    </p:animEffect>
                                  </p:childTnLst>
                                </p:cTn>
                              </p:par>
                            </p:childTnLst>
                          </p:cTn>
                        </p:par>
                      </p:childTnLst>
                    </p:cTn>
                  </p:par>
                </p:childTnLst>
              </p:cTn>
              <p:nextCondLst>
                <p:cond evt="onClick" delay="0">
                  <p:tgtEl>
                    <p:spTgt spid="518"/>
                  </p:tgtEl>
                </p:cond>
              </p:nextCondLst>
            </p:seq>
            <p:seq concurrent="1" nextAc="seek">
              <p:cTn id="4127" restart="whenNotActive" fill="hold" evtFilter="cancelBubble" nodeType="interactiveSeq">
                <p:stCondLst>
                  <p:cond evt="onClick" delay="0">
                    <p:tgtEl>
                      <p:spTgt spid="519"/>
                    </p:tgtEl>
                  </p:cond>
                </p:stCondLst>
                <p:endSync evt="end" delay="0">
                  <p:rtn val="all"/>
                </p:endSync>
                <p:childTnLst>
                  <p:par>
                    <p:cTn id="4128" fill="hold">
                      <p:stCondLst>
                        <p:cond delay="0"/>
                      </p:stCondLst>
                      <p:childTnLst>
                        <p:par>
                          <p:cTn id="4129" fill="hold">
                            <p:stCondLst>
                              <p:cond delay="0"/>
                            </p:stCondLst>
                            <p:childTnLst>
                              <p:par>
                                <p:cTn id="4130" presetID="1" presetClass="exit" presetSubtype="0" fill="hold" grpId="0" nodeType="clickEffect">
                                  <p:stCondLst>
                                    <p:cond delay="0"/>
                                  </p:stCondLst>
                                  <p:childTnLst>
                                    <p:set>
                                      <p:cBhvr>
                                        <p:cTn id="4131" dur="1" fill="hold">
                                          <p:stCondLst>
                                            <p:cond delay="0"/>
                                          </p:stCondLst>
                                        </p:cTn>
                                        <p:tgtEl>
                                          <p:spTgt spid="519"/>
                                        </p:tgtEl>
                                        <p:attrNameLst>
                                          <p:attrName>style.visibility</p:attrName>
                                        </p:attrNameLst>
                                      </p:cBhvr>
                                      <p:to>
                                        <p:strVal val="hidden"/>
                                      </p:to>
                                    </p:set>
                                  </p:childTnLst>
                                </p:cTn>
                              </p:par>
                              <p:par>
                                <p:cTn id="4132" presetID="10" presetClass="entr" presetSubtype="0" fill="hold" grpId="9" nodeType="withEffect">
                                  <p:stCondLst>
                                    <p:cond delay="0"/>
                                  </p:stCondLst>
                                  <p:childTnLst>
                                    <p:set>
                                      <p:cBhvr>
                                        <p:cTn id="4133" dur="1" fill="hold">
                                          <p:stCondLst>
                                            <p:cond delay="0"/>
                                          </p:stCondLst>
                                        </p:cTn>
                                        <p:tgtEl>
                                          <p:spTgt spid="717"/>
                                        </p:tgtEl>
                                        <p:attrNameLst>
                                          <p:attrName>style.visibility</p:attrName>
                                        </p:attrNameLst>
                                      </p:cBhvr>
                                      <p:to>
                                        <p:strVal val="visible"/>
                                      </p:to>
                                    </p:set>
                                    <p:animEffect transition="in" filter="fade">
                                      <p:cBhvr>
                                        <p:cTn id="4134" dur="500"/>
                                        <p:tgtEl>
                                          <p:spTgt spid="717"/>
                                        </p:tgtEl>
                                      </p:cBhvr>
                                    </p:animEffect>
                                  </p:childTnLst>
                                </p:cTn>
                              </p:par>
                            </p:childTnLst>
                          </p:cTn>
                        </p:par>
                      </p:childTnLst>
                    </p:cTn>
                  </p:par>
                </p:childTnLst>
              </p:cTn>
              <p:nextCondLst>
                <p:cond evt="onClick" delay="0">
                  <p:tgtEl>
                    <p:spTgt spid="519"/>
                  </p:tgtEl>
                </p:cond>
              </p:nextCondLst>
            </p:seq>
            <p:seq concurrent="1" nextAc="seek">
              <p:cTn id="4135" restart="whenNotActive" fill="hold" evtFilter="cancelBubble" nodeType="interactiveSeq">
                <p:stCondLst>
                  <p:cond evt="onClick" delay="0">
                    <p:tgtEl>
                      <p:spTgt spid="520"/>
                    </p:tgtEl>
                  </p:cond>
                </p:stCondLst>
                <p:endSync evt="end" delay="0">
                  <p:rtn val="all"/>
                </p:endSync>
                <p:childTnLst>
                  <p:par>
                    <p:cTn id="4136" fill="hold">
                      <p:stCondLst>
                        <p:cond delay="0"/>
                      </p:stCondLst>
                      <p:childTnLst>
                        <p:par>
                          <p:cTn id="4137" fill="hold">
                            <p:stCondLst>
                              <p:cond delay="0"/>
                            </p:stCondLst>
                            <p:childTnLst>
                              <p:par>
                                <p:cTn id="4138" presetID="1" presetClass="exit" presetSubtype="0" fill="hold" grpId="1" nodeType="clickEffect">
                                  <p:stCondLst>
                                    <p:cond delay="0"/>
                                  </p:stCondLst>
                                  <p:childTnLst>
                                    <p:set>
                                      <p:cBhvr>
                                        <p:cTn id="4139" dur="1" fill="hold">
                                          <p:stCondLst>
                                            <p:cond delay="0"/>
                                          </p:stCondLst>
                                        </p:cTn>
                                        <p:tgtEl>
                                          <p:spTgt spid="520"/>
                                        </p:tgtEl>
                                        <p:attrNameLst>
                                          <p:attrName>style.visibility</p:attrName>
                                        </p:attrNameLst>
                                      </p:cBhvr>
                                      <p:to>
                                        <p:strVal val="hidden"/>
                                      </p:to>
                                    </p:set>
                                  </p:childTnLst>
                                </p:cTn>
                              </p:par>
                              <p:par>
                                <p:cTn id="4140" presetID="1" presetClass="exit" presetSubtype="0" fill="hold" grpId="3" nodeType="withEffect">
                                  <p:stCondLst>
                                    <p:cond delay="0"/>
                                  </p:stCondLst>
                                  <p:childTnLst>
                                    <p:set>
                                      <p:cBhvr>
                                        <p:cTn id="4141" dur="1" fill="hold">
                                          <p:stCondLst>
                                            <p:cond delay="0"/>
                                          </p:stCondLst>
                                        </p:cTn>
                                        <p:tgtEl>
                                          <p:spTgt spid="526"/>
                                        </p:tgtEl>
                                        <p:attrNameLst>
                                          <p:attrName>style.visibility</p:attrName>
                                        </p:attrNameLst>
                                      </p:cBhvr>
                                      <p:to>
                                        <p:strVal val="hidden"/>
                                      </p:to>
                                    </p:set>
                                  </p:childTnLst>
                                </p:cTn>
                              </p:par>
                              <p:par>
                                <p:cTn id="4142" presetID="10" presetClass="entr" presetSubtype="0" fill="hold" grpId="11" nodeType="withEffect">
                                  <p:stCondLst>
                                    <p:cond delay="0"/>
                                  </p:stCondLst>
                                  <p:childTnLst>
                                    <p:set>
                                      <p:cBhvr>
                                        <p:cTn id="4143" dur="1" fill="hold">
                                          <p:stCondLst>
                                            <p:cond delay="0"/>
                                          </p:stCondLst>
                                        </p:cTn>
                                        <p:tgtEl>
                                          <p:spTgt spid="717"/>
                                        </p:tgtEl>
                                        <p:attrNameLst>
                                          <p:attrName>style.visibility</p:attrName>
                                        </p:attrNameLst>
                                      </p:cBhvr>
                                      <p:to>
                                        <p:strVal val="visible"/>
                                      </p:to>
                                    </p:set>
                                    <p:animEffect transition="in" filter="fade">
                                      <p:cBhvr>
                                        <p:cTn id="4144" dur="500"/>
                                        <p:tgtEl>
                                          <p:spTgt spid="717"/>
                                        </p:tgtEl>
                                      </p:cBhvr>
                                    </p:animEffect>
                                  </p:childTnLst>
                                </p:cTn>
                              </p:par>
                            </p:childTnLst>
                          </p:cTn>
                        </p:par>
                      </p:childTnLst>
                    </p:cTn>
                  </p:par>
                </p:childTnLst>
              </p:cTn>
              <p:nextCondLst>
                <p:cond evt="onClick" delay="0">
                  <p:tgtEl>
                    <p:spTgt spid="520"/>
                  </p:tgtEl>
                </p:cond>
              </p:nextCondLst>
            </p:seq>
            <p:seq concurrent="1" nextAc="seek">
              <p:cTn id="4145" restart="whenNotActive" fill="hold" evtFilter="cancelBubble" nodeType="interactiveSeq">
                <p:stCondLst>
                  <p:cond evt="onClick" delay="0">
                    <p:tgtEl>
                      <p:spTgt spid="521"/>
                    </p:tgtEl>
                  </p:cond>
                </p:stCondLst>
                <p:endSync evt="end" delay="0">
                  <p:rtn val="all"/>
                </p:endSync>
                <p:childTnLst>
                  <p:par>
                    <p:cTn id="4146" fill="hold">
                      <p:stCondLst>
                        <p:cond delay="0"/>
                      </p:stCondLst>
                      <p:childTnLst>
                        <p:par>
                          <p:cTn id="4147" fill="hold">
                            <p:stCondLst>
                              <p:cond delay="0"/>
                            </p:stCondLst>
                            <p:childTnLst>
                              <p:par>
                                <p:cTn id="4148" presetID="1" presetClass="exit" presetSubtype="0" fill="hold" grpId="1" nodeType="clickEffect">
                                  <p:stCondLst>
                                    <p:cond delay="0"/>
                                  </p:stCondLst>
                                  <p:childTnLst>
                                    <p:set>
                                      <p:cBhvr>
                                        <p:cTn id="4149" dur="1" fill="hold">
                                          <p:stCondLst>
                                            <p:cond delay="0"/>
                                          </p:stCondLst>
                                        </p:cTn>
                                        <p:tgtEl>
                                          <p:spTgt spid="521"/>
                                        </p:tgtEl>
                                        <p:attrNameLst>
                                          <p:attrName>style.visibility</p:attrName>
                                        </p:attrNameLst>
                                      </p:cBhvr>
                                      <p:to>
                                        <p:strVal val="hidden"/>
                                      </p:to>
                                    </p:set>
                                  </p:childTnLst>
                                </p:cTn>
                              </p:par>
                              <p:par>
                                <p:cTn id="4150" presetID="1" presetClass="exit" presetSubtype="0" fill="hold" grpId="4" nodeType="withEffect">
                                  <p:stCondLst>
                                    <p:cond delay="0"/>
                                  </p:stCondLst>
                                  <p:childTnLst>
                                    <p:set>
                                      <p:cBhvr>
                                        <p:cTn id="4151" dur="1" fill="hold">
                                          <p:stCondLst>
                                            <p:cond delay="0"/>
                                          </p:stCondLst>
                                        </p:cTn>
                                        <p:tgtEl>
                                          <p:spTgt spid="526"/>
                                        </p:tgtEl>
                                        <p:attrNameLst>
                                          <p:attrName>style.visibility</p:attrName>
                                        </p:attrNameLst>
                                      </p:cBhvr>
                                      <p:to>
                                        <p:strVal val="hidden"/>
                                      </p:to>
                                    </p:set>
                                  </p:childTnLst>
                                </p:cTn>
                              </p:par>
                              <p:par>
                                <p:cTn id="4152" presetID="10" presetClass="entr" presetSubtype="0" fill="hold" grpId="8" nodeType="withEffect">
                                  <p:stCondLst>
                                    <p:cond delay="0"/>
                                  </p:stCondLst>
                                  <p:childTnLst>
                                    <p:set>
                                      <p:cBhvr>
                                        <p:cTn id="4153" dur="1" fill="hold">
                                          <p:stCondLst>
                                            <p:cond delay="0"/>
                                          </p:stCondLst>
                                        </p:cTn>
                                        <p:tgtEl>
                                          <p:spTgt spid="717"/>
                                        </p:tgtEl>
                                        <p:attrNameLst>
                                          <p:attrName>style.visibility</p:attrName>
                                        </p:attrNameLst>
                                      </p:cBhvr>
                                      <p:to>
                                        <p:strVal val="visible"/>
                                      </p:to>
                                    </p:set>
                                    <p:animEffect transition="in" filter="fade">
                                      <p:cBhvr>
                                        <p:cTn id="4154" dur="500"/>
                                        <p:tgtEl>
                                          <p:spTgt spid="717"/>
                                        </p:tgtEl>
                                      </p:cBhvr>
                                    </p:animEffect>
                                  </p:childTnLst>
                                </p:cTn>
                              </p:par>
                            </p:childTnLst>
                          </p:cTn>
                        </p:par>
                      </p:childTnLst>
                    </p:cTn>
                  </p:par>
                </p:childTnLst>
              </p:cTn>
              <p:nextCondLst>
                <p:cond evt="onClick" delay="0">
                  <p:tgtEl>
                    <p:spTgt spid="521"/>
                  </p:tgtEl>
                </p:cond>
              </p:nextCondLst>
            </p:seq>
            <p:seq concurrent="1" nextAc="seek">
              <p:cTn id="4155" restart="whenNotActive" fill="hold" evtFilter="cancelBubble" nodeType="interactiveSeq">
                <p:stCondLst>
                  <p:cond evt="onClick" delay="0">
                    <p:tgtEl>
                      <p:spTgt spid="531"/>
                    </p:tgtEl>
                  </p:cond>
                </p:stCondLst>
                <p:endSync evt="end" delay="0">
                  <p:rtn val="all"/>
                </p:endSync>
                <p:childTnLst>
                  <p:par>
                    <p:cTn id="4156" fill="hold">
                      <p:stCondLst>
                        <p:cond delay="0"/>
                      </p:stCondLst>
                      <p:childTnLst>
                        <p:par>
                          <p:cTn id="4157" fill="hold">
                            <p:stCondLst>
                              <p:cond delay="0"/>
                            </p:stCondLst>
                            <p:childTnLst>
                              <p:par>
                                <p:cTn id="4158" presetID="1" presetClass="entr" presetSubtype="0" fill="hold" grpId="0" nodeType="clickEffect">
                                  <p:stCondLst>
                                    <p:cond delay="0"/>
                                  </p:stCondLst>
                                  <p:childTnLst>
                                    <p:set>
                                      <p:cBhvr>
                                        <p:cTn id="4159" dur="1" fill="hold">
                                          <p:stCondLst>
                                            <p:cond delay="0"/>
                                          </p:stCondLst>
                                        </p:cTn>
                                        <p:tgtEl>
                                          <p:spTgt spid="537"/>
                                        </p:tgtEl>
                                        <p:attrNameLst>
                                          <p:attrName>style.visibility</p:attrName>
                                        </p:attrNameLst>
                                      </p:cBhvr>
                                      <p:to>
                                        <p:strVal val="visible"/>
                                      </p:to>
                                    </p:set>
                                  </p:childTnLst>
                                </p:cTn>
                              </p:par>
                              <p:par>
                                <p:cTn id="4160" presetID="10" presetClass="exit" presetSubtype="0" fill="hold" grpId="0" nodeType="withEffect">
                                  <p:stCondLst>
                                    <p:cond delay="0"/>
                                  </p:stCondLst>
                                  <p:childTnLst>
                                    <p:animEffect transition="out" filter="fade">
                                      <p:cBhvr>
                                        <p:cTn id="4161" dur="500"/>
                                        <p:tgtEl>
                                          <p:spTgt spid="718"/>
                                        </p:tgtEl>
                                      </p:cBhvr>
                                    </p:animEffect>
                                    <p:set>
                                      <p:cBhvr>
                                        <p:cTn id="4162" dur="1" fill="hold">
                                          <p:stCondLst>
                                            <p:cond delay="499"/>
                                          </p:stCondLst>
                                        </p:cTn>
                                        <p:tgtEl>
                                          <p:spTgt spid="718"/>
                                        </p:tgtEl>
                                        <p:attrNameLst>
                                          <p:attrName>style.visibility</p:attrName>
                                        </p:attrNameLst>
                                      </p:cBhvr>
                                      <p:to>
                                        <p:strVal val="hidden"/>
                                      </p:to>
                                    </p:set>
                                  </p:childTnLst>
                                </p:cTn>
                              </p:par>
                            </p:childTnLst>
                          </p:cTn>
                        </p:par>
                      </p:childTnLst>
                    </p:cTn>
                  </p:par>
                </p:childTnLst>
              </p:cTn>
              <p:nextCondLst>
                <p:cond evt="onClick" delay="0">
                  <p:tgtEl>
                    <p:spTgt spid="531"/>
                  </p:tgtEl>
                </p:cond>
              </p:nextCondLst>
            </p:seq>
            <p:seq concurrent="1" nextAc="seek">
              <p:cTn id="4163" restart="whenNotActive" fill="hold" evtFilter="cancelBubble" nodeType="interactiveSeq">
                <p:stCondLst>
                  <p:cond evt="onClick" delay="0">
                    <p:tgtEl>
                      <p:spTgt spid="532"/>
                    </p:tgtEl>
                  </p:cond>
                </p:stCondLst>
                <p:endSync evt="end" delay="0">
                  <p:rtn val="all"/>
                </p:endSync>
                <p:childTnLst>
                  <p:par>
                    <p:cTn id="4164" fill="hold">
                      <p:stCondLst>
                        <p:cond delay="0"/>
                      </p:stCondLst>
                      <p:childTnLst>
                        <p:par>
                          <p:cTn id="4165" fill="hold">
                            <p:stCondLst>
                              <p:cond delay="0"/>
                            </p:stCondLst>
                            <p:childTnLst>
                              <p:par>
                                <p:cTn id="4166" presetID="1" presetClass="entr" presetSubtype="0" fill="hold" grpId="0" nodeType="clickEffect">
                                  <p:stCondLst>
                                    <p:cond delay="0"/>
                                  </p:stCondLst>
                                  <p:childTnLst>
                                    <p:set>
                                      <p:cBhvr>
                                        <p:cTn id="4167" dur="1" fill="hold">
                                          <p:stCondLst>
                                            <p:cond delay="0"/>
                                          </p:stCondLst>
                                        </p:cTn>
                                        <p:tgtEl>
                                          <p:spTgt spid="538"/>
                                        </p:tgtEl>
                                        <p:attrNameLst>
                                          <p:attrName>style.visibility</p:attrName>
                                        </p:attrNameLst>
                                      </p:cBhvr>
                                      <p:to>
                                        <p:strVal val="visible"/>
                                      </p:to>
                                    </p:set>
                                  </p:childTnLst>
                                </p:cTn>
                              </p:par>
                              <p:par>
                                <p:cTn id="4168" presetID="1" presetClass="entr" presetSubtype="0" fill="hold" grpId="2" nodeType="withEffect">
                                  <p:stCondLst>
                                    <p:cond delay="0"/>
                                  </p:stCondLst>
                                  <p:childTnLst>
                                    <p:set>
                                      <p:cBhvr>
                                        <p:cTn id="4169" dur="1" fill="hold">
                                          <p:stCondLst>
                                            <p:cond delay="0"/>
                                          </p:stCondLst>
                                        </p:cTn>
                                        <p:tgtEl>
                                          <p:spTgt spid="525"/>
                                        </p:tgtEl>
                                        <p:attrNameLst>
                                          <p:attrName>style.visibility</p:attrName>
                                        </p:attrNameLst>
                                      </p:cBhvr>
                                      <p:to>
                                        <p:strVal val="visible"/>
                                      </p:to>
                                    </p:set>
                                  </p:childTnLst>
                                </p:cTn>
                              </p:par>
                              <p:par>
                                <p:cTn id="4170" presetID="10" presetClass="exit" presetSubtype="0" fill="hold" grpId="1" nodeType="withEffect">
                                  <p:stCondLst>
                                    <p:cond delay="0"/>
                                  </p:stCondLst>
                                  <p:childTnLst>
                                    <p:animEffect transition="out" filter="fade">
                                      <p:cBhvr>
                                        <p:cTn id="4171" dur="500"/>
                                        <p:tgtEl>
                                          <p:spTgt spid="718"/>
                                        </p:tgtEl>
                                      </p:cBhvr>
                                    </p:animEffect>
                                    <p:set>
                                      <p:cBhvr>
                                        <p:cTn id="4172" dur="1" fill="hold">
                                          <p:stCondLst>
                                            <p:cond delay="499"/>
                                          </p:stCondLst>
                                        </p:cTn>
                                        <p:tgtEl>
                                          <p:spTgt spid="718"/>
                                        </p:tgtEl>
                                        <p:attrNameLst>
                                          <p:attrName>style.visibility</p:attrName>
                                        </p:attrNameLst>
                                      </p:cBhvr>
                                      <p:to>
                                        <p:strVal val="hidden"/>
                                      </p:to>
                                    </p:set>
                                  </p:childTnLst>
                                </p:cTn>
                              </p:par>
                            </p:childTnLst>
                          </p:cTn>
                        </p:par>
                      </p:childTnLst>
                    </p:cTn>
                  </p:par>
                </p:childTnLst>
              </p:cTn>
              <p:nextCondLst>
                <p:cond evt="onClick" delay="0">
                  <p:tgtEl>
                    <p:spTgt spid="532"/>
                  </p:tgtEl>
                </p:cond>
              </p:nextCondLst>
            </p:seq>
            <p:seq concurrent="1" nextAc="seek">
              <p:cTn id="4173" restart="whenNotActive" fill="hold" evtFilter="cancelBubble" nodeType="interactiveSeq">
                <p:stCondLst>
                  <p:cond evt="onClick" delay="0">
                    <p:tgtEl>
                      <p:spTgt spid="533"/>
                    </p:tgtEl>
                  </p:cond>
                </p:stCondLst>
                <p:endSync evt="end" delay="0">
                  <p:rtn val="all"/>
                </p:endSync>
                <p:childTnLst>
                  <p:par>
                    <p:cTn id="4174" fill="hold">
                      <p:stCondLst>
                        <p:cond delay="0"/>
                      </p:stCondLst>
                      <p:childTnLst>
                        <p:par>
                          <p:cTn id="4175" fill="hold">
                            <p:stCondLst>
                              <p:cond delay="0"/>
                            </p:stCondLst>
                            <p:childTnLst>
                              <p:par>
                                <p:cTn id="4176" presetID="1" presetClass="entr" presetSubtype="0" fill="hold" grpId="0" nodeType="clickEffect">
                                  <p:stCondLst>
                                    <p:cond delay="0"/>
                                  </p:stCondLst>
                                  <p:childTnLst>
                                    <p:set>
                                      <p:cBhvr>
                                        <p:cTn id="4177" dur="1" fill="hold">
                                          <p:stCondLst>
                                            <p:cond delay="0"/>
                                          </p:stCondLst>
                                        </p:cTn>
                                        <p:tgtEl>
                                          <p:spTgt spid="539"/>
                                        </p:tgtEl>
                                        <p:attrNameLst>
                                          <p:attrName>style.visibility</p:attrName>
                                        </p:attrNameLst>
                                      </p:cBhvr>
                                      <p:to>
                                        <p:strVal val="visible"/>
                                      </p:to>
                                    </p:set>
                                  </p:childTnLst>
                                </p:cTn>
                              </p:par>
                              <p:par>
                                <p:cTn id="4178" presetID="10" presetClass="exit" presetSubtype="0" fill="hold" grpId="2" nodeType="withEffect">
                                  <p:stCondLst>
                                    <p:cond delay="0"/>
                                  </p:stCondLst>
                                  <p:childTnLst>
                                    <p:animEffect transition="out" filter="fade">
                                      <p:cBhvr>
                                        <p:cTn id="4179" dur="500"/>
                                        <p:tgtEl>
                                          <p:spTgt spid="718"/>
                                        </p:tgtEl>
                                      </p:cBhvr>
                                    </p:animEffect>
                                    <p:set>
                                      <p:cBhvr>
                                        <p:cTn id="4180" dur="1" fill="hold">
                                          <p:stCondLst>
                                            <p:cond delay="499"/>
                                          </p:stCondLst>
                                        </p:cTn>
                                        <p:tgtEl>
                                          <p:spTgt spid="718"/>
                                        </p:tgtEl>
                                        <p:attrNameLst>
                                          <p:attrName>style.visibility</p:attrName>
                                        </p:attrNameLst>
                                      </p:cBhvr>
                                      <p:to>
                                        <p:strVal val="hidden"/>
                                      </p:to>
                                    </p:set>
                                  </p:childTnLst>
                                </p:cTn>
                              </p:par>
                            </p:childTnLst>
                          </p:cTn>
                        </p:par>
                      </p:childTnLst>
                    </p:cTn>
                  </p:par>
                </p:childTnLst>
              </p:cTn>
              <p:nextCondLst>
                <p:cond evt="onClick" delay="0">
                  <p:tgtEl>
                    <p:spTgt spid="533"/>
                  </p:tgtEl>
                </p:cond>
              </p:nextCondLst>
            </p:seq>
            <p:seq concurrent="1" nextAc="seek">
              <p:cTn id="4181" restart="whenNotActive" fill="hold" evtFilter="cancelBubble" nodeType="interactiveSeq">
                <p:stCondLst>
                  <p:cond evt="onClick" delay="0">
                    <p:tgtEl>
                      <p:spTgt spid="535"/>
                    </p:tgtEl>
                  </p:cond>
                </p:stCondLst>
                <p:endSync evt="end" delay="0">
                  <p:rtn val="all"/>
                </p:endSync>
                <p:childTnLst>
                  <p:par>
                    <p:cTn id="4182" fill="hold">
                      <p:stCondLst>
                        <p:cond delay="0"/>
                      </p:stCondLst>
                      <p:childTnLst>
                        <p:par>
                          <p:cTn id="4183" fill="hold">
                            <p:stCondLst>
                              <p:cond delay="0"/>
                            </p:stCondLst>
                            <p:childTnLst>
                              <p:par>
                                <p:cTn id="4184" presetID="1" presetClass="entr" presetSubtype="0" fill="hold" grpId="0" nodeType="clickEffect">
                                  <p:stCondLst>
                                    <p:cond delay="0"/>
                                  </p:stCondLst>
                                  <p:childTnLst>
                                    <p:set>
                                      <p:cBhvr>
                                        <p:cTn id="4185" dur="1" fill="hold">
                                          <p:stCondLst>
                                            <p:cond delay="0"/>
                                          </p:stCondLst>
                                        </p:cTn>
                                        <p:tgtEl>
                                          <p:spTgt spid="541"/>
                                        </p:tgtEl>
                                        <p:attrNameLst>
                                          <p:attrName>style.visibility</p:attrName>
                                        </p:attrNameLst>
                                      </p:cBhvr>
                                      <p:to>
                                        <p:strVal val="visible"/>
                                      </p:to>
                                    </p:set>
                                  </p:childTnLst>
                                </p:cTn>
                              </p:par>
                              <p:par>
                                <p:cTn id="4186" presetID="1" presetClass="entr" presetSubtype="0" fill="hold" grpId="0" nodeType="withEffect">
                                  <p:stCondLst>
                                    <p:cond delay="0"/>
                                  </p:stCondLst>
                                  <p:childTnLst>
                                    <p:set>
                                      <p:cBhvr>
                                        <p:cTn id="4187" dur="1" fill="hold">
                                          <p:stCondLst>
                                            <p:cond delay="0"/>
                                          </p:stCondLst>
                                        </p:cTn>
                                        <p:tgtEl>
                                          <p:spTgt spid="525"/>
                                        </p:tgtEl>
                                        <p:attrNameLst>
                                          <p:attrName>style.visibility</p:attrName>
                                        </p:attrNameLst>
                                      </p:cBhvr>
                                      <p:to>
                                        <p:strVal val="visible"/>
                                      </p:to>
                                    </p:set>
                                  </p:childTnLst>
                                </p:cTn>
                              </p:par>
                              <p:par>
                                <p:cTn id="4188" presetID="10" presetClass="exit" presetSubtype="0" fill="hold" grpId="9" nodeType="withEffect">
                                  <p:stCondLst>
                                    <p:cond delay="0"/>
                                  </p:stCondLst>
                                  <p:childTnLst>
                                    <p:animEffect transition="out" filter="fade">
                                      <p:cBhvr>
                                        <p:cTn id="4189" dur="500"/>
                                        <p:tgtEl>
                                          <p:spTgt spid="718"/>
                                        </p:tgtEl>
                                      </p:cBhvr>
                                    </p:animEffect>
                                    <p:set>
                                      <p:cBhvr>
                                        <p:cTn id="4190" dur="1" fill="hold">
                                          <p:stCondLst>
                                            <p:cond delay="499"/>
                                          </p:stCondLst>
                                        </p:cTn>
                                        <p:tgtEl>
                                          <p:spTgt spid="718"/>
                                        </p:tgtEl>
                                        <p:attrNameLst>
                                          <p:attrName>style.visibility</p:attrName>
                                        </p:attrNameLst>
                                      </p:cBhvr>
                                      <p:to>
                                        <p:strVal val="hidden"/>
                                      </p:to>
                                    </p:set>
                                  </p:childTnLst>
                                </p:cTn>
                              </p:par>
                            </p:childTnLst>
                          </p:cTn>
                        </p:par>
                      </p:childTnLst>
                    </p:cTn>
                  </p:par>
                </p:childTnLst>
              </p:cTn>
              <p:nextCondLst>
                <p:cond evt="onClick" delay="0">
                  <p:tgtEl>
                    <p:spTgt spid="535"/>
                  </p:tgtEl>
                </p:cond>
              </p:nextCondLst>
            </p:seq>
            <p:seq concurrent="1" nextAc="seek">
              <p:cTn id="4191" restart="whenNotActive" fill="hold" evtFilter="cancelBubble" nodeType="interactiveSeq">
                <p:stCondLst>
                  <p:cond evt="onClick" delay="0">
                    <p:tgtEl>
                      <p:spTgt spid="536"/>
                    </p:tgtEl>
                  </p:cond>
                </p:stCondLst>
                <p:endSync evt="end" delay="0">
                  <p:rtn val="all"/>
                </p:endSync>
                <p:childTnLst>
                  <p:par>
                    <p:cTn id="4192" fill="hold">
                      <p:stCondLst>
                        <p:cond delay="0"/>
                      </p:stCondLst>
                      <p:childTnLst>
                        <p:par>
                          <p:cTn id="4193" fill="hold">
                            <p:stCondLst>
                              <p:cond delay="0"/>
                            </p:stCondLst>
                            <p:childTnLst>
                              <p:par>
                                <p:cTn id="4194" presetID="1" presetClass="entr" presetSubtype="0" fill="hold" grpId="0" nodeType="clickEffect">
                                  <p:stCondLst>
                                    <p:cond delay="0"/>
                                  </p:stCondLst>
                                  <p:childTnLst>
                                    <p:set>
                                      <p:cBhvr>
                                        <p:cTn id="4195" dur="1" fill="hold">
                                          <p:stCondLst>
                                            <p:cond delay="0"/>
                                          </p:stCondLst>
                                        </p:cTn>
                                        <p:tgtEl>
                                          <p:spTgt spid="542"/>
                                        </p:tgtEl>
                                        <p:attrNameLst>
                                          <p:attrName>style.visibility</p:attrName>
                                        </p:attrNameLst>
                                      </p:cBhvr>
                                      <p:to>
                                        <p:strVal val="visible"/>
                                      </p:to>
                                    </p:set>
                                  </p:childTnLst>
                                </p:cTn>
                              </p:par>
                              <p:par>
                                <p:cTn id="4196" presetID="1" presetClass="entr" presetSubtype="0" fill="hold" grpId="1" nodeType="withEffect">
                                  <p:stCondLst>
                                    <p:cond delay="0"/>
                                  </p:stCondLst>
                                  <p:childTnLst>
                                    <p:set>
                                      <p:cBhvr>
                                        <p:cTn id="4197" dur="1" fill="hold">
                                          <p:stCondLst>
                                            <p:cond delay="0"/>
                                          </p:stCondLst>
                                        </p:cTn>
                                        <p:tgtEl>
                                          <p:spTgt spid="525"/>
                                        </p:tgtEl>
                                        <p:attrNameLst>
                                          <p:attrName>style.visibility</p:attrName>
                                        </p:attrNameLst>
                                      </p:cBhvr>
                                      <p:to>
                                        <p:strVal val="visible"/>
                                      </p:to>
                                    </p:set>
                                  </p:childTnLst>
                                </p:cTn>
                              </p:par>
                              <p:par>
                                <p:cTn id="4198" presetID="10" presetClass="exit" presetSubtype="0" fill="hold" grpId="10" nodeType="withEffect">
                                  <p:stCondLst>
                                    <p:cond delay="0"/>
                                  </p:stCondLst>
                                  <p:childTnLst>
                                    <p:animEffect transition="out" filter="fade">
                                      <p:cBhvr>
                                        <p:cTn id="4199" dur="500"/>
                                        <p:tgtEl>
                                          <p:spTgt spid="718"/>
                                        </p:tgtEl>
                                      </p:cBhvr>
                                    </p:animEffect>
                                    <p:set>
                                      <p:cBhvr>
                                        <p:cTn id="4200" dur="1" fill="hold">
                                          <p:stCondLst>
                                            <p:cond delay="499"/>
                                          </p:stCondLst>
                                        </p:cTn>
                                        <p:tgtEl>
                                          <p:spTgt spid="718"/>
                                        </p:tgtEl>
                                        <p:attrNameLst>
                                          <p:attrName>style.visibility</p:attrName>
                                        </p:attrNameLst>
                                      </p:cBhvr>
                                      <p:to>
                                        <p:strVal val="hidden"/>
                                      </p:to>
                                    </p:set>
                                  </p:childTnLst>
                                </p:cTn>
                              </p:par>
                            </p:childTnLst>
                          </p:cTn>
                        </p:par>
                      </p:childTnLst>
                    </p:cTn>
                  </p:par>
                </p:childTnLst>
              </p:cTn>
              <p:nextCondLst>
                <p:cond evt="onClick" delay="0">
                  <p:tgtEl>
                    <p:spTgt spid="536"/>
                  </p:tgtEl>
                </p:cond>
              </p:nextCondLst>
            </p:seq>
            <p:seq concurrent="1" nextAc="seek">
              <p:cTn id="4201" restart="whenNotActive" fill="hold" evtFilter="cancelBubble" nodeType="interactiveSeq">
                <p:stCondLst>
                  <p:cond evt="onClick" delay="0">
                    <p:tgtEl>
                      <p:spTgt spid="534"/>
                    </p:tgtEl>
                  </p:cond>
                </p:stCondLst>
                <p:endSync evt="end" delay="0">
                  <p:rtn val="all"/>
                </p:endSync>
                <p:childTnLst>
                  <p:par>
                    <p:cTn id="4202" fill="hold">
                      <p:stCondLst>
                        <p:cond delay="0"/>
                      </p:stCondLst>
                      <p:childTnLst>
                        <p:par>
                          <p:cTn id="4203" fill="hold">
                            <p:stCondLst>
                              <p:cond delay="0"/>
                            </p:stCondLst>
                            <p:childTnLst>
                              <p:par>
                                <p:cTn id="4204" presetID="1" presetClass="entr" presetSubtype="0" fill="hold" grpId="0" nodeType="clickEffect">
                                  <p:stCondLst>
                                    <p:cond delay="0"/>
                                  </p:stCondLst>
                                  <p:childTnLst>
                                    <p:set>
                                      <p:cBhvr>
                                        <p:cTn id="4205" dur="1" fill="hold">
                                          <p:stCondLst>
                                            <p:cond delay="0"/>
                                          </p:stCondLst>
                                        </p:cTn>
                                        <p:tgtEl>
                                          <p:spTgt spid="540"/>
                                        </p:tgtEl>
                                        <p:attrNameLst>
                                          <p:attrName>style.visibility</p:attrName>
                                        </p:attrNameLst>
                                      </p:cBhvr>
                                      <p:to>
                                        <p:strVal val="visible"/>
                                      </p:to>
                                    </p:set>
                                  </p:childTnLst>
                                </p:cTn>
                              </p:par>
                              <p:par>
                                <p:cTn id="4206" presetID="1" presetClass="entr" presetSubtype="0" fill="hold" grpId="0" nodeType="withEffect">
                                  <p:stCondLst>
                                    <p:cond delay="0"/>
                                  </p:stCondLst>
                                  <p:childTnLst>
                                    <p:set>
                                      <p:cBhvr>
                                        <p:cTn id="4207" dur="1" fill="hold">
                                          <p:stCondLst>
                                            <p:cond delay="0"/>
                                          </p:stCondLst>
                                        </p:cTn>
                                        <p:tgtEl>
                                          <p:spTgt spid="527"/>
                                        </p:tgtEl>
                                        <p:attrNameLst>
                                          <p:attrName>style.visibility</p:attrName>
                                        </p:attrNameLst>
                                      </p:cBhvr>
                                      <p:to>
                                        <p:strVal val="visible"/>
                                      </p:to>
                                    </p:set>
                                  </p:childTnLst>
                                </p:cTn>
                              </p:par>
                              <p:par>
                                <p:cTn id="4208" presetID="10" presetClass="exit" presetSubtype="0" fill="hold" grpId="11" nodeType="withEffect">
                                  <p:stCondLst>
                                    <p:cond delay="0"/>
                                  </p:stCondLst>
                                  <p:childTnLst>
                                    <p:animEffect transition="out" filter="fade">
                                      <p:cBhvr>
                                        <p:cTn id="4209" dur="500"/>
                                        <p:tgtEl>
                                          <p:spTgt spid="718"/>
                                        </p:tgtEl>
                                      </p:cBhvr>
                                    </p:animEffect>
                                    <p:set>
                                      <p:cBhvr>
                                        <p:cTn id="4210" dur="1" fill="hold">
                                          <p:stCondLst>
                                            <p:cond delay="499"/>
                                          </p:stCondLst>
                                        </p:cTn>
                                        <p:tgtEl>
                                          <p:spTgt spid="718"/>
                                        </p:tgtEl>
                                        <p:attrNameLst>
                                          <p:attrName>style.visibility</p:attrName>
                                        </p:attrNameLst>
                                      </p:cBhvr>
                                      <p:to>
                                        <p:strVal val="hidden"/>
                                      </p:to>
                                    </p:set>
                                  </p:childTnLst>
                                </p:cTn>
                              </p:par>
                            </p:childTnLst>
                          </p:cTn>
                        </p:par>
                      </p:childTnLst>
                    </p:cTn>
                  </p:par>
                </p:childTnLst>
              </p:cTn>
              <p:nextCondLst>
                <p:cond evt="onClick" delay="0">
                  <p:tgtEl>
                    <p:spTgt spid="534"/>
                  </p:tgtEl>
                </p:cond>
              </p:nextCondLst>
            </p:seq>
            <p:seq concurrent="1" nextAc="seek">
              <p:cTn id="4211" restart="whenNotActive" fill="hold" evtFilter="cancelBubble" nodeType="interactiveSeq">
                <p:stCondLst>
                  <p:cond evt="onClick" delay="0">
                    <p:tgtEl>
                      <p:spTgt spid="542"/>
                    </p:tgtEl>
                  </p:cond>
                </p:stCondLst>
                <p:endSync evt="end" delay="0">
                  <p:rtn val="all"/>
                </p:endSync>
                <p:childTnLst>
                  <p:par>
                    <p:cTn id="4212" fill="hold">
                      <p:stCondLst>
                        <p:cond delay="0"/>
                      </p:stCondLst>
                      <p:childTnLst>
                        <p:par>
                          <p:cTn id="4213" fill="hold">
                            <p:stCondLst>
                              <p:cond delay="0"/>
                            </p:stCondLst>
                            <p:childTnLst>
                              <p:par>
                                <p:cTn id="4214" presetID="1" presetClass="exit" presetSubtype="0" fill="hold" grpId="1" nodeType="clickEffect">
                                  <p:stCondLst>
                                    <p:cond delay="0"/>
                                  </p:stCondLst>
                                  <p:childTnLst>
                                    <p:set>
                                      <p:cBhvr>
                                        <p:cTn id="4215" dur="1" fill="hold">
                                          <p:stCondLst>
                                            <p:cond delay="0"/>
                                          </p:stCondLst>
                                        </p:cTn>
                                        <p:tgtEl>
                                          <p:spTgt spid="542"/>
                                        </p:tgtEl>
                                        <p:attrNameLst>
                                          <p:attrName>style.visibility</p:attrName>
                                        </p:attrNameLst>
                                      </p:cBhvr>
                                      <p:to>
                                        <p:strVal val="hidden"/>
                                      </p:to>
                                    </p:set>
                                  </p:childTnLst>
                                </p:cTn>
                              </p:par>
                              <p:par>
                                <p:cTn id="4216" presetID="1" presetClass="exit" presetSubtype="0" fill="hold" grpId="4" nodeType="withEffect">
                                  <p:stCondLst>
                                    <p:cond delay="0"/>
                                  </p:stCondLst>
                                  <p:childTnLst>
                                    <p:set>
                                      <p:cBhvr>
                                        <p:cTn id="4217" dur="1" fill="hold">
                                          <p:stCondLst>
                                            <p:cond delay="0"/>
                                          </p:stCondLst>
                                        </p:cTn>
                                        <p:tgtEl>
                                          <p:spTgt spid="525"/>
                                        </p:tgtEl>
                                        <p:attrNameLst>
                                          <p:attrName>style.visibility</p:attrName>
                                        </p:attrNameLst>
                                      </p:cBhvr>
                                      <p:to>
                                        <p:strVal val="hidden"/>
                                      </p:to>
                                    </p:set>
                                  </p:childTnLst>
                                </p:cTn>
                              </p:par>
                              <p:par>
                                <p:cTn id="4218" presetID="10" presetClass="entr" presetSubtype="0" fill="hold" grpId="3" nodeType="withEffect">
                                  <p:stCondLst>
                                    <p:cond delay="0"/>
                                  </p:stCondLst>
                                  <p:childTnLst>
                                    <p:set>
                                      <p:cBhvr>
                                        <p:cTn id="4219" dur="1" fill="hold">
                                          <p:stCondLst>
                                            <p:cond delay="0"/>
                                          </p:stCondLst>
                                        </p:cTn>
                                        <p:tgtEl>
                                          <p:spTgt spid="718"/>
                                        </p:tgtEl>
                                        <p:attrNameLst>
                                          <p:attrName>style.visibility</p:attrName>
                                        </p:attrNameLst>
                                      </p:cBhvr>
                                      <p:to>
                                        <p:strVal val="visible"/>
                                      </p:to>
                                    </p:set>
                                    <p:animEffect transition="in" filter="fade">
                                      <p:cBhvr>
                                        <p:cTn id="4220" dur="500"/>
                                        <p:tgtEl>
                                          <p:spTgt spid="718"/>
                                        </p:tgtEl>
                                      </p:cBhvr>
                                    </p:animEffect>
                                  </p:childTnLst>
                                </p:cTn>
                              </p:par>
                            </p:childTnLst>
                          </p:cTn>
                        </p:par>
                      </p:childTnLst>
                    </p:cTn>
                  </p:par>
                </p:childTnLst>
              </p:cTn>
              <p:nextCondLst>
                <p:cond evt="onClick" delay="0">
                  <p:tgtEl>
                    <p:spTgt spid="542"/>
                  </p:tgtEl>
                </p:cond>
              </p:nextCondLst>
            </p:seq>
            <p:seq concurrent="1" nextAc="seek">
              <p:cTn id="4221" restart="whenNotActive" fill="hold" evtFilter="cancelBubble" nodeType="interactiveSeq">
                <p:stCondLst>
                  <p:cond evt="onClick" delay="0">
                    <p:tgtEl>
                      <p:spTgt spid="537"/>
                    </p:tgtEl>
                  </p:cond>
                </p:stCondLst>
                <p:endSync evt="end" delay="0">
                  <p:rtn val="all"/>
                </p:endSync>
                <p:childTnLst>
                  <p:par>
                    <p:cTn id="4222" fill="hold">
                      <p:stCondLst>
                        <p:cond delay="0"/>
                      </p:stCondLst>
                      <p:childTnLst>
                        <p:par>
                          <p:cTn id="4223" fill="hold">
                            <p:stCondLst>
                              <p:cond delay="0"/>
                            </p:stCondLst>
                            <p:childTnLst>
                              <p:par>
                                <p:cTn id="4224" presetID="1" presetClass="exit" presetSubtype="0" fill="hold" grpId="1" nodeType="clickEffect">
                                  <p:stCondLst>
                                    <p:cond delay="0"/>
                                  </p:stCondLst>
                                  <p:childTnLst>
                                    <p:set>
                                      <p:cBhvr>
                                        <p:cTn id="4225" dur="1" fill="hold">
                                          <p:stCondLst>
                                            <p:cond delay="0"/>
                                          </p:stCondLst>
                                        </p:cTn>
                                        <p:tgtEl>
                                          <p:spTgt spid="537"/>
                                        </p:tgtEl>
                                        <p:attrNameLst>
                                          <p:attrName>style.visibility</p:attrName>
                                        </p:attrNameLst>
                                      </p:cBhvr>
                                      <p:to>
                                        <p:strVal val="hidden"/>
                                      </p:to>
                                    </p:set>
                                  </p:childTnLst>
                                </p:cTn>
                              </p:par>
                              <p:par>
                                <p:cTn id="4226" presetID="10" presetClass="entr" presetSubtype="0" fill="hold" grpId="4" nodeType="withEffect">
                                  <p:stCondLst>
                                    <p:cond delay="0"/>
                                  </p:stCondLst>
                                  <p:childTnLst>
                                    <p:set>
                                      <p:cBhvr>
                                        <p:cTn id="4227" dur="1" fill="hold">
                                          <p:stCondLst>
                                            <p:cond delay="0"/>
                                          </p:stCondLst>
                                        </p:cTn>
                                        <p:tgtEl>
                                          <p:spTgt spid="718"/>
                                        </p:tgtEl>
                                        <p:attrNameLst>
                                          <p:attrName>style.visibility</p:attrName>
                                        </p:attrNameLst>
                                      </p:cBhvr>
                                      <p:to>
                                        <p:strVal val="visible"/>
                                      </p:to>
                                    </p:set>
                                    <p:animEffect transition="in" filter="fade">
                                      <p:cBhvr>
                                        <p:cTn id="4228" dur="500"/>
                                        <p:tgtEl>
                                          <p:spTgt spid="718"/>
                                        </p:tgtEl>
                                      </p:cBhvr>
                                    </p:animEffect>
                                  </p:childTnLst>
                                </p:cTn>
                              </p:par>
                            </p:childTnLst>
                          </p:cTn>
                        </p:par>
                      </p:childTnLst>
                    </p:cTn>
                  </p:par>
                </p:childTnLst>
              </p:cTn>
              <p:nextCondLst>
                <p:cond evt="onClick" delay="0">
                  <p:tgtEl>
                    <p:spTgt spid="537"/>
                  </p:tgtEl>
                </p:cond>
              </p:nextCondLst>
            </p:seq>
            <p:seq concurrent="1" nextAc="seek">
              <p:cTn id="4229" restart="whenNotActive" fill="hold" evtFilter="cancelBubble" nodeType="interactiveSeq">
                <p:stCondLst>
                  <p:cond evt="onClick" delay="0">
                    <p:tgtEl>
                      <p:spTgt spid="538"/>
                    </p:tgtEl>
                  </p:cond>
                </p:stCondLst>
                <p:endSync evt="end" delay="0">
                  <p:rtn val="all"/>
                </p:endSync>
                <p:childTnLst>
                  <p:par>
                    <p:cTn id="4230" fill="hold">
                      <p:stCondLst>
                        <p:cond delay="0"/>
                      </p:stCondLst>
                      <p:childTnLst>
                        <p:par>
                          <p:cTn id="4231" fill="hold">
                            <p:stCondLst>
                              <p:cond delay="0"/>
                            </p:stCondLst>
                            <p:childTnLst>
                              <p:par>
                                <p:cTn id="4232" presetID="1" presetClass="exit" presetSubtype="0" fill="hold" grpId="1" nodeType="clickEffect">
                                  <p:stCondLst>
                                    <p:cond delay="0"/>
                                  </p:stCondLst>
                                  <p:childTnLst>
                                    <p:set>
                                      <p:cBhvr>
                                        <p:cTn id="4233" dur="1" fill="hold">
                                          <p:stCondLst>
                                            <p:cond delay="0"/>
                                          </p:stCondLst>
                                        </p:cTn>
                                        <p:tgtEl>
                                          <p:spTgt spid="538"/>
                                        </p:tgtEl>
                                        <p:attrNameLst>
                                          <p:attrName>style.visibility</p:attrName>
                                        </p:attrNameLst>
                                      </p:cBhvr>
                                      <p:to>
                                        <p:strVal val="hidden"/>
                                      </p:to>
                                    </p:set>
                                  </p:childTnLst>
                                </p:cTn>
                              </p:par>
                              <p:par>
                                <p:cTn id="4234" presetID="1" presetClass="exit" presetSubtype="0" fill="hold" grpId="3" nodeType="withEffect">
                                  <p:stCondLst>
                                    <p:cond delay="0"/>
                                  </p:stCondLst>
                                  <p:childTnLst>
                                    <p:set>
                                      <p:cBhvr>
                                        <p:cTn id="4235" dur="1" fill="hold">
                                          <p:stCondLst>
                                            <p:cond delay="0"/>
                                          </p:stCondLst>
                                        </p:cTn>
                                        <p:tgtEl>
                                          <p:spTgt spid="525"/>
                                        </p:tgtEl>
                                        <p:attrNameLst>
                                          <p:attrName>style.visibility</p:attrName>
                                        </p:attrNameLst>
                                      </p:cBhvr>
                                      <p:to>
                                        <p:strVal val="hidden"/>
                                      </p:to>
                                    </p:set>
                                  </p:childTnLst>
                                </p:cTn>
                              </p:par>
                              <p:par>
                                <p:cTn id="4236" presetID="10" presetClass="entr" presetSubtype="0" fill="hold" grpId="5" nodeType="withEffect">
                                  <p:stCondLst>
                                    <p:cond delay="0"/>
                                  </p:stCondLst>
                                  <p:childTnLst>
                                    <p:set>
                                      <p:cBhvr>
                                        <p:cTn id="4237" dur="1" fill="hold">
                                          <p:stCondLst>
                                            <p:cond delay="0"/>
                                          </p:stCondLst>
                                        </p:cTn>
                                        <p:tgtEl>
                                          <p:spTgt spid="718"/>
                                        </p:tgtEl>
                                        <p:attrNameLst>
                                          <p:attrName>style.visibility</p:attrName>
                                        </p:attrNameLst>
                                      </p:cBhvr>
                                      <p:to>
                                        <p:strVal val="visible"/>
                                      </p:to>
                                    </p:set>
                                    <p:animEffect transition="in" filter="fade">
                                      <p:cBhvr>
                                        <p:cTn id="4238" dur="500"/>
                                        <p:tgtEl>
                                          <p:spTgt spid="718"/>
                                        </p:tgtEl>
                                      </p:cBhvr>
                                    </p:animEffect>
                                  </p:childTnLst>
                                </p:cTn>
                              </p:par>
                            </p:childTnLst>
                          </p:cTn>
                        </p:par>
                      </p:childTnLst>
                    </p:cTn>
                  </p:par>
                </p:childTnLst>
              </p:cTn>
              <p:nextCondLst>
                <p:cond evt="onClick" delay="0">
                  <p:tgtEl>
                    <p:spTgt spid="538"/>
                  </p:tgtEl>
                </p:cond>
              </p:nextCondLst>
            </p:seq>
            <p:seq concurrent="1" nextAc="seek">
              <p:cTn id="4239" restart="whenNotActive" fill="hold" evtFilter="cancelBubble" nodeType="interactiveSeq">
                <p:stCondLst>
                  <p:cond evt="onClick" delay="0">
                    <p:tgtEl>
                      <p:spTgt spid="539"/>
                    </p:tgtEl>
                  </p:cond>
                </p:stCondLst>
                <p:endSync evt="end" delay="0">
                  <p:rtn val="all"/>
                </p:endSync>
                <p:childTnLst>
                  <p:par>
                    <p:cTn id="4240" fill="hold">
                      <p:stCondLst>
                        <p:cond delay="0"/>
                      </p:stCondLst>
                      <p:childTnLst>
                        <p:par>
                          <p:cTn id="4241" fill="hold">
                            <p:stCondLst>
                              <p:cond delay="0"/>
                            </p:stCondLst>
                            <p:childTnLst>
                              <p:par>
                                <p:cTn id="4242" presetID="1" presetClass="exit" presetSubtype="0" fill="hold" grpId="1" nodeType="clickEffect">
                                  <p:stCondLst>
                                    <p:cond delay="0"/>
                                  </p:stCondLst>
                                  <p:childTnLst>
                                    <p:set>
                                      <p:cBhvr>
                                        <p:cTn id="4243" dur="1" fill="hold">
                                          <p:stCondLst>
                                            <p:cond delay="0"/>
                                          </p:stCondLst>
                                        </p:cTn>
                                        <p:tgtEl>
                                          <p:spTgt spid="539"/>
                                        </p:tgtEl>
                                        <p:attrNameLst>
                                          <p:attrName>style.visibility</p:attrName>
                                        </p:attrNameLst>
                                      </p:cBhvr>
                                      <p:to>
                                        <p:strVal val="hidden"/>
                                      </p:to>
                                    </p:set>
                                  </p:childTnLst>
                                </p:cTn>
                              </p:par>
                              <p:par>
                                <p:cTn id="4244" presetID="10" presetClass="entr" presetSubtype="0" fill="hold" grpId="6" nodeType="withEffect">
                                  <p:stCondLst>
                                    <p:cond delay="0"/>
                                  </p:stCondLst>
                                  <p:childTnLst>
                                    <p:set>
                                      <p:cBhvr>
                                        <p:cTn id="4245" dur="1" fill="hold">
                                          <p:stCondLst>
                                            <p:cond delay="0"/>
                                          </p:stCondLst>
                                        </p:cTn>
                                        <p:tgtEl>
                                          <p:spTgt spid="718"/>
                                        </p:tgtEl>
                                        <p:attrNameLst>
                                          <p:attrName>style.visibility</p:attrName>
                                        </p:attrNameLst>
                                      </p:cBhvr>
                                      <p:to>
                                        <p:strVal val="visible"/>
                                      </p:to>
                                    </p:set>
                                    <p:animEffect transition="in" filter="fade">
                                      <p:cBhvr>
                                        <p:cTn id="4246" dur="500"/>
                                        <p:tgtEl>
                                          <p:spTgt spid="718"/>
                                        </p:tgtEl>
                                      </p:cBhvr>
                                    </p:animEffect>
                                  </p:childTnLst>
                                </p:cTn>
                              </p:par>
                            </p:childTnLst>
                          </p:cTn>
                        </p:par>
                      </p:childTnLst>
                    </p:cTn>
                  </p:par>
                </p:childTnLst>
              </p:cTn>
              <p:nextCondLst>
                <p:cond evt="onClick" delay="0">
                  <p:tgtEl>
                    <p:spTgt spid="539"/>
                  </p:tgtEl>
                </p:cond>
              </p:nextCondLst>
            </p:seq>
            <p:seq concurrent="1" nextAc="seek">
              <p:cTn id="4247" restart="whenNotActive" fill="hold" evtFilter="cancelBubble" nodeType="interactiveSeq">
                <p:stCondLst>
                  <p:cond evt="onClick" delay="0">
                    <p:tgtEl>
                      <p:spTgt spid="540"/>
                    </p:tgtEl>
                  </p:cond>
                </p:stCondLst>
                <p:endSync evt="end" delay="0">
                  <p:rtn val="all"/>
                </p:endSync>
                <p:childTnLst>
                  <p:par>
                    <p:cTn id="4248" fill="hold">
                      <p:stCondLst>
                        <p:cond delay="0"/>
                      </p:stCondLst>
                      <p:childTnLst>
                        <p:par>
                          <p:cTn id="4249" fill="hold">
                            <p:stCondLst>
                              <p:cond delay="0"/>
                            </p:stCondLst>
                            <p:childTnLst>
                              <p:par>
                                <p:cTn id="4250" presetID="1" presetClass="exit" presetSubtype="0" fill="hold" grpId="1" nodeType="clickEffect">
                                  <p:stCondLst>
                                    <p:cond delay="0"/>
                                  </p:stCondLst>
                                  <p:childTnLst>
                                    <p:set>
                                      <p:cBhvr>
                                        <p:cTn id="4251" dur="1" fill="hold">
                                          <p:stCondLst>
                                            <p:cond delay="0"/>
                                          </p:stCondLst>
                                        </p:cTn>
                                        <p:tgtEl>
                                          <p:spTgt spid="540"/>
                                        </p:tgtEl>
                                        <p:attrNameLst>
                                          <p:attrName>style.visibility</p:attrName>
                                        </p:attrNameLst>
                                      </p:cBhvr>
                                      <p:to>
                                        <p:strVal val="hidden"/>
                                      </p:to>
                                    </p:set>
                                  </p:childTnLst>
                                </p:cTn>
                              </p:par>
                              <p:par>
                                <p:cTn id="4252" presetID="10" presetClass="entr" presetSubtype="0" fill="hold" grpId="8" nodeType="withEffect">
                                  <p:stCondLst>
                                    <p:cond delay="0"/>
                                  </p:stCondLst>
                                  <p:childTnLst>
                                    <p:set>
                                      <p:cBhvr>
                                        <p:cTn id="4253" dur="1" fill="hold">
                                          <p:stCondLst>
                                            <p:cond delay="0"/>
                                          </p:stCondLst>
                                        </p:cTn>
                                        <p:tgtEl>
                                          <p:spTgt spid="718"/>
                                        </p:tgtEl>
                                        <p:attrNameLst>
                                          <p:attrName>style.visibility</p:attrName>
                                        </p:attrNameLst>
                                      </p:cBhvr>
                                      <p:to>
                                        <p:strVal val="visible"/>
                                      </p:to>
                                    </p:set>
                                    <p:animEffect transition="in" filter="fade">
                                      <p:cBhvr>
                                        <p:cTn id="4254" dur="500"/>
                                        <p:tgtEl>
                                          <p:spTgt spid="718"/>
                                        </p:tgtEl>
                                      </p:cBhvr>
                                    </p:animEffect>
                                  </p:childTnLst>
                                </p:cTn>
                              </p:par>
                              <p:par>
                                <p:cTn id="4255" presetID="1" presetClass="exit" presetSubtype="0" fill="hold" grpId="1" nodeType="withEffect">
                                  <p:stCondLst>
                                    <p:cond delay="0"/>
                                  </p:stCondLst>
                                  <p:childTnLst>
                                    <p:set>
                                      <p:cBhvr>
                                        <p:cTn id="4256" dur="1" fill="hold">
                                          <p:stCondLst>
                                            <p:cond delay="0"/>
                                          </p:stCondLst>
                                        </p:cTn>
                                        <p:tgtEl>
                                          <p:spTgt spid="527"/>
                                        </p:tgtEl>
                                        <p:attrNameLst>
                                          <p:attrName>style.visibility</p:attrName>
                                        </p:attrNameLst>
                                      </p:cBhvr>
                                      <p:to>
                                        <p:strVal val="hidden"/>
                                      </p:to>
                                    </p:set>
                                  </p:childTnLst>
                                </p:cTn>
                              </p:par>
                            </p:childTnLst>
                          </p:cTn>
                        </p:par>
                      </p:childTnLst>
                    </p:cTn>
                  </p:par>
                </p:childTnLst>
              </p:cTn>
              <p:nextCondLst>
                <p:cond evt="onClick" delay="0">
                  <p:tgtEl>
                    <p:spTgt spid="540"/>
                  </p:tgtEl>
                </p:cond>
              </p:nextCondLst>
            </p:seq>
            <p:seq concurrent="1" nextAc="seek">
              <p:cTn id="4257" restart="whenNotActive" fill="hold" evtFilter="cancelBubble" nodeType="interactiveSeq">
                <p:stCondLst>
                  <p:cond evt="onClick" delay="0">
                    <p:tgtEl>
                      <p:spTgt spid="541"/>
                    </p:tgtEl>
                  </p:cond>
                </p:stCondLst>
                <p:endSync evt="end" delay="0">
                  <p:rtn val="all"/>
                </p:endSync>
                <p:childTnLst>
                  <p:par>
                    <p:cTn id="4258" fill="hold">
                      <p:stCondLst>
                        <p:cond delay="0"/>
                      </p:stCondLst>
                      <p:childTnLst>
                        <p:par>
                          <p:cTn id="4259" fill="hold">
                            <p:stCondLst>
                              <p:cond delay="0"/>
                            </p:stCondLst>
                            <p:childTnLst>
                              <p:par>
                                <p:cTn id="4260" presetID="1" presetClass="exit" presetSubtype="0" fill="hold" grpId="1" nodeType="clickEffect">
                                  <p:stCondLst>
                                    <p:cond delay="0"/>
                                  </p:stCondLst>
                                  <p:childTnLst>
                                    <p:set>
                                      <p:cBhvr>
                                        <p:cTn id="4261" dur="1" fill="hold">
                                          <p:stCondLst>
                                            <p:cond delay="0"/>
                                          </p:stCondLst>
                                        </p:cTn>
                                        <p:tgtEl>
                                          <p:spTgt spid="541"/>
                                        </p:tgtEl>
                                        <p:attrNameLst>
                                          <p:attrName>style.visibility</p:attrName>
                                        </p:attrNameLst>
                                      </p:cBhvr>
                                      <p:to>
                                        <p:strVal val="hidden"/>
                                      </p:to>
                                    </p:set>
                                  </p:childTnLst>
                                </p:cTn>
                              </p:par>
                              <p:par>
                                <p:cTn id="4262" presetID="1" presetClass="exit" presetSubtype="0" fill="hold" grpId="5" nodeType="withEffect">
                                  <p:stCondLst>
                                    <p:cond delay="0"/>
                                  </p:stCondLst>
                                  <p:childTnLst>
                                    <p:set>
                                      <p:cBhvr>
                                        <p:cTn id="4263" dur="1" fill="hold">
                                          <p:stCondLst>
                                            <p:cond delay="0"/>
                                          </p:stCondLst>
                                        </p:cTn>
                                        <p:tgtEl>
                                          <p:spTgt spid="525"/>
                                        </p:tgtEl>
                                        <p:attrNameLst>
                                          <p:attrName>style.visibility</p:attrName>
                                        </p:attrNameLst>
                                      </p:cBhvr>
                                      <p:to>
                                        <p:strVal val="hidden"/>
                                      </p:to>
                                    </p:set>
                                  </p:childTnLst>
                                </p:cTn>
                              </p:par>
                              <p:par>
                                <p:cTn id="4264" presetID="10" presetClass="entr" presetSubtype="0" fill="hold" grpId="7" nodeType="withEffect">
                                  <p:stCondLst>
                                    <p:cond delay="0"/>
                                  </p:stCondLst>
                                  <p:childTnLst>
                                    <p:set>
                                      <p:cBhvr>
                                        <p:cTn id="4265" dur="1" fill="hold">
                                          <p:stCondLst>
                                            <p:cond delay="0"/>
                                          </p:stCondLst>
                                        </p:cTn>
                                        <p:tgtEl>
                                          <p:spTgt spid="718"/>
                                        </p:tgtEl>
                                        <p:attrNameLst>
                                          <p:attrName>style.visibility</p:attrName>
                                        </p:attrNameLst>
                                      </p:cBhvr>
                                      <p:to>
                                        <p:strVal val="visible"/>
                                      </p:to>
                                    </p:set>
                                    <p:animEffect transition="in" filter="fade">
                                      <p:cBhvr>
                                        <p:cTn id="4266" dur="500"/>
                                        <p:tgtEl>
                                          <p:spTgt spid="718"/>
                                        </p:tgtEl>
                                      </p:cBhvr>
                                    </p:animEffect>
                                  </p:childTnLst>
                                </p:cTn>
                              </p:par>
                            </p:childTnLst>
                          </p:cTn>
                        </p:par>
                      </p:childTnLst>
                    </p:cTn>
                  </p:par>
                </p:childTnLst>
              </p:cTn>
              <p:nextCondLst>
                <p:cond evt="onClick" delay="0">
                  <p:tgtEl>
                    <p:spTgt spid="541"/>
                  </p:tgtEl>
                </p:cond>
              </p:nextCondLst>
            </p:seq>
            <p:seq concurrent="1" nextAc="seek">
              <p:cTn id="4267" restart="whenNotActive" fill="hold" evtFilter="cancelBubble" nodeType="interactiveSeq">
                <p:stCondLst>
                  <p:cond evt="onClick" delay="0">
                    <p:tgtEl>
                      <p:spTgt spid="543"/>
                    </p:tgtEl>
                  </p:cond>
                </p:stCondLst>
                <p:endSync evt="end" delay="0">
                  <p:rtn val="all"/>
                </p:endSync>
                <p:childTnLst>
                  <p:par>
                    <p:cTn id="4268" fill="hold">
                      <p:stCondLst>
                        <p:cond delay="0"/>
                      </p:stCondLst>
                      <p:childTnLst>
                        <p:par>
                          <p:cTn id="4269" fill="hold">
                            <p:stCondLst>
                              <p:cond delay="0"/>
                            </p:stCondLst>
                            <p:childTnLst>
                              <p:par>
                                <p:cTn id="4270" presetID="1" presetClass="entr" presetSubtype="0" fill="hold" grpId="0" nodeType="clickEffect">
                                  <p:stCondLst>
                                    <p:cond delay="0"/>
                                  </p:stCondLst>
                                  <p:childTnLst>
                                    <p:set>
                                      <p:cBhvr>
                                        <p:cTn id="4271" dur="1" fill="hold">
                                          <p:stCondLst>
                                            <p:cond delay="0"/>
                                          </p:stCondLst>
                                        </p:cTn>
                                        <p:tgtEl>
                                          <p:spTgt spid="549"/>
                                        </p:tgtEl>
                                        <p:attrNameLst>
                                          <p:attrName>style.visibility</p:attrName>
                                        </p:attrNameLst>
                                      </p:cBhvr>
                                      <p:to>
                                        <p:strVal val="visible"/>
                                      </p:to>
                                    </p:set>
                                  </p:childTnLst>
                                </p:cTn>
                              </p:par>
                              <p:par>
                                <p:cTn id="4272" presetID="10" presetClass="exit" presetSubtype="0" fill="hold" grpId="1" nodeType="withEffect">
                                  <p:stCondLst>
                                    <p:cond delay="0"/>
                                  </p:stCondLst>
                                  <p:childTnLst>
                                    <p:animEffect transition="out" filter="fade">
                                      <p:cBhvr>
                                        <p:cTn id="4273" dur="500"/>
                                        <p:tgtEl>
                                          <p:spTgt spid="716"/>
                                        </p:tgtEl>
                                      </p:cBhvr>
                                    </p:animEffect>
                                    <p:set>
                                      <p:cBhvr>
                                        <p:cTn id="4274" dur="1" fill="hold">
                                          <p:stCondLst>
                                            <p:cond delay="499"/>
                                          </p:stCondLst>
                                        </p:cTn>
                                        <p:tgtEl>
                                          <p:spTgt spid="716"/>
                                        </p:tgtEl>
                                        <p:attrNameLst>
                                          <p:attrName>style.visibility</p:attrName>
                                        </p:attrNameLst>
                                      </p:cBhvr>
                                      <p:to>
                                        <p:strVal val="hidden"/>
                                      </p:to>
                                    </p:set>
                                  </p:childTnLst>
                                </p:cTn>
                              </p:par>
                            </p:childTnLst>
                          </p:cTn>
                        </p:par>
                      </p:childTnLst>
                    </p:cTn>
                  </p:par>
                </p:childTnLst>
              </p:cTn>
              <p:nextCondLst>
                <p:cond evt="onClick" delay="0">
                  <p:tgtEl>
                    <p:spTgt spid="543"/>
                  </p:tgtEl>
                </p:cond>
              </p:nextCondLst>
            </p:seq>
            <p:seq concurrent="1" nextAc="seek">
              <p:cTn id="4275" restart="whenNotActive" fill="hold" evtFilter="cancelBubble" nodeType="interactiveSeq">
                <p:stCondLst>
                  <p:cond evt="onClick" delay="0">
                    <p:tgtEl>
                      <p:spTgt spid="544"/>
                    </p:tgtEl>
                  </p:cond>
                </p:stCondLst>
                <p:endSync evt="end" delay="0">
                  <p:rtn val="all"/>
                </p:endSync>
                <p:childTnLst>
                  <p:par>
                    <p:cTn id="4276" fill="hold">
                      <p:stCondLst>
                        <p:cond delay="0"/>
                      </p:stCondLst>
                      <p:childTnLst>
                        <p:par>
                          <p:cTn id="4277" fill="hold">
                            <p:stCondLst>
                              <p:cond delay="0"/>
                            </p:stCondLst>
                            <p:childTnLst>
                              <p:par>
                                <p:cTn id="4278" presetID="1" presetClass="entr" presetSubtype="0" fill="hold" grpId="0" nodeType="clickEffect">
                                  <p:stCondLst>
                                    <p:cond delay="0"/>
                                  </p:stCondLst>
                                  <p:childTnLst>
                                    <p:set>
                                      <p:cBhvr>
                                        <p:cTn id="4279" dur="1" fill="hold">
                                          <p:stCondLst>
                                            <p:cond delay="0"/>
                                          </p:stCondLst>
                                        </p:cTn>
                                        <p:tgtEl>
                                          <p:spTgt spid="550"/>
                                        </p:tgtEl>
                                        <p:attrNameLst>
                                          <p:attrName>style.visibility</p:attrName>
                                        </p:attrNameLst>
                                      </p:cBhvr>
                                      <p:to>
                                        <p:strVal val="visible"/>
                                      </p:to>
                                    </p:set>
                                  </p:childTnLst>
                                </p:cTn>
                              </p:par>
                              <p:par>
                                <p:cTn id="4280" presetID="1" presetClass="entr" presetSubtype="0" fill="hold" grpId="0" nodeType="withEffect">
                                  <p:stCondLst>
                                    <p:cond delay="0"/>
                                  </p:stCondLst>
                                  <p:childTnLst>
                                    <p:set>
                                      <p:cBhvr>
                                        <p:cTn id="4281" dur="1" fill="hold">
                                          <p:stCondLst>
                                            <p:cond delay="0"/>
                                          </p:stCondLst>
                                        </p:cTn>
                                        <p:tgtEl>
                                          <p:spTgt spid="524"/>
                                        </p:tgtEl>
                                        <p:attrNameLst>
                                          <p:attrName>style.visibility</p:attrName>
                                        </p:attrNameLst>
                                      </p:cBhvr>
                                      <p:to>
                                        <p:strVal val="visible"/>
                                      </p:to>
                                    </p:set>
                                  </p:childTnLst>
                                </p:cTn>
                              </p:par>
                              <p:par>
                                <p:cTn id="4282" presetID="10" presetClass="exit" presetSubtype="0" fill="hold" grpId="2" nodeType="withEffect">
                                  <p:stCondLst>
                                    <p:cond delay="0"/>
                                  </p:stCondLst>
                                  <p:childTnLst>
                                    <p:animEffect transition="out" filter="fade">
                                      <p:cBhvr>
                                        <p:cTn id="4283" dur="500"/>
                                        <p:tgtEl>
                                          <p:spTgt spid="716"/>
                                        </p:tgtEl>
                                      </p:cBhvr>
                                    </p:animEffect>
                                    <p:set>
                                      <p:cBhvr>
                                        <p:cTn id="4284" dur="1" fill="hold">
                                          <p:stCondLst>
                                            <p:cond delay="499"/>
                                          </p:stCondLst>
                                        </p:cTn>
                                        <p:tgtEl>
                                          <p:spTgt spid="716"/>
                                        </p:tgtEl>
                                        <p:attrNameLst>
                                          <p:attrName>style.visibility</p:attrName>
                                        </p:attrNameLst>
                                      </p:cBhvr>
                                      <p:to>
                                        <p:strVal val="hidden"/>
                                      </p:to>
                                    </p:set>
                                  </p:childTnLst>
                                </p:cTn>
                              </p:par>
                            </p:childTnLst>
                          </p:cTn>
                        </p:par>
                      </p:childTnLst>
                    </p:cTn>
                  </p:par>
                </p:childTnLst>
              </p:cTn>
              <p:nextCondLst>
                <p:cond evt="onClick" delay="0">
                  <p:tgtEl>
                    <p:spTgt spid="544"/>
                  </p:tgtEl>
                </p:cond>
              </p:nextCondLst>
            </p:seq>
            <p:seq concurrent="1" nextAc="seek">
              <p:cTn id="4285" restart="whenNotActive" fill="hold" evtFilter="cancelBubble" nodeType="interactiveSeq">
                <p:stCondLst>
                  <p:cond evt="onClick" delay="0">
                    <p:tgtEl>
                      <p:spTgt spid="545"/>
                    </p:tgtEl>
                  </p:cond>
                </p:stCondLst>
                <p:endSync evt="end" delay="0">
                  <p:rtn val="all"/>
                </p:endSync>
                <p:childTnLst>
                  <p:par>
                    <p:cTn id="4286" fill="hold">
                      <p:stCondLst>
                        <p:cond delay="0"/>
                      </p:stCondLst>
                      <p:childTnLst>
                        <p:par>
                          <p:cTn id="4287" fill="hold">
                            <p:stCondLst>
                              <p:cond delay="0"/>
                            </p:stCondLst>
                            <p:childTnLst>
                              <p:par>
                                <p:cTn id="4288" presetID="1" presetClass="entr" presetSubtype="0" fill="hold" grpId="1" nodeType="clickEffect">
                                  <p:stCondLst>
                                    <p:cond delay="0"/>
                                  </p:stCondLst>
                                  <p:childTnLst>
                                    <p:set>
                                      <p:cBhvr>
                                        <p:cTn id="4289" dur="1" fill="hold">
                                          <p:stCondLst>
                                            <p:cond delay="0"/>
                                          </p:stCondLst>
                                        </p:cTn>
                                        <p:tgtEl>
                                          <p:spTgt spid="551"/>
                                        </p:tgtEl>
                                        <p:attrNameLst>
                                          <p:attrName>style.visibility</p:attrName>
                                        </p:attrNameLst>
                                      </p:cBhvr>
                                      <p:to>
                                        <p:strVal val="visible"/>
                                      </p:to>
                                    </p:set>
                                  </p:childTnLst>
                                </p:cTn>
                              </p:par>
                              <p:par>
                                <p:cTn id="4290" presetID="10" presetClass="exit" presetSubtype="0" fill="hold" grpId="5" nodeType="withEffect">
                                  <p:stCondLst>
                                    <p:cond delay="0"/>
                                  </p:stCondLst>
                                  <p:childTnLst>
                                    <p:animEffect transition="out" filter="fade">
                                      <p:cBhvr>
                                        <p:cTn id="4291" dur="500"/>
                                        <p:tgtEl>
                                          <p:spTgt spid="716"/>
                                        </p:tgtEl>
                                      </p:cBhvr>
                                    </p:animEffect>
                                    <p:set>
                                      <p:cBhvr>
                                        <p:cTn id="4292" dur="1" fill="hold">
                                          <p:stCondLst>
                                            <p:cond delay="499"/>
                                          </p:stCondLst>
                                        </p:cTn>
                                        <p:tgtEl>
                                          <p:spTgt spid="716"/>
                                        </p:tgtEl>
                                        <p:attrNameLst>
                                          <p:attrName>style.visibility</p:attrName>
                                        </p:attrNameLst>
                                      </p:cBhvr>
                                      <p:to>
                                        <p:strVal val="hidden"/>
                                      </p:to>
                                    </p:set>
                                  </p:childTnLst>
                                </p:cTn>
                              </p:par>
                            </p:childTnLst>
                          </p:cTn>
                        </p:par>
                      </p:childTnLst>
                    </p:cTn>
                  </p:par>
                </p:childTnLst>
              </p:cTn>
              <p:nextCondLst>
                <p:cond evt="onClick" delay="0">
                  <p:tgtEl>
                    <p:spTgt spid="545"/>
                  </p:tgtEl>
                </p:cond>
              </p:nextCondLst>
            </p:seq>
            <p:seq concurrent="1" nextAc="seek">
              <p:cTn id="4293" restart="whenNotActive" fill="hold" evtFilter="cancelBubble" nodeType="interactiveSeq">
                <p:stCondLst>
                  <p:cond evt="onClick" delay="0">
                    <p:tgtEl>
                      <p:spTgt spid="547"/>
                    </p:tgtEl>
                  </p:cond>
                </p:stCondLst>
                <p:endSync evt="end" delay="0">
                  <p:rtn val="all"/>
                </p:endSync>
                <p:childTnLst>
                  <p:par>
                    <p:cTn id="4294" fill="hold">
                      <p:stCondLst>
                        <p:cond delay="0"/>
                      </p:stCondLst>
                      <p:childTnLst>
                        <p:par>
                          <p:cTn id="4295" fill="hold">
                            <p:stCondLst>
                              <p:cond delay="0"/>
                            </p:stCondLst>
                            <p:childTnLst>
                              <p:par>
                                <p:cTn id="4296" presetID="1" presetClass="entr" presetSubtype="0" fill="hold" grpId="0" nodeType="clickEffect">
                                  <p:stCondLst>
                                    <p:cond delay="0"/>
                                  </p:stCondLst>
                                  <p:childTnLst>
                                    <p:set>
                                      <p:cBhvr>
                                        <p:cTn id="4297" dur="1" fill="hold">
                                          <p:stCondLst>
                                            <p:cond delay="0"/>
                                          </p:stCondLst>
                                        </p:cTn>
                                        <p:tgtEl>
                                          <p:spTgt spid="553"/>
                                        </p:tgtEl>
                                        <p:attrNameLst>
                                          <p:attrName>style.visibility</p:attrName>
                                        </p:attrNameLst>
                                      </p:cBhvr>
                                      <p:to>
                                        <p:strVal val="visible"/>
                                      </p:to>
                                    </p:set>
                                  </p:childTnLst>
                                </p:cTn>
                              </p:par>
                              <p:par>
                                <p:cTn id="4298" presetID="1" presetClass="entr" presetSubtype="0" fill="hold" grpId="1" nodeType="withEffect">
                                  <p:stCondLst>
                                    <p:cond delay="0"/>
                                  </p:stCondLst>
                                  <p:childTnLst>
                                    <p:set>
                                      <p:cBhvr>
                                        <p:cTn id="4299" dur="1" fill="hold">
                                          <p:stCondLst>
                                            <p:cond delay="0"/>
                                          </p:stCondLst>
                                        </p:cTn>
                                        <p:tgtEl>
                                          <p:spTgt spid="524"/>
                                        </p:tgtEl>
                                        <p:attrNameLst>
                                          <p:attrName>style.visibility</p:attrName>
                                        </p:attrNameLst>
                                      </p:cBhvr>
                                      <p:to>
                                        <p:strVal val="visible"/>
                                      </p:to>
                                    </p:set>
                                  </p:childTnLst>
                                </p:cTn>
                              </p:par>
                              <p:par>
                                <p:cTn id="4300" presetID="10" presetClass="exit" presetSubtype="0" fill="hold" grpId="4" nodeType="withEffect">
                                  <p:stCondLst>
                                    <p:cond delay="0"/>
                                  </p:stCondLst>
                                  <p:childTnLst>
                                    <p:animEffect transition="out" filter="fade">
                                      <p:cBhvr>
                                        <p:cTn id="4301" dur="500"/>
                                        <p:tgtEl>
                                          <p:spTgt spid="716"/>
                                        </p:tgtEl>
                                      </p:cBhvr>
                                    </p:animEffect>
                                    <p:set>
                                      <p:cBhvr>
                                        <p:cTn id="4302" dur="1" fill="hold">
                                          <p:stCondLst>
                                            <p:cond delay="499"/>
                                          </p:stCondLst>
                                        </p:cTn>
                                        <p:tgtEl>
                                          <p:spTgt spid="716"/>
                                        </p:tgtEl>
                                        <p:attrNameLst>
                                          <p:attrName>style.visibility</p:attrName>
                                        </p:attrNameLst>
                                      </p:cBhvr>
                                      <p:to>
                                        <p:strVal val="hidden"/>
                                      </p:to>
                                    </p:set>
                                  </p:childTnLst>
                                </p:cTn>
                              </p:par>
                            </p:childTnLst>
                          </p:cTn>
                        </p:par>
                      </p:childTnLst>
                    </p:cTn>
                  </p:par>
                </p:childTnLst>
              </p:cTn>
              <p:nextCondLst>
                <p:cond evt="onClick" delay="0">
                  <p:tgtEl>
                    <p:spTgt spid="547"/>
                  </p:tgtEl>
                </p:cond>
              </p:nextCondLst>
            </p:seq>
            <p:seq concurrent="1" nextAc="seek">
              <p:cTn id="4303" restart="whenNotActive" fill="hold" evtFilter="cancelBubble" nodeType="interactiveSeq">
                <p:stCondLst>
                  <p:cond evt="onClick" delay="0">
                    <p:tgtEl>
                      <p:spTgt spid="548"/>
                    </p:tgtEl>
                  </p:cond>
                </p:stCondLst>
                <p:endSync evt="end" delay="0">
                  <p:rtn val="all"/>
                </p:endSync>
                <p:childTnLst>
                  <p:par>
                    <p:cTn id="4304" fill="hold">
                      <p:stCondLst>
                        <p:cond delay="0"/>
                      </p:stCondLst>
                      <p:childTnLst>
                        <p:par>
                          <p:cTn id="4305" fill="hold">
                            <p:stCondLst>
                              <p:cond delay="0"/>
                            </p:stCondLst>
                            <p:childTnLst>
                              <p:par>
                                <p:cTn id="4306" presetID="1" presetClass="entr" presetSubtype="0" fill="hold" grpId="0" nodeType="clickEffect">
                                  <p:stCondLst>
                                    <p:cond delay="0"/>
                                  </p:stCondLst>
                                  <p:childTnLst>
                                    <p:set>
                                      <p:cBhvr>
                                        <p:cTn id="4307" dur="1" fill="hold">
                                          <p:stCondLst>
                                            <p:cond delay="0"/>
                                          </p:stCondLst>
                                        </p:cTn>
                                        <p:tgtEl>
                                          <p:spTgt spid="554"/>
                                        </p:tgtEl>
                                        <p:attrNameLst>
                                          <p:attrName>style.visibility</p:attrName>
                                        </p:attrNameLst>
                                      </p:cBhvr>
                                      <p:to>
                                        <p:strVal val="visible"/>
                                      </p:to>
                                    </p:set>
                                  </p:childTnLst>
                                </p:cTn>
                              </p:par>
                              <p:par>
                                <p:cTn id="4308" presetID="1" presetClass="entr" presetSubtype="0" fill="hold" grpId="0" nodeType="withEffect">
                                  <p:stCondLst>
                                    <p:cond delay="0"/>
                                  </p:stCondLst>
                                  <p:childTnLst>
                                    <p:set>
                                      <p:cBhvr>
                                        <p:cTn id="4309" dur="1" fill="hold">
                                          <p:stCondLst>
                                            <p:cond delay="0"/>
                                          </p:stCondLst>
                                        </p:cTn>
                                        <p:tgtEl>
                                          <p:spTgt spid="529"/>
                                        </p:tgtEl>
                                        <p:attrNameLst>
                                          <p:attrName>style.visibility</p:attrName>
                                        </p:attrNameLst>
                                      </p:cBhvr>
                                      <p:to>
                                        <p:strVal val="visible"/>
                                      </p:to>
                                    </p:set>
                                  </p:childTnLst>
                                </p:cTn>
                              </p:par>
                              <p:par>
                                <p:cTn id="4310" presetID="10" presetClass="exit" presetSubtype="0" fill="hold" grpId="3" nodeType="withEffect">
                                  <p:stCondLst>
                                    <p:cond delay="0"/>
                                  </p:stCondLst>
                                  <p:childTnLst>
                                    <p:animEffect transition="out" filter="fade">
                                      <p:cBhvr>
                                        <p:cTn id="4311" dur="500"/>
                                        <p:tgtEl>
                                          <p:spTgt spid="716"/>
                                        </p:tgtEl>
                                      </p:cBhvr>
                                    </p:animEffect>
                                    <p:set>
                                      <p:cBhvr>
                                        <p:cTn id="4312" dur="1" fill="hold">
                                          <p:stCondLst>
                                            <p:cond delay="499"/>
                                          </p:stCondLst>
                                        </p:cTn>
                                        <p:tgtEl>
                                          <p:spTgt spid="716"/>
                                        </p:tgtEl>
                                        <p:attrNameLst>
                                          <p:attrName>style.visibility</p:attrName>
                                        </p:attrNameLst>
                                      </p:cBhvr>
                                      <p:to>
                                        <p:strVal val="hidden"/>
                                      </p:to>
                                    </p:set>
                                  </p:childTnLst>
                                </p:cTn>
                              </p:par>
                            </p:childTnLst>
                          </p:cTn>
                        </p:par>
                      </p:childTnLst>
                    </p:cTn>
                  </p:par>
                </p:childTnLst>
              </p:cTn>
              <p:nextCondLst>
                <p:cond evt="onClick" delay="0">
                  <p:tgtEl>
                    <p:spTgt spid="548"/>
                  </p:tgtEl>
                </p:cond>
              </p:nextCondLst>
            </p:seq>
            <p:seq concurrent="1" nextAc="seek">
              <p:cTn id="4313" restart="whenNotActive" fill="hold" evtFilter="cancelBubble" nodeType="interactiveSeq">
                <p:stCondLst>
                  <p:cond evt="onClick" delay="0">
                    <p:tgtEl>
                      <p:spTgt spid="546"/>
                    </p:tgtEl>
                  </p:cond>
                </p:stCondLst>
                <p:endSync evt="end" delay="0">
                  <p:rtn val="all"/>
                </p:endSync>
                <p:childTnLst>
                  <p:par>
                    <p:cTn id="4314" fill="hold">
                      <p:stCondLst>
                        <p:cond delay="0"/>
                      </p:stCondLst>
                      <p:childTnLst>
                        <p:par>
                          <p:cTn id="4315" fill="hold">
                            <p:stCondLst>
                              <p:cond delay="0"/>
                            </p:stCondLst>
                            <p:childTnLst>
                              <p:par>
                                <p:cTn id="4316" presetID="1" presetClass="entr" presetSubtype="0" fill="hold" grpId="0" nodeType="clickEffect">
                                  <p:stCondLst>
                                    <p:cond delay="0"/>
                                  </p:stCondLst>
                                  <p:childTnLst>
                                    <p:set>
                                      <p:cBhvr>
                                        <p:cTn id="4317" dur="1" fill="hold">
                                          <p:stCondLst>
                                            <p:cond delay="0"/>
                                          </p:stCondLst>
                                        </p:cTn>
                                        <p:tgtEl>
                                          <p:spTgt spid="552"/>
                                        </p:tgtEl>
                                        <p:attrNameLst>
                                          <p:attrName>style.visibility</p:attrName>
                                        </p:attrNameLst>
                                      </p:cBhvr>
                                      <p:to>
                                        <p:strVal val="visible"/>
                                      </p:to>
                                    </p:set>
                                  </p:childTnLst>
                                </p:cTn>
                              </p:par>
                              <p:par>
                                <p:cTn id="4318" presetID="1" presetClass="entr" presetSubtype="0" fill="hold" grpId="2" nodeType="withEffect">
                                  <p:stCondLst>
                                    <p:cond delay="0"/>
                                  </p:stCondLst>
                                  <p:childTnLst>
                                    <p:set>
                                      <p:cBhvr>
                                        <p:cTn id="4319" dur="1" fill="hold">
                                          <p:stCondLst>
                                            <p:cond delay="0"/>
                                          </p:stCondLst>
                                        </p:cTn>
                                        <p:tgtEl>
                                          <p:spTgt spid="524"/>
                                        </p:tgtEl>
                                        <p:attrNameLst>
                                          <p:attrName>style.visibility</p:attrName>
                                        </p:attrNameLst>
                                      </p:cBhvr>
                                      <p:to>
                                        <p:strVal val="visible"/>
                                      </p:to>
                                    </p:set>
                                  </p:childTnLst>
                                </p:cTn>
                              </p:par>
                              <p:par>
                                <p:cTn id="4320" presetID="10" presetClass="exit" presetSubtype="0" fill="hold" grpId="0" nodeType="withEffect">
                                  <p:stCondLst>
                                    <p:cond delay="0"/>
                                  </p:stCondLst>
                                  <p:childTnLst>
                                    <p:animEffect transition="out" filter="fade">
                                      <p:cBhvr>
                                        <p:cTn id="4321" dur="500"/>
                                        <p:tgtEl>
                                          <p:spTgt spid="716"/>
                                        </p:tgtEl>
                                      </p:cBhvr>
                                    </p:animEffect>
                                    <p:set>
                                      <p:cBhvr>
                                        <p:cTn id="4322" dur="1" fill="hold">
                                          <p:stCondLst>
                                            <p:cond delay="499"/>
                                          </p:stCondLst>
                                        </p:cTn>
                                        <p:tgtEl>
                                          <p:spTgt spid="716"/>
                                        </p:tgtEl>
                                        <p:attrNameLst>
                                          <p:attrName>style.visibility</p:attrName>
                                        </p:attrNameLst>
                                      </p:cBhvr>
                                      <p:to>
                                        <p:strVal val="hidden"/>
                                      </p:to>
                                    </p:set>
                                  </p:childTnLst>
                                </p:cTn>
                              </p:par>
                            </p:childTnLst>
                          </p:cTn>
                        </p:par>
                      </p:childTnLst>
                    </p:cTn>
                  </p:par>
                </p:childTnLst>
              </p:cTn>
              <p:nextCondLst>
                <p:cond evt="onClick" delay="0">
                  <p:tgtEl>
                    <p:spTgt spid="546"/>
                  </p:tgtEl>
                </p:cond>
              </p:nextCondLst>
            </p:seq>
            <p:seq concurrent="1" nextAc="seek">
              <p:cTn id="4323" restart="whenNotActive" fill="hold" evtFilter="cancelBubble" nodeType="interactiveSeq">
                <p:stCondLst>
                  <p:cond evt="onClick" delay="0">
                    <p:tgtEl>
                      <p:spTgt spid="554"/>
                    </p:tgtEl>
                  </p:cond>
                </p:stCondLst>
                <p:endSync evt="end" delay="0">
                  <p:rtn val="all"/>
                </p:endSync>
                <p:childTnLst>
                  <p:par>
                    <p:cTn id="4324" fill="hold">
                      <p:stCondLst>
                        <p:cond delay="0"/>
                      </p:stCondLst>
                      <p:childTnLst>
                        <p:par>
                          <p:cTn id="4325" fill="hold">
                            <p:stCondLst>
                              <p:cond delay="0"/>
                            </p:stCondLst>
                            <p:childTnLst>
                              <p:par>
                                <p:cTn id="4326" presetID="1" presetClass="exit" presetSubtype="0" fill="hold" grpId="1" nodeType="clickEffect">
                                  <p:stCondLst>
                                    <p:cond delay="0"/>
                                  </p:stCondLst>
                                  <p:childTnLst>
                                    <p:set>
                                      <p:cBhvr>
                                        <p:cTn id="4327" dur="1" fill="hold">
                                          <p:stCondLst>
                                            <p:cond delay="0"/>
                                          </p:stCondLst>
                                        </p:cTn>
                                        <p:tgtEl>
                                          <p:spTgt spid="554"/>
                                        </p:tgtEl>
                                        <p:attrNameLst>
                                          <p:attrName>style.visibility</p:attrName>
                                        </p:attrNameLst>
                                      </p:cBhvr>
                                      <p:to>
                                        <p:strVal val="hidden"/>
                                      </p:to>
                                    </p:set>
                                  </p:childTnLst>
                                </p:cTn>
                              </p:par>
                              <p:par>
                                <p:cTn id="4328" presetID="10" presetClass="entr" presetSubtype="0" fill="hold" grpId="6" nodeType="withEffect">
                                  <p:stCondLst>
                                    <p:cond delay="0"/>
                                  </p:stCondLst>
                                  <p:childTnLst>
                                    <p:set>
                                      <p:cBhvr>
                                        <p:cTn id="4329" dur="1" fill="hold">
                                          <p:stCondLst>
                                            <p:cond delay="0"/>
                                          </p:stCondLst>
                                        </p:cTn>
                                        <p:tgtEl>
                                          <p:spTgt spid="716"/>
                                        </p:tgtEl>
                                        <p:attrNameLst>
                                          <p:attrName>style.visibility</p:attrName>
                                        </p:attrNameLst>
                                      </p:cBhvr>
                                      <p:to>
                                        <p:strVal val="visible"/>
                                      </p:to>
                                    </p:set>
                                    <p:animEffect transition="in" filter="fade">
                                      <p:cBhvr>
                                        <p:cTn id="4330" dur="500"/>
                                        <p:tgtEl>
                                          <p:spTgt spid="716"/>
                                        </p:tgtEl>
                                      </p:cBhvr>
                                    </p:animEffect>
                                  </p:childTnLst>
                                </p:cTn>
                              </p:par>
                              <p:par>
                                <p:cTn id="4331" presetID="1" presetClass="exit" presetSubtype="0" fill="hold" grpId="1" nodeType="withEffect">
                                  <p:stCondLst>
                                    <p:cond delay="0"/>
                                  </p:stCondLst>
                                  <p:childTnLst>
                                    <p:set>
                                      <p:cBhvr>
                                        <p:cTn id="4332" dur="1" fill="hold">
                                          <p:stCondLst>
                                            <p:cond delay="0"/>
                                          </p:stCondLst>
                                        </p:cTn>
                                        <p:tgtEl>
                                          <p:spTgt spid="529"/>
                                        </p:tgtEl>
                                        <p:attrNameLst>
                                          <p:attrName>style.visibility</p:attrName>
                                        </p:attrNameLst>
                                      </p:cBhvr>
                                      <p:to>
                                        <p:strVal val="hidden"/>
                                      </p:to>
                                    </p:set>
                                  </p:childTnLst>
                                </p:cTn>
                              </p:par>
                            </p:childTnLst>
                          </p:cTn>
                        </p:par>
                      </p:childTnLst>
                    </p:cTn>
                  </p:par>
                </p:childTnLst>
              </p:cTn>
              <p:nextCondLst>
                <p:cond evt="onClick" delay="0">
                  <p:tgtEl>
                    <p:spTgt spid="554"/>
                  </p:tgtEl>
                </p:cond>
              </p:nextCondLst>
            </p:seq>
            <p:seq concurrent="1" nextAc="seek">
              <p:cTn id="4333" restart="whenNotActive" fill="hold" evtFilter="cancelBubble" nodeType="interactiveSeq">
                <p:stCondLst>
                  <p:cond evt="onClick" delay="0">
                    <p:tgtEl>
                      <p:spTgt spid="549"/>
                    </p:tgtEl>
                  </p:cond>
                </p:stCondLst>
                <p:endSync evt="end" delay="0">
                  <p:rtn val="all"/>
                </p:endSync>
                <p:childTnLst>
                  <p:par>
                    <p:cTn id="4334" fill="hold">
                      <p:stCondLst>
                        <p:cond delay="0"/>
                      </p:stCondLst>
                      <p:childTnLst>
                        <p:par>
                          <p:cTn id="4335" fill="hold">
                            <p:stCondLst>
                              <p:cond delay="0"/>
                            </p:stCondLst>
                            <p:childTnLst>
                              <p:par>
                                <p:cTn id="4336" presetID="1" presetClass="exit" presetSubtype="0" fill="hold" grpId="1" nodeType="clickEffect">
                                  <p:stCondLst>
                                    <p:cond delay="0"/>
                                  </p:stCondLst>
                                  <p:childTnLst>
                                    <p:set>
                                      <p:cBhvr>
                                        <p:cTn id="4337" dur="1" fill="hold">
                                          <p:stCondLst>
                                            <p:cond delay="0"/>
                                          </p:stCondLst>
                                        </p:cTn>
                                        <p:tgtEl>
                                          <p:spTgt spid="549"/>
                                        </p:tgtEl>
                                        <p:attrNameLst>
                                          <p:attrName>style.visibility</p:attrName>
                                        </p:attrNameLst>
                                      </p:cBhvr>
                                      <p:to>
                                        <p:strVal val="hidden"/>
                                      </p:to>
                                    </p:set>
                                  </p:childTnLst>
                                </p:cTn>
                              </p:par>
                              <p:par>
                                <p:cTn id="4338" presetID="10" presetClass="entr" presetSubtype="0" fill="hold" grpId="7" nodeType="withEffect">
                                  <p:stCondLst>
                                    <p:cond delay="0"/>
                                  </p:stCondLst>
                                  <p:childTnLst>
                                    <p:set>
                                      <p:cBhvr>
                                        <p:cTn id="4339" dur="1" fill="hold">
                                          <p:stCondLst>
                                            <p:cond delay="0"/>
                                          </p:stCondLst>
                                        </p:cTn>
                                        <p:tgtEl>
                                          <p:spTgt spid="716"/>
                                        </p:tgtEl>
                                        <p:attrNameLst>
                                          <p:attrName>style.visibility</p:attrName>
                                        </p:attrNameLst>
                                      </p:cBhvr>
                                      <p:to>
                                        <p:strVal val="visible"/>
                                      </p:to>
                                    </p:set>
                                    <p:animEffect transition="in" filter="fade">
                                      <p:cBhvr>
                                        <p:cTn id="4340" dur="500"/>
                                        <p:tgtEl>
                                          <p:spTgt spid="716"/>
                                        </p:tgtEl>
                                      </p:cBhvr>
                                    </p:animEffect>
                                  </p:childTnLst>
                                </p:cTn>
                              </p:par>
                            </p:childTnLst>
                          </p:cTn>
                        </p:par>
                      </p:childTnLst>
                    </p:cTn>
                  </p:par>
                </p:childTnLst>
              </p:cTn>
              <p:nextCondLst>
                <p:cond evt="onClick" delay="0">
                  <p:tgtEl>
                    <p:spTgt spid="549"/>
                  </p:tgtEl>
                </p:cond>
              </p:nextCondLst>
            </p:seq>
            <p:seq concurrent="1" nextAc="seek">
              <p:cTn id="4341" restart="whenNotActive" fill="hold" evtFilter="cancelBubble" nodeType="interactiveSeq">
                <p:stCondLst>
                  <p:cond evt="onClick" delay="0">
                    <p:tgtEl>
                      <p:spTgt spid="550"/>
                    </p:tgtEl>
                  </p:cond>
                </p:stCondLst>
                <p:endSync evt="end" delay="0">
                  <p:rtn val="all"/>
                </p:endSync>
                <p:childTnLst>
                  <p:par>
                    <p:cTn id="4342" fill="hold">
                      <p:stCondLst>
                        <p:cond delay="0"/>
                      </p:stCondLst>
                      <p:childTnLst>
                        <p:par>
                          <p:cTn id="4343" fill="hold">
                            <p:stCondLst>
                              <p:cond delay="0"/>
                            </p:stCondLst>
                            <p:childTnLst>
                              <p:par>
                                <p:cTn id="4344" presetID="1" presetClass="exit" presetSubtype="0" fill="hold" grpId="1" nodeType="clickEffect">
                                  <p:stCondLst>
                                    <p:cond delay="0"/>
                                  </p:stCondLst>
                                  <p:childTnLst>
                                    <p:set>
                                      <p:cBhvr>
                                        <p:cTn id="4345" dur="1" fill="hold">
                                          <p:stCondLst>
                                            <p:cond delay="0"/>
                                          </p:stCondLst>
                                        </p:cTn>
                                        <p:tgtEl>
                                          <p:spTgt spid="550"/>
                                        </p:tgtEl>
                                        <p:attrNameLst>
                                          <p:attrName>style.visibility</p:attrName>
                                        </p:attrNameLst>
                                      </p:cBhvr>
                                      <p:to>
                                        <p:strVal val="hidden"/>
                                      </p:to>
                                    </p:set>
                                  </p:childTnLst>
                                </p:cTn>
                              </p:par>
                              <p:par>
                                <p:cTn id="4346" presetID="1" presetClass="exit" presetSubtype="0" fill="hold" grpId="3" nodeType="withEffect">
                                  <p:stCondLst>
                                    <p:cond delay="0"/>
                                  </p:stCondLst>
                                  <p:childTnLst>
                                    <p:set>
                                      <p:cBhvr>
                                        <p:cTn id="4347" dur="1" fill="hold">
                                          <p:stCondLst>
                                            <p:cond delay="0"/>
                                          </p:stCondLst>
                                        </p:cTn>
                                        <p:tgtEl>
                                          <p:spTgt spid="524"/>
                                        </p:tgtEl>
                                        <p:attrNameLst>
                                          <p:attrName>style.visibility</p:attrName>
                                        </p:attrNameLst>
                                      </p:cBhvr>
                                      <p:to>
                                        <p:strVal val="hidden"/>
                                      </p:to>
                                    </p:set>
                                  </p:childTnLst>
                                </p:cTn>
                              </p:par>
                              <p:par>
                                <p:cTn id="4348" presetID="10" presetClass="entr" presetSubtype="0" fill="hold" grpId="11" nodeType="withEffect">
                                  <p:stCondLst>
                                    <p:cond delay="0"/>
                                  </p:stCondLst>
                                  <p:childTnLst>
                                    <p:set>
                                      <p:cBhvr>
                                        <p:cTn id="4349" dur="1" fill="hold">
                                          <p:stCondLst>
                                            <p:cond delay="0"/>
                                          </p:stCondLst>
                                        </p:cTn>
                                        <p:tgtEl>
                                          <p:spTgt spid="716"/>
                                        </p:tgtEl>
                                        <p:attrNameLst>
                                          <p:attrName>style.visibility</p:attrName>
                                        </p:attrNameLst>
                                      </p:cBhvr>
                                      <p:to>
                                        <p:strVal val="visible"/>
                                      </p:to>
                                    </p:set>
                                    <p:animEffect transition="in" filter="fade">
                                      <p:cBhvr>
                                        <p:cTn id="4350" dur="500"/>
                                        <p:tgtEl>
                                          <p:spTgt spid="716"/>
                                        </p:tgtEl>
                                      </p:cBhvr>
                                    </p:animEffect>
                                  </p:childTnLst>
                                </p:cTn>
                              </p:par>
                            </p:childTnLst>
                          </p:cTn>
                        </p:par>
                      </p:childTnLst>
                    </p:cTn>
                  </p:par>
                </p:childTnLst>
              </p:cTn>
              <p:nextCondLst>
                <p:cond evt="onClick" delay="0">
                  <p:tgtEl>
                    <p:spTgt spid="550"/>
                  </p:tgtEl>
                </p:cond>
              </p:nextCondLst>
            </p:seq>
            <p:seq concurrent="1" nextAc="seek">
              <p:cTn id="4351" restart="whenNotActive" fill="hold" evtFilter="cancelBubble" nodeType="interactiveSeq">
                <p:stCondLst>
                  <p:cond evt="onClick" delay="0">
                    <p:tgtEl>
                      <p:spTgt spid="551"/>
                    </p:tgtEl>
                  </p:cond>
                </p:stCondLst>
                <p:endSync evt="end" delay="0">
                  <p:rtn val="all"/>
                </p:endSync>
                <p:childTnLst>
                  <p:par>
                    <p:cTn id="4352" fill="hold">
                      <p:stCondLst>
                        <p:cond delay="0"/>
                      </p:stCondLst>
                      <p:childTnLst>
                        <p:par>
                          <p:cTn id="4353" fill="hold">
                            <p:stCondLst>
                              <p:cond delay="0"/>
                            </p:stCondLst>
                            <p:childTnLst>
                              <p:par>
                                <p:cTn id="4354" presetID="1" presetClass="exit" presetSubtype="0" fill="hold" grpId="0" nodeType="clickEffect">
                                  <p:stCondLst>
                                    <p:cond delay="0"/>
                                  </p:stCondLst>
                                  <p:childTnLst>
                                    <p:set>
                                      <p:cBhvr>
                                        <p:cTn id="4355" dur="1" fill="hold">
                                          <p:stCondLst>
                                            <p:cond delay="0"/>
                                          </p:stCondLst>
                                        </p:cTn>
                                        <p:tgtEl>
                                          <p:spTgt spid="551"/>
                                        </p:tgtEl>
                                        <p:attrNameLst>
                                          <p:attrName>style.visibility</p:attrName>
                                        </p:attrNameLst>
                                      </p:cBhvr>
                                      <p:to>
                                        <p:strVal val="hidden"/>
                                      </p:to>
                                    </p:set>
                                  </p:childTnLst>
                                </p:cTn>
                              </p:par>
                              <p:par>
                                <p:cTn id="4356" presetID="10" presetClass="entr" presetSubtype="0" fill="hold" grpId="10" nodeType="withEffect">
                                  <p:stCondLst>
                                    <p:cond delay="0"/>
                                  </p:stCondLst>
                                  <p:childTnLst>
                                    <p:set>
                                      <p:cBhvr>
                                        <p:cTn id="4357" dur="1" fill="hold">
                                          <p:stCondLst>
                                            <p:cond delay="0"/>
                                          </p:stCondLst>
                                        </p:cTn>
                                        <p:tgtEl>
                                          <p:spTgt spid="716"/>
                                        </p:tgtEl>
                                        <p:attrNameLst>
                                          <p:attrName>style.visibility</p:attrName>
                                        </p:attrNameLst>
                                      </p:cBhvr>
                                      <p:to>
                                        <p:strVal val="visible"/>
                                      </p:to>
                                    </p:set>
                                    <p:animEffect transition="in" filter="fade">
                                      <p:cBhvr>
                                        <p:cTn id="4358" dur="500"/>
                                        <p:tgtEl>
                                          <p:spTgt spid="716"/>
                                        </p:tgtEl>
                                      </p:cBhvr>
                                    </p:animEffect>
                                  </p:childTnLst>
                                </p:cTn>
                              </p:par>
                            </p:childTnLst>
                          </p:cTn>
                        </p:par>
                      </p:childTnLst>
                    </p:cTn>
                  </p:par>
                </p:childTnLst>
              </p:cTn>
              <p:nextCondLst>
                <p:cond evt="onClick" delay="0">
                  <p:tgtEl>
                    <p:spTgt spid="551"/>
                  </p:tgtEl>
                </p:cond>
              </p:nextCondLst>
            </p:seq>
            <p:seq concurrent="1" nextAc="seek">
              <p:cTn id="4359" restart="whenNotActive" fill="hold" evtFilter="cancelBubble" nodeType="interactiveSeq">
                <p:stCondLst>
                  <p:cond evt="onClick" delay="0">
                    <p:tgtEl>
                      <p:spTgt spid="552"/>
                    </p:tgtEl>
                  </p:cond>
                </p:stCondLst>
                <p:endSync evt="end" delay="0">
                  <p:rtn val="all"/>
                </p:endSync>
                <p:childTnLst>
                  <p:par>
                    <p:cTn id="4360" fill="hold">
                      <p:stCondLst>
                        <p:cond delay="0"/>
                      </p:stCondLst>
                      <p:childTnLst>
                        <p:par>
                          <p:cTn id="4361" fill="hold">
                            <p:stCondLst>
                              <p:cond delay="0"/>
                            </p:stCondLst>
                            <p:childTnLst>
                              <p:par>
                                <p:cTn id="4362" presetID="1" presetClass="exit" presetSubtype="0" fill="hold" grpId="1" nodeType="clickEffect">
                                  <p:stCondLst>
                                    <p:cond delay="0"/>
                                  </p:stCondLst>
                                  <p:childTnLst>
                                    <p:set>
                                      <p:cBhvr>
                                        <p:cTn id="4363" dur="1" fill="hold">
                                          <p:stCondLst>
                                            <p:cond delay="0"/>
                                          </p:stCondLst>
                                        </p:cTn>
                                        <p:tgtEl>
                                          <p:spTgt spid="552"/>
                                        </p:tgtEl>
                                        <p:attrNameLst>
                                          <p:attrName>style.visibility</p:attrName>
                                        </p:attrNameLst>
                                      </p:cBhvr>
                                      <p:to>
                                        <p:strVal val="hidden"/>
                                      </p:to>
                                    </p:set>
                                  </p:childTnLst>
                                </p:cTn>
                              </p:par>
                              <p:par>
                                <p:cTn id="4364" presetID="1" presetClass="exit" presetSubtype="0" fill="hold" grpId="5" nodeType="withEffect">
                                  <p:stCondLst>
                                    <p:cond delay="0"/>
                                  </p:stCondLst>
                                  <p:childTnLst>
                                    <p:set>
                                      <p:cBhvr>
                                        <p:cTn id="4365" dur="1" fill="hold">
                                          <p:stCondLst>
                                            <p:cond delay="0"/>
                                          </p:stCondLst>
                                        </p:cTn>
                                        <p:tgtEl>
                                          <p:spTgt spid="524"/>
                                        </p:tgtEl>
                                        <p:attrNameLst>
                                          <p:attrName>style.visibility</p:attrName>
                                        </p:attrNameLst>
                                      </p:cBhvr>
                                      <p:to>
                                        <p:strVal val="hidden"/>
                                      </p:to>
                                    </p:set>
                                  </p:childTnLst>
                                </p:cTn>
                              </p:par>
                              <p:par>
                                <p:cTn id="4366" presetID="10" presetClass="entr" presetSubtype="0" fill="hold" grpId="9" nodeType="withEffect">
                                  <p:stCondLst>
                                    <p:cond delay="0"/>
                                  </p:stCondLst>
                                  <p:childTnLst>
                                    <p:set>
                                      <p:cBhvr>
                                        <p:cTn id="4367" dur="1" fill="hold">
                                          <p:stCondLst>
                                            <p:cond delay="0"/>
                                          </p:stCondLst>
                                        </p:cTn>
                                        <p:tgtEl>
                                          <p:spTgt spid="716"/>
                                        </p:tgtEl>
                                        <p:attrNameLst>
                                          <p:attrName>style.visibility</p:attrName>
                                        </p:attrNameLst>
                                      </p:cBhvr>
                                      <p:to>
                                        <p:strVal val="visible"/>
                                      </p:to>
                                    </p:set>
                                    <p:animEffect transition="in" filter="fade">
                                      <p:cBhvr>
                                        <p:cTn id="4368" dur="500"/>
                                        <p:tgtEl>
                                          <p:spTgt spid="716"/>
                                        </p:tgtEl>
                                      </p:cBhvr>
                                    </p:animEffect>
                                  </p:childTnLst>
                                </p:cTn>
                              </p:par>
                            </p:childTnLst>
                          </p:cTn>
                        </p:par>
                      </p:childTnLst>
                    </p:cTn>
                  </p:par>
                </p:childTnLst>
              </p:cTn>
              <p:nextCondLst>
                <p:cond evt="onClick" delay="0">
                  <p:tgtEl>
                    <p:spTgt spid="552"/>
                  </p:tgtEl>
                </p:cond>
              </p:nextCondLst>
            </p:seq>
            <p:seq concurrent="1" nextAc="seek">
              <p:cTn id="4369" restart="whenNotActive" fill="hold" evtFilter="cancelBubble" nodeType="interactiveSeq">
                <p:stCondLst>
                  <p:cond evt="onClick" delay="0">
                    <p:tgtEl>
                      <p:spTgt spid="553"/>
                    </p:tgtEl>
                  </p:cond>
                </p:stCondLst>
                <p:endSync evt="end" delay="0">
                  <p:rtn val="all"/>
                </p:endSync>
                <p:childTnLst>
                  <p:par>
                    <p:cTn id="4370" fill="hold">
                      <p:stCondLst>
                        <p:cond delay="0"/>
                      </p:stCondLst>
                      <p:childTnLst>
                        <p:par>
                          <p:cTn id="4371" fill="hold">
                            <p:stCondLst>
                              <p:cond delay="0"/>
                            </p:stCondLst>
                            <p:childTnLst>
                              <p:par>
                                <p:cTn id="4372" presetID="1" presetClass="exit" presetSubtype="0" fill="hold" grpId="1" nodeType="clickEffect">
                                  <p:stCondLst>
                                    <p:cond delay="0"/>
                                  </p:stCondLst>
                                  <p:childTnLst>
                                    <p:set>
                                      <p:cBhvr>
                                        <p:cTn id="4373" dur="1" fill="hold">
                                          <p:stCondLst>
                                            <p:cond delay="0"/>
                                          </p:stCondLst>
                                        </p:cTn>
                                        <p:tgtEl>
                                          <p:spTgt spid="553"/>
                                        </p:tgtEl>
                                        <p:attrNameLst>
                                          <p:attrName>style.visibility</p:attrName>
                                        </p:attrNameLst>
                                      </p:cBhvr>
                                      <p:to>
                                        <p:strVal val="hidden"/>
                                      </p:to>
                                    </p:set>
                                  </p:childTnLst>
                                </p:cTn>
                              </p:par>
                              <p:par>
                                <p:cTn id="4374" presetID="1" presetClass="exit" presetSubtype="0" fill="hold" grpId="4" nodeType="withEffect">
                                  <p:stCondLst>
                                    <p:cond delay="0"/>
                                  </p:stCondLst>
                                  <p:childTnLst>
                                    <p:set>
                                      <p:cBhvr>
                                        <p:cTn id="4375" dur="1" fill="hold">
                                          <p:stCondLst>
                                            <p:cond delay="0"/>
                                          </p:stCondLst>
                                        </p:cTn>
                                        <p:tgtEl>
                                          <p:spTgt spid="524"/>
                                        </p:tgtEl>
                                        <p:attrNameLst>
                                          <p:attrName>style.visibility</p:attrName>
                                        </p:attrNameLst>
                                      </p:cBhvr>
                                      <p:to>
                                        <p:strVal val="hidden"/>
                                      </p:to>
                                    </p:set>
                                  </p:childTnLst>
                                </p:cTn>
                              </p:par>
                              <p:par>
                                <p:cTn id="4376" presetID="10" presetClass="entr" presetSubtype="0" fill="hold" grpId="8" nodeType="withEffect">
                                  <p:stCondLst>
                                    <p:cond delay="0"/>
                                  </p:stCondLst>
                                  <p:childTnLst>
                                    <p:set>
                                      <p:cBhvr>
                                        <p:cTn id="4377" dur="1" fill="hold">
                                          <p:stCondLst>
                                            <p:cond delay="0"/>
                                          </p:stCondLst>
                                        </p:cTn>
                                        <p:tgtEl>
                                          <p:spTgt spid="716"/>
                                        </p:tgtEl>
                                        <p:attrNameLst>
                                          <p:attrName>style.visibility</p:attrName>
                                        </p:attrNameLst>
                                      </p:cBhvr>
                                      <p:to>
                                        <p:strVal val="visible"/>
                                      </p:to>
                                    </p:set>
                                    <p:animEffect transition="in" filter="fade">
                                      <p:cBhvr>
                                        <p:cTn id="4378" dur="500"/>
                                        <p:tgtEl>
                                          <p:spTgt spid="716"/>
                                        </p:tgtEl>
                                      </p:cBhvr>
                                    </p:animEffect>
                                  </p:childTnLst>
                                </p:cTn>
                              </p:par>
                            </p:childTnLst>
                          </p:cTn>
                        </p:par>
                      </p:childTnLst>
                    </p:cTn>
                  </p:par>
                </p:childTnLst>
              </p:cTn>
              <p:nextCondLst>
                <p:cond evt="onClick" delay="0">
                  <p:tgtEl>
                    <p:spTgt spid="553"/>
                  </p:tgtEl>
                </p:cond>
              </p:nextCondLst>
            </p:seq>
            <p:seq concurrent="1" nextAc="seek">
              <p:cTn id="4379" restart="whenNotActive" fill="hold" evtFilter="cancelBubble" nodeType="interactiveSeq">
                <p:stCondLst>
                  <p:cond evt="onClick" delay="0">
                    <p:tgtEl>
                      <p:spTgt spid="555"/>
                    </p:tgtEl>
                  </p:cond>
                </p:stCondLst>
                <p:endSync evt="end" delay="0">
                  <p:rtn val="all"/>
                </p:endSync>
                <p:childTnLst>
                  <p:par>
                    <p:cTn id="4380" fill="hold">
                      <p:stCondLst>
                        <p:cond delay="0"/>
                      </p:stCondLst>
                      <p:childTnLst>
                        <p:par>
                          <p:cTn id="4381" fill="hold">
                            <p:stCondLst>
                              <p:cond delay="0"/>
                            </p:stCondLst>
                            <p:childTnLst>
                              <p:par>
                                <p:cTn id="4382" presetID="1" presetClass="entr" presetSubtype="0" fill="hold" grpId="0" nodeType="clickEffect">
                                  <p:stCondLst>
                                    <p:cond delay="0"/>
                                  </p:stCondLst>
                                  <p:childTnLst>
                                    <p:set>
                                      <p:cBhvr>
                                        <p:cTn id="4383" dur="1" fill="hold">
                                          <p:stCondLst>
                                            <p:cond delay="0"/>
                                          </p:stCondLst>
                                        </p:cTn>
                                        <p:tgtEl>
                                          <p:spTgt spid="561"/>
                                        </p:tgtEl>
                                        <p:attrNameLst>
                                          <p:attrName>style.visibility</p:attrName>
                                        </p:attrNameLst>
                                      </p:cBhvr>
                                      <p:to>
                                        <p:strVal val="visible"/>
                                      </p:to>
                                    </p:set>
                                  </p:childTnLst>
                                </p:cTn>
                              </p:par>
                              <p:par>
                                <p:cTn id="4384" presetID="10" presetClass="exit" presetSubtype="0" fill="hold" grpId="0" nodeType="withEffect">
                                  <p:stCondLst>
                                    <p:cond delay="0"/>
                                  </p:stCondLst>
                                  <p:childTnLst>
                                    <p:animEffect transition="out" filter="fade">
                                      <p:cBhvr>
                                        <p:cTn id="4385" dur="500"/>
                                        <p:tgtEl>
                                          <p:spTgt spid="715"/>
                                        </p:tgtEl>
                                      </p:cBhvr>
                                    </p:animEffect>
                                    <p:set>
                                      <p:cBhvr>
                                        <p:cTn id="4386" dur="1" fill="hold">
                                          <p:stCondLst>
                                            <p:cond delay="499"/>
                                          </p:stCondLst>
                                        </p:cTn>
                                        <p:tgtEl>
                                          <p:spTgt spid="715"/>
                                        </p:tgtEl>
                                        <p:attrNameLst>
                                          <p:attrName>style.visibility</p:attrName>
                                        </p:attrNameLst>
                                      </p:cBhvr>
                                      <p:to>
                                        <p:strVal val="hidden"/>
                                      </p:to>
                                    </p:set>
                                  </p:childTnLst>
                                </p:cTn>
                              </p:par>
                            </p:childTnLst>
                          </p:cTn>
                        </p:par>
                      </p:childTnLst>
                    </p:cTn>
                  </p:par>
                </p:childTnLst>
              </p:cTn>
              <p:nextCondLst>
                <p:cond evt="onClick" delay="0">
                  <p:tgtEl>
                    <p:spTgt spid="555"/>
                  </p:tgtEl>
                </p:cond>
              </p:nextCondLst>
            </p:seq>
            <p:seq concurrent="1" nextAc="seek">
              <p:cTn id="4387" restart="whenNotActive" fill="hold" evtFilter="cancelBubble" nodeType="interactiveSeq">
                <p:stCondLst>
                  <p:cond evt="onClick" delay="0">
                    <p:tgtEl>
                      <p:spTgt spid="556"/>
                    </p:tgtEl>
                  </p:cond>
                </p:stCondLst>
                <p:endSync evt="end" delay="0">
                  <p:rtn val="all"/>
                </p:endSync>
                <p:childTnLst>
                  <p:par>
                    <p:cTn id="4388" fill="hold">
                      <p:stCondLst>
                        <p:cond delay="0"/>
                      </p:stCondLst>
                      <p:childTnLst>
                        <p:par>
                          <p:cTn id="4389" fill="hold">
                            <p:stCondLst>
                              <p:cond delay="0"/>
                            </p:stCondLst>
                            <p:childTnLst>
                              <p:par>
                                <p:cTn id="4390" presetID="1" presetClass="entr" presetSubtype="0" fill="hold" grpId="0" nodeType="clickEffect">
                                  <p:stCondLst>
                                    <p:cond delay="0"/>
                                  </p:stCondLst>
                                  <p:childTnLst>
                                    <p:set>
                                      <p:cBhvr>
                                        <p:cTn id="4391" dur="1" fill="hold">
                                          <p:stCondLst>
                                            <p:cond delay="0"/>
                                          </p:stCondLst>
                                        </p:cTn>
                                        <p:tgtEl>
                                          <p:spTgt spid="562"/>
                                        </p:tgtEl>
                                        <p:attrNameLst>
                                          <p:attrName>style.visibility</p:attrName>
                                        </p:attrNameLst>
                                      </p:cBhvr>
                                      <p:to>
                                        <p:strVal val="visible"/>
                                      </p:to>
                                    </p:set>
                                  </p:childTnLst>
                                </p:cTn>
                              </p:par>
                              <p:par>
                                <p:cTn id="4392" presetID="1" presetClass="entr" presetSubtype="0" fill="hold" grpId="0" nodeType="withEffect">
                                  <p:stCondLst>
                                    <p:cond delay="0"/>
                                  </p:stCondLst>
                                  <p:childTnLst>
                                    <p:set>
                                      <p:cBhvr>
                                        <p:cTn id="4393" dur="1" fill="hold">
                                          <p:stCondLst>
                                            <p:cond delay="0"/>
                                          </p:stCondLst>
                                        </p:cTn>
                                        <p:tgtEl>
                                          <p:spTgt spid="523"/>
                                        </p:tgtEl>
                                        <p:attrNameLst>
                                          <p:attrName>style.visibility</p:attrName>
                                        </p:attrNameLst>
                                      </p:cBhvr>
                                      <p:to>
                                        <p:strVal val="visible"/>
                                      </p:to>
                                    </p:set>
                                  </p:childTnLst>
                                </p:cTn>
                              </p:par>
                              <p:par>
                                <p:cTn id="4394" presetID="10" presetClass="exit" presetSubtype="0" fill="hold" grpId="1" nodeType="withEffect">
                                  <p:stCondLst>
                                    <p:cond delay="0"/>
                                  </p:stCondLst>
                                  <p:childTnLst>
                                    <p:animEffect transition="out" filter="fade">
                                      <p:cBhvr>
                                        <p:cTn id="4395" dur="500"/>
                                        <p:tgtEl>
                                          <p:spTgt spid="715"/>
                                        </p:tgtEl>
                                      </p:cBhvr>
                                    </p:animEffect>
                                    <p:set>
                                      <p:cBhvr>
                                        <p:cTn id="4396" dur="1" fill="hold">
                                          <p:stCondLst>
                                            <p:cond delay="499"/>
                                          </p:stCondLst>
                                        </p:cTn>
                                        <p:tgtEl>
                                          <p:spTgt spid="715"/>
                                        </p:tgtEl>
                                        <p:attrNameLst>
                                          <p:attrName>style.visibility</p:attrName>
                                        </p:attrNameLst>
                                      </p:cBhvr>
                                      <p:to>
                                        <p:strVal val="hidden"/>
                                      </p:to>
                                    </p:set>
                                  </p:childTnLst>
                                </p:cTn>
                              </p:par>
                            </p:childTnLst>
                          </p:cTn>
                        </p:par>
                      </p:childTnLst>
                    </p:cTn>
                  </p:par>
                </p:childTnLst>
              </p:cTn>
              <p:nextCondLst>
                <p:cond evt="onClick" delay="0">
                  <p:tgtEl>
                    <p:spTgt spid="556"/>
                  </p:tgtEl>
                </p:cond>
              </p:nextCondLst>
            </p:seq>
            <p:seq concurrent="1" nextAc="seek">
              <p:cTn id="4397" restart="whenNotActive" fill="hold" evtFilter="cancelBubble" nodeType="interactiveSeq">
                <p:stCondLst>
                  <p:cond evt="onClick" delay="0">
                    <p:tgtEl>
                      <p:spTgt spid="557"/>
                    </p:tgtEl>
                  </p:cond>
                </p:stCondLst>
                <p:endSync evt="end" delay="0">
                  <p:rtn val="all"/>
                </p:endSync>
                <p:childTnLst>
                  <p:par>
                    <p:cTn id="4398" fill="hold">
                      <p:stCondLst>
                        <p:cond delay="0"/>
                      </p:stCondLst>
                      <p:childTnLst>
                        <p:par>
                          <p:cTn id="4399" fill="hold">
                            <p:stCondLst>
                              <p:cond delay="0"/>
                            </p:stCondLst>
                            <p:childTnLst>
                              <p:par>
                                <p:cTn id="4400" presetID="1" presetClass="entr" presetSubtype="0" fill="hold" grpId="1" nodeType="clickEffect">
                                  <p:stCondLst>
                                    <p:cond delay="0"/>
                                  </p:stCondLst>
                                  <p:childTnLst>
                                    <p:set>
                                      <p:cBhvr>
                                        <p:cTn id="4401" dur="1" fill="hold">
                                          <p:stCondLst>
                                            <p:cond delay="0"/>
                                          </p:stCondLst>
                                        </p:cTn>
                                        <p:tgtEl>
                                          <p:spTgt spid="563"/>
                                        </p:tgtEl>
                                        <p:attrNameLst>
                                          <p:attrName>style.visibility</p:attrName>
                                        </p:attrNameLst>
                                      </p:cBhvr>
                                      <p:to>
                                        <p:strVal val="visible"/>
                                      </p:to>
                                    </p:set>
                                  </p:childTnLst>
                                </p:cTn>
                              </p:par>
                              <p:par>
                                <p:cTn id="4402" presetID="10" presetClass="exit" presetSubtype="0" fill="hold" grpId="2" nodeType="withEffect">
                                  <p:stCondLst>
                                    <p:cond delay="0"/>
                                  </p:stCondLst>
                                  <p:childTnLst>
                                    <p:animEffect transition="out" filter="fade">
                                      <p:cBhvr>
                                        <p:cTn id="4403" dur="500"/>
                                        <p:tgtEl>
                                          <p:spTgt spid="715"/>
                                        </p:tgtEl>
                                      </p:cBhvr>
                                    </p:animEffect>
                                    <p:set>
                                      <p:cBhvr>
                                        <p:cTn id="4404" dur="1" fill="hold">
                                          <p:stCondLst>
                                            <p:cond delay="499"/>
                                          </p:stCondLst>
                                        </p:cTn>
                                        <p:tgtEl>
                                          <p:spTgt spid="715"/>
                                        </p:tgtEl>
                                        <p:attrNameLst>
                                          <p:attrName>style.visibility</p:attrName>
                                        </p:attrNameLst>
                                      </p:cBhvr>
                                      <p:to>
                                        <p:strVal val="hidden"/>
                                      </p:to>
                                    </p:set>
                                  </p:childTnLst>
                                </p:cTn>
                              </p:par>
                            </p:childTnLst>
                          </p:cTn>
                        </p:par>
                      </p:childTnLst>
                    </p:cTn>
                  </p:par>
                </p:childTnLst>
              </p:cTn>
              <p:nextCondLst>
                <p:cond evt="onClick" delay="0">
                  <p:tgtEl>
                    <p:spTgt spid="557"/>
                  </p:tgtEl>
                </p:cond>
              </p:nextCondLst>
            </p:seq>
            <p:seq concurrent="1" nextAc="seek">
              <p:cTn id="4405" restart="whenNotActive" fill="hold" evtFilter="cancelBubble" nodeType="interactiveSeq">
                <p:stCondLst>
                  <p:cond evt="onClick" delay="0">
                    <p:tgtEl>
                      <p:spTgt spid="559"/>
                    </p:tgtEl>
                  </p:cond>
                </p:stCondLst>
                <p:endSync evt="end" delay="0">
                  <p:rtn val="all"/>
                </p:endSync>
                <p:childTnLst>
                  <p:par>
                    <p:cTn id="4406" fill="hold">
                      <p:stCondLst>
                        <p:cond delay="0"/>
                      </p:stCondLst>
                      <p:childTnLst>
                        <p:par>
                          <p:cTn id="4407" fill="hold">
                            <p:stCondLst>
                              <p:cond delay="0"/>
                            </p:stCondLst>
                            <p:childTnLst>
                              <p:par>
                                <p:cTn id="4408" presetID="1" presetClass="entr" presetSubtype="0" fill="hold" grpId="0" nodeType="clickEffect">
                                  <p:stCondLst>
                                    <p:cond delay="0"/>
                                  </p:stCondLst>
                                  <p:childTnLst>
                                    <p:set>
                                      <p:cBhvr>
                                        <p:cTn id="4409" dur="1" fill="hold">
                                          <p:stCondLst>
                                            <p:cond delay="0"/>
                                          </p:stCondLst>
                                        </p:cTn>
                                        <p:tgtEl>
                                          <p:spTgt spid="565"/>
                                        </p:tgtEl>
                                        <p:attrNameLst>
                                          <p:attrName>style.visibility</p:attrName>
                                        </p:attrNameLst>
                                      </p:cBhvr>
                                      <p:to>
                                        <p:strVal val="visible"/>
                                      </p:to>
                                    </p:set>
                                  </p:childTnLst>
                                </p:cTn>
                              </p:par>
                              <p:par>
                                <p:cTn id="4410" presetID="1" presetClass="entr" presetSubtype="0" fill="hold" grpId="0" nodeType="withEffect">
                                  <p:stCondLst>
                                    <p:cond delay="0"/>
                                  </p:stCondLst>
                                  <p:childTnLst>
                                    <p:set>
                                      <p:cBhvr>
                                        <p:cTn id="4411" dur="1" fill="hold">
                                          <p:stCondLst>
                                            <p:cond delay="0"/>
                                          </p:stCondLst>
                                        </p:cTn>
                                        <p:tgtEl>
                                          <p:spTgt spid="530"/>
                                        </p:tgtEl>
                                        <p:attrNameLst>
                                          <p:attrName>style.visibility</p:attrName>
                                        </p:attrNameLst>
                                      </p:cBhvr>
                                      <p:to>
                                        <p:strVal val="visible"/>
                                      </p:to>
                                    </p:set>
                                  </p:childTnLst>
                                </p:cTn>
                              </p:par>
                              <p:par>
                                <p:cTn id="4412" presetID="10" presetClass="exit" presetSubtype="0" fill="hold" grpId="3" nodeType="withEffect">
                                  <p:stCondLst>
                                    <p:cond delay="0"/>
                                  </p:stCondLst>
                                  <p:childTnLst>
                                    <p:animEffect transition="out" filter="fade">
                                      <p:cBhvr>
                                        <p:cTn id="4413" dur="500"/>
                                        <p:tgtEl>
                                          <p:spTgt spid="715"/>
                                        </p:tgtEl>
                                      </p:cBhvr>
                                    </p:animEffect>
                                    <p:set>
                                      <p:cBhvr>
                                        <p:cTn id="4414" dur="1" fill="hold">
                                          <p:stCondLst>
                                            <p:cond delay="499"/>
                                          </p:stCondLst>
                                        </p:cTn>
                                        <p:tgtEl>
                                          <p:spTgt spid="715"/>
                                        </p:tgtEl>
                                        <p:attrNameLst>
                                          <p:attrName>style.visibility</p:attrName>
                                        </p:attrNameLst>
                                      </p:cBhvr>
                                      <p:to>
                                        <p:strVal val="hidden"/>
                                      </p:to>
                                    </p:set>
                                  </p:childTnLst>
                                </p:cTn>
                              </p:par>
                            </p:childTnLst>
                          </p:cTn>
                        </p:par>
                      </p:childTnLst>
                    </p:cTn>
                  </p:par>
                </p:childTnLst>
              </p:cTn>
              <p:nextCondLst>
                <p:cond evt="onClick" delay="0">
                  <p:tgtEl>
                    <p:spTgt spid="559"/>
                  </p:tgtEl>
                </p:cond>
              </p:nextCondLst>
            </p:seq>
            <p:seq concurrent="1" nextAc="seek">
              <p:cTn id="4415" restart="whenNotActive" fill="hold" evtFilter="cancelBubble" nodeType="interactiveSeq">
                <p:stCondLst>
                  <p:cond evt="onClick" delay="0">
                    <p:tgtEl>
                      <p:spTgt spid="560"/>
                    </p:tgtEl>
                  </p:cond>
                </p:stCondLst>
                <p:endSync evt="end" delay="0">
                  <p:rtn val="all"/>
                </p:endSync>
                <p:childTnLst>
                  <p:par>
                    <p:cTn id="4416" fill="hold">
                      <p:stCondLst>
                        <p:cond delay="0"/>
                      </p:stCondLst>
                      <p:childTnLst>
                        <p:par>
                          <p:cTn id="4417" fill="hold">
                            <p:stCondLst>
                              <p:cond delay="0"/>
                            </p:stCondLst>
                            <p:childTnLst>
                              <p:par>
                                <p:cTn id="4418" presetID="1" presetClass="entr" presetSubtype="0" fill="hold" grpId="0" nodeType="clickEffect">
                                  <p:stCondLst>
                                    <p:cond delay="0"/>
                                  </p:stCondLst>
                                  <p:childTnLst>
                                    <p:set>
                                      <p:cBhvr>
                                        <p:cTn id="4419" dur="1" fill="hold">
                                          <p:stCondLst>
                                            <p:cond delay="0"/>
                                          </p:stCondLst>
                                        </p:cTn>
                                        <p:tgtEl>
                                          <p:spTgt spid="566"/>
                                        </p:tgtEl>
                                        <p:attrNameLst>
                                          <p:attrName>style.visibility</p:attrName>
                                        </p:attrNameLst>
                                      </p:cBhvr>
                                      <p:to>
                                        <p:strVal val="visible"/>
                                      </p:to>
                                    </p:set>
                                  </p:childTnLst>
                                </p:cTn>
                              </p:par>
                              <p:par>
                                <p:cTn id="4420" presetID="1" presetClass="entr" presetSubtype="0" fill="hold" grpId="1" nodeType="withEffect">
                                  <p:stCondLst>
                                    <p:cond delay="0"/>
                                  </p:stCondLst>
                                  <p:childTnLst>
                                    <p:set>
                                      <p:cBhvr>
                                        <p:cTn id="4421" dur="1" fill="hold">
                                          <p:stCondLst>
                                            <p:cond delay="0"/>
                                          </p:stCondLst>
                                        </p:cTn>
                                        <p:tgtEl>
                                          <p:spTgt spid="523"/>
                                        </p:tgtEl>
                                        <p:attrNameLst>
                                          <p:attrName>style.visibility</p:attrName>
                                        </p:attrNameLst>
                                      </p:cBhvr>
                                      <p:to>
                                        <p:strVal val="visible"/>
                                      </p:to>
                                    </p:set>
                                  </p:childTnLst>
                                </p:cTn>
                              </p:par>
                              <p:par>
                                <p:cTn id="4422" presetID="10" presetClass="exit" presetSubtype="0" fill="hold" grpId="4" nodeType="withEffect">
                                  <p:stCondLst>
                                    <p:cond delay="0"/>
                                  </p:stCondLst>
                                  <p:childTnLst>
                                    <p:animEffect transition="out" filter="fade">
                                      <p:cBhvr>
                                        <p:cTn id="4423" dur="500"/>
                                        <p:tgtEl>
                                          <p:spTgt spid="715"/>
                                        </p:tgtEl>
                                      </p:cBhvr>
                                    </p:animEffect>
                                    <p:set>
                                      <p:cBhvr>
                                        <p:cTn id="4424" dur="1" fill="hold">
                                          <p:stCondLst>
                                            <p:cond delay="499"/>
                                          </p:stCondLst>
                                        </p:cTn>
                                        <p:tgtEl>
                                          <p:spTgt spid="715"/>
                                        </p:tgtEl>
                                        <p:attrNameLst>
                                          <p:attrName>style.visibility</p:attrName>
                                        </p:attrNameLst>
                                      </p:cBhvr>
                                      <p:to>
                                        <p:strVal val="hidden"/>
                                      </p:to>
                                    </p:set>
                                  </p:childTnLst>
                                </p:cTn>
                              </p:par>
                            </p:childTnLst>
                          </p:cTn>
                        </p:par>
                      </p:childTnLst>
                    </p:cTn>
                  </p:par>
                </p:childTnLst>
              </p:cTn>
              <p:nextCondLst>
                <p:cond evt="onClick" delay="0">
                  <p:tgtEl>
                    <p:spTgt spid="560"/>
                  </p:tgtEl>
                </p:cond>
              </p:nextCondLst>
            </p:seq>
            <p:seq concurrent="1" nextAc="seek">
              <p:cTn id="4425" restart="whenNotActive" fill="hold" evtFilter="cancelBubble" nodeType="interactiveSeq">
                <p:stCondLst>
                  <p:cond evt="onClick" delay="0">
                    <p:tgtEl>
                      <p:spTgt spid="558"/>
                    </p:tgtEl>
                  </p:cond>
                </p:stCondLst>
                <p:endSync evt="end" delay="0">
                  <p:rtn val="all"/>
                </p:endSync>
                <p:childTnLst>
                  <p:par>
                    <p:cTn id="4426" fill="hold">
                      <p:stCondLst>
                        <p:cond delay="0"/>
                      </p:stCondLst>
                      <p:childTnLst>
                        <p:par>
                          <p:cTn id="4427" fill="hold">
                            <p:stCondLst>
                              <p:cond delay="0"/>
                            </p:stCondLst>
                            <p:childTnLst>
                              <p:par>
                                <p:cTn id="4428" presetID="1" presetClass="entr" presetSubtype="0" fill="hold" grpId="0" nodeType="clickEffect">
                                  <p:stCondLst>
                                    <p:cond delay="0"/>
                                  </p:stCondLst>
                                  <p:childTnLst>
                                    <p:set>
                                      <p:cBhvr>
                                        <p:cTn id="4429" dur="1" fill="hold">
                                          <p:stCondLst>
                                            <p:cond delay="0"/>
                                          </p:stCondLst>
                                        </p:cTn>
                                        <p:tgtEl>
                                          <p:spTgt spid="564"/>
                                        </p:tgtEl>
                                        <p:attrNameLst>
                                          <p:attrName>style.visibility</p:attrName>
                                        </p:attrNameLst>
                                      </p:cBhvr>
                                      <p:to>
                                        <p:strVal val="visible"/>
                                      </p:to>
                                    </p:set>
                                  </p:childTnLst>
                                </p:cTn>
                              </p:par>
                              <p:par>
                                <p:cTn id="4430" presetID="10" presetClass="entr" presetSubtype="0" fill="hold" grpId="4" nodeType="withEffect">
                                  <p:stCondLst>
                                    <p:cond delay="0"/>
                                  </p:stCondLst>
                                  <p:childTnLst>
                                    <p:set>
                                      <p:cBhvr>
                                        <p:cTn id="4431" dur="1" fill="hold">
                                          <p:stCondLst>
                                            <p:cond delay="0"/>
                                          </p:stCondLst>
                                        </p:cTn>
                                        <p:tgtEl>
                                          <p:spTgt spid="523"/>
                                        </p:tgtEl>
                                        <p:attrNameLst>
                                          <p:attrName>style.visibility</p:attrName>
                                        </p:attrNameLst>
                                      </p:cBhvr>
                                      <p:to>
                                        <p:strVal val="visible"/>
                                      </p:to>
                                    </p:set>
                                    <p:animEffect transition="in" filter="fade">
                                      <p:cBhvr>
                                        <p:cTn id="4432" dur="500"/>
                                        <p:tgtEl>
                                          <p:spTgt spid="523"/>
                                        </p:tgtEl>
                                      </p:cBhvr>
                                    </p:animEffect>
                                  </p:childTnLst>
                                </p:cTn>
                              </p:par>
                              <p:par>
                                <p:cTn id="4433" presetID="10" presetClass="exit" presetSubtype="0" fill="hold" grpId="5" nodeType="withEffect">
                                  <p:stCondLst>
                                    <p:cond delay="0"/>
                                  </p:stCondLst>
                                  <p:childTnLst>
                                    <p:animEffect transition="out" filter="fade">
                                      <p:cBhvr>
                                        <p:cTn id="4434" dur="500"/>
                                        <p:tgtEl>
                                          <p:spTgt spid="715"/>
                                        </p:tgtEl>
                                      </p:cBhvr>
                                    </p:animEffect>
                                    <p:set>
                                      <p:cBhvr>
                                        <p:cTn id="4435" dur="1" fill="hold">
                                          <p:stCondLst>
                                            <p:cond delay="499"/>
                                          </p:stCondLst>
                                        </p:cTn>
                                        <p:tgtEl>
                                          <p:spTgt spid="715"/>
                                        </p:tgtEl>
                                        <p:attrNameLst>
                                          <p:attrName>style.visibility</p:attrName>
                                        </p:attrNameLst>
                                      </p:cBhvr>
                                      <p:to>
                                        <p:strVal val="hidden"/>
                                      </p:to>
                                    </p:set>
                                  </p:childTnLst>
                                </p:cTn>
                              </p:par>
                            </p:childTnLst>
                          </p:cTn>
                        </p:par>
                      </p:childTnLst>
                    </p:cTn>
                  </p:par>
                </p:childTnLst>
              </p:cTn>
              <p:nextCondLst>
                <p:cond evt="onClick" delay="0">
                  <p:tgtEl>
                    <p:spTgt spid="558"/>
                  </p:tgtEl>
                </p:cond>
              </p:nextCondLst>
            </p:seq>
            <p:seq concurrent="1" nextAc="seek">
              <p:cTn id="4436" restart="whenNotActive" fill="hold" evtFilter="cancelBubble" nodeType="interactiveSeq">
                <p:stCondLst>
                  <p:cond evt="onClick" delay="0">
                    <p:tgtEl>
                      <p:spTgt spid="566"/>
                    </p:tgtEl>
                  </p:cond>
                </p:stCondLst>
                <p:endSync evt="end" delay="0">
                  <p:rtn val="all"/>
                </p:endSync>
                <p:childTnLst>
                  <p:par>
                    <p:cTn id="4437" fill="hold">
                      <p:stCondLst>
                        <p:cond delay="0"/>
                      </p:stCondLst>
                      <p:childTnLst>
                        <p:par>
                          <p:cTn id="4438" fill="hold">
                            <p:stCondLst>
                              <p:cond delay="0"/>
                            </p:stCondLst>
                            <p:childTnLst>
                              <p:par>
                                <p:cTn id="4439" presetID="1" presetClass="exit" presetSubtype="0" fill="hold" grpId="1" nodeType="clickEffect">
                                  <p:stCondLst>
                                    <p:cond delay="0"/>
                                  </p:stCondLst>
                                  <p:childTnLst>
                                    <p:set>
                                      <p:cBhvr>
                                        <p:cTn id="4440" dur="1" fill="hold">
                                          <p:stCondLst>
                                            <p:cond delay="0"/>
                                          </p:stCondLst>
                                        </p:cTn>
                                        <p:tgtEl>
                                          <p:spTgt spid="566"/>
                                        </p:tgtEl>
                                        <p:attrNameLst>
                                          <p:attrName>style.visibility</p:attrName>
                                        </p:attrNameLst>
                                      </p:cBhvr>
                                      <p:to>
                                        <p:strVal val="hidden"/>
                                      </p:to>
                                    </p:set>
                                  </p:childTnLst>
                                </p:cTn>
                              </p:par>
                              <p:par>
                                <p:cTn id="4441" presetID="1" presetClass="exit" presetSubtype="0" fill="hold" grpId="3" nodeType="withEffect">
                                  <p:stCondLst>
                                    <p:cond delay="0"/>
                                  </p:stCondLst>
                                  <p:childTnLst>
                                    <p:set>
                                      <p:cBhvr>
                                        <p:cTn id="4442" dur="1" fill="hold">
                                          <p:stCondLst>
                                            <p:cond delay="0"/>
                                          </p:stCondLst>
                                        </p:cTn>
                                        <p:tgtEl>
                                          <p:spTgt spid="523"/>
                                        </p:tgtEl>
                                        <p:attrNameLst>
                                          <p:attrName>style.visibility</p:attrName>
                                        </p:attrNameLst>
                                      </p:cBhvr>
                                      <p:to>
                                        <p:strVal val="hidden"/>
                                      </p:to>
                                    </p:set>
                                  </p:childTnLst>
                                </p:cTn>
                              </p:par>
                              <p:par>
                                <p:cTn id="4443" presetID="10" presetClass="entr" presetSubtype="0" fill="hold" grpId="6" nodeType="withEffect">
                                  <p:stCondLst>
                                    <p:cond delay="0"/>
                                  </p:stCondLst>
                                  <p:childTnLst>
                                    <p:set>
                                      <p:cBhvr>
                                        <p:cTn id="4444" dur="1" fill="hold">
                                          <p:stCondLst>
                                            <p:cond delay="0"/>
                                          </p:stCondLst>
                                        </p:cTn>
                                        <p:tgtEl>
                                          <p:spTgt spid="715"/>
                                        </p:tgtEl>
                                        <p:attrNameLst>
                                          <p:attrName>style.visibility</p:attrName>
                                        </p:attrNameLst>
                                      </p:cBhvr>
                                      <p:to>
                                        <p:strVal val="visible"/>
                                      </p:to>
                                    </p:set>
                                    <p:animEffect transition="in" filter="fade">
                                      <p:cBhvr>
                                        <p:cTn id="4445" dur="500"/>
                                        <p:tgtEl>
                                          <p:spTgt spid="715"/>
                                        </p:tgtEl>
                                      </p:cBhvr>
                                    </p:animEffect>
                                  </p:childTnLst>
                                </p:cTn>
                              </p:par>
                            </p:childTnLst>
                          </p:cTn>
                        </p:par>
                      </p:childTnLst>
                    </p:cTn>
                  </p:par>
                </p:childTnLst>
              </p:cTn>
              <p:nextCondLst>
                <p:cond evt="onClick" delay="0">
                  <p:tgtEl>
                    <p:spTgt spid="566"/>
                  </p:tgtEl>
                </p:cond>
              </p:nextCondLst>
            </p:seq>
            <p:seq concurrent="1" nextAc="seek">
              <p:cTn id="4446" restart="whenNotActive" fill="hold" evtFilter="cancelBubble" nodeType="interactiveSeq">
                <p:stCondLst>
                  <p:cond evt="onClick" delay="0">
                    <p:tgtEl>
                      <p:spTgt spid="561"/>
                    </p:tgtEl>
                  </p:cond>
                </p:stCondLst>
                <p:endSync evt="end" delay="0">
                  <p:rtn val="all"/>
                </p:endSync>
                <p:childTnLst>
                  <p:par>
                    <p:cTn id="4447" fill="hold">
                      <p:stCondLst>
                        <p:cond delay="0"/>
                      </p:stCondLst>
                      <p:childTnLst>
                        <p:par>
                          <p:cTn id="4448" fill="hold">
                            <p:stCondLst>
                              <p:cond delay="0"/>
                            </p:stCondLst>
                            <p:childTnLst>
                              <p:par>
                                <p:cTn id="4449" presetID="1" presetClass="exit" presetSubtype="0" fill="hold" grpId="1" nodeType="clickEffect">
                                  <p:stCondLst>
                                    <p:cond delay="0"/>
                                  </p:stCondLst>
                                  <p:childTnLst>
                                    <p:set>
                                      <p:cBhvr>
                                        <p:cTn id="4450" dur="1" fill="hold">
                                          <p:stCondLst>
                                            <p:cond delay="0"/>
                                          </p:stCondLst>
                                        </p:cTn>
                                        <p:tgtEl>
                                          <p:spTgt spid="561"/>
                                        </p:tgtEl>
                                        <p:attrNameLst>
                                          <p:attrName>style.visibility</p:attrName>
                                        </p:attrNameLst>
                                      </p:cBhvr>
                                      <p:to>
                                        <p:strVal val="hidden"/>
                                      </p:to>
                                    </p:set>
                                  </p:childTnLst>
                                </p:cTn>
                              </p:par>
                              <p:par>
                                <p:cTn id="4451" presetID="10" presetClass="entr" presetSubtype="0" fill="hold" grpId="7" nodeType="withEffect">
                                  <p:stCondLst>
                                    <p:cond delay="0"/>
                                  </p:stCondLst>
                                  <p:childTnLst>
                                    <p:set>
                                      <p:cBhvr>
                                        <p:cTn id="4452" dur="1" fill="hold">
                                          <p:stCondLst>
                                            <p:cond delay="0"/>
                                          </p:stCondLst>
                                        </p:cTn>
                                        <p:tgtEl>
                                          <p:spTgt spid="715"/>
                                        </p:tgtEl>
                                        <p:attrNameLst>
                                          <p:attrName>style.visibility</p:attrName>
                                        </p:attrNameLst>
                                      </p:cBhvr>
                                      <p:to>
                                        <p:strVal val="visible"/>
                                      </p:to>
                                    </p:set>
                                    <p:animEffect transition="in" filter="fade">
                                      <p:cBhvr>
                                        <p:cTn id="4453" dur="500"/>
                                        <p:tgtEl>
                                          <p:spTgt spid="715"/>
                                        </p:tgtEl>
                                      </p:cBhvr>
                                    </p:animEffect>
                                  </p:childTnLst>
                                </p:cTn>
                              </p:par>
                            </p:childTnLst>
                          </p:cTn>
                        </p:par>
                      </p:childTnLst>
                    </p:cTn>
                  </p:par>
                </p:childTnLst>
              </p:cTn>
              <p:nextCondLst>
                <p:cond evt="onClick" delay="0">
                  <p:tgtEl>
                    <p:spTgt spid="561"/>
                  </p:tgtEl>
                </p:cond>
              </p:nextCondLst>
            </p:seq>
            <p:seq concurrent="1" nextAc="seek">
              <p:cTn id="4454" restart="whenNotActive" fill="hold" evtFilter="cancelBubble" nodeType="interactiveSeq">
                <p:stCondLst>
                  <p:cond evt="onClick" delay="0">
                    <p:tgtEl>
                      <p:spTgt spid="562"/>
                    </p:tgtEl>
                  </p:cond>
                </p:stCondLst>
                <p:endSync evt="end" delay="0">
                  <p:rtn val="all"/>
                </p:endSync>
                <p:childTnLst>
                  <p:par>
                    <p:cTn id="4455" fill="hold">
                      <p:stCondLst>
                        <p:cond delay="0"/>
                      </p:stCondLst>
                      <p:childTnLst>
                        <p:par>
                          <p:cTn id="4456" fill="hold">
                            <p:stCondLst>
                              <p:cond delay="0"/>
                            </p:stCondLst>
                            <p:childTnLst>
                              <p:par>
                                <p:cTn id="4457" presetID="1" presetClass="exit" presetSubtype="0" fill="hold" grpId="1" nodeType="clickEffect">
                                  <p:stCondLst>
                                    <p:cond delay="0"/>
                                  </p:stCondLst>
                                  <p:childTnLst>
                                    <p:set>
                                      <p:cBhvr>
                                        <p:cTn id="4458" dur="1" fill="hold">
                                          <p:stCondLst>
                                            <p:cond delay="0"/>
                                          </p:stCondLst>
                                        </p:cTn>
                                        <p:tgtEl>
                                          <p:spTgt spid="562"/>
                                        </p:tgtEl>
                                        <p:attrNameLst>
                                          <p:attrName>style.visibility</p:attrName>
                                        </p:attrNameLst>
                                      </p:cBhvr>
                                      <p:to>
                                        <p:strVal val="hidden"/>
                                      </p:to>
                                    </p:set>
                                  </p:childTnLst>
                                </p:cTn>
                              </p:par>
                              <p:par>
                                <p:cTn id="4459" presetID="1" presetClass="exit" presetSubtype="0" fill="hold" grpId="5" nodeType="withEffect">
                                  <p:stCondLst>
                                    <p:cond delay="0"/>
                                  </p:stCondLst>
                                  <p:childTnLst>
                                    <p:set>
                                      <p:cBhvr>
                                        <p:cTn id="4460" dur="1" fill="hold">
                                          <p:stCondLst>
                                            <p:cond delay="0"/>
                                          </p:stCondLst>
                                        </p:cTn>
                                        <p:tgtEl>
                                          <p:spTgt spid="523"/>
                                        </p:tgtEl>
                                        <p:attrNameLst>
                                          <p:attrName>style.visibility</p:attrName>
                                        </p:attrNameLst>
                                      </p:cBhvr>
                                      <p:to>
                                        <p:strVal val="hidden"/>
                                      </p:to>
                                    </p:set>
                                  </p:childTnLst>
                                </p:cTn>
                              </p:par>
                              <p:par>
                                <p:cTn id="4461" presetID="10" presetClass="entr" presetSubtype="0" fill="hold" grpId="8" nodeType="withEffect">
                                  <p:stCondLst>
                                    <p:cond delay="0"/>
                                  </p:stCondLst>
                                  <p:childTnLst>
                                    <p:set>
                                      <p:cBhvr>
                                        <p:cTn id="4462" dur="1" fill="hold">
                                          <p:stCondLst>
                                            <p:cond delay="0"/>
                                          </p:stCondLst>
                                        </p:cTn>
                                        <p:tgtEl>
                                          <p:spTgt spid="715"/>
                                        </p:tgtEl>
                                        <p:attrNameLst>
                                          <p:attrName>style.visibility</p:attrName>
                                        </p:attrNameLst>
                                      </p:cBhvr>
                                      <p:to>
                                        <p:strVal val="visible"/>
                                      </p:to>
                                    </p:set>
                                    <p:animEffect transition="in" filter="fade">
                                      <p:cBhvr>
                                        <p:cTn id="4463" dur="500"/>
                                        <p:tgtEl>
                                          <p:spTgt spid="715"/>
                                        </p:tgtEl>
                                      </p:cBhvr>
                                    </p:animEffect>
                                  </p:childTnLst>
                                </p:cTn>
                              </p:par>
                            </p:childTnLst>
                          </p:cTn>
                        </p:par>
                      </p:childTnLst>
                    </p:cTn>
                  </p:par>
                </p:childTnLst>
              </p:cTn>
              <p:nextCondLst>
                <p:cond evt="onClick" delay="0">
                  <p:tgtEl>
                    <p:spTgt spid="562"/>
                  </p:tgtEl>
                </p:cond>
              </p:nextCondLst>
            </p:seq>
            <p:seq concurrent="1" nextAc="seek">
              <p:cTn id="4464" restart="whenNotActive" fill="hold" evtFilter="cancelBubble" nodeType="interactiveSeq">
                <p:stCondLst>
                  <p:cond evt="onClick" delay="0">
                    <p:tgtEl>
                      <p:spTgt spid="563"/>
                    </p:tgtEl>
                  </p:cond>
                </p:stCondLst>
                <p:endSync evt="end" delay="0">
                  <p:rtn val="all"/>
                </p:endSync>
                <p:childTnLst>
                  <p:par>
                    <p:cTn id="4465" fill="hold">
                      <p:stCondLst>
                        <p:cond delay="0"/>
                      </p:stCondLst>
                      <p:childTnLst>
                        <p:par>
                          <p:cTn id="4466" fill="hold">
                            <p:stCondLst>
                              <p:cond delay="0"/>
                            </p:stCondLst>
                            <p:childTnLst>
                              <p:par>
                                <p:cTn id="4467" presetID="1" presetClass="exit" presetSubtype="0" fill="hold" grpId="0" nodeType="clickEffect">
                                  <p:stCondLst>
                                    <p:cond delay="0"/>
                                  </p:stCondLst>
                                  <p:childTnLst>
                                    <p:set>
                                      <p:cBhvr>
                                        <p:cTn id="4468" dur="1" fill="hold">
                                          <p:stCondLst>
                                            <p:cond delay="0"/>
                                          </p:stCondLst>
                                        </p:cTn>
                                        <p:tgtEl>
                                          <p:spTgt spid="563"/>
                                        </p:tgtEl>
                                        <p:attrNameLst>
                                          <p:attrName>style.visibility</p:attrName>
                                        </p:attrNameLst>
                                      </p:cBhvr>
                                      <p:to>
                                        <p:strVal val="hidden"/>
                                      </p:to>
                                    </p:set>
                                  </p:childTnLst>
                                </p:cTn>
                              </p:par>
                              <p:par>
                                <p:cTn id="4469" presetID="10" presetClass="entr" presetSubtype="0" fill="hold" grpId="9" nodeType="withEffect">
                                  <p:stCondLst>
                                    <p:cond delay="0"/>
                                  </p:stCondLst>
                                  <p:childTnLst>
                                    <p:set>
                                      <p:cBhvr>
                                        <p:cTn id="4470" dur="1" fill="hold">
                                          <p:stCondLst>
                                            <p:cond delay="0"/>
                                          </p:stCondLst>
                                        </p:cTn>
                                        <p:tgtEl>
                                          <p:spTgt spid="715"/>
                                        </p:tgtEl>
                                        <p:attrNameLst>
                                          <p:attrName>style.visibility</p:attrName>
                                        </p:attrNameLst>
                                      </p:cBhvr>
                                      <p:to>
                                        <p:strVal val="visible"/>
                                      </p:to>
                                    </p:set>
                                    <p:animEffect transition="in" filter="fade">
                                      <p:cBhvr>
                                        <p:cTn id="4471" dur="500"/>
                                        <p:tgtEl>
                                          <p:spTgt spid="715"/>
                                        </p:tgtEl>
                                      </p:cBhvr>
                                    </p:animEffect>
                                  </p:childTnLst>
                                </p:cTn>
                              </p:par>
                            </p:childTnLst>
                          </p:cTn>
                        </p:par>
                      </p:childTnLst>
                    </p:cTn>
                  </p:par>
                </p:childTnLst>
              </p:cTn>
              <p:nextCondLst>
                <p:cond evt="onClick" delay="0">
                  <p:tgtEl>
                    <p:spTgt spid="563"/>
                  </p:tgtEl>
                </p:cond>
              </p:nextCondLst>
            </p:seq>
            <p:seq concurrent="1" nextAc="seek">
              <p:cTn id="4472" restart="whenNotActive" fill="hold" evtFilter="cancelBubble" nodeType="interactiveSeq">
                <p:stCondLst>
                  <p:cond evt="onClick" delay="0">
                    <p:tgtEl>
                      <p:spTgt spid="564"/>
                    </p:tgtEl>
                  </p:cond>
                </p:stCondLst>
                <p:endSync evt="end" delay="0">
                  <p:rtn val="all"/>
                </p:endSync>
                <p:childTnLst>
                  <p:par>
                    <p:cTn id="4473" fill="hold">
                      <p:stCondLst>
                        <p:cond delay="0"/>
                      </p:stCondLst>
                      <p:childTnLst>
                        <p:par>
                          <p:cTn id="4474" fill="hold">
                            <p:stCondLst>
                              <p:cond delay="0"/>
                            </p:stCondLst>
                            <p:childTnLst>
                              <p:par>
                                <p:cTn id="4475" presetID="1" presetClass="exit" presetSubtype="0" fill="hold" grpId="1" nodeType="clickEffect">
                                  <p:stCondLst>
                                    <p:cond delay="0"/>
                                  </p:stCondLst>
                                  <p:childTnLst>
                                    <p:set>
                                      <p:cBhvr>
                                        <p:cTn id="4476" dur="1" fill="hold">
                                          <p:stCondLst>
                                            <p:cond delay="0"/>
                                          </p:stCondLst>
                                        </p:cTn>
                                        <p:tgtEl>
                                          <p:spTgt spid="564"/>
                                        </p:tgtEl>
                                        <p:attrNameLst>
                                          <p:attrName>style.visibility</p:attrName>
                                        </p:attrNameLst>
                                      </p:cBhvr>
                                      <p:to>
                                        <p:strVal val="hidden"/>
                                      </p:to>
                                    </p:set>
                                  </p:childTnLst>
                                </p:cTn>
                              </p:par>
                              <p:par>
                                <p:cTn id="4477" presetID="1" presetClass="exit" presetSubtype="0" fill="hold" grpId="2" nodeType="withEffect">
                                  <p:stCondLst>
                                    <p:cond delay="0"/>
                                  </p:stCondLst>
                                  <p:childTnLst>
                                    <p:set>
                                      <p:cBhvr>
                                        <p:cTn id="4478" dur="1" fill="hold">
                                          <p:stCondLst>
                                            <p:cond delay="0"/>
                                          </p:stCondLst>
                                        </p:cTn>
                                        <p:tgtEl>
                                          <p:spTgt spid="523"/>
                                        </p:tgtEl>
                                        <p:attrNameLst>
                                          <p:attrName>style.visibility</p:attrName>
                                        </p:attrNameLst>
                                      </p:cBhvr>
                                      <p:to>
                                        <p:strVal val="hidden"/>
                                      </p:to>
                                    </p:set>
                                  </p:childTnLst>
                                </p:cTn>
                              </p:par>
                              <p:par>
                                <p:cTn id="4479" presetID="10" presetClass="entr" presetSubtype="0" fill="hold" grpId="10" nodeType="withEffect">
                                  <p:stCondLst>
                                    <p:cond delay="0"/>
                                  </p:stCondLst>
                                  <p:childTnLst>
                                    <p:set>
                                      <p:cBhvr>
                                        <p:cTn id="4480" dur="1" fill="hold">
                                          <p:stCondLst>
                                            <p:cond delay="0"/>
                                          </p:stCondLst>
                                        </p:cTn>
                                        <p:tgtEl>
                                          <p:spTgt spid="715"/>
                                        </p:tgtEl>
                                        <p:attrNameLst>
                                          <p:attrName>style.visibility</p:attrName>
                                        </p:attrNameLst>
                                      </p:cBhvr>
                                      <p:to>
                                        <p:strVal val="visible"/>
                                      </p:to>
                                    </p:set>
                                    <p:animEffect transition="in" filter="fade">
                                      <p:cBhvr>
                                        <p:cTn id="4481" dur="500"/>
                                        <p:tgtEl>
                                          <p:spTgt spid="715"/>
                                        </p:tgtEl>
                                      </p:cBhvr>
                                    </p:animEffect>
                                  </p:childTnLst>
                                </p:cTn>
                              </p:par>
                            </p:childTnLst>
                          </p:cTn>
                        </p:par>
                      </p:childTnLst>
                    </p:cTn>
                  </p:par>
                </p:childTnLst>
              </p:cTn>
              <p:nextCondLst>
                <p:cond evt="onClick" delay="0">
                  <p:tgtEl>
                    <p:spTgt spid="564"/>
                  </p:tgtEl>
                </p:cond>
              </p:nextCondLst>
            </p:seq>
            <p:seq concurrent="1" nextAc="seek">
              <p:cTn id="4482" restart="whenNotActive" fill="hold" evtFilter="cancelBubble" nodeType="interactiveSeq">
                <p:stCondLst>
                  <p:cond evt="onClick" delay="0">
                    <p:tgtEl>
                      <p:spTgt spid="565"/>
                    </p:tgtEl>
                  </p:cond>
                </p:stCondLst>
                <p:endSync evt="end" delay="0">
                  <p:rtn val="all"/>
                </p:endSync>
                <p:childTnLst>
                  <p:par>
                    <p:cTn id="4483" fill="hold">
                      <p:stCondLst>
                        <p:cond delay="0"/>
                      </p:stCondLst>
                      <p:childTnLst>
                        <p:par>
                          <p:cTn id="4484" fill="hold">
                            <p:stCondLst>
                              <p:cond delay="0"/>
                            </p:stCondLst>
                            <p:childTnLst>
                              <p:par>
                                <p:cTn id="4485" presetID="1" presetClass="exit" presetSubtype="0" fill="hold" grpId="1" nodeType="clickEffect">
                                  <p:stCondLst>
                                    <p:cond delay="0"/>
                                  </p:stCondLst>
                                  <p:childTnLst>
                                    <p:set>
                                      <p:cBhvr>
                                        <p:cTn id="4486" dur="1" fill="hold">
                                          <p:stCondLst>
                                            <p:cond delay="0"/>
                                          </p:stCondLst>
                                        </p:cTn>
                                        <p:tgtEl>
                                          <p:spTgt spid="565"/>
                                        </p:tgtEl>
                                        <p:attrNameLst>
                                          <p:attrName>style.visibility</p:attrName>
                                        </p:attrNameLst>
                                      </p:cBhvr>
                                      <p:to>
                                        <p:strVal val="hidden"/>
                                      </p:to>
                                    </p:set>
                                  </p:childTnLst>
                                </p:cTn>
                              </p:par>
                              <p:par>
                                <p:cTn id="4487" presetID="1" presetClass="exit" presetSubtype="0" fill="hold" grpId="1" nodeType="withEffect">
                                  <p:stCondLst>
                                    <p:cond delay="0"/>
                                  </p:stCondLst>
                                  <p:childTnLst>
                                    <p:set>
                                      <p:cBhvr>
                                        <p:cTn id="4488" dur="1" fill="hold">
                                          <p:stCondLst>
                                            <p:cond delay="0"/>
                                          </p:stCondLst>
                                        </p:cTn>
                                        <p:tgtEl>
                                          <p:spTgt spid="530"/>
                                        </p:tgtEl>
                                        <p:attrNameLst>
                                          <p:attrName>style.visibility</p:attrName>
                                        </p:attrNameLst>
                                      </p:cBhvr>
                                      <p:to>
                                        <p:strVal val="hidden"/>
                                      </p:to>
                                    </p:set>
                                  </p:childTnLst>
                                </p:cTn>
                              </p:par>
                              <p:par>
                                <p:cTn id="4489" presetID="10" presetClass="entr" presetSubtype="0" fill="hold" grpId="11" nodeType="withEffect">
                                  <p:stCondLst>
                                    <p:cond delay="0"/>
                                  </p:stCondLst>
                                  <p:childTnLst>
                                    <p:set>
                                      <p:cBhvr>
                                        <p:cTn id="4490" dur="1" fill="hold">
                                          <p:stCondLst>
                                            <p:cond delay="0"/>
                                          </p:stCondLst>
                                        </p:cTn>
                                        <p:tgtEl>
                                          <p:spTgt spid="715"/>
                                        </p:tgtEl>
                                        <p:attrNameLst>
                                          <p:attrName>style.visibility</p:attrName>
                                        </p:attrNameLst>
                                      </p:cBhvr>
                                      <p:to>
                                        <p:strVal val="visible"/>
                                      </p:to>
                                    </p:set>
                                    <p:animEffect transition="in" filter="fade">
                                      <p:cBhvr>
                                        <p:cTn id="4491" dur="500"/>
                                        <p:tgtEl>
                                          <p:spTgt spid="715"/>
                                        </p:tgtEl>
                                      </p:cBhvr>
                                    </p:animEffect>
                                  </p:childTnLst>
                                </p:cTn>
                              </p:par>
                            </p:childTnLst>
                          </p:cTn>
                        </p:par>
                      </p:childTnLst>
                    </p:cTn>
                  </p:par>
                </p:childTnLst>
              </p:cTn>
              <p:nextCondLst>
                <p:cond evt="onClick" delay="0">
                  <p:tgtEl>
                    <p:spTgt spid="565"/>
                  </p:tgtEl>
                </p:cond>
              </p:nextCondLst>
            </p:seq>
            <p:seq concurrent="1" nextAc="seek">
              <p:cTn id="4492" restart="whenNotActive" fill="hold" evtFilter="cancelBubble" nodeType="interactiveSeq">
                <p:stCondLst>
                  <p:cond evt="onClick" delay="0">
                    <p:tgtEl>
                      <p:spTgt spid="567"/>
                    </p:tgtEl>
                  </p:cond>
                </p:stCondLst>
                <p:endSync evt="end" delay="0">
                  <p:rtn val="all"/>
                </p:endSync>
                <p:childTnLst>
                  <p:par>
                    <p:cTn id="4493" fill="hold">
                      <p:stCondLst>
                        <p:cond delay="0"/>
                      </p:stCondLst>
                      <p:childTnLst>
                        <p:par>
                          <p:cTn id="4494" fill="hold">
                            <p:stCondLst>
                              <p:cond delay="0"/>
                            </p:stCondLst>
                            <p:childTnLst>
                              <p:par>
                                <p:cTn id="4495" presetID="1" presetClass="entr" presetSubtype="0" fill="hold" grpId="0" nodeType="clickEffect">
                                  <p:stCondLst>
                                    <p:cond delay="0"/>
                                  </p:stCondLst>
                                  <p:childTnLst>
                                    <p:set>
                                      <p:cBhvr>
                                        <p:cTn id="4496" dur="1" fill="hold">
                                          <p:stCondLst>
                                            <p:cond delay="0"/>
                                          </p:stCondLst>
                                        </p:cTn>
                                        <p:tgtEl>
                                          <p:spTgt spid="573"/>
                                        </p:tgtEl>
                                        <p:attrNameLst>
                                          <p:attrName>style.visibility</p:attrName>
                                        </p:attrNameLst>
                                      </p:cBhvr>
                                      <p:to>
                                        <p:strVal val="visible"/>
                                      </p:to>
                                    </p:set>
                                  </p:childTnLst>
                                </p:cTn>
                              </p:par>
                              <p:par>
                                <p:cTn id="4497" presetID="10" presetClass="exit" presetSubtype="0" fill="hold" grpId="5" nodeType="withEffect">
                                  <p:stCondLst>
                                    <p:cond delay="0"/>
                                  </p:stCondLst>
                                  <p:childTnLst>
                                    <p:animEffect transition="out" filter="fade">
                                      <p:cBhvr>
                                        <p:cTn id="4498" dur="500"/>
                                        <p:tgtEl>
                                          <p:spTgt spid="721"/>
                                        </p:tgtEl>
                                      </p:cBhvr>
                                    </p:animEffect>
                                    <p:set>
                                      <p:cBhvr>
                                        <p:cTn id="4499" dur="1" fill="hold">
                                          <p:stCondLst>
                                            <p:cond delay="499"/>
                                          </p:stCondLst>
                                        </p:cTn>
                                        <p:tgtEl>
                                          <p:spTgt spid="721"/>
                                        </p:tgtEl>
                                        <p:attrNameLst>
                                          <p:attrName>style.visibility</p:attrName>
                                        </p:attrNameLst>
                                      </p:cBhvr>
                                      <p:to>
                                        <p:strVal val="hidden"/>
                                      </p:to>
                                    </p:set>
                                  </p:childTnLst>
                                </p:cTn>
                              </p:par>
                            </p:childTnLst>
                          </p:cTn>
                        </p:par>
                      </p:childTnLst>
                    </p:cTn>
                  </p:par>
                </p:childTnLst>
              </p:cTn>
              <p:nextCondLst>
                <p:cond evt="onClick" delay="0">
                  <p:tgtEl>
                    <p:spTgt spid="567"/>
                  </p:tgtEl>
                </p:cond>
              </p:nextCondLst>
            </p:seq>
            <p:seq concurrent="1" nextAc="seek">
              <p:cTn id="4500" restart="whenNotActive" fill="hold" evtFilter="cancelBubble" nodeType="interactiveSeq">
                <p:stCondLst>
                  <p:cond evt="onClick" delay="0">
                    <p:tgtEl>
                      <p:spTgt spid="568"/>
                    </p:tgtEl>
                  </p:cond>
                </p:stCondLst>
                <p:endSync evt="end" delay="0">
                  <p:rtn val="all"/>
                </p:endSync>
                <p:childTnLst>
                  <p:par>
                    <p:cTn id="4501" fill="hold">
                      <p:stCondLst>
                        <p:cond delay="0"/>
                      </p:stCondLst>
                      <p:childTnLst>
                        <p:par>
                          <p:cTn id="4502" fill="hold">
                            <p:stCondLst>
                              <p:cond delay="0"/>
                            </p:stCondLst>
                            <p:childTnLst>
                              <p:par>
                                <p:cTn id="4503" presetID="1" presetClass="entr" presetSubtype="0" fill="hold" grpId="0" nodeType="clickEffect">
                                  <p:stCondLst>
                                    <p:cond delay="0"/>
                                  </p:stCondLst>
                                  <p:childTnLst>
                                    <p:set>
                                      <p:cBhvr>
                                        <p:cTn id="4504" dur="1" fill="hold">
                                          <p:stCondLst>
                                            <p:cond delay="0"/>
                                          </p:stCondLst>
                                        </p:cTn>
                                        <p:tgtEl>
                                          <p:spTgt spid="574"/>
                                        </p:tgtEl>
                                        <p:attrNameLst>
                                          <p:attrName>style.visibility</p:attrName>
                                        </p:attrNameLst>
                                      </p:cBhvr>
                                      <p:to>
                                        <p:strVal val="visible"/>
                                      </p:to>
                                    </p:set>
                                  </p:childTnLst>
                                </p:cTn>
                              </p:par>
                              <p:par>
                                <p:cTn id="4505" presetID="1" presetClass="entr" presetSubtype="0" fill="hold" grpId="0" nodeType="withEffect">
                                  <p:stCondLst>
                                    <p:cond delay="0"/>
                                  </p:stCondLst>
                                  <p:childTnLst>
                                    <p:set>
                                      <p:cBhvr>
                                        <p:cTn id="4506" dur="1" fill="hold">
                                          <p:stCondLst>
                                            <p:cond delay="0"/>
                                          </p:stCondLst>
                                        </p:cTn>
                                        <p:tgtEl>
                                          <p:spTgt spid="584"/>
                                        </p:tgtEl>
                                        <p:attrNameLst>
                                          <p:attrName>style.visibility</p:attrName>
                                        </p:attrNameLst>
                                      </p:cBhvr>
                                      <p:to>
                                        <p:strVal val="visible"/>
                                      </p:to>
                                    </p:set>
                                  </p:childTnLst>
                                </p:cTn>
                              </p:par>
                              <p:par>
                                <p:cTn id="4507" presetID="10" presetClass="exit" presetSubtype="0" fill="hold" grpId="4" nodeType="withEffect">
                                  <p:stCondLst>
                                    <p:cond delay="0"/>
                                  </p:stCondLst>
                                  <p:childTnLst>
                                    <p:animEffect transition="out" filter="fade">
                                      <p:cBhvr>
                                        <p:cTn id="4508" dur="500"/>
                                        <p:tgtEl>
                                          <p:spTgt spid="721"/>
                                        </p:tgtEl>
                                      </p:cBhvr>
                                    </p:animEffect>
                                    <p:set>
                                      <p:cBhvr>
                                        <p:cTn id="4509" dur="1" fill="hold">
                                          <p:stCondLst>
                                            <p:cond delay="499"/>
                                          </p:stCondLst>
                                        </p:cTn>
                                        <p:tgtEl>
                                          <p:spTgt spid="721"/>
                                        </p:tgtEl>
                                        <p:attrNameLst>
                                          <p:attrName>style.visibility</p:attrName>
                                        </p:attrNameLst>
                                      </p:cBhvr>
                                      <p:to>
                                        <p:strVal val="hidden"/>
                                      </p:to>
                                    </p:set>
                                  </p:childTnLst>
                                </p:cTn>
                              </p:par>
                            </p:childTnLst>
                          </p:cTn>
                        </p:par>
                      </p:childTnLst>
                    </p:cTn>
                  </p:par>
                </p:childTnLst>
              </p:cTn>
              <p:nextCondLst>
                <p:cond evt="onClick" delay="0">
                  <p:tgtEl>
                    <p:spTgt spid="568"/>
                  </p:tgtEl>
                </p:cond>
              </p:nextCondLst>
            </p:seq>
            <p:seq concurrent="1" nextAc="seek">
              <p:cTn id="4510" restart="whenNotActive" fill="hold" evtFilter="cancelBubble" nodeType="interactiveSeq">
                <p:stCondLst>
                  <p:cond evt="onClick" delay="0">
                    <p:tgtEl>
                      <p:spTgt spid="569"/>
                    </p:tgtEl>
                  </p:cond>
                </p:stCondLst>
                <p:endSync evt="end" delay="0">
                  <p:rtn val="all"/>
                </p:endSync>
                <p:childTnLst>
                  <p:par>
                    <p:cTn id="4511" fill="hold">
                      <p:stCondLst>
                        <p:cond delay="0"/>
                      </p:stCondLst>
                      <p:childTnLst>
                        <p:par>
                          <p:cTn id="4512" fill="hold">
                            <p:stCondLst>
                              <p:cond delay="0"/>
                            </p:stCondLst>
                            <p:childTnLst>
                              <p:par>
                                <p:cTn id="4513" presetID="1" presetClass="entr" presetSubtype="0" fill="hold" grpId="1" nodeType="clickEffect">
                                  <p:stCondLst>
                                    <p:cond delay="0"/>
                                  </p:stCondLst>
                                  <p:childTnLst>
                                    <p:set>
                                      <p:cBhvr>
                                        <p:cTn id="4514" dur="1" fill="hold">
                                          <p:stCondLst>
                                            <p:cond delay="0"/>
                                          </p:stCondLst>
                                        </p:cTn>
                                        <p:tgtEl>
                                          <p:spTgt spid="575"/>
                                        </p:tgtEl>
                                        <p:attrNameLst>
                                          <p:attrName>style.visibility</p:attrName>
                                        </p:attrNameLst>
                                      </p:cBhvr>
                                      <p:to>
                                        <p:strVal val="visible"/>
                                      </p:to>
                                    </p:set>
                                  </p:childTnLst>
                                </p:cTn>
                              </p:par>
                              <p:par>
                                <p:cTn id="4515" presetID="10" presetClass="exit" presetSubtype="0" fill="hold" grpId="3" nodeType="withEffect">
                                  <p:stCondLst>
                                    <p:cond delay="0"/>
                                  </p:stCondLst>
                                  <p:childTnLst>
                                    <p:animEffect transition="out" filter="fade">
                                      <p:cBhvr>
                                        <p:cTn id="4516" dur="500"/>
                                        <p:tgtEl>
                                          <p:spTgt spid="721"/>
                                        </p:tgtEl>
                                      </p:cBhvr>
                                    </p:animEffect>
                                    <p:set>
                                      <p:cBhvr>
                                        <p:cTn id="4517" dur="1" fill="hold">
                                          <p:stCondLst>
                                            <p:cond delay="499"/>
                                          </p:stCondLst>
                                        </p:cTn>
                                        <p:tgtEl>
                                          <p:spTgt spid="721"/>
                                        </p:tgtEl>
                                        <p:attrNameLst>
                                          <p:attrName>style.visibility</p:attrName>
                                        </p:attrNameLst>
                                      </p:cBhvr>
                                      <p:to>
                                        <p:strVal val="hidden"/>
                                      </p:to>
                                    </p:set>
                                  </p:childTnLst>
                                </p:cTn>
                              </p:par>
                            </p:childTnLst>
                          </p:cTn>
                        </p:par>
                      </p:childTnLst>
                    </p:cTn>
                  </p:par>
                </p:childTnLst>
              </p:cTn>
              <p:nextCondLst>
                <p:cond evt="onClick" delay="0">
                  <p:tgtEl>
                    <p:spTgt spid="569"/>
                  </p:tgtEl>
                </p:cond>
              </p:nextCondLst>
            </p:seq>
            <p:seq concurrent="1" nextAc="seek">
              <p:cTn id="4518" restart="whenNotActive" fill="hold" evtFilter="cancelBubble" nodeType="interactiveSeq">
                <p:stCondLst>
                  <p:cond evt="onClick" delay="0">
                    <p:tgtEl>
                      <p:spTgt spid="571"/>
                    </p:tgtEl>
                  </p:cond>
                </p:stCondLst>
                <p:endSync evt="end" delay="0">
                  <p:rtn val="all"/>
                </p:endSync>
                <p:childTnLst>
                  <p:par>
                    <p:cTn id="4519" fill="hold">
                      <p:stCondLst>
                        <p:cond delay="0"/>
                      </p:stCondLst>
                      <p:childTnLst>
                        <p:par>
                          <p:cTn id="4520" fill="hold">
                            <p:stCondLst>
                              <p:cond delay="0"/>
                            </p:stCondLst>
                            <p:childTnLst>
                              <p:par>
                                <p:cTn id="4521" presetID="1" presetClass="entr" presetSubtype="0" fill="hold" grpId="0" nodeType="clickEffect">
                                  <p:stCondLst>
                                    <p:cond delay="0"/>
                                  </p:stCondLst>
                                  <p:childTnLst>
                                    <p:set>
                                      <p:cBhvr>
                                        <p:cTn id="4522" dur="1" fill="hold">
                                          <p:stCondLst>
                                            <p:cond delay="0"/>
                                          </p:stCondLst>
                                        </p:cTn>
                                        <p:tgtEl>
                                          <p:spTgt spid="577"/>
                                        </p:tgtEl>
                                        <p:attrNameLst>
                                          <p:attrName>style.visibility</p:attrName>
                                        </p:attrNameLst>
                                      </p:cBhvr>
                                      <p:to>
                                        <p:strVal val="visible"/>
                                      </p:to>
                                    </p:set>
                                  </p:childTnLst>
                                </p:cTn>
                              </p:par>
                              <p:par>
                                <p:cTn id="4523" presetID="1" presetClass="entr" presetSubtype="0" fill="hold" grpId="2" nodeType="withEffect">
                                  <p:stCondLst>
                                    <p:cond delay="0"/>
                                  </p:stCondLst>
                                  <p:childTnLst>
                                    <p:set>
                                      <p:cBhvr>
                                        <p:cTn id="4524" dur="1" fill="hold">
                                          <p:stCondLst>
                                            <p:cond delay="0"/>
                                          </p:stCondLst>
                                        </p:cTn>
                                        <p:tgtEl>
                                          <p:spTgt spid="582"/>
                                        </p:tgtEl>
                                        <p:attrNameLst>
                                          <p:attrName>style.visibility</p:attrName>
                                        </p:attrNameLst>
                                      </p:cBhvr>
                                      <p:to>
                                        <p:strVal val="visible"/>
                                      </p:to>
                                    </p:set>
                                  </p:childTnLst>
                                </p:cTn>
                              </p:par>
                              <p:par>
                                <p:cTn id="4525" presetID="10" presetClass="exit" presetSubtype="0" fill="hold" grpId="2" nodeType="withEffect">
                                  <p:stCondLst>
                                    <p:cond delay="0"/>
                                  </p:stCondLst>
                                  <p:childTnLst>
                                    <p:animEffect transition="out" filter="fade">
                                      <p:cBhvr>
                                        <p:cTn id="4526" dur="500"/>
                                        <p:tgtEl>
                                          <p:spTgt spid="721"/>
                                        </p:tgtEl>
                                      </p:cBhvr>
                                    </p:animEffect>
                                    <p:set>
                                      <p:cBhvr>
                                        <p:cTn id="4527" dur="1" fill="hold">
                                          <p:stCondLst>
                                            <p:cond delay="499"/>
                                          </p:stCondLst>
                                        </p:cTn>
                                        <p:tgtEl>
                                          <p:spTgt spid="721"/>
                                        </p:tgtEl>
                                        <p:attrNameLst>
                                          <p:attrName>style.visibility</p:attrName>
                                        </p:attrNameLst>
                                      </p:cBhvr>
                                      <p:to>
                                        <p:strVal val="hidden"/>
                                      </p:to>
                                    </p:set>
                                  </p:childTnLst>
                                </p:cTn>
                              </p:par>
                            </p:childTnLst>
                          </p:cTn>
                        </p:par>
                      </p:childTnLst>
                    </p:cTn>
                  </p:par>
                </p:childTnLst>
              </p:cTn>
              <p:nextCondLst>
                <p:cond evt="onClick" delay="0">
                  <p:tgtEl>
                    <p:spTgt spid="571"/>
                  </p:tgtEl>
                </p:cond>
              </p:nextCondLst>
            </p:seq>
            <p:seq concurrent="1" nextAc="seek">
              <p:cTn id="4528" restart="whenNotActive" fill="hold" evtFilter="cancelBubble" nodeType="interactiveSeq">
                <p:stCondLst>
                  <p:cond evt="onClick" delay="0">
                    <p:tgtEl>
                      <p:spTgt spid="572"/>
                    </p:tgtEl>
                  </p:cond>
                </p:stCondLst>
                <p:endSync evt="end" delay="0">
                  <p:rtn val="all"/>
                </p:endSync>
                <p:childTnLst>
                  <p:par>
                    <p:cTn id="4529" fill="hold">
                      <p:stCondLst>
                        <p:cond delay="0"/>
                      </p:stCondLst>
                      <p:childTnLst>
                        <p:par>
                          <p:cTn id="4530" fill="hold">
                            <p:stCondLst>
                              <p:cond delay="0"/>
                            </p:stCondLst>
                            <p:childTnLst>
                              <p:par>
                                <p:cTn id="4531" presetID="1" presetClass="entr" presetSubtype="0" fill="hold" grpId="0" nodeType="clickEffect">
                                  <p:stCondLst>
                                    <p:cond delay="0"/>
                                  </p:stCondLst>
                                  <p:childTnLst>
                                    <p:set>
                                      <p:cBhvr>
                                        <p:cTn id="4532" dur="1" fill="hold">
                                          <p:stCondLst>
                                            <p:cond delay="0"/>
                                          </p:stCondLst>
                                        </p:cTn>
                                        <p:tgtEl>
                                          <p:spTgt spid="578"/>
                                        </p:tgtEl>
                                        <p:attrNameLst>
                                          <p:attrName>style.visibility</p:attrName>
                                        </p:attrNameLst>
                                      </p:cBhvr>
                                      <p:to>
                                        <p:strVal val="visible"/>
                                      </p:to>
                                    </p:set>
                                  </p:childTnLst>
                                </p:cTn>
                              </p:par>
                              <p:par>
                                <p:cTn id="4533" presetID="1" presetClass="entr" presetSubtype="0" fill="hold" grpId="1" nodeType="withEffect">
                                  <p:stCondLst>
                                    <p:cond delay="0"/>
                                  </p:stCondLst>
                                  <p:childTnLst>
                                    <p:set>
                                      <p:cBhvr>
                                        <p:cTn id="4534" dur="1" fill="hold">
                                          <p:stCondLst>
                                            <p:cond delay="0"/>
                                          </p:stCondLst>
                                        </p:cTn>
                                        <p:tgtEl>
                                          <p:spTgt spid="582"/>
                                        </p:tgtEl>
                                        <p:attrNameLst>
                                          <p:attrName>style.visibility</p:attrName>
                                        </p:attrNameLst>
                                      </p:cBhvr>
                                      <p:to>
                                        <p:strVal val="visible"/>
                                      </p:to>
                                    </p:set>
                                  </p:childTnLst>
                                </p:cTn>
                              </p:par>
                              <p:par>
                                <p:cTn id="4535" presetID="10" presetClass="exit" presetSubtype="0" fill="hold" grpId="1" nodeType="withEffect">
                                  <p:stCondLst>
                                    <p:cond delay="0"/>
                                  </p:stCondLst>
                                  <p:childTnLst>
                                    <p:animEffect transition="out" filter="fade">
                                      <p:cBhvr>
                                        <p:cTn id="4536" dur="500"/>
                                        <p:tgtEl>
                                          <p:spTgt spid="721"/>
                                        </p:tgtEl>
                                      </p:cBhvr>
                                    </p:animEffect>
                                    <p:set>
                                      <p:cBhvr>
                                        <p:cTn id="4537" dur="1" fill="hold">
                                          <p:stCondLst>
                                            <p:cond delay="499"/>
                                          </p:stCondLst>
                                        </p:cTn>
                                        <p:tgtEl>
                                          <p:spTgt spid="721"/>
                                        </p:tgtEl>
                                        <p:attrNameLst>
                                          <p:attrName>style.visibility</p:attrName>
                                        </p:attrNameLst>
                                      </p:cBhvr>
                                      <p:to>
                                        <p:strVal val="hidden"/>
                                      </p:to>
                                    </p:set>
                                  </p:childTnLst>
                                </p:cTn>
                              </p:par>
                            </p:childTnLst>
                          </p:cTn>
                        </p:par>
                      </p:childTnLst>
                    </p:cTn>
                  </p:par>
                </p:childTnLst>
              </p:cTn>
              <p:nextCondLst>
                <p:cond evt="onClick" delay="0">
                  <p:tgtEl>
                    <p:spTgt spid="572"/>
                  </p:tgtEl>
                </p:cond>
              </p:nextCondLst>
            </p:seq>
            <p:seq concurrent="1" nextAc="seek">
              <p:cTn id="4538" restart="whenNotActive" fill="hold" evtFilter="cancelBubble" nodeType="interactiveSeq">
                <p:stCondLst>
                  <p:cond evt="onClick" delay="0">
                    <p:tgtEl>
                      <p:spTgt spid="570"/>
                    </p:tgtEl>
                  </p:cond>
                </p:stCondLst>
                <p:endSync evt="end" delay="0">
                  <p:rtn val="all"/>
                </p:endSync>
                <p:childTnLst>
                  <p:par>
                    <p:cTn id="4539" fill="hold">
                      <p:stCondLst>
                        <p:cond delay="0"/>
                      </p:stCondLst>
                      <p:childTnLst>
                        <p:par>
                          <p:cTn id="4540" fill="hold">
                            <p:stCondLst>
                              <p:cond delay="0"/>
                            </p:stCondLst>
                            <p:childTnLst>
                              <p:par>
                                <p:cTn id="4541" presetID="1" presetClass="entr" presetSubtype="0" fill="hold" grpId="0" nodeType="clickEffect">
                                  <p:stCondLst>
                                    <p:cond delay="0"/>
                                  </p:stCondLst>
                                  <p:childTnLst>
                                    <p:set>
                                      <p:cBhvr>
                                        <p:cTn id="4542" dur="1" fill="hold">
                                          <p:stCondLst>
                                            <p:cond delay="0"/>
                                          </p:stCondLst>
                                        </p:cTn>
                                        <p:tgtEl>
                                          <p:spTgt spid="576"/>
                                        </p:tgtEl>
                                        <p:attrNameLst>
                                          <p:attrName>style.visibility</p:attrName>
                                        </p:attrNameLst>
                                      </p:cBhvr>
                                      <p:to>
                                        <p:strVal val="visible"/>
                                      </p:to>
                                    </p:set>
                                  </p:childTnLst>
                                </p:cTn>
                              </p:par>
                              <p:par>
                                <p:cTn id="4543" presetID="1" presetClass="entr" presetSubtype="0" fill="hold" grpId="0" nodeType="withEffect">
                                  <p:stCondLst>
                                    <p:cond delay="0"/>
                                  </p:stCondLst>
                                  <p:childTnLst>
                                    <p:set>
                                      <p:cBhvr>
                                        <p:cTn id="4544" dur="1" fill="hold">
                                          <p:stCondLst>
                                            <p:cond delay="0"/>
                                          </p:stCondLst>
                                        </p:cTn>
                                        <p:tgtEl>
                                          <p:spTgt spid="582"/>
                                        </p:tgtEl>
                                        <p:attrNameLst>
                                          <p:attrName>style.visibility</p:attrName>
                                        </p:attrNameLst>
                                      </p:cBhvr>
                                      <p:to>
                                        <p:strVal val="visible"/>
                                      </p:to>
                                    </p:set>
                                  </p:childTnLst>
                                </p:cTn>
                              </p:par>
                              <p:par>
                                <p:cTn id="4545" presetID="10" presetClass="exit" presetSubtype="0" fill="hold" grpId="0" nodeType="withEffect">
                                  <p:stCondLst>
                                    <p:cond delay="0"/>
                                  </p:stCondLst>
                                  <p:childTnLst>
                                    <p:animEffect transition="out" filter="fade">
                                      <p:cBhvr>
                                        <p:cTn id="4546" dur="500"/>
                                        <p:tgtEl>
                                          <p:spTgt spid="721"/>
                                        </p:tgtEl>
                                      </p:cBhvr>
                                    </p:animEffect>
                                    <p:set>
                                      <p:cBhvr>
                                        <p:cTn id="4547" dur="1" fill="hold">
                                          <p:stCondLst>
                                            <p:cond delay="499"/>
                                          </p:stCondLst>
                                        </p:cTn>
                                        <p:tgtEl>
                                          <p:spTgt spid="721"/>
                                        </p:tgtEl>
                                        <p:attrNameLst>
                                          <p:attrName>style.visibility</p:attrName>
                                        </p:attrNameLst>
                                      </p:cBhvr>
                                      <p:to>
                                        <p:strVal val="hidden"/>
                                      </p:to>
                                    </p:set>
                                  </p:childTnLst>
                                </p:cTn>
                              </p:par>
                            </p:childTnLst>
                          </p:cTn>
                        </p:par>
                      </p:childTnLst>
                    </p:cTn>
                  </p:par>
                </p:childTnLst>
              </p:cTn>
              <p:nextCondLst>
                <p:cond evt="onClick" delay="0">
                  <p:tgtEl>
                    <p:spTgt spid="570"/>
                  </p:tgtEl>
                </p:cond>
              </p:nextCondLst>
            </p:seq>
            <p:seq concurrent="1" nextAc="seek">
              <p:cTn id="4548" restart="whenNotActive" fill="hold" evtFilter="cancelBubble" nodeType="interactiveSeq">
                <p:stCondLst>
                  <p:cond evt="onClick" delay="0">
                    <p:tgtEl>
                      <p:spTgt spid="578"/>
                    </p:tgtEl>
                  </p:cond>
                </p:stCondLst>
                <p:endSync evt="end" delay="0">
                  <p:rtn val="all"/>
                </p:endSync>
                <p:childTnLst>
                  <p:par>
                    <p:cTn id="4549" fill="hold">
                      <p:stCondLst>
                        <p:cond delay="0"/>
                      </p:stCondLst>
                      <p:childTnLst>
                        <p:par>
                          <p:cTn id="4550" fill="hold">
                            <p:stCondLst>
                              <p:cond delay="0"/>
                            </p:stCondLst>
                            <p:childTnLst>
                              <p:par>
                                <p:cTn id="4551" presetID="1" presetClass="exit" presetSubtype="0" fill="hold" grpId="1" nodeType="clickEffect">
                                  <p:stCondLst>
                                    <p:cond delay="0"/>
                                  </p:stCondLst>
                                  <p:childTnLst>
                                    <p:set>
                                      <p:cBhvr>
                                        <p:cTn id="4552" dur="1" fill="hold">
                                          <p:stCondLst>
                                            <p:cond delay="0"/>
                                          </p:stCondLst>
                                        </p:cTn>
                                        <p:tgtEl>
                                          <p:spTgt spid="578"/>
                                        </p:tgtEl>
                                        <p:attrNameLst>
                                          <p:attrName>style.visibility</p:attrName>
                                        </p:attrNameLst>
                                      </p:cBhvr>
                                      <p:to>
                                        <p:strVal val="hidden"/>
                                      </p:to>
                                    </p:set>
                                  </p:childTnLst>
                                </p:cTn>
                              </p:par>
                              <p:par>
                                <p:cTn id="4553" presetID="1" presetClass="exit" presetSubtype="0" fill="hold" grpId="5" nodeType="withEffect">
                                  <p:stCondLst>
                                    <p:cond delay="0"/>
                                  </p:stCondLst>
                                  <p:childTnLst>
                                    <p:set>
                                      <p:cBhvr>
                                        <p:cTn id="4554" dur="1" fill="hold">
                                          <p:stCondLst>
                                            <p:cond delay="0"/>
                                          </p:stCondLst>
                                        </p:cTn>
                                        <p:tgtEl>
                                          <p:spTgt spid="582"/>
                                        </p:tgtEl>
                                        <p:attrNameLst>
                                          <p:attrName>style.visibility</p:attrName>
                                        </p:attrNameLst>
                                      </p:cBhvr>
                                      <p:to>
                                        <p:strVal val="hidden"/>
                                      </p:to>
                                    </p:set>
                                  </p:childTnLst>
                                </p:cTn>
                              </p:par>
                              <p:par>
                                <p:cTn id="4555" presetID="10" presetClass="entr" presetSubtype="0" fill="hold" grpId="6" nodeType="withEffect">
                                  <p:stCondLst>
                                    <p:cond delay="0"/>
                                  </p:stCondLst>
                                  <p:childTnLst>
                                    <p:set>
                                      <p:cBhvr>
                                        <p:cTn id="4556" dur="1" fill="hold">
                                          <p:stCondLst>
                                            <p:cond delay="0"/>
                                          </p:stCondLst>
                                        </p:cTn>
                                        <p:tgtEl>
                                          <p:spTgt spid="721"/>
                                        </p:tgtEl>
                                        <p:attrNameLst>
                                          <p:attrName>style.visibility</p:attrName>
                                        </p:attrNameLst>
                                      </p:cBhvr>
                                      <p:to>
                                        <p:strVal val="visible"/>
                                      </p:to>
                                    </p:set>
                                    <p:animEffect transition="in" filter="fade">
                                      <p:cBhvr>
                                        <p:cTn id="4557" dur="500"/>
                                        <p:tgtEl>
                                          <p:spTgt spid="721"/>
                                        </p:tgtEl>
                                      </p:cBhvr>
                                    </p:animEffect>
                                  </p:childTnLst>
                                </p:cTn>
                              </p:par>
                            </p:childTnLst>
                          </p:cTn>
                        </p:par>
                      </p:childTnLst>
                    </p:cTn>
                  </p:par>
                </p:childTnLst>
              </p:cTn>
              <p:nextCondLst>
                <p:cond evt="onClick" delay="0">
                  <p:tgtEl>
                    <p:spTgt spid="578"/>
                  </p:tgtEl>
                </p:cond>
              </p:nextCondLst>
            </p:seq>
            <p:seq concurrent="1" nextAc="seek">
              <p:cTn id="4558" restart="whenNotActive" fill="hold" evtFilter="cancelBubble" nodeType="interactiveSeq">
                <p:stCondLst>
                  <p:cond evt="onClick" delay="0">
                    <p:tgtEl>
                      <p:spTgt spid="573"/>
                    </p:tgtEl>
                  </p:cond>
                </p:stCondLst>
                <p:endSync evt="end" delay="0">
                  <p:rtn val="all"/>
                </p:endSync>
                <p:childTnLst>
                  <p:par>
                    <p:cTn id="4559" fill="hold">
                      <p:stCondLst>
                        <p:cond delay="0"/>
                      </p:stCondLst>
                      <p:childTnLst>
                        <p:par>
                          <p:cTn id="4560" fill="hold">
                            <p:stCondLst>
                              <p:cond delay="0"/>
                            </p:stCondLst>
                            <p:childTnLst>
                              <p:par>
                                <p:cTn id="4561" presetID="1" presetClass="exit" presetSubtype="0" fill="hold" grpId="1" nodeType="clickEffect">
                                  <p:stCondLst>
                                    <p:cond delay="0"/>
                                  </p:stCondLst>
                                  <p:childTnLst>
                                    <p:set>
                                      <p:cBhvr>
                                        <p:cTn id="4562" dur="1" fill="hold">
                                          <p:stCondLst>
                                            <p:cond delay="0"/>
                                          </p:stCondLst>
                                        </p:cTn>
                                        <p:tgtEl>
                                          <p:spTgt spid="573"/>
                                        </p:tgtEl>
                                        <p:attrNameLst>
                                          <p:attrName>style.visibility</p:attrName>
                                        </p:attrNameLst>
                                      </p:cBhvr>
                                      <p:to>
                                        <p:strVal val="hidden"/>
                                      </p:to>
                                    </p:set>
                                  </p:childTnLst>
                                </p:cTn>
                              </p:par>
                              <p:par>
                                <p:cTn id="4563" presetID="10" presetClass="entr" presetSubtype="0" fill="hold" grpId="7" nodeType="withEffect">
                                  <p:stCondLst>
                                    <p:cond delay="0"/>
                                  </p:stCondLst>
                                  <p:childTnLst>
                                    <p:set>
                                      <p:cBhvr>
                                        <p:cTn id="4564" dur="1" fill="hold">
                                          <p:stCondLst>
                                            <p:cond delay="0"/>
                                          </p:stCondLst>
                                        </p:cTn>
                                        <p:tgtEl>
                                          <p:spTgt spid="721"/>
                                        </p:tgtEl>
                                        <p:attrNameLst>
                                          <p:attrName>style.visibility</p:attrName>
                                        </p:attrNameLst>
                                      </p:cBhvr>
                                      <p:to>
                                        <p:strVal val="visible"/>
                                      </p:to>
                                    </p:set>
                                    <p:animEffect transition="in" filter="fade">
                                      <p:cBhvr>
                                        <p:cTn id="4565" dur="500"/>
                                        <p:tgtEl>
                                          <p:spTgt spid="721"/>
                                        </p:tgtEl>
                                      </p:cBhvr>
                                    </p:animEffect>
                                  </p:childTnLst>
                                </p:cTn>
                              </p:par>
                            </p:childTnLst>
                          </p:cTn>
                        </p:par>
                      </p:childTnLst>
                    </p:cTn>
                  </p:par>
                </p:childTnLst>
              </p:cTn>
              <p:nextCondLst>
                <p:cond evt="onClick" delay="0">
                  <p:tgtEl>
                    <p:spTgt spid="573"/>
                  </p:tgtEl>
                </p:cond>
              </p:nextCondLst>
            </p:seq>
            <p:seq concurrent="1" nextAc="seek">
              <p:cTn id="4566" restart="whenNotActive" fill="hold" evtFilter="cancelBubble" nodeType="interactiveSeq">
                <p:stCondLst>
                  <p:cond evt="onClick" delay="0">
                    <p:tgtEl>
                      <p:spTgt spid="574"/>
                    </p:tgtEl>
                  </p:cond>
                </p:stCondLst>
                <p:endSync evt="end" delay="0">
                  <p:rtn val="all"/>
                </p:endSync>
                <p:childTnLst>
                  <p:par>
                    <p:cTn id="4567" fill="hold">
                      <p:stCondLst>
                        <p:cond delay="0"/>
                      </p:stCondLst>
                      <p:childTnLst>
                        <p:par>
                          <p:cTn id="4568" fill="hold">
                            <p:stCondLst>
                              <p:cond delay="0"/>
                            </p:stCondLst>
                            <p:childTnLst>
                              <p:par>
                                <p:cTn id="4569" presetID="1" presetClass="exit" presetSubtype="0" fill="hold" grpId="1" nodeType="clickEffect">
                                  <p:stCondLst>
                                    <p:cond delay="0"/>
                                  </p:stCondLst>
                                  <p:childTnLst>
                                    <p:set>
                                      <p:cBhvr>
                                        <p:cTn id="4570" dur="1" fill="hold">
                                          <p:stCondLst>
                                            <p:cond delay="0"/>
                                          </p:stCondLst>
                                        </p:cTn>
                                        <p:tgtEl>
                                          <p:spTgt spid="574"/>
                                        </p:tgtEl>
                                        <p:attrNameLst>
                                          <p:attrName>style.visibility</p:attrName>
                                        </p:attrNameLst>
                                      </p:cBhvr>
                                      <p:to>
                                        <p:strVal val="hidden"/>
                                      </p:to>
                                    </p:set>
                                  </p:childTnLst>
                                </p:cTn>
                              </p:par>
                              <p:par>
                                <p:cTn id="4571" presetID="1" presetClass="exit" presetSubtype="0" fill="hold" grpId="1" nodeType="withEffect">
                                  <p:stCondLst>
                                    <p:cond delay="0"/>
                                  </p:stCondLst>
                                  <p:childTnLst>
                                    <p:set>
                                      <p:cBhvr>
                                        <p:cTn id="4572" dur="1" fill="hold">
                                          <p:stCondLst>
                                            <p:cond delay="0"/>
                                          </p:stCondLst>
                                        </p:cTn>
                                        <p:tgtEl>
                                          <p:spTgt spid="584"/>
                                        </p:tgtEl>
                                        <p:attrNameLst>
                                          <p:attrName>style.visibility</p:attrName>
                                        </p:attrNameLst>
                                      </p:cBhvr>
                                      <p:to>
                                        <p:strVal val="hidden"/>
                                      </p:to>
                                    </p:set>
                                  </p:childTnLst>
                                </p:cTn>
                              </p:par>
                              <p:par>
                                <p:cTn id="4573" presetID="10" presetClass="entr" presetSubtype="0" fill="hold" grpId="10" nodeType="withEffect">
                                  <p:stCondLst>
                                    <p:cond delay="0"/>
                                  </p:stCondLst>
                                  <p:childTnLst>
                                    <p:set>
                                      <p:cBhvr>
                                        <p:cTn id="4574" dur="1" fill="hold">
                                          <p:stCondLst>
                                            <p:cond delay="0"/>
                                          </p:stCondLst>
                                        </p:cTn>
                                        <p:tgtEl>
                                          <p:spTgt spid="721"/>
                                        </p:tgtEl>
                                        <p:attrNameLst>
                                          <p:attrName>style.visibility</p:attrName>
                                        </p:attrNameLst>
                                      </p:cBhvr>
                                      <p:to>
                                        <p:strVal val="visible"/>
                                      </p:to>
                                    </p:set>
                                    <p:animEffect transition="in" filter="fade">
                                      <p:cBhvr>
                                        <p:cTn id="4575" dur="500"/>
                                        <p:tgtEl>
                                          <p:spTgt spid="721"/>
                                        </p:tgtEl>
                                      </p:cBhvr>
                                    </p:animEffect>
                                  </p:childTnLst>
                                </p:cTn>
                              </p:par>
                            </p:childTnLst>
                          </p:cTn>
                        </p:par>
                      </p:childTnLst>
                    </p:cTn>
                  </p:par>
                </p:childTnLst>
              </p:cTn>
              <p:nextCondLst>
                <p:cond evt="onClick" delay="0">
                  <p:tgtEl>
                    <p:spTgt spid="574"/>
                  </p:tgtEl>
                </p:cond>
              </p:nextCondLst>
            </p:seq>
            <p:seq concurrent="1" nextAc="seek">
              <p:cTn id="4576" restart="whenNotActive" fill="hold" evtFilter="cancelBubble" nodeType="interactiveSeq">
                <p:stCondLst>
                  <p:cond evt="onClick" delay="0">
                    <p:tgtEl>
                      <p:spTgt spid="575"/>
                    </p:tgtEl>
                  </p:cond>
                </p:stCondLst>
                <p:endSync evt="end" delay="0">
                  <p:rtn val="all"/>
                </p:endSync>
                <p:childTnLst>
                  <p:par>
                    <p:cTn id="4577" fill="hold">
                      <p:stCondLst>
                        <p:cond delay="0"/>
                      </p:stCondLst>
                      <p:childTnLst>
                        <p:par>
                          <p:cTn id="4578" fill="hold">
                            <p:stCondLst>
                              <p:cond delay="0"/>
                            </p:stCondLst>
                            <p:childTnLst>
                              <p:par>
                                <p:cTn id="4579" presetID="1" presetClass="exit" presetSubtype="0" fill="hold" grpId="0" nodeType="clickEffect">
                                  <p:stCondLst>
                                    <p:cond delay="0"/>
                                  </p:stCondLst>
                                  <p:childTnLst>
                                    <p:set>
                                      <p:cBhvr>
                                        <p:cTn id="4580" dur="1" fill="hold">
                                          <p:stCondLst>
                                            <p:cond delay="0"/>
                                          </p:stCondLst>
                                        </p:cTn>
                                        <p:tgtEl>
                                          <p:spTgt spid="575"/>
                                        </p:tgtEl>
                                        <p:attrNameLst>
                                          <p:attrName>style.visibility</p:attrName>
                                        </p:attrNameLst>
                                      </p:cBhvr>
                                      <p:to>
                                        <p:strVal val="hidden"/>
                                      </p:to>
                                    </p:set>
                                  </p:childTnLst>
                                </p:cTn>
                              </p:par>
                              <p:par>
                                <p:cTn id="4581" presetID="10" presetClass="entr" presetSubtype="0" fill="hold" grpId="9" nodeType="withEffect">
                                  <p:stCondLst>
                                    <p:cond delay="0"/>
                                  </p:stCondLst>
                                  <p:childTnLst>
                                    <p:set>
                                      <p:cBhvr>
                                        <p:cTn id="4582" dur="1" fill="hold">
                                          <p:stCondLst>
                                            <p:cond delay="0"/>
                                          </p:stCondLst>
                                        </p:cTn>
                                        <p:tgtEl>
                                          <p:spTgt spid="721"/>
                                        </p:tgtEl>
                                        <p:attrNameLst>
                                          <p:attrName>style.visibility</p:attrName>
                                        </p:attrNameLst>
                                      </p:cBhvr>
                                      <p:to>
                                        <p:strVal val="visible"/>
                                      </p:to>
                                    </p:set>
                                    <p:animEffect transition="in" filter="fade">
                                      <p:cBhvr>
                                        <p:cTn id="4583" dur="500"/>
                                        <p:tgtEl>
                                          <p:spTgt spid="721"/>
                                        </p:tgtEl>
                                      </p:cBhvr>
                                    </p:animEffect>
                                  </p:childTnLst>
                                </p:cTn>
                              </p:par>
                            </p:childTnLst>
                          </p:cTn>
                        </p:par>
                      </p:childTnLst>
                    </p:cTn>
                  </p:par>
                </p:childTnLst>
              </p:cTn>
              <p:nextCondLst>
                <p:cond evt="onClick" delay="0">
                  <p:tgtEl>
                    <p:spTgt spid="575"/>
                  </p:tgtEl>
                </p:cond>
              </p:nextCondLst>
            </p:seq>
            <p:seq concurrent="1" nextAc="seek">
              <p:cTn id="4584" restart="whenNotActive" fill="hold" evtFilter="cancelBubble" nodeType="interactiveSeq">
                <p:stCondLst>
                  <p:cond evt="onClick" delay="0">
                    <p:tgtEl>
                      <p:spTgt spid="576"/>
                    </p:tgtEl>
                  </p:cond>
                </p:stCondLst>
                <p:endSync evt="end" delay="0">
                  <p:rtn val="all"/>
                </p:endSync>
                <p:childTnLst>
                  <p:par>
                    <p:cTn id="4585" fill="hold">
                      <p:stCondLst>
                        <p:cond delay="0"/>
                      </p:stCondLst>
                      <p:childTnLst>
                        <p:par>
                          <p:cTn id="4586" fill="hold">
                            <p:stCondLst>
                              <p:cond delay="0"/>
                            </p:stCondLst>
                            <p:childTnLst>
                              <p:par>
                                <p:cTn id="4587" presetID="1" presetClass="exit" presetSubtype="0" fill="hold" grpId="1" nodeType="clickEffect">
                                  <p:stCondLst>
                                    <p:cond delay="0"/>
                                  </p:stCondLst>
                                  <p:childTnLst>
                                    <p:set>
                                      <p:cBhvr>
                                        <p:cTn id="4588" dur="1" fill="hold">
                                          <p:stCondLst>
                                            <p:cond delay="0"/>
                                          </p:stCondLst>
                                        </p:cTn>
                                        <p:tgtEl>
                                          <p:spTgt spid="576"/>
                                        </p:tgtEl>
                                        <p:attrNameLst>
                                          <p:attrName>style.visibility</p:attrName>
                                        </p:attrNameLst>
                                      </p:cBhvr>
                                      <p:to>
                                        <p:strVal val="hidden"/>
                                      </p:to>
                                    </p:set>
                                  </p:childTnLst>
                                </p:cTn>
                              </p:par>
                              <p:par>
                                <p:cTn id="4589" presetID="1" presetClass="exit" presetSubtype="0" fill="hold" grpId="3" nodeType="withEffect">
                                  <p:stCondLst>
                                    <p:cond delay="0"/>
                                  </p:stCondLst>
                                  <p:childTnLst>
                                    <p:set>
                                      <p:cBhvr>
                                        <p:cTn id="4590" dur="1" fill="hold">
                                          <p:stCondLst>
                                            <p:cond delay="0"/>
                                          </p:stCondLst>
                                        </p:cTn>
                                        <p:tgtEl>
                                          <p:spTgt spid="582"/>
                                        </p:tgtEl>
                                        <p:attrNameLst>
                                          <p:attrName>style.visibility</p:attrName>
                                        </p:attrNameLst>
                                      </p:cBhvr>
                                      <p:to>
                                        <p:strVal val="hidden"/>
                                      </p:to>
                                    </p:set>
                                  </p:childTnLst>
                                </p:cTn>
                              </p:par>
                              <p:par>
                                <p:cTn id="4591" presetID="10" presetClass="entr" presetSubtype="0" fill="hold" grpId="11" nodeType="withEffect">
                                  <p:stCondLst>
                                    <p:cond delay="0"/>
                                  </p:stCondLst>
                                  <p:childTnLst>
                                    <p:set>
                                      <p:cBhvr>
                                        <p:cTn id="4592" dur="1" fill="hold">
                                          <p:stCondLst>
                                            <p:cond delay="0"/>
                                          </p:stCondLst>
                                        </p:cTn>
                                        <p:tgtEl>
                                          <p:spTgt spid="721"/>
                                        </p:tgtEl>
                                        <p:attrNameLst>
                                          <p:attrName>style.visibility</p:attrName>
                                        </p:attrNameLst>
                                      </p:cBhvr>
                                      <p:to>
                                        <p:strVal val="visible"/>
                                      </p:to>
                                    </p:set>
                                    <p:animEffect transition="in" filter="fade">
                                      <p:cBhvr>
                                        <p:cTn id="4593" dur="500"/>
                                        <p:tgtEl>
                                          <p:spTgt spid="721"/>
                                        </p:tgtEl>
                                      </p:cBhvr>
                                    </p:animEffect>
                                  </p:childTnLst>
                                </p:cTn>
                              </p:par>
                            </p:childTnLst>
                          </p:cTn>
                        </p:par>
                      </p:childTnLst>
                    </p:cTn>
                  </p:par>
                </p:childTnLst>
              </p:cTn>
              <p:nextCondLst>
                <p:cond evt="onClick" delay="0">
                  <p:tgtEl>
                    <p:spTgt spid="576"/>
                  </p:tgtEl>
                </p:cond>
              </p:nextCondLst>
            </p:seq>
            <p:seq concurrent="1" nextAc="seek">
              <p:cTn id="4594" restart="whenNotActive" fill="hold" evtFilter="cancelBubble" nodeType="interactiveSeq">
                <p:stCondLst>
                  <p:cond evt="onClick" delay="0">
                    <p:tgtEl>
                      <p:spTgt spid="577"/>
                    </p:tgtEl>
                  </p:cond>
                </p:stCondLst>
                <p:endSync evt="end" delay="0">
                  <p:rtn val="all"/>
                </p:endSync>
                <p:childTnLst>
                  <p:par>
                    <p:cTn id="4595" fill="hold">
                      <p:stCondLst>
                        <p:cond delay="0"/>
                      </p:stCondLst>
                      <p:childTnLst>
                        <p:par>
                          <p:cTn id="4596" fill="hold">
                            <p:stCondLst>
                              <p:cond delay="0"/>
                            </p:stCondLst>
                            <p:childTnLst>
                              <p:par>
                                <p:cTn id="4597" presetID="1" presetClass="exit" presetSubtype="0" fill="hold" grpId="1" nodeType="clickEffect">
                                  <p:stCondLst>
                                    <p:cond delay="0"/>
                                  </p:stCondLst>
                                  <p:childTnLst>
                                    <p:set>
                                      <p:cBhvr>
                                        <p:cTn id="4598" dur="1" fill="hold">
                                          <p:stCondLst>
                                            <p:cond delay="0"/>
                                          </p:stCondLst>
                                        </p:cTn>
                                        <p:tgtEl>
                                          <p:spTgt spid="577"/>
                                        </p:tgtEl>
                                        <p:attrNameLst>
                                          <p:attrName>style.visibility</p:attrName>
                                        </p:attrNameLst>
                                      </p:cBhvr>
                                      <p:to>
                                        <p:strVal val="hidden"/>
                                      </p:to>
                                    </p:set>
                                  </p:childTnLst>
                                </p:cTn>
                              </p:par>
                              <p:par>
                                <p:cTn id="4599" presetID="1" presetClass="exit" presetSubtype="0" fill="hold" grpId="4" nodeType="withEffect">
                                  <p:stCondLst>
                                    <p:cond delay="0"/>
                                  </p:stCondLst>
                                  <p:childTnLst>
                                    <p:set>
                                      <p:cBhvr>
                                        <p:cTn id="4600" dur="1" fill="hold">
                                          <p:stCondLst>
                                            <p:cond delay="0"/>
                                          </p:stCondLst>
                                        </p:cTn>
                                        <p:tgtEl>
                                          <p:spTgt spid="582"/>
                                        </p:tgtEl>
                                        <p:attrNameLst>
                                          <p:attrName>style.visibility</p:attrName>
                                        </p:attrNameLst>
                                      </p:cBhvr>
                                      <p:to>
                                        <p:strVal val="hidden"/>
                                      </p:to>
                                    </p:set>
                                  </p:childTnLst>
                                </p:cTn>
                              </p:par>
                              <p:par>
                                <p:cTn id="4601" presetID="10" presetClass="entr" presetSubtype="0" fill="hold" grpId="8" nodeType="withEffect">
                                  <p:stCondLst>
                                    <p:cond delay="0"/>
                                  </p:stCondLst>
                                  <p:childTnLst>
                                    <p:set>
                                      <p:cBhvr>
                                        <p:cTn id="4602" dur="1" fill="hold">
                                          <p:stCondLst>
                                            <p:cond delay="0"/>
                                          </p:stCondLst>
                                        </p:cTn>
                                        <p:tgtEl>
                                          <p:spTgt spid="721"/>
                                        </p:tgtEl>
                                        <p:attrNameLst>
                                          <p:attrName>style.visibility</p:attrName>
                                        </p:attrNameLst>
                                      </p:cBhvr>
                                      <p:to>
                                        <p:strVal val="visible"/>
                                      </p:to>
                                    </p:set>
                                    <p:animEffect transition="in" filter="fade">
                                      <p:cBhvr>
                                        <p:cTn id="4603" dur="500"/>
                                        <p:tgtEl>
                                          <p:spTgt spid="721"/>
                                        </p:tgtEl>
                                      </p:cBhvr>
                                    </p:animEffect>
                                  </p:childTnLst>
                                </p:cTn>
                              </p:par>
                            </p:childTnLst>
                          </p:cTn>
                        </p:par>
                      </p:childTnLst>
                    </p:cTn>
                  </p:par>
                </p:childTnLst>
              </p:cTn>
              <p:nextCondLst>
                <p:cond evt="onClick" delay="0">
                  <p:tgtEl>
                    <p:spTgt spid="577"/>
                  </p:tgtEl>
                </p:cond>
              </p:nextCondLst>
            </p:seq>
            <p:seq concurrent="1" nextAc="seek">
              <p:cTn id="4604" restart="whenNotActive" fill="hold" evtFilter="cancelBubble" nodeType="interactiveSeq">
                <p:stCondLst>
                  <p:cond evt="onClick" delay="0">
                    <p:tgtEl>
                      <p:spTgt spid="587"/>
                    </p:tgtEl>
                  </p:cond>
                </p:stCondLst>
                <p:endSync evt="end" delay="0">
                  <p:rtn val="all"/>
                </p:endSync>
                <p:childTnLst>
                  <p:par>
                    <p:cTn id="4605" fill="hold">
                      <p:stCondLst>
                        <p:cond delay="0"/>
                      </p:stCondLst>
                      <p:childTnLst>
                        <p:par>
                          <p:cTn id="4606" fill="hold">
                            <p:stCondLst>
                              <p:cond delay="0"/>
                            </p:stCondLst>
                            <p:childTnLst>
                              <p:par>
                                <p:cTn id="4607" presetID="1" presetClass="entr" presetSubtype="0" fill="hold" grpId="0" nodeType="clickEffect">
                                  <p:stCondLst>
                                    <p:cond delay="0"/>
                                  </p:stCondLst>
                                  <p:childTnLst>
                                    <p:set>
                                      <p:cBhvr>
                                        <p:cTn id="4608" dur="1" fill="hold">
                                          <p:stCondLst>
                                            <p:cond delay="0"/>
                                          </p:stCondLst>
                                        </p:cTn>
                                        <p:tgtEl>
                                          <p:spTgt spid="593"/>
                                        </p:tgtEl>
                                        <p:attrNameLst>
                                          <p:attrName>style.visibility</p:attrName>
                                        </p:attrNameLst>
                                      </p:cBhvr>
                                      <p:to>
                                        <p:strVal val="visible"/>
                                      </p:to>
                                    </p:set>
                                  </p:childTnLst>
                                </p:cTn>
                              </p:par>
                              <p:par>
                                <p:cTn id="4609" presetID="10" presetClass="exit" presetSubtype="0" fill="hold" grpId="0" nodeType="withEffect">
                                  <p:stCondLst>
                                    <p:cond delay="0"/>
                                  </p:stCondLst>
                                  <p:childTnLst>
                                    <p:animEffect transition="out" filter="fade">
                                      <p:cBhvr>
                                        <p:cTn id="4610" dur="500"/>
                                        <p:tgtEl>
                                          <p:spTgt spid="722"/>
                                        </p:tgtEl>
                                      </p:cBhvr>
                                    </p:animEffect>
                                    <p:set>
                                      <p:cBhvr>
                                        <p:cTn id="4611" dur="1" fill="hold">
                                          <p:stCondLst>
                                            <p:cond delay="499"/>
                                          </p:stCondLst>
                                        </p:cTn>
                                        <p:tgtEl>
                                          <p:spTgt spid="722"/>
                                        </p:tgtEl>
                                        <p:attrNameLst>
                                          <p:attrName>style.visibility</p:attrName>
                                        </p:attrNameLst>
                                      </p:cBhvr>
                                      <p:to>
                                        <p:strVal val="hidden"/>
                                      </p:to>
                                    </p:set>
                                  </p:childTnLst>
                                </p:cTn>
                              </p:par>
                            </p:childTnLst>
                          </p:cTn>
                        </p:par>
                      </p:childTnLst>
                    </p:cTn>
                  </p:par>
                </p:childTnLst>
              </p:cTn>
              <p:nextCondLst>
                <p:cond evt="onClick" delay="0">
                  <p:tgtEl>
                    <p:spTgt spid="587"/>
                  </p:tgtEl>
                </p:cond>
              </p:nextCondLst>
            </p:seq>
            <p:seq concurrent="1" nextAc="seek">
              <p:cTn id="4612" restart="whenNotActive" fill="hold" evtFilter="cancelBubble" nodeType="interactiveSeq">
                <p:stCondLst>
                  <p:cond evt="onClick" delay="0">
                    <p:tgtEl>
                      <p:spTgt spid="588"/>
                    </p:tgtEl>
                  </p:cond>
                </p:stCondLst>
                <p:endSync evt="end" delay="0">
                  <p:rtn val="all"/>
                </p:endSync>
                <p:childTnLst>
                  <p:par>
                    <p:cTn id="4613" fill="hold">
                      <p:stCondLst>
                        <p:cond delay="0"/>
                      </p:stCondLst>
                      <p:childTnLst>
                        <p:par>
                          <p:cTn id="4614" fill="hold">
                            <p:stCondLst>
                              <p:cond delay="0"/>
                            </p:stCondLst>
                            <p:childTnLst>
                              <p:par>
                                <p:cTn id="4615" presetID="1" presetClass="entr" presetSubtype="0" fill="hold" grpId="0" nodeType="clickEffect">
                                  <p:stCondLst>
                                    <p:cond delay="0"/>
                                  </p:stCondLst>
                                  <p:childTnLst>
                                    <p:set>
                                      <p:cBhvr>
                                        <p:cTn id="4616" dur="1" fill="hold">
                                          <p:stCondLst>
                                            <p:cond delay="0"/>
                                          </p:stCondLst>
                                        </p:cTn>
                                        <p:tgtEl>
                                          <p:spTgt spid="594"/>
                                        </p:tgtEl>
                                        <p:attrNameLst>
                                          <p:attrName>style.visibility</p:attrName>
                                        </p:attrNameLst>
                                      </p:cBhvr>
                                      <p:to>
                                        <p:strVal val="visible"/>
                                      </p:to>
                                    </p:set>
                                  </p:childTnLst>
                                </p:cTn>
                              </p:par>
                              <p:par>
                                <p:cTn id="4617" presetID="1" presetClass="entr" presetSubtype="0" fill="hold" grpId="2" nodeType="withEffect">
                                  <p:stCondLst>
                                    <p:cond delay="0"/>
                                  </p:stCondLst>
                                  <p:childTnLst>
                                    <p:set>
                                      <p:cBhvr>
                                        <p:cTn id="4618" dur="1" fill="hold">
                                          <p:stCondLst>
                                            <p:cond delay="0"/>
                                          </p:stCondLst>
                                        </p:cTn>
                                        <p:tgtEl>
                                          <p:spTgt spid="581"/>
                                        </p:tgtEl>
                                        <p:attrNameLst>
                                          <p:attrName>style.visibility</p:attrName>
                                        </p:attrNameLst>
                                      </p:cBhvr>
                                      <p:to>
                                        <p:strVal val="visible"/>
                                      </p:to>
                                    </p:set>
                                  </p:childTnLst>
                                </p:cTn>
                              </p:par>
                              <p:par>
                                <p:cTn id="4619" presetID="10" presetClass="exit" presetSubtype="0" fill="hold" grpId="1" nodeType="withEffect">
                                  <p:stCondLst>
                                    <p:cond delay="0"/>
                                  </p:stCondLst>
                                  <p:childTnLst>
                                    <p:animEffect transition="out" filter="fade">
                                      <p:cBhvr>
                                        <p:cTn id="4620" dur="500"/>
                                        <p:tgtEl>
                                          <p:spTgt spid="722"/>
                                        </p:tgtEl>
                                      </p:cBhvr>
                                    </p:animEffect>
                                    <p:set>
                                      <p:cBhvr>
                                        <p:cTn id="4621" dur="1" fill="hold">
                                          <p:stCondLst>
                                            <p:cond delay="499"/>
                                          </p:stCondLst>
                                        </p:cTn>
                                        <p:tgtEl>
                                          <p:spTgt spid="722"/>
                                        </p:tgtEl>
                                        <p:attrNameLst>
                                          <p:attrName>style.visibility</p:attrName>
                                        </p:attrNameLst>
                                      </p:cBhvr>
                                      <p:to>
                                        <p:strVal val="hidden"/>
                                      </p:to>
                                    </p:set>
                                  </p:childTnLst>
                                </p:cTn>
                              </p:par>
                            </p:childTnLst>
                          </p:cTn>
                        </p:par>
                      </p:childTnLst>
                    </p:cTn>
                  </p:par>
                </p:childTnLst>
              </p:cTn>
              <p:nextCondLst>
                <p:cond evt="onClick" delay="0">
                  <p:tgtEl>
                    <p:spTgt spid="588"/>
                  </p:tgtEl>
                </p:cond>
              </p:nextCondLst>
            </p:seq>
            <p:seq concurrent="1" nextAc="seek">
              <p:cTn id="4622" restart="whenNotActive" fill="hold" evtFilter="cancelBubble" nodeType="interactiveSeq">
                <p:stCondLst>
                  <p:cond evt="onClick" delay="0">
                    <p:tgtEl>
                      <p:spTgt spid="589"/>
                    </p:tgtEl>
                  </p:cond>
                </p:stCondLst>
                <p:endSync evt="end" delay="0">
                  <p:rtn val="all"/>
                </p:endSync>
                <p:childTnLst>
                  <p:par>
                    <p:cTn id="4623" fill="hold">
                      <p:stCondLst>
                        <p:cond delay="0"/>
                      </p:stCondLst>
                      <p:childTnLst>
                        <p:par>
                          <p:cTn id="4624" fill="hold">
                            <p:stCondLst>
                              <p:cond delay="0"/>
                            </p:stCondLst>
                            <p:childTnLst>
                              <p:par>
                                <p:cTn id="4625" presetID="1" presetClass="entr" presetSubtype="0" fill="hold" grpId="0" nodeType="clickEffect">
                                  <p:stCondLst>
                                    <p:cond delay="0"/>
                                  </p:stCondLst>
                                  <p:childTnLst>
                                    <p:set>
                                      <p:cBhvr>
                                        <p:cTn id="4626" dur="1" fill="hold">
                                          <p:stCondLst>
                                            <p:cond delay="0"/>
                                          </p:stCondLst>
                                        </p:cTn>
                                        <p:tgtEl>
                                          <p:spTgt spid="595"/>
                                        </p:tgtEl>
                                        <p:attrNameLst>
                                          <p:attrName>style.visibility</p:attrName>
                                        </p:attrNameLst>
                                      </p:cBhvr>
                                      <p:to>
                                        <p:strVal val="visible"/>
                                      </p:to>
                                    </p:set>
                                  </p:childTnLst>
                                </p:cTn>
                              </p:par>
                              <p:par>
                                <p:cTn id="4627" presetID="10" presetClass="exit" presetSubtype="0" fill="hold" grpId="2" nodeType="withEffect">
                                  <p:stCondLst>
                                    <p:cond delay="0"/>
                                  </p:stCondLst>
                                  <p:childTnLst>
                                    <p:animEffect transition="out" filter="fade">
                                      <p:cBhvr>
                                        <p:cTn id="4628" dur="500"/>
                                        <p:tgtEl>
                                          <p:spTgt spid="722"/>
                                        </p:tgtEl>
                                      </p:cBhvr>
                                    </p:animEffect>
                                    <p:set>
                                      <p:cBhvr>
                                        <p:cTn id="4629" dur="1" fill="hold">
                                          <p:stCondLst>
                                            <p:cond delay="499"/>
                                          </p:stCondLst>
                                        </p:cTn>
                                        <p:tgtEl>
                                          <p:spTgt spid="722"/>
                                        </p:tgtEl>
                                        <p:attrNameLst>
                                          <p:attrName>style.visibility</p:attrName>
                                        </p:attrNameLst>
                                      </p:cBhvr>
                                      <p:to>
                                        <p:strVal val="hidden"/>
                                      </p:to>
                                    </p:set>
                                  </p:childTnLst>
                                </p:cTn>
                              </p:par>
                            </p:childTnLst>
                          </p:cTn>
                        </p:par>
                      </p:childTnLst>
                    </p:cTn>
                  </p:par>
                </p:childTnLst>
              </p:cTn>
              <p:nextCondLst>
                <p:cond evt="onClick" delay="0">
                  <p:tgtEl>
                    <p:spTgt spid="589"/>
                  </p:tgtEl>
                </p:cond>
              </p:nextCondLst>
            </p:seq>
            <p:seq concurrent="1" nextAc="seek">
              <p:cTn id="4630" restart="whenNotActive" fill="hold" evtFilter="cancelBubble" nodeType="interactiveSeq">
                <p:stCondLst>
                  <p:cond evt="onClick" delay="0">
                    <p:tgtEl>
                      <p:spTgt spid="591"/>
                    </p:tgtEl>
                  </p:cond>
                </p:stCondLst>
                <p:endSync evt="end" delay="0">
                  <p:rtn val="all"/>
                </p:endSync>
                <p:childTnLst>
                  <p:par>
                    <p:cTn id="4631" fill="hold">
                      <p:stCondLst>
                        <p:cond delay="0"/>
                      </p:stCondLst>
                      <p:childTnLst>
                        <p:par>
                          <p:cTn id="4632" fill="hold">
                            <p:stCondLst>
                              <p:cond delay="0"/>
                            </p:stCondLst>
                            <p:childTnLst>
                              <p:par>
                                <p:cTn id="4633" presetID="1" presetClass="entr" presetSubtype="0" fill="hold" grpId="0" nodeType="clickEffect">
                                  <p:stCondLst>
                                    <p:cond delay="0"/>
                                  </p:stCondLst>
                                  <p:childTnLst>
                                    <p:set>
                                      <p:cBhvr>
                                        <p:cTn id="4634" dur="1" fill="hold">
                                          <p:stCondLst>
                                            <p:cond delay="0"/>
                                          </p:stCondLst>
                                        </p:cTn>
                                        <p:tgtEl>
                                          <p:spTgt spid="597"/>
                                        </p:tgtEl>
                                        <p:attrNameLst>
                                          <p:attrName>style.visibility</p:attrName>
                                        </p:attrNameLst>
                                      </p:cBhvr>
                                      <p:to>
                                        <p:strVal val="visible"/>
                                      </p:to>
                                    </p:set>
                                  </p:childTnLst>
                                </p:cTn>
                              </p:par>
                              <p:par>
                                <p:cTn id="4635" presetID="1" presetClass="entr" presetSubtype="0" fill="hold" grpId="0" nodeType="withEffect">
                                  <p:stCondLst>
                                    <p:cond delay="0"/>
                                  </p:stCondLst>
                                  <p:childTnLst>
                                    <p:set>
                                      <p:cBhvr>
                                        <p:cTn id="4636" dur="1" fill="hold">
                                          <p:stCondLst>
                                            <p:cond delay="0"/>
                                          </p:stCondLst>
                                        </p:cTn>
                                        <p:tgtEl>
                                          <p:spTgt spid="581"/>
                                        </p:tgtEl>
                                        <p:attrNameLst>
                                          <p:attrName>style.visibility</p:attrName>
                                        </p:attrNameLst>
                                      </p:cBhvr>
                                      <p:to>
                                        <p:strVal val="visible"/>
                                      </p:to>
                                    </p:set>
                                  </p:childTnLst>
                                </p:cTn>
                              </p:par>
                              <p:par>
                                <p:cTn id="4637" presetID="10" presetClass="exit" presetSubtype="0" fill="hold" grpId="9" nodeType="withEffect">
                                  <p:stCondLst>
                                    <p:cond delay="0"/>
                                  </p:stCondLst>
                                  <p:childTnLst>
                                    <p:animEffect transition="out" filter="fade">
                                      <p:cBhvr>
                                        <p:cTn id="4638" dur="500"/>
                                        <p:tgtEl>
                                          <p:spTgt spid="722"/>
                                        </p:tgtEl>
                                      </p:cBhvr>
                                    </p:animEffect>
                                    <p:set>
                                      <p:cBhvr>
                                        <p:cTn id="4639" dur="1" fill="hold">
                                          <p:stCondLst>
                                            <p:cond delay="499"/>
                                          </p:stCondLst>
                                        </p:cTn>
                                        <p:tgtEl>
                                          <p:spTgt spid="722"/>
                                        </p:tgtEl>
                                        <p:attrNameLst>
                                          <p:attrName>style.visibility</p:attrName>
                                        </p:attrNameLst>
                                      </p:cBhvr>
                                      <p:to>
                                        <p:strVal val="hidden"/>
                                      </p:to>
                                    </p:set>
                                  </p:childTnLst>
                                </p:cTn>
                              </p:par>
                            </p:childTnLst>
                          </p:cTn>
                        </p:par>
                      </p:childTnLst>
                    </p:cTn>
                  </p:par>
                </p:childTnLst>
              </p:cTn>
              <p:nextCondLst>
                <p:cond evt="onClick" delay="0">
                  <p:tgtEl>
                    <p:spTgt spid="591"/>
                  </p:tgtEl>
                </p:cond>
              </p:nextCondLst>
            </p:seq>
            <p:seq concurrent="1" nextAc="seek">
              <p:cTn id="4640" restart="whenNotActive" fill="hold" evtFilter="cancelBubble" nodeType="interactiveSeq">
                <p:stCondLst>
                  <p:cond evt="onClick" delay="0">
                    <p:tgtEl>
                      <p:spTgt spid="592"/>
                    </p:tgtEl>
                  </p:cond>
                </p:stCondLst>
                <p:endSync evt="end" delay="0">
                  <p:rtn val="all"/>
                </p:endSync>
                <p:childTnLst>
                  <p:par>
                    <p:cTn id="4641" fill="hold">
                      <p:stCondLst>
                        <p:cond delay="0"/>
                      </p:stCondLst>
                      <p:childTnLst>
                        <p:par>
                          <p:cTn id="4642" fill="hold">
                            <p:stCondLst>
                              <p:cond delay="0"/>
                            </p:stCondLst>
                            <p:childTnLst>
                              <p:par>
                                <p:cTn id="4643" presetID="1" presetClass="entr" presetSubtype="0" fill="hold" grpId="0" nodeType="clickEffect">
                                  <p:stCondLst>
                                    <p:cond delay="0"/>
                                  </p:stCondLst>
                                  <p:childTnLst>
                                    <p:set>
                                      <p:cBhvr>
                                        <p:cTn id="4644" dur="1" fill="hold">
                                          <p:stCondLst>
                                            <p:cond delay="0"/>
                                          </p:stCondLst>
                                        </p:cTn>
                                        <p:tgtEl>
                                          <p:spTgt spid="598"/>
                                        </p:tgtEl>
                                        <p:attrNameLst>
                                          <p:attrName>style.visibility</p:attrName>
                                        </p:attrNameLst>
                                      </p:cBhvr>
                                      <p:to>
                                        <p:strVal val="visible"/>
                                      </p:to>
                                    </p:set>
                                  </p:childTnLst>
                                </p:cTn>
                              </p:par>
                              <p:par>
                                <p:cTn id="4645" presetID="1" presetClass="entr" presetSubtype="0" fill="hold" grpId="1" nodeType="withEffect">
                                  <p:stCondLst>
                                    <p:cond delay="0"/>
                                  </p:stCondLst>
                                  <p:childTnLst>
                                    <p:set>
                                      <p:cBhvr>
                                        <p:cTn id="4646" dur="1" fill="hold">
                                          <p:stCondLst>
                                            <p:cond delay="0"/>
                                          </p:stCondLst>
                                        </p:cTn>
                                        <p:tgtEl>
                                          <p:spTgt spid="581"/>
                                        </p:tgtEl>
                                        <p:attrNameLst>
                                          <p:attrName>style.visibility</p:attrName>
                                        </p:attrNameLst>
                                      </p:cBhvr>
                                      <p:to>
                                        <p:strVal val="visible"/>
                                      </p:to>
                                    </p:set>
                                  </p:childTnLst>
                                </p:cTn>
                              </p:par>
                              <p:par>
                                <p:cTn id="4647" presetID="10" presetClass="exit" presetSubtype="0" fill="hold" grpId="10" nodeType="withEffect">
                                  <p:stCondLst>
                                    <p:cond delay="0"/>
                                  </p:stCondLst>
                                  <p:childTnLst>
                                    <p:animEffect transition="out" filter="fade">
                                      <p:cBhvr>
                                        <p:cTn id="4648" dur="500"/>
                                        <p:tgtEl>
                                          <p:spTgt spid="722"/>
                                        </p:tgtEl>
                                      </p:cBhvr>
                                    </p:animEffect>
                                    <p:set>
                                      <p:cBhvr>
                                        <p:cTn id="4649" dur="1" fill="hold">
                                          <p:stCondLst>
                                            <p:cond delay="499"/>
                                          </p:stCondLst>
                                        </p:cTn>
                                        <p:tgtEl>
                                          <p:spTgt spid="722"/>
                                        </p:tgtEl>
                                        <p:attrNameLst>
                                          <p:attrName>style.visibility</p:attrName>
                                        </p:attrNameLst>
                                      </p:cBhvr>
                                      <p:to>
                                        <p:strVal val="hidden"/>
                                      </p:to>
                                    </p:set>
                                  </p:childTnLst>
                                </p:cTn>
                              </p:par>
                            </p:childTnLst>
                          </p:cTn>
                        </p:par>
                      </p:childTnLst>
                    </p:cTn>
                  </p:par>
                </p:childTnLst>
              </p:cTn>
              <p:nextCondLst>
                <p:cond evt="onClick" delay="0">
                  <p:tgtEl>
                    <p:spTgt spid="592"/>
                  </p:tgtEl>
                </p:cond>
              </p:nextCondLst>
            </p:seq>
            <p:seq concurrent="1" nextAc="seek">
              <p:cTn id="4650" restart="whenNotActive" fill="hold" evtFilter="cancelBubble" nodeType="interactiveSeq">
                <p:stCondLst>
                  <p:cond evt="onClick" delay="0">
                    <p:tgtEl>
                      <p:spTgt spid="590"/>
                    </p:tgtEl>
                  </p:cond>
                </p:stCondLst>
                <p:endSync evt="end" delay="0">
                  <p:rtn val="all"/>
                </p:endSync>
                <p:childTnLst>
                  <p:par>
                    <p:cTn id="4651" fill="hold">
                      <p:stCondLst>
                        <p:cond delay="0"/>
                      </p:stCondLst>
                      <p:childTnLst>
                        <p:par>
                          <p:cTn id="4652" fill="hold">
                            <p:stCondLst>
                              <p:cond delay="0"/>
                            </p:stCondLst>
                            <p:childTnLst>
                              <p:par>
                                <p:cTn id="4653" presetID="1" presetClass="entr" presetSubtype="0" fill="hold" grpId="0" nodeType="clickEffect">
                                  <p:stCondLst>
                                    <p:cond delay="0"/>
                                  </p:stCondLst>
                                  <p:childTnLst>
                                    <p:set>
                                      <p:cBhvr>
                                        <p:cTn id="4654" dur="1" fill="hold">
                                          <p:stCondLst>
                                            <p:cond delay="0"/>
                                          </p:stCondLst>
                                        </p:cTn>
                                        <p:tgtEl>
                                          <p:spTgt spid="596"/>
                                        </p:tgtEl>
                                        <p:attrNameLst>
                                          <p:attrName>style.visibility</p:attrName>
                                        </p:attrNameLst>
                                      </p:cBhvr>
                                      <p:to>
                                        <p:strVal val="visible"/>
                                      </p:to>
                                    </p:set>
                                  </p:childTnLst>
                                </p:cTn>
                              </p:par>
                              <p:par>
                                <p:cTn id="4655" presetID="1" presetClass="entr" presetSubtype="0" fill="hold" grpId="0" nodeType="withEffect">
                                  <p:stCondLst>
                                    <p:cond delay="0"/>
                                  </p:stCondLst>
                                  <p:childTnLst>
                                    <p:set>
                                      <p:cBhvr>
                                        <p:cTn id="4656" dur="1" fill="hold">
                                          <p:stCondLst>
                                            <p:cond delay="0"/>
                                          </p:stCondLst>
                                        </p:cTn>
                                        <p:tgtEl>
                                          <p:spTgt spid="583"/>
                                        </p:tgtEl>
                                        <p:attrNameLst>
                                          <p:attrName>style.visibility</p:attrName>
                                        </p:attrNameLst>
                                      </p:cBhvr>
                                      <p:to>
                                        <p:strVal val="visible"/>
                                      </p:to>
                                    </p:set>
                                  </p:childTnLst>
                                </p:cTn>
                              </p:par>
                              <p:par>
                                <p:cTn id="4657" presetID="10" presetClass="exit" presetSubtype="0" fill="hold" grpId="11" nodeType="withEffect">
                                  <p:stCondLst>
                                    <p:cond delay="0"/>
                                  </p:stCondLst>
                                  <p:childTnLst>
                                    <p:animEffect transition="out" filter="fade">
                                      <p:cBhvr>
                                        <p:cTn id="4658" dur="500"/>
                                        <p:tgtEl>
                                          <p:spTgt spid="722"/>
                                        </p:tgtEl>
                                      </p:cBhvr>
                                    </p:animEffect>
                                    <p:set>
                                      <p:cBhvr>
                                        <p:cTn id="4659" dur="1" fill="hold">
                                          <p:stCondLst>
                                            <p:cond delay="499"/>
                                          </p:stCondLst>
                                        </p:cTn>
                                        <p:tgtEl>
                                          <p:spTgt spid="722"/>
                                        </p:tgtEl>
                                        <p:attrNameLst>
                                          <p:attrName>style.visibility</p:attrName>
                                        </p:attrNameLst>
                                      </p:cBhvr>
                                      <p:to>
                                        <p:strVal val="hidden"/>
                                      </p:to>
                                    </p:set>
                                  </p:childTnLst>
                                </p:cTn>
                              </p:par>
                            </p:childTnLst>
                          </p:cTn>
                        </p:par>
                      </p:childTnLst>
                    </p:cTn>
                  </p:par>
                </p:childTnLst>
              </p:cTn>
              <p:nextCondLst>
                <p:cond evt="onClick" delay="0">
                  <p:tgtEl>
                    <p:spTgt spid="590"/>
                  </p:tgtEl>
                </p:cond>
              </p:nextCondLst>
            </p:seq>
            <p:seq concurrent="1" nextAc="seek">
              <p:cTn id="4660" restart="whenNotActive" fill="hold" evtFilter="cancelBubble" nodeType="interactiveSeq">
                <p:stCondLst>
                  <p:cond evt="onClick" delay="0">
                    <p:tgtEl>
                      <p:spTgt spid="598"/>
                    </p:tgtEl>
                  </p:cond>
                </p:stCondLst>
                <p:endSync evt="end" delay="0">
                  <p:rtn val="all"/>
                </p:endSync>
                <p:childTnLst>
                  <p:par>
                    <p:cTn id="4661" fill="hold">
                      <p:stCondLst>
                        <p:cond delay="0"/>
                      </p:stCondLst>
                      <p:childTnLst>
                        <p:par>
                          <p:cTn id="4662" fill="hold">
                            <p:stCondLst>
                              <p:cond delay="0"/>
                            </p:stCondLst>
                            <p:childTnLst>
                              <p:par>
                                <p:cTn id="4663" presetID="1" presetClass="exit" presetSubtype="0" fill="hold" grpId="1" nodeType="clickEffect">
                                  <p:stCondLst>
                                    <p:cond delay="0"/>
                                  </p:stCondLst>
                                  <p:childTnLst>
                                    <p:set>
                                      <p:cBhvr>
                                        <p:cTn id="4664" dur="1" fill="hold">
                                          <p:stCondLst>
                                            <p:cond delay="0"/>
                                          </p:stCondLst>
                                        </p:cTn>
                                        <p:tgtEl>
                                          <p:spTgt spid="598"/>
                                        </p:tgtEl>
                                        <p:attrNameLst>
                                          <p:attrName>style.visibility</p:attrName>
                                        </p:attrNameLst>
                                      </p:cBhvr>
                                      <p:to>
                                        <p:strVal val="hidden"/>
                                      </p:to>
                                    </p:set>
                                  </p:childTnLst>
                                </p:cTn>
                              </p:par>
                              <p:par>
                                <p:cTn id="4665" presetID="1" presetClass="exit" presetSubtype="0" fill="hold" grpId="4" nodeType="withEffect">
                                  <p:stCondLst>
                                    <p:cond delay="0"/>
                                  </p:stCondLst>
                                  <p:childTnLst>
                                    <p:set>
                                      <p:cBhvr>
                                        <p:cTn id="4666" dur="1" fill="hold">
                                          <p:stCondLst>
                                            <p:cond delay="0"/>
                                          </p:stCondLst>
                                        </p:cTn>
                                        <p:tgtEl>
                                          <p:spTgt spid="581"/>
                                        </p:tgtEl>
                                        <p:attrNameLst>
                                          <p:attrName>style.visibility</p:attrName>
                                        </p:attrNameLst>
                                      </p:cBhvr>
                                      <p:to>
                                        <p:strVal val="hidden"/>
                                      </p:to>
                                    </p:set>
                                  </p:childTnLst>
                                </p:cTn>
                              </p:par>
                              <p:par>
                                <p:cTn id="4667" presetID="10" presetClass="entr" presetSubtype="0" fill="hold" grpId="3" nodeType="withEffect">
                                  <p:stCondLst>
                                    <p:cond delay="0"/>
                                  </p:stCondLst>
                                  <p:childTnLst>
                                    <p:set>
                                      <p:cBhvr>
                                        <p:cTn id="4668" dur="1" fill="hold">
                                          <p:stCondLst>
                                            <p:cond delay="0"/>
                                          </p:stCondLst>
                                        </p:cTn>
                                        <p:tgtEl>
                                          <p:spTgt spid="722"/>
                                        </p:tgtEl>
                                        <p:attrNameLst>
                                          <p:attrName>style.visibility</p:attrName>
                                        </p:attrNameLst>
                                      </p:cBhvr>
                                      <p:to>
                                        <p:strVal val="visible"/>
                                      </p:to>
                                    </p:set>
                                    <p:animEffect transition="in" filter="fade">
                                      <p:cBhvr>
                                        <p:cTn id="4669" dur="500"/>
                                        <p:tgtEl>
                                          <p:spTgt spid="722"/>
                                        </p:tgtEl>
                                      </p:cBhvr>
                                    </p:animEffect>
                                  </p:childTnLst>
                                </p:cTn>
                              </p:par>
                            </p:childTnLst>
                          </p:cTn>
                        </p:par>
                      </p:childTnLst>
                    </p:cTn>
                  </p:par>
                </p:childTnLst>
              </p:cTn>
              <p:nextCondLst>
                <p:cond evt="onClick" delay="0">
                  <p:tgtEl>
                    <p:spTgt spid="598"/>
                  </p:tgtEl>
                </p:cond>
              </p:nextCondLst>
            </p:seq>
            <p:seq concurrent="1" nextAc="seek">
              <p:cTn id="4670" restart="whenNotActive" fill="hold" evtFilter="cancelBubble" nodeType="interactiveSeq">
                <p:stCondLst>
                  <p:cond evt="onClick" delay="0">
                    <p:tgtEl>
                      <p:spTgt spid="593"/>
                    </p:tgtEl>
                  </p:cond>
                </p:stCondLst>
                <p:endSync evt="end" delay="0">
                  <p:rtn val="all"/>
                </p:endSync>
                <p:childTnLst>
                  <p:par>
                    <p:cTn id="4671" fill="hold">
                      <p:stCondLst>
                        <p:cond delay="0"/>
                      </p:stCondLst>
                      <p:childTnLst>
                        <p:par>
                          <p:cTn id="4672" fill="hold">
                            <p:stCondLst>
                              <p:cond delay="0"/>
                            </p:stCondLst>
                            <p:childTnLst>
                              <p:par>
                                <p:cTn id="4673" presetID="1" presetClass="exit" presetSubtype="0" fill="hold" grpId="1" nodeType="clickEffect">
                                  <p:stCondLst>
                                    <p:cond delay="0"/>
                                  </p:stCondLst>
                                  <p:childTnLst>
                                    <p:set>
                                      <p:cBhvr>
                                        <p:cTn id="4674" dur="1" fill="hold">
                                          <p:stCondLst>
                                            <p:cond delay="0"/>
                                          </p:stCondLst>
                                        </p:cTn>
                                        <p:tgtEl>
                                          <p:spTgt spid="593"/>
                                        </p:tgtEl>
                                        <p:attrNameLst>
                                          <p:attrName>style.visibility</p:attrName>
                                        </p:attrNameLst>
                                      </p:cBhvr>
                                      <p:to>
                                        <p:strVal val="hidden"/>
                                      </p:to>
                                    </p:set>
                                  </p:childTnLst>
                                </p:cTn>
                              </p:par>
                              <p:par>
                                <p:cTn id="4675" presetID="10" presetClass="entr" presetSubtype="0" fill="hold" grpId="4" nodeType="withEffect">
                                  <p:stCondLst>
                                    <p:cond delay="0"/>
                                  </p:stCondLst>
                                  <p:childTnLst>
                                    <p:set>
                                      <p:cBhvr>
                                        <p:cTn id="4676" dur="1" fill="hold">
                                          <p:stCondLst>
                                            <p:cond delay="0"/>
                                          </p:stCondLst>
                                        </p:cTn>
                                        <p:tgtEl>
                                          <p:spTgt spid="722"/>
                                        </p:tgtEl>
                                        <p:attrNameLst>
                                          <p:attrName>style.visibility</p:attrName>
                                        </p:attrNameLst>
                                      </p:cBhvr>
                                      <p:to>
                                        <p:strVal val="visible"/>
                                      </p:to>
                                    </p:set>
                                    <p:animEffect transition="in" filter="fade">
                                      <p:cBhvr>
                                        <p:cTn id="4677" dur="500"/>
                                        <p:tgtEl>
                                          <p:spTgt spid="722"/>
                                        </p:tgtEl>
                                      </p:cBhvr>
                                    </p:animEffect>
                                  </p:childTnLst>
                                </p:cTn>
                              </p:par>
                            </p:childTnLst>
                          </p:cTn>
                        </p:par>
                      </p:childTnLst>
                    </p:cTn>
                  </p:par>
                </p:childTnLst>
              </p:cTn>
              <p:nextCondLst>
                <p:cond evt="onClick" delay="0">
                  <p:tgtEl>
                    <p:spTgt spid="593"/>
                  </p:tgtEl>
                </p:cond>
              </p:nextCondLst>
            </p:seq>
            <p:seq concurrent="1" nextAc="seek">
              <p:cTn id="4678" restart="whenNotActive" fill="hold" evtFilter="cancelBubble" nodeType="interactiveSeq">
                <p:stCondLst>
                  <p:cond evt="onClick" delay="0">
                    <p:tgtEl>
                      <p:spTgt spid="594"/>
                    </p:tgtEl>
                  </p:cond>
                </p:stCondLst>
                <p:endSync evt="end" delay="0">
                  <p:rtn val="all"/>
                </p:endSync>
                <p:childTnLst>
                  <p:par>
                    <p:cTn id="4679" fill="hold">
                      <p:stCondLst>
                        <p:cond delay="0"/>
                      </p:stCondLst>
                      <p:childTnLst>
                        <p:par>
                          <p:cTn id="4680" fill="hold">
                            <p:stCondLst>
                              <p:cond delay="0"/>
                            </p:stCondLst>
                            <p:childTnLst>
                              <p:par>
                                <p:cTn id="4681" presetID="1" presetClass="exit" presetSubtype="0" fill="hold" grpId="1" nodeType="clickEffect">
                                  <p:stCondLst>
                                    <p:cond delay="0"/>
                                  </p:stCondLst>
                                  <p:childTnLst>
                                    <p:set>
                                      <p:cBhvr>
                                        <p:cTn id="4682" dur="1" fill="hold">
                                          <p:stCondLst>
                                            <p:cond delay="0"/>
                                          </p:stCondLst>
                                        </p:cTn>
                                        <p:tgtEl>
                                          <p:spTgt spid="594"/>
                                        </p:tgtEl>
                                        <p:attrNameLst>
                                          <p:attrName>style.visibility</p:attrName>
                                        </p:attrNameLst>
                                      </p:cBhvr>
                                      <p:to>
                                        <p:strVal val="hidden"/>
                                      </p:to>
                                    </p:set>
                                  </p:childTnLst>
                                </p:cTn>
                              </p:par>
                              <p:par>
                                <p:cTn id="4683" presetID="1" presetClass="exit" presetSubtype="0" fill="hold" grpId="3" nodeType="withEffect">
                                  <p:stCondLst>
                                    <p:cond delay="0"/>
                                  </p:stCondLst>
                                  <p:childTnLst>
                                    <p:set>
                                      <p:cBhvr>
                                        <p:cTn id="4684" dur="1" fill="hold">
                                          <p:stCondLst>
                                            <p:cond delay="0"/>
                                          </p:stCondLst>
                                        </p:cTn>
                                        <p:tgtEl>
                                          <p:spTgt spid="581"/>
                                        </p:tgtEl>
                                        <p:attrNameLst>
                                          <p:attrName>style.visibility</p:attrName>
                                        </p:attrNameLst>
                                      </p:cBhvr>
                                      <p:to>
                                        <p:strVal val="hidden"/>
                                      </p:to>
                                    </p:set>
                                  </p:childTnLst>
                                </p:cTn>
                              </p:par>
                              <p:par>
                                <p:cTn id="4685" presetID="10" presetClass="entr" presetSubtype="0" fill="hold" grpId="5" nodeType="withEffect">
                                  <p:stCondLst>
                                    <p:cond delay="0"/>
                                  </p:stCondLst>
                                  <p:childTnLst>
                                    <p:set>
                                      <p:cBhvr>
                                        <p:cTn id="4686" dur="1" fill="hold">
                                          <p:stCondLst>
                                            <p:cond delay="0"/>
                                          </p:stCondLst>
                                        </p:cTn>
                                        <p:tgtEl>
                                          <p:spTgt spid="722"/>
                                        </p:tgtEl>
                                        <p:attrNameLst>
                                          <p:attrName>style.visibility</p:attrName>
                                        </p:attrNameLst>
                                      </p:cBhvr>
                                      <p:to>
                                        <p:strVal val="visible"/>
                                      </p:to>
                                    </p:set>
                                    <p:animEffect transition="in" filter="fade">
                                      <p:cBhvr>
                                        <p:cTn id="4687" dur="500"/>
                                        <p:tgtEl>
                                          <p:spTgt spid="722"/>
                                        </p:tgtEl>
                                      </p:cBhvr>
                                    </p:animEffect>
                                  </p:childTnLst>
                                </p:cTn>
                              </p:par>
                            </p:childTnLst>
                          </p:cTn>
                        </p:par>
                      </p:childTnLst>
                    </p:cTn>
                  </p:par>
                </p:childTnLst>
              </p:cTn>
              <p:nextCondLst>
                <p:cond evt="onClick" delay="0">
                  <p:tgtEl>
                    <p:spTgt spid="594"/>
                  </p:tgtEl>
                </p:cond>
              </p:nextCondLst>
            </p:seq>
            <p:seq concurrent="1" nextAc="seek">
              <p:cTn id="4688" restart="whenNotActive" fill="hold" evtFilter="cancelBubble" nodeType="interactiveSeq">
                <p:stCondLst>
                  <p:cond evt="onClick" delay="0">
                    <p:tgtEl>
                      <p:spTgt spid="595"/>
                    </p:tgtEl>
                  </p:cond>
                </p:stCondLst>
                <p:endSync evt="end" delay="0">
                  <p:rtn val="all"/>
                </p:endSync>
                <p:childTnLst>
                  <p:par>
                    <p:cTn id="4689" fill="hold">
                      <p:stCondLst>
                        <p:cond delay="0"/>
                      </p:stCondLst>
                      <p:childTnLst>
                        <p:par>
                          <p:cTn id="4690" fill="hold">
                            <p:stCondLst>
                              <p:cond delay="0"/>
                            </p:stCondLst>
                            <p:childTnLst>
                              <p:par>
                                <p:cTn id="4691" presetID="1" presetClass="exit" presetSubtype="0" fill="hold" grpId="1" nodeType="clickEffect">
                                  <p:stCondLst>
                                    <p:cond delay="0"/>
                                  </p:stCondLst>
                                  <p:childTnLst>
                                    <p:set>
                                      <p:cBhvr>
                                        <p:cTn id="4692" dur="1" fill="hold">
                                          <p:stCondLst>
                                            <p:cond delay="0"/>
                                          </p:stCondLst>
                                        </p:cTn>
                                        <p:tgtEl>
                                          <p:spTgt spid="595"/>
                                        </p:tgtEl>
                                        <p:attrNameLst>
                                          <p:attrName>style.visibility</p:attrName>
                                        </p:attrNameLst>
                                      </p:cBhvr>
                                      <p:to>
                                        <p:strVal val="hidden"/>
                                      </p:to>
                                    </p:set>
                                  </p:childTnLst>
                                </p:cTn>
                              </p:par>
                              <p:par>
                                <p:cTn id="4693" presetID="10" presetClass="entr" presetSubtype="0" fill="hold" grpId="6" nodeType="withEffect">
                                  <p:stCondLst>
                                    <p:cond delay="0"/>
                                  </p:stCondLst>
                                  <p:childTnLst>
                                    <p:set>
                                      <p:cBhvr>
                                        <p:cTn id="4694" dur="1" fill="hold">
                                          <p:stCondLst>
                                            <p:cond delay="0"/>
                                          </p:stCondLst>
                                        </p:cTn>
                                        <p:tgtEl>
                                          <p:spTgt spid="722"/>
                                        </p:tgtEl>
                                        <p:attrNameLst>
                                          <p:attrName>style.visibility</p:attrName>
                                        </p:attrNameLst>
                                      </p:cBhvr>
                                      <p:to>
                                        <p:strVal val="visible"/>
                                      </p:to>
                                    </p:set>
                                    <p:animEffect transition="in" filter="fade">
                                      <p:cBhvr>
                                        <p:cTn id="4695" dur="500"/>
                                        <p:tgtEl>
                                          <p:spTgt spid="722"/>
                                        </p:tgtEl>
                                      </p:cBhvr>
                                    </p:animEffect>
                                  </p:childTnLst>
                                </p:cTn>
                              </p:par>
                            </p:childTnLst>
                          </p:cTn>
                        </p:par>
                      </p:childTnLst>
                    </p:cTn>
                  </p:par>
                </p:childTnLst>
              </p:cTn>
              <p:nextCondLst>
                <p:cond evt="onClick" delay="0">
                  <p:tgtEl>
                    <p:spTgt spid="595"/>
                  </p:tgtEl>
                </p:cond>
              </p:nextCondLst>
            </p:seq>
            <p:seq concurrent="1" nextAc="seek">
              <p:cTn id="4696" restart="whenNotActive" fill="hold" evtFilter="cancelBubble" nodeType="interactiveSeq">
                <p:stCondLst>
                  <p:cond evt="onClick" delay="0">
                    <p:tgtEl>
                      <p:spTgt spid="596"/>
                    </p:tgtEl>
                  </p:cond>
                </p:stCondLst>
                <p:endSync evt="end" delay="0">
                  <p:rtn val="all"/>
                </p:endSync>
                <p:childTnLst>
                  <p:par>
                    <p:cTn id="4697" fill="hold">
                      <p:stCondLst>
                        <p:cond delay="0"/>
                      </p:stCondLst>
                      <p:childTnLst>
                        <p:par>
                          <p:cTn id="4698" fill="hold">
                            <p:stCondLst>
                              <p:cond delay="0"/>
                            </p:stCondLst>
                            <p:childTnLst>
                              <p:par>
                                <p:cTn id="4699" presetID="1" presetClass="exit" presetSubtype="0" fill="hold" grpId="1" nodeType="clickEffect">
                                  <p:stCondLst>
                                    <p:cond delay="0"/>
                                  </p:stCondLst>
                                  <p:childTnLst>
                                    <p:set>
                                      <p:cBhvr>
                                        <p:cTn id="4700" dur="1" fill="hold">
                                          <p:stCondLst>
                                            <p:cond delay="0"/>
                                          </p:stCondLst>
                                        </p:cTn>
                                        <p:tgtEl>
                                          <p:spTgt spid="596"/>
                                        </p:tgtEl>
                                        <p:attrNameLst>
                                          <p:attrName>style.visibility</p:attrName>
                                        </p:attrNameLst>
                                      </p:cBhvr>
                                      <p:to>
                                        <p:strVal val="hidden"/>
                                      </p:to>
                                    </p:set>
                                  </p:childTnLst>
                                </p:cTn>
                              </p:par>
                              <p:par>
                                <p:cTn id="4701" presetID="10" presetClass="entr" presetSubtype="0" fill="hold" grpId="8" nodeType="withEffect">
                                  <p:stCondLst>
                                    <p:cond delay="0"/>
                                  </p:stCondLst>
                                  <p:childTnLst>
                                    <p:set>
                                      <p:cBhvr>
                                        <p:cTn id="4702" dur="1" fill="hold">
                                          <p:stCondLst>
                                            <p:cond delay="0"/>
                                          </p:stCondLst>
                                        </p:cTn>
                                        <p:tgtEl>
                                          <p:spTgt spid="722"/>
                                        </p:tgtEl>
                                        <p:attrNameLst>
                                          <p:attrName>style.visibility</p:attrName>
                                        </p:attrNameLst>
                                      </p:cBhvr>
                                      <p:to>
                                        <p:strVal val="visible"/>
                                      </p:to>
                                    </p:set>
                                    <p:animEffect transition="in" filter="fade">
                                      <p:cBhvr>
                                        <p:cTn id="4703" dur="500"/>
                                        <p:tgtEl>
                                          <p:spTgt spid="722"/>
                                        </p:tgtEl>
                                      </p:cBhvr>
                                    </p:animEffect>
                                  </p:childTnLst>
                                </p:cTn>
                              </p:par>
                              <p:par>
                                <p:cTn id="4704" presetID="1" presetClass="exit" presetSubtype="0" fill="hold" grpId="1" nodeType="withEffect">
                                  <p:stCondLst>
                                    <p:cond delay="0"/>
                                  </p:stCondLst>
                                  <p:childTnLst>
                                    <p:set>
                                      <p:cBhvr>
                                        <p:cTn id="4705" dur="1" fill="hold">
                                          <p:stCondLst>
                                            <p:cond delay="0"/>
                                          </p:stCondLst>
                                        </p:cTn>
                                        <p:tgtEl>
                                          <p:spTgt spid="583"/>
                                        </p:tgtEl>
                                        <p:attrNameLst>
                                          <p:attrName>style.visibility</p:attrName>
                                        </p:attrNameLst>
                                      </p:cBhvr>
                                      <p:to>
                                        <p:strVal val="hidden"/>
                                      </p:to>
                                    </p:set>
                                  </p:childTnLst>
                                </p:cTn>
                              </p:par>
                            </p:childTnLst>
                          </p:cTn>
                        </p:par>
                      </p:childTnLst>
                    </p:cTn>
                  </p:par>
                </p:childTnLst>
              </p:cTn>
              <p:nextCondLst>
                <p:cond evt="onClick" delay="0">
                  <p:tgtEl>
                    <p:spTgt spid="596"/>
                  </p:tgtEl>
                </p:cond>
              </p:nextCondLst>
            </p:seq>
            <p:seq concurrent="1" nextAc="seek">
              <p:cTn id="4706" restart="whenNotActive" fill="hold" evtFilter="cancelBubble" nodeType="interactiveSeq">
                <p:stCondLst>
                  <p:cond evt="onClick" delay="0">
                    <p:tgtEl>
                      <p:spTgt spid="597"/>
                    </p:tgtEl>
                  </p:cond>
                </p:stCondLst>
                <p:endSync evt="end" delay="0">
                  <p:rtn val="all"/>
                </p:endSync>
                <p:childTnLst>
                  <p:par>
                    <p:cTn id="4707" fill="hold">
                      <p:stCondLst>
                        <p:cond delay="0"/>
                      </p:stCondLst>
                      <p:childTnLst>
                        <p:par>
                          <p:cTn id="4708" fill="hold">
                            <p:stCondLst>
                              <p:cond delay="0"/>
                            </p:stCondLst>
                            <p:childTnLst>
                              <p:par>
                                <p:cTn id="4709" presetID="1" presetClass="exit" presetSubtype="0" fill="hold" grpId="1" nodeType="clickEffect">
                                  <p:stCondLst>
                                    <p:cond delay="0"/>
                                  </p:stCondLst>
                                  <p:childTnLst>
                                    <p:set>
                                      <p:cBhvr>
                                        <p:cTn id="4710" dur="1" fill="hold">
                                          <p:stCondLst>
                                            <p:cond delay="0"/>
                                          </p:stCondLst>
                                        </p:cTn>
                                        <p:tgtEl>
                                          <p:spTgt spid="597"/>
                                        </p:tgtEl>
                                        <p:attrNameLst>
                                          <p:attrName>style.visibility</p:attrName>
                                        </p:attrNameLst>
                                      </p:cBhvr>
                                      <p:to>
                                        <p:strVal val="hidden"/>
                                      </p:to>
                                    </p:set>
                                  </p:childTnLst>
                                </p:cTn>
                              </p:par>
                              <p:par>
                                <p:cTn id="4711" presetID="1" presetClass="exit" presetSubtype="0" fill="hold" grpId="5" nodeType="withEffect">
                                  <p:stCondLst>
                                    <p:cond delay="0"/>
                                  </p:stCondLst>
                                  <p:childTnLst>
                                    <p:set>
                                      <p:cBhvr>
                                        <p:cTn id="4712" dur="1" fill="hold">
                                          <p:stCondLst>
                                            <p:cond delay="0"/>
                                          </p:stCondLst>
                                        </p:cTn>
                                        <p:tgtEl>
                                          <p:spTgt spid="581"/>
                                        </p:tgtEl>
                                        <p:attrNameLst>
                                          <p:attrName>style.visibility</p:attrName>
                                        </p:attrNameLst>
                                      </p:cBhvr>
                                      <p:to>
                                        <p:strVal val="hidden"/>
                                      </p:to>
                                    </p:set>
                                  </p:childTnLst>
                                </p:cTn>
                              </p:par>
                              <p:par>
                                <p:cTn id="4713" presetID="10" presetClass="entr" presetSubtype="0" fill="hold" grpId="7" nodeType="withEffect">
                                  <p:stCondLst>
                                    <p:cond delay="0"/>
                                  </p:stCondLst>
                                  <p:childTnLst>
                                    <p:set>
                                      <p:cBhvr>
                                        <p:cTn id="4714" dur="1" fill="hold">
                                          <p:stCondLst>
                                            <p:cond delay="0"/>
                                          </p:stCondLst>
                                        </p:cTn>
                                        <p:tgtEl>
                                          <p:spTgt spid="722"/>
                                        </p:tgtEl>
                                        <p:attrNameLst>
                                          <p:attrName>style.visibility</p:attrName>
                                        </p:attrNameLst>
                                      </p:cBhvr>
                                      <p:to>
                                        <p:strVal val="visible"/>
                                      </p:to>
                                    </p:set>
                                    <p:animEffect transition="in" filter="fade">
                                      <p:cBhvr>
                                        <p:cTn id="4715" dur="500"/>
                                        <p:tgtEl>
                                          <p:spTgt spid="722"/>
                                        </p:tgtEl>
                                      </p:cBhvr>
                                    </p:animEffect>
                                  </p:childTnLst>
                                </p:cTn>
                              </p:par>
                            </p:childTnLst>
                          </p:cTn>
                        </p:par>
                      </p:childTnLst>
                    </p:cTn>
                  </p:par>
                </p:childTnLst>
              </p:cTn>
              <p:nextCondLst>
                <p:cond evt="onClick" delay="0">
                  <p:tgtEl>
                    <p:spTgt spid="597"/>
                  </p:tgtEl>
                </p:cond>
              </p:nextCondLst>
            </p:seq>
            <p:seq concurrent="1" nextAc="seek">
              <p:cTn id="4716" restart="whenNotActive" fill="hold" evtFilter="cancelBubble" nodeType="interactiveSeq">
                <p:stCondLst>
                  <p:cond evt="onClick" delay="0">
                    <p:tgtEl>
                      <p:spTgt spid="599"/>
                    </p:tgtEl>
                  </p:cond>
                </p:stCondLst>
                <p:endSync evt="end" delay="0">
                  <p:rtn val="all"/>
                </p:endSync>
                <p:childTnLst>
                  <p:par>
                    <p:cTn id="4717" fill="hold">
                      <p:stCondLst>
                        <p:cond delay="0"/>
                      </p:stCondLst>
                      <p:childTnLst>
                        <p:par>
                          <p:cTn id="4718" fill="hold">
                            <p:stCondLst>
                              <p:cond delay="0"/>
                            </p:stCondLst>
                            <p:childTnLst>
                              <p:par>
                                <p:cTn id="4719" presetID="1" presetClass="entr" presetSubtype="0" fill="hold" grpId="0" nodeType="clickEffect">
                                  <p:stCondLst>
                                    <p:cond delay="0"/>
                                  </p:stCondLst>
                                  <p:childTnLst>
                                    <p:set>
                                      <p:cBhvr>
                                        <p:cTn id="4720" dur="1" fill="hold">
                                          <p:stCondLst>
                                            <p:cond delay="0"/>
                                          </p:stCondLst>
                                        </p:cTn>
                                        <p:tgtEl>
                                          <p:spTgt spid="605"/>
                                        </p:tgtEl>
                                        <p:attrNameLst>
                                          <p:attrName>style.visibility</p:attrName>
                                        </p:attrNameLst>
                                      </p:cBhvr>
                                      <p:to>
                                        <p:strVal val="visible"/>
                                      </p:to>
                                    </p:set>
                                  </p:childTnLst>
                                </p:cTn>
                              </p:par>
                              <p:par>
                                <p:cTn id="4721" presetID="10" presetClass="exit" presetSubtype="0" fill="hold" grpId="1" nodeType="withEffect">
                                  <p:stCondLst>
                                    <p:cond delay="0"/>
                                  </p:stCondLst>
                                  <p:childTnLst>
                                    <p:animEffect transition="out" filter="fade">
                                      <p:cBhvr>
                                        <p:cTn id="4722" dur="500"/>
                                        <p:tgtEl>
                                          <p:spTgt spid="720"/>
                                        </p:tgtEl>
                                      </p:cBhvr>
                                    </p:animEffect>
                                    <p:set>
                                      <p:cBhvr>
                                        <p:cTn id="4723" dur="1" fill="hold">
                                          <p:stCondLst>
                                            <p:cond delay="499"/>
                                          </p:stCondLst>
                                        </p:cTn>
                                        <p:tgtEl>
                                          <p:spTgt spid="720"/>
                                        </p:tgtEl>
                                        <p:attrNameLst>
                                          <p:attrName>style.visibility</p:attrName>
                                        </p:attrNameLst>
                                      </p:cBhvr>
                                      <p:to>
                                        <p:strVal val="hidden"/>
                                      </p:to>
                                    </p:set>
                                  </p:childTnLst>
                                </p:cTn>
                              </p:par>
                            </p:childTnLst>
                          </p:cTn>
                        </p:par>
                      </p:childTnLst>
                    </p:cTn>
                  </p:par>
                </p:childTnLst>
              </p:cTn>
              <p:nextCondLst>
                <p:cond evt="onClick" delay="0">
                  <p:tgtEl>
                    <p:spTgt spid="599"/>
                  </p:tgtEl>
                </p:cond>
              </p:nextCondLst>
            </p:seq>
            <p:seq concurrent="1" nextAc="seek">
              <p:cTn id="4724" restart="whenNotActive" fill="hold" evtFilter="cancelBubble" nodeType="interactiveSeq">
                <p:stCondLst>
                  <p:cond evt="onClick" delay="0">
                    <p:tgtEl>
                      <p:spTgt spid="600"/>
                    </p:tgtEl>
                  </p:cond>
                </p:stCondLst>
                <p:endSync evt="end" delay="0">
                  <p:rtn val="all"/>
                </p:endSync>
                <p:childTnLst>
                  <p:par>
                    <p:cTn id="4725" fill="hold">
                      <p:stCondLst>
                        <p:cond delay="0"/>
                      </p:stCondLst>
                      <p:childTnLst>
                        <p:par>
                          <p:cTn id="4726" fill="hold">
                            <p:stCondLst>
                              <p:cond delay="0"/>
                            </p:stCondLst>
                            <p:childTnLst>
                              <p:par>
                                <p:cTn id="4727" presetID="1" presetClass="entr" presetSubtype="0" fill="hold" grpId="0" nodeType="clickEffect">
                                  <p:stCondLst>
                                    <p:cond delay="0"/>
                                  </p:stCondLst>
                                  <p:childTnLst>
                                    <p:set>
                                      <p:cBhvr>
                                        <p:cTn id="4728" dur="1" fill="hold">
                                          <p:stCondLst>
                                            <p:cond delay="0"/>
                                          </p:stCondLst>
                                        </p:cTn>
                                        <p:tgtEl>
                                          <p:spTgt spid="606"/>
                                        </p:tgtEl>
                                        <p:attrNameLst>
                                          <p:attrName>style.visibility</p:attrName>
                                        </p:attrNameLst>
                                      </p:cBhvr>
                                      <p:to>
                                        <p:strVal val="visible"/>
                                      </p:to>
                                    </p:set>
                                  </p:childTnLst>
                                </p:cTn>
                              </p:par>
                              <p:par>
                                <p:cTn id="4729" presetID="1" presetClass="entr" presetSubtype="0" fill="hold" grpId="0" nodeType="withEffect">
                                  <p:stCondLst>
                                    <p:cond delay="0"/>
                                  </p:stCondLst>
                                  <p:childTnLst>
                                    <p:set>
                                      <p:cBhvr>
                                        <p:cTn id="4730" dur="1" fill="hold">
                                          <p:stCondLst>
                                            <p:cond delay="0"/>
                                          </p:stCondLst>
                                        </p:cTn>
                                        <p:tgtEl>
                                          <p:spTgt spid="580"/>
                                        </p:tgtEl>
                                        <p:attrNameLst>
                                          <p:attrName>style.visibility</p:attrName>
                                        </p:attrNameLst>
                                      </p:cBhvr>
                                      <p:to>
                                        <p:strVal val="visible"/>
                                      </p:to>
                                    </p:set>
                                  </p:childTnLst>
                                </p:cTn>
                              </p:par>
                              <p:par>
                                <p:cTn id="4731" presetID="10" presetClass="exit" presetSubtype="0" fill="hold" grpId="2" nodeType="withEffect">
                                  <p:stCondLst>
                                    <p:cond delay="0"/>
                                  </p:stCondLst>
                                  <p:childTnLst>
                                    <p:animEffect transition="out" filter="fade">
                                      <p:cBhvr>
                                        <p:cTn id="4732" dur="500"/>
                                        <p:tgtEl>
                                          <p:spTgt spid="720"/>
                                        </p:tgtEl>
                                      </p:cBhvr>
                                    </p:animEffect>
                                    <p:set>
                                      <p:cBhvr>
                                        <p:cTn id="4733" dur="1" fill="hold">
                                          <p:stCondLst>
                                            <p:cond delay="499"/>
                                          </p:stCondLst>
                                        </p:cTn>
                                        <p:tgtEl>
                                          <p:spTgt spid="720"/>
                                        </p:tgtEl>
                                        <p:attrNameLst>
                                          <p:attrName>style.visibility</p:attrName>
                                        </p:attrNameLst>
                                      </p:cBhvr>
                                      <p:to>
                                        <p:strVal val="hidden"/>
                                      </p:to>
                                    </p:set>
                                  </p:childTnLst>
                                </p:cTn>
                              </p:par>
                            </p:childTnLst>
                          </p:cTn>
                        </p:par>
                      </p:childTnLst>
                    </p:cTn>
                  </p:par>
                </p:childTnLst>
              </p:cTn>
              <p:nextCondLst>
                <p:cond evt="onClick" delay="0">
                  <p:tgtEl>
                    <p:spTgt spid="600"/>
                  </p:tgtEl>
                </p:cond>
              </p:nextCondLst>
            </p:seq>
            <p:seq concurrent="1" nextAc="seek">
              <p:cTn id="4734" restart="whenNotActive" fill="hold" evtFilter="cancelBubble" nodeType="interactiveSeq">
                <p:stCondLst>
                  <p:cond evt="onClick" delay="0">
                    <p:tgtEl>
                      <p:spTgt spid="601"/>
                    </p:tgtEl>
                  </p:cond>
                </p:stCondLst>
                <p:endSync evt="end" delay="0">
                  <p:rtn val="all"/>
                </p:endSync>
                <p:childTnLst>
                  <p:par>
                    <p:cTn id="4735" fill="hold">
                      <p:stCondLst>
                        <p:cond delay="0"/>
                      </p:stCondLst>
                      <p:childTnLst>
                        <p:par>
                          <p:cTn id="4736" fill="hold">
                            <p:stCondLst>
                              <p:cond delay="0"/>
                            </p:stCondLst>
                            <p:childTnLst>
                              <p:par>
                                <p:cTn id="4737" presetID="1" presetClass="entr" presetSubtype="0" fill="hold" grpId="1" nodeType="clickEffect">
                                  <p:stCondLst>
                                    <p:cond delay="0"/>
                                  </p:stCondLst>
                                  <p:childTnLst>
                                    <p:set>
                                      <p:cBhvr>
                                        <p:cTn id="4738" dur="1" fill="hold">
                                          <p:stCondLst>
                                            <p:cond delay="0"/>
                                          </p:stCondLst>
                                        </p:cTn>
                                        <p:tgtEl>
                                          <p:spTgt spid="607"/>
                                        </p:tgtEl>
                                        <p:attrNameLst>
                                          <p:attrName>style.visibility</p:attrName>
                                        </p:attrNameLst>
                                      </p:cBhvr>
                                      <p:to>
                                        <p:strVal val="visible"/>
                                      </p:to>
                                    </p:set>
                                  </p:childTnLst>
                                </p:cTn>
                              </p:par>
                              <p:par>
                                <p:cTn id="4739" presetID="10" presetClass="exit" presetSubtype="0" fill="hold" grpId="5" nodeType="withEffect">
                                  <p:stCondLst>
                                    <p:cond delay="0"/>
                                  </p:stCondLst>
                                  <p:childTnLst>
                                    <p:animEffect transition="out" filter="fade">
                                      <p:cBhvr>
                                        <p:cTn id="4740" dur="500"/>
                                        <p:tgtEl>
                                          <p:spTgt spid="720"/>
                                        </p:tgtEl>
                                      </p:cBhvr>
                                    </p:animEffect>
                                    <p:set>
                                      <p:cBhvr>
                                        <p:cTn id="4741" dur="1" fill="hold">
                                          <p:stCondLst>
                                            <p:cond delay="499"/>
                                          </p:stCondLst>
                                        </p:cTn>
                                        <p:tgtEl>
                                          <p:spTgt spid="720"/>
                                        </p:tgtEl>
                                        <p:attrNameLst>
                                          <p:attrName>style.visibility</p:attrName>
                                        </p:attrNameLst>
                                      </p:cBhvr>
                                      <p:to>
                                        <p:strVal val="hidden"/>
                                      </p:to>
                                    </p:set>
                                  </p:childTnLst>
                                </p:cTn>
                              </p:par>
                            </p:childTnLst>
                          </p:cTn>
                        </p:par>
                      </p:childTnLst>
                    </p:cTn>
                  </p:par>
                </p:childTnLst>
              </p:cTn>
              <p:nextCondLst>
                <p:cond evt="onClick" delay="0">
                  <p:tgtEl>
                    <p:spTgt spid="601"/>
                  </p:tgtEl>
                </p:cond>
              </p:nextCondLst>
            </p:seq>
            <p:seq concurrent="1" nextAc="seek">
              <p:cTn id="4742" restart="whenNotActive" fill="hold" evtFilter="cancelBubble" nodeType="interactiveSeq">
                <p:stCondLst>
                  <p:cond evt="onClick" delay="0">
                    <p:tgtEl>
                      <p:spTgt spid="603"/>
                    </p:tgtEl>
                  </p:cond>
                </p:stCondLst>
                <p:endSync evt="end" delay="0">
                  <p:rtn val="all"/>
                </p:endSync>
                <p:childTnLst>
                  <p:par>
                    <p:cTn id="4743" fill="hold">
                      <p:stCondLst>
                        <p:cond delay="0"/>
                      </p:stCondLst>
                      <p:childTnLst>
                        <p:par>
                          <p:cTn id="4744" fill="hold">
                            <p:stCondLst>
                              <p:cond delay="0"/>
                            </p:stCondLst>
                            <p:childTnLst>
                              <p:par>
                                <p:cTn id="4745" presetID="1" presetClass="entr" presetSubtype="0" fill="hold" grpId="0" nodeType="clickEffect">
                                  <p:stCondLst>
                                    <p:cond delay="0"/>
                                  </p:stCondLst>
                                  <p:childTnLst>
                                    <p:set>
                                      <p:cBhvr>
                                        <p:cTn id="4746" dur="1" fill="hold">
                                          <p:stCondLst>
                                            <p:cond delay="0"/>
                                          </p:stCondLst>
                                        </p:cTn>
                                        <p:tgtEl>
                                          <p:spTgt spid="609"/>
                                        </p:tgtEl>
                                        <p:attrNameLst>
                                          <p:attrName>style.visibility</p:attrName>
                                        </p:attrNameLst>
                                      </p:cBhvr>
                                      <p:to>
                                        <p:strVal val="visible"/>
                                      </p:to>
                                    </p:set>
                                  </p:childTnLst>
                                </p:cTn>
                              </p:par>
                              <p:par>
                                <p:cTn id="4747" presetID="1" presetClass="entr" presetSubtype="0" fill="hold" grpId="1" nodeType="withEffect">
                                  <p:stCondLst>
                                    <p:cond delay="0"/>
                                  </p:stCondLst>
                                  <p:childTnLst>
                                    <p:set>
                                      <p:cBhvr>
                                        <p:cTn id="4748" dur="1" fill="hold">
                                          <p:stCondLst>
                                            <p:cond delay="0"/>
                                          </p:stCondLst>
                                        </p:cTn>
                                        <p:tgtEl>
                                          <p:spTgt spid="580"/>
                                        </p:tgtEl>
                                        <p:attrNameLst>
                                          <p:attrName>style.visibility</p:attrName>
                                        </p:attrNameLst>
                                      </p:cBhvr>
                                      <p:to>
                                        <p:strVal val="visible"/>
                                      </p:to>
                                    </p:set>
                                  </p:childTnLst>
                                </p:cTn>
                              </p:par>
                              <p:par>
                                <p:cTn id="4749" presetID="10" presetClass="exit" presetSubtype="0" fill="hold" grpId="4" nodeType="withEffect">
                                  <p:stCondLst>
                                    <p:cond delay="0"/>
                                  </p:stCondLst>
                                  <p:childTnLst>
                                    <p:animEffect transition="out" filter="fade">
                                      <p:cBhvr>
                                        <p:cTn id="4750" dur="500"/>
                                        <p:tgtEl>
                                          <p:spTgt spid="720"/>
                                        </p:tgtEl>
                                      </p:cBhvr>
                                    </p:animEffect>
                                    <p:set>
                                      <p:cBhvr>
                                        <p:cTn id="4751" dur="1" fill="hold">
                                          <p:stCondLst>
                                            <p:cond delay="499"/>
                                          </p:stCondLst>
                                        </p:cTn>
                                        <p:tgtEl>
                                          <p:spTgt spid="720"/>
                                        </p:tgtEl>
                                        <p:attrNameLst>
                                          <p:attrName>style.visibility</p:attrName>
                                        </p:attrNameLst>
                                      </p:cBhvr>
                                      <p:to>
                                        <p:strVal val="hidden"/>
                                      </p:to>
                                    </p:set>
                                  </p:childTnLst>
                                </p:cTn>
                              </p:par>
                            </p:childTnLst>
                          </p:cTn>
                        </p:par>
                      </p:childTnLst>
                    </p:cTn>
                  </p:par>
                </p:childTnLst>
              </p:cTn>
              <p:nextCondLst>
                <p:cond evt="onClick" delay="0">
                  <p:tgtEl>
                    <p:spTgt spid="603"/>
                  </p:tgtEl>
                </p:cond>
              </p:nextCondLst>
            </p:seq>
            <p:seq concurrent="1" nextAc="seek">
              <p:cTn id="4752" restart="whenNotActive" fill="hold" evtFilter="cancelBubble" nodeType="interactiveSeq">
                <p:stCondLst>
                  <p:cond evt="onClick" delay="0">
                    <p:tgtEl>
                      <p:spTgt spid="604"/>
                    </p:tgtEl>
                  </p:cond>
                </p:stCondLst>
                <p:endSync evt="end" delay="0">
                  <p:rtn val="all"/>
                </p:endSync>
                <p:childTnLst>
                  <p:par>
                    <p:cTn id="4753" fill="hold">
                      <p:stCondLst>
                        <p:cond delay="0"/>
                      </p:stCondLst>
                      <p:childTnLst>
                        <p:par>
                          <p:cTn id="4754" fill="hold">
                            <p:stCondLst>
                              <p:cond delay="0"/>
                            </p:stCondLst>
                            <p:childTnLst>
                              <p:par>
                                <p:cTn id="4755" presetID="1" presetClass="entr" presetSubtype="0" fill="hold" grpId="0" nodeType="clickEffect">
                                  <p:stCondLst>
                                    <p:cond delay="0"/>
                                  </p:stCondLst>
                                  <p:childTnLst>
                                    <p:set>
                                      <p:cBhvr>
                                        <p:cTn id="4756" dur="1" fill="hold">
                                          <p:stCondLst>
                                            <p:cond delay="0"/>
                                          </p:stCondLst>
                                        </p:cTn>
                                        <p:tgtEl>
                                          <p:spTgt spid="610"/>
                                        </p:tgtEl>
                                        <p:attrNameLst>
                                          <p:attrName>style.visibility</p:attrName>
                                        </p:attrNameLst>
                                      </p:cBhvr>
                                      <p:to>
                                        <p:strVal val="visible"/>
                                      </p:to>
                                    </p:set>
                                  </p:childTnLst>
                                </p:cTn>
                              </p:par>
                              <p:par>
                                <p:cTn id="4757" presetID="1" presetClass="entr" presetSubtype="0" fill="hold" grpId="0" nodeType="withEffect">
                                  <p:stCondLst>
                                    <p:cond delay="0"/>
                                  </p:stCondLst>
                                  <p:childTnLst>
                                    <p:set>
                                      <p:cBhvr>
                                        <p:cTn id="4758" dur="1" fill="hold">
                                          <p:stCondLst>
                                            <p:cond delay="0"/>
                                          </p:stCondLst>
                                        </p:cTn>
                                        <p:tgtEl>
                                          <p:spTgt spid="585"/>
                                        </p:tgtEl>
                                        <p:attrNameLst>
                                          <p:attrName>style.visibility</p:attrName>
                                        </p:attrNameLst>
                                      </p:cBhvr>
                                      <p:to>
                                        <p:strVal val="visible"/>
                                      </p:to>
                                    </p:set>
                                  </p:childTnLst>
                                </p:cTn>
                              </p:par>
                              <p:par>
                                <p:cTn id="4759" presetID="10" presetClass="exit" presetSubtype="0" fill="hold" grpId="3" nodeType="withEffect">
                                  <p:stCondLst>
                                    <p:cond delay="0"/>
                                  </p:stCondLst>
                                  <p:childTnLst>
                                    <p:animEffect transition="out" filter="fade">
                                      <p:cBhvr>
                                        <p:cTn id="4760" dur="500"/>
                                        <p:tgtEl>
                                          <p:spTgt spid="720"/>
                                        </p:tgtEl>
                                      </p:cBhvr>
                                    </p:animEffect>
                                    <p:set>
                                      <p:cBhvr>
                                        <p:cTn id="4761" dur="1" fill="hold">
                                          <p:stCondLst>
                                            <p:cond delay="499"/>
                                          </p:stCondLst>
                                        </p:cTn>
                                        <p:tgtEl>
                                          <p:spTgt spid="720"/>
                                        </p:tgtEl>
                                        <p:attrNameLst>
                                          <p:attrName>style.visibility</p:attrName>
                                        </p:attrNameLst>
                                      </p:cBhvr>
                                      <p:to>
                                        <p:strVal val="hidden"/>
                                      </p:to>
                                    </p:set>
                                  </p:childTnLst>
                                </p:cTn>
                              </p:par>
                            </p:childTnLst>
                          </p:cTn>
                        </p:par>
                      </p:childTnLst>
                    </p:cTn>
                  </p:par>
                </p:childTnLst>
              </p:cTn>
              <p:nextCondLst>
                <p:cond evt="onClick" delay="0">
                  <p:tgtEl>
                    <p:spTgt spid="604"/>
                  </p:tgtEl>
                </p:cond>
              </p:nextCondLst>
            </p:seq>
            <p:seq concurrent="1" nextAc="seek">
              <p:cTn id="4762" restart="whenNotActive" fill="hold" evtFilter="cancelBubble" nodeType="interactiveSeq">
                <p:stCondLst>
                  <p:cond evt="onClick" delay="0">
                    <p:tgtEl>
                      <p:spTgt spid="602"/>
                    </p:tgtEl>
                  </p:cond>
                </p:stCondLst>
                <p:endSync evt="end" delay="0">
                  <p:rtn val="all"/>
                </p:endSync>
                <p:childTnLst>
                  <p:par>
                    <p:cTn id="4763" fill="hold">
                      <p:stCondLst>
                        <p:cond delay="0"/>
                      </p:stCondLst>
                      <p:childTnLst>
                        <p:par>
                          <p:cTn id="4764" fill="hold">
                            <p:stCondLst>
                              <p:cond delay="0"/>
                            </p:stCondLst>
                            <p:childTnLst>
                              <p:par>
                                <p:cTn id="4765" presetID="1" presetClass="entr" presetSubtype="0" fill="hold" grpId="0" nodeType="clickEffect">
                                  <p:stCondLst>
                                    <p:cond delay="0"/>
                                  </p:stCondLst>
                                  <p:childTnLst>
                                    <p:set>
                                      <p:cBhvr>
                                        <p:cTn id="4766" dur="1" fill="hold">
                                          <p:stCondLst>
                                            <p:cond delay="0"/>
                                          </p:stCondLst>
                                        </p:cTn>
                                        <p:tgtEl>
                                          <p:spTgt spid="608"/>
                                        </p:tgtEl>
                                        <p:attrNameLst>
                                          <p:attrName>style.visibility</p:attrName>
                                        </p:attrNameLst>
                                      </p:cBhvr>
                                      <p:to>
                                        <p:strVal val="visible"/>
                                      </p:to>
                                    </p:set>
                                  </p:childTnLst>
                                </p:cTn>
                              </p:par>
                              <p:par>
                                <p:cTn id="4767" presetID="1" presetClass="entr" presetSubtype="0" fill="hold" grpId="2" nodeType="withEffect">
                                  <p:stCondLst>
                                    <p:cond delay="0"/>
                                  </p:stCondLst>
                                  <p:childTnLst>
                                    <p:set>
                                      <p:cBhvr>
                                        <p:cTn id="4768" dur="1" fill="hold">
                                          <p:stCondLst>
                                            <p:cond delay="0"/>
                                          </p:stCondLst>
                                        </p:cTn>
                                        <p:tgtEl>
                                          <p:spTgt spid="580"/>
                                        </p:tgtEl>
                                        <p:attrNameLst>
                                          <p:attrName>style.visibility</p:attrName>
                                        </p:attrNameLst>
                                      </p:cBhvr>
                                      <p:to>
                                        <p:strVal val="visible"/>
                                      </p:to>
                                    </p:set>
                                  </p:childTnLst>
                                </p:cTn>
                              </p:par>
                              <p:par>
                                <p:cTn id="4769" presetID="10" presetClass="exit" presetSubtype="0" fill="hold" grpId="0" nodeType="withEffect">
                                  <p:stCondLst>
                                    <p:cond delay="0"/>
                                  </p:stCondLst>
                                  <p:childTnLst>
                                    <p:animEffect transition="out" filter="fade">
                                      <p:cBhvr>
                                        <p:cTn id="4770" dur="500"/>
                                        <p:tgtEl>
                                          <p:spTgt spid="720"/>
                                        </p:tgtEl>
                                      </p:cBhvr>
                                    </p:animEffect>
                                    <p:set>
                                      <p:cBhvr>
                                        <p:cTn id="4771" dur="1" fill="hold">
                                          <p:stCondLst>
                                            <p:cond delay="499"/>
                                          </p:stCondLst>
                                        </p:cTn>
                                        <p:tgtEl>
                                          <p:spTgt spid="720"/>
                                        </p:tgtEl>
                                        <p:attrNameLst>
                                          <p:attrName>style.visibility</p:attrName>
                                        </p:attrNameLst>
                                      </p:cBhvr>
                                      <p:to>
                                        <p:strVal val="hidden"/>
                                      </p:to>
                                    </p:set>
                                  </p:childTnLst>
                                </p:cTn>
                              </p:par>
                            </p:childTnLst>
                          </p:cTn>
                        </p:par>
                      </p:childTnLst>
                    </p:cTn>
                  </p:par>
                </p:childTnLst>
              </p:cTn>
              <p:nextCondLst>
                <p:cond evt="onClick" delay="0">
                  <p:tgtEl>
                    <p:spTgt spid="602"/>
                  </p:tgtEl>
                </p:cond>
              </p:nextCondLst>
            </p:seq>
            <p:seq concurrent="1" nextAc="seek">
              <p:cTn id="4772" restart="whenNotActive" fill="hold" evtFilter="cancelBubble" nodeType="interactiveSeq">
                <p:stCondLst>
                  <p:cond evt="onClick" delay="0">
                    <p:tgtEl>
                      <p:spTgt spid="610"/>
                    </p:tgtEl>
                  </p:cond>
                </p:stCondLst>
                <p:endSync evt="end" delay="0">
                  <p:rtn val="all"/>
                </p:endSync>
                <p:childTnLst>
                  <p:par>
                    <p:cTn id="4773" fill="hold">
                      <p:stCondLst>
                        <p:cond delay="0"/>
                      </p:stCondLst>
                      <p:childTnLst>
                        <p:par>
                          <p:cTn id="4774" fill="hold">
                            <p:stCondLst>
                              <p:cond delay="0"/>
                            </p:stCondLst>
                            <p:childTnLst>
                              <p:par>
                                <p:cTn id="4775" presetID="1" presetClass="exit" presetSubtype="0" fill="hold" grpId="1" nodeType="clickEffect">
                                  <p:stCondLst>
                                    <p:cond delay="0"/>
                                  </p:stCondLst>
                                  <p:childTnLst>
                                    <p:set>
                                      <p:cBhvr>
                                        <p:cTn id="4776" dur="1" fill="hold">
                                          <p:stCondLst>
                                            <p:cond delay="0"/>
                                          </p:stCondLst>
                                        </p:cTn>
                                        <p:tgtEl>
                                          <p:spTgt spid="610"/>
                                        </p:tgtEl>
                                        <p:attrNameLst>
                                          <p:attrName>style.visibility</p:attrName>
                                        </p:attrNameLst>
                                      </p:cBhvr>
                                      <p:to>
                                        <p:strVal val="hidden"/>
                                      </p:to>
                                    </p:set>
                                  </p:childTnLst>
                                </p:cTn>
                              </p:par>
                              <p:par>
                                <p:cTn id="4777" presetID="10" presetClass="entr" presetSubtype="0" fill="hold" grpId="6" nodeType="withEffect">
                                  <p:stCondLst>
                                    <p:cond delay="0"/>
                                  </p:stCondLst>
                                  <p:childTnLst>
                                    <p:set>
                                      <p:cBhvr>
                                        <p:cTn id="4778" dur="1" fill="hold">
                                          <p:stCondLst>
                                            <p:cond delay="0"/>
                                          </p:stCondLst>
                                        </p:cTn>
                                        <p:tgtEl>
                                          <p:spTgt spid="720"/>
                                        </p:tgtEl>
                                        <p:attrNameLst>
                                          <p:attrName>style.visibility</p:attrName>
                                        </p:attrNameLst>
                                      </p:cBhvr>
                                      <p:to>
                                        <p:strVal val="visible"/>
                                      </p:to>
                                    </p:set>
                                    <p:animEffect transition="in" filter="fade">
                                      <p:cBhvr>
                                        <p:cTn id="4779" dur="500"/>
                                        <p:tgtEl>
                                          <p:spTgt spid="720"/>
                                        </p:tgtEl>
                                      </p:cBhvr>
                                    </p:animEffect>
                                  </p:childTnLst>
                                </p:cTn>
                              </p:par>
                              <p:par>
                                <p:cTn id="4780" presetID="1" presetClass="exit" presetSubtype="0" fill="hold" grpId="1" nodeType="withEffect">
                                  <p:stCondLst>
                                    <p:cond delay="0"/>
                                  </p:stCondLst>
                                  <p:childTnLst>
                                    <p:set>
                                      <p:cBhvr>
                                        <p:cTn id="4781" dur="1" fill="hold">
                                          <p:stCondLst>
                                            <p:cond delay="0"/>
                                          </p:stCondLst>
                                        </p:cTn>
                                        <p:tgtEl>
                                          <p:spTgt spid="585"/>
                                        </p:tgtEl>
                                        <p:attrNameLst>
                                          <p:attrName>style.visibility</p:attrName>
                                        </p:attrNameLst>
                                      </p:cBhvr>
                                      <p:to>
                                        <p:strVal val="hidden"/>
                                      </p:to>
                                    </p:set>
                                  </p:childTnLst>
                                </p:cTn>
                              </p:par>
                            </p:childTnLst>
                          </p:cTn>
                        </p:par>
                      </p:childTnLst>
                    </p:cTn>
                  </p:par>
                </p:childTnLst>
              </p:cTn>
              <p:nextCondLst>
                <p:cond evt="onClick" delay="0">
                  <p:tgtEl>
                    <p:spTgt spid="610"/>
                  </p:tgtEl>
                </p:cond>
              </p:nextCondLst>
            </p:seq>
            <p:seq concurrent="1" nextAc="seek">
              <p:cTn id="4782" restart="whenNotActive" fill="hold" evtFilter="cancelBubble" nodeType="interactiveSeq">
                <p:stCondLst>
                  <p:cond evt="onClick" delay="0">
                    <p:tgtEl>
                      <p:spTgt spid="605"/>
                    </p:tgtEl>
                  </p:cond>
                </p:stCondLst>
                <p:endSync evt="end" delay="0">
                  <p:rtn val="all"/>
                </p:endSync>
                <p:childTnLst>
                  <p:par>
                    <p:cTn id="4783" fill="hold">
                      <p:stCondLst>
                        <p:cond delay="0"/>
                      </p:stCondLst>
                      <p:childTnLst>
                        <p:par>
                          <p:cTn id="4784" fill="hold">
                            <p:stCondLst>
                              <p:cond delay="0"/>
                            </p:stCondLst>
                            <p:childTnLst>
                              <p:par>
                                <p:cTn id="4785" presetID="1" presetClass="exit" presetSubtype="0" fill="hold" grpId="1" nodeType="clickEffect">
                                  <p:stCondLst>
                                    <p:cond delay="0"/>
                                  </p:stCondLst>
                                  <p:childTnLst>
                                    <p:set>
                                      <p:cBhvr>
                                        <p:cTn id="4786" dur="1" fill="hold">
                                          <p:stCondLst>
                                            <p:cond delay="0"/>
                                          </p:stCondLst>
                                        </p:cTn>
                                        <p:tgtEl>
                                          <p:spTgt spid="605"/>
                                        </p:tgtEl>
                                        <p:attrNameLst>
                                          <p:attrName>style.visibility</p:attrName>
                                        </p:attrNameLst>
                                      </p:cBhvr>
                                      <p:to>
                                        <p:strVal val="hidden"/>
                                      </p:to>
                                    </p:set>
                                  </p:childTnLst>
                                </p:cTn>
                              </p:par>
                              <p:par>
                                <p:cTn id="4787" presetID="10" presetClass="entr" presetSubtype="0" fill="hold" grpId="7" nodeType="withEffect">
                                  <p:stCondLst>
                                    <p:cond delay="0"/>
                                  </p:stCondLst>
                                  <p:childTnLst>
                                    <p:set>
                                      <p:cBhvr>
                                        <p:cTn id="4788" dur="1" fill="hold">
                                          <p:stCondLst>
                                            <p:cond delay="0"/>
                                          </p:stCondLst>
                                        </p:cTn>
                                        <p:tgtEl>
                                          <p:spTgt spid="720"/>
                                        </p:tgtEl>
                                        <p:attrNameLst>
                                          <p:attrName>style.visibility</p:attrName>
                                        </p:attrNameLst>
                                      </p:cBhvr>
                                      <p:to>
                                        <p:strVal val="visible"/>
                                      </p:to>
                                    </p:set>
                                    <p:animEffect transition="in" filter="fade">
                                      <p:cBhvr>
                                        <p:cTn id="4789" dur="500"/>
                                        <p:tgtEl>
                                          <p:spTgt spid="720"/>
                                        </p:tgtEl>
                                      </p:cBhvr>
                                    </p:animEffect>
                                  </p:childTnLst>
                                </p:cTn>
                              </p:par>
                            </p:childTnLst>
                          </p:cTn>
                        </p:par>
                      </p:childTnLst>
                    </p:cTn>
                  </p:par>
                </p:childTnLst>
              </p:cTn>
              <p:nextCondLst>
                <p:cond evt="onClick" delay="0">
                  <p:tgtEl>
                    <p:spTgt spid="605"/>
                  </p:tgtEl>
                </p:cond>
              </p:nextCondLst>
            </p:seq>
            <p:seq concurrent="1" nextAc="seek">
              <p:cTn id="4790" restart="whenNotActive" fill="hold" evtFilter="cancelBubble" nodeType="interactiveSeq">
                <p:stCondLst>
                  <p:cond evt="onClick" delay="0">
                    <p:tgtEl>
                      <p:spTgt spid="606"/>
                    </p:tgtEl>
                  </p:cond>
                </p:stCondLst>
                <p:endSync evt="end" delay="0">
                  <p:rtn val="all"/>
                </p:endSync>
                <p:childTnLst>
                  <p:par>
                    <p:cTn id="4791" fill="hold">
                      <p:stCondLst>
                        <p:cond delay="0"/>
                      </p:stCondLst>
                      <p:childTnLst>
                        <p:par>
                          <p:cTn id="4792" fill="hold">
                            <p:stCondLst>
                              <p:cond delay="0"/>
                            </p:stCondLst>
                            <p:childTnLst>
                              <p:par>
                                <p:cTn id="4793" presetID="1" presetClass="exit" presetSubtype="0" fill="hold" grpId="1" nodeType="clickEffect">
                                  <p:stCondLst>
                                    <p:cond delay="0"/>
                                  </p:stCondLst>
                                  <p:childTnLst>
                                    <p:set>
                                      <p:cBhvr>
                                        <p:cTn id="4794" dur="1" fill="hold">
                                          <p:stCondLst>
                                            <p:cond delay="0"/>
                                          </p:stCondLst>
                                        </p:cTn>
                                        <p:tgtEl>
                                          <p:spTgt spid="606"/>
                                        </p:tgtEl>
                                        <p:attrNameLst>
                                          <p:attrName>style.visibility</p:attrName>
                                        </p:attrNameLst>
                                      </p:cBhvr>
                                      <p:to>
                                        <p:strVal val="hidden"/>
                                      </p:to>
                                    </p:set>
                                  </p:childTnLst>
                                </p:cTn>
                              </p:par>
                              <p:par>
                                <p:cTn id="4795" presetID="1" presetClass="exit" presetSubtype="0" fill="hold" grpId="3" nodeType="withEffect">
                                  <p:stCondLst>
                                    <p:cond delay="0"/>
                                  </p:stCondLst>
                                  <p:childTnLst>
                                    <p:set>
                                      <p:cBhvr>
                                        <p:cTn id="4796" dur="1" fill="hold">
                                          <p:stCondLst>
                                            <p:cond delay="0"/>
                                          </p:stCondLst>
                                        </p:cTn>
                                        <p:tgtEl>
                                          <p:spTgt spid="580"/>
                                        </p:tgtEl>
                                        <p:attrNameLst>
                                          <p:attrName>style.visibility</p:attrName>
                                        </p:attrNameLst>
                                      </p:cBhvr>
                                      <p:to>
                                        <p:strVal val="hidden"/>
                                      </p:to>
                                    </p:set>
                                  </p:childTnLst>
                                </p:cTn>
                              </p:par>
                              <p:par>
                                <p:cTn id="4797" presetID="10" presetClass="entr" presetSubtype="0" fill="hold" grpId="11" nodeType="withEffect">
                                  <p:stCondLst>
                                    <p:cond delay="0"/>
                                  </p:stCondLst>
                                  <p:childTnLst>
                                    <p:set>
                                      <p:cBhvr>
                                        <p:cTn id="4798" dur="1" fill="hold">
                                          <p:stCondLst>
                                            <p:cond delay="0"/>
                                          </p:stCondLst>
                                        </p:cTn>
                                        <p:tgtEl>
                                          <p:spTgt spid="720"/>
                                        </p:tgtEl>
                                        <p:attrNameLst>
                                          <p:attrName>style.visibility</p:attrName>
                                        </p:attrNameLst>
                                      </p:cBhvr>
                                      <p:to>
                                        <p:strVal val="visible"/>
                                      </p:to>
                                    </p:set>
                                    <p:animEffect transition="in" filter="fade">
                                      <p:cBhvr>
                                        <p:cTn id="4799" dur="500"/>
                                        <p:tgtEl>
                                          <p:spTgt spid="720"/>
                                        </p:tgtEl>
                                      </p:cBhvr>
                                    </p:animEffect>
                                  </p:childTnLst>
                                </p:cTn>
                              </p:par>
                            </p:childTnLst>
                          </p:cTn>
                        </p:par>
                      </p:childTnLst>
                    </p:cTn>
                  </p:par>
                </p:childTnLst>
              </p:cTn>
              <p:nextCondLst>
                <p:cond evt="onClick" delay="0">
                  <p:tgtEl>
                    <p:spTgt spid="606"/>
                  </p:tgtEl>
                </p:cond>
              </p:nextCondLst>
            </p:seq>
            <p:seq concurrent="1" nextAc="seek">
              <p:cTn id="4800" restart="whenNotActive" fill="hold" evtFilter="cancelBubble" nodeType="interactiveSeq">
                <p:stCondLst>
                  <p:cond evt="onClick" delay="0">
                    <p:tgtEl>
                      <p:spTgt spid="607"/>
                    </p:tgtEl>
                  </p:cond>
                </p:stCondLst>
                <p:endSync evt="end" delay="0">
                  <p:rtn val="all"/>
                </p:endSync>
                <p:childTnLst>
                  <p:par>
                    <p:cTn id="4801" fill="hold">
                      <p:stCondLst>
                        <p:cond delay="0"/>
                      </p:stCondLst>
                      <p:childTnLst>
                        <p:par>
                          <p:cTn id="4802" fill="hold">
                            <p:stCondLst>
                              <p:cond delay="0"/>
                            </p:stCondLst>
                            <p:childTnLst>
                              <p:par>
                                <p:cTn id="4803" presetID="1" presetClass="exit" presetSubtype="0" fill="hold" grpId="0" nodeType="clickEffect">
                                  <p:stCondLst>
                                    <p:cond delay="0"/>
                                  </p:stCondLst>
                                  <p:childTnLst>
                                    <p:set>
                                      <p:cBhvr>
                                        <p:cTn id="4804" dur="1" fill="hold">
                                          <p:stCondLst>
                                            <p:cond delay="0"/>
                                          </p:stCondLst>
                                        </p:cTn>
                                        <p:tgtEl>
                                          <p:spTgt spid="607"/>
                                        </p:tgtEl>
                                        <p:attrNameLst>
                                          <p:attrName>style.visibility</p:attrName>
                                        </p:attrNameLst>
                                      </p:cBhvr>
                                      <p:to>
                                        <p:strVal val="hidden"/>
                                      </p:to>
                                    </p:set>
                                  </p:childTnLst>
                                </p:cTn>
                              </p:par>
                              <p:par>
                                <p:cTn id="4805" presetID="10" presetClass="entr" presetSubtype="0" fill="hold" grpId="10" nodeType="withEffect">
                                  <p:stCondLst>
                                    <p:cond delay="0"/>
                                  </p:stCondLst>
                                  <p:childTnLst>
                                    <p:set>
                                      <p:cBhvr>
                                        <p:cTn id="4806" dur="1" fill="hold">
                                          <p:stCondLst>
                                            <p:cond delay="0"/>
                                          </p:stCondLst>
                                        </p:cTn>
                                        <p:tgtEl>
                                          <p:spTgt spid="720"/>
                                        </p:tgtEl>
                                        <p:attrNameLst>
                                          <p:attrName>style.visibility</p:attrName>
                                        </p:attrNameLst>
                                      </p:cBhvr>
                                      <p:to>
                                        <p:strVal val="visible"/>
                                      </p:to>
                                    </p:set>
                                    <p:animEffect transition="in" filter="fade">
                                      <p:cBhvr>
                                        <p:cTn id="4807" dur="500"/>
                                        <p:tgtEl>
                                          <p:spTgt spid="720"/>
                                        </p:tgtEl>
                                      </p:cBhvr>
                                    </p:animEffect>
                                  </p:childTnLst>
                                </p:cTn>
                              </p:par>
                            </p:childTnLst>
                          </p:cTn>
                        </p:par>
                      </p:childTnLst>
                    </p:cTn>
                  </p:par>
                </p:childTnLst>
              </p:cTn>
              <p:nextCondLst>
                <p:cond evt="onClick" delay="0">
                  <p:tgtEl>
                    <p:spTgt spid="607"/>
                  </p:tgtEl>
                </p:cond>
              </p:nextCondLst>
            </p:seq>
            <p:seq concurrent="1" nextAc="seek">
              <p:cTn id="4808" restart="whenNotActive" fill="hold" evtFilter="cancelBubble" nodeType="interactiveSeq">
                <p:stCondLst>
                  <p:cond evt="onClick" delay="0">
                    <p:tgtEl>
                      <p:spTgt spid="608"/>
                    </p:tgtEl>
                  </p:cond>
                </p:stCondLst>
                <p:endSync evt="end" delay="0">
                  <p:rtn val="all"/>
                </p:endSync>
                <p:childTnLst>
                  <p:par>
                    <p:cTn id="4809" fill="hold">
                      <p:stCondLst>
                        <p:cond delay="0"/>
                      </p:stCondLst>
                      <p:childTnLst>
                        <p:par>
                          <p:cTn id="4810" fill="hold">
                            <p:stCondLst>
                              <p:cond delay="0"/>
                            </p:stCondLst>
                            <p:childTnLst>
                              <p:par>
                                <p:cTn id="4811" presetID="1" presetClass="exit" presetSubtype="0" fill="hold" grpId="1" nodeType="clickEffect">
                                  <p:stCondLst>
                                    <p:cond delay="0"/>
                                  </p:stCondLst>
                                  <p:childTnLst>
                                    <p:set>
                                      <p:cBhvr>
                                        <p:cTn id="4812" dur="1" fill="hold">
                                          <p:stCondLst>
                                            <p:cond delay="0"/>
                                          </p:stCondLst>
                                        </p:cTn>
                                        <p:tgtEl>
                                          <p:spTgt spid="608"/>
                                        </p:tgtEl>
                                        <p:attrNameLst>
                                          <p:attrName>style.visibility</p:attrName>
                                        </p:attrNameLst>
                                      </p:cBhvr>
                                      <p:to>
                                        <p:strVal val="hidden"/>
                                      </p:to>
                                    </p:set>
                                  </p:childTnLst>
                                </p:cTn>
                              </p:par>
                              <p:par>
                                <p:cTn id="4813" presetID="1" presetClass="exit" presetSubtype="0" fill="hold" grpId="5" nodeType="withEffect">
                                  <p:stCondLst>
                                    <p:cond delay="0"/>
                                  </p:stCondLst>
                                  <p:childTnLst>
                                    <p:set>
                                      <p:cBhvr>
                                        <p:cTn id="4814" dur="1" fill="hold">
                                          <p:stCondLst>
                                            <p:cond delay="0"/>
                                          </p:stCondLst>
                                        </p:cTn>
                                        <p:tgtEl>
                                          <p:spTgt spid="580"/>
                                        </p:tgtEl>
                                        <p:attrNameLst>
                                          <p:attrName>style.visibility</p:attrName>
                                        </p:attrNameLst>
                                      </p:cBhvr>
                                      <p:to>
                                        <p:strVal val="hidden"/>
                                      </p:to>
                                    </p:set>
                                  </p:childTnLst>
                                </p:cTn>
                              </p:par>
                              <p:par>
                                <p:cTn id="4815" presetID="10" presetClass="entr" presetSubtype="0" fill="hold" grpId="9" nodeType="withEffect">
                                  <p:stCondLst>
                                    <p:cond delay="0"/>
                                  </p:stCondLst>
                                  <p:childTnLst>
                                    <p:set>
                                      <p:cBhvr>
                                        <p:cTn id="4816" dur="1" fill="hold">
                                          <p:stCondLst>
                                            <p:cond delay="0"/>
                                          </p:stCondLst>
                                        </p:cTn>
                                        <p:tgtEl>
                                          <p:spTgt spid="720"/>
                                        </p:tgtEl>
                                        <p:attrNameLst>
                                          <p:attrName>style.visibility</p:attrName>
                                        </p:attrNameLst>
                                      </p:cBhvr>
                                      <p:to>
                                        <p:strVal val="visible"/>
                                      </p:to>
                                    </p:set>
                                    <p:animEffect transition="in" filter="fade">
                                      <p:cBhvr>
                                        <p:cTn id="4817" dur="500"/>
                                        <p:tgtEl>
                                          <p:spTgt spid="720"/>
                                        </p:tgtEl>
                                      </p:cBhvr>
                                    </p:animEffect>
                                  </p:childTnLst>
                                </p:cTn>
                              </p:par>
                            </p:childTnLst>
                          </p:cTn>
                        </p:par>
                      </p:childTnLst>
                    </p:cTn>
                  </p:par>
                </p:childTnLst>
              </p:cTn>
              <p:nextCondLst>
                <p:cond evt="onClick" delay="0">
                  <p:tgtEl>
                    <p:spTgt spid="608"/>
                  </p:tgtEl>
                </p:cond>
              </p:nextCondLst>
            </p:seq>
            <p:seq concurrent="1" nextAc="seek">
              <p:cTn id="4818" restart="whenNotActive" fill="hold" evtFilter="cancelBubble" nodeType="interactiveSeq">
                <p:stCondLst>
                  <p:cond evt="onClick" delay="0">
                    <p:tgtEl>
                      <p:spTgt spid="609"/>
                    </p:tgtEl>
                  </p:cond>
                </p:stCondLst>
                <p:endSync evt="end" delay="0">
                  <p:rtn val="all"/>
                </p:endSync>
                <p:childTnLst>
                  <p:par>
                    <p:cTn id="4819" fill="hold">
                      <p:stCondLst>
                        <p:cond delay="0"/>
                      </p:stCondLst>
                      <p:childTnLst>
                        <p:par>
                          <p:cTn id="4820" fill="hold">
                            <p:stCondLst>
                              <p:cond delay="0"/>
                            </p:stCondLst>
                            <p:childTnLst>
                              <p:par>
                                <p:cTn id="4821" presetID="1" presetClass="exit" presetSubtype="0" fill="hold" grpId="1" nodeType="clickEffect">
                                  <p:stCondLst>
                                    <p:cond delay="0"/>
                                  </p:stCondLst>
                                  <p:childTnLst>
                                    <p:set>
                                      <p:cBhvr>
                                        <p:cTn id="4822" dur="1" fill="hold">
                                          <p:stCondLst>
                                            <p:cond delay="0"/>
                                          </p:stCondLst>
                                        </p:cTn>
                                        <p:tgtEl>
                                          <p:spTgt spid="609"/>
                                        </p:tgtEl>
                                        <p:attrNameLst>
                                          <p:attrName>style.visibility</p:attrName>
                                        </p:attrNameLst>
                                      </p:cBhvr>
                                      <p:to>
                                        <p:strVal val="hidden"/>
                                      </p:to>
                                    </p:set>
                                  </p:childTnLst>
                                </p:cTn>
                              </p:par>
                              <p:par>
                                <p:cTn id="4823" presetID="1" presetClass="exit" presetSubtype="0" fill="hold" grpId="4" nodeType="withEffect">
                                  <p:stCondLst>
                                    <p:cond delay="0"/>
                                  </p:stCondLst>
                                  <p:childTnLst>
                                    <p:set>
                                      <p:cBhvr>
                                        <p:cTn id="4824" dur="1" fill="hold">
                                          <p:stCondLst>
                                            <p:cond delay="0"/>
                                          </p:stCondLst>
                                        </p:cTn>
                                        <p:tgtEl>
                                          <p:spTgt spid="580"/>
                                        </p:tgtEl>
                                        <p:attrNameLst>
                                          <p:attrName>style.visibility</p:attrName>
                                        </p:attrNameLst>
                                      </p:cBhvr>
                                      <p:to>
                                        <p:strVal val="hidden"/>
                                      </p:to>
                                    </p:set>
                                  </p:childTnLst>
                                </p:cTn>
                              </p:par>
                              <p:par>
                                <p:cTn id="4825" presetID="10" presetClass="entr" presetSubtype="0" fill="hold" grpId="8" nodeType="withEffect">
                                  <p:stCondLst>
                                    <p:cond delay="0"/>
                                  </p:stCondLst>
                                  <p:childTnLst>
                                    <p:set>
                                      <p:cBhvr>
                                        <p:cTn id="4826" dur="1" fill="hold">
                                          <p:stCondLst>
                                            <p:cond delay="0"/>
                                          </p:stCondLst>
                                        </p:cTn>
                                        <p:tgtEl>
                                          <p:spTgt spid="720"/>
                                        </p:tgtEl>
                                        <p:attrNameLst>
                                          <p:attrName>style.visibility</p:attrName>
                                        </p:attrNameLst>
                                      </p:cBhvr>
                                      <p:to>
                                        <p:strVal val="visible"/>
                                      </p:to>
                                    </p:set>
                                    <p:animEffect transition="in" filter="fade">
                                      <p:cBhvr>
                                        <p:cTn id="4827" dur="500"/>
                                        <p:tgtEl>
                                          <p:spTgt spid="720"/>
                                        </p:tgtEl>
                                      </p:cBhvr>
                                    </p:animEffect>
                                  </p:childTnLst>
                                </p:cTn>
                              </p:par>
                            </p:childTnLst>
                          </p:cTn>
                        </p:par>
                      </p:childTnLst>
                    </p:cTn>
                  </p:par>
                </p:childTnLst>
              </p:cTn>
              <p:nextCondLst>
                <p:cond evt="onClick" delay="0">
                  <p:tgtEl>
                    <p:spTgt spid="609"/>
                  </p:tgtEl>
                </p:cond>
              </p:nextCondLst>
            </p:seq>
            <p:seq concurrent="1" nextAc="seek">
              <p:cTn id="4828" restart="whenNotActive" fill="hold" evtFilter="cancelBubble" nodeType="interactiveSeq">
                <p:stCondLst>
                  <p:cond evt="onClick" delay="0">
                    <p:tgtEl>
                      <p:spTgt spid="611"/>
                    </p:tgtEl>
                  </p:cond>
                </p:stCondLst>
                <p:endSync evt="end" delay="0">
                  <p:rtn val="all"/>
                </p:endSync>
                <p:childTnLst>
                  <p:par>
                    <p:cTn id="4829" fill="hold">
                      <p:stCondLst>
                        <p:cond delay="0"/>
                      </p:stCondLst>
                      <p:childTnLst>
                        <p:par>
                          <p:cTn id="4830" fill="hold">
                            <p:stCondLst>
                              <p:cond delay="0"/>
                            </p:stCondLst>
                            <p:childTnLst>
                              <p:par>
                                <p:cTn id="4831" presetID="1" presetClass="entr" presetSubtype="0" fill="hold" grpId="0" nodeType="clickEffect">
                                  <p:stCondLst>
                                    <p:cond delay="0"/>
                                  </p:stCondLst>
                                  <p:childTnLst>
                                    <p:set>
                                      <p:cBhvr>
                                        <p:cTn id="4832" dur="1" fill="hold">
                                          <p:stCondLst>
                                            <p:cond delay="0"/>
                                          </p:stCondLst>
                                        </p:cTn>
                                        <p:tgtEl>
                                          <p:spTgt spid="617"/>
                                        </p:tgtEl>
                                        <p:attrNameLst>
                                          <p:attrName>style.visibility</p:attrName>
                                        </p:attrNameLst>
                                      </p:cBhvr>
                                      <p:to>
                                        <p:strVal val="visible"/>
                                      </p:to>
                                    </p:set>
                                  </p:childTnLst>
                                </p:cTn>
                              </p:par>
                              <p:par>
                                <p:cTn id="4833" presetID="10" presetClass="exit" presetSubtype="0" fill="hold" grpId="0" nodeType="withEffect">
                                  <p:stCondLst>
                                    <p:cond delay="0"/>
                                  </p:stCondLst>
                                  <p:childTnLst>
                                    <p:animEffect transition="out" filter="fade">
                                      <p:cBhvr>
                                        <p:cTn id="4834" dur="500"/>
                                        <p:tgtEl>
                                          <p:spTgt spid="719"/>
                                        </p:tgtEl>
                                      </p:cBhvr>
                                    </p:animEffect>
                                    <p:set>
                                      <p:cBhvr>
                                        <p:cTn id="4835" dur="1" fill="hold">
                                          <p:stCondLst>
                                            <p:cond delay="499"/>
                                          </p:stCondLst>
                                        </p:cTn>
                                        <p:tgtEl>
                                          <p:spTgt spid="719"/>
                                        </p:tgtEl>
                                        <p:attrNameLst>
                                          <p:attrName>style.visibility</p:attrName>
                                        </p:attrNameLst>
                                      </p:cBhvr>
                                      <p:to>
                                        <p:strVal val="hidden"/>
                                      </p:to>
                                    </p:set>
                                  </p:childTnLst>
                                </p:cTn>
                              </p:par>
                            </p:childTnLst>
                          </p:cTn>
                        </p:par>
                      </p:childTnLst>
                    </p:cTn>
                  </p:par>
                </p:childTnLst>
              </p:cTn>
              <p:nextCondLst>
                <p:cond evt="onClick" delay="0">
                  <p:tgtEl>
                    <p:spTgt spid="611"/>
                  </p:tgtEl>
                </p:cond>
              </p:nextCondLst>
            </p:seq>
            <p:seq concurrent="1" nextAc="seek">
              <p:cTn id="4836" restart="whenNotActive" fill="hold" evtFilter="cancelBubble" nodeType="interactiveSeq">
                <p:stCondLst>
                  <p:cond evt="onClick" delay="0">
                    <p:tgtEl>
                      <p:spTgt spid="612"/>
                    </p:tgtEl>
                  </p:cond>
                </p:stCondLst>
                <p:endSync evt="end" delay="0">
                  <p:rtn val="all"/>
                </p:endSync>
                <p:childTnLst>
                  <p:par>
                    <p:cTn id="4837" fill="hold">
                      <p:stCondLst>
                        <p:cond delay="0"/>
                      </p:stCondLst>
                      <p:childTnLst>
                        <p:par>
                          <p:cTn id="4838" fill="hold">
                            <p:stCondLst>
                              <p:cond delay="0"/>
                            </p:stCondLst>
                            <p:childTnLst>
                              <p:par>
                                <p:cTn id="4839" presetID="1" presetClass="entr" presetSubtype="0" fill="hold" grpId="0" nodeType="clickEffect">
                                  <p:stCondLst>
                                    <p:cond delay="0"/>
                                  </p:stCondLst>
                                  <p:childTnLst>
                                    <p:set>
                                      <p:cBhvr>
                                        <p:cTn id="4840" dur="1" fill="hold">
                                          <p:stCondLst>
                                            <p:cond delay="0"/>
                                          </p:stCondLst>
                                        </p:cTn>
                                        <p:tgtEl>
                                          <p:spTgt spid="618"/>
                                        </p:tgtEl>
                                        <p:attrNameLst>
                                          <p:attrName>style.visibility</p:attrName>
                                        </p:attrNameLst>
                                      </p:cBhvr>
                                      <p:to>
                                        <p:strVal val="visible"/>
                                      </p:to>
                                    </p:set>
                                  </p:childTnLst>
                                </p:cTn>
                              </p:par>
                              <p:par>
                                <p:cTn id="4841" presetID="1" presetClass="entr" presetSubtype="0" fill="hold" grpId="0" nodeType="withEffect">
                                  <p:stCondLst>
                                    <p:cond delay="0"/>
                                  </p:stCondLst>
                                  <p:childTnLst>
                                    <p:set>
                                      <p:cBhvr>
                                        <p:cTn id="4842" dur="1" fill="hold">
                                          <p:stCondLst>
                                            <p:cond delay="0"/>
                                          </p:stCondLst>
                                        </p:cTn>
                                        <p:tgtEl>
                                          <p:spTgt spid="579"/>
                                        </p:tgtEl>
                                        <p:attrNameLst>
                                          <p:attrName>style.visibility</p:attrName>
                                        </p:attrNameLst>
                                      </p:cBhvr>
                                      <p:to>
                                        <p:strVal val="visible"/>
                                      </p:to>
                                    </p:set>
                                  </p:childTnLst>
                                </p:cTn>
                              </p:par>
                              <p:par>
                                <p:cTn id="4843" presetID="10" presetClass="exit" presetSubtype="0" fill="hold" grpId="1" nodeType="withEffect">
                                  <p:stCondLst>
                                    <p:cond delay="0"/>
                                  </p:stCondLst>
                                  <p:childTnLst>
                                    <p:animEffect transition="out" filter="fade">
                                      <p:cBhvr>
                                        <p:cTn id="4844" dur="500"/>
                                        <p:tgtEl>
                                          <p:spTgt spid="719"/>
                                        </p:tgtEl>
                                      </p:cBhvr>
                                    </p:animEffect>
                                    <p:set>
                                      <p:cBhvr>
                                        <p:cTn id="4845" dur="1" fill="hold">
                                          <p:stCondLst>
                                            <p:cond delay="499"/>
                                          </p:stCondLst>
                                        </p:cTn>
                                        <p:tgtEl>
                                          <p:spTgt spid="719"/>
                                        </p:tgtEl>
                                        <p:attrNameLst>
                                          <p:attrName>style.visibility</p:attrName>
                                        </p:attrNameLst>
                                      </p:cBhvr>
                                      <p:to>
                                        <p:strVal val="hidden"/>
                                      </p:to>
                                    </p:set>
                                  </p:childTnLst>
                                </p:cTn>
                              </p:par>
                            </p:childTnLst>
                          </p:cTn>
                        </p:par>
                      </p:childTnLst>
                    </p:cTn>
                  </p:par>
                </p:childTnLst>
              </p:cTn>
              <p:nextCondLst>
                <p:cond evt="onClick" delay="0">
                  <p:tgtEl>
                    <p:spTgt spid="612"/>
                  </p:tgtEl>
                </p:cond>
              </p:nextCondLst>
            </p:seq>
            <p:seq concurrent="1" nextAc="seek">
              <p:cTn id="4846" restart="whenNotActive" fill="hold" evtFilter="cancelBubble" nodeType="interactiveSeq">
                <p:stCondLst>
                  <p:cond evt="onClick" delay="0">
                    <p:tgtEl>
                      <p:spTgt spid="613"/>
                    </p:tgtEl>
                  </p:cond>
                </p:stCondLst>
                <p:endSync evt="end" delay="0">
                  <p:rtn val="all"/>
                </p:endSync>
                <p:childTnLst>
                  <p:par>
                    <p:cTn id="4847" fill="hold">
                      <p:stCondLst>
                        <p:cond delay="0"/>
                      </p:stCondLst>
                      <p:childTnLst>
                        <p:par>
                          <p:cTn id="4848" fill="hold">
                            <p:stCondLst>
                              <p:cond delay="0"/>
                            </p:stCondLst>
                            <p:childTnLst>
                              <p:par>
                                <p:cTn id="4849" presetID="1" presetClass="entr" presetSubtype="0" fill="hold" grpId="1" nodeType="clickEffect">
                                  <p:stCondLst>
                                    <p:cond delay="0"/>
                                  </p:stCondLst>
                                  <p:childTnLst>
                                    <p:set>
                                      <p:cBhvr>
                                        <p:cTn id="4850" dur="1" fill="hold">
                                          <p:stCondLst>
                                            <p:cond delay="0"/>
                                          </p:stCondLst>
                                        </p:cTn>
                                        <p:tgtEl>
                                          <p:spTgt spid="619"/>
                                        </p:tgtEl>
                                        <p:attrNameLst>
                                          <p:attrName>style.visibility</p:attrName>
                                        </p:attrNameLst>
                                      </p:cBhvr>
                                      <p:to>
                                        <p:strVal val="visible"/>
                                      </p:to>
                                    </p:set>
                                  </p:childTnLst>
                                </p:cTn>
                              </p:par>
                              <p:par>
                                <p:cTn id="4851" presetID="10" presetClass="exit" presetSubtype="0" fill="hold" grpId="2" nodeType="withEffect">
                                  <p:stCondLst>
                                    <p:cond delay="0"/>
                                  </p:stCondLst>
                                  <p:childTnLst>
                                    <p:animEffect transition="out" filter="fade">
                                      <p:cBhvr>
                                        <p:cTn id="4852" dur="500"/>
                                        <p:tgtEl>
                                          <p:spTgt spid="719"/>
                                        </p:tgtEl>
                                      </p:cBhvr>
                                    </p:animEffect>
                                    <p:set>
                                      <p:cBhvr>
                                        <p:cTn id="4853" dur="1" fill="hold">
                                          <p:stCondLst>
                                            <p:cond delay="499"/>
                                          </p:stCondLst>
                                        </p:cTn>
                                        <p:tgtEl>
                                          <p:spTgt spid="719"/>
                                        </p:tgtEl>
                                        <p:attrNameLst>
                                          <p:attrName>style.visibility</p:attrName>
                                        </p:attrNameLst>
                                      </p:cBhvr>
                                      <p:to>
                                        <p:strVal val="hidden"/>
                                      </p:to>
                                    </p:set>
                                  </p:childTnLst>
                                </p:cTn>
                              </p:par>
                            </p:childTnLst>
                          </p:cTn>
                        </p:par>
                      </p:childTnLst>
                    </p:cTn>
                  </p:par>
                </p:childTnLst>
              </p:cTn>
              <p:nextCondLst>
                <p:cond evt="onClick" delay="0">
                  <p:tgtEl>
                    <p:spTgt spid="613"/>
                  </p:tgtEl>
                </p:cond>
              </p:nextCondLst>
            </p:seq>
            <p:seq concurrent="1" nextAc="seek">
              <p:cTn id="4854" restart="whenNotActive" fill="hold" evtFilter="cancelBubble" nodeType="interactiveSeq">
                <p:stCondLst>
                  <p:cond evt="onClick" delay="0">
                    <p:tgtEl>
                      <p:spTgt spid="615"/>
                    </p:tgtEl>
                  </p:cond>
                </p:stCondLst>
                <p:endSync evt="end" delay="0">
                  <p:rtn val="all"/>
                </p:endSync>
                <p:childTnLst>
                  <p:par>
                    <p:cTn id="4855" fill="hold">
                      <p:stCondLst>
                        <p:cond delay="0"/>
                      </p:stCondLst>
                      <p:childTnLst>
                        <p:par>
                          <p:cTn id="4856" fill="hold">
                            <p:stCondLst>
                              <p:cond delay="0"/>
                            </p:stCondLst>
                            <p:childTnLst>
                              <p:par>
                                <p:cTn id="4857" presetID="1" presetClass="entr" presetSubtype="0" fill="hold" grpId="0" nodeType="clickEffect">
                                  <p:stCondLst>
                                    <p:cond delay="0"/>
                                  </p:stCondLst>
                                  <p:childTnLst>
                                    <p:set>
                                      <p:cBhvr>
                                        <p:cTn id="4858" dur="1" fill="hold">
                                          <p:stCondLst>
                                            <p:cond delay="0"/>
                                          </p:stCondLst>
                                        </p:cTn>
                                        <p:tgtEl>
                                          <p:spTgt spid="621"/>
                                        </p:tgtEl>
                                        <p:attrNameLst>
                                          <p:attrName>style.visibility</p:attrName>
                                        </p:attrNameLst>
                                      </p:cBhvr>
                                      <p:to>
                                        <p:strVal val="visible"/>
                                      </p:to>
                                    </p:set>
                                  </p:childTnLst>
                                </p:cTn>
                              </p:par>
                              <p:par>
                                <p:cTn id="4859" presetID="1" presetClass="entr" presetSubtype="0" fill="hold" grpId="0" nodeType="withEffect">
                                  <p:stCondLst>
                                    <p:cond delay="0"/>
                                  </p:stCondLst>
                                  <p:childTnLst>
                                    <p:set>
                                      <p:cBhvr>
                                        <p:cTn id="4860" dur="1" fill="hold">
                                          <p:stCondLst>
                                            <p:cond delay="0"/>
                                          </p:stCondLst>
                                        </p:cTn>
                                        <p:tgtEl>
                                          <p:spTgt spid="586"/>
                                        </p:tgtEl>
                                        <p:attrNameLst>
                                          <p:attrName>style.visibility</p:attrName>
                                        </p:attrNameLst>
                                      </p:cBhvr>
                                      <p:to>
                                        <p:strVal val="visible"/>
                                      </p:to>
                                    </p:set>
                                  </p:childTnLst>
                                </p:cTn>
                              </p:par>
                              <p:par>
                                <p:cTn id="4861" presetID="10" presetClass="exit" presetSubtype="0" fill="hold" grpId="3" nodeType="withEffect">
                                  <p:stCondLst>
                                    <p:cond delay="0"/>
                                  </p:stCondLst>
                                  <p:childTnLst>
                                    <p:animEffect transition="out" filter="fade">
                                      <p:cBhvr>
                                        <p:cTn id="4862" dur="500"/>
                                        <p:tgtEl>
                                          <p:spTgt spid="719"/>
                                        </p:tgtEl>
                                      </p:cBhvr>
                                    </p:animEffect>
                                    <p:set>
                                      <p:cBhvr>
                                        <p:cTn id="4863" dur="1" fill="hold">
                                          <p:stCondLst>
                                            <p:cond delay="499"/>
                                          </p:stCondLst>
                                        </p:cTn>
                                        <p:tgtEl>
                                          <p:spTgt spid="719"/>
                                        </p:tgtEl>
                                        <p:attrNameLst>
                                          <p:attrName>style.visibility</p:attrName>
                                        </p:attrNameLst>
                                      </p:cBhvr>
                                      <p:to>
                                        <p:strVal val="hidden"/>
                                      </p:to>
                                    </p:set>
                                  </p:childTnLst>
                                </p:cTn>
                              </p:par>
                            </p:childTnLst>
                          </p:cTn>
                        </p:par>
                      </p:childTnLst>
                    </p:cTn>
                  </p:par>
                </p:childTnLst>
              </p:cTn>
              <p:nextCondLst>
                <p:cond evt="onClick" delay="0">
                  <p:tgtEl>
                    <p:spTgt spid="615"/>
                  </p:tgtEl>
                </p:cond>
              </p:nextCondLst>
            </p:seq>
            <p:seq concurrent="1" nextAc="seek">
              <p:cTn id="4864" restart="whenNotActive" fill="hold" evtFilter="cancelBubble" nodeType="interactiveSeq">
                <p:stCondLst>
                  <p:cond evt="onClick" delay="0">
                    <p:tgtEl>
                      <p:spTgt spid="616"/>
                    </p:tgtEl>
                  </p:cond>
                </p:stCondLst>
                <p:endSync evt="end" delay="0">
                  <p:rtn val="all"/>
                </p:endSync>
                <p:childTnLst>
                  <p:par>
                    <p:cTn id="4865" fill="hold">
                      <p:stCondLst>
                        <p:cond delay="0"/>
                      </p:stCondLst>
                      <p:childTnLst>
                        <p:par>
                          <p:cTn id="4866" fill="hold">
                            <p:stCondLst>
                              <p:cond delay="0"/>
                            </p:stCondLst>
                            <p:childTnLst>
                              <p:par>
                                <p:cTn id="4867" presetID="1" presetClass="entr" presetSubtype="0" fill="hold" grpId="0" nodeType="clickEffect">
                                  <p:stCondLst>
                                    <p:cond delay="0"/>
                                  </p:stCondLst>
                                  <p:childTnLst>
                                    <p:set>
                                      <p:cBhvr>
                                        <p:cTn id="4868" dur="1" fill="hold">
                                          <p:stCondLst>
                                            <p:cond delay="0"/>
                                          </p:stCondLst>
                                        </p:cTn>
                                        <p:tgtEl>
                                          <p:spTgt spid="622"/>
                                        </p:tgtEl>
                                        <p:attrNameLst>
                                          <p:attrName>style.visibility</p:attrName>
                                        </p:attrNameLst>
                                      </p:cBhvr>
                                      <p:to>
                                        <p:strVal val="visible"/>
                                      </p:to>
                                    </p:set>
                                  </p:childTnLst>
                                </p:cTn>
                              </p:par>
                              <p:par>
                                <p:cTn id="4869" presetID="1" presetClass="entr" presetSubtype="0" fill="hold" grpId="1" nodeType="withEffect">
                                  <p:stCondLst>
                                    <p:cond delay="0"/>
                                  </p:stCondLst>
                                  <p:childTnLst>
                                    <p:set>
                                      <p:cBhvr>
                                        <p:cTn id="4870" dur="1" fill="hold">
                                          <p:stCondLst>
                                            <p:cond delay="0"/>
                                          </p:stCondLst>
                                        </p:cTn>
                                        <p:tgtEl>
                                          <p:spTgt spid="579"/>
                                        </p:tgtEl>
                                        <p:attrNameLst>
                                          <p:attrName>style.visibility</p:attrName>
                                        </p:attrNameLst>
                                      </p:cBhvr>
                                      <p:to>
                                        <p:strVal val="visible"/>
                                      </p:to>
                                    </p:set>
                                  </p:childTnLst>
                                </p:cTn>
                              </p:par>
                              <p:par>
                                <p:cTn id="4871" presetID="10" presetClass="exit" presetSubtype="0" fill="hold" grpId="4" nodeType="withEffect">
                                  <p:stCondLst>
                                    <p:cond delay="0"/>
                                  </p:stCondLst>
                                  <p:childTnLst>
                                    <p:animEffect transition="out" filter="fade">
                                      <p:cBhvr>
                                        <p:cTn id="4872" dur="500"/>
                                        <p:tgtEl>
                                          <p:spTgt spid="719"/>
                                        </p:tgtEl>
                                      </p:cBhvr>
                                    </p:animEffect>
                                    <p:set>
                                      <p:cBhvr>
                                        <p:cTn id="4873" dur="1" fill="hold">
                                          <p:stCondLst>
                                            <p:cond delay="499"/>
                                          </p:stCondLst>
                                        </p:cTn>
                                        <p:tgtEl>
                                          <p:spTgt spid="719"/>
                                        </p:tgtEl>
                                        <p:attrNameLst>
                                          <p:attrName>style.visibility</p:attrName>
                                        </p:attrNameLst>
                                      </p:cBhvr>
                                      <p:to>
                                        <p:strVal val="hidden"/>
                                      </p:to>
                                    </p:set>
                                  </p:childTnLst>
                                </p:cTn>
                              </p:par>
                            </p:childTnLst>
                          </p:cTn>
                        </p:par>
                      </p:childTnLst>
                    </p:cTn>
                  </p:par>
                </p:childTnLst>
              </p:cTn>
              <p:nextCondLst>
                <p:cond evt="onClick" delay="0">
                  <p:tgtEl>
                    <p:spTgt spid="616"/>
                  </p:tgtEl>
                </p:cond>
              </p:nextCondLst>
            </p:seq>
            <p:seq concurrent="1" nextAc="seek">
              <p:cTn id="4874" restart="whenNotActive" fill="hold" evtFilter="cancelBubble" nodeType="interactiveSeq">
                <p:stCondLst>
                  <p:cond evt="onClick" delay="0">
                    <p:tgtEl>
                      <p:spTgt spid="614"/>
                    </p:tgtEl>
                  </p:cond>
                </p:stCondLst>
                <p:endSync evt="end" delay="0">
                  <p:rtn val="all"/>
                </p:endSync>
                <p:childTnLst>
                  <p:par>
                    <p:cTn id="4875" fill="hold">
                      <p:stCondLst>
                        <p:cond delay="0"/>
                      </p:stCondLst>
                      <p:childTnLst>
                        <p:par>
                          <p:cTn id="4876" fill="hold">
                            <p:stCondLst>
                              <p:cond delay="0"/>
                            </p:stCondLst>
                            <p:childTnLst>
                              <p:par>
                                <p:cTn id="4877" presetID="1" presetClass="entr" presetSubtype="0" fill="hold" grpId="0" nodeType="clickEffect">
                                  <p:stCondLst>
                                    <p:cond delay="0"/>
                                  </p:stCondLst>
                                  <p:childTnLst>
                                    <p:set>
                                      <p:cBhvr>
                                        <p:cTn id="4878" dur="1" fill="hold">
                                          <p:stCondLst>
                                            <p:cond delay="0"/>
                                          </p:stCondLst>
                                        </p:cTn>
                                        <p:tgtEl>
                                          <p:spTgt spid="620"/>
                                        </p:tgtEl>
                                        <p:attrNameLst>
                                          <p:attrName>style.visibility</p:attrName>
                                        </p:attrNameLst>
                                      </p:cBhvr>
                                      <p:to>
                                        <p:strVal val="visible"/>
                                      </p:to>
                                    </p:set>
                                  </p:childTnLst>
                                </p:cTn>
                              </p:par>
                              <p:par>
                                <p:cTn id="4879" presetID="10" presetClass="entr" presetSubtype="0" fill="hold" grpId="4" nodeType="withEffect">
                                  <p:stCondLst>
                                    <p:cond delay="0"/>
                                  </p:stCondLst>
                                  <p:childTnLst>
                                    <p:set>
                                      <p:cBhvr>
                                        <p:cTn id="4880" dur="1" fill="hold">
                                          <p:stCondLst>
                                            <p:cond delay="0"/>
                                          </p:stCondLst>
                                        </p:cTn>
                                        <p:tgtEl>
                                          <p:spTgt spid="579"/>
                                        </p:tgtEl>
                                        <p:attrNameLst>
                                          <p:attrName>style.visibility</p:attrName>
                                        </p:attrNameLst>
                                      </p:cBhvr>
                                      <p:to>
                                        <p:strVal val="visible"/>
                                      </p:to>
                                    </p:set>
                                    <p:animEffect transition="in" filter="fade">
                                      <p:cBhvr>
                                        <p:cTn id="4881" dur="500"/>
                                        <p:tgtEl>
                                          <p:spTgt spid="579"/>
                                        </p:tgtEl>
                                      </p:cBhvr>
                                    </p:animEffect>
                                  </p:childTnLst>
                                </p:cTn>
                              </p:par>
                              <p:par>
                                <p:cTn id="4882" presetID="10" presetClass="exit" presetSubtype="0" fill="hold" grpId="5" nodeType="withEffect">
                                  <p:stCondLst>
                                    <p:cond delay="0"/>
                                  </p:stCondLst>
                                  <p:childTnLst>
                                    <p:animEffect transition="out" filter="fade">
                                      <p:cBhvr>
                                        <p:cTn id="4883" dur="500"/>
                                        <p:tgtEl>
                                          <p:spTgt spid="719"/>
                                        </p:tgtEl>
                                      </p:cBhvr>
                                    </p:animEffect>
                                    <p:set>
                                      <p:cBhvr>
                                        <p:cTn id="4884" dur="1" fill="hold">
                                          <p:stCondLst>
                                            <p:cond delay="499"/>
                                          </p:stCondLst>
                                        </p:cTn>
                                        <p:tgtEl>
                                          <p:spTgt spid="719"/>
                                        </p:tgtEl>
                                        <p:attrNameLst>
                                          <p:attrName>style.visibility</p:attrName>
                                        </p:attrNameLst>
                                      </p:cBhvr>
                                      <p:to>
                                        <p:strVal val="hidden"/>
                                      </p:to>
                                    </p:set>
                                  </p:childTnLst>
                                </p:cTn>
                              </p:par>
                            </p:childTnLst>
                          </p:cTn>
                        </p:par>
                      </p:childTnLst>
                    </p:cTn>
                  </p:par>
                </p:childTnLst>
              </p:cTn>
              <p:nextCondLst>
                <p:cond evt="onClick" delay="0">
                  <p:tgtEl>
                    <p:spTgt spid="614"/>
                  </p:tgtEl>
                </p:cond>
              </p:nextCondLst>
            </p:seq>
            <p:seq concurrent="1" nextAc="seek">
              <p:cTn id="4885" restart="whenNotActive" fill="hold" evtFilter="cancelBubble" nodeType="interactiveSeq">
                <p:stCondLst>
                  <p:cond evt="onClick" delay="0">
                    <p:tgtEl>
                      <p:spTgt spid="622"/>
                    </p:tgtEl>
                  </p:cond>
                </p:stCondLst>
                <p:endSync evt="end" delay="0">
                  <p:rtn val="all"/>
                </p:endSync>
                <p:childTnLst>
                  <p:par>
                    <p:cTn id="4886" fill="hold">
                      <p:stCondLst>
                        <p:cond delay="0"/>
                      </p:stCondLst>
                      <p:childTnLst>
                        <p:par>
                          <p:cTn id="4887" fill="hold">
                            <p:stCondLst>
                              <p:cond delay="0"/>
                            </p:stCondLst>
                            <p:childTnLst>
                              <p:par>
                                <p:cTn id="4888" presetID="1" presetClass="exit" presetSubtype="0" fill="hold" grpId="1" nodeType="clickEffect">
                                  <p:stCondLst>
                                    <p:cond delay="0"/>
                                  </p:stCondLst>
                                  <p:childTnLst>
                                    <p:set>
                                      <p:cBhvr>
                                        <p:cTn id="4889" dur="1" fill="hold">
                                          <p:stCondLst>
                                            <p:cond delay="0"/>
                                          </p:stCondLst>
                                        </p:cTn>
                                        <p:tgtEl>
                                          <p:spTgt spid="622"/>
                                        </p:tgtEl>
                                        <p:attrNameLst>
                                          <p:attrName>style.visibility</p:attrName>
                                        </p:attrNameLst>
                                      </p:cBhvr>
                                      <p:to>
                                        <p:strVal val="hidden"/>
                                      </p:to>
                                    </p:set>
                                  </p:childTnLst>
                                </p:cTn>
                              </p:par>
                              <p:par>
                                <p:cTn id="4890" presetID="1" presetClass="exit" presetSubtype="0" fill="hold" grpId="3" nodeType="withEffect">
                                  <p:stCondLst>
                                    <p:cond delay="0"/>
                                  </p:stCondLst>
                                  <p:childTnLst>
                                    <p:set>
                                      <p:cBhvr>
                                        <p:cTn id="4891" dur="1" fill="hold">
                                          <p:stCondLst>
                                            <p:cond delay="0"/>
                                          </p:stCondLst>
                                        </p:cTn>
                                        <p:tgtEl>
                                          <p:spTgt spid="579"/>
                                        </p:tgtEl>
                                        <p:attrNameLst>
                                          <p:attrName>style.visibility</p:attrName>
                                        </p:attrNameLst>
                                      </p:cBhvr>
                                      <p:to>
                                        <p:strVal val="hidden"/>
                                      </p:to>
                                    </p:set>
                                  </p:childTnLst>
                                </p:cTn>
                              </p:par>
                              <p:par>
                                <p:cTn id="4892" presetID="10" presetClass="entr" presetSubtype="0" fill="hold" grpId="6" nodeType="withEffect">
                                  <p:stCondLst>
                                    <p:cond delay="0"/>
                                  </p:stCondLst>
                                  <p:childTnLst>
                                    <p:set>
                                      <p:cBhvr>
                                        <p:cTn id="4893" dur="1" fill="hold">
                                          <p:stCondLst>
                                            <p:cond delay="0"/>
                                          </p:stCondLst>
                                        </p:cTn>
                                        <p:tgtEl>
                                          <p:spTgt spid="719"/>
                                        </p:tgtEl>
                                        <p:attrNameLst>
                                          <p:attrName>style.visibility</p:attrName>
                                        </p:attrNameLst>
                                      </p:cBhvr>
                                      <p:to>
                                        <p:strVal val="visible"/>
                                      </p:to>
                                    </p:set>
                                    <p:animEffect transition="in" filter="fade">
                                      <p:cBhvr>
                                        <p:cTn id="4894" dur="500"/>
                                        <p:tgtEl>
                                          <p:spTgt spid="719"/>
                                        </p:tgtEl>
                                      </p:cBhvr>
                                    </p:animEffect>
                                  </p:childTnLst>
                                </p:cTn>
                              </p:par>
                            </p:childTnLst>
                          </p:cTn>
                        </p:par>
                      </p:childTnLst>
                    </p:cTn>
                  </p:par>
                </p:childTnLst>
              </p:cTn>
              <p:nextCondLst>
                <p:cond evt="onClick" delay="0">
                  <p:tgtEl>
                    <p:spTgt spid="622"/>
                  </p:tgtEl>
                </p:cond>
              </p:nextCondLst>
            </p:seq>
            <p:seq concurrent="1" nextAc="seek">
              <p:cTn id="4895" restart="whenNotActive" fill="hold" evtFilter="cancelBubble" nodeType="interactiveSeq">
                <p:stCondLst>
                  <p:cond evt="onClick" delay="0">
                    <p:tgtEl>
                      <p:spTgt spid="617"/>
                    </p:tgtEl>
                  </p:cond>
                </p:stCondLst>
                <p:endSync evt="end" delay="0">
                  <p:rtn val="all"/>
                </p:endSync>
                <p:childTnLst>
                  <p:par>
                    <p:cTn id="4896" fill="hold">
                      <p:stCondLst>
                        <p:cond delay="0"/>
                      </p:stCondLst>
                      <p:childTnLst>
                        <p:par>
                          <p:cTn id="4897" fill="hold">
                            <p:stCondLst>
                              <p:cond delay="0"/>
                            </p:stCondLst>
                            <p:childTnLst>
                              <p:par>
                                <p:cTn id="4898" presetID="1" presetClass="exit" presetSubtype="0" fill="hold" grpId="1" nodeType="clickEffect">
                                  <p:stCondLst>
                                    <p:cond delay="0"/>
                                  </p:stCondLst>
                                  <p:childTnLst>
                                    <p:set>
                                      <p:cBhvr>
                                        <p:cTn id="4899" dur="1" fill="hold">
                                          <p:stCondLst>
                                            <p:cond delay="0"/>
                                          </p:stCondLst>
                                        </p:cTn>
                                        <p:tgtEl>
                                          <p:spTgt spid="617"/>
                                        </p:tgtEl>
                                        <p:attrNameLst>
                                          <p:attrName>style.visibility</p:attrName>
                                        </p:attrNameLst>
                                      </p:cBhvr>
                                      <p:to>
                                        <p:strVal val="hidden"/>
                                      </p:to>
                                    </p:set>
                                  </p:childTnLst>
                                </p:cTn>
                              </p:par>
                              <p:par>
                                <p:cTn id="4900" presetID="10" presetClass="entr" presetSubtype="0" fill="hold" grpId="7" nodeType="withEffect">
                                  <p:stCondLst>
                                    <p:cond delay="0"/>
                                  </p:stCondLst>
                                  <p:childTnLst>
                                    <p:set>
                                      <p:cBhvr>
                                        <p:cTn id="4901" dur="1" fill="hold">
                                          <p:stCondLst>
                                            <p:cond delay="0"/>
                                          </p:stCondLst>
                                        </p:cTn>
                                        <p:tgtEl>
                                          <p:spTgt spid="719"/>
                                        </p:tgtEl>
                                        <p:attrNameLst>
                                          <p:attrName>style.visibility</p:attrName>
                                        </p:attrNameLst>
                                      </p:cBhvr>
                                      <p:to>
                                        <p:strVal val="visible"/>
                                      </p:to>
                                    </p:set>
                                    <p:animEffect transition="in" filter="fade">
                                      <p:cBhvr>
                                        <p:cTn id="4902" dur="500"/>
                                        <p:tgtEl>
                                          <p:spTgt spid="719"/>
                                        </p:tgtEl>
                                      </p:cBhvr>
                                    </p:animEffect>
                                  </p:childTnLst>
                                </p:cTn>
                              </p:par>
                            </p:childTnLst>
                          </p:cTn>
                        </p:par>
                      </p:childTnLst>
                    </p:cTn>
                  </p:par>
                </p:childTnLst>
              </p:cTn>
              <p:nextCondLst>
                <p:cond evt="onClick" delay="0">
                  <p:tgtEl>
                    <p:spTgt spid="617"/>
                  </p:tgtEl>
                </p:cond>
              </p:nextCondLst>
            </p:seq>
            <p:seq concurrent="1" nextAc="seek">
              <p:cTn id="4903" restart="whenNotActive" fill="hold" evtFilter="cancelBubble" nodeType="interactiveSeq">
                <p:stCondLst>
                  <p:cond evt="onClick" delay="0">
                    <p:tgtEl>
                      <p:spTgt spid="618"/>
                    </p:tgtEl>
                  </p:cond>
                </p:stCondLst>
                <p:endSync evt="end" delay="0">
                  <p:rtn val="all"/>
                </p:endSync>
                <p:childTnLst>
                  <p:par>
                    <p:cTn id="4904" fill="hold">
                      <p:stCondLst>
                        <p:cond delay="0"/>
                      </p:stCondLst>
                      <p:childTnLst>
                        <p:par>
                          <p:cTn id="4905" fill="hold">
                            <p:stCondLst>
                              <p:cond delay="0"/>
                            </p:stCondLst>
                            <p:childTnLst>
                              <p:par>
                                <p:cTn id="4906" presetID="1" presetClass="exit" presetSubtype="0" fill="hold" grpId="1" nodeType="clickEffect">
                                  <p:stCondLst>
                                    <p:cond delay="0"/>
                                  </p:stCondLst>
                                  <p:childTnLst>
                                    <p:set>
                                      <p:cBhvr>
                                        <p:cTn id="4907" dur="1" fill="hold">
                                          <p:stCondLst>
                                            <p:cond delay="0"/>
                                          </p:stCondLst>
                                        </p:cTn>
                                        <p:tgtEl>
                                          <p:spTgt spid="618"/>
                                        </p:tgtEl>
                                        <p:attrNameLst>
                                          <p:attrName>style.visibility</p:attrName>
                                        </p:attrNameLst>
                                      </p:cBhvr>
                                      <p:to>
                                        <p:strVal val="hidden"/>
                                      </p:to>
                                    </p:set>
                                  </p:childTnLst>
                                </p:cTn>
                              </p:par>
                              <p:par>
                                <p:cTn id="4908" presetID="1" presetClass="exit" presetSubtype="0" fill="hold" grpId="5" nodeType="withEffect">
                                  <p:stCondLst>
                                    <p:cond delay="0"/>
                                  </p:stCondLst>
                                  <p:childTnLst>
                                    <p:set>
                                      <p:cBhvr>
                                        <p:cTn id="4909" dur="1" fill="hold">
                                          <p:stCondLst>
                                            <p:cond delay="0"/>
                                          </p:stCondLst>
                                        </p:cTn>
                                        <p:tgtEl>
                                          <p:spTgt spid="579"/>
                                        </p:tgtEl>
                                        <p:attrNameLst>
                                          <p:attrName>style.visibility</p:attrName>
                                        </p:attrNameLst>
                                      </p:cBhvr>
                                      <p:to>
                                        <p:strVal val="hidden"/>
                                      </p:to>
                                    </p:set>
                                  </p:childTnLst>
                                </p:cTn>
                              </p:par>
                              <p:par>
                                <p:cTn id="4910" presetID="10" presetClass="entr" presetSubtype="0" fill="hold" grpId="8" nodeType="withEffect">
                                  <p:stCondLst>
                                    <p:cond delay="0"/>
                                  </p:stCondLst>
                                  <p:childTnLst>
                                    <p:set>
                                      <p:cBhvr>
                                        <p:cTn id="4911" dur="1" fill="hold">
                                          <p:stCondLst>
                                            <p:cond delay="0"/>
                                          </p:stCondLst>
                                        </p:cTn>
                                        <p:tgtEl>
                                          <p:spTgt spid="719"/>
                                        </p:tgtEl>
                                        <p:attrNameLst>
                                          <p:attrName>style.visibility</p:attrName>
                                        </p:attrNameLst>
                                      </p:cBhvr>
                                      <p:to>
                                        <p:strVal val="visible"/>
                                      </p:to>
                                    </p:set>
                                    <p:animEffect transition="in" filter="fade">
                                      <p:cBhvr>
                                        <p:cTn id="4912" dur="500"/>
                                        <p:tgtEl>
                                          <p:spTgt spid="719"/>
                                        </p:tgtEl>
                                      </p:cBhvr>
                                    </p:animEffect>
                                  </p:childTnLst>
                                </p:cTn>
                              </p:par>
                            </p:childTnLst>
                          </p:cTn>
                        </p:par>
                      </p:childTnLst>
                    </p:cTn>
                  </p:par>
                </p:childTnLst>
              </p:cTn>
              <p:nextCondLst>
                <p:cond evt="onClick" delay="0">
                  <p:tgtEl>
                    <p:spTgt spid="618"/>
                  </p:tgtEl>
                </p:cond>
              </p:nextCondLst>
            </p:seq>
            <p:seq concurrent="1" nextAc="seek">
              <p:cTn id="4913" restart="whenNotActive" fill="hold" evtFilter="cancelBubble" nodeType="interactiveSeq">
                <p:stCondLst>
                  <p:cond evt="onClick" delay="0">
                    <p:tgtEl>
                      <p:spTgt spid="619"/>
                    </p:tgtEl>
                  </p:cond>
                </p:stCondLst>
                <p:endSync evt="end" delay="0">
                  <p:rtn val="all"/>
                </p:endSync>
                <p:childTnLst>
                  <p:par>
                    <p:cTn id="4914" fill="hold">
                      <p:stCondLst>
                        <p:cond delay="0"/>
                      </p:stCondLst>
                      <p:childTnLst>
                        <p:par>
                          <p:cTn id="4915" fill="hold">
                            <p:stCondLst>
                              <p:cond delay="0"/>
                            </p:stCondLst>
                            <p:childTnLst>
                              <p:par>
                                <p:cTn id="4916" presetID="1" presetClass="exit" presetSubtype="0" fill="hold" grpId="0" nodeType="clickEffect">
                                  <p:stCondLst>
                                    <p:cond delay="0"/>
                                  </p:stCondLst>
                                  <p:childTnLst>
                                    <p:set>
                                      <p:cBhvr>
                                        <p:cTn id="4917" dur="1" fill="hold">
                                          <p:stCondLst>
                                            <p:cond delay="0"/>
                                          </p:stCondLst>
                                        </p:cTn>
                                        <p:tgtEl>
                                          <p:spTgt spid="619"/>
                                        </p:tgtEl>
                                        <p:attrNameLst>
                                          <p:attrName>style.visibility</p:attrName>
                                        </p:attrNameLst>
                                      </p:cBhvr>
                                      <p:to>
                                        <p:strVal val="hidden"/>
                                      </p:to>
                                    </p:set>
                                  </p:childTnLst>
                                </p:cTn>
                              </p:par>
                              <p:par>
                                <p:cTn id="4918" presetID="10" presetClass="entr" presetSubtype="0" fill="hold" grpId="9" nodeType="withEffect">
                                  <p:stCondLst>
                                    <p:cond delay="0"/>
                                  </p:stCondLst>
                                  <p:childTnLst>
                                    <p:set>
                                      <p:cBhvr>
                                        <p:cTn id="4919" dur="1" fill="hold">
                                          <p:stCondLst>
                                            <p:cond delay="0"/>
                                          </p:stCondLst>
                                        </p:cTn>
                                        <p:tgtEl>
                                          <p:spTgt spid="719"/>
                                        </p:tgtEl>
                                        <p:attrNameLst>
                                          <p:attrName>style.visibility</p:attrName>
                                        </p:attrNameLst>
                                      </p:cBhvr>
                                      <p:to>
                                        <p:strVal val="visible"/>
                                      </p:to>
                                    </p:set>
                                    <p:animEffect transition="in" filter="fade">
                                      <p:cBhvr>
                                        <p:cTn id="4920" dur="500"/>
                                        <p:tgtEl>
                                          <p:spTgt spid="719"/>
                                        </p:tgtEl>
                                      </p:cBhvr>
                                    </p:animEffect>
                                  </p:childTnLst>
                                </p:cTn>
                              </p:par>
                            </p:childTnLst>
                          </p:cTn>
                        </p:par>
                      </p:childTnLst>
                    </p:cTn>
                  </p:par>
                </p:childTnLst>
              </p:cTn>
              <p:nextCondLst>
                <p:cond evt="onClick" delay="0">
                  <p:tgtEl>
                    <p:spTgt spid="619"/>
                  </p:tgtEl>
                </p:cond>
              </p:nextCondLst>
            </p:seq>
            <p:seq concurrent="1" nextAc="seek">
              <p:cTn id="4921" restart="whenNotActive" fill="hold" evtFilter="cancelBubble" nodeType="interactiveSeq">
                <p:stCondLst>
                  <p:cond evt="onClick" delay="0">
                    <p:tgtEl>
                      <p:spTgt spid="620"/>
                    </p:tgtEl>
                  </p:cond>
                </p:stCondLst>
                <p:endSync evt="end" delay="0">
                  <p:rtn val="all"/>
                </p:endSync>
                <p:childTnLst>
                  <p:par>
                    <p:cTn id="4922" fill="hold">
                      <p:stCondLst>
                        <p:cond delay="0"/>
                      </p:stCondLst>
                      <p:childTnLst>
                        <p:par>
                          <p:cTn id="4923" fill="hold">
                            <p:stCondLst>
                              <p:cond delay="0"/>
                            </p:stCondLst>
                            <p:childTnLst>
                              <p:par>
                                <p:cTn id="4924" presetID="1" presetClass="exit" presetSubtype="0" fill="hold" grpId="1" nodeType="clickEffect">
                                  <p:stCondLst>
                                    <p:cond delay="0"/>
                                  </p:stCondLst>
                                  <p:childTnLst>
                                    <p:set>
                                      <p:cBhvr>
                                        <p:cTn id="4925" dur="1" fill="hold">
                                          <p:stCondLst>
                                            <p:cond delay="0"/>
                                          </p:stCondLst>
                                        </p:cTn>
                                        <p:tgtEl>
                                          <p:spTgt spid="620"/>
                                        </p:tgtEl>
                                        <p:attrNameLst>
                                          <p:attrName>style.visibility</p:attrName>
                                        </p:attrNameLst>
                                      </p:cBhvr>
                                      <p:to>
                                        <p:strVal val="hidden"/>
                                      </p:to>
                                    </p:set>
                                  </p:childTnLst>
                                </p:cTn>
                              </p:par>
                              <p:par>
                                <p:cTn id="4926" presetID="1" presetClass="exit" presetSubtype="0" fill="hold" grpId="2" nodeType="withEffect">
                                  <p:stCondLst>
                                    <p:cond delay="0"/>
                                  </p:stCondLst>
                                  <p:childTnLst>
                                    <p:set>
                                      <p:cBhvr>
                                        <p:cTn id="4927" dur="1" fill="hold">
                                          <p:stCondLst>
                                            <p:cond delay="0"/>
                                          </p:stCondLst>
                                        </p:cTn>
                                        <p:tgtEl>
                                          <p:spTgt spid="579"/>
                                        </p:tgtEl>
                                        <p:attrNameLst>
                                          <p:attrName>style.visibility</p:attrName>
                                        </p:attrNameLst>
                                      </p:cBhvr>
                                      <p:to>
                                        <p:strVal val="hidden"/>
                                      </p:to>
                                    </p:set>
                                  </p:childTnLst>
                                </p:cTn>
                              </p:par>
                              <p:par>
                                <p:cTn id="4928" presetID="10" presetClass="entr" presetSubtype="0" fill="hold" grpId="10" nodeType="withEffect">
                                  <p:stCondLst>
                                    <p:cond delay="0"/>
                                  </p:stCondLst>
                                  <p:childTnLst>
                                    <p:set>
                                      <p:cBhvr>
                                        <p:cTn id="4929" dur="1" fill="hold">
                                          <p:stCondLst>
                                            <p:cond delay="0"/>
                                          </p:stCondLst>
                                        </p:cTn>
                                        <p:tgtEl>
                                          <p:spTgt spid="719"/>
                                        </p:tgtEl>
                                        <p:attrNameLst>
                                          <p:attrName>style.visibility</p:attrName>
                                        </p:attrNameLst>
                                      </p:cBhvr>
                                      <p:to>
                                        <p:strVal val="visible"/>
                                      </p:to>
                                    </p:set>
                                    <p:animEffect transition="in" filter="fade">
                                      <p:cBhvr>
                                        <p:cTn id="4930" dur="500"/>
                                        <p:tgtEl>
                                          <p:spTgt spid="719"/>
                                        </p:tgtEl>
                                      </p:cBhvr>
                                    </p:animEffect>
                                  </p:childTnLst>
                                </p:cTn>
                              </p:par>
                            </p:childTnLst>
                          </p:cTn>
                        </p:par>
                      </p:childTnLst>
                    </p:cTn>
                  </p:par>
                </p:childTnLst>
              </p:cTn>
              <p:nextCondLst>
                <p:cond evt="onClick" delay="0">
                  <p:tgtEl>
                    <p:spTgt spid="620"/>
                  </p:tgtEl>
                </p:cond>
              </p:nextCondLst>
            </p:seq>
            <p:seq concurrent="1" nextAc="seek">
              <p:cTn id="4931" restart="whenNotActive" fill="hold" evtFilter="cancelBubble" nodeType="interactiveSeq">
                <p:stCondLst>
                  <p:cond evt="onClick" delay="0">
                    <p:tgtEl>
                      <p:spTgt spid="621"/>
                    </p:tgtEl>
                  </p:cond>
                </p:stCondLst>
                <p:endSync evt="end" delay="0">
                  <p:rtn val="all"/>
                </p:endSync>
                <p:childTnLst>
                  <p:par>
                    <p:cTn id="4932" fill="hold">
                      <p:stCondLst>
                        <p:cond delay="0"/>
                      </p:stCondLst>
                      <p:childTnLst>
                        <p:par>
                          <p:cTn id="4933" fill="hold">
                            <p:stCondLst>
                              <p:cond delay="0"/>
                            </p:stCondLst>
                            <p:childTnLst>
                              <p:par>
                                <p:cTn id="4934" presetID="1" presetClass="exit" presetSubtype="0" fill="hold" grpId="1" nodeType="clickEffect">
                                  <p:stCondLst>
                                    <p:cond delay="0"/>
                                  </p:stCondLst>
                                  <p:childTnLst>
                                    <p:set>
                                      <p:cBhvr>
                                        <p:cTn id="4935" dur="1" fill="hold">
                                          <p:stCondLst>
                                            <p:cond delay="0"/>
                                          </p:stCondLst>
                                        </p:cTn>
                                        <p:tgtEl>
                                          <p:spTgt spid="621"/>
                                        </p:tgtEl>
                                        <p:attrNameLst>
                                          <p:attrName>style.visibility</p:attrName>
                                        </p:attrNameLst>
                                      </p:cBhvr>
                                      <p:to>
                                        <p:strVal val="hidden"/>
                                      </p:to>
                                    </p:set>
                                  </p:childTnLst>
                                </p:cTn>
                              </p:par>
                              <p:par>
                                <p:cTn id="4936" presetID="1" presetClass="exit" presetSubtype="0" fill="hold" grpId="1" nodeType="withEffect">
                                  <p:stCondLst>
                                    <p:cond delay="0"/>
                                  </p:stCondLst>
                                  <p:childTnLst>
                                    <p:set>
                                      <p:cBhvr>
                                        <p:cTn id="4937" dur="1" fill="hold">
                                          <p:stCondLst>
                                            <p:cond delay="0"/>
                                          </p:stCondLst>
                                        </p:cTn>
                                        <p:tgtEl>
                                          <p:spTgt spid="586"/>
                                        </p:tgtEl>
                                        <p:attrNameLst>
                                          <p:attrName>style.visibility</p:attrName>
                                        </p:attrNameLst>
                                      </p:cBhvr>
                                      <p:to>
                                        <p:strVal val="hidden"/>
                                      </p:to>
                                    </p:set>
                                  </p:childTnLst>
                                </p:cTn>
                              </p:par>
                              <p:par>
                                <p:cTn id="4938" presetID="10" presetClass="entr" presetSubtype="0" fill="hold" grpId="11" nodeType="withEffect">
                                  <p:stCondLst>
                                    <p:cond delay="0"/>
                                  </p:stCondLst>
                                  <p:childTnLst>
                                    <p:set>
                                      <p:cBhvr>
                                        <p:cTn id="4939" dur="1" fill="hold">
                                          <p:stCondLst>
                                            <p:cond delay="0"/>
                                          </p:stCondLst>
                                        </p:cTn>
                                        <p:tgtEl>
                                          <p:spTgt spid="719"/>
                                        </p:tgtEl>
                                        <p:attrNameLst>
                                          <p:attrName>style.visibility</p:attrName>
                                        </p:attrNameLst>
                                      </p:cBhvr>
                                      <p:to>
                                        <p:strVal val="visible"/>
                                      </p:to>
                                    </p:set>
                                    <p:animEffect transition="in" filter="fade">
                                      <p:cBhvr>
                                        <p:cTn id="4940" dur="500"/>
                                        <p:tgtEl>
                                          <p:spTgt spid="719"/>
                                        </p:tgtEl>
                                      </p:cBhvr>
                                    </p:animEffect>
                                  </p:childTnLst>
                                </p:cTn>
                              </p:par>
                            </p:childTnLst>
                          </p:cTn>
                        </p:par>
                      </p:childTnLst>
                    </p:cTn>
                  </p:par>
                </p:childTnLst>
              </p:cTn>
              <p:nextCondLst>
                <p:cond evt="onClick" delay="0">
                  <p:tgtEl>
                    <p:spTgt spid="621"/>
                  </p:tgtEl>
                </p:cond>
              </p:nextCondLst>
            </p:seq>
            <p:seq concurrent="1" nextAc="seek">
              <p:cTn id="4941" restart="whenNotActive" fill="hold" evtFilter="cancelBubble" nodeType="interactiveSeq">
                <p:stCondLst>
                  <p:cond evt="onClick" delay="0">
                    <p:tgtEl>
                      <p:spTgt spid="623"/>
                    </p:tgtEl>
                  </p:cond>
                </p:stCondLst>
                <p:endSync evt="end" delay="0">
                  <p:rtn val="all"/>
                </p:endSync>
                <p:childTnLst>
                  <p:par>
                    <p:cTn id="4942" fill="hold">
                      <p:stCondLst>
                        <p:cond delay="0"/>
                      </p:stCondLst>
                      <p:childTnLst>
                        <p:par>
                          <p:cTn id="4943" fill="hold">
                            <p:stCondLst>
                              <p:cond delay="0"/>
                            </p:stCondLst>
                            <p:childTnLst>
                              <p:par>
                                <p:cTn id="4944" presetID="1" presetClass="entr" presetSubtype="0" fill="hold" grpId="0" nodeType="clickEffect">
                                  <p:stCondLst>
                                    <p:cond delay="0"/>
                                  </p:stCondLst>
                                  <p:childTnLst>
                                    <p:set>
                                      <p:cBhvr>
                                        <p:cTn id="4945" dur="1" fill="hold">
                                          <p:stCondLst>
                                            <p:cond delay="0"/>
                                          </p:stCondLst>
                                        </p:cTn>
                                        <p:tgtEl>
                                          <p:spTgt spid="629"/>
                                        </p:tgtEl>
                                        <p:attrNameLst>
                                          <p:attrName>style.visibility</p:attrName>
                                        </p:attrNameLst>
                                      </p:cBhvr>
                                      <p:to>
                                        <p:strVal val="visible"/>
                                      </p:to>
                                    </p:set>
                                  </p:childTnLst>
                                </p:cTn>
                              </p:par>
                              <p:par>
                                <p:cTn id="4946" presetID="10" presetClass="exit" presetSubtype="0" fill="hold" grpId="5" nodeType="withEffect">
                                  <p:stCondLst>
                                    <p:cond delay="0"/>
                                  </p:stCondLst>
                                  <p:childTnLst>
                                    <p:animEffect transition="out" filter="fade">
                                      <p:cBhvr>
                                        <p:cTn id="4947" dur="500"/>
                                        <p:tgtEl>
                                          <p:spTgt spid="725"/>
                                        </p:tgtEl>
                                      </p:cBhvr>
                                    </p:animEffect>
                                    <p:set>
                                      <p:cBhvr>
                                        <p:cTn id="4948" dur="1" fill="hold">
                                          <p:stCondLst>
                                            <p:cond delay="499"/>
                                          </p:stCondLst>
                                        </p:cTn>
                                        <p:tgtEl>
                                          <p:spTgt spid="725"/>
                                        </p:tgtEl>
                                        <p:attrNameLst>
                                          <p:attrName>style.visibility</p:attrName>
                                        </p:attrNameLst>
                                      </p:cBhvr>
                                      <p:to>
                                        <p:strVal val="hidden"/>
                                      </p:to>
                                    </p:set>
                                  </p:childTnLst>
                                </p:cTn>
                              </p:par>
                            </p:childTnLst>
                          </p:cTn>
                        </p:par>
                      </p:childTnLst>
                    </p:cTn>
                  </p:par>
                </p:childTnLst>
              </p:cTn>
              <p:nextCondLst>
                <p:cond evt="onClick" delay="0">
                  <p:tgtEl>
                    <p:spTgt spid="623"/>
                  </p:tgtEl>
                </p:cond>
              </p:nextCondLst>
            </p:seq>
            <p:seq concurrent="1" nextAc="seek">
              <p:cTn id="4949" restart="whenNotActive" fill="hold" evtFilter="cancelBubble" nodeType="interactiveSeq">
                <p:stCondLst>
                  <p:cond evt="onClick" delay="0">
                    <p:tgtEl>
                      <p:spTgt spid="624"/>
                    </p:tgtEl>
                  </p:cond>
                </p:stCondLst>
                <p:endSync evt="end" delay="0">
                  <p:rtn val="all"/>
                </p:endSync>
                <p:childTnLst>
                  <p:par>
                    <p:cTn id="4950" fill="hold">
                      <p:stCondLst>
                        <p:cond delay="0"/>
                      </p:stCondLst>
                      <p:childTnLst>
                        <p:par>
                          <p:cTn id="4951" fill="hold">
                            <p:stCondLst>
                              <p:cond delay="0"/>
                            </p:stCondLst>
                            <p:childTnLst>
                              <p:par>
                                <p:cTn id="4952" presetID="1" presetClass="entr" presetSubtype="0" fill="hold" grpId="0" nodeType="clickEffect">
                                  <p:stCondLst>
                                    <p:cond delay="0"/>
                                  </p:stCondLst>
                                  <p:childTnLst>
                                    <p:set>
                                      <p:cBhvr>
                                        <p:cTn id="4953" dur="1" fill="hold">
                                          <p:stCondLst>
                                            <p:cond delay="0"/>
                                          </p:stCondLst>
                                        </p:cTn>
                                        <p:tgtEl>
                                          <p:spTgt spid="630"/>
                                        </p:tgtEl>
                                        <p:attrNameLst>
                                          <p:attrName>style.visibility</p:attrName>
                                        </p:attrNameLst>
                                      </p:cBhvr>
                                      <p:to>
                                        <p:strVal val="visible"/>
                                      </p:to>
                                    </p:set>
                                  </p:childTnLst>
                                </p:cTn>
                              </p:par>
                              <p:par>
                                <p:cTn id="4954" presetID="1" presetClass="entr" presetSubtype="0" fill="hold" grpId="0" nodeType="withEffect">
                                  <p:stCondLst>
                                    <p:cond delay="0"/>
                                  </p:stCondLst>
                                  <p:childTnLst>
                                    <p:set>
                                      <p:cBhvr>
                                        <p:cTn id="4955" dur="1" fill="hold">
                                          <p:stCondLst>
                                            <p:cond delay="0"/>
                                          </p:stCondLst>
                                        </p:cTn>
                                        <p:tgtEl>
                                          <p:spTgt spid="640"/>
                                        </p:tgtEl>
                                        <p:attrNameLst>
                                          <p:attrName>style.visibility</p:attrName>
                                        </p:attrNameLst>
                                      </p:cBhvr>
                                      <p:to>
                                        <p:strVal val="visible"/>
                                      </p:to>
                                    </p:set>
                                  </p:childTnLst>
                                </p:cTn>
                              </p:par>
                              <p:par>
                                <p:cTn id="4956" presetID="10" presetClass="exit" presetSubtype="0" fill="hold" grpId="4" nodeType="withEffect">
                                  <p:stCondLst>
                                    <p:cond delay="0"/>
                                  </p:stCondLst>
                                  <p:childTnLst>
                                    <p:animEffect transition="out" filter="fade">
                                      <p:cBhvr>
                                        <p:cTn id="4957" dur="500"/>
                                        <p:tgtEl>
                                          <p:spTgt spid="725"/>
                                        </p:tgtEl>
                                      </p:cBhvr>
                                    </p:animEffect>
                                    <p:set>
                                      <p:cBhvr>
                                        <p:cTn id="4958" dur="1" fill="hold">
                                          <p:stCondLst>
                                            <p:cond delay="499"/>
                                          </p:stCondLst>
                                        </p:cTn>
                                        <p:tgtEl>
                                          <p:spTgt spid="725"/>
                                        </p:tgtEl>
                                        <p:attrNameLst>
                                          <p:attrName>style.visibility</p:attrName>
                                        </p:attrNameLst>
                                      </p:cBhvr>
                                      <p:to>
                                        <p:strVal val="hidden"/>
                                      </p:to>
                                    </p:set>
                                  </p:childTnLst>
                                </p:cTn>
                              </p:par>
                            </p:childTnLst>
                          </p:cTn>
                        </p:par>
                      </p:childTnLst>
                    </p:cTn>
                  </p:par>
                </p:childTnLst>
              </p:cTn>
              <p:nextCondLst>
                <p:cond evt="onClick" delay="0">
                  <p:tgtEl>
                    <p:spTgt spid="624"/>
                  </p:tgtEl>
                </p:cond>
              </p:nextCondLst>
            </p:seq>
            <p:seq concurrent="1" nextAc="seek">
              <p:cTn id="4959" restart="whenNotActive" fill="hold" evtFilter="cancelBubble" nodeType="interactiveSeq">
                <p:stCondLst>
                  <p:cond evt="onClick" delay="0">
                    <p:tgtEl>
                      <p:spTgt spid="625"/>
                    </p:tgtEl>
                  </p:cond>
                </p:stCondLst>
                <p:endSync evt="end" delay="0">
                  <p:rtn val="all"/>
                </p:endSync>
                <p:childTnLst>
                  <p:par>
                    <p:cTn id="4960" fill="hold">
                      <p:stCondLst>
                        <p:cond delay="0"/>
                      </p:stCondLst>
                      <p:childTnLst>
                        <p:par>
                          <p:cTn id="4961" fill="hold">
                            <p:stCondLst>
                              <p:cond delay="0"/>
                            </p:stCondLst>
                            <p:childTnLst>
                              <p:par>
                                <p:cTn id="4962" presetID="1" presetClass="entr" presetSubtype="0" fill="hold" grpId="1" nodeType="clickEffect">
                                  <p:stCondLst>
                                    <p:cond delay="0"/>
                                  </p:stCondLst>
                                  <p:childTnLst>
                                    <p:set>
                                      <p:cBhvr>
                                        <p:cTn id="4963" dur="1" fill="hold">
                                          <p:stCondLst>
                                            <p:cond delay="0"/>
                                          </p:stCondLst>
                                        </p:cTn>
                                        <p:tgtEl>
                                          <p:spTgt spid="631"/>
                                        </p:tgtEl>
                                        <p:attrNameLst>
                                          <p:attrName>style.visibility</p:attrName>
                                        </p:attrNameLst>
                                      </p:cBhvr>
                                      <p:to>
                                        <p:strVal val="visible"/>
                                      </p:to>
                                    </p:set>
                                  </p:childTnLst>
                                </p:cTn>
                              </p:par>
                              <p:par>
                                <p:cTn id="4964" presetID="10" presetClass="exit" presetSubtype="0" fill="hold" grpId="3" nodeType="withEffect">
                                  <p:stCondLst>
                                    <p:cond delay="0"/>
                                  </p:stCondLst>
                                  <p:childTnLst>
                                    <p:animEffect transition="out" filter="fade">
                                      <p:cBhvr>
                                        <p:cTn id="4965" dur="500"/>
                                        <p:tgtEl>
                                          <p:spTgt spid="725"/>
                                        </p:tgtEl>
                                      </p:cBhvr>
                                    </p:animEffect>
                                    <p:set>
                                      <p:cBhvr>
                                        <p:cTn id="4966" dur="1" fill="hold">
                                          <p:stCondLst>
                                            <p:cond delay="499"/>
                                          </p:stCondLst>
                                        </p:cTn>
                                        <p:tgtEl>
                                          <p:spTgt spid="725"/>
                                        </p:tgtEl>
                                        <p:attrNameLst>
                                          <p:attrName>style.visibility</p:attrName>
                                        </p:attrNameLst>
                                      </p:cBhvr>
                                      <p:to>
                                        <p:strVal val="hidden"/>
                                      </p:to>
                                    </p:set>
                                  </p:childTnLst>
                                </p:cTn>
                              </p:par>
                            </p:childTnLst>
                          </p:cTn>
                        </p:par>
                      </p:childTnLst>
                    </p:cTn>
                  </p:par>
                </p:childTnLst>
              </p:cTn>
              <p:nextCondLst>
                <p:cond evt="onClick" delay="0">
                  <p:tgtEl>
                    <p:spTgt spid="625"/>
                  </p:tgtEl>
                </p:cond>
              </p:nextCondLst>
            </p:seq>
            <p:seq concurrent="1" nextAc="seek">
              <p:cTn id="4967" restart="whenNotActive" fill="hold" evtFilter="cancelBubble" nodeType="interactiveSeq">
                <p:stCondLst>
                  <p:cond evt="onClick" delay="0">
                    <p:tgtEl>
                      <p:spTgt spid="627"/>
                    </p:tgtEl>
                  </p:cond>
                </p:stCondLst>
                <p:endSync evt="end" delay="0">
                  <p:rtn val="all"/>
                </p:endSync>
                <p:childTnLst>
                  <p:par>
                    <p:cTn id="4968" fill="hold">
                      <p:stCondLst>
                        <p:cond delay="0"/>
                      </p:stCondLst>
                      <p:childTnLst>
                        <p:par>
                          <p:cTn id="4969" fill="hold">
                            <p:stCondLst>
                              <p:cond delay="0"/>
                            </p:stCondLst>
                            <p:childTnLst>
                              <p:par>
                                <p:cTn id="4970" presetID="1" presetClass="entr" presetSubtype="0" fill="hold" grpId="0" nodeType="clickEffect">
                                  <p:stCondLst>
                                    <p:cond delay="0"/>
                                  </p:stCondLst>
                                  <p:childTnLst>
                                    <p:set>
                                      <p:cBhvr>
                                        <p:cTn id="4971" dur="1" fill="hold">
                                          <p:stCondLst>
                                            <p:cond delay="0"/>
                                          </p:stCondLst>
                                        </p:cTn>
                                        <p:tgtEl>
                                          <p:spTgt spid="633"/>
                                        </p:tgtEl>
                                        <p:attrNameLst>
                                          <p:attrName>style.visibility</p:attrName>
                                        </p:attrNameLst>
                                      </p:cBhvr>
                                      <p:to>
                                        <p:strVal val="visible"/>
                                      </p:to>
                                    </p:set>
                                  </p:childTnLst>
                                </p:cTn>
                              </p:par>
                              <p:par>
                                <p:cTn id="4972" presetID="1" presetClass="entr" presetSubtype="0" fill="hold" grpId="2" nodeType="withEffect">
                                  <p:stCondLst>
                                    <p:cond delay="0"/>
                                  </p:stCondLst>
                                  <p:childTnLst>
                                    <p:set>
                                      <p:cBhvr>
                                        <p:cTn id="4973" dur="1" fill="hold">
                                          <p:stCondLst>
                                            <p:cond delay="0"/>
                                          </p:stCondLst>
                                        </p:cTn>
                                        <p:tgtEl>
                                          <p:spTgt spid="638"/>
                                        </p:tgtEl>
                                        <p:attrNameLst>
                                          <p:attrName>style.visibility</p:attrName>
                                        </p:attrNameLst>
                                      </p:cBhvr>
                                      <p:to>
                                        <p:strVal val="visible"/>
                                      </p:to>
                                    </p:set>
                                  </p:childTnLst>
                                </p:cTn>
                              </p:par>
                              <p:par>
                                <p:cTn id="4974" presetID="10" presetClass="exit" presetSubtype="0" fill="hold" grpId="2" nodeType="withEffect">
                                  <p:stCondLst>
                                    <p:cond delay="0"/>
                                  </p:stCondLst>
                                  <p:childTnLst>
                                    <p:animEffect transition="out" filter="fade">
                                      <p:cBhvr>
                                        <p:cTn id="4975" dur="500"/>
                                        <p:tgtEl>
                                          <p:spTgt spid="725"/>
                                        </p:tgtEl>
                                      </p:cBhvr>
                                    </p:animEffect>
                                    <p:set>
                                      <p:cBhvr>
                                        <p:cTn id="4976" dur="1" fill="hold">
                                          <p:stCondLst>
                                            <p:cond delay="499"/>
                                          </p:stCondLst>
                                        </p:cTn>
                                        <p:tgtEl>
                                          <p:spTgt spid="725"/>
                                        </p:tgtEl>
                                        <p:attrNameLst>
                                          <p:attrName>style.visibility</p:attrName>
                                        </p:attrNameLst>
                                      </p:cBhvr>
                                      <p:to>
                                        <p:strVal val="hidden"/>
                                      </p:to>
                                    </p:set>
                                  </p:childTnLst>
                                </p:cTn>
                              </p:par>
                            </p:childTnLst>
                          </p:cTn>
                        </p:par>
                      </p:childTnLst>
                    </p:cTn>
                  </p:par>
                </p:childTnLst>
              </p:cTn>
              <p:nextCondLst>
                <p:cond evt="onClick" delay="0">
                  <p:tgtEl>
                    <p:spTgt spid="627"/>
                  </p:tgtEl>
                </p:cond>
              </p:nextCondLst>
            </p:seq>
            <p:seq concurrent="1" nextAc="seek">
              <p:cTn id="4977" restart="whenNotActive" fill="hold" evtFilter="cancelBubble" nodeType="interactiveSeq">
                <p:stCondLst>
                  <p:cond evt="onClick" delay="0">
                    <p:tgtEl>
                      <p:spTgt spid="628"/>
                    </p:tgtEl>
                  </p:cond>
                </p:stCondLst>
                <p:endSync evt="end" delay="0">
                  <p:rtn val="all"/>
                </p:endSync>
                <p:childTnLst>
                  <p:par>
                    <p:cTn id="4978" fill="hold">
                      <p:stCondLst>
                        <p:cond delay="0"/>
                      </p:stCondLst>
                      <p:childTnLst>
                        <p:par>
                          <p:cTn id="4979" fill="hold">
                            <p:stCondLst>
                              <p:cond delay="0"/>
                            </p:stCondLst>
                            <p:childTnLst>
                              <p:par>
                                <p:cTn id="4980" presetID="1" presetClass="entr" presetSubtype="0" fill="hold" grpId="0" nodeType="clickEffect">
                                  <p:stCondLst>
                                    <p:cond delay="0"/>
                                  </p:stCondLst>
                                  <p:childTnLst>
                                    <p:set>
                                      <p:cBhvr>
                                        <p:cTn id="4981" dur="1" fill="hold">
                                          <p:stCondLst>
                                            <p:cond delay="0"/>
                                          </p:stCondLst>
                                        </p:cTn>
                                        <p:tgtEl>
                                          <p:spTgt spid="634"/>
                                        </p:tgtEl>
                                        <p:attrNameLst>
                                          <p:attrName>style.visibility</p:attrName>
                                        </p:attrNameLst>
                                      </p:cBhvr>
                                      <p:to>
                                        <p:strVal val="visible"/>
                                      </p:to>
                                    </p:set>
                                  </p:childTnLst>
                                </p:cTn>
                              </p:par>
                              <p:par>
                                <p:cTn id="4982" presetID="1" presetClass="entr" presetSubtype="0" fill="hold" grpId="1" nodeType="withEffect">
                                  <p:stCondLst>
                                    <p:cond delay="0"/>
                                  </p:stCondLst>
                                  <p:childTnLst>
                                    <p:set>
                                      <p:cBhvr>
                                        <p:cTn id="4983" dur="1" fill="hold">
                                          <p:stCondLst>
                                            <p:cond delay="0"/>
                                          </p:stCondLst>
                                        </p:cTn>
                                        <p:tgtEl>
                                          <p:spTgt spid="638"/>
                                        </p:tgtEl>
                                        <p:attrNameLst>
                                          <p:attrName>style.visibility</p:attrName>
                                        </p:attrNameLst>
                                      </p:cBhvr>
                                      <p:to>
                                        <p:strVal val="visible"/>
                                      </p:to>
                                    </p:set>
                                  </p:childTnLst>
                                </p:cTn>
                              </p:par>
                              <p:par>
                                <p:cTn id="4984" presetID="10" presetClass="exit" presetSubtype="0" fill="hold" grpId="1" nodeType="withEffect">
                                  <p:stCondLst>
                                    <p:cond delay="0"/>
                                  </p:stCondLst>
                                  <p:childTnLst>
                                    <p:animEffect transition="out" filter="fade">
                                      <p:cBhvr>
                                        <p:cTn id="4985" dur="500"/>
                                        <p:tgtEl>
                                          <p:spTgt spid="725"/>
                                        </p:tgtEl>
                                      </p:cBhvr>
                                    </p:animEffect>
                                    <p:set>
                                      <p:cBhvr>
                                        <p:cTn id="4986" dur="1" fill="hold">
                                          <p:stCondLst>
                                            <p:cond delay="499"/>
                                          </p:stCondLst>
                                        </p:cTn>
                                        <p:tgtEl>
                                          <p:spTgt spid="725"/>
                                        </p:tgtEl>
                                        <p:attrNameLst>
                                          <p:attrName>style.visibility</p:attrName>
                                        </p:attrNameLst>
                                      </p:cBhvr>
                                      <p:to>
                                        <p:strVal val="hidden"/>
                                      </p:to>
                                    </p:set>
                                  </p:childTnLst>
                                </p:cTn>
                              </p:par>
                            </p:childTnLst>
                          </p:cTn>
                        </p:par>
                      </p:childTnLst>
                    </p:cTn>
                  </p:par>
                </p:childTnLst>
              </p:cTn>
              <p:nextCondLst>
                <p:cond evt="onClick" delay="0">
                  <p:tgtEl>
                    <p:spTgt spid="628"/>
                  </p:tgtEl>
                </p:cond>
              </p:nextCondLst>
            </p:seq>
            <p:seq concurrent="1" nextAc="seek">
              <p:cTn id="4987" restart="whenNotActive" fill="hold" evtFilter="cancelBubble" nodeType="interactiveSeq">
                <p:stCondLst>
                  <p:cond evt="onClick" delay="0">
                    <p:tgtEl>
                      <p:spTgt spid="626"/>
                    </p:tgtEl>
                  </p:cond>
                </p:stCondLst>
                <p:endSync evt="end" delay="0">
                  <p:rtn val="all"/>
                </p:endSync>
                <p:childTnLst>
                  <p:par>
                    <p:cTn id="4988" fill="hold">
                      <p:stCondLst>
                        <p:cond delay="0"/>
                      </p:stCondLst>
                      <p:childTnLst>
                        <p:par>
                          <p:cTn id="4989" fill="hold">
                            <p:stCondLst>
                              <p:cond delay="0"/>
                            </p:stCondLst>
                            <p:childTnLst>
                              <p:par>
                                <p:cTn id="4990" presetID="1" presetClass="entr" presetSubtype="0" fill="hold" grpId="0" nodeType="clickEffect">
                                  <p:stCondLst>
                                    <p:cond delay="0"/>
                                  </p:stCondLst>
                                  <p:childTnLst>
                                    <p:set>
                                      <p:cBhvr>
                                        <p:cTn id="4991" dur="1" fill="hold">
                                          <p:stCondLst>
                                            <p:cond delay="0"/>
                                          </p:stCondLst>
                                        </p:cTn>
                                        <p:tgtEl>
                                          <p:spTgt spid="632"/>
                                        </p:tgtEl>
                                        <p:attrNameLst>
                                          <p:attrName>style.visibility</p:attrName>
                                        </p:attrNameLst>
                                      </p:cBhvr>
                                      <p:to>
                                        <p:strVal val="visible"/>
                                      </p:to>
                                    </p:set>
                                  </p:childTnLst>
                                </p:cTn>
                              </p:par>
                              <p:par>
                                <p:cTn id="4992" presetID="1" presetClass="entr" presetSubtype="0" fill="hold" grpId="0" nodeType="withEffect">
                                  <p:stCondLst>
                                    <p:cond delay="0"/>
                                  </p:stCondLst>
                                  <p:childTnLst>
                                    <p:set>
                                      <p:cBhvr>
                                        <p:cTn id="4993" dur="1" fill="hold">
                                          <p:stCondLst>
                                            <p:cond delay="0"/>
                                          </p:stCondLst>
                                        </p:cTn>
                                        <p:tgtEl>
                                          <p:spTgt spid="638"/>
                                        </p:tgtEl>
                                        <p:attrNameLst>
                                          <p:attrName>style.visibility</p:attrName>
                                        </p:attrNameLst>
                                      </p:cBhvr>
                                      <p:to>
                                        <p:strVal val="visible"/>
                                      </p:to>
                                    </p:set>
                                  </p:childTnLst>
                                </p:cTn>
                              </p:par>
                              <p:par>
                                <p:cTn id="4994" presetID="10" presetClass="exit" presetSubtype="0" fill="hold" grpId="0" nodeType="withEffect">
                                  <p:stCondLst>
                                    <p:cond delay="0"/>
                                  </p:stCondLst>
                                  <p:childTnLst>
                                    <p:animEffect transition="out" filter="fade">
                                      <p:cBhvr>
                                        <p:cTn id="4995" dur="500"/>
                                        <p:tgtEl>
                                          <p:spTgt spid="725"/>
                                        </p:tgtEl>
                                      </p:cBhvr>
                                    </p:animEffect>
                                    <p:set>
                                      <p:cBhvr>
                                        <p:cTn id="4996" dur="1" fill="hold">
                                          <p:stCondLst>
                                            <p:cond delay="499"/>
                                          </p:stCondLst>
                                        </p:cTn>
                                        <p:tgtEl>
                                          <p:spTgt spid="725"/>
                                        </p:tgtEl>
                                        <p:attrNameLst>
                                          <p:attrName>style.visibility</p:attrName>
                                        </p:attrNameLst>
                                      </p:cBhvr>
                                      <p:to>
                                        <p:strVal val="hidden"/>
                                      </p:to>
                                    </p:set>
                                  </p:childTnLst>
                                </p:cTn>
                              </p:par>
                            </p:childTnLst>
                          </p:cTn>
                        </p:par>
                      </p:childTnLst>
                    </p:cTn>
                  </p:par>
                </p:childTnLst>
              </p:cTn>
              <p:nextCondLst>
                <p:cond evt="onClick" delay="0">
                  <p:tgtEl>
                    <p:spTgt spid="626"/>
                  </p:tgtEl>
                </p:cond>
              </p:nextCondLst>
            </p:seq>
            <p:seq concurrent="1" nextAc="seek">
              <p:cTn id="4997" restart="whenNotActive" fill="hold" evtFilter="cancelBubble" nodeType="interactiveSeq">
                <p:stCondLst>
                  <p:cond evt="onClick" delay="0">
                    <p:tgtEl>
                      <p:spTgt spid="634"/>
                    </p:tgtEl>
                  </p:cond>
                </p:stCondLst>
                <p:endSync evt="end" delay="0">
                  <p:rtn val="all"/>
                </p:endSync>
                <p:childTnLst>
                  <p:par>
                    <p:cTn id="4998" fill="hold">
                      <p:stCondLst>
                        <p:cond delay="0"/>
                      </p:stCondLst>
                      <p:childTnLst>
                        <p:par>
                          <p:cTn id="4999" fill="hold">
                            <p:stCondLst>
                              <p:cond delay="0"/>
                            </p:stCondLst>
                            <p:childTnLst>
                              <p:par>
                                <p:cTn id="5000" presetID="1" presetClass="exit" presetSubtype="0" fill="hold" grpId="1" nodeType="clickEffect">
                                  <p:stCondLst>
                                    <p:cond delay="0"/>
                                  </p:stCondLst>
                                  <p:childTnLst>
                                    <p:set>
                                      <p:cBhvr>
                                        <p:cTn id="5001" dur="1" fill="hold">
                                          <p:stCondLst>
                                            <p:cond delay="0"/>
                                          </p:stCondLst>
                                        </p:cTn>
                                        <p:tgtEl>
                                          <p:spTgt spid="634"/>
                                        </p:tgtEl>
                                        <p:attrNameLst>
                                          <p:attrName>style.visibility</p:attrName>
                                        </p:attrNameLst>
                                      </p:cBhvr>
                                      <p:to>
                                        <p:strVal val="hidden"/>
                                      </p:to>
                                    </p:set>
                                  </p:childTnLst>
                                </p:cTn>
                              </p:par>
                              <p:par>
                                <p:cTn id="5002" presetID="1" presetClass="exit" presetSubtype="0" fill="hold" grpId="5" nodeType="withEffect">
                                  <p:stCondLst>
                                    <p:cond delay="0"/>
                                  </p:stCondLst>
                                  <p:childTnLst>
                                    <p:set>
                                      <p:cBhvr>
                                        <p:cTn id="5003" dur="1" fill="hold">
                                          <p:stCondLst>
                                            <p:cond delay="0"/>
                                          </p:stCondLst>
                                        </p:cTn>
                                        <p:tgtEl>
                                          <p:spTgt spid="638"/>
                                        </p:tgtEl>
                                        <p:attrNameLst>
                                          <p:attrName>style.visibility</p:attrName>
                                        </p:attrNameLst>
                                      </p:cBhvr>
                                      <p:to>
                                        <p:strVal val="hidden"/>
                                      </p:to>
                                    </p:set>
                                  </p:childTnLst>
                                </p:cTn>
                              </p:par>
                              <p:par>
                                <p:cTn id="5004" presetID="10" presetClass="entr" presetSubtype="0" fill="hold" grpId="6" nodeType="withEffect">
                                  <p:stCondLst>
                                    <p:cond delay="0"/>
                                  </p:stCondLst>
                                  <p:childTnLst>
                                    <p:set>
                                      <p:cBhvr>
                                        <p:cTn id="5005" dur="1" fill="hold">
                                          <p:stCondLst>
                                            <p:cond delay="0"/>
                                          </p:stCondLst>
                                        </p:cTn>
                                        <p:tgtEl>
                                          <p:spTgt spid="725"/>
                                        </p:tgtEl>
                                        <p:attrNameLst>
                                          <p:attrName>style.visibility</p:attrName>
                                        </p:attrNameLst>
                                      </p:cBhvr>
                                      <p:to>
                                        <p:strVal val="visible"/>
                                      </p:to>
                                    </p:set>
                                    <p:animEffect transition="in" filter="fade">
                                      <p:cBhvr>
                                        <p:cTn id="5006" dur="500"/>
                                        <p:tgtEl>
                                          <p:spTgt spid="725"/>
                                        </p:tgtEl>
                                      </p:cBhvr>
                                    </p:animEffect>
                                  </p:childTnLst>
                                </p:cTn>
                              </p:par>
                            </p:childTnLst>
                          </p:cTn>
                        </p:par>
                      </p:childTnLst>
                    </p:cTn>
                  </p:par>
                </p:childTnLst>
              </p:cTn>
              <p:nextCondLst>
                <p:cond evt="onClick" delay="0">
                  <p:tgtEl>
                    <p:spTgt spid="634"/>
                  </p:tgtEl>
                </p:cond>
              </p:nextCondLst>
            </p:seq>
            <p:seq concurrent="1" nextAc="seek">
              <p:cTn id="5007" restart="whenNotActive" fill="hold" evtFilter="cancelBubble" nodeType="interactiveSeq">
                <p:stCondLst>
                  <p:cond evt="onClick" delay="0">
                    <p:tgtEl>
                      <p:spTgt spid="629"/>
                    </p:tgtEl>
                  </p:cond>
                </p:stCondLst>
                <p:endSync evt="end" delay="0">
                  <p:rtn val="all"/>
                </p:endSync>
                <p:childTnLst>
                  <p:par>
                    <p:cTn id="5008" fill="hold">
                      <p:stCondLst>
                        <p:cond delay="0"/>
                      </p:stCondLst>
                      <p:childTnLst>
                        <p:par>
                          <p:cTn id="5009" fill="hold">
                            <p:stCondLst>
                              <p:cond delay="0"/>
                            </p:stCondLst>
                            <p:childTnLst>
                              <p:par>
                                <p:cTn id="5010" presetID="1" presetClass="exit" presetSubtype="0" fill="hold" grpId="1" nodeType="clickEffect">
                                  <p:stCondLst>
                                    <p:cond delay="0"/>
                                  </p:stCondLst>
                                  <p:childTnLst>
                                    <p:set>
                                      <p:cBhvr>
                                        <p:cTn id="5011" dur="1" fill="hold">
                                          <p:stCondLst>
                                            <p:cond delay="0"/>
                                          </p:stCondLst>
                                        </p:cTn>
                                        <p:tgtEl>
                                          <p:spTgt spid="629"/>
                                        </p:tgtEl>
                                        <p:attrNameLst>
                                          <p:attrName>style.visibility</p:attrName>
                                        </p:attrNameLst>
                                      </p:cBhvr>
                                      <p:to>
                                        <p:strVal val="hidden"/>
                                      </p:to>
                                    </p:set>
                                  </p:childTnLst>
                                </p:cTn>
                              </p:par>
                              <p:par>
                                <p:cTn id="5012" presetID="10" presetClass="entr" presetSubtype="0" fill="hold" grpId="7" nodeType="withEffect">
                                  <p:stCondLst>
                                    <p:cond delay="0"/>
                                  </p:stCondLst>
                                  <p:childTnLst>
                                    <p:set>
                                      <p:cBhvr>
                                        <p:cTn id="5013" dur="1" fill="hold">
                                          <p:stCondLst>
                                            <p:cond delay="0"/>
                                          </p:stCondLst>
                                        </p:cTn>
                                        <p:tgtEl>
                                          <p:spTgt spid="725"/>
                                        </p:tgtEl>
                                        <p:attrNameLst>
                                          <p:attrName>style.visibility</p:attrName>
                                        </p:attrNameLst>
                                      </p:cBhvr>
                                      <p:to>
                                        <p:strVal val="visible"/>
                                      </p:to>
                                    </p:set>
                                    <p:animEffect transition="in" filter="fade">
                                      <p:cBhvr>
                                        <p:cTn id="5014" dur="500"/>
                                        <p:tgtEl>
                                          <p:spTgt spid="725"/>
                                        </p:tgtEl>
                                      </p:cBhvr>
                                    </p:animEffect>
                                  </p:childTnLst>
                                </p:cTn>
                              </p:par>
                            </p:childTnLst>
                          </p:cTn>
                        </p:par>
                      </p:childTnLst>
                    </p:cTn>
                  </p:par>
                </p:childTnLst>
              </p:cTn>
              <p:nextCondLst>
                <p:cond evt="onClick" delay="0">
                  <p:tgtEl>
                    <p:spTgt spid="629"/>
                  </p:tgtEl>
                </p:cond>
              </p:nextCondLst>
            </p:seq>
            <p:seq concurrent="1" nextAc="seek">
              <p:cTn id="5015" restart="whenNotActive" fill="hold" evtFilter="cancelBubble" nodeType="interactiveSeq">
                <p:stCondLst>
                  <p:cond evt="onClick" delay="0">
                    <p:tgtEl>
                      <p:spTgt spid="630"/>
                    </p:tgtEl>
                  </p:cond>
                </p:stCondLst>
                <p:endSync evt="end" delay="0">
                  <p:rtn val="all"/>
                </p:endSync>
                <p:childTnLst>
                  <p:par>
                    <p:cTn id="5016" fill="hold">
                      <p:stCondLst>
                        <p:cond delay="0"/>
                      </p:stCondLst>
                      <p:childTnLst>
                        <p:par>
                          <p:cTn id="5017" fill="hold">
                            <p:stCondLst>
                              <p:cond delay="0"/>
                            </p:stCondLst>
                            <p:childTnLst>
                              <p:par>
                                <p:cTn id="5018" presetID="1" presetClass="exit" presetSubtype="0" fill="hold" grpId="1" nodeType="clickEffect">
                                  <p:stCondLst>
                                    <p:cond delay="0"/>
                                  </p:stCondLst>
                                  <p:childTnLst>
                                    <p:set>
                                      <p:cBhvr>
                                        <p:cTn id="5019" dur="1" fill="hold">
                                          <p:stCondLst>
                                            <p:cond delay="0"/>
                                          </p:stCondLst>
                                        </p:cTn>
                                        <p:tgtEl>
                                          <p:spTgt spid="630"/>
                                        </p:tgtEl>
                                        <p:attrNameLst>
                                          <p:attrName>style.visibility</p:attrName>
                                        </p:attrNameLst>
                                      </p:cBhvr>
                                      <p:to>
                                        <p:strVal val="hidden"/>
                                      </p:to>
                                    </p:set>
                                  </p:childTnLst>
                                </p:cTn>
                              </p:par>
                              <p:par>
                                <p:cTn id="5020" presetID="1" presetClass="exit" presetSubtype="0" fill="hold" grpId="1" nodeType="withEffect">
                                  <p:stCondLst>
                                    <p:cond delay="0"/>
                                  </p:stCondLst>
                                  <p:childTnLst>
                                    <p:set>
                                      <p:cBhvr>
                                        <p:cTn id="5021" dur="1" fill="hold">
                                          <p:stCondLst>
                                            <p:cond delay="0"/>
                                          </p:stCondLst>
                                        </p:cTn>
                                        <p:tgtEl>
                                          <p:spTgt spid="640"/>
                                        </p:tgtEl>
                                        <p:attrNameLst>
                                          <p:attrName>style.visibility</p:attrName>
                                        </p:attrNameLst>
                                      </p:cBhvr>
                                      <p:to>
                                        <p:strVal val="hidden"/>
                                      </p:to>
                                    </p:set>
                                  </p:childTnLst>
                                </p:cTn>
                              </p:par>
                              <p:par>
                                <p:cTn id="5022" presetID="10" presetClass="entr" presetSubtype="0" fill="hold" grpId="10" nodeType="withEffect">
                                  <p:stCondLst>
                                    <p:cond delay="0"/>
                                  </p:stCondLst>
                                  <p:childTnLst>
                                    <p:set>
                                      <p:cBhvr>
                                        <p:cTn id="5023" dur="1" fill="hold">
                                          <p:stCondLst>
                                            <p:cond delay="0"/>
                                          </p:stCondLst>
                                        </p:cTn>
                                        <p:tgtEl>
                                          <p:spTgt spid="725"/>
                                        </p:tgtEl>
                                        <p:attrNameLst>
                                          <p:attrName>style.visibility</p:attrName>
                                        </p:attrNameLst>
                                      </p:cBhvr>
                                      <p:to>
                                        <p:strVal val="visible"/>
                                      </p:to>
                                    </p:set>
                                    <p:animEffect transition="in" filter="fade">
                                      <p:cBhvr>
                                        <p:cTn id="5024" dur="500"/>
                                        <p:tgtEl>
                                          <p:spTgt spid="725"/>
                                        </p:tgtEl>
                                      </p:cBhvr>
                                    </p:animEffect>
                                  </p:childTnLst>
                                </p:cTn>
                              </p:par>
                            </p:childTnLst>
                          </p:cTn>
                        </p:par>
                      </p:childTnLst>
                    </p:cTn>
                  </p:par>
                </p:childTnLst>
              </p:cTn>
              <p:nextCondLst>
                <p:cond evt="onClick" delay="0">
                  <p:tgtEl>
                    <p:spTgt spid="630"/>
                  </p:tgtEl>
                </p:cond>
              </p:nextCondLst>
            </p:seq>
            <p:seq concurrent="1" nextAc="seek">
              <p:cTn id="5025" restart="whenNotActive" fill="hold" evtFilter="cancelBubble" nodeType="interactiveSeq">
                <p:stCondLst>
                  <p:cond evt="onClick" delay="0">
                    <p:tgtEl>
                      <p:spTgt spid="631"/>
                    </p:tgtEl>
                  </p:cond>
                </p:stCondLst>
                <p:endSync evt="end" delay="0">
                  <p:rtn val="all"/>
                </p:endSync>
                <p:childTnLst>
                  <p:par>
                    <p:cTn id="5026" fill="hold">
                      <p:stCondLst>
                        <p:cond delay="0"/>
                      </p:stCondLst>
                      <p:childTnLst>
                        <p:par>
                          <p:cTn id="5027" fill="hold">
                            <p:stCondLst>
                              <p:cond delay="0"/>
                            </p:stCondLst>
                            <p:childTnLst>
                              <p:par>
                                <p:cTn id="5028" presetID="1" presetClass="exit" presetSubtype="0" fill="hold" grpId="0" nodeType="clickEffect">
                                  <p:stCondLst>
                                    <p:cond delay="0"/>
                                  </p:stCondLst>
                                  <p:childTnLst>
                                    <p:set>
                                      <p:cBhvr>
                                        <p:cTn id="5029" dur="1" fill="hold">
                                          <p:stCondLst>
                                            <p:cond delay="0"/>
                                          </p:stCondLst>
                                        </p:cTn>
                                        <p:tgtEl>
                                          <p:spTgt spid="631"/>
                                        </p:tgtEl>
                                        <p:attrNameLst>
                                          <p:attrName>style.visibility</p:attrName>
                                        </p:attrNameLst>
                                      </p:cBhvr>
                                      <p:to>
                                        <p:strVal val="hidden"/>
                                      </p:to>
                                    </p:set>
                                  </p:childTnLst>
                                </p:cTn>
                              </p:par>
                              <p:par>
                                <p:cTn id="5030" presetID="10" presetClass="entr" presetSubtype="0" fill="hold" grpId="9" nodeType="withEffect">
                                  <p:stCondLst>
                                    <p:cond delay="0"/>
                                  </p:stCondLst>
                                  <p:childTnLst>
                                    <p:set>
                                      <p:cBhvr>
                                        <p:cTn id="5031" dur="1" fill="hold">
                                          <p:stCondLst>
                                            <p:cond delay="0"/>
                                          </p:stCondLst>
                                        </p:cTn>
                                        <p:tgtEl>
                                          <p:spTgt spid="725"/>
                                        </p:tgtEl>
                                        <p:attrNameLst>
                                          <p:attrName>style.visibility</p:attrName>
                                        </p:attrNameLst>
                                      </p:cBhvr>
                                      <p:to>
                                        <p:strVal val="visible"/>
                                      </p:to>
                                    </p:set>
                                    <p:animEffect transition="in" filter="fade">
                                      <p:cBhvr>
                                        <p:cTn id="5032" dur="500"/>
                                        <p:tgtEl>
                                          <p:spTgt spid="725"/>
                                        </p:tgtEl>
                                      </p:cBhvr>
                                    </p:animEffect>
                                  </p:childTnLst>
                                </p:cTn>
                              </p:par>
                            </p:childTnLst>
                          </p:cTn>
                        </p:par>
                      </p:childTnLst>
                    </p:cTn>
                  </p:par>
                </p:childTnLst>
              </p:cTn>
              <p:nextCondLst>
                <p:cond evt="onClick" delay="0">
                  <p:tgtEl>
                    <p:spTgt spid="631"/>
                  </p:tgtEl>
                </p:cond>
              </p:nextCondLst>
            </p:seq>
            <p:seq concurrent="1" nextAc="seek">
              <p:cTn id="5033" restart="whenNotActive" fill="hold" evtFilter="cancelBubble" nodeType="interactiveSeq">
                <p:stCondLst>
                  <p:cond evt="onClick" delay="0">
                    <p:tgtEl>
                      <p:spTgt spid="632"/>
                    </p:tgtEl>
                  </p:cond>
                </p:stCondLst>
                <p:endSync evt="end" delay="0">
                  <p:rtn val="all"/>
                </p:endSync>
                <p:childTnLst>
                  <p:par>
                    <p:cTn id="5034" fill="hold">
                      <p:stCondLst>
                        <p:cond delay="0"/>
                      </p:stCondLst>
                      <p:childTnLst>
                        <p:par>
                          <p:cTn id="5035" fill="hold">
                            <p:stCondLst>
                              <p:cond delay="0"/>
                            </p:stCondLst>
                            <p:childTnLst>
                              <p:par>
                                <p:cTn id="5036" presetID="1" presetClass="exit" presetSubtype="0" fill="hold" grpId="1" nodeType="clickEffect">
                                  <p:stCondLst>
                                    <p:cond delay="0"/>
                                  </p:stCondLst>
                                  <p:childTnLst>
                                    <p:set>
                                      <p:cBhvr>
                                        <p:cTn id="5037" dur="1" fill="hold">
                                          <p:stCondLst>
                                            <p:cond delay="0"/>
                                          </p:stCondLst>
                                        </p:cTn>
                                        <p:tgtEl>
                                          <p:spTgt spid="632"/>
                                        </p:tgtEl>
                                        <p:attrNameLst>
                                          <p:attrName>style.visibility</p:attrName>
                                        </p:attrNameLst>
                                      </p:cBhvr>
                                      <p:to>
                                        <p:strVal val="hidden"/>
                                      </p:to>
                                    </p:set>
                                  </p:childTnLst>
                                </p:cTn>
                              </p:par>
                              <p:par>
                                <p:cTn id="5038" presetID="1" presetClass="exit" presetSubtype="0" fill="hold" grpId="3" nodeType="withEffect">
                                  <p:stCondLst>
                                    <p:cond delay="0"/>
                                  </p:stCondLst>
                                  <p:childTnLst>
                                    <p:set>
                                      <p:cBhvr>
                                        <p:cTn id="5039" dur="1" fill="hold">
                                          <p:stCondLst>
                                            <p:cond delay="0"/>
                                          </p:stCondLst>
                                        </p:cTn>
                                        <p:tgtEl>
                                          <p:spTgt spid="638"/>
                                        </p:tgtEl>
                                        <p:attrNameLst>
                                          <p:attrName>style.visibility</p:attrName>
                                        </p:attrNameLst>
                                      </p:cBhvr>
                                      <p:to>
                                        <p:strVal val="hidden"/>
                                      </p:to>
                                    </p:set>
                                  </p:childTnLst>
                                </p:cTn>
                              </p:par>
                              <p:par>
                                <p:cTn id="5040" presetID="10" presetClass="entr" presetSubtype="0" fill="hold" grpId="11" nodeType="withEffect">
                                  <p:stCondLst>
                                    <p:cond delay="0"/>
                                  </p:stCondLst>
                                  <p:childTnLst>
                                    <p:set>
                                      <p:cBhvr>
                                        <p:cTn id="5041" dur="1" fill="hold">
                                          <p:stCondLst>
                                            <p:cond delay="0"/>
                                          </p:stCondLst>
                                        </p:cTn>
                                        <p:tgtEl>
                                          <p:spTgt spid="725"/>
                                        </p:tgtEl>
                                        <p:attrNameLst>
                                          <p:attrName>style.visibility</p:attrName>
                                        </p:attrNameLst>
                                      </p:cBhvr>
                                      <p:to>
                                        <p:strVal val="visible"/>
                                      </p:to>
                                    </p:set>
                                    <p:animEffect transition="in" filter="fade">
                                      <p:cBhvr>
                                        <p:cTn id="5042" dur="500"/>
                                        <p:tgtEl>
                                          <p:spTgt spid="725"/>
                                        </p:tgtEl>
                                      </p:cBhvr>
                                    </p:animEffect>
                                  </p:childTnLst>
                                </p:cTn>
                              </p:par>
                            </p:childTnLst>
                          </p:cTn>
                        </p:par>
                      </p:childTnLst>
                    </p:cTn>
                  </p:par>
                </p:childTnLst>
              </p:cTn>
              <p:nextCondLst>
                <p:cond evt="onClick" delay="0">
                  <p:tgtEl>
                    <p:spTgt spid="632"/>
                  </p:tgtEl>
                </p:cond>
              </p:nextCondLst>
            </p:seq>
            <p:seq concurrent="1" nextAc="seek">
              <p:cTn id="5043" restart="whenNotActive" fill="hold" evtFilter="cancelBubble" nodeType="interactiveSeq">
                <p:stCondLst>
                  <p:cond evt="onClick" delay="0">
                    <p:tgtEl>
                      <p:spTgt spid="633"/>
                    </p:tgtEl>
                  </p:cond>
                </p:stCondLst>
                <p:endSync evt="end" delay="0">
                  <p:rtn val="all"/>
                </p:endSync>
                <p:childTnLst>
                  <p:par>
                    <p:cTn id="5044" fill="hold">
                      <p:stCondLst>
                        <p:cond delay="0"/>
                      </p:stCondLst>
                      <p:childTnLst>
                        <p:par>
                          <p:cTn id="5045" fill="hold">
                            <p:stCondLst>
                              <p:cond delay="0"/>
                            </p:stCondLst>
                            <p:childTnLst>
                              <p:par>
                                <p:cTn id="5046" presetID="1" presetClass="exit" presetSubtype="0" fill="hold" grpId="1" nodeType="clickEffect">
                                  <p:stCondLst>
                                    <p:cond delay="0"/>
                                  </p:stCondLst>
                                  <p:childTnLst>
                                    <p:set>
                                      <p:cBhvr>
                                        <p:cTn id="5047" dur="1" fill="hold">
                                          <p:stCondLst>
                                            <p:cond delay="0"/>
                                          </p:stCondLst>
                                        </p:cTn>
                                        <p:tgtEl>
                                          <p:spTgt spid="633"/>
                                        </p:tgtEl>
                                        <p:attrNameLst>
                                          <p:attrName>style.visibility</p:attrName>
                                        </p:attrNameLst>
                                      </p:cBhvr>
                                      <p:to>
                                        <p:strVal val="hidden"/>
                                      </p:to>
                                    </p:set>
                                  </p:childTnLst>
                                </p:cTn>
                              </p:par>
                              <p:par>
                                <p:cTn id="5048" presetID="1" presetClass="exit" presetSubtype="0" fill="hold" grpId="4" nodeType="withEffect">
                                  <p:stCondLst>
                                    <p:cond delay="0"/>
                                  </p:stCondLst>
                                  <p:childTnLst>
                                    <p:set>
                                      <p:cBhvr>
                                        <p:cTn id="5049" dur="1" fill="hold">
                                          <p:stCondLst>
                                            <p:cond delay="0"/>
                                          </p:stCondLst>
                                        </p:cTn>
                                        <p:tgtEl>
                                          <p:spTgt spid="638"/>
                                        </p:tgtEl>
                                        <p:attrNameLst>
                                          <p:attrName>style.visibility</p:attrName>
                                        </p:attrNameLst>
                                      </p:cBhvr>
                                      <p:to>
                                        <p:strVal val="hidden"/>
                                      </p:to>
                                    </p:set>
                                  </p:childTnLst>
                                </p:cTn>
                              </p:par>
                              <p:par>
                                <p:cTn id="5050" presetID="10" presetClass="entr" presetSubtype="0" fill="hold" grpId="8" nodeType="withEffect">
                                  <p:stCondLst>
                                    <p:cond delay="0"/>
                                  </p:stCondLst>
                                  <p:childTnLst>
                                    <p:set>
                                      <p:cBhvr>
                                        <p:cTn id="5051" dur="1" fill="hold">
                                          <p:stCondLst>
                                            <p:cond delay="0"/>
                                          </p:stCondLst>
                                        </p:cTn>
                                        <p:tgtEl>
                                          <p:spTgt spid="725"/>
                                        </p:tgtEl>
                                        <p:attrNameLst>
                                          <p:attrName>style.visibility</p:attrName>
                                        </p:attrNameLst>
                                      </p:cBhvr>
                                      <p:to>
                                        <p:strVal val="visible"/>
                                      </p:to>
                                    </p:set>
                                    <p:animEffect transition="in" filter="fade">
                                      <p:cBhvr>
                                        <p:cTn id="5052" dur="500"/>
                                        <p:tgtEl>
                                          <p:spTgt spid="725"/>
                                        </p:tgtEl>
                                      </p:cBhvr>
                                    </p:animEffect>
                                  </p:childTnLst>
                                </p:cTn>
                              </p:par>
                            </p:childTnLst>
                          </p:cTn>
                        </p:par>
                      </p:childTnLst>
                    </p:cTn>
                  </p:par>
                </p:childTnLst>
              </p:cTn>
              <p:nextCondLst>
                <p:cond evt="onClick" delay="0">
                  <p:tgtEl>
                    <p:spTgt spid="633"/>
                  </p:tgtEl>
                </p:cond>
              </p:nextCondLst>
            </p:seq>
            <p:seq concurrent="1" nextAc="seek">
              <p:cTn id="5053" restart="whenNotActive" fill="hold" evtFilter="cancelBubble" nodeType="interactiveSeq">
                <p:stCondLst>
                  <p:cond evt="onClick" delay="0">
                    <p:tgtEl>
                      <p:spTgt spid="643"/>
                    </p:tgtEl>
                  </p:cond>
                </p:stCondLst>
                <p:endSync evt="end" delay="0">
                  <p:rtn val="all"/>
                </p:endSync>
                <p:childTnLst>
                  <p:par>
                    <p:cTn id="5054" fill="hold">
                      <p:stCondLst>
                        <p:cond delay="0"/>
                      </p:stCondLst>
                      <p:childTnLst>
                        <p:par>
                          <p:cTn id="5055" fill="hold">
                            <p:stCondLst>
                              <p:cond delay="0"/>
                            </p:stCondLst>
                            <p:childTnLst>
                              <p:par>
                                <p:cTn id="5056" presetID="1" presetClass="entr" presetSubtype="0" fill="hold" grpId="0" nodeType="clickEffect">
                                  <p:stCondLst>
                                    <p:cond delay="0"/>
                                  </p:stCondLst>
                                  <p:childTnLst>
                                    <p:set>
                                      <p:cBhvr>
                                        <p:cTn id="5057" dur="1" fill="hold">
                                          <p:stCondLst>
                                            <p:cond delay="0"/>
                                          </p:stCondLst>
                                        </p:cTn>
                                        <p:tgtEl>
                                          <p:spTgt spid="649"/>
                                        </p:tgtEl>
                                        <p:attrNameLst>
                                          <p:attrName>style.visibility</p:attrName>
                                        </p:attrNameLst>
                                      </p:cBhvr>
                                      <p:to>
                                        <p:strVal val="visible"/>
                                      </p:to>
                                    </p:set>
                                  </p:childTnLst>
                                </p:cTn>
                              </p:par>
                              <p:par>
                                <p:cTn id="5058" presetID="10" presetClass="exit" presetSubtype="0" fill="hold" grpId="0" nodeType="withEffect">
                                  <p:stCondLst>
                                    <p:cond delay="0"/>
                                  </p:stCondLst>
                                  <p:childTnLst>
                                    <p:animEffect transition="out" filter="fade">
                                      <p:cBhvr>
                                        <p:cTn id="5059" dur="500"/>
                                        <p:tgtEl>
                                          <p:spTgt spid="726"/>
                                        </p:tgtEl>
                                      </p:cBhvr>
                                    </p:animEffect>
                                    <p:set>
                                      <p:cBhvr>
                                        <p:cTn id="5060" dur="1" fill="hold">
                                          <p:stCondLst>
                                            <p:cond delay="499"/>
                                          </p:stCondLst>
                                        </p:cTn>
                                        <p:tgtEl>
                                          <p:spTgt spid="726"/>
                                        </p:tgtEl>
                                        <p:attrNameLst>
                                          <p:attrName>style.visibility</p:attrName>
                                        </p:attrNameLst>
                                      </p:cBhvr>
                                      <p:to>
                                        <p:strVal val="hidden"/>
                                      </p:to>
                                    </p:set>
                                  </p:childTnLst>
                                </p:cTn>
                              </p:par>
                            </p:childTnLst>
                          </p:cTn>
                        </p:par>
                      </p:childTnLst>
                    </p:cTn>
                  </p:par>
                </p:childTnLst>
              </p:cTn>
              <p:nextCondLst>
                <p:cond evt="onClick" delay="0">
                  <p:tgtEl>
                    <p:spTgt spid="643"/>
                  </p:tgtEl>
                </p:cond>
              </p:nextCondLst>
            </p:seq>
            <p:seq concurrent="1" nextAc="seek">
              <p:cTn id="5061" restart="whenNotActive" fill="hold" evtFilter="cancelBubble" nodeType="interactiveSeq">
                <p:stCondLst>
                  <p:cond evt="onClick" delay="0">
                    <p:tgtEl>
                      <p:spTgt spid="644"/>
                    </p:tgtEl>
                  </p:cond>
                </p:stCondLst>
                <p:endSync evt="end" delay="0">
                  <p:rtn val="all"/>
                </p:endSync>
                <p:childTnLst>
                  <p:par>
                    <p:cTn id="5062" fill="hold">
                      <p:stCondLst>
                        <p:cond delay="0"/>
                      </p:stCondLst>
                      <p:childTnLst>
                        <p:par>
                          <p:cTn id="5063" fill="hold">
                            <p:stCondLst>
                              <p:cond delay="0"/>
                            </p:stCondLst>
                            <p:childTnLst>
                              <p:par>
                                <p:cTn id="5064" presetID="1" presetClass="entr" presetSubtype="0" fill="hold" grpId="0" nodeType="clickEffect">
                                  <p:stCondLst>
                                    <p:cond delay="0"/>
                                  </p:stCondLst>
                                  <p:childTnLst>
                                    <p:set>
                                      <p:cBhvr>
                                        <p:cTn id="5065" dur="1" fill="hold">
                                          <p:stCondLst>
                                            <p:cond delay="0"/>
                                          </p:stCondLst>
                                        </p:cTn>
                                        <p:tgtEl>
                                          <p:spTgt spid="650"/>
                                        </p:tgtEl>
                                        <p:attrNameLst>
                                          <p:attrName>style.visibility</p:attrName>
                                        </p:attrNameLst>
                                      </p:cBhvr>
                                      <p:to>
                                        <p:strVal val="visible"/>
                                      </p:to>
                                    </p:set>
                                  </p:childTnLst>
                                </p:cTn>
                              </p:par>
                              <p:par>
                                <p:cTn id="5066" presetID="1" presetClass="entr" presetSubtype="0" fill="hold" grpId="2" nodeType="withEffect">
                                  <p:stCondLst>
                                    <p:cond delay="0"/>
                                  </p:stCondLst>
                                  <p:childTnLst>
                                    <p:set>
                                      <p:cBhvr>
                                        <p:cTn id="5067" dur="1" fill="hold">
                                          <p:stCondLst>
                                            <p:cond delay="0"/>
                                          </p:stCondLst>
                                        </p:cTn>
                                        <p:tgtEl>
                                          <p:spTgt spid="637"/>
                                        </p:tgtEl>
                                        <p:attrNameLst>
                                          <p:attrName>style.visibility</p:attrName>
                                        </p:attrNameLst>
                                      </p:cBhvr>
                                      <p:to>
                                        <p:strVal val="visible"/>
                                      </p:to>
                                    </p:set>
                                  </p:childTnLst>
                                </p:cTn>
                              </p:par>
                              <p:par>
                                <p:cTn id="5068" presetID="10" presetClass="exit" presetSubtype="0" fill="hold" grpId="1" nodeType="withEffect">
                                  <p:stCondLst>
                                    <p:cond delay="0"/>
                                  </p:stCondLst>
                                  <p:childTnLst>
                                    <p:animEffect transition="out" filter="fade">
                                      <p:cBhvr>
                                        <p:cTn id="5069" dur="500"/>
                                        <p:tgtEl>
                                          <p:spTgt spid="726"/>
                                        </p:tgtEl>
                                      </p:cBhvr>
                                    </p:animEffect>
                                    <p:set>
                                      <p:cBhvr>
                                        <p:cTn id="5070" dur="1" fill="hold">
                                          <p:stCondLst>
                                            <p:cond delay="499"/>
                                          </p:stCondLst>
                                        </p:cTn>
                                        <p:tgtEl>
                                          <p:spTgt spid="726"/>
                                        </p:tgtEl>
                                        <p:attrNameLst>
                                          <p:attrName>style.visibility</p:attrName>
                                        </p:attrNameLst>
                                      </p:cBhvr>
                                      <p:to>
                                        <p:strVal val="hidden"/>
                                      </p:to>
                                    </p:set>
                                  </p:childTnLst>
                                </p:cTn>
                              </p:par>
                            </p:childTnLst>
                          </p:cTn>
                        </p:par>
                      </p:childTnLst>
                    </p:cTn>
                  </p:par>
                </p:childTnLst>
              </p:cTn>
              <p:nextCondLst>
                <p:cond evt="onClick" delay="0">
                  <p:tgtEl>
                    <p:spTgt spid="644"/>
                  </p:tgtEl>
                </p:cond>
              </p:nextCondLst>
            </p:seq>
            <p:seq concurrent="1" nextAc="seek">
              <p:cTn id="5071" restart="whenNotActive" fill="hold" evtFilter="cancelBubble" nodeType="interactiveSeq">
                <p:stCondLst>
                  <p:cond evt="onClick" delay="0">
                    <p:tgtEl>
                      <p:spTgt spid="645"/>
                    </p:tgtEl>
                  </p:cond>
                </p:stCondLst>
                <p:endSync evt="end" delay="0">
                  <p:rtn val="all"/>
                </p:endSync>
                <p:childTnLst>
                  <p:par>
                    <p:cTn id="5072" fill="hold">
                      <p:stCondLst>
                        <p:cond delay="0"/>
                      </p:stCondLst>
                      <p:childTnLst>
                        <p:par>
                          <p:cTn id="5073" fill="hold">
                            <p:stCondLst>
                              <p:cond delay="0"/>
                            </p:stCondLst>
                            <p:childTnLst>
                              <p:par>
                                <p:cTn id="5074" presetID="1" presetClass="entr" presetSubtype="0" fill="hold" grpId="0" nodeType="clickEffect">
                                  <p:stCondLst>
                                    <p:cond delay="0"/>
                                  </p:stCondLst>
                                  <p:childTnLst>
                                    <p:set>
                                      <p:cBhvr>
                                        <p:cTn id="5075" dur="1" fill="hold">
                                          <p:stCondLst>
                                            <p:cond delay="0"/>
                                          </p:stCondLst>
                                        </p:cTn>
                                        <p:tgtEl>
                                          <p:spTgt spid="651"/>
                                        </p:tgtEl>
                                        <p:attrNameLst>
                                          <p:attrName>style.visibility</p:attrName>
                                        </p:attrNameLst>
                                      </p:cBhvr>
                                      <p:to>
                                        <p:strVal val="visible"/>
                                      </p:to>
                                    </p:set>
                                  </p:childTnLst>
                                </p:cTn>
                              </p:par>
                              <p:par>
                                <p:cTn id="5076" presetID="10" presetClass="exit" presetSubtype="0" fill="hold" grpId="2" nodeType="withEffect">
                                  <p:stCondLst>
                                    <p:cond delay="0"/>
                                  </p:stCondLst>
                                  <p:childTnLst>
                                    <p:animEffect transition="out" filter="fade">
                                      <p:cBhvr>
                                        <p:cTn id="5077" dur="500"/>
                                        <p:tgtEl>
                                          <p:spTgt spid="726"/>
                                        </p:tgtEl>
                                      </p:cBhvr>
                                    </p:animEffect>
                                    <p:set>
                                      <p:cBhvr>
                                        <p:cTn id="5078" dur="1" fill="hold">
                                          <p:stCondLst>
                                            <p:cond delay="499"/>
                                          </p:stCondLst>
                                        </p:cTn>
                                        <p:tgtEl>
                                          <p:spTgt spid="726"/>
                                        </p:tgtEl>
                                        <p:attrNameLst>
                                          <p:attrName>style.visibility</p:attrName>
                                        </p:attrNameLst>
                                      </p:cBhvr>
                                      <p:to>
                                        <p:strVal val="hidden"/>
                                      </p:to>
                                    </p:set>
                                  </p:childTnLst>
                                </p:cTn>
                              </p:par>
                            </p:childTnLst>
                          </p:cTn>
                        </p:par>
                      </p:childTnLst>
                    </p:cTn>
                  </p:par>
                </p:childTnLst>
              </p:cTn>
              <p:nextCondLst>
                <p:cond evt="onClick" delay="0">
                  <p:tgtEl>
                    <p:spTgt spid="645"/>
                  </p:tgtEl>
                </p:cond>
              </p:nextCondLst>
            </p:seq>
            <p:seq concurrent="1" nextAc="seek">
              <p:cTn id="5079" restart="whenNotActive" fill="hold" evtFilter="cancelBubble" nodeType="interactiveSeq">
                <p:stCondLst>
                  <p:cond evt="onClick" delay="0">
                    <p:tgtEl>
                      <p:spTgt spid="647"/>
                    </p:tgtEl>
                  </p:cond>
                </p:stCondLst>
                <p:endSync evt="end" delay="0">
                  <p:rtn val="all"/>
                </p:endSync>
                <p:childTnLst>
                  <p:par>
                    <p:cTn id="5080" fill="hold">
                      <p:stCondLst>
                        <p:cond delay="0"/>
                      </p:stCondLst>
                      <p:childTnLst>
                        <p:par>
                          <p:cTn id="5081" fill="hold">
                            <p:stCondLst>
                              <p:cond delay="0"/>
                            </p:stCondLst>
                            <p:childTnLst>
                              <p:par>
                                <p:cTn id="5082" presetID="1" presetClass="entr" presetSubtype="0" fill="hold" grpId="0" nodeType="clickEffect">
                                  <p:stCondLst>
                                    <p:cond delay="0"/>
                                  </p:stCondLst>
                                  <p:childTnLst>
                                    <p:set>
                                      <p:cBhvr>
                                        <p:cTn id="5083" dur="1" fill="hold">
                                          <p:stCondLst>
                                            <p:cond delay="0"/>
                                          </p:stCondLst>
                                        </p:cTn>
                                        <p:tgtEl>
                                          <p:spTgt spid="653"/>
                                        </p:tgtEl>
                                        <p:attrNameLst>
                                          <p:attrName>style.visibility</p:attrName>
                                        </p:attrNameLst>
                                      </p:cBhvr>
                                      <p:to>
                                        <p:strVal val="visible"/>
                                      </p:to>
                                    </p:set>
                                  </p:childTnLst>
                                </p:cTn>
                              </p:par>
                              <p:par>
                                <p:cTn id="5084" presetID="1" presetClass="entr" presetSubtype="0" fill="hold" grpId="0" nodeType="withEffect">
                                  <p:stCondLst>
                                    <p:cond delay="0"/>
                                  </p:stCondLst>
                                  <p:childTnLst>
                                    <p:set>
                                      <p:cBhvr>
                                        <p:cTn id="5085" dur="1" fill="hold">
                                          <p:stCondLst>
                                            <p:cond delay="0"/>
                                          </p:stCondLst>
                                        </p:cTn>
                                        <p:tgtEl>
                                          <p:spTgt spid="637"/>
                                        </p:tgtEl>
                                        <p:attrNameLst>
                                          <p:attrName>style.visibility</p:attrName>
                                        </p:attrNameLst>
                                      </p:cBhvr>
                                      <p:to>
                                        <p:strVal val="visible"/>
                                      </p:to>
                                    </p:set>
                                  </p:childTnLst>
                                </p:cTn>
                              </p:par>
                              <p:par>
                                <p:cTn id="5086" presetID="10" presetClass="exit" presetSubtype="0" fill="hold" grpId="9" nodeType="withEffect">
                                  <p:stCondLst>
                                    <p:cond delay="0"/>
                                  </p:stCondLst>
                                  <p:childTnLst>
                                    <p:animEffect transition="out" filter="fade">
                                      <p:cBhvr>
                                        <p:cTn id="5087" dur="500"/>
                                        <p:tgtEl>
                                          <p:spTgt spid="726"/>
                                        </p:tgtEl>
                                      </p:cBhvr>
                                    </p:animEffect>
                                    <p:set>
                                      <p:cBhvr>
                                        <p:cTn id="5088" dur="1" fill="hold">
                                          <p:stCondLst>
                                            <p:cond delay="499"/>
                                          </p:stCondLst>
                                        </p:cTn>
                                        <p:tgtEl>
                                          <p:spTgt spid="726"/>
                                        </p:tgtEl>
                                        <p:attrNameLst>
                                          <p:attrName>style.visibility</p:attrName>
                                        </p:attrNameLst>
                                      </p:cBhvr>
                                      <p:to>
                                        <p:strVal val="hidden"/>
                                      </p:to>
                                    </p:set>
                                  </p:childTnLst>
                                </p:cTn>
                              </p:par>
                            </p:childTnLst>
                          </p:cTn>
                        </p:par>
                      </p:childTnLst>
                    </p:cTn>
                  </p:par>
                </p:childTnLst>
              </p:cTn>
              <p:nextCondLst>
                <p:cond evt="onClick" delay="0">
                  <p:tgtEl>
                    <p:spTgt spid="647"/>
                  </p:tgtEl>
                </p:cond>
              </p:nextCondLst>
            </p:seq>
            <p:seq concurrent="1" nextAc="seek">
              <p:cTn id="5089" restart="whenNotActive" fill="hold" evtFilter="cancelBubble" nodeType="interactiveSeq">
                <p:stCondLst>
                  <p:cond evt="onClick" delay="0">
                    <p:tgtEl>
                      <p:spTgt spid="648"/>
                    </p:tgtEl>
                  </p:cond>
                </p:stCondLst>
                <p:endSync evt="end" delay="0">
                  <p:rtn val="all"/>
                </p:endSync>
                <p:childTnLst>
                  <p:par>
                    <p:cTn id="5090" fill="hold">
                      <p:stCondLst>
                        <p:cond delay="0"/>
                      </p:stCondLst>
                      <p:childTnLst>
                        <p:par>
                          <p:cTn id="5091" fill="hold">
                            <p:stCondLst>
                              <p:cond delay="0"/>
                            </p:stCondLst>
                            <p:childTnLst>
                              <p:par>
                                <p:cTn id="5092" presetID="1" presetClass="entr" presetSubtype="0" fill="hold" grpId="0" nodeType="clickEffect">
                                  <p:stCondLst>
                                    <p:cond delay="0"/>
                                  </p:stCondLst>
                                  <p:childTnLst>
                                    <p:set>
                                      <p:cBhvr>
                                        <p:cTn id="5093" dur="1" fill="hold">
                                          <p:stCondLst>
                                            <p:cond delay="0"/>
                                          </p:stCondLst>
                                        </p:cTn>
                                        <p:tgtEl>
                                          <p:spTgt spid="654"/>
                                        </p:tgtEl>
                                        <p:attrNameLst>
                                          <p:attrName>style.visibility</p:attrName>
                                        </p:attrNameLst>
                                      </p:cBhvr>
                                      <p:to>
                                        <p:strVal val="visible"/>
                                      </p:to>
                                    </p:set>
                                  </p:childTnLst>
                                </p:cTn>
                              </p:par>
                              <p:par>
                                <p:cTn id="5094" presetID="1" presetClass="entr" presetSubtype="0" fill="hold" grpId="1" nodeType="withEffect">
                                  <p:stCondLst>
                                    <p:cond delay="0"/>
                                  </p:stCondLst>
                                  <p:childTnLst>
                                    <p:set>
                                      <p:cBhvr>
                                        <p:cTn id="5095" dur="1" fill="hold">
                                          <p:stCondLst>
                                            <p:cond delay="0"/>
                                          </p:stCondLst>
                                        </p:cTn>
                                        <p:tgtEl>
                                          <p:spTgt spid="637"/>
                                        </p:tgtEl>
                                        <p:attrNameLst>
                                          <p:attrName>style.visibility</p:attrName>
                                        </p:attrNameLst>
                                      </p:cBhvr>
                                      <p:to>
                                        <p:strVal val="visible"/>
                                      </p:to>
                                    </p:set>
                                  </p:childTnLst>
                                </p:cTn>
                              </p:par>
                              <p:par>
                                <p:cTn id="5096" presetID="10" presetClass="exit" presetSubtype="0" fill="hold" grpId="10" nodeType="withEffect">
                                  <p:stCondLst>
                                    <p:cond delay="0"/>
                                  </p:stCondLst>
                                  <p:childTnLst>
                                    <p:animEffect transition="out" filter="fade">
                                      <p:cBhvr>
                                        <p:cTn id="5097" dur="500"/>
                                        <p:tgtEl>
                                          <p:spTgt spid="726"/>
                                        </p:tgtEl>
                                      </p:cBhvr>
                                    </p:animEffect>
                                    <p:set>
                                      <p:cBhvr>
                                        <p:cTn id="5098" dur="1" fill="hold">
                                          <p:stCondLst>
                                            <p:cond delay="499"/>
                                          </p:stCondLst>
                                        </p:cTn>
                                        <p:tgtEl>
                                          <p:spTgt spid="726"/>
                                        </p:tgtEl>
                                        <p:attrNameLst>
                                          <p:attrName>style.visibility</p:attrName>
                                        </p:attrNameLst>
                                      </p:cBhvr>
                                      <p:to>
                                        <p:strVal val="hidden"/>
                                      </p:to>
                                    </p:set>
                                  </p:childTnLst>
                                </p:cTn>
                              </p:par>
                            </p:childTnLst>
                          </p:cTn>
                        </p:par>
                      </p:childTnLst>
                    </p:cTn>
                  </p:par>
                </p:childTnLst>
              </p:cTn>
              <p:nextCondLst>
                <p:cond evt="onClick" delay="0">
                  <p:tgtEl>
                    <p:spTgt spid="648"/>
                  </p:tgtEl>
                </p:cond>
              </p:nextCondLst>
            </p:seq>
            <p:seq concurrent="1" nextAc="seek">
              <p:cTn id="5099" restart="whenNotActive" fill="hold" evtFilter="cancelBubble" nodeType="interactiveSeq">
                <p:stCondLst>
                  <p:cond evt="onClick" delay="0">
                    <p:tgtEl>
                      <p:spTgt spid="646"/>
                    </p:tgtEl>
                  </p:cond>
                </p:stCondLst>
                <p:endSync evt="end" delay="0">
                  <p:rtn val="all"/>
                </p:endSync>
                <p:childTnLst>
                  <p:par>
                    <p:cTn id="5100" fill="hold">
                      <p:stCondLst>
                        <p:cond delay="0"/>
                      </p:stCondLst>
                      <p:childTnLst>
                        <p:par>
                          <p:cTn id="5101" fill="hold">
                            <p:stCondLst>
                              <p:cond delay="0"/>
                            </p:stCondLst>
                            <p:childTnLst>
                              <p:par>
                                <p:cTn id="5102" presetID="1" presetClass="entr" presetSubtype="0" fill="hold" grpId="0" nodeType="clickEffect">
                                  <p:stCondLst>
                                    <p:cond delay="0"/>
                                  </p:stCondLst>
                                  <p:childTnLst>
                                    <p:set>
                                      <p:cBhvr>
                                        <p:cTn id="5103" dur="1" fill="hold">
                                          <p:stCondLst>
                                            <p:cond delay="0"/>
                                          </p:stCondLst>
                                        </p:cTn>
                                        <p:tgtEl>
                                          <p:spTgt spid="652"/>
                                        </p:tgtEl>
                                        <p:attrNameLst>
                                          <p:attrName>style.visibility</p:attrName>
                                        </p:attrNameLst>
                                      </p:cBhvr>
                                      <p:to>
                                        <p:strVal val="visible"/>
                                      </p:to>
                                    </p:set>
                                  </p:childTnLst>
                                </p:cTn>
                              </p:par>
                              <p:par>
                                <p:cTn id="5104" presetID="1" presetClass="entr" presetSubtype="0" fill="hold" grpId="0" nodeType="withEffect">
                                  <p:stCondLst>
                                    <p:cond delay="0"/>
                                  </p:stCondLst>
                                  <p:childTnLst>
                                    <p:set>
                                      <p:cBhvr>
                                        <p:cTn id="5105" dur="1" fill="hold">
                                          <p:stCondLst>
                                            <p:cond delay="0"/>
                                          </p:stCondLst>
                                        </p:cTn>
                                        <p:tgtEl>
                                          <p:spTgt spid="639"/>
                                        </p:tgtEl>
                                        <p:attrNameLst>
                                          <p:attrName>style.visibility</p:attrName>
                                        </p:attrNameLst>
                                      </p:cBhvr>
                                      <p:to>
                                        <p:strVal val="visible"/>
                                      </p:to>
                                    </p:set>
                                  </p:childTnLst>
                                </p:cTn>
                              </p:par>
                              <p:par>
                                <p:cTn id="5106" presetID="10" presetClass="exit" presetSubtype="0" fill="hold" grpId="11" nodeType="withEffect">
                                  <p:stCondLst>
                                    <p:cond delay="0"/>
                                  </p:stCondLst>
                                  <p:childTnLst>
                                    <p:animEffect transition="out" filter="fade">
                                      <p:cBhvr>
                                        <p:cTn id="5107" dur="500"/>
                                        <p:tgtEl>
                                          <p:spTgt spid="726"/>
                                        </p:tgtEl>
                                      </p:cBhvr>
                                    </p:animEffect>
                                    <p:set>
                                      <p:cBhvr>
                                        <p:cTn id="5108" dur="1" fill="hold">
                                          <p:stCondLst>
                                            <p:cond delay="499"/>
                                          </p:stCondLst>
                                        </p:cTn>
                                        <p:tgtEl>
                                          <p:spTgt spid="726"/>
                                        </p:tgtEl>
                                        <p:attrNameLst>
                                          <p:attrName>style.visibility</p:attrName>
                                        </p:attrNameLst>
                                      </p:cBhvr>
                                      <p:to>
                                        <p:strVal val="hidden"/>
                                      </p:to>
                                    </p:set>
                                  </p:childTnLst>
                                </p:cTn>
                              </p:par>
                            </p:childTnLst>
                          </p:cTn>
                        </p:par>
                      </p:childTnLst>
                    </p:cTn>
                  </p:par>
                </p:childTnLst>
              </p:cTn>
              <p:nextCondLst>
                <p:cond evt="onClick" delay="0">
                  <p:tgtEl>
                    <p:spTgt spid="646"/>
                  </p:tgtEl>
                </p:cond>
              </p:nextCondLst>
            </p:seq>
            <p:seq concurrent="1" nextAc="seek">
              <p:cTn id="5109" restart="whenNotActive" fill="hold" evtFilter="cancelBubble" nodeType="interactiveSeq">
                <p:stCondLst>
                  <p:cond evt="onClick" delay="0">
                    <p:tgtEl>
                      <p:spTgt spid="654"/>
                    </p:tgtEl>
                  </p:cond>
                </p:stCondLst>
                <p:endSync evt="end" delay="0">
                  <p:rtn val="all"/>
                </p:endSync>
                <p:childTnLst>
                  <p:par>
                    <p:cTn id="5110" fill="hold">
                      <p:stCondLst>
                        <p:cond delay="0"/>
                      </p:stCondLst>
                      <p:childTnLst>
                        <p:par>
                          <p:cTn id="5111" fill="hold">
                            <p:stCondLst>
                              <p:cond delay="0"/>
                            </p:stCondLst>
                            <p:childTnLst>
                              <p:par>
                                <p:cTn id="5112" presetID="1" presetClass="exit" presetSubtype="0" fill="hold" grpId="1" nodeType="clickEffect">
                                  <p:stCondLst>
                                    <p:cond delay="0"/>
                                  </p:stCondLst>
                                  <p:childTnLst>
                                    <p:set>
                                      <p:cBhvr>
                                        <p:cTn id="5113" dur="1" fill="hold">
                                          <p:stCondLst>
                                            <p:cond delay="0"/>
                                          </p:stCondLst>
                                        </p:cTn>
                                        <p:tgtEl>
                                          <p:spTgt spid="654"/>
                                        </p:tgtEl>
                                        <p:attrNameLst>
                                          <p:attrName>style.visibility</p:attrName>
                                        </p:attrNameLst>
                                      </p:cBhvr>
                                      <p:to>
                                        <p:strVal val="hidden"/>
                                      </p:to>
                                    </p:set>
                                  </p:childTnLst>
                                </p:cTn>
                              </p:par>
                              <p:par>
                                <p:cTn id="5114" presetID="1" presetClass="exit" presetSubtype="0" fill="hold" grpId="4" nodeType="withEffect">
                                  <p:stCondLst>
                                    <p:cond delay="0"/>
                                  </p:stCondLst>
                                  <p:childTnLst>
                                    <p:set>
                                      <p:cBhvr>
                                        <p:cTn id="5115" dur="1" fill="hold">
                                          <p:stCondLst>
                                            <p:cond delay="0"/>
                                          </p:stCondLst>
                                        </p:cTn>
                                        <p:tgtEl>
                                          <p:spTgt spid="637"/>
                                        </p:tgtEl>
                                        <p:attrNameLst>
                                          <p:attrName>style.visibility</p:attrName>
                                        </p:attrNameLst>
                                      </p:cBhvr>
                                      <p:to>
                                        <p:strVal val="hidden"/>
                                      </p:to>
                                    </p:set>
                                  </p:childTnLst>
                                </p:cTn>
                              </p:par>
                              <p:par>
                                <p:cTn id="5116" presetID="10" presetClass="entr" presetSubtype="0" fill="hold" grpId="3" nodeType="withEffect">
                                  <p:stCondLst>
                                    <p:cond delay="0"/>
                                  </p:stCondLst>
                                  <p:childTnLst>
                                    <p:set>
                                      <p:cBhvr>
                                        <p:cTn id="5117" dur="1" fill="hold">
                                          <p:stCondLst>
                                            <p:cond delay="0"/>
                                          </p:stCondLst>
                                        </p:cTn>
                                        <p:tgtEl>
                                          <p:spTgt spid="726"/>
                                        </p:tgtEl>
                                        <p:attrNameLst>
                                          <p:attrName>style.visibility</p:attrName>
                                        </p:attrNameLst>
                                      </p:cBhvr>
                                      <p:to>
                                        <p:strVal val="visible"/>
                                      </p:to>
                                    </p:set>
                                    <p:animEffect transition="in" filter="fade">
                                      <p:cBhvr>
                                        <p:cTn id="5118" dur="500"/>
                                        <p:tgtEl>
                                          <p:spTgt spid="726"/>
                                        </p:tgtEl>
                                      </p:cBhvr>
                                    </p:animEffect>
                                  </p:childTnLst>
                                </p:cTn>
                              </p:par>
                            </p:childTnLst>
                          </p:cTn>
                        </p:par>
                      </p:childTnLst>
                    </p:cTn>
                  </p:par>
                </p:childTnLst>
              </p:cTn>
              <p:nextCondLst>
                <p:cond evt="onClick" delay="0">
                  <p:tgtEl>
                    <p:spTgt spid="654"/>
                  </p:tgtEl>
                </p:cond>
              </p:nextCondLst>
            </p:seq>
            <p:seq concurrent="1" nextAc="seek">
              <p:cTn id="5119" restart="whenNotActive" fill="hold" evtFilter="cancelBubble" nodeType="interactiveSeq">
                <p:stCondLst>
                  <p:cond evt="onClick" delay="0">
                    <p:tgtEl>
                      <p:spTgt spid="649"/>
                    </p:tgtEl>
                  </p:cond>
                </p:stCondLst>
                <p:endSync evt="end" delay="0">
                  <p:rtn val="all"/>
                </p:endSync>
                <p:childTnLst>
                  <p:par>
                    <p:cTn id="5120" fill="hold">
                      <p:stCondLst>
                        <p:cond delay="0"/>
                      </p:stCondLst>
                      <p:childTnLst>
                        <p:par>
                          <p:cTn id="5121" fill="hold">
                            <p:stCondLst>
                              <p:cond delay="0"/>
                            </p:stCondLst>
                            <p:childTnLst>
                              <p:par>
                                <p:cTn id="5122" presetID="1" presetClass="exit" presetSubtype="0" fill="hold" grpId="1" nodeType="clickEffect">
                                  <p:stCondLst>
                                    <p:cond delay="0"/>
                                  </p:stCondLst>
                                  <p:childTnLst>
                                    <p:set>
                                      <p:cBhvr>
                                        <p:cTn id="5123" dur="1" fill="hold">
                                          <p:stCondLst>
                                            <p:cond delay="0"/>
                                          </p:stCondLst>
                                        </p:cTn>
                                        <p:tgtEl>
                                          <p:spTgt spid="649"/>
                                        </p:tgtEl>
                                        <p:attrNameLst>
                                          <p:attrName>style.visibility</p:attrName>
                                        </p:attrNameLst>
                                      </p:cBhvr>
                                      <p:to>
                                        <p:strVal val="hidden"/>
                                      </p:to>
                                    </p:set>
                                  </p:childTnLst>
                                </p:cTn>
                              </p:par>
                              <p:par>
                                <p:cTn id="5124" presetID="10" presetClass="entr" presetSubtype="0" fill="hold" grpId="4" nodeType="withEffect">
                                  <p:stCondLst>
                                    <p:cond delay="0"/>
                                  </p:stCondLst>
                                  <p:childTnLst>
                                    <p:set>
                                      <p:cBhvr>
                                        <p:cTn id="5125" dur="1" fill="hold">
                                          <p:stCondLst>
                                            <p:cond delay="0"/>
                                          </p:stCondLst>
                                        </p:cTn>
                                        <p:tgtEl>
                                          <p:spTgt spid="726"/>
                                        </p:tgtEl>
                                        <p:attrNameLst>
                                          <p:attrName>style.visibility</p:attrName>
                                        </p:attrNameLst>
                                      </p:cBhvr>
                                      <p:to>
                                        <p:strVal val="visible"/>
                                      </p:to>
                                    </p:set>
                                    <p:animEffect transition="in" filter="fade">
                                      <p:cBhvr>
                                        <p:cTn id="5126" dur="500"/>
                                        <p:tgtEl>
                                          <p:spTgt spid="726"/>
                                        </p:tgtEl>
                                      </p:cBhvr>
                                    </p:animEffect>
                                  </p:childTnLst>
                                </p:cTn>
                              </p:par>
                            </p:childTnLst>
                          </p:cTn>
                        </p:par>
                      </p:childTnLst>
                    </p:cTn>
                  </p:par>
                </p:childTnLst>
              </p:cTn>
              <p:nextCondLst>
                <p:cond evt="onClick" delay="0">
                  <p:tgtEl>
                    <p:spTgt spid="649"/>
                  </p:tgtEl>
                </p:cond>
              </p:nextCondLst>
            </p:seq>
            <p:seq concurrent="1" nextAc="seek">
              <p:cTn id="5127" restart="whenNotActive" fill="hold" evtFilter="cancelBubble" nodeType="interactiveSeq">
                <p:stCondLst>
                  <p:cond evt="onClick" delay="0">
                    <p:tgtEl>
                      <p:spTgt spid="650"/>
                    </p:tgtEl>
                  </p:cond>
                </p:stCondLst>
                <p:endSync evt="end" delay="0">
                  <p:rtn val="all"/>
                </p:endSync>
                <p:childTnLst>
                  <p:par>
                    <p:cTn id="5128" fill="hold">
                      <p:stCondLst>
                        <p:cond delay="0"/>
                      </p:stCondLst>
                      <p:childTnLst>
                        <p:par>
                          <p:cTn id="5129" fill="hold">
                            <p:stCondLst>
                              <p:cond delay="0"/>
                            </p:stCondLst>
                            <p:childTnLst>
                              <p:par>
                                <p:cTn id="5130" presetID="1" presetClass="exit" presetSubtype="0" fill="hold" grpId="1" nodeType="clickEffect">
                                  <p:stCondLst>
                                    <p:cond delay="0"/>
                                  </p:stCondLst>
                                  <p:childTnLst>
                                    <p:set>
                                      <p:cBhvr>
                                        <p:cTn id="5131" dur="1" fill="hold">
                                          <p:stCondLst>
                                            <p:cond delay="0"/>
                                          </p:stCondLst>
                                        </p:cTn>
                                        <p:tgtEl>
                                          <p:spTgt spid="650"/>
                                        </p:tgtEl>
                                        <p:attrNameLst>
                                          <p:attrName>style.visibility</p:attrName>
                                        </p:attrNameLst>
                                      </p:cBhvr>
                                      <p:to>
                                        <p:strVal val="hidden"/>
                                      </p:to>
                                    </p:set>
                                  </p:childTnLst>
                                </p:cTn>
                              </p:par>
                              <p:par>
                                <p:cTn id="5132" presetID="1" presetClass="exit" presetSubtype="0" fill="hold" grpId="3" nodeType="withEffect">
                                  <p:stCondLst>
                                    <p:cond delay="0"/>
                                  </p:stCondLst>
                                  <p:childTnLst>
                                    <p:set>
                                      <p:cBhvr>
                                        <p:cTn id="5133" dur="1" fill="hold">
                                          <p:stCondLst>
                                            <p:cond delay="0"/>
                                          </p:stCondLst>
                                        </p:cTn>
                                        <p:tgtEl>
                                          <p:spTgt spid="637"/>
                                        </p:tgtEl>
                                        <p:attrNameLst>
                                          <p:attrName>style.visibility</p:attrName>
                                        </p:attrNameLst>
                                      </p:cBhvr>
                                      <p:to>
                                        <p:strVal val="hidden"/>
                                      </p:to>
                                    </p:set>
                                  </p:childTnLst>
                                </p:cTn>
                              </p:par>
                              <p:par>
                                <p:cTn id="5134" presetID="10" presetClass="entr" presetSubtype="0" fill="hold" grpId="5" nodeType="withEffect">
                                  <p:stCondLst>
                                    <p:cond delay="0"/>
                                  </p:stCondLst>
                                  <p:childTnLst>
                                    <p:set>
                                      <p:cBhvr>
                                        <p:cTn id="5135" dur="1" fill="hold">
                                          <p:stCondLst>
                                            <p:cond delay="0"/>
                                          </p:stCondLst>
                                        </p:cTn>
                                        <p:tgtEl>
                                          <p:spTgt spid="726"/>
                                        </p:tgtEl>
                                        <p:attrNameLst>
                                          <p:attrName>style.visibility</p:attrName>
                                        </p:attrNameLst>
                                      </p:cBhvr>
                                      <p:to>
                                        <p:strVal val="visible"/>
                                      </p:to>
                                    </p:set>
                                    <p:animEffect transition="in" filter="fade">
                                      <p:cBhvr>
                                        <p:cTn id="5136" dur="500"/>
                                        <p:tgtEl>
                                          <p:spTgt spid="726"/>
                                        </p:tgtEl>
                                      </p:cBhvr>
                                    </p:animEffect>
                                  </p:childTnLst>
                                </p:cTn>
                              </p:par>
                            </p:childTnLst>
                          </p:cTn>
                        </p:par>
                      </p:childTnLst>
                    </p:cTn>
                  </p:par>
                </p:childTnLst>
              </p:cTn>
              <p:nextCondLst>
                <p:cond evt="onClick" delay="0">
                  <p:tgtEl>
                    <p:spTgt spid="650"/>
                  </p:tgtEl>
                </p:cond>
              </p:nextCondLst>
            </p:seq>
            <p:seq concurrent="1" nextAc="seek">
              <p:cTn id="5137" restart="whenNotActive" fill="hold" evtFilter="cancelBubble" nodeType="interactiveSeq">
                <p:stCondLst>
                  <p:cond evt="onClick" delay="0">
                    <p:tgtEl>
                      <p:spTgt spid="651"/>
                    </p:tgtEl>
                  </p:cond>
                </p:stCondLst>
                <p:endSync evt="end" delay="0">
                  <p:rtn val="all"/>
                </p:endSync>
                <p:childTnLst>
                  <p:par>
                    <p:cTn id="5138" fill="hold">
                      <p:stCondLst>
                        <p:cond delay="0"/>
                      </p:stCondLst>
                      <p:childTnLst>
                        <p:par>
                          <p:cTn id="5139" fill="hold">
                            <p:stCondLst>
                              <p:cond delay="0"/>
                            </p:stCondLst>
                            <p:childTnLst>
                              <p:par>
                                <p:cTn id="5140" presetID="1" presetClass="exit" presetSubtype="0" fill="hold" grpId="1" nodeType="clickEffect">
                                  <p:stCondLst>
                                    <p:cond delay="0"/>
                                  </p:stCondLst>
                                  <p:childTnLst>
                                    <p:set>
                                      <p:cBhvr>
                                        <p:cTn id="5141" dur="1" fill="hold">
                                          <p:stCondLst>
                                            <p:cond delay="0"/>
                                          </p:stCondLst>
                                        </p:cTn>
                                        <p:tgtEl>
                                          <p:spTgt spid="651"/>
                                        </p:tgtEl>
                                        <p:attrNameLst>
                                          <p:attrName>style.visibility</p:attrName>
                                        </p:attrNameLst>
                                      </p:cBhvr>
                                      <p:to>
                                        <p:strVal val="hidden"/>
                                      </p:to>
                                    </p:set>
                                  </p:childTnLst>
                                </p:cTn>
                              </p:par>
                              <p:par>
                                <p:cTn id="5142" presetID="10" presetClass="entr" presetSubtype="0" fill="hold" grpId="6" nodeType="withEffect">
                                  <p:stCondLst>
                                    <p:cond delay="0"/>
                                  </p:stCondLst>
                                  <p:childTnLst>
                                    <p:set>
                                      <p:cBhvr>
                                        <p:cTn id="5143" dur="1" fill="hold">
                                          <p:stCondLst>
                                            <p:cond delay="0"/>
                                          </p:stCondLst>
                                        </p:cTn>
                                        <p:tgtEl>
                                          <p:spTgt spid="726"/>
                                        </p:tgtEl>
                                        <p:attrNameLst>
                                          <p:attrName>style.visibility</p:attrName>
                                        </p:attrNameLst>
                                      </p:cBhvr>
                                      <p:to>
                                        <p:strVal val="visible"/>
                                      </p:to>
                                    </p:set>
                                    <p:animEffect transition="in" filter="fade">
                                      <p:cBhvr>
                                        <p:cTn id="5144" dur="500"/>
                                        <p:tgtEl>
                                          <p:spTgt spid="726"/>
                                        </p:tgtEl>
                                      </p:cBhvr>
                                    </p:animEffect>
                                  </p:childTnLst>
                                </p:cTn>
                              </p:par>
                            </p:childTnLst>
                          </p:cTn>
                        </p:par>
                      </p:childTnLst>
                    </p:cTn>
                  </p:par>
                </p:childTnLst>
              </p:cTn>
              <p:nextCondLst>
                <p:cond evt="onClick" delay="0">
                  <p:tgtEl>
                    <p:spTgt spid="651"/>
                  </p:tgtEl>
                </p:cond>
              </p:nextCondLst>
            </p:seq>
            <p:seq concurrent="1" nextAc="seek">
              <p:cTn id="5145" restart="whenNotActive" fill="hold" evtFilter="cancelBubble" nodeType="interactiveSeq">
                <p:stCondLst>
                  <p:cond evt="onClick" delay="0">
                    <p:tgtEl>
                      <p:spTgt spid="652"/>
                    </p:tgtEl>
                  </p:cond>
                </p:stCondLst>
                <p:endSync evt="end" delay="0">
                  <p:rtn val="all"/>
                </p:endSync>
                <p:childTnLst>
                  <p:par>
                    <p:cTn id="5146" fill="hold">
                      <p:stCondLst>
                        <p:cond delay="0"/>
                      </p:stCondLst>
                      <p:childTnLst>
                        <p:par>
                          <p:cTn id="5147" fill="hold">
                            <p:stCondLst>
                              <p:cond delay="0"/>
                            </p:stCondLst>
                            <p:childTnLst>
                              <p:par>
                                <p:cTn id="5148" presetID="1" presetClass="exit" presetSubtype="0" fill="hold" grpId="1" nodeType="clickEffect">
                                  <p:stCondLst>
                                    <p:cond delay="0"/>
                                  </p:stCondLst>
                                  <p:childTnLst>
                                    <p:set>
                                      <p:cBhvr>
                                        <p:cTn id="5149" dur="1" fill="hold">
                                          <p:stCondLst>
                                            <p:cond delay="0"/>
                                          </p:stCondLst>
                                        </p:cTn>
                                        <p:tgtEl>
                                          <p:spTgt spid="652"/>
                                        </p:tgtEl>
                                        <p:attrNameLst>
                                          <p:attrName>style.visibility</p:attrName>
                                        </p:attrNameLst>
                                      </p:cBhvr>
                                      <p:to>
                                        <p:strVal val="hidden"/>
                                      </p:to>
                                    </p:set>
                                  </p:childTnLst>
                                </p:cTn>
                              </p:par>
                              <p:par>
                                <p:cTn id="5150" presetID="10" presetClass="entr" presetSubtype="0" fill="hold" grpId="8" nodeType="withEffect">
                                  <p:stCondLst>
                                    <p:cond delay="0"/>
                                  </p:stCondLst>
                                  <p:childTnLst>
                                    <p:set>
                                      <p:cBhvr>
                                        <p:cTn id="5151" dur="1" fill="hold">
                                          <p:stCondLst>
                                            <p:cond delay="0"/>
                                          </p:stCondLst>
                                        </p:cTn>
                                        <p:tgtEl>
                                          <p:spTgt spid="726"/>
                                        </p:tgtEl>
                                        <p:attrNameLst>
                                          <p:attrName>style.visibility</p:attrName>
                                        </p:attrNameLst>
                                      </p:cBhvr>
                                      <p:to>
                                        <p:strVal val="visible"/>
                                      </p:to>
                                    </p:set>
                                    <p:animEffect transition="in" filter="fade">
                                      <p:cBhvr>
                                        <p:cTn id="5152" dur="500"/>
                                        <p:tgtEl>
                                          <p:spTgt spid="726"/>
                                        </p:tgtEl>
                                      </p:cBhvr>
                                    </p:animEffect>
                                  </p:childTnLst>
                                </p:cTn>
                              </p:par>
                              <p:par>
                                <p:cTn id="5153" presetID="1" presetClass="exit" presetSubtype="0" fill="hold" grpId="1" nodeType="withEffect">
                                  <p:stCondLst>
                                    <p:cond delay="0"/>
                                  </p:stCondLst>
                                  <p:childTnLst>
                                    <p:set>
                                      <p:cBhvr>
                                        <p:cTn id="5154" dur="1" fill="hold">
                                          <p:stCondLst>
                                            <p:cond delay="0"/>
                                          </p:stCondLst>
                                        </p:cTn>
                                        <p:tgtEl>
                                          <p:spTgt spid="639"/>
                                        </p:tgtEl>
                                        <p:attrNameLst>
                                          <p:attrName>style.visibility</p:attrName>
                                        </p:attrNameLst>
                                      </p:cBhvr>
                                      <p:to>
                                        <p:strVal val="hidden"/>
                                      </p:to>
                                    </p:set>
                                  </p:childTnLst>
                                </p:cTn>
                              </p:par>
                            </p:childTnLst>
                          </p:cTn>
                        </p:par>
                      </p:childTnLst>
                    </p:cTn>
                  </p:par>
                </p:childTnLst>
              </p:cTn>
              <p:nextCondLst>
                <p:cond evt="onClick" delay="0">
                  <p:tgtEl>
                    <p:spTgt spid="652"/>
                  </p:tgtEl>
                </p:cond>
              </p:nextCondLst>
            </p:seq>
            <p:seq concurrent="1" nextAc="seek">
              <p:cTn id="5155" restart="whenNotActive" fill="hold" evtFilter="cancelBubble" nodeType="interactiveSeq">
                <p:stCondLst>
                  <p:cond evt="onClick" delay="0">
                    <p:tgtEl>
                      <p:spTgt spid="653"/>
                    </p:tgtEl>
                  </p:cond>
                </p:stCondLst>
                <p:endSync evt="end" delay="0">
                  <p:rtn val="all"/>
                </p:endSync>
                <p:childTnLst>
                  <p:par>
                    <p:cTn id="5156" fill="hold">
                      <p:stCondLst>
                        <p:cond delay="0"/>
                      </p:stCondLst>
                      <p:childTnLst>
                        <p:par>
                          <p:cTn id="5157" fill="hold">
                            <p:stCondLst>
                              <p:cond delay="0"/>
                            </p:stCondLst>
                            <p:childTnLst>
                              <p:par>
                                <p:cTn id="5158" presetID="1" presetClass="exit" presetSubtype="0" fill="hold" grpId="1" nodeType="clickEffect">
                                  <p:stCondLst>
                                    <p:cond delay="0"/>
                                  </p:stCondLst>
                                  <p:childTnLst>
                                    <p:set>
                                      <p:cBhvr>
                                        <p:cTn id="5159" dur="1" fill="hold">
                                          <p:stCondLst>
                                            <p:cond delay="0"/>
                                          </p:stCondLst>
                                        </p:cTn>
                                        <p:tgtEl>
                                          <p:spTgt spid="653"/>
                                        </p:tgtEl>
                                        <p:attrNameLst>
                                          <p:attrName>style.visibility</p:attrName>
                                        </p:attrNameLst>
                                      </p:cBhvr>
                                      <p:to>
                                        <p:strVal val="hidden"/>
                                      </p:to>
                                    </p:set>
                                  </p:childTnLst>
                                </p:cTn>
                              </p:par>
                              <p:par>
                                <p:cTn id="5160" presetID="1" presetClass="exit" presetSubtype="0" fill="hold" grpId="5" nodeType="withEffect">
                                  <p:stCondLst>
                                    <p:cond delay="0"/>
                                  </p:stCondLst>
                                  <p:childTnLst>
                                    <p:set>
                                      <p:cBhvr>
                                        <p:cTn id="5161" dur="1" fill="hold">
                                          <p:stCondLst>
                                            <p:cond delay="0"/>
                                          </p:stCondLst>
                                        </p:cTn>
                                        <p:tgtEl>
                                          <p:spTgt spid="637"/>
                                        </p:tgtEl>
                                        <p:attrNameLst>
                                          <p:attrName>style.visibility</p:attrName>
                                        </p:attrNameLst>
                                      </p:cBhvr>
                                      <p:to>
                                        <p:strVal val="hidden"/>
                                      </p:to>
                                    </p:set>
                                  </p:childTnLst>
                                </p:cTn>
                              </p:par>
                              <p:par>
                                <p:cTn id="5162" presetID="10" presetClass="entr" presetSubtype="0" fill="hold" grpId="7" nodeType="withEffect">
                                  <p:stCondLst>
                                    <p:cond delay="0"/>
                                  </p:stCondLst>
                                  <p:childTnLst>
                                    <p:set>
                                      <p:cBhvr>
                                        <p:cTn id="5163" dur="1" fill="hold">
                                          <p:stCondLst>
                                            <p:cond delay="0"/>
                                          </p:stCondLst>
                                        </p:cTn>
                                        <p:tgtEl>
                                          <p:spTgt spid="726"/>
                                        </p:tgtEl>
                                        <p:attrNameLst>
                                          <p:attrName>style.visibility</p:attrName>
                                        </p:attrNameLst>
                                      </p:cBhvr>
                                      <p:to>
                                        <p:strVal val="visible"/>
                                      </p:to>
                                    </p:set>
                                    <p:animEffect transition="in" filter="fade">
                                      <p:cBhvr>
                                        <p:cTn id="5164" dur="500"/>
                                        <p:tgtEl>
                                          <p:spTgt spid="726"/>
                                        </p:tgtEl>
                                      </p:cBhvr>
                                    </p:animEffect>
                                  </p:childTnLst>
                                </p:cTn>
                              </p:par>
                            </p:childTnLst>
                          </p:cTn>
                        </p:par>
                      </p:childTnLst>
                    </p:cTn>
                  </p:par>
                </p:childTnLst>
              </p:cTn>
              <p:nextCondLst>
                <p:cond evt="onClick" delay="0">
                  <p:tgtEl>
                    <p:spTgt spid="653"/>
                  </p:tgtEl>
                </p:cond>
              </p:nextCondLst>
            </p:seq>
            <p:seq concurrent="1" nextAc="seek">
              <p:cTn id="5165" restart="whenNotActive" fill="hold" evtFilter="cancelBubble" nodeType="interactiveSeq">
                <p:stCondLst>
                  <p:cond evt="onClick" delay="0">
                    <p:tgtEl>
                      <p:spTgt spid="655"/>
                    </p:tgtEl>
                  </p:cond>
                </p:stCondLst>
                <p:endSync evt="end" delay="0">
                  <p:rtn val="all"/>
                </p:endSync>
                <p:childTnLst>
                  <p:par>
                    <p:cTn id="5166" fill="hold">
                      <p:stCondLst>
                        <p:cond delay="0"/>
                      </p:stCondLst>
                      <p:childTnLst>
                        <p:par>
                          <p:cTn id="5167" fill="hold">
                            <p:stCondLst>
                              <p:cond delay="0"/>
                            </p:stCondLst>
                            <p:childTnLst>
                              <p:par>
                                <p:cTn id="5168" presetID="1" presetClass="entr" presetSubtype="0" fill="hold" grpId="0" nodeType="clickEffect">
                                  <p:stCondLst>
                                    <p:cond delay="0"/>
                                  </p:stCondLst>
                                  <p:childTnLst>
                                    <p:set>
                                      <p:cBhvr>
                                        <p:cTn id="5169" dur="1" fill="hold">
                                          <p:stCondLst>
                                            <p:cond delay="0"/>
                                          </p:stCondLst>
                                        </p:cTn>
                                        <p:tgtEl>
                                          <p:spTgt spid="661"/>
                                        </p:tgtEl>
                                        <p:attrNameLst>
                                          <p:attrName>style.visibility</p:attrName>
                                        </p:attrNameLst>
                                      </p:cBhvr>
                                      <p:to>
                                        <p:strVal val="visible"/>
                                      </p:to>
                                    </p:set>
                                  </p:childTnLst>
                                </p:cTn>
                              </p:par>
                              <p:par>
                                <p:cTn id="5170" presetID="10" presetClass="exit" presetSubtype="0" fill="hold" grpId="1" nodeType="withEffect">
                                  <p:stCondLst>
                                    <p:cond delay="0"/>
                                  </p:stCondLst>
                                  <p:childTnLst>
                                    <p:animEffect transition="out" filter="fade">
                                      <p:cBhvr>
                                        <p:cTn id="5171" dur="500"/>
                                        <p:tgtEl>
                                          <p:spTgt spid="724"/>
                                        </p:tgtEl>
                                      </p:cBhvr>
                                    </p:animEffect>
                                    <p:set>
                                      <p:cBhvr>
                                        <p:cTn id="5172" dur="1" fill="hold">
                                          <p:stCondLst>
                                            <p:cond delay="499"/>
                                          </p:stCondLst>
                                        </p:cTn>
                                        <p:tgtEl>
                                          <p:spTgt spid="724"/>
                                        </p:tgtEl>
                                        <p:attrNameLst>
                                          <p:attrName>style.visibility</p:attrName>
                                        </p:attrNameLst>
                                      </p:cBhvr>
                                      <p:to>
                                        <p:strVal val="hidden"/>
                                      </p:to>
                                    </p:set>
                                  </p:childTnLst>
                                </p:cTn>
                              </p:par>
                            </p:childTnLst>
                          </p:cTn>
                        </p:par>
                      </p:childTnLst>
                    </p:cTn>
                  </p:par>
                </p:childTnLst>
              </p:cTn>
              <p:nextCondLst>
                <p:cond evt="onClick" delay="0">
                  <p:tgtEl>
                    <p:spTgt spid="655"/>
                  </p:tgtEl>
                </p:cond>
              </p:nextCondLst>
            </p:seq>
            <p:seq concurrent="1" nextAc="seek">
              <p:cTn id="5173" restart="whenNotActive" fill="hold" evtFilter="cancelBubble" nodeType="interactiveSeq">
                <p:stCondLst>
                  <p:cond evt="onClick" delay="0">
                    <p:tgtEl>
                      <p:spTgt spid="656"/>
                    </p:tgtEl>
                  </p:cond>
                </p:stCondLst>
                <p:endSync evt="end" delay="0">
                  <p:rtn val="all"/>
                </p:endSync>
                <p:childTnLst>
                  <p:par>
                    <p:cTn id="5174" fill="hold">
                      <p:stCondLst>
                        <p:cond delay="0"/>
                      </p:stCondLst>
                      <p:childTnLst>
                        <p:par>
                          <p:cTn id="5175" fill="hold">
                            <p:stCondLst>
                              <p:cond delay="0"/>
                            </p:stCondLst>
                            <p:childTnLst>
                              <p:par>
                                <p:cTn id="5176" presetID="1" presetClass="entr" presetSubtype="0" fill="hold" grpId="0" nodeType="clickEffect">
                                  <p:stCondLst>
                                    <p:cond delay="0"/>
                                  </p:stCondLst>
                                  <p:childTnLst>
                                    <p:set>
                                      <p:cBhvr>
                                        <p:cTn id="5177" dur="1" fill="hold">
                                          <p:stCondLst>
                                            <p:cond delay="0"/>
                                          </p:stCondLst>
                                        </p:cTn>
                                        <p:tgtEl>
                                          <p:spTgt spid="662"/>
                                        </p:tgtEl>
                                        <p:attrNameLst>
                                          <p:attrName>style.visibility</p:attrName>
                                        </p:attrNameLst>
                                      </p:cBhvr>
                                      <p:to>
                                        <p:strVal val="visible"/>
                                      </p:to>
                                    </p:set>
                                  </p:childTnLst>
                                </p:cTn>
                              </p:par>
                              <p:par>
                                <p:cTn id="5178" presetID="1" presetClass="entr" presetSubtype="0" fill="hold" grpId="0" nodeType="withEffect">
                                  <p:stCondLst>
                                    <p:cond delay="0"/>
                                  </p:stCondLst>
                                  <p:childTnLst>
                                    <p:set>
                                      <p:cBhvr>
                                        <p:cTn id="5179" dur="1" fill="hold">
                                          <p:stCondLst>
                                            <p:cond delay="0"/>
                                          </p:stCondLst>
                                        </p:cTn>
                                        <p:tgtEl>
                                          <p:spTgt spid="636"/>
                                        </p:tgtEl>
                                        <p:attrNameLst>
                                          <p:attrName>style.visibility</p:attrName>
                                        </p:attrNameLst>
                                      </p:cBhvr>
                                      <p:to>
                                        <p:strVal val="visible"/>
                                      </p:to>
                                    </p:set>
                                  </p:childTnLst>
                                </p:cTn>
                              </p:par>
                              <p:par>
                                <p:cTn id="5180" presetID="10" presetClass="exit" presetSubtype="0" fill="hold" grpId="2" nodeType="withEffect">
                                  <p:stCondLst>
                                    <p:cond delay="0"/>
                                  </p:stCondLst>
                                  <p:childTnLst>
                                    <p:animEffect transition="out" filter="fade">
                                      <p:cBhvr>
                                        <p:cTn id="5181" dur="500"/>
                                        <p:tgtEl>
                                          <p:spTgt spid="724"/>
                                        </p:tgtEl>
                                      </p:cBhvr>
                                    </p:animEffect>
                                    <p:set>
                                      <p:cBhvr>
                                        <p:cTn id="5182" dur="1" fill="hold">
                                          <p:stCondLst>
                                            <p:cond delay="499"/>
                                          </p:stCondLst>
                                        </p:cTn>
                                        <p:tgtEl>
                                          <p:spTgt spid="724"/>
                                        </p:tgtEl>
                                        <p:attrNameLst>
                                          <p:attrName>style.visibility</p:attrName>
                                        </p:attrNameLst>
                                      </p:cBhvr>
                                      <p:to>
                                        <p:strVal val="hidden"/>
                                      </p:to>
                                    </p:set>
                                  </p:childTnLst>
                                </p:cTn>
                              </p:par>
                            </p:childTnLst>
                          </p:cTn>
                        </p:par>
                      </p:childTnLst>
                    </p:cTn>
                  </p:par>
                </p:childTnLst>
              </p:cTn>
              <p:nextCondLst>
                <p:cond evt="onClick" delay="0">
                  <p:tgtEl>
                    <p:spTgt spid="656"/>
                  </p:tgtEl>
                </p:cond>
              </p:nextCondLst>
            </p:seq>
            <p:seq concurrent="1" nextAc="seek">
              <p:cTn id="5183" restart="whenNotActive" fill="hold" evtFilter="cancelBubble" nodeType="interactiveSeq">
                <p:stCondLst>
                  <p:cond evt="onClick" delay="0">
                    <p:tgtEl>
                      <p:spTgt spid="657"/>
                    </p:tgtEl>
                  </p:cond>
                </p:stCondLst>
                <p:endSync evt="end" delay="0">
                  <p:rtn val="all"/>
                </p:endSync>
                <p:childTnLst>
                  <p:par>
                    <p:cTn id="5184" fill="hold">
                      <p:stCondLst>
                        <p:cond delay="0"/>
                      </p:stCondLst>
                      <p:childTnLst>
                        <p:par>
                          <p:cTn id="5185" fill="hold">
                            <p:stCondLst>
                              <p:cond delay="0"/>
                            </p:stCondLst>
                            <p:childTnLst>
                              <p:par>
                                <p:cTn id="5186" presetID="1" presetClass="entr" presetSubtype="0" fill="hold" grpId="1" nodeType="clickEffect">
                                  <p:stCondLst>
                                    <p:cond delay="0"/>
                                  </p:stCondLst>
                                  <p:childTnLst>
                                    <p:set>
                                      <p:cBhvr>
                                        <p:cTn id="5187" dur="1" fill="hold">
                                          <p:stCondLst>
                                            <p:cond delay="0"/>
                                          </p:stCondLst>
                                        </p:cTn>
                                        <p:tgtEl>
                                          <p:spTgt spid="663"/>
                                        </p:tgtEl>
                                        <p:attrNameLst>
                                          <p:attrName>style.visibility</p:attrName>
                                        </p:attrNameLst>
                                      </p:cBhvr>
                                      <p:to>
                                        <p:strVal val="visible"/>
                                      </p:to>
                                    </p:set>
                                  </p:childTnLst>
                                </p:cTn>
                              </p:par>
                              <p:par>
                                <p:cTn id="5188" presetID="10" presetClass="exit" presetSubtype="0" fill="hold" grpId="5" nodeType="withEffect">
                                  <p:stCondLst>
                                    <p:cond delay="0"/>
                                  </p:stCondLst>
                                  <p:childTnLst>
                                    <p:animEffect transition="out" filter="fade">
                                      <p:cBhvr>
                                        <p:cTn id="5189" dur="500"/>
                                        <p:tgtEl>
                                          <p:spTgt spid="724"/>
                                        </p:tgtEl>
                                      </p:cBhvr>
                                    </p:animEffect>
                                    <p:set>
                                      <p:cBhvr>
                                        <p:cTn id="5190" dur="1" fill="hold">
                                          <p:stCondLst>
                                            <p:cond delay="499"/>
                                          </p:stCondLst>
                                        </p:cTn>
                                        <p:tgtEl>
                                          <p:spTgt spid="724"/>
                                        </p:tgtEl>
                                        <p:attrNameLst>
                                          <p:attrName>style.visibility</p:attrName>
                                        </p:attrNameLst>
                                      </p:cBhvr>
                                      <p:to>
                                        <p:strVal val="hidden"/>
                                      </p:to>
                                    </p:set>
                                  </p:childTnLst>
                                </p:cTn>
                              </p:par>
                            </p:childTnLst>
                          </p:cTn>
                        </p:par>
                      </p:childTnLst>
                    </p:cTn>
                  </p:par>
                </p:childTnLst>
              </p:cTn>
              <p:nextCondLst>
                <p:cond evt="onClick" delay="0">
                  <p:tgtEl>
                    <p:spTgt spid="657"/>
                  </p:tgtEl>
                </p:cond>
              </p:nextCondLst>
            </p:seq>
            <p:seq concurrent="1" nextAc="seek">
              <p:cTn id="5191" restart="whenNotActive" fill="hold" evtFilter="cancelBubble" nodeType="interactiveSeq">
                <p:stCondLst>
                  <p:cond evt="onClick" delay="0">
                    <p:tgtEl>
                      <p:spTgt spid="659"/>
                    </p:tgtEl>
                  </p:cond>
                </p:stCondLst>
                <p:endSync evt="end" delay="0">
                  <p:rtn val="all"/>
                </p:endSync>
                <p:childTnLst>
                  <p:par>
                    <p:cTn id="5192" fill="hold">
                      <p:stCondLst>
                        <p:cond delay="0"/>
                      </p:stCondLst>
                      <p:childTnLst>
                        <p:par>
                          <p:cTn id="5193" fill="hold">
                            <p:stCondLst>
                              <p:cond delay="0"/>
                            </p:stCondLst>
                            <p:childTnLst>
                              <p:par>
                                <p:cTn id="5194" presetID="1" presetClass="entr" presetSubtype="0" fill="hold" grpId="0" nodeType="clickEffect">
                                  <p:stCondLst>
                                    <p:cond delay="0"/>
                                  </p:stCondLst>
                                  <p:childTnLst>
                                    <p:set>
                                      <p:cBhvr>
                                        <p:cTn id="5195" dur="1" fill="hold">
                                          <p:stCondLst>
                                            <p:cond delay="0"/>
                                          </p:stCondLst>
                                        </p:cTn>
                                        <p:tgtEl>
                                          <p:spTgt spid="665"/>
                                        </p:tgtEl>
                                        <p:attrNameLst>
                                          <p:attrName>style.visibility</p:attrName>
                                        </p:attrNameLst>
                                      </p:cBhvr>
                                      <p:to>
                                        <p:strVal val="visible"/>
                                      </p:to>
                                    </p:set>
                                  </p:childTnLst>
                                </p:cTn>
                              </p:par>
                              <p:par>
                                <p:cTn id="5196" presetID="1" presetClass="entr" presetSubtype="0" fill="hold" grpId="1" nodeType="withEffect">
                                  <p:stCondLst>
                                    <p:cond delay="0"/>
                                  </p:stCondLst>
                                  <p:childTnLst>
                                    <p:set>
                                      <p:cBhvr>
                                        <p:cTn id="5197" dur="1" fill="hold">
                                          <p:stCondLst>
                                            <p:cond delay="0"/>
                                          </p:stCondLst>
                                        </p:cTn>
                                        <p:tgtEl>
                                          <p:spTgt spid="636"/>
                                        </p:tgtEl>
                                        <p:attrNameLst>
                                          <p:attrName>style.visibility</p:attrName>
                                        </p:attrNameLst>
                                      </p:cBhvr>
                                      <p:to>
                                        <p:strVal val="visible"/>
                                      </p:to>
                                    </p:set>
                                  </p:childTnLst>
                                </p:cTn>
                              </p:par>
                              <p:par>
                                <p:cTn id="5198" presetID="10" presetClass="exit" presetSubtype="0" fill="hold" grpId="4" nodeType="withEffect">
                                  <p:stCondLst>
                                    <p:cond delay="0"/>
                                  </p:stCondLst>
                                  <p:childTnLst>
                                    <p:animEffect transition="out" filter="fade">
                                      <p:cBhvr>
                                        <p:cTn id="5199" dur="500"/>
                                        <p:tgtEl>
                                          <p:spTgt spid="724"/>
                                        </p:tgtEl>
                                      </p:cBhvr>
                                    </p:animEffect>
                                    <p:set>
                                      <p:cBhvr>
                                        <p:cTn id="5200" dur="1" fill="hold">
                                          <p:stCondLst>
                                            <p:cond delay="499"/>
                                          </p:stCondLst>
                                        </p:cTn>
                                        <p:tgtEl>
                                          <p:spTgt spid="724"/>
                                        </p:tgtEl>
                                        <p:attrNameLst>
                                          <p:attrName>style.visibility</p:attrName>
                                        </p:attrNameLst>
                                      </p:cBhvr>
                                      <p:to>
                                        <p:strVal val="hidden"/>
                                      </p:to>
                                    </p:set>
                                  </p:childTnLst>
                                </p:cTn>
                              </p:par>
                            </p:childTnLst>
                          </p:cTn>
                        </p:par>
                      </p:childTnLst>
                    </p:cTn>
                  </p:par>
                </p:childTnLst>
              </p:cTn>
              <p:nextCondLst>
                <p:cond evt="onClick" delay="0">
                  <p:tgtEl>
                    <p:spTgt spid="659"/>
                  </p:tgtEl>
                </p:cond>
              </p:nextCondLst>
            </p:seq>
            <p:seq concurrent="1" nextAc="seek">
              <p:cTn id="5201" restart="whenNotActive" fill="hold" evtFilter="cancelBubble" nodeType="interactiveSeq">
                <p:stCondLst>
                  <p:cond evt="onClick" delay="0">
                    <p:tgtEl>
                      <p:spTgt spid="660"/>
                    </p:tgtEl>
                  </p:cond>
                </p:stCondLst>
                <p:endSync evt="end" delay="0">
                  <p:rtn val="all"/>
                </p:endSync>
                <p:childTnLst>
                  <p:par>
                    <p:cTn id="5202" fill="hold">
                      <p:stCondLst>
                        <p:cond delay="0"/>
                      </p:stCondLst>
                      <p:childTnLst>
                        <p:par>
                          <p:cTn id="5203" fill="hold">
                            <p:stCondLst>
                              <p:cond delay="0"/>
                            </p:stCondLst>
                            <p:childTnLst>
                              <p:par>
                                <p:cTn id="5204" presetID="1" presetClass="entr" presetSubtype="0" fill="hold" grpId="0" nodeType="clickEffect">
                                  <p:stCondLst>
                                    <p:cond delay="0"/>
                                  </p:stCondLst>
                                  <p:childTnLst>
                                    <p:set>
                                      <p:cBhvr>
                                        <p:cTn id="5205" dur="1" fill="hold">
                                          <p:stCondLst>
                                            <p:cond delay="0"/>
                                          </p:stCondLst>
                                        </p:cTn>
                                        <p:tgtEl>
                                          <p:spTgt spid="666"/>
                                        </p:tgtEl>
                                        <p:attrNameLst>
                                          <p:attrName>style.visibility</p:attrName>
                                        </p:attrNameLst>
                                      </p:cBhvr>
                                      <p:to>
                                        <p:strVal val="visible"/>
                                      </p:to>
                                    </p:set>
                                  </p:childTnLst>
                                </p:cTn>
                              </p:par>
                              <p:par>
                                <p:cTn id="5206" presetID="1" presetClass="entr" presetSubtype="0" fill="hold" grpId="0" nodeType="withEffect">
                                  <p:stCondLst>
                                    <p:cond delay="0"/>
                                  </p:stCondLst>
                                  <p:childTnLst>
                                    <p:set>
                                      <p:cBhvr>
                                        <p:cTn id="5207" dur="1" fill="hold">
                                          <p:stCondLst>
                                            <p:cond delay="0"/>
                                          </p:stCondLst>
                                        </p:cTn>
                                        <p:tgtEl>
                                          <p:spTgt spid="641"/>
                                        </p:tgtEl>
                                        <p:attrNameLst>
                                          <p:attrName>style.visibility</p:attrName>
                                        </p:attrNameLst>
                                      </p:cBhvr>
                                      <p:to>
                                        <p:strVal val="visible"/>
                                      </p:to>
                                    </p:set>
                                  </p:childTnLst>
                                </p:cTn>
                              </p:par>
                              <p:par>
                                <p:cTn id="5208" presetID="10" presetClass="exit" presetSubtype="0" fill="hold" grpId="3" nodeType="withEffect">
                                  <p:stCondLst>
                                    <p:cond delay="0"/>
                                  </p:stCondLst>
                                  <p:childTnLst>
                                    <p:animEffect transition="out" filter="fade">
                                      <p:cBhvr>
                                        <p:cTn id="5209" dur="500"/>
                                        <p:tgtEl>
                                          <p:spTgt spid="724"/>
                                        </p:tgtEl>
                                      </p:cBhvr>
                                    </p:animEffect>
                                    <p:set>
                                      <p:cBhvr>
                                        <p:cTn id="5210" dur="1" fill="hold">
                                          <p:stCondLst>
                                            <p:cond delay="499"/>
                                          </p:stCondLst>
                                        </p:cTn>
                                        <p:tgtEl>
                                          <p:spTgt spid="724"/>
                                        </p:tgtEl>
                                        <p:attrNameLst>
                                          <p:attrName>style.visibility</p:attrName>
                                        </p:attrNameLst>
                                      </p:cBhvr>
                                      <p:to>
                                        <p:strVal val="hidden"/>
                                      </p:to>
                                    </p:set>
                                  </p:childTnLst>
                                </p:cTn>
                              </p:par>
                            </p:childTnLst>
                          </p:cTn>
                        </p:par>
                      </p:childTnLst>
                    </p:cTn>
                  </p:par>
                </p:childTnLst>
              </p:cTn>
              <p:nextCondLst>
                <p:cond evt="onClick" delay="0">
                  <p:tgtEl>
                    <p:spTgt spid="660"/>
                  </p:tgtEl>
                </p:cond>
              </p:nextCondLst>
            </p:seq>
            <p:seq concurrent="1" nextAc="seek">
              <p:cTn id="5211" restart="whenNotActive" fill="hold" evtFilter="cancelBubble" nodeType="interactiveSeq">
                <p:stCondLst>
                  <p:cond evt="onClick" delay="0">
                    <p:tgtEl>
                      <p:spTgt spid="658"/>
                    </p:tgtEl>
                  </p:cond>
                </p:stCondLst>
                <p:endSync evt="end" delay="0">
                  <p:rtn val="all"/>
                </p:endSync>
                <p:childTnLst>
                  <p:par>
                    <p:cTn id="5212" fill="hold">
                      <p:stCondLst>
                        <p:cond delay="0"/>
                      </p:stCondLst>
                      <p:childTnLst>
                        <p:par>
                          <p:cTn id="5213" fill="hold">
                            <p:stCondLst>
                              <p:cond delay="0"/>
                            </p:stCondLst>
                            <p:childTnLst>
                              <p:par>
                                <p:cTn id="5214" presetID="1" presetClass="entr" presetSubtype="0" fill="hold" grpId="0" nodeType="clickEffect">
                                  <p:stCondLst>
                                    <p:cond delay="0"/>
                                  </p:stCondLst>
                                  <p:childTnLst>
                                    <p:set>
                                      <p:cBhvr>
                                        <p:cTn id="5215" dur="1" fill="hold">
                                          <p:stCondLst>
                                            <p:cond delay="0"/>
                                          </p:stCondLst>
                                        </p:cTn>
                                        <p:tgtEl>
                                          <p:spTgt spid="664"/>
                                        </p:tgtEl>
                                        <p:attrNameLst>
                                          <p:attrName>style.visibility</p:attrName>
                                        </p:attrNameLst>
                                      </p:cBhvr>
                                      <p:to>
                                        <p:strVal val="visible"/>
                                      </p:to>
                                    </p:set>
                                  </p:childTnLst>
                                </p:cTn>
                              </p:par>
                              <p:par>
                                <p:cTn id="5216" presetID="1" presetClass="entr" presetSubtype="0" fill="hold" grpId="2" nodeType="withEffect">
                                  <p:stCondLst>
                                    <p:cond delay="0"/>
                                  </p:stCondLst>
                                  <p:childTnLst>
                                    <p:set>
                                      <p:cBhvr>
                                        <p:cTn id="5217" dur="1" fill="hold">
                                          <p:stCondLst>
                                            <p:cond delay="0"/>
                                          </p:stCondLst>
                                        </p:cTn>
                                        <p:tgtEl>
                                          <p:spTgt spid="636"/>
                                        </p:tgtEl>
                                        <p:attrNameLst>
                                          <p:attrName>style.visibility</p:attrName>
                                        </p:attrNameLst>
                                      </p:cBhvr>
                                      <p:to>
                                        <p:strVal val="visible"/>
                                      </p:to>
                                    </p:set>
                                  </p:childTnLst>
                                </p:cTn>
                              </p:par>
                              <p:par>
                                <p:cTn id="5218" presetID="10" presetClass="exit" presetSubtype="0" fill="hold" grpId="0" nodeType="withEffect">
                                  <p:stCondLst>
                                    <p:cond delay="0"/>
                                  </p:stCondLst>
                                  <p:childTnLst>
                                    <p:animEffect transition="out" filter="fade">
                                      <p:cBhvr>
                                        <p:cTn id="5219" dur="500"/>
                                        <p:tgtEl>
                                          <p:spTgt spid="724"/>
                                        </p:tgtEl>
                                      </p:cBhvr>
                                    </p:animEffect>
                                    <p:set>
                                      <p:cBhvr>
                                        <p:cTn id="5220" dur="1" fill="hold">
                                          <p:stCondLst>
                                            <p:cond delay="499"/>
                                          </p:stCondLst>
                                        </p:cTn>
                                        <p:tgtEl>
                                          <p:spTgt spid="724"/>
                                        </p:tgtEl>
                                        <p:attrNameLst>
                                          <p:attrName>style.visibility</p:attrName>
                                        </p:attrNameLst>
                                      </p:cBhvr>
                                      <p:to>
                                        <p:strVal val="hidden"/>
                                      </p:to>
                                    </p:set>
                                  </p:childTnLst>
                                </p:cTn>
                              </p:par>
                            </p:childTnLst>
                          </p:cTn>
                        </p:par>
                      </p:childTnLst>
                    </p:cTn>
                  </p:par>
                </p:childTnLst>
              </p:cTn>
              <p:nextCondLst>
                <p:cond evt="onClick" delay="0">
                  <p:tgtEl>
                    <p:spTgt spid="658"/>
                  </p:tgtEl>
                </p:cond>
              </p:nextCondLst>
            </p:seq>
            <p:seq concurrent="1" nextAc="seek">
              <p:cTn id="5221" restart="whenNotActive" fill="hold" evtFilter="cancelBubble" nodeType="interactiveSeq">
                <p:stCondLst>
                  <p:cond evt="onClick" delay="0">
                    <p:tgtEl>
                      <p:spTgt spid="666"/>
                    </p:tgtEl>
                  </p:cond>
                </p:stCondLst>
                <p:endSync evt="end" delay="0">
                  <p:rtn val="all"/>
                </p:endSync>
                <p:childTnLst>
                  <p:par>
                    <p:cTn id="5222" fill="hold">
                      <p:stCondLst>
                        <p:cond delay="0"/>
                      </p:stCondLst>
                      <p:childTnLst>
                        <p:par>
                          <p:cTn id="5223" fill="hold">
                            <p:stCondLst>
                              <p:cond delay="0"/>
                            </p:stCondLst>
                            <p:childTnLst>
                              <p:par>
                                <p:cTn id="5224" presetID="1" presetClass="exit" presetSubtype="0" fill="hold" grpId="1" nodeType="clickEffect">
                                  <p:stCondLst>
                                    <p:cond delay="0"/>
                                  </p:stCondLst>
                                  <p:childTnLst>
                                    <p:set>
                                      <p:cBhvr>
                                        <p:cTn id="5225" dur="1" fill="hold">
                                          <p:stCondLst>
                                            <p:cond delay="0"/>
                                          </p:stCondLst>
                                        </p:cTn>
                                        <p:tgtEl>
                                          <p:spTgt spid="666"/>
                                        </p:tgtEl>
                                        <p:attrNameLst>
                                          <p:attrName>style.visibility</p:attrName>
                                        </p:attrNameLst>
                                      </p:cBhvr>
                                      <p:to>
                                        <p:strVal val="hidden"/>
                                      </p:to>
                                    </p:set>
                                  </p:childTnLst>
                                </p:cTn>
                              </p:par>
                              <p:par>
                                <p:cTn id="5226" presetID="10" presetClass="entr" presetSubtype="0" fill="hold" grpId="6" nodeType="withEffect">
                                  <p:stCondLst>
                                    <p:cond delay="0"/>
                                  </p:stCondLst>
                                  <p:childTnLst>
                                    <p:set>
                                      <p:cBhvr>
                                        <p:cTn id="5227" dur="1" fill="hold">
                                          <p:stCondLst>
                                            <p:cond delay="0"/>
                                          </p:stCondLst>
                                        </p:cTn>
                                        <p:tgtEl>
                                          <p:spTgt spid="724"/>
                                        </p:tgtEl>
                                        <p:attrNameLst>
                                          <p:attrName>style.visibility</p:attrName>
                                        </p:attrNameLst>
                                      </p:cBhvr>
                                      <p:to>
                                        <p:strVal val="visible"/>
                                      </p:to>
                                    </p:set>
                                    <p:animEffect transition="in" filter="fade">
                                      <p:cBhvr>
                                        <p:cTn id="5228" dur="500"/>
                                        <p:tgtEl>
                                          <p:spTgt spid="724"/>
                                        </p:tgtEl>
                                      </p:cBhvr>
                                    </p:animEffect>
                                  </p:childTnLst>
                                </p:cTn>
                              </p:par>
                              <p:par>
                                <p:cTn id="5229" presetID="1" presetClass="exit" presetSubtype="0" fill="hold" grpId="1" nodeType="withEffect">
                                  <p:stCondLst>
                                    <p:cond delay="0"/>
                                  </p:stCondLst>
                                  <p:childTnLst>
                                    <p:set>
                                      <p:cBhvr>
                                        <p:cTn id="5230" dur="1" fill="hold">
                                          <p:stCondLst>
                                            <p:cond delay="0"/>
                                          </p:stCondLst>
                                        </p:cTn>
                                        <p:tgtEl>
                                          <p:spTgt spid="641"/>
                                        </p:tgtEl>
                                        <p:attrNameLst>
                                          <p:attrName>style.visibility</p:attrName>
                                        </p:attrNameLst>
                                      </p:cBhvr>
                                      <p:to>
                                        <p:strVal val="hidden"/>
                                      </p:to>
                                    </p:set>
                                  </p:childTnLst>
                                </p:cTn>
                              </p:par>
                            </p:childTnLst>
                          </p:cTn>
                        </p:par>
                      </p:childTnLst>
                    </p:cTn>
                  </p:par>
                </p:childTnLst>
              </p:cTn>
              <p:nextCondLst>
                <p:cond evt="onClick" delay="0">
                  <p:tgtEl>
                    <p:spTgt spid="666"/>
                  </p:tgtEl>
                </p:cond>
              </p:nextCondLst>
            </p:seq>
            <p:seq concurrent="1" nextAc="seek">
              <p:cTn id="5231" restart="whenNotActive" fill="hold" evtFilter="cancelBubble" nodeType="interactiveSeq">
                <p:stCondLst>
                  <p:cond evt="onClick" delay="0">
                    <p:tgtEl>
                      <p:spTgt spid="661"/>
                    </p:tgtEl>
                  </p:cond>
                </p:stCondLst>
                <p:endSync evt="end" delay="0">
                  <p:rtn val="all"/>
                </p:endSync>
                <p:childTnLst>
                  <p:par>
                    <p:cTn id="5232" fill="hold">
                      <p:stCondLst>
                        <p:cond delay="0"/>
                      </p:stCondLst>
                      <p:childTnLst>
                        <p:par>
                          <p:cTn id="5233" fill="hold">
                            <p:stCondLst>
                              <p:cond delay="0"/>
                            </p:stCondLst>
                            <p:childTnLst>
                              <p:par>
                                <p:cTn id="5234" presetID="1" presetClass="exit" presetSubtype="0" fill="hold" grpId="1" nodeType="clickEffect">
                                  <p:stCondLst>
                                    <p:cond delay="0"/>
                                  </p:stCondLst>
                                  <p:childTnLst>
                                    <p:set>
                                      <p:cBhvr>
                                        <p:cTn id="5235" dur="1" fill="hold">
                                          <p:stCondLst>
                                            <p:cond delay="0"/>
                                          </p:stCondLst>
                                        </p:cTn>
                                        <p:tgtEl>
                                          <p:spTgt spid="661"/>
                                        </p:tgtEl>
                                        <p:attrNameLst>
                                          <p:attrName>style.visibility</p:attrName>
                                        </p:attrNameLst>
                                      </p:cBhvr>
                                      <p:to>
                                        <p:strVal val="hidden"/>
                                      </p:to>
                                    </p:set>
                                  </p:childTnLst>
                                </p:cTn>
                              </p:par>
                              <p:par>
                                <p:cTn id="5236" presetID="10" presetClass="entr" presetSubtype="0" fill="hold" grpId="7" nodeType="withEffect">
                                  <p:stCondLst>
                                    <p:cond delay="0"/>
                                  </p:stCondLst>
                                  <p:childTnLst>
                                    <p:set>
                                      <p:cBhvr>
                                        <p:cTn id="5237" dur="1" fill="hold">
                                          <p:stCondLst>
                                            <p:cond delay="0"/>
                                          </p:stCondLst>
                                        </p:cTn>
                                        <p:tgtEl>
                                          <p:spTgt spid="724"/>
                                        </p:tgtEl>
                                        <p:attrNameLst>
                                          <p:attrName>style.visibility</p:attrName>
                                        </p:attrNameLst>
                                      </p:cBhvr>
                                      <p:to>
                                        <p:strVal val="visible"/>
                                      </p:to>
                                    </p:set>
                                    <p:animEffect transition="in" filter="fade">
                                      <p:cBhvr>
                                        <p:cTn id="5238" dur="500"/>
                                        <p:tgtEl>
                                          <p:spTgt spid="724"/>
                                        </p:tgtEl>
                                      </p:cBhvr>
                                    </p:animEffect>
                                  </p:childTnLst>
                                </p:cTn>
                              </p:par>
                            </p:childTnLst>
                          </p:cTn>
                        </p:par>
                      </p:childTnLst>
                    </p:cTn>
                  </p:par>
                </p:childTnLst>
              </p:cTn>
              <p:nextCondLst>
                <p:cond evt="onClick" delay="0">
                  <p:tgtEl>
                    <p:spTgt spid="661"/>
                  </p:tgtEl>
                </p:cond>
              </p:nextCondLst>
            </p:seq>
            <p:seq concurrent="1" nextAc="seek">
              <p:cTn id="5239" restart="whenNotActive" fill="hold" evtFilter="cancelBubble" nodeType="interactiveSeq">
                <p:stCondLst>
                  <p:cond evt="onClick" delay="0">
                    <p:tgtEl>
                      <p:spTgt spid="662"/>
                    </p:tgtEl>
                  </p:cond>
                </p:stCondLst>
                <p:endSync evt="end" delay="0">
                  <p:rtn val="all"/>
                </p:endSync>
                <p:childTnLst>
                  <p:par>
                    <p:cTn id="5240" fill="hold">
                      <p:stCondLst>
                        <p:cond delay="0"/>
                      </p:stCondLst>
                      <p:childTnLst>
                        <p:par>
                          <p:cTn id="5241" fill="hold">
                            <p:stCondLst>
                              <p:cond delay="0"/>
                            </p:stCondLst>
                            <p:childTnLst>
                              <p:par>
                                <p:cTn id="5242" presetID="1" presetClass="exit" presetSubtype="0" fill="hold" grpId="1" nodeType="clickEffect">
                                  <p:stCondLst>
                                    <p:cond delay="0"/>
                                  </p:stCondLst>
                                  <p:childTnLst>
                                    <p:set>
                                      <p:cBhvr>
                                        <p:cTn id="5243" dur="1" fill="hold">
                                          <p:stCondLst>
                                            <p:cond delay="0"/>
                                          </p:stCondLst>
                                        </p:cTn>
                                        <p:tgtEl>
                                          <p:spTgt spid="662"/>
                                        </p:tgtEl>
                                        <p:attrNameLst>
                                          <p:attrName>style.visibility</p:attrName>
                                        </p:attrNameLst>
                                      </p:cBhvr>
                                      <p:to>
                                        <p:strVal val="hidden"/>
                                      </p:to>
                                    </p:set>
                                  </p:childTnLst>
                                </p:cTn>
                              </p:par>
                              <p:par>
                                <p:cTn id="5244" presetID="1" presetClass="exit" presetSubtype="0" fill="hold" grpId="3" nodeType="withEffect">
                                  <p:stCondLst>
                                    <p:cond delay="0"/>
                                  </p:stCondLst>
                                  <p:childTnLst>
                                    <p:set>
                                      <p:cBhvr>
                                        <p:cTn id="5245" dur="1" fill="hold">
                                          <p:stCondLst>
                                            <p:cond delay="0"/>
                                          </p:stCondLst>
                                        </p:cTn>
                                        <p:tgtEl>
                                          <p:spTgt spid="636"/>
                                        </p:tgtEl>
                                        <p:attrNameLst>
                                          <p:attrName>style.visibility</p:attrName>
                                        </p:attrNameLst>
                                      </p:cBhvr>
                                      <p:to>
                                        <p:strVal val="hidden"/>
                                      </p:to>
                                    </p:set>
                                  </p:childTnLst>
                                </p:cTn>
                              </p:par>
                              <p:par>
                                <p:cTn id="5246" presetID="10" presetClass="entr" presetSubtype="0" fill="hold" grpId="11" nodeType="withEffect">
                                  <p:stCondLst>
                                    <p:cond delay="0"/>
                                  </p:stCondLst>
                                  <p:childTnLst>
                                    <p:set>
                                      <p:cBhvr>
                                        <p:cTn id="5247" dur="1" fill="hold">
                                          <p:stCondLst>
                                            <p:cond delay="0"/>
                                          </p:stCondLst>
                                        </p:cTn>
                                        <p:tgtEl>
                                          <p:spTgt spid="724"/>
                                        </p:tgtEl>
                                        <p:attrNameLst>
                                          <p:attrName>style.visibility</p:attrName>
                                        </p:attrNameLst>
                                      </p:cBhvr>
                                      <p:to>
                                        <p:strVal val="visible"/>
                                      </p:to>
                                    </p:set>
                                    <p:animEffect transition="in" filter="fade">
                                      <p:cBhvr>
                                        <p:cTn id="5248" dur="500"/>
                                        <p:tgtEl>
                                          <p:spTgt spid="724"/>
                                        </p:tgtEl>
                                      </p:cBhvr>
                                    </p:animEffect>
                                  </p:childTnLst>
                                </p:cTn>
                              </p:par>
                            </p:childTnLst>
                          </p:cTn>
                        </p:par>
                      </p:childTnLst>
                    </p:cTn>
                  </p:par>
                </p:childTnLst>
              </p:cTn>
              <p:nextCondLst>
                <p:cond evt="onClick" delay="0">
                  <p:tgtEl>
                    <p:spTgt spid="662"/>
                  </p:tgtEl>
                </p:cond>
              </p:nextCondLst>
            </p:seq>
            <p:seq concurrent="1" nextAc="seek">
              <p:cTn id="5249" restart="whenNotActive" fill="hold" evtFilter="cancelBubble" nodeType="interactiveSeq">
                <p:stCondLst>
                  <p:cond evt="onClick" delay="0">
                    <p:tgtEl>
                      <p:spTgt spid="663"/>
                    </p:tgtEl>
                  </p:cond>
                </p:stCondLst>
                <p:endSync evt="end" delay="0">
                  <p:rtn val="all"/>
                </p:endSync>
                <p:childTnLst>
                  <p:par>
                    <p:cTn id="5250" fill="hold">
                      <p:stCondLst>
                        <p:cond delay="0"/>
                      </p:stCondLst>
                      <p:childTnLst>
                        <p:par>
                          <p:cTn id="5251" fill="hold">
                            <p:stCondLst>
                              <p:cond delay="0"/>
                            </p:stCondLst>
                            <p:childTnLst>
                              <p:par>
                                <p:cTn id="5252" presetID="1" presetClass="exit" presetSubtype="0" fill="hold" grpId="0" nodeType="clickEffect">
                                  <p:stCondLst>
                                    <p:cond delay="0"/>
                                  </p:stCondLst>
                                  <p:childTnLst>
                                    <p:set>
                                      <p:cBhvr>
                                        <p:cTn id="5253" dur="1" fill="hold">
                                          <p:stCondLst>
                                            <p:cond delay="0"/>
                                          </p:stCondLst>
                                        </p:cTn>
                                        <p:tgtEl>
                                          <p:spTgt spid="663"/>
                                        </p:tgtEl>
                                        <p:attrNameLst>
                                          <p:attrName>style.visibility</p:attrName>
                                        </p:attrNameLst>
                                      </p:cBhvr>
                                      <p:to>
                                        <p:strVal val="hidden"/>
                                      </p:to>
                                    </p:set>
                                  </p:childTnLst>
                                </p:cTn>
                              </p:par>
                              <p:par>
                                <p:cTn id="5254" presetID="10" presetClass="entr" presetSubtype="0" fill="hold" grpId="10" nodeType="withEffect">
                                  <p:stCondLst>
                                    <p:cond delay="0"/>
                                  </p:stCondLst>
                                  <p:childTnLst>
                                    <p:set>
                                      <p:cBhvr>
                                        <p:cTn id="5255" dur="1" fill="hold">
                                          <p:stCondLst>
                                            <p:cond delay="0"/>
                                          </p:stCondLst>
                                        </p:cTn>
                                        <p:tgtEl>
                                          <p:spTgt spid="724"/>
                                        </p:tgtEl>
                                        <p:attrNameLst>
                                          <p:attrName>style.visibility</p:attrName>
                                        </p:attrNameLst>
                                      </p:cBhvr>
                                      <p:to>
                                        <p:strVal val="visible"/>
                                      </p:to>
                                    </p:set>
                                    <p:animEffect transition="in" filter="fade">
                                      <p:cBhvr>
                                        <p:cTn id="5256" dur="500"/>
                                        <p:tgtEl>
                                          <p:spTgt spid="724"/>
                                        </p:tgtEl>
                                      </p:cBhvr>
                                    </p:animEffect>
                                  </p:childTnLst>
                                </p:cTn>
                              </p:par>
                            </p:childTnLst>
                          </p:cTn>
                        </p:par>
                      </p:childTnLst>
                    </p:cTn>
                  </p:par>
                </p:childTnLst>
              </p:cTn>
              <p:nextCondLst>
                <p:cond evt="onClick" delay="0">
                  <p:tgtEl>
                    <p:spTgt spid="663"/>
                  </p:tgtEl>
                </p:cond>
              </p:nextCondLst>
            </p:seq>
            <p:seq concurrent="1" nextAc="seek">
              <p:cTn id="5257" restart="whenNotActive" fill="hold" evtFilter="cancelBubble" nodeType="interactiveSeq">
                <p:stCondLst>
                  <p:cond evt="onClick" delay="0">
                    <p:tgtEl>
                      <p:spTgt spid="664"/>
                    </p:tgtEl>
                  </p:cond>
                </p:stCondLst>
                <p:endSync evt="end" delay="0">
                  <p:rtn val="all"/>
                </p:endSync>
                <p:childTnLst>
                  <p:par>
                    <p:cTn id="5258" fill="hold">
                      <p:stCondLst>
                        <p:cond delay="0"/>
                      </p:stCondLst>
                      <p:childTnLst>
                        <p:par>
                          <p:cTn id="5259" fill="hold">
                            <p:stCondLst>
                              <p:cond delay="0"/>
                            </p:stCondLst>
                            <p:childTnLst>
                              <p:par>
                                <p:cTn id="5260" presetID="1" presetClass="exit" presetSubtype="0" fill="hold" grpId="1" nodeType="clickEffect">
                                  <p:stCondLst>
                                    <p:cond delay="0"/>
                                  </p:stCondLst>
                                  <p:childTnLst>
                                    <p:set>
                                      <p:cBhvr>
                                        <p:cTn id="5261" dur="1" fill="hold">
                                          <p:stCondLst>
                                            <p:cond delay="0"/>
                                          </p:stCondLst>
                                        </p:cTn>
                                        <p:tgtEl>
                                          <p:spTgt spid="664"/>
                                        </p:tgtEl>
                                        <p:attrNameLst>
                                          <p:attrName>style.visibility</p:attrName>
                                        </p:attrNameLst>
                                      </p:cBhvr>
                                      <p:to>
                                        <p:strVal val="hidden"/>
                                      </p:to>
                                    </p:set>
                                  </p:childTnLst>
                                </p:cTn>
                              </p:par>
                              <p:par>
                                <p:cTn id="5262" presetID="1" presetClass="exit" presetSubtype="0" fill="hold" grpId="5" nodeType="withEffect">
                                  <p:stCondLst>
                                    <p:cond delay="0"/>
                                  </p:stCondLst>
                                  <p:childTnLst>
                                    <p:set>
                                      <p:cBhvr>
                                        <p:cTn id="5263" dur="1" fill="hold">
                                          <p:stCondLst>
                                            <p:cond delay="0"/>
                                          </p:stCondLst>
                                        </p:cTn>
                                        <p:tgtEl>
                                          <p:spTgt spid="636"/>
                                        </p:tgtEl>
                                        <p:attrNameLst>
                                          <p:attrName>style.visibility</p:attrName>
                                        </p:attrNameLst>
                                      </p:cBhvr>
                                      <p:to>
                                        <p:strVal val="hidden"/>
                                      </p:to>
                                    </p:set>
                                  </p:childTnLst>
                                </p:cTn>
                              </p:par>
                              <p:par>
                                <p:cTn id="5264" presetID="10" presetClass="entr" presetSubtype="0" fill="hold" grpId="9" nodeType="withEffect">
                                  <p:stCondLst>
                                    <p:cond delay="0"/>
                                  </p:stCondLst>
                                  <p:childTnLst>
                                    <p:set>
                                      <p:cBhvr>
                                        <p:cTn id="5265" dur="1" fill="hold">
                                          <p:stCondLst>
                                            <p:cond delay="0"/>
                                          </p:stCondLst>
                                        </p:cTn>
                                        <p:tgtEl>
                                          <p:spTgt spid="724"/>
                                        </p:tgtEl>
                                        <p:attrNameLst>
                                          <p:attrName>style.visibility</p:attrName>
                                        </p:attrNameLst>
                                      </p:cBhvr>
                                      <p:to>
                                        <p:strVal val="visible"/>
                                      </p:to>
                                    </p:set>
                                    <p:animEffect transition="in" filter="fade">
                                      <p:cBhvr>
                                        <p:cTn id="5266" dur="500"/>
                                        <p:tgtEl>
                                          <p:spTgt spid="724"/>
                                        </p:tgtEl>
                                      </p:cBhvr>
                                    </p:animEffect>
                                  </p:childTnLst>
                                </p:cTn>
                              </p:par>
                            </p:childTnLst>
                          </p:cTn>
                        </p:par>
                      </p:childTnLst>
                    </p:cTn>
                  </p:par>
                </p:childTnLst>
              </p:cTn>
              <p:nextCondLst>
                <p:cond evt="onClick" delay="0">
                  <p:tgtEl>
                    <p:spTgt spid="664"/>
                  </p:tgtEl>
                </p:cond>
              </p:nextCondLst>
            </p:seq>
            <p:seq concurrent="1" nextAc="seek">
              <p:cTn id="5267" restart="whenNotActive" fill="hold" evtFilter="cancelBubble" nodeType="interactiveSeq">
                <p:stCondLst>
                  <p:cond evt="onClick" delay="0">
                    <p:tgtEl>
                      <p:spTgt spid="665"/>
                    </p:tgtEl>
                  </p:cond>
                </p:stCondLst>
                <p:endSync evt="end" delay="0">
                  <p:rtn val="all"/>
                </p:endSync>
                <p:childTnLst>
                  <p:par>
                    <p:cTn id="5268" fill="hold">
                      <p:stCondLst>
                        <p:cond delay="0"/>
                      </p:stCondLst>
                      <p:childTnLst>
                        <p:par>
                          <p:cTn id="5269" fill="hold">
                            <p:stCondLst>
                              <p:cond delay="0"/>
                            </p:stCondLst>
                            <p:childTnLst>
                              <p:par>
                                <p:cTn id="5270" presetID="1" presetClass="exit" presetSubtype="0" fill="hold" grpId="1" nodeType="clickEffect">
                                  <p:stCondLst>
                                    <p:cond delay="0"/>
                                  </p:stCondLst>
                                  <p:childTnLst>
                                    <p:set>
                                      <p:cBhvr>
                                        <p:cTn id="5271" dur="1" fill="hold">
                                          <p:stCondLst>
                                            <p:cond delay="0"/>
                                          </p:stCondLst>
                                        </p:cTn>
                                        <p:tgtEl>
                                          <p:spTgt spid="665"/>
                                        </p:tgtEl>
                                        <p:attrNameLst>
                                          <p:attrName>style.visibility</p:attrName>
                                        </p:attrNameLst>
                                      </p:cBhvr>
                                      <p:to>
                                        <p:strVal val="hidden"/>
                                      </p:to>
                                    </p:set>
                                  </p:childTnLst>
                                </p:cTn>
                              </p:par>
                              <p:par>
                                <p:cTn id="5272" presetID="1" presetClass="exit" presetSubtype="0" fill="hold" grpId="4" nodeType="withEffect">
                                  <p:stCondLst>
                                    <p:cond delay="0"/>
                                  </p:stCondLst>
                                  <p:childTnLst>
                                    <p:set>
                                      <p:cBhvr>
                                        <p:cTn id="5273" dur="1" fill="hold">
                                          <p:stCondLst>
                                            <p:cond delay="0"/>
                                          </p:stCondLst>
                                        </p:cTn>
                                        <p:tgtEl>
                                          <p:spTgt spid="636"/>
                                        </p:tgtEl>
                                        <p:attrNameLst>
                                          <p:attrName>style.visibility</p:attrName>
                                        </p:attrNameLst>
                                      </p:cBhvr>
                                      <p:to>
                                        <p:strVal val="hidden"/>
                                      </p:to>
                                    </p:set>
                                  </p:childTnLst>
                                </p:cTn>
                              </p:par>
                              <p:par>
                                <p:cTn id="5274" presetID="10" presetClass="entr" presetSubtype="0" fill="hold" grpId="8" nodeType="withEffect">
                                  <p:stCondLst>
                                    <p:cond delay="0"/>
                                  </p:stCondLst>
                                  <p:childTnLst>
                                    <p:set>
                                      <p:cBhvr>
                                        <p:cTn id="5275" dur="1" fill="hold">
                                          <p:stCondLst>
                                            <p:cond delay="0"/>
                                          </p:stCondLst>
                                        </p:cTn>
                                        <p:tgtEl>
                                          <p:spTgt spid="724"/>
                                        </p:tgtEl>
                                        <p:attrNameLst>
                                          <p:attrName>style.visibility</p:attrName>
                                        </p:attrNameLst>
                                      </p:cBhvr>
                                      <p:to>
                                        <p:strVal val="visible"/>
                                      </p:to>
                                    </p:set>
                                    <p:animEffect transition="in" filter="fade">
                                      <p:cBhvr>
                                        <p:cTn id="5276" dur="500"/>
                                        <p:tgtEl>
                                          <p:spTgt spid="724"/>
                                        </p:tgtEl>
                                      </p:cBhvr>
                                    </p:animEffect>
                                  </p:childTnLst>
                                </p:cTn>
                              </p:par>
                            </p:childTnLst>
                          </p:cTn>
                        </p:par>
                      </p:childTnLst>
                    </p:cTn>
                  </p:par>
                </p:childTnLst>
              </p:cTn>
              <p:nextCondLst>
                <p:cond evt="onClick" delay="0">
                  <p:tgtEl>
                    <p:spTgt spid="665"/>
                  </p:tgtEl>
                </p:cond>
              </p:nextCondLst>
            </p:seq>
            <p:seq concurrent="1" nextAc="seek">
              <p:cTn id="5277" restart="whenNotActive" fill="hold" evtFilter="cancelBubble" nodeType="interactiveSeq">
                <p:stCondLst>
                  <p:cond evt="onClick" delay="0">
                    <p:tgtEl>
                      <p:spTgt spid="667"/>
                    </p:tgtEl>
                  </p:cond>
                </p:stCondLst>
                <p:endSync evt="end" delay="0">
                  <p:rtn val="all"/>
                </p:endSync>
                <p:childTnLst>
                  <p:par>
                    <p:cTn id="5278" fill="hold">
                      <p:stCondLst>
                        <p:cond delay="0"/>
                      </p:stCondLst>
                      <p:childTnLst>
                        <p:par>
                          <p:cTn id="5279" fill="hold">
                            <p:stCondLst>
                              <p:cond delay="0"/>
                            </p:stCondLst>
                            <p:childTnLst>
                              <p:par>
                                <p:cTn id="5280" presetID="1" presetClass="entr" presetSubtype="0" fill="hold" grpId="0" nodeType="clickEffect">
                                  <p:stCondLst>
                                    <p:cond delay="0"/>
                                  </p:stCondLst>
                                  <p:childTnLst>
                                    <p:set>
                                      <p:cBhvr>
                                        <p:cTn id="5281" dur="1" fill="hold">
                                          <p:stCondLst>
                                            <p:cond delay="0"/>
                                          </p:stCondLst>
                                        </p:cTn>
                                        <p:tgtEl>
                                          <p:spTgt spid="673"/>
                                        </p:tgtEl>
                                        <p:attrNameLst>
                                          <p:attrName>style.visibility</p:attrName>
                                        </p:attrNameLst>
                                      </p:cBhvr>
                                      <p:to>
                                        <p:strVal val="visible"/>
                                      </p:to>
                                    </p:set>
                                  </p:childTnLst>
                                </p:cTn>
                              </p:par>
                              <p:par>
                                <p:cTn id="5282" presetID="10" presetClass="exit" presetSubtype="0" fill="hold" grpId="0" nodeType="withEffect">
                                  <p:stCondLst>
                                    <p:cond delay="0"/>
                                  </p:stCondLst>
                                  <p:childTnLst>
                                    <p:animEffect transition="out" filter="fade">
                                      <p:cBhvr>
                                        <p:cTn id="5283" dur="500"/>
                                        <p:tgtEl>
                                          <p:spTgt spid="723"/>
                                        </p:tgtEl>
                                      </p:cBhvr>
                                    </p:animEffect>
                                    <p:set>
                                      <p:cBhvr>
                                        <p:cTn id="5284" dur="1" fill="hold">
                                          <p:stCondLst>
                                            <p:cond delay="499"/>
                                          </p:stCondLst>
                                        </p:cTn>
                                        <p:tgtEl>
                                          <p:spTgt spid="723"/>
                                        </p:tgtEl>
                                        <p:attrNameLst>
                                          <p:attrName>style.visibility</p:attrName>
                                        </p:attrNameLst>
                                      </p:cBhvr>
                                      <p:to>
                                        <p:strVal val="hidden"/>
                                      </p:to>
                                    </p:set>
                                  </p:childTnLst>
                                </p:cTn>
                              </p:par>
                            </p:childTnLst>
                          </p:cTn>
                        </p:par>
                      </p:childTnLst>
                    </p:cTn>
                  </p:par>
                </p:childTnLst>
              </p:cTn>
              <p:nextCondLst>
                <p:cond evt="onClick" delay="0">
                  <p:tgtEl>
                    <p:spTgt spid="667"/>
                  </p:tgtEl>
                </p:cond>
              </p:nextCondLst>
            </p:seq>
            <p:seq concurrent="1" nextAc="seek">
              <p:cTn id="5285" restart="whenNotActive" fill="hold" evtFilter="cancelBubble" nodeType="interactiveSeq">
                <p:stCondLst>
                  <p:cond evt="onClick" delay="0">
                    <p:tgtEl>
                      <p:spTgt spid="668"/>
                    </p:tgtEl>
                  </p:cond>
                </p:stCondLst>
                <p:endSync evt="end" delay="0">
                  <p:rtn val="all"/>
                </p:endSync>
                <p:childTnLst>
                  <p:par>
                    <p:cTn id="5286" fill="hold">
                      <p:stCondLst>
                        <p:cond delay="0"/>
                      </p:stCondLst>
                      <p:childTnLst>
                        <p:par>
                          <p:cTn id="5287" fill="hold">
                            <p:stCondLst>
                              <p:cond delay="0"/>
                            </p:stCondLst>
                            <p:childTnLst>
                              <p:par>
                                <p:cTn id="5288" presetID="1" presetClass="entr" presetSubtype="0" fill="hold" grpId="0" nodeType="clickEffect">
                                  <p:stCondLst>
                                    <p:cond delay="0"/>
                                  </p:stCondLst>
                                  <p:childTnLst>
                                    <p:set>
                                      <p:cBhvr>
                                        <p:cTn id="5289" dur="1" fill="hold">
                                          <p:stCondLst>
                                            <p:cond delay="0"/>
                                          </p:stCondLst>
                                        </p:cTn>
                                        <p:tgtEl>
                                          <p:spTgt spid="674"/>
                                        </p:tgtEl>
                                        <p:attrNameLst>
                                          <p:attrName>style.visibility</p:attrName>
                                        </p:attrNameLst>
                                      </p:cBhvr>
                                      <p:to>
                                        <p:strVal val="visible"/>
                                      </p:to>
                                    </p:set>
                                  </p:childTnLst>
                                </p:cTn>
                              </p:par>
                              <p:par>
                                <p:cTn id="5290" presetID="1" presetClass="entr" presetSubtype="0" fill="hold" grpId="0" nodeType="withEffect">
                                  <p:stCondLst>
                                    <p:cond delay="0"/>
                                  </p:stCondLst>
                                  <p:childTnLst>
                                    <p:set>
                                      <p:cBhvr>
                                        <p:cTn id="5291" dur="1" fill="hold">
                                          <p:stCondLst>
                                            <p:cond delay="0"/>
                                          </p:stCondLst>
                                        </p:cTn>
                                        <p:tgtEl>
                                          <p:spTgt spid="635"/>
                                        </p:tgtEl>
                                        <p:attrNameLst>
                                          <p:attrName>style.visibility</p:attrName>
                                        </p:attrNameLst>
                                      </p:cBhvr>
                                      <p:to>
                                        <p:strVal val="visible"/>
                                      </p:to>
                                    </p:set>
                                  </p:childTnLst>
                                </p:cTn>
                              </p:par>
                              <p:par>
                                <p:cTn id="5292" presetID="10" presetClass="exit" presetSubtype="0" fill="hold" grpId="1" nodeType="withEffect">
                                  <p:stCondLst>
                                    <p:cond delay="0"/>
                                  </p:stCondLst>
                                  <p:childTnLst>
                                    <p:animEffect transition="out" filter="fade">
                                      <p:cBhvr>
                                        <p:cTn id="5293" dur="500"/>
                                        <p:tgtEl>
                                          <p:spTgt spid="723"/>
                                        </p:tgtEl>
                                      </p:cBhvr>
                                    </p:animEffect>
                                    <p:set>
                                      <p:cBhvr>
                                        <p:cTn id="5294" dur="1" fill="hold">
                                          <p:stCondLst>
                                            <p:cond delay="499"/>
                                          </p:stCondLst>
                                        </p:cTn>
                                        <p:tgtEl>
                                          <p:spTgt spid="723"/>
                                        </p:tgtEl>
                                        <p:attrNameLst>
                                          <p:attrName>style.visibility</p:attrName>
                                        </p:attrNameLst>
                                      </p:cBhvr>
                                      <p:to>
                                        <p:strVal val="hidden"/>
                                      </p:to>
                                    </p:set>
                                  </p:childTnLst>
                                </p:cTn>
                              </p:par>
                            </p:childTnLst>
                          </p:cTn>
                        </p:par>
                      </p:childTnLst>
                    </p:cTn>
                  </p:par>
                </p:childTnLst>
              </p:cTn>
              <p:nextCondLst>
                <p:cond evt="onClick" delay="0">
                  <p:tgtEl>
                    <p:spTgt spid="668"/>
                  </p:tgtEl>
                </p:cond>
              </p:nextCondLst>
            </p:seq>
            <p:seq concurrent="1" nextAc="seek">
              <p:cTn id="5295" restart="whenNotActive" fill="hold" evtFilter="cancelBubble" nodeType="interactiveSeq">
                <p:stCondLst>
                  <p:cond evt="onClick" delay="0">
                    <p:tgtEl>
                      <p:spTgt spid="669"/>
                    </p:tgtEl>
                  </p:cond>
                </p:stCondLst>
                <p:endSync evt="end" delay="0">
                  <p:rtn val="all"/>
                </p:endSync>
                <p:childTnLst>
                  <p:par>
                    <p:cTn id="5296" fill="hold">
                      <p:stCondLst>
                        <p:cond delay="0"/>
                      </p:stCondLst>
                      <p:childTnLst>
                        <p:par>
                          <p:cTn id="5297" fill="hold">
                            <p:stCondLst>
                              <p:cond delay="0"/>
                            </p:stCondLst>
                            <p:childTnLst>
                              <p:par>
                                <p:cTn id="5298" presetID="1" presetClass="entr" presetSubtype="0" fill="hold" grpId="1" nodeType="clickEffect">
                                  <p:stCondLst>
                                    <p:cond delay="0"/>
                                  </p:stCondLst>
                                  <p:childTnLst>
                                    <p:set>
                                      <p:cBhvr>
                                        <p:cTn id="5299" dur="1" fill="hold">
                                          <p:stCondLst>
                                            <p:cond delay="0"/>
                                          </p:stCondLst>
                                        </p:cTn>
                                        <p:tgtEl>
                                          <p:spTgt spid="675"/>
                                        </p:tgtEl>
                                        <p:attrNameLst>
                                          <p:attrName>style.visibility</p:attrName>
                                        </p:attrNameLst>
                                      </p:cBhvr>
                                      <p:to>
                                        <p:strVal val="visible"/>
                                      </p:to>
                                    </p:set>
                                  </p:childTnLst>
                                </p:cTn>
                              </p:par>
                              <p:par>
                                <p:cTn id="5300" presetID="10" presetClass="exit" presetSubtype="0" fill="hold" grpId="2" nodeType="withEffect">
                                  <p:stCondLst>
                                    <p:cond delay="0"/>
                                  </p:stCondLst>
                                  <p:childTnLst>
                                    <p:animEffect transition="out" filter="fade">
                                      <p:cBhvr>
                                        <p:cTn id="5301" dur="500"/>
                                        <p:tgtEl>
                                          <p:spTgt spid="723"/>
                                        </p:tgtEl>
                                      </p:cBhvr>
                                    </p:animEffect>
                                    <p:set>
                                      <p:cBhvr>
                                        <p:cTn id="5302" dur="1" fill="hold">
                                          <p:stCondLst>
                                            <p:cond delay="499"/>
                                          </p:stCondLst>
                                        </p:cTn>
                                        <p:tgtEl>
                                          <p:spTgt spid="723"/>
                                        </p:tgtEl>
                                        <p:attrNameLst>
                                          <p:attrName>style.visibility</p:attrName>
                                        </p:attrNameLst>
                                      </p:cBhvr>
                                      <p:to>
                                        <p:strVal val="hidden"/>
                                      </p:to>
                                    </p:set>
                                  </p:childTnLst>
                                </p:cTn>
                              </p:par>
                            </p:childTnLst>
                          </p:cTn>
                        </p:par>
                      </p:childTnLst>
                    </p:cTn>
                  </p:par>
                </p:childTnLst>
              </p:cTn>
              <p:nextCondLst>
                <p:cond evt="onClick" delay="0">
                  <p:tgtEl>
                    <p:spTgt spid="669"/>
                  </p:tgtEl>
                </p:cond>
              </p:nextCondLst>
            </p:seq>
            <p:seq concurrent="1" nextAc="seek">
              <p:cTn id="5303" restart="whenNotActive" fill="hold" evtFilter="cancelBubble" nodeType="interactiveSeq">
                <p:stCondLst>
                  <p:cond evt="onClick" delay="0">
                    <p:tgtEl>
                      <p:spTgt spid="671"/>
                    </p:tgtEl>
                  </p:cond>
                </p:stCondLst>
                <p:endSync evt="end" delay="0">
                  <p:rtn val="all"/>
                </p:endSync>
                <p:childTnLst>
                  <p:par>
                    <p:cTn id="5304" fill="hold">
                      <p:stCondLst>
                        <p:cond delay="0"/>
                      </p:stCondLst>
                      <p:childTnLst>
                        <p:par>
                          <p:cTn id="5305" fill="hold">
                            <p:stCondLst>
                              <p:cond delay="0"/>
                            </p:stCondLst>
                            <p:childTnLst>
                              <p:par>
                                <p:cTn id="5306" presetID="1" presetClass="entr" presetSubtype="0" fill="hold" grpId="0" nodeType="clickEffect">
                                  <p:stCondLst>
                                    <p:cond delay="0"/>
                                  </p:stCondLst>
                                  <p:childTnLst>
                                    <p:set>
                                      <p:cBhvr>
                                        <p:cTn id="5307" dur="1" fill="hold">
                                          <p:stCondLst>
                                            <p:cond delay="0"/>
                                          </p:stCondLst>
                                        </p:cTn>
                                        <p:tgtEl>
                                          <p:spTgt spid="677"/>
                                        </p:tgtEl>
                                        <p:attrNameLst>
                                          <p:attrName>style.visibility</p:attrName>
                                        </p:attrNameLst>
                                      </p:cBhvr>
                                      <p:to>
                                        <p:strVal val="visible"/>
                                      </p:to>
                                    </p:set>
                                  </p:childTnLst>
                                </p:cTn>
                              </p:par>
                              <p:par>
                                <p:cTn id="5308" presetID="1" presetClass="entr" presetSubtype="0" fill="hold" grpId="0" nodeType="withEffect">
                                  <p:stCondLst>
                                    <p:cond delay="0"/>
                                  </p:stCondLst>
                                  <p:childTnLst>
                                    <p:set>
                                      <p:cBhvr>
                                        <p:cTn id="5309" dur="1" fill="hold">
                                          <p:stCondLst>
                                            <p:cond delay="0"/>
                                          </p:stCondLst>
                                        </p:cTn>
                                        <p:tgtEl>
                                          <p:spTgt spid="642"/>
                                        </p:tgtEl>
                                        <p:attrNameLst>
                                          <p:attrName>style.visibility</p:attrName>
                                        </p:attrNameLst>
                                      </p:cBhvr>
                                      <p:to>
                                        <p:strVal val="visible"/>
                                      </p:to>
                                    </p:set>
                                  </p:childTnLst>
                                </p:cTn>
                              </p:par>
                              <p:par>
                                <p:cTn id="5310" presetID="10" presetClass="exit" presetSubtype="0" fill="hold" grpId="3" nodeType="withEffect">
                                  <p:stCondLst>
                                    <p:cond delay="0"/>
                                  </p:stCondLst>
                                  <p:childTnLst>
                                    <p:animEffect transition="out" filter="fade">
                                      <p:cBhvr>
                                        <p:cTn id="5311" dur="500"/>
                                        <p:tgtEl>
                                          <p:spTgt spid="723"/>
                                        </p:tgtEl>
                                      </p:cBhvr>
                                    </p:animEffect>
                                    <p:set>
                                      <p:cBhvr>
                                        <p:cTn id="5312" dur="1" fill="hold">
                                          <p:stCondLst>
                                            <p:cond delay="499"/>
                                          </p:stCondLst>
                                        </p:cTn>
                                        <p:tgtEl>
                                          <p:spTgt spid="723"/>
                                        </p:tgtEl>
                                        <p:attrNameLst>
                                          <p:attrName>style.visibility</p:attrName>
                                        </p:attrNameLst>
                                      </p:cBhvr>
                                      <p:to>
                                        <p:strVal val="hidden"/>
                                      </p:to>
                                    </p:set>
                                  </p:childTnLst>
                                </p:cTn>
                              </p:par>
                            </p:childTnLst>
                          </p:cTn>
                        </p:par>
                      </p:childTnLst>
                    </p:cTn>
                  </p:par>
                </p:childTnLst>
              </p:cTn>
              <p:nextCondLst>
                <p:cond evt="onClick" delay="0">
                  <p:tgtEl>
                    <p:spTgt spid="671"/>
                  </p:tgtEl>
                </p:cond>
              </p:nextCondLst>
            </p:seq>
            <p:seq concurrent="1" nextAc="seek">
              <p:cTn id="5313" restart="whenNotActive" fill="hold" evtFilter="cancelBubble" nodeType="interactiveSeq">
                <p:stCondLst>
                  <p:cond evt="onClick" delay="0">
                    <p:tgtEl>
                      <p:spTgt spid="672"/>
                    </p:tgtEl>
                  </p:cond>
                </p:stCondLst>
                <p:endSync evt="end" delay="0">
                  <p:rtn val="all"/>
                </p:endSync>
                <p:childTnLst>
                  <p:par>
                    <p:cTn id="5314" fill="hold">
                      <p:stCondLst>
                        <p:cond delay="0"/>
                      </p:stCondLst>
                      <p:childTnLst>
                        <p:par>
                          <p:cTn id="5315" fill="hold">
                            <p:stCondLst>
                              <p:cond delay="0"/>
                            </p:stCondLst>
                            <p:childTnLst>
                              <p:par>
                                <p:cTn id="5316" presetID="1" presetClass="entr" presetSubtype="0" fill="hold" grpId="0" nodeType="clickEffect">
                                  <p:stCondLst>
                                    <p:cond delay="0"/>
                                  </p:stCondLst>
                                  <p:childTnLst>
                                    <p:set>
                                      <p:cBhvr>
                                        <p:cTn id="5317" dur="1" fill="hold">
                                          <p:stCondLst>
                                            <p:cond delay="0"/>
                                          </p:stCondLst>
                                        </p:cTn>
                                        <p:tgtEl>
                                          <p:spTgt spid="678"/>
                                        </p:tgtEl>
                                        <p:attrNameLst>
                                          <p:attrName>style.visibility</p:attrName>
                                        </p:attrNameLst>
                                      </p:cBhvr>
                                      <p:to>
                                        <p:strVal val="visible"/>
                                      </p:to>
                                    </p:set>
                                  </p:childTnLst>
                                </p:cTn>
                              </p:par>
                              <p:par>
                                <p:cTn id="5318" presetID="1" presetClass="entr" presetSubtype="0" fill="hold" grpId="1" nodeType="withEffect">
                                  <p:stCondLst>
                                    <p:cond delay="0"/>
                                  </p:stCondLst>
                                  <p:childTnLst>
                                    <p:set>
                                      <p:cBhvr>
                                        <p:cTn id="5319" dur="1" fill="hold">
                                          <p:stCondLst>
                                            <p:cond delay="0"/>
                                          </p:stCondLst>
                                        </p:cTn>
                                        <p:tgtEl>
                                          <p:spTgt spid="635"/>
                                        </p:tgtEl>
                                        <p:attrNameLst>
                                          <p:attrName>style.visibility</p:attrName>
                                        </p:attrNameLst>
                                      </p:cBhvr>
                                      <p:to>
                                        <p:strVal val="visible"/>
                                      </p:to>
                                    </p:set>
                                  </p:childTnLst>
                                </p:cTn>
                              </p:par>
                              <p:par>
                                <p:cTn id="5320" presetID="10" presetClass="exit" presetSubtype="0" fill="hold" grpId="4" nodeType="withEffect">
                                  <p:stCondLst>
                                    <p:cond delay="0"/>
                                  </p:stCondLst>
                                  <p:childTnLst>
                                    <p:animEffect transition="out" filter="fade">
                                      <p:cBhvr>
                                        <p:cTn id="5321" dur="500"/>
                                        <p:tgtEl>
                                          <p:spTgt spid="723"/>
                                        </p:tgtEl>
                                      </p:cBhvr>
                                    </p:animEffect>
                                    <p:set>
                                      <p:cBhvr>
                                        <p:cTn id="5322" dur="1" fill="hold">
                                          <p:stCondLst>
                                            <p:cond delay="499"/>
                                          </p:stCondLst>
                                        </p:cTn>
                                        <p:tgtEl>
                                          <p:spTgt spid="723"/>
                                        </p:tgtEl>
                                        <p:attrNameLst>
                                          <p:attrName>style.visibility</p:attrName>
                                        </p:attrNameLst>
                                      </p:cBhvr>
                                      <p:to>
                                        <p:strVal val="hidden"/>
                                      </p:to>
                                    </p:set>
                                  </p:childTnLst>
                                </p:cTn>
                              </p:par>
                            </p:childTnLst>
                          </p:cTn>
                        </p:par>
                      </p:childTnLst>
                    </p:cTn>
                  </p:par>
                </p:childTnLst>
              </p:cTn>
              <p:nextCondLst>
                <p:cond evt="onClick" delay="0">
                  <p:tgtEl>
                    <p:spTgt spid="672"/>
                  </p:tgtEl>
                </p:cond>
              </p:nextCondLst>
            </p:seq>
            <p:seq concurrent="1" nextAc="seek">
              <p:cTn id="5323" restart="whenNotActive" fill="hold" evtFilter="cancelBubble" nodeType="interactiveSeq">
                <p:stCondLst>
                  <p:cond evt="onClick" delay="0">
                    <p:tgtEl>
                      <p:spTgt spid="670"/>
                    </p:tgtEl>
                  </p:cond>
                </p:stCondLst>
                <p:endSync evt="end" delay="0">
                  <p:rtn val="all"/>
                </p:endSync>
                <p:childTnLst>
                  <p:par>
                    <p:cTn id="5324" fill="hold">
                      <p:stCondLst>
                        <p:cond delay="0"/>
                      </p:stCondLst>
                      <p:childTnLst>
                        <p:par>
                          <p:cTn id="5325" fill="hold">
                            <p:stCondLst>
                              <p:cond delay="0"/>
                            </p:stCondLst>
                            <p:childTnLst>
                              <p:par>
                                <p:cTn id="5326" presetID="1" presetClass="entr" presetSubtype="0" fill="hold" grpId="0" nodeType="clickEffect">
                                  <p:stCondLst>
                                    <p:cond delay="0"/>
                                  </p:stCondLst>
                                  <p:childTnLst>
                                    <p:set>
                                      <p:cBhvr>
                                        <p:cTn id="5327" dur="1" fill="hold">
                                          <p:stCondLst>
                                            <p:cond delay="0"/>
                                          </p:stCondLst>
                                        </p:cTn>
                                        <p:tgtEl>
                                          <p:spTgt spid="676"/>
                                        </p:tgtEl>
                                        <p:attrNameLst>
                                          <p:attrName>style.visibility</p:attrName>
                                        </p:attrNameLst>
                                      </p:cBhvr>
                                      <p:to>
                                        <p:strVal val="visible"/>
                                      </p:to>
                                    </p:set>
                                  </p:childTnLst>
                                </p:cTn>
                              </p:par>
                              <p:par>
                                <p:cTn id="5328" presetID="10" presetClass="entr" presetSubtype="0" fill="hold" grpId="4" nodeType="withEffect">
                                  <p:stCondLst>
                                    <p:cond delay="0"/>
                                  </p:stCondLst>
                                  <p:childTnLst>
                                    <p:set>
                                      <p:cBhvr>
                                        <p:cTn id="5329" dur="1" fill="hold">
                                          <p:stCondLst>
                                            <p:cond delay="0"/>
                                          </p:stCondLst>
                                        </p:cTn>
                                        <p:tgtEl>
                                          <p:spTgt spid="635"/>
                                        </p:tgtEl>
                                        <p:attrNameLst>
                                          <p:attrName>style.visibility</p:attrName>
                                        </p:attrNameLst>
                                      </p:cBhvr>
                                      <p:to>
                                        <p:strVal val="visible"/>
                                      </p:to>
                                    </p:set>
                                    <p:animEffect transition="in" filter="fade">
                                      <p:cBhvr>
                                        <p:cTn id="5330" dur="500"/>
                                        <p:tgtEl>
                                          <p:spTgt spid="635"/>
                                        </p:tgtEl>
                                      </p:cBhvr>
                                    </p:animEffect>
                                  </p:childTnLst>
                                </p:cTn>
                              </p:par>
                              <p:par>
                                <p:cTn id="5331" presetID="10" presetClass="exit" presetSubtype="0" fill="hold" grpId="5" nodeType="withEffect">
                                  <p:stCondLst>
                                    <p:cond delay="0"/>
                                  </p:stCondLst>
                                  <p:childTnLst>
                                    <p:animEffect transition="out" filter="fade">
                                      <p:cBhvr>
                                        <p:cTn id="5332" dur="500"/>
                                        <p:tgtEl>
                                          <p:spTgt spid="723"/>
                                        </p:tgtEl>
                                      </p:cBhvr>
                                    </p:animEffect>
                                    <p:set>
                                      <p:cBhvr>
                                        <p:cTn id="5333" dur="1" fill="hold">
                                          <p:stCondLst>
                                            <p:cond delay="499"/>
                                          </p:stCondLst>
                                        </p:cTn>
                                        <p:tgtEl>
                                          <p:spTgt spid="723"/>
                                        </p:tgtEl>
                                        <p:attrNameLst>
                                          <p:attrName>style.visibility</p:attrName>
                                        </p:attrNameLst>
                                      </p:cBhvr>
                                      <p:to>
                                        <p:strVal val="hidden"/>
                                      </p:to>
                                    </p:set>
                                  </p:childTnLst>
                                </p:cTn>
                              </p:par>
                            </p:childTnLst>
                          </p:cTn>
                        </p:par>
                      </p:childTnLst>
                    </p:cTn>
                  </p:par>
                </p:childTnLst>
              </p:cTn>
              <p:nextCondLst>
                <p:cond evt="onClick" delay="0">
                  <p:tgtEl>
                    <p:spTgt spid="670"/>
                  </p:tgtEl>
                </p:cond>
              </p:nextCondLst>
            </p:seq>
            <p:seq concurrent="1" nextAc="seek">
              <p:cTn id="5334" restart="whenNotActive" fill="hold" evtFilter="cancelBubble" nodeType="interactiveSeq">
                <p:stCondLst>
                  <p:cond evt="onClick" delay="0">
                    <p:tgtEl>
                      <p:spTgt spid="678"/>
                    </p:tgtEl>
                  </p:cond>
                </p:stCondLst>
                <p:endSync evt="end" delay="0">
                  <p:rtn val="all"/>
                </p:endSync>
                <p:childTnLst>
                  <p:par>
                    <p:cTn id="5335" fill="hold">
                      <p:stCondLst>
                        <p:cond delay="0"/>
                      </p:stCondLst>
                      <p:childTnLst>
                        <p:par>
                          <p:cTn id="5336" fill="hold">
                            <p:stCondLst>
                              <p:cond delay="0"/>
                            </p:stCondLst>
                            <p:childTnLst>
                              <p:par>
                                <p:cTn id="5337" presetID="1" presetClass="exit" presetSubtype="0" fill="hold" grpId="1" nodeType="clickEffect">
                                  <p:stCondLst>
                                    <p:cond delay="0"/>
                                  </p:stCondLst>
                                  <p:childTnLst>
                                    <p:set>
                                      <p:cBhvr>
                                        <p:cTn id="5338" dur="1" fill="hold">
                                          <p:stCondLst>
                                            <p:cond delay="0"/>
                                          </p:stCondLst>
                                        </p:cTn>
                                        <p:tgtEl>
                                          <p:spTgt spid="678"/>
                                        </p:tgtEl>
                                        <p:attrNameLst>
                                          <p:attrName>style.visibility</p:attrName>
                                        </p:attrNameLst>
                                      </p:cBhvr>
                                      <p:to>
                                        <p:strVal val="hidden"/>
                                      </p:to>
                                    </p:set>
                                  </p:childTnLst>
                                </p:cTn>
                              </p:par>
                              <p:par>
                                <p:cTn id="5339" presetID="1" presetClass="exit" presetSubtype="0" fill="hold" grpId="3" nodeType="withEffect">
                                  <p:stCondLst>
                                    <p:cond delay="0"/>
                                  </p:stCondLst>
                                  <p:childTnLst>
                                    <p:set>
                                      <p:cBhvr>
                                        <p:cTn id="5340" dur="1" fill="hold">
                                          <p:stCondLst>
                                            <p:cond delay="0"/>
                                          </p:stCondLst>
                                        </p:cTn>
                                        <p:tgtEl>
                                          <p:spTgt spid="635"/>
                                        </p:tgtEl>
                                        <p:attrNameLst>
                                          <p:attrName>style.visibility</p:attrName>
                                        </p:attrNameLst>
                                      </p:cBhvr>
                                      <p:to>
                                        <p:strVal val="hidden"/>
                                      </p:to>
                                    </p:set>
                                  </p:childTnLst>
                                </p:cTn>
                              </p:par>
                              <p:par>
                                <p:cTn id="5341" presetID="10" presetClass="entr" presetSubtype="0" fill="hold" grpId="6" nodeType="withEffect">
                                  <p:stCondLst>
                                    <p:cond delay="0"/>
                                  </p:stCondLst>
                                  <p:childTnLst>
                                    <p:set>
                                      <p:cBhvr>
                                        <p:cTn id="5342" dur="1" fill="hold">
                                          <p:stCondLst>
                                            <p:cond delay="0"/>
                                          </p:stCondLst>
                                        </p:cTn>
                                        <p:tgtEl>
                                          <p:spTgt spid="723"/>
                                        </p:tgtEl>
                                        <p:attrNameLst>
                                          <p:attrName>style.visibility</p:attrName>
                                        </p:attrNameLst>
                                      </p:cBhvr>
                                      <p:to>
                                        <p:strVal val="visible"/>
                                      </p:to>
                                    </p:set>
                                    <p:animEffect transition="in" filter="fade">
                                      <p:cBhvr>
                                        <p:cTn id="5343" dur="500"/>
                                        <p:tgtEl>
                                          <p:spTgt spid="723"/>
                                        </p:tgtEl>
                                      </p:cBhvr>
                                    </p:animEffect>
                                  </p:childTnLst>
                                </p:cTn>
                              </p:par>
                            </p:childTnLst>
                          </p:cTn>
                        </p:par>
                      </p:childTnLst>
                    </p:cTn>
                  </p:par>
                </p:childTnLst>
              </p:cTn>
              <p:nextCondLst>
                <p:cond evt="onClick" delay="0">
                  <p:tgtEl>
                    <p:spTgt spid="678"/>
                  </p:tgtEl>
                </p:cond>
              </p:nextCondLst>
            </p:seq>
            <p:seq concurrent="1" nextAc="seek">
              <p:cTn id="5344" restart="whenNotActive" fill="hold" evtFilter="cancelBubble" nodeType="interactiveSeq">
                <p:stCondLst>
                  <p:cond evt="onClick" delay="0">
                    <p:tgtEl>
                      <p:spTgt spid="673"/>
                    </p:tgtEl>
                  </p:cond>
                </p:stCondLst>
                <p:endSync evt="end" delay="0">
                  <p:rtn val="all"/>
                </p:endSync>
                <p:childTnLst>
                  <p:par>
                    <p:cTn id="5345" fill="hold">
                      <p:stCondLst>
                        <p:cond delay="0"/>
                      </p:stCondLst>
                      <p:childTnLst>
                        <p:par>
                          <p:cTn id="5346" fill="hold">
                            <p:stCondLst>
                              <p:cond delay="0"/>
                            </p:stCondLst>
                            <p:childTnLst>
                              <p:par>
                                <p:cTn id="5347" presetID="1" presetClass="exit" presetSubtype="0" fill="hold" grpId="1" nodeType="clickEffect">
                                  <p:stCondLst>
                                    <p:cond delay="0"/>
                                  </p:stCondLst>
                                  <p:childTnLst>
                                    <p:set>
                                      <p:cBhvr>
                                        <p:cTn id="5348" dur="1" fill="hold">
                                          <p:stCondLst>
                                            <p:cond delay="0"/>
                                          </p:stCondLst>
                                        </p:cTn>
                                        <p:tgtEl>
                                          <p:spTgt spid="673"/>
                                        </p:tgtEl>
                                        <p:attrNameLst>
                                          <p:attrName>style.visibility</p:attrName>
                                        </p:attrNameLst>
                                      </p:cBhvr>
                                      <p:to>
                                        <p:strVal val="hidden"/>
                                      </p:to>
                                    </p:set>
                                  </p:childTnLst>
                                </p:cTn>
                              </p:par>
                              <p:par>
                                <p:cTn id="5349" presetID="10" presetClass="entr" presetSubtype="0" fill="hold" grpId="7" nodeType="withEffect">
                                  <p:stCondLst>
                                    <p:cond delay="0"/>
                                  </p:stCondLst>
                                  <p:childTnLst>
                                    <p:set>
                                      <p:cBhvr>
                                        <p:cTn id="5350" dur="1" fill="hold">
                                          <p:stCondLst>
                                            <p:cond delay="0"/>
                                          </p:stCondLst>
                                        </p:cTn>
                                        <p:tgtEl>
                                          <p:spTgt spid="723"/>
                                        </p:tgtEl>
                                        <p:attrNameLst>
                                          <p:attrName>style.visibility</p:attrName>
                                        </p:attrNameLst>
                                      </p:cBhvr>
                                      <p:to>
                                        <p:strVal val="visible"/>
                                      </p:to>
                                    </p:set>
                                    <p:animEffect transition="in" filter="fade">
                                      <p:cBhvr>
                                        <p:cTn id="5351" dur="500"/>
                                        <p:tgtEl>
                                          <p:spTgt spid="723"/>
                                        </p:tgtEl>
                                      </p:cBhvr>
                                    </p:animEffect>
                                  </p:childTnLst>
                                </p:cTn>
                              </p:par>
                            </p:childTnLst>
                          </p:cTn>
                        </p:par>
                      </p:childTnLst>
                    </p:cTn>
                  </p:par>
                </p:childTnLst>
              </p:cTn>
              <p:nextCondLst>
                <p:cond evt="onClick" delay="0">
                  <p:tgtEl>
                    <p:spTgt spid="673"/>
                  </p:tgtEl>
                </p:cond>
              </p:nextCondLst>
            </p:seq>
            <p:seq concurrent="1" nextAc="seek">
              <p:cTn id="5352" restart="whenNotActive" fill="hold" evtFilter="cancelBubble" nodeType="interactiveSeq">
                <p:stCondLst>
                  <p:cond evt="onClick" delay="0">
                    <p:tgtEl>
                      <p:spTgt spid="674"/>
                    </p:tgtEl>
                  </p:cond>
                </p:stCondLst>
                <p:endSync evt="end" delay="0">
                  <p:rtn val="all"/>
                </p:endSync>
                <p:childTnLst>
                  <p:par>
                    <p:cTn id="5353" fill="hold">
                      <p:stCondLst>
                        <p:cond delay="0"/>
                      </p:stCondLst>
                      <p:childTnLst>
                        <p:par>
                          <p:cTn id="5354" fill="hold">
                            <p:stCondLst>
                              <p:cond delay="0"/>
                            </p:stCondLst>
                            <p:childTnLst>
                              <p:par>
                                <p:cTn id="5355" presetID="1" presetClass="exit" presetSubtype="0" fill="hold" grpId="1" nodeType="clickEffect">
                                  <p:stCondLst>
                                    <p:cond delay="0"/>
                                  </p:stCondLst>
                                  <p:childTnLst>
                                    <p:set>
                                      <p:cBhvr>
                                        <p:cTn id="5356" dur="1" fill="hold">
                                          <p:stCondLst>
                                            <p:cond delay="0"/>
                                          </p:stCondLst>
                                        </p:cTn>
                                        <p:tgtEl>
                                          <p:spTgt spid="674"/>
                                        </p:tgtEl>
                                        <p:attrNameLst>
                                          <p:attrName>style.visibility</p:attrName>
                                        </p:attrNameLst>
                                      </p:cBhvr>
                                      <p:to>
                                        <p:strVal val="hidden"/>
                                      </p:to>
                                    </p:set>
                                  </p:childTnLst>
                                </p:cTn>
                              </p:par>
                              <p:par>
                                <p:cTn id="5357" presetID="1" presetClass="exit" presetSubtype="0" fill="hold" grpId="5" nodeType="withEffect">
                                  <p:stCondLst>
                                    <p:cond delay="0"/>
                                  </p:stCondLst>
                                  <p:childTnLst>
                                    <p:set>
                                      <p:cBhvr>
                                        <p:cTn id="5358" dur="1" fill="hold">
                                          <p:stCondLst>
                                            <p:cond delay="0"/>
                                          </p:stCondLst>
                                        </p:cTn>
                                        <p:tgtEl>
                                          <p:spTgt spid="635"/>
                                        </p:tgtEl>
                                        <p:attrNameLst>
                                          <p:attrName>style.visibility</p:attrName>
                                        </p:attrNameLst>
                                      </p:cBhvr>
                                      <p:to>
                                        <p:strVal val="hidden"/>
                                      </p:to>
                                    </p:set>
                                  </p:childTnLst>
                                </p:cTn>
                              </p:par>
                              <p:par>
                                <p:cTn id="5359" presetID="10" presetClass="entr" presetSubtype="0" fill="hold" grpId="8" nodeType="withEffect">
                                  <p:stCondLst>
                                    <p:cond delay="0"/>
                                  </p:stCondLst>
                                  <p:childTnLst>
                                    <p:set>
                                      <p:cBhvr>
                                        <p:cTn id="5360" dur="1" fill="hold">
                                          <p:stCondLst>
                                            <p:cond delay="0"/>
                                          </p:stCondLst>
                                        </p:cTn>
                                        <p:tgtEl>
                                          <p:spTgt spid="723"/>
                                        </p:tgtEl>
                                        <p:attrNameLst>
                                          <p:attrName>style.visibility</p:attrName>
                                        </p:attrNameLst>
                                      </p:cBhvr>
                                      <p:to>
                                        <p:strVal val="visible"/>
                                      </p:to>
                                    </p:set>
                                    <p:animEffect transition="in" filter="fade">
                                      <p:cBhvr>
                                        <p:cTn id="5361" dur="500"/>
                                        <p:tgtEl>
                                          <p:spTgt spid="723"/>
                                        </p:tgtEl>
                                      </p:cBhvr>
                                    </p:animEffect>
                                  </p:childTnLst>
                                </p:cTn>
                              </p:par>
                            </p:childTnLst>
                          </p:cTn>
                        </p:par>
                      </p:childTnLst>
                    </p:cTn>
                  </p:par>
                </p:childTnLst>
              </p:cTn>
              <p:nextCondLst>
                <p:cond evt="onClick" delay="0">
                  <p:tgtEl>
                    <p:spTgt spid="674"/>
                  </p:tgtEl>
                </p:cond>
              </p:nextCondLst>
            </p:seq>
            <p:seq concurrent="1" nextAc="seek">
              <p:cTn id="5362" restart="whenNotActive" fill="hold" evtFilter="cancelBubble" nodeType="interactiveSeq">
                <p:stCondLst>
                  <p:cond evt="onClick" delay="0">
                    <p:tgtEl>
                      <p:spTgt spid="675"/>
                    </p:tgtEl>
                  </p:cond>
                </p:stCondLst>
                <p:endSync evt="end" delay="0">
                  <p:rtn val="all"/>
                </p:endSync>
                <p:childTnLst>
                  <p:par>
                    <p:cTn id="5363" fill="hold">
                      <p:stCondLst>
                        <p:cond delay="0"/>
                      </p:stCondLst>
                      <p:childTnLst>
                        <p:par>
                          <p:cTn id="5364" fill="hold">
                            <p:stCondLst>
                              <p:cond delay="0"/>
                            </p:stCondLst>
                            <p:childTnLst>
                              <p:par>
                                <p:cTn id="5365" presetID="1" presetClass="exit" presetSubtype="0" fill="hold" grpId="0" nodeType="clickEffect">
                                  <p:stCondLst>
                                    <p:cond delay="0"/>
                                  </p:stCondLst>
                                  <p:childTnLst>
                                    <p:set>
                                      <p:cBhvr>
                                        <p:cTn id="5366" dur="1" fill="hold">
                                          <p:stCondLst>
                                            <p:cond delay="0"/>
                                          </p:stCondLst>
                                        </p:cTn>
                                        <p:tgtEl>
                                          <p:spTgt spid="675"/>
                                        </p:tgtEl>
                                        <p:attrNameLst>
                                          <p:attrName>style.visibility</p:attrName>
                                        </p:attrNameLst>
                                      </p:cBhvr>
                                      <p:to>
                                        <p:strVal val="hidden"/>
                                      </p:to>
                                    </p:set>
                                  </p:childTnLst>
                                </p:cTn>
                              </p:par>
                              <p:par>
                                <p:cTn id="5367" presetID="10" presetClass="entr" presetSubtype="0" fill="hold" grpId="9" nodeType="withEffect">
                                  <p:stCondLst>
                                    <p:cond delay="0"/>
                                  </p:stCondLst>
                                  <p:childTnLst>
                                    <p:set>
                                      <p:cBhvr>
                                        <p:cTn id="5368" dur="1" fill="hold">
                                          <p:stCondLst>
                                            <p:cond delay="0"/>
                                          </p:stCondLst>
                                        </p:cTn>
                                        <p:tgtEl>
                                          <p:spTgt spid="723"/>
                                        </p:tgtEl>
                                        <p:attrNameLst>
                                          <p:attrName>style.visibility</p:attrName>
                                        </p:attrNameLst>
                                      </p:cBhvr>
                                      <p:to>
                                        <p:strVal val="visible"/>
                                      </p:to>
                                    </p:set>
                                    <p:animEffect transition="in" filter="fade">
                                      <p:cBhvr>
                                        <p:cTn id="5369" dur="500"/>
                                        <p:tgtEl>
                                          <p:spTgt spid="723"/>
                                        </p:tgtEl>
                                      </p:cBhvr>
                                    </p:animEffect>
                                  </p:childTnLst>
                                </p:cTn>
                              </p:par>
                            </p:childTnLst>
                          </p:cTn>
                        </p:par>
                      </p:childTnLst>
                    </p:cTn>
                  </p:par>
                </p:childTnLst>
              </p:cTn>
              <p:nextCondLst>
                <p:cond evt="onClick" delay="0">
                  <p:tgtEl>
                    <p:spTgt spid="675"/>
                  </p:tgtEl>
                </p:cond>
              </p:nextCondLst>
            </p:seq>
            <p:seq concurrent="1" nextAc="seek">
              <p:cTn id="5370" restart="whenNotActive" fill="hold" evtFilter="cancelBubble" nodeType="interactiveSeq">
                <p:stCondLst>
                  <p:cond evt="onClick" delay="0">
                    <p:tgtEl>
                      <p:spTgt spid="676"/>
                    </p:tgtEl>
                  </p:cond>
                </p:stCondLst>
                <p:endSync evt="end" delay="0">
                  <p:rtn val="all"/>
                </p:endSync>
                <p:childTnLst>
                  <p:par>
                    <p:cTn id="5371" fill="hold">
                      <p:stCondLst>
                        <p:cond delay="0"/>
                      </p:stCondLst>
                      <p:childTnLst>
                        <p:par>
                          <p:cTn id="5372" fill="hold">
                            <p:stCondLst>
                              <p:cond delay="0"/>
                            </p:stCondLst>
                            <p:childTnLst>
                              <p:par>
                                <p:cTn id="5373" presetID="1" presetClass="exit" presetSubtype="0" fill="hold" grpId="1" nodeType="clickEffect">
                                  <p:stCondLst>
                                    <p:cond delay="0"/>
                                  </p:stCondLst>
                                  <p:childTnLst>
                                    <p:set>
                                      <p:cBhvr>
                                        <p:cTn id="5374" dur="1" fill="hold">
                                          <p:stCondLst>
                                            <p:cond delay="0"/>
                                          </p:stCondLst>
                                        </p:cTn>
                                        <p:tgtEl>
                                          <p:spTgt spid="676"/>
                                        </p:tgtEl>
                                        <p:attrNameLst>
                                          <p:attrName>style.visibility</p:attrName>
                                        </p:attrNameLst>
                                      </p:cBhvr>
                                      <p:to>
                                        <p:strVal val="hidden"/>
                                      </p:to>
                                    </p:set>
                                  </p:childTnLst>
                                </p:cTn>
                              </p:par>
                              <p:par>
                                <p:cTn id="5375" presetID="1" presetClass="exit" presetSubtype="0" fill="hold" grpId="2" nodeType="withEffect">
                                  <p:stCondLst>
                                    <p:cond delay="0"/>
                                  </p:stCondLst>
                                  <p:childTnLst>
                                    <p:set>
                                      <p:cBhvr>
                                        <p:cTn id="5376" dur="1" fill="hold">
                                          <p:stCondLst>
                                            <p:cond delay="0"/>
                                          </p:stCondLst>
                                        </p:cTn>
                                        <p:tgtEl>
                                          <p:spTgt spid="635"/>
                                        </p:tgtEl>
                                        <p:attrNameLst>
                                          <p:attrName>style.visibility</p:attrName>
                                        </p:attrNameLst>
                                      </p:cBhvr>
                                      <p:to>
                                        <p:strVal val="hidden"/>
                                      </p:to>
                                    </p:set>
                                  </p:childTnLst>
                                </p:cTn>
                              </p:par>
                              <p:par>
                                <p:cTn id="5377" presetID="10" presetClass="entr" presetSubtype="0" fill="hold" grpId="10" nodeType="withEffect">
                                  <p:stCondLst>
                                    <p:cond delay="0"/>
                                  </p:stCondLst>
                                  <p:childTnLst>
                                    <p:set>
                                      <p:cBhvr>
                                        <p:cTn id="5378" dur="1" fill="hold">
                                          <p:stCondLst>
                                            <p:cond delay="0"/>
                                          </p:stCondLst>
                                        </p:cTn>
                                        <p:tgtEl>
                                          <p:spTgt spid="723"/>
                                        </p:tgtEl>
                                        <p:attrNameLst>
                                          <p:attrName>style.visibility</p:attrName>
                                        </p:attrNameLst>
                                      </p:cBhvr>
                                      <p:to>
                                        <p:strVal val="visible"/>
                                      </p:to>
                                    </p:set>
                                    <p:animEffect transition="in" filter="fade">
                                      <p:cBhvr>
                                        <p:cTn id="5379" dur="500"/>
                                        <p:tgtEl>
                                          <p:spTgt spid="723"/>
                                        </p:tgtEl>
                                      </p:cBhvr>
                                    </p:animEffect>
                                  </p:childTnLst>
                                </p:cTn>
                              </p:par>
                            </p:childTnLst>
                          </p:cTn>
                        </p:par>
                      </p:childTnLst>
                    </p:cTn>
                  </p:par>
                </p:childTnLst>
              </p:cTn>
              <p:nextCondLst>
                <p:cond evt="onClick" delay="0">
                  <p:tgtEl>
                    <p:spTgt spid="676"/>
                  </p:tgtEl>
                </p:cond>
              </p:nextCondLst>
            </p:seq>
            <p:seq concurrent="1" nextAc="seek">
              <p:cTn id="5380" restart="whenNotActive" fill="hold" evtFilter="cancelBubble" nodeType="interactiveSeq">
                <p:stCondLst>
                  <p:cond evt="onClick" delay="0">
                    <p:tgtEl>
                      <p:spTgt spid="677"/>
                    </p:tgtEl>
                  </p:cond>
                </p:stCondLst>
                <p:endSync evt="end" delay="0">
                  <p:rtn val="all"/>
                </p:endSync>
                <p:childTnLst>
                  <p:par>
                    <p:cTn id="5381" fill="hold">
                      <p:stCondLst>
                        <p:cond delay="0"/>
                      </p:stCondLst>
                      <p:childTnLst>
                        <p:par>
                          <p:cTn id="5382" fill="hold">
                            <p:stCondLst>
                              <p:cond delay="0"/>
                            </p:stCondLst>
                            <p:childTnLst>
                              <p:par>
                                <p:cTn id="5383" presetID="1" presetClass="exit" presetSubtype="0" fill="hold" grpId="1" nodeType="clickEffect">
                                  <p:stCondLst>
                                    <p:cond delay="0"/>
                                  </p:stCondLst>
                                  <p:childTnLst>
                                    <p:set>
                                      <p:cBhvr>
                                        <p:cTn id="5384" dur="1" fill="hold">
                                          <p:stCondLst>
                                            <p:cond delay="0"/>
                                          </p:stCondLst>
                                        </p:cTn>
                                        <p:tgtEl>
                                          <p:spTgt spid="677"/>
                                        </p:tgtEl>
                                        <p:attrNameLst>
                                          <p:attrName>style.visibility</p:attrName>
                                        </p:attrNameLst>
                                      </p:cBhvr>
                                      <p:to>
                                        <p:strVal val="hidden"/>
                                      </p:to>
                                    </p:set>
                                  </p:childTnLst>
                                </p:cTn>
                              </p:par>
                              <p:par>
                                <p:cTn id="5385" presetID="1" presetClass="exit" presetSubtype="0" fill="hold" grpId="1" nodeType="withEffect">
                                  <p:stCondLst>
                                    <p:cond delay="0"/>
                                  </p:stCondLst>
                                  <p:childTnLst>
                                    <p:set>
                                      <p:cBhvr>
                                        <p:cTn id="5386" dur="1" fill="hold">
                                          <p:stCondLst>
                                            <p:cond delay="0"/>
                                          </p:stCondLst>
                                        </p:cTn>
                                        <p:tgtEl>
                                          <p:spTgt spid="642"/>
                                        </p:tgtEl>
                                        <p:attrNameLst>
                                          <p:attrName>style.visibility</p:attrName>
                                        </p:attrNameLst>
                                      </p:cBhvr>
                                      <p:to>
                                        <p:strVal val="hidden"/>
                                      </p:to>
                                    </p:set>
                                  </p:childTnLst>
                                </p:cTn>
                              </p:par>
                              <p:par>
                                <p:cTn id="5387" presetID="10" presetClass="entr" presetSubtype="0" fill="hold" grpId="11" nodeType="withEffect">
                                  <p:stCondLst>
                                    <p:cond delay="0"/>
                                  </p:stCondLst>
                                  <p:childTnLst>
                                    <p:set>
                                      <p:cBhvr>
                                        <p:cTn id="5388" dur="1" fill="hold">
                                          <p:stCondLst>
                                            <p:cond delay="0"/>
                                          </p:stCondLst>
                                        </p:cTn>
                                        <p:tgtEl>
                                          <p:spTgt spid="723"/>
                                        </p:tgtEl>
                                        <p:attrNameLst>
                                          <p:attrName>style.visibility</p:attrName>
                                        </p:attrNameLst>
                                      </p:cBhvr>
                                      <p:to>
                                        <p:strVal val="visible"/>
                                      </p:to>
                                    </p:set>
                                    <p:animEffect transition="in" filter="fade">
                                      <p:cBhvr>
                                        <p:cTn id="5389" dur="500"/>
                                        <p:tgtEl>
                                          <p:spTgt spid="723"/>
                                        </p:tgtEl>
                                      </p:cBhvr>
                                    </p:animEffect>
                                  </p:childTnLst>
                                </p:cTn>
                              </p:par>
                            </p:childTnLst>
                          </p:cTn>
                        </p:par>
                      </p:childTnLst>
                    </p:cTn>
                  </p:par>
                </p:childTnLst>
              </p:cTn>
              <p:nextCondLst>
                <p:cond evt="onClick" delay="0">
                  <p:tgtEl>
                    <p:spTgt spid="677"/>
                  </p:tgtEl>
                </p:cond>
              </p:nextCondLst>
            </p:seq>
            <p:seq concurrent="1" nextAc="seek">
              <p:cTn id="5390" restart="whenNotActive" fill="hold" evtFilter="cancelBubble" nodeType="interactiveSeq">
                <p:stCondLst>
                  <p:cond evt="onClick" delay="0">
                    <p:tgtEl>
                      <p:spTgt spid="62"/>
                    </p:tgtEl>
                  </p:cond>
                </p:stCondLst>
                <p:endSync evt="end" delay="0">
                  <p:rtn val="all"/>
                </p:endSync>
                <p:childTnLst>
                  <p:par>
                    <p:cTn id="5391" fill="hold">
                      <p:stCondLst>
                        <p:cond delay="0"/>
                      </p:stCondLst>
                      <p:childTnLst>
                        <p:par>
                          <p:cTn id="5392" fill="hold">
                            <p:stCondLst>
                              <p:cond delay="0"/>
                            </p:stCondLst>
                            <p:childTnLst>
                              <p:par>
                                <p:cTn id="5393" presetID="1" presetClass="entr" presetSubtype="0" fill="hold" grpId="12" nodeType="withEffect">
                                  <p:stCondLst>
                                    <p:cond delay="0"/>
                                  </p:stCondLst>
                                  <p:childTnLst>
                                    <p:set>
                                      <p:cBhvr>
                                        <p:cTn id="5394" dur="1" fill="hold">
                                          <p:stCondLst>
                                            <p:cond delay="0"/>
                                          </p:stCondLst>
                                        </p:cTn>
                                        <p:tgtEl>
                                          <p:spTgt spid="681"/>
                                        </p:tgtEl>
                                        <p:attrNameLst>
                                          <p:attrName>style.visibility</p:attrName>
                                        </p:attrNameLst>
                                      </p:cBhvr>
                                      <p:to>
                                        <p:strVal val="visible"/>
                                      </p:to>
                                    </p:set>
                                  </p:childTnLst>
                                </p:cTn>
                              </p:par>
                              <p:par>
                                <p:cTn id="5395" presetID="1" presetClass="entr" presetSubtype="0" fill="hold" grpId="12" nodeType="withEffect">
                                  <p:stCondLst>
                                    <p:cond delay="0"/>
                                  </p:stCondLst>
                                  <p:childTnLst>
                                    <p:set>
                                      <p:cBhvr>
                                        <p:cTn id="5396" dur="1" fill="hold">
                                          <p:stCondLst>
                                            <p:cond delay="0"/>
                                          </p:stCondLst>
                                        </p:cTn>
                                        <p:tgtEl>
                                          <p:spTgt spid="682"/>
                                        </p:tgtEl>
                                        <p:attrNameLst>
                                          <p:attrName>style.visibility</p:attrName>
                                        </p:attrNameLst>
                                      </p:cBhvr>
                                      <p:to>
                                        <p:strVal val="visible"/>
                                      </p:to>
                                    </p:set>
                                  </p:childTnLst>
                                </p:cTn>
                              </p:par>
                              <p:par>
                                <p:cTn id="5397" presetID="1" presetClass="entr" presetSubtype="0" fill="hold" grpId="12" nodeType="withEffect">
                                  <p:stCondLst>
                                    <p:cond delay="0"/>
                                  </p:stCondLst>
                                  <p:childTnLst>
                                    <p:set>
                                      <p:cBhvr>
                                        <p:cTn id="5398" dur="1" fill="hold">
                                          <p:stCondLst>
                                            <p:cond delay="0"/>
                                          </p:stCondLst>
                                        </p:cTn>
                                        <p:tgtEl>
                                          <p:spTgt spid="680"/>
                                        </p:tgtEl>
                                        <p:attrNameLst>
                                          <p:attrName>style.visibility</p:attrName>
                                        </p:attrNameLst>
                                      </p:cBhvr>
                                      <p:to>
                                        <p:strVal val="visible"/>
                                      </p:to>
                                    </p:set>
                                  </p:childTnLst>
                                </p:cTn>
                              </p:par>
                              <p:par>
                                <p:cTn id="5399" presetID="1" presetClass="entr" presetSubtype="0" fill="hold" grpId="12" nodeType="withEffect">
                                  <p:stCondLst>
                                    <p:cond delay="0"/>
                                  </p:stCondLst>
                                  <p:childTnLst>
                                    <p:set>
                                      <p:cBhvr>
                                        <p:cTn id="5400" dur="1" fill="hold">
                                          <p:stCondLst>
                                            <p:cond delay="0"/>
                                          </p:stCondLst>
                                        </p:cTn>
                                        <p:tgtEl>
                                          <p:spTgt spid="679"/>
                                        </p:tgtEl>
                                        <p:attrNameLst>
                                          <p:attrName>style.visibility</p:attrName>
                                        </p:attrNameLst>
                                      </p:cBhvr>
                                      <p:to>
                                        <p:strVal val="visible"/>
                                      </p:to>
                                    </p:set>
                                  </p:childTnLst>
                                </p:cTn>
                              </p:par>
                              <p:par>
                                <p:cTn id="5401" presetID="1" presetClass="exit" presetSubtype="0" fill="hold" grpId="2" nodeType="withEffect">
                                  <p:stCondLst>
                                    <p:cond delay="0"/>
                                  </p:stCondLst>
                                  <p:childTnLst>
                                    <p:set>
                                      <p:cBhvr>
                                        <p:cTn id="5402" dur="1" fill="hold">
                                          <p:stCondLst>
                                            <p:cond delay="0"/>
                                          </p:stCondLst>
                                        </p:cTn>
                                        <p:tgtEl>
                                          <p:spTgt spid="10"/>
                                        </p:tgtEl>
                                        <p:attrNameLst>
                                          <p:attrName>style.visibility</p:attrName>
                                        </p:attrNameLst>
                                      </p:cBhvr>
                                      <p:to>
                                        <p:strVal val="hidden"/>
                                      </p:to>
                                    </p:set>
                                  </p:childTnLst>
                                </p:cTn>
                              </p:par>
                              <p:par>
                                <p:cTn id="5403" presetID="1" presetClass="exit" presetSubtype="0" fill="hold" grpId="2" nodeType="withEffect">
                                  <p:stCondLst>
                                    <p:cond delay="0"/>
                                  </p:stCondLst>
                                  <p:childTnLst>
                                    <p:set>
                                      <p:cBhvr>
                                        <p:cTn id="5404" dur="1" fill="hold">
                                          <p:stCondLst>
                                            <p:cond delay="0"/>
                                          </p:stCondLst>
                                        </p:cTn>
                                        <p:tgtEl>
                                          <p:spTgt spid="11"/>
                                        </p:tgtEl>
                                        <p:attrNameLst>
                                          <p:attrName>style.visibility</p:attrName>
                                        </p:attrNameLst>
                                      </p:cBhvr>
                                      <p:to>
                                        <p:strVal val="hidden"/>
                                      </p:to>
                                    </p:set>
                                  </p:childTnLst>
                                </p:cTn>
                              </p:par>
                              <p:par>
                                <p:cTn id="5405" presetID="1" presetClass="exit" presetSubtype="0" fill="hold" grpId="2" nodeType="withEffect">
                                  <p:stCondLst>
                                    <p:cond delay="0"/>
                                  </p:stCondLst>
                                  <p:childTnLst>
                                    <p:set>
                                      <p:cBhvr>
                                        <p:cTn id="5406" dur="1" fill="hold">
                                          <p:stCondLst>
                                            <p:cond delay="0"/>
                                          </p:stCondLst>
                                        </p:cTn>
                                        <p:tgtEl>
                                          <p:spTgt spid="12"/>
                                        </p:tgtEl>
                                        <p:attrNameLst>
                                          <p:attrName>style.visibility</p:attrName>
                                        </p:attrNameLst>
                                      </p:cBhvr>
                                      <p:to>
                                        <p:strVal val="hidden"/>
                                      </p:to>
                                    </p:set>
                                  </p:childTnLst>
                                </p:cTn>
                              </p:par>
                              <p:par>
                                <p:cTn id="5407" presetID="1" presetClass="exit" presetSubtype="0" fill="hold" grpId="2" nodeType="withEffect">
                                  <p:stCondLst>
                                    <p:cond delay="0"/>
                                  </p:stCondLst>
                                  <p:childTnLst>
                                    <p:set>
                                      <p:cBhvr>
                                        <p:cTn id="5408" dur="1" fill="hold">
                                          <p:stCondLst>
                                            <p:cond delay="0"/>
                                          </p:stCondLst>
                                        </p:cTn>
                                        <p:tgtEl>
                                          <p:spTgt spid="14"/>
                                        </p:tgtEl>
                                        <p:attrNameLst>
                                          <p:attrName>style.visibility</p:attrName>
                                        </p:attrNameLst>
                                      </p:cBhvr>
                                      <p:to>
                                        <p:strVal val="hidden"/>
                                      </p:to>
                                    </p:set>
                                  </p:childTnLst>
                                </p:cTn>
                              </p:par>
                              <p:par>
                                <p:cTn id="5409" presetID="1" presetClass="exit" presetSubtype="0" fill="hold" grpId="2" nodeType="withEffect">
                                  <p:stCondLst>
                                    <p:cond delay="0"/>
                                  </p:stCondLst>
                                  <p:childTnLst>
                                    <p:set>
                                      <p:cBhvr>
                                        <p:cTn id="5410" dur="1" fill="hold">
                                          <p:stCondLst>
                                            <p:cond delay="0"/>
                                          </p:stCondLst>
                                        </p:cTn>
                                        <p:tgtEl>
                                          <p:spTgt spid="15"/>
                                        </p:tgtEl>
                                        <p:attrNameLst>
                                          <p:attrName>style.visibility</p:attrName>
                                        </p:attrNameLst>
                                      </p:cBhvr>
                                      <p:to>
                                        <p:strVal val="hidden"/>
                                      </p:to>
                                    </p:set>
                                  </p:childTnLst>
                                </p:cTn>
                              </p:par>
                              <p:par>
                                <p:cTn id="5411" presetID="1" presetClass="exit" presetSubtype="0" fill="hold" grpId="2" nodeType="withEffect">
                                  <p:stCondLst>
                                    <p:cond delay="0"/>
                                  </p:stCondLst>
                                  <p:childTnLst>
                                    <p:set>
                                      <p:cBhvr>
                                        <p:cTn id="5412" dur="1" fill="hold">
                                          <p:stCondLst>
                                            <p:cond delay="0"/>
                                          </p:stCondLst>
                                        </p:cTn>
                                        <p:tgtEl>
                                          <p:spTgt spid="13"/>
                                        </p:tgtEl>
                                        <p:attrNameLst>
                                          <p:attrName>style.visibility</p:attrName>
                                        </p:attrNameLst>
                                      </p:cBhvr>
                                      <p:to>
                                        <p:strVal val="hidden"/>
                                      </p:to>
                                    </p:set>
                                  </p:childTnLst>
                                </p:cTn>
                              </p:par>
                              <p:par>
                                <p:cTn id="5413" presetID="1" presetClass="exit" presetSubtype="0" fill="hold" grpId="2" nodeType="withEffect">
                                  <p:stCondLst>
                                    <p:cond delay="0"/>
                                  </p:stCondLst>
                                  <p:childTnLst>
                                    <p:set>
                                      <p:cBhvr>
                                        <p:cTn id="5414" dur="1" fill="hold">
                                          <p:stCondLst>
                                            <p:cond delay="0"/>
                                          </p:stCondLst>
                                        </p:cTn>
                                        <p:tgtEl>
                                          <p:spTgt spid="30"/>
                                        </p:tgtEl>
                                        <p:attrNameLst>
                                          <p:attrName>style.visibility</p:attrName>
                                        </p:attrNameLst>
                                      </p:cBhvr>
                                      <p:to>
                                        <p:strVal val="hidden"/>
                                      </p:to>
                                    </p:set>
                                  </p:childTnLst>
                                </p:cTn>
                              </p:par>
                              <p:par>
                                <p:cTn id="5415" presetID="1" presetClass="exit" presetSubtype="0" fill="hold" grpId="2" nodeType="withEffect">
                                  <p:stCondLst>
                                    <p:cond delay="0"/>
                                  </p:stCondLst>
                                  <p:childTnLst>
                                    <p:set>
                                      <p:cBhvr>
                                        <p:cTn id="5416" dur="1" fill="hold">
                                          <p:stCondLst>
                                            <p:cond delay="0"/>
                                          </p:stCondLst>
                                        </p:cTn>
                                        <p:tgtEl>
                                          <p:spTgt spid="31"/>
                                        </p:tgtEl>
                                        <p:attrNameLst>
                                          <p:attrName>style.visibility</p:attrName>
                                        </p:attrNameLst>
                                      </p:cBhvr>
                                      <p:to>
                                        <p:strVal val="hidden"/>
                                      </p:to>
                                    </p:set>
                                  </p:childTnLst>
                                </p:cTn>
                              </p:par>
                              <p:par>
                                <p:cTn id="5417" presetID="1" presetClass="exit" presetSubtype="0" fill="hold" grpId="2" nodeType="withEffect">
                                  <p:stCondLst>
                                    <p:cond delay="0"/>
                                  </p:stCondLst>
                                  <p:childTnLst>
                                    <p:set>
                                      <p:cBhvr>
                                        <p:cTn id="5418" dur="1" fill="hold">
                                          <p:stCondLst>
                                            <p:cond delay="0"/>
                                          </p:stCondLst>
                                        </p:cTn>
                                        <p:tgtEl>
                                          <p:spTgt spid="32"/>
                                        </p:tgtEl>
                                        <p:attrNameLst>
                                          <p:attrName>style.visibility</p:attrName>
                                        </p:attrNameLst>
                                      </p:cBhvr>
                                      <p:to>
                                        <p:strVal val="hidden"/>
                                      </p:to>
                                    </p:set>
                                  </p:childTnLst>
                                </p:cTn>
                              </p:par>
                              <p:par>
                                <p:cTn id="5419" presetID="1" presetClass="exit" presetSubtype="0" fill="hold" grpId="2" nodeType="withEffect">
                                  <p:stCondLst>
                                    <p:cond delay="0"/>
                                  </p:stCondLst>
                                  <p:childTnLst>
                                    <p:set>
                                      <p:cBhvr>
                                        <p:cTn id="5420" dur="1" fill="hold">
                                          <p:stCondLst>
                                            <p:cond delay="0"/>
                                          </p:stCondLst>
                                        </p:cTn>
                                        <p:tgtEl>
                                          <p:spTgt spid="34"/>
                                        </p:tgtEl>
                                        <p:attrNameLst>
                                          <p:attrName>style.visibility</p:attrName>
                                        </p:attrNameLst>
                                      </p:cBhvr>
                                      <p:to>
                                        <p:strVal val="hidden"/>
                                      </p:to>
                                    </p:set>
                                  </p:childTnLst>
                                </p:cTn>
                              </p:par>
                              <p:par>
                                <p:cTn id="5421" presetID="1" presetClass="exit" presetSubtype="0" fill="hold" grpId="2" nodeType="withEffect">
                                  <p:stCondLst>
                                    <p:cond delay="0"/>
                                  </p:stCondLst>
                                  <p:childTnLst>
                                    <p:set>
                                      <p:cBhvr>
                                        <p:cTn id="5422" dur="1" fill="hold">
                                          <p:stCondLst>
                                            <p:cond delay="0"/>
                                          </p:stCondLst>
                                        </p:cTn>
                                        <p:tgtEl>
                                          <p:spTgt spid="35"/>
                                        </p:tgtEl>
                                        <p:attrNameLst>
                                          <p:attrName>style.visibility</p:attrName>
                                        </p:attrNameLst>
                                      </p:cBhvr>
                                      <p:to>
                                        <p:strVal val="hidden"/>
                                      </p:to>
                                    </p:set>
                                  </p:childTnLst>
                                </p:cTn>
                              </p:par>
                              <p:par>
                                <p:cTn id="5423" presetID="1" presetClass="exit" presetSubtype="0" fill="hold" grpId="2" nodeType="withEffect">
                                  <p:stCondLst>
                                    <p:cond delay="0"/>
                                  </p:stCondLst>
                                  <p:childTnLst>
                                    <p:set>
                                      <p:cBhvr>
                                        <p:cTn id="5424" dur="1" fill="hold">
                                          <p:stCondLst>
                                            <p:cond delay="0"/>
                                          </p:stCondLst>
                                        </p:cTn>
                                        <p:tgtEl>
                                          <p:spTgt spid="33"/>
                                        </p:tgtEl>
                                        <p:attrNameLst>
                                          <p:attrName>style.visibility</p:attrName>
                                        </p:attrNameLst>
                                      </p:cBhvr>
                                      <p:to>
                                        <p:strVal val="hidden"/>
                                      </p:to>
                                    </p:set>
                                  </p:childTnLst>
                                </p:cTn>
                              </p:par>
                              <p:par>
                                <p:cTn id="5425" presetID="1" presetClass="exit" presetSubtype="0" fill="hold" grpId="2" nodeType="withEffect">
                                  <p:stCondLst>
                                    <p:cond delay="0"/>
                                  </p:stCondLst>
                                  <p:childTnLst>
                                    <p:set>
                                      <p:cBhvr>
                                        <p:cTn id="5426" dur="1" fill="hold">
                                          <p:stCondLst>
                                            <p:cond delay="0"/>
                                          </p:stCondLst>
                                        </p:cTn>
                                        <p:tgtEl>
                                          <p:spTgt spid="42"/>
                                        </p:tgtEl>
                                        <p:attrNameLst>
                                          <p:attrName>style.visibility</p:attrName>
                                        </p:attrNameLst>
                                      </p:cBhvr>
                                      <p:to>
                                        <p:strVal val="hidden"/>
                                      </p:to>
                                    </p:set>
                                  </p:childTnLst>
                                </p:cTn>
                              </p:par>
                              <p:par>
                                <p:cTn id="5427" presetID="1" presetClass="exit" presetSubtype="0" fill="hold" grpId="2" nodeType="withEffect">
                                  <p:stCondLst>
                                    <p:cond delay="0"/>
                                  </p:stCondLst>
                                  <p:childTnLst>
                                    <p:set>
                                      <p:cBhvr>
                                        <p:cTn id="5428" dur="1" fill="hold">
                                          <p:stCondLst>
                                            <p:cond delay="0"/>
                                          </p:stCondLst>
                                        </p:cTn>
                                        <p:tgtEl>
                                          <p:spTgt spid="43"/>
                                        </p:tgtEl>
                                        <p:attrNameLst>
                                          <p:attrName>style.visibility</p:attrName>
                                        </p:attrNameLst>
                                      </p:cBhvr>
                                      <p:to>
                                        <p:strVal val="hidden"/>
                                      </p:to>
                                    </p:set>
                                  </p:childTnLst>
                                </p:cTn>
                              </p:par>
                              <p:par>
                                <p:cTn id="5429" presetID="1" presetClass="exit" presetSubtype="0" fill="hold" grpId="2" nodeType="withEffect">
                                  <p:stCondLst>
                                    <p:cond delay="0"/>
                                  </p:stCondLst>
                                  <p:childTnLst>
                                    <p:set>
                                      <p:cBhvr>
                                        <p:cTn id="5430" dur="1" fill="hold">
                                          <p:stCondLst>
                                            <p:cond delay="0"/>
                                          </p:stCondLst>
                                        </p:cTn>
                                        <p:tgtEl>
                                          <p:spTgt spid="44"/>
                                        </p:tgtEl>
                                        <p:attrNameLst>
                                          <p:attrName>style.visibility</p:attrName>
                                        </p:attrNameLst>
                                      </p:cBhvr>
                                      <p:to>
                                        <p:strVal val="hidden"/>
                                      </p:to>
                                    </p:set>
                                  </p:childTnLst>
                                </p:cTn>
                              </p:par>
                              <p:par>
                                <p:cTn id="5431" presetID="1" presetClass="exit" presetSubtype="0" fill="hold" grpId="2" nodeType="withEffect">
                                  <p:stCondLst>
                                    <p:cond delay="0"/>
                                  </p:stCondLst>
                                  <p:childTnLst>
                                    <p:set>
                                      <p:cBhvr>
                                        <p:cTn id="5432" dur="1" fill="hold">
                                          <p:stCondLst>
                                            <p:cond delay="0"/>
                                          </p:stCondLst>
                                        </p:cTn>
                                        <p:tgtEl>
                                          <p:spTgt spid="46"/>
                                        </p:tgtEl>
                                        <p:attrNameLst>
                                          <p:attrName>style.visibility</p:attrName>
                                        </p:attrNameLst>
                                      </p:cBhvr>
                                      <p:to>
                                        <p:strVal val="hidden"/>
                                      </p:to>
                                    </p:set>
                                  </p:childTnLst>
                                </p:cTn>
                              </p:par>
                              <p:par>
                                <p:cTn id="5433" presetID="1" presetClass="exit" presetSubtype="0" fill="hold" grpId="2" nodeType="withEffect">
                                  <p:stCondLst>
                                    <p:cond delay="0"/>
                                  </p:stCondLst>
                                  <p:childTnLst>
                                    <p:set>
                                      <p:cBhvr>
                                        <p:cTn id="5434" dur="1" fill="hold">
                                          <p:stCondLst>
                                            <p:cond delay="0"/>
                                          </p:stCondLst>
                                        </p:cTn>
                                        <p:tgtEl>
                                          <p:spTgt spid="47"/>
                                        </p:tgtEl>
                                        <p:attrNameLst>
                                          <p:attrName>style.visibility</p:attrName>
                                        </p:attrNameLst>
                                      </p:cBhvr>
                                      <p:to>
                                        <p:strVal val="hidden"/>
                                      </p:to>
                                    </p:set>
                                  </p:childTnLst>
                                </p:cTn>
                              </p:par>
                              <p:par>
                                <p:cTn id="5435" presetID="1" presetClass="exit" presetSubtype="0" fill="hold" grpId="2" nodeType="withEffect">
                                  <p:stCondLst>
                                    <p:cond delay="0"/>
                                  </p:stCondLst>
                                  <p:childTnLst>
                                    <p:set>
                                      <p:cBhvr>
                                        <p:cTn id="5436" dur="1" fill="hold">
                                          <p:stCondLst>
                                            <p:cond delay="0"/>
                                          </p:stCondLst>
                                        </p:cTn>
                                        <p:tgtEl>
                                          <p:spTgt spid="45"/>
                                        </p:tgtEl>
                                        <p:attrNameLst>
                                          <p:attrName>style.visibility</p:attrName>
                                        </p:attrNameLst>
                                      </p:cBhvr>
                                      <p:to>
                                        <p:strVal val="hidden"/>
                                      </p:to>
                                    </p:set>
                                  </p:childTnLst>
                                </p:cTn>
                              </p:par>
                              <p:par>
                                <p:cTn id="5437" presetID="1" presetClass="exit" presetSubtype="0" fill="hold" grpId="2" nodeType="withEffect">
                                  <p:stCondLst>
                                    <p:cond delay="0"/>
                                  </p:stCondLst>
                                  <p:childTnLst>
                                    <p:set>
                                      <p:cBhvr>
                                        <p:cTn id="5438" dur="1" fill="hold">
                                          <p:stCondLst>
                                            <p:cond delay="0"/>
                                          </p:stCondLst>
                                        </p:cTn>
                                        <p:tgtEl>
                                          <p:spTgt spid="54"/>
                                        </p:tgtEl>
                                        <p:attrNameLst>
                                          <p:attrName>style.visibility</p:attrName>
                                        </p:attrNameLst>
                                      </p:cBhvr>
                                      <p:to>
                                        <p:strVal val="hidden"/>
                                      </p:to>
                                    </p:set>
                                  </p:childTnLst>
                                </p:cTn>
                              </p:par>
                              <p:par>
                                <p:cTn id="5439" presetID="1" presetClass="exit" presetSubtype="0" fill="hold" grpId="2" nodeType="withEffect">
                                  <p:stCondLst>
                                    <p:cond delay="0"/>
                                  </p:stCondLst>
                                  <p:childTnLst>
                                    <p:set>
                                      <p:cBhvr>
                                        <p:cTn id="5440" dur="1" fill="hold">
                                          <p:stCondLst>
                                            <p:cond delay="0"/>
                                          </p:stCondLst>
                                        </p:cTn>
                                        <p:tgtEl>
                                          <p:spTgt spid="55"/>
                                        </p:tgtEl>
                                        <p:attrNameLst>
                                          <p:attrName>style.visibility</p:attrName>
                                        </p:attrNameLst>
                                      </p:cBhvr>
                                      <p:to>
                                        <p:strVal val="hidden"/>
                                      </p:to>
                                    </p:set>
                                  </p:childTnLst>
                                </p:cTn>
                              </p:par>
                              <p:par>
                                <p:cTn id="5441" presetID="1" presetClass="exit" presetSubtype="0" fill="hold" grpId="2" nodeType="withEffect">
                                  <p:stCondLst>
                                    <p:cond delay="0"/>
                                  </p:stCondLst>
                                  <p:childTnLst>
                                    <p:set>
                                      <p:cBhvr>
                                        <p:cTn id="5442" dur="1" fill="hold">
                                          <p:stCondLst>
                                            <p:cond delay="0"/>
                                          </p:stCondLst>
                                        </p:cTn>
                                        <p:tgtEl>
                                          <p:spTgt spid="56"/>
                                        </p:tgtEl>
                                        <p:attrNameLst>
                                          <p:attrName>style.visibility</p:attrName>
                                        </p:attrNameLst>
                                      </p:cBhvr>
                                      <p:to>
                                        <p:strVal val="hidden"/>
                                      </p:to>
                                    </p:set>
                                  </p:childTnLst>
                                </p:cTn>
                              </p:par>
                              <p:par>
                                <p:cTn id="5443" presetID="1" presetClass="exit" presetSubtype="0" fill="hold" grpId="2" nodeType="withEffect">
                                  <p:stCondLst>
                                    <p:cond delay="0"/>
                                  </p:stCondLst>
                                  <p:childTnLst>
                                    <p:set>
                                      <p:cBhvr>
                                        <p:cTn id="5444" dur="1" fill="hold">
                                          <p:stCondLst>
                                            <p:cond delay="0"/>
                                          </p:stCondLst>
                                        </p:cTn>
                                        <p:tgtEl>
                                          <p:spTgt spid="58"/>
                                        </p:tgtEl>
                                        <p:attrNameLst>
                                          <p:attrName>style.visibility</p:attrName>
                                        </p:attrNameLst>
                                      </p:cBhvr>
                                      <p:to>
                                        <p:strVal val="hidden"/>
                                      </p:to>
                                    </p:set>
                                  </p:childTnLst>
                                </p:cTn>
                              </p:par>
                              <p:par>
                                <p:cTn id="5445" presetID="1" presetClass="exit" presetSubtype="0" fill="hold" grpId="2" nodeType="withEffect">
                                  <p:stCondLst>
                                    <p:cond delay="0"/>
                                  </p:stCondLst>
                                  <p:childTnLst>
                                    <p:set>
                                      <p:cBhvr>
                                        <p:cTn id="5446" dur="1" fill="hold">
                                          <p:stCondLst>
                                            <p:cond delay="0"/>
                                          </p:stCondLst>
                                        </p:cTn>
                                        <p:tgtEl>
                                          <p:spTgt spid="59"/>
                                        </p:tgtEl>
                                        <p:attrNameLst>
                                          <p:attrName>style.visibility</p:attrName>
                                        </p:attrNameLst>
                                      </p:cBhvr>
                                      <p:to>
                                        <p:strVal val="hidden"/>
                                      </p:to>
                                    </p:set>
                                  </p:childTnLst>
                                </p:cTn>
                              </p:par>
                              <p:par>
                                <p:cTn id="5447" presetID="1" presetClass="exit" presetSubtype="0" fill="hold" grpId="2" nodeType="withEffect">
                                  <p:stCondLst>
                                    <p:cond delay="0"/>
                                  </p:stCondLst>
                                  <p:childTnLst>
                                    <p:set>
                                      <p:cBhvr>
                                        <p:cTn id="5448" dur="1" fill="hold">
                                          <p:stCondLst>
                                            <p:cond delay="0"/>
                                          </p:stCondLst>
                                        </p:cTn>
                                        <p:tgtEl>
                                          <p:spTgt spid="57"/>
                                        </p:tgtEl>
                                        <p:attrNameLst>
                                          <p:attrName>style.visibility</p:attrName>
                                        </p:attrNameLst>
                                      </p:cBhvr>
                                      <p:to>
                                        <p:strVal val="hidden"/>
                                      </p:to>
                                    </p:set>
                                  </p:childTnLst>
                                </p:cTn>
                              </p:par>
                              <p:par>
                                <p:cTn id="5449" presetID="1" presetClass="exit" presetSubtype="0" fill="hold" grpId="2" nodeType="withEffect">
                                  <p:stCondLst>
                                    <p:cond delay="0"/>
                                  </p:stCondLst>
                                  <p:childTnLst>
                                    <p:set>
                                      <p:cBhvr>
                                        <p:cTn id="5450" dur="1" fill="hold">
                                          <p:stCondLst>
                                            <p:cond delay="0"/>
                                          </p:stCondLst>
                                        </p:cTn>
                                        <p:tgtEl>
                                          <p:spTgt spid="21"/>
                                        </p:tgtEl>
                                        <p:attrNameLst>
                                          <p:attrName>style.visibility</p:attrName>
                                        </p:attrNameLst>
                                      </p:cBhvr>
                                      <p:to>
                                        <p:strVal val="hidden"/>
                                      </p:to>
                                    </p:set>
                                  </p:childTnLst>
                                </p:cTn>
                              </p:par>
                              <p:par>
                                <p:cTn id="5451" presetID="1" presetClass="exit" presetSubtype="0" fill="hold" grpId="6" nodeType="withEffect">
                                  <p:stCondLst>
                                    <p:cond delay="0"/>
                                  </p:stCondLst>
                                  <p:childTnLst>
                                    <p:set>
                                      <p:cBhvr>
                                        <p:cTn id="5452" dur="1" fill="hold">
                                          <p:stCondLst>
                                            <p:cond delay="0"/>
                                          </p:stCondLst>
                                        </p:cTn>
                                        <p:tgtEl>
                                          <p:spTgt spid="19"/>
                                        </p:tgtEl>
                                        <p:attrNameLst>
                                          <p:attrName>style.visibility</p:attrName>
                                        </p:attrNameLst>
                                      </p:cBhvr>
                                      <p:to>
                                        <p:strVal val="hidden"/>
                                      </p:to>
                                    </p:set>
                                  </p:childTnLst>
                                </p:cTn>
                              </p:par>
                              <p:par>
                                <p:cTn id="5453" presetID="1" presetClass="exit" presetSubtype="0" fill="hold" grpId="6" nodeType="withEffect">
                                  <p:stCondLst>
                                    <p:cond delay="0"/>
                                  </p:stCondLst>
                                  <p:childTnLst>
                                    <p:set>
                                      <p:cBhvr>
                                        <p:cTn id="5454" dur="1" fill="hold">
                                          <p:stCondLst>
                                            <p:cond delay="0"/>
                                          </p:stCondLst>
                                        </p:cTn>
                                        <p:tgtEl>
                                          <p:spTgt spid="18"/>
                                        </p:tgtEl>
                                        <p:attrNameLst>
                                          <p:attrName>style.visibility</p:attrName>
                                        </p:attrNameLst>
                                      </p:cBhvr>
                                      <p:to>
                                        <p:strVal val="hidden"/>
                                      </p:to>
                                    </p:set>
                                  </p:childTnLst>
                                </p:cTn>
                              </p:par>
                              <p:par>
                                <p:cTn id="5455" presetID="1" presetClass="exit" presetSubtype="0" fill="hold" grpId="2" nodeType="withEffect">
                                  <p:stCondLst>
                                    <p:cond delay="0"/>
                                  </p:stCondLst>
                                  <p:childTnLst>
                                    <p:set>
                                      <p:cBhvr>
                                        <p:cTn id="5456" dur="1" fill="hold">
                                          <p:stCondLst>
                                            <p:cond delay="0"/>
                                          </p:stCondLst>
                                        </p:cTn>
                                        <p:tgtEl>
                                          <p:spTgt spid="20"/>
                                        </p:tgtEl>
                                        <p:attrNameLst>
                                          <p:attrName>style.visibility</p:attrName>
                                        </p:attrNameLst>
                                      </p:cBhvr>
                                      <p:to>
                                        <p:strVal val="hidden"/>
                                      </p:to>
                                    </p:set>
                                  </p:childTnLst>
                                </p:cTn>
                              </p:par>
                              <p:par>
                                <p:cTn id="5457" presetID="1" presetClass="exit" presetSubtype="0" fill="hold" grpId="6" nodeType="withEffect">
                                  <p:stCondLst>
                                    <p:cond delay="0"/>
                                  </p:stCondLst>
                                  <p:childTnLst>
                                    <p:set>
                                      <p:cBhvr>
                                        <p:cTn id="5458" dur="1" fill="hold">
                                          <p:stCondLst>
                                            <p:cond delay="0"/>
                                          </p:stCondLst>
                                        </p:cTn>
                                        <p:tgtEl>
                                          <p:spTgt spid="17"/>
                                        </p:tgtEl>
                                        <p:attrNameLst>
                                          <p:attrName>style.visibility</p:attrName>
                                        </p:attrNameLst>
                                      </p:cBhvr>
                                      <p:to>
                                        <p:strVal val="hidden"/>
                                      </p:to>
                                    </p:set>
                                  </p:childTnLst>
                                </p:cTn>
                              </p:par>
                              <p:par>
                                <p:cTn id="5459" presetID="1" presetClass="exit" presetSubtype="0" fill="hold" grpId="2" nodeType="withEffect">
                                  <p:stCondLst>
                                    <p:cond delay="0"/>
                                  </p:stCondLst>
                                  <p:childTnLst>
                                    <p:set>
                                      <p:cBhvr>
                                        <p:cTn id="5460" dur="1" fill="hold">
                                          <p:stCondLst>
                                            <p:cond delay="0"/>
                                          </p:stCondLst>
                                        </p:cTn>
                                        <p:tgtEl>
                                          <p:spTgt spid="22"/>
                                        </p:tgtEl>
                                        <p:attrNameLst>
                                          <p:attrName>style.visibility</p:attrName>
                                        </p:attrNameLst>
                                      </p:cBhvr>
                                      <p:to>
                                        <p:strVal val="hidden"/>
                                      </p:to>
                                    </p:set>
                                  </p:childTnLst>
                                </p:cTn>
                              </p:par>
                              <p:par>
                                <p:cTn id="5461" presetID="1" presetClass="exit" presetSubtype="0" fill="hold" grpId="6" nodeType="withEffect">
                                  <p:stCondLst>
                                    <p:cond delay="0"/>
                                  </p:stCondLst>
                                  <p:childTnLst>
                                    <p:set>
                                      <p:cBhvr>
                                        <p:cTn id="5462" dur="1" fill="hold">
                                          <p:stCondLst>
                                            <p:cond delay="0"/>
                                          </p:stCondLst>
                                        </p:cTn>
                                        <p:tgtEl>
                                          <p:spTgt spid="16"/>
                                        </p:tgtEl>
                                        <p:attrNameLst>
                                          <p:attrName>style.visibility</p:attrName>
                                        </p:attrNameLst>
                                      </p:cBhvr>
                                      <p:to>
                                        <p:strVal val="hidden"/>
                                      </p:to>
                                    </p:set>
                                  </p:childTnLst>
                                </p:cTn>
                              </p:par>
                              <p:par>
                                <p:cTn id="5463" presetID="1" presetClass="exit" presetSubtype="0" fill="hold" grpId="2" nodeType="withEffect">
                                  <p:stCondLst>
                                    <p:cond delay="0"/>
                                  </p:stCondLst>
                                  <p:childTnLst>
                                    <p:set>
                                      <p:cBhvr>
                                        <p:cTn id="5464" dur="1" fill="hold">
                                          <p:stCondLst>
                                            <p:cond delay="0"/>
                                          </p:stCondLst>
                                        </p:cTn>
                                        <p:tgtEl>
                                          <p:spTgt spid="23"/>
                                        </p:tgtEl>
                                        <p:attrNameLst>
                                          <p:attrName>style.visibility</p:attrName>
                                        </p:attrNameLst>
                                      </p:cBhvr>
                                      <p:to>
                                        <p:strVal val="hidden"/>
                                      </p:to>
                                    </p:set>
                                  </p:childTnLst>
                                </p:cTn>
                              </p:par>
                              <p:par>
                                <p:cTn id="5465" presetID="1" presetClass="entr" presetSubtype="0" fill="hold" grpId="12" nodeType="withEffect">
                                  <p:stCondLst>
                                    <p:cond delay="0"/>
                                  </p:stCondLst>
                                  <p:childTnLst>
                                    <p:set>
                                      <p:cBhvr>
                                        <p:cTn id="5466" dur="1" fill="hold">
                                          <p:stCondLst>
                                            <p:cond delay="0"/>
                                          </p:stCondLst>
                                        </p:cTn>
                                        <p:tgtEl>
                                          <p:spTgt spid="685"/>
                                        </p:tgtEl>
                                        <p:attrNameLst>
                                          <p:attrName>style.visibility</p:attrName>
                                        </p:attrNameLst>
                                      </p:cBhvr>
                                      <p:to>
                                        <p:strVal val="visible"/>
                                      </p:to>
                                    </p:set>
                                  </p:childTnLst>
                                </p:cTn>
                              </p:par>
                              <p:par>
                                <p:cTn id="5467" presetID="1" presetClass="entr" presetSubtype="0" fill="hold" grpId="12" nodeType="withEffect">
                                  <p:stCondLst>
                                    <p:cond delay="0"/>
                                  </p:stCondLst>
                                  <p:childTnLst>
                                    <p:set>
                                      <p:cBhvr>
                                        <p:cTn id="5468" dur="1" fill="hold">
                                          <p:stCondLst>
                                            <p:cond delay="0"/>
                                          </p:stCondLst>
                                        </p:cTn>
                                        <p:tgtEl>
                                          <p:spTgt spid="686"/>
                                        </p:tgtEl>
                                        <p:attrNameLst>
                                          <p:attrName>style.visibility</p:attrName>
                                        </p:attrNameLst>
                                      </p:cBhvr>
                                      <p:to>
                                        <p:strVal val="visible"/>
                                      </p:to>
                                    </p:set>
                                  </p:childTnLst>
                                </p:cTn>
                              </p:par>
                              <p:par>
                                <p:cTn id="5469" presetID="1" presetClass="entr" presetSubtype="0" fill="hold" grpId="12" nodeType="withEffect">
                                  <p:stCondLst>
                                    <p:cond delay="0"/>
                                  </p:stCondLst>
                                  <p:childTnLst>
                                    <p:set>
                                      <p:cBhvr>
                                        <p:cTn id="5470" dur="1" fill="hold">
                                          <p:stCondLst>
                                            <p:cond delay="0"/>
                                          </p:stCondLst>
                                        </p:cTn>
                                        <p:tgtEl>
                                          <p:spTgt spid="684"/>
                                        </p:tgtEl>
                                        <p:attrNameLst>
                                          <p:attrName>style.visibility</p:attrName>
                                        </p:attrNameLst>
                                      </p:cBhvr>
                                      <p:to>
                                        <p:strVal val="visible"/>
                                      </p:to>
                                    </p:set>
                                  </p:childTnLst>
                                </p:cTn>
                              </p:par>
                              <p:par>
                                <p:cTn id="5471" presetID="1" presetClass="entr" presetSubtype="0" fill="hold" grpId="12" nodeType="withEffect">
                                  <p:stCondLst>
                                    <p:cond delay="0"/>
                                  </p:stCondLst>
                                  <p:childTnLst>
                                    <p:set>
                                      <p:cBhvr>
                                        <p:cTn id="5472" dur="1" fill="hold">
                                          <p:stCondLst>
                                            <p:cond delay="0"/>
                                          </p:stCondLst>
                                        </p:cTn>
                                        <p:tgtEl>
                                          <p:spTgt spid="683"/>
                                        </p:tgtEl>
                                        <p:attrNameLst>
                                          <p:attrName>style.visibility</p:attrName>
                                        </p:attrNameLst>
                                      </p:cBhvr>
                                      <p:to>
                                        <p:strVal val="visible"/>
                                      </p:to>
                                    </p:set>
                                  </p:childTnLst>
                                </p:cTn>
                              </p:par>
                              <p:par>
                                <p:cTn id="5473" presetID="1" presetClass="exit" presetSubtype="0" fill="hold" grpId="2" nodeType="withEffect">
                                  <p:stCondLst>
                                    <p:cond delay="0"/>
                                  </p:stCondLst>
                                  <p:childTnLst>
                                    <p:set>
                                      <p:cBhvr>
                                        <p:cTn id="5474" dur="1" fill="hold">
                                          <p:stCondLst>
                                            <p:cond delay="0"/>
                                          </p:stCondLst>
                                        </p:cTn>
                                        <p:tgtEl>
                                          <p:spTgt spid="69"/>
                                        </p:tgtEl>
                                        <p:attrNameLst>
                                          <p:attrName>style.visibility</p:attrName>
                                        </p:attrNameLst>
                                      </p:cBhvr>
                                      <p:to>
                                        <p:strVal val="hidden"/>
                                      </p:to>
                                    </p:set>
                                  </p:childTnLst>
                                </p:cTn>
                              </p:par>
                              <p:par>
                                <p:cTn id="5475" presetID="1" presetClass="exit" presetSubtype="0" fill="hold" grpId="2" nodeType="withEffect">
                                  <p:stCondLst>
                                    <p:cond delay="0"/>
                                  </p:stCondLst>
                                  <p:childTnLst>
                                    <p:set>
                                      <p:cBhvr>
                                        <p:cTn id="5476" dur="1" fill="hold">
                                          <p:stCondLst>
                                            <p:cond delay="0"/>
                                          </p:stCondLst>
                                        </p:cTn>
                                        <p:tgtEl>
                                          <p:spTgt spid="70"/>
                                        </p:tgtEl>
                                        <p:attrNameLst>
                                          <p:attrName>style.visibility</p:attrName>
                                        </p:attrNameLst>
                                      </p:cBhvr>
                                      <p:to>
                                        <p:strVal val="hidden"/>
                                      </p:to>
                                    </p:set>
                                  </p:childTnLst>
                                </p:cTn>
                              </p:par>
                              <p:par>
                                <p:cTn id="5477" presetID="1" presetClass="exit" presetSubtype="0" fill="hold" grpId="2" nodeType="withEffect">
                                  <p:stCondLst>
                                    <p:cond delay="0"/>
                                  </p:stCondLst>
                                  <p:childTnLst>
                                    <p:set>
                                      <p:cBhvr>
                                        <p:cTn id="5478" dur="1" fill="hold">
                                          <p:stCondLst>
                                            <p:cond delay="0"/>
                                          </p:stCondLst>
                                        </p:cTn>
                                        <p:tgtEl>
                                          <p:spTgt spid="71"/>
                                        </p:tgtEl>
                                        <p:attrNameLst>
                                          <p:attrName>style.visibility</p:attrName>
                                        </p:attrNameLst>
                                      </p:cBhvr>
                                      <p:to>
                                        <p:strVal val="hidden"/>
                                      </p:to>
                                    </p:set>
                                  </p:childTnLst>
                                </p:cTn>
                              </p:par>
                              <p:par>
                                <p:cTn id="5479" presetID="1" presetClass="exit" presetSubtype="0" fill="hold" grpId="2" nodeType="withEffect">
                                  <p:stCondLst>
                                    <p:cond delay="0"/>
                                  </p:stCondLst>
                                  <p:childTnLst>
                                    <p:set>
                                      <p:cBhvr>
                                        <p:cTn id="5480" dur="1" fill="hold">
                                          <p:stCondLst>
                                            <p:cond delay="0"/>
                                          </p:stCondLst>
                                        </p:cTn>
                                        <p:tgtEl>
                                          <p:spTgt spid="73"/>
                                        </p:tgtEl>
                                        <p:attrNameLst>
                                          <p:attrName>style.visibility</p:attrName>
                                        </p:attrNameLst>
                                      </p:cBhvr>
                                      <p:to>
                                        <p:strVal val="hidden"/>
                                      </p:to>
                                    </p:set>
                                  </p:childTnLst>
                                </p:cTn>
                              </p:par>
                              <p:par>
                                <p:cTn id="5481" presetID="1" presetClass="exit" presetSubtype="0" fill="hold" grpId="2" nodeType="withEffect">
                                  <p:stCondLst>
                                    <p:cond delay="0"/>
                                  </p:stCondLst>
                                  <p:childTnLst>
                                    <p:set>
                                      <p:cBhvr>
                                        <p:cTn id="5482" dur="1" fill="hold">
                                          <p:stCondLst>
                                            <p:cond delay="0"/>
                                          </p:stCondLst>
                                        </p:cTn>
                                        <p:tgtEl>
                                          <p:spTgt spid="74"/>
                                        </p:tgtEl>
                                        <p:attrNameLst>
                                          <p:attrName>style.visibility</p:attrName>
                                        </p:attrNameLst>
                                      </p:cBhvr>
                                      <p:to>
                                        <p:strVal val="hidden"/>
                                      </p:to>
                                    </p:set>
                                  </p:childTnLst>
                                </p:cTn>
                              </p:par>
                              <p:par>
                                <p:cTn id="5483" presetID="1" presetClass="exit" presetSubtype="0" fill="hold" grpId="2" nodeType="withEffect">
                                  <p:stCondLst>
                                    <p:cond delay="0"/>
                                  </p:stCondLst>
                                  <p:childTnLst>
                                    <p:set>
                                      <p:cBhvr>
                                        <p:cTn id="5484" dur="1" fill="hold">
                                          <p:stCondLst>
                                            <p:cond delay="0"/>
                                          </p:stCondLst>
                                        </p:cTn>
                                        <p:tgtEl>
                                          <p:spTgt spid="72"/>
                                        </p:tgtEl>
                                        <p:attrNameLst>
                                          <p:attrName>style.visibility</p:attrName>
                                        </p:attrNameLst>
                                      </p:cBhvr>
                                      <p:to>
                                        <p:strVal val="hidden"/>
                                      </p:to>
                                    </p:set>
                                  </p:childTnLst>
                                </p:cTn>
                              </p:par>
                              <p:par>
                                <p:cTn id="5485" presetID="1" presetClass="exit" presetSubtype="0" fill="hold" grpId="2" nodeType="withEffect">
                                  <p:stCondLst>
                                    <p:cond delay="0"/>
                                  </p:stCondLst>
                                  <p:childTnLst>
                                    <p:set>
                                      <p:cBhvr>
                                        <p:cTn id="5486" dur="1" fill="hold">
                                          <p:stCondLst>
                                            <p:cond delay="0"/>
                                          </p:stCondLst>
                                        </p:cTn>
                                        <p:tgtEl>
                                          <p:spTgt spid="89"/>
                                        </p:tgtEl>
                                        <p:attrNameLst>
                                          <p:attrName>style.visibility</p:attrName>
                                        </p:attrNameLst>
                                      </p:cBhvr>
                                      <p:to>
                                        <p:strVal val="hidden"/>
                                      </p:to>
                                    </p:set>
                                  </p:childTnLst>
                                </p:cTn>
                              </p:par>
                              <p:par>
                                <p:cTn id="5487" presetID="1" presetClass="exit" presetSubtype="0" fill="hold" grpId="2" nodeType="withEffect">
                                  <p:stCondLst>
                                    <p:cond delay="0"/>
                                  </p:stCondLst>
                                  <p:childTnLst>
                                    <p:set>
                                      <p:cBhvr>
                                        <p:cTn id="5488" dur="1" fill="hold">
                                          <p:stCondLst>
                                            <p:cond delay="0"/>
                                          </p:stCondLst>
                                        </p:cTn>
                                        <p:tgtEl>
                                          <p:spTgt spid="90"/>
                                        </p:tgtEl>
                                        <p:attrNameLst>
                                          <p:attrName>style.visibility</p:attrName>
                                        </p:attrNameLst>
                                      </p:cBhvr>
                                      <p:to>
                                        <p:strVal val="hidden"/>
                                      </p:to>
                                    </p:set>
                                  </p:childTnLst>
                                </p:cTn>
                              </p:par>
                              <p:par>
                                <p:cTn id="5489" presetID="1" presetClass="exit" presetSubtype="0" fill="hold" grpId="2" nodeType="withEffect">
                                  <p:stCondLst>
                                    <p:cond delay="0"/>
                                  </p:stCondLst>
                                  <p:childTnLst>
                                    <p:set>
                                      <p:cBhvr>
                                        <p:cTn id="5490" dur="1" fill="hold">
                                          <p:stCondLst>
                                            <p:cond delay="0"/>
                                          </p:stCondLst>
                                        </p:cTn>
                                        <p:tgtEl>
                                          <p:spTgt spid="91"/>
                                        </p:tgtEl>
                                        <p:attrNameLst>
                                          <p:attrName>style.visibility</p:attrName>
                                        </p:attrNameLst>
                                      </p:cBhvr>
                                      <p:to>
                                        <p:strVal val="hidden"/>
                                      </p:to>
                                    </p:set>
                                  </p:childTnLst>
                                </p:cTn>
                              </p:par>
                              <p:par>
                                <p:cTn id="5491" presetID="1" presetClass="exit" presetSubtype="0" fill="hold" grpId="2" nodeType="withEffect">
                                  <p:stCondLst>
                                    <p:cond delay="0"/>
                                  </p:stCondLst>
                                  <p:childTnLst>
                                    <p:set>
                                      <p:cBhvr>
                                        <p:cTn id="5492" dur="1" fill="hold">
                                          <p:stCondLst>
                                            <p:cond delay="0"/>
                                          </p:stCondLst>
                                        </p:cTn>
                                        <p:tgtEl>
                                          <p:spTgt spid="93"/>
                                        </p:tgtEl>
                                        <p:attrNameLst>
                                          <p:attrName>style.visibility</p:attrName>
                                        </p:attrNameLst>
                                      </p:cBhvr>
                                      <p:to>
                                        <p:strVal val="hidden"/>
                                      </p:to>
                                    </p:set>
                                  </p:childTnLst>
                                </p:cTn>
                              </p:par>
                              <p:par>
                                <p:cTn id="5493" presetID="1" presetClass="exit" presetSubtype="0" fill="hold" grpId="2" nodeType="withEffect">
                                  <p:stCondLst>
                                    <p:cond delay="0"/>
                                  </p:stCondLst>
                                  <p:childTnLst>
                                    <p:set>
                                      <p:cBhvr>
                                        <p:cTn id="5494" dur="1" fill="hold">
                                          <p:stCondLst>
                                            <p:cond delay="0"/>
                                          </p:stCondLst>
                                        </p:cTn>
                                        <p:tgtEl>
                                          <p:spTgt spid="94"/>
                                        </p:tgtEl>
                                        <p:attrNameLst>
                                          <p:attrName>style.visibility</p:attrName>
                                        </p:attrNameLst>
                                      </p:cBhvr>
                                      <p:to>
                                        <p:strVal val="hidden"/>
                                      </p:to>
                                    </p:set>
                                  </p:childTnLst>
                                </p:cTn>
                              </p:par>
                              <p:par>
                                <p:cTn id="5495" presetID="1" presetClass="exit" presetSubtype="0" fill="hold" grpId="2" nodeType="withEffect">
                                  <p:stCondLst>
                                    <p:cond delay="0"/>
                                  </p:stCondLst>
                                  <p:childTnLst>
                                    <p:set>
                                      <p:cBhvr>
                                        <p:cTn id="5496" dur="1" fill="hold">
                                          <p:stCondLst>
                                            <p:cond delay="0"/>
                                          </p:stCondLst>
                                        </p:cTn>
                                        <p:tgtEl>
                                          <p:spTgt spid="92"/>
                                        </p:tgtEl>
                                        <p:attrNameLst>
                                          <p:attrName>style.visibility</p:attrName>
                                        </p:attrNameLst>
                                      </p:cBhvr>
                                      <p:to>
                                        <p:strVal val="hidden"/>
                                      </p:to>
                                    </p:set>
                                  </p:childTnLst>
                                </p:cTn>
                              </p:par>
                              <p:par>
                                <p:cTn id="5497" presetID="1" presetClass="exit" presetSubtype="0" fill="hold" grpId="2" nodeType="withEffect">
                                  <p:stCondLst>
                                    <p:cond delay="0"/>
                                  </p:stCondLst>
                                  <p:childTnLst>
                                    <p:set>
                                      <p:cBhvr>
                                        <p:cTn id="5498" dur="1" fill="hold">
                                          <p:stCondLst>
                                            <p:cond delay="0"/>
                                          </p:stCondLst>
                                        </p:cTn>
                                        <p:tgtEl>
                                          <p:spTgt spid="101"/>
                                        </p:tgtEl>
                                        <p:attrNameLst>
                                          <p:attrName>style.visibility</p:attrName>
                                        </p:attrNameLst>
                                      </p:cBhvr>
                                      <p:to>
                                        <p:strVal val="hidden"/>
                                      </p:to>
                                    </p:set>
                                  </p:childTnLst>
                                </p:cTn>
                              </p:par>
                              <p:par>
                                <p:cTn id="5499" presetID="1" presetClass="exit" presetSubtype="0" fill="hold" grpId="2" nodeType="withEffect">
                                  <p:stCondLst>
                                    <p:cond delay="0"/>
                                  </p:stCondLst>
                                  <p:childTnLst>
                                    <p:set>
                                      <p:cBhvr>
                                        <p:cTn id="5500" dur="1" fill="hold">
                                          <p:stCondLst>
                                            <p:cond delay="0"/>
                                          </p:stCondLst>
                                        </p:cTn>
                                        <p:tgtEl>
                                          <p:spTgt spid="102"/>
                                        </p:tgtEl>
                                        <p:attrNameLst>
                                          <p:attrName>style.visibility</p:attrName>
                                        </p:attrNameLst>
                                      </p:cBhvr>
                                      <p:to>
                                        <p:strVal val="hidden"/>
                                      </p:to>
                                    </p:set>
                                  </p:childTnLst>
                                </p:cTn>
                              </p:par>
                              <p:par>
                                <p:cTn id="5501" presetID="1" presetClass="exit" presetSubtype="0" fill="hold" grpId="2" nodeType="withEffect">
                                  <p:stCondLst>
                                    <p:cond delay="0"/>
                                  </p:stCondLst>
                                  <p:childTnLst>
                                    <p:set>
                                      <p:cBhvr>
                                        <p:cTn id="5502" dur="1" fill="hold">
                                          <p:stCondLst>
                                            <p:cond delay="0"/>
                                          </p:stCondLst>
                                        </p:cTn>
                                        <p:tgtEl>
                                          <p:spTgt spid="103"/>
                                        </p:tgtEl>
                                        <p:attrNameLst>
                                          <p:attrName>style.visibility</p:attrName>
                                        </p:attrNameLst>
                                      </p:cBhvr>
                                      <p:to>
                                        <p:strVal val="hidden"/>
                                      </p:to>
                                    </p:set>
                                  </p:childTnLst>
                                </p:cTn>
                              </p:par>
                              <p:par>
                                <p:cTn id="5503" presetID="1" presetClass="exit" presetSubtype="0" fill="hold" grpId="2" nodeType="withEffect">
                                  <p:stCondLst>
                                    <p:cond delay="0"/>
                                  </p:stCondLst>
                                  <p:childTnLst>
                                    <p:set>
                                      <p:cBhvr>
                                        <p:cTn id="5504" dur="1" fill="hold">
                                          <p:stCondLst>
                                            <p:cond delay="0"/>
                                          </p:stCondLst>
                                        </p:cTn>
                                        <p:tgtEl>
                                          <p:spTgt spid="105"/>
                                        </p:tgtEl>
                                        <p:attrNameLst>
                                          <p:attrName>style.visibility</p:attrName>
                                        </p:attrNameLst>
                                      </p:cBhvr>
                                      <p:to>
                                        <p:strVal val="hidden"/>
                                      </p:to>
                                    </p:set>
                                  </p:childTnLst>
                                </p:cTn>
                              </p:par>
                              <p:par>
                                <p:cTn id="5505" presetID="1" presetClass="exit" presetSubtype="0" fill="hold" grpId="2" nodeType="withEffect">
                                  <p:stCondLst>
                                    <p:cond delay="0"/>
                                  </p:stCondLst>
                                  <p:childTnLst>
                                    <p:set>
                                      <p:cBhvr>
                                        <p:cTn id="5506" dur="1" fill="hold">
                                          <p:stCondLst>
                                            <p:cond delay="0"/>
                                          </p:stCondLst>
                                        </p:cTn>
                                        <p:tgtEl>
                                          <p:spTgt spid="106"/>
                                        </p:tgtEl>
                                        <p:attrNameLst>
                                          <p:attrName>style.visibility</p:attrName>
                                        </p:attrNameLst>
                                      </p:cBhvr>
                                      <p:to>
                                        <p:strVal val="hidden"/>
                                      </p:to>
                                    </p:set>
                                  </p:childTnLst>
                                </p:cTn>
                              </p:par>
                              <p:par>
                                <p:cTn id="5507" presetID="1" presetClass="exit" presetSubtype="0" fill="hold" grpId="2" nodeType="withEffect">
                                  <p:stCondLst>
                                    <p:cond delay="0"/>
                                  </p:stCondLst>
                                  <p:childTnLst>
                                    <p:set>
                                      <p:cBhvr>
                                        <p:cTn id="5508" dur="1" fill="hold">
                                          <p:stCondLst>
                                            <p:cond delay="0"/>
                                          </p:stCondLst>
                                        </p:cTn>
                                        <p:tgtEl>
                                          <p:spTgt spid="104"/>
                                        </p:tgtEl>
                                        <p:attrNameLst>
                                          <p:attrName>style.visibility</p:attrName>
                                        </p:attrNameLst>
                                      </p:cBhvr>
                                      <p:to>
                                        <p:strVal val="hidden"/>
                                      </p:to>
                                    </p:set>
                                  </p:childTnLst>
                                </p:cTn>
                              </p:par>
                              <p:par>
                                <p:cTn id="5509" presetID="1" presetClass="exit" presetSubtype="0" fill="hold" grpId="2" nodeType="withEffect">
                                  <p:stCondLst>
                                    <p:cond delay="0"/>
                                  </p:stCondLst>
                                  <p:childTnLst>
                                    <p:set>
                                      <p:cBhvr>
                                        <p:cTn id="5510" dur="1" fill="hold">
                                          <p:stCondLst>
                                            <p:cond delay="0"/>
                                          </p:stCondLst>
                                        </p:cTn>
                                        <p:tgtEl>
                                          <p:spTgt spid="113"/>
                                        </p:tgtEl>
                                        <p:attrNameLst>
                                          <p:attrName>style.visibility</p:attrName>
                                        </p:attrNameLst>
                                      </p:cBhvr>
                                      <p:to>
                                        <p:strVal val="hidden"/>
                                      </p:to>
                                    </p:set>
                                  </p:childTnLst>
                                </p:cTn>
                              </p:par>
                              <p:par>
                                <p:cTn id="5511" presetID="1" presetClass="exit" presetSubtype="0" fill="hold" grpId="2" nodeType="withEffect">
                                  <p:stCondLst>
                                    <p:cond delay="0"/>
                                  </p:stCondLst>
                                  <p:childTnLst>
                                    <p:set>
                                      <p:cBhvr>
                                        <p:cTn id="5512" dur="1" fill="hold">
                                          <p:stCondLst>
                                            <p:cond delay="0"/>
                                          </p:stCondLst>
                                        </p:cTn>
                                        <p:tgtEl>
                                          <p:spTgt spid="114"/>
                                        </p:tgtEl>
                                        <p:attrNameLst>
                                          <p:attrName>style.visibility</p:attrName>
                                        </p:attrNameLst>
                                      </p:cBhvr>
                                      <p:to>
                                        <p:strVal val="hidden"/>
                                      </p:to>
                                    </p:set>
                                  </p:childTnLst>
                                </p:cTn>
                              </p:par>
                              <p:par>
                                <p:cTn id="5513" presetID="1" presetClass="exit" presetSubtype="0" fill="hold" grpId="2" nodeType="withEffect">
                                  <p:stCondLst>
                                    <p:cond delay="0"/>
                                  </p:stCondLst>
                                  <p:childTnLst>
                                    <p:set>
                                      <p:cBhvr>
                                        <p:cTn id="5514" dur="1" fill="hold">
                                          <p:stCondLst>
                                            <p:cond delay="0"/>
                                          </p:stCondLst>
                                        </p:cTn>
                                        <p:tgtEl>
                                          <p:spTgt spid="115"/>
                                        </p:tgtEl>
                                        <p:attrNameLst>
                                          <p:attrName>style.visibility</p:attrName>
                                        </p:attrNameLst>
                                      </p:cBhvr>
                                      <p:to>
                                        <p:strVal val="hidden"/>
                                      </p:to>
                                    </p:set>
                                  </p:childTnLst>
                                </p:cTn>
                              </p:par>
                              <p:par>
                                <p:cTn id="5515" presetID="1" presetClass="exit" presetSubtype="0" fill="hold" grpId="2" nodeType="withEffect">
                                  <p:stCondLst>
                                    <p:cond delay="0"/>
                                  </p:stCondLst>
                                  <p:childTnLst>
                                    <p:set>
                                      <p:cBhvr>
                                        <p:cTn id="5516" dur="1" fill="hold">
                                          <p:stCondLst>
                                            <p:cond delay="0"/>
                                          </p:stCondLst>
                                        </p:cTn>
                                        <p:tgtEl>
                                          <p:spTgt spid="117"/>
                                        </p:tgtEl>
                                        <p:attrNameLst>
                                          <p:attrName>style.visibility</p:attrName>
                                        </p:attrNameLst>
                                      </p:cBhvr>
                                      <p:to>
                                        <p:strVal val="hidden"/>
                                      </p:to>
                                    </p:set>
                                  </p:childTnLst>
                                </p:cTn>
                              </p:par>
                              <p:par>
                                <p:cTn id="5517" presetID="1" presetClass="exit" presetSubtype="0" fill="hold" grpId="2" nodeType="withEffect">
                                  <p:stCondLst>
                                    <p:cond delay="0"/>
                                  </p:stCondLst>
                                  <p:childTnLst>
                                    <p:set>
                                      <p:cBhvr>
                                        <p:cTn id="5518" dur="1" fill="hold">
                                          <p:stCondLst>
                                            <p:cond delay="0"/>
                                          </p:stCondLst>
                                        </p:cTn>
                                        <p:tgtEl>
                                          <p:spTgt spid="118"/>
                                        </p:tgtEl>
                                        <p:attrNameLst>
                                          <p:attrName>style.visibility</p:attrName>
                                        </p:attrNameLst>
                                      </p:cBhvr>
                                      <p:to>
                                        <p:strVal val="hidden"/>
                                      </p:to>
                                    </p:set>
                                  </p:childTnLst>
                                </p:cTn>
                              </p:par>
                              <p:par>
                                <p:cTn id="5519" presetID="1" presetClass="exit" presetSubtype="0" fill="hold" grpId="2" nodeType="withEffect">
                                  <p:stCondLst>
                                    <p:cond delay="0"/>
                                  </p:stCondLst>
                                  <p:childTnLst>
                                    <p:set>
                                      <p:cBhvr>
                                        <p:cTn id="5520" dur="1" fill="hold">
                                          <p:stCondLst>
                                            <p:cond delay="0"/>
                                          </p:stCondLst>
                                        </p:cTn>
                                        <p:tgtEl>
                                          <p:spTgt spid="116"/>
                                        </p:tgtEl>
                                        <p:attrNameLst>
                                          <p:attrName>style.visibility</p:attrName>
                                        </p:attrNameLst>
                                      </p:cBhvr>
                                      <p:to>
                                        <p:strVal val="hidden"/>
                                      </p:to>
                                    </p:set>
                                  </p:childTnLst>
                                </p:cTn>
                              </p:par>
                              <p:par>
                                <p:cTn id="5521" presetID="1" presetClass="exit" presetSubtype="0" fill="hold" grpId="2" nodeType="withEffect">
                                  <p:stCondLst>
                                    <p:cond delay="0"/>
                                  </p:stCondLst>
                                  <p:childTnLst>
                                    <p:set>
                                      <p:cBhvr>
                                        <p:cTn id="5522" dur="1" fill="hold">
                                          <p:stCondLst>
                                            <p:cond delay="0"/>
                                          </p:stCondLst>
                                        </p:cTn>
                                        <p:tgtEl>
                                          <p:spTgt spid="80"/>
                                        </p:tgtEl>
                                        <p:attrNameLst>
                                          <p:attrName>style.visibility</p:attrName>
                                        </p:attrNameLst>
                                      </p:cBhvr>
                                      <p:to>
                                        <p:strVal val="hidden"/>
                                      </p:to>
                                    </p:set>
                                  </p:childTnLst>
                                </p:cTn>
                              </p:par>
                              <p:par>
                                <p:cTn id="5523" presetID="1" presetClass="exit" presetSubtype="0" fill="hold" grpId="6" nodeType="withEffect">
                                  <p:stCondLst>
                                    <p:cond delay="0"/>
                                  </p:stCondLst>
                                  <p:childTnLst>
                                    <p:set>
                                      <p:cBhvr>
                                        <p:cTn id="5524" dur="1" fill="hold">
                                          <p:stCondLst>
                                            <p:cond delay="0"/>
                                          </p:stCondLst>
                                        </p:cTn>
                                        <p:tgtEl>
                                          <p:spTgt spid="78"/>
                                        </p:tgtEl>
                                        <p:attrNameLst>
                                          <p:attrName>style.visibility</p:attrName>
                                        </p:attrNameLst>
                                      </p:cBhvr>
                                      <p:to>
                                        <p:strVal val="hidden"/>
                                      </p:to>
                                    </p:set>
                                  </p:childTnLst>
                                </p:cTn>
                              </p:par>
                              <p:par>
                                <p:cTn id="5525" presetID="1" presetClass="exit" presetSubtype="0" fill="hold" grpId="6" nodeType="withEffect">
                                  <p:stCondLst>
                                    <p:cond delay="0"/>
                                  </p:stCondLst>
                                  <p:childTnLst>
                                    <p:set>
                                      <p:cBhvr>
                                        <p:cTn id="5526" dur="1" fill="hold">
                                          <p:stCondLst>
                                            <p:cond delay="0"/>
                                          </p:stCondLst>
                                        </p:cTn>
                                        <p:tgtEl>
                                          <p:spTgt spid="77"/>
                                        </p:tgtEl>
                                        <p:attrNameLst>
                                          <p:attrName>style.visibility</p:attrName>
                                        </p:attrNameLst>
                                      </p:cBhvr>
                                      <p:to>
                                        <p:strVal val="hidden"/>
                                      </p:to>
                                    </p:set>
                                  </p:childTnLst>
                                </p:cTn>
                              </p:par>
                              <p:par>
                                <p:cTn id="5527" presetID="1" presetClass="exit" presetSubtype="0" fill="hold" grpId="2" nodeType="withEffect">
                                  <p:stCondLst>
                                    <p:cond delay="0"/>
                                  </p:stCondLst>
                                  <p:childTnLst>
                                    <p:set>
                                      <p:cBhvr>
                                        <p:cTn id="5528" dur="1" fill="hold">
                                          <p:stCondLst>
                                            <p:cond delay="0"/>
                                          </p:stCondLst>
                                        </p:cTn>
                                        <p:tgtEl>
                                          <p:spTgt spid="79"/>
                                        </p:tgtEl>
                                        <p:attrNameLst>
                                          <p:attrName>style.visibility</p:attrName>
                                        </p:attrNameLst>
                                      </p:cBhvr>
                                      <p:to>
                                        <p:strVal val="hidden"/>
                                      </p:to>
                                    </p:set>
                                  </p:childTnLst>
                                </p:cTn>
                              </p:par>
                              <p:par>
                                <p:cTn id="5529" presetID="1" presetClass="exit" presetSubtype="0" fill="hold" grpId="6" nodeType="withEffect">
                                  <p:stCondLst>
                                    <p:cond delay="0"/>
                                  </p:stCondLst>
                                  <p:childTnLst>
                                    <p:set>
                                      <p:cBhvr>
                                        <p:cTn id="5530" dur="1" fill="hold">
                                          <p:stCondLst>
                                            <p:cond delay="0"/>
                                          </p:stCondLst>
                                        </p:cTn>
                                        <p:tgtEl>
                                          <p:spTgt spid="76"/>
                                        </p:tgtEl>
                                        <p:attrNameLst>
                                          <p:attrName>style.visibility</p:attrName>
                                        </p:attrNameLst>
                                      </p:cBhvr>
                                      <p:to>
                                        <p:strVal val="hidden"/>
                                      </p:to>
                                    </p:set>
                                  </p:childTnLst>
                                </p:cTn>
                              </p:par>
                              <p:par>
                                <p:cTn id="5531" presetID="1" presetClass="exit" presetSubtype="0" fill="hold" grpId="2" nodeType="withEffect">
                                  <p:stCondLst>
                                    <p:cond delay="0"/>
                                  </p:stCondLst>
                                  <p:childTnLst>
                                    <p:set>
                                      <p:cBhvr>
                                        <p:cTn id="5532" dur="1" fill="hold">
                                          <p:stCondLst>
                                            <p:cond delay="0"/>
                                          </p:stCondLst>
                                        </p:cTn>
                                        <p:tgtEl>
                                          <p:spTgt spid="81"/>
                                        </p:tgtEl>
                                        <p:attrNameLst>
                                          <p:attrName>style.visibility</p:attrName>
                                        </p:attrNameLst>
                                      </p:cBhvr>
                                      <p:to>
                                        <p:strVal val="hidden"/>
                                      </p:to>
                                    </p:set>
                                  </p:childTnLst>
                                </p:cTn>
                              </p:par>
                              <p:par>
                                <p:cTn id="5533" presetID="1" presetClass="exit" presetSubtype="0" fill="hold" grpId="6" nodeType="withEffect">
                                  <p:stCondLst>
                                    <p:cond delay="0"/>
                                  </p:stCondLst>
                                  <p:childTnLst>
                                    <p:set>
                                      <p:cBhvr>
                                        <p:cTn id="5534" dur="1" fill="hold">
                                          <p:stCondLst>
                                            <p:cond delay="0"/>
                                          </p:stCondLst>
                                        </p:cTn>
                                        <p:tgtEl>
                                          <p:spTgt spid="75"/>
                                        </p:tgtEl>
                                        <p:attrNameLst>
                                          <p:attrName>style.visibility</p:attrName>
                                        </p:attrNameLst>
                                      </p:cBhvr>
                                      <p:to>
                                        <p:strVal val="hidden"/>
                                      </p:to>
                                    </p:set>
                                  </p:childTnLst>
                                </p:cTn>
                              </p:par>
                              <p:par>
                                <p:cTn id="5535" presetID="1" presetClass="exit" presetSubtype="0" fill="hold" grpId="2" nodeType="withEffect">
                                  <p:stCondLst>
                                    <p:cond delay="0"/>
                                  </p:stCondLst>
                                  <p:childTnLst>
                                    <p:set>
                                      <p:cBhvr>
                                        <p:cTn id="5536" dur="1" fill="hold">
                                          <p:stCondLst>
                                            <p:cond delay="0"/>
                                          </p:stCondLst>
                                        </p:cTn>
                                        <p:tgtEl>
                                          <p:spTgt spid="82"/>
                                        </p:tgtEl>
                                        <p:attrNameLst>
                                          <p:attrName>style.visibility</p:attrName>
                                        </p:attrNameLst>
                                      </p:cBhvr>
                                      <p:to>
                                        <p:strVal val="hidden"/>
                                      </p:to>
                                    </p:set>
                                  </p:childTnLst>
                                </p:cTn>
                              </p:par>
                              <p:par>
                                <p:cTn id="5537" presetID="1" presetClass="entr" presetSubtype="0" fill="hold" grpId="12" nodeType="withEffect">
                                  <p:stCondLst>
                                    <p:cond delay="0"/>
                                  </p:stCondLst>
                                  <p:childTnLst>
                                    <p:set>
                                      <p:cBhvr>
                                        <p:cTn id="5538" dur="1" fill="hold">
                                          <p:stCondLst>
                                            <p:cond delay="0"/>
                                          </p:stCondLst>
                                        </p:cTn>
                                        <p:tgtEl>
                                          <p:spTgt spid="689"/>
                                        </p:tgtEl>
                                        <p:attrNameLst>
                                          <p:attrName>style.visibility</p:attrName>
                                        </p:attrNameLst>
                                      </p:cBhvr>
                                      <p:to>
                                        <p:strVal val="visible"/>
                                      </p:to>
                                    </p:set>
                                  </p:childTnLst>
                                </p:cTn>
                              </p:par>
                              <p:par>
                                <p:cTn id="5539" presetID="1" presetClass="entr" presetSubtype="0" fill="hold" grpId="12" nodeType="withEffect">
                                  <p:stCondLst>
                                    <p:cond delay="0"/>
                                  </p:stCondLst>
                                  <p:childTnLst>
                                    <p:set>
                                      <p:cBhvr>
                                        <p:cTn id="5540" dur="1" fill="hold">
                                          <p:stCondLst>
                                            <p:cond delay="0"/>
                                          </p:stCondLst>
                                        </p:cTn>
                                        <p:tgtEl>
                                          <p:spTgt spid="690"/>
                                        </p:tgtEl>
                                        <p:attrNameLst>
                                          <p:attrName>style.visibility</p:attrName>
                                        </p:attrNameLst>
                                      </p:cBhvr>
                                      <p:to>
                                        <p:strVal val="visible"/>
                                      </p:to>
                                    </p:set>
                                  </p:childTnLst>
                                </p:cTn>
                              </p:par>
                              <p:par>
                                <p:cTn id="5541" presetID="1" presetClass="entr" presetSubtype="0" fill="hold" grpId="12" nodeType="withEffect">
                                  <p:stCondLst>
                                    <p:cond delay="0"/>
                                  </p:stCondLst>
                                  <p:childTnLst>
                                    <p:set>
                                      <p:cBhvr>
                                        <p:cTn id="5542" dur="1" fill="hold">
                                          <p:stCondLst>
                                            <p:cond delay="0"/>
                                          </p:stCondLst>
                                        </p:cTn>
                                        <p:tgtEl>
                                          <p:spTgt spid="688"/>
                                        </p:tgtEl>
                                        <p:attrNameLst>
                                          <p:attrName>style.visibility</p:attrName>
                                        </p:attrNameLst>
                                      </p:cBhvr>
                                      <p:to>
                                        <p:strVal val="visible"/>
                                      </p:to>
                                    </p:set>
                                  </p:childTnLst>
                                </p:cTn>
                              </p:par>
                              <p:par>
                                <p:cTn id="5543" presetID="1" presetClass="entr" presetSubtype="0" fill="hold" grpId="12" nodeType="withEffect">
                                  <p:stCondLst>
                                    <p:cond delay="0"/>
                                  </p:stCondLst>
                                  <p:childTnLst>
                                    <p:set>
                                      <p:cBhvr>
                                        <p:cTn id="5544" dur="1" fill="hold">
                                          <p:stCondLst>
                                            <p:cond delay="0"/>
                                          </p:stCondLst>
                                        </p:cTn>
                                        <p:tgtEl>
                                          <p:spTgt spid="687"/>
                                        </p:tgtEl>
                                        <p:attrNameLst>
                                          <p:attrName>style.visibility</p:attrName>
                                        </p:attrNameLst>
                                      </p:cBhvr>
                                      <p:to>
                                        <p:strVal val="visible"/>
                                      </p:to>
                                    </p:set>
                                  </p:childTnLst>
                                </p:cTn>
                              </p:par>
                              <p:par>
                                <p:cTn id="5545" presetID="1" presetClass="exit" presetSubtype="0" fill="hold" grpId="2" nodeType="withEffect">
                                  <p:stCondLst>
                                    <p:cond delay="0"/>
                                  </p:stCondLst>
                                  <p:childTnLst>
                                    <p:set>
                                      <p:cBhvr>
                                        <p:cTn id="5546" dur="1" fill="hold">
                                          <p:stCondLst>
                                            <p:cond delay="0"/>
                                          </p:stCondLst>
                                        </p:cTn>
                                        <p:tgtEl>
                                          <p:spTgt spid="125"/>
                                        </p:tgtEl>
                                        <p:attrNameLst>
                                          <p:attrName>style.visibility</p:attrName>
                                        </p:attrNameLst>
                                      </p:cBhvr>
                                      <p:to>
                                        <p:strVal val="hidden"/>
                                      </p:to>
                                    </p:set>
                                  </p:childTnLst>
                                </p:cTn>
                              </p:par>
                              <p:par>
                                <p:cTn id="5547" presetID="1" presetClass="exit" presetSubtype="0" fill="hold" grpId="2" nodeType="withEffect">
                                  <p:stCondLst>
                                    <p:cond delay="0"/>
                                  </p:stCondLst>
                                  <p:childTnLst>
                                    <p:set>
                                      <p:cBhvr>
                                        <p:cTn id="5548" dur="1" fill="hold">
                                          <p:stCondLst>
                                            <p:cond delay="0"/>
                                          </p:stCondLst>
                                        </p:cTn>
                                        <p:tgtEl>
                                          <p:spTgt spid="126"/>
                                        </p:tgtEl>
                                        <p:attrNameLst>
                                          <p:attrName>style.visibility</p:attrName>
                                        </p:attrNameLst>
                                      </p:cBhvr>
                                      <p:to>
                                        <p:strVal val="hidden"/>
                                      </p:to>
                                    </p:set>
                                  </p:childTnLst>
                                </p:cTn>
                              </p:par>
                              <p:par>
                                <p:cTn id="5549" presetID="1" presetClass="exit" presetSubtype="0" fill="hold" grpId="2" nodeType="withEffect">
                                  <p:stCondLst>
                                    <p:cond delay="0"/>
                                  </p:stCondLst>
                                  <p:childTnLst>
                                    <p:set>
                                      <p:cBhvr>
                                        <p:cTn id="5550" dur="1" fill="hold">
                                          <p:stCondLst>
                                            <p:cond delay="0"/>
                                          </p:stCondLst>
                                        </p:cTn>
                                        <p:tgtEl>
                                          <p:spTgt spid="127"/>
                                        </p:tgtEl>
                                        <p:attrNameLst>
                                          <p:attrName>style.visibility</p:attrName>
                                        </p:attrNameLst>
                                      </p:cBhvr>
                                      <p:to>
                                        <p:strVal val="hidden"/>
                                      </p:to>
                                    </p:set>
                                  </p:childTnLst>
                                </p:cTn>
                              </p:par>
                              <p:par>
                                <p:cTn id="5551" presetID="1" presetClass="exit" presetSubtype="0" fill="hold" grpId="2" nodeType="withEffect">
                                  <p:stCondLst>
                                    <p:cond delay="0"/>
                                  </p:stCondLst>
                                  <p:childTnLst>
                                    <p:set>
                                      <p:cBhvr>
                                        <p:cTn id="5552" dur="1" fill="hold">
                                          <p:stCondLst>
                                            <p:cond delay="0"/>
                                          </p:stCondLst>
                                        </p:cTn>
                                        <p:tgtEl>
                                          <p:spTgt spid="129"/>
                                        </p:tgtEl>
                                        <p:attrNameLst>
                                          <p:attrName>style.visibility</p:attrName>
                                        </p:attrNameLst>
                                      </p:cBhvr>
                                      <p:to>
                                        <p:strVal val="hidden"/>
                                      </p:to>
                                    </p:set>
                                  </p:childTnLst>
                                </p:cTn>
                              </p:par>
                              <p:par>
                                <p:cTn id="5553" presetID="1" presetClass="exit" presetSubtype="0" fill="hold" grpId="2" nodeType="withEffect">
                                  <p:stCondLst>
                                    <p:cond delay="0"/>
                                  </p:stCondLst>
                                  <p:childTnLst>
                                    <p:set>
                                      <p:cBhvr>
                                        <p:cTn id="5554" dur="1" fill="hold">
                                          <p:stCondLst>
                                            <p:cond delay="0"/>
                                          </p:stCondLst>
                                        </p:cTn>
                                        <p:tgtEl>
                                          <p:spTgt spid="130"/>
                                        </p:tgtEl>
                                        <p:attrNameLst>
                                          <p:attrName>style.visibility</p:attrName>
                                        </p:attrNameLst>
                                      </p:cBhvr>
                                      <p:to>
                                        <p:strVal val="hidden"/>
                                      </p:to>
                                    </p:set>
                                  </p:childTnLst>
                                </p:cTn>
                              </p:par>
                              <p:par>
                                <p:cTn id="5555" presetID="1" presetClass="exit" presetSubtype="0" fill="hold" grpId="2" nodeType="withEffect">
                                  <p:stCondLst>
                                    <p:cond delay="0"/>
                                  </p:stCondLst>
                                  <p:childTnLst>
                                    <p:set>
                                      <p:cBhvr>
                                        <p:cTn id="5556" dur="1" fill="hold">
                                          <p:stCondLst>
                                            <p:cond delay="0"/>
                                          </p:stCondLst>
                                        </p:cTn>
                                        <p:tgtEl>
                                          <p:spTgt spid="128"/>
                                        </p:tgtEl>
                                        <p:attrNameLst>
                                          <p:attrName>style.visibility</p:attrName>
                                        </p:attrNameLst>
                                      </p:cBhvr>
                                      <p:to>
                                        <p:strVal val="hidden"/>
                                      </p:to>
                                    </p:set>
                                  </p:childTnLst>
                                </p:cTn>
                              </p:par>
                              <p:par>
                                <p:cTn id="5557" presetID="1" presetClass="exit" presetSubtype="0" fill="hold" grpId="2" nodeType="withEffect">
                                  <p:stCondLst>
                                    <p:cond delay="0"/>
                                  </p:stCondLst>
                                  <p:childTnLst>
                                    <p:set>
                                      <p:cBhvr>
                                        <p:cTn id="5558" dur="1" fill="hold">
                                          <p:stCondLst>
                                            <p:cond delay="0"/>
                                          </p:stCondLst>
                                        </p:cTn>
                                        <p:tgtEl>
                                          <p:spTgt spid="145"/>
                                        </p:tgtEl>
                                        <p:attrNameLst>
                                          <p:attrName>style.visibility</p:attrName>
                                        </p:attrNameLst>
                                      </p:cBhvr>
                                      <p:to>
                                        <p:strVal val="hidden"/>
                                      </p:to>
                                    </p:set>
                                  </p:childTnLst>
                                </p:cTn>
                              </p:par>
                              <p:par>
                                <p:cTn id="5559" presetID="1" presetClass="exit" presetSubtype="0" fill="hold" grpId="2" nodeType="withEffect">
                                  <p:stCondLst>
                                    <p:cond delay="0"/>
                                  </p:stCondLst>
                                  <p:childTnLst>
                                    <p:set>
                                      <p:cBhvr>
                                        <p:cTn id="5560" dur="1" fill="hold">
                                          <p:stCondLst>
                                            <p:cond delay="0"/>
                                          </p:stCondLst>
                                        </p:cTn>
                                        <p:tgtEl>
                                          <p:spTgt spid="146"/>
                                        </p:tgtEl>
                                        <p:attrNameLst>
                                          <p:attrName>style.visibility</p:attrName>
                                        </p:attrNameLst>
                                      </p:cBhvr>
                                      <p:to>
                                        <p:strVal val="hidden"/>
                                      </p:to>
                                    </p:set>
                                  </p:childTnLst>
                                </p:cTn>
                              </p:par>
                              <p:par>
                                <p:cTn id="5561" presetID="1" presetClass="exit" presetSubtype="0" fill="hold" grpId="2" nodeType="withEffect">
                                  <p:stCondLst>
                                    <p:cond delay="0"/>
                                  </p:stCondLst>
                                  <p:childTnLst>
                                    <p:set>
                                      <p:cBhvr>
                                        <p:cTn id="5562" dur="1" fill="hold">
                                          <p:stCondLst>
                                            <p:cond delay="0"/>
                                          </p:stCondLst>
                                        </p:cTn>
                                        <p:tgtEl>
                                          <p:spTgt spid="147"/>
                                        </p:tgtEl>
                                        <p:attrNameLst>
                                          <p:attrName>style.visibility</p:attrName>
                                        </p:attrNameLst>
                                      </p:cBhvr>
                                      <p:to>
                                        <p:strVal val="hidden"/>
                                      </p:to>
                                    </p:set>
                                  </p:childTnLst>
                                </p:cTn>
                              </p:par>
                              <p:par>
                                <p:cTn id="5563" presetID="1" presetClass="exit" presetSubtype="0" fill="hold" grpId="2" nodeType="withEffect">
                                  <p:stCondLst>
                                    <p:cond delay="0"/>
                                  </p:stCondLst>
                                  <p:childTnLst>
                                    <p:set>
                                      <p:cBhvr>
                                        <p:cTn id="5564" dur="1" fill="hold">
                                          <p:stCondLst>
                                            <p:cond delay="0"/>
                                          </p:stCondLst>
                                        </p:cTn>
                                        <p:tgtEl>
                                          <p:spTgt spid="149"/>
                                        </p:tgtEl>
                                        <p:attrNameLst>
                                          <p:attrName>style.visibility</p:attrName>
                                        </p:attrNameLst>
                                      </p:cBhvr>
                                      <p:to>
                                        <p:strVal val="hidden"/>
                                      </p:to>
                                    </p:set>
                                  </p:childTnLst>
                                </p:cTn>
                              </p:par>
                              <p:par>
                                <p:cTn id="5565" presetID="1" presetClass="exit" presetSubtype="0" fill="hold" grpId="2" nodeType="withEffect">
                                  <p:stCondLst>
                                    <p:cond delay="0"/>
                                  </p:stCondLst>
                                  <p:childTnLst>
                                    <p:set>
                                      <p:cBhvr>
                                        <p:cTn id="5566" dur="1" fill="hold">
                                          <p:stCondLst>
                                            <p:cond delay="0"/>
                                          </p:stCondLst>
                                        </p:cTn>
                                        <p:tgtEl>
                                          <p:spTgt spid="150"/>
                                        </p:tgtEl>
                                        <p:attrNameLst>
                                          <p:attrName>style.visibility</p:attrName>
                                        </p:attrNameLst>
                                      </p:cBhvr>
                                      <p:to>
                                        <p:strVal val="hidden"/>
                                      </p:to>
                                    </p:set>
                                  </p:childTnLst>
                                </p:cTn>
                              </p:par>
                              <p:par>
                                <p:cTn id="5567" presetID="1" presetClass="exit" presetSubtype="0" fill="hold" grpId="2" nodeType="withEffect">
                                  <p:stCondLst>
                                    <p:cond delay="0"/>
                                  </p:stCondLst>
                                  <p:childTnLst>
                                    <p:set>
                                      <p:cBhvr>
                                        <p:cTn id="5568" dur="1" fill="hold">
                                          <p:stCondLst>
                                            <p:cond delay="0"/>
                                          </p:stCondLst>
                                        </p:cTn>
                                        <p:tgtEl>
                                          <p:spTgt spid="148"/>
                                        </p:tgtEl>
                                        <p:attrNameLst>
                                          <p:attrName>style.visibility</p:attrName>
                                        </p:attrNameLst>
                                      </p:cBhvr>
                                      <p:to>
                                        <p:strVal val="hidden"/>
                                      </p:to>
                                    </p:set>
                                  </p:childTnLst>
                                </p:cTn>
                              </p:par>
                              <p:par>
                                <p:cTn id="5569" presetID="1" presetClass="exit" presetSubtype="0" fill="hold" grpId="2" nodeType="withEffect">
                                  <p:stCondLst>
                                    <p:cond delay="0"/>
                                  </p:stCondLst>
                                  <p:childTnLst>
                                    <p:set>
                                      <p:cBhvr>
                                        <p:cTn id="5570" dur="1" fill="hold">
                                          <p:stCondLst>
                                            <p:cond delay="0"/>
                                          </p:stCondLst>
                                        </p:cTn>
                                        <p:tgtEl>
                                          <p:spTgt spid="157"/>
                                        </p:tgtEl>
                                        <p:attrNameLst>
                                          <p:attrName>style.visibility</p:attrName>
                                        </p:attrNameLst>
                                      </p:cBhvr>
                                      <p:to>
                                        <p:strVal val="hidden"/>
                                      </p:to>
                                    </p:set>
                                  </p:childTnLst>
                                </p:cTn>
                              </p:par>
                              <p:par>
                                <p:cTn id="5571" presetID="1" presetClass="exit" presetSubtype="0" fill="hold" grpId="2" nodeType="withEffect">
                                  <p:stCondLst>
                                    <p:cond delay="0"/>
                                  </p:stCondLst>
                                  <p:childTnLst>
                                    <p:set>
                                      <p:cBhvr>
                                        <p:cTn id="5572" dur="1" fill="hold">
                                          <p:stCondLst>
                                            <p:cond delay="0"/>
                                          </p:stCondLst>
                                        </p:cTn>
                                        <p:tgtEl>
                                          <p:spTgt spid="158"/>
                                        </p:tgtEl>
                                        <p:attrNameLst>
                                          <p:attrName>style.visibility</p:attrName>
                                        </p:attrNameLst>
                                      </p:cBhvr>
                                      <p:to>
                                        <p:strVal val="hidden"/>
                                      </p:to>
                                    </p:set>
                                  </p:childTnLst>
                                </p:cTn>
                              </p:par>
                              <p:par>
                                <p:cTn id="5573" presetID="1" presetClass="exit" presetSubtype="0" fill="hold" grpId="2" nodeType="withEffect">
                                  <p:stCondLst>
                                    <p:cond delay="0"/>
                                  </p:stCondLst>
                                  <p:childTnLst>
                                    <p:set>
                                      <p:cBhvr>
                                        <p:cTn id="5574" dur="1" fill="hold">
                                          <p:stCondLst>
                                            <p:cond delay="0"/>
                                          </p:stCondLst>
                                        </p:cTn>
                                        <p:tgtEl>
                                          <p:spTgt spid="159"/>
                                        </p:tgtEl>
                                        <p:attrNameLst>
                                          <p:attrName>style.visibility</p:attrName>
                                        </p:attrNameLst>
                                      </p:cBhvr>
                                      <p:to>
                                        <p:strVal val="hidden"/>
                                      </p:to>
                                    </p:set>
                                  </p:childTnLst>
                                </p:cTn>
                              </p:par>
                              <p:par>
                                <p:cTn id="5575" presetID="1" presetClass="exit" presetSubtype="0" fill="hold" grpId="2" nodeType="withEffect">
                                  <p:stCondLst>
                                    <p:cond delay="0"/>
                                  </p:stCondLst>
                                  <p:childTnLst>
                                    <p:set>
                                      <p:cBhvr>
                                        <p:cTn id="5576" dur="1" fill="hold">
                                          <p:stCondLst>
                                            <p:cond delay="0"/>
                                          </p:stCondLst>
                                        </p:cTn>
                                        <p:tgtEl>
                                          <p:spTgt spid="161"/>
                                        </p:tgtEl>
                                        <p:attrNameLst>
                                          <p:attrName>style.visibility</p:attrName>
                                        </p:attrNameLst>
                                      </p:cBhvr>
                                      <p:to>
                                        <p:strVal val="hidden"/>
                                      </p:to>
                                    </p:set>
                                  </p:childTnLst>
                                </p:cTn>
                              </p:par>
                              <p:par>
                                <p:cTn id="5577" presetID="1" presetClass="exit" presetSubtype="0" fill="hold" grpId="2" nodeType="withEffect">
                                  <p:stCondLst>
                                    <p:cond delay="0"/>
                                  </p:stCondLst>
                                  <p:childTnLst>
                                    <p:set>
                                      <p:cBhvr>
                                        <p:cTn id="5578" dur="1" fill="hold">
                                          <p:stCondLst>
                                            <p:cond delay="0"/>
                                          </p:stCondLst>
                                        </p:cTn>
                                        <p:tgtEl>
                                          <p:spTgt spid="162"/>
                                        </p:tgtEl>
                                        <p:attrNameLst>
                                          <p:attrName>style.visibility</p:attrName>
                                        </p:attrNameLst>
                                      </p:cBhvr>
                                      <p:to>
                                        <p:strVal val="hidden"/>
                                      </p:to>
                                    </p:set>
                                  </p:childTnLst>
                                </p:cTn>
                              </p:par>
                              <p:par>
                                <p:cTn id="5579" presetID="1" presetClass="exit" presetSubtype="0" fill="hold" grpId="2" nodeType="withEffect">
                                  <p:stCondLst>
                                    <p:cond delay="0"/>
                                  </p:stCondLst>
                                  <p:childTnLst>
                                    <p:set>
                                      <p:cBhvr>
                                        <p:cTn id="5580" dur="1" fill="hold">
                                          <p:stCondLst>
                                            <p:cond delay="0"/>
                                          </p:stCondLst>
                                        </p:cTn>
                                        <p:tgtEl>
                                          <p:spTgt spid="160"/>
                                        </p:tgtEl>
                                        <p:attrNameLst>
                                          <p:attrName>style.visibility</p:attrName>
                                        </p:attrNameLst>
                                      </p:cBhvr>
                                      <p:to>
                                        <p:strVal val="hidden"/>
                                      </p:to>
                                    </p:set>
                                  </p:childTnLst>
                                </p:cTn>
                              </p:par>
                              <p:par>
                                <p:cTn id="5581" presetID="1" presetClass="exit" presetSubtype="0" fill="hold" grpId="2" nodeType="withEffect">
                                  <p:stCondLst>
                                    <p:cond delay="0"/>
                                  </p:stCondLst>
                                  <p:childTnLst>
                                    <p:set>
                                      <p:cBhvr>
                                        <p:cTn id="5582" dur="1" fill="hold">
                                          <p:stCondLst>
                                            <p:cond delay="0"/>
                                          </p:stCondLst>
                                        </p:cTn>
                                        <p:tgtEl>
                                          <p:spTgt spid="169"/>
                                        </p:tgtEl>
                                        <p:attrNameLst>
                                          <p:attrName>style.visibility</p:attrName>
                                        </p:attrNameLst>
                                      </p:cBhvr>
                                      <p:to>
                                        <p:strVal val="hidden"/>
                                      </p:to>
                                    </p:set>
                                  </p:childTnLst>
                                </p:cTn>
                              </p:par>
                              <p:par>
                                <p:cTn id="5583" presetID="1" presetClass="exit" presetSubtype="0" fill="hold" grpId="2" nodeType="withEffect">
                                  <p:stCondLst>
                                    <p:cond delay="0"/>
                                  </p:stCondLst>
                                  <p:childTnLst>
                                    <p:set>
                                      <p:cBhvr>
                                        <p:cTn id="5584" dur="1" fill="hold">
                                          <p:stCondLst>
                                            <p:cond delay="0"/>
                                          </p:stCondLst>
                                        </p:cTn>
                                        <p:tgtEl>
                                          <p:spTgt spid="170"/>
                                        </p:tgtEl>
                                        <p:attrNameLst>
                                          <p:attrName>style.visibility</p:attrName>
                                        </p:attrNameLst>
                                      </p:cBhvr>
                                      <p:to>
                                        <p:strVal val="hidden"/>
                                      </p:to>
                                    </p:set>
                                  </p:childTnLst>
                                </p:cTn>
                              </p:par>
                              <p:par>
                                <p:cTn id="5585" presetID="1" presetClass="exit" presetSubtype="0" fill="hold" grpId="2" nodeType="withEffect">
                                  <p:stCondLst>
                                    <p:cond delay="0"/>
                                  </p:stCondLst>
                                  <p:childTnLst>
                                    <p:set>
                                      <p:cBhvr>
                                        <p:cTn id="5586" dur="1" fill="hold">
                                          <p:stCondLst>
                                            <p:cond delay="0"/>
                                          </p:stCondLst>
                                        </p:cTn>
                                        <p:tgtEl>
                                          <p:spTgt spid="171"/>
                                        </p:tgtEl>
                                        <p:attrNameLst>
                                          <p:attrName>style.visibility</p:attrName>
                                        </p:attrNameLst>
                                      </p:cBhvr>
                                      <p:to>
                                        <p:strVal val="hidden"/>
                                      </p:to>
                                    </p:set>
                                  </p:childTnLst>
                                </p:cTn>
                              </p:par>
                              <p:par>
                                <p:cTn id="5587" presetID="1" presetClass="exit" presetSubtype="0" fill="hold" grpId="2" nodeType="withEffect">
                                  <p:stCondLst>
                                    <p:cond delay="0"/>
                                  </p:stCondLst>
                                  <p:childTnLst>
                                    <p:set>
                                      <p:cBhvr>
                                        <p:cTn id="5588" dur="1" fill="hold">
                                          <p:stCondLst>
                                            <p:cond delay="0"/>
                                          </p:stCondLst>
                                        </p:cTn>
                                        <p:tgtEl>
                                          <p:spTgt spid="173"/>
                                        </p:tgtEl>
                                        <p:attrNameLst>
                                          <p:attrName>style.visibility</p:attrName>
                                        </p:attrNameLst>
                                      </p:cBhvr>
                                      <p:to>
                                        <p:strVal val="hidden"/>
                                      </p:to>
                                    </p:set>
                                  </p:childTnLst>
                                </p:cTn>
                              </p:par>
                              <p:par>
                                <p:cTn id="5589" presetID="1" presetClass="exit" presetSubtype="0" fill="hold" grpId="2" nodeType="withEffect">
                                  <p:stCondLst>
                                    <p:cond delay="0"/>
                                  </p:stCondLst>
                                  <p:childTnLst>
                                    <p:set>
                                      <p:cBhvr>
                                        <p:cTn id="5590" dur="1" fill="hold">
                                          <p:stCondLst>
                                            <p:cond delay="0"/>
                                          </p:stCondLst>
                                        </p:cTn>
                                        <p:tgtEl>
                                          <p:spTgt spid="174"/>
                                        </p:tgtEl>
                                        <p:attrNameLst>
                                          <p:attrName>style.visibility</p:attrName>
                                        </p:attrNameLst>
                                      </p:cBhvr>
                                      <p:to>
                                        <p:strVal val="hidden"/>
                                      </p:to>
                                    </p:set>
                                  </p:childTnLst>
                                </p:cTn>
                              </p:par>
                              <p:par>
                                <p:cTn id="5591" presetID="1" presetClass="exit" presetSubtype="0" fill="hold" grpId="2" nodeType="withEffect">
                                  <p:stCondLst>
                                    <p:cond delay="0"/>
                                  </p:stCondLst>
                                  <p:childTnLst>
                                    <p:set>
                                      <p:cBhvr>
                                        <p:cTn id="5592" dur="1" fill="hold">
                                          <p:stCondLst>
                                            <p:cond delay="0"/>
                                          </p:stCondLst>
                                        </p:cTn>
                                        <p:tgtEl>
                                          <p:spTgt spid="172"/>
                                        </p:tgtEl>
                                        <p:attrNameLst>
                                          <p:attrName>style.visibility</p:attrName>
                                        </p:attrNameLst>
                                      </p:cBhvr>
                                      <p:to>
                                        <p:strVal val="hidden"/>
                                      </p:to>
                                    </p:set>
                                  </p:childTnLst>
                                </p:cTn>
                              </p:par>
                              <p:par>
                                <p:cTn id="5593" presetID="1" presetClass="exit" presetSubtype="0" fill="hold" grpId="2" nodeType="withEffect">
                                  <p:stCondLst>
                                    <p:cond delay="0"/>
                                  </p:stCondLst>
                                  <p:childTnLst>
                                    <p:set>
                                      <p:cBhvr>
                                        <p:cTn id="5594" dur="1" fill="hold">
                                          <p:stCondLst>
                                            <p:cond delay="0"/>
                                          </p:stCondLst>
                                        </p:cTn>
                                        <p:tgtEl>
                                          <p:spTgt spid="136"/>
                                        </p:tgtEl>
                                        <p:attrNameLst>
                                          <p:attrName>style.visibility</p:attrName>
                                        </p:attrNameLst>
                                      </p:cBhvr>
                                      <p:to>
                                        <p:strVal val="hidden"/>
                                      </p:to>
                                    </p:set>
                                  </p:childTnLst>
                                </p:cTn>
                              </p:par>
                              <p:par>
                                <p:cTn id="5595" presetID="1" presetClass="exit" presetSubtype="0" fill="hold" grpId="6" nodeType="withEffect">
                                  <p:stCondLst>
                                    <p:cond delay="0"/>
                                  </p:stCondLst>
                                  <p:childTnLst>
                                    <p:set>
                                      <p:cBhvr>
                                        <p:cTn id="5596" dur="1" fill="hold">
                                          <p:stCondLst>
                                            <p:cond delay="0"/>
                                          </p:stCondLst>
                                        </p:cTn>
                                        <p:tgtEl>
                                          <p:spTgt spid="134"/>
                                        </p:tgtEl>
                                        <p:attrNameLst>
                                          <p:attrName>style.visibility</p:attrName>
                                        </p:attrNameLst>
                                      </p:cBhvr>
                                      <p:to>
                                        <p:strVal val="hidden"/>
                                      </p:to>
                                    </p:set>
                                  </p:childTnLst>
                                </p:cTn>
                              </p:par>
                              <p:par>
                                <p:cTn id="5597" presetID="1" presetClass="exit" presetSubtype="0" fill="hold" grpId="6" nodeType="withEffect">
                                  <p:stCondLst>
                                    <p:cond delay="0"/>
                                  </p:stCondLst>
                                  <p:childTnLst>
                                    <p:set>
                                      <p:cBhvr>
                                        <p:cTn id="5598" dur="1" fill="hold">
                                          <p:stCondLst>
                                            <p:cond delay="0"/>
                                          </p:stCondLst>
                                        </p:cTn>
                                        <p:tgtEl>
                                          <p:spTgt spid="133"/>
                                        </p:tgtEl>
                                        <p:attrNameLst>
                                          <p:attrName>style.visibility</p:attrName>
                                        </p:attrNameLst>
                                      </p:cBhvr>
                                      <p:to>
                                        <p:strVal val="hidden"/>
                                      </p:to>
                                    </p:set>
                                  </p:childTnLst>
                                </p:cTn>
                              </p:par>
                              <p:par>
                                <p:cTn id="5599" presetID="1" presetClass="exit" presetSubtype="0" fill="hold" grpId="2" nodeType="withEffect">
                                  <p:stCondLst>
                                    <p:cond delay="0"/>
                                  </p:stCondLst>
                                  <p:childTnLst>
                                    <p:set>
                                      <p:cBhvr>
                                        <p:cTn id="5600" dur="1" fill="hold">
                                          <p:stCondLst>
                                            <p:cond delay="0"/>
                                          </p:stCondLst>
                                        </p:cTn>
                                        <p:tgtEl>
                                          <p:spTgt spid="135"/>
                                        </p:tgtEl>
                                        <p:attrNameLst>
                                          <p:attrName>style.visibility</p:attrName>
                                        </p:attrNameLst>
                                      </p:cBhvr>
                                      <p:to>
                                        <p:strVal val="hidden"/>
                                      </p:to>
                                    </p:set>
                                  </p:childTnLst>
                                </p:cTn>
                              </p:par>
                              <p:par>
                                <p:cTn id="5601" presetID="1" presetClass="exit" presetSubtype="0" fill="hold" grpId="6" nodeType="withEffect">
                                  <p:stCondLst>
                                    <p:cond delay="0"/>
                                  </p:stCondLst>
                                  <p:childTnLst>
                                    <p:set>
                                      <p:cBhvr>
                                        <p:cTn id="5602" dur="1" fill="hold">
                                          <p:stCondLst>
                                            <p:cond delay="0"/>
                                          </p:stCondLst>
                                        </p:cTn>
                                        <p:tgtEl>
                                          <p:spTgt spid="132"/>
                                        </p:tgtEl>
                                        <p:attrNameLst>
                                          <p:attrName>style.visibility</p:attrName>
                                        </p:attrNameLst>
                                      </p:cBhvr>
                                      <p:to>
                                        <p:strVal val="hidden"/>
                                      </p:to>
                                    </p:set>
                                  </p:childTnLst>
                                </p:cTn>
                              </p:par>
                              <p:par>
                                <p:cTn id="5603" presetID="1" presetClass="exit" presetSubtype="0" fill="hold" grpId="2" nodeType="withEffect">
                                  <p:stCondLst>
                                    <p:cond delay="0"/>
                                  </p:stCondLst>
                                  <p:childTnLst>
                                    <p:set>
                                      <p:cBhvr>
                                        <p:cTn id="5604" dur="1" fill="hold">
                                          <p:stCondLst>
                                            <p:cond delay="0"/>
                                          </p:stCondLst>
                                        </p:cTn>
                                        <p:tgtEl>
                                          <p:spTgt spid="137"/>
                                        </p:tgtEl>
                                        <p:attrNameLst>
                                          <p:attrName>style.visibility</p:attrName>
                                        </p:attrNameLst>
                                      </p:cBhvr>
                                      <p:to>
                                        <p:strVal val="hidden"/>
                                      </p:to>
                                    </p:set>
                                  </p:childTnLst>
                                </p:cTn>
                              </p:par>
                              <p:par>
                                <p:cTn id="5605" presetID="1" presetClass="exit" presetSubtype="0" fill="hold" grpId="6" nodeType="withEffect">
                                  <p:stCondLst>
                                    <p:cond delay="0"/>
                                  </p:stCondLst>
                                  <p:childTnLst>
                                    <p:set>
                                      <p:cBhvr>
                                        <p:cTn id="5606" dur="1" fill="hold">
                                          <p:stCondLst>
                                            <p:cond delay="0"/>
                                          </p:stCondLst>
                                        </p:cTn>
                                        <p:tgtEl>
                                          <p:spTgt spid="131"/>
                                        </p:tgtEl>
                                        <p:attrNameLst>
                                          <p:attrName>style.visibility</p:attrName>
                                        </p:attrNameLst>
                                      </p:cBhvr>
                                      <p:to>
                                        <p:strVal val="hidden"/>
                                      </p:to>
                                    </p:set>
                                  </p:childTnLst>
                                </p:cTn>
                              </p:par>
                              <p:par>
                                <p:cTn id="5607" presetID="1" presetClass="exit" presetSubtype="0" fill="hold" grpId="2" nodeType="withEffect">
                                  <p:stCondLst>
                                    <p:cond delay="0"/>
                                  </p:stCondLst>
                                  <p:childTnLst>
                                    <p:set>
                                      <p:cBhvr>
                                        <p:cTn id="5608" dur="1" fill="hold">
                                          <p:stCondLst>
                                            <p:cond delay="0"/>
                                          </p:stCondLst>
                                        </p:cTn>
                                        <p:tgtEl>
                                          <p:spTgt spid="138"/>
                                        </p:tgtEl>
                                        <p:attrNameLst>
                                          <p:attrName>style.visibility</p:attrName>
                                        </p:attrNameLst>
                                      </p:cBhvr>
                                      <p:to>
                                        <p:strVal val="hidden"/>
                                      </p:to>
                                    </p:set>
                                  </p:childTnLst>
                                </p:cTn>
                              </p:par>
                              <p:par>
                                <p:cTn id="5609" presetID="1" presetClass="entr" presetSubtype="0" fill="hold" grpId="12" nodeType="withEffect">
                                  <p:stCondLst>
                                    <p:cond delay="0"/>
                                  </p:stCondLst>
                                  <p:childTnLst>
                                    <p:set>
                                      <p:cBhvr>
                                        <p:cTn id="5610" dur="1" fill="hold">
                                          <p:stCondLst>
                                            <p:cond delay="0"/>
                                          </p:stCondLst>
                                        </p:cTn>
                                        <p:tgtEl>
                                          <p:spTgt spid="693"/>
                                        </p:tgtEl>
                                        <p:attrNameLst>
                                          <p:attrName>style.visibility</p:attrName>
                                        </p:attrNameLst>
                                      </p:cBhvr>
                                      <p:to>
                                        <p:strVal val="visible"/>
                                      </p:to>
                                    </p:set>
                                  </p:childTnLst>
                                </p:cTn>
                              </p:par>
                              <p:par>
                                <p:cTn id="5611" presetID="1" presetClass="entr" presetSubtype="0" fill="hold" grpId="12" nodeType="withEffect">
                                  <p:stCondLst>
                                    <p:cond delay="0"/>
                                  </p:stCondLst>
                                  <p:childTnLst>
                                    <p:set>
                                      <p:cBhvr>
                                        <p:cTn id="5612" dur="1" fill="hold">
                                          <p:stCondLst>
                                            <p:cond delay="0"/>
                                          </p:stCondLst>
                                        </p:cTn>
                                        <p:tgtEl>
                                          <p:spTgt spid="694"/>
                                        </p:tgtEl>
                                        <p:attrNameLst>
                                          <p:attrName>style.visibility</p:attrName>
                                        </p:attrNameLst>
                                      </p:cBhvr>
                                      <p:to>
                                        <p:strVal val="visible"/>
                                      </p:to>
                                    </p:set>
                                  </p:childTnLst>
                                </p:cTn>
                              </p:par>
                              <p:par>
                                <p:cTn id="5613" presetID="1" presetClass="entr" presetSubtype="0" fill="hold" grpId="12" nodeType="withEffect">
                                  <p:stCondLst>
                                    <p:cond delay="0"/>
                                  </p:stCondLst>
                                  <p:childTnLst>
                                    <p:set>
                                      <p:cBhvr>
                                        <p:cTn id="5614" dur="1" fill="hold">
                                          <p:stCondLst>
                                            <p:cond delay="0"/>
                                          </p:stCondLst>
                                        </p:cTn>
                                        <p:tgtEl>
                                          <p:spTgt spid="692"/>
                                        </p:tgtEl>
                                        <p:attrNameLst>
                                          <p:attrName>style.visibility</p:attrName>
                                        </p:attrNameLst>
                                      </p:cBhvr>
                                      <p:to>
                                        <p:strVal val="visible"/>
                                      </p:to>
                                    </p:set>
                                  </p:childTnLst>
                                </p:cTn>
                              </p:par>
                              <p:par>
                                <p:cTn id="5615" presetID="1" presetClass="entr" presetSubtype="0" fill="hold" grpId="12" nodeType="withEffect">
                                  <p:stCondLst>
                                    <p:cond delay="0"/>
                                  </p:stCondLst>
                                  <p:childTnLst>
                                    <p:set>
                                      <p:cBhvr>
                                        <p:cTn id="5616" dur="1" fill="hold">
                                          <p:stCondLst>
                                            <p:cond delay="0"/>
                                          </p:stCondLst>
                                        </p:cTn>
                                        <p:tgtEl>
                                          <p:spTgt spid="691"/>
                                        </p:tgtEl>
                                        <p:attrNameLst>
                                          <p:attrName>style.visibility</p:attrName>
                                        </p:attrNameLst>
                                      </p:cBhvr>
                                      <p:to>
                                        <p:strVal val="visible"/>
                                      </p:to>
                                    </p:set>
                                  </p:childTnLst>
                                </p:cTn>
                              </p:par>
                              <p:par>
                                <p:cTn id="5617" presetID="1" presetClass="exit" presetSubtype="0" fill="hold" grpId="2" nodeType="withEffect">
                                  <p:stCondLst>
                                    <p:cond delay="0"/>
                                  </p:stCondLst>
                                  <p:childTnLst>
                                    <p:set>
                                      <p:cBhvr>
                                        <p:cTn id="5618" dur="1" fill="hold">
                                          <p:stCondLst>
                                            <p:cond delay="0"/>
                                          </p:stCondLst>
                                        </p:cTn>
                                        <p:tgtEl>
                                          <p:spTgt spid="181"/>
                                        </p:tgtEl>
                                        <p:attrNameLst>
                                          <p:attrName>style.visibility</p:attrName>
                                        </p:attrNameLst>
                                      </p:cBhvr>
                                      <p:to>
                                        <p:strVal val="hidden"/>
                                      </p:to>
                                    </p:set>
                                  </p:childTnLst>
                                </p:cTn>
                              </p:par>
                              <p:par>
                                <p:cTn id="5619" presetID="1" presetClass="exit" presetSubtype="0" fill="hold" grpId="2" nodeType="withEffect">
                                  <p:stCondLst>
                                    <p:cond delay="0"/>
                                  </p:stCondLst>
                                  <p:childTnLst>
                                    <p:set>
                                      <p:cBhvr>
                                        <p:cTn id="5620" dur="1" fill="hold">
                                          <p:stCondLst>
                                            <p:cond delay="0"/>
                                          </p:stCondLst>
                                        </p:cTn>
                                        <p:tgtEl>
                                          <p:spTgt spid="182"/>
                                        </p:tgtEl>
                                        <p:attrNameLst>
                                          <p:attrName>style.visibility</p:attrName>
                                        </p:attrNameLst>
                                      </p:cBhvr>
                                      <p:to>
                                        <p:strVal val="hidden"/>
                                      </p:to>
                                    </p:set>
                                  </p:childTnLst>
                                </p:cTn>
                              </p:par>
                              <p:par>
                                <p:cTn id="5621" presetID="1" presetClass="exit" presetSubtype="0" fill="hold" grpId="2" nodeType="withEffect">
                                  <p:stCondLst>
                                    <p:cond delay="0"/>
                                  </p:stCondLst>
                                  <p:childTnLst>
                                    <p:set>
                                      <p:cBhvr>
                                        <p:cTn id="5622" dur="1" fill="hold">
                                          <p:stCondLst>
                                            <p:cond delay="0"/>
                                          </p:stCondLst>
                                        </p:cTn>
                                        <p:tgtEl>
                                          <p:spTgt spid="183"/>
                                        </p:tgtEl>
                                        <p:attrNameLst>
                                          <p:attrName>style.visibility</p:attrName>
                                        </p:attrNameLst>
                                      </p:cBhvr>
                                      <p:to>
                                        <p:strVal val="hidden"/>
                                      </p:to>
                                    </p:set>
                                  </p:childTnLst>
                                </p:cTn>
                              </p:par>
                              <p:par>
                                <p:cTn id="5623" presetID="1" presetClass="exit" presetSubtype="0" fill="hold" grpId="2" nodeType="withEffect">
                                  <p:stCondLst>
                                    <p:cond delay="0"/>
                                  </p:stCondLst>
                                  <p:childTnLst>
                                    <p:set>
                                      <p:cBhvr>
                                        <p:cTn id="5624" dur="1" fill="hold">
                                          <p:stCondLst>
                                            <p:cond delay="0"/>
                                          </p:stCondLst>
                                        </p:cTn>
                                        <p:tgtEl>
                                          <p:spTgt spid="185"/>
                                        </p:tgtEl>
                                        <p:attrNameLst>
                                          <p:attrName>style.visibility</p:attrName>
                                        </p:attrNameLst>
                                      </p:cBhvr>
                                      <p:to>
                                        <p:strVal val="hidden"/>
                                      </p:to>
                                    </p:set>
                                  </p:childTnLst>
                                </p:cTn>
                              </p:par>
                              <p:par>
                                <p:cTn id="5625" presetID="1" presetClass="exit" presetSubtype="0" fill="hold" grpId="2" nodeType="withEffect">
                                  <p:stCondLst>
                                    <p:cond delay="0"/>
                                  </p:stCondLst>
                                  <p:childTnLst>
                                    <p:set>
                                      <p:cBhvr>
                                        <p:cTn id="5626" dur="1" fill="hold">
                                          <p:stCondLst>
                                            <p:cond delay="0"/>
                                          </p:stCondLst>
                                        </p:cTn>
                                        <p:tgtEl>
                                          <p:spTgt spid="186"/>
                                        </p:tgtEl>
                                        <p:attrNameLst>
                                          <p:attrName>style.visibility</p:attrName>
                                        </p:attrNameLst>
                                      </p:cBhvr>
                                      <p:to>
                                        <p:strVal val="hidden"/>
                                      </p:to>
                                    </p:set>
                                  </p:childTnLst>
                                </p:cTn>
                              </p:par>
                              <p:par>
                                <p:cTn id="5627" presetID="1" presetClass="exit" presetSubtype="0" fill="hold" grpId="2" nodeType="withEffect">
                                  <p:stCondLst>
                                    <p:cond delay="0"/>
                                  </p:stCondLst>
                                  <p:childTnLst>
                                    <p:set>
                                      <p:cBhvr>
                                        <p:cTn id="5628" dur="1" fill="hold">
                                          <p:stCondLst>
                                            <p:cond delay="0"/>
                                          </p:stCondLst>
                                        </p:cTn>
                                        <p:tgtEl>
                                          <p:spTgt spid="184"/>
                                        </p:tgtEl>
                                        <p:attrNameLst>
                                          <p:attrName>style.visibility</p:attrName>
                                        </p:attrNameLst>
                                      </p:cBhvr>
                                      <p:to>
                                        <p:strVal val="hidden"/>
                                      </p:to>
                                    </p:set>
                                  </p:childTnLst>
                                </p:cTn>
                              </p:par>
                              <p:par>
                                <p:cTn id="5629" presetID="1" presetClass="exit" presetSubtype="0" fill="hold" grpId="2" nodeType="withEffect">
                                  <p:stCondLst>
                                    <p:cond delay="0"/>
                                  </p:stCondLst>
                                  <p:childTnLst>
                                    <p:set>
                                      <p:cBhvr>
                                        <p:cTn id="5630" dur="1" fill="hold">
                                          <p:stCondLst>
                                            <p:cond delay="0"/>
                                          </p:stCondLst>
                                        </p:cTn>
                                        <p:tgtEl>
                                          <p:spTgt spid="201"/>
                                        </p:tgtEl>
                                        <p:attrNameLst>
                                          <p:attrName>style.visibility</p:attrName>
                                        </p:attrNameLst>
                                      </p:cBhvr>
                                      <p:to>
                                        <p:strVal val="hidden"/>
                                      </p:to>
                                    </p:set>
                                  </p:childTnLst>
                                </p:cTn>
                              </p:par>
                              <p:par>
                                <p:cTn id="5631" presetID="1" presetClass="exit" presetSubtype="0" fill="hold" grpId="2" nodeType="withEffect">
                                  <p:stCondLst>
                                    <p:cond delay="0"/>
                                  </p:stCondLst>
                                  <p:childTnLst>
                                    <p:set>
                                      <p:cBhvr>
                                        <p:cTn id="5632" dur="1" fill="hold">
                                          <p:stCondLst>
                                            <p:cond delay="0"/>
                                          </p:stCondLst>
                                        </p:cTn>
                                        <p:tgtEl>
                                          <p:spTgt spid="202"/>
                                        </p:tgtEl>
                                        <p:attrNameLst>
                                          <p:attrName>style.visibility</p:attrName>
                                        </p:attrNameLst>
                                      </p:cBhvr>
                                      <p:to>
                                        <p:strVal val="hidden"/>
                                      </p:to>
                                    </p:set>
                                  </p:childTnLst>
                                </p:cTn>
                              </p:par>
                              <p:par>
                                <p:cTn id="5633" presetID="1" presetClass="exit" presetSubtype="0" fill="hold" grpId="2" nodeType="withEffect">
                                  <p:stCondLst>
                                    <p:cond delay="0"/>
                                  </p:stCondLst>
                                  <p:childTnLst>
                                    <p:set>
                                      <p:cBhvr>
                                        <p:cTn id="5634" dur="1" fill="hold">
                                          <p:stCondLst>
                                            <p:cond delay="0"/>
                                          </p:stCondLst>
                                        </p:cTn>
                                        <p:tgtEl>
                                          <p:spTgt spid="203"/>
                                        </p:tgtEl>
                                        <p:attrNameLst>
                                          <p:attrName>style.visibility</p:attrName>
                                        </p:attrNameLst>
                                      </p:cBhvr>
                                      <p:to>
                                        <p:strVal val="hidden"/>
                                      </p:to>
                                    </p:set>
                                  </p:childTnLst>
                                </p:cTn>
                              </p:par>
                              <p:par>
                                <p:cTn id="5635" presetID="1" presetClass="exit" presetSubtype="0" fill="hold" grpId="2" nodeType="withEffect">
                                  <p:stCondLst>
                                    <p:cond delay="0"/>
                                  </p:stCondLst>
                                  <p:childTnLst>
                                    <p:set>
                                      <p:cBhvr>
                                        <p:cTn id="5636" dur="1" fill="hold">
                                          <p:stCondLst>
                                            <p:cond delay="0"/>
                                          </p:stCondLst>
                                        </p:cTn>
                                        <p:tgtEl>
                                          <p:spTgt spid="205"/>
                                        </p:tgtEl>
                                        <p:attrNameLst>
                                          <p:attrName>style.visibility</p:attrName>
                                        </p:attrNameLst>
                                      </p:cBhvr>
                                      <p:to>
                                        <p:strVal val="hidden"/>
                                      </p:to>
                                    </p:set>
                                  </p:childTnLst>
                                </p:cTn>
                              </p:par>
                              <p:par>
                                <p:cTn id="5637" presetID="1" presetClass="exit" presetSubtype="0" fill="hold" grpId="2" nodeType="withEffect">
                                  <p:stCondLst>
                                    <p:cond delay="0"/>
                                  </p:stCondLst>
                                  <p:childTnLst>
                                    <p:set>
                                      <p:cBhvr>
                                        <p:cTn id="5638" dur="1" fill="hold">
                                          <p:stCondLst>
                                            <p:cond delay="0"/>
                                          </p:stCondLst>
                                        </p:cTn>
                                        <p:tgtEl>
                                          <p:spTgt spid="206"/>
                                        </p:tgtEl>
                                        <p:attrNameLst>
                                          <p:attrName>style.visibility</p:attrName>
                                        </p:attrNameLst>
                                      </p:cBhvr>
                                      <p:to>
                                        <p:strVal val="hidden"/>
                                      </p:to>
                                    </p:set>
                                  </p:childTnLst>
                                </p:cTn>
                              </p:par>
                              <p:par>
                                <p:cTn id="5639" presetID="1" presetClass="exit" presetSubtype="0" fill="hold" grpId="2" nodeType="withEffect">
                                  <p:stCondLst>
                                    <p:cond delay="0"/>
                                  </p:stCondLst>
                                  <p:childTnLst>
                                    <p:set>
                                      <p:cBhvr>
                                        <p:cTn id="5640" dur="1" fill="hold">
                                          <p:stCondLst>
                                            <p:cond delay="0"/>
                                          </p:stCondLst>
                                        </p:cTn>
                                        <p:tgtEl>
                                          <p:spTgt spid="204"/>
                                        </p:tgtEl>
                                        <p:attrNameLst>
                                          <p:attrName>style.visibility</p:attrName>
                                        </p:attrNameLst>
                                      </p:cBhvr>
                                      <p:to>
                                        <p:strVal val="hidden"/>
                                      </p:to>
                                    </p:set>
                                  </p:childTnLst>
                                </p:cTn>
                              </p:par>
                              <p:par>
                                <p:cTn id="5641" presetID="1" presetClass="exit" presetSubtype="0" fill="hold" grpId="2" nodeType="withEffect">
                                  <p:stCondLst>
                                    <p:cond delay="0"/>
                                  </p:stCondLst>
                                  <p:childTnLst>
                                    <p:set>
                                      <p:cBhvr>
                                        <p:cTn id="5642" dur="1" fill="hold">
                                          <p:stCondLst>
                                            <p:cond delay="0"/>
                                          </p:stCondLst>
                                        </p:cTn>
                                        <p:tgtEl>
                                          <p:spTgt spid="213"/>
                                        </p:tgtEl>
                                        <p:attrNameLst>
                                          <p:attrName>style.visibility</p:attrName>
                                        </p:attrNameLst>
                                      </p:cBhvr>
                                      <p:to>
                                        <p:strVal val="hidden"/>
                                      </p:to>
                                    </p:set>
                                  </p:childTnLst>
                                </p:cTn>
                              </p:par>
                              <p:par>
                                <p:cTn id="5643" presetID="1" presetClass="exit" presetSubtype="0" fill="hold" grpId="2" nodeType="withEffect">
                                  <p:stCondLst>
                                    <p:cond delay="0"/>
                                  </p:stCondLst>
                                  <p:childTnLst>
                                    <p:set>
                                      <p:cBhvr>
                                        <p:cTn id="5644" dur="1" fill="hold">
                                          <p:stCondLst>
                                            <p:cond delay="0"/>
                                          </p:stCondLst>
                                        </p:cTn>
                                        <p:tgtEl>
                                          <p:spTgt spid="214"/>
                                        </p:tgtEl>
                                        <p:attrNameLst>
                                          <p:attrName>style.visibility</p:attrName>
                                        </p:attrNameLst>
                                      </p:cBhvr>
                                      <p:to>
                                        <p:strVal val="hidden"/>
                                      </p:to>
                                    </p:set>
                                  </p:childTnLst>
                                </p:cTn>
                              </p:par>
                              <p:par>
                                <p:cTn id="5645" presetID="1" presetClass="exit" presetSubtype="0" fill="hold" grpId="2" nodeType="withEffect">
                                  <p:stCondLst>
                                    <p:cond delay="0"/>
                                  </p:stCondLst>
                                  <p:childTnLst>
                                    <p:set>
                                      <p:cBhvr>
                                        <p:cTn id="5646" dur="1" fill="hold">
                                          <p:stCondLst>
                                            <p:cond delay="0"/>
                                          </p:stCondLst>
                                        </p:cTn>
                                        <p:tgtEl>
                                          <p:spTgt spid="215"/>
                                        </p:tgtEl>
                                        <p:attrNameLst>
                                          <p:attrName>style.visibility</p:attrName>
                                        </p:attrNameLst>
                                      </p:cBhvr>
                                      <p:to>
                                        <p:strVal val="hidden"/>
                                      </p:to>
                                    </p:set>
                                  </p:childTnLst>
                                </p:cTn>
                              </p:par>
                              <p:par>
                                <p:cTn id="5647" presetID="1" presetClass="exit" presetSubtype="0" fill="hold" grpId="2" nodeType="withEffect">
                                  <p:stCondLst>
                                    <p:cond delay="0"/>
                                  </p:stCondLst>
                                  <p:childTnLst>
                                    <p:set>
                                      <p:cBhvr>
                                        <p:cTn id="5648" dur="1" fill="hold">
                                          <p:stCondLst>
                                            <p:cond delay="0"/>
                                          </p:stCondLst>
                                        </p:cTn>
                                        <p:tgtEl>
                                          <p:spTgt spid="217"/>
                                        </p:tgtEl>
                                        <p:attrNameLst>
                                          <p:attrName>style.visibility</p:attrName>
                                        </p:attrNameLst>
                                      </p:cBhvr>
                                      <p:to>
                                        <p:strVal val="hidden"/>
                                      </p:to>
                                    </p:set>
                                  </p:childTnLst>
                                </p:cTn>
                              </p:par>
                              <p:par>
                                <p:cTn id="5649" presetID="1" presetClass="exit" presetSubtype="0" fill="hold" grpId="2" nodeType="withEffect">
                                  <p:stCondLst>
                                    <p:cond delay="0"/>
                                  </p:stCondLst>
                                  <p:childTnLst>
                                    <p:set>
                                      <p:cBhvr>
                                        <p:cTn id="5650" dur="1" fill="hold">
                                          <p:stCondLst>
                                            <p:cond delay="0"/>
                                          </p:stCondLst>
                                        </p:cTn>
                                        <p:tgtEl>
                                          <p:spTgt spid="218"/>
                                        </p:tgtEl>
                                        <p:attrNameLst>
                                          <p:attrName>style.visibility</p:attrName>
                                        </p:attrNameLst>
                                      </p:cBhvr>
                                      <p:to>
                                        <p:strVal val="hidden"/>
                                      </p:to>
                                    </p:set>
                                  </p:childTnLst>
                                </p:cTn>
                              </p:par>
                              <p:par>
                                <p:cTn id="5651" presetID="1" presetClass="exit" presetSubtype="0" fill="hold" grpId="2" nodeType="withEffect">
                                  <p:stCondLst>
                                    <p:cond delay="0"/>
                                  </p:stCondLst>
                                  <p:childTnLst>
                                    <p:set>
                                      <p:cBhvr>
                                        <p:cTn id="5652" dur="1" fill="hold">
                                          <p:stCondLst>
                                            <p:cond delay="0"/>
                                          </p:stCondLst>
                                        </p:cTn>
                                        <p:tgtEl>
                                          <p:spTgt spid="216"/>
                                        </p:tgtEl>
                                        <p:attrNameLst>
                                          <p:attrName>style.visibility</p:attrName>
                                        </p:attrNameLst>
                                      </p:cBhvr>
                                      <p:to>
                                        <p:strVal val="hidden"/>
                                      </p:to>
                                    </p:set>
                                  </p:childTnLst>
                                </p:cTn>
                              </p:par>
                              <p:par>
                                <p:cTn id="5653" presetID="1" presetClass="exit" presetSubtype="0" fill="hold" grpId="2" nodeType="withEffect">
                                  <p:stCondLst>
                                    <p:cond delay="0"/>
                                  </p:stCondLst>
                                  <p:childTnLst>
                                    <p:set>
                                      <p:cBhvr>
                                        <p:cTn id="5654" dur="1" fill="hold">
                                          <p:stCondLst>
                                            <p:cond delay="0"/>
                                          </p:stCondLst>
                                        </p:cTn>
                                        <p:tgtEl>
                                          <p:spTgt spid="225"/>
                                        </p:tgtEl>
                                        <p:attrNameLst>
                                          <p:attrName>style.visibility</p:attrName>
                                        </p:attrNameLst>
                                      </p:cBhvr>
                                      <p:to>
                                        <p:strVal val="hidden"/>
                                      </p:to>
                                    </p:set>
                                  </p:childTnLst>
                                </p:cTn>
                              </p:par>
                              <p:par>
                                <p:cTn id="5655" presetID="1" presetClass="exit" presetSubtype="0" fill="hold" grpId="2" nodeType="withEffect">
                                  <p:stCondLst>
                                    <p:cond delay="0"/>
                                  </p:stCondLst>
                                  <p:childTnLst>
                                    <p:set>
                                      <p:cBhvr>
                                        <p:cTn id="5656" dur="1" fill="hold">
                                          <p:stCondLst>
                                            <p:cond delay="0"/>
                                          </p:stCondLst>
                                        </p:cTn>
                                        <p:tgtEl>
                                          <p:spTgt spid="226"/>
                                        </p:tgtEl>
                                        <p:attrNameLst>
                                          <p:attrName>style.visibility</p:attrName>
                                        </p:attrNameLst>
                                      </p:cBhvr>
                                      <p:to>
                                        <p:strVal val="hidden"/>
                                      </p:to>
                                    </p:set>
                                  </p:childTnLst>
                                </p:cTn>
                              </p:par>
                              <p:par>
                                <p:cTn id="5657" presetID="1" presetClass="exit" presetSubtype="0" fill="hold" grpId="2" nodeType="withEffect">
                                  <p:stCondLst>
                                    <p:cond delay="0"/>
                                  </p:stCondLst>
                                  <p:childTnLst>
                                    <p:set>
                                      <p:cBhvr>
                                        <p:cTn id="5658" dur="1" fill="hold">
                                          <p:stCondLst>
                                            <p:cond delay="0"/>
                                          </p:stCondLst>
                                        </p:cTn>
                                        <p:tgtEl>
                                          <p:spTgt spid="227"/>
                                        </p:tgtEl>
                                        <p:attrNameLst>
                                          <p:attrName>style.visibility</p:attrName>
                                        </p:attrNameLst>
                                      </p:cBhvr>
                                      <p:to>
                                        <p:strVal val="hidden"/>
                                      </p:to>
                                    </p:set>
                                  </p:childTnLst>
                                </p:cTn>
                              </p:par>
                              <p:par>
                                <p:cTn id="5659" presetID="1" presetClass="exit" presetSubtype="0" fill="hold" grpId="2" nodeType="withEffect">
                                  <p:stCondLst>
                                    <p:cond delay="0"/>
                                  </p:stCondLst>
                                  <p:childTnLst>
                                    <p:set>
                                      <p:cBhvr>
                                        <p:cTn id="5660" dur="1" fill="hold">
                                          <p:stCondLst>
                                            <p:cond delay="0"/>
                                          </p:stCondLst>
                                        </p:cTn>
                                        <p:tgtEl>
                                          <p:spTgt spid="229"/>
                                        </p:tgtEl>
                                        <p:attrNameLst>
                                          <p:attrName>style.visibility</p:attrName>
                                        </p:attrNameLst>
                                      </p:cBhvr>
                                      <p:to>
                                        <p:strVal val="hidden"/>
                                      </p:to>
                                    </p:set>
                                  </p:childTnLst>
                                </p:cTn>
                              </p:par>
                              <p:par>
                                <p:cTn id="5661" presetID="1" presetClass="exit" presetSubtype="0" fill="hold" grpId="2" nodeType="withEffect">
                                  <p:stCondLst>
                                    <p:cond delay="0"/>
                                  </p:stCondLst>
                                  <p:childTnLst>
                                    <p:set>
                                      <p:cBhvr>
                                        <p:cTn id="5662" dur="1" fill="hold">
                                          <p:stCondLst>
                                            <p:cond delay="0"/>
                                          </p:stCondLst>
                                        </p:cTn>
                                        <p:tgtEl>
                                          <p:spTgt spid="230"/>
                                        </p:tgtEl>
                                        <p:attrNameLst>
                                          <p:attrName>style.visibility</p:attrName>
                                        </p:attrNameLst>
                                      </p:cBhvr>
                                      <p:to>
                                        <p:strVal val="hidden"/>
                                      </p:to>
                                    </p:set>
                                  </p:childTnLst>
                                </p:cTn>
                              </p:par>
                              <p:par>
                                <p:cTn id="5663" presetID="1" presetClass="exit" presetSubtype="0" fill="hold" grpId="2" nodeType="withEffect">
                                  <p:stCondLst>
                                    <p:cond delay="0"/>
                                  </p:stCondLst>
                                  <p:childTnLst>
                                    <p:set>
                                      <p:cBhvr>
                                        <p:cTn id="5664" dur="1" fill="hold">
                                          <p:stCondLst>
                                            <p:cond delay="0"/>
                                          </p:stCondLst>
                                        </p:cTn>
                                        <p:tgtEl>
                                          <p:spTgt spid="228"/>
                                        </p:tgtEl>
                                        <p:attrNameLst>
                                          <p:attrName>style.visibility</p:attrName>
                                        </p:attrNameLst>
                                      </p:cBhvr>
                                      <p:to>
                                        <p:strVal val="hidden"/>
                                      </p:to>
                                    </p:set>
                                  </p:childTnLst>
                                </p:cTn>
                              </p:par>
                              <p:par>
                                <p:cTn id="5665" presetID="1" presetClass="exit" presetSubtype="0" fill="hold" grpId="2" nodeType="withEffect">
                                  <p:stCondLst>
                                    <p:cond delay="0"/>
                                  </p:stCondLst>
                                  <p:childTnLst>
                                    <p:set>
                                      <p:cBhvr>
                                        <p:cTn id="5666" dur="1" fill="hold">
                                          <p:stCondLst>
                                            <p:cond delay="0"/>
                                          </p:stCondLst>
                                        </p:cTn>
                                        <p:tgtEl>
                                          <p:spTgt spid="192"/>
                                        </p:tgtEl>
                                        <p:attrNameLst>
                                          <p:attrName>style.visibility</p:attrName>
                                        </p:attrNameLst>
                                      </p:cBhvr>
                                      <p:to>
                                        <p:strVal val="hidden"/>
                                      </p:to>
                                    </p:set>
                                  </p:childTnLst>
                                </p:cTn>
                              </p:par>
                              <p:par>
                                <p:cTn id="5667" presetID="1" presetClass="exit" presetSubtype="0" fill="hold" grpId="6" nodeType="withEffect">
                                  <p:stCondLst>
                                    <p:cond delay="0"/>
                                  </p:stCondLst>
                                  <p:childTnLst>
                                    <p:set>
                                      <p:cBhvr>
                                        <p:cTn id="5668" dur="1" fill="hold">
                                          <p:stCondLst>
                                            <p:cond delay="0"/>
                                          </p:stCondLst>
                                        </p:cTn>
                                        <p:tgtEl>
                                          <p:spTgt spid="190"/>
                                        </p:tgtEl>
                                        <p:attrNameLst>
                                          <p:attrName>style.visibility</p:attrName>
                                        </p:attrNameLst>
                                      </p:cBhvr>
                                      <p:to>
                                        <p:strVal val="hidden"/>
                                      </p:to>
                                    </p:set>
                                  </p:childTnLst>
                                </p:cTn>
                              </p:par>
                              <p:par>
                                <p:cTn id="5669" presetID="1" presetClass="exit" presetSubtype="0" fill="hold" grpId="6" nodeType="withEffect">
                                  <p:stCondLst>
                                    <p:cond delay="0"/>
                                  </p:stCondLst>
                                  <p:childTnLst>
                                    <p:set>
                                      <p:cBhvr>
                                        <p:cTn id="5670" dur="1" fill="hold">
                                          <p:stCondLst>
                                            <p:cond delay="0"/>
                                          </p:stCondLst>
                                        </p:cTn>
                                        <p:tgtEl>
                                          <p:spTgt spid="189"/>
                                        </p:tgtEl>
                                        <p:attrNameLst>
                                          <p:attrName>style.visibility</p:attrName>
                                        </p:attrNameLst>
                                      </p:cBhvr>
                                      <p:to>
                                        <p:strVal val="hidden"/>
                                      </p:to>
                                    </p:set>
                                  </p:childTnLst>
                                </p:cTn>
                              </p:par>
                              <p:par>
                                <p:cTn id="5671" presetID="1" presetClass="exit" presetSubtype="0" fill="hold" grpId="2" nodeType="withEffect">
                                  <p:stCondLst>
                                    <p:cond delay="0"/>
                                  </p:stCondLst>
                                  <p:childTnLst>
                                    <p:set>
                                      <p:cBhvr>
                                        <p:cTn id="5672" dur="1" fill="hold">
                                          <p:stCondLst>
                                            <p:cond delay="0"/>
                                          </p:stCondLst>
                                        </p:cTn>
                                        <p:tgtEl>
                                          <p:spTgt spid="191"/>
                                        </p:tgtEl>
                                        <p:attrNameLst>
                                          <p:attrName>style.visibility</p:attrName>
                                        </p:attrNameLst>
                                      </p:cBhvr>
                                      <p:to>
                                        <p:strVal val="hidden"/>
                                      </p:to>
                                    </p:set>
                                  </p:childTnLst>
                                </p:cTn>
                              </p:par>
                              <p:par>
                                <p:cTn id="5673" presetID="1" presetClass="exit" presetSubtype="0" fill="hold" grpId="6" nodeType="withEffect">
                                  <p:stCondLst>
                                    <p:cond delay="0"/>
                                  </p:stCondLst>
                                  <p:childTnLst>
                                    <p:set>
                                      <p:cBhvr>
                                        <p:cTn id="5674" dur="1" fill="hold">
                                          <p:stCondLst>
                                            <p:cond delay="0"/>
                                          </p:stCondLst>
                                        </p:cTn>
                                        <p:tgtEl>
                                          <p:spTgt spid="188"/>
                                        </p:tgtEl>
                                        <p:attrNameLst>
                                          <p:attrName>style.visibility</p:attrName>
                                        </p:attrNameLst>
                                      </p:cBhvr>
                                      <p:to>
                                        <p:strVal val="hidden"/>
                                      </p:to>
                                    </p:set>
                                  </p:childTnLst>
                                </p:cTn>
                              </p:par>
                              <p:par>
                                <p:cTn id="5675" presetID="1" presetClass="exit" presetSubtype="0" fill="hold" grpId="2" nodeType="withEffect">
                                  <p:stCondLst>
                                    <p:cond delay="0"/>
                                  </p:stCondLst>
                                  <p:childTnLst>
                                    <p:set>
                                      <p:cBhvr>
                                        <p:cTn id="5676" dur="1" fill="hold">
                                          <p:stCondLst>
                                            <p:cond delay="0"/>
                                          </p:stCondLst>
                                        </p:cTn>
                                        <p:tgtEl>
                                          <p:spTgt spid="193"/>
                                        </p:tgtEl>
                                        <p:attrNameLst>
                                          <p:attrName>style.visibility</p:attrName>
                                        </p:attrNameLst>
                                      </p:cBhvr>
                                      <p:to>
                                        <p:strVal val="hidden"/>
                                      </p:to>
                                    </p:set>
                                  </p:childTnLst>
                                </p:cTn>
                              </p:par>
                              <p:par>
                                <p:cTn id="5677" presetID="1" presetClass="exit" presetSubtype="0" fill="hold" grpId="6" nodeType="withEffect">
                                  <p:stCondLst>
                                    <p:cond delay="0"/>
                                  </p:stCondLst>
                                  <p:childTnLst>
                                    <p:set>
                                      <p:cBhvr>
                                        <p:cTn id="5678" dur="1" fill="hold">
                                          <p:stCondLst>
                                            <p:cond delay="0"/>
                                          </p:stCondLst>
                                        </p:cTn>
                                        <p:tgtEl>
                                          <p:spTgt spid="187"/>
                                        </p:tgtEl>
                                        <p:attrNameLst>
                                          <p:attrName>style.visibility</p:attrName>
                                        </p:attrNameLst>
                                      </p:cBhvr>
                                      <p:to>
                                        <p:strVal val="hidden"/>
                                      </p:to>
                                    </p:set>
                                  </p:childTnLst>
                                </p:cTn>
                              </p:par>
                              <p:par>
                                <p:cTn id="5679" presetID="1" presetClass="exit" presetSubtype="0" fill="hold" grpId="2" nodeType="withEffect">
                                  <p:stCondLst>
                                    <p:cond delay="0"/>
                                  </p:stCondLst>
                                  <p:childTnLst>
                                    <p:set>
                                      <p:cBhvr>
                                        <p:cTn id="5680" dur="1" fill="hold">
                                          <p:stCondLst>
                                            <p:cond delay="0"/>
                                          </p:stCondLst>
                                        </p:cTn>
                                        <p:tgtEl>
                                          <p:spTgt spid="194"/>
                                        </p:tgtEl>
                                        <p:attrNameLst>
                                          <p:attrName>style.visibility</p:attrName>
                                        </p:attrNameLst>
                                      </p:cBhvr>
                                      <p:to>
                                        <p:strVal val="hidden"/>
                                      </p:to>
                                    </p:set>
                                  </p:childTnLst>
                                </p:cTn>
                              </p:par>
                              <p:par>
                                <p:cTn id="5681" presetID="1" presetClass="entr" presetSubtype="0" fill="hold" grpId="12" nodeType="withEffect">
                                  <p:stCondLst>
                                    <p:cond delay="0"/>
                                  </p:stCondLst>
                                  <p:childTnLst>
                                    <p:set>
                                      <p:cBhvr>
                                        <p:cTn id="5682" dur="1" fill="hold">
                                          <p:stCondLst>
                                            <p:cond delay="0"/>
                                          </p:stCondLst>
                                        </p:cTn>
                                        <p:tgtEl>
                                          <p:spTgt spid="705"/>
                                        </p:tgtEl>
                                        <p:attrNameLst>
                                          <p:attrName>style.visibility</p:attrName>
                                        </p:attrNameLst>
                                      </p:cBhvr>
                                      <p:to>
                                        <p:strVal val="visible"/>
                                      </p:to>
                                    </p:set>
                                  </p:childTnLst>
                                </p:cTn>
                              </p:par>
                              <p:par>
                                <p:cTn id="5683" presetID="1" presetClass="entr" presetSubtype="0" fill="hold" grpId="12" nodeType="withEffect">
                                  <p:stCondLst>
                                    <p:cond delay="0"/>
                                  </p:stCondLst>
                                  <p:childTnLst>
                                    <p:set>
                                      <p:cBhvr>
                                        <p:cTn id="5684" dur="1" fill="hold">
                                          <p:stCondLst>
                                            <p:cond delay="0"/>
                                          </p:stCondLst>
                                        </p:cTn>
                                        <p:tgtEl>
                                          <p:spTgt spid="706"/>
                                        </p:tgtEl>
                                        <p:attrNameLst>
                                          <p:attrName>style.visibility</p:attrName>
                                        </p:attrNameLst>
                                      </p:cBhvr>
                                      <p:to>
                                        <p:strVal val="visible"/>
                                      </p:to>
                                    </p:set>
                                  </p:childTnLst>
                                </p:cTn>
                              </p:par>
                              <p:par>
                                <p:cTn id="5685" presetID="1" presetClass="entr" presetSubtype="0" fill="hold" grpId="12" nodeType="withEffect">
                                  <p:stCondLst>
                                    <p:cond delay="0"/>
                                  </p:stCondLst>
                                  <p:childTnLst>
                                    <p:set>
                                      <p:cBhvr>
                                        <p:cTn id="5686" dur="1" fill="hold">
                                          <p:stCondLst>
                                            <p:cond delay="0"/>
                                          </p:stCondLst>
                                        </p:cTn>
                                        <p:tgtEl>
                                          <p:spTgt spid="704"/>
                                        </p:tgtEl>
                                        <p:attrNameLst>
                                          <p:attrName>style.visibility</p:attrName>
                                        </p:attrNameLst>
                                      </p:cBhvr>
                                      <p:to>
                                        <p:strVal val="visible"/>
                                      </p:to>
                                    </p:set>
                                  </p:childTnLst>
                                </p:cTn>
                              </p:par>
                              <p:par>
                                <p:cTn id="5687" presetID="1" presetClass="entr" presetSubtype="0" fill="hold" grpId="12" nodeType="withEffect">
                                  <p:stCondLst>
                                    <p:cond delay="0"/>
                                  </p:stCondLst>
                                  <p:childTnLst>
                                    <p:set>
                                      <p:cBhvr>
                                        <p:cTn id="5688" dur="1" fill="hold">
                                          <p:stCondLst>
                                            <p:cond delay="0"/>
                                          </p:stCondLst>
                                        </p:cTn>
                                        <p:tgtEl>
                                          <p:spTgt spid="703"/>
                                        </p:tgtEl>
                                        <p:attrNameLst>
                                          <p:attrName>style.visibility</p:attrName>
                                        </p:attrNameLst>
                                      </p:cBhvr>
                                      <p:to>
                                        <p:strVal val="visible"/>
                                      </p:to>
                                    </p:set>
                                  </p:childTnLst>
                                </p:cTn>
                              </p:par>
                              <p:par>
                                <p:cTn id="5689" presetID="1" presetClass="exit" presetSubtype="0" fill="hold" grpId="2" nodeType="withEffect">
                                  <p:stCondLst>
                                    <p:cond delay="0"/>
                                  </p:stCondLst>
                                  <p:childTnLst>
                                    <p:set>
                                      <p:cBhvr>
                                        <p:cTn id="5690" dur="1" fill="hold">
                                          <p:stCondLst>
                                            <p:cond delay="0"/>
                                          </p:stCondLst>
                                        </p:cTn>
                                        <p:tgtEl>
                                          <p:spTgt spid="349"/>
                                        </p:tgtEl>
                                        <p:attrNameLst>
                                          <p:attrName>style.visibility</p:attrName>
                                        </p:attrNameLst>
                                      </p:cBhvr>
                                      <p:to>
                                        <p:strVal val="hidden"/>
                                      </p:to>
                                    </p:set>
                                  </p:childTnLst>
                                </p:cTn>
                              </p:par>
                              <p:par>
                                <p:cTn id="5691" presetID="1" presetClass="exit" presetSubtype="0" fill="hold" grpId="2" nodeType="withEffect">
                                  <p:stCondLst>
                                    <p:cond delay="0"/>
                                  </p:stCondLst>
                                  <p:childTnLst>
                                    <p:set>
                                      <p:cBhvr>
                                        <p:cTn id="5692" dur="1" fill="hold">
                                          <p:stCondLst>
                                            <p:cond delay="0"/>
                                          </p:stCondLst>
                                        </p:cTn>
                                        <p:tgtEl>
                                          <p:spTgt spid="350"/>
                                        </p:tgtEl>
                                        <p:attrNameLst>
                                          <p:attrName>style.visibility</p:attrName>
                                        </p:attrNameLst>
                                      </p:cBhvr>
                                      <p:to>
                                        <p:strVal val="hidden"/>
                                      </p:to>
                                    </p:set>
                                  </p:childTnLst>
                                </p:cTn>
                              </p:par>
                              <p:par>
                                <p:cTn id="5693" presetID="1" presetClass="exit" presetSubtype="0" fill="hold" grpId="2" nodeType="withEffect">
                                  <p:stCondLst>
                                    <p:cond delay="0"/>
                                  </p:stCondLst>
                                  <p:childTnLst>
                                    <p:set>
                                      <p:cBhvr>
                                        <p:cTn id="5694" dur="1" fill="hold">
                                          <p:stCondLst>
                                            <p:cond delay="0"/>
                                          </p:stCondLst>
                                        </p:cTn>
                                        <p:tgtEl>
                                          <p:spTgt spid="351"/>
                                        </p:tgtEl>
                                        <p:attrNameLst>
                                          <p:attrName>style.visibility</p:attrName>
                                        </p:attrNameLst>
                                      </p:cBhvr>
                                      <p:to>
                                        <p:strVal val="hidden"/>
                                      </p:to>
                                    </p:set>
                                  </p:childTnLst>
                                </p:cTn>
                              </p:par>
                              <p:par>
                                <p:cTn id="5695" presetID="1" presetClass="exit" presetSubtype="0" fill="hold" grpId="2" nodeType="withEffect">
                                  <p:stCondLst>
                                    <p:cond delay="0"/>
                                  </p:stCondLst>
                                  <p:childTnLst>
                                    <p:set>
                                      <p:cBhvr>
                                        <p:cTn id="5696" dur="1" fill="hold">
                                          <p:stCondLst>
                                            <p:cond delay="0"/>
                                          </p:stCondLst>
                                        </p:cTn>
                                        <p:tgtEl>
                                          <p:spTgt spid="353"/>
                                        </p:tgtEl>
                                        <p:attrNameLst>
                                          <p:attrName>style.visibility</p:attrName>
                                        </p:attrNameLst>
                                      </p:cBhvr>
                                      <p:to>
                                        <p:strVal val="hidden"/>
                                      </p:to>
                                    </p:set>
                                  </p:childTnLst>
                                </p:cTn>
                              </p:par>
                              <p:par>
                                <p:cTn id="5697" presetID="1" presetClass="exit" presetSubtype="0" fill="hold" grpId="2" nodeType="withEffect">
                                  <p:stCondLst>
                                    <p:cond delay="0"/>
                                  </p:stCondLst>
                                  <p:childTnLst>
                                    <p:set>
                                      <p:cBhvr>
                                        <p:cTn id="5698" dur="1" fill="hold">
                                          <p:stCondLst>
                                            <p:cond delay="0"/>
                                          </p:stCondLst>
                                        </p:cTn>
                                        <p:tgtEl>
                                          <p:spTgt spid="354"/>
                                        </p:tgtEl>
                                        <p:attrNameLst>
                                          <p:attrName>style.visibility</p:attrName>
                                        </p:attrNameLst>
                                      </p:cBhvr>
                                      <p:to>
                                        <p:strVal val="hidden"/>
                                      </p:to>
                                    </p:set>
                                  </p:childTnLst>
                                </p:cTn>
                              </p:par>
                              <p:par>
                                <p:cTn id="5699" presetID="1" presetClass="exit" presetSubtype="0" fill="hold" grpId="2" nodeType="withEffect">
                                  <p:stCondLst>
                                    <p:cond delay="0"/>
                                  </p:stCondLst>
                                  <p:childTnLst>
                                    <p:set>
                                      <p:cBhvr>
                                        <p:cTn id="5700" dur="1" fill="hold">
                                          <p:stCondLst>
                                            <p:cond delay="0"/>
                                          </p:stCondLst>
                                        </p:cTn>
                                        <p:tgtEl>
                                          <p:spTgt spid="352"/>
                                        </p:tgtEl>
                                        <p:attrNameLst>
                                          <p:attrName>style.visibility</p:attrName>
                                        </p:attrNameLst>
                                      </p:cBhvr>
                                      <p:to>
                                        <p:strVal val="hidden"/>
                                      </p:to>
                                    </p:set>
                                  </p:childTnLst>
                                </p:cTn>
                              </p:par>
                              <p:par>
                                <p:cTn id="5701" presetID="1" presetClass="exit" presetSubtype="0" fill="hold" grpId="2" nodeType="withEffect">
                                  <p:stCondLst>
                                    <p:cond delay="0"/>
                                  </p:stCondLst>
                                  <p:childTnLst>
                                    <p:set>
                                      <p:cBhvr>
                                        <p:cTn id="5702" dur="1" fill="hold">
                                          <p:stCondLst>
                                            <p:cond delay="0"/>
                                          </p:stCondLst>
                                        </p:cTn>
                                        <p:tgtEl>
                                          <p:spTgt spid="369"/>
                                        </p:tgtEl>
                                        <p:attrNameLst>
                                          <p:attrName>style.visibility</p:attrName>
                                        </p:attrNameLst>
                                      </p:cBhvr>
                                      <p:to>
                                        <p:strVal val="hidden"/>
                                      </p:to>
                                    </p:set>
                                  </p:childTnLst>
                                </p:cTn>
                              </p:par>
                              <p:par>
                                <p:cTn id="5703" presetID="1" presetClass="exit" presetSubtype="0" fill="hold" grpId="2" nodeType="withEffect">
                                  <p:stCondLst>
                                    <p:cond delay="0"/>
                                  </p:stCondLst>
                                  <p:childTnLst>
                                    <p:set>
                                      <p:cBhvr>
                                        <p:cTn id="5704" dur="1" fill="hold">
                                          <p:stCondLst>
                                            <p:cond delay="0"/>
                                          </p:stCondLst>
                                        </p:cTn>
                                        <p:tgtEl>
                                          <p:spTgt spid="370"/>
                                        </p:tgtEl>
                                        <p:attrNameLst>
                                          <p:attrName>style.visibility</p:attrName>
                                        </p:attrNameLst>
                                      </p:cBhvr>
                                      <p:to>
                                        <p:strVal val="hidden"/>
                                      </p:to>
                                    </p:set>
                                  </p:childTnLst>
                                </p:cTn>
                              </p:par>
                              <p:par>
                                <p:cTn id="5705" presetID="1" presetClass="exit" presetSubtype="0" fill="hold" grpId="2" nodeType="withEffect">
                                  <p:stCondLst>
                                    <p:cond delay="0"/>
                                  </p:stCondLst>
                                  <p:childTnLst>
                                    <p:set>
                                      <p:cBhvr>
                                        <p:cTn id="5706" dur="1" fill="hold">
                                          <p:stCondLst>
                                            <p:cond delay="0"/>
                                          </p:stCondLst>
                                        </p:cTn>
                                        <p:tgtEl>
                                          <p:spTgt spid="371"/>
                                        </p:tgtEl>
                                        <p:attrNameLst>
                                          <p:attrName>style.visibility</p:attrName>
                                        </p:attrNameLst>
                                      </p:cBhvr>
                                      <p:to>
                                        <p:strVal val="hidden"/>
                                      </p:to>
                                    </p:set>
                                  </p:childTnLst>
                                </p:cTn>
                              </p:par>
                              <p:par>
                                <p:cTn id="5707" presetID="1" presetClass="exit" presetSubtype="0" fill="hold" grpId="2" nodeType="withEffect">
                                  <p:stCondLst>
                                    <p:cond delay="0"/>
                                  </p:stCondLst>
                                  <p:childTnLst>
                                    <p:set>
                                      <p:cBhvr>
                                        <p:cTn id="5708" dur="1" fill="hold">
                                          <p:stCondLst>
                                            <p:cond delay="0"/>
                                          </p:stCondLst>
                                        </p:cTn>
                                        <p:tgtEl>
                                          <p:spTgt spid="373"/>
                                        </p:tgtEl>
                                        <p:attrNameLst>
                                          <p:attrName>style.visibility</p:attrName>
                                        </p:attrNameLst>
                                      </p:cBhvr>
                                      <p:to>
                                        <p:strVal val="hidden"/>
                                      </p:to>
                                    </p:set>
                                  </p:childTnLst>
                                </p:cTn>
                              </p:par>
                              <p:par>
                                <p:cTn id="5709" presetID="1" presetClass="exit" presetSubtype="0" fill="hold" grpId="2" nodeType="withEffect">
                                  <p:stCondLst>
                                    <p:cond delay="0"/>
                                  </p:stCondLst>
                                  <p:childTnLst>
                                    <p:set>
                                      <p:cBhvr>
                                        <p:cTn id="5710" dur="1" fill="hold">
                                          <p:stCondLst>
                                            <p:cond delay="0"/>
                                          </p:stCondLst>
                                        </p:cTn>
                                        <p:tgtEl>
                                          <p:spTgt spid="374"/>
                                        </p:tgtEl>
                                        <p:attrNameLst>
                                          <p:attrName>style.visibility</p:attrName>
                                        </p:attrNameLst>
                                      </p:cBhvr>
                                      <p:to>
                                        <p:strVal val="hidden"/>
                                      </p:to>
                                    </p:set>
                                  </p:childTnLst>
                                </p:cTn>
                              </p:par>
                              <p:par>
                                <p:cTn id="5711" presetID="1" presetClass="exit" presetSubtype="0" fill="hold" grpId="2" nodeType="withEffect">
                                  <p:stCondLst>
                                    <p:cond delay="0"/>
                                  </p:stCondLst>
                                  <p:childTnLst>
                                    <p:set>
                                      <p:cBhvr>
                                        <p:cTn id="5712" dur="1" fill="hold">
                                          <p:stCondLst>
                                            <p:cond delay="0"/>
                                          </p:stCondLst>
                                        </p:cTn>
                                        <p:tgtEl>
                                          <p:spTgt spid="372"/>
                                        </p:tgtEl>
                                        <p:attrNameLst>
                                          <p:attrName>style.visibility</p:attrName>
                                        </p:attrNameLst>
                                      </p:cBhvr>
                                      <p:to>
                                        <p:strVal val="hidden"/>
                                      </p:to>
                                    </p:set>
                                  </p:childTnLst>
                                </p:cTn>
                              </p:par>
                              <p:par>
                                <p:cTn id="5713" presetID="1" presetClass="exit" presetSubtype="0" fill="hold" grpId="2" nodeType="withEffect">
                                  <p:stCondLst>
                                    <p:cond delay="0"/>
                                  </p:stCondLst>
                                  <p:childTnLst>
                                    <p:set>
                                      <p:cBhvr>
                                        <p:cTn id="5714" dur="1" fill="hold">
                                          <p:stCondLst>
                                            <p:cond delay="0"/>
                                          </p:stCondLst>
                                        </p:cTn>
                                        <p:tgtEl>
                                          <p:spTgt spid="381"/>
                                        </p:tgtEl>
                                        <p:attrNameLst>
                                          <p:attrName>style.visibility</p:attrName>
                                        </p:attrNameLst>
                                      </p:cBhvr>
                                      <p:to>
                                        <p:strVal val="hidden"/>
                                      </p:to>
                                    </p:set>
                                  </p:childTnLst>
                                </p:cTn>
                              </p:par>
                              <p:par>
                                <p:cTn id="5715" presetID="1" presetClass="exit" presetSubtype="0" fill="hold" grpId="2" nodeType="withEffect">
                                  <p:stCondLst>
                                    <p:cond delay="0"/>
                                  </p:stCondLst>
                                  <p:childTnLst>
                                    <p:set>
                                      <p:cBhvr>
                                        <p:cTn id="5716" dur="1" fill="hold">
                                          <p:stCondLst>
                                            <p:cond delay="0"/>
                                          </p:stCondLst>
                                        </p:cTn>
                                        <p:tgtEl>
                                          <p:spTgt spid="382"/>
                                        </p:tgtEl>
                                        <p:attrNameLst>
                                          <p:attrName>style.visibility</p:attrName>
                                        </p:attrNameLst>
                                      </p:cBhvr>
                                      <p:to>
                                        <p:strVal val="hidden"/>
                                      </p:to>
                                    </p:set>
                                  </p:childTnLst>
                                </p:cTn>
                              </p:par>
                              <p:par>
                                <p:cTn id="5717" presetID="1" presetClass="exit" presetSubtype="0" fill="hold" grpId="2" nodeType="withEffect">
                                  <p:stCondLst>
                                    <p:cond delay="0"/>
                                  </p:stCondLst>
                                  <p:childTnLst>
                                    <p:set>
                                      <p:cBhvr>
                                        <p:cTn id="5718" dur="1" fill="hold">
                                          <p:stCondLst>
                                            <p:cond delay="0"/>
                                          </p:stCondLst>
                                        </p:cTn>
                                        <p:tgtEl>
                                          <p:spTgt spid="383"/>
                                        </p:tgtEl>
                                        <p:attrNameLst>
                                          <p:attrName>style.visibility</p:attrName>
                                        </p:attrNameLst>
                                      </p:cBhvr>
                                      <p:to>
                                        <p:strVal val="hidden"/>
                                      </p:to>
                                    </p:set>
                                  </p:childTnLst>
                                </p:cTn>
                              </p:par>
                              <p:par>
                                <p:cTn id="5719" presetID="1" presetClass="exit" presetSubtype="0" fill="hold" grpId="2" nodeType="withEffect">
                                  <p:stCondLst>
                                    <p:cond delay="0"/>
                                  </p:stCondLst>
                                  <p:childTnLst>
                                    <p:set>
                                      <p:cBhvr>
                                        <p:cTn id="5720" dur="1" fill="hold">
                                          <p:stCondLst>
                                            <p:cond delay="0"/>
                                          </p:stCondLst>
                                        </p:cTn>
                                        <p:tgtEl>
                                          <p:spTgt spid="385"/>
                                        </p:tgtEl>
                                        <p:attrNameLst>
                                          <p:attrName>style.visibility</p:attrName>
                                        </p:attrNameLst>
                                      </p:cBhvr>
                                      <p:to>
                                        <p:strVal val="hidden"/>
                                      </p:to>
                                    </p:set>
                                  </p:childTnLst>
                                </p:cTn>
                              </p:par>
                              <p:par>
                                <p:cTn id="5721" presetID="1" presetClass="exit" presetSubtype="0" fill="hold" grpId="2" nodeType="withEffect">
                                  <p:stCondLst>
                                    <p:cond delay="0"/>
                                  </p:stCondLst>
                                  <p:childTnLst>
                                    <p:set>
                                      <p:cBhvr>
                                        <p:cTn id="5722" dur="1" fill="hold">
                                          <p:stCondLst>
                                            <p:cond delay="0"/>
                                          </p:stCondLst>
                                        </p:cTn>
                                        <p:tgtEl>
                                          <p:spTgt spid="386"/>
                                        </p:tgtEl>
                                        <p:attrNameLst>
                                          <p:attrName>style.visibility</p:attrName>
                                        </p:attrNameLst>
                                      </p:cBhvr>
                                      <p:to>
                                        <p:strVal val="hidden"/>
                                      </p:to>
                                    </p:set>
                                  </p:childTnLst>
                                </p:cTn>
                              </p:par>
                              <p:par>
                                <p:cTn id="5723" presetID="1" presetClass="exit" presetSubtype="0" fill="hold" grpId="2" nodeType="withEffect">
                                  <p:stCondLst>
                                    <p:cond delay="0"/>
                                  </p:stCondLst>
                                  <p:childTnLst>
                                    <p:set>
                                      <p:cBhvr>
                                        <p:cTn id="5724" dur="1" fill="hold">
                                          <p:stCondLst>
                                            <p:cond delay="0"/>
                                          </p:stCondLst>
                                        </p:cTn>
                                        <p:tgtEl>
                                          <p:spTgt spid="384"/>
                                        </p:tgtEl>
                                        <p:attrNameLst>
                                          <p:attrName>style.visibility</p:attrName>
                                        </p:attrNameLst>
                                      </p:cBhvr>
                                      <p:to>
                                        <p:strVal val="hidden"/>
                                      </p:to>
                                    </p:set>
                                  </p:childTnLst>
                                </p:cTn>
                              </p:par>
                              <p:par>
                                <p:cTn id="5725" presetID="1" presetClass="exit" presetSubtype="0" fill="hold" grpId="2" nodeType="withEffect">
                                  <p:stCondLst>
                                    <p:cond delay="0"/>
                                  </p:stCondLst>
                                  <p:childTnLst>
                                    <p:set>
                                      <p:cBhvr>
                                        <p:cTn id="5726" dur="1" fill="hold">
                                          <p:stCondLst>
                                            <p:cond delay="0"/>
                                          </p:stCondLst>
                                        </p:cTn>
                                        <p:tgtEl>
                                          <p:spTgt spid="393"/>
                                        </p:tgtEl>
                                        <p:attrNameLst>
                                          <p:attrName>style.visibility</p:attrName>
                                        </p:attrNameLst>
                                      </p:cBhvr>
                                      <p:to>
                                        <p:strVal val="hidden"/>
                                      </p:to>
                                    </p:set>
                                  </p:childTnLst>
                                </p:cTn>
                              </p:par>
                              <p:par>
                                <p:cTn id="5727" presetID="1" presetClass="exit" presetSubtype="0" fill="hold" grpId="2" nodeType="withEffect">
                                  <p:stCondLst>
                                    <p:cond delay="0"/>
                                  </p:stCondLst>
                                  <p:childTnLst>
                                    <p:set>
                                      <p:cBhvr>
                                        <p:cTn id="5728" dur="1" fill="hold">
                                          <p:stCondLst>
                                            <p:cond delay="0"/>
                                          </p:stCondLst>
                                        </p:cTn>
                                        <p:tgtEl>
                                          <p:spTgt spid="394"/>
                                        </p:tgtEl>
                                        <p:attrNameLst>
                                          <p:attrName>style.visibility</p:attrName>
                                        </p:attrNameLst>
                                      </p:cBhvr>
                                      <p:to>
                                        <p:strVal val="hidden"/>
                                      </p:to>
                                    </p:set>
                                  </p:childTnLst>
                                </p:cTn>
                              </p:par>
                              <p:par>
                                <p:cTn id="5729" presetID="1" presetClass="exit" presetSubtype="0" fill="hold" grpId="2" nodeType="withEffect">
                                  <p:stCondLst>
                                    <p:cond delay="0"/>
                                  </p:stCondLst>
                                  <p:childTnLst>
                                    <p:set>
                                      <p:cBhvr>
                                        <p:cTn id="5730" dur="1" fill="hold">
                                          <p:stCondLst>
                                            <p:cond delay="0"/>
                                          </p:stCondLst>
                                        </p:cTn>
                                        <p:tgtEl>
                                          <p:spTgt spid="395"/>
                                        </p:tgtEl>
                                        <p:attrNameLst>
                                          <p:attrName>style.visibility</p:attrName>
                                        </p:attrNameLst>
                                      </p:cBhvr>
                                      <p:to>
                                        <p:strVal val="hidden"/>
                                      </p:to>
                                    </p:set>
                                  </p:childTnLst>
                                </p:cTn>
                              </p:par>
                              <p:par>
                                <p:cTn id="5731" presetID="1" presetClass="exit" presetSubtype="0" fill="hold" grpId="2" nodeType="withEffect">
                                  <p:stCondLst>
                                    <p:cond delay="0"/>
                                  </p:stCondLst>
                                  <p:childTnLst>
                                    <p:set>
                                      <p:cBhvr>
                                        <p:cTn id="5732" dur="1" fill="hold">
                                          <p:stCondLst>
                                            <p:cond delay="0"/>
                                          </p:stCondLst>
                                        </p:cTn>
                                        <p:tgtEl>
                                          <p:spTgt spid="397"/>
                                        </p:tgtEl>
                                        <p:attrNameLst>
                                          <p:attrName>style.visibility</p:attrName>
                                        </p:attrNameLst>
                                      </p:cBhvr>
                                      <p:to>
                                        <p:strVal val="hidden"/>
                                      </p:to>
                                    </p:set>
                                  </p:childTnLst>
                                </p:cTn>
                              </p:par>
                              <p:par>
                                <p:cTn id="5733" presetID="1" presetClass="exit" presetSubtype="0" fill="hold" grpId="2" nodeType="withEffect">
                                  <p:stCondLst>
                                    <p:cond delay="0"/>
                                  </p:stCondLst>
                                  <p:childTnLst>
                                    <p:set>
                                      <p:cBhvr>
                                        <p:cTn id="5734" dur="1" fill="hold">
                                          <p:stCondLst>
                                            <p:cond delay="0"/>
                                          </p:stCondLst>
                                        </p:cTn>
                                        <p:tgtEl>
                                          <p:spTgt spid="398"/>
                                        </p:tgtEl>
                                        <p:attrNameLst>
                                          <p:attrName>style.visibility</p:attrName>
                                        </p:attrNameLst>
                                      </p:cBhvr>
                                      <p:to>
                                        <p:strVal val="hidden"/>
                                      </p:to>
                                    </p:set>
                                  </p:childTnLst>
                                </p:cTn>
                              </p:par>
                              <p:par>
                                <p:cTn id="5735" presetID="1" presetClass="exit" presetSubtype="0" fill="hold" grpId="2" nodeType="withEffect">
                                  <p:stCondLst>
                                    <p:cond delay="0"/>
                                  </p:stCondLst>
                                  <p:childTnLst>
                                    <p:set>
                                      <p:cBhvr>
                                        <p:cTn id="5736" dur="1" fill="hold">
                                          <p:stCondLst>
                                            <p:cond delay="0"/>
                                          </p:stCondLst>
                                        </p:cTn>
                                        <p:tgtEl>
                                          <p:spTgt spid="396"/>
                                        </p:tgtEl>
                                        <p:attrNameLst>
                                          <p:attrName>style.visibility</p:attrName>
                                        </p:attrNameLst>
                                      </p:cBhvr>
                                      <p:to>
                                        <p:strVal val="hidden"/>
                                      </p:to>
                                    </p:set>
                                  </p:childTnLst>
                                </p:cTn>
                              </p:par>
                              <p:par>
                                <p:cTn id="5737" presetID="1" presetClass="exit" presetSubtype="0" fill="hold" grpId="2" nodeType="withEffect">
                                  <p:stCondLst>
                                    <p:cond delay="0"/>
                                  </p:stCondLst>
                                  <p:childTnLst>
                                    <p:set>
                                      <p:cBhvr>
                                        <p:cTn id="5738" dur="1" fill="hold">
                                          <p:stCondLst>
                                            <p:cond delay="0"/>
                                          </p:stCondLst>
                                        </p:cTn>
                                        <p:tgtEl>
                                          <p:spTgt spid="360"/>
                                        </p:tgtEl>
                                        <p:attrNameLst>
                                          <p:attrName>style.visibility</p:attrName>
                                        </p:attrNameLst>
                                      </p:cBhvr>
                                      <p:to>
                                        <p:strVal val="hidden"/>
                                      </p:to>
                                    </p:set>
                                  </p:childTnLst>
                                </p:cTn>
                              </p:par>
                              <p:par>
                                <p:cTn id="5739" presetID="1" presetClass="exit" presetSubtype="0" fill="hold" grpId="6" nodeType="withEffect">
                                  <p:stCondLst>
                                    <p:cond delay="0"/>
                                  </p:stCondLst>
                                  <p:childTnLst>
                                    <p:set>
                                      <p:cBhvr>
                                        <p:cTn id="5740" dur="1" fill="hold">
                                          <p:stCondLst>
                                            <p:cond delay="0"/>
                                          </p:stCondLst>
                                        </p:cTn>
                                        <p:tgtEl>
                                          <p:spTgt spid="358"/>
                                        </p:tgtEl>
                                        <p:attrNameLst>
                                          <p:attrName>style.visibility</p:attrName>
                                        </p:attrNameLst>
                                      </p:cBhvr>
                                      <p:to>
                                        <p:strVal val="hidden"/>
                                      </p:to>
                                    </p:set>
                                  </p:childTnLst>
                                </p:cTn>
                              </p:par>
                              <p:par>
                                <p:cTn id="5741" presetID="1" presetClass="exit" presetSubtype="0" fill="hold" grpId="6" nodeType="withEffect">
                                  <p:stCondLst>
                                    <p:cond delay="0"/>
                                  </p:stCondLst>
                                  <p:childTnLst>
                                    <p:set>
                                      <p:cBhvr>
                                        <p:cTn id="5742" dur="1" fill="hold">
                                          <p:stCondLst>
                                            <p:cond delay="0"/>
                                          </p:stCondLst>
                                        </p:cTn>
                                        <p:tgtEl>
                                          <p:spTgt spid="357"/>
                                        </p:tgtEl>
                                        <p:attrNameLst>
                                          <p:attrName>style.visibility</p:attrName>
                                        </p:attrNameLst>
                                      </p:cBhvr>
                                      <p:to>
                                        <p:strVal val="hidden"/>
                                      </p:to>
                                    </p:set>
                                  </p:childTnLst>
                                </p:cTn>
                              </p:par>
                              <p:par>
                                <p:cTn id="5743" presetID="1" presetClass="exit" presetSubtype="0" fill="hold" grpId="2" nodeType="withEffect">
                                  <p:stCondLst>
                                    <p:cond delay="0"/>
                                  </p:stCondLst>
                                  <p:childTnLst>
                                    <p:set>
                                      <p:cBhvr>
                                        <p:cTn id="5744" dur="1" fill="hold">
                                          <p:stCondLst>
                                            <p:cond delay="0"/>
                                          </p:stCondLst>
                                        </p:cTn>
                                        <p:tgtEl>
                                          <p:spTgt spid="359"/>
                                        </p:tgtEl>
                                        <p:attrNameLst>
                                          <p:attrName>style.visibility</p:attrName>
                                        </p:attrNameLst>
                                      </p:cBhvr>
                                      <p:to>
                                        <p:strVal val="hidden"/>
                                      </p:to>
                                    </p:set>
                                  </p:childTnLst>
                                </p:cTn>
                              </p:par>
                              <p:par>
                                <p:cTn id="5745" presetID="1" presetClass="exit" presetSubtype="0" fill="hold" grpId="6" nodeType="withEffect">
                                  <p:stCondLst>
                                    <p:cond delay="0"/>
                                  </p:stCondLst>
                                  <p:childTnLst>
                                    <p:set>
                                      <p:cBhvr>
                                        <p:cTn id="5746" dur="1" fill="hold">
                                          <p:stCondLst>
                                            <p:cond delay="0"/>
                                          </p:stCondLst>
                                        </p:cTn>
                                        <p:tgtEl>
                                          <p:spTgt spid="356"/>
                                        </p:tgtEl>
                                        <p:attrNameLst>
                                          <p:attrName>style.visibility</p:attrName>
                                        </p:attrNameLst>
                                      </p:cBhvr>
                                      <p:to>
                                        <p:strVal val="hidden"/>
                                      </p:to>
                                    </p:set>
                                  </p:childTnLst>
                                </p:cTn>
                              </p:par>
                              <p:par>
                                <p:cTn id="5747" presetID="1" presetClass="exit" presetSubtype="0" fill="hold" grpId="2" nodeType="withEffect">
                                  <p:stCondLst>
                                    <p:cond delay="0"/>
                                  </p:stCondLst>
                                  <p:childTnLst>
                                    <p:set>
                                      <p:cBhvr>
                                        <p:cTn id="5748" dur="1" fill="hold">
                                          <p:stCondLst>
                                            <p:cond delay="0"/>
                                          </p:stCondLst>
                                        </p:cTn>
                                        <p:tgtEl>
                                          <p:spTgt spid="361"/>
                                        </p:tgtEl>
                                        <p:attrNameLst>
                                          <p:attrName>style.visibility</p:attrName>
                                        </p:attrNameLst>
                                      </p:cBhvr>
                                      <p:to>
                                        <p:strVal val="hidden"/>
                                      </p:to>
                                    </p:set>
                                  </p:childTnLst>
                                </p:cTn>
                              </p:par>
                              <p:par>
                                <p:cTn id="5749" presetID="1" presetClass="exit" presetSubtype="0" fill="hold" grpId="6" nodeType="withEffect">
                                  <p:stCondLst>
                                    <p:cond delay="0"/>
                                  </p:stCondLst>
                                  <p:childTnLst>
                                    <p:set>
                                      <p:cBhvr>
                                        <p:cTn id="5750" dur="1" fill="hold">
                                          <p:stCondLst>
                                            <p:cond delay="0"/>
                                          </p:stCondLst>
                                        </p:cTn>
                                        <p:tgtEl>
                                          <p:spTgt spid="355"/>
                                        </p:tgtEl>
                                        <p:attrNameLst>
                                          <p:attrName>style.visibility</p:attrName>
                                        </p:attrNameLst>
                                      </p:cBhvr>
                                      <p:to>
                                        <p:strVal val="hidden"/>
                                      </p:to>
                                    </p:set>
                                  </p:childTnLst>
                                </p:cTn>
                              </p:par>
                              <p:par>
                                <p:cTn id="5751" presetID="1" presetClass="exit" presetSubtype="0" fill="hold" grpId="2" nodeType="withEffect">
                                  <p:stCondLst>
                                    <p:cond delay="0"/>
                                  </p:stCondLst>
                                  <p:childTnLst>
                                    <p:set>
                                      <p:cBhvr>
                                        <p:cTn id="5752" dur="1" fill="hold">
                                          <p:stCondLst>
                                            <p:cond delay="0"/>
                                          </p:stCondLst>
                                        </p:cTn>
                                        <p:tgtEl>
                                          <p:spTgt spid="362"/>
                                        </p:tgtEl>
                                        <p:attrNameLst>
                                          <p:attrName>style.visibility</p:attrName>
                                        </p:attrNameLst>
                                      </p:cBhvr>
                                      <p:to>
                                        <p:strVal val="hidden"/>
                                      </p:to>
                                    </p:set>
                                  </p:childTnLst>
                                </p:cTn>
                              </p:par>
                              <p:par>
                                <p:cTn id="5753" presetID="1" presetClass="entr" presetSubtype="0" fill="hold" grpId="12" nodeType="withEffect">
                                  <p:stCondLst>
                                    <p:cond delay="0"/>
                                  </p:stCondLst>
                                  <p:childTnLst>
                                    <p:set>
                                      <p:cBhvr>
                                        <p:cTn id="5754" dur="1" fill="hold">
                                          <p:stCondLst>
                                            <p:cond delay="0"/>
                                          </p:stCondLst>
                                        </p:cTn>
                                        <p:tgtEl>
                                          <p:spTgt spid="709"/>
                                        </p:tgtEl>
                                        <p:attrNameLst>
                                          <p:attrName>style.visibility</p:attrName>
                                        </p:attrNameLst>
                                      </p:cBhvr>
                                      <p:to>
                                        <p:strVal val="visible"/>
                                      </p:to>
                                    </p:set>
                                  </p:childTnLst>
                                </p:cTn>
                              </p:par>
                              <p:par>
                                <p:cTn id="5755" presetID="1" presetClass="entr" presetSubtype="0" fill="hold" grpId="12" nodeType="withEffect">
                                  <p:stCondLst>
                                    <p:cond delay="0"/>
                                  </p:stCondLst>
                                  <p:childTnLst>
                                    <p:set>
                                      <p:cBhvr>
                                        <p:cTn id="5756" dur="1" fill="hold">
                                          <p:stCondLst>
                                            <p:cond delay="0"/>
                                          </p:stCondLst>
                                        </p:cTn>
                                        <p:tgtEl>
                                          <p:spTgt spid="710"/>
                                        </p:tgtEl>
                                        <p:attrNameLst>
                                          <p:attrName>style.visibility</p:attrName>
                                        </p:attrNameLst>
                                      </p:cBhvr>
                                      <p:to>
                                        <p:strVal val="visible"/>
                                      </p:to>
                                    </p:set>
                                  </p:childTnLst>
                                </p:cTn>
                              </p:par>
                              <p:par>
                                <p:cTn id="5757" presetID="1" presetClass="entr" presetSubtype="0" fill="hold" grpId="12" nodeType="withEffect">
                                  <p:stCondLst>
                                    <p:cond delay="0"/>
                                  </p:stCondLst>
                                  <p:childTnLst>
                                    <p:set>
                                      <p:cBhvr>
                                        <p:cTn id="5758" dur="1" fill="hold">
                                          <p:stCondLst>
                                            <p:cond delay="0"/>
                                          </p:stCondLst>
                                        </p:cTn>
                                        <p:tgtEl>
                                          <p:spTgt spid="708"/>
                                        </p:tgtEl>
                                        <p:attrNameLst>
                                          <p:attrName>style.visibility</p:attrName>
                                        </p:attrNameLst>
                                      </p:cBhvr>
                                      <p:to>
                                        <p:strVal val="visible"/>
                                      </p:to>
                                    </p:set>
                                  </p:childTnLst>
                                </p:cTn>
                              </p:par>
                              <p:par>
                                <p:cTn id="5759" presetID="1" presetClass="entr" presetSubtype="0" fill="hold" grpId="12" nodeType="withEffect">
                                  <p:stCondLst>
                                    <p:cond delay="0"/>
                                  </p:stCondLst>
                                  <p:childTnLst>
                                    <p:set>
                                      <p:cBhvr>
                                        <p:cTn id="5760" dur="1" fill="hold">
                                          <p:stCondLst>
                                            <p:cond delay="0"/>
                                          </p:stCondLst>
                                        </p:cTn>
                                        <p:tgtEl>
                                          <p:spTgt spid="707"/>
                                        </p:tgtEl>
                                        <p:attrNameLst>
                                          <p:attrName>style.visibility</p:attrName>
                                        </p:attrNameLst>
                                      </p:cBhvr>
                                      <p:to>
                                        <p:strVal val="visible"/>
                                      </p:to>
                                    </p:set>
                                  </p:childTnLst>
                                </p:cTn>
                              </p:par>
                              <p:par>
                                <p:cTn id="5761" presetID="1" presetClass="exit" presetSubtype="0" fill="hold" grpId="2" nodeType="withEffect">
                                  <p:stCondLst>
                                    <p:cond delay="0"/>
                                  </p:stCondLst>
                                  <p:childTnLst>
                                    <p:set>
                                      <p:cBhvr>
                                        <p:cTn id="5762" dur="1" fill="hold">
                                          <p:stCondLst>
                                            <p:cond delay="0"/>
                                          </p:stCondLst>
                                        </p:cTn>
                                        <p:tgtEl>
                                          <p:spTgt spid="405"/>
                                        </p:tgtEl>
                                        <p:attrNameLst>
                                          <p:attrName>style.visibility</p:attrName>
                                        </p:attrNameLst>
                                      </p:cBhvr>
                                      <p:to>
                                        <p:strVal val="hidden"/>
                                      </p:to>
                                    </p:set>
                                  </p:childTnLst>
                                </p:cTn>
                              </p:par>
                              <p:par>
                                <p:cTn id="5763" presetID="1" presetClass="exit" presetSubtype="0" fill="hold" grpId="2" nodeType="withEffect">
                                  <p:stCondLst>
                                    <p:cond delay="0"/>
                                  </p:stCondLst>
                                  <p:childTnLst>
                                    <p:set>
                                      <p:cBhvr>
                                        <p:cTn id="5764" dur="1" fill="hold">
                                          <p:stCondLst>
                                            <p:cond delay="0"/>
                                          </p:stCondLst>
                                        </p:cTn>
                                        <p:tgtEl>
                                          <p:spTgt spid="406"/>
                                        </p:tgtEl>
                                        <p:attrNameLst>
                                          <p:attrName>style.visibility</p:attrName>
                                        </p:attrNameLst>
                                      </p:cBhvr>
                                      <p:to>
                                        <p:strVal val="hidden"/>
                                      </p:to>
                                    </p:set>
                                  </p:childTnLst>
                                </p:cTn>
                              </p:par>
                              <p:par>
                                <p:cTn id="5765" presetID="1" presetClass="exit" presetSubtype="0" fill="hold" grpId="2" nodeType="withEffect">
                                  <p:stCondLst>
                                    <p:cond delay="0"/>
                                  </p:stCondLst>
                                  <p:childTnLst>
                                    <p:set>
                                      <p:cBhvr>
                                        <p:cTn id="5766" dur="1" fill="hold">
                                          <p:stCondLst>
                                            <p:cond delay="0"/>
                                          </p:stCondLst>
                                        </p:cTn>
                                        <p:tgtEl>
                                          <p:spTgt spid="407"/>
                                        </p:tgtEl>
                                        <p:attrNameLst>
                                          <p:attrName>style.visibility</p:attrName>
                                        </p:attrNameLst>
                                      </p:cBhvr>
                                      <p:to>
                                        <p:strVal val="hidden"/>
                                      </p:to>
                                    </p:set>
                                  </p:childTnLst>
                                </p:cTn>
                              </p:par>
                              <p:par>
                                <p:cTn id="5767" presetID="1" presetClass="exit" presetSubtype="0" fill="hold" grpId="2" nodeType="withEffect">
                                  <p:stCondLst>
                                    <p:cond delay="0"/>
                                  </p:stCondLst>
                                  <p:childTnLst>
                                    <p:set>
                                      <p:cBhvr>
                                        <p:cTn id="5768" dur="1" fill="hold">
                                          <p:stCondLst>
                                            <p:cond delay="0"/>
                                          </p:stCondLst>
                                        </p:cTn>
                                        <p:tgtEl>
                                          <p:spTgt spid="409"/>
                                        </p:tgtEl>
                                        <p:attrNameLst>
                                          <p:attrName>style.visibility</p:attrName>
                                        </p:attrNameLst>
                                      </p:cBhvr>
                                      <p:to>
                                        <p:strVal val="hidden"/>
                                      </p:to>
                                    </p:set>
                                  </p:childTnLst>
                                </p:cTn>
                              </p:par>
                              <p:par>
                                <p:cTn id="5769" presetID="1" presetClass="exit" presetSubtype="0" fill="hold" grpId="2" nodeType="withEffect">
                                  <p:stCondLst>
                                    <p:cond delay="0"/>
                                  </p:stCondLst>
                                  <p:childTnLst>
                                    <p:set>
                                      <p:cBhvr>
                                        <p:cTn id="5770" dur="1" fill="hold">
                                          <p:stCondLst>
                                            <p:cond delay="0"/>
                                          </p:stCondLst>
                                        </p:cTn>
                                        <p:tgtEl>
                                          <p:spTgt spid="410"/>
                                        </p:tgtEl>
                                        <p:attrNameLst>
                                          <p:attrName>style.visibility</p:attrName>
                                        </p:attrNameLst>
                                      </p:cBhvr>
                                      <p:to>
                                        <p:strVal val="hidden"/>
                                      </p:to>
                                    </p:set>
                                  </p:childTnLst>
                                </p:cTn>
                              </p:par>
                              <p:par>
                                <p:cTn id="5771" presetID="1" presetClass="exit" presetSubtype="0" fill="hold" grpId="2" nodeType="withEffect">
                                  <p:stCondLst>
                                    <p:cond delay="0"/>
                                  </p:stCondLst>
                                  <p:childTnLst>
                                    <p:set>
                                      <p:cBhvr>
                                        <p:cTn id="5772" dur="1" fill="hold">
                                          <p:stCondLst>
                                            <p:cond delay="0"/>
                                          </p:stCondLst>
                                        </p:cTn>
                                        <p:tgtEl>
                                          <p:spTgt spid="408"/>
                                        </p:tgtEl>
                                        <p:attrNameLst>
                                          <p:attrName>style.visibility</p:attrName>
                                        </p:attrNameLst>
                                      </p:cBhvr>
                                      <p:to>
                                        <p:strVal val="hidden"/>
                                      </p:to>
                                    </p:set>
                                  </p:childTnLst>
                                </p:cTn>
                              </p:par>
                              <p:par>
                                <p:cTn id="5773" presetID="1" presetClass="exit" presetSubtype="0" fill="hold" grpId="2" nodeType="withEffect">
                                  <p:stCondLst>
                                    <p:cond delay="0"/>
                                  </p:stCondLst>
                                  <p:childTnLst>
                                    <p:set>
                                      <p:cBhvr>
                                        <p:cTn id="5774" dur="1" fill="hold">
                                          <p:stCondLst>
                                            <p:cond delay="0"/>
                                          </p:stCondLst>
                                        </p:cTn>
                                        <p:tgtEl>
                                          <p:spTgt spid="425"/>
                                        </p:tgtEl>
                                        <p:attrNameLst>
                                          <p:attrName>style.visibility</p:attrName>
                                        </p:attrNameLst>
                                      </p:cBhvr>
                                      <p:to>
                                        <p:strVal val="hidden"/>
                                      </p:to>
                                    </p:set>
                                  </p:childTnLst>
                                </p:cTn>
                              </p:par>
                              <p:par>
                                <p:cTn id="5775" presetID="1" presetClass="exit" presetSubtype="0" fill="hold" grpId="2" nodeType="withEffect">
                                  <p:stCondLst>
                                    <p:cond delay="0"/>
                                  </p:stCondLst>
                                  <p:childTnLst>
                                    <p:set>
                                      <p:cBhvr>
                                        <p:cTn id="5776" dur="1" fill="hold">
                                          <p:stCondLst>
                                            <p:cond delay="0"/>
                                          </p:stCondLst>
                                        </p:cTn>
                                        <p:tgtEl>
                                          <p:spTgt spid="426"/>
                                        </p:tgtEl>
                                        <p:attrNameLst>
                                          <p:attrName>style.visibility</p:attrName>
                                        </p:attrNameLst>
                                      </p:cBhvr>
                                      <p:to>
                                        <p:strVal val="hidden"/>
                                      </p:to>
                                    </p:set>
                                  </p:childTnLst>
                                </p:cTn>
                              </p:par>
                              <p:par>
                                <p:cTn id="5777" presetID="1" presetClass="exit" presetSubtype="0" fill="hold" grpId="2" nodeType="withEffect">
                                  <p:stCondLst>
                                    <p:cond delay="0"/>
                                  </p:stCondLst>
                                  <p:childTnLst>
                                    <p:set>
                                      <p:cBhvr>
                                        <p:cTn id="5778" dur="1" fill="hold">
                                          <p:stCondLst>
                                            <p:cond delay="0"/>
                                          </p:stCondLst>
                                        </p:cTn>
                                        <p:tgtEl>
                                          <p:spTgt spid="427"/>
                                        </p:tgtEl>
                                        <p:attrNameLst>
                                          <p:attrName>style.visibility</p:attrName>
                                        </p:attrNameLst>
                                      </p:cBhvr>
                                      <p:to>
                                        <p:strVal val="hidden"/>
                                      </p:to>
                                    </p:set>
                                  </p:childTnLst>
                                </p:cTn>
                              </p:par>
                              <p:par>
                                <p:cTn id="5779" presetID="1" presetClass="exit" presetSubtype="0" fill="hold" grpId="2" nodeType="withEffect">
                                  <p:stCondLst>
                                    <p:cond delay="0"/>
                                  </p:stCondLst>
                                  <p:childTnLst>
                                    <p:set>
                                      <p:cBhvr>
                                        <p:cTn id="5780" dur="1" fill="hold">
                                          <p:stCondLst>
                                            <p:cond delay="0"/>
                                          </p:stCondLst>
                                        </p:cTn>
                                        <p:tgtEl>
                                          <p:spTgt spid="429"/>
                                        </p:tgtEl>
                                        <p:attrNameLst>
                                          <p:attrName>style.visibility</p:attrName>
                                        </p:attrNameLst>
                                      </p:cBhvr>
                                      <p:to>
                                        <p:strVal val="hidden"/>
                                      </p:to>
                                    </p:set>
                                  </p:childTnLst>
                                </p:cTn>
                              </p:par>
                              <p:par>
                                <p:cTn id="5781" presetID="1" presetClass="exit" presetSubtype="0" fill="hold" grpId="2" nodeType="withEffect">
                                  <p:stCondLst>
                                    <p:cond delay="0"/>
                                  </p:stCondLst>
                                  <p:childTnLst>
                                    <p:set>
                                      <p:cBhvr>
                                        <p:cTn id="5782" dur="1" fill="hold">
                                          <p:stCondLst>
                                            <p:cond delay="0"/>
                                          </p:stCondLst>
                                        </p:cTn>
                                        <p:tgtEl>
                                          <p:spTgt spid="430"/>
                                        </p:tgtEl>
                                        <p:attrNameLst>
                                          <p:attrName>style.visibility</p:attrName>
                                        </p:attrNameLst>
                                      </p:cBhvr>
                                      <p:to>
                                        <p:strVal val="hidden"/>
                                      </p:to>
                                    </p:set>
                                  </p:childTnLst>
                                </p:cTn>
                              </p:par>
                              <p:par>
                                <p:cTn id="5783" presetID="1" presetClass="exit" presetSubtype="0" fill="hold" grpId="2" nodeType="withEffect">
                                  <p:stCondLst>
                                    <p:cond delay="0"/>
                                  </p:stCondLst>
                                  <p:childTnLst>
                                    <p:set>
                                      <p:cBhvr>
                                        <p:cTn id="5784" dur="1" fill="hold">
                                          <p:stCondLst>
                                            <p:cond delay="0"/>
                                          </p:stCondLst>
                                        </p:cTn>
                                        <p:tgtEl>
                                          <p:spTgt spid="428"/>
                                        </p:tgtEl>
                                        <p:attrNameLst>
                                          <p:attrName>style.visibility</p:attrName>
                                        </p:attrNameLst>
                                      </p:cBhvr>
                                      <p:to>
                                        <p:strVal val="hidden"/>
                                      </p:to>
                                    </p:set>
                                  </p:childTnLst>
                                </p:cTn>
                              </p:par>
                              <p:par>
                                <p:cTn id="5785" presetID="1" presetClass="exit" presetSubtype="0" fill="hold" grpId="2" nodeType="withEffect">
                                  <p:stCondLst>
                                    <p:cond delay="0"/>
                                  </p:stCondLst>
                                  <p:childTnLst>
                                    <p:set>
                                      <p:cBhvr>
                                        <p:cTn id="5786" dur="1" fill="hold">
                                          <p:stCondLst>
                                            <p:cond delay="0"/>
                                          </p:stCondLst>
                                        </p:cTn>
                                        <p:tgtEl>
                                          <p:spTgt spid="437"/>
                                        </p:tgtEl>
                                        <p:attrNameLst>
                                          <p:attrName>style.visibility</p:attrName>
                                        </p:attrNameLst>
                                      </p:cBhvr>
                                      <p:to>
                                        <p:strVal val="hidden"/>
                                      </p:to>
                                    </p:set>
                                  </p:childTnLst>
                                </p:cTn>
                              </p:par>
                              <p:par>
                                <p:cTn id="5787" presetID="1" presetClass="exit" presetSubtype="0" fill="hold" grpId="2" nodeType="withEffect">
                                  <p:stCondLst>
                                    <p:cond delay="0"/>
                                  </p:stCondLst>
                                  <p:childTnLst>
                                    <p:set>
                                      <p:cBhvr>
                                        <p:cTn id="5788" dur="1" fill="hold">
                                          <p:stCondLst>
                                            <p:cond delay="0"/>
                                          </p:stCondLst>
                                        </p:cTn>
                                        <p:tgtEl>
                                          <p:spTgt spid="438"/>
                                        </p:tgtEl>
                                        <p:attrNameLst>
                                          <p:attrName>style.visibility</p:attrName>
                                        </p:attrNameLst>
                                      </p:cBhvr>
                                      <p:to>
                                        <p:strVal val="hidden"/>
                                      </p:to>
                                    </p:set>
                                  </p:childTnLst>
                                </p:cTn>
                              </p:par>
                              <p:par>
                                <p:cTn id="5789" presetID="1" presetClass="exit" presetSubtype="0" fill="hold" grpId="2" nodeType="withEffect">
                                  <p:stCondLst>
                                    <p:cond delay="0"/>
                                  </p:stCondLst>
                                  <p:childTnLst>
                                    <p:set>
                                      <p:cBhvr>
                                        <p:cTn id="5790" dur="1" fill="hold">
                                          <p:stCondLst>
                                            <p:cond delay="0"/>
                                          </p:stCondLst>
                                        </p:cTn>
                                        <p:tgtEl>
                                          <p:spTgt spid="439"/>
                                        </p:tgtEl>
                                        <p:attrNameLst>
                                          <p:attrName>style.visibility</p:attrName>
                                        </p:attrNameLst>
                                      </p:cBhvr>
                                      <p:to>
                                        <p:strVal val="hidden"/>
                                      </p:to>
                                    </p:set>
                                  </p:childTnLst>
                                </p:cTn>
                              </p:par>
                              <p:par>
                                <p:cTn id="5791" presetID="1" presetClass="exit" presetSubtype="0" fill="hold" grpId="2" nodeType="withEffect">
                                  <p:stCondLst>
                                    <p:cond delay="0"/>
                                  </p:stCondLst>
                                  <p:childTnLst>
                                    <p:set>
                                      <p:cBhvr>
                                        <p:cTn id="5792" dur="1" fill="hold">
                                          <p:stCondLst>
                                            <p:cond delay="0"/>
                                          </p:stCondLst>
                                        </p:cTn>
                                        <p:tgtEl>
                                          <p:spTgt spid="441"/>
                                        </p:tgtEl>
                                        <p:attrNameLst>
                                          <p:attrName>style.visibility</p:attrName>
                                        </p:attrNameLst>
                                      </p:cBhvr>
                                      <p:to>
                                        <p:strVal val="hidden"/>
                                      </p:to>
                                    </p:set>
                                  </p:childTnLst>
                                </p:cTn>
                              </p:par>
                              <p:par>
                                <p:cTn id="5793" presetID="1" presetClass="exit" presetSubtype="0" fill="hold" grpId="2" nodeType="withEffect">
                                  <p:stCondLst>
                                    <p:cond delay="0"/>
                                  </p:stCondLst>
                                  <p:childTnLst>
                                    <p:set>
                                      <p:cBhvr>
                                        <p:cTn id="5794" dur="1" fill="hold">
                                          <p:stCondLst>
                                            <p:cond delay="0"/>
                                          </p:stCondLst>
                                        </p:cTn>
                                        <p:tgtEl>
                                          <p:spTgt spid="442"/>
                                        </p:tgtEl>
                                        <p:attrNameLst>
                                          <p:attrName>style.visibility</p:attrName>
                                        </p:attrNameLst>
                                      </p:cBhvr>
                                      <p:to>
                                        <p:strVal val="hidden"/>
                                      </p:to>
                                    </p:set>
                                  </p:childTnLst>
                                </p:cTn>
                              </p:par>
                              <p:par>
                                <p:cTn id="5795" presetID="1" presetClass="exit" presetSubtype="0" fill="hold" grpId="2" nodeType="withEffect">
                                  <p:stCondLst>
                                    <p:cond delay="0"/>
                                  </p:stCondLst>
                                  <p:childTnLst>
                                    <p:set>
                                      <p:cBhvr>
                                        <p:cTn id="5796" dur="1" fill="hold">
                                          <p:stCondLst>
                                            <p:cond delay="0"/>
                                          </p:stCondLst>
                                        </p:cTn>
                                        <p:tgtEl>
                                          <p:spTgt spid="440"/>
                                        </p:tgtEl>
                                        <p:attrNameLst>
                                          <p:attrName>style.visibility</p:attrName>
                                        </p:attrNameLst>
                                      </p:cBhvr>
                                      <p:to>
                                        <p:strVal val="hidden"/>
                                      </p:to>
                                    </p:set>
                                  </p:childTnLst>
                                </p:cTn>
                              </p:par>
                              <p:par>
                                <p:cTn id="5797" presetID="1" presetClass="exit" presetSubtype="0" fill="hold" grpId="2" nodeType="withEffect">
                                  <p:stCondLst>
                                    <p:cond delay="0"/>
                                  </p:stCondLst>
                                  <p:childTnLst>
                                    <p:set>
                                      <p:cBhvr>
                                        <p:cTn id="5798" dur="1" fill="hold">
                                          <p:stCondLst>
                                            <p:cond delay="0"/>
                                          </p:stCondLst>
                                        </p:cTn>
                                        <p:tgtEl>
                                          <p:spTgt spid="449"/>
                                        </p:tgtEl>
                                        <p:attrNameLst>
                                          <p:attrName>style.visibility</p:attrName>
                                        </p:attrNameLst>
                                      </p:cBhvr>
                                      <p:to>
                                        <p:strVal val="hidden"/>
                                      </p:to>
                                    </p:set>
                                  </p:childTnLst>
                                </p:cTn>
                              </p:par>
                              <p:par>
                                <p:cTn id="5799" presetID="1" presetClass="exit" presetSubtype="0" fill="hold" grpId="2" nodeType="withEffect">
                                  <p:stCondLst>
                                    <p:cond delay="0"/>
                                  </p:stCondLst>
                                  <p:childTnLst>
                                    <p:set>
                                      <p:cBhvr>
                                        <p:cTn id="5800" dur="1" fill="hold">
                                          <p:stCondLst>
                                            <p:cond delay="0"/>
                                          </p:stCondLst>
                                        </p:cTn>
                                        <p:tgtEl>
                                          <p:spTgt spid="450"/>
                                        </p:tgtEl>
                                        <p:attrNameLst>
                                          <p:attrName>style.visibility</p:attrName>
                                        </p:attrNameLst>
                                      </p:cBhvr>
                                      <p:to>
                                        <p:strVal val="hidden"/>
                                      </p:to>
                                    </p:set>
                                  </p:childTnLst>
                                </p:cTn>
                              </p:par>
                              <p:par>
                                <p:cTn id="5801" presetID="1" presetClass="exit" presetSubtype="0" fill="hold" grpId="2" nodeType="withEffect">
                                  <p:stCondLst>
                                    <p:cond delay="0"/>
                                  </p:stCondLst>
                                  <p:childTnLst>
                                    <p:set>
                                      <p:cBhvr>
                                        <p:cTn id="5802" dur="1" fill="hold">
                                          <p:stCondLst>
                                            <p:cond delay="0"/>
                                          </p:stCondLst>
                                        </p:cTn>
                                        <p:tgtEl>
                                          <p:spTgt spid="451"/>
                                        </p:tgtEl>
                                        <p:attrNameLst>
                                          <p:attrName>style.visibility</p:attrName>
                                        </p:attrNameLst>
                                      </p:cBhvr>
                                      <p:to>
                                        <p:strVal val="hidden"/>
                                      </p:to>
                                    </p:set>
                                  </p:childTnLst>
                                </p:cTn>
                              </p:par>
                              <p:par>
                                <p:cTn id="5803" presetID="1" presetClass="exit" presetSubtype="0" fill="hold" grpId="2" nodeType="withEffect">
                                  <p:stCondLst>
                                    <p:cond delay="0"/>
                                  </p:stCondLst>
                                  <p:childTnLst>
                                    <p:set>
                                      <p:cBhvr>
                                        <p:cTn id="5804" dur="1" fill="hold">
                                          <p:stCondLst>
                                            <p:cond delay="0"/>
                                          </p:stCondLst>
                                        </p:cTn>
                                        <p:tgtEl>
                                          <p:spTgt spid="453"/>
                                        </p:tgtEl>
                                        <p:attrNameLst>
                                          <p:attrName>style.visibility</p:attrName>
                                        </p:attrNameLst>
                                      </p:cBhvr>
                                      <p:to>
                                        <p:strVal val="hidden"/>
                                      </p:to>
                                    </p:set>
                                  </p:childTnLst>
                                </p:cTn>
                              </p:par>
                              <p:par>
                                <p:cTn id="5805" presetID="1" presetClass="exit" presetSubtype="0" fill="hold" grpId="2" nodeType="withEffect">
                                  <p:stCondLst>
                                    <p:cond delay="0"/>
                                  </p:stCondLst>
                                  <p:childTnLst>
                                    <p:set>
                                      <p:cBhvr>
                                        <p:cTn id="5806" dur="1" fill="hold">
                                          <p:stCondLst>
                                            <p:cond delay="0"/>
                                          </p:stCondLst>
                                        </p:cTn>
                                        <p:tgtEl>
                                          <p:spTgt spid="454"/>
                                        </p:tgtEl>
                                        <p:attrNameLst>
                                          <p:attrName>style.visibility</p:attrName>
                                        </p:attrNameLst>
                                      </p:cBhvr>
                                      <p:to>
                                        <p:strVal val="hidden"/>
                                      </p:to>
                                    </p:set>
                                  </p:childTnLst>
                                </p:cTn>
                              </p:par>
                              <p:par>
                                <p:cTn id="5807" presetID="1" presetClass="exit" presetSubtype="0" fill="hold" grpId="2" nodeType="withEffect">
                                  <p:stCondLst>
                                    <p:cond delay="0"/>
                                  </p:stCondLst>
                                  <p:childTnLst>
                                    <p:set>
                                      <p:cBhvr>
                                        <p:cTn id="5808" dur="1" fill="hold">
                                          <p:stCondLst>
                                            <p:cond delay="0"/>
                                          </p:stCondLst>
                                        </p:cTn>
                                        <p:tgtEl>
                                          <p:spTgt spid="452"/>
                                        </p:tgtEl>
                                        <p:attrNameLst>
                                          <p:attrName>style.visibility</p:attrName>
                                        </p:attrNameLst>
                                      </p:cBhvr>
                                      <p:to>
                                        <p:strVal val="hidden"/>
                                      </p:to>
                                    </p:set>
                                  </p:childTnLst>
                                </p:cTn>
                              </p:par>
                              <p:par>
                                <p:cTn id="5809" presetID="1" presetClass="exit" presetSubtype="0" fill="hold" grpId="2" nodeType="withEffect">
                                  <p:stCondLst>
                                    <p:cond delay="0"/>
                                  </p:stCondLst>
                                  <p:childTnLst>
                                    <p:set>
                                      <p:cBhvr>
                                        <p:cTn id="5810" dur="1" fill="hold">
                                          <p:stCondLst>
                                            <p:cond delay="0"/>
                                          </p:stCondLst>
                                        </p:cTn>
                                        <p:tgtEl>
                                          <p:spTgt spid="416"/>
                                        </p:tgtEl>
                                        <p:attrNameLst>
                                          <p:attrName>style.visibility</p:attrName>
                                        </p:attrNameLst>
                                      </p:cBhvr>
                                      <p:to>
                                        <p:strVal val="hidden"/>
                                      </p:to>
                                    </p:set>
                                  </p:childTnLst>
                                </p:cTn>
                              </p:par>
                              <p:par>
                                <p:cTn id="5811" presetID="1" presetClass="exit" presetSubtype="0" fill="hold" grpId="6" nodeType="withEffect">
                                  <p:stCondLst>
                                    <p:cond delay="0"/>
                                  </p:stCondLst>
                                  <p:childTnLst>
                                    <p:set>
                                      <p:cBhvr>
                                        <p:cTn id="5812" dur="1" fill="hold">
                                          <p:stCondLst>
                                            <p:cond delay="0"/>
                                          </p:stCondLst>
                                        </p:cTn>
                                        <p:tgtEl>
                                          <p:spTgt spid="414"/>
                                        </p:tgtEl>
                                        <p:attrNameLst>
                                          <p:attrName>style.visibility</p:attrName>
                                        </p:attrNameLst>
                                      </p:cBhvr>
                                      <p:to>
                                        <p:strVal val="hidden"/>
                                      </p:to>
                                    </p:set>
                                  </p:childTnLst>
                                </p:cTn>
                              </p:par>
                              <p:par>
                                <p:cTn id="5813" presetID="1" presetClass="exit" presetSubtype="0" fill="hold" grpId="6" nodeType="withEffect">
                                  <p:stCondLst>
                                    <p:cond delay="0"/>
                                  </p:stCondLst>
                                  <p:childTnLst>
                                    <p:set>
                                      <p:cBhvr>
                                        <p:cTn id="5814" dur="1" fill="hold">
                                          <p:stCondLst>
                                            <p:cond delay="0"/>
                                          </p:stCondLst>
                                        </p:cTn>
                                        <p:tgtEl>
                                          <p:spTgt spid="413"/>
                                        </p:tgtEl>
                                        <p:attrNameLst>
                                          <p:attrName>style.visibility</p:attrName>
                                        </p:attrNameLst>
                                      </p:cBhvr>
                                      <p:to>
                                        <p:strVal val="hidden"/>
                                      </p:to>
                                    </p:set>
                                  </p:childTnLst>
                                </p:cTn>
                              </p:par>
                              <p:par>
                                <p:cTn id="5815" presetID="1" presetClass="exit" presetSubtype="0" fill="hold" grpId="2" nodeType="withEffect">
                                  <p:stCondLst>
                                    <p:cond delay="0"/>
                                  </p:stCondLst>
                                  <p:childTnLst>
                                    <p:set>
                                      <p:cBhvr>
                                        <p:cTn id="5816" dur="1" fill="hold">
                                          <p:stCondLst>
                                            <p:cond delay="0"/>
                                          </p:stCondLst>
                                        </p:cTn>
                                        <p:tgtEl>
                                          <p:spTgt spid="415"/>
                                        </p:tgtEl>
                                        <p:attrNameLst>
                                          <p:attrName>style.visibility</p:attrName>
                                        </p:attrNameLst>
                                      </p:cBhvr>
                                      <p:to>
                                        <p:strVal val="hidden"/>
                                      </p:to>
                                    </p:set>
                                  </p:childTnLst>
                                </p:cTn>
                              </p:par>
                              <p:par>
                                <p:cTn id="5817" presetID="1" presetClass="exit" presetSubtype="0" fill="hold" grpId="6" nodeType="withEffect">
                                  <p:stCondLst>
                                    <p:cond delay="0"/>
                                  </p:stCondLst>
                                  <p:childTnLst>
                                    <p:set>
                                      <p:cBhvr>
                                        <p:cTn id="5818" dur="1" fill="hold">
                                          <p:stCondLst>
                                            <p:cond delay="0"/>
                                          </p:stCondLst>
                                        </p:cTn>
                                        <p:tgtEl>
                                          <p:spTgt spid="412"/>
                                        </p:tgtEl>
                                        <p:attrNameLst>
                                          <p:attrName>style.visibility</p:attrName>
                                        </p:attrNameLst>
                                      </p:cBhvr>
                                      <p:to>
                                        <p:strVal val="hidden"/>
                                      </p:to>
                                    </p:set>
                                  </p:childTnLst>
                                </p:cTn>
                              </p:par>
                              <p:par>
                                <p:cTn id="5819" presetID="1" presetClass="exit" presetSubtype="0" fill="hold" grpId="2" nodeType="withEffect">
                                  <p:stCondLst>
                                    <p:cond delay="0"/>
                                  </p:stCondLst>
                                  <p:childTnLst>
                                    <p:set>
                                      <p:cBhvr>
                                        <p:cTn id="5820" dur="1" fill="hold">
                                          <p:stCondLst>
                                            <p:cond delay="0"/>
                                          </p:stCondLst>
                                        </p:cTn>
                                        <p:tgtEl>
                                          <p:spTgt spid="417"/>
                                        </p:tgtEl>
                                        <p:attrNameLst>
                                          <p:attrName>style.visibility</p:attrName>
                                        </p:attrNameLst>
                                      </p:cBhvr>
                                      <p:to>
                                        <p:strVal val="hidden"/>
                                      </p:to>
                                    </p:set>
                                  </p:childTnLst>
                                </p:cTn>
                              </p:par>
                              <p:par>
                                <p:cTn id="5821" presetID="1" presetClass="exit" presetSubtype="0" fill="hold" grpId="6" nodeType="withEffect">
                                  <p:stCondLst>
                                    <p:cond delay="0"/>
                                  </p:stCondLst>
                                  <p:childTnLst>
                                    <p:set>
                                      <p:cBhvr>
                                        <p:cTn id="5822" dur="1" fill="hold">
                                          <p:stCondLst>
                                            <p:cond delay="0"/>
                                          </p:stCondLst>
                                        </p:cTn>
                                        <p:tgtEl>
                                          <p:spTgt spid="411"/>
                                        </p:tgtEl>
                                        <p:attrNameLst>
                                          <p:attrName>style.visibility</p:attrName>
                                        </p:attrNameLst>
                                      </p:cBhvr>
                                      <p:to>
                                        <p:strVal val="hidden"/>
                                      </p:to>
                                    </p:set>
                                  </p:childTnLst>
                                </p:cTn>
                              </p:par>
                              <p:par>
                                <p:cTn id="5823" presetID="1" presetClass="exit" presetSubtype="0" fill="hold" grpId="2" nodeType="withEffect">
                                  <p:stCondLst>
                                    <p:cond delay="0"/>
                                  </p:stCondLst>
                                  <p:childTnLst>
                                    <p:set>
                                      <p:cBhvr>
                                        <p:cTn id="5824" dur="1" fill="hold">
                                          <p:stCondLst>
                                            <p:cond delay="0"/>
                                          </p:stCondLst>
                                        </p:cTn>
                                        <p:tgtEl>
                                          <p:spTgt spid="418"/>
                                        </p:tgtEl>
                                        <p:attrNameLst>
                                          <p:attrName>style.visibility</p:attrName>
                                        </p:attrNameLst>
                                      </p:cBhvr>
                                      <p:to>
                                        <p:strVal val="hidden"/>
                                      </p:to>
                                    </p:set>
                                  </p:childTnLst>
                                </p:cTn>
                              </p:par>
                              <p:par>
                                <p:cTn id="5825" presetID="1" presetClass="entr" presetSubtype="0" fill="hold" grpId="12" nodeType="withEffect">
                                  <p:stCondLst>
                                    <p:cond delay="0"/>
                                  </p:stCondLst>
                                  <p:childTnLst>
                                    <p:set>
                                      <p:cBhvr>
                                        <p:cTn id="5826" dur="1" fill="hold">
                                          <p:stCondLst>
                                            <p:cond delay="0"/>
                                          </p:stCondLst>
                                        </p:cTn>
                                        <p:tgtEl>
                                          <p:spTgt spid="697"/>
                                        </p:tgtEl>
                                        <p:attrNameLst>
                                          <p:attrName>style.visibility</p:attrName>
                                        </p:attrNameLst>
                                      </p:cBhvr>
                                      <p:to>
                                        <p:strVal val="visible"/>
                                      </p:to>
                                    </p:set>
                                  </p:childTnLst>
                                </p:cTn>
                              </p:par>
                              <p:par>
                                <p:cTn id="5827" presetID="1" presetClass="entr" presetSubtype="0" fill="hold" grpId="12" nodeType="withEffect">
                                  <p:stCondLst>
                                    <p:cond delay="0"/>
                                  </p:stCondLst>
                                  <p:childTnLst>
                                    <p:set>
                                      <p:cBhvr>
                                        <p:cTn id="5828" dur="1" fill="hold">
                                          <p:stCondLst>
                                            <p:cond delay="0"/>
                                          </p:stCondLst>
                                        </p:cTn>
                                        <p:tgtEl>
                                          <p:spTgt spid="698"/>
                                        </p:tgtEl>
                                        <p:attrNameLst>
                                          <p:attrName>style.visibility</p:attrName>
                                        </p:attrNameLst>
                                      </p:cBhvr>
                                      <p:to>
                                        <p:strVal val="visible"/>
                                      </p:to>
                                    </p:set>
                                  </p:childTnLst>
                                </p:cTn>
                              </p:par>
                              <p:par>
                                <p:cTn id="5829" presetID="1" presetClass="entr" presetSubtype="0" fill="hold" grpId="12" nodeType="withEffect">
                                  <p:stCondLst>
                                    <p:cond delay="0"/>
                                  </p:stCondLst>
                                  <p:childTnLst>
                                    <p:set>
                                      <p:cBhvr>
                                        <p:cTn id="5830" dur="1" fill="hold">
                                          <p:stCondLst>
                                            <p:cond delay="0"/>
                                          </p:stCondLst>
                                        </p:cTn>
                                        <p:tgtEl>
                                          <p:spTgt spid="696"/>
                                        </p:tgtEl>
                                        <p:attrNameLst>
                                          <p:attrName>style.visibility</p:attrName>
                                        </p:attrNameLst>
                                      </p:cBhvr>
                                      <p:to>
                                        <p:strVal val="visible"/>
                                      </p:to>
                                    </p:set>
                                  </p:childTnLst>
                                </p:cTn>
                              </p:par>
                              <p:par>
                                <p:cTn id="5831" presetID="1" presetClass="entr" presetSubtype="0" fill="hold" grpId="12" nodeType="withEffect">
                                  <p:stCondLst>
                                    <p:cond delay="0"/>
                                  </p:stCondLst>
                                  <p:childTnLst>
                                    <p:set>
                                      <p:cBhvr>
                                        <p:cTn id="5832" dur="1" fill="hold">
                                          <p:stCondLst>
                                            <p:cond delay="0"/>
                                          </p:stCondLst>
                                        </p:cTn>
                                        <p:tgtEl>
                                          <p:spTgt spid="695"/>
                                        </p:tgtEl>
                                        <p:attrNameLst>
                                          <p:attrName>style.visibility</p:attrName>
                                        </p:attrNameLst>
                                      </p:cBhvr>
                                      <p:to>
                                        <p:strVal val="visible"/>
                                      </p:to>
                                    </p:set>
                                  </p:childTnLst>
                                </p:cTn>
                              </p:par>
                              <p:par>
                                <p:cTn id="5833" presetID="1" presetClass="exit" presetSubtype="0" fill="hold" grpId="2" nodeType="withEffect">
                                  <p:stCondLst>
                                    <p:cond delay="0"/>
                                  </p:stCondLst>
                                  <p:childTnLst>
                                    <p:set>
                                      <p:cBhvr>
                                        <p:cTn id="5834" dur="1" fill="hold">
                                          <p:stCondLst>
                                            <p:cond delay="0"/>
                                          </p:stCondLst>
                                        </p:cTn>
                                        <p:tgtEl>
                                          <p:spTgt spid="237"/>
                                        </p:tgtEl>
                                        <p:attrNameLst>
                                          <p:attrName>style.visibility</p:attrName>
                                        </p:attrNameLst>
                                      </p:cBhvr>
                                      <p:to>
                                        <p:strVal val="hidden"/>
                                      </p:to>
                                    </p:set>
                                  </p:childTnLst>
                                </p:cTn>
                              </p:par>
                              <p:par>
                                <p:cTn id="5835" presetID="1" presetClass="exit" presetSubtype="0" fill="hold" grpId="2" nodeType="withEffect">
                                  <p:stCondLst>
                                    <p:cond delay="0"/>
                                  </p:stCondLst>
                                  <p:childTnLst>
                                    <p:set>
                                      <p:cBhvr>
                                        <p:cTn id="5836" dur="1" fill="hold">
                                          <p:stCondLst>
                                            <p:cond delay="0"/>
                                          </p:stCondLst>
                                        </p:cTn>
                                        <p:tgtEl>
                                          <p:spTgt spid="238"/>
                                        </p:tgtEl>
                                        <p:attrNameLst>
                                          <p:attrName>style.visibility</p:attrName>
                                        </p:attrNameLst>
                                      </p:cBhvr>
                                      <p:to>
                                        <p:strVal val="hidden"/>
                                      </p:to>
                                    </p:set>
                                  </p:childTnLst>
                                </p:cTn>
                              </p:par>
                              <p:par>
                                <p:cTn id="5837" presetID="1" presetClass="exit" presetSubtype="0" fill="hold" grpId="2" nodeType="withEffect">
                                  <p:stCondLst>
                                    <p:cond delay="0"/>
                                  </p:stCondLst>
                                  <p:childTnLst>
                                    <p:set>
                                      <p:cBhvr>
                                        <p:cTn id="5838" dur="1" fill="hold">
                                          <p:stCondLst>
                                            <p:cond delay="0"/>
                                          </p:stCondLst>
                                        </p:cTn>
                                        <p:tgtEl>
                                          <p:spTgt spid="239"/>
                                        </p:tgtEl>
                                        <p:attrNameLst>
                                          <p:attrName>style.visibility</p:attrName>
                                        </p:attrNameLst>
                                      </p:cBhvr>
                                      <p:to>
                                        <p:strVal val="hidden"/>
                                      </p:to>
                                    </p:set>
                                  </p:childTnLst>
                                </p:cTn>
                              </p:par>
                              <p:par>
                                <p:cTn id="5839" presetID="1" presetClass="exit" presetSubtype="0" fill="hold" grpId="2" nodeType="withEffect">
                                  <p:stCondLst>
                                    <p:cond delay="0"/>
                                  </p:stCondLst>
                                  <p:childTnLst>
                                    <p:set>
                                      <p:cBhvr>
                                        <p:cTn id="5840" dur="1" fill="hold">
                                          <p:stCondLst>
                                            <p:cond delay="0"/>
                                          </p:stCondLst>
                                        </p:cTn>
                                        <p:tgtEl>
                                          <p:spTgt spid="241"/>
                                        </p:tgtEl>
                                        <p:attrNameLst>
                                          <p:attrName>style.visibility</p:attrName>
                                        </p:attrNameLst>
                                      </p:cBhvr>
                                      <p:to>
                                        <p:strVal val="hidden"/>
                                      </p:to>
                                    </p:set>
                                  </p:childTnLst>
                                </p:cTn>
                              </p:par>
                              <p:par>
                                <p:cTn id="5841" presetID="1" presetClass="exit" presetSubtype="0" fill="hold" grpId="2" nodeType="withEffect">
                                  <p:stCondLst>
                                    <p:cond delay="0"/>
                                  </p:stCondLst>
                                  <p:childTnLst>
                                    <p:set>
                                      <p:cBhvr>
                                        <p:cTn id="5842" dur="1" fill="hold">
                                          <p:stCondLst>
                                            <p:cond delay="0"/>
                                          </p:stCondLst>
                                        </p:cTn>
                                        <p:tgtEl>
                                          <p:spTgt spid="242"/>
                                        </p:tgtEl>
                                        <p:attrNameLst>
                                          <p:attrName>style.visibility</p:attrName>
                                        </p:attrNameLst>
                                      </p:cBhvr>
                                      <p:to>
                                        <p:strVal val="hidden"/>
                                      </p:to>
                                    </p:set>
                                  </p:childTnLst>
                                </p:cTn>
                              </p:par>
                              <p:par>
                                <p:cTn id="5843" presetID="1" presetClass="exit" presetSubtype="0" fill="hold" grpId="2" nodeType="withEffect">
                                  <p:stCondLst>
                                    <p:cond delay="0"/>
                                  </p:stCondLst>
                                  <p:childTnLst>
                                    <p:set>
                                      <p:cBhvr>
                                        <p:cTn id="5844" dur="1" fill="hold">
                                          <p:stCondLst>
                                            <p:cond delay="0"/>
                                          </p:stCondLst>
                                        </p:cTn>
                                        <p:tgtEl>
                                          <p:spTgt spid="240"/>
                                        </p:tgtEl>
                                        <p:attrNameLst>
                                          <p:attrName>style.visibility</p:attrName>
                                        </p:attrNameLst>
                                      </p:cBhvr>
                                      <p:to>
                                        <p:strVal val="hidden"/>
                                      </p:to>
                                    </p:set>
                                  </p:childTnLst>
                                </p:cTn>
                              </p:par>
                              <p:par>
                                <p:cTn id="5845" presetID="1" presetClass="exit" presetSubtype="0" fill="hold" grpId="2" nodeType="withEffect">
                                  <p:stCondLst>
                                    <p:cond delay="0"/>
                                  </p:stCondLst>
                                  <p:childTnLst>
                                    <p:set>
                                      <p:cBhvr>
                                        <p:cTn id="5846" dur="1" fill="hold">
                                          <p:stCondLst>
                                            <p:cond delay="0"/>
                                          </p:stCondLst>
                                        </p:cTn>
                                        <p:tgtEl>
                                          <p:spTgt spid="257"/>
                                        </p:tgtEl>
                                        <p:attrNameLst>
                                          <p:attrName>style.visibility</p:attrName>
                                        </p:attrNameLst>
                                      </p:cBhvr>
                                      <p:to>
                                        <p:strVal val="hidden"/>
                                      </p:to>
                                    </p:set>
                                  </p:childTnLst>
                                </p:cTn>
                              </p:par>
                              <p:par>
                                <p:cTn id="5847" presetID="1" presetClass="exit" presetSubtype="0" fill="hold" grpId="2" nodeType="withEffect">
                                  <p:stCondLst>
                                    <p:cond delay="0"/>
                                  </p:stCondLst>
                                  <p:childTnLst>
                                    <p:set>
                                      <p:cBhvr>
                                        <p:cTn id="5848" dur="1" fill="hold">
                                          <p:stCondLst>
                                            <p:cond delay="0"/>
                                          </p:stCondLst>
                                        </p:cTn>
                                        <p:tgtEl>
                                          <p:spTgt spid="258"/>
                                        </p:tgtEl>
                                        <p:attrNameLst>
                                          <p:attrName>style.visibility</p:attrName>
                                        </p:attrNameLst>
                                      </p:cBhvr>
                                      <p:to>
                                        <p:strVal val="hidden"/>
                                      </p:to>
                                    </p:set>
                                  </p:childTnLst>
                                </p:cTn>
                              </p:par>
                              <p:par>
                                <p:cTn id="5849" presetID="1" presetClass="exit" presetSubtype="0" fill="hold" grpId="2" nodeType="withEffect">
                                  <p:stCondLst>
                                    <p:cond delay="0"/>
                                  </p:stCondLst>
                                  <p:childTnLst>
                                    <p:set>
                                      <p:cBhvr>
                                        <p:cTn id="5850" dur="1" fill="hold">
                                          <p:stCondLst>
                                            <p:cond delay="0"/>
                                          </p:stCondLst>
                                        </p:cTn>
                                        <p:tgtEl>
                                          <p:spTgt spid="259"/>
                                        </p:tgtEl>
                                        <p:attrNameLst>
                                          <p:attrName>style.visibility</p:attrName>
                                        </p:attrNameLst>
                                      </p:cBhvr>
                                      <p:to>
                                        <p:strVal val="hidden"/>
                                      </p:to>
                                    </p:set>
                                  </p:childTnLst>
                                </p:cTn>
                              </p:par>
                              <p:par>
                                <p:cTn id="5851" presetID="1" presetClass="exit" presetSubtype="0" fill="hold" grpId="2" nodeType="withEffect">
                                  <p:stCondLst>
                                    <p:cond delay="0"/>
                                  </p:stCondLst>
                                  <p:childTnLst>
                                    <p:set>
                                      <p:cBhvr>
                                        <p:cTn id="5852" dur="1" fill="hold">
                                          <p:stCondLst>
                                            <p:cond delay="0"/>
                                          </p:stCondLst>
                                        </p:cTn>
                                        <p:tgtEl>
                                          <p:spTgt spid="261"/>
                                        </p:tgtEl>
                                        <p:attrNameLst>
                                          <p:attrName>style.visibility</p:attrName>
                                        </p:attrNameLst>
                                      </p:cBhvr>
                                      <p:to>
                                        <p:strVal val="hidden"/>
                                      </p:to>
                                    </p:set>
                                  </p:childTnLst>
                                </p:cTn>
                              </p:par>
                              <p:par>
                                <p:cTn id="5853" presetID="1" presetClass="exit" presetSubtype="0" fill="hold" grpId="2" nodeType="withEffect">
                                  <p:stCondLst>
                                    <p:cond delay="0"/>
                                  </p:stCondLst>
                                  <p:childTnLst>
                                    <p:set>
                                      <p:cBhvr>
                                        <p:cTn id="5854" dur="1" fill="hold">
                                          <p:stCondLst>
                                            <p:cond delay="0"/>
                                          </p:stCondLst>
                                        </p:cTn>
                                        <p:tgtEl>
                                          <p:spTgt spid="262"/>
                                        </p:tgtEl>
                                        <p:attrNameLst>
                                          <p:attrName>style.visibility</p:attrName>
                                        </p:attrNameLst>
                                      </p:cBhvr>
                                      <p:to>
                                        <p:strVal val="hidden"/>
                                      </p:to>
                                    </p:set>
                                  </p:childTnLst>
                                </p:cTn>
                              </p:par>
                              <p:par>
                                <p:cTn id="5855" presetID="1" presetClass="exit" presetSubtype="0" fill="hold" grpId="2" nodeType="withEffect">
                                  <p:stCondLst>
                                    <p:cond delay="0"/>
                                  </p:stCondLst>
                                  <p:childTnLst>
                                    <p:set>
                                      <p:cBhvr>
                                        <p:cTn id="5856" dur="1" fill="hold">
                                          <p:stCondLst>
                                            <p:cond delay="0"/>
                                          </p:stCondLst>
                                        </p:cTn>
                                        <p:tgtEl>
                                          <p:spTgt spid="260"/>
                                        </p:tgtEl>
                                        <p:attrNameLst>
                                          <p:attrName>style.visibility</p:attrName>
                                        </p:attrNameLst>
                                      </p:cBhvr>
                                      <p:to>
                                        <p:strVal val="hidden"/>
                                      </p:to>
                                    </p:set>
                                  </p:childTnLst>
                                </p:cTn>
                              </p:par>
                              <p:par>
                                <p:cTn id="5857" presetID="1" presetClass="exit" presetSubtype="0" fill="hold" grpId="2" nodeType="withEffect">
                                  <p:stCondLst>
                                    <p:cond delay="0"/>
                                  </p:stCondLst>
                                  <p:childTnLst>
                                    <p:set>
                                      <p:cBhvr>
                                        <p:cTn id="5858" dur="1" fill="hold">
                                          <p:stCondLst>
                                            <p:cond delay="0"/>
                                          </p:stCondLst>
                                        </p:cTn>
                                        <p:tgtEl>
                                          <p:spTgt spid="269"/>
                                        </p:tgtEl>
                                        <p:attrNameLst>
                                          <p:attrName>style.visibility</p:attrName>
                                        </p:attrNameLst>
                                      </p:cBhvr>
                                      <p:to>
                                        <p:strVal val="hidden"/>
                                      </p:to>
                                    </p:set>
                                  </p:childTnLst>
                                </p:cTn>
                              </p:par>
                              <p:par>
                                <p:cTn id="5859" presetID="1" presetClass="exit" presetSubtype="0" fill="hold" grpId="2" nodeType="withEffect">
                                  <p:stCondLst>
                                    <p:cond delay="0"/>
                                  </p:stCondLst>
                                  <p:childTnLst>
                                    <p:set>
                                      <p:cBhvr>
                                        <p:cTn id="5860" dur="1" fill="hold">
                                          <p:stCondLst>
                                            <p:cond delay="0"/>
                                          </p:stCondLst>
                                        </p:cTn>
                                        <p:tgtEl>
                                          <p:spTgt spid="270"/>
                                        </p:tgtEl>
                                        <p:attrNameLst>
                                          <p:attrName>style.visibility</p:attrName>
                                        </p:attrNameLst>
                                      </p:cBhvr>
                                      <p:to>
                                        <p:strVal val="hidden"/>
                                      </p:to>
                                    </p:set>
                                  </p:childTnLst>
                                </p:cTn>
                              </p:par>
                              <p:par>
                                <p:cTn id="5861" presetID="1" presetClass="exit" presetSubtype="0" fill="hold" grpId="2" nodeType="withEffect">
                                  <p:stCondLst>
                                    <p:cond delay="0"/>
                                  </p:stCondLst>
                                  <p:childTnLst>
                                    <p:set>
                                      <p:cBhvr>
                                        <p:cTn id="5862" dur="1" fill="hold">
                                          <p:stCondLst>
                                            <p:cond delay="0"/>
                                          </p:stCondLst>
                                        </p:cTn>
                                        <p:tgtEl>
                                          <p:spTgt spid="271"/>
                                        </p:tgtEl>
                                        <p:attrNameLst>
                                          <p:attrName>style.visibility</p:attrName>
                                        </p:attrNameLst>
                                      </p:cBhvr>
                                      <p:to>
                                        <p:strVal val="hidden"/>
                                      </p:to>
                                    </p:set>
                                  </p:childTnLst>
                                </p:cTn>
                              </p:par>
                              <p:par>
                                <p:cTn id="5863" presetID="1" presetClass="exit" presetSubtype="0" fill="hold" grpId="2" nodeType="withEffect">
                                  <p:stCondLst>
                                    <p:cond delay="0"/>
                                  </p:stCondLst>
                                  <p:childTnLst>
                                    <p:set>
                                      <p:cBhvr>
                                        <p:cTn id="5864" dur="1" fill="hold">
                                          <p:stCondLst>
                                            <p:cond delay="0"/>
                                          </p:stCondLst>
                                        </p:cTn>
                                        <p:tgtEl>
                                          <p:spTgt spid="273"/>
                                        </p:tgtEl>
                                        <p:attrNameLst>
                                          <p:attrName>style.visibility</p:attrName>
                                        </p:attrNameLst>
                                      </p:cBhvr>
                                      <p:to>
                                        <p:strVal val="hidden"/>
                                      </p:to>
                                    </p:set>
                                  </p:childTnLst>
                                </p:cTn>
                              </p:par>
                              <p:par>
                                <p:cTn id="5865" presetID="1" presetClass="exit" presetSubtype="0" fill="hold" grpId="2" nodeType="withEffect">
                                  <p:stCondLst>
                                    <p:cond delay="0"/>
                                  </p:stCondLst>
                                  <p:childTnLst>
                                    <p:set>
                                      <p:cBhvr>
                                        <p:cTn id="5866" dur="1" fill="hold">
                                          <p:stCondLst>
                                            <p:cond delay="0"/>
                                          </p:stCondLst>
                                        </p:cTn>
                                        <p:tgtEl>
                                          <p:spTgt spid="274"/>
                                        </p:tgtEl>
                                        <p:attrNameLst>
                                          <p:attrName>style.visibility</p:attrName>
                                        </p:attrNameLst>
                                      </p:cBhvr>
                                      <p:to>
                                        <p:strVal val="hidden"/>
                                      </p:to>
                                    </p:set>
                                  </p:childTnLst>
                                </p:cTn>
                              </p:par>
                              <p:par>
                                <p:cTn id="5867" presetID="1" presetClass="exit" presetSubtype="0" fill="hold" grpId="2" nodeType="withEffect">
                                  <p:stCondLst>
                                    <p:cond delay="0"/>
                                  </p:stCondLst>
                                  <p:childTnLst>
                                    <p:set>
                                      <p:cBhvr>
                                        <p:cTn id="5868" dur="1" fill="hold">
                                          <p:stCondLst>
                                            <p:cond delay="0"/>
                                          </p:stCondLst>
                                        </p:cTn>
                                        <p:tgtEl>
                                          <p:spTgt spid="272"/>
                                        </p:tgtEl>
                                        <p:attrNameLst>
                                          <p:attrName>style.visibility</p:attrName>
                                        </p:attrNameLst>
                                      </p:cBhvr>
                                      <p:to>
                                        <p:strVal val="hidden"/>
                                      </p:to>
                                    </p:set>
                                  </p:childTnLst>
                                </p:cTn>
                              </p:par>
                              <p:par>
                                <p:cTn id="5869" presetID="1" presetClass="exit" presetSubtype="0" fill="hold" grpId="2" nodeType="withEffect">
                                  <p:stCondLst>
                                    <p:cond delay="0"/>
                                  </p:stCondLst>
                                  <p:childTnLst>
                                    <p:set>
                                      <p:cBhvr>
                                        <p:cTn id="5870" dur="1" fill="hold">
                                          <p:stCondLst>
                                            <p:cond delay="0"/>
                                          </p:stCondLst>
                                        </p:cTn>
                                        <p:tgtEl>
                                          <p:spTgt spid="281"/>
                                        </p:tgtEl>
                                        <p:attrNameLst>
                                          <p:attrName>style.visibility</p:attrName>
                                        </p:attrNameLst>
                                      </p:cBhvr>
                                      <p:to>
                                        <p:strVal val="hidden"/>
                                      </p:to>
                                    </p:set>
                                  </p:childTnLst>
                                </p:cTn>
                              </p:par>
                              <p:par>
                                <p:cTn id="5871" presetID="1" presetClass="exit" presetSubtype="0" fill="hold" grpId="2" nodeType="withEffect">
                                  <p:stCondLst>
                                    <p:cond delay="0"/>
                                  </p:stCondLst>
                                  <p:childTnLst>
                                    <p:set>
                                      <p:cBhvr>
                                        <p:cTn id="5872" dur="1" fill="hold">
                                          <p:stCondLst>
                                            <p:cond delay="0"/>
                                          </p:stCondLst>
                                        </p:cTn>
                                        <p:tgtEl>
                                          <p:spTgt spid="282"/>
                                        </p:tgtEl>
                                        <p:attrNameLst>
                                          <p:attrName>style.visibility</p:attrName>
                                        </p:attrNameLst>
                                      </p:cBhvr>
                                      <p:to>
                                        <p:strVal val="hidden"/>
                                      </p:to>
                                    </p:set>
                                  </p:childTnLst>
                                </p:cTn>
                              </p:par>
                              <p:par>
                                <p:cTn id="5873" presetID="1" presetClass="exit" presetSubtype="0" fill="hold" grpId="2" nodeType="withEffect">
                                  <p:stCondLst>
                                    <p:cond delay="0"/>
                                  </p:stCondLst>
                                  <p:childTnLst>
                                    <p:set>
                                      <p:cBhvr>
                                        <p:cTn id="5874" dur="1" fill="hold">
                                          <p:stCondLst>
                                            <p:cond delay="0"/>
                                          </p:stCondLst>
                                        </p:cTn>
                                        <p:tgtEl>
                                          <p:spTgt spid="283"/>
                                        </p:tgtEl>
                                        <p:attrNameLst>
                                          <p:attrName>style.visibility</p:attrName>
                                        </p:attrNameLst>
                                      </p:cBhvr>
                                      <p:to>
                                        <p:strVal val="hidden"/>
                                      </p:to>
                                    </p:set>
                                  </p:childTnLst>
                                </p:cTn>
                              </p:par>
                              <p:par>
                                <p:cTn id="5875" presetID="1" presetClass="exit" presetSubtype="0" fill="hold" grpId="2" nodeType="withEffect">
                                  <p:stCondLst>
                                    <p:cond delay="0"/>
                                  </p:stCondLst>
                                  <p:childTnLst>
                                    <p:set>
                                      <p:cBhvr>
                                        <p:cTn id="5876" dur="1" fill="hold">
                                          <p:stCondLst>
                                            <p:cond delay="0"/>
                                          </p:stCondLst>
                                        </p:cTn>
                                        <p:tgtEl>
                                          <p:spTgt spid="285"/>
                                        </p:tgtEl>
                                        <p:attrNameLst>
                                          <p:attrName>style.visibility</p:attrName>
                                        </p:attrNameLst>
                                      </p:cBhvr>
                                      <p:to>
                                        <p:strVal val="hidden"/>
                                      </p:to>
                                    </p:set>
                                  </p:childTnLst>
                                </p:cTn>
                              </p:par>
                              <p:par>
                                <p:cTn id="5877" presetID="1" presetClass="exit" presetSubtype="0" fill="hold" grpId="2" nodeType="withEffect">
                                  <p:stCondLst>
                                    <p:cond delay="0"/>
                                  </p:stCondLst>
                                  <p:childTnLst>
                                    <p:set>
                                      <p:cBhvr>
                                        <p:cTn id="5878" dur="1" fill="hold">
                                          <p:stCondLst>
                                            <p:cond delay="0"/>
                                          </p:stCondLst>
                                        </p:cTn>
                                        <p:tgtEl>
                                          <p:spTgt spid="286"/>
                                        </p:tgtEl>
                                        <p:attrNameLst>
                                          <p:attrName>style.visibility</p:attrName>
                                        </p:attrNameLst>
                                      </p:cBhvr>
                                      <p:to>
                                        <p:strVal val="hidden"/>
                                      </p:to>
                                    </p:set>
                                  </p:childTnLst>
                                </p:cTn>
                              </p:par>
                              <p:par>
                                <p:cTn id="5879" presetID="1" presetClass="exit" presetSubtype="0" fill="hold" grpId="2" nodeType="withEffect">
                                  <p:stCondLst>
                                    <p:cond delay="0"/>
                                  </p:stCondLst>
                                  <p:childTnLst>
                                    <p:set>
                                      <p:cBhvr>
                                        <p:cTn id="5880" dur="1" fill="hold">
                                          <p:stCondLst>
                                            <p:cond delay="0"/>
                                          </p:stCondLst>
                                        </p:cTn>
                                        <p:tgtEl>
                                          <p:spTgt spid="284"/>
                                        </p:tgtEl>
                                        <p:attrNameLst>
                                          <p:attrName>style.visibility</p:attrName>
                                        </p:attrNameLst>
                                      </p:cBhvr>
                                      <p:to>
                                        <p:strVal val="hidden"/>
                                      </p:to>
                                    </p:set>
                                  </p:childTnLst>
                                </p:cTn>
                              </p:par>
                              <p:par>
                                <p:cTn id="5881" presetID="1" presetClass="exit" presetSubtype="0" fill="hold" grpId="2" nodeType="withEffect">
                                  <p:stCondLst>
                                    <p:cond delay="0"/>
                                  </p:stCondLst>
                                  <p:childTnLst>
                                    <p:set>
                                      <p:cBhvr>
                                        <p:cTn id="5882" dur="1" fill="hold">
                                          <p:stCondLst>
                                            <p:cond delay="0"/>
                                          </p:stCondLst>
                                        </p:cTn>
                                        <p:tgtEl>
                                          <p:spTgt spid="248"/>
                                        </p:tgtEl>
                                        <p:attrNameLst>
                                          <p:attrName>style.visibility</p:attrName>
                                        </p:attrNameLst>
                                      </p:cBhvr>
                                      <p:to>
                                        <p:strVal val="hidden"/>
                                      </p:to>
                                    </p:set>
                                  </p:childTnLst>
                                </p:cTn>
                              </p:par>
                              <p:par>
                                <p:cTn id="5883" presetID="1" presetClass="exit" presetSubtype="0" fill="hold" grpId="6" nodeType="withEffect">
                                  <p:stCondLst>
                                    <p:cond delay="0"/>
                                  </p:stCondLst>
                                  <p:childTnLst>
                                    <p:set>
                                      <p:cBhvr>
                                        <p:cTn id="5884" dur="1" fill="hold">
                                          <p:stCondLst>
                                            <p:cond delay="0"/>
                                          </p:stCondLst>
                                        </p:cTn>
                                        <p:tgtEl>
                                          <p:spTgt spid="246"/>
                                        </p:tgtEl>
                                        <p:attrNameLst>
                                          <p:attrName>style.visibility</p:attrName>
                                        </p:attrNameLst>
                                      </p:cBhvr>
                                      <p:to>
                                        <p:strVal val="hidden"/>
                                      </p:to>
                                    </p:set>
                                  </p:childTnLst>
                                </p:cTn>
                              </p:par>
                              <p:par>
                                <p:cTn id="5885" presetID="1" presetClass="exit" presetSubtype="0" fill="hold" grpId="6" nodeType="withEffect">
                                  <p:stCondLst>
                                    <p:cond delay="0"/>
                                  </p:stCondLst>
                                  <p:childTnLst>
                                    <p:set>
                                      <p:cBhvr>
                                        <p:cTn id="5886" dur="1" fill="hold">
                                          <p:stCondLst>
                                            <p:cond delay="0"/>
                                          </p:stCondLst>
                                        </p:cTn>
                                        <p:tgtEl>
                                          <p:spTgt spid="245"/>
                                        </p:tgtEl>
                                        <p:attrNameLst>
                                          <p:attrName>style.visibility</p:attrName>
                                        </p:attrNameLst>
                                      </p:cBhvr>
                                      <p:to>
                                        <p:strVal val="hidden"/>
                                      </p:to>
                                    </p:set>
                                  </p:childTnLst>
                                </p:cTn>
                              </p:par>
                              <p:par>
                                <p:cTn id="5887" presetID="1" presetClass="exit" presetSubtype="0" fill="hold" grpId="2" nodeType="withEffect">
                                  <p:stCondLst>
                                    <p:cond delay="0"/>
                                  </p:stCondLst>
                                  <p:childTnLst>
                                    <p:set>
                                      <p:cBhvr>
                                        <p:cTn id="5888" dur="1" fill="hold">
                                          <p:stCondLst>
                                            <p:cond delay="0"/>
                                          </p:stCondLst>
                                        </p:cTn>
                                        <p:tgtEl>
                                          <p:spTgt spid="247"/>
                                        </p:tgtEl>
                                        <p:attrNameLst>
                                          <p:attrName>style.visibility</p:attrName>
                                        </p:attrNameLst>
                                      </p:cBhvr>
                                      <p:to>
                                        <p:strVal val="hidden"/>
                                      </p:to>
                                    </p:set>
                                  </p:childTnLst>
                                </p:cTn>
                              </p:par>
                              <p:par>
                                <p:cTn id="5889" presetID="1" presetClass="exit" presetSubtype="0" fill="hold" grpId="6" nodeType="withEffect">
                                  <p:stCondLst>
                                    <p:cond delay="0"/>
                                  </p:stCondLst>
                                  <p:childTnLst>
                                    <p:set>
                                      <p:cBhvr>
                                        <p:cTn id="5890" dur="1" fill="hold">
                                          <p:stCondLst>
                                            <p:cond delay="0"/>
                                          </p:stCondLst>
                                        </p:cTn>
                                        <p:tgtEl>
                                          <p:spTgt spid="244"/>
                                        </p:tgtEl>
                                        <p:attrNameLst>
                                          <p:attrName>style.visibility</p:attrName>
                                        </p:attrNameLst>
                                      </p:cBhvr>
                                      <p:to>
                                        <p:strVal val="hidden"/>
                                      </p:to>
                                    </p:set>
                                  </p:childTnLst>
                                </p:cTn>
                              </p:par>
                              <p:par>
                                <p:cTn id="5891" presetID="1" presetClass="exit" presetSubtype="0" fill="hold" grpId="2" nodeType="withEffect">
                                  <p:stCondLst>
                                    <p:cond delay="0"/>
                                  </p:stCondLst>
                                  <p:childTnLst>
                                    <p:set>
                                      <p:cBhvr>
                                        <p:cTn id="5892" dur="1" fill="hold">
                                          <p:stCondLst>
                                            <p:cond delay="0"/>
                                          </p:stCondLst>
                                        </p:cTn>
                                        <p:tgtEl>
                                          <p:spTgt spid="249"/>
                                        </p:tgtEl>
                                        <p:attrNameLst>
                                          <p:attrName>style.visibility</p:attrName>
                                        </p:attrNameLst>
                                      </p:cBhvr>
                                      <p:to>
                                        <p:strVal val="hidden"/>
                                      </p:to>
                                    </p:set>
                                  </p:childTnLst>
                                </p:cTn>
                              </p:par>
                              <p:par>
                                <p:cTn id="5893" presetID="1" presetClass="exit" presetSubtype="0" fill="hold" grpId="6" nodeType="withEffect">
                                  <p:stCondLst>
                                    <p:cond delay="0"/>
                                  </p:stCondLst>
                                  <p:childTnLst>
                                    <p:set>
                                      <p:cBhvr>
                                        <p:cTn id="5894" dur="1" fill="hold">
                                          <p:stCondLst>
                                            <p:cond delay="0"/>
                                          </p:stCondLst>
                                        </p:cTn>
                                        <p:tgtEl>
                                          <p:spTgt spid="243"/>
                                        </p:tgtEl>
                                        <p:attrNameLst>
                                          <p:attrName>style.visibility</p:attrName>
                                        </p:attrNameLst>
                                      </p:cBhvr>
                                      <p:to>
                                        <p:strVal val="hidden"/>
                                      </p:to>
                                    </p:set>
                                  </p:childTnLst>
                                </p:cTn>
                              </p:par>
                              <p:par>
                                <p:cTn id="5895" presetID="1" presetClass="exit" presetSubtype="0" fill="hold" grpId="2" nodeType="withEffect">
                                  <p:stCondLst>
                                    <p:cond delay="0"/>
                                  </p:stCondLst>
                                  <p:childTnLst>
                                    <p:set>
                                      <p:cBhvr>
                                        <p:cTn id="5896" dur="1" fill="hold">
                                          <p:stCondLst>
                                            <p:cond delay="0"/>
                                          </p:stCondLst>
                                        </p:cTn>
                                        <p:tgtEl>
                                          <p:spTgt spid="250"/>
                                        </p:tgtEl>
                                        <p:attrNameLst>
                                          <p:attrName>style.visibility</p:attrName>
                                        </p:attrNameLst>
                                      </p:cBhvr>
                                      <p:to>
                                        <p:strVal val="hidden"/>
                                      </p:to>
                                    </p:set>
                                  </p:childTnLst>
                                </p:cTn>
                              </p:par>
                              <p:par>
                                <p:cTn id="5897" presetID="1" presetClass="entr" presetSubtype="0" fill="hold" grpId="12" nodeType="withEffect">
                                  <p:stCondLst>
                                    <p:cond delay="0"/>
                                  </p:stCondLst>
                                  <p:childTnLst>
                                    <p:set>
                                      <p:cBhvr>
                                        <p:cTn id="5898" dur="1" fill="hold">
                                          <p:stCondLst>
                                            <p:cond delay="0"/>
                                          </p:stCondLst>
                                        </p:cTn>
                                        <p:tgtEl>
                                          <p:spTgt spid="701"/>
                                        </p:tgtEl>
                                        <p:attrNameLst>
                                          <p:attrName>style.visibility</p:attrName>
                                        </p:attrNameLst>
                                      </p:cBhvr>
                                      <p:to>
                                        <p:strVal val="visible"/>
                                      </p:to>
                                    </p:set>
                                  </p:childTnLst>
                                </p:cTn>
                              </p:par>
                              <p:par>
                                <p:cTn id="5899" presetID="1" presetClass="entr" presetSubtype="0" fill="hold" grpId="12" nodeType="withEffect">
                                  <p:stCondLst>
                                    <p:cond delay="0"/>
                                  </p:stCondLst>
                                  <p:childTnLst>
                                    <p:set>
                                      <p:cBhvr>
                                        <p:cTn id="5900" dur="1" fill="hold">
                                          <p:stCondLst>
                                            <p:cond delay="0"/>
                                          </p:stCondLst>
                                        </p:cTn>
                                        <p:tgtEl>
                                          <p:spTgt spid="702"/>
                                        </p:tgtEl>
                                        <p:attrNameLst>
                                          <p:attrName>style.visibility</p:attrName>
                                        </p:attrNameLst>
                                      </p:cBhvr>
                                      <p:to>
                                        <p:strVal val="visible"/>
                                      </p:to>
                                    </p:set>
                                  </p:childTnLst>
                                </p:cTn>
                              </p:par>
                              <p:par>
                                <p:cTn id="5901" presetID="1" presetClass="entr" presetSubtype="0" fill="hold" grpId="12" nodeType="withEffect">
                                  <p:stCondLst>
                                    <p:cond delay="0"/>
                                  </p:stCondLst>
                                  <p:childTnLst>
                                    <p:set>
                                      <p:cBhvr>
                                        <p:cTn id="5902" dur="1" fill="hold">
                                          <p:stCondLst>
                                            <p:cond delay="0"/>
                                          </p:stCondLst>
                                        </p:cTn>
                                        <p:tgtEl>
                                          <p:spTgt spid="700"/>
                                        </p:tgtEl>
                                        <p:attrNameLst>
                                          <p:attrName>style.visibility</p:attrName>
                                        </p:attrNameLst>
                                      </p:cBhvr>
                                      <p:to>
                                        <p:strVal val="visible"/>
                                      </p:to>
                                    </p:set>
                                  </p:childTnLst>
                                </p:cTn>
                              </p:par>
                              <p:par>
                                <p:cTn id="5903" presetID="1" presetClass="entr" presetSubtype="0" fill="hold" grpId="12" nodeType="withEffect">
                                  <p:stCondLst>
                                    <p:cond delay="0"/>
                                  </p:stCondLst>
                                  <p:childTnLst>
                                    <p:set>
                                      <p:cBhvr>
                                        <p:cTn id="5904" dur="1" fill="hold">
                                          <p:stCondLst>
                                            <p:cond delay="0"/>
                                          </p:stCondLst>
                                        </p:cTn>
                                        <p:tgtEl>
                                          <p:spTgt spid="699"/>
                                        </p:tgtEl>
                                        <p:attrNameLst>
                                          <p:attrName>style.visibility</p:attrName>
                                        </p:attrNameLst>
                                      </p:cBhvr>
                                      <p:to>
                                        <p:strVal val="visible"/>
                                      </p:to>
                                    </p:set>
                                  </p:childTnLst>
                                </p:cTn>
                              </p:par>
                              <p:par>
                                <p:cTn id="5905" presetID="1" presetClass="exit" presetSubtype="0" fill="hold" grpId="2" nodeType="withEffect">
                                  <p:stCondLst>
                                    <p:cond delay="0"/>
                                  </p:stCondLst>
                                  <p:childTnLst>
                                    <p:set>
                                      <p:cBhvr>
                                        <p:cTn id="5906" dur="1" fill="hold">
                                          <p:stCondLst>
                                            <p:cond delay="0"/>
                                          </p:stCondLst>
                                        </p:cTn>
                                        <p:tgtEl>
                                          <p:spTgt spid="293"/>
                                        </p:tgtEl>
                                        <p:attrNameLst>
                                          <p:attrName>style.visibility</p:attrName>
                                        </p:attrNameLst>
                                      </p:cBhvr>
                                      <p:to>
                                        <p:strVal val="hidden"/>
                                      </p:to>
                                    </p:set>
                                  </p:childTnLst>
                                </p:cTn>
                              </p:par>
                              <p:par>
                                <p:cTn id="5907" presetID="1" presetClass="exit" presetSubtype="0" fill="hold" grpId="2" nodeType="withEffect">
                                  <p:stCondLst>
                                    <p:cond delay="0"/>
                                  </p:stCondLst>
                                  <p:childTnLst>
                                    <p:set>
                                      <p:cBhvr>
                                        <p:cTn id="5908" dur="1" fill="hold">
                                          <p:stCondLst>
                                            <p:cond delay="0"/>
                                          </p:stCondLst>
                                        </p:cTn>
                                        <p:tgtEl>
                                          <p:spTgt spid="294"/>
                                        </p:tgtEl>
                                        <p:attrNameLst>
                                          <p:attrName>style.visibility</p:attrName>
                                        </p:attrNameLst>
                                      </p:cBhvr>
                                      <p:to>
                                        <p:strVal val="hidden"/>
                                      </p:to>
                                    </p:set>
                                  </p:childTnLst>
                                </p:cTn>
                              </p:par>
                              <p:par>
                                <p:cTn id="5909" presetID="1" presetClass="exit" presetSubtype="0" fill="hold" grpId="2" nodeType="withEffect">
                                  <p:stCondLst>
                                    <p:cond delay="0"/>
                                  </p:stCondLst>
                                  <p:childTnLst>
                                    <p:set>
                                      <p:cBhvr>
                                        <p:cTn id="5910" dur="1" fill="hold">
                                          <p:stCondLst>
                                            <p:cond delay="0"/>
                                          </p:stCondLst>
                                        </p:cTn>
                                        <p:tgtEl>
                                          <p:spTgt spid="295"/>
                                        </p:tgtEl>
                                        <p:attrNameLst>
                                          <p:attrName>style.visibility</p:attrName>
                                        </p:attrNameLst>
                                      </p:cBhvr>
                                      <p:to>
                                        <p:strVal val="hidden"/>
                                      </p:to>
                                    </p:set>
                                  </p:childTnLst>
                                </p:cTn>
                              </p:par>
                              <p:par>
                                <p:cTn id="5911" presetID="1" presetClass="exit" presetSubtype="0" fill="hold" grpId="2" nodeType="withEffect">
                                  <p:stCondLst>
                                    <p:cond delay="0"/>
                                  </p:stCondLst>
                                  <p:childTnLst>
                                    <p:set>
                                      <p:cBhvr>
                                        <p:cTn id="5912" dur="1" fill="hold">
                                          <p:stCondLst>
                                            <p:cond delay="0"/>
                                          </p:stCondLst>
                                        </p:cTn>
                                        <p:tgtEl>
                                          <p:spTgt spid="297"/>
                                        </p:tgtEl>
                                        <p:attrNameLst>
                                          <p:attrName>style.visibility</p:attrName>
                                        </p:attrNameLst>
                                      </p:cBhvr>
                                      <p:to>
                                        <p:strVal val="hidden"/>
                                      </p:to>
                                    </p:set>
                                  </p:childTnLst>
                                </p:cTn>
                              </p:par>
                              <p:par>
                                <p:cTn id="5913" presetID="1" presetClass="exit" presetSubtype="0" fill="hold" grpId="2" nodeType="withEffect">
                                  <p:stCondLst>
                                    <p:cond delay="0"/>
                                  </p:stCondLst>
                                  <p:childTnLst>
                                    <p:set>
                                      <p:cBhvr>
                                        <p:cTn id="5914" dur="1" fill="hold">
                                          <p:stCondLst>
                                            <p:cond delay="0"/>
                                          </p:stCondLst>
                                        </p:cTn>
                                        <p:tgtEl>
                                          <p:spTgt spid="298"/>
                                        </p:tgtEl>
                                        <p:attrNameLst>
                                          <p:attrName>style.visibility</p:attrName>
                                        </p:attrNameLst>
                                      </p:cBhvr>
                                      <p:to>
                                        <p:strVal val="hidden"/>
                                      </p:to>
                                    </p:set>
                                  </p:childTnLst>
                                </p:cTn>
                              </p:par>
                              <p:par>
                                <p:cTn id="5915" presetID="1" presetClass="exit" presetSubtype="0" fill="hold" grpId="2" nodeType="withEffect">
                                  <p:stCondLst>
                                    <p:cond delay="0"/>
                                  </p:stCondLst>
                                  <p:childTnLst>
                                    <p:set>
                                      <p:cBhvr>
                                        <p:cTn id="5916" dur="1" fill="hold">
                                          <p:stCondLst>
                                            <p:cond delay="0"/>
                                          </p:stCondLst>
                                        </p:cTn>
                                        <p:tgtEl>
                                          <p:spTgt spid="296"/>
                                        </p:tgtEl>
                                        <p:attrNameLst>
                                          <p:attrName>style.visibility</p:attrName>
                                        </p:attrNameLst>
                                      </p:cBhvr>
                                      <p:to>
                                        <p:strVal val="hidden"/>
                                      </p:to>
                                    </p:set>
                                  </p:childTnLst>
                                </p:cTn>
                              </p:par>
                              <p:par>
                                <p:cTn id="5917" presetID="1" presetClass="exit" presetSubtype="0" fill="hold" grpId="2" nodeType="withEffect">
                                  <p:stCondLst>
                                    <p:cond delay="0"/>
                                  </p:stCondLst>
                                  <p:childTnLst>
                                    <p:set>
                                      <p:cBhvr>
                                        <p:cTn id="5918" dur="1" fill="hold">
                                          <p:stCondLst>
                                            <p:cond delay="0"/>
                                          </p:stCondLst>
                                        </p:cTn>
                                        <p:tgtEl>
                                          <p:spTgt spid="313"/>
                                        </p:tgtEl>
                                        <p:attrNameLst>
                                          <p:attrName>style.visibility</p:attrName>
                                        </p:attrNameLst>
                                      </p:cBhvr>
                                      <p:to>
                                        <p:strVal val="hidden"/>
                                      </p:to>
                                    </p:set>
                                  </p:childTnLst>
                                </p:cTn>
                              </p:par>
                              <p:par>
                                <p:cTn id="5919" presetID="1" presetClass="exit" presetSubtype="0" fill="hold" grpId="2" nodeType="withEffect">
                                  <p:stCondLst>
                                    <p:cond delay="0"/>
                                  </p:stCondLst>
                                  <p:childTnLst>
                                    <p:set>
                                      <p:cBhvr>
                                        <p:cTn id="5920" dur="1" fill="hold">
                                          <p:stCondLst>
                                            <p:cond delay="0"/>
                                          </p:stCondLst>
                                        </p:cTn>
                                        <p:tgtEl>
                                          <p:spTgt spid="314"/>
                                        </p:tgtEl>
                                        <p:attrNameLst>
                                          <p:attrName>style.visibility</p:attrName>
                                        </p:attrNameLst>
                                      </p:cBhvr>
                                      <p:to>
                                        <p:strVal val="hidden"/>
                                      </p:to>
                                    </p:set>
                                  </p:childTnLst>
                                </p:cTn>
                              </p:par>
                              <p:par>
                                <p:cTn id="5921" presetID="1" presetClass="exit" presetSubtype="0" fill="hold" grpId="2" nodeType="withEffect">
                                  <p:stCondLst>
                                    <p:cond delay="0"/>
                                  </p:stCondLst>
                                  <p:childTnLst>
                                    <p:set>
                                      <p:cBhvr>
                                        <p:cTn id="5922" dur="1" fill="hold">
                                          <p:stCondLst>
                                            <p:cond delay="0"/>
                                          </p:stCondLst>
                                        </p:cTn>
                                        <p:tgtEl>
                                          <p:spTgt spid="315"/>
                                        </p:tgtEl>
                                        <p:attrNameLst>
                                          <p:attrName>style.visibility</p:attrName>
                                        </p:attrNameLst>
                                      </p:cBhvr>
                                      <p:to>
                                        <p:strVal val="hidden"/>
                                      </p:to>
                                    </p:set>
                                  </p:childTnLst>
                                </p:cTn>
                              </p:par>
                              <p:par>
                                <p:cTn id="5923" presetID="1" presetClass="exit" presetSubtype="0" fill="hold" grpId="2" nodeType="withEffect">
                                  <p:stCondLst>
                                    <p:cond delay="0"/>
                                  </p:stCondLst>
                                  <p:childTnLst>
                                    <p:set>
                                      <p:cBhvr>
                                        <p:cTn id="5924" dur="1" fill="hold">
                                          <p:stCondLst>
                                            <p:cond delay="0"/>
                                          </p:stCondLst>
                                        </p:cTn>
                                        <p:tgtEl>
                                          <p:spTgt spid="317"/>
                                        </p:tgtEl>
                                        <p:attrNameLst>
                                          <p:attrName>style.visibility</p:attrName>
                                        </p:attrNameLst>
                                      </p:cBhvr>
                                      <p:to>
                                        <p:strVal val="hidden"/>
                                      </p:to>
                                    </p:set>
                                  </p:childTnLst>
                                </p:cTn>
                              </p:par>
                              <p:par>
                                <p:cTn id="5925" presetID="1" presetClass="exit" presetSubtype="0" fill="hold" grpId="2" nodeType="withEffect">
                                  <p:stCondLst>
                                    <p:cond delay="0"/>
                                  </p:stCondLst>
                                  <p:childTnLst>
                                    <p:set>
                                      <p:cBhvr>
                                        <p:cTn id="5926" dur="1" fill="hold">
                                          <p:stCondLst>
                                            <p:cond delay="0"/>
                                          </p:stCondLst>
                                        </p:cTn>
                                        <p:tgtEl>
                                          <p:spTgt spid="318"/>
                                        </p:tgtEl>
                                        <p:attrNameLst>
                                          <p:attrName>style.visibility</p:attrName>
                                        </p:attrNameLst>
                                      </p:cBhvr>
                                      <p:to>
                                        <p:strVal val="hidden"/>
                                      </p:to>
                                    </p:set>
                                  </p:childTnLst>
                                </p:cTn>
                              </p:par>
                              <p:par>
                                <p:cTn id="5927" presetID="1" presetClass="exit" presetSubtype="0" fill="hold" grpId="2" nodeType="withEffect">
                                  <p:stCondLst>
                                    <p:cond delay="0"/>
                                  </p:stCondLst>
                                  <p:childTnLst>
                                    <p:set>
                                      <p:cBhvr>
                                        <p:cTn id="5928" dur="1" fill="hold">
                                          <p:stCondLst>
                                            <p:cond delay="0"/>
                                          </p:stCondLst>
                                        </p:cTn>
                                        <p:tgtEl>
                                          <p:spTgt spid="316"/>
                                        </p:tgtEl>
                                        <p:attrNameLst>
                                          <p:attrName>style.visibility</p:attrName>
                                        </p:attrNameLst>
                                      </p:cBhvr>
                                      <p:to>
                                        <p:strVal val="hidden"/>
                                      </p:to>
                                    </p:set>
                                  </p:childTnLst>
                                </p:cTn>
                              </p:par>
                              <p:par>
                                <p:cTn id="5929" presetID="1" presetClass="exit" presetSubtype="0" fill="hold" grpId="2" nodeType="withEffect">
                                  <p:stCondLst>
                                    <p:cond delay="0"/>
                                  </p:stCondLst>
                                  <p:childTnLst>
                                    <p:set>
                                      <p:cBhvr>
                                        <p:cTn id="5930" dur="1" fill="hold">
                                          <p:stCondLst>
                                            <p:cond delay="0"/>
                                          </p:stCondLst>
                                        </p:cTn>
                                        <p:tgtEl>
                                          <p:spTgt spid="325"/>
                                        </p:tgtEl>
                                        <p:attrNameLst>
                                          <p:attrName>style.visibility</p:attrName>
                                        </p:attrNameLst>
                                      </p:cBhvr>
                                      <p:to>
                                        <p:strVal val="hidden"/>
                                      </p:to>
                                    </p:set>
                                  </p:childTnLst>
                                </p:cTn>
                              </p:par>
                              <p:par>
                                <p:cTn id="5931" presetID="1" presetClass="exit" presetSubtype="0" fill="hold" grpId="2" nodeType="withEffect">
                                  <p:stCondLst>
                                    <p:cond delay="0"/>
                                  </p:stCondLst>
                                  <p:childTnLst>
                                    <p:set>
                                      <p:cBhvr>
                                        <p:cTn id="5932" dur="1" fill="hold">
                                          <p:stCondLst>
                                            <p:cond delay="0"/>
                                          </p:stCondLst>
                                        </p:cTn>
                                        <p:tgtEl>
                                          <p:spTgt spid="326"/>
                                        </p:tgtEl>
                                        <p:attrNameLst>
                                          <p:attrName>style.visibility</p:attrName>
                                        </p:attrNameLst>
                                      </p:cBhvr>
                                      <p:to>
                                        <p:strVal val="hidden"/>
                                      </p:to>
                                    </p:set>
                                  </p:childTnLst>
                                </p:cTn>
                              </p:par>
                              <p:par>
                                <p:cTn id="5933" presetID="1" presetClass="exit" presetSubtype="0" fill="hold" grpId="2" nodeType="withEffect">
                                  <p:stCondLst>
                                    <p:cond delay="0"/>
                                  </p:stCondLst>
                                  <p:childTnLst>
                                    <p:set>
                                      <p:cBhvr>
                                        <p:cTn id="5934" dur="1" fill="hold">
                                          <p:stCondLst>
                                            <p:cond delay="0"/>
                                          </p:stCondLst>
                                        </p:cTn>
                                        <p:tgtEl>
                                          <p:spTgt spid="327"/>
                                        </p:tgtEl>
                                        <p:attrNameLst>
                                          <p:attrName>style.visibility</p:attrName>
                                        </p:attrNameLst>
                                      </p:cBhvr>
                                      <p:to>
                                        <p:strVal val="hidden"/>
                                      </p:to>
                                    </p:set>
                                  </p:childTnLst>
                                </p:cTn>
                              </p:par>
                              <p:par>
                                <p:cTn id="5935" presetID="1" presetClass="exit" presetSubtype="0" fill="hold" grpId="2" nodeType="withEffect">
                                  <p:stCondLst>
                                    <p:cond delay="0"/>
                                  </p:stCondLst>
                                  <p:childTnLst>
                                    <p:set>
                                      <p:cBhvr>
                                        <p:cTn id="5936" dur="1" fill="hold">
                                          <p:stCondLst>
                                            <p:cond delay="0"/>
                                          </p:stCondLst>
                                        </p:cTn>
                                        <p:tgtEl>
                                          <p:spTgt spid="329"/>
                                        </p:tgtEl>
                                        <p:attrNameLst>
                                          <p:attrName>style.visibility</p:attrName>
                                        </p:attrNameLst>
                                      </p:cBhvr>
                                      <p:to>
                                        <p:strVal val="hidden"/>
                                      </p:to>
                                    </p:set>
                                  </p:childTnLst>
                                </p:cTn>
                              </p:par>
                              <p:par>
                                <p:cTn id="5937" presetID="1" presetClass="exit" presetSubtype="0" fill="hold" grpId="2" nodeType="withEffect">
                                  <p:stCondLst>
                                    <p:cond delay="0"/>
                                  </p:stCondLst>
                                  <p:childTnLst>
                                    <p:set>
                                      <p:cBhvr>
                                        <p:cTn id="5938" dur="1" fill="hold">
                                          <p:stCondLst>
                                            <p:cond delay="0"/>
                                          </p:stCondLst>
                                        </p:cTn>
                                        <p:tgtEl>
                                          <p:spTgt spid="330"/>
                                        </p:tgtEl>
                                        <p:attrNameLst>
                                          <p:attrName>style.visibility</p:attrName>
                                        </p:attrNameLst>
                                      </p:cBhvr>
                                      <p:to>
                                        <p:strVal val="hidden"/>
                                      </p:to>
                                    </p:set>
                                  </p:childTnLst>
                                </p:cTn>
                              </p:par>
                              <p:par>
                                <p:cTn id="5939" presetID="1" presetClass="exit" presetSubtype="0" fill="hold" grpId="2" nodeType="withEffect">
                                  <p:stCondLst>
                                    <p:cond delay="0"/>
                                  </p:stCondLst>
                                  <p:childTnLst>
                                    <p:set>
                                      <p:cBhvr>
                                        <p:cTn id="5940" dur="1" fill="hold">
                                          <p:stCondLst>
                                            <p:cond delay="0"/>
                                          </p:stCondLst>
                                        </p:cTn>
                                        <p:tgtEl>
                                          <p:spTgt spid="328"/>
                                        </p:tgtEl>
                                        <p:attrNameLst>
                                          <p:attrName>style.visibility</p:attrName>
                                        </p:attrNameLst>
                                      </p:cBhvr>
                                      <p:to>
                                        <p:strVal val="hidden"/>
                                      </p:to>
                                    </p:set>
                                  </p:childTnLst>
                                </p:cTn>
                              </p:par>
                              <p:par>
                                <p:cTn id="5941" presetID="1" presetClass="exit" presetSubtype="0" fill="hold" grpId="2" nodeType="withEffect">
                                  <p:stCondLst>
                                    <p:cond delay="0"/>
                                  </p:stCondLst>
                                  <p:childTnLst>
                                    <p:set>
                                      <p:cBhvr>
                                        <p:cTn id="5942" dur="1" fill="hold">
                                          <p:stCondLst>
                                            <p:cond delay="0"/>
                                          </p:stCondLst>
                                        </p:cTn>
                                        <p:tgtEl>
                                          <p:spTgt spid="337"/>
                                        </p:tgtEl>
                                        <p:attrNameLst>
                                          <p:attrName>style.visibility</p:attrName>
                                        </p:attrNameLst>
                                      </p:cBhvr>
                                      <p:to>
                                        <p:strVal val="hidden"/>
                                      </p:to>
                                    </p:set>
                                  </p:childTnLst>
                                </p:cTn>
                              </p:par>
                              <p:par>
                                <p:cTn id="5943" presetID="1" presetClass="exit" presetSubtype="0" fill="hold" grpId="2" nodeType="withEffect">
                                  <p:stCondLst>
                                    <p:cond delay="0"/>
                                  </p:stCondLst>
                                  <p:childTnLst>
                                    <p:set>
                                      <p:cBhvr>
                                        <p:cTn id="5944" dur="1" fill="hold">
                                          <p:stCondLst>
                                            <p:cond delay="0"/>
                                          </p:stCondLst>
                                        </p:cTn>
                                        <p:tgtEl>
                                          <p:spTgt spid="338"/>
                                        </p:tgtEl>
                                        <p:attrNameLst>
                                          <p:attrName>style.visibility</p:attrName>
                                        </p:attrNameLst>
                                      </p:cBhvr>
                                      <p:to>
                                        <p:strVal val="hidden"/>
                                      </p:to>
                                    </p:set>
                                  </p:childTnLst>
                                </p:cTn>
                              </p:par>
                              <p:par>
                                <p:cTn id="5945" presetID="1" presetClass="exit" presetSubtype="0" fill="hold" grpId="2" nodeType="withEffect">
                                  <p:stCondLst>
                                    <p:cond delay="0"/>
                                  </p:stCondLst>
                                  <p:childTnLst>
                                    <p:set>
                                      <p:cBhvr>
                                        <p:cTn id="5946" dur="1" fill="hold">
                                          <p:stCondLst>
                                            <p:cond delay="0"/>
                                          </p:stCondLst>
                                        </p:cTn>
                                        <p:tgtEl>
                                          <p:spTgt spid="339"/>
                                        </p:tgtEl>
                                        <p:attrNameLst>
                                          <p:attrName>style.visibility</p:attrName>
                                        </p:attrNameLst>
                                      </p:cBhvr>
                                      <p:to>
                                        <p:strVal val="hidden"/>
                                      </p:to>
                                    </p:set>
                                  </p:childTnLst>
                                </p:cTn>
                              </p:par>
                              <p:par>
                                <p:cTn id="5947" presetID="1" presetClass="exit" presetSubtype="0" fill="hold" grpId="2" nodeType="withEffect">
                                  <p:stCondLst>
                                    <p:cond delay="0"/>
                                  </p:stCondLst>
                                  <p:childTnLst>
                                    <p:set>
                                      <p:cBhvr>
                                        <p:cTn id="5948" dur="1" fill="hold">
                                          <p:stCondLst>
                                            <p:cond delay="0"/>
                                          </p:stCondLst>
                                        </p:cTn>
                                        <p:tgtEl>
                                          <p:spTgt spid="341"/>
                                        </p:tgtEl>
                                        <p:attrNameLst>
                                          <p:attrName>style.visibility</p:attrName>
                                        </p:attrNameLst>
                                      </p:cBhvr>
                                      <p:to>
                                        <p:strVal val="hidden"/>
                                      </p:to>
                                    </p:set>
                                  </p:childTnLst>
                                </p:cTn>
                              </p:par>
                              <p:par>
                                <p:cTn id="5949" presetID="1" presetClass="exit" presetSubtype="0" fill="hold" grpId="2" nodeType="withEffect">
                                  <p:stCondLst>
                                    <p:cond delay="0"/>
                                  </p:stCondLst>
                                  <p:childTnLst>
                                    <p:set>
                                      <p:cBhvr>
                                        <p:cTn id="5950" dur="1" fill="hold">
                                          <p:stCondLst>
                                            <p:cond delay="0"/>
                                          </p:stCondLst>
                                        </p:cTn>
                                        <p:tgtEl>
                                          <p:spTgt spid="342"/>
                                        </p:tgtEl>
                                        <p:attrNameLst>
                                          <p:attrName>style.visibility</p:attrName>
                                        </p:attrNameLst>
                                      </p:cBhvr>
                                      <p:to>
                                        <p:strVal val="hidden"/>
                                      </p:to>
                                    </p:set>
                                  </p:childTnLst>
                                </p:cTn>
                              </p:par>
                              <p:par>
                                <p:cTn id="5951" presetID="1" presetClass="exit" presetSubtype="0" fill="hold" grpId="2" nodeType="withEffect">
                                  <p:stCondLst>
                                    <p:cond delay="0"/>
                                  </p:stCondLst>
                                  <p:childTnLst>
                                    <p:set>
                                      <p:cBhvr>
                                        <p:cTn id="5952" dur="1" fill="hold">
                                          <p:stCondLst>
                                            <p:cond delay="0"/>
                                          </p:stCondLst>
                                        </p:cTn>
                                        <p:tgtEl>
                                          <p:spTgt spid="340"/>
                                        </p:tgtEl>
                                        <p:attrNameLst>
                                          <p:attrName>style.visibility</p:attrName>
                                        </p:attrNameLst>
                                      </p:cBhvr>
                                      <p:to>
                                        <p:strVal val="hidden"/>
                                      </p:to>
                                    </p:set>
                                  </p:childTnLst>
                                </p:cTn>
                              </p:par>
                              <p:par>
                                <p:cTn id="5953" presetID="1" presetClass="exit" presetSubtype="0" fill="hold" grpId="2" nodeType="withEffect">
                                  <p:stCondLst>
                                    <p:cond delay="0"/>
                                  </p:stCondLst>
                                  <p:childTnLst>
                                    <p:set>
                                      <p:cBhvr>
                                        <p:cTn id="5954" dur="1" fill="hold">
                                          <p:stCondLst>
                                            <p:cond delay="0"/>
                                          </p:stCondLst>
                                        </p:cTn>
                                        <p:tgtEl>
                                          <p:spTgt spid="304"/>
                                        </p:tgtEl>
                                        <p:attrNameLst>
                                          <p:attrName>style.visibility</p:attrName>
                                        </p:attrNameLst>
                                      </p:cBhvr>
                                      <p:to>
                                        <p:strVal val="hidden"/>
                                      </p:to>
                                    </p:set>
                                  </p:childTnLst>
                                </p:cTn>
                              </p:par>
                              <p:par>
                                <p:cTn id="5955" presetID="1" presetClass="exit" presetSubtype="0" fill="hold" grpId="6" nodeType="withEffect">
                                  <p:stCondLst>
                                    <p:cond delay="0"/>
                                  </p:stCondLst>
                                  <p:childTnLst>
                                    <p:set>
                                      <p:cBhvr>
                                        <p:cTn id="5956" dur="1" fill="hold">
                                          <p:stCondLst>
                                            <p:cond delay="0"/>
                                          </p:stCondLst>
                                        </p:cTn>
                                        <p:tgtEl>
                                          <p:spTgt spid="302"/>
                                        </p:tgtEl>
                                        <p:attrNameLst>
                                          <p:attrName>style.visibility</p:attrName>
                                        </p:attrNameLst>
                                      </p:cBhvr>
                                      <p:to>
                                        <p:strVal val="hidden"/>
                                      </p:to>
                                    </p:set>
                                  </p:childTnLst>
                                </p:cTn>
                              </p:par>
                              <p:par>
                                <p:cTn id="5957" presetID="1" presetClass="exit" presetSubtype="0" fill="hold" grpId="6" nodeType="withEffect">
                                  <p:stCondLst>
                                    <p:cond delay="0"/>
                                  </p:stCondLst>
                                  <p:childTnLst>
                                    <p:set>
                                      <p:cBhvr>
                                        <p:cTn id="5958" dur="1" fill="hold">
                                          <p:stCondLst>
                                            <p:cond delay="0"/>
                                          </p:stCondLst>
                                        </p:cTn>
                                        <p:tgtEl>
                                          <p:spTgt spid="301"/>
                                        </p:tgtEl>
                                        <p:attrNameLst>
                                          <p:attrName>style.visibility</p:attrName>
                                        </p:attrNameLst>
                                      </p:cBhvr>
                                      <p:to>
                                        <p:strVal val="hidden"/>
                                      </p:to>
                                    </p:set>
                                  </p:childTnLst>
                                </p:cTn>
                              </p:par>
                              <p:par>
                                <p:cTn id="5959" presetID="1" presetClass="exit" presetSubtype="0" fill="hold" grpId="2" nodeType="withEffect">
                                  <p:stCondLst>
                                    <p:cond delay="0"/>
                                  </p:stCondLst>
                                  <p:childTnLst>
                                    <p:set>
                                      <p:cBhvr>
                                        <p:cTn id="5960" dur="1" fill="hold">
                                          <p:stCondLst>
                                            <p:cond delay="0"/>
                                          </p:stCondLst>
                                        </p:cTn>
                                        <p:tgtEl>
                                          <p:spTgt spid="303"/>
                                        </p:tgtEl>
                                        <p:attrNameLst>
                                          <p:attrName>style.visibility</p:attrName>
                                        </p:attrNameLst>
                                      </p:cBhvr>
                                      <p:to>
                                        <p:strVal val="hidden"/>
                                      </p:to>
                                    </p:set>
                                  </p:childTnLst>
                                </p:cTn>
                              </p:par>
                              <p:par>
                                <p:cTn id="5961" presetID="1" presetClass="exit" presetSubtype="0" fill="hold" grpId="6" nodeType="withEffect">
                                  <p:stCondLst>
                                    <p:cond delay="0"/>
                                  </p:stCondLst>
                                  <p:childTnLst>
                                    <p:set>
                                      <p:cBhvr>
                                        <p:cTn id="5962" dur="1" fill="hold">
                                          <p:stCondLst>
                                            <p:cond delay="0"/>
                                          </p:stCondLst>
                                        </p:cTn>
                                        <p:tgtEl>
                                          <p:spTgt spid="300"/>
                                        </p:tgtEl>
                                        <p:attrNameLst>
                                          <p:attrName>style.visibility</p:attrName>
                                        </p:attrNameLst>
                                      </p:cBhvr>
                                      <p:to>
                                        <p:strVal val="hidden"/>
                                      </p:to>
                                    </p:set>
                                  </p:childTnLst>
                                </p:cTn>
                              </p:par>
                              <p:par>
                                <p:cTn id="5963" presetID="1" presetClass="exit" presetSubtype="0" fill="hold" grpId="2" nodeType="withEffect">
                                  <p:stCondLst>
                                    <p:cond delay="0"/>
                                  </p:stCondLst>
                                  <p:childTnLst>
                                    <p:set>
                                      <p:cBhvr>
                                        <p:cTn id="5964" dur="1" fill="hold">
                                          <p:stCondLst>
                                            <p:cond delay="0"/>
                                          </p:stCondLst>
                                        </p:cTn>
                                        <p:tgtEl>
                                          <p:spTgt spid="305"/>
                                        </p:tgtEl>
                                        <p:attrNameLst>
                                          <p:attrName>style.visibility</p:attrName>
                                        </p:attrNameLst>
                                      </p:cBhvr>
                                      <p:to>
                                        <p:strVal val="hidden"/>
                                      </p:to>
                                    </p:set>
                                  </p:childTnLst>
                                </p:cTn>
                              </p:par>
                              <p:par>
                                <p:cTn id="5965" presetID="1" presetClass="exit" presetSubtype="0" fill="hold" grpId="6" nodeType="withEffect">
                                  <p:stCondLst>
                                    <p:cond delay="0"/>
                                  </p:stCondLst>
                                  <p:childTnLst>
                                    <p:set>
                                      <p:cBhvr>
                                        <p:cTn id="5966" dur="1" fill="hold">
                                          <p:stCondLst>
                                            <p:cond delay="0"/>
                                          </p:stCondLst>
                                        </p:cTn>
                                        <p:tgtEl>
                                          <p:spTgt spid="299"/>
                                        </p:tgtEl>
                                        <p:attrNameLst>
                                          <p:attrName>style.visibility</p:attrName>
                                        </p:attrNameLst>
                                      </p:cBhvr>
                                      <p:to>
                                        <p:strVal val="hidden"/>
                                      </p:to>
                                    </p:set>
                                  </p:childTnLst>
                                </p:cTn>
                              </p:par>
                              <p:par>
                                <p:cTn id="5967" presetID="1" presetClass="exit" presetSubtype="0" fill="hold" grpId="2" nodeType="withEffect">
                                  <p:stCondLst>
                                    <p:cond delay="0"/>
                                  </p:stCondLst>
                                  <p:childTnLst>
                                    <p:set>
                                      <p:cBhvr>
                                        <p:cTn id="5968" dur="1" fill="hold">
                                          <p:stCondLst>
                                            <p:cond delay="0"/>
                                          </p:stCondLst>
                                        </p:cTn>
                                        <p:tgtEl>
                                          <p:spTgt spid="306"/>
                                        </p:tgtEl>
                                        <p:attrNameLst>
                                          <p:attrName>style.visibility</p:attrName>
                                        </p:attrNameLst>
                                      </p:cBhvr>
                                      <p:to>
                                        <p:strVal val="hidden"/>
                                      </p:to>
                                    </p:set>
                                  </p:childTnLst>
                                </p:cTn>
                              </p:par>
                              <p:par>
                                <p:cTn id="5969" presetID="1" presetClass="entr" presetSubtype="0" fill="hold" grpId="12" nodeType="withEffect">
                                  <p:stCondLst>
                                    <p:cond delay="0"/>
                                  </p:stCondLst>
                                  <p:childTnLst>
                                    <p:set>
                                      <p:cBhvr>
                                        <p:cTn id="5970" dur="1" fill="hold">
                                          <p:stCondLst>
                                            <p:cond delay="0"/>
                                          </p:stCondLst>
                                        </p:cTn>
                                        <p:tgtEl>
                                          <p:spTgt spid="721"/>
                                        </p:tgtEl>
                                        <p:attrNameLst>
                                          <p:attrName>style.visibility</p:attrName>
                                        </p:attrNameLst>
                                      </p:cBhvr>
                                      <p:to>
                                        <p:strVal val="visible"/>
                                      </p:to>
                                    </p:set>
                                  </p:childTnLst>
                                </p:cTn>
                              </p:par>
                              <p:par>
                                <p:cTn id="5971" presetID="1" presetClass="entr" presetSubtype="0" fill="hold" grpId="12" nodeType="withEffect">
                                  <p:stCondLst>
                                    <p:cond delay="0"/>
                                  </p:stCondLst>
                                  <p:childTnLst>
                                    <p:set>
                                      <p:cBhvr>
                                        <p:cTn id="5972" dur="1" fill="hold">
                                          <p:stCondLst>
                                            <p:cond delay="0"/>
                                          </p:stCondLst>
                                        </p:cTn>
                                        <p:tgtEl>
                                          <p:spTgt spid="722"/>
                                        </p:tgtEl>
                                        <p:attrNameLst>
                                          <p:attrName>style.visibility</p:attrName>
                                        </p:attrNameLst>
                                      </p:cBhvr>
                                      <p:to>
                                        <p:strVal val="visible"/>
                                      </p:to>
                                    </p:set>
                                  </p:childTnLst>
                                </p:cTn>
                              </p:par>
                              <p:par>
                                <p:cTn id="5973" presetID="1" presetClass="entr" presetSubtype="0" fill="hold" grpId="12" nodeType="withEffect">
                                  <p:stCondLst>
                                    <p:cond delay="0"/>
                                  </p:stCondLst>
                                  <p:childTnLst>
                                    <p:set>
                                      <p:cBhvr>
                                        <p:cTn id="5974" dur="1" fill="hold">
                                          <p:stCondLst>
                                            <p:cond delay="0"/>
                                          </p:stCondLst>
                                        </p:cTn>
                                        <p:tgtEl>
                                          <p:spTgt spid="720"/>
                                        </p:tgtEl>
                                        <p:attrNameLst>
                                          <p:attrName>style.visibility</p:attrName>
                                        </p:attrNameLst>
                                      </p:cBhvr>
                                      <p:to>
                                        <p:strVal val="visible"/>
                                      </p:to>
                                    </p:set>
                                  </p:childTnLst>
                                </p:cTn>
                              </p:par>
                              <p:par>
                                <p:cTn id="5975" presetID="1" presetClass="entr" presetSubtype="0" fill="hold" grpId="12" nodeType="withEffect">
                                  <p:stCondLst>
                                    <p:cond delay="0"/>
                                  </p:stCondLst>
                                  <p:childTnLst>
                                    <p:set>
                                      <p:cBhvr>
                                        <p:cTn id="5976" dur="1" fill="hold">
                                          <p:stCondLst>
                                            <p:cond delay="0"/>
                                          </p:stCondLst>
                                        </p:cTn>
                                        <p:tgtEl>
                                          <p:spTgt spid="719"/>
                                        </p:tgtEl>
                                        <p:attrNameLst>
                                          <p:attrName>style.visibility</p:attrName>
                                        </p:attrNameLst>
                                      </p:cBhvr>
                                      <p:to>
                                        <p:strVal val="visible"/>
                                      </p:to>
                                    </p:set>
                                  </p:childTnLst>
                                </p:cTn>
                              </p:par>
                              <p:par>
                                <p:cTn id="5977" presetID="1" presetClass="exit" presetSubtype="0" fill="hold" grpId="2" nodeType="withEffect">
                                  <p:stCondLst>
                                    <p:cond delay="0"/>
                                  </p:stCondLst>
                                  <p:childTnLst>
                                    <p:set>
                                      <p:cBhvr>
                                        <p:cTn id="5978" dur="1" fill="hold">
                                          <p:stCondLst>
                                            <p:cond delay="0"/>
                                          </p:stCondLst>
                                        </p:cTn>
                                        <p:tgtEl>
                                          <p:spTgt spid="573"/>
                                        </p:tgtEl>
                                        <p:attrNameLst>
                                          <p:attrName>style.visibility</p:attrName>
                                        </p:attrNameLst>
                                      </p:cBhvr>
                                      <p:to>
                                        <p:strVal val="hidden"/>
                                      </p:to>
                                    </p:set>
                                  </p:childTnLst>
                                </p:cTn>
                              </p:par>
                              <p:par>
                                <p:cTn id="5979" presetID="1" presetClass="exit" presetSubtype="0" fill="hold" grpId="2" nodeType="withEffect">
                                  <p:stCondLst>
                                    <p:cond delay="0"/>
                                  </p:stCondLst>
                                  <p:childTnLst>
                                    <p:set>
                                      <p:cBhvr>
                                        <p:cTn id="5980" dur="1" fill="hold">
                                          <p:stCondLst>
                                            <p:cond delay="0"/>
                                          </p:stCondLst>
                                        </p:cTn>
                                        <p:tgtEl>
                                          <p:spTgt spid="574"/>
                                        </p:tgtEl>
                                        <p:attrNameLst>
                                          <p:attrName>style.visibility</p:attrName>
                                        </p:attrNameLst>
                                      </p:cBhvr>
                                      <p:to>
                                        <p:strVal val="hidden"/>
                                      </p:to>
                                    </p:set>
                                  </p:childTnLst>
                                </p:cTn>
                              </p:par>
                              <p:par>
                                <p:cTn id="5981" presetID="1" presetClass="exit" presetSubtype="0" fill="hold" grpId="2" nodeType="withEffect">
                                  <p:stCondLst>
                                    <p:cond delay="0"/>
                                  </p:stCondLst>
                                  <p:childTnLst>
                                    <p:set>
                                      <p:cBhvr>
                                        <p:cTn id="5982" dur="1" fill="hold">
                                          <p:stCondLst>
                                            <p:cond delay="0"/>
                                          </p:stCondLst>
                                        </p:cTn>
                                        <p:tgtEl>
                                          <p:spTgt spid="575"/>
                                        </p:tgtEl>
                                        <p:attrNameLst>
                                          <p:attrName>style.visibility</p:attrName>
                                        </p:attrNameLst>
                                      </p:cBhvr>
                                      <p:to>
                                        <p:strVal val="hidden"/>
                                      </p:to>
                                    </p:set>
                                  </p:childTnLst>
                                </p:cTn>
                              </p:par>
                              <p:par>
                                <p:cTn id="5983" presetID="1" presetClass="exit" presetSubtype="0" fill="hold" grpId="2" nodeType="withEffect">
                                  <p:stCondLst>
                                    <p:cond delay="0"/>
                                  </p:stCondLst>
                                  <p:childTnLst>
                                    <p:set>
                                      <p:cBhvr>
                                        <p:cTn id="5984" dur="1" fill="hold">
                                          <p:stCondLst>
                                            <p:cond delay="0"/>
                                          </p:stCondLst>
                                        </p:cTn>
                                        <p:tgtEl>
                                          <p:spTgt spid="577"/>
                                        </p:tgtEl>
                                        <p:attrNameLst>
                                          <p:attrName>style.visibility</p:attrName>
                                        </p:attrNameLst>
                                      </p:cBhvr>
                                      <p:to>
                                        <p:strVal val="hidden"/>
                                      </p:to>
                                    </p:set>
                                  </p:childTnLst>
                                </p:cTn>
                              </p:par>
                              <p:par>
                                <p:cTn id="5985" presetID="1" presetClass="exit" presetSubtype="0" fill="hold" grpId="2" nodeType="withEffect">
                                  <p:stCondLst>
                                    <p:cond delay="0"/>
                                  </p:stCondLst>
                                  <p:childTnLst>
                                    <p:set>
                                      <p:cBhvr>
                                        <p:cTn id="5986" dur="1" fill="hold">
                                          <p:stCondLst>
                                            <p:cond delay="0"/>
                                          </p:stCondLst>
                                        </p:cTn>
                                        <p:tgtEl>
                                          <p:spTgt spid="578"/>
                                        </p:tgtEl>
                                        <p:attrNameLst>
                                          <p:attrName>style.visibility</p:attrName>
                                        </p:attrNameLst>
                                      </p:cBhvr>
                                      <p:to>
                                        <p:strVal val="hidden"/>
                                      </p:to>
                                    </p:set>
                                  </p:childTnLst>
                                </p:cTn>
                              </p:par>
                              <p:par>
                                <p:cTn id="5987" presetID="1" presetClass="exit" presetSubtype="0" fill="hold" grpId="2" nodeType="withEffect">
                                  <p:stCondLst>
                                    <p:cond delay="0"/>
                                  </p:stCondLst>
                                  <p:childTnLst>
                                    <p:set>
                                      <p:cBhvr>
                                        <p:cTn id="5988" dur="1" fill="hold">
                                          <p:stCondLst>
                                            <p:cond delay="0"/>
                                          </p:stCondLst>
                                        </p:cTn>
                                        <p:tgtEl>
                                          <p:spTgt spid="576"/>
                                        </p:tgtEl>
                                        <p:attrNameLst>
                                          <p:attrName>style.visibility</p:attrName>
                                        </p:attrNameLst>
                                      </p:cBhvr>
                                      <p:to>
                                        <p:strVal val="hidden"/>
                                      </p:to>
                                    </p:set>
                                  </p:childTnLst>
                                </p:cTn>
                              </p:par>
                              <p:par>
                                <p:cTn id="5989" presetID="1" presetClass="exit" presetSubtype="0" fill="hold" grpId="2" nodeType="withEffect">
                                  <p:stCondLst>
                                    <p:cond delay="0"/>
                                  </p:stCondLst>
                                  <p:childTnLst>
                                    <p:set>
                                      <p:cBhvr>
                                        <p:cTn id="5990" dur="1" fill="hold">
                                          <p:stCondLst>
                                            <p:cond delay="0"/>
                                          </p:stCondLst>
                                        </p:cTn>
                                        <p:tgtEl>
                                          <p:spTgt spid="593"/>
                                        </p:tgtEl>
                                        <p:attrNameLst>
                                          <p:attrName>style.visibility</p:attrName>
                                        </p:attrNameLst>
                                      </p:cBhvr>
                                      <p:to>
                                        <p:strVal val="hidden"/>
                                      </p:to>
                                    </p:set>
                                  </p:childTnLst>
                                </p:cTn>
                              </p:par>
                              <p:par>
                                <p:cTn id="5991" presetID="1" presetClass="exit" presetSubtype="0" fill="hold" grpId="2" nodeType="withEffect">
                                  <p:stCondLst>
                                    <p:cond delay="0"/>
                                  </p:stCondLst>
                                  <p:childTnLst>
                                    <p:set>
                                      <p:cBhvr>
                                        <p:cTn id="5992" dur="1" fill="hold">
                                          <p:stCondLst>
                                            <p:cond delay="0"/>
                                          </p:stCondLst>
                                        </p:cTn>
                                        <p:tgtEl>
                                          <p:spTgt spid="594"/>
                                        </p:tgtEl>
                                        <p:attrNameLst>
                                          <p:attrName>style.visibility</p:attrName>
                                        </p:attrNameLst>
                                      </p:cBhvr>
                                      <p:to>
                                        <p:strVal val="hidden"/>
                                      </p:to>
                                    </p:set>
                                  </p:childTnLst>
                                </p:cTn>
                              </p:par>
                              <p:par>
                                <p:cTn id="5993" presetID="1" presetClass="exit" presetSubtype="0" fill="hold" grpId="2" nodeType="withEffect">
                                  <p:stCondLst>
                                    <p:cond delay="0"/>
                                  </p:stCondLst>
                                  <p:childTnLst>
                                    <p:set>
                                      <p:cBhvr>
                                        <p:cTn id="5994" dur="1" fill="hold">
                                          <p:stCondLst>
                                            <p:cond delay="0"/>
                                          </p:stCondLst>
                                        </p:cTn>
                                        <p:tgtEl>
                                          <p:spTgt spid="595"/>
                                        </p:tgtEl>
                                        <p:attrNameLst>
                                          <p:attrName>style.visibility</p:attrName>
                                        </p:attrNameLst>
                                      </p:cBhvr>
                                      <p:to>
                                        <p:strVal val="hidden"/>
                                      </p:to>
                                    </p:set>
                                  </p:childTnLst>
                                </p:cTn>
                              </p:par>
                              <p:par>
                                <p:cTn id="5995" presetID="1" presetClass="exit" presetSubtype="0" fill="hold" grpId="2" nodeType="withEffect">
                                  <p:stCondLst>
                                    <p:cond delay="0"/>
                                  </p:stCondLst>
                                  <p:childTnLst>
                                    <p:set>
                                      <p:cBhvr>
                                        <p:cTn id="5996" dur="1" fill="hold">
                                          <p:stCondLst>
                                            <p:cond delay="0"/>
                                          </p:stCondLst>
                                        </p:cTn>
                                        <p:tgtEl>
                                          <p:spTgt spid="597"/>
                                        </p:tgtEl>
                                        <p:attrNameLst>
                                          <p:attrName>style.visibility</p:attrName>
                                        </p:attrNameLst>
                                      </p:cBhvr>
                                      <p:to>
                                        <p:strVal val="hidden"/>
                                      </p:to>
                                    </p:set>
                                  </p:childTnLst>
                                </p:cTn>
                              </p:par>
                              <p:par>
                                <p:cTn id="5997" presetID="1" presetClass="exit" presetSubtype="0" fill="hold" grpId="2" nodeType="withEffect">
                                  <p:stCondLst>
                                    <p:cond delay="0"/>
                                  </p:stCondLst>
                                  <p:childTnLst>
                                    <p:set>
                                      <p:cBhvr>
                                        <p:cTn id="5998" dur="1" fill="hold">
                                          <p:stCondLst>
                                            <p:cond delay="0"/>
                                          </p:stCondLst>
                                        </p:cTn>
                                        <p:tgtEl>
                                          <p:spTgt spid="598"/>
                                        </p:tgtEl>
                                        <p:attrNameLst>
                                          <p:attrName>style.visibility</p:attrName>
                                        </p:attrNameLst>
                                      </p:cBhvr>
                                      <p:to>
                                        <p:strVal val="hidden"/>
                                      </p:to>
                                    </p:set>
                                  </p:childTnLst>
                                </p:cTn>
                              </p:par>
                              <p:par>
                                <p:cTn id="5999" presetID="1" presetClass="exit" presetSubtype="0" fill="hold" grpId="2" nodeType="withEffect">
                                  <p:stCondLst>
                                    <p:cond delay="0"/>
                                  </p:stCondLst>
                                  <p:childTnLst>
                                    <p:set>
                                      <p:cBhvr>
                                        <p:cTn id="6000" dur="1" fill="hold">
                                          <p:stCondLst>
                                            <p:cond delay="0"/>
                                          </p:stCondLst>
                                        </p:cTn>
                                        <p:tgtEl>
                                          <p:spTgt spid="596"/>
                                        </p:tgtEl>
                                        <p:attrNameLst>
                                          <p:attrName>style.visibility</p:attrName>
                                        </p:attrNameLst>
                                      </p:cBhvr>
                                      <p:to>
                                        <p:strVal val="hidden"/>
                                      </p:to>
                                    </p:set>
                                  </p:childTnLst>
                                </p:cTn>
                              </p:par>
                              <p:par>
                                <p:cTn id="6001" presetID="1" presetClass="exit" presetSubtype="0" fill="hold" grpId="2" nodeType="withEffect">
                                  <p:stCondLst>
                                    <p:cond delay="0"/>
                                  </p:stCondLst>
                                  <p:childTnLst>
                                    <p:set>
                                      <p:cBhvr>
                                        <p:cTn id="6002" dur="1" fill="hold">
                                          <p:stCondLst>
                                            <p:cond delay="0"/>
                                          </p:stCondLst>
                                        </p:cTn>
                                        <p:tgtEl>
                                          <p:spTgt spid="605"/>
                                        </p:tgtEl>
                                        <p:attrNameLst>
                                          <p:attrName>style.visibility</p:attrName>
                                        </p:attrNameLst>
                                      </p:cBhvr>
                                      <p:to>
                                        <p:strVal val="hidden"/>
                                      </p:to>
                                    </p:set>
                                  </p:childTnLst>
                                </p:cTn>
                              </p:par>
                              <p:par>
                                <p:cTn id="6003" presetID="1" presetClass="exit" presetSubtype="0" fill="hold" grpId="2" nodeType="withEffect">
                                  <p:stCondLst>
                                    <p:cond delay="0"/>
                                  </p:stCondLst>
                                  <p:childTnLst>
                                    <p:set>
                                      <p:cBhvr>
                                        <p:cTn id="6004" dur="1" fill="hold">
                                          <p:stCondLst>
                                            <p:cond delay="0"/>
                                          </p:stCondLst>
                                        </p:cTn>
                                        <p:tgtEl>
                                          <p:spTgt spid="606"/>
                                        </p:tgtEl>
                                        <p:attrNameLst>
                                          <p:attrName>style.visibility</p:attrName>
                                        </p:attrNameLst>
                                      </p:cBhvr>
                                      <p:to>
                                        <p:strVal val="hidden"/>
                                      </p:to>
                                    </p:set>
                                  </p:childTnLst>
                                </p:cTn>
                              </p:par>
                              <p:par>
                                <p:cTn id="6005" presetID="1" presetClass="exit" presetSubtype="0" fill="hold" grpId="2" nodeType="withEffect">
                                  <p:stCondLst>
                                    <p:cond delay="0"/>
                                  </p:stCondLst>
                                  <p:childTnLst>
                                    <p:set>
                                      <p:cBhvr>
                                        <p:cTn id="6006" dur="1" fill="hold">
                                          <p:stCondLst>
                                            <p:cond delay="0"/>
                                          </p:stCondLst>
                                        </p:cTn>
                                        <p:tgtEl>
                                          <p:spTgt spid="607"/>
                                        </p:tgtEl>
                                        <p:attrNameLst>
                                          <p:attrName>style.visibility</p:attrName>
                                        </p:attrNameLst>
                                      </p:cBhvr>
                                      <p:to>
                                        <p:strVal val="hidden"/>
                                      </p:to>
                                    </p:set>
                                  </p:childTnLst>
                                </p:cTn>
                              </p:par>
                              <p:par>
                                <p:cTn id="6007" presetID="1" presetClass="exit" presetSubtype="0" fill="hold" grpId="2" nodeType="withEffect">
                                  <p:stCondLst>
                                    <p:cond delay="0"/>
                                  </p:stCondLst>
                                  <p:childTnLst>
                                    <p:set>
                                      <p:cBhvr>
                                        <p:cTn id="6008" dur="1" fill="hold">
                                          <p:stCondLst>
                                            <p:cond delay="0"/>
                                          </p:stCondLst>
                                        </p:cTn>
                                        <p:tgtEl>
                                          <p:spTgt spid="609"/>
                                        </p:tgtEl>
                                        <p:attrNameLst>
                                          <p:attrName>style.visibility</p:attrName>
                                        </p:attrNameLst>
                                      </p:cBhvr>
                                      <p:to>
                                        <p:strVal val="hidden"/>
                                      </p:to>
                                    </p:set>
                                  </p:childTnLst>
                                </p:cTn>
                              </p:par>
                              <p:par>
                                <p:cTn id="6009" presetID="1" presetClass="exit" presetSubtype="0" fill="hold" grpId="2" nodeType="withEffect">
                                  <p:stCondLst>
                                    <p:cond delay="0"/>
                                  </p:stCondLst>
                                  <p:childTnLst>
                                    <p:set>
                                      <p:cBhvr>
                                        <p:cTn id="6010" dur="1" fill="hold">
                                          <p:stCondLst>
                                            <p:cond delay="0"/>
                                          </p:stCondLst>
                                        </p:cTn>
                                        <p:tgtEl>
                                          <p:spTgt spid="610"/>
                                        </p:tgtEl>
                                        <p:attrNameLst>
                                          <p:attrName>style.visibility</p:attrName>
                                        </p:attrNameLst>
                                      </p:cBhvr>
                                      <p:to>
                                        <p:strVal val="hidden"/>
                                      </p:to>
                                    </p:set>
                                  </p:childTnLst>
                                </p:cTn>
                              </p:par>
                              <p:par>
                                <p:cTn id="6011" presetID="1" presetClass="exit" presetSubtype="0" fill="hold" grpId="2" nodeType="withEffect">
                                  <p:stCondLst>
                                    <p:cond delay="0"/>
                                  </p:stCondLst>
                                  <p:childTnLst>
                                    <p:set>
                                      <p:cBhvr>
                                        <p:cTn id="6012" dur="1" fill="hold">
                                          <p:stCondLst>
                                            <p:cond delay="0"/>
                                          </p:stCondLst>
                                        </p:cTn>
                                        <p:tgtEl>
                                          <p:spTgt spid="608"/>
                                        </p:tgtEl>
                                        <p:attrNameLst>
                                          <p:attrName>style.visibility</p:attrName>
                                        </p:attrNameLst>
                                      </p:cBhvr>
                                      <p:to>
                                        <p:strVal val="hidden"/>
                                      </p:to>
                                    </p:set>
                                  </p:childTnLst>
                                </p:cTn>
                              </p:par>
                              <p:par>
                                <p:cTn id="6013" presetID="1" presetClass="exit" presetSubtype="0" fill="hold" grpId="2" nodeType="withEffect">
                                  <p:stCondLst>
                                    <p:cond delay="0"/>
                                  </p:stCondLst>
                                  <p:childTnLst>
                                    <p:set>
                                      <p:cBhvr>
                                        <p:cTn id="6014" dur="1" fill="hold">
                                          <p:stCondLst>
                                            <p:cond delay="0"/>
                                          </p:stCondLst>
                                        </p:cTn>
                                        <p:tgtEl>
                                          <p:spTgt spid="617"/>
                                        </p:tgtEl>
                                        <p:attrNameLst>
                                          <p:attrName>style.visibility</p:attrName>
                                        </p:attrNameLst>
                                      </p:cBhvr>
                                      <p:to>
                                        <p:strVal val="hidden"/>
                                      </p:to>
                                    </p:set>
                                  </p:childTnLst>
                                </p:cTn>
                              </p:par>
                              <p:par>
                                <p:cTn id="6015" presetID="1" presetClass="exit" presetSubtype="0" fill="hold" grpId="2" nodeType="withEffect">
                                  <p:stCondLst>
                                    <p:cond delay="0"/>
                                  </p:stCondLst>
                                  <p:childTnLst>
                                    <p:set>
                                      <p:cBhvr>
                                        <p:cTn id="6016" dur="1" fill="hold">
                                          <p:stCondLst>
                                            <p:cond delay="0"/>
                                          </p:stCondLst>
                                        </p:cTn>
                                        <p:tgtEl>
                                          <p:spTgt spid="618"/>
                                        </p:tgtEl>
                                        <p:attrNameLst>
                                          <p:attrName>style.visibility</p:attrName>
                                        </p:attrNameLst>
                                      </p:cBhvr>
                                      <p:to>
                                        <p:strVal val="hidden"/>
                                      </p:to>
                                    </p:set>
                                  </p:childTnLst>
                                </p:cTn>
                              </p:par>
                              <p:par>
                                <p:cTn id="6017" presetID="1" presetClass="exit" presetSubtype="0" fill="hold" grpId="2" nodeType="withEffect">
                                  <p:stCondLst>
                                    <p:cond delay="0"/>
                                  </p:stCondLst>
                                  <p:childTnLst>
                                    <p:set>
                                      <p:cBhvr>
                                        <p:cTn id="6018" dur="1" fill="hold">
                                          <p:stCondLst>
                                            <p:cond delay="0"/>
                                          </p:stCondLst>
                                        </p:cTn>
                                        <p:tgtEl>
                                          <p:spTgt spid="619"/>
                                        </p:tgtEl>
                                        <p:attrNameLst>
                                          <p:attrName>style.visibility</p:attrName>
                                        </p:attrNameLst>
                                      </p:cBhvr>
                                      <p:to>
                                        <p:strVal val="hidden"/>
                                      </p:to>
                                    </p:set>
                                  </p:childTnLst>
                                </p:cTn>
                              </p:par>
                              <p:par>
                                <p:cTn id="6019" presetID="1" presetClass="exit" presetSubtype="0" fill="hold" grpId="2" nodeType="withEffect">
                                  <p:stCondLst>
                                    <p:cond delay="0"/>
                                  </p:stCondLst>
                                  <p:childTnLst>
                                    <p:set>
                                      <p:cBhvr>
                                        <p:cTn id="6020" dur="1" fill="hold">
                                          <p:stCondLst>
                                            <p:cond delay="0"/>
                                          </p:stCondLst>
                                        </p:cTn>
                                        <p:tgtEl>
                                          <p:spTgt spid="621"/>
                                        </p:tgtEl>
                                        <p:attrNameLst>
                                          <p:attrName>style.visibility</p:attrName>
                                        </p:attrNameLst>
                                      </p:cBhvr>
                                      <p:to>
                                        <p:strVal val="hidden"/>
                                      </p:to>
                                    </p:set>
                                  </p:childTnLst>
                                </p:cTn>
                              </p:par>
                              <p:par>
                                <p:cTn id="6021" presetID="1" presetClass="exit" presetSubtype="0" fill="hold" grpId="2" nodeType="withEffect">
                                  <p:stCondLst>
                                    <p:cond delay="0"/>
                                  </p:stCondLst>
                                  <p:childTnLst>
                                    <p:set>
                                      <p:cBhvr>
                                        <p:cTn id="6022" dur="1" fill="hold">
                                          <p:stCondLst>
                                            <p:cond delay="0"/>
                                          </p:stCondLst>
                                        </p:cTn>
                                        <p:tgtEl>
                                          <p:spTgt spid="622"/>
                                        </p:tgtEl>
                                        <p:attrNameLst>
                                          <p:attrName>style.visibility</p:attrName>
                                        </p:attrNameLst>
                                      </p:cBhvr>
                                      <p:to>
                                        <p:strVal val="hidden"/>
                                      </p:to>
                                    </p:set>
                                  </p:childTnLst>
                                </p:cTn>
                              </p:par>
                              <p:par>
                                <p:cTn id="6023" presetID="1" presetClass="exit" presetSubtype="0" fill="hold" grpId="2" nodeType="withEffect">
                                  <p:stCondLst>
                                    <p:cond delay="0"/>
                                  </p:stCondLst>
                                  <p:childTnLst>
                                    <p:set>
                                      <p:cBhvr>
                                        <p:cTn id="6024" dur="1" fill="hold">
                                          <p:stCondLst>
                                            <p:cond delay="0"/>
                                          </p:stCondLst>
                                        </p:cTn>
                                        <p:tgtEl>
                                          <p:spTgt spid="620"/>
                                        </p:tgtEl>
                                        <p:attrNameLst>
                                          <p:attrName>style.visibility</p:attrName>
                                        </p:attrNameLst>
                                      </p:cBhvr>
                                      <p:to>
                                        <p:strVal val="hidden"/>
                                      </p:to>
                                    </p:set>
                                  </p:childTnLst>
                                </p:cTn>
                              </p:par>
                              <p:par>
                                <p:cTn id="6025" presetID="1" presetClass="exit" presetSubtype="0" fill="hold" grpId="2" nodeType="withEffect">
                                  <p:stCondLst>
                                    <p:cond delay="0"/>
                                  </p:stCondLst>
                                  <p:childTnLst>
                                    <p:set>
                                      <p:cBhvr>
                                        <p:cTn id="6026" dur="1" fill="hold">
                                          <p:stCondLst>
                                            <p:cond delay="0"/>
                                          </p:stCondLst>
                                        </p:cTn>
                                        <p:tgtEl>
                                          <p:spTgt spid="584"/>
                                        </p:tgtEl>
                                        <p:attrNameLst>
                                          <p:attrName>style.visibility</p:attrName>
                                        </p:attrNameLst>
                                      </p:cBhvr>
                                      <p:to>
                                        <p:strVal val="hidden"/>
                                      </p:to>
                                    </p:set>
                                  </p:childTnLst>
                                </p:cTn>
                              </p:par>
                              <p:par>
                                <p:cTn id="6027" presetID="1" presetClass="exit" presetSubtype="0" fill="hold" grpId="6" nodeType="withEffect">
                                  <p:stCondLst>
                                    <p:cond delay="0"/>
                                  </p:stCondLst>
                                  <p:childTnLst>
                                    <p:set>
                                      <p:cBhvr>
                                        <p:cTn id="6028" dur="1" fill="hold">
                                          <p:stCondLst>
                                            <p:cond delay="0"/>
                                          </p:stCondLst>
                                        </p:cTn>
                                        <p:tgtEl>
                                          <p:spTgt spid="582"/>
                                        </p:tgtEl>
                                        <p:attrNameLst>
                                          <p:attrName>style.visibility</p:attrName>
                                        </p:attrNameLst>
                                      </p:cBhvr>
                                      <p:to>
                                        <p:strVal val="hidden"/>
                                      </p:to>
                                    </p:set>
                                  </p:childTnLst>
                                </p:cTn>
                              </p:par>
                              <p:par>
                                <p:cTn id="6029" presetID="1" presetClass="exit" presetSubtype="0" fill="hold" grpId="6" nodeType="withEffect">
                                  <p:stCondLst>
                                    <p:cond delay="0"/>
                                  </p:stCondLst>
                                  <p:childTnLst>
                                    <p:set>
                                      <p:cBhvr>
                                        <p:cTn id="6030" dur="1" fill="hold">
                                          <p:stCondLst>
                                            <p:cond delay="0"/>
                                          </p:stCondLst>
                                        </p:cTn>
                                        <p:tgtEl>
                                          <p:spTgt spid="581"/>
                                        </p:tgtEl>
                                        <p:attrNameLst>
                                          <p:attrName>style.visibility</p:attrName>
                                        </p:attrNameLst>
                                      </p:cBhvr>
                                      <p:to>
                                        <p:strVal val="hidden"/>
                                      </p:to>
                                    </p:set>
                                  </p:childTnLst>
                                </p:cTn>
                              </p:par>
                              <p:par>
                                <p:cTn id="6031" presetID="1" presetClass="exit" presetSubtype="0" fill="hold" grpId="2" nodeType="withEffect">
                                  <p:stCondLst>
                                    <p:cond delay="0"/>
                                  </p:stCondLst>
                                  <p:childTnLst>
                                    <p:set>
                                      <p:cBhvr>
                                        <p:cTn id="6032" dur="1" fill="hold">
                                          <p:stCondLst>
                                            <p:cond delay="0"/>
                                          </p:stCondLst>
                                        </p:cTn>
                                        <p:tgtEl>
                                          <p:spTgt spid="583"/>
                                        </p:tgtEl>
                                        <p:attrNameLst>
                                          <p:attrName>style.visibility</p:attrName>
                                        </p:attrNameLst>
                                      </p:cBhvr>
                                      <p:to>
                                        <p:strVal val="hidden"/>
                                      </p:to>
                                    </p:set>
                                  </p:childTnLst>
                                </p:cTn>
                              </p:par>
                              <p:par>
                                <p:cTn id="6033" presetID="1" presetClass="exit" presetSubtype="0" fill="hold" grpId="6" nodeType="withEffect">
                                  <p:stCondLst>
                                    <p:cond delay="0"/>
                                  </p:stCondLst>
                                  <p:childTnLst>
                                    <p:set>
                                      <p:cBhvr>
                                        <p:cTn id="6034" dur="1" fill="hold">
                                          <p:stCondLst>
                                            <p:cond delay="0"/>
                                          </p:stCondLst>
                                        </p:cTn>
                                        <p:tgtEl>
                                          <p:spTgt spid="580"/>
                                        </p:tgtEl>
                                        <p:attrNameLst>
                                          <p:attrName>style.visibility</p:attrName>
                                        </p:attrNameLst>
                                      </p:cBhvr>
                                      <p:to>
                                        <p:strVal val="hidden"/>
                                      </p:to>
                                    </p:set>
                                  </p:childTnLst>
                                </p:cTn>
                              </p:par>
                              <p:par>
                                <p:cTn id="6035" presetID="1" presetClass="exit" presetSubtype="0" fill="hold" grpId="2" nodeType="withEffect">
                                  <p:stCondLst>
                                    <p:cond delay="0"/>
                                  </p:stCondLst>
                                  <p:childTnLst>
                                    <p:set>
                                      <p:cBhvr>
                                        <p:cTn id="6036" dur="1" fill="hold">
                                          <p:stCondLst>
                                            <p:cond delay="0"/>
                                          </p:stCondLst>
                                        </p:cTn>
                                        <p:tgtEl>
                                          <p:spTgt spid="585"/>
                                        </p:tgtEl>
                                        <p:attrNameLst>
                                          <p:attrName>style.visibility</p:attrName>
                                        </p:attrNameLst>
                                      </p:cBhvr>
                                      <p:to>
                                        <p:strVal val="hidden"/>
                                      </p:to>
                                    </p:set>
                                  </p:childTnLst>
                                </p:cTn>
                              </p:par>
                              <p:par>
                                <p:cTn id="6037" presetID="1" presetClass="exit" presetSubtype="0" fill="hold" grpId="6" nodeType="withEffect">
                                  <p:stCondLst>
                                    <p:cond delay="0"/>
                                  </p:stCondLst>
                                  <p:childTnLst>
                                    <p:set>
                                      <p:cBhvr>
                                        <p:cTn id="6038" dur="1" fill="hold">
                                          <p:stCondLst>
                                            <p:cond delay="0"/>
                                          </p:stCondLst>
                                        </p:cTn>
                                        <p:tgtEl>
                                          <p:spTgt spid="579"/>
                                        </p:tgtEl>
                                        <p:attrNameLst>
                                          <p:attrName>style.visibility</p:attrName>
                                        </p:attrNameLst>
                                      </p:cBhvr>
                                      <p:to>
                                        <p:strVal val="hidden"/>
                                      </p:to>
                                    </p:set>
                                  </p:childTnLst>
                                </p:cTn>
                              </p:par>
                              <p:par>
                                <p:cTn id="6039" presetID="1" presetClass="exit" presetSubtype="0" fill="hold" grpId="2" nodeType="withEffect">
                                  <p:stCondLst>
                                    <p:cond delay="0"/>
                                  </p:stCondLst>
                                  <p:childTnLst>
                                    <p:set>
                                      <p:cBhvr>
                                        <p:cTn id="6040" dur="1" fill="hold">
                                          <p:stCondLst>
                                            <p:cond delay="0"/>
                                          </p:stCondLst>
                                        </p:cTn>
                                        <p:tgtEl>
                                          <p:spTgt spid="586"/>
                                        </p:tgtEl>
                                        <p:attrNameLst>
                                          <p:attrName>style.visibility</p:attrName>
                                        </p:attrNameLst>
                                      </p:cBhvr>
                                      <p:to>
                                        <p:strVal val="hidden"/>
                                      </p:to>
                                    </p:set>
                                  </p:childTnLst>
                                </p:cTn>
                              </p:par>
                              <p:par>
                                <p:cTn id="6041" presetID="1" presetClass="entr" presetSubtype="0" fill="hold" grpId="12" nodeType="withEffect">
                                  <p:stCondLst>
                                    <p:cond delay="0"/>
                                  </p:stCondLst>
                                  <p:childTnLst>
                                    <p:set>
                                      <p:cBhvr>
                                        <p:cTn id="6042" dur="1" fill="hold">
                                          <p:stCondLst>
                                            <p:cond delay="0"/>
                                          </p:stCondLst>
                                        </p:cTn>
                                        <p:tgtEl>
                                          <p:spTgt spid="725"/>
                                        </p:tgtEl>
                                        <p:attrNameLst>
                                          <p:attrName>style.visibility</p:attrName>
                                        </p:attrNameLst>
                                      </p:cBhvr>
                                      <p:to>
                                        <p:strVal val="visible"/>
                                      </p:to>
                                    </p:set>
                                  </p:childTnLst>
                                </p:cTn>
                              </p:par>
                              <p:par>
                                <p:cTn id="6043" presetID="1" presetClass="entr" presetSubtype="0" fill="hold" grpId="12" nodeType="withEffect">
                                  <p:stCondLst>
                                    <p:cond delay="0"/>
                                  </p:stCondLst>
                                  <p:childTnLst>
                                    <p:set>
                                      <p:cBhvr>
                                        <p:cTn id="6044" dur="1" fill="hold">
                                          <p:stCondLst>
                                            <p:cond delay="0"/>
                                          </p:stCondLst>
                                        </p:cTn>
                                        <p:tgtEl>
                                          <p:spTgt spid="726"/>
                                        </p:tgtEl>
                                        <p:attrNameLst>
                                          <p:attrName>style.visibility</p:attrName>
                                        </p:attrNameLst>
                                      </p:cBhvr>
                                      <p:to>
                                        <p:strVal val="visible"/>
                                      </p:to>
                                    </p:set>
                                  </p:childTnLst>
                                </p:cTn>
                              </p:par>
                              <p:par>
                                <p:cTn id="6045" presetID="1" presetClass="entr" presetSubtype="0" fill="hold" grpId="12" nodeType="withEffect">
                                  <p:stCondLst>
                                    <p:cond delay="0"/>
                                  </p:stCondLst>
                                  <p:childTnLst>
                                    <p:set>
                                      <p:cBhvr>
                                        <p:cTn id="6046" dur="1" fill="hold">
                                          <p:stCondLst>
                                            <p:cond delay="0"/>
                                          </p:stCondLst>
                                        </p:cTn>
                                        <p:tgtEl>
                                          <p:spTgt spid="724"/>
                                        </p:tgtEl>
                                        <p:attrNameLst>
                                          <p:attrName>style.visibility</p:attrName>
                                        </p:attrNameLst>
                                      </p:cBhvr>
                                      <p:to>
                                        <p:strVal val="visible"/>
                                      </p:to>
                                    </p:set>
                                  </p:childTnLst>
                                </p:cTn>
                              </p:par>
                              <p:par>
                                <p:cTn id="6047" presetID="1" presetClass="entr" presetSubtype="0" fill="hold" grpId="12" nodeType="withEffect">
                                  <p:stCondLst>
                                    <p:cond delay="0"/>
                                  </p:stCondLst>
                                  <p:childTnLst>
                                    <p:set>
                                      <p:cBhvr>
                                        <p:cTn id="6048" dur="1" fill="hold">
                                          <p:stCondLst>
                                            <p:cond delay="0"/>
                                          </p:stCondLst>
                                        </p:cTn>
                                        <p:tgtEl>
                                          <p:spTgt spid="723"/>
                                        </p:tgtEl>
                                        <p:attrNameLst>
                                          <p:attrName>style.visibility</p:attrName>
                                        </p:attrNameLst>
                                      </p:cBhvr>
                                      <p:to>
                                        <p:strVal val="visible"/>
                                      </p:to>
                                    </p:set>
                                  </p:childTnLst>
                                </p:cTn>
                              </p:par>
                              <p:par>
                                <p:cTn id="6049" presetID="1" presetClass="exit" presetSubtype="0" fill="hold" grpId="2" nodeType="withEffect">
                                  <p:stCondLst>
                                    <p:cond delay="0"/>
                                  </p:stCondLst>
                                  <p:childTnLst>
                                    <p:set>
                                      <p:cBhvr>
                                        <p:cTn id="6050" dur="1" fill="hold">
                                          <p:stCondLst>
                                            <p:cond delay="0"/>
                                          </p:stCondLst>
                                        </p:cTn>
                                        <p:tgtEl>
                                          <p:spTgt spid="629"/>
                                        </p:tgtEl>
                                        <p:attrNameLst>
                                          <p:attrName>style.visibility</p:attrName>
                                        </p:attrNameLst>
                                      </p:cBhvr>
                                      <p:to>
                                        <p:strVal val="hidden"/>
                                      </p:to>
                                    </p:set>
                                  </p:childTnLst>
                                </p:cTn>
                              </p:par>
                              <p:par>
                                <p:cTn id="6051" presetID="1" presetClass="exit" presetSubtype="0" fill="hold" grpId="2" nodeType="withEffect">
                                  <p:stCondLst>
                                    <p:cond delay="0"/>
                                  </p:stCondLst>
                                  <p:childTnLst>
                                    <p:set>
                                      <p:cBhvr>
                                        <p:cTn id="6052" dur="1" fill="hold">
                                          <p:stCondLst>
                                            <p:cond delay="0"/>
                                          </p:stCondLst>
                                        </p:cTn>
                                        <p:tgtEl>
                                          <p:spTgt spid="630"/>
                                        </p:tgtEl>
                                        <p:attrNameLst>
                                          <p:attrName>style.visibility</p:attrName>
                                        </p:attrNameLst>
                                      </p:cBhvr>
                                      <p:to>
                                        <p:strVal val="hidden"/>
                                      </p:to>
                                    </p:set>
                                  </p:childTnLst>
                                </p:cTn>
                              </p:par>
                              <p:par>
                                <p:cTn id="6053" presetID="1" presetClass="exit" presetSubtype="0" fill="hold" grpId="2" nodeType="withEffect">
                                  <p:stCondLst>
                                    <p:cond delay="0"/>
                                  </p:stCondLst>
                                  <p:childTnLst>
                                    <p:set>
                                      <p:cBhvr>
                                        <p:cTn id="6054" dur="1" fill="hold">
                                          <p:stCondLst>
                                            <p:cond delay="0"/>
                                          </p:stCondLst>
                                        </p:cTn>
                                        <p:tgtEl>
                                          <p:spTgt spid="631"/>
                                        </p:tgtEl>
                                        <p:attrNameLst>
                                          <p:attrName>style.visibility</p:attrName>
                                        </p:attrNameLst>
                                      </p:cBhvr>
                                      <p:to>
                                        <p:strVal val="hidden"/>
                                      </p:to>
                                    </p:set>
                                  </p:childTnLst>
                                </p:cTn>
                              </p:par>
                              <p:par>
                                <p:cTn id="6055" presetID="1" presetClass="exit" presetSubtype="0" fill="hold" grpId="2" nodeType="withEffect">
                                  <p:stCondLst>
                                    <p:cond delay="0"/>
                                  </p:stCondLst>
                                  <p:childTnLst>
                                    <p:set>
                                      <p:cBhvr>
                                        <p:cTn id="6056" dur="1" fill="hold">
                                          <p:stCondLst>
                                            <p:cond delay="0"/>
                                          </p:stCondLst>
                                        </p:cTn>
                                        <p:tgtEl>
                                          <p:spTgt spid="633"/>
                                        </p:tgtEl>
                                        <p:attrNameLst>
                                          <p:attrName>style.visibility</p:attrName>
                                        </p:attrNameLst>
                                      </p:cBhvr>
                                      <p:to>
                                        <p:strVal val="hidden"/>
                                      </p:to>
                                    </p:set>
                                  </p:childTnLst>
                                </p:cTn>
                              </p:par>
                              <p:par>
                                <p:cTn id="6057" presetID="1" presetClass="exit" presetSubtype="0" fill="hold" grpId="2" nodeType="withEffect">
                                  <p:stCondLst>
                                    <p:cond delay="0"/>
                                  </p:stCondLst>
                                  <p:childTnLst>
                                    <p:set>
                                      <p:cBhvr>
                                        <p:cTn id="6058" dur="1" fill="hold">
                                          <p:stCondLst>
                                            <p:cond delay="0"/>
                                          </p:stCondLst>
                                        </p:cTn>
                                        <p:tgtEl>
                                          <p:spTgt spid="634"/>
                                        </p:tgtEl>
                                        <p:attrNameLst>
                                          <p:attrName>style.visibility</p:attrName>
                                        </p:attrNameLst>
                                      </p:cBhvr>
                                      <p:to>
                                        <p:strVal val="hidden"/>
                                      </p:to>
                                    </p:set>
                                  </p:childTnLst>
                                </p:cTn>
                              </p:par>
                              <p:par>
                                <p:cTn id="6059" presetID="1" presetClass="exit" presetSubtype="0" fill="hold" grpId="2" nodeType="withEffect">
                                  <p:stCondLst>
                                    <p:cond delay="0"/>
                                  </p:stCondLst>
                                  <p:childTnLst>
                                    <p:set>
                                      <p:cBhvr>
                                        <p:cTn id="6060" dur="1" fill="hold">
                                          <p:stCondLst>
                                            <p:cond delay="0"/>
                                          </p:stCondLst>
                                        </p:cTn>
                                        <p:tgtEl>
                                          <p:spTgt spid="632"/>
                                        </p:tgtEl>
                                        <p:attrNameLst>
                                          <p:attrName>style.visibility</p:attrName>
                                        </p:attrNameLst>
                                      </p:cBhvr>
                                      <p:to>
                                        <p:strVal val="hidden"/>
                                      </p:to>
                                    </p:set>
                                  </p:childTnLst>
                                </p:cTn>
                              </p:par>
                              <p:par>
                                <p:cTn id="6061" presetID="1" presetClass="exit" presetSubtype="0" fill="hold" grpId="2" nodeType="withEffect">
                                  <p:stCondLst>
                                    <p:cond delay="0"/>
                                  </p:stCondLst>
                                  <p:childTnLst>
                                    <p:set>
                                      <p:cBhvr>
                                        <p:cTn id="6062" dur="1" fill="hold">
                                          <p:stCondLst>
                                            <p:cond delay="0"/>
                                          </p:stCondLst>
                                        </p:cTn>
                                        <p:tgtEl>
                                          <p:spTgt spid="649"/>
                                        </p:tgtEl>
                                        <p:attrNameLst>
                                          <p:attrName>style.visibility</p:attrName>
                                        </p:attrNameLst>
                                      </p:cBhvr>
                                      <p:to>
                                        <p:strVal val="hidden"/>
                                      </p:to>
                                    </p:set>
                                  </p:childTnLst>
                                </p:cTn>
                              </p:par>
                              <p:par>
                                <p:cTn id="6063" presetID="1" presetClass="exit" presetSubtype="0" fill="hold" grpId="2" nodeType="withEffect">
                                  <p:stCondLst>
                                    <p:cond delay="0"/>
                                  </p:stCondLst>
                                  <p:childTnLst>
                                    <p:set>
                                      <p:cBhvr>
                                        <p:cTn id="6064" dur="1" fill="hold">
                                          <p:stCondLst>
                                            <p:cond delay="0"/>
                                          </p:stCondLst>
                                        </p:cTn>
                                        <p:tgtEl>
                                          <p:spTgt spid="650"/>
                                        </p:tgtEl>
                                        <p:attrNameLst>
                                          <p:attrName>style.visibility</p:attrName>
                                        </p:attrNameLst>
                                      </p:cBhvr>
                                      <p:to>
                                        <p:strVal val="hidden"/>
                                      </p:to>
                                    </p:set>
                                  </p:childTnLst>
                                </p:cTn>
                              </p:par>
                              <p:par>
                                <p:cTn id="6065" presetID="1" presetClass="exit" presetSubtype="0" fill="hold" grpId="2" nodeType="withEffect">
                                  <p:stCondLst>
                                    <p:cond delay="0"/>
                                  </p:stCondLst>
                                  <p:childTnLst>
                                    <p:set>
                                      <p:cBhvr>
                                        <p:cTn id="6066" dur="1" fill="hold">
                                          <p:stCondLst>
                                            <p:cond delay="0"/>
                                          </p:stCondLst>
                                        </p:cTn>
                                        <p:tgtEl>
                                          <p:spTgt spid="651"/>
                                        </p:tgtEl>
                                        <p:attrNameLst>
                                          <p:attrName>style.visibility</p:attrName>
                                        </p:attrNameLst>
                                      </p:cBhvr>
                                      <p:to>
                                        <p:strVal val="hidden"/>
                                      </p:to>
                                    </p:set>
                                  </p:childTnLst>
                                </p:cTn>
                              </p:par>
                              <p:par>
                                <p:cTn id="6067" presetID="1" presetClass="exit" presetSubtype="0" fill="hold" grpId="2" nodeType="withEffect">
                                  <p:stCondLst>
                                    <p:cond delay="0"/>
                                  </p:stCondLst>
                                  <p:childTnLst>
                                    <p:set>
                                      <p:cBhvr>
                                        <p:cTn id="6068" dur="1" fill="hold">
                                          <p:stCondLst>
                                            <p:cond delay="0"/>
                                          </p:stCondLst>
                                        </p:cTn>
                                        <p:tgtEl>
                                          <p:spTgt spid="653"/>
                                        </p:tgtEl>
                                        <p:attrNameLst>
                                          <p:attrName>style.visibility</p:attrName>
                                        </p:attrNameLst>
                                      </p:cBhvr>
                                      <p:to>
                                        <p:strVal val="hidden"/>
                                      </p:to>
                                    </p:set>
                                  </p:childTnLst>
                                </p:cTn>
                              </p:par>
                              <p:par>
                                <p:cTn id="6069" presetID="1" presetClass="exit" presetSubtype="0" fill="hold" grpId="2" nodeType="withEffect">
                                  <p:stCondLst>
                                    <p:cond delay="0"/>
                                  </p:stCondLst>
                                  <p:childTnLst>
                                    <p:set>
                                      <p:cBhvr>
                                        <p:cTn id="6070" dur="1" fill="hold">
                                          <p:stCondLst>
                                            <p:cond delay="0"/>
                                          </p:stCondLst>
                                        </p:cTn>
                                        <p:tgtEl>
                                          <p:spTgt spid="654"/>
                                        </p:tgtEl>
                                        <p:attrNameLst>
                                          <p:attrName>style.visibility</p:attrName>
                                        </p:attrNameLst>
                                      </p:cBhvr>
                                      <p:to>
                                        <p:strVal val="hidden"/>
                                      </p:to>
                                    </p:set>
                                  </p:childTnLst>
                                </p:cTn>
                              </p:par>
                              <p:par>
                                <p:cTn id="6071" presetID="1" presetClass="exit" presetSubtype="0" fill="hold" grpId="2" nodeType="withEffect">
                                  <p:stCondLst>
                                    <p:cond delay="0"/>
                                  </p:stCondLst>
                                  <p:childTnLst>
                                    <p:set>
                                      <p:cBhvr>
                                        <p:cTn id="6072" dur="1" fill="hold">
                                          <p:stCondLst>
                                            <p:cond delay="0"/>
                                          </p:stCondLst>
                                        </p:cTn>
                                        <p:tgtEl>
                                          <p:spTgt spid="652"/>
                                        </p:tgtEl>
                                        <p:attrNameLst>
                                          <p:attrName>style.visibility</p:attrName>
                                        </p:attrNameLst>
                                      </p:cBhvr>
                                      <p:to>
                                        <p:strVal val="hidden"/>
                                      </p:to>
                                    </p:set>
                                  </p:childTnLst>
                                </p:cTn>
                              </p:par>
                              <p:par>
                                <p:cTn id="6073" presetID="1" presetClass="exit" presetSubtype="0" fill="hold" grpId="2" nodeType="withEffect">
                                  <p:stCondLst>
                                    <p:cond delay="0"/>
                                  </p:stCondLst>
                                  <p:childTnLst>
                                    <p:set>
                                      <p:cBhvr>
                                        <p:cTn id="6074" dur="1" fill="hold">
                                          <p:stCondLst>
                                            <p:cond delay="0"/>
                                          </p:stCondLst>
                                        </p:cTn>
                                        <p:tgtEl>
                                          <p:spTgt spid="661"/>
                                        </p:tgtEl>
                                        <p:attrNameLst>
                                          <p:attrName>style.visibility</p:attrName>
                                        </p:attrNameLst>
                                      </p:cBhvr>
                                      <p:to>
                                        <p:strVal val="hidden"/>
                                      </p:to>
                                    </p:set>
                                  </p:childTnLst>
                                </p:cTn>
                              </p:par>
                              <p:par>
                                <p:cTn id="6075" presetID="1" presetClass="exit" presetSubtype="0" fill="hold" grpId="2" nodeType="withEffect">
                                  <p:stCondLst>
                                    <p:cond delay="0"/>
                                  </p:stCondLst>
                                  <p:childTnLst>
                                    <p:set>
                                      <p:cBhvr>
                                        <p:cTn id="6076" dur="1" fill="hold">
                                          <p:stCondLst>
                                            <p:cond delay="0"/>
                                          </p:stCondLst>
                                        </p:cTn>
                                        <p:tgtEl>
                                          <p:spTgt spid="662"/>
                                        </p:tgtEl>
                                        <p:attrNameLst>
                                          <p:attrName>style.visibility</p:attrName>
                                        </p:attrNameLst>
                                      </p:cBhvr>
                                      <p:to>
                                        <p:strVal val="hidden"/>
                                      </p:to>
                                    </p:set>
                                  </p:childTnLst>
                                </p:cTn>
                              </p:par>
                              <p:par>
                                <p:cTn id="6077" presetID="1" presetClass="exit" presetSubtype="0" fill="hold" grpId="2" nodeType="withEffect">
                                  <p:stCondLst>
                                    <p:cond delay="0"/>
                                  </p:stCondLst>
                                  <p:childTnLst>
                                    <p:set>
                                      <p:cBhvr>
                                        <p:cTn id="6078" dur="1" fill="hold">
                                          <p:stCondLst>
                                            <p:cond delay="0"/>
                                          </p:stCondLst>
                                        </p:cTn>
                                        <p:tgtEl>
                                          <p:spTgt spid="663"/>
                                        </p:tgtEl>
                                        <p:attrNameLst>
                                          <p:attrName>style.visibility</p:attrName>
                                        </p:attrNameLst>
                                      </p:cBhvr>
                                      <p:to>
                                        <p:strVal val="hidden"/>
                                      </p:to>
                                    </p:set>
                                  </p:childTnLst>
                                </p:cTn>
                              </p:par>
                              <p:par>
                                <p:cTn id="6079" presetID="1" presetClass="exit" presetSubtype="0" fill="hold" grpId="2" nodeType="withEffect">
                                  <p:stCondLst>
                                    <p:cond delay="0"/>
                                  </p:stCondLst>
                                  <p:childTnLst>
                                    <p:set>
                                      <p:cBhvr>
                                        <p:cTn id="6080" dur="1" fill="hold">
                                          <p:stCondLst>
                                            <p:cond delay="0"/>
                                          </p:stCondLst>
                                        </p:cTn>
                                        <p:tgtEl>
                                          <p:spTgt spid="665"/>
                                        </p:tgtEl>
                                        <p:attrNameLst>
                                          <p:attrName>style.visibility</p:attrName>
                                        </p:attrNameLst>
                                      </p:cBhvr>
                                      <p:to>
                                        <p:strVal val="hidden"/>
                                      </p:to>
                                    </p:set>
                                  </p:childTnLst>
                                </p:cTn>
                              </p:par>
                              <p:par>
                                <p:cTn id="6081" presetID="1" presetClass="exit" presetSubtype="0" fill="hold" grpId="2" nodeType="withEffect">
                                  <p:stCondLst>
                                    <p:cond delay="0"/>
                                  </p:stCondLst>
                                  <p:childTnLst>
                                    <p:set>
                                      <p:cBhvr>
                                        <p:cTn id="6082" dur="1" fill="hold">
                                          <p:stCondLst>
                                            <p:cond delay="0"/>
                                          </p:stCondLst>
                                        </p:cTn>
                                        <p:tgtEl>
                                          <p:spTgt spid="666"/>
                                        </p:tgtEl>
                                        <p:attrNameLst>
                                          <p:attrName>style.visibility</p:attrName>
                                        </p:attrNameLst>
                                      </p:cBhvr>
                                      <p:to>
                                        <p:strVal val="hidden"/>
                                      </p:to>
                                    </p:set>
                                  </p:childTnLst>
                                </p:cTn>
                              </p:par>
                              <p:par>
                                <p:cTn id="6083" presetID="1" presetClass="exit" presetSubtype="0" fill="hold" grpId="2" nodeType="withEffect">
                                  <p:stCondLst>
                                    <p:cond delay="0"/>
                                  </p:stCondLst>
                                  <p:childTnLst>
                                    <p:set>
                                      <p:cBhvr>
                                        <p:cTn id="6084" dur="1" fill="hold">
                                          <p:stCondLst>
                                            <p:cond delay="0"/>
                                          </p:stCondLst>
                                        </p:cTn>
                                        <p:tgtEl>
                                          <p:spTgt spid="664"/>
                                        </p:tgtEl>
                                        <p:attrNameLst>
                                          <p:attrName>style.visibility</p:attrName>
                                        </p:attrNameLst>
                                      </p:cBhvr>
                                      <p:to>
                                        <p:strVal val="hidden"/>
                                      </p:to>
                                    </p:set>
                                  </p:childTnLst>
                                </p:cTn>
                              </p:par>
                              <p:par>
                                <p:cTn id="6085" presetID="1" presetClass="exit" presetSubtype="0" fill="hold" grpId="2" nodeType="withEffect">
                                  <p:stCondLst>
                                    <p:cond delay="0"/>
                                  </p:stCondLst>
                                  <p:childTnLst>
                                    <p:set>
                                      <p:cBhvr>
                                        <p:cTn id="6086" dur="1" fill="hold">
                                          <p:stCondLst>
                                            <p:cond delay="0"/>
                                          </p:stCondLst>
                                        </p:cTn>
                                        <p:tgtEl>
                                          <p:spTgt spid="673"/>
                                        </p:tgtEl>
                                        <p:attrNameLst>
                                          <p:attrName>style.visibility</p:attrName>
                                        </p:attrNameLst>
                                      </p:cBhvr>
                                      <p:to>
                                        <p:strVal val="hidden"/>
                                      </p:to>
                                    </p:set>
                                  </p:childTnLst>
                                </p:cTn>
                              </p:par>
                              <p:par>
                                <p:cTn id="6087" presetID="1" presetClass="exit" presetSubtype="0" fill="hold" grpId="2" nodeType="withEffect">
                                  <p:stCondLst>
                                    <p:cond delay="0"/>
                                  </p:stCondLst>
                                  <p:childTnLst>
                                    <p:set>
                                      <p:cBhvr>
                                        <p:cTn id="6088" dur="1" fill="hold">
                                          <p:stCondLst>
                                            <p:cond delay="0"/>
                                          </p:stCondLst>
                                        </p:cTn>
                                        <p:tgtEl>
                                          <p:spTgt spid="674"/>
                                        </p:tgtEl>
                                        <p:attrNameLst>
                                          <p:attrName>style.visibility</p:attrName>
                                        </p:attrNameLst>
                                      </p:cBhvr>
                                      <p:to>
                                        <p:strVal val="hidden"/>
                                      </p:to>
                                    </p:set>
                                  </p:childTnLst>
                                </p:cTn>
                              </p:par>
                              <p:par>
                                <p:cTn id="6089" presetID="1" presetClass="exit" presetSubtype="0" fill="hold" grpId="2" nodeType="withEffect">
                                  <p:stCondLst>
                                    <p:cond delay="0"/>
                                  </p:stCondLst>
                                  <p:childTnLst>
                                    <p:set>
                                      <p:cBhvr>
                                        <p:cTn id="6090" dur="1" fill="hold">
                                          <p:stCondLst>
                                            <p:cond delay="0"/>
                                          </p:stCondLst>
                                        </p:cTn>
                                        <p:tgtEl>
                                          <p:spTgt spid="675"/>
                                        </p:tgtEl>
                                        <p:attrNameLst>
                                          <p:attrName>style.visibility</p:attrName>
                                        </p:attrNameLst>
                                      </p:cBhvr>
                                      <p:to>
                                        <p:strVal val="hidden"/>
                                      </p:to>
                                    </p:set>
                                  </p:childTnLst>
                                </p:cTn>
                              </p:par>
                              <p:par>
                                <p:cTn id="6091" presetID="1" presetClass="exit" presetSubtype="0" fill="hold" grpId="2" nodeType="withEffect">
                                  <p:stCondLst>
                                    <p:cond delay="0"/>
                                  </p:stCondLst>
                                  <p:childTnLst>
                                    <p:set>
                                      <p:cBhvr>
                                        <p:cTn id="6092" dur="1" fill="hold">
                                          <p:stCondLst>
                                            <p:cond delay="0"/>
                                          </p:stCondLst>
                                        </p:cTn>
                                        <p:tgtEl>
                                          <p:spTgt spid="677"/>
                                        </p:tgtEl>
                                        <p:attrNameLst>
                                          <p:attrName>style.visibility</p:attrName>
                                        </p:attrNameLst>
                                      </p:cBhvr>
                                      <p:to>
                                        <p:strVal val="hidden"/>
                                      </p:to>
                                    </p:set>
                                  </p:childTnLst>
                                </p:cTn>
                              </p:par>
                              <p:par>
                                <p:cTn id="6093" presetID="1" presetClass="exit" presetSubtype="0" fill="hold" grpId="2" nodeType="withEffect">
                                  <p:stCondLst>
                                    <p:cond delay="0"/>
                                  </p:stCondLst>
                                  <p:childTnLst>
                                    <p:set>
                                      <p:cBhvr>
                                        <p:cTn id="6094" dur="1" fill="hold">
                                          <p:stCondLst>
                                            <p:cond delay="0"/>
                                          </p:stCondLst>
                                        </p:cTn>
                                        <p:tgtEl>
                                          <p:spTgt spid="678"/>
                                        </p:tgtEl>
                                        <p:attrNameLst>
                                          <p:attrName>style.visibility</p:attrName>
                                        </p:attrNameLst>
                                      </p:cBhvr>
                                      <p:to>
                                        <p:strVal val="hidden"/>
                                      </p:to>
                                    </p:set>
                                  </p:childTnLst>
                                </p:cTn>
                              </p:par>
                              <p:par>
                                <p:cTn id="6095" presetID="1" presetClass="exit" presetSubtype="0" fill="hold" grpId="2" nodeType="withEffect">
                                  <p:stCondLst>
                                    <p:cond delay="0"/>
                                  </p:stCondLst>
                                  <p:childTnLst>
                                    <p:set>
                                      <p:cBhvr>
                                        <p:cTn id="6096" dur="1" fill="hold">
                                          <p:stCondLst>
                                            <p:cond delay="0"/>
                                          </p:stCondLst>
                                        </p:cTn>
                                        <p:tgtEl>
                                          <p:spTgt spid="676"/>
                                        </p:tgtEl>
                                        <p:attrNameLst>
                                          <p:attrName>style.visibility</p:attrName>
                                        </p:attrNameLst>
                                      </p:cBhvr>
                                      <p:to>
                                        <p:strVal val="hidden"/>
                                      </p:to>
                                    </p:set>
                                  </p:childTnLst>
                                </p:cTn>
                              </p:par>
                              <p:par>
                                <p:cTn id="6097" presetID="1" presetClass="exit" presetSubtype="0" fill="hold" grpId="2" nodeType="withEffect">
                                  <p:stCondLst>
                                    <p:cond delay="0"/>
                                  </p:stCondLst>
                                  <p:childTnLst>
                                    <p:set>
                                      <p:cBhvr>
                                        <p:cTn id="6098" dur="1" fill="hold">
                                          <p:stCondLst>
                                            <p:cond delay="0"/>
                                          </p:stCondLst>
                                        </p:cTn>
                                        <p:tgtEl>
                                          <p:spTgt spid="640"/>
                                        </p:tgtEl>
                                        <p:attrNameLst>
                                          <p:attrName>style.visibility</p:attrName>
                                        </p:attrNameLst>
                                      </p:cBhvr>
                                      <p:to>
                                        <p:strVal val="hidden"/>
                                      </p:to>
                                    </p:set>
                                  </p:childTnLst>
                                </p:cTn>
                              </p:par>
                              <p:par>
                                <p:cTn id="6099" presetID="1" presetClass="exit" presetSubtype="0" fill="hold" grpId="6" nodeType="withEffect">
                                  <p:stCondLst>
                                    <p:cond delay="0"/>
                                  </p:stCondLst>
                                  <p:childTnLst>
                                    <p:set>
                                      <p:cBhvr>
                                        <p:cTn id="6100" dur="1" fill="hold">
                                          <p:stCondLst>
                                            <p:cond delay="0"/>
                                          </p:stCondLst>
                                        </p:cTn>
                                        <p:tgtEl>
                                          <p:spTgt spid="638"/>
                                        </p:tgtEl>
                                        <p:attrNameLst>
                                          <p:attrName>style.visibility</p:attrName>
                                        </p:attrNameLst>
                                      </p:cBhvr>
                                      <p:to>
                                        <p:strVal val="hidden"/>
                                      </p:to>
                                    </p:set>
                                  </p:childTnLst>
                                </p:cTn>
                              </p:par>
                              <p:par>
                                <p:cTn id="6101" presetID="1" presetClass="exit" presetSubtype="0" fill="hold" grpId="6" nodeType="withEffect">
                                  <p:stCondLst>
                                    <p:cond delay="0"/>
                                  </p:stCondLst>
                                  <p:childTnLst>
                                    <p:set>
                                      <p:cBhvr>
                                        <p:cTn id="6102" dur="1" fill="hold">
                                          <p:stCondLst>
                                            <p:cond delay="0"/>
                                          </p:stCondLst>
                                        </p:cTn>
                                        <p:tgtEl>
                                          <p:spTgt spid="637"/>
                                        </p:tgtEl>
                                        <p:attrNameLst>
                                          <p:attrName>style.visibility</p:attrName>
                                        </p:attrNameLst>
                                      </p:cBhvr>
                                      <p:to>
                                        <p:strVal val="hidden"/>
                                      </p:to>
                                    </p:set>
                                  </p:childTnLst>
                                </p:cTn>
                              </p:par>
                              <p:par>
                                <p:cTn id="6103" presetID="1" presetClass="exit" presetSubtype="0" fill="hold" grpId="2" nodeType="withEffect">
                                  <p:stCondLst>
                                    <p:cond delay="0"/>
                                  </p:stCondLst>
                                  <p:childTnLst>
                                    <p:set>
                                      <p:cBhvr>
                                        <p:cTn id="6104" dur="1" fill="hold">
                                          <p:stCondLst>
                                            <p:cond delay="0"/>
                                          </p:stCondLst>
                                        </p:cTn>
                                        <p:tgtEl>
                                          <p:spTgt spid="639"/>
                                        </p:tgtEl>
                                        <p:attrNameLst>
                                          <p:attrName>style.visibility</p:attrName>
                                        </p:attrNameLst>
                                      </p:cBhvr>
                                      <p:to>
                                        <p:strVal val="hidden"/>
                                      </p:to>
                                    </p:set>
                                  </p:childTnLst>
                                </p:cTn>
                              </p:par>
                              <p:par>
                                <p:cTn id="6105" presetID="1" presetClass="exit" presetSubtype="0" fill="hold" grpId="6" nodeType="withEffect">
                                  <p:stCondLst>
                                    <p:cond delay="0"/>
                                  </p:stCondLst>
                                  <p:childTnLst>
                                    <p:set>
                                      <p:cBhvr>
                                        <p:cTn id="6106" dur="1" fill="hold">
                                          <p:stCondLst>
                                            <p:cond delay="0"/>
                                          </p:stCondLst>
                                        </p:cTn>
                                        <p:tgtEl>
                                          <p:spTgt spid="636"/>
                                        </p:tgtEl>
                                        <p:attrNameLst>
                                          <p:attrName>style.visibility</p:attrName>
                                        </p:attrNameLst>
                                      </p:cBhvr>
                                      <p:to>
                                        <p:strVal val="hidden"/>
                                      </p:to>
                                    </p:set>
                                  </p:childTnLst>
                                </p:cTn>
                              </p:par>
                              <p:par>
                                <p:cTn id="6107" presetID="1" presetClass="exit" presetSubtype="0" fill="hold" grpId="2" nodeType="withEffect">
                                  <p:stCondLst>
                                    <p:cond delay="0"/>
                                  </p:stCondLst>
                                  <p:childTnLst>
                                    <p:set>
                                      <p:cBhvr>
                                        <p:cTn id="6108" dur="1" fill="hold">
                                          <p:stCondLst>
                                            <p:cond delay="0"/>
                                          </p:stCondLst>
                                        </p:cTn>
                                        <p:tgtEl>
                                          <p:spTgt spid="641"/>
                                        </p:tgtEl>
                                        <p:attrNameLst>
                                          <p:attrName>style.visibility</p:attrName>
                                        </p:attrNameLst>
                                      </p:cBhvr>
                                      <p:to>
                                        <p:strVal val="hidden"/>
                                      </p:to>
                                    </p:set>
                                  </p:childTnLst>
                                </p:cTn>
                              </p:par>
                              <p:par>
                                <p:cTn id="6109" presetID="1" presetClass="exit" presetSubtype="0" fill="hold" grpId="6" nodeType="withEffect">
                                  <p:stCondLst>
                                    <p:cond delay="0"/>
                                  </p:stCondLst>
                                  <p:childTnLst>
                                    <p:set>
                                      <p:cBhvr>
                                        <p:cTn id="6110" dur="1" fill="hold">
                                          <p:stCondLst>
                                            <p:cond delay="0"/>
                                          </p:stCondLst>
                                        </p:cTn>
                                        <p:tgtEl>
                                          <p:spTgt spid="635"/>
                                        </p:tgtEl>
                                        <p:attrNameLst>
                                          <p:attrName>style.visibility</p:attrName>
                                        </p:attrNameLst>
                                      </p:cBhvr>
                                      <p:to>
                                        <p:strVal val="hidden"/>
                                      </p:to>
                                    </p:set>
                                  </p:childTnLst>
                                </p:cTn>
                              </p:par>
                              <p:par>
                                <p:cTn id="6111" presetID="1" presetClass="exit" presetSubtype="0" fill="hold" grpId="2" nodeType="withEffect">
                                  <p:stCondLst>
                                    <p:cond delay="0"/>
                                  </p:stCondLst>
                                  <p:childTnLst>
                                    <p:set>
                                      <p:cBhvr>
                                        <p:cTn id="6112" dur="1" fill="hold">
                                          <p:stCondLst>
                                            <p:cond delay="0"/>
                                          </p:stCondLst>
                                        </p:cTn>
                                        <p:tgtEl>
                                          <p:spTgt spid="642"/>
                                        </p:tgtEl>
                                        <p:attrNameLst>
                                          <p:attrName>style.visibility</p:attrName>
                                        </p:attrNameLst>
                                      </p:cBhvr>
                                      <p:to>
                                        <p:strVal val="hidden"/>
                                      </p:to>
                                    </p:set>
                                  </p:childTnLst>
                                </p:cTn>
                              </p:par>
                              <p:par>
                                <p:cTn id="6113" presetID="1" presetClass="entr" presetSubtype="0" fill="hold" grpId="12" nodeType="withEffect">
                                  <p:stCondLst>
                                    <p:cond delay="0"/>
                                  </p:stCondLst>
                                  <p:childTnLst>
                                    <p:set>
                                      <p:cBhvr>
                                        <p:cTn id="6114" dur="1" fill="hold">
                                          <p:stCondLst>
                                            <p:cond delay="0"/>
                                          </p:stCondLst>
                                        </p:cTn>
                                        <p:tgtEl>
                                          <p:spTgt spid="713"/>
                                        </p:tgtEl>
                                        <p:attrNameLst>
                                          <p:attrName>style.visibility</p:attrName>
                                        </p:attrNameLst>
                                      </p:cBhvr>
                                      <p:to>
                                        <p:strVal val="visible"/>
                                      </p:to>
                                    </p:set>
                                  </p:childTnLst>
                                </p:cTn>
                              </p:par>
                              <p:par>
                                <p:cTn id="6115" presetID="1" presetClass="entr" presetSubtype="0" fill="hold" grpId="12" nodeType="withEffect">
                                  <p:stCondLst>
                                    <p:cond delay="0"/>
                                  </p:stCondLst>
                                  <p:childTnLst>
                                    <p:set>
                                      <p:cBhvr>
                                        <p:cTn id="6116" dur="1" fill="hold">
                                          <p:stCondLst>
                                            <p:cond delay="0"/>
                                          </p:stCondLst>
                                        </p:cTn>
                                        <p:tgtEl>
                                          <p:spTgt spid="714"/>
                                        </p:tgtEl>
                                        <p:attrNameLst>
                                          <p:attrName>style.visibility</p:attrName>
                                        </p:attrNameLst>
                                      </p:cBhvr>
                                      <p:to>
                                        <p:strVal val="visible"/>
                                      </p:to>
                                    </p:set>
                                  </p:childTnLst>
                                </p:cTn>
                              </p:par>
                              <p:par>
                                <p:cTn id="6117" presetID="1" presetClass="entr" presetSubtype="0" fill="hold" grpId="12" nodeType="withEffect">
                                  <p:stCondLst>
                                    <p:cond delay="0"/>
                                  </p:stCondLst>
                                  <p:childTnLst>
                                    <p:set>
                                      <p:cBhvr>
                                        <p:cTn id="6118" dur="1" fill="hold">
                                          <p:stCondLst>
                                            <p:cond delay="0"/>
                                          </p:stCondLst>
                                        </p:cTn>
                                        <p:tgtEl>
                                          <p:spTgt spid="712"/>
                                        </p:tgtEl>
                                        <p:attrNameLst>
                                          <p:attrName>style.visibility</p:attrName>
                                        </p:attrNameLst>
                                      </p:cBhvr>
                                      <p:to>
                                        <p:strVal val="visible"/>
                                      </p:to>
                                    </p:set>
                                  </p:childTnLst>
                                </p:cTn>
                              </p:par>
                              <p:par>
                                <p:cTn id="6119" presetID="1" presetClass="entr" presetSubtype="0" fill="hold" grpId="12" nodeType="withEffect">
                                  <p:stCondLst>
                                    <p:cond delay="0"/>
                                  </p:stCondLst>
                                  <p:childTnLst>
                                    <p:set>
                                      <p:cBhvr>
                                        <p:cTn id="6120" dur="1" fill="hold">
                                          <p:stCondLst>
                                            <p:cond delay="0"/>
                                          </p:stCondLst>
                                        </p:cTn>
                                        <p:tgtEl>
                                          <p:spTgt spid="711"/>
                                        </p:tgtEl>
                                        <p:attrNameLst>
                                          <p:attrName>style.visibility</p:attrName>
                                        </p:attrNameLst>
                                      </p:cBhvr>
                                      <p:to>
                                        <p:strVal val="visible"/>
                                      </p:to>
                                    </p:set>
                                  </p:childTnLst>
                                </p:cTn>
                              </p:par>
                              <p:par>
                                <p:cTn id="6121" presetID="1" presetClass="exit" presetSubtype="0" fill="hold" grpId="2" nodeType="withEffect">
                                  <p:stCondLst>
                                    <p:cond delay="0"/>
                                  </p:stCondLst>
                                  <p:childTnLst>
                                    <p:set>
                                      <p:cBhvr>
                                        <p:cTn id="6122" dur="1" fill="hold">
                                          <p:stCondLst>
                                            <p:cond delay="0"/>
                                          </p:stCondLst>
                                        </p:cTn>
                                        <p:tgtEl>
                                          <p:spTgt spid="461"/>
                                        </p:tgtEl>
                                        <p:attrNameLst>
                                          <p:attrName>style.visibility</p:attrName>
                                        </p:attrNameLst>
                                      </p:cBhvr>
                                      <p:to>
                                        <p:strVal val="hidden"/>
                                      </p:to>
                                    </p:set>
                                  </p:childTnLst>
                                </p:cTn>
                              </p:par>
                              <p:par>
                                <p:cTn id="6123" presetID="1" presetClass="exit" presetSubtype="0" fill="hold" grpId="2" nodeType="withEffect">
                                  <p:stCondLst>
                                    <p:cond delay="0"/>
                                  </p:stCondLst>
                                  <p:childTnLst>
                                    <p:set>
                                      <p:cBhvr>
                                        <p:cTn id="6124" dur="1" fill="hold">
                                          <p:stCondLst>
                                            <p:cond delay="0"/>
                                          </p:stCondLst>
                                        </p:cTn>
                                        <p:tgtEl>
                                          <p:spTgt spid="462"/>
                                        </p:tgtEl>
                                        <p:attrNameLst>
                                          <p:attrName>style.visibility</p:attrName>
                                        </p:attrNameLst>
                                      </p:cBhvr>
                                      <p:to>
                                        <p:strVal val="hidden"/>
                                      </p:to>
                                    </p:set>
                                  </p:childTnLst>
                                </p:cTn>
                              </p:par>
                              <p:par>
                                <p:cTn id="6125" presetID="1" presetClass="exit" presetSubtype="0" fill="hold" grpId="2" nodeType="withEffect">
                                  <p:stCondLst>
                                    <p:cond delay="0"/>
                                  </p:stCondLst>
                                  <p:childTnLst>
                                    <p:set>
                                      <p:cBhvr>
                                        <p:cTn id="6126" dur="1" fill="hold">
                                          <p:stCondLst>
                                            <p:cond delay="0"/>
                                          </p:stCondLst>
                                        </p:cTn>
                                        <p:tgtEl>
                                          <p:spTgt spid="463"/>
                                        </p:tgtEl>
                                        <p:attrNameLst>
                                          <p:attrName>style.visibility</p:attrName>
                                        </p:attrNameLst>
                                      </p:cBhvr>
                                      <p:to>
                                        <p:strVal val="hidden"/>
                                      </p:to>
                                    </p:set>
                                  </p:childTnLst>
                                </p:cTn>
                              </p:par>
                              <p:par>
                                <p:cTn id="6127" presetID="1" presetClass="exit" presetSubtype="0" fill="hold" grpId="2" nodeType="withEffect">
                                  <p:stCondLst>
                                    <p:cond delay="0"/>
                                  </p:stCondLst>
                                  <p:childTnLst>
                                    <p:set>
                                      <p:cBhvr>
                                        <p:cTn id="6128" dur="1" fill="hold">
                                          <p:stCondLst>
                                            <p:cond delay="0"/>
                                          </p:stCondLst>
                                        </p:cTn>
                                        <p:tgtEl>
                                          <p:spTgt spid="465"/>
                                        </p:tgtEl>
                                        <p:attrNameLst>
                                          <p:attrName>style.visibility</p:attrName>
                                        </p:attrNameLst>
                                      </p:cBhvr>
                                      <p:to>
                                        <p:strVal val="hidden"/>
                                      </p:to>
                                    </p:set>
                                  </p:childTnLst>
                                </p:cTn>
                              </p:par>
                              <p:par>
                                <p:cTn id="6129" presetID="1" presetClass="exit" presetSubtype="0" fill="hold" grpId="2" nodeType="withEffect">
                                  <p:stCondLst>
                                    <p:cond delay="0"/>
                                  </p:stCondLst>
                                  <p:childTnLst>
                                    <p:set>
                                      <p:cBhvr>
                                        <p:cTn id="6130" dur="1" fill="hold">
                                          <p:stCondLst>
                                            <p:cond delay="0"/>
                                          </p:stCondLst>
                                        </p:cTn>
                                        <p:tgtEl>
                                          <p:spTgt spid="466"/>
                                        </p:tgtEl>
                                        <p:attrNameLst>
                                          <p:attrName>style.visibility</p:attrName>
                                        </p:attrNameLst>
                                      </p:cBhvr>
                                      <p:to>
                                        <p:strVal val="hidden"/>
                                      </p:to>
                                    </p:set>
                                  </p:childTnLst>
                                </p:cTn>
                              </p:par>
                              <p:par>
                                <p:cTn id="6131" presetID="1" presetClass="exit" presetSubtype="0" fill="hold" grpId="2" nodeType="withEffect">
                                  <p:stCondLst>
                                    <p:cond delay="0"/>
                                  </p:stCondLst>
                                  <p:childTnLst>
                                    <p:set>
                                      <p:cBhvr>
                                        <p:cTn id="6132" dur="1" fill="hold">
                                          <p:stCondLst>
                                            <p:cond delay="0"/>
                                          </p:stCondLst>
                                        </p:cTn>
                                        <p:tgtEl>
                                          <p:spTgt spid="464"/>
                                        </p:tgtEl>
                                        <p:attrNameLst>
                                          <p:attrName>style.visibility</p:attrName>
                                        </p:attrNameLst>
                                      </p:cBhvr>
                                      <p:to>
                                        <p:strVal val="hidden"/>
                                      </p:to>
                                    </p:set>
                                  </p:childTnLst>
                                </p:cTn>
                              </p:par>
                              <p:par>
                                <p:cTn id="6133" presetID="1" presetClass="exit" presetSubtype="0" fill="hold" grpId="2" nodeType="withEffect">
                                  <p:stCondLst>
                                    <p:cond delay="0"/>
                                  </p:stCondLst>
                                  <p:childTnLst>
                                    <p:set>
                                      <p:cBhvr>
                                        <p:cTn id="6134" dur="1" fill="hold">
                                          <p:stCondLst>
                                            <p:cond delay="0"/>
                                          </p:stCondLst>
                                        </p:cTn>
                                        <p:tgtEl>
                                          <p:spTgt spid="481"/>
                                        </p:tgtEl>
                                        <p:attrNameLst>
                                          <p:attrName>style.visibility</p:attrName>
                                        </p:attrNameLst>
                                      </p:cBhvr>
                                      <p:to>
                                        <p:strVal val="hidden"/>
                                      </p:to>
                                    </p:set>
                                  </p:childTnLst>
                                </p:cTn>
                              </p:par>
                              <p:par>
                                <p:cTn id="6135" presetID="1" presetClass="exit" presetSubtype="0" fill="hold" grpId="2" nodeType="withEffect">
                                  <p:stCondLst>
                                    <p:cond delay="0"/>
                                  </p:stCondLst>
                                  <p:childTnLst>
                                    <p:set>
                                      <p:cBhvr>
                                        <p:cTn id="6136" dur="1" fill="hold">
                                          <p:stCondLst>
                                            <p:cond delay="0"/>
                                          </p:stCondLst>
                                        </p:cTn>
                                        <p:tgtEl>
                                          <p:spTgt spid="482"/>
                                        </p:tgtEl>
                                        <p:attrNameLst>
                                          <p:attrName>style.visibility</p:attrName>
                                        </p:attrNameLst>
                                      </p:cBhvr>
                                      <p:to>
                                        <p:strVal val="hidden"/>
                                      </p:to>
                                    </p:set>
                                  </p:childTnLst>
                                </p:cTn>
                              </p:par>
                              <p:par>
                                <p:cTn id="6137" presetID="1" presetClass="exit" presetSubtype="0" fill="hold" grpId="2" nodeType="withEffect">
                                  <p:stCondLst>
                                    <p:cond delay="0"/>
                                  </p:stCondLst>
                                  <p:childTnLst>
                                    <p:set>
                                      <p:cBhvr>
                                        <p:cTn id="6138" dur="1" fill="hold">
                                          <p:stCondLst>
                                            <p:cond delay="0"/>
                                          </p:stCondLst>
                                        </p:cTn>
                                        <p:tgtEl>
                                          <p:spTgt spid="483"/>
                                        </p:tgtEl>
                                        <p:attrNameLst>
                                          <p:attrName>style.visibility</p:attrName>
                                        </p:attrNameLst>
                                      </p:cBhvr>
                                      <p:to>
                                        <p:strVal val="hidden"/>
                                      </p:to>
                                    </p:set>
                                  </p:childTnLst>
                                </p:cTn>
                              </p:par>
                              <p:par>
                                <p:cTn id="6139" presetID="1" presetClass="exit" presetSubtype="0" fill="hold" grpId="2" nodeType="withEffect">
                                  <p:stCondLst>
                                    <p:cond delay="0"/>
                                  </p:stCondLst>
                                  <p:childTnLst>
                                    <p:set>
                                      <p:cBhvr>
                                        <p:cTn id="6140" dur="1" fill="hold">
                                          <p:stCondLst>
                                            <p:cond delay="0"/>
                                          </p:stCondLst>
                                        </p:cTn>
                                        <p:tgtEl>
                                          <p:spTgt spid="485"/>
                                        </p:tgtEl>
                                        <p:attrNameLst>
                                          <p:attrName>style.visibility</p:attrName>
                                        </p:attrNameLst>
                                      </p:cBhvr>
                                      <p:to>
                                        <p:strVal val="hidden"/>
                                      </p:to>
                                    </p:set>
                                  </p:childTnLst>
                                </p:cTn>
                              </p:par>
                              <p:par>
                                <p:cTn id="6141" presetID="1" presetClass="exit" presetSubtype="0" fill="hold" grpId="2" nodeType="withEffect">
                                  <p:stCondLst>
                                    <p:cond delay="0"/>
                                  </p:stCondLst>
                                  <p:childTnLst>
                                    <p:set>
                                      <p:cBhvr>
                                        <p:cTn id="6142" dur="1" fill="hold">
                                          <p:stCondLst>
                                            <p:cond delay="0"/>
                                          </p:stCondLst>
                                        </p:cTn>
                                        <p:tgtEl>
                                          <p:spTgt spid="486"/>
                                        </p:tgtEl>
                                        <p:attrNameLst>
                                          <p:attrName>style.visibility</p:attrName>
                                        </p:attrNameLst>
                                      </p:cBhvr>
                                      <p:to>
                                        <p:strVal val="hidden"/>
                                      </p:to>
                                    </p:set>
                                  </p:childTnLst>
                                </p:cTn>
                              </p:par>
                              <p:par>
                                <p:cTn id="6143" presetID="1" presetClass="exit" presetSubtype="0" fill="hold" grpId="2" nodeType="withEffect">
                                  <p:stCondLst>
                                    <p:cond delay="0"/>
                                  </p:stCondLst>
                                  <p:childTnLst>
                                    <p:set>
                                      <p:cBhvr>
                                        <p:cTn id="6144" dur="1" fill="hold">
                                          <p:stCondLst>
                                            <p:cond delay="0"/>
                                          </p:stCondLst>
                                        </p:cTn>
                                        <p:tgtEl>
                                          <p:spTgt spid="484"/>
                                        </p:tgtEl>
                                        <p:attrNameLst>
                                          <p:attrName>style.visibility</p:attrName>
                                        </p:attrNameLst>
                                      </p:cBhvr>
                                      <p:to>
                                        <p:strVal val="hidden"/>
                                      </p:to>
                                    </p:set>
                                  </p:childTnLst>
                                </p:cTn>
                              </p:par>
                              <p:par>
                                <p:cTn id="6145" presetID="1" presetClass="exit" presetSubtype="0" fill="hold" grpId="2" nodeType="withEffect">
                                  <p:stCondLst>
                                    <p:cond delay="0"/>
                                  </p:stCondLst>
                                  <p:childTnLst>
                                    <p:set>
                                      <p:cBhvr>
                                        <p:cTn id="6146" dur="1" fill="hold">
                                          <p:stCondLst>
                                            <p:cond delay="0"/>
                                          </p:stCondLst>
                                        </p:cTn>
                                        <p:tgtEl>
                                          <p:spTgt spid="493"/>
                                        </p:tgtEl>
                                        <p:attrNameLst>
                                          <p:attrName>style.visibility</p:attrName>
                                        </p:attrNameLst>
                                      </p:cBhvr>
                                      <p:to>
                                        <p:strVal val="hidden"/>
                                      </p:to>
                                    </p:set>
                                  </p:childTnLst>
                                </p:cTn>
                              </p:par>
                              <p:par>
                                <p:cTn id="6147" presetID="1" presetClass="exit" presetSubtype="0" fill="hold" grpId="2" nodeType="withEffect">
                                  <p:stCondLst>
                                    <p:cond delay="0"/>
                                  </p:stCondLst>
                                  <p:childTnLst>
                                    <p:set>
                                      <p:cBhvr>
                                        <p:cTn id="6148" dur="1" fill="hold">
                                          <p:stCondLst>
                                            <p:cond delay="0"/>
                                          </p:stCondLst>
                                        </p:cTn>
                                        <p:tgtEl>
                                          <p:spTgt spid="494"/>
                                        </p:tgtEl>
                                        <p:attrNameLst>
                                          <p:attrName>style.visibility</p:attrName>
                                        </p:attrNameLst>
                                      </p:cBhvr>
                                      <p:to>
                                        <p:strVal val="hidden"/>
                                      </p:to>
                                    </p:set>
                                  </p:childTnLst>
                                </p:cTn>
                              </p:par>
                              <p:par>
                                <p:cTn id="6149" presetID="1" presetClass="exit" presetSubtype="0" fill="hold" grpId="2" nodeType="withEffect">
                                  <p:stCondLst>
                                    <p:cond delay="0"/>
                                  </p:stCondLst>
                                  <p:childTnLst>
                                    <p:set>
                                      <p:cBhvr>
                                        <p:cTn id="6150" dur="1" fill="hold">
                                          <p:stCondLst>
                                            <p:cond delay="0"/>
                                          </p:stCondLst>
                                        </p:cTn>
                                        <p:tgtEl>
                                          <p:spTgt spid="495"/>
                                        </p:tgtEl>
                                        <p:attrNameLst>
                                          <p:attrName>style.visibility</p:attrName>
                                        </p:attrNameLst>
                                      </p:cBhvr>
                                      <p:to>
                                        <p:strVal val="hidden"/>
                                      </p:to>
                                    </p:set>
                                  </p:childTnLst>
                                </p:cTn>
                              </p:par>
                              <p:par>
                                <p:cTn id="6151" presetID="1" presetClass="exit" presetSubtype="0" fill="hold" grpId="2" nodeType="withEffect">
                                  <p:stCondLst>
                                    <p:cond delay="0"/>
                                  </p:stCondLst>
                                  <p:childTnLst>
                                    <p:set>
                                      <p:cBhvr>
                                        <p:cTn id="6152" dur="1" fill="hold">
                                          <p:stCondLst>
                                            <p:cond delay="0"/>
                                          </p:stCondLst>
                                        </p:cTn>
                                        <p:tgtEl>
                                          <p:spTgt spid="497"/>
                                        </p:tgtEl>
                                        <p:attrNameLst>
                                          <p:attrName>style.visibility</p:attrName>
                                        </p:attrNameLst>
                                      </p:cBhvr>
                                      <p:to>
                                        <p:strVal val="hidden"/>
                                      </p:to>
                                    </p:set>
                                  </p:childTnLst>
                                </p:cTn>
                              </p:par>
                              <p:par>
                                <p:cTn id="6153" presetID="1" presetClass="exit" presetSubtype="0" fill="hold" grpId="2" nodeType="withEffect">
                                  <p:stCondLst>
                                    <p:cond delay="0"/>
                                  </p:stCondLst>
                                  <p:childTnLst>
                                    <p:set>
                                      <p:cBhvr>
                                        <p:cTn id="6154" dur="1" fill="hold">
                                          <p:stCondLst>
                                            <p:cond delay="0"/>
                                          </p:stCondLst>
                                        </p:cTn>
                                        <p:tgtEl>
                                          <p:spTgt spid="498"/>
                                        </p:tgtEl>
                                        <p:attrNameLst>
                                          <p:attrName>style.visibility</p:attrName>
                                        </p:attrNameLst>
                                      </p:cBhvr>
                                      <p:to>
                                        <p:strVal val="hidden"/>
                                      </p:to>
                                    </p:set>
                                  </p:childTnLst>
                                </p:cTn>
                              </p:par>
                              <p:par>
                                <p:cTn id="6155" presetID="1" presetClass="exit" presetSubtype="0" fill="hold" grpId="2" nodeType="withEffect">
                                  <p:stCondLst>
                                    <p:cond delay="0"/>
                                  </p:stCondLst>
                                  <p:childTnLst>
                                    <p:set>
                                      <p:cBhvr>
                                        <p:cTn id="6156" dur="1" fill="hold">
                                          <p:stCondLst>
                                            <p:cond delay="0"/>
                                          </p:stCondLst>
                                        </p:cTn>
                                        <p:tgtEl>
                                          <p:spTgt spid="496"/>
                                        </p:tgtEl>
                                        <p:attrNameLst>
                                          <p:attrName>style.visibility</p:attrName>
                                        </p:attrNameLst>
                                      </p:cBhvr>
                                      <p:to>
                                        <p:strVal val="hidden"/>
                                      </p:to>
                                    </p:set>
                                  </p:childTnLst>
                                </p:cTn>
                              </p:par>
                              <p:par>
                                <p:cTn id="6157" presetID="1" presetClass="exit" presetSubtype="0" fill="hold" grpId="2" nodeType="withEffect">
                                  <p:stCondLst>
                                    <p:cond delay="0"/>
                                  </p:stCondLst>
                                  <p:childTnLst>
                                    <p:set>
                                      <p:cBhvr>
                                        <p:cTn id="6158" dur="1" fill="hold">
                                          <p:stCondLst>
                                            <p:cond delay="0"/>
                                          </p:stCondLst>
                                        </p:cTn>
                                        <p:tgtEl>
                                          <p:spTgt spid="505"/>
                                        </p:tgtEl>
                                        <p:attrNameLst>
                                          <p:attrName>style.visibility</p:attrName>
                                        </p:attrNameLst>
                                      </p:cBhvr>
                                      <p:to>
                                        <p:strVal val="hidden"/>
                                      </p:to>
                                    </p:set>
                                  </p:childTnLst>
                                </p:cTn>
                              </p:par>
                              <p:par>
                                <p:cTn id="6159" presetID="1" presetClass="exit" presetSubtype="0" fill="hold" grpId="2" nodeType="withEffect">
                                  <p:stCondLst>
                                    <p:cond delay="0"/>
                                  </p:stCondLst>
                                  <p:childTnLst>
                                    <p:set>
                                      <p:cBhvr>
                                        <p:cTn id="6160" dur="1" fill="hold">
                                          <p:stCondLst>
                                            <p:cond delay="0"/>
                                          </p:stCondLst>
                                        </p:cTn>
                                        <p:tgtEl>
                                          <p:spTgt spid="506"/>
                                        </p:tgtEl>
                                        <p:attrNameLst>
                                          <p:attrName>style.visibility</p:attrName>
                                        </p:attrNameLst>
                                      </p:cBhvr>
                                      <p:to>
                                        <p:strVal val="hidden"/>
                                      </p:to>
                                    </p:set>
                                  </p:childTnLst>
                                </p:cTn>
                              </p:par>
                              <p:par>
                                <p:cTn id="6161" presetID="1" presetClass="exit" presetSubtype="0" fill="hold" grpId="2" nodeType="withEffect">
                                  <p:stCondLst>
                                    <p:cond delay="0"/>
                                  </p:stCondLst>
                                  <p:childTnLst>
                                    <p:set>
                                      <p:cBhvr>
                                        <p:cTn id="6162" dur="1" fill="hold">
                                          <p:stCondLst>
                                            <p:cond delay="0"/>
                                          </p:stCondLst>
                                        </p:cTn>
                                        <p:tgtEl>
                                          <p:spTgt spid="507"/>
                                        </p:tgtEl>
                                        <p:attrNameLst>
                                          <p:attrName>style.visibility</p:attrName>
                                        </p:attrNameLst>
                                      </p:cBhvr>
                                      <p:to>
                                        <p:strVal val="hidden"/>
                                      </p:to>
                                    </p:set>
                                  </p:childTnLst>
                                </p:cTn>
                              </p:par>
                              <p:par>
                                <p:cTn id="6163" presetID="1" presetClass="exit" presetSubtype="0" fill="hold" grpId="2" nodeType="withEffect">
                                  <p:stCondLst>
                                    <p:cond delay="0"/>
                                  </p:stCondLst>
                                  <p:childTnLst>
                                    <p:set>
                                      <p:cBhvr>
                                        <p:cTn id="6164" dur="1" fill="hold">
                                          <p:stCondLst>
                                            <p:cond delay="0"/>
                                          </p:stCondLst>
                                        </p:cTn>
                                        <p:tgtEl>
                                          <p:spTgt spid="509"/>
                                        </p:tgtEl>
                                        <p:attrNameLst>
                                          <p:attrName>style.visibility</p:attrName>
                                        </p:attrNameLst>
                                      </p:cBhvr>
                                      <p:to>
                                        <p:strVal val="hidden"/>
                                      </p:to>
                                    </p:set>
                                  </p:childTnLst>
                                </p:cTn>
                              </p:par>
                              <p:par>
                                <p:cTn id="6165" presetID="1" presetClass="exit" presetSubtype="0" fill="hold" grpId="2" nodeType="withEffect">
                                  <p:stCondLst>
                                    <p:cond delay="0"/>
                                  </p:stCondLst>
                                  <p:childTnLst>
                                    <p:set>
                                      <p:cBhvr>
                                        <p:cTn id="6166" dur="1" fill="hold">
                                          <p:stCondLst>
                                            <p:cond delay="0"/>
                                          </p:stCondLst>
                                        </p:cTn>
                                        <p:tgtEl>
                                          <p:spTgt spid="510"/>
                                        </p:tgtEl>
                                        <p:attrNameLst>
                                          <p:attrName>style.visibility</p:attrName>
                                        </p:attrNameLst>
                                      </p:cBhvr>
                                      <p:to>
                                        <p:strVal val="hidden"/>
                                      </p:to>
                                    </p:set>
                                  </p:childTnLst>
                                </p:cTn>
                              </p:par>
                              <p:par>
                                <p:cTn id="6167" presetID="1" presetClass="exit" presetSubtype="0" fill="hold" grpId="2" nodeType="withEffect">
                                  <p:stCondLst>
                                    <p:cond delay="0"/>
                                  </p:stCondLst>
                                  <p:childTnLst>
                                    <p:set>
                                      <p:cBhvr>
                                        <p:cTn id="6168" dur="1" fill="hold">
                                          <p:stCondLst>
                                            <p:cond delay="0"/>
                                          </p:stCondLst>
                                        </p:cTn>
                                        <p:tgtEl>
                                          <p:spTgt spid="508"/>
                                        </p:tgtEl>
                                        <p:attrNameLst>
                                          <p:attrName>style.visibility</p:attrName>
                                        </p:attrNameLst>
                                      </p:cBhvr>
                                      <p:to>
                                        <p:strVal val="hidden"/>
                                      </p:to>
                                    </p:set>
                                  </p:childTnLst>
                                </p:cTn>
                              </p:par>
                              <p:par>
                                <p:cTn id="6169" presetID="1" presetClass="exit" presetSubtype="0" fill="hold" grpId="2" nodeType="withEffect">
                                  <p:stCondLst>
                                    <p:cond delay="0"/>
                                  </p:stCondLst>
                                  <p:childTnLst>
                                    <p:set>
                                      <p:cBhvr>
                                        <p:cTn id="6170" dur="1" fill="hold">
                                          <p:stCondLst>
                                            <p:cond delay="0"/>
                                          </p:stCondLst>
                                        </p:cTn>
                                        <p:tgtEl>
                                          <p:spTgt spid="472"/>
                                        </p:tgtEl>
                                        <p:attrNameLst>
                                          <p:attrName>style.visibility</p:attrName>
                                        </p:attrNameLst>
                                      </p:cBhvr>
                                      <p:to>
                                        <p:strVal val="hidden"/>
                                      </p:to>
                                    </p:set>
                                  </p:childTnLst>
                                </p:cTn>
                              </p:par>
                              <p:par>
                                <p:cTn id="6171" presetID="1" presetClass="exit" presetSubtype="0" fill="hold" grpId="6" nodeType="withEffect">
                                  <p:stCondLst>
                                    <p:cond delay="0"/>
                                  </p:stCondLst>
                                  <p:childTnLst>
                                    <p:set>
                                      <p:cBhvr>
                                        <p:cTn id="6172" dur="1" fill="hold">
                                          <p:stCondLst>
                                            <p:cond delay="0"/>
                                          </p:stCondLst>
                                        </p:cTn>
                                        <p:tgtEl>
                                          <p:spTgt spid="470"/>
                                        </p:tgtEl>
                                        <p:attrNameLst>
                                          <p:attrName>style.visibility</p:attrName>
                                        </p:attrNameLst>
                                      </p:cBhvr>
                                      <p:to>
                                        <p:strVal val="hidden"/>
                                      </p:to>
                                    </p:set>
                                  </p:childTnLst>
                                </p:cTn>
                              </p:par>
                              <p:par>
                                <p:cTn id="6173" presetID="1" presetClass="exit" presetSubtype="0" fill="hold" grpId="6" nodeType="withEffect">
                                  <p:stCondLst>
                                    <p:cond delay="0"/>
                                  </p:stCondLst>
                                  <p:childTnLst>
                                    <p:set>
                                      <p:cBhvr>
                                        <p:cTn id="6174" dur="1" fill="hold">
                                          <p:stCondLst>
                                            <p:cond delay="0"/>
                                          </p:stCondLst>
                                        </p:cTn>
                                        <p:tgtEl>
                                          <p:spTgt spid="469"/>
                                        </p:tgtEl>
                                        <p:attrNameLst>
                                          <p:attrName>style.visibility</p:attrName>
                                        </p:attrNameLst>
                                      </p:cBhvr>
                                      <p:to>
                                        <p:strVal val="hidden"/>
                                      </p:to>
                                    </p:set>
                                  </p:childTnLst>
                                </p:cTn>
                              </p:par>
                              <p:par>
                                <p:cTn id="6175" presetID="1" presetClass="exit" presetSubtype="0" fill="hold" grpId="2" nodeType="withEffect">
                                  <p:stCondLst>
                                    <p:cond delay="0"/>
                                  </p:stCondLst>
                                  <p:childTnLst>
                                    <p:set>
                                      <p:cBhvr>
                                        <p:cTn id="6176" dur="1" fill="hold">
                                          <p:stCondLst>
                                            <p:cond delay="0"/>
                                          </p:stCondLst>
                                        </p:cTn>
                                        <p:tgtEl>
                                          <p:spTgt spid="471"/>
                                        </p:tgtEl>
                                        <p:attrNameLst>
                                          <p:attrName>style.visibility</p:attrName>
                                        </p:attrNameLst>
                                      </p:cBhvr>
                                      <p:to>
                                        <p:strVal val="hidden"/>
                                      </p:to>
                                    </p:set>
                                  </p:childTnLst>
                                </p:cTn>
                              </p:par>
                              <p:par>
                                <p:cTn id="6177" presetID="1" presetClass="exit" presetSubtype="0" fill="hold" grpId="6" nodeType="withEffect">
                                  <p:stCondLst>
                                    <p:cond delay="0"/>
                                  </p:stCondLst>
                                  <p:childTnLst>
                                    <p:set>
                                      <p:cBhvr>
                                        <p:cTn id="6178" dur="1" fill="hold">
                                          <p:stCondLst>
                                            <p:cond delay="0"/>
                                          </p:stCondLst>
                                        </p:cTn>
                                        <p:tgtEl>
                                          <p:spTgt spid="468"/>
                                        </p:tgtEl>
                                        <p:attrNameLst>
                                          <p:attrName>style.visibility</p:attrName>
                                        </p:attrNameLst>
                                      </p:cBhvr>
                                      <p:to>
                                        <p:strVal val="hidden"/>
                                      </p:to>
                                    </p:set>
                                  </p:childTnLst>
                                </p:cTn>
                              </p:par>
                              <p:par>
                                <p:cTn id="6179" presetID="1" presetClass="exit" presetSubtype="0" fill="hold" grpId="2" nodeType="withEffect">
                                  <p:stCondLst>
                                    <p:cond delay="0"/>
                                  </p:stCondLst>
                                  <p:childTnLst>
                                    <p:set>
                                      <p:cBhvr>
                                        <p:cTn id="6180" dur="1" fill="hold">
                                          <p:stCondLst>
                                            <p:cond delay="0"/>
                                          </p:stCondLst>
                                        </p:cTn>
                                        <p:tgtEl>
                                          <p:spTgt spid="473"/>
                                        </p:tgtEl>
                                        <p:attrNameLst>
                                          <p:attrName>style.visibility</p:attrName>
                                        </p:attrNameLst>
                                      </p:cBhvr>
                                      <p:to>
                                        <p:strVal val="hidden"/>
                                      </p:to>
                                    </p:set>
                                  </p:childTnLst>
                                </p:cTn>
                              </p:par>
                              <p:par>
                                <p:cTn id="6181" presetID="1" presetClass="exit" presetSubtype="0" fill="hold" grpId="6" nodeType="withEffect">
                                  <p:stCondLst>
                                    <p:cond delay="0"/>
                                  </p:stCondLst>
                                  <p:childTnLst>
                                    <p:set>
                                      <p:cBhvr>
                                        <p:cTn id="6182" dur="1" fill="hold">
                                          <p:stCondLst>
                                            <p:cond delay="0"/>
                                          </p:stCondLst>
                                        </p:cTn>
                                        <p:tgtEl>
                                          <p:spTgt spid="467"/>
                                        </p:tgtEl>
                                        <p:attrNameLst>
                                          <p:attrName>style.visibility</p:attrName>
                                        </p:attrNameLst>
                                      </p:cBhvr>
                                      <p:to>
                                        <p:strVal val="hidden"/>
                                      </p:to>
                                    </p:set>
                                  </p:childTnLst>
                                </p:cTn>
                              </p:par>
                              <p:par>
                                <p:cTn id="6183" presetID="1" presetClass="exit" presetSubtype="0" fill="hold" grpId="2" nodeType="withEffect">
                                  <p:stCondLst>
                                    <p:cond delay="0"/>
                                  </p:stCondLst>
                                  <p:childTnLst>
                                    <p:set>
                                      <p:cBhvr>
                                        <p:cTn id="6184" dur="1" fill="hold">
                                          <p:stCondLst>
                                            <p:cond delay="0"/>
                                          </p:stCondLst>
                                        </p:cTn>
                                        <p:tgtEl>
                                          <p:spTgt spid="474"/>
                                        </p:tgtEl>
                                        <p:attrNameLst>
                                          <p:attrName>style.visibility</p:attrName>
                                        </p:attrNameLst>
                                      </p:cBhvr>
                                      <p:to>
                                        <p:strVal val="hidden"/>
                                      </p:to>
                                    </p:set>
                                  </p:childTnLst>
                                </p:cTn>
                              </p:par>
                              <p:par>
                                <p:cTn id="6185" presetID="1" presetClass="entr" presetSubtype="0" fill="hold" grpId="12" nodeType="withEffect">
                                  <p:stCondLst>
                                    <p:cond delay="0"/>
                                  </p:stCondLst>
                                  <p:childTnLst>
                                    <p:set>
                                      <p:cBhvr>
                                        <p:cTn id="6186" dur="1" fill="hold">
                                          <p:stCondLst>
                                            <p:cond delay="0"/>
                                          </p:stCondLst>
                                        </p:cTn>
                                        <p:tgtEl>
                                          <p:spTgt spid="717"/>
                                        </p:tgtEl>
                                        <p:attrNameLst>
                                          <p:attrName>style.visibility</p:attrName>
                                        </p:attrNameLst>
                                      </p:cBhvr>
                                      <p:to>
                                        <p:strVal val="visible"/>
                                      </p:to>
                                    </p:set>
                                  </p:childTnLst>
                                </p:cTn>
                              </p:par>
                              <p:par>
                                <p:cTn id="6187" presetID="1" presetClass="entr" presetSubtype="0" fill="hold" grpId="12" nodeType="withEffect">
                                  <p:stCondLst>
                                    <p:cond delay="0"/>
                                  </p:stCondLst>
                                  <p:childTnLst>
                                    <p:set>
                                      <p:cBhvr>
                                        <p:cTn id="6188" dur="1" fill="hold">
                                          <p:stCondLst>
                                            <p:cond delay="0"/>
                                          </p:stCondLst>
                                        </p:cTn>
                                        <p:tgtEl>
                                          <p:spTgt spid="718"/>
                                        </p:tgtEl>
                                        <p:attrNameLst>
                                          <p:attrName>style.visibility</p:attrName>
                                        </p:attrNameLst>
                                      </p:cBhvr>
                                      <p:to>
                                        <p:strVal val="visible"/>
                                      </p:to>
                                    </p:set>
                                  </p:childTnLst>
                                </p:cTn>
                              </p:par>
                              <p:par>
                                <p:cTn id="6189" presetID="1" presetClass="entr" presetSubtype="0" fill="hold" grpId="12" nodeType="withEffect">
                                  <p:stCondLst>
                                    <p:cond delay="0"/>
                                  </p:stCondLst>
                                  <p:childTnLst>
                                    <p:set>
                                      <p:cBhvr>
                                        <p:cTn id="6190" dur="1" fill="hold">
                                          <p:stCondLst>
                                            <p:cond delay="0"/>
                                          </p:stCondLst>
                                        </p:cTn>
                                        <p:tgtEl>
                                          <p:spTgt spid="716"/>
                                        </p:tgtEl>
                                        <p:attrNameLst>
                                          <p:attrName>style.visibility</p:attrName>
                                        </p:attrNameLst>
                                      </p:cBhvr>
                                      <p:to>
                                        <p:strVal val="visible"/>
                                      </p:to>
                                    </p:set>
                                  </p:childTnLst>
                                </p:cTn>
                              </p:par>
                              <p:par>
                                <p:cTn id="6191" presetID="1" presetClass="entr" presetSubtype="0" fill="hold" grpId="12" nodeType="withEffect">
                                  <p:stCondLst>
                                    <p:cond delay="0"/>
                                  </p:stCondLst>
                                  <p:childTnLst>
                                    <p:set>
                                      <p:cBhvr>
                                        <p:cTn id="6192" dur="1" fill="hold">
                                          <p:stCondLst>
                                            <p:cond delay="0"/>
                                          </p:stCondLst>
                                        </p:cTn>
                                        <p:tgtEl>
                                          <p:spTgt spid="715"/>
                                        </p:tgtEl>
                                        <p:attrNameLst>
                                          <p:attrName>style.visibility</p:attrName>
                                        </p:attrNameLst>
                                      </p:cBhvr>
                                      <p:to>
                                        <p:strVal val="visible"/>
                                      </p:to>
                                    </p:set>
                                  </p:childTnLst>
                                </p:cTn>
                              </p:par>
                              <p:par>
                                <p:cTn id="6193" presetID="1" presetClass="exit" presetSubtype="0" fill="hold" grpId="2" nodeType="withEffect">
                                  <p:stCondLst>
                                    <p:cond delay="0"/>
                                  </p:stCondLst>
                                  <p:childTnLst>
                                    <p:set>
                                      <p:cBhvr>
                                        <p:cTn id="6194" dur="1" fill="hold">
                                          <p:stCondLst>
                                            <p:cond delay="0"/>
                                          </p:stCondLst>
                                        </p:cTn>
                                        <p:tgtEl>
                                          <p:spTgt spid="517"/>
                                        </p:tgtEl>
                                        <p:attrNameLst>
                                          <p:attrName>style.visibility</p:attrName>
                                        </p:attrNameLst>
                                      </p:cBhvr>
                                      <p:to>
                                        <p:strVal val="hidden"/>
                                      </p:to>
                                    </p:set>
                                  </p:childTnLst>
                                </p:cTn>
                              </p:par>
                              <p:par>
                                <p:cTn id="6195" presetID="1" presetClass="exit" presetSubtype="0" fill="hold" grpId="2" nodeType="withEffect">
                                  <p:stCondLst>
                                    <p:cond delay="0"/>
                                  </p:stCondLst>
                                  <p:childTnLst>
                                    <p:set>
                                      <p:cBhvr>
                                        <p:cTn id="6196" dur="1" fill="hold">
                                          <p:stCondLst>
                                            <p:cond delay="0"/>
                                          </p:stCondLst>
                                        </p:cTn>
                                        <p:tgtEl>
                                          <p:spTgt spid="518"/>
                                        </p:tgtEl>
                                        <p:attrNameLst>
                                          <p:attrName>style.visibility</p:attrName>
                                        </p:attrNameLst>
                                      </p:cBhvr>
                                      <p:to>
                                        <p:strVal val="hidden"/>
                                      </p:to>
                                    </p:set>
                                  </p:childTnLst>
                                </p:cTn>
                              </p:par>
                              <p:par>
                                <p:cTn id="6197" presetID="1" presetClass="exit" presetSubtype="0" fill="hold" grpId="2" nodeType="withEffect">
                                  <p:stCondLst>
                                    <p:cond delay="0"/>
                                  </p:stCondLst>
                                  <p:childTnLst>
                                    <p:set>
                                      <p:cBhvr>
                                        <p:cTn id="6198" dur="1" fill="hold">
                                          <p:stCondLst>
                                            <p:cond delay="0"/>
                                          </p:stCondLst>
                                        </p:cTn>
                                        <p:tgtEl>
                                          <p:spTgt spid="519"/>
                                        </p:tgtEl>
                                        <p:attrNameLst>
                                          <p:attrName>style.visibility</p:attrName>
                                        </p:attrNameLst>
                                      </p:cBhvr>
                                      <p:to>
                                        <p:strVal val="hidden"/>
                                      </p:to>
                                    </p:set>
                                  </p:childTnLst>
                                </p:cTn>
                              </p:par>
                              <p:par>
                                <p:cTn id="6199" presetID="1" presetClass="exit" presetSubtype="0" fill="hold" grpId="2" nodeType="withEffect">
                                  <p:stCondLst>
                                    <p:cond delay="0"/>
                                  </p:stCondLst>
                                  <p:childTnLst>
                                    <p:set>
                                      <p:cBhvr>
                                        <p:cTn id="6200" dur="1" fill="hold">
                                          <p:stCondLst>
                                            <p:cond delay="0"/>
                                          </p:stCondLst>
                                        </p:cTn>
                                        <p:tgtEl>
                                          <p:spTgt spid="521"/>
                                        </p:tgtEl>
                                        <p:attrNameLst>
                                          <p:attrName>style.visibility</p:attrName>
                                        </p:attrNameLst>
                                      </p:cBhvr>
                                      <p:to>
                                        <p:strVal val="hidden"/>
                                      </p:to>
                                    </p:set>
                                  </p:childTnLst>
                                </p:cTn>
                              </p:par>
                              <p:par>
                                <p:cTn id="6201" presetID="1" presetClass="exit" presetSubtype="0" fill="hold" grpId="2" nodeType="withEffect">
                                  <p:stCondLst>
                                    <p:cond delay="0"/>
                                  </p:stCondLst>
                                  <p:childTnLst>
                                    <p:set>
                                      <p:cBhvr>
                                        <p:cTn id="6202" dur="1" fill="hold">
                                          <p:stCondLst>
                                            <p:cond delay="0"/>
                                          </p:stCondLst>
                                        </p:cTn>
                                        <p:tgtEl>
                                          <p:spTgt spid="522"/>
                                        </p:tgtEl>
                                        <p:attrNameLst>
                                          <p:attrName>style.visibility</p:attrName>
                                        </p:attrNameLst>
                                      </p:cBhvr>
                                      <p:to>
                                        <p:strVal val="hidden"/>
                                      </p:to>
                                    </p:set>
                                  </p:childTnLst>
                                </p:cTn>
                              </p:par>
                              <p:par>
                                <p:cTn id="6203" presetID="1" presetClass="exit" presetSubtype="0" fill="hold" grpId="2" nodeType="withEffect">
                                  <p:stCondLst>
                                    <p:cond delay="0"/>
                                  </p:stCondLst>
                                  <p:childTnLst>
                                    <p:set>
                                      <p:cBhvr>
                                        <p:cTn id="6204" dur="1" fill="hold">
                                          <p:stCondLst>
                                            <p:cond delay="0"/>
                                          </p:stCondLst>
                                        </p:cTn>
                                        <p:tgtEl>
                                          <p:spTgt spid="520"/>
                                        </p:tgtEl>
                                        <p:attrNameLst>
                                          <p:attrName>style.visibility</p:attrName>
                                        </p:attrNameLst>
                                      </p:cBhvr>
                                      <p:to>
                                        <p:strVal val="hidden"/>
                                      </p:to>
                                    </p:set>
                                  </p:childTnLst>
                                </p:cTn>
                              </p:par>
                              <p:par>
                                <p:cTn id="6205" presetID="1" presetClass="exit" presetSubtype="0" fill="hold" grpId="2" nodeType="withEffect">
                                  <p:stCondLst>
                                    <p:cond delay="0"/>
                                  </p:stCondLst>
                                  <p:childTnLst>
                                    <p:set>
                                      <p:cBhvr>
                                        <p:cTn id="6206" dur="1" fill="hold">
                                          <p:stCondLst>
                                            <p:cond delay="0"/>
                                          </p:stCondLst>
                                        </p:cTn>
                                        <p:tgtEl>
                                          <p:spTgt spid="537"/>
                                        </p:tgtEl>
                                        <p:attrNameLst>
                                          <p:attrName>style.visibility</p:attrName>
                                        </p:attrNameLst>
                                      </p:cBhvr>
                                      <p:to>
                                        <p:strVal val="hidden"/>
                                      </p:to>
                                    </p:set>
                                  </p:childTnLst>
                                </p:cTn>
                              </p:par>
                              <p:par>
                                <p:cTn id="6207" presetID="1" presetClass="exit" presetSubtype="0" fill="hold" grpId="2" nodeType="withEffect">
                                  <p:stCondLst>
                                    <p:cond delay="0"/>
                                  </p:stCondLst>
                                  <p:childTnLst>
                                    <p:set>
                                      <p:cBhvr>
                                        <p:cTn id="6208" dur="1" fill="hold">
                                          <p:stCondLst>
                                            <p:cond delay="0"/>
                                          </p:stCondLst>
                                        </p:cTn>
                                        <p:tgtEl>
                                          <p:spTgt spid="538"/>
                                        </p:tgtEl>
                                        <p:attrNameLst>
                                          <p:attrName>style.visibility</p:attrName>
                                        </p:attrNameLst>
                                      </p:cBhvr>
                                      <p:to>
                                        <p:strVal val="hidden"/>
                                      </p:to>
                                    </p:set>
                                  </p:childTnLst>
                                </p:cTn>
                              </p:par>
                              <p:par>
                                <p:cTn id="6209" presetID="1" presetClass="exit" presetSubtype="0" fill="hold" grpId="2" nodeType="withEffect">
                                  <p:stCondLst>
                                    <p:cond delay="0"/>
                                  </p:stCondLst>
                                  <p:childTnLst>
                                    <p:set>
                                      <p:cBhvr>
                                        <p:cTn id="6210" dur="1" fill="hold">
                                          <p:stCondLst>
                                            <p:cond delay="0"/>
                                          </p:stCondLst>
                                        </p:cTn>
                                        <p:tgtEl>
                                          <p:spTgt spid="539"/>
                                        </p:tgtEl>
                                        <p:attrNameLst>
                                          <p:attrName>style.visibility</p:attrName>
                                        </p:attrNameLst>
                                      </p:cBhvr>
                                      <p:to>
                                        <p:strVal val="hidden"/>
                                      </p:to>
                                    </p:set>
                                  </p:childTnLst>
                                </p:cTn>
                              </p:par>
                              <p:par>
                                <p:cTn id="6211" presetID="1" presetClass="exit" presetSubtype="0" fill="hold" grpId="2" nodeType="withEffect">
                                  <p:stCondLst>
                                    <p:cond delay="0"/>
                                  </p:stCondLst>
                                  <p:childTnLst>
                                    <p:set>
                                      <p:cBhvr>
                                        <p:cTn id="6212" dur="1" fill="hold">
                                          <p:stCondLst>
                                            <p:cond delay="0"/>
                                          </p:stCondLst>
                                        </p:cTn>
                                        <p:tgtEl>
                                          <p:spTgt spid="541"/>
                                        </p:tgtEl>
                                        <p:attrNameLst>
                                          <p:attrName>style.visibility</p:attrName>
                                        </p:attrNameLst>
                                      </p:cBhvr>
                                      <p:to>
                                        <p:strVal val="hidden"/>
                                      </p:to>
                                    </p:set>
                                  </p:childTnLst>
                                </p:cTn>
                              </p:par>
                              <p:par>
                                <p:cTn id="6213" presetID="1" presetClass="exit" presetSubtype="0" fill="hold" grpId="2" nodeType="withEffect">
                                  <p:stCondLst>
                                    <p:cond delay="0"/>
                                  </p:stCondLst>
                                  <p:childTnLst>
                                    <p:set>
                                      <p:cBhvr>
                                        <p:cTn id="6214" dur="1" fill="hold">
                                          <p:stCondLst>
                                            <p:cond delay="0"/>
                                          </p:stCondLst>
                                        </p:cTn>
                                        <p:tgtEl>
                                          <p:spTgt spid="542"/>
                                        </p:tgtEl>
                                        <p:attrNameLst>
                                          <p:attrName>style.visibility</p:attrName>
                                        </p:attrNameLst>
                                      </p:cBhvr>
                                      <p:to>
                                        <p:strVal val="hidden"/>
                                      </p:to>
                                    </p:set>
                                  </p:childTnLst>
                                </p:cTn>
                              </p:par>
                              <p:par>
                                <p:cTn id="6215" presetID="1" presetClass="exit" presetSubtype="0" fill="hold" grpId="2" nodeType="withEffect">
                                  <p:stCondLst>
                                    <p:cond delay="0"/>
                                  </p:stCondLst>
                                  <p:childTnLst>
                                    <p:set>
                                      <p:cBhvr>
                                        <p:cTn id="6216" dur="1" fill="hold">
                                          <p:stCondLst>
                                            <p:cond delay="0"/>
                                          </p:stCondLst>
                                        </p:cTn>
                                        <p:tgtEl>
                                          <p:spTgt spid="540"/>
                                        </p:tgtEl>
                                        <p:attrNameLst>
                                          <p:attrName>style.visibility</p:attrName>
                                        </p:attrNameLst>
                                      </p:cBhvr>
                                      <p:to>
                                        <p:strVal val="hidden"/>
                                      </p:to>
                                    </p:set>
                                  </p:childTnLst>
                                </p:cTn>
                              </p:par>
                              <p:par>
                                <p:cTn id="6217" presetID="1" presetClass="exit" presetSubtype="0" fill="hold" grpId="2" nodeType="withEffect">
                                  <p:stCondLst>
                                    <p:cond delay="0"/>
                                  </p:stCondLst>
                                  <p:childTnLst>
                                    <p:set>
                                      <p:cBhvr>
                                        <p:cTn id="6218" dur="1" fill="hold">
                                          <p:stCondLst>
                                            <p:cond delay="0"/>
                                          </p:stCondLst>
                                        </p:cTn>
                                        <p:tgtEl>
                                          <p:spTgt spid="549"/>
                                        </p:tgtEl>
                                        <p:attrNameLst>
                                          <p:attrName>style.visibility</p:attrName>
                                        </p:attrNameLst>
                                      </p:cBhvr>
                                      <p:to>
                                        <p:strVal val="hidden"/>
                                      </p:to>
                                    </p:set>
                                  </p:childTnLst>
                                </p:cTn>
                              </p:par>
                              <p:par>
                                <p:cTn id="6219" presetID="1" presetClass="exit" presetSubtype="0" fill="hold" grpId="2" nodeType="withEffect">
                                  <p:stCondLst>
                                    <p:cond delay="0"/>
                                  </p:stCondLst>
                                  <p:childTnLst>
                                    <p:set>
                                      <p:cBhvr>
                                        <p:cTn id="6220" dur="1" fill="hold">
                                          <p:stCondLst>
                                            <p:cond delay="0"/>
                                          </p:stCondLst>
                                        </p:cTn>
                                        <p:tgtEl>
                                          <p:spTgt spid="550"/>
                                        </p:tgtEl>
                                        <p:attrNameLst>
                                          <p:attrName>style.visibility</p:attrName>
                                        </p:attrNameLst>
                                      </p:cBhvr>
                                      <p:to>
                                        <p:strVal val="hidden"/>
                                      </p:to>
                                    </p:set>
                                  </p:childTnLst>
                                </p:cTn>
                              </p:par>
                              <p:par>
                                <p:cTn id="6221" presetID="1" presetClass="exit" presetSubtype="0" fill="hold" grpId="2" nodeType="withEffect">
                                  <p:stCondLst>
                                    <p:cond delay="0"/>
                                  </p:stCondLst>
                                  <p:childTnLst>
                                    <p:set>
                                      <p:cBhvr>
                                        <p:cTn id="6222" dur="1" fill="hold">
                                          <p:stCondLst>
                                            <p:cond delay="0"/>
                                          </p:stCondLst>
                                        </p:cTn>
                                        <p:tgtEl>
                                          <p:spTgt spid="551"/>
                                        </p:tgtEl>
                                        <p:attrNameLst>
                                          <p:attrName>style.visibility</p:attrName>
                                        </p:attrNameLst>
                                      </p:cBhvr>
                                      <p:to>
                                        <p:strVal val="hidden"/>
                                      </p:to>
                                    </p:set>
                                  </p:childTnLst>
                                </p:cTn>
                              </p:par>
                              <p:par>
                                <p:cTn id="6223" presetID="1" presetClass="exit" presetSubtype="0" fill="hold" grpId="2" nodeType="withEffect">
                                  <p:stCondLst>
                                    <p:cond delay="0"/>
                                  </p:stCondLst>
                                  <p:childTnLst>
                                    <p:set>
                                      <p:cBhvr>
                                        <p:cTn id="6224" dur="1" fill="hold">
                                          <p:stCondLst>
                                            <p:cond delay="0"/>
                                          </p:stCondLst>
                                        </p:cTn>
                                        <p:tgtEl>
                                          <p:spTgt spid="553"/>
                                        </p:tgtEl>
                                        <p:attrNameLst>
                                          <p:attrName>style.visibility</p:attrName>
                                        </p:attrNameLst>
                                      </p:cBhvr>
                                      <p:to>
                                        <p:strVal val="hidden"/>
                                      </p:to>
                                    </p:set>
                                  </p:childTnLst>
                                </p:cTn>
                              </p:par>
                              <p:par>
                                <p:cTn id="6225" presetID="1" presetClass="exit" presetSubtype="0" fill="hold" grpId="2" nodeType="withEffect">
                                  <p:stCondLst>
                                    <p:cond delay="0"/>
                                  </p:stCondLst>
                                  <p:childTnLst>
                                    <p:set>
                                      <p:cBhvr>
                                        <p:cTn id="6226" dur="1" fill="hold">
                                          <p:stCondLst>
                                            <p:cond delay="0"/>
                                          </p:stCondLst>
                                        </p:cTn>
                                        <p:tgtEl>
                                          <p:spTgt spid="554"/>
                                        </p:tgtEl>
                                        <p:attrNameLst>
                                          <p:attrName>style.visibility</p:attrName>
                                        </p:attrNameLst>
                                      </p:cBhvr>
                                      <p:to>
                                        <p:strVal val="hidden"/>
                                      </p:to>
                                    </p:set>
                                  </p:childTnLst>
                                </p:cTn>
                              </p:par>
                              <p:par>
                                <p:cTn id="6227" presetID="1" presetClass="exit" presetSubtype="0" fill="hold" grpId="2" nodeType="withEffect">
                                  <p:stCondLst>
                                    <p:cond delay="0"/>
                                  </p:stCondLst>
                                  <p:childTnLst>
                                    <p:set>
                                      <p:cBhvr>
                                        <p:cTn id="6228" dur="1" fill="hold">
                                          <p:stCondLst>
                                            <p:cond delay="0"/>
                                          </p:stCondLst>
                                        </p:cTn>
                                        <p:tgtEl>
                                          <p:spTgt spid="552"/>
                                        </p:tgtEl>
                                        <p:attrNameLst>
                                          <p:attrName>style.visibility</p:attrName>
                                        </p:attrNameLst>
                                      </p:cBhvr>
                                      <p:to>
                                        <p:strVal val="hidden"/>
                                      </p:to>
                                    </p:set>
                                  </p:childTnLst>
                                </p:cTn>
                              </p:par>
                              <p:par>
                                <p:cTn id="6229" presetID="1" presetClass="exit" presetSubtype="0" fill="hold" grpId="2" nodeType="withEffect">
                                  <p:stCondLst>
                                    <p:cond delay="0"/>
                                  </p:stCondLst>
                                  <p:childTnLst>
                                    <p:set>
                                      <p:cBhvr>
                                        <p:cTn id="6230" dur="1" fill="hold">
                                          <p:stCondLst>
                                            <p:cond delay="0"/>
                                          </p:stCondLst>
                                        </p:cTn>
                                        <p:tgtEl>
                                          <p:spTgt spid="561"/>
                                        </p:tgtEl>
                                        <p:attrNameLst>
                                          <p:attrName>style.visibility</p:attrName>
                                        </p:attrNameLst>
                                      </p:cBhvr>
                                      <p:to>
                                        <p:strVal val="hidden"/>
                                      </p:to>
                                    </p:set>
                                  </p:childTnLst>
                                </p:cTn>
                              </p:par>
                              <p:par>
                                <p:cTn id="6231" presetID="1" presetClass="exit" presetSubtype="0" fill="hold" grpId="2" nodeType="withEffect">
                                  <p:stCondLst>
                                    <p:cond delay="0"/>
                                  </p:stCondLst>
                                  <p:childTnLst>
                                    <p:set>
                                      <p:cBhvr>
                                        <p:cTn id="6232" dur="1" fill="hold">
                                          <p:stCondLst>
                                            <p:cond delay="0"/>
                                          </p:stCondLst>
                                        </p:cTn>
                                        <p:tgtEl>
                                          <p:spTgt spid="562"/>
                                        </p:tgtEl>
                                        <p:attrNameLst>
                                          <p:attrName>style.visibility</p:attrName>
                                        </p:attrNameLst>
                                      </p:cBhvr>
                                      <p:to>
                                        <p:strVal val="hidden"/>
                                      </p:to>
                                    </p:set>
                                  </p:childTnLst>
                                </p:cTn>
                              </p:par>
                              <p:par>
                                <p:cTn id="6233" presetID="1" presetClass="exit" presetSubtype="0" fill="hold" grpId="2" nodeType="withEffect">
                                  <p:stCondLst>
                                    <p:cond delay="0"/>
                                  </p:stCondLst>
                                  <p:childTnLst>
                                    <p:set>
                                      <p:cBhvr>
                                        <p:cTn id="6234" dur="1" fill="hold">
                                          <p:stCondLst>
                                            <p:cond delay="0"/>
                                          </p:stCondLst>
                                        </p:cTn>
                                        <p:tgtEl>
                                          <p:spTgt spid="563"/>
                                        </p:tgtEl>
                                        <p:attrNameLst>
                                          <p:attrName>style.visibility</p:attrName>
                                        </p:attrNameLst>
                                      </p:cBhvr>
                                      <p:to>
                                        <p:strVal val="hidden"/>
                                      </p:to>
                                    </p:set>
                                  </p:childTnLst>
                                </p:cTn>
                              </p:par>
                              <p:par>
                                <p:cTn id="6235" presetID="1" presetClass="exit" presetSubtype="0" fill="hold" grpId="2" nodeType="withEffect">
                                  <p:stCondLst>
                                    <p:cond delay="0"/>
                                  </p:stCondLst>
                                  <p:childTnLst>
                                    <p:set>
                                      <p:cBhvr>
                                        <p:cTn id="6236" dur="1" fill="hold">
                                          <p:stCondLst>
                                            <p:cond delay="0"/>
                                          </p:stCondLst>
                                        </p:cTn>
                                        <p:tgtEl>
                                          <p:spTgt spid="565"/>
                                        </p:tgtEl>
                                        <p:attrNameLst>
                                          <p:attrName>style.visibility</p:attrName>
                                        </p:attrNameLst>
                                      </p:cBhvr>
                                      <p:to>
                                        <p:strVal val="hidden"/>
                                      </p:to>
                                    </p:set>
                                  </p:childTnLst>
                                </p:cTn>
                              </p:par>
                              <p:par>
                                <p:cTn id="6237" presetID="1" presetClass="exit" presetSubtype="0" fill="hold" grpId="2" nodeType="withEffect">
                                  <p:stCondLst>
                                    <p:cond delay="0"/>
                                  </p:stCondLst>
                                  <p:childTnLst>
                                    <p:set>
                                      <p:cBhvr>
                                        <p:cTn id="6238" dur="1" fill="hold">
                                          <p:stCondLst>
                                            <p:cond delay="0"/>
                                          </p:stCondLst>
                                        </p:cTn>
                                        <p:tgtEl>
                                          <p:spTgt spid="566"/>
                                        </p:tgtEl>
                                        <p:attrNameLst>
                                          <p:attrName>style.visibility</p:attrName>
                                        </p:attrNameLst>
                                      </p:cBhvr>
                                      <p:to>
                                        <p:strVal val="hidden"/>
                                      </p:to>
                                    </p:set>
                                  </p:childTnLst>
                                </p:cTn>
                              </p:par>
                              <p:par>
                                <p:cTn id="6239" presetID="1" presetClass="exit" presetSubtype="0" fill="hold" grpId="2" nodeType="withEffect">
                                  <p:stCondLst>
                                    <p:cond delay="0"/>
                                  </p:stCondLst>
                                  <p:childTnLst>
                                    <p:set>
                                      <p:cBhvr>
                                        <p:cTn id="6240" dur="1" fill="hold">
                                          <p:stCondLst>
                                            <p:cond delay="0"/>
                                          </p:stCondLst>
                                        </p:cTn>
                                        <p:tgtEl>
                                          <p:spTgt spid="564"/>
                                        </p:tgtEl>
                                        <p:attrNameLst>
                                          <p:attrName>style.visibility</p:attrName>
                                        </p:attrNameLst>
                                      </p:cBhvr>
                                      <p:to>
                                        <p:strVal val="hidden"/>
                                      </p:to>
                                    </p:set>
                                  </p:childTnLst>
                                </p:cTn>
                              </p:par>
                              <p:par>
                                <p:cTn id="6241" presetID="1" presetClass="exit" presetSubtype="0" fill="hold" grpId="2" nodeType="withEffect">
                                  <p:stCondLst>
                                    <p:cond delay="0"/>
                                  </p:stCondLst>
                                  <p:childTnLst>
                                    <p:set>
                                      <p:cBhvr>
                                        <p:cTn id="6242" dur="1" fill="hold">
                                          <p:stCondLst>
                                            <p:cond delay="0"/>
                                          </p:stCondLst>
                                        </p:cTn>
                                        <p:tgtEl>
                                          <p:spTgt spid="528"/>
                                        </p:tgtEl>
                                        <p:attrNameLst>
                                          <p:attrName>style.visibility</p:attrName>
                                        </p:attrNameLst>
                                      </p:cBhvr>
                                      <p:to>
                                        <p:strVal val="hidden"/>
                                      </p:to>
                                    </p:set>
                                  </p:childTnLst>
                                </p:cTn>
                              </p:par>
                              <p:par>
                                <p:cTn id="6243" presetID="1" presetClass="exit" presetSubtype="0" fill="hold" grpId="6" nodeType="withEffect">
                                  <p:stCondLst>
                                    <p:cond delay="0"/>
                                  </p:stCondLst>
                                  <p:childTnLst>
                                    <p:set>
                                      <p:cBhvr>
                                        <p:cTn id="6244" dur="1" fill="hold">
                                          <p:stCondLst>
                                            <p:cond delay="0"/>
                                          </p:stCondLst>
                                        </p:cTn>
                                        <p:tgtEl>
                                          <p:spTgt spid="526"/>
                                        </p:tgtEl>
                                        <p:attrNameLst>
                                          <p:attrName>style.visibility</p:attrName>
                                        </p:attrNameLst>
                                      </p:cBhvr>
                                      <p:to>
                                        <p:strVal val="hidden"/>
                                      </p:to>
                                    </p:set>
                                  </p:childTnLst>
                                </p:cTn>
                              </p:par>
                              <p:par>
                                <p:cTn id="6245" presetID="1" presetClass="exit" presetSubtype="0" fill="hold" grpId="6" nodeType="withEffect">
                                  <p:stCondLst>
                                    <p:cond delay="0"/>
                                  </p:stCondLst>
                                  <p:childTnLst>
                                    <p:set>
                                      <p:cBhvr>
                                        <p:cTn id="6246" dur="1" fill="hold">
                                          <p:stCondLst>
                                            <p:cond delay="0"/>
                                          </p:stCondLst>
                                        </p:cTn>
                                        <p:tgtEl>
                                          <p:spTgt spid="525"/>
                                        </p:tgtEl>
                                        <p:attrNameLst>
                                          <p:attrName>style.visibility</p:attrName>
                                        </p:attrNameLst>
                                      </p:cBhvr>
                                      <p:to>
                                        <p:strVal val="hidden"/>
                                      </p:to>
                                    </p:set>
                                  </p:childTnLst>
                                </p:cTn>
                              </p:par>
                              <p:par>
                                <p:cTn id="6247" presetID="1" presetClass="exit" presetSubtype="0" fill="hold" grpId="2" nodeType="withEffect">
                                  <p:stCondLst>
                                    <p:cond delay="0"/>
                                  </p:stCondLst>
                                  <p:childTnLst>
                                    <p:set>
                                      <p:cBhvr>
                                        <p:cTn id="6248" dur="1" fill="hold">
                                          <p:stCondLst>
                                            <p:cond delay="0"/>
                                          </p:stCondLst>
                                        </p:cTn>
                                        <p:tgtEl>
                                          <p:spTgt spid="527"/>
                                        </p:tgtEl>
                                        <p:attrNameLst>
                                          <p:attrName>style.visibility</p:attrName>
                                        </p:attrNameLst>
                                      </p:cBhvr>
                                      <p:to>
                                        <p:strVal val="hidden"/>
                                      </p:to>
                                    </p:set>
                                  </p:childTnLst>
                                </p:cTn>
                              </p:par>
                              <p:par>
                                <p:cTn id="6249" presetID="1" presetClass="exit" presetSubtype="0" fill="hold" grpId="6" nodeType="withEffect">
                                  <p:stCondLst>
                                    <p:cond delay="0"/>
                                  </p:stCondLst>
                                  <p:childTnLst>
                                    <p:set>
                                      <p:cBhvr>
                                        <p:cTn id="6250" dur="1" fill="hold">
                                          <p:stCondLst>
                                            <p:cond delay="0"/>
                                          </p:stCondLst>
                                        </p:cTn>
                                        <p:tgtEl>
                                          <p:spTgt spid="524"/>
                                        </p:tgtEl>
                                        <p:attrNameLst>
                                          <p:attrName>style.visibility</p:attrName>
                                        </p:attrNameLst>
                                      </p:cBhvr>
                                      <p:to>
                                        <p:strVal val="hidden"/>
                                      </p:to>
                                    </p:set>
                                  </p:childTnLst>
                                </p:cTn>
                              </p:par>
                              <p:par>
                                <p:cTn id="6251" presetID="1" presetClass="exit" presetSubtype="0" fill="hold" grpId="2" nodeType="withEffect">
                                  <p:stCondLst>
                                    <p:cond delay="0"/>
                                  </p:stCondLst>
                                  <p:childTnLst>
                                    <p:set>
                                      <p:cBhvr>
                                        <p:cTn id="6252" dur="1" fill="hold">
                                          <p:stCondLst>
                                            <p:cond delay="0"/>
                                          </p:stCondLst>
                                        </p:cTn>
                                        <p:tgtEl>
                                          <p:spTgt spid="529"/>
                                        </p:tgtEl>
                                        <p:attrNameLst>
                                          <p:attrName>style.visibility</p:attrName>
                                        </p:attrNameLst>
                                      </p:cBhvr>
                                      <p:to>
                                        <p:strVal val="hidden"/>
                                      </p:to>
                                    </p:set>
                                  </p:childTnLst>
                                </p:cTn>
                              </p:par>
                              <p:par>
                                <p:cTn id="6253" presetID="1" presetClass="exit" presetSubtype="0" fill="hold" grpId="6" nodeType="withEffect">
                                  <p:stCondLst>
                                    <p:cond delay="0"/>
                                  </p:stCondLst>
                                  <p:childTnLst>
                                    <p:set>
                                      <p:cBhvr>
                                        <p:cTn id="6254" dur="1" fill="hold">
                                          <p:stCondLst>
                                            <p:cond delay="0"/>
                                          </p:stCondLst>
                                        </p:cTn>
                                        <p:tgtEl>
                                          <p:spTgt spid="523"/>
                                        </p:tgtEl>
                                        <p:attrNameLst>
                                          <p:attrName>style.visibility</p:attrName>
                                        </p:attrNameLst>
                                      </p:cBhvr>
                                      <p:to>
                                        <p:strVal val="hidden"/>
                                      </p:to>
                                    </p:set>
                                  </p:childTnLst>
                                </p:cTn>
                              </p:par>
                              <p:par>
                                <p:cTn id="6255" presetID="1" presetClass="exit" presetSubtype="0" fill="hold" grpId="2" nodeType="withEffect">
                                  <p:stCondLst>
                                    <p:cond delay="0"/>
                                  </p:stCondLst>
                                  <p:childTnLst>
                                    <p:set>
                                      <p:cBhvr>
                                        <p:cTn id="6256" dur="1" fill="hold">
                                          <p:stCondLst>
                                            <p:cond delay="0"/>
                                          </p:stCondLst>
                                        </p:cTn>
                                        <p:tgtEl>
                                          <p:spTgt spid="530"/>
                                        </p:tgtEl>
                                        <p:attrNameLst>
                                          <p:attrName>style.visibility</p:attrName>
                                        </p:attrNameLst>
                                      </p:cBhvr>
                                      <p:to>
                                        <p:strVal val="hidden"/>
                                      </p:to>
                                    </p:set>
                                  </p:childTnLst>
                                </p:cTn>
                              </p:par>
                            </p:childTnLst>
                          </p:cTn>
                        </p:par>
                      </p:childTnLst>
                    </p:cTn>
                  </p:par>
                </p:childTnLst>
              </p:cTn>
              <p:nextCondLst>
                <p:cond evt="onClick" delay="0">
                  <p:tgtEl>
                    <p:spTgt spid="62"/>
                  </p:tgtEl>
                </p:cond>
              </p:nextCondLst>
            </p:seq>
            <p:seq concurrent="1" nextAc="seek">
              <p:cTn id="6257" restart="whenNotActive" fill="hold" evtFilter="cancelBubble" nodeType="interactiveSeq">
                <p:stCondLst>
                  <p:cond evt="onClick" delay="0">
                    <p:tgtEl>
                      <p:spTgt spid="728"/>
                    </p:tgtEl>
                  </p:cond>
                </p:stCondLst>
                <p:endSync evt="end" delay="0">
                  <p:rtn val="all"/>
                </p:endSync>
                <p:childTnLst>
                  <p:par>
                    <p:cTn id="6258" fill="hold">
                      <p:stCondLst>
                        <p:cond delay="0"/>
                      </p:stCondLst>
                      <p:childTnLst>
                        <p:par>
                          <p:cTn id="6259" fill="hold">
                            <p:stCondLst>
                              <p:cond delay="0"/>
                            </p:stCondLst>
                            <p:childTnLst>
                              <p:par>
                                <p:cTn id="6260" presetID="10" presetClass="exit" presetSubtype="0" fill="hold" grpId="0" nodeType="clickEffect">
                                  <p:stCondLst>
                                    <p:cond delay="0"/>
                                  </p:stCondLst>
                                  <p:childTnLst>
                                    <p:animEffect transition="out" filter="fade">
                                      <p:cBhvr>
                                        <p:cTn id="6261" dur="500"/>
                                        <p:tgtEl>
                                          <p:spTgt spid="727"/>
                                        </p:tgtEl>
                                      </p:cBhvr>
                                    </p:animEffect>
                                    <p:set>
                                      <p:cBhvr>
                                        <p:cTn id="6262" dur="1" fill="hold">
                                          <p:stCondLst>
                                            <p:cond delay="499"/>
                                          </p:stCondLst>
                                        </p:cTn>
                                        <p:tgtEl>
                                          <p:spTgt spid="727"/>
                                        </p:tgtEl>
                                        <p:attrNameLst>
                                          <p:attrName>style.visibility</p:attrName>
                                        </p:attrNameLst>
                                      </p:cBhvr>
                                      <p:to>
                                        <p:strVal val="hidden"/>
                                      </p:to>
                                    </p:set>
                                  </p:childTnLst>
                                </p:cTn>
                              </p:par>
                            </p:childTnLst>
                          </p:cTn>
                        </p:par>
                      </p:childTnLst>
                    </p:cTn>
                  </p:par>
                  <p:par>
                    <p:cTn id="6263" fill="hold">
                      <p:stCondLst>
                        <p:cond delay="indefinite"/>
                      </p:stCondLst>
                      <p:childTnLst>
                        <p:par>
                          <p:cTn id="6264" fill="hold">
                            <p:stCondLst>
                              <p:cond delay="0"/>
                            </p:stCondLst>
                            <p:childTnLst>
                              <p:par>
                                <p:cTn id="6265" presetID="10" presetClass="entr" presetSubtype="0" fill="hold" grpId="1" nodeType="clickEffect">
                                  <p:stCondLst>
                                    <p:cond delay="0"/>
                                  </p:stCondLst>
                                  <p:childTnLst>
                                    <p:set>
                                      <p:cBhvr>
                                        <p:cTn id="6266" dur="1" fill="hold">
                                          <p:stCondLst>
                                            <p:cond delay="0"/>
                                          </p:stCondLst>
                                        </p:cTn>
                                        <p:tgtEl>
                                          <p:spTgt spid="727"/>
                                        </p:tgtEl>
                                        <p:attrNameLst>
                                          <p:attrName>style.visibility</p:attrName>
                                        </p:attrNameLst>
                                      </p:cBhvr>
                                      <p:to>
                                        <p:strVal val="visible"/>
                                      </p:to>
                                    </p:set>
                                    <p:animEffect transition="in" filter="fade">
                                      <p:cBhvr>
                                        <p:cTn id="6267" dur="500"/>
                                        <p:tgtEl>
                                          <p:spTgt spid="727"/>
                                        </p:tgtEl>
                                      </p:cBhvr>
                                    </p:animEffect>
                                  </p:childTnLst>
                                </p:cTn>
                              </p:par>
                            </p:childTnLst>
                          </p:cTn>
                        </p:par>
                      </p:childTnLst>
                    </p:cTn>
                  </p:par>
                </p:childTnLst>
              </p:cTn>
              <p:nextCondLst>
                <p:cond evt="onClick" delay="0">
                  <p:tgtEl>
                    <p:spTgt spid="728"/>
                  </p:tgtEl>
                </p:cond>
              </p:nextCondLst>
            </p:seq>
          </p:childTnLst>
        </p:cTn>
      </p:par>
    </p:tnLst>
    <p:bldLst>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6" grpId="3" animBg="1"/>
      <p:bldP spid="16" grpId="4" animBg="1"/>
      <p:bldP spid="16" grpId="5" animBg="1"/>
      <p:bldP spid="16" grpId="6" animBg="1"/>
      <p:bldP spid="17" grpId="0" animBg="1"/>
      <p:bldP spid="17" grpId="1" animBg="1"/>
      <p:bldP spid="17" grpId="2" animBg="1"/>
      <p:bldP spid="17" grpId="3" animBg="1"/>
      <p:bldP spid="17" grpId="4" animBg="1"/>
      <p:bldP spid="17" grpId="5" animBg="1"/>
      <p:bldP spid="17" grpId="6" animBg="1"/>
      <p:bldP spid="18" grpId="0" animBg="1"/>
      <p:bldP spid="18" grpId="1" animBg="1"/>
      <p:bldP spid="18" grpId="2" animBg="1"/>
      <p:bldP spid="18" grpId="3" animBg="1"/>
      <p:bldP spid="18" grpId="4" animBg="1"/>
      <p:bldP spid="18" grpId="5" animBg="1"/>
      <p:bldP spid="18" grpId="6" animBg="1"/>
      <p:bldP spid="19" grpId="0" animBg="1"/>
      <p:bldP spid="19" grpId="1" animBg="1"/>
      <p:bldP spid="19" grpId="2" animBg="1"/>
      <p:bldP spid="19" grpId="3" animBg="1"/>
      <p:bldP spid="19" grpId="4" animBg="1"/>
      <p:bldP spid="19" grpId="5" animBg="1"/>
      <p:bldP spid="19" grpId="6" animBg="1"/>
      <p:bldP spid="20" grpId="0" animBg="1"/>
      <p:bldP spid="20" grpId="1" animBg="1"/>
      <p:bldP spid="20" grpId="2" animBg="1"/>
      <p:bldP spid="21" grpId="0" animBg="1"/>
      <p:bldP spid="21" grpId="1" animBg="1"/>
      <p:bldP spid="21" grpId="2" animBg="1"/>
      <p:bldP spid="22" grpId="0" animBg="1"/>
      <p:bldP spid="22" grpId="1" animBg="1"/>
      <p:bldP spid="22" grpId="2" animBg="1"/>
      <p:bldP spid="23" grpId="0" animBg="1"/>
      <p:bldP spid="23" grpId="1" animBg="1"/>
      <p:bldP spid="23" grpId="2" animBg="1"/>
      <p:bldP spid="30" grpId="0" animBg="1"/>
      <p:bldP spid="30" grpId="1" animBg="1"/>
      <p:bldP spid="30" grpId="2" animBg="1"/>
      <p:bldP spid="31" grpId="0" animBg="1"/>
      <p:bldP spid="31" grpId="1" animBg="1"/>
      <p:bldP spid="31" grpId="2" animBg="1"/>
      <p:bldP spid="32" grpId="0" animBg="1"/>
      <p:bldP spid="32" grpId="1" animBg="1"/>
      <p:bldP spid="32" grpId="2" animBg="1"/>
      <p:bldP spid="33" grpId="0" animBg="1"/>
      <p:bldP spid="33" grpId="1" animBg="1"/>
      <p:bldP spid="33" grpId="2" animBg="1"/>
      <p:bldP spid="34" grpId="0" animBg="1"/>
      <p:bldP spid="34" grpId="1" animBg="1"/>
      <p:bldP spid="34" grpId="2" animBg="1"/>
      <p:bldP spid="35" grpId="0" animBg="1"/>
      <p:bldP spid="35" grpId="1" animBg="1"/>
      <p:bldP spid="35" grpId="2" animBg="1"/>
      <p:bldP spid="42" grpId="0" animBg="1"/>
      <p:bldP spid="42" grpId="1" animBg="1"/>
      <p:bldP spid="42" grpId="2" animBg="1"/>
      <p:bldP spid="43" grpId="0" animBg="1"/>
      <p:bldP spid="43" grpId="1" animBg="1"/>
      <p:bldP spid="43" grpId="2" animBg="1"/>
      <p:bldP spid="44" grpId="0" animBg="1"/>
      <p:bldP spid="44" grpId="1" animBg="1"/>
      <p:bldP spid="44" grpId="2" animBg="1"/>
      <p:bldP spid="45" grpId="0" animBg="1"/>
      <p:bldP spid="45" grpId="1" animBg="1"/>
      <p:bldP spid="45" grpId="2" animBg="1"/>
      <p:bldP spid="46" grpId="0" animBg="1"/>
      <p:bldP spid="46" grpId="1" animBg="1"/>
      <p:bldP spid="46" grpId="2" animBg="1"/>
      <p:bldP spid="47" grpId="0" animBg="1"/>
      <p:bldP spid="47" grpId="1" animBg="1"/>
      <p:bldP spid="47" grpId="2" animBg="1"/>
      <p:bldP spid="54" grpId="0" animBg="1"/>
      <p:bldP spid="54" grpId="1" animBg="1"/>
      <p:bldP spid="54" grpId="2" animBg="1"/>
      <p:bldP spid="55" grpId="0" animBg="1"/>
      <p:bldP spid="55" grpId="1" animBg="1"/>
      <p:bldP spid="55" grpId="2" animBg="1"/>
      <p:bldP spid="56" grpId="0" animBg="1"/>
      <p:bldP spid="56" grpId="1" animBg="1"/>
      <p:bldP spid="56" grpId="2" animBg="1"/>
      <p:bldP spid="57" grpId="0" animBg="1"/>
      <p:bldP spid="57" grpId="1" animBg="1"/>
      <p:bldP spid="57" grpId="2" animBg="1"/>
      <p:bldP spid="58" grpId="0" animBg="1"/>
      <p:bldP spid="58" grpId="1" animBg="1"/>
      <p:bldP spid="58" grpId="2" animBg="1"/>
      <p:bldP spid="59" grpId="0" animBg="1"/>
      <p:bldP spid="59" grpId="1" animBg="1"/>
      <p:bldP spid="59" grpId="2" animBg="1"/>
      <p:bldP spid="69" grpId="0" animBg="1"/>
      <p:bldP spid="69" grpId="1" animBg="1"/>
      <p:bldP spid="69" grpId="2" animBg="1"/>
      <p:bldP spid="70" grpId="0" animBg="1"/>
      <p:bldP spid="70" grpId="1" animBg="1"/>
      <p:bldP spid="70" grpId="2" animBg="1"/>
      <p:bldP spid="71" grpId="0" animBg="1"/>
      <p:bldP spid="71" grpId="1" animBg="1"/>
      <p:bldP spid="71" grpId="2" animBg="1"/>
      <p:bldP spid="72" grpId="0" animBg="1"/>
      <p:bldP spid="72" grpId="1" animBg="1"/>
      <p:bldP spid="72" grpId="2" animBg="1"/>
      <p:bldP spid="73" grpId="0" animBg="1"/>
      <p:bldP spid="73" grpId="1" animBg="1"/>
      <p:bldP spid="73" grpId="2" animBg="1"/>
      <p:bldP spid="74" grpId="0" animBg="1"/>
      <p:bldP spid="74" grpId="1" animBg="1"/>
      <p:bldP spid="74" grpId="2" animBg="1"/>
      <p:bldP spid="75" grpId="0" animBg="1"/>
      <p:bldP spid="75" grpId="1" animBg="1"/>
      <p:bldP spid="75" grpId="2" animBg="1"/>
      <p:bldP spid="75" grpId="3" animBg="1"/>
      <p:bldP spid="75" grpId="4" animBg="1"/>
      <p:bldP spid="75" grpId="5" animBg="1"/>
      <p:bldP spid="75" grpId="6" animBg="1"/>
      <p:bldP spid="76" grpId="0" animBg="1"/>
      <p:bldP spid="76" grpId="1" animBg="1"/>
      <p:bldP spid="76" grpId="2" animBg="1"/>
      <p:bldP spid="76" grpId="3" animBg="1"/>
      <p:bldP spid="76" grpId="4" animBg="1"/>
      <p:bldP spid="76" grpId="5" animBg="1"/>
      <p:bldP spid="76" grpId="6" animBg="1"/>
      <p:bldP spid="77" grpId="0" animBg="1"/>
      <p:bldP spid="77" grpId="1" animBg="1"/>
      <p:bldP spid="77" grpId="2" animBg="1"/>
      <p:bldP spid="77" grpId="3" animBg="1"/>
      <p:bldP spid="77" grpId="4" animBg="1"/>
      <p:bldP spid="77" grpId="5" animBg="1"/>
      <p:bldP spid="77" grpId="6" animBg="1"/>
      <p:bldP spid="78" grpId="0" animBg="1"/>
      <p:bldP spid="78" grpId="1" animBg="1"/>
      <p:bldP spid="78" grpId="2" animBg="1"/>
      <p:bldP spid="78" grpId="3" animBg="1"/>
      <p:bldP spid="78" grpId="4" animBg="1"/>
      <p:bldP spid="78" grpId="5" animBg="1"/>
      <p:bldP spid="78" grpId="6" animBg="1"/>
      <p:bldP spid="79" grpId="0" animBg="1"/>
      <p:bldP spid="79" grpId="1" animBg="1"/>
      <p:bldP spid="79" grpId="2" animBg="1"/>
      <p:bldP spid="80" grpId="0" animBg="1"/>
      <p:bldP spid="80" grpId="1" animBg="1"/>
      <p:bldP spid="80" grpId="2" animBg="1"/>
      <p:bldP spid="81" grpId="0" animBg="1"/>
      <p:bldP spid="81" grpId="1" animBg="1"/>
      <p:bldP spid="81" grpId="2" animBg="1"/>
      <p:bldP spid="82" grpId="0" animBg="1"/>
      <p:bldP spid="82" grpId="1" animBg="1"/>
      <p:bldP spid="82" grpId="2" animBg="1"/>
      <p:bldP spid="89" grpId="0" animBg="1"/>
      <p:bldP spid="89" grpId="1" animBg="1"/>
      <p:bldP spid="89" grpId="2" animBg="1"/>
      <p:bldP spid="90" grpId="0" animBg="1"/>
      <p:bldP spid="90" grpId="1" animBg="1"/>
      <p:bldP spid="90" grpId="2" animBg="1"/>
      <p:bldP spid="91" grpId="0" animBg="1"/>
      <p:bldP spid="91" grpId="1" animBg="1"/>
      <p:bldP spid="91" grpId="2" animBg="1"/>
      <p:bldP spid="92" grpId="0" animBg="1"/>
      <p:bldP spid="92" grpId="1" animBg="1"/>
      <p:bldP spid="92" grpId="2" animBg="1"/>
      <p:bldP spid="93" grpId="0" animBg="1"/>
      <p:bldP spid="93" grpId="1" animBg="1"/>
      <p:bldP spid="93" grpId="2" animBg="1"/>
      <p:bldP spid="94" grpId="0" animBg="1"/>
      <p:bldP spid="94" grpId="1" animBg="1"/>
      <p:bldP spid="94" grpId="2" animBg="1"/>
      <p:bldP spid="101" grpId="0" animBg="1"/>
      <p:bldP spid="101" grpId="1" animBg="1"/>
      <p:bldP spid="101" grpId="2" animBg="1"/>
      <p:bldP spid="102" grpId="0" animBg="1"/>
      <p:bldP spid="102" grpId="1" animBg="1"/>
      <p:bldP spid="102" grpId="2" animBg="1"/>
      <p:bldP spid="103" grpId="0" animBg="1"/>
      <p:bldP spid="103" grpId="1" animBg="1"/>
      <p:bldP spid="103" grpId="2" animBg="1"/>
      <p:bldP spid="104" grpId="0" animBg="1"/>
      <p:bldP spid="104" grpId="1" animBg="1"/>
      <p:bldP spid="104" grpId="2" animBg="1"/>
      <p:bldP spid="105" grpId="0" animBg="1"/>
      <p:bldP spid="105" grpId="1" animBg="1"/>
      <p:bldP spid="105" grpId="2" animBg="1"/>
      <p:bldP spid="106" grpId="0" animBg="1"/>
      <p:bldP spid="106" grpId="1" animBg="1"/>
      <p:bldP spid="106" grpId="2" animBg="1"/>
      <p:bldP spid="113" grpId="0" animBg="1"/>
      <p:bldP spid="113" grpId="1" animBg="1"/>
      <p:bldP spid="113" grpId="2" animBg="1"/>
      <p:bldP spid="114" grpId="0" animBg="1"/>
      <p:bldP spid="114" grpId="1" animBg="1"/>
      <p:bldP spid="114" grpId="2" animBg="1"/>
      <p:bldP spid="115" grpId="0" animBg="1"/>
      <p:bldP spid="115" grpId="1" animBg="1"/>
      <p:bldP spid="115" grpId="2" animBg="1"/>
      <p:bldP spid="116" grpId="0" animBg="1"/>
      <p:bldP spid="116" grpId="1" animBg="1"/>
      <p:bldP spid="116" grpId="2" animBg="1"/>
      <p:bldP spid="117" grpId="0" animBg="1"/>
      <p:bldP spid="117" grpId="1" animBg="1"/>
      <p:bldP spid="117" grpId="2" animBg="1"/>
      <p:bldP spid="118" grpId="0" animBg="1"/>
      <p:bldP spid="118" grpId="1" animBg="1"/>
      <p:bldP spid="118" grpId="2" animBg="1"/>
      <p:bldP spid="125" grpId="0" animBg="1"/>
      <p:bldP spid="125" grpId="1" animBg="1"/>
      <p:bldP spid="125" grpId="2" animBg="1"/>
      <p:bldP spid="126" grpId="0" animBg="1"/>
      <p:bldP spid="126" grpId="1" animBg="1"/>
      <p:bldP spid="126" grpId="2" animBg="1"/>
      <p:bldP spid="127" grpId="0" animBg="1"/>
      <p:bldP spid="127" grpId="1" animBg="1"/>
      <p:bldP spid="127" grpId="2" animBg="1"/>
      <p:bldP spid="128" grpId="0" animBg="1"/>
      <p:bldP spid="128" grpId="1" animBg="1"/>
      <p:bldP spid="128" grpId="2" animBg="1"/>
      <p:bldP spid="129" grpId="0" animBg="1"/>
      <p:bldP spid="129" grpId="1" animBg="1"/>
      <p:bldP spid="129" grpId="2" animBg="1"/>
      <p:bldP spid="130" grpId="0" animBg="1"/>
      <p:bldP spid="130" grpId="1" animBg="1"/>
      <p:bldP spid="130" grpId="2" animBg="1"/>
      <p:bldP spid="131" grpId="0" animBg="1"/>
      <p:bldP spid="131" grpId="1" animBg="1"/>
      <p:bldP spid="131" grpId="2" animBg="1"/>
      <p:bldP spid="131" grpId="3" animBg="1"/>
      <p:bldP spid="131" grpId="4" animBg="1"/>
      <p:bldP spid="131" grpId="5" animBg="1"/>
      <p:bldP spid="131" grpId="6" animBg="1"/>
      <p:bldP spid="132" grpId="0" animBg="1"/>
      <p:bldP spid="132" grpId="1" animBg="1"/>
      <p:bldP spid="132" grpId="2" animBg="1"/>
      <p:bldP spid="132" grpId="3" animBg="1"/>
      <p:bldP spid="132" grpId="4" animBg="1"/>
      <p:bldP spid="132" grpId="5" animBg="1"/>
      <p:bldP spid="132" grpId="6" animBg="1"/>
      <p:bldP spid="133" grpId="0" animBg="1"/>
      <p:bldP spid="133" grpId="1" animBg="1"/>
      <p:bldP spid="133" grpId="2" animBg="1"/>
      <p:bldP spid="133" grpId="3" animBg="1"/>
      <p:bldP spid="133" grpId="4" animBg="1"/>
      <p:bldP spid="133" grpId="5" animBg="1"/>
      <p:bldP spid="133" grpId="6" animBg="1"/>
      <p:bldP spid="134" grpId="0" animBg="1"/>
      <p:bldP spid="134" grpId="1" animBg="1"/>
      <p:bldP spid="134" grpId="2" animBg="1"/>
      <p:bldP spid="134" grpId="3" animBg="1"/>
      <p:bldP spid="134" grpId="4" animBg="1"/>
      <p:bldP spid="134" grpId="5" animBg="1"/>
      <p:bldP spid="134" grpId="6" animBg="1"/>
      <p:bldP spid="135" grpId="0" animBg="1"/>
      <p:bldP spid="135" grpId="1" animBg="1"/>
      <p:bldP spid="135" grpId="2" animBg="1"/>
      <p:bldP spid="136" grpId="0" animBg="1"/>
      <p:bldP spid="136" grpId="1" animBg="1"/>
      <p:bldP spid="136" grpId="2" animBg="1"/>
      <p:bldP spid="137" grpId="0" animBg="1"/>
      <p:bldP spid="137" grpId="1" animBg="1"/>
      <p:bldP spid="137" grpId="2" animBg="1"/>
      <p:bldP spid="138" grpId="0" animBg="1"/>
      <p:bldP spid="138" grpId="1" animBg="1"/>
      <p:bldP spid="138" grpId="2" animBg="1"/>
      <p:bldP spid="145" grpId="0" animBg="1"/>
      <p:bldP spid="145" grpId="1" animBg="1"/>
      <p:bldP spid="145" grpId="2" animBg="1"/>
      <p:bldP spid="146" grpId="0" animBg="1"/>
      <p:bldP spid="146" grpId="1" animBg="1"/>
      <p:bldP spid="146" grpId="2" animBg="1"/>
      <p:bldP spid="147" grpId="0" animBg="1"/>
      <p:bldP spid="147" grpId="1" animBg="1"/>
      <p:bldP spid="147" grpId="2" animBg="1"/>
      <p:bldP spid="148" grpId="0" animBg="1"/>
      <p:bldP spid="148" grpId="1" animBg="1"/>
      <p:bldP spid="148" grpId="2" animBg="1"/>
      <p:bldP spid="149" grpId="0" animBg="1"/>
      <p:bldP spid="149" grpId="1" animBg="1"/>
      <p:bldP spid="149" grpId="2" animBg="1"/>
      <p:bldP spid="150" grpId="0" animBg="1"/>
      <p:bldP spid="150" grpId="1" animBg="1"/>
      <p:bldP spid="150" grpId="2" animBg="1"/>
      <p:bldP spid="157" grpId="0" animBg="1"/>
      <p:bldP spid="157" grpId="1" animBg="1"/>
      <p:bldP spid="157" grpId="2" animBg="1"/>
      <p:bldP spid="158" grpId="0" animBg="1"/>
      <p:bldP spid="158" grpId="1" animBg="1"/>
      <p:bldP spid="158" grpId="2" animBg="1"/>
      <p:bldP spid="159" grpId="0" animBg="1"/>
      <p:bldP spid="159" grpId="1" animBg="1"/>
      <p:bldP spid="159" grpId="2" animBg="1"/>
      <p:bldP spid="160" grpId="0" animBg="1"/>
      <p:bldP spid="160" grpId="1" animBg="1"/>
      <p:bldP spid="160" grpId="2" animBg="1"/>
      <p:bldP spid="161" grpId="0" animBg="1"/>
      <p:bldP spid="161" grpId="1" animBg="1"/>
      <p:bldP spid="161" grpId="2" animBg="1"/>
      <p:bldP spid="162" grpId="0" animBg="1"/>
      <p:bldP spid="162" grpId="1" animBg="1"/>
      <p:bldP spid="162" grpId="2" animBg="1"/>
      <p:bldP spid="169" grpId="0" animBg="1"/>
      <p:bldP spid="169" grpId="1" animBg="1"/>
      <p:bldP spid="169" grpId="2" animBg="1"/>
      <p:bldP spid="170" grpId="0" animBg="1"/>
      <p:bldP spid="170" grpId="1" animBg="1"/>
      <p:bldP spid="170" grpId="2" animBg="1"/>
      <p:bldP spid="171" grpId="0" animBg="1"/>
      <p:bldP spid="171" grpId="1" animBg="1"/>
      <p:bldP spid="171" grpId="2" animBg="1"/>
      <p:bldP spid="172" grpId="0" animBg="1"/>
      <p:bldP spid="172" grpId="1" animBg="1"/>
      <p:bldP spid="172" grpId="2" animBg="1"/>
      <p:bldP spid="173" grpId="0" animBg="1"/>
      <p:bldP spid="173" grpId="1" animBg="1"/>
      <p:bldP spid="173" grpId="2" animBg="1"/>
      <p:bldP spid="174" grpId="0" animBg="1"/>
      <p:bldP spid="174" grpId="1" animBg="1"/>
      <p:bldP spid="174" grpId="2" animBg="1"/>
      <p:bldP spid="181" grpId="0" animBg="1"/>
      <p:bldP spid="181" grpId="1" animBg="1"/>
      <p:bldP spid="181" grpId="2" animBg="1"/>
      <p:bldP spid="182" grpId="0" animBg="1"/>
      <p:bldP spid="182" grpId="1" animBg="1"/>
      <p:bldP spid="182" grpId="2" animBg="1"/>
      <p:bldP spid="183" grpId="0" animBg="1"/>
      <p:bldP spid="183" grpId="1" animBg="1"/>
      <p:bldP spid="183" grpId="2" animBg="1"/>
      <p:bldP spid="184" grpId="0" animBg="1"/>
      <p:bldP spid="184" grpId="1" animBg="1"/>
      <p:bldP spid="184" grpId="2" animBg="1"/>
      <p:bldP spid="185" grpId="0" animBg="1"/>
      <p:bldP spid="185" grpId="1" animBg="1"/>
      <p:bldP spid="185" grpId="2" animBg="1"/>
      <p:bldP spid="186" grpId="0" animBg="1"/>
      <p:bldP spid="186" grpId="1" animBg="1"/>
      <p:bldP spid="186" grpId="2" animBg="1"/>
      <p:bldP spid="187" grpId="0" animBg="1"/>
      <p:bldP spid="187" grpId="1" animBg="1"/>
      <p:bldP spid="187" grpId="2" animBg="1"/>
      <p:bldP spid="187" grpId="3" animBg="1"/>
      <p:bldP spid="187" grpId="4" animBg="1"/>
      <p:bldP spid="187" grpId="5" animBg="1"/>
      <p:bldP spid="187" grpId="6" animBg="1"/>
      <p:bldP spid="188" grpId="0" animBg="1"/>
      <p:bldP spid="188" grpId="1" animBg="1"/>
      <p:bldP spid="188" grpId="2" animBg="1"/>
      <p:bldP spid="188" grpId="3" animBg="1"/>
      <p:bldP spid="188" grpId="4" animBg="1"/>
      <p:bldP spid="188" grpId="5" animBg="1"/>
      <p:bldP spid="188" grpId="6" animBg="1"/>
      <p:bldP spid="189" grpId="0" animBg="1"/>
      <p:bldP spid="189" grpId="1" animBg="1"/>
      <p:bldP spid="189" grpId="2" animBg="1"/>
      <p:bldP spid="189" grpId="3" animBg="1"/>
      <p:bldP spid="189" grpId="4" animBg="1"/>
      <p:bldP spid="189" grpId="5" animBg="1"/>
      <p:bldP spid="189" grpId="6" animBg="1"/>
      <p:bldP spid="190" grpId="0" animBg="1"/>
      <p:bldP spid="190" grpId="1" animBg="1"/>
      <p:bldP spid="190" grpId="2" animBg="1"/>
      <p:bldP spid="190" grpId="3" animBg="1"/>
      <p:bldP spid="190" grpId="4" animBg="1"/>
      <p:bldP spid="190" grpId="5" animBg="1"/>
      <p:bldP spid="190" grpId="6" animBg="1"/>
      <p:bldP spid="191" grpId="0" animBg="1"/>
      <p:bldP spid="191" grpId="1" animBg="1"/>
      <p:bldP spid="191" grpId="2" animBg="1"/>
      <p:bldP spid="192" grpId="0" animBg="1"/>
      <p:bldP spid="192" grpId="1" animBg="1"/>
      <p:bldP spid="192" grpId="2" animBg="1"/>
      <p:bldP spid="193" grpId="0" animBg="1"/>
      <p:bldP spid="193" grpId="1" animBg="1"/>
      <p:bldP spid="193" grpId="2" animBg="1"/>
      <p:bldP spid="194" grpId="0" animBg="1"/>
      <p:bldP spid="194" grpId="1" animBg="1"/>
      <p:bldP spid="194" grpId="2" animBg="1"/>
      <p:bldP spid="201" grpId="0" animBg="1"/>
      <p:bldP spid="201" grpId="1" animBg="1"/>
      <p:bldP spid="201" grpId="2" animBg="1"/>
      <p:bldP spid="202" grpId="0" animBg="1"/>
      <p:bldP spid="202" grpId="1" animBg="1"/>
      <p:bldP spid="202" grpId="2" animBg="1"/>
      <p:bldP spid="203" grpId="0" animBg="1"/>
      <p:bldP spid="203" grpId="1" animBg="1"/>
      <p:bldP spid="203" grpId="2" animBg="1"/>
      <p:bldP spid="204" grpId="0" animBg="1"/>
      <p:bldP spid="204" grpId="1" animBg="1"/>
      <p:bldP spid="204" grpId="2" animBg="1"/>
      <p:bldP spid="205" grpId="0" animBg="1"/>
      <p:bldP spid="205" grpId="1" animBg="1"/>
      <p:bldP spid="205" grpId="2" animBg="1"/>
      <p:bldP spid="206" grpId="0" animBg="1"/>
      <p:bldP spid="206" grpId="1" animBg="1"/>
      <p:bldP spid="206" grpId="2" animBg="1"/>
      <p:bldP spid="213" grpId="0" animBg="1"/>
      <p:bldP spid="213" grpId="1" animBg="1"/>
      <p:bldP spid="213" grpId="2" animBg="1"/>
      <p:bldP spid="214" grpId="0" animBg="1"/>
      <p:bldP spid="214" grpId="1" animBg="1"/>
      <p:bldP spid="214" grpId="2" animBg="1"/>
      <p:bldP spid="215" grpId="0" animBg="1"/>
      <p:bldP spid="215" grpId="1" animBg="1"/>
      <p:bldP spid="215" grpId="2" animBg="1"/>
      <p:bldP spid="216" grpId="0" animBg="1"/>
      <p:bldP spid="216" grpId="1" animBg="1"/>
      <p:bldP spid="216" grpId="2" animBg="1"/>
      <p:bldP spid="217" grpId="0" animBg="1"/>
      <p:bldP spid="217" grpId="1" animBg="1"/>
      <p:bldP spid="217" grpId="2" animBg="1"/>
      <p:bldP spid="218" grpId="0" animBg="1"/>
      <p:bldP spid="218" grpId="1" animBg="1"/>
      <p:bldP spid="218" grpId="2" animBg="1"/>
      <p:bldP spid="225" grpId="0" animBg="1"/>
      <p:bldP spid="225" grpId="1" animBg="1"/>
      <p:bldP spid="225" grpId="2" animBg="1"/>
      <p:bldP spid="226" grpId="0" animBg="1"/>
      <p:bldP spid="226" grpId="1" animBg="1"/>
      <p:bldP spid="226" grpId="2" animBg="1"/>
      <p:bldP spid="227" grpId="0" animBg="1"/>
      <p:bldP spid="227" grpId="1" animBg="1"/>
      <p:bldP spid="227" grpId="2" animBg="1"/>
      <p:bldP spid="228" grpId="0" animBg="1"/>
      <p:bldP spid="228" grpId="1" animBg="1"/>
      <p:bldP spid="228" grpId="2" animBg="1"/>
      <p:bldP spid="229" grpId="0" animBg="1"/>
      <p:bldP spid="229" grpId="1" animBg="1"/>
      <p:bldP spid="229" grpId="2" animBg="1"/>
      <p:bldP spid="230" grpId="0" animBg="1"/>
      <p:bldP spid="230" grpId="1" animBg="1"/>
      <p:bldP spid="230" grpId="2" animBg="1"/>
      <p:bldP spid="237" grpId="0" animBg="1"/>
      <p:bldP spid="237" grpId="1" animBg="1"/>
      <p:bldP spid="237" grpId="2" animBg="1"/>
      <p:bldP spid="238" grpId="0" animBg="1"/>
      <p:bldP spid="238" grpId="1" animBg="1"/>
      <p:bldP spid="238" grpId="2" animBg="1"/>
      <p:bldP spid="239" grpId="0" animBg="1"/>
      <p:bldP spid="239" grpId="1" animBg="1"/>
      <p:bldP spid="239" grpId="2" animBg="1"/>
      <p:bldP spid="240" grpId="0" animBg="1"/>
      <p:bldP spid="240" grpId="1" animBg="1"/>
      <p:bldP spid="240" grpId="2" animBg="1"/>
      <p:bldP spid="241" grpId="0" animBg="1"/>
      <p:bldP spid="241" grpId="1" animBg="1"/>
      <p:bldP spid="241" grpId="2" animBg="1"/>
      <p:bldP spid="242" grpId="0" animBg="1"/>
      <p:bldP spid="242" grpId="1" animBg="1"/>
      <p:bldP spid="242" grpId="2" animBg="1"/>
      <p:bldP spid="243" grpId="0" animBg="1"/>
      <p:bldP spid="243" grpId="1" animBg="1"/>
      <p:bldP spid="243" grpId="2" animBg="1"/>
      <p:bldP spid="243" grpId="3" animBg="1"/>
      <p:bldP spid="243" grpId="4" animBg="1"/>
      <p:bldP spid="243" grpId="5" animBg="1"/>
      <p:bldP spid="243" grpId="6" animBg="1"/>
      <p:bldP spid="244" grpId="0" animBg="1"/>
      <p:bldP spid="244" grpId="1" animBg="1"/>
      <p:bldP spid="244" grpId="2" animBg="1"/>
      <p:bldP spid="244" grpId="3" animBg="1"/>
      <p:bldP spid="244" grpId="4" animBg="1"/>
      <p:bldP spid="244" grpId="5" animBg="1"/>
      <p:bldP spid="244" grpId="6" animBg="1"/>
      <p:bldP spid="245" grpId="0" animBg="1"/>
      <p:bldP spid="245" grpId="1" animBg="1"/>
      <p:bldP spid="245" grpId="2" animBg="1"/>
      <p:bldP spid="245" grpId="3" animBg="1"/>
      <p:bldP spid="245" grpId="4" animBg="1"/>
      <p:bldP spid="245" grpId="5" animBg="1"/>
      <p:bldP spid="245" grpId="6" animBg="1"/>
      <p:bldP spid="246" grpId="0" animBg="1"/>
      <p:bldP spid="246" grpId="1" animBg="1"/>
      <p:bldP spid="246" grpId="2" animBg="1"/>
      <p:bldP spid="246" grpId="3" animBg="1"/>
      <p:bldP spid="246" grpId="4" animBg="1"/>
      <p:bldP spid="246" grpId="5" animBg="1"/>
      <p:bldP spid="246" grpId="6" animBg="1"/>
      <p:bldP spid="247" grpId="0" animBg="1"/>
      <p:bldP spid="247" grpId="1" animBg="1"/>
      <p:bldP spid="247" grpId="2" animBg="1"/>
      <p:bldP spid="248" grpId="0" animBg="1"/>
      <p:bldP spid="248" grpId="1" animBg="1"/>
      <p:bldP spid="248" grpId="2" animBg="1"/>
      <p:bldP spid="249" grpId="0" animBg="1"/>
      <p:bldP spid="249" grpId="1" animBg="1"/>
      <p:bldP spid="249" grpId="2" animBg="1"/>
      <p:bldP spid="250" grpId="0" animBg="1"/>
      <p:bldP spid="250" grpId="1" animBg="1"/>
      <p:bldP spid="250" grpId="2" animBg="1"/>
      <p:bldP spid="257" grpId="0" animBg="1"/>
      <p:bldP spid="257" grpId="1" animBg="1"/>
      <p:bldP spid="257" grpId="2" animBg="1"/>
      <p:bldP spid="258" grpId="0" animBg="1"/>
      <p:bldP spid="258" grpId="1" animBg="1"/>
      <p:bldP spid="258" grpId="2" animBg="1"/>
      <p:bldP spid="259" grpId="0" animBg="1"/>
      <p:bldP spid="259" grpId="1" animBg="1"/>
      <p:bldP spid="259" grpId="2" animBg="1"/>
      <p:bldP spid="260" grpId="0" animBg="1"/>
      <p:bldP spid="260" grpId="1" animBg="1"/>
      <p:bldP spid="260" grpId="2" animBg="1"/>
      <p:bldP spid="261" grpId="0" animBg="1"/>
      <p:bldP spid="261" grpId="1" animBg="1"/>
      <p:bldP spid="261" grpId="2" animBg="1"/>
      <p:bldP spid="262" grpId="0" animBg="1"/>
      <p:bldP spid="262" grpId="1" animBg="1"/>
      <p:bldP spid="262" grpId="2" animBg="1"/>
      <p:bldP spid="269" grpId="0" animBg="1"/>
      <p:bldP spid="269" grpId="1" animBg="1"/>
      <p:bldP spid="269" grpId="2" animBg="1"/>
      <p:bldP spid="270" grpId="0" animBg="1"/>
      <p:bldP spid="270" grpId="1" animBg="1"/>
      <p:bldP spid="270" grpId="2" animBg="1"/>
      <p:bldP spid="271" grpId="0" animBg="1"/>
      <p:bldP spid="271" grpId="1" animBg="1"/>
      <p:bldP spid="271" grpId="2" animBg="1"/>
      <p:bldP spid="272" grpId="0" animBg="1"/>
      <p:bldP spid="272" grpId="1" animBg="1"/>
      <p:bldP spid="272" grpId="2" animBg="1"/>
      <p:bldP spid="273" grpId="0" animBg="1"/>
      <p:bldP spid="273" grpId="1" animBg="1"/>
      <p:bldP spid="273" grpId="2" animBg="1"/>
      <p:bldP spid="274" grpId="0" animBg="1"/>
      <p:bldP spid="274" grpId="1" animBg="1"/>
      <p:bldP spid="274" grpId="2" animBg="1"/>
      <p:bldP spid="281" grpId="0" animBg="1"/>
      <p:bldP spid="281" grpId="1" animBg="1"/>
      <p:bldP spid="281" grpId="2" animBg="1"/>
      <p:bldP spid="282" grpId="0" animBg="1"/>
      <p:bldP spid="282" grpId="1" animBg="1"/>
      <p:bldP spid="282" grpId="2" animBg="1"/>
      <p:bldP spid="283" grpId="0" animBg="1"/>
      <p:bldP spid="283" grpId="1" animBg="1"/>
      <p:bldP spid="283" grpId="2" animBg="1"/>
      <p:bldP spid="284" grpId="0" animBg="1"/>
      <p:bldP spid="284" grpId="1" animBg="1"/>
      <p:bldP spid="284" grpId="2" animBg="1"/>
      <p:bldP spid="285" grpId="0" animBg="1"/>
      <p:bldP spid="285" grpId="1" animBg="1"/>
      <p:bldP spid="285" grpId="2" animBg="1"/>
      <p:bldP spid="286" grpId="0" animBg="1"/>
      <p:bldP spid="286" grpId="1" animBg="1"/>
      <p:bldP spid="286" grpId="2" animBg="1"/>
      <p:bldP spid="293" grpId="0" animBg="1"/>
      <p:bldP spid="293" grpId="1" animBg="1"/>
      <p:bldP spid="293" grpId="2" animBg="1"/>
      <p:bldP spid="294" grpId="0" animBg="1"/>
      <p:bldP spid="294" grpId="1" animBg="1"/>
      <p:bldP spid="294" grpId="2" animBg="1"/>
      <p:bldP spid="295" grpId="0" animBg="1"/>
      <p:bldP spid="295" grpId="1" animBg="1"/>
      <p:bldP spid="295" grpId="2" animBg="1"/>
      <p:bldP spid="296" grpId="0" animBg="1"/>
      <p:bldP spid="296" grpId="1" animBg="1"/>
      <p:bldP spid="296" grpId="2" animBg="1"/>
      <p:bldP spid="297" grpId="0" animBg="1"/>
      <p:bldP spid="297" grpId="1" animBg="1"/>
      <p:bldP spid="297" grpId="2" animBg="1"/>
      <p:bldP spid="298" grpId="0" animBg="1"/>
      <p:bldP spid="298" grpId="1" animBg="1"/>
      <p:bldP spid="298" grpId="2" animBg="1"/>
      <p:bldP spid="299" grpId="0" animBg="1"/>
      <p:bldP spid="299" grpId="1" animBg="1"/>
      <p:bldP spid="299" grpId="2" animBg="1"/>
      <p:bldP spid="299" grpId="3" animBg="1"/>
      <p:bldP spid="299" grpId="4" animBg="1"/>
      <p:bldP spid="299" grpId="5" animBg="1"/>
      <p:bldP spid="299" grpId="6" animBg="1"/>
      <p:bldP spid="300" grpId="0" animBg="1"/>
      <p:bldP spid="300" grpId="1" animBg="1"/>
      <p:bldP spid="300" grpId="2" animBg="1"/>
      <p:bldP spid="300" grpId="3" animBg="1"/>
      <p:bldP spid="300" grpId="4" animBg="1"/>
      <p:bldP spid="300" grpId="5" animBg="1"/>
      <p:bldP spid="300" grpId="6" animBg="1"/>
      <p:bldP spid="301" grpId="0" animBg="1"/>
      <p:bldP spid="301" grpId="1" animBg="1"/>
      <p:bldP spid="301" grpId="2" animBg="1"/>
      <p:bldP spid="301" grpId="3" animBg="1"/>
      <p:bldP spid="301" grpId="4" animBg="1"/>
      <p:bldP spid="301" grpId="5" animBg="1"/>
      <p:bldP spid="301" grpId="6" animBg="1"/>
      <p:bldP spid="302" grpId="0" animBg="1"/>
      <p:bldP spid="302" grpId="1" animBg="1"/>
      <p:bldP spid="302" grpId="2" animBg="1"/>
      <p:bldP spid="302" grpId="3" animBg="1"/>
      <p:bldP spid="302" grpId="4" animBg="1"/>
      <p:bldP spid="302" grpId="5" animBg="1"/>
      <p:bldP spid="302" grpId="6" animBg="1"/>
      <p:bldP spid="303" grpId="0" animBg="1"/>
      <p:bldP spid="303" grpId="1" animBg="1"/>
      <p:bldP spid="303" grpId="2" animBg="1"/>
      <p:bldP spid="304" grpId="0" animBg="1"/>
      <p:bldP spid="304" grpId="1" animBg="1"/>
      <p:bldP spid="304" grpId="2" animBg="1"/>
      <p:bldP spid="305" grpId="0" animBg="1"/>
      <p:bldP spid="305" grpId="1" animBg="1"/>
      <p:bldP spid="305" grpId="2" animBg="1"/>
      <p:bldP spid="306" grpId="0" animBg="1"/>
      <p:bldP spid="306" grpId="1" animBg="1"/>
      <p:bldP spid="306" grpId="2" animBg="1"/>
      <p:bldP spid="313" grpId="0" animBg="1"/>
      <p:bldP spid="313" grpId="1" animBg="1"/>
      <p:bldP spid="313" grpId="2" animBg="1"/>
      <p:bldP spid="314" grpId="0" animBg="1"/>
      <p:bldP spid="314" grpId="1" animBg="1"/>
      <p:bldP spid="314" grpId="2" animBg="1"/>
      <p:bldP spid="315" grpId="0" animBg="1"/>
      <p:bldP spid="315" grpId="1" animBg="1"/>
      <p:bldP spid="315" grpId="2" animBg="1"/>
      <p:bldP spid="316" grpId="0" animBg="1"/>
      <p:bldP spid="316" grpId="1" animBg="1"/>
      <p:bldP spid="316" grpId="2" animBg="1"/>
      <p:bldP spid="317" grpId="0" animBg="1"/>
      <p:bldP spid="317" grpId="1" animBg="1"/>
      <p:bldP spid="317" grpId="2" animBg="1"/>
      <p:bldP spid="318" grpId="0" animBg="1"/>
      <p:bldP spid="318" grpId="1" animBg="1"/>
      <p:bldP spid="318" grpId="2" animBg="1"/>
      <p:bldP spid="325" grpId="0" animBg="1"/>
      <p:bldP spid="325" grpId="1" animBg="1"/>
      <p:bldP spid="325" grpId="2" animBg="1"/>
      <p:bldP spid="326" grpId="0" animBg="1"/>
      <p:bldP spid="326" grpId="1" animBg="1"/>
      <p:bldP spid="326" grpId="2" animBg="1"/>
      <p:bldP spid="327" grpId="0" animBg="1"/>
      <p:bldP spid="327" grpId="1" animBg="1"/>
      <p:bldP spid="327" grpId="2" animBg="1"/>
      <p:bldP spid="328" grpId="0" animBg="1"/>
      <p:bldP spid="328" grpId="1" animBg="1"/>
      <p:bldP spid="328" grpId="2" animBg="1"/>
      <p:bldP spid="329" grpId="0" animBg="1"/>
      <p:bldP spid="329" grpId="1" animBg="1"/>
      <p:bldP spid="329" grpId="2" animBg="1"/>
      <p:bldP spid="330" grpId="0" animBg="1"/>
      <p:bldP spid="330" grpId="1" animBg="1"/>
      <p:bldP spid="330" grpId="2" animBg="1"/>
      <p:bldP spid="337" grpId="0" animBg="1"/>
      <p:bldP spid="337" grpId="1" animBg="1"/>
      <p:bldP spid="337" grpId="2" animBg="1"/>
      <p:bldP spid="338" grpId="0" animBg="1"/>
      <p:bldP spid="338" grpId="1" animBg="1"/>
      <p:bldP spid="338" grpId="2" animBg="1"/>
      <p:bldP spid="339" grpId="0" animBg="1"/>
      <p:bldP spid="339" grpId="1" animBg="1"/>
      <p:bldP spid="339" grpId="2" animBg="1"/>
      <p:bldP spid="340" grpId="0" animBg="1"/>
      <p:bldP spid="340" grpId="1" animBg="1"/>
      <p:bldP spid="340" grpId="2" animBg="1"/>
      <p:bldP spid="341" grpId="0" animBg="1"/>
      <p:bldP spid="341" grpId="1" animBg="1"/>
      <p:bldP spid="341" grpId="2" animBg="1"/>
      <p:bldP spid="342" grpId="0" animBg="1"/>
      <p:bldP spid="342" grpId="1" animBg="1"/>
      <p:bldP spid="342" grpId="2" animBg="1"/>
      <p:bldP spid="349" grpId="0" animBg="1"/>
      <p:bldP spid="349" grpId="1" animBg="1"/>
      <p:bldP spid="349" grpId="2" animBg="1"/>
      <p:bldP spid="350" grpId="0" animBg="1"/>
      <p:bldP spid="350" grpId="1" animBg="1"/>
      <p:bldP spid="350" grpId="2" animBg="1"/>
      <p:bldP spid="351" grpId="0" animBg="1"/>
      <p:bldP spid="351" grpId="1" animBg="1"/>
      <p:bldP spid="351" grpId="2" animBg="1"/>
      <p:bldP spid="352" grpId="0" animBg="1"/>
      <p:bldP spid="352" grpId="1" animBg="1"/>
      <p:bldP spid="352" grpId="2" animBg="1"/>
      <p:bldP spid="353" grpId="0" animBg="1"/>
      <p:bldP spid="353" grpId="1" animBg="1"/>
      <p:bldP spid="353" grpId="2" animBg="1"/>
      <p:bldP spid="354" grpId="0" animBg="1"/>
      <p:bldP spid="354" grpId="1" animBg="1"/>
      <p:bldP spid="354" grpId="2" animBg="1"/>
      <p:bldP spid="355" grpId="0" animBg="1"/>
      <p:bldP spid="355" grpId="1" animBg="1"/>
      <p:bldP spid="355" grpId="2" animBg="1"/>
      <p:bldP spid="355" grpId="3" animBg="1"/>
      <p:bldP spid="355" grpId="4" animBg="1"/>
      <p:bldP spid="355" grpId="5" animBg="1"/>
      <p:bldP spid="355" grpId="6" animBg="1"/>
      <p:bldP spid="356" grpId="0" animBg="1"/>
      <p:bldP spid="356" grpId="1" animBg="1"/>
      <p:bldP spid="356" grpId="2" animBg="1"/>
      <p:bldP spid="356" grpId="3" animBg="1"/>
      <p:bldP spid="356" grpId="4" animBg="1"/>
      <p:bldP spid="356" grpId="5" animBg="1"/>
      <p:bldP spid="356" grpId="6" animBg="1"/>
      <p:bldP spid="357" grpId="0" animBg="1"/>
      <p:bldP spid="357" grpId="1" animBg="1"/>
      <p:bldP spid="357" grpId="2" animBg="1"/>
      <p:bldP spid="357" grpId="3" animBg="1"/>
      <p:bldP spid="357" grpId="4" animBg="1"/>
      <p:bldP spid="357" grpId="5" animBg="1"/>
      <p:bldP spid="357" grpId="6" animBg="1"/>
      <p:bldP spid="358" grpId="0" animBg="1"/>
      <p:bldP spid="358" grpId="1" animBg="1"/>
      <p:bldP spid="358" grpId="2" animBg="1"/>
      <p:bldP spid="358" grpId="3" animBg="1"/>
      <p:bldP spid="358" grpId="4" animBg="1"/>
      <p:bldP spid="358" grpId="5" animBg="1"/>
      <p:bldP spid="358" grpId="6" animBg="1"/>
      <p:bldP spid="359" grpId="0" animBg="1"/>
      <p:bldP spid="359" grpId="1" animBg="1"/>
      <p:bldP spid="359" grpId="2" animBg="1"/>
      <p:bldP spid="360" grpId="0" animBg="1"/>
      <p:bldP spid="360" grpId="1" animBg="1"/>
      <p:bldP spid="360" grpId="2" animBg="1"/>
      <p:bldP spid="361" grpId="0" animBg="1"/>
      <p:bldP spid="361" grpId="1" animBg="1"/>
      <p:bldP spid="361" grpId="2" animBg="1"/>
      <p:bldP spid="362" grpId="0" animBg="1"/>
      <p:bldP spid="362" grpId="1" animBg="1"/>
      <p:bldP spid="362" grpId="2" animBg="1"/>
      <p:bldP spid="369" grpId="0" animBg="1"/>
      <p:bldP spid="369" grpId="1" animBg="1"/>
      <p:bldP spid="369" grpId="2" animBg="1"/>
      <p:bldP spid="370" grpId="0" animBg="1"/>
      <p:bldP spid="370" grpId="1" animBg="1"/>
      <p:bldP spid="370" grpId="2" animBg="1"/>
      <p:bldP spid="371" grpId="0" animBg="1"/>
      <p:bldP spid="371" grpId="1" animBg="1"/>
      <p:bldP spid="371" grpId="2" animBg="1"/>
      <p:bldP spid="372" grpId="0" animBg="1"/>
      <p:bldP spid="372" grpId="1" animBg="1"/>
      <p:bldP spid="372" grpId="2" animBg="1"/>
      <p:bldP spid="373" grpId="0" animBg="1"/>
      <p:bldP spid="373" grpId="1" animBg="1"/>
      <p:bldP spid="373" grpId="2" animBg="1"/>
      <p:bldP spid="374" grpId="0" animBg="1"/>
      <p:bldP spid="374" grpId="1" animBg="1"/>
      <p:bldP spid="374" grpId="2" animBg="1"/>
      <p:bldP spid="381" grpId="0" animBg="1"/>
      <p:bldP spid="381" grpId="1" animBg="1"/>
      <p:bldP spid="381" grpId="2" animBg="1"/>
      <p:bldP spid="382" grpId="0" animBg="1"/>
      <p:bldP spid="382" grpId="1" animBg="1"/>
      <p:bldP spid="382" grpId="2" animBg="1"/>
      <p:bldP spid="383" grpId="0" animBg="1"/>
      <p:bldP spid="383" grpId="1" animBg="1"/>
      <p:bldP spid="383" grpId="2" animBg="1"/>
      <p:bldP spid="384" grpId="0" animBg="1"/>
      <p:bldP spid="384" grpId="1" animBg="1"/>
      <p:bldP spid="384" grpId="2" animBg="1"/>
      <p:bldP spid="385" grpId="0" animBg="1"/>
      <p:bldP spid="385" grpId="1" animBg="1"/>
      <p:bldP spid="385" grpId="2" animBg="1"/>
      <p:bldP spid="386" grpId="0" animBg="1"/>
      <p:bldP spid="386" grpId="1" animBg="1"/>
      <p:bldP spid="386" grpId="2" animBg="1"/>
      <p:bldP spid="393" grpId="0" animBg="1"/>
      <p:bldP spid="393" grpId="1" animBg="1"/>
      <p:bldP spid="393" grpId="2" animBg="1"/>
      <p:bldP spid="394" grpId="0" animBg="1"/>
      <p:bldP spid="394" grpId="1" animBg="1"/>
      <p:bldP spid="394" grpId="2" animBg="1"/>
      <p:bldP spid="395" grpId="0" animBg="1"/>
      <p:bldP spid="395" grpId="1" animBg="1"/>
      <p:bldP spid="395" grpId="2" animBg="1"/>
      <p:bldP spid="396" grpId="0" animBg="1"/>
      <p:bldP spid="396" grpId="1" animBg="1"/>
      <p:bldP spid="396" grpId="2" animBg="1"/>
      <p:bldP spid="397" grpId="0" animBg="1"/>
      <p:bldP spid="397" grpId="1" animBg="1"/>
      <p:bldP spid="397" grpId="2" animBg="1"/>
      <p:bldP spid="398" grpId="0" animBg="1"/>
      <p:bldP spid="398" grpId="1" animBg="1"/>
      <p:bldP spid="398" grpId="2" animBg="1"/>
      <p:bldP spid="405" grpId="0" animBg="1"/>
      <p:bldP spid="405" grpId="1" animBg="1"/>
      <p:bldP spid="405" grpId="2" animBg="1"/>
      <p:bldP spid="406" grpId="0" animBg="1"/>
      <p:bldP spid="406" grpId="1" animBg="1"/>
      <p:bldP spid="406" grpId="2" animBg="1"/>
      <p:bldP spid="407" grpId="0" animBg="1"/>
      <p:bldP spid="407" grpId="1" animBg="1"/>
      <p:bldP spid="407" grpId="2" animBg="1"/>
      <p:bldP spid="408" grpId="0" animBg="1"/>
      <p:bldP spid="408" grpId="1" animBg="1"/>
      <p:bldP spid="408" grpId="2" animBg="1"/>
      <p:bldP spid="409" grpId="0" animBg="1"/>
      <p:bldP spid="409" grpId="1" animBg="1"/>
      <p:bldP spid="409" grpId="2" animBg="1"/>
      <p:bldP spid="410" grpId="0" animBg="1"/>
      <p:bldP spid="410" grpId="1" animBg="1"/>
      <p:bldP spid="410" grpId="2" animBg="1"/>
      <p:bldP spid="411" grpId="0" animBg="1"/>
      <p:bldP spid="411" grpId="1" animBg="1"/>
      <p:bldP spid="411" grpId="2" animBg="1"/>
      <p:bldP spid="411" grpId="3" animBg="1"/>
      <p:bldP spid="411" grpId="4" animBg="1"/>
      <p:bldP spid="411" grpId="5" animBg="1"/>
      <p:bldP spid="411" grpId="6" animBg="1"/>
      <p:bldP spid="412" grpId="0" animBg="1"/>
      <p:bldP spid="412" grpId="1" animBg="1"/>
      <p:bldP spid="412" grpId="2" animBg="1"/>
      <p:bldP spid="412" grpId="3" animBg="1"/>
      <p:bldP spid="412" grpId="4" animBg="1"/>
      <p:bldP spid="412" grpId="5" animBg="1"/>
      <p:bldP spid="412" grpId="6" animBg="1"/>
      <p:bldP spid="413" grpId="0" animBg="1"/>
      <p:bldP spid="413" grpId="1" animBg="1"/>
      <p:bldP spid="413" grpId="2" animBg="1"/>
      <p:bldP spid="413" grpId="3" animBg="1"/>
      <p:bldP spid="413" grpId="4" animBg="1"/>
      <p:bldP spid="413" grpId="5" animBg="1"/>
      <p:bldP spid="413" grpId="6" animBg="1"/>
      <p:bldP spid="414" grpId="0" animBg="1"/>
      <p:bldP spid="414" grpId="1" animBg="1"/>
      <p:bldP spid="414" grpId="2" animBg="1"/>
      <p:bldP spid="414" grpId="3" animBg="1"/>
      <p:bldP spid="414" grpId="4" animBg="1"/>
      <p:bldP spid="414" grpId="5" animBg="1"/>
      <p:bldP spid="414" grpId="6" animBg="1"/>
      <p:bldP spid="415" grpId="0" animBg="1"/>
      <p:bldP spid="415" grpId="1" animBg="1"/>
      <p:bldP spid="415" grpId="2" animBg="1"/>
      <p:bldP spid="416" grpId="0" animBg="1"/>
      <p:bldP spid="416" grpId="1" animBg="1"/>
      <p:bldP spid="416" grpId="2" animBg="1"/>
      <p:bldP spid="417" grpId="0" animBg="1"/>
      <p:bldP spid="417" grpId="1" animBg="1"/>
      <p:bldP spid="417" grpId="2" animBg="1"/>
      <p:bldP spid="418" grpId="0" animBg="1"/>
      <p:bldP spid="418" grpId="1" animBg="1"/>
      <p:bldP spid="418" grpId="2" animBg="1"/>
      <p:bldP spid="425" grpId="0" animBg="1"/>
      <p:bldP spid="425" grpId="1" animBg="1"/>
      <p:bldP spid="425" grpId="2" animBg="1"/>
      <p:bldP spid="426" grpId="0" animBg="1"/>
      <p:bldP spid="426" grpId="1" animBg="1"/>
      <p:bldP spid="426" grpId="2" animBg="1"/>
      <p:bldP spid="427" grpId="0" animBg="1"/>
      <p:bldP spid="427" grpId="1" animBg="1"/>
      <p:bldP spid="427" grpId="2" animBg="1"/>
      <p:bldP spid="428" grpId="0" animBg="1"/>
      <p:bldP spid="428" grpId="1" animBg="1"/>
      <p:bldP spid="428" grpId="2" animBg="1"/>
      <p:bldP spid="429" grpId="0" animBg="1"/>
      <p:bldP spid="429" grpId="1" animBg="1"/>
      <p:bldP spid="429" grpId="2" animBg="1"/>
      <p:bldP spid="430" grpId="0" animBg="1"/>
      <p:bldP spid="430" grpId="1" animBg="1"/>
      <p:bldP spid="430" grpId="2" animBg="1"/>
      <p:bldP spid="437" grpId="0" animBg="1"/>
      <p:bldP spid="437" grpId="1" animBg="1"/>
      <p:bldP spid="437" grpId="2" animBg="1"/>
      <p:bldP spid="438" grpId="0" animBg="1"/>
      <p:bldP spid="438" grpId="1" animBg="1"/>
      <p:bldP spid="438" grpId="2" animBg="1"/>
      <p:bldP spid="439" grpId="0" animBg="1"/>
      <p:bldP spid="439" grpId="1" animBg="1"/>
      <p:bldP spid="439" grpId="2" animBg="1"/>
      <p:bldP spid="440" grpId="0" animBg="1"/>
      <p:bldP spid="440" grpId="1" animBg="1"/>
      <p:bldP spid="440" grpId="2" animBg="1"/>
      <p:bldP spid="441" grpId="0" animBg="1"/>
      <p:bldP spid="441" grpId="1" animBg="1"/>
      <p:bldP spid="441" grpId="2" animBg="1"/>
      <p:bldP spid="442" grpId="0" animBg="1"/>
      <p:bldP spid="442" grpId="1" animBg="1"/>
      <p:bldP spid="442" grpId="2" animBg="1"/>
      <p:bldP spid="449" grpId="0" animBg="1"/>
      <p:bldP spid="449" grpId="1" animBg="1"/>
      <p:bldP spid="449" grpId="2" animBg="1"/>
      <p:bldP spid="450" grpId="0" animBg="1"/>
      <p:bldP spid="450" grpId="1" animBg="1"/>
      <p:bldP spid="450" grpId="2" animBg="1"/>
      <p:bldP spid="451" grpId="0" animBg="1"/>
      <p:bldP spid="451" grpId="1" animBg="1"/>
      <p:bldP spid="451" grpId="2" animBg="1"/>
      <p:bldP spid="452" grpId="0" animBg="1"/>
      <p:bldP spid="452" grpId="1" animBg="1"/>
      <p:bldP spid="452" grpId="2" animBg="1"/>
      <p:bldP spid="453" grpId="0" animBg="1"/>
      <p:bldP spid="453" grpId="1" animBg="1"/>
      <p:bldP spid="453" grpId="2" animBg="1"/>
      <p:bldP spid="454" grpId="0" animBg="1"/>
      <p:bldP spid="454" grpId="1" animBg="1"/>
      <p:bldP spid="454" grpId="2" animBg="1"/>
      <p:bldP spid="461" grpId="0" animBg="1"/>
      <p:bldP spid="461" grpId="1" animBg="1"/>
      <p:bldP spid="461" grpId="2" animBg="1"/>
      <p:bldP spid="462" grpId="0" animBg="1"/>
      <p:bldP spid="462" grpId="1" animBg="1"/>
      <p:bldP spid="462" grpId="2" animBg="1"/>
      <p:bldP spid="463" grpId="0" animBg="1"/>
      <p:bldP spid="463" grpId="1" animBg="1"/>
      <p:bldP spid="463" grpId="2" animBg="1"/>
      <p:bldP spid="464" grpId="0" animBg="1"/>
      <p:bldP spid="464" grpId="1" animBg="1"/>
      <p:bldP spid="464" grpId="2" animBg="1"/>
      <p:bldP spid="465" grpId="0" animBg="1"/>
      <p:bldP spid="465" grpId="1" animBg="1"/>
      <p:bldP spid="465" grpId="2" animBg="1"/>
      <p:bldP spid="466" grpId="0" animBg="1"/>
      <p:bldP spid="466" grpId="1" animBg="1"/>
      <p:bldP spid="466" grpId="2" animBg="1"/>
      <p:bldP spid="467" grpId="0" animBg="1"/>
      <p:bldP spid="467" grpId="1" animBg="1"/>
      <p:bldP spid="467" grpId="2" animBg="1"/>
      <p:bldP spid="467" grpId="3" animBg="1"/>
      <p:bldP spid="467" grpId="4" animBg="1"/>
      <p:bldP spid="467" grpId="5" animBg="1"/>
      <p:bldP spid="467" grpId="6" animBg="1"/>
      <p:bldP spid="468" grpId="0" animBg="1"/>
      <p:bldP spid="468" grpId="1" animBg="1"/>
      <p:bldP spid="468" grpId="2" animBg="1"/>
      <p:bldP spid="468" grpId="3" animBg="1"/>
      <p:bldP spid="468" grpId="4" animBg="1"/>
      <p:bldP spid="468" grpId="5" animBg="1"/>
      <p:bldP spid="468" grpId="6" animBg="1"/>
      <p:bldP spid="469" grpId="0" animBg="1"/>
      <p:bldP spid="469" grpId="1" animBg="1"/>
      <p:bldP spid="469" grpId="2" animBg="1"/>
      <p:bldP spid="469" grpId="3" animBg="1"/>
      <p:bldP spid="469" grpId="4" animBg="1"/>
      <p:bldP spid="469" grpId="5" animBg="1"/>
      <p:bldP spid="469" grpId="6" animBg="1"/>
      <p:bldP spid="470" grpId="0" animBg="1"/>
      <p:bldP spid="470" grpId="1" animBg="1"/>
      <p:bldP spid="470" grpId="2" animBg="1"/>
      <p:bldP spid="470" grpId="3" animBg="1"/>
      <p:bldP spid="470" grpId="4" animBg="1"/>
      <p:bldP spid="470" grpId="5" animBg="1"/>
      <p:bldP spid="470" grpId="6" animBg="1"/>
      <p:bldP spid="471" grpId="0" animBg="1"/>
      <p:bldP spid="471" grpId="1" animBg="1"/>
      <p:bldP spid="471" grpId="2" animBg="1"/>
      <p:bldP spid="472" grpId="0" animBg="1"/>
      <p:bldP spid="472" grpId="1" animBg="1"/>
      <p:bldP spid="472" grpId="2" animBg="1"/>
      <p:bldP spid="473" grpId="0" animBg="1"/>
      <p:bldP spid="473" grpId="1" animBg="1"/>
      <p:bldP spid="473" grpId="2" animBg="1"/>
      <p:bldP spid="474" grpId="0" animBg="1"/>
      <p:bldP spid="474" grpId="1" animBg="1"/>
      <p:bldP spid="474" grpId="2" animBg="1"/>
      <p:bldP spid="481" grpId="0" animBg="1"/>
      <p:bldP spid="481" grpId="1" animBg="1"/>
      <p:bldP spid="481" grpId="2" animBg="1"/>
      <p:bldP spid="482" grpId="0" animBg="1"/>
      <p:bldP spid="482" grpId="1" animBg="1"/>
      <p:bldP spid="482" grpId="2" animBg="1"/>
      <p:bldP spid="483" grpId="0" animBg="1"/>
      <p:bldP spid="483" grpId="1" animBg="1"/>
      <p:bldP spid="483" grpId="2" animBg="1"/>
      <p:bldP spid="484" grpId="0" animBg="1"/>
      <p:bldP spid="484" grpId="1" animBg="1"/>
      <p:bldP spid="484" grpId="2" animBg="1"/>
      <p:bldP spid="485" grpId="0" animBg="1"/>
      <p:bldP spid="485" grpId="1" animBg="1"/>
      <p:bldP spid="485" grpId="2" animBg="1"/>
      <p:bldP spid="486" grpId="0" animBg="1"/>
      <p:bldP spid="486" grpId="1" animBg="1"/>
      <p:bldP spid="486" grpId="2" animBg="1"/>
      <p:bldP spid="493" grpId="0" animBg="1"/>
      <p:bldP spid="493" grpId="1" animBg="1"/>
      <p:bldP spid="493" grpId="2" animBg="1"/>
      <p:bldP spid="494" grpId="0" animBg="1"/>
      <p:bldP spid="494" grpId="1" animBg="1"/>
      <p:bldP spid="494" grpId="2" animBg="1"/>
      <p:bldP spid="495" grpId="0" animBg="1"/>
      <p:bldP spid="495" grpId="1" animBg="1"/>
      <p:bldP spid="495" grpId="2" animBg="1"/>
      <p:bldP spid="496" grpId="0" animBg="1"/>
      <p:bldP spid="496" grpId="1" animBg="1"/>
      <p:bldP spid="496" grpId="2" animBg="1"/>
      <p:bldP spid="497" grpId="0" animBg="1"/>
      <p:bldP spid="497" grpId="1" animBg="1"/>
      <p:bldP spid="497" grpId="2" animBg="1"/>
      <p:bldP spid="498" grpId="0" animBg="1"/>
      <p:bldP spid="498" grpId="1" animBg="1"/>
      <p:bldP spid="498" grpId="2" animBg="1"/>
      <p:bldP spid="505" grpId="0" animBg="1"/>
      <p:bldP spid="505" grpId="1" animBg="1"/>
      <p:bldP spid="505" grpId="2" animBg="1"/>
      <p:bldP spid="506" grpId="0" animBg="1"/>
      <p:bldP spid="506" grpId="1" animBg="1"/>
      <p:bldP spid="506" grpId="2" animBg="1"/>
      <p:bldP spid="507" grpId="0" animBg="1"/>
      <p:bldP spid="507" grpId="1" animBg="1"/>
      <p:bldP spid="507" grpId="2" animBg="1"/>
      <p:bldP spid="508" grpId="0" animBg="1"/>
      <p:bldP spid="508" grpId="1" animBg="1"/>
      <p:bldP spid="508" grpId="2" animBg="1"/>
      <p:bldP spid="509" grpId="0" animBg="1"/>
      <p:bldP spid="509" grpId="1" animBg="1"/>
      <p:bldP spid="509" grpId="2" animBg="1"/>
      <p:bldP spid="510" grpId="0" animBg="1"/>
      <p:bldP spid="510" grpId="1" animBg="1"/>
      <p:bldP spid="510" grpId="2" animBg="1"/>
      <p:bldP spid="517" grpId="0" animBg="1"/>
      <p:bldP spid="517" grpId="1" animBg="1"/>
      <p:bldP spid="517" grpId="2" animBg="1"/>
      <p:bldP spid="518" grpId="0" animBg="1"/>
      <p:bldP spid="518" grpId="1" animBg="1"/>
      <p:bldP spid="518" grpId="2" animBg="1"/>
      <p:bldP spid="519" grpId="0" animBg="1"/>
      <p:bldP spid="519" grpId="1" animBg="1"/>
      <p:bldP spid="519" grpId="2" animBg="1"/>
      <p:bldP spid="520" grpId="0" animBg="1"/>
      <p:bldP spid="520" grpId="1" animBg="1"/>
      <p:bldP spid="520" grpId="2" animBg="1"/>
      <p:bldP spid="521" grpId="0" animBg="1"/>
      <p:bldP spid="521" grpId="1" animBg="1"/>
      <p:bldP spid="521" grpId="2" animBg="1"/>
      <p:bldP spid="522" grpId="0" animBg="1"/>
      <p:bldP spid="522" grpId="1" animBg="1"/>
      <p:bldP spid="522" grpId="2" animBg="1"/>
      <p:bldP spid="523" grpId="0" animBg="1"/>
      <p:bldP spid="523" grpId="1" animBg="1"/>
      <p:bldP spid="523" grpId="2" animBg="1"/>
      <p:bldP spid="523" grpId="3" animBg="1"/>
      <p:bldP spid="523" grpId="4" animBg="1"/>
      <p:bldP spid="523" grpId="5" animBg="1"/>
      <p:bldP spid="523" grpId="6" animBg="1"/>
      <p:bldP spid="524" grpId="0" animBg="1"/>
      <p:bldP spid="524" grpId="1" animBg="1"/>
      <p:bldP spid="524" grpId="2" animBg="1"/>
      <p:bldP spid="524" grpId="3" animBg="1"/>
      <p:bldP spid="524" grpId="4" animBg="1"/>
      <p:bldP spid="524" grpId="5" animBg="1"/>
      <p:bldP spid="524" grpId="6" animBg="1"/>
      <p:bldP spid="525" grpId="0" animBg="1"/>
      <p:bldP spid="525" grpId="1" animBg="1"/>
      <p:bldP spid="525" grpId="2" animBg="1"/>
      <p:bldP spid="525" grpId="3" animBg="1"/>
      <p:bldP spid="525" grpId="4" animBg="1"/>
      <p:bldP spid="525" grpId="5" animBg="1"/>
      <p:bldP spid="525" grpId="6" animBg="1"/>
      <p:bldP spid="526" grpId="0" animBg="1"/>
      <p:bldP spid="526" grpId="1" animBg="1"/>
      <p:bldP spid="526" grpId="2" animBg="1"/>
      <p:bldP spid="526" grpId="3" animBg="1"/>
      <p:bldP spid="526" grpId="4" animBg="1"/>
      <p:bldP spid="526" grpId="5" animBg="1"/>
      <p:bldP spid="526" grpId="6" animBg="1"/>
      <p:bldP spid="527" grpId="0" animBg="1"/>
      <p:bldP spid="527" grpId="1" animBg="1"/>
      <p:bldP spid="527" grpId="2" animBg="1"/>
      <p:bldP spid="528" grpId="0" animBg="1"/>
      <p:bldP spid="528" grpId="1" animBg="1"/>
      <p:bldP spid="528" grpId="2" animBg="1"/>
      <p:bldP spid="529" grpId="0" animBg="1"/>
      <p:bldP spid="529" grpId="1" animBg="1"/>
      <p:bldP spid="529" grpId="2" animBg="1"/>
      <p:bldP spid="530" grpId="0" animBg="1"/>
      <p:bldP spid="530" grpId="1" animBg="1"/>
      <p:bldP spid="530" grpId="2" animBg="1"/>
      <p:bldP spid="537" grpId="0" animBg="1"/>
      <p:bldP spid="537" grpId="1" animBg="1"/>
      <p:bldP spid="537" grpId="2" animBg="1"/>
      <p:bldP spid="538" grpId="0" animBg="1"/>
      <p:bldP spid="538" grpId="1" animBg="1"/>
      <p:bldP spid="538" grpId="2" animBg="1"/>
      <p:bldP spid="539" grpId="0" animBg="1"/>
      <p:bldP spid="539" grpId="1" animBg="1"/>
      <p:bldP spid="539" grpId="2" animBg="1"/>
      <p:bldP spid="540" grpId="0" animBg="1"/>
      <p:bldP spid="540" grpId="1" animBg="1"/>
      <p:bldP spid="540" grpId="2" animBg="1"/>
      <p:bldP spid="541" grpId="0" animBg="1"/>
      <p:bldP spid="541" grpId="1" animBg="1"/>
      <p:bldP spid="541" grpId="2" animBg="1"/>
      <p:bldP spid="542" grpId="0" animBg="1"/>
      <p:bldP spid="542" grpId="1" animBg="1"/>
      <p:bldP spid="542" grpId="2" animBg="1"/>
      <p:bldP spid="549" grpId="0" animBg="1"/>
      <p:bldP spid="549" grpId="1" animBg="1"/>
      <p:bldP spid="549" grpId="2" animBg="1"/>
      <p:bldP spid="550" grpId="0" animBg="1"/>
      <p:bldP spid="550" grpId="1" animBg="1"/>
      <p:bldP spid="550" grpId="2" animBg="1"/>
      <p:bldP spid="551" grpId="0" animBg="1"/>
      <p:bldP spid="551" grpId="1" animBg="1"/>
      <p:bldP spid="551" grpId="2" animBg="1"/>
      <p:bldP spid="552" grpId="0" animBg="1"/>
      <p:bldP spid="552" grpId="1" animBg="1"/>
      <p:bldP spid="552" grpId="2" animBg="1"/>
      <p:bldP spid="553" grpId="0" animBg="1"/>
      <p:bldP spid="553" grpId="1" animBg="1"/>
      <p:bldP spid="553" grpId="2" animBg="1"/>
      <p:bldP spid="554" grpId="0" animBg="1"/>
      <p:bldP spid="554" grpId="1" animBg="1"/>
      <p:bldP spid="554" grpId="2" animBg="1"/>
      <p:bldP spid="561" grpId="0" animBg="1"/>
      <p:bldP spid="561" grpId="1" animBg="1"/>
      <p:bldP spid="561" grpId="2" animBg="1"/>
      <p:bldP spid="562" grpId="0" animBg="1"/>
      <p:bldP spid="562" grpId="1" animBg="1"/>
      <p:bldP spid="562" grpId="2" animBg="1"/>
      <p:bldP spid="563" grpId="0" animBg="1"/>
      <p:bldP spid="563" grpId="1" animBg="1"/>
      <p:bldP spid="563" grpId="2" animBg="1"/>
      <p:bldP spid="564" grpId="0" animBg="1"/>
      <p:bldP spid="564" grpId="1" animBg="1"/>
      <p:bldP spid="564" grpId="2" animBg="1"/>
      <p:bldP spid="565" grpId="0" animBg="1"/>
      <p:bldP spid="565" grpId="1" animBg="1"/>
      <p:bldP spid="565" grpId="2" animBg="1"/>
      <p:bldP spid="566" grpId="0" animBg="1"/>
      <p:bldP spid="566" grpId="1" animBg="1"/>
      <p:bldP spid="566" grpId="2" animBg="1"/>
      <p:bldP spid="573" grpId="0" animBg="1"/>
      <p:bldP spid="573" grpId="1" animBg="1"/>
      <p:bldP spid="573" grpId="2" animBg="1"/>
      <p:bldP spid="574" grpId="0" animBg="1"/>
      <p:bldP spid="574" grpId="1" animBg="1"/>
      <p:bldP spid="574" grpId="2" animBg="1"/>
      <p:bldP spid="575" grpId="0" animBg="1"/>
      <p:bldP spid="575" grpId="1" animBg="1"/>
      <p:bldP spid="575" grpId="2" animBg="1"/>
      <p:bldP spid="576" grpId="0" animBg="1"/>
      <p:bldP spid="576" grpId="1" animBg="1"/>
      <p:bldP spid="576" grpId="2" animBg="1"/>
      <p:bldP spid="577" grpId="0" animBg="1"/>
      <p:bldP spid="577" grpId="1" animBg="1"/>
      <p:bldP spid="577" grpId="2" animBg="1"/>
      <p:bldP spid="578" grpId="0" animBg="1"/>
      <p:bldP spid="578" grpId="1" animBg="1"/>
      <p:bldP spid="578" grpId="2" animBg="1"/>
      <p:bldP spid="579" grpId="0" animBg="1"/>
      <p:bldP spid="579" grpId="1" animBg="1"/>
      <p:bldP spid="579" grpId="2" animBg="1"/>
      <p:bldP spid="579" grpId="3" animBg="1"/>
      <p:bldP spid="579" grpId="4" animBg="1"/>
      <p:bldP spid="579" grpId="5" animBg="1"/>
      <p:bldP spid="579" grpId="6" animBg="1"/>
      <p:bldP spid="580" grpId="0" animBg="1"/>
      <p:bldP spid="580" grpId="1" animBg="1"/>
      <p:bldP spid="580" grpId="2" animBg="1"/>
      <p:bldP spid="580" grpId="3" animBg="1"/>
      <p:bldP spid="580" grpId="4" animBg="1"/>
      <p:bldP spid="580" grpId="5" animBg="1"/>
      <p:bldP spid="580" grpId="6" animBg="1"/>
      <p:bldP spid="581" grpId="0" animBg="1"/>
      <p:bldP spid="581" grpId="1" animBg="1"/>
      <p:bldP spid="581" grpId="2" animBg="1"/>
      <p:bldP spid="581" grpId="3" animBg="1"/>
      <p:bldP spid="581" grpId="4" animBg="1"/>
      <p:bldP spid="581" grpId="5" animBg="1"/>
      <p:bldP spid="581" grpId="6" animBg="1"/>
      <p:bldP spid="582" grpId="0" animBg="1"/>
      <p:bldP spid="582" grpId="1" animBg="1"/>
      <p:bldP spid="582" grpId="2" animBg="1"/>
      <p:bldP spid="582" grpId="3" animBg="1"/>
      <p:bldP spid="582" grpId="4" animBg="1"/>
      <p:bldP spid="582" grpId="5" animBg="1"/>
      <p:bldP spid="582" grpId="6" animBg="1"/>
      <p:bldP spid="583" grpId="0" animBg="1"/>
      <p:bldP spid="583" grpId="1" animBg="1"/>
      <p:bldP spid="583" grpId="2" animBg="1"/>
      <p:bldP spid="584" grpId="0" animBg="1"/>
      <p:bldP spid="584" grpId="1" animBg="1"/>
      <p:bldP spid="584" grpId="2" animBg="1"/>
      <p:bldP spid="585" grpId="0" animBg="1"/>
      <p:bldP spid="585" grpId="1" animBg="1"/>
      <p:bldP spid="585" grpId="2" animBg="1"/>
      <p:bldP spid="586" grpId="0" animBg="1"/>
      <p:bldP spid="586" grpId="1" animBg="1"/>
      <p:bldP spid="586" grpId="2" animBg="1"/>
      <p:bldP spid="593" grpId="0" animBg="1"/>
      <p:bldP spid="593" grpId="1" animBg="1"/>
      <p:bldP spid="593" grpId="2" animBg="1"/>
      <p:bldP spid="594" grpId="0" animBg="1"/>
      <p:bldP spid="594" grpId="1" animBg="1"/>
      <p:bldP spid="594" grpId="2" animBg="1"/>
      <p:bldP spid="595" grpId="0" animBg="1"/>
      <p:bldP spid="595" grpId="1" animBg="1"/>
      <p:bldP spid="595" grpId="2" animBg="1"/>
      <p:bldP spid="596" grpId="0" animBg="1"/>
      <p:bldP spid="596" grpId="1" animBg="1"/>
      <p:bldP spid="596" grpId="2" animBg="1"/>
      <p:bldP spid="597" grpId="0" animBg="1"/>
      <p:bldP spid="597" grpId="1" animBg="1"/>
      <p:bldP spid="597" grpId="2" animBg="1"/>
      <p:bldP spid="598" grpId="0" animBg="1"/>
      <p:bldP spid="598" grpId="1" animBg="1"/>
      <p:bldP spid="598" grpId="2" animBg="1"/>
      <p:bldP spid="605" grpId="0" animBg="1"/>
      <p:bldP spid="605" grpId="1" animBg="1"/>
      <p:bldP spid="605" grpId="2" animBg="1"/>
      <p:bldP spid="606" grpId="0" animBg="1"/>
      <p:bldP spid="606" grpId="1" animBg="1"/>
      <p:bldP spid="606" grpId="2" animBg="1"/>
      <p:bldP spid="607" grpId="0" animBg="1"/>
      <p:bldP spid="607" grpId="1" animBg="1"/>
      <p:bldP spid="607" grpId="2" animBg="1"/>
      <p:bldP spid="608" grpId="0" animBg="1"/>
      <p:bldP spid="608" grpId="1" animBg="1"/>
      <p:bldP spid="608" grpId="2" animBg="1"/>
      <p:bldP spid="609" grpId="0" animBg="1"/>
      <p:bldP spid="609" grpId="1" animBg="1"/>
      <p:bldP spid="609" grpId="2" animBg="1"/>
      <p:bldP spid="610" grpId="0" animBg="1"/>
      <p:bldP spid="610" grpId="1" animBg="1"/>
      <p:bldP spid="610" grpId="2" animBg="1"/>
      <p:bldP spid="617" grpId="0" animBg="1"/>
      <p:bldP spid="617" grpId="1" animBg="1"/>
      <p:bldP spid="617" grpId="2" animBg="1"/>
      <p:bldP spid="618" grpId="0" animBg="1"/>
      <p:bldP spid="618" grpId="1" animBg="1"/>
      <p:bldP spid="618" grpId="2" animBg="1"/>
      <p:bldP spid="619" grpId="0" animBg="1"/>
      <p:bldP spid="619" grpId="1" animBg="1"/>
      <p:bldP spid="619" grpId="2" animBg="1"/>
      <p:bldP spid="620" grpId="0" animBg="1"/>
      <p:bldP spid="620" grpId="1" animBg="1"/>
      <p:bldP spid="620" grpId="2" animBg="1"/>
      <p:bldP spid="621" grpId="0" animBg="1"/>
      <p:bldP spid="621" grpId="1" animBg="1"/>
      <p:bldP spid="621" grpId="2" animBg="1"/>
      <p:bldP spid="622" grpId="0" animBg="1"/>
      <p:bldP spid="622" grpId="1" animBg="1"/>
      <p:bldP spid="622" grpId="2" animBg="1"/>
      <p:bldP spid="629" grpId="0" animBg="1"/>
      <p:bldP spid="629" grpId="1" animBg="1"/>
      <p:bldP spid="629" grpId="2" animBg="1"/>
      <p:bldP spid="630" grpId="0" animBg="1"/>
      <p:bldP spid="630" grpId="1" animBg="1"/>
      <p:bldP spid="630" grpId="2" animBg="1"/>
      <p:bldP spid="631" grpId="0" animBg="1"/>
      <p:bldP spid="631" grpId="1" animBg="1"/>
      <p:bldP spid="631" grpId="2" animBg="1"/>
      <p:bldP spid="632" grpId="0" animBg="1"/>
      <p:bldP spid="632" grpId="1" animBg="1"/>
      <p:bldP spid="632" grpId="2" animBg="1"/>
      <p:bldP spid="633" grpId="0" animBg="1"/>
      <p:bldP spid="633" grpId="1" animBg="1"/>
      <p:bldP spid="633" grpId="2" animBg="1"/>
      <p:bldP spid="634" grpId="0" animBg="1"/>
      <p:bldP spid="634" grpId="1" animBg="1"/>
      <p:bldP spid="634" grpId="2" animBg="1"/>
      <p:bldP spid="635" grpId="0" animBg="1"/>
      <p:bldP spid="635" grpId="1" animBg="1"/>
      <p:bldP spid="635" grpId="2" animBg="1"/>
      <p:bldP spid="635" grpId="3" animBg="1"/>
      <p:bldP spid="635" grpId="4" animBg="1"/>
      <p:bldP spid="635" grpId="5" animBg="1"/>
      <p:bldP spid="635" grpId="6" animBg="1"/>
      <p:bldP spid="636" grpId="0" animBg="1"/>
      <p:bldP spid="636" grpId="1" animBg="1"/>
      <p:bldP spid="636" grpId="2" animBg="1"/>
      <p:bldP spid="636" grpId="3" animBg="1"/>
      <p:bldP spid="636" grpId="4" animBg="1"/>
      <p:bldP spid="636" grpId="5" animBg="1"/>
      <p:bldP spid="636" grpId="6" animBg="1"/>
      <p:bldP spid="637" grpId="0" animBg="1"/>
      <p:bldP spid="637" grpId="1" animBg="1"/>
      <p:bldP spid="637" grpId="2" animBg="1"/>
      <p:bldP spid="637" grpId="3" animBg="1"/>
      <p:bldP spid="637" grpId="4" animBg="1"/>
      <p:bldP spid="637" grpId="5" animBg="1"/>
      <p:bldP spid="637" grpId="6" animBg="1"/>
      <p:bldP spid="638" grpId="0" animBg="1"/>
      <p:bldP spid="638" grpId="1" animBg="1"/>
      <p:bldP spid="638" grpId="2" animBg="1"/>
      <p:bldP spid="638" grpId="3" animBg="1"/>
      <p:bldP spid="638" grpId="4" animBg="1"/>
      <p:bldP spid="638" grpId="5" animBg="1"/>
      <p:bldP spid="638" grpId="6" animBg="1"/>
      <p:bldP spid="639" grpId="0" animBg="1"/>
      <p:bldP spid="639" grpId="1" animBg="1"/>
      <p:bldP spid="639" grpId="2" animBg="1"/>
      <p:bldP spid="640" grpId="0" animBg="1"/>
      <p:bldP spid="640" grpId="1" animBg="1"/>
      <p:bldP spid="640" grpId="2" animBg="1"/>
      <p:bldP spid="641" grpId="0" animBg="1"/>
      <p:bldP spid="641" grpId="1" animBg="1"/>
      <p:bldP spid="641" grpId="2" animBg="1"/>
      <p:bldP spid="642" grpId="0" animBg="1"/>
      <p:bldP spid="642" grpId="1" animBg="1"/>
      <p:bldP spid="642" grpId="2" animBg="1"/>
      <p:bldP spid="649" grpId="0" animBg="1"/>
      <p:bldP spid="649" grpId="1" animBg="1"/>
      <p:bldP spid="649" grpId="2" animBg="1"/>
      <p:bldP spid="650" grpId="0" animBg="1"/>
      <p:bldP spid="650" grpId="1" animBg="1"/>
      <p:bldP spid="650" grpId="2" animBg="1"/>
      <p:bldP spid="651" grpId="0" animBg="1"/>
      <p:bldP spid="651" grpId="1" animBg="1"/>
      <p:bldP spid="651" grpId="2" animBg="1"/>
      <p:bldP spid="652" grpId="0" animBg="1"/>
      <p:bldP spid="652" grpId="1" animBg="1"/>
      <p:bldP spid="652" grpId="2" animBg="1"/>
      <p:bldP spid="653" grpId="0" animBg="1"/>
      <p:bldP spid="653" grpId="1" animBg="1"/>
      <p:bldP spid="653" grpId="2" animBg="1"/>
      <p:bldP spid="654" grpId="0" animBg="1"/>
      <p:bldP spid="654" grpId="1" animBg="1"/>
      <p:bldP spid="654" grpId="2" animBg="1"/>
      <p:bldP spid="661" grpId="0" animBg="1"/>
      <p:bldP spid="661" grpId="1" animBg="1"/>
      <p:bldP spid="661" grpId="2" animBg="1"/>
      <p:bldP spid="662" grpId="0" animBg="1"/>
      <p:bldP spid="662" grpId="1" animBg="1"/>
      <p:bldP spid="662" grpId="2" animBg="1"/>
      <p:bldP spid="663" grpId="0" animBg="1"/>
      <p:bldP spid="663" grpId="1" animBg="1"/>
      <p:bldP spid="663" grpId="2" animBg="1"/>
      <p:bldP spid="664" grpId="0" animBg="1"/>
      <p:bldP spid="664" grpId="1" animBg="1"/>
      <p:bldP spid="664" grpId="2" animBg="1"/>
      <p:bldP spid="665" grpId="0" animBg="1"/>
      <p:bldP spid="665" grpId="1" animBg="1"/>
      <p:bldP spid="665" grpId="2" animBg="1"/>
      <p:bldP spid="666" grpId="0" animBg="1"/>
      <p:bldP spid="666" grpId="1" animBg="1"/>
      <p:bldP spid="666" grpId="2" animBg="1"/>
      <p:bldP spid="673" grpId="0" animBg="1"/>
      <p:bldP spid="673" grpId="1" animBg="1"/>
      <p:bldP spid="673" grpId="2" animBg="1"/>
      <p:bldP spid="674" grpId="0" animBg="1"/>
      <p:bldP spid="674" grpId="1" animBg="1"/>
      <p:bldP spid="674" grpId="2" animBg="1"/>
      <p:bldP spid="675" grpId="0" animBg="1"/>
      <p:bldP spid="675" grpId="1" animBg="1"/>
      <p:bldP spid="675" grpId="2" animBg="1"/>
      <p:bldP spid="676" grpId="0" animBg="1"/>
      <p:bldP spid="676" grpId="1" animBg="1"/>
      <p:bldP spid="676" grpId="2" animBg="1"/>
      <p:bldP spid="677" grpId="0" animBg="1"/>
      <p:bldP spid="677" grpId="1" animBg="1"/>
      <p:bldP spid="677" grpId="2" animBg="1"/>
      <p:bldP spid="678" grpId="0" animBg="1"/>
      <p:bldP spid="678" grpId="1" animBg="1"/>
      <p:bldP spid="678" grpId="2" animBg="1"/>
      <p:bldP spid="679" grpId="0" animBg="1"/>
      <p:bldP spid="679" grpId="1" animBg="1"/>
      <p:bldP spid="679" grpId="2" animBg="1"/>
      <p:bldP spid="679" grpId="3" animBg="1"/>
      <p:bldP spid="679" grpId="4" animBg="1"/>
      <p:bldP spid="679" grpId="5" animBg="1"/>
      <p:bldP spid="679" grpId="6" animBg="1"/>
      <p:bldP spid="679" grpId="7" animBg="1"/>
      <p:bldP spid="679" grpId="8" animBg="1"/>
      <p:bldP spid="679" grpId="9" animBg="1"/>
      <p:bldP spid="679" grpId="10" animBg="1"/>
      <p:bldP spid="679" grpId="11" animBg="1"/>
      <p:bldP spid="679" grpId="12" animBg="1"/>
      <p:bldP spid="680" grpId="0" animBg="1"/>
      <p:bldP spid="680" grpId="1" animBg="1"/>
      <p:bldP spid="680" grpId="2" animBg="1"/>
      <p:bldP spid="680" grpId="3" animBg="1"/>
      <p:bldP spid="680" grpId="4" animBg="1"/>
      <p:bldP spid="680" grpId="5" animBg="1"/>
      <p:bldP spid="680" grpId="6" animBg="1"/>
      <p:bldP spid="680" grpId="7" animBg="1"/>
      <p:bldP spid="680" grpId="8" animBg="1"/>
      <p:bldP spid="680" grpId="9" animBg="1"/>
      <p:bldP spid="680" grpId="10" animBg="1"/>
      <p:bldP spid="680" grpId="11" animBg="1"/>
      <p:bldP spid="680" grpId="12" animBg="1"/>
      <p:bldP spid="681" grpId="0" animBg="1"/>
      <p:bldP spid="681" grpId="1" animBg="1"/>
      <p:bldP spid="681" grpId="2" animBg="1"/>
      <p:bldP spid="681" grpId="3" animBg="1"/>
      <p:bldP spid="681" grpId="4" animBg="1"/>
      <p:bldP spid="681" grpId="5" animBg="1"/>
      <p:bldP spid="681" grpId="6" animBg="1"/>
      <p:bldP spid="681" grpId="7" animBg="1"/>
      <p:bldP spid="681" grpId="8" animBg="1"/>
      <p:bldP spid="681" grpId="9" animBg="1"/>
      <p:bldP spid="681" grpId="10" animBg="1"/>
      <p:bldP spid="681" grpId="11" animBg="1"/>
      <p:bldP spid="681" grpId="12" animBg="1"/>
      <p:bldP spid="682" grpId="0" animBg="1"/>
      <p:bldP spid="682" grpId="1" animBg="1"/>
      <p:bldP spid="682" grpId="2" animBg="1"/>
      <p:bldP spid="682" grpId="3" animBg="1"/>
      <p:bldP spid="682" grpId="4" animBg="1"/>
      <p:bldP spid="682" grpId="5" animBg="1"/>
      <p:bldP spid="682" grpId="6" animBg="1"/>
      <p:bldP spid="682" grpId="7" animBg="1"/>
      <p:bldP spid="682" grpId="8" animBg="1"/>
      <p:bldP spid="682" grpId="9" animBg="1"/>
      <p:bldP spid="682" grpId="10" animBg="1"/>
      <p:bldP spid="682" grpId="11" animBg="1"/>
      <p:bldP spid="682" grpId="12" animBg="1"/>
      <p:bldP spid="683" grpId="0" animBg="1"/>
      <p:bldP spid="683" grpId="1" animBg="1"/>
      <p:bldP spid="683" grpId="2" animBg="1"/>
      <p:bldP spid="683" grpId="3" animBg="1"/>
      <p:bldP spid="683" grpId="4" animBg="1"/>
      <p:bldP spid="683" grpId="5" animBg="1"/>
      <p:bldP spid="683" grpId="6" animBg="1"/>
      <p:bldP spid="683" grpId="7" animBg="1"/>
      <p:bldP spid="683" grpId="8" animBg="1"/>
      <p:bldP spid="683" grpId="9" animBg="1"/>
      <p:bldP spid="683" grpId="10" animBg="1"/>
      <p:bldP spid="683" grpId="11" animBg="1"/>
      <p:bldP spid="683" grpId="12" animBg="1"/>
      <p:bldP spid="684" grpId="0" animBg="1"/>
      <p:bldP spid="684" grpId="1" animBg="1"/>
      <p:bldP spid="684" grpId="2" animBg="1"/>
      <p:bldP spid="684" grpId="3" animBg="1"/>
      <p:bldP spid="684" grpId="4" animBg="1"/>
      <p:bldP spid="684" grpId="5" animBg="1"/>
      <p:bldP spid="684" grpId="6" animBg="1"/>
      <p:bldP spid="684" grpId="7" animBg="1"/>
      <p:bldP spid="684" grpId="8" animBg="1"/>
      <p:bldP spid="684" grpId="9" animBg="1"/>
      <p:bldP spid="684" grpId="10" animBg="1"/>
      <p:bldP spid="684" grpId="11" animBg="1"/>
      <p:bldP spid="684" grpId="12" animBg="1"/>
      <p:bldP spid="685" grpId="0" animBg="1"/>
      <p:bldP spid="685" grpId="1" animBg="1"/>
      <p:bldP spid="685" grpId="2" animBg="1"/>
      <p:bldP spid="685" grpId="3" animBg="1"/>
      <p:bldP spid="685" grpId="4" animBg="1"/>
      <p:bldP spid="685" grpId="5" animBg="1"/>
      <p:bldP spid="685" grpId="6" animBg="1"/>
      <p:bldP spid="685" grpId="7" animBg="1"/>
      <p:bldP spid="685" grpId="8" animBg="1"/>
      <p:bldP spid="685" grpId="9" animBg="1"/>
      <p:bldP spid="685" grpId="10" animBg="1"/>
      <p:bldP spid="685" grpId="11" animBg="1"/>
      <p:bldP spid="685" grpId="12" animBg="1"/>
      <p:bldP spid="686" grpId="0" animBg="1"/>
      <p:bldP spid="686" grpId="1" animBg="1"/>
      <p:bldP spid="686" grpId="2" animBg="1"/>
      <p:bldP spid="686" grpId="3" animBg="1"/>
      <p:bldP spid="686" grpId="4" animBg="1"/>
      <p:bldP spid="686" grpId="5" animBg="1"/>
      <p:bldP spid="686" grpId="6" animBg="1"/>
      <p:bldP spid="686" grpId="7" animBg="1"/>
      <p:bldP spid="686" grpId="8" animBg="1"/>
      <p:bldP spid="686" grpId="9" animBg="1"/>
      <p:bldP spid="686" grpId="10" animBg="1"/>
      <p:bldP spid="686" grpId="11" animBg="1"/>
      <p:bldP spid="686" grpId="12" animBg="1"/>
      <p:bldP spid="687" grpId="0" animBg="1"/>
      <p:bldP spid="687" grpId="1" animBg="1"/>
      <p:bldP spid="687" grpId="2" animBg="1"/>
      <p:bldP spid="687" grpId="3" animBg="1"/>
      <p:bldP spid="687" grpId="4" animBg="1"/>
      <p:bldP spid="687" grpId="5" animBg="1"/>
      <p:bldP spid="687" grpId="6" animBg="1"/>
      <p:bldP spid="687" grpId="7" animBg="1"/>
      <p:bldP spid="687" grpId="8" animBg="1"/>
      <p:bldP spid="687" grpId="9" animBg="1"/>
      <p:bldP spid="687" grpId="10" animBg="1"/>
      <p:bldP spid="687" grpId="11" animBg="1"/>
      <p:bldP spid="687" grpId="12" animBg="1"/>
      <p:bldP spid="688" grpId="0" animBg="1"/>
      <p:bldP spid="688" grpId="1" animBg="1"/>
      <p:bldP spid="688" grpId="2" animBg="1"/>
      <p:bldP spid="688" grpId="3" animBg="1"/>
      <p:bldP spid="688" grpId="4" animBg="1"/>
      <p:bldP spid="688" grpId="5" animBg="1"/>
      <p:bldP spid="688" grpId="6" animBg="1"/>
      <p:bldP spid="688" grpId="7" animBg="1"/>
      <p:bldP spid="688" grpId="8" animBg="1"/>
      <p:bldP spid="688" grpId="9" animBg="1"/>
      <p:bldP spid="688" grpId="10" animBg="1"/>
      <p:bldP spid="688" grpId="11" animBg="1"/>
      <p:bldP spid="688" grpId="12" animBg="1"/>
      <p:bldP spid="689" grpId="0" animBg="1"/>
      <p:bldP spid="689" grpId="1" animBg="1"/>
      <p:bldP spid="689" grpId="2" animBg="1"/>
      <p:bldP spid="689" grpId="3" animBg="1"/>
      <p:bldP spid="689" grpId="4" animBg="1"/>
      <p:bldP spid="689" grpId="5" animBg="1"/>
      <p:bldP spid="689" grpId="6" animBg="1"/>
      <p:bldP spid="689" grpId="7" animBg="1"/>
      <p:bldP spid="689" grpId="8" animBg="1"/>
      <p:bldP spid="689" grpId="9" animBg="1"/>
      <p:bldP spid="689" grpId="10" animBg="1"/>
      <p:bldP spid="689" grpId="11" animBg="1"/>
      <p:bldP spid="689" grpId="12" animBg="1"/>
      <p:bldP spid="690" grpId="0" animBg="1"/>
      <p:bldP spid="690" grpId="1" animBg="1"/>
      <p:bldP spid="690" grpId="2" animBg="1"/>
      <p:bldP spid="690" grpId="3" animBg="1"/>
      <p:bldP spid="690" grpId="4" animBg="1"/>
      <p:bldP spid="690" grpId="5" animBg="1"/>
      <p:bldP spid="690" grpId="6" animBg="1"/>
      <p:bldP spid="690" grpId="7" animBg="1"/>
      <p:bldP spid="690" grpId="8" animBg="1"/>
      <p:bldP spid="690" grpId="9" animBg="1"/>
      <p:bldP spid="690" grpId="10" animBg="1"/>
      <p:bldP spid="690" grpId="11" animBg="1"/>
      <p:bldP spid="690" grpId="12" animBg="1"/>
      <p:bldP spid="691" grpId="0" animBg="1"/>
      <p:bldP spid="691" grpId="1" animBg="1"/>
      <p:bldP spid="691" grpId="2" animBg="1"/>
      <p:bldP spid="691" grpId="3" animBg="1"/>
      <p:bldP spid="691" grpId="4" animBg="1"/>
      <p:bldP spid="691" grpId="5" animBg="1"/>
      <p:bldP spid="691" grpId="6" animBg="1"/>
      <p:bldP spid="691" grpId="7" animBg="1"/>
      <p:bldP spid="691" grpId="8" animBg="1"/>
      <p:bldP spid="691" grpId="9" animBg="1"/>
      <p:bldP spid="691" grpId="10" animBg="1"/>
      <p:bldP spid="691" grpId="11" animBg="1"/>
      <p:bldP spid="691" grpId="12" animBg="1"/>
      <p:bldP spid="692" grpId="0" animBg="1"/>
      <p:bldP spid="692" grpId="1" animBg="1"/>
      <p:bldP spid="692" grpId="2" animBg="1"/>
      <p:bldP spid="692" grpId="3" animBg="1"/>
      <p:bldP spid="692" grpId="4" animBg="1"/>
      <p:bldP spid="692" grpId="5" animBg="1"/>
      <p:bldP spid="692" grpId="6" animBg="1"/>
      <p:bldP spid="692" grpId="7" animBg="1"/>
      <p:bldP spid="692" grpId="8" animBg="1"/>
      <p:bldP spid="692" grpId="9" animBg="1"/>
      <p:bldP spid="692" grpId="10" animBg="1"/>
      <p:bldP spid="692" grpId="11" animBg="1"/>
      <p:bldP spid="692" grpId="12" animBg="1"/>
      <p:bldP spid="693" grpId="0" animBg="1"/>
      <p:bldP spid="693" grpId="1" animBg="1"/>
      <p:bldP spid="693" grpId="2" animBg="1"/>
      <p:bldP spid="693" grpId="3" animBg="1"/>
      <p:bldP spid="693" grpId="4" animBg="1"/>
      <p:bldP spid="693" grpId="5" animBg="1"/>
      <p:bldP spid="693" grpId="6" animBg="1"/>
      <p:bldP spid="693" grpId="7" animBg="1"/>
      <p:bldP spid="693" grpId="8" animBg="1"/>
      <p:bldP spid="693" grpId="9" animBg="1"/>
      <p:bldP spid="693" grpId="10" animBg="1"/>
      <p:bldP spid="693" grpId="11" animBg="1"/>
      <p:bldP spid="693" grpId="12" animBg="1"/>
      <p:bldP spid="694" grpId="0" animBg="1"/>
      <p:bldP spid="694" grpId="1" animBg="1"/>
      <p:bldP spid="694" grpId="2" animBg="1"/>
      <p:bldP spid="694" grpId="3" animBg="1"/>
      <p:bldP spid="694" grpId="4" animBg="1"/>
      <p:bldP spid="694" grpId="5" animBg="1"/>
      <p:bldP spid="694" grpId="6" animBg="1"/>
      <p:bldP spid="694" grpId="7" animBg="1"/>
      <p:bldP spid="694" grpId="8" animBg="1"/>
      <p:bldP spid="694" grpId="9" animBg="1"/>
      <p:bldP spid="694" grpId="10" animBg="1"/>
      <p:bldP spid="694" grpId="11" animBg="1"/>
      <p:bldP spid="694" grpId="12" animBg="1"/>
      <p:bldP spid="695" grpId="0" animBg="1"/>
      <p:bldP spid="695" grpId="1" animBg="1"/>
      <p:bldP spid="695" grpId="2" animBg="1"/>
      <p:bldP spid="695" grpId="3" animBg="1"/>
      <p:bldP spid="695" grpId="4" animBg="1"/>
      <p:bldP spid="695" grpId="5" animBg="1"/>
      <p:bldP spid="695" grpId="6" animBg="1"/>
      <p:bldP spid="695" grpId="7" animBg="1"/>
      <p:bldP spid="695" grpId="8" animBg="1"/>
      <p:bldP spid="695" grpId="9" animBg="1"/>
      <p:bldP spid="695" grpId="10" animBg="1"/>
      <p:bldP spid="695" grpId="11" animBg="1"/>
      <p:bldP spid="695" grpId="12" animBg="1"/>
      <p:bldP spid="696" grpId="0" animBg="1"/>
      <p:bldP spid="696" grpId="1" animBg="1"/>
      <p:bldP spid="696" grpId="2" animBg="1"/>
      <p:bldP spid="696" grpId="3" animBg="1"/>
      <p:bldP spid="696" grpId="4" animBg="1"/>
      <p:bldP spid="696" grpId="5" animBg="1"/>
      <p:bldP spid="696" grpId="6" animBg="1"/>
      <p:bldP spid="696" grpId="7" animBg="1"/>
      <p:bldP spid="696" grpId="8" animBg="1"/>
      <p:bldP spid="696" grpId="9" animBg="1"/>
      <p:bldP spid="696" grpId="10" animBg="1"/>
      <p:bldP spid="696" grpId="11" animBg="1"/>
      <p:bldP spid="696" grpId="12" animBg="1"/>
      <p:bldP spid="697" grpId="0" animBg="1"/>
      <p:bldP spid="697" grpId="1" animBg="1"/>
      <p:bldP spid="697" grpId="2" animBg="1"/>
      <p:bldP spid="697" grpId="3" animBg="1"/>
      <p:bldP spid="697" grpId="4" animBg="1"/>
      <p:bldP spid="697" grpId="5" animBg="1"/>
      <p:bldP spid="697" grpId="6" animBg="1"/>
      <p:bldP spid="697" grpId="7" animBg="1"/>
      <p:bldP spid="697" grpId="8" animBg="1"/>
      <p:bldP spid="697" grpId="9" animBg="1"/>
      <p:bldP spid="697" grpId="10" animBg="1"/>
      <p:bldP spid="697" grpId="11" animBg="1"/>
      <p:bldP spid="697" grpId="12" animBg="1"/>
      <p:bldP spid="698" grpId="0" animBg="1"/>
      <p:bldP spid="698" grpId="1" animBg="1"/>
      <p:bldP spid="698" grpId="2" animBg="1"/>
      <p:bldP spid="698" grpId="3" animBg="1"/>
      <p:bldP spid="698" grpId="4" animBg="1"/>
      <p:bldP spid="698" grpId="5" animBg="1"/>
      <p:bldP spid="698" grpId="6" animBg="1"/>
      <p:bldP spid="698" grpId="7" animBg="1"/>
      <p:bldP spid="698" grpId="8" animBg="1"/>
      <p:bldP spid="698" grpId="9" animBg="1"/>
      <p:bldP spid="698" grpId="10" animBg="1"/>
      <p:bldP spid="698" grpId="11" animBg="1"/>
      <p:bldP spid="698" grpId="12" animBg="1"/>
      <p:bldP spid="699" grpId="0" animBg="1"/>
      <p:bldP spid="699" grpId="1" animBg="1"/>
      <p:bldP spid="699" grpId="2" animBg="1"/>
      <p:bldP spid="699" grpId="3" animBg="1"/>
      <p:bldP spid="699" grpId="4" animBg="1"/>
      <p:bldP spid="699" grpId="5" animBg="1"/>
      <p:bldP spid="699" grpId="6" animBg="1"/>
      <p:bldP spid="699" grpId="7" animBg="1"/>
      <p:bldP spid="699" grpId="8" animBg="1"/>
      <p:bldP spid="699" grpId="9" animBg="1"/>
      <p:bldP spid="699" grpId="10" animBg="1"/>
      <p:bldP spid="699" grpId="11" animBg="1"/>
      <p:bldP spid="699" grpId="12" animBg="1"/>
      <p:bldP spid="700" grpId="0" animBg="1"/>
      <p:bldP spid="700" grpId="1" animBg="1"/>
      <p:bldP spid="700" grpId="2" animBg="1"/>
      <p:bldP spid="700" grpId="3" animBg="1"/>
      <p:bldP spid="700" grpId="4" animBg="1"/>
      <p:bldP spid="700" grpId="5" animBg="1"/>
      <p:bldP spid="700" grpId="6" animBg="1"/>
      <p:bldP spid="700" grpId="7" animBg="1"/>
      <p:bldP spid="700" grpId="8" animBg="1"/>
      <p:bldP spid="700" grpId="9" animBg="1"/>
      <p:bldP spid="700" grpId="10" animBg="1"/>
      <p:bldP spid="700" grpId="11" animBg="1"/>
      <p:bldP spid="700" grpId="12" animBg="1"/>
      <p:bldP spid="701" grpId="0" animBg="1"/>
      <p:bldP spid="701" grpId="1" animBg="1"/>
      <p:bldP spid="701" grpId="2" animBg="1"/>
      <p:bldP spid="701" grpId="3" animBg="1"/>
      <p:bldP spid="701" grpId="4" animBg="1"/>
      <p:bldP spid="701" grpId="5" animBg="1"/>
      <p:bldP spid="701" grpId="6" animBg="1"/>
      <p:bldP spid="701" grpId="7" animBg="1"/>
      <p:bldP spid="701" grpId="8" animBg="1"/>
      <p:bldP spid="701" grpId="9" animBg="1"/>
      <p:bldP spid="701" grpId="10" animBg="1"/>
      <p:bldP spid="701" grpId="11" animBg="1"/>
      <p:bldP spid="701" grpId="12" animBg="1"/>
      <p:bldP spid="702" grpId="0" animBg="1"/>
      <p:bldP spid="702" grpId="1" animBg="1"/>
      <p:bldP spid="702" grpId="2" animBg="1"/>
      <p:bldP spid="702" grpId="3" animBg="1"/>
      <p:bldP spid="702" grpId="4" animBg="1"/>
      <p:bldP spid="702" grpId="5" animBg="1"/>
      <p:bldP spid="702" grpId="6" animBg="1"/>
      <p:bldP spid="702" grpId="7" animBg="1"/>
      <p:bldP spid="702" grpId="8" animBg="1"/>
      <p:bldP spid="702" grpId="9" animBg="1"/>
      <p:bldP spid="702" grpId="10" animBg="1"/>
      <p:bldP spid="702" grpId="11" animBg="1"/>
      <p:bldP spid="702" grpId="12" animBg="1"/>
      <p:bldP spid="703" grpId="0" animBg="1"/>
      <p:bldP spid="703" grpId="1" animBg="1"/>
      <p:bldP spid="703" grpId="2" animBg="1"/>
      <p:bldP spid="703" grpId="3" animBg="1"/>
      <p:bldP spid="703" grpId="4" animBg="1"/>
      <p:bldP spid="703" grpId="5" animBg="1"/>
      <p:bldP spid="703" grpId="6" animBg="1"/>
      <p:bldP spid="703" grpId="7" animBg="1"/>
      <p:bldP spid="703" grpId="8" animBg="1"/>
      <p:bldP spid="703" grpId="9" animBg="1"/>
      <p:bldP spid="703" grpId="10" animBg="1"/>
      <p:bldP spid="703" grpId="11" animBg="1"/>
      <p:bldP spid="703" grpId="12" animBg="1"/>
      <p:bldP spid="704" grpId="0" animBg="1"/>
      <p:bldP spid="704" grpId="1" animBg="1"/>
      <p:bldP spid="704" grpId="2" animBg="1"/>
      <p:bldP spid="704" grpId="3" animBg="1"/>
      <p:bldP spid="704" grpId="4" animBg="1"/>
      <p:bldP spid="704" grpId="5" animBg="1"/>
      <p:bldP spid="704" grpId="6" animBg="1"/>
      <p:bldP spid="704" grpId="7" animBg="1"/>
      <p:bldP spid="704" grpId="8" animBg="1"/>
      <p:bldP spid="704" grpId="9" animBg="1"/>
      <p:bldP spid="704" grpId="10" animBg="1"/>
      <p:bldP spid="704" grpId="11" animBg="1"/>
      <p:bldP spid="704" grpId="12" animBg="1"/>
      <p:bldP spid="705" grpId="0" animBg="1"/>
      <p:bldP spid="705" grpId="1" animBg="1"/>
      <p:bldP spid="705" grpId="2" animBg="1"/>
      <p:bldP spid="705" grpId="3" animBg="1"/>
      <p:bldP spid="705" grpId="4" animBg="1"/>
      <p:bldP spid="705" grpId="5" animBg="1"/>
      <p:bldP spid="705" grpId="6" animBg="1"/>
      <p:bldP spid="705" grpId="7" animBg="1"/>
      <p:bldP spid="705" grpId="8" animBg="1"/>
      <p:bldP spid="705" grpId="9" animBg="1"/>
      <p:bldP spid="705" grpId="10" animBg="1"/>
      <p:bldP spid="705" grpId="11" animBg="1"/>
      <p:bldP spid="705" grpId="12" animBg="1"/>
      <p:bldP spid="706" grpId="0" animBg="1"/>
      <p:bldP spid="706" grpId="1" animBg="1"/>
      <p:bldP spid="706" grpId="2" animBg="1"/>
      <p:bldP spid="706" grpId="3" animBg="1"/>
      <p:bldP spid="706" grpId="4" animBg="1"/>
      <p:bldP spid="706" grpId="5" animBg="1"/>
      <p:bldP spid="706" grpId="6" animBg="1"/>
      <p:bldP spid="706" grpId="7" animBg="1"/>
      <p:bldP spid="706" grpId="8" animBg="1"/>
      <p:bldP spid="706" grpId="9" animBg="1"/>
      <p:bldP spid="706" grpId="10" animBg="1"/>
      <p:bldP spid="706" grpId="11" animBg="1"/>
      <p:bldP spid="706" grpId="12" animBg="1"/>
      <p:bldP spid="707" grpId="0" animBg="1"/>
      <p:bldP spid="707" grpId="1" animBg="1"/>
      <p:bldP spid="707" grpId="2" animBg="1"/>
      <p:bldP spid="707" grpId="3" animBg="1"/>
      <p:bldP spid="707" grpId="4" animBg="1"/>
      <p:bldP spid="707" grpId="5" animBg="1"/>
      <p:bldP spid="707" grpId="6" animBg="1"/>
      <p:bldP spid="707" grpId="7" animBg="1"/>
      <p:bldP spid="707" grpId="8" animBg="1"/>
      <p:bldP spid="707" grpId="9" animBg="1"/>
      <p:bldP spid="707" grpId="10" animBg="1"/>
      <p:bldP spid="707" grpId="11" animBg="1"/>
      <p:bldP spid="707" grpId="12" animBg="1"/>
      <p:bldP spid="708" grpId="0" animBg="1"/>
      <p:bldP spid="708" grpId="1" animBg="1"/>
      <p:bldP spid="708" grpId="2" animBg="1"/>
      <p:bldP spid="708" grpId="3" animBg="1"/>
      <p:bldP spid="708" grpId="4" animBg="1"/>
      <p:bldP spid="708" grpId="5" animBg="1"/>
      <p:bldP spid="708" grpId="6" animBg="1"/>
      <p:bldP spid="708" grpId="7" animBg="1"/>
      <p:bldP spid="708" grpId="8" animBg="1"/>
      <p:bldP spid="708" grpId="9" animBg="1"/>
      <p:bldP spid="708" grpId="10" animBg="1"/>
      <p:bldP spid="708" grpId="11" animBg="1"/>
      <p:bldP spid="708" grpId="12" animBg="1"/>
      <p:bldP spid="709" grpId="0" animBg="1"/>
      <p:bldP spid="709" grpId="1" animBg="1"/>
      <p:bldP spid="709" grpId="2" animBg="1"/>
      <p:bldP spid="709" grpId="3" animBg="1"/>
      <p:bldP spid="709" grpId="4" animBg="1"/>
      <p:bldP spid="709" grpId="5" animBg="1"/>
      <p:bldP spid="709" grpId="6" animBg="1"/>
      <p:bldP spid="709" grpId="7" animBg="1"/>
      <p:bldP spid="709" grpId="8" animBg="1"/>
      <p:bldP spid="709" grpId="9" animBg="1"/>
      <p:bldP spid="709" grpId="10" animBg="1"/>
      <p:bldP spid="709" grpId="11" animBg="1"/>
      <p:bldP spid="709" grpId="12" animBg="1"/>
      <p:bldP spid="710" grpId="0" animBg="1"/>
      <p:bldP spid="710" grpId="1" animBg="1"/>
      <p:bldP spid="710" grpId="2" animBg="1"/>
      <p:bldP spid="710" grpId="3" animBg="1"/>
      <p:bldP spid="710" grpId="4" animBg="1"/>
      <p:bldP spid="710" grpId="5" animBg="1"/>
      <p:bldP spid="710" grpId="6" animBg="1"/>
      <p:bldP spid="710" grpId="7" animBg="1"/>
      <p:bldP spid="710" grpId="8" animBg="1"/>
      <p:bldP spid="710" grpId="9" animBg="1"/>
      <p:bldP spid="710" grpId="10" animBg="1"/>
      <p:bldP spid="710" grpId="11" animBg="1"/>
      <p:bldP spid="710" grpId="12" animBg="1"/>
      <p:bldP spid="711" grpId="0" animBg="1"/>
      <p:bldP spid="711" grpId="1" animBg="1"/>
      <p:bldP spid="711" grpId="2" animBg="1"/>
      <p:bldP spid="711" grpId="3" animBg="1"/>
      <p:bldP spid="711" grpId="4" animBg="1"/>
      <p:bldP spid="711" grpId="5" animBg="1"/>
      <p:bldP spid="711" grpId="6" animBg="1"/>
      <p:bldP spid="711" grpId="7" animBg="1"/>
      <p:bldP spid="711" grpId="8" animBg="1"/>
      <p:bldP spid="711" grpId="9" animBg="1"/>
      <p:bldP spid="711" grpId="10" animBg="1"/>
      <p:bldP spid="711" grpId="11" animBg="1"/>
      <p:bldP spid="711" grpId="12" animBg="1"/>
      <p:bldP spid="712" grpId="0" animBg="1"/>
      <p:bldP spid="712" grpId="1" animBg="1"/>
      <p:bldP spid="712" grpId="2" animBg="1"/>
      <p:bldP spid="712" grpId="3" animBg="1"/>
      <p:bldP spid="712" grpId="4" animBg="1"/>
      <p:bldP spid="712" grpId="5" animBg="1"/>
      <p:bldP spid="712" grpId="6" animBg="1"/>
      <p:bldP spid="712" grpId="7" animBg="1"/>
      <p:bldP spid="712" grpId="8" animBg="1"/>
      <p:bldP spid="712" grpId="9" animBg="1"/>
      <p:bldP spid="712" grpId="10" animBg="1"/>
      <p:bldP spid="712" grpId="11" animBg="1"/>
      <p:bldP spid="712" grpId="12" animBg="1"/>
      <p:bldP spid="713" grpId="0" animBg="1"/>
      <p:bldP spid="713" grpId="1" animBg="1"/>
      <p:bldP spid="713" grpId="2" animBg="1"/>
      <p:bldP spid="713" grpId="3" animBg="1"/>
      <p:bldP spid="713" grpId="4" animBg="1"/>
      <p:bldP spid="713" grpId="5" animBg="1"/>
      <p:bldP spid="713" grpId="6" animBg="1"/>
      <p:bldP spid="713" grpId="7" animBg="1"/>
      <p:bldP spid="713" grpId="8" animBg="1"/>
      <p:bldP spid="713" grpId="9" animBg="1"/>
      <p:bldP spid="713" grpId="10" animBg="1"/>
      <p:bldP spid="713" grpId="11" animBg="1"/>
      <p:bldP spid="713" grpId="12" animBg="1"/>
      <p:bldP spid="714" grpId="0" animBg="1"/>
      <p:bldP spid="714" grpId="1" animBg="1"/>
      <p:bldP spid="714" grpId="2" animBg="1"/>
      <p:bldP spid="714" grpId="3" animBg="1"/>
      <p:bldP spid="714" grpId="4" animBg="1"/>
      <p:bldP spid="714" grpId="5" animBg="1"/>
      <p:bldP spid="714" grpId="6" animBg="1"/>
      <p:bldP spid="714" grpId="7" animBg="1"/>
      <p:bldP spid="714" grpId="8" animBg="1"/>
      <p:bldP spid="714" grpId="9" animBg="1"/>
      <p:bldP spid="714" grpId="10" animBg="1"/>
      <p:bldP spid="714" grpId="11" animBg="1"/>
      <p:bldP spid="714" grpId="12" animBg="1"/>
      <p:bldP spid="715" grpId="0" animBg="1"/>
      <p:bldP spid="715" grpId="1" animBg="1"/>
      <p:bldP spid="715" grpId="2" animBg="1"/>
      <p:bldP spid="715" grpId="3" animBg="1"/>
      <p:bldP spid="715" grpId="4" animBg="1"/>
      <p:bldP spid="715" grpId="5" animBg="1"/>
      <p:bldP spid="715" grpId="6" animBg="1"/>
      <p:bldP spid="715" grpId="7" animBg="1"/>
      <p:bldP spid="715" grpId="8" animBg="1"/>
      <p:bldP spid="715" grpId="9" animBg="1"/>
      <p:bldP spid="715" grpId="10" animBg="1"/>
      <p:bldP spid="715" grpId="11" animBg="1"/>
      <p:bldP spid="715" grpId="12" animBg="1"/>
      <p:bldP spid="716" grpId="0" animBg="1"/>
      <p:bldP spid="716" grpId="1" animBg="1"/>
      <p:bldP spid="716" grpId="2" animBg="1"/>
      <p:bldP spid="716" grpId="3" animBg="1"/>
      <p:bldP spid="716" grpId="4" animBg="1"/>
      <p:bldP spid="716" grpId="5" animBg="1"/>
      <p:bldP spid="716" grpId="6" animBg="1"/>
      <p:bldP spid="716" grpId="7" animBg="1"/>
      <p:bldP spid="716" grpId="8" animBg="1"/>
      <p:bldP spid="716" grpId="9" animBg="1"/>
      <p:bldP spid="716" grpId="10" animBg="1"/>
      <p:bldP spid="716" grpId="11" animBg="1"/>
      <p:bldP spid="716" grpId="12" animBg="1"/>
      <p:bldP spid="717" grpId="0" animBg="1"/>
      <p:bldP spid="717" grpId="1" animBg="1"/>
      <p:bldP spid="717" grpId="2" animBg="1"/>
      <p:bldP spid="717" grpId="3" animBg="1"/>
      <p:bldP spid="717" grpId="4" animBg="1"/>
      <p:bldP spid="717" grpId="5" animBg="1"/>
      <p:bldP spid="717" grpId="6" animBg="1"/>
      <p:bldP spid="717" grpId="7" animBg="1"/>
      <p:bldP spid="717" grpId="8" animBg="1"/>
      <p:bldP spid="717" grpId="9" animBg="1"/>
      <p:bldP spid="717" grpId="10" animBg="1"/>
      <p:bldP spid="717" grpId="11" animBg="1"/>
      <p:bldP spid="717" grpId="12" animBg="1"/>
      <p:bldP spid="718" grpId="0" animBg="1"/>
      <p:bldP spid="718" grpId="1" animBg="1"/>
      <p:bldP spid="718" grpId="2" animBg="1"/>
      <p:bldP spid="718" grpId="3" animBg="1"/>
      <p:bldP spid="718" grpId="4" animBg="1"/>
      <p:bldP spid="718" grpId="5" animBg="1"/>
      <p:bldP spid="718" grpId="6" animBg="1"/>
      <p:bldP spid="718" grpId="7" animBg="1"/>
      <p:bldP spid="718" grpId="8" animBg="1"/>
      <p:bldP spid="718" grpId="9" animBg="1"/>
      <p:bldP spid="718" grpId="10" animBg="1"/>
      <p:bldP spid="718" grpId="11" animBg="1"/>
      <p:bldP spid="718" grpId="12" animBg="1"/>
      <p:bldP spid="719" grpId="0" animBg="1"/>
      <p:bldP spid="719" grpId="1" animBg="1"/>
      <p:bldP spid="719" grpId="2" animBg="1"/>
      <p:bldP spid="719" grpId="3" animBg="1"/>
      <p:bldP spid="719" grpId="4" animBg="1"/>
      <p:bldP spid="719" grpId="5" animBg="1"/>
      <p:bldP spid="719" grpId="6" animBg="1"/>
      <p:bldP spid="719" grpId="7" animBg="1"/>
      <p:bldP spid="719" grpId="8" animBg="1"/>
      <p:bldP spid="719" grpId="9" animBg="1"/>
      <p:bldP spid="719" grpId="10" animBg="1"/>
      <p:bldP spid="719" grpId="11" animBg="1"/>
      <p:bldP spid="719" grpId="12" animBg="1"/>
      <p:bldP spid="720" grpId="0" animBg="1"/>
      <p:bldP spid="720" grpId="1" animBg="1"/>
      <p:bldP spid="720" grpId="2" animBg="1"/>
      <p:bldP spid="720" grpId="3" animBg="1"/>
      <p:bldP spid="720" grpId="4" animBg="1"/>
      <p:bldP spid="720" grpId="5" animBg="1"/>
      <p:bldP spid="720" grpId="6" animBg="1"/>
      <p:bldP spid="720" grpId="7" animBg="1"/>
      <p:bldP spid="720" grpId="8" animBg="1"/>
      <p:bldP spid="720" grpId="9" animBg="1"/>
      <p:bldP spid="720" grpId="10" animBg="1"/>
      <p:bldP spid="720" grpId="11" animBg="1"/>
      <p:bldP spid="720" grpId="12" animBg="1"/>
      <p:bldP spid="721" grpId="0" animBg="1"/>
      <p:bldP spid="721" grpId="1" animBg="1"/>
      <p:bldP spid="721" grpId="2" animBg="1"/>
      <p:bldP spid="721" grpId="3" animBg="1"/>
      <p:bldP spid="721" grpId="4" animBg="1"/>
      <p:bldP spid="721" grpId="5" animBg="1"/>
      <p:bldP spid="721" grpId="6" animBg="1"/>
      <p:bldP spid="721" grpId="7" animBg="1"/>
      <p:bldP spid="721" grpId="8" animBg="1"/>
      <p:bldP spid="721" grpId="9" animBg="1"/>
      <p:bldP spid="721" grpId="10" animBg="1"/>
      <p:bldP spid="721" grpId="11" animBg="1"/>
      <p:bldP spid="721" grpId="12" animBg="1"/>
      <p:bldP spid="722" grpId="0" animBg="1"/>
      <p:bldP spid="722" grpId="1" animBg="1"/>
      <p:bldP spid="722" grpId="2" animBg="1"/>
      <p:bldP spid="722" grpId="3" animBg="1"/>
      <p:bldP spid="722" grpId="4" animBg="1"/>
      <p:bldP spid="722" grpId="5" animBg="1"/>
      <p:bldP spid="722" grpId="6" animBg="1"/>
      <p:bldP spid="722" grpId="7" animBg="1"/>
      <p:bldP spid="722" grpId="8" animBg="1"/>
      <p:bldP spid="722" grpId="9" animBg="1"/>
      <p:bldP spid="722" grpId="10" animBg="1"/>
      <p:bldP spid="722" grpId="11" animBg="1"/>
      <p:bldP spid="722" grpId="12" animBg="1"/>
      <p:bldP spid="723" grpId="0" animBg="1"/>
      <p:bldP spid="723" grpId="1" animBg="1"/>
      <p:bldP spid="723" grpId="2" animBg="1"/>
      <p:bldP spid="723" grpId="3" animBg="1"/>
      <p:bldP spid="723" grpId="4" animBg="1"/>
      <p:bldP spid="723" grpId="5" animBg="1"/>
      <p:bldP spid="723" grpId="6" animBg="1"/>
      <p:bldP spid="723" grpId="7" animBg="1"/>
      <p:bldP spid="723" grpId="8" animBg="1"/>
      <p:bldP spid="723" grpId="9" animBg="1"/>
      <p:bldP spid="723" grpId="10" animBg="1"/>
      <p:bldP spid="723" grpId="11" animBg="1"/>
      <p:bldP spid="723" grpId="12" animBg="1"/>
      <p:bldP spid="724" grpId="0" animBg="1"/>
      <p:bldP spid="724" grpId="1" animBg="1"/>
      <p:bldP spid="724" grpId="2" animBg="1"/>
      <p:bldP spid="724" grpId="3" animBg="1"/>
      <p:bldP spid="724" grpId="4" animBg="1"/>
      <p:bldP spid="724" grpId="5" animBg="1"/>
      <p:bldP spid="724" grpId="6" animBg="1"/>
      <p:bldP spid="724" grpId="7" animBg="1"/>
      <p:bldP spid="724" grpId="8" animBg="1"/>
      <p:bldP spid="724" grpId="9" animBg="1"/>
      <p:bldP spid="724" grpId="10" animBg="1"/>
      <p:bldP spid="724" grpId="11" animBg="1"/>
      <p:bldP spid="724" grpId="12" animBg="1"/>
      <p:bldP spid="725" grpId="0" animBg="1"/>
      <p:bldP spid="725" grpId="1" animBg="1"/>
      <p:bldP spid="725" grpId="2" animBg="1"/>
      <p:bldP spid="725" grpId="3" animBg="1"/>
      <p:bldP spid="725" grpId="4" animBg="1"/>
      <p:bldP spid="725" grpId="5" animBg="1"/>
      <p:bldP spid="725" grpId="6" animBg="1"/>
      <p:bldP spid="725" grpId="7" animBg="1"/>
      <p:bldP spid="725" grpId="8" animBg="1"/>
      <p:bldP spid="725" grpId="9" animBg="1"/>
      <p:bldP spid="725" grpId="10" animBg="1"/>
      <p:bldP spid="725" grpId="11" animBg="1"/>
      <p:bldP spid="725" grpId="12" animBg="1"/>
      <p:bldP spid="726" grpId="0" animBg="1"/>
      <p:bldP spid="726" grpId="1" animBg="1"/>
      <p:bldP spid="726" grpId="2" animBg="1"/>
      <p:bldP spid="726" grpId="3" animBg="1"/>
      <p:bldP spid="726" grpId="4" animBg="1"/>
      <p:bldP spid="726" grpId="5" animBg="1"/>
      <p:bldP spid="726" grpId="6" animBg="1"/>
      <p:bldP spid="726" grpId="7" animBg="1"/>
      <p:bldP spid="726" grpId="8" animBg="1"/>
      <p:bldP spid="726" grpId="9" animBg="1"/>
      <p:bldP spid="726" grpId="10" animBg="1"/>
      <p:bldP spid="726" grpId="11" animBg="1"/>
      <p:bldP spid="726" grpId="12" animBg="1"/>
      <p:bldP spid="727" grpId="0" animBg="1"/>
      <p:bldP spid="727"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LUE 2 Oval 30">
            <a:extLst>
              <a:ext uri="{FF2B5EF4-FFF2-40B4-BE49-F238E27FC236}">
                <a16:creationId xmlns:a16="http://schemas.microsoft.com/office/drawing/2014/main" id="{D7C48497-8F10-41F2-80D4-6E1C7C5B08E9}"/>
              </a:ext>
            </a:extLst>
          </p:cNvPr>
          <p:cNvSpPr>
            <a:spLocks noChangeAspect="1"/>
          </p:cNvSpPr>
          <p:nvPr/>
        </p:nvSpPr>
        <p:spPr>
          <a:xfrm>
            <a:off x="10295937" y="169063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ORANGE 2 Oval 31">
            <a:extLst>
              <a:ext uri="{FF2B5EF4-FFF2-40B4-BE49-F238E27FC236}">
                <a16:creationId xmlns:a16="http://schemas.microsoft.com/office/drawing/2014/main" id="{F6FF6F71-07DE-43E6-ADAA-CCB81978EC4B}"/>
              </a:ext>
            </a:extLst>
          </p:cNvPr>
          <p:cNvSpPr>
            <a:spLocks noChangeAspect="1"/>
          </p:cNvSpPr>
          <p:nvPr/>
        </p:nvSpPr>
        <p:spPr>
          <a:xfrm>
            <a:off x="10295937" y="244648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RED 2 Oval 27">
            <a:extLst>
              <a:ext uri="{FF2B5EF4-FFF2-40B4-BE49-F238E27FC236}">
                <a16:creationId xmlns:a16="http://schemas.microsoft.com/office/drawing/2014/main" id="{46065623-43C8-4557-AB31-047593E31FF2}"/>
              </a:ext>
            </a:extLst>
          </p:cNvPr>
          <p:cNvSpPr>
            <a:spLocks noChangeAspect="1"/>
          </p:cNvSpPr>
          <p:nvPr/>
        </p:nvSpPr>
        <p:spPr>
          <a:xfrm>
            <a:off x="10295937" y="397012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GREEN 2 Oval 29">
            <a:extLst>
              <a:ext uri="{FF2B5EF4-FFF2-40B4-BE49-F238E27FC236}">
                <a16:creationId xmlns:a16="http://schemas.microsoft.com/office/drawing/2014/main" id="{2D458EEE-90CC-4D6A-909A-02587C84016C}"/>
              </a:ext>
            </a:extLst>
          </p:cNvPr>
          <p:cNvSpPr>
            <a:spLocks noChangeAspect="1"/>
          </p:cNvSpPr>
          <p:nvPr/>
        </p:nvSpPr>
        <p:spPr>
          <a:xfrm>
            <a:off x="10295937" y="319694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small RED 1 Oval 21">
            <a:extLst>
              <a:ext uri="{FF2B5EF4-FFF2-40B4-BE49-F238E27FC236}">
                <a16:creationId xmlns:a16="http://schemas.microsoft.com/office/drawing/2014/main" id="{9116A6AF-D997-47B1-AEE8-95AF74C30476}"/>
              </a:ext>
            </a:extLst>
          </p:cNvPr>
          <p:cNvSpPr>
            <a:spLocks noChangeAspect="1"/>
          </p:cNvSpPr>
          <p:nvPr/>
        </p:nvSpPr>
        <p:spPr>
          <a:xfrm rot="16200000">
            <a:off x="1267859"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small YELLOW 1 Oval 22">
            <a:extLst>
              <a:ext uri="{FF2B5EF4-FFF2-40B4-BE49-F238E27FC236}">
                <a16:creationId xmlns:a16="http://schemas.microsoft.com/office/drawing/2014/main" id="{C892257F-7907-4FEB-88FA-E8C4F14492C7}"/>
              </a:ext>
            </a:extLst>
          </p:cNvPr>
          <p:cNvSpPr>
            <a:spLocks noChangeAspect="1"/>
          </p:cNvSpPr>
          <p:nvPr/>
        </p:nvSpPr>
        <p:spPr>
          <a:xfrm rot="16200000">
            <a:off x="1267859"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small GREEN 1 Oval 23">
            <a:extLst>
              <a:ext uri="{FF2B5EF4-FFF2-40B4-BE49-F238E27FC236}">
                <a16:creationId xmlns:a16="http://schemas.microsoft.com/office/drawing/2014/main" id="{18C1C98F-3847-4005-A00F-367B63B471EB}"/>
              </a:ext>
            </a:extLst>
          </p:cNvPr>
          <p:cNvSpPr>
            <a:spLocks noChangeAspect="1"/>
          </p:cNvSpPr>
          <p:nvPr/>
        </p:nvSpPr>
        <p:spPr>
          <a:xfrm rot="16200000">
            <a:off x="1267859" y="40144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small BLUE 1 Oval 24">
            <a:extLst>
              <a:ext uri="{FF2B5EF4-FFF2-40B4-BE49-F238E27FC236}">
                <a16:creationId xmlns:a16="http://schemas.microsoft.com/office/drawing/2014/main" id="{542D616E-221D-49A7-B33C-477A5B48D7D0}"/>
              </a:ext>
            </a:extLst>
          </p:cNvPr>
          <p:cNvSpPr>
            <a:spLocks noChangeAspect="1"/>
          </p:cNvSpPr>
          <p:nvPr/>
        </p:nvSpPr>
        <p:spPr>
          <a:xfrm rot="16200000">
            <a:off x="1486845"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small ORANGE 1 Oval 25">
            <a:extLst>
              <a:ext uri="{FF2B5EF4-FFF2-40B4-BE49-F238E27FC236}">
                <a16:creationId xmlns:a16="http://schemas.microsoft.com/office/drawing/2014/main" id="{C3F64B77-09FA-4B97-BB82-F9FBF669C7A7}"/>
              </a:ext>
            </a:extLst>
          </p:cNvPr>
          <p:cNvSpPr>
            <a:spLocks noChangeAspect="1"/>
          </p:cNvSpPr>
          <p:nvPr/>
        </p:nvSpPr>
        <p:spPr>
          <a:xfrm rot="16200000">
            <a:off x="1486845"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small PURPLE 1 Oval 26">
            <a:extLst>
              <a:ext uri="{FF2B5EF4-FFF2-40B4-BE49-F238E27FC236}">
                <a16:creationId xmlns:a16="http://schemas.microsoft.com/office/drawing/2014/main" id="{51D3559B-D76F-4795-AB46-CF5872911885}"/>
              </a:ext>
            </a:extLst>
          </p:cNvPr>
          <p:cNvSpPr>
            <a:spLocks noChangeAspect="1"/>
          </p:cNvSpPr>
          <p:nvPr/>
        </p:nvSpPr>
        <p:spPr>
          <a:xfrm rot="16200000">
            <a:off x="1486845" y="40144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big RED 1 Oval 27">
            <a:extLst>
              <a:ext uri="{FF2B5EF4-FFF2-40B4-BE49-F238E27FC236}">
                <a16:creationId xmlns:a16="http://schemas.microsoft.com/office/drawing/2014/main" id="{355ACD05-6B73-451F-8BC3-70774823CB0A}"/>
              </a:ext>
            </a:extLst>
          </p:cNvPr>
          <p:cNvSpPr>
            <a:spLocks noChangeAspect="1"/>
          </p:cNvSpPr>
          <p:nvPr/>
        </p:nvSpPr>
        <p:spPr>
          <a:xfrm>
            <a:off x="1144986" y="398965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big YELLOW 1 Oval 28">
            <a:extLst>
              <a:ext uri="{FF2B5EF4-FFF2-40B4-BE49-F238E27FC236}">
                <a16:creationId xmlns:a16="http://schemas.microsoft.com/office/drawing/2014/main" id="{30446356-F0EA-4858-A049-2BDAE246A547}"/>
              </a:ext>
            </a:extLst>
          </p:cNvPr>
          <p:cNvSpPr>
            <a:spLocks noChangeAspect="1"/>
          </p:cNvSpPr>
          <p:nvPr/>
        </p:nvSpPr>
        <p:spPr>
          <a:xfrm>
            <a:off x="1144986" y="398965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big GREEN 1 Oval 29">
            <a:extLst>
              <a:ext uri="{FF2B5EF4-FFF2-40B4-BE49-F238E27FC236}">
                <a16:creationId xmlns:a16="http://schemas.microsoft.com/office/drawing/2014/main" id="{F2DC550C-51CF-445B-87F5-36C890AE3A2C}"/>
              </a:ext>
            </a:extLst>
          </p:cNvPr>
          <p:cNvSpPr>
            <a:spLocks noChangeAspect="1"/>
          </p:cNvSpPr>
          <p:nvPr/>
        </p:nvSpPr>
        <p:spPr>
          <a:xfrm>
            <a:off x="1144986" y="398965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big BLUE1 Oval 30">
            <a:extLst>
              <a:ext uri="{FF2B5EF4-FFF2-40B4-BE49-F238E27FC236}">
                <a16:creationId xmlns:a16="http://schemas.microsoft.com/office/drawing/2014/main" id="{01ABD8B8-7DD9-4828-8DF7-53FBC1BD20E7}"/>
              </a:ext>
            </a:extLst>
          </p:cNvPr>
          <p:cNvSpPr>
            <a:spLocks noChangeAspect="1"/>
          </p:cNvSpPr>
          <p:nvPr/>
        </p:nvSpPr>
        <p:spPr>
          <a:xfrm>
            <a:off x="1144986" y="398965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big ORANGE 1 Oval 31">
            <a:extLst>
              <a:ext uri="{FF2B5EF4-FFF2-40B4-BE49-F238E27FC236}">
                <a16:creationId xmlns:a16="http://schemas.microsoft.com/office/drawing/2014/main" id="{71BAA312-4BBA-40EB-9992-89BF70B00AD5}"/>
              </a:ext>
            </a:extLst>
          </p:cNvPr>
          <p:cNvSpPr>
            <a:spLocks noChangeAspect="1"/>
          </p:cNvSpPr>
          <p:nvPr/>
        </p:nvSpPr>
        <p:spPr>
          <a:xfrm>
            <a:off x="1144986" y="398965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big PURPLE 1  Oval 32">
            <a:extLst>
              <a:ext uri="{FF2B5EF4-FFF2-40B4-BE49-F238E27FC236}">
                <a16:creationId xmlns:a16="http://schemas.microsoft.com/office/drawing/2014/main" id="{64E537FA-3A9E-45EC-84C5-3CAE48650990}"/>
              </a:ext>
            </a:extLst>
          </p:cNvPr>
          <p:cNvSpPr>
            <a:spLocks noChangeAspect="1"/>
          </p:cNvSpPr>
          <p:nvPr/>
        </p:nvSpPr>
        <p:spPr>
          <a:xfrm>
            <a:off x="1144986" y="398965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white 4  Oval 38">
            <a:extLst>
              <a:ext uri="{FF2B5EF4-FFF2-40B4-BE49-F238E27FC236}">
                <a16:creationId xmlns:a16="http://schemas.microsoft.com/office/drawing/2014/main" id="{0A2CEDD2-6B22-411A-A3F3-5FA2F1F57995}"/>
              </a:ext>
            </a:extLst>
          </p:cNvPr>
          <p:cNvSpPr/>
          <p:nvPr/>
        </p:nvSpPr>
        <p:spPr>
          <a:xfrm>
            <a:off x="1164834"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white 3 Oval 39">
            <a:extLst>
              <a:ext uri="{FF2B5EF4-FFF2-40B4-BE49-F238E27FC236}">
                <a16:creationId xmlns:a16="http://schemas.microsoft.com/office/drawing/2014/main" id="{0EB40E53-F77E-4FC4-A29A-8D72196A6FC9}"/>
              </a:ext>
            </a:extLst>
          </p:cNvPr>
          <p:cNvSpPr/>
          <p:nvPr/>
        </p:nvSpPr>
        <p:spPr>
          <a:xfrm>
            <a:off x="1467080"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white 2 Oval 40">
            <a:extLst>
              <a:ext uri="{FF2B5EF4-FFF2-40B4-BE49-F238E27FC236}">
                <a16:creationId xmlns:a16="http://schemas.microsoft.com/office/drawing/2014/main" id="{8972E908-88CF-4D2D-B226-86AFAC3D6727}"/>
              </a:ext>
            </a:extLst>
          </p:cNvPr>
          <p:cNvSpPr/>
          <p:nvPr/>
        </p:nvSpPr>
        <p:spPr>
          <a:xfrm>
            <a:off x="1164834"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white 1  Oval 41">
            <a:extLst>
              <a:ext uri="{FF2B5EF4-FFF2-40B4-BE49-F238E27FC236}">
                <a16:creationId xmlns:a16="http://schemas.microsoft.com/office/drawing/2014/main" id="{2D2D8524-8352-414A-9418-D1F3F9E2AF5C}"/>
              </a:ext>
            </a:extLst>
          </p:cNvPr>
          <p:cNvSpPr/>
          <p:nvPr/>
        </p:nvSpPr>
        <p:spPr>
          <a:xfrm>
            <a:off x="1467080"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black 2 green Oval 42">
            <a:extLst>
              <a:ext uri="{FF2B5EF4-FFF2-40B4-BE49-F238E27FC236}">
                <a16:creationId xmlns:a16="http://schemas.microsoft.com/office/drawing/2014/main" id="{4F4C6F78-6292-4F08-93C9-1FF9A3128C41}"/>
              </a:ext>
            </a:extLst>
          </p:cNvPr>
          <p:cNvSpPr/>
          <p:nvPr/>
        </p:nvSpPr>
        <p:spPr>
          <a:xfrm>
            <a:off x="1164834"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black 1 purple Oval 43">
            <a:extLst>
              <a:ext uri="{FF2B5EF4-FFF2-40B4-BE49-F238E27FC236}">
                <a16:creationId xmlns:a16="http://schemas.microsoft.com/office/drawing/2014/main" id="{5F75B4A8-4311-4F5A-B02F-825A9FD1F996}"/>
              </a:ext>
            </a:extLst>
          </p:cNvPr>
          <p:cNvSpPr/>
          <p:nvPr/>
        </p:nvSpPr>
        <p:spPr>
          <a:xfrm>
            <a:off x="1467080"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black 3 yellow Oval 44">
            <a:extLst>
              <a:ext uri="{FF2B5EF4-FFF2-40B4-BE49-F238E27FC236}">
                <a16:creationId xmlns:a16="http://schemas.microsoft.com/office/drawing/2014/main" id="{7007BAA0-175D-4C70-A05F-C1BDBB783EF7}"/>
              </a:ext>
            </a:extLst>
          </p:cNvPr>
          <p:cNvSpPr/>
          <p:nvPr/>
        </p:nvSpPr>
        <p:spPr>
          <a:xfrm>
            <a:off x="1467080"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black 4 red Oval 45">
            <a:extLst>
              <a:ext uri="{FF2B5EF4-FFF2-40B4-BE49-F238E27FC236}">
                <a16:creationId xmlns:a16="http://schemas.microsoft.com/office/drawing/2014/main" id="{E2861898-ACC7-4E42-B035-D1BD4F9C32D8}"/>
              </a:ext>
            </a:extLst>
          </p:cNvPr>
          <p:cNvSpPr/>
          <p:nvPr/>
        </p:nvSpPr>
        <p:spPr>
          <a:xfrm>
            <a:off x="1164834"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cover 4 Rectangle 54">
            <a:extLst>
              <a:ext uri="{FF2B5EF4-FFF2-40B4-BE49-F238E27FC236}">
                <a16:creationId xmlns:a16="http://schemas.microsoft.com/office/drawing/2014/main" id="{17BF7E03-13AC-4BEF-B126-DAD32D8577C7}"/>
              </a:ext>
            </a:extLst>
          </p:cNvPr>
          <p:cNvSpPr/>
          <p:nvPr/>
        </p:nvSpPr>
        <p:spPr>
          <a:xfrm>
            <a:off x="1111960"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cover 3 Rectangle 55">
            <a:extLst>
              <a:ext uri="{FF2B5EF4-FFF2-40B4-BE49-F238E27FC236}">
                <a16:creationId xmlns:a16="http://schemas.microsoft.com/office/drawing/2014/main" id="{8524741F-DF0F-4C8E-87A3-5DC46367655C}"/>
              </a:ext>
            </a:extLst>
          </p:cNvPr>
          <p:cNvSpPr/>
          <p:nvPr/>
        </p:nvSpPr>
        <p:spPr>
          <a:xfrm>
            <a:off x="1111960"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cover 1 Rectangle 57">
            <a:extLst>
              <a:ext uri="{FF2B5EF4-FFF2-40B4-BE49-F238E27FC236}">
                <a16:creationId xmlns:a16="http://schemas.microsoft.com/office/drawing/2014/main" id="{EFFE0409-99A6-4FBC-ADDB-9928676695D1}"/>
              </a:ext>
            </a:extLst>
          </p:cNvPr>
          <p:cNvSpPr/>
          <p:nvPr/>
        </p:nvSpPr>
        <p:spPr>
          <a:xfrm>
            <a:off x="1111960"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cover 2 Rectangle 56">
            <a:extLst>
              <a:ext uri="{FF2B5EF4-FFF2-40B4-BE49-F238E27FC236}">
                <a16:creationId xmlns:a16="http://schemas.microsoft.com/office/drawing/2014/main" id="{69E67D34-A096-4710-9A1E-9EF3F59EEA82}"/>
              </a:ext>
            </a:extLst>
          </p:cNvPr>
          <p:cNvSpPr/>
          <p:nvPr/>
        </p:nvSpPr>
        <p:spPr>
          <a:xfrm>
            <a:off x="1111960"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mall RED 2 Oval 21">
            <a:extLst>
              <a:ext uri="{FF2B5EF4-FFF2-40B4-BE49-F238E27FC236}">
                <a16:creationId xmlns:a16="http://schemas.microsoft.com/office/drawing/2014/main" id="{3E914EC1-8BC5-454C-BB7B-F040F77A89D3}"/>
              </a:ext>
            </a:extLst>
          </p:cNvPr>
          <p:cNvSpPr>
            <a:spLocks noChangeAspect="1"/>
          </p:cNvSpPr>
          <p:nvPr/>
        </p:nvSpPr>
        <p:spPr>
          <a:xfrm rot="16200000">
            <a:off x="1267859"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small YELLOW 2 Oval 22">
            <a:extLst>
              <a:ext uri="{FF2B5EF4-FFF2-40B4-BE49-F238E27FC236}">
                <a16:creationId xmlns:a16="http://schemas.microsoft.com/office/drawing/2014/main" id="{C456C4C8-15E7-49EE-BD67-FD237FA21552}"/>
              </a:ext>
            </a:extLst>
          </p:cNvPr>
          <p:cNvSpPr>
            <a:spLocks noChangeAspect="1"/>
          </p:cNvSpPr>
          <p:nvPr/>
        </p:nvSpPr>
        <p:spPr>
          <a:xfrm rot="16200000">
            <a:off x="1267859"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small GREEN 2 Oval 23">
            <a:extLst>
              <a:ext uri="{FF2B5EF4-FFF2-40B4-BE49-F238E27FC236}">
                <a16:creationId xmlns:a16="http://schemas.microsoft.com/office/drawing/2014/main" id="{E4723457-9E93-476F-9956-89274E0B6925}"/>
              </a:ext>
            </a:extLst>
          </p:cNvPr>
          <p:cNvSpPr>
            <a:spLocks noChangeAspect="1"/>
          </p:cNvSpPr>
          <p:nvPr/>
        </p:nvSpPr>
        <p:spPr>
          <a:xfrm rot="16200000">
            <a:off x="1267859" y="325091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small BLUE 2 Oval 24">
            <a:extLst>
              <a:ext uri="{FF2B5EF4-FFF2-40B4-BE49-F238E27FC236}">
                <a16:creationId xmlns:a16="http://schemas.microsoft.com/office/drawing/2014/main" id="{7343A934-48D0-4E5A-BE68-BBEF244829A5}"/>
              </a:ext>
            </a:extLst>
          </p:cNvPr>
          <p:cNvSpPr>
            <a:spLocks noChangeAspect="1"/>
          </p:cNvSpPr>
          <p:nvPr/>
        </p:nvSpPr>
        <p:spPr>
          <a:xfrm rot="16200000">
            <a:off x="1486845"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small ORANGE 2 Oval 25">
            <a:extLst>
              <a:ext uri="{FF2B5EF4-FFF2-40B4-BE49-F238E27FC236}">
                <a16:creationId xmlns:a16="http://schemas.microsoft.com/office/drawing/2014/main" id="{CE5811C2-4E86-4DF0-A701-30538862AA39}"/>
              </a:ext>
            </a:extLst>
          </p:cNvPr>
          <p:cNvSpPr>
            <a:spLocks noChangeAspect="1"/>
          </p:cNvSpPr>
          <p:nvPr/>
        </p:nvSpPr>
        <p:spPr>
          <a:xfrm rot="16200000">
            <a:off x="1486845"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small PURPLE 2 Oval 26">
            <a:extLst>
              <a:ext uri="{FF2B5EF4-FFF2-40B4-BE49-F238E27FC236}">
                <a16:creationId xmlns:a16="http://schemas.microsoft.com/office/drawing/2014/main" id="{86C9DA0C-D5A4-49F0-AA45-715B684DA4CF}"/>
              </a:ext>
            </a:extLst>
          </p:cNvPr>
          <p:cNvSpPr>
            <a:spLocks noChangeAspect="1"/>
          </p:cNvSpPr>
          <p:nvPr/>
        </p:nvSpPr>
        <p:spPr>
          <a:xfrm rot="16200000">
            <a:off x="1486845" y="325091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big RED 2 Oval 27">
            <a:extLst>
              <a:ext uri="{FF2B5EF4-FFF2-40B4-BE49-F238E27FC236}">
                <a16:creationId xmlns:a16="http://schemas.microsoft.com/office/drawing/2014/main" id="{89176D9F-7A86-4F7F-BE65-C5F9990FBD40}"/>
              </a:ext>
            </a:extLst>
          </p:cNvPr>
          <p:cNvSpPr>
            <a:spLocks noChangeAspect="1"/>
          </p:cNvSpPr>
          <p:nvPr/>
        </p:nvSpPr>
        <p:spPr>
          <a:xfrm>
            <a:off x="1148491" y="32247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big YELLOW 2 Oval 28">
            <a:extLst>
              <a:ext uri="{FF2B5EF4-FFF2-40B4-BE49-F238E27FC236}">
                <a16:creationId xmlns:a16="http://schemas.microsoft.com/office/drawing/2014/main" id="{C7C725FF-139D-4575-801A-35DE4B03520C}"/>
              </a:ext>
            </a:extLst>
          </p:cNvPr>
          <p:cNvSpPr>
            <a:spLocks noChangeAspect="1"/>
          </p:cNvSpPr>
          <p:nvPr/>
        </p:nvSpPr>
        <p:spPr>
          <a:xfrm>
            <a:off x="1148491" y="32247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big GREEN 2 Oval 29">
            <a:extLst>
              <a:ext uri="{FF2B5EF4-FFF2-40B4-BE49-F238E27FC236}">
                <a16:creationId xmlns:a16="http://schemas.microsoft.com/office/drawing/2014/main" id="{1D311338-4063-4BAE-BFA5-2A5DB0AD805A}"/>
              </a:ext>
            </a:extLst>
          </p:cNvPr>
          <p:cNvSpPr>
            <a:spLocks noChangeAspect="1"/>
          </p:cNvSpPr>
          <p:nvPr/>
        </p:nvSpPr>
        <p:spPr>
          <a:xfrm>
            <a:off x="1148491" y="32247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big BLUE 2 Oval 30">
            <a:extLst>
              <a:ext uri="{FF2B5EF4-FFF2-40B4-BE49-F238E27FC236}">
                <a16:creationId xmlns:a16="http://schemas.microsoft.com/office/drawing/2014/main" id="{446865A2-E1D7-4B33-AD55-60DC9609763A}"/>
              </a:ext>
            </a:extLst>
          </p:cNvPr>
          <p:cNvSpPr>
            <a:spLocks noChangeAspect="1"/>
          </p:cNvSpPr>
          <p:nvPr/>
        </p:nvSpPr>
        <p:spPr>
          <a:xfrm>
            <a:off x="1148491" y="32247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big ORANGE 2 Oval 31">
            <a:extLst>
              <a:ext uri="{FF2B5EF4-FFF2-40B4-BE49-F238E27FC236}">
                <a16:creationId xmlns:a16="http://schemas.microsoft.com/office/drawing/2014/main" id="{0D9A5125-01F1-4518-B66D-FD0307016899}"/>
              </a:ext>
            </a:extLst>
          </p:cNvPr>
          <p:cNvSpPr>
            <a:spLocks noChangeAspect="1"/>
          </p:cNvSpPr>
          <p:nvPr/>
        </p:nvSpPr>
        <p:spPr>
          <a:xfrm>
            <a:off x="1148491" y="32247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big PURPLE 2 Oval 32">
            <a:extLst>
              <a:ext uri="{FF2B5EF4-FFF2-40B4-BE49-F238E27FC236}">
                <a16:creationId xmlns:a16="http://schemas.microsoft.com/office/drawing/2014/main" id="{E3626A60-0EB9-4D56-B135-9697C1A0F574}"/>
              </a:ext>
            </a:extLst>
          </p:cNvPr>
          <p:cNvSpPr>
            <a:spLocks noChangeAspect="1"/>
          </p:cNvSpPr>
          <p:nvPr/>
        </p:nvSpPr>
        <p:spPr>
          <a:xfrm>
            <a:off x="1148491" y="32247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small RED 3 Oval 21">
            <a:extLst>
              <a:ext uri="{FF2B5EF4-FFF2-40B4-BE49-F238E27FC236}">
                <a16:creationId xmlns:a16="http://schemas.microsoft.com/office/drawing/2014/main" id="{7EE27FBA-288E-413C-9589-1748032BA87E}"/>
              </a:ext>
            </a:extLst>
          </p:cNvPr>
          <p:cNvSpPr>
            <a:spLocks noChangeAspect="1"/>
          </p:cNvSpPr>
          <p:nvPr/>
        </p:nvSpPr>
        <p:spPr>
          <a:xfrm rot="16200000">
            <a:off x="1267859"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small YELLOW 3 Oval 22">
            <a:extLst>
              <a:ext uri="{FF2B5EF4-FFF2-40B4-BE49-F238E27FC236}">
                <a16:creationId xmlns:a16="http://schemas.microsoft.com/office/drawing/2014/main" id="{2DFAFC0F-529B-4979-B026-B54F7A4E32A7}"/>
              </a:ext>
            </a:extLst>
          </p:cNvPr>
          <p:cNvSpPr>
            <a:spLocks noChangeAspect="1"/>
          </p:cNvSpPr>
          <p:nvPr/>
        </p:nvSpPr>
        <p:spPr>
          <a:xfrm rot="16200000">
            <a:off x="1267859"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small GREEN 3 Oval 23">
            <a:extLst>
              <a:ext uri="{FF2B5EF4-FFF2-40B4-BE49-F238E27FC236}">
                <a16:creationId xmlns:a16="http://schemas.microsoft.com/office/drawing/2014/main" id="{643CD177-2292-42E1-9BD5-CD347A0D6C3F}"/>
              </a:ext>
            </a:extLst>
          </p:cNvPr>
          <p:cNvSpPr>
            <a:spLocks noChangeAspect="1"/>
          </p:cNvSpPr>
          <p:nvPr/>
        </p:nvSpPr>
        <p:spPr>
          <a:xfrm rot="16200000">
            <a:off x="1267859" y="249086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small BLUE 3 Oval 24">
            <a:extLst>
              <a:ext uri="{FF2B5EF4-FFF2-40B4-BE49-F238E27FC236}">
                <a16:creationId xmlns:a16="http://schemas.microsoft.com/office/drawing/2014/main" id="{3853E27F-17E0-4423-85F5-E5463D8BE4D5}"/>
              </a:ext>
            </a:extLst>
          </p:cNvPr>
          <p:cNvSpPr>
            <a:spLocks noChangeAspect="1"/>
          </p:cNvSpPr>
          <p:nvPr/>
        </p:nvSpPr>
        <p:spPr>
          <a:xfrm rot="16200000">
            <a:off x="1486845"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small ORANGE 3 Oval 25">
            <a:extLst>
              <a:ext uri="{FF2B5EF4-FFF2-40B4-BE49-F238E27FC236}">
                <a16:creationId xmlns:a16="http://schemas.microsoft.com/office/drawing/2014/main" id="{6A29C38E-E28D-4078-8440-77442CFC5A4A}"/>
              </a:ext>
            </a:extLst>
          </p:cNvPr>
          <p:cNvSpPr>
            <a:spLocks noChangeAspect="1"/>
          </p:cNvSpPr>
          <p:nvPr/>
        </p:nvSpPr>
        <p:spPr>
          <a:xfrm rot="16200000">
            <a:off x="1486845"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small PURPLE 3 Oval 26">
            <a:extLst>
              <a:ext uri="{FF2B5EF4-FFF2-40B4-BE49-F238E27FC236}">
                <a16:creationId xmlns:a16="http://schemas.microsoft.com/office/drawing/2014/main" id="{043D0BEF-72D3-4EE8-B970-0BC2663C87DB}"/>
              </a:ext>
            </a:extLst>
          </p:cNvPr>
          <p:cNvSpPr>
            <a:spLocks noChangeAspect="1"/>
          </p:cNvSpPr>
          <p:nvPr/>
        </p:nvSpPr>
        <p:spPr>
          <a:xfrm rot="16200000">
            <a:off x="1486845" y="24908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big RED 3 Oval 27">
            <a:extLst>
              <a:ext uri="{FF2B5EF4-FFF2-40B4-BE49-F238E27FC236}">
                <a16:creationId xmlns:a16="http://schemas.microsoft.com/office/drawing/2014/main" id="{39FA1A56-0469-4A27-A973-4E89C0E48738}"/>
              </a:ext>
            </a:extLst>
          </p:cNvPr>
          <p:cNvSpPr>
            <a:spLocks noChangeAspect="1"/>
          </p:cNvSpPr>
          <p:nvPr/>
        </p:nvSpPr>
        <p:spPr>
          <a:xfrm>
            <a:off x="1150914"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big YELLOW 3 Oval 28">
            <a:extLst>
              <a:ext uri="{FF2B5EF4-FFF2-40B4-BE49-F238E27FC236}">
                <a16:creationId xmlns:a16="http://schemas.microsoft.com/office/drawing/2014/main" id="{6609920D-A664-4A8B-9B4A-93789E6E35DC}"/>
              </a:ext>
            </a:extLst>
          </p:cNvPr>
          <p:cNvSpPr>
            <a:spLocks noChangeAspect="1"/>
          </p:cNvSpPr>
          <p:nvPr/>
        </p:nvSpPr>
        <p:spPr>
          <a:xfrm>
            <a:off x="1150914"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big GREEN 3 Oval 29">
            <a:extLst>
              <a:ext uri="{FF2B5EF4-FFF2-40B4-BE49-F238E27FC236}">
                <a16:creationId xmlns:a16="http://schemas.microsoft.com/office/drawing/2014/main" id="{38B716D8-DF69-43F7-A4DB-1183334843BC}"/>
              </a:ext>
            </a:extLst>
          </p:cNvPr>
          <p:cNvSpPr>
            <a:spLocks noChangeAspect="1"/>
          </p:cNvSpPr>
          <p:nvPr/>
        </p:nvSpPr>
        <p:spPr>
          <a:xfrm>
            <a:off x="1150914"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big BLUE 3 Oval 30">
            <a:extLst>
              <a:ext uri="{FF2B5EF4-FFF2-40B4-BE49-F238E27FC236}">
                <a16:creationId xmlns:a16="http://schemas.microsoft.com/office/drawing/2014/main" id="{8B5F2913-FF69-4A48-92D1-4604957545B5}"/>
              </a:ext>
            </a:extLst>
          </p:cNvPr>
          <p:cNvSpPr>
            <a:spLocks noChangeAspect="1"/>
          </p:cNvSpPr>
          <p:nvPr/>
        </p:nvSpPr>
        <p:spPr>
          <a:xfrm>
            <a:off x="1150914"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big ORANGE 3 Oval 31">
            <a:extLst>
              <a:ext uri="{FF2B5EF4-FFF2-40B4-BE49-F238E27FC236}">
                <a16:creationId xmlns:a16="http://schemas.microsoft.com/office/drawing/2014/main" id="{0B48C80C-1426-49E1-8A21-408C94C98444}"/>
              </a:ext>
            </a:extLst>
          </p:cNvPr>
          <p:cNvSpPr>
            <a:spLocks noChangeAspect="1"/>
          </p:cNvSpPr>
          <p:nvPr/>
        </p:nvSpPr>
        <p:spPr>
          <a:xfrm>
            <a:off x="1150914"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big PURPLE 3   Oval 32">
            <a:extLst>
              <a:ext uri="{FF2B5EF4-FFF2-40B4-BE49-F238E27FC236}">
                <a16:creationId xmlns:a16="http://schemas.microsoft.com/office/drawing/2014/main" id="{C9974BEC-0BEF-4A67-8673-FF73CCB17853}"/>
              </a:ext>
            </a:extLst>
          </p:cNvPr>
          <p:cNvSpPr>
            <a:spLocks noChangeAspect="1"/>
          </p:cNvSpPr>
          <p:nvPr/>
        </p:nvSpPr>
        <p:spPr>
          <a:xfrm>
            <a:off x="1150914"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small RED 4 Oval 21">
            <a:extLst>
              <a:ext uri="{FF2B5EF4-FFF2-40B4-BE49-F238E27FC236}">
                <a16:creationId xmlns:a16="http://schemas.microsoft.com/office/drawing/2014/main" id="{3CEEF798-51F7-41A8-B752-221D09D4862B}"/>
              </a:ext>
            </a:extLst>
          </p:cNvPr>
          <p:cNvSpPr>
            <a:spLocks noChangeAspect="1"/>
          </p:cNvSpPr>
          <p:nvPr/>
        </p:nvSpPr>
        <p:spPr>
          <a:xfrm rot="16200000">
            <a:off x="1267859"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small YELLOW 4 Oval 22">
            <a:extLst>
              <a:ext uri="{FF2B5EF4-FFF2-40B4-BE49-F238E27FC236}">
                <a16:creationId xmlns:a16="http://schemas.microsoft.com/office/drawing/2014/main" id="{D3139B78-6583-4E2D-B1EF-BAFBED85812E}"/>
              </a:ext>
            </a:extLst>
          </p:cNvPr>
          <p:cNvSpPr>
            <a:spLocks noChangeAspect="1"/>
          </p:cNvSpPr>
          <p:nvPr/>
        </p:nvSpPr>
        <p:spPr>
          <a:xfrm rot="16200000">
            <a:off x="1267859"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small GREEN 4 Oval 23">
            <a:extLst>
              <a:ext uri="{FF2B5EF4-FFF2-40B4-BE49-F238E27FC236}">
                <a16:creationId xmlns:a16="http://schemas.microsoft.com/office/drawing/2014/main" id="{27636094-CB9D-45FA-9106-C0DDCDE9A4ED}"/>
              </a:ext>
            </a:extLst>
          </p:cNvPr>
          <p:cNvSpPr>
            <a:spLocks noChangeAspect="1"/>
          </p:cNvSpPr>
          <p:nvPr/>
        </p:nvSpPr>
        <p:spPr>
          <a:xfrm rot="16200000">
            <a:off x="1267859" y="17286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small BLUE 4 Oval 24">
            <a:extLst>
              <a:ext uri="{FF2B5EF4-FFF2-40B4-BE49-F238E27FC236}">
                <a16:creationId xmlns:a16="http://schemas.microsoft.com/office/drawing/2014/main" id="{4216E91E-AD39-4D8C-B282-83200665CA06}"/>
              </a:ext>
            </a:extLst>
          </p:cNvPr>
          <p:cNvSpPr>
            <a:spLocks noChangeAspect="1"/>
          </p:cNvSpPr>
          <p:nvPr/>
        </p:nvSpPr>
        <p:spPr>
          <a:xfrm rot="16200000">
            <a:off x="1486845"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small ORANGE 4 Oval 25">
            <a:extLst>
              <a:ext uri="{FF2B5EF4-FFF2-40B4-BE49-F238E27FC236}">
                <a16:creationId xmlns:a16="http://schemas.microsoft.com/office/drawing/2014/main" id="{34C9A8F2-730B-472E-B476-F54FC0DFD6D6}"/>
              </a:ext>
            </a:extLst>
          </p:cNvPr>
          <p:cNvSpPr>
            <a:spLocks noChangeAspect="1"/>
          </p:cNvSpPr>
          <p:nvPr/>
        </p:nvSpPr>
        <p:spPr>
          <a:xfrm rot="16200000">
            <a:off x="1486845"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small PURPLE 4 Oval 26">
            <a:extLst>
              <a:ext uri="{FF2B5EF4-FFF2-40B4-BE49-F238E27FC236}">
                <a16:creationId xmlns:a16="http://schemas.microsoft.com/office/drawing/2014/main" id="{6D3BC102-7FDD-4212-A500-3D8882131049}"/>
              </a:ext>
            </a:extLst>
          </p:cNvPr>
          <p:cNvSpPr>
            <a:spLocks noChangeAspect="1"/>
          </p:cNvSpPr>
          <p:nvPr/>
        </p:nvSpPr>
        <p:spPr>
          <a:xfrm rot="16200000">
            <a:off x="1486845" y="17286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big RED 4 Oval 27">
            <a:extLst>
              <a:ext uri="{FF2B5EF4-FFF2-40B4-BE49-F238E27FC236}">
                <a16:creationId xmlns:a16="http://schemas.microsoft.com/office/drawing/2014/main" id="{4A4C9B28-B48D-4702-A506-19664CDB4154}"/>
              </a:ext>
            </a:extLst>
          </p:cNvPr>
          <p:cNvSpPr>
            <a:spLocks noChangeAspect="1"/>
          </p:cNvSpPr>
          <p:nvPr/>
        </p:nvSpPr>
        <p:spPr>
          <a:xfrm>
            <a:off x="1153902" y="169063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big YELLOW 4 Oval 28">
            <a:extLst>
              <a:ext uri="{FF2B5EF4-FFF2-40B4-BE49-F238E27FC236}">
                <a16:creationId xmlns:a16="http://schemas.microsoft.com/office/drawing/2014/main" id="{318A43BD-DC07-4A8C-8AA6-3169DE2A7410}"/>
              </a:ext>
            </a:extLst>
          </p:cNvPr>
          <p:cNvSpPr>
            <a:spLocks noChangeAspect="1"/>
          </p:cNvSpPr>
          <p:nvPr/>
        </p:nvSpPr>
        <p:spPr>
          <a:xfrm>
            <a:off x="1153902" y="169063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big GREEN 4 Oval 29">
            <a:extLst>
              <a:ext uri="{FF2B5EF4-FFF2-40B4-BE49-F238E27FC236}">
                <a16:creationId xmlns:a16="http://schemas.microsoft.com/office/drawing/2014/main" id="{3C656539-1BA1-4212-AFAB-9290AAA7042F}"/>
              </a:ext>
            </a:extLst>
          </p:cNvPr>
          <p:cNvSpPr>
            <a:spLocks noChangeAspect="1"/>
          </p:cNvSpPr>
          <p:nvPr/>
        </p:nvSpPr>
        <p:spPr>
          <a:xfrm>
            <a:off x="1153902" y="169063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big BLUE 4 Oval 30">
            <a:extLst>
              <a:ext uri="{FF2B5EF4-FFF2-40B4-BE49-F238E27FC236}">
                <a16:creationId xmlns:a16="http://schemas.microsoft.com/office/drawing/2014/main" id="{95AB2029-66B6-4114-9F9D-A465E4803EBE}"/>
              </a:ext>
            </a:extLst>
          </p:cNvPr>
          <p:cNvSpPr>
            <a:spLocks noChangeAspect="1"/>
          </p:cNvSpPr>
          <p:nvPr/>
        </p:nvSpPr>
        <p:spPr>
          <a:xfrm>
            <a:off x="1153902" y="169063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big ORANGE 4 Oval 31">
            <a:extLst>
              <a:ext uri="{FF2B5EF4-FFF2-40B4-BE49-F238E27FC236}">
                <a16:creationId xmlns:a16="http://schemas.microsoft.com/office/drawing/2014/main" id="{7C28402F-BB4F-402C-97EA-3A265C7B1BBB}"/>
              </a:ext>
            </a:extLst>
          </p:cNvPr>
          <p:cNvSpPr>
            <a:spLocks noChangeAspect="1"/>
          </p:cNvSpPr>
          <p:nvPr/>
        </p:nvSpPr>
        <p:spPr>
          <a:xfrm>
            <a:off x="1153902" y="169063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big PURPLE 4 Oval 32">
            <a:extLst>
              <a:ext uri="{FF2B5EF4-FFF2-40B4-BE49-F238E27FC236}">
                <a16:creationId xmlns:a16="http://schemas.microsoft.com/office/drawing/2014/main" id="{2EF0535B-44F5-473F-B574-55E2FB2FA15E}"/>
              </a:ext>
            </a:extLst>
          </p:cNvPr>
          <p:cNvSpPr>
            <a:spLocks noChangeAspect="1"/>
          </p:cNvSpPr>
          <p:nvPr/>
        </p:nvSpPr>
        <p:spPr>
          <a:xfrm>
            <a:off x="1153902" y="169063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NEW GAME Rectangle 71">
            <a:hlinkClick r:id="rId2" action="ppaction://hlinksldjump"/>
            <a:extLst>
              <a:ext uri="{FF2B5EF4-FFF2-40B4-BE49-F238E27FC236}">
                <a16:creationId xmlns:a16="http://schemas.microsoft.com/office/drawing/2014/main" id="{22C2F606-FE0F-4307-A0E2-2650B42127F0}"/>
              </a:ext>
            </a:extLst>
          </p:cNvPr>
          <p:cNvSpPr/>
          <p:nvPr/>
        </p:nvSpPr>
        <p:spPr>
          <a:xfrm>
            <a:off x="10751588" y="6202086"/>
            <a:ext cx="1133645" cy="307777"/>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NEW</a:t>
            </a:r>
            <a:r>
              <a:rPr kumimoji="0" lang="en-US" sz="1400" b="1" i="0" u="none" strike="noStrike" kern="1200" cap="none" spc="0" normalizeH="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 </a:t>
            </a: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GAME</a:t>
            </a:r>
          </a:p>
        </p:txBody>
      </p:sp>
      <p:sp>
        <p:nvSpPr>
          <p:cNvPr id="67" name="small RED 1 Oval 21">
            <a:extLst>
              <a:ext uri="{FF2B5EF4-FFF2-40B4-BE49-F238E27FC236}">
                <a16:creationId xmlns:a16="http://schemas.microsoft.com/office/drawing/2014/main" id="{EAA7EEBA-054D-499E-8A33-EEEF53905EC1}"/>
              </a:ext>
            </a:extLst>
          </p:cNvPr>
          <p:cNvSpPr>
            <a:spLocks noChangeAspect="1"/>
          </p:cNvSpPr>
          <p:nvPr/>
        </p:nvSpPr>
        <p:spPr>
          <a:xfrm rot="16200000">
            <a:off x="2024268"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small YELLOW 1 Oval 22">
            <a:extLst>
              <a:ext uri="{FF2B5EF4-FFF2-40B4-BE49-F238E27FC236}">
                <a16:creationId xmlns:a16="http://schemas.microsoft.com/office/drawing/2014/main" id="{F5C7951F-C8B5-4FF5-9357-524571A84ECC}"/>
              </a:ext>
            </a:extLst>
          </p:cNvPr>
          <p:cNvSpPr>
            <a:spLocks noChangeAspect="1"/>
          </p:cNvSpPr>
          <p:nvPr/>
        </p:nvSpPr>
        <p:spPr>
          <a:xfrm rot="16200000">
            <a:off x="2024268"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small GREEN 1 Oval 23">
            <a:extLst>
              <a:ext uri="{FF2B5EF4-FFF2-40B4-BE49-F238E27FC236}">
                <a16:creationId xmlns:a16="http://schemas.microsoft.com/office/drawing/2014/main" id="{A6916BE9-5F89-4A6C-9A54-425006B33D94}"/>
              </a:ext>
            </a:extLst>
          </p:cNvPr>
          <p:cNvSpPr>
            <a:spLocks noChangeAspect="1"/>
          </p:cNvSpPr>
          <p:nvPr/>
        </p:nvSpPr>
        <p:spPr>
          <a:xfrm rot="16200000">
            <a:off x="2024268" y="40144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small BLUE 1 Oval 24">
            <a:extLst>
              <a:ext uri="{FF2B5EF4-FFF2-40B4-BE49-F238E27FC236}">
                <a16:creationId xmlns:a16="http://schemas.microsoft.com/office/drawing/2014/main" id="{A78E16E6-0936-487F-87AB-B5C2C4DDEF59}"/>
              </a:ext>
            </a:extLst>
          </p:cNvPr>
          <p:cNvSpPr>
            <a:spLocks noChangeAspect="1"/>
          </p:cNvSpPr>
          <p:nvPr/>
        </p:nvSpPr>
        <p:spPr>
          <a:xfrm rot="16200000">
            <a:off x="2243254"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small ORANGE 1 Oval 25">
            <a:extLst>
              <a:ext uri="{FF2B5EF4-FFF2-40B4-BE49-F238E27FC236}">
                <a16:creationId xmlns:a16="http://schemas.microsoft.com/office/drawing/2014/main" id="{8F45D579-BF05-41A3-A463-F20515F2D6B9}"/>
              </a:ext>
            </a:extLst>
          </p:cNvPr>
          <p:cNvSpPr>
            <a:spLocks noChangeAspect="1"/>
          </p:cNvSpPr>
          <p:nvPr/>
        </p:nvSpPr>
        <p:spPr>
          <a:xfrm rot="16200000">
            <a:off x="2243254"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small PURPLE 1 Oval 26">
            <a:extLst>
              <a:ext uri="{FF2B5EF4-FFF2-40B4-BE49-F238E27FC236}">
                <a16:creationId xmlns:a16="http://schemas.microsoft.com/office/drawing/2014/main" id="{4C0F5367-A3C7-4E75-AC45-D9E7DB623E84}"/>
              </a:ext>
            </a:extLst>
          </p:cNvPr>
          <p:cNvSpPr>
            <a:spLocks noChangeAspect="1"/>
          </p:cNvSpPr>
          <p:nvPr/>
        </p:nvSpPr>
        <p:spPr>
          <a:xfrm rot="16200000">
            <a:off x="2243254" y="40144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big RED 1 Oval 27">
            <a:extLst>
              <a:ext uri="{FF2B5EF4-FFF2-40B4-BE49-F238E27FC236}">
                <a16:creationId xmlns:a16="http://schemas.microsoft.com/office/drawing/2014/main" id="{E505D759-245F-4BD3-AD0D-9C9AF8F21D43}"/>
              </a:ext>
            </a:extLst>
          </p:cNvPr>
          <p:cNvSpPr>
            <a:spLocks noChangeAspect="1"/>
          </p:cNvSpPr>
          <p:nvPr/>
        </p:nvSpPr>
        <p:spPr>
          <a:xfrm>
            <a:off x="1901395" y="398965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big YELLOW 1 Oval 28">
            <a:extLst>
              <a:ext uri="{FF2B5EF4-FFF2-40B4-BE49-F238E27FC236}">
                <a16:creationId xmlns:a16="http://schemas.microsoft.com/office/drawing/2014/main" id="{4FC4EAF0-45B4-4BC1-9E81-FF058985DA23}"/>
              </a:ext>
            </a:extLst>
          </p:cNvPr>
          <p:cNvSpPr>
            <a:spLocks noChangeAspect="1"/>
          </p:cNvSpPr>
          <p:nvPr/>
        </p:nvSpPr>
        <p:spPr>
          <a:xfrm>
            <a:off x="1901395" y="398965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big GREEN 1 Oval 29">
            <a:extLst>
              <a:ext uri="{FF2B5EF4-FFF2-40B4-BE49-F238E27FC236}">
                <a16:creationId xmlns:a16="http://schemas.microsoft.com/office/drawing/2014/main" id="{3B950B09-9E88-4B7D-804F-6C2A0954D902}"/>
              </a:ext>
            </a:extLst>
          </p:cNvPr>
          <p:cNvSpPr>
            <a:spLocks noChangeAspect="1"/>
          </p:cNvSpPr>
          <p:nvPr/>
        </p:nvSpPr>
        <p:spPr>
          <a:xfrm>
            <a:off x="1901395" y="398965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big BLUE1 Oval 30">
            <a:extLst>
              <a:ext uri="{FF2B5EF4-FFF2-40B4-BE49-F238E27FC236}">
                <a16:creationId xmlns:a16="http://schemas.microsoft.com/office/drawing/2014/main" id="{778AF98F-05F9-4D6C-B85C-0FCFD8CFD6F8}"/>
              </a:ext>
            </a:extLst>
          </p:cNvPr>
          <p:cNvSpPr>
            <a:spLocks noChangeAspect="1"/>
          </p:cNvSpPr>
          <p:nvPr/>
        </p:nvSpPr>
        <p:spPr>
          <a:xfrm>
            <a:off x="1901395" y="398965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big ORANGE 1 Oval 31">
            <a:extLst>
              <a:ext uri="{FF2B5EF4-FFF2-40B4-BE49-F238E27FC236}">
                <a16:creationId xmlns:a16="http://schemas.microsoft.com/office/drawing/2014/main" id="{9995DD4F-1000-491F-9961-8C22446A82DB}"/>
              </a:ext>
            </a:extLst>
          </p:cNvPr>
          <p:cNvSpPr>
            <a:spLocks noChangeAspect="1"/>
          </p:cNvSpPr>
          <p:nvPr/>
        </p:nvSpPr>
        <p:spPr>
          <a:xfrm>
            <a:off x="1901395" y="398965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big PURPLE 1  Oval 32">
            <a:extLst>
              <a:ext uri="{FF2B5EF4-FFF2-40B4-BE49-F238E27FC236}">
                <a16:creationId xmlns:a16="http://schemas.microsoft.com/office/drawing/2014/main" id="{166004B2-D27F-4FAD-A946-084B1E816A70}"/>
              </a:ext>
            </a:extLst>
          </p:cNvPr>
          <p:cNvSpPr>
            <a:spLocks noChangeAspect="1"/>
          </p:cNvSpPr>
          <p:nvPr/>
        </p:nvSpPr>
        <p:spPr>
          <a:xfrm>
            <a:off x="1901395" y="398965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white 4  Oval 38">
            <a:extLst>
              <a:ext uri="{FF2B5EF4-FFF2-40B4-BE49-F238E27FC236}">
                <a16:creationId xmlns:a16="http://schemas.microsoft.com/office/drawing/2014/main" id="{E8357053-ACEE-4A56-8488-C83D570DE33D}"/>
              </a:ext>
            </a:extLst>
          </p:cNvPr>
          <p:cNvSpPr/>
          <p:nvPr/>
        </p:nvSpPr>
        <p:spPr>
          <a:xfrm>
            <a:off x="1921243"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white 3 Oval 39">
            <a:extLst>
              <a:ext uri="{FF2B5EF4-FFF2-40B4-BE49-F238E27FC236}">
                <a16:creationId xmlns:a16="http://schemas.microsoft.com/office/drawing/2014/main" id="{227C1C02-8C00-4DA8-8BD2-CDD6F0340766}"/>
              </a:ext>
            </a:extLst>
          </p:cNvPr>
          <p:cNvSpPr/>
          <p:nvPr/>
        </p:nvSpPr>
        <p:spPr>
          <a:xfrm>
            <a:off x="2227515"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white 2 Oval 40">
            <a:extLst>
              <a:ext uri="{FF2B5EF4-FFF2-40B4-BE49-F238E27FC236}">
                <a16:creationId xmlns:a16="http://schemas.microsoft.com/office/drawing/2014/main" id="{DECB88F8-F38F-4DC5-B5A0-33A75C5B1B73}"/>
              </a:ext>
            </a:extLst>
          </p:cNvPr>
          <p:cNvSpPr/>
          <p:nvPr/>
        </p:nvSpPr>
        <p:spPr>
          <a:xfrm>
            <a:off x="2224555"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white 1  Oval 41">
            <a:extLst>
              <a:ext uri="{FF2B5EF4-FFF2-40B4-BE49-F238E27FC236}">
                <a16:creationId xmlns:a16="http://schemas.microsoft.com/office/drawing/2014/main" id="{ACA3CF3C-AC35-4419-BEAB-C13F05E238B8}"/>
              </a:ext>
            </a:extLst>
          </p:cNvPr>
          <p:cNvSpPr/>
          <p:nvPr/>
        </p:nvSpPr>
        <p:spPr>
          <a:xfrm>
            <a:off x="1932149"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black 2 green Oval 42">
            <a:extLst>
              <a:ext uri="{FF2B5EF4-FFF2-40B4-BE49-F238E27FC236}">
                <a16:creationId xmlns:a16="http://schemas.microsoft.com/office/drawing/2014/main" id="{BB2DDA5D-A4F6-4225-A8B3-67C97C3576C0}"/>
              </a:ext>
            </a:extLst>
          </p:cNvPr>
          <p:cNvSpPr/>
          <p:nvPr/>
        </p:nvSpPr>
        <p:spPr>
          <a:xfrm>
            <a:off x="2224555"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black 1 purple Oval 43">
            <a:extLst>
              <a:ext uri="{FF2B5EF4-FFF2-40B4-BE49-F238E27FC236}">
                <a16:creationId xmlns:a16="http://schemas.microsoft.com/office/drawing/2014/main" id="{A8F39F2C-8D15-4A0D-9115-55B057E26B5A}"/>
              </a:ext>
            </a:extLst>
          </p:cNvPr>
          <p:cNvSpPr/>
          <p:nvPr/>
        </p:nvSpPr>
        <p:spPr>
          <a:xfrm>
            <a:off x="1932149"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black 3 yellow Oval 44">
            <a:extLst>
              <a:ext uri="{FF2B5EF4-FFF2-40B4-BE49-F238E27FC236}">
                <a16:creationId xmlns:a16="http://schemas.microsoft.com/office/drawing/2014/main" id="{D12F57C2-4D7C-4C45-BEA1-7F6CD9BDCD8C}"/>
              </a:ext>
            </a:extLst>
          </p:cNvPr>
          <p:cNvSpPr/>
          <p:nvPr/>
        </p:nvSpPr>
        <p:spPr>
          <a:xfrm>
            <a:off x="2227515"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black 4 red Oval 45">
            <a:extLst>
              <a:ext uri="{FF2B5EF4-FFF2-40B4-BE49-F238E27FC236}">
                <a16:creationId xmlns:a16="http://schemas.microsoft.com/office/drawing/2014/main" id="{C9D3F894-FD15-4150-A4C5-144B1E4E70D7}"/>
              </a:ext>
            </a:extLst>
          </p:cNvPr>
          <p:cNvSpPr/>
          <p:nvPr/>
        </p:nvSpPr>
        <p:spPr>
          <a:xfrm>
            <a:off x="1921243"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cover 4 Rectangle 54">
            <a:extLst>
              <a:ext uri="{FF2B5EF4-FFF2-40B4-BE49-F238E27FC236}">
                <a16:creationId xmlns:a16="http://schemas.microsoft.com/office/drawing/2014/main" id="{54C0C3F4-1549-47BD-A91C-F2709AACC592}"/>
              </a:ext>
            </a:extLst>
          </p:cNvPr>
          <p:cNvSpPr/>
          <p:nvPr/>
        </p:nvSpPr>
        <p:spPr>
          <a:xfrm>
            <a:off x="1868369"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cover 3 Rectangle 55">
            <a:extLst>
              <a:ext uri="{FF2B5EF4-FFF2-40B4-BE49-F238E27FC236}">
                <a16:creationId xmlns:a16="http://schemas.microsoft.com/office/drawing/2014/main" id="{41AD3F05-5F53-4184-AD24-C940D47EB6CB}"/>
              </a:ext>
            </a:extLst>
          </p:cNvPr>
          <p:cNvSpPr/>
          <p:nvPr/>
        </p:nvSpPr>
        <p:spPr>
          <a:xfrm>
            <a:off x="1868369"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cover 1 Rectangle 57">
            <a:extLst>
              <a:ext uri="{FF2B5EF4-FFF2-40B4-BE49-F238E27FC236}">
                <a16:creationId xmlns:a16="http://schemas.microsoft.com/office/drawing/2014/main" id="{BC54C020-E08D-49D7-8832-3C842BD1030D}"/>
              </a:ext>
            </a:extLst>
          </p:cNvPr>
          <p:cNvSpPr/>
          <p:nvPr/>
        </p:nvSpPr>
        <p:spPr>
          <a:xfrm>
            <a:off x="1868369"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cover 2 Rectangle 56">
            <a:extLst>
              <a:ext uri="{FF2B5EF4-FFF2-40B4-BE49-F238E27FC236}">
                <a16:creationId xmlns:a16="http://schemas.microsoft.com/office/drawing/2014/main" id="{BD83E126-1254-49A1-81A5-D87536AF8C17}"/>
              </a:ext>
            </a:extLst>
          </p:cNvPr>
          <p:cNvSpPr/>
          <p:nvPr/>
        </p:nvSpPr>
        <p:spPr>
          <a:xfrm>
            <a:off x="1868369"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small RED 2 Oval 21">
            <a:extLst>
              <a:ext uri="{FF2B5EF4-FFF2-40B4-BE49-F238E27FC236}">
                <a16:creationId xmlns:a16="http://schemas.microsoft.com/office/drawing/2014/main" id="{F5C8DC72-2DFD-4147-9F7A-DE9F74D11A96}"/>
              </a:ext>
            </a:extLst>
          </p:cNvPr>
          <p:cNvSpPr>
            <a:spLocks noChangeAspect="1"/>
          </p:cNvSpPr>
          <p:nvPr/>
        </p:nvSpPr>
        <p:spPr>
          <a:xfrm rot="16200000">
            <a:off x="2024268"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small YELLOW 2 Oval 22">
            <a:extLst>
              <a:ext uri="{FF2B5EF4-FFF2-40B4-BE49-F238E27FC236}">
                <a16:creationId xmlns:a16="http://schemas.microsoft.com/office/drawing/2014/main" id="{2012FA86-3B21-42AE-9E9A-E0B2E38F6F36}"/>
              </a:ext>
            </a:extLst>
          </p:cNvPr>
          <p:cNvSpPr>
            <a:spLocks noChangeAspect="1"/>
          </p:cNvSpPr>
          <p:nvPr/>
        </p:nvSpPr>
        <p:spPr>
          <a:xfrm rot="16200000">
            <a:off x="2024268"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small GREEN 2 Oval 23">
            <a:extLst>
              <a:ext uri="{FF2B5EF4-FFF2-40B4-BE49-F238E27FC236}">
                <a16:creationId xmlns:a16="http://schemas.microsoft.com/office/drawing/2014/main" id="{C1A64A28-D88F-4F5D-A60B-FF97504B42FF}"/>
              </a:ext>
            </a:extLst>
          </p:cNvPr>
          <p:cNvSpPr>
            <a:spLocks noChangeAspect="1"/>
          </p:cNvSpPr>
          <p:nvPr/>
        </p:nvSpPr>
        <p:spPr>
          <a:xfrm rot="16200000">
            <a:off x="2024268" y="325091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small BLUE 2 Oval 24">
            <a:extLst>
              <a:ext uri="{FF2B5EF4-FFF2-40B4-BE49-F238E27FC236}">
                <a16:creationId xmlns:a16="http://schemas.microsoft.com/office/drawing/2014/main" id="{350FDB25-4C5A-4C33-B2DA-69358A738F00}"/>
              </a:ext>
            </a:extLst>
          </p:cNvPr>
          <p:cNvSpPr>
            <a:spLocks noChangeAspect="1"/>
          </p:cNvSpPr>
          <p:nvPr/>
        </p:nvSpPr>
        <p:spPr>
          <a:xfrm rot="16200000">
            <a:off x="2243254"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small ORANGE 2 Oval 25">
            <a:extLst>
              <a:ext uri="{FF2B5EF4-FFF2-40B4-BE49-F238E27FC236}">
                <a16:creationId xmlns:a16="http://schemas.microsoft.com/office/drawing/2014/main" id="{381A6BF4-4DFC-42B7-942A-A685CD6705E5}"/>
              </a:ext>
            </a:extLst>
          </p:cNvPr>
          <p:cNvSpPr>
            <a:spLocks noChangeAspect="1"/>
          </p:cNvSpPr>
          <p:nvPr/>
        </p:nvSpPr>
        <p:spPr>
          <a:xfrm rot="16200000">
            <a:off x="2243254"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small PURPLE 2 Oval 26">
            <a:extLst>
              <a:ext uri="{FF2B5EF4-FFF2-40B4-BE49-F238E27FC236}">
                <a16:creationId xmlns:a16="http://schemas.microsoft.com/office/drawing/2014/main" id="{49703C5A-C269-4CBC-9C5B-6F0EBA4473D3}"/>
              </a:ext>
            </a:extLst>
          </p:cNvPr>
          <p:cNvSpPr>
            <a:spLocks noChangeAspect="1"/>
          </p:cNvSpPr>
          <p:nvPr/>
        </p:nvSpPr>
        <p:spPr>
          <a:xfrm rot="16200000">
            <a:off x="2243254" y="325091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big RED 2 Oval 27">
            <a:extLst>
              <a:ext uri="{FF2B5EF4-FFF2-40B4-BE49-F238E27FC236}">
                <a16:creationId xmlns:a16="http://schemas.microsoft.com/office/drawing/2014/main" id="{8A4520C0-0889-4406-BD57-C59BE975B9F0}"/>
              </a:ext>
            </a:extLst>
          </p:cNvPr>
          <p:cNvSpPr>
            <a:spLocks noChangeAspect="1"/>
          </p:cNvSpPr>
          <p:nvPr/>
        </p:nvSpPr>
        <p:spPr>
          <a:xfrm>
            <a:off x="1904900" y="32247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big YELLOW 2 Oval 28">
            <a:extLst>
              <a:ext uri="{FF2B5EF4-FFF2-40B4-BE49-F238E27FC236}">
                <a16:creationId xmlns:a16="http://schemas.microsoft.com/office/drawing/2014/main" id="{1DDB0B2D-BD14-40AA-B8BC-8F750C546F50}"/>
              </a:ext>
            </a:extLst>
          </p:cNvPr>
          <p:cNvSpPr>
            <a:spLocks noChangeAspect="1"/>
          </p:cNvSpPr>
          <p:nvPr/>
        </p:nvSpPr>
        <p:spPr>
          <a:xfrm>
            <a:off x="1904900" y="32247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big GREEN 2 Oval 29">
            <a:extLst>
              <a:ext uri="{FF2B5EF4-FFF2-40B4-BE49-F238E27FC236}">
                <a16:creationId xmlns:a16="http://schemas.microsoft.com/office/drawing/2014/main" id="{C551F2EF-AD50-41A4-8910-947320CF542C}"/>
              </a:ext>
            </a:extLst>
          </p:cNvPr>
          <p:cNvSpPr>
            <a:spLocks noChangeAspect="1"/>
          </p:cNvSpPr>
          <p:nvPr/>
        </p:nvSpPr>
        <p:spPr>
          <a:xfrm>
            <a:off x="1904900" y="32247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big BLUE 2 Oval 30">
            <a:extLst>
              <a:ext uri="{FF2B5EF4-FFF2-40B4-BE49-F238E27FC236}">
                <a16:creationId xmlns:a16="http://schemas.microsoft.com/office/drawing/2014/main" id="{45ECF2A0-F767-4175-AA80-3B0E6B144FA2}"/>
              </a:ext>
            </a:extLst>
          </p:cNvPr>
          <p:cNvSpPr>
            <a:spLocks noChangeAspect="1"/>
          </p:cNvSpPr>
          <p:nvPr/>
        </p:nvSpPr>
        <p:spPr>
          <a:xfrm>
            <a:off x="1904900" y="32247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big ORANGE 2 Oval 31">
            <a:extLst>
              <a:ext uri="{FF2B5EF4-FFF2-40B4-BE49-F238E27FC236}">
                <a16:creationId xmlns:a16="http://schemas.microsoft.com/office/drawing/2014/main" id="{A559B0D1-4F7B-4477-AA31-C837039363D6}"/>
              </a:ext>
            </a:extLst>
          </p:cNvPr>
          <p:cNvSpPr>
            <a:spLocks noChangeAspect="1"/>
          </p:cNvSpPr>
          <p:nvPr/>
        </p:nvSpPr>
        <p:spPr>
          <a:xfrm>
            <a:off x="1904900" y="32247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big PURPLE 2 Oval 32">
            <a:extLst>
              <a:ext uri="{FF2B5EF4-FFF2-40B4-BE49-F238E27FC236}">
                <a16:creationId xmlns:a16="http://schemas.microsoft.com/office/drawing/2014/main" id="{7557257F-9CCE-440B-BD99-48AA52EF6A79}"/>
              </a:ext>
            </a:extLst>
          </p:cNvPr>
          <p:cNvSpPr>
            <a:spLocks noChangeAspect="1"/>
          </p:cNvSpPr>
          <p:nvPr/>
        </p:nvSpPr>
        <p:spPr>
          <a:xfrm>
            <a:off x="1904900" y="32247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small RED 3 Oval 21">
            <a:extLst>
              <a:ext uri="{FF2B5EF4-FFF2-40B4-BE49-F238E27FC236}">
                <a16:creationId xmlns:a16="http://schemas.microsoft.com/office/drawing/2014/main" id="{CB6F68A0-7481-42F8-B93F-D68817528D4F}"/>
              </a:ext>
            </a:extLst>
          </p:cNvPr>
          <p:cNvSpPr>
            <a:spLocks noChangeAspect="1"/>
          </p:cNvSpPr>
          <p:nvPr/>
        </p:nvSpPr>
        <p:spPr>
          <a:xfrm rot="16200000">
            <a:off x="2024268"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small YELLOW 3 Oval 22">
            <a:extLst>
              <a:ext uri="{FF2B5EF4-FFF2-40B4-BE49-F238E27FC236}">
                <a16:creationId xmlns:a16="http://schemas.microsoft.com/office/drawing/2014/main" id="{652462C0-F67B-412D-A30D-12B9E57DF923}"/>
              </a:ext>
            </a:extLst>
          </p:cNvPr>
          <p:cNvSpPr>
            <a:spLocks noChangeAspect="1"/>
          </p:cNvSpPr>
          <p:nvPr/>
        </p:nvSpPr>
        <p:spPr>
          <a:xfrm rot="16200000">
            <a:off x="2024268"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small GREEN 3 Oval 23">
            <a:extLst>
              <a:ext uri="{FF2B5EF4-FFF2-40B4-BE49-F238E27FC236}">
                <a16:creationId xmlns:a16="http://schemas.microsoft.com/office/drawing/2014/main" id="{1B4C6545-E355-4CA0-8F9F-7BB9EA73DC0F}"/>
              </a:ext>
            </a:extLst>
          </p:cNvPr>
          <p:cNvSpPr>
            <a:spLocks noChangeAspect="1"/>
          </p:cNvSpPr>
          <p:nvPr/>
        </p:nvSpPr>
        <p:spPr>
          <a:xfrm rot="16200000">
            <a:off x="2024268" y="249086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small BLUE 3 Oval 24">
            <a:extLst>
              <a:ext uri="{FF2B5EF4-FFF2-40B4-BE49-F238E27FC236}">
                <a16:creationId xmlns:a16="http://schemas.microsoft.com/office/drawing/2014/main" id="{250D4A31-0A40-48C3-8851-9CB8BA2D35E8}"/>
              </a:ext>
            </a:extLst>
          </p:cNvPr>
          <p:cNvSpPr>
            <a:spLocks noChangeAspect="1"/>
          </p:cNvSpPr>
          <p:nvPr/>
        </p:nvSpPr>
        <p:spPr>
          <a:xfrm rot="16200000">
            <a:off x="2243254"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small ORANGE 3 Oval 25">
            <a:extLst>
              <a:ext uri="{FF2B5EF4-FFF2-40B4-BE49-F238E27FC236}">
                <a16:creationId xmlns:a16="http://schemas.microsoft.com/office/drawing/2014/main" id="{F5A74058-D47C-45F2-8E15-5C4B5DE4A16D}"/>
              </a:ext>
            </a:extLst>
          </p:cNvPr>
          <p:cNvSpPr>
            <a:spLocks noChangeAspect="1"/>
          </p:cNvSpPr>
          <p:nvPr/>
        </p:nvSpPr>
        <p:spPr>
          <a:xfrm rot="16200000">
            <a:off x="2243254"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small PURPLE 3 Oval 26">
            <a:extLst>
              <a:ext uri="{FF2B5EF4-FFF2-40B4-BE49-F238E27FC236}">
                <a16:creationId xmlns:a16="http://schemas.microsoft.com/office/drawing/2014/main" id="{1037A6C7-9274-4118-86AA-1EEF08CCE999}"/>
              </a:ext>
            </a:extLst>
          </p:cNvPr>
          <p:cNvSpPr>
            <a:spLocks noChangeAspect="1"/>
          </p:cNvSpPr>
          <p:nvPr/>
        </p:nvSpPr>
        <p:spPr>
          <a:xfrm rot="16200000">
            <a:off x="2243254" y="24908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big RED 3 Oval 27">
            <a:extLst>
              <a:ext uri="{FF2B5EF4-FFF2-40B4-BE49-F238E27FC236}">
                <a16:creationId xmlns:a16="http://schemas.microsoft.com/office/drawing/2014/main" id="{170189C5-00BB-4F1A-B582-818A2C265445}"/>
              </a:ext>
            </a:extLst>
          </p:cNvPr>
          <p:cNvSpPr>
            <a:spLocks noChangeAspect="1"/>
          </p:cNvSpPr>
          <p:nvPr/>
        </p:nvSpPr>
        <p:spPr>
          <a:xfrm>
            <a:off x="1907323"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big YELLOW 3 Oval 28">
            <a:extLst>
              <a:ext uri="{FF2B5EF4-FFF2-40B4-BE49-F238E27FC236}">
                <a16:creationId xmlns:a16="http://schemas.microsoft.com/office/drawing/2014/main" id="{DBCC7C5E-FFE6-4F4F-BF4A-F7CA6792F04C}"/>
              </a:ext>
            </a:extLst>
          </p:cNvPr>
          <p:cNvSpPr>
            <a:spLocks noChangeAspect="1"/>
          </p:cNvSpPr>
          <p:nvPr/>
        </p:nvSpPr>
        <p:spPr>
          <a:xfrm>
            <a:off x="1907323"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big GREEN 3 Oval 29">
            <a:extLst>
              <a:ext uri="{FF2B5EF4-FFF2-40B4-BE49-F238E27FC236}">
                <a16:creationId xmlns:a16="http://schemas.microsoft.com/office/drawing/2014/main" id="{F166219C-AE0A-45D7-9355-15C1B07411AA}"/>
              </a:ext>
            </a:extLst>
          </p:cNvPr>
          <p:cNvSpPr>
            <a:spLocks noChangeAspect="1"/>
          </p:cNvSpPr>
          <p:nvPr/>
        </p:nvSpPr>
        <p:spPr>
          <a:xfrm>
            <a:off x="1907323"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big BLUE 3 Oval 30">
            <a:extLst>
              <a:ext uri="{FF2B5EF4-FFF2-40B4-BE49-F238E27FC236}">
                <a16:creationId xmlns:a16="http://schemas.microsoft.com/office/drawing/2014/main" id="{EA6AB390-6F04-4BCE-B866-1449B5780159}"/>
              </a:ext>
            </a:extLst>
          </p:cNvPr>
          <p:cNvSpPr>
            <a:spLocks noChangeAspect="1"/>
          </p:cNvSpPr>
          <p:nvPr/>
        </p:nvSpPr>
        <p:spPr>
          <a:xfrm>
            <a:off x="1907323"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big ORANGE 3 Oval 31">
            <a:extLst>
              <a:ext uri="{FF2B5EF4-FFF2-40B4-BE49-F238E27FC236}">
                <a16:creationId xmlns:a16="http://schemas.microsoft.com/office/drawing/2014/main" id="{DA743F17-9192-43BA-B0D6-5BC170CB4A1D}"/>
              </a:ext>
            </a:extLst>
          </p:cNvPr>
          <p:cNvSpPr>
            <a:spLocks noChangeAspect="1"/>
          </p:cNvSpPr>
          <p:nvPr/>
        </p:nvSpPr>
        <p:spPr>
          <a:xfrm>
            <a:off x="1907323"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big PURPLE 3   Oval 32">
            <a:extLst>
              <a:ext uri="{FF2B5EF4-FFF2-40B4-BE49-F238E27FC236}">
                <a16:creationId xmlns:a16="http://schemas.microsoft.com/office/drawing/2014/main" id="{D1E89BBE-FB63-4B59-AC5E-AFCC937892EF}"/>
              </a:ext>
            </a:extLst>
          </p:cNvPr>
          <p:cNvSpPr>
            <a:spLocks noChangeAspect="1"/>
          </p:cNvSpPr>
          <p:nvPr/>
        </p:nvSpPr>
        <p:spPr>
          <a:xfrm>
            <a:off x="1907323"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small RED 4 Oval 21">
            <a:extLst>
              <a:ext uri="{FF2B5EF4-FFF2-40B4-BE49-F238E27FC236}">
                <a16:creationId xmlns:a16="http://schemas.microsoft.com/office/drawing/2014/main" id="{FBD1501E-EC31-4EBA-AA05-768583518276}"/>
              </a:ext>
            </a:extLst>
          </p:cNvPr>
          <p:cNvSpPr>
            <a:spLocks noChangeAspect="1"/>
          </p:cNvSpPr>
          <p:nvPr/>
        </p:nvSpPr>
        <p:spPr>
          <a:xfrm rot="16200000">
            <a:off x="2024268"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small YELLOW 4 Oval 22">
            <a:extLst>
              <a:ext uri="{FF2B5EF4-FFF2-40B4-BE49-F238E27FC236}">
                <a16:creationId xmlns:a16="http://schemas.microsoft.com/office/drawing/2014/main" id="{6B906C95-660D-4AB0-AB4C-761BEF7F675A}"/>
              </a:ext>
            </a:extLst>
          </p:cNvPr>
          <p:cNvSpPr>
            <a:spLocks noChangeAspect="1"/>
          </p:cNvSpPr>
          <p:nvPr/>
        </p:nvSpPr>
        <p:spPr>
          <a:xfrm rot="16200000">
            <a:off x="2024268"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small GREEN 4 Oval 23">
            <a:extLst>
              <a:ext uri="{FF2B5EF4-FFF2-40B4-BE49-F238E27FC236}">
                <a16:creationId xmlns:a16="http://schemas.microsoft.com/office/drawing/2014/main" id="{146DE67A-5BF3-4436-A1CF-7F9AF4EF8E55}"/>
              </a:ext>
            </a:extLst>
          </p:cNvPr>
          <p:cNvSpPr>
            <a:spLocks noChangeAspect="1"/>
          </p:cNvSpPr>
          <p:nvPr/>
        </p:nvSpPr>
        <p:spPr>
          <a:xfrm rot="16200000">
            <a:off x="2024268" y="17286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small BLUE 4 Oval 24">
            <a:extLst>
              <a:ext uri="{FF2B5EF4-FFF2-40B4-BE49-F238E27FC236}">
                <a16:creationId xmlns:a16="http://schemas.microsoft.com/office/drawing/2014/main" id="{D22A9170-CF04-4FA5-AAB1-13D72682513B}"/>
              </a:ext>
            </a:extLst>
          </p:cNvPr>
          <p:cNvSpPr>
            <a:spLocks noChangeAspect="1"/>
          </p:cNvSpPr>
          <p:nvPr/>
        </p:nvSpPr>
        <p:spPr>
          <a:xfrm rot="16200000">
            <a:off x="2243254"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mall ORANGE 4 Oval 25">
            <a:extLst>
              <a:ext uri="{FF2B5EF4-FFF2-40B4-BE49-F238E27FC236}">
                <a16:creationId xmlns:a16="http://schemas.microsoft.com/office/drawing/2014/main" id="{F32A84D1-81E1-48E9-8FB0-D4DC29818549}"/>
              </a:ext>
            </a:extLst>
          </p:cNvPr>
          <p:cNvSpPr>
            <a:spLocks noChangeAspect="1"/>
          </p:cNvSpPr>
          <p:nvPr/>
        </p:nvSpPr>
        <p:spPr>
          <a:xfrm rot="16200000">
            <a:off x="2243254"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small PURPLE 4 Oval 26">
            <a:extLst>
              <a:ext uri="{FF2B5EF4-FFF2-40B4-BE49-F238E27FC236}">
                <a16:creationId xmlns:a16="http://schemas.microsoft.com/office/drawing/2014/main" id="{46DDC954-9C04-49D0-983C-000C70C2C7AB}"/>
              </a:ext>
            </a:extLst>
          </p:cNvPr>
          <p:cNvSpPr>
            <a:spLocks noChangeAspect="1"/>
          </p:cNvSpPr>
          <p:nvPr/>
        </p:nvSpPr>
        <p:spPr>
          <a:xfrm rot="16200000">
            <a:off x="2243254" y="17286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big RED 4 Oval 27">
            <a:extLst>
              <a:ext uri="{FF2B5EF4-FFF2-40B4-BE49-F238E27FC236}">
                <a16:creationId xmlns:a16="http://schemas.microsoft.com/office/drawing/2014/main" id="{6A43AA83-B9BD-4263-B364-DD8CEE429A6F}"/>
              </a:ext>
            </a:extLst>
          </p:cNvPr>
          <p:cNvSpPr>
            <a:spLocks noChangeAspect="1"/>
          </p:cNvSpPr>
          <p:nvPr/>
        </p:nvSpPr>
        <p:spPr>
          <a:xfrm>
            <a:off x="1910311" y="169063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big YELLOW 4 Oval 28">
            <a:extLst>
              <a:ext uri="{FF2B5EF4-FFF2-40B4-BE49-F238E27FC236}">
                <a16:creationId xmlns:a16="http://schemas.microsoft.com/office/drawing/2014/main" id="{654FA635-FC49-4FDC-A80D-41710F159076}"/>
              </a:ext>
            </a:extLst>
          </p:cNvPr>
          <p:cNvSpPr>
            <a:spLocks noChangeAspect="1"/>
          </p:cNvSpPr>
          <p:nvPr/>
        </p:nvSpPr>
        <p:spPr>
          <a:xfrm>
            <a:off x="1910311" y="169063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big GREEN 4 Oval 29">
            <a:extLst>
              <a:ext uri="{FF2B5EF4-FFF2-40B4-BE49-F238E27FC236}">
                <a16:creationId xmlns:a16="http://schemas.microsoft.com/office/drawing/2014/main" id="{D51BB7E2-1BFD-49F3-ACC6-774BAF58E307}"/>
              </a:ext>
            </a:extLst>
          </p:cNvPr>
          <p:cNvSpPr>
            <a:spLocks noChangeAspect="1"/>
          </p:cNvSpPr>
          <p:nvPr/>
        </p:nvSpPr>
        <p:spPr>
          <a:xfrm>
            <a:off x="1910311" y="169063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big BLUE 4 Oval 30">
            <a:extLst>
              <a:ext uri="{FF2B5EF4-FFF2-40B4-BE49-F238E27FC236}">
                <a16:creationId xmlns:a16="http://schemas.microsoft.com/office/drawing/2014/main" id="{6DDB0CF0-27BE-465B-9283-7BAB7E3F67F2}"/>
              </a:ext>
            </a:extLst>
          </p:cNvPr>
          <p:cNvSpPr>
            <a:spLocks noChangeAspect="1"/>
          </p:cNvSpPr>
          <p:nvPr/>
        </p:nvSpPr>
        <p:spPr>
          <a:xfrm>
            <a:off x="1910311" y="169063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big ORANGE 4 Oval 31">
            <a:extLst>
              <a:ext uri="{FF2B5EF4-FFF2-40B4-BE49-F238E27FC236}">
                <a16:creationId xmlns:a16="http://schemas.microsoft.com/office/drawing/2014/main" id="{5830C055-81FA-4ADC-92D1-D3ED9371F60C}"/>
              </a:ext>
            </a:extLst>
          </p:cNvPr>
          <p:cNvSpPr>
            <a:spLocks noChangeAspect="1"/>
          </p:cNvSpPr>
          <p:nvPr/>
        </p:nvSpPr>
        <p:spPr>
          <a:xfrm>
            <a:off x="1910311" y="169063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big PURPLE 4 Oval 32">
            <a:extLst>
              <a:ext uri="{FF2B5EF4-FFF2-40B4-BE49-F238E27FC236}">
                <a16:creationId xmlns:a16="http://schemas.microsoft.com/office/drawing/2014/main" id="{6B0F4390-A98A-4B88-BC01-F09F80D0F504}"/>
              </a:ext>
            </a:extLst>
          </p:cNvPr>
          <p:cNvSpPr>
            <a:spLocks noChangeAspect="1"/>
          </p:cNvSpPr>
          <p:nvPr/>
        </p:nvSpPr>
        <p:spPr>
          <a:xfrm>
            <a:off x="1910311" y="169063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small RED 1 Oval 21">
            <a:extLst>
              <a:ext uri="{FF2B5EF4-FFF2-40B4-BE49-F238E27FC236}">
                <a16:creationId xmlns:a16="http://schemas.microsoft.com/office/drawing/2014/main" id="{6ED5396D-4EB6-4C4A-BF18-59CC48EDAA65}"/>
              </a:ext>
            </a:extLst>
          </p:cNvPr>
          <p:cNvSpPr>
            <a:spLocks noChangeAspect="1"/>
          </p:cNvSpPr>
          <p:nvPr/>
        </p:nvSpPr>
        <p:spPr>
          <a:xfrm rot="16200000">
            <a:off x="2782810" y="439941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small YELLOW 1 Oval 22">
            <a:extLst>
              <a:ext uri="{FF2B5EF4-FFF2-40B4-BE49-F238E27FC236}">
                <a16:creationId xmlns:a16="http://schemas.microsoft.com/office/drawing/2014/main" id="{5E88CBEE-6366-4CCD-8EA2-7D7FB8C66B5F}"/>
              </a:ext>
            </a:extLst>
          </p:cNvPr>
          <p:cNvSpPr>
            <a:spLocks noChangeAspect="1"/>
          </p:cNvSpPr>
          <p:nvPr/>
        </p:nvSpPr>
        <p:spPr>
          <a:xfrm rot="16200000">
            <a:off x="2782810" y="42020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small GREEN 1 Oval 23">
            <a:extLst>
              <a:ext uri="{FF2B5EF4-FFF2-40B4-BE49-F238E27FC236}">
                <a16:creationId xmlns:a16="http://schemas.microsoft.com/office/drawing/2014/main" id="{6349819A-70C3-49F1-9434-9E6B67DD2CAF}"/>
              </a:ext>
            </a:extLst>
          </p:cNvPr>
          <p:cNvSpPr>
            <a:spLocks noChangeAspect="1"/>
          </p:cNvSpPr>
          <p:nvPr/>
        </p:nvSpPr>
        <p:spPr>
          <a:xfrm rot="16200000">
            <a:off x="2782810" y="401438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small BLUE 1 Oval 24">
            <a:extLst>
              <a:ext uri="{FF2B5EF4-FFF2-40B4-BE49-F238E27FC236}">
                <a16:creationId xmlns:a16="http://schemas.microsoft.com/office/drawing/2014/main" id="{FB1EAA02-BC23-44B2-B67D-F79A839F0133}"/>
              </a:ext>
            </a:extLst>
          </p:cNvPr>
          <p:cNvSpPr>
            <a:spLocks noChangeAspect="1"/>
          </p:cNvSpPr>
          <p:nvPr/>
        </p:nvSpPr>
        <p:spPr>
          <a:xfrm rot="16200000">
            <a:off x="3001796" y="439941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small ORANGE 1 Oval 25">
            <a:extLst>
              <a:ext uri="{FF2B5EF4-FFF2-40B4-BE49-F238E27FC236}">
                <a16:creationId xmlns:a16="http://schemas.microsoft.com/office/drawing/2014/main" id="{15AB93C8-B05E-4811-85B8-06D4F7082DA9}"/>
              </a:ext>
            </a:extLst>
          </p:cNvPr>
          <p:cNvSpPr>
            <a:spLocks noChangeAspect="1"/>
          </p:cNvSpPr>
          <p:nvPr/>
        </p:nvSpPr>
        <p:spPr>
          <a:xfrm rot="16200000">
            <a:off x="3001796" y="42020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small PURPLE 1 Oval 26">
            <a:extLst>
              <a:ext uri="{FF2B5EF4-FFF2-40B4-BE49-F238E27FC236}">
                <a16:creationId xmlns:a16="http://schemas.microsoft.com/office/drawing/2014/main" id="{81EC7DDC-2154-4697-91BC-3BE02F118219}"/>
              </a:ext>
            </a:extLst>
          </p:cNvPr>
          <p:cNvSpPr>
            <a:spLocks noChangeAspect="1"/>
          </p:cNvSpPr>
          <p:nvPr/>
        </p:nvSpPr>
        <p:spPr>
          <a:xfrm rot="16200000">
            <a:off x="3001796" y="40143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big RED 1 Oval 27">
            <a:extLst>
              <a:ext uri="{FF2B5EF4-FFF2-40B4-BE49-F238E27FC236}">
                <a16:creationId xmlns:a16="http://schemas.microsoft.com/office/drawing/2014/main" id="{733EAF29-E150-4512-8E64-7FD033EBAE99}"/>
              </a:ext>
            </a:extLst>
          </p:cNvPr>
          <p:cNvSpPr>
            <a:spLocks noChangeAspect="1"/>
          </p:cNvSpPr>
          <p:nvPr/>
        </p:nvSpPr>
        <p:spPr>
          <a:xfrm>
            <a:off x="2659937" y="39895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big YELLOW 1 Oval 28">
            <a:extLst>
              <a:ext uri="{FF2B5EF4-FFF2-40B4-BE49-F238E27FC236}">
                <a16:creationId xmlns:a16="http://schemas.microsoft.com/office/drawing/2014/main" id="{E63CA438-2C0B-4920-9ED9-8DCA944C2240}"/>
              </a:ext>
            </a:extLst>
          </p:cNvPr>
          <p:cNvSpPr>
            <a:spLocks noChangeAspect="1"/>
          </p:cNvSpPr>
          <p:nvPr/>
        </p:nvSpPr>
        <p:spPr>
          <a:xfrm>
            <a:off x="2659937" y="39895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big GREEN 1 Oval 29">
            <a:extLst>
              <a:ext uri="{FF2B5EF4-FFF2-40B4-BE49-F238E27FC236}">
                <a16:creationId xmlns:a16="http://schemas.microsoft.com/office/drawing/2014/main" id="{A27B350B-3BC4-45FF-9A70-3886B17F7CA9}"/>
              </a:ext>
            </a:extLst>
          </p:cNvPr>
          <p:cNvSpPr>
            <a:spLocks noChangeAspect="1"/>
          </p:cNvSpPr>
          <p:nvPr/>
        </p:nvSpPr>
        <p:spPr>
          <a:xfrm>
            <a:off x="2659937" y="39895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big BLUE1 Oval 30">
            <a:extLst>
              <a:ext uri="{FF2B5EF4-FFF2-40B4-BE49-F238E27FC236}">
                <a16:creationId xmlns:a16="http://schemas.microsoft.com/office/drawing/2014/main" id="{28472484-BBFA-4F11-9B8B-178FC4F9F53C}"/>
              </a:ext>
            </a:extLst>
          </p:cNvPr>
          <p:cNvSpPr>
            <a:spLocks noChangeAspect="1"/>
          </p:cNvSpPr>
          <p:nvPr/>
        </p:nvSpPr>
        <p:spPr>
          <a:xfrm>
            <a:off x="2659937" y="39895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big ORANGE 1 Oval 31">
            <a:extLst>
              <a:ext uri="{FF2B5EF4-FFF2-40B4-BE49-F238E27FC236}">
                <a16:creationId xmlns:a16="http://schemas.microsoft.com/office/drawing/2014/main" id="{FFF27BB0-615A-41B7-832C-7B3573F1E8CE}"/>
              </a:ext>
            </a:extLst>
          </p:cNvPr>
          <p:cNvSpPr>
            <a:spLocks noChangeAspect="1"/>
          </p:cNvSpPr>
          <p:nvPr/>
        </p:nvSpPr>
        <p:spPr>
          <a:xfrm>
            <a:off x="2659937" y="39895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8" name="big PURPLE 1  Oval 32">
            <a:extLst>
              <a:ext uri="{FF2B5EF4-FFF2-40B4-BE49-F238E27FC236}">
                <a16:creationId xmlns:a16="http://schemas.microsoft.com/office/drawing/2014/main" id="{46DC96AB-CE5D-4A0E-9012-AF2D83F7815C}"/>
              </a:ext>
            </a:extLst>
          </p:cNvPr>
          <p:cNvSpPr>
            <a:spLocks noChangeAspect="1"/>
          </p:cNvSpPr>
          <p:nvPr/>
        </p:nvSpPr>
        <p:spPr>
          <a:xfrm>
            <a:off x="2659937" y="39895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white 4  Oval 38">
            <a:extLst>
              <a:ext uri="{FF2B5EF4-FFF2-40B4-BE49-F238E27FC236}">
                <a16:creationId xmlns:a16="http://schemas.microsoft.com/office/drawing/2014/main" id="{9DEA6F2A-B12F-44CD-AF38-864925D92BAC}"/>
              </a:ext>
            </a:extLst>
          </p:cNvPr>
          <p:cNvSpPr/>
          <p:nvPr/>
        </p:nvSpPr>
        <p:spPr>
          <a:xfrm>
            <a:off x="2685555"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white 3 Oval 39">
            <a:extLst>
              <a:ext uri="{FF2B5EF4-FFF2-40B4-BE49-F238E27FC236}">
                <a16:creationId xmlns:a16="http://schemas.microsoft.com/office/drawing/2014/main" id="{CB531BAE-751A-48C6-A017-C3A449A93DBC}"/>
              </a:ext>
            </a:extLst>
          </p:cNvPr>
          <p:cNvSpPr/>
          <p:nvPr/>
        </p:nvSpPr>
        <p:spPr>
          <a:xfrm>
            <a:off x="2682595"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white 2 Oval 40">
            <a:extLst>
              <a:ext uri="{FF2B5EF4-FFF2-40B4-BE49-F238E27FC236}">
                <a16:creationId xmlns:a16="http://schemas.microsoft.com/office/drawing/2014/main" id="{189FE833-5EE8-4A42-A311-752DADC90475}"/>
              </a:ext>
            </a:extLst>
          </p:cNvPr>
          <p:cNvSpPr/>
          <p:nvPr/>
        </p:nvSpPr>
        <p:spPr>
          <a:xfrm>
            <a:off x="2978154"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white 1  Oval 41">
            <a:extLst>
              <a:ext uri="{FF2B5EF4-FFF2-40B4-BE49-F238E27FC236}">
                <a16:creationId xmlns:a16="http://schemas.microsoft.com/office/drawing/2014/main" id="{2E420BF5-49B8-4446-B556-D74895122D20}"/>
              </a:ext>
            </a:extLst>
          </p:cNvPr>
          <p:cNvSpPr/>
          <p:nvPr/>
        </p:nvSpPr>
        <p:spPr>
          <a:xfrm>
            <a:off x="2982031"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black 2 green Oval 42">
            <a:extLst>
              <a:ext uri="{FF2B5EF4-FFF2-40B4-BE49-F238E27FC236}">
                <a16:creationId xmlns:a16="http://schemas.microsoft.com/office/drawing/2014/main" id="{DABE5E20-8B9B-4ADB-9E1E-2B66DF18B0D4}"/>
              </a:ext>
            </a:extLst>
          </p:cNvPr>
          <p:cNvSpPr/>
          <p:nvPr/>
        </p:nvSpPr>
        <p:spPr>
          <a:xfrm>
            <a:off x="2978154"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black 1 purple Oval 43">
            <a:extLst>
              <a:ext uri="{FF2B5EF4-FFF2-40B4-BE49-F238E27FC236}">
                <a16:creationId xmlns:a16="http://schemas.microsoft.com/office/drawing/2014/main" id="{F0062F71-7E29-43B3-BA26-DCE257D07043}"/>
              </a:ext>
            </a:extLst>
          </p:cNvPr>
          <p:cNvSpPr/>
          <p:nvPr/>
        </p:nvSpPr>
        <p:spPr>
          <a:xfrm>
            <a:off x="2982031"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black 3 yellow Oval 44">
            <a:extLst>
              <a:ext uri="{FF2B5EF4-FFF2-40B4-BE49-F238E27FC236}">
                <a16:creationId xmlns:a16="http://schemas.microsoft.com/office/drawing/2014/main" id="{592AFE99-7209-4419-A788-8B23917FA1BA}"/>
              </a:ext>
            </a:extLst>
          </p:cNvPr>
          <p:cNvSpPr/>
          <p:nvPr/>
        </p:nvSpPr>
        <p:spPr>
          <a:xfrm>
            <a:off x="2682595"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black 4 red Oval 45">
            <a:extLst>
              <a:ext uri="{FF2B5EF4-FFF2-40B4-BE49-F238E27FC236}">
                <a16:creationId xmlns:a16="http://schemas.microsoft.com/office/drawing/2014/main" id="{319FBA6C-64FB-419B-986F-90648DF3CA5C}"/>
              </a:ext>
            </a:extLst>
          </p:cNvPr>
          <p:cNvSpPr/>
          <p:nvPr/>
        </p:nvSpPr>
        <p:spPr>
          <a:xfrm>
            <a:off x="2685555"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cover 4 Rectangle 54">
            <a:extLst>
              <a:ext uri="{FF2B5EF4-FFF2-40B4-BE49-F238E27FC236}">
                <a16:creationId xmlns:a16="http://schemas.microsoft.com/office/drawing/2014/main" id="{43688EFD-1D09-4954-8804-07843E98C1BE}"/>
              </a:ext>
            </a:extLst>
          </p:cNvPr>
          <p:cNvSpPr/>
          <p:nvPr/>
        </p:nvSpPr>
        <p:spPr>
          <a:xfrm>
            <a:off x="2626911"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cover 3 Rectangle 55">
            <a:extLst>
              <a:ext uri="{FF2B5EF4-FFF2-40B4-BE49-F238E27FC236}">
                <a16:creationId xmlns:a16="http://schemas.microsoft.com/office/drawing/2014/main" id="{E3386227-A17E-4CC1-8ADB-C076E4C14ACE}"/>
              </a:ext>
            </a:extLst>
          </p:cNvPr>
          <p:cNvSpPr/>
          <p:nvPr/>
        </p:nvSpPr>
        <p:spPr>
          <a:xfrm>
            <a:off x="2626911"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cover 1 Rectangle 57">
            <a:extLst>
              <a:ext uri="{FF2B5EF4-FFF2-40B4-BE49-F238E27FC236}">
                <a16:creationId xmlns:a16="http://schemas.microsoft.com/office/drawing/2014/main" id="{6014C85D-A296-455B-9E60-F58DAE37DC13}"/>
              </a:ext>
            </a:extLst>
          </p:cNvPr>
          <p:cNvSpPr/>
          <p:nvPr/>
        </p:nvSpPr>
        <p:spPr>
          <a:xfrm>
            <a:off x="2626911"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cover 2 Rectangle 56">
            <a:extLst>
              <a:ext uri="{FF2B5EF4-FFF2-40B4-BE49-F238E27FC236}">
                <a16:creationId xmlns:a16="http://schemas.microsoft.com/office/drawing/2014/main" id="{941AF873-2685-4D8C-A72F-B9C07E99A85A}"/>
              </a:ext>
            </a:extLst>
          </p:cNvPr>
          <p:cNvSpPr/>
          <p:nvPr/>
        </p:nvSpPr>
        <p:spPr>
          <a:xfrm>
            <a:off x="2626911"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small RED 2 Oval 21">
            <a:extLst>
              <a:ext uri="{FF2B5EF4-FFF2-40B4-BE49-F238E27FC236}">
                <a16:creationId xmlns:a16="http://schemas.microsoft.com/office/drawing/2014/main" id="{107C3191-8CF8-4AB5-AA54-EF641E9F9BBA}"/>
              </a:ext>
            </a:extLst>
          </p:cNvPr>
          <p:cNvSpPr>
            <a:spLocks noChangeAspect="1"/>
          </p:cNvSpPr>
          <p:nvPr/>
        </p:nvSpPr>
        <p:spPr>
          <a:xfrm rot="16200000">
            <a:off x="2782810" y="363742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small YELLOW 2 Oval 22">
            <a:extLst>
              <a:ext uri="{FF2B5EF4-FFF2-40B4-BE49-F238E27FC236}">
                <a16:creationId xmlns:a16="http://schemas.microsoft.com/office/drawing/2014/main" id="{B5109CD2-2318-455D-9067-EAD8E82A346C}"/>
              </a:ext>
            </a:extLst>
          </p:cNvPr>
          <p:cNvSpPr>
            <a:spLocks noChangeAspect="1"/>
          </p:cNvSpPr>
          <p:nvPr/>
        </p:nvSpPr>
        <p:spPr>
          <a:xfrm rot="16200000">
            <a:off x="2782810" y="343702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small GREEN 2 Oval 23">
            <a:extLst>
              <a:ext uri="{FF2B5EF4-FFF2-40B4-BE49-F238E27FC236}">
                <a16:creationId xmlns:a16="http://schemas.microsoft.com/office/drawing/2014/main" id="{873F1E28-0CDA-420C-A50A-A544D900DEBD}"/>
              </a:ext>
            </a:extLst>
          </p:cNvPr>
          <p:cNvSpPr>
            <a:spLocks noChangeAspect="1"/>
          </p:cNvSpPr>
          <p:nvPr/>
        </p:nvSpPr>
        <p:spPr>
          <a:xfrm rot="16200000">
            <a:off x="2782810" y="325082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small BLUE 2 Oval 24">
            <a:extLst>
              <a:ext uri="{FF2B5EF4-FFF2-40B4-BE49-F238E27FC236}">
                <a16:creationId xmlns:a16="http://schemas.microsoft.com/office/drawing/2014/main" id="{2F4B41E4-8CD3-4A2D-916F-EFE1822D0B06}"/>
              </a:ext>
            </a:extLst>
          </p:cNvPr>
          <p:cNvSpPr>
            <a:spLocks noChangeAspect="1"/>
          </p:cNvSpPr>
          <p:nvPr/>
        </p:nvSpPr>
        <p:spPr>
          <a:xfrm rot="16200000">
            <a:off x="3001796" y="363742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small ORANGE 2 Oval 25">
            <a:extLst>
              <a:ext uri="{FF2B5EF4-FFF2-40B4-BE49-F238E27FC236}">
                <a16:creationId xmlns:a16="http://schemas.microsoft.com/office/drawing/2014/main" id="{04CD4A94-AADB-44DB-8B6A-1400890B33C3}"/>
              </a:ext>
            </a:extLst>
          </p:cNvPr>
          <p:cNvSpPr>
            <a:spLocks noChangeAspect="1"/>
          </p:cNvSpPr>
          <p:nvPr/>
        </p:nvSpPr>
        <p:spPr>
          <a:xfrm rot="16200000">
            <a:off x="3001796" y="343702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small PURPLE 2 Oval 26">
            <a:extLst>
              <a:ext uri="{FF2B5EF4-FFF2-40B4-BE49-F238E27FC236}">
                <a16:creationId xmlns:a16="http://schemas.microsoft.com/office/drawing/2014/main" id="{DC33CF21-C1A7-4E6F-87CF-7CD5B2AE8E2A}"/>
              </a:ext>
            </a:extLst>
          </p:cNvPr>
          <p:cNvSpPr>
            <a:spLocks noChangeAspect="1"/>
          </p:cNvSpPr>
          <p:nvPr/>
        </p:nvSpPr>
        <p:spPr>
          <a:xfrm rot="16200000">
            <a:off x="3001796" y="325082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7" name="big RED 2 Oval 27">
            <a:extLst>
              <a:ext uri="{FF2B5EF4-FFF2-40B4-BE49-F238E27FC236}">
                <a16:creationId xmlns:a16="http://schemas.microsoft.com/office/drawing/2014/main" id="{8B0470C6-00DC-4039-BD26-C5EC4BFA5092}"/>
              </a:ext>
            </a:extLst>
          </p:cNvPr>
          <p:cNvSpPr>
            <a:spLocks noChangeAspect="1"/>
          </p:cNvSpPr>
          <p:nvPr/>
        </p:nvSpPr>
        <p:spPr>
          <a:xfrm>
            <a:off x="2663442" y="322467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big YELLOW 2 Oval 28">
            <a:extLst>
              <a:ext uri="{FF2B5EF4-FFF2-40B4-BE49-F238E27FC236}">
                <a16:creationId xmlns:a16="http://schemas.microsoft.com/office/drawing/2014/main" id="{0BFF04FF-A5E3-48C6-AA18-ED5C5AE79E32}"/>
              </a:ext>
            </a:extLst>
          </p:cNvPr>
          <p:cNvSpPr>
            <a:spLocks noChangeAspect="1"/>
          </p:cNvSpPr>
          <p:nvPr/>
        </p:nvSpPr>
        <p:spPr>
          <a:xfrm>
            <a:off x="2663442" y="322467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big GREEN 2 Oval 29">
            <a:extLst>
              <a:ext uri="{FF2B5EF4-FFF2-40B4-BE49-F238E27FC236}">
                <a16:creationId xmlns:a16="http://schemas.microsoft.com/office/drawing/2014/main" id="{41335803-E415-47A6-9DFC-A1B2FA1980E0}"/>
              </a:ext>
            </a:extLst>
          </p:cNvPr>
          <p:cNvSpPr>
            <a:spLocks noChangeAspect="1"/>
          </p:cNvSpPr>
          <p:nvPr/>
        </p:nvSpPr>
        <p:spPr>
          <a:xfrm>
            <a:off x="2663442" y="322467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big BLUE 2 Oval 30">
            <a:extLst>
              <a:ext uri="{FF2B5EF4-FFF2-40B4-BE49-F238E27FC236}">
                <a16:creationId xmlns:a16="http://schemas.microsoft.com/office/drawing/2014/main" id="{801C2D72-96D3-40F4-A3F8-631D7E603A16}"/>
              </a:ext>
            </a:extLst>
          </p:cNvPr>
          <p:cNvSpPr>
            <a:spLocks noChangeAspect="1"/>
          </p:cNvSpPr>
          <p:nvPr/>
        </p:nvSpPr>
        <p:spPr>
          <a:xfrm>
            <a:off x="2663442" y="322467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big ORANGE 2 Oval 31">
            <a:extLst>
              <a:ext uri="{FF2B5EF4-FFF2-40B4-BE49-F238E27FC236}">
                <a16:creationId xmlns:a16="http://schemas.microsoft.com/office/drawing/2014/main" id="{2F7D5E64-E4C8-4E5E-B42B-4399B18025D4}"/>
              </a:ext>
            </a:extLst>
          </p:cNvPr>
          <p:cNvSpPr>
            <a:spLocks noChangeAspect="1"/>
          </p:cNvSpPr>
          <p:nvPr/>
        </p:nvSpPr>
        <p:spPr>
          <a:xfrm>
            <a:off x="2663442" y="322467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big PURPLE 2 Oval 32">
            <a:extLst>
              <a:ext uri="{FF2B5EF4-FFF2-40B4-BE49-F238E27FC236}">
                <a16:creationId xmlns:a16="http://schemas.microsoft.com/office/drawing/2014/main" id="{46C2C1D6-C1EE-43A2-9EBF-8E8302333C13}"/>
              </a:ext>
            </a:extLst>
          </p:cNvPr>
          <p:cNvSpPr>
            <a:spLocks noChangeAspect="1"/>
          </p:cNvSpPr>
          <p:nvPr/>
        </p:nvSpPr>
        <p:spPr>
          <a:xfrm>
            <a:off x="2663442" y="322467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small RED 3 Oval 21">
            <a:extLst>
              <a:ext uri="{FF2B5EF4-FFF2-40B4-BE49-F238E27FC236}">
                <a16:creationId xmlns:a16="http://schemas.microsoft.com/office/drawing/2014/main" id="{E67FC7CB-F627-4C87-BAE0-C4F68C16D3C2}"/>
              </a:ext>
            </a:extLst>
          </p:cNvPr>
          <p:cNvSpPr>
            <a:spLocks noChangeAspect="1"/>
          </p:cNvSpPr>
          <p:nvPr/>
        </p:nvSpPr>
        <p:spPr>
          <a:xfrm rot="16200000">
            <a:off x="2782810" y="288128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4" name="small YELLOW 3 Oval 22">
            <a:extLst>
              <a:ext uri="{FF2B5EF4-FFF2-40B4-BE49-F238E27FC236}">
                <a16:creationId xmlns:a16="http://schemas.microsoft.com/office/drawing/2014/main" id="{054B6B25-8327-4A00-81F9-E2346D8C038D}"/>
              </a:ext>
            </a:extLst>
          </p:cNvPr>
          <p:cNvSpPr>
            <a:spLocks noChangeAspect="1"/>
          </p:cNvSpPr>
          <p:nvPr/>
        </p:nvSpPr>
        <p:spPr>
          <a:xfrm rot="16200000">
            <a:off x="2782810" y="268581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small GREEN 3 Oval 23">
            <a:extLst>
              <a:ext uri="{FF2B5EF4-FFF2-40B4-BE49-F238E27FC236}">
                <a16:creationId xmlns:a16="http://schemas.microsoft.com/office/drawing/2014/main" id="{31A53C5A-ED2F-4E6A-BC7F-06B48962A9C1}"/>
              </a:ext>
            </a:extLst>
          </p:cNvPr>
          <p:cNvSpPr>
            <a:spLocks noChangeAspect="1"/>
          </p:cNvSpPr>
          <p:nvPr/>
        </p:nvSpPr>
        <p:spPr>
          <a:xfrm rot="16200000">
            <a:off x="2782810" y="249078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small BLUE 3 Oval 24">
            <a:extLst>
              <a:ext uri="{FF2B5EF4-FFF2-40B4-BE49-F238E27FC236}">
                <a16:creationId xmlns:a16="http://schemas.microsoft.com/office/drawing/2014/main" id="{7B799703-798B-4E1C-B276-A3EE368C7A5C}"/>
              </a:ext>
            </a:extLst>
          </p:cNvPr>
          <p:cNvSpPr>
            <a:spLocks noChangeAspect="1"/>
          </p:cNvSpPr>
          <p:nvPr/>
        </p:nvSpPr>
        <p:spPr>
          <a:xfrm rot="16200000">
            <a:off x="3001796" y="288128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small ORANGE 3 Oval 25">
            <a:extLst>
              <a:ext uri="{FF2B5EF4-FFF2-40B4-BE49-F238E27FC236}">
                <a16:creationId xmlns:a16="http://schemas.microsoft.com/office/drawing/2014/main" id="{B3DD09D8-F870-4CCA-ABB4-69004618A41B}"/>
              </a:ext>
            </a:extLst>
          </p:cNvPr>
          <p:cNvSpPr>
            <a:spLocks noChangeAspect="1"/>
          </p:cNvSpPr>
          <p:nvPr/>
        </p:nvSpPr>
        <p:spPr>
          <a:xfrm rot="16200000">
            <a:off x="3001796" y="268581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small PURPLE 3 Oval 26">
            <a:extLst>
              <a:ext uri="{FF2B5EF4-FFF2-40B4-BE49-F238E27FC236}">
                <a16:creationId xmlns:a16="http://schemas.microsoft.com/office/drawing/2014/main" id="{D8EBDDD8-B132-4052-AE64-3ABE24460847}"/>
              </a:ext>
            </a:extLst>
          </p:cNvPr>
          <p:cNvSpPr>
            <a:spLocks noChangeAspect="1"/>
          </p:cNvSpPr>
          <p:nvPr/>
        </p:nvSpPr>
        <p:spPr>
          <a:xfrm rot="16200000">
            <a:off x="3001796" y="24907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big RED 3 Oval 27">
            <a:extLst>
              <a:ext uri="{FF2B5EF4-FFF2-40B4-BE49-F238E27FC236}">
                <a16:creationId xmlns:a16="http://schemas.microsoft.com/office/drawing/2014/main" id="{40A12E37-A796-4046-AB7C-B20B1B6C36C6}"/>
              </a:ext>
            </a:extLst>
          </p:cNvPr>
          <p:cNvSpPr>
            <a:spLocks noChangeAspect="1"/>
          </p:cNvSpPr>
          <p:nvPr/>
        </p:nvSpPr>
        <p:spPr>
          <a:xfrm>
            <a:off x="2665865" y="246412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0" name="big YELLOW 3 Oval 28">
            <a:extLst>
              <a:ext uri="{FF2B5EF4-FFF2-40B4-BE49-F238E27FC236}">
                <a16:creationId xmlns:a16="http://schemas.microsoft.com/office/drawing/2014/main" id="{188797CB-A833-4252-A4AD-A7129F2DFF5A}"/>
              </a:ext>
            </a:extLst>
          </p:cNvPr>
          <p:cNvSpPr>
            <a:spLocks noChangeAspect="1"/>
          </p:cNvSpPr>
          <p:nvPr/>
        </p:nvSpPr>
        <p:spPr>
          <a:xfrm>
            <a:off x="2665865" y="246412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1" name="big GREEN 3 Oval 29">
            <a:extLst>
              <a:ext uri="{FF2B5EF4-FFF2-40B4-BE49-F238E27FC236}">
                <a16:creationId xmlns:a16="http://schemas.microsoft.com/office/drawing/2014/main" id="{900D1BEF-D892-4BEC-96D3-2B5E0AEE54BE}"/>
              </a:ext>
            </a:extLst>
          </p:cNvPr>
          <p:cNvSpPr>
            <a:spLocks noChangeAspect="1"/>
          </p:cNvSpPr>
          <p:nvPr/>
        </p:nvSpPr>
        <p:spPr>
          <a:xfrm>
            <a:off x="2665865" y="246412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2" name="big BLUE 3 Oval 30">
            <a:extLst>
              <a:ext uri="{FF2B5EF4-FFF2-40B4-BE49-F238E27FC236}">
                <a16:creationId xmlns:a16="http://schemas.microsoft.com/office/drawing/2014/main" id="{7961BC4C-4467-4BF2-AF7D-62992D6CF8BA}"/>
              </a:ext>
            </a:extLst>
          </p:cNvPr>
          <p:cNvSpPr>
            <a:spLocks noChangeAspect="1"/>
          </p:cNvSpPr>
          <p:nvPr/>
        </p:nvSpPr>
        <p:spPr>
          <a:xfrm>
            <a:off x="2665865" y="246412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3" name="big ORANGE 3 Oval 31">
            <a:extLst>
              <a:ext uri="{FF2B5EF4-FFF2-40B4-BE49-F238E27FC236}">
                <a16:creationId xmlns:a16="http://schemas.microsoft.com/office/drawing/2014/main" id="{0D22D0F4-D953-46ED-B48D-A3ABE951C2EB}"/>
              </a:ext>
            </a:extLst>
          </p:cNvPr>
          <p:cNvSpPr>
            <a:spLocks noChangeAspect="1"/>
          </p:cNvSpPr>
          <p:nvPr/>
        </p:nvSpPr>
        <p:spPr>
          <a:xfrm>
            <a:off x="2665865" y="246412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big PURPLE 3   Oval 32">
            <a:extLst>
              <a:ext uri="{FF2B5EF4-FFF2-40B4-BE49-F238E27FC236}">
                <a16:creationId xmlns:a16="http://schemas.microsoft.com/office/drawing/2014/main" id="{112FACF9-9A3F-4E24-BD6F-C9F458113086}"/>
              </a:ext>
            </a:extLst>
          </p:cNvPr>
          <p:cNvSpPr>
            <a:spLocks noChangeAspect="1"/>
          </p:cNvSpPr>
          <p:nvPr/>
        </p:nvSpPr>
        <p:spPr>
          <a:xfrm>
            <a:off x="2665865" y="246412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small RED 4 Oval 21">
            <a:extLst>
              <a:ext uri="{FF2B5EF4-FFF2-40B4-BE49-F238E27FC236}">
                <a16:creationId xmlns:a16="http://schemas.microsoft.com/office/drawing/2014/main" id="{0737954A-771F-4C60-A756-52F70AA2CD02}"/>
              </a:ext>
            </a:extLst>
          </p:cNvPr>
          <p:cNvSpPr>
            <a:spLocks noChangeAspect="1"/>
          </p:cNvSpPr>
          <p:nvPr/>
        </p:nvSpPr>
        <p:spPr>
          <a:xfrm rot="16200000">
            <a:off x="2782810" y="211851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small YELLOW 4 Oval 22">
            <a:extLst>
              <a:ext uri="{FF2B5EF4-FFF2-40B4-BE49-F238E27FC236}">
                <a16:creationId xmlns:a16="http://schemas.microsoft.com/office/drawing/2014/main" id="{AAFF13EA-0CC9-4393-A341-B2AF21F3D80F}"/>
              </a:ext>
            </a:extLst>
          </p:cNvPr>
          <p:cNvSpPr>
            <a:spLocks noChangeAspect="1"/>
          </p:cNvSpPr>
          <p:nvPr/>
        </p:nvSpPr>
        <p:spPr>
          <a:xfrm rot="16200000">
            <a:off x="2782810" y="19189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mall GREEN 4 Oval 23">
            <a:extLst>
              <a:ext uri="{FF2B5EF4-FFF2-40B4-BE49-F238E27FC236}">
                <a16:creationId xmlns:a16="http://schemas.microsoft.com/office/drawing/2014/main" id="{E0FB0539-1989-4E38-823B-CD73F7A2D1DC}"/>
              </a:ext>
            </a:extLst>
          </p:cNvPr>
          <p:cNvSpPr>
            <a:spLocks noChangeAspect="1"/>
          </p:cNvSpPr>
          <p:nvPr/>
        </p:nvSpPr>
        <p:spPr>
          <a:xfrm rot="16200000">
            <a:off x="2782810" y="172854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small BLUE 4 Oval 24">
            <a:extLst>
              <a:ext uri="{FF2B5EF4-FFF2-40B4-BE49-F238E27FC236}">
                <a16:creationId xmlns:a16="http://schemas.microsoft.com/office/drawing/2014/main" id="{F8505357-60CD-4950-BC9E-14303469C52B}"/>
              </a:ext>
            </a:extLst>
          </p:cNvPr>
          <p:cNvSpPr>
            <a:spLocks noChangeAspect="1"/>
          </p:cNvSpPr>
          <p:nvPr/>
        </p:nvSpPr>
        <p:spPr>
          <a:xfrm rot="16200000">
            <a:off x="3001796" y="211851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small ORANGE 4 Oval 25">
            <a:extLst>
              <a:ext uri="{FF2B5EF4-FFF2-40B4-BE49-F238E27FC236}">
                <a16:creationId xmlns:a16="http://schemas.microsoft.com/office/drawing/2014/main" id="{F4AB2CED-ECA9-4EAA-989B-83EEC0DDA54C}"/>
              </a:ext>
            </a:extLst>
          </p:cNvPr>
          <p:cNvSpPr>
            <a:spLocks noChangeAspect="1"/>
          </p:cNvSpPr>
          <p:nvPr/>
        </p:nvSpPr>
        <p:spPr>
          <a:xfrm rot="16200000">
            <a:off x="3001796" y="19189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small PURPLE 4 Oval 26">
            <a:extLst>
              <a:ext uri="{FF2B5EF4-FFF2-40B4-BE49-F238E27FC236}">
                <a16:creationId xmlns:a16="http://schemas.microsoft.com/office/drawing/2014/main" id="{E19DC2DE-8960-4441-84DC-6C4AD9555F20}"/>
              </a:ext>
            </a:extLst>
          </p:cNvPr>
          <p:cNvSpPr>
            <a:spLocks noChangeAspect="1"/>
          </p:cNvSpPr>
          <p:nvPr/>
        </p:nvSpPr>
        <p:spPr>
          <a:xfrm rot="16200000">
            <a:off x="3001796" y="172854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1" name="big RED 4 Oval 27">
            <a:extLst>
              <a:ext uri="{FF2B5EF4-FFF2-40B4-BE49-F238E27FC236}">
                <a16:creationId xmlns:a16="http://schemas.microsoft.com/office/drawing/2014/main" id="{0B275AC9-00AF-4B7D-BC40-4919FC2C5ACA}"/>
              </a:ext>
            </a:extLst>
          </p:cNvPr>
          <p:cNvSpPr>
            <a:spLocks noChangeAspect="1"/>
          </p:cNvSpPr>
          <p:nvPr/>
        </p:nvSpPr>
        <p:spPr>
          <a:xfrm>
            <a:off x="2668853" y="16905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big YELLOW 4 Oval 28">
            <a:extLst>
              <a:ext uri="{FF2B5EF4-FFF2-40B4-BE49-F238E27FC236}">
                <a16:creationId xmlns:a16="http://schemas.microsoft.com/office/drawing/2014/main" id="{FAAC5305-E761-46A2-92A2-D9AE860F4C77}"/>
              </a:ext>
            </a:extLst>
          </p:cNvPr>
          <p:cNvSpPr>
            <a:spLocks noChangeAspect="1"/>
          </p:cNvSpPr>
          <p:nvPr/>
        </p:nvSpPr>
        <p:spPr>
          <a:xfrm>
            <a:off x="2668853" y="16905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big GREEN 4 Oval 29">
            <a:extLst>
              <a:ext uri="{FF2B5EF4-FFF2-40B4-BE49-F238E27FC236}">
                <a16:creationId xmlns:a16="http://schemas.microsoft.com/office/drawing/2014/main" id="{42515A86-9F60-4D66-8AB3-76A09532536B}"/>
              </a:ext>
            </a:extLst>
          </p:cNvPr>
          <p:cNvSpPr>
            <a:spLocks noChangeAspect="1"/>
          </p:cNvSpPr>
          <p:nvPr/>
        </p:nvSpPr>
        <p:spPr>
          <a:xfrm>
            <a:off x="2668853" y="16905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big BLUE 4 Oval 30">
            <a:extLst>
              <a:ext uri="{FF2B5EF4-FFF2-40B4-BE49-F238E27FC236}">
                <a16:creationId xmlns:a16="http://schemas.microsoft.com/office/drawing/2014/main" id="{CDFCF552-5313-4EA8-A02E-A592E0E26141}"/>
              </a:ext>
            </a:extLst>
          </p:cNvPr>
          <p:cNvSpPr>
            <a:spLocks noChangeAspect="1"/>
          </p:cNvSpPr>
          <p:nvPr/>
        </p:nvSpPr>
        <p:spPr>
          <a:xfrm>
            <a:off x="2668853" y="16905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5" name="big ORANGE 4 Oval 31">
            <a:extLst>
              <a:ext uri="{FF2B5EF4-FFF2-40B4-BE49-F238E27FC236}">
                <a16:creationId xmlns:a16="http://schemas.microsoft.com/office/drawing/2014/main" id="{77922C3B-7A60-4ED9-A0DC-993E7105616E}"/>
              </a:ext>
            </a:extLst>
          </p:cNvPr>
          <p:cNvSpPr>
            <a:spLocks noChangeAspect="1"/>
          </p:cNvSpPr>
          <p:nvPr/>
        </p:nvSpPr>
        <p:spPr>
          <a:xfrm>
            <a:off x="2668853" y="16905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big PURPLE 4 Oval 32">
            <a:extLst>
              <a:ext uri="{FF2B5EF4-FFF2-40B4-BE49-F238E27FC236}">
                <a16:creationId xmlns:a16="http://schemas.microsoft.com/office/drawing/2014/main" id="{7A0978F0-D80B-4084-B222-AE4A9AB14DC1}"/>
              </a:ext>
            </a:extLst>
          </p:cNvPr>
          <p:cNvSpPr>
            <a:spLocks noChangeAspect="1"/>
          </p:cNvSpPr>
          <p:nvPr/>
        </p:nvSpPr>
        <p:spPr>
          <a:xfrm>
            <a:off x="2668853" y="16905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7" name="small RED 1 Oval 21">
            <a:extLst>
              <a:ext uri="{FF2B5EF4-FFF2-40B4-BE49-F238E27FC236}">
                <a16:creationId xmlns:a16="http://schemas.microsoft.com/office/drawing/2014/main" id="{B483A62D-DDB4-4AEB-970C-1D2C28DC6516}"/>
              </a:ext>
            </a:extLst>
          </p:cNvPr>
          <p:cNvSpPr>
            <a:spLocks noChangeAspect="1"/>
          </p:cNvSpPr>
          <p:nvPr/>
        </p:nvSpPr>
        <p:spPr>
          <a:xfrm rot="16200000">
            <a:off x="3539219" y="439941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8" name="small YELLOW 1 Oval 22">
            <a:extLst>
              <a:ext uri="{FF2B5EF4-FFF2-40B4-BE49-F238E27FC236}">
                <a16:creationId xmlns:a16="http://schemas.microsoft.com/office/drawing/2014/main" id="{B9DA2C29-00C1-4954-AD6A-AFA5E3E6B5B7}"/>
              </a:ext>
            </a:extLst>
          </p:cNvPr>
          <p:cNvSpPr>
            <a:spLocks noChangeAspect="1"/>
          </p:cNvSpPr>
          <p:nvPr/>
        </p:nvSpPr>
        <p:spPr>
          <a:xfrm rot="16200000">
            <a:off x="3539219" y="42020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small GREEN 1 Oval 23">
            <a:extLst>
              <a:ext uri="{FF2B5EF4-FFF2-40B4-BE49-F238E27FC236}">
                <a16:creationId xmlns:a16="http://schemas.microsoft.com/office/drawing/2014/main" id="{D060E2B8-60C6-4E0C-9C14-A461EF80E4F2}"/>
              </a:ext>
            </a:extLst>
          </p:cNvPr>
          <p:cNvSpPr>
            <a:spLocks noChangeAspect="1"/>
          </p:cNvSpPr>
          <p:nvPr/>
        </p:nvSpPr>
        <p:spPr>
          <a:xfrm rot="16200000">
            <a:off x="3539219" y="401438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small BLUE 1 Oval 24">
            <a:extLst>
              <a:ext uri="{FF2B5EF4-FFF2-40B4-BE49-F238E27FC236}">
                <a16:creationId xmlns:a16="http://schemas.microsoft.com/office/drawing/2014/main" id="{1F8159EB-080D-49B1-879F-643139005CD9}"/>
              </a:ext>
            </a:extLst>
          </p:cNvPr>
          <p:cNvSpPr>
            <a:spLocks noChangeAspect="1"/>
          </p:cNvSpPr>
          <p:nvPr/>
        </p:nvSpPr>
        <p:spPr>
          <a:xfrm rot="16200000">
            <a:off x="3758205" y="439941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small ORANGE 1 Oval 25">
            <a:extLst>
              <a:ext uri="{FF2B5EF4-FFF2-40B4-BE49-F238E27FC236}">
                <a16:creationId xmlns:a16="http://schemas.microsoft.com/office/drawing/2014/main" id="{6AB9CC8C-BC07-4663-8E60-65A46D65827E}"/>
              </a:ext>
            </a:extLst>
          </p:cNvPr>
          <p:cNvSpPr>
            <a:spLocks noChangeAspect="1"/>
          </p:cNvSpPr>
          <p:nvPr/>
        </p:nvSpPr>
        <p:spPr>
          <a:xfrm rot="16200000">
            <a:off x="3758205" y="42020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small PURPLE 1 Oval 26">
            <a:extLst>
              <a:ext uri="{FF2B5EF4-FFF2-40B4-BE49-F238E27FC236}">
                <a16:creationId xmlns:a16="http://schemas.microsoft.com/office/drawing/2014/main" id="{DFF1F5CB-CA7A-40E8-ABD0-0B984D7F4D6A}"/>
              </a:ext>
            </a:extLst>
          </p:cNvPr>
          <p:cNvSpPr>
            <a:spLocks noChangeAspect="1"/>
          </p:cNvSpPr>
          <p:nvPr/>
        </p:nvSpPr>
        <p:spPr>
          <a:xfrm rot="16200000">
            <a:off x="3758205" y="40143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3" name="big RED 1 Oval 27">
            <a:extLst>
              <a:ext uri="{FF2B5EF4-FFF2-40B4-BE49-F238E27FC236}">
                <a16:creationId xmlns:a16="http://schemas.microsoft.com/office/drawing/2014/main" id="{DD386EBD-3F5D-4C83-8675-EC4209053558}"/>
              </a:ext>
            </a:extLst>
          </p:cNvPr>
          <p:cNvSpPr>
            <a:spLocks noChangeAspect="1"/>
          </p:cNvSpPr>
          <p:nvPr/>
        </p:nvSpPr>
        <p:spPr>
          <a:xfrm>
            <a:off x="3416346" y="39895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 name="big YELLOW 1 Oval 28">
            <a:extLst>
              <a:ext uri="{FF2B5EF4-FFF2-40B4-BE49-F238E27FC236}">
                <a16:creationId xmlns:a16="http://schemas.microsoft.com/office/drawing/2014/main" id="{085F47A1-FB72-47F6-9411-8C9E35E73779}"/>
              </a:ext>
            </a:extLst>
          </p:cNvPr>
          <p:cNvSpPr>
            <a:spLocks noChangeAspect="1"/>
          </p:cNvSpPr>
          <p:nvPr/>
        </p:nvSpPr>
        <p:spPr>
          <a:xfrm>
            <a:off x="3416346" y="39895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big GREEN 1 Oval 29">
            <a:extLst>
              <a:ext uri="{FF2B5EF4-FFF2-40B4-BE49-F238E27FC236}">
                <a16:creationId xmlns:a16="http://schemas.microsoft.com/office/drawing/2014/main" id="{471B980C-31ED-480D-8CAF-2C77B51C5EAD}"/>
              </a:ext>
            </a:extLst>
          </p:cNvPr>
          <p:cNvSpPr>
            <a:spLocks noChangeAspect="1"/>
          </p:cNvSpPr>
          <p:nvPr/>
        </p:nvSpPr>
        <p:spPr>
          <a:xfrm>
            <a:off x="3416346" y="39895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6" name="big BLUE1 Oval 30">
            <a:extLst>
              <a:ext uri="{FF2B5EF4-FFF2-40B4-BE49-F238E27FC236}">
                <a16:creationId xmlns:a16="http://schemas.microsoft.com/office/drawing/2014/main" id="{B81E800D-5938-417B-9E68-291A9A817540}"/>
              </a:ext>
            </a:extLst>
          </p:cNvPr>
          <p:cNvSpPr>
            <a:spLocks noChangeAspect="1"/>
          </p:cNvSpPr>
          <p:nvPr/>
        </p:nvSpPr>
        <p:spPr>
          <a:xfrm>
            <a:off x="3416346" y="39895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7" name="big ORANGE 1 Oval 31">
            <a:extLst>
              <a:ext uri="{FF2B5EF4-FFF2-40B4-BE49-F238E27FC236}">
                <a16:creationId xmlns:a16="http://schemas.microsoft.com/office/drawing/2014/main" id="{8416676D-A980-4889-A499-5882E3778F20}"/>
              </a:ext>
            </a:extLst>
          </p:cNvPr>
          <p:cNvSpPr>
            <a:spLocks noChangeAspect="1"/>
          </p:cNvSpPr>
          <p:nvPr/>
        </p:nvSpPr>
        <p:spPr>
          <a:xfrm>
            <a:off x="3416346" y="39895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big PURPLE 1  Oval 32">
            <a:extLst>
              <a:ext uri="{FF2B5EF4-FFF2-40B4-BE49-F238E27FC236}">
                <a16:creationId xmlns:a16="http://schemas.microsoft.com/office/drawing/2014/main" id="{C0416525-5FF4-4E38-B118-8C6FA83018D2}"/>
              </a:ext>
            </a:extLst>
          </p:cNvPr>
          <p:cNvSpPr>
            <a:spLocks noChangeAspect="1"/>
          </p:cNvSpPr>
          <p:nvPr/>
        </p:nvSpPr>
        <p:spPr>
          <a:xfrm>
            <a:off x="3416346" y="39895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white 4  Oval 38">
            <a:extLst>
              <a:ext uri="{FF2B5EF4-FFF2-40B4-BE49-F238E27FC236}">
                <a16:creationId xmlns:a16="http://schemas.microsoft.com/office/drawing/2014/main" id="{F9A9E692-5116-4E43-983D-B0046F71D5A3}"/>
              </a:ext>
            </a:extLst>
          </p:cNvPr>
          <p:cNvSpPr/>
          <p:nvPr/>
        </p:nvSpPr>
        <p:spPr>
          <a:xfrm>
            <a:off x="3431853"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white 3 Oval 39">
            <a:extLst>
              <a:ext uri="{FF2B5EF4-FFF2-40B4-BE49-F238E27FC236}">
                <a16:creationId xmlns:a16="http://schemas.microsoft.com/office/drawing/2014/main" id="{FD6ACF81-03BB-4CD6-B7E1-49DF6DFBD610}"/>
              </a:ext>
            </a:extLst>
          </p:cNvPr>
          <p:cNvSpPr/>
          <p:nvPr/>
        </p:nvSpPr>
        <p:spPr>
          <a:xfrm>
            <a:off x="3738440"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1" name="white 2 Oval 40">
            <a:extLst>
              <a:ext uri="{FF2B5EF4-FFF2-40B4-BE49-F238E27FC236}">
                <a16:creationId xmlns:a16="http://schemas.microsoft.com/office/drawing/2014/main" id="{184AE2F5-5ADD-4324-824F-0401DEA55FB4}"/>
              </a:ext>
            </a:extLst>
          </p:cNvPr>
          <p:cNvSpPr/>
          <p:nvPr/>
        </p:nvSpPr>
        <p:spPr>
          <a:xfrm>
            <a:off x="3738550"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2" name="white 1  Oval 41">
            <a:extLst>
              <a:ext uri="{FF2B5EF4-FFF2-40B4-BE49-F238E27FC236}">
                <a16:creationId xmlns:a16="http://schemas.microsoft.com/office/drawing/2014/main" id="{1151E447-4D5E-4785-8491-A5BF94BBCE42}"/>
              </a:ext>
            </a:extLst>
          </p:cNvPr>
          <p:cNvSpPr/>
          <p:nvPr/>
        </p:nvSpPr>
        <p:spPr>
          <a:xfrm>
            <a:off x="3431853"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3" name="black 2 green Oval 42">
            <a:extLst>
              <a:ext uri="{FF2B5EF4-FFF2-40B4-BE49-F238E27FC236}">
                <a16:creationId xmlns:a16="http://schemas.microsoft.com/office/drawing/2014/main" id="{299D1D37-AFF2-4D63-AE1E-C6A23BE10C5C}"/>
              </a:ext>
            </a:extLst>
          </p:cNvPr>
          <p:cNvSpPr/>
          <p:nvPr/>
        </p:nvSpPr>
        <p:spPr>
          <a:xfrm>
            <a:off x="3738550"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black 1 purple Oval 43">
            <a:extLst>
              <a:ext uri="{FF2B5EF4-FFF2-40B4-BE49-F238E27FC236}">
                <a16:creationId xmlns:a16="http://schemas.microsoft.com/office/drawing/2014/main" id="{FC6F52F2-1987-4F4C-96A0-9F2EBDD82CF4}"/>
              </a:ext>
            </a:extLst>
          </p:cNvPr>
          <p:cNvSpPr/>
          <p:nvPr/>
        </p:nvSpPr>
        <p:spPr>
          <a:xfrm>
            <a:off x="3431853"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black 3 yellow Oval 44">
            <a:extLst>
              <a:ext uri="{FF2B5EF4-FFF2-40B4-BE49-F238E27FC236}">
                <a16:creationId xmlns:a16="http://schemas.microsoft.com/office/drawing/2014/main" id="{759A1F23-A404-4FB0-8106-0A6F8F11A882}"/>
              </a:ext>
            </a:extLst>
          </p:cNvPr>
          <p:cNvSpPr/>
          <p:nvPr/>
        </p:nvSpPr>
        <p:spPr>
          <a:xfrm>
            <a:off x="3738440"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black 4 red Oval 45">
            <a:extLst>
              <a:ext uri="{FF2B5EF4-FFF2-40B4-BE49-F238E27FC236}">
                <a16:creationId xmlns:a16="http://schemas.microsoft.com/office/drawing/2014/main" id="{59DE8800-723B-441D-B4BE-9E8E81D7EE3E}"/>
              </a:ext>
            </a:extLst>
          </p:cNvPr>
          <p:cNvSpPr/>
          <p:nvPr/>
        </p:nvSpPr>
        <p:spPr>
          <a:xfrm>
            <a:off x="3431853"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cover 4 Rectangle 54">
            <a:extLst>
              <a:ext uri="{FF2B5EF4-FFF2-40B4-BE49-F238E27FC236}">
                <a16:creationId xmlns:a16="http://schemas.microsoft.com/office/drawing/2014/main" id="{BE270EB7-9A3C-4FEE-A522-7667B5DA5834}"/>
              </a:ext>
            </a:extLst>
          </p:cNvPr>
          <p:cNvSpPr/>
          <p:nvPr/>
        </p:nvSpPr>
        <p:spPr>
          <a:xfrm>
            <a:off x="3383320"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cover 3 Rectangle 55">
            <a:extLst>
              <a:ext uri="{FF2B5EF4-FFF2-40B4-BE49-F238E27FC236}">
                <a16:creationId xmlns:a16="http://schemas.microsoft.com/office/drawing/2014/main" id="{A52DB061-489A-431E-8F6D-D29E9A0C4E95}"/>
              </a:ext>
            </a:extLst>
          </p:cNvPr>
          <p:cNvSpPr/>
          <p:nvPr/>
        </p:nvSpPr>
        <p:spPr>
          <a:xfrm>
            <a:off x="3383320"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cover 1 Rectangle 57">
            <a:extLst>
              <a:ext uri="{FF2B5EF4-FFF2-40B4-BE49-F238E27FC236}">
                <a16:creationId xmlns:a16="http://schemas.microsoft.com/office/drawing/2014/main" id="{2276A4F4-D7E2-4D4A-ABCD-B12D8AA5FDE8}"/>
              </a:ext>
            </a:extLst>
          </p:cNvPr>
          <p:cNvSpPr/>
          <p:nvPr/>
        </p:nvSpPr>
        <p:spPr>
          <a:xfrm>
            <a:off x="3383320"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cover 2 Rectangle 56">
            <a:extLst>
              <a:ext uri="{FF2B5EF4-FFF2-40B4-BE49-F238E27FC236}">
                <a16:creationId xmlns:a16="http://schemas.microsoft.com/office/drawing/2014/main" id="{E7D1EA09-9FE2-4BA2-AA95-0560BE2FC9D6}"/>
              </a:ext>
            </a:extLst>
          </p:cNvPr>
          <p:cNvSpPr/>
          <p:nvPr/>
        </p:nvSpPr>
        <p:spPr>
          <a:xfrm>
            <a:off x="3383320"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small RED 2 Oval 21">
            <a:extLst>
              <a:ext uri="{FF2B5EF4-FFF2-40B4-BE49-F238E27FC236}">
                <a16:creationId xmlns:a16="http://schemas.microsoft.com/office/drawing/2014/main" id="{F309910F-B1BB-4DD8-A454-DFFDC2F58D39}"/>
              </a:ext>
            </a:extLst>
          </p:cNvPr>
          <p:cNvSpPr>
            <a:spLocks noChangeAspect="1"/>
          </p:cNvSpPr>
          <p:nvPr/>
        </p:nvSpPr>
        <p:spPr>
          <a:xfrm rot="16200000">
            <a:off x="3539219" y="363742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small YELLOW 2 Oval 22">
            <a:extLst>
              <a:ext uri="{FF2B5EF4-FFF2-40B4-BE49-F238E27FC236}">
                <a16:creationId xmlns:a16="http://schemas.microsoft.com/office/drawing/2014/main" id="{46438B26-8D25-4F87-8679-7AAF1D5EA7D6}"/>
              </a:ext>
            </a:extLst>
          </p:cNvPr>
          <p:cNvSpPr>
            <a:spLocks noChangeAspect="1"/>
          </p:cNvSpPr>
          <p:nvPr/>
        </p:nvSpPr>
        <p:spPr>
          <a:xfrm rot="16200000">
            <a:off x="3539219" y="343702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3" name="small GREEN 2 Oval 23">
            <a:extLst>
              <a:ext uri="{FF2B5EF4-FFF2-40B4-BE49-F238E27FC236}">
                <a16:creationId xmlns:a16="http://schemas.microsoft.com/office/drawing/2014/main" id="{0BF3C2A2-1C3E-4160-A3D9-FBE53C6DAFDF}"/>
              </a:ext>
            </a:extLst>
          </p:cNvPr>
          <p:cNvSpPr>
            <a:spLocks noChangeAspect="1"/>
          </p:cNvSpPr>
          <p:nvPr/>
        </p:nvSpPr>
        <p:spPr>
          <a:xfrm rot="16200000">
            <a:off x="3539219" y="325082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small BLUE 2 Oval 24">
            <a:extLst>
              <a:ext uri="{FF2B5EF4-FFF2-40B4-BE49-F238E27FC236}">
                <a16:creationId xmlns:a16="http://schemas.microsoft.com/office/drawing/2014/main" id="{30215E6B-1496-44E8-9089-2F3AABD96110}"/>
              </a:ext>
            </a:extLst>
          </p:cNvPr>
          <p:cNvSpPr>
            <a:spLocks noChangeAspect="1"/>
          </p:cNvSpPr>
          <p:nvPr/>
        </p:nvSpPr>
        <p:spPr>
          <a:xfrm rot="16200000">
            <a:off x="3758205" y="363742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small ORANGE 2 Oval 25">
            <a:extLst>
              <a:ext uri="{FF2B5EF4-FFF2-40B4-BE49-F238E27FC236}">
                <a16:creationId xmlns:a16="http://schemas.microsoft.com/office/drawing/2014/main" id="{3C96D2BC-9EFB-45F4-9285-C9D0648BBBC8}"/>
              </a:ext>
            </a:extLst>
          </p:cNvPr>
          <p:cNvSpPr>
            <a:spLocks noChangeAspect="1"/>
          </p:cNvSpPr>
          <p:nvPr/>
        </p:nvSpPr>
        <p:spPr>
          <a:xfrm rot="16200000">
            <a:off x="3758205" y="343702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small PURPLE 2 Oval 26">
            <a:extLst>
              <a:ext uri="{FF2B5EF4-FFF2-40B4-BE49-F238E27FC236}">
                <a16:creationId xmlns:a16="http://schemas.microsoft.com/office/drawing/2014/main" id="{B685EDA4-7940-414C-AA45-77175A098CB5}"/>
              </a:ext>
            </a:extLst>
          </p:cNvPr>
          <p:cNvSpPr>
            <a:spLocks noChangeAspect="1"/>
          </p:cNvSpPr>
          <p:nvPr/>
        </p:nvSpPr>
        <p:spPr>
          <a:xfrm rot="16200000">
            <a:off x="3758205" y="325082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big RED 2 Oval 27">
            <a:extLst>
              <a:ext uri="{FF2B5EF4-FFF2-40B4-BE49-F238E27FC236}">
                <a16:creationId xmlns:a16="http://schemas.microsoft.com/office/drawing/2014/main" id="{D6D9800C-8616-4D0F-81EA-326143263318}"/>
              </a:ext>
            </a:extLst>
          </p:cNvPr>
          <p:cNvSpPr>
            <a:spLocks noChangeAspect="1"/>
          </p:cNvSpPr>
          <p:nvPr/>
        </p:nvSpPr>
        <p:spPr>
          <a:xfrm>
            <a:off x="3419851" y="322467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big YELLOW 2 Oval 28">
            <a:extLst>
              <a:ext uri="{FF2B5EF4-FFF2-40B4-BE49-F238E27FC236}">
                <a16:creationId xmlns:a16="http://schemas.microsoft.com/office/drawing/2014/main" id="{143B1920-516F-444B-A61B-0C58B78AF469}"/>
              </a:ext>
            </a:extLst>
          </p:cNvPr>
          <p:cNvSpPr>
            <a:spLocks noChangeAspect="1"/>
          </p:cNvSpPr>
          <p:nvPr/>
        </p:nvSpPr>
        <p:spPr>
          <a:xfrm>
            <a:off x="3419851" y="322467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big GREEN 2 Oval 29">
            <a:extLst>
              <a:ext uri="{FF2B5EF4-FFF2-40B4-BE49-F238E27FC236}">
                <a16:creationId xmlns:a16="http://schemas.microsoft.com/office/drawing/2014/main" id="{49960B6E-CD19-457A-8282-C8F7659C4503}"/>
              </a:ext>
            </a:extLst>
          </p:cNvPr>
          <p:cNvSpPr>
            <a:spLocks noChangeAspect="1"/>
          </p:cNvSpPr>
          <p:nvPr/>
        </p:nvSpPr>
        <p:spPr>
          <a:xfrm>
            <a:off x="3419851" y="322467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big BLUE 2 Oval 30">
            <a:extLst>
              <a:ext uri="{FF2B5EF4-FFF2-40B4-BE49-F238E27FC236}">
                <a16:creationId xmlns:a16="http://schemas.microsoft.com/office/drawing/2014/main" id="{5998739E-9273-470C-9988-9D3C03323E80}"/>
              </a:ext>
            </a:extLst>
          </p:cNvPr>
          <p:cNvSpPr>
            <a:spLocks noChangeAspect="1"/>
          </p:cNvSpPr>
          <p:nvPr/>
        </p:nvSpPr>
        <p:spPr>
          <a:xfrm>
            <a:off x="3419851" y="322467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big ORANGE 2 Oval 31">
            <a:extLst>
              <a:ext uri="{FF2B5EF4-FFF2-40B4-BE49-F238E27FC236}">
                <a16:creationId xmlns:a16="http://schemas.microsoft.com/office/drawing/2014/main" id="{AE1C2842-93B7-4378-9919-1B3281E994E3}"/>
              </a:ext>
            </a:extLst>
          </p:cNvPr>
          <p:cNvSpPr>
            <a:spLocks noChangeAspect="1"/>
          </p:cNvSpPr>
          <p:nvPr/>
        </p:nvSpPr>
        <p:spPr>
          <a:xfrm>
            <a:off x="3419851" y="322467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big PURPLE 2 Oval 32">
            <a:extLst>
              <a:ext uri="{FF2B5EF4-FFF2-40B4-BE49-F238E27FC236}">
                <a16:creationId xmlns:a16="http://schemas.microsoft.com/office/drawing/2014/main" id="{CFE0D2FF-4FA3-4C7F-BC8B-F477F4B9D55E}"/>
              </a:ext>
            </a:extLst>
          </p:cNvPr>
          <p:cNvSpPr>
            <a:spLocks noChangeAspect="1"/>
          </p:cNvSpPr>
          <p:nvPr/>
        </p:nvSpPr>
        <p:spPr>
          <a:xfrm>
            <a:off x="3419851" y="322467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small RED 3 Oval 21">
            <a:extLst>
              <a:ext uri="{FF2B5EF4-FFF2-40B4-BE49-F238E27FC236}">
                <a16:creationId xmlns:a16="http://schemas.microsoft.com/office/drawing/2014/main" id="{BBEDFCA2-E5EB-4180-B598-E1967A76116B}"/>
              </a:ext>
            </a:extLst>
          </p:cNvPr>
          <p:cNvSpPr>
            <a:spLocks noChangeAspect="1"/>
          </p:cNvSpPr>
          <p:nvPr/>
        </p:nvSpPr>
        <p:spPr>
          <a:xfrm rot="16200000">
            <a:off x="3539219" y="288128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small YELLOW 3 Oval 22">
            <a:extLst>
              <a:ext uri="{FF2B5EF4-FFF2-40B4-BE49-F238E27FC236}">
                <a16:creationId xmlns:a16="http://schemas.microsoft.com/office/drawing/2014/main" id="{F17EBF8A-64DB-4FC1-B253-27B3B3CBAB41}"/>
              </a:ext>
            </a:extLst>
          </p:cNvPr>
          <p:cNvSpPr>
            <a:spLocks noChangeAspect="1"/>
          </p:cNvSpPr>
          <p:nvPr/>
        </p:nvSpPr>
        <p:spPr>
          <a:xfrm rot="16200000">
            <a:off x="3539219" y="268581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small GREEN 3 Oval 23">
            <a:extLst>
              <a:ext uri="{FF2B5EF4-FFF2-40B4-BE49-F238E27FC236}">
                <a16:creationId xmlns:a16="http://schemas.microsoft.com/office/drawing/2014/main" id="{6DAF4AE3-F5C4-428D-BF74-16612A287863}"/>
              </a:ext>
            </a:extLst>
          </p:cNvPr>
          <p:cNvSpPr>
            <a:spLocks noChangeAspect="1"/>
          </p:cNvSpPr>
          <p:nvPr/>
        </p:nvSpPr>
        <p:spPr>
          <a:xfrm rot="16200000">
            <a:off x="3539219" y="249078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small BLUE 3 Oval 24">
            <a:extLst>
              <a:ext uri="{FF2B5EF4-FFF2-40B4-BE49-F238E27FC236}">
                <a16:creationId xmlns:a16="http://schemas.microsoft.com/office/drawing/2014/main" id="{B75C5B34-9A19-41D6-AAE6-A2B4B7521FEC}"/>
              </a:ext>
            </a:extLst>
          </p:cNvPr>
          <p:cNvSpPr>
            <a:spLocks noChangeAspect="1"/>
          </p:cNvSpPr>
          <p:nvPr/>
        </p:nvSpPr>
        <p:spPr>
          <a:xfrm rot="16200000">
            <a:off x="3758205" y="288128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small ORANGE 3 Oval 25">
            <a:extLst>
              <a:ext uri="{FF2B5EF4-FFF2-40B4-BE49-F238E27FC236}">
                <a16:creationId xmlns:a16="http://schemas.microsoft.com/office/drawing/2014/main" id="{84A83965-0E29-4724-9CF3-4BF532826F1C}"/>
              </a:ext>
            </a:extLst>
          </p:cNvPr>
          <p:cNvSpPr>
            <a:spLocks noChangeAspect="1"/>
          </p:cNvSpPr>
          <p:nvPr/>
        </p:nvSpPr>
        <p:spPr>
          <a:xfrm rot="16200000">
            <a:off x="3758205" y="268581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small PURPLE 3 Oval 26">
            <a:extLst>
              <a:ext uri="{FF2B5EF4-FFF2-40B4-BE49-F238E27FC236}">
                <a16:creationId xmlns:a16="http://schemas.microsoft.com/office/drawing/2014/main" id="{2F62A342-B91C-4BFE-B01F-77C3AF2D9941}"/>
              </a:ext>
            </a:extLst>
          </p:cNvPr>
          <p:cNvSpPr>
            <a:spLocks noChangeAspect="1"/>
          </p:cNvSpPr>
          <p:nvPr/>
        </p:nvSpPr>
        <p:spPr>
          <a:xfrm rot="16200000">
            <a:off x="3758205" y="24907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big RED 3 Oval 27">
            <a:extLst>
              <a:ext uri="{FF2B5EF4-FFF2-40B4-BE49-F238E27FC236}">
                <a16:creationId xmlns:a16="http://schemas.microsoft.com/office/drawing/2014/main" id="{B845DDD8-8CCF-40AC-B793-AB0D73931EF4}"/>
              </a:ext>
            </a:extLst>
          </p:cNvPr>
          <p:cNvSpPr>
            <a:spLocks noChangeAspect="1"/>
          </p:cNvSpPr>
          <p:nvPr/>
        </p:nvSpPr>
        <p:spPr>
          <a:xfrm>
            <a:off x="3422274" y="246412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big YELLOW 3 Oval 28">
            <a:extLst>
              <a:ext uri="{FF2B5EF4-FFF2-40B4-BE49-F238E27FC236}">
                <a16:creationId xmlns:a16="http://schemas.microsoft.com/office/drawing/2014/main" id="{B1932E40-634D-4D32-8953-540C4E88245C}"/>
              </a:ext>
            </a:extLst>
          </p:cNvPr>
          <p:cNvSpPr>
            <a:spLocks noChangeAspect="1"/>
          </p:cNvSpPr>
          <p:nvPr/>
        </p:nvSpPr>
        <p:spPr>
          <a:xfrm>
            <a:off x="3422274" y="246412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big GREEN 3 Oval 29">
            <a:extLst>
              <a:ext uri="{FF2B5EF4-FFF2-40B4-BE49-F238E27FC236}">
                <a16:creationId xmlns:a16="http://schemas.microsoft.com/office/drawing/2014/main" id="{E8F4AE3F-5C75-4F72-8EC4-05BC28AC7ECE}"/>
              </a:ext>
            </a:extLst>
          </p:cNvPr>
          <p:cNvSpPr>
            <a:spLocks noChangeAspect="1"/>
          </p:cNvSpPr>
          <p:nvPr/>
        </p:nvSpPr>
        <p:spPr>
          <a:xfrm>
            <a:off x="3422274" y="246412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big BLUE 3 Oval 30">
            <a:extLst>
              <a:ext uri="{FF2B5EF4-FFF2-40B4-BE49-F238E27FC236}">
                <a16:creationId xmlns:a16="http://schemas.microsoft.com/office/drawing/2014/main" id="{2C077663-73CA-4AE7-9FD4-86723921A11E}"/>
              </a:ext>
            </a:extLst>
          </p:cNvPr>
          <p:cNvSpPr>
            <a:spLocks noChangeAspect="1"/>
          </p:cNvSpPr>
          <p:nvPr/>
        </p:nvSpPr>
        <p:spPr>
          <a:xfrm>
            <a:off x="3422274" y="246412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big ORANGE 3 Oval 31">
            <a:extLst>
              <a:ext uri="{FF2B5EF4-FFF2-40B4-BE49-F238E27FC236}">
                <a16:creationId xmlns:a16="http://schemas.microsoft.com/office/drawing/2014/main" id="{25A0237F-CBE1-4953-9AC8-47603B29870D}"/>
              </a:ext>
            </a:extLst>
          </p:cNvPr>
          <p:cNvSpPr>
            <a:spLocks noChangeAspect="1"/>
          </p:cNvSpPr>
          <p:nvPr/>
        </p:nvSpPr>
        <p:spPr>
          <a:xfrm>
            <a:off x="3422274" y="246412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big PURPLE 3   Oval 32">
            <a:extLst>
              <a:ext uri="{FF2B5EF4-FFF2-40B4-BE49-F238E27FC236}">
                <a16:creationId xmlns:a16="http://schemas.microsoft.com/office/drawing/2014/main" id="{BA266650-1088-4B18-B435-677357BD168D}"/>
              </a:ext>
            </a:extLst>
          </p:cNvPr>
          <p:cNvSpPr>
            <a:spLocks noChangeAspect="1"/>
          </p:cNvSpPr>
          <p:nvPr/>
        </p:nvSpPr>
        <p:spPr>
          <a:xfrm>
            <a:off x="3422274" y="246412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small RED 4 Oval 21">
            <a:extLst>
              <a:ext uri="{FF2B5EF4-FFF2-40B4-BE49-F238E27FC236}">
                <a16:creationId xmlns:a16="http://schemas.microsoft.com/office/drawing/2014/main" id="{CFA4B35A-C87C-4FD4-A0D7-17813CABCECE}"/>
              </a:ext>
            </a:extLst>
          </p:cNvPr>
          <p:cNvSpPr>
            <a:spLocks noChangeAspect="1"/>
          </p:cNvSpPr>
          <p:nvPr/>
        </p:nvSpPr>
        <p:spPr>
          <a:xfrm rot="16200000">
            <a:off x="3539219" y="211851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small YELLOW 4 Oval 22">
            <a:extLst>
              <a:ext uri="{FF2B5EF4-FFF2-40B4-BE49-F238E27FC236}">
                <a16:creationId xmlns:a16="http://schemas.microsoft.com/office/drawing/2014/main" id="{48E71A50-2298-49CF-BED3-87E8E5A42AB9}"/>
              </a:ext>
            </a:extLst>
          </p:cNvPr>
          <p:cNvSpPr>
            <a:spLocks noChangeAspect="1"/>
          </p:cNvSpPr>
          <p:nvPr/>
        </p:nvSpPr>
        <p:spPr>
          <a:xfrm rot="16200000">
            <a:off x="3539219" y="19189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small GREEN 4 Oval 23">
            <a:extLst>
              <a:ext uri="{FF2B5EF4-FFF2-40B4-BE49-F238E27FC236}">
                <a16:creationId xmlns:a16="http://schemas.microsoft.com/office/drawing/2014/main" id="{2CE0F8DC-8E0B-46E4-9831-4F0FF2A8A156}"/>
              </a:ext>
            </a:extLst>
          </p:cNvPr>
          <p:cNvSpPr>
            <a:spLocks noChangeAspect="1"/>
          </p:cNvSpPr>
          <p:nvPr/>
        </p:nvSpPr>
        <p:spPr>
          <a:xfrm rot="16200000">
            <a:off x="3539219" y="172854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small BLUE 4 Oval 24">
            <a:extLst>
              <a:ext uri="{FF2B5EF4-FFF2-40B4-BE49-F238E27FC236}">
                <a16:creationId xmlns:a16="http://schemas.microsoft.com/office/drawing/2014/main" id="{254D9160-F4D2-4A66-A4EF-463ABEC8E1F2}"/>
              </a:ext>
            </a:extLst>
          </p:cNvPr>
          <p:cNvSpPr>
            <a:spLocks noChangeAspect="1"/>
          </p:cNvSpPr>
          <p:nvPr/>
        </p:nvSpPr>
        <p:spPr>
          <a:xfrm rot="16200000">
            <a:off x="3758205" y="211851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small ORANGE 4 Oval 25">
            <a:extLst>
              <a:ext uri="{FF2B5EF4-FFF2-40B4-BE49-F238E27FC236}">
                <a16:creationId xmlns:a16="http://schemas.microsoft.com/office/drawing/2014/main" id="{2074F7C3-7E21-4474-AA34-6D030E674937}"/>
              </a:ext>
            </a:extLst>
          </p:cNvPr>
          <p:cNvSpPr>
            <a:spLocks noChangeAspect="1"/>
          </p:cNvSpPr>
          <p:nvPr/>
        </p:nvSpPr>
        <p:spPr>
          <a:xfrm rot="16200000">
            <a:off x="3758205" y="19189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small PURPLE 4 Oval 26">
            <a:extLst>
              <a:ext uri="{FF2B5EF4-FFF2-40B4-BE49-F238E27FC236}">
                <a16:creationId xmlns:a16="http://schemas.microsoft.com/office/drawing/2014/main" id="{7B83FBE0-23B7-4844-A7AC-3D4587E1C6EF}"/>
              </a:ext>
            </a:extLst>
          </p:cNvPr>
          <p:cNvSpPr>
            <a:spLocks noChangeAspect="1"/>
          </p:cNvSpPr>
          <p:nvPr/>
        </p:nvSpPr>
        <p:spPr>
          <a:xfrm rot="16200000">
            <a:off x="3758205" y="172854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big RED 4 Oval 27">
            <a:extLst>
              <a:ext uri="{FF2B5EF4-FFF2-40B4-BE49-F238E27FC236}">
                <a16:creationId xmlns:a16="http://schemas.microsoft.com/office/drawing/2014/main" id="{07F9EED2-ADB5-47B1-B101-61A3BCC0A355}"/>
              </a:ext>
            </a:extLst>
          </p:cNvPr>
          <p:cNvSpPr>
            <a:spLocks noChangeAspect="1"/>
          </p:cNvSpPr>
          <p:nvPr/>
        </p:nvSpPr>
        <p:spPr>
          <a:xfrm>
            <a:off x="3425262" y="16905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big YELLOW 4 Oval 28">
            <a:extLst>
              <a:ext uri="{FF2B5EF4-FFF2-40B4-BE49-F238E27FC236}">
                <a16:creationId xmlns:a16="http://schemas.microsoft.com/office/drawing/2014/main" id="{55F5968F-A707-432B-8AFA-FF7D983C1F75}"/>
              </a:ext>
            </a:extLst>
          </p:cNvPr>
          <p:cNvSpPr>
            <a:spLocks noChangeAspect="1"/>
          </p:cNvSpPr>
          <p:nvPr/>
        </p:nvSpPr>
        <p:spPr>
          <a:xfrm>
            <a:off x="3425262" y="16905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big GREEN 4 Oval 29">
            <a:extLst>
              <a:ext uri="{FF2B5EF4-FFF2-40B4-BE49-F238E27FC236}">
                <a16:creationId xmlns:a16="http://schemas.microsoft.com/office/drawing/2014/main" id="{56206C90-D049-4B54-9245-AC73DA1325D9}"/>
              </a:ext>
            </a:extLst>
          </p:cNvPr>
          <p:cNvSpPr>
            <a:spLocks noChangeAspect="1"/>
          </p:cNvSpPr>
          <p:nvPr/>
        </p:nvSpPr>
        <p:spPr>
          <a:xfrm>
            <a:off x="3425262" y="16905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4" name="big BLUE 4 Oval 30">
            <a:extLst>
              <a:ext uri="{FF2B5EF4-FFF2-40B4-BE49-F238E27FC236}">
                <a16:creationId xmlns:a16="http://schemas.microsoft.com/office/drawing/2014/main" id="{06ED4B3E-C0E5-469F-941A-2ECE34354D91}"/>
              </a:ext>
            </a:extLst>
          </p:cNvPr>
          <p:cNvSpPr>
            <a:spLocks noChangeAspect="1"/>
          </p:cNvSpPr>
          <p:nvPr/>
        </p:nvSpPr>
        <p:spPr>
          <a:xfrm>
            <a:off x="3425262" y="16905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5" name="big ORANGE 4 Oval 31">
            <a:extLst>
              <a:ext uri="{FF2B5EF4-FFF2-40B4-BE49-F238E27FC236}">
                <a16:creationId xmlns:a16="http://schemas.microsoft.com/office/drawing/2014/main" id="{170F2E82-537E-44F4-8789-6E2A99F1519B}"/>
              </a:ext>
            </a:extLst>
          </p:cNvPr>
          <p:cNvSpPr>
            <a:spLocks noChangeAspect="1"/>
          </p:cNvSpPr>
          <p:nvPr/>
        </p:nvSpPr>
        <p:spPr>
          <a:xfrm>
            <a:off x="3425262" y="16905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big PURPLE 4 Oval 32">
            <a:extLst>
              <a:ext uri="{FF2B5EF4-FFF2-40B4-BE49-F238E27FC236}">
                <a16:creationId xmlns:a16="http://schemas.microsoft.com/office/drawing/2014/main" id="{A80D60D3-4225-47EB-B02D-CA5069F5CD2C}"/>
              </a:ext>
            </a:extLst>
          </p:cNvPr>
          <p:cNvSpPr>
            <a:spLocks noChangeAspect="1"/>
          </p:cNvSpPr>
          <p:nvPr/>
        </p:nvSpPr>
        <p:spPr>
          <a:xfrm>
            <a:off x="3425262" y="16905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small RED 1 Oval 21">
            <a:extLst>
              <a:ext uri="{FF2B5EF4-FFF2-40B4-BE49-F238E27FC236}">
                <a16:creationId xmlns:a16="http://schemas.microsoft.com/office/drawing/2014/main" id="{54B4FE75-9F61-4D30-AD69-54D8C604DD23}"/>
              </a:ext>
            </a:extLst>
          </p:cNvPr>
          <p:cNvSpPr>
            <a:spLocks noChangeAspect="1"/>
          </p:cNvSpPr>
          <p:nvPr/>
        </p:nvSpPr>
        <p:spPr>
          <a:xfrm rot="16200000">
            <a:off x="4295974"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small YELLOW 1 Oval 22">
            <a:extLst>
              <a:ext uri="{FF2B5EF4-FFF2-40B4-BE49-F238E27FC236}">
                <a16:creationId xmlns:a16="http://schemas.microsoft.com/office/drawing/2014/main" id="{C0BCB13D-58EA-4E59-BBB5-6FDE699F8186}"/>
              </a:ext>
            </a:extLst>
          </p:cNvPr>
          <p:cNvSpPr>
            <a:spLocks noChangeAspect="1"/>
          </p:cNvSpPr>
          <p:nvPr/>
        </p:nvSpPr>
        <p:spPr>
          <a:xfrm rot="16200000">
            <a:off x="4295974"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9" name="small GREEN 1 Oval 23">
            <a:extLst>
              <a:ext uri="{FF2B5EF4-FFF2-40B4-BE49-F238E27FC236}">
                <a16:creationId xmlns:a16="http://schemas.microsoft.com/office/drawing/2014/main" id="{25C77D92-4C42-4ECC-8E89-C171E40EB491}"/>
              </a:ext>
            </a:extLst>
          </p:cNvPr>
          <p:cNvSpPr>
            <a:spLocks noChangeAspect="1"/>
          </p:cNvSpPr>
          <p:nvPr/>
        </p:nvSpPr>
        <p:spPr>
          <a:xfrm rot="16200000">
            <a:off x="4295974" y="40144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0" name="small BLUE 1 Oval 24">
            <a:extLst>
              <a:ext uri="{FF2B5EF4-FFF2-40B4-BE49-F238E27FC236}">
                <a16:creationId xmlns:a16="http://schemas.microsoft.com/office/drawing/2014/main" id="{CD770E76-22B7-418D-9807-6406E637A199}"/>
              </a:ext>
            </a:extLst>
          </p:cNvPr>
          <p:cNvSpPr>
            <a:spLocks noChangeAspect="1"/>
          </p:cNvSpPr>
          <p:nvPr/>
        </p:nvSpPr>
        <p:spPr>
          <a:xfrm rot="16200000">
            <a:off x="4514960"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1" name="small ORANGE 1 Oval 25">
            <a:extLst>
              <a:ext uri="{FF2B5EF4-FFF2-40B4-BE49-F238E27FC236}">
                <a16:creationId xmlns:a16="http://schemas.microsoft.com/office/drawing/2014/main" id="{F5B23775-8153-4BC4-B79B-81F95272824D}"/>
              </a:ext>
            </a:extLst>
          </p:cNvPr>
          <p:cNvSpPr>
            <a:spLocks noChangeAspect="1"/>
          </p:cNvSpPr>
          <p:nvPr/>
        </p:nvSpPr>
        <p:spPr>
          <a:xfrm rot="16200000">
            <a:off x="4514960"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small PURPLE 1 Oval 26">
            <a:extLst>
              <a:ext uri="{FF2B5EF4-FFF2-40B4-BE49-F238E27FC236}">
                <a16:creationId xmlns:a16="http://schemas.microsoft.com/office/drawing/2014/main" id="{C1E4958E-DF8C-4841-9CE6-EF8C278BFBB3}"/>
              </a:ext>
            </a:extLst>
          </p:cNvPr>
          <p:cNvSpPr>
            <a:spLocks noChangeAspect="1"/>
          </p:cNvSpPr>
          <p:nvPr/>
        </p:nvSpPr>
        <p:spPr>
          <a:xfrm rot="16200000">
            <a:off x="4514960" y="40144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3" name="big RED 1 Oval 27">
            <a:extLst>
              <a:ext uri="{FF2B5EF4-FFF2-40B4-BE49-F238E27FC236}">
                <a16:creationId xmlns:a16="http://schemas.microsoft.com/office/drawing/2014/main" id="{9761C5A9-FEC6-4947-8EAF-896899074092}"/>
              </a:ext>
            </a:extLst>
          </p:cNvPr>
          <p:cNvSpPr>
            <a:spLocks noChangeAspect="1"/>
          </p:cNvSpPr>
          <p:nvPr/>
        </p:nvSpPr>
        <p:spPr>
          <a:xfrm>
            <a:off x="4173101" y="398965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4" name="big YELLOW 1 Oval 28">
            <a:extLst>
              <a:ext uri="{FF2B5EF4-FFF2-40B4-BE49-F238E27FC236}">
                <a16:creationId xmlns:a16="http://schemas.microsoft.com/office/drawing/2014/main" id="{44253E05-F952-46FB-A36E-EF820BBE2E53}"/>
              </a:ext>
            </a:extLst>
          </p:cNvPr>
          <p:cNvSpPr>
            <a:spLocks noChangeAspect="1"/>
          </p:cNvSpPr>
          <p:nvPr/>
        </p:nvSpPr>
        <p:spPr>
          <a:xfrm>
            <a:off x="4173101" y="398965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5" name="big GREEN 1 Oval 29">
            <a:extLst>
              <a:ext uri="{FF2B5EF4-FFF2-40B4-BE49-F238E27FC236}">
                <a16:creationId xmlns:a16="http://schemas.microsoft.com/office/drawing/2014/main" id="{751DBCDA-62F7-4A52-B94F-BED53B0601D4}"/>
              </a:ext>
            </a:extLst>
          </p:cNvPr>
          <p:cNvSpPr>
            <a:spLocks noChangeAspect="1"/>
          </p:cNvSpPr>
          <p:nvPr/>
        </p:nvSpPr>
        <p:spPr>
          <a:xfrm>
            <a:off x="4173101" y="398965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6" name="big BLUE1 Oval 30">
            <a:extLst>
              <a:ext uri="{FF2B5EF4-FFF2-40B4-BE49-F238E27FC236}">
                <a16:creationId xmlns:a16="http://schemas.microsoft.com/office/drawing/2014/main" id="{CE7FD4FF-142D-4450-90E0-D8F6D616BF79}"/>
              </a:ext>
            </a:extLst>
          </p:cNvPr>
          <p:cNvSpPr>
            <a:spLocks noChangeAspect="1"/>
          </p:cNvSpPr>
          <p:nvPr/>
        </p:nvSpPr>
        <p:spPr>
          <a:xfrm>
            <a:off x="4173101" y="398965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7" name="big ORANGE 1 Oval 31">
            <a:extLst>
              <a:ext uri="{FF2B5EF4-FFF2-40B4-BE49-F238E27FC236}">
                <a16:creationId xmlns:a16="http://schemas.microsoft.com/office/drawing/2014/main" id="{18DBAD50-5CD5-4494-A1CE-9F93EDC59405}"/>
              </a:ext>
            </a:extLst>
          </p:cNvPr>
          <p:cNvSpPr>
            <a:spLocks noChangeAspect="1"/>
          </p:cNvSpPr>
          <p:nvPr/>
        </p:nvSpPr>
        <p:spPr>
          <a:xfrm>
            <a:off x="4173101" y="398965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8" name="big PURPLE 1  Oval 32">
            <a:extLst>
              <a:ext uri="{FF2B5EF4-FFF2-40B4-BE49-F238E27FC236}">
                <a16:creationId xmlns:a16="http://schemas.microsoft.com/office/drawing/2014/main" id="{035D9C74-AB35-49CD-BBF6-09C1C8CDCF02}"/>
              </a:ext>
            </a:extLst>
          </p:cNvPr>
          <p:cNvSpPr>
            <a:spLocks noChangeAspect="1"/>
          </p:cNvSpPr>
          <p:nvPr/>
        </p:nvSpPr>
        <p:spPr>
          <a:xfrm>
            <a:off x="4173101" y="398965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9" name="white 4  Oval 38">
            <a:extLst>
              <a:ext uri="{FF2B5EF4-FFF2-40B4-BE49-F238E27FC236}">
                <a16:creationId xmlns:a16="http://schemas.microsoft.com/office/drawing/2014/main" id="{98090B3A-079A-45B6-90F9-7B94ABA21857}"/>
              </a:ext>
            </a:extLst>
          </p:cNvPr>
          <p:cNvSpPr/>
          <p:nvPr/>
        </p:nvSpPr>
        <p:spPr>
          <a:xfrm>
            <a:off x="4192949"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0" name="white 3 Oval 39">
            <a:extLst>
              <a:ext uri="{FF2B5EF4-FFF2-40B4-BE49-F238E27FC236}">
                <a16:creationId xmlns:a16="http://schemas.microsoft.com/office/drawing/2014/main" id="{7CF7170E-7EE2-431A-989D-5DC9D6757FFA}"/>
              </a:ext>
            </a:extLst>
          </p:cNvPr>
          <p:cNvSpPr/>
          <p:nvPr/>
        </p:nvSpPr>
        <p:spPr>
          <a:xfrm>
            <a:off x="4495195"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1" name="white 2 Oval 40">
            <a:extLst>
              <a:ext uri="{FF2B5EF4-FFF2-40B4-BE49-F238E27FC236}">
                <a16:creationId xmlns:a16="http://schemas.microsoft.com/office/drawing/2014/main" id="{5F03AE6E-B91A-42A7-91F5-B72959CDC410}"/>
              </a:ext>
            </a:extLst>
          </p:cNvPr>
          <p:cNvSpPr/>
          <p:nvPr/>
        </p:nvSpPr>
        <p:spPr>
          <a:xfrm>
            <a:off x="4192949"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2" name="white 1  Oval 41">
            <a:extLst>
              <a:ext uri="{FF2B5EF4-FFF2-40B4-BE49-F238E27FC236}">
                <a16:creationId xmlns:a16="http://schemas.microsoft.com/office/drawing/2014/main" id="{669352EE-624D-4FD3-A4A9-2511378019A5}"/>
              </a:ext>
            </a:extLst>
          </p:cNvPr>
          <p:cNvSpPr/>
          <p:nvPr/>
        </p:nvSpPr>
        <p:spPr>
          <a:xfrm>
            <a:off x="4495195"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3" name="black 2 green Oval 42">
            <a:extLst>
              <a:ext uri="{FF2B5EF4-FFF2-40B4-BE49-F238E27FC236}">
                <a16:creationId xmlns:a16="http://schemas.microsoft.com/office/drawing/2014/main" id="{CE56B2C1-F5A9-4BDB-A367-C58FE25BCDC4}"/>
              </a:ext>
            </a:extLst>
          </p:cNvPr>
          <p:cNvSpPr/>
          <p:nvPr/>
        </p:nvSpPr>
        <p:spPr>
          <a:xfrm>
            <a:off x="4192949"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black 1 purple Oval 43">
            <a:extLst>
              <a:ext uri="{FF2B5EF4-FFF2-40B4-BE49-F238E27FC236}">
                <a16:creationId xmlns:a16="http://schemas.microsoft.com/office/drawing/2014/main" id="{A6786C66-5935-4C9F-AA7E-659586927E7C}"/>
              </a:ext>
            </a:extLst>
          </p:cNvPr>
          <p:cNvSpPr/>
          <p:nvPr/>
        </p:nvSpPr>
        <p:spPr>
          <a:xfrm>
            <a:off x="4495195"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black 3 yellow Oval 44">
            <a:extLst>
              <a:ext uri="{FF2B5EF4-FFF2-40B4-BE49-F238E27FC236}">
                <a16:creationId xmlns:a16="http://schemas.microsoft.com/office/drawing/2014/main" id="{86D063E7-EA2B-4066-B790-C22DF06BB56D}"/>
              </a:ext>
            </a:extLst>
          </p:cNvPr>
          <p:cNvSpPr/>
          <p:nvPr/>
        </p:nvSpPr>
        <p:spPr>
          <a:xfrm>
            <a:off x="4495195"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black 4 red Oval 45">
            <a:extLst>
              <a:ext uri="{FF2B5EF4-FFF2-40B4-BE49-F238E27FC236}">
                <a16:creationId xmlns:a16="http://schemas.microsoft.com/office/drawing/2014/main" id="{016B8E9D-1D30-41CF-B027-A019C1396663}"/>
              </a:ext>
            </a:extLst>
          </p:cNvPr>
          <p:cNvSpPr/>
          <p:nvPr/>
        </p:nvSpPr>
        <p:spPr>
          <a:xfrm>
            <a:off x="4192949"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7" name="cover 4 Rectangle 54">
            <a:extLst>
              <a:ext uri="{FF2B5EF4-FFF2-40B4-BE49-F238E27FC236}">
                <a16:creationId xmlns:a16="http://schemas.microsoft.com/office/drawing/2014/main" id="{696966C6-A864-4F4E-A805-5379512CDBFB}"/>
              </a:ext>
            </a:extLst>
          </p:cNvPr>
          <p:cNvSpPr/>
          <p:nvPr/>
        </p:nvSpPr>
        <p:spPr>
          <a:xfrm>
            <a:off x="4140075"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cover 3 Rectangle 55">
            <a:extLst>
              <a:ext uri="{FF2B5EF4-FFF2-40B4-BE49-F238E27FC236}">
                <a16:creationId xmlns:a16="http://schemas.microsoft.com/office/drawing/2014/main" id="{5A7D2C03-4E63-499F-97A8-B96DF1F146C4}"/>
              </a:ext>
            </a:extLst>
          </p:cNvPr>
          <p:cNvSpPr/>
          <p:nvPr/>
        </p:nvSpPr>
        <p:spPr>
          <a:xfrm>
            <a:off x="4140075"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cover 1 Rectangle 57">
            <a:extLst>
              <a:ext uri="{FF2B5EF4-FFF2-40B4-BE49-F238E27FC236}">
                <a16:creationId xmlns:a16="http://schemas.microsoft.com/office/drawing/2014/main" id="{C689B58A-6A4E-4F6C-ACFB-63F8BF4325B3}"/>
              </a:ext>
            </a:extLst>
          </p:cNvPr>
          <p:cNvSpPr/>
          <p:nvPr/>
        </p:nvSpPr>
        <p:spPr>
          <a:xfrm>
            <a:off x="4140075"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cover 2 Rectangle 56">
            <a:extLst>
              <a:ext uri="{FF2B5EF4-FFF2-40B4-BE49-F238E27FC236}">
                <a16:creationId xmlns:a16="http://schemas.microsoft.com/office/drawing/2014/main" id="{06651B1A-FA6C-4835-BB06-AF7F3EC10E91}"/>
              </a:ext>
            </a:extLst>
          </p:cNvPr>
          <p:cNvSpPr/>
          <p:nvPr/>
        </p:nvSpPr>
        <p:spPr>
          <a:xfrm>
            <a:off x="4140075"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1" name="small RED 2 Oval 21">
            <a:extLst>
              <a:ext uri="{FF2B5EF4-FFF2-40B4-BE49-F238E27FC236}">
                <a16:creationId xmlns:a16="http://schemas.microsoft.com/office/drawing/2014/main" id="{5CE2B968-CFC9-4909-ABF0-7FA30A16FE31}"/>
              </a:ext>
            </a:extLst>
          </p:cNvPr>
          <p:cNvSpPr>
            <a:spLocks noChangeAspect="1"/>
          </p:cNvSpPr>
          <p:nvPr/>
        </p:nvSpPr>
        <p:spPr>
          <a:xfrm rot="16200000">
            <a:off x="4295974"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2" name="small YELLOW 2 Oval 22">
            <a:extLst>
              <a:ext uri="{FF2B5EF4-FFF2-40B4-BE49-F238E27FC236}">
                <a16:creationId xmlns:a16="http://schemas.microsoft.com/office/drawing/2014/main" id="{0923593A-8100-4E12-8CDD-A578166835AF}"/>
              </a:ext>
            </a:extLst>
          </p:cNvPr>
          <p:cNvSpPr>
            <a:spLocks noChangeAspect="1"/>
          </p:cNvSpPr>
          <p:nvPr/>
        </p:nvSpPr>
        <p:spPr>
          <a:xfrm rot="16200000">
            <a:off x="4295974"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3" name="small GREEN 2 Oval 23">
            <a:extLst>
              <a:ext uri="{FF2B5EF4-FFF2-40B4-BE49-F238E27FC236}">
                <a16:creationId xmlns:a16="http://schemas.microsoft.com/office/drawing/2014/main" id="{6A708C09-3578-4503-8362-19379FBB327C}"/>
              </a:ext>
            </a:extLst>
          </p:cNvPr>
          <p:cNvSpPr>
            <a:spLocks noChangeAspect="1"/>
          </p:cNvSpPr>
          <p:nvPr/>
        </p:nvSpPr>
        <p:spPr>
          <a:xfrm rot="16200000">
            <a:off x="4295974" y="325091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4" name="small BLUE 2 Oval 24">
            <a:extLst>
              <a:ext uri="{FF2B5EF4-FFF2-40B4-BE49-F238E27FC236}">
                <a16:creationId xmlns:a16="http://schemas.microsoft.com/office/drawing/2014/main" id="{AE40047E-A4F3-4282-A6CB-D4B8BF15D872}"/>
              </a:ext>
            </a:extLst>
          </p:cNvPr>
          <p:cNvSpPr>
            <a:spLocks noChangeAspect="1"/>
          </p:cNvSpPr>
          <p:nvPr/>
        </p:nvSpPr>
        <p:spPr>
          <a:xfrm rot="16200000">
            <a:off x="4514960"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5" name="small ORANGE 2 Oval 25">
            <a:extLst>
              <a:ext uri="{FF2B5EF4-FFF2-40B4-BE49-F238E27FC236}">
                <a16:creationId xmlns:a16="http://schemas.microsoft.com/office/drawing/2014/main" id="{7AEABB1E-6C63-4743-A758-A1E211623498}"/>
              </a:ext>
            </a:extLst>
          </p:cNvPr>
          <p:cNvSpPr>
            <a:spLocks noChangeAspect="1"/>
          </p:cNvSpPr>
          <p:nvPr/>
        </p:nvSpPr>
        <p:spPr>
          <a:xfrm rot="16200000">
            <a:off x="4514960"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6" name="small PURPLE 2 Oval 26">
            <a:extLst>
              <a:ext uri="{FF2B5EF4-FFF2-40B4-BE49-F238E27FC236}">
                <a16:creationId xmlns:a16="http://schemas.microsoft.com/office/drawing/2014/main" id="{7839B5F3-0149-4580-B7CE-EB1BA6D88A98}"/>
              </a:ext>
            </a:extLst>
          </p:cNvPr>
          <p:cNvSpPr>
            <a:spLocks noChangeAspect="1"/>
          </p:cNvSpPr>
          <p:nvPr/>
        </p:nvSpPr>
        <p:spPr>
          <a:xfrm rot="16200000">
            <a:off x="4514960" y="325091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7" name="big RED 2 Oval 27">
            <a:extLst>
              <a:ext uri="{FF2B5EF4-FFF2-40B4-BE49-F238E27FC236}">
                <a16:creationId xmlns:a16="http://schemas.microsoft.com/office/drawing/2014/main" id="{CB231B01-C99D-466C-A4AA-32750EE63452}"/>
              </a:ext>
            </a:extLst>
          </p:cNvPr>
          <p:cNvSpPr>
            <a:spLocks noChangeAspect="1"/>
          </p:cNvSpPr>
          <p:nvPr/>
        </p:nvSpPr>
        <p:spPr>
          <a:xfrm>
            <a:off x="4176606" y="32247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8" name="big YELLOW 2 Oval 28">
            <a:extLst>
              <a:ext uri="{FF2B5EF4-FFF2-40B4-BE49-F238E27FC236}">
                <a16:creationId xmlns:a16="http://schemas.microsoft.com/office/drawing/2014/main" id="{78F75824-79CB-4598-B4ED-A4DAC16854D3}"/>
              </a:ext>
            </a:extLst>
          </p:cNvPr>
          <p:cNvSpPr>
            <a:spLocks noChangeAspect="1"/>
          </p:cNvSpPr>
          <p:nvPr/>
        </p:nvSpPr>
        <p:spPr>
          <a:xfrm>
            <a:off x="4176606" y="32247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big GREEN 2 Oval 29">
            <a:extLst>
              <a:ext uri="{FF2B5EF4-FFF2-40B4-BE49-F238E27FC236}">
                <a16:creationId xmlns:a16="http://schemas.microsoft.com/office/drawing/2014/main" id="{43CA8AD5-2463-49C3-9E4C-0CB7D88AB356}"/>
              </a:ext>
            </a:extLst>
          </p:cNvPr>
          <p:cNvSpPr>
            <a:spLocks noChangeAspect="1"/>
          </p:cNvSpPr>
          <p:nvPr/>
        </p:nvSpPr>
        <p:spPr>
          <a:xfrm>
            <a:off x="4176606" y="32247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big BLUE 2 Oval 30">
            <a:extLst>
              <a:ext uri="{FF2B5EF4-FFF2-40B4-BE49-F238E27FC236}">
                <a16:creationId xmlns:a16="http://schemas.microsoft.com/office/drawing/2014/main" id="{4D8C5901-A2A0-42E8-995E-15B07ABE567C}"/>
              </a:ext>
            </a:extLst>
          </p:cNvPr>
          <p:cNvSpPr>
            <a:spLocks noChangeAspect="1"/>
          </p:cNvSpPr>
          <p:nvPr/>
        </p:nvSpPr>
        <p:spPr>
          <a:xfrm>
            <a:off x="4176606" y="32247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big ORANGE 2 Oval 31">
            <a:extLst>
              <a:ext uri="{FF2B5EF4-FFF2-40B4-BE49-F238E27FC236}">
                <a16:creationId xmlns:a16="http://schemas.microsoft.com/office/drawing/2014/main" id="{34E8EB67-00A1-4BCE-8D4F-B999885A983B}"/>
              </a:ext>
            </a:extLst>
          </p:cNvPr>
          <p:cNvSpPr>
            <a:spLocks noChangeAspect="1"/>
          </p:cNvSpPr>
          <p:nvPr/>
        </p:nvSpPr>
        <p:spPr>
          <a:xfrm>
            <a:off x="4176606" y="32247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2" name="big PURPLE 2 Oval 32">
            <a:extLst>
              <a:ext uri="{FF2B5EF4-FFF2-40B4-BE49-F238E27FC236}">
                <a16:creationId xmlns:a16="http://schemas.microsoft.com/office/drawing/2014/main" id="{1860E478-A6D0-4D77-B270-1BEA2404E753}"/>
              </a:ext>
            </a:extLst>
          </p:cNvPr>
          <p:cNvSpPr>
            <a:spLocks noChangeAspect="1"/>
          </p:cNvSpPr>
          <p:nvPr/>
        </p:nvSpPr>
        <p:spPr>
          <a:xfrm>
            <a:off x="4176606" y="32247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3" name="small RED 3 Oval 21">
            <a:extLst>
              <a:ext uri="{FF2B5EF4-FFF2-40B4-BE49-F238E27FC236}">
                <a16:creationId xmlns:a16="http://schemas.microsoft.com/office/drawing/2014/main" id="{5AA6477C-DDB0-4E57-B037-BCCE11AD52CB}"/>
              </a:ext>
            </a:extLst>
          </p:cNvPr>
          <p:cNvSpPr>
            <a:spLocks noChangeAspect="1"/>
          </p:cNvSpPr>
          <p:nvPr/>
        </p:nvSpPr>
        <p:spPr>
          <a:xfrm rot="16200000">
            <a:off x="4295974"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4" name="small YELLOW 3 Oval 22">
            <a:extLst>
              <a:ext uri="{FF2B5EF4-FFF2-40B4-BE49-F238E27FC236}">
                <a16:creationId xmlns:a16="http://schemas.microsoft.com/office/drawing/2014/main" id="{1EDFFBAE-B819-4A64-B772-596B70F8E4A2}"/>
              </a:ext>
            </a:extLst>
          </p:cNvPr>
          <p:cNvSpPr>
            <a:spLocks noChangeAspect="1"/>
          </p:cNvSpPr>
          <p:nvPr/>
        </p:nvSpPr>
        <p:spPr>
          <a:xfrm rot="16200000">
            <a:off x="4295974"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5" name="small GREEN 3 Oval 23">
            <a:extLst>
              <a:ext uri="{FF2B5EF4-FFF2-40B4-BE49-F238E27FC236}">
                <a16:creationId xmlns:a16="http://schemas.microsoft.com/office/drawing/2014/main" id="{4BAC02A0-1A6F-4BA1-B8F6-A13359669E80}"/>
              </a:ext>
            </a:extLst>
          </p:cNvPr>
          <p:cNvSpPr>
            <a:spLocks noChangeAspect="1"/>
          </p:cNvSpPr>
          <p:nvPr/>
        </p:nvSpPr>
        <p:spPr>
          <a:xfrm rot="16200000">
            <a:off x="4295974" y="249086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6" name="small BLUE 3 Oval 24">
            <a:extLst>
              <a:ext uri="{FF2B5EF4-FFF2-40B4-BE49-F238E27FC236}">
                <a16:creationId xmlns:a16="http://schemas.microsoft.com/office/drawing/2014/main" id="{545F7EC8-32EC-4F35-98E4-9E9CF5B1420F}"/>
              </a:ext>
            </a:extLst>
          </p:cNvPr>
          <p:cNvSpPr>
            <a:spLocks noChangeAspect="1"/>
          </p:cNvSpPr>
          <p:nvPr/>
        </p:nvSpPr>
        <p:spPr>
          <a:xfrm rot="16200000">
            <a:off x="4514960"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7" name="small ORANGE 3 Oval 25">
            <a:extLst>
              <a:ext uri="{FF2B5EF4-FFF2-40B4-BE49-F238E27FC236}">
                <a16:creationId xmlns:a16="http://schemas.microsoft.com/office/drawing/2014/main" id="{65200D04-4A39-4E6F-B586-AB7F305950B7}"/>
              </a:ext>
            </a:extLst>
          </p:cNvPr>
          <p:cNvSpPr>
            <a:spLocks noChangeAspect="1"/>
          </p:cNvSpPr>
          <p:nvPr/>
        </p:nvSpPr>
        <p:spPr>
          <a:xfrm rot="16200000">
            <a:off x="4514960"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8" name="small PURPLE 3 Oval 26">
            <a:extLst>
              <a:ext uri="{FF2B5EF4-FFF2-40B4-BE49-F238E27FC236}">
                <a16:creationId xmlns:a16="http://schemas.microsoft.com/office/drawing/2014/main" id="{39B55863-1909-45D3-A144-FAD7B6AB5163}"/>
              </a:ext>
            </a:extLst>
          </p:cNvPr>
          <p:cNvSpPr>
            <a:spLocks noChangeAspect="1"/>
          </p:cNvSpPr>
          <p:nvPr/>
        </p:nvSpPr>
        <p:spPr>
          <a:xfrm rot="16200000">
            <a:off x="4514960" y="24908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9" name="big RED 3 Oval 27">
            <a:extLst>
              <a:ext uri="{FF2B5EF4-FFF2-40B4-BE49-F238E27FC236}">
                <a16:creationId xmlns:a16="http://schemas.microsoft.com/office/drawing/2014/main" id="{ED4D593B-B695-44F2-A523-DA245FEEF337}"/>
              </a:ext>
            </a:extLst>
          </p:cNvPr>
          <p:cNvSpPr>
            <a:spLocks noChangeAspect="1"/>
          </p:cNvSpPr>
          <p:nvPr/>
        </p:nvSpPr>
        <p:spPr>
          <a:xfrm>
            <a:off x="4179029"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0" name="big YELLOW 3 Oval 28">
            <a:extLst>
              <a:ext uri="{FF2B5EF4-FFF2-40B4-BE49-F238E27FC236}">
                <a16:creationId xmlns:a16="http://schemas.microsoft.com/office/drawing/2014/main" id="{9758F351-19D6-4EAB-B8C3-1A825000F9F0}"/>
              </a:ext>
            </a:extLst>
          </p:cNvPr>
          <p:cNvSpPr>
            <a:spLocks noChangeAspect="1"/>
          </p:cNvSpPr>
          <p:nvPr/>
        </p:nvSpPr>
        <p:spPr>
          <a:xfrm>
            <a:off x="4179029"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1" name="big GREEN 3 Oval 29">
            <a:extLst>
              <a:ext uri="{FF2B5EF4-FFF2-40B4-BE49-F238E27FC236}">
                <a16:creationId xmlns:a16="http://schemas.microsoft.com/office/drawing/2014/main" id="{9C7EF846-764A-4F7E-9F1B-2B271AEE2D57}"/>
              </a:ext>
            </a:extLst>
          </p:cNvPr>
          <p:cNvSpPr>
            <a:spLocks noChangeAspect="1"/>
          </p:cNvSpPr>
          <p:nvPr/>
        </p:nvSpPr>
        <p:spPr>
          <a:xfrm>
            <a:off x="4179029"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big BLUE 3 Oval 30">
            <a:extLst>
              <a:ext uri="{FF2B5EF4-FFF2-40B4-BE49-F238E27FC236}">
                <a16:creationId xmlns:a16="http://schemas.microsoft.com/office/drawing/2014/main" id="{2C5CEA21-4BA4-4D4F-80C5-75685CBDB3D2}"/>
              </a:ext>
            </a:extLst>
          </p:cNvPr>
          <p:cNvSpPr>
            <a:spLocks noChangeAspect="1"/>
          </p:cNvSpPr>
          <p:nvPr/>
        </p:nvSpPr>
        <p:spPr>
          <a:xfrm>
            <a:off x="4179029"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big ORANGE 3 Oval 31">
            <a:extLst>
              <a:ext uri="{FF2B5EF4-FFF2-40B4-BE49-F238E27FC236}">
                <a16:creationId xmlns:a16="http://schemas.microsoft.com/office/drawing/2014/main" id="{E416A95A-8C2F-400C-91ED-B5C88CE174AF}"/>
              </a:ext>
            </a:extLst>
          </p:cNvPr>
          <p:cNvSpPr>
            <a:spLocks noChangeAspect="1"/>
          </p:cNvSpPr>
          <p:nvPr/>
        </p:nvSpPr>
        <p:spPr>
          <a:xfrm>
            <a:off x="4179029"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big PURPLE 3   Oval 32">
            <a:extLst>
              <a:ext uri="{FF2B5EF4-FFF2-40B4-BE49-F238E27FC236}">
                <a16:creationId xmlns:a16="http://schemas.microsoft.com/office/drawing/2014/main" id="{67CD3E4A-B1DC-409A-A2AC-762BF4D2529F}"/>
              </a:ext>
            </a:extLst>
          </p:cNvPr>
          <p:cNvSpPr>
            <a:spLocks noChangeAspect="1"/>
          </p:cNvSpPr>
          <p:nvPr/>
        </p:nvSpPr>
        <p:spPr>
          <a:xfrm>
            <a:off x="4179029"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5" name="small RED 4 Oval 21">
            <a:extLst>
              <a:ext uri="{FF2B5EF4-FFF2-40B4-BE49-F238E27FC236}">
                <a16:creationId xmlns:a16="http://schemas.microsoft.com/office/drawing/2014/main" id="{DE640C38-2B54-4D4C-8A45-39227EE67D49}"/>
              </a:ext>
            </a:extLst>
          </p:cNvPr>
          <p:cNvSpPr>
            <a:spLocks noChangeAspect="1"/>
          </p:cNvSpPr>
          <p:nvPr/>
        </p:nvSpPr>
        <p:spPr>
          <a:xfrm rot="16200000">
            <a:off x="4295974"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6" name="small YELLOW 4 Oval 22">
            <a:extLst>
              <a:ext uri="{FF2B5EF4-FFF2-40B4-BE49-F238E27FC236}">
                <a16:creationId xmlns:a16="http://schemas.microsoft.com/office/drawing/2014/main" id="{9F28842B-11EA-4746-9CCB-03FDA61C39AF}"/>
              </a:ext>
            </a:extLst>
          </p:cNvPr>
          <p:cNvSpPr>
            <a:spLocks noChangeAspect="1"/>
          </p:cNvSpPr>
          <p:nvPr/>
        </p:nvSpPr>
        <p:spPr>
          <a:xfrm rot="16200000">
            <a:off x="4295974"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7" name="small GREEN 4 Oval 23">
            <a:extLst>
              <a:ext uri="{FF2B5EF4-FFF2-40B4-BE49-F238E27FC236}">
                <a16:creationId xmlns:a16="http://schemas.microsoft.com/office/drawing/2014/main" id="{88F2CCA3-373A-46E8-8DE4-ABE1354014E2}"/>
              </a:ext>
            </a:extLst>
          </p:cNvPr>
          <p:cNvSpPr>
            <a:spLocks noChangeAspect="1"/>
          </p:cNvSpPr>
          <p:nvPr/>
        </p:nvSpPr>
        <p:spPr>
          <a:xfrm rot="16200000">
            <a:off x="4295974" y="17286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8" name="small BLUE 4 Oval 24">
            <a:extLst>
              <a:ext uri="{FF2B5EF4-FFF2-40B4-BE49-F238E27FC236}">
                <a16:creationId xmlns:a16="http://schemas.microsoft.com/office/drawing/2014/main" id="{E4557066-429B-42EF-A190-5A7AB790AED4}"/>
              </a:ext>
            </a:extLst>
          </p:cNvPr>
          <p:cNvSpPr>
            <a:spLocks noChangeAspect="1"/>
          </p:cNvSpPr>
          <p:nvPr/>
        </p:nvSpPr>
        <p:spPr>
          <a:xfrm rot="16200000">
            <a:off x="4514960"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9" name="small ORANGE 4 Oval 25">
            <a:extLst>
              <a:ext uri="{FF2B5EF4-FFF2-40B4-BE49-F238E27FC236}">
                <a16:creationId xmlns:a16="http://schemas.microsoft.com/office/drawing/2014/main" id="{0F862BCE-EB9F-41DA-B933-1022212617CE}"/>
              </a:ext>
            </a:extLst>
          </p:cNvPr>
          <p:cNvSpPr>
            <a:spLocks noChangeAspect="1"/>
          </p:cNvSpPr>
          <p:nvPr/>
        </p:nvSpPr>
        <p:spPr>
          <a:xfrm rot="16200000">
            <a:off x="4514960"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small PURPLE 4 Oval 26">
            <a:extLst>
              <a:ext uri="{FF2B5EF4-FFF2-40B4-BE49-F238E27FC236}">
                <a16:creationId xmlns:a16="http://schemas.microsoft.com/office/drawing/2014/main" id="{3AE4983B-518A-4943-A0B1-0AD4772CF933}"/>
              </a:ext>
            </a:extLst>
          </p:cNvPr>
          <p:cNvSpPr>
            <a:spLocks noChangeAspect="1"/>
          </p:cNvSpPr>
          <p:nvPr/>
        </p:nvSpPr>
        <p:spPr>
          <a:xfrm rot="16200000">
            <a:off x="4514960" y="17286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big RED 4 Oval 27">
            <a:extLst>
              <a:ext uri="{FF2B5EF4-FFF2-40B4-BE49-F238E27FC236}">
                <a16:creationId xmlns:a16="http://schemas.microsoft.com/office/drawing/2014/main" id="{AFE5FEFB-377E-4EEB-A638-E07C945AF443}"/>
              </a:ext>
            </a:extLst>
          </p:cNvPr>
          <p:cNvSpPr>
            <a:spLocks noChangeAspect="1"/>
          </p:cNvSpPr>
          <p:nvPr/>
        </p:nvSpPr>
        <p:spPr>
          <a:xfrm>
            <a:off x="4182017" y="169063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big YELLOW 4 Oval 28">
            <a:extLst>
              <a:ext uri="{FF2B5EF4-FFF2-40B4-BE49-F238E27FC236}">
                <a16:creationId xmlns:a16="http://schemas.microsoft.com/office/drawing/2014/main" id="{EFE2E233-2F93-4427-869A-4973A1ED0225}"/>
              </a:ext>
            </a:extLst>
          </p:cNvPr>
          <p:cNvSpPr>
            <a:spLocks noChangeAspect="1"/>
          </p:cNvSpPr>
          <p:nvPr/>
        </p:nvSpPr>
        <p:spPr>
          <a:xfrm>
            <a:off x="4182017" y="169063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3" name="big GREEN 4 Oval 29">
            <a:extLst>
              <a:ext uri="{FF2B5EF4-FFF2-40B4-BE49-F238E27FC236}">
                <a16:creationId xmlns:a16="http://schemas.microsoft.com/office/drawing/2014/main" id="{E2C453EB-4498-4EF5-B7B4-043ED19F93CE}"/>
              </a:ext>
            </a:extLst>
          </p:cNvPr>
          <p:cNvSpPr>
            <a:spLocks noChangeAspect="1"/>
          </p:cNvSpPr>
          <p:nvPr/>
        </p:nvSpPr>
        <p:spPr>
          <a:xfrm>
            <a:off x="4182017" y="169063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4" name="big BLUE 4 Oval 30">
            <a:extLst>
              <a:ext uri="{FF2B5EF4-FFF2-40B4-BE49-F238E27FC236}">
                <a16:creationId xmlns:a16="http://schemas.microsoft.com/office/drawing/2014/main" id="{ED37F438-509B-4ADD-A964-ECD14A8A62DE}"/>
              </a:ext>
            </a:extLst>
          </p:cNvPr>
          <p:cNvSpPr>
            <a:spLocks noChangeAspect="1"/>
          </p:cNvSpPr>
          <p:nvPr/>
        </p:nvSpPr>
        <p:spPr>
          <a:xfrm>
            <a:off x="4182017" y="169063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5" name="big ORANGE 4 Oval 31">
            <a:extLst>
              <a:ext uri="{FF2B5EF4-FFF2-40B4-BE49-F238E27FC236}">
                <a16:creationId xmlns:a16="http://schemas.microsoft.com/office/drawing/2014/main" id="{5828F0B2-2FA8-45CE-923A-A708797EA4B0}"/>
              </a:ext>
            </a:extLst>
          </p:cNvPr>
          <p:cNvSpPr>
            <a:spLocks noChangeAspect="1"/>
          </p:cNvSpPr>
          <p:nvPr/>
        </p:nvSpPr>
        <p:spPr>
          <a:xfrm>
            <a:off x="4182017" y="169063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6" name="big PURPLE 4 Oval 32">
            <a:extLst>
              <a:ext uri="{FF2B5EF4-FFF2-40B4-BE49-F238E27FC236}">
                <a16:creationId xmlns:a16="http://schemas.microsoft.com/office/drawing/2014/main" id="{BBB429FC-5AC0-431D-A068-09EDDB7682A0}"/>
              </a:ext>
            </a:extLst>
          </p:cNvPr>
          <p:cNvSpPr>
            <a:spLocks noChangeAspect="1"/>
          </p:cNvSpPr>
          <p:nvPr/>
        </p:nvSpPr>
        <p:spPr>
          <a:xfrm>
            <a:off x="4182017" y="169063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7" name="small RED 1 Oval 21">
            <a:extLst>
              <a:ext uri="{FF2B5EF4-FFF2-40B4-BE49-F238E27FC236}">
                <a16:creationId xmlns:a16="http://schemas.microsoft.com/office/drawing/2014/main" id="{29D87D75-596A-4FD0-A3B9-5EBE70F56E77}"/>
              </a:ext>
            </a:extLst>
          </p:cNvPr>
          <p:cNvSpPr>
            <a:spLocks noChangeAspect="1"/>
          </p:cNvSpPr>
          <p:nvPr/>
        </p:nvSpPr>
        <p:spPr>
          <a:xfrm rot="16200000">
            <a:off x="5052383"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small YELLOW 1 Oval 22">
            <a:extLst>
              <a:ext uri="{FF2B5EF4-FFF2-40B4-BE49-F238E27FC236}">
                <a16:creationId xmlns:a16="http://schemas.microsoft.com/office/drawing/2014/main" id="{0E58235B-9397-479C-A0EE-09EC2B266385}"/>
              </a:ext>
            </a:extLst>
          </p:cNvPr>
          <p:cNvSpPr>
            <a:spLocks noChangeAspect="1"/>
          </p:cNvSpPr>
          <p:nvPr/>
        </p:nvSpPr>
        <p:spPr>
          <a:xfrm rot="16200000">
            <a:off x="5052383"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small GREEN 1 Oval 23">
            <a:extLst>
              <a:ext uri="{FF2B5EF4-FFF2-40B4-BE49-F238E27FC236}">
                <a16:creationId xmlns:a16="http://schemas.microsoft.com/office/drawing/2014/main" id="{E2B6E3D6-663D-462A-B5D2-897FC713A7E2}"/>
              </a:ext>
            </a:extLst>
          </p:cNvPr>
          <p:cNvSpPr>
            <a:spLocks noChangeAspect="1"/>
          </p:cNvSpPr>
          <p:nvPr/>
        </p:nvSpPr>
        <p:spPr>
          <a:xfrm rot="16200000">
            <a:off x="5052383" y="40144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small BLUE 1 Oval 24">
            <a:extLst>
              <a:ext uri="{FF2B5EF4-FFF2-40B4-BE49-F238E27FC236}">
                <a16:creationId xmlns:a16="http://schemas.microsoft.com/office/drawing/2014/main" id="{DFE4BA9D-B163-4708-A461-27C7F5722023}"/>
              </a:ext>
            </a:extLst>
          </p:cNvPr>
          <p:cNvSpPr>
            <a:spLocks noChangeAspect="1"/>
          </p:cNvSpPr>
          <p:nvPr/>
        </p:nvSpPr>
        <p:spPr>
          <a:xfrm rot="16200000">
            <a:off x="5271369"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1" name="small ORANGE 1 Oval 25">
            <a:extLst>
              <a:ext uri="{FF2B5EF4-FFF2-40B4-BE49-F238E27FC236}">
                <a16:creationId xmlns:a16="http://schemas.microsoft.com/office/drawing/2014/main" id="{50457566-5A07-4CF3-9F56-434DB3AE2DEB}"/>
              </a:ext>
            </a:extLst>
          </p:cNvPr>
          <p:cNvSpPr>
            <a:spLocks noChangeAspect="1"/>
          </p:cNvSpPr>
          <p:nvPr/>
        </p:nvSpPr>
        <p:spPr>
          <a:xfrm rot="16200000">
            <a:off x="5271369"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2" name="small PURPLE 1 Oval 26">
            <a:extLst>
              <a:ext uri="{FF2B5EF4-FFF2-40B4-BE49-F238E27FC236}">
                <a16:creationId xmlns:a16="http://schemas.microsoft.com/office/drawing/2014/main" id="{14231F93-247F-4176-8CB7-732481A53286}"/>
              </a:ext>
            </a:extLst>
          </p:cNvPr>
          <p:cNvSpPr>
            <a:spLocks noChangeAspect="1"/>
          </p:cNvSpPr>
          <p:nvPr/>
        </p:nvSpPr>
        <p:spPr>
          <a:xfrm rot="16200000">
            <a:off x="5271369" y="40144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3" name="big RED 1 Oval 27">
            <a:extLst>
              <a:ext uri="{FF2B5EF4-FFF2-40B4-BE49-F238E27FC236}">
                <a16:creationId xmlns:a16="http://schemas.microsoft.com/office/drawing/2014/main" id="{A1D3D932-E90B-4357-8825-61765E1231F5}"/>
              </a:ext>
            </a:extLst>
          </p:cNvPr>
          <p:cNvSpPr>
            <a:spLocks noChangeAspect="1"/>
          </p:cNvSpPr>
          <p:nvPr/>
        </p:nvSpPr>
        <p:spPr>
          <a:xfrm>
            <a:off x="4929510" y="398965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4" name="big YELLOW 1 Oval 28">
            <a:extLst>
              <a:ext uri="{FF2B5EF4-FFF2-40B4-BE49-F238E27FC236}">
                <a16:creationId xmlns:a16="http://schemas.microsoft.com/office/drawing/2014/main" id="{428C4643-6E2A-4C68-B595-8E0691D140B4}"/>
              </a:ext>
            </a:extLst>
          </p:cNvPr>
          <p:cNvSpPr>
            <a:spLocks noChangeAspect="1"/>
          </p:cNvSpPr>
          <p:nvPr/>
        </p:nvSpPr>
        <p:spPr>
          <a:xfrm>
            <a:off x="4929510" y="398965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5" name="big GREEN 1 Oval 29">
            <a:extLst>
              <a:ext uri="{FF2B5EF4-FFF2-40B4-BE49-F238E27FC236}">
                <a16:creationId xmlns:a16="http://schemas.microsoft.com/office/drawing/2014/main" id="{1495428D-EC4C-4263-92E2-6D9594429B6A}"/>
              </a:ext>
            </a:extLst>
          </p:cNvPr>
          <p:cNvSpPr>
            <a:spLocks noChangeAspect="1"/>
          </p:cNvSpPr>
          <p:nvPr/>
        </p:nvSpPr>
        <p:spPr>
          <a:xfrm>
            <a:off x="4929510" y="398965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big BLUE1 Oval 30">
            <a:extLst>
              <a:ext uri="{FF2B5EF4-FFF2-40B4-BE49-F238E27FC236}">
                <a16:creationId xmlns:a16="http://schemas.microsoft.com/office/drawing/2014/main" id="{AB1B54CC-5BD2-477C-88BD-DF68BCCAAACF}"/>
              </a:ext>
            </a:extLst>
          </p:cNvPr>
          <p:cNvSpPr>
            <a:spLocks noChangeAspect="1"/>
          </p:cNvSpPr>
          <p:nvPr/>
        </p:nvSpPr>
        <p:spPr>
          <a:xfrm>
            <a:off x="4929510" y="398965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big ORANGE 1 Oval 31">
            <a:extLst>
              <a:ext uri="{FF2B5EF4-FFF2-40B4-BE49-F238E27FC236}">
                <a16:creationId xmlns:a16="http://schemas.microsoft.com/office/drawing/2014/main" id="{EB3B3683-52B7-4FA4-A2F1-60E10CACFCF0}"/>
              </a:ext>
            </a:extLst>
          </p:cNvPr>
          <p:cNvSpPr>
            <a:spLocks noChangeAspect="1"/>
          </p:cNvSpPr>
          <p:nvPr/>
        </p:nvSpPr>
        <p:spPr>
          <a:xfrm>
            <a:off x="4929510" y="398965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big PURPLE 1  Oval 32">
            <a:extLst>
              <a:ext uri="{FF2B5EF4-FFF2-40B4-BE49-F238E27FC236}">
                <a16:creationId xmlns:a16="http://schemas.microsoft.com/office/drawing/2014/main" id="{9E29F39D-B751-4DAD-8670-D26C87510F92}"/>
              </a:ext>
            </a:extLst>
          </p:cNvPr>
          <p:cNvSpPr>
            <a:spLocks noChangeAspect="1"/>
          </p:cNvSpPr>
          <p:nvPr/>
        </p:nvSpPr>
        <p:spPr>
          <a:xfrm>
            <a:off x="4929510" y="398965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9" name="white 4  Oval 38">
            <a:extLst>
              <a:ext uri="{FF2B5EF4-FFF2-40B4-BE49-F238E27FC236}">
                <a16:creationId xmlns:a16="http://schemas.microsoft.com/office/drawing/2014/main" id="{B3D201F9-2091-44CE-A089-6E44E7AAAF90}"/>
              </a:ext>
            </a:extLst>
          </p:cNvPr>
          <p:cNvSpPr/>
          <p:nvPr/>
        </p:nvSpPr>
        <p:spPr>
          <a:xfrm>
            <a:off x="4949358"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white 3 Oval 39">
            <a:extLst>
              <a:ext uri="{FF2B5EF4-FFF2-40B4-BE49-F238E27FC236}">
                <a16:creationId xmlns:a16="http://schemas.microsoft.com/office/drawing/2014/main" id="{6E779B0E-D92F-4234-8DC7-5B7438F54589}"/>
              </a:ext>
            </a:extLst>
          </p:cNvPr>
          <p:cNvSpPr/>
          <p:nvPr/>
        </p:nvSpPr>
        <p:spPr>
          <a:xfrm>
            <a:off x="5255630"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white 2 Oval 40">
            <a:extLst>
              <a:ext uri="{FF2B5EF4-FFF2-40B4-BE49-F238E27FC236}">
                <a16:creationId xmlns:a16="http://schemas.microsoft.com/office/drawing/2014/main" id="{5F95B0E4-84B6-459E-9BCD-547C098F7D91}"/>
              </a:ext>
            </a:extLst>
          </p:cNvPr>
          <p:cNvSpPr/>
          <p:nvPr/>
        </p:nvSpPr>
        <p:spPr>
          <a:xfrm>
            <a:off x="5252670"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white 1  Oval 41">
            <a:extLst>
              <a:ext uri="{FF2B5EF4-FFF2-40B4-BE49-F238E27FC236}">
                <a16:creationId xmlns:a16="http://schemas.microsoft.com/office/drawing/2014/main" id="{37FC7680-FFA5-4364-A1FE-C2AE640C14FE}"/>
              </a:ext>
            </a:extLst>
          </p:cNvPr>
          <p:cNvSpPr/>
          <p:nvPr/>
        </p:nvSpPr>
        <p:spPr>
          <a:xfrm>
            <a:off x="4960264"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black 2 green Oval 42">
            <a:extLst>
              <a:ext uri="{FF2B5EF4-FFF2-40B4-BE49-F238E27FC236}">
                <a16:creationId xmlns:a16="http://schemas.microsoft.com/office/drawing/2014/main" id="{50CE55E3-961A-4CBD-965D-86081777356D}"/>
              </a:ext>
            </a:extLst>
          </p:cNvPr>
          <p:cNvSpPr/>
          <p:nvPr/>
        </p:nvSpPr>
        <p:spPr>
          <a:xfrm>
            <a:off x="5252670"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black 1 purple Oval 43">
            <a:extLst>
              <a:ext uri="{FF2B5EF4-FFF2-40B4-BE49-F238E27FC236}">
                <a16:creationId xmlns:a16="http://schemas.microsoft.com/office/drawing/2014/main" id="{E212DE18-5074-42B0-9624-BFE6849637CD}"/>
              </a:ext>
            </a:extLst>
          </p:cNvPr>
          <p:cNvSpPr/>
          <p:nvPr/>
        </p:nvSpPr>
        <p:spPr>
          <a:xfrm>
            <a:off x="4960264"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black 3 yellow Oval 44">
            <a:extLst>
              <a:ext uri="{FF2B5EF4-FFF2-40B4-BE49-F238E27FC236}">
                <a16:creationId xmlns:a16="http://schemas.microsoft.com/office/drawing/2014/main" id="{1F73174F-40E3-4C26-9C09-12F2A7CEEBF7}"/>
              </a:ext>
            </a:extLst>
          </p:cNvPr>
          <p:cNvSpPr/>
          <p:nvPr/>
        </p:nvSpPr>
        <p:spPr>
          <a:xfrm>
            <a:off x="5255630"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black 4 red Oval 45">
            <a:extLst>
              <a:ext uri="{FF2B5EF4-FFF2-40B4-BE49-F238E27FC236}">
                <a16:creationId xmlns:a16="http://schemas.microsoft.com/office/drawing/2014/main" id="{B72CC3FF-0F89-4B62-AAD5-C77F4D3D7B0C}"/>
              </a:ext>
            </a:extLst>
          </p:cNvPr>
          <p:cNvSpPr/>
          <p:nvPr/>
        </p:nvSpPr>
        <p:spPr>
          <a:xfrm>
            <a:off x="4949358"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7" name="cover 4 Rectangle 54">
            <a:extLst>
              <a:ext uri="{FF2B5EF4-FFF2-40B4-BE49-F238E27FC236}">
                <a16:creationId xmlns:a16="http://schemas.microsoft.com/office/drawing/2014/main" id="{3AFE7084-B45A-4660-B250-FC568BD43186}"/>
              </a:ext>
            </a:extLst>
          </p:cNvPr>
          <p:cNvSpPr/>
          <p:nvPr/>
        </p:nvSpPr>
        <p:spPr>
          <a:xfrm>
            <a:off x="4896484"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cover 3 Rectangle 55">
            <a:extLst>
              <a:ext uri="{FF2B5EF4-FFF2-40B4-BE49-F238E27FC236}">
                <a16:creationId xmlns:a16="http://schemas.microsoft.com/office/drawing/2014/main" id="{4AE298B0-8FB2-49E2-A30F-0B641D7C29A4}"/>
              </a:ext>
            </a:extLst>
          </p:cNvPr>
          <p:cNvSpPr/>
          <p:nvPr/>
        </p:nvSpPr>
        <p:spPr>
          <a:xfrm>
            <a:off x="4896484"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cover 1 Rectangle 57">
            <a:extLst>
              <a:ext uri="{FF2B5EF4-FFF2-40B4-BE49-F238E27FC236}">
                <a16:creationId xmlns:a16="http://schemas.microsoft.com/office/drawing/2014/main" id="{46D1A03A-A60E-4E4C-8C27-35114B860454}"/>
              </a:ext>
            </a:extLst>
          </p:cNvPr>
          <p:cNvSpPr/>
          <p:nvPr/>
        </p:nvSpPr>
        <p:spPr>
          <a:xfrm>
            <a:off x="4896484"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cover 2 Rectangle 56">
            <a:extLst>
              <a:ext uri="{FF2B5EF4-FFF2-40B4-BE49-F238E27FC236}">
                <a16:creationId xmlns:a16="http://schemas.microsoft.com/office/drawing/2014/main" id="{976EAAFB-4709-4A59-BC57-E837515B62A2}"/>
              </a:ext>
            </a:extLst>
          </p:cNvPr>
          <p:cNvSpPr/>
          <p:nvPr/>
        </p:nvSpPr>
        <p:spPr>
          <a:xfrm>
            <a:off x="4896484"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small RED 2 Oval 21">
            <a:extLst>
              <a:ext uri="{FF2B5EF4-FFF2-40B4-BE49-F238E27FC236}">
                <a16:creationId xmlns:a16="http://schemas.microsoft.com/office/drawing/2014/main" id="{1887A523-D2A8-4482-8DFA-83657E3912F2}"/>
              </a:ext>
            </a:extLst>
          </p:cNvPr>
          <p:cNvSpPr>
            <a:spLocks noChangeAspect="1"/>
          </p:cNvSpPr>
          <p:nvPr/>
        </p:nvSpPr>
        <p:spPr>
          <a:xfrm rot="16200000">
            <a:off x="5052383"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small YELLOW 2 Oval 22">
            <a:extLst>
              <a:ext uri="{FF2B5EF4-FFF2-40B4-BE49-F238E27FC236}">
                <a16:creationId xmlns:a16="http://schemas.microsoft.com/office/drawing/2014/main" id="{49340D31-DA11-41D0-B7C7-17854C571B50}"/>
              </a:ext>
            </a:extLst>
          </p:cNvPr>
          <p:cNvSpPr>
            <a:spLocks noChangeAspect="1"/>
          </p:cNvSpPr>
          <p:nvPr/>
        </p:nvSpPr>
        <p:spPr>
          <a:xfrm rot="16200000">
            <a:off x="5052383"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3" name="small GREEN 2 Oval 23">
            <a:extLst>
              <a:ext uri="{FF2B5EF4-FFF2-40B4-BE49-F238E27FC236}">
                <a16:creationId xmlns:a16="http://schemas.microsoft.com/office/drawing/2014/main" id="{C8626E54-9E0F-4B1E-BCD9-7C882E9F31DC}"/>
              </a:ext>
            </a:extLst>
          </p:cNvPr>
          <p:cNvSpPr>
            <a:spLocks noChangeAspect="1"/>
          </p:cNvSpPr>
          <p:nvPr/>
        </p:nvSpPr>
        <p:spPr>
          <a:xfrm rot="16200000">
            <a:off x="5052383" y="325091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4" name="small BLUE 2 Oval 24">
            <a:extLst>
              <a:ext uri="{FF2B5EF4-FFF2-40B4-BE49-F238E27FC236}">
                <a16:creationId xmlns:a16="http://schemas.microsoft.com/office/drawing/2014/main" id="{B607C9BC-8E6F-4EE8-8CA2-496D87548666}"/>
              </a:ext>
            </a:extLst>
          </p:cNvPr>
          <p:cNvSpPr>
            <a:spLocks noChangeAspect="1"/>
          </p:cNvSpPr>
          <p:nvPr/>
        </p:nvSpPr>
        <p:spPr>
          <a:xfrm rot="16200000">
            <a:off x="5271369"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5" name="small ORANGE 2 Oval 25">
            <a:extLst>
              <a:ext uri="{FF2B5EF4-FFF2-40B4-BE49-F238E27FC236}">
                <a16:creationId xmlns:a16="http://schemas.microsoft.com/office/drawing/2014/main" id="{42E2F104-5F27-412F-8C8C-E2914822D5A9}"/>
              </a:ext>
            </a:extLst>
          </p:cNvPr>
          <p:cNvSpPr>
            <a:spLocks noChangeAspect="1"/>
          </p:cNvSpPr>
          <p:nvPr/>
        </p:nvSpPr>
        <p:spPr>
          <a:xfrm rot="16200000">
            <a:off x="5271369"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6" name="small PURPLE 2 Oval 26">
            <a:extLst>
              <a:ext uri="{FF2B5EF4-FFF2-40B4-BE49-F238E27FC236}">
                <a16:creationId xmlns:a16="http://schemas.microsoft.com/office/drawing/2014/main" id="{62D69491-D408-43E3-B4B2-09DF7C9E69B5}"/>
              </a:ext>
            </a:extLst>
          </p:cNvPr>
          <p:cNvSpPr>
            <a:spLocks noChangeAspect="1"/>
          </p:cNvSpPr>
          <p:nvPr/>
        </p:nvSpPr>
        <p:spPr>
          <a:xfrm rot="16200000">
            <a:off x="5271369" y="325091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big RED 2 Oval 27">
            <a:extLst>
              <a:ext uri="{FF2B5EF4-FFF2-40B4-BE49-F238E27FC236}">
                <a16:creationId xmlns:a16="http://schemas.microsoft.com/office/drawing/2014/main" id="{92BF20CF-3585-460F-9D0F-D723F82F6F6F}"/>
              </a:ext>
            </a:extLst>
          </p:cNvPr>
          <p:cNvSpPr>
            <a:spLocks noChangeAspect="1"/>
          </p:cNvSpPr>
          <p:nvPr/>
        </p:nvSpPr>
        <p:spPr>
          <a:xfrm>
            <a:off x="4933015" y="32247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big YELLOW 2 Oval 28">
            <a:extLst>
              <a:ext uri="{FF2B5EF4-FFF2-40B4-BE49-F238E27FC236}">
                <a16:creationId xmlns:a16="http://schemas.microsoft.com/office/drawing/2014/main" id="{FC8DCE80-DA62-4030-B334-1606F413C6A2}"/>
              </a:ext>
            </a:extLst>
          </p:cNvPr>
          <p:cNvSpPr>
            <a:spLocks noChangeAspect="1"/>
          </p:cNvSpPr>
          <p:nvPr/>
        </p:nvSpPr>
        <p:spPr>
          <a:xfrm>
            <a:off x="4933015" y="32247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big GREEN 2 Oval 29">
            <a:extLst>
              <a:ext uri="{FF2B5EF4-FFF2-40B4-BE49-F238E27FC236}">
                <a16:creationId xmlns:a16="http://schemas.microsoft.com/office/drawing/2014/main" id="{F8A96E60-8B72-439A-9109-9AB6F19A7C3F}"/>
              </a:ext>
            </a:extLst>
          </p:cNvPr>
          <p:cNvSpPr>
            <a:spLocks noChangeAspect="1"/>
          </p:cNvSpPr>
          <p:nvPr/>
        </p:nvSpPr>
        <p:spPr>
          <a:xfrm>
            <a:off x="4933015" y="32247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big BLUE 2 Oval 30">
            <a:extLst>
              <a:ext uri="{FF2B5EF4-FFF2-40B4-BE49-F238E27FC236}">
                <a16:creationId xmlns:a16="http://schemas.microsoft.com/office/drawing/2014/main" id="{A1285181-E3E0-42CE-9FB4-CD6F26C41486}"/>
              </a:ext>
            </a:extLst>
          </p:cNvPr>
          <p:cNvSpPr>
            <a:spLocks noChangeAspect="1"/>
          </p:cNvSpPr>
          <p:nvPr/>
        </p:nvSpPr>
        <p:spPr>
          <a:xfrm>
            <a:off x="4933015" y="32247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big ORANGE 2 Oval 31">
            <a:extLst>
              <a:ext uri="{FF2B5EF4-FFF2-40B4-BE49-F238E27FC236}">
                <a16:creationId xmlns:a16="http://schemas.microsoft.com/office/drawing/2014/main" id="{3A1FEDA7-FCC8-44E5-8626-26F92EDDB046}"/>
              </a:ext>
            </a:extLst>
          </p:cNvPr>
          <p:cNvSpPr>
            <a:spLocks noChangeAspect="1"/>
          </p:cNvSpPr>
          <p:nvPr/>
        </p:nvSpPr>
        <p:spPr>
          <a:xfrm>
            <a:off x="4933015" y="32247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big PURPLE 2 Oval 32">
            <a:extLst>
              <a:ext uri="{FF2B5EF4-FFF2-40B4-BE49-F238E27FC236}">
                <a16:creationId xmlns:a16="http://schemas.microsoft.com/office/drawing/2014/main" id="{E4DA2A61-7154-4D9A-BD56-0EB2D3B50150}"/>
              </a:ext>
            </a:extLst>
          </p:cNvPr>
          <p:cNvSpPr>
            <a:spLocks noChangeAspect="1"/>
          </p:cNvSpPr>
          <p:nvPr/>
        </p:nvSpPr>
        <p:spPr>
          <a:xfrm>
            <a:off x="4933015" y="32247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3" name="small RED 3 Oval 21">
            <a:extLst>
              <a:ext uri="{FF2B5EF4-FFF2-40B4-BE49-F238E27FC236}">
                <a16:creationId xmlns:a16="http://schemas.microsoft.com/office/drawing/2014/main" id="{817B863D-C783-4AC3-B210-904D18195432}"/>
              </a:ext>
            </a:extLst>
          </p:cNvPr>
          <p:cNvSpPr>
            <a:spLocks noChangeAspect="1"/>
          </p:cNvSpPr>
          <p:nvPr/>
        </p:nvSpPr>
        <p:spPr>
          <a:xfrm rot="16200000">
            <a:off x="5052383"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small YELLOW 3 Oval 22">
            <a:extLst>
              <a:ext uri="{FF2B5EF4-FFF2-40B4-BE49-F238E27FC236}">
                <a16:creationId xmlns:a16="http://schemas.microsoft.com/office/drawing/2014/main" id="{C43B9897-A522-4EA6-AA2C-C66DDA75A516}"/>
              </a:ext>
            </a:extLst>
          </p:cNvPr>
          <p:cNvSpPr>
            <a:spLocks noChangeAspect="1"/>
          </p:cNvSpPr>
          <p:nvPr/>
        </p:nvSpPr>
        <p:spPr>
          <a:xfrm rot="16200000">
            <a:off x="5052383"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small GREEN 3 Oval 23">
            <a:extLst>
              <a:ext uri="{FF2B5EF4-FFF2-40B4-BE49-F238E27FC236}">
                <a16:creationId xmlns:a16="http://schemas.microsoft.com/office/drawing/2014/main" id="{64BC40DA-4AEB-4A35-A9EF-732FDF516B53}"/>
              </a:ext>
            </a:extLst>
          </p:cNvPr>
          <p:cNvSpPr>
            <a:spLocks noChangeAspect="1"/>
          </p:cNvSpPr>
          <p:nvPr/>
        </p:nvSpPr>
        <p:spPr>
          <a:xfrm rot="16200000">
            <a:off x="5052383" y="249086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small BLUE 3 Oval 24">
            <a:extLst>
              <a:ext uri="{FF2B5EF4-FFF2-40B4-BE49-F238E27FC236}">
                <a16:creationId xmlns:a16="http://schemas.microsoft.com/office/drawing/2014/main" id="{5EDD323A-295B-43E9-806D-C24550CF41D8}"/>
              </a:ext>
            </a:extLst>
          </p:cNvPr>
          <p:cNvSpPr>
            <a:spLocks noChangeAspect="1"/>
          </p:cNvSpPr>
          <p:nvPr/>
        </p:nvSpPr>
        <p:spPr>
          <a:xfrm rot="16200000">
            <a:off x="5271369"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small ORANGE 3 Oval 25">
            <a:extLst>
              <a:ext uri="{FF2B5EF4-FFF2-40B4-BE49-F238E27FC236}">
                <a16:creationId xmlns:a16="http://schemas.microsoft.com/office/drawing/2014/main" id="{540BBFC5-F801-472C-87FE-221BD030D702}"/>
              </a:ext>
            </a:extLst>
          </p:cNvPr>
          <p:cNvSpPr>
            <a:spLocks noChangeAspect="1"/>
          </p:cNvSpPr>
          <p:nvPr/>
        </p:nvSpPr>
        <p:spPr>
          <a:xfrm rot="16200000">
            <a:off x="5271369"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small PURPLE 3 Oval 26">
            <a:extLst>
              <a:ext uri="{FF2B5EF4-FFF2-40B4-BE49-F238E27FC236}">
                <a16:creationId xmlns:a16="http://schemas.microsoft.com/office/drawing/2014/main" id="{8DFA0A68-0157-489B-AE25-6CA4CA6CBBF3}"/>
              </a:ext>
            </a:extLst>
          </p:cNvPr>
          <p:cNvSpPr>
            <a:spLocks noChangeAspect="1"/>
          </p:cNvSpPr>
          <p:nvPr/>
        </p:nvSpPr>
        <p:spPr>
          <a:xfrm rot="16200000">
            <a:off x="5271369" y="24908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big RED 3 Oval 27">
            <a:extLst>
              <a:ext uri="{FF2B5EF4-FFF2-40B4-BE49-F238E27FC236}">
                <a16:creationId xmlns:a16="http://schemas.microsoft.com/office/drawing/2014/main" id="{379ABF34-2BE1-4720-8E45-BC3DBC501DF9}"/>
              </a:ext>
            </a:extLst>
          </p:cNvPr>
          <p:cNvSpPr>
            <a:spLocks noChangeAspect="1"/>
          </p:cNvSpPr>
          <p:nvPr/>
        </p:nvSpPr>
        <p:spPr>
          <a:xfrm>
            <a:off x="4935438"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big YELLOW 3 Oval 28">
            <a:extLst>
              <a:ext uri="{FF2B5EF4-FFF2-40B4-BE49-F238E27FC236}">
                <a16:creationId xmlns:a16="http://schemas.microsoft.com/office/drawing/2014/main" id="{D9DC3D23-412F-4B04-9119-402748C06DC7}"/>
              </a:ext>
            </a:extLst>
          </p:cNvPr>
          <p:cNvSpPr>
            <a:spLocks noChangeAspect="1"/>
          </p:cNvSpPr>
          <p:nvPr/>
        </p:nvSpPr>
        <p:spPr>
          <a:xfrm>
            <a:off x="4935438"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1" name="big GREEN 3 Oval 29">
            <a:extLst>
              <a:ext uri="{FF2B5EF4-FFF2-40B4-BE49-F238E27FC236}">
                <a16:creationId xmlns:a16="http://schemas.microsoft.com/office/drawing/2014/main" id="{A3C70ADA-208E-454E-9436-361C0546ADFA}"/>
              </a:ext>
            </a:extLst>
          </p:cNvPr>
          <p:cNvSpPr>
            <a:spLocks noChangeAspect="1"/>
          </p:cNvSpPr>
          <p:nvPr/>
        </p:nvSpPr>
        <p:spPr>
          <a:xfrm>
            <a:off x="4935438"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2" name="big BLUE 3 Oval 30">
            <a:extLst>
              <a:ext uri="{FF2B5EF4-FFF2-40B4-BE49-F238E27FC236}">
                <a16:creationId xmlns:a16="http://schemas.microsoft.com/office/drawing/2014/main" id="{B2E2CE7D-7D07-4E80-A19E-18AEA209831B}"/>
              </a:ext>
            </a:extLst>
          </p:cNvPr>
          <p:cNvSpPr>
            <a:spLocks noChangeAspect="1"/>
          </p:cNvSpPr>
          <p:nvPr/>
        </p:nvSpPr>
        <p:spPr>
          <a:xfrm>
            <a:off x="4935438"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big ORANGE 3 Oval 31">
            <a:extLst>
              <a:ext uri="{FF2B5EF4-FFF2-40B4-BE49-F238E27FC236}">
                <a16:creationId xmlns:a16="http://schemas.microsoft.com/office/drawing/2014/main" id="{996B5DC7-14A1-4738-9F94-4578A717029F}"/>
              </a:ext>
            </a:extLst>
          </p:cNvPr>
          <p:cNvSpPr>
            <a:spLocks noChangeAspect="1"/>
          </p:cNvSpPr>
          <p:nvPr/>
        </p:nvSpPr>
        <p:spPr>
          <a:xfrm>
            <a:off x="4935438"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big PURPLE 3   Oval 32">
            <a:extLst>
              <a:ext uri="{FF2B5EF4-FFF2-40B4-BE49-F238E27FC236}">
                <a16:creationId xmlns:a16="http://schemas.microsoft.com/office/drawing/2014/main" id="{AEEA6C7A-E0C7-46BB-9B1B-818A61CFB6D3}"/>
              </a:ext>
            </a:extLst>
          </p:cNvPr>
          <p:cNvSpPr>
            <a:spLocks noChangeAspect="1"/>
          </p:cNvSpPr>
          <p:nvPr/>
        </p:nvSpPr>
        <p:spPr>
          <a:xfrm>
            <a:off x="4935438"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small RED 4 Oval 21">
            <a:extLst>
              <a:ext uri="{FF2B5EF4-FFF2-40B4-BE49-F238E27FC236}">
                <a16:creationId xmlns:a16="http://schemas.microsoft.com/office/drawing/2014/main" id="{B9DCBF90-1F3C-4ED6-B67E-11B9922DD5E7}"/>
              </a:ext>
            </a:extLst>
          </p:cNvPr>
          <p:cNvSpPr>
            <a:spLocks noChangeAspect="1"/>
          </p:cNvSpPr>
          <p:nvPr/>
        </p:nvSpPr>
        <p:spPr>
          <a:xfrm rot="16200000">
            <a:off x="5052383"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small YELLOW 4 Oval 22">
            <a:extLst>
              <a:ext uri="{FF2B5EF4-FFF2-40B4-BE49-F238E27FC236}">
                <a16:creationId xmlns:a16="http://schemas.microsoft.com/office/drawing/2014/main" id="{5E269C6E-C5A3-42D5-AEBA-F4776B50714D}"/>
              </a:ext>
            </a:extLst>
          </p:cNvPr>
          <p:cNvSpPr>
            <a:spLocks noChangeAspect="1"/>
          </p:cNvSpPr>
          <p:nvPr/>
        </p:nvSpPr>
        <p:spPr>
          <a:xfrm rot="16200000">
            <a:off x="5052383"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small GREEN 4 Oval 23">
            <a:extLst>
              <a:ext uri="{FF2B5EF4-FFF2-40B4-BE49-F238E27FC236}">
                <a16:creationId xmlns:a16="http://schemas.microsoft.com/office/drawing/2014/main" id="{91EC6617-7701-4DAB-AE56-9C84C97C4363}"/>
              </a:ext>
            </a:extLst>
          </p:cNvPr>
          <p:cNvSpPr>
            <a:spLocks noChangeAspect="1"/>
          </p:cNvSpPr>
          <p:nvPr/>
        </p:nvSpPr>
        <p:spPr>
          <a:xfrm rot="16200000">
            <a:off x="5052383" y="17286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small BLUE 4 Oval 24">
            <a:extLst>
              <a:ext uri="{FF2B5EF4-FFF2-40B4-BE49-F238E27FC236}">
                <a16:creationId xmlns:a16="http://schemas.microsoft.com/office/drawing/2014/main" id="{4E6905D1-717E-4E0B-A061-628D2CE3DA2C}"/>
              </a:ext>
            </a:extLst>
          </p:cNvPr>
          <p:cNvSpPr>
            <a:spLocks noChangeAspect="1"/>
          </p:cNvSpPr>
          <p:nvPr/>
        </p:nvSpPr>
        <p:spPr>
          <a:xfrm rot="16200000">
            <a:off x="5271369"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small ORANGE 4 Oval 25">
            <a:extLst>
              <a:ext uri="{FF2B5EF4-FFF2-40B4-BE49-F238E27FC236}">
                <a16:creationId xmlns:a16="http://schemas.microsoft.com/office/drawing/2014/main" id="{280A7B05-A8EC-44CC-BEDA-E213D2A8ACFE}"/>
              </a:ext>
            </a:extLst>
          </p:cNvPr>
          <p:cNvSpPr>
            <a:spLocks noChangeAspect="1"/>
          </p:cNvSpPr>
          <p:nvPr/>
        </p:nvSpPr>
        <p:spPr>
          <a:xfrm rot="16200000">
            <a:off x="5271369"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0" name="small PURPLE 4 Oval 26">
            <a:extLst>
              <a:ext uri="{FF2B5EF4-FFF2-40B4-BE49-F238E27FC236}">
                <a16:creationId xmlns:a16="http://schemas.microsoft.com/office/drawing/2014/main" id="{B6F61D0B-BB51-4520-9E12-E8AC249D356B}"/>
              </a:ext>
            </a:extLst>
          </p:cNvPr>
          <p:cNvSpPr>
            <a:spLocks noChangeAspect="1"/>
          </p:cNvSpPr>
          <p:nvPr/>
        </p:nvSpPr>
        <p:spPr>
          <a:xfrm rot="16200000">
            <a:off x="5271369" y="17286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big RED 4 Oval 27">
            <a:extLst>
              <a:ext uri="{FF2B5EF4-FFF2-40B4-BE49-F238E27FC236}">
                <a16:creationId xmlns:a16="http://schemas.microsoft.com/office/drawing/2014/main" id="{7D0CDF47-D323-400B-A2CD-F5B5D16D6BBD}"/>
              </a:ext>
            </a:extLst>
          </p:cNvPr>
          <p:cNvSpPr>
            <a:spLocks noChangeAspect="1"/>
          </p:cNvSpPr>
          <p:nvPr/>
        </p:nvSpPr>
        <p:spPr>
          <a:xfrm>
            <a:off x="4938426" y="169063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big YELLOW 4 Oval 28">
            <a:extLst>
              <a:ext uri="{FF2B5EF4-FFF2-40B4-BE49-F238E27FC236}">
                <a16:creationId xmlns:a16="http://schemas.microsoft.com/office/drawing/2014/main" id="{55A6C9B7-AF0C-42D8-812F-21E5429A335A}"/>
              </a:ext>
            </a:extLst>
          </p:cNvPr>
          <p:cNvSpPr>
            <a:spLocks noChangeAspect="1"/>
          </p:cNvSpPr>
          <p:nvPr/>
        </p:nvSpPr>
        <p:spPr>
          <a:xfrm>
            <a:off x="4938426" y="169063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big GREEN 4 Oval 29">
            <a:extLst>
              <a:ext uri="{FF2B5EF4-FFF2-40B4-BE49-F238E27FC236}">
                <a16:creationId xmlns:a16="http://schemas.microsoft.com/office/drawing/2014/main" id="{CF1FFFF3-44A2-43A2-943B-84DC42059DDE}"/>
              </a:ext>
            </a:extLst>
          </p:cNvPr>
          <p:cNvSpPr>
            <a:spLocks noChangeAspect="1"/>
          </p:cNvSpPr>
          <p:nvPr/>
        </p:nvSpPr>
        <p:spPr>
          <a:xfrm>
            <a:off x="4938426" y="169063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4" name="big BLUE 4 Oval 30">
            <a:extLst>
              <a:ext uri="{FF2B5EF4-FFF2-40B4-BE49-F238E27FC236}">
                <a16:creationId xmlns:a16="http://schemas.microsoft.com/office/drawing/2014/main" id="{2B0CB4BB-9B10-4F7E-917E-74F5D48C9E27}"/>
              </a:ext>
            </a:extLst>
          </p:cNvPr>
          <p:cNvSpPr>
            <a:spLocks noChangeAspect="1"/>
          </p:cNvSpPr>
          <p:nvPr/>
        </p:nvSpPr>
        <p:spPr>
          <a:xfrm>
            <a:off x="4938426" y="169063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5" name="big ORANGE 4 Oval 31">
            <a:extLst>
              <a:ext uri="{FF2B5EF4-FFF2-40B4-BE49-F238E27FC236}">
                <a16:creationId xmlns:a16="http://schemas.microsoft.com/office/drawing/2014/main" id="{FF1D4D6E-4F05-4844-B632-6B7ECB0AFF36}"/>
              </a:ext>
            </a:extLst>
          </p:cNvPr>
          <p:cNvSpPr>
            <a:spLocks noChangeAspect="1"/>
          </p:cNvSpPr>
          <p:nvPr/>
        </p:nvSpPr>
        <p:spPr>
          <a:xfrm>
            <a:off x="4938426" y="169063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6" name="big PURPLE 4 Oval 32">
            <a:extLst>
              <a:ext uri="{FF2B5EF4-FFF2-40B4-BE49-F238E27FC236}">
                <a16:creationId xmlns:a16="http://schemas.microsoft.com/office/drawing/2014/main" id="{77B9D1E9-2285-4547-82DF-678D2C871ACE}"/>
              </a:ext>
            </a:extLst>
          </p:cNvPr>
          <p:cNvSpPr>
            <a:spLocks noChangeAspect="1"/>
          </p:cNvSpPr>
          <p:nvPr/>
        </p:nvSpPr>
        <p:spPr>
          <a:xfrm>
            <a:off x="4938426" y="169063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small RED 1 Oval 21">
            <a:extLst>
              <a:ext uri="{FF2B5EF4-FFF2-40B4-BE49-F238E27FC236}">
                <a16:creationId xmlns:a16="http://schemas.microsoft.com/office/drawing/2014/main" id="{17374BF8-2A9F-422C-8DF7-12B98D64665D}"/>
              </a:ext>
            </a:extLst>
          </p:cNvPr>
          <p:cNvSpPr>
            <a:spLocks noChangeAspect="1"/>
          </p:cNvSpPr>
          <p:nvPr/>
        </p:nvSpPr>
        <p:spPr>
          <a:xfrm rot="16200000">
            <a:off x="5810925" y="439941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small YELLOW 1 Oval 22">
            <a:extLst>
              <a:ext uri="{FF2B5EF4-FFF2-40B4-BE49-F238E27FC236}">
                <a16:creationId xmlns:a16="http://schemas.microsoft.com/office/drawing/2014/main" id="{9FD5F866-7592-4E46-AD09-CC52563D5189}"/>
              </a:ext>
            </a:extLst>
          </p:cNvPr>
          <p:cNvSpPr>
            <a:spLocks noChangeAspect="1"/>
          </p:cNvSpPr>
          <p:nvPr/>
        </p:nvSpPr>
        <p:spPr>
          <a:xfrm rot="16200000">
            <a:off x="5810925" y="42020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small GREEN 1 Oval 23">
            <a:extLst>
              <a:ext uri="{FF2B5EF4-FFF2-40B4-BE49-F238E27FC236}">
                <a16:creationId xmlns:a16="http://schemas.microsoft.com/office/drawing/2014/main" id="{9FDB77B4-865F-409B-8A72-C3B3A2AFDE6D}"/>
              </a:ext>
            </a:extLst>
          </p:cNvPr>
          <p:cNvSpPr>
            <a:spLocks noChangeAspect="1"/>
          </p:cNvSpPr>
          <p:nvPr/>
        </p:nvSpPr>
        <p:spPr>
          <a:xfrm rot="16200000">
            <a:off x="5810925" y="401438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small BLUE 1 Oval 24">
            <a:extLst>
              <a:ext uri="{FF2B5EF4-FFF2-40B4-BE49-F238E27FC236}">
                <a16:creationId xmlns:a16="http://schemas.microsoft.com/office/drawing/2014/main" id="{3A68F2C3-F987-4935-A117-8C377FDC4BBC}"/>
              </a:ext>
            </a:extLst>
          </p:cNvPr>
          <p:cNvSpPr>
            <a:spLocks noChangeAspect="1"/>
          </p:cNvSpPr>
          <p:nvPr/>
        </p:nvSpPr>
        <p:spPr>
          <a:xfrm rot="16200000">
            <a:off x="6029911" y="439941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1" name="small ORANGE 1 Oval 25">
            <a:extLst>
              <a:ext uri="{FF2B5EF4-FFF2-40B4-BE49-F238E27FC236}">
                <a16:creationId xmlns:a16="http://schemas.microsoft.com/office/drawing/2014/main" id="{D5A4808E-021C-4AF8-AE87-4B0842243461}"/>
              </a:ext>
            </a:extLst>
          </p:cNvPr>
          <p:cNvSpPr>
            <a:spLocks noChangeAspect="1"/>
          </p:cNvSpPr>
          <p:nvPr/>
        </p:nvSpPr>
        <p:spPr>
          <a:xfrm rot="16200000">
            <a:off x="6029911" y="42020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2" name="small PURPLE 1 Oval 26">
            <a:extLst>
              <a:ext uri="{FF2B5EF4-FFF2-40B4-BE49-F238E27FC236}">
                <a16:creationId xmlns:a16="http://schemas.microsoft.com/office/drawing/2014/main" id="{FA5CB162-4CD9-4DBA-A49D-8FC9212AB344}"/>
              </a:ext>
            </a:extLst>
          </p:cNvPr>
          <p:cNvSpPr>
            <a:spLocks noChangeAspect="1"/>
          </p:cNvSpPr>
          <p:nvPr/>
        </p:nvSpPr>
        <p:spPr>
          <a:xfrm rot="16200000">
            <a:off x="6029911" y="40143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big RED 1 Oval 27">
            <a:extLst>
              <a:ext uri="{FF2B5EF4-FFF2-40B4-BE49-F238E27FC236}">
                <a16:creationId xmlns:a16="http://schemas.microsoft.com/office/drawing/2014/main" id="{D9B8027C-2703-45C6-9A73-C81B7EBDD9AA}"/>
              </a:ext>
            </a:extLst>
          </p:cNvPr>
          <p:cNvSpPr>
            <a:spLocks noChangeAspect="1"/>
          </p:cNvSpPr>
          <p:nvPr/>
        </p:nvSpPr>
        <p:spPr>
          <a:xfrm>
            <a:off x="5688052" y="39895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big YELLOW 1 Oval 28">
            <a:extLst>
              <a:ext uri="{FF2B5EF4-FFF2-40B4-BE49-F238E27FC236}">
                <a16:creationId xmlns:a16="http://schemas.microsoft.com/office/drawing/2014/main" id="{5E700CF4-2875-4CB1-AC06-524F6080ED81}"/>
              </a:ext>
            </a:extLst>
          </p:cNvPr>
          <p:cNvSpPr>
            <a:spLocks noChangeAspect="1"/>
          </p:cNvSpPr>
          <p:nvPr/>
        </p:nvSpPr>
        <p:spPr>
          <a:xfrm>
            <a:off x="5688052" y="39895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big GREEN 1 Oval 29">
            <a:extLst>
              <a:ext uri="{FF2B5EF4-FFF2-40B4-BE49-F238E27FC236}">
                <a16:creationId xmlns:a16="http://schemas.microsoft.com/office/drawing/2014/main" id="{17C6B274-C02D-4940-9DF3-E528CDE65EAE}"/>
              </a:ext>
            </a:extLst>
          </p:cNvPr>
          <p:cNvSpPr>
            <a:spLocks noChangeAspect="1"/>
          </p:cNvSpPr>
          <p:nvPr/>
        </p:nvSpPr>
        <p:spPr>
          <a:xfrm>
            <a:off x="5688052" y="39895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6" name="big BLUE1 Oval 30">
            <a:extLst>
              <a:ext uri="{FF2B5EF4-FFF2-40B4-BE49-F238E27FC236}">
                <a16:creationId xmlns:a16="http://schemas.microsoft.com/office/drawing/2014/main" id="{9C37479F-817F-4F6A-B9B6-78F7EAB0D900}"/>
              </a:ext>
            </a:extLst>
          </p:cNvPr>
          <p:cNvSpPr>
            <a:spLocks noChangeAspect="1"/>
          </p:cNvSpPr>
          <p:nvPr/>
        </p:nvSpPr>
        <p:spPr>
          <a:xfrm>
            <a:off x="5688052" y="39895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7" name="big ORANGE 1 Oval 31">
            <a:extLst>
              <a:ext uri="{FF2B5EF4-FFF2-40B4-BE49-F238E27FC236}">
                <a16:creationId xmlns:a16="http://schemas.microsoft.com/office/drawing/2014/main" id="{6F7F31C6-70C3-4BE9-A4AF-FBFF8C84138B}"/>
              </a:ext>
            </a:extLst>
          </p:cNvPr>
          <p:cNvSpPr>
            <a:spLocks noChangeAspect="1"/>
          </p:cNvSpPr>
          <p:nvPr/>
        </p:nvSpPr>
        <p:spPr>
          <a:xfrm>
            <a:off x="5688052" y="39895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8" name="big PURPLE 1  Oval 32">
            <a:extLst>
              <a:ext uri="{FF2B5EF4-FFF2-40B4-BE49-F238E27FC236}">
                <a16:creationId xmlns:a16="http://schemas.microsoft.com/office/drawing/2014/main" id="{BDA6F889-E7A4-4D3C-829C-D42F60C6104E}"/>
              </a:ext>
            </a:extLst>
          </p:cNvPr>
          <p:cNvSpPr>
            <a:spLocks noChangeAspect="1"/>
          </p:cNvSpPr>
          <p:nvPr/>
        </p:nvSpPr>
        <p:spPr>
          <a:xfrm>
            <a:off x="5688052" y="39895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9" name="white 4  Oval 38">
            <a:extLst>
              <a:ext uri="{FF2B5EF4-FFF2-40B4-BE49-F238E27FC236}">
                <a16:creationId xmlns:a16="http://schemas.microsoft.com/office/drawing/2014/main" id="{837E227F-6D7D-4592-8C9B-DE50C3595C44}"/>
              </a:ext>
            </a:extLst>
          </p:cNvPr>
          <p:cNvSpPr/>
          <p:nvPr/>
        </p:nvSpPr>
        <p:spPr>
          <a:xfrm>
            <a:off x="5713670"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white 3 Oval 39">
            <a:extLst>
              <a:ext uri="{FF2B5EF4-FFF2-40B4-BE49-F238E27FC236}">
                <a16:creationId xmlns:a16="http://schemas.microsoft.com/office/drawing/2014/main" id="{65F273AC-7A3E-4D2C-AFBC-D3753594ED92}"/>
              </a:ext>
            </a:extLst>
          </p:cNvPr>
          <p:cNvSpPr/>
          <p:nvPr/>
        </p:nvSpPr>
        <p:spPr>
          <a:xfrm>
            <a:off x="5710710"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white 2 Oval 40">
            <a:extLst>
              <a:ext uri="{FF2B5EF4-FFF2-40B4-BE49-F238E27FC236}">
                <a16:creationId xmlns:a16="http://schemas.microsoft.com/office/drawing/2014/main" id="{C103AF33-C05D-4D5B-BE9E-11C30E7A01D8}"/>
              </a:ext>
            </a:extLst>
          </p:cNvPr>
          <p:cNvSpPr/>
          <p:nvPr/>
        </p:nvSpPr>
        <p:spPr>
          <a:xfrm>
            <a:off x="6006269"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white 1  Oval 41">
            <a:extLst>
              <a:ext uri="{FF2B5EF4-FFF2-40B4-BE49-F238E27FC236}">
                <a16:creationId xmlns:a16="http://schemas.microsoft.com/office/drawing/2014/main" id="{FE6E2DA9-7C87-4A1F-A2D1-BC9A11E3E850}"/>
              </a:ext>
            </a:extLst>
          </p:cNvPr>
          <p:cNvSpPr/>
          <p:nvPr/>
        </p:nvSpPr>
        <p:spPr>
          <a:xfrm>
            <a:off x="6010146"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black 2 green Oval 42">
            <a:extLst>
              <a:ext uri="{FF2B5EF4-FFF2-40B4-BE49-F238E27FC236}">
                <a16:creationId xmlns:a16="http://schemas.microsoft.com/office/drawing/2014/main" id="{4F960940-B572-4C05-84D2-4E29D2ABED8B}"/>
              </a:ext>
            </a:extLst>
          </p:cNvPr>
          <p:cNvSpPr/>
          <p:nvPr/>
        </p:nvSpPr>
        <p:spPr>
          <a:xfrm>
            <a:off x="6006269"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4" name="black 1 purple Oval 43">
            <a:extLst>
              <a:ext uri="{FF2B5EF4-FFF2-40B4-BE49-F238E27FC236}">
                <a16:creationId xmlns:a16="http://schemas.microsoft.com/office/drawing/2014/main" id="{C3C0BF7D-7F3C-4B5E-82DC-4A80D1E6F873}"/>
              </a:ext>
            </a:extLst>
          </p:cNvPr>
          <p:cNvSpPr/>
          <p:nvPr/>
        </p:nvSpPr>
        <p:spPr>
          <a:xfrm>
            <a:off x="6010146"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5" name="black 3 yellow Oval 44">
            <a:extLst>
              <a:ext uri="{FF2B5EF4-FFF2-40B4-BE49-F238E27FC236}">
                <a16:creationId xmlns:a16="http://schemas.microsoft.com/office/drawing/2014/main" id="{56C4A90E-85CB-4020-8D4B-852BDC24B70E}"/>
              </a:ext>
            </a:extLst>
          </p:cNvPr>
          <p:cNvSpPr/>
          <p:nvPr/>
        </p:nvSpPr>
        <p:spPr>
          <a:xfrm>
            <a:off x="5710710"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6" name="black 4 red Oval 45">
            <a:extLst>
              <a:ext uri="{FF2B5EF4-FFF2-40B4-BE49-F238E27FC236}">
                <a16:creationId xmlns:a16="http://schemas.microsoft.com/office/drawing/2014/main" id="{159E95A1-5BAC-4681-BE8D-73B87A04C526}"/>
              </a:ext>
            </a:extLst>
          </p:cNvPr>
          <p:cNvSpPr/>
          <p:nvPr/>
        </p:nvSpPr>
        <p:spPr>
          <a:xfrm>
            <a:off x="5713670"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cover 4 Rectangle 54">
            <a:extLst>
              <a:ext uri="{FF2B5EF4-FFF2-40B4-BE49-F238E27FC236}">
                <a16:creationId xmlns:a16="http://schemas.microsoft.com/office/drawing/2014/main" id="{71DA5404-0BC1-4562-8BE1-C5AB49DC02A0}"/>
              </a:ext>
            </a:extLst>
          </p:cNvPr>
          <p:cNvSpPr/>
          <p:nvPr/>
        </p:nvSpPr>
        <p:spPr>
          <a:xfrm>
            <a:off x="5655026"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cover 3 Rectangle 55">
            <a:extLst>
              <a:ext uri="{FF2B5EF4-FFF2-40B4-BE49-F238E27FC236}">
                <a16:creationId xmlns:a16="http://schemas.microsoft.com/office/drawing/2014/main" id="{62CDA934-5FEC-48A5-9916-BF33B223B91B}"/>
              </a:ext>
            </a:extLst>
          </p:cNvPr>
          <p:cNvSpPr/>
          <p:nvPr/>
        </p:nvSpPr>
        <p:spPr>
          <a:xfrm>
            <a:off x="5655026"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cover 1 Rectangle 57">
            <a:extLst>
              <a:ext uri="{FF2B5EF4-FFF2-40B4-BE49-F238E27FC236}">
                <a16:creationId xmlns:a16="http://schemas.microsoft.com/office/drawing/2014/main" id="{31859180-0641-4C09-8B5C-95F8B683E3EB}"/>
              </a:ext>
            </a:extLst>
          </p:cNvPr>
          <p:cNvSpPr/>
          <p:nvPr/>
        </p:nvSpPr>
        <p:spPr>
          <a:xfrm>
            <a:off x="5655026"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0" name="cover 2 Rectangle 56">
            <a:extLst>
              <a:ext uri="{FF2B5EF4-FFF2-40B4-BE49-F238E27FC236}">
                <a16:creationId xmlns:a16="http://schemas.microsoft.com/office/drawing/2014/main" id="{16304045-D17E-4931-8126-AD25A7CDE1D6}"/>
              </a:ext>
            </a:extLst>
          </p:cNvPr>
          <p:cNvSpPr/>
          <p:nvPr/>
        </p:nvSpPr>
        <p:spPr>
          <a:xfrm>
            <a:off x="5655026"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1" name="small RED 2 Oval 21">
            <a:extLst>
              <a:ext uri="{FF2B5EF4-FFF2-40B4-BE49-F238E27FC236}">
                <a16:creationId xmlns:a16="http://schemas.microsoft.com/office/drawing/2014/main" id="{1BCC26B7-59C5-4FAA-AE6E-8F33AC9C4515}"/>
              </a:ext>
            </a:extLst>
          </p:cNvPr>
          <p:cNvSpPr>
            <a:spLocks noChangeAspect="1"/>
          </p:cNvSpPr>
          <p:nvPr/>
        </p:nvSpPr>
        <p:spPr>
          <a:xfrm rot="16200000">
            <a:off x="5810925" y="363742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2" name="small YELLOW 2 Oval 22">
            <a:extLst>
              <a:ext uri="{FF2B5EF4-FFF2-40B4-BE49-F238E27FC236}">
                <a16:creationId xmlns:a16="http://schemas.microsoft.com/office/drawing/2014/main" id="{E16AAFE5-1D0C-41C7-89B4-C9E03E8463AD}"/>
              </a:ext>
            </a:extLst>
          </p:cNvPr>
          <p:cNvSpPr>
            <a:spLocks noChangeAspect="1"/>
          </p:cNvSpPr>
          <p:nvPr/>
        </p:nvSpPr>
        <p:spPr>
          <a:xfrm rot="16200000">
            <a:off x="5810925" y="343702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3" name="small GREEN 2 Oval 23">
            <a:extLst>
              <a:ext uri="{FF2B5EF4-FFF2-40B4-BE49-F238E27FC236}">
                <a16:creationId xmlns:a16="http://schemas.microsoft.com/office/drawing/2014/main" id="{5D88F73F-BEAD-42FB-A566-CEE93E2C0A62}"/>
              </a:ext>
            </a:extLst>
          </p:cNvPr>
          <p:cNvSpPr>
            <a:spLocks noChangeAspect="1"/>
          </p:cNvSpPr>
          <p:nvPr/>
        </p:nvSpPr>
        <p:spPr>
          <a:xfrm rot="16200000">
            <a:off x="5810925" y="325082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small BLUE 2 Oval 24">
            <a:extLst>
              <a:ext uri="{FF2B5EF4-FFF2-40B4-BE49-F238E27FC236}">
                <a16:creationId xmlns:a16="http://schemas.microsoft.com/office/drawing/2014/main" id="{4F21A05D-4E82-474A-B1AC-11FA9A7278F9}"/>
              </a:ext>
            </a:extLst>
          </p:cNvPr>
          <p:cNvSpPr>
            <a:spLocks noChangeAspect="1"/>
          </p:cNvSpPr>
          <p:nvPr/>
        </p:nvSpPr>
        <p:spPr>
          <a:xfrm rot="16200000">
            <a:off x="6029911" y="363742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small ORANGE 2 Oval 25">
            <a:extLst>
              <a:ext uri="{FF2B5EF4-FFF2-40B4-BE49-F238E27FC236}">
                <a16:creationId xmlns:a16="http://schemas.microsoft.com/office/drawing/2014/main" id="{7435A930-9FFD-4B07-B6A5-2C6C5AE794A7}"/>
              </a:ext>
            </a:extLst>
          </p:cNvPr>
          <p:cNvSpPr>
            <a:spLocks noChangeAspect="1"/>
          </p:cNvSpPr>
          <p:nvPr/>
        </p:nvSpPr>
        <p:spPr>
          <a:xfrm rot="16200000">
            <a:off x="6029911" y="343702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small PURPLE 2 Oval 26">
            <a:extLst>
              <a:ext uri="{FF2B5EF4-FFF2-40B4-BE49-F238E27FC236}">
                <a16:creationId xmlns:a16="http://schemas.microsoft.com/office/drawing/2014/main" id="{4E85884C-DDE5-49C5-8D4A-89B5832148AD}"/>
              </a:ext>
            </a:extLst>
          </p:cNvPr>
          <p:cNvSpPr>
            <a:spLocks noChangeAspect="1"/>
          </p:cNvSpPr>
          <p:nvPr/>
        </p:nvSpPr>
        <p:spPr>
          <a:xfrm rot="16200000">
            <a:off x="6029911" y="325082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7" name="big RED 2 Oval 27">
            <a:extLst>
              <a:ext uri="{FF2B5EF4-FFF2-40B4-BE49-F238E27FC236}">
                <a16:creationId xmlns:a16="http://schemas.microsoft.com/office/drawing/2014/main" id="{923EC9B4-6782-424E-9A6A-29A2504DCC8E}"/>
              </a:ext>
            </a:extLst>
          </p:cNvPr>
          <p:cNvSpPr>
            <a:spLocks noChangeAspect="1"/>
          </p:cNvSpPr>
          <p:nvPr/>
        </p:nvSpPr>
        <p:spPr>
          <a:xfrm>
            <a:off x="5691557" y="322467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8" name="big YELLOW 2 Oval 28">
            <a:extLst>
              <a:ext uri="{FF2B5EF4-FFF2-40B4-BE49-F238E27FC236}">
                <a16:creationId xmlns:a16="http://schemas.microsoft.com/office/drawing/2014/main" id="{E4F08DFE-713E-4E00-BD75-74E6E51843E2}"/>
              </a:ext>
            </a:extLst>
          </p:cNvPr>
          <p:cNvSpPr>
            <a:spLocks noChangeAspect="1"/>
          </p:cNvSpPr>
          <p:nvPr/>
        </p:nvSpPr>
        <p:spPr>
          <a:xfrm>
            <a:off x="5691557" y="322467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9" name="big GREEN 2 Oval 29">
            <a:extLst>
              <a:ext uri="{FF2B5EF4-FFF2-40B4-BE49-F238E27FC236}">
                <a16:creationId xmlns:a16="http://schemas.microsoft.com/office/drawing/2014/main" id="{429E1AB4-CD65-4043-B159-85003D916FA3}"/>
              </a:ext>
            </a:extLst>
          </p:cNvPr>
          <p:cNvSpPr>
            <a:spLocks noChangeAspect="1"/>
          </p:cNvSpPr>
          <p:nvPr/>
        </p:nvSpPr>
        <p:spPr>
          <a:xfrm>
            <a:off x="5691557" y="322467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big BLUE 2 Oval 30">
            <a:extLst>
              <a:ext uri="{FF2B5EF4-FFF2-40B4-BE49-F238E27FC236}">
                <a16:creationId xmlns:a16="http://schemas.microsoft.com/office/drawing/2014/main" id="{57F359B5-DA60-433E-A09F-9CD8E287F1F4}"/>
              </a:ext>
            </a:extLst>
          </p:cNvPr>
          <p:cNvSpPr>
            <a:spLocks noChangeAspect="1"/>
          </p:cNvSpPr>
          <p:nvPr/>
        </p:nvSpPr>
        <p:spPr>
          <a:xfrm>
            <a:off x="5691557" y="322467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big ORANGE 2 Oval 31">
            <a:extLst>
              <a:ext uri="{FF2B5EF4-FFF2-40B4-BE49-F238E27FC236}">
                <a16:creationId xmlns:a16="http://schemas.microsoft.com/office/drawing/2014/main" id="{A0BF2CA4-0D7F-4382-899C-6397F451ED88}"/>
              </a:ext>
            </a:extLst>
          </p:cNvPr>
          <p:cNvSpPr>
            <a:spLocks noChangeAspect="1"/>
          </p:cNvSpPr>
          <p:nvPr/>
        </p:nvSpPr>
        <p:spPr>
          <a:xfrm>
            <a:off x="5691557" y="322467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big PURPLE 2 Oval 32">
            <a:extLst>
              <a:ext uri="{FF2B5EF4-FFF2-40B4-BE49-F238E27FC236}">
                <a16:creationId xmlns:a16="http://schemas.microsoft.com/office/drawing/2014/main" id="{EEFBAE8A-573F-4AA0-9698-875BB9330AE2}"/>
              </a:ext>
            </a:extLst>
          </p:cNvPr>
          <p:cNvSpPr>
            <a:spLocks noChangeAspect="1"/>
          </p:cNvSpPr>
          <p:nvPr/>
        </p:nvSpPr>
        <p:spPr>
          <a:xfrm>
            <a:off x="5691557" y="322467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small RED 3 Oval 21">
            <a:extLst>
              <a:ext uri="{FF2B5EF4-FFF2-40B4-BE49-F238E27FC236}">
                <a16:creationId xmlns:a16="http://schemas.microsoft.com/office/drawing/2014/main" id="{5ACEE822-6141-44C2-A6FC-629AC5D0138B}"/>
              </a:ext>
            </a:extLst>
          </p:cNvPr>
          <p:cNvSpPr>
            <a:spLocks noChangeAspect="1"/>
          </p:cNvSpPr>
          <p:nvPr/>
        </p:nvSpPr>
        <p:spPr>
          <a:xfrm rot="16200000">
            <a:off x="5810925" y="288128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4" name="small YELLOW 3 Oval 22">
            <a:extLst>
              <a:ext uri="{FF2B5EF4-FFF2-40B4-BE49-F238E27FC236}">
                <a16:creationId xmlns:a16="http://schemas.microsoft.com/office/drawing/2014/main" id="{80FC1E4F-B794-4B3E-B334-B03A02042525}"/>
              </a:ext>
            </a:extLst>
          </p:cNvPr>
          <p:cNvSpPr>
            <a:spLocks noChangeAspect="1"/>
          </p:cNvSpPr>
          <p:nvPr/>
        </p:nvSpPr>
        <p:spPr>
          <a:xfrm rot="16200000">
            <a:off x="5810925" y="268581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5" name="small GREEN 3 Oval 23">
            <a:extLst>
              <a:ext uri="{FF2B5EF4-FFF2-40B4-BE49-F238E27FC236}">
                <a16:creationId xmlns:a16="http://schemas.microsoft.com/office/drawing/2014/main" id="{7A8990A4-D5C8-4A74-AEFA-C2ED9491457B}"/>
              </a:ext>
            </a:extLst>
          </p:cNvPr>
          <p:cNvSpPr>
            <a:spLocks noChangeAspect="1"/>
          </p:cNvSpPr>
          <p:nvPr/>
        </p:nvSpPr>
        <p:spPr>
          <a:xfrm rot="16200000">
            <a:off x="5810925" y="249078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small BLUE 3 Oval 24">
            <a:extLst>
              <a:ext uri="{FF2B5EF4-FFF2-40B4-BE49-F238E27FC236}">
                <a16:creationId xmlns:a16="http://schemas.microsoft.com/office/drawing/2014/main" id="{16C462B3-AED5-45D3-9471-B986CD00602B}"/>
              </a:ext>
            </a:extLst>
          </p:cNvPr>
          <p:cNvSpPr>
            <a:spLocks noChangeAspect="1"/>
          </p:cNvSpPr>
          <p:nvPr/>
        </p:nvSpPr>
        <p:spPr>
          <a:xfrm rot="16200000">
            <a:off x="6029911" y="288128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7" name="small ORANGE 3 Oval 25">
            <a:extLst>
              <a:ext uri="{FF2B5EF4-FFF2-40B4-BE49-F238E27FC236}">
                <a16:creationId xmlns:a16="http://schemas.microsoft.com/office/drawing/2014/main" id="{107EDD3C-0B33-4580-B10C-1617141E49FD}"/>
              </a:ext>
            </a:extLst>
          </p:cNvPr>
          <p:cNvSpPr>
            <a:spLocks noChangeAspect="1"/>
          </p:cNvSpPr>
          <p:nvPr/>
        </p:nvSpPr>
        <p:spPr>
          <a:xfrm rot="16200000">
            <a:off x="6029911" y="268581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small PURPLE 3 Oval 26">
            <a:extLst>
              <a:ext uri="{FF2B5EF4-FFF2-40B4-BE49-F238E27FC236}">
                <a16:creationId xmlns:a16="http://schemas.microsoft.com/office/drawing/2014/main" id="{85779DD2-83AA-4CFF-9B31-470474B9E1F8}"/>
              </a:ext>
            </a:extLst>
          </p:cNvPr>
          <p:cNvSpPr>
            <a:spLocks noChangeAspect="1"/>
          </p:cNvSpPr>
          <p:nvPr/>
        </p:nvSpPr>
        <p:spPr>
          <a:xfrm rot="16200000">
            <a:off x="6029911" y="24907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9" name="big RED 3 Oval 27">
            <a:extLst>
              <a:ext uri="{FF2B5EF4-FFF2-40B4-BE49-F238E27FC236}">
                <a16:creationId xmlns:a16="http://schemas.microsoft.com/office/drawing/2014/main" id="{2A640E2A-AFE4-4BD7-9BC5-E86CF611D540}"/>
              </a:ext>
            </a:extLst>
          </p:cNvPr>
          <p:cNvSpPr>
            <a:spLocks noChangeAspect="1"/>
          </p:cNvSpPr>
          <p:nvPr/>
        </p:nvSpPr>
        <p:spPr>
          <a:xfrm>
            <a:off x="5693980" y="246412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0" name="big YELLOW 3 Oval 28">
            <a:extLst>
              <a:ext uri="{FF2B5EF4-FFF2-40B4-BE49-F238E27FC236}">
                <a16:creationId xmlns:a16="http://schemas.microsoft.com/office/drawing/2014/main" id="{961D1619-5F5D-4B66-A70D-D2B90998E3A1}"/>
              </a:ext>
            </a:extLst>
          </p:cNvPr>
          <p:cNvSpPr>
            <a:spLocks noChangeAspect="1"/>
          </p:cNvSpPr>
          <p:nvPr/>
        </p:nvSpPr>
        <p:spPr>
          <a:xfrm>
            <a:off x="5693980" y="246412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1" name="big GREEN 3 Oval 29">
            <a:extLst>
              <a:ext uri="{FF2B5EF4-FFF2-40B4-BE49-F238E27FC236}">
                <a16:creationId xmlns:a16="http://schemas.microsoft.com/office/drawing/2014/main" id="{4C293C2D-E121-4EE1-87E5-BD0014271911}"/>
              </a:ext>
            </a:extLst>
          </p:cNvPr>
          <p:cNvSpPr>
            <a:spLocks noChangeAspect="1"/>
          </p:cNvSpPr>
          <p:nvPr/>
        </p:nvSpPr>
        <p:spPr>
          <a:xfrm>
            <a:off x="5693980" y="246412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big BLUE 3 Oval 30">
            <a:extLst>
              <a:ext uri="{FF2B5EF4-FFF2-40B4-BE49-F238E27FC236}">
                <a16:creationId xmlns:a16="http://schemas.microsoft.com/office/drawing/2014/main" id="{2EFF0E83-F139-4A87-A5B3-B27C27E2389D}"/>
              </a:ext>
            </a:extLst>
          </p:cNvPr>
          <p:cNvSpPr>
            <a:spLocks noChangeAspect="1"/>
          </p:cNvSpPr>
          <p:nvPr/>
        </p:nvSpPr>
        <p:spPr>
          <a:xfrm>
            <a:off x="5693980" y="246412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big ORANGE 3 Oval 31">
            <a:extLst>
              <a:ext uri="{FF2B5EF4-FFF2-40B4-BE49-F238E27FC236}">
                <a16:creationId xmlns:a16="http://schemas.microsoft.com/office/drawing/2014/main" id="{CB431191-0EC2-4542-8B5A-A1C7BCFDA786}"/>
              </a:ext>
            </a:extLst>
          </p:cNvPr>
          <p:cNvSpPr>
            <a:spLocks noChangeAspect="1"/>
          </p:cNvSpPr>
          <p:nvPr/>
        </p:nvSpPr>
        <p:spPr>
          <a:xfrm>
            <a:off x="5693980" y="246412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big PURPLE 3   Oval 32">
            <a:extLst>
              <a:ext uri="{FF2B5EF4-FFF2-40B4-BE49-F238E27FC236}">
                <a16:creationId xmlns:a16="http://schemas.microsoft.com/office/drawing/2014/main" id="{5A84F4C4-93DE-4123-B004-6D69F7B579E9}"/>
              </a:ext>
            </a:extLst>
          </p:cNvPr>
          <p:cNvSpPr>
            <a:spLocks noChangeAspect="1"/>
          </p:cNvSpPr>
          <p:nvPr/>
        </p:nvSpPr>
        <p:spPr>
          <a:xfrm>
            <a:off x="5693980" y="246412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5" name="small RED 4 Oval 21">
            <a:extLst>
              <a:ext uri="{FF2B5EF4-FFF2-40B4-BE49-F238E27FC236}">
                <a16:creationId xmlns:a16="http://schemas.microsoft.com/office/drawing/2014/main" id="{FAB88E89-16FA-424C-B528-5D5A35E5C6DD}"/>
              </a:ext>
            </a:extLst>
          </p:cNvPr>
          <p:cNvSpPr>
            <a:spLocks noChangeAspect="1"/>
          </p:cNvSpPr>
          <p:nvPr/>
        </p:nvSpPr>
        <p:spPr>
          <a:xfrm rot="16200000">
            <a:off x="5810925" y="211851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6" name="small YELLOW 4 Oval 22">
            <a:extLst>
              <a:ext uri="{FF2B5EF4-FFF2-40B4-BE49-F238E27FC236}">
                <a16:creationId xmlns:a16="http://schemas.microsoft.com/office/drawing/2014/main" id="{FD18EE7A-944E-4D65-A935-07507625E5A5}"/>
              </a:ext>
            </a:extLst>
          </p:cNvPr>
          <p:cNvSpPr>
            <a:spLocks noChangeAspect="1"/>
          </p:cNvSpPr>
          <p:nvPr/>
        </p:nvSpPr>
        <p:spPr>
          <a:xfrm rot="16200000">
            <a:off x="5810925" y="19189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7" name="small GREEN 4 Oval 23">
            <a:extLst>
              <a:ext uri="{FF2B5EF4-FFF2-40B4-BE49-F238E27FC236}">
                <a16:creationId xmlns:a16="http://schemas.microsoft.com/office/drawing/2014/main" id="{7468C515-EC26-470C-B2A0-79483A0D4545}"/>
              </a:ext>
            </a:extLst>
          </p:cNvPr>
          <p:cNvSpPr>
            <a:spLocks noChangeAspect="1"/>
          </p:cNvSpPr>
          <p:nvPr/>
        </p:nvSpPr>
        <p:spPr>
          <a:xfrm rot="16200000">
            <a:off x="5810925" y="172854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8" name="small BLUE 4 Oval 24">
            <a:extLst>
              <a:ext uri="{FF2B5EF4-FFF2-40B4-BE49-F238E27FC236}">
                <a16:creationId xmlns:a16="http://schemas.microsoft.com/office/drawing/2014/main" id="{621275A7-40F8-4818-B4F5-A3040114939A}"/>
              </a:ext>
            </a:extLst>
          </p:cNvPr>
          <p:cNvSpPr>
            <a:spLocks noChangeAspect="1"/>
          </p:cNvSpPr>
          <p:nvPr/>
        </p:nvSpPr>
        <p:spPr>
          <a:xfrm rot="16200000">
            <a:off x="6029911" y="211851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9" name="small ORANGE 4 Oval 25">
            <a:extLst>
              <a:ext uri="{FF2B5EF4-FFF2-40B4-BE49-F238E27FC236}">
                <a16:creationId xmlns:a16="http://schemas.microsoft.com/office/drawing/2014/main" id="{465A84B2-4B93-4B4A-9309-9423377DC89E}"/>
              </a:ext>
            </a:extLst>
          </p:cNvPr>
          <p:cNvSpPr>
            <a:spLocks noChangeAspect="1"/>
          </p:cNvSpPr>
          <p:nvPr/>
        </p:nvSpPr>
        <p:spPr>
          <a:xfrm rot="16200000">
            <a:off x="6029911" y="19189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small PURPLE 4 Oval 26">
            <a:extLst>
              <a:ext uri="{FF2B5EF4-FFF2-40B4-BE49-F238E27FC236}">
                <a16:creationId xmlns:a16="http://schemas.microsoft.com/office/drawing/2014/main" id="{12C615A3-3D82-4C6F-8BC3-336E81ADDFCD}"/>
              </a:ext>
            </a:extLst>
          </p:cNvPr>
          <p:cNvSpPr>
            <a:spLocks noChangeAspect="1"/>
          </p:cNvSpPr>
          <p:nvPr/>
        </p:nvSpPr>
        <p:spPr>
          <a:xfrm rot="16200000">
            <a:off x="6029911" y="172854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big RED 4 Oval 27">
            <a:extLst>
              <a:ext uri="{FF2B5EF4-FFF2-40B4-BE49-F238E27FC236}">
                <a16:creationId xmlns:a16="http://schemas.microsoft.com/office/drawing/2014/main" id="{847AE077-856C-4D08-8FE0-AF46159BD789}"/>
              </a:ext>
            </a:extLst>
          </p:cNvPr>
          <p:cNvSpPr>
            <a:spLocks noChangeAspect="1"/>
          </p:cNvSpPr>
          <p:nvPr/>
        </p:nvSpPr>
        <p:spPr>
          <a:xfrm>
            <a:off x="5696968" y="16905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big YELLOW 4 Oval 28">
            <a:extLst>
              <a:ext uri="{FF2B5EF4-FFF2-40B4-BE49-F238E27FC236}">
                <a16:creationId xmlns:a16="http://schemas.microsoft.com/office/drawing/2014/main" id="{B24A86E1-D977-4FA5-95FE-4B5359D4791D}"/>
              </a:ext>
            </a:extLst>
          </p:cNvPr>
          <p:cNvSpPr>
            <a:spLocks noChangeAspect="1"/>
          </p:cNvSpPr>
          <p:nvPr/>
        </p:nvSpPr>
        <p:spPr>
          <a:xfrm>
            <a:off x="5696968" y="16905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3" name="big GREEN 4 Oval 29">
            <a:extLst>
              <a:ext uri="{FF2B5EF4-FFF2-40B4-BE49-F238E27FC236}">
                <a16:creationId xmlns:a16="http://schemas.microsoft.com/office/drawing/2014/main" id="{D2E41087-0C9F-4185-B361-32D1A7F9F3AD}"/>
              </a:ext>
            </a:extLst>
          </p:cNvPr>
          <p:cNvSpPr>
            <a:spLocks noChangeAspect="1"/>
          </p:cNvSpPr>
          <p:nvPr/>
        </p:nvSpPr>
        <p:spPr>
          <a:xfrm>
            <a:off x="5696968" y="16905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4" name="big BLUE 4 Oval 30">
            <a:extLst>
              <a:ext uri="{FF2B5EF4-FFF2-40B4-BE49-F238E27FC236}">
                <a16:creationId xmlns:a16="http://schemas.microsoft.com/office/drawing/2014/main" id="{C5F682A9-E61E-493A-BDB4-F1BC88D80D90}"/>
              </a:ext>
            </a:extLst>
          </p:cNvPr>
          <p:cNvSpPr>
            <a:spLocks noChangeAspect="1"/>
          </p:cNvSpPr>
          <p:nvPr/>
        </p:nvSpPr>
        <p:spPr>
          <a:xfrm>
            <a:off x="5696968" y="16905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5" name="big ORANGE 4 Oval 31">
            <a:extLst>
              <a:ext uri="{FF2B5EF4-FFF2-40B4-BE49-F238E27FC236}">
                <a16:creationId xmlns:a16="http://schemas.microsoft.com/office/drawing/2014/main" id="{FAE3A948-2878-4F6A-AD51-D0AD5EC99CD6}"/>
              </a:ext>
            </a:extLst>
          </p:cNvPr>
          <p:cNvSpPr>
            <a:spLocks noChangeAspect="1"/>
          </p:cNvSpPr>
          <p:nvPr/>
        </p:nvSpPr>
        <p:spPr>
          <a:xfrm>
            <a:off x="5696968" y="16905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big PURPLE 4 Oval 32">
            <a:extLst>
              <a:ext uri="{FF2B5EF4-FFF2-40B4-BE49-F238E27FC236}">
                <a16:creationId xmlns:a16="http://schemas.microsoft.com/office/drawing/2014/main" id="{AABBBA14-C68D-443D-8955-871790767D66}"/>
              </a:ext>
            </a:extLst>
          </p:cNvPr>
          <p:cNvSpPr>
            <a:spLocks noChangeAspect="1"/>
          </p:cNvSpPr>
          <p:nvPr/>
        </p:nvSpPr>
        <p:spPr>
          <a:xfrm>
            <a:off x="5696968" y="16905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small RED 1 Oval 21">
            <a:extLst>
              <a:ext uri="{FF2B5EF4-FFF2-40B4-BE49-F238E27FC236}">
                <a16:creationId xmlns:a16="http://schemas.microsoft.com/office/drawing/2014/main" id="{905925E0-B6F1-4533-B2B0-AF35F58D1710}"/>
              </a:ext>
            </a:extLst>
          </p:cNvPr>
          <p:cNvSpPr>
            <a:spLocks noChangeAspect="1"/>
          </p:cNvSpPr>
          <p:nvPr/>
        </p:nvSpPr>
        <p:spPr>
          <a:xfrm rot="16200000">
            <a:off x="6567334" y="439941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small YELLOW 1 Oval 22">
            <a:extLst>
              <a:ext uri="{FF2B5EF4-FFF2-40B4-BE49-F238E27FC236}">
                <a16:creationId xmlns:a16="http://schemas.microsoft.com/office/drawing/2014/main" id="{885DF716-8F2E-4BF9-BA74-9F8E559BD5CB}"/>
              </a:ext>
            </a:extLst>
          </p:cNvPr>
          <p:cNvSpPr>
            <a:spLocks noChangeAspect="1"/>
          </p:cNvSpPr>
          <p:nvPr/>
        </p:nvSpPr>
        <p:spPr>
          <a:xfrm rot="16200000">
            <a:off x="6567334" y="42020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9" name="small GREEN 1 Oval 23">
            <a:extLst>
              <a:ext uri="{FF2B5EF4-FFF2-40B4-BE49-F238E27FC236}">
                <a16:creationId xmlns:a16="http://schemas.microsoft.com/office/drawing/2014/main" id="{6D296016-58AD-4F9D-AA42-AADACCFAB4AB}"/>
              </a:ext>
            </a:extLst>
          </p:cNvPr>
          <p:cNvSpPr>
            <a:spLocks noChangeAspect="1"/>
          </p:cNvSpPr>
          <p:nvPr/>
        </p:nvSpPr>
        <p:spPr>
          <a:xfrm rot="16200000">
            <a:off x="6567334" y="401438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0" name="small BLUE 1 Oval 24">
            <a:extLst>
              <a:ext uri="{FF2B5EF4-FFF2-40B4-BE49-F238E27FC236}">
                <a16:creationId xmlns:a16="http://schemas.microsoft.com/office/drawing/2014/main" id="{D3E583C3-6F53-4478-831E-79BCF7EDD0BF}"/>
              </a:ext>
            </a:extLst>
          </p:cNvPr>
          <p:cNvSpPr>
            <a:spLocks noChangeAspect="1"/>
          </p:cNvSpPr>
          <p:nvPr/>
        </p:nvSpPr>
        <p:spPr>
          <a:xfrm rot="16200000">
            <a:off x="6786320" y="439941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1" name="small ORANGE 1 Oval 25">
            <a:extLst>
              <a:ext uri="{FF2B5EF4-FFF2-40B4-BE49-F238E27FC236}">
                <a16:creationId xmlns:a16="http://schemas.microsoft.com/office/drawing/2014/main" id="{959C99D7-B831-4CB0-AE44-F2C2DDEEA813}"/>
              </a:ext>
            </a:extLst>
          </p:cNvPr>
          <p:cNvSpPr>
            <a:spLocks noChangeAspect="1"/>
          </p:cNvSpPr>
          <p:nvPr/>
        </p:nvSpPr>
        <p:spPr>
          <a:xfrm rot="16200000">
            <a:off x="6786320" y="42020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2" name="small PURPLE 1 Oval 26">
            <a:extLst>
              <a:ext uri="{FF2B5EF4-FFF2-40B4-BE49-F238E27FC236}">
                <a16:creationId xmlns:a16="http://schemas.microsoft.com/office/drawing/2014/main" id="{CD50A23F-B37F-4529-8CF2-B88FEBF617F7}"/>
              </a:ext>
            </a:extLst>
          </p:cNvPr>
          <p:cNvSpPr>
            <a:spLocks noChangeAspect="1"/>
          </p:cNvSpPr>
          <p:nvPr/>
        </p:nvSpPr>
        <p:spPr>
          <a:xfrm rot="16200000">
            <a:off x="6786320" y="40143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3" name="big RED 1 Oval 27">
            <a:extLst>
              <a:ext uri="{FF2B5EF4-FFF2-40B4-BE49-F238E27FC236}">
                <a16:creationId xmlns:a16="http://schemas.microsoft.com/office/drawing/2014/main" id="{D4086AF7-E6AA-47F7-9DEF-8B892BE7562A}"/>
              </a:ext>
            </a:extLst>
          </p:cNvPr>
          <p:cNvSpPr>
            <a:spLocks noChangeAspect="1"/>
          </p:cNvSpPr>
          <p:nvPr/>
        </p:nvSpPr>
        <p:spPr>
          <a:xfrm>
            <a:off x="6444461" y="39895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big YELLOW 1 Oval 28">
            <a:extLst>
              <a:ext uri="{FF2B5EF4-FFF2-40B4-BE49-F238E27FC236}">
                <a16:creationId xmlns:a16="http://schemas.microsoft.com/office/drawing/2014/main" id="{24EF6D55-B1CE-438A-BA08-05223B928FBB}"/>
              </a:ext>
            </a:extLst>
          </p:cNvPr>
          <p:cNvSpPr>
            <a:spLocks noChangeAspect="1"/>
          </p:cNvSpPr>
          <p:nvPr/>
        </p:nvSpPr>
        <p:spPr>
          <a:xfrm>
            <a:off x="6444461" y="39895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5" name="big GREEN 1 Oval 29">
            <a:extLst>
              <a:ext uri="{FF2B5EF4-FFF2-40B4-BE49-F238E27FC236}">
                <a16:creationId xmlns:a16="http://schemas.microsoft.com/office/drawing/2014/main" id="{DD5E32CB-D2DA-41EC-9768-D7DCBE85341B}"/>
              </a:ext>
            </a:extLst>
          </p:cNvPr>
          <p:cNvSpPr>
            <a:spLocks noChangeAspect="1"/>
          </p:cNvSpPr>
          <p:nvPr/>
        </p:nvSpPr>
        <p:spPr>
          <a:xfrm>
            <a:off x="6444461" y="39895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6" name="big BLUE1 Oval 30">
            <a:extLst>
              <a:ext uri="{FF2B5EF4-FFF2-40B4-BE49-F238E27FC236}">
                <a16:creationId xmlns:a16="http://schemas.microsoft.com/office/drawing/2014/main" id="{06965014-94E1-4863-A47B-CEC6EECFBDE0}"/>
              </a:ext>
            </a:extLst>
          </p:cNvPr>
          <p:cNvSpPr>
            <a:spLocks noChangeAspect="1"/>
          </p:cNvSpPr>
          <p:nvPr/>
        </p:nvSpPr>
        <p:spPr>
          <a:xfrm>
            <a:off x="6444461" y="39895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7" name="big ORANGE 1 Oval 31">
            <a:extLst>
              <a:ext uri="{FF2B5EF4-FFF2-40B4-BE49-F238E27FC236}">
                <a16:creationId xmlns:a16="http://schemas.microsoft.com/office/drawing/2014/main" id="{D6A9E60F-6B11-4D5B-851E-FF9B9E8256DD}"/>
              </a:ext>
            </a:extLst>
          </p:cNvPr>
          <p:cNvSpPr>
            <a:spLocks noChangeAspect="1"/>
          </p:cNvSpPr>
          <p:nvPr/>
        </p:nvSpPr>
        <p:spPr>
          <a:xfrm>
            <a:off x="6444461" y="39895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8" name="big PURPLE 1  Oval 32">
            <a:extLst>
              <a:ext uri="{FF2B5EF4-FFF2-40B4-BE49-F238E27FC236}">
                <a16:creationId xmlns:a16="http://schemas.microsoft.com/office/drawing/2014/main" id="{469C9CFB-452D-4CF2-A4D0-DEBC769FA71D}"/>
              </a:ext>
            </a:extLst>
          </p:cNvPr>
          <p:cNvSpPr>
            <a:spLocks noChangeAspect="1"/>
          </p:cNvSpPr>
          <p:nvPr/>
        </p:nvSpPr>
        <p:spPr>
          <a:xfrm>
            <a:off x="6444461" y="39895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9" name="white 4  Oval 38">
            <a:extLst>
              <a:ext uri="{FF2B5EF4-FFF2-40B4-BE49-F238E27FC236}">
                <a16:creationId xmlns:a16="http://schemas.microsoft.com/office/drawing/2014/main" id="{A035612C-B095-4634-8F6E-1D6D1B45DC99}"/>
              </a:ext>
            </a:extLst>
          </p:cNvPr>
          <p:cNvSpPr/>
          <p:nvPr/>
        </p:nvSpPr>
        <p:spPr>
          <a:xfrm>
            <a:off x="6459968"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0" name="white 3 Oval 39">
            <a:extLst>
              <a:ext uri="{FF2B5EF4-FFF2-40B4-BE49-F238E27FC236}">
                <a16:creationId xmlns:a16="http://schemas.microsoft.com/office/drawing/2014/main" id="{D1C623CE-E8F4-4DE4-A84A-BE8743C03D33}"/>
              </a:ext>
            </a:extLst>
          </p:cNvPr>
          <p:cNvSpPr/>
          <p:nvPr/>
        </p:nvSpPr>
        <p:spPr>
          <a:xfrm>
            <a:off x="6766555"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1" name="white 2 Oval 40">
            <a:extLst>
              <a:ext uri="{FF2B5EF4-FFF2-40B4-BE49-F238E27FC236}">
                <a16:creationId xmlns:a16="http://schemas.microsoft.com/office/drawing/2014/main" id="{513ABA1D-BAE3-449B-9AB0-8516A72995E3}"/>
              </a:ext>
            </a:extLst>
          </p:cNvPr>
          <p:cNvSpPr/>
          <p:nvPr/>
        </p:nvSpPr>
        <p:spPr>
          <a:xfrm>
            <a:off x="6766665"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2" name="white 1  Oval 41">
            <a:extLst>
              <a:ext uri="{FF2B5EF4-FFF2-40B4-BE49-F238E27FC236}">
                <a16:creationId xmlns:a16="http://schemas.microsoft.com/office/drawing/2014/main" id="{518B714A-2637-44FD-8B87-D955760EFA77}"/>
              </a:ext>
            </a:extLst>
          </p:cNvPr>
          <p:cNvSpPr/>
          <p:nvPr/>
        </p:nvSpPr>
        <p:spPr>
          <a:xfrm>
            <a:off x="6459968"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3" name="black 2 green Oval 42">
            <a:extLst>
              <a:ext uri="{FF2B5EF4-FFF2-40B4-BE49-F238E27FC236}">
                <a16:creationId xmlns:a16="http://schemas.microsoft.com/office/drawing/2014/main" id="{01DA7420-6ACC-448B-8038-5A730776367D}"/>
              </a:ext>
            </a:extLst>
          </p:cNvPr>
          <p:cNvSpPr/>
          <p:nvPr/>
        </p:nvSpPr>
        <p:spPr>
          <a:xfrm>
            <a:off x="6766665"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4" name="black 1 purple Oval 43">
            <a:extLst>
              <a:ext uri="{FF2B5EF4-FFF2-40B4-BE49-F238E27FC236}">
                <a16:creationId xmlns:a16="http://schemas.microsoft.com/office/drawing/2014/main" id="{FEA58294-8B66-489F-B4D6-F142D9FD17B5}"/>
              </a:ext>
            </a:extLst>
          </p:cNvPr>
          <p:cNvSpPr/>
          <p:nvPr/>
        </p:nvSpPr>
        <p:spPr>
          <a:xfrm>
            <a:off x="6459968"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black 3 yellow Oval 44">
            <a:extLst>
              <a:ext uri="{FF2B5EF4-FFF2-40B4-BE49-F238E27FC236}">
                <a16:creationId xmlns:a16="http://schemas.microsoft.com/office/drawing/2014/main" id="{8788C7D8-02D9-4497-B6B5-14FDA2906E0A}"/>
              </a:ext>
            </a:extLst>
          </p:cNvPr>
          <p:cNvSpPr/>
          <p:nvPr/>
        </p:nvSpPr>
        <p:spPr>
          <a:xfrm>
            <a:off x="6766555"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black 4 red Oval 45">
            <a:extLst>
              <a:ext uri="{FF2B5EF4-FFF2-40B4-BE49-F238E27FC236}">
                <a16:creationId xmlns:a16="http://schemas.microsoft.com/office/drawing/2014/main" id="{98BDB10A-93F0-4EB3-BA4E-BC45ACC84001}"/>
              </a:ext>
            </a:extLst>
          </p:cNvPr>
          <p:cNvSpPr/>
          <p:nvPr/>
        </p:nvSpPr>
        <p:spPr>
          <a:xfrm>
            <a:off x="6459968"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cover 4 Rectangle 54">
            <a:extLst>
              <a:ext uri="{FF2B5EF4-FFF2-40B4-BE49-F238E27FC236}">
                <a16:creationId xmlns:a16="http://schemas.microsoft.com/office/drawing/2014/main" id="{372A2959-E434-4ECD-8F8C-9CA8612D60ED}"/>
              </a:ext>
            </a:extLst>
          </p:cNvPr>
          <p:cNvSpPr/>
          <p:nvPr/>
        </p:nvSpPr>
        <p:spPr>
          <a:xfrm>
            <a:off x="6411435"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8" name="cover 3 Rectangle 55">
            <a:extLst>
              <a:ext uri="{FF2B5EF4-FFF2-40B4-BE49-F238E27FC236}">
                <a16:creationId xmlns:a16="http://schemas.microsoft.com/office/drawing/2014/main" id="{02455092-E910-4F13-BE75-E36883B739FB}"/>
              </a:ext>
            </a:extLst>
          </p:cNvPr>
          <p:cNvSpPr/>
          <p:nvPr/>
        </p:nvSpPr>
        <p:spPr>
          <a:xfrm>
            <a:off x="6411435"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9" name="cover 1 Rectangle 57">
            <a:extLst>
              <a:ext uri="{FF2B5EF4-FFF2-40B4-BE49-F238E27FC236}">
                <a16:creationId xmlns:a16="http://schemas.microsoft.com/office/drawing/2014/main" id="{3DACECEF-1B11-408A-918E-333964AA9051}"/>
              </a:ext>
            </a:extLst>
          </p:cNvPr>
          <p:cNvSpPr/>
          <p:nvPr/>
        </p:nvSpPr>
        <p:spPr>
          <a:xfrm>
            <a:off x="6411435"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cover 2 Rectangle 56">
            <a:extLst>
              <a:ext uri="{FF2B5EF4-FFF2-40B4-BE49-F238E27FC236}">
                <a16:creationId xmlns:a16="http://schemas.microsoft.com/office/drawing/2014/main" id="{CA26794F-4EE5-40CF-B151-BEF5944BB5A9}"/>
              </a:ext>
            </a:extLst>
          </p:cNvPr>
          <p:cNvSpPr/>
          <p:nvPr/>
        </p:nvSpPr>
        <p:spPr>
          <a:xfrm>
            <a:off x="6411435"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1" name="small RED 2 Oval 21">
            <a:extLst>
              <a:ext uri="{FF2B5EF4-FFF2-40B4-BE49-F238E27FC236}">
                <a16:creationId xmlns:a16="http://schemas.microsoft.com/office/drawing/2014/main" id="{B872CFB6-412D-4C0F-B5B4-0BF8817369F2}"/>
              </a:ext>
            </a:extLst>
          </p:cNvPr>
          <p:cNvSpPr>
            <a:spLocks noChangeAspect="1"/>
          </p:cNvSpPr>
          <p:nvPr/>
        </p:nvSpPr>
        <p:spPr>
          <a:xfrm rot="16200000">
            <a:off x="6567334" y="363742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small YELLOW 2 Oval 22">
            <a:extLst>
              <a:ext uri="{FF2B5EF4-FFF2-40B4-BE49-F238E27FC236}">
                <a16:creationId xmlns:a16="http://schemas.microsoft.com/office/drawing/2014/main" id="{9E6C97A2-E1F3-4F4D-A44F-C44C506C5900}"/>
              </a:ext>
            </a:extLst>
          </p:cNvPr>
          <p:cNvSpPr>
            <a:spLocks noChangeAspect="1"/>
          </p:cNvSpPr>
          <p:nvPr/>
        </p:nvSpPr>
        <p:spPr>
          <a:xfrm rot="16200000">
            <a:off x="6567334" y="343702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small GREEN 2 Oval 23">
            <a:extLst>
              <a:ext uri="{FF2B5EF4-FFF2-40B4-BE49-F238E27FC236}">
                <a16:creationId xmlns:a16="http://schemas.microsoft.com/office/drawing/2014/main" id="{5AF696CF-9170-4CCF-90AE-171DFC208EC8}"/>
              </a:ext>
            </a:extLst>
          </p:cNvPr>
          <p:cNvSpPr>
            <a:spLocks noChangeAspect="1"/>
          </p:cNvSpPr>
          <p:nvPr/>
        </p:nvSpPr>
        <p:spPr>
          <a:xfrm rot="16200000">
            <a:off x="6567334" y="325082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small BLUE 2 Oval 24">
            <a:extLst>
              <a:ext uri="{FF2B5EF4-FFF2-40B4-BE49-F238E27FC236}">
                <a16:creationId xmlns:a16="http://schemas.microsoft.com/office/drawing/2014/main" id="{FE4CD012-A3C5-49C5-81AC-A0DF5849110B}"/>
              </a:ext>
            </a:extLst>
          </p:cNvPr>
          <p:cNvSpPr>
            <a:spLocks noChangeAspect="1"/>
          </p:cNvSpPr>
          <p:nvPr/>
        </p:nvSpPr>
        <p:spPr>
          <a:xfrm rot="16200000">
            <a:off x="6786320" y="363742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small ORANGE 2 Oval 25">
            <a:extLst>
              <a:ext uri="{FF2B5EF4-FFF2-40B4-BE49-F238E27FC236}">
                <a16:creationId xmlns:a16="http://schemas.microsoft.com/office/drawing/2014/main" id="{2B21E3FB-7854-4CFC-9B8D-61B81FDCEDC3}"/>
              </a:ext>
            </a:extLst>
          </p:cNvPr>
          <p:cNvSpPr>
            <a:spLocks noChangeAspect="1"/>
          </p:cNvSpPr>
          <p:nvPr/>
        </p:nvSpPr>
        <p:spPr>
          <a:xfrm rot="16200000">
            <a:off x="6786320" y="343702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6" name="small PURPLE 2 Oval 26">
            <a:extLst>
              <a:ext uri="{FF2B5EF4-FFF2-40B4-BE49-F238E27FC236}">
                <a16:creationId xmlns:a16="http://schemas.microsoft.com/office/drawing/2014/main" id="{E6413E82-7165-489C-828F-94D870D59E7F}"/>
              </a:ext>
            </a:extLst>
          </p:cNvPr>
          <p:cNvSpPr>
            <a:spLocks noChangeAspect="1"/>
          </p:cNvSpPr>
          <p:nvPr/>
        </p:nvSpPr>
        <p:spPr>
          <a:xfrm rot="16200000">
            <a:off x="6786320" y="325082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7" name="big RED 2 Oval 27">
            <a:extLst>
              <a:ext uri="{FF2B5EF4-FFF2-40B4-BE49-F238E27FC236}">
                <a16:creationId xmlns:a16="http://schemas.microsoft.com/office/drawing/2014/main" id="{C3939EB0-4253-4C81-A9F5-A03A55231C1E}"/>
              </a:ext>
            </a:extLst>
          </p:cNvPr>
          <p:cNvSpPr>
            <a:spLocks noChangeAspect="1"/>
          </p:cNvSpPr>
          <p:nvPr/>
        </p:nvSpPr>
        <p:spPr>
          <a:xfrm>
            <a:off x="6447966" y="322467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8" name="big YELLOW 2 Oval 28">
            <a:extLst>
              <a:ext uri="{FF2B5EF4-FFF2-40B4-BE49-F238E27FC236}">
                <a16:creationId xmlns:a16="http://schemas.microsoft.com/office/drawing/2014/main" id="{81C7D28B-9C4B-4DDB-9635-23FB7AEA67DE}"/>
              </a:ext>
            </a:extLst>
          </p:cNvPr>
          <p:cNvSpPr>
            <a:spLocks noChangeAspect="1"/>
          </p:cNvSpPr>
          <p:nvPr/>
        </p:nvSpPr>
        <p:spPr>
          <a:xfrm>
            <a:off x="6447966" y="322467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9" name="big GREEN 2 Oval 29">
            <a:extLst>
              <a:ext uri="{FF2B5EF4-FFF2-40B4-BE49-F238E27FC236}">
                <a16:creationId xmlns:a16="http://schemas.microsoft.com/office/drawing/2014/main" id="{7FA9622E-F61F-4811-903D-6015365A25B0}"/>
              </a:ext>
            </a:extLst>
          </p:cNvPr>
          <p:cNvSpPr>
            <a:spLocks noChangeAspect="1"/>
          </p:cNvSpPr>
          <p:nvPr/>
        </p:nvSpPr>
        <p:spPr>
          <a:xfrm>
            <a:off x="6447966" y="322467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big BLUE 2 Oval 30">
            <a:extLst>
              <a:ext uri="{FF2B5EF4-FFF2-40B4-BE49-F238E27FC236}">
                <a16:creationId xmlns:a16="http://schemas.microsoft.com/office/drawing/2014/main" id="{4A225ECB-440A-44E4-BA8E-2FADF16FB977}"/>
              </a:ext>
            </a:extLst>
          </p:cNvPr>
          <p:cNvSpPr>
            <a:spLocks noChangeAspect="1"/>
          </p:cNvSpPr>
          <p:nvPr/>
        </p:nvSpPr>
        <p:spPr>
          <a:xfrm>
            <a:off x="6447966" y="322467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big ORANGE 2 Oval 31">
            <a:extLst>
              <a:ext uri="{FF2B5EF4-FFF2-40B4-BE49-F238E27FC236}">
                <a16:creationId xmlns:a16="http://schemas.microsoft.com/office/drawing/2014/main" id="{3CC36501-3DCB-4639-8013-545B4CE78E13}"/>
              </a:ext>
            </a:extLst>
          </p:cNvPr>
          <p:cNvSpPr>
            <a:spLocks noChangeAspect="1"/>
          </p:cNvSpPr>
          <p:nvPr/>
        </p:nvSpPr>
        <p:spPr>
          <a:xfrm>
            <a:off x="6447966" y="322467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big PURPLE 2 Oval 32">
            <a:extLst>
              <a:ext uri="{FF2B5EF4-FFF2-40B4-BE49-F238E27FC236}">
                <a16:creationId xmlns:a16="http://schemas.microsoft.com/office/drawing/2014/main" id="{881A04D2-213D-4C0F-AD1C-1C151E724CCB}"/>
              </a:ext>
            </a:extLst>
          </p:cNvPr>
          <p:cNvSpPr>
            <a:spLocks noChangeAspect="1"/>
          </p:cNvSpPr>
          <p:nvPr/>
        </p:nvSpPr>
        <p:spPr>
          <a:xfrm>
            <a:off x="6447966" y="322467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small RED 3 Oval 21">
            <a:extLst>
              <a:ext uri="{FF2B5EF4-FFF2-40B4-BE49-F238E27FC236}">
                <a16:creationId xmlns:a16="http://schemas.microsoft.com/office/drawing/2014/main" id="{9D4AED6A-0E41-4A0C-B59B-A1D88584709F}"/>
              </a:ext>
            </a:extLst>
          </p:cNvPr>
          <p:cNvSpPr>
            <a:spLocks noChangeAspect="1"/>
          </p:cNvSpPr>
          <p:nvPr/>
        </p:nvSpPr>
        <p:spPr>
          <a:xfrm rot="16200000">
            <a:off x="6567334" y="288128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small YELLOW 3 Oval 22">
            <a:extLst>
              <a:ext uri="{FF2B5EF4-FFF2-40B4-BE49-F238E27FC236}">
                <a16:creationId xmlns:a16="http://schemas.microsoft.com/office/drawing/2014/main" id="{F221A8EA-B785-4A56-BA9C-80CA90E79319}"/>
              </a:ext>
            </a:extLst>
          </p:cNvPr>
          <p:cNvSpPr>
            <a:spLocks noChangeAspect="1"/>
          </p:cNvSpPr>
          <p:nvPr/>
        </p:nvSpPr>
        <p:spPr>
          <a:xfrm rot="16200000">
            <a:off x="6567334" y="268581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small GREEN 3 Oval 23">
            <a:extLst>
              <a:ext uri="{FF2B5EF4-FFF2-40B4-BE49-F238E27FC236}">
                <a16:creationId xmlns:a16="http://schemas.microsoft.com/office/drawing/2014/main" id="{3AE425E6-1EBF-40FC-9438-FF037B3CA96A}"/>
              </a:ext>
            </a:extLst>
          </p:cNvPr>
          <p:cNvSpPr>
            <a:spLocks noChangeAspect="1"/>
          </p:cNvSpPr>
          <p:nvPr/>
        </p:nvSpPr>
        <p:spPr>
          <a:xfrm rot="16200000">
            <a:off x="6567334" y="249078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small BLUE 3 Oval 24">
            <a:extLst>
              <a:ext uri="{FF2B5EF4-FFF2-40B4-BE49-F238E27FC236}">
                <a16:creationId xmlns:a16="http://schemas.microsoft.com/office/drawing/2014/main" id="{F5B6FABD-9B69-41F1-AE1E-EC92365B6B7A}"/>
              </a:ext>
            </a:extLst>
          </p:cNvPr>
          <p:cNvSpPr>
            <a:spLocks noChangeAspect="1"/>
          </p:cNvSpPr>
          <p:nvPr/>
        </p:nvSpPr>
        <p:spPr>
          <a:xfrm rot="16200000">
            <a:off x="6786320" y="288128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7" name="small ORANGE 3 Oval 25">
            <a:extLst>
              <a:ext uri="{FF2B5EF4-FFF2-40B4-BE49-F238E27FC236}">
                <a16:creationId xmlns:a16="http://schemas.microsoft.com/office/drawing/2014/main" id="{B7055347-E1FA-404E-B38E-7A75EA4785DC}"/>
              </a:ext>
            </a:extLst>
          </p:cNvPr>
          <p:cNvSpPr>
            <a:spLocks noChangeAspect="1"/>
          </p:cNvSpPr>
          <p:nvPr/>
        </p:nvSpPr>
        <p:spPr>
          <a:xfrm rot="16200000">
            <a:off x="6786320" y="268581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small PURPLE 3 Oval 26">
            <a:extLst>
              <a:ext uri="{FF2B5EF4-FFF2-40B4-BE49-F238E27FC236}">
                <a16:creationId xmlns:a16="http://schemas.microsoft.com/office/drawing/2014/main" id="{18D6636D-D60D-48DE-9320-7BADC69D67F1}"/>
              </a:ext>
            </a:extLst>
          </p:cNvPr>
          <p:cNvSpPr>
            <a:spLocks noChangeAspect="1"/>
          </p:cNvSpPr>
          <p:nvPr/>
        </p:nvSpPr>
        <p:spPr>
          <a:xfrm rot="16200000">
            <a:off x="6786320" y="24907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big RED 3 Oval 27">
            <a:extLst>
              <a:ext uri="{FF2B5EF4-FFF2-40B4-BE49-F238E27FC236}">
                <a16:creationId xmlns:a16="http://schemas.microsoft.com/office/drawing/2014/main" id="{B292671F-0964-46FD-AFB8-0565E55787E2}"/>
              </a:ext>
            </a:extLst>
          </p:cNvPr>
          <p:cNvSpPr>
            <a:spLocks noChangeAspect="1"/>
          </p:cNvSpPr>
          <p:nvPr/>
        </p:nvSpPr>
        <p:spPr>
          <a:xfrm>
            <a:off x="6450389" y="246412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big YELLOW 3 Oval 28">
            <a:extLst>
              <a:ext uri="{FF2B5EF4-FFF2-40B4-BE49-F238E27FC236}">
                <a16:creationId xmlns:a16="http://schemas.microsoft.com/office/drawing/2014/main" id="{C5F039F8-0EB1-4020-A83D-7D7B95E0AC9A}"/>
              </a:ext>
            </a:extLst>
          </p:cNvPr>
          <p:cNvSpPr>
            <a:spLocks noChangeAspect="1"/>
          </p:cNvSpPr>
          <p:nvPr/>
        </p:nvSpPr>
        <p:spPr>
          <a:xfrm>
            <a:off x="6450389" y="246412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1" name="big GREEN 3 Oval 29">
            <a:extLst>
              <a:ext uri="{FF2B5EF4-FFF2-40B4-BE49-F238E27FC236}">
                <a16:creationId xmlns:a16="http://schemas.microsoft.com/office/drawing/2014/main" id="{8B0C76C3-8B64-4B25-86F9-BE30B1DACCDF}"/>
              </a:ext>
            </a:extLst>
          </p:cNvPr>
          <p:cNvSpPr>
            <a:spLocks noChangeAspect="1"/>
          </p:cNvSpPr>
          <p:nvPr/>
        </p:nvSpPr>
        <p:spPr>
          <a:xfrm>
            <a:off x="6450389" y="246412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2" name="big BLUE 3 Oval 30">
            <a:extLst>
              <a:ext uri="{FF2B5EF4-FFF2-40B4-BE49-F238E27FC236}">
                <a16:creationId xmlns:a16="http://schemas.microsoft.com/office/drawing/2014/main" id="{78EB36D4-E806-4CC8-A236-69EAD9F76927}"/>
              </a:ext>
            </a:extLst>
          </p:cNvPr>
          <p:cNvSpPr>
            <a:spLocks noChangeAspect="1"/>
          </p:cNvSpPr>
          <p:nvPr/>
        </p:nvSpPr>
        <p:spPr>
          <a:xfrm>
            <a:off x="6450389" y="246412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3" name="big ORANGE 3 Oval 31">
            <a:extLst>
              <a:ext uri="{FF2B5EF4-FFF2-40B4-BE49-F238E27FC236}">
                <a16:creationId xmlns:a16="http://schemas.microsoft.com/office/drawing/2014/main" id="{3BF891C3-1E25-4157-89FE-EC8B30EB03C1}"/>
              </a:ext>
            </a:extLst>
          </p:cNvPr>
          <p:cNvSpPr>
            <a:spLocks noChangeAspect="1"/>
          </p:cNvSpPr>
          <p:nvPr/>
        </p:nvSpPr>
        <p:spPr>
          <a:xfrm>
            <a:off x="6450389" y="246412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4" name="big PURPLE 3   Oval 32">
            <a:extLst>
              <a:ext uri="{FF2B5EF4-FFF2-40B4-BE49-F238E27FC236}">
                <a16:creationId xmlns:a16="http://schemas.microsoft.com/office/drawing/2014/main" id="{667CC2DC-15E0-496F-86C6-528B3C4ED987}"/>
              </a:ext>
            </a:extLst>
          </p:cNvPr>
          <p:cNvSpPr>
            <a:spLocks noChangeAspect="1"/>
          </p:cNvSpPr>
          <p:nvPr/>
        </p:nvSpPr>
        <p:spPr>
          <a:xfrm>
            <a:off x="6450389" y="246412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5" name="small RED 4 Oval 21">
            <a:extLst>
              <a:ext uri="{FF2B5EF4-FFF2-40B4-BE49-F238E27FC236}">
                <a16:creationId xmlns:a16="http://schemas.microsoft.com/office/drawing/2014/main" id="{68ADE017-695A-4FEC-AE9B-3B38B77CE0D1}"/>
              </a:ext>
            </a:extLst>
          </p:cNvPr>
          <p:cNvSpPr>
            <a:spLocks noChangeAspect="1"/>
          </p:cNvSpPr>
          <p:nvPr/>
        </p:nvSpPr>
        <p:spPr>
          <a:xfrm rot="16200000">
            <a:off x="6567334" y="211851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small YELLOW 4 Oval 22">
            <a:extLst>
              <a:ext uri="{FF2B5EF4-FFF2-40B4-BE49-F238E27FC236}">
                <a16:creationId xmlns:a16="http://schemas.microsoft.com/office/drawing/2014/main" id="{59E64E5F-26B6-4C1D-9BF6-3D68348919D6}"/>
              </a:ext>
            </a:extLst>
          </p:cNvPr>
          <p:cNvSpPr>
            <a:spLocks noChangeAspect="1"/>
          </p:cNvSpPr>
          <p:nvPr/>
        </p:nvSpPr>
        <p:spPr>
          <a:xfrm rot="16200000">
            <a:off x="6567334" y="19189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small GREEN 4 Oval 23">
            <a:extLst>
              <a:ext uri="{FF2B5EF4-FFF2-40B4-BE49-F238E27FC236}">
                <a16:creationId xmlns:a16="http://schemas.microsoft.com/office/drawing/2014/main" id="{BD628ACE-1779-4FFD-8412-037E2DF0E3AC}"/>
              </a:ext>
            </a:extLst>
          </p:cNvPr>
          <p:cNvSpPr>
            <a:spLocks noChangeAspect="1"/>
          </p:cNvSpPr>
          <p:nvPr/>
        </p:nvSpPr>
        <p:spPr>
          <a:xfrm rot="16200000">
            <a:off x="6567334" y="172854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small BLUE 4 Oval 24">
            <a:extLst>
              <a:ext uri="{FF2B5EF4-FFF2-40B4-BE49-F238E27FC236}">
                <a16:creationId xmlns:a16="http://schemas.microsoft.com/office/drawing/2014/main" id="{C1DA4B6D-31F2-437F-8AD4-5DA114101549}"/>
              </a:ext>
            </a:extLst>
          </p:cNvPr>
          <p:cNvSpPr>
            <a:spLocks noChangeAspect="1"/>
          </p:cNvSpPr>
          <p:nvPr/>
        </p:nvSpPr>
        <p:spPr>
          <a:xfrm rot="16200000">
            <a:off x="6786320" y="211851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9" name="small ORANGE 4 Oval 25">
            <a:extLst>
              <a:ext uri="{FF2B5EF4-FFF2-40B4-BE49-F238E27FC236}">
                <a16:creationId xmlns:a16="http://schemas.microsoft.com/office/drawing/2014/main" id="{45C57713-9C4E-41E0-9BB9-13E1778E1AF4}"/>
              </a:ext>
            </a:extLst>
          </p:cNvPr>
          <p:cNvSpPr>
            <a:spLocks noChangeAspect="1"/>
          </p:cNvSpPr>
          <p:nvPr/>
        </p:nvSpPr>
        <p:spPr>
          <a:xfrm rot="16200000">
            <a:off x="6786320" y="19189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0" name="small PURPLE 4 Oval 26">
            <a:extLst>
              <a:ext uri="{FF2B5EF4-FFF2-40B4-BE49-F238E27FC236}">
                <a16:creationId xmlns:a16="http://schemas.microsoft.com/office/drawing/2014/main" id="{D2B845A4-CB3D-4003-BAEC-5AB6E9237AD9}"/>
              </a:ext>
            </a:extLst>
          </p:cNvPr>
          <p:cNvSpPr>
            <a:spLocks noChangeAspect="1"/>
          </p:cNvSpPr>
          <p:nvPr/>
        </p:nvSpPr>
        <p:spPr>
          <a:xfrm rot="16200000">
            <a:off x="6786320" y="172854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1" name="big RED 4 Oval 27">
            <a:extLst>
              <a:ext uri="{FF2B5EF4-FFF2-40B4-BE49-F238E27FC236}">
                <a16:creationId xmlns:a16="http://schemas.microsoft.com/office/drawing/2014/main" id="{181D44E6-430F-410C-9147-2BAFFD7B4B73}"/>
              </a:ext>
            </a:extLst>
          </p:cNvPr>
          <p:cNvSpPr>
            <a:spLocks noChangeAspect="1"/>
          </p:cNvSpPr>
          <p:nvPr/>
        </p:nvSpPr>
        <p:spPr>
          <a:xfrm>
            <a:off x="6453377" y="16905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2" name="big YELLOW 4 Oval 28">
            <a:extLst>
              <a:ext uri="{FF2B5EF4-FFF2-40B4-BE49-F238E27FC236}">
                <a16:creationId xmlns:a16="http://schemas.microsoft.com/office/drawing/2014/main" id="{C59CD07C-0B60-4290-85E1-9A17466336B8}"/>
              </a:ext>
            </a:extLst>
          </p:cNvPr>
          <p:cNvSpPr>
            <a:spLocks noChangeAspect="1"/>
          </p:cNvSpPr>
          <p:nvPr/>
        </p:nvSpPr>
        <p:spPr>
          <a:xfrm>
            <a:off x="6453377" y="16905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3" name="big GREEN 4 Oval 29">
            <a:extLst>
              <a:ext uri="{FF2B5EF4-FFF2-40B4-BE49-F238E27FC236}">
                <a16:creationId xmlns:a16="http://schemas.microsoft.com/office/drawing/2014/main" id="{32F18304-18D4-4481-B7AD-651EAF05C352}"/>
              </a:ext>
            </a:extLst>
          </p:cNvPr>
          <p:cNvSpPr>
            <a:spLocks noChangeAspect="1"/>
          </p:cNvSpPr>
          <p:nvPr/>
        </p:nvSpPr>
        <p:spPr>
          <a:xfrm>
            <a:off x="6453377" y="16905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big BLUE 4 Oval 30">
            <a:extLst>
              <a:ext uri="{FF2B5EF4-FFF2-40B4-BE49-F238E27FC236}">
                <a16:creationId xmlns:a16="http://schemas.microsoft.com/office/drawing/2014/main" id="{1623B262-B3C6-45D5-AFC4-9FAA881B1FAB}"/>
              </a:ext>
            </a:extLst>
          </p:cNvPr>
          <p:cNvSpPr>
            <a:spLocks noChangeAspect="1"/>
          </p:cNvSpPr>
          <p:nvPr/>
        </p:nvSpPr>
        <p:spPr>
          <a:xfrm>
            <a:off x="6453377" y="16905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big ORANGE 4 Oval 31">
            <a:extLst>
              <a:ext uri="{FF2B5EF4-FFF2-40B4-BE49-F238E27FC236}">
                <a16:creationId xmlns:a16="http://schemas.microsoft.com/office/drawing/2014/main" id="{1DAB2494-FA3B-4E4D-A72A-76AFA405D937}"/>
              </a:ext>
            </a:extLst>
          </p:cNvPr>
          <p:cNvSpPr>
            <a:spLocks noChangeAspect="1"/>
          </p:cNvSpPr>
          <p:nvPr/>
        </p:nvSpPr>
        <p:spPr>
          <a:xfrm>
            <a:off x="6453377" y="16905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big PURPLE 4 Oval 32">
            <a:extLst>
              <a:ext uri="{FF2B5EF4-FFF2-40B4-BE49-F238E27FC236}">
                <a16:creationId xmlns:a16="http://schemas.microsoft.com/office/drawing/2014/main" id="{8CFF0715-3D3A-496E-8750-8A49B16DFBF8}"/>
              </a:ext>
            </a:extLst>
          </p:cNvPr>
          <p:cNvSpPr>
            <a:spLocks noChangeAspect="1"/>
          </p:cNvSpPr>
          <p:nvPr/>
        </p:nvSpPr>
        <p:spPr>
          <a:xfrm>
            <a:off x="6453377" y="16905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7" name="small RED 1 Oval 21">
            <a:extLst>
              <a:ext uri="{FF2B5EF4-FFF2-40B4-BE49-F238E27FC236}">
                <a16:creationId xmlns:a16="http://schemas.microsoft.com/office/drawing/2014/main" id="{F72ECBE5-C523-454E-B222-910DD78911E1}"/>
              </a:ext>
            </a:extLst>
          </p:cNvPr>
          <p:cNvSpPr>
            <a:spLocks noChangeAspect="1"/>
          </p:cNvSpPr>
          <p:nvPr/>
        </p:nvSpPr>
        <p:spPr>
          <a:xfrm rot="16200000">
            <a:off x="7315295"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small YELLOW 1 Oval 22">
            <a:extLst>
              <a:ext uri="{FF2B5EF4-FFF2-40B4-BE49-F238E27FC236}">
                <a16:creationId xmlns:a16="http://schemas.microsoft.com/office/drawing/2014/main" id="{A09F8FC7-3BB4-4A2B-87E6-AE23DA011699}"/>
              </a:ext>
            </a:extLst>
          </p:cNvPr>
          <p:cNvSpPr>
            <a:spLocks noChangeAspect="1"/>
          </p:cNvSpPr>
          <p:nvPr/>
        </p:nvSpPr>
        <p:spPr>
          <a:xfrm rot="16200000">
            <a:off x="7315295"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9" name="small GREEN 1 Oval 23">
            <a:extLst>
              <a:ext uri="{FF2B5EF4-FFF2-40B4-BE49-F238E27FC236}">
                <a16:creationId xmlns:a16="http://schemas.microsoft.com/office/drawing/2014/main" id="{9F755CCB-3AE4-4B08-86E4-23670D66AC5B}"/>
              </a:ext>
            </a:extLst>
          </p:cNvPr>
          <p:cNvSpPr>
            <a:spLocks noChangeAspect="1"/>
          </p:cNvSpPr>
          <p:nvPr/>
        </p:nvSpPr>
        <p:spPr>
          <a:xfrm rot="16200000">
            <a:off x="7315295" y="40144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0" name="small BLUE 1 Oval 24">
            <a:extLst>
              <a:ext uri="{FF2B5EF4-FFF2-40B4-BE49-F238E27FC236}">
                <a16:creationId xmlns:a16="http://schemas.microsoft.com/office/drawing/2014/main" id="{CD6BED16-DC81-4166-B052-1BEA395E6E0A}"/>
              </a:ext>
            </a:extLst>
          </p:cNvPr>
          <p:cNvSpPr>
            <a:spLocks noChangeAspect="1"/>
          </p:cNvSpPr>
          <p:nvPr/>
        </p:nvSpPr>
        <p:spPr>
          <a:xfrm rot="16200000">
            <a:off x="7534281"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1" name="small ORANGE 1 Oval 25">
            <a:extLst>
              <a:ext uri="{FF2B5EF4-FFF2-40B4-BE49-F238E27FC236}">
                <a16:creationId xmlns:a16="http://schemas.microsoft.com/office/drawing/2014/main" id="{2C854B05-FA5E-4EE2-94CD-DDFBD726252C}"/>
              </a:ext>
            </a:extLst>
          </p:cNvPr>
          <p:cNvSpPr>
            <a:spLocks noChangeAspect="1"/>
          </p:cNvSpPr>
          <p:nvPr/>
        </p:nvSpPr>
        <p:spPr>
          <a:xfrm rot="16200000">
            <a:off x="7534281"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2" name="small PURPLE 1 Oval 26">
            <a:extLst>
              <a:ext uri="{FF2B5EF4-FFF2-40B4-BE49-F238E27FC236}">
                <a16:creationId xmlns:a16="http://schemas.microsoft.com/office/drawing/2014/main" id="{161D5C57-A77E-4BC1-ADD3-1E1997D63535}"/>
              </a:ext>
            </a:extLst>
          </p:cNvPr>
          <p:cNvSpPr>
            <a:spLocks noChangeAspect="1"/>
          </p:cNvSpPr>
          <p:nvPr/>
        </p:nvSpPr>
        <p:spPr>
          <a:xfrm rot="16200000">
            <a:off x="7534281" y="40144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3" name="big RED 1 Oval 27">
            <a:extLst>
              <a:ext uri="{FF2B5EF4-FFF2-40B4-BE49-F238E27FC236}">
                <a16:creationId xmlns:a16="http://schemas.microsoft.com/office/drawing/2014/main" id="{18976468-A917-4FC8-8D44-D75AFB1989FB}"/>
              </a:ext>
            </a:extLst>
          </p:cNvPr>
          <p:cNvSpPr>
            <a:spLocks noChangeAspect="1"/>
          </p:cNvSpPr>
          <p:nvPr/>
        </p:nvSpPr>
        <p:spPr>
          <a:xfrm>
            <a:off x="7192422" y="398965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4" name="big YELLOW 1 Oval 28">
            <a:extLst>
              <a:ext uri="{FF2B5EF4-FFF2-40B4-BE49-F238E27FC236}">
                <a16:creationId xmlns:a16="http://schemas.microsoft.com/office/drawing/2014/main" id="{2E2AE4ED-3159-4B5F-A57F-45DE510AC01E}"/>
              </a:ext>
            </a:extLst>
          </p:cNvPr>
          <p:cNvSpPr>
            <a:spLocks noChangeAspect="1"/>
          </p:cNvSpPr>
          <p:nvPr/>
        </p:nvSpPr>
        <p:spPr>
          <a:xfrm>
            <a:off x="7192422" y="398965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5" name="big GREEN 1 Oval 29">
            <a:extLst>
              <a:ext uri="{FF2B5EF4-FFF2-40B4-BE49-F238E27FC236}">
                <a16:creationId xmlns:a16="http://schemas.microsoft.com/office/drawing/2014/main" id="{5CF98D3C-F529-43B1-88A8-055FA55FB770}"/>
              </a:ext>
            </a:extLst>
          </p:cNvPr>
          <p:cNvSpPr>
            <a:spLocks noChangeAspect="1"/>
          </p:cNvSpPr>
          <p:nvPr/>
        </p:nvSpPr>
        <p:spPr>
          <a:xfrm>
            <a:off x="7192422" y="398965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6" name="big BLUE1 Oval 30">
            <a:extLst>
              <a:ext uri="{FF2B5EF4-FFF2-40B4-BE49-F238E27FC236}">
                <a16:creationId xmlns:a16="http://schemas.microsoft.com/office/drawing/2014/main" id="{47046DD5-AA0B-43F0-8B62-117B9482D1CB}"/>
              </a:ext>
            </a:extLst>
          </p:cNvPr>
          <p:cNvSpPr>
            <a:spLocks noChangeAspect="1"/>
          </p:cNvSpPr>
          <p:nvPr/>
        </p:nvSpPr>
        <p:spPr>
          <a:xfrm>
            <a:off x="7192422" y="398965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7" name="big ORANGE 1 Oval 31">
            <a:extLst>
              <a:ext uri="{FF2B5EF4-FFF2-40B4-BE49-F238E27FC236}">
                <a16:creationId xmlns:a16="http://schemas.microsoft.com/office/drawing/2014/main" id="{42F7C539-E094-4E98-B2F1-775DDF69B7EA}"/>
              </a:ext>
            </a:extLst>
          </p:cNvPr>
          <p:cNvSpPr>
            <a:spLocks noChangeAspect="1"/>
          </p:cNvSpPr>
          <p:nvPr/>
        </p:nvSpPr>
        <p:spPr>
          <a:xfrm>
            <a:off x="7192422" y="398965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8" name="big PURPLE 1  Oval 32">
            <a:extLst>
              <a:ext uri="{FF2B5EF4-FFF2-40B4-BE49-F238E27FC236}">
                <a16:creationId xmlns:a16="http://schemas.microsoft.com/office/drawing/2014/main" id="{C25C8970-4833-4D88-8656-DC708FAD18AC}"/>
              </a:ext>
            </a:extLst>
          </p:cNvPr>
          <p:cNvSpPr>
            <a:spLocks noChangeAspect="1"/>
          </p:cNvSpPr>
          <p:nvPr/>
        </p:nvSpPr>
        <p:spPr>
          <a:xfrm>
            <a:off x="7192422" y="398965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9" name="white 4  Oval 38">
            <a:extLst>
              <a:ext uri="{FF2B5EF4-FFF2-40B4-BE49-F238E27FC236}">
                <a16:creationId xmlns:a16="http://schemas.microsoft.com/office/drawing/2014/main" id="{B65B5264-5A34-44C0-B71E-DC412FDD4D20}"/>
              </a:ext>
            </a:extLst>
          </p:cNvPr>
          <p:cNvSpPr/>
          <p:nvPr/>
        </p:nvSpPr>
        <p:spPr>
          <a:xfrm>
            <a:off x="7212270"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0" name="white 3 Oval 39">
            <a:extLst>
              <a:ext uri="{FF2B5EF4-FFF2-40B4-BE49-F238E27FC236}">
                <a16:creationId xmlns:a16="http://schemas.microsoft.com/office/drawing/2014/main" id="{83EF49C9-24F8-4017-832E-D7F0CB89198D}"/>
              </a:ext>
            </a:extLst>
          </p:cNvPr>
          <p:cNvSpPr/>
          <p:nvPr/>
        </p:nvSpPr>
        <p:spPr>
          <a:xfrm>
            <a:off x="7514516"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1" name="white 2 Oval 40">
            <a:extLst>
              <a:ext uri="{FF2B5EF4-FFF2-40B4-BE49-F238E27FC236}">
                <a16:creationId xmlns:a16="http://schemas.microsoft.com/office/drawing/2014/main" id="{20A8221C-D63A-410E-878C-E32E7FA4D0C9}"/>
              </a:ext>
            </a:extLst>
          </p:cNvPr>
          <p:cNvSpPr/>
          <p:nvPr/>
        </p:nvSpPr>
        <p:spPr>
          <a:xfrm>
            <a:off x="7212270"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white 1  Oval 41">
            <a:extLst>
              <a:ext uri="{FF2B5EF4-FFF2-40B4-BE49-F238E27FC236}">
                <a16:creationId xmlns:a16="http://schemas.microsoft.com/office/drawing/2014/main" id="{C7382125-AD75-4631-80B3-9803E01515EB}"/>
              </a:ext>
            </a:extLst>
          </p:cNvPr>
          <p:cNvSpPr/>
          <p:nvPr/>
        </p:nvSpPr>
        <p:spPr>
          <a:xfrm>
            <a:off x="7514516"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black 2 green Oval 42">
            <a:extLst>
              <a:ext uri="{FF2B5EF4-FFF2-40B4-BE49-F238E27FC236}">
                <a16:creationId xmlns:a16="http://schemas.microsoft.com/office/drawing/2014/main" id="{6AE256D6-2BDB-46E5-A5F7-E50B17C7FF32}"/>
              </a:ext>
            </a:extLst>
          </p:cNvPr>
          <p:cNvSpPr/>
          <p:nvPr/>
        </p:nvSpPr>
        <p:spPr>
          <a:xfrm>
            <a:off x="7212270"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black 1 purple Oval 43">
            <a:extLst>
              <a:ext uri="{FF2B5EF4-FFF2-40B4-BE49-F238E27FC236}">
                <a16:creationId xmlns:a16="http://schemas.microsoft.com/office/drawing/2014/main" id="{6E631435-B077-4182-B642-42F235060B15}"/>
              </a:ext>
            </a:extLst>
          </p:cNvPr>
          <p:cNvSpPr/>
          <p:nvPr/>
        </p:nvSpPr>
        <p:spPr>
          <a:xfrm>
            <a:off x="7514516"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5" name="black 3 yellow Oval 44">
            <a:extLst>
              <a:ext uri="{FF2B5EF4-FFF2-40B4-BE49-F238E27FC236}">
                <a16:creationId xmlns:a16="http://schemas.microsoft.com/office/drawing/2014/main" id="{C1B57948-068C-4A6C-BAF5-41811B231A5F}"/>
              </a:ext>
            </a:extLst>
          </p:cNvPr>
          <p:cNvSpPr/>
          <p:nvPr/>
        </p:nvSpPr>
        <p:spPr>
          <a:xfrm>
            <a:off x="7514516"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6" name="black 4 red Oval 45">
            <a:extLst>
              <a:ext uri="{FF2B5EF4-FFF2-40B4-BE49-F238E27FC236}">
                <a16:creationId xmlns:a16="http://schemas.microsoft.com/office/drawing/2014/main" id="{66D3CD00-347F-48B6-A089-2F8A413B9752}"/>
              </a:ext>
            </a:extLst>
          </p:cNvPr>
          <p:cNvSpPr/>
          <p:nvPr/>
        </p:nvSpPr>
        <p:spPr>
          <a:xfrm>
            <a:off x="7212270"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7" name="cover 4 Rectangle 54">
            <a:extLst>
              <a:ext uri="{FF2B5EF4-FFF2-40B4-BE49-F238E27FC236}">
                <a16:creationId xmlns:a16="http://schemas.microsoft.com/office/drawing/2014/main" id="{1B012764-A8CA-410E-9FBC-BECFD3D8FA70}"/>
              </a:ext>
            </a:extLst>
          </p:cNvPr>
          <p:cNvSpPr/>
          <p:nvPr/>
        </p:nvSpPr>
        <p:spPr>
          <a:xfrm>
            <a:off x="7159396"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8" name="cover 3 Rectangle 55">
            <a:extLst>
              <a:ext uri="{FF2B5EF4-FFF2-40B4-BE49-F238E27FC236}">
                <a16:creationId xmlns:a16="http://schemas.microsoft.com/office/drawing/2014/main" id="{7B4285A1-2173-4DF1-978C-8C3D274B6C56}"/>
              </a:ext>
            </a:extLst>
          </p:cNvPr>
          <p:cNvSpPr/>
          <p:nvPr/>
        </p:nvSpPr>
        <p:spPr>
          <a:xfrm>
            <a:off x="7159396"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9" name="cover 1 Rectangle 57">
            <a:extLst>
              <a:ext uri="{FF2B5EF4-FFF2-40B4-BE49-F238E27FC236}">
                <a16:creationId xmlns:a16="http://schemas.microsoft.com/office/drawing/2014/main" id="{BA37BA03-525A-4CE5-883D-6BC8E208AD1A}"/>
              </a:ext>
            </a:extLst>
          </p:cNvPr>
          <p:cNvSpPr/>
          <p:nvPr/>
        </p:nvSpPr>
        <p:spPr>
          <a:xfrm>
            <a:off x="7159396"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0" name="cover 2 Rectangle 56">
            <a:extLst>
              <a:ext uri="{FF2B5EF4-FFF2-40B4-BE49-F238E27FC236}">
                <a16:creationId xmlns:a16="http://schemas.microsoft.com/office/drawing/2014/main" id="{4518B393-A864-4DF3-A623-DCFF54112B89}"/>
              </a:ext>
            </a:extLst>
          </p:cNvPr>
          <p:cNvSpPr/>
          <p:nvPr/>
        </p:nvSpPr>
        <p:spPr>
          <a:xfrm>
            <a:off x="7159396"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small RED 2 Oval 21">
            <a:extLst>
              <a:ext uri="{FF2B5EF4-FFF2-40B4-BE49-F238E27FC236}">
                <a16:creationId xmlns:a16="http://schemas.microsoft.com/office/drawing/2014/main" id="{B459B6C8-2DAA-4CD4-8B6A-3E37DB56076D}"/>
              </a:ext>
            </a:extLst>
          </p:cNvPr>
          <p:cNvSpPr>
            <a:spLocks noChangeAspect="1"/>
          </p:cNvSpPr>
          <p:nvPr/>
        </p:nvSpPr>
        <p:spPr>
          <a:xfrm rot="16200000">
            <a:off x="7315295"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2" name="small YELLOW 2 Oval 22">
            <a:extLst>
              <a:ext uri="{FF2B5EF4-FFF2-40B4-BE49-F238E27FC236}">
                <a16:creationId xmlns:a16="http://schemas.microsoft.com/office/drawing/2014/main" id="{EEE8F78B-7437-4745-93B6-E46B26839152}"/>
              </a:ext>
            </a:extLst>
          </p:cNvPr>
          <p:cNvSpPr>
            <a:spLocks noChangeAspect="1"/>
          </p:cNvSpPr>
          <p:nvPr/>
        </p:nvSpPr>
        <p:spPr>
          <a:xfrm rot="16200000">
            <a:off x="7315295"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3" name="small GREEN 2 Oval 23">
            <a:extLst>
              <a:ext uri="{FF2B5EF4-FFF2-40B4-BE49-F238E27FC236}">
                <a16:creationId xmlns:a16="http://schemas.microsoft.com/office/drawing/2014/main" id="{F0D78BC8-8DA1-440D-A9BB-8672DF65FE7C}"/>
              </a:ext>
            </a:extLst>
          </p:cNvPr>
          <p:cNvSpPr>
            <a:spLocks noChangeAspect="1"/>
          </p:cNvSpPr>
          <p:nvPr/>
        </p:nvSpPr>
        <p:spPr>
          <a:xfrm rot="16200000">
            <a:off x="7315295" y="325091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4" name="small BLUE 2 Oval 24">
            <a:extLst>
              <a:ext uri="{FF2B5EF4-FFF2-40B4-BE49-F238E27FC236}">
                <a16:creationId xmlns:a16="http://schemas.microsoft.com/office/drawing/2014/main" id="{E0219D7A-1240-45D2-AB23-20841BB5B2F7}"/>
              </a:ext>
            </a:extLst>
          </p:cNvPr>
          <p:cNvSpPr>
            <a:spLocks noChangeAspect="1"/>
          </p:cNvSpPr>
          <p:nvPr/>
        </p:nvSpPr>
        <p:spPr>
          <a:xfrm rot="16200000">
            <a:off x="7534281"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5" name="small ORANGE 2 Oval 25">
            <a:extLst>
              <a:ext uri="{FF2B5EF4-FFF2-40B4-BE49-F238E27FC236}">
                <a16:creationId xmlns:a16="http://schemas.microsoft.com/office/drawing/2014/main" id="{182290B5-4E1B-45C4-A20A-50E40D148CDC}"/>
              </a:ext>
            </a:extLst>
          </p:cNvPr>
          <p:cNvSpPr>
            <a:spLocks noChangeAspect="1"/>
          </p:cNvSpPr>
          <p:nvPr/>
        </p:nvSpPr>
        <p:spPr>
          <a:xfrm rot="16200000">
            <a:off x="7534281"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6" name="small PURPLE 2 Oval 26">
            <a:extLst>
              <a:ext uri="{FF2B5EF4-FFF2-40B4-BE49-F238E27FC236}">
                <a16:creationId xmlns:a16="http://schemas.microsoft.com/office/drawing/2014/main" id="{43D168D4-F24F-4160-8638-4DBFE9329545}"/>
              </a:ext>
            </a:extLst>
          </p:cNvPr>
          <p:cNvSpPr>
            <a:spLocks noChangeAspect="1"/>
          </p:cNvSpPr>
          <p:nvPr/>
        </p:nvSpPr>
        <p:spPr>
          <a:xfrm rot="16200000">
            <a:off x="7534281" y="325091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7" name="big RED 2 Oval 27">
            <a:extLst>
              <a:ext uri="{FF2B5EF4-FFF2-40B4-BE49-F238E27FC236}">
                <a16:creationId xmlns:a16="http://schemas.microsoft.com/office/drawing/2014/main" id="{61580899-1F40-4728-ACEC-74CFAD05BDC4}"/>
              </a:ext>
            </a:extLst>
          </p:cNvPr>
          <p:cNvSpPr>
            <a:spLocks noChangeAspect="1"/>
          </p:cNvSpPr>
          <p:nvPr/>
        </p:nvSpPr>
        <p:spPr>
          <a:xfrm>
            <a:off x="7195927" y="32247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big YELLOW 2 Oval 28">
            <a:extLst>
              <a:ext uri="{FF2B5EF4-FFF2-40B4-BE49-F238E27FC236}">
                <a16:creationId xmlns:a16="http://schemas.microsoft.com/office/drawing/2014/main" id="{8C24A892-8089-459A-B528-9D25ACDBADAF}"/>
              </a:ext>
            </a:extLst>
          </p:cNvPr>
          <p:cNvSpPr>
            <a:spLocks noChangeAspect="1"/>
          </p:cNvSpPr>
          <p:nvPr/>
        </p:nvSpPr>
        <p:spPr>
          <a:xfrm>
            <a:off x="7195927" y="32247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9" name="big GREEN 2 Oval 29">
            <a:extLst>
              <a:ext uri="{FF2B5EF4-FFF2-40B4-BE49-F238E27FC236}">
                <a16:creationId xmlns:a16="http://schemas.microsoft.com/office/drawing/2014/main" id="{0AFE3365-CD31-44AA-82CA-B5153449749E}"/>
              </a:ext>
            </a:extLst>
          </p:cNvPr>
          <p:cNvSpPr>
            <a:spLocks noChangeAspect="1"/>
          </p:cNvSpPr>
          <p:nvPr/>
        </p:nvSpPr>
        <p:spPr>
          <a:xfrm>
            <a:off x="7195927" y="32247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0" name="big BLUE 2 Oval 30">
            <a:extLst>
              <a:ext uri="{FF2B5EF4-FFF2-40B4-BE49-F238E27FC236}">
                <a16:creationId xmlns:a16="http://schemas.microsoft.com/office/drawing/2014/main" id="{C0C38652-50D7-4936-A347-8FD7C30A6146}"/>
              </a:ext>
            </a:extLst>
          </p:cNvPr>
          <p:cNvSpPr>
            <a:spLocks noChangeAspect="1"/>
          </p:cNvSpPr>
          <p:nvPr/>
        </p:nvSpPr>
        <p:spPr>
          <a:xfrm>
            <a:off x="7195927" y="32247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1" name="big ORANGE 2 Oval 31">
            <a:extLst>
              <a:ext uri="{FF2B5EF4-FFF2-40B4-BE49-F238E27FC236}">
                <a16:creationId xmlns:a16="http://schemas.microsoft.com/office/drawing/2014/main" id="{6E61002B-6A6E-4C10-AE65-84D136CD1AF4}"/>
              </a:ext>
            </a:extLst>
          </p:cNvPr>
          <p:cNvSpPr>
            <a:spLocks noChangeAspect="1"/>
          </p:cNvSpPr>
          <p:nvPr/>
        </p:nvSpPr>
        <p:spPr>
          <a:xfrm>
            <a:off x="7195927" y="32247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big PURPLE 2 Oval 32">
            <a:extLst>
              <a:ext uri="{FF2B5EF4-FFF2-40B4-BE49-F238E27FC236}">
                <a16:creationId xmlns:a16="http://schemas.microsoft.com/office/drawing/2014/main" id="{42C93541-AEC9-458B-A7C5-19DD66A7726B}"/>
              </a:ext>
            </a:extLst>
          </p:cNvPr>
          <p:cNvSpPr>
            <a:spLocks noChangeAspect="1"/>
          </p:cNvSpPr>
          <p:nvPr/>
        </p:nvSpPr>
        <p:spPr>
          <a:xfrm>
            <a:off x="7195927" y="32247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3" name="small RED 3 Oval 21">
            <a:extLst>
              <a:ext uri="{FF2B5EF4-FFF2-40B4-BE49-F238E27FC236}">
                <a16:creationId xmlns:a16="http://schemas.microsoft.com/office/drawing/2014/main" id="{24CFCEEC-6241-4A0F-8CD1-6059241DA5C9}"/>
              </a:ext>
            </a:extLst>
          </p:cNvPr>
          <p:cNvSpPr>
            <a:spLocks noChangeAspect="1"/>
          </p:cNvSpPr>
          <p:nvPr/>
        </p:nvSpPr>
        <p:spPr>
          <a:xfrm rot="16200000">
            <a:off x="7315295"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4" name="small YELLOW 3 Oval 22">
            <a:extLst>
              <a:ext uri="{FF2B5EF4-FFF2-40B4-BE49-F238E27FC236}">
                <a16:creationId xmlns:a16="http://schemas.microsoft.com/office/drawing/2014/main" id="{E69BFCFB-4B14-4277-9E8A-0D4AA5EE52E1}"/>
              </a:ext>
            </a:extLst>
          </p:cNvPr>
          <p:cNvSpPr>
            <a:spLocks noChangeAspect="1"/>
          </p:cNvSpPr>
          <p:nvPr/>
        </p:nvSpPr>
        <p:spPr>
          <a:xfrm rot="16200000">
            <a:off x="7315295"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small GREEN 3 Oval 23">
            <a:extLst>
              <a:ext uri="{FF2B5EF4-FFF2-40B4-BE49-F238E27FC236}">
                <a16:creationId xmlns:a16="http://schemas.microsoft.com/office/drawing/2014/main" id="{B549EDCD-BF2A-4AA1-B4EF-068CDB2E3462}"/>
              </a:ext>
            </a:extLst>
          </p:cNvPr>
          <p:cNvSpPr>
            <a:spLocks noChangeAspect="1"/>
          </p:cNvSpPr>
          <p:nvPr/>
        </p:nvSpPr>
        <p:spPr>
          <a:xfrm rot="16200000">
            <a:off x="7315295" y="249086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small BLUE 3 Oval 24">
            <a:extLst>
              <a:ext uri="{FF2B5EF4-FFF2-40B4-BE49-F238E27FC236}">
                <a16:creationId xmlns:a16="http://schemas.microsoft.com/office/drawing/2014/main" id="{692E3E84-9025-4CA5-9691-D5E78DA30D43}"/>
              </a:ext>
            </a:extLst>
          </p:cNvPr>
          <p:cNvSpPr>
            <a:spLocks noChangeAspect="1"/>
          </p:cNvSpPr>
          <p:nvPr/>
        </p:nvSpPr>
        <p:spPr>
          <a:xfrm rot="16200000">
            <a:off x="7534281"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small ORANGE 3 Oval 25">
            <a:extLst>
              <a:ext uri="{FF2B5EF4-FFF2-40B4-BE49-F238E27FC236}">
                <a16:creationId xmlns:a16="http://schemas.microsoft.com/office/drawing/2014/main" id="{49675BF4-C90B-4CF8-BC44-37E70DEA32A9}"/>
              </a:ext>
            </a:extLst>
          </p:cNvPr>
          <p:cNvSpPr>
            <a:spLocks noChangeAspect="1"/>
          </p:cNvSpPr>
          <p:nvPr/>
        </p:nvSpPr>
        <p:spPr>
          <a:xfrm rot="16200000">
            <a:off x="7534281"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8" name="small PURPLE 3 Oval 26">
            <a:extLst>
              <a:ext uri="{FF2B5EF4-FFF2-40B4-BE49-F238E27FC236}">
                <a16:creationId xmlns:a16="http://schemas.microsoft.com/office/drawing/2014/main" id="{3FB31FDA-D4B4-4D16-894B-383519F7FE14}"/>
              </a:ext>
            </a:extLst>
          </p:cNvPr>
          <p:cNvSpPr>
            <a:spLocks noChangeAspect="1"/>
          </p:cNvSpPr>
          <p:nvPr/>
        </p:nvSpPr>
        <p:spPr>
          <a:xfrm rot="16200000">
            <a:off x="7534281" y="24908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9" name="big RED 3 Oval 27">
            <a:extLst>
              <a:ext uri="{FF2B5EF4-FFF2-40B4-BE49-F238E27FC236}">
                <a16:creationId xmlns:a16="http://schemas.microsoft.com/office/drawing/2014/main" id="{B670D866-D52F-41CB-ABDC-509B52BC30CB}"/>
              </a:ext>
            </a:extLst>
          </p:cNvPr>
          <p:cNvSpPr>
            <a:spLocks noChangeAspect="1"/>
          </p:cNvSpPr>
          <p:nvPr/>
        </p:nvSpPr>
        <p:spPr>
          <a:xfrm>
            <a:off x="7198350"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0" name="big YELLOW 3 Oval 28">
            <a:extLst>
              <a:ext uri="{FF2B5EF4-FFF2-40B4-BE49-F238E27FC236}">
                <a16:creationId xmlns:a16="http://schemas.microsoft.com/office/drawing/2014/main" id="{A05FBFD5-A8DD-45A4-8CA8-D77002050949}"/>
              </a:ext>
            </a:extLst>
          </p:cNvPr>
          <p:cNvSpPr>
            <a:spLocks noChangeAspect="1"/>
          </p:cNvSpPr>
          <p:nvPr/>
        </p:nvSpPr>
        <p:spPr>
          <a:xfrm>
            <a:off x="7198350"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big GREEN 3 Oval 29">
            <a:extLst>
              <a:ext uri="{FF2B5EF4-FFF2-40B4-BE49-F238E27FC236}">
                <a16:creationId xmlns:a16="http://schemas.microsoft.com/office/drawing/2014/main" id="{5C1F9DD3-69ED-4A68-AD09-D5F4FB0F60E9}"/>
              </a:ext>
            </a:extLst>
          </p:cNvPr>
          <p:cNvSpPr>
            <a:spLocks noChangeAspect="1"/>
          </p:cNvSpPr>
          <p:nvPr/>
        </p:nvSpPr>
        <p:spPr>
          <a:xfrm>
            <a:off x="7198350"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2" name="big BLUE 3 Oval 30">
            <a:extLst>
              <a:ext uri="{FF2B5EF4-FFF2-40B4-BE49-F238E27FC236}">
                <a16:creationId xmlns:a16="http://schemas.microsoft.com/office/drawing/2014/main" id="{EC1E9EB3-39F5-40B9-8C2B-079BAC13BE55}"/>
              </a:ext>
            </a:extLst>
          </p:cNvPr>
          <p:cNvSpPr>
            <a:spLocks noChangeAspect="1"/>
          </p:cNvSpPr>
          <p:nvPr/>
        </p:nvSpPr>
        <p:spPr>
          <a:xfrm>
            <a:off x="7198350"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big ORANGE 3 Oval 31">
            <a:extLst>
              <a:ext uri="{FF2B5EF4-FFF2-40B4-BE49-F238E27FC236}">
                <a16:creationId xmlns:a16="http://schemas.microsoft.com/office/drawing/2014/main" id="{13552FC7-E025-43A9-AF1C-0C8190421892}"/>
              </a:ext>
            </a:extLst>
          </p:cNvPr>
          <p:cNvSpPr>
            <a:spLocks noChangeAspect="1"/>
          </p:cNvSpPr>
          <p:nvPr/>
        </p:nvSpPr>
        <p:spPr>
          <a:xfrm>
            <a:off x="7198350"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big PURPLE 3   Oval 32">
            <a:extLst>
              <a:ext uri="{FF2B5EF4-FFF2-40B4-BE49-F238E27FC236}">
                <a16:creationId xmlns:a16="http://schemas.microsoft.com/office/drawing/2014/main" id="{1A8A99AB-FBF7-4EA7-96C5-DE38EF315DAA}"/>
              </a:ext>
            </a:extLst>
          </p:cNvPr>
          <p:cNvSpPr>
            <a:spLocks noChangeAspect="1"/>
          </p:cNvSpPr>
          <p:nvPr/>
        </p:nvSpPr>
        <p:spPr>
          <a:xfrm>
            <a:off x="7198350"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small RED 4 Oval 21">
            <a:extLst>
              <a:ext uri="{FF2B5EF4-FFF2-40B4-BE49-F238E27FC236}">
                <a16:creationId xmlns:a16="http://schemas.microsoft.com/office/drawing/2014/main" id="{0E1D7A40-5E8A-4008-81BF-2C45DFF4F606}"/>
              </a:ext>
            </a:extLst>
          </p:cNvPr>
          <p:cNvSpPr>
            <a:spLocks noChangeAspect="1"/>
          </p:cNvSpPr>
          <p:nvPr/>
        </p:nvSpPr>
        <p:spPr>
          <a:xfrm rot="16200000">
            <a:off x="7315295"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small YELLOW 4 Oval 22">
            <a:extLst>
              <a:ext uri="{FF2B5EF4-FFF2-40B4-BE49-F238E27FC236}">
                <a16:creationId xmlns:a16="http://schemas.microsoft.com/office/drawing/2014/main" id="{366654C2-AB16-4CD1-A4BB-D0B59CAE03F2}"/>
              </a:ext>
            </a:extLst>
          </p:cNvPr>
          <p:cNvSpPr>
            <a:spLocks noChangeAspect="1"/>
          </p:cNvSpPr>
          <p:nvPr/>
        </p:nvSpPr>
        <p:spPr>
          <a:xfrm rot="16200000">
            <a:off x="7315295"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7" name="small GREEN 4 Oval 23">
            <a:extLst>
              <a:ext uri="{FF2B5EF4-FFF2-40B4-BE49-F238E27FC236}">
                <a16:creationId xmlns:a16="http://schemas.microsoft.com/office/drawing/2014/main" id="{B018CC57-8673-4D9D-A4EC-D36BB18DBDD3}"/>
              </a:ext>
            </a:extLst>
          </p:cNvPr>
          <p:cNvSpPr>
            <a:spLocks noChangeAspect="1"/>
          </p:cNvSpPr>
          <p:nvPr/>
        </p:nvSpPr>
        <p:spPr>
          <a:xfrm rot="16200000">
            <a:off x="7315295" y="17286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8" name="small BLUE 4 Oval 24">
            <a:extLst>
              <a:ext uri="{FF2B5EF4-FFF2-40B4-BE49-F238E27FC236}">
                <a16:creationId xmlns:a16="http://schemas.microsoft.com/office/drawing/2014/main" id="{482837C6-F5BB-4A91-8759-262F9886C44B}"/>
              </a:ext>
            </a:extLst>
          </p:cNvPr>
          <p:cNvSpPr>
            <a:spLocks noChangeAspect="1"/>
          </p:cNvSpPr>
          <p:nvPr/>
        </p:nvSpPr>
        <p:spPr>
          <a:xfrm rot="16200000">
            <a:off x="7534281"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small ORANGE 4 Oval 25">
            <a:extLst>
              <a:ext uri="{FF2B5EF4-FFF2-40B4-BE49-F238E27FC236}">
                <a16:creationId xmlns:a16="http://schemas.microsoft.com/office/drawing/2014/main" id="{8D116141-E099-43FE-BCA2-1A2084A08987}"/>
              </a:ext>
            </a:extLst>
          </p:cNvPr>
          <p:cNvSpPr>
            <a:spLocks noChangeAspect="1"/>
          </p:cNvSpPr>
          <p:nvPr/>
        </p:nvSpPr>
        <p:spPr>
          <a:xfrm rot="16200000">
            <a:off x="7534281"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0" name="small PURPLE 4 Oval 26">
            <a:extLst>
              <a:ext uri="{FF2B5EF4-FFF2-40B4-BE49-F238E27FC236}">
                <a16:creationId xmlns:a16="http://schemas.microsoft.com/office/drawing/2014/main" id="{0EEC73ED-0D6C-41F5-A27E-268E4023E394}"/>
              </a:ext>
            </a:extLst>
          </p:cNvPr>
          <p:cNvSpPr>
            <a:spLocks noChangeAspect="1"/>
          </p:cNvSpPr>
          <p:nvPr/>
        </p:nvSpPr>
        <p:spPr>
          <a:xfrm rot="16200000">
            <a:off x="7534281" y="17286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1" name="big RED 4 Oval 27">
            <a:extLst>
              <a:ext uri="{FF2B5EF4-FFF2-40B4-BE49-F238E27FC236}">
                <a16:creationId xmlns:a16="http://schemas.microsoft.com/office/drawing/2014/main" id="{C76470BF-A565-4B3E-9E1E-26E06B272ADE}"/>
              </a:ext>
            </a:extLst>
          </p:cNvPr>
          <p:cNvSpPr>
            <a:spLocks noChangeAspect="1"/>
          </p:cNvSpPr>
          <p:nvPr/>
        </p:nvSpPr>
        <p:spPr>
          <a:xfrm>
            <a:off x="7201338" y="169063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2" name="big YELLOW 4 Oval 28">
            <a:extLst>
              <a:ext uri="{FF2B5EF4-FFF2-40B4-BE49-F238E27FC236}">
                <a16:creationId xmlns:a16="http://schemas.microsoft.com/office/drawing/2014/main" id="{FBCCD728-B5EB-49DA-8310-73C448C88E49}"/>
              </a:ext>
            </a:extLst>
          </p:cNvPr>
          <p:cNvSpPr>
            <a:spLocks noChangeAspect="1"/>
          </p:cNvSpPr>
          <p:nvPr/>
        </p:nvSpPr>
        <p:spPr>
          <a:xfrm>
            <a:off x="7201338" y="169063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big GREEN 4 Oval 29">
            <a:extLst>
              <a:ext uri="{FF2B5EF4-FFF2-40B4-BE49-F238E27FC236}">
                <a16:creationId xmlns:a16="http://schemas.microsoft.com/office/drawing/2014/main" id="{3122D915-E18A-4A54-8159-40095A9136E2}"/>
              </a:ext>
            </a:extLst>
          </p:cNvPr>
          <p:cNvSpPr>
            <a:spLocks noChangeAspect="1"/>
          </p:cNvSpPr>
          <p:nvPr/>
        </p:nvSpPr>
        <p:spPr>
          <a:xfrm>
            <a:off x="7201338" y="169063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big BLUE 4 Oval 30">
            <a:extLst>
              <a:ext uri="{FF2B5EF4-FFF2-40B4-BE49-F238E27FC236}">
                <a16:creationId xmlns:a16="http://schemas.microsoft.com/office/drawing/2014/main" id="{9399CD12-43A4-4A15-BEBC-4731AD22B9DB}"/>
              </a:ext>
            </a:extLst>
          </p:cNvPr>
          <p:cNvSpPr>
            <a:spLocks noChangeAspect="1"/>
          </p:cNvSpPr>
          <p:nvPr/>
        </p:nvSpPr>
        <p:spPr>
          <a:xfrm>
            <a:off x="7201338" y="169063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big ORANGE 4 Oval 31">
            <a:extLst>
              <a:ext uri="{FF2B5EF4-FFF2-40B4-BE49-F238E27FC236}">
                <a16:creationId xmlns:a16="http://schemas.microsoft.com/office/drawing/2014/main" id="{36826691-D2B7-44E5-9D43-6BDF75B1CFFC}"/>
              </a:ext>
            </a:extLst>
          </p:cNvPr>
          <p:cNvSpPr>
            <a:spLocks noChangeAspect="1"/>
          </p:cNvSpPr>
          <p:nvPr/>
        </p:nvSpPr>
        <p:spPr>
          <a:xfrm>
            <a:off x="7201338" y="169063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big PURPLE 4 Oval 32">
            <a:extLst>
              <a:ext uri="{FF2B5EF4-FFF2-40B4-BE49-F238E27FC236}">
                <a16:creationId xmlns:a16="http://schemas.microsoft.com/office/drawing/2014/main" id="{80F3E417-A010-438E-B833-5BD6AADCB684}"/>
              </a:ext>
            </a:extLst>
          </p:cNvPr>
          <p:cNvSpPr>
            <a:spLocks noChangeAspect="1"/>
          </p:cNvSpPr>
          <p:nvPr/>
        </p:nvSpPr>
        <p:spPr>
          <a:xfrm>
            <a:off x="7201338" y="169063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7" name="small RED 1 Oval 21">
            <a:extLst>
              <a:ext uri="{FF2B5EF4-FFF2-40B4-BE49-F238E27FC236}">
                <a16:creationId xmlns:a16="http://schemas.microsoft.com/office/drawing/2014/main" id="{D57E7D41-1545-483E-8C8C-240186EBF05E}"/>
              </a:ext>
            </a:extLst>
          </p:cNvPr>
          <p:cNvSpPr>
            <a:spLocks noChangeAspect="1"/>
          </p:cNvSpPr>
          <p:nvPr/>
        </p:nvSpPr>
        <p:spPr>
          <a:xfrm rot="16200000">
            <a:off x="8071704"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8" name="small YELLOW 1 Oval 22">
            <a:extLst>
              <a:ext uri="{FF2B5EF4-FFF2-40B4-BE49-F238E27FC236}">
                <a16:creationId xmlns:a16="http://schemas.microsoft.com/office/drawing/2014/main" id="{B0BAF0FC-5031-4965-AD7D-D9EB4B2305B3}"/>
              </a:ext>
            </a:extLst>
          </p:cNvPr>
          <p:cNvSpPr>
            <a:spLocks noChangeAspect="1"/>
          </p:cNvSpPr>
          <p:nvPr/>
        </p:nvSpPr>
        <p:spPr>
          <a:xfrm rot="16200000">
            <a:off x="8071704"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9" name="small GREEN 1 Oval 23">
            <a:extLst>
              <a:ext uri="{FF2B5EF4-FFF2-40B4-BE49-F238E27FC236}">
                <a16:creationId xmlns:a16="http://schemas.microsoft.com/office/drawing/2014/main" id="{53141658-1D07-42B8-A369-E49B074428B6}"/>
              </a:ext>
            </a:extLst>
          </p:cNvPr>
          <p:cNvSpPr>
            <a:spLocks noChangeAspect="1"/>
          </p:cNvSpPr>
          <p:nvPr/>
        </p:nvSpPr>
        <p:spPr>
          <a:xfrm rot="16200000">
            <a:off x="8071704" y="40144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small BLUE 1 Oval 24">
            <a:extLst>
              <a:ext uri="{FF2B5EF4-FFF2-40B4-BE49-F238E27FC236}">
                <a16:creationId xmlns:a16="http://schemas.microsoft.com/office/drawing/2014/main" id="{B782F03E-3049-48DF-AA67-2FE05DE5E478}"/>
              </a:ext>
            </a:extLst>
          </p:cNvPr>
          <p:cNvSpPr>
            <a:spLocks noChangeAspect="1"/>
          </p:cNvSpPr>
          <p:nvPr/>
        </p:nvSpPr>
        <p:spPr>
          <a:xfrm rot="16200000">
            <a:off x="8290690"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small ORANGE 1 Oval 25">
            <a:extLst>
              <a:ext uri="{FF2B5EF4-FFF2-40B4-BE49-F238E27FC236}">
                <a16:creationId xmlns:a16="http://schemas.microsoft.com/office/drawing/2014/main" id="{1BE951FA-822F-4BE7-98EA-3AB1F6455144}"/>
              </a:ext>
            </a:extLst>
          </p:cNvPr>
          <p:cNvSpPr>
            <a:spLocks noChangeAspect="1"/>
          </p:cNvSpPr>
          <p:nvPr/>
        </p:nvSpPr>
        <p:spPr>
          <a:xfrm rot="16200000">
            <a:off x="8290690"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small PURPLE 1 Oval 26">
            <a:extLst>
              <a:ext uri="{FF2B5EF4-FFF2-40B4-BE49-F238E27FC236}">
                <a16:creationId xmlns:a16="http://schemas.microsoft.com/office/drawing/2014/main" id="{3803B043-C699-4A9A-9A97-9832EC3CE713}"/>
              </a:ext>
            </a:extLst>
          </p:cNvPr>
          <p:cNvSpPr>
            <a:spLocks noChangeAspect="1"/>
          </p:cNvSpPr>
          <p:nvPr/>
        </p:nvSpPr>
        <p:spPr>
          <a:xfrm rot="16200000">
            <a:off x="8290690" y="40144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big RED 1 Oval 27">
            <a:extLst>
              <a:ext uri="{FF2B5EF4-FFF2-40B4-BE49-F238E27FC236}">
                <a16:creationId xmlns:a16="http://schemas.microsoft.com/office/drawing/2014/main" id="{B3164429-141E-47D6-9BE0-9BE6A90F4A2E}"/>
              </a:ext>
            </a:extLst>
          </p:cNvPr>
          <p:cNvSpPr>
            <a:spLocks noChangeAspect="1"/>
          </p:cNvSpPr>
          <p:nvPr/>
        </p:nvSpPr>
        <p:spPr>
          <a:xfrm>
            <a:off x="7948831" y="398965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4" name="big YELLOW 1 Oval 28">
            <a:extLst>
              <a:ext uri="{FF2B5EF4-FFF2-40B4-BE49-F238E27FC236}">
                <a16:creationId xmlns:a16="http://schemas.microsoft.com/office/drawing/2014/main" id="{31705CE6-2B5D-4A1A-939A-16CD0A6595B1}"/>
              </a:ext>
            </a:extLst>
          </p:cNvPr>
          <p:cNvSpPr>
            <a:spLocks noChangeAspect="1"/>
          </p:cNvSpPr>
          <p:nvPr/>
        </p:nvSpPr>
        <p:spPr>
          <a:xfrm>
            <a:off x="7948831" y="398965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5" name="big GREEN 1 Oval 29">
            <a:extLst>
              <a:ext uri="{FF2B5EF4-FFF2-40B4-BE49-F238E27FC236}">
                <a16:creationId xmlns:a16="http://schemas.microsoft.com/office/drawing/2014/main" id="{2C1B66C9-6F8B-464F-9374-9D6CBE7F84E0}"/>
              </a:ext>
            </a:extLst>
          </p:cNvPr>
          <p:cNvSpPr>
            <a:spLocks noChangeAspect="1"/>
          </p:cNvSpPr>
          <p:nvPr/>
        </p:nvSpPr>
        <p:spPr>
          <a:xfrm>
            <a:off x="7948831" y="398965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6" name="big BLUE1 Oval 30">
            <a:extLst>
              <a:ext uri="{FF2B5EF4-FFF2-40B4-BE49-F238E27FC236}">
                <a16:creationId xmlns:a16="http://schemas.microsoft.com/office/drawing/2014/main" id="{336FABB4-6745-464B-8747-FD4869CEF650}"/>
              </a:ext>
            </a:extLst>
          </p:cNvPr>
          <p:cNvSpPr>
            <a:spLocks noChangeAspect="1"/>
          </p:cNvSpPr>
          <p:nvPr/>
        </p:nvSpPr>
        <p:spPr>
          <a:xfrm>
            <a:off x="7948831" y="398965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big ORANGE 1 Oval 31">
            <a:extLst>
              <a:ext uri="{FF2B5EF4-FFF2-40B4-BE49-F238E27FC236}">
                <a16:creationId xmlns:a16="http://schemas.microsoft.com/office/drawing/2014/main" id="{851DE925-1408-4B73-A151-A466BB3B9436}"/>
              </a:ext>
            </a:extLst>
          </p:cNvPr>
          <p:cNvSpPr>
            <a:spLocks noChangeAspect="1"/>
          </p:cNvSpPr>
          <p:nvPr/>
        </p:nvSpPr>
        <p:spPr>
          <a:xfrm>
            <a:off x="7948831" y="398965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8" name="big PURPLE 1  Oval 32">
            <a:extLst>
              <a:ext uri="{FF2B5EF4-FFF2-40B4-BE49-F238E27FC236}">
                <a16:creationId xmlns:a16="http://schemas.microsoft.com/office/drawing/2014/main" id="{2D7B26BA-86ED-4CAF-AE8D-810CF930999A}"/>
              </a:ext>
            </a:extLst>
          </p:cNvPr>
          <p:cNvSpPr>
            <a:spLocks noChangeAspect="1"/>
          </p:cNvSpPr>
          <p:nvPr/>
        </p:nvSpPr>
        <p:spPr>
          <a:xfrm>
            <a:off x="7948831" y="398965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white 4  Oval 38">
            <a:extLst>
              <a:ext uri="{FF2B5EF4-FFF2-40B4-BE49-F238E27FC236}">
                <a16:creationId xmlns:a16="http://schemas.microsoft.com/office/drawing/2014/main" id="{01C5B611-CE54-4825-A55A-55373404372B}"/>
              </a:ext>
            </a:extLst>
          </p:cNvPr>
          <p:cNvSpPr/>
          <p:nvPr/>
        </p:nvSpPr>
        <p:spPr>
          <a:xfrm>
            <a:off x="7968679"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white 3 Oval 39">
            <a:extLst>
              <a:ext uri="{FF2B5EF4-FFF2-40B4-BE49-F238E27FC236}">
                <a16:creationId xmlns:a16="http://schemas.microsoft.com/office/drawing/2014/main" id="{A244B853-9B91-4E71-B2A6-6FE9A74ABE34}"/>
              </a:ext>
            </a:extLst>
          </p:cNvPr>
          <p:cNvSpPr/>
          <p:nvPr/>
        </p:nvSpPr>
        <p:spPr>
          <a:xfrm>
            <a:off x="8274951"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white 2 Oval 40">
            <a:extLst>
              <a:ext uri="{FF2B5EF4-FFF2-40B4-BE49-F238E27FC236}">
                <a16:creationId xmlns:a16="http://schemas.microsoft.com/office/drawing/2014/main" id="{49B3C9E9-C9B9-419D-A955-D218784EE329}"/>
              </a:ext>
            </a:extLst>
          </p:cNvPr>
          <p:cNvSpPr/>
          <p:nvPr/>
        </p:nvSpPr>
        <p:spPr>
          <a:xfrm>
            <a:off x="8271991"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2" name="white 1  Oval 41">
            <a:extLst>
              <a:ext uri="{FF2B5EF4-FFF2-40B4-BE49-F238E27FC236}">
                <a16:creationId xmlns:a16="http://schemas.microsoft.com/office/drawing/2014/main" id="{5902C5D1-CAD5-4626-8BA5-15414F00F9FD}"/>
              </a:ext>
            </a:extLst>
          </p:cNvPr>
          <p:cNvSpPr/>
          <p:nvPr/>
        </p:nvSpPr>
        <p:spPr>
          <a:xfrm>
            <a:off x="7979585"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3" name="black 2 green Oval 42">
            <a:extLst>
              <a:ext uri="{FF2B5EF4-FFF2-40B4-BE49-F238E27FC236}">
                <a16:creationId xmlns:a16="http://schemas.microsoft.com/office/drawing/2014/main" id="{F7E6CF85-7CC3-46AF-9455-DC46C7EE2F16}"/>
              </a:ext>
            </a:extLst>
          </p:cNvPr>
          <p:cNvSpPr/>
          <p:nvPr/>
        </p:nvSpPr>
        <p:spPr>
          <a:xfrm>
            <a:off x="8271991"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4" name="black 1 purple Oval 43">
            <a:extLst>
              <a:ext uri="{FF2B5EF4-FFF2-40B4-BE49-F238E27FC236}">
                <a16:creationId xmlns:a16="http://schemas.microsoft.com/office/drawing/2014/main" id="{7272ED98-9D8C-4C55-88B8-E0AC6F24D16C}"/>
              </a:ext>
            </a:extLst>
          </p:cNvPr>
          <p:cNvSpPr/>
          <p:nvPr/>
        </p:nvSpPr>
        <p:spPr>
          <a:xfrm>
            <a:off x="7979585"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5" name="black 3 yellow Oval 44">
            <a:extLst>
              <a:ext uri="{FF2B5EF4-FFF2-40B4-BE49-F238E27FC236}">
                <a16:creationId xmlns:a16="http://schemas.microsoft.com/office/drawing/2014/main" id="{EA758861-CA44-4602-830B-CC93E8D37C59}"/>
              </a:ext>
            </a:extLst>
          </p:cNvPr>
          <p:cNvSpPr/>
          <p:nvPr/>
        </p:nvSpPr>
        <p:spPr>
          <a:xfrm>
            <a:off x="8274951"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6" name="black 4 red Oval 45">
            <a:extLst>
              <a:ext uri="{FF2B5EF4-FFF2-40B4-BE49-F238E27FC236}">
                <a16:creationId xmlns:a16="http://schemas.microsoft.com/office/drawing/2014/main" id="{C22E5CF9-33D7-43EC-8CEF-680AD1F8F4D1}"/>
              </a:ext>
            </a:extLst>
          </p:cNvPr>
          <p:cNvSpPr/>
          <p:nvPr/>
        </p:nvSpPr>
        <p:spPr>
          <a:xfrm>
            <a:off x="7968679"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7" name="cover 4 Rectangle 54">
            <a:extLst>
              <a:ext uri="{FF2B5EF4-FFF2-40B4-BE49-F238E27FC236}">
                <a16:creationId xmlns:a16="http://schemas.microsoft.com/office/drawing/2014/main" id="{A4211334-AFD9-4839-9698-8C4F85056A25}"/>
              </a:ext>
            </a:extLst>
          </p:cNvPr>
          <p:cNvSpPr/>
          <p:nvPr/>
        </p:nvSpPr>
        <p:spPr>
          <a:xfrm>
            <a:off x="7915805"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8" name="cover 3 Rectangle 55">
            <a:extLst>
              <a:ext uri="{FF2B5EF4-FFF2-40B4-BE49-F238E27FC236}">
                <a16:creationId xmlns:a16="http://schemas.microsoft.com/office/drawing/2014/main" id="{3B3BAEB3-A081-47C2-B9CA-EC27DB22DB23}"/>
              </a:ext>
            </a:extLst>
          </p:cNvPr>
          <p:cNvSpPr/>
          <p:nvPr/>
        </p:nvSpPr>
        <p:spPr>
          <a:xfrm>
            <a:off x="7915805"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9" name="cover 1 Rectangle 57">
            <a:extLst>
              <a:ext uri="{FF2B5EF4-FFF2-40B4-BE49-F238E27FC236}">
                <a16:creationId xmlns:a16="http://schemas.microsoft.com/office/drawing/2014/main" id="{4252BF47-3702-402D-BBCA-3C1DF55CB5C2}"/>
              </a:ext>
            </a:extLst>
          </p:cNvPr>
          <p:cNvSpPr/>
          <p:nvPr/>
        </p:nvSpPr>
        <p:spPr>
          <a:xfrm>
            <a:off x="7915805"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0" name="cover 2 Rectangle 56">
            <a:extLst>
              <a:ext uri="{FF2B5EF4-FFF2-40B4-BE49-F238E27FC236}">
                <a16:creationId xmlns:a16="http://schemas.microsoft.com/office/drawing/2014/main" id="{1FF4BEEB-4DD9-4675-8E5C-189315FFDCC9}"/>
              </a:ext>
            </a:extLst>
          </p:cNvPr>
          <p:cNvSpPr/>
          <p:nvPr/>
        </p:nvSpPr>
        <p:spPr>
          <a:xfrm>
            <a:off x="7915805"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1" name="small RED 2 Oval 21">
            <a:extLst>
              <a:ext uri="{FF2B5EF4-FFF2-40B4-BE49-F238E27FC236}">
                <a16:creationId xmlns:a16="http://schemas.microsoft.com/office/drawing/2014/main" id="{DAE118AF-12D9-44DD-81A9-A7E17D01EE2D}"/>
              </a:ext>
            </a:extLst>
          </p:cNvPr>
          <p:cNvSpPr>
            <a:spLocks noChangeAspect="1"/>
          </p:cNvSpPr>
          <p:nvPr/>
        </p:nvSpPr>
        <p:spPr>
          <a:xfrm rot="16200000">
            <a:off x="8071704"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small YELLOW 2 Oval 22">
            <a:extLst>
              <a:ext uri="{FF2B5EF4-FFF2-40B4-BE49-F238E27FC236}">
                <a16:creationId xmlns:a16="http://schemas.microsoft.com/office/drawing/2014/main" id="{8E5E9633-DAE3-440C-A8DF-5B5A8331814D}"/>
              </a:ext>
            </a:extLst>
          </p:cNvPr>
          <p:cNvSpPr>
            <a:spLocks noChangeAspect="1"/>
          </p:cNvSpPr>
          <p:nvPr/>
        </p:nvSpPr>
        <p:spPr>
          <a:xfrm rot="16200000">
            <a:off x="8071704"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small GREEN 2 Oval 23">
            <a:extLst>
              <a:ext uri="{FF2B5EF4-FFF2-40B4-BE49-F238E27FC236}">
                <a16:creationId xmlns:a16="http://schemas.microsoft.com/office/drawing/2014/main" id="{7BE1A156-76E2-4507-BE51-C9904EE95D24}"/>
              </a:ext>
            </a:extLst>
          </p:cNvPr>
          <p:cNvSpPr>
            <a:spLocks noChangeAspect="1"/>
          </p:cNvSpPr>
          <p:nvPr/>
        </p:nvSpPr>
        <p:spPr>
          <a:xfrm rot="16200000">
            <a:off x="8071704" y="325091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4" name="small BLUE 2 Oval 24">
            <a:extLst>
              <a:ext uri="{FF2B5EF4-FFF2-40B4-BE49-F238E27FC236}">
                <a16:creationId xmlns:a16="http://schemas.microsoft.com/office/drawing/2014/main" id="{ED136687-5C81-4AFC-BE3C-ECE5ECAE08FA}"/>
              </a:ext>
            </a:extLst>
          </p:cNvPr>
          <p:cNvSpPr>
            <a:spLocks noChangeAspect="1"/>
          </p:cNvSpPr>
          <p:nvPr/>
        </p:nvSpPr>
        <p:spPr>
          <a:xfrm rot="16200000">
            <a:off x="8290690"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5" name="small ORANGE 2 Oval 25">
            <a:extLst>
              <a:ext uri="{FF2B5EF4-FFF2-40B4-BE49-F238E27FC236}">
                <a16:creationId xmlns:a16="http://schemas.microsoft.com/office/drawing/2014/main" id="{2D107877-9BBC-4F25-9F37-B76D60AF76B4}"/>
              </a:ext>
            </a:extLst>
          </p:cNvPr>
          <p:cNvSpPr>
            <a:spLocks noChangeAspect="1"/>
          </p:cNvSpPr>
          <p:nvPr/>
        </p:nvSpPr>
        <p:spPr>
          <a:xfrm rot="16200000">
            <a:off x="8290690"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small PURPLE 2 Oval 26">
            <a:extLst>
              <a:ext uri="{FF2B5EF4-FFF2-40B4-BE49-F238E27FC236}">
                <a16:creationId xmlns:a16="http://schemas.microsoft.com/office/drawing/2014/main" id="{BD20B403-E4CB-4BAC-B94E-3FEA431410D6}"/>
              </a:ext>
            </a:extLst>
          </p:cNvPr>
          <p:cNvSpPr>
            <a:spLocks noChangeAspect="1"/>
          </p:cNvSpPr>
          <p:nvPr/>
        </p:nvSpPr>
        <p:spPr>
          <a:xfrm rot="16200000">
            <a:off x="8290690" y="325091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7" name="big RED 2 Oval 27">
            <a:extLst>
              <a:ext uri="{FF2B5EF4-FFF2-40B4-BE49-F238E27FC236}">
                <a16:creationId xmlns:a16="http://schemas.microsoft.com/office/drawing/2014/main" id="{7771FA21-B6E0-426B-AD38-8218119E11A1}"/>
              </a:ext>
            </a:extLst>
          </p:cNvPr>
          <p:cNvSpPr>
            <a:spLocks noChangeAspect="1"/>
          </p:cNvSpPr>
          <p:nvPr/>
        </p:nvSpPr>
        <p:spPr>
          <a:xfrm>
            <a:off x="7952336" y="32247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8" name="big YELLOW 2 Oval 28">
            <a:extLst>
              <a:ext uri="{FF2B5EF4-FFF2-40B4-BE49-F238E27FC236}">
                <a16:creationId xmlns:a16="http://schemas.microsoft.com/office/drawing/2014/main" id="{3342B6F8-FCFB-4751-BF84-9CC997DEEDEF}"/>
              </a:ext>
            </a:extLst>
          </p:cNvPr>
          <p:cNvSpPr>
            <a:spLocks noChangeAspect="1"/>
          </p:cNvSpPr>
          <p:nvPr/>
        </p:nvSpPr>
        <p:spPr>
          <a:xfrm>
            <a:off x="7952336" y="32247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9" name="big GREEN 2 Oval 29">
            <a:extLst>
              <a:ext uri="{FF2B5EF4-FFF2-40B4-BE49-F238E27FC236}">
                <a16:creationId xmlns:a16="http://schemas.microsoft.com/office/drawing/2014/main" id="{22D0EA7F-6E5B-46A2-BE73-0455D96FE894}"/>
              </a:ext>
            </a:extLst>
          </p:cNvPr>
          <p:cNvSpPr>
            <a:spLocks noChangeAspect="1"/>
          </p:cNvSpPr>
          <p:nvPr/>
        </p:nvSpPr>
        <p:spPr>
          <a:xfrm>
            <a:off x="7952336" y="32247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0" name="big BLUE 2 Oval 30">
            <a:extLst>
              <a:ext uri="{FF2B5EF4-FFF2-40B4-BE49-F238E27FC236}">
                <a16:creationId xmlns:a16="http://schemas.microsoft.com/office/drawing/2014/main" id="{4C07011D-7E8E-4817-8823-4D23FEF277B7}"/>
              </a:ext>
            </a:extLst>
          </p:cNvPr>
          <p:cNvSpPr>
            <a:spLocks noChangeAspect="1"/>
          </p:cNvSpPr>
          <p:nvPr/>
        </p:nvSpPr>
        <p:spPr>
          <a:xfrm>
            <a:off x="7952336" y="32247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1" name="big ORANGE 2 Oval 31">
            <a:extLst>
              <a:ext uri="{FF2B5EF4-FFF2-40B4-BE49-F238E27FC236}">
                <a16:creationId xmlns:a16="http://schemas.microsoft.com/office/drawing/2014/main" id="{AECD38D4-DC6E-4AF3-B4A7-68BE0B84A30B}"/>
              </a:ext>
            </a:extLst>
          </p:cNvPr>
          <p:cNvSpPr>
            <a:spLocks noChangeAspect="1"/>
          </p:cNvSpPr>
          <p:nvPr/>
        </p:nvSpPr>
        <p:spPr>
          <a:xfrm>
            <a:off x="7952336" y="32247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big PURPLE 2 Oval 32">
            <a:extLst>
              <a:ext uri="{FF2B5EF4-FFF2-40B4-BE49-F238E27FC236}">
                <a16:creationId xmlns:a16="http://schemas.microsoft.com/office/drawing/2014/main" id="{54CAF1CF-A558-412E-B7E4-9D88D9BF64D9}"/>
              </a:ext>
            </a:extLst>
          </p:cNvPr>
          <p:cNvSpPr>
            <a:spLocks noChangeAspect="1"/>
          </p:cNvSpPr>
          <p:nvPr/>
        </p:nvSpPr>
        <p:spPr>
          <a:xfrm>
            <a:off x="7952336" y="32247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small RED 3 Oval 21">
            <a:extLst>
              <a:ext uri="{FF2B5EF4-FFF2-40B4-BE49-F238E27FC236}">
                <a16:creationId xmlns:a16="http://schemas.microsoft.com/office/drawing/2014/main" id="{9553921E-A6E5-4168-B9FC-CECA77D35D42}"/>
              </a:ext>
            </a:extLst>
          </p:cNvPr>
          <p:cNvSpPr>
            <a:spLocks noChangeAspect="1"/>
          </p:cNvSpPr>
          <p:nvPr/>
        </p:nvSpPr>
        <p:spPr>
          <a:xfrm rot="16200000">
            <a:off x="8071704"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small YELLOW 3 Oval 22">
            <a:extLst>
              <a:ext uri="{FF2B5EF4-FFF2-40B4-BE49-F238E27FC236}">
                <a16:creationId xmlns:a16="http://schemas.microsoft.com/office/drawing/2014/main" id="{30A59B2D-2474-4F52-B88D-EE2C72A1D3E0}"/>
              </a:ext>
            </a:extLst>
          </p:cNvPr>
          <p:cNvSpPr>
            <a:spLocks noChangeAspect="1"/>
          </p:cNvSpPr>
          <p:nvPr/>
        </p:nvSpPr>
        <p:spPr>
          <a:xfrm rot="16200000">
            <a:off x="8071704"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5" name="small GREEN 3 Oval 23">
            <a:extLst>
              <a:ext uri="{FF2B5EF4-FFF2-40B4-BE49-F238E27FC236}">
                <a16:creationId xmlns:a16="http://schemas.microsoft.com/office/drawing/2014/main" id="{3B845D47-A901-4CD8-968F-DB51E9B0A729}"/>
              </a:ext>
            </a:extLst>
          </p:cNvPr>
          <p:cNvSpPr>
            <a:spLocks noChangeAspect="1"/>
          </p:cNvSpPr>
          <p:nvPr/>
        </p:nvSpPr>
        <p:spPr>
          <a:xfrm rot="16200000">
            <a:off x="8071704" y="249086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small BLUE 3 Oval 24">
            <a:extLst>
              <a:ext uri="{FF2B5EF4-FFF2-40B4-BE49-F238E27FC236}">
                <a16:creationId xmlns:a16="http://schemas.microsoft.com/office/drawing/2014/main" id="{84D567B6-5BA7-40DA-92B2-A2175D418177}"/>
              </a:ext>
            </a:extLst>
          </p:cNvPr>
          <p:cNvSpPr>
            <a:spLocks noChangeAspect="1"/>
          </p:cNvSpPr>
          <p:nvPr/>
        </p:nvSpPr>
        <p:spPr>
          <a:xfrm rot="16200000">
            <a:off x="8290690"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small ORANGE 3 Oval 25">
            <a:extLst>
              <a:ext uri="{FF2B5EF4-FFF2-40B4-BE49-F238E27FC236}">
                <a16:creationId xmlns:a16="http://schemas.microsoft.com/office/drawing/2014/main" id="{6A095BB0-7FDC-44C7-AE1F-6DC32634222D}"/>
              </a:ext>
            </a:extLst>
          </p:cNvPr>
          <p:cNvSpPr>
            <a:spLocks noChangeAspect="1"/>
          </p:cNvSpPr>
          <p:nvPr/>
        </p:nvSpPr>
        <p:spPr>
          <a:xfrm rot="16200000">
            <a:off x="8290690"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small PURPLE 3 Oval 26">
            <a:extLst>
              <a:ext uri="{FF2B5EF4-FFF2-40B4-BE49-F238E27FC236}">
                <a16:creationId xmlns:a16="http://schemas.microsoft.com/office/drawing/2014/main" id="{0EB83220-06EA-45A8-A009-1A9E32DBC770}"/>
              </a:ext>
            </a:extLst>
          </p:cNvPr>
          <p:cNvSpPr>
            <a:spLocks noChangeAspect="1"/>
          </p:cNvSpPr>
          <p:nvPr/>
        </p:nvSpPr>
        <p:spPr>
          <a:xfrm rot="16200000">
            <a:off x="8290690" y="24908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9" name="big RED 3 Oval 27">
            <a:extLst>
              <a:ext uri="{FF2B5EF4-FFF2-40B4-BE49-F238E27FC236}">
                <a16:creationId xmlns:a16="http://schemas.microsoft.com/office/drawing/2014/main" id="{7DB706FA-6FE8-4294-AEDB-CEA6921EA7E8}"/>
              </a:ext>
            </a:extLst>
          </p:cNvPr>
          <p:cNvSpPr>
            <a:spLocks noChangeAspect="1"/>
          </p:cNvSpPr>
          <p:nvPr/>
        </p:nvSpPr>
        <p:spPr>
          <a:xfrm>
            <a:off x="7954759"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big YELLOW 3 Oval 28">
            <a:extLst>
              <a:ext uri="{FF2B5EF4-FFF2-40B4-BE49-F238E27FC236}">
                <a16:creationId xmlns:a16="http://schemas.microsoft.com/office/drawing/2014/main" id="{CF6B88F0-B55B-4922-810D-4CCBA5F09378}"/>
              </a:ext>
            </a:extLst>
          </p:cNvPr>
          <p:cNvSpPr>
            <a:spLocks noChangeAspect="1"/>
          </p:cNvSpPr>
          <p:nvPr/>
        </p:nvSpPr>
        <p:spPr>
          <a:xfrm>
            <a:off x="7954759"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big GREEN 3 Oval 29">
            <a:extLst>
              <a:ext uri="{FF2B5EF4-FFF2-40B4-BE49-F238E27FC236}">
                <a16:creationId xmlns:a16="http://schemas.microsoft.com/office/drawing/2014/main" id="{CF21CAA2-A3EE-4902-8C1D-7AEA8DDEF630}"/>
              </a:ext>
            </a:extLst>
          </p:cNvPr>
          <p:cNvSpPr>
            <a:spLocks noChangeAspect="1"/>
          </p:cNvSpPr>
          <p:nvPr/>
        </p:nvSpPr>
        <p:spPr>
          <a:xfrm>
            <a:off x="7954759"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big BLUE 3 Oval 30">
            <a:extLst>
              <a:ext uri="{FF2B5EF4-FFF2-40B4-BE49-F238E27FC236}">
                <a16:creationId xmlns:a16="http://schemas.microsoft.com/office/drawing/2014/main" id="{C897DF5D-61A4-4E8A-9A97-DB6C947364A2}"/>
              </a:ext>
            </a:extLst>
          </p:cNvPr>
          <p:cNvSpPr>
            <a:spLocks noChangeAspect="1"/>
          </p:cNvSpPr>
          <p:nvPr/>
        </p:nvSpPr>
        <p:spPr>
          <a:xfrm>
            <a:off x="7954759"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3" name="big ORANGE 3 Oval 31">
            <a:extLst>
              <a:ext uri="{FF2B5EF4-FFF2-40B4-BE49-F238E27FC236}">
                <a16:creationId xmlns:a16="http://schemas.microsoft.com/office/drawing/2014/main" id="{29819E5C-8D88-4D3B-9BE4-E32561ED1EAB}"/>
              </a:ext>
            </a:extLst>
          </p:cNvPr>
          <p:cNvSpPr>
            <a:spLocks noChangeAspect="1"/>
          </p:cNvSpPr>
          <p:nvPr/>
        </p:nvSpPr>
        <p:spPr>
          <a:xfrm>
            <a:off x="7954759"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big PURPLE 3   Oval 32">
            <a:extLst>
              <a:ext uri="{FF2B5EF4-FFF2-40B4-BE49-F238E27FC236}">
                <a16:creationId xmlns:a16="http://schemas.microsoft.com/office/drawing/2014/main" id="{CFB72FB6-D986-4E51-A474-45F289874A8C}"/>
              </a:ext>
            </a:extLst>
          </p:cNvPr>
          <p:cNvSpPr>
            <a:spLocks noChangeAspect="1"/>
          </p:cNvSpPr>
          <p:nvPr/>
        </p:nvSpPr>
        <p:spPr>
          <a:xfrm>
            <a:off x="7954759"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small RED 4 Oval 21">
            <a:extLst>
              <a:ext uri="{FF2B5EF4-FFF2-40B4-BE49-F238E27FC236}">
                <a16:creationId xmlns:a16="http://schemas.microsoft.com/office/drawing/2014/main" id="{EDDA15D4-8DFC-4BF6-814C-1256D874E4E5}"/>
              </a:ext>
            </a:extLst>
          </p:cNvPr>
          <p:cNvSpPr>
            <a:spLocks noChangeAspect="1"/>
          </p:cNvSpPr>
          <p:nvPr/>
        </p:nvSpPr>
        <p:spPr>
          <a:xfrm rot="16200000">
            <a:off x="8071704"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small YELLOW 4 Oval 22">
            <a:extLst>
              <a:ext uri="{FF2B5EF4-FFF2-40B4-BE49-F238E27FC236}">
                <a16:creationId xmlns:a16="http://schemas.microsoft.com/office/drawing/2014/main" id="{CE3F8AD5-4B39-43FC-8CB5-4EBD3D0369E3}"/>
              </a:ext>
            </a:extLst>
          </p:cNvPr>
          <p:cNvSpPr>
            <a:spLocks noChangeAspect="1"/>
          </p:cNvSpPr>
          <p:nvPr/>
        </p:nvSpPr>
        <p:spPr>
          <a:xfrm rot="16200000">
            <a:off x="8071704"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7" name="small GREEN 4 Oval 23">
            <a:extLst>
              <a:ext uri="{FF2B5EF4-FFF2-40B4-BE49-F238E27FC236}">
                <a16:creationId xmlns:a16="http://schemas.microsoft.com/office/drawing/2014/main" id="{6B14C0B4-DAF4-403C-9D87-6CFA30F5E2AA}"/>
              </a:ext>
            </a:extLst>
          </p:cNvPr>
          <p:cNvSpPr>
            <a:spLocks noChangeAspect="1"/>
          </p:cNvSpPr>
          <p:nvPr/>
        </p:nvSpPr>
        <p:spPr>
          <a:xfrm rot="16200000">
            <a:off x="8071704" y="172863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small BLUE 4 Oval 24">
            <a:extLst>
              <a:ext uri="{FF2B5EF4-FFF2-40B4-BE49-F238E27FC236}">
                <a16:creationId xmlns:a16="http://schemas.microsoft.com/office/drawing/2014/main" id="{10BAAD87-8CF1-423D-9E0B-B5E7B2546E76}"/>
              </a:ext>
            </a:extLst>
          </p:cNvPr>
          <p:cNvSpPr>
            <a:spLocks noChangeAspect="1"/>
          </p:cNvSpPr>
          <p:nvPr/>
        </p:nvSpPr>
        <p:spPr>
          <a:xfrm rot="16200000">
            <a:off x="8290690"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small ORANGE 4 Oval 25">
            <a:extLst>
              <a:ext uri="{FF2B5EF4-FFF2-40B4-BE49-F238E27FC236}">
                <a16:creationId xmlns:a16="http://schemas.microsoft.com/office/drawing/2014/main" id="{1C88485A-3F15-41E1-8573-8E7F18ADB097}"/>
              </a:ext>
            </a:extLst>
          </p:cNvPr>
          <p:cNvSpPr>
            <a:spLocks noChangeAspect="1"/>
          </p:cNvSpPr>
          <p:nvPr/>
        </p:nvSpPr>
        <p:spPr>
          <a:xfrm rot="16200000">
            <a:off x="8290690"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small PURPLE 4 Oval 26">
            <a:extLst>
              <a:ext uri="{FF2B5EF4-FFF2-40B4-BE49-F238E27FC236}">
                <a16:creationId xmlns:a16="http://schemas.microsoft.com/office/drawing/2014/main" id="{94D2B1BB-6D4A-4DC0-BDF5-8F89A0CE79D9}"/>
              </a:ext>
            </a:extLst>
          </p:cNvPr>
          <p:cNvSpPr>
            <a:spLocks noChangeAspect="1"/>
          </p:cNvSpPr>
          <p:nvPr/>
        </p:nvSpPr>
        <p:spPr>
          <a:xfrm rot="16200000">
            <a:off x="8290690" y="17286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1" name="big RED 4 Oval 27">
            <a:extLst>
              <a:ext uri="{FF2B5EF4-FFF2-40B4-BE49-F238E27FC236}">
                <a16:creationId xmlns:a16="http://schemas.microsoft.com/office/drawing/2014/main" id="{7FD995DC-D90F-459D-9F9D-AC98C4D80855}"/>
              </a:ext>
            </a:extLst>
          </p:cNvPr>
          <p:cNvSpPr>
            <a:spLocks noChangeAspect="1"/>
          </p:cNvSpPr>
          <p:nvPr/>
        </p:nvSpPr>
        <p:spPr>
          <a:xfrm>
            <a:off x="7957747" y="169063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2" name="big YELLOW 4 Oval 28">
            <a:extLst>
              <a:ext uri="{FF2B5EF4-FFF2-40B4-BE49-F238E27FC236}">
                <a16:creationId xmlns:a16="http://schemas.microsoft.com/office/drawing/2014/main" id="{F8A7303A-1588-43AE-88FE-747255742E94}"/>
              </a:ext>
            </a:extLst>
          </p:cNvPr>
          <p:cNvSpPr>
            <a:spLocks noChangeAspect="1"/>
          </p:cNvSpPr>
          <p:nvPr/>
        </p:nvSpPr>
        <p:spPr>
          <a:xfrm>
            <a:off x="7957747" y="169063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3" name="big GREEN 4 Oval 29">
            <a:extLst>
              <a:ext uri="{FF2B5EF4-FFF2-40B4-BE49-F238E27FC236}">
                <a16:creationId xmlns:a16="http://schemas.microsoft.com/office/drawing/2014/main" id="{09B5F55E-A899-46E3-A404-463924826470}"/>
              </a:ext>
            </a:extLst>
          </p:cNvPr>
          <p:cNvSpPr>
            <a:spLocks noChangeAspect="1"/>
          </p:cNvSpPr>
          <p:nvPr/>
        </p:nvSpPr>
        <p:spPr>
          <a:xfrm>
            <a:off x="7957747" y="169063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4" name="big BLUE 4 Oval 30">
            <a:extLst>
              <a:ext uri="{FF2B5EF4-FFF2-40B4-BE49-F238E27FC236}">
                <a16:creationId xmlns:a16="http://schemas.microsoft.com/office/drawing/2014/main" id="{7911BC8C-8977-4D84-AA1D-FAADA01A398A}"/>
              </a:ext>
            </a:extLst>
          </p:cNvPr>
          <p:cNvSpPr>
            <a:spLocks noChangeAspect="1"/>
          </p:cNvSpPr>
          <p:nvPr/>
        </p:nvSpPr>
        <p:spPr>
          <a:xfrm>
            <a:off x="7957747" y="169063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5" name="big ORANGE 4 Oval 31">
            <a:extLst>
              <a:ext uri="{FF2B5EF4-FFF2-40B4-BE49-F238E27FC236}">
                <a16:creationId xmlns:a16="http://schemas.microsoft.com/office/drawing/2014/main" id="{F5693A21-81BD-4FFC-AD42-AE0C58767D3C}"/>
              </a:ext>
            </a:extLst>
          </p:cNvPr>
          <p:cNvSpPr>
            <a:spLocks noChangeAspect="1"/>
          </p:cNvSpPr>
          <p:nvPr/>
        </p:nvSpPr>
        <p:spPr>
          <a:xfrm>
            <a:off x="7957747" y="169063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big PURPLE 4 Oval 32">
            <a:extLst>
              <a:ext uri="{FF2B5EF4-FFF2-40B4-BE49-F238E27FC236}">
                <a16:creationId xmlns:a16="http://schemas.microsoft.com/office/drawing/2014/main" id="{47DE6BCE-1648-48A6-A3B5-AE80B43BA23C}"/>
              </a:ext>
            </a:extLst>
          </p:cNvPr>
          <p:cNvSpPr>
            <a:spLocks noChangeAspect="1"/>
          </p:cNvSpPr>
          <p:nvPr/>
        </p:nvSpPr>
        <p:spPr>
          <a:xfrm>
            <a:off x="7957747" y="169063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small RED 1 Oval 21">
            <a:extLst>
              <a:ext uri="{FF2B5EF4-FFF2-40B4-BE49-F238E27FC236}">
                <a16:creationId xmlns:a16="http://schemas.microsoft.com/office/drawing/2014/main" id="{08A04361-A4C7-43FB-A6A8-995F7DA2B031}"/>
              </a:ext>
            </a:extLst>
          </p:cNvPr>
          <p:cNvSpPr>
            <a:spLocks noChangeAspect="1"/>
          </p:cNvSpPr>
          <p:nvPr/>
        </p:nvSpPr>
        <p:spPr>
          <a:xfrm rot="16200000">
            <a:off x="8830246" y="439941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small YELLOW 1 Oval 22">
            <a:extLst>
              <a:ext uri="{FF2B5EF4-FFF2-40B4-BE49-F238E27FC236}">
                <a16:creationId xmlns:a16="http://schemas.microsoft.com/office/drawing/2014/main" id="{CA0CDD7C-60C5-4093-884A-F0DFD5926E7D}"/>
              </a:ext>
            </a:extLst>
          </p:cNvPr>
          <p:cNvSpPr>
            <a:spLocks noChangeAspect="1"/>
          </p:cNvSpPr>
          <p:nvPr/>
        </p:nvSpPr>
        <p:spPr>
          <a:xfrm rot="16200000">
            <a:off x="8830246" y="42020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small GREEN 1 Oval 23">
            <a:extLst>
              <a:ext uri="{FF2B5EF4-FFF2-40B4-BE49-F238E27FC236}">
                <a16:creationId xmlns:a16="http://schemas.microsoft.com/office/drawing/2014/main" id="{A745D8C8-84A3-4718-832A-3D92884DB5D7}"/>
              </a:ext>
            </a:extLst>
          </p:cNvPr>
          <p:cNvSpPr>
            <a:spLocks noChangeAspect="1"/>
          </p:cNvSpPr>
          <p:nvPr/>
        </p:nvSpPr>
        <p:spPr>
          <a:xfrm rot="16200000">
            <a:off x="8830246" y="401438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0" name="small BLUE 1 Oval 24">
            <a:extLst>
              <a:ext uri="{FF2B5EF4-FFF2-40B4-BE49-F238E27FC236}">
                <a16:creationId xmlns:a16="http://schemas.microsoft.com/office/drawing/2014/main" id="{01458F80-E688-4112-934E-E983D87D9AA7}"/>
              </a:ext>
            </a:extLst>
          </p:cNvPr>
          <p:cNvSpPr>
            <a:spLocks noChangeAspect="1"/>
          </p:cNvSpPr>
          <p:nvPr/>
        </p:nvSpPr>
        <p:spPr>
          <a:xfrm rot="16200000">
            <a:off x="9049232" y="439941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1" name="small ORANGE 1 Oval 25">
            <a:extLst>
              <a:ext uri="{FF2B5EF4-FFF2-40B4-BE49-F238E27FC236}">
                <a16:creationId xmlns:a16="http://schemas.microsoft.com/office/drawing/2014/main" id="{37EA36F5-C10C-4EA9-BF75-AD49BA81AB7B}"/>
              </a:ext>
            </a:extLst>
          </p:cNvPr>
          <p:cNvSpPr>
            <a:spLocks noChangeAspect="1"/>
          </p:cNvSpPr>
          <p:nvPr/>
        </p:nvSpPr>
        <p:spPr>
          <a:xfrm rot="16200000">
            <a:off x="9049232" y="42020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small PURPLE 1 Oval 26">
            <a:extLst>
              <a:ext uri="{FF2B5EF4-FFF2-40B4-BE49-F238E27FC236}">
                <a16:creationId xmlns:a16="http://schemas.microsoft.com/office/drawing/2014/main" id="{9B6E0A55-8FFE-4CA5-B793-E45B6C0C2361}"/>
              </a:ext>
            </a:extLst>
          </p:cNvPr>
          <p:cNvSpPr>
            <a:spLocks noChangeAspect="1"/>
          </p:cNvSpPr>
          <p:nvPr/>
        </p:nvSpPr>
        <p:spPr>
          <a:xfrm rot="16200000">
            <a:off x="9049232" y="40143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3" name="big RED 1 Oval 27">
            <a:extLst>
              <a:ext uri="{FF2B5EF4-FFF2-40B4-BE49-F238E27FC236}">
                <a16:creationId xmlns:a16="http://schemas.microsoft.com/office/drawing/2014/main" id="{CA8F4523-977F-47CB-B6AC-A94706747F1B}"/>
              </a:ext>
            </a:extLst>
          </p:cNvPr>
          <p:cNvSpPr>
            <a:spLocks noChangeAspect="1"/>
          </p:cNvSpPr>
          <p:nvPr/>
        </p:nvSpPr>
        <p:spPr>
          <a:xfrm>
            <a:off x="8707373" y="39895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4" name="big YELLOW 1 Oval 28">
            <a:extLst>
              <a:ext uri="{FF2B5EF4-FFF2-40B4-BE49-F238E27FC236}">
                <a16:creationId xmlns:a16="http://schemas.microsoft.com/office/drawing/2014/main" id="{F8C91112-9FAE-49AE-8EE9-2E58C758E607}"/>
              </a:ext>
            </a:extLst>
          </p:cNvPr>
          <p:cNvSpPr>
            <a:spLocks noChangeAspect="1"/>
          </p:cNvSpPr>
          <p:nvPr/>
        </p:nvSpPr>
        <p:spPr>
          <a:xfrm>
            <a:off x="8707373" y="39895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5" name="big GREEN 1 Oval 29">
            <a:extLst>
              <a:ext uri="{FF2B5EF4-FFF2-40B4-BE49-F238E27FC236}">
                <a16:creationId xmlns:a16="http://schemas.microsoft.com/office/drawing/2014/main" id="{6E4C81A0-A7B5-43E1-B4BF-B94700F0DE51}"/>
              </a:ext>
            </a:extLst>
          </p:cNvPr>
          <p:cNvSpPr>
            <a:spLocks noChangeAspect="1"/>
          </p:cNvSpPr>
          <p:nvPr/>
        </p:nvSpPr>
        <p:spPr>
          <a:xfrm>
            <a:off x="8707373" y="39895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6" name="big BLUE1 Oval 30">
            <a:extLst>
              <a:ext uri="{FF2B5EF4-FFF2-40B4-BE49-F238E27FC236}">
                <a16:creationId xmlns:a16="http://schemas.microsoft.com/office/drawing/2014/main" id="{0C53B5E7-09EC-4EFB-BFF4-3FACEE083E05}"/>
              </a:ext>
            </a:extLst>
          </p:cNvPr>
          <p:cNvSpPr>
            <a:spLocks noChangeAspect="1"/>
          </p:cNvSpPr>
          <p:nvPr/>
        </p:nvSpPr>
        <p:spPr>
          <a:xfrm>
            <a:off x="8707373" y="39895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7" name="big ORANGE 1 Oval 31">
            <a:extLst>
              <a:ext uri="{FF2B5EF4-FFF2-40B4-BE49-F238E27FC236}">
                <a16:creationId xmlns:a16="http://schemas.microsoft.com/office/drawing/2014/main" id="{88E1951E-6452-4BB6-8DAB-0AFFC66AF5F6}"/>
              </a:ext>
            </a:extLst>
          </p:cNvPr>
          <p:cNvSpPr>
            <a:spLocks noChangeAspect="1"/>
          </p:cNvSpPr>
          <p:nvPr/>
        </p:nvSpPr>
        <p:spPr>
          <a:xfrm>
            <a:off x="8707373" y="39895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 name="big PURPLE 1  Oval 32">
            <a:extLst>
              <a:ext uri="{FF2B5EF4-FFF2-40B4-BE49-F238E27FC236}">
                <a16:creationId xmlns:a16="http://schemas.microsoft.com/office/drawing/2014/main" id="{90C30073-0F01-45A7-85C4-3E5CB4AD5E3A}"/>
              </a:ext>
            </a:extLst>
          </p:cNvPr>
          <p:cNvSpPr>
            <a:spLocks noChangeAspect="1"/>
          </p:cNvSpPr>
          <p:nvPr/>
        </p:nvSpPr>
        <p:spPr>
          <a:xfrm>
            <a:off x="8707373" y="39895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9" name="white 4  Oval 38">
            <a:extLst>
              <a:ext uri="{FF2B5EF4-FFF2-40B4-BE49-F238E27FC236}">
                <a16:creationId xmlns:a16="http://schemas.microsoft.com/office/drawing/2014/main" id="{DE956D28-FFAF-4AE9-B2B4-AC68CCE6DB6F}"/>
              </a:ext>
            </a:extLst>
          </p:cNvPr>
          <p:cNvSpPr/>
          <p:nvPr/>
        </p:nvSpPr>
        <p:spPr>
          <a:xfrm>
            <a:off x="8732991"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white 3 Oval 39">
            <a:extLst>
              <a:ext uri="{FF2B5EF4-FFF2-40B4-BE49-F238E27FC236}">
                <a16:creationId xmlns:a16="http://schemas.microsoft.com/office/drawing/2014/main" id="{C13AAB8E-6BDE-4158-9378-AA63455964DE}"/>
              </a:ext>
            </a:extLst>
          </p:cNvPr>
          <p:cNvSpPr/>
          <p:nvPr/>
        </p:nvSpPr>
        <p:spPr>
          <a:xfrm>
            <a:off x="8730031"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white 2 Oval 40">
            <a:extLst>
              <a:ext uri="{FF2B5EF4-FFF2-40B4-BE49-F238E27FC236}">
                <a16:creationId xmlns:a16="http://schemas.microsoft.com/office/drawing/2014/main" id="{9F47998E-F514-410C-BCC0-8AFAA56E0315}"/>
              </a:ext>
            </a:extLst>
          </p:cNvPr>
          <p:cNvSpPr/>
          <p:nvPr/>
        </p:nvSpPr>
        <p:spPr>
          <a:xfrm>
            <a:off x="9025590"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white 1  Oval 41">
            <a:extLst>
              <a:ext uri="{FF2B5EF4-FFF2-40B4-BE49-F238E27FC236}">
                <a16:creationId xmlns:a16="http://schemas.microsoft.com/office/drawing/2014/main" id="{D4FD5DB3-8DC8-4ACA-89CD-B813250CDCCE}"/>
              </a:ext>
            </a:extLst>
          </p:cNvPr>
          <p:cNvSpPr/>
          <p:nvPr/>
        </p:nvSpPr>
        <p:spPr>
          <a:xfrm>
            <a:off x="9029467"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3" name="black 2 green Oval 42">
            <a:extLst>
              <a:ext uri="{FF2B5EF4-FFF2-40B4-BE49-F238E27FC236}">
                <a16:creationId xmlns:a16="http://schemas.microsoft.com/office/drawing/2014/main" id="{AD0A84D8-BBA0-4DA3-BD43-297C517FE5EA}"/>
              </a:ext>
            </a:extLst>
          </p:cNvPr>
          <p:cNvSpPr/>
          <p:nvPr/>
        </p:nvSpPr>
        <p:spPr>
          <a:xfrm>
            <a:off x="9025590"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4" name="black 1 purple Oval 43">
            <a:extLst>
              <a:ext uri="{FF2B5EF4-FFF2-40B4-BE49-F238E27FC236}">
                <a16:creationId xmlns:a16="http://schemas.microsoft.com/office/drawing/2014/main" id="{D0726661-E6F7-4FD3-A77A-292FFC3CBFED}"/>
              </a:ext>
            </a:extLst>
          </p:cNvPr>
          <p:cNvSpPr/>
          <p:nvPr/>
        </p:nvSpPr>
        <p:spPr>
          <a:xfrm>
            <a:off x="9029467"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5" name="black 3 yellow Oval 44">
            <a:extLst>
              <a:ext uri="{FF2B5EF4-FFF2-40B4-BE49-F238E27FC236}">
                <a16:creationId xmlns:a16="http://schemas.microsoft.com/office/drawing/2014/main" id="{833D0082-04F7-40BD-8B1F-652EF0AC4CB5}"/>
              </a:ext>
            </a:extLst>
          </p:cNvPr>
          <p:cNvSpPr/>
          <p:nvPr/>
        </p:nvSpPr>
        <p:spPr>
          <a:xfrm>
            <a:off x="8730031"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6" name="black 4 red Oval 45">
            <a:extLst>
              <a:ext uri="{FF2B5EF4-FFF2-40B4-BE49-F238E27FC236}">
                <a16:creationId xmlns:a16="http://schemas.microsoft.com/office/drawing/2014/main" id="{80AE36D1-0078-4EEC-86B4-A0B79E18B8DC}"/>
              </a:ext>
            </a:extLst>
          </p:cNvPr>
          <p:cNvSpPr/>
          <p:nvPr/>
        </p:nvSpPr>
        <p:spPr>
          <a:xfrm>
            <a:off x="8732991"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7" name="cover 4 Rectangle 54">
            <a:extLst>
              <a:ext uri="{FF2B5EF4-FFF2-40B4-BE49-F238E27FC236}">
                <a16:creationId xmlns:a16="http://schemas.microsoft.com/office/drawing/2014/main" id="{A66881CA-1B61-4121-A309-18356C83A0E0}"/>
              </a:ext>
            </a:extLst>
          </p:cNvPr>
          <p:cNvSpPr/>
          <p:nvPr/>
        </p:nvSpPr>
        <p:spPr>
          <a:xfrm>
            <a:off x="8674347"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cover 3 Rectangle 55">
            <a:extLst>
              <a:ext uri="{FF2B5EF4-FFF2-40B4-BE49-F238E27FC236}">
                <a16:creationId xmlns:a16="http://schemas.microsoft.com/office/drawing/2014/main" id="{171BF66A-FDE8-4564-A434-CF6627517BE6}"/>
              </a:ext>
            </a:extLst>
          </p:cNvPr>
          <p:cNvSpPr/>
          <p:nvPr/>
        </p:nvSpPr>
        <p:spPr>
          <a:xfrm>
            <a:off x="8674347"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cover 1 Rectangle 57">
            <a:extLst>
              <a:ext uri="{FF2B5EF4-FFF2-40B4-BE49-F238E27FC236}">
                <a16:creationId xmlns:a16="http://schemas.microsoft.com/office/drawing/2014/main" id="{1692E20D-30DE-435E-8599-79F11744B572}"/>
              </a:ext>
            </a:extLst>
          </p:cNvPr>
          <p:cNvSpPr/>
          <p:nvPr/>
        </p:nvSpPr>
        <p:spPr>
          <a:xfrm>
            <a:off x="8674347"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cover 2 Rectangle 56">
            <a:extLst>
              <a:ext uri="{FF2B5EF4-FFF2-40B4-BE49-F238E27FC236}">
                <a16:creationId xmlns:a16="http://schemas.microsoft.com/office/drawing/2014/main" id="{15B75A3B-DA93-4F22-911F-EF539D399039}"/>
              </a:ext>
            </a:extLst>
          </p:cNvPr>
          <p:cNvSpPr/>
          <p:nvPr/>
        </p:nvSpPr>
        <p:spPr>
          <a:xfrm>
            <a:off x="8674347"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small RED 2 Oval 21">
            <a:extLst>
              <a:ext uri="{FF2B5EF4-FFF2-40B4-BE49-F238E27FC236}">
                <a16:creationId xmlns:a16="http://schemas.microsoft.com/office/drawing/2014/main" id="{205AA36D-46FF-466A-A87A-A1F4BA19B58A}"/>
              </a:ext>
            </a:extLst>
          </p:cNvPr>
          <p:cNvSpPr>
            <a:spLocks noChangeAspect="1"/>
          </p:cNvSpPr>
          <p:nvPr/>
        </p:nvSpPr>
        <p:spPr>
          <a:xfrm rot="16200000">
            <a:off x="8830246" y="363742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small YELLOW 2 Oval 22">
            <a:extLst>
              <a:ext uri="{FF2B5EF4-FFF2-40B4-BE49-F238E27FC236}">
                <a16:creationId xmlns:a16="http://schemas.microsoft.com/office/drawing/2014/main" id="{80E6D170-2308-4913-B96A-966DCB43FF9E}"/>
              </a:ext>
            </a:extLst>
          </p:cNvPr>
          <p:cNvSpPr>
            <a:spLocks noChangeAspect="1"/>
          </p:cNvSpPr>
          <p:nvPr/>
        </p:nvSpPr>
        <p:spPr>
          <a:xfrm rot="16200000">
            <a:off x="8830246" y="343702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small GREEN 2 Oval 23">
            <a:extLst>
              <a:ext uri="{FF2B5EF4-FFF2-40B4-BE49-F238E27FC236}">
                <a16:creationId xmlns:a16="http://schemas.microsoft.com/office/drawing/2014/main" id="{4405835D-FA97-426D-9F52-BA3F629483AC}"/>
              </a:ext>
            </a:extLst>
          </p:cNvPr>
          <p:cNvSpPr>
            <a:spLocks noChangeAspect="1"/>
          </p:cNvSpPr>
          <p:nvPr/>
        </p:nvSpPr>
        <p:spPr>
          <a:xfrm rot="16200000">
            <a:off x="8830246" y="325082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4" name="small BLUE 2 Oval 24">
            <a:extLst>
              <a:ext uri="{FF2B5EF4-FFF2-40B4-BE49-F238E27FC236}">
                <a16:creationId xmlns:a16="http://schemas.microsoft.com/office/drawing/2014/main" id="{F3C2D2CB-20F9-40B4-87B6-C5904F8EEE99}"/>
              </a:ext>
            </a:extLst>
          </p:cNvPr>
          <p:cNvSpPr>
            <a:spLocks noChangeAspect="1"/>
          </p:cNvSpPr>
          <p:nvPr/>
        </p:nvSpPr>
        <p:spPr>
          <a:xfrm rot="16200000">
            <a:off x="9049232" y="363742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small ORANGE 2 Oval 25">
            <a:extLst>
              <a:ext uri="{FF2B5EF4-FFF2-40B4-BE49-F238E27FC236}">
                <a16:creationId xmlns:a16="http://schemas.microsoft.com/office/drawing/2014/main" id="{915B1F25-22AA-47E3-A554-A56FF396B995}"/>
              </a:ext>
            </a:extLst>
          </p:cNvPr>
          <p:cNvSpPr>
            <a:spLocks noChangeAspect="1"/>
          </p:cNvSpPr>
          <p:nvPr/>
        </p:nvSpPr>
        <p:spPr>
          <a:xfrm rot="16200000">
            <a:off x="9049232" y="343702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6" name="small PURPLE 2 Oval 26">
            <a:extLst>
              <a:ext uri="{FF2B5EF4-FFF2-40B4-BE49-F238E27FC236}">
                <a16:creationId xmlns:a16="http://schemas.microsoft.com/office/drawing/2014/main" id="{BD01A7EE-8A90-4944-8326-352748C9EF81}"/>
              </a:ext>
            </a:extLst>
          </p:cNvPr>
          <p:cNvSpPr>
            <a:spLocks noChangeAspect="1"/>
          </p:cNvSpPr>
          <p:nvPr/>
        </p:nvSpPr>
        <p:spPr>
          <a:xfrm rot="16200000">
            <a:off x="9049232" y="325082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7" name="big RED 2 Oval 27">
            <a:extLst>
              <a:ext uri="{FF2B5EF4-FFF2-40B4-BE49-F238E27FC236}">
                <a16:creationId xmlns:a16="http://schemas.microsoft.com/office/drawing/2014/main" id="{23748072-8357-415C-BCCC-23AE8A5141CE}"/>
              </a:ext>
            </a:extLst>
          </p:cNvPr>
          <p:cNvSpPr>
            <a:spLocks noChangeAspect="1"/>
          </p:cNvSpPr>
          <p:nvPr/>
        </p:nvSpPr>
        <p:spPr>
          <a:xfrm>
            <a:off x="8710878" y="322467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big YELLOW 2 Oval 28">
            <a:extLst>
              <a:ext uri="{FF2B5EF4-FFF2-40B4-BE49-F238E27FC236}">
                <a16:creationId xmlns:a16="http://schemas.microsoft.com/office/drawing/2014/main" id="{90C2CE3D-14AA-4A58-B798-07880C3660F1}"/>
              </a:ext>
            </a:extLst>
          </p:cNvPr>
          <p:cNvSpPr>
            <a:spLocks noChangeAspect="1"/>
          </p:cNvSpPr>
          <p:nvPr/>
        </p:nvSpPr>
        <p:spPr>
          <a:xfrm>
            <a:off x="8710878" y="322467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big GREEN 2 Oval 29">
            <a:extLst>
              <a:ext uri="{FF2B5EF4-FFF2-40B4-BE49-F238E27FC236}">
                <a16:creationId xmlns:a16="http://schemas.microsoft.com/office/drawing/2014/main" id="{296A2D37-CF95-457E-B07D-2B050C597623}"/>
              </a:ext>
            </a:extLst>
          </p:cNvPr>
          <p:cNvSpPr>
            <a:spLocks noChangeAspect="1"/>
          </p:cNvSpPr>
          <p:nvPr/>
        </p:nvSpPr>
        <p:spPr>
          <a:xfrm>
            <a:off x="8710878" y="322467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big BLUE 2 Oval 30">
            <a:extLst>
              <a:ext uri="{FF2B5EF4-FFF2-40B4-BE49-F238E27FC236}">
                <a16:creationId xmlns:a16="http://schemas.microsoft.com/office/drawing/2014/main" id="{66201A17-4E53-44A7-9AC6-18C368BE9B3D}"/>
              </a:ext>
            </a:extLst>
          </p:cNvPr>
          <p:cNvSpPr>
            <a:spLocks noChangeAspect="1"/>
          </p:cNvSpPr>
          <p:nvPr/>
        </p:nvSpPr>
        <p:spPr>
          <a:xfrm>
            <a:off x="8710878" y="322467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big ORANGE 2 Oval 31">
            <a:extLst>
              <a:ext uri="{FF2B5EF4-FFF2-40B4-BE49-F238E27FC236}">
                <a16:creationId xmlns:a16="http://schemas.microsoft.com/office/drawing/2014/main" id="{B2A06FAC-8C3B-45B4-8A6C-8833BD7AE9DD}"/>
              </a:ext>
            </a:extLst>
          </p:cNvPr>
          <p:cNvSpPr>
            <a:spLocks noChangeAspect="1"/>
          </p:cNvSpPr>
          <p:nvPr/>
        </p:nvSpPr>
        <p:spPr>
          <a:xfrm>
            <a:off x="8710878" y="322467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2" name="big PURPLE 2 Oval 32">
            <a:extLst>
              <a:ext uri="{FF2B5EF4-FFF2-40B4-BE49-F238E27FC236}">
                <a16:creationId xmlns:a16="http://schemas.microsoft.com/office/drawing/2014/main" id="{CCB61CD6-258E-4502-A923-1C1B1176E306}"/>
              </a:ext>
            </a:extLst>
          </p:cNvPr>
          <p:cNvSpPr>
            <a:spLocks noChangeAspect="1"/>
          </p:cNvSpPr>
          <p:nvPr/>
        </p:nvSpPr>
        <p:spPr>
          <a:xfrm>
            <a:off x="8710878" y="322467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3" name="small RED 3 Oval 21">
            <a:extLst>
              <a:ext uri="{FF2B5EF4-FFF2-40B4-BE49-F238E27FC236}">
                <a16:creationId xmlns:a16="http://schemas.microsoft.com/office/drawing/2014/main" id="{47045AE6-640C-4919-A493-FD14C817C5A8}"/>
              </a:ext>
            </a:extLst>
          </p:cNvPr>
          <p:cNvSpPr>
            <a:spLocks noChangeAspect="1"/>
          </p:cNvSpPr>
          <p:nvPr/>
        </p:nvSpPr>
        <p:spPr>
          <a:xfrm rot="16200000">
            <a:off x="8830246" y="288128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4" name="small YELLOW 3 Oval 22">
            <a:extLst>
              <a:ext uri="{FF2B5EF4-FFF2-40B4-BE49-F238E27FC236}">
                <a16:creationId xmlns:a16="http://schemas.microsoft.com/office/drawing/2014/main" id="{68929CC3-C3D3-4B5A-A9DC-96432CB6C3CF}"/>
              </a:ext>
            </a:extLst>
          </p:cNvPr>
          <p:cNvSpPr>
            <a:spLocks noChangeAspect="1"/>
          </p:cNvSpPr>
          <p:nvPr/>
        </p:nvSpPr>
        <p:spPr>
          <a:xfrm rot="16200000">
            <a:off x="8830246" y="268581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5" name="small GREEN 3 Oval 23">
            <a:extLst>
              <a:ext uri="{FF2B5EF4-FFF2-40B4-BE49-F238E27FC236}">
                <a16:creationId xmlns:a16="http://schemas.microsoft.com/office/drawing/2014/main" id="{DC646B5D-D11D-459A-907B-4B1ECDD6E3FC}"/>
              </a:ext>
            </a:extLst>
          </p:cNvPr>
          <p:cNvSpPr>
            <a:spLocks noChangeAspect="1"/>
          </p:cNvSpPr>
          <p:nvPr/>
        </p:nvSpPr>
        <p:spPr>
          <a:xfrm rot="16200000">
            <a:off x="8830246" y="249078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6" name="small BLUE 3 Oval 24">
            <a:extLst>
              <a:ext uri="{FF2B5EF4-FFF2-40B4-BE49-F238E27FC236}">
                <a16:creationId xmlns:a16="http://schemas.microsoft.com/office/drawing/2014/main" id="{C606391A-93D0-4120-AF08-A849042B9E22}"/>
              </a:ext>
            </a:extLst>
          </p:cNvPr>
          <p:cNvSpPr>
            <a:spLocks noChangeAspect="1"/>
          </p:cNvSpPr>
          <p:nvPr/>
        </p:nvSpPr>
        <p:spPr>
          <a:xfrm rot="16200000">
            <a:off x="9049232" y="288128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small ORANGE 3 Oval 25">
            <a:extLst>
              <a:ext uri="{FF2B5EF4-FFF2-40B4-BE49-F238E27FC236}">
                <a16:creationId xmlns:a16="http://schemas.microsoft.com/office/drawing/2014/main" id="{CC5F6AA3-7AC2-4A64-AF60-0129C2105397}"/>
              </a:ext>
            </a:extLst>
          </p:cNvPr>
          <p:cNvSpPr>
            <a:spLocks noChangeAspect="1"/>
          </p:cNvSpPr>
          <p:nvPr/>
        </p:nvSpPr>
        <p:spPr>
          <a:xfrm rot="16200000">
            <a:off x="9049232" y="268581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small PURPLE 3 Oval 26">
            <a:extLst>
              <a:ext uri="{FF2B5EF4-FFF2-40B4-BE49-F238E27FC236}">
                <a16:creationId xmlns:a16="http://schemas.microsoft.com/office/drawing/2014/main" id="{3BFD314C-13D1-4E1F-B132-6FC6D47C4F51}"/>
              </a:ext>
            </a:extLst>
          </p:cNvPr>
          <p:cNvSpPr>
            <a:spLocks noChangeAspect="1"/>
          </p:cNvSpPr>
          <p:nvPr/>
        </p:nvSpPr>
        <p:spPr>
          <a:xfrm rot="16200000">
            <a:off x="9049232" y="24907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big RED 3 Oval 27">
            <a:extLst>
              <a:ext uri="{FF2B5EF4-FFF2-40B4-BE49-F238E27FC236}">
                <a16:creationId xmlns:a16="http://schemas.microsoft.com/office/drawing/2014/main" id="{CE01741B-9709-4798-A444-BD9EF8DC4C86}"/>
              </a:ext>
            </a:extLst>
          </p:cNvPr>
          <p:cNvSpPr>
            <a:spLocks noChangeAspect="1"/>
          </p:cNvSpPr>
          <p:nvPr/>
        </p:nvSpPr>
        <p:spPr>
          <a:xfrm>
            <a:off x="8713301" y="246412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0" name="big YELLOW 3 Oval 28">
            <a:extLst>
              <a:ext uri="{FF2B5EF4-FFF2-40B4-BE49-F238E27FC236}">
                <a16:creationId xmlns:a16="http://schemas.microsoft.com/office/drawing/2014/main" id="{5E0B529D-DE25-4AF2-8048-7D7094F874D9}"/>
              </a:ext>
            </a:extLst>
          </p:cNvPr>
          <p:cNvSpPr>
            <a:spLocks noChangeAspect="1"/>
          </p:cNvSpPr>
          <p:nvPr/>
        </p:nvSpPr>
        <p:spPr>
          <a:xfrm>
            <a:off x="8713301" y="246412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1" name="big GREEN 3 Oval 29">
            <a:extLst>
              <a:ext uri="{FF2B5EF4-FFF2-40B4-BE49-F238E27FC236}">
                <a16:creationId xmlns:a16="http://schemas.microsoft.com/office/drawing/2014/main" id="{CAAF55E5-345A-42E5-A17F-89EA29E99E18}"/>
              </a:ext>
            </a:extLst>
          </p:cNvPr>
          <p:cNvSpPr>
            <a:spLocks noChangeAspect="1"/>
          </p:cNvSpPr>
          <p:nvPr/>
        </p:nvSpPr>
        <p:spPr>
          <a:xfrm>
            <a:off x="8713301" y="246412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2" name="big BLUE 3 Oval 30">
            <a:extLst>
              <a:ext uri="{FF2B5EF4-FFF2-40B4-BE49-F238E27FC236}">
                <a16:creationId xmlns:a16="http://schemas.microsoft.com/office/drawing/2014/main" id="{E5EF4BF7-3394-42AF-8FB2-7EFBE98A8259}"/>
              </a:ext>
            </a:extLst>
          </p:cNvPr>
          <p:cNvSpPr>
            <a:spLocks noChangeAspect="1"/>
          </p:cNvSpPr>
          <p:nvPr/>
        </p:nvSpPr>
        <p:spPr>
          <a:xfrm>
            <a:off x="8713301" y="246412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big ORANGE 3 Oval 31">
            <a:extLst>
              <a:ext uri="{FF2B5EF4-FFF2-40B4-BE49-F238E27FC236}">
                <a16:creationId xmlns:a16="http://schemas.microsoft.com/office/drawing/2014/main" id="{3FF8B3A2-D5FB-46DC-952F-5465D2B9E1CA}"/>
              </a:ext>
            </a:extLst>
          </p:cNvPr>
          <p:cNvSpPr>
            <a:spLocks noChangeAspect="1"/>
          </p:cNvSpPr>
          <p:nvPr/>
        </p:nvSpPr>
        <p:spPr>
          <a:xfrm>
            <a:off x="8713301" y="246412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4" name="big PURPLE 3   Oval 32">
            <a:extLst>
              <a:ext uri="{FF2B5EF4-FFF2-40B4-BE49-F238E27FC236}">
                <a16:creationId xmlns:a16="http://schemas.microsoft.com/office/drawing/2014/main" id="{B4B0E6D3-759B-4C93-936B-4F69C8EA3196}"/>
              </a:ext>
            </a:extLst>
          </p:cNvPr>
          <p:cNvSpPr>
            <a:spLocks noChangeAspect="1"/>
          </p:cNvSpPr>
          <p:nvPr/>
        </p:nvSpPr>
        <p:spPr>
          <a:xfrm>
            <a:off x="8713301" y="246412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small RED 4 Oval 21">
            <a:extLst>
              <a:ext uri="{FF2B5EF4-FFF2-40B4-BE49-F238E27FC236}">
                <a16:creationId xmlns:a16="http://schemas.microsoft.com/office/drawing/2014/main" id="{8ED40ACB-62BA-4EF3-AD3C-DC11FAD4A56A}"/>
              </a:ext>
            </a:extLst>
          </p:cNvPr>
          <p:cNvSpPr>
            <a:spLocks noChangeAspect="1"/>
          </p:cNvSpPr>
          <p:nvPr/>
        </p:nvSpPr>
        <p:spPr>
          <a:xfrm rot="16200000">
            <a:off x="8830246" y="211851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small YELLOW 4 Oval 22">
            <a:extLst>
              <a:ext uri="{FF2B5EF4-FFF2-40B4-BE49-F238E27FC236}">
                <a16:creationId xmlns:a16="http://schemas.microsoft.com/office/drawing/2014/main" id="{450DF853-BF6B-43DD-A166-5463A28F9F2A}"/>
              </a:ext>
            </a:extLst>
          </p:cNvPr>
          <p:cNvSpPr>
            <a:spLocks noChangeAspect="1"/>
          </p:cNvSpPr>
          <p:nvPr/>
        </p:nvSpPr>
        <p:spPr>
          <a:xfrm rot="16200000">
            <a:off x="8830246" y="19189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small GREEN 4 Oval 23">
            <a:extLst>
              <a:ext uri="{FF2B5EF4-FFF2-40B4-BE49-F238E27FC236}">
                <a16:creationId xmlns:a16="http://schemas.microsoft.com/office/drawing/2014/main" id="{2D7C7CBD-83C4-41D8-AC00-99E8799D3187}"/>
              </a:ext>
            </a:extLst>
          </p:cNvPr>
          <p:cNvSpPr>
            <a:spLocks noChangeAspect="1"/>
          </p:cNvSpPr>
          <p:nvPr/>
        </p:nvSpPr>
        <p:spPr>
          <a:xfrm rot="16200000">
            <a:off x="8830246" y="172854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8" name="small BLUE 4 Oval 24">
            <a:extLst>
              <a:ext uri="{FF2B5EF4-FFF2-40B4-BE49-F238E27FC236}">
                <a16:creationId xmlns:a16="http://schemas.microsoft.com/office/drawing/2014/main" id="{FDB7B7E1-E9C4-43B8-8529-34BCE79DBA3F}"/>
              </a:ext>
            </a:extLst>
          </p:cNvPr>
          <p:cNvSpPr>
            <a:spLocks noChangeAspect="1"/>
          </p:cNvSpPr>
          <p:nvPr/>
        </p:nvSpPr>
        <p:spPr>
          <a:xfrm rot="16200000">
            <a:off x="9049232" y="211851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9" name="small ORANGE 4 Oval 25">
            <a:extLst>
              <a:ext uri="{FF2B5EF4-FFF2-40B4-BE49-F238E27FC236}">
                <a16:creationId xmlns:a16="http://schemas.microsoft.com/office/drawing/2014/main" id="{64464E6C-EC68-4BAC-855B-5D55216CC279}"/>
              </a:ext>
            </a:extLst>
          </p:cNvPr>
          <p:cNvSpPr>
            <a:spLocks noChangeAspect="1"/>
          </p:cNvSpPr>
          <p:nvPr/>
        </p:nvSpPr>
        <p:spPr>
          <a:xfrm rot="16200000">
            <a:off x="9049232" y="19189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0" name="small PURPLE 4 Oval 26">
            <a:extLst>
              <a:ext uri="{FF2B5EF4-FFF2-40B4-BE49-F238E27FC236}">
                <a16:creationId xmlns:a16="http://schemas.microsoft.com/office/drawing/2014/main" id="{1136B943-F8D6-45D2-BC9D-A8345358B625}"/>
              </a:ext>
            </a:extLst>
          </p:cNvPr>
          <p:cNvSpPr>
            <a:spLocks noChangeAspect="1"/>
          </p:cNvSpPr>
          <p:nvPr/>
        </p:nvSpPr>
        <p:spPr>
          <a:xfrm rot="16200000">
            <a:off x="9049232" y="172854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1" name="big RED 4 Oval 27">
            <a:extLst>
              <a:ext uri="{FF2B5EF4-FFF2-40B4-BE49-F238E27FC236}">
                <a16:creationId xmlns:a16="http://schemas.microsoft.com/office/drawing/2014/main" id="{1CB70C89-3B22-49EB-A8CA-1D20D3B700CB}"/>
              </a:ext>
            </a:extLst>
          </p:cNvPr>
          <p:cNvSpPr>
            <a:spLocks noChangeAspect="1"/>
          </p:cNvSpPr>
          <p:nvPr/>
        </p:nvSpPr>
        <p:spPr>
          <a:xfrm>
            <a:off x="8716289" y="16905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2" name="big YELLOW 4 Oval 28">
            <a:extLst>
              <a:ext uri="{FF2B5EF4-FFF2-40B4-BE49-F238E27FC236}">
                <a16:creationId xmlns:a16="http://schemas.microsoft.com/office/drawing/2014/main" id="{090F6677-076A-4A5E-86EF-D148111ED10A}"/>
              </a:ext>
            </a:extLst>
          </p:cNvPr>
          <p:cNvSpPr>
            <a:spLocks noChangeAspect="1"/>
          </p:cNvSpPr>
          <p:nvPr/>
        </p:nvSpPr>
        <p:spPr>
          <a:xfrm>
            <a:off x="8716289" y="16905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3" name="big GREEN 4 Oval 29">
            <a:extLst>
              <a:ext uri="{FF2B5EF4-FFF2-40B4-BE49-F238E27FC236}">
                <a16:creationId xmlns:a16="http://schemas.microsoft.com/office/drawing/2014/main" id="{5FF323B2-0B82-4C5D-B048-E83C2B7ED9DC}"/>
              </a:ext>
            </a:extLst>
          </p:cNvPr>
          <p:cNvSpPr>
            <a:spLocks noChangeAspect="1"/>
          </p:cNvSpPr>
          <p:nvPr/>
        </p:nvSpPr>
        <p:spPr>
          <a:xfrm>
            <a:off x="8716289" y="16905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4" name="big BLUE 4 Oval 30">
            <a:extLst>
              <a:ext uri="{FF2B5EF4-FFF2-40B4-BE49-F238E27FC236}">
                <a16:creationId xmlns:a16="http://schemas.microsoft.com/office/drawing/2014/main" id="{53BA3555-7B33-401B-BB91-79612C557D9D}"/>
              </a:ext>
            </a:extLst>
          </p:cNvPr>
          <p:cNvSpPr>
            <a:spLocks noChangeAspect="1"/>
          </p:cNvSpPr>
          <p:nvPr/>
        </p:nvSpPr>
        <p:spPr>
          <a:xfrm>
            <a:off x="8716289" y="16905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5" name="big ORANGE 4 Oval 31">
            <a:extLst>
              <a:ext uri="{FF2B5EF4-FFF2-40B4-BE49-F238E27FC236}">
                <a16:creationId xmlns:a16="http://schemas.microsoft.com/office/drawing/2014/main" id="{D508DE6A-7C48-4443-9544-7BA26E9E08D0}"/>
              </a:ext>
            </a:extLst>
          </p:cNvPr>
          <p:cNvSpPr>
            <a:spLocks noChangeAspect="1"/>
          </p:cNvSpPr>
          <p:nvPr/>
        </p:nvSpPr>
        <p:spPr>
          <a:xfrm>
            <a:off x="8716289" y="16905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6" name="big PURPLE 4 Oval 32">
            <a:extLst>
              <a:ext uri="{FF2B5EF4-FFF2-40B4-BE49-F238E27FC236}">
                <a16:creationId xmlns:a16="http://schemas.microsoft.com/office/drawing/2014/main" id="{845BBEBA-2AAB-4F3B-9910-FA3B323FD9EA}"/>
              </a:ext>
            </a:extLst>
          </p:cNvPr>
          <p:cNvSpPr>
            <a:spLocks noChangeAspect="1"/>
          </p:cNvSpPr>
          <p:nvPr/>
        </p:nvSpPr>
        <p:spPr>
          <a:xfrm>
            <a:off x="8716289" y="16905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7" name="small RED 1 Oval 21">
            <a:extLst>
              <a:ext uri="{FF2B5EF4-FFF2-40B4-BE49-F238E27FC236}">
                <a16:creationId xmlns:a16="http://schemas.microsoft.com/office/drawing/2014/main" id="{8A3EAF09-29BE-485A-A9C2-11F201AEAB2A}"/>
              </a:ext>
            </a:extLst>
          </p:cNvPr>
          <p:cNvSpPr>
            <a:spLocks noChangeAspect="1"/>
          </p:cNvSpPr>
          <p:nvPr/>
        </p:nvSpPr>
        <p:spPr>
          <a:xfrm rot="16200000">
            <a:off x="9586655" y="439941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8" name="small YELLOW 1 Oval 22">
            <a:extLst>
              <a:ext uri="{FF2B5EF4-FFF2-40B4-BE49-F238E27FC236}">
                <a16:creationId xmlns:a16="http://schemas.microsoft.com/office/drawing/2014/main" id="{C28CD4C7-A084-4458-BE1F-ED7D09635CB1}"/>
              </a:ext>
            </a:extLst>
          </p:cNvPr>
          <p:cNvSpPr>
            <a:spLocks noChangeAspect="1"/>
          </p:cNvSpPr>
          <p:nvPr/>
        </p:nvSpPr>
        <p:spPr>
          <a:xfrm rot="16200000">
            <a:off x="9586655" y="420208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9" name="small GREEN 1 Oval 23">
            <a:extLst>
              <a:ext uri="{FF2B5EF4-FFF2-40B4-BE49-F238E27FC236}">
                <a16:creationId xmlns:a16="http://schemas.microsoft.com/office/drawing/2014/main" id="{66024BD9-B773-4CFB-9DCF-F22AA52E3626}"/>
              </a:ext>
            </a:extLst>
          </p:cNvPr>
          <p:cNvSpPr>
            <a:spLocks noChangeAspect="1"/>
          </p:cNvSpPr>
          <p:nvPr/>
        </p:nvSpPr>
        <p:spPr>
          <a:xfrm rot="16200000">
            <a:off x="9586655" y="401438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0" name="small BLUE 1 Oval 24">
            <a:extLst>
              <a:ext uri="{FF2B5EF4-FFF2-40B4-BE49-F238E27FC236}">
                <a16:creationId xmlns:a16="http://schemas.microsoft.com/office/drawing/2014/main" id="{FE0AEDEC-FA00-4CC2-99DA-10D9E87050F1}"/>
              </a:ext>
            </a:extLst>
          </p:cNvPr>
          <p:cNvSpPr>
            <a:spLocks noChangeAspect="1"/>
          </p:cNvSpPr>
          <p:nvPr/>
        </p:nvSpPr>
        <p:spPr>
          <a:xfrm rot="16200000">
            <a:off x="9805641" y="439941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1" name="small ORANGE 1 Oval 25">
            <a:extLst>
              <a:ext uri="{FF2B5EF4-FFF2-40B4-BE49-F238E27FC236}">
                <a16:creationId xmlns:a16="http://schemas.microsoft.com/office/drawing/2014/main" id="{942A904C-9029-48EC-AE56-A2F2AF42FD92}"/>
              </a:ext>
            </a:extLst>
          </p:cNvPr>
          <p:cNvSpPr>
            <a:spLocks noChangeAspect="1"/>
          </p:cNvSpPr>
          <p:nvPr/>
        </p:nvSpPr>
        <p:spPr>
          <a:xfrm rot="16200000">
            <a:off x="9805641" y="420208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2" name="small PURPLE 1 Oval 26">
            <a:extLst>
              <a:ext uri="{FF2B5EF4-FFF2-40B4-BE49-F238E27FC236}">
                <a16:creationId xmlns:a16="http://schemas.microsoft.com/office/drawing/2014/main" id="{3B9AB0DA-000A-4B75-9458-32FBAE4A90A8}"/>
              </a:ext>
            </a:extLst>
          </p:cNvPr>
          <p:cNvSpPr>
            <a:spLocks noChangeAspect="1"/>
          </p:cNvSpPr>
          <p:nvPr/>
        </p:nvSpPr>
        <p:spPr>
          <a:xfrm rot="16200000">
            <a:off x="9805641" y="40143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3" name="big RED 1 Oval 27">
            <a:extLst>
              <a:ext uri="{FF2B5EF4-FFF2-40B4-BE49-F238E27FC236}">
                <a16:creationId xmlns:a16="http://schemas.microsoft.com/office/drawing/2014/main" id="{3C3033DC-B7D4-40C8-A832-966E1C17B801}"/>
              </a:ext>
            </a:extLst>
          </p:cNvPr>
          <p:cNvSpPr>
            <a:spLocks noChangeAspect="1"/>
          </p:cNvSpPr>
          <p:nvPr/>
        </p:nvSpPr>
        <p:spPr>
          <a:xfrm>
            <a:off x="9463782" y="398956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4" name="big YELLOW 1 Oval 28">
            <a:extLst>
              <a:ext uri="{FF2B5EF4-FFF2-40B4-BE49-F238E27FC236}">
                <a16:creationId xmlns:a16="http://schemas.microsoft.com/office/drawing/2014/main" id="{BA2DBF31-925A-4F30-94DD-D55053F4EE93}"/>
              </a:ext>
            </a:extLst>
          </p:cNvPr>
          <p:cNvSpPr>
            <a:spLocks noChangeAspect="1"/>
          </p:cNvSpPr>
          <p:nvPr/>
        </p:nvSpPr>
        <p:spPr>
          <a:xfrm>
            <a:off x="9463782" y="398956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5" name="big GREEN 1 Oval 29">
            <a:extLst>
              <a:ext uri="{FF2B5EF4-FFF2-40B4-BE49-F238E27FC236}">
                <a16:creationId xmlns:a16="http://schemas.microsoft.com/office/drawing/2014/main" id="{F103F567-1563-4A5F-B6F2-583CE9A148E3}"/>
              </a:ext>
            </a:extLst>
          </p:cNvPr>
          <p:cNvSpPr>
            <a:spLocks noChangeAspect="1"/>
          </p:cNvSpPr>
          <p:nvPr/>
        </p:nvSpPr>
        <p:spPr>
          <a:xfrm>
            <a:off x="9463782" y="398956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6" name="big BLUE1 Oval 30">
            <a:extLst>
              <a:ext uri="{FF2B5EF4-FFF2-40B4-BE49-F238E27FC236}">
                <a16:creationId xmlns:a16="http://schemas.microsoft.com/office/drawing/2014/main" id="{C313E686-A695-4051-A19E-3CEE718F5DF5}"/>
              </a:ext>
            </a:extLst>
          </p:cNvPr>
          <p:cNvSpPr>
            <a:spLocks noChangeAspect="1"/>
          </p:cNvSpPr>
          <p:nvPr/>
        </p:nvSpPr>
        <p:spPr>
          <a:xfrm>
            <a:off x="9463782" y="398956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7" name="big ORANGE 1 Oval 31">
            <a:extLst>
              <a:ext uri="{FF2B5EF4-FFF2-40B4-BE49-F238E27FC236}">
                <a16:creationId xmlns:a16="http://schemas.microsoft.com/office/drawing/2014/main" id="{F8E7B9F2-76E6-4E38-9CB6-5EAB0EAD50B9}"/>
              </a:ext>
            </a:extLst>
          </p:cNvPr>
          <p:cNvSpPr>
            <a:spLocks noChangeAspect="1"/>
          </p:cNvSpPr>
          <p:nvPr/>
        </p:nvSpPr>
        <p:spPr>
          <a:xfrm>
            <a:off x="9463782" y="398956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8" name="big PURPLE 1  Oval 32">
            <a:extLst>
              <a:ext uri="{FF2B5EF4-FFF2-40B4-BE49-F238E27FC236}">
                <a16:creationId xmlns:a16="http://schemas.microsoft.com/office/drawing/2014/main" id="{2B0276FD-EEFE-472E-83D6-98E6D3562615}"/>
              </a:ext>
            </a:extLst>
          </p:cNvPr>
          <p:cNvSpPr>
            <a:spLocks noChangeAspect="1"/>
          </p:cNvSpPr>
          <p:nvPr/>
        </p:nvSpPr>
        <p:spPr>
          <a:xfrm>
            <a:off x="9463782" y="398956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9" name="white 4  Oval 38">
            <a:extLst>
              <a:ext uri="{FF2B5EF4-FFF2-40B4-BE49-F238E27FC236}">
                <a16:creationId xmlns:a16="http://schemas.microsoft.com/office/drawing/2014/main" id="{BB366B07-F864-4831-9214-F80A27DA9C1D}"/>
              </a:ext>
            </a:extLst>
          </p:cNvPr>
          <p:cNvSpPr/>
          <p:nvPr/>
        </p:nvSpPr>
        <p:spPr>
          <a:xfrm>
            <a:off x="9479289"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0" name="white 3 Oval 39">
            <a:extLst>
              <a:ext uri="{FF2B5EF4-FFF2-40B4-BE49-F238E27FC236}">
                <a16:creationId xmlns:a16="http://schemas.microsoft.com/office/drawing/2014/main" id="{1D638D90-8F6E-4AA8-BA3A-4C59488EA5CC}"/>
              </a:ext>
            </a:extLst>
          </p:cNvPr>
          <p:cNvSpPr/>
          <p:nvPr/>
        </p:nvSpPr>
        <p:spPr>
          <a:xfrm>
            <a:off x="9785876"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1" name="white 2 Oval 40">
            <a:extLst>
              <a:ext uri="{FF2B5EF4-FFF2-40B4-BE49-F238E27FC236}">
                <a16:creationId xmlns:a16="http://schemas.microsoft.com/office/drawing/2014/main" id="{F0CF36CD-51F3-4EDC-816A-DC91F620303E}"/>
              </a:ext>
            </a:extLst>
          </p:cNvPr>
          <p:cNvSpPr/>
          <p:nvPr/>
        </p:nvSpPr>
        <p:spPr>
          <a:xfrm>
            <a:off x="9785986" y="476419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2" name="white 1  Oval 41">
            <a:extLst>
              <a:ext uri="{FF2B5EF4-FFF2-40B4-BE49-F238E27FC236}">
                <a16:creationId xmlns:a16="http://schemas.microsoft.com/office/drawing/2014/main" id="{37C37B6D-87A6-474A-A62A-2D9835271EBF}"/>
              </a:ext>
            </a:extLst>
          </p:cNvPr>
          <p:cNvSpPr/>
          <p:nvPr/>
        </p:nvSpPr>
        <p:spPr>
          <a:xfrm>
            <a:off x="9479289" y="507401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3" name="black 2 green Oval 42">
            <a:extLst>
              <a:ext uri="{FF2B5EF4-FFF2-40B4-BE49-F238E27FC236}">
                <a16:creationId xmlns:a16="http://schemas.microsoft.com/office/drawing/2014/main" id="{0F5E977A-0EC1-420F-8A0F-63E4DBB75E38}"/>
              </a:ext>
            </a:extLst>
          </p:cNvPr>
          <p:cNvSpPr/>
          <p:nvPr/>
        </p:nvSpPr>
        <p:spPr>
          <a:xfrm>
            <a:off x="9785986"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4" name="black 1 purple Oval 43">
            <a:extLst>
              <a:ext uri="{FF2B5EF4-FFF2-40B4-BE49-F238E27FC236}">
                <a16:creationId xmlns:a16="http://schemas.microsoft.com/office/drawing/2014/main" id="{73C93881-0257-4604-9A29-213E6B2CE20F}"/>
              </a:ext>
            </a:extLst>
          </p:cNvPr>
          <p:cNvSpPr/>
          <p:nvPr/>
        </p:nvSpPr>
        <p:spPr>
          <a:xfrm>
            <a:off x="9479289"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5" name="black 3 yellow Oval 44">
            <a:extLst>
              <a:ext uri="{FF2B5EF4-FFF2-40B4-BE49-F238E27FC236}">
                <a16:creationId xmlns:a16="http://schemas.microsoft.com/office/drawing/2014/main" id="{6D3F8E8D-F3B9-4C09-A543-64537E27C6CB}"/>
              </a:ext>
            </a:extLst>
          </p:cNvPr>
          <p:cNvSpPr/>
          <p:nvPr/>
        </p:nvSpPr>
        <p:spPr>
          <a:xfrm>
            <a:off x="9785876" y="507401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6" name="black 4 red Oval 45">
            <a:extLst>
              <a:ext uri="{FF2B5EF4-FFF2-40B4-BE49-F238E27FC236}">
                <a16:creationId xmlns:a16="http://schemas.microsoft.com/office/drawing/2014/main" id="{2E310032-9A31-4F2E-8793-DBD5A4C69991}"/>
              </a:ext>
            </a:extLst>
          </p:cNvPr>
          <p:cNvSpPr/>
          <p:nvPr/>
        </p:nvSpPr>
        <p:spPr>
          <a:xfrm>
            <a:off x="9479289" y="476419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7" name="cover 4 Rectangle 54">
            <a:extLst>
              <a:ext uri="{FF2B5EF4-FFF2-40B4-BE49-F238E27FC236}">
                <a16:creationId xmlns:a16="http://schemas.microsoft.com/office/drawing/2014/main" id="{8D145D43-8DE2-4B28-AFB2-15487C64D0BD}"/>
              </a:ext>
            </a:extLst>
          </p:cNvPr>
          <p:cNvSpPr/>
          <p:nvPr/>
        </p:nvSpPr>
        <p:spPr>
          <a:xfrm>
            <a:off x="9430756"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8" name="cover 3 Rectangle 55">
            <a:extLst>
              <a:ext uri="{FF2B5EF4-FFF2-40B4-BE49-F238E27FC236}">
                <a16:creationId xmlns:a16="http://schemas.microsoft.com/office/drawing/2014/main" id="{FFB51913-73FC-4338-A547-E064E79F3909}"/>
              </a:ext>
            </a:extLst>
          </p:cNvPr>
          <p:cNvSpPr/>
          <p:nvPr/>
        </p:nvSpPr>
        <p:spPr>
          <a:xfrm>
            <a:off x="9430756"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9" name="cover 1 Rectangle 57">
            <a:extLst>
              <a:ext uri="{FF2B5EF4-FFF2-40B4-BE49-F238E27FC236}">
                <a16:creationId xmlns:a16="http://schemas.microsoft.com/office/drawing/2014/main" id="{B52C6794-24CB-4701-8252-AAB662B6F339}"/>
              </a:ext>
            </a:extLst>
          </p:cNvPr>
          <p:cNvSpPr/>
          <p:nvPr/>
        </p:nvSpPr>
        <p:spPr>
          <a:xfrm>
            <a:off x="9430756" y="4724898"/>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0" name="cover 2 Rectangle 56">
            <a:extLst>
              <a:ext uri="{FF2B5EF4-FFF2-40B4-BE49-F238E27FC236}">
                <a16:creationId xmlns:a16="http://schemas.microsoft.com/office/drawing/2014/main" id="{748E6D85-688F-4CD1-A57D-90FEE2A3480D}"/>
              </a:ext>
            </a:extLst>
          </p:cNvPr>
          <p:cNvSpPr/>
          <p:nvPr/>
        </p:nvSpPr>
        <p:spPr>
          <a:xfrm>
            <a:off x="9430756" y="4724898"/>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1" name="small RED 2 Oval 21">
            <a:extLst>
              <a:ext uri="{FF2B5EF4-FFF2-40B4-BE49-F238E27FC236}">
                <a16:creationId xmlns:a16="http://schemas.microsoft.com/office/drawing/2014/main" id="{5B64269E-5193-4DC2-A4B3-A0CEC7B52620}"/>
              </a:ext>
            </a:extLst>
          </p:cNvPr>
          <p:cNvSpPr>
            <a:spLocks noChangeAspect="1"/>
          </p:cNvSpPr>
          <p:nvPr/>
        </p:nvSpPr>
        <p:spPr>
          <a:xfrm rot="16200000">
            <a:off x="9586655" y="363742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2" name="small YELLOW 2 Oval 22">
            <a:extLst>
              <a:ext uri="{FF2B5EF4-FFF2-40B4-BE49-F238E27FC236}">
                <a16:creationId xmlns:a16="http://schemas.microsoft.com/office/drawing/2014/main" id="{1C47682C-F0D6-45AD-AFF0-B833355A3412}"/>
              </a:ext>
            </a:extLst>
          </p:cNvPr>
          <p:cNvSpPr>
            <a:spLocks noChangeAspect="1"/>
          </p:cNvSpPr>
          <p:nvPr/>
        </p:nvSpPr>
        <p:spPr>
          <a:xfrm rot="16200000">
            <a:off x="9586655" y="3437022"/>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3" name="small GREEN 2 Oval 23">
            <a:extLst>
              <a:ext uri="{FF2B5EF4-FFF2-40B4-BE49-F238E27FC236}">
                <a16:creationId xmlns:a16="http://schemas.microsoft.com/office/drawing/2014/main" id="{285298A8-5B5D-4C6F-A3D3-53DCFFF94186}"/>
              </a:ext>
            </a:extLst>
          </p:cNvPr>
          <p:cNvSpPr>
            <a:spLocks noChangeAspect="1"/>
          </p:cNvSpPr>
          <p:nvPr/>
        </p:nvSpPr>
        <p:spPr>
          <a:xfrm rot="16200000">
            <a:off x="9586655" y="325082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4" name="small BLUE 2 Oval 24">
            <a:extLst>
              <a:ext uri="{FF2B5EF4-FFF2-40B4-BE49-F238E27FC236}">
                <a16:creationId xmlns:a16="http://schemas.microsoft.com/office/drawing/2014/main" id="{1D10A347-B47A-4DC3-BAB9-9C3AA55C678D}"/>
              </a:ext>
            </a:extLst>
          </p:cNvPr>
          <p:cNvSpPr>
            <a:spLocks noChangeAspect="1"/>
          </p:cNvSpPr>
          <p:nvPr/>
        </p:nvSpPr>
        <p:spPr>
          <a:xfrm rot="16200000">
            <a:off x="9805641" y="363742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5" name="small ORANGE 2 Oval 25">
            <a:extLst>
              <a:ext uri="{FF2B5EF4-FFF2-40B4-BE49-F238E27FC236}">
                <a16:creationId xmlns:a16="http://schemas.microsoft.com/office/drawing/2014/main" id="{78AB67E3-1154-412C-B0FD-C670D57C5F68}"/>
              </a:ext>
            </a:extLst>
          </p:cNvPr>
          <p:cNvSpPr>
            <a:spLocks noChangeAspect="1"/>
          </p:cNvSpPr>
          <p:nvPr/>
        </p:nvSpPr>
        <p:spPr>
          <a:xfrm rot="16200000">
            <a:off x="9805641" y="3437022"/>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6" name="small PURPLE 2 Oval 26">
            <a:extLst>
              <a:ext uri="{FF2B5EF4-FFF2-40B4-BE49-F238E27FC236}">
                <a16:creationId xmlns:a16="http://schemas.microsoft.com/office/drawing/2014/main" id="{55089E98-9990-4753-B64D-BD159BA54558}"/>
              </a:ext>
            </a:extLst>
          </p:cNvPr>
          <p:cNvSpPr>
            <a:spLocks noChangeAspect="1"/>
          </p:cNvSpPr>
          <p:nvPr/>
        </p:nvSpPr>
        <p:spPr>
          <a:xfrm rot="16200000">
            <a:off x="9805641" y="325082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7" name="big RED 2 Oval 27">
            <a:extLst>
              <a:ext uri="{FF2B5EF4-FFF2-40B4-BE49-F238E27FC236}">
                <a16:creationId xmlns:a16="http://schemas.microsoft.com/office/drawing/2014/main" id="{F0770C23-D49F-4083-9892-4F9302540C85}"/>
              </a:ext>
            </a:extLst>
          </p:cNvPr>
          <p:cNvSpPr>
            <a:spLocks noChangeAspect="1"/>
          </p:cNvSpPr>
          <p:nvPr/>
        </p:nvSpPr>
        <p:spPr>
          <a:xfrm>
            <a:off x="9467287" y="322467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8" name="big YELLOW 2 Oval 28">
            <a:extLst>
              <a:ext uri="{FF2B5EF4-FFF2-40B4-BE49-F238E27FC236}">
                <a16:creationId xmlns:a16="http://schemas.microsoft.com/office/drawing/2014/main" id="{65551853-E9FE-439F-B143-7F353AFC9D7C}"/>
              </a:ext>
            </a:extLst>
          </p:cNvPr>
          <p:cNvSpPr>
            <a:spLocks noChangeAspect="1"/>
          </p:cNvSpPr>
          <p:nvPr/>
        </p:nvSpPr>
        <p:spPr>
          <a:xfrm>
            <a:off x="9467287" y="322467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9" name="big GREEN 2 Oval 29">
            <a:extLst>
              <a:ext uri="{FF2B5EF4-FFF2-40B4-BE49-F238E27FC236}">
                <a16:creationId xmlns:a16="http://schemas.microsoft.com/office/drawing/2014/main" id="{59732531-F0F4-4EB1-9B8C-20895DBB2DAA}"/>
              </a:ext>
            </a:extLst>
          </p:cNvPr>
          <p:cNvSpPr>
            <a:spLocks noChangeAspect="1"/>
          </p:cNvSpPr>
          <p:nvPr/>
        </p:nvSpPr>
        <p:spPr>
          <a:xfrm>
            <a:off x="9467287" y="322467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0" name="big BLUE 2 Oval 30">
            <a:extLst>
              <a:ext uri="{FF2B5EF4-FFF2-40B4-BE49-F238E27FC236}">
                <a16:creationId xmlns:a16="http://schemas.microsoft.com/office/drawing/2014/main" id="{E18A4994-0D77-4467-8664-503A3520D67C}"/>
              </a:ext>
            </a:extLst>
          </p:cNvPr>
          <p:cNvSpPr>
            <a:spLocks noChangeAspect="1"/>
          </p:cNvSpPr>
          <p:nvPr/>
        </p:nvSpPr>
        <p:spPr>
          <a:xfrm>
            <a:off x="9467287" y="322467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1" name="big ORANGE 2 Oval 31">
            <a:extLst>
              <a:ext uri="{FF2B5EF4-FFF2-40B4-BE49-F238E27FC236}">
                <a16:creationId xmlns:a16="http://schemas.microsoft.com/office/drawing/2014/main" id="{78E13D08-4672-4C85-A3C7-81E664F9CD36}"/>
              </a:ext>
            </a:extLst>
          </p:cNvPr>
          <p:cNvSpPr>
            <a:spLocks noChangeAspect="1"/>
          </p:cNvSpPr>
          <p:nvPr/>
        </p:nvSpPr>
        <p:spPr>
          <a:xfrm>
            <a:off x="9467287" y="322467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2" name="big PURPLE 2 Oval 32">
            <a:extLst>
              <a:ext uri="{FF2B5EF4-FFF2-40B4-BE49-F238E27FC236}">
                <a16:creationId xmlns:a16="http://schemas.microsoft.com/office/drawing/2014/main" id="{F927A640-4B61-477B-9CC0-57EB1B76A180}"/>
              </a:ext>
            </a:extLst>
          </p:cNvPr>
          <p:cNvSpPr>
            <a:spLocks noChangeAspect="1"/>
          </p:cNvSpPr>
          <p:nvPr/>
        </p:nvSpPr>
        <p:spPr>
          <a:xfrm>
            <a:off x="9467287" y="322467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small RED 3 Oval 21">
            <a:extLst>
              <a:ext uri="{FF2B5EF4-FFF2-40B4-BE49-F238E27FC236}">
                <a16:creationId xmlns:a16="http://schemas.microsoft.com/office/drawing/2014/main" id="{3F552F58-C1F0-4C4B-8B7E-74D561277CDB}"/>
              </a:ext>
            </a:extLst>
          </p:cNvPr>
          <p:cNvSpPr>
            <a:spLocks noChangeAspect="1"/>
          </p:cNvSpPr>
          <p:nvPr/>
        </p:nvSpPr>
        <p:spPr>
          <a:xfrm rot="16200000">
            <a:off x="9586655" y="288128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4" name="small YELLOW 3 Oval 22">
            <a:extLst>
              <a:ext uri="{FF2B5EF4-FFF2-40B4-BE49-F238E27FC236}">
                <a16:creationId xmlns:a16="http://schemas.microsoft.com/office/drawing/2014/main" id="{FD39EDE3-0EF4-4DA0-877D-B3A320620BC4}"/>
              </a:ext>
            </a:extLst>
          </p:cNvPr>
          <p:cNvSpPr>
            <a:spLocks noChangeAspect="1"/>
          </p:cNvSpPr>
          <p:nvPr/>
        </p:nvSpPr>
        <p:spPr>
          <a:xfrm rot="16200000">
            <a:off x="9586655" y="268581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5" name="small GREEN 3 Oval 23">
            <a:extLst>
              <a:ext uri="{FF2B5EF4-FFF2-40B4-BE49-F238E27FC236}">
                <a16:creationId xmlns:a16="http://schemas.microsoft.com/office/drawing/2014/main" id="{ED2C66EB-C401-42A1-90B0-9EA7C2DC220E}"/>
              </a:ext>
            </a:extLst>
          </p:cNvPr>
          <p:cNvSpPr>
            <a:spLocks noChangeAspect="1"/>
          </p:cNvSpPr>
          <p:nvPr/>
        </p:nvSpPr>
        <p:spPr>
          <a:xfrm rot="16200000">
            <a:off x="9586655" y="249078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6" name="small BLUE 3 Oval 24">
            <a:extLst>
              <a:ext uri="{FF2B5EF4-FFF2-40B4-BE49-F238E27FC236}">
                <a16:creationId xmlns:a16="http://schemas.microsoft.com/office/drawing/2014/main" id="{A2113997-330C-413A-8896-03240B4A6352}"/>
              </a:ext>
            </a:extLst>
          </p:cNvPr>
          <p:cNvSpPr>
            <a:spLocks noChangeAspect="1"/>
          </p:cNvSpPr>
          <p:nvPr/>
        </p:nvSpPr>
        <p:spPr>
          <a:xfrm rot="16200000">
            <a:off x="9805641" y="288128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7" name="small ORANGE 3 Oval 25">
            <a:extLst>
              <a:ext uri="{FF2B5EF4-FFF2-40B4-BE49-F238E27FC236}">
                <a16:creationId xmlns:a16="http://schemas.microsoft.com/office/drawing/2014/main" id="{97577516-5D87-436E-B789-55E8ABBFF4DD}"/>
              </a:ext>
            </a:extLst>
          </p:cNvPr>
          <p:cNvSpPr>
            <a:spLocks noChangeAspect="1"/>
          </p:cNvSpPr>
          <p:nvPr/>
        </p:nvSpPr>
        <p:spPr>
          <a:xfrm rot="16200000">
            <a:off x="9805641" y="268581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8" name="small PURPLE 3 Oval 26">
            <a:extLst>
              <a:ext uri="{FF2B5EF4-FFF2-40B4-BE49-F238E27FC236}">
                <a16:creationId xmlns:a16="http://schemas.microsoft.com/office/drawing/2014/main" id="{5DA293BA-5DBF-4C2A-A5FB-1D20BD8314D8}"/>
              </a:ext>
            </a:extLst>
          </p:cNvPr>
          <p:cNvSpPr>
            <a:spLocks noChangeAspect="1"/>
          </p:cNvSpPr>
          <p:nvPr/>
        </p:nvSpPr>
        <p:spPr>
          <a:xfrm rot="16200000">
            <a:off x="9805641" y="24907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9" name="big RED 3 Oval 27">
            <a:extLst>
              <a:ext uri="{FF2B5EF4-FFF2-40B4-BE49-F238E27FC236}">
                <a16:creationId xmlns:a16="http://schemas.microsoft.com/office/drawing/2014/main" id="{CF333A7A-7B1D-4329-B8BE-AED00354E1B7}"/>
              </a:ext>
            </a:extLst>
          </p:cNvPr>
          <p:cNvSpPr>
            <a:spLocks noChangeAspect="1"/>
          </p:cNvSpPr>
          <p:nvPr/>
        </p:nvSpPr>
        <p:spPr>
          <a:xfrm>
            <a:off x="9469710" y="246412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0" name="big YELLOW 3 Oval 28">
            <a:extLst>
              <a:ext uri="{FF2B5EF4-FFF2-40B4-BE49-F238E27FC236}">
                <a16:creationId xmlns:a16="http://schemas.microsoft.com/office/drawing/2014/main" id="{B86D4608-CCE6-48F1-9C00-FD014EF1CA91}"/>
              </a:ext>
            </a:extLst>
          </p:cNvPr>
          <p:cNvSpPr>
            <a:spLocks noChangeAspect="1"/>
          </p:cNvSpPr>
          <p:nvPr/>
        </p:nvSpPr>
        <p:spPr>
          <a:xfrm>
            <a:off x="9469710" y="246412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1" name="big GREEN 3 Oval 29">
            <a:extLst>
              <a:ext uri="{FF2B5EF4-FFF2-40B4-BE49-F238E27FC236}">
                <a16:creationId xmlns:a16="http://schemas.microsoft.com/office/drawing/2014/main" id="{63D443B0-413C-402F-8F1A-EC2E62C936A4}"/>
              </a:ext>
            </a:extLst>
          </p:cNvPr>
          <p:cNvSpPr>
            <a:spLocks noChangeAspect="1"/>
          </p:cNvSpPr>
          <p:nvPr/>
        </p:nvSpPr>
        <p:spPr>
          <a:xfrm>
            <a:off x="9469710" y="246412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2" name="big BLUE 3 Oval 30">
            <a:extLst>
              <a:ext uri="{FF2B5EF4-FFF2-40B4-BE49-F238E27FC236}">
                <a16:creationId xmlns:a16="http://schemas.microsoft.com/office/drawing/2014/main" id="{7DE94B9C-9EA5-477B-9D3E-DC42F2998A60}"/>
              </a:ext>
            </a:extLst>
          </p:cNvPr>
          <p:cNvSpPr>
            <a:spLocks noChangeAspect="1"/>
          </p:cNvSpPr>
          <p:nvPr/>
        </p:nvSpPr>
        <p:spPr>
          <a:xfrm>
            <a:off x="9469710" y="246412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3" name="big ORANGE 3 Oval 31">
            <a:extLst>
              <a:ext uri="{FF2B5EF4-FFF2-40B4-BE49-F238E27FC236}">
                <a16:creationId xmlns:a16="http://schemas.microsoft.com/office/drawing/2014/main" id="{E3A24652-1F43-4E9B-B078-F908498D68EE}"/>
              </a:ext>
            </a:extLst>
          </p:cNvPr>
          <p:cNvSpPr>
            <a:spLocks noChangeAspect="1"/>
          </p:cNvSpPr>
          <p:nvPr/>
        </p:nvSpPr>
        <p:spPr>
          <a:xfrm>
            <a:off x="9469710" y="246412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4" name="big PURPLE 3   Oval 32">
            <a:extLst>
              <a:ext uri="{FF2B5EF4-FFF2-40B4-BE49-F238E27FC236}">
                <a16:creationId xmlns:a16="http://schemas.microsoft.com/office/drawing/2014/main" id="{42A03ACF-9B37-460C-AA74-02594DA59A6D}"/>
              </a:ext>
            </a:extLst>
          </p:cNvPr>
          <p:cNvSpPr>
            <a:spLocks noChangeAspect="1"/>
          </p:cNvSpPr>
          <p:nvPr/>
        </p:nvSpPr>
        <p:spPr>
          <a:xfrm>
            <a:off x="9469710" y="246412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5" name="small RED 4 Oval 21">
            <a:extLst>
              <a:ext uri="{FF2B5EF4-FFF2-40B4-BE49-F238E27FC236}">
                <a16:creationId xmlns:a16="http://schemas.microsoft.com/office/drawing/2014/main" id="{8FBA57AE-81C5-4ABF-B5B8-5CCFE49E710E}"/>
              </a:ext>
            </a:extLst>
          </p:cNvPr>
          <p:cNvSpPr>
            <a:spLocks noChangeAspect="1"/>
          </p:cNvSpPr>
          <p:nvPr/>
        </p:nvSpPr>
        <p:spPr>
          <a:xfrm rot="16200000">
            <a:off x="9586655" y="211851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6" name="small YELLOW 4 Oval 22">
            <a:extLst>
              <a:ext uri="{FF2B5EF4-FFF2-40B4-BE49-F238E27FC236}">
                <a16:creationId xmlns:a16="http://schemas.microsoft.com/office/drawing/2014/main" id="{6C238C0E-293C-4E8F-83BE-8AF234D779BA}"/>
              </a:ext>
            </a:extLst>
          </p:cNvPr>
          <p:cNvSpPr>
            <a:spLocks noChangeAspect="1"/>
          </p:cNvSpPr>
          <p:nvPr/>
        </p:nvSpPr>
        <p:spPr>
          <a:xfrm rot="16200000">
            <a:off x="9586655" y="191890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7" name="small GREEN 4 Oval 23">
            <a:extLst>
              <a:ext uri="{FF2B5EF4-FFF2-40B4-BE49-F238E27FC236}">
                <a16:creationId xmlns:a16="http://schemas.microsoft.com/office/drawing/2014/main" id="{EE9D4471-F9C0-4D56-A9DF-365897FC6562}"/>
              </a:ext>
            </a:extLst>
          </p:cNvPr>
          <p:cNvSpPr>
            <a:spLocks noChangeAspect="1"/>
          </p:cNvSpPr>
          <p:nvPr/>
        </p:nvSpPr>
        <p:spPr>
          <a:xfrm rot="16200000">
            <a:off x="9586655" y="172854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8" name="small BLUE 4 Oval 24">
            <a:extLst>
              <a:ext uri="{FF2B5EF4-FFF2-40B4-BE49-F238E27FC236}">
                <a16:creationId xmlns:a16="http://schemas.microsoft.com/office/drawing/2014/main" id="{3FD56983-5D2D-4B13-8196-71197555A1CF}"/>
              </a:ext>
            </a:extLst>
          </p:cNvPr>
          <p:cNvSpPr>
            <a:spLocks noChangeAspect="1"/>
          </p:cNvSpPr>
          <p:nvPr/>
        </p:nvSpPr>
        <p:spPr>
          <a:xfrm rot="16200000">
            <a:off x="9805641" y="211851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small ORANGE 4 Oval 25">
            <a:extLst>
              <a:ext uri="{FF2B5EF4-FFF2-40B4-BE49-F238E27FC236}">
                <a16:creationId xmlns:a16="http://schemas.microsoft.com/office/drawing/2014/main" id="{80BA6AFF-8DB4-483C-84BE-EBF6FE0EA070}"/>
              </a:ext>
            </a:extLst>
          </p:cNvPr>
          <p:cNvSpPr>
            <a:spLocks noChangeAspect="1"/>
          </p:cNvSpPr>
          <p:nvPr/>
        </p:nvSpPr>
        <p:spPr>
          <a:xfrm rot="16200000">
            <a:off x="9805641" y="191890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0" name="small PURPLE 4 Oval 26">
            <a:extLst>
              <a:ext uri="{FF2B5EF4-FFF2-40B4-BE49-F238E27FC236}">
                <a16:creationId xmlns:a16="http://schemas.microsoft.com/office/drawing/2014/main" id="{9BB0BC4A-4200-4AA2-8F0B-D27E3AEAE56B}"/>
              </a:ext>
            </a:extLst>
          </p:cNvPr>
          <p:cNvSpPr>
            <a:spLocks noChangeAspect="1"/>
          </p:cNvSpPr>
          <p:nvPr/>
        </p:nvSpPr>
        <p:spPr>
          <a:xfrm rot="16200000">
            <a:off x="9805641" y="172854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1" name="big RED 4 Oval 27">
            <a:extLst>
              <a:ext uri="{FF2B5EF4-FFF2-40B4-BE49-F238E27FC236}">
                <a16:creationId xmlns:a16="http://schemas.microsoft.com/office/drawing/2014/main" id="{AA40EB01-7742-4698-A1A0-977D61AC95F3}"/>
              </a:ext>
            </a:extLst>
          </p:cNvPr>
          <p:cNvSpPr>
            <a:spLocks noChangeAspect="1"/>
          </p:cNvSpPr>
          <p:nvPr/>
        </p:nvSpPr>
        <p:spPr>
          <a:xfrm>
            <a:off x="9472698" y="169055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2" name="big YELLOW 4 Oval 28">
            <a:extLst>
              <a:ext uri="{FF2B5EF4-FFF2-40B4-BE49-F238E27FC236}">
                <a16:creationId xmlns:a16="http://schemas.microsoft.com/office/drawing/2014/main" id="{5B27FD19-AC12-4029-8B28-9E94E240C6E1}"/>
              </a:ext>
            </a:extLst>
          </p:cNvPr>
          <p:cNvSpPr>
            <a:spLocks noChangeAspect="1"/>
          </p:cNvSpPr>
          <p:nvPr/>
        </p:nvSpPr>
        <p:spPr>
          <a:xfrm>
            <a:off x="9472698" y="169055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3" name="big GREEN 4 Oval 29">
            <a:extLst>
              <a:ext uri="{FF2B5EF4-FFF2-40B4-BE49-F238E27FC236}">
                <a16:creationId xmlns:a16="http://schemas.microsoft.com/office/drawing/2014/main" id="{767B08CE-6203-4651-8907-49B2C15F5D68}"/>
              </a:ext>
            </a:extLst>
          </p:cNvPr>
          <p:cNvSpPr>
            <a:spLocks noChangeAspect="1"/>
          </p:cNvSpPr>
          <p:nvPr/>
        </p:nvSpPr>
        <p:spPr>
          <a:xfrm>
            <a:off x="9472698" y="169055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4" name="big BLUE 4 Oval 30">
            <a:extLst>
              <a:ext uri="{FF2B5EF4-FFF2-40B4-BE49-F238E27FC236}">
                <a16:creationId xmlns:a16="http://schemas.microsoft.com/office/drawing/2014/main" id="{59CC959F-D5A7-427F-BDE8-49065033AD12}"/>
              </a:ext>
            </a:extLst>
          </p:cNvPr>
          <p:cNvSpPr>
            <a:spLocks noChangeAspect="1"/>
          </p:cNvSpPr>
          <p:nvPr/>
        </p:nvSpPr>
        <p:spPr>
          <a:xfrm>
            <a:off x="9472698" y="169055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5" name="big ORANGE 4 Oval 31">
            <a:extLst>
              <a:ext uri="{FF2B5EF4-FFF2-40B4-BE49-F238E27FC236}">
                <a16:creationId xmlns:a16="http://schemas.microsoft.com/office/drawing/2014/main" id="{88D629A6-C0A6-4D54-8F85-1E97CD5141BF}"/>
              </a:ext>
            </a:extLst>
          </p:cNvPr>
          <p:cNvSpPr>
            <a:spLocks noChangeAspect="1"/>
          </p:cNvSpPr>
          <p:nvPr/>
        </p:nvSpPr>
        <p:spPr>
          <a:xfrm>
            <a:off x="9472698" y="169055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6" name="big PURPLE 4 Oval 32">
            <a:extLst>
              <a:ext uri="{FF2B5EF4-FFF2-40B4-BE49-F238E27FC236}">
                <a16:creationId xmlns:a16="http://schemas.microsoft.com/office/drawing/2014/main" id="{E6119A82-5503-423E-8E57-C94EA9270508}"/>
              </a:ext>
            </a:extLst>
          </p:cNvPr>
          <p:cNvSpPr>
            <a:spLocks noChangeAspect="1"/>
          </p:cNvSpPr>
          <p:nvPr/>
        </p:nvSpPr>
        <p:spPr>
          <a:xfrm>
            <a:off x="9472698" y="169055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7" name="BIG cover 4 Rectangle 56">
            <a:extLst>
              <a:ext uri="{FF2B5EF4-FFF2-40B4-BE49-F238E27FC236}">
                <a16:creationId xmlns:a16="http://schemas.microsoft.com/office/drawing/2014/main" id="{4D9F7A35-4438-45F2-90F5-430F49175321}"/>
              </a:ext>
            </a:extLst>
          </p:cNvPr>
          <p:cNvSpPr/>
          <p:nvPr/>
        </p:nvSpPr>
        <p:spPr>
          <a:xfrm>
            <a:off x="10174557" y="1657471"/>
            <a:ext cx="886679" cy="2996536"/>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728" name="Rectangle 727">
            <a:extLst>
              <a:ext uri="{FF2B5EF4-FFF2-40B4-BE49-F238E27FC236}">
                <a16:creationId xmlns:a16="http://schemas.microsoft.com/office/drawing/2014/main" id="{3A3D39E6-8E63-4B48-AD13-6E18367BF44C}"/>
              </a:ext>
            </a:extLst>
          </p:cNvPr>
          <p:cNvSpPr/>
          <p:nvPr/>
        </p:nvSpPr>
        <p:spPr>
          <a:xfrm>
            <a:off x="10137562" y="4757117"/>
            <a:ext cx="979056" cy="523220"/>
          </a:xfrm>
          <a:prstGeom prst="rect">
            <a:avLst/>
          </a:prstGeom>
          <a:noFill/>
        </p:spPr>
        <p:txBody>
          <a:bodyPr wrap="square" lIns="91440" tIns="45720" rIns="91440" bIns="4572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REVEAL / COVER</a:t>
            </a:r>
          </a:p>
        </p:txBody>
      </p:sp>
    </p:spTree>
    <p:extLst>
      <p:ext uri="{BB962C8B-B14F-4D97-AF65-F5344CB8AC3E}">
        <p14:creationId xmlns:p14="http://schemas.microsoft.com/office/powerpoint/2010/main" val="73523302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6"/>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0" presetClass="exit" presetSubtype="0" fill="hold" grpId="5" nodeType="withEffect">
                                  <p:stCondLst>
                                    <p:cond delay="0"/>
                                  </p:stCondLst>
                                  <p:childTnLst>
                                    <p:animEffect transition="out" filter="fade">
                                      <p:cBhvr>
                                        <p:cTn id="10" dur="500"/>
                                        <p:tgtEl>
                                          <p:spTgt spid="28"/>
                                        </p:tgtEl>
                                      </p:cBhvr>
                                    </p:animEffect>
                                    <p:set>
                                      <p:cBhvr>
                                        <p:cTn id="11"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12" restart="whenNotActive" fill="hold" evtFilter="cancelBubble" nodeType="interactiveSeq">
                <p:stCondLst>
                  <p:cond evt="onClick" delay="0">
                    <p:tgtEl>
                      <p:spTgt spid="7"/>
                    </p:tgtEl>
                  </p:cond>
                </p:stCondLst>
                <p:endSync evt="end" delay="0">
                  <p:rtn val="all"/>
                </p:endSync>
                <p:childTnLst>
                  <p:par>
                    <p:cTn id="13" fill="hold">
                      <p:stCondLst>
                        <p:cond delay="0"/>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0" presetClass="exit" presetSubtype="0" fill="hold" grpId="4" nodeType="withEffect">
                                  <p:stCondLst>
                                    <p:cond delay="0"/>
                                  </p:stCondLst>
                                  <p:childTnLst>
                                    <p:animEffect transition="out" filter="fade">
                                      <p:cBhvr>
                                        <p:cTn id="18" dur="500"/>
                                        <p:tgtEl>
                                          <p:spTgt spid="28"/>
                                        </p:tgtEl>
                                      </p:cBhvr>
                                    </p:animEffect>
                                    <p:set>
                                      <p:cBhvr>
                                        <p:cTn id="19"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20" restart="whenNotActive" fill="hold" evtFilter="cancelBubble" nodeType="interactiveSeq">
                <p:stCondLst>
                  <p:cond evt="onClick" delay="0">
                    <p:tgtEl>
                      <p:spTgt spid="8"/>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grpId="1"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par>
                                <p:cTn id="27" presetID="10" presetClass="exit" presetSubtype="0" fill="hold" grpId="3" nodeType="withEffect">
                                  <p:stCondLst>
                                    <p:cond delay="0"/>
                                  </p:stCondLst>
                                  <p:childTnLst>
                                    <p:animEffect transition="out" filter="fade">
                                      <p:cBhvr>
                                        <p:cTn id="28" dur="500"/>
                                        <p:tgtEl>
                                          <p:spTgt spid="28"/>
                                        </p:tgtEl>
                                      </p:cBhvr>
                                    </p:animEffect>
                                    <p:set>
                                      <p:cBhvr>
                                        <p:cTn id="29"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30" restart="whenNotActive" fill="hold" evtFilter="cancelBubble" nodeType="interactiveSeq">
                <p:stCondLst>
                  <p:cond evt="onClick" delay="0">
                    <p:tgtEl>
                      <p:spTgt spid="10"/>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grpId="2"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0" presetClass="exit" presetSubtype="0" fill="hold" grpId="2" nodeType="withEffect">
                                  <p:stCondLst>
                                    <p:cond delay="0"/>
                                  </p:stCondLst>
                                  <p:childTnLst>
                                    <p:animEffect transition="out" filter="fade">
                                      <p:cBhvr>
                                        <p:cTn id="38" dur="500"/>
                                        <p:tgtEl>
                                          <p:spTgt spid="28"/>
                                        </p:tgtEl>
                                      </p:cBhvr>
                                    </p:animEffect>
                                    <p:set>
                                      <p:cBhvr>
                                        <p:cTn id="39"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40" restart="whenNotActive" fill="hold" evtFilter="cancelBubble" nodeType="interactiveSeq">
                <p:stCondLst>
                  <p:cond evt="onClick" delay="0">
                    <p:tgtEl>
                      <p:spTgt spid="11"/>
                    </p:tgtEl>
                  </p:cond>
                </p:stCondLst>
                <p:endSync evt="end" delay="0">
                  <p:rtn val="all"/>
                </p:endSync>
                <p:childTnLst>
                  <p:par>
                    <p:cTn id="41" fill="hold">
                      <p:stCondLst>
                        <p:cond delay="0"/>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7"/>
                                        </p:tgtEl>
                                        <p:attrNameLst>
                                          <p:attrName>style.visibility</p:attrName>
                                        </p:attrNameLst>
                                      </p:cBhvr>
                                      <p:to>
                                        <p:strVal val="visible"/>
                                      </p:to>
                                    </p:set>
                                  </p:childTnLst>
                                </p:cTn>
                              </p:par>
                              <p:par>
                                <p:cTn id="45" presetID="10" presetClass="exit" presetSubtype="0" fill="hold" grpId="1" nodeType="withEffect">
                                  <p:stCondLst>
                                    <p:cond delay="0"/>
                                  </p:stCondLst>
                                  <p:childTnLst>
                                    <p:animEffect transition="out" filter="fade">
                                      <p:cBhvr>
                                        <p:cTn id="46" dur="500"/>
                                        <p:tgtEl>
                                          <p:spTgt spid="28"/>
                                        </p:tgtEl>
                                      </p:cBhvr>
                                    </p:animEffect>
                                    <p:set>
                                      <p:cBhvr>
                                        <p:cTn id="47"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48" restart="whenNotActive" fill="hold" evtFilter="cancelBubble" nodeType="interactiveSeq">
                <p:stCondLst>
                  <p:cond evt="onClick" delay="0">
                    <p:tgtEl>
                      <p:spTgt spid="9"/>
                    </p:tgtEl>
                  </p:cond>
                </p:stCondLst>
                <p:endSync evt="end" delay="0">
                  <p:rtn val="all"/>
                </p:endSync>
                <p:childTnLst>
                  <p:par>
                    <p:cTn id="49" fill="hold">
                      <p:stCondLst>
                        <p:cond delay="0"/>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childTnLst>
                                </p:cTn>
                              </p:par>
                              <p:par>
                                <p:cTn id="55" presetID="10" presetClass="exit" presetSubtype="0" fill="hold" grpId="0" nodeType="withEffect">
                                  <p:stCondLst>
                                    <p:cond delay="0"/>
                                  </p:stCondLst>
                                  <p:childTnLst>
                                    <p:animEffect transition="out" filter="fade">
                                      <p:cBhvr>
                                        <p:cTn id="56" dur="500"/>
                                        <p:tgtEl>
                                          <p:spTgt spid="28"/>
                                        </p:tgtEl>
                                      </p:cBhvr>
                                    </p:animEffect>
                                    <p:set>
                                      <p:cBhvr>
                                        <p:cTn id="57" dur="1" fill="hold">
                                          <p:stCondLst>
                                            <p:cond delay="499"/>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58" restart="whenNotActive" fill="hold" evtFilter="cancelBubble" nodeType="interactiveSeq">
                <p:stCondLst>
                  <p:cond evt="onClick" delay="0">
                    <p:tgtEl>
                      <p:spTgt spid="17"/>
                    </p:tgtEl>
                  </p:cond>
                </p:stCondLst>
                <p:endSync evt="end" delay="0">
                  <p:rtn val="all"/>
                </p:endSync>
                <p:childTnLst>
                  <p:par>
                    <p:cTn id="59" fill="hold">
                      <p:stCondLst>
                        <p:cond delay="0"/>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17"/>
                                        </p:tgtEl>
                                        <p:attrNameLst>
                                          <p:attrName>style.visibility</p:attrName>
                                        </p:attrNameLst>
                                      </p:cBhvr>
                                      <p:to>
                                        <p:strVal val="hidden"/>
                                      </p:to>
                                    </p:set>
                                  </p:childTnLst>
                                </p:cTn>
                              </p:par>
                              <p:par>
                                <p:cTn id="63" presetID="10" presetClass="entr" presetSubtype="0" fill="hold" grpId="6" nodeType="with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500"/>
                                        <p:tgtEl>
                                          <p:spTgt spid="28"/>
                                        </p:tgtEl>
                                      </p:cBhvr>
                                    </p:animEffect>
                                  </p:childTnLst>
                                </p:cTn>
                              </p:par>
                            </p:childTnLst>
                          </p:cTn>
                        </p:par>
                      </p:childTnLst>
                    </p:cTn>
                  </p:par>
                </p:childTnLst>
              </p:cTn>
              <p:nextCondLst>
                <p:cond evt="onClick" delay="0">
                  <p:tgtEl>
                    <p:spTgt spid="17"/>
                  </p:tgtEl>
                </p:cond>
              </p:nextCondLst>
            </p:seq>
            <p:seq concurrent="1" nextAc="seek">
              <p:cTn id="66" restart="whenNotActive" fill="hold" evtFilter="cancelBubble" nodeType="interactiveSeq">
                <p:stCondLst>
                  <p:cond evt="onClick" delay="0">
                    <p:tgtEl>
                      <p:spTgt spid="12"/>
                    </p:tgtEl>
                  </p:cond>
                </p:stCondLst>
                <p:endSync evt="end" delay="0">
                  <p:rtn val="all"/>
                </p:endSync>
                <p:childTnLst>
                  <p:par>
                    <p:cTn id="67" fill="hold">
                      <p:stCondLst>
                        <p:cond delay="0"/>
                      </p:stCondLst>
                      <p:childTnLst>
                        <p:par>
                          <p:cTn id="68" fill="hold">
                            <p:stCondLst>
                              <p:cond delay="0"/>
                            </p:stCondLst>
                            <p:childTnLst>
                              <p:par>
                                <p:cTn id="69" presetID="1" presetClass="exit" presetSubtype="0" fill="hold" grpId="1" nodeType="clickEffect">
                                  <p:stCondLst>
                                    <p:cond delay="0"/>
                                  </p:stCondLst>
                                  <p:childTnLst>
                                    <p:set>
                                      <p:cBhvr>
                                        <p:cTn id="70" dur="1" fill="hold">
                                          <p:stCondLst>
                                            <p:cond delay="0"/>
                                          </p:stCondLst>
                                        </p:cTn>
                                        <p:tgtEl>
                                          <p:spTgt spid="12"/>
                                        </p:tgtEl>
                                        <p:attrNameLst>
                                          <p:attrName>style.visibility</p:attrName>
                                        </p:attrNameLst>
                                      </p:cBhvr>
                                      <p:to>
                                        <p:strVal val="hidden"/>
                                      </p:to>
                                    </p:set>
                                  </p:childTnLst>
                                </p:cTn>
                              </p:par>
                              <p:par>
                                <p:cTn id="71" presetID="1" presetClass="exit" presetSubtype="0" fill="hold" grpId="1" nodeType="withEffect">
                                  <p:stCondLst>
                                    <p:cond delay="0"/>
                                  </p:stCondLst>
                                  <p:childTnLst>
                                    <p:set>
                                      <p:cBhvr>
                                        <p:cTn id="72" dur="1" fill="hold">
                                          <p:stCondLst>
                                            <p:cond delay="0"/>
                                          </p:stCondLst>
                                        </p:cTn>
                                        <p:tgtEl>
                                          <p:spTgt spid="23"/>
                                        </p:tgtEl>
                                        <p:attrNameLst>
                                          <p:attrName>style.visibility</p:attrName>
                                        </p:attrNameLst>
                                      </p:cBhvr>
                                      <p:to>
                                        <p:strVal val="hidden"/>
                                      </p:to>
                                    </p:set>
                                  </p:childTnLst>
                                </p:cTn>
                              </p:par>
                              <p:par>
                                <p:cTn id="73" presetID="10" presetClass="entr" presetSubtype="0" fill="hold" grpId="7" nodeType="withEffect">
                                  <p:stCondLst>
                                    <p:cond delay="0"/>
                                  </p:stCondLst>
                                  <p:childTnLst>
                                    <p:set>
                                      <p:cBhvr>
                                        <p:cTn id="74" dur="1" fill="hold">
                                          <p:stCondLst>
                                            <p:cond delay="0"/>
                                          </p:stCondLst>
                                        </p:cTn>
                                        <p:tgtEl>
                                          <p:spTgt spid="28"/>
                                        </p:tgtEl>
                                        <p:attrNameLst>
                                          <p:attrName>style.visibility</p:attrName>
                                        </p:attrNameLst>
                                      </p:cBhvr>
                                      <p:to>
                                        <p:strVal val="visible"/>
                                      </p:to>
                                    </p:set>
                                    <p:animEffect transition="in" filter="fade">
                                      <p:cBhvr>
                                        <p:cTn id="75" dur="500"/>
                                        <p:tgtEl>
                                          <p:spTgt spid="28"/>
                                        </p:tgtEl>
                                      </p:cBhvr>
                                    </p:animEffect>
                                  </p:childTnLst>
                                </p:cTn>
                              </p:par>
                            </p:childTnLst>
                          </p:cTn>
                        </p:par>
                      </p:childTnLst>
                    </p:cTn>
                  </p:par>
                </p:childTnLst>
              </p:cTn>
              <p:nextCondLst>
                <p:cond evt="onClick" delay="0">
                  <p:tgtEl>
                    <p:spTgt spid="12"/>
                  </p:tgtEl>
                </p:cond>
              </p:nextCondLst>
            </p:seq>
            <p:seq concurrent="1" nextAc="seek">
              <p:cTn id="76" restart="whenNotActive" fill="hold" evtFilter="cancelBubble" nodeType="interactiveSeq">
                <p:stCondLst>
                  <p:cond evt="onClick" delay="0">
                    <p:tgtEl>
                      <p:spTgt spid="13"/>
                    </p:tgtEl>
                  </p:cond>
                </p:stCondLst>
                <p:endSync evt="end" delay="0">
                  <p:rtn val="all"/>
                </p:endSync>
                <p:childTnLst>
                  <p:par>
                    <p:cTn id="77" fill="hold">
                      <p:stCondLst>
                        <p:cond delay="0"/>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13"/>
                                        </p:tgtEl>
                                        <p:attrNameLst>
                                          <p:attrName>style.visibility</p:attrName>
                                        </p:attrNameLst>
                                      </p:cBhvr>
                                      <p:to>
                                        <p:strVal val="hidden"/>
                                      </p:to>
                                    </p:set>
                                  </p:childTnLst>
                                </p:cTn>
                              </p:par>
                              <p:par>
                                <p:cTn id="81" presetID="10" presetClass="entr" presetSubtype="0" fill="hold" grpId="1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childTnLst>
                    </p:cTn>
                  </p:par>
                </p:childTnLst>
              </p:cTn>
              <p:nextCondLst>
                <p:cond evt="onClick" delay="0">
                  <p:tgtEl>
                    <p:spTgt spid="13"/>
                  </p:tgtEl>
                </p:cond>
              </p:nextCondLst>
            </p:seq>
            <p:seq concurrent="1" nextAc="seek">
              <p:cTn id="84" restart="whenNotActive" fill="hold" evtFilter="cancelBubble" nodeType="interactiveSeq">
                <p:stCondLst>
                  <p:cond evt="onClick" delay="0">
                    <p:tgtEl>
                      <p:spTgt spid="14"/>
                    </p:tgtEl>
                  </p:cond>
                </p:stCondLst>
                <p:endSync evt="end" delay="0">
                  <p:rtn val="all"/>
                </p:endSync>
                <p:childTnLst>
                  <p:par>
                    <p:cTn id="85" fill="hold">
                      <p:stCondLst>
                        <p:cond delay="0"/>
                      </p:stCondLst>
                      <p:childTnLst>
                        <p:par>
                          <p:cTn id="86" fill="hold">
                            <p:stCondLst>
                              <p:cond delay="0"/>
                            </p:stCondLst>
                            <p:childTnLst>
                              <p:par>
                                <p:cTn id="87" presetID="1" presetClass="exit" presetSubtype="0" fill="hold" grpId="0" nodeType="clickEffect">
                                  <p:stCondLst>
                                    <p:cond delay="0"/>
                                  </p:stCondLst>
                                  <p:childTnLst>
                                    <p:set>
                                      <p:cBhvr>
                                        <p:cTn id="88" dur="1" fill="hold">
                                          <p:stCondLst>
                                            <p:cond delay="0"/>
                                          </p:stCondLst>
                                        </p:cTn>
                                        <p:tgtEl>
                                          <p:spTgt spid="14"/>
                                        </p:tgtEl>
                                        <p:attrNameLst>
                                          <p:attrName>style.visibility</p:attrName>
                                        </p:attrNameLst>
                                      </p:cBhvr>
                                      <p:to>
                                        <p:strVal val="hidden"/>
                                      </p:to>
                                    </p:set>
                                  </p:childTnLst>
                                </p:cTn>
                              </p:par>
                              <p:par>
                                <p:cTn id="89" presetID="1" presetClass="exit" presetSubtype="0" fill="hold" grpId="5" nodeType="withEffect">
                                  <p:stCondLst>
                                    <p:cond delay="0"/>
                                  </p:stCondLst>
                                  <p:childTnLst>
                                    <p:set>
                                      <p:cBhvr>
                                        <p:cTn id="90" dur="1" fill="hold">
                                          <p:stCondLst>
                                            <p:cond delay="0"/>
                                          </p:stCondLst>
                                        </p:cTn>
                                        <p:tgtEl>
                                          <p:spTgt spid="21"/>
                                        </p:tgtEl>
                                        <p:attrNameLst>
                                          <p:attrName>style.visibility</p:attrName>
                                        </p:attrNameLst>
                                      </p:cBhvr>
                                      <p:to>
                                        <p:strVal val="hidden"/>
                                      </p:to>
                                    </p:set>
                                  </p:childTnLst>
                                </p:cTn>
                              </p:par>
                              <p:par>
                                <p:cTn id="91" presetID="10" presetClass="entr" presetSubtype="0" fill="hold" grpId="9" nodeType="with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fade">
                                      <p:cBhvr>
                                        <p:cTn id="93" dur="500"/>
                                        <p:tgtEl>
                                          <p:spTgt spid="28"/>
                                        </p:tgtEl>
                                      </p:cBhvr>
                                    </p:animEffect>
                                  </p:childTnLst>
                                </p:cTn>
                              </p:par>
                            </p:childTnLst>
                          </p:cTn>
                        </p:par>
                      </p:childTnLst>
                    </p:cTn>
                  </p:par>
                </p:childTnLst>
              </p:cTn>
              <p:nextCondLst>
                <p:cond evt="onClick" delay="0">
                  <p:tgtEl>
                    <p:spTgt spid="14"/>
                  </p:tgtEl>
                </p:cond>
              </p:nextCondLst>
            </p:seq>
            <p:seq concurrent="1" nextAc="seek">
              <p:cTn id="94" restart="whenNotActive" fill="hold" evtFilter="cancelBubble" nodeType="interactiveSeq">
                <p:stCondLst>
                  <p:cond evt="onClick" delay="0">
                    <p:tgtEl>
                      <p:spTgt spid="15"/>
                    </p:tgtEl>
                  </p:cond>
                </p:stCondLst>
                <p:endSync evt="end" delay="0">
                  <p:rtn val="all"/>
                </p:endSync>
                <p:childTnLst>
                  <p:par>
                    <p:cTn id="95" fill="hold">
                      <p:stCondLst>
                        <p:cond delay="0"/>
                      </p:stCondLst>
                      <p:childTnLst>
                        <p:par>
                          <p:cTn id="96" fill="hold">
                            <p:stCondLst>
                              <p:cond delay="0"/>
                            </p:stCondLst>
                            <p:childTnLst>
                              <p:par>
                                <p:cTn id="97" presetID="1" presetClass="exit" presetSubtype="0" fill="hold" grpId="1" nodeType="clickEffect">
                                  <p:stCondLst>
                                    <p:cond delay="0"/>
                                  </p:stCondLst>
                                  <p:childTnLst>
                                    <p:set>
                                      <p:cBhvr>
                                        <p:cTn id="98" dur="1" fill="hold">
                                          <p:stCondLst>
                                            <p:cond delay="0"/>
                                          </p:stCondLst>
                                        </p:cTn>
                                        <p:tgtEl>
                                          <p:spTgt spid="15"/>
                                        </p:tgtEl>
                                        <p:attrNameLst>
                                          <p:attrName>style.visibility</p:attrName>
                                        </p:attrNameLst>
                                      </p:cBhvr>
                                      <p:to>
                                        <p:strVal val="hidden"/>
                                      </p:to>
                                    </p:set>
                                  </p:childTnLst>
                                </p:cTn>
                              </p:par>
                              <p:par>
                                <p:cTn id="99" presetID="1" presetClass="exit" presetSubtype="0" fill="hold" grpId="3" nodeType="withEffect">
                                  <p:stCondLst>
                                    <p:cond delay="0"/>
                                  </p:stCondLst>
                                  <p:childTnLst>
                                    <p:set>
                                      <p:cBhvr>
                                        <p:cTn id="100" dur="1" fill="hold">
                                          <p:stCondLst>
                                            <p:cond delay="0"/>
                                          </p:stCondLst>
                                        </p:cTn>
                                        <p:tgtEl>
                                          <p:spTgt spid="21"/>
                                        </p:tgtEl>
                                        <p:attrNameLst>
                                          <p:attrName>style.visibility</p:attrName>
                                        </p:attrNameLst>
                                      </p:cBhvr>
                                      <p:to>
                                        <p:strVal val="hidden"/>
                                      </p:to>
                                    </p:set>
                                  </p:childTnLst>
                                </p:cTn>
                              </p:par>
                              <p:par>
                                <p:cTn id="101" presetID="10" presetClass="entr" presetSubtype="0" fill="hold" grpId="11" nodeType="withEffect">
                                  <p:stCondLst>
                                    <p:cond delay="0"/>
                                  </p:stCondLst>
                                  <p:childTnLst>
                                    <p:set>
                                      <p:cBhvr>
                                        <p:cTn id="102" dur="1" fill="hold">
                                          <p:stCondLst>
                                            <p:cond delay="0"/>
                                          </p:stCondLst>
                                        </p:cTn>
                                        <p:tgtEl>
                                          <p:spTgt spid="28"/>
                                        </p:tgtEl>
                                        <p:attrNameLst>
                                          <p:attrName>style.visibility</p:attrName>
                                        </p:attrNameLst>
                                      </p:cBhvr>
                                      <p:to>
                                        <p:strVal val="visible"/>
                                      </p:to>
                                    </p:set>
                                    <p:animEffect transition="in" filter="fade">
                                      <p:cBhvr>
                                        <p:cTn id="103" dur="500"/>
                                        <p:tgtEl>
                                          <p:spTgt spid="28"/>
                                        </p:tgtEl>
                                      </p:cBhvr>
                                    </p:animEffect>
                                  </p:childTnLst>
                                </p:cTn>
                              </p:par>
                            </p:childTnLst>
                          </p:cTn>
                        </p:par>
                      </p:childTnLst>
                    </p:cTn>
                  </p:par>
                </p:childTnLst>
              </p:cTn>
              <p:nextCondLst>
                <p:cond evt="onClick" delay="0">
                  <p:tgtEl>
                    <p:spTgt spid="15"/>
                  </p:tgtEl>
                </p:cond>
              </p:nextCondLst>
            </p:seq>
            <p:seq concurrent="1" nextAc="seek">
              <p:cTn id="104" restart="whenNotActive" fill="hold" evtFilter="cancelBubble" nodeType="interactiveSeq">
                <p:stCondLst>
                  <p:cond evt="onClick" delay="0">
                    <p:tgtEl>
                      <p:spTgt spid="16"/>
                    </p:tgtEl>
                  </p:cond>
                </p:stCondLst>
                <p:endSync evt="end" delay="0">
                  <p:rtn val="all"/>
                </p:endSync>
                <p:childTnLst>
                  <p:par>
                    <p:cTn id="105" fill="hold">
                      <p:stCondLst>
                        <p:cond delay="0"/>
                      </p:stCondLst>
                      <p:childTnLst>
                        <p:par>
                          <p:cTn id="106" fill="hold">
                            <p:stCondLst>
                              <p:cond delay="0"/>
                            </p:stCondLst>
                            <p:childTnLst>
                              <p:par>
                                <p:cTn id="107" presetID="1" presetClass="exit" presetSubtype="0" fill="hold" grpId="1" nodeType="clickEffect">
                                  <p:stCondLst>
                                    <p:cond delay="0"/>
                                  </p:stCondLst>
                                  <p:childTnLst>
                                    <p:set>
                                      <p:cBhvr>
                                        <p:cTn id="108" dur="1" fill="hold">
                                          <p:stCondLst>
                                            <p:cond delay="0"/>
                                          </p:stCondLst>
                                        </p:cTn>
                                        <p:tgtEl>
                                          <p:spTgt spid="16"/>
                                        </p:tgtEl>
                                        <p:attrNameLst>
                                          <p:attrName>style.visibility</p:attrName>
                                        </p:attrNameLst>
                                      </p:cBhvr>
                                      <p:to>
                                        <p:strVal val="hidden"/>
                                      </p:to>
                                    </p:set>
                                  </p:childTnLst>
                                </p:cTn>
                              </p:par>
                              <p:par>
                                <p:cTn id="109" presetID="1" presetClass="exit" presetSubtype="0" fill="hold" grpId="4" nodeType="withEffect">
                                  <p:stCondLst>
                                    <p:cond delay="0"/>
                                  </p:stCondLst>
                                  <p:childTnLst>
                                    <p:set>
                                      <p:cBhvr>
                                        <p:cTn id="110" dur="1" fill="hold">
                                          <p:stCondLst>
                                            <p:cond delay="0"/>
                                          </p:stCondLst>
                                        </p:cTn>
                                        <p:tgtEl>
                                          <p:spTgt spid="21"/>
                                        </p:tgtEl>
                                        <p:attrNameLst>
                                          <p:attrName>style.visibility</p:attrName>
                                        </p:attrNameLst>
                                      </p:cBhvr>
                                      <p:to>
                                        <p:strVal val="hidden"/>
                                      </p:to>
                                    </p:set>
                                  </p:childTnLst>
                                </p:cTn>
                              </p:par>
                              <p:par>
                                <p:cTn id="111" presetID="10" presetClass="entr" presetSubtype="0" fill="hold" grpId="8" nodeType="withEffect">
                                  <p:stCondLst>
                                    <p:cond delay="0"/>
                                  </p:stCondLst>
                                  <p:childTnLst>
                                    <p:set>
                                      <p:cBhvr>
                                        <p:cTn id="112" dur="1" fill="hold">
                                          <p:stCondLst>
                                            <p:cond delay="0"/>
                                          </p:stCondLst>
                                        </p:cTn>
                                        <p:tgtEl>
                                          <p:spTgt spid="28"/>
                                        </p:tgtEl>
                                        <p:attrNameLst>
                                          <p:attrName>style.visibility</p:attrName>
                                        </p:attrNameLst>
                                      </p:cBhvr>
                                      <p:to>
                                        <p:strVal val="visible"/>
                                      </p:to>
                                    </p:set>
                                    <p:animEffect transition="in" filter="fade">
                                      <p:cBhvr>
                                        <p:cTn id="113" dur="500"/>
                                        <p:tgtEl>
                                          <p:spTgt spid="28"/>
                                        </p:tgtEl>
                                      </p:cBhvr>
                                    </p:animEffect>
                                  </p:childTnLst>
                                </p:cTn>
                              </p:par>
                            </p:childTnLst>
                          </p:cTn>
                        </p:par>
                      </p:childTnLst>
                    </p:cTn>
                  </p:par>
                </p:childTnLst>
              </p:cTn>
              <p:nextCondLst>
                <p:cond evt="onClick" delay="0">
                  <p:tgtEl>
                    <p:spTgt spid="16"/>
                  </p:tgtEl>
                </p:cond>
              </p:nextCondLst>
            </p:seq>
            <p:seq concurrent="1" nextAc="seek">
              <p:cTn id="114" restart="whenNotActive" fill="hold" evtFilter="cancelBubble" nodeType="interactiveSeq">
                <p:stCondLst>
                  <p:cond evt="onClick" delay="0">
                    <p:tgtEl>
                      <p:spTgt spid="30"/>
                    </p:tgtEl>
                  </p:cond>
                </p:stCondLst>
                <p:endSync evt="end" delay="0">
                  <p:rtn val="all"/>
                </p:endSync>
                <p:childTnLst>
                  <p:par>
                    <p:cTn id="115" fill="hold">
                      <p:stCondLst>
                        <p:cond delay="0"/>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36"/>
                                        </p:tgtEl>
                                        <p:attrNameLst>
                                          <p:attrName>style.visibility</p:attrName>
                                        </p:attrNameLst>
                                      </p:cBhvr>
                                      <p:to>
                                        <p:strVal val="visible"/>
                                      </p:to>
                                    </p:set>
                                  </p:childTnLst>
                                </p:cTn>
                              </p:par>
                              <p:par>
                                <p:cTn id="119" presetID="1" presetClass="entr" presetSubtype="0" fill="hold" grpId="2" nodeType="withEffect">
                                  <p:stCondLst>
                                    <p:cond delay="0"/>
                                  </p:stCondLst>
                                  <p:childTnLst>
                                    <p:set>
                                      <p:cBhvr>
                                        <p:cTn id="120" dur="1" fill="hold">
                                          <p:stCondLst>
                                            <p:cond delay="0"/>
                                          </p:stCondLst>
                                        </p:cTn>
                                        <p:tgtEl>
                                          <p:spTgt spid="20"/>
                                        </p:tgtEl>
                                        <p:attrNameLst>
                                          <p:attrName>style.visibility</p:attrName>
                                        </p:attrNameLst>
                                      </p:cBhvr>
                                      <p:to>
                                        <p:strVal val="visible"/>
                                      </p:to>
                                    </p:set>
                                  </p:childTnLst>
                                </p:cTn>
                              </p:par>
                              <p:par>
                                <p:cTn id="121" presetID="10" presetClass="exit" presetSubtype="0" fill="hold" grpId="0" nodeType="withEffect">
                                  <p:stCondLst>
                                    <p:cond delay="0"/>
                                  </p:stCondLst>
                                  <p:childTnLst>
                                    <p:animEffect transition="out" filter="fade">
                                      <p:cBhvr>
                                        <p:cTn id="122" dur="500"/>
                                        <p:tgtEl>
                                          <p:spTgt spid="29"/>
                                        </p:tgtEl>
                                      </p:cBhvr>
                                    </p:animEffect>
                                    <p:set>
                                      <p:cBhvr>
                                        <p:cTn id="123"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124" restart="whenNotActive" fill="hold" evtFilter="cancelBubble" nodeType="interactiveSeq">
                <p:stCondLst>
                  <p:cond evt="onClick" delay="0">
                    <p:tgtEl>
                      <p:spTgt spid="31"/>
                    </p:tgtEl>
                  </p:cond>
                </p:stCondLst>
                <p:endSync evt="end" delay="0">
                  <p:rtn val="all"/>
                </p:endSync>
                <p:childTnLst>
                  <p:par>
                    <p:cTn id="125" fill="hold">
                      <p:stCondLst>
                        <p:cond delay="0"/>
                      </p:stCondLst>
                      <p:childTnLst>
                        <p:par>
                          <p:cTn id="126" fill="hold">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7"/>
                                        </p:tgtEl>
                                        <p:attrNameLst>
                                          <p:attrName>style.visibility</p:attrName>
                                        </p:attrNameLst>
                                      </p:cBhvr>
                                      <p:to>
                                        <p:strVal val="visible"/>
                                      </p:to>
                                    </p:set>
                                  </p:childTnLst>
                                </p:cTn>
                              </p:par>
                              <p:par>
                                <p:cTn id="129" presetID="10" presetClass="exit" presetSubtype="0" fill="hold" grpId="1" nodeType="withEffect">
                                  <p:stCondLst>
                                    <p:cond delay="0"/>
                                  </p:stCondLst>
                                  <p:childTnLst>
                                    <p:animEffect transition="out" filter="fade">
                                      <p:cBhvr>
                                        <p:cTn id="130" dur="500"/>
                                        <p:tgtEl>
                                          <p:spTgt spid="29"/>
                                        </p:tgtEl>
                                      </p:cBhvr>
                                    </p:animEffect>
                                    <p:set>
                                      <p:cBhvr>
                                        <p:cTn id="131"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132" restart="whenNotActive" fill="hold" evtFilter="cancelBubble" nodeType="interactiveSeq">
                <p:stCondLst>
                  <p:cond evt="onClick" delay="0">
                    <p:tgtEl>
                      <p:spTgt spid="32"/>
                    </p:tgtEl>
                  </p:cond>
                </p:stCondLst>
                <p:endSync evt="end" delay="0">
                  <p:rtn val="all"/>
                </p:endSync>
                <p:childTnLst>
                  <p:par>
                    <p:cTn id="133" fill="hold">
                      <p:stCondLst>
                        <p:cond delay="0"/>
                      </p:stCondLst>
                      <p:childTnLst>
                        <p:par>
                          <p:cTn id="134" fill="hold">
                            <p:stCondLst>
                              <p:cond delay="0"/>
                            </p:stCondLst>
                            <p:childTnLst>
                              <p:par>
                                <p:cTn id="135" presetID="1" presetClass="entr" presetSubtype="0" fill="hold" grpId="0" nodeType="clickEffect">
                                  <p:stCondLst>
                                    <p:cond delay="0"/>
                                  </p:stCondLst>
                                  <p:childTnLst>
                                    <p:set>
                                      <p:cBhvr>
                                        <p:cTn id="136" dur="1" fill="hold">
                                          <p:stCondLst>
                                            <p:cond delay="0"/>
                                          </p:stCondLst>
                                        </p:cTn>
                                        <p:tgtEl>
                                          <p:spTgt spid="38"/>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22"/>
                                        </p:tgtEl>
                                        <p:attrNameLst>
                                          <p:attrName>style.visibility</p:attrName>
                                        </p:attrNameLst>
                                      </p:cBhvr>
                                      <p:to>
                                        <p:strVal val="visible"/>
                                      </p:to>
                                    </p:set>
                                  </p:childTnLst>
                                </p:cTn>
                              </p:par>
                              <p:par>
                                <p:cTn id="139" presetID="10" presetClass="exit" presetSubtype="0" fill="hold" grpId="2" nodeType="withEffect">
                                  <p:stCondLst>
                                    <p:cond delay="0"/>
                                  </p:stCondLst>
                                  <p:childTnLst>
                                    <p:animEffect transition="out" filter="fade">
                                      <p:cBhvr>
                                        <p:cTn id="140" dur="500"/>
                                        <p:tgtEl>
                                          <p:spTgt spid="29"/>
                                        </p:tgtEl>
                                      </p:cBhvr>
                                    </p:animEffect>
                                    <p:set>
                                      <p:cBhvr>
                                        <p:cTn id="141"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142" restart="whenNotActive" fill="hold" evtFilter="cancelBubble" nodeType="interactiveSeq">
                <p:stCondLst>
                  <p:cond evt="onClick" delay="0">
                    <p:tgtEl>
                      <p:spTgt spid="34"/>
                    </p:tgtEl>
                  </p:cond>
                </p:stCondLst>
                <p:endSync evt="end" delay="0">
                  <p:rtn val="all"/>
                </p:endSync>
                <p:childTnLst>
                  <p:par>
                    <p:cTn id="143" fill="hold">
                      <p:stCondLst>
                        <p:cond delay="0"/>
                      </p:stCondLst>
                      <p:childTnLst>
                        <p:par>
                          <p:cTn id="144" fill="hold">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40"/>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20"/>
                                        </p:tgtEl>
                                        <p:attrNameLst>
                                          <p:attrName>style.visibility</p:attrName>
                                        </p:attrNameLst>
                                      </p:cBhvr>
                                      <p:to>
                                        <p:strVal val="visible"/>
                                      </p:to>
                                    </p:set>
                                  </p:childTnLst>
                                </p:cTn>
                              </p:par>
                              <p:par>
                                <p:cTn id="149" presetID="10" presetClass="exit" presetSubtype="0" fill="hold" grpId="9" nodeType="withEffect">
                                  <p:stCondLst>
                                    <p:cond delay="0"/>
                                  </p:stCondLst>
                                  <p:childTnLst>
                                    <p:animEffect transition="out" filter="fade">
                                      <p:cBhvr>
                                        <p:cTn id="150" dur="500"/>
                                        <p:tgtEl>
                                          <p:spTgt spid="29"/>
                                        </p:tgtEl>
                                      </p:cBhvr>
                                    </p:animEffect>
                                    <p:set>
                                      <p:cBhvr>
                                        <p:cTn id="151"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4"/>
                  </p:tgtEl>
                </p:cond>
              </p:nextCondLst>
            </p:seq>
            <p:seq concurrent="1" nextAc="seek">
              <p:cTn id="152" restart="whenNotActive" fill="hold" evtFilter="cancelBubble" nodeType="interactiveSeq">
                <p:stCondLst>
                  <p:cond evt="onClick" delay="0">
                    <p:tgtEl>
                      <p:spTgt spid="35"/>
                    </p:tgtEl>
                  </p:cond>
                </p:stCondLst>
                <p:endSync evt="end" delay="0">
                  <p:rtn val="all"/>
                </p:endSync>
                <p:childTnLst>
                  <p:par>
                    <p:cTn id="153" fill="hold">
                      <p:stCondLst>
                        <p:cond delay="0"/>
                      </p:stCondLst>
                      <p:childTnLst>
                        <p:par>
                          <p:cTn id="154" fill="hold">
                            <p:stCondLst>
                              <p:cond delay="0"/>
                            </p:stCondLst>
                            <p:childTnLst>
                              <p:par>
                                <p:cTn id="155" presetID="1" presetClass="entr" presetSubtype="0" fill="hold" grpId="0" nodeType="clickEffect">
                                  <p:stCondLst>
                                    <p:cond delay="0"/>
                                  </p:stCondLst>
                                  <p:childTnLst>
                                    <p:set>
                                      <p:cBhvr>
                                        <p:cTn id="156" dur="1" fill="hold">
                                          <p:stCondLst>
                                            <p:cond delay="0"/>
                                          </p:stCondLst>
                                        </p:cTn>
                                        <p:tgtEl>
                                          <p:spTgt spid="41"/>
                                        </p:tgtEl>
                                        <p:attrNameLst>
                                          <p:attrName>style.visibility</p:attrName>
                                        </p:attrNameLst>
                                      </p:cBhvr>
                                      <p:to>
                                        <p:strVal val="visible"/>
                                      </p:to>
                                    </p:set>
                                  </p:childTnLst>
                                </p:cTn>
                              </p:par>
                              <p:par>
                                <p:cTn id="157" presetID="10" presetClass="exit" presetSubtype="0" fill="hold" grpId="10" nodeType="withEffect">
                                  <p:stCondLst>
                                    <p:cond delay="0"/>
                                  </p:stCondLst>
                                  <p:childTnLst>
                                    <p:animEffect transition="out" filter="fade">
                                      <p:cBhvr>
                                        <p:cTn id="158" dur="500"/>
                                        <p:tgtEl>
                                          <p:spTgt spid="29"/>
                                        </p:tgtEl>
                                      </p:cBhvr>
                                    </p:animEffect>
                                    <p:set>
                                      <p:cBhvr>
                                        <p:cTn id="159"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5"/>
                  </p:tgtEl>
                </p:cond>
              </p:nextCondLst>
            </p:seq>
            <p:seq concurrent="1" nextAc="seek">
              <p:cTn id="160" restart="whenNotActive" fill="hold" evtFilter="cancelBubble" nodeType="interactiveSeq">
                <p:stCondLst>
                  <p:cond evt="onClick" delay="0">
                    <p:tgtEl>
                      <p:spTgt spid="33"/>
                    </p:tgtEl>
                  </p:cond>
                </p:stCondLst>
                <p:endSync evt="end" delay="0">
                  <p:rtn val="all"/>
                </p:endSync>
                <p:childTnLst>
                  <p:par>
                    <p:cTn id="161" fill="hold">
                      <p:stCondLst>
                        <p:cond delay="0"/>
                      </p:stCondLst>
                      <p:childTnLst>
                        <p:par>
                          <p:cTn id="162" fill="hold">
                            <p:stCondLst>
                              <p:cond delay="0"/>
                            </p:stCondLst>
                            <p:childTnLst>
                              <p:par>
                                <p:cTn id="163" presetID="1" presetClass="entr" presetSubtype="0" fill="hold" grpId="0" nodeType="clickEffect">
                                  <p:stCondLst>
                                    <p:cond delay="0"/>
                                  </p:stCondLst>
                                  <p:childTnLst>
                                    <p:set>
                                      <p:cBhvr>
                                        <p:cTn id="164" dur="1" fill="hold">
                                          <p:stCondLst>
                                            <p:cond delay="0"/>
                                          </p:stCondLst>
                                        </p:cTn>
                                        <p:tgtEl>
                                          <p:spTgt spid="39"/>
                                        </p:tgtEl>
                                        <p:attrNameLst>
                                          <p:attrName>style.visibility</p:attrName>
                                        </p:attrNameLst>
                                      </p:cBhvr>
                                      <p:to>
                                        <p:strVal val="visible"/>
                                      </p:to>
                                    </p:set>
                                  </p:childTnLst>
                                </p:cTn>
                              </p:par>
                              <p:par>
                                <p:cTn id="165" presetID="1" presetClass="entr" presetSubtype="0" fill="hold" grpId="1" nodeType="withEffect">
                                  <p:stCondLst>
                                    <p:cond delay="0"/>
                                  </p:stCondLst>
                                  <p:childTnLst>
                                    <p:set>
                                      <p:cBhvr>
                                        <p:cTn id="166" dur="1" fill="hold">
                                          <p:stCondLst>
                                            <p:cond delay="0"/>
                                          </p:stCondLst>
                                        </p:cTn>
                                        <p:tgtEl>
                                          <p:spTgt spid="20"/>
                                        </p:tgtEl>
                                        <p:attrNameLst>
                                          <p:attrName>style.visibility</p:attrName>
                                        </p:attrNameLst>
                                      </p:cBhvr>
                                      <p:to>
                                        <p:strVal val="visible"/>
                                      </p:to>
                                    </p:set>
                                  </p:childTnLst>
                                </p:cTn>
                              </p:par>
                              <p:par>
                                <p:cTn id="167" presetID="10" presetClass="exit" presetSubtype="0" fill="hold" grpId="11" nodeType="withEffect">
                                  <p:stCondLst>
                                    <p:cond delay="0"/>
                                  </p:stCondLst>
                                  <p:childTnLst>
                                    <p:animEffect transition="out" filter="fade">
                                      <p:cBhvr>
                                        <p:cTn id="168" dur="500"/>
                                        <p:tgtEl>
                                          <p:spTgt spid="29"/>
                                        </p:tgtEl>
                                      </p:cBhvr>
                                    </p:animEffect>
                                    <p:set>
                                      <p:cBhvr>
                                        <p:cTn id="169" dur="1" fill="hold">
                                          <p:stCondLst>
                                            <p:cond delay="4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170" restart="whenNotActive" fill="hold" evtFilter="cancelBubble" nodeType="interactiveSeq">
                <p:stCondLst>
                  <p:cond evt="onClick" delay="0">
                    <p:tgtEl>
                      <p:spTgt spid="41"/>
                    </p:tgtEl>
                  </p:cond>
                </p:stCondLst>
                <p:endSync evt="end" delay="0">
                  <p:rtn val="all"/>
                </p:endSync>
                <p:childTnLst>
                  <p:par>
                    <p:cTn id="171" fill="hold">
                      <p:stCondLst>
                        <p:cond delay="0"/>
                      </p:stCondLst>
                      <p:childTnLst>
                        <p:par>
                          <p:cTn id="172" fill="hold">
                            <p:stCondLst>
                              <p:cond delay="0"/>
                            </p:stCondLst>
                            <p:childTnLst>
                              <p:par>
                                <p:cTn id="173" presetID="1" presetClass="exit" presetSubtype="0" fill="hold" grpId="1" nodeType="clickEffect">
                                  <p:stCondLst>
                                    <p:cond delay="0"/>
                                  </p:stCondLst>
                                  <p:childTnLst>
                                    <p:set>
                                      <p:cBhvr>
                                        <p:cTn id="174" dur="1" fill="hold">
                                          <p:stCondLst>
                                            <p:cond delay="0"/>
                                          </p:stCondLst>
                                        </p:cTn>
                                        <p:tgtEl>
                                          <p:spTgt spid="41"/>
                                        </p:tgtEl>
                                        <p:attrNameLst>
                                          <p:attrName>style.visibility</p:attrName>
                                        </p:attrNameLst>
                                      </p:cBhvr>
                                      <p:to>
                                        <p:strVal val="hidden"/>
                                      </p:to>
                                    </p:set>
                                  </p:childTnLst>
                                </p:cTn>
                              </p:par>
                              <p:par>
                                <p:cTn id="175" presetID="10" presetClass="entr" presetSubtype="0" fill="hold" grpId="3" nodeType="withEffect">
                                  <p:stCondLst>
                                    <p:cond delay="0"/>
                                  </p:stCondLst>
                                  <p:childTnLst>
                                    <p:set>
                                      <p:cBhvr>
                                        <p:cTn id="176" dur="1" fill="hold">
                                          <p:stCondLst>
                                            <p:cond delay="0"/>
                                          </p:stCondLst>
                                        </p:cTn>
                                        <p:tgtEl>
                                          <p:spTgt spid="29"/>
                                        </p:tgtEl>
                                        <p:attrNameLst>
                                          <p:attrName>style.visibility</p:attrName>
                                        </p:attrNameLst>
                                      </p:cBhvr>
                                      <p:to>
                                        <p:strVal val="visible"/>
                                      </p:to>
                                    </p:set>
                                    <p:animEffect transition="in" filter="fade">
                                      <p:cBhvr>
                                        <p:cTn id="177" dur="500"/>
                                        <p:tgtEl>
                                          <p:spTgt spid="29"/>
                                        </p:tgtEl>
                                      </p:cBhvr>
                                    </p:animEffect>
                                  </p:childTnLst>
                                </p:cTn>
                              </p:par>
                            </p:childTnLst>
                          </p:cTn>
                        </p:par>
                      </p:childTnLst>
                    </p:cTn>
                  </p:par>
                </p:childTnLst>
              </p:cTn>
              <p:nextCondLst>
                <p:cond evt="onClick" delay="0">
                  <p:tgtEl>
                    <p:spTgt spid="41"/>
                  </p:tgtEl>
                </p:cond>
              </p:nextCondLst>
            </p:seq>
            <p:seq concurrent="1" nextAc="seek">
              <p:cTn id="178" restart="whenNotActive" fill="hold" evtFilter="cancelBubble" nodeType="interactiveSeq">
                <p:stCondLst>
                  <p:cond evt="onClick" delay="0">
                    <p:tgtEl>
                      <p:spTgt spid="36"/>
                    </p:tgtEl>
                  </p:cond>
                </p:stCondLst>
                <p:endSync evt="end" delay="0">
                  <p:rtn val="all"/>
                </p:endSync>
                <p:childTnLst>
                  <p:par>
                    <p:cTn id="179" fill="hold">
                      <p:stCondLst>
                        <p:cond delay="0"/>
                      </p:stCondLst>
                      <p:childTnLst>
                        <p:par>
                          <p:cTn id="180" fill="hold">
                            <p:stCondLst>
                              <p:cond delay="0"/>
                            </p:stCondLst>
                            <p:childTnLst>
                              <p:par>
                                <p:cTn id="181" presetID="1" presetClass="exit" presetSubtype="0" fill="hold" grpId="1" nodeType="clickEffect">
                                  <p:stCondLst>
                                    <p:cond delay="0"/>
                                  </p:stCondLst>
                                  <p:childTnLst>
                                    <p:set>
                                      <p:cBhvr>
                                        <p:cTn id="182" dur="1" fill="hold">
                                          <p:stCondLst>
                                            <p:cond delay="0"/>
                                          </p:stCondLst>
                                        </p:cTn>
                                        <p:tgtEl>
                                          <p:spTgt spid="36"/>
                                        </p:tgtEl>
                                        <p:attrNameLst>
                                          <p:attrName>style.visibility</p:attrName>
                                        </p:attrNameLst>
                                      </p:cBhvr>
                                      <p:to>
                                        <p:strVal val="hidden"/>
                                      </p:to>
                                    </p:set>
                                  </p:childTnLst>
                                </p:cTn>
                              </p:par>
                              <p:par>
                                <p:cTn id="183" presetID="1" presetClass="exit" presetSubtype="0" fill="hold" grpId="4" nodeType="withEffect">
                                  <p:stCondLst>
                                    <p:cond delay="0"/>
                                  </p:stCondLst>
                                  <p:childTnLst>
                                    <p:set>
                                      <p:cBhvr>
                                        <p:cTn id="184" dur="1" fill="hold">
                                          <p:stCondLst>
                                            <p:cond delay="0"/>
                                          </p:stCondLst>
                                        </p:cTn>
                                        <p:tgtEl>
                                          <p:spTgt spid="20"/>
                                        </p:tgtEl>
                                        <p:attrNameLst>
                                          <p:attrName>style.visibility</p:attrName>
                                        </p:attrNameLst>
                                      </p:cBhvr>
                                      <p:to>
                                        <p:strVal val="hidden"/>
                                      </p:to>
                                    </p:set>
                                  </p:childTnLst>
                                </p:cTn>
                              </p:par>
                              <p:par>
                                <p:cTn id="185" presetID="10" presetClass="entr" presetSubtype="0" fill="hold" grpId="4" nodeType="withEffect">
                                  <p:stCondLst>
                                    <p:cond delay="0"/>
                                  </p:stCondLst>
                                  <p:childTnLst>
                                    <p:set>
                                      <p:cBhvr>
                                        <p:cTn id="186" dur="1" fill="hold">
                                          <p:stCondLst>
                                            <p:cond delay="0"/>
                                          </p:stCondLst>
                                        </p:cTn>
                                        <p:tgtEl>
                                          <p:spTgt spid="29"/>
                                        </p:tgtEl>
                                        <p:attrNameLst>
                                          <p:attrName>style.visibility</p:attrName>
                                        </p:attrNameLst>
                                      </p:cBhvr>
                                      <p:to>
                                        <p:strVal val="visible"/>
                                      </p:to>
                                    </p:set>
                                    <p:animEffect transition="in" filter="fade">
                                      <p:cBhvr>
                                        <p:cTn id="187" dur="500"/>
                                        <p:tgtEl>
                                          <p:spTgt spid="29"/>
                                        </p:tgtEl>
                                      </p:cBhvr>
                                    </p:animEffect>
                                  </p:childTnLst>
                                </p:cTn>
                              </p:par>
                            </p:childTnLst>
                          </p:cTn>
                        </p:par>
                      </p:childTnLst>
                    </p:cTn>
                  </p:par>
                </p:childTnLst>
              </p:cTn>
              <p:nextCondLst>
                <p:cond evt="onClick" delay="0">
                  <p:tgtEl>
                    <p:spTgt spid="36"/>
                  </p:tgtEl>
                </p:cond>
              </p:nextCondLst>
            </p:seq>
            <p:seq concurrent="1" nextAc="seek">
              <p:cTn id="188" restart="whenNotActive" fill="hold" evtFilter="cancelBubble" nodeType="interactiveSeq">
                <p:stCondLst>
                  <p:cond evt="onClick" delay="0">
                    <p:tgtEl>
                      <p:spTgt spid="37"/>
                    </p:tgtEl>
                  </p:cond>
                </p:stCondLst>
                <p:endSync evt="end" delay="0">
                  <p:rtn val="all"/>
                </p:endSync>
                <p:childTnLst>
                  <p:par>
                    <p:cTn id="189" fill="hold">
                      <p:stCondLst>
                        <p:cond delay="0"/>
                      </p:stCondLst>
                      <p:childTnLst>
                        <p:par>
                          <p:cTn id="190" fill="hold">
                            <p:stCondLst>
                              <p:cond delay="0"/>
                            </p:stCondLst>
                            <p:childTnLst>
                              <p:par>
                                <p:cTn id="191" presetID="1" presetClass="exit" presetSubtype="0" fill="hold" grpId="1" nodeType="clickEffect">
                                  <p:stCondLst>
                                    <p:cond delay="0"/>
                                  </p:stCondLst>
                                  <p:childTnLst>
                                    <p:set>
                                      <p:cBhvr>
                                        <p:cTn id="192" dur="1" fill="hold">
                                          <p:stCondLst>
                                            <p:cond delay="0"/>
                                          </p:stCondLst>
                                        </p:cTn>
                                        <p:tgtEl>
                                          <p:spTgt spid="37"/>
                                        </p:tgtEl>
                                        <p:attrNameLst>
                                          <p:attrName>style.visibility</p:attrName>
                                        </p:attrNameLst>
                                      </p:cBhvr>
                                      <p:to>
                                        <p:strVal val="hidden"/>
                                      </p:to>
                                    </p:set>
                                  </p:childTnLst>
                                </p:cTn>
                              </p:par>
                              <p:par>
                                <p:cTn id="193" presetID="10" presetClass="entr" presetSubtype="0" fill="hold" grpId="5" nodeType="withEffect">
                                  <p:stCondLst>
                                    <p:cond delay="0"/>
                                  </p:stCondLst>
                                  <p:childTnLst>
                                    <p:set>
                                      <p:cBhvr>
                                        <p:cTn id="194" dur="1" fill="hold">
                                          <p:stCondLst>
                                            <p:cond delay="0"/>
                                          </p:stCondLst>
                                        </p:cTn>
                                        <p:tgtEl>
                                          <p:spTgt spid="29"/>
                                        </p:tgtEl>
                                        <p:attrNameLst>
                                          <p:attrName>style.visibility</p:attrName>
                                        </p:attrNameLst>
                                      </p:cBhvr>
                                      <p:to>
                                        <p:strVal val="visible"/>
                                      </p:to>
                                    </p:set>
                                    <p:animEffect transition="in" filter="fade">
                                      <p:cBhvr>
                                        <p:cTn id="195" dur="500"/>
                                        <p:tgtEl>
                                          <p:spTgt spid="29"/>
                                        </p:tgtEl>
                                      </p:cBhvr>
                                    </p:animEffect>
                                  </p:childTnLst>
                                </p:cTn>
                              </p:par>
                            </p:childTnLst>
                          </p:cTn>
                        </p:par>
                      </p:childTnLst>
                    </p:cTn>
                  </p:par>
                </p:childTnLst>
              </p:cTn>
              <p:nextCondLst>
                <p:cond evt="onClick" delay="0">
                  <p:tgtEl>
                    <p:spTgt spid="37"/>
                  </p:tgtEl>
                </p:cond>
              </p:nextCondLst>
            </p:seq>
            <p:seq concurrent="1" nextAc="seek">
              <p:cTn id="196" restart="whenNotActive" fill="hold" evtFilter="cancelBubble" nodeType="interactiveSeq">
                <p:stCondLst>
                  <p:cond evt="onClick" delay="0">
                    <p:tgtEl>
                      <p:spTgt spid="38"/>
                    </p:tgtEl>
                  </p:cond>
                </p:stCondLst>
                <p:endSync evt="end" delay="0">
                  <p:rtn val="all"/>
                </p:endSync>
                <p:childTnLst>
                  <p:par>
                    <p:cTn id="197" fill="hold">
                      <p:stCondLst>
                        <p:cond delay="0"/>
                      </p:stCondLst>
                      <p:childTnLst>
                        <p:par>
                          <p:cTn id="198" fill="hold">
                            <p:stCondLst>
                              <p:cond delay="0"/>
                            </p:stCondLst>
                            <p:childTnLst>
                              <p:par>
                                <p:cTn id="199" presetID="1" presetClass="exit" presetSubtype="0" fill="hold" grpId="1" nodeType="clickEffect">
                                  <p:stCondLst>
                                    <p:cond delay="0"/>
                                  </p:stCondLst>
                                  <p:childTnLst>
                                    <p:set>
                                      <p:cBhvr>
                                        <p:cTn id="200" dur="1" fill="hold">
                                          <p:stCondLst>
                                            <p:cond delay="0"/>
                                          </p:stCondLst>
                                        </p:cTn>
                                        <p:tgtEl>
                                          <p:spTgt spid="38"/>
                                        </p:tgtEl>
                                        <p:attrNameLst>
                                          <p:attrName>style.visibility</p:attrName>
                                        </p:attrNameLst>
                                      </p:cBhvr>
                                      <p:to>
                                        <p:strVal val="hidden"/>
                                      </p:to>
                                    </p:set>
                                  </p:childTnLst>
                                </p:cTn>
                              </p:par>
                              <p:par>
                                <p:cTn id="201" presetID="1" presetClass="exit" presetSubtype="0" fill="hold" grpId="1" nodeType="withEffect">
                                  <p:stCondLst>
                                    <p:cond delay="0"/>
                                  </p:stCondLst>
                                  <p:childTnLst>
                                    <p:set>
                                      <p:cBhvr>
                                        <p:cTn id="202" dur="1" fill="hold">
                                          <p:stCondLst>
                                            <p:cond delay="0"/>
                                          </p:stCondLst>
                                        </p:cTn>
                                        <p:tgtEl>
                                          <p:spTgt spid="22"/>
                                        </p:tgtEl>
                                        <p:attrNameLst>
                                          <p:attrName>style.visibility</p:attrName>
                                        </p:attrNameLst>
                                      </p:cBhvr>
                                      <p:to>
                                        <p:strVal val="hidden"/>
                                      </p:to>
                                    </p:set>
                                  </p:childTnLst>
                                </p:cTn>
                              </p:par>
                              <p:par>
                                <p:cTn id="203" presetID="10" presetClass="entr" presetSubtype="0" fill="hold" grpId="6" nodeType="withEffect">
                                  <p:stCondLst>
                                    <p:cond delay="0"/>
                                  </p:stCondLst>
                                  <p:childTnLst>
                                    <p:set>
                                      <p:cBhvr>
                                        <p:cTn id="204" dur="1" fill="hold">
                                          <p:stCondLst>
                                            <p:cond delay="0"/>
                                          </p:stCondLst>
                                        </p:cTn>
                                        <p:tgtEl>
                                          <p:spTgt spid="29"/>
                                        </p:tgtEl>
                                        <p:attrNameLst>
                                          <p:attrName>style.visibility</p:attrName>
                                        </p:attrNameLst>
                                      </p:cBhvr>
                                      <p:to>
                                        <p:strVal val="visible"/>
                                      </p:to>
                                    </p:set>
                                    <p:animEffect transition="in" filter="fade">
                                      <p:cBhvr>
                                        <p:cTn id="205" dur="500"/>
                                        <p:tgtEl>
                                          <p:spTgt spid="29"/>
                                        </p:tgtEl>
                                      </p:cBhvr>
                                    </p:animEffect>
                                  </p:childTnLst>
                                </p:cTn>
                              </p:par>
                            </p:childTnLst>
                          </p:cTn>
                        </p:par>
                      </p:childTnLst>
                    </p:cTn>
                  </p:par>
                </p:childTnLst>
              </p:cTn>
              <p:nextCondLst>
                <p:cond evt="onClick" delay="0">
                  <p:tgtEl>
                    <p:spTgt spid="38"/>
                  </p:tgtEl>
                </p:cond>
              </p:nextCondLst>
            </p:seq>
            <p:seq concurrent="1" nextAc="seek">
              <p:cTn id="206" restart="whenNotActive" fill="hold" evtFilter="cancelBubble" nodeType="interactiveSeq">
                <p:stCondLst>
                  <p:cond evt="onClick" delay="0">
                    <p:tgtEl>
                      <p:spTgt spid="39"/>
                    </p:tgtEl>
                  </p:cond>
                </p:stCondLst>
                <p:endSync evt="end" delay="0">
                  <p:rtn val="all"/>
                </p:endSync>
                <p:childTnLst>
                  <p:par>
                    <p:cTn id="207" fill="hold">
                      <p:stCondLst>
                        <p:cond delay="0"/>
                      </p:stCondLst>
                      <p:childTnLst>
                        <p:par>
                          <p:cTn id="208" fill="hold">
                            <p:stCondLst>
                              <p:cond delay="0"/>
                            </p:stCondLst>
                            <p:childTnLst>
                              <p:par>
                                <p:cTn id="209" presetID="1" presetClass="exit" presetSubtype="0" fill="hold" grpId="1" nodeType="clickEffect">
                                  <p:stCondLst>
                                    <p:cond delay="0"/>
                                  </p:stCondLst>
                                  <p:childTnLst>
                                    <p:set>
                                      <p:cBhvr>
                                        <p:cTn id="210" dur="1" fill="hold">
                                          <p:stCondLst>
                                            <p:cond delay="0"/>
                                          </p:stCondLst>
                                        </p:cTn>
                                        <p:tgtEl>
                                          <p:spTgt spid="39"/>
                                        </p:tgtEl>
                                        <p:attrNameLst>
                                          <p:attrName>style.visibility</p:attrName>
                                        </p:attrNameLst>
                                      </p:cBhvr>
                                      <p:to>
                                        <p:strVal val="hidden"/>
                                      </p:to>
                                    </p:set>
                                  </p:childTnLst>
                                </p:cTn>
                              </p:par>
                              <p:par>
                                <p:cTn id="211" presetID="1" presetClass="exit" presetSubtype="0" fill="hold" grpId="3" nodeType="withEffect">
                                  <p:stCondLst>
                                    <p:cond delay="0"/>
                                  </p:stCondLst>
                                  <p:childTnLst>
                                    <p:set>
                                      <p:cBhvr>
                                        <p:cTn id="212" dur="1" fill="hold">
                                          <p:stCondLst>
                                            <p:cond delay="0"/>
                                          </p:stCondLst>
                                        </p:cTn>
                                        <p:tgtEl>
                                          <p:spTgt spid="20"/>
                                        </p:tgtEl>
                                        <p:attrNameLst>
                                          <p:attrName>style.visibility</p:attrName>
                                        </p:attrNameLst>
                                      </p:cBhvr>
                                      <p:to>
                                        <p:strVal val="hidden"/>
                                      </p:to>
                                    </p:set>
                                  </p:childTnLst>
                                </p:cTn>
                              </p:par>
                              <p:par>
                                <p:cTn id="213" presetID="10" presetClass="entr" presetSubtype="0" fill="hold" grpId="8" nodeType="withEffect">
                                  <p:stCondLst>
                                    <p:cond delay="0"/>
                                  </p:stCondLst>
                                  <p:childTnLst>
                                    <p:set>
                                      <p:cBhvr>
                                        <p:cTn id="214" dur="1" fill="hold">
                                          <p:stCondLst>
                                            <p:cond delay="0"/>
                                          </p:stCondLst>
                                        </p:cTn>
                                        <p:tgtEl>
                                          <p:spTgt spid="29"/>
                                        </p:tgtEl>
                                        <p:attrNameLst>
                                          <p:attrName>style.visibility</p:attrName>
                                        </p:attrNameLst>
                                      </p:cBhvr>
                                      <p:to>
                                        <p:strVal val="visible"/>
                                      </p:to>
                                    </p:set>
                                    <p:animEffect transition="in" filter="fade">
                                      <p:cBhvr>
                                        <p:cTn id="215" dur="500"/>
                                        <p:tgtEl>
                                          <p:spTgt spid="29"/>
                                        </p:tgtEl>
                                      </p:cBhvr>
                                    </p:animEffect>
                                  </p:childTnLst>
                                </p:cTn>
                              </p:par>
                            </p:childTnLst>
                          </p:cTn>
                        </p:par>
                      </p:childTnLst>
                    </p:cTn>
                  </p:par>
                </p:childTnLst>
              </p:cTn>
              <p:nextCondLst>
                <p:cond evt="onClick" delay="0">
                  <p:tgtEl>
                    <p:spTgt spid="39"/>
                  </p:tgtEl>
                </p:cond>
              </p:nextCondLst>
            </p:seq>
            <p:seq concurrent="1" nextAc="seek">
              <p:cTn id="216" restart="whenNotActive" fill="hold" evtFilter="cancelBubble" nodeType="interactiveSeq">
                <p:stCondLst>
                  <p:cond evt="onClick" delay="0">
                    <p:tgtEl>
                      <p:spTgt spid="40"/>
                    </p:tgtEl>
                  </p:cond>
                </p:stCondLst>
                <p:endSync evt="end" delay="0">
                  <p:rtn val="all"/>
                </p:endSync>
                <p:childTnLst>
                  <p:par>
                    <p:cTn id="217" fill="hold">
                      <p:stCondLst>
                        <p:cond delay="0"/>
                      </p:stCondLst>
                      <p:childTnLst>
                        <p:par>
                          <p:cTn id="218" fill="hold">
                            <p:stCondLst>
                              <p:cond delay="0"/>
                            </p:stCondLst>
                            <p:childTnLst>
                              <p:par>
                                <p:cTn id="219" presetID="1" presetClass="exit" presetSubtype="0" fill="hold" grpId="1" nodeType="clickEffect">
                                  <p:stCondLst>
                                    <p:cond delay="0"/>
                                  </p:stCondLst>
                                  <p:childTnLst>
                                    <p:set>
                                      <p:cBhvr>
                                        <p:cTn id="220" dur="1" fill="hold">
                                          <p:stCondLst>
                                            <p:cond delay="0"/>
                                          </p:stCondLst>
                                        </p:cTn>
                                        <p:tgtEl>
                                          <p:spTgt spid="40"/>
                                        </p:tgtEl>
                                        <p:attrNameLst>
                                          <p:attrName>style.visibility</p:attrName>
                                        </p:attrNameLst>
                                      </p:cBhvr>
                                      <p:to>
                                        <p:strVal val="hidden"/>
                                      </p:to>
                                    </p:set>
                                  </p:childTnLst>
                                </p:cTn>
                              </p:par>
                              <p:par>
                                <p:cTn id="221" presetID="1" presetClass="exit" presetSubtype="0" fill="hold" grpId="5" nodeType="withEffect">
                                  <p:stCondLst>
                                    <p:cond delay="0"/>
                                  </p:stCondLst>
                                  <p:childTnLst>
                                    <p:set>
                                      <p:cBhvr>
                                        <p:cTn id="222" dur="1" fill="hold">
                                          <p:stCondLst>
                                            <p:cond delay="0"/>
                                          </p:stCondLst>
                                        </p:cTn>
                                        <p:tgtEl>
                                          <p:spTgt spid="20"/>
                                        </p:tgtEl>
                                        <p:attrNameLst>
                                          <p:attrName>style.visibility</p:attrName>
                                        </p:attrNameLst>
                                      </p:cBhvr>
                                      <p:to>
                                        <p:strVal val="hidden"/>
                                      </p:to>
                                    </p:set>
                                  </p:childTnLst>
                                </p:cTn>
                              </p:par>
                              <p:par>
                                <p:cTn id="223" presetID="10" presetClass="entr" presetSubtype="0" fill="hold" grpId="7" nodeType="withEffect">
                                  <p:stCondLst>
                                    <p:cond delay="0"/>
                                  </p:stCondLst>
                                  <p:childTnLst>
                                    <p:set>
                                      <p:cBhvr>
                                        <p:cTn id="224" dur="1" fill="hold">
                                          <p:stCondLst>
                                            <p:cond delay="0"/>
                                          </p:stCondLst>
                                        </p:cTn>
                                        <p:tgtEl>
                                          <p:spTgt spid="29"/>
                                        </p:tgtEl>
                                        <p:attrNameLst>
                                          <p:attrName>style.visibility</p:attrName>
                                        </p:attrNameLst>
                                      </p:cBhvr>
                                      <p:to>
                                        <p:strVal val="visible"/>
                                      </p:to>
                                    </p:set>
                                    <p:animEffect transition="in" filter="fade">
                                      <p:cBhvr>
                                        <p:cTn id="225" dur="500"/>
                                        <p:tgtEl>
                                          <p:spTgt spid="29"/>
                                        </p:tgtEl>
                                      </p:cBhvr>
                                    </p:animEffect>
                                  </p:childTnLst>
                                </p:cTn>
                              </p:par>
                            </p:childTnLst>
                          </p:cTn>
                        </p:par>
                      </p:childTnLst>
                    </p:cTn>
                  </p:par>
                </p:childTnLst>
              </p:cTn>
              <p:nextCondLst>
                <p:cond evt="onClick" delay="0">
                  <p:tgtEl>
                    <p:spTgt spid="40"/>
                  </p:tgtEl>
                </p:cond>
              </p:nextCondLst>
            </p:seq>
            <p:seq concurrent="1" nextAc="seek">
              <p:cTn id="226" restart="whenNotActive" fill="hold" evtFilter="cancelBubble" nodeType="interactiveSeq">
                <p:stCondLst>
                  <p:cond evt="onClick" delay="0">
                    <p:tgtEl>
                      <p:spTgt spid="42"/>
                    </p:tgtEl>
                  </p:cond>
                </p:stCondLst>
                <p:endSync evt="end" delay="0">
                  <p:rtn val="all"/>
                </p:endSync>
                <p:childTnLst>
                  <p:par>
                    <p:cTn id="227" fill="hold">
                      <p:stCondLst>
                        <p:cond delay="0"/>
                      </p:stCondLst>
                      <p:childTnLst>
                        <p:par>
                          <p:cTn id="228" fill="hold">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48"/>
                                        </p:tgtEl>
                                        <p:attrNameLst>
                                          <p:attrName>style.visibility</p:attrName>
                                        </p:attrNameLst>
                                      </p:cBhvr>
                                      <p:to>
                                        <p:strVal val="visible"/>
                                      </p:to>
                                    </p:set>
                                  </p:childTnLst>
                                </p:cTn>
                              </p:par>
                              <p:par>
                                <p:cTn id="231" presetID="1" presetClass="entr" presetSubtype="0" fill="hold" grpId="0" nodeType="withEffect">
                                  <p:stCondLst>
                                    <p:cond delay="0"/>
                                  </p:stCondLst>
                                  <p:childTnLst>
                                    <p:set>
                                      <p:cBhvr>
                                        <p:cTn id="232" dur="1" fill="hold">
                                          <p:stCondLst>
                                            <p:cond delay="0"/>
                                          </p:stCondLst>
                                        </p:cTn>
                                        <p:tgtEl>
                                          <p:spTgt spid="19"/>
                                        </p:tgtEl>
                                        <p:attrNameLst>
                                          <p:attrName>style.visibility</p:attrName>
                                        </p:attrNameLst>
                                      </p:cBhvr>
                                      <p:to>
                                        <p:strVal val="visible"/>
                                      </p:to>
                                    </p:set>
                                  </p:childTnLst>
                                </p:cTn>
                              </p:par>
                              <p:par>
                                <p:cTn id="233" presetID="10" presetClass="exit" presetSubtype="0" fill="hold" grpId="1" nodeType="withEffect">
                                  <p:stCondLst>
                                    <p:cond delay="0"/>
                                  </p:stCondLst>
                                  <p:childTnLst>
                                    <p:animEffect transition="out" filter="fade">
                                      <p:cBhvr>
                                        <p:cTn id="234" dur="500"/>
                                        <p:tgtEl>
                                          <p:spTgt spid="27"/>
                                        </p:tgtEl>
                                      </p:cBhvr>
                                    </p:animEffect>
                                    <p:set>
                                      <p:cBhvr>
                                        <p:cTn id="235"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236" restart="whenNotActive" fill="hold" evtFilter="cancelBubble" nodeType="interactiveSeq">
                <p:stCondLst>
                  <p:cond evt="onClick" delay="0">
                    <p:tgtEl>
                      <p:spTgt spid="43"/>
                    </p:tgtEl>
                  </p:cond>
                </p:stCondLst>
                <p:endSync evt="end" delay="0">
                  <p:rtn val="all"/>
                </p:endSync>
                <p:childTnLst>
                  <p:par>
                    <p:cTn id="237" fill="hold">
                      <p:stCondLst>
                        <p:cond delay="0"/>
                      </p:stCondLst>
                      <p:childTnLst>
                        <p:par>
                          <p:cTn id="238" fill="hold">
                            <p:stCondLst>
                              <p:cond delay="0"/>
                            </p:stCondLst>
                            <p:childTnLst>
                              <p:par>
                                <p:cTn id="239" presetID="1" presetClass="entr" presetSubtype="0" fill="hold" grpId="0" nodeType="clickEffect">
                                  <p:stCondLst>
                                    <p:cond delay="0"/>
                                  </p:stCondLst>
                                  <p:childTnLst>
                                    <p:set>
                                      <p:cBhvr>
                                        <p:cTn id="240" dur="1" fill="hold">
                                          <p:stCondLst>
                                            <p:cond delay="0"/>
                                          </p:stCondLst>
                                        </p:cTn>
                                        <p:tgtEl>
                                          <p:spTgt spid="49"/>
                                        </p:tgtEl>
                                        <p:attrNameLst>
                                          <p:attrName>style.visibility</p:attrName>
                                        </p:attrNameLst>
                                      </p:cBhvr>
                                      <p:to>
                                        <p:strVal val="visible"/>
                                      </p:to>
                                    </p:set>
                                  </p:childTnLst>
                                </p:cTn>
                              </p:par>
                              <p:par>
                                <p:cTn id="241" presetID="10" presetClass="exit" presetSubtype="0" fill="hold" grpId="2" nodeType="withEffect">
                                  <p:stCondLst>
                                    <p:cond delay="0"/>
                                  </p:stCondLst>
                                  <p:childTnLst>
                                    <p:animEffect transition="out" filter="fade">
                                      <p:cBhvr>
                                        <p:cTn id="242" dur="500"/>
                                        <p:tgtEl>
                                          <p:spTgt spid="27"/>
                                        </p:tgtEl>
                                      </p:cBhvr>
                                    </p:animEffect>
                                    <p:set>
                                      <p:cBhvr>
                                        <p:cTn id="243"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244" restart="whenNotActive" fill="hold" evtFilter="cancelBubble" nodeType="interactiveSeq">
                <p:stCondLst>
                  <p:cond evt="onClick" delay="0">
                    <p:tgtEl>
                      <p:spTgt spid="44"/>
                    </p:tgtEl>
                  </p:cond>
                </p:stCondLst>
                <p:endSync evt="end" delay="0">
                  <p:rtn val="all"/>
                </p:endSync>
                <p:childTnLst>
                  <p:par>
                    <p:cTn id="245" fill="hold">
                      <p:stCondLst>
                        <p:cond delay="0"/>
                      </p:stCondLst>
                      <p:childTnLst>
                        <p:par>
                          <p:cTn id="246" fill="hold">
                            <p:stCondLst>
                              <p:cond delay="0"/>
                            </p:stCondLst>
                            <p:childTnLst>
                              <p:par>
                                <p:cTn id="247" presetID="1" presetClass="entr" presetSubtype="0" fill="hold" grpId="1" nodeType="clickEffect">
                                  <p:stCondLst>
                                    <p:cond delay="0"/>
                                  </p:stCondLst>
                                  <p:childTnLst>
                                    <p:set>
                                      <p:cBhvr>
                                        <p:cTn id="248" dur="1" fill="hold">
                                          <p:stCondLst>
                                            <p:cond delay="0"/>
                                          </p:stCondLst>
                                        </p:cTn>
                                        <p:tgtEl>
                                          <p:spTgt spid="50"/>
                                        </p:tgtEl>
                                        <p:attrNameLst>
                                          <p:attrName>style.visibility</p:attrName>
                                        </p:attrNameLst>
                                      </p:cBhvr>
                                      <p:to>
                                        <p:strVal val="visible"/>
                                      </p:to>
                                    </p:set>
                                  </p:childTnLst>
                                </p:cTn>
                              </p:par>
                              <p:par>
                                <p:cTn id="249" presetID="1" presetClass="entr" presetSubtype="0" fill="hold" grpId="1" nodeType="withEffect">
                                  <p:stCondLst>
                                    <p:cond delay="0"/>
                                  </p:stCondLst>
                                  <p:childTnLst>
                                    <p:set>
                                      <p:cBhvr>
                                        <p:cTn id="250" dur="1" fill="hold">
                                          <p:stCondLst>
                                            <p:cond delay="0"/>
                                          </p:stCondLst>
                                        </p:cTn>
                                        <p:tgtEl>
                                          <p:spTgt spid="19"/>
                                        </p:tgtEl>
                                        <p:attrNameLst>
                                          <p:attrName>style.visibility</p:attrName>
                                        </p:attrNameLst>
                                      </p:cBhvr>
                                      <p:to>
                                        <p:strVal val="visible"/>
                                      </p:to>
                                    </p:set>
                                  </p:childTnLst>
                                </p:cTn>
                              </p:par>
                              <p:par>
                                <p:cTn id="251" presetID="10" presetClass="exit" presetSubtype="0" fill="hold" grpId="5" nodeType="withEffect">
                                  <p:stCondLst>
                                    <p:cond delay="0"/>
                                  </p:stCondLst>
                                  <p:childTnLst>
                                    <p:animEffect transition="out" filter="fade">
                                      <p:cBhvr>
                                        <p:cTn id="252" dur="500"/>
                                        <p:tgtEl>
                                          <p:spTgt spid="27"/>
                                        </p:tgtEl>
                                      </p:cBhvr>
                                    </p:animEffect>
                                    <p:set>
                                      <p:cBhvr>
                                        <p:cTn id="253"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4"/>
                  </p:tgtEl>
                </p:cond>
              </p:nextCondLst>
            </p:seq>
            <p:seq concurrent="1" nextAc="seek">
              <p:cTn id="254" restart="whenNotActive" fill="hold" evtFilter="cancelBubble" nodeType="interactiveSeq">
                <p:stCondLst>
                  <p:cond evt="onClick" delay="0">
                    <p:tgtEl>
                      <p:spTgt spid="46"/>
                    </p:tgtEl>
                  </p:cond>
                </p:stCondLst>
                <p:endSync evt="end" delay="0">
                  <p:rtn val="all"/>
                </p:endSync>
                <p:childTnLst>
                  <p:par>
                    <p:cTn id="255" fill="hold">
                      <p:stCondLst>
                        <p:cond delay="0"/>
                      </p:stCondLst>
                      <p:childTnLst>
                        <p:par>
                          <p:cTn id="256" fill="hold">
                            <p:stCondLst>
                              <p:cond delay="0"/>
                            </p:stCondLst>
                            <p:childTnLst>
                              <p:par>
                                <p:cTn id="257" presetID="1" presetClass="entr" presetSubtype="0" fill="hold" grpId="0" nodeType="clickEffect">
                                  <p:stCondLst>
                                    <p:cond delay="0"/>
                                  </p:stCondLst>
                                  <p:childTnLst>
                                    <p:set>
                                      <p:cBhvr>
                                        <p:cTn id="258" dur="1" fill="hold">
                                          <p:stCondLst>
                                            <p:cond delay="0"/>
                                          </p:stCondLst>
                                        </p:cTn>
                                        <p:tgtEl>
                                          <p:spTgt spid="52"/>
                                        </p:tgtEl>
                                        <p:attrNameLst>
                                          <p:attrName>style.visibility</p:attrName>
                                        </p:attrNameLst>
                                      </p:cBhvr>
                                      <p:to>
                                        <p:strVal val="visible"/>
                                      </p:to>
                                    </p:set>
                                  </p:childTnLst>
                                </p:cTn>
                              </p:par>
                              <p:par>
                                <p:cTn id="259" presetID="1" presetClass="entr" presetSubtype="0" fill="hold" grpId="0" nodeType="withEffect">
                                  <p:stCondLst>
                                    <p:cond delay="0"/>
                                  </p:stCondLst>
                                  <p:childTnLst>
                                    <p:set>
                                      <p:cBhvr>
                                        <p:cTn id="260" dur="1" fill="hold">
                                          <p:stCondLst>
                                            <p:cond delay="0"/>
                                          </p:stCondLst>
                                        </p:cTn>
                                        <p:tgtEl>
                                          <p:spTgt spid="24"/>
                                        </p:tgtEl>
                                        <p:attrNameLst>
                                          <p:attrName>style.visibility</p:attrName>
                                        </p:attrNameLst>
                                      </p:cBhvr>
                                      <p:to>
                                        <p:strVal val="visible"/>
                                      </p:to>
                                    </p:set>
                                  </p:childTnLst>
                                </p:cTn>
                              </p:par>
                              <p:par>
                                <p:cTn id="261" presetID="10" presetClass="exit" presetSubtype="0" fill="hold" grpId="4" nodeType="withEffect">
                                  <p:stCondLst>
                                    <p:cond delay="0"/>
                                  </p:stCondLst>
                                  <p:childTnLst>
                                    <p:animEffect transition="out" filter="fade">
                                      <p:cBhvr>
                                        <p:cTn id="262" dur="500"/>
                                        <p:tgtEl>
                                          <p:spTgt spid="27"/>
                                        </p:tgtEl>
                                      </p:cBhvr>
                                    </p:animEffect>
                                    <p:set>
                                      <p:cBhvr>
                                        <p:cTn id="263"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6"/>
                  </p:tgtEl>
                </p:cond>
              </p:nextCondLst>
            </p:seq>
            <p:seq concurrent="1" nextAc="seek">
              <p:cTn id="264" restart="whenNotActive" fill="hold" evtFilter="cancelBubble" nodeType="interactiveSeq">
                <p:stCondLst>
                  <p:cond evt="onClick" delay="0">
                    <p:tgtEl>
                      <p:spTgt spid="47"/>
                    </p:tgtEl>
                  </p:cond>
                </p:stCondLst>
                <p:endSync evt="end" delay="0">
                  <p:rtn val="all"/>
                </p:endSync>
                <p:childTnLst>
                  <p:par>
                    <p:cTn id="265" fill="hold">
                      <p:stCondLst>
                        <p:cond delay="0"/>
                      </p:stCondLst>
                      <p:childTnLst>
                        <p:par>
                          <p:cTn id="266" fill="hold">
                            <p:stCondLst>
                              <p:cond delay="0"/>
                            </p:stCondLst>
                            <p:childTnLst>
                              <p:par>
                                <p:cTn id="267" presetID="1" presetClass="entr" presetSubtype="0" fill="hold" grpId="0" nodeType="clickEffect">
                                  <p:stCondLst>
                                    <p:cond delay="0"/>
                                  </p:stCondLst>
                                  <p:childTnLst>
                                    <p:set>
                                      <p:cBhvr>
                                        <p:cTn id="268" dur="1" fill="hold">
                                          <p:stCondLst>
                                            <p:cond delay="0"/>
                                          </p:stCondLst>
                                        </p:cTn>
                                        <p:tgtEl>
                                          <p:spTgt spid="53"/>
                                        </p:tgtEl>
                                        <p:attrNameLst>
                                          <p:attrName>style.visibility</p:attrName>
                                        </p:attrNameLst>
                                      </p:cBhvr>
                                      <p:to>
                                        <p:strVal val="visible"/>
                                      </p:to>
                                    </p:set>
                                  </p:childTnLst>
                                </p:cTn>
                              </p:par>
                              <p:par>
                                <p:cTn id="269" presetID="10" presetClass="exit" presetSubtype="0" fill="hold" grpId="3" nodeType="withEffect">
                                  <p:stCondLst>
                                    <p:cond delay="0"/>
                                  </p:stCondLst>
                                  <p:childTnLst>
                                    <p:animEffect transition="out" filter="fade">
                                      <p:cBhvr>
                                        <p:cTn id="270" dur="500"/>
                                        <p:tgtEl>
                                          <p:spTgt spid="27"/>
                                        </p:tgtEl>
                                      </p:cBhvr>
                                    </p:animEffect>
                                    <p:set>
                                      <p:cBhvr>
                                        <p:cTn id="27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7"/>
                  </p:tgtEl>
                </p:cond>
              </p:nextCondLst>
            </p:seq>
            <p:seq concurrent="1" nextAc="seek">
              <p:cTn id="272" restart="whenNotActive" fill="hold" evtFilter="cancelBubble" nodeType="interactiveSeq">
                <p:stCondLst>
                  <p:cond evt="onClick" delay="0">
                    <p:tgtEl>
                      <p:spTgt spid="45"/>
                    </p:tgtEl>
                  </p:cond>
                </p:stCondLst>
                <p:endSync evt="end" delay="0">
                  <p:rtn val="all"/>
                </p:endSync>
                <p:childTnLst>
                  <p:par>
                    <p:cTn id="273" fill="hold">
                      <p:stCondLst>
                        <p:cond delay="0"/>
                      </p:stCondLst>
                      <p:childTnLst>
                        <p:par>
                          <p:cTn id="274" fill="hold">
                            <p:stCondLst>
                              <p:cond delay="0"/>
                            </p:stCondLst>
                            <p:childTnLst>
                              <p:par>
                                <p:cTn id="275" presetID="1" presetClass="entr" presetSubtype="0" fill="hold" grpId="0" nodeType="clickEffect">
                                  <p:stCondLst>
                                    <p:cond delay="0"/>
                                  </p:stCondLst>
                                  <p:childTnLst>
                                    <p:set>
                                      <p:cBhvr>
                                        <p:cTn id="276" dur="1" fill="hold">
                                          <p:stCondLst>
                                            <p:cond delay="0"/>
                                          </p:stCondLst>
                                        </p:cTn>
                                        <p:tgtEl>
                                          <p:spTgt spid="51"/>
                                        </p:tgtEl>
                                        <p:attrNameLst>
                                          <p:attrName>style.visibility</p:attrName>
                                        </p:attrNameLst>
                                      </p:cBhvr>
                                      <p:to>
                                        <p:strVal val="visible"/>
                                      </p:to>
                                    </p:set>
                                  </p:childTnLst>
                                </p:cTn>
                              </p:par>
                              <p:par>
                                <p:cTn id="277" presetID="1" presetClass="entr" presetSubtype="0" fill="hold" grpId="2" nodeType="withEffect">
                                  <p:stCondLst>
                                    <p:cond delay="0"/>
                                  </p:stCondLst>
                                  <p:childTnLst>
                                    <p:set>
                                      <p:cBhvr>
                                        <p:cTn id="278" dur="1" fill="hold">
                                          <p:stCondLst>
                                            <p:cond delay="0"/>
                                          </p:stCondLst>
                                        </p:cTn>
                                        <p:tgtEl>
                                          <p:spTgt spid="19"/>
                                        </p:tgtEl>
                                        <p:attrNameLst>
                                          <p:attrName>style.visibility</p:attrName>
                                        </p:attrNameLst>
                                      </p:cBhvr>
                                      <p:to>
                                        <p:strVal val="visible"/>
                                      </p:to>
                                    </p:set>
                                  </p:childTnLst>
                                </p:cTn>
                              </p:par>
                              <p:par>
                                <p:cTn id="279" presetID="10" presetClass="exit" presetSubtype="0" fill="hold" grpId="0" nodeType="withEffect">
                                  <p:stCondLst>
                                    <p:cond delay="0"/>
                                  </p:stCondLst>
                                  <p:childTnLst>
                                    <p:animEffect transition="out" filter="fade">
                                      <p:cBhvr>
                                        <p:cTn id="280" dur="500"/>
                                        <p:tgtEl>
                                          <p:spTgt spid="27"/>
                                        </p:tgtEl>
                                      </p:cBhvr>
                                    </p:animEffect>
                                    <p:set>
                                      <p:cBhvr>
                                        <p:cTn id="28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282" restart="whenNotActive" fill="hold" evtFilter="cancelBubble" nodeType="interactiveSeq">
                <p:stCondLst>
                  <p:cond evt="onClick" delay="0">
                    <p:tgtEl>
                      <p:spTgt spid="53"/>
                    </p:tgtEl>
                  </p:cond>
                </p:stCondLst>
                <p:endSync evt="end" delay="0">
                  <p:rtn val="all"/>
                </p:endSync>
                <p:childTnLst>
                  <p:par>
                    <p:cTn id="283" fill="hold">
                      <p:stCondLst>
                        <p:cond delay="0"/>
                      </p:stCondLst>
                      <p:childTnLst>
                        <p:par>
                          <p:cTn id="284" fill="hold">
                            <p:stCondLst>
                              <p:cond delay="0"/>
                            </p:stCondLst>
                            <p:childTnLst>
                              <p:par>
                                <p:cTn id="285" presetID="1" presetClass="exit" presetSubtype="0" fill="hold" grpId="1" nodeType="clickEffect">
                                  <p:stCondLst>
                                    <p:cond delay="0"/>
                                  </p:stCondLst>
                                  <p:childTnLst>
                                    <p:set>
                                      <p:cBhvr>
                                        <p:cTn id="286" dur="1" fill="hold">
                                          <p:stCondLst>
                                            <p:cond delay="0"/>
                                          </p:stCondLst>
                                        </p:cTn>
                                        <p:tgtEl>
                                          <p:spTgt spid="53"/>
                                        </p:tgtEl>
                                        <p:attrNameLst>
                                          <p:attrName>style.visibility</p:attrName>
                                        </p:attrNameLst>
                                      </p:cBhvr>
                                      <p:to>
                                        <p:strVal val="hidden"/>
                                      </p:to>
                                    </p:set>
                                  </p:childTnLst>
                                </p:cTn>
                              </p:par>
                              <p:par>
                                <p:cTn id="287" presetID="10" presetClass="entr" presetSubtype="0" fill="hold" grpId="6" nodeType="withEffect">
                                  <p:stCondLst>
                                    <p:cond delay="0"/>
                                  </p:stCondLst>
                                  <p:childTnLst>
                                    <p:set>
                                      <p:cBhvr>
                                        <p:cTn id="288" dur="1" fill="hold">
                                          <p:stCondLst>
                                            <p:cond delay="0"/>
                                          </p:stCondLst>
                                        </p:cTn>
                                        <p:tgtEl>
                                          <p:spTgt spid="27"/>
                                        </p:tgtEl>
                                        <p:attrNameLst>
                                          <p:attrName>style.visibility</p:attrName>
                                        </p:attrNameLst>
                                      </p:cBhvr>
                                      <p:to>
                                        <p:strVal val="visible"/>
                                      </p:to>
                                    </p:set>
                                    <p:animEffect transition="in" filter="fade">
                                      <p:cBhvr>
                                        <p:cTn id="289" dur="500"/>
                                        <p:tgtEl>
                                          <p:spTgt spid="27"/>
                                        </p:tgtEl>
                                      </p:cBhvr>
                                    </p:animEffect>
                                  </p:childTnLst>
                                </p:cTn>
                              </p:par>
                            </p:childTnLst>
                          </p:cTn>
                        </p:par>
                      </p:childTnLst>
                    </p:cTn>
                  </p:par>
                </p:childTnLst>
              </p:cTn>
              <p:nextCondLst>
                <p:cond evt="onClick" delay="0">
                  <p:tgtEl>
                    <p:spTgt spid="53"/>
                  </p:tgtEl>
                </p:cond>
              </p:nextCondLst>
            </p:seq>
            <p:seq concurrent="1" nextAc="seek">
              <p:cTn id="290" restart="whenNotActive" fill="hold" evtFilter="cancelBubble" nodeType="interactiveSeq">
                <p:stCondLst>
                  <p:cond evt="onClick" delay="0">
                    <p:tgtEl>
                      <p:spTgt spid="48"/>
                    </p:tgtEl>
                  </p:cond>
                </p:stCondLst>
                <p:endSync evt="end" delay="0">
                  <p:rtn val="all"/>
                </p:endSync>
                <p:childTnLst>
                  <p:par>
                    <p:cTn id="291" fill="hold">
                      <p:stCondLst>
                        <p:cond delay="0"/>
                      </p:stCondLst>
                      <p:childTnLst>
                        <p:par>
                          <p:cTn id="292" fill="hold">
                            <p:stCondLst>
                              <p:cond delay="0"/>
                            </p:stCondLst>
                            <p:childTnLst>
                              <p:par>
                                <p:cTn id="293" presetID="1" presetClass="exit" presetSubtype="0" fill="hold" grpId="1" nodeType="clickEffect">
                                  <p:stCondLst>
                                    <p:cond delay="0"/>
                                  </p:stCondLst>
                                  <p:childTnLst>
                                    <p:set>
                                      <p:cBhvr>
                                        <p:cTn id="294" dur="1" fill="hold">
                                          <p:stCondLst>
                                            <p:cond delay="0"/>
                                          </p:stCondLst>
                                        </p:cTn>
                                        <p:tgtEl>
                                          <p:spTgt spid="48"/>
                                        </p:tgtEl>
                                        <p:attrNameLst>
                                          <p:attrName>style.visibility</p:attrName>
                                        </p:attrNameLst>
                                      </p:cBhvr>
                                      <p:to>
                                        <p:strVal val="hidden"/>
                                      </p:to>
                                    </p:set>
                                  </p:childTnLst>
                                </p:cTn>
                              </p:par>
                              <p:par>
                                <p:cTn id="295" presetID="1" presetClass="exit" presetSubtype="0" fill="hold" grpId="3" nodeType="withEffect">
                                  <p:stCondLst>
                                    <p:cond delay="0"/>
                                  </p:stCondLst>
                                  <p:childTnLst>
                                    <p:set>
                                      <p:cBhvr>
                                        <p:cTn id="296" dur="1" fill="hold">
                                          <p:stCondLst>
                                            <p:cond delay="0"/>
                                          </p:stCondLst>
                                        </p:cTn>
                                        <p:tgtEl>
                                          <p:spTgt spid="19"/>
                                        </p:tgtEl>
                                        <p:attrNameLst>
                                          <p:attrName>style.visibility</p:attrName>
                                        </p:attrNameLst>
                                      </p:cBhvr>
                                      <p:to>
                                        <p:strVal val="hidden"/>
                                      </p:to>
                                    </p:set>
                                  </p:childTnLst>
                                </p:cTn>
                              </p:par>
                              <p:par>
                                <p:cTn id="297" presetID="10" presetClass="entr" presetSubtype="0" fill="hold" grpId="7" nodeType="withEffect">
                                  <p:stCondLst>
                                    <p:cond delay="0"/>
                                  </p:stCondLst>
                                  <p:childTnLst>
                                    <p:set>
                                      <p:cBhvr>
                                        <p:cTn id="298" dur="1" fill="hold">
                                          <p:stCondLst>
                                            <p:cond delay="0"/>
                                          </p:stCondLst>
                                        </p:cTn>
                                        <p:tgtEl>
                                          <p:spTgt spid="27"/>
                                        </p:tgtEl>
                                        <p:attrNameLst>
                                          <p:attrName>style.visibility</p:attrName>
                                        </p:attrNameLst>
                                      </p:cBhvr>
                                      <p:to>
                                        <p:strVal val="visible"/>
                                      </p:to>
                                    </p:set>
                                    <p:animEffect transition="in" filter="fade">
                                      <p:cBhvr>
                                        <p:cTn id="299" dur="500"/>
                                        <p:tgtEl>
                                          <p:spTgt spid="27"/>
                                        </p:tgtEl>
                                      </p:cBhvr>
                                    </p:animEffect>
                                  </p:childTnLst>
                                </p:cTn>
                              </p:par>
                            </p:childTnLst>
                          </p:cTn>
                        </p:par>
                      </p:childTnLst>
                    </p:cTn>
                  </p:par>
                </p:childTnLst>
              </p:cTn>
              <p:nextCondLst>
                <p:cond evt="onClick" delay="0">
                  <p:tgtEl>
                    <p:spTgt spid="48"/>
                  </p:tgtEl>
                </p:cond>
              </p:nextCondLst>
            </p:seq>
            <p:seq concurrent="1" nextAc="seek">
              <p:cTn id="300" restart="whenNotActive" fill="hold" evtFilter="cancelBubble" nodeType="interactiveSeq">
                <p:stCondLst>
                  <p:cond evt="onClick" delay="0">
                    <p:tgtEl>
                      <p:spTgt spid="49"/>
                    </p:tgtEl>
                  </p:cond>
                </p:stCondLst>
                <p:endSync evt="end" delay="0">
                  <p:rtn val="all"/>
                </p:endSync>
                <p:childTnLst>
                  <p:par>
                    <p:cTn id="301" fill="hold">
                      <p:stCondLst>
                        <p:cond delay="0"/>
                      </p:stCondLst>
                      <p:childTnLst>
                        <p:par>
                          <p:cTn id="302" fill="hold">
                            <p:stCondLst>
                              <p:cond delay="0"/>
                            </p:stCondLst>
                            <p:childTnLst>
                              <p:par>
                                <p:cTn id="303" presetID="1" presetClass="exit" presetSubtype="0" fill="hold" grpId="1" nodeType="clickEffect">
                                  <p:stCondLst>
                                    <p:cond delay="0"/>
                                  </p:stCondLst>
                                  <p:childTnLst>
                                    <p:set>
                                      <p:cBhvr>
                                        <p:cTn id="304" dur="1" fill="hold">
                                          <p:stCondLst>
                                            <p:cond delay="0"/>
                                          </p:stCondLst>
                                        </p:cTn>
                                        <p:tgtEl>
                                          <p:spTgt spid="49"/>
                                        </p:tgtEl>
                                        <p:attrNameLst>
                                          <p:attrName>style.visibility</p:attrName>
                                        </p:attrNameLst>
                                      </p:cBhvr>
                                      <p:to>
                                        <p:strVal val="hidden"/>
                                      </p:to>
                                    </p:set>
                                  </p:childTnLst>
                                </p:cTn>
                              </p:par>
                              <p:par>
                                <p:cTn id="305" presetID="10" presetClass="entr" presetSubtype="0" fill="hold" grpId="11" nodeType="withEffect">
                                  <p:stCondLst>
                                    <p:cond delay="0"/>
                                  </p:stCondLst>
                                  <p:childTnLst>
                                    <p:set>
                                      <p:cBhvr>
                                        <p:cTn id="306" dur="1" fill="hold">
                                          <p:stCondLst>
                                            <p:cond delay="0"/>
                                          </p:stCondLst>
                                        </p:cTn>
                                        <p:tgtEl>
                                          <p:spTgt spid="27"/>
                                        </p:tgtEl>
                                        <p:attrNameLst>
                                          <p:attrName>style.visibility</p:attrName>
                                        </p:attrNameLst>
                                      </p:cBhvr>
                                      <p:to>
                                        <p:strVal val="visible"/>
                                      </p:to>
                                    </p:set>
                                    <p:animEffect transition="in" filter="fade">
                                      <p:cBhvr>
                                        <p:cTn id="307" dur="500"/>
                                        <p:tgtEl>
                                          <p:spTgt spid="27"/>
                                        </p:tgtEl>
                                      </p:cBhvr>
                                    </p:animEffect>
                                  </p:childTnLst>
                                </p:cTn>
                              </p:par>
                            </p:childTnLst>
                          </p:cTn>
                        </p:par>
                      </p:childTnLst>
                    </p:cTn>
                  </p:par>
                </p:childTnLst>
              </p:cTn>
              <p:nextCondLst>
                <p:cond evt="onClick" delay="0">
                  <p:tgtEl>
                    <p:spTgt spid="49"/>
                  </p:tgtEl>
                </p:cond>
              </p:nextCondLst>
            </p:seq>
            <p:seq concurrent="1" nextAc="seek">
              <p:cTn id="308" restart="whenNotActive" fill="hold" evtFilter="cancelBubble" nodeType="interactiveSeq">
                <p:stCondLst>
                  <p:cond evt="onClick" delay="0">
                    <p:tgtEl>
                      <p:spTgt spid="50"/>
                    </p:tgtEl>
                  </p:cond>
                </p:stCondLst>
                <p:endSync evt="end" delay="0">
                  <p:rtn val="all"/>
                </p:endSync>
                <p:childTnLst>
                  <p:par>
                    <p:cTn id="309" fill="hold">
                      <p:stCondLst>
                        <p:cond delay="0"/>
                      </p:stCondLst>
                      <p:childTnLst>
                        <p:par>
                          <p:cTn id="310" fill="hold">
                            <p:stCondLst>
                              <p:cond delay="0"/>
                            </p:stCondLst>
                            <p:childTnLst>
                              <p:par>
                                <p:cTn id="311" presetID="1" presetClass="exit" presetSubtype="0" fill="hold" grpId="0" nodeType="clickEffect">
                                  <p:stCondLst>
                                    <p:cond delay="0"/>
                                  </p:stCondLst>
                                  <p:childTnLst>
                                    <p:set>
                                      <p:cBhvr>
                                        <p:cTn id="312" dur="1" fill="hold">
                                          <p:stCondLst>
                                            <p:cond delay="0"/>
                                          </p:stCondLst>
                                        </p:cTn>
                                        <p:tgtEl>
                                          <p:spTgt spid="50"/>
                                        </p:tgtEl>
                                        <p:attrNameLst>
                                          <p:attrName>style.visibility</p:attrName>
                                        </p:attrNameLst>
                                      </p:cBhvr>
                                      <p:to>
                                        <p:strVal val="hidden"/>
                                      </p:to>
                                    </p:set>
                                  </p:childTnLst>
                                </p:cTn>
                              </p:par>
                              <p:par>
                                <p:cTn id="313" presetID="1" presetClass="exit" presetSubtype="0" fill="hold" grpId="4" nodeType="withEffect">
                                  <p:stCondLst>
                                    <p:cond delay="0"/>
                                  </p:stCondLst>
                                  <p:childTnLst>
                                    <p:set>
                                      <p:cBhvr>
                                        <p:cTn id="314" dur="1" fill="hold">
                                          <p:stCondLst>
                                            <p:cond delay="0"/>
                                          </p:stCondLst>
                                        </p:cTn>
                                        <p:tgtEl>
                                          <p:spTgt spid="19"/>
                                        </p:tgtEl>
                                        <p:attrNameLst>
                                          <p:attrName>style.visibility</p:attrName>
                                        </p:attrNameLst>
                                      </p:cBhvr>
                                      <p:to>
                                        <p:strVal val="hidden"/>
                                      </p:to>
                                    </p:set>
                                  </p:childTnLst>
                                </p:cTn>
                              </p:par>
                              <p:par>
                                <p:cTn id="315" presetID="10" presetClass="entr" presetSubtype="0" fill="hold" grpId="10" nodeType="withEffect">
                                  <p:stCondLst>
                                    <p:cond delay="0"/>
                                  </p:stCondLst>
                                  <p:childTnLst>
                                    <p:set>
                                      <p:cBhvr>
                                        <p:cTn id="316" dur="1" fill="hold">
                                          <p:stCondLst>
                                            <p:cond delay="0"/>
                                          </p:stCondLst>
                                        </p:cTn>
                                        <p:tgtEl>
                                          <p:spTgt spid="27"/>
                                        </p:tgtEl>
                                        <p:attrNameLst>
                                          <p:attrName>style.visibility</p:attrName>
                                        </p:attrNameLst>
                                      </p:cBhvr>
                                      <p:to>
                                        <p:strVal val="visible"/>
                                      </p:to>
                                    </p:set>
                                    <p:animEffect transition="in" filter="fade">
                                      <p:cBhvr>
                                        <p:cTn id="317" dur="500"/>
                                        <p:tgtEl>
                                          <p:spTgt spid="27"/>
                                        </p:tgtEl>
                                      </p:cBhvr>
                                    </p:animEffect>
                                  </p:childTnLst>
                                </p:cTn>
                              </p:par>
                            </p:childTnLst>
                          </p:cTn>
                        </p:par>
                      </p:childTnLst>
                    </p:cTn>
                  </p:par>
                </p:childTnLst>
              </p:cTn>
              <p:nextCondLst>
                <p:cond evt="onClick" delay="0">
                  <p:tgtEl>
                    <p:spTgt spid="50"/>
                  </p:tgtEl>
                </p:cond>
              </p:nextCondLst>
            </p:seq>
            <p:seq concurrent="1" nextAc="seek">
              <p:cTn id="318" restart="whenNotActive" fill="hold" evtFilter="cancelBubble" nodeType="interactiveSeq">
                <p:stCondLst>
                  <p:cond evt="onClick" delay="0">
                    <p:tgtEl>
                      <p:spTgt spid="51"/>
                    </p:tgtEl>
                  </p:cond>
                </p:stCondLst>
                <p:endSync evt="end" delay="0">
                  <p:rtn val="all"/>
                </p:endSync>
                <p:childTnLst>
                  <p:par>
                    <p:cTn id="319" fill="hold">
                      <p:stCondLst>
                        <p:cond delay="0"/>
                      </p:stCondLst>
                      <p:childTnLst>
                        <p:par>
                          <p:cTn id="320" fill="hold">
                            <p:stCondLst>
                              <p:cond delay="0"/>
                            </p:stCondLst>
                            <p:childTnLst>
                              <p:par>
                                <p:cTn id="321" presetID="1" presetClass="exit" presetSubtype="0" fill="hold" grpId="1" nodeType="clickEffect">
                                  <p:stCondLst>
                                    <p:cond delay="0"/>
                                  </p:stCondLst>
                                  <p:childTnLst>
                                    <p:set>
                                      <p:cBhvr>
                                        <p:cTn id="322" dur="1" fill="hold">
                                          <p:stCondLst>
                                            <p:cond delay="0"/>
                                          </p:stCondLst>
                                        </p:cTn>
                                        <p:tgtEl>
                                          <p:spTgt spid="51"/>
                                        </p:tgtEl>
                                        <p:attrNameLst>
                                          <p:attrName>style.visibility</p:attrName>
                                        </p:attrNameLst>
                                      </p:cBhvr>
                                      <p:to>
                                        <p:strVal val="hidden"/>
                                      </p:to>
                                    </p:set>
                                  </p:childTnLst>
                                </p:cTn>
                              </p:par>
                              <p:par>
                                <p:cTn id="323" presetID="1" presetClass="exit" presetSubtype="0" fill="hold" grpId="5" nodeType="withEffect">
                                  <p:stCondLst>
                                    <p:cond delay="0"/>
                                  </p:stCondLst>
                                  <p:childTnLst>
                                    <p:set>
                                      <p:cBhvr>
                                        <p:cTn id="324" dur="1" fill="hold">
                                          <p:stCondLst>
                                            <p:cond delay="0"/>
                                          </p:stCondLst>
                                        </p:cTn>
                                        <p:tgtEl>
                                          <p:spTgt spid="19"/>
                                        </p:tgtEl>
                                        <p:attrNameLst>
                                          <p:attrName>style.visibility</p:attrName>
                                        </p:attrNameLst>
                                      </p:cBhvr>
                                      <p:to>
                                        <p:strVal val="hidden"/>
                                      </p:to>
                                    </p:set>
                                  </p:childTnLst>
                                </p:cTn>
                              </p:par>
                              <p:par>
                                <p:cTn id="325" presetID="10" presetClass="entr" presetSubtype="0" fill="hold" grpId="9" nodeType="withEffect">
                                  <p:stCondLst>
                                    <p:cond delay="0"/>
                                  </p:stCondLst>
                                  <p:childTnLst>
                                    <p:set>
                                      <p:cBhvr>
                                        <p:cTn id="326" dur="1" fill="hold">
                                          <p:stCondLst>
                                            <p:cond delay="0"/>
                                          </p:stCondLst>
                                        </p:cTn>
                                        <p:tgtEl>
                                          <p:spTgt spid="27"/>
                                        </p:tgtEl>
                                        <p:attrNameLst>
                                          <p:attrName>style.visibility</p:attrName>
                                        </p:attrNameLst>
                                      </p:cBhvr>
                                      <p:to>
                                        <p:strVal val="visible"/>
                                      </p:to>
                                    </p:set>
                                    <p:animEffect transition="in" filter="fade">
                                      <p:cBhvr>
                                        <p:cTn id="327" dur="500"/>
                                        <p:tgtEl>
                                          <p:spTgt spid="27"/>
                                        </p:tgtEl>
                                      </p:cBhvr>
                                    </p:animEffect>
                                  </p:childTnLst>
                                </p:cTn>
                              </p:par>
                            </p:childTnLst>
                          </p:cTn>
                        </p:par>
                      </p:childTnLst>
                    </p:cTn>
                  </p:par>
                </p:childTnLst>
              </p:cTn>
              <p:nextCondLst>
                <p:cond evt="onClick" delay="0">
                  <p:tgtEl>
                    <p:spTgt spid="51"/>
                  </p:tgtEl>
                </p:cond>
              </p:nextCondLst>
            </p:seq>
            <p:seq concurrent="1" nextAc="seek">
              <p:cTn id="328" restart="whenNotActive" fill="hold" evtFilter="cancelBubble" nodeType="interactiveSeq">
                <p:stCondLst>
                  <p:cond evt="onClick" delay="0">
                    <p:tgtEl>
                      <p:spTgt spid="52"/>
                    </p:tgtEl>
                  </p:cond>
                </p:stCondLst>
                <p:endSync evt="end" delay="0">
                  <p:rtn val="all"/>
                </p:endSync>
                <p:childTnLst>
                  <p:par>
                    <p:cTn id="329" fill="hold">
                      <p:stCondLst>
                        <p:cond delay="0"/>
                      </p:stCondLst>
                      <p:childTnLst>
                        <p:par>
                          <p:cTn id="330" fill="hold">
                            <p:stCondLst>
                              <p:cond delay="0"/>
                            </p:stCondLst>
                            <p:childTnLst>
                              <p:par>
                                <p:cTn id="331" presetID="1" presetClass="exit" presetSubtype="0" fill="hold" grpId="1" nodeType="clickEffect">
                                  <p:stCondLst>
                                    <p:cond delay="0"/>
                                  </p:stCondLst>
                                  <p:childTnLst>
                                    <p:set>
                                      <p:cBhvr>
                                        <p:cTn id="332" dur="1" fill="hold">
                                          <p:stCondLst>
                                            <p:cond delay="0"/>
                                          </p:stCondLst>
                                        </p:cTn>
                                        <p:tgtEl>
                                          <p:spTgt spid="52"/>
                                        </p:tgtEl>
                                        <p:attrNameLst>
                                          <p:attrName>style.visibility</p:attrName>
                                        </p:attrNameLst>
                                      </p:cBhvr>
                                      <p:to>
                                        <p:strVal val="hidden"/>
                                      </p:to>
                                    </p:set>
                                  </p:childTnLst>
                                </p:cTn>
                              </p:par>
                              <p:par>
                                <p:cTn id="333" presetID="1" presetClass="exit" presetSubtype="0" fill="hold" grpId="1" nodeType="withEffect">
                                  <p:stCondLst>
                                    <p:cond delay="0"/>
                                  </p:stCondLst>
                                  <p:childTnLst>
                                    <p:set>
                                      <p:cBhvr>
                                        <p:cTn id="334" dur="1" fill="hold">
                                          <p:stCondLst>
                                            <p:cond delay="0"/>
                                          </p:stCondLst>
                                        </p:cTn>
                                        <p:tgtEl>
                                          <p:spTgt spid="24"/>
                                        </p:tgtEl>
                                        <p:attrNameLst>
                                          <p:attrName>style.visibility</p:attrName>
                                        </p:attrNameLst>
                                      </p:cBhvr>
                                      <p:to>
                                        <p:strVal val="hidden"/>
                                      </p:to>
                                    </p:set>
                                  </p:childTnLst>
                                </p:cTn>
                              </p:par>
                              <p:par>
                                <p:cTn id="335" presetID="10" presetClass="entr" presetSubtype="0" fill="hold" grpId="8" nodeType="withEffect">
                                  <p:stCondLst>
                                    <p:cond delay="0"/>
                                  </p:stCondLst>
                                  <p:childTnLst>
                                    <p:set>
                                      <p:cBhvr>
                                        <p:cTn id="336" dur="1" fill="hold">
                                          <p:stCondLst>
                                            <p:cond delay="0"/>
                                          </p:stCondLst>
                                        </p:cTn>
                                        <p:tgtEl>
                                          <p:spTgt spid="27"/>
                                        </p:tgtEl>
                                        <p:attrNameLst>
                                          <p:attrName>style.visibility</p:attrName>
                                        </p:attrNameLst>
                                      </p:cBhvr>
                                      <p:to>
                                        <p:strVal val="visible"/>
                                      </p:to>
                                    </p:set>
                                    <p:animEffect transition="in" filter="fade">
                                      <p:cBhvr>
                                        <p:cTn id="337" dur="500"/>
                                        <p:tgtEl>
                                          <p:spTgt spid="27"/>
                                        </p:tgtEl>
                                      </p:cBhvr>
                                    </p:animEffect>
                                  </p:childTnLst>
                                </p:cTn>
                              </p:par>
                            </p:childTnLst>
                          </p:cTn>
                        </p:par>
                      </p:childTnLst>
                    </p:cTn>
                  </p:par>
                </p:childTnLst>
              </p:cTn>
              <p:nextCondLst>
                <p:cond evt="onClick" delay="0">
                  <p:tgtEl>
                    <p:spTgt spid="52"/>
                  </p:tgtEl>
                </p:cond>
              </p:nextCondLst>
            </p:seq>
            <p:seq concurrent="1" nextAc="seek">
              <p:cTn id="338" restart="whenNotActive" fill="hold" evtFilter="cancelBubble" nodeType="interactiveSeq">
                <p:stCondLst>
                  <p:cond evt="onClick" delay="0">
                    <p:tgtEl>
                      <p:spTgt spid="54"/>
                    </p:tgtEl>
                  </p:cond>
                </p:stCondLst>
                <p:endSync evt="end" delay="0">
                  <p:rtn val="all"/>
                </p:endSync>
                <p:childTnLst>
                  <p:par>
                    <p:cTn id="339" fill="hold">
                      <p:stCondLst>
                        <p:cond delay="0"/>
                      </p:stCondLst>
                      <p:childTnLst>
                        <p:par>
                          <p:cTn id="340" fill="hold">
                            <p:stCondLst>
                              <p:cond delay="0"/>
                            </p:stCondLst>
                            <p:childTnLst>
                              <p:par>
                                <p:cTn id="341" presetID="1" presetClass="entr" presetSubtype="0" fill="hold" grpId="0" nodeType="clickEffect">
                                  <p:stCondLst>
                                    <p:cond delay="0"/>
                                  </p:stCondLst>
                                  <p:childTnLst>
                                    <p:set>
                                      <p:cBhvr>
                                        <p:cTn id="342" dur="1" fill="hold">
                                          <p:stCondLst>
                                            <p:cond delay="0"/>
                                          </p:stCondLst>
                                        </p:cTn>
                                        <p:tgtEl>
                                          <p:spTgt spid="60"/>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18"/>
                                        </p:tgtEl>
                                        <p:attrNameLst>
                                          <p:attrName>style.visibility</p:attrName>
                                        </p:attrNameLst>
                                      </p:cBhvr>
                                      <p:to>
                                        <p:strVal val="visible"/>
                                      </p:to>
                                    </p:set>
                                  </p:childTnLst>
                                </p:cTn>
                              </p:par>
                              <p:par>
                                <p:cTn id="345" presetID="10" presetClass="exit" presetSubtype="0" fill="hold" grpId="0" nodeType="withEffect">
                                  <p:stCondLst>
                                    <p:cond delay="0"/>
                                  </p:stCondLst>
                                  <p:childTnLst>
                                    <p:animEffect transition="out" filter="fade">
                                      <p:cBhvr>
                                        <p:cTn id="346" dur="500"/>
                                        <p:tgtEl>
                                          <p:spTgt spid="26"/>
                                        </p:tgtEl>
                                      </p:cBhvr>
                                    </p:animEffect>
                                    <p:set>
                                      <p:cBhvr>
                                        <p:cTn id="347"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4"/>
                  </p:tgtEl>
                </p:cond>
              </p:nextCondLst>
            </p:seq>
            <p:seq concurrent="1" nextAc="seek">
              <p:cTn id="348" restart="whenNotActive" fill="hold" evtFilter="cancelBubble" nodeType="interactiveSeq">
                <p:stCondLst>
                  <p:cond evt="onClick" delay="0">
                    <p:tgtEl>
                      <p:spTgt spid="55"/>
                    </p:tgtEl>
                  </p:cond>
                </p:stCondLst>
                <p:endSync evt="end" delay="0">
                  <p:rtn val="all"/>
                </p:endSync>
                <p:childTnLst>
                  <p:par>
                    <p:cTn id="349" fill="hold">
                      <p:stCondLst>
                        <p:cond delay="0"/>
                      </p:stCondLst>
                      <p:childTnLst>
                        <p:par>
                          <p:cTn id="350" fill="hold">
                            <p:stCondLst>
                              <p:cond delay="0"/>
                            </p:stCondLst>
                            <p:childTnLst>
                              <p:par>
                                <p:cTn id="351" presetID="1" presetClass="entr" presetSubtype="0" fill="hold" grpId="0" nodeType="clickEffect">
                                  <p:stCondLst>
                                    <p:cond delay="0"/>
                                  </p:stCondLst>
                                  <p:childTnLst>
                                    <p:set>
                                      <p:cBhvr>
                                        <p:cTn id="352" dur="1" fill="hold">
                                          <p:stCondLst>
                                            <p:cond delay="0"/>
                                          </p:stCondLst>
                                        </p:cTn>
                                        <p:tgtEl>
                                          <p:spTgt spid="61"/>
                                        </p:tgtEl>
                                        <p:attrNameLst>
                                          <p:attrName>style.visibility</p:attrName>
                                        </p:attrNameLst>
                                      </p:cBhvr>
                                      <p:to>
                                        <p:strVal val="visible"/>
                                      </p:to>
                                    </p:set>
                                  </p:childTnLst>
                                </p:cTn>
                              </p:par>
                              <p:par>
                                <p:cTn id="353" presetID="10" presetClass="exit" presetSubtype="0" fill="hold" grpId="1" nodeType="withEffect">
                                  <p:stCondLst>
                                    <p:cond delay="0"/>
                                  </p:stCondLst>
                                  <p:childTnLst>
                                    <p:animEffect transition="out" filter="fade">
                                      <p:cBhvr>
                                        <p:cTn id="354" dur="500"/>
                                        <p:tgtEl>
                                          <p:spTgt spid="26"/>
                                        </p:tgtEl>
                                      </p:cBhvr>
                                    </p:animEffect>
                                    <p:set>
                                      <p:cBhvr>
                                        <p:cTn id="355"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356" restart="whenNotActive" fill="hold" evtFilter="cancelBubble" nodeType="interactiveSeq">
                <p:stCondLst>
                  <p:cond evt="onClick" delay="0">
                    <p:tgtEl>
                      <p:spTgt spid="56"/>
                    </p:tgtEl>
                  </p:cond>
                </p:stCondLst>
                <p:endSync evt="end" delay="0">
                  <p:rtn val="all"/>
                </p:endSync>
                <p:childTnLst>
                  <p:par>
                    <p:cTn id="357" fill="hold">
                      <p:stCondLst>
                        <p:cond delay="0"/>
                      </p:stCondLst>
                      <p:childTnLst>
                        <p:par>
                          <p:cTn id="358" fill="hold">
                            <p:stCondLst>
                              <p:cond delay="0"/>
                            </p:stCondLst>
                            <p:childTnLst>
                              <p:par>
                                <p:cTn id="359" presetID="1" presetClass="entr" presetSubtype="0" fill="hold" grpId="1" nodeType="clickEffect">
                                  <p:stCondLst>
                                    <p:cond delay="0"/>
                                  </p:stCondLst>
                                  <p:childTnLst>
                                    <p:set>
                                      <p:cBhvr>
                                        <p:cTn id="360" dur="1" fill="hold">
                                          <p:stCondLst>
                                            <p:cond delay="0"/>
                                          </p:stCondLst>
                                        </p:cTn>
                                        <p:tgtEl>
                                          <p:spTgt spid="62"/>
                                        </p:tgtEl>
                                        <p:attrNameLst>
                                          <p:attrName>style.visibility</p:attrName>
                                        </p:attrNameLst>
                                      </p:cBhvr>
                                      <p:to>
                                        <p:strVal val="visible"/>
                                      </p:to>
                                    </p:set>
                                  </p:childTnLst>
                                </p:cTn>
                              </p:par>
                              <p:par>
                                <p:cTn id="361" presetID="1" presetClass="entr" presetSubtype="0" fill="hold" grpId="1" nodeType="withEffect">
                                  <p:stCondLst>
                                    <p:cond delay="0"/>
                                  </p:stCondLst>
                                  <p:childTnLst>
                                    <p:set>
                                      <p:cBhvr>
                                        <p:cTn id="362" dur="1" fill="hold">
                                          <p:stCondLst>
                                            <p:cond delay="0"/>
                                          </p:stCondLst>
                                        </p:cTn>
                                        <p:tgtEl>
                                          <p:spTgt spid="18"/>
                                        </p:tgtEl>
                                        <p:attrNameLst>
                                          <p:attrName>style.visibility</p:attrName>
                                        </p:attrNameLst>
                                      </p:cBhvr>
                                      <p:to>
                                        <p:strVal val="visible"/>
                                      </p:to>
                                    </p:set>
                                  </p:childTnLst>
                                </p:cTn>
                              </p:par>
                              <p:par>
                                <p:cTn id="363" presetID="10" presetClass="exit" presetSubtype="0" fill="hold" grpId="2" nodeType="withEffect">
                                  <p:stCondLst>
                                    <p:cond delay="0"/>
                                  </p:stCondLst>
                                  <p:childTnLst>
                                    <p:animEffect transition="out" filter="fade">
                                      <p:cBhvr>
                                        <p:cTn id="364" dur="500"/>
                                        <p:tgtEl>
                                          <p:spTgt spid="26"/>
                                        </p:tgtEl>
                                      </p:cBhvr>
                                    </p:animEffect>
                                    <p:set>
                                      <p:cBhvr>
                                        <p:cTn id="365"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6"/>
                  </p:tgtEl>
                </p:cond>
              </p:nextCondLst>
            </p:seq>
            <p:seq concurrent="1" nextAc="seek">
              <p:cTn id="366" restart="whenNotActive" fill="hold" evtFilter="cancelBubble" nodeType="interactiveSeq">
                <p:stCondLst>
                  <p:cond evt="onClick" delay="0">
                    <p:tgtEl>
                      <p:spTgt spid="58"/>
                    </p:tgtEl>
                  </p:cond>
                </p:stCondLst>
                <p:endSync evt="end" delay="0">
                  <p:rtn val="all"/>
                </p:endSync>
                <p:childTnLst>
                  <p:par>
                    <p:cTn id="367" fill="hold">
                      <p:stCondLst>
                        <p:cond delay="0"/>
                      </p:stCondLst>
                      <p:childTnLst>
                        <p:par>
                          <p:cTn id="368" fill="hold">
                            <p:stCondLst>
                              <p:cond delay="0"/>
                            </p:stCondLst>
                            <p:childTnLst>
                              <p:par>
                                <p:cTn id="369" presetID="1" presetClass="entr" presetSubtype="0" fill="hold" grpId="0" nodeType="clickEffect">
                                  <p:stCondLst>
                                    <p:cond delay="0"/>
                                  </p:stCondLst>
                                  <p:childTnLst>
                                    <p:set>
                                      <p:cBhvr>
                                        <p:cTn id="370" dur="1" fill="hold">
                                          <p:stCondLst>
                                            <p:cond delay="0"/>
                                          </p:stCondLst>
                                        </p:cTn>
                                        <p:tgtEl>
                                          <p:spTgt spid="64"/>
                                        </p:tgtEl>
                                        <p:attrNameLst>
                                          <p:attrName>style.visibility</p:attrName>
                                        </p:attrNameLst>
                                      </p:cBhvr>
                                      <p:to>
                                        <p:strVal val="visible"/>
                                      </p:to>
                                    </p:set>
                                  </p:childTnLst>
                                </p:cTn>
                              </p:par>
                              <p:par>
                                <p:cTn id="371" presetID="1" presetClass="entr" presetSubtype="0" fill="hold" grpId="4" nodeType="withEffect">
                                  <p:stCondLst>
                                    <p:cond delay="0"/>
                                  </p:stCondLst>
                                  <p:childTnLst>
                                    <p:set>
                                      <p:cBhvr>
                                        <p:cTn id="372" dur="1" fill="hold">
                                          <p:stCondLst>
                                            <p:cond delay="0"/>
                                          </p:stCondLst>
                                        </p:cTn>
                                        <p:tgtEl>
                                          <p:spTgt spid="18"/>
                                        </p:tgtEl>
                                        <p:attrNameLst>
                                          <p:attrName>style.visibility</p:attrName>
                                        </p:attrNameLst>
                                      </p:cBhvr>
                                      <p:to>
                                        <p:strVal val="visible"/>
                                      </p:to>
                                    </p:set>
                                  </p:childTnLst>
                                </p:cTn>
                              </p:par>
                              <p:par>
                                <p:cTn id="373" presetID="10" presetClass="exit" presetSubtype="0" fill="hold" grpId="3" nodeType="withEffect">
                                  <p:stCondLst>
                                    <p:cond delay="0"/>
                                  </p:stCondLst>
                                  <p:childTnLst>
                                    <p:animEffect transition="out" filter="fade">
                                      <p:cBhvr>
                                        <p:cTn id="374" dur="500"/>
                                        <p:tgtEl>
                                          <p:spTgt spid="26"/>
                                        </p:tgtEl>
                                      </p:cBhvr>
                                    </p:animEffect>
                                    <p:set>
                                      <p:cBhvr>
                                        <p:cTn id="375"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8"/>
                  </p:tgtEl>
                </p:cond>
              </p:nextCondLst>
            </p:seq>
            <p:seq concurrent="1" nextAc="seek">
              <p:cTn id="376" restart="whenNotActive" fill="hold" evtFilter="cancelBubble" nodeType="interactiveSeq">
                <p:stCondLst>
                  <p:cond evt="onClick" delay="0">
                    <p:tgtEl>
                      <p:spTgt spid="59"/>
                    </p:tgtEl>
                  </p:cond>
                </p:stCondLst>
                <p:endSync evt="end" delay="0">
                  <p:rtn val="all"/>
                </p:endSync>
                <p:childTnLst>
                  <p:par>
                    <p:cTn id="377" fill="hold">
                      <p:stCondLst>
                        <p:cond delay="0"/>
                      </p:stCondLst>
                      <p:childTnLst>
                        <p:par>
                          <p:cTn id="378" fill="hold">
                            <p:stCondLst>
                              <p:cond delay="0"/>
                            </p:stCondLst>
                            <p:childTnLst>
                              <p:par>
                                <p:cTn id="379" presetID="1" presetClass="entr" presetSubtype="0" fill="hold" grpId="0" nodeType="clickEffect">
                                  <p:stCondLst>
                                    <p:cond delay="0"/>
                                  </p:stCondLst>
                                  <p:childTnLst>
                                    <p:set>
                                      <p:cBhvr>
                                        <p:cTn id="380" dur="1" fill="hold">
                                          <p:stCondLst>
                                            <p:cond delay="0"/>
                                          </p:stCondLst>
                                        </p:cTn>
                                        <p:tgtEl>
                                          <p:spTgt spid="65"/>
                                        </p:tgtEl>
                                        <p:attrNameLst>
                                          <p:attrName>style.visibility</p:attrName>
                                        </p:attrNameLst>
                                      </p:cBhvr>
                                      <p:to>
                                        <p:strVal val="visible"/>
                                      </p:to>
                                    </p:set>
                                  </p:childTnLst>
                                </p:cTn>
                              </p:par>
                              <p:par>
                                <p:cTn id="381" presetID="10" presetClass="exit" presetSubtype="0" fill="hold" grpId="4" nodeType="withEffect">
                                  <p:stCondLst>
                                    <p:cond delay="0"/>
                                  </p:stCondLst>
                                  <p:childTnLst>
                                    <p:animEffect transition="out" filter="fade">
                                      <p:cBhvr>
                                        <p:cTn id="382" dur="500"/>
                                        <p:tgtEl>
                                          <p:spTgt spid="26"/>
                                        </p:tgtEl>
                                      </p:cBhvr>
                                    </p:animEffect>
                                    <p:set>
                                      <p:cBhvr>
                                        <p:cTn id="383"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9"/>
                  </p:tgtEl>
                </p:cond>
              </p:nextCondLst>
            </p:seq>
            <p:seq concurrent="1" nextAc="seek">
              <p:cTn id="384" restart="whenNotActive" fill="hold" evtFilter="cancelBubble" nodeType="interactiveSeq">
                <p:stCondLst>
                  <p:cond evt="onClick" delay="0">
                    <p:tgtEl>
                      <p:spTgt spid="57"/>
                    </p:tgtEl>
                  </p:cond>
                </p:stCondLst>
                <p:endSync evt="end" delay="0">
                  <p:rtn val="all"/>
                </p:endSync>
                <p:childTnLst>
                  <p:par>
                    <p:cTn id="385" fill="hold">
                      <p:stCondLst>
                        <p:cond delay="0"/>
                      </p:stCondLst>
                      <p:childTnLst>
                        <p:par>
                          <p:cTn id="386" fill="hold">
                            <p:stCondLst>
                              <p:cond delay="0"/>
                            </p:stCondLst>
                            <p:childTnLst>
                              <p:par>
                                <p:cTn id="387" presetID="1" presetClass="entr" presetSubtype="0" fill="hold" grpId="0" nodeType="clickEffect">
                                  <p:stCondLst>
                                    <p:cond delay="0"/>
                                  </p:stCondLst>
                                  <p:childTnLst>
                                    <p:set>
                                      <p:cBhvr>
                                        <p:cTn id="388" dur="1" fill="hold">
                                          <p:stCondLst>
                                            <p:cond delay="0"/>
                                          </p:stCondLst>
                                        </p:cTn>
                                        <p:tgtEl>
                                          <p:spTgt spid="63"/>
                                        </p:tgtEl>
                                        <p:attrNameLst>
                                          <p:attrName>style.visibility</p:attrName>
                                        </p:attrNameLst>
                                      </p:cBhvr>
                                      <p:to>
                                        <p:strVal val="visible"/>
                                      </p:to>
                                    </p:set>
                                  </p:childTnLst>
                                </p:cTn>
                              </p:par>
                              <p:par>
                                <p:cTn id="389" presetID="1" presetClass="entr" presetSubtype="0" fill="hold" grpId="0" nodeType="withEffect">
                                  <p:stCondLst>
                                    <p:cond delay="0"/>
                                  </p:stCondLst>
                                  <p:childTnLst>
                                    <p:set>
                                      <p:cBhvr>
                                        <p:cTn id="390" dur="1" fill="hold">
                                          <p:stCondLst>
                                            <p:cond delay="0"/>
                                          </p:stCondLst>
                                        </p:cTn>
                                        <p:tgtEl>
                                          <p:spTgt spid="25"/>
                                        </p:tgtEl>
                                        <p:attrNameLst>
                                          <p:attrName>style.visibility</p:attrName>
                                        </p:attrNameLst>
                                      </p:cBhvr>
                                      <p:to>
                                        <p:strVal val="visible"/>
                                      </p:to>
                                    </p:set>
                                  </p:childTnLst>
                                </p:cTn>
                              </p:par>
                              <p:par>
                                <p:cTn id="391" presetID="10" presetClass="exit" presetSubtype="0" fill="hold" grpId="5" nodeType="withEffect">
                                  <p:stCondLst>
                                    <p:cond delay="0"/>
                                  </p:stCondLst>
                                  <p:childTnLst>
                                    <p:animEffect transition="out" filter="fade">
                                      <p:cBhvr>
                                        <p:cTn id="392" dur="500"/>
                                        <p:tgtEl>
                                          <p:spTgt spid="26"/>
                                        </p:tgtEl>
                                      </p:cBhvr>
                                    </p:animEffect>
                                    <p:set>
                                      <p:cBhvr>
                                        <p:cTn id="393"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7"/>
                  </p:tgtEl>
                </p:cond>
              </p:nextCondLst>
            </p:seq>
            <p:seq concurrent="1" nextAc="seek">
              <p:cTn id="394" restart="whenNotActive" fill="hold" evtFilter="cancelBubble" nodeType="interactiveSeq">
                <p:stCondLst>
                  <p:cond evt="onClick" delay="0">
                    <p:tgtEl>
                      <p:spTgt spid="65"/>
                    </p:tgtEl>
                  </p:cond>
                </p:stCondLst>
                <p:endSync evt="end" delay="0">
                  <p:rtn val="all"/>
                </p:endSync>
                <p:childTnLst>
                  <p:par>
                    <p:cTn id="395" fill="hold">
                      <p:stCondLst>
                        <p:cond delay="0"/>
                      </p:stCondLst>
                      <p:childTnLst>
                        <p:par>
                          <p:cTn id="396" fill="hold">
                            <p:stCondLst>
                              <p:cond delay="0"/>
                            </p:stCondLst>
                            <p:childTnLst>
                              <p:par>
                                <p:cTn id="397" presetID="1" presetClass="exit" presetSubtype="0" fill="hold" grpId="1" nodeType="clickEffect">
                                  <p:stCondLst>
                                    <p:cond delay="0"/>
                                  </p:stCondLst>
                                  <p:childTnLst>
                                    <p:set>
                                      <p:cBhvr>
                                        <p:cTn id="398" dur="1" fill="hold">
                                          <p:stCondLst>
                                            <p:cond delay="0"/>
                                          </p:stCondLst>
                                        </p:cTn>
                                        <p:tgtEl>
                                          <p:spTgt spid="65"/>
                                        </p:tgtEl>
                                        <p:attrNameLst>
                                          <p:attrName>style.visibility</p:attrName>
                                        </p:attrNameLst>
                                      </p:cBhvr>
                                      <p:to>
                                        <p:strVal val="hidden"/>
                                      </p:to>
                                    </p:set>
                                  </p:childTnLst>
                                </p:cTn>
                              </p:par>
                              <p:par>
                                <p:cTn id="399" presetID="10" presetClass="entr" presetSubtype="0" fill="hold" grpId="6" nodeType="withEffect">
                                  <p:stCondLst>
                                    <p:cond delay="0"/>
                                  </p:stCondLst>
                                  <p:childTnLst>
                                    <p:set>
                                      <p:cBhvr>
                                        <p:cTn id="400" dur="1" fill="hold">
                                          <p:stCondLst>
                                            <p:cond delay="0"/>
                                          </p:stCondLst>
                                        </p:cTn>
                                        <p:tgtEl>
                                          <p:spTgt spid="26"/>
                                        </p:tgtEl>
                                        <p:attrNameLst>
                                          <p:attrName>style.visibility</p:attrName>
                                        </p:attrNameLst>
                                      </p:cBhvr>
                                      <p:to>
                                        <p:strVal val="visible"/>
                                      </p:to>
                                    </p:set>
                                    <p:animEffect transition="in" filter="fade">
                                      <p:cBhvr>
                                        <p:cTn id="401" dur="500"/>
                                        <p:tgtEl>
                                          <p:spTgt spid="26"/>
                                        </p:tgtEl>
                                      </p:cBhvr>
                                    </p:animEffect>
                                  </p:childTnLst>
                                </p:cTn>
                              </p:par>
                            </p:childTnLst>
                          </p:cTn>
                        </p:par>
                      </p:childTnLst>
                    </p:cTn>
                  </p:par>
                </p:childTnLst>
              </p:cTn>
              <p:nextCondLst>
                <p:cond evt="onClick" delay="0">
                  <p:tgtEl>
                    <p:spTgt spid="65"/>
                  </p:tgtEl>
                </p:cond>
              </p:nextCondLst>
            </p:seq>
            <p:seq concurrent="1" nextAc="seek">
              <p:cTn id="402" restart="whenNotActive" fill="hold" evtFilter="cancelBubble" nodeType="interactiveSeq">
                <p:stCondLst>
                  <p:cond evt="onClick" delay="0">
                    <p:tgtEl>
                      <p:spTgt spid="60"/>
                    </p:tgtEl>
                  </p:cond>
                </p:stCondLst>
                <p:endSync evt="end" delay="0">
                  <p:rtn val="all"/>
                </p:endSync>
                <p:childTnLst>
                  <p:par>
                    <p:cTn id="403" fill="hold">
                      <p:stCondLst>
                        <p:cond delay="0"/>
                      </p:stCondLst>
                      <p:childTnLst>
                        <p:par>
                          <p:cTn id="404" fill="hold">
                            <p:stCondLst>
                              <p:cond delay="0"/>
                            </p:stCondLst>
                            <p:childTnLst>
                              <p:par>
                                <p:cTn id="405" presetID="1" presetClass="exit" presetSubtype="0" fill="hold" grpId="1" nodeType="clickEffect">
                                  <p:stCondLst>
                                    <p:cond delay="0"/>
                                  </p:stCondLst>
                                  <p:childTnLst>
                                    <p:set>
                                      <p:cBhvr>
                                        <p:cTn id="406" dur="1" fill="hold">
                                          <p:stCondLst>
                                            <p:cond delay="0"/>
                                          </p:stCondLst>
                                        </p:cTn>
                                        <p:tgtEl>
                                          <p:spTgt spid="60"/>
                                        </p:tgtEl>
                                        <p:attrNameLst>
                                          <p:attrName>style.visibility</p:attrName>
                                        </p:attrNameLst>
                                      </p:cBhvr>
                                      <p:to>
                                        <p:strVal val="hidden"/>
                                      </p:to>
                                    </p:set>
                                  </p:childTnLst>
                                </p:cTn>
                              </p:par>
                              <p:par>
                                <p:cTn id="407" presetID="1" presetClass="exit" presetSubtype="0" fill="hold" grpId="3" nodeType="withEffect">
                                  <p:stCondLst>
                                    <p:cond delay="0"/>
                                  </p:stCondLst>
                                  <p:childTnLst>
                                    <p:set>
                                      <p:cBhvr>
                                        <p:cTn id="408" dur="1" fill="hold">
                                          <p:stCondLst>
                                            <p:cond delay="0"/>
                                          </p:stCondLst>
                                        </p:cTn>
                                        <p:tgtEl>
                                          <p:spTgt spid="18"/>
                                        </p:tgtEl>
                                        <p:attrNameLst>
                                          <p:attrName>style.visibility</p:attrName>
                                        </p:attrNameLst>
                                      </p:cBhvr>
                                      <p:to>
                                        <p:strVal val="hidden"/>
                                      </p:to>
                                    </p:set>
                                  </p:childTnLst>
                                </p:cTn>
                              </p:par>
                              <p:par>
                                <p:cTn id="409" presetID="10" presetClass="entr" presetSubtype="0" fill="hold" grpId="7" nodeType="withEffect">
                                  <p:stCondLst>
                                    <p:cond delay="0"/>
                                  </p:stCondLst>
                                  <p:childTnLst>
                                    <p:set>
                                      <p:cBhvr>
                                        <p:cTn id="410" dur="1" fill="hold">
                                          <p:stCondLst>
                                            <p:cond delay="0"/>
                                          </p:stCondLst>
                                        </p:cTn>
                                        <p:tgtEl>
                                          <p:spTgt spid="26"/>
                                        </p:tgtEl>
                                        <p:attrNameLst>
                                          <p:attrName>style.visibility</p:attrName>
                                        </p:attrNameLst>
                                      </p:cBhvr>
                                      <p:to>
                                        <p:strVal val="visible"/>
                                      </p:to>
                                    </p:set>
                                    <p:animEffect transition="in" filter="fade">
                                      <p:cBhvr>
                                        <p:cTn id="411" dur="500"/>
                                        <p:tgtEl>
                                          <p:spTgt spid="26"/>
                                        </p:tgtEl>
                                      </p:cBhvr>
                                    </p:animEffect>
                                  </p:childTnLst>
                                </p:cTn>
                              </p:par>
                            </p:childTnLst>
                          </p:cTn>
                        </p:par>
                      </p:childTnLst>
                    </p:cTn>
                  </p:par>
                </p:childTnLst>
              </p:cTn>
              <p:nextCondLst>
                <p:cond evt="onClick" delay="0">
                  <p:tgtEl>
                    <p:spTgt spid="60"/>
                  </p:tgtEl>
                </p:cond>
              </p:nextCondLst>
            </p:seq>
            <p:seq concurrent="1" nextAc="seek">
              <p:cTn id="412" restart="whenNotActive" fill="hold" evtFilter="cancelBubble" nodeType="interactiveSeq">
                <p:stCondLst>
                  <p:cond evt="onClick" delay="0">
                    <p:tgtEl>
                      <p:spTgt spid="61"/>
                    </p:tgtEl>
                  </p:cond>
                </p:stCondLst>
                <p:endSync evt="end" delay="0">
                  <p:rtn val="all"/>
                </p:endSync>
                <p:childTnLst>
                  <p:par>
                    <p:cTn id="413" fill="hold">
                      <p:stCondLst>
                        <p:cond delay="0"/>
                      </p:stCondLst>
                      <p:childTnLst>
                        <p:par>
                          <p:cTn id="414" fill="hold">
                            <p:stCondLst>
                              <p:cond delay="0"/>
                            </p:stCondLst>
                            <p:childTnLst>
                              <p:par>
                                <p:cTn id="415" presetID="1" presetClass="exit" presetSubtype="0" fill="hold" grpId="1" nodeType="clickEffect">
                                  <p:stCondLst>
                                    <p:cond delay="0"/>
                                  </p:stCondLst>
                                  <p:childTnLst>
                                    <p:set>
                                      <p:cBhvr>
                                        <p:cTn id="416" dur="1" fill="hold">
                                          <p:stCondLst>
                                            <p:cond delay="0"/>
                                          </p:stCondLst>
                                        </p:cTn>
                                        <p:tgtEl>
                                          <p:spTgt spid="61"/>
                                        </p:tgtEl>
                                        <p:attrNameLst>
                                          <p:attrName>style.visibility</p:attrName>
                                        </p:attrNameLst>
                                      </p:cBhvr>
                                      <p:to>
                                        <p:strVal val="hidden"/>
                                      </p:to>
                                    </p:set>
                                  </p:childTnLst>
                                </p:cTn>
                              </p:par>
                              <p:par>
                                <p:cTn id="417" presetID="10" presetClass="entr" presetSubtype="0" fill="hold" grpId="8" nodeType="withEffect">
                                  <p:stCondLst>
                                    <p:cond delay="0"/>
                                  </p:stCondLst>
                                  <p:childTnLst>
                                    <p:set>
                                      <p:cBhvr>
                                        <p:cTn id="418" dur="1" fill="hold">
                                          <p:stCondLst>
                                            <p:cond delay="0"/>
                                          </p:stCondLst>
                                        </p:cTn>
                                        <p:tgtEl>
                                          <p:spTgt spid="26"/>
                                        </p:tgtEl>
                                        <p:attrNameLst>
                                          <p:attrName>style.visibility</p:attrName>
                                        </p:attrNameLst>
                                      </p:cBhvr>
                                      <p:to>
                                        <p:strVal val="visible"/>
                                      </p:to>
                                    </p:set>
                                    <p:animEffect transition="in" filter="fade">
                                      <p:cBhvr>
                                        <p:cTn id="419" dur="500"/>
                                        <p:tgtEl>
                                          <p:spTgt spid="26"/>
                                        </p:tgtEl>
                                      </p:cBhvr>
                                    </p:animEffect>
                                  </p:childTnLst>
                                </p:cTn>
                              </p:par>
                            </p:childTnLst>
                          </p:cTn>
                        </p:par>
                      </p:childTnLst>
                    </p:cTn>
                  </p:par>
                </p:childTnLst>
              </p:cTn>
              <p:nextCondLst>
                <p:cond evt="onClick" delay="0">
                  <p:tgtEl>
                    <p:spTgt spid="61"/>
                  </p:tgtEl>
                </p:cond>
              </p:nextCondLst>
            </p:seq>
            <p:seq concurrent="1" nextAc="seek">
              <p:cTn id="420" restart="whenNotActive" fill="hold" evtFilter="cancelBubble" nodeType="interactiveSeq">
                <p:stCondLst>
                  <p:cond evt="onClick" delay="0">
                    <p:tgtEl>
                      <p:spTgt spid="62"/>
                    </p:tgtEl>
                  </p:cond>
                </p:stCondLst>
                <p:endSync evt="end" delay="0">
                  <p:rtn val="all"/>
                </p:endSync>
                <p:childTnLst>
                  <p:par>
                    <p:cTn id="421" fill="hold">
                      <p:stCondLst>
                        <p:cond delay="0"/>
                      </p:stCondLst>
                      <p:childTnLst>
                        <p:par>
                          <p:cTn id="422" fill="hold">
                            <p:stCondLst>
                              <p:cond delay="0"/>
                            </p:stCondLst>
                            <p:childTnLst>
                              <p:par>
                                <p:cTn id="423" presetID="1" presetClass="exit" presetSubtype="0" fill="hold" grpId="0" nodeType="clickEffect">
                                  <p:stCondLst>
                                    <p:cond delay="0"/>
                                  </p:stCondLst>
                                  <p:childTnLst>
                                    <p:set>
                                      <p:cBhvr>
                                        <p:cTn id="424" dur="1" fill="hold">
                                          <p:stCondLst>
                                            <p:cond delay="0"/>
                                          </p:stCondLst>
                                        </p:cTn>
                                        <p:tgtEl>
                                          <p:spTgt spid="62"/>
                                        </p:tgtEl>
                                        <p:attrNameLst>
                                          <p:attrName>style.visibility</p:attrName>
                                        </p:attrNameLst>
                                      </p:cBhvr>
                                      <p:to>
                                        <p:strVal val="hidden"/>
                                      </p:to>
                                    </p:set>
                                  </p:childTnLst>
                                </p:cTn>
                              </p:par>
                              <p:par>
                                <p:cTn id="425" presetID="1" presetClass="exit" presetSubtype="0" fill="hold" grpId="5" nodeType="withEffect">
                                  <p:stCondLst>
                                    <p:cond delay="0"/>
                                  </p:stCondLst>
                                  <p:childTnLst>
                                    <p:set>
                                      <p:cBhvr>
                                        <p:cTn id="426" dur="1" fill="hold">
                                          <p:stCondLst>
                                            <p:cond delay="0"/>
                                          </p:stCondLst>
                                        </p:cTn>
                                        <p:tgtEl>
                                          <p:spTgt spid="18"/>
                                        </p:tgtEl>
                                        <p:attrNameLst>
                                          <p:attrName>style.visibility</p:attrName>
                                        </p:attrNameLst>
                                      </p:cBhvr>
                                      <p:to>
                                        <p:strVal val="hidden"/>
                                      </p:to>
                                    </p:set>
                                  </p:childTnLst>
                                </p:cTn>
                              </p:par>
                              <p:par>
                                <p:cTn id="427" presetID="10" presetClass="entr" presetSubtype="0" fill="hold" grpId="9" nodeType="withEffect">
                                  <p:stCondLst>
                                    <p:cond delay="0"/>
                                  </p:stCondLst>
                                  <p:childTnLst>
                                    <p:set>
                                      <p:cBhvr>
                                        <p:cTn id="428" dur="1" fill="hold">
                                          <p:stCondLst>
                                            <p:cond delay="0"/>
                                          </p:stCondLst>
                                        </p:cTn>
                                        <p:tgtEl>
                                          <p:spTgt spid="26"/>
                                        </p:tgtEl>
                                        <p:attrNameLst>
                                          <p:attrName>style.visibility</p:attrName>
                                        </p:attrNameLst>
                                      </p:cBhvr>
                                      <p:to>
                                        <p:strVal val="visible"/>
                                      </p:to>
                                    </p:set>
                                    <p:animEffect transition="in" filter="fade">
                                      <p:cBhvr>
                                        <p:cTn id="429" dur="500"/>
                                        <p:tgtEl>
                                          <p:spTgt spid="26"/>
                                        </p:tgtEl>
                                      </p:cBhvr>
                                    </p:animEffect>
                                  </p:childTnLst>
                                </p:cTn>
                              </p:par>
                            </p:childTnLst>
                          </p:cTn>
                        </p:par>
                      </p:childTnLst>
                    </p:cTn>
                  </p:par>
                </p:childTnLst>
              </p:cTn>
              <p:nextCondLst>
                <p:cond evt="onClick" delay="0">
                  <p:tgtEl>
                    <p:spTgt spid="62"/>
                  </p:tgtEl>
                </p:cond>
              </p:nextCondLst>
            </p:seq>
            <p:seq concurrent="1" nextAc="seek">
              <p:cTn id="430" restart="whenNotActive" fill="hold" evtFilter="cancelBubble" nodeType="interactiveSeq">
                <p:stCondLst>
                  <p:cond evt="onClick" delay="0">
                    <p:tgtEl>
                      <p:spTgt spid="63"/>
                    </p:tgtEl>
                  </p:cond>
                </p:stCondLst>
                <p:endSync evt="end" delay="0">
                  <p:rtn val="all"/>
                </p:endSync>
                <p:childTnLst>
                  <p:par>
                    <p:cTn id="431" fill="hold">
                      <p:stCondLst>
                        <p:cond delay="0"/>
                      </p:stCondLst>
                      <p:childTnLst>
                        <p:par>
                          <p:cTn id="432" fill="hold">
                            <p:stCondLst>
                              <p:cond delay="0"/>
                            </p:stCondLst>
                            <p:childTnLst>
                              <p:par>
                                <p:cTn id="433" presetID="1" presetClass="exit" presetSubtype="0" fill="hold" grpId="1" nodeType="clickEffect">
                                  <p:stCondLst>
                                    <p:cond delay="0"/>
                                  </p:stCondLst>
                                  <p:childTnLst>
                                    <p:set>
                                      <p:cBhvr>
                                        <p:cTn id="434" dur="1" fill="hold">
                                          <p:stCondLst>
                                            <p:cond delay="0"/>
                                          </p:stCondLst>
                                        </p:cTn>
                                        <p:tgtEl>
                                          <p:spTgt spid="63"/>
                                        </p:tgtEl>
                                        <p:attrNameLst>
                                          <p:attrName>style.visibility</p:attrName>
                                        </p:attrNameLst>
                                      </p:cBhvr>
                                      <p:to>
                                        <p:strVal val="hidden"/>
                                      </p:to>
                                    </p:set>
                                  </p:childTnLst>
                                </p:cTn>
                              </p:par>
                              <p:par>
                                <p:cTn id="435" presetID="1" presetClass="exit" presetSubtype="0" fill="hold" grpId="1" nodeType="withEffect">
                                  <p:stCondLst>
                                    <p:cond delay="0"/>
                                  </p:stCondLst>
                                  <p:childTnLst>
                                    <p:set>
                                      <p:cBhvr>
                                        <p:cTn id="436" dur="1" fill="hold">
                                          <p:stCondLst>
                                            <p:cond delay="0"/>
                                          </p:stCondLst>
                                        </p:cTn>
                                        <p:tgtEl>
                                          <p:spTgt spid="25"/>
                                        </p:tgtEl>
                                        <p:attrNameLst>
                                          <p:attrName>style.visibility</p:attrName>
                                        </p:attrNameLst>
                                      </p:cBhvr>
                                      <p:to>
                                        <p:strVal val="hidden"/>
                                      </p:to>
                                    </p:set>
                                  </p:childTnLst>
                                </p:cTn>
                              </p:par>
                              <p:par>
                                <p:cTn id="437" presetID="10" presetClass="entr" presetSubtype="0" fill="hold" grpId="10" nodeType="withEffect">
                                  <p:stCondLst>
                                    <p:cond delay="0"/>
                                  </p:stCondLst>
                                  <p:childTnLst>
                                    <p:set>
                                      <p:cBhvr>
                                        <p:cTn id="438" dur="1" fill="hold">
                                          <p:stCondLst>
                                            <p:cond delay="0"/>
                                          </p:stCondLst>
                                        </p:cTn>
                                        <p:tgtEl>
                                          <p:spTgt spid="26"/>
                                        </p:tgtEl>
                                        <p:attrNameLst>
                                          <p:attrName>style.visibility</p:attrName>
                                        </p:attrNameLst>
                                      </p:cBhvr>
                                      <p:to>
                                        <p:strVal val="visible"/>
                                      </p:to>
                                    </p:set>
                                    <p:animEffect transition="in" filter="fade">
                                      <p:cBhvr>
                                        <p:cTn id="439" dur="500"/>
                                        <p:tgtEl>
                                          <p:spTgt spid="26"/>
                                        </p:tgtEl>
                                      </p:cBhvr>
                                    </p:animEffect>
                                  </p:childTnLst>
                                </p:cTn>
                              </p:par>
                            </p:childTnLst>
                          </p:cTn>
                        </p:par>
                      </p:childTnLst>
                    </p:cTn>
                  </p:par>
                </p:childTnLst>
              </p:cTn>
              <p:nextCondLst>
                <p:cond evt="onClick" delay="0">
                  <p:tgtEl>
                    <p:spTgt spid="63"/>
                  </p:tgtEl>
                </p:cond>
              </p:nextCondLst>
            </p:seq>
            <p:seq concurrent="1" nextAc="seek">
              <p:cTn id="440" restart="whenNotActive" fill="hold" evtFilter="cancelBubble" nodeType="interactiveSeq">
                <p:stCondLst>
                  <p:cond evt="onClick" delay="0">
                    <p:tgtEl>
                      <p:spTgt spid="64"/>
                    </p:tgtEl>
                  </p:cond>
                </p:stCondLst>
                <p:endSync evt="end" delay="0">
                  <p:rtn val="all"/>
                </p:endSync>
                <p:childTnLst>
                  <p:par>
                    <p:cTn id="441" fill="hold">
                      <p:stCondLst>
                        <p:cond delay="0"/>
                      </p:stCondLst>
                      <p:childTnLst>
                        <p:par>
                          <p:cTn id="442" fill="hold">
                            <p:stCondLst>
                              <p:cond delay="0"/>
                            </p:stCondLst>
                            <p:childTnLst>
                              <p:par>
                                <p:cTn id="443" presetID="1" presetClass="exit" presetSubtype="0" fill="hold" grpId="1" nodeType="clickEffect">
                                  <p:stCondLst>
                                    <p:cond delay="0"/>
                                  </p:stCondLst>
                                  <p:childTnLst>
                                    <p:set>
                                      <p:cBhvr>
                                        <p:cTn id="444" dur="1" fill="hold">
                                          <p:stCondLst>
                                            <p:cond delay="0"/>
                                          </p:stCondLst>
                                        </p:cTn>
                                        <p:tgtEl>
                                          <p:spTgt spid="64"/>
                                        </p:tgtEl>
                                        <p:attrNameLst>
                                          <p:attrName>style.visibility</p:attrName>
                                        </p:attrNameLst>
                                      </p:cBhvr>
                                      <p:to>
                                        <p:strVal val="hidden"/>
                                      </p:to>
                                    </p:set>
                                  </p:childTnLst>
                                </p:cTn>
                              </p:par>
                              <p:par>
                                <p:cTn id="445" presetID="1" presetClass="exit" presetSubtype="0" fill="hold" grpId="2" nodeType="withEffect">
                                  <p:stCondLst>
                                    <p:cond delay="0"/>
                                  </p:stCondLst>
                                  <p:childTnLst>
                                    <p:set>
                                      <p:cBhvr>
                                        <p:cTn id="446" dur="1" fill="hold">
                                          <p:stCondLst>
                                            <p:cond delay="0"/>
                                          </p:stCondLst>
                                        </p:cTn>
                                        <p:tgtEl>
                                          <p:spTgt spid="18"/>
                                        </p:tgtEl>
                                        <p:attrNameLst>
                                          <p:attrName>style.visibility</p:attrName>
                                        </p:attrNameLst>
                                      </p:cBhvr>
                                      <p:to>
                                        <p:strVal val="hidden"/>
                                      </p:to>
                                    </p:set>
                                  </p:childTnLst>
                                </p:cTn>
                              </p:par>
                              <p:par>
                                <p:cTn id="447" presetID="10" presetClass="entr" presetSubtype="0" fill="hold" grpId="11" nodeType="withEffect">
                                  <p:stCondLst>
                                    <p:cond delay="0"/>
                                  </p:stCondLst>
                                  <p:childTnLst>
                                    <p:set>
                                      <p:cBhvr>
                                        <p:cTn id="448" dur="1" fill="hold">
                                          <p:stCondLst>
                                            <p:cond delay="0"/>
                                          </p:stCondLst>
                                        </p:cTn>
                                        <p:tgtEl>
                                          <p:spTgt spid="26"/>
                                        </p:tgtEl>
                                        <p:attrNameLst>
                                          <p:attrName>style.visibility</p:attrName>
                                        </p:attrNameLst>
                                      </p:cBhvr>
                                      <p:to>
                                        <p:strVal val="visible"/>
                                      </p:to>
                                    </p:set>
                                    <p:animEffect transition="in" filter="fade">
                                      <p:cBhvr>
                                        <p:cTn id="449" dur="500"/>
                                        <p:tgtEl>
                                          <p:spTgt spid="26"/>
                                        </p:tgtEl>
                                      </p:cBhvr>
                                    </p:animEffect>
                                  </p:childTnLst>
                                </p:cTn>
                              </p:par>
                            </p:childTnLst>
                          </p:cTn>
                        </p:par>
                      </p:childTnLst>
                    </p:cTn>
                  </p:par>
                </p:childTnLst>
              </p:cTn>
              <p:nextCondLst>
                <p:cond evt="onClick" delay="0">
                  <p:tgtEl>
                    <p:spTgt spid="64"/>
                  </p:tgtEl>
                </p:cond>
              </p:nextCondLst>
            </p:seq>
            <p:seq concurrent="1" nextAc="seek">
              <p:cTn id="450" restart="whenNotActive" fill="hold" evtFilter="cancelBubble" nodeType="interactiveSeq">
                <p:stCondLst>
                  <p:cond evt="onClick" delay="0">
                    <p:tgtEl>
                      <p:spTgt spid="67"/>
                    </p:tgtEl>
                  </p:cond>
                </p:stCondLst>
                <p:endSync evt="end" delay="0">
                  <p:rtn val="all"/>
                </p:endSync>
                <p:childTnLst>
                  <p:par>
                    <p:cTn id="451" fill="hold">
                      <p:stCondLst>
                        <p:cond delay="0"/>
                      </p:stCondLst>
                      <p:childTnLst>
                        <p:par>
                          <p:cTn id="452" fill="hold">
                            <p:stCondLst>
                              <p:cond delay="0"/>
                            </p:stCondLst>
                            <p:childTnLst>
                              <p:par>
                                <p:cTn id="453" presetID="1" presetClass="entr" presetSubtype="0" fill="hold" grpId="0" nodeType="clickEffect">
                                  <p:stCondLst>
                                    <p:cond delay="0"/>
                                  </p:stCondLst>
                                  <p:childTnLst>
                                    <p:set>
                                      <p:cBhvr>
                                        <p:cTn id="454" dur="1" fill="hold">
                                          <p:stCondLst>
                                            <p:cond delay="0"/>
                                          </p:stCondLst>
                                        </p:cTn>
                                        <p:tgtEl>
                                          <p:spTgt spid="73"/>
                                        </p:tgtEl>
                                        <p:attrNameLst>
                                          <p:attrName>style.visibility</p:attrName>
                                        </p:attrNameLst>
                                      </p:cBhvr>
                                      <p:to>
                                        <p:strVal val="visible"/>
                                      </p:to>
                                    </p:set>
                                  </p:childTnLst>
                                </p:cTn>
                              </p:par>
                              <p:par>
                                <p:cTn id="455" presetID="1" presetClass="entr" presetSubtype="0" fill="hold" grpId="0" nodeType="withEffect">
                                  <p:stCondLst>
                                    <p:cond delay="0"/>
                                  </p:stCondLst>
                                  <p:childTnLst>
                                    <p:set>
                                      <p:cBhvr>
                                        <p:cTn id="456" dur="1" fill="hold">
                                          <p:stCondLst>
                                            <p:cond delay="0"/>
                                          </p:stCondLst>
                                        </p:cTn>
                                        <p:tgtEl>
                                          <p:spTgt spid="84"/>
                                        </p:tgtEl>
                                        <p:attrNameLst>
                                          <p:attrName>style.visibility</p:attrName>
                                        </p:attrNameLst>
                                      </p:cBhvr>
                                      <p:to>
                                        <p:strVal val="visible"/>
                                      </p:to>
                                    </p:set>
                                  </p:childTnLst>
                                </p:cTn>
                              </p:par>
                              <p:par>
                                <p:cTn id="457" presetID="10" presetClass="exit" presetSubtype="0" fill="hold" grpId="5" nodeType="withEffect">
                                  <p:stCondLst>
                                    <p:cond delay="0"/>
                                  </p:stCondLst>
                                  <p:childTnLst>
                                    <p:animEffect transition="out" filter="fade">
                                      <p:cBhvr>
                                        <p:cTn id="458" dur="500"/>
                                        <p:tgtEl>
                                          <p:spTgt spid="89"/>
                                        </p:tgtEl>
                                      </p:cBhvr>
                                    </p:animEffect>
                                    <p:set>
                                      <p:cBhvr>
                                        <p:cTn id="459"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7"/>
                  </p:tgtEl>
                </p:cond>
              </p:nextCondLst>
            </p:seq>
            <p:seq concurrent="1" nextAc="seek">
              <p:cTn id="460" restart="whenNotActive" fill="hold" evtFilter="cancelBubble" nodeType="interactiveSeq">
                <p:stCondLst>
                  <p:cond evt="onClick" delay="0">
                    <p:tgtEl>
                      <p:spTgt spid="68"/>
                    </p:tgtEl>
                  </p:cond>
                </p:stCondLst>
                <p:endSync evt="end" delay="0">
                  <p:rtn val="all"/>
                </p:endSync>
                <p:childTnLst>
                  <p:par>
                    <p:cTn id="461" fill="hold">
                      <p:stCondLst>
                        <p:cond delay="0"/>
                      </p:stCondLst>
                      <p:childTnLst>
                        <p:par>
                          <p:cTn id="462" fill="hold">
                            <p:stCondLst>
                              <p:cond delay="0"/>
                            </p:stCondLst>
                            <p:childTnLst>
                              <p:par>
                                <p:cTn id="463" presetID="1" presetClass="entr" presetSubtype="0" fill="hold" grpId="0" nodeType="clickEffect">
                                  <p:stCondLst>
                                    <p:cond delay="0"/>
                                  </p:stCondLst>
                                  <p:childTnLst>
                                    <p:set>
                                      <p:cBhvr>
                                        <p:cTn id="464" dur="1" fill="hold">
                                          <p:stCondLst>
                                            <p:cond delay="0"/>
                                          </p:stCondLst>
                                        </p:cTn>
                                        <p:tgtEl>
                                          <p:spTgt spid="74"/>
                                        </p:tgtEl>
                                        <p:attrNameLst>
                                          <p:attrName>style.visibility</p:attrName>
                                        </p:attrNameLst>
                                      </p:cBhvr>
                                      <p:to>
                                        <p:strVal val="visible"/>
                                      </p:to>
                                    </p:set>
                                  </p:childTnLst>
                                </p:cTn>
                              </p:par>
                              <p:par>
                                <p:cTn id="465" presetID="10" presetClass="exit" presetSubtype="0" fill="hold" grpId="4" nodeType="withEffect">
                                  <p:stCondLst>
                                    <p:cond delay="0"/>
                                  </p:stCondLst>
                                  <p:childTnLst>
                                    <p:animEffect transition="out" filter="fade">
                                      <p:cBhvr>
                                        <p:cTn id="466" dur="500"/>
                                        <p:tgtEl>
                                          <p:spTgt spid="89"/>
                                        </p:tgtEl>
                                      </p:cBhvr>
                                    </p:animEffect>
                                    <p:set>
                                      <p:cBhvr>
                                        <p:cTn id="467"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8"/>
                  </p:tgtEl>
                </p:cond>
              </p:nextCondLst>
            </p:seq>
            <p:seq concurrent="1" nextAc="seek">
              <p:cTn id="468" restart="whenNotActive" fill="hold" evtFilter="cancelBubble" nodeType="interactiveSeq">
                <p:stCondLst>
                  <p:cond evt="onClick" delay="0">
                    <p:tgtEl>
                      <p:spTgt spid="69"/>
                    </p:tgtEl>
                  </p:cond>
                </p:stCondLst>
                <p:endSync evt="end" delay="0">
                  <p:rtn val="all"/>
                </p:endSync>
                <p:childTnLst>
                  <p:par>
                    <p:cTn id="469" fill="hold">
                      <p:stCondLst>
                        <p:cond delay="0"/>
                      </p:stCondLst>
                      <p:childTnLst>
                        <p:par>
                          <p:cTn id="470" fill="hold">
                            <p:stCondLst>
                              <p:cond delay="0"/>
                            </p:stCondLst>
                            <p:childTnLst>
                              <p:par>
                                <p:cTn id="471" presetID="1" presetClass="entr" presetSubtype="0" fill="hold" grpId="1" nodeType="clickEffect">
                                  <p:stCondLst>
                                    <p:cond delay="0"/>
                                  </p:stCondLst>
                                  <p:childTnLst>
                                    <p:set>
                                      <p:cBhvr>
                                        <p:cTn id="472" dur="1" fill="hold">
                                          <p:stCondLst>
                                            <p:cond delay="0"/>
                                          </p:stCondLst>
                                        </p:cTn>
                                        <p:tgtEl>
                                          <p:spTgt spid="75"/>
                                        </p:tgtEl>
                                        <p:attrNameLst>
                                          <p:attrName>style.visibility</p:attrName>
                                        </p:attrNameLst>
                                      </p:cBhvr>
                                      <p:to>
                                        <p:strVal val="visible"/>
                                      </p:to>
                                    </p:set>
                                  </p:childTnLst>
                                </p:cTn>
                              </p:par>
                              <p:par>
                                <p:cTn id="473" presetID="1" presetClass="entr" presetSubtype="0" fill="hold" grpId="1" nodeType="withEffect">
                                  <p:stCondLst>
                                    <p:cond delay="0"/>
                                  </p:stCondLst>
                                  <p:childTnLst>
                                    <p:set>
                                      <p:cBhvr>
                                        <p:cTn id="474" dur="1" fill="hold">
                                          <p:stCondLst>
                                            <p:cond delay="0"/>
                                          </p:stCondLst>
                                        </p:cTn>
                                        <p:tgtEl>
                                          <p:spTgt spid="82"/>
                                        </p:tgtEl>
                                        <p:attrNameLst>
                                          <p:attrName>style.visibility</p:attrName>
                                        </p:attrNameLst>
                                      </p:cBhvr>
                                      <p:to>
                                        <p:strVal val="visible"/>
                                      </p:to>
                                    </p:set>
                                  </p:childTnLst>
                                </p:cTn>
                              </p:par>
                              <p:par>
                                <p:cTn id="475" presetID="10" presetClass="exit" presetSubtype="0" fill="hold" grpId="3" nodeType="withEffect">
                                  <p:stCondLst>
                                    <p:cond delay="0"/>
                                  </p:stCondLst>
                                  <p:childTnLst>
                                    <p:animEffect transition="out" filter="fade">
                                      <p:cBhvr>
                                        <p:cTn id="476" dur="500"/>
                                        <p:tgtEl>
                                          <p:spTgt spid="89"/>
                                        </p:tgtEl>
                                      </p:cBhvr>
                                    </p:animEffect>
                                    <p:set>
                                      <p:cBhvr>
                                        <p:cTn id="477"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9"/>
                  </p:tgtEl>
                </p:cond>
              </p:nextCondLst>
            </p:seq>
            <p:seq concurrent="1" nextAc="seek">
              <p:cTn id="478" restart="whenNotActive" fill="hold" evtFilter="cancelBubble" nodeType="interactiveSeq">
                <p:stCondLst>
                  <p:cond evt="onClick" delay="0">
                    <p:tgtEl>
                      <p:spTgt spid="71"/>
                    </p:tgtEl>
                  </p:cond>
                </p:stCondLst>
                <p:endSync evt="end" delay="0">
                  <p:rtn val="all"/>
                </p:endSync>
                <p:childTnLst>
                  <p:par>
                    <p:cTn id="479" fill="hold">
                      <p:stCondLst>
                        <p:cond delay="0"/>
                      </p:stCondLst>
                      <p:childTnLst>
                        <p:par>
                          <p:cTn id="480" fill="hold">
                            <p:stCondLst>
                              <p:cond delay="0"/>
                            </p:stCondLst>
                            <p:childTnLst>
                              <p:par>
                                <p:cTn id="481" presetID="1" presetClass="entr" presetSubtype="0" fill="hold" grpId="0" nodeType="clickEffect">
                                  <p:stCondLst>
                                    <p:cond delay="0"/>
                                  </p:stCondLst>
                                  <p:childTnLst>
                                    <p:set>
                                      <p:cBhvr>
                                        <p:cTn id="482" dur="1" fill="hold">
                                          <p:stCondLst>
                                            <p:cond delay="0"/>
                                          </p:stCondLst>
                                        </p:cTn>
                                        <p:tgtEl>
                                          <p:spTgt spid="77"/>
                                        </p:tgtEl>
                                        <p:attrNameLst>
                                          <p:attrName>style.visibility</p:attrName>
                                        </p:attrNameLst>
                                      </p:cBhvr>
                                      <p:to>
                                        <p:strVal val="visible"/>
                                      </p:to>
                                    </p:set>
                                  </p:childTnLst>
                                </p:cTn>
                              </p:par>
                              <p:par>
                                <p:cTn id="483" presetID="1" presetClass="entr" presetSubtype="0" fill="hold" grpId="2" nodeType="withEffect">
                                  <p:stCondLst>
                                    <p:cond delay="0"/>
                                  </p:stCondLst>
                                  <p:childTnLst>
                                    <p:set>
                                      <p:cBhvr>
                                        <p:cTn id="484" dur="1" fill="hold">
                                          <p:stCondLst>
                                            <p:cond delay="0"/>
                                          </p:stCondLst>
                                        </p:cTn>
                                        <p:tgtEl>
                                          <p:spTgt spid="82"/>
                                        </p:tgtEl>
                                        <p:attrNameLst>
                                          <p:attrName>style.visibility</p:attrName>
                                        </p:attrNameLst>
                                      </p:cBhvr>
                                      <p:to>
                                        <p:strVal val="visible"/>
                                      </p:to>
                                    </p:set>
                                  </p:childTnLst>
                                </p:cTn>
                              </p:par>
                              <p:par>
                                <p:cTn id="485" presetID="10" presetClass="exit" presetSubtype="0" fill="hold" grpId="2" nodeType="withEffect">
                                  <p:stCondLst>
                                    <p:cond delay="0"/>
                                  </p:stCondLst>
                                  <p:childTnLst>
                                    <p:animEffect transition="out" filter="fade">
                                      <p:cBhvr>
                                        <p:cTn id="486" dur="500"/>
                                        <p:tgtEl>
                                          <p:spTgt spid="89"/>
                                        </p:tgtEl>
                                      </p:cBhvr>
                                    </p:animEffect>
                                    <p:set>
                                      <p:cBhvr>
                                        <p:cTn id="487"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1"/>
                  </p:tgtEl>
                </p:cond>
              </p:nextCondLst>
            </p:seq>
            <p:seq concurrent="1" nextAc="seek">
              <p:cTn id="488" restart="whenNotActive" fill="hold" evtFilter="cancelBubble" nodeType="interactiveSeq">
                <p:stCondLst>
                  <p:cond evt="onClick" delay="0">
                    <p:tgtEl>
                      <p:spTgt spid="72"/>
                    </p:tgtEl>
                  </p:cond>
                </p:stCondLst>
                <p:endSync evt="end" delay="0">
                  <p:rtn val="all"/>
                </p:endSync>
                <p:childTnLst>
                  <p:par>
                    <p:cTn id="489" fill="hold">
                      <p:stCondLst>
                        <p:cond delay="0"/>
                      </p:stCondLst>
                      <p:childTnLst>
                        <p:par>
                          <p:cTn id="490" fill="hold">
                            <p:stCondLst>
                              <p:cond delay="0"/>
                            </p:stCondLst>
                            <p:childTnLst>
                              <p:par>
                                <p:cTn id="491" presetID="1" presetClass="entr" presetSubtype="0" fill="hold" grpId="0" nodeType="clickEffect">
                                  <p:stCondLst>
                                    <p:cond delay="0"/>
                                  </p:stCondLst>
                                  <p:childTnLst>
                                    <p:set>
                                      <p:cBhvr>
                                        <p:cTn id="492" dur="1" fill="hold">
                                          <p:stCondLst>
                                            <p:cond delay="0"/>
                                          </p:stCondLst>
                                        </p:cTn>
                                        <p:tgtEl>
                                          <p:spTgt spid="78"/>
                                        </p:tgtEl>
                                        <p:attrNameLst>
                                          <p:attrName>style.visibility</p:attrName>
                                        </p:attrNameLst>
                                      </p:cBhvr>
                                      <p:to>
                                        <p:strVal val="visible"/>
                                      </p:to>
                                    </p:set>
                                  </p:childTnLst>
                                </p:cTn>
                              </p:par>
                              <p:par>
                                <p:cTn id="493" presetID="10" presetClass="exit" presetSubtype="0" fill="hold" grpId="1" nodeType="withEffect">
                                  <p:stCondLst>
                                    <p:cond delay="0"/>
                                  </p:stCondLst>
                                  <p:childTnLst>
                                    <p:animEffect transition="out" filter="fade">
                                      <p:cBhvr>
                                        <p:cTn id="494" dur="500"/>
                                        <p:tgtEl>
                                          <p:spTgt spid="89"/>
                                        </p:tgtEl>
                                      </p:cBhvr>
                                    </p:animEffect>
                                    <p:set>
                                      <p:cBhvr>
                                        <p:cTn id="495"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2"/>
                  </p:tgtEl>
                </p:cond>
              </p:nextCondLst>
            </p:seq>
            <p:seq concurrent="1" nextAc="seek">
              <p:cTn id="496" restart="whenNotActive" fill="hold" evtFilter="cancelBubble" nodeType="interactiveSeq">
                <p:stCondLst>
                  <p:cond evt="onClick" delay="0">
                    <p:tgtEl>
                      <p:spTgt spid="70"/>
                    </p:tgtEl>
                  </p:cond>
                </p:stCondLst>
                <p:endSync evt="end" delay="0">
                  <p:rtn val="all"/>
                </p:endSync>
                <p:childTnLst>
                  <p:par>
                    <p:cTn id="497" fill="hold">
                      <p:stCondLst>
                        <p:cond delay="0"/>
                      </p:stCondLst>
                      <p:childTnLst>
                        <p:par>
                          <p:cTn id="498" fill="hold">
                            <p:stCondLst>
                              <p:cond delay="0"/>
                            </p:stCondLst>
                            <p:childTnLst>
                              <p:par>
                                <p:cTn id="499" presetID="1" presetClass="entr" presetSubtype="0" fill="hold" grpId="0" nodeType="clickEffect">
                                  <p:stCondLst>
                                    <p:cond delay="0"/>
                                  </p:stCondLst>
                                  <p:childTnLst>
                                    <p:set>
                                      <p:cBhvr>
                                        <p:cTn id="500" dur="1" fill="hold">
                                          <p:stCondLst>
                                            <p:cond delay="0"/>
                                          </p:stCondLst>
                                        </p:cTn>
                                        <p:tgtEl>
                                          <p:spTgt spid="76"/>
                                        </p:tgtEl>
                                        <p:attrNameLst>
                                          <p:attrName>style.visibility</p:attrName>
                                        </p:attrNameLst>
                                      </p:cBhvr>
                                      <p:to>
                                        <p:strVal val="visible"/>
                                      </p:to>
                                    </p:set>
                                  </p:childTnLst>
                                </p:cTn>
                              </p:par>
                              <p:par>
                                <p:cTn id="501" presetID="1" presetClass="entr" presetSubtype="0" fill="hold" grpId="0" nodeType="withEffect">
                                  <p:stCondLst>
                                    <p:cond delay="0"/>
                                  </p:stCondLst>
                                  <p:childTnLst>
                                    <p:set>
                                      <p:cBhvr>
                                        <p:cTn id="502" dur="1" fill="hold">
                                          <p:stCondLst>
                                            <p:cond delay="0"/>
                                          </p:stCondLst>
                                        </p:cTn>
                                        <p:tgtEl>
                                          <p:spTgt spid="82"/>
                                        </p:tgtEl>
                                        <p:attrNameLst>
                                          <p:attrName>style.visibility</p:attrName>
                                        </p:attrNameLst>
                                      </p:cBhvr>
                                      <p:to>
                                        <p:strVal val="visible"/>
                                      </p:to>
                                    </p:set>
                                  </p:childTnLst>
                                </p:cTn>
                              </p:par>
                              <p:par>
                                <p:cTn id="503" presetID="10" presetClass="exit" presetSubtype="0" fill="hold" grpId="0" nodeType="withEffect">
                                  <p:stCondLst>
                                    <p:cond delay="0"/>
                                  </p:stCondLst>
                                  <p:childTnLst>
                                    <p:animEffect transition="out" filter="fade">
                                      <p:cBhvr>
                                        <p:cTn id="504" dur="500"/>
                                        <p:tgtEl>
                                          <p:spTgt spid="89"/>
                                        </p:tgtEl>
                                      </p:cBhvr>
                                    </p:animEffect>
                                    <p:set>
                                      <p:cBhvr>
                                        <p:cTn id="505"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0"/>
                  </p:tgtEl>
                </p:cond>
              </p:nextCondLst>
            </p:seq>
            <p:seq concurrent="1" nextAc="seek">
              <p:cTn id="506" restart="whenNotActive" fill="hold" evtFilter="cancelBubble" nodeType="interactiveSeq">
                <p:stCondLst>
                  <p:cond evt="onClick" delay="0">
                    <p:tgtEl>
                      <p:spTgt spid="78"/>
                    </p:tgtEl>
                  </p:cond>
                </p:stCondLst>
                <p:endSync evt="end" delay="0">
                  <p:rtn val="all"/>
                </p:endSync>
                <p:childTnLst>
                  <p:par>
                    <p:cTn id="507" fill="hold">
                      <p:stCondLst>
                        <p:cond delay="0"/>
                      </p:stCondLst>
                      <p:childTnLst>
                        <p:par>
                          <p:cTn id="508" fill="hold">
                            <p:stCondLst>
                              <p:cond delay="0"/>
                            </p:stCondLst>
                            <p:childTnLst>
                              <p:par>
                                <p:cTn id="509" presetID="1" presetClass="exit" presetSubtype="0" fill="hold" grpId="1" nodeType="clickEffect">
                                  <p:stCondLst>
                                    <p:cond delay="0"/>
                                  </p:stCondLst>
                                  <p:childTnLst>
                                    <p:set>
                                      <p:cBhvr>
                                        <p:cTn id="510" dur="1" fill="hold">
                                          <p:stCondLst>
                                            <p:cond delay="0"/>
                                          </p:stCondLst>
                                        </p:cTn>
                                        <p:tgtEl>
                                          <p:spTgt spid="78"/>
                                        </p:tgtEl>
                                        <p:attrNameLst>
                                          <p:attrName>style.visibility</p:attrName>
                                        </p:attrNameLst>
                                      </p:cBhvr>
                                      <p:to>
                                        <p:strVal val="hidden"/>
                                      </p:to>
                                    </p:set>
                                  </p:childTnLst>
                                </p:cTn>
                              </p:par>
                              <p:par>
                                <p:cTn id="511" presetID="10" presetClass="entr" presetSubtype="0" fill="hold" grpId="6" nodeType="withEffect">
                                  <p:stCondLst>
                                    <p:cond delay="0"/>
                                  </p:stCondLst>
                                  <p:childTnLst>
                                    <p:set>
                                      <p:cBhvr>
                                        <p:cTn id="512" dur="1" fill="hold">
                                          <p:stCondLst>
                                            <p:cond delay="0"/>
                                          </p:stCondLst>
                                        </p:cTn>
                                        <p:tgtEl>
                                          <p:spTgt spid="89"/>
                                        </p:tgtEl>
                                        <p:attrNameLst>
                                          <p:attrName>style.visibility</p:attrName>
                                        </p:attrNameLst>
                                      </p:cBhvr>
                                      <p:to>
                                        <p:strVal val="visible"/>
                                      </p:to>
                                    </p:set>
                                    <p:animEffect transition="in" filter="fade">
                                      <p:cBhvr>
                                        <p:cTn id="513" dur="500"/>
                                        <p:tgtEl>
                                          <p:spTgt spid="89"/>
                                        </p:tgtEl>
                                      </p:cBhvr>
                                    </p:animEffect>
                                  </p:childTnLst>
                                </p:cTn>
                              </p:par>
                            </p:childTnLst>
                          </p:cTn>
                        </p:par>
                      </p:childTnLst>
                    </p:cTn>
                  </p:par>
                </p:childTnLst>
              </p:cTn>
              <p:nextCondLst>
                <p:cond evt="onClick" delay="0">
                  <p:tgtEl>
                    <p:spTgt spid="78"/>
                  </p:tgtEl>
                </p:cond>
              </p:nextCondLst>
            </p:seq>
            <p:seq concurrent="1" nextAc="seek">
              <p:cTn id="514" restart="whenNotActive" fill="hold" evtFilter="cancelBubble" nodeType="interactiveSeq">
                <p:stCondLst>
                  <p:cond evt="onClick" delay="0">
                    <p:tgtEl>
                      <p:spTgt spid="73"/>
                    </p:tgtEl>
                  </p:cond>
                </p:stCondLst>
                <p:endSync evt="end" delay="0">
                  <p:rtn val="all"/>
                </p:endSync>
                <p:childTnLst>
                  <p:par>
                    <p:cTn id="515" fill="hold">
                      <p:stCondLst>
                        <p:cond delay="0"/>
                      </p:stCondLst>
                      <p:childTnLst>
                        <p:par>
                          <p:cTn id="516" fill="hold">
                            <p:stCondLst>
                              <p:cond delay="0"/>
                            </p:stCondLst>
                            <p:childTnLst>
                              <p:par>
                                <p:cTn id="517" presetID="1" presetClass="exit" presetSubtype="0" fill="hold" grpId="1" nodeType="clickEffect">
                                  <p:stCondLst>
                                    <p:cond delay="0"/>
                                  </p:stCondLst>
                                  <p:childTnLst>
                                    <p:set>
                                      <p:cBhvr>
                                        <p:cTn id="518" dur="1" fill="hold">
                                          <p:stCondLst>
                                            <p:cond delay="0"/>
                                          </p:stCondLst>
                                        </p:cTn>
                                        <p:tgtEl>
                                          <p:spTgt spid="73"/>
                                        </p:tgtEl>
                                        <p:attrNameLst>
                                          <p:attrName>style.visibility</p:attrName>
                                        </p:attrNameLst>
                                      </p:cBhvr>
                                      <p:to>
                                        <p:strVal val="hidden"/>
                                      </p:to>
                                    </p:set>
                                  </p:childTnLst>
                                </p:cTn>
                              </p:par>
                              <p:par>
                                <p:cTn id="519" presetID="1" presetClass="exit" presetSubtype="0" fill="hold" grpId="1" nodeType="withEffect">
                                  <p:stCondLst>
                                    <p:cond delay="0"/>
                                  </p:stCondLst>
                                  <p:childTnLst>
                                    <p:set>
                                      <p:cBhvr>
                                        <p:cTn id="520" dur="1" fill="hold">
                                          <p:stCondLst>
                                            <p:cond delay="0"/>
                                          </p:stCondLst>
                                        </p:cTn>
                                        <p:tgtEl>
                                          <p:spTgt spid="84"/>
                                        </p:tgtEl>
                                        <p:attrNameLst>
                                          <p:attrName>style.visibility</p:attrName>
                                        </p:attrNameLst>
                                      </p:cBhvr>
                                      <p:to>
                                        <p:strVal val="hidden"/>
                                      </p:to>
                                    </p:set>
                                  </p:childTnLst>
                                </p:cTn>
                              </p:par>
                              <p:par>
                                <p:cTn id="521" presetID="10" presetClass="entr" presetSubtype="0" fill="hold" grpId="7" nodeType="withEffect">
                                  <p:stCondLst>
                                    <p:cond delay="0"/>
                                  </p:stCondLst>
                                  <p:childTnLst>
                                    <p:set>
                                      <p:cBhvr>
                                        <p:cTn id="522" dur="1" fill="hold">
                                          <p:stCondLst>
                                            <p:cond delay="0"/>
                                          </p:stCondLst>
                                        </p:cTn>
                                        <p:tgtEl>
                                          <p:spTgt spid="89"/>
                                        </p:tgtEl>
                                        <p:attrNameLst>
                                          <p:attrName>style.visibility</p:attrName>
                                        </p:attrNameLst>
                                      </p:cBhvr>
                                      <p:to>
                                        <p:strVal val="visible"/>
                                      </p:to>
                                    </p:set>
                                    <p:animEffect transition="in" filter="fade">
                                      <p:cBhvr>
                                        <p:cTn id="523" dur="500"/>
                                        <p:tgtEl>
                                          <p:spTgt spid="89"/>
                                        </p:tgtEl>
                                      </p:cBhvr>
                                    </p:animEffect>
                                  </p:childTnLst>
                                </p:cTn>
                              </p:par>
                            </p:childTnLst>
                          </p:cTn>
                        </p:par>
                      </p:childTnLst>
                    </p:cTn>
                  </p:par>
                </p:childTnLst>
              </p:cTn>
              <p:nextCondLst>
                <p:cond evt="onClick" delay="0">
                  <p:tgtEl>
                    <p:spTgt spid="73"/>
                  </p:tgtEl>
                </p:cond>
              </p:nextCondLst>
            </p:seq>
            <p:seq concurrent="1" nextAc="seek">
              <p:cTn id="524" restart="whenNotActive" fill="hold" evtFilter="cancelBubble" nodeType="interactiveSeq">
                <p:stCondLst>
                  <p:cond evt="onClick" delay="0">
                    <p:tgtEl>
                      <p:spTgt spid="74"/>
                    </p:tgtEl>
                  </p:cond>
                </p:stCondLst>
                <p:endSync evt="end" delay="0">
                  <p:rtn val="all"/>
                </p:endSync>
                <p:childTnLst>
                  <p:par>
                    <p:cTn id="525" fill="hold">
                      <p:stCondLst>
                        <p:cond delay="0"/>
                      </p:stCondLst>
                      <p:childTnLst>
                        <p:par>
                          <p:cTn id="526" fill="hold">
                            <p:stCondLst>
                              <p:cond delay="0"/>
                            </p:stCondLst>
                            <p:childTnLst>
                              <p:par>
                                <p:cTn id="527" presetID="1" presetClass="exit" presetSubtype="0" fill="hold" grpId="1" nodeType="clickEffect">
                                  <p:stCondLst>
                                    <p:cond delay="0"/>
                                  </p:stCondLst>
                                  <p:childTnLst>
                                    <p:set>
                                      <p:cBhvr>
                                        <p:cTn id="528" dur="1" fill="hold">
                                          <p:stCondLst>
                                            <p:cond delay="0"/>
                                          </p:stCondLst>
                                        </p:cTn>
                                        <p:tgtEl>
                                          <p:spTgt spid="74"/>
                                        </p:tgtEl>
                                        <p:attrNameLst>
                                          <p:attrName>style.visibility</p:attrName>
                                        </p:attrNameLst>
                                      </p:cBhvr>
                                      <p:to>
                                        <p:strVal val="hidden"/>
                                      </p:to>
                                    </p:set>
                                  </p:childTnLst>
                                </p:cTn>
                              </p:par>
                              <p:par>
                                <p:cTn id="529" presetID="10" presetClass="entr" presetSubtype="0" fill="hold" grpId="10" nodeType="withEffect">
                                  <p:stCondLst>
                                    <p:cond delay="0"/>
                                  </p:stCondLst>
                                  <p:childTnLst>
                                    <p:set>
                                      <p:cBhvr>
                                        <p:cTn id="530" dur="1" fill="hold">
                                          <p:stCondLst>
                                            <p:cond delay="0"/>
                                          </p:stCondLst>
                                        </p:cTn>
                                        <p:tgtEl>
                                          <p:spTgt spid="89"/>
                                        </p:tgtEl>
                                        <p:attrNameLst>
                                          <p:attrName>style.visibility</p:attrName>
                                        </p:attrNameLst>
                                      </p:cBhvr>
                                      <p:to>
                                        <p:strVal val="visible"/>
                                      </p:to>
                                    </p:set>
                                    <p:animEffect transition="in" filter="fade">
                                      <p:cBhvr>
                                        <p:cTn id="531" dur="500"/>
                                        <p:tgtEl>
                                          <p:spTgt spid="89"/>
                                        </p:tgtEl>
                                      </p:cBhvr>
                                    </p:animEffect>
                                  </p:childTnLst>
                                </p:cTn>
                              </p:par>
                            </p:childTnLst>
                          </p:cTn>
                        </p:par>
                      </p:childTnLst>
                    </p:cTn>
                  </p:par>
                </p:childTnLst>
              </p:cTn>
              <p:nextCondLst>
                <p:cond evt="onClick" delay="0">
                  <p:tgtEl>
                    <p:spTgt spid="74"/>
                  </p:tgtEl>
                </p:cond>
              </p:nextCondLst>
            </p:seq>
            <p:seq concurrent="1" nextAc="seek">
              <p:cTn id="532" restart="whenNotActive" fill="hold" evtFilter="cancelBubble" nodeType="interactiveSeq">
                <p:stCondLst>
                  <p:cond evt="onClick" delay="0">
                    <p:tgtEl>
                      <p:spTgt spid="75"/>
                    </p:tgtEl>
                  </p:cond>
                </p:stCondLst>
                <p:endSync evt="end" delay="0">
                  <p:rtn val="all"/>
                </p:endSync>
                <p:childTnLst>
                  <p:par>
                    <p:cTn id="533" fill="hold">
                      <p:stCondLst>
                        <p:cond delay="0"/>
                      </p:stCondLst>
                      <p:childTnLst>
                        <p:par>
                          <p:cTn id="534" fill="hold">
                            <p:stCondLst>
                              <p:cond delay="0"/>
                            </p:stCondLst>
                            <p:childTnLst>
                              <p:par>
                                <p:cTn id="535" presetID="1" presetClass="exit" presetSubtype="0" fill="hold" grpId="0" nodeType="clickEffect">
                                  <p:stCondLst>
                                    <p:cond delay="0"/>
                                  </p:stCondLst>
                                  <p:childTnLst>
                                    <p:set>
                                      <p:cBhvr>
                                        <p:cTn id="536" dur="1" fill="hold">
                                          <p:stCondLst>
                                            <p:cond delay="0"/>
                                          </p:stCondLst>
                                        </p:cTn>
                                        <p:tgtEl>
                                          <p:spTgt spid="75"/>
                                        </p:tgtEl>
                                        <p:attrNameLst>
                                          <p:attrName>style.visibility</p:attrName>
                                        </p:attrNameLst>
                                      </p:cBhvr>
                                      <p:to>
                                        <p:strVal val="hidden"/>
                                      </p:to>
                                    </p:set>
                                  </p:childTnLst>
                                </p:cTn>
                              </p:par>
                              <p:par>
                                <p:cTn id="537" presetID="1" presetClass="exit" presetSubtype="0" fill="hold" grpId="5" nodeType="withEffect">
                                  <p:stCondLst>
                                    <p:cond delay="0"/>
                                  </p:stCondLst>
                                  <p:childTnLst>
                                    <p:set>
                                      <p:cBhvr>
                                        <p:cTn id="538" dur="1" fill="hold">
                                          <p:stCondLst>
                                            <p:cond delay="0"/>
                                          </p:stCondLst>
                                        </p:cTn>
                                        <p:tgtEl>
                                          <p:spTgt spid="82"/>
                                        </p:tgtEl>
                                        <p:attrNameLst>
                                          <p:attrName>style.visibility</p:attrName>
                                        </p:attrNameLst>
                                      </p:cBhvr>
                                      <p:to>
                                        <p:strVal val="hidden"/>
                                      </p:to>
                                    </p:set>
                                  </p:childTnLst>
                                </p:cTn>
                              </p:par>
                              <p:par>
                                <p:cTn id="539" presetID="10" presetClass="entr" presetSubtype="0" fill="hold" grpId="9" nodeType="withEffect">
                                  <p:stCondLst>
                                    <p:cond delay="0"/>
                                  </p:stCondLst>
                                  <p:childTnLst>
                                    <p:set>
                                      <p:cBhvr>
                                        <p:cTn id="540" dur="1" fill="hold">
                                          <p:stCondLst>
                                            <p:cond delay="0"/>
                                          </p:stCondLst>
                                        </p:cTn>
                                        <p:tgtEl>
                                          <p:spTgt spid="89"/>
                                        </p:tgtEl>
                                        <p:attrNameLst>
                                          <p:attrName>style.visibility</p:attrName>
                                        </p:attrNameLst>
                                      </p:cBhvr>
                                      <p:to>
                                        <p:strVal val="visible"/>
                                      </p:to>
                                    </p:set>
                                    <p:animEffect transition="in" filter="fade">
                                      <p:cBhvr>
                                        <p:cTn id="541" dur="500"/>
                                        <p:tgtEl>
                                          <p:spTgt spid="89"/>
                                        </p:tgtEl>
                                      </p:cBhvr>
                                    </p:animEffect>
                                  </p:childTnLst>
                                </p:cTn>
                              </p:par>
                            </p:childTnLst>
                          </p:cTn>
                        </p:par>
                      </p:childTnLst>
                    </p:cTn>
                  </p:par>
                </p:childTnLst>
              </p:cTn>
              <p:nextCondLst>
                <p:cond evt="onClick" delay="0">
                  <p:tgtEl>
                    <p:spTgt spid="75"/>
                  </p:tgtEl>
                </p:cond>
              </p:nextCondLst>
            </p:seq>
            <p:seq concurrent="1" nextAc="seek">
              <p:cTn id="542" restart="whenNotActive" fill="hold" evtFilter="cancelBubble" nodeType="interactiveSeq">
                <p:stCondLst>
                  <p:cond evt="onClick" delay="0">
                    <p:tgtEl>
                      <p:spTgt spid="76"/>
                    </p:tgtEl>
                  </p:cond>
                </p:stCondLst>
                <p:endSync evt="end" delay="0">
                  <p:rtn val="all"/>
                </p:endSync>
                <p:childTnLst>
                  <p:par>
                    <p:cTn id="543" fill="hold">
                      <p:stCondLst>
                        <p:cond delay="0"/>
                      </p:stCondLst>
                      <p:childTnLst>
                        <p:par>
                          <p:cTn id="544" fill="hold">
                            <p:stCondLst>
                              <p:cond delay="0"/>
                            </p:stCondLst>
                            <p:childTnLst>
                              <p:par>
                                <p:cTn id="545" presetID="1" presetClass="exit" presetSubtype="0" fill="hold" grpId="1" nodeType="clickEffect">
                                  <p:stCondLst>
                                    <p:cond delay="0"/>
                                  </p:stCondLst>
                                  <p:childTnLst>
                                    <p:set>
                                      <p:cBhvr>
                                        <p:cTn id="546" dur="1" fill="hold">
                                          <p:stCondLst>
                                            <p:cond delay="0"/>
                                          </p:stCondLst>
                                        </p:cTn>
                                        <p:tgtEl>
                                          <p:spTgt spid="76"/>
                                        </p:tgtEl>
                                        <p:attrNameLst>
                                          <p:attrName>style.visibility</p:attrName>
                                        </p:attrNameLst>
                                      </p:cBhvr>
                                      <p:to>
                                        <p:strVal val="hidden"/>
                                      </p:to>
                                    </p:set>
                                  </p:childTnLst>
                                </p:cTn>
                              </p:par>
                              <p:par>
                                <p:cTn id="547" presetID="1" presetClass="exit" presetSubtype="0" fill="hold" grpId="3" nodeType="withEffect">
                                  <p:stCondLst>
                                    <p:cond delay="0"/>
                                  </p:stCondLst>
                                  <p:childTnLst>
                                    <p:set>
                                      <p:cBhvr>
                                        <p:cTn id="548" dur="1" fill="hold">
                                          <p:stCondLst>
                                            <p:cond delay="0"/>
                                          </p:stCondLst>
                                        </p:cTn>
                                        <p:tgtEl>
                                          <p:spTgt spid="82"/>
                                        </p:tgtEl>
                                        <p:attrNameLst>
                                          <p:attrName>style.visibility</p:attrName>
                                        </p:attrNameLst>
                                      </p:cBhvr>
                                      <p:to>
                                        <p:strVal val="hidden"/>
                                      </p:to>
                                    </p:set>
                                  </p:childTnLst>
                                </p:cTn>
                              </p:par>
                              <p:par>
                                <p:cTn id="549" presetID="10" presetClass="entr" presetSubtype="0" fill="hold" grpId="11" nodeType="withEffect">
                                  <p:stCondLst>
                                    <p:cond delay="0"/>
                                  </p:stCondLst>
                                  <p:childTnLst>
                                    <p:set>
                                      <p:cBhvr>
                                        <p:cTn id="550" dur="1" fill="hold">
                                          <p:stCondLst>
                                            <p:cond delay="0"/>
                                          </p:stCondLst>
                                        </p:cTn>
                                        <p:tgtEl>
                                          <p:spTgt spid="89"/>
                                        </p:tgtEl>
                                        <p:attrNameLst>
                                          <p:attrName>style.visibility</p:attrName>
                                        </p:attrNameLst>
                                      </p:cBhvr>
                                      <p:to>
                                        <p:strVal val="visible"/>
                                      </p:to>
                                    </p:set>
                                    <p:animEffect transition="in" filter="fade">
                                      <p:cBhvr>
                                        <p:cTn id="551" dur="500"/>
                                        <p:tgtEl>
                                          <p:spTgt spid="89"/>
                                        </p:tgtEl>
                                      </p:cBhvr>
                                    </p:animEffect>
                                  </p:childTnLst>
                                </p:cTn>
                              </p:par>
                            </p:childTnLst>
                          </p:cTn>
                        </p:par>
                      </p:childTnLst>
                    </p:cTn>
                  </p:par>
                </p:childTnLst>
              </p:cTn>
              <p:nextCondLst>
                <p:cond evt="onClick" delay="0">
                  <p:tgtEl>
                    <p:spTgt spid="76"/>
                  </p:tgtEl>
                </p:cond>
              </p:nextCondLst>
            </p:seq>
            <p:seq concurrent="1" nextAc="seek">
              <p:cTn id="552" restart="whenNotActive" fill="hold" evtFilter="cancelBubble" nodeType="interactiveSeq">
                <p:stCondLst>
                  <p:cond evt="onClick" delay="0">
                    <p:tgtEl>
                      <p:spTgt spid="77"/>
                    </p:tgtEl>
                  </p:cond>
                </p:stCondLst>
                <p:endSync evt="end" delay="0">
                  <p:rtn val="all"/>
                </p:endSync>
                <p:childTnLst>
                  <p:par>
                    <p:cTn id="553" fill="hold">
                      <p:stCondLst>
                        <p:cond delay="0"/>
                      </p:stCondLst>
                      <p:childTnLst>
                        <p:par>
                          <p:cTn id="554" fill="hold">
                            <p:stCondLst>
                              <p:cond delay="0"/>
                            </p:stCondLst>
                            <p:childTnLst>
                              <p:par>
                                <p:cTn id="555" presetID="1" presetClass="exit" presetSubtype="0" fill="hold" grpId="1" nodeType="clickEffect">
                                  <p:stCondLst>
                                    <p:cond delay="0"/>
                                  </p:stCondLst>
                                  <p:childTnLst>
                                    <p:set>
                                      <p:cBhvr>
                                        <p:cTn id="556" dur="1" fill="hold">
                                          <p:stCondLst>
                                            <p:cond delay="0"/>
                                          </p:stCondLst>
                                        </p:cTn>
                                        <p:tgtEl>
                                          <p:spTgt spid="77"/>
                                        </p:tgtEl>
                                        <p:attrNameLst>
                                          <p:attrName>style.visibility</p:attrName>
                                        </p:attrNameLst>
                                      </p:cBhvr>
                                      <p:to>
                                        <p:strVal val="hidden"/>
                                      </p:to>
                                    </p:set>
                                  </p:childTnLst>
                                </p:cTn>
                              </p:par>
                              <p:par>
                                <p:cTn id="557" presetID="1" presetClass="exit" presetSubtype="0" fill="hold" grpId="4" nodeType="withEffect">
                                  <p:stCondLst>
                                    <p:cond delay="0"/>
                                  </p:stCondLst>
                                  <p:childTnLst>
                                    <p:set>
                                      <p:cBhvr>
                                        <p:cTn id="558" dur="1" fill="hold">
                                          <p:stCondLst>
                                            <p:cond delay="0"/>
                                          </p:stCondLst>
                                        </p:cTn>
                                        <p:tgtEl>
                                          <p:spTgt spid="82"/>
                                        </p:tgtEl>
                                        <p:attrNameLst>
                                          <p:attrName>style.visibility</p:attrName>
                                        </p:attrNameLst>
                                      </p:cBhvr>
                                      <p:to>
                                        <p:strVal val="hidden"/>
                                      </p:to>
                                    </p:set>
                                  </p:childTnLst>
                                </p:cTn>
                              </p:par>
                              <p:par>
                                <p:cTn id="559" presetID="10" presetClass="entr" presetSubtype="0" fill="hold" grpId="8" nodeType="withEffect">
                                  <p:stCondLst>
                                    <p:cond delay="0"/>
                                  </p:stCondLst>
                                  <p:childTnLst>
                                    <p:set>
                                      <p:cBhvr>
                                        <p:cTn id="560" dur="1" fill="hold">
                                          <p:stCondLst>
                                            <p:cond delay="0"/>
                                          </p:stCondLst>
                                        </p:cTn>
                                        <p:tgtEl>
                                          <p:spTgt spid="89"/>
                                        </p:tgtEl>
                                        <p:attrNameLst>
                                          <p:attrName>style.visibility</p:attrName>
                                        </p:attrNameLst>
                                      </p:cBhvr>
                                      <p:to>
                                        <p:strVal val="visible"/>
                                      </p:to>
                                    </p:set>
                                    <p:animEffect transition="in" filter="fade">
                                      <p:cBhvr>
                                        <p:cTn id="561" dur="500"/>
                                        <p:tgtEl>
                                          <p:spTgt spid="89"/>
                                        </p:tgtEl>
                                      </p:cBhvr>
                                    </p:animEffect>
                                  </p:childTnLst>
                                </p:cTn>
                              </p:par>
                            </p:childTnLst>
                          </p:cTn>
                        </p:par>
                      </p:childTnLst>
                    </p:cTn>
                  </p:par>
                </p:childTnLst>
              </p:cTn>
              <p:nextCondLst>
                <p:cond evt="onClick" delay="0">
                  <p:tgtEl>
                    <p:spTgt spid="77"/>
                  </p:tgtEl>
                </p:cond>
              </p:nextCondLst>
            </p:seq>
            <p:seq concurrent="1" nextAc="seek">
              <p:cTn id="562" restart="whenNotActive" fill="hold" evtFilter="cancelBubble" nodeType="interactiveSeq">
                <p:stCondLst>
                  <p:cond evt="onClick" delay="0">
                    <p:tgtEl>
                      <p:spTgt spid="91"/>
                    </p:tgtEl>
                  </p:cond>
                </p:stCondLst>
                <p:endSync evt="end" delay="0">
                  <p:rtn val="all"/>
                </p:endSync>
                <p:childTnLst>
                  <p:par>
                    <p:cTn id="563" fill="hold">
                      <p:stCondLst>
                        <p:cond delay="0"/>
                      </p:stCondLst>
                      <p:childTnLst>
                        <p:par>
                          <p:cTn id="564" fill="hold">
                            <p:stCondLst>
                              <p:cond delay="0"/>
                            </p:stCondLst>
                            <p:childTnLst>
                              <p:par>
                                <p:cTn id="565" presetID="1" presetClass="entr" presetSubtype="0" fill="hold" grpId="0" nodeType="clickEffect">
                                  <p:stCondLst>
                                    <p:cond delay="0"/>
                                  </p:stCondLst>
                                  <p:childTnLst>
                                    <p:set>
                                      <p:cBhvr>
                                        <p:cTn id="566" dur="1" fill="hold">
                                          <p:stCondLst>
                                            <p:cond delay="0"/>
                                          </p:stCondLst>
                                        </p:cTn>
                                        <p:tgtEl>
                                          <p:spTgt spid="97"/>
                                        </p:tgtEl>
                                        <p:attrNameLst>
                                          <p:attrName>style.visibility</p:attrName>
                                        </p:attrNameLst>
                                      </p:cBhvr>
                                      <p:to>
                                        <p:strVal val="visible"/>
                                      </p:to>
                                    </p:set>
                                  </p:childTnLst>
                                </p:cTn>
                              </p:par>
                              <p:par>
                                <p:cTn id="567" presetID="1" presetClass="entr" presetSubtype="0" fill="hold" grpId="2" nodeType="withEffect">
                                  <p:stCondLst>
                                    <p:cond delay="0"/>
                                  </p:stCondLst>
                                  <p:childTnLst>
                                    <p:set>
                                      <p:cBhvr>
                                        <p:cTn id="568" dur="1" fill="hold">
                                          <p:stCondLst>
                                            <p:cond delay="0"/>
                                          </p:stCondLst>
                                        </p:cTn>
                                        <p:tgtEl>
                                          <p:spTgt spid="81"/>
                                        </p:tgtEl>
                                        <p:attrNameLst>
                                          <p:attrName>style.visibility</p:attrName>
                                        </p:attrNameLst>
                                      </p:cBhvr>
                                      <p:to>
                                        <p:strVal val="visible"/>
                                      </p:to>
                                    </p:set>
                                  </p:childTnLst>
                                </p:cTn>
                              </p:par>
                              <p:par>
                                <p:cTn id="569" presetID="10" presetClass="exit" presetSubtype="0" fill="hold" grpId="0" nodeType="withEffect">
                                  <p:stCondLst>
                                    <p:cond delay="0"/>
                                  </p:stCondLst>
                                  <p:childTnLst>
                                    <p:animEffect transition="out" filter="fade">
                                      <p:cBhvr>
                                        <p:cTn id="570" dur="500"/>
                                        <p:tgtEl>
                                          <p:spTgt spid="90"/>
                                        </p:tgtEl>
                                      </p:cBhvr>
                                    </p:animEffect>
                                    <p:set>
                                      <p:cBhvr>
                                        <p:cTn id="571"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1"/>
                  </p:tgtEl>
                </p:cond>
              </p:nextCondLst>
            </p:seq>
            <p:seq concurrent="1" nextAc="seek">
              <p:cTn id="572" restart="whenNotActive" fill="hold" evtFilter="cancelBubble" nodeType="interactiveSeq">
                <p:stCondLst>
                  <p:cond evt="onClick" delay="0">
                    <p:tgtEl>
                      <p:spTgt spid="92"/>
                    </p:tgtEl>
                  </p:cond>
                </p:stCondLst>
                <p:endSync evt="end" delay="0">
                  <p:rtn val="all"/>
                </p:endSync>
                <p:childTnLst>
                  <p:par>
                    <p:cTn id="573" fill="hold">
                      <p:stCondLst>
                        <p:cond delay="0"/>
                      </p:stCondLst>
                      <p:childTnLst>
                        <p:par>
                          <p:cTn id="574" fill="hold">
                            <p:stCondLst>
                              <p:cond delay="0"/>
                            </p:stCondLst>
                            <p:childTnLst>
                              <p:par>
                                <p:cTn id="575" presetID="1" presetClass="entr" presetSubtype="0" fill="hold" grpId="0" nodeType="clickEffect">
                                  <p:stCondLst>
                                    <p:cond delay="0"/>
                                  </p:stCondLst>
                                  <p:childTnLst>
                                    <p:set>
                                      <p:cBhvr>
                                        <p:cTn id="576" dur="1" fill="hold">
                                          <p:stCondLst>
                                            <p:cond delay="0"/>
                                          </p:stCondLst>
                                        </p:cTn>
                                        <p:tgtEl>
                                          <p:spTgt spid="98"/>
                                        </p:tgtEl>
                                        <p:attrNameLst>
                                          <p:attrName>style.visibility</p:attrName>
                                        </p:attrNameLst>
                                      </p:cBhvr>
                                      <p:to>
                                        <p:strVal val="visible"/>
                                      </p:to>
                                    </p:set>
                                  </p:childTnLst>
                                </p:cTn>
                              </p:par>
                              <p:par>
                                <p:cTn id="577" presetID="10" presetClass="exit" presetSubtype="0" fill="hold" grpId="1" nodeType="withEffect">
                                  <p:stCondLst>
                                    <p:cond delay="0"/>
                                  </p:stCondLst>
                                  <p:childTnLst>
                                    <p:animEffect transition="out" filter="fade">
                                      <p:cBhvr>
                                        <p:cTn id="578" dur="500"/>
                                        <p:tgtEl>
                                          <p:spTgt spid="90"/>
                                        </p:tgtEl>
                                      </p:cBhvr>
                                    </p:animEffect>
                                    <p:set>
                                      <p:cBhvr>
                                        <p:cTn id="579"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2"/>
                  </p:tgtEl>
                </p:cond>
              </p:nextCondLst>
            </p:seq>
            <p:seq concurrent="1" nextAc="seek">
              <p:cTn id="580" restart="whenNotActive" fill="hold" evtFilter="cancelBubble" nodeType="interactiveSeq">
                <p:stCondLst>
                  <p:cond evt="onClick" delay="0">
                    <p:tgtEl>
                      <p:spTgt spid="93"/>
                    </p:tgtEl>
                  </p:cond>
                </p:stCondLst>
                <p:endSync evt="end" delay="0">
                  <p:rtn val="all"/>
                </p:endSync>
                <p:childTnLst>
                  <p:par>
                    <p:cTn id="581" fill="hold">
                      <p:stCondLst>
                        <p:cond delay="0"/>
                      </p:stCondLst>
                      <p:childTnLst>
                        <p:par>
                          <p:cTn id="582" fill="hold">
                            <p:stCondLst>
                              <p:cond delay="0"/>
                            </p:stCondLst>
                            <p:childTnLst>
                              <p:par>
                                <p:cTn id="583" presetID="1" presetClass="entr" presetSubtype="0" fill="hold" grpId="0" nodeType="clickEffect">
                                  <p:stCondLst>
                                    <p:cond delay="0"/>
                                  </p:stCondLst>
                                  <p:childTnLst>
                                    <p:set>
                                      <p:cBhvr>
                                        <p:cTn id="584" dur="1" fill="hold">
                                          <p:stCondLst>
                                            <p:cond delay="0"/>
                                          </p:stCondLst>
                                        </p:cTn>
                                        <p:tgtEl>
                                          <p:spTgt spid="99"/>
                                        </p:tgtEl>
                                        <p:attrNameLst>
                                          <p:attrName>style.visibility</p:attrName>
                                        </p:attrNameLst>
                                      </p:cBhvr>
                                      <p:to>
                                        <p:strVal val="visible"/>
                                      </p:to>
                                    </p:set>
                                  </p:childTnLst>
                                </p:cTn>
                              </p:par>
                              <p:par>
                                <p:cTn id="585" presetID="1" presetClass="entr" presetSubtype="0" fill="hold" grpId="0" nodeType="withEffect">
                                  <p:stCondLst>
                                    <p:cond delay="0"/>
                                  </p:stCondLst>
                                  <p:childTnLst>
                                    <p:set>
                                      <p:cBhvr>
                                        <p:cTn id="586" dur="1" fill="hold">
                                          <p:stCondLst>
                                            <p:cond delay="0"/>
                                          </p:stCondLst>
                                        </p:cTn>
                                        <p:tgtEl>
                                          <p:spTgt spid="83"/>
                                        </p:tgtEl>
                                        <p:attrNameLst>
                                          <p:attrName>style.visibility</p:attrName>
                                        </p:attrNameLst>
                                      </p:cBhvr>
                                      <p:to>
                                        <p:strVal val="visible"/>
                                      </p:to>
                                    </p:set>
                                  </p:childTnLst>
                                </p:cTn>
                              </p:par>
                              <p:par>
                                <p:cTn id="587" presetID="10" presetClass="exit" presetSubtype="0" fill="hold" grpId="2" nodeType="withEffect">
                                  <p:stCondLst>
                                    <p:cond delay="0"/>
                                  </p:stCondLst>
                                  <p:childTnLst>
                                    <p:animEffect transition="out" filter="fade">
                                      <p:cBhvr>
                                        <p:cTn id="588" dur="500"/>
                                        <p:tgtEl>
                                          <p:spTgt spid="90"/>
                                        </p:tgtEl>
                                      </p:cBhvr>
                                    </p:animEffect>
                                    <p:set>
                                      <p:cBhvr>
                                        <p:cTn id="589"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590" restart="whenNotActive" fill="hold" evtFilter="cancelBubble" nodeType="interactiveSeq">
                <p:stCondLst>
                  <p:cond evt="onClick" delay="0">
                    <p:tgtEl>
                      <p:spTgt spid="95"/>
                    </p:tgtEl>
                  </p:cond>
                </p:stCondLst>
                <p:endSync evt="end" delay="0">
                  <p:rtn val="all"/>
                </p:endSync>
                <p:childTnLst>
                  <p:par>
                    <p:cTn id="591" fill="hold">
                      <p:stCondLst>
                        <p:cond delay="0"/>
                      </p:stCondLst>
                      <p:childTnLst>
                        <p:par>
                          <p:cTn id="592" fill="hold">
                            <p:stCondLst>
                              <p:cond delay="0"/>
                            </p:stCondLst>
                            <p:childTnLst>
                              <p:par>
                                <p:cTn id="593" presetID="1" presetClass="entr" presetSubtype="0" fill="hold" grpId="0" nodeType="clickEffect">
                                  <p:stCondLst>
                                    <p:cond delay="0"/>
                                  </p:stCondLst>
                                  <p:childTnLst>
                                    <p:set>
                                      <p:cBhvr>
                                        <p:cTn id="594" dur="1" fill="hold">
                                          <p:stCondLst>
                                            <p:cond delay="0"/>
                                          </p:stCondLst>
                                        </p:cTn>
                                        <p:tgtEl>
                                          <p:spTgt spid="101"/>
                                        </p:tgtEl>
                                        <p:attrNameLst>
                                          <p:attrName>style.visibility</p:attrName>
                                        </p:attrNameLst>
                                      </p:cBhvr>
                                      <p:to>
                                        <p:strVal val="visible"/>
                                      </p:to>
                                    </p:set>
                                  </p:childTnLst>
                                </p:cTn>
                              </p:par>
                              <p:par>
                                <p:cTn id="595" presetID="1" presetClass="entr" presetSubtype="0" fill="hold" grpId="0" nodeType="withEffect">
                                  <p:stCondLst>
                                    <p:cond delay="0"/>
                                  </p:stCondLst>
                                  <p:childTnLst>
                                    <p:set>
                                      <p:cBhvr>
                                        <p:cTn id="596" dur="1" fill="hold">
                                          <p:stCondLst>
                                            <p:cond delay="0"/>
                                          </p:stCondLst>
                                        </p:cTn>
                                        <p:tgtEl>
                                          <p:spTgt spid="81"/>
                                        </p:tgtEl>
                                        <p:attrNameLst>
                                          <p:attrName>style.visibility</p:attrName>
                                        </p:attrNameLst>
                                      </p:cBhvr>
                                      <p:to>
                                        <p:strVal val="visible"/>
                                      </p:to>
                                    </p:set>
                                  </p:childTnLst>
                                </p:cTn>
                              </p:par>
                              <p:par>
                                <p:cTn id="597" presetID="10" presetClass="exit" presetSubtype="0" fill="hold" grpId="9" nodeType="withEffect">
                                  <p:stCondLst>
                                    <p:cond delay="0"/>
                                  </p:stCondLst>
                                  <p:childTnLst>
                                    <p:animEffect transition="out" filter="fade">
                                      <p:cBhvr>
                                        <p:cTn id="598" dur="500"/>
                                        <p:tgtEl>
                                          <p:spTgt spid="90"/>
                                        </p:tgtEl>
                                      </p:cBhvr>
                                    </p:animEffect>
                                    <p:set>
                                      <p:cBhvr>
                                        <p:cTn id="599"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600" restart="whenNotActive" fill="hold" evtFilter="cancelBubble" nodeType="interactiveSeq">
                <p:stCondLst>
                  <p:cond evt="onClick" delay="0">
                    <p:tgtEl>
                      <p:spTgt spid="96"/>
                    </p:tgtEl>
                  </p:cond>
                </p:stCondLst>
                <p:endSync evt="end" delay="0">
                  <p:rtn val="all"/>
                </p:endSync>
                <p:childTnLst>
                  <p:par>
                    <p:cTn id="601" fill="hold">
                      <p:stCondLst>
                        <p:cond delay="0"/>
                      </p:stCondLst>
                      <p:childTnLst>
                        <p:par>
                          <p:cTn id="602" fill="hold">
                            <p:stCondLst>
                              <p:cond delay="0"/>
                            </p:stCondLst>
                            <p:childTnLst>
                              <p:par>
                                <p:cTn id="603" presetID="1" presetClass="entr" presetSubtype="0" fill="hold" grpId="0" nodeType="clickEffect">
                                  <p:stCondLst>
                                    <p:cond delay="0"/>
                                  </p:stCondLst>
                                  <p:childTnLst>
                                    <p:set>
                                      <p:cBhvr>
                                        <p:cTn id="604" dur="1" fill="hold">
                                          <p:stCondLst>
                                            <p:cond delay="0"/>
                                          </p:stCondLst>
                                        </p:cTn>
                                        <p:tgtEl>
                                          <p:spTgt spid="102"/>
                                        </p:tgtEl>
                                        <p:attrNameLst>
                                          <p:attrName>style.visibility</p:attrName>
                                        </p:attrNameLst>
                                      </p:cBhvr>
                                      <p:to>
                                        <p:strVal val="visible"/>
                                      </p:to>
                                    </p:set>
                                  </p:childTnLst>
                                </p:cTn>
                              </p:par>
                              <p:par>
                                <p:cTn id="605" presetID="10" presetClass="exit" presetSubtype="0" fill="hold" grpId="10" nodeType="withEffect">
                                  <p:stCondLst>
                                    <p:cond delay="0"/>
                                  </p:stCondLst>
                                  <p:childTnLst>
                                    <p:animEffect transition="out" filter="fade">
                                      <p:cBhvr>
                                        <p:cTn id="606" dur="500"/>
                                        <p:tgtEl>
                                          <p:spTgt spid="90"/>
                                        </p:tgtEl>
                                      </p:cBhvr>
                                    </p:animEffect>
                                    <p:set>
                                      <p:cBhvr>
                                        <p:cTn id="607"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608" restart="whenNotActive" fill="hold" evtFilter="cancelBubble" nodeType="interactiveSeq">
                <p:stCondLst>
                  <p:cond evt="onClick" delay="0">
                    <p:tgtEl>
                      <p:spTgt spid="94"/>
                    </p:tgtEl>
                  </p:cond>
                </p:stCondLst>
                <p:endSync evt="end" delay="0">
                  <p:rtn val="all"/>
                </p:endSync>
                <p:childTnLst>
                  <p:par>
                    <p:cTn id="609" fill="hold">
                      <p:stCondLst>
                        <p:cond delay="0"/>
                      </p:stCondLst>
                      <p:childTnLst>
                        <p:par>
                          <p:cTn id="610" fill="hold">
                            <p:stCondLst>
                              <p:cond delay="0"/>
                            </p:stCondLst>
                            <p:childTnLst>
                              <p:par>
                                <p:cTn id="611" presetID="1" presetClass="entr" presetSubtype="0" fill="hold" grpId="0" nodeType="clickEffect">
                                  <p:stCondLst>
                                    <p:cond delay="0"/>
                                  </p:stCondLst>
                                  <p:childTnLst>
                                    <p:set>
                                      <p:cBhvr>
                                        <p:cTn id="612" dur="1" fill="hold">
                                          <p:stCondLst>
                                            <p:cond delay="0"/>
                                          </p:stCondLst>
                                        </p:cTn>
                                        <p:tgtEl>
                                          <p:spTgt spid="100"/>
                                        </p:tgtEl>
                                        <p:attrNameLst>
                                          <p:attrName>style.visibility</p:attrName>
                                        </p:attrNameLst>
                                      </p:cBhvr>
                                      <p:to>
                                        <p:strVal val="visible"/>
                                      </p:to>
                                    </p:set>
                                  </p:childTnLst>
                                </p:cTn>
                              </p:par>
                              <p:par>
                                <p:cTn id="613" presetID="1" presetClass="entr" presetSubtype="0" fill="hold" grpId="1" nodeType="withEffect">
                                  <p:stCondLst>
                                    <p:cond delay="0"/>
                                  </p:stCondLst>
                                  <p:childTnLst>
                                    <p:set>
                                      <p:cBhvr>
                                        <p:cTn id="614" dur="1" fill="hold">
                                          <p:stCondLst>
                                            <p:cond delay="0"/>
                                          </p:stCondLst>
                                        </p:cTn>
                                        <p:tgtEl>
                                          <p:spTgt spid="81"/>
                                        </p:tgtEl>
                                        <p:attrNameLst>
                                          <p:attrName>style.visibility</p:attrName>
                                        </p:attrNameLst>
                                      </p:cBhvr>
                                      <p:to>
                                        <p:strVal val="visible"/>
                                      </p:to>
                                    </p:set>
                                  </p:childTnLst>
                                </p:cTn>
                              </p:par>
                              <p:par>
                                <p:cTn id="615" presetID="10" presetClass="exit" presetSubtype="0" fill="hold" grpId="11" nodeType="withEffect">
                                  <p:stCondLst>
                                    <p:cond delay="0"/>
                                  </p:stCondLst>
                                  <p:childTnLst>
                                    <p:animEffect transition="out" filter="fade">
                                      <p:cBhvr>
                                        <p:cTn id="616" dur="500"/>
                                        <p:tgtEl>
                                          <p:spTgt spid="90"/>
                                        </p:tgtEl>
                                      </p:cBhvr>
                                    </p:animEffect>
                                    <p:set>
                                      <p:cBhvr>
                                        <p:cTn id="617"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618" restart="whenNotActive" fill="hold" evtFilter="cancelBubble" nodeType="interactiveSeq">
                <p:stCondLst>
                  <p:cond evt="onClick" delay="0">
                    <p:tgtEl>
                      <p:spTgt spid="102"/>
                    </p:tgtEl>
                  </p:cond>
                </p:stCondLst>
                <p:endSync evt="end" delay="0">
                  <p:rtn val="all"/>
                </p:endSync>
                <p:childTnLst>
                  <p:par>
                    <p:cTn id="619" fill="hold">
                      <p:stCondLst>
                        <p:cond delay="0"/>
                      </p:stCondLst>
                      <p:childTnLst>
                        <p:par>
                          <p:cTn id="620" fill="hold">
                            <p:stCondLst>
                              <p:cond delay="0"/>
                            </p:stCondLst>
                            <p:childTnLst>
                              <p:par>
                                <p:cTn id="621" presetID="1" presetClass="exit" presetSubtype="0" fill="hold" grpId="1" nodeType="clickEffect">
                                  <p:stCondLst>
                                    <p:cond delay="0"/>
                                  </p:stCondLst>
                                  <p:childTnLst>
                                    <p:set>
                                      <p:cBhvr>
                                        <p:cTn id="622" dur="1" fill="hold">
                                          <p:stCondLst>
                                            <p:cond delay="0"/>
                                          </p:stCondLst>
                                        </p:cTn>
                                        <p:tgtEl>
                                          <p:spTgt spid="102"/>
                                        </p:tgtEl>
                                        <p:attrNameLst>
                                          <p:attrName>style.visibility</p:attrName>
                                        </p:attrNameLst>
                                      </p:cBhvr>
                                      <p:to>
                                        <p:strVal val="hidden"/>
                                      </p:to>
                                    </p:set>
                                  </p:childTnLst>
                                </p:cTn>
                              </p:par>
                              <p:par>
                                <p:cTn id="623" presetID="10" presetClass="entr" presetSubtype="0" fill="hold" grpId="3" nodeType="withEffect">
                                  <p:stCondLst>
                                    <p:cond delay="0"/>
                                  </p:stCondLst>
                                  <p:childTnLst>
                                    <p:set>
                                      <p:cBhvr>
                                        <p:cTn id="624" dur="1" fill="hold">
                                          <p:stCondLst>
                                            <p:cond delay="0"/>
                                          </p:stCondLst>
                                        </p:cTn>
                                        <p:tgtEl>
                                          <p:spTgt spid="90"/>
                                        </p:tgtEl>
                                        <p:attrNameLst>
                                          <p:attrName>style.visibility</p:attrName>
                                        </p:attrNameLst>
                                      </p:cBhvr>
                                      <p:to>
                                        <p:strVal val="visible"/>
                                      </p:to>
                                    </p:set>
                                    <p:animEffect transition="in" filter="fade">
                                      <p:cBhvr>
                                        <p:cTn id="625" dur="500"/>
                                        <p:tgtEl>
                                          <p:spTgt spid="90"/>
                                        </p:tgtEl>
                                      </p:cBhvr>
                                    </p:animEffect>
                                  </p:childTnLst>
                                </p:cTn>
                              </p:par>
                            </p:childTnLst>
                          </p:cTn>
                        </p:par>
                      </p:childTnLst>
                    </p:cTn>
                  </p:par>
                </p:childTnLst>
              </p:cTn>
              <p:nextCondLst>
                <p:cond evt="onClick" delay="0">
                  <p:tgtEl>
                    <p:spTgt spid="102"/>
                  </p:tgtEl>
                </p:cond>
              </p:nextCondLst>
            </p:seq>
            <p:seq concurrent="1" nextAc="seek">
              <p:cTn id="626" restart="whenNotActive" fill="hold" evtFilter="cancelBubble" nodeType="interactiveSeq">
                <p:stCondLst>
                  <p:cond evt="onClick" delay="0">
                    <p:tgtEl>
                      <p:spTgt spid="97"/>
                    </p:tgtEl>
                  </p:cond>
                </p:stCondLst>
                <p:endSync evt="end" delay="0">
                  <p:rtn val="all"/>
                </p:endSync>
                <p:childTnLst>
                  <p:par>
                    <p:cTn id="627" fill="hold">
                      <p:stCondLst>
                        <p:cond delay="0"/>
                      </p:stCondLst>
                      <p:childTnLst>
                        <p:par>
                          <p:cTn id="628" fill="hold">
                            <p:stCondLst>
                              <p:cond delay="0"/>
                            </p:stCondLst>
                            <p:childTnLst>
                              <p:par>
                                <p:cTn id="629" presetID="1" presetClass="exit" presetSubtype="0" fill="hold" grpId="1" nodeType="clickEffect">
                                  <p:stCondLst>
                                    <p:cond delay="0"/>
                                  </p:stCondLst>
                                  <p:childTnLst>
                                    <p:set>
                                      <p:cBhvr>
                                        <p:cTn id="630" dur="1" fill="hold">
                                          <p:stCondLst>
                                            <p:cond delay="0"/>
                                          </p:stCondLst>
                                        </p:cTn>
                                        <p:tgtEl>
                                          <p:spTgt spid="97"/>
                                        </p:tgtEl>
                                        <p:attrNameLst>
                                          <p:attrName>style.visibility</p:attrName>
                                        </p:attrNameLst>
                                      </p:cBhvr>
                                      <p:to>
                                        <p:strVal val="hidden"/>
                                      </p:to>
                                    </p:set>
                                  </p:childTnLst>
                                </p:cTn>
                              </p:par>
                              <p:par>
                                <p:cTn id="631" presetID="1" presetClass="exit" presetSubtype="0" fill="hold" grpId="4" nodeType="withEffect">
                                  <p:stCondLst>
                                    <p:cond delay="0"/>
                                  </p:stCondLst>
                                  <p:childTnLst>
                                    <p:set>
                                      <p:cBhvr>
                                        <p:cTn id="632" dur="1" fill="hold">
                                          <p:stCondLst>
                                            <p:cond delay="0"/>
                                          </p:stCondLst>
                                        </p:cTn>
                                        <p:tgtEl>
                                          <p:spTgt spid="81"/>
                                        </p:tgtEl>
                                        <p:attrNameLst>
                                          <p:attrName>style.visibility</p:attrName>
                                        </p:attrNameLst>
                                      </p:cBhvr>
                                      <p:to>
                                        <p:strVal val="hidden"/>
                                      </p:to>
                                    </p:set>
                                  </p:childTnLst>
                                </p:cTn>
                              </p:par>
                              <p:par>
                                <p:cTn id="633" presetID="10" presetClass="entr" presetSubtype="0" fill="hold" grpId="4" nodeType="withEffect">
                                  <p:stCondLst>
                                    <p:cond delay="0"/>
                                  </p:stCondLst>
                                  <p:childTnLst>
                                    <p:set>
                                      <p:cBhvr>
                                        <p:cTn id="634" dur="1" fill="hold">
                                          <p:stCondLst>
                                            <p:cond delay="0"/>
                                          </p:stCondLst>
                                        </p:cTn>
                                        <p:tgtEl>
                                          <p:spTgt spid="90"/>
                                        </p:tgtEl>
                                        <p:attrNameLst>
                                          <p:attrName>style.visibility</p:attrName>
                                        </p:attrNameLst>
                                      </p:cBhvr>
                                      <p:to>
                                        <p:strVal val="visible"/>
                                      </p:to>
                                    </p:set>
                                    <p:animEffect transition="in" filter="fade">
                                      <p:cBhvr>
                                        <p:cTn id="635" dur="500"/>
                                        <p:tgtEl>
                                          <p:spTgt spid="90"/>
                                        </p:tgtEl>
                                      </p:cBhvr>
                                    </p:animEffect>
                                  </p:childTnLst>
                                </p:cTn>
                              </p:par>
                            </p:childTnLst>
                          </p:cTn>
                        </p:par>
                      </p:childTnLst>
                    </p:cTn>
                  </p:par>
                </p:childTnLst>
              </p:cTn>
              <p:nextCondLst>
                <p:cond evt="onClick" delay="0">
                  <p:tgtEl>
                    <p:spTgt spid="97"/>
                  </p:tgtEl>
                </p:cond>
              </p:nextCondLst>
            </p:seq>
            <p:seq concurrent="1" nextAc="seek">
              <p:cTn id="636" restart="whenNotActive" fill="hold" evtFilter="cancelBubble" nodeType="interactiveSeq">
                <p:stCondLst>
                  <p:cond evt="onClick" delay="0">
                    <p:tgtEl>
                      <p:spTgt spid="98"/>
                    </p:tgtEl>
                  </p:cond>
                </p:stCondLst>
                <p:endSync evt="end" delay="0">
                  <p:rtn val="all"/>
                </p:endSync>
                <p:childTnLst>
                  <p:par>
                    <p:cTn id="637" fill="hold">
                      <p:stCondLst>
                        <p:cond delay="0"/>
                      </p:stCondLst>
                      <p:childTnLst>
                        <p:par>
                          <p:cTn id="638" fill="hold">
                            <p:stCondLst>
                              <p:cond delay="0"/>
                            </p:stCondLst>
                            <p:childTnLst>
                              <p:par>
                                <p:cTn id="639" presetID="1" presetClass="exit" presetSubtype="0" fill="hold" grpId="1" nodeType="clickEffect">
                                  <p:stCondLst>
                                    <p:cond delay="0"/>
                                  </p:stCondLst>
                                  <p:childTnLst>
                                    <p:set>
                                      <p:cBhvr>
                                        <p:cTn id="640" dur="1" fill="hold">
                                          <p:stCondLst>
                                            <p:cond delay="0"/>
                                          </p:stCondLst>
                                        </p:cTn>
                                        <p:tgtEl>
                                          <p:spTgt spid="98"/>
                                        </p:tgtEl>
                                        <p:attrNameLst>
                                          <p:attrName>style.visibility</p:attrName>
                                        </p:attrNameLst>
                                      </p:cBhvr>
                                      <p:to>
                                        <p:strVal val="hidden"/>
                                      </p:to>
                                    </p:set>
                                  </p:childTnLst>
                                </p:cTn>
                              </p:par>
                              <p:par>
                                <p:cTn id="641" presetID="10" presetClass="entr" presetSubtype="0" fill="hold" grpId="5" nodeType="withEffect">
                                  <p:stCondLst>
                                    <p:cond delay="0"/>
                                  </p:stCondLst>
                                  <p:childTnLst>
                                    <p:set>
                                      <p:cBhvr>
                                        <p:cTn id="642" dur="1" fill="hold">
                                          <p:stCondLst>
                                            <p:cond delay="0"/>
                                          </p:stCondLst>
                                        </p:cTn>
                                        <p:tgtEl>
                                          <p:spTgt spid="90"/>
                                        </p:tgtEl>
                                        <p:attrNameLst>
                                          <p:attrName>style.visibility</p:attrName>
                                        </p:attrNameLst>
                                      </p:cBhvr>
                                      <p:to>
                                        <p:strVal val="visible"/>
                                      </p:to>
                                    </p:set>
                                    <p:animEffect transition="in" filter="fade">
                                      <p:cBhvr>
                                        <p:cTn id="643" dur="500"/>
                                        <p:tgtEl>
                                          <p:spTgt spid="90"/>
                                        </p:tgtEl>
                                      </p:cBhvr>
                                    </p:animEffect>
                                  </p:childTnLst>
                                </p:cTn>
                              </p:par>
                            </p:childTnLst>
                          </p:cTn>
                        </p:par>
                      </p:childTnLst>
                    </p:cTn>
                  </p:par>
                </p:childTnLst>
              </p:cTn>
              <p:nextCondLst>
                <p:cond evt="onClick" delay="0">
                  <p:tgtEl>
                    <p:spTgt spid="98"/>
                  </p:tgtEl>
                </p:cond>
              </p:nextCondLst>
            </p:seq>
            <p:seq concurrent="1" nextAc="seek">
              <p:cTn id="644" restart="whenNotActive" fill="hold" evtFilter="cancelBubble" nodeType="interactiveSeq">
                <p:stCondLst>
                  <p:cond evt="onClick" delay="0">
                    <p:tgtEl>
                      <p:spTgt spid="99"/>
                    </p:tgtEl>
                  </p:cond>
                </p:stCondLst>
                <p:endSync evt="end" delay="0">
                  <p:rtn val="all"/>
                </p:endSync>
                <p:childTnLst>
                  <p:par>
                    <p:cTn id="645" fill="hold">
                      <p:stCondLst>
                        <p:cond delay="0"/>
                      </p:stCondLst>
                      <p:childTnLst>
                        <p:par>
                          <p:cTn id="646" fill="hold">
                            <p:stCondLst>
                              <p:cond delay="0"/>
                            </p:stCondLst>
                            <p:childTnLst>
                              <p:par>
                                <p:cTn id="647" presetID="1" presetClass="exit" presetSubtype="0" fill="hold" grpId="1" nodeType="clickEffect">
                                  <p:stCondLst>
                                    <p:cond delay="0"/>
                                  </p:stCondLst>
                                  <p:childTnLst>
                                    <p:set>
                                      <p:cBhvr>
                                        <p:cTn id="648" dur="1" fill="hold">
                                          <p:stCondLst>
                                            <p:cond delay="0"/>
                                          </p:stCondLst>
                                        </p:cTn>
                                        <p:tgtEl>
                                          <p:spTgt spid="99"/>
                                        </p:tgtEl>
                                        <p:attrNameLst>
                                          <p:attrName>style.visibility</p:attrName>
                                        </p:attrNameLst>
                                      </p:cBhvr>
                                      <p:to>
                                        <p:strVal val="hidden"/>
                                      </p:to>
                                    </p:set>
                                  </p:childTnLst>
                                </p:cTn>
                              </p:par>
                              <p:par>
                                <p:cTn id="649" presetID="1" presetClass="exit" presetSubtype="0" fill="hold" grpId="1" nodeType="withEffect">
                                  <p:stCondLst>
                                    <p:cond delay="0"/>
                                  </p:stCondLst>
                                  <p:childTnLst>
                                    <p:set>
                                      <p:cBhvr>
                                        <p:cTn id="650" dur="1" fill="hold">
                                          <p:stCondLst>
                                            <p:cond delay="0"/>
                                          </p:stCondLst>
                                        </p:cTn>
                                        <p:tgtEl>
                                          <p:spTgt spid="83"/>
                                        </p:tgtEl>
                                        <p:attrNameLst>
                                          <p:attrName>style.visibility</p:attrName>
                                        </p:attrNameLst>
                                      </p:cBhvr>
                                      <p:to>
                                        <p:strVal val="hidden"/>
                                      </p:to>
                                    </p:set>
                                  </p:childTnLst>
                                </p:cTn>
                              </p:par>
                              <p:par>
                                <p:cTn id="651" presetID="10" presetClass="entr" presetSubtype="0" fill="hold" grpId="6" nodeType="withEffect">
                                  <p:stCondLst>
                                    <p:cond delay="0"/>
                                  </p:stCondLst>
                                  <p:childTnLst>
                                    <p:set>
                                      <p:cBhvr>
                                        <p:cTn id="652" dur="1" fill="hold">
                                          <p:stCondLst>
                                            <p:cond delay="0"/>
                                          </p:stCondLst>
                                        </p:cTn>
                                        <p:tgtEl>
                                          <p:spTgt spid="90"/>
                                        </p:tgtEl>
                                        <p:attrNameLst>
                                          <p:attrName>style.visibility</p:attrName>
                                        </p:attrNameLst>
                                      </p:cBhvr>
                                      <p:to>
                                        <p:strVal val="visible"/>
                                      </p:to>
                                    </p:set>
                                    <p:animEffect transition="in" filter="fade">
                                      <p:cBhvr>
                                        <p:cTn id="653" dur="500"/>
                                        <p:tgtEl>
                                          <p:spTgt spid="90"/>
                                        </p:tgtEl>
                                      </p:cBhvr>
                                    </p:animEffect>
                                  </p:childTnLst>
                                </p:cTn>
                              </p:par>
                            </p:childTnLst>
                          </p:cTn>
                        </p:par>
                      </p:childTnLst>
                    </p:cTn>
                  </p:par>
                </p:childTnLst>
              </p:cTn>
              <p:nextCondLst>
                <p:cond evt="onClick" delay="0">
                  <p:tgtEl>
                    <p:spTgt spid="99"/>
                  </p:tgtEl>
                </p:cond>
              </p:nextCondLst>
            </p:seq>
            <p:seq concurrent="1" nextAc="seek">
              <p:cTn id="654" restart="whenNotActive" fill="hold" evtFilter="cancelBubble" nodeType="interactiveSeq">
                <p:stCondLst>
                  <p:cond evt="onClick" delay="0">
                    <p:tgtEl>
                      <p:spTgt spid="100"/>
                    </p:tgtEl>
                  </p:cond>
                </p:stCondLst>
                <p:endSync evt="end" delay="0">
                  <p:rtn val="all"/>
                </p:endSync>
                <p:childTnLst>
                  <p:par>
                    <p:cTn id="655" fill="hold">
                      <p:stCondLst>
                        <p:cond delay="0"/>
                      </p:stCondLst>
                      <p:childTnLst>
                        <p:par>
                          <p:cTn id="656" fill="hold">
                            <p:stCondLst>
                              <p:cond delay="0"/>
                            </p:stCondLst>
                            <p:childTnLst>
                              <p:par>
                                <p:cTn id="657" presetID="1" presetClass="exit" presetSubtype="0" fill="hold" grpId="1" nodeType="clickEffect">
                                  <p:stCondLst>
                                    <p:cond delay="0"/>
                                  </p:stCondLst>
                                  <p:childTnLst>
                                    <p:set>
                                      <p:cBhvr>
                                        <p:cTn id="658" dur="1" fill="hold">
                                          <p:stCondLst>
                                            <p:cond delay="0"/>
                                          </p:stCondLst>
                                        </p:cTn>
                                        <p:tgtEl>
                                          <p:spTgt spid="100"/>
                                        </p:tgtEl>
                                        <p:attrNameLst>
                                          <p:attrName>style.visibility</p:attrName>
                                        </p:attrNameLst>
                                      </p:cBhvr>
                                      <p:to>
                                        <p:strVal val="hidden"/>
                                      </p:to>
                                    </p:set>
                                  </p:childTnLst>
                                </p:cTn>
                              </p:par>
                              <p:par>
                                <p:cTn id="659" presetID="1" presetClass="exit" presetSubtype="0" fill="hold" grpId="3" nodeType="withEffect">
                                  <p:stCondLst>
                                    <p:cond delay="0"/>
                                  </p:stCondLst>
                                  <p:childTnLst>
                                    <p:set>
                                      <p:cBhvr>
                                        <p:cTn id="660" dur="1" fill="hold">
                                          <p:stCondLst>
                                            <p:cond delay="0"/>
                                          </p:stCondLst>
                                        </p:cTn>
                                        <p:tgtEl>
                                          <p:spTgt spid="81"/>
                                        </p:tgtEl>
                                        <p:attrNameLst>
                                          <p:attrName>style.visibility</p:attrName>
                                        </p:attrNameLst>
                                      </p:cBhvr>
                                      <p:to>
                                        <p:strVal val="hidden"/>
                                      </p:to>
                                    </p:set>
                                  </p:childTnLst>
                                </p:cTn>
                              </p:par>
                              <p:par>
                                <p:cTn id="661" presetID="10" presetClass="entr" presetSubtype="0" fill="hold" grpId="8" nodeType="withEffect">
                                  <p:stCondLst>
                                    <p:cond delay="0"/>
                                  </p:stCondLst>
                                  <p:childTnLst>
                                    <p:set>
                                      <p:cBhvr>
                                        <p:cTn id="662" dur="1" fill="hold">
                                          <p:stCondLst>
                                            <p:cond delay="0"/>
                                          </p:stCondLst>
                                        </p:cTn>
                                        <p:tgtEl>
                                          <p:spTgt spid="90"/>
                                        </p:tgtEl>
                                        <p:attrNameLst>
                                          <p:attrName>style.visibility</p:attrName>
                                        </p:attrNameLst>
                                      </p:cBhvr>
                                      <p:to>
                                        <p:strVal val="visible"/>
                                      </p:to>
                                    </p:set>
                                    <p:animEffect transition="in" filter="fade">
                                      <p:cBhvr>
                                        <p:cTn id="663" dur="500"/>
                                        <p:tgtEl>
                                          <p:spTgt spid="90"/>
                                        </p:tgtEl>
                                      </p:cBhvr>
                                    </p:animEffect>
                                  </p:childTnLst>
                                </p:cTn>
                              </p:par>
                            </p:childTnLst>
                          </p:cTn>
                        </p:par>
                      </p:childTnLst>
                    </p:cTn>
                  </p:par>
                </p:childTnLst>
              </p:cTn>
              <p:nextCondLst>
                <p:cond evt="onClick" delay="0">
                  <p:tgtEl>
                    <p:spTgt spid="100"/>
                  </p:tgtEl>
                </p:cond>
              </p:nextCondLst>
            </p:seq>
            <p:seq concurrent="1" nextAc="seek">
              <p:cTn id="664" restart="whenNotActive" fill="hold" evtFilter="cancelBubble" nodeType="interactiveSeq">
                <p:stCondLst>
                  <p:cond evt="onClick" delay="0">
                    <p:tgtEl>
                      <p:spTgt spid="101"/>
                    </p:tgtEl>
                  </p:cond>
                </p:stCondLst>
                <p:endSync evt="end" delay="0">
                  <p:rtn val="all"/>
                </p:endSync>
                <p:childTnLst>
                  <p:par>
                    <p:cTn id="665" fill="hold">
                      <p:stCondLst>
                        <p:cond delay="0"/>
                      </p:stCondLst>
                      <p:childTnLst>
                        <p:par>
                          <p:cTn id="666" fill="hold">
                            <p:stCondLst>
                              <p:cond delay="0"/>
                            </p:stCondLst>
                            <p:childTnLst>
                              <p:par>
                                <p:cTn id="667" presetID="1" presetClass="exit" presetSubtype="0" fill="hold" grpId="1" nodeType="clickEffect">
                                  <p:stCondLst>
                                    <p:cond delay="0"/>
                                  </p:stCondLst>
                                  <p:childTnLst>
                                    <p:set>
                                      <p:cBhvr>
                                        <p:cTn id="668" dur="1" fill="hold">
                                          <p:stCondLst>
                                            <p:cond delay="0"/>
                                          </p:stCondLst>
                                        </p:cTn>
                                        <p:tgtEl>
                                          <p:spTgt spid="101"/>
                                        </p:tgtEl>
                                        <p:attrNameLst>
                                          <p:attrName>style.visibility</p:attrName>
                                        </p:attrNameLst>
                                      </p:cBhvr>
                                      <p:to>
                                        <p:strVal val="hidden"/>
                                      </p:to>
                                    </p:set>
                                  </p:childTnLst>
                                </p:cTn>
                              </p:par>
                              <p:par>
                                <p:cTn id="669" presetID="1" presetClass="exit" presetSubtype="0" fill="hold" grpId="5" nodeType="withEffect">
                                  <p:stCondLst>
                                    <p:cond delay="0"/>
                                  </p:stCondLst>
                                  <p:childTnLst>
                                    <p:set>
                                      <p:cBhvr>
                                        <p:cTn id="670" dur="1" fill="hold">
                                          <p:stCondLst>
                                            <p:cond delay="0"/>
                                          </p:stCondLst>
                                        </p:cTn>
                                        <p:tgtEl>
                                          <p:spTgt spid="81"/>
                                        </p:tgtEl>
                                        <p:attrNameLst>
                                          <p:attrName>style.visibility</p:attrName>
                                        </p:attrNameLst>
                                      </p:cBhvr>
                                      <p:to>
                                        <p:strVal val="hidden"/>
                                      </p:to>
                                    </p:set>
                                  </p:childTnLst>
                                </p:cTn>
                              </p:par>
                              <p:par>
                                <p:cTn id="671" presetID="10" presetClass="entr" presetSubtype="0" fill="hold" grpId="7" nodeType="withEffect">
                                  <p:stCondLst>
                                    <p:cond delay="0"/>
                                  </p:stCondLst>
                                  <p:childTnLst>
                                    <p:set>
                                      <p:cBhvr>
                                        <p:cTn id="672" dur="1" fill="hold">
                                          <p:stCondLst>
                                            <p:cond delay="0"/>
                                          </p:stCondLst>
                                        </p:cTn>
                                        <p:tgtEl>
                                          <p:spTgt spid="90"/>
                                        </p:tgtEl>
                                        <p:attrNameLst>
                                          <p:attrName>style.visibility</p:attrName>
                                        </p:attrNameLst>
                                      </p:cBhvr>
                                      <p:to>
                                        <p:strVal val="visible"/>
                                      </p:to>
                                    </p:set>
                                    <p:animEffect transition="in" filter="fade">
                                      <p:cBhvr>
                                        <p:cTn id="673" dur="500"/>
                                        <p:tgtEl>
                                          <p:spTgt spid="90"/>
                                        </p:tgtEl>
                                      </p:cBhvr>
                                    </p:animEffect>
                                  </p:childTnLst>
                                </p:cTn>
                              </p:par>
                            </p:childTnLst>
                          </p:cTn>
                        </p:par>
                      </p:childTnLst>
                    </p:cTn>
                  </p:par>
                </p:childTnLst>
              </p:cTn>
              <p:nextCondLst>
                <p:cond evt="onClick" delay="0">
                  <p:tgtEl>
                    <p:spTgt spid="101"/>
                  </p:tgtEl>
                </p:cond>
              </p:nextCondLst>
            </p:seq>
            <p:seq concurrent="1" nextAc="seek">
              <p:cTn id="674" restart="whenNotActive" fill="hold" evtFilter="cancelBubble" nodeType="interactiveSeq">
                <p:stCondLst>
                  <p:cond evt="onClick" delay="0">
                    <p:tgtEl>
                      <p:spTgt spid="103"/>
                    </p:tgtEl>
                  </p:cond>
                </p:stCondLst>
                <p:endSync evt="end" delay="0">
                  <p:rtn val="all"/>
                </p:endSync>
                <p:childTnLst>
                  <p:par>
                    <p:cTn id="675" fill="hold">
                      <p:stCondLst>
                        <p:cond delay="0"/>
                      </p:stCondLst>
                      <p:childTnLst>
                        <p:par>
                          <p:cTn id="676" fill="hold">
                            <p:stCondLst>
                              <p:cond delay="0"/>
                            </p:stCondLst>
                            <p:childTnLst>
                              <p:par>
                                <p:cTn id="677" presetID="1" presetClass="entr" presetSubtype="0" fill="hold" grpId="0" nodeType="clickEffect">
                                  <p:stCondLst>
                                    <p:cond delay="0"/>
                                  </p:stCondLst>
                                  <p:childTnLst>
                                    <p:set>
                                      <p:cBhvr>
                                        <p:cTn id="678" dur="1" fill="hold">
                                          <p:stCondLst>
                                            <p:cond delay="0"/>
                                          </p:stCondLst>
                                        </p:cTn>
                                        <p:tgtEl>
                                          <p:spTgt spid="109"/>
                                        </p:tgtEl>
                                        <p:attrNameLst>
                                          <p:attrName>style.visibility</p:attrName>
                                        </p:attrNameLst>
                                      </p:cBhvr>
                                      <p:to>
                                        <p:strVal val="visible"/>
                                      </p:to>
                                    </p:set>
                                  </p:childTnLst>
                                </p:cTn>
                              </p:par>
                              <p:par>
                                <p:cTn id="679" presetID="1" presetClass="entr" presetSubtype="0" fill="hold" grpId="0" nodeType="withEffect">
                                  <p:stCondLst>
                                    <p:cond delay="0"/>
                                  </p:stCondLst>
                                  <p:childTnLst>
                                    <p:set>
                                      <p:cBhvr>
                                        <p:cTn id="680" dur="1" fill="hold">
                                          <p:stCondLst>
                                            <p:cond delay="0"/>
                                          </p:stCondLst>
                                        </p:cTn>
                                        <p:tgtEl>
                                          <p:spTgt spid="80"/>
                                        </p:tgtEl>
                                        <p:attrNameLst>
                                          <p:attrName>style.visibility</p:attrName>
                                        </p:attrNameLst>
                                      </p:cBhvr>
                                      <p:to>
                                        <p:strVal val="visible"/>
                                      </p:to>
                                    </p:set>
                                  </p:childTnLst>
                                </p:cTn>
                              </p:par>
                              <p:par>
                                <p:cTn id="681" presetID="10" presetClass="exit" presetSubtype="0" fill="hold" grpId="1" nodeType="withEffect">
                                  <p:stCondLst>
                                    <p:cond delay="0"/>
                                  </p:stCondLst>
                                  <p:childTnLst>
                                    <p:animEffect transition="out" filter="fade">
                                      <p:cBhvr>
                                        <p:cTn id="682" dur="500"/>
                                        <p:tgtEl>
                                          <p:spTgt spid="88"/>
                                        </p:tgtEl>
                                      </p:cBhvr>
                                    </p:animEffect>
                                    <p:set>
                                      <p:cBhvr>
                                        <p:cTn id="683"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684" restart="whenNotActive" fill="hold" evtFilter="cancelBubble" nodeType="interactiveSeq">
                <p:stCondLst>
                  <p:cond evt="onClick" delay="0">
                    <p:tgtEl>
                      <p:spTgt spid="104"/>
                    </p:tgtEl>
                  </p:cond>
                </p:stCondLst>
                <p:endSync evt="end" delay="0">
                  <p:rtn val="all"/>
                </p:endSync>
                <p:childTnLst>
                  <p:par>
                    <p:cTn id="685" fill="hold">
                      <p:stCondLst>
                        <p:cond delay="0"/>
                      </p:stCondLst>
                      <p:childTnLst>
                        <p:par>
                          <p:cTn id="686" fill="hold">
                            <p:stCondLst>
                              <p:cond delay="0"/>
                            </p:stCondLst>
                            <p:childTnLst>
                              <p:par>
                                <p:cTn id="687" presetID="1" presetClass="entr" presetSubtype="0" fill="hold" grpId="0" nodeType="clickEffect">
                                  <p:stCondLst>
                                    <p:cond delay="0"/>
                                  </p:stCondLst>
                                  <p:childTnLst>
                                    <p:set>
                                      <p:cBhvr>
                                        <p:cTn id="688" dur="1" fill="hold">
                                          <p:stCondLst>
                                            <p:cond delay="0"/>
                                          </p:stCondLst>
                                        </p:cTn>
                                        <p:tgtEl>
                                          <p:spTgt spid="110"/>
                                        </p:tgtEl>
                                        <p:attrNameLst>
                                          <p:attrName>style.visibility</p:attrName>
                                        </p:attrNameLst>
                                      </p:cBhvr>
                                      <p:to>
                                        <p:strVal val="visible"/>
                                      </p:to>
                                    </p:set>
                                  </p:childTnLst>
                                </p:cTn>
                              </p:par>
                              <p:par>
                                <p:cTn id="689" presetID="10" presetClass="exit" presetSubtype="0" fill="hold" grpId="2" nodeType="withEffect">
                                  <p:stCondLst>
                                    <p:cond delay="0"/>
                                  </p:stCondLst>
                                  <p:childTnLst>
                                    <p:animEffect transition="out" filter="fade">
                                      <p:cBhvr>
                                        <p:cTn id="690" dur="500"/>
                                        <p:tgtEl>
                                          <p:spTgt spid="88"/>
                                        </p:tgtEl>
                                      </p:cBhvr>
                                    </p:animEffect>
                                    <p:set>
                                      <p:cBhvr>
                                        <p:cTn id="691"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4"/>
                  </p:tgtEl>
                </p:cond>
              </p:nextCondLst>
            </p:seq>
            <p:seq concurrent="1" nextAc="seek">
              <p:cTn id="692" restart="whenNotActive" fill="hold" evtFilter="cancelBubble" nodeType="interactiveSeq">
                <p:stCondLst>
                  <p:cond evt="onClick" delay="0">
                    <p:tgtEl>
                      <p:spTgt spid="105"/>
                    </p:tgtEl>
                  </p:cond>
                </p:stCondLst>
                <p:endSync evt="end" delay="0">
                  <p:rtn val="all"/>
                </p:endSync>
                <p:childTnLst>
                  <p:par>
                    <p:cTn id="693" fill="hold">
                      <p:stCondLst>
                        <p:cond delay="0"/>
                      </p:stCondLst>
                      <p:childTnLst>
                        <p:par>
                          <p:cTn id="694" fill="hold">
                            <p:stCondLst>
                              <p:cond delay="0"/>
                            </p:stCondLst>
                            <p:childTnLst>
                              <p:par>
                                <p:cTn id="695" presetID="1" presetClass="entr" presetSubtype="0" fill="hold" grpId="1" nodeType="clickEffect">
                                  <p:stCondLst>
                                    <p:cond delay="0"/>
                                  </p:stCondLst>
                                  <p:childTnLst>
                                    <p:set>
                                      <p:cBhvr>
                                        <p:cTn id="696" dur="1" fill="hold">
                                          <p:stCondLst>
                                            <p:cond delay="0"/>
                                          </p:stCondLst>
                                        </p:cTn>
                                        <p:tgtEl>
                                          <p:spTgt spid="111"/>
                                        </p:tgtEl>
                                        <p:attrNameLst>
                                          <p:attrName>style.visibility</p:attrName>
                                        </p:attrNameLst>
                                      </p:cBhvr>
                                      <p:to>
                                        <p:strVal val="visible"/>
                                      </p:to>
                                    </p:set>
                                  </p:childTnLst>
                                </p:cTn>
                              </p:par>
                              <p:par>
                                <p:cTn id="697" presetID="1" presetClass="entr" presetSubtype="0" fill="hold" grpId="1" nodeType="withEffect">
                                  <p:stCondLst>
                                    <p:cond delay="0"/>
                                  </p:stCondLst>
                                  <p:childTnLst>
                                    <p:set>
                                      <p:cBhvr>
                                        <p:cTn id="698" dur="1" fill="hold">
                                          <p:stCondLst>
                                            <p:cond delay="0"/>
                                          </p:stCondLst>
                                        </p:cTn>
                                        <p:tgtEl>
                                          <p:spTgt spid="80"/>
                                        </p:tgtEl>
                                        <p:attrNameLst>
                                          <p:attrName>style.visibility</p:attrName>
                                        </p:attrNameLst>
                                      </p:cBhvr>
                                      <p:to>
                                        <p:strVal val="visible"/>
                                      </p:to>
                                    </p:set>
                                  </p:childTnLst>
                                </p:cTn>
                              </p:par>
                              <p:par>
                                <p:cTn id="699" presetID="10" presetClass="exit" presetSubtype="0" fill="hold" grpId="5" nodeType="withEffect">
                                  <p:stCondLst>
                                    <p:cond delay="0"/>
                                  </p:stCondLst>
                                  <p:childTnLst>
                                    <p:animEffect transition="out" filter="fade">
                                      <p:cBhvr>
                                        <p:cTn id="700" dur="500"/>
                                        <p:tgtEl>
                                          <p:spTgt spid="88"/>
                                        </p:tgtEl>
                                      </p:cBhvr>
                                    </p:animEffect>
                                    <p:set>
                                      <p:cBhvr>
                                        <p:cTn id="701"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702" restart="whenNotActive" fill="hold" evtFilter="cancelBubble" nodeType="interactiveSeq">
                <p:stCondLst>
                  <p:cond evt="onClick" delay="0">
                    <p:tgtEl>
                      <p:spTgt spid="107"/>
                    </p:tgtEl>
                  </p:cond>
                </p:stCondLst>
                <p:endSync evt="end" delay="0">
                  <p:rtn val="all"/>
                </p:endSync>
                <p:childTnLst>
                  <p:par>
                    <p:cTn id="703" fill="hold">
                      <p:stCondLst>
                        <p:cond delay="0"/>
                      </p:stCondLst>
                      <p:childTnLst>
                        <p:par>
                          <p:cTn id="704" fill="hold">
                            <p:stCondLst>
                              <p:cond delay="0"/>
                            </p:stCondLst>
                            <p:childTnLst>
                              <p:par>
                                <p:cTn id="705" presetID="1" presetClass="entr" presetSubtype="0" fill="hold" grpId="0" nodeType="clickEffect">
                                  <p:stCondLst>
                                    <p:cond delay="0"/>
                                  </p:stCondLst>
                                  <p:childTnLst>
                                    <p:set>
                                      <p:cBhvr>
                                        <p:cTn id="706" dur="1" fill="hold">
                                          <p:stCondLst>
                                            <p:cond delay="0"/>
                                          </p:stCondLst>
                                        </p:cTn>
                                        <p:tgtEl>
                                          <p:spTgt spid="113"/>
                                        </p:tgtEl>
                                        <p:attrNameLst>
                                          <p:attrName>style.visibility</p:attrName>
                                        </p:attrNameLst>
                                      </p:cBhvr>
                                      <p:to>
                                        <p:strVal val="visible"/>
                                      </p:to>
                                    </p:set>
                                  </p:childTnLst>
                                </p:cTn>
                              </p:par>
                              <p:par>
                                <p:cTn id="707" presetID="1" presetClass="entr" presetSubtype="0" fill="hold" grpId="0" nodeType="withEffect">
                                  <p:stCondLst>
                                    <p:cond delay="0"/>
                                  </p:stCondLst>
                                  <p:childTnLst>
                                    <p:set>
                                      <p:cBhvr>
                                        <p:cTn id="708" dur="1" fill="hold">
                                          <p:stCondLst>
                                            <p:cond delay="0"/>
                                          </p:stCondLst>
                                        </p:cTn>
                                        <p:tgtEl>
                                          <p:spTgt spid="85"/>
                                        </p:tgtEl>
                                        <p:attrNameLst>
                                          <p:attrName>style.visibility</p:attrName>
                                        </p:attrNameLst>
                                      </p:cBhvr>
                                      <p:to>
                                        <p:strVal val="visible"/>
                                      </p:to>
                                    </p:set>
                                  </p:childTnLst>
                                </p:cTn>
                              </p:par>
                              <p:par>
                                <p:cTn id="709" presetID="10" presetClass="exit" presetSubtype="0" fill="hold" grpId="4" nodeType="withEffect">
                                  <p:stCondLst>
                                    <p:cond delay="0"/>
                                  </p:stCondLst>
                                  <p:childTnLst>
                                    <p:animEffect transition="out" filter="fade">
                                      <p:cBhvr>
                                        <p:cTn id="710" dur="500"/>
                                        <p:tgtEl>
                                          <p:spTgt spid="88"/>
                                        </p:tgtEl>
                                      </p:cBhvr>
                                    </p:animEffect>
                                    <p:set>
                                      <p:cBhvr>
                                        <p:cTn id="711"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7"/>
                  </p:tgtEl>
                </p:cond>
              </p:nextCondLst>
            </p:seq>
            <p:seq concurrent="1" nextAc="seek">
              <p:cTn id="712" restart="whenNotActive" fill="hold" evtFilter="cancelBubble" nodeType="interactiveSeq">
                <p:stCondLst>
                  <p:cond evt="onClick" delay="0">
                    <p:tgtEl>
                      <p:spTgt spid="108"/>
                    </p:tgtEl>
                  </p:cond>
                </p:stCondLst>
                <p:endSync evt="end" delay="0">
                  <p:rtn val="all"/>
                </p:endSync>
                <p:childTnLst>
                  <p:par>
                    <p:cTn id="713" fill="hold">
                      <p:stCondLst>
                        <p:cond delay="0"/>
                      </p:stCondLst>
                      <p:childTnLst>
                        <p:par>
                          <p:cTn id="714" fill="hold">
                            <p:stCondLst>
                              <p:cond delay="0"/>
                            </p:stCondLst>
                            <p:childTnLst>
                              <p:par>
                                <p:cTn id="715" presetID="1" presetClass="entr" presetSubtype="0" fill="hold" grpId="0" nodeType="clickEffect">
                                  <p:stCondLst>
                                    <p:cond delay="0"/>
                                  </p:stCondLst>
                                  <p:childTnLst>
                                    <p:set>
                                      <p:cBhvr>
                                        <p:cTn id="716" dur="1" fill="hold">
                                          <p:stCondLst>
                                            <p:cond delay="0"/>
                                          </p:stCondLst>
                                        </p:cTn>
                                        <p:tgtEl>
                                          <p:spTgt spid="114"/>
                                        </p:tgtEl>
                                        <p:attrNameLst>
                                          <p:attrName>style.visibility</p:attrName>
                                        </p:attrNameLst>
                                      </p:cBhvr>
                                      <p:to>
                                        <p:strVal val="visible"/>
                                      </p:to>
                                    </p:set>
                                  </p:childTnLst>
                                </p:cTn>
                              </p:par>
                              <p:par>
                                <p:cTn id="717" presetID="10" presetClass="exit" presetSubtype="0" fill="hold" grpId="3" nodeType="withEffect">
                                  <p:stCondLst>
                                    <p:cond delay="0"/>
                                  </p:stCondLst>
                                  <p:childTnLst>
                                    <p:animEffect transition="out" filter="fade">
                                      <p:cBhvr>
                                        <p:cTn id="718" dur="500"/>
                                        <p:tgtEl>
                                          <p:spTgt spid="88"/>
                                        </p:tgtEl>
                                      </p:cBhvr>
                                    </p:animEffect>
                                    <p:set>
                                      <p:cBhvr>
                                        <p:cTn id="719"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720" restart="whenNotActive" fill="hold" evtFilter="cancelBubble" nodeType="interactiveSeq">
                <p:stCondLst>
                  <p:cond evt="onClick" delay="0">
                    <p:tgtEl>
                      <p:spTgt spid="106"/>
                    </p:tgtEl>
                  </p:cond>
                </p:stCondLst>
                <p:endSync evt="end" delay="0">
                  <p:rtn val="all"/>
                </p:endSync>
                <p:childTnLst>
                  <p:par>
                    <p:cTn id="721" fill="hold">
                      <p:stCondLst>
                        <p:cond delay="0"/>
                      </p:stCondLst>
                      <p:childTnLst>
                        <p:par>
                          <p:cTn id="722" fill="hold">
                            <p:stCondLst>
                              <p:cond delay="0"/>
                            </p:stCondLst>
                            <p:childTnLst>
                              <p:par>
                                <p:cTn id="723" presetID="1" presetClass="entr" presetSubtype="0" fill="hold" grpId="0" nodeType="clickEffect">
                                  <p:stCondLst>
                                    <p:cond delay="0"/>
                                  </p:stCondLst>
                                  <p:childTnLst>
                                    <p:set>
                                      <p:cBhvr>
                                        <p:cTn id="724" dur="1" fill="hold">
                                          <p:stCondLst>
                                            <p:cond delay="0"/>
                                          </p:stCondLst>
                                        </p:cTn>
                                        <p:tgtEl>
                                          <p:spTgt spid="112"/>
                                        </p:tgtEl>
                                        <p:attrNameLst>
                                          <p:attrName>style.visibility</p:attrName>
                                        </p:attrNameLst>
                                      </p:cBhvr>
                                      <p:to>
                                        <p:strVal val="visible"/>
                                      </p:to>
                                    </p:set>
                                  </p:childTnLst>
                                </p:cTn>
                              </p:par>
                              <p:par>
                                <p:cTn id="725" presetID="1" presetClass="entr" presetSubtype="0" fill="hold" grpId="2" nodeType="withEffect">
                                  <p:stCondLst>
                                    <p:cond delay="0"/>
                                  </p:stCondLst>
                                  <p:childTnLst>
                                    <p:set>
                                      <p:cBhvr>
                                        <p:cTn id="726" dur="1" fill="hold">
                                          <p:stCondLst>
                                            <p:cond delay="0"/>
                                          </p:stCondLst>
                                        </p:cTn>
                                        <p:tgtEl>
                                          <p:spTgt spid="80"/>
                                        </p:tgtEl>
                                        <p:attrNameLst>
                                          <p:attrName>style.visibility</p:attrName>
                                        </p:attrNameLst>
                                      </p:cBhvr>
                                      <p:to>
                                        <p:strVal val="visible"/>
                                      </p:to>
                                    </p:set>
                                  </p:childTnLst>
                                </p:cTn>
                              </p:par>
                              <p:par>
                                <p:cTn id="727" presetID="10" presetClass="exit" presetSubtype="0" fill="hold" grpId="0" nodeType="withEffect">
                                  <p:stCondLst>
                                    <p:cond delay="0"/>
                                  </p:stCondLst>
                                  <p:childTnLst>
                                    <p:animEffect transition="out" filter="fade">
                                      <p:cBhvr>
                                        <p:cTn id="728" dur="500"/>
                                        <p:tgtEl>
                                          <p:spTgt spid="88"/>
                                        </p:tgtEl>
                                      </p:cBhvr>
                                    </p:animEffect>
                                    <p:set>
                                      <p:cBhvr>
                                        <p:cTn id="729"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6"/>
                  </p:tgtEl>
                </p:cond>
              </p:nextCondLst>
            </p:seq>
            <p:seq concurrent="1" nextAc="seek">
              <p:cTn id="730" restart="whenNotActive" fill="hold" evtFilter="cancelBubble" nodeType="interactiveSeq">
                <p:stCondLst>
                  <p:cond evt="onClick" delay="0">
                    <p:tgtEl>
                      <p:spTgt spid="114"/>
                    </p:tgtEl>
                  </p:cond>
                </p:stCondLst>
                <p:endSync evt="end" delay="0">
                  <p:rtn val="all"/>
                </p:endSync>
                <p:childTnLst>
                  <p:par>
                    <p:cTn id="731" fill="hold">
                      <p:stCondLst>
                        <p:cond delay="0"/>
                      </p:stCondLst>
                      <p:childTnLst>
                        <p:par>
                          <p:cTn id="732" fill="hold">
                            <p:stCondLst>
                              <p:cond delay="0"/>
                            </p:stCondLst>
                            <p:childTnLst>
                              <p:par>
                                <p:cTn id="733" presetID="1" presetClass="exit" presetSubtype="0" fill="hold" grpId="1" nodeType="clickEffect">
                                  <p:stCondLst>
                                    <p:cond delay="0"/>
                                  </p:stCondLst>
                                  <p:childTnLst>
                                    <p:set>
                                      <p:cBhvr>
                                        <p:cTn id="734" dur="1" fill="hold">
                                          <p:stCondLst>
                                            <p:cond delay="0"/>
                                          </p:stCondLst>
                                        </p:cTn>
                                        <p:tgtEl>
                                          <p:spTgt spid="114"/>
                                        </p:tgtEl>
                                        <p:attrNameLst>
                                          <p:attrName>style.visibility</p:attrName>
                                        </p:attrNameLst>
                                      </p:cBhvr>
                                      <p:to>
                                        <p:strVal val="hidden"/>
                                      </p:to>
                                    </p:set>
                                  </p:childTnLst>
                                </p:cTn>
                              </p:par>
                              <p:par>
                                <p:cTn id="735" presetID="10" presetClass="entr" presetSubtype="0" fill="hold" grpId="6" nodeType="withEffect">
                                  <p:stCondLst>
                                    <p:cond delay="0"/>
                                  </p:stCondLst>
                                  <p:childTnLst>
                                    <p:set>
                                      <p:cBhvr>
                                        <p:cTn id="736" dur="1" fill="hold">
                                          <p:stCondLst>
                                            <p:cond delay="0"/>
                                          </p:stCondLst>
                                        </p:cTn>
                                        <p:tgtEl>
                                          <p:spTgt spid="88"/>
                                        </p:tgtEl>
                                        <p:attrNameLst>
                                          <p:attrName>style.visibility</p:attrName>
                                        </p:attrNameLst>
                                      </p:cBhvr>
                                      <p:to>
                                        <p:strVal val="visible"/>
                                      </p:to>
                                    </p:set>
                                    <p:animEffect transition="in" filter="fade">
                                      <p:cBhvr>
                                        <p:cTn id="737" dur="500"/>
                                        <p:tgtEl>
                                          <p:spTgt spid="88"/>
                                        </p:tgtEl>
                                      </p:cBhvr>
                                    </p:animEffect>
                                  </p:childTnLst>
                                </p:cTn>
                              </p:par>
                            </p:childTnLst>
                          </p:cTn>
                        </p:par>
                      </p:childTnLst>
                    </p:cTn>
                  </p:par>
                </p:childTnLst>
              </p:cTn>
              <p:nextCondLst>
                <p:cond evt="onClick" delay="0">
                  <p:tgtEl>
                    <p:spTgt spid="114"/>
                  </p:tgtEl>
                </p:cond>
              </p:nextCondLst>
            </p:seq>
            <p:seq concurrent="1" nextAc="seek">
              <p:cTn id="738" restart="whenNotActive" fill="hold" evtFilter="cancelBubble" nodeType="interactiveSeq">
                <p:stCondLst>
                  <p:cond evt="onClick" delay="0">
                    <p:tgtEl>
                      <p:spTgt spid="109"/>
                    </p:tgtEl>
                  </p:cond>
                </p:stCondLst>
                <p:endSync evt="end" delay="0">
                  <p:rtn val="all"/>
                </p:endSync>
                <p:childTnLst>
                  <p:par>
                    <p:cTn id="739" fill="hold">
                      <p:stCondLst>
                        <p:cond delay="0"/>
                      </p:stCondLst>
                      <p:childTnLst>
                        <p:par>
                          <p:cTn id="740" fill="hold">
                            <p:stCondLst>
                              <p:cond delay="0"/>
                            </p:stCondLst>
                            <p:childTnLst>
                              <p:par>
                                <p:cTn id="741" presetID="1" presetClass="exit" presetSubtype="0" fill="hold" grpId="1" nodeType="clickEffect">
                                  <p:stCondLst>
                                    <p:cond delay="0"/>
                                  </p:stCondLst>
                                  <p:childTnLst>
                                    <p:set>
                                      <p:cBhvr>
                                        <p:cTn id="742" dur="1" fill="hold">
                                          <p:stCondLst>
                                            <p:cond delay="0"/>
                                          </p:stCondLst>
                                        </p:cTn>
                                        <p:tgtEl>
                                          <p:spTgt spid="109"/>
                                        </p:tgtEl>
                                        <p:attrNameLst>
                                          <p:attrName>style.visibility</p:attrName>
                                        </p:attrNameLst>
                                      </p:cBhvr>
                                      <p:to>
                                        <p:strVal val="hidden"/>
                                      </p:to>
                                    </p:set>
                                  </p:childTnLst>
                                </p:cTn>
                              </p:par>
                              <p:par>
                                <p:cTn id="743" presetID="1" presetClass="exit" presetSubtype="0" fill="hold" grpId="3" nodeType="withEffect">
                                  <p:stCondLst>
                                    <p:cond delay="0"/>
                                  </p:stCondLst>
                                  <p:childTnLst>
                                    <p:set>
                                      <p:cBhvr>
                                        <p:cTn id="744" dur="1" fill="hold">
                                          <p:stCondLst>
                                            <p:cond delay="0"/>
                                          </p:stCondLst>
                                        </p:cTn>
                                        <p:tgtEl>
                                          <p:spTgt spid="80"/>
                                        </p:tgtEl>
                                        <p:attrNameLst>
                                          <p:attrName>style.visibility</p:attrName>
                                        </p:attrNameLst>
                                      </p:cBhvr>
                                      <p:to>
                                        <p:strVal val="hidden"/>
                                      </p:to>
                                    </p:set>
                                  </p:childTnLst>
                                </p:cTn>
                              </p:par>
                              <p:par>
                                <p:cTn id="745" presetID="10" presetClass="entr" presetSubtype="0" fill="hold" grpId="7" nodeType="withEffect">
                                  <p:stCondLst>
                                    <p:cond delay="0"/>
                                  </p:stCondLst>
                                  <p:childTnLst>
                                    <p:set>
                                      <p:cBhvr>
                                        <p:cTn id="746" dur="1" fill="hold">
                                          <p:stCondLst>
                                            <p:cond delay="0"/>
                                          </p:stCondLst>
                                        </p:cTn>
                                        <p:tgtEl>
                                          <p:spTgt spid="88"/>
                                        </p:tgtEl>
                                        <p:attrNameLst>
                                          <p:attrName>style.visibility</p:attrName>
                                        </p:attrNameLst>
                                      </p:cBhvr>
                                      <p:to>
                                        <p:strVal val="visible"/>
                                      </p:to>
                                    </p:set>
                                    <p:animEffect transition="in" filter="fade">
                                      <p:cBhvr>
                                        <p:cTn id="747" dur="500"/>
                                        <p:tgtEl>
                                          <p:spTgt spid="88"/>
                                        </p:tgtEl>
                                      </p:cBhvr>
                                    </p:animEffect>
                                  </p:childTnLst>
                                </p:cTn>
                              </p:par>
                            </p:childTnLst>
                          </p:cTn>
                        </p:par>
                      </p:childTnLst>
                    </p:cTn>
                  </p:par>
                </p:childTnLst>
              </p:cTn>
              <p:nextCondLst>
                <p:cond evt="onClick" delay="0">
                  <p:tgtEl>
                    <p:spTgt spid="109"/>
                  </p:tgtEl>
                </p:cond>
              </p:nextCondLst>
            </p:seq>
            <p:seq concurrent="1" nextAc="seek">
              <p:cTn id="748" restart="whenNotActive" fill="hold" evtFilter="cancelBubble" nodeType="interactiveSeq">
                <p:stCondLst>
                  <p:cond evt="onClick" delay="0">
                    <p:tgtEl>
                      <p:spTgt spid="110"/>
                    </p:tgtEl>
                  </p:cond>
                </p:stCondLst>
                <p:endSync evt="end" delay="0">
                  <p:rtn val="all"/>
                </p:endSync>
                <p:childTnLst>
                  <p:par>
                    <p:cTn id="749" fill="hold">
                      <p:stCondLst>
                        <p:cond delay="0"/>
                      </p:stCondLst>
                      <p:childTnLst>
                        <p:par>
                          <p:cTn id="750" fill="hold">
                            <p:stCondLst>
                              <p:cond delay="0"/>
                            </p:stCondLst>
                            <p:childTnLst>
                              <p:par>
                                <p:cTn id="751" presetID="1" presetClass="exit" presetSubtype="0" fill="hold" grpId="1" nodeType="clickEffect">
                                  <p:stCondLst>
                                    <p:cond delay="0"/>
                                  </p:stCondLst>
                                  <p:childTnLst>
                                    <p:set>
                                      <p:cBhvr>
                                        <p:cTn id="752" dur="1" fill="hold">
                                          <p:stCondLst>
                                            <p:cond delay="0"/>
                                          </p:stCondLst>
                                        </p:cTn>
                                        <p:tgtEl>
                                          <p:spTgt spid="110"/>
                                        </p:tgtEl>
                                        <p:attrNameLst>
                                          <p:attrName>style.visibility</p:attrName>
                                        </p:attrNameLst>
                                      </p:cBhvr>
                                      <p:to>
                                        <p:strVal val="hidden"/>
                                      </p:to>
                                    </p:set>
                                  </p:childTnLst>
                                </p:cTn>
                              </p:par>
                              <p:par>
                                <p:cTn id="753" presetID="10" presetClass="entr" presetSubtype="0" fill="hold" grpId="11" nodeType="withEffect">
                                  <p:stCondLst>
                                    <p:cond delay="0"/>
                                  </p:stCondLst>
                                  <p:childTnLst>
                                    <p:set>
                                      <p:cBhvr>
                                        <p:cTn id="754" dur="1" fill="hold">
                                          <p:stCondLst>
                                            <p:cond delay="0"/>
                                          </p:stCondLst>
                                        </p:cTn>
                                        <p:tgtEl>
                                          <p:spTgt spid="88"/>
                                        </p:tgtEl>
                                        <p:attrNameLst>
                                          <p:attrName>style.visibility</p:attrName>
                                        </p:attrNameLst>
                                      </p:cBhvr>
                                      <p:to>
                                        <p:strVal val="visible"/>
                                      </p:to>
                                    </p:set>
                                    <p:animEffect transition="in" filter="fade">
                                      <p:cBhvr>
                                        <p:cTn id="755" dur="500"/>
                                        <p:tgtEl>
                                          <p:spTgt spid="88"/>
                                        </p:tgtEl>
                                      </p:cBhvr>
                                    </p:animEffect>
                                  </p:childTnLst>
                                </p:cTn>
                              </p:par>
                            </p:childTnLst>
                          </p:cTn>
                        </p:par>
                      </p:childTnLst>
                    </p:cTn>
                  </p:par>
                </p:childTnLst>
              </p:cTn>
              <p:nextCondLst>
                <p:cond evt="onClick" delay="0">
                  <p:tgtEl>
                    <p:spTgt spid="110"/>
                  </p:tgtEl>
                </p:cond>
              </p:nextCondLst>
            </p:seq>
            <p:seq concurrent="1" nextAc="seek">
              <p:cTn id="756" restart="whenNotActive" fill="hold" evtFilter="cancelBubble" nodeType="interactiveSeq">
                <p:stCondLst>
                  <p:cond evt="onClick" delay="0">
                    <p:tgtEl>
                      <p:spTgt spid="111"/>
                    </p:tgtEl>
                  </p:cond>
                </p:stCondLst>
                <p:endSync evt="end" delay="0">
                  <p:rtn val="all"/>
                </p:endSync>
                <p:childTnLst>
                  <p:par>
                    <p:cTn id="757" fill="hold">
                      <p:stCondLst>
                        <p:cond delay="0"/>
                      </p:stCondLst>
                      <p:childTnLst>
                        <p:par>
                          <p:cTn id="758" fill="hold">
                            <p:stCondLst>
                              <p:cond delay="0"/>
                            </p:stCondLst>
                            <p:childTnLst>
                              <p:par>
                                <p:cTn id="759" presetID="1" presetClass="exit" presetSubtype="0" fill="hold" grpId="0" nodeType="clickEffect">
                                  <p:stCondLst>
                                    <p:cond delay="0"/>
                                  </p:stCondLst>
                                  <p:childTnLst>
                                    <p:set>
                                      <p:cBhvr>
                                        <p:cTn id="760" dur="1" fill="hold">
                                          <p:stCondLst>
                                            <p:cond delay="0"/>
                                          </p:stCondLst>
                                        </p:cTn>
                                        <p:tgtEl>
                                          <p:spTgt spid="111"/>
                                        </p:tgtEl>
                                        <p:attrNameLst>
                                          <p:attrName>style.visibility</p:attrName>
                                        </p:attrNameLst>
                                      </p:cBhvr>
                                      <p:to>
                                        <p:strVal val="hidden"/>
                                      </p:to>
                                    </p:set>
                                  </p:childTnLst>
                                </p:cTn>
                              </p:par>
                              <p:par>
                                <p:cTn id="761" presetID="1" presetClass="exit" presetSubtype="0" fill="hold" grpId="4" nodeType="withEffect">
                                  <p:stCondLst>
                                    <p:cond delay="0"/>
                                  </p:stCondLst>
                                  <p:childTnLst>
                                    <p:set>
                                      <p:cBhvr>
                                        <p:cTn id="762" dur="1" fill="hold">
                                          <p:stCondLst>
                                            <p:cond delay="0"/>
                                          </p:stCondLst>
                                        </p:cTn>
                                        <p:tgtEl>
                                          <p:spTgt spid="80"/>
                                        </p:tgtEl>
                                        <p:attrNameLst>
                                          <p:attrName>style.visibility</p:attrName>
                                        </p:attrNameLst>
                                      </p:cBhvr>
                                      <p:to>
                                        <p:strVal val="hidden"/>
                                      </p:to>
                                    </p:set>
                                  </p:childTnLst>
                                </p:cTn>
                              </p:par>
                              <p:par>
                                <p:cTn id="763" presetID="10" presetClass="entr" presetSubtype="0" fill="hold" grpId="10" nodeType="withEffect">
                                  <p:stCondLst>
                                    <p:cond delay="0"/>
                                  </p:stCondLst>
                                  <p:childTnLst>
                                    <p:set>
                                      <p:cBhvr>
                                        <p:cTn id="764" dur="1" fill="hold">
                                          <p:stCondLst>
                                            <p:cond delay="0"/>
                                          </p:stCondLst>
                                        </p:cTn>
                                        <p:tgtEl>
                                          <p:spTgt spid="88"/>
                                        </p:tgtEl>
                                        <p:attrNameLst>
                                          <p:attrName>style.visibility</p:attrName>
                                        </p:attrNameLst>
                                      </p:cBhvr>
                                      <p:to>
                                        <p:strVal val="visible"/>
                                      </p:to>
                                    </p:set>
                                    <p:animEffect transition="in" filter="fade">
                                      <p:cBhvr>
                                        <p:cTn id="765" dur="500"/>
                                        <p:tgtEl>
                                          <p:spTgt spid="88"/>
                                        </p:tgtEl>
                                      </p:cBhvr>
                                    </p:animEffect>
                                  </p:childTnLst>
                                </p:cTn>
                              </p:par>
                            </p:childTnLst>
                          </p:cTn>
                        </p:par>
                      </p:childTnLst>
                    </p:cTn>
                  </p:par>
                </p:childTnLst>
              </p:cTn>
              <p:nextCondLst>
                <p:cond evt="onClick" delay="0">
                  <p:tgtEl>
                    <p:spTgt spid="111"/>
                  </p:tgtEl>
                </p:cond>
              </p:nextCondLst>
            </p:seq>
            <p:seq concurrent="1" nextAc="seek">
              <p:cTn id="766" restart="whenNotActive" fill="hold" evtFilter="cancelBubble" nodeType="interactiveSeq">
                <p:stCondLst>
                  <p:cond evt="onClick" delay="0">
                    <p:tgtEl>
                      <p:spTgt spid="112"/>
                    </p:tgtEl>
                  </p:cond>
                </p:stCondLst>
                <p:endSync evt="end" delay="0">
                  <p:rtn val="all"/>
                </p:endSync>
                <p:childTnLst>
                  <p:par>
                    <p:cTn id="767" fill="hold">
                      <p:stCondLst>
                        <p:cond delay="0"/>
                      </p:stCondLst>
                      <p:childTnLst>
                        <p:par>
                          <p:cTn id="768" fill="hold">
                            <p:stCondLst>
                              <p:cond delay="0"/>
                            </p:stCondLst>
                            <p:childTnLst>
                              <p:par>
                                <p:cTn id="769" presetID="1" presetClass="exit" presetSubtype="0" fill="hold" grpId="1" nodeType="clickEffect">
                                  <p:stCondLst>
                                    <p:cond delay="0"/>
                                  </p:stCondLst>
                                  <p:childTnLst>
                                    <p:set>
                                      <p:cBhvr>
                                        <p:cTn id="770" dur="1" fill="hold">
                                          <p:stCondLst>
                                            <p:cond delay="0"/>
                                          </p:stCondLst>
                                        </p:cTn>
                                        <p:tgtEl>
                                          <p:spTgt spid="112"/>
                                        </p:tgtEl>
                                        <p:attrNameLst>
                                          <p:attrName>style.visibility</p:attrName>
                                        </p:attrNameLst>
                                      </p:cBhvr>
                                      <p:to>
                                        <p:strVal val="hidden"/>
                                      </p:to>
                                    </p:set>
                                  </p:childTnLst>
                                </p:cTn>
                              </p:par>
                              <p:par>
                                <p:cTn id="771" presetID="1" presetClass="exit" presetSubtype="0" fill="hold" grpId="5" nodeType="withEffect">
                                  <p:stCondLst>
                                    <p:cond delay="0"/>
                                  </p:stCondLst>
                                  <p:childTnLst>
                                    <p:set>
                                      <p:cBhvr>
                                        <p:cTn id="772" dur="1" fill="hold">
                                          <p:stCondLst>
                                            <p:cond delay="0"/>
                                          </p:stCondLst>
                                        </p:cTn>
                                        <p:tgtEl>
                                          <p:spTgt spid="80"/>
                                        </p:tgtEl>
                                        <p:attrNameLst>
                                          <p:attrName>style.visibility</p:attrName>
                                        </p:attrNameLst>
                                      </p:cBhvr>
                                      <p:to>
                                        <p:strVal val="hidden"/>
                                      </p:to>
                                    </p:set>
                                  </p:childTnLst>
                                </p:cTn>
                              </p:par>
                              <p:par>
                                <p:cTn id="773" presetID="10" presetClass="entr" presetSubtype="0" fill="hold" grpId="9" nodeType="withEffect">
                                  <p:stCondLst>
                                    <p:cond delay="0"/>
                                  </p:stCondLst>
                                  <p:childTnLst>
                                    <p:set>
                                      <p:cBhvr>
                                        <p:cTn id="774" dur="1" fill="hold">
                                          <p:stCondLst>
                                            <p:cond delay="0"/>
                                          </p:stCondLst>
                                        </p:cTn>
                                        <p:tgtEl>
                                          <p:spTgt spid="88"/>
                                        </p:tgtEl>
                                        <p:attrNameLst>
                                          <p:attrName>style.visibility</p:attrName>
                                        </p:attrNameLst>
                                      </p:cBhvr>
                                      <p:to>
                                        <p:strVal val="visible"/>
                                      </p:to>
                                    </p:set>
                                    <p:animEffect transition="in" filter="fade">
                                      <p:cBhvr>
                                        <p:cTn id="775" dur="500"/>
                                        <p:tgtEl>
                                          <p:spTgt spid="88"/>
                                        </p:tgtEl>
                                      </p:cBhvr>
                                    </p:animEffect>
                                  </p:childTnLst>
                                </p:cTn>
                              </p:par>
                            </p:childTnLst>
                          </p:cTn>
                        </p:par>
                      </p:childTnLst>
                    </p:cTn>
                  </p:par>
                </p:childTnLst>
              </p:cTn>
              <p:nextCondLst>
                <p:cond evt="onClick" delay="0">
                  <p:tgtEl>
                    <p:spTgt spid="112"/>
                  </p:tgtEl>
                </p:cond>
              </p:nextCondLst>
            </p:seq>
            <p:seq concurrent="1" nextAc="seek">
              <p:cTn id="776" restart="whenNotActive" fill="hold" evtFilter="cancelBubble" nodeType="interactiveSeq">
                <p:stCondLst>
                  <p:cond evt="onClick" delay="0">
                    <p:tgtEl>
                      <p:spTgt spid="113"/>
                    </p:tgtEl>
                  </p:cond>
                </p:stCondLst>
                <p:endSync evt="end" delay="0">
                  <p:rtn val="all"/>
                </p:endSync>
                <p:childTnLst>
                  <p:par>
                    <p:cTn id="777" fill="hold">
                      <p:stCondLst>
                        <p:cond delay="0"/>
                      </p:stCondLst>
                      <p:childTnLst>
                        <p:par>
                          <p:cTn id="778" fill="hold">
                            <p:stCondLst>
                              <p:cond delay="0"/>
                            </p:stCondLst>
                            <p:childTnLst>
                              <p:par>
                                <p:cTn id="779" presetID="1" presetClass="exit" presetSubtype="0" fill="hold" grpId="1" nodeType="clickEffect">
                                  <p:stCondLst>
                                    <p:cond delay="0"/>
                                  </p:stCondLst>
                                  <p:childTnLst>
                                    <p:set>
                                      <p:cBhvr>
                                        <p:cTn id="780" dur="1" fill="hold">
                                          <p:stCondLst>
                                            <p:cond delay="0"/>
                                          </p:stCondLst>
                                        </p:cTn>
                                        <p:tgtEl>
                                          <p:spTgt spid="113"/>
                                        </p:tgtEl>
                                        <p:attrNameLst>
                                          <p:attrName>style.visibility</p:attrName>
                                        </p:attrNameLst>
                                      </p:cBhvr>
                                      <p:to>
                                        <p:strVal val="hidden"/>
                                      </p:to>
                                    </p:set>
                                  </p:childTnLst>
                                </p:cTn>
                              </p:par>
                              <p:par>
                                <p:cTn id="781" presetID="1" presetClass="exit" presetSubtype="0" fill="hold" grpId="1" nodeType="withEffect">
                                  <p:stCondLst>
                                    <p:cond delay="0"/>
                                  </p:stCondLst>
                                  <p:childTnLst>
                                    <p:set>
                                      <p:cBhvr>
                                        <p:cTn id="782" dur="1" fill="hold">
                                          <p:stCondLst>
                                            <p:cond delay="0"/>
                                          </p:stCondLst>
                                        </p:cTn>
                                        <p:tgtEl>
                                          <p:spTgt spid="85"/>
                                        </p:tgtEl>
                                        <p:attrNameLst>
                                          <p:attrName>style.visibility</p:attrName>
                                        </p:attrNameLst>
                                      </p:cBhvr>
                                      <p:to>
                                        <p:strVal val="hidden"/>
                                      </p:to>
                                    </p:set>
                                  </p:childTnLst>
                                </p:cTn>
                              </p:par>
                              <p:par>
                                <p:cTn id="783" presetID="10" presetClass="entr" presetSubtype="0" fill="hold" grpId="8" nodeType="withEffect">
                                  <p:stCondLst>
                                    <p:cond delay="0"/>
                                  </p:stCondLst>
                                  <p:childTnLst>
                                    <p:set>
                                      <p:cBhvr>
                                        <p:cTn id="784" dur="1" fill="hold">
                                          <p:stCondLst>
                                            <p:cond delay="0"/>
                                          </p:stCondLst>
                                        </p:cTn>
                                        <p:tgtEl>
                                          <p:spTgt spid="88"/>
                                        </p:tgtEl>
                                        <p:attrNameLst>
                                          <p:attrName>style.visibility</p:attrName>
                                        </p:attrNameLst>
                                      </p:cBhvr>
                                      <p:to>
                                        <p:strVal val="visible"/>
                                      </p:to>
                                    </p:set>
                                    <p:animEffect transition="in" filter="fade">
                                      <p:cBhvr>
                                        <p:cTn id="785" dur="500"/>
                                        <p:tgtEl>
                                          <p:spTgt spid="88"/>
                                        </p:tgtEl>
                                      </p:cBhvr>
                                    </p:animEffect>
                                  </p:childTnLst>
                                </p:cTn>
                              </p:par>
                            </p:childTnLst>
                          </p:cTn>
                        </p:par>
                      </p:childTnLst>
                    </p:cTn>
                  </p:par>
                </p:childTnLst>
              </p:cTn>
              <p:nextCondLst>
                <p:cond evt="onClick" delay="0">
                  <p:tgtEl>
                    <p:spTgt spid="113"/>
                  </p:tgtEl>
                </p:cond>
              </p:nextCondLst>
            </p:seq>
            <p:seq concurrent="1" nextAc="seek">
              <p:cTn id="786" restart="whenNotActive" fill="hold" evtFilter="cancelBubble" nodeType="interactiveSeq">
                <p:stCondLst>
                  <p:cond evt="onClick" delay="0">
                    <p:tgtEl>
                      <p:spTgt spid="115"/>
                    </p:tgtEl>
                  </p:cond>
                </p:stCondLst>
                <p:endSync evt="end" delay="0">
                  <p:rtn val="all"/>
                </p:endSync>
                <p:childTnLst>
                  <p:par>
                    <p:cTn id="787" fill="hold">
                      <p:stCondLst>
                        <p:cond delay="0"/>
                      </p:stCondLst>
                      <p:childTnLst>
                        <p:par>
                          <p:cTn id="788" fill="hold">
                            <p:stCondLst>
                              <p:cond delay="0"/>
                            </p:stCondLst>
                            <p:childTnLst>
                              <p:par>
                                <p:cTn id="789" presetID="1" presetClass="entr" presetSubtype="0" fill="hold" grpId="0" nodeType="clickEffect">
                                  <p:stCondLst>
                                    <p:cond delay="0"/>
                                  </p:stCondLst>
                                  <p:childTnLst>
                                    <p:set>
                                      <p:cBhvr>
                                        <p:cTn id="790" dur="1" fill="hold">
                                          <p:stCondLst>
                                            <p:cond delay="0"/>
                                          </p:stCondLst>
                                        </p:cTn>
                                        <p:tgtEl>
                                          <p:spTgt spid="121"/>
                                        </p:tgtEl>
                                        <p:attrNameLst>
                                          <p:attrName>style.visibility</p:attrName>
                                        </p:attrNameLst>
                                      </p:cBhvr>
                                      <p:to>
                                        <p:strVal val="visible"/>
                                      </p:to>
                                    </p:set>
                                  </p:childTnLst>
                                </p:cTn>
                              </p:par>
                              <p:par>
                                <p:cTn id="791" presetID="1" presetClass="entr" presetSubtype="0" fill="hold" grpId="0" nodeType="withEffect">
                                  <p:stCondLst>
                                    <p:cond delay="0"/>
                                  </p:stCondLst>
                                  <p:childTnLst>
                                    <p:set>
                                      <p:cBhvr>
                                        <p:cTn id="792" dur="1" fill="hold">
                                          <p:stCondLst>
                                            <p:cond delay="0"/>
                                          </p:stCondLst>
                                        </p:cTn>
                                        <p:tgtEl>
                                          <p:spTgt spid="79"/>
                                        </p:tgtEl>
                                        <p:attrNameLst>
                                          <p:attrName>style.visibility</p:attrName>
                                        </p:attrNameLst>
                                      </p:cBhvr>
                                      <p:to>
                                        <p:strVal val="visible"/>
                                      </p:to>
                                    </p:set>
                                  </p:childTnLst>
                                </p:cTn>
                              </p:par>
                              <p:par>
                                <p:cTn id="793" presetID="10" presetClass="exit" presetSubtype="0" fill="hold" grpId="0" nodeType="withEffect">
                                  <p:stCondLst>
                                    <p:cond delay="0"/>
                                  </p:stCondLst>
                                  <p:childTnLst>
                                    <p:animEffect transition="out" filter="fade">
                                      <p:cBhvr>
                                        <p:cTn id="794" dur="500"/>
                                        <p:tgtEl>
                                          <p:spTgt spid="87"/>
                                        </p:tgtEl>
                                      </p:cBhvr>
                                    </p:animEffect>
                                    <p:set>
                                      <p:cBhvr>
                                        <p:cTn id="795"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5"/>
                  </p:tgtEl>
                </p:cond>
              </p:nextCondLst>
            </p:seq>
            <p:seq concurrent="1" nextAc="seek">
              <p:cTn id="796" restart="whenNotActive" fill="hold" evtFilter="cancelBubble" nodeType="interactiveSeq">
                <p:stCondLst>
                  <p:cond evt="onClick" delay="0">
                    <p:tgtEl>
                      <p:spTgt spid="116"/>
                    </p:tgtEl>
                  </p:cond>
                </p:stCondLst>
                <p:endSync evt="end" delay="0">
                  <p:rtn val="all"/>
                </p:endSync>
                <p:childTnLst>
                  <p:par>
                    <p:cTn id="797" fill="hold">
                      <p:stCondLst>
                        <p:cond delay="0"/>
                      </p:stCondLst>
                      <p:childTnLst>
                        <p:par>
                          <p:cTn id="798" fill="hold">
                            <p:stCondLst>
                              <p:cond delay="0"/>
                            </p:stCondLst>
                            <p:childTnLst>
                              <p:par>
                                <p:cTn id="799" presetID="1" presetClass="entr" presetSubtype="0" fill="hold" grpId="0" nodeType="clickEffect">
                                  <p:stCondLst>
                                    <p:cond delay="0"/>
                                  </p:stCondLst>
                                  <p:childTnLst>
                                    <p:set>
                                      <p:cBhvr>
                                        <p:cTn id="800" dur="1" fill="hold">
                                          <p:stCondLst>
                                            <p:cond delay="0"/>
                                          </p:stCondLst>
                                        </p:cTn>
                                        <p:tgtEl>
                                          <p:spTgt spid="122"/>
                                        </p:tgtEl>
                                        <p:attrNameLst>
                                          <p:attrName>style.visibility</p:attrName>
                                        </p:attrNameLst>
                                      </p:cBhvr>
                                      <p:to>
                                        <p:strVal val="visible"/>
                                      </p:to>
                                    </p:set>
                                  </p:childTnLst>
                                </p:cTn>
                              </p:par>
                              <p:par>
                                <p:cTn id="801" presetID="10" presetClass="exit" presetSubtype="0" fill="hold" grpId="1" nodeType="withEffect">
                                  <p:stCondLst>
                                    <p:cond delay="0"/>
                                  </p:stCondLst>
                                  <p:childTnLst>
                                    <p:animEffect transition="out" filter="fade">
                                      <p:cBhvr>
                                        <p:cTn id="802" dur="500"/>
                                        <p:tgtEl>
                                          <p:spTgt spid="87"/>
                                        </p:tgtEl>
                                      </p:cBhvr>
                                    </p:animEffect>
                                    <p:set>
                                      <p:cBhvr>
                                        <p:cTn id="803"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6"/>
                  </p:tgtEl>
                </p:cond>
              </p:nextCondLst>
            </p:seq>
            <p:seq concurrent="1" nextAc="seek">
              <p:cTn id="804" restart="whenNotActive" fill="hold" evtFilter="cancelBubble" nodeType="interactiveSeq">
                <p:stCondLst>
                  <p:cond evt="onClick" delay="0">
                    <p:tgtEl>
                      <p:spTgt spid="117"/>
                    </p:tgtEl>
                  </p:cond>
                </p:stCondLst>
                <p:endSync evt="end" delay="0">
                  <p:rtn val="all"/>
                </p:endSync>
                <p:childTnLst>
                  <p:par>
                    <p:cTn id="805" fill="hold">
                      <p:stCondLst>
                        <p:cond delay="0"/>
                      </p:stCondLst>
                      <p:childTnLst>
                        <p:par>
                          <p:cTn id="806" fill="hold">
                            <p:stCondLst>
                              <p:cond delay="0"/>
                            </p:stCondLst>
                            <p:childTnLst>
                              <p:par>
                                <p:cTn id="807" presetID="1" presetClass="entr" presetSubtype="0" fill="hold" grpId="1" nodeType="clickEffect">
                                  <p:stCondLst>
                                    <p:cond delay="0"/>
                                  </p:stCondLst>
                                  <p:childTnLst>
                                    <p:set>
                                      <p:cBhvr>
                                        <p:cTn id="808" dur="1" fill="hold">
                                          <p:stCondLst>
                                            <p:cond delay="0"/>
                                          </p:stCondLst>
                                        </p:cTn>
                                        <p:tgtEl>
                                          <p:spTgt spid="123"/>
                                        </p:tgtEl>
                                        <p:attrNameLst>
                                          <p:attrName>style.visibility</p:attrName>
                                        </p:attrNameLst>
                                      </p:cBhvr>
                                      <p:to>
                                        <p:strVal val="visible"/>
                                      </p:to>
                                    </p:set>
                                  </p:childTnLst>
                                </p:cTn>
                              </p:par>
                              <p:par>
                                <p:cTn id="809" presetID="1" presetClass="entr" presetSubtype="0" fill="hold" grpId="1" nodeType="withEffect">
                                  <p:stCondLst>
                                    <p:cond delay="0"/>
                                  </p:stCondLst>
                                  <p:childTnLst>
                                    <p:set>
                                      <p:cBhvr>
                                        <p:cTn id="810" dur="1" fill="hold">
                                          <p:stCondLst>
                                            <p:cond delay="0"/>
                                          </p:stCondLst>
                                        </p:cTn>
                                        <p:tgtEl>
                                          <p:spTgt spid="79"/>
                                        </p:tgtEl>
                                        <p:attrNameLst>
                                          <p:attrName>style.visibility</p:attrName>
                                        </p:attrNameLst>
                                      </p:cBhvr>
                                      <p:to>
                                        <p:strVal val="visible"/>
                                      </p:to>
                                    </p:set>
                                  </p:childTnLst>
                                </p:cTn>
                              </p:par>
                              <p:par>
                                <p:cTn id="811" presetID="10" presetClass="exit" presetSubtype="0" fill="hold" grpId="2" nodeType="withEffect">
                                  <p:stCondLst>
                                    <p:cond delay="0"/>
                                  </p:stCondLst>
                                  <p:childTnLst>
                                    <p:animEffect transition="out" filter="fade">
                                      <p:cBhvr>
                                        <p:cTn id="812" dur="500"/>
                                        <p:tgtEl>
                                          <p:spTgt spid="87"/>
                                        </p:tgtEl>
                                      </p:cBhvr>
                                    </p:animEffect>
                                    <p:set>
                                      <p:cBhvr>
                                        <p:cTn id="813"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814" restart="whenNotActive" fill="hold" evtFilter="cancelBubble" nodeType="interactiveSeq">
                <p:stCondLst>
                  <p:cond evt="onClick" delay="0">
                    <p:tgtEl>
                      <p:spTgt spid="119"/>
                    </p:tgtEl>
                  </p:cond>
                </p:stCondLst>
                <p:endSync evt="end" delay="0">
                  <p:rtn val="all"/>
                </p:endSync>
                <p:childTnLst>
                  <p:par>
                    <p:cTn id="815" fill="hold">
                      <p:stCondLst>
                        <p:cond delay="0"/>
                      </p:stCondLst>
                      <p:childTnLst>
                        <p:par>
                          <p:cTn id="816" fill="hold">
                            <p:stCondLst>
                              <p:cond delay="0"/>
                            </p:stCondLst>
                            <p:childTnLst>
                              <p:par>
                                <p:cTn id="817" presetID="1" presetClass="entr" presetSubtype="0" fill="hold" grpId="0" nodeType="clickEffect">
                                  <p:stCondLst>
                                    <p:cond delay="0"/>
                                  </p:stCondLst>
                                  <p:childTnLst>
                                    <p:set>
                                      <p:cBhvr>
                                        <p:cTn id="818" dur="1" fill="hold">
                                          <p:stCondLst>
                                            <p:cond delay="0"/>
                                          </p:stCondLst>
                                        </p:cTn>
                                        <p:tgtEl>
                                          <p:spTgt spid="125"/>
                                        </p:tgtEl>
                                        <p:attrNameLst>
                                          <p:attrName>style.visibility</p:attrName>
                                        </p:attrNameLst>
                                      </p:cBhvr>
                                      <p:to>
                                        <p:strVal val="visible"/>
                                      </p:to>
                                    </p:set>
                                  </p:childTnLst>
                                </p:cTn>
                              </p:par>
                              <p:par>
                                <p:cTn id="819" presetID="1" presetClass="entr" presetSubtype="0" fill="hold" grpId="4" nodeType="withEffect">
                                  <p:stCondLst>
                                    <p:cond delay="0"/>
                                  </p:stCondLst>
                                  <p:childTnLst>
                                    <p:set>
                                      <p:cBhvr>
                                        <p:cTn id="820" dur="1" fill="hold">
                                          <p:stCondLst>
                                            <p:cond delay="0"/>
                                          </p:stCondLst>
                                        </p:cTn>
                                        <p:tgtEl>
                                          <p:spTgt spid="79"/>
                                        </p:tgtEl>
                                        <p:attrNameLst>
                                          <p:attrName>style.visibility</p:attrName>
                                        </p:attrNameLst>
                                      </p:cBhvr>
                                      <p:to>
                                        <p:strVal val="visible"/>
                                      </p:to>
                                    </p:set>
                                  </p:childTnLst>
                                </p:cTn>
                              </p:par>
                              <p:par>
                                <p:cTn id="821" presetID="10" presetClass="exit" presetSubtype="0" fill="hold" grpId="3" nodeType="withEffect">
                                  <p:stCondLst>
                                    <p:cond delay="0"/>
                                  </p:stCondLst>
                                  <p:childTnLst>
                                    <p:animEffect transition="out" filter="fade">
                                      <p:cBhvr>
                                        <p:cTn id="822" dur="500"/>
                                        <p:tgtEl>
                                          <p:spTgt spid="87"/>
                                        </p:tgtEl>
                                      </p:cBhvr>
                                    </p:animEffect>
                                    <p:set>
                                      <p:cBhvr>
                                        <p:cTn id="823"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824" restart="whenNotActive" fill="hold" evtFilter="cancelBubble" nodeType="interactiveSeq">
                <p:stCondLst>
                  <p:cond evt="onClick" delay="0">
                    <p:tgtEl>
                      <p:spTgt spid="120"/>
                    </p:tgtEl>
                  </p:cond>
                </p:stCondLst>
                <p:endSync evt="end" delay="0">
                  <p:rtn val="all"/>
                </p:endSync>
                <p:childTnLst>
                  <p:par>
                    <p:cTn id="825" fill="hold">
                      <p:stCondLst>
                        <p:cond delay="0"/>
                      </p:stCondLst>
                      <p:childTnLst>
                        <p:par>
                          <p:cTn id="826" fill="hold">
                            <p:stCondLst>
                              <p:cond delay="0"/>
                            </p:stCondLst>
                            <p:childTnLst>
                              <p:par>
                                <p:cTn id="827" presetID="1" presetClass="entr" presetSubtype="0" fill="hold" grpId="0" nodeType="clickEffect">
                                  <p:stCondLst>
                                    <p:cond delay="0"/>
                                  </p:stCondLst>
                                  <p:childTnLst>
                                    <p:set>
                                      <p:cBhvr>
                                        <p:cTn id="828" dur="1" fill="hold">
                                          <p:stCondLst>
                                            <p:cond delay="0"/>
                                          </p:stCondLst>
                                        </p:cTn>
                                        <p:tgtEl>
                                          <p:spTgt spid="126"/>
                                        </p:tgtEl>
                                        <p:attrNameLst>
                                          <p:attrName>style.visibility</p:attrName>
                                        </p:attrNameLst>
                                      </p:cBhvr>
                                      <p:to>
                                        <p:strVal val="visible"/>
                                      </p:to>
                                    </p:set>
                                  </p:childTnLst>
                                </p:cTn>
                              </p:par>
                              <p:par>
                                <p:cTn id="829" presetID="10" presetClass="exit" presetSubtype="0" fill="hold" grpId="4" nodeType="withEffect">
                                  <p:stCondLst>
                                    <p:cond delay="0"/>
                                  </p:stCondLst>
                                  <p:childTnLst>
                                    <p:animEffect transition="out" filter="fade">
                                      <p:cBhvr>
                                        <p:cTn id="830" dur="500"/>
                                        <p:tgtEl>
                                          <p:spTgt spid="87"/>
                                        </p:tgtEl>
                                      </p:cBhvr>
                                    </p:animEffect>
                                    <p:set>
                                      <p:cBhvr>
                                        <p:cTn id="831"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832" restart="whenNotActive" fill="hold" evtFilter="cancelBubble" nodeType="interactiveSeq">
                <p:stCondLst>
                  <p:cond evt="onClick" delay="0">
                    <p:tgtEl>
                      <p:spTgt spid="118"/>
                    </p:tgtEl>
                  </p:cond>
                </p:stCondLst>
                <p:endSync evt="end" delay="0">
                  <p:rtn val="all"/>
                </p:endSync>
                <p:childTnLst>
                  <p:par>
                    <p:cTn id="833" fill="hold">
                      <p:stCondLst>
                        <p:cond delay="0"/>
                      </p:stCondLst>
                      <p:childTnLst>
                        <p:par>
                          <p:cTn id="834" fill="hold">
                            <p:stCondLst>
                              <p:cond delay="0"/>
                            </p:stCondLst>
                            <p:childTnLst>
                              <p:par>
                                <p:cTn id="835" presetID="1" presetClass="entr" presetSubtype="0" fill="hold" grpId="0" nodeType="clickEffect">
                                  <p:stCondLst>
                                    <p:cond delay="0"/>
                                  </p:stCondLst>
                                  <p:childTnLst>
                                    <p:set>
                                      <p:cBhvr>
                                        <p:cTn id="836" dur="1" fill="hold">
                                          <p:stCondLst>
                                            <p:cond delay="0"/>
                                          </p:stCondLst>
                                        </p:cTn>
                                        <p:tgtEl>
                                          <p:spTgt spid="124"/>
                                        </p:tgtEl>
                                        <p:attrNameLst>
                                          <p:attrName>style.visibility</p:attrName>
                                        </p:attrNameLst>
                                      </p:cBhvr>
                                      <p:to>
                                        <p:strVal val="visible"/>
                                      </p:to>
                                    </p:set>
                                  </p:childTnLst>
                                </p:cTn>
                              </p:par>
                              <p:par>
                                <p:cTn id="837" presetID="1" presetClass="entr" presetSubtype="0" fill="hold" grpId="0" nodeType="withEffect">
                                  <p:stCondLst>
                                    <p:cond delay="0"/>
                                  </p:stCondLst>
                                  <p:childTnLst>
                                    <p:set>
                                      <p:cBhvr>
                                        <p:cTn id="838" dur="1" fill="hold">
                                          <p:stCondLst>
                                            <p:cond delay="0"/>
                                          </p:stCondLst>
                                        </p:cTn>
                                        <p:tgtEl>
                                          <p:spTgt spid="86"/>
                                        </p:tgtEl>
                                        <p:attrNameLst>
                                          <p:attrName>style.visibility</p:attrName>
                                        </p:attrNameLst>
                                      </p:cBhvr>
                                      <p:to>
                                        <p:strVal val="visible"/>
                                      </p:to>
                                    </p:set>
                                  </p:childTnLst>
                                </p:cTn>
                              </p:par>
                              <p:par>
                                <p:cTn id="839" presetID="10" presetClass="exit" presetSubtype="0" fill="hold" grpId="5" nodeType="withEffect">
                                  <p:stCondLst>
                                    <p:cond delay="0"/>
                                  </p:stCondLst>
                                  <p:childTnLst>
                                    <p:animEffect transition="out" filter="fade">
                                      <p:cBhvr>
                                        <p:cTn id="840" dur="500"/>
                                        <p:tgtEl>
                                          <p:spTgt spid="87"/>
                                        </p:tgtEl>
                                      </p:cBhvr>
                                    </p:animEffect>
                                    <p:set>
                                      <p:cBhvr>
                                        <p:cTn id="841"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842" restart="whenNotActive" fill="hold" evtFilter="cancelBubble" nodeType="interactiveSeq">
                <p:stCondLst>
                  <p:cond evt="onClick" delay="0">
                    <p:tgtEl>
                      <p:spTgt spid="126"/>
                    </p:tgtEl>
                  </p:cond>
                </p:stCondLst>
                <p:endSync evt="end" delay="0">
                  <p:rtn val="all"/>
                </p:endSync>
                <p:childTnLst>
                  <p:par>
                    <p:cTn id="843" fill="hold">
                      <p:stCondLst>
                        <p:cond delay="0"/>
                      </p:stCondLst>
                      <p:childTnLst>
                        <p:par>
                          <p:cTn id="844" fill="hold">
                            <p:stCondLst>
                              <p:cond delay="0"/>
                            </p:stCondLst>
                            <p:childTnLst>
                              <p:par>
                                <p:cTn id="845" presetID="1" presetClass="exit" presetSubtype="0" fill="hold" grpId="1" nodeType="clickEffect">
                                  <p:stCondLst>
                                    <p:cond delay="0"/>
                                  </p:stCondLst>
                                  <p:childTnLst>
                                    <p:set>
                                      <p:cBhvr>
                                        <p:cTn id="846" dur="1" fill="hold">
                                          <p:stCondLst>
                                            <p:cond delay="0"/>
                                          </p:stCondLst>
                                        </p:cTn>
                                        <p:tgtEl>
                                          <p:spTgt spid="126"/>
                                        </p:tgtEl>
                                        <p:attrNameLst>
                                          <p:attrName>style.visibility</p:attrName>
                                        </p:attrNameLst>
                                      </p:cBhvr>
                                      <p:to>
                                        <p:strVal val="hidden"/>
                                      </p:to>
                                    </p:set>
                                  </p:childTnLst>
                                </p:cTn>
                              </p:par>
                              <p:par>
                                <p:cTn id="847" presetID="10" presetClass="entr" presetSubtype="0" fill="hold" grpId="6" nodeType="withEffect">
                                  <p:stCondLst>
                                    <p:cond delay="0"/>
                                  </p:stCondLst>
                                  <p:childTnLst>
                                    <p:set>
                                      <p:cBhvr>
                                        <p:cTn id="848" dur="1" fill="hold">
                                          <p:stCondLst>
                                            <p:cond delay="0"/>
                                          </p:stCondLst>
                                        </p:cTn>
                                        <p:tgtEl>
                                          <p:spTgt spid="87"/>
                                        </p:tgtEl>
                                        <p:attrNameLst>
                                          <p:attrName>style.visibility</p:attrName>
                                        </p:attrNameLst>
                                      </p:cBhvr>
                                      <p:to>
                                        <p:strVal val="visible"/>
                                      </p:to>
                                    </p:set>
                                    <p:animEffect transition="in" filter="fade">
                                      <p:cBhvr>
                                        <p:cTn id="849" dur="500"/>
                                        <p:tgtEl>
                                          <p:spTgt spid="87"/>
                                        </p:tgtEl>
                                      </p:cBhvr>
                                    </p:animEffect>
                                  </p:childTnLst>
                                </p:cTn>
                              </p:par>
                            </p:childTnLst>
                          </p:cTn>
                        </p:par>
                      </p:childTnLst>
                    </p:cTn>
                  </p:par>
                </p:childTnLst>
              </p:cTn>
              <p:nextCondLst>
                <p:cond evt="onClick" delay="0">
                  <p:tgtEl>
                    <p:spTgt spid="126"/>
                  </p:tgtEl>
                </p:cond>
              </p:nextCondLst>
            </p:seq>
            <p:seq concurrent="1" nextAc="seek">
              <p:cTn id="850" restart="whenNotActive" fill="hold" evtFilter="cancelBubble" nodeType="interactiveSeq">
                <p:stCondLst>
                  <p:cond evt="onClick" delay="0">
                    <p:tgtEl>
                      <p:spTgt spid="121"/>
                    </p:tgtEl>
                  </p:cond>
                </p:stCondLst>
                <p:endSync evt="end" delay="0">
                  <p:rtn val="all"/>
                </p:endSync>
                <p:childTnLst>
                  <p:par>
                    <p:cTn id="851" fill="hold">
                      <p:stCondLst>
                        <p:cond delay="0"/>
                      </p:stCondLst>
                      <p:childTnLst>
                        <p:par>
                          <p:cTn id="852" fill="hold">
                            <p:stCondLst>
                              <p:cond delay="0"/>
                            </p:stCondLst>
                            <p:childTnLst>
                              <p:par>
                                <p:cTn id="853" presetID="1" presetClass="exit" presetSubtype="0" fill="hold" grpId="1" nodeType="clickEffect">
                                  <p:stCondLst>
                                    <p:cond delay="0"/>
                                  </p:stCondLst>
                                  <p:childTnLst>
                                    <p:set>
                                      <p:cBhvr>
                                        <p:cTn id="854" dur="1" fill="hold">
                                          <p:stCondLst>
                                            <p:cond delay="0"/>
                                          </p:stCondLst>
                                        </p:cTn>
                                        <p:tgtEl>
                                          <p:spTgt spid="121"/>
                                        </p:tgtEl>
                                        <p:attrNameLst>
                                          <p:attrName>style.visibility</p:attrName>
                                        </p:attrNameLst>
                                      </p:cBhvr>
                                      <p:to>
                                        <p:strVal val="hidden"/>
                                      </p:to>
                                    </p:set>
                                  </p:childTnLst>
                                </p:cTn>
                              </p:par>
                              <p:par>
                                <p:cTn id="855" presetID="1" presetClass="exit" presetSubtype="0" fill="hold" grpId="3" nodeType="withEffect">
                                  <p:stCondLst>
                                    <p:cond delay="0"/>
                                  </p:stCondLst>
                                  <p:childTnLst>
                                    <p:set>
                                      <p:cBhvr>
                                        <p:cTn id="856" dur="1" fill="hold">
                                          <p:stCondLst>
                                            <p:cond delay="0"/>
                                          </p:stCondLst>
                                        </p:cTn>
                                        <p:tgtEl>
                                          <p:spTgt spid="79"/>
                                        </p:tgtEl>
                                        <p:attrNameLst>
                                          <p:attrName>style.visibility</p:attrName>
                                        </p:attrNameLst>
                                      </p:cBhvr>
                                      <p:to>
                                        <p:strVal val="hidden"/>
                                      </p:to>
                                    </p:set>
                                  </p:childTnLst>
                                </p:cTn>
                              </p:par>
                              <p:par>
                                <p:cTn id="857" presetID="10" presetClass="entr" presetSubtype="0" fill="hold" grpId="7" nodeType="withEffect">
                                  <p:stCondLst>
                                    <p:cond delay="0"/>
                                  </p:stCondLst>
                                  <p:childTnLst>
                                    <p:set>
                                      <p:cBhvr>
                                        <p:cTn id="858" dur="1" fill="hold">
                                          <p:stCondLst>
                                            <p:cond delay="0"/>
                                          </p:stCondLst>
                                        </p:cTn>
                                        <p:tgtEl>
                                          <p:spTgt spid="87"/>
                                        </p:tgtEl>
                                        <p:attrNameLst>
                                          <p:attrName>style.visibility</p:attrName>
                                        </p:attrNameLst>
                                      </p:cBhvr>
                                      <p:to>
                                        <p:strVal val="visible"/>
                                      </p:to>
                                    </p:set>
                                    <p:animEffect transition="in" filter="fade">
                                      <p:cBhvr>
                                        <p:cTn id="859" dur="500"/>
                                        <p:tgtEl>
                                          <p:spTgt spid="87"/>
                                        </p:tgtEl>
                                      </p:cBhvr>
                                    </p:animEffect>
                                  </p:childTnLst>
                                </p:cTn>
                              </p:par>
                            </p:childTnLst>
                          </p:cTn>
                        </p:par>
                      </p:childTnLst>
                    </p:cTn>
                  </p:par>
                </p:childTnLst>
              </p:cTn>
              <p:nextCondLst>
                <p:cond evt="onClick" delay="0">
                  <p:tgtEl>
                    <p:spTgt spid="121"/>
                  </p:tgtEl>
                </p:cond>
              </p:nextCondLst>
            </p:seq>
            <p:seq concurrent="1" nextAc="seek">
              <p:cTn id="860" restart="whenNotActive" fill="hold" evtFilter="cancelBubble" nodeType="interactiveSeq">
                <p:stCondLst>
                  <p:cond evt="onClick" delay="0">
                    <p:tgtEl>
                      <p:spTgt spid="122"/>
                    </p:tgtEl>
                  </p:cond>
                </p:stCondLst>
                <p:endSync evt="end" delay="0">
                  <p:rtn val="all"/>
                </p:endSync>
                <p:childTnLst>
                  <p:par>
                    <p:cTn id="861" fill="hold">
                      <p:stCondLst>
                        <p:cond delay="0"/>
                      </p:stCondLst>
                      <p:childTnLst>
                        <p:par>
                          <p:cTn id="862" fill="hold">
                            <p:stCondLst>
                              <p:cond delay="0"/>
                            </p:stCondLst>
                            <p:childTnLst>
                              <p:par>
                                <p:cTn id="863" presetID="1" presetClass="exit" presetSubtype="0" fill="hold" grpId="1" nodeType="clickEffect">
                                  <p:stCondLst>
                                    <p:cond delay="0"/>
                                  </p:stCondLst>
                                  <p:childTnLst>
                                    <p:set>
                                      <p:cBhvr>
                                        <p:cTn id="864" dur="1" fill="hold">
                                          <p:stCondLst>
                                            <p:cond delay="0"/>
                                          </p:stCondLst>
                                        </p:cTn>
                                        <p:tgtEl>
                                          <p:spTgt spid="122"/>
                                        </p:tgtEl>
                                        <p:attrNameLst>
                                          <p:attrName>style.visibility</p:attrName>
                                        </p:attrNameLst>
                                      </p:cBhvr>
                                      <p:to>
                                        <p:strVal val="hidden"/>
                                      </p:to>
                                    </p:set>
                                  </p:childTnLst>
                                </p:cTn>
                              </p:par>
                              <p:par>
                                <p:cTn id="865" presetID="10" presetClass="entr" presetSubtype="0" fill="hold" grpId="8" nodeType="withEffect">
                                  <p:stCondLst>
                                    <p:cond delay="0"/>
                                  </p:stCondLst>
                                  <p:childTnLst>
                                    <p:set>
                                      <p:cBhvr>
                                        <p:cTn id="866" dur="1" fill="hold">
                                          <p:stCondLst>
                                            <p:cond delay="0"/>
                                          </p:stCondLst>
                                        </p:cTn>
                                        <p:tgtEl>
                                          <p:spTgt spid="87"/>
                                        </p:tgtEl>
                                        <p:attrNameLst>
                                          <p:attrName>style.visibility</p:attrName>
                                        </p:attrNameLst>
                                      </p:cBhvr>
                                      <p:to>
                                        <p:strVal val="visible"/>
                                      </p:to>
                                    </p:set>
                                    <p:animEffect transition="in" filter="fade">
                                      <p:cBhvr>
                                        <p:cTn id="867" dur="500"/>
                                        <p:tgtEl>
                                          <p:spTgt spid="87"/>
                                        </p:tgtEl>
                                      </p:cBhvr>
                                    </p:animEffect>
                                  </p:childTnLst>
                                </p:cTn>
                              </p:par>
                            </p:childTnLst>
                          </p:cTn>
                        </p:par>
                      </p:childTnLst>
                    </p:cTn>
                  </p:par>
                </p:childTnLst>
              </p:cTn>
              <p:nextCondLst>
                <p:cond evt="onClick" delay="0">
                  <p:tgtEl>
                    <p:spTgt spid="122"/>
                  </p:tgtEl>
                </p:cond>
              </p:nextCondLst>
            </p:seq>
            <p:seq concurrent="1" nextAc="seek">
              <p:cTn id="868" restart="whenNotActive" fill="hold" evtFilter="cancelBubble" nodeType="interactiveSeq">
                <p:stCondLst>
                  <p:cond evt="onClick" delay="0">
                    <p:tgtEl>
                      <p:spTgt spid="123"/>
                    </p:tgtEl>
                  </p:cond>
                </p:stCondLst>
                <p:endSync evt="end" delay="0">
                  <p:rtn val="all"/>
                </p:endSync>
                <p:childTnLst>
                  <p:par>
                    <p:cTn id="869" fill="hold">
                      <p:stCondLst>
                        <p:cond delay="0"/>
                      </p:stCondLst>
                      <p:childTnLst>
                        <p:par>
                          <p:cTn id="870" fill="hold">
                            <p:stCondLst>
                              <p:cond delay="0"/>
                            </p:stCondLst>
                            <p:childTnLst>
                              <p:par>
                                <p:cTn id="871" presetID="1" presetClass="exit" presetSubtype="0" fill="hold" grpId="0" nodeType="clickEffect">
                                  <p:stCondLst>
                                    <p:cond delay="0"/>
                                  </p:stCondLst>
                                  <p:childTnLst>
                                    <p:set>
                                      <p:cBhvr>
                                        <p:cTn id="872" dur="1" fill="hold">
                                          <p:stCondLst>
                                            <p:cond delay="0"/>
                                          </p:stCondLst>
                                        </p:cTn>
                                        <p:tgtEl>
                                          <p:spTgt spid="123"/>
                                        </p:tgtEl>
                                        <p:attrNameLst>
                                          <p:attrName>style.visibility</p:attrName>
                                        </p:attrNameLst>
                                      </p:cBhvr>
                                      <p:to>
                                        <p:strVal val="hidden"/>
                                      </p:to>
                                    </p:set>
                                  </p:childTnLst>
                                </p:cTn>
                              </p:par>
                              <p:par>
                                <p:cTn id="873" presetID="1" presetClass="exit" presetSubtype="0" fill="hold" grpId="5" nodeType="withEffect">
                                  <p:stCondLst>
                                    <p:cond delay="0"/>
                                  </p:stCondLst>
                                  <p:childTnLst>
                                    <p:set>
                                      <p:cBhvr>
                                        <p:cTn id="874" dur="1" fill="hold">
                                          <p:stCondLst>
                                            <p:cond delay="0"/>
                                          </p:stCondLst>
                                        </p:cTn>
                                        <p:tgtEl>
                                          <p:spTgt spid="79"/>
                                        </p:tgtEl>
                                        <p:attrNameLst>
                                          <p:attrName>style.visibility</p:attrName>
                                        </p:attrNameLst>
                                      </p:cBhvr>
                                      <p:to>
                                        <p:strVal val="hidden"/>
                                      </p:to>
                                    </p:set>
                                  </p:childTnLst>
                                </p:cTn>
                              </p:par>
                              <p:par>
                                <p:cTn id="875" presetID="10" presetClass="entr" presetSubtype="0" fill="hold" grpId="9" nodeType="withEffect">
                                  <p:stCondLst>
                                    <p:cond delay="0"/>
                                  </p:stCondLst>
                                  <p:childTnLst>
                                    <p:set>
                                      <p:cBhvr>
                                        <p:cTn id="876" dur="1" fill="hold">
                                          <p:stCondLst>
                                            <p:cond delay="0"/>
                                          </p:stCondLst>
                                        </p:cTn>
                                        <p:tgtEl>
                                          <p:spTgt spid="87"/>
                                        </p:tgtEl>
                                        <p:attrNameLst>
                                          <p:attrName>style.visibility</p:attrName>
                                        </p:attrNameLst>
                                      </p:cBhvr>
                                      <p:to>
                                        <p:strVal val="visible"/>
                                      </p:to>
                                    </p:set>
                                    <p:animEffect transition="in" filter="fade">
                                      <p:cBhvr>
                                        <p:cTn id="877" dur="500"/>
                                        <p:tgtEl>
                                          <p:spTgt spid="87"/>
                                        </p:tgtEl>
                                      </p:cBhvr>
                                    </p:animEffect>
                                  </p:childTnLst>
                                </p:cTn>
                              </p:par>
                            </p:childTnLst>
                          </p:cTn>
                        </p:par>
                      </p:childTnLst>
                    </p:cTn>
                  </p:par>
                </p:childTnLst>
              </p:cTn>
              <p:nextCondLst>
                <p:cond evt="onClick" delay="0">
                  <p:tgtEl>
                    <p:spTgt spid="123"/>
                  </p:tgtEl>
                </p:cond>
              </p:nextCondLst>
            </p:seq>
            <p:seq concurrent="1" nextAc="seek">
              <p:cTn id="878" restart="whenNotActive" fill="hold" evtFilter="cancelBubble" nodeType="interactiveSeq">
                <p:stCondLst>
                  <p:cond evt="onClick" delay="0">
                    <p:tgtEl>
                      <p:spTgt spid="124"/>
                    </p:tgtEl>
                  </p:cond>
                </p:stCondLst>
                <p:endSync evt="end" delay="0">
                  <p:rtn val="all"/>
                </p:endSync>
                <p:childTnLst>
                  <p:par>
                    <p:cTn id="879" fill="hold">
                      <p:stCondLst>
                        <p:cond delay="0"/>
                      </p:stCondLst>
                      <p:childTnLst>
                        <p:par>
                          <p:cTn id="880" fill="hold">
                            <p:stCondLst>
                              <p:cond delay="0"/>
                            </p:stCondLst>
                            <p:childTnLst>
                              <p:par>
                                <p:cTn id="881" presetID="1" presetClass="exit" presetSubtype="0" fill="hold" grpId="1" nodeType="clickEffect">
                                  <p:stCondLst>
                                    <p:cond delay="0"/>
                                  </p:stCondLst>
                                  <p:childTnLst>
                                    <p:set>
                                      <p:cBhvr>
                                        <p:cTn id="882" dur="1" fill="hold">
                                          <p:stCondLst>
                                            <p:cond delay="0"/>
                                          </p:stCondLst>
                                        </p:cTn>
                                        <p:tgtEl>
                                          <p:spTgt spid="124"/>
                                        </p:tgtEl>
                                        <p:attrNameLst>
                                          <p:attrName>style.visibility</p:attrName>
                                        </p:attrNameLst>
                                      </p:cBhvr>
                                      <p:to>
                                        <p:strVal val="hidden"/>
                                      </p:to>
                                    </p:set>
                                  </p:childTnLst>
                                </p:cTn>
                              </p:par>
                              <p:par>
                                <p:cTn id="883" presetID="1" presetClass="exit" presetSubtype="0" fill="hold" grpId="1" nodeType="withEffect">
                                  <p:stCondLst>
                                    <p:cond delay="0"/>
                                  </p:stCondLst>
                                  <p:childTnLst>
                                    <p:set>
                                      <p:cBhvr>
                                        <p:cTn id="884" dur="1" fill="hold">
                                          <p:stCondLst>
                                            <p:cond delay="0"/>
                                          </p:stCondLst>
                                        </p:cTn>
                                        <p:tgtEl>
                                          <p:spTgt spid="86"/>
                                        </p:tgtEl>
                                        <p:attrNameLst>
                                          <p:attrName>style.visibility</p:attrName>
                                        </p:attrNameLst>
                                      </p:cBhvr>
                                      <p:to>
                                        <p:strVal val="hidden"/>
                                      </p:to>
                                    </p:set>
                                  </p:childTnLst>
                                </p:cTn>
                              </p:par>
                              <p:par>
                                <p:cTn id="885" presetID="10" presetClass="entr" presetSubtype="0" fill="hold" grpId="10" nodeType="withEffect">
                                  <p:stCondLst>
                                    <p:cond delay="0"/>
                                  </p:stCondLst>
                                  <p:childTnLst>
                                    <p:set>
                                      <p:cBhvr>
                                        <p:cTn id="886" dur="1" fill="hold">
                                          <p:stCondLst>
                                            <p:cond delay="0"/>
                                          </p:stCondLst>
                                        </p:cTn>
                                        <p:tgtEl>
                                          <p:spTgt spid="87"/>
                                        </p:tgtEl>
                                        <p:attrNameLst>
                                          <p:attrName>style.visibility</p:attrName>
                                        </p:attrNameLst>
                                      </p:cBhvr>
                                      <p:to>
                                        <p:strVal val="visible"/>
                                      </p:to>
                                    </p:set>
                                    <p:animEffect transition="in" filter="fade">
                                      <p:cBhvr>
                                        <p:cTn id="887" dur="500"/>
                                        <p:tgtEl>
                                          <p:spTgt spid="87"/>
                                        </p:tgtEl>
                                      </p:cBhvr>
                                    </p:animEffect>
                                  </p:childTnLst>
                                </p:cTn>
                              </p:par>
                            </p:childTnLst>
                          </p:cTn>
                        </p:par>
                      </p:childTnLst>
                    </p:cTn>
                  </p:par>
                </p:childTnLst>
              </p:cTn>
              <p:nextCondLst>
                <p:cond evt="onClick" delay="0">
                  <p:tgtEl>
                    <p:spTgt spid="124"/>
                  </p:tgtEl>
                </p:cond>
              </p:nextCondLst>
            </p:seq>
            <p:seq concurrent="1" nextAc="seek">
              <p:cTn id="888" restart="whenNotActive" fill="hold" evtFilter="cancelBubble" nodeType="interactiveSeq">
                <p:stCondLst>
                  <p:cond evt="onClick" delay="0">
                    <p:tgtEl>
                      <p:spTgt spid="125"/>
                    </p:tgtEl>
                  </p:cond>
                </p:stCondLst>
                <p:endSync evt="end" delay="0">
                  <p:rtn val="all"/>
                </p:endSync>
                <p:childTnLst>
                  <p:par>
                    <p:cTn id="889" fill="hold">
                      <p:stCondLst>
                        <p:cond delay="0"/>
                      </p:stCondLst>
                      <p:childTnLst>
                        <p:par>
                          <p:cTn id="890" fill="hold">
                            <p:stCondLst>
                              <p:cond delay="0"/>
                            </p:stCondLst>
                            <p:childTnLst>
                              <p:par>
                                <p:cTn id="891" presetID="1" presetClass="exit" presetSubtype="0" fill="hold" grpId="1" nodeType="clickEffect">
                                  <p:stCondLst>
                                    <p:cond delay="0"/>
                                  </p:stCondLst>
                                  <p:childTnLst>
                                    <p:set>
                                      <p:cBhvr>
                                        <p:cTn id="892" dur="1" fill="hold">
                                          <p:stCondLst>
                                            <p:cond delay="0"/>
                                          </p:stCondLst>
                                        </p:cTn>
                                        <p:tgtEl>
                                          <p:spTgt spid="125"/>
                                        </p:tgtEl>
                                        <p:attrNameLst>
                                          <p:attrName>style.visibility</p:attrName>
                                        </p:attrNameLst>
                                      </p:cBhvr>
                                      <p:to>
                                        <p:strVal val="hidden"/>
                                      </p:to>
                                    </p:set>
                                  </p:childTnLst>
                                </p:cTn>
                              </p:par>
                              <p:par>
                                <p:cTn id="893" presetID="1" presetClass="exit" presetSubtype="0" fill="hold" grpId="2" nodeType="withEffect">
                                  <p:stCondLst>
                                    <p:cond delay="0"/>
                                  </p:stCondLst>
                                  <p:childTnLst>
                                    <p:set>
                                      <p:cBhvr>
                                        <p:cTn id="894" dur="1" fill="hold">
                                          <p:stCondLst>
                                            <p:cond delay="0"/>
                                          </p:stCondLst>
                                        </p:cTn>
                                        <p:tgtEl>
                                          <p:spTgt spid="79"/>
                                        </p:tgtEl>
                                        <p:attrNameLst>
                                          <p:attrName>style.visibility</p:attrName>
                                        </p:attrNameLst>
                                      </p:cBhvr>
                                      <p:to>
                                        <p:strVal val="hidden"/>
                                      </p:to>
                                    </p:set>
                                  </p:childTnLst>
                                </p:cTn>
                              </p:par>
                              <p:par>
                                <p:cTn id="895" presetID="10" presetClass="entr" presetSubtype="0" fill="hold" grpId="11" nodeType="withEffect">
                                  <p:stCondLst>
                                    <p:cond delay="0"/>
                                  </p:stCondLst>
                                  <p:childTnLst>
                                    <p:set>
                                      <p:cBhvr>
                                        <p:cTn id="896" dur="1" fill="hold">
                                          <p:stCondLst>
                                            <p:cond delay="0"/>
                                          </p:stCondLst>
                                        </p:cTn>
                                        <p:tgtEl>
                                          <p:spTgt spid="87"/>
                                        </p:tgtEl>
                                        <p:attrNameLst>
                                          <p:attrName>style.visibility</p:attrName>
                                        </p:attrNameLst>
                                      </p:cBhvr>
                                      <p:to>
                                        <p:strVal val="visible"/>
                                      </p:to>
                                    </p:set>
                                    <p:animEffect transition="in" filter="fade">
                                      <p:cBhvr>
                                        <p:cTn id="897" dur="500"/>
                                        <p:tgtEl>
                                          <p:spTgt spid="87"/>
                                        </p:tgtEl>
                                      </p:cBhvr>
                                    </p:animEffect>
                                  </p:childTnLst>
                                </p:cTn>
                              </p:par>
                            </p:childTnLst>
                          </p:cTn>
                        </p:par>
                      </p:childTnLst>
                    </p:cTn>
                  </p:par>
                </p:childTnLst>
              </p:cTn>
              <p:nextCondLst>
                <p:cond evt="onClick" delay="0">
                  <p:tgtEl>
                    <p:spTgt spid="125"/>
                  </p:tgtEl>
                </p:cond>
              </p:nextCondLst>
            </p:seq>
            <p:seq concurrent="1" nextAc="seek">
              <p:cTn id="898" restart="whenNotActive" fill="hold" evtFilter="cancelBubble" nodeType="interactiveSeq">
                <p:stCondLst>
                  <p:cond evt="onClick" delay="0">
                    <p:tgtEl>
                      <p:spTgt spid="127"/>
                    </p:tgtEl>
                  </p:cond>
                </p:stCondLst>
                <p:endSync evt="end" delay="0">
                  <p:rtn val="all"/>
                </p:endSync>
                <p:childTnLst>
                  <p:par>
                    <p:cTn id="899" fill="hold">
                      <p:stCondLst>
                        <p:cond delay="0"/>
                      </p:stCondLst>
                      <p:childTnLst>
                        <p:par>
                          <p:cTn id="900" fill="hold">
                            <p:stCondLst>
                              <p:cond delay="0"/>
                            </p:stCondLst>
                            <p:childTnLst>
                              <p:par>
                                <p:cTn id="901" presetID="1" presetClass="entr" presetSubtype="0" fill="hold" grpId="0" nodeType="clickEffect">
                                  <p:stCondLst>
                                    <p:cond delay="0"/>
                                  </p:stCondLst>
                                  <p:childTnLst>
                                    <p:set>
                                      <p:cBhvr>
                                        <p:cTn id="902" dur="1" fill="hold">
                                          <p:stCondLst>
                                            <p:cond delay="0"/>
                                          </p:stCondLst>
                                        </p:cTn>
                                        <p:tgtEl>
                                          <p:spTgt spid="133"/>
                                        </p:tgtEl>
                                        <p:attrNameLst>
                                          <p:attrName>style.visibility</p:attrName>
                                        </p:attrNameLst>
                                      </p:cBhvr>
                                      <p:to>
                                        <p:strVal val="visible"/>
                                      </p:to>
                                    </p:set>
                                  </p:childTnLst>
                                </p:cTn>
                              </p:par>
                              <p:par>
                                <p:cTn id="903" presetID="1" presetClass="entr" presetSubtype="0" fill="hold" grpId="0" nodeType="withEffect">
                                  <p:stCondLst>
                                    <p:cond delay="0"/>
                                  </p:stCondLst>
                                  <p:childTnLst>
                                    <p:set>
                                      <p:cBhvr>
                                        <p:cTn id="904" dur="1" fill="hold">
                                          <p:stCondLst>
                                            <p:cond delay="0"/>
                                          </p:stCondLst>
                                        </p:cTn>
                                        <p:tgtEl>
                                          <p:spTgt spid="144"/>
                                        </p:tgtEl>
                                        <p:attrNameLst>
                                          <p:attrName>style.visibility</p:attrName>
                                        </p:attrNameLst>
                                      </p:cBhvr>
                                      <p:to>
                                        <p:strVal val="visible"/>
                                      </p:to>
                                    </p:set>
                                  </p:childTnLst>
                                </p:cTn>
                              </p:par>
                              <p:par>
                                <p:cTn id="905" presetID="10" presetClass="exit" presetSubtype="0" fill="hold" grpId="5" nodeType="withEffect">
                                  <p:stCondLst>
                                    <p:cond delay="0"/>
                                  </p:stCondLst>
                                  <p:childTnLst>
                                    <p:animEffect transition="out" filter="fade">
                                      <p:cBhvr>
                                        <p:cTn id="906" dur="500"/>
                                        <p:tgtEl>
                                          <p:spTgt spid="149"/>
                                        </p:tgtEl>
                                      </p:cBhvr>
                                    </p:animEffect>
                                    <p:set>
                                      <p:cBhvr>
                                        <p:cTn id="907"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7"/>
                  </p:tgtEl>
                </p:cond>
              </p:nextCondLst>
            </p:seq>
            <p:seq concurrent="1" nextAc="seek">
              <p:cTn id="908" restart="whenNotActive" fill="hold" evtFilter="cancelBubble" nodeType="interactiveSeq">
                <p:stCondLst>
                  <p:cond evt="onClick" delay="0">
                    <p:tgtEl>
                      <p:spTgt spid="128"/>
                    </p:tgtEl>
                  </p:cond>
                </p:stCondLst>
                <p:endSync evt="end" delay="0">
                  <p:rtn val="all"/>
                </p:endSync>
                <p:childTnLst>
                  <p:par>
                    <p:cTn id="909" fill="hold">
                      <p:stCondLst>
                        <p:cond delay="0"/>
                      </p:stCondLst>
                      <p:childTnLst>
                        <p:par>
                          <p:cTn id="910" fill="hold">
                            <p:stCondLst>
                              <p:cond delay="0"/>
                            </p:stCondLst>
                            <p:childTnLst>
                              <p:par>
                                <p:cTn id="911" presetID="1" presetClass="entr" presetSubtype="0" fill="hold" grpId="0" nodeType="clickEffect">
                                  <p:stCondLst>
                                    <p:cond delay="0"/>
                                  </p:stCondLst>
                                  <p:childTnLst>
                                    <p:set>
                                      <p:cBhvr>
                                        <p:cTn id="912" dur="1" fill="hold">
                                          <p:stCondLst>
                                            <p:cond delay="0"/>
                                          </p:stCondLst>
                                        </p:cTn>
                                        <p:tgtEl>
                                          <p:spTgt spid="134"/>
                                        </p:tgtEl>
                                        <p:attrNameLst>
                                          <p:attrName>style.visibility</p:attrName>
                                        </p:attrNameLst>
                                      </p:cBhvr>
                                      <p:to>
                                        <p:strVal val="visible"/>
                                      </p:to>
                                    </p:set>
                                  </p:childTnLst>
                                </p:cTn>
                              </p:par>
                              <p:par>
                                <p:cTn id="913" presetID="10" presetClass="exit" presetSubtype="0" fill="hold" grpId="4" nodeType="withEffect">
                                  <p:stCondLst>
                                    <p:cond delay="0"/>
                                  </p:stCondLst>
                                  <p:childTnLst>
                                    <p:animEffect transition="out" filter="fade">
                                      <p:cBhvr>
                                        <p:cTn id="914" dur="500"/>
                                        <p:tgtEl>
                                          <p:spTgt spid="149"/>
                                        </p:tgtEl>
                                      </p:cBhvr>
                                    </p:animEffect>
                                    <p:set>
                                      <p:cBhvr>
                                        <p:cTn id="915"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8"/>
                  </p:tgtEl>
                </p:cond>
              </p:nextCondLst>
            </p:seq>
            <p:seq concurrent="1" nextAc="seek">
              <p:cTn id="916" restart="whenNotActive" fill="hold" evtFilter="cancelBubble" nodeType="interactiveSeq">
                <p:stCondLst>
                  <p:cond evt="onClick" delay="0">
                    <p:tgtEl>
                      <p:spTgt spid="129"/>
                    </p:tgtEl>
                  </p:cond>
                </p:stCondLst>
                <p:endSync evt="end" delay="0">
                  <p:rtn val="all"/>
                </p:endSync>
                <p:childTnLst>
                  <p:par>
                    <p:cTn id="917" fill="hold">
                      <p:stCondLst>
                        <p:cond delay="0"/>
                      </p:stCondLst>
                      <p:childTnLst>
                        <p:par>
                          <p:cTn id="918" fill="hold">
                            <p:stCondLst>
                              <p:cond delay="0"/>
                            </p:stCondLst>
                            <p:childTnLst>
                              <p:par>
                                <p:cTn id="919" presetID="1" presetClass="entr" presetSubtype="0" fill="hold" grpId="1" nodeType="clickEffect">
                                  <p:stCondLst>
                                    <p:cond delay="0"/>
                                  </p:stCondLst>
                                  <p:childTnLst>
                                    <p:set>
                                      <p:cBhvr>
                                        <p:cTn id="920" dur="1" fill="hold">
                                          <p:stCondLst>
                                            <p:cond delay="0"/>
                                          </p:stCondLst>
                                        </p:cTn>
                                        <p:tgtEl>
                                          <p:spTgt spid="135"/>
                                        </p:tgtEl>
                                        <p:attrNameLst>
                                          <p:attrName>style.visibility</p:attrName>
                                        </p:attrNameLst>
                                      </p:cBhvr>
                                      <p:to>
                                        <p:strVal val="visible"/>
                                      </p:to>
                                    </p:set>
                                  </p:childTnLst>
                                </p:cTn>
                              </p:par>
                              <p:par>
                                <p:cTn id="921" presetID="1" presetClass="entr" presetSubtype="0" fill="hold" grpId="1" nodeType="withEffect">
                                  <p:stCondLst>
                                    <p:cond delay="0"/>
                                  </p:stCondLst>
                                  <p:childTnLst>
                                    <p:set>
                                      <p:cBhvr>
                                        <p:cTn id="922" dur="1" fill="hold">
                                          <p:stCondLst>
                                            <p:cond delay="0"/>
                                          </p:stCondLst>
                                        </p:cTn>
                                        <p:tgtEl>
                                          <p:spTgt spid="142"/>
                                        </p:tgtEl>
                                        <p:attrNameLst>
                                          <p:attrName>style.visibility</p:attrName>
                                        </p:attrNameLst>
                                      </p:cBhvr>
                                      <p:to>
                                        <p:strVal val="visible"/>
                                      </p:to>
                                    </p:set>
                                  </p:childTnLst>
                                </p:cTn>
                              </p:par>
                              <p:par>
                                <p:cTn id="923" presetID="10" presetClass="exit" presetSubtype="0" fill="hold" grpId="3" nodeType="withEffect">
                                  <p:stCondLst>
                                    <p:cond delay="0"/>
                                  </p:stCondLst>
                                  <p:childTnLst>
                                    <p:animEffect transition="out" filter="fade">
                                      <p:cBhvr>
                                        <p:cTn id="924" dur="500"/>
                                        <p:tgtEl>
                                          <p:spTgt spid="149"/>
                                        </p:tgtEl>
                                      </p:cBhvr>
                                    </p:animEffect>
                                    <p:set>
                                      <p:cBhvr>
                                        <p:cTn id="925"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9"/>
                  </p:tgtEl>
                </p:cond>
              </p:nextCondLst>
            </p:seq>
            <p:seq concurrent="1" nextAc="seek">
              <p:cTn id="926" restart="whenNotActive" fill="hold" evtFilter="cancelBubble" nodeType="interactiveSeq">
                <p:stCondLst>
                  <p:cond evt="onClick" delay="0">
                    <p:tgtEl>
                      <p:spTgt spid="131"/>
                    </p:tgtEl>
                  </p:cond>
                </p:stCondLst>
                <p:endSync evt="end" delay="0">
                  <p:rtn val="all"/>
                </p:endSync>
                <p:childTnLst>
                  <p:par>
                    <p:cTn id="927" fill="hold">
                      <p:stCondLst>
                        <p:cond delay="0"/>
                      </p:stCondLst>
                      <p:childTnLst>
                        <p:par>
                          <p:cTn id="928" fill="hold">
                            <p:stCondLst>
                              <p:cond delay="0"/>
                            </p:stCondLst>
                            <p:childTnLst>
                              <p:par>
                                <p:cTn id="929" presetID="1" presetClass="entr" presetSubtype="0" fill="hold" grpId="0" nodeType="clickEffect">
                                  <p:stCondLst>
                                    <p:cond delay="0"/>
                                  </p:stCondLst>
                                  <p:childTnLst>
                                    <p:set>
                                      <p:cBhvr>
                                        <p:cTn id="930" dur="1" fill="hold">
                                          <p:stCondLst>
                                            <p:cond delay="0"/>
                                          </p:stCondLst>
                                        </p:cTn>
                                        <p:tgtEl>
                                          <p:spTgt spid="137"/>
                                        </p:tgtEl>
                                        <p:attrNameLst>
                                          <p:attrName>style.visibility</p:attrName>
                                        </p:attrNameLst>
                                      </p:cBhvr>
                                      <p:to>
                                        <p:strVal val="visible"/>
                                      </p:to>
                                    </p:set>
                                  </p:childTnLst>
                                </p:cTn>
                              </p:par>
                              <p:par>
                                <p:cTn id="931" presetID="1" presetClass="entr" presetSubtype="0" fill="hold" grpId="2" nodeType="withEffect">
                                  <p:stCondLst>
                                    <p:cond delay="0"/>
                                  </p:stCondLst>
                                  <p:childTnLst>
                                    <p:set>
                                      <p:cBhvr>
                                        <p:cTn id="932" dur="1" fill="hold">
                                          <p:stCondLst>
                                            <p:cond delay="0"/>
                                          </p:stCondLst>
                                        </p:cTn>
                                        <p:tgtEl>
                                          <p:spTgt spid="142"/>
                                        </p:tgtEl>
                                        <p:attrNameLst>
                                          <p:attrName>style.visibility</p:attrName>
                                        </p:attrNameLst>
                                      </p:cBhvr>
                                      <p:to>
                                        <p:strVal val="visible"/>
                                      </p:to>
                                    </p:set>
                                  </p:childTnLst>
                                </p:cTn>
                              </p:par>
                              <p:par>
                                <p:cTn id="933" presetID="10" presetClass="exit" presetSubtype="0" fill="hold" grpId="2" nodeType="withEffect">
                                  <p:stCondLst>
                                    <p:cond delay="0"/>
                                  </p:stCondLst>
                                  <p:childTnLst>
                                    <p:animEffect transition="out" filter="fade">
                                      <p:cBhvr>
                                        <p:cTn id="934" dur="500"/>
                                        <p:tgtEl>
                                          <p:spTgt spid="149"/>
                                        </p:tgtEl>
                                      </p:cBhvr>
                                    </p:animEffect>
                                    <p:set>
                                      <p:cBhvr>
                                        <p:cTn id="935"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1"/>
                  </p:tgtEl>
                </p:cond>
              </p:nextCondLst>
            </p:seq>
            <p:seq concurrent="1" nextAc="seek">
              <p:cTn id="936" restart="whenNotActive" fill="hold" evtFilter="cancelBubble" nodeType="interactiveSeq">
                <p:stCondLst>
                  <p:cond evt="onClick" delay="0">
                    <p:tgtEl>
                      <p:spTgt spid="132"/>
                    </p:tgtEl>
                  </p:cond>
                </p:stCondLst>
                <p:endSync evt="end" delay="0">
                  <p:rtn val="all"/>
                </p:endSync>
                <p:childTnLst>
                  <p:par>
                    <p:cTn id="937" fill="hold">
                      <p:stCondLst>
                        <p:cond delay="0"/>
                      </p:stCondLst>
                      <p:childTnLst>
                        <p:par>
                          <p:cTn id="938" fill="hold">
                            <p:stCondLst>
                              <p:cond delay="0"/>
                            </p:stCondLst>
                            <p:childTnLst>
                              <p:par>
                                <p:cTn id="939" presetID="1" presetClass="entr" presetSubtype="0" fill="hold" grpId="0" nodeType="clickEffect">
                                  <p:stCondLst>
                                    <p:cond delay="0"/>
                                  </p:stCondLst>
                                  <p:childTnLst>
                                    <p:set>
                                      <p:cBhvr>
                                        <p:cTn id="940" dur="1" fill="hold">
                                          <p:stCondLst>
                                            <p:cond delay="0"/>
                                          </p:stCondLst>
                                        </p:cTn>
                                        <p:tgtEl>
                                          <p:spTgt spid="138"/>
                                        </p:tgtEl>
                                        <p:attrNameLst>
                                          <p:attrName>style.visibility</p:attrName>
                                        </p:attrNameLst>
                                      </p:cBhvr>
                                      <p:to>
                                        <p:strVal val="visible"/>
                                      </p:to>
                                    </p:set>
                                  </p:childTnLst>
                                </p:cTn>
                              </p:par>
                              <p:par>
                                <p:cTn id="941" presetID="10" presetClass="exit" presetSubtype="0" fill="hold" grpId="1" nodeType="withEffect">
                                  <p:stCondLst>
                                    <p:cond delay="0"/>
                                  </p:stCondLst>
                                  <p:childTnLst>
                                    <p:animEffect transition="out" filter="fade">
                                      <p:cBhvr>
                                        <p:cTn id="942" dur="500"/>
                                        <p:tgtEl>
                                          <p:spTgt spid="149"/>
                                        </p:tgtEl>
                                      </p:cBhvr>
                                    </p:animEffect>
                                    <p:set>
                                      <p:cBhvr>
                                        <p:cTn id="943"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2"/>
                  </p:tgtEl>
                </p:cond>
              </p:nextCondLst>
            </p:seq>
            <p:seq concurrent="1" nextAc="seek">
              <p:cTn id="944" restart="whenNotActive" fill="hold" evtFilter="cancelBubble" nodeType="interactiveSeq">
                <p:stCondLst>
                  <p:cond evt="onClick" delay="0">
                    <p:tgtEl>
                      <p:spTgt spid="130"/>
                    </p:tgtEl>
                  </p:cond>
                </p:stCondLst>
                <p:endSync evt="end" delay="0">
                  <p:rtn val="all"/>
                </p:endSync>
                <p:childTnLst>
                  <p:par>
                    <p:cTn id="945" fill="hold">
                      <p:stCondLst>
                        <p:cond delay="0"/>
                      </p:stCondLst>
                      <p:childTnLst>
                        <p:par>
                          <p:cTn id="946" fill="hold">
                            <p:stCondLst>
                              <p:cond delay="0"/>
                            </p:stCondLst>
                            <p:childTnLst>
                              <p:par>
                                <p:cTn id="947" presetID="1" presetClass="entr" presetSubtype="0" fill="hold" grpId="0" nodeType="clickEffect">
                                  <p:stCondLst>
                                    <p:cond delay="0"/>
                                  </p:stCondLst>
                                  <p:childTnLst>
                                    <p:set>
                                      <p:cBhvr>
                                        <p:cTn id="948" dur="1" fill="hold">
                                          <p:stCondLst>
                                            <p:cond delay="0"/>
                                          </p:stCondLst>
                                        </p:cTn>
                                        <p:tgtEl>
                                          <p:spTgt spid="136"/>
                                        </p:tgtEl>
                                        <p:attrNameLst>
                                          <p:attrName>style.visibility</p:attrName>
                                        </p:attrNameLst>
                                      </p:cBhvr>
                                      <p:to>
                                        <p:strVal val="visible"/>
                                      </p:to>
                                    </p:set>
                                  </p:childTnLst>
                                </p:cTn>
                              </p:par>
                              <p:par>
                                <p:cTn id="949" presetID="1" presetClass="entr" presetSubtype="0" fill="hold" grpId="0" nodeType="withEffect">
                                  <p:stCondLst>
                                    <p:cond delay="0"/>
                                  </p:stCondLst>
                                  <p:childTnLst>
                                    <p:set>
                                      <p:cBhvr>
                                        <p:cTn id="950" dur="1" fill="hold">
                                          <p:stCondLst>
                                            <p:cond delay="0"/>
                                          </p:stCondLst>
                                        </p:cTn>
                                        <p:tgtEl>
                                          <p:spTgt spid="142"/>
                                        </p:tgtEl>
                                        <p:attrNameLst>
                                          <p:attrName>style.visibility</p:attrName>
                                        </p:attrNameLst>
                                      </p:cBhvr>
                                      <p:to>
                                        <p:strVal val="visible"/>
                                      </p:to>
                                    </p:set>
                                  </p:childTnLst>
                                </p:cTn>
                              </p:par>
                              <p:par>
                                <p:cTn id="951" presetID="10" presetClass="exit" presetSubtype="0" fill="hold" grpId="0" nodeType="withEffect">
                                  <p:stCondLst>
                                    <p:cond delay="0"/>
                                  </p:stCondLst>
                                  <p:childTnLst>
                                    <p:animEffect transition="out" filter="fade">
                                      <p:cBhvr>
                                        <p:cTn id="952" dur="500"/>
                                        <p:tgtEl>
                                          <p:spTgt spid="149"/>
                                        </p:tgtEl>
                                      </p:cBhvr>
                                    </p:animEffect>
                                    <p:set>
                                      <p:cBhvr>
                                        <p:cTn id="953"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0"/>
                  </p:tgtEl>
                </p:cond>
              </p:nextCondLst>
            </p:seq>
            <p:seq concurrent="1" nextAc="seek">
              <p:cTn id="954" restart="whenNotActive" fill="hold" evtFilter="cancelBubble" nodeType="interactiveSeq">
                <p:stCondLst>
                  <p:cond evt="onClick" delay="0">
                    <p:tgtEl>
                      <p:spTgt spid="138"/>
                    </p:tgtEl>
                  </p:cond>
                </p:stCondLst>
                <p:endSync evt="end" delay="0">
                  <p:rtn val="all"/>
                </p:endSync>
                <p:childTnLst>
                  <p:par>
                    <p:cTn id="955" fill="hold">
                      <p:stCondLst>
                        <p:cond delay="0"/>
                      </p:stCondLst>
                      <p:childTnLst>
                        <p:par>
                          <p:cTn id="956" fill="hold">
                            <p:stCondLst>
                              <p:cond delay="0"/>
                            </p:stCondLst>
                            <p:childTnLst>
                              <p:par>
                                <p:cTn id="957" presetID="1" presetClass="exit" presetSubtype="0" fill="hold" grpId="1" nodeType="clickEffect">
                                  <p:stCondLst>
                                    <p:cond delay="0"/>
                                  </p:stCondLst>
                                  <p:childTnLst>
                                    <p:set>
                                      <p:cBhvr>
                                        <p:cTn id="958" dur="1" fill="hold">
                                          <p:stCondLst>
                                            <p:cond delay="0"/>
                                          </p:stCondLst>
                                        </p:cTn>
                                        <p:tgtEl>
                                          <p:spTgt spid="138"/>
                                        </p:tgtEl>
                                        <p:attrNameLst>
                                          <p:attrName>style.visibility</p:attrName>
                                        </p:attrNameLst>
                                      </p:cBhvr>
                                      <p:to>
                                        <p:strVal val="hidden"/>
                                      </p:to>
                                    </p:set>
                                  </p:childTnLst>
                                </p:cTn>
                              </p:par>
                              <p:par>
                                <p:cTn id="959" presetID="10" presetClass="entr" presetSubtype="0" fill="hold" grpId="6" nodeType="withEffect">
                                  <p:stCondLst>
                                    <p:cond delay="0"/>
                                  </p:stCondLst>
                                  <p:childTnLst>
                                    <p:set>
                                      <p:cBhvr>
                                        <p:cTn id="960" dur="1" fill="hold">
                                          <p:stCondLst>
                                            <p:cond delay="0"/>
                                          </p:stCondLst>
                                        </p:cTn>
                                        <p:tgtEl>
                                          <p:spTgt spid="149"/>
                                        </p:tgtEl>
                                        <p:attrNameLst>
                                          <p:attrName>style.visibility</p:attrName>
                                        </p:attrNameLst>
                                      </p:cBhvr>
                                      <p:to>
                                        <p:strVal val="visible"/>
                                      </p:to>
                                    </p:set>
                                    <p:animEffect transition="in" filter="fade">
                                      <p:cBhvr>
                                        <p:cTn id="961" dur="500"/>
                                        <p:tgtEl>
                                          <p:spTgt spid="149"/>
                                        </p:tgtEl>
                                      </p:cBhvr>
                                    </p:animEffect>
                                  </p:childTnLst>
                                </p:cTn>
                              </p:par>
                            </p:childTnLst>
                          </p:cTn>
                        </p:par>
                      </p:childTnLst>
                    </p:cTn>
                  </p:par>
                </p:childTnLst>
              </p:cTn>
              <p:nextCondLst>
                <p:cond evt="onClick" delay="0">
                  <p:tgtEl>
                    <p:spTgt spid="138"/>
                  </p:tgtEl>
                </p:cond>
              </p:nextCondLst>
            </p:seq>
            <p:seq concurrent="1" nextAc="seek">
              <p:cTn id="962" restart="whenNotActive" fill="hold" evtFilter="cancelBubble" nodeType="interactiveSeq">
                <p:stCondLst>
                  <p:cond evt="onClick" delay="0">
                    <p:tgtEl>
                      <p:spTgt spid="133"/>
                    </p:tgtEl>
                  </p:cond>
                </p:stCondLst>
                <p:endSync evt="end" delay="0">
                  <p:rtn val="all"/>
                </p:endSync>
                <p:childTnLst>
                  <p:par>
                    <p:cTn id="963" fill="hold">
                      <p:stCondLst>
                        <p:cond delay="0"/>
                      </p:stCondLst>
                      <p:childTnLst>
                        <p:par>
                          <p:cTn id="964" fill="hold">
                            <p:stCondLst>
                              <p:cond delay="0"/>
                            </p:stCondLst>
                            <p:childTnLst>
                              <p:par>
                                <p:cTn id="965" presetID="1" presetClass="exit" presetSubtype="0" fill="hold" grpId="1" nodeType="clickEffect">
                                  <p:stCondLst>
                                    <p:cond delay="0"/>
                                  </p:stCondLst>
                                  <p:childTnLst>
                                    <p:set>
                                      <p:cBhvr>
                                        <p:cTn id="966" dur="1" fill="hold">
                                          <p:stCondLst>
                                            <p:cond delay="0"/>
                                          </p:stCondLst>
                                        </p:cTn>
                                        <p:tgtEl>
                                          <p:spTgt spid="133"/>
                                        </p:tgtEl>
                                        <p:attrNameLst>
                                          <p:attrName>style.visibility</p:attrName>
                                        </p:attrNameLst>
                                      </p:cBhvr>
                                      <p:to>
                                        <p:strVal val="hidden"/>
                                      </p:to>
                                    </p:set>
                                  </p:childTnLst>
                                </p:cTn>
                              </p:par>
                              <p:par>
                                <p:cTn id="967" presetID="1" presetClass="exit" presetSubtype="0" fill="hold" grpId="1" nodeType="withEffect">
                                  <p:stCondLst>
                                    <p:cond delay="0"/>
                                  </p:stCondLst>
                                  <p:childTnLst>
                                    <p:set>
                                      <p:cBhvr>
                                        <p:cTn id="968" dur="1" fill="hold">
                                          <p:stCondLst>
                                            <p:cond delay="0"/>
                                          </p:stCondLst>
                                        </p:cTn>
                                        <p:tgtEl>
                                          <p:spTgt spid="144"/>
                                        </p:tgtEl>
                                        <p:attrNameLst>
                                          <p:attrName>style.visibility</p:attrName>
                                        </p:attrNameLst>
                                      </p:cBhvr>
                                      <p:to>
                                        <p:strVal val="hidden"/>
                                      </p:to>
                                    </p:set>
                                  </p:childTnLst>
                                </p:cTn>
                              </p:par>
                              <p:par>
                                <p:cTn id="969" presetID="10" presetClass="entr" presetSubtype="0" fill="hold" grpId="7" nodeType="withEffect">
                                  <p:stCondLst>
                                    <p:cond delay="0"/>
                                  </p:stCondLst>
                                  <p:childTnLst>
                                    <p:set>
                                      <p:cBhvr>
                                        <p:cTn id="970" dur="1" fill="hold">
                                          <p:stCondLst>
                                            <p:cond delay="0"/>
                                          </p:stCondLst>
                                        </p:cTn>
                                        <p:tgtEl>
                                          <p:spTgt spid="149"/>
                                        </p:tgtEl>
                                        <p:attrNameLst>
                                          <p:attrName>style.visibility</p:attrName>
                                        </p:attrNameLst>
                                      </p:cBhvr>
                                      <p:to>
                                        <p:strVal val="visible"/>
                                      </p:to>
                                    </p:set>
                                    <p:animEffect transition="in" filter="fade">
                                      <p:cBhvr>
                                        <p:cTn id="971" dur="500"/>
                                        <p:tgtEl>
                                          <p:spTgt spid="149"/>
                                        </p:tgtEl>
                                      </p:cBhvr>
                                    </p:animEffect>
                                  </p:childTnLst>
                                </p:cTn>
                              </p:par>
                            </p:childTnLst>
                          </p:cTn>
                        </p:par>
                      </p:childTnLst>
                    </p:cTn>
                  </p:par>
                </p:childTnLst>
              </p:cTn>
              <p:nextCondLst>
                <p:cond evt="onClick" delay="0">
                  <p:tgtEl>
                    <p:spTgt spid="133"/>
                  </p:tgtEl>
                </p:cond>
              </p:nextCondLst>
            </p:seq>
            <p:seq concurrent="1" nextAc="seek">
              <p:cTn id="972" restart="whenNotActive" fill="hold" evtFilter="cancelBubble" nodeType="interactiveSeq">
                <p:stCondLst>
                  <p:cond evt="onClick" delay="0">
                    <p:tgtEl>
                      <p:spTgt spid="134"/>
                    </p:tgtEl>
                  </p:cond>
                </p:stCondLst>
                <p:endSync evt="end" delay="0">
                  <p:rtn val="all"/>
                </p:endSync>
                <p:childTnLst>
                  <p:par>
                    <p:cTn id="973" fill="hold">
                      <p:stCondLst>
                        <p:cond delay="0"/>
                      </p:stCondLst>
                      <p:childTnLst>
                        <p:par>
                          <p:cTn id="974" fill="hold">
                            <p:stCondLst>
                              <p:cond delay="0"/>
                            </p:stCondLst>
                            <p:childTnLst>
                              <p:par>
                                <p:cTn id="975" presetID="1" presetClass="exit" presetSubtype="0" fill="hold" grpId="1" nodeType="clickEffect">
                                  <p:stCondLst>
                                    <p:cond delay="0"/>
                                  </p:stCondLst>
                                  <p:childTnLst>
                                    <p:set>
                                      <p:cBhvr>
                                        <p:cTn id="976" dur="1" fill="hold">
                                          <p:stCondLst>
                                            <p:cond delay="0"/>
                                          </p:stCondLst>
                                        </p:cTn>
                                        <p:tgtEl>
                                          <p:spTgt spid="134"/>
                                        </p:tgtEl>
                                        <p:attrNameLst>
                                          <p:attrName>style.visibility</p:attrName>
                                        </p:attrNameLst>
                                      </p:cBhvr>
                                      <p:to>
                                        <p:strVal val="hidden"/>
                                      </p:to>
                                    </p:set>
                                  </p:childTnLst>
                                </p:cTn>
                              </p:par>
                              <p:par>
                                <p:cTn id="977" presetID="10" presetClass="entr" presetSubtype="0" fill="hold" grpId="10" nodeType="withEffect">
                                  <p:stCondLst>
                                    <p:cond delay="0"/>
                                  </p:stCondLst>
                                  <p:childTnLst>
                                    <p:set>
                                      <p:cBhvr>
                                        <p:cTn id="978" dur="1" fill="hold">
                                          <p:stCondLst>
                                            <p:cond delay="0"/>
                                          </p:stCondLst>
                                        </p:cTn>
                                        <p:tgtEl>
                                          <p:spTgt spid="149"/>
                                        </p:tgtEl>
                                        <p:attrNameLst>
                                          <p:attrName>style.visibility</p:attrName>
                                        </p:attrNameLst>
                                      </p:cBhvr>
                                      <p:to>
                                        <p:strVal val="visible"/>
                                      </p:to>
                                    </p:set>
                                    <p:animEffect transition="in" filter="fade">
                                      <p:cBhvr>
                                        <p:cTn id="979" dur="500"/>
                                        <p:tgtEl>
                                          <p:spTgt spid="149"/>
                                        </p:tgtEl>
                                      </p:cBhvr>
                                    </p:animEffect>
                                  </p:childTnLst>
                                </p:cTn>
                              </p:par>
                            </p:childTnLst>
                          </p:cTn>
                        </p:par>
                      </p:childTnLst>
                    </p:cTn>
                  </p:par>
                </p:childTnLst>
              </p:cTn>
              <p:nextCondLst>
                <p:cond evt="onClick" delay="0">
                  <p:tgtEl>
                    <p:spTgt spid="134"/>
                  </p:tgtEl>
                </p:cond>
              </p:nextCondLst>
            </p:seq>
            <p:seq concurrent="1" nextAc="seek">
              <p:cTn id="980" restart="whenNotActive" fill="hold" evtFilter="cancelBubble" nodeType="interactiveSeq">
                <p:stCondLst>
                  <p:cond evt="onClick" delay="0">
                    <p:tgtEl>
                      <p:spTgt spid="135"/>
                    </p:tgtEl>
                  </p:cond>
                </p:stCondLst>
                <p:endSync evt="end" delay="0">
                  <p:rtn val="all"/>
                </p:endSync>
                <p:childTnLst>
                  <p:par>
                    <p:cTn id="981" fill="hold">
                      <p:stCondLst>
                        <p:cond delay="0"/>
                      </p:stCondLst>
                      <p:childTnLst>
                        <p:par>
                          <p:cTn id="982" fill="hold">
                            <p:stCondLst>
                              <p:cond delay="0"/>
                            </p:stCondLst>
                            <p:childTnLst>
                              <p:par>
                                <p:cTn id="983" presetID="1" presetClass="exit" presetSubtype="0" fill="hold" grpId="0" nodeType="clickEffect">
                                  <p:stCondLst>
                                    <p:cond delay="0"/>
                                  </p:stCondLst>
                                  <p:childTnLst>
                                    <p:set>
                                      <p:cBhvr>
                                        <p:cTn id="984" dur="1" fill="hold">
                                          <p:stCondLst>
                                            <p:cond delay="0"/>
                                          </p:stCondLst>
                                        </p:cTn>
                                        <p:tgtEl>
                                          <p:spTgt spid="135"/>
                                        </p:tgtEl>
                                        <p:attrNameLst>
                                          <p:attrName>style.visibility</p:attrName>
                                        </p:attrNameLst>
                                      </p:cBhvr>
                                      <p:to>
                                        <p:strVal val="hidden"/>
                                      </p:to>
                                    </p:set>
                                  </p:childTnLst>
                                </p:cTn>
                              </p:par>
                              <p:par>
                                <p:cTn id="985" presetID="1" presetClass="exit" presetSubtype="0" fill="hold" grpId="5" nodeType="withEffect">
                                  <p:stCondLst>
                                    <p:cond delay="0"/>
                                  </p:stCondLst>
                                  <p:childTnLst>
                                    <p:set>
                                      <p:cBhvr>
                                        <p:cTn id="986" dur="1" fill="hold">
                                          <p:stCondLst>
                                            <p:cond delay="0"/>
                                          </p:stCondLst>
                                        </p:cTn>
                                        <p:tgtEl>
                                          <p:spTgt spid="142"/>
                                        </p:tgtEl>
                                        <p:attrNameLst>
                                          <p:attrName>style.visibility</p:attrName>
                                        </p:attrNameLst>
                                      </p:cBhvr>
                                      <p:to>
                                        <p:strVal val="hidden"/>
                                      </p:to>
                                    </p:set>
                                  </p:childTnLst>
                                </p:cTn>
                              </p:par>
                              <p:par>
                                <p:cTn id="987" presetID="10" presetClass="entr" presetSubtype="0" fill="hold" grpId="9" nodeType="withEffect">
                                  <p:stCondLst>
                                    <p:cond delay="0"/>
                                  </p:stCondLst>
                                  <p:childTnLst>
                                    <p:set>
                                      <p:cBhvr>
                                        <p:cTn id="988" dur="1" fill="hold">
                                          <p:stCondLst>
                                            <p:cond delay="0"/>
                                          </p:stCondLst>
                                        </p:cTn>
                                        <p:tgtEl>
                                          <p:spTgt spid="149"/>
                                        </p:tgtEl>
                                        <p:attrNameLst>
                                          <p:attrName>style.visibility</p:attrName>
                                        </p:attrNameLst>
                                      </p:cBhvr>
                                      <p:to>
                                        <p:strVal val="visible"/>
                                      </p:to>
                                    </p:set>
                                    <p:animEffect transition="in" filter="fade">
                                      <p:cBhvr>
                                        <p:cTn id="989" dur="500"/>
                                        <p:tgtEl>
                                          <p:spTgt spid="149"/>
                                        </p:tgtEl>
                                      </p:cBhvr>
                                    </p:animEffect>
                                  </p:childTnLst>
                                </p:cTn>
                              </p:par>
                            </p:childTnLst>
                          </p:cTn>
                        </p:par>
                      </p:childTnLst>
                    </p:cTn>
                  </p:par>
                </p:childTnLst>
              </p:cTn>
              <p:nextCondLst>
                <p:cond evt="onClick" delay="0">
                  <p:tgtEl>
                    <p:spTgt spid="135"/>
                  </p:tgtEl>
                </p:cond>
              </p:nextCondLst>
            </p:seq>
            <p:seq concurrent="1" nextAc="seek">
              <p:cTn id="990" restart="whenNotActive" fill="hold" evtFilter="cancelBubble" nodeType="interactiveSeq">
                <p:stCondLst>
                  <p:cond evt="onClick" delay="0">
                    <p:tgtEl>
                      <p:spTgt spid="136"/>
                    </p:tgtEl>
                  </p:cond>
                </p:stCondLst>
                <p:endSync evt="end" delay="0">
                  <p:rtn val="all"/>
                </p:endSync>
                <p:childTnLst>
                  <p:par>
                    <p:cTn id="991" fill="hold">
                      <p:stCondLst>
                        <p:cond delay="0"/>
                      </p:stCondLst>
                      <p:childTnLst>
                        <p:par>
                          <p:cTn id="992" fill="hold">
                            <p:stCondLst>
                              <p:cond delay="0"/>
                            </p:stCondLst>
                            <p:childTnLst>
                              <p:par>
                                <p:cTn id="993" presetID="1" presetClass="exit" presetSubtype="0" fill="hold" grpId="1" nodeType="clickEffect">
                                  <p:stCondLst>
                                    <p:cond delay="0"/>
                                  </p:stCondLst>
                                  <p:childTnLst>
                                    <p:set>
                                      <p:cBhvr>
                                        <p:cTn id="994" dur="1" fill="hold">
                                          <p:stCondLst>
                                            <p:cond delay="0"/>
                                          </p:stCondLst>
                                        </p:cTn>
                                        <p:tgtEl>
                                          <p:spTgt spid="136"/>
                                        </p:tgtEl>
                                        <p:attrNameLst>
                                          <p:attrName>style.visibility</p:attrName>
                                        </p:attrNameLst>
                                      </p:cBhvr>
                                      <p:to>
                                        <p:strVal val="hidden"/>
                                      </p:to>
                                    </p:set>
                                  </p:childTnLst>
                                </p:cTn>
                              </p:par>
                              <p:par>
                                <p:cTn id="995" presetID="1" presetClass="exit" presetSubtype="0" fill="hold" grpId="3" nodeType="withEffect">
                                  <p:stCondLst>
                                    <p:cond delay="0"/>
                                  </p:stCondLst>
                                  <p:childTnLst>
                                    <p:set>
                                      <p:cBhvr>
                                        <p:cTn id="996" dur="1" fill="hold">
                                          <p:stCondLst>
                                            <p:cond delay="0"/>
                                          </p:stCondLst>
                                        </p:cTn>
                                        <p:tgtEl>
                                          <p:spTgt spid="142"/>
                                        </p:tgtEl>
                                        <p:attrNameLst>
                                          <p:attrName>style.visibility</p:attrName>
                                        </p:attrNameLst>
                                      </p:cBhvr>
                                      <p:to>
                                        <p:strVal val="hidden"/>
                                      </p:to>
                                    </p:set>
                                  </p:childTnLst>
                                </p:cTn>
                              </p:par>
                              <p:par>
                                <p:cTn id="997" presetID="10" presetClass="entr" presetSubtype="0" fill="hold" grpId="11" nodeType="withEffect">
                                  <p:stCondLst>
                                    <p:cond delay="0"/>
                                  </p:stCondLst>
                                  <p:childTnLst>
                                    <p:set>
                                      <p:cBhvr>
                                        <p:cTn id="998" dur="1" fill="hold">
                                          <p:stCondLst>
                                            <p:cond delay="0"/>
                                          </p:stCondLst>
                                        </p:cTn>
                                        <p:tgtEl>
                                          <p:spTgt spid="149"/>
                                        </p:tgtEl>
                                        <p:attrNameLst>
                                          <p:attrName>style.visibility</p:attrName>
                                        </p:attrNameLst>
                                      </p:cBhvr>
                                      <p:to>
                                        <p:strVal val="visible"/>
                                      </p:to>
                                    </p:set>
                                    <p:animEffect transition="in" filter="fade">
                                      <p:cBhvr>
                                        <p:cTn id="999" dur="500"/>
                                        <p:tgtEl>
                                          <p:spTgt spid="149"/>
                                        </p:tgtEl>
                                      </p:cBhvr>
                                    </p:animEffect>
                                  </p:childTnLst>
                                </p:cTn>
                              </p:par>
                            </p:childTnLst>
                          </p:cTn>
                        </p:par>
                      </p:childTnLst>
                    </p:cTn>
                  </p:par>
                </p:childTnLst>
              </p:cTn>
              <p:nextCondLst>
                <p:cond evt="onClick" delay="0">
                  <p:tgtEl>
                    <p:spTgt spid="136"/>
                  </p:tgtEl>
                </p:cond>
              </p:nextCondLst>
            </p:seq>
            <p:seq concurrent="1" nextAc="seek">
              <p:cTn id="1000" restart="whenNotActive" fill="hold" evtFilter="cancelBubble" nodeType="interactiveSeq">
                <p:stCondLst>
                  <p:cond evt="onClick" delay="0">
                    <p:tgtEl>
                      <p:spTgt spid="137"/>
                    </p:tgtEl>
                  </p:cond>
                </p:stCondLst>
                <p:endSync evt="end" delay="0">
                  <p:rtn val="all"/>
                </p:endSync>
                <p:childTnLst>
                  <p:par>
                    <p:cTn id="1001" fill="hold">
                      <p:stCondLst>
                        <p:cond delay="0"/>
                      </p:stCondLst>
                      <p:childTnLst>
                        <p:par>
                          <p:cTn id="1002" fill="hold">
                            <p:stCondLst>
                              <p:cond delay="0"/>
                            </p:stCondLst>
                            <p:childTnLst>
                              <p:par>
                                <p:cTn id="1003" presetID="1" presetClass="exit" presetSubtype="0" fill="hold" grpId="1" nodeType="clickEffect">
                                  <p:stCondLst>
                                    <p:cond delay="0"/>
                                  </p:stCondLst>
                                  <p:childTnLst>
                                    <p:set>
                                      <p:cBhvr>
                                        <p:cTn id="1004" dur="1" fill="hold">
                                          <p:stCondLst>
                                            <p:cond delay="0"/>
                                          </p:stCondLst>
                                        </p:cTn>
                                        <p:tgtEl>
                                          <p:spTgt spid="137"/>
                                        </p:tgtEl>
                                        <p:attrNameLst>
                                          <p:attrName>style.visibility</p:attrName>
                                        </p:attrNameLst>
                                      </p:cBhvr>
                                      <p:to>
                                        <p:strVal val="hidden"/>
                                      </p:to>
                                    </p:set>
                                  </p:childTnLst>
                                </p:cTn>
                              </p:par>
                              <p:par>
                                <p:cTn id="1005" presetID="1" presetClass="exit" presetSubtype="0" fill="hold" grpId="4" nodeType="withEffect">
                                  <p:stCondLst>
                                    <p:cond delay="0"/>
                                  </p:stCondLst>
                                  <p:childTnLst>
                                    <p:set>
                                      <p:cBhvr>
                                        <p:cTn id="1006" dur="1" fill="hold">
                                          <p:stCondLst>
                                            <p:cond delay="0"/>
                                          </p:stCondLst>
                                        </p:cTn>
                                        <p:tgtEl>
                                          <p:spTgt spid="142"/>
                                        </p:tgtEl>
                                        <p:attrNameLst>
                                          <p:attrName>style.visibility</p:attrName>
                                        </p:attrNameLst>
                                      </p:cBhvr>
                                      <p:to>
                                        <p:strVal val="hidden"/>
                                      </p:to>
                                    </p:set>
                                  </p:childTnLst>
                                </p:cTn>
                              </p:par>
                              <p:par>
                                <p:cTn id="1007" presetID="10" presetClass="entr" presetSubtype="0" fill="hold" grpId="8" nodeType="withEffect">
                                  <p:stCondLst>
                                    <p:cond delay="0"/>
                                  </p:stCondLst>
                                  <p:childTnLst>
                                    <p:set>
                                      <p:cBhvr>
                                        <p:cTn id="1008" dur="1" fill="hold">
                                          <p:stCondLst>
                                            <p:cond delay="0"/>
                                          </p:stCondLst>
                                        </p:cTn>
                                        <p:tgtEl>
                                          <p:spTgt spid="149"/>
                                        </p:tgtEl>
                                        <p:attrNameLst>
                                          <p:attrName>style.visibility</p:attrName>
                                        </p:attrNameLst>
                                      </p:cBhvr>
                                      <p:to>
                                        <p:strVal val="visible"/>
                                      </p:to>
                                    </p:set>
                                    <p:animEffect transition="in" filter="fade">
                                      <p:cBhvr>
                                        <p:cTn id="1009" dur="500"/>
                                        <p:tgtEl>
                                          <p:spTgt spid="149"/>
                                        </p:tgtEl>
                                      </p:cBhvr>
                                    </p:animEffect>
                                  </p:childTnLst>
                                </p:cTn>
                              </p:par>
                            </p:childTnLst>
                          </p:cTn>
                        </p:par>
                      </p:childTnLst>
                    </p:cTn>
                  </p:par>
                </p:childTnLst>
              </p:cTn>
              <p:nextCondLst>
                <p:cond evt="onClick" delay="0">
                  <p:tgtEl>
                    <p:spTgt spid="137"/>
                  </p:tgtEl>
                </p:cond>
              </p:nextCondLst>
            </p:seq>
            <p:seq concurrent="1" nextAc="seek">
              <p:cTn id="1010" restart="whenNotActive" fill="hold" evtFilter="cancelBubble" nodeType="interactiveSeq">
                <p:stCondLst>
                  <p:cond evt="onClick" delay="0">
                    <p:tgtEl>
                      <p:spTgt spid="151"/>
                    </p:tgtEl>
                  </p:cond>
                </p:stCondLst>
                <p:endSync evt="end" delay="0">
                  <p:rtn val="all"/>
                </p:endSync>
                <p:childTnLst>
                  <p:par>
                    <p:cTn id="1011" fill="hold">
                      <p:stCondLst>
                        <p:cond delay="0"/>
                      </p:stCondLst>
                      <p:childTnLst>
                        <p:par>
                          <p:cTn id="1012" fill="hold">
                            <p:stCondLst>
                              <p:cond delay="0"/>
                            </p:stCondLst>
                            <p:childTnLst>
                              <p:par>
                                <p:cTn id="1013" presetID="1" presetClass="entr" presetSubtype="0" fill="hold" grpId="0" nodeType="clickEffect">
                                  <p:stCondLst>
                                    <p:cond delay="0"/>
                                  </p:stCondLst>
                                  <p:childTnLst>
                                    <p:set>
                                      <p:cBhvr>
                                        <p:cTn id="1014" dur="1" fill="hold">
                                          <p:stCondLst>
                                            <p:cond delay="0"/>
                                          </p:stCondLst>
                                        </p:cTn>
                                        <p:tgtEl>
                                          <p:spTgt spid="157"/>
                                        </p:tgtEl>
                                        <p:attrNameLst>
                                          <p:attrName>style.visibility</p:attrName>
                                        </p:attrNameLst>
                                      </p:cBhvr>
                                      <p:to>
                                        <p:strVal val="visible"/>
                                      </p:to>
                                    </p:set>
                                  </p:childTnLst>
                                </p:cTn>
                              </p:par>
                              <p:par>
                                <p:cTn id="1015" presetID="1" presetClass="entr" presetSubtype="0" fill="hold" grpId="2" nodeType="withEffect">
                                  <p:stCondLst>
                                    <p:cond delay="0"/>
                                  </p:stCondLst>
                                  <p:childTnLst>
                                    <p:set>
                                      <p:cBhvr>
                                        <p:cTn id="1016" dur="1" fill="hold">
                                          <p:stCondLst>
                                            <p:cond delay="0"/>
                                          </p:stCondLst>
                                        </p:cTn>
                                        <p:tgtEl>
                                          <p:spTgt spid="141"/>
                                        </p:tgtEl>
                                        <p:attrNameLst>
                                          <p:attrName>style.visibility</p:attrName>
                                        </p:attrNameLst>
                                      </p:cBhvr>
                                      <p:to>
                                        <p:strVal val="visible"/>
                                      </p:to>
                                    </p:set>
                                  </p:childTnLst>
                                </p:cTn>
                              </p:par>
                              <p:par>
                                <p:cTn id="1017" presetID="10" presetClass="exit" presetSubtype="0" fill="hold" grpId="0" nodeType="withEffect">
                                  <p:stCondLst>
                                    <p:cond delay="0"/>
                                  </p:stCondLst>
                                  <p:childTnLst>
                                    <p:animEffect transition="out" filter="fade">
                                      <p:cBhvr>
                                        <p:cTn id="1018" dur="500"/>
                                        <p:tgtEl>
                                          <p:spTgt spid="150"/>
                                        </p:tgtEl>
                                      </p:cBhvr>
                                    </p:animEffect>
                                    <p:set>
                                      <p:cBhvr>
                                        <p:cTn id="1019"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1"/>
                  </p:tgtEl>
                </p:cond>
              </p:nextCondLst>
            </p:seq>
            <p:seq concurrent="1" nextAc="seek">
              <p:cTn id="1020" restart="whenNotActive" fill="hold" evtFilter="cancelBubble" nodeType="interactiveSeq">
                <p:stCondLst>
                  <p:cond evt="onClick" delay="0">
                    <p:tgtEl>
                      <p:spTgt spid="152"/>
                    </p:tgtEl>
                  </p:cond>
                </p:stCondLst>
                <p:endSync evt="end" delay="0">
                  <p:rtn val="all"/>
                </p:endSync>
                <p:childTnLst>
                  <p:par>
                    <p:cTn id="1021" fill="hold">
                      <p:stCondLst>
                        <p:cond delay="0"/>
                      </p:stCondLst>
                      <p:childTnLst>
                        <p:par>
                          <p:cTn id="1022" fill="hold">
                            <p:stCondLst>
                              <p:cond delay="0"/>
                            </p:stCondLst>
                            <p:childTnLst>
                              <p:par>
                                <p:cTn id="1023" presetID="1" presetClass="entr" presetSubtype="0" fill="hold" grpId="0" nodeType="clickEffect">
                                  <p:stCondLst>
                                    <p:cond delay="0"/>
                                  </p:stCondLst>
                                  <p:childTnLst>
                                    <p:set>
                                      <p:cBhvr>
                                        <p:cTn id="1024" dur="1" fill="hold">
                                          <p:stCondLst>
                                            <p:cond delay="0"/>
                                          </p:stCondLst>
                                        </p:cTn>
                                        <p:tgtEl>
                                          <p:spTgt spid="158"/>
                                        </p:tgtEl>
                                        <p:attrNameLst>
                                          <p:attrName>style.visibility</p:attrName>
                                        </p:attrNameLst>
                                      </p:cBhvr>
                                      <p:to>
                                        <p:strVal val="visible"/>
                                      </p:to>
                                    </p:set>
                                  </p:childTnLst>
                                </p:cTn>
                              </p:par>
                              <p:par>
                                <p:cTn id="1025" presetID="10" presetClass="exit" presetSubtype="0" fill="hold" grpId="1" nodeType="withEffect">
                                  <p:stCondLst>
                                    <p:cond delay="0"/>
                                  </p:stCondLst>
                                  <p:childTnLst>
                                    <p:animEffect transition="out" filter="fade">
                                      <p:cBhvr>
                                        <p:cTn id="1026" dur="500"/>
                                        <p:tgtEl>
                                          <p:spTgt spid="150"/>
                                        </p:tgtEl>
                                      </p:cBhvr>
                                    </p:animEffect>
                                    <p:set>
                                      <p:cBhvr>
                                        <p:cTn id="1027"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2"/>
                  </p:tgtEl>
                </p:cond>
              </p:nextCondLst>
            </p:seq>
            <p:seq concurrent="1" nextAc="seek">
              <p:cTn id="1028" restart="whenNotActive" fill="hold" evtFilter="cancelBubble" nodeType="interactiveSeq">
                <p:stCondLst>
                  <p:cond evt="onClick" delay="0">
                    <p:tgtEl>
                      <p:spTgt spid="153"/>
                    </p:tgtEl>
                  </p:cond>
                </p:stCondLst>
                <p:endSync evt="end" delay="0">
                  <p:rtn val="all"/>
                </p:endSync>
                <p:childTnLst>
                  <p:par>
                    <p:cTn id="1029" fill="hold">
                      <p:stCondLst>
                        <p:cond delay="0"/>
                      </p:stCondLst>
                      <p:childTnLst>
                        <p:par>
                          <p:cTn id="1030" fill="hold">
                            <p:stCondLst>
                              <p:cond delay="0"/>
                            </p:stCondLst>
                            <p:childTnLst>
                              <p:par>
                                <p:cTn id="1031" presetID="1" presetClass="entr" presetSubtype="0" fill="hold" grpId="0" nodeType="clickEffect">
                                  <p:stCondLst>
                                    <p:cond delay="0"/>
                                  </p:stCondLst>
                                  <p:childTnLst>
                                    <p:set>
                                      <p:cBhvr>
                                        <p:cTn id="1032" dur="1" fill="hold">
                                          <p:stCondLst>
                                            <p:cond delay="0"/>
                                          </p:stCondLst>
                                        </p:cTn>
                                        <p:tgtEl>
                                          <p:spTgt spid="159"/>
                                        </p:tgtEl>
                                        <p:attrNameLst>
                                          <p:attrName>style.visibility</p:attrName>
                                        </p:attrNameLst>
                                      </p:cBhvr>
                                      <p:to>
                                        <p:strVal val="visible"/>
                                      </p:to>
                                    </p:set>
                                  </p:childTnLst>
                                </p:cTn>
                              </p:par>
                              <p:par>
                                <p:cTn id="1033" presetID="1" presetClass="entr" presetSubtype="0" fill="hold" grpId="0" nodeType="withEffect">
                                  <p:stCondLst>
                                    <p:cond delay="0"/>
                                  </p:stCondLst>
                                  <p:childTnLst>
                                    <p:set>
                                      <p:cBhvr>
                                        <p:cTn id="1034" dur="1" fill="hold">
                                          <p:stCondLst>
                                            <p:cond delay="0"/>
                                          </p:stCondLst>
                                        </p:cTn>
                                        <p:tgtEl>
                                          <p:spTgt spid="143"/>
                                        </p:tgtEl>
                                        <p:attrNameLst>
                                          <p:attrName>style.visibility</p:attrName>
                                        </p:attrNameLst>
                                      </p:cBhvr>
                                      <p:to>
                                        <p:strVal val="visible"/>
                                      </p:to>
                                    </p:set>
                                  </p:childTnLst>
                                </p:cTn>
                              </p:par>
                              <p:par>
                                <p:cTn id="1035" presetID="10" presetClass="exit" presetSubtype="0" fill="hold" grpId="2" nodeType="withEffect">
                                  <p:stCondLst>
                                    <p:cond delay="0"/>
                                  </p:stCondLst>
                                  <p:childTnLst>
                                    <p:animEffect transition="out" filter="fade">
                                      <p:cBhvr>
                                        <p:cTn id="1036" dur="500"/>
                                        <p:tgtEl>
                                          <p:spTgt spid="150"/>
                                        </p:tgtEl>
                                      </p:cBhvr>
                                    </p:animEffect>
                                    <p:set>
                                      <p:cBhvr>
                                        <p:cTn id="1037"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3"/>
                  </p:tgtEl>
                </p:cond>
              </p:nextCondLst>
            </p:seq>
            <p:seq concurrent="1" nextAc="seek">
              <p:cTn id="1038" restart="whenNotActive" fill="hold" evtFilter="cancelBubble" nodeType="interactiveSeq">
                <p:stCondLst>
                  <p:cond evt="onClick" delay="0">
                    <p:tgtEl>
                      <p:spTgt spid="155"/>
                    </p:tgtEl>
                  </p:cond>
                </p:stCondLst>
                <p:endSync evt="end" delay="0">
                  <p:rtn val="all"/>
                </p:endSync>
                <p:childTnLst>
                  <p:par>
                    <p:cTn id="1039" fill="hold">
                      <p:stCondLst>
                        <p:cond delay="0"/>
                      </p:stCondLst>
                      <p:childTnLst>
                        <p:par>
                          <p:cTn id="1040" fill="hold">
                            <p:stCondLst>
                              <p:cond delay="0"/>
                            </p:stCondLst>
                            <p:childTnLst>
                              <p:par>
                                <p:cTn id="1041" presetID="1" presetClass="entr" presetSubtype="0" fill="hold" grpId="0" nodeType="clickEffect">
                                  <p:stCondLst>
                                    <p:cond delay="0"/>
                                  </p:stCondLst>
                                  <p:childTnLst>
                                    <p:set>
                                      <p:cBhvr>
                                        <p:cTn id="1042" dur="1" fill="hold">
                                          <p:stCondLst>
                                            <p:cond delay="0"/>
                                          </p:stCondLst>
                                        </p:cTn>
                                        <p:tgtEl>
                                          <p:spTgt spid="161"/>
                                        </p:tgtEl>
                                        <p:attrNameLst>
                                          <p:attrName>style.visibility</p:attrName>
                                        </p:attrNameLst>
                                      </p:cBhvr>
                                      <p:to>
                                        <p:strVal val="visible"/>
                                      </p:to>
                                    </p:set>
                                  </p:childTnLst>
                                </p:cTn>
                              </p:par>
                              <p:par>
                                <p:cTn id="1043" presetID="1" presetClass="entr" presetSubtype="0" fill="hold" grpId="0" nodeType="withEffect">
                                  <p:stCondLst>
                                    <p:cond delay="0"/>
                                  </p:stCondLst>
                                  <p:childTnLst>
                                    <p:set>
                                      <p:cBhvr>
                                        <p:cTn id="1044" dur="1" fill="hold">
                                          <p:stCondLst>
                                            <p:cond delay="0"/>
                                          </p:stCondLst>
                                        </p:cTn>
                                        <p:tgtEl>
                                          <p:spTgt spid="141"/>
                                        </p:tgtEl>
                                        <p:attrNameLst>
                                          <p:attrName>style.visibility</p:attrName>
                                        </p:attrNameLst>
                                      </p:cBhvr>
                                      <p:to>
                                        <p:strVal val="visible"/>
                                      </p:to>
                                    </p:set>
                                  </p:childTnLst>
                                </p:cTn>
                              </p:par>
                              <p:par>
                                <p:cTn id="1045" presetID="10" presetClass="exit" presetSubtype="0" fill="hold" grpId="9" nodeType="withEffect">
                                  <p:stCondLst>
                                    <p:cond delay="0"/>
                                  </p:stCondLst>
                                  <p:childTnLst>
                                    <p:animEffect transition="out" filter="fade">
                                      <p:cBhvr>
                                        <p:cTn id="1046" dur="500"/>
                                        <p:tgtEl>
                                          <p:spTgt spid="150"/>
                                        </p:tgtEl>
                                      </p:cBhvr>
                                    </p:animEffect>
                                    <p:set>
                                      <p:cBhvr>
                                        <p:cTn id="1047"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5"/>
                  </p:tgtEl>
                </p:cond>
              </p:nextCondLst>
            </p:seq>
            <p:seq concurrent="1" nextAc="seek">
              <p:cTn id="1048" restart="whenNotActive" fill="hold" evtFilter="cancelBubble" nodeType="interactiveSeq">
                <p:stCondLst>
                  <p:cond evt="onClick" delay="0">
                    <p:tgtEl>
                      <p:spTgt spid="156"/>
                    </p:tgtEl>
                  </p:cond>
                </p:stCondLst>
                <p:endSync evt="end" delay="0">
                  <p:rtn val="all"/>
                </p:endSync>
                <p:childTnLst>
                  <p:par>
                    <p:cTn id="1049" fill="hold">
                      <p:stCondLst>
                        <p:cond delay="0"/>
                      </p:stCondLst>
                      <p:childTnLst>
                        <p:par>
                          <p:cTn id="1050" fill="hold">
                            <p:stCondLst>
                              <p:cond delay="0"/>
                            </p:stCondLst>
                            <p:childTnLst>
                              <p:par>
                                <p:cTn id="1051" presetID="1" presetClass="entr" presetSubtype="0" fill="hold" grpId="0" nodeType="clickEffect">
                                  <p:stCondLst>
                                    <p:cond delay="0"/>
                                  </p:stCondLst>
                                  <p:childTnLst>
                                    <p:set>
                                      <p:cBhvr>
                                        <p:cTn id="1052" dur="1" fill="hold">
                                          <p:stCondLst>
                                            <p:cond delay="0"/>
                                          </p:stCondLst>
                                        </p:cTn>
                                        <p:tgtEl>
                                          <p:spTgt spid="162"/>
                                        </p:tgtEl>
                                        <p:attrNameLst>
                                          <p:attrName>style.visibility</p:attrName>
                                        </p:attrNameLst>
                                      </p:cBhvr>
                                      <p:to>
                                        <p:strVal val="visible"/>
                                      </p:to>
                                    </p:set>
                                  </p:childTnLst>
                                </p:cTn>
                              </p:par>
                              <p:par>
                                <p:cTn id="1053" presetID="10" presetClass="exit" presetSubtype="0" fill="hold" grpId="10" nodeType="withEffect">
                                  <p:stCondLst>
                                    <p:cond delay="0"/>
                                  </p:stCondLst>
                                  <p:childTnLst>
                                    <p:animEffect transition="out" filter="fade">
                                      <p:cBhvr>
                                        <p:cTn id="1054" dur="500"/>
                                        <p:tgtEl>
                                          <p:spTgt spid="150"/>
                                        </p:tgtEl>
                                      </p:cBhvr>
                                    </p:animEffect>
                                    <p:set>
                                      <p:cBhvr>
                                        <p:cTn id="1055"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6"/>
                  </p:tgtEl>
                </p:cond>
              </p:nextCondLst>
            </p:seq>
            <p:seq concurrent="1" nextAc="seek">
              <p:cTn id="1056" restart="whenNotActive" fill="hold" evtFilter="cancelBubble" nodeType="interactiveSeq">
                <p:stCondLst>
                  <p:cond evt="onClick" delay="0">
                    <p:tgtEl>
                      <p:spTgt spid="154"/>
                    </p:tgtEl>
                  </p:cond>
                </p:stCondLst>
                <p:endSync evt="end" delay="0">
                  <p:rtn val="all"/>
                </p:endSync>
                <p:childTnLst>
                  <p:par>
                    <p:cTn id="1057" fill="hold">
                      <p:stCondLst>
                        <p:cond delay="0"/>
                      </p:stCondLst>
                      <p:childTnLst>
                        <p:par>
                          <p:cTn id="1058" fill="hold">
                            <p:stCondLst>
                              <p:cond delay="0"/>
                            </p:stCondLst>
                            <p:childTnLst>
                              <p:par>
                                <p:cTn id="1059" presetID="1" presetClass="entr" presetSubtype="0" fill="hold" grpId="0" nodeType="clickEffect">
                                  <p:stCondLst>
                                    <p:cond delay="0"/>
                                  </p:stCondLst>
                                  <p:childTnLst>
                                    <p:set>
                                      <p:cBhvr>
                                        <p:cTn id="1060" dur="1" fill="hold">
                                          <p:stCondLst>
                                            <p:cond delay="0"/>
                                          </p:stCondLst>
                                        </p:cTn>
                                        <p:tgtEl>
                                          <p:spTgt spid="160"/>
                                        </p:tgtEl>
                                        <p:attrNameLst>
                                          <p:attrName>style.visibility</p:attrName>
                                        </p:attrNameLst>
                                      </p:cBhvr>
                                      <p:to>
                                        <p:strVal val="visible"/>
                                      </p:to>
                                    </p:set>
                                  </p:childTnLst>
                                </p:cTn>
                              </p:par>
                              <p:par>
                                <p:cTn id="1061" presetID="1" presetClass="entr" presetSubtype="0" fill="hold" grpId="1" nodeType="withEffect">
                                  <p:stCondLst>
                                    <p:cond delay="0"/>
                                  </p:stCondLst>
                                  <p:childTnLst>
                                    <p:set>
                                      <p:cBhvr>
                                        <p:cTn id="1062" dur="1" fill="hold">
                                          <p:stCondLst>
                                            <p:cond delay="0"/>
                                          </p:stCondLst>
                                        </p:cTn>
                                        <p:tgtEl>
                                          <p:spTgt spid="141"/>
                                        </p:tgtEl>
                                        <p:attrNameLst>
                                          <p:attrName>style.visibility</p:attrName>
                                        </p:attrNameLst>
                                      </p:cBhvr>
                                      <p:to>
                                        <p:strVal val="visible"/>
                                      </p:to>
                                    </p:set>
                                  </p:childTnLst>
                                </p:cTn>
                              </p:par>
                              <p:par>
                                <p:cTn id="1063" presetID="10" presetClass="exit" presetSubtype="0" fill="hold" grpId="11" nodeType="withEffect">
                                  <p:stCondLst>
                                    <p:cond delay="0"/>
                                  </p:stCondLst>
                                  <p:childTnLst>
                                    <p:animEffect transition="out" filter="fade">
                                      <p:cBhvr>
                                        <p:cTn id="1064" dur="500"/>
                                        <p:tgtEl>
                                          <p:spTgt spid="150"/>
                                        </p:tgtEl>
                                      </p:cBhvr>
                                    </p:animEffect>
                                    <p:set>
                                      <p:cBhvr>
                                        <p:cTn id="1065"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4"/>
                  </p:tgtEl>
                </p:cond>
              </p:nextCondLst>
            </p:seq>
            <p:seq concurrent="1" nextAc="seek">
              <p:cTn id="1066" restart="whenNotActive" fill="hold" evtFilter="cancelBubble" nodeType="interactiveSeq">
                <p:stCondLst>
                  <p:cond evt="onClick" delay="0">
                    <p:tgtEl>
                      <p:spTgt spid="162"/>
                    </p:tgtEl>
                  </p:cond>
                </p:stCondLst>
                <p:endSync evt="end" delay="0">
                  <p:rtn val="all"/>
                </p:endSync>
                <p:childTnLst>
                  <p:par>
                    <p:cTn id="1067" fill="hold">
                      <p:stCondLst>
                        <p:cond delay="0"/>
                      </p:stCondLst>
                      <p:childTnLst>
                        <p:par>
                          <p:cTn id="1068" fill="hold">
                            <p:stCondLst>
                              <p:cond delay="0"/>
                            </p:stCondLst>
                            <p:childTnLst>
                              <p:par>
                                <p:cTn id="1069" presetID="1" presetClass="exit" presetSubtype="0" fill="hold" grpId="1" nodeType="clickEffect">
                                  <p:stCondLst>
                                    <p:cond delay="0"/>
                                  </p:stCondLst>
                                  <p:childTnLst>
                                    <p:set>
                                      <p:cBhvr>
                                        <p:cTn id="1070" dur="1" fill="hold">
                                          <p:stCondLst>
                                            <p:cond delay="0"/>
                                          </p:stCondLst>
                                        </p:cTn>
                                        <p:tgtEl>
                                          <p:spTgt spid="162"/>
                                        </p:tgtEl>
                                        <p:attrNameLst>
                                          <p:attrName>style.visibility</p:attrName>
                                        </p:attrNameLst>
                                      </p:cBhvr>
                                      <p:to>
                                        <p:strVal val="hidden"/>
                                      </p:to>
                                    </p:set>
                                  </p:childTnLst>
                                </p:cTn>
                              </p:par>
                              <p:par>
                                <p:cTn id="1071" presetID="10" presetClass="entr" presetSubtype="0" fill="hold" grpId="3" nodeType="withEffect">
                                  <p:stCondLst>
                                    <p:cond delay="0"/>
                                  </p:stCondLst>
                                  <p:childTnLst>
                                    <p:set>
                                      <p:cBhvr>
                                        <p:cTn id="1072" dur="1" fill="hold">
                                          <p:stCondLst>
                                            <p:cond delay="0"/>
                                          </p:stCondLst>
                                        </p:cTn>
                                        <p:tgtEl>
                                          <p:spTgt spid="150"/>
                                        </p:tgtEl>
                                        <p:attrNameLst>
                                          <p:attrName>style.visibility</p:attrName>
                                        </p:attrNameLst>
                                      </p:cBhvr>
                                      <p:to>
                                        <p:strVal val="visible"/>
                                      </p:to>
                                    </p:set>
                                    <p:animEffect transition="in" filter="fade">
                                      <p:cBhvr>
                                        <p:cTn id="1073" dur="500"/>
                                        <p:tgtEl>
                                          <p:spTgt spid="150"/>
                                        </p:tgtEl>
                                      </p:cBhvr>
                                    </p:animEffect>
                                  </p:childTnLst>
                                </p:cTn>
                              </p:par>
                            </p:childTnLst>
                          </p:cTn>
                        </p:par>
                      </p:childTnLst>
                    </p:cTn>
                  </p:par>
                </p:childTnLst>
              </p:cTn>
              <p:nextCondLst>
                <p:cond evt="onClick" delay="0">
                  <p:tgtEl>
                    <p:spTgt spid="162"/>
                  </p:tgtEl>
                </p:cond>
              </p:nextCondLst>
            </p:seq>
            <p:seq concurrent="1" nextAc="seek">
              <p:cTn id="1074" restart="whenNotActive" fill="hold" evtFilter="cancelBubble" nodeType="interactiveSeq">
                <p:stCondLst>
                  <p:cond evt="onClick" delay="0">
                    <p:tgtEl>
                      <p:spTgt spid="157"/>
                    </p:tgtEl>
                  </p:cond>
                </p:stCondLst>
                <p:endSync evt="end" delay="0">
                  <p:rtn val="all"/>
                </p:endSync>
                <p:childTnLst>
                  <p:par>
                    <p:cTn id="1075" fill="hold">
                      <p:stCondLst>
                        <p:cond delay="0"/>
                      </p:stCondLst>
                      <p:childTnLst>
                        <p:par>
                          <p:cTn id="1076" fill="hold">
                            <p:stCondLst>
                              <p:cond delay="0"/>
                            </p:stCondLst>
                            <p:childTnLst>
                              <p:par>
                                <p:cTn id="1077" presetID="1" presetClass="exit" presetSubtype="0" fill="hold" grpId="1" nodeType="clickEffect">
                                  <p:stCondLst>
                                    <p:cond delay="0"/>
                                  </p:stCondLst>
                                  <p:childTnLst>
                                    <p:set>
                                      <p:cBhvr>
                                        <p:cTn id="1078" dur="1" fill="hold">
                                          <p:stCondLst>
                                            <p:cond delay="0"/>
                                          </p:stCondLst>
                                        </p:cTn>
                                        <p:tgtEl>
                                          <p:spTgt spid="157"/>
                                        </p:tgtEl>
                                        <p:attrNameLst>
                                          <p:attrName>style.visibility</p:attrName>
                                        </p:attrNameLst>
                                      </p:cBhvr>
                                      <p:to>
                                        <p:strVal val="hidden"/>
                                      </p:to>
                                    </p:set>
                                  </p:childTnLst>
                                </p:cTn>
                              </p:par>
                              <p:par>
                                <p:cTn id="1079" presetID="1" presetClass="exit" presetSubtype="0" fill="hold" grpId="4" nodeType="withEffect">
                                  <p:stCondLst>
                                    <p:cond delay="0"/>
                                  </p:stCondLst>
                                  <p:childTnLst>
                                    <p:set>
                                      <p:cBhvr>
                                        <p:cTn id="1080" dur="1" fill="hold">
                                          <p:stCondLst>
                                            <p:cond delay="0"/>
                                          </p:stCondLst>
                                        </p:cTn>
                                        <p:tgtEl>
                                          <p:spTgt spid="141"/>
                                        </p:tgtEl>
                                        <p:attrNameLst>
                                          <p:attrName>style.visibility</p:attrName>
                                        </p:attrNameLst>
                                      </p:cBhvr>
                                      <p:to>
                                        <p:strVal val="hidden"/>
                                      </p:to>
                                    </p:set>
                                  </p:childTnLst>
                                </p:cTn>
                              </p:par>
                              <p:par>
                                <p:cTn id="1081" presetID="10" presetClass="entr" presetSubtype="0" fill="hold" grpId="4" nodeType="withEffect">
                                  <p:stCondLst>
                                    <p:cond delay="0"/>
                                  </p:stCondLst>
                                  <p:childTnLst>
                                    <p:set>
                                      <p:cBhvr>
                                        <p:cTn id="1082" dur="1" fill="hold">
                                          <p:stCondLst>
                                            <p:cond delay="0"/>
                                          </p:stCondLst>
                                        </p:cTn>
                                        <p:tgtEl>
                                          <p:spTgt spid="150"/>
                                        </p:tgtEl>
                                        <p:attrNameLst>
                                          <p:attrName>style.visibility</p:attrName>
                                        </p:attrNameLst>
                                      </p:cBhvr>
                                      <p:to>
                                        <p:strVal val="visible"/>
                                      </p:to>
                                    </p:set>
                                    <p:animEffect transition="in" filter="fade">
                                      <p:cBhvr>
                                        <p:cTn id="1083" dur="500"/>
                                        <p:tgtEl>
                                          <p:spTgt spid="150"/>
                                        </p:tgtEl>
                                      </p:cBhvr>
                                    </p:animEffect>
                                  </p:childTnLst>
                                </p:cTn>
                              </p:par>
                            </p:childTnLst>
                          </p:cTn>
                        </p:par>
                      </p:childTnLst>
                    </p:cTn>
                  </p:par>
                </p:childTnLst>
              </p:cTn>
              <p:nextCondLst>
                <p:cond evt="onClick" delay="0">
                  <p:tgtEl>
                    <p:spTgt spid="157"/>
                  </p:tgtEl>
                </p:cond>
              </p:nextCondLst>
            </p:seq>
            <p:seq concurrent="1" nextAc="seek">
              <p:cTn id="1084" restart="whenNotActive" fill="hold" evtFilter="cancelBubble" nodeType="interactiveSeq">
                <p:stCondLst>
                  <p:cond evt="onClick" delay="0">
                    <p:tgtEl>
                      <p:spTgt spid="158"/>
                    </p:tgtEl>
                  </p:cond>
                </p:stCondLst>
                <p:endSync evt="end" delay="0">
                  <p:rtn val="all"/>
                </p:endSync>
                <p:childTnLst>
                  <p:par>
                    <p:cTn id="1085" fill="hold">
                      <p:stCondLst>
                        <p:cond delay="0"/>
                      </p:stCondLst>
                      <p:childTnLst>
                        <p:par>
                          <p:cTn id="1086" fill="hold">
                            <p:stCondLst>
                              <p:cond delay="0"/>
                            </p:stCondLst>
                            <p:childTnLst>
                              <p:par>
                                <p:cTn id="1087" presetID="1" presetClass="exit" presetSubtype="0" fill="hold" grpId="1" nodeType="clickEffect">
                                  <p:stCondLst>
                                    <p:cond delay="0"/>
                                  </p:stCondLst>
                                  <p:childTnLst>
                                    <p:set>
                                      <p:cBhvr>
                                        <p:cTn id="1088" dur="1" fill="hold">
                                          <p:stCondLst>
                                            <p:cond delay="0"/>
                                          </p:stCondLst>
                                        </p:cTn>
                                        <p:tgtEl>
                                          <p:spTgt spid="158"/>
                                        </p:tgtEl>
                                        <p:attrNameLst>
                                          <p:attrName>style.visibility</p:attrName>
                                        </p:attrNameLst>
                                      </p:cBhvr>
                                      <p:to>
                                        <p:strVal val="hidden"/>
                                      </p:to>
                                    </p:set>
                                  </p:childTnLst>
                                </p:cTn>
                              </p:par>
                              <p:par>
                                <p:cTn id="1089" presetID="10" presetClass="entr" presetSubtype="0" fill="hold" grpId="5" nodeType="withEffect">
                                  <p:stCondLst>
                                    <p:cond delay="0"/>
                                  </p:stCondLst>
                                  <p:childTnLst>
                                    <p:set>
                                      <p:cBhvr>
                                        <p:cTn id="1090" dur="1" fill="hold">
                                          <p:stCondLst>
                                            <p:cond delay="0"/>
                                          </p:stCondLst>
                                        </p:cTn>
                                        <p:tgtEl>
                                          <p:spTgt spid="150"/>
                                        </p:tgtEl>
                                        <p:attrNameLst>
                                          <p:attrName>style.visibility</p:attrName>
                                        </p:attrNameLst>
                                      </p:cBhvr>
                                      <p:to>
                                        <p:strVal val="visible"/>
                                      </p:to>
                                    </p:set>
                                    <p:animEffect transition="in" filter="fade">
                                      <p:cBhvr>
                                        <p:cTn id="1091" dur="500"/>
                                        <p:tgtEl>
                                          <p:spTgt spid="150"/>
                                        </p:tgtEl>
                                      </p:cBhvr>
                                    </p:animEffect>
                                  </p:childTnLst>
                                </p:cTn>
                              </p:par>
                            </p:childTnLst>
                          </p:cTn>
                        </p:par>
                      </p:childTnLst>
                    </p:cTn>
                  </p:par>
                </p:childTnLst>
              </p:cTn>
              <p:nextCondLst>
                <p:cond evt="onClick" delay="0">
                  <p:tgtEl>
                    <p:spTgt spid="158"/>
                  </p:tgtEl>
                </p:cond>
              </p:nextCondLst>
            </p:seq>
            <p:seq concurrent="1" nextAc="seek">
              <p:cTn id="1092" restart="whenNotActive" fill="hold" evtFilter="cancelBubble" nodeType="interactiveSeq">
                <p:stCondLst>
                  <p:cond evt="onClick" delay="0">
                    <p:tgtEl>
                      <p:spTgt spid="159"/>
                    </p:tgtEl>
                  </p:cond>
                </p:stCondLst>
                <p:endSync evt="end" delay="0">
                  <p:rtn val="all"/>
                </p:endSync>
                <p:childTnLst>
                  <p:par>
                    <p:cTn id="1093" fill="hold">
                      <p:stCondLst>
                        <p:cond delay="0"/>
                      </p:stCondLst>
                      <p:childTnLst>
                        <p:par>
                          <p:cTn id="1094" fill="hold">
                            <p:stCondLst>
                              <p:cond delay="0"/>
                            </p:stCondLst>
                            <p:childTnLst>
                              <p:par>
                                <p:cTn id="1095" presetID="1" presetClass="exit" presetSubtype="0" fill="hold" grpId="1" nodeType="clickEffect">
                                  <p:stCondLst>
                                    <p:cond delay="0"/>
                                  </p:stCondLst>
                                  <p:childTnLst>
                                    <p:set>
                                      <p:cBhvr>
                                        <p:cTn id="1096" dur="1" fill="hold">
                                          <p:stCondLst>
                                            <p:cond delay="0"/>
                                          </p:stCondLst>
                                        </p:cTn>
                                        <p:tgtEl>
                                          <p:spTgt spid="159"/>
                                        </p:tgtEl>
                                        <p:attrNameLst>
                                          <p:attrName>style.visibility</p:attrName>
                                        </p:attrNameLst>
                                      </p:cBhvr>
                                      <p:to>
                                        <p:strVal val="hidden"/>
                                      </p:to>
                                    </p:set>
                                  </p:childTnLst>
                                </p:cTn>
                              </p:par>
                              <p:par>
                                <p:cTn id="1097" presetID="1" presetClass="exit" presetSubtype="0" fill="hold" grpId="1" nodeType="withEffect">
                                  <p:stCondLst>
                                    <p:cond delay="0"/>
                                  </p:stCondLst>
                                  <p:childTnLst>
                                    <p:set>
                                      <p:cBhvr>
                                        <p:cTn id="1098" dur="1" fill="hold">
                                          <p:stCondLst>
                                            <p:cond delay="0"/>
                                          </p:stCondLst>
                                        </p:cTn>
                                        <p:tgtEl>
                                          <p:spTgt spid="143"/>
                                        </p:tgtEl>
                                        <p:attrNameLst>
                                          <p:attrName>style.visibility</p:attrName>
                                        </p:attrNameLst>
                                      </p:cBhvr>
                                      <p:to>
                                        <p:strVal val="hidden"/>
                                      </p:to>
                                    </p:set>
                                  </p:childTnLst>
                                </p:cTn>
                              </p:par>
                              <p:par>
                                <p:cTn id="1099" presetID="10" presetClass="entr" presetSubtype="0" fill="hold" grpId="6" nodeType="withEffect">
                                  <p:stCondLst>
                                    <p:cond delay="0"/>
                                  </p:stCondLst>
                                  <p:childTnLst>
                                    <p:set>
                                      <p:cBhvr>
                                        <p:cTn id="1100" dur="1" fill="hold">
                                          <p:stCondLst>
                                            <p:cond delay="0"/>
                                          </p:stCondLst>
                                        </p:cTn>
                                        <p:tgtEl>
                                          <p:spTgt spid="150"/>
                                        </p:tgtEl>
                                        <p:attrNameLst>
                                          <p:attrName>style.visibility</p:attrName>
                                        </p:attrNameLst>
                                      </p:cBhvr>
                                      <p:to>
                                        <p:strVal val="visible"/>
                                      </p:to>
                                    </p:set>
                                    <p:animEffect transition="in" filter="fade">
                                      <p:cBhvr>
                                        <p:cTn id="1101" dur="500"/>
                                        <p:tgtEl>
                                          <p:spTgt spid="150"/>
                                        </p:tgtEl>
                                      </p:cBhvr>
                                    </p:animEffect>
                                  </p:childTnLst>
                                </p:cTn>
                              </p:par>
                            </p:childTnLst>
                          </p:cTn>
                        </p:par>
                      </p:childTnLst>
                    </p:cTn>
                  </p:par>
                </p:childTnLst>
              </p:cTn>
              <p:nextCondLst>
                <p:cond evt="onClick" delay="0">
                  <p:tgtEl>
                    <p:spTgt spid="159"/>
                  </p:tgtEl>
                </p:cond>
              </p:nextCondLst>
            </p:seq>
            <p:seq concurrent="1" nextAc="seek">
              <p:cTn id="1102" restart="whenNotActive" fill="hold" evtFilter="cancelBubble" nodeType="interactiveSeq">
                <p:stCondLst>
                  <p:cond evt="onClick" delay="0">
                    <p:tgtEl>
                      <p:spTgt spid="160"/>
                    </p:tgtEl>
                  </p:cond>
                </p:stCondLst>
                <p:endSync evt="end" delay="0">
                  <p:rtn val="all"/>
                </p:endSync>
                <p:childTnLst>
                  <p:par>
                    <p:cTn id="1103" fill="hold">
                      <p:stCondLst>
                        <p:cond delay="0"/>
                      </p:stCondLst>
                      <p:childTnLst>
                        <p:par>
                          <p:cTn id="1104" fill="hold">
                            <p:stCondLst>
                              <p:cond delay="0"/>
                            </p:stCondLst>
                            <p:childTnLst>
                              <p:par>
                                <p:cTn id="1105" presetID="1" presetClass="exit" presetSubtype="0" fill="hold" grpId="1" nodeType="clickEffect">
                                  <p:stCondLst>
                                    <p:cond delay="0"/>
                                  </p:stCondLst>
                                  <p:childTnLst>
                                    <p:set>
                                      <p:cBhvr>
                                        <p:cTn id="1106" dur="1" fill="hold">
                                          <p:stCondLst>
                                            <p:cond delay="0"/>
                                          </p:stCondLst>
                                        </p:cTn>
                                        <p:tgtEl>
                                          <p:spTgt spid="160"/>
                                        </p:tgtEl>
                                        <p:attrNameLst>
                                          <p:attrName>style.visibility</p:attrName>
                                        </p:attrNameLst>
                                      </p:cBhvr>
                                      <p:to>
                                        <p:strVal val="hidden"/>
                                      </p:to>
                                    </p:set>
                                  </p:childTnLst>
                                </p:cTn>
                              </p:par>
                              <p:par>
                                <p:cTn id="1107" presetID="1" presetClass="exit" presetSubtype="0" fill="hold" grpId="3" nodeType="withEffect">
                                  <p:stCondLst>
                                    <p:cond delay="0"/>
                                  </p:stCondLst>
                                  <p:childTnLst>
                                    <p:set>
                                      <p:cBhvr>
                                        <p:cTn id="1108" dur="1" fill="hold">
                                          <p:stCondLst>
                                            <p:cond delay="0"/>
                                          </p:stCondLst>
                                        </p:cTn>
                                        <p:tgtEl>
                                          <p:spTgt spid="141"/>
                                        </p:tgtEl>
                                        <p:attrNameLst>
                                          <p:attrName>style.visibility</p:attrName>
                                        </p:attrNameLst>
                                      </p:cBhvr>
                                      <p:to>
                                        <p:strVal val="hidden"/>
                                      </p:to>
                                    </p:set>
                                  </p:childTnLst>
                                </p:cTn>
                              </p:par>
                              <p:par>
                                <p:cTn id="1109" presetID="10" presetClass="entr" presetSubtype="0" fill="hold" grpId="8" nodeType="withEffect">
                                  <p:stCondLst>
                                    <p:cond delay="0"/>
                                  </p:stCondLst>
                                  <p:childTnLst>
                                    <p:set>
                                      <p:cBhvr>
                                        <p:cTn id="1110" dur="1" fill="hold">
                                          <p:stCondLst>
                                            <p:cond delay="0"/>
                                          </p:stCondLst>
                                        </p:cTn>
                                        <p:tgtEl>
                                          <p:spTgt spid="150"/>
                                        </p:tgtEl>
                                        <p:attrNameLst>
                                          <p:attrName>style.visibility</p:attrName>
                                        </p:attrNameLst>
                                      </p:cBhvr>
                                      <p:to>
                                        <p:strVal val="visible"/>
                                      </p:to>
                                    </p:set>
                                    <p:animEffect transition="in" filter="fade">
                                      <p:cBhvr>
                                        <p:cTn id="1111" dur="500"/>
                                        <p:tgtEl>
                                          <p:spTgt spid="150"/>
                                        </p:tgtEl>
                                      </p:cBhvr>
                                    </p:animEffect>
                                  </p:childTnLst>
                                </p:cTn>
                              </p:par>
                            </p:childTnLst>
                          </p:cTn>
                        </p:par>
                      </p:childTnLst>
                    </p:cTn>
                  </p:par>
                </p:childTnLst>
              </p:cTn>
              <p:nextCondLst>
                <p:cond evt="onClick" delay="0">
                  <p:tgtEl>
                    <p:spTgt spid="160"/>
                  </p:tgtEl>
                </p:cond>
              </p:nextCondLst>
            </p:seq>
            <p:seq concurrent="1" nextAc="seek">
              <p:cTn id="1112" restart="whenNotActive" fill="hold" evtFilter="cancelBubble" nodeType="interactiveSeq">
                <p:stCondLst>
                  <p:cond evt="onClick" delay="0">
                    <p:tgtEl>
                      <p:spTgt spid="161"/>
                    </p:tgtEl>
                  </p:cond>
                </p:stCondLst>
                <p:endSync evt="end" delay="0">
                  <p:rtn val="all"/>
                </p:endSync>
                <p:childTnLst>
                  <p:par>
                    <p:cTn id="1113" fill="hold">
                      <p:stCondLst>
                        <p:cond delay="0"/>
                      </p:stCondLst>
                      <p:childTnLst>
                        <p:par>
                          <p:cTn id="1114" fill="hold">
                            <p:stCondLst>
                              <p:cond delay="0"/>
                            </p:stCondLst>
                            <p:childTnLst>
                              <p:par>
                                <p:cTn id="1115" presetID="1" presetClass="exit" presetSubtype="0" fill="hold" grpId="1" nodeType="clickEffect">
                                  <p:stCondLst>
                                    <p:cond delay="0"/>
                                  </p:stCondLst>
                                  <p:childTnLst>
                                    <p:set>
                                      <p:cBhvr>
                                        <p:cTn id="1116" dur="1" fill="hold">
                                          <p:stCondLst>
                                            <p:cond delay="0"/>
                                          </p:stCondLst>
                                        </p:cTn>
                                        <p:tgtEl>
                                          <p:spTgt spid="161"/>
                                        </p:tgtEl>
                                        <p:attrNameLst>
                                          <p:attrName>style.visibility</p:attrName>
                                        </p:attrNameLst>
                                      </p:cBhvr>
                                      <p:to>
                                        <p:strVal val="hidden"/>
                                      </p:to>
                                    </p:set>
                                  </p:childTnLst>
                                </p:cTn>
                              </p:par>
                              <p:par>
                                <p:cTn id="1117" presetID="1" presetClass="exit" presetSubtype="0" fill="hold" grpId="5" nodeType="withEffect">
                                  <p:stCondLst>
                                    <p:cond delay="0"/>
                                  </p:stCondLst>
                                  <p:childTnLst>
                                    <p:set>
                                      <p:cBhvr>
                                        <p:cTn id="1118" dur="1" fill="hold">
                                          <p:stCondLst>
                                            <p:cond delay="0"/>
                                          </p:stCondLst>
                                        </p:cTn>
                                        <p:tgtEl>
                                          <p:spTgt spid="141"/>
                                        </p:tgtEl>
                                        <p:attrNameLst>
                                          <p:attrName>style.visibility</p:attrName>
                                        </p:attrNameLst>
                                      </p:cBhvr>
                                      <p:to>
                                        <p:strVal val="hidden"/>
                                      </p:to>
                                    </p:set>
                                  </p:childTnLst>
                                </p:cTn>
                              </p:par>
                              <p:par>
                                <p:cTn id="1119" presetID="10" presetClass="entr" presetSubtype="0" fill="hold" grpId="7" nodeType="withEffect">
                                  <p:stCondLst>
                                    <p:cond delay="0"/>
                                  </p:stCondLst>
                                  <p:childTnLst>
                                    <p:set>
                                      <p:cBhvr>
                                        <p:cTn id="1120" dur="1" fill="hold">
                                          <p:stCondLst>
                                            <p:cond delay="0"/>
                                          </p:stCondLst>
                                        </p:cTn>
                                        <p:tgtEl>
                                          <p:spTgt spid="150"/>
                                        </p:tgtEl>
                                        <p:attrNameLst>
                                          <p:attrName>style.visibility</p:attrName>
                                        </p:attrNameLst>
                                      </p:cBhvr>
                                      <p:to>
                                        <p:strVal val="visible"/>
                                      </p:to>
                                    </p:set>
                                    <p:animEffect transition="in" filter="fade">
                                      <p:cBhvr>
                                        <p:cTn id="1121" dur="500"/>
                                        <p:tgtEl>
                                          <p:spTgt spid="150"/>
                                        </p:tgtEl>
                                      </p:cBhvr>
                                    </p:animEffect>
                                  </p:childTnLst>
                                </p:cTn>
                              </p:par>
                            </p:childTnLst>
                          </p:cTn>
                        </p:par>
                      </p:childTnLst>
                    </p:cTn>
                  </p:par>
                </p:childTnLst>
              </p:cTn>
              <p:nextCondLst>
                <p:cond evt="onClick" delay="0">
                  <p:tgtEl>
                    <p:spTgt spid="161"/>
                  </p:tgtEl>
                </p:cond>
              </p:nextCondLst>
            </p:seq>
            <p:seq concurrent="1" nextAc="seek">
              <p:cTn id="1122" restart="whenNotActive" fill="hold" evtFilter="cancelBubble" nodeType="interactiveSeq">
                <p:stCondLst>
                  <p:cond evt="onClick" delay="0">
                    <p:tgtEl>
                      <p:spTgt spid="163"/>
                    </p:tgtEl>
                  </p:cond>
                </p:stCondLst>
                <p:endSync evt="end" delay="0">
                  <p:rtn val="all"/>
                </p:endSync>
                <p:childTnLst>
                  <p:par>
                    <p:cTn id="1123" fill="hold">
                      <p:stCondLst>
                        <p:cond delay="0"/>
                      </p:stCondLst>
                      <p:childTnLst>
                        <p:par>
                          <p:cTn id="1124" fill="hold">
                            <p:stCondLst>
                              <p:cond delay="0"/>
                            </p:stCondLst>
                            <p:childTnLst>
                              <p:par>
                                <p:cTn id="1125" presetID="1" presetClass="entr" presetSubtype="0" fill="hold" grpId="0" nodeType="clickEffect">
                                  <p:stCondLst>
                                    <p:cond delay="0"/>
                                  </p:stCondLst>
                                  <p:childTnLst>
                                    <p:set>
                                      <p:cBhvr>
                                        <p:cTn id="1126" dur="1" fill="hold">
                                          <p:stCondLst>
                                            <p:cond delay="0"/>
                                          </p:stCondLst>
                                        </p:cTn>
                                        <p:tgtEl>
                                          <p:spTgt spid="169"/>
                                        </p:tgtEl>
                                        <p:attrNameLst>
                                          <p:attrName>style.visibility</p:attrName>
                                        </p:attrNameLst>
                                      </p:cBhvr>
                                      <p:to>
                                        <p:strVal val="visible"/>
                                      </p:to>
                                    </p:set>
                                  </p:childTnLst>
                                </p:cTn>
                              </p:par>
                              <p:par>
                                <p:cTn id="1127" presetID="1" presetClass="entr" presetSubtype="0" fill="hold" grpId="0" nodeType="withEffect">
                                  <p:stCondLst>
                                    <p:cond delay="0"/>
                                  </p:stCondLst>
                                  <p:childTnLst>
                                    <p:set>
                                      <p:cBhvr>
                                        <p:cTn id="1128" dur="1" fill="hold">
                                          <p:stCondLst>
                                            <p:cond delay="0"/>
                                          </p:stCondLst>
                                        </p:cTn>
                                        <p:tgtEl>
                                          <p:spTgt spid="140"/>
                                        </p:tgtEl>
                                        <p:attrNameLst>
                                          <p:attrName>style.visibility</p:attrName>
                                        </p:attrNameLst>
                                      </p:cBhvr>
                                      <p:to>
                                        <p:strVal val="visible"/>
                                      </p:to>
                                    </p:set>
                                  </p:childTnLst>
                                </p:cTn>
                              </p:par>
                              <p:par>
                                <p:cTn id="1129" presetID="10" presetClass="exit" presetSubtype="0" fill="hold" grpId="1" nodeType="withEffect">
                                  <p:stCondLst>
                                    <p:cond delay="0"/>
                                  </p:stCondLst>
                                  <p:childTnLst>
                                    <p:animEffect transition="out" filter="fade">
                                      <p:cBhvr>
                                        <p:cTn id="1130" dur="500"/>
                                        <p:tgtEl>
                                          <p:spTgt spid="148"/>
                                        </p:tgtEl>
                                      </p:cBhvr>
                                    </p:animEffect>
                                    <p:set>
                                      <p:cBhvr>
                                        <p:cTn id="1131"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3"/>
                  </p:tgtEl>
                </p:cond>
              </p:nextCondLst>
            </p:seq>
            <p:seq concurrent="1" nextAc="seek">
              <p:cTn id="1132" restart="whenNotActive" fill="hold" evtFilter="cancelBubble" nodeType="interactiveSeq">
                <p:stCondLst>
                  <p:cond evt="onClick" delay="0">
                    <p:tgtEl>
                      <p:spTgt spid="164"/>
                    </p:tgtEl>
                  </p:cond>
                </p:stCondLst>
                <p:endSync evt="end" delay="0">
                  <p:rtn val="all"/>
                </p:endSync>
                <p:childTnLst>
                  <p:par>
                    <p:cTn id="1133" fill="hold">
                      <p:stCondLst>
                        <p:cond delay="0"/>
                      </p:stCondLst>
                      <p:childTnLst>
                        <p:par>
                          <p:cTn id="1134" fill="hold">
                            <p:stCondLst>
                              <p:cond delay="0"/>
                            </p:stCondLst>
                            <p:childTnLst>
                              <p:par>
                                <p:cTn id="1135" presetID="1" presetClass="entr" presetSubtype="0" fill="hold" grpId="0" nodeType="clickEffect">
                                  <p:stCondLst>
                                    <p:cond delay="0"/>
                                  </p:stCondLst>
                                  <p:childTnLst>
                                    <p:set>
                                      <p:cBhvr>
                                        <p:cTn id="1136" dur="1" fill="hold">
                                          <p:stCondLst>
                                            <p:cond delay="0"/>
                                          </p:stCondLst>
                                        </p:cTn>
                                        <p:tgtEl>
                                          <p:spTgt spid="170"/>
                                        </p:tgtEl>
                                        <p:attrNameLst>
                                          <p:attrName>style.visibility</p:attrName>
                                        </p:attrNameLst>
                                      </p:cBhvr>
                                      <p:to>
                                        <p:strVal val="visible"/>
                                      </p:to>
                                    </p:set>
                                  </p:childTnLst>
                                </p:cTn>
                              </p:par>
                              <p:par>
                                <p:cTn id="1137" presetID="10" presetClass="exit" presetSubtype="0" fill="hold" grpId="2" nodeType="withEffect">
                                  <p:stCondLst>
                                    <p:cond delay="0"/>
                                  </p:stCondLst>
                                  <p:childTnLst>
                                    <p:animEffect transition="out" filter="fade">
                                      <p:cBhvr>
                                        <p:cTn id="1138" dur="500"/>
                                        <p:tgtEl>
                                          <p:spTgt spid="148"/>
                                        </p:tgtEl>
                                      </p:cBhvr>
                                    </p:animEffect>
                                    <p:set>
                                      <p:cBhvr>
                                        <p:cTn id="1139"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4"/>
                  </p:tgtEl>
                </p:cond>
              </p:nextCondLst>
            </p:seq>
            <p:seq concurrent="1" nextAc="seek">
              <p:cTn id="1140" restart="whenNotActive" fill="hold" evtFilter="cancelBubble" nodeType="interactiveSeq">
                <p:stCondLst>
                  <p:cond evt="onClick" delay="0">
                    <p:tgtEl>
                      <p:spTgt spid="165"/>
                    </p:tgtEl>
                  </p:cond>
                </p:stCondLst>
                <p:endSync evt="end" delay="0">
                  <p:rtn val="all"/>
                </p:endSync>
                <p:childTnLst>
                  <p:par>
                    <p:cTn id="1141" fill="hold">
                      <p:stCondLst>
                        <p:cond delay="0"/>
                      </p:stCondLst>
                      <p:childTnLst>
                        <p:par>
                          <p:cTn id="1142" fill="hold">
                            <p:stCondLst>
                              <p:cond delay="0"/>
                            </p:stCondLst>
                            <p:childTnLst>
                              <p:par>
                                <p:cTn id="1143" presetID="1" presetClass="entr" presetSubtype="0" fill="hold" grpId="1" nodeType="clickEffect">
                                  <p:stCondLst>
                                    <p:cond delay="0"/>
                                  </p:stCondLst>
                                  <p:childTnLst>
                                    <p:set>
                                      <p:cBhvr>
                                        <p:cTn id="1144" dur="1" fill="hold">
                                          <p:stCondLst>
                                            <p:cond delay="0"/>
                                          </p:stCondLst>
                                        </p:cTn>
                                        <p:tgtEl>
                                          <p:spTgt spid="171"/>
                                        </p:tgtEl>
                                        <p:attrNameLst>
                                          <p:attrName>style.visibility</p:attrName>
                                        </p:attrNameLst>
                                      </p:cBhvr>
                                      <p:to>
                                        <p:strVal val="visible"/>
                                      </p:to>
                                    </p:set>
                                  </p:childTnLst>
                                </p:cTn>
                              </p:par>
                              <p:par>
                                <p:cTn id="1145" presetID="1" presetClass="entr" presetSubtype="0" fill="hold" grpId="1" nodeType="withEffect">
                                  <p:stCondLst>
                                    <p:cond delay="0"/>
                                  </p:stCondLst>
                                  <p:childTnLst>
                                    <p:set>
                                      <p:cBhvr>
                                        <p:cTn id="1146" dur="1" fill="hold">
                                          <p:stCondLst>
                                            <p:cond delay="0"/>
                                          </p:stCondLst>
                                        </p:cTn>
                                        <p:tgtEl>
                                          <p:spTgt spid="140"/>
                                        </p:tgtEl>
                                        <p:attrNameLst>
                                          <p:attrName>style.visibility</p:attrName>
                                        </p:attrNameLst>
                                      </p:cBhvr>
                                      <p:to>
                                        <p:strVal val="visible"/>
                                      </p:to>
                                    </p:set>
                                  </p:childTnLst>
                                </p:cTn>
                              </p:par>
                              <p:par>
                                <p:cTn id="1147" presetID="10" presetClass="exit" presetSubtype="0" fill="hold" grpId="5" nodeType="withEffect">
                                  <p:stCondLst>
                                    <p:cond delay="0"/>
                                  </p:stCondLst>
                                  <p:childTnLst>
                                    <p:animEffect transition="out" filter="fade">
                                      <p:cBhvr>
                                        <p:cTn id="1148" dur="500"/>
                                        <p:tgtEl>
                                          <p:spTgt spid="148"/>
                                        </p:tgtEl>
                                      </p:cBhvr>
                                    </p:animEffect>
                                    <p:set>
                                      <p:cBhvr>
                                        <p:cTn id="1149"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5"/>
                  </p:tgtEl>
                </p:cond>
              </p:nextCondLst>
            </p:seq>
            <p:seq concurrent="1" nextAc="seek">
              <p:cTn id="1150" restart="whenNotActive" fill="hold" evtFilter="cancelBubble" nodeType="interactiveSeq">
                <p:stCondLst>
                  <p:cond evt="onClick" delay="0">
                    <p:tgtEl>
                      <p:spTgt spid="167"/>
                    </p:tgtEl>
                  </p:cond>
                </p:stCondLst>
                <p:endSync evt="end" delay="0">
                  <p:rtn val="all"/>
                </p:endSync>
                <p:childTnLst>
                  <p:par>
                    <p:cTn id="1151" fill="hold">
                      <p:stCondLst>
                        <p:cond delay="0"/>
                      </p:stCondLst>
                      <p:childTnLst>
                        <p:par>
                          <p:cTn id="1152" fill="hold">
                            <p:stCondLst>
                              <p:cond delay="0"/>
                            </p:stCondLst>
                            <p:childTnLst>
                              <p:par>
                                <p:cTn id="1153" presetID="1" presetClass="entr" presetSubtype="0" fill="hold" grpId="0" nodeType="clickEffect">
                                  <p:stCondLst>
                                    <p:cond delay="0"/>
                                  </p:stCondLst>
                                  <p:childTnLst>
                                    <p:set>
                                      <p:cBhvr>
                                        <p:cTn id="1154" dur="1" fill="hold">
                                          <p:stCondLst>
                                            <p:cond delay="0"/>
                                          </p:stCondLst>
                                        </p:cTn>
                                        <p:tgtEl>
                                          <p:spTgt spid="173"/>
                                        </p:tgtEl>
                                        <p:attrNameLst>
                                          <p:attrName>style.visibility</p:attrName>
                                        </p:attrNameLst>
                                      </p:cBhvr>
                                      <p:to>
                                        <p:strVal val="visible"/>
                                      </p:to>
                                    </p:set>
                                  </p:childTnLst>
                                </p:cTn>
                              </p:par>
                              <p:par>
                                <p:cTn id="1155" presetID="1" presetClass="entr" presetSubtype="0" fill="hold" grpId="0" nodeType="withEffect">
                                  <p:stCondLst>
                                    <p:cond delay="0"/>
                                  </p:stCondLst>
                                  <p:childTnLst>
                                    <p:set>
                                      <p:cBhvr>
                                        <p:cTn id="1156" dur="1" fill="hold">
                                          <p:stCondLst>
                                            <p:cond delay="0"/>
                                          </p:stCondLst>
                                        </p:cTn>
                                        <p:tgtEl>
                                          <p:spTgt spid="145"/>
                                        </p:tgtEl>
                                        <p:attrNameLst>
                                          <p:attrName>style.visibility</p:attrName>
                                        </p:attrNameLst>
                                      </p:cBhvr>
                                      <p:to>
                                        <p:strVal val="visible"/>
                                      </p:to>
                                    </p:set>
                                  </p:childTnLst>
                                </p:cTn>
                              </p:par>
                              <p:par>
                                <p:cTn id="1157" presetID="10" presetClass="exit" presetSubtype="0" fill="hold" grpId="4" nodeType="withEffect">
                                  <p:stCondLst>
                                    <p:cond delay="0"/>
                                  </p:stCondLst>
                                  <p:childTnLst>
                                    <p:animEffect transition="out" filter="fade">
                                      <p:cBhvr>
                                        <p:cTn id="1158" dur="500"/>
                                        <p:tgtEl>
                                          <p:spTgt spid="148"/>
                                        </p:tgtEl>
                                      </p:cBhvr>
                                    </p:animEffect>
                                    <p:set>
                                      <p:cBhvr>
                                        <p:cTn id="1159"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7"/>
                  </p:tgtEl>
                </p:cond>
              </p:nextCondLst>
            </p:seq>
            <p:seq concurrent="1" nextAc="seek">
              <p:cTn id="1160" restart="whenNotActive" fill="hold" evtFilter="cancelBubble" nodeType="interactiveSeq">
                <p:stCondLst>
                  <p:cond evt="onClick" delay="0">
                    <p:tgtEl>
                      <p:spTgt spid="168"/>
                    </p:tgtEl>
                  </p:cond>
                </p:stCondLst>
                <p:endSync evt="end" delay="0">
                  <p:rtn val="all"/>
                </p:endSync>
                <p:childTnLst>
                  <p:par>
                    <p:cTn id="1161" fill="hold">
                      <p:stCondLst>
                        <p:cond delay="0"/>
                      </p:stCondLst>
                      <p:childTnLst>
                        <p:par>
                          <p:cTn id="1162" fill="hold">
                            <p:stCondLst>
                              <p:cond delay="0"/>
                            </p:stCondLst>
                            <p:childTnLst>
                              <p:par>
                                <p:cTn id="1163" presetID="1" presetClass="entr" presetSubtype="0" fill="hold" grpId="0" nodeType="clickEffect">
                                  <p:stCondLst>
                                    <p:cond delay="0"/>
                                  </p:stCondLst>
                                  <p:childTnLst>
                                    <p:set>
                                      <p:cBhvr>
                                        <p:cTn id="1164" dur="1" fill="hold">
                                          <p:stCondLst>
                                            <p:cond delay="0"/>
                                          </p:stCondLst>
                                        </p:cTn>
                                        <p:tgtEl>
                                          <p:spTgt spid="174"/>
                                        </p:tgtEl>
                                        <p:attrNameLst>
                                          <p:attrName>style.visibility</p:attrName>
                                        </p:attrNameLst>
                                      </p:cBhvr>
                                      <p:to>
                                        <p:strVal val="visible"/>
                                      </p:to>
                                    </p:set>
                                  </p:childTnLst>
                                </p:cTn>
                              </p:par>
                              <p:par>
                                <p:cTn id="1165" presetID="10" presetClass="exit" presetSubtype="0" fill="hold" grpId="3" nodeType="withEffect">
                                  <p:stCondLst>
                                    <p:cond delay="0"/>
                                  </p:stCondLst>
                                  <p:childTnLst>
                                    <p:animEffect transition="out" filter="fade">
                                      <p:cBhvr>
                                        <p:cTn id="1166" dur="500"/>
                                        <p:tgtEl>
                                          <p:spTgt spid="148"/>
                                        </p:tgtEl>
                                      </p:cBhvr>
                                    </p:animEffect>
                                    <p:set>
                                      <p:cBhvr>
                                        <p:cTn id="1167"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8"/>
                  </p:tgtEl>
                </p:cond>
              </p:nextCondLst>
            </p:seq>
            <p:seq concurrent="1" nextAc="seek">
              <p:cTn id="1168" restart="whenNotActive" fill="hold" evtFilter="cancelBubble" nodeType="interactiveSeq">
                <p:stCondLst>
                  <p:cond evt="onClick" delay="0">
                    <p:tgtEl>
                      <p:spTgt spid="166"/>
                    </p:tgtEl>
                  </p:cond>
                </p:stCondLst>
                <p:endSync evt="end" delay="0">
                  <p:rtn val="all"/>
                </p:endSync>
                <p:childTnLst>
                  <p:par>
                    <p:cTn id="1169" fill="hold">
                      <p:stCondLst>
                        <p:cond delay="0"/>
                      </p:stCondLst>
                      <p:childTnLst>
                        <p:par>
                          <p:cTn id="1170" fill="hold">
                            <p:stCondLst>
                              <p:cond delay="0"/>
                            </p:stCondLst>
                            <p:childTnLst>
                              <p:par>
                                <p:cTn id="1171" presetID="1" presetClass="entr" presetSubtype="0" fill="hold" grpId="0" nodeType="clickEffect">
                                  <p:stCondLst>
                                    <p:cond delay="0"/>
                                  </p:stCondLst>
                                  <p:childTnLst>
                                    <p:set>
                                      <p:cBhvr>
                                        <p:cTn id="1172" dur="1" fill="hold">
                                          <p:stCondLst>
                                            <p:cond delay="0"/>
                                          </p:stCondLst>
                                        </p:cTn>
                                        <p:tgtEl>
                                          <p:spTgt spid="172"/>
                                        </p:tgtEl>
                                        <p:attrNameLst>
                                          <p:attrName>style.visibility</p:attrName>
                                        </p:attrNameLst>
                                      </p:cBhvr>
                                      <p:to>
                                        <p:strVal val="visible"/>
                                      </p:to>
                                    </p:set>
                                  </p:childTnLst>
                                </p:cTn>
                              </p:par>
                              <p:par>
                                <p:cTn id="1173" presetID="1" presetClass="entr" presetSubtype="0" fill="hold" grpId="2" nodeType="withEffect">
                                  <p:stCondLst>
                                    <p:cond delay="0"/>
                                  </p:stCondLst>
                                  <p:childTnLst>
                                    <p:set>
                                      <p:cBhvr>
                                        <p:cTn id="1174" dur="1" fill="hold">
                                          <p:stCondLst>
                                            <p:cond delay="0"/>
                                          </p:stCondLst>
                                        </p:cTn>
                                        <p:tgtEl>
                                          <p:spTgt spid="140"/>
                                        </p:tgtEl>
                                        <p:attrNameLst>
                                          <p:attrName>style.visibility</p:attrName>
                                        </p:attrNameLst>
                                      </p:cBhvr>
                                      <p:to>
                                        <p:strVal val="visible"/>
                                      </p:to>
                                    </p:set>
                                  </p:childTnLst>
                                </p:cTn>
                              </p:par>
                              <p:par>
                                <p:cTn id="1175" presetID="10" presetClass="exit" presetSubtype="0" fill="hold" grpId="0" nodeType="withEffect">
                                  <p:stCondLst>
                                    <p:cond delay="0"/>
                                  </p:stCondLst>
                                  <p:childTnLst>
                                    <p:animEffect transition="out" filter="fade">
                                      <p:cBhvr>
                                        <p:cTn id="1176" dur="500"/>
                                        <p:tgtEl>
                                          <p:spTgt spid="148"/>
                                        </p:tgtEl>
                                      </p:cBhvr>
                                    </p:animEffect>
                                    <p:set>
                                      <p:cBhvr>
                                        <p:cTn id="1177"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6"/>
                  </p:tgtEl>
                </p:cond>
              </p:nextCondLst>
            </p:seq>
            <p:seq concurrent="1" nextAc="seek">
              <p:cTn id="1178" restart="whenNotActive" fill="hold" evtFilter="cancelBubble" nodeType="interactiveSeq">
                <p:stCondLst>
                  <p:cond evt="onClick" delay="0">
                    <p:tgtEl>
                      <p:spTgt spid="174"/>
                    </p:tgtEl>
                  </p:cond>
                </p:stCondLst>
                <p:endSync evt="end" delay="0">
                  <p:rtn val="all"/>
                </p:endSync>
                <p:childTnLst>
                  <p:par>
                    <p:cTn id="1179" fill="hold">
                      <p:stCondLst>
                        <p:cond delay="0"/>
                      </p:stCondLst>
                      <p:childTnLst>
                        <p:par>
                          <p:cTn id="1180" fill="hold">
                            <p:stCondLst>
                              <p:cond delay="0"/>
                            </p:stCondLst>
                            <p:childTnLst>
                              <p:par>
                                <p:cTn id="1181" presetID="1" presetClass="exit" presetSubtype="0" fill="hold" grpId="1" nodeType="clickEffect">
                                  <p:stCondLst>
                                    <p:cond delay="0"/>
                                  </p:stCondLst>
                                  <p:childTnLst>
                                    <p:set>
                                      <p:cBhvr>
                                        <p:cTn id="1182" dur="1" fill="hold">
                                          <p:stCondLst>
                                            <p:cond delay="0"/>
                                          </p:stCondLst>
                                        </p:cTn>
                                        <p:tgtEl>
                                          <p:spTgt spid="174"/>
                                        </p:tgtEl>
                                        <p:attrNameLst>
                                          <p:attrName>style.visibility</p:attrName>
                                        </p:attrNameLst>
                                      </p:cBhvr>
                                      <p:to>
                                        <p:strVal val="hidden"/>
                                      </p:to>
                                    </p:set>
                                  </p:childTnLst>
                                </p:cTn>
                              </p:par>
                              <p:par>
                                <p:cTn id="1183" presetID="10" presetClass="entr" presetSubtype="0" fill="hold" grpId="6" nodeType="withEffect">
                                  <p:stCondLst>
                                    <p:cond delay="0"/>
                                  </p:stCondLst>
                                  <p:childTnLst>
                                    <p:set>
                                      <p:cBhvr>
                                        <p:cTn id="1184" dur="1" fill="hold">
                                          <p:stCondLst>
                                            <p:cond delay="0"/>
                                          </p:stCondLst>
                                        </p:cTn>
                                        <p:tgtEl>
                                          <p:spTgt spid="148"/>
                                        </p:tgtEl>
                                        <p:attrNameLst>
                                          <p:attrName>style.visibility</p:attrName>
                                        </p:attrNameLst>
                                      </p:cBhvr>
                                      <p:to>
                                        <p:strVal val="visible"/>
                                      </p:to>
                                    </p:set>
                                    <p:animEffect transition="in" filter="fade">
                                      <p:cBhvr>
                                        <p:cTn id="1185" dur="500"/>
                                        <p:tgtEl>
                                          <p:spTgt spid="148"/>
                                        </p:tgtEl>
                                      </p:cBhvr>
                                    </p:animEffect>
                                  </p:childTnLst>
                                </p:cTn>
                              </p:par>
                            </p:childTnLst>
                          </p:cTn>
                        </p:par>
                      </p:childTnLst>
                    </p:cTn>
                  </p:par>
                </p:childTnLst>
              </p:cTn>
              <p:nextCondLst>
                <p:cond evt="onClick" delay="0">
                  <p:tgtEl>
                    <p:spTgt spid="174"/>
                  </p:tgtEl>
                </p:cond>
              </p:nextCondLst>
            </p:seq>
            <p:seq concurrent="1" nextAc="seek">
              <p:cTn id="1186" restart="whenNotActive" fill="hold" evtFilter="cancelBubble" nodeType="interactiveSeq">
                <p:stCondLst>
                  <p:cond evt="onClick" delay="0">
                    <p:tgtEl>
                      <p:spTgt spid="169"/>
                    </p:tgtEl>
                  </p:cond>
                </p:stCondLst>
                <p:endSync evt="end" delay="0">
                  <p:rtn val="all"/>
                </p:endSync>
                <p:childTnLst>
                  <p:par>
                    <p:cTn id="1187" fill="hold">
                      <p:stCondLst>
                        <p:cond delay="0"/>
                      </p:stCondLst>
                      <p:childTnLst>
                        <p:par>
                          <p:cTn id="1188" fill="hold">
                            <p:stCondLst>
                              <p:cond delay="0"/>
                            </p:stCondLst>
                            <p:childTnLst>
                              <p:par>
                                <p:cTn id="1189" presetID="1" presetClass="exit" presetSubtype="0" fill="hold" grpId="1" nodeType="clickEffect">
                                  <p:stCondLst>
                                    <p:cond delay="0"/>
                                  </p:stCondLst>
                                  <p:childTnLst>
                                    <p:set>
                                      <p:cBhvr>
                                        <p:cTn id="1190" dur="1" fill="hold">
                                          <p:stCondLst>
                                            <p:cond delay="0"/>
                                          </p:stCondLst>
                                        </p:cTn>
                                        <p:tgtEl>
                                          <p:spTgt spid="169"/>
                                        </p:tgtEl>
                                        <p:attrNameLst>
                                          <p:attrName>style.visibility</p:attrName>
                                        </p:attrNameLst>
                                      </p:cBhvr>
                                      <p:to>
                                        <p:strVal val="hidden"/>
                                      </p:to>
                                    </p:set>
                                  </p:childTnLst>
                                </p:cTn>
                              </p:par>
                              <p:par>
                                <p:cTn id="1191" presetID="1" presetClass="exit" presetSubtype="0" fill="hold" grpId="3" nodeType="withEffect">
                                  <p:stCondLst>
                                    <p:cond delay="0"/>
                                  </p:stCondLst>
                                  <p:childTnLst>
                                    <p:set>
                                      <p:cBhvr>
                                        <p:cTn id="1192" dur="1" fill="hold">
                                          <p:stCondLst>
                                            <p:cond delay="0"/>
                                          </p:stCondLst>
                                        </p:cTn>
                                        <p:tgtEl>
                                          <p:spTgt spid="140"/>
                                        </p:tgtEl>
                                        <p:attrNameLst>
                                          <p:attrName>style.visibility</p:attrName>
                                        </p:attrNameLst>
                                      </p:cBhvr>
                                      <p:to>
                                        <p:strVal val="hidden"/>
                                      </p:to>
                                    </p:set>
                                  </p:childTnLst>
                                </p:cTn>
                              </p:par>
                              <p:par>
                                <p:cTn id="1193" presetID="10" presetClass="entr" presetSubtype="0" fill="hold" grpId="7" nodeType="withEffect">
                                  <p:stCondLst>
                                    <p:cond delay="0"/>
                                  </p:stCondLst>
                                  <p:childTnLst>
                                    <p:set>
                                      <p:cBhvr>
                                        <p:cTn id="1194" dur="1" fill="hold">
                                          <p:stCondLst>
                                            <p:cond delay="0"/>
                                          </p:stCondLst>
                                        </p:cTn>
                                        <p:tgtEl>
                                          <p:spTgt spid="148"/>
                                        </p:tgtEl>
                                        <p:attrNameLst>
                                          <p:attrName>style.visibility</p:attrName>
                                        </p:attrNameLst>
                                      </p:cBhvr>
                                      <p:to>
                                        <p:strVal val="visible"/>
                                      </p:to>
                                    </p:set>
                                    <p:animEffect transition="in" filter="fade">
                                      <p:cBhvr>
                                        <p:cTn id="1195" dur="500"/>
                                        <p:tgtEl>
                                          <p:spTgt spid="148"/>
                                        </p:tgtEl>
                                      </p:cBhvr>
                                    </p:animEffect>
                                  </p:childTnLst>
                                </p:cTn>
                              </p:par>
                            </p:childTnLst>
                          </p:cTn>
                        </p:par>
                      </p:childTnLst>
                    </p:cTn>
                  </p:par>
                </p:childTnLst>
              </p:cTn>
              <p:nextCondLst>
                <p:cond evt="onClick" delay="0">
                  <p:tgtEl>
                    <p:spTgt spid="169"/>
                  </p:tgtEl>
                </p:cond>
              </p:nextCondLst>
            </p:seq>
            <p:seq concurrent="1" nextAc="seek">
              <p:cTn id="1196" restart="whenNotActive" fill="hold" evtFilter="cancelBubble" nodeType="interactiveSeq">
                <p:stCondLst>
                  <p:cond evt="onClick" delay="0">
                    <p:tgtEl>
                      <p:spTgt spid="170"/>
                    </p:tgtEl>
                  </p:cond>
                </p:stCondLst>
                <p:endSync evt="end" delay="0">
                  <p:rtn val="all"/>
                </p:endSync>
                <p:childTnLst>
                  <p:par>
                    <p:cTn id="1197" fill="hold">
                      <p:stCondLst>
                        <p:cond delay="0"/>
                      </p:stCondLst>
                      <p:childTnLst>
                        <p:par>
                          <p:cTn id="1198" fill="hold">
                            <p:stCondLst>
                              <p:cond delay="0"/>
                            </p:stCondLst>
                            <p:childTnLst>
                              <p:par>
                                <p:cTn id="1199" presetID="1" presetClass="exit" presetSubtype="0" fill="hold" grpId="1" nodeType="clickEffect">
                                  <p:stCondLst>
                                    <p:cond delay="0"/>
                                  </p:stCondLst>
                                  <p:childTnLst>
                                    <p:set>
                                      <p:cBhvr>
                                        <p:cTn id="1200" dur="1" fill="hold">
                                          <p:stCondLst>
                                            <p:cond delay="0"/>
                                          </p:stCondLst>
                                        </p:cTn>
                                        <p:tgtEl>
                                          <p:spTgt spid="170"/>
                                        </p:tgtEl>
                                        <p:attrNameLst>
                                          <p:attrName>style.visibility</p:attrName>
                                        </p:attrNameLst>
                                      </p:cBhvr>
                                      <p:to>
                                        <p:strVal val="hidden"/>
                                      </p:to>
                                    </p:set>
                                  </p:childTnLst>
                                </p:cTn>
                              </p:par>
                              <p:par>
                                <p:cTn id="1201" presetID="10" presetClass="entr" presetSubtype="0" fill="hold" grpId="11" nodeType="withEffect">
                                  <p:stCondLst>
                                    <p:cond delay="0"/>
                                  </p:stCondLst>
                                  <p:childTnLst>
                                    <p:set>
                                      <p:cBhvr>
                                        <p:cTn id="1202" dur="1" fill="hold">
                                          <p:stCondLst>
                                            <p:cond delay="0"/>
                                          </p:stCondLst>
                                        </p:cTn>
                                        <p:tgtEl>
                                          <p:spTgt spid="148"/>
                                        </p:tgtEl>
                                        <p:attrNameLst>
                                          <p:attrName>style.visibility</p:attrName>
                                        </p:attrNameLst>
                                      </p:cBhvr>
                                      <p:to>
                                        <p:strVal val="visible"/>
                                      </p:to>
                                    </p:set>
                                    <p:animEffect transition="in" filter="fade">
                                      <p:cBhvr>
                                        <p:cTn id="1203" dur="500"/>
                                        <p:tgtEl>
                                          <p:spTgt spid="148"/>
                                        </p:tgtEl>
                                      </p:cBhvr>
                                    </p:animEffect>
                                  </p:childTnLst>
                                </p:cTn>
                              </p:par>
                            </p:childTnLst>
                          </p:cTn>
                        </p:par>
                      </p:childTnLst>
                    </p:cTn>
                  </p:par>
                </p:childTnLst>
              </p:cTn>
              <p:nextCondLst>
                <p:cond evt="onClick" delay="0">
                  <p:tgtEl>
                    <p:spTgt spid="170"/>
                  </p:tgtEl>
                </p:cond>
              </p:nextCondLst>
            </p:seq>
            <p:seq concurrent="1" nextAc="seek">
              <p:cTn id="1204" restart="whenNotActive" fill="hold" evtFilter="cancelBubble" nodeType="interactiveSeq">
                <p:stCondLst>
                  <p:cond evt="onClick" delay="0">
                    <p:tgtEl>
                      <p:spTgt spid="171"/>
                    </p:tgtEl>
                  </p:cond>
                </p:stCondLst>
                <p:endSync evt="end" delay="0">
                  <p:rtn val="all"/>
                </p:endSync>
                <p:childTnLst>
                  <p:par>
                    <p:cTn id="1205" fill="hold">
                      <p:stCondLst>
                        <p:cond delay="0"/>
                      </p:stCondLst>
                      <p:childTnLst>
                        <p:par>
                          <p:cTn id="1206" fill="hold">
                            <p:stCondLst>
                              <p:cond delay="0"/>
                            </p:stCondLst>
                            <p:childTnLst>
                              <p:par>
                                <p:cTn id="1207" presetID="1" presetClass="exit" presetSubtype="0" fill="hold" grpId="0" nodeType="clickEffect">
                                  <p:stCondLst>
                                    <p:cond delay="0"/>
                                  </p:stCondLst>
                                  <p:childTnLst>
                                    <p:set>
                                      <p:cBhvr>
                                        <p:cTn id="1208" dur="1" fill="hold">
                                          <p:stCondLst>
                                            <p:cond delay="0"/>
                                          </p:stCondLst>
                                        </p:cTn>
                                        <p:tgtEl>
                                          <p:spTgt spid="171"/>
                                        </p:tgtEl>
                                        <p:attrNameLst>
                                          <p:attrName>style.visibility</p:attrName>
                                        </p:attrNameLst>
                                      </p:cBhvr>
                                      <p:to>
                                        <p:strVal val="hidden"/>
                                      </p:to>
                                    </p:set>
                                  </p:childTnLst>
                                </p:cTn>
                              </p:par>
                              <p:par>
                                <p:cTn id="1209" presetID="1" presetClass="exit" presetSubtype="0" fill="hold" grpId="4" nodeType="withEffect">
                                  <p:stCondLst>
                                    <p:cond delay="0"/>
                                  </p:stCondLst>
                                  <p:childTnLst>
                                    <p:set>
                                      <p:cBhvr>
                                        <p:cTn id="1210" dur="1" fill="hold">
                                          <p:stCondLst>
                                            <p:cond delay="0"/>
                                          </p:stCondLst>
                                        </p:cTn>
                                        <p:tgtEl>
                                          <p:spTgt spid="140"/>
                                        </p:tgtEl>
                                        <p:attrNameLst>
                                          <p:attrName>style.visibility</p:attrName>
                                        </p:attrNameLst>
                                      </p:cBhvr>
                                      <p:to>
                                        <p:strVal val="hidden"/>
                                      </p:to>
                                    </p:set>
                                  </p:childTnLst>
                                </p:cTn>
                              </p:par>
                              <p:par>
                                <p:cTn id="1211" presetID="10" presetClass="entr" presetSubtype="0" fill="hold" grpId="10" nodeType="withEffect">
                                  <p:stCondLst>
                                    <p:cond delay="0"/>
                                  </p:stCondLst>
                                  <p:childTnLst>
                                    <p:set>
                                      <p:cBhvr>
                                        <p:cTn id="1212" dur="1" fill="hold">
                                          <p:stCondLst>
                                            <p:cond delay="0"/>
                                          </p:stCondLst>
                                        </p:cTn>
                                        <p:tgtEl>
                                          <p:spTgt spid="148"/>
                                        </p:tgtEl>
                                        <p:attrNameLst>
                                          <p:attrName>style.visibility</p:attrName>
                                        </p:attrNameLst>
                                      </p:cBhvr>
                                      <p:to>
                                        <p:strVal val="visible"/>
                                      </p:to>
                                    </p:set>
                                    <p:animEffect transition="in" filter="fade">
                                      <p:cBhvr>
                                        <p:cTn id="1213" dur="500"/>
                                        <p:tgtEl>
                                          <p:spTgt spid="148"/>
                                        </p:tgtEl>
                                      </p:cBhvr>
                                    </p:animEffect>
                                  </p:childTnLst>
                                </p:cTn>
                              </p:par>
                            </p:childTnLst>
                          </p:cTn>
                        </p:par>
                      </p:childTnLst>
                    </p:cTn>
                  </p:par>
                </p:childTnLst>
              </p:cTn>
              <p:nextCondLst>
                <p:cond evt="onClick" delay="0">
                  <p:tgtEl>
                    <p:spTgt spid="171"/>
                  </p:tgtEl>
                </p:cond>
              </p:nextCondLst>
            </p:seq>
            <p:seq concurrent="1" nextAc="seek">
              <p:cTn id="1214" restart="whenNotActive" fill="hold" evtFilter="cancelBubble" nodeType="interactiveSeq">
                <p:stCondLst>
                  <p:cond evt="onClick" delay="0">
                    <p:tgtEl>
                      <p:spTgt spid="172"/>
                    </p:tgtEl>
                  </p:cond>
                </p:stCondLst>
                <p:endSync evt="end" delay="0">
                  <p:rtn val="all"/>
                </p:endSync>
                <p:childTnLst>
                  <p:par>
                    <p:cTn id="1215" fill="hold">
                      <p:stCondLst>
                        <p:cond delay="0"/>
                      </p:stCondLst>
                      <p:childTnLst>
                        <p:par>
                          <p:cTn id="1216" fill="hold">
                            <p:stCondLst>
                              <p:cond delay="0"/>
                            </p:stCondLst>
                            <p:childTnLst>
                              <p:par>
                                <p:cTn id="1217" presetID="1" presetClass="exit" presetSubtype="0" fill="hold" grpId="1" nodeType="clickEffect">
                                  <p:stCondLst>
                                    <p:cond delay="0"/>
                                  </p:stCondLst>
                                  <p:childTnLst>
                                    <p:set>
                                      <p:cBhvr>
                                        <p:cTn id="1218" dur="1" fill="hold">
                                          <p:stCondLst>
                                            <p:cond delay="0"/>
                                          </p:stCondLst>
                                        </p:cTn>
                                        <p:tgtEl>
                                          <p:spTgt spid="172"/>
                                        </p:tgtEl>
                                        <p:attrNameLst>
                                          <p:attrName>style.visibility</p:attrName>
                                        </p:attrNameLst>
                                      </p:cBhvr>
                                      <p:to>
                                        <p:strVal val="hidden"/>
                                      </p:to>
                                    </p:set>
                                  </p:childTnLst>
                                </p:cTn>
                              </p:par>
                              <p:par>
                                <p:cTn id="1219" presetID="1" presetClass="exit" presetSubtype="0" fill="hold" grpId="5" nodeType="withEffect">
                                  <p:stCondLst>
                                    <p:cond delay="0"/>
                                  </p:stCondLst>
                                  <p:childTnLst>
                                    <p:set>
                                      <p:cBhvr>
                                        <p:cTn id="1220" dur="1" fill="hold">
                                          <p:stCondLst>
                                            <p:cond delay="0"/>
                                          </p:stCondLst>
                                        </p:cTn>
                                        <p:tgtEl>
                                          <p:spTgt spid="140"/>
                                        </p:tgtEl>
                                        <p:attrNameLst>
                                          <p:attrName>style.visibility</p:attrName>
                                        </p:attrNameLst>
                                      </p:cBhvr>
                                      <p:to>
                                        <p:strVal val="hidden"/>
                                      </p:to>
                                    </p:set>
                                  </p:childTnLst>
                                </p:cTn>
                              </p:par>
                              <p:par>
                                <p:cTn id="1221" presetID="10" presetClass="entr" presetSubtype="0" fill="hold" grpId="9" nodeType="withEffect">
                                  <p:stCondLst>
                                    <p:cond delay="0"/>
                                  </p:stCondLst>
                                  <p:childTnLst>
                                    <p:set>
                                      <p:cBhvr>
                                        <p:cTn id="1222" dur="1" fill="hold">
                                          <p:stCondLst>
                                            <p:cond delay="0"/>
                                          </p:stCondLst>
                                        </p:cTn>
                                        <p:tgtEl>
                                          <p:spTgt spid="148"/>
                                        </p:tgtEl>
                                        <p:attrNameLst>
                                          <p:attrName>style.visibility</p:attrName>
                                        </p:attrNameLst>
                                      </p:cBhvr>
                                      <p:to>
                                        <p:strVal val="visible"/>
                                      </p:to>
                                    </p:set>
                                    <p:animEffect transition="in" filter="fade">
                                      <p:cBhvr>
                                        <p:cTn id="1223" dur="500"/>
                                        <p:tgtEl>
                                          <p:spTgt spid="148"/>
                                        </p:tgtEl>
                                      </p:cBhvr>
                                    </p:animEffect>
                                  </p:childTnLst>
                                </p:cTn>
                              </p:par>
                            </p:childTnLst>
                          </p:cTn>
                        </p:par>
                      </p:childTnLst>
                    </p:cTn>
                  </p:par>
                </p:childTnLst>
              </p:cTn>
              <p:nextCondLst>
                <p:cond evt="onClick" delay="0">
                  <p:tgtEl>
                    <p:spTgt spid="172"/>
                  </p:tgtEl>
                </p:cond>
              </p:nextCondLst>
            </p:seq>
            <p:seq concurrent="1" nextAc="seek">
              <p:cTn id="1224" restart="whenNotActive" fill="hold" evtFilter="cancelBubble" nodeType="interactiveSeq">
                <p:stCondLst>
                  <p:cond evt="onClick" delay="0">
                    <p:tgtEl>
                      <p:spTgt spid="173"/>
                    </p:tgtEl>
                  </p:cond>
                </p:stCondLst>
                <p:endSync evt="end" delay="0">
                  <p:rtn val="all"/>
                </p:endSync>
                <p:childTnLst>
                  <p:par>
                    <p:cTn id="1225" fill="hold">
                      <p:stCondLst>
                        <p:cond delay="0"/>
                      </p:stCondLst>
                      <p:childTnLst>
                        <p:par>
                          <p:cTn id="1226" fill="hold">
                            <p:stCondLst>
                              <p:cond delay="0"/>
                            </p:stCondLst>
                            <p:childTnLst>
                              <p:par>
                                <p:cTn id="1227" presetID="1" presetClass="exit" presetSubtype="0" fill="hold" grpId="1" nodeType="clickEffect">
                                  <p:stCondLst>
                                    <p:cond delay="0"/>
                                  </p:stCondLst>
                                  <p:childTnLst>
                                    <p:set>
                                      <p:cBhvr>
                                        <p:cTn id="1228" dur="1" fill="hold">
                                          <p:stCondLst>
                                            <p:cond delay="0"/>
                                          </p:stCondLst>
                                        </p:cTn>
                                        <p:tgtEl>
                                          <p:spTgt spid="173"/>
                                        </p:tgtEl>
                                        <p:attrNameLst>
                                          <p:attrName>style.visibility</p:attrName>
                                        </p:attrNameLst>
                                      </p:cBhvr>
                                      <p:to>
                                        <p:strVal val="hidden"/>
                                      </p:to>
                                    </p:set>
                                  </p:childTnLst>
                                </p:cTn>
                              </p:par>
                              <p:par>
                                <p:cTn id="1229" presetID="1" presetClass="exit" presetSubtype="0" fill="hold" grpId="1" nodeType="withEffect">
                                  <p:stCondLst>
                                    <p:cond delay="0"/>
                                  </p:stCondLst>
                                  <p:childTnLst>
                                    <p:set>
                                      <p:cBhvr>
                                        <p:cTn id="1230" dur="1" fill="hold">
                                          <p:stCondLst>
                                            <p:cond delay="0"/>
                                          </p:stCondLst>
                                        </p:cTn>
                                        <p:tgtEl>
                                          <p:spTgt spid="145"/>
                                        </p:tgtEl>
                                        <p:attrNameLst>
                                          <p:attrName>style.visibility</p:attrName>
                                        </p:attrNameLst>
                                      </p:cBhvr>
                                      <p:to>
                                        <p:strVal val="hidden"/>
                                      </p:to>
                                    </p:set>
                                  </p:childTnLst>
                                </p:cTn>
                              </p:par>
                              <p:par>
                                <p:cTn id="1231" presetID="10" presetClass="entr" presetSubtype="0" fill="hold" grpId="8" nodeType="withEffect">
                                  <p:stCondLst>
                                    <p:cond delay="0"/>
                                  </p:stCondLst>
                                  <p:childTnLst>
                                    <p:set>
                                      <p:cBhvr>
                                        <p:cTn id="1232" dur="1" fill="hold">
                                          <p:stCondLst>
                                            <p:cond delay="0"/>
                                          </p:stCondLst>
                                        </p:cTn>
                                        <p:tgtEl>
                                          <p:spTgt spid="148"/>
                                        </p:tgtEl>
                                        <p:attrNameLst>
                                          <p:attrName>style.visibility</p:attrName>
                                        </p:attrNameLst>
                                      </p:cBhvr>
                                      <p:to>
                                        <p:strVal val="visible"/>
                                      </p:to>
                                    </p:set>
                                    <p:animEffect transition="in" filter="fade">
                                      <p:cBhvr>
                                        <p:cTn id="1233" dur="500"/>
                                        <p:tgtEl>
                                          <p:spTgt spid="148"/>
                                        </p:tgtEl>
                                      </p:cBhvr>
                                    </p:animEffect>
                                  </p:childTnLst>
                                </p:cTn>
                              </p:par>
                            </p:childTnLst>
                          </p:cTn>
                        </p:par>
                      </p:childTnLst>
                    </p:cTn>
                  </p:par>
                </p:childTnLst>
              </p:cTn>
              <p:nextCondLst>
                <p:cond evt="onClick" delay="0">
                  <p:tgtEl>
                    <p:spTgt spid="173"/>
                  </p:tgtEl>
                </p:cond>
              </p:nextCondLst>
            </p:seq>
            <p:seq concurrent="1" nextAc="seek">
              <p:cTn id="1234" restart="whenNotActive" fill="hold" evtFilter="cancelBubble" nodeType="interactiveSeq">
                <p:stCondLst>
                  <p:cond evt="onClick" delay="0">
                    <p:tgtEl>
                      <p:spTgt spid="175"/>
                    </p:tgtEl>
                  </p:cond>
                </p:stCondLst>
                <p:endSync evt="end" delay="0">
                  <p:rtn val="all"/>
                </p:endSync>
                <p:childTnLst>
                  <p:par>
                    <p:cTn id="1235" fill="hold">
                      <p:stCondLst>
                        <p:cond delay="0"/>
                      </p:stCondLst>
                      <p:childTnLst>
                        <p:par>
                          <p:cTn id="1236" fill="hold">
                            <p:stCondLst>
                              <p:cond delay="0"/>
                            </p:stCondLst>
                            <p:childTnLst>
                              <p:par>
                                <p:cTn id="1237" presetID="1" presetClass="entr" presetSubtype="0" fill="hold" grpId="0" nodeType="clickEffect">
                                  <p:stCondLst>
                                    <p:cond delay="0"/>
                                  </p:stCondLst>
                                  <p:childTnLst>
                                    <p:set>
                                      <p:cBhvr>
                                        <p:cTn id="1238" dur="1" fill="hold">
                                          <p:stCondLst>
                                            <p:cond delay="0"/>
                                          </p:stCondLst>
                                        </p:cTn>
                                        <p:tgtEl>
                                          <p:spTgt spid="181"/>
                                        </p:tgtEl>
                                        <p:attrNameLst>
                                          <p:attrName>style.visibility</p:attrName>
                                        </p:attrNameLst>
                                      </p:cBhvr>
                                      <p:to>
                                        <p:strVal val="visible"/>
                                      </p:to>
                                    </p:set>
                                  </p:childTnLst>
                                </p:cTn>
                              </p:par>
                              <p:par>
                                <p:cTn id="1239" presetID="1" presetClass="entr" presetSubtype="0" fill="hold" grpId="0" nodeType="withEffect">
                                  <p:stCondLst>
                                    <p:cond delay="0"/>
                                  </p:stCondLst>
                                  <p:childTnLst>
                                    <p:set>
                                      <p:cBhvr>
                                        <p:cTn id="1240" dur="1" fill="hold">
                                          <p:stCondLst>
                                            <p:cond delay="0"/>
                                          </p:stCondLst>
                                        </p:cTn>
                                        <p:tgtEl>
                                          <p:spTgt spid="139"/>
                                        </p:tgtEl>
                                        <p:attrNameLst>
                                          <p:attrName>style.visibility</p:attrName>
                                        </p:attrNameLst>
                                      </p:cBhvr>
                                      <p:to>
                                        <p:strVal val="visible"/>
                                      </p:to>
                                    </p:set>
                                  </p:childTnLst>
                                </p:cTn>
                              </p:par>
                              <p:par>
                                <p:cTn id="1241" presetID="10" presetClass="exit" presetSubtype="0" fill="hold" grpId="0" nodeType="withEffect">
                                  <p:stCondLst>
                                    <p:cond delay="0"/>
                                  </p:stCondLst>
                                  <p:childTnLst>
                                    <p:animEffect transition="out" filter="fade">
                                      <p:cBhvr>
                                        <p:cTn id="1242" dur="500"/>
                                        <p:tgtEl>
                                          <p:spTgt spid="147"/>
                                        </p:tgtEl>
                                      </p:cBhvr>
                                    </p:animEffect>
                                    <p:set>
                                      <p:cBhvr>
                                        <p:cTn id="1243"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5"/>
                  </p:tgtEl>
                </p:cond>
              </p:nextCondLst>
            </p:seq>
            <p:seq concurrent="1" nextAc="seek">
              <p:cTn id="1244" restart="whenNotActive" fill="hold" evtFilter="cancelBubble" nodeType="interactiveSeq">
                <p:stCondLst>
                  <p:cond evt="onClick" delay="0">
                    <p:tgtEl>
                      <p:spTgt spid="176"/>
                    </p:tgtEl>
                  </p:cond>
                </p:stCondLst>
                <p:endSync evt="end" delay="0">
                  <p:rtn val="all"/>
                </p:endSync>
                <p:childTnLst>
                  <p:par>
                    <p:cTn id="1245" fill="hold">
                      <p:stCondLst>
                        <p:cond delay="0"/>
                      </p:stCondLst>
                      <p:childTnLst>
                        <p:par>
                          <p:cTn id="1246" fill="hold">
                            <p:stCondLst>
                              <p:cond delay="0"/>
                            </p:stCondLst>
                            <p:childTnLst>
                              <p:par>
                                <p:cTn id="1247" presetID="1" presetClass="entr" presetSubtype="0" fill="hold" grpId="0" nodeType="clickEffect">
                                  <p:stCondLst>
                                    <p:cond delay="0"/>
                                  </p:stCondLst>
                                  <p:childTnLst>
                                    <p:set>
                                      <p:cBhvr>
                                        <p:cTn id="1248" dur="1" fill="hold">
                                          <p:stCondLst>
                                            <p:cond delay="0"/>
                                          </p:stCondLst>
                                        </p:cTn>
                                        <p:tgtEl>
                                          <p:spTgt spid="182"/>
                                        </p:tgtEl>
                                        <p:attrNameLst>
                                          <p:attrName>style.visibility</p:attrName>
                                        </p:attrNameLst>
                                      </p:cBhvr>
                                      <p:to>
                                        <p:strVal val="visible"/>
                                      </p:to>
                                    </p:set>
                                  </p:childTnLst>
                                </p:cTn>
                              </p:par>
                              <p:par>
                                <p:cTn id="1249" presetID="10" presetClass="exit" presetSubtype="0" fill="hold" grpId="1" nodeType="withEffect">
                                  <p:stCondLst>
                                    <p:cond delay="0"/>
                                  </p:stCondLst>
                                  <p:childTnLst>
                                    <p:animEffect transition="out" filter="fade">
                                      <p:cBhvr>
                                        <p:cTn id="1250" dur="500"/>
                                        <p:tgtEl>
                                          <p:spTgt spid="147"/>
                                        </p:tgtEl>
                                      </p:cBhvr>
                                    </p:animEffect>
                                    <p:set>
                                      <p:cBhvr>
                                        <p:cTn id="1251"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6"/>
                  </p:tgtEl>
                </p:cond>
              </p:nextCondLst>
            </p:seq>
            <p:seq concurrent="1" nextAc="seek">
              <p:cTn id="1252" restart="whenNotActive" fill="hold" evtFilter="cancelBubble" nodeType="interactiveSeq">
                <p:stCondLst>
                  <p:cond evt="onClick" delay="0">
                    <p:tgtEl>
                      <p:spTgt spid="177"/>
                    </p:tgtEl>
                  </p:cond>
                </p:stCondLst>
                <p:endSync evt="end" delay="0">
                  <p:rtn val="all"/>
                </p:endSync>
                <p:childTnLst>
                  <p:par>
                    <p:cTn id="1253" fill="hold">
                      <p:stCondLst>
                        <p:cond delay="0"/>
                      </p:stCondLst>
                      <p:childTnLst>
                        <p:par>
                          <p:cTn id="1254" fill="hold">
                            <p:stCondLst>
                              <p:cond delay="0"/>
                            </p:stCondLst>
                            <p:childTnLst>
                              <p:par>
                                <p:cTn id="1255" presetID="1" presetClass="entr" presetSubtype="0" fill="hold" grpId="1" nodeType="clickEffect">
                                  <p:stCondLst>
                                    <p:cond delay="0"/>
                                  </p:stCondLst>
                                  <p:childTnLst>
                                    <p:set>
                                      <p:cBhvr>
                                        <p:cTn id="1256" dur="1" fill="hold">
                                          <p:stCondLst>
                                            <p:cond delay="0"/>
                                          </p:stCondLst>
                                        </p:cTn>
                                        <p:tgtEl>
                                          <p:spTgt spid="183"/>
                                        </p:tgtEl>
                                        <p:attrNameLst>
                                          <p:attrName>style.visibility</p:attrName>
                                        </p:attrNameLst>
                                      </p:cBhvr>
                                      <p:to>
                                        <p:strVal val="visible"/>
                                      </p:to>
                                    </p:set>
                                  </p:childTnLst>
                                </p:cTn>
                              </p:par>
                              <p:par>
                                <p:cTn id="1257" presetID="1" presetClass="entr" presetSubtype="0" fill="hold" grpId="1" nodeType="withEffect">
                                  <p:stCondLst>
                                    <p:cond delay="0"/>
                                  </p:stCondLst>
                                  <p:childTnLst>
                                    <p:set>
                                      <p:cBhvr>
                                        <p:cTn id="1258" dur="1" fill="hold">
                                          <p:stCondLst>
                                            <p:cond delay="0"/>
                                          </p:stCondLst>
                                        </p:cTn>
                                        <p:tgtEl>
                                          <p:spTgt spid="139"/>
                                        </p:tgtEl>
                                        <p:attrNameLst>
                                          <p:attrName>style.visibility</p:attrName>
                                        </p:attrNameLst>
                                      </p:cBhvr>
                                      <p:to>
                                        <p:strVal val="visible"/>
                                      </p:to>
                                    </p:set>
                                  </p:childTnLst>
                                </p:cTn>
                              </p:par>
                              <p:par>
                                <p:cTn id="1259" presetID="10" presetClass="exit" presetSubtype="0" fill="hold" grpId="2" nodeType="withEffect">
                                  <p:stCondLst>
                                    <p:cond delay="0"/>
                                  </p:stCondLst>
                                  <p:childTnLst>
                                    <p:animEffect transition="out" filter="fade">
                                      <p:cBhvr>
                                        <p:cTn id="1260" dur="500"/>
                                        <p:tgtEl>
                                          <p:spTgt spid="147"/>
                                        </p:tgtEl>
                                      </p:cBhvr>
                                    </p:animEffect>
                                    <p:set>
                                      <p:cBhvr>
                                        <p:cTn id="1261"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7"/>
                  </p:tgtEl>
                </p:cond>
              </p:nextCondLst>
            </p:seq>
            <p:seq concurrent="1" nextAc="seek">
              <p:cTn id="1262" restart="whenNotActive" fill="hold" evtFilter="cancelBubble" nodeType="interactiveSeq">
                <p:stCondLst>
                  <p:cond evt="onClick" delay="0">
                    <p:tgtEl>
                      <p:spTgt spid="179"/>
                    </p:tgtEl>
                  </p:cond>
                </p:stCondLst>
                <p:endSync evt="end" delay="0">
                  <p:rtn val="all"/>
                </p:endSync>
                <p:childTnLst>
                  <p:par>
                    <p:cTn id="1263" fill="hold">
                      <p:stCondLst>
                        <p:cond delay="0"/>
                      </p:stCondLst>
                      <p:childTnLst>
                        <p:par>
                          <p:cTn id="1264" fill="hold">
                            <p:stCondLst>
                              <p:cond delay="0"/>
                            </p:stCondLst>
                            <p:childTnLst>
                              <p:par>
                                <p:cTn id="1265" presetID="1" presetClass="entr" presetSubtype="0" fill="hold" grpId="0" nodeType="clickEffect">
                                  <p:stCondLst>
                                    <p:cond delay="0"/>
                                  </p:stCondLst>
                                  <p:childTnLst>
                                    <p:set>
                                      <p:cBhvr>
                                        <p:cTn id="1266" dur="1" fill="hold">
                                          <p:stCondLst>
                                            <p:cond delay="0"/>
                                          </p:stCondLst>
                                        </p:cTn>
                                        <p:tgtEl>
                                          <p:spTgt spid="185"/>
                                        </p:tgtEl>
                                        <p:attrNameLst>
                                          <p:attrName>style.visibility</p:attrName>
                                        </p:attrNameLst>
                                      </p:cBhvr>
                                      <p:to>
                                        <p:strVal val="visible"/>
                                      </p:to>
                                    </p:set>
                                  </p:childTnLst>
                                </p:cTn>
                              </p:par>
                              <p:par>
                                <p:cTn id="1267" presetID="1" presetClass="entr" presetSubtype="0" fill="hold" grpId="4" nodeType="withEffect">
                                  <p:stCondLst>
                                    <p:cond delay="0"/>
                                  </p:stCondLst>
                                  <p:childTnLst>
                                    <p:set>
                                      <p:cBhvr>
                                        <p:cTn id="1268" dur="1" fill="hold">
                                          <p:stCondLst>
                                            <p:cond delay="0"/>
                                          </p:stCondLst>
                                        </p:cTn>
                                        <p:tgtEl>
                                          <p:spTgt spid="139"/>
                                        </p:tgtEl>
                                        <p:attrNameLst>
                                          <p:attrName>style.visibility</p:attrName>
                                        </p:attrNameLst>
                                      </p:cBhvr>
                                      <p:to>
                                        <p:strVal val="visible"/>
                                      </p:to>
                                    </p:set>
                                  </p:childTnLst>
                                </p:cTn>
                              </p:par>
                              <p:par>
                                <p:cTn id="1269" presetID="10" presetClass="exit" presetSubtype="0" fill="hold" grpId="3" nodeType="withEffect">
                                  <p:stCondLst>
                                    <p:cond delay="0"/>
                                  </p:stCondLst>
                                  <p:childTnLst>
                                    <p:animEffect transition="out" filter="fade">
                                      <p:cBhvr>
                                        <p:cTn id="1270" dur="500"/>
                                        <p:tgtEl>
                                          <p:spTgt spid="147"/>
                                        </p:tgtEl>
                                      </p:cBhvr>
                                    </p:animEffect>
                                    <p:set>
                                      <p:cBhvr>
                                        <p:cTn id="1271"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9"/>
                  </p:tgtEl>
                </p:cond>
              </p:nextCondLst>
            </p:seq>
            <p:seq concurrent="1" nextAc="seek">
              <p:cTn id="1272" restart="whenNotActive" fill="hold" evtFilter="cancelBubble" nodeType="interactiveSeq">
                <p:stCondLst>
                  <p:cond evt="onClick" delay="0">
                    <p:tgtEl>
                      <p:spTgt spid="180"/>
                    </p:tgtEl>
                  </p:cond>
                </p:stCondLst>
                <p:endSync evt="end" delay="0">
                  <p:rtn val="all"/>
                </p:endSync>
                <p:childTnLst>
                  <p:par>
                    <p:cTn id="1273" fill="hold">
                      <p:stCondLst>
                        <p:cond delay="0"/>
                      </p:stCondLst>
                      <p:childTnLst>
                        <p:par>
                          <p:cTn id="1274" fill="hold">
                            <p:stCondLst>
                              <p:cond delay="0"/>
                            </p:stCondLst>
                            <p:childTnLst>
                              <p:par>
                                <p:cTn id="1275" presetID="1" presetClass="entr" presetSubtype="0" fill="hold" grpId="0" nodeType="clickEffect">
                                  <p:stCondLst>
                                    <p:cond delay="0"/>
                                  </p:stCondLst>
                                  <p:childTnLst>
                                    <p:set>
                                      <p:cBhvr>
                                        <p:cTn id="1276" dur="1" fill="hold">
                                          <p:stCondLst>
                                            <p:cond delay="0"/>
                                          </p:stCondLst>
                                        </p:cTn>
                                        <p:tgtEl>
                                          <p:spTgt spid="186"/>
                                        </p:tgtEl>
                                        <p:attrNameLst>
                                          <p:attrName>style.visibility</p:attrName>
                                        </p:attrNameLst>
                                      </p:cBhvr>
                                      <p:to>
                                        <p:strVal val="visible"/>
                                      </p:to>
                                    </p:set>
                                  </p:childTnLst>
                                </p:cTn>
                              </p:par>
                              <p:par>
                                <p:cTn id="1277" presetID="10" presetClass="exit" presetSubtype="0" fill="hold" grpId="4" nodeType="withEffect">
                                  <p:stCondLst>
                                    <p:cond delay="0"/>
                                  </p:stCondLst>
                                  <p:childTnLst>
                                    <p:animEffect transition="out" filter="fade">
                                      <p:cBhvr>
                                        <p:cTn id="1278" dur="500"/>
                                        <p:tgtEl>
                                          <p:spTgt spid="147"/>
                                        </p:tgtEl>
                                      </p:cBhvr>
                                    </p:animEffect>
                                    <p:set>
                                      <p:cBhvr>
                                        <p:cTn id="1279"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80"/>
                  </p:tgtEl>
                </p:cond>
              </p:nextCondLst>
            </p:seq>
            <p:seq concurrent="1" nextAc="seek">
              <p:cTn id="1280" restart="whenNotActive" fill="hold" evtFilter="cancelBubble" nodeType="interactiveSeq">
                <p:stCondLst>
                  <p:cond evt="onClick" delay="0">
                    <p:tgtEl>
                      <p:spTgt spid="178"/>
                    </p:tgtEl>
                  </p:cond>
                </p:stCondLst>
                <p:endSync evt="end" delay="0">
                  <p:rtn val="all"/>
                </p:endSync>
                <p:childTnLst>
                  <p:par>
                    <p:cTn id="1281" fill="hold">
                      <p:stCondLst>
                        <p:cond delay="0"/>
                      </p:stCondLst>
                      <p:childTnLst>
                        <p:par>
                          <p:cTn id="1282" fill="hold">
                            <p:stCondLst>
                              <p:cond delay="0"/>
                            </p:stCondLst>
                            <p:childTnLst>
                              <p:par>
                                <p:cTn id="1283" presetID="1" presetClass="entr" presetSubtype="0" fill="hold" grpId="0" nodeType="clickEffect">
                                  <p:stCondLst>
                                    <p:cond delay="0"/>
                                  </p:stCondLst>
                                  <p:childTnLst>
                                    <p:set>
                                      <p:cBhvr>
                                        <p:cTn id="1284" dur="1" fill="hold">
                                          <p:stCondLst>
                                            <p:cond delay="0"/>
                                          </p:stCondLst>
                                        </p:cTn>
                                        <p:tgtEl>
                                          <p:spTgt spid="184"/>
                                        </p:tgtEl>
                                        <p:attrNameLst>
                                          <p:attrName>style.visibility</p:attrName>
                                        </p:attrNameLst>
                                      </p:cBhvr>
                                      <p:to>
                                        <p:strVal val="visible"/>
                                      </p:to>
                                    </p:set>
                                  </p:childTnLst>
                                </p:cTn>
                              </p:par>
                              <p:par>
                                <p:cTn id="1285" presetID="1" presetClass="entr" presetSubtype="0" fill="hold" grpId="0" nodeType="withEffect">
                                  <p:stCondLst>
                                    <p:cond delay="0"/>
                                  </p:stCondLst>
                                  <p:childTnLst>
                                    <p:set>
                                      <p:cBhvr>
                                        <p:cTn id="1286" dur="1" fill="hold">
                                          <p:stCondLst>
                                            <p:cond delay="0"/>
                                          </p:stCondLst>
                                        </p:cTn>
                                        <p:tgtEl>
                                          <p:spTgt spid="146"/>
                                        </p:tgtEl>
                                        <p:attrNameLst>
                                          <p:attrName>style.visibility</p:attrName>
                                        </p:attrNameLst>
                                      </p:cBhvr>
                                      <p:to>
                                        <p:strVal val="visible"/>
                                      </p:to>
                                    </p:set>
                                  </p:childTnLst>
                                </p:cTn>
                              </p:par>
                              <p:par>
                                <p:cTn id="1287" presetID="10" presetClass="exit" presetSubtype="0" fill="hold" grpId="5" nodeType="withEffect">
                                  <p:stCondLst>
                                    <p:cond delay="0"/>
                                  </p:stCondLst>
                                  <p:childTnLst>
                                    <p:animEffect transition="out" filter="fade">
                                      <p:cBhvr>
                                        <p:cTn id="1288" dur="500"/>
                                        <p:tgtEl>
                                          <p:spTgt spid="147"/>
                                        </p:tgtEl>
                                      </p:cBhvr>
                                    </p:animEffect>
                                    <p:set>
                                      <p:cBhvr>
                                        <p:cTn id="1289"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8"/>
                  </p:tgtEl>
                </p:cond>
              </p:nextCondLst>
            </p:seq>
            <p:seq concurrent="1" nextAc="seek">
              <p:cTn id="1290" restart="whenNotActive" fill="hold" evtFilter="cancelBubble" nodeType="interactiveSeq">
                <p:stCondLst>
                  <p:cond evt="onClick" delay="0">
                    <p:tgtEl>
                      <p:spTgt spid="186"/>
                    </p:tgtEl>
                  </p:cond>
                </p:stCondLst>
                <p:endSync evt="end" delay="0">
                  <p:rtn val="all"/>
                </p:endSync>
                <p:childTnLst>
                  <p:par>
                    <p:cTn id="1291" fill="hold">
                      <p:stCondLst>
                        <p:cond delay="0"/>
                      </p:stCondLst>
                      <p:childTnLst>
                        <p:par>
                          <p:cTn id="1292" fill="hold">
                            <p:stCondLst>
                              <p:cond delay="0"/>
                            </p:stCondLst>
                            <p:childTnLst>
                              <p:par>
                                <p:cTn id="1293" presetID="1" presetClass="exit" presetSubtype="0" fill="hold" grpId="1" nodeType="clickEffect">
                                  <p:stCondLst>
                                    <p:cond delay="0"/>
                                  </p:stCondLst>
                                  <p:childTnLst>
                                    <p:set>
                                      <p:cBhvr>
                                        <p:cTn id="1294" dur="1" fill="hold">
                                          <p:stCondLst>
                                            <p:cond delay="0"/>
                                          </p:stCondLst>
                                        </p:cTn>
                                        <p:tgtEl>
                                          <p:spTgt spid="186"/>
                                        </p:tgtEl>
                                        <p:attrNameLst>
                                          <p:attrName>style.visibility</p:attrName>
                                        </p:attrNameLst>
                                      </p:cBhvr>
                                      <p:to>
                                        <p:strVal val="hidden"/>
                                      </p:to>
                                    </p:set>
                                  </p:childTnLst>
                                </p:cTn>
                              </p:par>
                              <p:par>
                                <p:cTn id="1295" presetID="10" presetClass="entr" presetSubtype="0" fill="hold" grpId="6" nodeType="withEffect">
                                  <p:stCondLst>
                                    <p:cond delay="0"/>
                                  </p:stCondLst>
                                  <p:childTnLst>
                                    <p:set>
                                      <p:cBhvr>
                                        <p:cTn id="1296" dur="1" fill="hold">
                                          <p:stCondLst>
                                            <p:cond delay="0"/>
                                          </p:stCondLst>
                                        </p:cTn>
                                        <p:tgtEl>
                                          <p:spTgt spid="147"/>
                                        </p:tgtEl>
                                        <p:attrNameLst>
                                          <p:attrName>style.visibility</p:attrName>
                                        </p:attrNameLst>
                                      </p:cBhvr>
                                      <p:to>
                                        <p:strVal val="visible"/>
                                      </p:to>
                                    </p:set>
                                    <p:animEffect transition="in" filter="fade">
                                      <p:cBhvr>
                                        <p:cTn id="1297" dur="500"/>
                                        <p:tgtEl>
                                          <p:spTgt spid="147"/>
                                        </p:tgtEl>
                                      </p:cBhvr>
                                    </p:animEffect>
                                  </p:childTnLst>
                                </p:cTn>
                              </p:par>
                            </p:childTnLst>
                          </p:cTn>
                        </p:par>
                      </p:childTnLst>
                    </p:cTn>
                  </p:par>
                </p:childTnLst>
              </p:cTn>
              <p:nextCondLst>
                <p:cond evt="onClick" delay="0">
                  <p:tgtEl>
                    <p:spTgt spid="186"/>
                  </p:tgtEl>
                </p:cond>
              </p:nextCondLst>
            </p:seq>
            <p:seq concurrent="1" nextAc="seek">
              <p:cTn id="1298" restart="whenNotActive" fill="hold" evtFilter="cancelBubble" nodeType="interactiveSeq">
                <p:stCondLst>
                  <p:cond evt="onClick" delay="0">
                    <p:tgtEl>
                      <p:spTgt spid="181"/>
                    </p:tgtEl>
                  </p:cond>
                </p:stCondLst>
                <p:endSync evt="end" delay="0">
                  <p:rtn val="all"/>
                </p:endSync>
                <p:childTnLst>
                  <p:par>
                    <p:cTn id="1299" fill="hold">
                      <p:stCondLst>
                        <p:cond delay="0"/>
                      </p:stCondLst>
                      <p:childTnLst>
                        <p:par>
                          <p:cTn id="1300" fill="hold">
                            <p:stCondLst>
                              <p:cond delay="0"/>
                            </p:stCondLst>
                            <p:childTnLst>
                              <p:par>
                                <p:cTn id="1301" presetID="1" presetClass="exit" presetSubtype="0" fill="hold" grpId="1" nodeType="clickEffect">
                                  <p:stCondLst>
                                    <p:cond delay="0"/>
                                  </p:stCondLst>
                                  <p:childTnLst>
                                    <p:set>
                                      <p:cBhvr>
                                        <p:cTn id="1302" dur="1" fill="hold">
                                          <p:stCondLst>
                                            <p:cond delay="0"/>
                                          </p:stCondLst>
                                        </p:cTn>
                                        <p:tgtEl>
                                          <p:spTgt spid="181"/>
                                        </p:tgtEl>
                                        <p:attrNameLst>
                                          <p:attrName>style.visibility</p:attrName>
                                        </p:attrNameLst>
                                      </p:cBhvr>
                                      <p:to>
                                        <p:strVal val="hidden"/>
                                      </p:to>
                                    </p:set>
                                  </p:childTnLst>
                                </p:cTn>
                              </p:par>
                              <p:par>
                                <p:cTn id="1303" presetID="1" presetClass="exit" presetSubtype="0" fill="hold" grpId="3" nodeType="withEffect">
                                  <p:stCondLst>
                                    <p:cond delay="0"/>
                                  </p:stCondLst>
                                  <p:childTnLst>
                                    <p:set>
                                      <p:cBhvr>
                                        <p:cTn id="1304" dur="1" fill="hold">
                                          <p:stCondLst>
                                            <p:cond delay="0"/>
                                          </p:stCondLst>
                                        </p:cTn>
                                        <p:tgtEl>
                                          <p:spTgt spid="139"/>
                                        </p:tgtEl>
                                        <p:attrNameLst>
                                          <p:attrName>style.visibility</p:attrName>
                                        </p:attrNameLst>
                                      </p:cBhvr>
                                      <p:to>
                                        <p:strVal val="hidden"/>
                                      </p:to>
                                    </p:set>
                                  </p:childTnLst>
                                </p:cTn>
                              </p:par>
                              <p:par>
                                <p:cTn id="1305" presetID="10" presetClass="entr" presetSubtype="0" fill="hold" grpId="7" nodeType="withEffect">
                                  <p:stCondLst>
                                    <p:cond delay="0"/>
                                  </p:stCondLst>
                                  <p:childTnLst>
                                    <p:set>
                                      <p:cBhvr>
                                        <p:cTn id="1306" dur="1" fill="hold">
                                          <p:stCondLst>
                                            <p:cond delay="0"/>
                                          </p:stCondLst>
                                        </p:cTn>
                                        <p:tgtEl>
                                          <p:spTgt spid="147"/>
                                        </p:tgtEl>
                                        <p:attrNameLst>
                                          <p:attrName>style.visibility</p:attrName>
                                        </p:attrNameLst>
                                      </p:cBhvr>
                                      <p:to>
                                        <p:strVal val="visible"/>
                                      </p:to>
                                    </p:set>
                                    <p:animEffect transition="in" filter="fade">
                                      <p:cBhvr>
                                        <p:cTn id="1307" dur="500"/>
                                        <p:tgtEl>
                                          <p:spTgt spid="147"/>
                                        </p:tgtEl>
                                      </p:cBhvr>
                                    </p:animEffect>
                                  </p:childTnLst>
                                </p:cTn>
                              </p:par>
                            </p:childTnLst>
                          </p:cTn>
                        </p:par>
                      </p:childTnLst>
                    </p:cTn>
                  </p:par>
                </p:childTnLst>
              </p:cTn>
              <p:nextCondLst>
                <p:cond evt="onClick" delay="0">
                  <p:tgtEl>
                    <p:spTgt spid="181"/>
                  </p:tgtEl>
                </p:cond>
              </p:nextCondLst>
            </p:seq>
            <p:seq concurrent="1" nextAc="seek">
              <p:cTn id="1308" restart="whenNotActive" fill="hold" evtFilter="cancelBubble" nodeType="interactiveSeq">
                <p:stCondLst>
                  <p:cond evt="onClick" delay="0">
                    <p:tgtEl>
                      <p:spTgt spid="182"/>
                    </p:tgtEl>
                  </p:cond>
                </p:stCondLst>
                <p:endSync evt="end" delay="0">
                  <p:rtn val="all"/>
                </p:endSync>
                <p:childTnLst>
                  <p:par>
                    <p:cTn id="1309" fill="hold">
                      <p:stCondLst>
                        <p:cond delay="0"/>
                      </p:stCondLst>
                      <p:childTnLst>
                        <p:par>
                          <p:cTn id="1310" fill="hold">
                            <p:stCondLst>
                              <p:cond delay="0"/>
                            </p:stCondLst>
                            <p:childTnLst>
                              <p:par>
                                <p:cTn id="1311" presetID="1" presetClass="exit" presetSubtype="0" fill="hold" grpId="1" nodeType="clickEffect">
                                  <p:stCondLst>
                                    <p:cond delay="0"/>
                                  </p:stCondLst>
                                  <p:childTnLst>
                                    <p:set>
                                      <p:cBhvr>
                                        <p:cTn id="1312" dur="1" fill="hold">
                                          <p:stCondLst>
                                            <p:cond delay="0"/>
                                          </p:stCondLst>
                                        </p:cTn>
                                        <p:tgtEl>
                                          <p:spTgt spid="182"/>
                                        </p:tgtEl>
                                        <p:attrNameLst>
                                          <p:attrName>style.visibility</p:attrName>
                                        </p:attrNameLst>
                                      </p:cBhvr>
                                      <p:to>
                                        <p:strVal val="hidden"/>
                                      </p:to>
                                    </p:set>
                                  </p:childTnLst>
                                </p:cTn>
                              </p:par>
                              <p:par>
                                <p:cTn id="1313" presetID="10" presetClass="entr" presetSubtype="0" fill="hold" grpId="8" nodeType="withEffect">
                                  <p:stCondLst>
                                    <p:cond delay="0"/>
                                  </p:stCondLst>
                                  <p:childTnLst>
                                    <p:set>
                                      <p:cBhvr>
                                        <p:cTn id="1314" dur="1" fill="hold">
                                          <p:stCondLst>
                                            <p:cond delay="0"/>
                                          </p:stCondLst>
                                        </p:cTn>
                                        <p:tgtEl>
                                          <p:spTgt spid="147"/>
                                        </p:tgtEl>
                                        <p:attrNameLst>
                                          <p:attrName>style.visibility</p:attrName>
                                        </p:attrNameLst>
                                      </p:cBhvr>
                                      <p:to>
                                        <p:strVal val="visible"/>
                                      </p:to>
                                    </p:set>
                                    <p:animEffect transition="in" filter="fade">
                                      <p:cBhvr>
                                        <p:cTn id="1315" dur="500"/>
                                        <p:tgtEl>
                                          <p:spTgt spid="147"/>
                                        </p:tgtEl>
                                      </p:cBhvr>
                                    </p:animEffect>
                                  </p:childTnLst>
                                </p:cTn>
                              </p:par>
                            </p:childTnLst>
                          </p:cTn>
                        </p:par>
                      </p:childTnLst>
                    </p:cTn>
                  </p:par>
                </p:childTnLst>
              </p:cTn>
              <p:nextCondLst>
                <p:cond evt="onClick" delay="0">
                  <p:tgtEl>
                    <p:spTgt spid="182"/>
                  </p:tgtEl>
                </p:cond>
              </p:nextCondLst>
            </p:seq>
            <p:seq concurrent="1" nextAc="seek">
              <p:cTn id="1316" restart="whenNotActive" fill="hold" evtFilter="cancelBubble" nodeType="interactiveSeq">
                <p:stCondLst>
                  <p:cond evt="onClick" delay="0">
                    <p:tgtEl>
                      <p:spTgt spid="183"/>
                    </p:tgtEl>
                  </p:cond>
                </p:stCondLst>
                <p:endSync evt="end" delay="0">
                  <p:rtn val="all"/>
                </p:endSync>
                <p:childTnLst>
                  <p:par>
                    <p:cTn id="1317" fill="hold">
                      <p:stCondLst>
                        <p:cond delay="0"/>
                      </p:stCondLst>
                      <p:childTnLst>
                        <p:par>
                          <p:cTn id="1318" fill="hold">
                            <p:stCondLst>
                              <p:cond delay="0"/>
                            </p:stCondLst>
                            <p:childTnLst>
                              <p:par>
                                <p:cTn id="1319" presetID="1" presetClass="exit" presetSubtype="0" fill="hold" grpId="0" nodeType="clickEffect">
                                  <p:stCondLst>
                                    <p:cond delay="0"/>
                                  </p:stCondLst>
                                  <p:childTnLst>
                                    <p:set>
                                      <p:cBhvr>
                                        <p:cTn id="1320" dur="1" fill="hold">
                                          <p:stCondLst>
                                            <p:cond delay="0"/>
                                          </p:stCondLst>
                                        </p:cTn>
                                        <p:tgtEl>
                                          <p:spTgt spid="183"/>
                                        </p:tgtEl>
                                        <p:attrNameLst>
                                          <p:attrName>style.visibility</p:attrName>
                                        </p:attrNameLst>
                                      </p:cBhvr>
                                      <p:to>
                                        <p:strVal val="hidden"/>
                                      </p:to>
                                    </p:set>
                                  </p:childTnLst>
                                </p:cTn>
                              </p:par>
                              <p:par>
                                <p:cTn id="1321" presetID="1" presetClass="exit" presetSubtype="0" fill="hold" grpId="5" nodeType="withEffect">
                                  <p:stCondLst>
                                    <p:cond delay="0"/>
                                  </p:stCondLst>
                                  <p:childTnLst>
                                    <p:set>
                                      <p:cBhvr>
                                        <p:cTn id="1322" dur="1" fill="hold">
                                          <p:stCondLst>
                                            <p:cond delay="0"/>
                                          </p:stCondLst>
                                        </p:cTn>
                                        <p:tgtEl>
                                          <p:spTgt spid="139"/>
                                        </p:tgtEl>
                                        <p:attrNameLst>
                                          <p:attrName>style.visibility</p:attrName>
                                        </p:attrNameLst>
                                      </p:cBhvr>
                                      <p:to>
                                        <p:strVal val="hidden"/>
                                      </p:to>
                                    </p:set>
                                  </p:childTnLst>
                                </p:cTn>
                              </p:par>
                              <p:par>
                                <p:cTn id="1323" presetID="10" presetClass="entr" presetSubtype="0" fill="hold" grpId="9" nodeType="withEffect">
                                  <p:stCondLst>
                                    <p:cond delay="0"/>
                                  </p:stCondLst>
                                  <p:childTnLst>
                                    <p:set>
                                      <p:cBhvr>
                                        <p:cTn id="1324" dur="1" fill="hold">
                                          <p:stCondLst>
                                            <p:cond delay="0"/>
                                          </p:stCondLst>
                                        </p:cTn>
                                        <p:tgtEl>
                                          <p:spTgt spid="147"/>
                                        </p:tgtEl>
                                        <p:attrNameLst>
                                          <p:attrName>style.visibility</p:attrName>
                                        </p:attrNameLst>
                                      </p:cBhvr>
                                      <p:to>
                                        <p:strVal val="visible"/>
                                      </p:to>
                                    </p:set>
                                    <p:animEffect transition="in" filter="fade">
                                      <p:cBhvr>
                                        <p:cTn id="1325" dur="500"/>
                                        <p:tgtEl>
                                          <p:spTgt spid="147"/>
                                        </p:tgtEl>
                                      </p:cBhvr>
                                    </p:animEffect>
                                  </p:childTnLst>
                                </p:cTn>
                              </p:par>
                            </p:childTnLst>
                          </p:cTn>
                        </p:par>
                      </p:childTnLst>
                    </p:cTn>
                  </p:par>
                </p:childTnLst>
              </p:cTn>
              <p:nextCondLst>
                <p:cond evt="onClick" delay="0">
                  <p:tgtEl>
                    <p:spTgt spid="183"/>
                  </p:tgtEl>
                </p:cond>
              </p:nextCondLst>
            </p:seq>
            <p:seq concurrent="1" nextAc="seek">
              <p:cTn id="1326" restart="whenNotActive" fill="hold" evtFilter="cancelBubble" nodeType="interactiveSeq">
                <p:stCondLst>
                  <p:cond evt="onClick" delay="0">
                    <p:tgtEl>
                      <p:spTgt spid="184"/>
                    </p:tgtEl>
                  </p:cond>
                </p:stCondLst>
                <p:endSync evt="end" delay="0">
                  <p:rtn val="all"/>
                </p:endSync>
                <p:childTnLst>
                  <p:par>
                    <p:cTn id="1327" fill="hold">
                      <p:stCondLst>
                        <p:cond delay="0"/>
                      </p:stCondLst>
                      <p:childTnLst>
                        <p:par>
                          <p:cTn id="1328" fill="hold">
                            <p:stCondLst>
                              <p:cond delay="0"/>
                            </p:stCondLst>
                            <p:childTnLst>
                              <p:par>
                                <p:cTn id="1329" presetID="1" presetClass="exit" presetSubtype="0" fill="hold" grpId="1" nodeType="clickEffect">
                                  <p:stCondLst>
                                    <p:cond delay="0"/>
                                  </p:stCondLst>
                                  <p:childTnLst>
                                    <p:set>
                                      <p:cBhvr>
                                        <p:cTn id="1330" dur="1" fill="hold">
                                          <p:stCondLst>
                                            <p:cond delay="0"/>
                                          </p:stCondLst>
                                        </p:cTn>
                                        <p:tgtEl>
                                          <p:spTgt spid="184"/>
                                        </p:tgtEl>
                                        <p:attrNameLst>
                                          <p:attrName>style.visibility</p:attrName>
                                        </p:attrNameLst>
                                      </p:cBhvr>
                                      <p:to>
                                        <p:strVal val="hidden"/>
                                      </p:to>
                                    </p:set>
                                  </p:childTnLst>
                                </p:cTn>
                              </p:par>
                              <p:par>
                                <p:cTn id="1331" presetID="1" presetClass="exit" presetSubtype="0" fill="hold" grpId="1" nodeType="withEffect">
                                  <p:stCondLst>
                                    <p:cond delay="0"/>
                                  </p:stCondLst>
                                  <p:childTnLst>
                                    <p:set>
                                      <p:cBhvr>
                                        <p:cTn id="1332" dur="1" fill="hold">
                                          <p:stCondLst>
                                            <p:cond delay="0"/>
                                          </p:stCondLst>
                                        </p:cTn>
                                        <p:tgtEl>
                                          <p:spTgt spid="146"/>
                                        </p:tgtEl>
                                        <p:attrNameLst>
                                          <p:attrName>style.visibility</p:attrName>
                                        </p:attrNameLst>
                                      </p:cBhvr>
                                      <p:to>
                                        <p:strVal val="hidden"/>
                                      </p:to>
                                    </p:set>
                                  </p:childTnLst>
                                </p:cTn>
                              </p:par>
                              <p:par>
                                <p:cTn id="1333" presetID="10" presetClass="entr" presetSubtype="0" fill="hold" grpId="10" nodeType="withEffect">
                                  <p:stCondLst>
                                    <p:cond delay="0"/>
                                  </p:stCondLst>
                                  <p:childTnLst>
                                    <p:set>
                                      <p:cBhvr>
                                        <p:cTn id="1334" dur="1" fill="hold">
                                          <p:stCondLst>
                                            <p:cond delay="0"/>
                                          </p:stCondLst>
                                        </p:cTn>
                                        <p:tgtEl>
                                          <p:spTgt spid="147"/>
                                        </p:tgtEl>
                                        <p:attrNameLst>
                                          <p:attrName>style.visibility</p:attrName>
                                        </p:attrNameLst>
                                      </p:cBhvr>
                                      <p:to>
                                        <p:strVal val="visible"/>
                                      </p:to>
                                    </p:set>
                                    <p:animEffect transition="in" filter="fade">
                                      <p:cBhvr>
                                        <p:cTn id="1335" dur="500"/>
                                        <p:tgtEl>
                                          <p:spTgt spid="147"/>
                                        </p:tgtEl>
                                      </p:cBhvr>
                                    </p:animEffect>
                                  </p:childTnLst>
                                </p:cTn>
                              </p:par>
                            </p:childTnLst>
                          </p:cTn>
                        </p:par>
                      </p:childTnLst>
                    </p:cTn>
                  </p:par>
                </p:childTnLst>
              </p:cTn>
              <p:nextCondLst>
                <p:cond evt="onClick" delay="0">
                  <p:tgtEl>
                    <p:spTgt spid="184"/>
                  </p:tgtEl>
                </p:cond>
              </p:nextCondLst>
            </p:seq>
            <p:seq concurrent="1" nextAc="seek">
              <p:cTn id="1336" restart="whenNotActive" fill="hold" evtFilter="cancelBubble" nodeType="interactiveSeq">
                <p:stCondLst>
                  <p:cond evt="onClick" delay="0">
                    <p:tgtEl>
                      <p:spTgt spid="185"/>
                    </p:tgtEl>
                  </p:cond>
                </p:stCondLst>
                <p:endSync evt="end" delay="0">
                  <p:rtn val="all"/>
                </p:endSync>
                <p:childTnLst>
                  <p:par>
                    <p:cTn id="1337" fill="hold">
                      <p:stCondLst>
                        <p:cond delay="0"/>
                      </p:stCondLst>
                      <p:childTnLst>
                        <p:par>
                          <p:cTn id="1338" fill="hold">
                            <p:stCondLst>
                              <p:cond delay="0"/>
                            </p:stCondLst>
                            <p:childTnLst>
                              <p:par>
                                <p:cTn id="1339" presetID="1" presetClass="exit" presetSubtype="0" fill="hold" grpId="1" nodeType="clickEffect">
                                  <p:stCondLst>
                                    <p:cond delay="0"/>
                                  </p:stCondLst>
                                  <p:childTnLst>
                                    <p:set>
                                      <p:cBhvr>
                                        <p:cTn id="1340" dur="1" fill="hold">
                                          <p:stCondLst>
                                            <p:cond delay="0"/>
                                          </p:stCondLst>
                                        </p:cTn>
                                        <p:tgtEl>
                                          <p:spTgt spid="185"/>
                                        </p:tgtEl>
                                        <p:attrNameLst>
                                          <p:attrName>style.visibility</p:attrName>
                                        </p:attrNameLst>
                                      </p:cBhvr>
                                      <p:to>
                                        <p:strVal val="hidden"/>
                                      </p:to>
                                    </p:set>
                                  </p:childTnLst>
                                </p:cTn>
                              </p:par>
                              <p:par>
                                <p:cTn id="1341" presetID="1" presetClass="exit" presetSubtype="0" fill="hold" grpId="2" nodeType="withEffect">
                                  <p:stCondLst>
                                    <p:cond delay="0"/>
                                  </p:stCondLst>
                                  <p:childTnLst>
                                    <p:set>
                                      <p:cBhvr>
                                        <p:cTn id="1342" dur="1" fill="hold">
                                          <p:stCondLst>
                                            <p:cond delay="0"/>
                                          </p:stCondLst>
                                        </p:cTn>
                                        <p:tgtEl>
                                          <p:spTgt spid="139"/>
                                        </p:tgtEl>
                                        <p:attrNameLst>
                                          <p:attrName>style.visibility</p:attrName>
                                        </p:attrNameLst>
                                      </p:cBhvr>
                                      <p:to>
                                        <p:strVal val="hidden"/>
                                      </p:to>
                                    </p:set>
                                  </p:childTnLst>
                                </p:cTn>
                              </p:par>
                              <p:par>
                                <p:cTn id="1343" presetID="10" presetClass="entr" presetSubtype="0" fill="hold" grpId="11" nodeType="withEffect">
                                  <p:stCondLst>
                                    <p:cond delay="0"/>
                                  </p:stCondLst>
                                  <p:childTnLst>
                                    <p:set>
                                      <p:cBhvr>
                                        <p:cTn id="1344" dur="1" fill="hold">
                                          <p:stCondLst>
                                            <p:cond delay="0"/>
                                          </p:stCondLst>
                                        </p:cTn>
                                        <p:tgtEl>
                                          <p:spTgt spid="147"/>
                                        </p:tgtEl>
                                        <p:attrNameLst>
                                          <p:attrName>style.visibility</p:attrName>
                                        </p:attrNameLst>
                                      </p:cBhvr>
                                      <p:to>
                                        <p:strVal val="visible"/>
                                      </p:to>
                                    </p:set>
                                    <p:animEffect transition="in" filter="fade">
                                      <p:cBhvr>
                                        <p:cTn id="1345" dur="500"/>
                                        <p:tgtEl>
                                          <p:spTgt spid="147"/>
                                        </p:tgtEl>
                                      </p:cBhvr>
                                    </p:animEffect>
                                  </p:childTnLst>
                                </p:cTn>
                              </p:par>
                            </p:childTnLst>
                          </p:cTn>
                        </p:par>
                      </p:childTnLst>
                    </p:cTn>
                  </p:par>
                </p:childTnLst>
              </p:cTn>
              <p:nextCondLst>
                <p:cond evt="onClick" delay="0">
                  <p:tgtEl>
                    <p:spTgt spid="185"/>
                  </p:tgtEl>
                </p:cond>
              </p:nextCondLst>
            </p:seq>
            <p:seq concurrent="1" nextAc="seek">
              <p:cTn id="1346" restart="whenNotActive" fill="hold" evtFilter="cancelBubble" nodeType="interactiveSeq">
                <p:stCondLst>
                  <p:cond evt="onClick" delay="0">
                    <p:tgtEl>
                      <p:spTgt spid="187"/>
                    </p:tgtEl>
                  </p:cond>
                </p:stCondLst>
                <p:endSync evt="end" delay="0">
                  <p:rtn val="all"/>
                </p:endSync>
                <p:childTnLst>
                  <p:par>
                    <p:cTn id="1347" fill="hold">
                      <p:stCondLst>
                        <p:cond delay="0"/>
                      </p:stCondLst>
                      <p:childTnLst>
                        <p:par>
                          <p:cTn id="1348" fill="hold">
                            <p:stCondLst>
                              <p:cond delay="0"/>
                            </p:stCondLst>
                            <p:childTnLst>
                              <p:par>
                                <p:cTn id="1349" presetID="1" presetClass="entr" presetSubtype="0" fill="hold" grpId="0" nodeType="clickEffect">
                                  <p:stCondLst>
                                    <p:cond delay="0"/>
                                  </p:stCondLst>
                                  <p:childTnLst>
                                    <p:set>
                                      <p:cBhvr>
                                        <p:cTn id="1350" dur="1" fill="hold">
                                          <p:stCondLst>
                                            <p:cond delay="0"/>
                                          </p:stCondLst>
                                        </p:cTn>
                                        <p:tgtEl>
                                          <p:spTgt spid="193"/>
                                        </p:tgtEl>
                                        <p:attrNameLst>
                                          <p:attrName>style.visibility</p:attrName>
                                        </p:attrNameLst>
                                      </p:cBhvr>
                                      <p:to>
                                        <p:strVal val="visible"/>
                                      </p:to>
                                    </p:set>
                                  </p:childTnLst>
                                </p:cTn>
                              </p:par>
                              <p:par>
                                <p:cTn id="1351" presetID="1" presetClass="entr" presetSubtype="0" fill="hold" grpId="0" nodeType="withEffect">
                                  <p:stCondLst>
                                    <p:cond delay="0"/>
                                  </p:stCondLst>
                                  <p:childTnLst>
                                    <p:set>
                                      <p:cBhvr>
                                        <p:cTn id="1352" dur="1" fill="hold">
                                          <p:stCondLst>
                                            <p:cond delay="0"/>
                                          </p:stCondLst>
                                        </p:cTn>
                                        <p:tgtEl>
                                          <p:spTgt spid="204"/>
                                        </p:tgtEl>
                                        <p:attrNameLst>
                                          <p:attrName>style.visibility</p:attrName>
                                        </p:attrNameLst>
                                      </p:cBhvr>
                                      <p:to>
                                        <p:strVal val="visible"/>
                                      </p:to>
                                    </p:set>
                                  </p:childTnLst>
                                </p:cTn>
                              </p:par>
                              <p:par>
                                <p:cTn id="1353" presetID="10" presetClass="exit" presetSubtype="0" fill="hold" grpId="5" nodeType="withEffect">
                                  <p:stCondLst>
                                    <p:cond delay="0"/>
                                  </p:stCondLst>
                                  <p:childTnLst>
                                    <p:animEffect transition="out" filter="fade">
                                      <p:cBhvr>
                                        <p:cTn id="1354" dur="500"/>
                                        <p:tgtEl>
                                          <p:spTgt spid="209"/>
                                        </p:tgtEl>
                                      </p:cBhvr>
                                    </p:animEffect>
                                    <p:set>
                                      <p:cBhvr>
                                        <p:cTn id="1355"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7"/>
                  </p:tgtEl>
                </p:cond>
              </p:nextCondLst>
            </p:seq>
            <p:seq concurrent="1" nextAc="seek">
              <p:cTn id="1356" restart="whenNotActive" fill="hold" evtFilter="cancelBubble" nodeType="interactiveSeq">
                <p:stCondLst>
                  <p:cond evt="onClick" delay="0">
                    <p:tgtEl>
                      <p:spTgt spid="188"/>
                    </p:tgtEl>
                  </p:cond>
                </p:stCondLst>
                <p:endSync evt="end" delay="0">
                  <p:rtn val="all"/>
                </p:endSync>
                <p:childTnLst>
                  <p:par>
                    <p:cTn id="1357" fill="hold">
                      <p:stCondLst>
                        <p:cond delay="0"/>
                      </p:stCondLst>
                      <p:childTnLst>
                        <p:par>
                          <p:cTn id="1358" fill="hold">
                            <p:stCondLst>
                              <p:cond delay="0"/>
                            </p:stCondLst>
                            <p:childTnLst>
                              <p:par>
                                <p:cTn id="1359" presetID="1" presetClass="entr" presetSubtype="0" fill="hold" grpId="0" nodeType="clickEffect">
                                  <p:stCondLst>
                                    <p:cond delay="0"/>
                                  </p:stCondLst>
                                  <p:childTnLst>
                                    <p:set>
                                      <p:cBhvr>
                                        <p:cTn id="1360" dur="1" fill="hold">
                                          <p:stCondLst>
                                            <p:cond delay="0"/>
                                          </p:stCondLst>
                                        </p:cTn>
                                        <p:tgtEl>
                                          <p:spTgt spid="194"/>
                                        </p:tgtEl>
                                        <p:attrNameLst>
                                          <p:attrName>style.visibility</p:attrName>
                                        </p:attrNameLst>
                                      </p:cBhvr>
                                      <p:to>
                                        <p:strVal val="visible"/>
                                      </p:to>
                                    </p:set>
                                  </p:childTnLst>
                                </p:cTn>
                              </p:par>
                              <p:par>
                                <p:cTn id="1361" presetID="10" presetClass="exit" presetSubtype="0" fill="hold" grpId="4" nodeType="withEffect">
                                  <p:stCondLst>
                                    <p:cond delay="0"/>
                                  </p:stCondLst>
                                  <p:childTnLst>
                                    <p:animEffect transition="out" filter="fade">
                                      <p:cBhvr>
                                        <p:cTn id="1362" dur="500"/>
                                        <p:tgtEl>
                                          <p:spTgt spid="209"/>
                                        </p:tgtEl>
                                      </p:cBhvr>
                                    </p:animEffect>
                                    <p:set>
                                      <p:cBhvr>
                                        <p:cTn id="1363"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8"/>
                  </p:tgtEl>
                </p:cond>
              </p:nextCondLst>
            </p:seq>
            <p:seq concurrent="1" nextAc="seek">
              <p:cTn id="1364" restart="whenNotActive" fill="hold" evtFilter="cancelBubble" nodeType="interactiveSeq">
                <p:stCondLst>
                  <p:cond evt="onClick" delay="0">
                    <p:tgtEl>
                      <p:spTgt spid="189"/>
                    </p:tgtEl>
                  </p:cond>
                </p:stCondLst>
                <p:endSync evt="end" delay="0">
                  <p:rtn val="all"/>
                </p:endSync>
                <p:childTnLst>
                  <p:par>
                    <p:cTn id="1365" fill="hold">
                      <p:stCondLst>
                        <p:cond delay="0"/>
                      </p:stCondLst>
                      <p:childTnLst>
                        <p:par>
                          <p:cTn id="1366" fill="hold">
                            <p:stCondLst>
                              <p:cond delay="0"/>
                            </p:stCondLst>
                            <p:childTnLst>
                              <p:par>
                                <p:cTn id="1367" presetID="1" presetClass="entr" presetSubtype="0" fill="hold" grpId="1" nodeType="clickEffect">
                                  <p:stCondLst>
                                    <p:cond delay="0"/>
                                  </p:stCondLst>
                                  <p:childTnLst>
                                    <p:set>
                                      <p:cBhvr>
                                        <p:cTn id="1368" dur="1" fill="hold">
                                          <p:stCondLst>
                                            <p:cond delay="0"/>
                                          </p:stCondLst>
                                        </p:cTn>
                                        <p:tgtEl>
                                          <p:spTgt spid="195"/>
                                        </p:tgtEl>
                                        <p:attrNameLst>
                                          <p:attrName>style.visibility</p:attrName>
                                        </p:attrNameLst>
                                      </p:cBhvr>
                                      <p:to>
                                        <p:strVal val="visible"/>
                                      </p:to>
                                    </p:set>
                                  </p:childTnLst>
                                </p:cTn>
                              </p:par>
                              <p:par>
                                <p:cTn id="1369" presetID="1" presetClass="entr" presetSubtype="0" fill="hold" grpId="1" nodeType="withEffect">
                                  <p:stCondLst>
                                    <p:cond delay="0"/>
                                  </p:stCondLst>
                                  <p:childTnLst>
                                    <p:set>
                                      <p:cBhvr>
                                        <p:cTn id="1370" dur="1" fill="hold">
                                          <p:stCondLst>
                                            <p:cond delay="0"/>
                                          </p:stCondLst>
                                        </p:cTn>
                                        <p:tgtEl>
                                          <p:spTgt spid="202"/>
                                        </p:tgtEl>
                                        <p:attrNameLst>
                                          <p:attrName>style.visibility</p:attrName>
                                        </p:attrNameLst>
                                      </p:cBhvr>
                                      <p:to>
                                        <p:strVal val="visible"/>
                                      </p:to>
                                    </p:set>
                                  </p:childTnLst>
                                </p:cTn>
                              </p:par>
                              <p:par>
                                <p:cTn id="1371" presetID="10" presetClass="exit" presetSubtype="0" fill="hold" grpId="3" nodeType="withEffect">
                                  <p:stCondLst>
                                    <p:cond delay="0"/>
                                  </p:stCondLst>
                                  <p:childTnLst>
                                    <p:animEffect transition="out" filter="fade">
                                      <p:cBhvr>
                                        <p:cTn id="1372" dur="500"/>
                                        <p:tgtEl>
                                          <p:spTgt spid="209"/>
                                        </p:tgtEl>
                                      </p:cBhvr>
                                    </p:animEffect>
                                    <p:set>
                                      <p:cBhvr>
                                        <p:cTn id="1373"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9"/>
                  </p:tgtEl>
                </p:cond>
              </p:nextCondLst>
            </p:seq>
            <p:seq concurrent="1" nextAc="seek">
              <p:cTn id="1374" restart="whenNotActive" fill="hold" evtFilter="cancelBubble" nodeType="interactiveSeq">
                <p:stCondLst>
                  <p:cond evt="onClick" delay="0">
                    <p:tgtEl>
                      <p:spTgt spid="191"/>
                    </p:tgtEl>
                  </p:cond>
                </p:stCondLst>
                <p:endSync evt="end" delay="0">
                  <p:rtn val="all"/>
                </p:endSync>
                <p:childTnLst>
                  <p:par>
                    <p:cTn id="1375" fill="hold">
                      <p:stCondLst>
                        <p:cond delay="0"/>
                      </p:stCondLst>
                      <p:childTnLst>
                        <p:par>
                          <p:cTn id="1376" fill="hold">
                            <p:stCondLst>
                              <p:cond delay="0"/>
                            </p:stCondLst>
                            <p:childTnLst>
                              <p:par>
                                <p:cTn id="1377" presetID="1" presetClass="entr" presetSubtype="0" fill="hold" grpId="0" nodeType="clickEffect">
                                  <p:stCondLst>
                                    <p:cond delay="0"/>
                                  </p:stCondLst>
                                  <p:childTnLst>
                                    <p:set>
                                      <p:cBhvr>
                                        <p:cTn id="1378" dur="1" fill="hold">
                                          <p:stCondLst>
                                            <p:cond delay="0"/>
                                          </p:stCondLst>
                                        </p:cTn>
                                        <p:tgtEl>
                                          <p:spTgt spid="197"/>
                                        </p:tgtEl>
                                        <p:attrNameLst>
                                          <p:attrName>style.visibility</p:attrName>
                                        </p:attrNameLst>
                                      </p:cBhvr>
                                      <p:to>
                                        <p:strVal val="visible"/>
                                      </p:to>
                                    </p:set>
                                  </p:childTnLst>
                                </p:cTn>
                              </p:par>
                              <p:par>
                                <p:cTn id="1379" presetID="1" presetClass="entr" presetSubtype="0" fill="hold" grpId="2" nodeType="withEffect">
                                  <p:stCondLst>
                                    <p:cond delay="0"/>
                                  </p:stCondLst>
                                  <p:childTnLst>
                                    <p:set>
                                      <p:cBhvr>
                                        <p:cTn id="1380" dur="1" fill="hold">
                                          <p:stCondLst>
                                            <p:cond delay="0"/>
                                          </p:stCondLst>
                                        </p:cTn>
                                        <p:tgtEl>
                                          <p:spTgt spid="202"/>
                                        </p:tgtEl>
                                        <p:attrNameLst>
                                          <p:attrName>style.visibility</p:attrName>
                                        </p:attrNameLst>
                                      </p:cBhvr>
                                      <p:to>
                                        <p:strVal val="visible"/>
                                      </p:to>
                                    </p:set>
                                  </p:childTnLst>
                                </p:cTn>
                              </p:par>
                              <p:par>
                                <p:cTn id="1381" presetID="10" presetClass="exit" presetSubtype="0" fill="hold" grpId="2" nodeType="withEffect">
                                  <p:stCondLst>
                                    <p:cond delay="0"/>
                                  </p:stCondLst>
                                  <p:childTnLst>
                                    <p:animEffect transition="out" filter="fade">
                                      <p:cBhvr>
                                        <p:cTn id="1382" dur="500"/>
                                        <p:tgtEl>
                                          <p:spTgt spid="209"/>
                                        </p:tgtEl>
                                      </p:cBhvr>
                                    </p:animEffect>
                                    <p:set>
                                      <p:cBhvr>
                                        <p:cTn id="1383"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1"/>
                  </p:tgtEl>
                </p:cond>
              </p:nextCondLst>
            </p:seq>
            <p:seq concurrent="1" nextAc="seek">
              <p:cTn id="1384" restart="whenNotActive" fill="hold" evtFilter="cancelBubble" nodeType="interactiveSeq">
                <p:stCondLst>
                  <p:cond evt="onClick" delay="0">
                    <p:tgtEl>
                      <p:spTgt spid="192"/>
                    </p:tgtEl>
                  </p:cond>
                </p:stCondLst>
                <p:endSync evt="end" delay="0">
                  <p:rtn val="all"/>
                </p:endSync>
                <p:childTnLst>
                  <p:par>
                    <p:cTn id="1385" fill="hold">
                      <p:stCondLst>
                        <p:cond delay="0"/>
                      </p:stCondLst>
                      <p:childTnLst>
                        <p:par>
                          <p:cTn id="1386" fill="hold">
                            <p:stCondLst>
                              <p:cond delay="0"/>
                            </p:stCondLst>
                            <p:childTnLst>
                              <p:par>
                                <p:cTn id="1387" presetID="1" presetClass="entr" presetSubtype="0" fill="hold" grpId="0" nodeType="clickEffect">
                                  <p:stCondLst>
                                    <p:cond delay="0"/>
                                  </p:stCondLst>
                                  <p:childTnLst>
                                    <p:set>
                                      <p:cBhvr>
                                        <p:cTn id="1388" dur="1" fill="hold">
                                          <p:stCondLst>
                                            <p:cond delay="0"/>
                                          </p:stCondLst>
                                        </p:cTn>
                                        <p:tgtEl>
                                          <p:spTgt spid="198"/>
                                        </p:tgtEl>
                                        <p:attrNameLst>
                                          <p:attrName>style.visibility</p:attrName>
                                        </p:attrNameLst>
                                      </p:cBhvr>
                                      <p:to>
                                        <p:strVal val="visible"/>
                                      </p:to>
                                    </p:set>
                                  </p:childTnLst>
                                </p:cTn>
                              </p:par>
                              <p:par>
                                <p:cTn id="1389" presetID="10" presetClass="exit" presetSubtype="0" fill="hold" grpId="1" nodeType="withEffect">
                                  <p:stCondLst>
                                    <p:cond delay="0"/>
                                  </p:stCondLst>
                                  <p:childTnLst>
                                    <p:animEffect transition="out" filter="fade">
                                      <p:cBhvr>
                                        <p:cTn id="1390" dur="500"/>
                                        <p:tgtEl>
                                          <p:spTgt spid="209"/>
                                        </p:tgtEl>
                                      </p:cBhvr>
                                    </p:animEffect>
                                    <p:set>
                                      <p:cBhvr>
                                        <p:cTn id="1391"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2"/>
                  </p:tgtEl>
                </p:cond>
              </p:nextCondLst>
            </p:seq>
            <p:seq concurrent="1" nextAc="seek">
              <p:cTn id="1392" restart="whenNotActive" fill="hold" evtFilter="cancelBubble" nodeType="interactiveSeq">
                <p:stCondLst>
                  <p:cond evt="onClick" delay="0">
                    <p:tgtEl>
                      <p:spTgt spid="190"/>
                    </p:tgtEl>
                  </p:cond>
                </p:stCondLst>
                <p:endSync evt="end" delay="0">
                  <p:rtn val="all"/>
                </p:endSync>
                <p:childTnLst>
                  <p:par>
                    <p:cTn id="1393" fill="hold">
                      <p:stCondLst>
                        <p:cond delay="0"/>
                      </p:stCondLst>
                      <p:childTnLst>
                        <p:par>
                          <p:cTn id="1394" fill="hold">
                            <p:stCondLst>
                              <p:cond delay="0"/>
                            </p:stCondLst>
                            <p:childTnLst>
                              <p:par>
                                <p:cTn id="1395" presetID="1" presetClass="entr" presetSubtype="0" fill="hold" grpId="0" nodeType="clickEffect">
                                  <p:stCondLst>
                                    <p:cond delay="0"/>
                                  </p:stCondLst>
                                  <p:childTnLst>
                                    <p:set>
                                      <p:cBhvr>
                                        <p:cTn id="1396" dur="1" fill="hold">
                                          <p:stCondLst>
                                            <p:cond delay="0"/>
                                          </p:stCondLst>
                                        </p:cTn>
                                        <p:tgtEl>
                                          <p:spTgt spid="196"/>
                                        </p:tgtEl>
                                        <p:attrNameLst>
                                          <p:attrName>style.visibility</p:attrName>
                                        </p:attrNameLst>
                                      </p:cBhvr>
                                      <p:to>
                                        <p:strVal val="visible"/>
                                      </p:to>
                                    </p:set>
                                  </p:childTnLst>
                                </p:cTn>
                              </p:par>
                              <p:par>
                                <p:cTn id="1397" presetID="1" presetClass="entr" presetSubtype="0" fill="hold" grpId="0" nodeType="withEffect">
                                  <p:stCondLst>
                                    <p:cond delay="0"/>
                                  </p:stCondLst>
                                  <p:childTnLst>
                                    <p:set>
                                      <p:cBhvr>
                                        <p:cTn id="1398" dur="1" fill="hold">
                                          <p:stCondLst>
                                            <p:cond delay="0"/>
                                          </p:stCondLst>
                                        </p:cTn>
                                        <p:tgtEl>
                                          <p:spTgt spid="202"/>
                                        </p:tgtEl>
                                        <p:attrNameLst>
                                          <p:attrName>style.visibility</p:attrName>
                                        </p:attrNameLst>
                                      </p:cBhvr>
                                      <p:to>
                                        <p:strVal val="visible"/>
                                      </p:to>
                                    </p:set>
                                  </p:childTnLst>
                                </p:cTn>
                              </p:par>
                              <p:par>
                                <p:cTn id="1399" presetID="10" presetClass="exit" presetSubtype="0" fill="hold" grpId="0" nodeType="withEffect">
                                  <p:stCondLst>
                                    <p:cond delay="0"/>
                                  </p:stCondLst>
                                  <p:childTnLst>
                                    <p:animEffect transition="out" filter="fade">
                                      <p:cBhvr>
                                        <p:cTn id="1400" dur="500"/>
                                        <p:tgtEl>
                                          <p:spTgt spid="209"/>
                                        </p:tgtEl>
                                      </p:cBhvr>
                                    </p:animEffect>
                                    <p:set>
                                      <p:cBhvr>
                                        <p:cTn id="1401"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0"/>
                  </p:tgtEl>
                </p:cond>
              </p:nextCondLst>
            </p:seq>
            <p:seq concurrent="1" nextAc="seek">
              <p:cTn id="1402" restart="whenNotActive" fill="hold" evtFilter="cancelBubble" nodeType="interactiveSeq">
                <p:stCondLst>
                  <p:cond evt="onClick" delay="0">
                    <p:tgtEl>
                      <p:spTgt spid="198"/>
                    </p:tgtEl>
                  </p:cond>
                </p:stCondLst>
                <p:endSync evt="end" delay="0">
                  <p:rtn val="all"/>
                </p:endSync>
                <p:childTnLst>
                  <p:par>
                    <p:cTn id="1403" fill="hold">
                      <p:stCondLst>
                        <p:cond delay="0"/>
                      </p:stCondLst>
                      <p:childTnLst>
                        <p:par>
                          <p:cTn id="1404" fill="hold">
                            <p:stCondLst>
                              <p:cond delay="0"/>
                            </p:stCondLst>
                            <p:childTnLst>
                              <p:par>
                                <p:cTn id="1405" presetID="1" presetClass="exit" presetSubtype="0" fill="hold" grpId="1" nodeType="clickEffect">
                                  <p:stCondLst>
                                    <p:cond delay="0"/>
                                  </p:stCondLst>
                                  <p:childTnLst>
                                    <p:set>
                                      <p:cBhvr>
                                        <p:cTn id="1406" dur="1" fill="hold">
                                          <p:stCondLst>
                                            <p:cond delay="0"/>
                                          </p:stCondLst>
                                        </p:cTn>
                                        <p:tgtEl>
                                          <p:spTgt spid="198"/>
                                        </p:tgtEl>
                                        <p:attrNameLst>
                                          <p:attrName>style.visibility</p:attrName>
                                        </p:attrNameLst>
                                      </p:cBhvr>
                                      <p:to>
                                        <p:strVal val="hidden"/>
                                      </p:to>
                                    </p:set>
                                  </p:childTnLst>
                                </p:cTn>
                              </p:par>
                              <p:par>
                                <p:cTn id="1407" presetID="10" presetClass="entr" presetSubtype="0" fill="hold" grpId="6" nodeType="withEffect">
                                  <p:stCondLst>
                                    <p:cond delay="0"/>
                                  </p:stCondLst>
                                  <p:childTnLst>
                                    <p:set>
                                      <p:cBhvr>
                                        <p:cTn id="1408" dur="1" fill="hold">
                                          <p:stCondLst>
                                            <p:cond delay="0"/>
                                          </p:stCondLst>
                                        </p:cTn>
                                        <p:tgtEl>
                                          <p:spTgt spid="209"/>
                                        </p:tgtEl>
                                        <p:attrNameLst>
                                          <p:attrName>style.visibility</p:attrName>
                                        </p:attrNameLst>
                                      </p:cBhvr>
                                      <p:to>
                                        <p:strVal val="visible"/>
                                      </p:to>
                                    </p:set>
                                    <p:animEffect transition="in" filter="fade">
                                      <p:cBhvr>
                                        <p:cTn id="1409" dur="500"/>
                                        <p:tgtEl>
                                          <p:spTgt spid="209"/>
                                        </p:tgtEl>
                                      </p:cBhvr>
                                    </p:animEffect>
                                  </p:childTnLst>
                                </p:cTn>
                              </p:par>
                            </p:childTnLst>
                          </p:cTn>
                        </p:par>
                      </p:childTnLst>
                    </p:cTn>
                  </p:par>
                </p:childTnLst>
              </p:cTn>
              <p:nextCondLst>
                <p:cond evt="onClick" delay="0">
                  <p:tgtEl>
                    <p:spTgt spid="198"/>
                  </p:tgtEl>
                </p:cond>
              </p:nextCondLst>
            </p:seq>
            <p:seq concurrent="1" nextAc="seek">
              <p:cTn id="1410" restart="whenNotActive" fill="hold" evtFilter="cancelBubble" nodeType="interactiveSeq">
                <p:stCondLst>
                  <p:cond evt="onClick" delay="0">
                    <p:tgtEl>
                      <p:spTgt spid="193"/>
                    </p:tgtEl>
                  </p:cond>
                </p:stCondLst>
                <p:endSync evt="end" delay="0">
                  <p:rtn val="all"/>
                </p:endSync>
                <p:childTnLst>
                  <p:par>
                    <p:cTn id="1411" fill="hold">
                      <p:stCondLst>
                        <p:cond delay="0"/>
                      </p:stCondLst>
                      <p:childTnLst>
                        <p:par>
                          <p:cTn id="1412" fill="hold">
                            <p:stCondLst>
                              <p:cond delay="0"/>
                            </p:stCondLst>
                            <p:childTnLst>
                              <p:par>
                                <p:cTn id="1413" presetID="1" presetClass="exit" presetSubtype="0" fill="hold" grpId="1" nodeType="clickEffect">
                                  <p:stCondLst>
                                    <p:cond delay="0"/>
                                  </p:stCondLst>
                                  <p:childTnLst>
                                    <p:set>
                                      <p:cBhvr>
                                        <p:cTn id="1414" dur="1" fill="hold">
                                          <p:stCondLst>
                                            <p:cond delay="0"/>
                                          </p:stCondLst>
                                        </p:cTn>
                                        <p:tgtEl>
                                          <p:spTgt spid="193"/>
                                        </p:tgtEl>
                                        <p:attrNameLst>
                                          <p:attrName>style.visibility</p:attrName>
                                        </p:attrNameLst>
                                      </p:cBhvr>
                                      <p:to>
                                        <p:strVal val="hidden"/>
                                      </p:to>
                                    </p:set>
                                  </p:childTnLst>
                                </p:cTn>
                              </p:par>
                              <p:par>
                                <p:cTn id="1415" presetID="1" presetClass="exit" presetSubtype="0" fill="hold" grpId="1" nodeType="withEffect">
                                  <p:stCondLst>
                                    <p:cond delay="0"/>
                                  </p:stCondLst>
                                  <p:childTnLst>
                                    <p:set>
                                      <p:cBhvr>
                                        <p:cTn id="1416" dur="1" fill="hold">
                                          <p:stCondLst>
                                            <p:cond delay="0"/>
                                          </p:stCondLst>
                                        </p:cTn>
                                        <p:tgtEl>
                                          <p:spTgt spid="204"/>
                                        </p:tgtEl>
                                        <p:attrNameLst>
                                          <p:attrName>style.visibility</p:attrName>
                                        </p:attrNameLst>
                                      </p:cBhvr>
                                      <p:to>
                                        <p:strVal val="hidden"/>
                                      </p:to>
                                    </p:set>
                                  </p:childTnLst>
                                </p:cTn>
                              </p:par>
                              <p:par>
                                <p:cTn id="1417" presetID="10" presetClass="entr" presetSubtype="0" fill="hold" grpId="7" nodeType="withEffect">
                                  <p:stCondLst>
                                    <p:cond delay="0"/>
                                  </p:stCondLst>
                                  <p:childTnLst>
                                    <p:set>
                                      <p:cBhvr>
                                        <p:cTn id="1418" dur="1" fill="hold">
                                          <p:stCondLst>
                                            <p:cond delay="0"/>
                                          </p:stCondLst>
                                        </p:cTn>
                                        <p:tgtEl>
                                          <p:spTgt spid="209"/>
                                        </p:tgtEl>
                                        <p:attrNameLst>
                                          <p:attrName>style.visibility</p:attrName>
                                        </p:attrNameLst>
                                      </p:cBhvr>
                                      <p:to>
                                        <p:strVal val="visible"/>
                                      </p:to>
                                    </p:set>
                                    <p:animEffect transition="in" filter="fade">
                                      <p:cBhvr>
                                        <p:cTn id="1419" dur="500"/>
                                        <p:tgtEl>
                                          <p:spTgt spid="209"/>
                                        </p:tgtEl>
                                      </p:cBhvr>
                                    </p:animEffect>
                                  </p:childTnLst>
                                </p:cTn>
                              </p:par>
                            </p:childTnLst>
                          </p:cTn>
                        </p:par>
                      </p:childTnLst>
                    </p:cTn>
                  </p:par>
                </p:childTnLst>
              </p:cTn>
              <p:nextCondLst>
                <p:cond evt="onClick" delay="0">
                  <p:tgtEl>
                    <p:spTgt spid="193"/>
                  </p:tgtEl>
                </p:cond>
              </p:nextCondLst>
            </p:seq>
            <p:seq concurrent="1" nextAc="seek">
              <p:cTn id="1420" restart="whenNotActive" fill="hold" evtFilter="cancelBubble" nodeType="interactiveSeq">
                <p:stCondLst>
                  <p:cond evt="onClick" delay="0">
                    <p:tgtEl>
                      <p:spTgt spid="194"/>
                    </p:tgtEl>
                  </p:cond>
                </p:stCondLst>
                <p:endSync evt="end" delay="0">
                  <p:rtn val="all"/>
                </p:endSync>
                <p:childTnLst>
                  <p:par>
                    <p:cTn id="1421" fill="hold">
                      <p:stCondLst>
                        <p:cond delay="0"/>
                      </p:stCondLst>
                      <p:childTnLst>
                        <p:par>
                          <p:cTn id="1422" fill="hold">
                            <p:stCondLst>
                              <p:cond delay="0"/>
                            </p:stCondLst>
                            <p:childTnLst>
                              <p:par>
                                <p:cTn id="1423" presetID="1" presetClass="exit" presetSubtype="0" fill="hold" grpId="1" nodeType="clickEffect">
                                  <p:stCondLst>
                                    <p:cond delay="0"/>
                                  </p:stCondLst>
                                  <p:childTnLst>
                                    <p:set>
                                      <p:cBhvr>
                                        <p:cTn id="1424" dur="1" fill="hold">
                                          <p:stCondLst>
                                            <p:cond delay="0"/>
                                          </p:stCondLst>
                                        </p:cTn>
                                        <p:tgtEl>
                                          <p:spTgt spid="194"/>
                                        </p:tgtEl>
                                        <p:attrNameLst>
                                          <p:attrName>style.visibility</p:attrName>
                                        </p:attrNameLst>
                                      </p:cBhvr>
                                      <p:to>
                                        <p:strVal val="hidden"/>
                                      </p:to>
                                    </p:set>
                                  </p:childTnLst>
                                </p:cTn>
                              </p:par>
                              <p:par>
                                <p:cTn id="1425" presetID="10" presetClass="entr" presetSubtype="0" fill="hold" grpId="10" nodeType="withEffect">
                                  <p:stCondLst>
                                    <p:cond delay="0"/>
                                  </p:stCondLst>
                                  <p:childTnLst>
                                    <p:set>
                                      <p:cBhvr>
                                        <p:cTn id="1426" dur="1" fill="hold">
                                          <p:stCondLst>
                                            <p:cond delay="0"/>
                                          </p:stCondLst>
                                        </p:cTn>
                                        <p:tgtEl>
                                          <p:spTgt spid="209"/>
                                        </p:tgtEl>
                                        <p:attrNameLst>
                                          <p:attrName>style.visibility</p:attrName>
                                        </p:attrNameLst>
                                      </p:cBhvr>
                                      <p:to>
                                        <p:strVal val="visible"/>
                                      </p:to>
                                    </p:set>
                                    <p:animEffect transition="in" filter="fade">
                                      <p:cBhvr>
                                        <p:cTn id="1427" dur="500"/>
                                        <p:tgtEl>
                                          <p:spTgt spid="209"/>
                                        </p:tgtEl>
                                      </p:cBhvr>
                                    </p:animEffect>
                                  </p:childTnLst>
                                </p:cTn>
                              </p:par>
                            </p:childTnLst>
                          </p:cTn>
                        </p:par>
                      </p:childTnLst>
                    </p:cTn>
                  </p:par>
                </p:childTnLst>
              </p:cTn>
              <p:nextCondLst>
                <p:cond evt="onClick" delay="0">
                  <p:tgtEl>
                    <p:spTgt spid="194"/>
                  </p:tgtEl>
                </p:cond>
              </p:nextCondLst>
            </p:seq>
            <p:seq concurrent="1" nextAc="seek">
              <p:cTn id="1428" restart="whenNotActive" fill="hold" evtFilter="cancelBubble" nodeType="interactiveSeq">
                <p:stCondLst>
                  <p:cond evt="onClick" delay="0">
                    <p:tgtEl>
                      <p:spTgt spid="195"/>
                    </p:tgtEl>
                  </p:cond>
                </p:stCondLst>
                <p:endSync evt="end" delay="0">
                  <p:rtn val="all"/>
                </p:endSync>
                <p:childTnLst>
                  <p:par>
                    <p:cTn id="1429" fill="hold">
                      <p:stCondLst>
                        <p:cond delay="0"/>
                      </p:stCondLst>
                      <p:childTnLst>
                        <p:par>
                          <p:cTn id="1430" fill="hold">
                            <p:stCondLst>
                              <p:cond delay="0"/>
                            </p:stCondLst>
                            <p:childTnLst>
                              <p:par>
                                <p:cTn id="1431" presetID="1" presetClass="exit" presetSubtype="0" fill="hold" grpId="0" nodeType="clickEffect">
                                  <p:stCondLst>
                                    <p:cond delay="0"/>
                                  </p:stCondLst>
                                  <p:childTnLst>
                                    <p:set>
                                      <p:cBhvr>
                                        <p:cTn id="1432" dur="1" fill="hold">
                                          <p:stCondLst>
                                            <p:cond delay="0"/>
                                          </p:stCondLst>
                                        </p:cTn>
                                        <p:tgtEl>
                                          <p:spTgt spid="195"/>
                                        </p:tgtEl>
                                        <p:attrNameLst>
                                          <p:attrName>style.visibility</p:attrName>
                                        </p:attrNameLst>
                                      </p:cBhvr>
                                      <p:to>
                                        <p:strVal val="hidden"/>
                                      </p:to>
                                    </p:set>
                                  </p:childTnLst>
                                </p:cTn>
                              </p:par>
                              <p:par>
                                <p:cTn id="1433" presetID="1" presetClass="exit" presetSubtype="0" fill="hold" grpId="5" nodeType="withEffect">
                                  <p:stCondLst>
                                    <p:cond delay="0"/>
                                  </p:stCondLst>
                                  <p:childTnLst>
                                    <p:set>
                                      <p:cBhvr>
                                        <p:cTn id="1434" dur="1" fill="hold">
                                          <p:stCondLst>
                                            <p:cond delay="0"/>
                                          </p:stCondLst>
                                        </p:cTn>
                                        <p:tgtEl>
                                          <p:spTgt spid="202"/>
                                        </p:tgtEl>
                                        <p:attrNameLst>
                                          <p:attrName>style.visibility</p:attrName>
                                        </p:attrNameLst>
                                      </p:cBhvr>
                                      <p:to>
                                        <p:strVal val="hidden"/>
                                      </p:to>
                                    </p:set>
                                  </p:childTnLst>
                                </p:cTn>
                              </p:par>
                              <p:par>
                                <p:cTn id="1435" presetID="10" presetClass="entr" presetSubtype="0" fill="hold" grpId="9" nodeType="withEffect">
                                  <p:stCondLst>
                                    <p:cond delay="0"/>
                                  </p:stCondLst>
                                  <p:childTnLst>
                                    <p:set>
                                      <p:cBhvr>
                                        <p:cTn id="1436" dur="1" fill="hold">
                                          <p:stCondLst>
                                            <p:cond delay="0"/>
                                          </p:stCondLst>
                                        </p:cTn>
                                        <p:tgtEl>
                                          <p:spTgt spid="209"/>
                                        </p:tgtEl>
                                        <p:attrNameLst>
                                          <p:attrName>style.visibility</p:attrName>
                                        </p:attrNameLst>
                                      </p:cBhvr>
                                      <p:to>
                                        <p:strVal val="visible"/>
                                      </p:to>
                                    </p:set>
                                    <p:animEffect transition="in" filter="fade">
                                      <p:cBhvr>
                                        <p:cTn id="1437" dur="500"/>
                                        <p:tgtEl>
                                          <p:spTgt spid="209"/>
                                        </p:tgtEl>
                                      </p:cBhvr>
                                    </p:animEffect>
                                  </p:childTnLst>
                                </p:cTn>
                              </p:par>
                            </p:childTnLst>
                          </p:cTn>
                        </p:par>
                      </p:childTnLst>
                    </p:cTn>
                  </p:par>
                </p:childTnLst>
              </p:cTn>
              <p:nextCondLst>
                <p:cond evt="onClick" delay="0">
                  <p:tgtEl>
                    <p:spTgt spid="195"/>
                  </p:tgtEl>
                </p:cond>
              </p:nextCondLst>
            </p:seq>
            <p:seq concurrent="1" nextAc="seek">
              <p:cTn id="1438" restart="whenNotActive" fill="hold" evtFilter="cancelBubble" nodeType="interactiveSeq">
                <p:stCondLst>
                  <p:cond evt="onClick" delay="0">
                    <p:tgtEl>
                      <p:spTgt spid="196"/>
                    </p:tgtEl>
                  </p:cond>
                </p:stCondLst>
                <p:endSync evt="end" delay="0">
                  <p:rtn val="all"/>
                </p:endSync>
                <p:childTnLst>
                  <p:par>
                    <p:cTn id="1439" fill="hold">
                      <p:stCondLst>
                        <p:cond delay="0"/>
                      </p:stCondLst>
                      <p:childTnLst>
                        <p:par>
                          <p:cTn id="1440" fill="hold">
                            <p:stCondLst>
                              <p:cond delay="0"/>
                            </p:stCondLst>
                            <p:childTnLst>
                              <p:par>
                                <p:cTn id="1441" presetID="1" presetClass="exit" presetSubtype="0" fill="hold" grpId="1" nodeType="clickEffect">
                                  <p:stCondLst>
                                    <p:cond delay="0"/>
                                  </p:stCondLst>
                                  <p:childTnLst>
                                    <p:set>
                                      <p:cBhvr>
                                        <p:cTn id="1442" dur="1" fill="hold">
                                          <p:stCondLst>
                                            <p:cond delay="0"/>
                                          </p:stCondLst>
                                        </p:cTn>
                                        <p:tgtEl>
                                          <p:spTgt spid="196"/>
                                        </p:tgtEl>
                                        <p:attrNameLst>
                                          <p:attrName>style.visibility</p:attrName>
                                        </p:attrNameLst>
                                      </p:cBhvr>
                                      <p:to>
                                        <p:strVal val="hidden"/>
                                      </p:to>
                                    </p:set>
                                  </p:childTnLst>
                                </p:cTn>
                              </p:par>
                              <p:par>
                                <p:cTn id="1443" presetID="1" presetClass="exit" presetSubtype="0" fill="hold" grpId="3" nodeType="withEffect">
                                  <p:stCondLst>
                                    <p:cond delay="0"/>
                                  </p:stCondLst>
                                  <p:childTnLst>
                                    <p:set>
                                      <p:cBhvr>
                                        <p:cTn id="1444" dur="1" fill="hold">
                                          <p:stCondLst>
                                            <p:cond delay="0"/>
                                          </p:stCondLst>
                                        </p:cTn>
                                        <p:tgtEl>
                                          <p:spTgt spid="202"/>
                                        </p:tgtEl>
                                        <p:attrNameLst>
                                          <p:attrName>style.visibility</p:attrName>
                                        </p:attrNameLst>
                                      </p:cBhvr>
                                      <p:to>
                                        <p:strVal val="hidden"/>
                                      </p:to>
                                    </p:set>
                                  </p:childTnLst>
                                </p:cTn>
                              </p:par>
                              <p:par>
                                <p:cTn id="1445" presetID="10" presetClass="entr" presetSubtype="0" fill="hold" grpId="11" nodeType="withEffect">
                                  <p:stCondLst>
                                    <p:cond delay="0"/>
                                  </p:stCondLst>
                                  <p:childTnLst>
                                    <p:set>
                                      <p:cBhvr>
                                        <p:cTn id="1446" dur="1" fill="hold">
                                          <p:stCondLst>
                                            <p:cond delay="0"/>
                                          </p:stCondLst>
                                        </p:cTn>
                                        <p:tgtEl>
                                          <p:spTgt spid="209"/>
                                        </p:tgtEl>
                                        <p:attrNameLst>
                                          <p:attrName>style.visibility</p:attrName>
                                        </p:attrNameLst>
                                      </p:cBhvr>
                                      <p:to>
                                        <p:strVal val="visible"/>
                                      </p:to>
                                    </p:set>
                                    <p:animEffect transition="in" filter="fade">
                                      <p:cBhvr>
                                        <p:cTn id="1447" dur="500"/>
                                        <p:tgtEl>
                                          <p:spTgt spid="209"/>
                                        </p:tgtEl>
                                      </p:cBhvr>
                                    </p:animEffect>
                                  </p:childTnLst>
                                </p:cTn>
                              </p:par>
                            </p:childTnLst>
                          </p:cTn>
                        </p:par>
                      </p:childTnLst>
                    </p:cTn>
                  </p:par>
                </p:childTnLst>
              </p:cTn>
              <p:nextCondLst>
                <p:cond evt="onClick" delay="0">
                  <p:tgtEl>
                    <p:spTgt spid="196"/>
                  </p:tgtEl>
                </p:cond>
              </p:nextCondLst>
            </p:seq>
            <p:seq concurrent="1" nextAc="seek">
              <p:cTn id="1448" restart="whenNotActive" fill="hold" evtFilter="cancelBubble" nodeType="interactiveSeq">
                <p:stCondLst>
                  <p:cond evt="onClick" delay="0">
                    <p:tgtEl>
                      <p:spTgt spid="197"/>
                    </p:tgtEl>
                  </p:cond>
                </p:stCondLst>
                <p:endSync evt="end" delay="0">
                  <p:rtn val="all"/>
                </p:endSync>
                <p:childTnLst>
                  <p:par>
                    <p:cTn id="1449" fill="hold">
                      <p:stCondLst>
                        <p:cond delay="0"/>
                      </p:stCondLst>
                      <p:childTnLst>
                        <p:par>
                          <p:cTn id="1450" fill="hold">
                            <p:stCondLst>
                              <p:cond delay="0"/>
                            </p:stCondLst>
                            <p:childTnLst>
                              <p:par>
                                <p:cTn id="1451" presetID="1" presetClass="exit" presetSubtype="0" fill="hold" grpId="1" nodeType="clickEffect">
                                  <p:stCondLst>
                                    <p:cond delay="0"/>
                                  </p:stCondLst>
                                  <p:childTnLst>
                                    <p:set>
                                      <p:cBhvr>
                                        <p:cTn id="1452" dur="1" fill="hold">
                                          <p:stCondLst>
                                            <p:cond delay="0"/>
                                          </p:stCondLst>
                                        </p:cTn>
                                        <p:tgtEl>
                                          <p:spTgt spid="197"/>
                                        </p:tgtEl>
                                        <p:attrNameLst>
                                          <p:attrName>style.visibility</p:attrName>
                                        </p:attrNameLst>
                                      </p:cBhvr>
                                      <p:to>
                                        <p:strVal val="hidden"/>
                                      </p:to>
                                    </p:set>
                                  </p:childTnLst>
                                </p:cTn>
                              </p:par>
                              <p:par>
                                <p:cTn id="1453" presetID="1" presetClass="exit" presetSubtype="0" fill="hold" grpId="4" nodeType="withEffect">
                                  <p:stCondLst>
                                    <p:cond delay="0"/>
                                  </p:stCondLst>
                                  <p:childTnLst>
                                    <p:set>
                                      <p:cBhvr>
                                        <p:cTn id="1454" dur="1" fill="hold">
                                          <p:stCondLst>
                                            <p:cond delay="0"/>
                                          </p:stCondLst>
                                        </p:cTn>
                                        <p:tgtEl>
                                          <p:spTgt spid="202"/>
                                        </p:tgtEl>
                                        <p:attrNameLst>
                                          <p:attrName>style.visibility</p:attrName>
                                        </p:attrNameLst>
                                      </p:cBhvr>
                                      <p:to>
                                        <p:strVal val="hidden"/>
                                      </p:to>
                                    </p:set>
                                  </p:childTnLst>
                                </p:cTn>
                              </p:par>
                              <p:par>
                                <p:cTn id="1455" presetID="10" presetClass="entr" presetSubtype="0" fill="hold" grpId="8" nodeType="withEffect">
                                  <p:stCondLst>
                                    <p:cond delay="0"/>
                                  </p:stCondLst>
                                  <p:childTnLst>
                                    <p:set>
                                      <p:cBhvr>
                                        <p:cTn id="1456" dur="1" fill="hold">
                                          <p:stCondLst>
                                            <p:cond delay="0"/>
                                          </p:stCondLst>
                                        </p:cTn>
                                        <p:tgtEl>
                                          <p:spTgt spid="209"/>
                                        </p:tgtEl>
                                        <p:attrNameLst>
                                          <p:attrName>style.visibility</p:attrName>
                                        </p:attrNameLst>
                                      </p:cBhvr>
                                      <p:to>
                                        <p:strVal val="visible"/>
                                      </p:to>
                                    </p:set>
                                    <p:animEffect transition="in" filter="fade">
                                      <p:cBhvr>
                                        <p:cTn id="1457" dur="500"/>
                                        <p:tgtEl>
                                          <p:spTgt spid="209"/>
                                        </p:tgtEl>
                                      </p:cBhvr>
                                    </p:animEffect>
                                  </p:childTnLst>
                                </p:cTn>
                              </p:par>
                            </p:childTnLst>
                          </p:cTn>
                        </p:par>
                      </p:childTnLst>
                    </p:cTn>
                  </p:par>
                </p:childTnLst>
              </p:cTn>
              <p:nextCondLst>
                <p:cond evt="onClick" delay="0">
                  <p:tgtEl>
                    <p:spTgt spid="197"/>
                  </p:tgtEl>
                </p:cond>
              </p:nextCondLst>
            </p:seq>
            <p:seq concurrent="1" nextAc="seek">
              <p:cTn id="1458" restart="whenNotActive" fill="hold" evtFilter="cancelBubble" nodeType="interactiveSeq">
                <p:stCondLst>
                  <p:cond evt="onClick" delay="0">
                    <p:tgtEl>
                      <p:spTgt spid="211"/>
                    </p:tgtEl>
                  </p:cond>
                </p:stCondLst>
                <p:endSync evt="end" delay="0">
                  <p:rtn val="all"/>
                </p:endSync>
                <p:childTnLst>
                  <p:par>
                    <p:cTn id="1459" fill="hold">
                      <p:stCondLst>
                        <p:cond delay="0"/>
                      </p:stCondLst>
                      <p:childTnLst>
                        <p:par>
                          <p:cTn id="1460" fill="hold">
                            <p:stCondLst>
                              <p:cond delay="0"/>
                            </p:stCondLst>
                            <p:childTnLst>
                              <p:par>
                                <p:cTn id="1461" presetID="1" presetClass="entr" presetSubtype="0" fill="hold" grpId="0" nodeType="clickEffect">
                                  <p:stCondLst>
                                    <p:cond delay="0"/>
                                  </p:stCondLst>
                                  <p:childTnLst>
                                    <p:set>
                                      <p:cBhvr>
                                        <p:cTn id="1462" dur="1" fill="hold">
                                          <p:stCondLst>
                                            <p:cond delay="0"/>
                                          </p:stCondLst>
                                        </p:cTn>
                                        <p:tgtEl>
                                          <p:spTgt spid="217"/>
                                        </p:tgtEl>
                                        <p:attrNameLst>
                                          <p:attrName>style.visibility</p:attrName>
                                        </p:attrNameLst>
                                      </p:cBhvr>
                                      <p:to>
                                        <p:strVal val="visible"/>
                                      </p:to>
                                    </p:set>
                                  </p:childTnLst>
                                </p:cTn>
                              </p:par>
                              <p:par>
                                <p:cTn id="1463" presetID="1" presetClass="entr" presetSubtype="0" fill="hold" grpId="2" nodeType="withEffect">
                                  <p:stCondLst>
                                    <p:cond delay="0"/>
                                  </p:stCondLst>
                                  <p:childTnLst>
                                    <p:set>
                                      <p:cBhvr>
                                        <p:cTn id="1464" dur="1" fill="hold">
                                          <p:stCondLst>
                                            <p:cond delay="0"/>
                                          </p:stCondLst>
                                        </p:cTn>
                                        <p:tgtEl>
                                          <p:spTgt spid="201"/>
                                        </p:tgtEl>
                                        <p:attrNameLst>
                                          <p:attrName>style.visibility</p:attrName>
                                        </p:attrNameLst>
                                      </p:cBhvr>
                                      <p:to>
                                        <p:strVal val="visible"/>
                                      </p:to>
                                    </p:set>
                                  </p:childTnLst>
                                </p:cTn>
                              </p:par>
                              <p:par>
                                <p:cTn id="1465" presetID="10" presetClass="exit" presetSubtype="0" fill="hold" grpId="0" nodeType="withEffect">
                                  <p:stCondLst>
                                    <p:cond delay="0"/>
                                  </p:stCondLst>
                                  <p:childTnLst>
                                    <p:animEffect transition="out" filter="fade">
                                      <p:cBhvr>
                                        <p:cTn id="1466" dur="500"/>
                                        <p:tgtEl>
                                          <p:spTgt spid="210"/>
                                        </p:tgtEl>
                                      </p:cBhvr>
                                    </p:animEffect>
                                    <p:set>
                                      <p:cBhvr>
                                        <p:cTn id="1467"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1"/>
                  </p:tgtEl>
                </p:cond>
              </p:nextCondLst>
            </p:seq>
            <p:seq concurrent="1" nextAc="seek">
              <p:cTn id="1468" restart="whenNotActive" fill="hold" evtFilter="cancelBubble" nodeType="interactiveSeq">
                <p:stCondLst>
                  <p:cond evt="onClick" delay="0">
                    <p:tgtEl>
                      <p:spTgt spid="212"/>
                    </p:tgtEl>
                  </p:cond>
                </p:stCondLst>
                <p:endSync evt="end" delay="0">
                  <p:rtn val="all"/>
                </p:endSync>
                <p:childTnLst>
                  <p:par>
                    <p:cTn id="1469" fill="hold">
                      <p:stCondLst>
                        <p:cond delay="0"/>
                      </p:stCondLst>
                      <p:childTnLst>
                        <p:par>
                          <p:cTn id="1470" fill="hold">
                            <p:stCondLst>
                              <p:cond delay="0"/>
                            </p:stCondLst>
                            <p:childTnLst>
                              <p:par>
                                <p:cTn id="1471" presetID="1" presetClass="entr" presetSubtype="0" fill="hold" grpId="0" nodeType="clickEffect">
                                  <p:stCondLst>
                                    <p:cond delay="0"/>
                                  </p:stCondLst>
                                  <p:childTnLst>
                                    <p:set>
                                      <p:cBhvr>
                                        <p:cTn id="1472" dur="1" fill="hold">
                                          <p:stCondLst>
                                            <p:cond delay="0"/>
                                          </p:stCondLst>
                                        </p:cTn>
                                        <p:tgtEl>
                                          <p:spTgt spid="218"/>
                                        </p:tgtEl>
                                        <p:attrNameLst>
                                          <p:attrName>style.visibility</p:attrName>
                                        </p:attrNameLst>
                                      </p:cBhvr>
                                      <p:to>
                                        <p:strVal val="visible"/>
                                      </p:to>
                                    </p:set>
                                  </p:childTnLst>
                                </p:cTn>
                              </p:par>
                              <p:par>
                                <p:cTn id="1473" presetID="10" presetClass="exit" presetSubtype="0" fill="hold" grpId="1" nodeType="withEffect">
                                  <p:stCondLst>
                                    <p:cond delay="0"/>
                                  </p:stCondLst>
                                  <p:childTnLst>
                                    <p:animEffect transition="out" filter="fade">
                                      <p:cBhvr>
                                        <p:cTn id="1474" dur="500"/>
                                        <p:tgtEl>
                                          <p:spTgt spid="210"/>
                                        </p:tgtEl>
                                      </p:cBhvr>
                                    </p:animEffect>
                                    <p:set>
                                      <p:cBhvr>
                                        <p:cTn id="1475"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2"/>
                  </p:tgtEl>
                </p:cond>
              </p:nextCondLst>
            </p:seq>
            <p:seq concurrent="1" nextAc="seek">
              <p:cTn id="1476" restart="whenNotActive" fill="hold" evtFilter="cancelBubble" nodeType="interactiveSeq">
                <p:stCondLst>
                  <p:cond evt="onClick" delay="0">
                    <p:tgtEl>
                      <p:spTgt spid="213"/>
                    </p:tgtEl>
                  </p:cond>
                </p:stCondLst>
                <p:endSync evt="end" delay="0">
                  <p:rtn val="all"/>
                </p:endSync>
                <p:childTnLst>
                  <p:par>
                    <p:cTn id="1477" fill="hold">
                      <p:stCondLst>
                        <p:cond delay="0"/>
                      </p:stCondLst>
                      <p:childTnLst>
                        <p:par>
                          <p:cTn id="1478" fill="hold">
                            <p:stCondLst>
                              <p:cond delay="0"/>
                            </p:stCondLst>
                            <p:childTnLst>
                              <p:par>
                                <p:cTn id="1479" presetID="1" presetClass="entr" presetSubtype="0" fill="hold" grpId="0" nodeType="clickEffect">
                                  <p:stCondLst>
                                    <p:cond delay="0"/>
                                  </p:stCondLst>
                                  <p:childTnLst>
                                    <p:set>
                                      <p:cBhvr>
                                        <p:cTn id="1480" dur="1" fill="hold">
                                          <p:stCondLst>
                                            <p:cond delay="0"/>
                                          </p:stCondLst>
                                        </p:cTn>
                                        <p:tgtEl>
                                          <p:spTgt spid="219"/>
                                        </p:tgtEl>
                                        <p:attrNameLst>
                                          <p:attrName>style.visibility</p:attrName>
                                        </p:attrNameLst>
                                      </p:cBhvr>
                                      <p:to>
                                        <p:strVal val="visible"/>
                                      </p:to>
                                    </p:set>
                                  </p:childTnLst>
                                </p:cTn>
                              </p:par>
                              <p:par>
                                <p:cTn id="1481" presetID="1" presetClass="entr" presetSubtype="0" fill="hold" grpId="0" nodeType="withEffect">
                                  <p:stCondLst>
                                    <p:cond delay="0"/>
                                  </p:stCondLst>
                                  <p:childTnLst>
                                    <p:set>
                                      <p:cBhvr>
                                        <p:cTn id="1482" dur="1" fill="hold">
                                          <p:stCondLst>
                                            <p:cond delay="0"/>
                                          </p:stCondLst>
                                        </p:cTn>
                                        <p:tgtEl>
                                          <p:spTgt spid="203"/>
                                        </p:tgtEl>
                                        <p:attrNameLst>
                                          <p:attrName>style.visibility</p:attrName>
                                        </p:attrNameLst>
                                      </p:cBhvr>
                                      <p:to>
                                        <p:strVal val="visible"/>
                                      </p:to>
                                    </p:set>
                                  </p:childTnLst>
                                </p:cTn>
                              </p:par>
                              <p:par>
                                <p:cTn id="1483" presetID="10" presetClass="exit" presetSubtype="0" fill="hold" grpId="2" nodeType="withEffect">
                                  <p:stCondLst>
                                    <p:cond delay="0"/>
                                  </p:stCondLst>
                                  <p:childTnLst>
                                    <p:animEffect transition="out" filter="fade">
                                      <p:cBhvr>
                                        <p:cTn id="1484" dur="500"/>
                                        <p:tgtEl>
                                          <p:spTgt spid="210"/>
                                        </p:tgtEl>
                                      </p:cBhvr>
                                    </p:animEffect>
                                    <p:set>
                                      <p:cBhvr>
                                        <p:cTn id="1485"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3"/>
                  </p:tgtEl>
                </p:cond>
              </p:nextCondLst>
            </p:seq>
            <p:seq concurrent="1" nextAc="seek">
              <p:cTn id="1486" restart="whenNotActive" fill="hold" evtFilter="cancelBubble" nodeType="interactiveSeq">
                <p:stCondLst>
                  <p:cond evt="onClick" delay="0">
                    <p:tgtEl>
                      <p:spTgt spid="215"/>
                    </p:tgtEl>
                  </p:cond>
                </p:stCondLst>
                <p:endSync evt="end" delay="0">
                  <p:rtn val="all"/>
                </p:endSync>
                <p:childTnLst>
                  <p:par>
                    <p:cTn id="1487" fill="hold">
                      <p:stCondLst>
                        <p:cond delay="0"/>
                      </p:stCondLst>
                      <p:childTnLst>
                        <p:par>
                          <p:cTn id="1488" fill="hold">
                            <p:stCondLst>
                              <p:cond delay="0"/>
                            </p:stCondLst>
                            <p:childTnLst>
                              <p:par>
                                <p:cTn id="1489" presetID="1" presetClass="entr" presetSubtype="0" fill="hold" grpId="0" nodeType="clickEffect">
                                  <p:stCondLst>
                                    <p:cond delay="0"/>
                                  </p:stCondLst>
                                  <p:childTnLst>
                                    <p:set>
                                      <p:cBhvr>
                                        <p:cTn id="1490" dur="1" fill="hold">
                                          <p:stCondLst>
                                            <p:cond delay="0"/>
                                          </p:stCondLst>
                                        </p:cTn>
                                        <p:tgtEl>
                                          <p:spTgt spid="221"/>
                                        </p:tgtEl>
                                        <p:attrNameLst>
                                          <p:attrName>style.visibility</p:attrName>
                                        </p:attrNameLst>
                                      </p:cBhvr>
                                      <p:to>
                                        <p:strVal val="visible"/>
                                      </p:to>
                                    </p:set>
                                  </p:childTnLst>
                                </p:cTn>
                              </p:par>
                              <p:par>
                                <p:cTn id="1491" presetID="1" presetClass="entr" presetSubtype="0" fill="hold" grpId="0" nodeType="withEffect">
                                  <p:stCondLst>
                                    <p:cond delay="0"/>
                                  </p:stCondLst>
                                  <p:childTnLst>
                                    <p:set>
                                      <p:cBhvr>
                                        <p:cTn id="1492" dur="1" fill="hold">
                                          <p:stCondLst>
                                            <p:cond delay="0"/>
                                          </p:stCondLst>
                                        </p:cTn>
                                        <p:tgtEl>
                                          <p:spTgt spid="201"/>
                                        </p:tgtEl>
                                        <p:attrNameLst>
                                          <p:attrName>style.visibility</p:attrName>
                                        </p:attrNameLst>
                                      </p:cBhvr>
                                      <p:to>
                                        <p:strVal val="visible"/>
                                      </p:to>
                                    </p:set>
                                  </p:childTnLst>
                                </p:cTn>
                              </p:par>
                              <p:par>
                                <p:cTn id="1493" presetID="10" presetClass="exit" presetSubtype="0" fill="hold" grpId="9" nodeType="withEffect">
                                  <p:stCondLst>
                                    <p:cond delay="0"/>
                                  </p:stCondLst>
                                  <p:childTnLst>
                                    <p:animEffect transition="out" filter="fade">
                                      <p:cBhvr>
                                        <p:cTn id="1494" dur="500"/>
                                        <p:tgtEl>
                                          <p:spTgt spid="210"/>
                                        </p:tgtEl>
                                      </p:cBhvr>
                                    </p:animEffect>
                                    <p:set>
                                      <p:cBhvr>
                                        <p:cTn id="1495"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5"/>
                  </p:tgtEl>
                </p:cond>
              </p:nextCondLst>
            </p:seq>
            <p:seq concurrent="1" nextAc="seek">
              <p:cTn id="1496" restart="whenNotActive" fill="hold" evtFilter="cancelBubble" nodeType="interactiveSeq">
                <p:stCondLst>
                  <p:cond evt="onClick" delay="0">
                    <p:tgtEl>
                      <p:spTgt spid="216"/>
                    </p:tgtEl>
                  </p:cond>
                </p:stCondLst>
                <p:endSync evt="end" delay="0">
                  <p:rtn val="all"/>
                </p:endSync>
                <p:childTnLst>
                  <p:par>
                    <p:cTn id="1497" fill="hold">
                      <p:stCondLst>
                        <p:cond delay="0"/>
                      </p:stCondLst>
                      <p:childTnLst>
                        <p:par>
                          <p:cTn id="1498" fill="hold">
                            <p:stCondLst>
                              <p:cond delay="0"/>
                            </p:stCondLst>
                            <p:childTnLst>
                              <p:par>
                                <p:cTn id="1499" presetID="1" presetClass="entr" presetSubtype="0" fill="hold" grpId="0" nodeType="clickEffect">
                                  <p:stCondLst>
                                    <p:cond delay="0"/>
                                  </p:stCondLst>
                                  <p:childTnLst>
                                    <p:set>
                                      <p:cBhvr>
                                        <p:cTn id="1500" dur="1" fill="hold">
                                          <p:stCondLst>
                                            <p:cond delay="0"/>
                                          </p:stCondLst>
                                        </p:cTn>
                                        <p:tgtEl>
                                          <p:spTgt spid="222"/>
                                        </p:tgtEl>
                                        <p:attrNameLst>
                                          <p:attrName>style.visibility</p:attrName>
                                        </p:attrNameLst>
                                      </p:cBhvr>
                                      <p:to>
                                        <p:strVal val="visible"/>
                                      </p:to>
                                    </p:set>
                                  </p:childTnLst>
                                </p:cTn>
                              </p:par>
                              <p:par>
                                <p:cTn id="1501" presetID="10" presetClass="exit" presetSubtype="0" fill="hold" grpId="10" nodeType="withEffect">
                                  <p:stCondLst>
                                    <p:cond delay="0"/>
                                  </p:stCondLst>
                                  <p:childTnLst>
                                    <p:animEffect transition="out" filter="fade">
                                      <p:cBhvr>
                                        <p:cTn id="1502" dur="500"/>
                                        <p:tgtEl>
                                          <p:spTgt spid="210"/>
                                        </p:tgtEl>
                                      </p:cBhvr>
                                    </p:animEffect>
                                    <p:set>
                                      <p:cBhvr>
                                        <p:cTn id="1503"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6"/>
                  </p:tgtEl>
                </p:cond>
              </p:nextCondLst>
            </p:seq>
            <p:seq concurrent="1" nextAc="seek">
              <p:cTn id="1504" restart="whenNotActive" fill="hold" evtFilter="cancelBubble" nodeType="interactiveSeq">
                <p:stCondLst>
                  <p:cond evt="onClick" delay="0">
                    <p:tgtEl>
                      <p:spTgt spid="214"/>
                    </p:tgtEl>
                  </p:cond>
                </p:stCondLst>
                <p:endSync evt="end" delay="0">
                  <p:rtn val="all"/>
                </p:endSync>
                <p:childTnLst>
                  <p:par>
                    <p:cTn id="1505" fill="hold">
                      <p:stCondLst>
                        <p:cond delay="0"/>
                      </p:stCondLst>
                      <p:childTnLst>
                        <p:par>
                          <p:cTn id="1506" fill="hold">
                            <p:stCondLst>
                              <p:cond delay="0"/>
                            </p:stCondLst>
                            <p:childTnLst>
                              <p:par>
                                <p:cTn id="1507" presetID="1" presetClass="entr" presetSubtype="0" fill="hold" grpId="0" nodeType="clickEffect">
                                  <p:stCondLst>
                                    <p:cond delay="0"/>
                                  </p:stCondLst>
                                  <p:childTnLst>
                                    <p:set>
                                      <p:cBhvr>
                                        <p:cTn id="1508" dur="1" fill="hold">
                                          <p:stCondLst>
                                            <p:cond delay="0"/>
                                          </p:stCondLst>
                                        </p:cTn>
                                        <p:tgtEl>
                                          <p:spTgt spid="220"/>
                                        </p:tgtEl>
                                        <p:attrNameLst>
                                          <p:attrName>style.visibility</p:attrName>
                                        </p:attrNameLst>
                                      </p:cBhvr>
                                      <p:to>
                                        <p:strVal val="visible"/>
                                      </p:to>
                                    </p:set>
                                  </p:childTnLst>
                                </p:cTn>
                              </p:par>
                              <p:par>
                                <p:cTn id="1509" presetID="1" presetClass="entr" presetSubtype="0" fill="hold" grpId="1" nodeType="withEffect">
                                  <p:stCondLst>
                                    <p:cond delay="0"/>
                                  </p:stCondLst>
                                  <p:childTnLst>
                                    <p:set>
                                      <p:cBhvr>
                                        <p:cTn id="1510" dur="1" fill="hold">
                                          <p:stCondLst>
                                            <p:cond delay="0"/>
                                          </p:stCondLst>
                                        </p:cTn>
                                        <p:tgtEl>
                                          <p:spTgt spid="201"/>
                                        </p:tgtEl>
                                        <p:attrNameLst>
                                          <p:attrName>style.visibility</p:attrName>
                                        </p:attrNameLst>
                                      </p:cBhvr>
                                      <p:to>
                                        <p:strVal val="visible"/>
                                      </p:to>
                                    </p:set>
                                  </p:childTnLst>
                                </p:cTn>
                              </p:par>
                              <p:par>
                                <p:cTn id="1511" presetID="10" presetClass="exit" presetSubtype="0" fill="hold" grpId="11" nodeType="withEffect">
                                  <p:stCondLst>
                                    <p:cond delay="0"/>
                                  </p:stCondLst>
                                  <p:childTnLst>
                                    <p:animEffect transition="out" filter="fade">
                                      <p:cBhvr>
                                        <p:cTn id="1512" dur="500"/>
                                        <p:tgtEl>
                                          <p:spTgt spid="210"/>
                                        </p:tgtEl>
                                      </p:cBhvr>
                                    </p:animEffect>
                                    <p:set>
                                      <p:cBhvr>
                                        <p:cTn id="1513"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4"/>
                  </p:tgtEl>
                </p:cond>
              </p:nextCondLst>
            </p:seq>
            <p:seq concurrent="1" nextAc="seek">
              <p:cTn id="1514" restart="whenNotActive" fill="hold" evtFilter="cancelBubble" nodeType="interactiveSeq">
                <p:stCondLst>
                  <p:cond evt="onClick" delay="0">
                    <p:tgtEl>
                      <p:spTgt spid="222"/>
                    </p:tgtEl>
                  </p:cond>
                </p:stCondLst>
                <p:endSync evt="end" delay="0">
                  <p:rtn val="all"/>
                </p:endSync>
                <p:childTnLst>
                  <p:par>
                    <p:cTn id="1515" fill="hold">
                      <p:stCondLst>
                        <p:cond delay="0"/>
                      </p:stCondLst>
                      <p:childTnLst>
                        <p:par>
                          <p:cTn id="1516" fill="hold">
                            <p:stCondLst>
                              <p:cond delay="0"/>
                            </p:stCondLst>
                            <p:childTnLst>
                              <p:par>
                                <p:cTn id="1517" presetID="1" presetClass="exit" presetSubtype="0" fill="hold" grpId="1" nodeType="clickEffect">
                                  <p:stCondLst>
                                    <p:cond delay="0"/>
                                  </p:stCondLst>
                                  <p:childTnLst>
                                    <p:set>
                                      <p:cBhvr>
                                        <p:cTn id="1518" dur="1" fill="hold">
                                          <p:stCondLst>
                                            <p:cond delay="0"/>
                                          </p:stCondLst>
                                        </p:cTn>
                                        <p:tgtEl>
                                          <p:spTgt spid="222"/>
                                        </p:tgtEl>
                                        <p:attrNameLst>
                                          <p:attrName>style.visibility</p:attrName>
                                        </p:attrNameLst>
                                      </p:cBhvr>
                                      <p:to>
                                        <p:strVal val="hidden"/>
                                      </p:to>
                                    </p:set>
                                  </p:childTnLst>
                                </p:cTn>
                              </p:par>
                              <p:par>
                                <p:cTn id="1519" presetID="10" presetClass="entr" presetSubtype="0" fill="hold" grpId="3" nodeType="withEffect">
                                  <p:stCondLst>
                                    <p:cond delay="0"/>
                                  </p:stCondLst>
                                  <p:childTnLst>
                                    <p:set>
                                      <p:cBhvr>
                                        <p:cTn id="1520" dur="1" fill="hold">
                                          <p:stCondLst>
                                            <p:cond delay="0"/>
                                          </p:stCondLst>
                                        </p:cTn>
                                        <p:tgtEl>
                                          <p:spTgt spid="210"/>
                                        </p:tgtEl>
                                        <p:attrNameLst>
                                          <p:attrName>style.visibility</p:attrName>
                                        </p:attrNameLst>
                                      </p:cBhvr>
                                      <p:to>
                                        <p:strVal val="visible"/>
                                      </p:to>
                                    </p:set>
                                    <p:animEffect transition="in" filter="fade">
                                      <p:cBhvr>
                                        <p:cTn id="1521" dur="500"/>
                                        <p:tgtEl>
                                          <p:spTgt spid="210"/>
                                        </p:tgtEl>
                                      </p:cBhvr>
                                    </p:animEffect>
                                  </p:childTnLst>
                                </p:cTn>
                              </p:par>
                            </p:childTnLst>
                          </p:cTn>
                        </p:par>
                      </p:childTnLst>
                    </p:cTn>
                  </p:par>
                </p:childTnLst>
              </p:cTn>
              <p:nextCondLst>
                <p:cond evt="onClick" delay="0">
                  <p:tgtEl>
                    <p:spTgt spid="222"/>
                  </p:tgtEl>
                </p:cond>
              </p:nextCondLst>
            </p:seq>
            <p:seq concurrent="1" nextAc="seek">
              <p:cTn id="1522" restart="whenNotActive" fill="hold" evtFilter="cancelBubble" nodeType="interactiveSeq">
                <p:stCondLst>
                  <p:cond evt="onClick" delay="0">
                    <p:tgtEl>
                      <p:spTgt spid="217"/>
                    </p:tgtEl>
                  </p:cond>
                </p:stCondLst>
                <p:endSync evt="end" delay="0">
                  <p:rtn val="all"/>
                </p:endSync>
                <p:childTnLst>
                  <p:par>
                    <p:cTn id="1523" fill="hold">
                      <p:stCondLst>
                        <p:cond delay="0"/>
                      </p:stCondLst>
                      <p:childTnLst>
                        <p:par>
                          <p:cTn id="1524" fill="hold">
                            <p:stCondLst>
                              <p:cond delay="0"/>
                            </p:stCondLst>
                            <p:childTnLst>
                              <p:par>
                                <p:cTn id="1525" presetID="1" presetClass="exit" presetSubtype="0" fill="hold" grpId="1" nodeType="clickEffect">
                                  <p:stCondLst>
                                    <p:cond delay="0"/>
                                  </p:stCondLst>
                                  <p:childTnLst>
                                    <p:set>
                                      <p:cBhvr>
                                        <p:cTn id="1526" dur="1" fill="hold">
                                          <p:stCondLst>
                                            <p:cond delay="0"/>
                                          </p:stCondLst>
                                        </p:cTn>
                                        <p:tgtEl>
                                          <p:spTgt spid="217"/>
                                        </p:tgtEl>
                                        <p:attrNameLst>
                                          <p:attrName>style.visibility</p:attrName>
                                        </p:attrNameLst>
                                      </p:cBhvr>
                                      <p:to>
                                        <p:strVal val="hidden"/>
                                      </p:to>
                                    </p:set>
                                  </p:childTnLst>
                                </p:cTn>
                              </p:par>
                              <p:par>
                                <p:cTn id="1527" presetID="1" presetClass="exit" presetSubtype="0" fill="hold" grpId="4" nodeType="withEffect">
                                  <p:stCondLst>
                                    <p:cond delay="0"/>
                                  </p:stCondLst>
                                  <p:childTnLst>
                                    <p:set>
                                      <p:cBhvr>
                                        <p:cTn id="1528" dur="1" fill="hold">
                                          <p:stCondLst>
                                            <p:cond delay="0"/>
                                          </p:stCondLst>
                                        </p:cTn>
                                        <p:tgtEl>
                                          <p:spTgt spid="201"/>
                                        </p:tgtEl>
                                        <p:attrNameLst>
                                          <p:attrName>style.visibility</p:attrName>
                                        </p:attrNameLst>
                                      </p:cBhvr>
                                      <p:to>
                                        <p:strVal val="hidden"/>
                                      </p:to>
                                    </p:set>
                                  </p:childTnLst>
                                </p:cTn>
                              </p:par>
                              <p:par>
                                <p:cTn id="1529" presetID="10" presetClass="entr" presetSubtype="0" fill="hold" grpId="4" nodeType="withEffect">
                                  <p:stCondLst>
                                    <p:cond delay="0"/>
                                  </p:stCondLst>
                                  <p:childTnLst>
                                    <p:set>
                                      <p:cBhvr>
                                        <p:cTn id="1530" dur="1" fill="hold">
                                          <p:stCondLst>
                                            <p:cond delay="0"/>
                                          </p:stCondLst>
                                        </p:cTn>
                                        <p:tgtEl>
                                          <p:spTgt spid="210"/>
                                        </p:tgtEl>
                                        <p:attrNameLst>
                                          <p:attrName>style.visibility</p:attrName>
                                        </p:attrNameLst>
                                      </p:cBhvr>
                                      <p:to>
                                        <p:strVal val="visible"/>
                                      </p:to>
                                    </p:set>
                                    <p:animEffect transition="in" filter="fade">
                                      <p:cBhvr>
                                        <p:cTn id="1531" dur="500"/>
                                        <p:tgtEl>
                                          <p:spTgt spid="210"/>
                                        </p:tgtEl>
                                      </p:cBhvr>
                                    </p:animEffect>
                                  </p:childTnLst>
                                </p:cTn>
                              </p:par>
                            </p:childTnLst>
                          </p:cTn>
                        </p:par>
                      </p:childTnLst>
                    </p:cTn>
                  </p:par>
                </p:childTnLst>
              </p:cTn>
              <p:nextCondLst>
                <p:cond evt="onClick" delay="0">
                  <p:tgtEl>
                    <p:spTgt spid="217"/>
                  </p:tgtEl>
                </p:cond>
              </p:nextCondLst>
            </p:seq>
            <p:seq concurrent="1" nextAc="seek">
              <p:cTn id="1532" restart="whenNotActive" fill="hold" evtFilter="cancelBubble" nodeType="interactiveSeq">
                <p:stCondLst>
                  <p:cond evt="onClick" delay="0">
                    <p:tgtEl>
                      <p:spTgt spid="218"/>
                    </p:tgtEl>
                  </p:cond>
                </p:stCondLst>
                <p:endSync evt="end" delay="0">
                  <p:rtn val="all"/>
                </p:endSync>
                <p:childTnLst>
                  <p:par>
                    <p:cTn id="1533" fill="hold">
                      <p:stCondLst>
                        <p:cond delay="0"/>
                      </p:stCondLst>
                      <p:childTnLst>
                        <p:par>
                          <p:cTn id="1534" fill="hold">
                            <p:stCondLst>
                              <p:cond delay="0"/>
                            </p:stCondLst>
                            <p:childTnLst>
                              <p:par>
                                <p:cTn id="1535" presetID="1" presetClass="exit" presetSubtype="0" fill="hold" grpId="1" nodeType="clickEffect">
                                  <p:stCondLst>
                                    <p:cond delay="0"/>
                                  </p:stCondLst>
                                  <p:childTnLst>
                                    <p:set>
                                      <p:cBhvr>
                                        <p:cTn id="1536" dur="1" fill="hold">
                                          <p:stCondLst>
                                            <p:cond delay="0"/>
                                          </p:stCondLst>
                                        </p:cTn>
                                        <p:tgtEl>
                                          <p:spTgt spid="218"/>
                                        </p:tgtEl>
                                        <p:attrNameLst>
                                          <p:attrName>style.visibility</p:attrName>
                                        </p:attrNameLst>
                                      </p:cBhvr>
                                      <p:to>
                                        <p:strVal val="hidden"/>
                                      </p:to>
                                    </p:set>
                                  </p:childTnLst>
                                </p:cTn>
                              </p:par>
                              <p:par>
                                <p:cTn id="1537" presetID="10" presetClass="entr" presetSubtype="0" fill="hold" grpId="5" nodeType="withEffect">
                                  <p:stCondLst>
                                    <p:cond delay="0"/>
                                  </p:stCondLst>
                                  <p:childTnLst>
                                    <p:set>
                                      <p:cBhvr>
                                        <p:cTn id="1538" dur="1" fill="hold">
                                          <p:stCondLst>
                                            <p:cond delay="0"/>
                                          </p:stCondLst>
                                        </p:cTn>
                                        <p:tgtEl>
                                          <p:spTgt spid="210"/>
                                        </p:tgtEl>
                                        <p:attrNameLst>
                                          <p:attrName>style.visibility</p:attrName>
                                        </p:attrNameLst>
                                      </p:cBhvr>
                                      <p:to>
                                        <p:strVal val="visible"/>
                                      </p:to>
                                    </p:set>
                                    <p:animEffect transition="in" filter="fade">
                                      <p:cBhvr>
                                        <p:cTn id="1539" dur="500"/>
                                        <p:tgtEl>
                                          <p:spTgt spid="210"/>
                                        </p:tgtEl>
                                      </p:cBhvr>
                                    </p:animEffect>
                                  </p:childTnLst>
                                </p:cTn>
                              </p:par>
                            </p:childTnLst>
                          </p:cTn>
                        </p:par>
                      </p:childTnLst>
                    </p:cTn>
                  </p:par>
                </p:childTnLst>
              </p:cTn>
              <p:nextCondLst>
                <p:cond evt="onClick" delay="0">
                  <p:tgtEl>
                    <p:spTgt spid="218"/>
                  </p:tgtEl>
                </p:cond>
              </p:nextCondLst>
            </p:seq>
            <p:seq concurrent="1" nextAc="seek">
              <p:cTn id="1540" restart="whenNotActive" fill="hold" evtFilter="cancelBubble" nodeType="interactiveSeq">
                <p:stCondLst>
                  <p:cond evt="onClick" delay="0">
                    <p:tgtEl>
                      <p:spTgt spid="219"/>
                    </p:tgtEl>
                  </p:cond>
                </p:stCondLst>
                <p:endSync evt="end" delay="0">
                  <p:rtn val="all"/>
                </p:endSync>
                <p:childTnLst>
                  <p:par>
                    <p:cTn id="1541" fill="hold">
                      <p:stCondLst>
                        <p:cond delay="0"/>
                      </p:stCondLst>
                      <p:childTnLst>
                        <p:par>
                          <p:cTn id="1542" fill="hold">
                            <p:stCondLst>
                              <p:cond delay="0"/>
                            </p:stCondLst>
                            <p:childTnLst>
                              <p:par>
                                <p:cTn id="1543" presetID="1" presetClass="exit" presetSubtype="0" fill="hold" grpId="1" nodeType="clickEffect">
                                  <p:stCondLst>
                                    <p:cond delay="0"/>
                                  </p:stCondLst>
                                  <p:childTnLst>
                                    <p:set>
                                      <p:cBhvr>
                                        <p:cTn id="1544" dur="1" fill="hold">
                                          <p:stCondLst>
                                            <p:cond delay="0"/>
                                          </p:stCondLst>
                                        </p:cTn>
                                        <p:tgtEl>
                                          <p:spTgt spid="219"/>
                                        </p:tgtEl>
                                        <p:attrNameLst>
                                          <p:attrName>style.visibility</p:attrName>
                                        </p:attrNameLst>
                                      </p:cBhvr>
                                      <p:to>
                                        <p:strVal val="hidden"/>
                                      </p:to>
                                    </p:set>
                                  </p:childTnLst>
                                </p:cTn>
                              </p:par>
                              <p:par>
                                <p:cTn id="1545" presetID="1" presetClass="exit" presetSubtype="0" fill="hold" grpId="1" nodeType="withEffect">
                                  <p:stCondLst>
                                    <p:cond delay="0"/>
                                  </p:stCondLst>
                                  <p:childTnLst>
                                    <p:set>
                                      <p:cBhvr>
                                        <p:cTn id="1546" dur="1" fill="hold">
                                          <p:stCondLst>
                                            <p:cond delay="0"/>
                                          </p:stCondLst>
                                        </p:cTn>
                                        <p:tgtEl>
                                          <p:spTgt spid="203"/>
                                        </p:tgtEl>
                                        <p:attrNameLst>
                                          <p:attrName>style.visibility</p:attrName>
                                        </p:attrNameLst>
                                      </p:cBhvr>
                                      <p:to>
                                        <p:strVal val="hidden"/>
                                      </p:to>
                                    </p:set>
                                  </p:childTnLst>
                                </p:cTn>
                              </p:par>
                              <p:par>
                                <p:cTn id="1547" presetID="10" presetClass="entr" presetSubtype="0" fill="hold" grpId="6" nodeType="withEffect">
                                  <p:stCondLst>
                                    <p:cond delay="0"/>
                                  </p:stCondLst>
                                  <p:childTnLst>
                                    <p:set>
                                      <p:cBhvr>
                                        <p:cTn id="1548" dur="1" fill="hold">
                                          <p:stCondLst>
                                            <p:cond delay="0"/>
                                          </p:stCondLst>
                                        </p:cTn>
                                        <p:tgtEl>
                                          <p:spTgt spid="210"/>
                                        </p:tgtEl>
                                        <p:attrNameLst>
                                          <p:attrName>style.visibility</p:attrName>
                                        </p:attrNameLst>
                                      </p:cBhvr>
                                      <p:to>
                                        <p:strVal val="visible"/>
                                      </p:to>
                                    </p:set>
                                    <p:animEffect transition="in" filter="fade">
                                      <p:cBhvr>
                                        <p:cTn id="1549" dur="500"/>
                                        <p:tgtEl>
                                          <p:spTgt spid="210"/>
                                        </p:tgtEl>
                                      </p:cBhvr>
                                    </p:animEffect>
                                  </p:childTnLst>
                                </p:cTn>
                              </p:par>
                            </p:childTnLst>
                          </p:cTn>
                        </p:par>
                      </p:childTnLst>
                    </p:cTn>
                  </p:par>
                </p:childTnLst>
              </p:cTn>
              <p:nextCondLst>
                <p:cond evt="onClick" delay="0">
                  <p:tgtEl>
                    <p:spTgt spid="219"/>
                  </p:tgtEl>
                </p:cond>
              </p:nextCondLst>
            </p:seq>
            <p:seq concurrent="1" nextAc="seek">
              <p:cTn id="1550" restart="whenNotActive" fill="hold" evtFilter="cancelBubble" nodeType="interactiveSeq">
                <p:stCondLst>
                  <p:cond evt="onClick" delay="0">
                    <p:tgtEl>
                      <p:spTgt spid="220"/>
                    </p:tgtEl>
                  </p:cond>
                </p:stCondLst>
                <p:endSync evt="end" delay="0">
                  <p:rtn val="all"/>
                </p:endSync>
                <p:childTnLst>
                  <p:par>
                    <p:cTn id="1551" fill="hold">
                      <p:stCondLst>
                        <p:cond delay="0"/>
                      </p:stCondLst>
                      <p:childTnLst>
                        <p:par>
                          <p:cTn id="1552" fill="hold">
                            <p:stCondLst>
                              <p:cond delay="0"/>
                            </p:stCondLst>
                            <p:childTnLst>
                              <p:par>
                                <p:cTn id="1553" presetID="1" presetClass="exit" presetSubtype="0" fill="hold" grpId="1" nodeType="clickEffect">
                                  <p:stCondLst>
                                    <p:cond delay="0"/>
                                  </p:stCondLst>
                                  <p:childTnLst>
                                    <p:set>
                                      <p:cBhvr>
                                        <p:cTn id="1554" dur="1" fill="hold">
                                          <p:stCondLst>
                                            <p:cond delay="0"/>
                                          </p:stCondLst>
                                        </p:cTn>
                                        <p:tgtEl>
                                          <p:spTgt spid="220"/>
                                        </p:tgtEl>
                                        <p:attrNameLst>
                                          <p:attrName>style.visibility</p:attrName>
                                        </p:attrNameLst>
                                      </p:cBhvr>
                                      <p:to>
                                        <p:strVal val="hidden"/>
                                      </p:to>
                                    </p:set>
                                  </p:childTnLst>
                                </p:cTn>
                              </p:par>
                              <p:par>
                                <p:cTn id="1555" presetID="1" presetClass="exit" presetSubtype="0" fill="hold" grpId="3" nodeType="withEffect">
                                  <p:stCondLst>
                                    <p:cond delay="0"/>
                                  </p:stCondLst>
                                  <p:childTnLst>
                                    <p:set>
                                      <p:cBhvr>
                                        <p:cTn id="1556" dur="1" fill="hold">
                                          <p:stCondLst>
                                            <p:cond delay="0"/>
                                          </p:stCondLst>
                                        </p:cTn>
                                        <p:tgtEl>
                                          <p:spTgt spid="201"/>
                                        </p:tgtEl>
                                        <p:attrNameLst>
                                          <p:attrName>style.visibility</p:attrName>
                                        </p:attrNameLst>
                                      </p:cBhvr>
                                      <p:to>
                                        <p:strVal val="hidden"/>
                                      </p:to>
                                    </p:set>
                                  </p:childTnLst>
                                </p:cTn>
                              </p:par>
                              <p:par>
                                <p:cTn id="1557" presetID="10" presetClass="entr" presetSubtype="0" fill="hold" grpId="8" nodeType="withEffect">
                                  <p:stCondLst>
                                    <p:cond delay="0"/>
                                  </p:stCondLst>
                                  <p:childTnLst>
                                    <p:set>
                                      <p:cBhvr>
                                        <p:cTn id="1558" dur="1" fill="hold">
                                          <p:stCondLst>
                                            <p:cond delay="0"/>
                                          </p:stCondLst>
                                        </p:cTn>
                                        <p:tgtEl>
                                          <p:spTgt spid="210"/>
                                        </p:tgtEl>
                                        <p:attrNameLst>
                                          <p:attrName>style.visibility</p:attrName>
                                        </p:attrNameLst>
                                      </p:cBhvr>
                                      <p:to>
                                        <p:strVal val="visible"/>
                                      </p:to>
                                    </p:set>
                                    <p:animEffect transition="in" filter="fade">
                                      <p:cBhvr>
                                        <p:cTn id="1559" dur="500"/>
                                        <p:tgtEl>
                                          <p:spTgt spid="210"/>
                                        </p:tgtEl>
                                      </p:cBhvr>
                                    </p:animEffect>
                                  </p:childTnLst>
                                </p:cTn>
                              </p:par>
                            </p:childTnLst>
                          </p:cTn>
                        </p:par>
                      </p:childTnLst>
                    </p:cTn>
                  </p:par>
                </p:childTnLst>
              </p:cTn>
              <p:nextCondLst>
                <p:cond evt="onClick" delay="0">
                  <p:tgtEl>
                    <p:spTgt spid="220"/>
                  </p:tgtEl>
                </p:cond>
              </p:nextCondLst>
            </p:seq>
            <p:seq concurrent="1" nextAc="seek">
              <p:cTn id="1560" restart="whenNotActive" fill="hold" evtFilter="cancelBubble" nodeType="interactiveSeq">
                <p:stCondLst>
                  <p:cond evt="onClick" delay="0">
                    <p:tgtEl>
                      <p:spTgt spid="221"/>
                    </p:tgtEl>
                  </p:cond>
                </p:stCondLst>
                <p:endSync evt="end" delay="0">
                  <p:rtn val="all"/>
                </p:endSync>
                <p:childTnLst>
                  <p:par>
                    <p:cTn id="1561" fill="hold">
                      <p:stCondLst>
                        <p:cond delay="0"/>
                      </p:stCondLst>
                      <p:childTnLst>
                        <p:par>
                          <p:cTn id="1562" fill="hold">
                            <p:stCondLst>
                              <p:cond delay="0"/>
                            </p:stCondLst>
                            <p:childTnLst>
                              <p:par>
                                <p:cTn id="1563" presetID="1" presetClass="exit" presetSubtype="0" fill="hold" grpId="1" nodeType="clickEffect">
                                  <p:stCondLst>
                                    <p:cond delay="0"/>
                                  </p:stCondLst>
                                  <p:childTnLst>
                                    <p:set>
                                      <p:cBhvr>
                                        <p:cTn id="1564" dur="1" fill="hold">
                                          <p:stCondLst>
                                            <p:cond delay="0"/>
                                          </p:stCondLst>
                                        </p:cTn>
                                        <p:tgtEl>
                                          <p:spTgt spid="221"/>
                                        </p:tgtEl>
                                        <p:attrNameLst>
                                          <p:attrName>style.visibility</p:attrName>
                                        </p:attrNameLst>
                                      </p:cBhvr>
                                      <p:to>
                                        <p:strVal val="hidden"/>
                                      </p:to>
                                    </p:set>
                                  </p:childTnLst>
                                </p:cTn>
                              </p:par>
                              <p:par>
                                <p:cTn id="1565" presetID="1" presetClass="exit" presetSubtype="0" fill="hold" grpId="5" nodeType="withEffect">
                                  <p:stCondLst>
                                    <p:cond delay="0"/>
                                  </p:stCondLst>
                                  <p:childTnLst>
                                    <p:set>
                                      <p:cBhvr>
                                        <p:cTn id="1566" dur="1" fill="hold">
                                          <p:stCondLst>
                                            <p:cond delay="0"/>
                                          </p:stCondLst>
                                        </p:cTn>
                                        <p:tgtEl>
                                          <p:spTgt spid="201"/>
                                        </p:tgtEl>
                                        <p:attrNameLst>
                                          <p:attrName>style.visibility</p:attrName>
                                        </p:attrNameLst>
                                      </p:cBhvr>
                                      <p:to>
                                        <p:strVal val="hidden"/>
                                      </p:to>
                                    </p:set>
                                  </p:childTnLst>
                                </p:cTn>
                              </p:par>
                              <p:par>
                                <p:cTn id="1567" presetID="10" presetClass="entr" presetSubtype="0" fill="hold" grpId="7" nodeType="withEffect">
                                  <p:stCondLst>
                                    <p:cond delay="0"/>
                                  </p:stCondLst>
                                  <p:childTnLst>
                                    <p:set>
                                      <p:cBhvr>
                                        <p:cTn id="1568" dur="1" fill="hold">
                                          <p:stCondLst>
                                            <p:cond delay="0"/>
                                          </p:stCondLst>
                                        </p:cTn>
                                        <p:tgtEl>
                                          <p:spTgt spid="210"/>
                                        </p:tgtEl>
                                        <p:attrNameLst>
                                          <p:attrName>style.visibility</p:attrName>
                                        </p:attrNameLst>
                                      </p:cBhvr>
                                      <p:to>
                                        <p:strVal val="visible"/>
                                      </p:to>
                                    </p:set>
                                    <p:animEffect transition="in" filter="fade">
                                      <p:cBhvr>
                                        <p:cTn id="1569" dur="500"/>
                                        <p:tgtEl>
                                          <p:spTgt spid="210"/>
                                        </p:tgtEl>
                                      </p:cBhvr>
                                    </p:animEffect>
                                  </p:childTnLst>
                                </p:cTn>
                              </p:par>
                            </p:childTnLst>
                          </p:cTn>
                        </p:par>
                      </p:childTnLst>
                    </p:cTn>
                  </p:par>
                </p:childTnLst>
              </p:cTn>
              <p:nextCondLst>
                <p:cond evt="onClick" delay="0">
                  <p:tgtEl>
                    <p:spTgt spid="221"/>
                  </p:tgtEl>
                </p:cond>
              </p:nextCondLst>
            </p:seq>
            <p:seq concurrent="1" nextAc="seek">
              <p:cTn id="1570" restart="whenNotActive" fill="hold" evtFilter="cancelBubble" nodeType="interactiveSeq">
                <p:stCondLst>
                  <p:cond evt="onClick" delay="0">
                    <p:tgtEl>
                      <p:spTgt spid="223"/>
                    </p:tgtEl>
                  </p:cond>
                </p:stCondLst>
                <p:endSync evt="end" delay="0">
                  <p:rtn val="all"/>
                </p:endSync>
                <p:childTnLst>
                  <p:par>
                    <p:cTn id="1571" fill="hold">
                      <p:stCondLst>
                        <p:cond delay="0"/>
                      </p:stCondLst>
                      <p:childTnLst>
                        <p:par>
                          <p:cTn id="1572" fill="hold">
                            <p:stCondLst>
                              <p:cond delay="0"/>
                            </p:stCondLst>
                            <p:childTnLst>
                              <p:par>
                                <p:cTn id="1573" presetID="1" presetClass="entr" presetSubtype="0" fill="hold" grpId="0" nodeType="clickEffect">
                                  <p:stCondLst>
                                    <p:cond delay="0"/>
                                  </p:stCondLst>
                                  <p:childTnLst>
                                    <p:set>
                                      <p:cBhvr>
                                        <p:cTn id="1574" dur="1" fill="hold">
                                          <p:stCondLst>
                                            <p:cond delay="0"/>
                                          </p:stCondLst>
                                        </p:cTn>
                                        <p:tgtEl>
                                          <p:spTgt spid="229"/>
                                        </p:tgtEl>
                                        <p:attrNameLst>
                                          <p:attrName>style.visibility</p:attrName>
                                        </p:attrNameLst>
                                      </p:cBhvr>
                                      <p:to>
                                        <p:strVal val="visible"/>
                                      </p:to>
                                    </p:set>
                                  </p:childTnLst>
                                </p:cTn>
                              </p:par>
                              <p:par>
                                <p:cTn id="1575" presetID="1" presetClass="entr" presetSubtype="0" fill="hold" grpId="0" nodeType="withEffect">
                                  <p:stCondLst>
                                    <p:cond delay="0"/>
                                  </p:stCondLst>
                                  <p:childTnLst>
                                    <p:set>
                                      <p:cBhvr>
                                        <p:cTn id="1576" dur="1" fill="hold">
                                          <p:stCondLst>
                                            <p:cond delay="0"/>
                                          </p:stCondLst>
                                        </p:cTn>
                                        <p:tgtEl>
                                          <p:spTgt spid="200"/>
                                        </p:tgtEl>
                                        <p:attrNameLst>
                                          <p:attrName>style.visibility</p:attrName>
                                        </p:attrNameLst>
                                      </p:cBhvr>
                                      <p:to>
                                        <p:strVal val="visible"/>
                                      </p:to>
                                    </p:set>
                                  </p:childTnLst>
                                </p:cTn>
                              </p:par>
                              <p:par>
                                <p:cTn id="1577" presetID="10" presetClass="exit" presetSubtype="0" fill="hold" grpId="1" nodeType="withEffect">
                                  <p:stCondLst>
                                    <p:cond delay="0"/>
                                  </p:stCondLst>
                                  <p:childTnLst>
                                    <p:animEffect transition="out" filter="fade">
                                      <p:cBhvr>
                                        <p:cTn id="1578" dur="500"/>
                                        <p:tgtEl>
                                          <p:spTgt spid="208"/>
                                        </p:tgtEl>
                                      </p:cBhvr>
                                    </p:animEffect>
                                    <p:set>
                                      <p:cBhvr>
                                        <p:cTn id="1579"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3"/>
                  </p:tgtEl>
                </p:cond>
              </p:nextCondLst>
            </p:seq>
            <p:seq concurrent="1" nextAc="seek">
              <p:cTn id="1580" restart="whenNotActive" fill="hold" evtFilter="cancelBubble" nodeType="interactiveSeq">
                <p:stCondLst>
                  <p:cond evt="onClick" delay="0">
                    <p:tgtEl>
                      <p:spTgt spid="224"/>
                    </p:tgtEl>
                  </p:cond>
                </p:stCondLst>
                <p:endSync evt="end" delay="0">
                  <p:rtn val="all"/>
                </p:endSync>
                <p:childTnLst>
                  <p:par>
                    <p:cTn id="1581" fill="hold">
                      <p:stCondLst>
                        <p:cond delay="0"/>
                      </p:stCondLst>
                      <p:childTnLst>
                        <p:par>
                          <p:cTn id="1582" fill="hold">
                            <p:stCondLst>
                              <p:cond delay="0"/>
                            </p:stCondLst>
                            <p:childTnLst>
                              <p:par>
                                <p:cTn id="1583" presetID="1" presetClass="entr" presetSubtype="0" fill="hold" grpId="0" nodeType="clickEffect">
                                  <p:stCondLst>
                                    <p:cond delay="0"/>
                                  </p:stCondLst>
                                  <p:childTnLst>
                                    <p:set>
                                      <p:cBhvr>
                                        <p:cTn id="1584" dur="1" fill="hold">
                                          <p:stCondLst>
                                            <p:cond delay="0"/>
                                          </p:stCondLst>
                                        </p:cTn>
                                        <p:tgtEl>
                                          <p:spTgt spid="230"/>
                                        </p:tgtEl>
                                        <p:attrNameLst>
                                          <p:attrName>style.visibility</p:attrName>
                                        </p:attrNameLst>
                                      </p:cBhvr>
                                      <p:to>
                                        <p:strVal val="visible"/>
                                      </p:to>
                                    </p:set>
                                  </p:childTnLst>
                                </p:cTn>
                              </p:par>
                              <p:par>
                                <p:cTn id="1585" presetID="10" presetClass="exit" presetSubtype="0" fill="hold" grpId="2" nodeType="withEffect">
                                  <p:stCondLst>
                                    <p:cond delay="0"/>
                                  </p:stCondLst>
                                  <p:childTnLst>
                                    <p:animEffect transition="out" filter="fade">
                                      <p:cBhvr>
                                        <p:cTn id="1586" dur="500"/>
                                        <p:tgtEl>
                                          <p:spTgt spid="208"/>
                                        </p:tgtEl>
                                      </p:cBhvr>
                                    </p:animEffect>
                                    <p:set>
                                      <p:cBhvr>
                                        <p:cTn id="1587"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4"/>
                  </p:tgtEl>
                </p:cond>
              </p:nextCondLst>
            </p:seq>
            <p:seq concurrent="1" nextAc="seek">
              <p:cTn id="1588" restart="whenNotActive" fill="hold" evtFilter="cancelBubble" nodeType="interactiveSeq">
                <p:stCondLst>
                  <p:cond evt="onClick" delay="0">
                    <p:tgtEl>
                      <p:spTgt spid="225"/>
                    </p:tgtEl>
                  </p:cond>
                </p:stCondLst>
                <p:endSync evt="end" delay="0">
                  <p:rtn val="all"/>
                </p:endSync>
                <p:childTnLst>
                  <p:par>
                    <p:cTn id="1589" fill="hold">
                      <p:stCondLst>
                        <p:cond delay="0"/>
                      </p:stCondLst>
                      <p:childTnLst>
                        <p:par>
                          <p:cTn id="1590" fill="hold">
                            <p:stCondLst>
                              <p:cond delay="0"/>
                            </p:stCondLst>
                            <p:childTnLst>
                              <p:par>
                                <p:cTn id="1591" presetID="1" presetClass="entr" presetSubtype="0" fill="hold" grpId="1" nodeType="clickEffect">
                                  <p:stCondLst>
                                    <p:cond delay="0"/>
                                  </p:stCondLst>
                                  <p:childTnLst>
                                    <p:set>
                                      <p:cBhvr>
                                        <p:cTn id="1592" dur="1" fill="hold">
                                          <p:stCondLst>
                                            <p:cond delay="0"/>
                                          </p:stCondLst>
                                        </p:cTn>
                                        <p:tgtEl>
                                          <p:spTgt spid="231"/>
                                        </p:tgtEl>
                                        <p:attrNameLst>
                                          <p:attrName>style.visibility</p:attrName>
                                        </p:attrNameLst>
                                      </p:cBhvr>
                                      <p:to>
                                        <p:strVal val="visible"/>
                                      </p:to>
                                    </p:set>
                                  </p:childTnLst>
                                </p:cTn>
                              </p:par>
                              <p:par>
                                <p:cTn id="1593" presetID="1" presetClass="entr" presetSubtype="0" fill="hold" grpId="1" nodeType="withEffect">
                                  <p:stCondLst>
                                    <p:cond delay="0"/>
                                  </p:stCondLst>
                                  <p:childTnLst>
                                    <p:set>
                                      <p:cBhvr>
                                        <p:cTn id="1594" dur="1" fill="hold">
                                          <p:stCondLst>
                                            <p:cond delay="0"/>
                                          </p:stCondLst>
                                        </p:cTn>
                                        <p:tgtEl>
                                          <p:spTgt spid="200"/>
                                        </p:tgtEl>
                                        <p:attrNameLst>
                                          <p:attrName>style.visibility</p:attrName>
                                        </p:attrNameLst>
                                      </p:cBhvr>
                                      <p:to>
                                        <p:strVal val="visible"/>
                                      </p:to>
                                    </p:set>
                                  </p:childTnLst>
                                </p:cTn>
                              </p:par>
                              <p:par>
                                <p:cTn id="1595" presetID="10" presetClass="exit" presetSubtype="0" fill="hold" grpId="5" nodeType="withEffect">
                                  <p:stCondLst>
                                    <p:cond delay="0"/>
                                  </p:stCondLst>
                                  <p:childTnLst>
                                    <p:animEffect transition="out" filter="fade">
                                      <p:cBhvr>
                                        <p:cTn id="1596" dur="500"/>
                                        <p:tgtEl>
                                          <p:spTgt spid="208"/>
                                        </p:tgtEl>
                                      </p:cBhvr>
                                    </p:animEffect>
                                    <p:set>
                                      <p:cBhvr>
                                        <p:cTn id="1597"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5"/>
                  </p:tgtEl>
                </p:cond>
              </p:nextCondLst>
            </p:seq>
            <p:seq concurrent="1" nextAc="seek">
              <p:cTn id="1598" restart="whenNotActive" fill="hold" evtFilter="cancelBubble" nodeType="interactiveSeq">
                <p:stCondLst>
                  <p:cond evt="onClick" delay="0">
                    <p:tgtEl>
                      <p:spTgt spid="227"/>
                    </p:tgtEl>
                  </p:cond>
                </p:stCondLst>
                <p:endSync evt="end" delay="0">
                  <p:rtn val="all"/>
                </p:endSync>
                <p:childTnLst>
                  <p:par>
                    <p:cTn id="1599" fill="hold">
                      <p:stCondLst>
                        <p:cond delay="0"/>
                      </p:stCondLst>
                      <p:childTnLst>
                        <p:par>
                          <p:cTn id="1600" fill="hold">
                            <p:stCondLst>
                              <p:cond delay="0"/>
                            </p:stCondLst>
                            <p:childTnLst>
                              <p:par>
                                <p:cTn id="1601" presetID="1" presetClass="entr" presetSubtype="0" fill="hold" grpId="0" nodeType="clickEffect">
                                  <p:stCondLst>
                                    <p:cond delay="0"/>
                                  </p:stCondLst>
                                  <p:childTnLst>
                                    <p:set>
                                      <p:cBhvr>
                                        <p:cTn id="1602" dur="1" fill="hold">
                                          <p:stCondLst>
                                            <p:cond delay="0"/>
                                          </p:stCondLst>
                                        </p:cTn>
                                        <p:tgtEl>
                                          <p:spTgt spid="233"/>
                                        </p:tgtEl>
                                        <p:attrNameLst>
                                          <p:attrName>style.visibility</p:attrName>
                                        </p:attrNameLst>
                                      </p:cBhvr>
                                      <p:to>
                                        <p:strVal val="visible"/>
                                      </p:to>
                                    </p:set>
                                  </p:childTnLst>
                                </p:cTn>
                              </p:par>
                              <p:par>
                                <p:cTn id="1603" presetID="1" presetClass="entr" presetSubtype="0" fill="hold" grpId="0" nodeType="withEffect">
                                  <p:stCondLst>
                                    <p:cond delay="0"/>
                                  </p:stCondLst>
                                  <p:childTnLst>
                                    <p:set>
                                      <p:cBhvr>
                                        <p:cTn id="1604" dur="1" fill="hold">
                                          <p:stCondLst>
                                            <p:cond delay="0"/>
                                          </p:stCondLst>
                                        </p:cTn>
                                        <p:tgtEl>
                                          <p:spTgt spid="205"/>
                                        </p:tgtEl>
                                        <p:attrNameLst>
                                          <p:attrName>style.visibility</p:attrName>
                                        </p:attrNameLst>
                                      </p:cBhvr>
                                      <p:to>
                                        <p:strVal val="visible"/>
                                      </p:to>
                                    </p:set>
                                  </p:childTnLst>
                                </p:cTn>
                              </p:par>
                              <p:par>
                                <p:cTn id="1605" presetID="10" presetClass="exit" presetSubtype="0" fill="hold" grpId="4" nodeType="withEffect">
                                  <p:stCondLst>
                                    <p:cond delay="0"/>
                                  </p:stCondLst>
                                  <p:childTnLst>
                                    <p:animEffect transition="out" filter="fade">
                                      <p:cBhvr>
                                        <p:cTn id="1606" dur="500"/>
                                        <p:tgtEl>
                                          <p:spTgt spid="208"/>
                                        </p:tgtEl>
                                      </p:cBhvr>
                                    </p:animEffect>
                                    <p:set>
                                      <p:cBhvr>
                                        <p:cTn id="1607"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7"/>
                  </p:tgtEl>
                </p:cond>
              </p:nextCondLst>
            </p:seq>
            <p:seq concurrent="1" nextAc="seek">
              <p:cTn id="1608" restart="whenNotActive" fill="hold" evtFilter="cancelBubble" nodeType="interactiveSeq">
                <p:stCondLst>
                  <p:cond evt="onClick" delay="0">
                    <p:tgtEl>
                      <p:spTgt spid="228"/>
                    </p:tgtEl>
                  </p:cond>
                </p:stCondLst>
                <p:endSync evt="end" delay="0">
                  <p:rtn val="all"/>
                </p:endSync>
                <p:childTnLst>
                  <p:par>
                    <p:cTn id="1609" fill="hold">
                      <p:stCondLst>
                        <p:cond delay="0"/>
                      </p:stCondLst>
                      <p:childTnLst>
                        <p:par>
                          <p:cTn id="1610" fill="hold">
                            <p:stCondLst>
                              <p:cond delay="0"/>
                            </p:stCondLst>
                            <p:childTnLst>
                              <p:par>
                                <p:cTn id="1611" presetID="1" presetClass="entr" presetSubtype="0" fill="hold" grpId="0" nodeType="clickEffect">
                                  <p:stCondLst>
                                    <p:cond delay="0"/>
                                  </p:stCondLst>
                                  <p:childTnLst>
                                    <p:set>
                                      <p:cBhvr>
                                        <p:cTn id="1612" dur="1" fill="hold">
                                          <p:stCondLst>
                                            <p:cond delay="0"/>
                                          </p:stCondLst>
                                        </p:cTn>
                                        <p:tgtEl>
                                          <p:spTgt spid="234"/>
                                        </p:tgtEl>
                                        <p:attrNameLst>
                                          <p:attrName>style.visibility</p:attrName>
                                        </p:attrNameLst>
                                      </p:cBhvr>
                                      <p:to>
                                        <p:strVal val="visible"/>
                                      </p:to>
                                    </p:set>
                                  </p:childTnLst>
                                </p:cTn>
                              </p:par>
                              <p:par>
                                <p:cTn id="1613" presetID="10" presetClass="exit" presetSubtype="0" fill="hold" grpId="3" nodeType="withEffect">
                                  <p:stCondLst>
                                    <p:cond delay="0"/>
                                  </p:stCondLst>
                                  <p:childTnLst>
                                    <p:animEffect transition="out" filter="fade">
                                      <p:cBhvr>
                                        <p:cTn id="1614" dur="500"/>
                                        <p:tgtEl>
                                          <p:spTgt spid="208"/>
                                        </p:tgtEl>
                                      </p:cBhvr>
                                    </p:animEffect>
                                    <p:set>
                                      <p:cBhvr>
                                        <p:cTn id="1615"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8"/>
                  </p:tgtEl>
                </p:cond>
              </p:nextCondLst>
            </p:seq>
            <p:seq concurrent="1" nextAc="seek">
              <p:cTn id="1616" restart="whenNotActive" fill="hold" evtFilter="cancelBubble" nodeType="interactiveSeq">
                <p:stCondLst>
                  <p:cond evt="onClick" delay="0">
                    <p:tgtEl>
                      <p:spTgt spid="226"/>
                    </p:tgtEl>
                  </p:cond>
                </p:stCondLst>
                <p:endSync evt="end" delay="0">
                  <p:rtn val="all"/>
                </p:endSync>
                <p:childTnLst>
                  <p:par>
                    <p:cTn id="1617" fill="hold">
                      <p:stCondLst>
                        <p:cond delay="0"/>
                      </p:stCondLst>
                      <p:childTnLst>
                        <p:par>
                          <p:cTn id="1618" fill="hold">
                            <p:stCondLst>
                              <p:cond delay="0"/>
                            </p:stCondLst>
                            <p:childTnLst>
                              <p:par>
                                <p:cTn id="1619" presetID="1" presetClass="entr" presetSubtype="0" fill="hold" grpId="0" nodeType="clickEffect">
                                  <p:stCondLst>
                                    <p:cond delay="0"/>
                                  </p:stCondLst>
                                  <p:childTnLst>
                                    <p:set>
                                      <p:cBhvr>
                                        <p:cTn id="1620" dur="1" fill="hold">
                                          <p:stCondLst>
                                            <p:cond delay="0"/>
                                          </p:stCondLst>
                                        </p:cTn>
                                        <p:tgtEl>
                                          <p:spTgt spid="232"/>
                                        </p:tgtEl>
                                        <p:attrNameLst>
                                          <p:attrName>style.visibility</p:attrName>
                                        </p:attrNameLst>
                                      </p:cBhvr>
                                      <p:to>
                                        <p:strVal val="visible"/>
                                      </p:to>
                                    </p:set>
                                  </p:childTnLst>
                                </p:cTn>
                              </p:par>
                              <p:par>
                                <p:cTn id="1621" presetID="1" presetClass="entr" presetSubtype="0" fill="hold" grpId="2" nodeType="withEffect">
                                  <p:stCondLst>
                                    <p:cond delay="0"/>
                                  </p:stCondLst>
                                  <p:childTnLst>
                                    <p:set>
                                      <p:cBhvr>
                                        <p:cTn id="1622" dur="1" fill="hold">
                                          <p:stCondLst>
                                            <p:cond delay="0"/>
                                          </p:stCondLst>
                                        </p:cTn>
                                        <p:tgtEl>
                                          <p:spTgt spid="200"/>
                                        </p:tgtEl>
                                        <p:attrNameLst>
                                          <p:attrName>style.visibility</p:attrName>
                                        </p:attrNameLst>
                                      </p:cBhvr>
                                      <p:to>
                                        <p:strVal val="visible"/>
                                      </p:to>
                                    </p:set>
                                  </p:childTnLst>
                                </p:cTn>
                              </p:par>
                              <p:par>
                                <p:cTn id="1623" presetID="10" presetClass="exit" presetSubtype="0" fill="hold" grpId="0" nodeType="withEffect">
                                  <p:stCondLst>
                                    <p:cond delay="0"/>
                                  </p:stCondLst>
                                  <p:childTnLst>
                                    <p:animEffect transition="out" filter="fade">
                                      <p:cBhvr>
                                        <p:cTn id="1624" dur="500"/>
                                        <p:tgtEl>
                                          <p:spTgt spid="208"/>
                                        </p:tgtEl>
                                      </p:cBhvr>
                                    </p:animEffect>
                                    <p:set>
                                      <p:cBhvr>
                                        <p:cTn id="1625"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6"/>
                  </p:tgtEl>
                </p:cond>
              </p:nextCondLst>
            </p:seq>
            <p:seq concurrent="1" nextAc="seek">
              <p:cTn id="1626" restart="whenNotActive" fill="hold" evtFilter="cancelBubble" nodeType="interactiveSeq">
                <p:stCondLst>
                  <p:cond evt="onClick" delay="0">
                    <p:tgtEl>
                      <p:spTgt spid="234"/>
                    </p:tgtEl>
                  </p:cond>
                </p:stCondLst>
                <p:endSync evt="end" delay="0">
                  <p:rtn val="all"/>
                </p:endSync>
                <p:childTnLst>
                  <p:par>
                    <p:cTn id="1627" fill="hold">
                      <p:stCondLst>
                        <p:cond delay="0"/>
                      </p:stCondLst>
                      <p:childTnLst>
                        <p:par>
                          <p:cTn id="1628" fill="hold">
                            <p:stCondLst>
                              <p:cond delay="0"/>
                            </p:stCondLst>
                            <p:childTnLst>
                              <p:par>
                                <p:cTn id="1629" presetID="1" presetClass="exit" presetSubtype="0" fill="hold" grpId="1" nodeType="clickEffect">
                                  <p:stCondLst>
                                    <p:cond delay="0"/>
                                  </p:stCondLst>
                                  <p:childTnLst>
                                    <p:set>
                                      <p:cBhvr>
                                        <p:cTn id="1630" dur="1" fill="hold">
                                          <p:stCondLst>
                                            <p:cond delay="0"/>
                                          </p:stCondLst>
                                        </p:cTn>
                                        <p:tgtEl>
                                          <p:spTgt spid="234"/>
                                        </p:tgtEl>
                                        <p:attrNameLst>
                                          <p:attrName>style.visibility</p:attrName>
                                        </p:attrNameLst>
                                      </p:cBhvr>
                                      <p:to>
                                        <p:strVal val="hidden"/>
                                      </p:to>
                                    </p:set>
                                  </p:childTnLst>
                                </p:cTn>
                              </p:par>
                              <p:par>
                                <p:cTn id="1631" presetID="10" presetClass="entr" presetSubtype="0" fill="hold" grpId="6" nodeType="withEffect">
                                  <p:stCondLst>
                                    <p:cond delay="0"/>
                                  </p:stCondLst>
                                  <p:childTnLst>
                                    <p:set>
                                      <p:cBhvr>
                                        <p:cTn id="1632" dur="1" fill="hold">
                                          <p:stCondLst>
                                            <p:cond delay="0"/>
                                          </p:stCondLst>
                                        </p:cTn>
                                        <p:tgtEl>
                                          <p:spTgt spid="208"/>
                                        </p:tgtEl>
                                        <p:attrNameLst>
                                          <p:attrName>style.visibility</p:attrName>
                                        </p:attrNameLst>
                                      </p:cBhvr>
                                      <p:to>
                                        <p:strVal val="visible"/>
                                      </p:to>
                                    </p:set>
                                    <p:animEffect transition="in" filter="fade">
                                      <p:cBhvr>
                                        <p:cTn id="1633" dur="500"/>
                                        <p:tgtEl>
                                          <p:spTgt spid="208"/>
                                        </p:tgtEl>
                                      </p:cBhvr>
                                    </p:animEffect>
                                  </p:childTnLst>
                                </p:cTn>
                              </p:par>
                            </p:childTnLst>
                          </p:cTn>
                        </p:par>
                      </p:childTnLst>
                    </p:cTn>
                  </p:par>
                </p:childTnLst>
              </p:cTn>
              <p:nextCondLst>
                <p:cond evt="onClick" delay="0">
                  <p:tgtEl>
                    <p:spTgt spid="234"/>
                  </p:tgtEl>
                </p:cond>
              </p:nextCondLst>
            </p:seq>
            <p:seq concurrent="1" nextAc="seek">
              <p:cTn id="1634" restart="whenNotActive" fill="hold" evtFilter="cancelBubble" nodeType="interactiveSeq">
                <p:stCondLst>
                  <p:cond evt="onClick" delay="0">
                    <p:tgtEl>
                      <p:spTgt spid="229"/>
                    </p:tgtEl>
                  </p:cond>
                </p:stCondLst>
                <p:endSync evt="end" delay="0">
                  <p:rtn val="all"/>
                </p:endSync>
                <p:childTnLst>
                  <p:par>
                    <p:cTn id="1635" fill="hold">
                      <p:stCondLst>
                        <p:cond delay="0"/>
                      </p:stCondLst>
                      <p:childTnLst>
                        <p:par>
                          <p:cTn id="1636" fill="hold">
                            <p:stCondLst>
                              <p:cond delay="0"/>
                            </p:stCondLst>
                            <p:childTnLst>
                              <p:par>
                                <p:cTn id="1637" presetID="1" presetClass="exit" presetSubtype="0" fill="hold" grpId="1" nodeType="clickEffect">
                                  <p:stCondLst>
                                    <p:cond delay="0"/>
                                  </p:stCondLst>
                                  <p:childTnLst>
                                    <p:set>
                                      <p:cBhvr>
                                        <p:cTn id="1638" dur="1" fill="hold">
                                          <p:stCondLst>
                                            <p:cond delay="0"/>
                                          </p:stCondLst>
                                        </p:cTn>
                                        <p:tgtEl>
                                          <p:spTgt spid="229"/>
                                        </p:tgtEl>
                                        <p:attrNameLst>
                                          <p:attrName>style.visibility</p:attrName>
                                        </p:attrNameLst>
                                      </p:cBhvr>
                                      <p:to>
                                        <p:strVal val="hidden"/>
                                      </p:to>
                                    </p:set>
                                  </p:childTnLst>
                                </p:cTn>
                              </p:par>
                              <p:par>
                                <p:cTn id="1639" presetID="1" presetClass="exit" presetSubtype="0" fill="hold" grpId="3" nodeType="withEffect">
                                  <p:stCondLst>
                                    <p:cond delay="0"/>
                                  </p:stCondLst>
                                  <p:childTnLst>
                                    <p:set>
                                      <p:cBhvr>
                                        <p:cTn id="1640" dur="1" fill="hold">
                                          <p:stCondLst>
                                            <p:cond delay="0"/>
                                          </p:stCondLst>
                                        </p:cTn>
                                        <p:tgtEl>
                                          <p:spTgt spid="200"/>
                                        </p:tgtEl>
                                        <p:attrNameLst>
                                          <p:attrName>style.visibility</p:attrName>
                                        </p:attrNameLst>
                                      </p:cBhvr>
                                      <p:to>
                                        <p:strVal val="hidden"/>
                                      </p:to>
                                    </p:set>
                                  </p:childTnLst>
                                </p:cTn>
                              </p:par>
                              <p:par>
                                <p:cTn id="1641" presetID="10" presetClass="entr" presetSubtype="0" fill="hold" grpId="7" nodeType="withEffect">
                                  <p:stCondLst>
                                    <p:cond delay="0"/>
                                  </p:stCondLst>
                                  <p:childTnLst>
                                    <p:set>
                                      <p:cBhvr>
                                        <p:cTn id="1642" dur="1" fill="hold">
                                          <p:stCondLst>
                                            <p:cond delay="0"/>
                                          </p:stCondLst>
                                        </p:cTn>
                                        <p:tgtEl>
                                          <p:spTgt spid="208"/>
                                        </p:tgtEl>
                                        <p:attrNameLst>
                                          <p:attrName>style.visibility</p:attrName>
                                        </p:attrNameLst>
                                      </p:cBhvr>
                                      <p:to>
                                        <p:strVal val="visible"/>
                                      </p:to>
                                    </p:set>
                                    <p:animEffect transition="in" filter="fade">
                                      <p:cBhvr>
                                        <p:cTn id="1643" dur="500"/>
                                        <p:tgtEl>
                                          <p:spTgt spid="208"/>
                                        </p:tgtEl>
                                      </p:cBhvr>
                                    </p:animEffect>
                                  </p:childTnLst>
                                </p:cTn>
                              </p:par>
                            </p:childTnLst>
                          </p:cTn>
                        </p:par>
                      </p:childTnLst>
                    </p:cTn>
                  </p:par>
                </p:childTnLst>
              </p:cTn>
              <p:nextCondLst>
                <p:cond evt="onClick" delay="0">
                  <p:tgtEl>
                    <p:spTgt spid="229"/>
                  </p:tgtEl>
                </p:cond>
              </p:nextCondLst>
            </p:seq>
            <p:seq concurrent="1" nextAc="seek">
              <p:cTn id="1644" restart="whenNotActive" fill="hold" evtFilter="cancelBubble" nodeType="interactiveSeq">
                <p:stCondLst>
                  <p:cond evt="onClick" delay="0">
                    <p:tgtEl>
                      <p:spTgt spid="230"/>
                    </p:tgtEl>
                  </p:cond>
                </p:stCondLst>
                <p:endSync evt="end" delay="0">
                  <p:rtn val="all"/>
                </p:endSync>
                <p:childTnLst>
                  <p:par>
                    <p:cTn id="1645" fill="hold">
                      <p:stCondLst>
                        <p:cond delay="0"/>
                      </p:stCondLst>
                      <p:childTnLst>
                        <p:par>
                          <p:cTn id="1646" fill="hold">
                            <p:stCondLst>
                              <p:cond delay="0"/>
                            </p:stCondLst>
                            <p:childTnLst>
                              <p:par>
                                <p:cTn id="1647" presetID="1" presetClass="exit" presetSubtype="0" fill="hold" grpId="1" nodeType="clickEffect">
                                  <p:stCondLst>
                                    <p:cond delay="0"/>
                                  </p:stCondLst>
                                  <p:childTnLst>
                                    <p:set>
                                      <p:cBhvr>
                                        <p:cTn id="1648" dur="1" fill="hold">
                                          <p:stCondLst>
                                            <p:cond delay="0"/>
                                          </p:stCondLst>
                                        </p:cTn>
                                        <p:tgtEl>
                                          <p:spTgt spid="230"/>
                                        </p:tgtEl>
                                        <p:attrNameLst>
                                          <p:attrName>style.visibility</p:attrName>
                                        </p:attrNameLst>
                                      </p:cBhvr>
                                      <p:to>
                                        <p:strVal val="hidden"/>
                                      </p:to>
                                    </p:set>
                                  </p:childTnLst>
                                </p:cTn>
                              </p:par>
                              <p:par>
                                <p:cTn id="1649" presetID="10" presetClass="entr" presetSubtype="0" fill="hold" grpId="11" nodeType="withEffect">
                                  <p:stCondLst>
                                    <p:cond delay="0"/>
                                  </p:stCondLst>
                                  <p:childTnLst>
                                    <p:set>
                                      <p:cBhvr>
                                        <p:cTn id="1650" dur="1" fill="hold">
                                          <p:stCondLst>
                                            <p:cond delay="0"/>
                                          </p:stCondLst>
                                        </p:cTn>
                                        <p:tgtEl>
                                          <p:spTgt spid="208"/>
                                        </p:tgtEl>
                                        <p:attrNameLst>
                                          <p:attrName>style.visibility</p:attrName>
                                        </p:attrNameLst>
                                      </p:cBhvr>
                                      <p:to>
                                        <p:strVal val="visible"/>
                                      </p:to>
                                    </p:set>
                                    <p:animEffect transition="in" filter="fade">
                                      <p:cBhvr>
                                        <p:cTn id="1651" dur="500"/>
                                        <p:tgtEl>
                                          <p:spTgt spid="208"/>
                                        </p:tgtEl>
                                      </p:cBhvr>
                                    </p:animEffect>
                                  </p:childTnLst>
                                </p:cTn>
                              </p:par>
                            </p:childTnLst>
                          </p:cTn>
                        </p:par>
                      </p:childTnLst>
                    </p:cTn>
                  </p:par>
                </p:childTnLst>
              </p:cTn>
              <p:nextCondLst>
                <p:cond evt="onClick" delay="0">
                  <p:tgtEl>
                    <p:spTgt spid="230"/>
                  </p:tgtEl>
                </p:cond>
              </p:nextCondLst>
            </p:seq>
            <p:seq concurrent="1" nextAc="seek">
              <p:cTn id="1652" restart="whenNotActive" fill="hold" evtFilter="cancelBubble" nodeType="interactiveSeq">
                <p:stCondLst>
                  <p:cond evt="onClick" delay="0">
                    <p:tgtEl>
                      <p:spTgt spid="231"/>
                    </p:tgtEl>
                  </p:cond>
                </p:stCondLst>
                <p:endSync evt="end" delay="0">
                  <p:rtn val="all"/>
                </p:endSync>
                <p:childTnLst>
                  <p:par>
                    <p:cTn id="1653" fill="hold">
                      <p:stCondLst>
                        <p:cond delay="0"/>
                      </p:stCondLst>
                      <p:childTnLst>
                        <p:par>
                          <p:cTn id="1654" fill="hold">
                            <p:stCondLst>
                              <p:cond delay="0"/>
                            </p:stCondLst>
                            <p:childTnLst>
                              <p:par>
                                <p:cTn id="1655" presetID="1" presetClass="exit" presetSubtype="0" fill="hold" grpId="0" nodeType="clickEffect">
                                  <p:stCondLst>
                                    <p:cond delay="0"/>
                                  </p:stCondLst>
                                  <p:childTnLst>
                                    <p:set>
                                      <p:cBhvr>
                                        <p:cTn id="1656" dur="1" fill="hold">
                                          <p:stCondLst>
                                            <p:cond delay="0"/>
                                          </p:stCondLst>
                                        </p:cTn>
                                        <p:tgtEl>
                                          <p:spTgt spid="231"/>
                                        </p:tgtEl>
                                        <p:attrNameLst>
                                          <p:attrName>style.visibility</p:attrName>
                                        </p:attrNameLst>
                                      </p:cBhvr>
                                      <p:to>
                                        <p:strVal val="hidden"/>
                                      </p:to>
                                    </p:set>
                                  </p:childTnLst>
                                </p:cTn>
                              </p:par>
                              <p:par>
                                <p:cTn id="1657" presetID="1" presetClass="exit" presetSubtype="0" fill="hold" grpId="4" nodeType="withEffect">
                                  <p:stCondLst>
                                    <p:cond delay="0"/>
                                  </p:stCondLst>
                                  <p:childTnLst>
                                    <p:set>
                                      <p:cBhvr>
                                        <p:cTn id="1658" dur="1" fill="hold">
                                          <p:stCondLst>
                                            <p:cond delay="0"/>
                                          </p:stCondLst>
                                        </p:cTn>
                                        <p:tgtEl>
                                          <p:spTgt spid="200"/>
                                        </p:tgtEl>
                                        <p:attrNameLst>
                                          <p:attrName>style.visibility</p:attrName>
                                        </p:attrNameLst>
                                      </p:cBhvr>
                                      <p:to>
                                        <p:strVal val="hidden"/>
                                      </p:to>
                                    </p:set>
                                  </p:childTnLst>
                                </p:cTn>
                              </p:par>
                              <p:par>
                                <p:cTn id="1659" presetID="10" presetClass="entr" presetSubtype="0" fill="hold" grpId="10" nodeType="withEffect">
                                  <p:stCondLst>
                                    <p:cond delay="0"/>
                                  </p:stCondLst>
                                  <p:childTnLst>
                                    <p:set>
                                      <p:cBhvr>
                                        <p:cTn id="1660" dur="1" fill="hold">
                                          <p:stCondLst>
                                            <p:cond delay="0"/>
                                          </p:stCondLst>
                                        </p:cTn>
                                        <p:tgtEl>
                                          <p:spTgt spid="208"/>
                                        </p:tgtEl>
                                        <p:attrNameLst>
                                          <p:attrName>style.visibility</p:attrName>
                                        </p:attrNameLst>
                                      </p:cBhvr>
                                      <p:to>
                                        <p:strVal val="visible"/>
                                      </p:to>
                                    </p:set>
                                    <p:animEffect transition="in" filter="fade">
                                      <p:cBhvr>
                                        <p:cTn id="1661" dur="500"/>
                                        <p:tgtEl>
                                          <p:spTgt spid="208"/>
                                        </p:tgtEl>
                                      </p:cBhvr>
                                    </p:animEffect>
                                  </p:childTnLst>
                                </p:cTn>
                              </p:par>
                            </p:childTnLst>
                          </p:cTn>
                        </p:par>
                      </p:childTnLst>
                    </p:cTn>
                  </p:par>
                </p:childTnLst>
              </p:cTn>
              <p:nextCondLst>
                <p:cond evt="onClick" delay="0">
                  <p:tgtEl>
                    <p:spTgt spid="231"/>
                  </p:tgtEl>
                </p:cond>
              </p:nextCondLst>
            </p:seq>
            <p:seq concurrent="1" nextAc="seek">
              <p:cTn id="1662" restart="whenNotActive" fill="hold" evtFilter="cancelBubble" nodeType="interactiveSeq">
                <p:stCondLst>
                  <p:cond evt="onClick" delay="0">
                    <p:tgtEl>
                      <p:spTgt spid="232"/>
                    </p:tgtEl>
                  </p:cond>
                </p:stCondLst>
                <p:endSync evt="end" delay="0">
                  <p:rtn val="all"/>
                </p:endSync>
                <p:childTnLst>
                  <p:par>
                    <p:cTn id="1663" fill="hold">
                      <p:stCondLst>
                        <p:cond delay="0"/>
                      </p:stCondLst>
                      <p:childTnLst>
                        <p:par>
                          <p:cTn id="1664" fill="hold">
                            <p:stCondLst>
                              <p:cond delay="0"/>
                            </p:stCondLst>
                            <p:childTnLst>
                              <p:par>
                                <p:cTn id="1665" presetID="1" presetClass="exit" presetSubtype="0" fill="hold" grpId="1" nodeType="clickEffect">
                                  <p:stCondLst>
                                    <p:cond delay="0"/>
                                  </p:stCondLst>
                                  <p:childTnLst>
                                    <p:set>
                                      <p:cBhvr>
                                        <p:cTn id="1666" dur="1" fill="hold">
                                          <p:stCondLst>
                                            <p:cond delay="0"/>
                                          </p:stCondLst>
                                        </p:cTn>
                                        <p:tgtEl>
                                          <p:spTgt spid="232"/>
                                        </p:tgtEl>
                                        <p:attrNameLst>
                                          <p:attrName>style.visibility</p:attrName>
                                        </p:attrNameLst>
                                      </p:cBhvr>
                                      <p:to>
                                        <p:strVal val="hidden"/>
                                      </p:to>
                                    </p:set>
                                  </p:childTnLst>
                                </p:cTn>
                              </p:par>
                              <p:par>
                                <p:cTn id="1667" presetID="1" presetClass="exit" presetSubtype="0" fill="hold" grpId="5" nodeType="withEffect">
                                  <p:stCondLst>
                                    <p:cond delay="0"/>
                                  </p:stCondLst>
                                  <p:childTnLst>
                                    <p:set>
                                      <p:cBhvr>
                                        <p:cTn id="1668" dur="1" fill="hold">
                                          <p:stCondLst>
                                            <p:cond delay="0"/>
                                          </p:stCondLst>
                                        </p:cTn>
                                        <p:tgtEl>
                                          <p:spTgt spid="200"/>
                                        </p:tgtEl>
                                        <p:attrNameLst>
                                          <p:attrName>style.visibility</p:attrName>
                                        </p:attrNameLst>
                                      </p:cBhvr>
                                      <p:to>
                                        <p:strVal val="hidden"/>
                                      </p:to>
                                    </p:set>
                                  </p:childTnLst>
                                </p:cTn>
                              </p:par>
                              <p:par>
                                <p:cTn id="1669" presetID="10" presetClass="entr" presetSubtype="0" fill="hold" grpId="9" nodeType="withEffect">
                                  <p:stCondLst>
                                    <p:cond delay="0"/>
                                  </p:stCondLst>
                                  <p:childTnLst>
                                    <p:set>
                                      <p:cBhvr>
                                        <p:cTn id="1670" dur="1" fill="hold">
                                          <p:stCondLst>
                                            <p:cond delay="0"/>
                                          </p:stCondLst>
                                        </p:cTn>
                                        <p:tgtEl>
                                          <p:spTgt spid="208"/>
                                        </p:tgtEl>
                                        <p:attrNameLst>
                                          <p:attrName>style.visibility</p:attrName>
                                        </p:attrNameLst>
                                      </p:cBhvr>
                                      <p:to>
                                        <p:strVal val="visible"/>
                                      </p:to>
                                    </p:set>
                                    <p:animEffect transition="in" filter="fade">
                                      <p:cBhvr>
                                        <p:cTn id="1671" dur="500"/>
                                        <p:tgtEl>
                                          <p:spTgt spid="208"/>
                                        </p:tgtEl>
                                      </p:cBhvr>
                                    </p:animEffect>
                                  </p:childTnLst>
                                </p:cTn>
                              </p:par>
                            </p:childTnLst>
                          </p:cTn>
                        </p:par>
                      </p:childTnLst>
                    </p:cTn>
                  </p:par>
                </p:childTnLst>
              </p:cTn>
              <p:nextCondLst>
                <p:cond evt="onClick" delay="0">
                  <p:tgtEl>
                    <p:spTgt spid="232"/>
                  </p:tgtEl>
                </p:cond>
              </p:nextCondLst>
            </p:seq>
            <p:seq concurrent="1" nextAc="seek">
              <p:cTn id="1672" restart="whenNotActive" fill="hold" evtFilter="cancelBubble" nodeType="interactiveSeq">
                <p:stCondLst>
                  <p:cond evt="onClick" delay="0">
                    <p:tgtEl>
                      <p:spTgt spid="233"/>
                    </p:tgtEl>
                  </p:cond>
                </p:stCondLst>
                <p:endSync evt="end" delay="0">
                  <p:rtn val="all"/>
                </p:endSync>
                <p:childTnLst>
                  <p:par>
                    <p:cTn id="1673" fill="hold">
                      <p:stCondLst>
                        <p:cond delay="0"/>
                      </p:stCondLst>
                      <p:childTnLst>
                        <p:par>
                          <p:cTn id="1674" fill="hold">
                            <p:stCondLst>
                              <p:cond delay="0"/>
                            </p:stCondLst>
                            <p:childTnLst>
                              <p:par>
                                <p:cTn id="1675" presetID="1" presetClass="exit" presetSubtype="0" fill="hold" grpId="1" nodeType="clickEffect">
                                  <p:stCondLst>
                                    <p:cond delay="0"/>
                                  </p:stCondLst>
                                  <p:childTnLst>
                                    <p:set>
                                      <p:cBhvr>
                                        <p:cTn id="1676" dur="1" fill="hold">
                                          <p:stCondLst>
                                            <p:cond delay="0"/>
                                          </p:stCondLst>
                                        </p:cTn>
                                        <p:tgtEl>
                                          <p:spTgt spid="233"/>
                                        </p:tgtEl>
                                        <p:attrNameLst>
                                          <p:attrName>style.visibility</p:attrName>
                                        </p:attrNameLst>
                                      </p:cBhvr>
                                      <p:to>
                                        <p:strVal val="hidden"/>
                                      </p:to>
                                    </p:set>
                                  </p:childTnLst>
                                </p:cTn>
                              </p:par>
                              <p:par>
                                <p:cTn id="1677" presetID="1" presetClass="exit" presetSubtype="0" fill="hold" grpId="1" nodeType="withEffect">
                                  <p:stCondLst>
                                    <p:cond delay="0"/>
                                  </p:stCondLst>
                                  <p:childTnLst>
                                    <p:set>
                                      <p:cBhvr>
                                        <p:cTn id="1678" dur="1" fill="hold">
                                          <p:stCondLst>
                                            <p:cond delay="0"/>
                                          </p:stCondLst>
                                        </p:cTn>
                                        <p:tgtEl>
                                          <p:spTgt spid="205"/>
                                        </p:tgtEl>
                                        <p:attrNameLst>
                                          <p:attrName>style.visibility</p:attrName>
                                        </p:attrNameLst>
                                      </p:cBhvr>
                                      <p:to>
                                        <p:strVal val="hidden"/>
                                      </p:to>
                                    </p:set>
                                  </p:childTnLst>
                                </p:cTn>
                              </p:par>
                              <p:par>
                                <p:cTn id="1679" presetID="10" presetClass="entr" presetSubtype="0" fill="hold" grpId="8" nodeType="withEffect">
                                  <p:stCondLst>
                                    <p:cond delay="0"/>
                                  </p:stCondLst>
                                  <p:childTnLst>
                                    <p:set>
                                      <p:cBhvr>
                                        <p:cTn id="1680" dur="1" fill="hold">
                                          <p:stCondLst>
                                            <p:cond delay="0"/>
                                          </p:stCondLst>
                                        </p:cTn>
                                        <p:tgtEl>
                                          <p:spTgt spid="208"/>
                                        </p:tgtEl>
                                        <p:attrNameLst>
                                          <p:attrName>style.visibility</p:attrName>
                                        </p:attrNameLst>
                                      </p:cBhvr>
                                      <p:to>
                                        <p:strVal val="visible"/>
                                      </p:to>
                                    </p:set>
                                    <p:animEffect transition="in" filter="fade">
                                      <p:cBhvr>
                                        <p:cTn id="1681" dur="500"/>
                                        <p:tgtEl>
                                          <p:spTgt spid="208"/>
                                        </p:tgtEl>
                                      </p:cBhvr>
                                    </p:animEffect>
                                  </p:childTnLst>
                                </p:cTn>
                              </p:par>
                            </p:childTnLst>
                          </p:cTn>
                        </p:par>
                      </p:childTnLst>
                    </p:cTn>
                  </p:par>
                </p:childTnLst>
              </p:cTn>
              <p:nextCondLst>
                <p:cond evt="onClick" delay="0">
                  <p:tgtEl>
                    <p:spTgt spid="233"/>
                  </p:tgtEl>
                </p:cond>
              </p:nextCondLst>
            </p:seq>
            <p:seq concurrent="1" nextAc="seek">
              <p:cTn id="1682" restart="whenNotActive" fill="hold" evtFilter="cancelBubble" nodeType="interactiveSeq">
                <p:stCondLst>
                  <p:cond evt="onClick" delay="0">
                    <p:tgtEl>
                      <p:spTgt spid="235"/>
                    </p:tgtEl>
                  </p:cond>
                </p:stCondLst>
                <p:endSync evt="end" delay="0">
                  <p:rtn val="all"/>
                </p:endSync>
                <p:childTnLst>
                  <p:par>
                    <p:cTn id="1683" fill="hold">
                      <p:stCondLst>
                        <p:cond delay="0"/>
                      </p:stCondLst>
                      <p:childTnLst>
                        <p:par>
                          <p:cTn id="1684" fill="hold">
                            <p:stCondLst>
                              <p:cond delay="0"/>
                            </p:stCondLst>
                            <p:childTnLst>
                              <p:par>
                                <p:cTn id="1685" presetID="1" presetClass="entr" presetSubtype="0" fill="hold" grpId="0" nodeType="clickEffect">
                                  <p:stCondLst>
                                    <p:cond delay="0"/>
                                  </p:stCondLst>
                                  <p:childTnLst>
                                    <p:set>
                                      <p:cBhvr>
                                        <p:cTn id="1686" dur="1" fill="hold">
                                          <p:stCondLst>
                                            <p:cond delay="0"/>
                                          </p:stCondLst>
                                        </p:cTn>
                                        <p:tgtEl>
                                          <p:spTgt spid="241"/>
                                        </p:tgtEl>
                                        <p:attrNameLst>
                                          <p:attrName>style.visibility</p:attrName>
                                        </p:attrNameLst>
                                      </p:cBhvr>
                                      <p:to>
                                        <p:strVal val="visible"/>
                                      </p:to>
                                    </p:set>
                                  </p:childTnLst>
                                </p:cTn>
                              </p:par>
                              <p:par>
                                <p:cTn id="1687" presetID="1" presetClass="entr" presetSubtype="0" fill="hold" grpId="0" nodeType="withEffect">
                                  <p:stCondLst>
                                    <p:cond delay="0"/>
                                  </p:stCondLst>
                                  <p:childTnLst>
                                    <p:set>
                                      <p:cBhvr>
                                        <p:cTn id="1688" dur="1" fill="hold">
                                          <p:stCondLst>
                                            <p:cond delay="0"/>
                                          </p:stCondLst>
                                        </p:cTn>
                                        <p:tgtEl>
                                          <p:spTgt spid="199"/>
                                        </p:tgtEl>
                                        <p:attrNameLst>
                                          <p:attrName>style.visibility</p:attrName>
                                        </p:attrNameLst>
                                      </p:cBhvr>
                                      <p:to>
                                        <p:strVal val="visible"/>
                                      </p:to>
                                    </p:set>
                                  </p:childTnLst>
                                </p:cTn>
                              </p:par>
                              <p:par>
                                <p:cTn id="1689" presetID="10" presetClass="exit" presetSubtype="0" fill="hold" grpId="0" nodeType="withEffect">
                                  <p:stCondLst>
                                    <p:cond delay="0"/>
                                  </p:stCondLst>
                                  <p:childTnLst>
                                    <p:animEffect transition="out" filter="fade">
                                      <p:cBhvr>
                                        <p:cTn id="1690" dur="500"/>
                                        <p:tgtEl>
                                          <p:spTgt spid="207"/>
                                        </p:tgtEl>
                                      </p:cBhvr>
                                    </p:animEffect>
                                    <p:set>
                                      <p:cBhvr>
                                        <p:cTn id="1691"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5"/>
                  </p:tgtEl>
                </p:cond>
              </p:nextCondLst>
            </p:seq>
            <p:seq concurrent="1" nextAc="seek">
              <p:cTn id="1692" restart="whenNotActive" fill="hold" evtFilter="cancelBubble" nodeType="interactiveSeq">
                <p:stCondLst>
                  <p:cond evt="onClick" delay="0">
                    <p:tgtEl>
                      <p:spTgt spid="236"/>
                    </p:tgtEl>
                  </p:cond>
                </p:stCondLst>
                <p:endSync evt="end" delay="0">
                  <p:rtn val="all"/>
                </p:endSync>
                <p:childTnLst>
                  <p:par>
                    <p:cTn id="1693" fill="hold">
                      <p:stCondLst>
                        <p:cond delay="0"/>
                      </p:stCondLst>
                      <p:childTnLst>
                        <p:par>
                          <p:cTn id="1694" fill="hold">
                            <p:stCondLst>
                              <p:cond delay="0"/>
                            </p:stCondLst>
                            <p:childTnLst>
                              <p:par>
                                <p:cTn id="1695" presetID="1" presetClass="entr" presetSubtype="0" fill="hold" grpId="0" nodeType="clickEffect">
                                  <p:stCondLst>
                                    <p:cond delay="0"/>
                                  </p:stCondLst>
                                  <p:childTnLst>
                                    <p:set>
                                      <p:cBhvr>
                                        <p:cTn id="1696" dur="1" fill="hold">
                                          <p:stCondLst>
                                            <p:cond delay="0"/>
                                          </p:stCondLst>
                                        </p:cTn>
                                        <p:tgtEl>
                                          <p:spTgt spid="242"/>
                                        </p:tgtEl>
                                        <p:attrNameLst>
                                          <p:attrName>style.visibility</p:attrName>
                                        </p:attrNameLst>
                                      </p:cBhvr>
                                      <p:to>
                                        <p:strVal val="visible"/>
                                      </p:to>
                                    </p:set>
                                  </p:childTnLst>
                                </p:cTn>
                              </p:par>
                              <p:par>
                                <p:cTn id="1697" presetID="10" presetClass="exit" presetSubtype="0" fill="hold" grpId="1" nodeType="withEffect">
                                  <p:stCondLst>
                                    <p:cond delay="0"/>
                                  </p:stCondLst>
                                  <p:childTnLst>
                                    <p:animEffect transition="out" filter="fade">
                                      <p:cBhvr>
                                        <p:cTn id="1698" dur="500"/>
                                        <p:tgtEl>
                                          <p:spTgt spid="207"/>
                                        </p:tgtEl>
                                      </p:cBhvr>
                                    </p:animEffect>
                                    <p:set>
                                      <p:cBhvr>
                                        <p:cTn id="1699"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6"/>
                  </p:tgtEl>
                </p:cond>
              </p:nextCondLst>
            </p:seq>
            <p:seq concurrent="1" nextAc="seek">
              <p:cTn id="1700" restart="whenNotActive" fill="hold" evtFilter="cancelBubble" nodeType="interactiveSeq">
                <p:stCondLst>
                  <p:cond evt="onClick" delay="0">
                    <p:tgtEl>
                      <p:spTgt spid="237"/>
                    </p:tgtEl>
                  </p:cond>
                </p:stCondLst>
                <p:endSync evt="end" delay="0">
                  <p:rtn val="all"/>
                </p:endSync>
                <p:childTnLst>
                  <p:par>
                    <p:cTn id="1701" fill="hold">
                      <p:stCondLst>
                        <p:cond delay="0"/>
                      </p:stCondLst>
                      <p:childTnLst>
                        <p:par>
                          <p:cTn id="1702" fill="hold">
                            <p:stCondLst>
                              <p:cond delay="0"/>
                            </p:stCondLst>
                            <p:childTnLst>
                              <p:par>
                                <p:cTn id="1703" presetID="1" presetClass="entr" presetSubtype="0" fill="hold" grpId="1" nodeType="clickEffect">
                                  <p:stCondLst>
                                    <p:cond delay="0"/>
                                  </p:stCondLst>
                                  <p:childTnLst>
                                    <p:set>
                                      <p:cBhvr>
                                        <p:cTn id="1704" dur="1" fill="hold">
                                          <p:stCondLst>
                                            <p:cond delay="0"/>
                                          </p:stCondLst>
                                        </p:cTn>
                                        <p:tgtEl>
                                          <p:spTgt spid="243"/>
                                        </p:tgtEl>
                                        <p:attrNameLst>
                                          <p:attrName>style.visibility</p:attrName>
                                        </p:attrNameLst>
                                      </p:cBhvr>
                                      <p:to>
                                        <p:strVal val="visible"/>
                                      </p:to>
                                    </p:set>
                                  </p:childTnLst>
                                </p:cTn>
                              </p:par>
                              <p:par>
                                <p:cTn id="1705" presetID="1" presetClass="entr" presetSubtype="0" fill="hold" grpId="1" nodeType="withEffect">
                                  <p:stCondLst>
                                    <p:cond delay="0"/>
                                  </p:stCondLst>
                                  <p:childTnLst>
                                    <p:set>
                                      <p:cBhvr>
                                        <p:cTn id="1706" dur="1" fill="hold">
                                          <p:stCondLst>
                                            <p:cond delay="0"/>
                                          </p:stCondLst>
                                        </p:cTn>
                                        <p:tgtEl>
                                          <p:spTgt spid="199"/>
                                        </p:tgtEl>
                                        <p:attrNameLst>
                                          <p:attrName>style.visibility</p:attrName>
                                        </p:attrNameLst>
                                      </p:cBhvr>
                                      <p:to>
                                        <p:strVal val="visible"/>
                                      </p:to>
                                    </p:set>
                                  </p:childTnLst>
                                </p:cTn>
                              </p:par>
                              <p:par>
                                <p:cTn id="1707" presetID="10" presetClass="exit" presetSubtype="0" fill="hold" grpId="2" nodeType="withEffect">
                                  <p:stCondLst>
                                    <p:cond delay="0"/>
                                  </p:stCondLst>
                                  <p:childTnLst>
                                    <p:animEffect transition="out" filter="fade">
                                      <p:cBhvr>
                                        <p:cTn id="1708" dur="500"/>
                                        <p:tgtEl>
                                          <p:spTgt spid="207"/>
                                        </p:tgtEl>
                                      </p:cBhvr>
                                    </p:animEffect>
                                    <p:set>
                                      <p:cBhvr>
                                        <p:cTn id="1709"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7"/>
                  </p:tgtEl>
                </p:cond>
              </p:nextCondLst>
            </p:seq>
            <p:seq concurrent="1" nextAc="seek">
              <p:cTn id="1710" restart="whenNotActive" fill="hold" evtFilter="cancelBubble" nodeType="interactiveSeq">
                <p:stCondLst>
                  <p:cond evt="onClick" delay="0">
                    <p:tgtEl>
                      <p:spTgt spid="239"/>
                    </p:tgtEl>
                  </p:cond>
                </p:stCondLst>
                <p:endSync evt="end" delay="0">
                  <p:rtn val="all"/>
                </p:endSync>
                <p:childTnLst>
                  <p:par>
                    <p:cTn id="1711" fill="hold">
                      <p:stCondLst>
                        <p:cond delay="0"/>
                      </p:stCondLst>
                      <p:childTnLst>
                        <p:par>
                          <p:cTn id="1712" fill="hold">
                            <p:stCondLst>
                              <p:cond delay="0"/>
                            </p:stCondLst>
                            <p:childTnLst>
                              <p:par>
                                <p:cTn id="1713" presetID="1" presetClass="entr" presetSubtype="0" fill="hold" grpId="0" nodeType="clickEffect">
                                  <p:stCondLst>
                                    <p:cond delay="0"/>
                                  </p:stCondLst>
                                  <p:childTnLst>
                                    <p:set>
                                      <p:cBhvr>
                                        <p:cTn id="1714" dur="1" fill="hold">
                                          <p:stCondLst>
                                            <p:cond delay="0"/>
                                          </p:stCondLst>
                                        </p:cTn>
                                        <p:tgtEl>
                                          <p:spTgt spid="245"/>
                                        </p:tgtEl>
                                        <p:attrNameLst>
                                          <p:attrName>style.visibility</p:attrName>
                                        </p:attrNameLst>
                                      </p:cBhvr>
                                      <p:to>
                                        <p:strVal val="visible"/>
                                      </p:to>
                                    </p:set>
                                  </p:childTnLst>
                                </p:cTn>
                              </p:par>
                              <p:par>
                                <p:cTn id="1715" presetID="1" presetClass="entr" presetSubtype="0" fill="hold" grpId="4" nodeType="withEffect">
                                  <p:stCondLst>
                                    <p:cond delay="0"/>
                                  </p:stCondLst>
                                  <p:childTnLst>
                                    <p:set>
                                      <p:cBhvr>
                                        <p:cTn id="1716" dur="1" fill="hold">
                                          <p:stCondLst>
                                            <p:cond delay="0"/>
                                          </p:stCondLst>
                                        </p:cTn>
                                        <p:tgtEl>
                                          <p:spTgt spid="199"/>
                                        </p:tgtEl>
                                        <p:attrNameLst>
                                          <p:attrName>style.visibility</p:attrName>
                                        </p:attrNameLst>
                                      </p:cBhvr>
                                      <p:to>
                                        <p:strVal val="visible"/>
                                      </p:to>
                                    </p:set>
                                  </p:childTnLst>
                                </p:cTn>
                              </p:par>
                              <p:par>
                                <p:cTn id="1717" presetID="10" presetClass="exit" presetSubtype="0" fill="hold" grpId="3" nodeType="withEffect">
                                  <p:stCondLst>
                                    <p:cond delay="0"/>
                                  </p:stCondLst>
                                  <p:childTnLst>
                                    <p:animEffect transition="out" filter="fade">
                                      <p:cBhvr>
                                        <p:cTn id="1718" dur="500"/>
                                        <p:tgtEl>
                                          <p:spTgt spid="207"/>
                                        </p:tgtEl>
                                      </p:cBhvr>
                                    </p:animEffect>
                                    <p:set>
                                      <p:cBhvr>
                                        <p:cTn id="1719"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9"/>
                  </p:tgtEl>
                </p:cond>
              </p:nextCondLst>
            </p:seq>
            <p:seq concurrent="1" nextAc="seek">
              <p:cTn id="1720" restart="whenNotActive" fill="hold" evtFilter="cancelBubble" nodeType="interactiveSeq">
                <p:stCondLst>
                  <p:cond evt="onClick" delay="0">
                    <p:tgtEl>
                      <p:spTgt spid="240"/>
                    </p:tgtEl>
                  </p:cond>
                </p:stCondLst>
                <p:endSync evt="end" delay="0">
                  <p:rtn val="all"/>
                </p:endSync>
                <p:childTnLst>
                  <p:par>
                    <p:cTn id="1721" fill="hold">
                      <p:stCondLst>
                        <p:cond delay="0"/>
                      </p:stCondLst>
                      <p:childTnLst>
                        <p:par>
                          <p:cTn id="1722" fill="hold">
                            <p:stCondLst>
                              <p:cond delay="0"/>
                            </p:stCondLst>
                            <p:childTnLst>
                              <p:par>
                                <p:cTn id="1723" presetID="1" presetClass="entr" presetSubtype="0" fill="hold" grpId="0" nodeType="clickEffect">
                                  <p:stCondLst>
                                    <p:cond delay="0"/>
                                  </p:stCondLst>
                                  <p:childTnLst>
                                    <p:set>
                                      <p:cBhvr>
                                        <p:cTn id="1724" dur="1" fill="hold">
                                          <p:stCondLst>
                                            <p:cond delay="0"/>
                                          </p:stCondLst>
                                        </p:cTn>
                                        <p:tgtEl>
                                          <p:spTgt spid="246"/>
                                        </p:tgtEl>
                                        <p:attrNameLst>
                                          <p:attrName>style.visibility</p:attrName>
                                        </p:attrNameLst>
                                      </p:cBhvr>
                                      <p:to>
                                        <p:strVal val="visible"/>
                                      </p:to>
                                    </p:set>
                                  </p:childTnLst>
                                </p:cTn>
                              </p:par>
                              <p:par>
                                <p:cTn id="1725" presetID="10" presetClass="exit" presetSubtype="0" fill="hold" grpId="4" nodeType="withEffect">
                                  <p:stCondLst>
                                    <p:cond delay="0"/>
                                  </p:stCondLst>
                                  <p:childTnLst>
                                    <p:animEffect transition="out" filter="fade">
                                      <p:cBhvr>
                                        <p:cTn id="1726" dur="500"/>
                                        <p:tgtEl>
                                          <p:spTgt spid="207"/>
                                        </p:tgtEl>
                                      </p:cBhvr>
                                    </p:animEffect>
                                    <p:set>
                                      <p:cBhvr>
                                        <p:cTn id="1727"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40"/>
                  </p:tgtEl>
                </p:cond>
              </p:nextCondLst>
            </p:seq>
            <p:seq concurrent="1" nextAc="seek">
              <p:cTn id="1728" restart="whenNotActive" fill="hold" evtFilter="cancelBubble" nodeType="interactiveSeq">
                <p:stCondLst>
                  <p:cond evt="onClick" delay="0">
                    <p:tgtEl>
                      <p:spTgt spid="238"/>
                    </p:tgtEl>
                  </p:cond>
                </p:stCondLst>
                <p:endSync evt="end" delay="0">
                  <p:rtn val="all"/>
                </p:endSync>
                <p:childTnLst>
                  <p:par>
                    <p:cTn id="1729" fill="hold">
                      <p:stCondLst>
                        <p:cond delay="0"/>
                      </p:stCondLst>
                      <p:childTnLst>
                        <p:par>
                          <p:cTn id="1730" fill="hold">
                            <p:stCondLst>
                              <p:cond delay="0"/>
                            </p:stCondLst>
                            <p:childTnLst>
                              <p:par>
                                <p:cTn id="1731" presetID="1" presetClass="entr" presetSubtype="0" fill="hold" grpId="0" nodeType="clickEffect">
                                  <p:stCondLst>
                                    <p:cond delay="0"/>
                                  </p:stCondLst>
                                  <p:childTnLst>
                                    <p:set>
                                      <p:cBhvr>
                                        <p:cTn id="1732" dur="1" fill="hold">
                                          <p:stCondLst>
                                            <p:cond delay="0"/>
                                          </p:stCondLst>
                                        </p:cTn>
                                        <p:tgtEl>
                                          <p:spTgt spid="244"/>
                                        </p:tgtEl>
                                        <p:attrNameLst>
                                          <p:attrName>style.visibility</p:attrName>
                                        </p:attrNameLst>
                                      </p:cBhvr>
                                      <p:to>
                                        <p:strVal val="visible"/>
                                      </p:to>
                                    </p:set>
                                  </p:childTnLst>
                                </p:cTn>
                              </p:par>
                              <p:par>
                                <p:cTn id="1733" presetID="1" presetClass="entr" presetSubtype="0" fill="hold" grpId="0" nodeType="withEffect">
                                  <p:stCondLst>
                                    <p:cond delay="0"/>
                                  </p:stCondLst>
                                  <p:childTnLst>
                                    <p:set>
                                      <p:cBhvr>
                                        <p:cTn id="1734" dur="1" fill="hold">
                                          <p:stCondLst>
                                            <p:cond delay="0"/>
                                          </p:stCondLst>
                                        </p:cTn>
                                        <p:tgtEl>
                                          <p:spTgt spid="206"/>
                                        </p:tgtEl>
                                        <p:attrNameLst>
                                          <p:attrName>style.visibility</p:attrName>
                                        </p:attrNameLst>
                                      </p:cBhvr>
                                      <p:to>
                                        <p:strVal val="visible"/>
                                      </p:to>
                                    </p:set>
                                  </p:childTnLst>
                                </p:cTn>
                              </p:par>
                              <p:par>
                                <p:cTn id="1735" presetID="10" presetClass="exit" presetSubtype="0" fill="hold" grpId="5" nodeType="withEffect">
                                  <p:stCondLst>
                                    <p:cond delay="0"/>
                                  </p:stCondLst>
                                  <p:childTnLst>
                                    <p:animEffect transition="out" filter="fade">
                                      <p:cBhvr>
                                        <p:cTn id="1736" dur="500"/>
                                        <p:tgtEl>
                                          <p:spTgt spid="207"/>
                                        </p:tgtEl>
                                      </p:cBhvr>
                                    </p:animEffect>
                                    <p:set>
                                      <p:cBhvr>
                                        <p:cTn id="1737"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8"/>
                  </p:tgtEl>
                </p:cond>
              </p:nextCondLst>
            </p:seq>
            <p:seq concurrent="1" nextAc="seek">
              <p:cTn id="1738" restart="whenNotActive" fill="hold" evtFilter="cancelBubble" nodeType="interactiveSeq">
                <p:stCondLst>
                  <p:cond evt="onClick" delay="0">
                    <p:tgtEl>
                      <p:spTgt spid="246"/>
                    </p:tgtEl>
                  </p:cond>
                </p:stCondLst>
                <p:endSync evt="end" delay="0">
                  <p:rtn val="all"/>
                </p:endSync>
                <p:childTnLst>
                  <p:par>
                    <p:cTn id="1739" fill="hold">
                      <p:stCondLst>
                        <p:cond delay="0"/>
                      </p:stCondLst>
                      <p:childTnLst>
                        <p:par>
                          <p:cTn id="1740" fill="hold">
                            <p:stCondLst>
                              <p:cond delay="0"/>
                            </p:stCondLst>
                            <p:childTnLst>
                              <p:par>
                                <p:cTn id="1741" presetID="1" presetClass="exit" presetSubtype="0" fill="hold" grpId="1" nodeType="clickEffect">
                                  <p:stCondLst>
                                    <p:cond delay="0"/>
                                  </p:stCondLst>
                                  <p:childTnLst>
                                    <p:set>
                                      <p:cBhvr>
                                        <p:cTn id="1742" dur="1" fill="hold">
                                          <p:stCondLst>
                                            <p:cond delay="0"/>
                                          </p:stCondLst>
                                        </p:cTn>
                                        <p:tgtEl>
                                          <p:spTgt spid="246"/>
                                        </p:tgtEl>
                                        <p:attrNameLst>
                                          <p:attrName>style.visibility</p:attrName>
                                        </p:attrNameLst>
                                      </p:cBhvr>
                                      <p:to>
                                        <p:strVal val="hidden"/>
                                      </p:to>
                                    </p:set>
                                  </p:childTnLst>
                                </p:cTn>
                              </p:par>
                              <p:par>
                                <p:cTn id="1743" presetID="10" presetClass="entr" presetSubtype="0" fill="hold" grpId="6" nodeType="withEffect">
                                  <p:stCondLst>
                                    <p:cond delay="0"/>
                                  </p:stCondLst>
                                  <p:childTnLst>
                                    <p:set>
                                      <p:cBhvr>
                                        <p:cTn id="1744" dur="1" fill="hold">
                                          <p:stCondLst>
                                            <p:cond delay="0"/>
                                          </p:stCondLst>
                                        </p:cTn>
                                        <p:tgtEl>
                                          <p:spTgt spid="207"/>
                                        </p:tgtEl>
                                        <p:attrNameLst>
                                          <p:attrName>style.visibility</p:attrName>
                                        </p:attrNameLst>
                                      </p:cBhvr>
                                      <p:to>
                                        <p:strVal val="visible"/>
                                      </p:to>
                                    </p:set>
                                    <p:animEffect transition="in" filter="fade">
                                      <p:cBhvr>
                                        <p:cTn id="1745" dur="500"/>
                                        <p:tgtEl>
                                          <p:spTgt spid="207"/>
                                        </p:tgtEl>
                                      </p:cBhvr>
                                    </p:animEffect>
                                  </p:childTnLst>
                                </p:cTn>
                              </p:par>
                            </p:childTnLst>
                          </p:cTn>
                        </p:par>
                      </p:childTnLst>
                    </p:cTn>
                  </p:par>
                </p:childTnLst>
              </p:cTn>
              <p:nextCondLst>
                <p:cond evt="onClick" delay="0">
                  <p:tgtEl>
                    <p:spTgt spid="246"/>
                  </p:tgtEl>
                </p:cond>
              </p:nextCondLst>
            </p:seq>
            <p:seq concurrent="1" nextAc="seek">
              <p:cTn id="1746" restart="whenNotActive" fill="hold" evtFilter="cancelBubble" nodeType="interactiveSeq">
                <p:stCondLst>
                  <p:cond evt="onClick" delay="0">
                    <p:tgtEl>
                      <p:spTgt spid="241"/>
                    </p:tgtEl>
                  </p:cond>
                </p:stCondLst>
                <p:endSync evt="end" delay="0">
                  <p:rtn val="all"/>
                </p:endSync>
                <p:childTnLst>
                  <p:par>
                    <p:cTn id="1747" fill="hold">
                      <p:stCondLst>
                        <p:cond delay="0"/>
                      </p:stCondLst>
                      <p:childTnLst>
                        <p:par>
                          <p:cTn id="1748" fill="hold">
                            <p:stCondLst>
                              <p:cond delay="0"/>
                            </p:stCondLst>
                            <p:childTnLst>
                              <p:par>
                                <p:cTn id="1749" presetID="1" presetClass="exit" presetSubtype="0" fill="hold" grpId="1" nodeType="clickEffect">
                                  <p:stCondLst>
                                    <p:cond delay="0"/>
                                  </p:stCondLst>
                                  <p:childTnLst>
                                    <p:set>
                                      <p:cBhvr>
                                        <p:cTn id="1750" dur="1" fill="hold">
                                          <p:stCondLst>
                                            <p:cond delay="0"/>
                                          </p:stCondLst>
                                        </p:cTn>
                                        <p:tgtEl>
                                          <p:spTgt spid="241"/>
                                        </p:tgtEl>
                                        <p:attrNameLst>
                                          <p:attrName>style.visibility</p:attrName>
                                        </p:attrNameLst>
                                      </p:cBhvr>
                                      <p:to>
                                        <p:strVal val="hidden"/>
                                      </p:to>
                                    </p:set>
                                  </p:childTnLst>
                                </p:cTn>
                              </p:par>
                              <p:par>
                                <p:cTn id="1751" presetID="1" presetClass="exit" presetSubtype="0" fill="hold" grpId="3" nodeType="withEffect">
                                  <p:stCondLst>
                                    <p:cond delay="0"/>
                                  </p:stCondLst>
                                  <p:childTnLst>
                                    <p:set>
                                      <p:cBhvr>
                                        <p:cTn id="1752" dur="1" fill="hold">
                                          <p:stCondLst>
                                            <p:cond delay="0"/>
                                          </p:stCondLst>
                                        </p:cTn>
                                        <p:tgtEl>
                                          <p:spTgt spid="199"/>
                                        </p:tgtEl>
                                        <p:attrNameLst>
                                          <p:attrName>style.visibility</p:attrName>
                                        </p:attrNameLst>
                                      </p:cBhvr>
                                      <p:to>
                                        <p:strVal val="hidden"/>
                                      </p:to>
                                    </p:set>
                                  </p:childTnLst>
                                </p:cTn>
                              </p:par>
                              <p:par>
                                <p:cTn id="1753" presetID="10" presetClass="entr" presetSubtype="0" fill="hold" grpId="7" nodeType="withEffect">
                                  <p:stCondLst>
                                    <p:cond delay="0"/>
                                  </p:stCondLst>
                                  <p:childTnLst>
                                    <p:set>
                                      <p:cBhvr>
                                        <p:cTn id="1754" dur="1" fill="hold">
                                          <p:stCondLst>
                                            <p:cond delay="0"/>
                                          </p:stCondLst>
                                        </p:cTn>
                                        <p:tgtEl>
                                          <p:spTgt spid="207"/>
                                        </p:tgtEl>
                                        <p:attrNameLst>
                                          <p:attrName>style.visibility</p:attrName>
                                        </p:attrNameLst>
                                      </p:cBhvr>
                                      <p:to>
                                        <p:strVal val="visible"/>
                                      </p:to>
                                    </p:set>
                                    <p:animEffect transition="in" filter="fade">
                                      <p:cBhvr>
                                        <p:cTn id="1755" dur="500"/>
                                        <p:tgtEl>
                                          <p:spTgt spid="207"/>
                                        </p:tgtEl>
                                      </p:cBhvr>
                                    </p:animEffect>
                                  </p:childTnLst>
                                </p:cTn>
                              </p:par>
                            </p:childTnLst>
                          </p:cTn>
                        </p:par>
                      </p:childTnLst>
                    </p:cTn>
                  </p:par>
                </p:childTnLst>
              </p:cTn>
              <p:nextCondLst>
                <p:cond evt="onClick" delay="0">
                  <p:tgtEl>
                    <p:spTgt spid="241"/>
                  </p:tgtEl>
                </p:cond>
              </p:nextCondLst>
            </p:seq>
            <p:seq concurrent="1" nextAc="seek">
              <p:cTn id="1756" restart="whenNotActive" fill="hold" evtFilter="cancelBubble" nodeType="interactiveSeq">
                <p:stCondLst>
                  <p:cond evt="onClick" delay="0">
                    <p:tgtEl>
                      <p:spTgt spid="242"/>
                    </p:tgtEl>
                  </p:cond>
                </p:stCondLst>
                <p:endSync evt="end" delay="0">
                  <p:rtn val="all"/>
                </p:endSync>
                <p:childTnLst>
                  <p:par>
                    <p:cTn id="1757" fill="hold">
                      <p:stCondLst>
                        <p:cond delay="0"/>
                      </p:stCondLst>
                      <p:childTnLst>
                        <p:par>
                          <p:cTn id="1758" fill="hold">
                            <p:stCondLst>
                              <p:cond delay="0"/>
                            </p:stCondLst>
                            <p:childTnLst>
                              <p:par>
                                <p:cTn id="1759" presetID="1" presetClass="exit" presetSubtype="0" fill="hold" grpId="1" nodeType="clickEffect">
                                  <p:stCondLst>
                                    <p:cond delay="0"/>
                                  </p:stCondLst>
                                  <p:childTnLst>
                                    <p:set>
                                      <p:cBhvr>
                                        <p:cTn id="1760" dur="1" fill="hold">
                                          <p:stCondLst>
                                            <p:cond delay="0"/>
                                          </p:stCondLst>
                                        </p:cTn>
                                        <p:tgtEl>
                                          <p:spTgt spid="242"/>
                                        </p:tgtEl>
                                        <p:attrNameLst>
                                          <p:attrName>style.visibility</p:attrName>
                                        </p:attrNameLst>
                                      </p:cBhvr>
                                      <p:to>
                                        <p:strVal val="hidden"/>
                                      </p:to>
                                    </p:set>
                                  </p:childTnLst>
                                </p:cTn>
                              </p:par>
                              <p:par>
                                <p:cTn id="1761" presetID="10" presetClass="entr" presetSubtype="0" fill="hold" grpId="8" nodeType="withEffect">
                                  <p:stCondLst>
                                    <p:cond delay="0"/>
                                  </p:stCondLst>
                                  <p:childTnLst>
                                    <p:set>
                                      <p:cBhvr>
                                        <p:cTn id="1762" dur="1" fill="hold">
                                          <p:stCondLst>
                                            <p:cond delay="0"/>
                                          </p:stCondLst>
                                        </p:cTn>
                                        <p:tgtEl>
                                          <p:spTgt spid="207"/>
                                        </p:tgtEl>
                                        <p:attrNameLst>
                                          <p:attrName>style.visibility</p:attrName>
                                        </p:attrNameLst>
                                      </p:cBhvr>
                                      <p:to>
                                        <p:strVal val="visible"/>
                                      </p:to>
                                    </p:set>
                                    <p:animEffect transition="in" filter="fade">
                                      <p:cBhvr>
                                        <p:cTn id="1763" dur="500"/>
                                        <p:tgtEl>
                                          <p:spTgt spid="207"/>
                                        </p:tgtEl>
                                      </p:cBhvr>
                                    </p:animEffect>
                                  </p:childTnLst>
                                </p:cTn>
                              </p:par>
                            </p:childTnLst>
                          </p:cTn>
                        </p:par>
                      </p:childTnLst>
                    </p:cTn>
                  </p:par>
                </p:childTnLst>
              </p:cTn>
              <p:nextCondLst>
                <p:cond evt="onClick" delay="0">
                  <p:tgtEl>
                    <p:spTgt spid="242"/>
                  </p:tgtEl>
                </p:cond>
              </p:nextCondLst>
            </p:seq>
            <p:seq concurrent="1" nextAc="seek">
              <p:cTn id="1764" restart="whenNotActive" fill="hold" evtFilter="cancelBubble" nodeType="interactiveSeq">
                <p:stCondLst>
                  <p:cond evt="onClick" delay="0">
                    <p:tgtEl>
                      <p:spTgt spid="243"/>
                    </p:tgtEl>
                  </p:cond>
                </p:stCondLst>
                <p:endSync evt="end" delay="0">
                  <p:rtn val="all"/>
                </p:endSync>
                <p:childTnLst>
                  <p:par>
                    <p:cTn id="1765" fill="hold">
                      <p:stCondLst>
                        <p:cond delay="0"/>
                      </p:stCondLst>
                      <p:childTnLst>
                        <p:par>
                          <p:cTn id="1766" fill="hold">
                            <p:stCondLst>
                              <p:cond delay="0"/>
                            </p:stCondLst>
                            <p:childTnLst>
                              <p:par>
                                <p:cTn id="1767" presetID="1" presetClass="exit" presetSubtype="0" fill="hold" grpId="0" nodeType="clickEffect">
                                  <p:stCondLst>
                                    <p:cond delay="0"/>
                                  </p:stCondLst>
                                  <p:childTnLst>
                                    <p:set>
                                      <p:cBhvr>
                                        <p:cTn id="1768" dur="1" fill="hold">
                                          <p:stCondLst>
                                            <p:cond delay="0"/>
                                          </p:stCondLst>
                                        </p:cTn>
                                        <p:tgtEl>
                                          <p:spTgt spid="243"/>
                                        </p:tgtEl>
                                        <p:attrNameLst>
                                          <p:attrName>style.visibility</p:attrName>
                                        </p:attrNameLst>
                                      </p:cBhvr>
                                      <p:to>
                                        <p:strVal val="hidden"/>
                                      </p:to>
                                    </p:set>
                                  </p:childTnLst>
                                </p:cTn>
                              </p:par>
                              <p:par>
                                <p:cTn id="1769" presetID="1" presetClass="exit" presetSubtype="0" fill="hold" grpId="5" nodeType="withEffect">
                                  <p:stCondLst>
                                    <p:cond delay="0"/>
                                  </p:stCondLst>
                                  <p:childTnLst>
                                    <p:set>
                                      <p:cBhvr>
                                        <p:cTn id="1770" dur="1" fill="hold">
                                          <p:stCondLst>
                                            <p:cond delay="0"/>
                                          </p:stCondLst>
                                        </p:cTn>
                                        <p:tgtEl>
                                          <p:spTgt spid="199"/>
                                        </p:tgtEl>
                                        <p:attrNameLst>
                                          <p:attrName>style.visibility</p:attrName>
                                        </p:attrNameLst>
                                      </p:cBhvr>
                                      <p:to>
                                        <p:strVal val="hidden"/>
                                      </p:to>
                                    </p:set>
                                  </p:childTnLst>
                                </p:cTn>
                              </p:par>
                              <p:par>
                                <p:cTn id="1771" presetID="10" presetClass="entr" presetSubtype="0" fill="hold" grpId="9" nodeType="withEffect">
                                  <p:stCondLst>
                                    <p:cond delay="0"/>
                                  </p:stCondLst>
                                  <p:childTnLst>
                                    <p:set>
                                      <p:cBhvr>
                                        <p:cTn id="1772" dur="1" fill="hold">
                                          <p:stCondLst>
                                            <p:cond delay="0"/>
                                          </p:stCondLst>
                                        </p:cTn>
                                        <p:tgtEl>
                                          <p:spTgt spid="207"/>
                                        </p:tgtEl>
                                        <p:attrNameLst>
                                          <p:attrName>style.visibility</p:attrName>
                                        </p:attrNameLst>
                                      </p:cBhvr>
                                      <p:to>
                                        <p:strVal val="visible"/>
                                      </p:to>
                                    </p:set>
                                    <p:animEffect transition="in" filter="fade">
                                      <p:cBhvr>
                                        <p:cTn id="1773" dur="500"/>
                                        <p:tgtEl>
                                          <p:spTgt spid="207"/>
                                        </p:tgtEl>
                                      </p:cBhvr>
                                    </p:animEffect>
                                  </p:childTnLst>
                                </p:cTn>
                              </p:par>
                            </p:childTnLst>
                          </p:cTn>
                        </p:par>
                      </p:childTnLst>
                    </p:cTn>
                  </p:par>
                </p:childTnLst>
              </p:cTn>
              <p:nextCondLst>
                <p:cond evt="onClick" delay="0">
                  <p:tgtEl>
                    <p:spTgt spid="243"/>
                  </p:tgtEl>
                </p:cond>
              </p:nextCondLst>
            </p:seq>
            <p:seq concurrent="1" nextAc="seek">
              <p:cTn id="1774" restart="whenNotActive" fill="hold" evtFilter="cancelBubble" nodeType="interactiveSeq">
                <p:stCondLst>
                  <p:cond evt="onClick" delay="0">
                    <p:tgtEl>
                      <p:spTgt spid="244"/>
                    </p:tgtEl>
                  </p:cond>
                </p:stCondLst>
                <p:endSync evt="end" delay="0">
                  <p:rtn val="all"/>
                </p:endSync>
                <p:childTnLst>
                  <p:par>
                    <p:cTn id="1775" fill="hold">
                      <p:stCondLst>
                        <p:cond delay="0"/>
                      </p:stCondLst>
                      <p:childTnLst>
                        <p:par>
                          <p:cTn id="1776" fill="hold">
                            <p:stCondLst>
                              <p:cond delay="0"/>
                            </p:stCondLst>
                            <p:childTnLst>
                              <p:par>
                                <p:cTn id="1777" presetID="1" presetClass="exit" presetSubtype="0" fill="hold" grpId="1" nodeType="clickEffect">
                                  <p:stCondLst>
                                    <p:cond delay="0"/>
                                  </p:stCondLst>
                                  <p:childTnLst>
                                    <p:set>
                                      <p:cBhvr>
                                        <p:cTn id="1778" dur="1" fill="hold">
                                          <p:stCondLst>
                                            <p:cond delay="0"/>
                                          </p:stCondLst>
                                        </p:cTn>
                                        <p:tgtEl>
                                          <p:spTgt spid="244"/>
                                        </p:tgtEl>
                                        <p:attrNameLst>
                                          <p:attrName>style.visibility</p:attrName>
                                        </p:attrNameLst>
                                      </p:cBhvr>
                                      <p:to>
                                        <p:strVal val="hidden"/>
                                      </p:to>
                                    </p:set>
                                  </p:childTnLst>
                                </p:cTn>
                              </p:par>
                              <p:par>
                                <p:cTn id="1779" presetID="1" presetClass="exit" presetSubtype="0" fill="hold" grpId="1" nodeType="withEffect">
                                  <p:stCondLst>
                                    <p:cond delay="0"/>
                                  </p:stCondLst>
                                  <p:childTnLst>
                                    <p:set>
                                      <p:cBhvr>
                                        <p:cTn id="1780" dur="1" fill="hold">
                                          <p:stCondLst>
                                            <p:cond delay="0"/>
                                          </p:stCondLst>
                                        </p:cTn>
                                        <p:tgtEl>
                                          <p:spTgt spid="206"/>
                                        </p:tgtEl>
                                        <p:attrNameLst>
                                          <p:attrName>style.visibility</p:attrName>
                                        </p:attrNameLst>
                                      </p:cBhvr>
                                      <p:to>
                                        <p:strVal val="hidden"/>
                                      </p:to>
                                    </p:set>
                                  </p:childTnLst>
                                </p:cTn>
                              </p:par>
                              <p:par>
                                <p:cTn id="1781" presetID="10" presetClass="entr" presetSubtype="0" fill="hold" grpId="10" nodeType="withEffect">
                                  <p:stCondLst>
                                    <p:cond delay="0"/>
                                  </p:stCondLst>
                                  <p:childTnLst>
                                    <p:set>
                                      <p:cBhvr>
                                        <p:cTn id="1782" dur="1" fill="hold">
                                          <p:stCondLst>
                                            <p:cond delay="0"/>
                                          </p:stCondLst>
                                        </p:cTn>
                                        <p:tgtEl>
                                          <p:spTgt spid="207"/>
                                        </p:tgtEl>
                                        <p:attrNameLst>
                                          <p:attrName>style.visibility</p:attrName>
                                        </p:attrNameLst>
                                      </p:cBhvr>
                                      <p:to>
                                        <p:strVal val="visible"/>
                                      </p:to>
                                    </p:set>
                                    <p:animEffect transition="in" filter="fade">
                                      <p:cBhvr>
                                        <p:cTn id="1783" dur="500"/>
                                        <p:tgtEl>
                                          <p:spTgt spid="207"/>
                                        </p:tgtEl>
                                      </p:cBhvr>
                                    </p:animEffect>
                                  </p:childTnLst>
                                </p:cTn>
                              </p:par>
                            </p:childTnLst>
                          </p:cTn>
                        </p:par>
                      </p:childTnLst>
                    </p:cTn>
                  </p:par>
                </p:childTnLst>
              </p:cTn>
              <p:nextCondLst>
                <p:cond evt="onClick" delay="0">
                  <p:tgtEl>
                    <p:spTgt spid="244"/>
                  </p:tgtEl>
                </p:cond>
              </p:nextCondLst>
            </p:seq>
            <p:seq concurrent="1" nextAc="seek">
              <p:cTn id="1784" restart="whenNotActive" fill="hold" evtFilter="cancelBubble" nodeType="interactiveSeq">
                <p:stCondLst>
                  <p:cond evt="onClick" delay="0">
                    <p:tgtEl>
                      <p:spTgt spid="245"/>
                    </p:tgtEl>
                  </p:cond>
                </p:stCondLst>
                <p:endSync evt="end" delay="0">
                  <p:rtn val="all"/>
                </p:endSync>
                <p:childTnLst>
                  <p:par>
                    <p:cTn id="1785" fill="hold">
                      <p:stCondLst>
                        <p:cond delay="0"/>
                      </p:stCondLst>
                      <p:childTnLst>
                        <p:par>
                          <p:cTn id="1786" fill="hold">
                            <p:stCondLst>
                              <p:cond delay="0"/>
                            </p:stCondLst>
                            <p:childTnLst>
                              <p:par>
                                <p:cTn id="1787" presetID="1" presetClass="exit" presetSubtype="0" fill="hold" grpId="1" nodeType="clickEffect">
                                  <p:stCondLst>
                                    <p:cond delay="0"/>
                                  </p:stCondLst>
                                  <p:childTnLst>
                                    <p:set>
                                      <p:cBhvr>
                                        <p:cTn id="1788" dur="1" fill="hold">
                                          <p:stCondLst>
                                            <p:cond delay="0"/>
                                          </p:stCondLst>
                                        </p:cTn>
                                        <p:tgtEl>
                                          <p:spTgt spid="245"/>
                                        </p:tgtEl>
                                        <p:attrNameLst>
                                          <p:attrName>style.visibility</p:attrName>
                                        </p:attrNameLst>
                                      </p:cBhvr>
                                      <p:to>
                                        <p:strVal val="hidden"/>
                                      </p:to>
                                    </p:set>
                                  </p:childTnLst>
                                </p:cTn>
                              </p:par>
                              <p:par>
                                <p:cTn id="1789" presetID="1" presetClass="exit" presetSubtype="0" fill="hold" grpId="2" nodeType="withEffect">
                                  <p:stCondLst>
                                    <p:cond delay="0"/>
                                  </p:stCondLst>
                                  <p:childTnLst>
                                    <p:set>
                                      <p:cBhvr>
                                        <p:cTn id="1790" dur="1" fill="hold">
                                          <p:stCondLst>
                                            <p:cond delay="0"/>
                                          </p:stCondLst>
                                        </p:cTn>
                                        <p:tgtEl>
                                          <p:spTgt spid="199"/>
                                        </p:tgtEl>
                                        <p:attrNameLst>
                                          <p:attrName>style.visibility</p:attrName>
                                        </p:attrNameLst>
                                      </p:cBhvr>
                                      <p:to>
                                        <p:strVal val="hidden"/>
                                      </p:to>
                                    </p:set>
                                  </p:childTnLst>
                                </p:cTn>
                              </p:par>
                              <p:par>
                                <p:cTn id="1791" presetID="10" presetClass="entr" presetSubtype="0" fill="hold" grpId="11" nodeType="withEffect">
                                  <p:stCondLst>
                                    <p:cond delay="0"/>
                                  </p:stCondLst>
                                  <p:childTnLst>
                                    <p:set>
                                      <p:cBhvr>
                                        <p:cTn id="1792" dur="1" fill="hold">
                                          <p:stCondLst>
                                            <p:cond delay="0"/>
                                          </p:stCondLst>
                                        </p:cTn>
                                        <p:tgtEl>
                                          <p:spTgt spid="207"/>
                                        </p:tgtEl>
                                        <p:attrNameLst>
                                          <p:attrName>style.visibility</p:attrName>
                                        </p:attrNameLst>
                                      </p:cBhvr>
                                      <p:to>
                                        <p:strVal val="visible"/>
                                      </p:to>
                                    </p:set>
                                    <p:animEffect transition="in" filter="fade">
                                      <p:cBhvr>
                                        <p:cTn id="1793" dur="500"/>
                                        <p:tgtEl>
                                          <p:spTgt spid="207"/>
                                        </p:tgtEl>
                                      </p:cBhvr>
                                    </p:animEffect>
                                  </p:childTnLst>
                                </p:cTn>
                              </p:par>
                            </p:childTnLst>
                          </p:cTn>
                        </p:par>
                      </p:childTnLst>
                    </p:cTn>
                  </p:par>
                </p:childTnLst>
              </p:cTn>
              <p:nextCondLst>
                <p:cond evt="onClick" delay="0">
                  <p:tgtEl>
                    <p:spTgt spid="245"/>
                  </p:tgtEl>
                </p:cond>
              </p:nextCondLst>
            </p:seq>
            <p:seq concurrent="1" nextAc="seek">
              <p:cTn id="1794" restart="whenNotActive" fill="hold" evtFilter="cancelBubble" nodeType="interactiveSeq">
                <p:stCondLst>
                  <p:cond evt="onClick" delay="0">
                    <p:tgtEl>
                      <p:spTgt spid="247"/>
                    </p:tgtEl>
                  </p:cond>
                </p:stCondLst>
                <p:endSync evt="end" delay="0">
                  <p:rtn val="all"/>
                </p:endSync>
                <p:childTnLst>
                  <p:par>
                    <p:cTn id="1795" fill="hold">
                      <p:stCondLst>
                        <p:cond delay="0"/>
                      </p:stCondLst>
                      <p:childTnLst>
                        <p:par>
                          <p:cTn id="1796" fill="hold">
                            <p:stCondLst>
                              <p:cond delay="0"/>
                            </p:stCondLst>
                            <p:childTnLst>
                              <p:par>
                                <p:cTn id="1797" presetID="1" presetClass="entr" presetSubtype="0" fill="hold" grpId="0" nodeType="clickEffect">
                                  <p:stCondLst>
                                    <p:cond delay="0"/>
                                  </p:stCondLst>
                                  <p:childTnLst>
                                    <p:set>
                                      <p:cBhvr>
                                        <p:cTn id="1798" dur="1" fill="hold">
                                          <p:stCondLst>
                                            <p:cond delay="0"/>
                                          </p:stCondLst>
                                        </p:cTn>
                                        <p:tgtEl>
                                          <p:spTgt spid="253"/>
                                        </p:tgtEl>
                                        <p:attrNameLst>
                                          <p:attrName>style.visibility</p:attrName>
                                        </p:attrNameLst>
                                      </p:cBhvr>
                                      <p:to>
                                        <p:strVal val="visible"/>
                                      </p:to>
                                    </p:set>
                                  </p:childTnLst>
                                </p:cTn>
                              </p:par>
                              <p:par>
                                <p:cTn id="1799" presetID="1" presetClass="entr" presetSubtype="0" fill="hold" grpId="0" nodeType="withEffect">
                                  <p:stCondLst>
                                    <p:cond delay="0"/>
                                  </p:stCondLst>
                                  <p:childTnLst>
                                    <p:set>
                                      <p:cBhvr>
                                        <p:cTn id="1800" dur="1" fill="hold">
                                          <p:stCondLst>
                                            <p:cond delay="0"/>
                                          </p:stCondLst>
                                        </p:cTn>
                                        <p:tgtEl>
                                          <p:spTgt spid="264"/>
                                        </p:tgtEl>
                                        <p:attrNameLst>
                                          <p:attrName>style.visibility</p:attrName>
                                        </p:attrNameLst>
                                      </p:cBhvr>
                                      <p:to>
                                        <p:strVal val="visible"/>
                                      </p:to>
                                    </p:set>
                                  </p:childTnLst>
                                </p:cTn>
                              </p:par>
                              <p:par>
                                <p:cTn id="1801" presetID="10" presetClass="exit" presetSubtype="0" fill="hold" grpId="5" nodeType="withEffect">
                                  <p:stCondLst>
                                    <p:cond delay="0"/>
                                  </p:stCondLst>
                                  <p:childTnLst>
                                    <p:animEffect transition="out" filter="fade">
                                      <p:cBhvr>
                                        <p:cTn id="1802" dur="500"/>
                                        <p:tgtEl>
                                          <p:spTgt spid="269"/>
                                        </p:tgtEl>
                                      </p:cBhvr>
                                    </p:animEffect>
                                    <p:set>
                                      <p:cBhvr>
                                        <p:cTn id="1803"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7"/>
                  </p:tgtEl>
                </p:cond>
              </p:nextCondLst>
            </p:seq>
            <p:seq concurrent="1" nextAc="seek">
              <p:cTn id="1804" restart="whenNotActive" fill="hold" evtFilter="cancelBubble" nodeType="interactiveSeq">
                <p:stCondLst>
                  <p:cond evt="onClick" delay="0">
                    <p:tgtEl>
                      <p:spTgt spid="248"/>
                    </p:tgtEl>
                  </p:cond>
                </p:stCondLst>
                <p:endSync evt="end" delay="0">
                  <p:rtn val="all"/>
                </p:endSync>
                <p:childTnLst>
                  <p:par>
                    <p:cTn id="1805" fill="hold">
                      <p:stCondLst>
                        <p:cond delay="0"/>
                      </p:stCondLst>
                      <p:childTnLst>
                        <p:par>
                          <p:cTn id="1806" fill="hold">
                            <p:stCondLst>
                              <p:cond delay="0"/>
                            </p:stCondLst>
                            <p:childTnLst>
                              <p:par>
                                <p:cTn id="1807" presetID="1" presetClass="entr" presetSubtype="0" fill="hold" grpId="0" nodeType="clickEffect">
                                  <p:stCondLst>
                                    <p:cond delay="0"/>
                                  </p:stCondLst>
                                  <p:childTnLst>
                                    <p:set>
                                      <p:cBhvr>
                                        <p:cTn id="1808" dur="1" fill="hold">
                                          <p:stCondLst>
                                            <p:cond delay="0"/>
                                          </p:stCondLst>
                                        </p:cTn>
                                        <p:tgtEl>
                                          <p:spTgt spid="254"/>
                                        </p:tgtEl>
                                        <p:attrNameLst>
                                          <p:attrName>style.visibility</p:attrName>
                                        </p:attrNameLst>
                                      </p:cBhvr>
                                      <p:to>
                                        <p:strVal val="visible"/>
                                      </p:to>
                                    </p:set>
                                  </p:childTnLst>
                                </p:cTn>
                              </p:par>
                              <p:par>
                                <p:cTn id="1809" presetID="10" presetClass="exit" presetSubtype="0" fill="hold" grpId="4" nodeType="withEffect">
                                  <p:stCondLst>
                                    <p:cond delay="0"/>
                                  </p:stCondLst>
                                  <p:childTnLst>
                                    <p:animEffect transition="out" filter="fade">
                                      <p:cBhvr>
                                        <p:cTn id="1810" dur="500"/>
                                        <p:tgtEl>
                                          <p:spTgt spid="269"/>
                                        </p:tgtEl>
                                      </p:cBhvr>
                                    </p:animEffect>
                                    <p:set>
                                      <p:cBhvr>
                                        <p:cTn id="1811"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8"/>
                  </p:tgtEl>
                </p:cond>
              </p:nextCondLst>
            </p:seq>
            <p:seq concurrent="1" nextAc="seek">
              <p:cTn id="1812" restart="whenNotActive" fill="hold" evtFilter="cancelBubble" nodeType="interactiveSeq">
                <p:stCondLst>
                  <p:cond evt="onClick" delay="0">
                    <p:tgtEl>
                      <p:spTgt spid="249"/>
                    </p:tgtEl>
                  </p:cond>
                </p:stCondLst>
                <p:endSync evt="end" delay="0">
                  <p:rtn val="all"/>
                </p:endSync>
                <p:childTnLst>
                  <p:par>
                    <p:cTn id="1813" fill="hold">
                      <p:stCondLst>
                        <p:cond delay="0"/>
                      </p:stCondLst>
                      <p:childTnLst>
                        <p:par>
                          <p:cTn id="1814" fill="hold">
                            <p:stCondLst>
                              <p:cond delay="0"/>
                            </p:stCondLst>
                            <p:childTnLst>
                              <p:par>
                                <p:cTn id="1815" presetID="1" presetClass="entr" presetSubtype="0" fill="hold" grpId="1" nodeType="clickEffect">
                                  <p:stCondLst>
                                    <p:cond delay="0"/>
                                  </p:stCondLst>
                                  <p:childTnLst>
                                    <p:set>
                                      <p:cBhvr>
                                        <p:cTn id="1816" dur="1" fill="hold">
                                          <p:stCondLst>
                                            <p:cond delay="0"/>
                                          </p:stCondLst>
                                        </p:cTn>
                                        <p:tgtEl>
                                          <p:spTgt spid="255"/>
                                        </p:tgtEl>
                                        <p:attrNameLst>
                                          <p:attrName>style.visibility</p:attrName>
                                        </p:attrNameLst>
                                      </p:cBhvr>
                                      <p:to>
                                        <p:strVal val="visible"/>
                                      </p:to>
                                    </p:set>
                                  </p:childTnLst>
                                </p:cTn>
                              </p:par>
                              <p:par>
                                <p:cTn id="1817" presetID="1" presetClass="entr" presetSubtype="0" fill="hold" grpId="1" nodeType="withEffect">
                                  <p:stCondLst>
                                    <p:cond delay="0"/>
                                  </p:stCondLst>
                                  <p:childTnLst>
                                    <p:set>
                                      <p:cBhvr>
                                        <p:cTn id="1818" dur="1" fill="hold">
                                          <p:stCondLst>
                                            <p:cond delay="0"/>
                                          </p:stCondLst>
                                        </p:cTn>
                                        <p:tgtEl>
                                          <p:spTgt spid="262"/>
                                        </p:tgtEl>
                                        <p:attrNameLst>
                                          <p:attrName>style.visibility</p:attrName>
                                        </p:attrNameLst>
                                      </p:cBhvr>
                                      <p:to>
                                        <p:strVal val="visible"/>
                                      </p:to>
                                    </p:set>
                                  </p:childTnLst>
                                </p:cTn>
                              </p:par>
                              <p:par>
                                <p:cTn id="1819" presetID="10" presetClass="exit" presetSubtype="0" fill="hold" grpId="3" nodeType="withEffect">
                                  <p:stCondLst>
                                    <p:cond delay="0"/>
                                  </p:stCondLst>
                                  <p:childTnLst>
                                    <p:animEffect transition="out" filter="fade">
                                      <p:cBhvr>
                                        <p:cTn id="1820" dur="500"/>
                                        <p:tgtEl>
                                          <p:spTgt spid="269"/>
                                        </p:tgtEl>
                                      </p:cBhvr>
                                    </p:animEffect>
                                    <p:set>
                                      <p:cBhvr>
                                        <p:cTn id="1821"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9"/>
                  </p:tgtEl>
                </p:cond>
              </p:nextCondLst>
            </p:seq>
            <p:seq concurrent="1" nextAc="seek">
              <p:cTn id="1822" restart="whenNotActive" fill="hold" evtFilter="cancelBubble" nodeType="interactiveSeq">
                <p:stCondLst>
                  <p:cond evt="onClick" delay="0">
                    <p:tgtEl>
                      <p:spTgt spid="251"/>
                    </p:tgtEl>
                  </p:cond>
                </p:stCondLst>
                <p:endSync evt="end" delay="0">
                  <p:rtn val="all"/>
                </p:endSync>
                <p:childTnLst>
                  <p:par>
                    <p:cTn id="1823" fill="hold">
                      <p:stCondLst>
                        <p:cond delay="0"/>
                      </p:stCondLst>
                      <p:childTnLst>
                        <p:par>
                          <p:cTn id="1824" fill="hold">
                            <p:stCondLst>
                              <p:cond delay="0"/>
                            </p:stCondLst>
                            <p:childTnLst>
                              <p:par>
                                <p:cTn id="1825" presetID="1" presetClass="entr" presetSubtype="0" fill="hold" grpId="0" nodeType="clickEffect">
                                  <p:stCondLst>
                                    <p:cond delay="0"/>
                                  </p:stCondLst>
                                  <p:childTnLst>
                                    <p:set>
                                      <p:cBhvr>
                                        <p:cTn id="1826" dur="1" fill="hold">
                                          <p:stCondLst>
                                            <p:cond delay="0"/>
                                          </p:stCondLst>
                                        </p:cTn>
                                        <p:tgtEl>
                                          <p:spTgt spid="257"/>
                                        </p:tgtEl>
                                        <p:attrNameLst>
                                          <p:attrName>style.visibility</p:attrName>
                                        </p:attrNameLst>
                                      </p:cBhvr>
                                      <p:to>
                                        <p:strVal val="visible"/>
                                      </p:to>
                                    </p:set>
                                  </p:childTnLst>
                                </p:cTn>
                              </p:par>
                              <p:par>
                                <p:cTn id="1827" presetID="1" presetClass="entr" presetSubtype="0" fill="hold" grpId="2" nodeType="withEffect">
                                  <p:stCondLst>
                                    <p:cond delay="0"/>
                                  </p:stCondLst>
                                  <p:childTnLst>
                                    <p:set>
                                      <p:cBhvr>
                                        <p:cTn id="1828" dur="1" fill="hold">
                                          <p:stCondLst>
                                            <p:cond delay="0"/>
                                          </p:stCondLst>
                                        </p:cTn>
                                        <p:tgtEl>
                                          <p:spTgt spid="262"/>
                                        </p:tgtEl>
                                        <p:attrNameLst>
                                          <p:attrName>style.visibility</p:attrName>
                                        </p:attrNameLst>
                                      </p:cBhvr>
                                      <p:to>
                                        <p:strVal val="visible"/>
                                      </p:to>
                                    </p:set>
                                  </p:childTnLst>
                                </p:cTn>
                              </p:par>
                              <p:par>
                                <p:cTn id="1829" presetID="10" presetClass="exit" presetSubtype="0" fill="hold" grpId="2" nodeType="withEffect">
                                  <p:stCondLst>
                                    <p:cond delay="0"/>
                                  </p:stCondLst>
                                  <p:childTnLst>
                                    <p:animEffect transition="out" filter="fade">
                                      <p:cBhvr>
                                        <p:cTn id="1830" dur="500"/>
                                        <p:tgtEl>
                                          <p:spTgt spid="269"/>
                                        </p:tgtEl>
                                      </p:cBhvr>
                                    </p:animEffect>
                                    <p:set>
                                      <p:cBhvr>
                                        <p:cTn id="1831"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1"/>
                  </p:tgtEl>
                </p:cond>
              </p:nextCondLst>
            </p:seq>
            <p:seq concurrent="1" nextAc="seek">
              <p:cTn id="1832" restart="whenNotActive" fill="hold" evtFilter="cancelBubble" nodeType="interactiveSeq">
                <p:stCondLst>
                  <p:cond evt="onClick" delay="0">
                    <p:tgtEl>
                      <p:spTgt spid="252"/>
                    </p:tgtEl>
                  </p:cond>
                </p:stCondLst>
                <p:endSync evt="end" delay="0">
                  <p:rtn val="all"/>
                </p:endSync>
                <p:childTnLst>
                  <p:par>
                    <p:cTn id="1833" fill="hold">
                      <p:stCondLst>
                        <p:cond delay="0"/>
                      </p:stCondLst>
                      <p:childTnLst>
                        <p:par>
                          <p:cTn id="1834" fill="hold">
                            <p:stCondLst>
                              <p:cond delay="0"/>
                            </p:stCondLst>
                            <p:childTnLst>
                              <p:par>
                                <p:cTn id="1835" presetID="1" presetClass="entr" presetSubtype="0" fill="hold" grpId="0" nodeType="clickEffect">
                                  <p:stCondLst>
                                    <p:cond delay="0"/>
                                  </p:stCondLst>
                                  <p:childTnLst>
                                    <p:set>
                                      <p:cBhvr>
                                        <p:cTn id="1836" dur="1" fill="hold">
                                          <p:stCondLst>
                                            <p:cond delay="0"/>
                                          </p:stCondLst>
                                        </p:cTn>
                                        <p:tgtEl>
                                          <p:spTgt spid="258"/>
                                        </p:tgtEl>
                                        <p:attrNameLst>
                                          <p:attrName>style.visibility</p:attrName>
                                        </p:attrNameLst>
                                      </p:cBhvr>
                                      <p:to>
                                        <p:strVal val="visible"/>
                                      </p:to>
                                    </p:set>
                                  </p:childTnLst>
                                </p:cTn>
                              </p:par>
                              <p:par>
                                <p:cTn id="1837" presetID="10" presetClass="exit" presetSubtype="0" fill="hold" grpId="1" nodeType="withEffect">
                                  <p:stCondLst>
                                    <p:cond delay="0"/>
                                  </p:stCondLst>
                                  <p:childTnLst>
                                    <p:animEffect transition="out" filter="fade">
                                      <p:cBhvr>
                                        <p:cTn id="1838" dur="500"/>
                                        <p:tgtEl>
                                          <p:spTgt spid="269"/>
                                        </p:tgtEl>
                                      </p:cBhvr>
                                    </p:animEffect>
                                    <p:set>
                                      <p:cBhvr>
                                        <p:cTn id="183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2"/>
                  </p:tgtEl>
                </p:cond>
              </p:nextCondLst>
            </p:seq>
            <p:seq concurrent="1" nextAc="seek">
              <p:cTn id="1840" restart="whenNotActive" fill="hold" evtFilter="cancelBubble" nodeType="interactiveSeq">
                <p:stCondLst>
                  <p:cond evt="onClick" delay="0">
                    <p:tgtEl>
                      <p:spTgt spid="250"/>
                    </p:tgtEl>
                  </p:cond>
                </p:stCondLst>
                <p:endSync evt="end" delay="0">
                  <p:rtn val="all"/>
                </p:endSync>
                <p:childTnLst>
                  <p:par>
                    <p:cTn id="1841" fill="hold">
                      <p:stCondLst>
                        <p:cond delay="0"/>
                      </p:stCondLst>
                      <p:childTnLst>
                        <p:par>
                          <p:cTn id="1842" fill="hold">
                            <p:stCondLst>
                              <p:cond delay="0"/>
                            </p:stCondLst>
                            <p:childTnLst>
                              <p:par>
                                <p:cTn id="1843" presetID="1" presetClass="entr" presetSubtype="0" fill="hold" grpId="0" nodeType="clickEffect">
                                  <p:stCondLst>
                                    <p:cond delay="0"/>
                                  </p:stCondLst>
                                  <p:childTnLst>
                                    <p:set>
                                      <p:cBhvr>
                                        <p:cTn id="1844" dur="1" fill="hold">
                                          <p:stCondLst>
                                            <p:cond delay="0"/>
                                          </p:stCondLst>
                                        </p:cTn>
                                        <p:tgtEl>
                                          <p:spTgt spid="256"/>
                                        </p:tgtEl>
                                        <p:attrNameLst>
                                          <p:attrName>style.visibility</p:attrName>
                                        </p:attrNameLst>
                                      </p:cBhvr>
                                      <p:to>
                                        <p:strVal val="visible"/>
                                      </p:to>
                                    </p:set>
                                  </p:childTnLst>
                                </p:cTn>
                              </p:par>
                              <p:par>
                                <p:cTn id="1845" presetID="1" presetClass="entr" presetSubtype="0" fill="hold" grpId="0" nodeType="withEffect">
                                  <p:stCondLst>
                                    <p:cond delay="0"/>
                                  </p:stCondLst>
                                  <p:childTnLst>
                                    <p:set>
                                      <p:cBhvr>
                                        <p:cTn id="1846" dur="1" fill="hold">
                                          <p:stCondLst>
                                            <p:cond delay="0"/>
                                          </p:stCondLst>
                                        </p:cTn>
                                        <p:tgtEl>
                                          <p:spTgt spid="262"/>
                                        </p:tgtEl>
                                        <p:attrNameLst>
                                          <p:attrName>style.visibility</p:attrName>
                                        </p:attrNameLst>
                                      </p:cBhvr>
                                      <p:to>
                                        <p:strVal val="visible"/>
                                      </p:to>
                                    </p:set>
                                  </p:childTnLst>
                                </p:cTn>
                              </p:par>
                              <p:par>
                                <p:cTn id="1847" presetID="10" presetClass="exit" presetSubtype="0" fill="hold" grpId="0" nodeType="withEffect">
                                  <p:stCondLst>
                                    <p:cond delay="0"/>
                                  </p:stCondLst>
                                  <p:childTnLst>
                                    <p:animEffect transition="out" filter="fade">
                                      <p:cBhvr>
                                        <p:cTn id="1848" dur="500"/>
                                        <p:tgtEl>
                                          <p:spTgt spid="269"/>
                                        </p:tgtEl>
                                      </p:cBhvr>
                                    </p:animEffect>
                                    <p:set>
                                      <p:cBhvr>
                                        <p:cTn id="184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0"/>
                  </p:tgtEl>
                </p:cond>
              </p:nextCondLst>
            </p:seq>
            <p:seq concurrent="1" nextAc="seek">
              <p:cTn id="1850" restart="whenNotActive" fill="hold" evtFilter="cancelBubble" nodeType="interactiveSeq">
                <p:stCondLst>
                  <p:cond evt="onClick" delay="0">
                    <p:tgtEl>
                      <p:spTgt spid="258"/>
                    </p:tgtEl>
                  </p:cond>
                </p:stCondLst>
                <p:endSync evt="end" delay="0">
                  <p:rtn val="all"/>
                </p:endSync>
                <p:childTnLst>
                  <p:par>
                    <p:cTn id="1851" fill="hold">
                      <p:stCondLst>
                        <p:cond delay="0"/>
                      </p:stCondLst>
                      <p:childTnLst>
                        <p:par>
                          <p:cTn id="1852" fill="hold">
                            <p:stCondLst>
                              <p:cond delay="0"/>
                            </p:stCondLst>
                            <p:childTnLst>
                              <p:par>
                                <p:cTn id="1853" presetID="1" presetClass="exit" presetSubtype="0" fill="hold" grpId="1" nodeType="clickEffect">
                                  <p:stCondLst>
                                    <p:cond delay="0"/>
                                  </p:stCondLst>
                                  <p:childTnLst>
                                    <p:set>
                                      <p:cBhvr>
                                        <p:cTn id="1854" dur="1" fill="hold">
                                          <p:stCondLst>
                                            <p:cond delay="0"/>
                                          </p:stCondLst>
                                        </p:cTn>
                                        <p:tgtEl>
                                          <p:spTgt spid="258"/>
                                        </p:tgtEl>
                                        <p:attrNameLst>
                                          <p:attrName>style.visibility</p:attrName>
                                        </p:attrNameLst>
                                      </p:cBhvr>
                                      <p:to>
                                        <p:strVal val="hidden"/>
                                      </p:to>
                                    </p:set>
                                  </p:childTnLst>
                                </p:cTn>
                              </p:par>
                              <p:par>
                                <p:cTn id="1855" presetID="10" presetClass="entr" presetSubtype="0" fill="hold" grpId="6" nodeType="withEffect">
                                  <p:stCondLst>
                                    <p:cond delay="0"/>
                                  </p:stCondLst>
                                  <p:childTnLst>
                                    <p:set>
                                      <p:cBhvr>
                                        <p:cTn id="1856" dur="1" fill="hold">
                                          <p:stCondLst>
                                            <p:cond delay="0"/>
                                          </p:stCondLst>
                                        </p:cTn>
                                        <p:tgtEl>
                                          <p:spTgt spid="269"/>
                                        </p:tgtEl>
                                        <p:attrNameLst>
                                          <p:attrName>style.visibility</p:attrName>
                                        </p:attrNameLst>
                                      </p:cBhvr>
                                      <p:to>
                                        <p:strVal val="visible"/>
                                      </p:to>
                                    </p:set>
                                    <p:animEffect transition="in" filter="fade">
                                      <p:cBhvr>
                                        <p:cTn id="1857" dur="500"/>
                                        <p:tgtEl>
                                          <p:spTgt spid="269"/>
                                        </p:tgtEl>
                                      </p:cBhvr>
                                    </p:animEffect>
                                  </p:childTnLst>
                                </p:cTn>
                              </p:par>
                            </p:childTnLst>
                          </p:cTn>
                        </p:par>
                      </p:childTnLst>
                    </p:cTn>
                  </p:par>
                </p:childTnLst>
              </p:cTn>
              <p:nextCondLst>
                <p:cond evt="onClick" delay="0">
                  <p:tgtEl>
                    <p:spTgt spid="258"/>
                  </p:tgtEl>
                </p:cond>
              </p:nextCondLst>
            </p:seq>
            <p:seq concurrent="1" nextAc="seek">
              <p:cTn id="1858" restart="whenNotActive" fill="hold" evtFilter="cancelBubble" nodeType="interactiveSeq">
                <p:stCondLst>
                  <p:cond evt="onClick" delay="0">
                    <p:tgtEl>
                      <p:spTgt spid="253"/>
                    </p:tgtEl>
                  </p:cond>
                </p:stCondLst>
                <p:endSync evt="end" delay="0">
                  <p:rtn val="all"/>
                </p:endSync>
                <p:childTnLst>
                  <p:par>
                    <p:cTn id="1859" fill="hold">
                      <p:stCondLst>
                        <p:cond delay="0"/>
                      </p:stCondLst>
                      <p:childTnLst>
                        <p:par>
                          <p:cTn id="1860" fill="hold">
                            <p:stCondLst>
                              <p:cond delay="0"/>
                            </p:stCondLst>
                            <p:childTnLst>
                              <p:par>
                                <p:cTn id="1861" presetID="1" presetClass="exit" presetSubtype="0" fill="hold" grpId="1" nodeType="clickEffect">
                                  <p:stCondLst>
                                    <p:cond delay="0"/>
                                  </p:stCondLst>
                                  <p:childTnLst>
                                    <p:set>
                                      <p:cBhvr>
                                        <p:cTn id="1862" dur="1" fill="hold">
                                          <p:stCondLst>
                                            <p:cond delay="0"/>
                                          </p:stCondLst>
                                        </p:cTn>
                                        <p:tgtEl>
                                          <p:spTgt spid="253"/>
                                        </p:tgtEl>
                                        <p:attrNameLst>
                                          <p:attrName>style.visibility</p:attrName>
                                        </p:attrNameLst>
                                      </p:cBhvr>
                                      <p:to>
                                        <p:strVal val="hidden"/>
                                      </p:to>
                                    </p:set>
                                  </p:childTnLst>
                                </p:cTn>
                              </p:par>
                              <p:par>
                                <p:cTn id="1863" presetID="1" presetClass="exit" presetSubtype="0" fill="hold" grpId="1" nodeType="withEffect">
                                  <p:stCondLst>
                                    <p:cond delay="0"/>
                                  </p:stCondLst>
                                  <p:childTnLst>
                                    <p:set>
                                      <p:cBhvr>
                                        <p:cTn id="1864" dur="1" fill="hold">
                                          <p:stCondLst>
                                            <p:cond delay="0"/>
                                          </p:stCondLst>
                                        </p:cTn>
                                        <p:tgtEl>
                                          <p:spTgt spid="264"/>
                                        </p:tgtEl>
                                        <p:attrNameLst>
                                          <p:attrName>style.visibility</p:attrName>
                                        </p:attrNameLst>
                                      </p:cBhvr>
                                      <p:to>
                                        <p:strVal val="hidden"/>
                                      </p:to>
                                    </p:set>
                                  </p:childTnLst>
                                </p:cTn>
                              </p:par>
                              <p:par>
                                <p:cTn id="1865" presetID="10" presetClass="entr" presetSubtype="0" fill="hold" grpId="7" nodeType="withEffect">
                                  <p:stCondLst>
                                    <p:cond delay="0"/>
                                  </p:stCondLst>
                                  <p:childTnLst>
                                    <p:set>
                                      <p:cBhvr>
                                        <p:cTn id="1866" dur="1" fill="hold">
                                          <p:stCondLst>
                                            <p:cond delay="0"/>
                                          </p:stCondLst>
                                        </p:cTn>
                                        <p:tgtEl>
                                          <p:spTgt spid="269"/>
                                        </p:tgtEl>
                                        <p:attrNameLst>
                                          <p:attrName>style.visibility</p:attrName>
                                        </p:attrNameLst>
                                      </p:cBhvr>
                                      <p:to>
                                        <p:strVal val="visible"/>
                                      </p:to>
                                    </p:set>
                                    <p:animEffect transition="in" filter="fade">
                                      <p:cBhvr>
                                        <p:cTn id="1867" dur="500"/>
                                        <p:tgtEl>
                                          <p:spTgt spid="269"/>
                                        </p:tgtEl>
                                      </p:cBhvr>
                                    </p:animEffect>
                                  </p:childTnLst>
                                </p:cTn>
                              </p:par>
                            </p:childTnLst>
                          </p:cTn>
                        </p:par>
                      </p:childTnLst>
                    </p:cTn>
                  </p:par>
                </p:childTnLst>
              </p:cTn>
              <p:nextCondLst>
                <p:cond evt="onClick" delay="0">
                  <p:tgtEl>
                    <p:spTgt spid="253"/>
                  </p:tgtEl>
                </p:cond>
              </p:nextCondLst>
            </p:seq>
            <p:seq concurrent="1" nextAc="seek">
              <p:cTn id="1868" restart="whenNotActive" fill="hold" evtFilter="cancelBubble" nodeType="interactiveSeq">
                <p:stCondLst>
                  <p:cond evt="onClick" delay="0">
                    <p:tgtEl>
                      <p:spTgt spid="254"/>
                    </p:tgtEl>
                  </p:cond>
                </p:stCondLst>
                <p:endSync evt="end" delay="0">
                  <p:rtn val="all"/>
                </p:endSync>
                <p:childTnLst>
                  <p:par>
                    <p:cTn id="1869" fill="hold">
                      <p:stCondLst>
                        <p:cond delay="0"/>
                      </p:stCondLst>
                      <p:childTnLst>
                        <p:par>
                          <p:cTn id="1870" fill="hold">
                            <p:stCondLst>
                              <p:cond delay="0"/>
                            </p:stCondLst>
                            <p:childTnLst>
                              <p:par>
                                <p:cTn id="1871" presetID="1" presetClass="exit" presetSubtype="0" fill="hold" grpId="1" nodeType="clickEffect">
                                  <p:stCondLst>
                                    <p:cond delay="0"/>
                                  </p:stCondLst>
                                  <p:childTnLst>
                                    <p:set>
                                      <p:cBhvr>
                                        <p:cTn id="1872" dur="1" fill="hold">
                                          <p:stCondLst>
                                            <p:cond delay="0"/>
                                          </p:stCondLst>
                                        </p:cTn>
                                        <p:tgtEl>
                                          <p:spTgt spid="254"/>
                                        </p:tgtEl>
                                        <p:attrNameLst>
                                          <p:attrName>style.visibility</p:attrName>
                                        </p:attrNameLst>
                                      </p:cBhvr>
                                      <p:to>
                                        <p:strVal val="hidden"/>
                                      </p:to>
                                    </p:set>
                                  </p:childTnLst>
                                </p:cTn>
                              </p:par>
                              <p:par>
                                <p:cTn id="1873" presetID="10" presetClass="entr" presetSubtype="0" fill="hold" grpId="10" nodeType="withEffect">
                                  <p:stCondLst>
                                    <p:cond delay="0"/>
                                  </p:stCondLst>
                                  <p:childTnLst>
                                    <p:set>
                                      <p:cBhvr>
                                        <p:cTn id="1874" dur="1" fill="hold">
                                          <p:stCondLst>
                                            <p:cond delay="0"/>
                                          </p:stCondLst>
                                        </p:cTn>
                                        <p:tgtEl>
                                          <p:spTgt spid="269"/>
                                        </p:tgtEl>
                                        <p:attrNameLst>
                                          <p:attrName>style.visibility</p:attrName>
                                        </p:attrNameLst>
                                      </p:cBhvr>
                                      <p:to>
                                        <p:strVal val="visible"/>
                                      </p:to>
                                    </p:set>
                                    <p:animEffect transition="in" filter="fade">
                                      <p:cBhvr>
                                        <p:cTn id="1875" dur="500"/>
                                        <p:tgtEl>
                                          <p:spTgt spid="269"/>
                                        </p:tgtEl>
                                      </p:cBhvr>
                                    </p:animEffect>
                                  </p:childTnLst>
                                </p:cTn>
                              </p:par>
                            </p:childTnLst>
                          </p:cTn>
                        </p:par>
                      </p:childTnLst>
                    </p:cTn>
                  </p:par>
                </p:childTnLst>
              </p:cTn>
              <p:nextCondLst>
                <p:cond evt="onClick" delay="0">
                  <p:tgtEl>
                    <p:spTgt spid="254"/>
                  </p:tgtEl>
                </p:cond>
              </p:nextCondLst>
            </p:seq>
            <p:seq concurrent="1" nextAc="seek">
              <p:cTn id="1876" restart="whenNotActive" fill="hold" evtFilter="cancelBubble" nodeType="interactiveSeq">
                <p:stCondLst>
                  <p:cond evt="onClick" delay="0">
                    <p:tgtEl>
                      <p:spTgt spid="255"/>
                    </p:tgtEl>
                  </p:cond>
                </p:stCondLst>
                <p:endSync evt="end" delay="0">
                  <p:rtn val="all"/>
                </p:endSync>
                <p:childTnLst>
                  <p:par>
                    <p:cTn id="1877" fill="hold">
                      <p:stCondLst>
                        <p:cond delay="0"/>
                      </p:stCondLst>
                      <p:childTnLst>
                        <p:par>
                          <p:cTn id="1878" fill="hold">
                            <p:stCondLst>
                              <p:cond delay="0"/>
                            </p:stCondLst>
                            <p:childTnLst>
                              <p:par>
                                <p:cTn id="1879" presetID="1" presetClass="exit" presetSubtype="0" fill="hold" grpId="0" nodeType="clickEffect">
                                  <p:stCondLst>
                                    <p:cond delay="0"/>
                                  </p:stCondLst>
                                  <p:childTnLst>
                                    <p:set>
                                      <p:cBhvr>
                                        <p:cTn id="1880" dur="1" fill="hold">
                                          <p:stCondLst>
                                            <p:cond delay="0"/>
                                          </p:stCondLst>
                                        </p:cTn>
                                        <p:tgtEl>
                                          <p:spTgt spid="255"/>
                                        </p:tgtEl>
                                        <p:attrNameLst>
                                          <p:attrName>style.visibility</p:attrName>
                                        </p:attrNameLst>
                                      </p:cBhvr>
                                      <p:to>
                                        <p:strVal val="hidden"/>
                                      </p:to>
                                    </p:set>
                                  </p:childTnLst>
                                </p:cTn>
                              </p:par>
                              <p:par>
                                <p:cTn id="1881" presetID="1" presetClass="exit" presetSubtype="0" fill="hold" grpId="5" nodeType="withEffect">
                                  <p:stCondLst>
                                    <p:cond delay="0"/>
                                  </p:stCondLst>
                                  <p:childTnLst>
                                    <p:set>
                                      <p:cBhvr>
                                        <p:cTn id="1882" dur="1" fill="hold">
                                          <p:stCondLst>
                                            <p:cond delay="0"/>
                                          </p:stCondLst>
                                        </p:cTn>
                                        <p:tgtEl>
                                          <p:spTgt spid="262"/>
                                        </p:tgtEl>
                                        <p:attrNameLst>
                                          <p:attrName>style.visibility</p:attrName>
                                        </p:attrNameLst>
                                      </p:cBhvr>
                                      <p:to>
                                        <p:strVal val="hidden"/>
                                      </p:to>
                                    </p:set>
                                  </p:childTnLst>
                                </p:cTn>
                              </p:par>
                              <p:par>
                                <p:cTn id="1883" presetID="10" presetClass="entr" presetSubtype="0" fill="hold" grpId="9" nodeType="withEffect">
                                  <p:stCondLst>
                                    <p:cond delay="0"/>
                                  </p:stCondLst>
                                  <p:childTnLst>
                                    <p:set>
                                      <p:cBhvr>
                                        <p:cTn id="1884" dur="1" fill="hold">
                                          <p:stCondLst>
                                            <p:cond delay="0"/>
                                          </p:stCondLst>
                                        </p:cTn>
                                        <p:tgtEl>
                                          <p:spTgt spid="269"/>
                                        </p:tgtEl>
                                        <p:attrNameLst>
                                          <p:attrName>style.visibility</p:attrName>
                                        </p:attrNameLst>
                                      </p:cBhvr>
                                      <p:to>
                                        <p:strVal val="visible"/>
                                      </p:to>
                                    </p:set>
                                    <p:animEffect transition="in" filter="fade">
                                      <p:cBhvr>
                                        <p:cTn id="1885" dur="500"/>
                                        <p:tgtEl>
                                          <p:spTgt spid="269"/>
                                        </p:tgtEl>
                                      </p:cBhvr>
                                    </p:animEffect>
                                  </p:childTnLst>
                                </p:cTn>
                              </p:par>
                            </p:childTnLst>
                          </p:cTn>
                        </p:par>
                      </p:childTnLst>
                    </p:cTn>
                  </p:par>
                </p:childTnLst>
              </p:cTn>
              <p:nextCondLst>
                <p:cond evt="onClick" delay="0">
                  <p:tgtEl>
                    <p:spTgt spid="255"/>
                  </p:tgtEl>
                </p:cond>
              </p:nextCondLst>
            </p:seq>
            <p:seq concurrent="1" nextAc="seek">
              <p:cTn id="1886" restart="whenNotActive" fill="hold" evtFilter="cancelBubble" nodeType="interactiveSeq">
                <p:stCondLst>
                  <p:cond evt="onClick" delay="0">
                    <p:tgtEl>
                      <p:spTgt spid="256"/>
                    </p:tgtEl>
                  </p:cond>
                </p:stCondLst>
                <p:endSync evt="end" delay="0">
                  <p:rtn val="all"/>
                </p:endSync>
                <p:childTnLst>
                  <p:par>
                    <p:cTn id="1887" fill="hold">
                      <p:stCondLst>
                        <p:cond delay="0"/>
                      </p:stCondLst>
                      <p:childTnLst>
                        <p:par>
                          <p:cTn id="1888" fill="hold">
                            <p:stCondLst>
                              <p:cond delay="0"/>
                            </p:stCondLst>
                            <p:childTnLst>
                              <p:par>
                                <p:cTn id="1889" presetID="1" presetClass="exit" presetSubtype="0" fill="hold" grpId="1" nodeType="clickEffect">
                                  <p:stCondLst>
                                    <p:cond delay="0"/>
                                  </p:stCondLst>
                                  <p:childTnLst>
                                    <p:set>
                                      <p:cBhvr>
                                        <p:cTn id="1890" dur="1" fill="hold">
                                          <p:stCondLst>
                                            <p:cond delay="0"/>
                                          </p:stCondLst>
                                        </p:cTn>
                                        <p:tgtEl>
                                          <p:spTgt spid="256"/>
                                        </p:tgtEl>
                                        <p:attrNameLst>
                                          <p:attrName>style.visibility</p:attrName>
                                        </p:attrNameLst>
                                      </p:cBhvr>
                                      <p:to>
                                        <p:strVal val="hidden"/>
                                      </p:to>
                                    </p:set>
                                  </p:childTnLst>
                                </p:cTn>
                              </p:par>
                              <p:par>
                                <p:cTn id="1891" presetID="1" presetClass="exit" presetSubtype="0" fill="hold" grpId="3" nodeType="withEffect">
                                  <p:stCondLst>
                                    <p:cond delay="0"/>
                                  </p:stCondLst>
                                  <p:childTnLst>
                                    <p:set>
                                      <p:cBhvr>
                                        <p:cTn id="1892" dur="1" fill="hold">
                                          <p:stCondLst>
                                            <p:cond delay="0"/>
                                          </p:stCondLst>
                                        </p:cTn>
                                        <p:tgtEl>
                                          <p:spTgt spid="262"/>
                                        </p:tgtEl>
                                        <p:attrNameLst>
                                          <p:attrName>style.visibility</p:attrName>
                                        </p:attrNameLst>
                                      </p:cBhvr>
                                      <p:to>
                                        <p:strVal val="hidden"/>
                                      </p:to>
                                    </p:set>
                                  </p:childTnLst>
                                </p:cTn>
                              </p:par>
                              <p:par>
                                <p:cTn id="1893" presetID="10" presetClass="entr" presetSubtype="0" fill="hold" grpId="11" nodeType="withEffect">
                                  <p:stCondLst>
                                    <p:cond delay="0"/>
                                  </p:stCondLst>
                                  <p:childTnLst>
                                    <p:set>
                                      <p:cBhvr>
                                        <p:cTn id="1894" dur="1" fill="hold">
                                          <p:stCondLst>
                                            <p:cond delay="0"/>
                                          </p:stCondLst>
                                        </p:cTn>
                                        <p:tgtEl>
                                          <p:spTgt spid="269"/>
                                        </p:tgtEl>
                                        <p:attrNameLst>
                                          <p:attrName>style.visibility</p:attrName>
                                        </p:attrNameLst>
                                      </p:cBhvr>
                                      <p:to>
                                        <p:strVal val="visible"/>
                                      </p:to>
                                    </p:set>
                                    <p:animEffect transition="in" filter="fade">
                                      <p:cBhvr>
                                        <p:cTn id="1895" dur="500"/>
                                        <p:tgtEl>
                                          <p:spTgt spid="269"/>
                                        </p:tgtEl>
                                      </p:cBhvr>
                                    </p:animEffect>
                                  </p:childTnLst>
                                </p:cTn>
                              </p:par>
                            </p:childTnLst>
                          </p:cTn>
                        </p:par>
                      </p:childTnLst>
                    </p:cTn>
                  </p:par>
                </p:childTnLst>
              </p:cTn>
              <p:nextCondLst>
                <p:cond evt="onClick" delay="0">
                  <p:tgtEl>
                    <p:spTgt spid="256"/>
                  </p:tgtEl>
                </p:cond>
              </p:nextCondLst>
            </p:seq>
            <p:seq concurrent="1" nextAc="seek">
              <p:cTn id="1896" restart="whenNotActive" fill="hold" evtFilter="cancelBubble" nodeType="interactiveSeq">
                <p:stCondLst>
                  <p:cond evt="onClick" delay="0">
                    <p:tgtEl>
                      <p:spTgt spid="257"/>
                    </p:tgtEl>
                  </p:cond>
                </p:stCondLst>
                <p:endSync evt="end" delay="0">
                  <p:rtn val="all"/>
                </p:endSync>
                <p:childTnLst>
                  <p:par>
                    <p:cTn id="1897" fill="hold">
                      <p:stCondLst>
                        <p:cond delay="0"/>
                      </p:stCondLst>
                      <p:childTnLst>
                        <p:par>
                          <p:cTn id="1898" fill="hold">
                            <p:stCondLst>
                              <p:cond delay="0"/>
                            </p:stCondLst>
                            <p:childTnLst>
                              <p:par>
                                <p:cTn id="1899" presetID="1" presetClass="exit" presetSubtype="0" fill="hold" grpId="1" nodeType="clickEffect">
                                  <p:stCondLst>
                                    <p:cond delay="0"/>
                                  </p:stCondLst>
                                  <p:childTnLst>
                                    <p:set>
                                      <p:cBhvr>
                                        <p:cTn id="1900" dur="1" fill="hold">
                                          <p:stCondLst>
                                            <p:cond delay="0"/>
                                          </p:stCondLst>
                                        </p:cTn>
                                        <p:tgtEl>
                                          <p:spTgt spid="257"/>
                                        </p:tgtEl>
                                        <p:attrNameLst>
                                          <p:attrName>style.visibility</p:attrName>
                                        </p:attrNameLst>
                                      </p:cBhvr>
                                      <p:to>
                                        <p:strVal val="hidden"/>
                                      </p:to>
                                    </p:set>
                                  </p:childTnLst>
                                </p:cTn>
                              </p:par>
                              <p:par>
                                <p:cTn id="1901" presetID="1" presetClass="exit" presetSubtype="0" fill="hold" grpId="4" nodeType="withEffect">
                                  <p:stCondLst>
                                    <p:cond delay="0"/>
                                  </p:stCondLst>
                                  <p:childTnLst>
                                    <p:set>
                                      <p:cBhvr>
                                        <p:cTn id="1902" dur="1" fill="hold">
                                          <p:stCondLst>
                                            <p:cond delay="0"/>
                                          </p:stCondLst>
                                        </p:cTn>
                                        <p:tgtEl>
                                          <p:spTgt spid="262"/>
                                        </p:tgtEl>
                                        <p:attrNameLst>
                                          <p:attrName>style.visibility</p:attrName>
                                        </p:attrNameLst>
                                      </p:cBhvr>
                                      <p:to>
                                        <p:strVal val="hidden"/>
                                      </p:to>
                                    </p:set>
                                  </p:childTnLst>
                                </p:cTn>
                              </p:par>
                              <p:par>
                                <p:cTn id="1903" presetID="10" presetClass="entr" presetSubtype="0" fill="hold" grpId="8" nodeType="withEffect">
                                  <p:stCondLst>
                                    <p:cond delay="0"/>
                                  </p:stCondLst>
                                  <p:childTnLst>
                                    <p:set>
                                      <p:cBhvr>
                                        <p:cTn id="1904" dur="1" fill="hold">
                                          <p:stCondLst>
                                            <p:cond delay="0"/>
                                          </p:stCondLst>
                                        </p:cTn>
                                        <p:tgtEl>
                                          <p:spTgt spid="269"/>
                                        </p:tgtEl>
                                        <p:attrNameLst>
                                          <p:attrName>style.visibility</p:attrName>
                                        </p:attrNameLst>
                                      </p:cBhvr>
                                      <p:to>
                                        <p:strVal val="visible"/>
                                      </p:to>
                                    </p:set>
                                    <p:animEffect transition="in" filter="fade">
                                      <p:cBhvr>
                                        <p:cTn id="1905" dur="500"/>
                                        <p:tgtEl>
                                          <p:spTgt spid="269"/>
                                        </p:tgtEl>
                                      </p:cBhvr>
                                    </p:animEffect>
                                  </p:childTnLst>
                                </p:cTn>
                              </p:par>
                            </p:childTnLst>
                          </p:cTn>
                        </p:par>
                      </p:childTnLst>
                    </p:cTn>
                  </p:par>
                </p:childTnLst>
              </p:cTn>
              <p:nextCondLst>
                <p:cond evt="onClick" delay="0">
                  <p:tgtEl>
                    <p:spTgt spid="257"/>
                  </p:tgtEl>
                </p:cond>
              </p:nextCondLst>
            </p:seq>
            <p:seq concurrent="1" nextAc="seek">
              <p:cTn id="1906" restart="whenNotActive" fill="hold" evtFilter="cancelBubble" nodeType="interactiveSeq">
                <p:stCondLst>
                  <p:cond evt="onClick" delay="0">
                    <p:tgtEl>
                      <p:spTgt spid="271"/>
                    </p:tgtEl>
                  </p:cond>
                </p:stCondLst>
                <p:endSync evt="end" delay="0">
                  <p:rtn val="all"/>
                </p:endSync>
                <p:childTnLst>
                  <p:par>
                    <p:cTn id="1907" fill="hold">
                      <p:stCondLst>
                        <p:cond delay="0"/>
                      </p:stCondLst>
                      <p:childTnLst>
                        <p:par>
                          <p:cTn id="1908" fill="hold">
                            <p:stCondLst>
                              <p:cond delay="0"/>
                            </p:stCondLst>
                            <p:childTnLst>
                              <p:par>
                                <p:cTn id="1909" presetID="1" presetClass="entr" presetSubtype="0" fill="hold" grpId="0" nodeType="clickEffect">
                                  <p:stCondLst>
                                    <p:cond delay="0"/>
                                  </p:stCondLst>
                                  <p:childTnLst>
                                    <p:set>
                                      <p:cBhvr>
                                        <p:cTn id="1910" dur="1" fill="hold">
                                          <p:stCondLst>
                                            <p:cond delay="0"/>
                                          </p:stCondLst>
                                        </p:cTn>
                                        <p:tgtEl>
                                          <p:spTgt spid="277"/>
                                        </p:tgtEl>
                                        <p:attrNameLst>
                                          <p:attrName>style.visibility</p:attrName>
                                        </p:attrNameLst>
                                      </p:cBhvr>
                                      <p:to>
                                        <p:strVal val="visible"/>
                                      </p:to>
                                    </p:set>
                                  </p:childTnLst>
                                </p:cTn>
                              </p:par>
                              <p:par>
                                <p:cTn id="1911" presetID="1" presetClass="entr" presetSubtype="0" fill="hold" grpId="2" nodeType="withEffect">
                                  <p:stCondLst>
                                    <p:cond delay="0"/>
                                  </p:stCondLst>
                                  <p:childTnLst>
                                    <p:set>
                                      <p:cBhvr>
                                        <p:cTn id="1912" dur="1" fill="hold">
                                          <p:stCondLst>
                                            <p:cond delay="0"/>
                                          </p:stCondLst>
                                        </p:cTn>
                                        <p:tgtEl>
                                          <p:spTgt spid="261"/>
                                        </p:tgtEl>
                                        <p:attrNameLst>
                                          <p:attrName>style.visibility</p:attrName>
                                        </p:attrNameLst>
                                      </p:cBhvr>
                                      <p:to>
                                        <p:strVal val="visible"/>
                                      </p:to>
                                    </p:set>
                                  </p:childTnLst>
                                </p:cTn>
                              </p:par>
                              <p:par>
                                <p:cTn id="1913" presetID="10" presetClass="exit" presetSubtype="0" fill="hold" grpId="0" nodeType="withEffect">
                                  <p:stCondLst>
                                    <p:cond delay="0"/>
                                  </p:stCondLst>
                                  <p:childTnLst>
                                    <p:animEffect transition="out" filter="fade">
                                      <p:cBhvr>
                                        <p:cTn id="1914" dur="500"/>
                                        <p:tgtEl>
                                          <p:spTgt spid="270"/>
                                        </p:tgtEl>
                                      </p:cBhvr>
                                    </p:animEffect>
                                    <p:set>
                                      <p:cBhvr>
                                        <p:cTn id="1915"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1"/>
                  </p:tgtEl>
                </p:cond>
              </p:nextCondLst>
            </p:seq>
            <p:seq concurrent="1" nextAc="seek">
              <p:cTn id="1916" restart="whenNotActive" fill="hold" evtFilter="cancelBubble" nodeType="interactiveSeq">
                <p:stCondLst>
                  <p:cond evt="onClick" delay="0">
                    <p:tgtEl>
                      <p:spTgt spid="272"/>
                    </p:tgtEl>
                  </p:cond>
                </p:stCondLst>
                <p:endSync evt="end" delay="0">
                  <p:rtn val="all"/>
                </p:endSync>
                <p:childTnLst>
                  <p:par>
                    <p:cTn id="1917" fill="hold">
                      <p:stCondLst>
                        <p:cond delay="0"/>
                      </p:stCondLst>
                      <p:childTnLst>
                        <p:par>
                          <p:cTn id="1918" fill="hold">
                            <p:stCondLst>
                              <p:cond delay="0"/>
                            </p:stCondLst>
                            <p:childTnLst>
                              <p:par>
                                <p:cTn id="1919" presetID="1" presetClass="entr" presetSubtype="0" fill="hold" grpId="0" nodeType="clickEffect">
                                  <p:stCondLst>
                                    <p:cond delay="0"/>
                                  </p:stCondLst>
                                  <p:childTnLst>
                                    <p:set>
                                      <p:cBhvr>
                                        <p:cTn id="1920" dur="1" fill="hold">
                                          <p:stCondLst>
                                            <p:cond delay="0"/>
                                          </p:stCondLst>
                                        </p:cTn>
                                        <p:tgtEl>
                                          <p:spTgt spid="278"/>
                                        </p:tgtEl>
                                        <p:attrNameLst>
                                          <p:attrName>style.visibility</p:attrName>
                                        </p:attrNameLst>
                                      </p:cBhvr>
                                      <p:to>
                                        <p:strVal val="visible"/>
                                      </p:to>
                                    </p:set>
                                  </p:childTnLst>
                                </p:cTn>
                              </p:par>
                              <p:par>
                                <p:cTn id="1921" presetID="10" presetClass="exit" presetSubtype="0" fill="hold" grpId="1" nodeType="withEffect">
                                  <p:stCondLst>
                                    <p:cond delay="0"/>
                                  </p:stCondLst>
                                  <p:childTnLst>
                                    <p:animEffect transition="out" filter="fade">
                                      <p:cBhvr>
                                        <p:cTn id="1922" dur="500"/>
                                        <p:tgtEl>
                                          <p:spTgt spid="270"/>
                                        </p:tgtEl>
                                      </p:cBhvr>
                                    </p:animEffect>
                                    <p:set>
                                      <p:cBhvr>
                                        <p:cTn id="1923"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2"/>
                  </p:tgtEl>
                </p:cond>
              </p:nextCondLst>
            </p:seq>
            <p:seq concurrent="1" nextAc="seek">
              <p:cTn id="1924" restart="whenNotActive" fill="hold" evtFilter="cancelBubble" nodeType="interactiveSeq">
                <p:stCondLst>
                  <p:cond evt="onClick" delay="0">
                    <p:tgtEl>
                      <p:spTgt spid="273"/>
                    </p:tgtEl>
                  </p:cond>
                </p:stCondLst>
                <p:endSync evt="end" delay="0">
                  <p:rtn val="all"/>
                </p:endSync>
                <p:childTnLst>
                  <p:par>
                    <p:cTn id="1925" fill="hold">
                      <p:stCondLst>
                        <p:cond delay="0"/>
                      </p:stCondLst>
                      <p:childTnLst>
                        <p:par>
                          <p:cTn id="1926" fill="hold">
                            <p:stCondLst>
                              <p:cond delay="0"/>
                            </p:stCondLst>
                            <p:childTnLst>
                              <p:par>
                                <p:cTn id="1927" presetID="1" presetClass="entr" presetSubtype="0" fill="hold" grpId="0" nodeType="clickEffect">
                                  <p:stCondLst>
                                    <p:cond delay="0"/>
                                  </p:stCondLst>
                                  <p:childTnLst>
                                    <p:set>
                                      <p:cBhvr>
                                        <p:cTn id="1928" dur="1" fill="hold">
                                          <p:stCondLst>
                                            <p:cond delay="0"/>
                                          </p:stCondLst>
                                        </p:cTn>
                                        <p:tgtEl>
                                          <p:spTgt spid="279"/>
                                        </p:tgtEl>
                                        <p:attrNameLst>
                                          <p:attrName>style.visibility</p:attrName>
                                        </p:attrNameLst>
                                      </p:cBhvr>
                                      <p:to>
                                        <p:strVal val="visible"/>
                                      </p:to>
                                    </p:set>
                                  </p:childTnLst>
                                </p:cTn>
                              </p:par>
                              <p:par>
                                <p:cTn id="1929" presetID="1" presetClass="entr" presetSubtype="0" fill="hold" grpId="0" nodeType="withEffect">
                                  <p:stCondLst>
                                    <p:cond delay="0"/>
                                  </p:stCondLst>
                                  <p:childTnLst>
                                    <p:set>
                                      <p:cBhvr>
                                        <p:cTn id="1930" dur="1" fill="hold">
                                          <p:stCondLst>
                                            <p:cond delay="0"/>
                                          </p:stCondLst>
                                        </p:cTn>
                                        <p:tgtEl>
                                          <p:spTgt spid="263"/>
                                        </p:tgtEl>
                                        <p:attrNameLst>
                                          <p:attrName>style.visibility</p:attrName>
                                        </p:attrNameLst>
                                      </p:cBhvr>
                                      <p:to>
                                        <p:strVal val="visible"/>
                                      </p:to>
                                    </p:set>
                                  </p:childTnLst>
                                </p:cTn>
                              </p:par>
                              <p:par>
                                <p:cTn id="1931" presetID="10" presetClass="exit" presetSubtype="0" fill="hold" grpId="2" nodeType="withEffect">
                                  <p:stCondLst>
                                    <p:cond delay="0"/>
                                  </p:stCondLst>
                                  <p:childTnLst>
                                    <p:animEffect transition="out" filter="fade">
                                      <p:cBhvr>
                                        <p:cTn id="1932" dur="500"/>
                                        <p:tgtEl>
                                          <p:spTgt spid="270"/>
                                        </p:tgtEl>
                                      </p:cBhvr>
                                    </p:animEffect>
                                    <p:set>
                                      <p:cBhvr>
                                        <p:cTn id="1933"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3"/>
                  </p:tgtEl>
                </p:cond>
              </p:nextCondLst>
            </p:seq>
            <p:seq concurrent="1" nextAc="seek">
              <p:cTn id="1934" restart="whenNotActive" fill="hold" evtFilter="cancelBubble" nodeType="interactiveSeq">
                <p:stCondLst>
                  <p:cond evt="onClick" delay="0">
                    <p:tgtEl>
                      <p:spTgt spid="275"/>
                    </p:tgtEl>
                  </p:cond>
                </p:stCondLst>
                <p:endSync evt="end" delay="0">
                  <p:rtn val="all"/>
                </p:endSync>
                <p:childTnLst>
                  <p:par>
                    <p:cTn id="1935" fill="hold">
                      <p:stCondLst>
                        <p:cond delay="0"/>
                      </p:stCondLst>
                      <p:childTnLst>
                        <p:par>
                          <p:cTn id="1936" fill="hold">
                            <p:stCondLst>
                              <p:cond delay="0"/>
                            </p:stCondLst>
                            <p:childTnLst>
                              <p:par>
                                <p:cTn id="1937" presetID="1" presetClass="entr" presetSubtype="0" fill="hold" grpId="0" nodeType="clickEffect">
                                  <p:stCondLst>
                                    <p:cond delay="0"/>
                                  </p:stCondLst>
                                  <p:childTnLst>
                                    <p:set>
                                      <p:cBhvr>
                                        <p:cTn id="1938" dur="1" fill="hold">
                                          <p:stCondLst>
                                            <p:cond delay="0"/>
                                          </p:stCondLst>
                                        </p:cTn>
                                        <p:tgtEl>
                                          <p:spTgt spid="281"/>
                                        </p:tgtEl>
                                        <p:attrNameLst>
                                          <p:attrName>style.visibility</p:attrName>
                                        </p:attrNameLst>
                                      </p:cBhvr>
                                      <p:to>
                                        <p:strVal val="visible"/>
                                      </p:to>
                                    </p:set>
                                  </p:childTnLst>
                                </p:cTn>
                              </p:par>
                              <p:par>
                                <p:cTn id="1939" presetID="1" presetClass="entr" presetSubtype="0" fill="hold" grpId="0" nodeType="withEffect">
                                  <p:stCondLst>
                                    <p:cond delay="0"/>
                                  </p:stCondLst>
                                  <p:childTnLst>
                                    <p:set>
                                      <p:cBhvr>
                                        <p:cTn id="1940" dur="1" fill="hold">
                                          <p:stCondLst>
                                            <p:cond delay="0"/>
                                          </p:stCondLst>
                                        </p:cTn>
                                        <p:tgtEl>
                                          <p:spTgt spid="261"/>
                                        </p:tgtEl>
                                        <p:attrNameLst>
                                          <p:attrName>style.visibility</p:attrName>
                                        </p:attrNameLst>
                                      </p:cBhvr>
                                      <p:to>
                                        <p:strVal val="visible"/>
                                      </p:to>
                                    </p:set>
                                  </p:childTnLst>
                                </p:cTn>
                              </p:par>
                              <p:par>
                                <p:cTn id="1941" presetID="10" presetClass="exit" presetSubtype="0" fill="hold" grpId="9" nodeType="withEffect">
                                  <p:stCondLst>
                                    <p:cond delay="0"/>
                                  </p:stCondLst>
                                  <p:childTnLst>
                                    <p:animEffect transition="out" filter="fade">
                                      <p:cBhvr>
                                        <p:cTn id="1942" dur="500"/>
                                        <p:tgtEl>
                                          <p:spTgt spid="270"/>
                                        </p:tgtEl>
                                      </p:cBhvr>
                                    </p:animEffect>
                                    <p:set>
                                      <p:cBhvr>
                                        <p:cTn id="1943"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5"/>
                  </p:tgtEl>
                </p:cond>
              </p:nextCondLst>
            </p:seq>
            <p:seq concurrent="1" nextAc="seek">
              <p:cTn id="1944" restart="whenNotActive" fill="hold" evtFilter="cancelBubble" nodeType="interactiveSeq">
                <p:stCondLst>
                  <p:cond evt="onClick" delay="0">
                    <p:tgtEl>
                      <p:spTgt spid="276"/>
                    </p:tgtEl>
                  </p:cond>
                </p:stCondLst>
                <p:endSync evt="end" delay="0">
                  <p:rtn val="all"/>
                </p:endSync>
                <p:childTnLst>
                  <p:par>
                    <p:cTn id="1945" fill="hold">
                      <p:stCondLst>
                        <p:cond delay="0"/>
                      </p:stCondLst>
                      <p:childTnLst>
                        <p:par>
                          <p:cTn id="1946" fill="hold">
                            <p:stCondLst>
                              <p:cond delay="0"/>
                            </p:stCondLst>
                            <p:childTnLst>
                              <p:par>
                                <p:cTn id="1947" presetID="1" presetClass="entr" presetSubtype="0" fill="hold" grpId="0" nodeType="clickEffect">
                                  <p:stCondLst>
                                    <p:cond delay="0"/>
                                  </p:stCondLst>
                                  <p:childTnLst>
                                    <p:set>
                                      <p:cBhvr>
                                        <p:cTn id="1948" dur="1" fill="hold">
                                          <p:stCondLst>
                                            <p:cond delay="0"/>
                                          </p:stCondLst>
                                        </p:cTn>
                                        <p:tgtEl>
                                          <p:spTgt spid="282"/>
                                        </p:tgtEl>
                                        <p:attrNameLst>
                                          <p:attrName>style.visibility</p:attrName>
                                        </p:attrNameLst>
                                      </p:cBhvr>
                                      <p:to>
                                        <p:strVal val="visible"/>
                                      </p:to>
                                    </p:set>
                                  </p:childTnLst>
                                </p:cTn>
                              </p:par>
                              <p:par>
                                <p:cTn id="1949" presetID="10" presetClass="exit" presetSubtype="0" fill="hold" grpId="10" nodeType="withEffect">
                                  <p:stCondLst>
                                    <p:cond delay="0"/>
                                  </p:stCondLst>
                                  <p:childTnLst>
                                    <p:animEffect transition="out" filter="fade">
                                      <p:cBhvr>
                                        <p:cTn id="1950" dur="500"/>
                                        <p:tgtEl>
                                          <p:spTgt spid="270"/>
                                        </p:tgtEl>
                                      </p:cBhvr>
                                    </p:animEffect>
                                    <p:set>
                                      <p:cBhvr>
                                        <p:cTn id="1951"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6"/>
                  </p:tgtEl>
                </p:cond>
              </p:nextCondLst>
            </p:seq>
            <p:seq concurrent="1" nextAc="seek">
              <p:cTn id="1952" restart="whenNotActive" fill="hold" evtFilter="cancelBubble" nodeType="interactiveSeq">
                <p:stCondLst>
                  <p:cond evt="onClick" delay="0">
                    <p:tgtEl>
                      <p:spTgt spid="274"/>
                    </p:tgtEl>
                  </p:cond>
                </p:stCondLst>
                <p:endSync evt="end" delay="0">
                  <p:rtn val="all"/>
                </p:endSync>
                <p:childTnLst>
                  <p:par>
                    <p:cTn id="1953" fill="hold">
                      <p:stCondLst>
                        <p:cond delay="0"/>
                      </p:stCondLst>
                      <p:childTnLst>
                        <p:par>
                          <p:cTn id="1954" fill="hold">
                            <p:stCondLst>
                              <p:cond delay="0"/>
                            </p:stCondLst>
                            <p:childTnLst>
                              <p:par>
                                <p:cTn id="1955" presetID="1" presetClass="entr" presetSubtype="0" fill="hold" grpId="0" nodeType="clickEffect">
                                  <p:stCondLst>
                                    <p:cond delay="0"/>
                                  </p:stCondLst>
                                  <p:childTnLst>
                                    <p:set>
                                      <p:cBhvr>
                                        <p:cTn id="1956" dur="1" fill="hold">
                                          <p:stCondLst>
                                            <p:cond delay="0"/>
                                          </p:stCondLst>
                                        </p:cTn>
                                        <p:tgtEl>
                                          <p:spTgt spid="280"/>
                                        </p:tgtEl>
                                        <p:attrNameLst>
                                          <p:attrName>style.visibility</p:attrName>
                                        </p:attrNameLst>
                                      </p:cBhvr>
                                      <p:to>
                                        <p:strVal val="visible"/>
                                      </p:to>
                                    </p:set>
                                  </p:childTnLst>
                                </p:cTn>
                              </p:par>
                              <p:par>
                                <p:cTn id="1957" presetID="1" presetClass="entr" presetSubtype="0" fill="hold" grpId="1" nodeType="withEffect">
                                  <p:stCondLst>
                                    <p:cond delay="0"/>
                                  </p:stCondLst>
                                  <p:childTnLst>
                                    <p:set>
                                      <p:cBhvr>
                                        <p:cTn id="1958" dur="1" fill="hold">
                                          <p:stCondLst>
                                            <p:cond delay="0"/>
                                          </p:stCondLst>
                                        </p:cTn>
                                        <p:tgtEl>
                                          <p:spTgt spid="261"/>
                                        </p:tgtEl>
                                        <p:attrNameLst>
                                          <p:attrName>style.visibility</p:attrName>
                                        </p:attrNameLst>
                                      </p:cBhvr>
                                      <p:to>
                                        <p:strVal val="visible"/>
                                      </p:to>
                                    </p:set>
                                  </p:childTnLst>
                                </p:cTn>
                              </p:par>
                              <p:par>
                                <p:cTn id="1959" presetID="10" presetClass="exit" presetSubtype="0" fill="hold" grpId="11" nodeType="withEffect">
                                  <p:stCondLst>
                                    <p:cond delay="0"/>
                                  </p:stCondLst>
                                  <p:childTnLst>
                                    <p:animEffect transition="out" filter="fade">
                                      <p:cBhvr>
                                        <p:cTn id="1960" dur="500"/>
                                        <p:tgtEl>
                                          <p:spTgt spid="270"/>
                                        </p:tgtEl>
                                      </p:cBhvr>
                                    </p:animEffect>
                                    <p:set>
                                      <p:cBhvr>
                                        <p:cTn id="1961"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4"/>
                  </p:tgtEl>
                </p:cond>
              </p:nextCondLst>
            </p:seq>
            <p:seq concurrent="1" nextAc="seek">
              <p:cTn id="1962" restart="whenNotActive" fill="hold" evtFilter="cancelBubble" nodeType="interactiveSeq">
                <p:stCondLst>
                  <p:cond evt="onClick" delay="0">
                    <p:tgtEl>
                      <p:spTgt spid="282"/>
                    </p:tgtEl>
                  </p:cond>
                </p:stCondLst>
                <p:endSync evt="end" delay="0">
                  <p:rtn val="all"/>
                </p:endSync>
                <p:childTnLst>
                  <p:par>
                    <p:cTn id="1963" fill="hold">
                      <p:stCondLst>
                        <p:cond delay="0"/>
                      </p:stCondLst>
                      <p:childTnLst>
                        <p:par>
                          <p:cTn id="1964" fill="hold">
                            <p:stCondLst>
                              <p:cond delay="0"/>
                            </p:stCondLst>
                            <p:childTnLst>
                              <p:par>
                                <p:cTn id="1965" presetID="1" presetClass="exit" presetSubtype="0" fill="hold" grpId="1" nodeType="clickEffect">
                                  <p:stCondLst>
                                    <p:cond delay="0"/>
                                  </p:stCondLst>
                                  <p:childTnLst>
                                    <p:set>
                                      <p:cBhvr>
                                        <p:cTn id="1966" dur="1" fill="hold">
                                          <p:stCondLst>
                                            <p:cond delay="0"/>
                                          </p:stCondLst>
                                        </p:cTn>
                                        <p:tgtEl>
                                          <p:spTgt spid="282"/>
                                        </p:tgtEl>
                                        <p:attrNameLst>
                                          <p:attrName>style.visibility</p:attrName>
                                        </p:attrNameLst>
                                      </p:cBhvr>
                                      <p:to>
                                        <p:strVal val="hidden"/>
                                      </p:to>
                                    </p:set>
                                  </p:childTnLst>
                                </p:cTn>
                              </p:par>
                              <p:par>
                                <p:cTn id="1967" presetID="10" presetClass="entr" presetSubtype="0" fill="hold" grpId="3" nodeType="withEffect">
                                  <p:stCondLst>
                                    <p:cond delay="0"/>
                                  </p:stCondLst>
                                  <p:childTnLst>
                                    <p:set>
                                      <p:cBhvr>
                                        <p:cTn id="1968" dur="1" fill="hold">
                                          <p:stCondLst>
                                            <p:cond delay="0"/>
                                          </p:stCondLst>
                                        </p:cTn>
                                        <p:tgtEl>
                                          <p:spTgt spid="270"/>
                                        </p:tgtEl>
                                        <p:attrNameLst>
                                          <p:attrName>style.visibility</p:attrName>
                                        </p:attrNameLst>
                                      </p:cBhvr>
                                      <p:to>
                                        <p:strVal val="visible"/>
                                      </p:to>
                                    </p:set>
                                    <p:animEffect transition="in" filter="fade">
                                      <p:cBhvr>
                                        <p:cTn id="1969" dur="500"/>
                                        <p:tgtEl>
                                          <p:spTgt spid="270"/>
                                        </p:tgtEl>
                                      </p:cBhvr>
                                    </p:animEffect>
                                  </p:childTnLst>
                                </p:cTn>
                              </p:par>
                            </p:childTnLst>
                          </p:cTn>
                        </p:par>
                      </p:childTnLst>
                    </p:cTn>
                  </p:par>
                </p:childTnLst>
              </p:cTn>
              <p:nextCondLst>
                <p:cond evt="onClick" delay="0">
                  <p:tgtEl>
                    <p:spTgt spid="282"/>
                  </p:tgtEl>
                </p:cond>
              </p:nextCondLst>
            </p:seq>
            <p:seq concurrent="1" nextAc="seek">
              <p:cTn id="1970" restart="whenNotActive" fill="hold" evtFilter="cancelBubble" nodeType="interactiveSeq">
                <p:stCondLst>
                  <p:cond evt="onClick" delay="0">
                    <p:tgtEl>
                      <p:spTgt spid="277"/>
                    </p:tgtEl>
                  </p:cond>
                </p:stCondLst>
                <p:endSync evt="end" delay="0">
                  <p:rtn val="all"/>
                </p:endSync>
                <p:childTnLst>
                  <p:par>
                    <p:cTn id="1971" fill="hold">
                      <p:stCondLst>
                        <p:cond delay="0"/>
                      </p:stCondLst>
                      <p:childTnLst>
                        <p:par>
                          <p:cTn id="1972" fill="hold">
                            <p:stCondLst>
                              <p:cond delay="0"/>
                            </p:stCondLst>
                            <p:childTnLst>
                              <p:par>
                                <p:cTn id="1973" presetID="1" presetClass="exit" presetSubtype="0" fill="hold" grpId="1" nodeType="clickEffect">
                                  <p:stCondLst>
                                    <p:cond delay="0"/>
                                  </p:stCondLst>
                                  <p:childTnLst>
                                    <p:set>
                                      <p:cBhvr>
                                        <p:cTn id="1974" dur="1" fill="hold">
                                          <p:stCondLst>
                                            <p:cond delay="0"/>
                                          </p:stCondLst>
                                        </p:cTn>
                                        <p:tgtEl>
                                          <p:spTgt spid="277"/>
                                        </p:tgtEl>
                                        <p:attrNameLst>
                                          <p:attrName>style.visibility</p:attrName>
                                        </p:attrNameLst>
                                      </p:cBhvr>
                                      <p:to>
                                        <p:strVal val="hidden"/>
                                      </p:to>
                                    </p:set>
                                  </p:childTnLst>
                                </p:cTn>
                              </p:par>
                              <p:par>
                                <p:cTn id="1975" presetID="1" presetClass="exit" presetSubtype="0" fill="hold" grpId="4" nodeType="withEffect">
                                  <p:stCondLst>
                                    <p:cond delay="0"/>
                                  </p:stCondLst>
                                  <p:childTnLst>
                                    <p:set>
                                      <p:cBhvr>
                                        <p:cTn id="1976" dur="1" fill="hold">
                                          <p:stCondLst>
                                            <p:cond delay="0"/>
                                          </p:stCondLst>
                                        </p:cTn>
                                        <p:tgtEl>
                                          <p:spTgt spid="261"/>
                                        </p:tgtEl>
                                        <p:attrNameLst>
                                          <p:attrName>style.visibility</p:attrName>
                                        </p:attrNameLst>
                                      </p:cBhvr>
                                      <p:to>
                                        <p:strVal val="hidden"/>
                                      </p:to>
                                    </p:set>
                                  </p:childTnLst>
                                </p:cTn>
                              </p:par>
                              <p:par>
                                <p:cTn id="1977" presetID="10" presetClass="entr" presetSubtype="0" fill="hold" grpId="4" nodeType="withEffect">
                                  <p:stCondLst>
                                    <p:cond delay="0"/>
                                  </p:stCondLst>
                                  <p:childTnLst>
                                    <p:set>
                                      <p:cBhvr>
                                        <p:cTn id="1978" dur="1" fill="hold">
                                          <p:stCondLst>
                                            <p:cond delay="0"/>
                                          </p:stCondLst>
                                        </p:cTn>
                                        <p:tgtEl>
                                          <p:spTgt spid="270"/>
                                        </p:tgtEl>
                                        <p:attrNameLst>
                                          <p:attrName>style.visibility</p:attrName>
                                        </p:attrNameLst>
                                      </p:cBhvr>
                                      <p:to>
                                        <p:strVal val="visible"/>
                                      </p:to>
                                    </p:set>
                                    <p:animEffect transition="in" filter="fade">
                                      <p:cBhvr>
                                        <p:cTn id="1979" dur="500"/>
                                        <p:tgtEl>
                                          <p:spTgt spid="270"/>
                                        </p:tgtEl>
                                      </p:cBhvr>
                                    </p:animEffect>
                                  </p:childTnLst>
                                </p:cTn>
                              </p:par>
                            </p:childTnLst>
                          </p:cTn>
                        </p:par>
                      </p:childTnLst>
                    </p:cTn>
                  </p:par>
                </p:childTnLst>
              </p:cTn>
              <p:nextCondLst>
                <p:cond evt="onClick" delay="0">
                  <p:tgtEl>
                    <p:spTgt spid="277"/>
                  </p:tgtEl>
                </p:cond>
              </p:nextCondLst>
            </p:seq>
            <p:seq concurrent="1" nextAc="seek">
              <p:cTn id="1980" restart="whenNotActive" fill="hold" evtFilter="cancelBubble" nodeType="interactiveSeq">
                <p:stCondLst>
                  <p:cond evt="onClick" delay="0">
                    <p:tgtEl>
                      <p:spTgt spid="278"/>
                    </p:tgtEl>
                  </p:cond>
                </p:stCondLst>
                <p:endSync evt="end" delay="0">
                  <p:rtn val="all"/>
                </p:endSync>
                <p:childTnLst>
                  <p:par>
                    <p:cTn id="1981" fill="hold">
                      <p:stCondLst>
                        <p:cond delay="0"/>
                      </p:stCondLst>
                      <p:childTnLst>
                        <p:par>
                          <p:cTn id="1982" fill="hold">
                            <p:stCondLst>
                              <p:cond delay="0"/>
                            </p:stCondLst>
                            <p:childTnLst>
                              <p:par>
                                <p:cTn id="1983" presetID="1" presetClass="exit" presetSubtype="0" fill="hold" grpId="1" nodeType="clickEffect">
                                  <p:stCondLst>
                                    <p:cond delay="0"/>
                                  </p:stCondLst>
                                  <p:childTnLst>
                                    <p:set>
                                      <p:cBhvr>
                                        <p:cTn id="1984" dur="1" fill="hold">
                                          <p:stCondLst>
                                            <p:cond delay="0"/>
                                          </p:stCondLst>
                                        </p:cTn>
                                        <p:tgtEl>
                                          <p:spTgt spid="278"/>
                                        </p:tgtEl>
                                        <p:attrNameLst>
                                          <p:attrName>style.visibility</p:attrName>
                                        </p:attrNameLst>
                                      </p:cBhvr>
                                      <p:to>
                                        <p:strVal val="hidden"/>
                                      </p:to>
                                    </p:set>
                                  </p:childTnLst>
                                </p:cTn>
                              </p:par>
                              <p:par>
                                <p:cTn id="1985" presetID="10" presetClass="entr" presetSubtype="0" fill="hold" grpId="5" nodeType="withEffect">
                                  <p:stCondLst>
                                    <p:cond delay="0"/>
                                  </p:stCondLst>
                                  <p:childTnLst>
                                    <p:set>
                                      <p:cBhvr>
                                        <p:cTn id="1986" dur="1" fill="hold">
                                          <p:stCondLst>
                                            <p:cond delay="0"/>
                                          </p:stCondLst>
                                        </p:cTn>
                                        <p:tgtEl>
                                          <p:spTgt spid="270"/>
                                        </p:tgtEl>
                                        <p:attrNameLst>
                                          <p:attrName>style.visibility</p:attrName>
                                        </p:attrNameLst>
                                      </p:cBhvr>
                                      <p:to>
                                        <p:strVal val="visible"/>
                                      </p:to>
                                    </p:set>
                                    <p:animEffect transition="in" filter="fade">
                                      <p:cBhvr>
                                        <p:cTn id="1987" dur="500"/>
                                        <p:tgtEl>
                                          <p:spTgt spid="270"/>
                                        </p:tgtEl>
                                      </p:cBhvr>
                                    </p:animEffect>
                                  </p:childTnLst>
                                </p:cTn>
                              </p:par>
                            </p:childTnLst>
                          </p:cTn>
                        </p:par>
                      </p:childTnLst>
                    </p:cTn>
                  </p:par>
                </p:childTnLst>
              </p:cTn>
              <p:nextCondLst>
                <p:cond evt="onClick" delay="0">
                  <p:tgtEl>
                    <p:spTgt spid="278"/>
                  </p:tgtEl>
                </p:cond>
              </p:nextCondLst>
            </p:seq>
            <p:seq concurrent="1" nextAc="seek">
              <p:cTn id="1988" restart="whenNotActive" fill="hold" evtFilter="cancelBubble" nodeType="interactiveSeq">
                <p:stCondLst>
                  <p:cond evt="onClick" delay="0">
                    <p:tgtEl>
                      <p:spTgt spid="279"/>
                    </p:tgtEl>
                  </p:cond>
                </p:stCondLst>
                <p:endSync evt="end" delay="0">
                  <p:rtn val="all"/>
                </p:endSync>
                <p:childTnLst>
                  <p:par>
                    <p:cTn id="1989" fill="hold">
                      <p:stCondLst>
                        <p:cond delay="0"/>
                      </p:stCondLst>
                      <p:childTnLst>
                        <p:par>
                          <p:cTn id="1990" fill="hold">
                            <p:stCondLst>
                              <p:cond delay="0"/>
                            </p:stCondLst>
                            <p:childTnLst>
                              <p:par>
                                <p:cTn id="1991" presetID="1" presetClass="exit" presetSubtype="0" fill="hold" grpId="1" nodeType="clickEffect">
                                  <p:stCondLst>
                                    <p:cond delay="0"/>
                                  </p:stCondLst>
                                  <p:childTnLst>
                                    <p:set>
                                      <p:cBhvr>
                                        <p:cTn id="1992" dur="1" fill="hold">
                                          <p:stCondLst>
                                            <p:cond delay="0"/>
                                          </p:stCondLst>
                                        </p:cTn>
                                        <p:tgtEl>
                                          <p:spTgt spid="279"/>
                                        </p:tgtEl>
                                        <p:attrNameLst>
                                          <p:attrName>style.visibility</p:attrName>
                                        </p:attrNameLst>
                                      </p:cBhvr>
                                      <p:to>
                                        <p:strVal val="hidden"/>
                                      </p:to>
                                    </p:set>
                                  </p:childTnLst>
                                </p:cTn>
                              </p:par>
                              <p:par>
                                <p:cTn id="1993" presetID="1" presetClass="exit" presetSubtype="0" fill="hold" grpId="1" nodeType="withEffect">
                                  <p:stCondLst>
                                    <p:cond delay="0"/>
                                  </p:stCondLst>
                                  <p:childTnLst>
                                    <p:set>
                                      <p:cBhvr>
                                        <p:cTn id="1994" dur="1" fill="hold">
                                          <p:stCondLst>
                                            <p:cond delay="0"/>
                                          </p:stCondLst>
                                        </p:cTn>
                                        <p:tgtEl>
                                          <p:spTgt spid="263"/>
                                        </p:tgtEl>
                                        <p:attrNameLst>
                                          <p:attrName>style.visibility</p:attrName>
                                        </p:attrNameLst>
                                      </p:cBhvr>
                                      <p:to>
                                        <p:strVal val="hidden"/>
                                      </p:to>
                                    </p:set>
                                  </p:childTnLst>
                                </p:cTn>
                              </p:par>
                              <p:par>
                                <p:cTn id="1995" presetID="10" presetClass="entr" presetSubtype="0" fill="hold" grpId="6" nodeType="withEffect">
                                  <p:stCondLst>
                                    <p:cond delay="0"/>
                                  </p:stCondLst>
                                  <p:childTnLst>
                                    <p:set>
                                      <p:cBhvr>
                                        <p:cTn id="1996" dur="1" fill="hold">
                                          <p:stCondLst>
                                            <p:cond delay="0"/>
                                          </p:stCondLst>
                                        </p:cTn>
                                        <p:tgtEl>
                                          <p:spTgt spid="270"/>
                                        </p:tgtEl>
                                        <p:attrNameLst>
                                          <p:attrName>style.visibility</p:attrName>
                                        </p:attrNameLst>
                                      </p:cBhvr>
                                      <p:to>
                                        <p:strVal val="visible"/>
                                      </p:to>
                                    </p:set>
                                    <p:animEffect transition="in" filter="fade">
                                      <p:cBhvr>
                                        <p:cTn id="1997" dur="500"/>
                                        <p:tgtEl>
                                          <p:spTgt spid="270"/>
                                        </p:tgtEl>
                                      </p:cBhvr>
                                    </p:animEffect>
                                  </p:childTnLst>
                                </p:cTn>
                              </p:par>
                            </p:childTnLst>
                          </p:cTn>
                        </p:par>
                      </p:childTnLst>
                    </p:cTn>
                  </p:par>
                </p:childTnLst>
              </p:cTn>
              <p:nextCondLst>
                <p:cond evt="onClick" delay="0">
                  <p:tgtEl>
                    <p:spTgt spid="279"/>
                  </p:tgtEl>
                </p:cond>
              </p:nextCondLst>
            </p:seq>
            <p:seq concurrent="1" nextAc="seek">
              <p:cTn id="1998" restart="whenNotActive" fill="hold" evtFilter="cancelBubble" nodeType="interactiveSeq">
                <p:stCondLst>
                  <p:cond evt="onClick" delay="0">
                    <p:tgtEl>
                      <p:spTgt spid="280"/>
                    </p:tgtEl>
                  </p:cond>
                </p:stCondLst>
                <p:endSync evt="end" delay="0">
                  <p:rtn val="all"/>
                </p:endSync>
                <p:childTnLst>
                  <p:par>
                    <p:cTn id="1999" fill="hold">
                      <p:stCondLst>
                        <p:cond delay="0"/>
                      </p:stCondLst>
                      <p:childTnLst>
                        <p:par>
                          <p:cTn id="2000" fill="hold">
                            <p:stCondLst>
                              <p:cond delay="0"/>
                            </p:stCondLst>
                            <p:childTnLst>
                              <p:par>
                                <p:cTn id="2001" presetID="1" presetClass="exit" presetSubtype="0" fill="hold" grpId="1" nodeType="clickEffect">
                                  <p:stCondLst>
                                    <p:cond delay="0"/>
                                  </p:stCondLst>
                                  <p:childTnLst>
                                    <p:set>
                                      <p:cBhvr>
                                        <p:cTn id="2002" dur="1" fill="hold">
                                          <p:stCondLst>
                                            <p:cond delay="0"/>
                                          </p:stCondLst>
                                        </p:cTn>
                                        <p:tgtEl>
                                          <p:spTgt spid="280"/>
                                        </p:tgtEl>
                                        <p:attrNameLst>
                                          <p:attrName>style.visibility</p:attrName>
                                        </p:attrNameLst>
                                      </p:cBhvr>
                                      <p:to>
                                        <p:strVal val="hidden"/>
                                      </p:to>
                                    </p:set>
                                  </p:childTnLst>
                                </p:cTn>
                              </p:par>
                              <p:par>
                                <p:cTn id="2003" presetID="1" presetClass="exit" presetSubtype="0" fill="hold" grpId="3" nodeType="withEffect">
                                  <p:stCondLst>
                                    <p:cond delay="0"/>
                                  </p:stCondLst>
                                  <p:childTnLst>
                                    <p:set>
                                      <p:cBhvr>
                                        <p:cTn id="2004" dur="1" fill="hold">
                                          <p:stCondLst>
                                            <p:cond delay="0"/>
                                          </p:stCondLst>
                                        </p:cTn>
                                        <p:tgtEl>
                                          <p:spTgt spid="261"/>
                                        </p:tgtEl>
                                        <p:attrNameLst>
                                          <p:attrName>style.visibility</p:attrName>
                                        </p:attrNameLst>
                                      </p:cBhvr>
                                      <p:to>
                                        <p:strVal val="hidden"/>
                                      </p:to>
                                    </p:set>
                                  </p:childTnLst>
                                </p:cTn>
                              </p:par>
                              <p:par>
                                <p:cTn id="2005" presetID="10" presetClass="entr" presetSubtype="0" fill="hold" grpId="8" nodeType="withEffect">
                                  <p:stCondLst>
                                    <p:cond delay="0"/>
                                  </p:stCondLst>
                                  <p:childTnLst>
                                    <p:set>
                                      <p:cBhvr>
                                        <p:cTn id="2006" dur="1" fill="hold">
                                          <p:stCondLst>
                                            <p:cond delay="0"/>
                                          </p:stCondLst>
                                        </p:cTn>
                                        <p:tgtEl>
                                          <p:spTgt spid="270"/>
                                        </p:tgtEl>
                                        <p:attrNameLst>
                                          <p:attrName>style.visibility</p:attrName>
                                        </p:attrNameLst>
                                      </p:cBhvr>
                                      <p:to>
                                        <p:strVal val="visible"/>
                                      </p:to>
                                    </p:set>
                                    <p:animEffect transition="in" filter="fade">
                                      <p:cBhvr>
                                        <p:cTn id="2007" dur="500"/>
                                        <p:tgtEl>
                                          <p:spTgt spid="270"/>
                                        </p:tgtEl>
                                      </p:cBhvr>
                                    </p:animEffect>
                                  </p:childTnLst>
                                </p:cTn>
                              </p:par>
                            </p:childTnLst>
                          </p:cTn>
                        </p:par>
                      </p:childTnLst>
                    </p:cTn>
                  </p:par>
                </p:childTnLst>
              </p:cTn>
              <p:nextCondLst>
                <p:cond evt="onClick" delay="0">
                  <p:tgtEl>
                    <p:spTgt spid="280"/>
                  </p:tgtEl>
                </p:cond>
              </p:nextCondLst>
            </p:seq>
            <p:seq concurrent="1" nextAc="seek">
              <p:cTn id="2008" restart="whenNotActive" fill="hold" evtFilter="cancelBubble" nodeType="interactiveSeq">
                <p:stCondLst>
                  <p:cond evt="onClick" delay="0">
                    <p:tgtEl>
                      <p:spTgt spid="281"/>
                    </p:tgtEl>
                  </p:cond>
                </p:stCondLst>
                <p:endSync evt="end" delay="0">
                  <p:rtn val="all"/>
                </p:endSync>
                <p:childTnLst>
                  <p:par>
                    <p:cTn id="2009" fill="hold">
                      <p:stCondLst>
                        <p:cond delay="0"/>
                      </p:stCondLst>
                      <p:childTnLst>
                        <p:par>
                          <p:cTn id="2010" fill="hold">
                            <p:stCondLst>
                              <p:cond delay="0"/>
                            </p:stCondLst>
                            <p:childTnLst>
                              <p:par>
                                <p:cTn id="2011" presetID="1" presetClass="exit" presetSubtype="0" fill="hold" grpId="1" nodeType="clickEffect">
                                  <p:stCondLst>
                                    <p:cond delay="0"/>
                                  </p:stCondLst>
                                  <p:childTnLst>
                                    <p:set>
                                      <p:cBhvr>
                                        <p:cTn id="2012" dur="1" fill="hold">
                                          <p:stCondLst>
                                            <p:cond delay="0"/>
                                          </p:stCondLst>
                                        </p:cTn>
                                        <p:tgtEl>
                                          <p:spTgt spid="281"/>
                                        </p:tgtEl>
                                        <p:attrNameLst>
                                          <p:attrName>style.visibility</p:attrName>
                                        </p:attrNameLst>
                                      </p:cBhvr>
                                      <p:to>
                                        <p:strVal val="hidden"/>
                                      </p:to>
                                    </p:set>
                                  </p:childTnLst>
                                </p:cTn>
                              </p:par>
                              <p:par>
                                <p:cTn id="2013" presetID="1" presetClass="exit" presetSubtype="0" fill="hold" grpId="5" nodeType="withEffect">
                                  <p:stCondLst>
                                    <p:cond delay="0"/>
                                  </p:stCondLst>
                                  <p:childTnLst>
                                    <p:set>
                                      <p:cBhvr>
                                        <p:cTn id="2014" dur="1" fill="hold">
                                          <p:stCondLst>
                                            <p:cond delay="0"/>
                                          </p:stCondLst>
                                        </p:cTn>
                                        <p:tgtEl>
                                          <p:spTgt spid="261"/>
                                        </p:tgtEl>
                                        <p:attrNameLst>
                                          <p:attrName>style.visibility</p:attrName>
                                        </p:attrNameLst>
                                      </p:cBhvr>
                                      <p:to>
                                        <p:strVal val="hidden"/>
                                      </p:to>
                                    </p:set>
                                  </p:childTnLst>
                                </p:cTn>
                              </p:par>
                              <p:par>
                                <p:cTn id="2015" presetID="10" presetClass="entr" presetSubtype="0" fill="hold" grpId="7" nodeType="withEffect">
                                  <p:stCondLst>
                                    <p:cond delay="0"/>
                                  </p:stCondLst>
                                  <p:childTnLst>
                                    <p:set>
                                      <p:cBhvr>
                                        <p:cTn id="2016" dur="1" fill="hold">
                                          <p:stCondLst>
                                            <p:cond delay="0"/>
                                          </p:stCondLst>
                                        </p:cTn>
                                        <p:tgtEl>
                                          <p:spTgt spid="270"/>
                                        </p:tgtEl>
                                        <p:attrNameLst>
                                          <p:attrName>style.visibility</p:attrName>
                                        </p:attrNameLst>
                                      </p:cBhvr>
                                      <p:to>
                                        <p:strVal val="visible"/>
                                      </p:to>
                                    </p:set>
                                    <p:animEffect transition="in" filter="fade">
                                      <p:cBhvr>
                                        <p:cTn id="2017" dur="500"/>
                                        <p:tgtEl>
                                          <p:spTgt spid="270"/>
                                        </p:tgtEl>
                                      </p:cBhvr>
                                    </p:animEffect>
                                  </p:childTnLst>
                                </p:cTn>
                              </p:par>
                            </p:childTnLst>
                          </p:cTn>
                        </p:par>
                      </p:childTnLst>
                    </p:cTn>
                  </p:par>
                </p:childTnLst>
              </p:cTn>
              <p:nextCondLst>
                <p:cond evt="onClick" delay="0">
                  <p:tgtEl>
                    <p:spTgt spid="281"/>
                  </p:tgtEl>
                </p:cond>
              </p:nextCondLst>
            </p:seq>
            <p:seq concurrent="1" nextAc="seek">
              <p:cTn id="2018" restart="whenNotActive" fill="hold" evtFilter="cancelBubble" nodeType="interactiveSeq">
                <p:stCondLst>
                  <p:cond evt="onClick" delay="0">
                    <p:tgtEl>
                      <p:spTgt spid="283"/>
                    </p:tgtEl>
                  </p:cond>
                </p:stCondLst>
                <p:endSync evt="end" delay="0">
                  <p:rtn val="all"/>
                </p:endSync>
                <p:childTnLst>
                  <p:par>
                    <p:cTn id="2019" fill="hold">
                      <p:stCondLst>
                        <p:cond delay="0"/>
                      </p:stCondLst>
                      <p:childTnLst>
                        <p:par>
                          <p:cTn id="2020" fill="hold">
                            <p:stCondLst>
                              <p:cond delay="0"/>
                            </p:stCondLst>
                            <p:childTnLst>
                              <p:par>
                                <p:cTn id="2021" presetID="1" presetClass="entr" presetSubtype="0" fill="hold" grpId="0" nodeType="clickEffect">
                                  <p:stCondLst>
                                    <p:cond delay="0"/>
                                  </p:stCondLst>
                                  <p:childTnLst>
                                    <p:set>
                                      <p:cBhvr>
                                        <p:cTn id="2022" dur="1" fill="hold">
                                          <p:stCondLst>
                                            <p:cond delay="0"/>
                                          </p:stCondLst>
                                        </p:cTn>
                                        <p:tgtEl>
                                          <p:spTgt spid="289"/>
                                        </p:tgtEl>
                                        <p:attrNameLst>
                                          <p:attrName>style.visibility</p:attrName>
                                        </p:attrNameLst>
                                      </p:cBhvr>
                                      <p:to>
                                        <p:strVal val="visible"/>
                                      </p:to>
                                    </p:set>
                                  </p:childTnLst>
                                </p:cTn>
                              </p:par>
                              <p:par>
                                <p:cTn id="2023" presetID="1" presetClass="entr" presetSubtype="0" fill="hold" grpId="0" nodeType="withEffect">
                                  <p:stCondLst>
                                    <p:cond delay="0"/>
                                  </p:stCondLst>
                                  <p:childTnLst>
                                    <p:set>
                                      <p:cBhvr>
                                        <p:cTn id="2024" dur="1" fill="hold">
                                          <p:stCondLst>
                                            <p:cond delay="0"/>
                                          </p:stCondLst>
                                        </p:cTn>
                                        <p:tgtEl>
                                          <p:spTgt spid="260"/>
                                        </p:tgtEl>
                                        <p:attrNameLst>
                                          <p:attrName>style.visibility</p:attrName>
                                        </p:attrNameLst>
                                      </p:cBhvr>
                                      <p:to>
                                        <p:strVal val="visible"/>
                                      </p:to>
                                    </p:set>
                                  </p:childTnLst>
                                </p:cTn>
                              </p:par>
                              <p:par>
                                <p:cTn id="2025" presetID="10" presetClass="exit" presetSubtype="0" fill="hold" grpId="1" nodeType="withEffect">
                                  <p:stCondLst>
                                    <p:cond delay="0"/>
                                  </p:stCondLst>
                                  <p:childTnLst>
                                    <p:animEffect transition="out" filter="fade">
                                      <p:cBhvr>
                                        <p:cTn id="2026" dur="500"/>
                                        <p:tgtEl>
                                          <p:spTgt spid="268"/>
                                        </p:tgtEl>
                                      </p:cBhvr>
                                    </p:animEffect>
                                    <p:set>
                                      <p:cBhvr>
                                        <p:cTn id="2027"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3"/>
                  </p:tgtEl>
                </p:cond>
              </p:nextCondLst>
            </p:seq>
            <p:seq concurrent="1" nextAc="seek">
              <p:cTn id="2028" restart="whenNotActive" fill="hold" evtFilter="cancelBubble" nodeType="interactiveSeq">
                <p:stCondLst>
                  <p:cond evt="onClick" delay="0">
                    <p:tgtEl>
                      <p:spTgt spid="284"/>
                    </p:tgtEl>
                  </p:cond>
                </p:stCondLst>
                <p:endSync evt="end" delay="0">
                  <p:rtn val="all"/>
                </p:endSync>
                <p:childTnLst>
                  <p:par>
                    <p:cTn id="2029" fill="hold">
                      <p:stCondLst>
                        <p:cond delay="0"/>
                      </p:stCondLst>
                      <p:childTnLst>
                        <p:par>
                          <p:cTn id="2030" fill="hold">
                            <p:stCondLst>
                              <p:cond delay="0"/>
                            </p:stCondLst>
                            <p:childTnLst>
                              <p:par>
                                <p:cTn id="2031" presetID="1" presetClass="entr" presetSubtype="0" fill="hold" grpId="0" nodeType="clickEffect">
                                  <p:stCondLst>
                                    <p:cond delay="0"/>
                                  </p:stCondLst>
                                  <p:childTnLst>
                                    <p:set>
                                      <p:cBhvr>
                                        <p:cTn id="2032" dur="1" fill="hold">
                                          <p:stCondLst>
                                            <p:cond delay="0"/>
                                          </p:stCondLst>
                                        </p:cTn>
                                        <p:tgtEl>
                                          <p:spTgt spid="290"/>
                                        </p:tgtEl>
                                        <p:attrNameLst>
                                          <p:attrName>style.visibility</p:attrName>
                                        </p:attrNameLst>
                                      </p:cBhvr>
                                      <p:to>
                                        <p:strVal val="visible"/>
                                      </p:to>
                                    </p:set>
                                  </p:childTnLst>
                                </p:cTn>
                              </p:par>
                              <p:par>
                                <p:cTn id="2033" presetID="10" presetClass="exit" presetSubtype="0" fill="hold" grpId="2" nodeType="withEffect">
                                  <p:stCondLst>
                                    <p:cond delay="0"/>
                                  </p:stCondLst>
                                  <p:childTnLst>
                                    <p:animEffect transition="out" filter="fade">
                                      <p:cBhvr>
                                        <p:cTn id="2034" dur="500"/>
                                        <p:tgtEl>
                                          <p:spTgt spid="268"/>
                                        </p:tgtEl>
                                      </p:cBhvr>
                                    </p:animEffect>
                                    <p:set>
                                      <p:cBhvr>
                                        <p:cTn id="2035"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4"/>
                  </p:tgtEl>
                </p:cond>
              </p:nextCondLst>
            </p:seq>
            <p:seq concurrent="1" nextAc="seek">
              <p:cTn id="2036" restart="whenNotActive" fill="hold" evtFilter="cancelBubble" nodeType="interactiveSeq">
                <p:stCondLst>
                  <p:cond evt="onClick" delay="0">
                    <p:tgtEl>
                      <p:spTgt spid="285"/>
                    </p:tgtEl>
                  </p:cond>
                </p:stCondLst>
                <p:endSync evt="end" delay="0">
                  <p:rtn val="all"/>
                </p:endSync>
                <p:childTnLst>
                  <p:par>
                    <p:cTn id="2037" fill="hold">
                      <p:stCondLst>
                        <p:cond delay="0"/>
                      </p:stCondLst>
                      <p:childTnLst>
                        <p:par>
                          <p:cTn id="2038" fill="hold">
                            <p:stCondLst>
                              <p:cond delay="0"/>
                            </p:stCondLst>
                            <p:childTnLst>
                              <p:par>
                                <p:cTn id="2039" presetID="1" presetClass="entr" presetSubtype="0" fill="hold" grpId="1" nodeType="clickEffect">
                                  <p:stCondLst>
                                    <p:cond delay="0"/>
                                  </p:stCondLst>
                                  <p:childTnLst>
                                    <p:set>
                                      <p:cBhvr>
                                        <p:cTn id="2040" dur="1" fill="hold">
                                          <p:stCondLst>
                                            <p:cond delay="0"/>
                                          </p:stCondLst>
                                        </p:cTn>
                                        <p:tgtEl>
                                          <p:spTgt spid="291"/>
                                        </p:tgtEl>
                                        <p:attrNameLst>
                                          <p:attrName>style.visibility</p:attrName>
                                        </p:attrNameLst>
                                      </p:cBhvr>
                                      <p:to>
                                        <p:strVal val="visible"/>
                                      </p:to>
                                    </p:set>
                                  </p:childTnLst>
                                </p:cTn>
                              </p:par>
                              <p:par>
                                <p:cTn id="2041" presetID="1" presetClass="entr" presetSubtype="0" fill="hold" grpId="1" nodeType="withEffect">
                                  <p:stCondLst>
                                    <p:cond delay="0"/>
                                  </p:stCondLst>
                                  <p:childTnLst>
                                    <p:set>
                                      <p:cBhvr>
                                        <p:cTn id="2042" dur="1" fill="hold">
                                          <p:stCondLst>
                                            <p:cond delay="0"/>
                                          </p:stCondLst>
                                        </p:cTn>
                                        <p:tgtEl>
                                          <p:spTgt spid="260"/>
                                        </p:tgtEl>
                                        <p:attrNameLst>
                                          <p:attrName>style.visibility</p:attrName>
                                        </p:attrNameLst>
                                      </p:cBhvr>
                                      <p:to>
                                        <p:strVal val="visible"/>
                                      </p:to>
                                    </p:set>
                                  </p:childTnLst>
                                </p:cTn>
                              </p:par>
                              <p:par>
                                <p:cTn id="2043" presetID="10" presetClass="exit" presetSubtype="0" fill="hold" grpId="5" nodeType="withEffect">
                                  <p:stCondLst>
                                    <p:cond delay="0"/>
                                  </p:stCondLst>
                                  <p:childTnLst>
                                    <p:animEffect transition="out" filter="fade">
                                      <p:cBhvr>
                                        <p:cTn id="2044" dur="500"/>
                                        <p:tgtEl>
                                          <p:spTgt spid="268"/>
                                        </p:tgtEl>
                                      </p:cBhvr>
                                    </p:animEffect>
                                    <p:set>
                                      <p:cBhvr>
                                        <p:cTn id="2045"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5"/>
                  </p:tgtEl>
                </p:cond>
              </p:nextCondLst>
            </p:seq>
            <p:seq concurrent="1" nextAc="seek">
              <p:cTn id="2046" restart="whenNotActive" fill="hold" evtFilter="cancelBubble" nodeType="interactiveSeq">
                <p:stCondLst>
                  <p:cond evt="onClick" delay="0">
                    <p:tgtEl>
                      <p:spTgt spid="287"/>
                    </p:tgtEl>
                  </p:cond>
                </p:stCondLst>
                <p:endSync evt="end" delay="0">
                  <p:rtn val="all"/>
                </p:endSync>
                <p:childTnLst>
                  <p:par>
                    <p:cTn id="2047" fill="hold">
                      <p:stCondLst>
                        <p:cond delay="0"/>
                      </p:stCondLst>
                      <p:childTnLst>
                        <p:par>
                          <p:cTn id="2048" fill="hold">
                            <p:stCondLst>
                              <p:cond delay="0"/>
                            </p:stCondLst>
                            <p:childTnLst>
                              <p:par>
                                <p:cTn id="2049" presetID="1" presetClass="entr" presetSubtype="0" fill="hold" grpId="0" nodeType="clickEffect">
                                  <p:stCondLst>
                                    <p:cond delay="0"/>
                                  </p:stCondLst>
                                  <p:childTnLst>
                                    <p:set>
                                      <p:cBhvr>
                                        <p:cTn id="2050" dur="1" fill="hold">
                                          <p:stCondLst>
                                            <p:cond delay="0"/>
                                          </p:stCondLst>
                                        </p:cTn>
                                        <p:tgtEl>
                                          <p:spTgt spid="293"/>
                                        </p:tgtEl>
                                        <p:attrNameLst>
                                          <p:attrName>style.visibility</p:attrName>
                                        </p:attrNameLst>
                                      </p:cBhvr>
                                      <p:to>
                                        <p:strVal val="visible"/>
                                      </p:to>
                                    </p:set>
                                  </p:childTnLst>
                                </p:cTn>
                              </p:par>
                              <p:par>
                                <p:cTn id="2051" presetID="1" presetClass="entr" presetSubtype="0" fill="hold" grpId="0" nodeType="withEffect">
                                  <p:stCondLst>
                                    <p:cond delay="0"/>
                                  </p:stCondLst>
                                  <p:childTnLst>
                                    <p:set>
                                      <p:cBhvr>
                                        <p:cTn id="2052" dur="1" fill="hold">
                                          <p:stCondLst>
                                            <p:cond delay="0"/>
                                          </p:stCondLst>
                                        </p:cTn>
                                        <p:tgtEl>
                                          <p:spTgt spid="265"/>
                                        </p:tgtEl>
                                        <p:attrNameLst>
                                          <p:attrName>style.visibility</p:attrName>
                                        </p:attrNameLst>
                                      </p:cBhvr>
                                      <p:to>
                                        <p:strVal val="visible"/>
                                      </p:to>
                                    </p:set>
                                  </p:childTnLst>
                                </p:cTn>
                              </p:par>
                              <p:par>
                                <p:cTn id="2053" presetID="10" presetClass="exit" presetSubtype="0" fill="hold" grpId="4" nodeType="withEffect">
                                  <p:stCondLst>
                                    <p:cond delay="0"/>
                                  </p:stCondLst>
                                  <p:childTnLst>
                                    <p:animEffect transition="out" filter="fade">
                                      <p:cBhvr>
                                        <p:cTn id="2054" dur="500"/>
                                        <p:tgtEl>
                                          <p:spTgt spid="268"/>
                                        </p:tgtEl>
                                      </p:cBhvr>
                                    </p:animEffect>
                                    <p:set>
                                      <p:cBhvr>
                                        <p:cTn id="2055"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7"/>
                  </p:tgtEl>
                </p:cond>
              </p:nextCondLst>
            </p:seq>
            <p:seq concurrent="1" nextAc="seek">
              <p:cTn id="2056" restart="whenNotActive" fill="hold" evtFilter="cancelBubble" nodeType="interactiveSeq">
                <p:stCondLst>
                  <p:cond evt="onClick" delay="0">
                    <p:tgtEl>
                      <p:spTgt spid="288"/>
                    </p:tgtEl>
                  </p:cond>
                </p:stCondLst>
                <p:endSync evt="end" delay="0">
                  <p:rtn val="all"/>
                </p:endSync>
                <p:childTnLst>
                  <p:par>
                    <p:cTn id="2057" fill="hold">
                      <p:stCondLst>
                        <p:cond delay="0"/>
                      </p:stCondLst>
                      <p:childTnLst>
                        <p:par>
                          <p:cTn id="2058" fill="hold">
                            <p:stCondLst>
                              <p:cond delay="0"/>
                            </p:stCondLst>
                            <p:childTnLst>
                              <p:par>
                                <p:cTn id="2059" presetID="1" presetClass="entr" presetSubtype="0" fill="hold" grpId="0" nodeType="clickEffect">
                                  <p:stCondLst>
                                    <p:cond delay="0"/>
                                  </p:stCondLst>
                                  <p:childTnLst>
                                    <p:set>
                                      <p:cBhvr>
                                        <p:cTn id="2060" dur="1" fill="hold">
                                          <p:stCondLst>
                                            <p:cond delay="0"/>
                                          </p:stCondLst>
                                        </p:cTn>
                                        <p:tgtEl>
                                          <p:spTgt spid="294"/>
                                        </p:tgtEl>
                                        <p:attrNameLst>
                                          <p:attrName>style.visibility</p:attrName>
                                        </p:attrNameLst>
                                      </p:cBhvr>
                                      <p:to>
                                        <p:strVal val="visible"/>
                                      </p:to>
                                    </p:set>
                                  </p:childTnLst>
                                </p:cTn>
                              </p:par>
                              <p:par>
                                <p:cTn id="2061" presetID="10" presetClass="exit" presetSubtype="0" fill="hold" grpId="3" nodeType="withEffect">
                                  <p:stCondLst>
                                    <p:cond delay="0"/>
                                  </p:stCondLst>
                                  <p:childTnLst>
                                    <p:animEffect transition="out" filter="fade">
                                      <p:cBhvr>
                                        <p:cTn id="2062" dur="500"/>
                                        <p:tgtEl>
                                          <p:spTgt spid="268"/>
                                        </p:tgtEl>
                                      </p:cBhvr>
                                    </p:animEffect>
                                    <p:set>
                                      <p:cBhvr>
                                        <p:cTn id="2063"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8"/>
                  </p:tgtEl>
                </p:cond>
              </p:nextCondLst>
            </p:seq>
            <p:seq concurrent="1" nextAc="seek">
              <p:cTn id="2064" restart="whenNotActive" fill="hold" evtFilter="cancelBubble" nodeType="interactiveSeq">
                <p:stCondLst>
                  <p:cond evt="onClick" delay="0">
                    <p:tgtEl>
                      <p:spTgt spid="286"/>
                    </p:tgtEl>
                  </p:cond>
                </p:stCondLst>
                <p:endSync evt="end" delay="0">
                  <p:rtn val="all"/>
                </p:endSync>
                <p:childTnLst>
                  <p:par>
                    <p:cTn id="2065" fill="hold">
                      <p:stCondLst>
                        <p:cond delay="0"/>
                      </p:stCondLst>
                      <p:childTnLst>
                        <p:par>
                          <p:cTn id="2066" fill="hold">
                            <p:stCondLst>
                              <p:cond delay="0"/>
                            </p:stCondLst>
                            <p:childTnLst>
                              <p:par>
                                <p:cTn id="2067" presetID="1" presetClass="entr" presetSubtype="0" fill="hold" grpId="0" nodeType="clickEffect">
                                  <p:stCondLst>
                                    <p:cond delay="0"/>
                                  </p:stCondLst>
                                  <p:childTnLst>
                                    <p:set>
                                      <p:cBhvr>
                                        <p:cTn id="2068" dur="1" fill="hold">
                                          <p:stCondLst>
                                            <p:cond delay="0"/>
                                          </p:stCondLst>
                                        </p:cTn>
                                        <p:tgtEl>
                                          <p:spTgt spid="292"/>
                                        </p:tgtEl>
                                        <p:attrNameLst>
                                          <p:attrName>style.visibility</p:attrName>
                                        </p:attrNameLst>
                                      </p:cBhvr>
                                      <p:to>
                                        <p:strVal val="visible"/>
                                      </p:to>
                                    </p:set>
                                  </p:childTnLst>
                                </p:cTn>
                              </p:par>
                              <p:par>
                                <p:cTn id="2069" presetID="1" presetClass="entr" presetSubtype="0" fill="hold" grpId="2" nodeType="withEffect">
                                  <p:stCondLst>
                                    <p:cond delay="0"/>
                                  </p:stCondLst>
                                  <p:childTnLst>
                                    <p:set>
                                      <p:cBhvr>
                                        <p:cTn id="2070" dur="1" fill="hold">
                                          <p:stCondLst>
                                            <p:cond delay="0"/>
                                          </p:stCondLst>
                                        </p:cTn>
                                        <p:tgtEl>
                                          <p:spTgt spid="260"/>
                                        </p:tgtEl>
                                        <p:attrNameLst>
                                          <p:attrName>style.visibility</p:attrName>
                                        </p:attrNameLst>
                                      </p:cBhvr>
                                      <p:to>
                                        <p:strVal val="visible"/>
                                      </p:to>
                                    </p:set>
                                  </p:childTnLst>
                                </p:cTn>
                              </p:par>
                              <p:par>
                                <p:cTn id="2071" presetID="10" presetClass="exit" presetSubtype="0" fill="hold" grpId="0" nodeType="withEffect">
                                  <p:stCondLst>
                                    <p:cond delay="0"/>
                                  </p:stCondLst>
                                  <p:childTnLst>
                                    <p:animEffect transition="out" filter="fade">
                                      <p:cBhvr>
                                        <p:cTn id="2072" dur="500"/>
                                        <p:tgtEl>
                                          <p:spTgt spid="268"/>
                                        </p:tgtEl>
                                      </p:cBhvr>
                                    </p:animEffect>
                                    <p:set>
                                      <p:cBhvr>
                                        <p:cTn id="2073"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6"/>
                  </p:tgtEl>
                </p:cond>
              </p:nextCondLst>
            </p:seq>
            <p:seq concurrent="1" nextAc="seek">
              <p:cTn id="2074" restart="whenNotActive" fill="hold" evtFilter="cancelBubble" nodeType="interactiveSeq">
                <p:stCondLst>
                  <p:cond evt="onClick" delay="0">
                    <p:tgtEl>
                      <p:spTgt spid="294"/>
                    </p:tgtEl>
                  </p:cond>
                </p:stCondLst>
                <p:endSync evt="end" delay="0">
                  <p:rtn val="all"/>
                </p:endSync>
                <p:childTnLst>
                  <p:par>
                    <p:cTn id="2075" fill="hold">
                      <p:stCondLst>
                        <p:cond delay="0"/>
                      </p:stCondLst>
                      <p:childTnLst>
                        <p:par>
                          <p:cTn id="2076" fill="hold">
                            <p:stCondLst>
                              <p:cond delay="0"/>
                            </p:stCondLst>
                            <p:childTnLst>
                              <p:par>
                                <p:cTn id="2077" presetID="1" presetClass="exit" presetSubtype="0" fill="hold" grpId="1" nodeType="clickEffect">
                                  <p:stCondLst>
                                    <p:cond delay="0"/>
                                  </p:stCondLst>
                                  <p:childTnLst>
                                    <p:set>
                                      <p:cBhvr>
                                        <p:cTn id="2078" dur="1" fill="hold">
                                          <p:stCondLst>
                                            <p:cond delay="0"/>
                                          </p:stCondLst>
                                        </p:cTn>
                                        <p:tgtEl>
                                          <p:spTgt spid="294"/>
                                        </p:tgtEl>
                                        <p:attrNameLst>
                                          <p:attrName>style.visibility</p:attrName>
                                        </p:attrNameLst>
                                      </p:cBhvr>
                                      <p:to>
                                        <p:strVal val="hidden"/>
                                      </p:to>
                                    </p:set>
                                  </p:childTnLst>
                                </p:cTn>
                              </p:par>
                              <p:par>
                                <p:cTn id="2079" presetID="10" presetClass="entr" presetSubtype="0" fill="hold" grpId="6" nodeType="withEffect">
                                  <p:stCondLst>
                                    <p:cond delay="0"/>
                                  </p:stCondLst>
                                  <p:childTnLst>
                                    <p:set>
                                      <p:cBhvr>
                                        <p:cTn id="2080" dur="1" fill="hold">
                                          <p:stCondLst>
                                            <p:cond delay="0"/>
                                          </p:stCondLst>
                                        </p:cTn>
                                        <p:tgtEl>
                                          <p:spTgt spid="268"/>
                                        </p:tgtEl>
                                        <p:attrNameLst>
                                          <p:attrName>style.visibility</p:attrName>
                                        </p:attrNameLst>
                                      </p:cBhvr>
                                      <p:to>
                                        <p:strVal val="visible"/>
                                      </p:to>
                                    </p:set>
                                    <p:animEffect transition="in" filter="fade">
                                      <p:cBhvr>
                                        <p:cTn id="2081" dur="500"/>
                                        <p:tgtEl>
                                          <p:spTgt spid="268"/>
                                        </p:tgtEl>
                                      </p:cBhvr>
                                    </p:animEffect>
                                  </p:childTnLst>
                                </p:cTn>
                              </p:par>
                            </p:childTnLst>
                          </p:cTn>
                        </p:par>
                      </p:childTnLst>
                    </p:cTn>
                  </p:par>
                </p:childTnLst>
              </p:cTn>
              <p:nextCondLst>
                <p:cond evt="onClick" delay="0">
                  <p:tgtEl>
                    <p:spTgt spid="294"/>
                  </p:tgtEl>
                </p:cond>
              </p:nextCondLst>
            </p:seq>
            <p:seq concurrent="1" nextAc="seek">
              <p:cTn id="2082" restart="whenNotActive" fill="hold" evtFilter="cancelBubble" nodeType="interactiveSeq">
                <p:stCondLst>
                  <p:cond evt="onClick" delay="0">
                    <p:tgtEl>
                      <p:spTgt spid="289"/>
                    </p:tgtEl>
                  </p:cond>
                </p:stCondLst>
                <p:endSync evt="end" delay="0">
                  <p:rtn val="all"/>
                </p:endSync>
                <p:childTnLst>
                  <p:par>
                    <p:cTn id="2083" fill="hold">
                      <p:stCondLst>
                        <p:cond delay="0"/>
                      </p:stCondLst>
                      <p:childTnLst>
                        <p:par>
                          <p:cTn id="2084" fill="hold">
                            <p:stCondLst>
                              <p:cond delay="0"/>
                            </p:stCondLst>
                            <p:childTnLst>
                              <p:par>
                                <p:cTn id="2085" presetID="1" presetClass="exit" presetSubtype="0" fill="hold" grpId="1" nodeType="clickEffect">
                                  <p:stCondLst>
                                    <p:cond delay="0"/>
                                  </p:stCondLst>
                                  <p:childTnLst>
                                    <p:set>
                                      <p:cBhvr>
                                        <p:cTn id="2086" dur="1" fill="hold">
                                          <p:stCondLst>
                                            <p:cond delay="0"/>
                                          </p:stCondLst>
                                        </p:cTn>
                                        <p:tgtEl>
                                          <p:spTgt spid="289"/>
                                        </p:tgtEl>
                                        <p:attrNameLst>
                                          <p:attrName>style.visibility</p:attrName>
                                        </p:attrNameLst>
                                      </p:cBhvr>
                                      <p:to>
                                        <p:strVal val="hidden"/>
                                      </p:to>
                                    </p:set>
                                  </p:childTnLst>
                                </p:cTn>
                              </p:par>
                              <p:par>
                                <p:cTn id="2087" presetID="1" presetClass="exit" presetSubtype="0" fill="hold" grpId="3" nodeType="withEffect">
                                  <p:stCondLst>
                                    <p:cond delay="0"/>
                                  </p:stCondLst>
                                  <p:childTnLst>
                                    <p:set>
                                      <p:cBhvr>
                                        <p:cTn id="2088" dur="1" fill="hold">
                                          <p:stCondLst>
                                            <p:cond delay="0"/>
                                          </p:stCondLst>
                                        </p:cTn>
                                        <p:tgtEl>
                                          <p:spTgt spid="260"/>
                                        </p:tgtEl>
                                        <p:attrNameLst>
                                          <p:attrName>style.visibility</p:attrName>
                                        </p:attrNameLst>
                                      </p:cBhvr>
                                      <p:to>
                                        <p:strVal val="hidden"/>
                                      </p:to>
                                    </p:set>
                                  </p:childTnLst>
                                </p:cTn>
                              </p:par>
                              <p:par>
                                <p:cTn id="2089" presetID="10" presetClass="entr" presetSubtype="0" fill="hold" grpId="7" nodeType="withEffect">
                                  <p:stCondLst>
                                    <p:cond delay="0"/>
                                  </p:stCondLst>
                                  <p:childTnLst>
                                    <p:set>
                                      <p:cBhvr>
                                        <p:cTn id="2090" dur="1" fill="hold">
                                          <p:stCondLst>
                                            <p:cond delay="0"/>
                                          </p:stCondLst>
                                        </p:cTn>
                                        <p:tgtEl>
                                          <p:spTgt spid="268"/>
                                        </p:tgtEl>
                                        <p:attrNameLst>
                                          <p:attrName>style.visibility</p:attrName>
                                        </p:attrNameLst>
                                      </p:cBhvr>
                                      <p:to>
                                        <p:strVal val="visible"/>
                                      </p:to>
                                    </p:set>
                                    <p:animEffect transition="in" filter="fade">
                                      <p:cBhvr>
                                        <p:cTn id="2091" dur="500"/>
                                        <p:tgtEl>
                                          <p:spTgt spid="268"/>
                                        </p:tgtEl>
                                      </p:cBhvr>
                                    </p:animEffect>
                                  </p:childTnLst>
                                </p:cTn>
                              </p:par>
                            </p:childTnLst>
                          </p:cTn>
                        </p:par>
                      </p:childTnLst>
                    </p:cTn>
                  </p:par>
                </p:childTnLst>
              </p:cTn>
              <p:nextCondLst>
                <p:cond evt="onClick" delay="0">
                  <p:tgtEl>
                    <p:spTgt spid="289"/>
                  </p:tgtEl>
                </p:cond>
              </p:nextCondLst>
            </p:seq>
            <p:seq concurrent="1" nextAc="seek">
              <p:cTn id="2092" restart="whenNotActive" fill="hold" evtFilter="cancelBubble" nodeType="interactiveSeq">
                <p:stCondLst>
                  <p:cond evt="onClick" delay="0">
                    <p:tgtEl>
                      <p:spTgt spid="290"/>
                    </p:tgtEl>
                  </p:cond>
                </p:stCondLst>
                <p:endSync evt="end" delay="0">
                  <p:rtn val="all"/>
                </p:endSync>
                <p:childTnLst>
                  <p:par>
                    <p:cTn id="2093" fill="hold">
                      <p:stCondLst>
                        <p:cond delay="0"/>
                      </p:stCondLst>
                      <p:childTnLst>
                        <p:par>
                          <p:cTn id="2094" fill="hold">
                            <p:stCondLst>
                              <p:cond delay="0"/>
                            </p:stCondLst>
                            <p:childTnLst>
                              <p:par>
                                <p:cTn id="2095" presetID="1" presetClass="exit" presetSubtype="0" fill="hold" grpId="1" nodeType="clickEffect">
                                  <p:stCondLst>
                                    <p:cond delay="0"/>
                                  </p:stCondLst>
                                  <p:childTnLst>
                                    <p:set>
                                      <p:cBhvr>
                                        <p:cTn id="2096" dur="1" fill="hold">
                                          <p:stCondLst>
                                            <p:cond delay="0"/>
                                          </p:stCondLst>
                                        </p:cTn>
                                        <p:tgtEl>
                                          <p:spTgt spid="290"/>
                                        </p:tgtEl>
                                        <p:attrNameLst>
                                          <p:attrName>style.visibility</p:attrName>
                                        </p:attrNameLst>
                                      </p:cBhvr>
                                      <p:to>
                                        <p:strVal val="hidden"/>
                                      </p:to>
                                    </p:set>
                                  </p:childTnLst>
                                </p:cTn>
                              </p:par>
                              <p:par>
                                <p:cTn id="2097" presetID="10" presetClass="entr" presetSubtype="0" fill="hold" grpId="11" nodeType="withEffect">
                                  <p:stCondLst>
                                    <p:cond delay="0"/>
                                  </p:stCondLst>
                                  <p:childTnLst>
                                    <p:set>
                                      <p:cBhvr>
                                        <p:cTn id="2098" dur="1" fill="hold">
                                          <p:stCondLst>
                                            <p:cond delay="0"/>
                                          </p:stCondLst>
                                        </p:cTn>
                                        <p:tgtEl>
                                          <p:spTgt spid="268"/>
                                        </p:tgtEl>
                                        <p:attrNameLst>
                                          <p:attrName>style.visibility</p:attrName>
                                        </p:attrNameLst>
                                      </p:cBhvr>
                                      <p:to>
                                        <p:strVal val="visible"/>
                                      </p:to>
                                    </p:set>
                                    <p:animEffect transition="in" filter="fade">
                                      <p:cBhvr>
                                        <p:cTn id="2099" dur="500"/>
                                        <p:tgtEl>
                                          <p:spTgt spid="268"/>
                                        </p:tgtEl>
                                      </p:cBhvr>
                                    </p:animEffect>
                                  </p:childTnLst>
                                </p:cTn>
                              </p:par>
                            </p:childTnLst>
                          </p:cTn>
                        </p:par>
                      </p:childTnLst>
                    </p:cTn>
                  </p:par>
                </p:childTnLst>
              </p:cTn>
              <p:nextCondLst>
                <p:cond evt="onClick" delay="0">
                  <p:tgtEl>
                    <p:spTgt spid="290"/>
                  </p:tgtEl>
                </p:cond>
              </p:nextCondLst>
            </p:seq>
            <p:seq concurrent="1" nextAc="seek">
              <p:cTn id="2100" restart="whenNotActive" fill="hold" evtFilter="cancelBubble" nodeType="interactiveSeq">
                <p:stCondLst>
                  <p:cond evt="onClick" delay="0">
                    <p:tgtEl>
                      <p:spTgt spid="291"/>
                    </p:tgtEl>
                  </p:cond>
                </p:stCondLst>
                <p:endSync evt="end" delay="0">
                  <p:rtn val="all"/>
                </p:endSync>
                <p:childTnLst>
                  <p:par>
                    <p:cTn id="2101" fill="hold">
                      <p:stCondLst>
                        <p:cond delay="0"/>
                      </p:stCondLst>
                      <p:childTnLst>
                        <p:par>
                          <p:cTn id="2102" fill="hold">
                            <p:stCondLst>
                              <p:cond delay="0"/>
                            </p:stCondLst>
                            <p:childTnLst>
                              <p:par>
                                <p:cTn id="2103" presetID="1" presetClass="exit" presetSubtype="0" fill="hold" grpId="0" nodeType="clickEffect">
                                  <p:stCondLst>
                                    <p:cond delay="0"/>
                                  </p:stCondLst>
                                  <p:childTnLst>
                                    <p:set>
                                      <p:cBhvr>
                                        <p:cTn id="2104" dur="1" fill="hold">
                                          <p:stCondLst>
                                            <p:cond delay="0"/>
                                          </p:stCondLst>
                                        </p:cTn>
                                        <p:tgtEl>
                                          <p:spTgt spid="291"/>
                                        </p:tgtEl>
                                        <p:attrNameLst>
                                          <p:attrName>style.visibility</p:attrName>
                                        </p:attrNameLst>
                                      </p:cBhvr>
                                      <p:to>
                                        <p:strVal val="hidden"/>
                                      </p:to>
                                    </p:set>
                                  </p:childTnLst>
                                </p:cTn>
                              </p:par>
                              <p:par>
                                <p:cTn id="2105" presetID="1" presetClass="exit" presetSubtype="0" fill="hold" grpId="4" nodeType="withEffect">
                                  <p:stCondLst>
                                    <p:cond delay="0"/>
                                  </p:stCondLst>
                                  <p:childTnLst>
                                    <p:set>
                                      <p:cBhvr>
                                        <p:cTn id="2106" dur="1" fill="hold">
                                          <p:stCondLst>
                                            <p:cond delay="0"/>
                                          </p:stCondLst>
                                        </p:cTn>
                                        <p:tgtEl>
                                          <p:spTgt spid="260"/>
                                        </p:tgtEl>
                                        <p:attrNameLst>
                                          <p:attrName>style.visibility</p:attrName>
                                        </p:attrNameLst>
                                      </p:cBhvr>
                                      <p:to>
                                        <p:strVal val="hidden"/>
                                      </p:to>
                                    </p:set>
                                  </p:childTnLst>
                                </p:cTn>
                              </p:par>
                              <p:par>
                                <p:cTn id="2107" presetID="10" presetClass="entr" presetSubtype="0" fill="hold" grpId="10" nodeType="withEffect">
                                  <p:stCondLst>
                                    <p:cond delay="0"/>
                                  </p:stCondLst>
                                  <p:childTnLst>
                                    <p:set>
                                      <p:cBhvr>
                                        <p:cTn id="2108" dur="1" fill="hold">
                                          <p:stCondLst>
                                            <p:cond delay="0"/>
                                          </p:stCondLst>
                                        </p:cTn>
                                        <p:tgtEl>
                                          <p:spTgt spid="268"/>
                                        </p:tgtEl>
                                        <p:attrNameLst>
                                          <p:attrName>style.visibility</p:attrName>
                                        </p:attrNameLst>
                                      </p:cBhvr>
                                      <p:to>
                                        <p:strVal val="visible"/>
                                      </p:to>
                                    </p:set>
                                    <p:animEffect transition="in" filter="fade">
                                      <p:cBhvr>
                                        <p:cTn id="2109" dur="500"/>
                                        <p:tgtEl>
                                          <p:spTgt spid="268"/>
                                        </p:tgtEl>
                                      </p:cBhvr>
                                    </p:animEffect>
                                  </p:childTnLst>
                                </p:cTn>
                              </p:par>
                            </p:childTnLst>
                          </p:cTn>
                        </p:par>
                      </p:childTnLst>
                    </p:cTn>
                  </p:par>
                </p:childTnLst>
              </p:cTn>
              <p:nextCondLst>
                <p:cond evt="onClick" delay="0">
                  <p:tgtEl>
                    <p:spTgt spid="291"/>
                  </p:tgtEl>
                </p:cond>
              </p:nextCondLst>
            </p:seq>
            <p:seq concurrent="1" nextAc="seek">
              <p:cTn id="2110" restart="whenNotActive" fill="hold" evtFilter="cancelBubble" nodeType="interactiveSeq">
                <p:stCondLst>
                  <p:cond evt="onClick" delay="0">
                    <p:tgtEl>
                      <p:spTgt spid="292"/>
                    </p:tgtEl>
                  </p:cond>
                </p:stCondLst>
                <p:endSync evt="end" delay="0">
                  <p:rtn val="all"/>
                </p:endSync>
                <p:childTnLst>
                  <p:par>
                    <p:cTn id="2111" fill="hold">
                      <p:stCondLst>
                        <p:cond delay="0"/>
                      </p:stCondLst>
                      <p:childTnLst>
                        <p:par>
                          <p:cTn id="2112" fill="hold">
                            <p:stCondLst>
                              <p:cond delay="0"/>
                            </p:stCondLst>
                            <p:childTnLst>
                              <p:par>
                                <p:cTn id="2113" presetID="1" presetClass="exit" presetSubtype="0" fill="hold" grpId="1" nodeType="clickEffect">
                                  <p:stCondLst>
                                    <p:cond delay="0"/>
                                  </p:stCondLst>
                                  <p:childTnLst>
                                    <p:set>
                                      <p:cBhvr>
                                        <p:cTn id="2114" dur="1" fill="hold">
                                          <p:stCondLst>
                                            <p:cond delay="0"/>
                                          </p:stCondLst>
                                        </p:cTn>
                                        <p:tgtEl>
                                          <p:spTgt spid="292"/>
                                        </p:tgtEl>
                                        <p:attrNameLst>
                                          <p:attrName>style.visibility</p:attrName>
                                        </p:attrNameLst>
                                      </p:cBhvr>
                                      <p:to>
                                        <p:strVal val="hidden"/>
                                      </p:to>
                                    </p:set>
                                  </p:childTnLst>
                                </p:cTn>
                              </p:par>
                              <p:par>
                                <p:cTn id="2115" presetID="1" presetClass="exit" presetSubtype="0" fill="hold" grpId="5" nodeType="withEffect">
                                  <p:stCondLst>
                                    <p:cond delay="0"/>
                                  </p:stCondLst>
                                  <p:childTnLst>
                                    <p:set>
                                      <p:cBhvr>
                                        <p:cTn id="2116" dur="1" fill="hold">
                                          <p:stCondLst>
                                            <p:cond delay="0"/>
                                          </p:stCondLst>
                                        </p:cTn>
                                        <p:tgtEl>
                                          <p:spTgt spid="260"/>
                                        </p:tgtEl>
                                        <p:attrNameLst>
                                          <p:attrName>style.visibility</p:attrName>
                                        </p:attrNameLst>
                                      </p:cBhvr>
                                      <p:to>
                                        <p:strVal val="hidden"/>
                                      </p:to>
                                    </p:set>
                                  </p:childTnLst>
                                </p:cTn>
                              </p:par>
                              <p:par>
                                <p:cTn id="2117" presetID="10" presetClass="entr" presetSubtype="0" fill="hold" grpId="9" nodeType="withEffect">
                                  <p:stCondLst>
                                    <p:cond delay="0"/>
                                  </p:stCondLst>
                                  <p:childTnLst>
                                    <p:set>
                                      <p:cBhvr>
                                        <p:cTn id="2118" dur="1" fill="hold">
                                          <p:stCondLst>
                                            <p:cond delay="0"/>
                                          </p:stCondLst>
                                        </p:cTn>
                                        <p:tgtEl>
                                          <p:spTgt spid="268"/>
                                        </p:tgtEl>
                                        <p:attrNameLst>
                                          <p:attrName>style.visibility</p:attrName>
                                        </p:attrNameLst>
                                      </p:cBhvr>
                                      <p:to>
                                        <p:strVal val="visible"/>
                                      </p:to>
                                    </p:set>
                                    <p:animEffect transition="in" filter="fade">
                                      <p:cBhvr>
                                        <p:cTn id="2119" dur="500"/>
                                        <p:tgtEl>
                                          <p:spTgt spid="268"/>
                                        </p:tgtEl>
                                      </p:cBhvr>
                                    </p:animEffect>
                                  </p:childTnLst>
                                </p:cTn>
                              </p:par>
                            </p:childTnLst>
                          </p:cTn>
                        </p:par>
                      </p:childTnLst>
                    </p:cTn>
                  </p:par>
                </p:childTnLst>
              </p:cTn>
              <p:nextCondLst>
                <p:cond evt="onClick" delay="0">
                  <p:tgtEl>
                    <p:spTgt spid="292"/>
                  </p:tgtEl>
                </p:cond>
              </p:nextCondLst>
            </p:seq>
            <p:seq concurrent="1" nextAc="seek">
              <p:cTn id="2120" restart="whenNotActive" fill="hold" evtFilter="cancelBubble" nodeType="interactiveSeq">
                <p:stCondLst>
                  <p:cond evt="onClick" delay="0">
                    <p:tgtEl>
                      <p:spTgt spid="293"/>
                    </p:tgtEl>
                  </p:cond>
                </p:stCondLst>
                <p:endSync evt="end" delay="0">
                  <p:rtn val="all"/>
                </p:endSync>
                <p:childTnLst>
                  <p:par>
                    <p:cTn id="2121" fill="hold">
                      <p:stCondLst>
                        <p:cond delay="0"/>
                      </p:stCondLst>
                      <p:childTnLst>
                        <p:par>
                          <p:cTn id="2122" fill="hold">
                            <p:stCondLst>
                              <p:cond delay="0"/>
                            </p:stCondLst>
                            <p:childTnLst>
                              <p:par>
                                <p:cTn id="2123" presetID="1" presetClass="exit" presetSubtype="0" fill="hold" grpId="1" nodeType="clickEffect">
                                  <p:stCondLst>
                                    <p:cond delay="0"/>
                                  </p:stCondLst>
                                  <p:childTnLst>
                                    <p:set>
                                      <p:cBhvr>
                                        <p:cTn id="2124" dur="1" fill="hold">
                                          <p:stCondLst>
                                            <p:cond delay="0"/>
                                          </p:stCondLst>
                                        </p:cTn>
                                        <p:tgtEl>
                                          <p:spTgt spid="293"/>
                                        </p:tgtEl>
                                        <p:attrNameLst>
                                          <p:attrName>style.visibility</p:attrName>
                                        </p:attrNameLst>
                                      </p:cBhvr>
                                      <p:to>
                                        <p:strVal val="hidden"/>
                                      </p:to>
                                    </p:set>
                                  </p:childTnLst>
                                </p:cTn>
                              </p:par>
                              <p:par>
                                <p:cTn id="2125" presetID="1" presetClass="exit" presetSubtype="0" fill="hold" grpId="1" nodeType="withEffect">
                                  <p:stCondLst>
                                    <p:cond delay="0"/>
                                  </p:stCondLst>
                                  <p:childTnLst>
                                    <p:set>
                                      <p:cBhvr>
                                        <p:cTn id="2126" dur="1" fill="hold">
                                          <p:stCondLst>
                                            <p:cond delay="0"/>
                                          </p:stCondLst>
                                        </p:cTn>
                                        <p:tgtEl>
                                          <p:spTgt spid="265"/>
                                        </p:tgtEl>
                                        <p:attrNameLst>
                                          <p:attrName>style.visibility</p:attrName>
                                        </p:attrNameLst>
                                      </p:cBhvr>
                                      <p:to>
                                        <p:strVal val="hidden"/>
                                      </p:to>
                                    </p:set>
                                  </p:childTnLst>
                                </p:cTn>
                              </p:par>
                              <p:par>
                                <p:cTn id="2127" presetID="10" presetClass="entr" presetSubtype="0" fill="hold" grpId="8" nodeType="withEffect">
                                  <p:stCondLst>
                                    <p:cond delay="0"/>
                                  </p:stCondLst>
                                  <p:childTnLst>
                                    <p:set>
                                      <p:cBhvr>
                                        <p:cTn id="2128" dur="1" fill="hold">
                                          <p:stCondLst>
                                            <p:cond delay="0"/>
                                          </p:stCondLst>
                                        </p:cTn>
                                        <p:tgtEl>
                                          <p:spTgt spid="268"/>
                                        </p:tgtEl>
                                        <p:attrNameLst>
                                          <p:attrName>style.visibility</p:attrName>
                                        </p:attrNameLst>
                                      </p:cBhvr>
                                      <p:to>
                                        <p:strVal val="visible"/>
                                      </p:to>
                                    </p:set>
                                    <p:animEffect transition="in" filter="fade">
                                      <p:cBhvr>
                                        <p:cTn id="2129" dur="500"/>
                                        <p:tgtEl>
                                          <p:spTgt spid="268"/>
                                        </p:tgtEl>
                                      </p:cBhvr>
                                    </p:animEffect>
                                  </p:childTnLst>
                                </p:cTn>
                              </p:par>
                            </p:childTnLst>
                          </p:cTn>
                        </p:par>
                      </p:childTnLst>
                    </p:cTn>
                  </p:par>
                </p:childTnLst>
              </p:cTn>
              <p:nextCondLst>
                <p:cond evt="onClick" delay="0">
                  <p:tgtEl>
                    <p:spTgt spid="293"/>
                  </p:tgtEl>
                </p:cond>
              </p:nextCondLst>
            </p:seq>
            <p:seq concurrent="1" nextAc="seek">
              <p:cTn id="2130" restart="whenNotActive" fill="hold" evtFilter="cancelBubble" nodeType="interactiveSeq">
                <p:stCondLst>
                  <p:cond evt="onClick" delay="0">
                    <p:tgtEl>
                      <p:spTgt spid="295"/>
                    </p:tgtEl>
                  </p:cond>
                </p:stCondLst>
                <p:endSync evt="end" delay="0">
                  <p:rtn val="all"/>
                </p:endSync>
                <p:childTnLst>
                  <p:par>
                    <p:cTn id="2131" fill="hold">
                      <p:stCondLst>
                        <p:cond delay="0"/>
                      </p:stCondLst>
                      <p:childTnLst>
                        <p:par>
                          <p:cTn id="2132" fill="hold">
                            <p:stCondLst>
                              <p:cond delay="0"/>
                            </p:stCondLst>
                            <p:childTnLst>
                              <p:par>
                                <p:cTn id="2133" presetID="1" presetClass="entr" presetSubtype="0" fill="hold" grpId="0" nodeType="clickEffect">
                                  <p:stCondLst>
                                    <p:cond delay="0"/>
                                  </p:stCondLst>
                                  <p:childTnLst>
                                    <p:set>
                                      <p:cBhvr>
                                        <p:cTn id="2134" dur="1" fill="hold">
                                          <p:stCondLst>
                                            <p:cond delay="0"/>
                                          </p:stCondLst>
                                        </p:cTn>
                                        <p:tgtEl>
                                          <p:spTgt spid="301"/>
                                        </p:tgtEl>
                                        <p:attrNameLst>
                                          <p:attrName>style.visibility</p:attrName>
                                        </p:attrNameLst>
                                      </p:cBhvr>
                                      <p:to>
                                        <p:strVal val="visible"/>
                                      </p:to>
                                    </p:set>
                                  </p:childTnLst>
                                </p:cTn>
                              </p:par>
                              <p:par>
                                <p:cTn id="2135" presetID="1" presetClass="entr" presetSubtype="0" fill="hold" grpId="0" nodeType="withEffect">
                                  <p:stCondLst>
                                    <p:cond delay="0"/>
                                  </p:stCondLst>
                                  <p:childTnLst>
                                    <p:set>
                                      <p:cBhvr>
                                        <p:cTn id="2136" dur="1" fill="hold">
                                          <p:stCondLst>
                                            <p:cond delay="0"/>
                                          </p:stCondLst>
                                        </p:cTn>
                                        <p:tgtEl>
                                          <p:spTgt spid="259"/>
                                        </p:tgtEl>
                                        <p:attrNameLst>
                                          <p:attrName>style.visibility</p:attrName>
                                        </p:attrNameLst>
                                      </p:cBhvr>
                                      <p:to>
                                        <p:strVal val="visible"/>
                                      </p:to>
                                    </p:set>
                                  </p:childTnLst>
                                </p:cTn>
                              </p:par>
                              <p:par>
                                <p:cTn id="2137" presetID="10" presetClass="exit" presetSubtype="0" fill="hold" grpId="0" nodeType="withEffect">
                                  <p:stCondLst>
                                    <p:cond delay="0"/>
                                  </p:stCondLst>
                                  <p:childTnLst>
                                    <p:animEffect transition="out" filter="fade">
                                      <p:cBhvr>
                                        <p:cTn id="2138" dur="500"/>
                                        <p:tgtEl>
                                          <p:spTgt spid="267"/>
                                        </p:tgtEl>
                                      </p:cBhvr>
                                    </p:animEffect>
                                    <p:set>
                                      <p:cBhvr>
                                        <p:cTn id="2139"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5"/>
                  </p:tgtEl>
                </p:cond>
              </p:nextCondLst>
            </p:seq>
            <p:seq concurrent="1" nextAc="seek">
              <p:cTn id="2140" restart="whenNotActive" fill="hold" evtFilter="cancelBubble" nodeType="interactiveSeq">
                <p:stCondLst>
                  <p:cond evt="onClick" delay="0">
                    <p:tgtEl>
                      <p:spTgt spid="296"/>
                    </p:tgtEl>
                  </p:cond>
                </p:stCondLst>
                <p:endSync evt="end" delay="0">
                  <p:rtn val="all"/>
                </p:endSync>
                <p:childTnLst>
                  <p:par>
                    <p:cTn id="2141" fill="hold">
                      <p:stCondLst>
                        <p:cond delay="0"/>
                      </p:stCondLst>
                      <p:childTnLst>
                        <p:par>
                          <p:cTn id="2142" fill="hold">
                            <p:stCondLst>
                              <p:cond delay="0"/>
                            </p:stCondLst>
                            <p:childTnLst>
                              <p:par>
                                <p:cTn id="2143" presetID="1" presetClass="entr" presetSubtype="0" fill="hold" grpId="0" nodeType="clickEffect">
                                  <p:stCondLst>
                                    <p:cond delay="0"/>
                                  </p:stCondLst>
                                  <p:childTnLst>
                                    <p:set>
                                      <p:cBhvr>
                                        <p:cTn id="2144" dur="1" fill="hold">
                                          <p:stCondLst>
                                            <p:cond delay="0"/>
                                          </p:stCondLst>
                                        </p:cTn>
                                        <p:tgtEl>
                                          <p:spTgt spid="302"/>
                                        </p:tgtEl>
                                        <p:attrNameLst>
                                          <p:attrName>style.visibility</p:attrName>
                                        </p:attrNameLst>
                                      </p:cBhvr>
                                      <p:to>
                                        <p:strVal val="visible"/>
                                      </p:to>
                                    </p:set>
                                  </p:childTnLst>
                                </p:cTn>
                              </p:par>
                              <p:par>
                                <p:cTn id="2145" presetID="10" presetClass="exit" presetSubtype="0" fill="hold" grpId="1" nodeType="withEffect">
                                  <p:stCondLst>
                                    <p:cond delay="0"/>
                                  </p:stCondLst>
                                  <p:childTnLst>
                                    <p:animEffect transition="out" filter="fade">
                                      <p:cBhvr>
                                        <p:cTn id="2146" dur="500"/>
                                        <p:tgtEl>
                                          <p:spTgt spid="267"/>
                                        </p:tgtEl>
                                      </p:cBhvr>
                                    </p:animEffect>
                                    <p:set>
                                      <p:cBhvr>
                                        <p:cTn id="2147"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6"/>
                  </p:tgtEl>
                </p:cond>
              </p:nextCondLst>
            </p:seq>
            <p:seq concurrent="1" nextAc="seek">
              <p:cTn id="2148" restart="whenNotActive" fill="hold" evtFilter="cancelBubble" nodeType="interactiveSeq">
                <p:stCondLst>
                  <p:cond evt="onClick" delay="0">
                    <p:tgtEl>
                      <p:spTgt spid="297"/>
                    </p:tgtEl>
                  </p:cond>
                </p:stCondLst>
                <p:endSync evt="end" delay="0">
                  <p:rtn val="all"/>
                </p:endSync>
                <p:childTnLst>
                  <p:par>
                    <p:cTn id="2149" fill="hold">
                      <p:stCondLst>
                        <p:cond delay="0"/>
                      </p:stCondLst>
                      <p:childTnLst>
                        <p:par>
                          <p:cTn id="2150" fill="hold">
                            <p:stCondLst>
                              <p:cond delay="0"/>
                            </p:stCondLst>
                            <p:childTnLst>
                              <p:par>
                                <p:cTn id="2151" presetID="1" presetClass="entr" presetSubtype="0" fill="hold" grpId="1" nodeType="clickEffect">
                                  <p:stCondLst>
                                    <p:cond delay="0"/>
                                  </p:stCondLst>
                                  <p:childTnLst>
                                    <p:set>
                                      <p:cBhvr>
                                        <p:cTn id="2152" dur="1" fill="hold">
                                          <p:stCondLst>
                                            <p:cond delay="0"/>
                                          </p:stCondLst>
                                        </p:cTn>
                                        <p:tgtEl>
                                          <p:spTgt spid="303"/>
                                        </p:tgtEl>
                                        <p:attrNameLst>
                                          <p:attrName>style.visibility</p:attrName>
                                        </p:attrNameLst>
                                      </p:cBhvr>
                                      <p:to>
                                        <p:strVal val="visible"/>
                                      </p:to>
                                    </p:set>
                                  </p:childTnLst>
                                </p:cTn>
                              </p:par>
                              <p:par>
                                <p:cTn id="2153" presetID="1" presetClass="entr" presetSubtype="0" fill="hold" grpId="1" nodeType="withEffect">
                                  <p:stCondLst>
                                    <p:cond delay="0"/>
                                  </p:stCondLst>
                                  <p:childTnLst>
                                    <p:set>
                                      <p:cBhvr>
                                        <p:cTn id="2154" dur="1" fill="hold">
                                          <p:stCondLst>
                                            <p:cond delay="0"/>
                                          </p:stCondLst>
                                        </p:cTn>
                                        <p:tgtEl>
                                          <p:spTgt spid="259"/>
                                        </p:tgtEl>
                                        <p:attrNameLst>
                                          <p:attrName>style.visibility</p:attrName>
                                        </p:attrNameLst>
                                      </p:cBhvr>
                                      <p:to>
                                        <p:strVal val="visible"/>
                                      </p:to>
                                    </p:set>
                                  </p:childTnLst>
                                </p:cTn>
                              </p:par>
                              <p:par>
                                <p:cTn id="2155" presetID="10" presetClass="exit" presetSubtype="0" fill="hold" grpId="2" nodeType="withEffect">
                                  <p:stCondLst>
                                    <p:cond delay="0"/>
                                  </p:stCondLst>
                                  <p:childTnLst>
                                    <p:animEffect transition="out" filter="fade">
                                      <p:cBhvr>
                                        <p:cTn id="2156" dur="500"/>
                                        <p:tgtEl>
                                          <p:spTgt spid="267"/>
                                        </p:tgtEl>
                                      </p:cBhvr>
                                    </p:animEffect>
                                    <p:set>
                                      <p:cBhvr>
                                        <p:cTn id="2157"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7"/>
                  </p:tgtEl>
                </p:cond>
              </p:nextCondLst>
            </p:seq>
            <p:seq concurrent="1" nextAc="seek">
              <p:cTn id="2158" restart="whenNotActive" fill="hold" evtFilter="cancelBubble" nodeType="interactiveSeq">
                <p:stCondLst>
                  <p:cond evt="onClick" delay="0">
                    <p:tgtEl>
                      <p:spTgt spid="299"/>
                    </p:tgtEl>
                  </p:cond>
                </p:stCondLst>
                <p:endSync evt="end" delay="0">
                  <p:rtn val="all"/>
                </p:endSync>
                <p:childTnLst>
                  <p:par>
                    <p:cTn id="2159" fill="hold">
                      <p:stCondLst>
                        <p:cond delay="0"/>
                      </p:stCondLst>
                      <p:childTnLst>
                        <p:par>
                          <p:cTn id="2160" fill="hold">
                            <p:stCondLst>
                              <p:cond delay="0"/>
                            </p:stCondLst>
                            <p:childTnLst>
                              <p:par>
                                <p:cTn id="2161" presetID="1" presetClass="entr" presetSubtype="0" fill="hold" grpId="0" nodeType="clickEffect">
                                  <p:stCondLst>
                                    <p:cond delay="0"/>
                                  </p:stCondLst>
                                  <p:childTnLst>
                                    <p:set>
                                      <p:cBhvr>
                                        <p:cTn id="2162" dur="1" fill="hold">
                                          <p:stCondLst>
                                            <p:cond delay="0"/>
                                          </p:stCondLst>
                                        </p:cTn>
                                        <p:tgtEl>
                                          <p:spTgt spid="305"/>
                                        </p:tgtEl>
                                        <p:attrNameLst>
                                          <p:attrName>style.visibility</p:attrName>
                                        </p:attrNameLst>
                                      </p:cBhvr>
                                      <p:to>
                                        <p:strVal val="visible"/>
                                      </p:to>
                                    </p:set>
                                  </p:childTnLst>
                                </p:cTn>
                              </p:par>
                              <p:par>
                                <p:cTn id="2163" presetID="1" presetClass="entr" presetSubtype="0" fill="hold" grpId="4" nodeType="withEffect">
                                  <p:stCondLst>
                                    <p:cond delay="0"/>
                                  </p:stCondLst>
                                  <p:childTnLst>
                                    <p:set>
                                      <p:cBhvr>
                                        <p:cTn id="2164" dur="1" fill="hold">
                                          <p:stCondLst>
                                            <p:cond delay="0"/>
                                          </p:stCondLst>
                                        </p:cTn>
                                        <p:tgtEl>
                                          <p:spTgt spid="259"/>
                                        </p:tgtEl>
                                        <p:attrNameLst>
                                          <p:attrName>style.visibility</p:attrName>
                                        </p:attrNameLst>
                                      </p:cBhvr>
                                      <p:to>
                                        <p:strVal val="visible"/>
                                      </p:to>
                                    </p:set>
                                  </p:childTnLst>
                                </p:cTn>
                              </p:par>
                              <p:par>
                                <p:cTn id="2165" presetID="10" presetClass="exit" presetSubtype="0" fill="hold" grpId="3" nodeType="withEffect">
                                  <p:stCondLst>
                                    <p:cond delay="0"/>
                                  </p:stCondLst>
                                  <p:childTnLst>
                                    <p:animEffect transition="out" filter="fade">
                                      <p:cBhvr>
                                        <p:cTn id="2166" dur="500"/>
                                        <p:tgtEl>
                                          <p:spTgt spid="267"/>
                                        </p:tgtEl>
                                      </p:cBhvr>
                                    </p:animEffect>
                                    <p:set>
                                      <p:cBhvr>
                                        <p:cTn id="2167"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9"/>
                  </p:tgtEl>
                </p:cond>
              </p:nextCondLst>
            </p:seq>
            <p:seq concurrent="1" nextAc="seek">
              <p:cTn id="2168" restart="whenNotActive" fill="hold" evtFilter="cancelBubble" nodeType="interactiveSeq">
                <p:stCondLst>
                  <p:cond evt="onClick" delay="0">
                    <p:tgtEl>
                      <p:spTgt spid="300"/>
                    </p:tgtEl>
                  </p:cond>
                </p:stCondLst>
                <p:endSync evt="end" delay="0">
                  <p:rtn val="all"/>
                </p:endSync>
                <p:childTnLst>
                  <p:par>
                    <p:cTn id="2169" fill="hold">
                      <p:stCondLst>
                        <p:cond delay="0"/>
                      </p:stCondLst>
                      <p:childTnLst>
                        <p:par>
                          <p:cTn id="2170" fill="hold">
                            <p:stCondLst>
                              <p:cond delay="0"/>
                            </p:stCondLst>
                            <p:childTnLst>
                              <p:par>
                                <p:cTn id="2171" presetID="1" presetClass="entr" presetSubtype="0" fill="hold" grpId="0" nodeType="clickEffect">
                                  <p:stCondLst>
                                    <p:cond delay="0"/>
                                  </p:stCondLst>
                                  <p:childTnLst>
                                    <p:set>
                                      <p:cBhvr>
                                        <p:cTn id="2172" dur="1" fill="hold">
                                          <p:stCondLst>
                                            <p:cond delay="0"/>
                                          </p:stCondLst>
                                        </p:cTn>
                                        <p:tgtEl>
                                          <p:spTgt spid="306"/>
                                        </p:tgtEl>
                                        <p:attrNameLst>
                                          <p:attrName>style.visibility</p:attrName>
                                        </p:attrNameLst>
                                      </p:cBhvr>
                                      <p:to>
                                        <p:strVal val="visible"/>
                                      </p:to>
                                    </p:set>
                                  </p:childTnLst>
                                </p:cTn>
                              </p:par>
                              <p:par>
                                <p:cTn id="2173" presetID="10" presetClass="exit" presetSubtype="0" fill="hold" grpId="4" nodeType="withEffect">
                                  <p:stCondLst>
                                    <p:cond delay="0"/>
                                  </p:stCondLst>
                                  <p:childTnLst>
                                    <p:animEffect transition="out" filter="fade">
                                      <p:cBhvr>
                                        <p:cTn id="2174" dur="500"/>
                                        <p:tgtEl>
                                          <p:spTgt spid="267"/>
                                        </p:tgtEl>
                                      </p:cBhvr>
                                    </p:animEffect>
                                    <p:set>
                                      <p:cBhvr>
                                        <p:cTn id="2175"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300"/>
                  </p:tgtEl>
                </p:cond>
              </p:nextCondLst>
            </p:seq>
            <p:seq concurrent="1" nextAc="seek">
              <p:cTn id="2176" restart="whenNotActive" fill="hold" evtFilter="cancelBubble" nodeType="interactiveSeq">
                <p:stCondLst>
                  <p:cond evt="onClick" delay="0">
                    <p:tgtEl>
                      <p:spTgt spid="298"/>
                    </p:tgtEl>
                  </p:cond>
                </p:stCondLst>
                <p:endSync evt="end" delay="0">
                  <p:rtn val="all"/>
                </p:endSync>
                <p:childTnLst>
                  <p:par>
                    <p:cTn id="2177" fill="hold">
                      <p:stCondLst>
                        <p:cond delay="0"/>
                      </p:stCondLst>
                      <p:childTnLst>
                        <p:par>
                          <p:cTn id="2178" fill="hold">
                            <p:stCondLst>
                              <p:cond delay="0"/>
                            </p:stCondLst>
                            <p:childTnLst>
                              <p:par>
                                <p:cTn id="2179" presetID="1" presetClass="entr" presetSubtype="0" fill="hold" grpId="0" nodeType="clickEffect">
                                  <p:stCondLst>
                                    <p:cond delay="0"/>
                                  </p:stCondLst>
                                  <p:childTnLst>
                                    <p:set>
                                      <p:cBhvr>
                                        <p:cTn id="2180" dur="1" fill="hold">
                                          <p:stCondLst>
                                            <p:cond delay="0"/>
                                          </p:stCondLst>
                                        </p:cTn>
                                        <p:tgtEl>
                                          <p:spTgt spid="304"/>
                                        </p:tgtEl>
                                        <p:attrNameLst>
                                          <p:attrName>style.visibility</p:attrName>
                                        </p:attrNameLst>
                                      </p:cBhvr>
                                      <p:to>
                                        <p:strVal val="visible"/>
                                      </p:to>
                                    </p:set>
                                  </p:childTnLst>
                                </p:cTn>
                              </p:par>
                              <p:par>
                                <p:cTn id="2181" presetID="1" presetClass="entr" presetSubtype="0" fill="hold" grpId="0" nodeType="withEffect">
                                  <p:stCondLst>
                                    <p:cond delay="0"/>
                                  </p:stCondLst>
                                  <p:childTnLst>
                                    <p:set>
                                      <p:cBhvr>
                                        <p:cTn id="2182" dur="1" fill="hold">
                                          <p:stCondLst>
                                            <p:cond delay="0"/>
                                          </p:stCondLst>
                                        </p:cTn>
                                        <p:tgtEl>
                                          <p:spTgt spid="266"/>
                                        </p:tgtEl>
                                        <p:attrNameLst>
                                          <p:attrName>style.visibility</p:attrName>
                                        </p:attrNameLst>
                                      </p:cBhvr>
                                      <p:to>
                                        <p:strVal val="visible"/>
                                      </p:to>
                                    </p:set>
                                  </p:childTnLst>
                                </p:cTn>
                              </p:par>
                              <p:par>
                                <p:cTn id="2183" presetID="10" presetClass="exit" presetSubtype="0" fill="hold" grpId="5" nodeType="withEffect">
                                  <p:stCondLst>
                                    <p:cond delay="0"/>
                                  </p:stCondLst>
                                  <p:childTnLst>
                                    <p:animEffect transition="out" filter="fade">
                                      <p:cBhvr>
                                        <p:cTn id="2184" dur="500"/>
                                        <p:tgtEl>
                                          <p:spTgt spid="267"/>
                                        </p:tgtEl>
                                      </p:cBhvr>
                                    </p:animEffect>
                                    <p:set>
                                      <p:cBhvr>
                                        <p:cTn id="2185"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8"/>
                  </p:tgtEl>
                </p:cond>
              </p:nextCondLst>
            </p:seq>
            <p:seq concurrent="1" nextAc="seek">
              <p:cTn id="2186" restart="whenNotActive" fill="hold" evtFilter="cancelBubble" nodeType="interactiveSeq">
                <p:stCondLst>
                  <p:cond evt="onClick" delay="0">
                    <p:tgtEl>
                      <p:spTgt spid="306"/>
                    </p:tgtEl>
                  </p:cond>
                </p:stCondLst>
                <p:endSync evt="end" delay="0">
                  <p:rtn val="all"/>
                </p:endSync>
                <p:childTnLst>
                  <p:par>
                    <p:cTn id="2187" fill="hold">
                      <p:stCondLst>
                        <p:cond delay="0"/>
                      </p:stCondLst>
                      <p:childTnLst>
                        <p:par>
                          <p:cTn id="2188" fill="hold">
                            <p:stCondLst>
                              <p:cond delay="0"/>
                            </p:stCondLst>
                            <p:childTnLst>
                              <p:par>
                                <p:cTn id="2189" presetID="1" presetClass="exit" presetSubtype="0" fill="hold" grpId="1" nodeType="clickEffect">
                                  <p:stCondLst>
                                    <p:cond delay="0"/>
                                  </p:stCondLst>
                                  <p:childTnLst>
                                    <p:set>
                                      <p:cBhvr>
                                        <p:cTn id="2190" dur="1" fill="hold">
                                          <p:stCondLst>
                                            <p:cond delay="0"/>
                                          </p:stCondLst>
                                        </p:cTn>
                                        <p:tgtEl>
                                          <p:spTgt spid="306"/>
                                        </p:tgtEl>
                                        <p:attrNameLst>
                                          <p:attrName>style.visibility</p:attrName>
                                        </p:attrNameLst>
                                      </p:cBhvr>
                                      <p:to>
                                        <p:strVal val="hidden"/>
                                      </p:to>
                                    </p:set>
                                  </p:childTnLst>
                                </p:cTn>
                              </p:par>
                              <p:par>
                                <p:cTn id="2191" presetID="10" presetClass="entr" presetSubtype="0" fill="hold" grpId="6" nodeType="withEffect">
                                  <p:stCondLst>
                                    <p:cond delay="0"/>
                                  </p:stCondLst>
                                  <p:childTnLst>
                                    <p:set>
                                      <p:cBhvr>
                                        <p:cTn id="2192" dur="1" fill="hold">
                                          <p:stCondLst>
                                            <p:cond delay="0"/>
                                          </p:stCondLst>
                                        </p:cTn>
                                        <p:tgtEl>
                                          <p:spTgt spid="267"/>
                                        </p:tgtEl>
                                        <p:attrNameLst>
                                          <p:attrName>style.visibility</p:attrName>
                                        </p:attrNameLst>
                                      </p:cBhvr>
                                      <p:to>
                                        <p:strVal val="visible"/>
                                      </p:to>
                                    </p:set>
                                    <p:animEffect transition="in" filter="fade">
                                      <p:cBhvr>
                                        <p:cTn id="2193" dur="500"/>
                                        <p:tgtEl>
                                          <p:spTgt spid="267"/>
                                        </p:tgtEl>
                                      </p:cBhvr>
                                    </p:animEffect>
                                  </p:childTnLst>
                                </p:cTn>
                              </p:par>
                            </p:childTnLst>
                          </p:cTn>
                        </p:par>
                      </p:childTnLst>
                    </p:cTn>
                  </p:par>
                </p:childTnLst>
              </p:cTn>
              <p:nextCondLst>
                <p:cond evt="onClick" delay="0">
                  <p:tgtEl>
                    <p:spTgt spid="306"/>
                  </p:tgtEl>
                </p:cond>
              </p:nextCondLst>
            </p:seq>
            <p:seq concurrent="1" nextAc="seek">
              <p:cTn id="2194" restart="whenNotActive" fill="hold" evtFilter="cancelBubble" nodeType="interactiveSeq">
                <p:stCondLst>
                  <p:cond evt="onClick" delay="0">
                    <p:tgtEl>
                      <p:spTgt spid="301"/>
                    </p:tgtEl>
                  </p:cond>
                </p:stCondLst>
                <p:endSync evt="end" delay="0">
                  <p:rtn val="all"/>
                </p:endSync>
                <p:childTnLst>
                  <p:par>
                    <p:cTn id="2195" fill="hold">
                      <p:stCondLst>
                        <p:cond delay="0"/>
                      </p:stCondLst>
                      <p:childTnLst>
                        <p:par>
                          <p:cTn id="2196" fill="hold">
                            <p:stCondLst>
                              <p:cond delay="0"/>
                            </p:stCondLst>
                            <p:childTnLst>
                              <p:par>
                                <p:cTn id="2197" presetID="1" presetClass="exit" presetSubtype="0" fill="hold" grpId="1" nodeType="clickEffect">
                                  <p:stCondLst>
                                    <p:cond delay="0"/>
                                  </p:stCondLst>
                                  <p:childTnLst>
                                    <p:set>
                                      <p:cBhvr>
                                        <p:cTn id="2198" dur="1" fill="hold">
                                          <p:stCondLst>
                                            <p:cond delay="0"/>
                                          </p:stCondLst>
                                        </p:cTn>
                                        <p:tgtEl>
                                          <p:spTgt spid="301"/>
                                        </p:tgtEl>
                                        <p:attrNameLst>
                                          <p:attrName>style.visibility</p:attrName>
                                        </p:attrNameLst>
                                      </p:cBhvr>
                                      <p:to>
                                        <p:strVal val="hidden"/>
                                      </p:to>
                                    </p:set>
                                  </p:childTnLst>
                                </p:cTn>
                              </p:par>
                              <p:par>
                                <p:cTn id="2199" presetID="1" presetClass="exit" presetSubtype="0" fill="hold" grpId="3" nodeType="withEffect">
                                  <p:stCondLst>
                                    <p:cond delay="0"/>
                                  </p:stCondLst>
                                  <p:childTnLst>
                                    <p:set>
                                      <p:cBhvr>
                                        <p:cTn id="2200" dur="1" fill="hold">
                                          <p:stCondLst>
                                            <p:cond delay="0"/>
                                          </p:stCondLst>
                                        </p:cTn>
                                        <p:tgtEl>
                                          <p:spTgt spid="259"/>
                                        </p:tgtEl>
                                        <p:attrNameLst>
                                          <p:attrName>style.visibility</p:attrName>
                                        </p:attrNameLst>
                                      </p:cBhvr>
                                      <p:to>
                                        <p:strVal val="hidden"/>
                                      </p:to>
                                    </p:set>
                                  </p:childTnLst>
                                </p:cTn>
                              </p:par>
                              <p:par>
                                <p:cTn id="2201" presetID="10" presetClass="entr" presetSubtype="0" fill="hold" grpId="7" nodeType="withEffect">
                                  <p:stCondLst>
                                    <p:cond delay="0"/>
                                  </p:stCondLst>
                                  <p:childTnLst>
                                    <p:set>
                                      <p:cBhvr>
                                        <p:cTn id="2202" dur="1" fill="hold">
                                          <p:stCondLst>
                                            <p:cond delay="0"/>
                                          </p:stCondLst>
                                        </p:cTn>
                                        <p:tgtEl>
                                          <p:spTgt spid="267"/>
                                        </p:tgtEl>
                                        <p:attrNameLst>
                                          <p:attrName>style.visibility</p:attrName>
                                        </p:attrNameLst>
                                      </p:cBhvr>
                                      <p:to>
                                        <p:strVal val="visible"/>
                                      </p:to>
                                    </p:set>
                                    <p:animEffect transition="in" filter="fade">
                                      <p:cBhvr>
                                        <p:cTn id="2203" dur="500"/>
                                        <p:tgtEl>
                                          <p:spTgt spid="267"/>
                                        </p:tgtEl>
                                      </p:cBhvr>
                                    </p:animEffect>
                                  </p:childTnLst>
                                </p:cTn>
                              </p:par>
                            </p:childTnLst>
                          </p:cTn>
                        </p:par>
                      </p:childTnLst>
                    </p:cTn>
                  </p:par>
                </p:childTnLst>
              </p:cTn>
              <p:nextCondLst>
                <p:cond evt="onClick" delay="0">
                  <p:tgtEl>
                    <p:spTgt spid="301"/>
                  </p:tgtEl>
                </p:cond>
              </p:nextCondLst>
            </p:seq>
            <p:seq concurrent="1" nextAc="seek">
              <p:cTn id="2204" restart="whenNotActive" fill="hold" evtFilter="cancelBubble" nodeType="interactiveSeq">
                <p:stCondLst>
                  <p:cond evt="onClick" delay="0">
                    <p:tgtEl>
                      <p:spTgt spid="302"/>
                    </p:tgtEl>
                  </p:cond>
                </p:stCondLst>
                <p:endSync evt="end" delay="0">
                  <p:rtn val="all"/>
                </p:endSync>
                <p:childTnLst>
                  <p:par>
                    <p:cTn id="2205" fill="hold">
                      <p:stCondLst>
                        <p:cond delay="0"/>
                      </p:stCondLst>
                      <p:childTnLst>
                        <p:par>
                          <p:cTn id="2206" fill="hold">
                            <p:stCondLst>
                              <p:cond delay="0"/>
                            </p:stCondLst>
                            <p:childTnLst>
                              <p:par>
                                <p:cTn id="2207" presetID="1" presetClass="exit" presetSubtype="0" fill="hold" grpId="1" nodeType="clickEffect">
                                  <p:stCondLst>
                                    <p:cond delay="0"/>
                                  </p:stCondLst>
                                  <p:childTnLst>
                                    <p:set>
                                      <p:cBhvr>
                                        <p:cTn id="2208" dur="1" fill="hold">
                                          <p:stCondLst>
                                            <p:cond delay="0"/>
                                          </p:stCondLst>
                                        </p:cTn>
                                        <p:tgtEl>
                                          <p:spTgt spid="302"/>
                                        </p:tgtEl>
                                        <p:attrNameLst>
                                          <p:attrName>style.visibility</p:attrName>
                                        </p:attrNameLst>
                                      </p:cBhvr>
                                      <p:to>
                                        <p:strVal val="hidden"/>
                                      </p:to>
                                    </p:set>
                                  </p:childTnLst>
                                </p:cTn>
                              </p:par>
                              <p:par>
                                <p:cTn id="2209" presetID="10" presetClass="entr" presetSubtype="0" fill="hold" grpId="8" nodeType="withEffect">
                                  <p:stCondLst>
                                    <p:cond delay="0"/>
                                  </p:stCondLst>
                                  <p:childTnLst>
                                    <p:set>
                                      <p:cBhvr>
                                        <p:cTn id="2210" dur="1" fill="hold">
                                          <p:stCondLst>
                                            <p:cond delay="0"/>
                                          </p:stCondLst>
                                        </p:cTn>
                                        <p:tgtEl>
                                          <p:spTgt spid="267"/>
                                        </p:tgtEl>
                                        <p:attrNameLst>
                                          <p:attrName>style.visibility</p:attrName>
                                        </p:attrNameLst>
                                      </p:cBhvr>
                                      <p:to>
                                        <p:strVal val="visible"/>
                                      </p:to>
                                    </p:set>
                                    <p:animEffect transition="in" filter="fade">
                                      <p:cBhvr>
                                        <p:cTn id="2211" dur="500"/>
                                        <p:tgtEl>
                                          <p:spTgt spid="267"/>
                                        </p:tgtEl>
                                      </p:cBhvr>
                                    </p:animEffect>
                                  </p:childTnLst>
                                </p:cTn>
                              </p:par>
                            </p:childTnLst>
                          </p:cTn>
                        </p:par>
                      </p:childTnLst>
                    </p:cTn>
                  </p:par>
                </p:childTnLst>
              </p:cTn>
              <p:nextCondLst>
                <p:cond evt="onClick" delay="0">
                  <p:tgtEl>
                    <p:spTgt spid="302"/>
                  </p:tgtEl>
                </p:cond>
              </p:nextCondLst>
            </p:seq>
            <p:seq concurrent="1" nextAc="seek">
              <p:cTn id="2212" restart="whenNotActive" fill="hold" evtFilter="cancelBubble" nodeType="interactiveSeq">
                <p:stCondLst>
                  <p:cond evt="onClick" delay="0">
                    <p:tgtEl>
                      <p:spTgt spid="303"/>
                    </p:tgtEl>
                  </p:cond>
                </p:stCondLst>
                <p:endSync evt="end" delay="0">
                  <p:rtn val="all"/>
                </p:endSync>
                <p:childTnLst>
                  <p:par>
                    <p:cTn id="2213" fill="hold">
                      <p:stCondLst>
                        <p:cond delay="0"/>
                      </p:stCondLst>
                      <p:childTnLst>
                        <p:par>
                          <p:cTn id="2214" fill="hold">
                            <p:stCondLst>
                              <p:cond delay="0"/>
                            </p:stCondLst>
                            <p:childTnLst>
                              <p:par>
                                <p:cTn id="2215" presetID="1" presetClass="exit" presetSubtype="0" fill="hold" grpId="0" nodeType="clickEffect">
                                  <p:stCondLst>
                                    <p:cond delay="0"/>
                                  </p:stCondLst>
                                  <p:childTnLst>
                                    <p:set>
                                      <p:cBhvr>
                                        <p:cTn id="2216" dur="1" fill="hold">
                                          <p:stCondLst>
                                            <p:cond delay="0"/>
                                          </p:stCondLst>
                                        </p:cTn>
                                        <p:tgtEl>
                                          <p:spTgt spid="303"/>
                                        </p:tgtEl>
                                        <p:attrNameLst>
                                          <p:attrName>style.visibility</p:attrName>
                                        </p:attrNameLst>
                                      </p:cBhvr>
                                      <p:to>
                                        <p:strVal val="hidden"/>
                                      </p:to>
                                    </p:set>
                                  </p:childTnLst>
                                </p:cTn>
                              </p:par>
                              <p:par>
                                <p:cTn id="2217" presetID="1" presetClass="exit" presetSubtype="0" fill="hold" grpId="5" nodeType="withEffect">
                                  <p:stCondLst>
                                    <p:cond delay="0"/>
                                  </p:stCondLst>
                                  <p:childTnLst>
                                    <p:set>
                                      <p:cBhvr>
                                        <p:cTn id="2218" dur="1" fill="hold">
                                          <p:stCondLst>
                                            <p:cond delay="0"/>
                                          </p:stCondLst>
                                        </p:cTn>
                                        <p:tgtEl>
                                          <p:spTgt spid="259"/>
                                        </p:tgtEl>
                                        <p:attrNameLst>
                                          <p:attrName>style.visibility</p:attrName>
                                        </p:attrNameLst>
                                      </p:cBhvr>
                                      <p:to>
                                        <p:strVal val="hidden"/>
                                      </p:to>
                                    </p:set>
                                  </p:childTnLst>
                                </p:cTn>
                              </p:par>
                              <p:par>
                                <p:cTn id="2219" presetID="10" presetClass="entr" presetSubtype="0" fill="hold" grpId="9" nodeType="withEffect">
                                  <p:stCondLst>
                                    <p:cond delay="0"/>
                                  </p:stCondLst>
                                  <p:childTnLst>
                                    <p:set>
                                      <p:cBhvr>
                                        <p:cTn id="2220" dur="1" fill="hold">
                                          <p:stCondLst>
                                            <p:cond delay="0"/>
                                          </p:stCondLst>
                                        </p:cTn>
                                        <p:tgtEl>
                                          <p:spTgt spid="267"/>
                                        </p:tgtEl>
                                        <p:attrNameLst>
                                          <p:attrName>style.visibility</p:attrName>
                                        </p:attrNameLst>
                                      </p:cBhvr>
                                      <p:to>
                                        <p:strVal val="visible"/>
                                      </p:to>
                                    </p:set>
                                    <p:animEffect transition="in" filter="fade">
                                      <p:cBhvr>
                                        <p:cTn id="2221" dur="500"/>
                                        <p:tgtEl>
                                          <p:spTgt spid="267"/>
                                        </p:tgtEl>
                                      </p:cBhvr>
                                    </p:animEffect>
                                  </p:childTnLst>
                                </p:cTn>
                              </p:par>
                            </p:childTnLst>
                          </p:cTn>
                        </p:par>
                      </p:childTnLst>
                    </p:cTn>
                  </p:par>
                </p:childTnLst>
              </p:cTn>
              <p:nextCondLst>
                <p:cond evt="onClick" delay="0">
                  <p:tgtEl>
                    <p:spTgt spid="303"/>
                  </p:tgtEl>
                </p:cond>
              </p:nextCondLst>
            </p:seq>
            <p:seq concurrent="1" nextAc="seek">
              <p:cTn id="2222" restart="whenNotActive" fill="hold" evtFilter="cancelBubble" nodeType="interactiveSeq">
                <p:stCondLst>
                  <p:cond evt="onClick" delay="0">
                    <p:tgtEl>
                      <p:spTgt spid="304"/>
                    </p:tgtEl>
                  </p:cond>
                </p:stCondLst>
                <p:endSync evt="end" delay="0">
                  <p:rtn val="all"/>
                </p:endSync>
                <p:childTnLst>
                  <p:par>
                    <p:cTn id="2223" fill="hold">
                      <p:stCondLst>
                        <p:cond delay="0"/>
                      </p:stCondLst>
                      <p:childTnLst>
                        <p:par>
                          <p:cTn id="2224" fill="hold">
                            <p:stCondLst>
                              <p:cond delay="0"/>
                            </p:stCondLst>
                            <p:childTnLst>
                              <p:par>
                                <p:cTn id="2225" presetID="1" presetClass="exit" presetSubtype="0" fill="hold" grpId="1" nodeType="clickEffect">
                                  <p:stCondLst>
                                    <p:cond delay="0"/>
                                  </p:stCondLst>
                                  <p:childTnLst>
                                    <p:set>
                                      <p:cBhvr>
                                        <p:cTn id="2226" dur="1" fill="hold">
                                          <p:stCondLst>
                                            <p:cond delay="0"/>
                                          </p:stCondLst>
                                        </p:cTn>
                                        <p:tgtEl>
                                          <p:spTgt spid="304"/>
                                        </p:tgtEl>
                                        <p:attrNameLst>
                                          <p:attrName>style.visibility</p:attrName>
                                        </p:attrNameLst>
                                      </p:cBhvr>
                                      <p:to>
                                        <p:strVal val="hidden"/>
                                      </p:to>
                                    </p:set>
                                  </p:childTnLst>
                                </p:cTn>
                              </p:par>
                              <p:par>
                                <p:cTn id="2227" presetID="1" presetClass="exit" presetSubtype="0" fill="hold" grpId="1" nodeType="withEffect">
                                  <p:stCondLst>
                                    <p:cond delay="0"/>
                                  </p:stCondLst>
                                  <p:childTnLst>
                                    <p:set>
                                      <p:cBhvr>
                                        <p:cTn id="2228" dur="1" fill="hold">
                                          <p:stCondLst>
                                            <p:cond delay="0"/>
                                          </p:stCondLst>
                                        </p:cTn>
                                        <p:tgtEl>
                                          <p:spTgt spid="266"/>
                                        </p:tgtEl>
                                        <p:attrNameLst>
                                          <p:attrName>style.visibility</p:attrName>
                                        </p:attrNameLst>
                                      </p:cBhvr>
                                      <p:to>
                                        <p:strVal val="hidden"/>
                                      </p:to>
                                    </p:set>
                                  </p:childTnLst>
                                </p:cTn>
                              </p:par>
                              <p:par>
                                <p:cTn id="2229" presetID="10" presetClass="entr" presetSubtype="0" fill="hold" grpId="10" nodeType="withEffect">
                                  <p:stCondLst>
                                    <p:cond delay="0"/>
                                  </p:stCondLst>
                                  <p:childTnLst>
                                    <p:set>
                                      <p:cBhvr>
                                        <p:cTn id="2230" dur="1" fill="hold">
                                          <p:stCondLst>
                                            <p:cond delay="0"/>
                                          </p:stCondLst>
                                        </p:cTn>
                                        <p:tgtEl>
                                          <p:spTgt spid="267"/>
                                        </p:tgtEl>
                                        <p:attrNameLst>
                                          <p:attrName>style.visibility</p:attrName>
                                        </p:attrNameLst>
                                      </p:cBhvr>
                                      <p:to>
                                        <p:strVal val="visible"/>
                                      </p:to>
                                    </p:set>
                                    <p:animEffect transition="in" filter="fade">
                                      <p:cBhvr>
                                        <p:cTn id="2231" dur="500"/>
                                        <p:tgtEl>
                                          <p:spTgt spid="267"/>
                                        </p:tgtEl>
                                      </p:cBhvr>
                                    </p:animEffect>
                                  </p:childTnLst>
                                </p:cTn>
                              </p:par>
                            </p:childTnLst>
                          </p:cTn>
                        </p:par>
                      </p:childTnLst>
                    </p:cTn>
                  </p:par>
                </p:childTnLst>
              </p:cTn>
              <p:nextCondLst>
                <p:cond evt="onClick" delay="0">
                  <p:tgtEl>
                    <p:spTgt spid="304"/>
                  </p:tgtEl>
                </p:cond>
              </p:nextCondLst>
            </p:seq>
            <p:seq concurrent="1" nextAc="seek">
              <p:cTn id="2232" restart="whenNotActive" fill="hold" evtFilter="cancelBubble" nodeType="interactiveSeq">
                <p:stCondLst>
                  <p:cond evt="onClick" delay="0">
                    <p:tgtEl>
                      <p:spTgt spid="305"/>
                    </p:tgtEl>
                  </p:cond>
                </p:stCondLst>
                <p:endSync evt="end" delay="0">
                  <p:rtn val="all"/>
                </p:endSync>
                <p:childTnLst>
                  <p:par>
                    <p:cTn id="2233" fill="hold">
                      <p:stCondLst>
                        <p:cond delay="0"/>
                      </p:stCondLst>
                      <p:childTnLst>
                        <p:par>
                          <p:cTn id="2234" fill="hold">
                            <p:stCondLst>
                              <p:cond delay="0"/>
                            </p:stCondLst>
                            <p:childTnLst>
                              <p:par>
                                <p:cTn id="2235" presetID="1" presetClass="exit" presetSubtype="0" fill="hold" grpId="1" nodeType="clickEffect">
                                  <p:stCondLst>
                                    <p:cond delay="0"/>
                                  </p:stCondLst>
                                  <p:childTnLst>
                                    <p:set>
                                      <p:cBhvr>
                                        <p:cTn id="2236" dur="1" fill="hold">
                                          <p:stCondLst>
                                            <p:cond delay="0"/>
                                          </p:stCondLst>
                                        </p:cTn>
                                        <p:tgtEl>
                                          <p:spTgt spid="305"/>
                                        </p:tgtEl>
                                        <p:attrNameLst>
                                          <p:attrName>style.visibility</p:attrName>
                                        </p:attrNameLst>
                                      </p:cBhvr>
                                      <p:to>
                                        <p:strVal val="hidden"/>
                                      </p:to>
                                    </p:set>
                                  </p:childTnLst>
                                </p:cTn>
                              </p:par>
                              <p:par>
                                <p:cTn id="2237" presetID="1" presetClass="exit" presetSubtype="0" fill="hold" grpId="2" nodeType="withEffect">
                                  <p:stCondLst>
                                    <p:cond delay="0"/>
                                  </p:stCondLst>
                                  <p:childTnLst>
                                    <p:set>
                                      <p:cBhvr>
                                        <p:cTn id="2238" dur="1" fill="hold">
                                          <p:stCondLst>
                                            <p:cond delay="0"/>
                                          </p:stCondLst>
                                        </p:cTn>
                                        <p:tgtEl>
                                          <p:spTgt spid="259"/>
                                        </p:tgtEl>
                                        <p:attrNameLst>
                                          <p:attrName>style.visibility</p:attrName>
                                        </p:attrNameLst>
                                      </p:cBhvr>
                                      <p:to>
                                        <p:strVal val="hidden"/>
                                      </p:to>
                                    </p:set>
                                  </p:childTnLst>
                                </p:cTn>
                              </p:par>
                              <p:par>
                                <p:cTn id="2239" presetID="10" presetClass="entr" presetSubtype="0" fill="hold" grpId="11" nodeType="withEffect">
                                  <p:stCondLst>
                                    <p:cond delay="0"/>
                                  </p:stCondLst>
                                  <p:childTnLst>
                                    <p:set>
                                      <p:cBhvr>
                                        <p:cTn id="2240" dur="1" fill="hold">
                                          <p:stCondLst>
                                            <p:cond delay="0"/>
                                          </p:stCondLst>
                                        </p:cTn>
                                        <p:tgtEl>
                                          <p:spTgt spid="267"/>
                                        </p:tgtEl>
                                        <p:attrNameLst>
                                          <p:attrName>style.visibility</p:attrName>
                                        </p:attrNameLst>
                                      </p:cBhvr>
                                      <p:to>
                                        <p:strVal val="visible"/>
                                      </p:to>
                                    </p:set>
                                    <p:animEffect transition="in" filter="fade">
                                      <p:cBhvr>
                                        <p:cTn id="2241" dur="500"/>
                                        <p:tgtEl>
                                          <p:spTgt spid="267"/>
                                        </p:tgtEl>
                                      </p:cBhvr>
                                    </p:animEffect>
                                  </p:childTnLst>
                                </p:cTn>
                              </p:par>
                            </p:childTnLst>
                          </p:cTn>
                        </p:par>
                      </p:childTnLst>
                    </p:cTn>
                  </p:par>
                </p:childTnLst>
              </p:cTn>
              <p:nextCondLst>
                <p:cond evt="onClick" delay="0">
                  <p:tgtEl>
                    <p:spTgt spid="305"/>
                  </p:tgtEl>
                </p:cond>
              </p:nextCondLst>
            </p:seq>
            <p:seq concurrent="1" nextAc="seek">
              <p:cTn id="2242" restart="whenNotActive" fill="hold" evtFilter="cancelBubble" nodeType="interactiveSeq">
                <p:stCondLst>
                  <p:cond evt="onClick" delay="0">
                    <p:tgtEl>
                      <p:spTgt spid="307"/>
                    </p:tgtEl>
                  </p:cond>
                </p:stCondLst>
                <p:endSync evt="end" delay="0">
                  <p:rtn val="all"/>
                </p:endSync>
                <p:childTnLst>
                  <p:par>
                    <p:cTn id="2243" fill="hold">
                      <p:stCondLst>
                        <p:cond delay="0"/>
                      </p:stCondLst>
                      <p:childTnLst>
                        <p:par>
                          <p:cTn id="2244" fill="hold">
                            <p:stCondLst>
                              <p:cond delay="0"/>
                            </p:stCondLst>
                            <p:childTnLst>
                              <p:par>
                                <p:cTn id="2245" presetID="1" presetClass="entr" presetSubtype="0" fill="hold" grpId="0" nodeType="clickEffect">
                                  <p:stCondLst>
                                    <p:cond delay="0"/>
                                  </p:stCondLst>
                                  <p:childTnLst>
                                    <p:set>
                                      <p:cBhvr>
                                        <p:cTn id="2246" dur="1" fill="hold">
                                          <p:stCondLst>
                                            <p:cond delay="0"/>
                                          </p:stCondLst>
                                        </p:cTn>
                                        <p:tgtEl>
                                          <p:spTgt spid="313"/>
                                        </p:tgtEl>
                                        <p:attrNameLst>
                                          <p:attrName>style.visibility</p:attrName>
                                        </p:attrNameLst>
                                      </p:cBhvr>
                                      <p:to>
                                        <p:strVal val="visible"/>
                                      </p:to>
                                    </p:set>
                                  </p:childTnLst>
                                </p:cTn>
                              </p:par>
                              <p:par>
                                <p:cTn id="2247" presetID="1" presetClass="entr" presetSubtype="0" fill="hold" grpId="0" nodeType="withEffect">
                                  <p:stCondLst>
                                    <p:cond delay="0"/>
                                  </p:stCondLst>
                                  <p:childTnLst>
                                    <p:set>
                                      <p:cBhvr>
                                        <p:cTn id="2248" dur="1" fill="hold">
                                          <p:stCondLst>
                                            <p:cond delay="0"/>
                                          </p:stCondLst>
                                        </p:cTn>
                                        <p:tgtEl>
                                          <p:spTgt spid="324"/>
                                        </p:tgtEl>
                                        <p:attrNameLst>
                                          <p:attrName>style.visibility</p:attrName>
                                        </p:attrNameLst>
                                      </p:cBhvr>
                                      <p:to>
                                        <p:strVal val="visible"/>
                                      </p:to>
                                    </p:set>
                                  </p:childTnLst>
                                </p:cTn>
                              </p:par>
                              <p:par>
                                <p:cTn id="2249" presetID="10" presetClass="exit" presetSubtype="0" fill="hold" grpId="5" nodeType="withEffect">
                                  <p:stCondLst>
                                    <p:cond delay="0"/>
                                  </p:stCondLst>
                                  <p:childTnLst>
                                    <p:animEffect transition="out" filter="fade">
                                      <p:cBhvr>
                                        <p:cTn id="2250" dur="500"/>
                                        <p:tgtEl>
                                          <p:spTgt spid="329"/>
                                        </p:tgtEl>
                                      </p:cBhvr>
                                    </p:animEffect>
                                    <p:set>
                                      <p:cBhvr>
                                        <p:cTn id="2251"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7"/>
                  </p:tgtEl>
                </p:cond>
              </p:nextCondLst>
            </p:seq>
            <p:seq concurrent="1" nextAc="seek">
              <p:cTn id="2252" restart="whenNotActive" fill="hold" evtFilter="cancelBubble" nodeType="interactiveSeq">
                <p:stCondLst>
                  <p:cond evt="onClick" delay="0">
                    <p:tgtEl>
                      <p:spTgt spid="308"/>
                    </p:tgtEl>
                  </p:cond>
                </p:stCondLst>
                <p:endSync evt="end" delay="0">
                  <p:rtn val="all"/>
                </p:endSync>
                <p:childTnLst>
                  <p:par>
                    <p:cTn id="2253" fill="hold">
                      <p:stCondLst>
                        <p:cond delay="0"/>
                      </p:stCondLst>
                      <p:childTnLst>
                        <p:par>
                          <p:cTn id="2254" fill="hold">
                            <p:stCondLst>
                              <p:cond delay="0"/>
                            </p:stCondLst>
                            <p:childTnLst>
                              <p:par>
                                <p:cTn id="2255" presetID="1" presetClass="entr" presetSubtype="0" fill="hold" grpId="0" nodeType="clickEffect">
                                  <p:stCondLst>
                                    <p:cond delay="0"/>
                                  </p:stCondLst>
                                  <p:childTnLst>
                                    <p:set>
                                      <p:cBhvr>
                                        <p:cTn id="2256" dur="1" fill="hold">
                                          <p:stCondLst>
                                            <p:cond delay="0"/>
                                          </p:stCondLst>
                                        </p:cTn>
                                        <p:tgtEl>
                                          <p:spTgt spid="314"/>
                                        </p:tgtEl>
                                        <p:attrNameLst>
                                          <p:attrName>style.visibility</p:attrName>
                                        </p:attrNameLst>
                                      </p:cBhvr>
                                      <p:to>
                                        <p:strVal val="visible"/>
                                      </p:to>
                                    </p:set>
                                  </p:childTnLst>
                                </p:cTn>
                              </p:par>
                              <p:par>
                                <p:cTn id="2257" presetID="10" presetClass="exit" presetSubtype="0" fill="hold" grpId="4" nodeType="withEffect">
                                  <p:stCondLst>
                                    <p:cond delay="0"/>
                                  </p:stCondLst>
                                  <p:childTnLst>
                                    <p:animEffect transition="out" filter="fade">
                                      <p:cBhvr>
                                        <p:cTn id="2258" dur="500"/>
                                        <p:tgtEl>
                                          <p:spTgt spid="329"/>
                                        </p:tgtEl>
                                      </p:cBhvr>
                                    </p:animEffect>
                                    <p:set>
                                      <p:cBhvr>
                                        <p:cTn id="2259"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8"/>
                  </p:tgtEl>
                </p:cond>
              </p:nextCondLst>
            </p:seq>
            <p:seq concurrent="1" nextAc="seek">
              <p:cTn id="2260" restart="whenNotActive" fill="hold" evtFilter="cancelBubble" nodeType="interactiveSeq">
                <p:stCondLst>
                  <p:cond evt="onClick" delay="0">
                    <p:tgtEl>
                      <p:spTgt spid="309"/>
                    </p:tgtEl>
                  </p:cond>
                </p:stCondLst>
                <p:endSync evt="end" delay="0">
                  <p:rtn val="all"/>
                </p:endSync>
                <p:childTnLst>
                  <p:par>
                    <p:cTn id="2261" fill="hold">
                      <p:stCondLst>
                        <p:cond delay="0"/>
                      </p:stCondLst>
                      <p:childTnLst>
                        <p:par>
                          <p:cTn id="2262" fill="hold">
                            <p:stCondLst>
                              <p:cond delay="0"/>
                            </p:stCondLst>
                            <p:childTnLst>
                              <p:par>
                                <p:cTn id="2263" presetID="1" presetClass="entr" presetSubtype="0" fill="hold" grpId="1" nodeType="clickEffect">
                                  <p:stCondLst>
                                    <p:cond delay="0"/>
                                  </p:stCondLst>
                                  <p:childTnLst>
                                    <p:set>
                                      <p:cBhvr>
                                        <p:cTn id="2264" dur="1" fill="hold">
                                          <p:stCondLst>
                                            <p:cond delay="0"/>
                                          </p:stCondLst>
                                        </p:cTn>
                                        <p:tgtEl>
                                          <p:spTgt spid="315"/>
                                        </p:tgtEl>
                                        <p:attrNameLst>
                                          <p:attrName>style.visibility</p:attrName>
                                        </p:attrNameLst>
                                      </p:cBhvr>
                                      <p:to>
                                        <p:strVal val="visible"/>
                                      </p:to>
                                    </p:set>
                                  </p:childTnLst>
                                </p:cTn>
                              </p:par>
                              <p:par>
                                <p:cTn id="2265" presetID="1" presetClass="entr" presetSubtype="0" fill="hold" grpId="1" nodeType="withEffect">
                                  <p:stCondLst>
                                    <p:cond delay="0"/>
                                  </p:stCondLst>
                                  <p:childTnLst>
                                    <p:set>
                                      <p:cBhvr>
                                        <p:cTn id="2266" dur="1" fill="hold">
                                          <p:stCondLst>
                                            <p:cond delay="0"/>
                                          </p:stCondLst>
                                        </p:cTn>
                                        <p:tgtEl>
                                          <p:spTgt spid="322"/>
                                        </p:tgtEl>
                                        <p:attrNameLst>
                                          <p:attrName>style.visibility</p:attrName>
                                        </p:attrNameLst>
                                      </p:cBhvr>
                                      <p:to>
                                        <p:strVal val="visible"/>
                                      </p:to>
                                    </p:set>
                                  </p:childTnLst>
                                </p:cTn>
                              </p:par>
                              <p:par>
                                <p:cTn id="2267" presetID="10" presetClass="exit" presetSubtype="0" fill="hold" grpId="3" nodeType="withEffect">
                                  <p:stCondLst>
                                    <p:cond delay="0"/>
                                  </p:stCondLst>
                                  <p:childTnLst>
                                    <p:animEffect transition="out" filter="fade">
                                      <p:cBhvr>
                                        <p:cTn id="2268" dur="500"/>
                                        <p:tgtEl>
                                          <p:spTgt spid="329"/>
                                        </p:tgtEl>
                                      </p:cBhvr>
                                    </p:animEffect>
                                    <p:set>
                                      <p:cBhvr>
                                        <p:cTn id="2269"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9"/>
                  </p:tgtEl>
                </p:cond>
              </p:nextCondLst>
            </p:seq>
            <p:seq concurrent="1" nextAc="seek">
              <p:cTn id="2270" restart="whenNotActive" fill="hold" evtFilter="cancelBubble" nodeType="interactiveSeq">
                <p:stCondLst>
                  <p:cond evt="onClick" delay="0">
                    <p:tgtEl>
                      <p:spTgt spid="311"/>
                    </p:tgtEl>
                  </p:cond>
                </p:stCondLst>
                <p:endSync evt="end" delay="0">
                  <p:rtn val="all"/>
                </p:endSync>
                <p:childTnLst>
                  <p:par>
                    <p:cTn id="2271" fill="hold">
                      <p:stCondLst>
                        <p:cond delay="0"/>
                      </p:stCondLst>
                      <p:childTnLst>
                        <p:par>
                          <p:cTn id="2272" fill="hold">
                            <p:stCondLst>
                              <p:cond delay="0"/>
                            </p:stCondLst>
                            <p:childTnLst>
                              <p:par>
                                <p:cTn id="2273" presetID="1" presetClass="entr" presetSubtype="0" fill="hold" grpId="0" nodeType="clickEffect">
                                  <p:stCondLst>
                                    <p:cond delay="0"/>
                                  </p:stCondLst>
                                  <p:childTnLst>
                                    <p:set>
                                      <p:cBhvr>
                                        <p:cTn id="2274" dur="1" fill="hold">
                                          <p:stCondLst>
                                            <p:cond delay="0"/>
                                          </p:stCondLst>
                                        </p:cTn>
                                        <p:tgtEl>
                                          <p:spTgt spid="317"/>
                                        </p:tgtEl>
                                        <p:attrNameLst>
                                          <p:attrName>style.visibility</p:attrName>
                                        </p:attrNameLst>
                                      </p:cBhvr>
                                      <p:to>
                                        <p:strVal val="visible"/>
                                      </p:to>
                                    </p:set>
                                  </p:childTnLst>
                                </p:cTn>
                              </p:par>
                              <p:par>
                                <p:cTn id="2275" presetID="1" presetClass="entr" presetSubtype="0" fill="hold" grpId="2" nodeType="withEffect">
                                  <p:stCondLst>
                                    <p:cond delay="0"/>
                                  </p:stCondLst>
                                  <p:childTnLst>
                                    <p:set>
                                      <p:cBhvr>
                                        <p:cTn id="2276" dur="1" fill="hold">
                                          <p:stCondLst>
                                            <p:cond delay="0"/>
                                          </p:stCondLst>
                                        </p:cTn>
                                        <p:tgtEl>
                                          <p:spTgt spid="322"/>
                                        </p:tgtEl>
                                        <p:attrNameLst>
                                          <p:attrName>style.visibility</p:attrName>
                                        </p:attrNameLst>
                                      </p:cBhvr>
                                      <p:to>
                                        <p:strVal val="visible"/>
                                      </p:to>
                                    </p:set>
                                  </p:childTnLst>
                                </p:cTn>
                              </p:par>
                              <p:par>
                                <p:cTn id="2277" presetID="10" presetClass="exit" presetSubtype="0" fill="hold" grpId="2" nodeType="withEffect">
                                  <p:stCondLst>
                                    <p:cond delay="0"/>
                                  </p:stCondLst>
                                  <p:childTnLst>
                                    <p:animEffect transition="out" filter="fade">
                                      <p:cBhvr>
                                        <p:cTn id="2278" dur="500"/>
                                        <p:tgtEl>
                                          <p:spTgt spid="329"/>
                                        </p:tgtEl>
                                      </p:cBhvr>
                                    </p:animEffect>
                                    <p:set>
                                      <p:cBhvr>
                                        <p:cTn id="2279"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1"/>
                  </p:tgtEl>
                </p:cond>
              </p:nextCondLst>
            </p:seq>
            <p:seq concurrent="1" nextAc="seek">
              <p:cTn id="2280" restart="whenNotActive" fill="hold" evtFilter="cancelBubble" nodeType="interactiveSeq">
                <p:stCondLst>
                  <p:cond evt="onClick" delay="0">
                    <p:tgtEl>
                      <p:spTgt spid="312"/>
                    </p:tgtEl>
                  </p:cond>
                </p:stCondLst>
                <p:endSync evt="end" delay="0">
                  <p:rtn val="all"/>
                </p:endSync>
                <p:childTnLst>
                  <p:par>
                    <p:cTn id="2281" fill="hold">
                      <p:stCondLst>
                        <p:cond delay="0"/>
                      </p:stCondLst>
                      <p:childTnLst>
                        <p:par>
                          <p:cTn id="2282" fill="hold">
                            <p:stCondLst>
                              <p:cond delay="0"/>
                            </p:stCondLst>
                            <p:childTnLst>
                              <p:par>
                                <p:cTn id="2283" presetID="1" presetClass="entr" presetSubtype="0" fill="hold" grpId="0" nodeType="clickEffect">
                                  <p:stCondLst>
                                    <p:cond delay="0"/>
                                  </p:stCondLst>
                                  <p:childTnLst>
                                    <p:set>
                                      <p:cBhvr>
                                        <p:cTn id="2284" dur="1" fill="hold">
                                          <p:stCondLst>
                                            <p:cond delay="0"/>
                                          </p:stCondLst>
                                        </p:cTn>
                                        <p:tgtEl>
                                          <p:spTgt spid="318"/>
                                        </p:tgtEl>
                                        <p:attrNameLst>
                                          <p:attrName>style.visibility</p:attrName>
                                        </p:attrNameLst>
                                      </p:cBhvr>
                                      <p:to>
                                        <p:strVal val="visible"/>
                                      </p:to>
                                    </p:set>
                                  </p:childTnLst>
                                </p:cTn>
                              </p:par>
                              <p:par>
                                <p:cTn id="2285" presetID="10" presetClass="exit" presetSubtype="0" fill="hold" grpId="1" nodeType="withEffect">
                                  <p:stCondLst>
                                    <p:cond delay="0"/>
                                  </p:stCondLst>
                                  <p:childTnLst>
                                    <p:animEffect transition="out" filter="fade">
                                      <p:cBhvr>
                                        <p:cTn id="2286" dur="500"/>
                                        <p:tgtEl>
                                          <p:spTgt spid="329"/>
                                        </p:tgtEl>
                                      </p:cBhvr>
                                    </p:animEffect>
                                    <p:set>
                                      <p:cBhvr>
                                        <p:cTn id="228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2"/>
                  </p:tgtEl>
                </p:cond>
              </p:nextCondLst>
            </p:seq>
            <p:seq concurrent="1" nextAc="seek">
              <p:cTn id="2288" restart="whenNotActive" fill="hold" evtFilter="cancelBubble" nodeType="interactiveSeq">
                <p:stCondLst>
                  <p:cond evt="onClick" delay="0">
                    <p:tgtEl>
                      <p:spTgt spid="310"/>
                    </p:tgtEl>
                  </p:cond>
                </p:stCondLst>
                <p:endSync evt="end" delay="0">
                  <p:rtn val="all"/>
                </p:endSync>
                <p:childTnLst>
                  <p:par>
                    <p:cTn id="2289" fill="hold">
                      <p:stCondLst>
                        <p:cond delay="0"/>
                      </p:stCondLst>
                      <p:childTnLst>
                        <p:par>
                          <p:cTn id="2290" fill="hold">
                            <p:stCondLst>
                              <p:cond delay="0"/>
                            </p:stCondLst>
                            <p:childTnLst>
                              <p:par>
                                <p:cTn id="2291" presetID="1" presetClass="entr" presetSubtype="0" fill="hold" grpId="0" nodeType="clickEffect">
                                  <p:stCondLst>
                                    <p:cond delay="0"/>
                                  </p:stCondLst>
                                  <p:childTnLst>
                                    <p:set>
                                      <p:cBhvr>
                                        <p:cTn id="2292" dur="1" fill="hold">
                                          <p:stCondLst>
                                            <p:cond delay="0"/>
                                          </p:stCondLst>
                                        </p:cTn>
                                        <p:tgtEl>
                                          <p:spTgt spid="316"/>
                                        </p:tgtEl>
                                        <p:attrNameLst>
                                          <p:attrName>style.visibility</p:attrName>
                                        </p:attrNameLst>
                                      </p:cBhvr>
                                      <p:to>
                                        <p:strVal val="visible"/>
                                      </p:to>
                                    </p:set>
                                  </p:childTnLst>
                                </p:cTn>
                              </p:par>
                              <p:par>
                                <p:cTn id="2293" presetID="1" presetClass="entr" presetSubtype="0" fill="hold" grpId="0" nodeType="withEffect">
                                  <p:stCondLst>
                                    <p:cond delay="0"/>
                                  </p:stCondLst>
                                  <p:childTnLst>
                                    <p:set>
                                      <p:cBhvr>
                                        <p:cTn id="2294" dur="1" fill="hold">
                                          <p:stCondLst>
                                            <p:cond delay="0"/>
                                          </p:stCondLst>
                                        </p:cTn>
                                        <p:tgtEl>
                                          <p:spTgt spid="322"/>
                                        </p:tgtEl>
                                        <p:attrNameLst>
                                          <p:attrName>style.visibility</p:attrName>
                                        </p:attrNameLst>
                                      </p:cBhvr>
                                      <p:to>
                                        <p:strVal val="visible"/>
                                      </p:to>
                                    </p:set>
                                  </p:childTnLst>
                                </p:cTn>
                              </p:par>
                              <p:par>
                                <p:cTn id="2295" presetID="10" presetClass="exit" presetSubtype="0" fill="hold" grpId="0" nodeType="withEffect">
                                  <p:stCondLst>
                                    <p:cond delay="0"/>
                                  </p:stCondLst>
                                  <p:childTnLst>
                                    <p:animEffect transition="out" filter="fade">
                                      <p:cBhvr>
                                        <p:cTn id="2296" dur="500"/>
                                        <p:tgtEl>
                                          <p:spTgt spid="329"/>
                                        </p:tgtEl>
                                      </p:cBhvr>
                                    </p:animEffect>
                                    <p:set>
                                      <p:cBhvr>
                                        <p:cTn id="229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0"/>
                  </p:tgtEl>
                </p:cond>
              </p:nextCondLst>
            </p:seq>
            <p:seq concurrent="1" nextAc="seek">
              <p:cTn id="2298" restart="whenNotActive" fill="hold" evtFilter="cancelBubble" nodeType="interactiveSeq">
                <p:stCondLst>
                  <p:cond evt="onClick" delay="0">
                    <p:tgtEl>
                      <p:spTgt spid="318"/>
                    </p:tgtEl>
                  </p:cond>
                </p:stCondLst>
                <p:endSync evt="end" delay="0">
                  <p:rtn val="all"/>
                </p:endSync>
                <p:childTnLst>
                  <p:par>
                    <p:cTn id="2299" fill="hold">
                      <p:stCondLst>
                        <p:cond delay="0"/>
                      </p:stCondLst>
                      <p:childTnLst>
                        <p:par>
                          <p:cTn id="2300" fill="hold">
                            <p:stCondLst>
                              <p:cond delay="0"/>
                            </p:stCondLst>
                            <p:childTnLst>
                              <p:par>
                                <p:cTn id="2301" presetID="1" presetClass="exit" presetSubtype="0" fill="hold" grpId="1" nodeType="clickEffect">
                                  <p:stCondLst>
                                    <p:cond delay="0"/>
                                  </p:stCondLst>
                                  <p:childTnLst>
                                    <p:set>
                                      <p:cBhvr>
                                        <p:cTn id="2302" dur="1" fill="hold">
                                          <p:stCondLst>
                                            <p:cond delay="0"/>
                                          </p:stCondLst>
                                        </p:cTn>
                                        <p:tgtEl>
                                          <p:spTgt spid="318"/>
                                        </p:tgtEl>
                                        <p:attrNameLst>
                                          <p:attrName>style.visibility</p:attrName>
                                        </p:attrNameLst>
                                      </p:cBhvr>
                                      <p:to>
                                        <p:strVal val="hidden"/>
                                      </p:to>
                                    </p:set>
                                  </p:childTnLst>
                                </p:cTn>
                              </p:par>
                              <p:par>
                                <p:cTn id="2303" presetID="10" presetClass="entr" presetSubtype="0" fill="hold" grpId="6" nodeType="withEffect">
                                  <p:stCondLst>
                                    <p:cond delay="0"/>
                                  </p:stCondLst>
                                  <p:childTnLst>
                                    <p:set>
                                      <p:cBhvr>
                                        <p:cTn id="2304" dur="1" fill="hold">
                                          <p:stCondLst>
                                            <p:cond delay="0"/>
                                          </p:stCondLst>
                                        </p:cTn>
                                        <p:tgtEl>
                                          <p:spTgt spid="329"/>
                                        </p:tgtEl>
                                        <p:attrNameLst>
                                          <p:attrName>style.visibility</p:attrName>
                                        </p:attrNameLst>
                                      </p:cBhvr>
                                      <p:to>
                                        <p:strVal val="visible"/>
                                      </p:to>
                                    </p:set>
                                    <p:animEffect transition="in" filter="fade">
                                      <p:cBhvr>
                                        <p:cTn id="2305" dur="500"/>
                                        <p:tgtEl>
                                          <p:spTgt spid="329"/>
                                        </p:tgtEl>
                                      </p:cBhvr>
                                    </p:animEffect>
                                  </p:childTnLst>
                                </p:cTn>
                              </p:par>
                            </p:childTnLst>
                          </p:cTn>
                        </p:par>
                      </p:childTnLst>
                    </p:cTn>
                  </p:par>
                </p:childTnLst>
              </p:cTn>
              <p:nextCondLst>
                <p:cond evt="onClick" delay="0">
                  <p:tgtEl>
                    <p:spTgt spid="318"/>
                  </p:tgtEl>
                </p:cond>
              </p:nextCondLst>
            </p:seq>
            <p:seq concurrent="1" nextAc="seek">
              <p:cTn id="2306" restart="whenNotActive" fill="hold" evtFilter="cancelBubble" nodeType="interactiveSeq">
                <p:stCondLst>
                  <p:cond evt="onClick" delay="0">
                    <p:tgtEl>
                      <p:spTgt spid="313"/>
                    </p:tgtEl>
                  </p:cond>
                </p:stCondLst>
                <p:endSync evt="end" delay="0">
                  <p:rtn val="all"/>
                </p:endSync>
                <p:childTnLst>
                  <p:par>
                    <p:cTn id="2307" fill="hold">
                      <p:stCondLst>
                        <p:cond delay="0"/>
                      </p:stCondLst>
                      <p:childTnLst>
                        <p:par>
                          <p:cTn id="2308" fill="hold">
                            <p:stCondLst>
                              <p:cond delay="0"/>
                            </p:stCondLst>
                            <p:childTnLst>
                              <p:par>
                                <p:cTn id="2309" presetID="1" presetClass="exit" presetSubtype="0" fill="hold" grpId="1" nodeType="clickEffect">
                                  <p:stCondLst>
                                    <p:cond delay="0"/>
                                  </p:stCondLst>
                                  <p:childTnLst>
                                    <p:set>
                                      <p:cBhvr>
                                        <p:cTn id="2310" dur="1" fill="hold">
                                          <p:stCondLst>
                                            <p:cond delay="0"/>
                                          </p:stCondLst>
                                        </p:cTn>
                                        <p:tgtEl>
                                          <p:spTgt spid="313"/>
                                        </p:tgtEl>
                                        <p:attrNameLst>
                                          <p:attrName>style.visibility</p:attrName>
                                        </p:attrNameLst>
                                      </p:cBhvr>
                                      <p:to>
                                        <p:strVal val="hidden"/>
                                      </p:to>
                                    </p:set>
                                  </p:childTnLst>
                                </p:cTn>
                              </p:par>
                              <p:par>
                                <p:cTn id="2311" presetID="1" presetClass="exit" presetSubtype="0" fill="hold" grpId="1" nodeType="withEffect">
                                  <p:stCondLst>
                                    <p:cond delay="0"/>
                                  </p:stCondLst>
                                  <p:childTnLst>
                                    <p:set>
                                      <p:cBhvr>
                                        <p:cTn id="2312" dur="1" fill="hold">
                                          <p:stCondLst>
                                            <p:cond delay="0"/>
                                          </p:stCondLst>
                                        </p:cTn>
                                        <p:tgtEl>
                                          <p:spTgt spid="324"/>
                                        </p:tgtEl>
                                        <p:attrNameLst>
                                          <p:attrName>style.visibility</p:attrName>
                                        </p:attrNameLst>
                                      </p:cBhvr>
                                      <p:to>
                                        <p:strVal val="hidden"/>
                                      </p:to>
                                    </p:set>
                                  </p:childTnLst>
                                </p:cTn>
                              </p:par>
                              <p:par>
                                <p:cTn id="2313" presetID="10" presetClass="entr" presetSubtype="0" fill="hold" grpId="7" nodeType="withEffect">
                                  <p:stCondLst>
                                    <p:cond delay="0"/>
                                  </p:stCondLst>
                                  <p:childTnLst>
                                    <p:set>
                                      <p:cBhvr>
                                        <p:cTn id="2314" dur="1" fill="hold">
                                          <p:stCondLst>
                                            <p:cond delay="0"/>
                                          </p:stCondLst>
                                        </p:cTn>
                                        <p:tgtEl>
                                          <p:spTgt spid="329"/>
                                        </p:tgtEl>
                                        <p:attrNameLst>
                                          <p:attrName>style.visibility</p:attrName>
                                        </p:attrNameLst>
                                      </p:cBhvr>
                                      <p:to>
                                        <p:strVal val="visible"/>
                                      </p:to>
                                    </p:set>
                                    <p:animEffect transition="in" filter="fade">
                                      <p:cBhvr>
                                        <p:cTn id="2315" dur="500"/>
                                        <p:tgtEl>
                                          <p:spTgt spid="329"/>
                                        </p:tgtEl>
                                      </p:cBhvr>
                                    </p:animEffect>
                                  </p:childTnLst>
                                </p:cTn>
                              </p:par>
                            </p:childTnLst>
                          </p:cTn>
                        </p:par>
                      </p:childTnLst>
                    </p:cTn>
                  </p:par>
                </p:childTnLst>
              </p:cTn>
              <p:nextCondLst>
                <p:cond evt="onClick" delay="0">
                  <p:tgtEl>
                    <p:spTgt spid="313"/>
                  </p:tgtEl>
                </p:cond>
              </p:nextCondLst>
            </p:seq>
            <p:seq concurrent="1" nextAc="seek">
              <p:cTn id="2316" restart="whenNotActive" fill="hold" evtFilter="cancelBubble" nodeType="interactiveSeq">
                <p:stCondLst>
                  <p:cond evt="onClick" delay="0">
                    <p:tgtEl>
                      <p:spTgt spid="314"/>
                    </p:tgtEl>
                  </p:cond>
                </p:stCondLst>
                <p:endSync evt="end" delay="0">
                  <p:rtn val="all"/>
                </p:endSync>
                <p:childTnLst>
                  <p:par>
                    <p:cTn id="2317" fill="hold">
                      <p:stCondLst>
                        <p:cond delay="0"/>
                      </p:stCondLst>
                      <p:childTnLst>
                        <p:par>
                          <p:cTn id="2318" fill="hold">
                            <p:stCondLst>
                              <p:cond delay="0"/>
                            </p:stCondLst>
                            <p:childTnLst>
                              <p:par>
                                <p:cTn id="2319" presetID="1" presetClass="exit" presetSubtype="0" fill="hold" grpId="1" nodeType="clickEffect">
                                  <p:stCondLst>
                                    <p:cond delay="0"/>
                                  </p:stCondLst>
                                  <p:childTnLst>
                                    <p:set>
                                      <p:cBhvr>
                                        <p:cTn id="2320" dur="1" fill="hold">
                                          <p:stCondLst>
                                            <p:cond delay="0"/>
                                          </p:stCondLst>
                                        </p:cTn>
                                        <p:tgtEl>
                                          <p:spTgt spid="314"/>
                                        </p:tgtEl>
                                        <p:attrNameLst>
                                          <p:attrName>style.visibility</p:attrName>
                                        </p:attrNameLst>
                                      </p:cBhvr>
                                      <p:to>
                                        <p:strVal val="hidden"/>
                                      </p:to>
                                    </p:set>
                                  </p:childTnLst>
                                </p:cTn>
                              </p:par>
                              <p:par>
                                <p:cTn id="2321" presetID="10" presetClass="entr" presetSubtype="0" fill="hold" grpId="10" nodeType="withEffect">
                                  <p:stCondLst>
                                    <p:cond delay="0"/>
                                  </p:stCondLst>
                                  <p:childTnLst>
                                    <p:set>
                                      <p:cBhvr>
                                        <p:cTn id="2322" dur="1" fill="hold">
                                          <p:stCondLst>
                                            <p:cond delay="0"/>
                                          </p:stCondLst>
                                        </p:cTn>
                                        <p:tgtEl>
                                          <p:spTgt spid="329"/>
                                        </p:tgtEl>
                                        <p:attrNameLst>
                                          <p:attrName>style.visibility</p:attrName>
                                        </p:attrNameLst>
                                      </p:cBhvr>
                                      <p:to>
                                        <p:strVal val="visible"/>
                                      </p:to>
                                    </p:set>
                                    <p:animEffect transition="in" filter="fade">
                                      <p:cBhvr>
                                        <p:cTn id="2323" dur="500"/>
                                        <p:tgtEl>
                                          <p:spTgt spid="329"/>
                                        </p:tgtEl>
                                      </p:cBhvr>
                                    </p:animEffect>
                                  </p:childTnLst>
                                </p:cTn>
                              </p:par>
                            </p:childTnLst>
                          </p:cTn>
                        </p:par>
                      </p:childTnLst>
                    </p:cTn>
                  </p:par>
                </p:childTnLst>
              </p:cTn>
              <p:nextCondLst>
                <p:cond evt="onClick" delay="0">
                  <p:tgtEl>
                    <p:spTgt spid="314"/>
                  </p:tgtEl>
                </p:cond>
              </p:nextCondLst>
            </p:seq>
            <p:seq concurrent="1" nextAc="seek">
              <p:cTn id="2324" restart="whenNotActive" fill="hold" evtFilter="cancelBubble" nodeType="interactiveSeq">
                <p:stCondLst>
                  <p:cond evt="onClick" delay="0">
                    <p:tgtEl>
                      <p:spTgt spid="315"/>
                    </p:tgtEl>
                  </p:cond>
                </p:stCondLst>
                <p:endSync evt="end" delay="0">
                  <p:rtn val="all"/>
                </p:endSync>
                <p:childTnLst>
                  <p:par>
                    <p:cTn id="2325" fill="hold">
                      <p:stCondLst>
                        <p:cond delay="0"/>
                      </p:stCondLst>
                      <p:childTnLst>
                        <p:par>
                          <p:cTn id="2326" fill="hold">
                            <p:stCondLst>
                              <p:cond delay="0"/>
                            </p:stCondLst>
                            <p:childTnLst>
                              <p:par>
                                <p:cTn id="2327" presetID="1" presetClass="exit" presetSubtype="0" fill="hold" grpId="0" nodeType="clickEffect">
                                  <p:stCondLst>
                                    <p:cond delay="0"/>
                                  </p:stCondLst>
                                  <p:childTnLst>
                                    <p:set>
                                      <p:cBhvr>
                                        <p:cTn id="2328" dur="1" fill="hold">
                                          <p:stCondLst>
                                            <p:cond delay="0"/>
                                          </p:stCondLst>
                                        </p:cTn>
                                        <p:tgtEl>
                                          <p:spTgt spid="315"/>
                                        </p:tgtEl>
                                        <p:attrNameLst>
                                          <p:attrName>style.visibility</p:attrName>
                                        </p:attrNameLst>
                                      </p:cBhvr>
                                      <p:to>
                                        <p:strVal val="hidden"/>
                                      </p:to>
                                    </p:set>
                                  </p:childTnLst>
                                </p:cTn>
                              </p:par>
                              <p:par>
                                <p:cTn id="2329" presetID="1" presetClass="exit" presetSubtype="0" fill="hold" grpId="5" nodeType="withEffect">
                                  <p:stCondLst>
                                    <p:cond delay="0"/>
                                  </p:stCondLst>
                                  <p:childTnLst>
                                    <p:set>
                                      <p:cBhvr>
                                        <p:cTn id="2330" dur="1" fill="hold">
                                          <p:stCondLst>
                                            <p:cond delay="0"/>
                                          </p:stCondLst>
                                        </p:cTn>
                                        <p:tgtEl>
                                          <p:spTgt spid="322"/>
                                        </p:tgtEl>
                                        <p:attrNameLst>
                                          <p:attrName>style.visibility</p:attrName>
                                        </p:attrNameLst>
                                      </p:cBhvr>
                                      <p:to>
                                        <p:strVal val="hidden"/>
                                      </p:to>
                                    </p:set>
                                  </p:childTnLst>
                                </p:cTn>
                              </p:par>
                              <p:par>
                                <p:cTn id="2331" presetID="10" presetClass="entr" presetSubtype="0" fill="hold" grpId="9" nodeType="withEffect">
                                  <p:stCondLst>
                                    <p:cond delay="0"/>
                                  </p:stCondLst>
                                  <p:childTnLst>
                                    <p:set>
                                      <p:cBhvr>
                                        <p:cTn id="2332" dur="1" fill="hold">
                                          <p:stCondLst>
                                            <p:cond delay="0"/>
                                          </p:stCondLst>
                                        </p:cTn>
                                        <p:tgtEl>
                                          <p:spTgt spid="329"/>
                                        </p:tgtEl>
                                        <p:attrNameLst>
                                          <p:attrName>style.visibility</p:attrName>
                                        </p:attrNameLst>
                                      </p:cBhvr>
                                      <p:to>
                                        <p:strVal val="visible"/>
                                      </p:to>
                                    </p:set>
                                    <p:animEffect transition="in" filter="fade">
                                      <p:cBhvr>
                                        <p:cTn id="2333" dur="500"/>
                                        <p:tgtEl>
                                          <p:spTgt spid="329"/>
                                        </p:tgtEl>
                                      </p:cBhvr>
                                    </p:animEffect>
                                  </p:childTnLst>
                                </p:cTn>
                              </p:par>
                            </p:childTnLst>
                          </p:cTn>
                        </p:par>
                      </p:childTnLst>
                    </p:cTn>
                  </p:par>
                </p:childTnLst>
              </p:cTn>
              <p:nextCondLst>
                <p:cond evt="onClick" delay="0">
                  <p:tgtEl>
                    <p:spTgt spid="315"/>
                  </p:tgtEl>
                </p:cond>
              </p:nextCondLst>
            </p:seq>
            <p:seq concurrent="1" nextAc="seek">
              <p:cTn id="2334" restart="whenNotActive" fill="hold" evtFilter="cancelBubble" nodeType="interactiveSeq">
                <p:stCondLst>
                  <p:cond evt="onClick" delay="0">
                    <p:tgtEl>
                      <p:spTgt spid="316"/>
                    </p:tgtEl>
                  </p:cond>
                </p:stCondLst>
                <p:endSync evt="end" delay="0">
                  <p:rtn val="all"/>
                </p:endSync>
                <p:childTnLst>
                  <p:par>
                    <p:cTn id="2335" fill="hold">
                      <p:stCondLst>
                        <p:cond delay="0"/>
                      </p:stCondLst>
                      <p:childTnLst>
                        <p:par>
                          <p:cTn id="2336" fill="hold">
                            <p:stCondLst>
                              <p:cond delay="0"/>
                            </p:stCondLst>
                            <p:childTnLst>
                              <p:par>
                                <p:cTn id="2337" presetID="1" presetClass="exit" presetSubtype="0" fill="hold" grpId="1" nodeType="clickEffect">
                                  <p:stCondLst>
                                    <p:cond delay="0"/>
                                  </p:stCondLst>
                                  <p:childTnLst>
                                    <p:set>
                                      <p:cBhvr>
                                        <p:cTn id="2338" dur="1" fill="hold">
                                          <p:stCondLst>
                                            <p:cond delay="0"/>
                                          </p:stCondLst>
                                        </p:cTn>
                                        <p:tgtEl>
                                          <p:spTgt spid="316"/>
                                        </p:tgtEl>
                                        <p:attrNameLst>
                                          <p:attrName>style.visibility</p:attrName>
                                        </p:attrNameLst>
                                      </p:cBhvr>
                                      <p:to>
                                        <p:strVal val="hidden"/>
                                      </p:to>
                                    </p:set>
                                  </p:childTnLst>
                                </p:cTn>
                              </p:par>
                              <p:par>
                                <p:cTn id="2339" presetID="1" presetClass="exit" presetSubtype="0" fill="hold" grpId="3" nodeType="withEffect">
                                  <p:stCondLst>
                                    <p:cond delay="0"/>
                                  </p:stCondLst>
                                  <p:childTnLst>
                                    <p:set>
                                      <p:cBhvr>
                                        <p:cTn id="2340" dur="1" fill="hold">
                                          <p:stCondLst>
                                            <p:cond delay="0"/>
                                          </p:stCondLst>
                                        </p:cTn>
                                        <p:tgtEl>
                                          <p:spTgt spid="322"/>
                                        </p:tgtEl>
                                        <p:attrNameLst>
                                          <p:attrName>style.visibility</p:attrName>
                                        </p:attrNameLst>
                                      </p:cBhvr>
                                      <p:to>
                                        <p:strVal val="hidden"/>
                                      </p:to>
                                    </p:set>
                                  </p:childTnLst>
                                </p:cTn>
                              </p:par>
                              <p:par>
                                <p:cTn id="2341" presetID="10" presetClass="entr" presetSubtype="0" fill="hold" grpId="11" nodeType="withEffect">
                                  <p:stCondLst>
                                    <p:cond delay="0"/>
                                  </p:stCondLst>
                                  <p:childTnLst>
                                    <p:set>
                                      <p:cBhvr>
                                        <p:cTn id="2342" dur="1" fill="hold">
                                          <p:stCondLst>
                                            <p:cond delay="0"/>
                                          </p:stCondLst>
                                        </p:cTn>
                                        <p:tgtEl>
                                          <p:spTgt spid="329"/>
                                        </p:tgtEl>
                                        <p:attrNameLst>
                                          <p:attrName>style.visibility</p:attrName>
                                        </p:attrNameLst>
                                      </p:cBhvr>
                                      <p:to>
                                        <p:strVal val="visible"/>
                                      </p:to>
                                    </p:set>
                                    <p:animEffect transition="in" filter="fade">
                                      <p:cBhvr>
                                        <p:cTn id="2343" dur="500"/>
                                        <p:tgtEl>
                                          <p:spTgt spid="329"/>
                                        </p:tgtEl>
                                      </p:cBhvr>
                                    </p:animEffect>
                                  </p:childTnLst>
                                </p:cTn>
                              </p:par>
                            </p:childTnLst>
                          </p:cTn>
                        </p:par>
                      </p:childTnLst>
                    </p:cTn>
                  </p:par>
                </p:childTnLst>
              </p:cTn>
              <p:nextCondLst>
                <p:cond evt="onClick" delay="0">
                  <p:tgtEl>
                    <p:spTgt spid="316"/>
                  </p:tgtEl>
                </p:cond>
              </p:nextCondLst>
            </p:seq>
            <p:seq concurrent="1" nextAc="seek">
              <p:cTn id="2344" restart="whenNotActive" fill="hold" evtFilter="cancelBubble" nodeType="interactiveSeq">
                <p:stCondLst>
                  <p:cond evt="onClick" delay="0">
                    <p:tgtEl>
                      <p:spTgt spid="317"/>
                    </p:tgtEl>
                  </p:cond>
                </p:stCondLst>
                <p:endSync evt="end" delay="0">
                  <p:rtn val="all"/>
                </p:endSync>
                <p:childTnLst>
                  <p:par>
                    <p:cTn id="2345" fill="hold">
                      <p:stCondLst>
                        <p:cond delay="0"/>
                      </p:stCondLst>
                      <p:childTnLst>
                        <p:par>
                          <p:cTn id="2346" fill="hold">
                            <p:stCondLst>
                              <p:cond delay="0"/>
                            </p:stCondLst>
                            <p:childTnLst>
                              <p:par>
                                <p:cTn id="2347" presetID="1" presetClass="exit" presetSubtype="0" fill="hold" grpId="1" nodeType="clickEffect">
                                  <p:stCondLst>
                                    <p:cond delay="0"/>
                                  </p:stCondLst>
                                  <p:childTnLst>
                                    <p:set>
                                      <p:cBhvr>
                                        <p:cTn id="2348" dur="1" fill="hold">
                                          <p:stCondLst>
                                            <p:cond delay="0"/>
                                          </p:stCondLst>
                                        </p:cTn>
                                        <p:tgtEl>
                                          <p:spTgt spid="317"/>
                                        </p:tgtEl>
                                        <p:attrNameLst>
                                          <p:attrName>style.visibility</p:attrName>
                                        </p:attrNameLst>
                                      </p:cBhvr>
                                      <p:to>
                                        <p:strVal val="hidden"/>
                                      </p:to>
                                    </p:set>
                                  </p:childTnLst>
                                </p:cTn>
                              </p:par>
                              <p:par>
                                <p:cTn id="2349" presetID="1" presetClass="exit" presetSubtype="0" fill="hold" grpId="4" nodeType="withEffect">
                                  <p:stCondLst>
                                    <p:cond delay="0"/>
                                  </p:stCondLst>
                                  <p:childTnLst>
                                    <p:set>
                                      <p:cBhvr>
                                        <p:cTn id="2350" dur="1" fill="hold">
                                          <p:stCondLst>
                                            <p:cond delay="0"/>
                                          </p:stCondLst>
                                        </p:cTn>
                                        <p:tgtEl>
                                          <p:spTgt spid="322"/>
                                        </p:tgtEl>
                                        <p:attrNameLst>
                                          <p:attrName>style.visibility</p:attrName>
                                        </p:attrNameLst>
                                      </p:cBhvr>
                                      <p:to>
                                        <p:strVal val="hidden"/>
                                      </p:to>
                                    </p:set>
                                  </p:childTnLst>
                                </p:cTn>
                              </p:par>
                              <p:par>
                                <p:cTn id="2351" presetID="10" presetClass="entr" presetSubtype="0" fill="hold" grpId="8" nodeType="withEffect">
                                  <p:stCondLst>
                                    <p:cond delay="0"/>
                                  </p:stCondLst>
                                  <p:childTnLst>
                                    <p:set>
                                      <p:cBhvr>
                                        <p:cTn id="2352" dur="1" fill="hold">
                                          <p:stCondLst>
                                            <p:cond delay="0"/>
                                          </p:stCondLst>
                                        </p:cTn>
                                        <p:tgtEl>
                                          <p:spTgt spid="329"/>
                                        </p:tgtEl>
                                        <p:attrNameLst>
                                          <p:attrName>style.visibility</p:attrName>
                                        </p:attrNameLst>
                                      </p:cBhvr>
                                      <p:to>
                                        <p:strVal val="visible"/>
                                      </p:to>
                                    </p:set>
                                    <p:animEffect transition="in" filter="fade">
                                      <p:cBhvr>
                                        <p:cTn id="2353" dur="500"/>
                                        <p:tgtEl>
                                          <p:spTgt spid="329"/>
                                        </p:tgtEl>
                                      </p:cBhvr>
                                    </p:animEffect>
                                  </p:childTnLst>
                                </p:cTn>
                              </p:par>
                            </p:childTnLst>
                          </p:cTn>
                        </p:par>
                      </p:childTnLst>
                    </p:cTn>
                  </p:par>
                </p:childTnLst>
              </p:cTn>
              <p:nextCondLst>
                <p:cond evt="onClick" delay="0">
                  <p:tgtEl>
                    <p:spTgt spid="317"/>
                  </p:tgtEl>
                </p:cond>
              </p:nextCondLst>
            </p:seq>
            <p:seq concurrent="1" nextAc="seek">
              <p:cTn id="2354" restart="whenNotActive" fill="hold" evtFilter="cancelBubble" nodeType="interactiveSeq">
                <p:stCondLst>
                  <p:cond evt="onClick" delay="0">
                    <p:tgtEl>
                      <p:spTgt spid="331"/>
                    </p:tgtEl>
                  </p:cond>
                </p:stCondLst>
                <p:endSync evt="end" delay="0">
                  <p:rtn val="all"/>
                </p:endSync>
                <p:childTnLst>
                  <p:par>
                    <p:cTn id="2355" fill="hold">
                      <p:stCondLst>
                        <p:cond delay="0"/>
                      </p:stCondLst>
                      <p:childTnLst>
                        <p:par>
                          <p:cTn id="2356" fill="hold">
                            <p:stCondLst>
                              <p:cond delay="0"/>
                            </p:stCondLst>
                            <p:childTnLst>
                              <p:par>
                                <p:cTn id="2357" presetID="1" presetClass="entr" presetSubtype="0" fill="hold" grpId="0" nodeType="clickEffect">
                                  <p:stCondLst>
                                    <p:cond delay="0"/>
                                  </p:stCondLst>
                                  <p:childTnLst>
                                    <p:set>
                                      <p:cBhvr>
                                        <p:cTn id="2358" dur="1" fill="hold">
                                          <p:stCondLst>
                                            <p:cond delay="0"/>
                                          </p:stCondLst>
                                        </p:cTn>
                                        <p:tgtEl>
                                          <p:spTgt spid="337"/>
                                        </p:tgtEl>
                                        <p:attrNameLst>
                                          <p:attrName>style.visibility</p:attrName>
                                        </p:attrNameLst>
                                      </p:cBhvr>
                                      <p:to>
                                        <p:strVal val="visible"/>
                                      </p:to>
                                    </p:set>
                                  </p:childTnLst>
                                </p:cTn>
                              </p:par>
                              <p:par>
                                <p:cTn id="2359" presetID="1" presetClass="entr" presetSubtype="0" fill="hold" grpId="2" nodeType="withEffect">
                                  <p:stCondLst>
                                    <p:cond delay="0"/>
                                  </p:stCondLst>
                                  <p:childTnLst>
                                    <p:set>
                                      <p:cBhvr>
                                        <p:cTn id="2360" dur="1" fill="hold">
                                          <p:stCondLst>
                                            <p:cond delay="0"/>
                                          </p:stCondLst>
                                        </p:cTn>
                                        <p:tgtEl>
                                          <p:spTgt spid="321"/>
                                        </p:tgtEl>
                                        <p:attrNameLst>
                                          <p:attrName>style.visibility</p:attrName>
                                        </p:attrNameLst>
                                      </p:cBhvr>
                                      <p:to>
                                        <p:strVal val="visible"/>
                                      </p:to>
                                    </p:set>
                                  </p:childTnLst>
                                </p:cTn>
                              </p:par>
                              <p:par>
                                <p:cTn id="2361" presetID="10" presetClass="exit" presetSubtype="0" fill="hold" grpId="0" nodeType="withEffect">
                                  <p:stCondLst>
                                    <p:cond delay="0"/>
                                  </p:stCondLst>
                                  <p:childTnLst>
                                    <p:animEffect transition="out" filter="fade">
                                      <p:cBhvr>
                                        <p:cTn id="2362" dur="500"/>
                                        <p:tgtEl>
                                          <p:spTgt spid="330"/>
                                        </p:tgtEl>
                                      </p:cBhvr>
                                    </p:animEffect>
                                    <p:set>
                                      <p:cBhvr>
                                        <p:cTn id="2363"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1"/>
                  </p:tgtEl>
                </p:cond>
              </p:nextCondLst>
            </p:seq>
            <p:seq concurrent="1" nextAc="seek">
              <p:cTn id="2364" restart="whenNotActive" fill="hold" evtFilter="cancelBubble" nodeType="interactiveSeq">
                <p:stCondLst>
                  <p:cond evt="onClick" delay="0">
                    <p:tgtEl>
                      <p:spTgt spid="332"/>
                    </p:tgtEl>
                  </p:cond>
                </p:stCondLst>
                <p:endSync evt="end" delay="0">
                  <p:rtn val="all"/>
                </p:endSync>
                <p:childTnLst>
                  <p:par>
                    <p:cTn id="2365" fill="hold">
                      <p:stCondLst>
                        <p:cond delay="0"/>
                      </p:stCondLst>
                      <p:childTnLst>
                        <p:par>
                          <p:cTn id="2366" fill="hold">
                            <p:stCondLst>
                              <p:cond delay="0"/>
                            </p:stCondLst>
                            <p:childTnLst>
                              <p:par>
                                <p:cTn id="2367" presetID="1" presetClass="entr" presetSubtype="0" fill="hold" grpId="0" nodeType="clickEffect">
                                  <p:stCondLst>
                                    <p:cond delay="0"/>
                                  </p:stCondLst>
                                  <p:childTnLst>
                                    <p:set>
                                      <p:cBhvr>
                                        <p:cTn id="2368" dur="1" fill="hold">
                                          <p:stCondLst>
                                            <p:cond delay="0"/>
                                          </p:stCondLst>
                                        </p:cTn>
                                        <p:tgtEl>
                                          <p:spTgt spid="338"/>
                                        </p:tgtEl>
                                        <p:attrNameLst>
                                          <p:attrName>style.visibility</p:attrName>
                                        </p:attrNameLst>
                                      </p:cBhvr>
                                      <p:to>
                                        <p:strVal val="visible"/>
                                      </p:to>
                                    </p:set>
                                  </p:childTnLst>
                                </p:cTn>
                              </p:par>
                              <p:par>
                                <p:cTn id="2369" presetID="10" presetClass="exit" presetSubtype="0" fill="hold" grpId="1" nodeType="withEffect">
                                  <p:stCondLst>
                                    <p:cond delay="0"/>
                                  </p:stCondLst>
                                  <p:childTnLst>
                                    <p:animEffect transition="out" filter="fade">
                                      <p:cBhvr>
                                        <p:cTn id="2370" dur="500"/>
                                        <p:tgtEl>
                                          <p:spTgt spid="330"/>
                                        </p:tgtEl>
                                      </p:cBhvr>
                                    </p:animEffect>
                                    <p:set>
                                      <p:cBhvr>
                                        <p:cTn id="2371"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2"/>
                  </p:tgtEl>
                </p:cond>
              </p:nextCondLst>
            </p:seq>
            <p:seq concurrent="1" nextAc="seek">
              <p:cTn id="2372" restart="whenNotActive" fill="hold" evtFilter="cancelBubble" nodeType="interactiveSeq">
                <p:stCondLst>
                  <p:cond evt="onClick" delay="0">
                    <p:tgtEl>
                      <p:spTgt spid="333"/>
                    </p:tgtEl>
                  </p:cond>
                </p:stCondLst>
                <p:endSync evt="end" delay="0">
                  <p:rtn val="all"/>
                </p:endSync>
                <p:childTnLst>
                  <p:par>
                    <p:cTn id="2373" fill="hold">
                      <p:stCondLst>
                        <p:cond delay="0"/>
                      </p:stCondLst>
                      <p:childTnLst>
                        <p:par>
                          <p:cTn id="2374" fill="hold">
                            <p:stCondLst>
                              <p:cond delay="0"/>
                            </p:stCondLst>
                            <p:childTnLst>
                              <p:par>
                                <p:cTn id="2375" presetID="1" presetClass="entr" presetSubtype="0" fill="hold" grpId="0" nodeType="clickEffect">
                                  <p:stCondLst>
                                    <p:cond delay="0"/>
                                  </p:stCondLst>
                                  <p:childTnLst>
                                    <p:set>
                                      <p:cBhvr>
                                        <p:cTn id="2376" dur="1" fill="hold">
                                          <p:stCondLst>
                                            <p:cond delay="0"/>
                                          </p:stCondLst>
                                        </p:cTn>
                                        <p:tgtEl>
                                          <p:spTgt spid="339"/>
                                        </p:tgtEl>
                                        <p:attrNameLst>
                                          <p:attrName>style.visibility</p:attrName>
                                        </p:attrNameLst>
                                      </p:cBhvr>
                                      <p:to>
                                        <p:strVal val="visible"/>
                                      </p:to>
                                    </p:set>
                                  </p:childTnLst>
                                </p:cTn>
                              </p:par>
                              <p:par>
                                <p:cTn id="2377" presetID="1" presetClass="entr" presetSubtype="0" fill="hold" grpId="0" nodeType="withEffect">
                                  <p:stCondLst>
                                    <p:cond delay="0"/>
                                  </p:stCondLst>
                                  <p:childTnLst>
                                    <p:set>
                                      <p:cBhvr>
                                        <p:cTn id="2378" dur="1" fill="hold">
                                          <p:stCondLst>
                                            <p:cond delay="0"/>
                                          </p:stCondLst>
                                        </p:cTn>
                                        <p:tgtEl>
                                          <p:spTgt spid="323"/>
                                        </p:tgtEl>
                                        <p:attrNameLst>
                                          <p:attrName>style.visibility</p:attrName>
                                        </p:attrNameLst>
                                      </p:cBhvr>
                                      <p:to>
                                        <p:strVal val="visible"/>
                                      </p:to>
                                    </p:set>
                                  </p:childTnLst>
                                </p:cTn>
                              </p:par>
                              <p:par>
                                <p:cTn id="2379" presetID="10" presetClass="exit" presetSubtype="0" fill="hold" grpId="2" nodeType="withEffect">
                                  <p:stCondLst>
                                    <p:cond delay="0"/>
                                  </p:stCondLst>
                                  <p:childTnLst>
                                    <p:animEffect transition="out" filter="fade">
                                      <p:cBhvr>
                                        <p:cTn id="2380" dur="500"/>
                                        <p:tgtEl>
                                          <p:spTgt spid="330"/>
                                        </p:tgtEl>
                                      </p:cBhvr>
                                    </p:animEffect>
                                    <p:set>
                                      <p:cBhvr>
                                        <p:cTn id="2381"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3"/>
                  </p:tgtEl>
                </p:cond>
              </p:nextCondLst>
            </p:seq>
            <p:seq concurrent="1" nextAc="seek">
              <p:cTn id="2382" restart="whenNotActive" fill="hold" evtFilter="cancelBubble" nodeType="interactiveSeq">
                <p:stCondLst>
                  <p:cond evt="onClick" delay="0">
                    <p:tgtEl>
                      <p:spTgt spid="335"/>
                    </p:tgtEl>
                  </p:cond>
                </p:stCondLst>
                <p:endSync evt="end" delay="0">
                  <p:rtn val="all"/>
                </p:endSync>
                <p:childTnLst>
                  <p:par>
                    <p:cTn id="2383" fill="hold">
                      <p:stCondLst>
                        <p:cond delay="0"/>
                      </p:stCondLst>
                      <p:childTnLst>
                        <p:par>
                          <p:cTn id="2384" fill="hold">
                            <p:stCondLst>
                              <p:cond delay="0"/>
                            </p:stCondLst>
                            <p:childTnLst>
                              <p:par>
                                <p:cTn id="2385" presetID="1" presetClass="entr" presetSubtype="0" fill="hold" grpId="0" nodeType="clickEffect">
                                  <p:stCondLst>
                                    <p:cond delay="0"/>
                                  </p:stCondLst>
                                  <p:childTnLst>
                                    <p:set>
                                      <p:cBhvr>
                                        <p:cTn id="2386" dur="1" fill="hold">
                                          <p:stCondLst>
                                            <p:cond delay="0"/>
                                          </p:stCondLst>
                                        </p:cTn>
                                        <p:tgtEl>
                                          <p:spTgt spid="341"/>
                                        </p:tgtEl>
                                        <p:attrNameLst>
                                          <p:attrName>style.visibility</p:attrName>
                                        </p:attrNameLst>
                                      </p:cBhvr>
                                      <p:to>
                                        <p:strVal val="visible"/>
                                      </p:to>
                                    </p:set>
                                  </p:childTnLst>
                                </p:cTn>
                              </p:par>
                              <p:par>
                                <p:cTn id="2387" presetID="1" presetClass="entr" presetSubtype="0" fill="hold" grpId="0" nodeType="withEffect">
                                  <p:stCondLst>
                                    <p:cond delay="0"/>
                                  </p:stCondLst>
                                  <p:childTnLst>
                                    <p:set>
                                      <p:cBhvr>
                                        <p:cTn id="2388" dur="1" fill="hold">
                                          <p:stCondLst>
                                            <p:cond delay="0"/>
                                          </p:stCondLst>
                                        </p:cTn>
                                        <p:tgtEl>
                                          <p:spTgt spid="321"/>
                                        </p:tgtEl>
                                        <p:attrNameLst>
                                          <p:attrName>style.visibility</p:attrName>
                                        </p:attrNameLst>
                                      </p:cBhvr>
                                      <p:to>
                                        <p:strVal val="visible"/>
                                      </p:to>
                                    </p:set>
                                  </p:childTnLst>
                                </p:cTn>
                              </p:par>
                              <p:par>
                                <p:cTn id="2389" presetID="10" presetClass="exit" presetSubtype="0" fill="hold" grpId="9" nodeType="withEffect">
                                  <p:stCondLst>
                                    <p:cond delay="0"/>
                                  </p:stCondLst>
                                  <p:childTnLst>
                                    <p:animEffect transition="out" filter="fade">
                                      <p:cBhvr>
                                        <p:cTn id="2390" dur="500"/>
                                        <p:tgtEl>
                                          <p:spTgt spid="330"/>
                                        </p:tgtEl>
                                      </p:cBhvr>
                                    </p:animEffect>
                                    <p:set>
                                      <p:cBhvr>
                                        <p:cTn id="2391"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5"/>
                  </p:tgtEl>
                </p:cond>
              </p:nextCondLst>
            </p:seq>
            <p:seq concurrent="1" nextAc="seek">
              <p:cTn id="2392" restart="whenNotActive" fill="hold" evtFilter="cancelBubble" nodeType="interactiveSeq">
                <p:stCondLst>
                  <p:cond evt="onClick" delay="0">
                    <p:tgtEl>
                      <p:spTgt spid="336"/>
                    </p:tgtEl>
                  </p:cond>
                </p:stCondLst>
                <p:endSync evt="end" delay="0">
                  <p:rtn val="all"/>
                </p:endSync>
                <p:childTnLst>
                  <p:par>
                    <p:cTn id="2393" fill="hold">
                      <p:stCondLst>
                        <p:cond delay="0"/>
                      </p:stCondLst>
                      <p:childTnLst>
                        <p:par>
                          <p:cTn id="2394" fill="hold">
                            <p:stCondLst>
                              <p:cond delay="0"/>
                            </p:stCondLst>
                            <p:childTnLst>
                              <p:par>
                                <p:cTn id="2395" presetID="1" presetClass="entr" presetSubtype="0" fill="hold" grpId="0" nodeType="clickEffect">
                                  <p:stCondLst>
                                    <p:cond delay="0"/>
                                  </p:stCondLst>
                                  <p:childTnLst>
                                    <p:set>
                                      <p:cBhvr>
                                        <p:cTn id="2396" dur="1" fill="hold">
                                          <p:stCondLst>
                                            <p:cond delay="0"/>
                                          </p:stCondLst>
                                        </p:cTn>
                                        <p:tgtEl>
                                          <p:spTgt spid="342"/>
                                        </p:tgtEl>
                                        <p:attrNameLst>
                                          <p:attrName>style.visibility</p:attrName>
                                        </p:attrNameLst>
                                      </p:cBhvr>
                                      <p:to>
                                        <p:strVal val="visible"/>
                                      </p:to>
                                    </p:set>
                                  </p:childTnLst>
                                </p:cTn>
                              </p:par>
                              <p:par>
                                <p:cTn id="2397" presetID="10" presetClass="exit" presetSubtype="0" fill="hold" grpId="10" nodeType="withEffect">
                                  <p:stCondLst>
                                    <p:cond delay="0"/>
                                  </p:stCondLst>
                                  <p:childTnLst>
                                    <p:animEffect transition="out" filter="fade">
                                      <p:cBhvr>
                                        <p:cTn id="2398" dur="500"/>
                                        <p:tgtEl>
                                          <p:spTgt spid="330"/>
                                        </p:tgtEl>
                                      </p:cBhvr>
                                    </p:animEffect>
                                    <p:set>
                                      <p:cBhvr>
                                        <p:cTn id="2399"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6"/>
                  </p:tgtEl>
                </p:cond>
              </p:nextCondLst>
            </p:seq>
            <p:seq concurrent="1" nextAc="seek">
              <p:cTn id="2400" restart="whenNotActive" fill="hold" evtFilter="cancelBubble" nodeType="interactiveSeq">
                <p:stCondLst>
                  <p:cond evt="onClick" delay="0">
                    <p:tgtEl>
                      <p:spTgt spid="334"/>
                    </p:tgtEl>
                  </p:cond>
                </p:stCondLst>
                <p:endSync evt="end" delay="0">
                  <p:rtn val="all"/>
                </p:endSync>
                <p:childTnLst>
                  <p:par>
                    <p:cTn id="2401" fill="hold">
                      <p:stCondLst>
                        <p:cond delay="0"/>
                      </p:stCondLst>
                      <p:childTnLst>
                        <p:par>
                          <p:cTn id="2402" fill="hold">
                            <p:stCondLst>
                              <p:cond delay="0"/>
                            </p:stCondLst>
                            <p:childTnLst>
                              <p:par>
                                <p:cTn id="2403" presetID="1" presetClass="entr" presetSubtype="0" fill="hold" grpId="0" nodeType="clickEffect">
                                  <p:stCondLst>
                                    <p:cond delay="0"/>
                                  </p:stCondLst>
                                  <p:childTnLst>
                                    <p:set>
                                      <p:cBhvr>
                                        <p:cTn id="2404" dur="1" fill="hold">
                                          <p:stCondLst>
                                            <p:cond delay="0"/>
                                          </p:stCondLst>
                                        </p:cTn>
                                        <p:tgtEl>
                                          <p:spTgt spid="340"/>
                                        </p:tgtEl>
                                        <p:attrNameLst>
                                          <p:attrName>style.visibility</p:attrName>
                                        </p:attrNameLst>
                                      </p:cBhvr>
                                      <p:to>
                                        <p:strVal val="visible"/>
                                      </p:to>
                                    </p:set>
                                  </p:childTnLst>
                                </p:cTn>
                              </p:par>
                              <p:par>
                                <p:cTn id="2405" presetID="1" presetClass="entr" presetSubtype="0" fill="hold" grpId="1" nodeType="withEffect">
                                  <p:stCondLst>
                                    <p:cond delay="0"/>
                                  </p:stCondLst>
                                  <p:childTnLst>
                                    <p:set>
                                      <p:cBhvr>
                                        <p:cTn id="2406" dur="1" fill="hold">
                                          <p:stCondLst>
                                            <p:cond delay="0"/>
                                          </p:stCondLst>
                                        </p:cTn>
                                        <p:tgtEl>
                                          <p:spTgt spid="321"/>
                                        </p:tgtEl>
                                        <p:attrNameLst>
                                          <p:attrName>style.visibility</p:attrName>
                                        </p:attrNameLst>
                                      </p:cBhvr>
                                      <p:to>
                                        <p:strVal val="visible"/>
                                      </p:to>
                                    </p:set>
                                  </p:childTnLst>
                                </p:cTn>
                              </p:par>
                              <p:par>
                                <p:cTn id="2407" presetID="10" presetClass="exit" presetSubtype="0" fill="hold" grpId="11" nodeType="withEffect">
                                  <p:stCondLst>
                                    <p:cond delay="0"/>
                                  </p:stCondLst>
                                  <p:childTnLst>
                                    <p:animEffect transition="out" filter="fade">
                                      <p:cBhvr>
                                        <p:cTn id="2408" dur="500"/>
                                        <p:tgtEl>
                                          <p:spTgt spid="330"/>
                                        </p:tgtEl>
                                      </p:cBhvr>
                                    </p:animEffect>
                                    <p:set>
                                      <p:cBhvr>
                                        <p:cTn id="2409"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4"/>
                  </p:tgtEl>
                </p:cond>
              </p:nextCondLst>
            </p:seq>
            <p:seq concurrent="1" nextAc="seek">
              <p:cTn id="2410" restart="whenNotActive" fill="hold" evtFilter="cancelBubble" nodeType="interactiveSeq">
                <p:stCondLst>
                  <p:cond evt="onClick" delay="0">
                    <p:tgtEl>
                      <p:spTgt spid="342"/>
                    </p:tgtEl>
                  </p:cond>
                </p:stCondLst>
                <p:endSync evt="end" delay="0">
                  <p:rtn val="all"/>
                </p:endSync>
                <p:childTnLst>
                  <p:par>
                    <p:cTn id="2411" fill="hold">
                      <p:stCondLst>
                        <p:cond delay="0"/>
                      </p:stCondLst>
                      <p:childTnLst>
                        <p:par>
                          <p:cTn id="2412" fill="hold">
                            <p:stCondLst>
                              <p:cond delay="0"/>
                            </p:stCondLst>
                            <p:childTnLst>
                              <p:par>
                                <p:cTn id="2413" presetID="1" presetClass="exit" presetSubtype="0" fill="hold" grpId="1" nodeType="clickEffect">
                                  <p:stCondLst>
                                    <p:cond delay="0"/>
                                  </p:stCondLst>
                                  <p:childTnLst>
                                    <p:set>
                                      <p:cBhvr>
                                        <p:cTn id="2414" dur="1" fill="hold">
                                          <p:stCondLst>
                                            <p:cond delay="0"/>
                                          </p:stCondLst>
                                        </p:cTn>
                                        <p:tgtEl>
                                          <p:spTgt spid="342"/>
                                        </p:tgtEl>
                                        <p:attrNameLst>
                                          <p:attrName>style.visibility</p:attrName>
                                        </p:attrNameLst>
                                      </p:cBhvr>
                                      <p:to>
                                        <p:strVal val="hidden"/>
                                      </p:to>
                                    </p:set>
                                  </p:childTnLst>
                                </p:cTn>
                              </p:par>
                              <p:par>
                                <p:cTn id="2415" presetID="10" presetClass="entr" presetSubtype="0" fill="hold" grpId="3" nodeType="withEffect">
                                  <p:stCondLst>
                                    <p:cond delay="0"/>
                                  </p:stCondLst>
                                  <p:childTnLst>
                                    <p:set>
                                      <p:cBhvr>
                                        <p:cTn id="2416" dur="1" fill="hold">
                                          <p:stCondLst>
                                            <p:cond delay="0"/>
                                          </p:stCondLst>
                                        </p:cTn>
                                        <p:tgtEl>
                                          <p:spTgt spid="330"/>
                                        </p:tgtEl>
                                        <p:attrNameLst>
                                          <p:attrName>style.visibility</p:attrName>
                                        </p:attrNameLst>
                                      </p:cBhvr>
                                      <p:to>
                                        <p:strVal val="visible"/>
                                      </p:to>
                                    </p:set>
                                    <p:animEffect transition="in" filter="fade">
                                      <p:cBhvr>
                                        <p:cTn id="2417" dur="500"/>
                                        <p:tgtEl>
                                          <p:spTgt spid="330"/>
                                        </p:tgtEl>
                                      </p:cBhvr>
                                    </p:animEffect>
                                  </p:childTnLst>
                                </p:cTn>
                              </p:par>
                            </p:childTnLst>
                          </p:cTn>
                        </p:par>
                      </p:childTnLst>
                    </p:cTn>
                  </p:par>
                </p:childTnLst>
              </p:cTn>
              <p:nextCondLst>
                <p:cond evt="onClick" delay="0">
                  <p:tgtEl>
                    <p:spTgt spid="342"/>
                  </p:tgtEl>
                </p:cond>
              </p:nextCondLst>
            </p:seq>
            <p:seq concurrent="1" nextAc="seek">
              <p:cTn id="2418" restart="whenNotActive" fill="hold" evtFilter="cancelBubble" nodeType="interactiveSeq">
                <p:stCondLst>
                  <p:cond evt="onClick" delay="0">
                    <p:tgtEl>
                      <p:spTgt spid="337"/>
                    </p:tgtEl>
                  </p:cond>
                </p:stCondLst>
                <p:endSync evt="end" delay="0">
                  <p:rtn val="all"/>
                </p:endSync>
                <p:childTnLst>
                  <p:par>
                    <p:cTn id="2419" fill="hold">
                      <p:stCondLst>
                        <p:cond delay="0"/>
                      </p:stCondLst>
                      <p:childTnLst>
                        <p:par>
                          <p:cTn id="2420" fill="hold">
                            <p:stCondLst>
                              <p:cond delay="0"/>
                            </p:stCondLst>
                            <p:childTnLst>
                              <p:par>
                                <p:cTn id="2421" presetID="1" presetClass="exit" presetSubtype="0" fill="hold" grpId="1" nodeType="clickEffect">
                                  <p:stCondLst>
                                    <p:cond delay="0"/>
                                  </p:stCondLst>
                                  <p:childTnLst>
                                    <p:set>
                                      <p:cBhvr>
                                        <p:cTn id="2422" dur="1" fill="hold">
                                          <p:stCondLst>
                                            <p:cond delay="0"/>
                                          </p:stCondLst>
                                        </p:cTn>
                                        <p:tgtEl>
                                          <p:spTgt spid="337"/>
                                        </p:tgtEl>
                                        <p:attrNameLst>
                                          <p:attrName>style.visibility</p:attrName>
                                        </p:attrNameLst>
                                      </p:cBhvr>
                                      <p:to>
                                        <p:strVal val="hidden"/>
                                      </p:to>
                                    </p:set>
                                  </p:childTnLst>
                                </p:cTn>
                              </p:par>
                              <p:par>
                                <p:cTn id="2423" presetID="1" presetClass="exit" presetSubtype="0" fill="hold" grpId="4" nodeType="withEffect">
                                  <p:stCondLst>
                                    <p:cond delay="0"/>
                                  </p:stCondLst>
                                  <p:childTnLst>
                                    <p:set>
                                      <p:cBhvr>
                                        <p:cTn id="2424" dur="1" fill="hold">
                                          <p:stCondLst>
                                            <p:cond delay="0"/>
                                          </p:stCondLst>
                                        </p:cTn>
                                        <p:tgtEl>
                                          <p:spTgt spid="321"/>
                                        </p:tgtEl>
                                        <p:attrNameLst>
                                          <p:attrName>style.visibility</p:attrName>
                                        </p:attrNameLst>
                                      </p:cBhvr>
                                      <p:to>
                                        <p:strVal val="hidden"/>
                                      </p:to>
                                    </p:set>
                                  </p:childTnLst>
                                </p:cTn>
                              </p:par>
                              <p:par>
                                <p:cTn id="2425" presetID="10" presetClass="entr" presetSubtype="0" fill="hold" grpId="4" nodeType="withEffect">
                                  <p:stCondLst>
                                    <p:cond delay="0"/>
                                  </p:stCondLst>
                                  <p:childTnLst>
                                    <p:set>
                                      <p:cBhvr>
                                        <p:cTn id="2426" dur="1" fill="hold">
                                          <p:stCondLst>
                                            <p:cond delay="0"/>
                                          </p:stCondLst>
                                        </p:cTn>
                                        <p:tgtEl>
                                          <p:spTgt spid="330"/>
                                        </p:tgtEl>
                                        <p:attrNameLst>
                                          <p:attrName>style.visibility</p:attrName>
                                        </p:attrNameLst>
                                      </p:cBhvr>
                                      <p:to>
                                        <p:strVal val="visible"/>
                                      </p:to>
                                    </p:set>
                                    <p:animEffect transition="in" filter="fade">
                                      <p:cBhvr>
                                        <p:cTn id="2427" dur="500"/>
                                        <p:tgtEl>
                                          <p:spTgt spid="330"/>
                                        </p:tgtEl>
                                      </p:cBhvr>
                                    </p:animEffect>
                                  </p:childTnLst>
                                </p:cTn>
                              </p:par>
                            </p:childTnLst>
                          </p:cTn>
                        </p:par>
                      </p:childTnLst>
                    </p:cTn>
                  </p:par>
                </p:childTnLst>
              </p:cTn>
              <p:nextCondLst>
                <p:cond evt="onClick" delay="0">
                  <p:tgtEl>
                    <p:spTgt spid="337"/>
                  </p:tgtEl>
                </p:cond>
              </p:nextCondLst>
            </p:seq>
            <p:seq concurrent="1" nextAc="seek">
              <p:cTn id="2428" restart="whenNotActive" fill="hold" evtFilter="cancelBubble" nodeType="interactiveSeq">
                <p:stCondLst>
                  <p:cond evt="onClick" delay="0">
                    <p:tgtEl>
                      <p:spTgt spid="338"/>
                    </p:tgtEl>
                  </p:cond>
                </p:stCondLst>
                <p:endSync evt="end" delay="0">
                  <p:rtn val="all"/>
                </p:endSync>
                <p:childTnLst>
                  <p:par>
                    <p:cTn id="2429" fill="hold">
                      <p:stCondLst>
                        <p:cond delay="0"/>
                      </p:stCondLst>
                      <p:childTnLst>
                        <p:par>
                          <p:cTn id="2430" fill="hold">
                            <p:stCondLst>
                              <p:cond delay="0"/>
                            </p:stCondLst>
                            <p:childTnLst>
                              <p:par>
                                <p:cTn id="2431" presetID="1" presetClass="exit" presetSubtype="0" fill="hold" grpId="1" nodeType="clickEffect">
                                  <p:stCondLst>
                                    <p:cond delay="0"/>
                                  </p:stCondLst>
                                  <p:childTnLst>
                                    <p:set>
                                      <p:cBhvr>
                                        <p:cTn id="2432" dur="1" fill="hold">
                                          <p:stCondLst>
                                            <p:cond delay="0"/>
                                          </p:stCondLst>
                                        </p:cTn>
                                        <p:tgtEl>
                                          <p:spTgt spid="338"/>
                                        </p:tgtEl>
                                        <p:attrNameLst>
                                          <p:attrName>style.visibility</p:attrName>
                                        </p:attrNameLst>
                                      </p:cBhvr>
                                      <p:to>
                                        <p:strVal val="hidden"/>
                                      </p:to>
                                    </p:set>
                                  </p:childTnLst>
                                </p:cTn>
                              </p:par>
                              <p:par>
                                <p:cTn id="2433" presetID="10" presetClass="entr" presetSubtype="0" fill="hold" grpId="5" nodeType="withEffect">
                                  <p:stCondLst>
                                    <p:cond delay="0"/>
                                  </p:stCondLst>
                                  <p:childTnLst>
                                    <p:set>
                                      <p:cBhvr>
                                        <p:cTn id="2434" dur="1" fill="hold">
                                          <p:stCondLst>
                                            <p:cond delay="0"/>
                                          </p:stCondLst>
                                        </p:cTn>
                                        <p:tgtEl>
                                          <p:spTgt spid="330"/>
                                        </p:tgtEl>
                                        <p:attrNameLst>
                                          <p:attrName>style.visibility</p:attrName>
                                        </p:attrNameLst>
                                      </p:cBhvr>
                                      <p:to>
                                        <p:strVal val="visible"/>
                                      </p:to>
                                    </p:set>
                                    <p:animEffect transition="in" filter="fade">
                                      <p:cBhvr>
                                        <p:cTn id="2435" dur="500"/>
                                        <p:tgtEl>
                                          <p:spTgt spid="330"/>
                                        </p:tgtEl>
                                      </p:cBhvr>
                                    </p:animEffect>
                                  </p:childTnLst>
                                </p:cTn>
                              </p:par>
                            </p:childTnLst>
                          </p:cTn>
                        </p:par>
                      </p:childTnLst>
                    </p:cTn>
                  </p:par>
                </p:childTnLst>
              </p:cTn>
              <p:nextCondLst>
                <p:cond evt="onClick" delay="0">
                  <p:tgtEl>
                    <p:spTgt spid="338"/>
                  </p:tgtEl>
                </p:cond>
              </p:nextCondLst>
            </p:seq>
            <p:seq concurrent="1" nextAc="seek">
              <p:cTn id="2436" restart="whenNotActive" fill="hold" evtFilter="cancelBubble" nodeType="interactiveSeq">
                <p:stCondLst>
                  <p:cond evt="onClick" delay="0">
                    <p:tgtEl>
                      <p:spTgt spid="339"/>
                    </p:tgtEl>
                  </p:cond>
                </p:stCondLst>
                <p:endSync evt="end" delay="0">
                  <p:rtn val="all"/>
                </p:endSync>
                <p:childTnLst>
                  <p:par>
                    <p:cTn id="2437" fill="hold">
                      <p:stCondLst>
                        <p:cond delay="0"/>
                      </p:stCondLst>
                      <p:childTnLst>
                        <p:par>
                          <p:cTn id="2438" fill="hold">
                            <p:stCondLst>
                              <p:cond delay="0"/>
                            </p:stCondLst>
                            <p:childTnLst>
                              <p:par>
                                <p:cTn id="2439" presetID="1" presetClass="exit" presetSubtype="0" fill="hold" grpId="1" nodeType="clickEffect">
                                  <p:stCondLst>
                                    <p:cond delay="0"/>
                                  </p:stCondLst>
                                  <p:childTnLst>
                                    <p:set>
                                      <p:cBhvr>
                                        <p:cTn id="2440" dur="1" fill="hold">
                                          <p:stCondLst>
                                            <p:cond delay="0"/>
                                          </p:stCondLst>
                                        </p:cTn>
                                        <p:tgtEl>
                                          <p:spTgt spid="339"/>
                                        </p:tgtEl>
                                        <p:attrNameLst>
                                          <p:attrName>style.visibility</p:attrName>
                                        </p:attrNameLst>
                                      </p:cBhvr>
                                      <p:to>
                                        <p:strVal val="hidden"/>
                                      </p:to>
                                    </p:set>
                                  </p:childTnLst>
                                </p:cTn>
                              </p:par>
                              <p:par>
                                <p:cTn id="2441" presetID="1" presetClass="exit" presetSubtype="0" fill="hold" grpId="1" nodeType="withEffect">
                                  <p:stCondLst>
                                    <p:cond delay="0"/>
                                  </p:stCondLst>
                                  <p:childTnLst>
                                    <p:set>
                                      <p:cBhvr>
                                        <p:cTn id="2442" dur="1" fill="hold">
                                          <p:stCondLst>
                                            <p:cond delay="0"/>
                                          </p:stCondLst>
                                        </p:cTn>
                                        <p:tgtEl>
                                          <p:spTgt spid="323"/>
                                        </p:tgtEl>
                                        <p:attrNameLst>
                                          <p:attrName>style.visibility</p:attrName>
                                        </p:attrNameLst>
                                      </p:cBhvr>
                                      <p:to>
                                        <p:strVal val="hidden"/>
                                      </p:to>
                                    </p:set>
                                  </p:childTnLst>
                                </p:cTn>
                              </p:par>
                              <p:par>
                                <p:cTn id="2443" presetID="10" presetClass="entr" presetSubtype="0" fill="hold" grpId="6" nodeType="withEffect">
                                  <p:stCondLst>
                                    <p:cond delay="0"/>
                                  </p:stCondLst>
                                  <p:childTnLst>
                                    <p:set>
                                      <p:cBhvr>
                                        <p:cTn id="2444" dur="1" fill="hold">
                                          <p:stCondLst>
                                            <p:cond delay="0"/>
                                          </p:stCondLst>
                                        </p:cTn>
                                        <p:tgtEl>
                                          <p:spTgt spid="330"/>
                                        </p:tgtEl>
                                        <p:attrNameLst>
                                          <p:attrName>style.visibility</p:attrName>
                                        </p:attrNameLst>
                                      </p:cBhvr>
                                      <p:to>
                                        <p:strVal val="visible"/>
                                      </p:to>
                                    </p:set>
                                    <p:animEffect transition="in" filter="fade">
                                      <p:cBhvr>
                                        <p:cTn id="2445" dur="500"/>
                                        <p:tgtEl>
                                          <p:spTgt spid="330"/>
                                        </p:tgtEl>
                                      </p:cBhvr>
                                    </p:animEffect>
                                  </p:childTnLst>
                                </p:cTn>
                              </p:par>
                            </p:childTnLst>
                          </p:cTn>
                        </p:par>
                      </p:childTnLst>
                    </p:cTn>
                  </p:par>
                </p:childTnLst>
              </p:cTn>
              <p:nextCondLst>
                <p:cond evt="onClick" delay="0">
                  <p:tgtEl>
                    <p:spTgt spid="339"/>
                  </p:tgtEl>
                </p:cond>
              </p:nextCondLst>
            </p:seq>
            <p:seq concurrent="1" nextAc="seek">
              <p:cTn id="2446" restart="whenNotActive" fill="hold" evtFilter="cancelBubble" nodeType="interactiveSeq">
                <p:stCondLst>
                  <p:cond evt="onClick" delay="0">
                    <p:tgtEl>
                      <p:spTgt spid="340"/>
                    </p:tgtEl>
                  </p:cond>
                </p:stCondLst>
                <p:endSync evt="end" delay="0">
                  <p:rtn val="all"/>
                </p:endSync>
                <p:childTnLst>
                  <p:par>
                    <p:cTn id="2447" fill="hold">
                      <p:stCondLst>
                        <p:cond delay="0"/>
                      </p:stCondLst>
                      <p:childTnLst>
                        <p:par>
                          <p:cTn id="2448" fill="hold">
                            <p:stCondLst>
                              <p:cond delay="0"/>
                            </p:stCondLst>
                            <p:childTnLst>
                              <p:par>
                                <p:cTn id="2449" presetID="1" presetClass="exit" presetSubtype="0" fill="hold" grpId="1" nodeType="clickEffect">
                                  <p:stCondLst>
                                    <p:cond delay="0"/>
                                  </p:stCondLst>
                                  <p:childTnLst>
                                    <p:set>
                                      <p:cBhvr>
                                        <p:cTn id="2450" dur="1" fill="hold">
                                          <p:stCondLst>
                                            <p:cond delay="0"/>
                                          </p:stCondLst>
                                        </p:cTn>
                                        <p:tgtEl>
                                          <p:spTgt spid="340"/>
                                        </p:tgtEl>
                                        <p:attrNameLst>
                                          <p:attrName>style.visibility</p:attrName>
                                        </p:attrNameLst>
                                      </p:cBhvr>
                                      <p:to>
                                        <p:strVal val="hidden"/>
                                      </p:to>
                                    </p:set>
                                  </p:childTnLst>
                                </p:cTn>
                              </p:par>
                              <p:par>
                                <p:cTn id="2451" presetID="1" presetClass="exit" presetSubtype="0" fill="hold" grpId="3" nodeType="withEffect">
                                  <p:stCondLst>
                                    <p:cond delay="0"/>
                                  </p:stCondLst>
                                  <p:childTnLst>
                                    <p:set>
                                      <p:cBhvr>
                                        <p:cTn id="2452" dur="1" fill="hold">
                                          <p:stCondLst>
                                            <p:cond delay="0"/>
                                          </p:stCondLst>
                                        </p:cTn>
                                        <p:tgtEl>
                                          <p:spTgt spid="321"/>
                                        </p:tgtEl>
                                        <p:attrNameLst>
                                          <p:attrName>style.visibility</p:attrName>
                                        </p:attrNameLst>
                                      </p:cBhvr>
                                      <p:to>
                                        <p:strVal val="hidden"/>
                                      </p:to>
                                    </p:set>
                                  </p:childTnLst>
                                </p:cTn>
                              </p:par>
                              <p:par>
                                <p:cTn id="2453" presetID="10" presetClass="entr" presetSubtype="0" fill="hold" grpId="8" nodeType="withEffect">
                                  <p:stCondLst>
                                    <p:cond delay="0"/>
                                  </p:stCondLst>
                                  <p:childTnLst>
                                    <p:set>
                                      <p:cBhvr>
                                        <p:cTn id="2454" dur="1" fill="hold">
                                          <p:stCondLst>
                                            <p:cond delay="0"/>
                                          </p:stCondLst>
                                        </p:cTn>
                                        <p:tgtEl>
                                          <p:spTgt spid="330"/>
                                        </p:tgtEl>
                                        <p:attrNameLst>
                                          <p:attrName>style.visibility</p:attrName>
                                        </p:attrNameLst>
                                      </p:cBhvr>
                                      <p:to>
                                        <p:strVal val="visible"/>
                                      </p:to>
                                    </p:set>
                                    <p:animEffect transition="in" filter="fade">
                                      <p:cBhvr>
                                        <p:cTn id="2455" dur="500"/>
                                        <p:tgtEl>
                                          <p:spTgt spid="330"/>
                                        </p:tgtEl>
                                      </p:cBhvr>
                                    </p:animEffect>
                                  </p:childTnLst>
                                </p:cTn>
                              </p:par>
                            </p:childTnLst>
                          </p:cTn>
                        </p:par>
                      </p:childTnLst>
                    </p:cTn>
                  </p:par>
                </p:childTnLst>
              </p:cTn>
              <p:nextCondLst>
                <p:cond evt="onClick" delay="0">
                  <p:tgtEl>
                    <p:spTgt spid="340"/>
                  </p:tgtEl>
                </p:cond>
              </p:nextCondLst>
            </p:seq>
            <p:seq concurrent="1" nextAc="seek">
              <p:cTn id="2456" restart="whenNotActive" fill="hold" evtFilter="cancelBubble" nodeType="interactiveSeq">
                <p:stCondLst>
                  <p:cond evt="onClick" delay="0">
                    <p:tgtEl>
                      <p:spTgt spid="341"/>
                    </p:tgtEl>
                  </p:cond>
                </p:stCondLst>
                <p:endSync evt="end" delay="0">
                  <p:rtn val="all"/>
                </p:endSync>
                <p:childTnLst>
                  <p:par>
                    <p:cTn id="2457" fill="hold">
                      <p:stCondLst>
                        <p:cond delay="0"/>
                      </p:stCondLst>
                      <p:childTnLst>
                        <p:par>
                          <p:cTn id="2458" fill="hold">
                            <p:stCondLst>
                              <p:cond delay="0"/>
                            </p:stCondLst>
                            <p:childTnLst>
                              <p:par>
                                <p:cTn id="2459" presetID="1" presetClass="exit" presetSubtype="0" fill="hold" grpId="1" nodeType="clickEffect">
                                  <p:stCondLst>
                                    <p:cond delay="0"/>
                                  </p:stCondLst>
                                  <p:childTnLst>
                                    <p:set>
                                      <p:cBhvr>
                                        <p:cTn id="2460" dur="1" fill="hold">
                                          <p:stCondLst>
                                            <p:cond delay="0"/>
                                          </p:stCondLst>
                                        </p:cTn>
                                        <p:tgtEl>
                                          <p:spTgt spid="341"/>
                                        </p:tgtEl>
                                        <p:attrNameLst>
                                          <p:attrName>style.visibility</p:attrName>
                                        </p:attrNameLst>
                                      </p:cBhvr>
                                      <p:to>
                                        <p:strVal val="hidden"/>
                                      </p:to>
                                    </p:set>
                                  </p:childTnLst>
                                </p:cTn>
                              </p:par>
                              <p:par>
                                <p:cTn id="2461" presetID="1" presetClass="exit" presetSubtype="0" fill="hold" grpId="5" nodeType="withEffect">
                                  <p:stCondLst>
                                    <p:cond delay="0"/>
                                  </p:stCondLst>
                                  <p:childTnLst>
                                    <p:set>
                                      <p:cBhvr>
                                        <p:cTn id="2462" dur="1" fill="hold">
                                          <p:stCondLst>
                                            <p:cond delay="0"/>
                                          </p:stCondLst>
                                        </p:cTn>
                                        <p:tgtEl>
                                          <p:spTgt spid="321"/>
                                        </p:tgtEl>
                                        <p:attrNameLst>
                                          <p:attrName>style.visibility</p:attrName>
                                        </p:attrNameLst>
                                      </p:cBhvr>
                                      <p:to>
                                        <p:strVal val="hidden"/>
                                      </p:to>
                                    </p:set>
                                  </p:childTnLst>
                                </p:cTn>
                              </p:par>
                              <p:par>
                                <p:cTn id="2463" presetID="10" presetClass="entr" presetSubtype="0" fill="hold" grpId="7" nodeType="withEffect">
                                  <p:stCondLst>
                                    <p:cond delay="0"/>
                                  </p:stCondLst>
                                  <p:childTnLst>
                                    <p:set>
                                      <p:cBhvr>
                                        <p:cTn id="2464" dur="1" fill="hold">
                                          <p:stCondLst>
                                            <p:cond delay="0"/>
                                          </p:stCondLst>
                                        </p:cTn>
                                        <p:tgtEl>
                                          <p:spTgt spid="330"/>
                                        </p:tgtEl>
                                        <p:attrNameLst>
                                          <p:attrName>style.visibility</p:attrName>
                                        </p:attrNameLst>
                                      </p:cBhvr>
                                      <p:to>
                                        <p:strVal val="visible"/>
                                      </p:to>
                                    </p:set>
                                    <p:animEffect transition="in" filter="fade">
                                      <p:cBhvr>
                                        <p:cTn id="2465" dur="500"/>
                                        <p:tgtEl>
                                          <p:spTgt spid="330"/>
                                        </p:tgtEl>
                                      </p:cBhvr>
                                    </p:animEffect>
                                  </p:childTnLst>
                                </p:cTn>
                              </p:par>
                            </p:childTnLst>
                          </p:cTn>
                        </p:par>
                      </p:childTnLst>
                    </p:cTn>
                  </p:par>
                </p:childTnLst>
              </p:cTn>
              <p:nextCondLst>
                <p:cond evt="onClick" delay="0">
                  <p:tgtEl>
                    <p:spTgt spid="341"/>
                  </p:tgtEl>
                </p:cond>
              </p:nextCondLst>
            </p:seq>
            <p:seq concurrent="1" nextAc="seek">
              <p:cTn id="2466" restart="whenNotActive" fill="hold" evtFilter="cancelBubble" nodeType="interactiveSeq">
                <p:stCondLst>
                  <p:cond evt="onClick" delay="0">
                    <p:tgtEl>
                      <p:spTgt spid="343"/>
                    </p:tgtEl>
                  </p:cond>
                </p:stCondLst>
                <p:endSync evt="end" delay="0">
                  <p:rtn val="all"/>
                </p:endSync>
                <p:childTnLst>
                  <p:par>
                    <p:cTn id="2467" fill="hold">
                      <p:stCondLst>
                        <p:cond delay="0"/>
                      </p:stCondLst>
                      <p:childTnLst>
                        <p:par>
                          <p:cTn id="2468" fill="hold">
                            <p:stCondLst>
                              <p:cond delay="0"/>
                            </p:stCondLst>
                            <p:childTnLst>
                              <p:par>
                                <p:cTn id="2469" presetID="1" presetClass="entr" presetSubtype="0" fill="hold" grpId="0" nodeType="clickEffect">
                                  <p:stCondLst>
                                    <p:cond delay="0"/>
                                  </p:stCondLst>
                                  <p:childTnLst>
                                    <p:set>
                                      <p:cBhvr>
                                        <p:cTn id="2470" dur="1" fill="hold">
                                          <p:stCondLst>
                                            <p:cond delay="0"/>
                                          </p:stCondLst>
                                        </p:cTn>
                                        <p:tgtEl>
                                          <p:spTgt spid="349"/>
                                        </p:tgtEl>
                                        <p:attrNameLst>
                                          <p:attrName>style.visibility</p:attrName>
                                        </p:attrNameLst>
                                      </p:cBhvr>
                                      <p:to>
                                        <p:strVal val="visible"/>
                                      </p:to>
                                    </p:set>
                                  </p:childTnLst>
                                </p:cTn>
                              </p:par>
                              <p:par>
                                <p:cTn id="2471" presetID="1" presetClass="entr" presetSubtype="0" fill="hold" grpId="0" nodeType="withEffect">
                                  <p:stCondLst>
                                    <p:cond delay="0"/>
                                  </p:stCondLst>
                                  <p:childTnLst>
                                    <p:set>
                                      <p:cBhvr>
                                        <p:cTn id="2472" dur="1" fill="hold">
                                          <p:stCondLst>
                                            <p:cond delay="0"/>
                                          </p:stCondLst>
                                        </p:cTn>
                                        <p:tgtEl>
                                          <p:spTgt spid="320"/>
                                        </p:tgtEl>
                                        <p:attrNameLst>
                                          <p:attrName>style.visibility</p:attrName>
                                        </p:attrNameLst>
                                      </p:cBhvr>
                                      <p:to>
                                        <p:strVal val="visible"/>
                                      </p:to>
                                    </p:set>
                                  </p:childTnLst>
                                </p:cTn>
                              </p:par>
                              <p:par>
                                <p:cTn id="2473" presetID="10" presetClass="exit" presetSubtype="0" fill="hold" grpId="1" nodeType="withEffect">
                                  <p:stCondLst>
                                    <p:cond delay="0"/>
                                  </p:stCondLst>
                                  <p:childTnLst>
                                    <p:animEffect transition="out" filter="fade">
                                      <p:cBhvr>
                                        <p:cTn id="2474" dur="500"/>
                                        <p:tgtEl>
                                          <p:spTgt spid="328"/>
                                        </p:tgtEl>
                                      </p:cBhvr>
                                    </p:animEffect>
                                    <p:set>
                                      <p:cBhvr>
                                        <p:cTn id="2475"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3"/>
                  </p:tgtEl>
                </p:cond>
              </p:nextCondLst>
            </p:seq>
            <p:seq concurrent="1" nextAc="seek">
              <p:cTn id="2476" restart="whenNotActive" fill="hold" evtFilter="cancelBubble" nodeType="interactiveSeq">
                <p:stCondLst>
                  <p:cond evt="onClick" delay="0">
                    <p:tgtEl>
                      <p:spTgt spid="344"/>
                    </p:tgtEl>
                  </p:cond>
                </p:stCondLst>
                <p:endSync evt="end" delay="0">
                  <p:rtn val="all"/>
                </p:endSync>
                <p:childTnLst>
                  <p:par>
                    <p:cTn id="2477" fill="hold">
                      <p:stCondLst>
                        <p:cond delay="0"/>
                      </p:stCondLst>
                      <p:childTnLst>
                        <p:par>
                          <p:cTn id="2478" fill="hold">
                            <p:stCondLst>
                              <p:cond delay="0"/>
                            </p:stCondLst>
                            <p:childTnLst>
                              <p:par>
                                <p:cTn id="2479" presetID="1" presetClass="entr" presetSubtype="0" fill="hold" grpId="0" nodeType="clickEffect">
                                  <p:stCondLst>
                                    <p:cond delay="0"/>
                                  </p:stCondLst>
                                  <p:childTnLst>
                                    <p:set>
                                      <p:cBhvr>
                                        <p:cTn id="2480" dur="1" fill="hold">
                                          <p:stCondLst>
                                            <p:cond delay="0"/>
                                          </p:stCondLst>
                                        </p:cTn>
                                        <p:tgtEl>
                                          <p:spTgt spid="350"/>
                                        </p:tgtEl>
                                        <p:attrNameLst>
                                          <p:attrName>style.visibility</p:attrName>
                                        </p:attrNameLst>
                                      </p:cBhvr>
                                      <p:to>
                                        <p:strVal val="visible"/>
                                      </p:to>
                                    </p:set>
                                  </p:childTnLst>
                                </p:cTn>
                              </p:par>
                              <p:par>
                                <p:cTn id="2481" presetID="10" presetClass="exit" presetSubtype="0" fill="hold" grpId="2" nodeType="withEffect">
                                  <p:stCondLst>
                                    <p:cond delay="0"/>
                                  </p:stCondLst>
                                  <p:childTnLst>
                                    <p:animEffect transition="out" filter="fade">
                                      <p:cBhvr>
                                        <p:cTn id="2482" dur="500"/>
                                        <p:tgtEl>
                                          <p:spTgt spid="328"/>
                                        </p:tgtEl>
                                      </p:cBhvr>
                                    </p:animEffect>
                                    <p:set>
                                      <p:cBhvr>
                                        <p:cTn id="2483"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4"/>
                  </p:tgtEl>
                </p:cond>
              </p:nextCondLst>
            </p:seq>
            <p:seq concurrent="1" nextAc="seek">
              <p:cTn id="2484" restart="whenNotActive" fill="hold" evtFilter="cancelBubble" nodeType="interactiveSeq">
                <p:stCondLst>
                  <p:cond evt="onClick" delay="0">
                    <p:tgtEl>
                      <p:spTgt spid="345"/>
                    </p:tgtEl>
                  </p:cond>
                </p:stCondLst>
                <p:endSync evt="end" delay="0">
                  <p:rtn val="all"/>
                </p:endSync>
                <p:childTnLst>
                  <p:par>
                    <p:cTn id="2485" fill="hold">
                      <p:stCondLst>
                        <p:cond delay="0"/>
                      </p:stCondLst>
                      <p:childTnLst>
                        <p:par>
                          <p:cTn id="2486" fill="hold">
                            <p:stCondLst>
                              <p:cond delay="0"/>
                            </p:stCondLst>
                            <p:childTnLst>
                              <p:par>
                                <p:cTn id="2487" presetID="1" presetClass="entr" presetSubtype="0" fill="hold" grpId="1" nodeType="clickEffect">
                                  <p:stCondLst>
                                    <p:cond delay="0"/>
                                  </p:stCondLst>
                                  <p:childTnLst>
                                    <p:set>
                                      <p:cBhvr>
                                        <p:cTn id="2488" dur="1" fill="hold">
                                          <p:stCondLst>
                                            <p:cond delay="0"/>
                                          </p:stCondLst>
                                        </p:cTn>
                                        <p:tgtEl>
                                          <p:spTgt spid="351"/>
                                        </p:tgtEl>
                                        <p:attrNameLst>
                                          <p:attrName>style.visibility</p:attrName>
                                        </p:attrNameLst>
                                      </p:cBhvr>
                                      <p:to>
                                        <p:strVal val="visible"/>
                                      </p:to>
                                    </p:set>
                                  </p:childTnLst>
                                </p:cTn>
                              </p:par>
                              <p:par>
                                <p:cTn id="2489" presetID="1" presetClass="entr" presetSubtype="0" fill="hold" grpId="1" nodeType="withEffect">
                                  <p:stCondLst>
                                    <p:cond delay="0"/>
                                  </p:stCondLst>
                                  <p:childTnLst>
                                    <p:set>
                                      <p:cBhvr>
                                        <p:cTn id="2490" dur="1" fill="hold">
                                          <p:stCondLst>
                                            <p:cond delay="0"/>
                                          </p:stCondLst>
                                        </p:cTn>
                                        <p:tgtEl>
                                          <p:spTgt spid="320"/>
                                        </p:tgtEl>
                                        <p:attrNameLst>
                                          <p:attrName>style.visibility</p:attrName>
                                        </p:attrNameLst>
                                      </p:cBhvr>
                                      <p:to>
                                        <p:strVal val="visible"/>
                                      </p:to>
                                    </p:set>
                                  </p:childTnLst>
                                </p:cTn>
                              </p:par>
                              <p:par>
                                <p:cTn id="2491" presetID="10" presetClass="exit" presetSubtype="0" fill="hold" grpId="5" nodeType="withEffect">
                                  <p:stCondLst>
                                    <p:cond delay="0"/>
                                  </p:stCondLst>
                                  <p:childTnLst>
                                    <p:animEffect transition="out" filter="fade">
                                      <p:cBhvr>
                                        <p:cTn id="2492" dur="500"/>
                                        <p:tgtEl>
                                          <p:spTgt spid="328"/>
                                        </p:tgtEl>
                                      </p:cBhvr>
                                    </p:animEffect>
                                    <p:set>
                                      <p:cBhvr>
                                        <p:cTn id="2493"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5"/>
                  </p:tgtEl>
                </p:cond>
              </p:nextCondLst>
            </p:seq>
            <p:seq concurrent="1" nextAc="seek">
              <p:cTn id="2494" restart="whenNotActive" fill="hold" evtFilter="cancelBubble" nodeType="interactiveSeq">
                <p:stCondLst>
                  <p:cond evt="onClick" delay="0">
                    <p:tgtEl>
                      <p:spTgt spid="347"/>
                    </p:tgtEl>
                  </p:cond>
                </p:stCondLst>
                <p:endSync evt="end" delay="0">
                  <p:rtn val="all"/>
                </p:endSync>
                <p:childTnLst>
                  <p:par>
                    <p:cTn id="2495" fill="hold">
                      <p:stCondLst>
                        <p:cond delay="0"/>
                      </p:stCondLst>
                      <p:childTnLst>
                        <p:par>
                          <p:cTn id="2496" fill="hold">
                            <p:stCondLst>
                              <p:cond delay="0"/>
                            </p:stCondLst>
                            <p:childTnLst>
                              <p:par>
                                <p:cTn id="2497" presetID="1" presetClass="entr" presetSubtype="0" fill="hold" grpId="0" nodeType="clickEffect">
                                  <p:stCondLst>
                                    <p:cond delay="0"/>
                                  </p:stCondLst>
                                  <p:childTnLst>
                                    <p:set>
                                      <p:cBhvr>
                                        <p:cTn id="2498" dur="1" fill="hold">
                                          <p:stCondLst>
                                            <p:cond delay="0"/>
                                          </p:stCondLst>
                                        </p:cTn>
                                        <p:tgtEl>
                                          <p:spTgt spid="353"/>
                                        </p:tgtEl>
                                        <p:attrNameLst>
                                          <p:attrName>style.visibility</p:attrName>
                                        </p:attrNameLst>
                                      </p:cBhvr>
                                      <p:to>
                                        <p:strVal val="visible"/>
                                      </p:to>
                                    </p:set>
                                  </p:childTnLst>
                                </p:cTn>
                              </p:par>
                              <p:par>
                                <p:cTn id="2499" presetID="1" presetClass="entr" presetSubtype="0" fill="hold" grpId="0" nodeType="withEffect">
                                  <p:stCondLst>
                                    <p:cond delay="0"/>
                                  </p:stCondLst>
                                  <p:childTnLst>
                                    <p:set>
                                      <p:cBhvr>
                                        <p:cTn id="2500" dur="1" fill="hold">
                                          <p:stCondLst>
                                            <p:cond delay="0"/>
                                          </p:stCondLst>
                                        </p:cTn>
                                        <p:tgtEl>
                                          <p:spTgt spid="325"/>
                                        </p:tgtEl>
                                        <p:attrNameLst>
                                          <p:attrName>style.visibility</p:attrName>
                                        </p:attrNameLst>
                                      </p:cBhvr>
                                      <p:to>
                                        <p:strVal val="visible"/>
                                      </p:to>
                                    </p:set>
                                  </p:childTnLst>
                                </p:cTn>
                              </p:par>
                              <p:par>
                                <p:cTn id="2501" presetID="10" presetClass="exit" presetSubtype="0" fill="hold" grpId="4" nodeType="withEffect">
                                  <p:stCondLst>
                                    <p:cond delay="0"/>
                                  </p:stCondLst>
                                  <p:childTnLst>
                                    <p:animEffect transition="out" filter="fade">
                                      <p:cBhvr>
                                        <p:cTn id="2502" dur="500"/>
                                        <p:tgtEl>
                                          <p:spTgt spid="328"/>
                                        </p:tgtEl>
                                      </p:cBhvr>
                                    </p:animEffect>
                                    <p:set>
                                      <p:cBhvr>
                                        <p:cTn id="2503"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7"/>
                  </p:tgtEl>
                </p:cond>
              </p:nextCondLst>
            </p:seq>
            <p:seq concurrent="1" nextAc="seek">
              <p:cTn id="2504" restart="whenNotActive" fill="hold" evtFilter="cancelBubble" nodeType="interactiveSeq">
                <p:stCondLst>
                  <p:cond evt="onClick" delay="0">
                    <p:tgtEl>
                      <p:spTgt spid="348"/>
                    </p:tgtEl>
                  </p:cond>
                </p:stCondLst>
                <p:endSync evt="end" delay="0">
                  <p:rtn val="all"/>
                </p:endSync>
                <p:childTnLst>
                  <p:par>
                    <p:cTn id="2505" fill="hold">
                      <p:stCondLst>
                        <p:cond delay="0"/>
                      </p:stCondLst>
                      <p:childTnLst>
                        <p:par>
                          <p:cTn id="2506" fill="hold">
                            <p:stCondLst>
                              <p:cond delay="0"/>
                            </p:stCondLst>
                            <p:childTnLst>
                              <p:par>
                                <p:cTn id="2507" presetID="1" presetClass="entr" presetSubtype="0" fill="hold" grpId="0" nodeType="clickEffect">
                                  <p:stCondLst>
                                    <p:cond delay="0"/>
                                  </p:stCondLst>
                                  <p:childTnLst>
                                    <p:set>
                                      <p:cBhvr>
                                        <p:cTn id="2508" dur="1" fill="hold">
                                          <p:stCondLst>
                                            <p:cond delay="0"/>
                                          </p:stCondLst>
                                        </p:cTn>
                                        <p:tgtEl>
                                          <p:spTgt spid="354"/>
                                        </p:tgtEl>
                                        <p:attrNameLst>
                                          <p:attrName>style.visibility</p:attrName>
                                        </p:attrNameLst>
                                      </p:cBhvr>
                                      <p:to>
                                        <p:strVal val="visible"/>
                                      </p:to>
                                    </p:set>
                                  </p:childTnLst>
                                </p:cTn>
                              </p:par>
                              <p:par>
                                <p:cTn id="2509" presetID="10" presetClass="exit" presetSubtype="0" fill="hold" grpId="3" nodeType="withEffect">
                                  <p:stCondLst>
                                    <p:cond delay="0"/>
                                  </p:stCondLst>
                                  <p:childTnLst>
                                    <p:animEffect transition="out" filter="fade">
                                      <p:cBhvr>
                                        <p:cTn id="2510" dur="500"/>
                                        <p:tgtEl>
                                          <p:spTgt spid="328"/>
                                        </p:tgtEl>
                                      </p:cBhvr>
                                    </p:animEffect>
                                    <p:set>
                                      <p:cBhvr>
                                        <p:cTn id="2511"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8"/>
                  </p:tgtEl>
                </p:cond>
              </p:nextCondLst>
            </p:seq>
            <p:seq concurrent="1" nextAc="seek">
              <p:cTn id="2512" restart="whenNotActive" fill="hold" evtFilter="cancelBubble" nodeType="interactiveSeq">
                <p:stCondLst>
                  <p:cond evt="onClick" delay="0">
                    <p:tgtEl>
                      <p:spTgt spid="346"/>
                    </p:tgtEl>
                  </p:cond>
                </p:stCondLst>
                <p:endSync evt="end" delay="0">
                  <p:rtn val="all"/>
                </p:endSync>
                <p:childTnLst>
                  <p:par>
                    <p:cTn id="2513" fill="hold">
                      <p:stCondLst>
                        <p:cond delay="0"/>
                      </p:stCondLst>
                      <p:childTnLst>
                        <p:par>
                          <p:cTn id="2514" fill="hold">
                            <p:stCondLst>
                              <p:cond delay="0"/>
                            </p:stCondLst>
                            <p:childTnLst>
                              <p:par>
                                <p:cTn id="2515" presetID="1" presetClass="entr" presetSubtype="0" fill="hold" grpId="0" nodeType="clickEffect">
                                  <p:stCondLst>
                                    <p:cond delay="0"/>
                                  </p:stCondLst>
                                  <p:childTnLst>
                                    <p:set>
                                      <p:cBhvr>
                                        <p:cTn id="2516" dur="1" fill="hold">
                                          <p:stCondLst>
                                            <p:cond delay="0"/>
                                          </p:stCondLst>
                                        </p:cTn>
                                        <p:tgtEl>
                                          <p:spTgt spid="352"/>
                                        </p:tgtEl>
                                        <p:attrNameLst>
                                          <p:attrName>style.visibility</p:attrName>
                                        </p:attrNameLst>
                                      </p:cBhvr>
                                      <p:to>
                                        <p:strVal val="visible"/>
                                      </p:to>
                                    </p:set>
                                  </p:childTnLst>
                                </p:cTn>
                              </p:par>
                              <p:par>
                                <p:cTn id="2517" presetID="1" presetClass="entr" presetSubtype="0" fill="hold" grpId="2" nodeType="withEffect">
                                  <p:stCondLst>
                                    <p:cond delay="0"/>
                                  </p:stCondLst>
                                  <p:childTnLst>
                                    <p:set>
                                      <p:cBhvr>
                                        <p:cTn id="2518" dur="1" fill="hold">
                                          <p:stCondLst>
                                            <p:cond delay="0"/>
                                          </p:stCondLst>
                                        </p:cTn>
                                        <p:tgtEl>
                                          <p:spTgt spid="320"/>
                                        </p:tgtEl>
                                        <p:attrNameLst>
                                          <p:attrName>style.visibility</p:attrName>
                                        </p:attrNameLst>
                                      </p:cBhvr>
                                      <p:to>
                                        <p:strVal val="visible"/>
                                      </p:to>
                                    </p:set>
                                  </p:childTnLst>
                                </p:cTn>
                              </p:par>
                              <p:par>
                                <p:cTn id="2519" presetID="10" presetClass="exit" presetSubtype="0" fill="hold" grpId="0" nodeType="withEffect">
                                  <p:stCondLst>
                                    <p:cond delay="0"/>
                                  </p:stCondLst>
                                  <p:childTnLst>
                                    <p:animEffect transition="out" filter="fade">
                                      <p:cBhvr>
                                        <p:cTn id="2520" dur="500"/>
                                        <p:tgtEl>
                                          <p:spTgt spid="328"/>
                                        </p:tgtEl>
                                      </p:cBhvr>
                                    </p:animEffect>
                                    <p:set>
                                      <p:cBhvr>
                                        <p:cTn id="2521"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6"/>
                  </p:tgtEl>
                </p:cond>
              </p:nextCondLst>
            </p:seq>
            <p:seq concurrent="1" nextAc="seek">
              <p:cTn id="2522" restart="whenNotActive" fill="hold" evtFilter="cancelBubble" nodeType="interactiveSeq">
                <p:stCondLst>
                  <p:cond evt="onClick" delay="0">
                    <p:tgtEl>
                      <p:spTgt spid="354"/>
                    </p:tgtEl>
                  </p:cond>
                </p:stCondLst>
                <p:endSync evt="end" delay="0">
                  <p:rtn val="all"/>
                </p:endSync>
                <p:childTnLst>
                  <p:par>
                    <p:cTn id="2523" fill="hold">
                      <p:stCondLst>
                        <p:cond delay="0"/>
                      </p:stCondLst>
                      <p:childTnLst>
                        <p:par>
                          <p:cTn id="2524" fill="hold">
                            <p:stCondLst>
                              <p:cond delay="0"/>
                            </p:stCondLst>
                            <p:childTnLst>
                              <p:par>
                                <p:cTn id="2525" presetID="1" presetClass="exit" presetSubtype="0" fill="hold" grpId="1" nodeType="clickEffect">
                                  <p:stCondLst>
                                    <p:cond delay="0"/>
                                  </p:stCondLst>
                                  <p:childTnLst>
                                    <p:set>
                                      <p:cBhvr>
                                        <p:cTn id="2526" dur="1" fill="hold">
                                          <p:stCondLst>
                                            <p:cond delay="0"/>
                                          </p:stCondLst>
                                        </p:cTn>
                                        <p:tgtEl>
                                          <p:spTgt spid="354"/>
                                        </p:tgtEl>
                                        <p:attrNameLst>
                                          <p:attrName>style.visibility</p:attrName>
                                        </p:attrNameLst>
                                      </p:cBhvr>
                                      <p:to>
                                        <p:strVal val="hidden"/>
                                      </p:to>
                                    </p:set>
                                  </p:childTnLst>
                                </p:cTn>
                              </p:par>
                              <p:par>
                                <p:cTn id="2527" presetID="10" presetClass="entr" presetSubtype="0" fill="hold" grpId="6" nodeType="withEffect">
                                  <p:stCondLst>
                                    <p:cond delay="0"/>
                                  </p:stCondLst>
                                  <p:childTnLst>
                                    <p:set>
                                      <p:cBhvr>
                                        <p:cTn id="2528" dur="1" fill="hold">
                                          <p:stCondLst>
                                            <p:cond delay="0"/>
                                          </p:stCondLst>
                                        </p:cTn>
                                        <p:tgtEl>
                                          <p:spTgt spid="328"/>
                                        </p:tgtEl>
                                        <p:attrNameLst>
                                          <p:attrName>style.visibility</p:attrName>
                                        </p:attrNameLst>
                                      </p:cBhvr>
                                      <p:to>
                                        <p:strVal val="visible"/>
                                      </p:to>
                                    </p:set>
                                    <p:animEffect transition="in" filter="fade">
                                      <p:cBhvr>
                                        <p:cTn id="2529" dur="500"/>
                                        <p:tgtEl>
                                          <p:spTgt spid="328"/>
                                        </p:tgtEl>
                                      </p:cBhvr>
                                    </p:animEffect>
                                  </p:childTnLst>
                                </p:cTn>
                              </p:par>
                            </p:childTnLst>
                          </p:cTn>
                        </p:par>
                      </p:childTnLst>
                    </p:cTn>
                  </p:par>
                </p:childTnLst>
              </p:cTn>
              <p:nextCondLst>
                <p:cond evt="onClick" delay="0">
                  <p:tgtEl>
                    <p:spTgt spid="354"/>
                  </p:tgtEl>
                </p:cond>
              </p:nextCondLst>
            </p:seq>
            <p:seq concurrent="1" nextAc="seek">
              <p:cTn id="2530" restart="whenNotActive" fill="hold" evtFilter="cancelBubble" nodeType="interactiveSeq">
                <p:stCondLst>
                  <p:cond evt="onClick" delay="0">
                    <p:tgtEl>
                      <p:spTgt spid="349"/>
                    </p:tgtEl>
                  </p:cond>
                </p:stCondLst>
                <p:endSync evt="end" delay="0">
                  <p:rtn val="all"/>
                </p:endSync>
                <p:childTnLst>
                  <p:par>
                    <p:cTn id="2531" fill="hold">
                      <p:stCondLst>
                        <p:cond delay="0"/>
                      </p:stCondLst>
                      <p:childTnLst>
                        <p:par>
                          <p:cTn id="2532" fill="hold">
                            <p:stCondLst>
                              <p:cond delay="0"/>
                            </p:stCondLst>
                            <p:childTnLst>
                              <p:par>
                                <p:cTn id="2533" presetID="1" presetClass="exit" presetSubtype="0" fill="hold" grpId="1" nodeType="clickEffect">
                                  <p:stCondLst>
                                    <p:cond delay="0"/>
                                  </p:stCondLst>
                                  <p:childTnLst>
                                    <p:set>
                                      <p:cBhvr>
                                        <p:cTn id="2534" dur="1" fill="hold">
                                          <p:stCondLst>
                                            <p:cond delay="0"/>
                                          </p:stCondLst>
                                        </p:cTn>
                                        <p:tgtEl>
                                          <p:spTgt spid="349"/>
                                        </p:tgtEl>
                                        <p:attrNameLst>
                                          <p:attrName>style.visibility</p:attrName>
                                        </p:attrNameLst>
                                      </p:cBhvr>
                                      <p:to>
                                        <p:strVal val="hidden"/>
                                      </p:to>
                                    </p:set>
                                  </p:childTnLst>
                                </p:cTn>
                              </p:par>
                              <p:par>
                                <p:cTn id="2535" presetID="1" presetClass="exit" presetSubtype="0" fill="hold" grpId="3" nodeType="withEffect">
                                  <p:stCondLst>
                                    <p:cond delay="0"/>
                                  </p:stCondLst>
                                  <p:childTnLst>
                                    <p:set>
                                      <p:cBhvr>
                                        <p:cTn id="2536" dur="1" fill="hold">
                                          <p:stCondLst>
                                            <p:cond delay="0"/>
                                          </p:stCondLst>
                                        </p:cTn>
                                        <p:tgtEl>
                                          <p:spTgt spid="320"/>
                                        </p:tgtEl>
                                        <p:attrNameLst>
                                          <p:attrName>style.visibility</p:attrName>
                                        </p:attrNameLst>
                                      </p:cBhvr>
                                      <p:to>
                                        <p:strVal val="hidden"/>
                                      </p:to>
                                    </p:set>
                                  </p:childTnLst>
                                </p:cTn>
                              </p:par>
                              <p:par>
                                <p:cTn id="2537" presetID="10" presetClass="entr" presetSubtype="0" fill="hold" grpId="7" nodeType="withEffect">
                                  <p:stCondLst>
                                    <p:cond delay="0"/>
                                  </p:stCondLst>
                                  <p:childTnLst>
                                    <p:set>
                                      <p:cBhvr>
                                        <p:cTn id="2538" dur="1" fill="hold">
                                          <p:stCondLst>
                                            <p:cond delay="0"/>
                                          </p:stCondLst>
                                        </p:cTn>
                                        <p:tgtEl>
                                          <p:spTgt spid="328"/>
                                        </p:tgtEl>
                                        <p:attrNameLst>
                                          <p:attrName>style.visibility</p:attrName>
                                        </p:attrNameLst>
                                      </p:cBhvr>
                                      <p:to>
                                        <p:strVal val="visible"/>
                                      </p:to>
                                    </p:set>
                                    <p:animEffect transition="in" filter="fade">
                                      <p:cBhvr>
                                        <p:cTn id="2539" dur="500"/>
                                        <p:tgtEl>
                                          <p:spTgt spid="328"/>
                                        </p:tgtEl>
                                      </p:cBhvr>
                                    </p:animEffect>
                                  </p:childTnLst>
                                </p:cTn>
                              </p:par>
                            </p:childTnLst>
                          </p:cTn>
                        </p:par>
                      </p:childTnLst>
                    </p:cTn>
                  </p:par>
                </p:childTnLst>
              </p:cTn>
              <p:nextCondLst>
                <p:cond evt="onClick" delay="0">
                  <p:tgtEl>
                    <p:spTgt spid="349"/>
                  </p:tgtEl>
                </p:cond>
              </p:nextCondLst>
            </p:seq>
            <p:seq concurrent="1" nextAc="seek">
              <p:cTn id="2540" restart="whenNotActive" fill="hold" evtFilter="cancelBubble" nodeType="interactiveSeq">
                <p:stCondLst>
                  <p:cond evt="onClick" delay="0">
                    <p:tgtEl>
                      <p:spTgt spid="350"/>
                    </p:tgtEl>
                  </p:cond>
                </p:stCondLst>
                <p:endSync evt="end" delay="0">
                  <p:rtn val="all"/>
                </p:endSync>
                <p:childTnLst>
                  <p:par>
                    <p:cTn id="2541" fill="hold">
                      <p:stCondLst>
                        <p:cond delay="0"/>
                      </p:stCondLst>
                      <p:childTnLst>
                        <p:par>
                          <p:cTn id="2542" fill="hold">
                            <p:stCondLst>
                              <p:cond delay="0"/>
                            </p:stCondLst>
                            <p:childTnLst>
                              <p:par>
                                <p:cTn id="2543" presetID="1" presetClass="exit" presetSubtype="0" fill="hold" grpId="1" nodeType="clickEffect">
                                  <p:stCondLst>
                                    <p:cond delay="0"/>
                                  </p:stCondLst>
                                  <p:childTnLst>
                                    <p:set>
                                      <p:cBhvr>
                                        <p:cTn id="2544" dur="1" fill="hold">
                                          <p:stCondLst>
                                            <p:cond delay="0"/>
                                          </p:stCondLst>
                                        </p:cTn>
                                        <p:tgtEl>
                                          <p:spTgt spid="350"/>
                                        </p:tgtEl>
                                        <p:attrNameLst>
                                          <p:attrName>style.visibility</p:attrName>
                                        </p:attrNameLst>
                                      </p:cBhvr>
                                      <p:to>
                                        <p:strVal val="hidden"/>
                                      </p:to>
                                    </p:set>
                                  </p:childTnLst>
                                </p:cTn>
                              </p:par>
                              <p:par>
                                <p:cTn id="2545" presetID="10" presetClass="entr" presetSubtype="0" fill="hold" grpId="11" nodeType="withEffect">
                                  <p:stCondLst>
                                    <p:cond delay="0"/>
                                  </p:stCondLst>
                                  <p:childTnLst>
                                    <p:set>
                                      <p:cBhvr>
                                        <p:cTn id="2546" dur="1" fill="hold">
                                          <p:stCondLst>
                                            <p:cond delay="0"/>
                                          </p:stCondLst>
                                        </p:cTn>
                                        <p:tgtEl>
                                          <p:spTgt spid="328"/>
                                        </p:tgtEl>
                                        <p:attrNameLst>
                                          <p:attrName>style.visibility</p:attrName>
                                        </p:attrNameLst>
                                      </p:cBhvr>
                                      <p:to>
                                        <p:strVal val="visible"/>
                                      </p:to>
                                    </p:set>
                                    <p:animEffect transition="in" filter="fade">
                                      <p:cBhvr>
                                        <p:cTn id="2547" dur="500"/>
                                        <p:tgtEl>
                                          <p:spTgt spid="328"/>
                                        </p:tgtEl>
                                      </p:cBhvr>
                                    </p:animEffect>
                                  </p:childTnLst>
                                </p:cTn>
                              </p:par>
                            </p:childTnLst>
                          </p:cTn>
                        </p:par>
                      </p:childTnLst>
                    </p:cTn>
                  </p:par>
                </p:childTnLst>
              </p:cTn>
              <p:nextCondLst>
                <p:cond evt="onClick" delay="0">
                  <p:tgtEl>
                    <p:spTgt spid="350"/>
                  </p:tgtEl>
                </p:cond>
              </p:nextCondLst>
            </p:seq>
            <p:seq concurrent="1" nextAc="seek">
              <p:cTn id="2548" restart="whenNotActive" fill="hold" evtFilter="cancelBubble" nodeType="interactiveSeq">
                <p:stCondLst>
                  <p:cond evt="onClick" delay="0">
                    <p:tgtEl>
                      <p:spTgt spid="351"/>
                    </p:tgtEl>
                  </p:cond>
                </p:stCondLst>
                <p:endSync evt="end" delay="0">
                  <p:rtn val="all"/>
                </p:endSync>
                <p:childTnLst>
                  <p:par>
                    <p:cTn id="2549" fill="hold">
                      <p:stCondLst>
                        <p:cond delay="0"/>
                      </p:stCondLst>
                      <p:childTnLst>
                        <p:par>
                          <p:cTn id="2550" fill="hold">
                            <p:stCondLst>
                              <p:cond delay="0"/>
                            </p:stCondLst>
                            <p:childTnLst>
                              <p:par>
                                <p:cTn id="2551" presetID="1" presetClass="exit" presetSubtype="0" fill="hold" grpId="0" nodeType="clickEffect">
                                  <p:stCondLst>
                                    <p:cond delay="0"/>
                                  </p:stCondLst>
                                  <p:childTnLst>
                                    <p:set>
                                      <p:cBhvr>
                                        <p:cTn id="2552" dur="1" fill="hold">
                                          <p:stCondLst>
                                            <p:cond delay="0"/>
                                          </p:stCondLst>
                                        </p:cTn>
                                        <p:tgtEl>
                                          <p:spTgt spid="351"/>
                                        </p:tgtEl>
                                        <p:attrNameLst>
                                          <p:attrName>style.visibility</p:attrName>
                                        </p:attrNameLst>
                                      </p:cBhvr>
                                      <p:to>
                                        <p:strVal val="hidden"/>
                                      </p:to>
                                    </p:set>
                                  </p:childTnLst>
                                </p:cTn>
                              </p:par>
                              <p:par>
                                <p:cTn id="2553" presetID="1" presetClass="exit" presetSubtype="0" fill="hold" grpId="4" nodeType="withEffect">
                                  <p:stCondLst>
                                    <p:cond delay="0"/>
                                  </p:stCondLst>
                                  <p:childTnLst>
                                    <p:set>
                                      <p:cBhvr>
                                        <p:cTn id="2554" dur="1" fill="hold">
                                          <p:stCondLst>
                                            <p:cond delay="0"/>
                                          </p:stCondLst>
                                        </p:cTn>
                                        <p:tgtEl>
                                          <p:spTgt spid="320"/>
                                        </p:tgtEl>
                                        <p:attrNameLst>
                                          <p:attrName>style.visibility</p:attrName>
                                        </p:attrNameLst>
                                      </p:cBhvr>
                                      <p:to>
                                        <p:strVal val="hidden"/>
                                      </p:to>
                                    </p:set>
                                  </p:childTnLst>
                                </p:cTn>
                              </p:par>
                              <p:par>
                                <p:cTn id="2555" presetID="10" presetClass="entr" presetSubtype="0" fill="hold" grpId="10" nodeType="withEffect">
                                  <p:stCondLst>
                                    <p:cond delay="0"/>
                                  </p:stCondLst>
                                  <p:childTnLst>
                                    <p:set>
                                      <p:cBhvr>
                                        <p:cTn id="2556" dur="1" fill="hold">
                                          <p:stCondLst>
                                            <p:cond delay="0"/>
                                          </p:stCondLst>
                                        </p:cTn>
                                        <p:tgtEl>
                                          <p:spTgt spid="328"/>
                                        </p:tgtEl>
                                        <p:attrNameLst>
                                          <p:attrName>style.visibility</p:attrName>
                                        </p:attrNameLst>
                                      </p:cBhvr>
                                      <p:to>
                                        <p:strVal val="visible"/>
                                      </p:to>
                                    </p:set>
                                    <p:animEffect transition="in" filter="fade">
                                      <p:cBhvr>
                                        <p:cTn id="2557" dur="500"/>
                                        <p:tgtEl>
                                          <p:spTgt spid="328"/>
                                        </p:tgtEl>
                                      </p:cBhvr>
                                    </p:animEffect>
                                  </p:childTnLst>
                                </p:cTn>
                              </p:par>
                            </p:childTnLst>
                          </p:cTn>
                        </p:par>
                      </p:childTnLst>
                    </p:cTn>
                  </p:par>
                </p:childTnLst>
              </p:cTn>
              <p:nextCondLst>
                <p:cond evt="onClick" delay="0">
                  <p:tgtEl>
                    <p:spTgt spid="351"/>
                  </p:tgtEl>
                </p:cond>
              </p:nextCondLst>
            </p:seq>
            <p:seq concurrent="1" nextAc="seek">
              <p:cTn id="2558" restart="whenNotActive" fill="hold" evtFilter="cancelBubble" nodeType="interactiveSeq">
                <p:stCondLst>
                  <p:cond evt="onClick" delay="0">
                    <p:tgtEl>
                      <p:spTgt spid="352"/>
                    </p:tgtEl>
                  </p:cond>
                </p:stCondLst>
                <p:endSync evt="end" delay="0">
                  <p:rtn val="all"/>
                </p:endSync>
                <p:childTnLst>
                  <p:par>
                    <p:cTn id="2559" fill="hold">
                      <p:stCondLst>
                        <p:cond delay="0"/>
                      </p:stCondLst>
                      <p:childTnLst>
                        <p:par>
                          <p:cTn id="2560" fill="hold">
                            <p:stCondLst>
                              <p:cond delay="0"/>
                            </p:stCondLst>
                            <p:childTnLst>
                              <p:par>
                                <p:cTn id="2561" presetID="1" presetClass="exit" presetSubtype="0" fill="hold" grpId="1" nodeType="clickEffect">
                                  <p:stCondLst>
                                    <p:cond delay="0"/>
                                  </p:stCondLst>
                                  <p:childTnLst>
                                    <p:set>
                                      <p:cBhvr>
                                        <p:cTn id="2562" dur="1" fill="hold">
                                          <p:stCondLst>
                                            <p:cond delay="0"/>
                                          </p:stCondLst>
                                        </p:cTn>
                                        <p:tgtEl>
                                          <p:spTgt spid="352"/>
                                        </p:tgtEl>
                                        <p:attrNameLst>
                                          <p:attrName>style.visibility</p:attrName>
                                        </p:attrNameLst>
                                      </p:cBhvr>
                                      <p:to>
                                        <p:strVal val="hidden"/>
                                      </p:to>
                                    </p:set>
                                  </p:childTnLst>
                                </p:cTn>
                              </p:par>
                              <p:par>
                                <p:cTn id="2563" presetID="1" presetClass="exit" presetSubtype="0" fill="hold" grpId="5" nodeType="withEffect">
                                  <p:stCondLst>
                                    <p:cond delay="0"/>
                                  </p:stCondLst>
                                  <p:childTnLst>
                                    <p:set>
                                      <p:cBhvr>
                                        <p:cTn id="2564" dur="1" fill="hold">
                                          <p:stCondLst>
                                            <p:cond delay="0"/>
                                          </p:stCondLst>
                                        </p:cTn>
                                        <p:tgtEl>
                                          <p:spTgt spid="320"/>
                                        </p:tgtEl>
                                        <p:attrNameLst>
                                          <p:attrName>style.visibility</p:attrName>
                                        </p:attrNameLst>
                                      </p:cBhvr>
                                      <p:to>
                                        <p:strVal val="hidden"/>
                                      </p:to>
                                    </p:set>
                                  </p:childTnLst>
                                </p:cTn>
                              </p:par>
                              <p:par>
                                <p:cTn id="2565" presetID="10" presetClass="entr" presetSubtype="0" fill="hold" grpId="9" nodeType="withEffect">
                                  <p:stCondLst>
                                    <p:cond delay="0"/>
                                  </p:stCondLst>
                                  <p:childTnLst>
                                    <p:set>
                                      <p:cBhvr>
                                        <p:cTn id="2566" dur="1" fill="hold">
                                          <p:stCondLst>
                                            <p:cond delay="0"/>
                                          </p:stCondLst>
                                        </p:cTn>
                                        <p:tgtEl>
                                          <p:spTgt spid="328"/>
                                        </p:tgtEl>
                                        <p:attrNameLst>
                                          <p:attrName>style.visibility</p:attrName>
                                        </p:attrNameLst>
                                      </p:cBhvr>
                                      <p:to>
                                        <p:strVal val="visible"/>
                                      </p:to>
                                    </p:set>
                                    <p:animEffect transition="in" filter="fade">
                                      <p:cBhvr>
                                        <p:cTn id="2567" dur="500"/>
                                        <p:tgtEl>
                                          <p:spTgt spid="328"/>
                                        </p:tgtEl>
                                      </p:cBhvr>
                                    </p:animEffect>
                                  </p:childTnLst>
                                </p:cTn>
                              </p:par>
                            </p:childTnLst>
                          </p:cTn>
                        </p:par>
                      </p:childTnLst>
                    </p:cTn>
                  </p:par>
                </p:childTnLst>
              </p:cTn>
              <p:nextCondLst>
                <p:cond evt="onClick" delay="0">
                  <p:tgtEl>
                    <p:spTgt spid="352"/>
                  </p:tgtEl>
                </p:cond>
              </p:nextCondLst>
            </p:seq>
            <p:seq concurrent="1" nextAc="seek">
              <p:cTn id="2568" restart="whenNotActive" fill="hold" evtFilter="cancelBubble" nodeType="interactiveSeq">
                <p:stCondLst>
                  <p:cond evt="onClick" delay="0">
                    <p:tgtEl>
                      <p:spTgt spid="353"/>
                    </p:tgtEl>
                  </p:cond>
                </p:stCondLst>
                <p:endSync evt="end" delay="0">
                  <p:rtn val="all"/>
                </p:endSync>
                <p:childTnLst>
                  <p:par>
                    <p:cTn id="2569" fill="hold">
                      <p:stCondLst>
                        <p:cond delay="0"/>
                      </p:stCondLst>
                      <p:childTnLst>
                        <p:par>
                          <p:cTn id="2570" fill="hold">
                            <p:stCondLst>
                              <p:cond delay="0"/>
                            </p:stCondLst>
                            <p:childTnLst>
                              <p:par>
                                <p:cTn id="2571" presetID="1" presetClass="exit" presetSubtype="0" fill="hold" grpId="1" nodeType="clickEffect">
                                  <p:stCondLst>
                                    <p:cond delay="0"/>
                                  </p:stCondLst>
                                  <p:childTnLst>
                                    <p:set>
                                      <p:cBhvr>
                                        <p:cTn id="2572" dur="1" fill="hold">
                                          <p:stCondLst>
                                            <p:cond delay="0"/>
                                          </p:stCondLst>
                                        </p:cTn>
                                        <p:tgtEl>
                                          <p:spTgt spid="353"/>
                                        </p:tgtEl>
                                        <p:attrNameLst>
                                          <p:attrName>style.visibility</p:attrName>
                                        </p:attrNameLst>
                                      </p:cBhvr>
                                      <p:to>
                                        <p:strVal val="hidden"/>
                                      </p:to>
                                    </p:set>
                                  </p:childTnLst>
                                </p:cTn>
                              </p:par>
                              <p:par>
                                <p:cTn id="2573" presetID="1" presetClass="exit" presetSubtype="0" fill="hold" grpId="1" nodeType="withEffect">
                                  <p:stCondLst>
                                    <p:cond delay="0"/>
                                  </p:stCondLst>
                                  <p:childTnLst>
                                    <p:set>
                                      <p:cBhvr>
                                        <p:cTn id="2574" dur="1" fill="hold">
                                          <p:stCondLst>
                                            <p:cond delay="0"/>
                                          </p:stCondLst>
                                        </p:cTn>
                                        <p:tgtEl>
                                          <p:spTgt spid="325"/>
                                        </p:tgtEl>
                                        <p:attrNameLst>
                                          <p:attrName>style.visibility</p:attrName>
                                        </p:attrNameLst>
                                      </p:cBhvr>
                                      <p:to>
                                        <p:strVal val="hidden"/>
                                      </p:to>
                                    </p:set>
                                  </p:childTnLst>
                                </p:cTn>
                              </p:par>
                              <p:par>
                                <p:cTn id="2575" presetID="10" presetClass="entr" presetSubtype="0" fill="hold" grpId="8" nodeType="withEffect">
                                  <p:stCondLst>
                                    <p:cond delay="0"/>
                                  </p:stCondLst>
                                  <p:childTnLst>
                                    <p:set>
                                      <p:cBhvr>
                                        <p:cTn id="2576" dur="1" fill="hold">
                                          <p:stCondLst>
                                            <p:cond delay="0"/>
                                          </p:stCondLst>
                                        </p:cTn>
                                        <p:tgtEl>
                                          <p:spTgt spid="328"/>
                                        </p:tgtEl>
                                        <p:attrNameLst>
                                          <p:attrName>style.visibility</p:attrName>
                                        </p:attrNameLst>
                                      </p:cBhvr>
                                      <p:to>
                                        <p:strVal val="visible"/>
                                      </p:to>
                                    </p:set>
                                    <p:animEffect transition="in" filter="fade">
                                      <p:cBhvr>
                                        <p:cTn id="2577" dur="500"/>
                                        <p:tgtEl>
                                          <p:spTgt spid="328"/>
                                        </p:tgtEl>
                                      </p:cBhvr>
                                    </p:animEffect>
                                  </p:childTnLst>
                                </p:cTn>
                              </p:par>
                            </p:childTnLst>
                          </p:cTn>
                        </p:par>
                      </p:childTnLst>
                    </p:cTn>
                  </p:par>
                </p:childTnLst>
              </p:cTn>
              <p:nextCondLst>
                <p:cond evt="onClick" delay="0">
                  <p:tgtEl>
                    <p:spTgt spid="353"/>
                  </p:tgtEl>
                </p:cond>
              </p:nextCondLst>
            </p:seq>
            <p:seq concurrent="1" nextAc="seek">
              <p:cTn id="2578" restart="whenNotActive" fill="hold" evtFilter="cancelBubble" nodeType="interactiveSeq">
                <p:stCondLst>
                  <p:cond evt="onClick" delay="0">
                    <p:tgtEl>
                      <p:spTgt spid="355"/>
                    </p:tgtEl>
                  </p:cond>
                </p:stCondLst>
                <p:endSync evt="end" delay="0">
                  <p:rtn val="all"/>
                </p:endSync>
                <p:childTnLst>
                  <p:par>
                    <p:cTn id="2579" fill="hold">
                      <p:stCondLst>
                        <p:cond delay="0"/>
                      </p:stCondLst>
                      <p:childTnLst>
                        <p:par>
                          <p:cTn id="2580" fill="hold">
                            <p:stCondLst>
                              <p:cond delay="0"/>
                            </p:stCondLst>
                            <p:childTnLst>
                              <p:par>
                                <p:cTn id="2581" presetID="1" presetClass="entr" presetSubtype="0" fill="hold" grpId="0" nodeType="clickEffect">
                                  <p:stCondLst>
                                    <p:cond delay="0"/>
                                  </p:stCondLst>
                                  <p:childTnLst>
                                    <p:set>
                                      <p:cBhvr>
                                        <p:cTn id="2582" dur="1" fill="hold">
                                          <p:stCondLst>
                                            <p:cond delay="0"/>
                                          </p:stCondLst>
                                        </p:cTn>
                                        <p:tgtEl>
                                          <p:spTgt spid="361"/>
                                        </p:tgtEl>
                                        <p:attrNameLst>
                                          <p:attrName>style.visibility</p:attrName>
                                        </p:attrNameLst>
                                      </p:cBhvr>
                                      <p:to>
                                        <p:strVal val="visible"/>
                                      </p:to>
                                    </p:set>
                                  </p:childTnLst>
                                </p:cTn>
                              </p:par>
                              <p:par>
                                <p:cTn id="2583" presetID="1" presetClass="entr" presetSubtype="0" fill="hold" grpId="0" nodeType="withEffect">
                                  <p:stCondLst>
                                    <p:cond delay="0"/>
                                  </p:stCondLst>
                                  <p:childTnLst>
                                    <p:set>
                                      <p:cBhvr>
                                        <p:cTn id="2584" dur="1" fill="hold">
                                          <p:stCondLst>
                                            <p:cond delay="0"/>
                                          </p:stCondLst>
                                        </p:cTn>
                                        <p:tgtEl>
                                          <p:spTgt spid="319"/>
                                        </p:tgtEl>
                                        <p:attrNameLst>
                                          <p:attrName>style.visibility</p:attrName>
                                        </p:attrNameLst>
                                      </p:cBhvr>
                                      <p:to>
                                        <p:strVal val="visible"/>
                                      </p:to>
                                    </p:set>
                                  </p:childTnLst>
                                </p:cTn>
                              </p:par>
                              <p:par>
                                <p:cTn id="2585" presetID="10" presetClass="exit" presetSubtype="0" fill="hold" grpId="0" nodeType="withEffect">
                                  <p:stCondLst>
                                    <p:cond delay="0"/>
                                  </p:stCondLst>
                                  <p:childTnLst>
                                    <p:animEffect transition="out" filter="fade">
                                      <p:cBhvr>
                                        <p:cTn id="2586" dur="500"/>
                                        <p:tgtEl>
                                          <p:spTgt spid="327"/>
                                        </p:tgtEl>
                                      </p:cBhvr>
                                    </p:animEffect>
                                    <p:set>
                                      <p:cBhvr>
                                        <p:cTn id="2587"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5"/>
                  </p:tgtEl>
                </p:cond>
              </p:nextCondLst>
            </p:seq>
            <p:seq concurrent="1" nextAc="seek">
              <p:cTn id="2588" restart="whenNotActive" fill="hold" evtFilter="cancelBubble" nodeType="interactiveSeq">
                <p:stCondLst>
                  <p:cond evt="onClick" delay="0">
                    <p:tgtEl>
                      <p:spTgt spid="356"/>
                    </p:tgtEl>
                  </p:cond>
                </p:stCondLst>
                <p:endSync evt="end" delay="0">
                  <p:rtn val="all"/>
                </p:endSync>
                <p:childTnLst>
                  <p:par>
                    <p:cTn id="2589" fill="hold">
                      <p:stCondLst>
                        <p:cond delay="0"/>
                      </p:stCondLst>
                      <p:childTnLst>
                        <p:par>
                          <p:cTn id="2590" fill="hold">
                            <p:stCondLst>
                              <p:cond delay="0"/>
                            </p:stCondLst>
                            <p:childTnLst>
                              <p:par>
                                <p:cTn id="2591" presetID="1" presetClass="entr" presetSubtype="0" fill="hold" grpId="0" nodeType="clickEffect">
                                  <p:stCondLst>
                                    <p:cond delay="0"/>
                                  </p:stCondLst>
                                  <p:childTnLst>
                                    <p:set>
                                      <p:cBhvr>
                                        <p:cTn id="2592" dur="1" fill="hold">
                                          <p:stCondLst>
                                            <p:cond delay="0"/>
                                          </p:stCondLst>
                                        </p:cTn>
                                        <p:tgtEl>
                                          <p:spTgt spid="362"/>
                                        </p:tgtEl>
                                        <p:attrNameLst>
                                          <p:attrName>style.visibility</p:attrName>
                                        </p:attrNameLst>
                                      </p:cBhvr>
                                      <p:to>
                                        <p:strVal val="visible"/>
                                      </p:to>
                                    </p:set>
                                  </p:childTnLst>
                                </p:cTn>
                              </p:par>
                              <p:par>
                                <p:cTn id="2593" presetID="10" presetClass="exit" presetSubtype="0" fill="hold" grpId="1" nodeType="withEffect">
                                  <p:stCondLst>
                                    <p:cond delay="0"/>
                                  </p:stCondLst>
                                  <p:childTnLst>
                                    <p:animEffect transition="out" filter="fade">
                                      <p:cBhvr>
                                        <p:cTn id="2594" dur="500"/>
                                        <p:tgtEl>
                                          <p:spTgt spid="327"/>
                                        </p:tgtEl>
                                      </p:cBhvr>
                                    </p:animEffect>
                                    <p:set>
                                      <p:cBhvr>
                                        <p:cTn id="2595"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6"/>
                  </p:tgtEl>
                </p:cond>
              </p:nextCondLst>
            </p:seq>
            <p:seq concurrent="1" nextAc="seek">
              <p:cTn id="2596" restart="whenNotActive" fill="hold" evtFilter="cancelBubble" nodeType="interactiveSeq">
                <p:stCondLst>
                  <p:cond evt="onClick" delay="0">
                    <p:tgtEl>
                      <p:spTgt spid="357"/>
                    </p:tgtEl>
                  </p:cond>
                </p:stCondLst>
                <p:endSync evt="end" delay="0">
                  <p:rtn val="all"/>
                </p:endSync>
                <p:childTnLst>
                  <p:par>
                    <p:cTn id="2597" fill="hold">
                      <p:stCondLst>
                        <p:cond delay="0"/>
                      </p:stCondLst>
                      <p:childTnLst>
                        <p:par>
                          <p:cTn id="2598" fill="hold">
                            <p:stCondLst>
                              <p:cond delay="0"/>
                            </p:stCondLst>
                            <p:childTnLst>
                              <p:par>
                                <p:cTn id="2599" presetID="1" presetClass="entr" presetSubtype="0" fill="hold" grpId="1" nodeType="clickEffect">
                                  <p:stCondLst>
                                    <p:cond delay="0"/>
                                  </p:stCondLst>
                                  <p:childTnLst>
                                    <p:set>
                                      <p:cBhvr>
                                        <p:cTn id="2600" dur="1" fill="hold">
                                          <p:stCondLst>
                                            <p:cond delay="0"/>
                                          </p:stCondLst>
                                        </p:cTn>
                                        <p:tgtEl>
                                          <p:spTgt spid="363"/>
                                        </p:tgtEl>
                                        <p:attrNameLst>
                                          <p:attrName>style.visibility</p:attrName>
                                        </p:attrNameLst>
                                      </p:cBhvr>
                                      <p:to>
                                        <p:strVal val="visible"/>
                                      </p:to>
                                    </p:set>
                                  </p:childTnLst>
                                </p:cTn>
                              </p:par>
                              <p:par>
                                <p:cTn id="2601" presetID="1" presetClass="entr" presetSubtype="0" fill="hold" grpId="1" nodeType="withEffect">
                                  <p:stCondLst>
                                    <p:cond delay="0"/>
                                  </p:stCondLst>
                                  <p:childTnLst>
                                    <p:set>
                                      <p:cBhvr>
                                        <p:cTn id="2602" dur="1" fill="hold">
                                          <p:stCondLst>
                                            <p:cond delay="0"/>
                                          </p:stCondLst>
                                        </p:cTn>
                                        <p:tgtEl>
                                          <p:spTgt spid="319"/>
                                        </p:tgtEl>
                                        <p:attrNameLst>
                                          <p:attrName>style.visibility</p:attrName>
                                        </p:attrNameLst>
                                      </p:cBhvr>
                                      <p:to>
                                        <p:strVal val="visible"/>
                                      </p:to>
                                    </p:set>
                                  </p:childTnLst>
                                </p:cTn>
                              </p:par>
                              <p:par>
                                <p:cTn id="2603" presetID="10" presetClass="exit" presetSubtype="0" fill="hold" grpId="2" nodeType="withEffect">
                                  <p:stCondLst>
                                    <p:cond delay="0"/>
                                  </p:stCondLst>
                                  <p:childTnLst>
                                    <p:animEffect transition="out" filter="fade">
                                      <p:cBhvr>
                                        <p:cTn id="2604" dur="500"/>
                                        <p:tgtEl>
                                          <p:spTgt spid="327"/>
                                        </p:tgtEl>
                                      </p:cBhvr>
                                    </p:animEffect>
                                    <p:set>
                                      <p:cBhvr>
                                        <p:cTn id="2605"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7"/>
                  </p:tgtEl>
                </p:cond>
              </p:nextCondLst>
            </p:seq>
            <p:seq concurrent="1" nextAc="seek">
              <p:cTn id="2606" restart="whenNotActive" fill="hold" evtFilter="cancelBubble" nodeType="interactiveSeq">
                <p:stCondLst>
                  <p:cond evt="onClick" delay="0">
                    <p:tgtEl>
                      <p:spTgt spid="359"/>
                    </p:tgtEl>
                  </p:cond>
                </p:stCondLst>
                <p:endSync evt="end" delay="0">
                  <p:rtn val="all"/>
                </p:endSync>
                <p:childTnLst>
                  <p:par>
                    <p:cTn id="2607" fill="hold">
                      <p:stCondLst>
                        <p:cond delay="0"/>
                      </p:stCondLst>
                      <p:childTnLst>
                        <p:par>
                          <p:cTn id="2608" fill="hold">
                            <p:stCondLst>
                              <p:cond delay="0"/>
                            </p:stCondLst>
                            <p:childTnLst>
                              <p:par>
                                <p:cTn id="2609" presetID="1" presetClass="entr" presetSubtype="0" fill="hold" grpId="0" nodeType="clickEffect">
                                  <p:stCondLst>
                                    <p:cond delay="0"/>
                                  </p:stCondLst>
                                  <p:childTnLst>
                                    <p:set>
                                      <p:cBhvr>
                                        <p:cTn id="2610" dur="1" fill="hold">
                                          <p:stCondLst>
                                            <p:cond delay="0"/>
                                          </p:stCondLst>
                                        </p:cTn>
                                        <p:tgtEl>
                                          <p:spTgt spid="365"/>
                                        </p:tgtEl>
                                        <p:attrNameLst>
                                          <p:attrName>style.visibility</p:attrName>
                                        </p:attrNameLst>
                                      </p:cBhvr>
                                      <p:to>
                                        <p:strVal val="visible"/>
                                      </p:to>
                                    </p:set>
                                  </p:childTnLst>
                                </p:cTn>
                              </p:par>
                              <p:par>
                                <p:cTn id="2611" presetID="1" presetClass="entr" presetSubtype="0" fill="hold" grpId="4" nodeType="withEffect">
                                  <p:stCondLst>
                                    <p:cond delay="0"/>
                                  </p:stCondLst>
                                  <p:childTnLst>
                                    <p:set>
                                      <p:cBhvr>
                                        <p:cTn id="2612" dur="1" fill="hold">
                                          <p:stCondLst>
                                            <p:cond delay="0"/>
                                          </p:stCondLst>
                                        </p:cTn>
                                        <p:tgtEl>
                                          <p:spTgt spid="319"/>
                                        </p:tgtEl>
                                        <p:attrNameLst>
                                          <p:attrName>style.visibility</p:attrName>
                                        </p:attrNameLst>
                                      </p:cBhvr>
                                      <p:to>
                                        <p:strVal val="visible"/>
                                      </p:to>
                                    </p:set>
                                  </p:childTnLst>
                                </p:cTn>
                              </p:par>
                              <p:par>
                                <p:cTn id="2613" presetID="10" presetClass="exit" presetSubtype="0" fill="hold" grpId="3" nodeType="withEffect">
                                  <p:stCondLst>
                                    <p:cond delay="0"/>
                                  </p:stCondLst>
                                  <p:childTnLst>
                                    <p:animEffect transition="out" filter="fade">
                                      <p:cBhvr>
                                        <p:cTn id="2614" dur="500"/>
                                        <p:tgtEl>
                                          <p:spTgt spid="327"/>
                                        </p:tgtEl>
                                      </p:cBhvr>
                                    </p:animEffect>
                                    <p:set>
                                      <p:cBhvr>
                                        <p:cTn id="2615"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9"/>
                  </p:tgtEl>
                </p:cond>
              </p:nextCondLst>
            </p:seq>
            <p:seq concurrent="1" nextAc="seek">
              <p:cTn id="2616" restart="whenNotActive" fill="hold" evtFilter="cancelBubble" nodeType="interactiveSeq">
                <p:stCondLst>
                  <p:cond evt="onClick" delay="0">
                    <p:tgtEl>
                      <p:spTgt spid="360"/>
                    </p:tgtEl>
                  </p:cond>
                </p:stCondLst>
                <p:endSync evt="end" delay="0">
                  <p:rtn val="all"/>
                </p:endSync>
                <p:childTnLst>
                  <p:par>
                    <p:cTn id="2617" fill="hold">
                      <p:stCondLst>
                        <p:cond delay="0"/>
                      </p:stCondLst>
                      <p:childTnLst>
                        <p:par>
                          <p:cTn id="2618" fill="hold">
                            <p:stCondLst>
                              <p:cond delay="0"/>
                            </p:stCondLst>
                            <p:childTnLst>
                              <p:par>
                                <p:cTn id="2619" presetID="1" presetClass="entr" presetSubtype="0" fill="hold" grpId="0" nodeType="clickEffect">
                                  <p:stCondLst>
                                    <p:cond delay="0"/>
                                  </p:stCondLst>
                                  <p:childTnLst>
                                    <p:set>
                                      <p:cBhvr>
                                        <p:cTn id="2620" dur="1" fill="hold">
                                          <p:stCondLst>
                                            <p:cond delay="0"/>
                                          </p:stCondLst>
                                        </p:cTn>
                                        <p:tgtEl>
                                          <p:spTgt spid="366"/>
                                        </p:tgtEl>
                                        <p:attrNameLst>
                                          <p:attrName>style.visibility</p:attrName>
                                        </p:attrNameLst>
                                      </p:cBhvr>
                                      <p:to>
                                        <p:strVal val="visible"/>
                                      </p:to>
                                    </p:set>
                                  </p:childTnLst>
                                </p:cTn>
                              </p:par>
                              <p:par>
                                <p:cTn id="2621" presetID="10" presetClass="exit" presetSubtype="0" fill="hold" grpId="4" nodeType="withEffect">
                                  <p:stCondLst>
                                    <p:cond delay="0"/>
                                  </p:stCondLst>
                                  <p:childTnLst>
                                    <p:animEffect transition="out" filter="fade">
                                      <p:cBhvr>
                                        <p:cTn id="2622" dur="500"/>
                                        <p:tgtEl>
                                          <p:spTgt spid="327"/>
                                        </p:tgtEl>
                                      </p:cBhvr>
                                    </p:animEffect>
                                    <p:set>
                                      <p:cBhvr>
                                        <p:cTn id="2623"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60"/>
                  </p:tgtEl>
                </p:cond>
              </p:nextCondLst>
            </p:seq>
            <p:seq concurrent="1" nextAc="seek">
              <p:cTn id="2624" restart="whenNotActive" fill="hold" evtFilter="cancelBubble" nodeType="interactiveSeq">
                <p:stCondLst>
                  <p:cond evt="onClick" delay="0">
                    <p:tgtEl>
                      <p:spTgt spid="358"/>
                    </p:tgtEl>
                  </p:cond>
                </p:stCondLst>
                <p:endSync evt="end" delay="0">
                  <p:rtn val="all"/>
                </p:endSync>
                <p:childTnLst>
                  <p:par>
                    <p:cTn id="2625" fill="hold">
                      <p:stCondLst>
                        <p:cond delay="0"/>
                      </p:stCondLst>
                      <p:childTnLst>
                        <p:par>
                          <p:cTn id="2626" fill="hold">
                            <p:stCondLst>
                              <p:cond delay="0"/>
                            </p:stCondLst>
                            <p:childTnLst>
                              <p:par>
                                <p:cTn id="2627" presetID="1" presetClass="entr" presetSubtype="0" fill="hold" grpId="0" nodeType="clickEffect">
                                  <p:stCondLst>
                                    <p:cond delay="0"/>
                                  </p:stCondLst>
                                  <p:childTnLst>
                                    <p:set>
                                      <p:cBhvr>
                                        <p:cTn id="2628" dur="1" fill="hold">
                                          <p:stCondLst>
                                            <p:cond delay="0"/>
                                          </p:stCondLst>
                                        </p:cTn>
                                        <p:tgtEl>
                                          <p:spTgt spid="364"/>
                                        </p:tgtEl>
                                        <p:attrNameLst>
                                          <p:attrName>style.visibility</p:attrName>
                                        </p:attrNameLst>
                                      </p:cBhvr>
                                      <p:to>
                                        <p:strVal val="visible"/>
                                      </p:to>
                                    </p:set>
                                  </p:childTnLst>
                                </p:cTn>
                              </p:par>
                              <p:par>
                                <p:cTn id="2629" presetID="1" presetClass="entr" presetSubtype="0" fill="hold" grpId="0" nodeType="withEffect">
                                  <p:stCondLst>
                                    <p:cond delay="0"/>
                                  </p:stCondLst>
                                  <p:childTnLst>
                                    <p:set>
                                      <p:cBhvr>
                                        <p:cTn id="2630" dur="1" fill="hold">
                                          <p:stCondLst>
                                            <p:cond delay="0"/>
                                          </p:stCondLst>
                                        </p:cTn>
                                        <p:tgtEl>
                                          <p:spTgt spid="326"/>
                                        </p:tgtEl>
                                        <p:attrNameLst>
                                          <p:attrName>style.visibility</p:attrName>
                                        </p:attrNameLst>
                                      </p:cBhvr>
                                      <p:to>
                                        <p:strVal val="visible"/>
                                      </p:to>
                                    </p:set>
                                  </p:childTnLst>
                                </p:cTn>
                              </p:par>
                              <p:par>
                                <p:cTn id="2631" presetID="10" presetClass="exit" presetSubtype="0" fill="hold" grpId="5" nodeType="withEffect">
                                  <p:stCondLst>
                                    <p:cond delay="0"/>
                                  </p:stCondLst>
                                  <p:childTnLst>
                                    <p:animEffect transition="out" filter="fade">
                                      <p:cBhvr>
                                        <p:cTn id="2632" dur="500"/>
                                        <p:tgtEl>
                                          <p:spTgt spid="327"/>
                                        </p:tgtEl>
                                      </p:cBhvr>
                                    </p:animEffect>
                                    <p:set>
                                      <p:cBhvr>
                                        <p:cTn id="2633"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8"/>
                  </p:tgtEl>
                </p:cond>
              </p:nextCondLst>
            </p:seq>
            <p:seq concurrent="1" nextAc="seek">
              <p:cTn id="2634" restart="whenNotActive" fill="hold" evtFilter="cancelBubble" nodeType="interactiveSeq">
                <p:stCondLst>
                  <p:cond evt="onClick" delay="0">
                    <p:tgtEl>
                      <p:spTgt spid="366"/>
                    </p:tgtEl>
                  </p:cond>
                </p:stCondLst>
                <p:endSync evt="end" delay="0">
                  <p:rtn val="all"/>
                </p:endSync>
                <p:childTnLst>
                  <p:par>
                    <p:cTn id="2635" fill="hold">
                      <p:stCondLst>
                        <p:cond delay="0"/>
                      </p:stCondLst>
                      <p:childTnLst>
                        <p:par>
                          <p:cTn id="2636" fill="hold">
                            <p:stCondLst>
                              <p:cond delay="0"/>
                            </p:stCondLst>
                            <p:childTnLst>
                              <p:par>
                                <p:cTn id="2637" presetID="1" presetClass="exit" presetSubtype="0" fill="hold" grpId="1" nodeType="clickEffect">
                                  <p:stCondLst>
                                    <p:cond delay="0"/>
                                  </p:stCondLst>
                                  <p:childTnLst>
                                    <p:set>
                                      <p:cBhvr>
                                        <p:cTn id="2638" dur="1" fill="hold">
                                          <p:stCondLst>
                                            <p:cond delay="0"/>
                                          </p:stCondLst>
                                        </p:cTn>
                                        <p:tgtEl>
                                          <p:spTgt spid="366"/>
                                        </p:tgtEl>
                                        <p:attrNameLst>
                                          <p:attrName>style.visibility</p:attrName>
                                        </p:attrNameLst>
                                      </p:cBhvr>
                                      <p:to>
                                        <p:strVal val="hidden"/>
                                      </p:to>
                                    </p:set>
                                  </p:childTnLst>
                                </p:cTn>
                              </p:par>
                              <p:par>
                                <p:cTn id="2639" presetID="10" presetClass="entr" presetSubtype="0" fill="hold" grpId="6" nodeType="withEffect">
                                  <p:stCondLst>
                                    <p:cond delay="0"/>
                                  </p:stCondLst>
                                  <p:childTnLst>
                                    <p:set>
                                      <p:cBhvr>
                                        <p:cTn id="2640" dur="1" fill="hold">
                                          <p:stCondLst>
                                            <p:cond delay="0"/>
                                          </p:stCondLst>
                                        </p:cTn>
                                        <p:tgtEl>
                                          <p:spTgt spid="327"/>
                                        </p:tgtEl>
                                        <p:attrNameLst>
                                          <p:attrName>style.visibility</p:attrName>
                                        </p:attrNameLst>
                                      </p:cBhvr>
                                      <p:to>
                                        <p:strVal val="visible"/>
                                      </p:to>
                                    </p:set>
                                    <p:animEffect transition="in" filter="fade">
                                      <p:cBhvr>
                                        <p:cTn id="2641" dur="500"/>
                                        <p:tgtEl>
                                          <p:spTgt spid="327"/>
                                        </p:tgtEl>
                                      </p:cBhvr>
                                    </p:animEffect>
                                  </p:childTnLst>
                                </p:cTn>
                              </p:par>
                            </p:childTnLst>
                          </p:cTn>
                        </p:par>
                      </p:childTnLst>
                    </p:cTn>
                  </p:par>
                </p:childTnLst>
              </p:cTn>
              <p:nextCondLst>
                <p:cond evt="onClick" delay="0">
                  <p:tgtEl>
                    <p:spTgt spid="366"/>
                  </p:tgtEl>
                </p:cond>
              </p:nextCondLst>
            </p:seq>
            <p:seq concurrent="1" nextAc="seek">
              <p:cTn id="2642" restart="whenNotActive" fill="hold" evtFilter="cancelBubble" nodeType="interactiveSeq">
                <p:stCondLst>
                  <p:cond evt="onClick" delay="0">
                    <p:tgtEl>
                      <p:spTgt spid="361"/>
                    </p:tgtEl>
                  </p:cond>
                </p:stCondLst>
                <p:endSync evt="end" delay="0">
                  <p:rtn val="all"/>
                </p:endSync>
                <p:childTnLst>
                  <p:par>
                    <p:cTn id="2643" fill="hold">
                      <p:stCondLst>
                        <p:cond delay="0"/>
                      </p:stCondLst>
                      <p:childTnLst>
                        <p:par>
                          <p:cTn id="2644" fill="hold">
                            <p:stCondLst>
                              <p:cond delay="0"/>
                            </p:stCondLst>
                            <p:childTnLst>
                              <p:par>
                                <p:cTn id="2645" presetID="1" presetClass="exit" presetSubtype="0" fill="hold" grpId="1" nodeType="clickEffect">
                                  <p:stCondLst>
                                    <p:cond delay="0"/>
                                  </p:stCondLst>
                                  <p:childTnLst>
                                    <p:set>
                                      <p:cBhvr>
                                        <p:cTn id="2646" dur="1" fill="hold">
                                          <p:stCondLst>
                                            <p:cond delay="0"/>
                                          </p:stCondLst>
                                        </p:cTn>
                                        <p:tgtEl>
                                          <p:spTgt spid="361"/>
                                        </p:tgtEl>
                                        <p:attrNameLst>
                                          <p:attrName>style.visibility</p:attrName>
                                        </p:attrNameLst>
                                      </p:cBhvr>
                                      <p:to>
                                        <p:strVal val="hidden"/>
                                      </p:to>
                                    </p:set>
                                  </p:childTnLst>
                                </p:cTn>
                              </p:par>
                              <p:par>
                                <p:cTn id="2647" presetID="1" presetClass="exit" presetSubtype="0" fill="hold" grpId="3" nodeType="withEffect">
                                  <p:stCondLst>
                                    <p:cond delay="0"/>
                                  </p:stCondLst>
                                  <p:childTnLst>
                                    <p:set>
                                      <p:cBhvr>
                                        <p:cTn id="2648" dur="1" fill="hold">
                                          <p:stCondLst>
                                            <p:cond delay="0"/>
                                          </p:stCondLst>
                                        </p:cTn>
                                        <p:tgtEl>
                                          <p:spTgt spid="319"/>
                                        </p:tgtEl>
                                        <p:attrNameLst>
                                          <p:attrName>style.visibility</p:attrName>
                                        </p:attrNameLst>
                                      </p:cBhvr>
                                      <p:to>
                                        <p:strVal val="hidden"/>
                                      </p:to>
                                    </p:set>
                                  </p:childTnLst>
                                </p:cTn>
                              </p:par>
                              <p:par>
                                <p:cTn id="2649" presetID="10" presetClass="entr" presetSubtype="0" fill="hold" grpId="7" nodeType="withEffect">
                                  <p:stCondLst>
                                    <p:cond delay="0"/>
                                  </p:stCondLst>
                                  <p:childTnLst>
                                    <p:set>
                                      <p:cBhvr>
                                        <p:cTn id="2650" dur="1" fill="hold">
                                          <p:stCondLst>
                                            <p:cond delay="0"/>
                                          </p:stCondLst>
                                        </p:cTn>
                                        <p:tgtEl>
                                          <p:spTgt spid="327"/>
                                        </p:tgtEl>
                                        <p:attrNameLst>
                                          <p:attrName>style.visibility</p:attrName>
                                        </p:attrNameLst>
                                      </p:cBhvr>
                                      <p:to>
                                        <p:strVal val="visible"/>
                                      </p:to>
                                    </p:set>
                                    <p:animEffect transition="in" filter="fade">
                                      <p:cBhvr>
                                        <p:cTn id="2651" dur="500"/>
                                        <p:tgtEl>
                                          <p:spTgt spid="327"/>
                                        </p:tgtEl>
                                      </p:cBhvr>
                                    </p:animEffect>
                                  </p:childTnLst>
                                </p:cTn>
                              </p:par>
                            </p:childTnLst>
                          </p:cTn>
                        </p:par>
                      </p:childTnLst>
                    </p:cTn>
                  </p:par>
                </p:childTnLst>
              </p:cTn>
              <p:nextCondLst>
                <p:cond evt="onClick" delay="0">
                  <p:tgtEl>
                    <p:spTgt spid="361"/>
                  </p:tgtEl>
                </p:cond>
              </p:nextCondLst>
            </p:seq>
            <p:seq concurrent="1" nextAc="seek">
              <p:cTn id="2652" restart="whenNotActive" fill="hold" evtFilter="cancelBubble" nodeType="interactiveSeq">
                <p:stCondLst>
                  <p:cond evt="onClick" delay="0">
                    <p:tgtEl>
                      <p:spTgt spid="362"/>
                    </p:tgtEl>
                  </p:cond>
                </p:stCondLst>
                <p:endSync evt="end" delay="0">
                  <p:rtn val="all"/>
                </p:endSync>
                <p:childTnLst>
                  <p:par>
                    <p:cTn id="2653" fill="hold">
                      <p:stCondLst>
                        <p:cond delay="0"/>
                      </p:stCondLst>
                      <p:childTnLst>
                        <p:par>
                          <p:cTn id="2654" fill="hold">
                            <p:stCondLst>
                              <p:cond delay="0"/>
                            </p:stCondLst>
                            <p:childTnLst>
                              <p:par>
                                <p:cTn id="2655" presetID="1" presetClass="exit" presetSubtype="0" fill="hold" grpId="1" nodeType="clickEffect">
                                  <p:stCondLst>
                                    <p:cond delay="0"/>
                                  </p:stCondLst>
                                  <p:childTnLst>
                                    <p:set>
                                      <p:cBhvr>
                                        <p:cTn id="2656" dur="1" fill="hold">
                                          <p:stCondLst>
                                            <p:cond delay="0"/>
                                          </p:stCondLst>
                                        </p:cTn>
                                        <p:tgtEl>
                                          <p:spTgt spid="362"/>
                                        </p:tgtEl>
                                        <p:attrNameLst>
                                          <p:attrName>style.visibility</p:attrName>
                                        </p:attrNameLst>
                                      </p:cBhvr>
                                      <p:to>
                                        <p:strVal val="hidden"/>
                                      </p:to>
                                    </p:set>
                                  </p:childTnLst>
                                </p:cTn>
                              </p:par>
                              <p:par>
                                <p:cTn id="2657" presetID="10" presetClass="entr" presetSubtype="0" fill="hold" grpId="8" nodeType="withEffect">
                                  <p:stCondLst>
                                    <p:cond delay="0"/>
                                  </p:stCondLst>
                                  <p:childTnLst>
                                    <p:set>
                                      <p:cBhvr>
                                        <p:cTn id="2658" dur="1" fill="hold">
                                          <p:stCondLst>
                                            <p:cond delay="0"/>
                                          </p:stCondLst>
                                        </p:cTn>
                                        <p:tgtEl>
                                          <p:spTgt spid="327"/>
                                        </p:tgtEl>
                                        <p:attrNameLst>
                                          <p:attrName>style.visibility</p:attrName>
                                        </p:attrNameLst>
                                      </p:cBhvr>
                                      <p:to>
                                        <p:strVal val="visible"/>
                                      </p:to>
                                    </p:set>
                                    <p:animEffect transition="in" filter="fade">
                                      <p:cBhvr>
                                        <p:cTn id="2659" dur="500"/>
                                        <p:tgtEl>
                                          <p:spTgt spid="327"/>
                                        </p:tgtEl>
                                      </p:cBhvr>
                                    </p:animEffect>
                                  </p:childTnLst>
                                </p:cTn>
                              </p:par>
                            </p:childTnLst>
                          </p:cTn>
                        </p:par>
                      </p:childTnLst>
                    </p:cTn>
                  </p:par>
                </p:childTnLst>
              </p:cTn>
              <p:nextCondLst>
                <p:cond evt="onClick" delay="0">
                  <p:tgtEl>
                    <p:spTgt spid="362"/>
                  </p:tgtEl>
                </p:cond>
              </p:nextCondLst>
            </p:seq>
            <p:seq concurrent="1" nextAc="seek">
              <p:cTn id="2660" restart="whenNotActive" fill="hold" evtFilter="cancelBubble" nodeType="interactiveSeq">
                <p:stCondLst>
                  <p:cond evt="onClick" delay="0">
                    <p:tgtEl>
                      <p:spTgt spid="363"/>
                    </p:tgtEl>
                  </p:cond>
                </p:stCondLst>
                <p:endSync evt="end" delay="0">
                  <p:rtn val="all"/>
                </p:endSync>
                <p:childTnLst>
                  <p:par>
                    <p:cTn id="2661" fill="hold">
                      <p:stCondLst>
                        <p:cond delay="0"/>
                      </p:stCondLst>
                      <p:childTnLst>
                        <p:par>
                          <p:cTn id="2662" fill="hold">
                            <p:stCondLst>
                              <p:cond delay="0"/>
                            </p:stCondLst>
                            <p:childTnLst>
                              <p:par>
                                <p:cTn id="2663" presetID="1" presetClass="exit" presetSubtype="0" fill="hold" grpId="0" nodeType="clickEffect">
                                  <p:stCondLst>
                                    <p:cond delay="0"/>
                                  </p:stCondLst>
                                  <p:childTnLst>
                                    <p:set>
                                      <p:cBhvr>
                                        <p:cTn id="2664" dur="1" fill="hold">
                                          <p:stCondLst>
                                            <p:cond delay="0"/>
                                          </p:stCondLst>
                                        </p:cTn>
                                        <p:tgtEl>
                                          <p:spTgt spid="363"/>
                                        </p:tgtEl>
                                        <p:attrNameLst>
                                          <p:attrName>style.visibility</p:attrName>
                                        </p:attrNameLst>
                                      </p:cBhvr>
                                      <p:to>
                                        <p:strVal val="hidden"/>
                                      </p:to>
                                    </p:set>
                                  </p:childTnLst>
                                </p:cTn>
                              </p:par>
                              <p:par>
                                <p:cTn id="2665" presetID="1" presetClass="exit" presetSubtype="0" fill="hold" grpId="5" nodeType="withEffect">
                                  <p:stCondLst>
                                    <p:cond delay="0"/>
                                  </p:stCondLst>
                                  <p:childTnLst>
                                    <p:set>
                                      <p:cBhvr>
                                        <p:cTn id="2666" dur="1" fill="hold">
                                          <p:stCondLst>
                                            <p:cond delay="0"/>
                                          </p:stCondLst>
                                        </p:cTn>
                                        <p:tgtEl>
                                          <p:spTgt spid="319"/>
                                        </p:tgtEl>
                                        <p:attrNameLst>
                                          <p:attrName>style.visibility</p:attrName>
                                        </p:attrNameLst>
                                      </p:cBhvr>
                                      <p:to>
                                        <p:strVal val="hidden"/>
                                      </p:to>
                                    </p:set>
                                  </p:childTnLst>
                                </p:cTn>
                              </p:par>
                              <p:par>
                                <p:cTn id="2667" presetID="10" presetClass="entr" presetSubtype="0" fill="hold" grpId="9" nodeType="withEffect">
                                  <p:stCondLst>
                                    <p:cond delay="0"/>
                                  </p:stCondLst>
                                  <p:childTnLst>
                                    <p:set>
                                      <p:cBhvr>
                                        <p:cTn id="2668" dur="1" fill="hold">
                                          <p:stCondLst>
                                            <p:cond delay="0"/>
                                          </p:stCondLst>
                                        </p:cTn>
                                        <p:tgtEl>
                                          <p:spTgt spid="327"/>
                                        </p:tgtEl>
                                        <p:attrNameLst>
                                          <p:attrName>style.visibility</p:attrName>
                                        </p:attrNameLst>
                                      </p:cBhvr>
                                      <p:to>
                                        <p:strVal val="visible"/>
                                      </p:to>
                                    </p:set>
                                    <p:animEffect transition="in" filter="fade">
                                      <p:cBhvr>
                                        <p:cTn id="2669" dur="500"/>
                                        <p:tgtEl>
                                          <p:spTgt spid="327"/>
                                        </p:tgtEl>
                                      </p:cBhvr>
                                    </p:animEffect>
                                  </p:childTnLst>
                                </p:cTn>
                              </p:par>
                            </p:childTnLst>
                          </p:cTn>
                        </p:par>
                      </p:childTnLst>
                    </p:cTn>
                  </p:par>
                </p:childTnLst>
              </p:cTn>
              <p:nextCondLst>
                <p:cond evt="onClick" delay="0">
                  <p:tgtEl>
                    <p:spTgt spid="363"/>
                  </p:tgtEl>
                </p:cond>
              </p:nextCondLst>
            </p:seq>
            <p:seq concurrent="1" nextAc="seek">
              <p:cTn id="2670" restart="whenNotActive" fill="hold" evtFilter="cancelBubble" nodeType="interactiveSeq">
                <p:stCondLst>
                  <p:cond evt="onClick" delay="0">
                    <p:tgtEl>
                      <p:spTgt spid="364"/>
                    </p:tgtEl>
                  </p:cond>
                </p:stCondLst>
                <p:endSync evt="end" delay="0">
                  <p:rtn val="all"/>
                </p:endSync>
                <p:childTnLst>
                  <p:par>
                    <p:cTn id="2671" fill="hold">
                      <p:stCondLst>
                        <p:cond delay="0"/>
                      </p:stCondLst>
                      <p:childTnLst>
                        <p:par>
                          <p:cTn id="2672" fill="hold">
                            <p:stCondLst>
                              <p:cond delay="0"/>
                            </p:stCondLst>
                            <p:childTnLst>
                              <p:par>
                                <p:cTn id="2673" presetID="1" presetClass="exit" presetSubtype="0" fill="hold" grpId="1" nodeType="clickEffect">
                                  <p:stCondLst>
                                    <p:cond delay="0"/>
                                  </p:stCondLst>
                                  <p:childTnLst>
                                    <p:set>
                                      <p:cBhvr>
                                        <p:cTn id="2674" dur="1" fill="hold">
                                          <p:stCondLst>
                                            <p:cond delay="0"/>
                                          </p:stCondLst>
                                        </p:cTn>
                                        <p:tgtEl>
                                          <p:spTgt spid="364"/>
                                        </p:tgtEl>
                                        <p:attrNameLst>
                                          <p:attrName>style.visibility</p:attrName>
                                        </p:attrNameLst>
                                      </p:cBhvr>
                                      <p:to>
                                        <p:strVal val="hidden"/>
                                      </p:to>
                                    </p:set>
                                  </p:childTnLst>
                                </p:cTn>
                              </p:par>
                              <p:par>
                                <p:cTn id="2675" presetID="1" presetClass="exit" presetSubtype="0" fill="hold" grpId="1" nodeType="withEffect">
                                  <p:stCondLst>
                                    <p:cond delay="0"/>
                                  </p:stCondLst>
                                  <p:childTnLst>
                                    <p:set>
                                      <p:cBhvr>
                                        <p:cTn id="2676" dur="1" fill="hold">
                                          <p:stCondLst>
                                            <p:cond delay="0"/>
                                          </p:stCondLst>
                                        </p:cTn>
                                        <p:tgtEl>
                                          <p:spTgt spid="326"/>
                                        </p:tgtEl>
                                        <p:attrNameLst>
                                          <p:attrName>style.visibility</p:attrName>
                                        </p:attrNameLst>
                                      </p:cBhvr>
                                      <p:to>
                                        <p:strVal val="hidden"/>
                                      </p:to>
                                    </p:set>
                                  </p:childTnLst>
                                </p:cTn>
                              </p:par>
                              <p:par>
                                <p:cTn id="2677" presetID="10" presetClass="entr" presetSubtype="0" fill="hold" grpId="10" nodeType="withEffect">
                                  <p:stCondLst>
                                    <p:cond delay="0"/>
                                  </p:stCondLst>
                                  <p:childTnLst>
                                    <p:set>
                                      <p:cBhvr>
                                        <p:cTn id="2678" dur="1" fill="hold">
                                          <p:stCondLst>
                                            <p:cond delay="0"/>
                                          </p:stCondLst>
                                        </p:cTn>
                                        <p:tgtEl>
                                          <p:spTgt spid="327"/>
                                        </p:tgtEl>
                                        <p:attrNameLst>
                                          <p:attrName>style.visibility</p:attrName>
                                        </p:attrNameLst>
                                      </p:cBhvr>
                                      <p:to>
                                        <p:strVal val="visible"/>
                                      </p:to>
                                    </p:set>
                                    <p:animEffect transition="in" filter="fade">
                                      <p:cBhvr>
                                        <p:cTn id="2679" dur="500"/>
                                        <p:tgtEl>
                                          <p:spTgt spid="327"/>
                                        </p:tgtEl>
                                      </p:cBhvr>
                                    </p:animEffect>
                                  </p:childTnLst>
                                </p:cTn>
                              </p:par>
                            </p:childTnLst>
                          </p:cTn>
                        </p:par>
                      </p:childTnLst>
                    </p:cTn>
                  </p:par>
                </p:childTnLst>
              </p:cTn>
              <p:nextCondLst>
                <p:cond evt="onClick" delay="0">
                  <p:tgtEl>
                    <p:spTgt spid="364"/>
                  </p:tgtEl>
                </p:cond>
              </p:nextCondLst>
            </p:seq>
            <p:seq concurrent="1" nextAc="seek">
              <p:cTn id="2680" restart="whenNotActive" fill="hold" evtFilter="cancelBubble" nodeType="interactiveSeq">
                <p:stCondLst>
                  <p:cond evt="onClick" delay="0">
                    <p:tgtEl>
                      <p:spTgt spid="365"/>
                    </p:tgtEl>
                  </p:cond>
                </p:stCondLst>
                <p:endSync evt="end" delay="0">
                  <p:rtn val="all"/>
                </p:endSync>
                <p:childTnLst>
                  <p:par>
                    <p:cTn id="2681" fill="hold">
                      <p:stCondLst>
                        <p:cond delay="0"/>
                      </p:stCondLst>
                      <p:childTnLst>
                        <p:par>
                          <p:cTn id="2682" fill="hold">
                            <p:stCondLst>
                              <p:cond delay="0"/>
                            </p:stCondLst>
                            <p:childTnLst>
                              <p:par>
                                <p:cTn id="2683" presetID="1" presetClass="exit" presetSubtype="0" fill="hold" grpId="1" nodeType="clickEffect">
                                  <p:stCondLst>
                                    <p:cond delay="0"/>
                                  </p:stCondLst>
                                  <p:childTnLst>
                                    <p:set>
                                      <p:cBhvr>
                                        <p:cTn id="2684" dur="1" fill="hold">
                                          <p:stCondLst>
                                            <p:cond delay="0"/>
                                          </p:stCondLst>
                                        </p:cTn>
                                        <p:tgtEl>
                                          <p:spTgt spid="365"/>
                                        </p:tgtEl>
                                        <p:attrNameLst>
                                          <p:attrName>style.visibility</p:attrName>
                                        </p:attrNameLst>
                                      </p:cBhvr>
                                      <p:to>
                                        <p:strVal val="hidden"/>
                                      </p:to>
                                    </p:set>
                                  </p:childTnLst>
                                </p:cTn>
                              </p:par>
                              <p:par>
                                <p:cTn id="2685" presetID="1" presetClass="exit" presetSubtype="0" fill="hold" grpId="2" nodeType="withEffect">
                                  <p:stCondLst>
                                    <p:cond delay="0"/>
                                  </p:stCondLst>
                                  <p:childTnLst>
                                    <p:set>
                                      <p:cBhvr>
                                        <p:cTn id="2686" dur="1" fill="hold">
                                          <p:stCondLst>
                                            <p:cond delay="0"/>
                                          </p:stCondLst>
                                        </p:cTn>
                                        <p:tgtEl>
                                          <p:spTgt spid="319"/>
                                        </p:tgtEl>
                                        <p:attrNameLst>
                                          <p:attrName>style.visibility</p:attrName>
                                        </p:attrNameLst>
                                      </p:cBhvr>
                                      <p:to>
                                        <p:strVal val="hidden"/>
                                      </p:to>
                                    </p:set>
                                  </p:childTnLst>
                                </p:cTn>
                              </p:par>
                              <p:par>
                                <p:cTn id="2687" presetID="10" presetClass="entr" presetSubtype="0" fill="hold" grpId="11" nodeType="withEffect">
                                  <p:stCondLst>
                                    <p:cond delay="0"/>
                                  </p:stCondLst>
                                  <p:childTnLst>
                                    <p:set>
                                      <p:cBhvr>
                                        <p:cTn id="2688" dur="1" fill="hold">
                                          <p:stCondLst>
                                            <p:cond delay="0"/>
                                          </p:stCondLst>
                                        </p:cTn>
                                        <p:tgtEl>
                                          <p:spTgt spid="327"/>
                                        </p:tgtEl>
                                        <p:attrNameLst>
                                          <p:attrName>style.visibility</p:attrName>
                                        </p:attrNameLst>
                                      </p:cBhvr>
                                      <p:to>
                                        <p:strVal val="visible"/>
                                      </p:to>
                                    </p:set>
                                    <p:animEffect transition="in" filter="fade">
                                      <p:cBhvr>
                                        <p:cTn id="2689" dur="500"/>
                                        <p:tgtEl>
                                          <p:spTgt spid="327"/>
                                        </p:tgtEl>
                                      </p:cBhvr>
                                    </p:animEffect>
                                  </p:childTnLst>
                                </p:cTn>
                              </p:par>
                            </p:childTnLst>
                          </p:cTn>
                        </p:par>
                      </p:childTnLst>
                    </p:cTn>
                  </p:par>
                </p:childTnLst>
              </p:cTn>
              <p:nextCondLst>
                <p:cond evt="onClick" delay="0">
                  <p:tgtEl>
                    <p:spTgt spid="365"/>
                  </p:tgtEl>
                </p:cond>
              </p:nextCondLst>
            </p:seq>
            <p:seq concurrent="1" nextAc="seek">
              <p:cTn id="2690" restart="whenNotActive" fill="hold" evtFilter="cancelBubble" nodeType="interactiveSeq">
                <p:stCondLst>
                  <p:cond evt="onClick" delay="0">
                    <p:tgtEl>
                      <p:spTgt spid="367"/>
                    </p:tgtEl>
                  </p:cond>
                </p:stCondLst>
                <p:endSync evt="end" delay="0">
                  <p:rtn val="all"/>
                </p:endSync>
                <p:childTnLst>
                  <p:par>
                    <p:cTn id="2691" fill="hold">
                      <p:stCondLst>
                        <p:cond delay="0"/>
                      </p:stCondLst>
                      <p:childTnLst>
                        <p:par>
                          <p:cTn id="2692" fill="hold">
                            <p:stCondLst>
                              <p:cond delay="0"/>
                            </p:stCondLst>
                            <p:childTnLst>
                              <p:par>
                                <p:cTn id="2693" presetID="1" presetClass="entr" presetSubtype="0" fill="hold" grpId="0" nodeType="clickEffect">
                                  <p:stCondLst>
                                    <p:cond delay="0"/>
                                  </p:stCondLst>
                                  <p:childTnLst>
                                    <p:set>
                                      <p:cBhvr>
                                        <p:cTn id="2694" dur="1" fill="hold">
                                          <p:stCondLst>
                                            <p:cond delay="0"/>
                                          </p:stCondLst>
                                        </p:cTn>
                                        <p:tgtEl>
                                          <p:spTgt spid="373"/>
                                        </p:tgtEl>
                                        <p:attrNameLst>
                                          <p:attrName>style.visibility</p:attrName>
                                        </p:attrNameLst>
                                      </p:cBhvr>
                                      <p:to>
                                        <p:strVal val="visible"/>
                                      </p:to>
                                    </p:set>
                                  </p:childTnLst>
                                </p:cTn>
                              </p:par>
                              <p:par>
                                <p:cTn id="2695" presetID="1" presetClass="entr" presetSubtype="0" fill="hold" grpId="0" nodeType="withEffect">
                                  <p:stCondLst>
                                    <p:cond delay="0"/>
                                  </p:stCondLst>
                                  <p:childTnLst>
                                    <p:set>
                                      <p:cBhvr>
                                        <p:cTn id="2696" dur="1" fill="hold">
                                          <p:stCondLst>
                                            <p:cond delay="0"/>
                                          </p:stCondLst>
                                        </p:cTn>
                                        <p:tgtEl>
                                          <p:spTgt spid="384"/>
                                        </p:tgtEl>
                                        <p:attrNameLst>
                                          <p:attrName>style.visibility</p:attrName>
                                        </p:attrNameLst>
                                      </p:cBhvr>
                                      <p:to>
                                        <p:strVal val="visible"/>
                                      </p:to>
                                    </p:set>
                                  </p:childTnLst>
                                </p:cTn>
                              </p:par>
                              <p:par>
                                <p:cTn id="2697" presetID="10" presetClass="exit" presetSubtype="0" fill="hold" grpId="5" nodeType="withEffect">
                                  <p:stCondLst>
                                    <p:cond delay="0"/>
                                  </p:stCondLst>
                                  <p:childTnLst>
                                    <p:animEffect transition="out" filter="fade">
                                      <p:cBhvr>
                                        <p:cTn id="2698" dur="500"/>
                                        <p:tgtEl>
                                          <p:spTgt spid="389"/>
                                        </p:tgtEl>
                                      </p:cBhvr>
                                    </p:animEffect>
                                    <p:set>
                                      <p:cBhvr>
                                        <p:cTn id="2699"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7"/>
                  </p:tgtEl>
                </p:cond>
              </p:nextCondLst>
            </p:seq>
            <p:seq concurrent="1" nextAc="seek">
              <p:cTn id="2700" restart="whenNotActive" fill="hold" evtFilter="cancelBubble" nodeType="interactiveSeq">
                <p:stCondLst>
                  <p:cond evt="onClick" delay="0">
                    <p:tgtEl>
                      <p:spTgt spid="368"/>
                    </p:tgtEl>
                  </p:cond>
                </p:stCondLst>
                <p:endSync evt="end" delay="0">
                  <p:rtn val="all"/>
                </p:endSync>
                <p:childTnLst>
                  <p:par>
                    <p:cTn id="2701" fill="hold">
                      <p:stCondLst>
                        <p:cond delay="0"/>
                      </p:stCondLst>
                      <p:childTnLst>
                        <p:par>
                          <p:cTn id="2702" fill="hold">
                            <p:stCondLst>
                              <p:cond delay="0"/>
                            </p:stCondLst>
                            <p:childTnLst>
                              <p:par>
                                <p:cTn id="2703" presetID="1" presetClass="entr" presetSubtype="0" fill="hold" grpId="0" nodeType="clickEffect">
                                  <p:stCondLst>
                                    <p:cond delay="0"/>
                                  </p:stCondLst>
                                  <p:childTnLst>
                                    <p:set>
                                      <p:cBhvr>
                                        <p:cTn id="2704" dur="1" fill="hold">
                                          <p:stCondLst>
                                            <p:cond delay="0"/>
                                          </p:stCondLst>
                                        </p:cTn>
                                        <p:tgtEl>
                                          <p:spTgt spid="374"/>
                                        </p:tgtEl>
                                        <p:attrNameLst>
                                          <p:attrName>style.visibility</p:attrName>
                                        </p:attrNameLst>
                                      </p:cBhvr>
                                      <p:to>
                                        <p:strVal val="visible"/>
                                      </p:to>
                                    </p:set>
                                  </p:childTnLst>
                                </p:cTn>
                              </p:par>
                              <p:par>
                                <p:cTn id="2705" presetID="10" presetClass="exit" presetSubtype="0" fill="hold" grpId="4" nodeType="withEffect">
                                  <p:stCondLst>
                                    <p:cond delay="0"/>
                                  </p:stCondLst>
                                  <p:childTnLst>
                                    <p:animEffect transition="out" filter="fade">
                                      <p:cBhvr>
                                        <p:cTn id="2706" dur="500"/>
                                        <p:tgtEl>
                                          <p:spTgt spid="389"/>
                                        </p:tgtEl>
                                      </p:cBhvr>
                                    </p:animEffect>
                                    <p:set>
                                      <p:cBhvr>
                                        <p:cTn id="2707"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8"/>
                  </p:tgtEl>
                </p:cond>
              </p:nextCondLst>
            </p:seq>
            <p:seq concurrent="1" nextAc="seek">
              <p:cTn id="2708" restart="whenNotActive" fill="hold" evtFilter="cancelBubble" nodeType="interactiveSeq">
                <p:stCondLst>
                  <p:cond evt="onClick" delay="0">
                    <p:tgtEl>
                      <p:spTgt spid="369"/>
                    </p:tgtEl>
                  </p:cond>
                </p:stCondLst>
                <p:endSync evt="end" delay="0">
                  <p:rtn val="all"/>
                </p:endSync>
                <p:childTnLst>
                  <p:par>
                    <p:cTn id="2709" fill="hold">
                      <p:stCondLst>
                        <p:cond delay="0"/>
                      </p:stCondLst>
                      <p:childTnLst>
                        <p:par>
                          <p:cTn id="2710" fill="hold">
                            <p:stCondLst>
                              <p:cond delay="0"/>
                            </p:stCondLst>
                            <p:childTnLst>
                              <p:par>
                                <p:cTn id="2711" presetID="1" presetClass="entr" presetSubtype="0" fill="hold" grpId="1" nodeType="clickEffect">
                                  <p:stCondLst>
                                    <p:cond delay="0"/>
                                  </p:stCondLst>
                                  <p:childTnLst>
                                    <p:set>
                                      <p:cBhvr>
                                        <p:cTn id="2712" dur="1" fill="hold">
                                          <p:stCondLst>
                                            <p:cond delay="0"/>
                                          </p:stCondLst>
                                        </p:cTn>
                                        <p:tgtEl>
                                          <p:spTgt spid="375"/>
                                        </p:tgtEl>
                                        <p:attrNameLst>
                                          <p:attrName>style.visibility</p:attrName>
                                        </p:attrNameLst>
                                      </p:cBhvr>
                                      <p:to>
                                        <p:strVal val="visible"/>
                                      </p:to>
                                    </p:set>
                                  </p:childTnLst>
                                </p:cTn>
                              </p:par>
                              <p:par>
                                <p:cTn id="2713" presetID="1" presetClass="entr" presetSubtype="0" fill="hold" grpId="1" nodeType="withEffect">
                                  <p:stCondLst>
                                    <p:cond delay="0"/>
                                  </p:stCondLst>
                                  <p:childTnLst>
                                    <p:set>
                                      <p:cBhvr>
                                        <p:cTn id="2714" dur="1" fill="hold">
                                          <p:stCondLst>
                                            <p:cond delay="0"/>
                                          </p:stCondLst>
                                        </p:cTn>
                                        <p:tgtEl>
                                          <p:spTgt spid="382"/>
                                        </p:tgtEl>
                                        <p:attrNameLst>
                                          <p:attrName>style.visibility</p:attrName>
                                        </p:attrNameLst>
                                      </p:cBhvr>
                                      <p:to>
                                        <p:strVal val="visible"/>
                                      </p:to>
                                    </p:set>
                                  </p:childTnLst>
                                </p:cTn>
                              </p:par>
                              <p:par>
                                <p:cTn id="2715" presetID="10" presetClass="exit" presetSubtype="0" fill="hold" grpId="3" nodeType="withEffect">
                                  <p:stCondLst>
                                    <p:cond delay="0"/>
                                  </p:stCondLst>
                                  <p:childTnLst>
                                    <p:animEffect transition="out" filter="fade">
                                      <p:cBhvr>
                                        <p:cTn id="2716" dur="500"/>
                                        <p:tgtEl>
                                          <p:spTgt spid="389"/>
                                        </p:tgtEl>
                                      </p:cBhvr>
                                    </p:animEffect>
                                    <p:set>
                                      <p:cBhvr>
                                        <p:cTn id="2717"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9"/>
                  </p:tgtEl>
                </p:cond>
              </p:nextCondLst>
            </p:seq>
            <p:seq concurrent="1" nextAc="seek">
              <p:cTn id="2718" restart="whenNotActive" fill="hold" evtFilter="cancelBubble" nodeType="interactiveSeq">
                <p:stCondLst>
                  <p:cond evt="onClick" delay="0">
                    <p:tgtEl>
                      <p:spTgt spid="371"/>
                    </p:tgtEl>
                  </p:cond>
                </p:stCondLst>
                <p:endSync evt="end" delay="0">
                  <p:rtn val="all"/>
                </p:endSync>
                <p:childTnLst>
                  <p:par>
                    <p:cTn id="2719" fill="hold">
                      <p:stCondLst>
                        <p:cond delay="0"/>
                      </p:stCondLst>
                      <p:childTnLst>
                        <p:par>
                          <p:cTn id="2720" fill="hold">
                            <p:stCondLst>
                              <p:cond delay="0"/>
                            </p:stCondLst>
                            <p:childTnLst>
                              <p:par>
                                <p:cTn id="2721" presetID="1" presetClass="entr" presetSubtype="0" fill="hold" grpId="0" nodeType="clickEffect">
                                  <p:stCondLst>
                                    <p:cond delay="0"/>
                                  </p:stCondLst>
                                  <p:childTnLst>
                                    <p:set>
                                      <p:cBhvr>
                                        <p:cTn id="2722" dur="1" fill="hold">
                                          <p:stCondLst>
                                            <p:cond delay="0"/>
                                          </p:stCondLst>
                                        </p:cTn>
                                        <p:tgtEl>
                                          <p:spTgt spid="377"/>
                                        </p:tgtEl>
                                        <p:attrNameLst>
                                          <p:attrName>style.visibility</p:attrName>
                                        </p:attrNameLst>
                                      </p:cBhvr>
                                      <p:to>
                                        <p:strVal val="visible"/>
                                      </p:to>
                                    </p:set>
                                  </p:childTnLst>
                                </p:cTn>
                              </p:par>
                              <p:par>
                                <p:cTn id="2723" presetID="1" presetClass="entr" presetSubtype="0" fill="hold" grpId="2" nodeType="withEffect">
                                  <p:stCondLst>
                                    <p:cond delay="0"/>
                                  </p:stCondLst>
                                  <p:childTnLst>
                                    <p:set>
                                      <p:cBhvr>
                                        <p:cTn id="2724" dur="1" fill="hold">
                                          <p:stCondLst>
                                            <p:cond delay="0"/>
                                          </p:stCondLst>
                                        </p:cTn>
                                        <p:tgtEl>
                                          <p:spTgt spid="382"/>
                                        </p:tgtEl>
                                        <p:attrNameLst>
                                          <p:attrName>style.visibility</p:attrName>
                                        </p:attrNameLst>
                                      </p:cBhvr>
                                      <p:to>
                                        <p:strVal val="visible"/>
                                      </p:to>
                                    </p:set>
                                  </p:childTnLst>
                                </p:cTn>
                              </p:par>
                              <p:par>
                                <p:cTn id="2725" presetID="10" presetClass="exit" presetSubtype="0" fill="hold" grpId="2" nodeType="withEffect">
                                  <p:stCondLst>
                                    <p:cond delay="0"/>
                                  </p:stCondLst>
                                  <p:childTnLst>
                                    <p:animEffect transition="out" filter="fade">
                                      <p:cBhvr>
                                        <p:cTn id="2726" dur="500"/>
                                        <p:tgtEl>
                                          <p:spTgt spid="389"/>
                                        </p:tgtEl>
                                      </p:cBhvr>
                                    </p:animEffect>
                                    <p:set>
                                      <p:cBhvr>
                                        <p:cTn id="2727"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1"/>
                  </p:tgtEl>
                </p:cond>
              </p:nextCondLst>
            </p:seq>
            <p:seq concurrent="1" nextAc="seek">
              <p:cTn id="2728" restart="whenNotActive" fill="hold" evtFilter="cancelBubble" nodeType="interactiveSeq">
                <p:stCondLst>
                  <p:cond evt="onClick" delay="0">
                    <p:tgtEl>
                      <p:spTgt spid="372"/>
                    </p:tgtEl>
                  </p:cond>
                </p:stCondLst>
                <p:endSync evt="end" delay="0">
                  <p:rtn val="all"/>
                </p:endSync>
                <p:childTnLst>
                  <p:par>
                    <p:cTn id="2729" fill="hold">
                      <p:stCondLst>
                        <p:cond delay="0"/>
                      </p:stCondLst>
                      <p:childTnLst>
                        <p:par>
                          <p:cTn id="2730" fill="hold">
                            <p:stCondLst>
                              <p:cond delay="0"/>
                            </p:stCondLst>
                            <p:childTnLst>
                              <p:par>
                                <p:cTn id="2731" presetID="1" presetClass="entr" presetSubtype="0" fill="hold" grpId="0" nodeType="clickEffect">
                                  <p:stCondLst>
                                    <p:cond delay="0"/>
                                  </p:stCondLst>
                                  <p:childTnLst>
                                    <p:set>
                                      <p:cBhvr>
                                        <p:cTn id="2732" dur="1" fill="hold">
                                          <p:stCondLst>
                                            <p:cond delay="0"/>
                                          </p:stCondLst>
                                        </p:cTn>
                                        <p:tgtEl>
                                          <p:spTgt spid="378"/>
                                        </p:tgtEl>
                                        <p:attrNameLst>
                                          <p:attrName>style.visibility</p:attrName>
                                        </p:attrNameLst>
                                      </p:cBhvr>
                                      <p:to>
                                        <p:strVal val="visible"/>
                                      </p:to>
                                    </p:set>
                                  </p:childTnLst>
                                </p:cTn>
                              </p:par>
                              <p:par>
                                <p:cTn id="2733" presetID="10" presetClass="exit" presetSubtype="0" fill="hold" grpId="1" nodeType="withEffect">
                                  <p:stCondLst>
                                    <p:cond delay="0"/>
                                  </p:stCondLst>
                                  <p:childTnLst>
                                    <p:animEffect transition="out" filter="fade">
                                      <p:cBhvr>
                                        <p:cTn id="2734" dur="500"/>
                                        <p:tgtEl>
                                          <p:spTgt spid="389"/>
                                        </p:tgtEl>
                                      </p:cBhvr>
                                    </p:animEffect>
                                    <p:set>
                                      <p:cBhvr>
                                        <p:cTn id="273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2"/>
                  </p:tgtEl>
                </p:cond>
              </p:nextCondLst>
            </p:seq>
            <p:seq concurrent="1" nextAc="seek">
              <p:cTn id="2736" restart="whenNotActive" fill="hold" evtFilter="cancelBubble" nodeType="interactiveSeq">
                <p:stCondLst>
                  <p:cond evt="onClick" delay="0">
                    <p:tgtEl>
                      <p:spTgt spid="370"/>
                    </p:tgtEl>
                  </p:cond>
                </p:stCondLst>
                <p:endSync evt="end" delay="0">
                  <p:rtn val="all"/>
                </p:endSync>
                <p:childTnLst>
                  <p:par>
                    <p:cTn id="2737" fill="hold">
                      <p:stCondLst>
                        <p:cond delay="0"/>
                      </p:stCondLst>
                      <p:childTnLst>
                        <p:par>
                          <p:cTn id="2738" fill="hold">
                            <p:stCondLst>
                              <p:cond delay="0"/>
                            </p:stCondLst>
                            <p:childTnLst>
                              <p:par>
                                <p:cTn id="2739" presetID="1" presetClass="entr" presetSubtype="0" fill="hold" grpId="0" nodeType="clickEffect">
                                  <p:stCondLst>
                                    <p:cond delay="0"/>
                                  </p:stCondLst>
                                  <p:childTnLst>
                                    <p:set>
                                      <p:cBhvr>
                                        <p:cTn id="2740" dur="1" fill="hold">
                                          <p:stCondLst>
                                            <p:cond delay="0"/>
                                          </p:stCondLst>
                                        </p:cTn>
                                        <p:tgtEl>
                                          <p:spTgt spid="376"/>
                                        </p:tgtEl>
                                        <p:attrNameLst>
                                          <p:attrName>style.visibility</p:attrName>
                                        </p:attrNameLst>
                                      </p:cBhvr>
                                      <p:to>
                                        <p:strVal val="visible"/>
                                      </p:to>
                                    </p:set>
                                  </p:childTnLst>
                                </p:cTn>
                              </p:par>
                              <p:par>
                                <p:cTn id="2741" presetID="1" presetClass="entr" presetSubtype="0" fill="hold" grpId="0" nodeType="withEffect">
                                  <p:stCondLst>
                                    <p:cond delay="0"/>
                                  </p:stCondLst>
                                  <p:childTnLst>
                                    <p:set>
                                      <p:cBhvr>
                                        <p:cTn id="2742" dur="1" fill="hold">
                                          <p:stCondLst>
                                            <p:cond delay="0"/>
                                          </p:stCondLst>
                                        </p:cTn>
                                        <p:tgtEl>
                                          <p:spTgt spid="382"/>
                                        </p:tgtEl>
                                        <p:attrNameLst>
                                          <p:attrName>style.visibility</p:attrName>
                                        </p:attrNameLst>
                                      </p:cBhvr>
                                      <p:to>
                                        <p:strVal val="visible"/>
                                      </p:to>
                                    </p:set>
                                  </p:childTnLst>
                                </p:cTn>
                              </p:par>
                              <p:par>
                                <p:cTn id="2743" presetID="10" presetClass="exit" presetSubtype="0" fill="hold" grpId="0" nodeType="withEffect">
                                  <p:stCondLst>
                                    <p:cond delay="0"/>
                                  </p:stCondLst>
                                  <p:childTnLst>
                                    <p:animEffect transition="out" filter="fade">
                                      <p:cBhvr>
                                        <p:cTn id="2744" dur="500"/>
                                        <p:tgtEl>
                                          <p:spTgt spid="389"/>
                                        </p:tgtEl>
                                      </p:cBhvr>
                                    </p:animEffect>
                                    <p:set>
                                      <p:cBhvr>
                                        <p:cTn id="274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0"/>
                  </p:tgtEl>
                </p:cond>
              </p:nextCondLst>
            </p:seq>
            <p:seq concurrent="1" nextAc="seek">
              <p:cTn id="2746" restart="whenNotActive" fill="hold" evtFilter="cancelBubble" nodeType="interactiveSeq">
                <p:stCondLst>
                  <p:cond evt="onClick" delay="0">
                    <p:tgtEl>
                      <p:spTgt spid="378"/>
                    </p:tgtEl>
                  </p:cond>
                </p:stCondLst>
                <p:endSync evt="end" delay="0">
                  <p:rtn val="all"/>
                </p:endSync>
                <p:childTnLst>
                  <p:par>
                    <p:cTn id="2747" fill="hold">
                      <p:stCondLst>
                        <p:cond delay="0"/>
                      </p:stCondLst>
                      <p:childTnLst>
                        <p:par>
                          <p:cTn id="2748" fill="hold">
                            <p:stCondLst>
                              <p:cond delay="0"/>
                            </p:stCondLst>
                            <p:childTnLst>
                              <p:par>
                                <p:cTn id="2749" presetID="1" presetClass="exit" presetSubtype="0" fill="hold" grpId="1" nodeType="clickEffect">
                                  <p:stCondLst>
                                    <p:cond delay="0"/>
                                  </p:stCondLst>
                                  <p:childTnLst>
                                    <p:set>
                                      <p:cBhvr>
                                        <p:cTn id="2750" dur="1" fill="hold">
                                          <p:stCondLst>
                                            <p:cond delay="0"/>
                                          </p:stCondLst>
                                        </p:cTn>
                                        <p:tgtEl>
                                          <p:spTgt spid="378"/>
                                        </p:tgtEl>
                                        <p:attrNameLst>
                                          <p:attrName>style.visibility</p:attrName>
                                        </p:attrNameLst>
                                      </p:cBhvr>
                                      <p:to>
                                        <p:strVal val="hidden"/>
                                      </p:to>
                                    </p:set>
                                  </p:childTnLst>
                                </p:cTn>
                              </p:par>
                              <p:par>
                                <p:cTn id="2751" presetID="10" presetClass="entr" presetSubtype="0" fill="hold" grpId="6" nodeType="withEffect">
                                  <p:stCondLst>
                                    <p:cond delay="0"/>
                                  </p:stCondLst>
                                  <p:childTnLst>
                                    <p:set>
                                      <p:cBhvr>
                                        <p:cTn id="2752" dur="1" fill="hold">
                                          <p:stCondLst>
                                            <p:cond delay="0"/>
                                          </p:stCondLst>
                                        </p:cTn>
                                        <p:tgtEl>
                                          <p:spTgt spid="389"/>
                                        </p:tgtEl>
                                        <p:attrNameLst>
                                          <p:attrName>style.visibility</p:attrName>
                                        </p:attrNameLst>
                                      </p:cBhvr>
                                      <p:to>
                                        <p:strVal val="visible"/>
                                      </p:to>
                                    </p:set>
                                    <p:animEffect transition="in" filter="fade">
                                      <p:cBhvr>
                                        <p:cTn id="2753" dur="500"/>
                                        <p:tgtEl>
                                          <p:spTgt spid="389"/>
                                        </p:tgtEl>
                                      </p:cBhvr>
                                    </p:animEffect>
                                  </p:childTnLst>
                                </p:cTn>
                              </p:par>
                            </p:childTnLst>
                          </p:cTn>
                        </p:par>
                      </p:childTnLst>
                    </p:cTn>
                  </p:par>
                </p:childTnLst>
              </p:cTn>
              <p:nextCondLst>
                <p:cond evt="onClick" delay="0">
                  <p:tgtEl>
                    <p:spTgt spid="378"/>
                  </p:tgtEl>
                </p:cond>
              </p:nextCondLst>
            </p:seq>
            <p:seq concurrent="1" nextAc="seek">
              <p:cTn id="2754" restart="whenNotActive" fill="hold" evtFilter="cancelBubble" nodeType="interactiveSeq">
                <p:stCondLst>
                  <p:cond evt="onClick" delay="0">
                    <p:tgtEl>
                      <p:spTgt spid="373"/>
                    </p:tgtEl>
                  </p:cond>
                </p:stCondLst>
                <p:endSync evt="end" delay="0">
                  <p:rtn val="all"/>
                </p:endSync>
                <p:childTnLst>
                  <p:par>
                    <p:cTn id="2755" fill="hold">
                      <p:stCondLst>
                        <p:cond delay="0"/>
                      </p:stCondLst>
                      <p:childTnLst>
                        <p:par>
                          <p:cTn id="2756" fill="hold">
                            <p:stCondLst>
                              <p:cond delay="0"/>
                            </p:stCondLst>
                            <p:childTnLst>
                              <p:par>
                                <p:cTn id="2757" presetID="1" presetClass="exit" presetSubtype="0" fill="hold" grpId="1" nodeType="clickEffect">
                                  <p:stCondLst>
                                    <p:cond delay="0"/>
                                  </p:stCondLst>
                                  <p:childTnLst>
                                    <p:set>
                                      <p:cBhvr>
                                        <p:cTn id="2758" dur="1" fill="hold">
                                          <p:stCondLst>
                                            <p:cond delay="0"/>
                                          </p:stCondLst>
                                        </p:cTn>
                                        <p:tgtEl>
                                          <p:spTgt spid="373"/>
                                        </p:tgtEl>
                                        <p:attrNameLst>
                                          <p:attrName>style.visibility</p:attrName>
                                        </p:attrNameLst>
                                      </p:cBhvr>
                                      <p:to>
                                        <p:strVal val="hidden"/>
                                      </p:to>
                                    </p:set>
                                  </p:childTnLst>
                                </p:cTn>
                              </p:par>
                              <p:par>
                                <p:cTn id="2759" presetID="1" presetClass="exit" presetSubtype="0" fill="hold" grpId="1" nodeType="withEffect">
                                  <p:stCondLst>
                                    <p:cond delay="0"/>
                                  </p:stCondLst>
                                  <p:childTnLst>
                                    <p:set>
                                      <p:cBhvr>
                                        <p:cTn id="2760" dur="1" fill="hold">
                                          <p:stCondLst>
                                            <p:cond delay="0"/>
                                          </p:stCondLst>
                                        </p:cTn>
                                        <p:tgtEl>
                                          <p:spTgt spid="384"/>
                                        </p:tgtEl>
                                        <p:attrNameLst>
                                          <p:attrName>style.visibility</p:attrName>
                                        </p:attrNameLst>
                                      </p:cBhvr>
                                      <p:to>
                                        <p:strVal val="hidden"/>
                                      </p:to>
                                    </p:set>
                                  </p:childTnLst>
                                </p:cTn>
                              </p:par>
                              <p:par>
                                <p:cTn id="2761" presetID="10" presetClass="entr" presetSubtype="0" fill="hold" grpId="7" nodeType="withEffect">
                                  <p:stCondLst>
                                    <p:cond delay="0"/>
                                  </p:stCondLst>
                                  <p:childTnLst>
                                    <p:set>
                                      <p:cBhvr>
                                        <p:cTn id="2762" dur="1" fill="hold">
                                          <p:stCondLst>
                                            <p:cond delay="0"/>
                                          </p:stCondLst>
                                        </p:cTn>
                                        <p:tgtEl>
                                          <p:spTgt spid="389"/>
                                        </p:tgtEl>
                                        <p:attrNameLst>
                                          <p:attrName>style.visibility</p:attrName>
                                        </p:attrNameLst>
                                      </p:cBhvr>
                                      <p:to>
                                        <p:strVal val="visible"/>
                                      </p:to>
                                    </p:set>
                                    <p:animEffect transition="in" filter="fade">
                                      <p:cBhvr>
                                        <p:cTn id="2763" dur="500"/>
                                        <p:tgtEl>
                                          <p:spTgt spid="389"/>
                                        </p:tgtEl>
                                      </p:cBhvr>
                                    </p:animEffect>
                                  </p:childTnLst>
                                </p:cTn>
                              </p:par>
                            </p:childTnLst>
                          </p:cTn>
                        </p:par>
                      </p:childTnLst>
                    </p:cTn>
                  </p:par>
                </p:childTnLst>
              </p:cTn>
              <p:nextCondLst>
                <p:cond evt="onClick" delay="0">
                  <p:tgtEl>
                    <p:spTgt spid="373"/>
                  </p:tgtEl>
                </p:cond>
              </p:nextCondLst>
            </p:seq>
            <p:seq concurrent="1" nextAc="seek">
              <p:cTn id="2764" restart="whenNotActive" fill="hold" evtFilter="cancelBubble" nodeType="interactiveSeq">
                <p:stCondLst>
                  <p:cond evt="onClick" delay="0">
                    <p:tgtEl>
                      <p:spTgt spid="374"/>
                    </p:tgtEl>
                  </p:cond>
                </p:stCondLst>
                <p:endSync evt="end" delay="0">
                  <p:rtn val="all"/>
                </p:endSync>
                <p:childTnLst>
                  <p:par>
                    <p:cTn id="2765" fill="hold">
                      <p:stCondLst>
                        <p:cond delay="0"/>
                      </p:stCondLst>
                      <p:childTnLst>
                        <p:par>
                          <p:cTn id="2766" fill="hold">
                            <p:stCondLst>
                              <p:cond delay="0"/>
                            </p:stCondLst>
                            <p:childTnLst>
                              <p:par>
                                <p:cTn id="2767" presetID="1" presetClass="exit" presetSubtype="0" fill="hold" grpId="1" nodeType="clickEffect">
                                  <p:stCondLst>
                                    <p:cond delay="0"/>
                                  </p:stCondLst>
                                  <p:childTnLst>
                                    <p:set>
                                      <p:cBhvr>
                                        <p:cTn id="2768" dur="1" fill="hold">
                                          <p:stCondLst>
                                            <p:cond delay="0"/>
                                          </p:stCondLst>
                                        </p:cTn>
                                        <p:tgtEl>
                                          <p:spTgt spid="374"/>
                                        </p:tgtEl>
                                        <p:attrNameLst>
                                          <p:attrName>style.visibility</p:attrName>
                                        </p:attrNameLst>
                                      </p:cBhvr>
                                      <p:to>
                                        <p:strVal val="hidden"/>
                                      </p:to>
                                    </p:set>
                                  </p:childTnLst>
                                </p:cTn>
                              </p:par>
                              <p:par>
                                <p:cTn id="2769" presetID="10" presetClass="entr" presetSubtype="0" fill="hold" grpId="10" nodeType="withEffect">
                                  <p:stCondLst>
                                    <p:cond delay="0"/>
                                  </p:stCondLst>
                                  <p:childTnLst>
                                    <p:set>
                                      <p:cBhvr>
                                        <p:cTn id="2770" dur="1" fill="hold">
                                          <p:stCondLst>
                                            <p:cond delay="0"/>
                                          </p:stCondLst>
                                        </p:cTn>
                                        <p:tgtEl>
                                          <p:spTgt spid="389"/>
                                        </p:tgtEl>
                                        <p:attrNameLst>
                                          <p:attrName>style.visibility</p:attrName>
                                        </p:attrNameLst>
                                      </p:cBhvr>
                                      <p:to>
                                        <p:strVal val="visible"/>
                                      </p:to>
                                    </p:set>
                                    <p:animEffect transition="in" filter="fade">
                                      <p:cBhvr>
                                        <p:cTn id="2771" dur="500"/>
                                        <p:tgtEl>
                                          <p:spTgt spid="389"/>
                                        </p:tgtEl>
                                      </p:cBhvr>
                                    </p:animEffect>
                                  </p:childTnLst>
                                </p:cTn>
                              </p:par>
                            </p:childTnLst>
                          </p:cTn>
                        </p:par>
                      </p:childTnLst>
                    </p:cTn>
                  </p:par>
                </p:childTnLst>
              </p:cTn>
              <p:nextCondLst>
                <p:cond evt="onClick" delay="0">
                  <p:tgtEl>
                    <p:spTgt spid="374"/>
                  </p:tgtEl>
                </p:cond>
              </p:nextCondLst>
            </p:seq>
            <p:seq concurrent="1" nextAc="seek">
              <p:cTn id="2772" restart="whenNotActive" fill="hold" evtFilter="cancelBubble" nodeType="interactiveSeq">
                <p:stCondLst>
                  <p:cond evt="onClick" delay="0">
                    <p:tgtEl>
                      <p:spTgt spid="375"/>
                    </p:tgtEl>
                  </p:cond>
                </p:stCondLst>
                <p:endSync evt="end" delay="0">
                  <p:rtn val="all"/>
                </p:endSync>
                <p:childTnLst>
                  <p:par>
                    <p:cTn id="2773" fill="hold">
                      <p:stCondLst>
                        <p:cond delay="0"/>
                      </p:stCondLst>
                      <p:childTnLst>
                        <p:par>
                          <p:cTn id="2774" fill="hold">
                            <p:stCondLst>
                              <p:cond delay="0"/>
                            </p:stCondLst>
                            <p:childTnLst>
                              <p:par>
                                <p:cTn id="2775" presetID="1" presetClass="exit" presetSubtype="0" fill="hold" grpId="0" nodeType="clickEffect">
                                  <p:stCondLst>
                                    <p:cond delay="0"/>
                                  </p:stCondLst>
                                  <p:childTnLst>
                                    <p:set>
                                      <p:cBhvr>
                                        <p:cTn id="2776" dur="1" fill="hold">
                                          <p:stCondLst>
                                            <p:cond delay="0"/>
                                          </p:stCondLst>
                                        </p:cTn>
                                        <p:tgtEl>
                                          <p:spTgt spid="375"/>
                                        </p:tgtEl>
                                        <p:attrNameLst>
                                          <p:attrName>style.visibility</p:attrName>
                                        </p:attrNameLst>
                                      </p:cBhvr>
                                      <p:to>
                                        <p:strVal val="hidden"/>
                                      </p:to>
                                    </p:set>
                                  </p:childTnLst>
                                </p:cTn>
                              </p:par>
                              <p:par>
                                <p:cTn id="2777" presetID="1" presetClass="exit" presetSubtype="0" fill="hold" grpId="5" nodeType="withEffect">
                                  <p:stCondLst>
                                    <p:cond delay="0"/>
                                  </p:stCondLst>
                                  <p:childTnLst>
                                    <p:set>
                                      <p:cBhvr>
                                        <p:cTn id="2778" dur="1" fill="hold">
                                          <p:stCondLst>
                                            <p:cond delay="0"/>
                                          </p:stCondLst>
                                        </p:cTn>
                                        <p:tgtEl>
                                          <p:spTgt spid="382"/>
                                        </p:tgtEl>
                                        <p:attrNameLst>
                                          <p:attrName>style.visibility</p:attrName>
                                        </p:attrNameLst>
                                      </p:cBhvr>
                                      <p:to>
                                        <p:strVal val="hidden"/>
                                      </p:to>
                                    </p:set>
                                  </p:childTnLst>
                                </p:cTn>
                              </p:par>
                              <p:par>
                                <p:cTn id="2779" presetID="10" presetClass="entr" presetSubtype="0" fill="hold" grpId="9" nodeType="withEffect">
                                  <p:stCondLst>
                                    <p:cond delay="0"/>
                                  </p:stCondLst>
                                  <p:childTnLst>
                                    <p:set>
                                      <p:cBhvr>
                                        <p:cTn id="2780" dur="1" fill="hold">
                                          <p:stCondLst>
                                            <p:cond delay="0"/>
                                          </p:stCondLst>
                                        </p:cTn>
                                        <p:tgtEl>
                                          <p:spTgt spid="389"/>
                                        </p:tgtEl>
                                        <p:attrNameLst>
                                          <p:attrName>style.visibility</p:attrName>
                                        </p:attrNameLst>
                                      </p:cBhvr>
                                      <p:to>
                                        <p:strVal val="visible"/>
                                      </p:to>
                                    </p:set>
                                    <p:animEffect transition="in" filter="fade">
                                      <p:cBhvr>
                                        <p:cTn id="2781" dur="500"/>
                                        <p:tgtEl>
                                          <p:spTgt spid="389"/>
                                        </p:tgtEl>
                                      </p:cBhvr>
                                    </p:animEffect>
                                  </p:childTnLst>
                                </p:cTn>
                              </p:par>
                            </p:childTnLst>
                          </p:cTn>
                        </p:par>
                      </p:childTnLst>
                    </p:cTn>
                  </p:par>
                </p:childTnLst>
              </p:cTn>
              <p:nextCondLst>
                <p:cond evt="onClick" delay="0">
                  <p:tgtEl>
                    <p:spTgt spid="375"/>
                  </p:tgtEl>
                </p:cond>
              </p:nextCondLst>
            </p:seq>
            <p:seq concurrent="1" nextAc="seek">
              <p:cTn id="2782" restart="whenNotActive" fill="hold" evtFilter="cancelBubble" nodeType="interactiveSeq">
                <p:stCondLst>
                  <p:cond evt="onClick" delay="0">
                    <p:tgtEl>
                      <p:spTgt spid="376"/>
                    </p:tgtEl>
                  </p:cond>
                </p:stCondLst>
                <p:endSync evt="end" delay="0">
                  <p:rtn val="all"/>
                </p:endSync>
                <p:childTnLst>
                  <p:par>
                    <p:cTn id="2783" fill="hold">
                      <p:stCondLst>
                        <p:cond delay="0"/>
                      </p:stCondLst>
                      <p:childTnLst>
                        <p:par>
                          <p:cTn id="2784" fill="hold">
                            <p:stCondLst>
                              <p:cond delay="0"/>
                            </p:stCondLst>
                            <p:childTnLst>
                              <p:par>
                                <p:cTn id="2785" presetID="1" presetClass="exit" presetSubtype="0" fill="hold" grpId="1" nodeType="clickEffect">
                                  <p:stCondLst>
                                    <p:cond delay="0"/>
                                  </p:stCondLst>
                                  <p:childTnLst>
                                    <p:set>
                                      <p:cBhvr>
                                        <p:cTn id="2786" dur="1" fill="hold">
                                          <p:stCondLst>
                                            <p:cond delay="0"/>
                                          </p:stCondLst>
                                        </p:cTn>
                                        <p:tgtEl>
                                          <p:spTgt spid="376"/>
                                        </p:tgtEl>
                                        <p:attrNameLst>
                                          <p:attrName>style.visibility</p:attrName>
                                        </p:attrNameLst>
                                      </p:cBhvr>
                                      <p:to>
                                        <p:strVal val="hidden"/>
                                      </p:to>
                                    </p:set>
                                  </p:childTnLst>
                                </p:cTn>
                              </p:par>
                              <p:par>
                                <p:cTn id="2787" presetID="1" presetClass="exit" presetSubtype="0" fill="hold" grpId="3" nodeType="withEffect">
                                  <p:stCondLst>
                                    <p:cond delay="0"/>
                                  </p:stCondLst>
                                  <p:childTnLst>
                                    <p:set>
                                      <p:cBhvr>
                                        <p:cTn id="2788" dur="1" fill="hold">
                                          <p:stCondLst>
                                            <p:cond delay="0"/>
                                          </p:stCondLst>
                                        </p:cTn>
                                        <p:tgtEl>
                                          <p:spTgt spid="382"/>
                                        </p:tgtEl>
                                        <p:attrNameLst>
                                          <p:attrName>style.visibility</p:attrName>
                                        </p:attrNameLst>
                                      </p:cBhvr>
                                      <p:to>
                                        <p:strVal val="hidden"/>
                                      </p:to>
                                    </p:set>
                                  </p:childTnLst>
                                </p:cTn>
                              </p:par>
                              <p:par>
                                <p:cTn id="2789" presetID="10" presetClass="entr" presetSubtype="0" fill="hold" grpId="11" nodeType="withEffect">
                                  <p:stCondLst>
                                    <p:cond delay="0"/>
                                  </p:stCondLst>
                                  <p:childTnLst>
                                    <p:set>
                                      <p:cBhvr>
                                        <p:cTn id="2790" dur="1" fill="hold">
                                          <p:stCondLst>
                                            <p:cond delay="0"/>
                                          </p:stCondLst>
                                        </p:cTn>
                                        <p:tgtEl>
                                          <p:spTgt spid="389"/>
                                        </p:tgtEl>
                                        <p:attrNameLst>
                                          <p:attrName>style.visibility</p:attrName>
                                        </p:attrNameLst>
                                      </p:cBhvr>
                                      <p:to>
                                        <p:strVal val="visible"/>
                                      </p:to>
                                    </p:set>
                                    <p:animEffect transition="in" filter="fade">
                                      <p:cBhvr>
                                        <p:cTn id="2791" dur="500"/>
                                        <p:tgtEl>
                                          <p:spTgt spid="389"/>
                                        </p:tgtEl>
                                      </p:cBhvr>
                                    </p:animEffect>
                                  </p:childTnLst>
                                </p:cTn>
                              </p:par>
                            </p:childTnLst>
                          </p:cTn>
                        </p:par>
                      </p:childTnLst>
                    </p:cTn>
                  </p:par>
                </p:childTnLst>
              </p:cTn>
              <p:nextCondLst>
                <p:cond evt="onClick" delay="0">
                  <p:tgtEl>
                    <p:spTgt spid="376"/>
                  </p:tgtEl>
                </p:cond>
              </p:nextCondLst>
            </p:seq>
            <p:seq concurrent="1" nextAc="seek">
              <p:cTn id="2792" restart="whenNotActive" fill="hold" evtFilter="cancelBubble" nodeType="interactiveSeq">
                <p:stCondLst>
                  <p:cond evt="onClick" delay="0">
                    <p:tgtEl>
                      <p:spTgt spid="377"/>
                    </p:tgtEl>
                  </p:cond>
                </p:stCondLst>
                <p:endSync evt="end" delay="0">
                  <p:rtn val="all"/>
                </p:endSync>
                <p:childTnLst>
                  <p:par>
                    <p:cTn id="2793" fill="hold">
                      <p:stCondLst>
                        <p:cond delay="0"/>
                      </p:stCondLst>
                      <p:childTnLst>
                        <p:par>
                          <p:cTn id="2794" fill="hold">
                            <p:stCondLst>
                              <p:cond delay="0"/>
                            </p:stCondLst>
                            <p:childTnLst>
                              <p:par>
                                <p:cTn id="2795" presetID="1" presetClass="exit" presetSubtype="0" fill="hold" grpId="1" nodeType="clickEffect">
                                  <p:stCondLst>
                                    <p:cond delay="0"/>
                                  </p:stCondLst>
                                  <p:childTnLst>
                                    <p:set>
                                      <p:cBhvr>
                                        <p:cTn id="2796" dur="1" fill="hold">
                                          <p:stCondLst>
                                            <p:cond delay="0"/>
                                          </p:stCondLst>
                                        </p:cTn>
                                        <p:tgtEl>
                                          <p:spTgt spid="377"/>
                                        </p:tgtEl>
                                        <p:attrNameLst>
                                          <p:attrName>style.visibility</p:attrName>
                                        </p:attrNameLst>
                                      </p:cBhvr>
                                      <p:to>
                                        <p:strVal val="hidden"/>
                                      </p:to>
                                    </p:set>
                                  </p:childTnLst>
                                </p:cTn>
                              </p:par>
                              <p:par>
                                <p:cTn id="2797" presetID="1" presetClass="exit" presetSubtype="0" fill="hold" grpId="4" nodeType="withEffect">
                                  <p:stCondLst>
                                    <p:cond delay="0"/>
                                  </p:stCondLst>
                                  <p:childTnLst>
                                    <p:set>
                                      <p:cBhvr>
                                        <p:cTn id="2798" dur="1" fill="hold">
                                          <p:stCondLst>
                                            <p:cond delay="0"/>
                                          </p:stCondLst>
                                        </p:cTn>
                                        <p:tgtEl>
                                          <p:spTgt spid="382"/>
                                        </p:tgtEl>
                                        <p:attrNameLst>
                                          <p:attrName>style.visibility</p:attrName>
                                        </p:attrNameLst>
                                      </p:cBhvr>
                                      <p:to>
                                        <p:strVal val="hidden"/>
                                      </p:to>
                                    </p:set>
                                  </p:childTnLst>
                                </p:cTn>
                              </p:par>
                              <p:par>
                                <p:cTn id="2799" presetID="10" presetClass="entr" presetSubtype="0" fill="hold" grpId="8" nodeType="withEffect">
                                  <p:stCondLst>
                                    <p:cond delay="0"/>
                                  </p:stCondLst>
                                  <p:childTnLst>
                                    <p:set>
                                      <p:cBhvr>
                                        <p:cTn id="2800" dur="1" fill="hold">
                                          <p:stCondLst>
                                            <p:cond delay="0"/>
                                          </p:stCondLst>
                                        </p:cTn>
                                        <p:tgtEl>
                                          <p:spTgt spid="389"/>
                                        </p:tgtEl>
                                        <p:attrNameLst>
                                          <p:attrName>style.visibility</p:attrName>
                                        </p:attrNameLst>
                                      </p:cBhvr>
                                      <p:to>
                                        <p:strVal val="visible"/>
                                      </p:to>
                                    </p:set>
                                    <p:animEffect transition="in" filter="fade">
                                      <p:cBhvr>
                                        <p:cTn id="2801" dur="500"/>
                                        <p:tgtEl>
                                          <p:spTgt spid="389"/>
                                        </p:tgtEl>
                                      </p:cBhvr>
                                    </p:animEffect>
                                  </p:childTnLst>
                                </p:cTn>
                              </p:par>
                            </p:childTnLst>
                          </p:cTn>
                        </p:par>
                      </p:childTnLst>
                    </p:cTn>
                  </p:par>
                </p:childTnLst>
              </p:cTn>
              <p:nextCondLst>
                <p:cond evt="onClick" delay="0">
                  <p:tgtEl>
                    <p:spTgt spid="377"/>
                  </p:tgtEl>
                </p:cond>
              </p:nextCondLst>
            </p:seq>
            <p:seq concurrent="1" nextAc="seek">
              <p:cTn id="2802" restart="whenNotActive" fill="hold" evtFilter="cancelBubble" nodeType="interactiveSeq">
                <p:stCondLst>
                  <p:cond evt="onClick" delay="0">
                    <p:tgtEl>
                      <p:spTgt spid="391"/>
                    </p:tgtEl>
                  </p:cond>
                </p:stCondLst>
                <p:endSync evt="end" delay="0">
                  <p:rtn val="all"/>
                </p:endSync>
                <p:childTnLst>
                  <p:par>
                    <p:cTn id="2803" fill="hold">
                      <p:stCondLst>
                        <p:cond delay="0"/>
                      </p:stCondLst>
                      <p:childTnLst>
                        <p:par>
                          <p:cTn id="2804" fill="hold">
                            <p:stCondLst>
                              <p:cond delay="0"/>
                            </p:stCondLst>
                            <p:childTnLst>
                              <p:par>
                                <p:cTn id="2805" presetID="1" presetClass="entr" presetSubtype="0" fill="hold" grpId="0" nodeType="clickEffect">
                                  <p:stCondLst>
                                    <p:cond delay="0"/>
                                  </p:stCondLst>
                                  <p:childTnLst>
                                    <p:set>
                                      <p:cBhvr>
                                        <p:cTn id="2806" dur="1" fill="hold">
                                          <p:stCondLst>
                                            <p:cond delay="0"/>
                                          </p:stCondLst>
                                        </p:cTn>
                                        <p:tgtEl>
                                          <p:spTgt spid="397"/>
                                        </p:tgtEl>
                                        <p:attrNameLst>
                                          <p:attrName>style.visibility</p:attrName>
                                        </p:attrNameLst>
                                      </p:cBhvr>
                                      <p:to>
                                        <p:strVal val="visible"/>
                                      </p:to>
                                    </p:set>
                                  </p:childTnLst>
                                </p:cTn>
                              </p:par>
                              <p:par>
                                <p:cTn id="2807" presetID="1" presetClass="entr" presetSubtype="0" fill="hold" grpId="2" nodeType="withEffect">
                                  <p:stCondLst>
                                    <p:cond delay="0"/>
                                  </p:stCondLst>
                                  <p:childTnLst>
                                    <p:set>
                                      <p:cBhvr>
                                        <p:cTn id="2808" dur="1" fill="hold">
                                          <p:stCondLst>
                                            <p:cond delay="0"/>
                                          </p:stCondLst>
                                        </p:cTn>
                                        <p:tgtEl>
                                          <p:spTgt spid="381"/>
                                        </p:tgtEl>
                                        <p:attrNameLst>
                                          <p:attrName>style.visibility</p:attrName>
                                        </p:attrNameLst>
                                      </p:cBhvr>
                                      <p:to>
                                        <p:strVal val="visible"/>
                                      </p:to>
                                    </p:set>
                                  </p:childTnLst>
                                </p:cTn>
                              </p:par>
                              <p:par>
                                <p:cTn id="2809" presetID="10" presetClass="exit" presetSubtype="0" fill="hold" grpId="0" nodeType="withEffect">
                                  <p:stCondLst>
                                    <p:cond delay="0"/>
                                  </p:stCondLst>
                                  <p:childTnLst>
                                    <p:animEffect transition="out" filter="fade">
                                      <p:cBhvr>
                                        <p:cTn id="2810" dur="500"/>
                                        <p:tgtEl>
                                          <p:spTgt spid="390"/>
                                        </p:tgtEl>
                                      </p:cBhvr>
                                    </p:animEffect>
                                    <p:set>
                                      <p:cBhvr>
                                        <p:cTn id="2811"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1"/>
                  </p:tgtEl>
                </p:cond>
              </p:nextCondLst>
            </p:seq>
            <p:seq concurrent="1" nextAc="seek">
              <p:cTn id="2812" restart="whenNotActive" fill="hold" evtFilter="cancelBubble" nodeType="interactiveSeq">
                <p:stCondLst>
                  <p:cond evt="onClick" delay="0">
                    <p:tgtEl>
                      <p:spTgt spid="392"/>
                    </p:tgtEl>
                  </p:cond>
                </p:stCondLst>
                <p:endSync evt="end" delay="0">
                  <p:rtn val="all"/>
                </p:endSync>
                <p:childTnLst>
                  <p:par>
                    <p:cTn id="2813" fill="hold">
                      <p:stCondLst>
                        <p:cond delay="0"/>
                      </p:stCondLst>
                      <p:childTnLst>
                        <p:par>
                          <p:cTn id="2814" fill="hold">
                            <p:stCondLst>
                              <p:cond delay="0"/>
                            </p:stCondLst>
                            <p:childTnLst>
                              <p:par>
                                <p:cTn id="2815" presetID="1" presetClass="entr" presetSubtype="0" fill="hold" grpId="0" nodeType="clickEffect">
                                  <p:stCondLst>
                                    <p:cond delay="0"/>
                                  </p:stCondLst>
                                  <p:childTnLst>
                                    <p:set>
                                      <p:cBhvr>
                                        <p:cTn id="2816" dur="1" fill="hold">
                                          <p:stCondLst>
                                            <p:cond delay="0"/>
                                          </p:stCondLst>
                                        </p:cTn>
                                        <p:tgtEl>
                                          <p:spTgt spid="398"/>
                                        </p:tgtEl>
                                        <p:attrNameLst>
                                          <p:attrName>style.visibility</p:attrName>
                                        </p:attrNameLst>
                                      </p:cBhvr>
                                      <p:to>
                                        <p:strVal val="visible"/>
                                      </p:to>
                                    </p:set>
                                  </p:childTnLst>
                                </p:cTn>
                              </p:par>
                              <p:par>
                                <p:cTn id="2817" presetID="10" presetClass="exit" presetSubtype="0" fill="hold" grpId="1" nodeType="withEffect">
                                  <p:stCondLst>
                                    <p:cond delay="0"/>
                                  </p:stCondLst>
                                  <p:childTnLst>
                                    <p:animEffect transition="out" filter="fade">
                                      <p:cBhvr>
                                        <p:cTn id="2818" dur="500"/>
                                        <p:tgtEl>
                                          <p:spTgt spid="390"/>
                                        </p:tgtEl>
                                      </p:cBhvr>
                                    </p:animEffect>
                                    <p:set>
                                      <p:cBhvr>
                                        <p:cTn id="2819"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2"/>
                  </p:tgtEl>
                </p:cond>
              </p:nextCondLst>
            </p:seq>
            <p:seq concurrent="1" nextAc="seek">
              <p:cTn id="2820" restart="whenNotActive" fill="hold" evtFilter="cancelBubble" nodeType="interactiveSeq">
                <p:stCondLst>
                  <p:cond evt="onClick" delay="0">
                    <p:tgtEl>
                      <p:spTgt spid="393"/>
                    </p:tgtEl>
                  </p:cond>
                </p:stCondLst>
                <p:endSync evt="end" delay="0">
                  <p:rtn val="all"/>
                </p:endSync>
                <p:childTnLst>
                  <p:par>
                    <p:cTn id="2821" fill="hold">
                      <p:stCondLst>
                        <p:cond delay="0"/>
                      </p:stCondLst>
                      <p:childTnLst>
                        <p:par>
                          <p:cTn id="2822" fill="hold">
                            <p:stCondLst>
                              <p:cond delay="0"/>
                            </p:stCondLst>
                            <p:childTnLst>
                              <p:par>
                                <p:cTn id="2823" presetID="1" presetClass="entr" presetSubtype="0" fill="hold" grpId="0" nodeType="clickEffect">
                                  <p:stCondLst>
                                    <p:cond delay="0"/>
                                  </p:stCondLst>
                                  <p:childTnLst>
                                    <p:set>
                                      <p:cBhvr>
                                        <p:cTn id="2824" dur="1" fill="hold">
                                          <p:stCondLst>
                                            <p:cond delay="0"/>
                                          </p:stCondLst>
                                        </p:cTn>
                                        <p:tgtEl>
                                          <p:spTgt spid="399"/>
                                        </p:tgtEl>
                                        <p:attrNameLst>
                                          <p:attrName>style.visibility</p:attrName>
                                        </p:attrNameLst>
                                      </p:cBhvr>
                                      <p:to>
                                        <p:strVal val="visible"/>
                                      </p:to>
                                    </p:set>
                                  </p:childTnLst>
                                </p:cTn>
                              </p:par>
                              <p:par>
                                <p:cTn id="2825" presetID="1" presetClass="entr" presetSubtype="0" fill="hold" grpId="0" nodeType="withEffect">
                                  <p:stCondLst>
                                    <p:cond delay="0"/>
                                  </p:stCondLst>
                                  <p:childTnLst>
                                    <p:set>
                                      <p:cBhvr>
                                        <p:cTn id="2826" dur="1" fill="hold">
                                          <p:stCondLst>
                                            <p:cond delay="0"/>
                                          </p:stCondLst>
                                        </p:cTn>
                                        <p:tgtEl>
                                          <p:spTgt spid="383"/>
                                        </p:tgtEl>
                                        <p:attrNameLst>
                                          <p:attrName>style.visibility</p:attrName>
                                        </p:attrNameLst>
                                      </p:cBhvr>
                                      <p:to>
                                        <p:strVal val="visible"/>
                                      </p:to>
                                    </p:set>
                                  </p:childTnLst>
                                </p:cTn>
                              </p:par>
                              <p:par>
                                <p:cTn id="2827" presetID="10" presetClass="exit" presetSubtype="0" fill="hold" grpId="2" nodeType="withEffect">
                                  <p:stCondLst>
                                    <p:cond delay="0"/>
                                  </p:stCondLst>
                                  <p:childTnLst>
                                    <p:animEffect transition="out" filter="fade">
                                      <p:cBhvr>
                                        <p:cTn id="2828" dur="500"/>
                                        <p:tgtEl>
                                          <p:spTgt spid="390"/>
                                        </p:tgtEl>
                                      </p:cBhvr>
                                    </p:animEffect>
                                    <p:set>
                                      <p:cBhvr>
                                        <p:cTn id="2829"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3"/>
                  </p:tgtEl>
                </p:cond>
              </p:nextCondLst>
            </p:seq>
            <p:seq concurrent="1" nextAc="seek">
              <p:cTn id="2830" restart="whenNotActive" fill="hold" evtFilter="cancelBubble" nodeType="interactiveSeq">
                <p:stCondLst>
                  <p:cond evt="onClick" delay="0">
                    <p:tgtEl>
                      <p:spTgt spid="395"/>
                    </p:tgtEl>
                  </p:cond>
                </p:stCondLst>
                <p:endSync evt="end" delay="0">
                  <p:rtn val="all"/>
                </p:endSync>
                <p:childTnLst>
                  <p:par>
                    <p:cTn id="2831" fill="hold">
                      <p:stCondLst>
                        <p:cond delay="0"/>
                      </p:stCondLst>
                      <p:childTnLst>
                        <p:par>
                          <p:cTn id="2832" fill="hold">
                            <p:stCondLst>
                              <p:cond delay="0"/>
                            </p:stCondLst>
                            <p:childTnLst>
                              <p:par>
                                <p:cTn id="2833" presetID="1" presetClass="entr" presetSubtype="0" fill="hold" grpId="0" nodeType="clickEffect">
                                  <p:stCondLst>
                                    <p:cond delay="0"/>
                                  </p:stCondLst>
                                  <p:childTnLst>
                                    <p:set>
                                      <p:cBhvr>
                                        <p:cTn id="2834" dur="1" fill="hold">
                                          <p:stCondLst>
                                            <p:cond delay="0"/>
                                          </p:stCondLst>
                                        </p:cTn>
                                        <p:tgtEl>
                                          <p:spTgt spid="401"/>
                                        </p:tgtEl>
                                        <p:attrNameLst>
                                          <p:attrName>style.visibility</p:attrName>
                                        </p:attrNameLst>
                                      </p:cBhvr>
                                      <p:to>
                                        <p:strVal val="visible"/>
                                      </p:to>
                                    </p:set>
                                  </p:childTnLst>
                                </p:cTn>
                              </p:par>
                              <p:par>
                                <p:cTn id="2835" presetID="1" presetClass="entr" presetSubtype="0" fill="hold" grpId="0" nodeType="withEffect">
                                  <p:stCondLst>
                                    <p:cond delay="0"/>
                                  </p:stCondLst>
                                  <p:childTnLst>
                                    <p:set>
                                      <p:cBhvr>
                                        <p:cTn id="2836" dur="1" fill="hold">
                                          <p:stCondLst>
                                            <p:cond delay="0"/>
                                          </p:stCondLst>
                                        </p:cTn>
                                        <p:tgtEl>
                                          <p:spTgt spid="381"/>
                                        </p:tgtEl>
                                        <p:attrNameLst>
                                          <p:attrName>style.visibility</p:attrName>
                                        </p:attrNameLst>
                                      </p:cBhvr>
                                      <p:to>
                                        <p:strVal val="visible"/>
                                      </p:to>
                                    </p:set>
                                  </p:childTnLst>
                                </p:cTn>
                              </p:par>
                              <p:par>
                                <p:cTn id="2837" presetID="10" presetClass="exit" presetSubtype="0" fill="hold" grpId="9" nodeType="withEffect">
                                  <p:stCondLst>
                                    <p:cond delay="0"/>
                                  </p:stCondLst>
                                  <p:childTnLst>
                                    <p:animEffect transition="out" filter="fade">
                                      <p:cBhvr>
                                        <p:cTn id="2838" dur="500"/>
                                        <p:tgtEl>
                                          <p:spTgt spid="390"/>
                                        </p:tgtEl>
                                      </p:cBhvr>
                                    </p:animEffect>
                                    <p:set>
                                      <p:cBhvr>
                                        <p:cTn id="2839"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5"/>
                  </p:tgtEl>
                </p:cond>
              </p:nextCondLst>
            </p:seq>
            <p:seq concurrent="1" nextAc="seek">
              <p:cTn id="2840" restart="whenNotActive" fill="hold" evtFilter="cancelBubble" nodeType="interactiveSeq">
                <p:stCondLst>
                  <p:cond evt="onClick" delay="0">
                    <p:tgtEl>
                      <p:spTgt spid="396"/>
                    </p:tgtEl>
                  </p:cond>
                </p:stCondLst>
                <p:endSync evt="end" delay="0">
                  <p:rtn val="all"/>
                </p:endSync>
                <p:childTnLst>
                  <p:par>
                    <p:cTn id="2841" fill="hold">
                      <p:stCondLst>
                        <p:cond delay="0"/>
                      </p:stCondLst>
                      <p:childTnLst>
                        <p:par>
                          <p:cTn id="2842" fill="hold">
                            <p:stCondLst>
                              <p:cond delay="0"/>
                            </p:stCondLst>
                            <p:childTnLst>
                              <p:par>
                                <p:cTn id="2843" presetID="1" presetClass="entr" presetSubtype="0" fill="hold" grpId="0" nodeType="clickEffect">
                                  <p:stCondLst>
                                    <p:cond delay="0"/>
                                  </p:stCondLst>
                                  <p:childTnLst>
                                    <p:set>
                                      <p:cBhvr>
                                        <p:cTn id="2844" dur="1" fill="hold">
                                          <p:stCondLst>
                                            <p:cond delay="0"/>
                                          </p:stCondLst>
                                        </p:cTn>
                                        <p:tgtEl>
                                          <p:spTgt spid="402"/>
                                        </p:tgtEl>
                                        <p:attrNameLst>
                                          <p:attrName>style.visibility</p:attrName>
                                        </p:attrNameLst>
                                      </p:cBhvr>
                                      <p:to>
                                        <p:strVal val="visible"/>
                                      </p:to>
                                    </p:set>
                                  </p:childTnLst>
                                </p:cTn>
                              </p:par>
                              <p:par>
                                <p:cTn id="2845" presetID="10" presetClass="exit" presetSubtype="0" fill="hold" grpId="10" nodeType="withEffect">
                                  <p:stCondLst>
                                    <p:cond delay="0"/>
                                  </p:stCondLst>
                                  <p:childTnLst>
                                    <p:animEffect transition="out" filter="fade">
                                      <p:cBhvr>
                                        <p:cTn id="2846" dur="500"/>
                                        <p:tgtEl>
                                          <p:spTgt spid="390"/>
                                        </p:tgtEl>
                                      </p:cBhvr>
                                    </p:animEffect>
                                    <p:set>
                                      <p:cBhvr>
                                        <p:cTn id="2847"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6"/>
                  </p:tgtEl>
                </p:cond>
              </p:nextCondLst>
            </p:seq>
            <p:seq concurrent="1" nextAc="seek">
              <p:cTn id="2848" restart="whenNotActive" fill="hold" evtFilter="cancelBubble" nodeType="interactiveSeq">
                <p:stCondLst>
                  <p:cond evt="onClick" delay="0">
                    <p:tgtEl>
                      <p:spTgt spid="394"/>
                    </p:tgtEl>
                  </p:cond>
                </p:stCondLst>
                <p:endSync evt="end" delay="0">
                  <p:rtn val="all"/>
                </p:endSync>
                <p:childTnLst>
                  <p:par>
                    <p:cTn id="2849" fill="hold">
                      <p:stCondLst>
                        <p:cond delay="0"/>
                      </p:stCondLst>
                      <p:childTnLst>
                        <p:par>
                          <p:cTn id="2850" fill="hold">
                            <p:stCondLst>
                              <p:cond delay="0"/>
                            </p:stCondLst>
                            <p:childTnLst>
                              <p:par>
                                <p:cTn id="2851" presetID="1" presetClass="entr" presetSubtype="0" fill="hold" grpId="0" nodeType="clickEffect">
                                  <p:stCondLst>
                                    <p:cond delay="0"/>
                                  </p:stCondLst>
                                  <p:childTnLst>
                                    <p:set>
                                      <p:cBhvr>
                                        <p:cTn id="2852" dur="1" fill="hold">
                                          <p:stCondLst>
                                            <p:cond delay="0"/>
                                          </p:stCondLst>
                                        </p:cTn>
                                        <p:tgtEl>
                                          <p:spTgt spid="400"/>
                                        </p:tgtEl>
                                        <p:attrNameLst>
                                          <p:attrName>style.visibility</p:attrName>
                                        </p:attrNameLst>
                                      </p:cBhvr>
                                      <p:to>
                                        <p:strVal val="visible"/>
                                      </p:to>
                                    </p:set>
                                  </p:childTnLst>
                                </p:cTn>
                              </p:par>
                              <p:par>
                                <p:cTn id="2853" presetID="1" presetClass="entr" presetSubtype="0" fill="hold" grpId="1" nodeType="withEffect">
                                  <p:stCondLst>
                                    <p:cond delay="0"/>
                                  </p:stCondLst>
                                  <p:childTnLst>
                                    <p:set>
                                      <p:cBhvr>
                                        <p:cTn id="2854" dur="1" fill="hold">
                                          <p:stCondLst>
                                            <p:cond delay="0"/>
                                          </p:stCondLst>
                                        </p:cTn>
                                        <p:tgtEl>
                                          <p:spTgt spid="381"/>
                                        </p:tgtEl>
                                        <p:attrNameLst>
                                          <p:attrName>style.visibility</p:attrName>
                                        </p:attrNameLst>
                                      </p:cBhvr>
                                      <p:to>
                                        <p:strVal val="visible"/>
                                      </p:to>
                                    </p:set>
                                  </p:childTnLst>
                                </p:cTn>
                              </p:par>
                              <p:par>
                                <p:cTn id="2855" presetID="10" presetClass="exit" presetSubtype="0" fill="hold" grpId="11" nodeType="withEffect">
                                  <p:stCondLst>
                                    <p:cond delay="0"/>
                                  </p:stCondLst>
                                  <p:childTnLst>
                                    <p:animEffect transition="out" filter="fade">
                                      <p:cBhvr>
                                        <p:cTn id="2856" dur="500"/>
                                        <p:tgtEl>
                                          <p:spTgt spid="390"/>
                                        </p:tgtEl>
                                      </p:cBhvr>
                                    </p:animEffect>
                                    <p:set>
                                      <p:cBhvr>
                                        <p:cTn id="2857"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4"/>
                  </p:tgtEl>
                </p:cond>
              </p:nextCondLst>
            </p:seq>
            <p:seq concurrent="1" nextAc="seek">
              <p:cTn id="2858" restart="whenNotActive" fill="hold" evtFilter="cancelBubble" nodeType="interactiveSeq">
                <p:stCondLst>
                  <p:cond evt="onClick" delay="0">
                    <p:tgtEl>
                      <p:spTgt spid="402"/>
                    </p:tgtEl>
                  </p:cond>
                </p:stCondLst>
                <p:endSync evt="end" delay="0">
                  <p:rtn val="all"/>
                </p:endSync>
                <p:childTnLst>
                  <p:par>
                    <p:cTn id="2859" fill="hold">
                      <p:stCondLst>
                        <p:cond delay="0"/>
                      </p:stCondLst>
                      <p:childTnLst>
                        <p:par>
                          <p:cTn id="2860" fill="hold">
                            <p:stCondLst>
                              <p:cond delay="0"/>
                            </p:stCondLst>
                            <p:childTnLst>
                              <p:par>
                                <p:cTn id="2861" presetID="1" presetClass="exit" presetSubtype="0" fill="hold" grpId="1" nodeType="clickEffect">
                                  <p:stCondLst>
                                    <p:cond delay="0"/>
                                  </p:stCondLst>
                                  <p:childTnLst>
                                    <p:set>
                                      <p:cBhvr>
                                        <p:cTn id="2862" dur="1" fill="hold">
                                          <p:stCondLst>
                                            <p:cond delay="0"/>
                                          </p:stCondLst>
                                        </p:cTn>
                                        <p:tgtEl>
                                          <p:spTgt spid="402"/>
                                        </p:tgtEl>
                                        <p:attrNameLst>
                                          <p:attrName>style.visibility</p:attrName>
                                        </p:attrNameLst>
                                      </p:cBhvr>
                                      <p:to>
                                        <p:strVal val="hidden"/>
                                      </p:to>
                                    </p:set>
                                  </p:childTnLst>
                                </p:cTn>
                              </p:par>
                              <p:par>
                                <p:cTn id="2863" presetID="10" presetClass="entr" presetSubtype="0" fill="hold" grpId="3" nodeType="withEffect">
                                  <p:stCondLst>
                                    <p:cond delay="0"/>
                                  </p:stCondLst>
                                  <p:childTnLst>
                                    <p:set>
                                      <p:cBhvr>
                                        <p:cTn id="2864" dur="1" fill="hold">
                                          <p:stCondLst>
                                            <p:cond delay="0"/>
                                          </p:stCondLst>
                                        </p:cTn>
                                        <p:tgtEl>
                                          <p:spTgt spid="390"/>
                                        </p:tgtEl>
                                        <p:attrNameLst>
                                          <p:attrName>style.visibility</p:attrName>
                                        </p:attrNameLst>
                                      </p:cBhvr>
                                      <p:to>
                                        <p:strVal val="visible"/>
                                      </p:to>
                                    </p:set>
                                    <p:animEffect transition="in" filter="fade">
                                      <p:cBhvr>
                                        <p:cTn id="2865" dur="500"/>
                                        <p:tgtEl>
                                          <p:spTgt spid="390"/>
                                        </p:tgtEl>
                                      </p:cBhvr>
                                    </p:animEffect>
                                  </p:childTnLst>
                                </p:cTn>
                              </p:par>
                            </p:childTnLst>
                          </p:cTn>
                        </p:par>
                      </p:childTnLst>
                    </p:cTn>
                  </p:par>
                </p:childTnLst>
              </p:cTn>
              <p:nextCondLst>
                <p:cond evt="onClick" delay="0">
                  <p:tgtEl>
                    <p:spTgt spid="402"/>
                  </p:tgtEl>
                </p:cond>
              </p:nextCondLst>
            </p:seq>
            <p:seq concurrent="1" nextAc="seek">
              <p:cTn id="2866" restart="whenNotActive" fill="hold" evtFilter="cancelBubble" nodeType="interactiveSeq">
                <p:stCondLst>
                  <p:cond evt="onClick" delay="0">
                    <p:tgtEl>
                      <p:spTgt spid="397"/>
                    </p:tgtEl>
                  </p:cond>
                </p:stCondLst>
                <p:endSync evt="end" delay="0">
                  <p:rtn val="all"/>
                </p:endSync>
                <p:childTnLst>
                  <p:par>
                    <p:cTn id="2867" fill="hold">
                      <p:stCondLst>
                        <p:cond delay="0"/>
                      </p:stCondLst>
                      <p:childTnLst>
                        <p:par>
                          <p:cTn id="2868" fill="hold">
                            <p:stCondLst>
                              <p:cond delay="0"/>
                            </p:stCondLst>
                            <p:childTnLst>
                              <p:par>
                                <p:cTn id="2869" presetID="1" presetClass="exit" presetSubtype="0" fill="hold" grpId="1" nodeType="clickEffect">
                                  <p:stCondLst>
                                    <p:cond delay="0"/>
                                  </p:stCondLst>
                                  <p:childTnLst>
                                    <p:set>
                                      <p:cBhvr>
                                        <p:cTn id="2870" dur="1" fill="hold">
                                          <p:stCondLst>
                                            <p:cond delay="0"/>
                                          </p:stCondLst>
                                        </p:cTn>
                                        <p:tgtEl>
                                          <p:spTgt spid="397"/>
                                        </p:tgtEl>
                                        <p:attrNameLst>
                                          <p:attrName>style.visibility</p:attrName>
                                        </p:attrNameLst>
                                      </p:cBhvr>
                                      <p:to>
                                        <p:strVal val="hidden"/>
                                      </p:to>
                                    </p:set>
                                  </p:childTnLst>
                                </p:cTn>
                              </p:par>
                              <p:par>
                                <p:cTn id="2871" presetID="1" presetClass="exit" presetSubtype="0" fill="hold" grpId="4" nodeType="withEffect">
                                  <p:stCondLst>
                                    <p:cond delay="0"/>
                                  </p:stCondLst>
                                  <p:childTnLst>
                                    <p:set>
                                      <p:cBhvr>
                                        <p:cTn id="2872" dur="1" fill="hold">
                                          <p:stCondLst>
                                            <p:cond delay="0"/>
                                          </p:stCondLst>
                                        </p:cTn>
                                        <p:tgtEl>
                                          <p:spTgt spid="381"/>
                                        </p:tgtEl>
                                        <p:attrNameLst>
                                          <p:attrName>style.visibility</p:attrName>
                                        </p:attrNameLst>
                                      </p:cBhvr>
                                      <p:to>
                                        <p:strVal val="hidden"/>
                                      </p:to>
                                    </p:set>
                                  </p:childTnLst>
                                </p:cTn>
                              </p:par>
                              <p:par>
                                <p:cTn id="2873" presetID="10" presetClass="entr" presetSubtype="0" fill="hold" grpId="4" nodeType="withEffect">
                                  <p:stCondLst>
                                    <p:cond delay="0"/>
                                  </p:stCondLst>
                                  <p:childTnLst>
                                    <p:set>
                                      <p:cBhvr>
                                        <p:cTn id="2874" dur="1" fill="hold">
                                          <p:stCondLst>
                                            <p:cond delay="0"/>
                                          </p:stCondLst>
                                        </p:cTn>
                                        <p:tgtEl>
                                          <p:spTgt spid="390"/>
                                        </p:tgtEl>
                                        <p:attrNameLst>
                                          <p:attrName>style.visibility</p:attrName>
                                        </p:attrNameLst>
                                      </p:cBhvr>
                                      <p:to>
                                        <p:strVal val="visible"/>
                                      </p:to>
                                    </p:set>
                                    <p:animEffect transition="in" filter="fade">
                                      <p:cBhvr>
                                        <p:cTn id="2875" dur="500"/>
                                        <p:tgtEl>
                                          <p:spTgt spid="390"/>
                                        </p:tgtEl>
                                      </p:cBhvr>
                                    </p:animEffect>
                                  </p:childTnLst>
                                </p:cTn>
                              </p:par>
                            </p:childTnLst>
                          </p:cTn>
                        </p:par>
                      </p:childTnLst>
                    </p:cTn>
                  </p:par>
                </p:childTnLst>
              </p:cTn>
              <p:nextCondLst>
                <p:cond evt="onClick" delay="0">
                  <p:tgtEl>
                    <p:spTgt spid="397"/>
                  </p:tgtEl>
                </p:cond>
              </p:nextCondLst>
            </p:seq>
            <p:seq concurrent="1" nextAc="seek">
              <p:cTn id="2876" restart="whenNotActive" fill="hold" evtFilter="cancelBubble" nodeType="interactiveSeq">
                <p:stCondLst>
                  <p:cond evt="onClick" delay="0">
                    <p:tgtEl>
                      <p:spTgt spid="398"/>
                    </p:tgtEl>
                  </p:cond>
                </p:stCondLst>
                <p:endSync evt="end" delay="0">
                  <p:rtn val="all"/>
                </p:endSync>
                <p:childTnLst>
                  <p:par>
                    <p:cTn id="2877" fill="hold">
                      <p:stCondLst>
                        <p:cond delay="0"/>
                      </p:stCondLst>
                      <p:childTnLst>
                        <p:par>
                          <p:cTn id="2878" fill="hold">
                            <p:stCondLst>
                              <p:cond delay="0"/>
                            </p:stCondLst>
                            <p:childTnLst>
                              <p:par>
                                <p:cTn id="2879" presetID="1" presetClass="exit" presetSubtype="0" fill="hold" grpId="1" nodeType="clickEffect">
                                  <p:stCondLst>
                                    <p:cond delay="0"/>
                                  </p:stCondLst>
                                  <p:childTnLst>
                                    <p:set>
                                      <p:cBhvr>
                                        <p:cTn id="2880" dur="1" fill="hold">
                                          <p:stCondLst>
                                            <p:cond delay="0"/>
                                          </p:stCondLst>
                                        </p:cTn>
                                        <p:tgtEl>
                                          <p:spTgt spid="398"/>
                                        </p:tgtEl>
                                        <p:attrNameLst>
                                          <p:attrName>style.visibility</p:attrName>
                                        </p:attrNameLst>
                                      </p:cBhvr>
                                      <p:to>
                                        <p:strVal val="hidden"/>
                                      </p:to>
                                    </p:set>
                                  </p:childTnLst>
                                </p:cTn>
                              </p:par>
                              <p:par>
                                <p:cTn id="2881" presetID="10" presetClass="entr" presetSubtype="0" fill="hold" grpId="5" nodeType="withEffect">
                                  <p:stCondLst>
                                    <p:cond delay="0"/>
                                  </p:stCondLst>
                                  <p:childTnLst>
                                    <p:set>
                                      <p:cBhvr>
                                        <p:cTn id="2882" dur="1" fill="hold">
                                          <p:stCondLst>
                                            <p:cond delay="0"/>
                                          </p:stCondLst>
                                        </p:cTn>
                                        <p:tgtEl>
                                          <p:spTgt spid="390"/>
                                        </p:tgtEl>
                                        <p:attrNameLst>
                                          <p:attrName>style.visibility</p:attrName>
                                        </p:attrNameLst>
                                      </p:cBhvr>
                                      <p:to>
                                        <p:strVal val="visible"/>
                                      </p:to>
                                    </p:set>
                                    <p:animEffect transition="in" filter="fade">
                                      <p:cBhvr>
                                        <p:cTn id="2883" dur="500"/>
                                        <p:tgtEl>
                                          <p:spTgt spid="390"/>
                                        </p:tgtEl>
                                      </p:cBhvr>
                                    </p:animEffect>
                                  </p:childTnLst>
                                </p:cTn>
                              </p:par>
                            </p:childTnLst>
                          </p:cTn>
                        </p:par>
                      </p:childTnLst>
                    </p:cTn>
                  </p:par>
                </p:childTnLst>
              </p:cTn>
              <p:nextCondLst>
                <p:cond evt="onClick" delay="0">
                  <p:tgtEl>
                    <p:spTgt spid="398"/>
                  </p:tgtEl>
                </p:cond>
              </p:nextCondLst>
            </p:seq>
            <p:seq concurrent="1" nextAc="seek">
              <p:cTn id="2884" restart="whenNotActive" fill="hold" evtFilter="cancelBubble" nodeType="interactiveSeq">
                <p:stCondLst>
                  <p:cond evt="onClick" delay="0">
                    <p:tgtEl>
                      <p:spTgt spid="399"/>
                    </p:tgtEl>
                  </p:cond>
                </p:stCondLst>
                <p:endSync evt="end" delay="0">
                  <p:rtn val="all"/>
                </p:endSync>
                <p:childTnLst>
                  <p:par>
                    <p:cTn id="2885" fill="hold">
                      <p:stCondLst>
                        <p:cond delay="0"/>
                      </p:stCondLst>
                      <p:childTnLst>
                        <p:par>
                          <p:cTn id="2886" fill="hold">
                            <p:stCondLst>
                              <p:cond delay="0"/>
                            </p:stCondLst>
                            <p:childTnLst>
                              <p:par>
                                <p:cTn id="2887" presetID="1" presetClass="exit" presetSubtype="0" fill="hold" grpId="1" nodeType="clickEffect">
                                  <p:stCondLst>
                                    <p:cond delay="0"/>
                                  </p:stCondLst>
                                  <p:childTnLst>
                                    <p:set>
                                      <p:cBhvr>
                                        <p:cTn id="2888" dur="1" fill="hold">
                                          <p:stCondLst>
                                            <p:cond delay="0"/>
                                          </p:stCondLst>
                                        </p:cTn>
                                        <p:tgtEl>
                                          <p:spTgt spid="399"/>
                                        </p:tgtEl>
                                        <p:attrNameLst>
                                          <p:attrName>style.visibility</p:attrName>
                                        </p:attrNameLst>
                                      </p:cBhvr>
                                      <p:to>
                                        <p:strVal val="hidden"/>
                                      </p:to>
                                    </p:set>
                                  </p:childTnLst>
                                </p:cTn>
                              </p:par>
                              <p:par>
                                <p:cTn id="2889" presetID="1" presetClass="exit" presetSubtype="0" fill="hold" grpId="1" nodeType="withEffect">
                                  <p:stCondLst>
                                    <p:cond delay="0"/>
                                  </p:stCondLst>
                                  <p:childTnLst>
                                    <p:set>
                                      <p:cBhvr>
                                        <p:cTn id="2890" dur="1" fill="hold">
                                          <p:stCondLst>
                                            <p:cond delay="0"/>
                                          </p:stCondLst>
                                        </p:cTn>
                                        <p:tgtEl>
                                          <p:spTgt spid="383"/>
                                        </p:tgtEl>
                                        <p:attrNameLst>
                                          <p:attrName>style.visibility</p:attrName>
                                        </p:attrNameLst>
                                      </p:cBhvr>
                                      <p:to>
                                        <p:strVal val="hidden"/>
                                      </p:to>
                                    </p:set>
                                  </p:childTnLst>
                                </p:cTn>
                              </p:par>
                              <p:par>
                                <p:cTn id="2891" presetID="10" presetClass="entr" presetSubtype="0" fill="hold" grpId="6" nodeType="withEffect">
                                  <p:stCondLst>
                                    <p:cond delay="0"/>
                                  </p:stCondLst>
                                  <p:childTnLst>
                                    <p:set>
                                      <p:cBhvr>
                                        <p:cTn id="2892" dur="1" fill="hold">
                                          <p:stCondLst>
                                            <p:cond delay="0"/>
                                          </p:stCondLst>
                                        </p:cTn>
                                        <p:tgtEl>
                                          <p:spTgt spid="390"/>
                                        </p:tgtEl>
                                        <p:attrNameLst>
                                          <p:attrName>style.visibility</p:attrName>
                                        </p:attrNameLst>
                                      </p:cBhvr>
                                      <p:to>
                                        <p:strVal val="visible"/>
                                      </p:to>
                                    </p:set>
                                    <p:animEffect transition="in" filter="fade">
                                      <p:cBhvr>
                                        <p:cTn id="2893" dur="500"/>
                                        <p:tgtEl>
                                          <p:spTgt spid="390"/>
                                        </p:tgtEl>
                                      </p:cBhvr>
                                    </p:animEffect>
                                  </p:childTnLst>
                                </p:cTn>
                              </p:par>
                            </p:childTnLst>
                          </p:cTn>
                        </p:par>
                      </p:childTnLst>
                    </p:cTn>
                  </p:par>
                </p:childTnLst>
              </p:cTn>
              <p:nextCondLst>
                <p:cond evt="onClick" delay="0">
                  <p:tgtEl>
                    <p:spTgt spid="399"/>
                  </p:tgtEl>
                </p:cond>
              </p:nextCondLst>
            </p:seq>
            <p:seq concurrent="1" nextAc="seek">
              <p:cTn id="2894" restart="whenNotActive" fill="hold" evtFilter="cancelBubble" nodeType="interactiveSeq">
                <p:stCondLst>
                  <p:cond evt="onClick" delay="0">
                    <p:tgtEl>
                      <p:spTgt spid="400"/>
                    </p:tgtEl>
                  </p:cond>
                </p:stCondLst>
                <p:endSync evt="end" delay="0">
                  <p:rtn val="all"/>
                </p:endSync>
                <p:childTnLst>
                  <p:par>
                    <p:cTn id="2895" fill="hold">
                      <p:stCondLst>
                        <p:cond delay="0"/>
                      </p:stCondLst>
                      <p:childTnLst>
                        <p:par>
                          <p:cTn id="2896" fill="hold">
                            <p:stCondLst>
                              <p:cond delay="0"/>
                            </p:stCondLst>
                            <p:childTnLst>
                              <p:par>
                                <p:cTn id="2897" presetID="1" presetClass="exit" presetSubtype="0" fill="hold" grpId="1" nodeType="clickEffect">
                                  <p:stCondLst>
                                    <p:cond delay="0"/>
                                  </p:stCondLst>
                                  <p:childTnLst>
                                    <p:set>
                                      <p:cBhvr>
                                        <p:cTn id="2898" dur="1" fill="hold">
                                          <p:stCondLst>
                                            <p:cond delay="0"/>
                                          </p:stCondLst>
                                        </p:cTn>
                                        <p:tgtEl>
                                          <p:spTgt spid="400"/>
                                        </p:tgtEl>
                                        <p:attrNameLst>
                                          <p:attrName>style.visibility</p:attrName>
                                        </p:attrNameLst>
                                      </p:cBhvr>
                                      <p:to>
                                        <p:strVal val="hidden"/>
                                      </p:to>
                                    </p:set>
                                  </p:childTnLst>
                                </p:cTn>
                              </p:par>
                              <p:par>
                                <p:cTn id="2899" presetID="1" presetClass="exit" presetSubtype="0" fill="hold" grpId="3" nodeType="withEffect">
                                  <p:stCondLst>
                                    <p:cond delay="0"/>
                                  </p:stCondLst>
                                  <p:childTnLst>
                                    <p:set>
                                      <p:cBhvr>
                                        <p:cTn id="2900" dur="1" fill="hold">
                                          <p:stCondLst>
                                            <p:cond delay="0"/>
                                          </p:stCondLst>
                                        </p:cTn>
                                        <p:tgtEl>
                                          <p:spTgt spid="381"/>
                                        </p:tgtEl>
                                        <p:attrNameLst>
                                          <p:attrName>style.visibility</p:attrName>
                                        </p:attrNameLst>
                                      </p:cBhvr>
                                      <p:to>
                                        <p:strVal val="hidden"/>
                                      </p:to>
                                    </p:set>
                                  </p:childTnLst>
                                </p:cTn>
                              </p:par>
                              <p:par>
                                <p:cTn id="2901" presetID="10" presetClass="entr" presetSubtype="0" fill="hold" grpId="8" nodeType="withEffect">
                                  <p:stCondLst>
                                    <p:cond delay="0"/>
                                  </p:stCondLst>
                                  <p:childTnLst>
                                    <p:set>
                                      <p:cBhvr>
                                        <p:cTn id="2902" dur="1" fill="hold">
                                          <p:stCondLst>
                                            <p:cond delay="0"/>
                                          </p:stCondLst>
                                        </p:cTn>
                                        <p:tgtEl>
                                          <p:spTgt spid="390"/>
                                        </p:tgtEl>
                                        <p:attrNameLst>
                                          <p:attrName>style.visibility</p:attrName>
                                        </p:attrNameLst>
                                      </p:cBhvr>
                                      <p:to>
                                        <p:strVal val="visible"/>
                                      </p:to>
                                    </p:set>
                                    <p:animEffect transition="in" filter="fade">
                                      <p:cBhvr>
                                        <p:cTn id="2903" dur="500"/>
                                        <p:tgtEl>
                                          <p:spTgt spid="390"/>
                                        </p:tgtEl>
                                      </p:cBhvr>
                                    </p:animEffect>
                                  </p:childTnLst>
                                </p:cTn>
                              </p:par>
                            </p:childTnLst>
                          </p:cTn>
                        </p:par>
                      </p:childTnLst>
                    </p:cTn>
                  </p:par>
                </p:childTnLst>
              </p:cTn>
              <p:nextCondLst>
                <p:cond evt="onClick" delay="0">
                  <p:tgtEl>
                    <p:spTgt spid="400"/>
                  </p:tgtEl>
                </p:cond>
              </p:nextCondLst>
            </p:seq>
            <p:seq concurrent="1" nextAc="seek">
              <p:cTn id="2904" restart="whenNotActive" fill="hold" evtFilter="cancelBubble" nodeType="interactiveSeq">
                <p:stCondLst>
                  <p:cond evt="onClick" delay="0">
                    <p:tgtEl>
                      <p:spTgt spid="401"/>
                    </p:tgtEl>
                  </p:cond>
                </p:stCondLst>
                <p:endSync evt="end" delay="0">
                  <p:rtn val="all"/>
                </p:endSync>
                <p:childTnLst>
                  <p:par>
                    <p:cTn id="2905" fill="hold">
                      <p:stCondLst>
                        <p:cond delay="0"/>
                      </p:stCondLst>
                      <p:childTnLst>
                        <p:par>
                          <p:cTn id="2906" fill="hold">
                            <p:stCondLst>
                              <p:cond delay="0"/>
                            </p:stCondLst>
                            <p:childTnLst>
                              <p:par>
                                <p:cTn id="2907" presetID="1" presetClass="exit" presetSubtype="0" fill="hold" grpId="1" nodeType="clickEffect">
                                  <p:stCondLst>
                                    <p:cond delay="0"/>
                                  </p:stCondLst>
                                  <p:childTnLst>
                                    <p:set>
                                      <p:cBhvr>
                                        <p:cTn id="2908" dur="1" fill="hold">
                                          <p:stCondLst>
                                            <p:cond delay="0"/>
                                          </p:stCondLst>
                                        </p:cTn>
                                        <p:tgtEl>
                                          <p:spTgt spid="401"/>
                                        </p:tgtEl>
                                        <p:attrNameLst>
                                          <p:attrName>style.visibility</p:attrName>
                                        </p:attrNameLst>
                                      </p:cBhvr>
                                      <p:to>
                                        <p:strVal val="hidden"/>
                                      </p:to>
                                    </p:set>
                                  </p:childTnLst>
                                </p:cTn>
                              </p:par>
                              <p:par>
                                <p:cTn id="2909" presetID="1" presetClass="exit" presetSubtype="0" fill="hold" grpId="5" nodeType="withEffect">
                                  <p:stCondLst>
                                    <p:cond delay="0"/>
                                  </p:stCondLst>
                                  <p:childTnLst>
                                    <p:set>
                                      <p:cBhvr>
                                        <p:cTn id="2910" dur="1" fill="hold">
                                          <p:stCondLst>
                                            <p:cond delay="0"/>
                                          </p:stCondLst>
                                        </p:cTn>
                                        <p:tgtEl>
                                          <p:spTgt spid="381"/>
                                        </p:tgtEl>
                                        <p:attrNameLst>
                                          <p:attrName>style.visibility</p:attrName>
                                        </p:attrNameLst>
                                      </p:cBhvr>
                                      <p:to>
                                        <p:strVal val="hidden"/>
                                      </p:to>
                                    </p:set>
                                  </p:childTnLst>
                                </p:cTn>
                              </p:par>
                              <p:par>
                                <p:cTn id="2911" presetID="10" presetClass="entr" presetSubtype="0" fill="hold" grpId="7" nodeType="withEffect">
                                  <p:stCondLst>
                                    <p:cond delay="0"/>
                                  </p:stCondLst>
                                  <p:childTnLst>
                                    <p:set>
                                      <p:cBhvr>
                                        <p:cTn id="2912" dur="1" fill="hold">
                                          <p:stCondLst>
                                            <p:cond delay="0"/>
                                          </p:stCondLst>
                                        </p:cTn>
                                        <p:tgtEl>
                                          <p:spTgt spid="390"/>
                                        </p:tgtEl>
                                        <p:attrNameLst>
                                          <p:attrName>style.visibility</p:attrName>
                                        </p:attrNameLst>
                                      </p:cBhvr>
                                      <p:to>
                                        <p:strVal val="visible"/>
                                      </p:to>
                                    </p:set>
                                    <p:animEffect transition="in" filter="fade">
                                      <p:cBhvr>
                                        <p:cTn id="2913" dur="500"/>
                                        <p:tgtEl>
                                          <p:spTgt spid="390"/>
                                        </p:tgtEl>
                                      </p:cBhvr>
                                    </p:animEffect>
                                  </p:childTnLst>
                                </p:cTn>
                              </p:par>
                            </p:childTnLst>
                          </p:cTn>
                        </p:par>
                      </p:childTnLst>
                    </p:cTn>
                  </p:par>
                </p:childTnLst>
              </p:cTn>
              <p:nextCondLst>
                <p:cond evt="onClick" delay="0">
                  <p:tgtEl>
                    <p:spTgt spid="401"/>
                  </p:tgtEl>
                </p:cond>
              </p:nextCondLst>
            </p:seq>
            <p:seq concurrent="1" nextAc="seek">
              <p:cTn id="2914" restart="whenNotActive" fill="hold" evtFilter="cancelBubble" nodeType="interactiveSeq">
                <p:stCondLst>
                  <p:cond evt="onClick" delay="0">
                    <p:tgtEl>
                      <p:spTgt spid="403"/>
                    </p:tgtEl>
                  </p:cond>
                </p:stCondLst>
                <p:endSync evt="end" delay="0">
                  <p:rtn val="all"/>
                </p:endSync>
                <p:childTnLst>
                  <p:par>
                    <p:cTn id="2915" fill="hold">
                      <p:stCondLst>
                        <p:cond delay="0"/>
                      </p:stCondLst>
                      <p:childTnLst>
                        <p:par>
                          <p:cTn id="2916" fill="hold">
                            <p:stCondLst>
                              <p:cond delay="0"/>
                            </p:stCondLst>
                            <p:childTnLst>
                              <p:par>
                                <p:cTn id="2917" presetID="1" presetClass="entr" presetSubtype="0" fill="hold" grpId="0" nodeType="clickEffect">
                                  <p:stCondLst>
                                    <p:cond delay="0"/>
                                  </p:stCondLst>
                                  <p:childTnLst>
                                    <p:set>
                                      <p:cBhvr>
                                        <p:cTn id="2918" dur="1" fill="hold">
                                          <p:stCondLst>
                                            <p:cond delay="0"/>
                                          </p:stCondLst>
                                        </p:cTn>
                                        <p:tgtEl>
                                          <p:spTgt spid="409"/>
                                        </p:tgtEl>
                                        <p:attrNameLst>
                                          <p:attrName>style.visibility</p:attrName>
                                        </p:attrNameLst>
                                      </p:cBhvr>
                                      <p:to>
                                        <p:strVal val="visible"/>
                                      </p:to>
                                    </p:set>
                                  </p:childTnLst>
                                </p:cTn>
                              </p:par>
                              <p:par>
                                <p:cTn id="2919" presetID="1" presetClass="entr" presetSubtype="0" fill="hold" grpId="0" nodeType="withEffect">
                                  <p:stCondLst>
                                    <p:cond delay="0"/>
                                  </p:stCondLst>
                                  <p:childTnLst>
                                    <p:set>
                                      <p:cBhvr>
                                        <p:cTn id="2920" dur="1" fill="hold">
                                          <p:stCondLst>
                                            <p:cond delay="0"/>
                                          </p:stCondLst>
                                        </p:cTn>
                                        <p:tgtEl>
                                          <p:spTgt spid="380"/>
                                        </p:tgtEl>
                                        <p:attrNameLst>
                                          <p:attrName>style.visibility</p:attrName>
                                        </p:attrNameLst>
                                      </p:cBhvr>
                                      <p:to>
                                        <p:strVal val="visible"/>
                                      </p:to>
                                    </p:set>
                                  </p:childTnLst>
                                </p:cTn>
                              </p:par>
                              <p:par>
                                <p:cTn id="2921" presetID="10" presetClass="exit" presetSubtype="0" fill="hold" grpId="1" nodeType="withEffect">
                                  <p:stCondLst>
                                    <p:cond delay="0"/>
                                  </p:stCondLst>
                                  <p:childTnLst>
                                    <p:animEffect transition="out" filter="fade">
                                      <p:cBhvr>
                                        <p:cTn id="2922" dur="500"/>
                                        <p:tgtEl>
                                          <p:spTgt spid="388"/>
                                        </p:tgtEl>
                                      </p:cBhvr>
                                    </p:animEffect>
                                    <p:set>
                                      <p:cBhvr>
                                        <p:cTn id="2923"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3"/>
                  </p:tgtEl>
                </p:cond>
              </p:nextCondLst>
            </p:seq>
            <p:seq concurrent="1" nextAc="seek">
              <p:cTn id="2924" restart="whenNotActive" fill="hold" evtFilter="cancelBubble" nodeType="interactiveSeq">
                <p:stCondLst>
                  <p:cond evt="onClick" delay="0">
                    <p:tgtEl>
                      <p:spTgt spid="404"/>
                    </p:tgtEl>
                  </p:cond>
                </p:stCondLst>
                <p:endSync evt="end" delay="0">
                  <p:rtn val="all"/>
                </p:endSync>
                <p:childTnLst>
                  <p:par>
                    <p:cTn id="2925" fill="hold">
                      <p:stCondLst>
                        <p:cond delay="0"/>
                      </p:stCondLst>
                      <p:childTnLst>
                        <p:par>
                          <p:cTn id="2926" fill="hold">
                            <p:stCondLst>
                              <p:cond delay="0"/>
                            </p:stCondLst>
                            <p:childTnLst>
                              <p:par>
                                <p:cTn id="2927" presetID="1" presetClass="entr" presetSubtype="0" fill="hold" grpId="0" nodeType="clickEffect">
                                  <p:stCondLst>
                                    <p:cond delay="0"/>
                                  </p:stCondLst>
                                  <p:childTnLst>
                                    <p:set>
                                      <p:cBhvr>
                                        <p:cTn id="2928" dur="1" fill="hold">
                                          <p:stCondLst>
                                            <p:cond delay="0"/>
                                          </p:stCondLst>
                                        </p:cTn>
                                        <p:tgtEl>
                                          <p:spTgt spid="410"/>
                                        </p:tgtEl>
                                        <p:attrNameLst>
                                          <p:attrName>style.visibility</p:attrName>
                                        </p:attrNameLst>
                                      </p:cBhvr>
                                      <p:to>
                                        <p:strVal val="visible"/>
                                      </p:to>
                                    </p:set>
                                  </p:childTnLst>
                                </p:cTn>
                              </p:par>
                              <p:par>
                                <p:cTn id="2929" presetID="10" presetClass="exit" presetSubtype="0" fill="hold" grpId="2" nodeType="withEffect">
                                  <p:stCondLst>
                                    <p:cond delay="0"/>
                                  </p:stCondLst>
                                  <p:childTnLst>
                                    <p:animEffect transition="out" filter="fade">
                                      <p:cBhvr>
                                        <p:cTn id="2930" dur="500"/>
                                        <p:tgtEl>
                                          <p:spTgt spid="388"/>
                                        </p:tgtEl>
                                      </p:cBhvr>
                                    </p:animEffect>
                                    <p:set>
                                      <p:cBhvr>
                                        <p:cTn id="2931"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4"/>
                  </p:tgtEl>
                </p:cond>
              </p:nextCondLst>
            </p:seq>
            <p:seq concurrent="1" nextAc="seek">
              <p:cTn id="2932" restart="whenNotActive" fill="hold" evtFilter="cancelBubble" nodeType="interactiveSeq">
                <p:stCondLst>
                  <p:cond evt="onClick" delay="0">
                    <p:tgtEl>
                      <p:spTgt spid="405"/>
                    </p:tgtEl>
                  </p:cond>
                </p:stCondLst>
                <p:endSync evt="end" delay="0">
                  <p:rtn val="all"/>
                </p:endSync>
                <p:childTnLst>
                  <p:par>
                    <p:cTn id="2933" fill="hold">
                      <p:stCondLst>
                        <p:cond delay="0"/>
                      </p:stCondLst>
                      <p:childTnLst>
                        <p:par>
                          <p:cTn id="2934" fill="hold">
                            <p:stCondLst>
                              <p:cond delay="0"/>
                            </p:stCondLst>
                            <p:childTnLst>
                              <p:par>
                                <p:cTn id="2935" presetID="1" presetClass="entr" presetSubtype="0" fill="hold" grpId="1" nodeType="clickEffect">
                                  <p:stCondLst>
                                    <p:cond delay="0"/>
                                  </p:stCondLst>
                                  <p:childTnLst>
                                    <p:set>
                                      <p:cBhvr>
                                        <p:cTn id="2936" dur="1" fill="hold">
                                          <p:stCondLst>
                                            <p:cond delay="0"/>
                                          </p:stCondLst>
                                        </p:cTn>
                                        <p:tgtEl>
                                          <p:spTgt spid="411"/>
                                        </p:tgtEl>
                                        <p:attrNameLst>
                                          <p:attrName>style.visibility</p:attrName>
                                        </p:attrNameLst>
                                      </p:cBhvr>
                                      <p:to>
                                        <p:strVal val="visible"/>
                                      </p:to>
                                    </p:set>
                                  </p:childTnLst>
                                </p:cTn>
                              </p:par>
                              <p:par>
                                <p:cTn id="2937" presetID="1" presetClass="entr" presetSubtype="0" fill="hold" grpId="1" nodeType="withEffect">
                                  <p:stCondLst>
                                    <p:cond delay="0"/>
                                  </p:stCondLst>
                                  <p:childTnLst>
                                    <p:set>
                                      <p:cBhvr>
                                        <p:cTn id="2938" dur="1" fill="hold">
                                          <p:stCondLst>
                                            <p:cond delay="0"/>
                                          </p:stCondLst>
                                        </p:cTn>
                                        <p:tgtEl>
                                          <p:spTgt spid="380"/>
                                        </p:tgtEl>
                                        <p:attrNameLst>
                                          <p:attrName>style.visibility</p:attrName>
                                        </p:attrNameLst>
                                      </p:cBhvr>
                                      <p:to>
                                        <p:strVal val="visible"/>
                                      </p:to>
                                    </p:set>
                                  </p:childTnLst>
                                </p:cTn>
                              </p:par>
                              <p:par>
                                <p:cTn id="2939" presetID="10" presetClass="exit" presetSubtype="0" fill="hold" grpId="5" nodeType="withEffect">
                                  <p:stCondLst>
                                    <p:cond delay="0"/>
                                  </p:stCondLst>
                                  <p:childTnLst>
                                    <p:animEffect transition="out" filter="fade">
                                      <p:cBhvr>
                                        <p:cTn id="2940" dur="500"/>
                                        <p:tgtEl>
                                          <p:spTgt spid="388"/>
                                        </p:tgtEl>
                                      </p:cBhvr>
                                    </p:animEffect>
                                    <p:set>
                                      <p:cBhvr>
                                        <p:cTn id="2941"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5"/>
                  </p:tgtEl>
                </p:cond>
              </p:nextCondLst>
            </p:seq>
            <p:seq concurrent="1" nextAc="seek">
              <p:cTn id="2942" restart="whenNotActive" fill="hold" evtFilter="cancelBubble" nodeType="interactiveSeq">
                <p:stCondLst>
                  <p:cond evt="onClick" delay="0">
                    <p:tgtEl>
                      <p:spTgt spid="407"/>
                    </p:tgtEl>
                  </p:cond>
                </p:stCondLst>
                <p:endSync evt="end" delay="0">
                  <p:rtn val="all"/>
                </p:endSync>
                <p:childTnLst>
                  <p:par>
                    <p:cTn id="2943" fill="hold">
                      <p:stCondLst>
                        <p:cond delay="0"/>
                      </p:stCondLst>
                      <p:childTnLst>
                        <p:par>
                          <p:cTn id="2944" fill="hold">
                            <p:stCondLst>
                              <p:cond delay="0"/>
                            </p:stCondLst>
                            <p:childTnLst>
                              <p:par>
                                <p:cTn id="2945" presetID="1" presetClass="entr" presetSubtype="0" fill="hold" grpId="0" nodeType="clickEffect">
                                  <p:stCondLst>
                                    <p:cond delay="0"/>
                                  </p:stCondLst>
                                  <p:childTnLst>
                                    <p:set>
                                      <p:cBhvr>
                                        <p:cTn id="2946" dur="1" fill="hold">
                                          <p:stCondLst>
                                            <p:cond delay="0"/>
                                          </p:stCondLst>
                                        </p:cTn>
                                        <p:tgtEl>
                                          <p:spTgt spid="413"/>
                                        </p:tgtEl>
                                        <p:attrNameLst>
                                          <p:attrName>style.visibility</p:attrName>
                                        </p:attrNameLst>
                                      </p:cBhvr>
                                      <p:to>
                                        <p:strVal val="visible"/>
                                      </p:to>
                                    </p:set>
                                  </p:childTnLst>
                                </p:cTn>
                              </p:par>
                              <p:par>
                                <p:cTn id="2947" presetID="1" presetClass="entr" presetSubtype="0" fill="hold" grpId="0" nodeType="withEffect">
                                  <p:stCondLst>
                                    <p:cond delay="0"/>
                                  </p:stCondLst>
                                  <p:childTnLst>
                                    <p:set>
                                      <p:cBhvr>
                                        <p:cTn id="2948" dur="1" fill="hold">
                                          <p:stCondLst>
                                            <p:cond delay="0"/>
                                          </p:stCondLst>
                                        </p:cTn>
                                        <p:tgtEl>
                                          <p:spTgt spid="385"/>
                                        </p:tgtEl>
                                        <p:attrNameLst>
                                          <p:attrName>style.visibility</p:attrName>
                                        </p:attrNameLst>
                                      </p:cBhvr>
                                      <p:to>
                                        <p:strVal val="visible"/>
                                      </p:to>
                                    </p:set>
                                  </p:childTnLst>
                                </p:cTn>
                              </p:par>
                              <p:par>
                                <p:cTn id="2949" presetID="10" presetClass="exit" presetSubtype="0" fill="hold" grpId="4" nodeType="withEffect">
                                  <p:stCondLst>
                                    <p:cond delay="0"/>
                                  </p:stCondLst>
                                  <p:childTnLst>
                                    <p:animEffect transition="out" filter="fade">
                                      <p:cBhvr>
                                        <p:cTn id="2950" dur="500"/>
                                        <p:tgtEl>
                                          <p:spTgt spid="388"/>
                                        </p:tgtEl>
                                      </p:cBhvr>
                                    </p:animEffect>
                                    <p:set>
                                      <p:cBhvr>
                                        <p:cTn id="2951"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7"/>
                  </p:tgtEl>
                </p:cond>
              </p:nextCondLst>
            </p:seq>
            <p:seq concurrent="1" nextAc="seek">
              <p:cTn id="2952" restart="whenNotActive" fill="hold" evtFilter="cancelBubble" nodeType="interactiveSeq">
                <p:stCondLst>
                  <p:cond evt="onClick" delay="0">
                    <p:tgtEl>
                      <p:spTgt spid="408"/>
                    </p:tgtEl>
                  </p:cond>
                </p:stCondLst>
                <p:endSync evt="end" delay="0">
                  <p:rtn val="all"/>
                </p:endSync>
                <p:childTnLst>
                  <p:par>
                    <p:cTn id="2953" fill="hold">
                      <p:stCondLst>
                        <p:cond delay="0"/>
                      </p:stCondLst>
                      <p:childTnLst>
                        <p:par>
                          <p:cTn id="2954" fill="hold">
                            <p:stCondLst>
                              <p:cond delay="0"/>
                            </p:stCondLst>
                            <p:childTnLst>
                              <p:par>
                                <p:cTn id="2955" presetID="1" presetClass="entr" presetSubtype="0" fill="hold" grpId="0" nodeType="clickEffect">
                                  <p:stCondLst>
                                    <p:cond delay="0"/>
                                  </p:stCondLst>
                                  <p:childTnLst>
                                    <p:set>
                                      <p:cBhvr>
                                        <p:cTn id="2956" dur="1" fill="hold">
                                          <p:stCondLst>
                                            <p:cond delay="0"/>
                                          </p:stCondLst>
                                        </p:cTn>
                                        <p:tgtEl>
                                          <p:spTgt spid="414"/>
                                        </p:tgtEl>
                                        <p:attrNameLst>
                                          <p:attrName>style.visibility</p:attrName>
                                        </p:attrNameLst>
                                      </p:cBhvr>
                                      <p:to>
                                        <p:strVal val="visible"/>
                                      </p:to>
                                    </p:set>
                                  </p:childTnLst>
                                </p:cTn>
                              </p:par>
                              <p:par>
                                <p:cTn id="2957" presetID="10" presetClass="exit" presetSubtype="0" fill="hold" grpId="3" nodeType="withEffect">
                                  <p:stCondLst>
                                    <p:cond delay="0"/>
                                  </p:stCondLst>
                                  <p:childTnLst>
                                    <p:animEffect transition="out" filter="fade">
                                      <p:cBhvr>
                                        <p:cTn id="2958" dur="500"/>
                                        <p:tgtEl>
                                          <p:spTgt spid="388"/>
                                        </p:tgtEl>
                                      </p:cBhvr>
                                    </p:animEffect>
                                    <p:set>
                                      <p:cBhvr>
                                        <p:cTn id="2959"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8"/>
                  </p:tgtEl>
                </p:cond>
              </p:nextCondLst>
            </p:seq>
            <p:seq concurrent="1" nextAc="seek">
              <p:cTn id="2960" restart="whenNotActive" fill="hold" evtFilter="cancelBubble" nodeType="interactiveSeq">
                <p:stCondLst>
                  <p:cond evt="onClick" delay="0">
                    <p:tgtEl>
                      <p:spTgt spid="406"/>
                    </p:tgtEl>
                  </p:cond>
                </p:stCondLst>
                <p:endSync evt="end" delay="0">
                  <p:rtn val="all"/>
                </p:endSync>
                <p:childTnLst>
                  <p:par>
                    <p:cTn id="2961" fill="hold">
                      <p:stCondLst>
                        <p:cond delay="0"/>
                      </p:stCondLst>
                      <p:childTnLst>
                        <p:par>
                          <p:cTn id="2962" fill="hold">
                            <p:stCondLst>
                              <p:cond delay="0"/>
                            </p:stCondLst>
                            <p:childTnLst>
                              <p:par>
                                <p:cTn id="2963" presetID="1" presetClass="entr" presetSubtype="0" fill="hold" grpId="0" nodeType="clickEffect">
                                  <p:stCondLst>
                                    <p:cond delay="0"/>
                                  </p:stCondLst>
                                  <p:childTnLst>
                                    <p:set>
                                      <p:cBhvr>
                                        <p:cTn id="2964" dur="1" fill="hold">
                                          <p:stCondLst>
                                            <p:cond delay="0"/>
                                          </p:stCondLst>
                                        </p:cTn>
                                        <p:tgtEl>
                                          <p:spTgt spid="412"/>
                                        </p:tgtEl>
                                        <p:attrNameLst>
                                          <p:attrName>style.visibility</p:attrName>
                                        </p:attrNameLst>
                                      </p:cBhvr>
                                      <p:to>
                                        <p:strVal val="visible"/>
                                      </p:to>
                                    </p:set>
                                  </p:childTnLst>
                                </p:cTn>
                              </p:par>
                              <p:par>
                                <p:cTn id="2965" presetID="1" presetClass="entr" presetSubtype="0" fill="hold" grpId="2" nodeType="withEffect">
                                  <p:stCondLst>
                                    <p:cond delay="0"/>
                                  </p:stCondLst>
                                  <p:childTnLst>
                                    <p:set>
                                      <p:cBhvr>
                                        <p:cTn id="2966" dur="1" fill="hold">
                                          <p:stCondLst>
                                            <p:cond delay="0"/>
                                          </p:stCondLst>
                                        </p:cTn>
                                        <p:tgtEl>
                                          <p:spTgt spid="380"/>
                                        </p:tgtEl>
                                        <p:attrNameLst>
                                          <p:attrName>style.visibility</p:attrName>
                                        </p:attrNameLst>
                                      </p:cBhvr>
                                      <p:to>
                                        <p:strVal val="visible"/>
                                      </p:to>
                                    </p:set>
                                  </p:childTnLst>
                                </p:cTn>
                              </p:par>
                              <p:par>
                                <p:cTn id="2967" presetID="10" presetClass="exit" presetSubtype="0" fill="hold" grpId="0" nodeType="withEffect">
                                  <p:stCondLst>
                                    <p:cond delay="0"/>
                                  </p:stCondLst>
                                  <p:childTnLst>
                                    <p:animEffect transition="out" filter="fade">
                                      <p:cBhvr>
                                        <p:cTn id="2968" dur="500"/>
                                        <p:tgtEl>
                                          <p:spTgt spid="388"/>
                                        </p:tgtEl>
                                      </p:cBhvr>
                                    </p:animEffect>
                                    <p:set>
                                      <p:cBhvr>
                                        <p:cTn id="2969"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6"/>
                  </p:tgtEl>
                </p:cond>
              </p:nextCondLst>
            </p:seq>
            <p:seq concurrent="1" nextAc="seek">
              <p:cTn id="2970" restart="whenNotActive" fill="hold" evtFilter="cancelBubble" nodeType="interactiveSeq">
                <p:stCondLst>
                  <p:cond evt="onClick" delay="0">
                    <p:tgtEl>
                      <p:spTgt spid="414"/>
                    </p:tgtEl>
                  </p:cond>
                </p:stCondLst>
                <p:endSync evt="end" delay="0">
                  <p:rtn val="all"/>
                </p:endSync>
                <p:childTnLst>
                  <p:par>
                    <p:cTn id="2971" fill="hold">
                      <p:stCondLst>
                        <p:cond delay="0"/>
                      </p:stCondLst>
                      <p:childTnLst>
                        <p:par>
                          <p:cTn id="2972" fill="hold">
                            <p:stCondLst>
                              <p:cond delay="0"/>
                            </p:stCondLst>
                            <p:childTnLst>
                              <p:par>
                                <p:cTn id="2973" presetID="1" presetClass="exit" presetSubtype="0" fill="hold" grpId="1" nodeType="clickEffect">
                                  <p:stCondLst>
                                    <p:cond delay="0"/>
                                  </p:stCondLst>
                                  <p:childTnLst>
                                    <p:set>
                                      <p:cBhvr>
                                        <p:cTn id="2974" dur="1" fill="hold">
                                          <p:stCondLst>
                                            <p:cond delay="0"/>
                                          </p:stCondLst>
                                        </p:cTn>
                                        <p:tgtEl>
                                          <p:spTgt spid="414"/>
                                        </p:tgtEl>
                                        <p:attrNameLst>
                                          <p:attrName>style.visibility</p:attrName>
                                        </p:attrNameLst>
                                      </p:cBhvr>
                                      <p:to>
                                        <p:strVal val="hidden"/>
                                      </p:to>
                                    </p:set>
                                  </p:childTnLst>
                                </p:cTn>
                              </p:par>
                              <p:par>
                                <p:cTn id="2975" presetID="10" presetClass="entr" presetSubtype="0" fill="hold" grpId="6" nodeType="withEffect">
                                  <p:stCondLst>
                                    <p:cond delay="0"/>
                                  </p:stCondLst>
                                  <p:childTnLst>
                                    <p:set>
                                      <p:cBhvr>
                                        <p:cTn id="2976" dur="1" fill="hold">
                                          <p:stCondLst>
                                            <p:cond delay="0"/>
                                          </p:stCondLst>
                                        </p:cTn>
                                        <p:tgtEl>
                                          <p:spTgt spid="388"/>
                                        </p:tgtEl>
                                        <p:attrNameLst>
                                          <p:attrName>style.visibility</p:attrName>
                                        </p:attrNameLst>
                                      </p:cBhvr>
                                      <p:to>
                                        <p:strVal val="visible"/>
                                      </p:to>
                                    </p:set>
                                    <p:animEffect transition="in" filter="fade">
                                      <p:cBhvr>
                                        <p:cTn id="2977" dur="500"/>
                                        <p:tgtEl>
                                          <p:spTgt spid="388"/>
                                        </p:tgtEl>
                                      </p:cBhvr>
                                    </p:animEffect>
                                  </p:childTnLst>
                                </p:cTn>
                              </p:par>
                            </p:childTnLst>
                          </p:cTn>
                        </p:par>
                      </p:childTnLst>
                    </p:cTn>
                  </p:par>
                </p:childTnLst>
              </p:cTn>
              <p:nextCondLst>
                <p:cond evt="onClick" delay="0">
                  <p:tgtEl>
                    <p:spTgt spid="414"/>
                  </p:tgtEl>
                </p:cond>
              </p:nextCondLst>
            </p:seq>
            <p:seq concurrent="1" nextAc="seek">
              <p:cTn id="2978" restart="whenNotActive" fill="hold" evtFilter="cancelBubble" nodeType="interactiveSeq">
                <p:stCondLst>
                  <p:cond evt="onClick" delay="0">
                    <p:tgtEl>
                      <p:spTgt spid="409"/>
                    </p:tgtEl>
                  </p:cond>
                </p:stCondLst>
                <p:endSync evt="end" delay="0">
                  <p:rtn val="all"/>
                </p:endSync>
                <p:childTnLst>
                  <p:par>
                    <p:cTn id="2979" fill="hold">
                      <p:stCondLst>
                        <p:cond delay="0"/>
                      </p:stCondLst>
                      <p:childTnLst>
                        <p:par>
                          <p:cTn id="2980" fill="hold">
                            <p:stCondLst>
                              <p:cond delay="0"/>
                            </p:stCondLst>
                            <p:childTnLst>
                              <p:par>
                                <p:cTn id="2981" presetID="1" presetClass="exit" presetSubtype="0" fill="hold" grpId="1" nodeType="clickEffect">
                                  <p:stCondLst>
                                    <p:cond delay="0"/>
                                  </p:stCondLst>
                                  <p:childTnLst>
                                    <p:set>
                                      <p:cBhvr>
                                        <p:cTn id="2982" dur="1" fill="hold">
                                          <p:stCondLst>
                                            <p:cond delay="0"/>
                                          </p:stCondLst>
                                        </p:cTn>
                                        <p:tgtEl>
                                          <p:spTgt spid="409"/>
                                        </p:tgtEl>
                                        <p:attrNameLst>
                                          <p:attrName>style.visibility</p:attrName>
                                        </p:attrNameLst>
                                      </p:cBhvr>
                                      <p:to>
                                        <p:strVal val="hidden"/>
                                      </p:to>
                                    </p:set>
                                  </p:childTnLst>
                                </p:cTn>
                              </p:par>
                              <p:par>
                                <p:cTn id="2983" presetID="1" presetClass="exit" presetSubtype="0" fill="hold" grpId="3" nodeType="withEffect">
                                  <p:stCondLst>
                                    <p:cond delay="0"/>
                                  </p:stCondLst>
                                  <p:childTnLst>
                                    <p:set>
                                      <p:cBhvr>
                                        <p:cTn id="2984" dur="1" fill="hold">
                                          <p:stCondLst>
                                            <p:cond delay="0"/>
                                          </p:stCondLst>
                                        </p:cTn>
                                        <p:tgtEl>
                                          <p:spTgt spid="380"/>
                                        </p:tgtEl>
                                        <p:attrNameLst>
                                          <p:attrName>style.visibility</p:attrName>
                                        </p:attrNameLst>
                                      </p:cBhvr>
                                      <p:to>
                                        <p:strVal val="hidden"/>
                                      </p:to>
                                    </p:set>
                                  </p:childTnLst>
                                </p:cTn>
                              </p:par>
                              <p:par>
                                <p:cTn id="2985" presetID="10" presetClass="entr" presetSubtype="0" fill="hold" grpId="7" nodeType="withEffect">
                                  <p:stCondLst>
                                    <p:cond delay="0"/>
                                  </p:stCondLst>
                                  <p:childTnLst>
                                    <p:set>
                                      <p:cBhvr>
                                        <p:cTn id="2986" dur="1" fill="hold">
                                          <p:stCondLst>
                                            <p:cond delay="0"/>
                                          </p:stCondLst>
                                        </p:cTn>
                                        <p:tgtEl>
                                          <p:spTgt spid="388"/>
                                        </p:tgtEl>
                                        <p:attrNameLst>
                                          <p:attrName>style.visibility</p:attrName>
                                        </p:attrNameLst>
                                      </p:cBhvr>
                                      <p:to>
                                        <p:strVal val="visible"/>
                                      </p:to>
                                    </p:set>
                                    <p:animEffect transition="in" filter="fade">
                                      <p:cBhvr>
                                        <p:cTn id="2987" dur="500"/>
                                        <p:tgtEl>
                                          <p:spTgt spid="388"/>
                                        </p:tgtEl>
                                      </p:cBhvr>
                                    </p:animEffect>
                                  </p:childTnLst>
                                </p:cTn>
                              </p:par>
                            </p:childTnLst>
                          </p:cTn>
                        </p:par>
                      </p:childTnLst>
                    </p:cTn>
                  </p:par>
                </p:childTnLst>
              </p:cTn>
              <p:nextCondLst>
                <p:cond evt="onClick" delay="0">
                  <p:tgtEl>
                    <p:spTgt spid="409"/>
                  </p:tgtEl>
                </p:cond>
              </p:nextCondLst>
            </p:seq>
            <p:seq concurrent="1" nextAc="seek">
              <p:cTn id="2988" restart="whenNotActive" fill="hold" evtFilter="cancelBubble" nodeType="interactiveSeq">
                <p:stCondLst>
                  <p:cond evt="onClick" delay="0">
                    <p:tgtEl>
                      <p:spTgt spid="410"/>
                    </p:tgtEl>
                  </p:cond>
                </p:stCondLst>
                <p:endSync evt="end" delay="0">
                  <p:rtn val="all"/>
                </p:endSync>
                <p:childTnLst>
                  <p:par>
                    <p:cTn id="2989" fill="hold">
                      <p:stCondLst>
                        <p:cond delay="0"/>
                      </p:stCondLst>
                      <p:childTnLst>
                        <p:par>
                          <p:cTn id="2990" fill="hold">
                            <p:stCondLst>
                              <p:cond delay="0"/>
                            </p:stCondLst>
                            <p:childTnLst>
                              <p:par>
                                <p:cTn id="2991" presetID="1" presetClass="exit" presetSubtype="0" fill="hold" grpId="1" nodeType="clickEffect">
                                  <p:stCondLst>
                                    <p:cond delay="0"/>
                                  </p:stCondLst>
                                  <p:childTnLst>
                                    <p:set>
                                      <p:cBhvr>
                                        <p:cTn id="2992" dur="1" fill="hold">
                                          <p:stCondLst>
                                            <p:cond delay="0"/>
                                          </p:stCondLst>
                                        </p:cTn>
                                        <p:tgtEl>
                                          <p:spTgt spid="410"/>
                                        </p:tgtEl>
                                        <p:attrNameLst>
                                          <p:attrName>style.visibility</p:attrName>
                                        </p:attrNameLst>
                                      </p:cBhvr>
                                      <p:to>
                                        <p:strVal val="hidden"/>
                                      </p:to>
                                    </p:set>
                                  </p:childTnLst>
                                </p:cTn>
                              </p:par>
                              <p:par>
                                <p:cTn id="2993" presetID="10" presetClass="entr" presetSubtype="0" fill="hold" grpId="11" nodeType="withEffect">
                                  <p:stCondLst>
                                    <p:cond delay="0"/>
                                  </p:stCondLst>
                                  <p:childTnLst>
                                    <p:set>
                                      <p:cBhvr>
                                        <p:cTn id="2994" dur="1" fill="hold">
                                          <p:stCondLst>
                                            <p:cond delay="0"/>
                                          </p:stCondLst>
                                        </p:cTn>
                                        <p:tgtEl>
                                          <p:spTgt spid="388"/>
                                        </p:tgtEl>
                                        <p:attrNameLst>
                                          <p:attrName>style.visibility</p:attrName>
                                        </p:attrNameLst>
                                      </p:cBhvr>
                                      <p:to>
                                        <p:strVal val="visible"/>
                                      </p:to>
                                    </p:set>
                                    <p:animEffect transition="in" filter="fade">
                                      <p:cBhvr>
                                        <p:cTn id="2995" dur="500"/>
                                        <p:tgtEl>
                                          <p:spTgt spid="388"/>
                                        </p:tgtEl>
                                      </p:cBhvr>
                                    </p:animEffect>
                                  </p:childTnLst>
                                </p:cTn>
                              </p:par>
                            </p:childTnLst>
                          </p:cTn>
                        </p:par>
                      </p:childTnLst>
                    </p:cTn>
                  </p:par>
                </p:childTnLst>
              </p:cTn>
              <p:nextCondLst>
                <p:cond evt="onClick" delay="0">
                  <p:tgtEl>
                    <p:spTgt spid="410"/>
                  </p:tgtEl>
                </p:cond>
              </p:nextCondLst>
            </p:seq>
            <p:seq concurrent="1" nextAc="seek">
              <p:cTn id="2996" restart="whenNotActive" fill="hold" evtFilter="cancelBubble" nodeType="interactiveSeq">
                <p:stCondLst>
                  <p:cond evt="onClick" delay="0">
                    <p:tgtEl>
                      <p:spTgt spid="411"/>
                    </p:tgtEl>
                  </p:cond>
                </p:stCondLst>
                <p:endSync evt="end" delay="0">
                  <p:rtn val="all"/>
                </p:endSync>
                <p:childTnLst>
                  <p:par>
                    <p:cTn id="2997" fill="hold">
                      <p:stCondLst>
                        <p:cond delay="0"/>
                      </p:stCondLst>
                      <p:childTnLst>
                        <p:par>
                          <p:cTn id="2998" fill="hold">
                            <p:stCondLst>
                              <p:cond delay="0"/>
                            </p:stCondLst>
                            <p:childTnLst>
                              <p:par>
                                <p:cTn id="2999" presetID="1" presetClass="exit" presetSubtype="0" fill="hold" grpId="0" nodeType="clickEffect">
                                  <p:stCondLst>
                                    <p:cond delay="0"/>
                                  </p:stCondLst>
                                  <p:childTnLst>
                                    <p:set>
                                      <p:cBhvr>
                                        <p:cTn id="3000" dur="1" fill="hold">
                                          <p:stCondLst>
                                            <p:cond delay="0"/>
                                          </p:stCondLst>
                                        </p:cTn>
                                        <p:tgtEl>
                                          <p:spTgt spid="411"/>
                                        </p:tgtEl>
                                        <p:attrNameLst>
                                          <p:attrName>style.visibility</p:attrName>
                                        </p:attrNameLst>
                                      </p:cBhvr>
                                      <p:to>
                                        <p:strVal val="hidden"/>
                                      </p:to>
                                    </p:set>
                                  </p:childTnLst>
                                </p:cTn>
                              </p:par>
                              <p:par>
                                <p:cTn id="3001" presetID="1" presetClass="exit" presetSubtype="0" fill="hold" grpId="4" nodeType="withEffect">
                                  <p:stCondLst>
                                    <p:cond delay="0"/>
                                  </p:stCondLst>
                                  <p:childTnLst>
                                    <p:set>
                                      <p:cBhvr>
                                        <p:cTn id="3002" dur="1" fill="hold">
                                          <p:stCondLst>
                                            <p:cond delay="0"/>
                                          </p:stCondLst>
                                        </p:cTn>
                                        <p:tgtEl>
                                          <p:spTgt spid="380"/>
                                        </p:tgtEl>
                                        <p:attrNameLst>
                                          <p:attrName>style.visibility</p:attrName>
                                        </p:attrNameLst>
                                      </p:cBhvr>
                                      <p:to>
                                        <p:strVal val="hidden"/>
                                      </p:to>
                                    </p:set>
                                  </p:childTnLst>
                                </p:cTn>
                              </p:par>
                              <p:par>
                                <p:cTn id="3003" presetID="10" presetClass="entr" presetSubtype="0" fill="hold" grpId="10" nodeType="withEffect">
                                  <p:stCondLst>
                                    <p:cond delay="0"/>
                                  </p:stCondLst>
                                  <p:childTnLst>
                                    <p:set>
                                      <p:cBhvr>
                                        <p:cTn id="3004" dur="1" fill="hold">
                                          <p:stCondLst>
                                            <p:cond delay="0"/>
                                          </p:stCondLst>
                                        </p:cTn>
                                        <p:tgtEl>
                                          <p:spTgt spid="388"/>
                                        </p:tgtEl>
                                        <p:attrNameLst>
                                          <p:attrName>style.visibility</p:attrName>
                                        </p:attrNameLst>
                                      </p:cBhvr>
                                      <p:to>
                                        <p:strVal val="visible"/>
                                      </p:to>
                                    </p:set>
                                    <p:animEffect transition="in" filter="fade">
                                      <p:cBhvr>
                                        <p:cTn id="3005" dur="500"/>
                                        <p:tgtEl>
                                          <p:spTgt spid="388"/>
                                        </p:tgtEl>
                                      </p:cBhvr>
                                    </p:animEffect>
                                  </p:childTnLst>
                                </p:cTn>
                              </p:par>
                            </p:childTnLst>
                          </p:cTn>
                        </p:par>
                      </p:childTnLst>
                    </p:cTn>
                  </p:par>
                </p:childTnLst>
              </p:cTn>
              <p:nextCondLst>
                <p:cond evt="onClick" delay="0">
                  <p:tgtEl>
                    <p:spTgt spid="411"/>
                  </p:tgtEl>
                </p:cond>
              </p:nextCondLst>
            </p:seq>
            <p:seq concurrent="1" nextAc="seek">
              <p:cTn id="3006" restart="whenNotActive" fill="hold" evtFilter="cancelBubble" nodeType="interactiveSeq">
                <p:stCondLst>
                  <p:cond evt="onClick" delay="0">
                    <p:tgtEl>
                      <p:spTgt spid="412"/>
                    </p:tgtEl>
                  </p:cond>
                </p:stCondLst>
                <p:endSync evt="end" delay="0">
                  <p:rtn val="all"/>
                </p:endSync>
                <p:childTnLst>
                  <p:par>
                    <p:cTn id="3007" fill="hold">
                      <p:stCondLst>
                        <p:cond delay="0"/>
                      </p:stCondLst>
                      <p:childTnLst>
                        <p:par>
                          <p:cTn id="3008" fill="hold">
                            <p:stCondLst>
                              <p:cond delay="0"/>
                            </p:stCondLst>
                            <p:childTnLst>
                              <p:par>
                                <p:cTn id="3009" presetID="1" presetClass="exit" presetSubtype="0" fill="hold" grpId="1" nodeType="clickEffect">
                                  <p:stCondLst>
                                    <p:cond delay="0"/>
                                  </p:stCondLst>
                                  <p:childTnLst>
                                    <p:set>
                                      <p:cBhvr>
                                        <p:cTn id="3010" dur="1" fill="hold">
                                          <p:stCondLst>
                                            <p:cond delay="0"/>
                                          </p:stCondLst>
                                        </p:cTn>
                                        <p:tgtEl>
                                          <p:spTgt spid="412"/>
                                        </p:tgtEl>
                                        <p:attrNameLst>
                                          <p:attrName>style.visibility</p:attrName>
                                        </p:attrNameLst>
                                      </p:cBhvr>
                                      <p:to>
                                        <p:strVal val="hidden"/>
                                      </p:to>
                                    </p:set>
                                  </p:childTnLst>
                                </p:cTn>
                              </p:par>
                              <p:par>
                                <p:cTn id="3011" presetID="1" presetClass="exit" presetSubtype="0" fill="hold" grpId="5" nodeType="withEffect">
                                  <p:stCondLst>
                                    <p:cond delay="0"/>
                                  </p:stCondLst>
                                  <p:childTnLst>
                                    <p:set>
                                      <p:cBhvr>
                                        <p:cTn id="3012" dur="1" fill="hold">
                                          <p:stCondLst>
                                            <p:cond delay="0"/>
                                          </p:stCondLst>
                                        </p:cTn>
                                        <p:tgtEl>
                                          <p:spTgt spid="380"/>
                                        </p:tgtEl>
                                        <p:attrNameLst>
                                          <p:attrName>style.visibility</p:attrName>
                                        </p:attrNameLst>
                                      </p:cBhvr>
                                      <p:to>
                                        <p:strVal val="hidden"/>
                                      </p:to>
                                    </p:set>
                                  </p:childTnLst>
                                </p:cTn>
                              </p:par>
                              <p:par>
                                <p:cTn id="3013" presetID="10" presetClass="entr" presetSubtype="0" fill="hold" grpId="9" nodeType="withEffect">
                                  <p:stCondLst>
                                    <p:cond delay="0"/>
                                  </p:stCondLst>
                                  <p:childTnLst>
                                    <p:set>
                                      <p:cBhvr>
                                        <p:cTn id="3014" dur="1" fill="hold">
                                          <p:stCondLst>
                                            <p:cond delay="0"/>
                                          </p:stCondLst>
                                        </p:cTn>
                                        <p:tgtEl>
                                          <p:spTgt spid="388"/>
                                        </p:tgtEl>
                                        <p:attrNameLst>
                                          <p:attrName>style.visibility</p:attrName>
                                        </p:attrNameLst>
                                      </p:cBhvr>
                                      <p:to>
                                        <p:strVal val="visible"/>
                                      </p:to>
                                    </p:set>
                                    <p:animEffect transition="in" filter="fade">
                                      <p:cBhvr>
                                        <p:cTn id="3015" dur="500"/>
                                        <p:tgtEl>
                                          <p:spTgt spid="388"/>
                                        </p:tgtEl>
                                      </p:cBhvr>
                                    </p:animEffect>
                                  </p:childTnLst>
                                </p:cTn>
                              </p:par>
                            </p:childTnLst>
                          </p:cTn>
                        </p:par>
                      </p:childTnLst>
                    </p:cTn>
                  </p:par>
                </p:childTnLst>
              </p:cTn>
              <p:nextCondLst>
                <p:cond evt="onClick" delay="0">
                  <p:tgtEl>
                    <p:spTgt spid="412"/>
                  </p:tgtEl>
                </p:cond>
              </p:nextCondLst>
            </p:seq>
            <p:seq concurrent="1" nextAc="seek">
              <p:cTn id="3016" restart="whenNotActive" fill="hold" evtFilter="cancelBubble" nodeType="interactiveSeq">
                <p:stCondLst>
                  <p:cond evt="onClick" delay="0">
                    <p:tgtEl>
                      <p:spTgt spid="413"/>
                    </p:tgtEl>
                  </p:cond>
                </p:stCondLst>
                <p:endSync evt="end" delay="0">
                  <p:rtn val="all"/>
                </p:endSync>
                <p:childTnLst>
                  <p:par>
                    <p:cTn id="3017" fill="hold">
                      <p:stCondLst>
                        <p:cond delay="0"/>
                      </p:stCondLst>
                      <p:childTnLst>
                        <p:par>
                          <p:cTn id="3018" fill="hold">
                            <p:stCondLst>
                              <p:cond delay="0"/>
                            </p:stCondLst>
                            <p:childTnLst>
                              <p:par>
                                <p:cTn id="3019" presetID="1" presetClass="exit" presetSubtype="0" fill="hold" grpId="1" nodeType="clickEffect">
                                  <p:stCondLst>
                                    <p:cond delay="0"/>
                                  </p:stCondLst>
                                  <p:childTnLst>
                                    <p:set>
                                      <p:cBhvr>
                                        <p:cTn id="3020" dur="1" fill="hold">
                                          <p:stCondLst>
                                            <p:cond delay="0"/>
                                          </p:stCondLst>
                                        </p:cTn>
                                        <p:tgtEl>
                                          <p:spTgt spid="413"/>
                                        </p:tgtEl>
                                        <p:attrNameLst>
                                          <p:attrName>style.visibility</p:attrName>
                                        </p:attrNameLst>
                                      </p:cBhvr>
                                      <p:to>
                                        <p:strVal val="hidden"/>
                                      </p:to>
                                    </p:set>
                                  </p:childTnLst>
                                </p:cTn>
                              </p:par>
                              <p:par>
                                <p:cTn id="3021" presetID="1" presetClass="exit" presetSubtype="0" fill="hold" grpId="1" nodeType="withEffect">
                                  <p:stCondLst>
                                    <p:cond delay="0"/>
                                  </p:stCondLst>
                                  <p:childTnLst>
                                    <p:set>
                                      <p:cBhvr>
                                        <p:cTn id="3022" dur="1" fill="hold">
                                          <p:stCondLst>
                                            <p:cond delay="0"/>
                                          </p:stCondLst>
                                        </p:cTn>
                                        <p:tgtEl>
                                          <p:spTgt spid="385"/>
                                        </p:tgtEl>
                                        <p:attrNameLst>
                                          <p:attrName>style.visibility</p:attrName>
                                        </p:attrNameLst>
                                      </p:cBhvr>
                                      <p:to>
                                        <p:strVal val="hidden"/>
                                      </p:to>
                                    </p:set>
                                  </p:childTnLst>
                                </p:cTn>
                              </p:par>
                              <p:par>
                                <p:cTn id="3023" presetID="10" presetClass="entr" presetSubtype="0" fill="hold" grpId="8" nodeType="withEffect">
                                  <p:stCondLst>
                                    <p:cond delay="0"/>
                                  </p:stCondLst>
                                  <p:childTnLst>
                                    <p:set>
                                      <p:cBhvr>
                                        <p:cTn id="3024" dur="1" fill="hold">
                                          <p:stCondLst>
                                            <p:cond delay="0"/>
                                          </p:stCondLst>
                                        </p:cTn>
                                        <p:tgtEl>
                                          <p:spTgt spid="388"/>
                                        </p:tgtEl>
                                        <p:attrNameLst>
                                          <p:attrName>style.visibility</p:attrName>
                                        </p:attrNameLst>
                                      </p:cBhvr>
                                      <p:to>
                                        <p:strVal val="visible"/>
                                      </p:to>
                                    </p:set>
                                    <p:animEffect transition="in" filter="fade">
                                      <p:cBhvr>
                                        <p:cTn id="3025" dur="500"/>
                                        <p:tgtEl>
                                          <p:spTgt spid="388"/>
                                        </p:tgtEl>
                                      </p:cBhvr>
                                    </p:animEffect>
                                  </p:childTnLst>
                                </p:cTn>
                              </p:par>
                            </p:childTnLst>
                          </p:cTn>
                        </p:par>
                      </p:childTnLst>
                    </p:cTn>
                  </p:par>
                </p:childTnLst>
              </p:cTn>
              <p:nextCondLst>
                <p:cond evt="onClick" delay="0">
                  <p:tgtEl>
                    <p:spTgt spid="413"/>
                  </p:tgtEl>
                </p:cond>
              </p:nextCondLst>
            </p:seq>
            <p:seq concurrent="1" nextAc="seek">
              <p:cTn id="3026" restart="whenNotActive" fill="hold" evtFilter="cancelBubble" nodeType="interactiveSeq">
                <p:stCondLst>
                  <p:cond evt="onClick" delay="0">
                    <p:tgtEl>
                      <p:spTgt spid="415"/>
                    </p:tgtEl>
                  </p:cond>
                </p:stCondLst>
                <p:endSync evt="end" delay="0">
                  <p:rtn val="all"/>
                </p:endSync>
                <p:childTnLst>
                  <p:par>
                    <p:cTn id="3027" fill="hold">
                      <p:stCondLst>
                        <p:cond delay="0"/>
                      </p:stCondLst>
                      <p:childTnLst>
                        <p:par>
                          <p:cTn id="3028" fill="hold">
                            <p:stCondLst>
                              <p:cond delay="0"/>
                            </p:stCondLst>
                            <p:childTnLst>
                              <p:par>
                                <p:cTn id="3029" presetID="1" presetClass="entr" presetSubtype="0" fill="hold" grpId="0" nodeType="clickEffect">
                                  <p:stCondLst>
                                    <p:cond delay="0"/>
                                  </p:stCondLst>
                                  <p:childTnLst>
                                    <p:set>
                                      <p:cBhvr>
                                        <p:cTn id="3030" dur="1" fill="hold">
                                          <p:stCondLst>
                                            <p:cond delay="0"/>
                                          </p:stCondLst>
                                        </p:cTn>
                                        <p:tgtEl>
                                          <p:spTgt spid="421"/>
                                        </p:tgtEl>
                                        <p:attrNameLst>
                                          <p:attrName>style.visibility</p:attrName>
                                        </p:attrNameLst>
                                      </p:cBhvr>
                                      <p:to>
                                        <p:strVal val="visible"/>
                                      </p:to>
                                    </p:set>
                                  </p:childTnLst>
                                </p:cTn>
                              </p:par>
                              <p:par>
                                <p:cTn id="3031" presetID="1" presetClass="entr" presetSubtype="0" fill="hold" grpId="0" nodeType="withEffect">
                                  <p:stCondLst>
                                    <p:cond delay="0"/>
                                  </p:stCondLst>
                                  <p:childTnLst>
                                    <p:set>
                                      <p:cBhvr>
                                        <p:cTn id="3032" dur="1" fill="hold">
                                          <p:stCondLst>
                                            <p:cond delay="0"/>
                                          </p:stCondLst>
                                        </p:cTn>
                                        <p:tgtEl>
                                          <p:spTgt spid="379"/>
                                        </p:tgtEl>
                                        <p:attrNameLst>
                                          <p:attrName>style.visibility</p:attrName>
                                        </p:attrNameLst>
                                      </p:cBhvr>
                                      <p:to>
                                        <p:strVal val="visible"/>
                                      </p:to>
                                    </p:set>
                                  </p:childTnLst>
                                </p:cTn>
                              </p:par>
                              <p:par>
                                <p:cTn id="3033" presetID="10" presetClass="exit" presetSubtype="0" fill="hold" grpId="0" nodeType="withEffect">
                                  <p:stCondLst>
                                    <p:cond delay="0"/>
                                  </p:stCondLst>
                                  <p:childTnLst>
                                    <p:animEffect transition="out" filter="fade">
                                      <p:cBhvr>
                                        <p:cTn id="3034" dur="500"/>
                                        <p:tgtEl>
                                          <p:spTgt spid="387"/>
                                        </p:tgtEl>
                                      </p:cBhvr>
                                    </p:animEffect>
                                    <p:set>
                                      <p:cBhvr>
                                        <p:cTn id="3035"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5"/>
                  </p:tgtEl>
                </p:cond>
              </p:nextCondLst>
            </p:seq>
            <p:seq concurrent="1" nextAc="seek">
              <p:cTn id="3036" restart="whenNotActive" fill="hold" evtFilter="cancelBubble" nodeType="interactiveSeq">
                <p:stCondLst>
                  <p:cond evt="onClick" delay="0">
                    <p:tgtEl>
                      <p:spTgt spid="416"/>
                    </p:tgtEl>
                  </p:cond>
                </p:stCondLst>
                <p:endSync evt="end" delay="0">
                  <p:rtn val="all"/>
                </p:endSync>
                <p:childTnLst>
                  <p:par>
                    <p:cTn id="3037" fill="hold">
                      <p:stCondLst>
                        <p:cond delay="0"/>
                      </p:stCondLst>
                      <p:childTnLst>
                        <p:par>
                          <p:cTn id="3038" fill="hold">
                            <p:stCondLst>
                              <p:cond delay="0"/>
                            </p:stCondLst>
                            <p:childTnLst>
                              <p:par>
                                <p:cTn id="3039" presetID="1" presetClass="entr" presetSubtype="0" fill="hold" grpId="0" nodeType="clickEffect">
                                  <p:stCondLst>
                                    <p:cond delay="0"/>
                                  </p:stCondLst>
                                  <p:childTnLst>
                                    <p:set>
                                      <p:cBhvr>
                                        <p:cTn id="3040" dur="1" fill="hold">
                                          <p:stCondLst>
                                            <p:cond delay="0"/>
                                          </p:stCondLst>
                                        </p:cTn>
                                        <p:tgtEl>
                                          <p:spTgt spid="422"/>
                                        </p:tgtEl>
                                        <p:attrNameLst>
                                          <p:attrName>style.visibility</p:attrName>
                                        </p:attrNameLst>
                                      </p:cBhvr>
                                      <p:to>
                                        <p:strVal val="visible"/>
                                      </p:to>
                                    </p:set>
                                  </p:childTnLst>
                                </p:cTn>
                              </p:par>
                              <p:par>
                                <p:cTn id="3041" presetID="10" presetClass="exit" presetSubtype="0" fill="hold" grpId="1" nodeType="withEffect">
                                  <p:stCondLst>
                                    <p:cond delay="0"/>
                                  </p:stCondLst>
                                  <p:childTnLst>
                                    <p:animEffect transition="out" filter="fade">
                                      <p:cBhvr>
                                        <p:cTn id="3042" dur="500"/>
                                        <p:tgtEl>
                                          <p:spTgt spid="387"/>
                                        </p:tgtEl>
                                      </p:cBhvr>
                                    </p:animEffect>
                                    <p:set>
                                      <p:cBhvr>
                                        <p:cTn id="3043"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6"/>
                  </p:tgtEl>
                </p:cond>
              </p:nextCondLst>
            </p:seq>
            <p:seq concurrent="1" nextAc="seek">
              <p:cTn id="3044" restart="whenNotActive" fill="hold" evtFilter="cancelBubble" nodeType="interactiveSeq">
                <p:stCondLst>
                  <p:cond evt="onClick" delay="0">
                    <p:tgtEl>
                      <p:spTgt spid="417"/>
                    </p:tgtEl>
                  </p:cond>
                </p:stCondLst>
                <p:endSync evt="end" delay="0">
                  <p:rtn val="all"/>
                </p:endSync>
                <p:childTnLst>
                  <p:par>
                    <p:cTn id="3045" fill="hold">
                      <p:stCondLst>
                        <p:cond delay="0"/>
                      </p:stCondLst>
                      <p:childTnLst>
                        <p:par>
                          <p:cTn id="3046" fill="hold">
                            <p:stCondLst>
                              <p:cond delay="0"/>
                            </p:stCondLst>
                            <p:childTnLst>
                              <p:par>
                                <p:cTn id="3047" presetID="1" presetClass="entr" presetSubtype="0" fill="hold" grpId="1" nodeType="clickEffect">
                                  <p:stCondLst>
                                    <p:cond delay="0"/>
                                  </p:stCondLst>
                                  <p:childTnLst>
                                    <p:set>
                                      <p:cBhvr>
                                        <p:cTn id="3048" dur="1" fill="hold">
                                          <p:stCondLst>
                                            <p:cond delay="0"/>
                                          </p:stCondLst>
                                        </p:cTn>
                                        <p:tgtEl>
                                          <p:spTgt spid="423"/>
                                        </p:tgtEl>
                                        <p:attrNameLst>
                                          <p:attrName>style.visibility</p:attrName>
                                        </p:attrNameLst>
                                      </p:cBhvr>
                                      <p:to>
                                        <p:strVal val="visible"/>
                                      </p:to>
                                    </p:set>
                                  </p:childTnLst>
                                </p:cTn>
                              </p:par>
                              <p:par>
                                <p:cTn id="3049" presetID="1" presetClass="entr" presetSubtype="0" fill="hold" grpId="1" nodeType="withEffect">
                                  <p:stCondLst>
                                    <p:cond delay="0"/>
                                  </p:stCondLst>
                                  <p:childTnLst>
                                    <p:set>
                                      <p:cBhvr>
                                        <p:cTn id="3050" dur="1" fill="hold">
                                          <p:stCondLst>
                                            <p:cond delay="0"/>
                                          </p:stCondLst>
                                        </p:cTn>
                                        <p:tgtEl>
                                          <p:spTgt spid="379"/>
                                        </p:tgtEl>
                                        <p:attrNameLst>
                                          <p:attrName>style.visibility</p:attrName>
                                        </p:attrNameLst>
                                      </p:cBhvr>
                                      <p:to>
                                        <p:strVal val="visible"/>
                                      </p:to>
                                    </p:set>
                                  </p:childTnLst>
                                </p:cTn>
                              </p:par>
                              <p:par>
                                <p:cTn id="3051" presetID="10" presetClass="exit" presetSubtype="0" fill="hold" grpId="2" nodeType="withEffect">
                                  <p:stCondLst>
                                    <p:cond delay="0"/>
                                  </p:stCondLst>
                                  <p:childTnLst>
                                    <p:animEffect transition="out" filter="fade">
                                      <p:cBhvr>
                                        <p:cTn id="3052" dur="500"/>
                                        <p:tgtEl>
                                          <p:spTgt spid="387"/>
                                        </p:tgtEl>
                                      </p:cBhvr>
                                    </p:animEffect>
                                    <p:set>
                                      <p:cBhvr>
                                        <p:cTn id="3053"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7"/>
                  </p:tgtEl>
                </p:cond>
              </p:nextCondLst>
            </p:seq>
            <p:seq concurrent="1" nextAc="seek">
              <p:cTn id="3054" restart="whenNotActive" fill="hold" evtFilter="cancelBubble" nodeType="interactiveSeq">
                <p:stCondLst>
                  <p:cond evt="onClick" delay="0">
                    <p:tgtEl>
                      <p:spTgt spid="419"/>
                    </p:tgtEl>
                  </p:cond>
                </p:stCondLst>
                <p:endSync evt="end" delay="0">
                  <p:rtn val="all"/>
                </p:endSync>
                <p:childTnLst>
                  <p:par>
                    <p:cTn id="3055" fill="hold">
                      <p:stCondLst>
                        <p:cond delay="0"/>
                      </p:stCondLst>
                      <p:childTnLst>
                        <p:par>
                          <p:cTn id="3056" fill="hold">
                            <p:stCondLst>
                              <p:cond delay="0"/>
                            </p:stCondLst>
                            <p:childTnLst>
                              <p:par>
                                <p:cTn id="3057" presetID="1" presetClass="entr" presetSubtype="0" fill="hold" grpId="0" nodeType="clickEffect">
                                  <p:stCondLst>
                                    <p:cond delay="0"/>
                                  </p:stCondLst>
                                  <p:childTnLst>
                                    <p:set>
                                      <p:cBhvr>
                                        <p:cTn id="3058" dur="1" fill="hold">
                                          <p:stCondLst>
                                            <p:cond delay="0"/>
                                          </p:stCondLst>
                                        </p:cTn>
                                        <p:tgtEl>
                                          <p:spTgt spid="425"/>
                                        </p:tgtEl>
                                        <p:attrNameLst>
                                          <p:attrName>style.visibility</p:attrName>
                                        </p:attrNameLst>
                                      </p:cBhvr>
                                      <p:to>
                                        <p:strVal val="visible"/>
                                      </p:to>
                                    </p:set>
                                  </p:childTnLst>
                                </p:cTn>
                              </p:par>
                              <p:par>
                                <p:cTn id="3059" presetID="1" presetClass="entr" presetSubtype="0" fill="hold" grpId="4" nodeType="withEffect">
                                  <p:stCondLst>
                                    <p:cond delay="0"/>
                                  </p:stCondLst>
                                  <p:childTnLst>
                                    <p:set>
                                      <p:cBhvr>
                                        <p:cTn id="3060" dur="1" fill="hold">
                                          <p:stCondLst>
                                            <p:cond delay="0"/>
                                          </p:stCondLst>
                                        </p:cTn>
                                        <p:tgtEl>
                                          <p:spTgt spid="379"/>
                                        </p:tgtEl>
                                        <p:attrNameLst>
                                          <p:attrName>style.visibility</p:attrName>
                                        </p:attrNameLst>
                                      </p:cBhvr>
                                      <p:to>
                                        <p:strVal val="visible"/>
                                      </p:to>
                                    </p:set>
                                  </p:childTnLst>
                                </p:cTn>
                              </p:par>
                              <p:par>
                                <p:cTn id="3061" presetID="10" presetClass="exit" presetSubtype="0" fill="hold" grpId="3" nodeType="withEffect">
                                  <p:stCondLst>
                                    <p:cond delay="0"/>
                                  </p:stCondLst>
                                  <p:childTnLst>
                                    <p:animEffect transition="out" filter="fade">
                                      <p:cBhvr>
                                        <p:cTn id="3062" dur="500"/>
                                        <p:tgtEl>
                                          <p:spTgt spid="387"/>
                                        </p:tgtEl>
                                      </p:cBhvr>
                                    </p:animEffect>
                                    <p:set>
                                      <p:cBhvr>
                                        <p:cTn id="3063"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9"/>
                  </p:tgtEl>
                </p:cond>
              </p:nextCondLst>
            </p:seq>
            <p:seq concurrent="1" nextAc="seek">
              <p:cTn id="3064" restart="whenNotActive" fill="hold" evtFilter="cancelBubble" nodeType="interactiveSeq">
                <p:stCondLst>
                  <p:cond evt="onClick" delay="0">
                    <p:tgtEl>
                      <p:spTgt spid="420"/>
                    </p:tgtEl>
                  </p:cond>
                </p:stCondLst>
                <p:endSync evt="end" delay="0">
                  <p:rtn val="all"/>
                </p:endSync>
                <p:childTnLst>
                  <p:par>
                    <p:cTn id="3065" fill="hold">
                      <p:stCondLst>
                        <p:cond delay="0"/>
                      </p:stCondLst>
                      <p:childTnLst>
                        <p:par>
                          <p:cTn id="3066" fill="hold">
                            <p:stCondLst>
                              <p:cond delay="0"/>
                            </p:stCondLst>
                            <p:childTnLst>
                              <p:par>
                                <p:cTn id="3067" presetID="1" presetClass="entr" presetSubtype="0" fill="hold" grpId="0" nodeType="clickEffect">
                                  <p:stCondLst>
                                    <p:cond delay="0"/>
                                  </p:stCondLst>
                                  <p:childTnLst>
                                    <p:set>
                                      <p:cBhvr>
                                        <p:cTn id="3068" dur="1" fill="hold">
                                          <p:stCondLst>
                                            <p:cond delay="0"/>
                                          </p:stCondLst>
                                        </p:cTn>
                                        <p:tgtEl>
                                          <p:spTgt spid="426"/>
                                        </p:tgtEl>
                                        <p:attrNameLst>
                                          <p:attrName>style.visibility</p:attrName>
                                        </p:attrNameLst>
                                      </p:cBhvr>
                                      <p:to>
                                        <p:strVal val="visible"/>
                                      </p:to>
                                    </p:set>
                                  </p:childTnLst>
                                </p:cTn>
                              </p:par>
                              <p:par>
                                <p:cTn id="3069" presetID="10" presetClass="exit" presetSubtype="0" fill="hold" grpId="4" nodeType="withEffect">
                                  <p:stCondLst>
                                    <p:cond delay="0"/>
                                  </p:stCondLst>
                                  <p:childTnLst>
                                    <p:animEffect transition="out" filter="fade">
                                      <p:cBhvr>
                                        <p:cTn id="3070" dur="500"/>
                                        <p:tgtEl>
                                          <p:spTgt spid="387"/>
                                        </p:tgtEl>
                                      </p:cBhvr>
                                    </p:animEffect>
                                    <p:set>
                                      <p:cBhvr>
                                        <p:cTn id="3071"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20"/>
                  </p:tgtEl>
                </p:cond>
              </p:nextCondLst>
            </p:seq>
            <p:seq concurrent="1" nextAc="seek">
              <p:cTn id="3072" restart="whenNotActive" fill="hold" evtFilter="cancelBubble" nodeType="interactiveSeq">
                <p:stCondLst>
                  <p:cond evt="onClick" delay="0">
                    <p:tgtEl>
                      <p:spTgt spid="418"/>
                    </p:tgtEl>
                  </p:cond>
                </p:stCondLst>
                <p:endSync evt="end" delay="0">
                  <p:rtn val="all"/>
                </p:endSync>
                <p:childTnLst>
                  <p:par>
                    <p:cTn id="3073" fill="hold">
                      <p:stCondLst>
                        <p:cond delay="0"/>
                      </p:stCondLst>
                      <p:childTnLst>
                        <p:par>
                          <p:cTn id="3074" fill="hold">
                            <p:stCondLst>
                              <p:cond delay="0"/>
                            </p:stCondLst>
                            <p:childTnLst>
                              <p:par>
                                <p:cTn id="3075" presetID="1" presetClass="entr" presetSubtype="0" fill="hold" grpId="0" nodeType="clickEffect">
                                  <p:stCondLst>
                                    <p:cond delay="0"/>
                                  </p:stCondLst>
                                  <p:childTnLst>
                                    <p:set>
                                      <p:cBhvr>
                                        <p:cTn id="3076" dur="1" fill="hold">
                                          <p:stCondLst>
                                            <p:cond delay="0"/>
                                          </p:stCondLst>
                                        </p:cTn>
                                        <p:tgtEl>
                                          <p:spTgt spid="424"/>
                                        </p:tgtEl>
                                        <p:attrNameLst>
                                          <p:attrName>style.visibility</p:attrName>
                                        </p:attrNameLst>
                                      </p:cBhvr>
                                      <p:to>
                                        <p:strVal val="visible"/>
                                      </p:to>
                                    </p:set>
                                  </p:childTnLst>
                                </p:cTn>
                              </p:par>
                              <p:par>
                                <p:cTn id="3077" presetID="1" presetClass="entr" presetSubtype="0" fill="hold" grpId="0" nodeType="withEffect">
                                  <p:stCondLst>
                                    <p:cond delay="0"/>
                                  </p:stCondLst>
                                  <p:childTnLst>
                                    <p:set>
                                      <p:cBhvr>
                                        <p:cTn id="3078" dur="1" fill="hold">
                                          <p:stCondLst>
                                            <p:cond delay="0"/>
                                          </p:stCondLst>
                                        </p:cTn>
                                        <p:tgtEl>
                                          <p:spTgt spid="386"/>
                                        </p:tgtEl>
                                        <p:attrNameLst>
                                          <p:attrName>style.visibility</p:attrName>
                                        </p:attrNameLst>
                                      </p:cBhvr>
                                      <p:to>
                                        <p:strVal val="visible"/>
                                      </p:to>
                                    </p:set>
                                  </p:childTnLst>
                                </p:cTn>
                              </p:par>
                              <p:par>
                                <p:cTn id="3079" presetID="10" presetClass="exit" presetSubtype="0" fill="hold" grpId="5" nodeType="withEffect">
                                  <p:stCondLst>
                                    <p:cond delay="0"/>
                                  </p:stCondLst>
                                  <p:childTnLst>
                                    <p:animEffect transition="out" filter="fade">
                                      <p:cBhvr>
                                        <p:cTn id="3080" dur="500"/>
                                        <p:tgtEl>
                                          <p:spTgt spid="387"/>
                                        </p:tgtEl>
                                      </p:cBhvr>
                                    </p:animEffect>
                                    <p:set>
                                      <p:cBhvr>
                                        <p:cTn id="3081"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8"/>
                  </p:tgtEl>
                </p:cond>
              </p:nextCondLst>
            </p:seq>
            <p:seq concurrent="1" nextAc="seek">
              <p:cTn id="3082" restart="whenNotActive" fill="hold" evtFilter="cancelBubble" nodeType="interactiveSeq">
                <p:stCondLst>
                  <p:cond evt="onClick" delay="0">
                    <p:tgtEl>
                      <p:spTgt spid="426"/>
                    </p:tgtEl>
                  </p:cond>
                </p:stCondLst>
                <p:endSync evt="end" delay="0">
                  <p:rtn val="all"/>
                </p:endSync>
                <p:childTnLst>
                  <p:par>
                    <p:cTn id="3083" fill="hold">
                      <p:stCondLst>
                        <p:cond delay="0"/>
                      </p:stCondLst>
                      <p:childTnLst>
                        <p:par>
                          <p:cTn id="3084" fill="hold">
                            <p:stCondLst>
                              <p:cond delay="0"/>
                            </p:stCondLst>
                            <p:childTnLst>
                              <p:par>
                                <p:cTn id="3085" presetID="1" presetClass="exit" presetSubtype="0" fill="hold" grpId="1" nodeType="clickEffect">
                                  <p:stCondLst>
                                    <p:cond delay="0"/>
                                  </p:stCondLst>
                                  <p:childTnLst>
                                    <p:set>
                                      <p:cBhvr>
                                        <p:cTn id="3086" dur="1" fill="hold">
                                          <p:stCondLst>
                                            <p:cond delay="0"/>
                                          </p:stCondLst>
                                        </p:cTn>
                                        <p:tgtEl>
                                          <p:spTgt spid="426"/>
                                        </p:tgtEl>
                                        <p:attrNameLst>
                                          <p:attrName>style.visibility</p:attrName>
                                        </p:attrNameLst>
                                      </p:cBhvr>
                                      <p:to>
                                        <p:strVal val="hidden"/>
                                      </p:to>
                                    </p:set>
                                  </p:childTnLst>
                                </p:cTn>
                              </p:par>
                              <p:par>
                                <p:cTn id="3087" presetID="10" presetClass="entr" presetSubtype="0" fill="hold" grpId="6" nodeType="withEffect">
                                  <p:stCondLst>
                                    <p:cond delay="0"/>
                                  </p:stCondLst>
                                  <p:childTnLst>
                                    <p:set>
                                      <p:cBhvr>
                                        <p:cTn id="3088" dur="1" fill="hold">
                                          <p:stCondLst>
                                            <p:cond delay="0"/>
                                          </p:stCondLst>
                                        </p:cTn>
                                        <p:tgtEl>
                                          <p:spTgt spid="387"/>
                                        </p:tgtEl>
                                        <p:attrNameLst>
                                          <p:attrName>style.visibility</p:attrName>
                                        </p:attrNameLst>
                                      </p:cBhvr>
                                      <p:to>
                                        <p:strVal val="visible"/>
                                      </p:to>
                                    </p:set>
                                    <p:animEffect transition="in" filter="fade">
                                      <p:cBhvr>
                                        <p:cTn id="3089" dur="500"/>
                                        <p:tgtEl>
                                          <p:spTgt spid="387"/>
                                        </p:tgtEl>
                                      </p:cBhvr>
                                    </p:animEffect>
                                  </p:childTnLst>
                                </p:cTn>
                              </p:par>
                            </p:childTnLst>
                          </p:cTn>
                        </p:par>
                      </p:childTnLst>
                    </p:cTn>
                  </p:par>
                </p:childTnLst>
              </p:cTn>
              <p:nextCondLst>
                <p:cond evt="onClick" delay="0">
                  <p:tgtEl>
                    <p:spTgt spid="426"/>
                  </p:tgtEl>
                </p:cond>
              </p:nextCondLst>
            </p:seq>
            <p:seq concurrent="1" nextAc="seek">
              <p:cTn id="3090" restart="whenNotActive" fill="hold" evtFilter="cancelBubble" nodeType="interactiveSeq">
                <p:stCondLst>
                  <p:cond evt="onClick" delay="0">
                    <p:tgtEl>
                      <p:spTgt spid="421"/>
                    </p:tgtEl>
                  </p:cond>
                </p:stCondLst>
                <p:endSync evt="end" delay="0">
                  <p:rtn val="all"/>
                </p:endSync>
                <p:childTnLst>
                  <p:par>
                    <p:cTn id="3091" fill="hold">
                      <p:stCondLst>
                        <p:cond delay="0"/>
                      </p:stCondLst>
                      <p:childTnLst>
                        <p:par>
                          <p:cTn id="3092" fill="hold">
                            <p:stCondLst>
                              <p:cond delay="0"/>
                            </p:stCondLst>
                            <p:childTnLst>
                              <p:par>
                                <p:cTn id="3093" presetID="1" presetClass="exit" presetSubtype="0" fill="hold" grpId="1" nodeType="clickEffect">
                                  <p:stCondLst>
                                    <p:cond delay="0"/>
                                  </p:stCondLst>
                                  <p:childTnLst>
                                    <p:set>
                                      <p:cBhvr>
                                        <p:cTn id="3094" dur="1" fill="hold">
                                          <p:stCondLst>
                                            <p:cond delay="0"/>
                                          </p:stCondLst>
                                        </p:cTn>
                                        <p:tgtEl>
                                          <p:spTgt spid="421"/>
                                        </p:tgtEl>
                                        <p:attrNameLst>
                                          <p:attrName>style.visibility</p:attrName>
                                        </p:attrNameLst>
                                      </p:cBhvr>
                                      <p:to>
                                        <p:strVal val="hidden"/>
                                      </p:to>
                                    </p:set>
                                  </p:childTnLst>
                                </p:cTn>
                              </p:par>
                              <p:par>
                                <p:cTn id="3095" presetID="1" presetClass="exit" presetSubtype="0" fill="hold" grpId="3" nodeType="withEffect">
                                  <p:stCondLst>
                                    <p:cond delay="0"/>
                                  </p:stCondLst>
                                  <p:childTnLst>
                                    <p:set>
                                      <p:cBhvr>
                                        <p:cTn id="3096" dur="1" fill="hold">
                                          <p:stCondLst>
                                            <p:cond delay="0"/>
                                          </p:stCondLst>
                                        </p:cTn>
                                        <p:tgtEl>
                                          <p:spTgt spid="379"/>
                                        </p:tgtEl>
                                        <p:attrNameLst>
                                          <p:attrName>style.visibility</p:attrName>
                                        </p:attrNameLst>
                                      </p:cBhvr>
                                      <p:to>
                                        <p:strVal val="hidden"/>
                                      </p:to>
                                    </p:set>
                                  </p:childTnLst>
                                </p:cTn>
                              </p:par>
                              <p:par>
                                <p:cTn id="3097" presetID="10" presetClass="entr" presetSubtype="0" fill="hold" grpId="7" nodeType="withEffect">
                                  <p:stCondLst>
                                    <p:cond delay="0"/>
                                  </p:stCondLst>
                                  <p:childTnLst>
                                    <p:set>
                                      <p:cBhvr>
                                        <p:cTn id="3098" dur="1" fill="hold">
                                          <p:stCondLst>
                                            <p:cond delay="0"/>
                                          </p:stCondLst>
                                        </p:cTn>
                                        <p:tgtEl>
                                          <p:spTgt spid="387"/>
                                        </p:tgtEl>
                                        <p:attrNameLst>
                                          <p:attrName>style.visibility</p:attrName>
                                        </p:attrNameLst>
                                      </p:cBhvr>
                                      <p:to>
                                        <p:strVal val="visible"/>
                                      </p:to>
                                    </p:set>
                                    <p:animEffect transition="in" filter="fade">
                                      <p:cBhvr>
                                        <p:cTn id="3099" dur="500"/>
                                        <p:tgtEl>
                                          <p:spTgt spid="387"/>
                                        </p:tgtEl>
                                      </p:cBhvr>
                                    </p:animEffect>
                                  </p:childTnLst>
                                </p:cTn>
                              </p:par>
                            </p:childTnLst>
                          </p:cTn>
                        </p:par>
                      </p:childTnLst>
                    </p:cTn>
                  </p:par>
                </p:childTnLst>
              </p:cTn>
              <p:nextCondLst>
                <p:cond evt="onClick" delay="0">
                  <p:tgtEl>
                    <p:spTgt spid="421"/>
                  </p:tgtEl>
                </p:cond>
              </p:nextCondLst>
            </p:seq>
            <p:seq concurrent="1" nextAc="seek">
              <p:cTn id="3100" restart="whenNotActive" fill="hold" evtFilter="cancelBubble" nodeType="interactiveSeq">
                <p:stCondLst>
                  <p:cond evt="onClick" delay="0">
                    <p:tgtEl>
                      <p:spTgt spid="422"/>
                    </p:tgtEl>
                  </p:cond>
                </p:stCondLst>
                <p:endSync evt="end" delay="0">
                  <p:rtn val="all"/>
                </p:endSync>
                <p:childTnLst>
                  <p:par>
                    <p:cTn id="3101" fill="hold">
                      <p:stCondLst>
                        <p:cond delay="0"/>
                      </p:stCondLst>
                      <p:childTnLst>
                        <p:par>
                          <p:cTn id="3102" fill="hold">
                            <p:stCondLst>
                              <p:cond delay="0"/>
                            </p:stCondLst>
                            <p:childTnLst>
                              <p:par>
                                <p:cTn id="3103" presetID="1" presetClass="exit" presetSubtype="0" fill="hold" grpId="1" nodeType="clickEffect">
                                  <p:stCondLst>
                                    <p:cond delay="0"/>
                                  </p:stCondLst>
                                  <p:childTnLst>
                                    <p:set>
                                      <p:cBhvr>
                                        <p:cTn id="3104" dur="1" fill="hold">
                                          <p:stCondLst>
                                            <p:cond delay="0"/>
                                          </p:stCondLst>
                                        </p:cTn>
                                        <p:tgtEl>
                                          <p:spTgt spid="422"/>
                                        </p:tgtEl>
                                        <p:attrNameLst>
                                          <p:attrName>style.visibility</p:attrName>
                                        </p:attrNameLst>
                                      </p:cBhvr>
                                      <p:to>
                                        <p:strVal val="hidden"/>
                                      </p:to>
                                    </p:set>
                                  </p:childTnLst>
                                </p:cTn>
                              </p:par>
                              <p:par>
                                <p:cTn id="3105" presetID="10" presetClass="entr" presetSubtype="0" fill="hold" grpId="8" nodeType="withEffect">
                                  <p:stCondLst>
                                    <p:cond delay="0"/>
                                  </p:stCondLst>
                                  <p:childTnLst>
                                    <p:set>
                                      <p:cBhvr>
                                        <p:cTn id="3106" dur="1" fill="hold">
                                          <p:stCondLst>
                                            <p:cond delay="0"/>
                                          </p:stCondLst>
                                        </p:cTn>
                                        <p:tgtEl>
                                          <p:spTgt spid="387"/>
                                        </p:tgtEl>
                                        <p:attrNameLst>
                                          <p:attrName>style.visibility</p:attrName>
                                        </p:attrNameLst>
                                      </p:cBhvr>
                                      <p:to>
                                        <p:strVal val="visible"/>
                                      </p:to>
                                    </p:set>
                                    <p:animEffect transition="in" filter="fade">
                                      <p:cBhvr>
                                        <p:cTn id="3107" dur="500"/>
                                        <p:tgtEl>
                                          <p:spTgt spid="387"/>
                                        </p:tgtEl>
                                      </p:cBhvr>
                                    </p:animEffect>
                                  </p:childTnLst>
                                </p:cTn>
                              </p:par>
                            </p:childTnLst>
                          </p:cTn>
                        </p:par>
                      </p:childTnLst>
                    </p:cTn>
                  </p:par>
                </p:childTnLst>
              </p:cTn>
              <p:nextCondLst>
                <p:cond evt="onClick" delay="0">
                  <p:tgtEl>
                    <p:spTgt spid="422"/>
                  </p:tgtEl>
                </p:cond>
              </p:nextCondLst>
            </p:seq>
            <p:seq concurrent="1" nextAc="seek">
              <p:cTn id="3108" restart="whenNotActive" fill="hold" evtFilter="cancelBubble" nodeType="interactiveSeq">
                <p:stCondLst>
                  <p:cond evt="onClick" delay="0">
                    <p:tgtEl>
                      <p:spTgt spid="423"/>
                    </p:tgtEl>
                  </p:cond>
                </p:stCondLst>
                <p:endSync evt="end" delay="0">
                  <p:rtn val="all"/>
                </p:endSync>
                <p:childTnLst>
                  <p:par>
                    <p:cTn id="3109" fill="hold">
                      <p:stCondLst>
                        <p:cond delay="0"/>
                      </p:stCondLst>
                      <p:childTnLst>
                        <p:par>
                          <p:cTn id="3110" fill="hold">
                            <p:stCondLst>
                              <p:cond delay="0"/>
                            </p:stCondLst>
                            <p:childTnLst>
                              <p:par>
                                <p:cTn id="3111" presetID="1" presetClass="exit" presetSubtype="0" fill="hold" grpId="0" nodeType="clickEffect">
                                  <p:stCondLst>
                                    <p:cond delay="0"/>
                                  </p:stCondLst>
                                  <p:childTnLst>
                                    <p:set>
                                      <p:cBhvr>
                                        <p:cTn id="3112" dur="1" fill="hold">
                                          <p:stCondLst>
                                            <p:cond delay="0"/>
                                          </p:stCondLst>
                                        </p:cTn>
                                        <p:tgtEl>
                                          <p:spTgt spid="423"/>
                                        </p:tgtEl>
                                        <p:attrNameLst>
                                          <p:attrName>style.visibility</p:attrName>
                                        </p:attrNameLst>
                                      </p:cBhvr>
                                      <p:to>
                                        <p:strVal val="hidden"/>
                                      </p:to>
                                    </p:set>
                                  </p:childTnLst>
                                </p:cTn>
                              </p:par>
                              <p:par>
                                <p:cTn id="3113" presetID="1" presetClass="exit" presetSubtype="0" fill="hold" grpId="5" nodeType="withEffect">
                                  <p:stCondLst>
                                    <p:cond delay="0"/>
                                  </p:stCondLst>
                                  <p:childTnLst>
                                    <p:set>
                                      <p:cBhvr>
                                        <p:cTn id="3114" dur="1" fill="hold">
                                          <p:stCondLst>
                                            <p:cond delay="0"/>
                                          </p:stCondLst>
                                        </p:cTn>
                                        <p:tgtEl>
                                          <p:spTgt spid="379"/>
                                        </p:tgtEl>
                                        <p:attrNameLst>
                                          <p:attrName>style.visibility</p:attrName>
                                        </p:attrNameLst>
                                      </p:cBhvr>
                                      <p:to>
                                        <p:strVal val="hidden"/>
                                      </p:to>
                                    </p:set>
                                  </p:childTnLst>
                                </p:cTn>
                              </p:par>
                              <p:par>
                                <p:cTn id="3115" presetID="10" presetClass="entr" presetSubtype="0" fill="hold" grpId="9" nodeType="withEffect">
                                  <p:stCondLst>
                                    <p:cond delay="0"/>
                                  </p:stCondLst>
                                  <p:childTnLst>
                                    <p:set>
                                      <p:cBhvr>
                                        <p:cTn id="3116" dur="1" fill="hold">
                                          <p:stCondLst>
                                            <p:cond delay="0"/>
                                          </p:stCondLst>
                                        </p:cTn>
                                        <p:tgtEl>
                                          <p:spTgt spid="387"/>
                                        </p:tgtEl>
                                        <p:attrNameLst>
                                          <p:attrName>style.visibility</p:attrName>
                                        </p:attrNameLst>
                                      </p:cBhvr>
                                      <p:to>
                                        <p:strVal val="visible"/>
                                      </p:to>
                                    </p:set>
                                    <p:animEffect transition="in" filter="fade">
                                      <p:cBhvr>
                                        <p:cTn id="3117" dur="500"/>
                                        <p:tgtEl>
                                          <p:spTgt spid="387"/>
                                        </p:tgtEl>
                                      </p:cBhvr>
                                    </p:animEffect>
                                  </p:childTnLst>
                                </p:cTn>
                              </p:par>
                            </p:childTnLst>
                          </p:cTn>
                        </p:par>
                      </p:childTnLst>
                    </p:cTn>
                  </p:par>
                </p:childTnLst>
              </p:cTn>
              <p:nextCondLst>
                <p:cond evt="onClick" delay="0">
                  <p:tgtEl>
                    <p:spTgt spid="423"/>
                  </p:tgtEl>
                </p:cond>
              </p:nextCondLst>
            </p:seq>
            <p:seq concurrent="1" nextAc="seek">
              <p:cTn id="3118" restart="whenNotActive" fill="hold" evtFilter="cancelBubble" nodeType="interactiveSeq">
                <p:stCondLst>
                  <p:cond evt="onClick" delay="0">
                    <p:tgtEl>
                      <p:spTgt spid="424"/>
                    </p:tgtEl>
                  </p:cond>
                </p:stCondLst>
                <p:endSync evt="end" delay="0">
                  <p:rtn val="all"/>
                </p:endSync>
                <p:childTnLst>
                  <p:par>
                    <p:cTn id="3119" fill="hold">
                      <p:stCondLst>
                        <p:cond delay="0"/>
                      </p:stCondLst>
                      <p:childTnLst>
                        <p:par>
                          <p:cTn id="3120" fill="hold">
                            <p:stCondLst>
                              <p:cond delay="0"/>
                            </p:stCondLst>
                            <p:childTnLst>
                              <p:par>
                                <p:cTn id="3121" presetID="1" presetClass="exit" presetSubtype="0" fill="hold" grpId="1" nodeType="clickEffect">
                                  <p:stCondLst>
                                    <p:cond delay="0"/>
                                  </p:stCondLst>
                                  <p:childTnLst>
                                    <p:set>
                                      <p:cBhvr>
                                        <p:cTn id="3122" dur="1" fill="hold">
                                          <p:stCondLst>
                                            <p:cond delay="0"/>
                                          </p:stCondLst>
                                        </p:cTn>
                                        <p:tgtEl>
                                          <p:spTgt spid="424"/>
                                        </p:tgtEl>
                                        <p:attrNameLst>
                                          <p:attrName>style.visibility</p:attrName>
                                        </p:attrNameLst>
                                      </p:cBhvr>
                                      <p:to>
                                        <p:strVal val="hidden"/>
                                      </p:to>
                                    </p:set>
                                  </p:childTnLst>
                                </p:cTn>
                              </p:par>
                              <p:par>
                                <p:cTn id="3123" presetID="1" presetClass="exit" presetSubtype="0" fill="hold" grpId="1" nodeType="withEffect">
                                  <p:stCondLst>
                                    <p:cond delay="0"/>
                                  </p:stCondLst>
                                  <p:childTnLst>
                                    <p:set>
                                      <p:cBhvr>
                                        <p:cTn id="3124" dur="1" fill="hold">
                                          <p:stCondLst>
                                            <p:cond delay="0"/>
                                          </p:stCondLst>
                                        </p:cTn>
                                        <p:tgtEl>
                                          <p:spTgt spid="386"/>
                                        </p:tgtEl>
                                        <p:attrNameLst>
                                          <p:attrName>style.visibility</p:attrName>
                                        </p:attrNameLst>
                                      </p:cBhvr>
                                      <p:to>
                                        <p:strVal val="hidden"/>
                                      </p:to>
                                    </p:set>
                                  </p:childTnLst>
                                </p:cTn>
                              </p:par>
                              <p:par>
                                <p:cTn id="3125" presetID="10" presetClass="entr" presetSubtype="0" fill="hold" grpId="10" nodeType="withEffect">
                                  <p:stCondLst>
                                    <p:cond delay="0"/>
                                  </p:stCondLst>
                                  <p:childTnLst>
                                    <p:set>
                                      <p:cBhvr>
                                        <p:cTn id="3126" dur="1" fill="hold">
                                          <p:stCondLst>
                                            <p:cond delay="0"/>
                                          </p:stCondLst>
                                        </p:cTn>
                                        <p:tgtEl>
                                          <p:spTgt spid="387"/>
                                        </p:tgtEl>
                                        <p:attrNameLst>
                                          <p:attrName>style.visibility</p:attrName>
                                        </p:attrNameLst>
                                      </p:cBhvr>
                                      <p:to>
                                        <p:strVal val="visible"/>
                                      </p:to>
                                    </p:set>
                                    <p:animEffect transition="in" filter="fade">
                                      <p:cBhvr>
                                        <p:cTn id="3127" dur="500"/>
                                        <p:tgtEl>
                                          <p:spTgt spid="387"/>
                                        </p:tgtEl>
                                      </p:cBhvr>
                                    </p:animEffect>
                                  </p:childTnLst>
                                </p:cTn>
                              </p:par>
                            </p:childTnLst>
                          </p:cTn>
                        </p:par>
                      </p:childTnLst>
                    </p:cTn>
                  </p:par>
                </p:childTnLst>
              </p:cTn>
              <p:nextCondLst>
                <p:cond evt="onClick" delay="0">
                  <p:tgtEl>
                    <p:spTgt spid="424"/>
                  </p:tgtEl>
                </p:cond>
              </p:nextCondLst>
            </p:seq>
            <p:seq concurrent="1" nextAc="seek">
              <p:cTn id="3128" restart="whenNotActive" fill="hold" evtFilter="cancelBubble" nodeType="interactiveSeq">
                <p:stCondLst>
                  <p:cond evt="onClick" delay="0">
                    <p:tgtEl>
                      <p:spTgt spid="425"/>
                    </p:tgtEl>
                  </p:cond>
                </p:stCondLst>
                <p:endSync evt="end" delay="0">
                  <p:rtn val="all"/>
                </p:endSync>
                <p:childTnLst>
                  <p:par>
                    <p:cTn id="3129" fill="hold">
                      <p:stCondLst>
                        <p:cond delay="0"/>
                      </p:stCondLst>
                      <p:childTnLst>
                        <p:par>
                          <p:cTn id="3130" fill="hold">
                            <p:stCondLst>
                              <p:cond delay="0"/>
                            </p:stCondLst>
                            <p:childTnLst>
                              <p:par>
                                <p:cTn id="3131" presetID="1" presetClass="exit" presetSubtype="0" fill="hold" grpId="1" nodeType="clickEffect">
                                  <p:stCondLst>
                                    <p:cond delay="0"/>
                                  </p:stCondLst>
                                  <p:childTnLst>
                                    <p:set>
                                      <p:cBhvr>
                                        <p:cTn id="3132" dur="1" fill="hold">
                                          <p:stCondLst>
                                            <p:cond delay="0"/>
                                          </p:stCondLst>
                                        </p:cTn>
                                        <p:tgtEl>
                                          <p:spTgt spid="425"/>
                                        </p:tgtEl>
                                        <p:attrNameLst>
                                          <p:attrName>style.visibility</p:attrName>
                                        </p:attrNameLst>
                                      </p:cBhvr>
                                      <p:to>
                                        <p:strVal val="hidden"/>
                                      </p:to>
                                    </p:set>
                                  </p:childTnLst>
                                </p:cTn>
                              </p:par>
                              <p:par>
                                <p:cTn id="3133" presetID="1" presetClass="exit" presetSubtype="0" fill="hold" grpId="2" nodeType="withEffect">
                                  <p:stCondLst>
                                    <p:cond delay="0"/>
                                  </p:stCondLst>
                                  <p:childTnLst>
                                    <p:set>
                                      <p:cBhvr>
                                        <p:cTn id="3134" dur="1" fill="hold">
                                          <p:stCondLst>
                                            <p:cond delay="0"/>
                                          </p:stCondLst>
                                        </p:cTn>
                                        <p:tgtEl>
                                          <p:spTgt spid="379"/>
                                        </p:tgtEl>
                                        <p:attrNameLst>
                                          <p:attrName>style.visibility</p:attrName>
                                        </p:attrNameLst>
                                      </p:cBhvr>
                                      <p:to>
                                        <p:strVal val="hidden"/>
                                      </p:to>
                                    </p:set>
                                  </p:childTnLst>
                                </p:cTn>
                              </p:par>
                              <p:par>
                                <p:cTn id="3135" presetID="10" presetClass="entr" presetSubtype="0" fill="hold" grpId="11" nodeType="withEffect">
                                  <p:stCondLst>
                                    <p:cond delay="0"/>
                                  </p:stCondLst>
                                  <p:childTnLst>
                                    <p:set>
                                      <p:cBhvr>
                                        <p:cTn id="3136" dur="1" fill="hold">
                                          <p:stCondLst>
                                            <p:cond delay="0"/>
                                          </p:stCondLst>
                                        </p:cTn>
                                        <p:tgtEl>
                                          <p:spTgt spid="387"/>
                                        </p:tgtEl>
                                        <p:attrNameLst>
                                          <p:attrName>style.visibility</p:attrName>
                                        </p:attrNameLst>
                                      </p:cBhvr>
                                      <p:to>
                                        <p:strVal val="visible"/>
                                      </p:to>
                                    </p:set>
                                    <p:animEffect transition="in" filter="fade">
                                      <p:cBhvr>
                                        <p:cTn id="3137" dur="500"/>
                                        <p:tgtEl>
                                          <p:spTgt spid="387"/>
                                        </p:tgtEl>
                                      </p:cBhvr>
                                    </p:animEffect>
                                  </p:childTnLst>
                                </p:cTn>
                              </p:par>
                            </p:childTnLst>
                          </p:cTn>
                        </p:par>
                      </p:childTnLst>
                    </p:cTn>
                  </p:par>
                </p:childTnLst>
              </p:cTn>
              <p:nextCondLst>
                <p:cond evt="onClick" delay="0">
                  <p:tgtEl>
                    <p:spTgt spid="425"/>
                  </p:tgtEl>
                </p:cond>
              </p:nextCondLst>
            </p:seq>
            <p:seq concurrent="1" nextAc="seek">
              <p:cTn id="3138" restart="whenNotActive" fill="hold" evtFilter="cancelBubble" nodeType="interactiveSeq">
                <p:stCondLst>
                  <p:cond evt="onClick" delay="0">
                    <p:tgtEl>
                      <p:spTgt spid="427"/>
                    </p:tgtEl>
                  </p:cond>
                </p:stCondLst>
                <p:endSync evt="end" delay="0">
                  <p:rtn val="all"/>
                </p:endSync>
                <p:childTnLst>
                  <p:par>
                    <p:cTn id="3139" fill="hold">
                      <p:stCondLst>
                        <p:cond delay="0"/>
                      </p:stCondLst>
                      <p:childTnLst>
                        <p:par>
                          <p:cTn id="3140" fill="hold">
                            <p:stCondLst>
                              <p:cond delay="0"/>
                            </p:stCondLst>
                            <p:childTnLst>
                              <p:par>
                                <p:cTn id="3141" presetID="1" presetClass="entr" presetSubtype="0" fill="hold" grpId="0" nodeType="clickEffect">
                                  <p:stCondLst>
                                    <p:cond delay="0"/>
                                  </p:stCondLst>
                                  <p:childTnLst>
                                    <p:set>
                                      <p:cBhvr>
                                        <p:cTn id="3142" dur="1" fill="hold">
                                          <p:stCondLst>
                                            <p:cond delay="0"/>
                                          </p:stCondLst>
                                        </p:cTn>
                                        <p:tgtEl>
                                          <p:spTgt spid="433"/>
                                        </p:tgtEl>
                                        <p:attrNameLst>
                                          <p:attrName>style.visibility</p:attrName>
                                        </p:attrNameLst>
                                      </p:cBhvr>
                                      <p:to>
                                        <p:strVal val="visible"/>
                                      </p:to>
                                    </p:set>
                                  </p:childTnLst>
                                </p:cTn>
                              </p:par>
                              <p:par>
                                <p:cTn id="3143" presetID="1" presetClass="entr" presetSubtype="0" fill="hold" grpId="0" nodeType="withEffect">
                                  <p:stCondLst>
                                    <p:cond delay="0"/>
                                  </p:stCondLst>
                                  <p:childTnLst>
                                    <p:set>
                                      <p:cBhvr>
                                        <p:cTn id="3144" dur="1" fill="hold">
                                          <p:stCondLst>
                                            <p:cond delay="0"/>
                                          </p:stCondLst>
                                        </p:cTn>
                                        <p:tgtEl>
                                          <p:spTgt spid="444"/>
                                        </p:tgtEl>
                                        <p:attrNameLst>
                                          <p:attrName>style.visibility</p:attrName>
                                        </p:attrNameLst>
                                      </p:cBhvr>
                                      <p:to>
                                        <p:strVal val="visible"/>
                                      </p:to>
                                    </p:set>
                                  </p:childTnLst>
                                </p:cTn>
                              </p:par>
                              <p:par>
                                <p:cTn id="3145" presetID="10" presetClass="exit" presetSubtype="0" fill="hold" grpId="5" nodeType="withEffect">
                                  <p:stCondLst>
                                    <p:cond delay="0"/>
                                  </p:stCondLst>
                                  <p:childTnLst>
                                    <p:animEffect transition="out" filter="fade">
                                      <p:cBhvr>
                                        <p:cTn id="3146" dur="500"/>
                                        <p:tgtEl>
                                          <p:spTgt spid="449"/>
                                        </p:tgtEl>
                                      </p:cBhvr>
                                    </p:animEffect>
                                    <p:set>
                                      <p:cBhvr>
                                        <p:cTn id="3147"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7"/>
                  </p:tgtEl>
                </p:cond>
              </p:nextCondLst>
            </p:seq>
            <p:seq concurrent="1" nextAc="seek">
              <p:cTn id="3148" restart="whenNotActive" fill="hold" evtFilter="cancelBubble" nodeType="interactiveSeq">
                <p:stCondLst>
                  <p:cond evt="onClick" delay="0">
                    <p:tgtEl>
                      <p:spTgt spid="428"/>
                    </p:tgtEl>
                  </p:cond>
                </p:stCondLst>
                <p:endSync evt="end" delay="0">
                  <p:rtn val="all"/>
                </p:endSync>
                <p:childTnLst>
                  <p:par>
                    <p:cTn id="3149" fill="hold">
                      <p:stCondLst>
                        <p:cond delay="0"/>
                      </p:stCondLst>
                      <p:childTnLst>
                        <p:par>
                          <p:cTn id="3150" fill="hold">
                            <p:stCondLst>
                              <p:cond delay="0"/>
                            </p:stCondLst>
                            <p:childTnLst>
                              <p:par>
                                <p:cTn id="3151" presetID="1" presetClass="entr" presetSubtype="0" fill="hold" grpId="0" nodeType="clickEffect">
                                  <p:stCondLst>
                                    <p:cond delay="0"/>
                                  </p:stCondLst>
                                  <p:childTnLst>
                                    <p:set>
                                      <p:cBhvr>
                                        <p:cTn id="3152" dur="1" fill="hold">
                                          <p:stCondLst>
                                            <p:cond delay="0"/>
                                          </p:stCondLst>
                                        </p:cTn>
                                        <p:tgtEl>
                                          <p:spTgt spid="434"/>
                                        </p:tgtEl>
                                        <p:attrNameLst>
                                          <p:attrName>style.visibility</p:attrName>
                                        </p:attrNameLst>
                                      </p:cBhvr>
                                      <p:to>
                                        <p:strVal val="visible"/>
                                      </p:to>
                                    </p:set>
                                  </p:childTnLst>
                                </p:cTn>
                              </p:par>
                              <p:par>
                                <p:cTn id="3153" presetID="10" presetClass="exit" presetSubtype="0" fill="hold" grpId="4" nodeType="withEffect">
                                  <p:stCondLst>
                                    <p:cond delay="0"/>
                                  </p:stCondLst>
                                  <p:childTnLst>
                                    <p:animEffect transition="out" filter="fade">
                                      <p:cBhvr>
                                        <p:cTn id="3154" dur="500"/>
                                        <p:tgtEl>
                                          <p:spTgt spid="449"/>
                                        </p:tgtEl>
                                      </p:cBhvr>
                                    </p:animEffect>
                                    <p:set>
                                      <p:cBhvr>
                                        <p:cTn id="3155"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8"/>
                  </p:tgtEl>
                </p:cond>
              </p:nextCondLst>
            </p:seq>
            <p:seq concurrent="1" nextAc="seek">
              <p:cTn id="3156" restart="whenNotActive" fill="hold" evtFilter="cancelBubble" nodeType="interactiveSeq">
                <p:stCondLst>
                  <p:cond evt="onClick" delay="0">
                    <p:tgtEl>
                      <p:spTgt spid="429"/>
                    </p:tgtEl>
                  </p:cond>
                </p:stCondLst>
                <p:endSync evt="end" delay="0">
                  <p:rtn val="all"/>
                </p:endSync>
                <p:childTnLst>
                  <p:par>
                    <p:cTn id="3157" fill="hold">
                      <p:stCondLst>
                        <p:cond delay="0"/>
                      </p:stCondLst>
                      <p:childTnLst>
                        <p:par>
                          <p:cTn id="3158" fill="hold">
                            <p:stCondLst>
                              <p:cond delay="0"/>
                            </p:stCondLst>
                            <p:childTnLst>
                              <p:par>
                                <p:cTn id="3159" presetID="1" presetClass="entr" presetSubtype="0" fill="hold" grpId="1" nodeType="clickEffect">
                                  <p:stCondLst>
                                    <p:cond delay="0"/>
                                  </p:stCondLst>
                                  <p:childTnLst>
                                    <p:set>
                                      <p:cBhvr>
                                        <p:cTn id="3160" dur="1" fill="hold">
                                          <p:stCondLst>
                                            <p:cond delay="0"/>
                                          </p:stCondLst>
                                        </p:cTn>
                                        <p:tgtEl>
                                          <p:spTgt spid="435"/>
                                        </p:tgtEl>
                                        <p:attrNameLst>
                                          <p:attrName>style.visibility</p:attrName>
                                        </p:attrNameLst>
                                      </p:cBhvr>
                                      <p:to>
                                        <p:strVal val="visible"/>
                                      </p:to>
                                    </p:set>
                                  </p:childTnLst>
                                </p:cTn>
                              </p:par>
                              <p:par>
                                <p:cTn id="3161" presetID="1" presetClass="entr" presetSubtype="0" fill="hold" grpId="1" nodeType="withEffect">
                                  <p:stCondLst>
                                    <p:cond delay="0"/>
                                  </p:stCondLst>
                                  <p:childTnLst>
                                    <p:set>
                                      <p:cBhvr>
                                        <p:cTn id="3162" dur="1" fill="hold">
                                          <p:stCondLst>
                                            <p:cond delay="0"/>
                                          </p:stCondLst>
                                        </p:cTn>
                                        <p:tgtEl>
                                          <p:spTgt spid="442"/>
                                        </p:tgtEl>
                                        <p:attrNameLst>
                                          <p:attrName>style.visibility</p:attrName>
                                        </p:attrNameLst>
                                      </p:cBhvr>
                                      <p:to>
                                        <p:strVal val="visible"/>
                                      </p:to>
                                    </p:set>
                                  </p:childTnLst>
                                </p:cTn>
                              </p:par>
                              <p:par>
                                <p:cTn id="3163" presetID="10" presetClass="exit" presetSubtype="0" fill="hold" grpId="3" nodeType="withEffect">
                                  <p:stCondLst>
                                    <p:cond delay="0"/>
                                  </p:stCondLst>
                                  <p:childTnLst>
                                    <p:animEffect transition="out" filter="fade">
                                      <p:cBhvr>
                                        <p:cTn id="3164" dur="500"/>
                                        <p:tgtEl>
                                          <p:spTgt spid="449"/>
                                        </p:tgtEl>
                                      </p:cBhvr>
                                    </p:animEffect>
                                    <p:set>
                                      <p:cBhvr>
                                        <p:cTn id="3165"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9"/>
                  </p:tgtEl>
                </p:cond>
              </p:nextCondLst>
            </p:seq>
            <p:seq concurrent="1" nextAc="seek">
              <p:cTn id="3166" restart="whenNotActive" fill="hold" evtFilter="cancelBubble" nodeType="interactiveSeq">
                <p:stCondLst>
                  <p:cond evt="onClick" delay="0">
                    <p:tgtEl>
                      <p:spTgt spid="431"/>
                    </p:tgtEl>
                  </p:cond>
                </p:stCondLst>
                <p:endSync evt="end" delay="0">
                  <p:rtn val="all"/>
                </p:endSync>
                <p:childTnLst>
                  <p:par>
                    <p:cTn id="3167" fill="hold">
                      <p:stCondLst>
                        <p:cond delay="0"/>
                      </p:stCondLst>
                      <p:childTnLst>
                        <p:par>
                          <p:cTn id="3168" fill="hold">
                            <p:stCondLst>
                              <p:cond delay="0"/>
                            </p:stCondLst>
                            <p:childTnLst>
                              <p:par>
                                <p:cTn id="3169" presetID="1" presetClass="entr" presetSubtype="0" fill="hold" grpId="0" nodeType="clickEffect">
                                  <p:stCondLst>
                                    <p:cond delay="0"/>
                                  </p:stCondLst>
                                  <p:childTnLst>
                                    <p:set>
                                      <p:cBhvr>
                                        <p:cTn id="3170" dur="1" fill="hold">
                                          <p:stCondLst>
                                            <p:cond delay="0"/>
                                          </p:stCondLst>
                                        </p:cTn>
                                        <p:tgtEl>
                                          <p:spTgt spid="437"/>
                                        </p:tgtEl>
                                        <p:attrNameLst>
                                          <p:attrName>style.visibility</p:attrName>
                                        </p:attrNameLst>
                                      </p:cBhvr>
                                      <p:to>
                                        <p:strVal val="visible"/>
                                      </p:to>
                                    </p:set>
                                  </p:childTnLst>
                                </p:cTn>
                              </p:par>
                              <p:par>
                                <p:cTn id="3171" presetID="1" presetClass="entr" presetSubtype="0" fill="hold" grpId="2" nodeType="withEffect">
                                  <p:stCondLst>
                                    <p:cond delay="0"/>
                                  </p:stCondLst>
                                  <p:childTnLst>
                                    <p:set>
                                      <p:cBhvr>
                                        <p:cTn id="3172" dur="1" fill="hold">
                                          <p:stCondLst>
                                            <p:cond delay="0"/>
                                          </p:stCondLst>
                                        </p:cTn>
                                        <p:tgtEl>
                                          <p:spTgt spid="442"/>
                                        </p:tgtEl>
                                        <p:attrNameLst>
                                          <p:attrName>style.visibility</p:attrName>
                                        </p:attrNameLst>
                                      </p:cBhvr>
                                      <p:to>
                                        <p:strVal val="visible"/>
                                      </p:to>
                                    </p:set>
                                  </p:childTnLst>
                                </p:cTn>
                              </p:par>
                              <p:par>
                                <p:cTn id="3173" presetID="10" presetClass="exit" presetSubtype="0" fill="hold" grpId="2" nodeType="withEffect">
                                  <p:stCondLst>
                                    <p:cond delay="0"/>
                                  </p:stCondLst>
                                  <p:childTnLst>
                                    <p:animEffect transition="out" filter="fade">
                                      <p:cBhvr>
                                        <p:cTn id="3174" dur="500"/>
                                        <p:tgtEl>
                                          <p:spTgt spid="449"/>
                                        </p:tgtEl>
                                      </p:cBhvr>
                                    </p:animEffect>
                                    <p:set>
                                      <p:cBhvr>
                                        <p:cTn id="3175"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1"/>
                  </p:tgtEl>
                </p:cond>
              </p:nextCondLst>
            </p:seq>
            <p:seq concurrent="1" nextAc="seek">
              <p:cTn id="3176" restart="whenNotActive" fill="hold" evtFilter="cancelBubble" nodeType="interactiveSeq">
                <p:stCondLst>
                  <p:cond evt="onClick" delay="0">
                    <p:tgtEl>
                      <p:spTgt spid="432"/>
                    </p:tgtEl>
                  </p:cond>
                </p:stCondLst>
                <p:endSync evt="end" delay="0">
                  <p:rtn val="all"/>
                </p:endSync>
                <p:childTnLst>
                  <p:par>
                    <p:cTn id="3177" fill="hold">
                      <p:stCondLst>
                        <p:cond delay="0"/>
                      </p:stCondLst>
                      <p:childTnLst>
                        <p:par>
                          <p:cTn id="3178" fill="hold">
                            <p:stCondLst>
                              <p:cond delay="0"/>
                            </p:stCondLst>
                            <p:childTnLst>
                              <p:par>
                                <p:cTn id="3179" presetID="1" presetClass="entr" presetSubtype="0" fill="hold" grpId="0" nodeType="clickEffect">
                                  <p:stCondLst>
                                    <p:cond delay="0"/>
                                  </p:stCondLst>
                                  <p:childTnLst>
                                    <p:set>
                                      <p:cBhvr>
                                        <p:cTn id="3180" dur="1" fill="hold">
                                          <p:stCondLst>
                                            <p:cond delay="0"/>
                                          </p:stCondLst>
                                        </p:cTn>
                                        <p:tgtEl>
                                          <p:spTgt spid="438"/>
                                        </p:tgtEl>
                                        <p:attrNameLst>
                                          <p:attrName>style.visibility</p:attrName>
                                        </p:attrNameLst>
                                      </p:cBhvr>
                                      <p:to>
                                        <p:strVal val="visible"/>
                                      </p:to>
                                    </p:set>
                                  </p:childTnLst>
                                </p:cTn>
                              </p:par>
                              <p:par>
                                <p:cTn id="3181" presetID="10" presetClass="exit" presetSubtype="0" fill="hold" grpId="1" nodeType="withEffect">
                                  <p:stCondLst>
                                    <p:cond delay="0"/>
                                  </p:stCondLst>
                                  <p:childTnLst>
                                    <p:animEffect transition="out" filter="fade">
                                      <p:cBhvr>
                                        <p:cTn id="3182" dur="500"/>
                                        <p:tgtEl>
                                          <p:spTgt spid="449"/>
                                        </p:tgtEl>
                                      </p:cBhvr>
                                    </p:animEffect>
                                    <p:set>
                                      <p:cBhvr>
                                        <p:cTn id="3183"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2"/>
                  </p:tgtEl>
                </p:cond>
              </p:nextCondLst>
            </p:seq>
            <p:seq concurrent="1" nextAc="seek">
              <p:cTn id="3184" restart="whenNotActive" fill="hold" evtFilter="cancelBubble" nodeType="interactiveSeq">
                <p:stCondLst>
                  <p:cond evt="onClick" delay="0">
                    <p:tgtEl>
                      <p:spTgt spid="430"/>
                    </p:tgtEl>
                  </p:cond>
                </p:stCondLst>
                <p:endSync evt="end" delay="0">
                  <p:rtn val="all"/>
                </p:endSync>
                <p:childTnLst>
                  <p:par>
                    <p:cTn id="3185" fill="hold">
                      <p:stCondLst>
                        <p:cond delay="0"/>
                      </p:stCondLst>
                      <p:childTnLst>
                        <p:par>
                          <p:cTn id="3186" fill="hold">
                            <p:stCondLst>
                              <p:cond delay="0"/>
                            </p:stCondLst>
                            <p:childTnLst>
                              <p:par>
                                <p:cTn id="3187" presetID="1" presetClass="entr" presetSubtype="0" fill="hold" grpId="0" nodeType="clickEffect">
                                  <p:stCondLst>
                                    <p:cond delay="0"/>
                                  </p:stCondLst>
                                  <p:childTnLst>
                                    <p:set>
                                      <p:cBhvr>
                                        <p:cTn id="3188" dur="1" fill="hold">
                                          <p:stCondLst>
                                            <p:cond delay="0"/>
                                          </p:stCondLst>
                                        </p:cTn>
                                        <p:tgtEl>
                                          <p:spTgt spid="436"/>
                                        </p:tgtEl>
                                        <p:attrNameLst>
                                          <p:attrName>style.visibility</p:attrName>
                                        </p:attrNameLst>
                                      </p:cBhvr>
                                      <p:to>
                                        <p:strVal val="visible"/>
                                      </p:to>
                                    </p:set>
                                  </p:childTnLst>
                                </p:cTn>
                              </p:par>
                              <p:par>
                                <p:cTn id="3189" presetID="1" presetClass="entr" presetSubtype="0" fill="hold" grpId="0" nodeType="withEffect">
                                  <p:stCondLst>
                                    <p:cond delay="0"/>
                                  </p:stCondLst>
                                  <p:childTnLst>
                                    <p:set>
                                      <p:cBhvr>
                                        <p:cTn id="3190" dur="1" fill="hold">
                                          <p:stCondLst>
                                            <p:cond delay="0"/>
                                          </p:stCondLst>
                                        </p:cTn>
                                        <p:tgtEl>
                                          <p:spTgt spid="442"/>
                                        </p:tgtEl>
                                        <p:attrNameLst>
                                          <p:attrName>style.visibility</p:attrName>
                                        </p:attrNameLst>
                                      </p:cBhvr>
                                      <p:to>
                                        <p:strVal val="visible"/>
                                      </p:to>
                                    </p:set>
                                  </p:childTnLst>
                                </p:cTn>
                              </p:par>
                              <p:par>
                                <p:cTn id="3191" presetID="10" presetClass="exit" presetSubtype="0" fill="hold" grpId="0" nodeType="withEffect">
                                  <p:stCondLst>
                                    <p:cond delay="0"/>
                                  </p:stCondLst>
                                  <p:childTnLst>
                                    <p:animEffect transition="out" filter="fade">
                                      <p:cBhvr>
                                        <p:cTn id="3192" dur="500"/>
                                        <p:tgtEl>
                                          <p:spTgt spid="449"/>
                                        </p:tgtEl>
                                      </p:cBhvr>
                                    </p:animEffect>
                                    <p:set>
                                      <p:cBhvr>
                                        <p:cTn id="3193"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0"/>
                  </p:tgtEl>
                </p:cond>
              </p:nextCondLst>
            </p:seq>
            <p:seq concurrent="1" nextAc="seek">
              <p:cTn id="3194" restart="whenNotActive" fill="hold" evtFilter="cancelBubble" nodeType="interactiveSeq">
                <p:stCondLst>
                  <p:cond evt="onClick" delay="0">
                    <p:tgtEl>
                      <p:spTgt spid="438"/>
                    </p:tgtEl>
                  </p:cond>
                </p:stCondLst>
                <p:endSync evt="end" delay="0">
                  <p:rtn val="all"/>
                </p:endSync>
                <p:childTnLst>
                  <p:par>
                    <p:cTn id="3195" fill="hold">
                      <p:stCondLst>
                        <p:cond delay="0"/>
                      </p:stCondLst>
                      <p:childTnLst>
                        <p:par>
                          <p:cTn id="3196" fill="hold">
                            <p:stCondLst>
                              <p:cond delay="0"/>
                            </p:stCondLst>
                            <p:childTnLst>
                              <p:par>
                                <p:cTn id="3197" presetID="1" presetClass="exit" presetSubtype="0" fill="hold" grpId="1" nodeType="clickEffect">
                                  <p:stCondLst>
                                    <p:cond delay="0"/>
                                  </p:stCondLst>
                                  <p:childTnLst>
                                    <p:set>
                                      <p:cBhvr>
                                        <p:cTn id="3198" dur="1" fill="hold">
                                          <p:stCondLst>
                                            <p:cond delay="0"/>
                                          </p:stCondLst>
                                        </p:cTn>
                                        <p:tgtEl>
                                          <p:spTgt spid="438"/>
                                        </p:tgtEl>
                                        <p:attrNameLst>
                                          <p:attrName>style.visibility</p:attrName>
                                        </p:attrNameLst>
                                      </p:cBhvr>
                                      <p:to>
                                        <p:strVal val="hidden"/>
                                      </p:to>
                                    </p:set>
                                  </p:childTnLst>
                                </p:cTn>
                              </p:par>
                              <p:par>
                                <p:cTn id="3199" presetID="10" presetClass="entr" presetSubtype="0" fill="hold" grpId="6" nodeType="withEffect">
                                  <p:stCondLst>
                                    <p:cond delay="0"/>
                                  </p:stCondLst>
                                  <p:childTnLst>
                                    <p:set>
                                      <p:cBhvr>
                                        <p:cTn id="3200" dur="1" fill="hold">
                                          <p:stCondLst>
                                            <p:cond delay="0"/>
                                          </p:stCondLst>
                                        </p:cTn>
                                        <p:tgtEl>
                                          <p:spTgt spid="449"/>
                                        </p:tgtEl>
                                        <p:attrNameLst>
                                          <p:attrName>style.visibility</p:attrName>
                                        </p:attrNameLst>
                                      </p:cBhvr>
                                      <p:to>
                                        <p:strVal val="visible"/>
                                      </p:to>
                                    </p:set>
                                    <p:animEffect transition="in" filter="fade">
                                      <p:cBhvr>
                                        <p:cTn id="3201" dur="500"/>
                                        <p:tgtEl>
                                          <p:spTgt spid="449"/>
                                        </p:tgtEl>
                                      </p:cBhvr>
                                    </p:animEffect>
                                  </p:childTnLst>
                                </p:cTn>
                              </p:par>
                            </p:childTnLst>
                          </p:cTn>
                        </p:par>
                      </p:childTnLst>
                    </p:cTn>
                  </p:par>
                </p:childTnLst>
              </p:cTn>
              <p:nextCondLst>
                <p:cond evt="onClick" delay="0">
                  <p:tgtEl>
                    <p:spTgt spid="438"/>
                  </p:tgtEl>
                </p:cond>
              </p:nextCondLst>
            </p:seq>
            <p:seq concurrent="1" nextAc="seek">
              <p:cTn id="3202" restart="whenNotActive" fill="hold" evtFilter="cancelBubble" nodeType="interactiveSeq">
                <p:stCondLst>
                  <p:cond evt="onClick" delay="0">
                    <p:tgtEl>
                      <p:spTgt spid="433"/>
                    </p:tgtEl>
                  </p:cond>
                </p:stCondLst>
                <p:endSync evt="end" delay="0">
                  <p:rtn val="all"/>
                </p:endSync>
                <p:childTnLst>
                  <p:par>
                    <p:cTn id="3203" fill="hold">
                      <p:stCondLst>
                        <p:cond delay="0"/>
                      </p:stCondLst>
                      <p:childTnLst>
                        <p:par>
                          <p:cTn id="3204" fill="hold">
                            <p:stCondLst>
                              <p:cond delay="0"/>
                            </p:stCondLst>
                            <p:childTnLst>
                              <p:par>
                                <p:cTn id="3205" presetID="1" presetClass="exit" presetSubtype="0" fill="hold" grpId="1" nodeType="clickEffect">
                                  <p:stCondLst>
                                    <p:cond delay="0"/>
                                  </p:stCondLst>
                                  <p:childTnLst>
                                    <p:set>
                                      <p:cBhvr>
                                        <p:cTn id="3206" dur="1" fill="hold">
                                          <p:stCondLst>
                                            <p:cond delay="0"/>
                                          </p:stCondLst>
                                        </p:cTn>
                                        <p:tgtEl>
                                          <p:spTgt spid="433"/>
                                        </p:tgtEl>
                                        <p:attrNameLst>
                                          <p:attrName>style.visibility</p:attrName>
                                        </p:attrNameLst>
                                      </p:cBhvr>
                                      <p:to>
                                        <p:strVal val="hidden"/>
                                      </p:to>
                                    </p:set>
                                  </p:childTnLst>
                                </p:cTn>
                              </p:par>
                              <p:par>
                                <p:cTn id="3207" presetID="1" presetClass="exit" presetSubtype="0" fill="hold" grpId="1" nodeType="withEffect">
                                  <p:stCondLst>
                                    <p:cond delay="0"/>
                                  </p:stCondLst>
                                  <p:childTnLst>
                                    <p:set>
                                      <p:cBhvr>
                                        <p:cTn id="3208" dur="1" fill="hold">
                                          <p:stCondLst>
                                            <p:cond delay="0"/>
                                          </p:stCondLst>
                                        </p:cTn>
                                        <p:tgtEl>
                                          <p:spTgt spid="444"/>
                                        </p:tgtEl>
                                        <p:attrNameLst>
                                          <p:attrName>style.visibility</p:attrName>
                                        </p:attrNameLst>
                                      </p:cBhvr>
                                      <p:to>
                                        <p:strVal val="hidden"/>
                                      </p:to>
                                    </p:set>
                                  </p:childTnLst>
                                </p:cTn>
                              </p:par>
                              <p:par>
                                <p:cTn id="3209" presetID="10" presetClass="entr" presetSubtype="0" fill="hold" grpId="7" nodeType="withEffect">
                                  <p:stCondLst>
                                    <p:cond delay="0"/>
                                  </p:stCondLst>
                                  <p:childTnLst>
                                    <p:set>
                                      <p:cBhvr>
                                        <p:cTn id="3210" dur="1" fill="hold">
                                          <p:stCondLst>
                                            <p:cond delay="0"/>
                                          </p:stCondLst>
                                        </p:cTn>
                                        <p:tgtEl>
                                          <p:spTgt spid="449"/>
                                        </p:tgtEl>
                                        <p:attrNameLst>
                                          <p:attrName>style.visibility</p:attrName>
                                        </p:attrNameLst>
                                      </p:cBhvr>
                                      <p:to>
                                        <p:strVal val="visible"/>
                                      </p:to>
                                    </p:set>
                                    <p:animEffect transition="in" filter="fade">
                                      <p:cBhvr>
                                        <p:cTn id="3211" dur="500"/>
                                        <p:tgtEl>
                                          <p:spTgt spid="449"/>
                                        </p:tgtEl>
                                      </p:cBhvr>
                                    </p:animEffect>
                                  </p:childTnLst>
                                </p:cTn>
                              </p:par>
                            </p:childTnLst>
                          </p:cTn>
                        </p:par>
                      </p:childTnLst>
                    </p:cTn>
                  </p:par>
                </p:childTnLst>
              </p:cTn>
              <p:nextCondLst>
                <p:cond evt="onClick" delay="0">
                  <p:tgtEl>
                    <p:spTgt spid="433"/>
                  </p:tgtEl>
                </p:cond>
              </p:nextCondLst>
            </p:seq>
            <p:seq concurrent="1" nextAc="seek">
              <p:cTn id="3212" restart="whenNotActive" fill="hold" evtFilter="cancelBubble" nodeType="interactiveSeq">
                <p:stCondLst>
                  <p:cond evt="onClick" delay="0">
                    <p:tgtEl>
                      <p:spTgt spid="434"/>
                    </p:tgtEl>
                  </p:cond>
                </p:stCondLst>
                <p:endSync evt="end" delay="0">
                  <p:rtn val="all"/>
                </p:endSync>
                <p:childTnLst>
                  <p:par>
                    <p:cTn id="3213" fill="hold">
                      <p:stCondLst>
                        <p:cond delay="0"/>
                      </p:stCondLst>
                      <p:childTnLst>
                        <p:par>
                          <p:cTn id="3214" fill="hold">
                            <p:stCondLst>
                              <p:cond delay="0"/>
                            </p:stCondLst>
                            <p:childTnLst>
                              <p:par>
                                <p:cTn id="3215" presetID="1" presetClass="exit" presetSubtype="0" fill="hold" grpId="1" nodeType="clickEffect">
                                  <p:stCondLst>
                                    <p:cond delay="0"/>
                                  </p:stCondLst>
                                  <p:childTnLst>
                                    <p:set>
                                      <p:cBhvr>
                                        <p:cTn id="3216" dur="1" fill="hold">
                                          <p:stCondLst>
                                            <p:cond delay="0"/>
                                          </p:stCondLst>
                                        </p:cTn>
                                        <p:tgtEl>
                                          <p:spTgt spid="434"/>
                                        </p:tgtEl>
                                        <p:attrNameLst>
                                          <p:attrName>style.visibility</p:attrName>
                                        </p:attrNameLst>
                                      </p:cBhvr>
                                      <p:to>
                                        <p:strVal val="hidden"/>
                                      </p:to>
                                    </p:set>
                                  </p:childTnLst>
                                </p:cTn>
                              </p:par>
                              <p:par>
                                <p:cTn id="3217" presetID="10" presetClass="entr" presetSubtype="0" fill="hold" grpId="10" nodeType="withEffect">
                                  <p:stCondLst>
                                    <p:cond delay="0"/>
                                  </p:stCondLst>
                                  <p:childTnLst>
                                    <p:set>
                                      <p:cBhvr>
                                        <p:cTn id="3218" dur="1" fill="hold">
                                          <p:stCondLst>
                                            <p:cond delay="0"/>
                                          </p:stCondLst>
                                        </p:cTn>
                                        <p:tgtEl>
                                          <p:spTgt spid="449"/>
                                        </p:tgtEl>
                                        <p:attrNameLst>
                                          <p:attrName>style.visibility</p:attrName>
                                        </p:attrNameLst>
                                      </p:cBhvr>
                                      <p:to>
                                        <p:strVal val="visible"/>
                                      </p:to>
                                    </p:set>
                                    <p:animEffect transition="in" filter="fade">
                                      <p:cBhvr>
                                        <p:cTn id="3219" dur="500"/>
                                        <p:tgtEl>
                                          <p:spTgt spid="449"/>
                                        </p:tgtEl>
                                      </p:cBhvr>
                                    </p:animEffect>
                                  </p:childTnLst>
                                </p:cTn>
                              </p:par>
                            </p:childTnLst>
                          </p:cTn>
                        </p:par>
                      </p:childTnLst>
                    </p:cTn>
                  </p:par>
                </p:childTnLst>
              </p:cTn>
              <p:nextCondLst>
                <p:cond evt="onClick" delay="0">
                  <p:tgtEl>
                    <p:spTgt spid="434"/>
                  </p:tgtEl>
                </p:cond>
              </p:nextCondLst>
            </p:seq>
            <p:seq concurrent="1" nextAc="seek">
              <p:cTn id="3220" restart="whenNotActive" fill="hold" evtFilter="cancelBubble" nodeType="interactiveSeq">
                <p:stCondLst>
                  <p:cond evt="onClick" delay="0">
                    <p:tgtEl>
                      <p:spTgt spid="435"/>
                    </p:tgtEl>
                  </p:cond>
                </p:stCondLst>
                <p:endSync evt="end" delay="0">
                  <p:rtn val="all"/>
                </p:endSync>
                <p:childTnLst>
                  <p:par>
                    <p:cTn id="3221" fill="hold">
                      <p:stCondLst>
                        <p:cond delay="0"/>
                      </p:stCondLst>
                      <p:childTnLst>
                        <p:par>
                          <p:cTn id="3222" fill="hold">
                            <p:stCondLst>
                              <p:cond delay="0"/>
                            </p:stCondLst>
                            <p:childTnLst>
                              <p:par>
                                <p:cTn id="3223" presetID="1" presetClass="exit" presetSubtype="0" fill="hold" grpId="0" nodeType="clickEffect">
                                  <p:stCondLst>
                                    <p:cond delay="0"/>
                                  </p:stCondLst>
                                  <p:childTnLst>
                                    <p:set>
                                      <p:cBhvr>
                                        <p:cTn id="3224" dur="1" fill="hold">
                                          <p:stCondLst>
                                            <p:cond delay="0"/>
                                          </p:stCondLst>
                                        </p:cTn>
                                        <p:tgtEl>
                                          <p:spTgt spid="435"/>
                                        </p:tgtEl>
                                        <p:attrNameLst>
                                          <p:attrName>style.visibility</p:attrName>
                                        </p:attrNameLst>
                                      </p:cBhvr>
                                      <p:to>
                                        <p:strVal val="hidden"/>
                                      </p:to>
                                    </p:set>
                                  </p:childTnLst>
                                </p:cTn>
                              </p:par>
                              <p:par>
                                <p:cTn id="3225" presetID="1" presetClass="exit" presetSubtype="0" fill="hold" grpId="5" nodeType="withEffect">
                                  <p:stCondLst>
                                    <p:cond delay="0"/>
                                  </p:stCondLst>
                                  <p:childTnLst>
                                    <p:set>
                                      <p:cBhvr>
                                        <p:cTn id="3226" dur="1" fill="hold">
                                          <p:stCondLst>
                                            <p:cond delay="0"/>
                                          </p:stCondLst>
                                        </p:cTn>
                                        <p:tgtEl>
                                          <p:spTgt spid="442"/>
                                        </p:tgtEl>
                                        <p:attrNameLst>
                                          <p:attrName>style.visibility</p:attrName>
                                        </p:attrNameLst>
                                      </p:cBhvr>
                                      <p:to>
                                        <p:strVal val="hidden"/>
                                      </p:to>
                                    </p:set>
                                  </p:childTnLst>
                                </p:cTn>
                              </p:par>
                              <p:par>
                                <p:cTn id="3227" presetID="10" presetClass="entr" presetSubtype="0" fill="hold" grpId="9" nodeType="withEffect">
                                  <p:stCondLst>
                                    <p:cond delay="0"/>
                                  </p:stCondLst>
                                  <p:childTnLst>
                                    <p:set>
                                      <p:cBhvr>
                                        <p:cTn id="3228" dur="1" fill="hold">
                                          <p:stCondLst>
                                            <p:cond delay="0"/>
                                          </p:stCondLst>
                                        </p:cTn>
                                        <p:tgtEl>
                                          <p:spTgt spid="449"/>
                                        </p:tgtEl>
                                        <p:attrNameLst>
                                          <p:attrName>style.visibility</p:attrName>
                                        </p:attrNameLst>
                                      </p:cBhvr>
                                      <p:to>
                                        <p:strVal val="visible"/>
                                      </p:to>
                                    </p:set>
                                    <p:animEffect transition="in" filter="fade">
                                      <p:cBhvr>
                                        <p:cTn id="3229" dur="500"/>
                                        <p:tgtEl>
                                          <p:spTgt spid="449"/>
                                        </p:tgtEl>
                                      </p:cBhvr>
                                    </p:animEffect>
                                  </p:childTnLst>
                                </p:cTn>
                              </p:par>
                            </p:childTnLst>
                          </p:cTn>
                        </p:par>
                      </p:childTnLst>
                    </p:cTn>
                  </p:par>
                </p:childTnLst>
              </p:cTn>
              <p:nextCondLst>
                <p:cond evt="onClick" delay="0">
                  <p:tgtEl>
                    <p:spTgt spid="435"/>
                  </p:tgtEl>
                </p:cond>
              </p:nextCondLst>
            </p:seq>
            <p:seq concurrent="1" nextAc="seek">
              <p:cTn id="3230" restart="whenNotActive" fill="hold" evtFilter="cancelBubble" nodeType="interactiveSeq">
                <p:stCondLst>
                  <p:cond evt="onClick" delay="0">
                    <p:tgtEl>
                      <p:spTgt spid="436"/>
                    </p:tgtEl>
                  </p:cond>
                </p:stCondLst>
                <p:endSync evt="end" delay="0">
                  <p:rtn val="all"/>
                </p:endSync>
                <p:childTnLst>
                  <p:par>
                    <p:cTn id="3231" fill="hold">
                      <p:stCondLst>
                        <p:cond delay="0"/>
                      </p:stCondLst>
                      <p:childTnLst>
                        <p:par>
                          <p:cTn id="3232" fill="hold">
                            <p:stCondLst>
                              <p:cond delay="0"/>
                            </p:stCondLst>
                            <p:childTnLst>
                              <p:par>
                                <p:cTn id="3233" presetID="1" presetClass="exit" presetSubtype="0" fill="hold" grpId="1" nodeType="clickEffect">
                                  <p:stCondLst>
                                    <p:cond delay="0"/>
                                  </p:stCondLst>
                                  <p:childTnLst>
                                    <p:set>
                                      <p:cBhvr>
                                        <p:cTn id="3234" dur="1" fill="hold">
                                          <p:stCondLst>
                                            <p:cond delay="0"/>
                                          </p:stCondLst>
                                        </p:cTn>
                                        <p:tgtEl>
                                          <p:spTgt spid="436"/>
                                        </p:tgtEl>
                                        <p:attrNameLst>
                                          <p:attrName>style.visibility</p:attrName>
                                        </p:attrNameLst>
                                      </p:cBhvr>
                                      <p:to>
                                        <p:strVal val="hidden"/>
                                      </p:to>
                                    </p:set>
                                  </p:childTnLst>
                                </p:cTn>
                              </p:par>
                              <p:par>
                                <p:cTn id="3235" presetID="1" presetClass="exit" presetSubtype="0" fill="hold" grpId="3" nodeType="withEffect">
                                  <p:stCondLst>
                                    <p:cond delay="0"/>
                                  </p:stCondLst>
                                  <p:childTnLst>
                                    <p:set>
                                      <p:cBhvr>
                                        <p:cTn id="3236" dur="1" fill="hold">
                                          <p:stCondLst>
                                            <p:cond delay="0"/>
                                          </p:stCondLst>
                                        </p:cTn>
                                        <p:tgtEl>
                                          <p:spTgt spid="442"/>
                                        </p:tgtEl>
                                        <p:attrNameLst>
                                          <p:attrName>style.visibility</p:attrName>
                                        </p:attrNameLst>
                                      </p:cBhvr>
                                      <p:to>
                                        <p:strVal val="hidden"/>
                                      </p:to>
                                    </p:set>
                                  </p:childTnLst>
                                </p:cTn>
                              </p:par>
                              <p:par>
                                <p:cTn id="3237" presetID="10" presetClass="entr" presetSubtype="0" fill="hold" grpId="11" nodeType="withEffect">
                                  <p:stCondLst>
                                    <p:cond delay="0"/>
                                  </p:stCondLst>
                                  <p:childTnLst>
                                    <p:set>
                                      <p:cBhvr>
                                        <p:cTn id="3238" dur="1" fill="hold">
                                          <p:stCondLst>
                                            <p:cond delay="0"/>
                                          </p:stCondLst>
                                        </p:cTn>
                                        <p:tgtEl>
                                          <p:spTgt spid="449"/>
                                        </p:tgtEl>
                                        <p:attrNameLst>
                                          <p:attrName>style.visibility</p:attrName>
                                        </p:attrNameLst>
                                      </p:cBhvr>
                                      <p:to>
                                        <p:strVal val="visible"/>
                                      </p:to>
                                    </p:set>
                                    <p:animEffect transition="in" filter="fade">
                                      <p:cBhvr>
                                        <p:cTn id="3239" dur="500"/>
                                        <p:tgtEl>
                                          <p:spTgt spid="449"/>
                                        </p:tgtEl>
                                      </p:cBhvr>
                                    </p:animEffect>
                                  </p:childTnLst>
                                </p:cTn>
                              </p:par>
                            </p:childTnLst>
                          </p:cTn>
                        </p:par>
                      </p:childTnLst>
                    </p:cTn>
                  </p:par>
                </p:childTnLst>
              </p:cTn>
              <p:nextCondLst>
                <p:cond evt="onClick" delay="0">
                  <p:tgtEl>
                    <p:spTgt spid="436"/>
                  </p:tgtEl>
                </p:cond>
              </p:nextCondLst>
            </p:seq>
            <p:seq concurrent="1" nextAc="seek">
              <p:cTn id="3240" restart="whenNotActive" fill="hold" evtFilter="cancelBubble" nodeType="interactiveSeq">
                <p:stCondLst>
                  <p:cond evt="onClick" delay="0">
                    <p:tgtEl>
                      <p:spTgt spid="437"/>
                    </p:tgtEl>
                  </p:cond>
                </p:stCondLst>
                <p:endSync evt="end" delay="0">
                  <p:rtn val="all"/>
                </p:endSync>
                <p:childTnLst>
                  <p:par>
                    <p:cTn id="3241" fill="hold">
                      <p:stCondLst>
                        <p:cond delay="0"/>
                      </p:stCondLst>
                      <p:childTnLst>
                        <p:par>
                          <p:cTn id="3242" fill="hold">
                            <p:stCondLst>
                              <p:cond delay="0"/>
                            </p:stCondLst>
                            <p:childTnLst>
                              <p:par>
                                <p:cTn id="3243" presetID="1" presetClass="exit" presetSubtype="0" fill="hold" grpId="1" nodeType="clickEffect">
                                  <p:stCondLst>
                                    <p:cond delay="0"/>
                                  </p:stCondLst>
                                  <p:childTnLst>
                                    <p:set>
                                      <p:cBhvr>
                                        <p:cTn id="3244" dur="1" fill="hold">
                                          <p:stCondLst>
                                            <p:cond delay="0"/>
                                          </p:stCondLst>
                                        </p:cTn>
                                        <p:tgtEl>
                                          <p:spTgt spid="437"/>
                                        </p:tgtEl>
                                        <p:attrNameLst>
                                          <p:attrName>style.visibility</p:attrName>
                                        </p:attrNameLst>
                                      </p:cBhvr>
                                      <p:to>
                                        <p:strVal val="hidden"/>
                                      </p:to>
                                    </p:set>
                                  </p:childTnLst>
                                </p:cTn>
                              </p:par>
                              <p:par>
                                <p:cTn id="3245" presetID="1" presetClass="exit" presetSubtype="0" fill="hold" grpId="4" nodeType="withEffect">
                                  <p:stCondLst>
                                    <p:cond delay="0"/>
                                  </p:stCondLst>
                                  <p:childTnLst>
                                    <p:set>
                                      <p:cBhvr>
                                        <p:cTn id="3246" dur="1" fill="hold">
                                          <p:stCondLst>
                                            <p:cond delay="0"/>
                                          </p:stCondLst>
                                        </p:cTn>
                                        <p:tgtEl>
                                          <p:spTgt spid="442"/>
                                        </p:tgtEl>
                                        <p:attrNameLst>
                                          <p:attrName>style.visibility</p:attrName>
                                        </p:attrNameLst>
                                      </p:cBhvr>
                                      <p:to>
                                        <p:strVal val="hidden"/>
                                      </p:to>
                                    </p:set>
                                  </p:childTnLst>
                                </p:cTn>
                              </p:par>
                              <p:par>
                                <p:cTn id="3247" presetID="10" presetClass="entr" presetSubtype="0" fill="hold" grpId="8" nodeType="withEffect">
                                  <p:stCondLst>
                                    <p:cond delay="0"/>
                                  </p:stCondLst>
                                  <p:childTnLst>
                                    <p:set>
                                      <p:cBhvr>
                                        <p:cTn id="3248" dur="1" fill="hold">
                                          <p:stCondLst>
                                            <p:cond delay="0"/>
                                          </p:stCondLst>
                                        </p:cTn>
                                        <p:tgtEl>
                                          <p:spTgt spid="449"/>
                                        </p:tgtEl>
                                        <p:attrNameLst>
                                          <p:attrName>style.visibility</p:attrName>
                                        </p:attrNameLst>
                                      </p:cBhvr>
                                      <p:to>
                                        <p:strVal val="visible"/>
                                      </p:to>
                                    </p:set>
                                    <p:animEffect transition="in" filter="fade">
                                      <p:cBhvr>
                                        <p:cTn id="3249" dur="500"/>
                                        <p:tgtEl>
                                          <p:spTgt spid="449"/>
                                        </p:tgtEl>
                                      </p:cBhvr>
                                    </p:animEffect>
                                  </p:childTnLst>
                                </p:cTn>
                              </p:par>
                            </p:childTnLst>
                          </p:cTn>
                        </p:par>
                      </p:childTnLst>
                    </p:cTn>
                  </p:par>
                </p:childTnLst>
              </p:cTn>
              <p:nextCondLst>
                <p:cond evt="onClick" delay="0">
                  <p:tgtEl>
                    <p:spTgt spid="437"/>
                  </p:tgtEl>
                </p:cond>
              </p:nextCondLst>
            </p:seq>
            <p:seq concurrent="1" nextAc="seek">
              <p:cTn id="3250" restart="whenNotActive" fill="hold" evtFilter="cancelBubble" nodeType="interactiveSeq">
                <p:stCondLst>
                  <p:cond evt="onClick" delay="0">
                    <p:tgtEl>
                      <p:spTgt spid="451"/>
                    </p:tgtEl>
                  </p:cond>
                </p:stCondLst>
                <p:endSync evt="end" delay="0">
                  <p:rtn val="all"/>
                </p:endSync>
                <p:childTnLst>
                  <p:par>
                    <p:cTn id="3251" fill="hold">
                      <p:stCondLst>
                        <p:cond delay="0"/>
                      </p:stCondLst>
                      <p:childTnLst>
                        <p:par>
                          <p:cTn id="3252" fill="hold">
                            <p:stCondLst>
                              <p:cond delay="0"/>
                            </p:stCondLst>
                            <p:childTnLst>
                              <p:par>
                                <p:cTn id="3253" presetID="1" presetClass="entr" presetSubtype="0" fill="hold" grpId="0" nodeType="clickEffect">
                                  <p:stCondLst>
                                    <p:cond delay="0"/>
                                  </p:stCondLst>
                                  <p:childTnLst>
                                    <p:set>
                                      <p:cBhvr>
                                        <p:cTn id="3254" dur="1" fill="hold">
                                          <p:stCondLst>
                                            <p:cond delay="0"/>
                                          </p:stCondLst>
                                        </p:cTn>
                                        <p:tgtEl>
                                          <p:spTgt spid="457"/>
                                        </p:tgtEl>
                                        <p:attrNameLst>
                                          <p:attrName>style.visibility</p:attrName>
                                        </p:attrNameLst>
                                      </p:cBhvr>
                                      <p:to>
                                        <p:strVal val="visible"/>
                                      </p:to>
                                    </p:set>
                                  </p:childTnLst>
                                </p:cTn>
                              </p:par>
                              <p:par>
                                <p:cTn id="3255" presetID="1" presetClass="entr" presetSubtype="0" fill="hold" grpId="2" nodeType="withEffect">
                                  <p:stCondLst>
                                    <p:cond delay="0"/>
                                  </p:stCondLst>
                                  <p:childTnLst>
                                    <p:set>
                                      <p:cBhvr>
                                        <p:cTn id="3256" dur="1" fill="hold">
                                          <p:stCondLst>
                                            <p:cond delay="0"/>
                                          </p:stCondLst>
                                        </p:cTn>
                                        <p:tgtEl>
                                          <p:spTgt spid="441"/>
                                        </p:tgtEl>
                                        <p:attrNameLst>
                                          <p:attrName>style.visibility</p:attrName>
                                        </p:attrNameLst>
                                      </p:cBhvr>
                                      <p:to>
                                        <p:strVal val="visible"/>
                                      </p:to>
                                    </p:set>
                                  </p:childTnLst>
                                </p:cTn>
                              </p:par>
                              <p:par>
                                <p:cTn id="3257" presetID="10" presetClass="exit" presetSubtype="0" fill="hold" grpId="0" nodeType="withEffect">
                                  <p:stCondLst>
                                    <p:cond delay="0"/>
                                  </p:stCondLst>
                                  <p:childTnLst>
                                    <p:animEffect transition="out" filter="fade">
                                      <p:cBhvr>
                                        <p:cTn id="3258" dur="500"/>
                                        <p:tgtEl>
                                          <p:spTgt spid="450"/>
                                        </p:tgtEl>
                                      </p:cBhvr>
                                    </p:animEffect>
                                    <p:set>
                                      <p:cBhvr>
                                        <p:cTn id="3259"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1"/>
                  </p:tgtEl>
                </p:cond>
              </p:nextCondLst>
            </p:seq>
            <p:seq concurrent="1" nextAc="seek">
              <p:cTn id="3260" restart="whenNotActive" fill="hold" evtFilter="cancelBubble" nodeType="interactiveSeq">
                <p:stCondLst>
                  <p:cond evt="onClick" delay="0">
                    <p:tgtEl>
                      <p:spTgt spid="452"/>
                    </p:tgtEl>
                  </p:cond>
                </p:stCondLst>
                <p:endSync evt="end" delay="0">
                  <p:rtn val="all"/>
                </p:endSync>
                <p:childTnLst>
                  <p:par>
                    <p:cTn id="3261" fill="hold">
                      <p:stCondLst>
                        <p:cond delay="0"/>
                      </p:stCondLst>
                      <p:childTnLst>
                        <p:par>
                          <p:cTn id="3262" fill="hold">
                            <p:stCondLst>
                              <p:cond delay="0"/>
                            </p:stCondLst>
                            <p:childTnLst>
                              <p:par>
                                <p:cTn id="3263" presetID="1" presetClass="entr" presetSubtype="0" fill="hold" grpId="0" nodeType="clickEffect">
                                  <p:stCondLst>
                                    <p:cond delay="0"/>
                                  </p:stCondLst>
                                  <p:childTnLst>
                                    <p:set>
                                      <p:cBhvr>
                                        <p:cTn id="3264" dur="1" fill="hold">
                                          <p:stCondLst>
                                            <p:cond delay="0"/>
                                          </p:stCondLst>
                                        </p:cTn>
                                        <p:tgtEl>
                                          <p:spTgt spid="458"/>
                                        </p:tgtEl>
                                        <p:attrNameLst>
                                          <p:attrName>style.visibility</p:attrName>
                                        </p:attrNameLst>
                                      </p:cBhvr>
                                      <p:to>
                                        <p:strVal val="visible"/>
                                      </p:to>
                                    </p:set>
                                  </p:childTnLst>
                                </p:cTn>
                              </p:par>
                              <p:par>
                                <p:cTn id="3265" presetID="10" presetClass="exit" presetSubtype="0" fill="hold" grpId="1" nodeType="withEffect">
                                  <p:stCondLst>
                                    <p:cond delay="0"/>
                                  </p:stCondLst>
                                  <p:childTnLst>
                                    <p:animEffect transition="out" filter="fade">
                                      <p:cBhvr>
                                        <p:cTn id="3266" dur="500"/>
                                        <p:tgtEl>
                                          <p:spTgt spid="450"/>
                                        </p:tgtEl>
                                      </p:cBhvr>
                                    </p:animEffect>
                                    <p:set>
                                      <p:cBhvr>
                                        <p:cTn id="3267"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2"/>
                  </p:tgtEl>
                </p:cond>
              </p:nextCondLst>
            </p:seq>
            <p:seq concurrent="1" nextAc="seek">
              <p:cTn id="3268" restart="whenNotActive" fill="hold" evtFilter="cancelBubble" nodeType="interactiveSeq">
                <p:stCondLst>
                  <p:cond evt="onClick" delay="0">
                    <p:tgtEl>
                      <p:spTgt spid="453"/>
                    </p:tgtEl>
                  </p:cond>
                </p:stCondLst>
                <p:endSync evt="end" delay="0">
                  <p:rtn val="all"/>
                </p:endSync>
                <p:childTnLst>
                  <p:par>
                    <p:cTn id="3269" fill="hold">
                      <p:stCondLst>
                        <p:cond delay="0"/>
                      </p:stCondLst>
                      <p:childTnLst>
                        <p:par>
                          <p:cTn id="3270" fill="hold">
                            <p:stCondLst>
                              <p:cond delay="0"/>
                            </p:stCondLst>
                            <p:childTnLst>
                              <p:par>
                                <p:cTn id="3271" presetID="1" presetClass="entr" presetSubtype="0" fill="hold" grpId="0" nodeType="clickEffect">
                                  <p:stCondLst>
                                    <p:cond delay="0"/>
                                  </p:stCondLst>
                                  <p:childTnLst>
                                    <p:set>
                                      <p:cBhvr>
                                        <p:cTn id="3272" dur="1" fill="hold">
                                          <p:stCondLst>
                                            <p:cond delay="0"/>
                                          </p:stCondLst>
                                        </p:cTn>
                                        <p:tgtEl>
                                          <p:spTgt spid="459"/>
                                        </p:tgtEl>
                                        <p:attrNameLst>
                                          <p:attrName>style.visibility</p:attrName>
                                        </p:attrNameLst>
                                      </p:cBhvr>
                                      <p:to>
                                        <p:strVal val="visible"/>
                                      </p:to>
                                    </p:set>
                                  </p:childTnLst>
                                </p:cTn>
                              </p:par>
                              <p:par>
                                <p:cTn id="3273" presetID="1" presetClass="entr" presetSubtype="0" fill="hold" grpId="0" nodeType="withEffect">
                                  <p:stCondLst>
                                    <p:cond delay="0"/>
                                  </p:stCondLst>
                                  <p:childTnLst>
                                    <p:set>
                                      <p:cBhvr>
                                        <p:cTn id="3274" dur="1" fill="hold">
                                          <p:stCondLst>
                                            <p:cond delay="0"/>
                                          </p:stCondLst>
                                        </p:cTn>
                                        <p:tgtEl>
                                          <p:spTgt spid="443"/>
                                        </p:tgtEl>
                                        <p:attrNameLst>
                                          <p:attrName>style.visibility</p:attrName>
                                        </p:attrNameLst>
                                      </p:cBhvr>
                                      <p:to>
                                        <p:strVal val="visible"/>
                                      </p:to>
                                    </p:set>
                                  </p:childTnLst>
                                </p:cTn>
                              </p:par>
                              <p:par>
                                <p:cTn id="3275" presetID="10" presetClass="exit" presetSubtype="0" fill="hold" grpId="2" nodeType="withEffect">
                                  <p:stCondLst>
                                    <p:cond delay="0"/>
                                  </p:stCondLst>
                                  <p:childTnLst>
                                    <p:animEffect transition="out" filter="fade">
                                      <p:cBhvr>
                                        <p:cTn id="3276" dur="500"/>
                                        <p:tgtEl>
                                          <p:spTgt spid="450"/>
                                        </p:tgtEl>
                                      </p:cBhvr>
                                    </p:animEffect>
                                    <p:set>
                                      <p:cBhvr>
                                        <p:cTn id="3277"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3"/>
                  </p:tgtEl>
                </p:cond>
              </p:nextCondLst>
            </p:seq>
            <p:seq concurrent="1" nextAc="seek">
              <p:cTn id="3278" restart="whenNotActive" fill="hold" evtFilter="cancelBubble" nodeType="interactiveSeq">
                <p:stCondLst>
                  <p:cond evt="onClick" delay="0">
                    <p:tgtEl>
                      <p:spTgt spid="455"/>
                    </p:tgtEl>
                  </p:cond>
                </p:stCondLst>
                <p:endSync evt="end" delay="0">
                  <p:rtn val="all"/>
                </p:endSync>
                <p:childTnLst>
                  <p:par>
                    <p:cTn id="3279" fill="hold">
                      <p:stCondLst>
                        <p:cond delay="0"/>
                      </p:stCondLst>
                      <p:childTnLst>
                        <p:par>
                          <p:cTn id="3280" fill="hold">
                            <p:stCondLst>
                              <p:cond delay="0"/>
                            </p:stCondLst>
                            <p:childTnLst>
                              <p:par>
                                <p:cTn id="3281" presetID="1" presetClass="entr" presetSubtype="0" fill="hold" grpId="0" nodeType="clickEffect">
                                  <p:stCondLst>
                                    <p:cond delay="0"/>
                                  </p:stCondLst>
                                  <p:childTnLst>
                                    <p:set>
                                      <p:cBhvr>
                                        <p:cTn id="3282" dur="1" fill="hold">
                                          <p:stCondLst>
                                            <p:cond delay="0"/>
                                          </p:stCondLst>
                                        </p:cTn>
                                        <p:tgtEl>
                                          <p:spTgt spid="461"/>
                                        </p:tgtEl>
                                        <p:attrNameLst>
                                          <p:attrName>style.visibility</p:attrName>
                                        </p:attrNameLst>
                                      </p:cBhvr>
                                      <p:to>
                                        <p:strVal val="visible"/>
                                      </p:to>
                                    </p:set>
                                  </p:childTnLst>
                                </p:cTn>
                              </p:par>
                              <p:par>
                                <p:cTn id="3283" presetID="1" presetClass="entr" presetSubtype="0" fill="hold" grpId="0" nodeType="withEffect">
                                  <p:stCondLst>
                                    <p:cond delay="0"/>
                                  </p:stCondLst>
                                  <p:childTnLst>
                                    <p:set>
                                      <p:cBhvr>
                                        <p:cTn id="3284" dur="1" fill="hold">
                                          <p:stCondLst>
                                            <p:cond delay="0"/>
                                          </p:stCondLst>
                                        </p:cTn>
                                        <p:tgtEl>
                                          <p:spTgt spid="441"/>
                                        </p:tgtEl>
                                        <p:attrNameLst>
                                          <p:attrName>style.visibility</p:attrName>
                                        </p:attrNameLst>
                                      </p:cBhvr>
                                      <p:to>
                                        <p:strVal val="visible"/>
                                      </p:to>
                                    </p:set>
                                  </p:childTnLst>
                                </p:cTn>
                              </p:par>
                              <p:par>
                                <p:cTn id="3285" presetID="10" presetClass="exit" presetSubtype="0" fill="hold" grpId="9" nodeType="withEffect">
                                  <p:stCondLst>
                                    <p:cond delay="0"/>
                                  </p:stCondLst>
                                  <p:childTnLst>
                                    <p:animEffect transition="out" filter="fade">
                                      <p:cBhvr>
                                        <p:cTn id="3286" dur="500"/>
                                        <p:tgtEl>
                                          <p:spTgt spid="450"/>
                                        </p:tgtEl>
                                      </p:cBhvr>
                                    </p:animEffect>
                                    <p:set>
                                      <p:cBhvr>
                                        <p:cTn id="3287"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5"/>
                  </p:tgtEl>
                </p:cond>
              </p:nextCondLst>
            </p:seq>
            <p:seq concurrent="1" nextAc="seek">
              <p:cTn id="3288" restart="whenNotActive" fill="hold" evtFilter="cancelBubble" nodeType="interactiveSeq">
                <p:stCondLst>
                  <p:cond evt="onClick" delay="0">
                    <p:tgtEl>
                      <p:spTgt spid="456"/>
                    </p:tgtEl>
                  </p:cond>
                </p:stCondLst>
                <p:endSync evt="end" delay="0">
                  <p:rtn val="all"/>
                </p:endSync>
                <p:childTnLst>
                  <p:par>
                    <p:cTn id="3289" fill="hold">
                      <p:stCondLst>
                        <p:cond delay="0"/>
                      </p:stCondLst>
                      <p:childTnLst>
                        <p:par>
                          <p:cTn id="3290" fill="hold">
                            <p:stCondLst>
                              <p:cond delay="0"/>
                            </p:stCondLst>
                            <p:childTnLst>
                              <p:par>
                                <p:cTn id="3291" presetID="1" presetClass="entr" presetSubtype="0" fill="hold" grpId="0" nodeType="clickEffect">
                                  <p:stCondLst>
                                    <p:cond delay="0"/>
                                  </p:stCondLst>
                                  <p:childTnLst>
                                    <p:set>
                                      <p:cBhvr>
                                        <p:cTn id="3292" dur="1" fill="hold">
                                          <p:stCondLst>
                                            <p:cond delay="0"/>
                                          </p:stCondLst>
                                        </p:cTn>
                                        <p:tgtEl>
                                          <p:spTgt spid="462"/>
                                        </p:tgtEl>
                                        <p:attrNameLst>
                                          <p:attrName>style.visibility</p:attrName>
                                        </p:attrNameLst>
                                      </p:cBhvr>
                                      <p:to>
                                        <p:strVal val="visible"/>
                                      </p:to>
                                    </p:set>
                                  </p:childTnLst>
                                </p:cTn>
                              </p:par>
                              <p:par>
                                <p:cTn id="3293" presetID="10" presetClass="exit" presetSubtype="0" fill="hold" grpId="10" nodeType="withEffect">
                                  <p:stCondLst>
                                    <p:cond delay="0"/>
                                  </p:stCondLst>
                                  <p:childTnLst>
                                    <p:animEffect transition="out" filter="fade">
                                      <p:cBhvr>
                                        <p:cTn id="3294" dur="500"/>
                                        <p:tgtEl>
                                          <p:spTgt spid="450"/>
                                        </p:tgtEl>
                                      </p:cBhvr>
                                    </p:animEffect>
                                    <p:set>
                                      <p:cBhvr>
                                        <p:cTn id="3295"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6"/>
                  </p:tgtEl>
                </p:cond>
              </p:nextCondLst>
            </p:seq>
            <p:seq concurrent="1" nextAc="seek">
              <p:cTn id="3296" restart="whenNotActive" fill="hold" evtFilter="cancelBubble" nodeType="interactiveSeq">
                <p:stCondLst>
                  <p:cond evt="onClick" delay="0">
                    <p:tgtEl>
                      <p:spTgt spid="454"/>
                    </p:tgtEl>
                  </p:cond>
                </p:stCondLst>
                <p:endSync evt="end" delay="0">
                  <p:rtn val="all"/>
                </p:endSync>
                <p:childTnLst>
                  <p:par>
                    <p:cTn id="3297" fill="hold">
                      <p:stCondLst>
                        <p:cond delay="0"/>
                      </p:stCondLst>
                      <p:childTnLst>
                        <p:par>
                          <p:cTn id="3298" fill="hold">
                            <p:stCondLst>
                              <p:cond delay="0"/>
                            </p:stCondLst>
                            <p:childTnLst>
                              <p:par>
                                <p:cTn id="3299" presetID="1" presetClass="entr" presetSubtype="0" fill="hold" grpId="0" nodeType="clickEffect">
                                  <p:stCondLst>
                                    <p:cond delay="0"/>
                                  </p:stCondLst>
                                  <p:childTnLst>
                                    <p:set>
                                      <p:cBhvr>
                                        <p:cTn id="3300" dur="1" fill="hold">
                                          <p:stCondLst>
                                            <p:cond delay="0"/>
                                          </p:stCondLst>
                                        </p:cTn>
                                        <p:tgtEl>
                                          <p:spTgt spid="460"/>
                                        </p:tgtEl>
                                        <p:attrNameLst>
                                          <p:attrName>style.visibility</p:attrName>
                                        </p:attrNameLst>
                                      </p:cBhvr>
                                      <p:to>
                                        <p:strVal val="visible"/>
                                      </p:to>
                                    </p:set>
                                  </p:childTnLst>
                                </p:cTn>
                              </p:par>
                              <p:par>
                                <p:cTn id="3301" presetID="1" presetClass="entr" presetSubtype="0" fill="hold" grpId="1" nodeType="withEffect">
                                  <p:stCondLst>
                                    <p:cond delay="0"/>
                                  </p:stCondLst>
                                  <p:childTnLst>
                                    <p:set>
                                      <p:cBhvr>
                                        <p:cTn id="3302" dur="1" fill="hold">
                                          <p:stCondLst>
                                            <p:cond delay="0"/>
                                          </p:stCondLst>
                                        </p:cTn>
                                        <p:tgtEl>
                                          <p:spTgt spid="441"/>
                                        </p:tgtEl>
                                        <p:attrNameLst>
                                          <p:attrName>style.visibility</p:attrName>
                                        </p:attrNameLst>
                                      </p:cBhvr>
                                      <p:to>
                                        <p:strVal val="visible"/>
                                      </p:to>
                                    </p:set>
                                  </p:childTnLst>
                                </p:cTn>
                              </p:par>
                              <p:par>
                                <p:cTn id="3303" presetID="10" presetClass="exit" presetSubtype="0" fill="hold" grpId="11" nodeType="withEffect">
                                  <p:stCondLst>
                                    <p:cond delay="0"/>
                                  </p:stCondLst>
                                  <p:childTnLst>
                                    <p:animEffect transition="out" filter="fade">
                                      <p:cBhvr>
                                        <p:cTn id="3304" dur="500"/>
                                        <p:tgtEl>
                                          <p:spTgt spid="450"/>
                                        </p:tgtEl>
                                      </p:cBhvr>
                                    </p:animEffect>
                                    <p:set>
                                      <p:cBhvr>
                                        <p:cTn id="3305"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4"/>
                  </p:tgtEl>
                </p:cond>
              </p:nextCondLst>
            </p:seq>
            <p:seq concurrent="1" nextAc="seek">
              <p:cTn id="3306" restart="whenNotActive" fill="hold" evtFilter="cancelBubble" nodeType="interactiveSeq">
                <p:stCondLst>
                  <p:cond evt="onClick" delay="0">
                    <p:tgtEl>
                      <p:spTgt spid="462"/>
                    </p:tgtEl>
                  </p:cond>
                </p:stCondLst>
                <p:endSync evt="end" delay="0">
                  <p:rtn val="all"/>
                </p:endSync>
                <p:childTnLst>
                  <p:par>
                    <p:cTn id="3307" fill="hold">
                      <p:stCondLst>
                        <p:cond delay="0"/>
                      </p:stCondLst>
                      <p:childTnLst>
                        <p:par>
                          <p:cTn id="3308" fill="hold">
                            <p:stCondLst>
                              <p:cond delay="0"/>
                            </p:stCondLst>
                            <p:childTnLst>
                              <p:par>
                                <p:cTn id="3309" presetID="1" presetClass="exit" presetSubtype="0" fill="hold" grpId="1" nodeType="clickEffect">
                                  <p:stCondLst>
                                    <p:cond delay="0"/>
                                  </p:stCondLst>
                                  <p:childTnLst>
                                    <p:set>
                                      <p:cBhvr>
                                        <p:cTn id="3310" dur="1" fill="hold">
                                          <p:stCondLst>
                                            <p:cond delay="0"/>
                                          </p:stCondLst>
                                        </p:cTn>
                                        <p:tgtEl>
                                          <p:spTgt spid="462"/>
                                        </p:tgtEl>
                                        <p:attrNameLst>
                                          <p:attrName>style.visibility</p:attrName>
                                        </p:attrNameLst>
                                      </p:cBhvr>
                                      <p:to>
                                        <p:strVal val="hidden"/>
                                      </p:to>
                                    </p:set>
                                  </p:childTnLst>
                                </p:cTn>
                              </p:par>
                              <p:par>
                                <p:cTn id="3311" presetID="10" presetClass="entr" presetSubtype="0" fill="hold" grpId="3" nodeType="withEffect">
                                  <p:stCondLst>
                                    <p:cond delay="0"/>
                                  </p:stCondLst>
                                  <p:childTnLst>
                                    <p:set>
                                      <p:cBhvr>
                                        <p:cTn id="3312" dur="1" fill="hold">
                                          <p:stCondLst>
                                            <p:cond delay="0"/>
                                          </p:stCondLst>
                                        </p:cTn>
                                        <p:tgtEl>
                                          <p:spTgt spid="450"/>
                                        </p:tgtEl>
                                        <p:attrNameLst>
                                          <p:attrName>style.visibility</p:attrName>
                                        </p:attrNameLst>
                                      </p:cBhvr>
                                      <p:to>
                                        <p:strVal val="visible"/>
                                      </p:to>
                                    </p:set>
                                    <p:animEffect transition="in" filter="fade">
                                      <p:cBhvr>
                                        <p:cTn id="3313" dur="500"/>
                                        <p:tgtEl>
                                          <p:spTgt spid="450"/>
                                        </p:tgtEl>
                                      </p:cBhvr>
                                    </p:animEffect>
                                  </p:childTnLst>
                                </p:cTn>
                              </p:par>
                            </p:childTnLst>
                          </p:cTn>
                        </p:par>
                      </p:childTnLst>
                    </p:cTn>
                  </p:par>
                </p:childTnLst>
              </p:cTn>
              <p:nextCondLst>
                <p:cond evt="onClick" delay="0">
                  <p:tgtEl>
                    <p:spTgt spid="462"/>
                  </p:tgtEl>
                </p:cond>
              </p:nextCondLst>
            </p:seq>
            <p:seq concurrent="1" nextAc="seek">
              <p:cTn id="3314" restart="whenNotActive" fill="hold" evtFilter="cancelBubble" nodeType="interactiveSeq">
                <p:stCondLst>
                  <p:cond evt="onClick" delay="0">
                    <p:tgtEl>
                      <p:spTgt spid="457"/>
                    </p:tgtEl>
                  </p:cond>
                </p:stCondLst>
                <p:endSync evt="end" delay="0">
                  <p:rtn val="all"/>
                </p:endSync>
                <p:childTnLst>
                  <p:par>
                    <p:cTn id="3315" fill="hold">
                      <p:stCondLst>
                        <p:cond delay="0"/>
                      </p:stCondLst>
                      <p:childTnLst>
                        <p:par>
                          <p:cTn id="3316" fill="hold">
                            <p:stCondLst>
                              <p:cond delay="0"/>
                            </p:stCondLst>
                            <p:childTnLst>
                              <p:par>
                                <p:cTn id="3317" presetID="1" presetClass="exit" presetSubtype="0" fill="hold" grpId="1" nodeType="clickEffect">
                                  <p:stCondLst>
                                    <p:cond delay="0"/>
                                  </p:stCondLst>
                                  <p:childTnLst>
                                    <p:set>
                                      <p:cBhvr>
                                        <p:cTn id="3318" dur="1" fill="hold">
                                          <p:stCondLst>
                                            <p:cond delay="0"/>
                                          </p:stCondLst>
                                        </p:cTn>
                                        <p:tgtEl>
                                          <p:spTgt spid="457"/>
                                        </p:tgtEl>
                                        <p:attrNameLst>
                                          <p:attrName>style.visibility</p:attrName>
                                        </p:attrNameLst>
                                      </p:cBhvr>
                                      <p:to>
                                        <p:strVal val="hidden"/>
                                      </p:to>
                                    </p:set>
                                  </p:childTnLst>
                                </p:cTn>
                              </p:par>
                              <p:par>
                                <p:cTn id="3319" presetID="1" presetClass="exit" presetSubtype="0" fill="hold" grpId="4" nodeType="withEffect">
                                  <p:stCondLst>
                                    <p:cond delay="0"/>
                                  </p:stCondLst>
                                  <p:childTnLst>
                                    <p:set>
                                      <p:cBhvr>
                                        <p:cTn id="3320" dur="1" fill="hold">
                                          <p:stCondLst>
                                            <p:cond delay="0"/>
                                          </p:stCondLst>
                                        </p:cTn>
                                        <p:tgtEl>
                                          <p:spTgt spid="441"/>
                                        </p:tgtEl>
                                        <p:attrNameLst>
                                          <p:attrName>style.visibility</p:attrName>
                                        </p:attrNameLst>
                                      </p:cBhvr>
                                      <p:to>
                                        <p:strVal val="hidden"/>
                                      </p:to>
                                    </p:set>
                                  </p:childTnLst>
                                </p:cTn>
                              </p:par>
                              <p:par>
                                <p:cTn id="3321" presetID="10" presetClass="entr" presetSubtype="0" fill="hold" grpId="4" nodeType="withEffect">
                                  <p:stCondLst>
                                    <p:cond delay="0"/>
                                  </p:stCondLst>
                                  <p:childTnLst>
                                    <p:set>
                                      <p:cBhvr>
                                        <p:cTn id="3322" dur="1" fill="hold">
                                          <p:stCondLst>
                                            <p:cond delay="0"/>
                                          </p:stCondLst>
                                        </p:cTn>
                                        <p:tgtEl>
                                          <p:spTgt spid="450"/>
                                        </p:tgtEl>
                                        <p:attrNameLst>
                                          <p:attrName>style.visibility</p:attrName>
                                        </p:attrNameLst>
                                      </p:cBhvr>
                                      <p:to>
                                        <p:strVal val="visible"/>
                                      </p:to>
                                    </p:set>
                                    <p:animEffect transition="in" filter="fade">
                                      <p:cBhvr>
                                        <p:cTn id="3323" dur="500"/>
                                        <p:tgtEl>
                                          <p:spTgt spid="450"/>
                                        </p:tgtEl>
                                      </p:cBhvr>
                                    </p:animEffect>
                                  </p:childTnLst>
                                </p:cTn>
                              </p:par>
                            </p:childTnLst>
                          </p:cTn>
                        </p:par>
                      </p:childTnLst>
                    </p:cTn>
                  </p:par>
                </p:childTnLst>
              </p:cTn>
              <p:nextCondLst>
                <p:cond evt="onClick" delay="0">
                  <p:tgtEl>
                    <p:spTgt spid="457"/>
                  </p:tgtEl>
                </p:cond>
              </p:nextCondLst>
            </p:seq>
            <p:seq concurrent="1" nextAc="seek">
              <p:cTn id="3324" restart="whenNotActive" fill="hold" evtFilter="cancelBubble" nodeType="interactiveSeq">
                <p:stCondLst>
                  <p:cond evt="onClick" delay="0">
                    <p:tgtEl>
                      <p:spTgt spid="458"/>
                    </p:tgtEl>
                  </p:cond>
                </p:stCondLst>
                <p:endSync evt="end" delay="0">
                  <p:rtn val="all"/>
                </p:endSync>
                <p:childTnLst>
                  <p:par>
                    <p:cTn id="3325" fill="hold">
                      <p:stCondLst>
                        <p:cond delay="0"/>
                      </p:stCondLst>
                      <p:childTnLst>
                        <p:par>
                          <p:cTn id="3326" fill="hold">
                            <p:stCondLst>
                              <p:cond delay="0"/>
                            </p:stCondLst>
                            <p:childTnLst>
                              <p:par>
                                <p:cTn id="3327" presetID="1" presetClass="exit" presetSubtype="0" fill="hold" grpId="1" nodeType="clickEffect">
                                  <p:stCondLst>
                                    <p:cond delay="0"/>
                                  </p:stCondLst>
                                  <p:childTnLst>
                                    <p:set>
                                      <p:cBhvr>
                                        <p:cTn id="3328" dur="1" fill="hold">
                                          <p:stCondLst>
                                            <p:cond delay="0"/>
                                          </p:stCondLst>
                                        </p:cTn>
                                        <p:tgtEl>
                                          <p:spTgt spid="458"/>
                                        </p:tgtEl>
                                        <p:attrNameLst>
                                          <p:attrName>style.visibility</p:attrName>
                                        </p:attrNameLst>
                                      </p:cBhvr>
                                      <p:to>
                                        <p:strVal val="hidden"/>
                                      </p:to>
                                    </p:set>
                                  </p:childTnLst>
                                </p:cTn>
                              </p:par>
                              <p:par>
                                <p:cTn id="3329" presetID="10" presetClass="entr" presetSubtype="0" fill="hold" grpId="5" nodeType="withEffect">
                                  <p:stCondLst>
                                    <p:cond delay="0"/>
                                  </p:stCondLst>
                                  <p:childTnLst>
                                    <p:set>
                                      <p:cBhvr>
                                        <p:cTn id="3330" dur="1" fill="hold">
                                          <p:stCondLst>
                                            <p:cond delay="0"/>
                                          </p:stCondLst>
                                        </p:cTn>
                                        <p:tgtEl>
                                          <p:spTgt spid="450"/>
                                        </p:tgtEl>
                                        <p:attrNameLst>
                                          <p:attrName>style.visibility</p:attrName>
                                        </p:attrNameLst>
                                      </p:cBhvr>
                                      <p:to>
                                        <p:strVal val="visible"/>
                                      </p:to>
                                    </p:set>
                                    <p:animEffect transition="in" filter="fade">
                                      <p:cBhvr>
                                        <p:cTn id="3331" dur="500"/>
                                        <p:tgtEl>
                                          <p:spTgt spid="450"/>
                                        </p:tgtEl>
                                      </p:cBhvr>
                                    </p:animEffect>
                                  </p:childTnLst>
                                </p:cTn>
                              </p:par>
                            </p:childTnLst>
                          </p:cTn>
                        </p:par>
                      </p:childTnLst>
                    </p:cTn>
                  </p:par>
                </p:childTnLst>
              </p:cTn>
              <p:nextCondLst>
                <p:cond evt="onClick" delay="0">
                  <p:tgtEl>
                    <p:spTgt spid="458"/>
                  </p:tgtEl>
                </p:cond>
              </p:nextCondLst>
            </p:seq>
            <p:seq concurrent="1" nextAc="seek">
              <p:cTn id="3332" restart="whenNotActive" fill="hold" evtFilter="cancelBubble" nodeType="interactiveSeq">
                <p:stCondLst>
                  <p:cond evt="onClick" delay="0">
                    <p:tgtEl>
                      <p:spTgt spid="459"/>
                    </p:tgtEl>
                  </p:cond>
                </p:stCondLst>
                <p:endSync evt="end" delay="0">
                  <p:rtn val="all"/>
                </p:endSync>
                <p:childTnLst>
                  <p:par>
                    <p:cTn id="3333" fill="hold">
                      <p:stCondLst>
                        <p:cond delay="0"/>
                      </p:stCondLst>
                      <p:childTnLst>
                        <p:par>
                          <p:cTn id="3334" fill="hold">
                            <p:stCondLst>
                              <p:cond delay="0"/>
                            </p:stCondLst>
                            <p:childTnLst>
                              <p:par>
                                <p:cTn id="3335" presetID="1" presetClass="exit" presetSubtype="0" fill="hold" grpId="1" nodeType="clickEffect">
                                  <p:stCondLst>
                                    <p:cond delay="0"/>
                                  </p:stCondLst>
                                  <p:childTnLst>
                                    <p:set>
                                      <p:cBhvr>
                                        <p:cTn id="3336" dur="1" fill="hold">
                                          <p:stCondLst>
                                            <p:cond delay="0"/>
                                          </p:stCondLst>
                                        </p:cTn>
                                        <p:tgtEl>
                                          <p:spTgt spid="459"/>
                                        </p:tgtEl>
                                        <p:attrNameLst>
                                          <p:attrName>style.visibility</p:attrName>
                                        </p:attrNameLst>
                                      </p:cBhvr>
                                      <p:to>
                                        <p:strVal val="hidden"/>
                                      </p:to>
                                    </p:set>
                                  </p:childTnLst>
                                </p:cTn>
                              </p:par>
                              <p:par>
                                <p:cTn id="3337" presetID="1" presetClass="exit" presetSubtype="0" fill="hold" grpId="1" nodeType="withEffect">
                                  <p:stCondLst>
                                    <p:cond delay="0"/>
                                  </p:stCondLst>
                                  <p:childTnLst>
                                    <p:set>
                                      <p:cBhvr>
                                        <p:cTn id="3338" dur="1" fill="hold">
                                          <p:stCondLst>
                                            <p:cond delay="0"/>
                                          </p:stCondLst>
                                        </p:cTn>
                                        <p:tgtEl>
                                          <p:spTgt spid="443"/>
                                        </p:tgtEl>
                                        <p:attrNameLst>
                                          <p:attrName>style.visibility</p:attrName>
                                        </p:attrNameLst>
                                      </p:cBhvr>
                                      <p:to>
                                        <p:strVal val="hidden"/>
                                      </p:to>
                                    </p:set>
                                  </p:childTnLst>
                                </p:cTn>
                              </p:par>
                              <p:par>
                                <p:cTn id="3339" presetID="10" presetClass="entr" presetSubtype="0" fill="hold" grpId="6" nodeType="withEffect">
                                  <p:stCondLst>
                                    <p:cond delay="0"/>
                                  </p:stCondLst>
                                  <p:childTnLst>
                                    <p:set>
                                      <p:cBhvr>
                                        <p:cTn id="3340" dur="1" fill="hold">
                                          <p:stCondLst>
                                            <p:cond delay="0"/>
                                          </p:stCondLst>
                                        </p:cTn>
                                        <p:tgtEl>
                                          <p:spTgt spid="450"/>
                                        </p:tgtEl>
                                        <p:attrNameLst>
                                          <p:attrName>style.visibility</p:attrName>
                                        </p:attrNameLst>
                                      </p:cBhvr>
                                      <p:to>
                                        <p:strVal val="visible"/>
                                      </p:to>
                                    </p:set>
                                    <p:animEffect transition="in" filter="fade">
                                      <p:cBhvr>
                                        <p:cTn id="3341" dur="500"/>
                                        <p:tgtEl>
                                          <p:spTgt spid="450"/>
                                        </p:tgtEl>
                                      </p:cBhvr>
                                    </p:animEffect>
                                  </p:childTnLst>
                                </p:cTn>
                              </p:par>
                            </p:childTnLst>
                          </p:cTn>
                        </p:par>
                      </p:childTnLst>
                    </p:cTn>
                  </p:par>
                </p:childTnLst>
              </p:cTn>
              <p:nextCondLst>
                <p:cond evt="onClick" delay="0">
                  <p:tgtEl>
                    <p:spTgt spid="459"/>
                  </p:tgtEl>
                </p:cond>
              </p:nextCondLst>
            </p:seq>
            <p:seq concurrent="1" nextAc="seek">
              <p:cTn id="3342" restart="whenNotActive" fill="hold" evtFilter="cancelBubble" nodeType="interactiveSeq">
                <p:stCondLst>
                  <p:cond evt="onClick" delay="0">
                    <p:tgtEl>
                      <p:spTgt spid="460"/>
                    </p:tgtEl>
                  </p:cond>
                </p:stCondLst>
                <p:endSync evt="end" delay="0">
                  <p:rtn val="all"/>
                </p:endSync>
                <p:childTnLst>
                  <p:par>
                    <p:cTn id="3343" fill="hold">
                      <p:stCondLst>
                        <p:cond delay="0"/>
                      </p:stCondLst>
                      <p:childTnLst>
                        <p:par>
                          <p:cTn id="3344" fill="hold">
                            <p:stCondLst>
                              <p:cond delay="0"/>
                            </p:stCondLst>
                            <p:childTnLst>
                              <p:par>
                                <p:cTn id="3345" presetID="1" presetClass="exit" presetSubtype="0" fill="hold" grpId="1" nodeType="clickEffect">
                                  <p:stCondLst>
                                    <p:cond delay="0"/>
                                  </p:stCondLst>
                                  <p:childTnLst>
                                    <p:set>
                                      <p:cBhvr>
                                        <p:cTn id="3346" dur="1" fill="hold">
                                          <p:stCondLst>
                                            <p:cond delay="0"/>
                                          </p:stCondLst>
                                        </p:cTn>
                                        <p:tgtEl>
                                          <p:spTgt spid="460"/>
                                        </p:tgtEl>
                                        <p:attrNameLst>
                                          <p:attrName>style.visibility</p:attrName>
                                        </p:attrNameLst>
                                      </p:cBhvr>
                                      <p:to>
                                        <p:strVal val="hidden"/>
                                      </p:to>
                                    </p:set>
                                  </p:childTnLst>
                                </p:cTn>
                              </p:par>
                              <p:par>
                                <p:cTn id="3347" presetID="1" presetClass="exit" presetSubtype="0" fill="hold" grpId="3" nodeType="withEffect">
                                  <p:stCondLst>
                                    <p:cond delay="0"/>
                                  </p:stCondLst>
                                  <p:childTnLst>
                                    <p:set>
                                      <p:cBhvr>
                                        <p:cTn id="3348" dur="1" fill="hold">
                                          <p:stCondLst>
                                            <p:cond delay="0"/>
                                          </p:stCondLst>
                                        </p:cTn>
                                        <p:tgtEl>
                                          <p:spTgt spid="441"/>
                                        </p:tgtEl>
                                        <p:attrNameLst>
                                          <p:attrName>style.visibility</p:attrName>
                                        </p:attrNameLst>
                                      </p:cBhvr>
                                      <p:to>
                                        <p:strVal val="hidden"/>
                                      </p:to>
                                    </p:set>
                                  </p:childTnLst>
                                </p:cTn>
                              </p:par>
                              <p:par>
                                <p:cTn id="3349" presetID="10" presetClass="entr" presetSubtype="0" fill="hold" grpId="8" nodeType="withEffect">
                                  <p:stCondLst>
                                    <p:cond delay="0"/>
                                  </p:stCondLst>
                                  <p:childTnLst>
                                    <p:set>
                                      <p:cBhvr>
                                        <p:cTn id="3350" dur="1" fill="hold">
                                          <p:stCondLst>
                                            <p:cond delay="0"/>
                                          </p:stCondLst>
                                        </p:cTn>
                                        <p:tgtEl>
                                          <p:spTgt spid="450"/>
                                        </p:tgtEl>
                                        <p:attrNameLst>
                                          <p:attrName>style.visibility</p:attrName>
                                        </p:attrNameLst>
                                      </p:cBhvr>
                                      <p:to>
                                        <p:strVal val="visible"/>
                                      </p:to>
                                    </p:set>
                                    <p:animEffect transition="in" filter="fade">
                                      <p:cBhvr>
                                        <p:cTn id="3351" dur="500"/>
                                        <p:tgtEl>
                                          <p:spTgt spid="450"/>
                                        </p:tgtEl>
                                      </p:cBhvr>
                                    </p:animEffect>
                                  </p:childTnLst>
                                </p:cTn>
                              </p:par>
                            </p:childTnLst>
                          </p:cTn>
                        </p:par>
                      </p:childTnLst>
                    </p:cTn>
                  </p:par>
                </p:childTnLst>
              </p:cTn>
              <p:nextCondLst>
                <p:cond evt="onClick" delay="0">
                  <p:tgtEl>
                    <p:spTgt spid="460"/>
                  </p:tgtEl>
                </p:cond>
              </p:nextCondLst>
            </p:seq>
            <p:seq concurrent="1" nextAc="seek">
              <p:cTn id="3352" restart="whenNotActive" fill="hold" evtFilter="cancelBubble" nodeType="interactiveSeq">
                <p:stCondLst>
                  <p:cond evt="onClick" delay="0">
                    <p:tgtEl>
                      <p:spTgt spid="461"/>
                    </p:tgtEl>
                  </p:cond>
                </p:stCondLst>
                <p:endSync evt="end" delay="0">
                  <p:rtn val="all"/>
                </p:endSync>
                <p:childTnLst>
                  <p:par>
                    <p:cTn id="3353" fill="hold">
                      <p:stCondLst>
                        <p:cond delay="0"/>
                      </p:stCondLst>
                      <p:childTnLst>
                        <p:par>
                          <p:cTn id="3354" fill="hold">
                            <p:stCondLst>
                              <p:cond delay="0"/>
                            </p:stCondLst>
                            <p:childTnLst>
                              <p:par>
                                <p:cTn id="3355" presetID="1" presetClass="exit" presetSubtype="0" fill="hold" grpId="1" nodeType="clickEffect">
                                  <p:stCondLst>
                                    <p:cond delay="0"/>
                                  </p:stCondLst>
                                  <p:childTnLst>
                                    <p:set>
                                      <p:cBhvr>
                                        <p:cTn id="3356" dur="1" fill="hold">
                                          <p:stCondLst>
                                            <p:cond delay="0"/>
                                          </p:stCondLst>
                                        </p:cTn>
                                        <p:tgtEl>
                                          <p:spTgt spid="461"/>
                                        </p:tgtEl>
                                        <p:attrNameLst>
                                          <p:attrName>style.visibility</p:attrName>
                                        </p:attrNameLst>
                                      </p:cBhvr>
                                      <p:to>
                                        <p:strVal val="hidden"/>
                                      </p:to>
                                    </p:set>
                                  </p:childTnLst>
                                </p:cTn>
                              </p:par>
                              <p:par>
                                <p:cTn id="3357" presetID="1" presetClass="exit" presetSubtype="0" fill="hold" grpId="5" nodeType="withEffect">
                                  <p:stCondLst>
                                    <p:cond delay="0"/>
                                  </p:stCondLst>
                                  <p:childTnLst>
                                    <p:set>
                                      <p:cBhvr>
                                        <p:cTn id="3358" dur="1" fill="hold">
                                          <p:stCondLst>
                                            <p:cond delay="0"/>
                                          </p:stCondLst>
                                        </p:cTn>
                                        <p:tgtEl>
                                          <p:spTgt spid="441"/>
                                        </p:tgtEl>
                                        <p:attrNameLst>
                                          <p:attrName>style.visibility</p:attrName>
                                        </p:attrNameLst>
                                      </p:cBhvr>
                                      <p:to>
                                        <p:strVal val="hidden"/>
                                      </p:to>
                                    </p:set>
                                  </p:childTnLst>
                                </p:cTn>
                              </p:par>
                              <p:par>
                                <p:cTn id="3359" presetID="10" presetClass="entr" presetSubtype="0" fill="hold" grpId="7" nodeType="withEffect">
                                  <p:stCondLst>
                                    <p:cond delay="0"/>
                                  </p:stCondLst>
                                  <p:childTnLst>
                                    <p:set>
                                      <p:cBhvr>
                                        <p:cTn id="3360" dur="1" fill="hold">
                                          <p:stCondLst>
                                            <p:cond delay="0"/>
                                          </p:stCondLst>
                                        </p:cTn>
                                        <p:tgtEl>
                                          <p:spTgt spid="450"/>
                                        </p:tgtEl>
                                        <p:attrNameLst>
                                          <p:attrName>style.visibility</p:attrName>
                                        </p:attrNameLst>
                                      </p:cBhvr>
                                      <p:to>
                                        <p:strVal val="visible"/>
                                      </p:to>
                                    </p:set>
                                    <p:animEffect transition="in" filter="fade">
                                      <p:cBhvr>
                                        <p:cTn id="3361" dur="500"/>
                                        <p:tgtEl>
                                          <p:spTgt spid="450"/>
                                        </p:tgtEl>
                                      </p:cBhvr>
                                    </p:animEffect>
                                  </p:childTnLst>
                                </p:cTn>
                              </p:par>
                            </p:childTnLst>
                          </p:cTn>
                        </p:par>
                      </p:childTnLst>
                    </p:cTn>
                  </p:par>
                </p:childTnLst>
              </p:cTn>
              <p:nextCondLst>
                <p:cond evt="onClick" delay="0">
                  <p:tgtEl>
                    <p:spTgt spid="461"/>
                  </p:tgtEl>
                </p:cond>
              </p:nextCondLst>
            </p:seq>
            <p:seq concurrent="1" nextAc="seek">
              <p:cTn id="3362" restart="whenNotActive" fill="hold" evtFilter="cancelBubble" nodeType="interactiveSeq">
                <p:stCondLst>
                  <p:cond evt="onClick" delay="0">
                    <p:tgtEl>
                      <p:spTgt spid="463"/>
                    </p:tgtEl>
                  </p:cond>
                </p:stCondLst>
                <p:endSync evt="end" delay="0">
                  <p:rtn val="all"/>
                </p:endSync>
                <p:childTnLst>
                  <p:par>
                    <p:cTn id="3363" fill="hold">
                      <p:stCondLst>
                        <p:cond delay="0"/>
                      </p:stCondLst>
                      <p:childTnLst>
                        <p:par>
                          <p:cTn id="3364" fill="hold">
                            <p:stCondLst>
                              <p:cond delay="0"/>
                            </p:stCondLst>
                            <p:childTnLst>
                              <p:par>
                                <p:cTn id="3365" presetID="1" presetClass="entr" presetSubtype="0" fill="hold" grpId="0" nodeType="clickEffect">
                                  <p:stCondLst>
                                    <p:cond delay="0"/>
                                  </p:stCondLst>
                                  <p:childTnLst>
                                    <p:set>
                                      <p:cBhvr>
                                        <p:cTn id="3366" dur="1" fill="hold">
                                          <p:stCondLst>
                                            <p:cond delay="0"/>
                                          </p:stCondLst>
                                        </p:cTn>
                                        <p:tgtEl>
                                          <p:spTgt spid="469"/>
                                        </p:tgtEl>
                                        <p:attrNameLst>
                                          <p:attrName>style.visibility</p:attrName>
                                        </p:attrNameLst>
                                      </p:cBhvr>
                                      <p:to>
                                        <p:strVal val="visible"/>
                                      </p:to>
                                    </p:set>
                                  </p:childTnLst>
                                </p:cTn>
                              </p:par>
                              <p:par>
                                <p:cTn id="3367" presetID="1" presetClass="entr" presetSubtype="0" fill="hold" grpId="0" nodeType="withEffect">
                                  <p:stCondLst>
                                    <p:cond delay="0"/>
                                  </p:stCondLst>
                                  <p:childTnLst>
                                    <p:set>
                                      <p:cBhvr>
                                        <p:cTn id="3368" dur="1" fill="hold">
                                          <p:stCondLst>
                                            <p:cond delay="0"/>
                                          </p:stCondLst>
                                        </p:cTn>
                                        <p:tgtEl>
                                          <p:spTgt spid="440"/>
                                        </p:tgtEl>
                                        <p:attrNameLst>
                                          <p:attrName>style.visibility</p:attrName>
                                        </p:attrNameLst>
                                      </p:cBhvr>
                                      <p:to>
                                        <p:strVal val="visible"/>
                                      </p:to>
                                    </p:set>
                                  </p:childTnLst>
                                </p:cTn>
                              </p:par>
                              <p:par>
                                <p:cTn id="3369" presetID="10" presetClass="exit" presetSubtype="0" fill="hold" grpId="1" nodeType="withEffect">
                                  <p:stCondLst>
                                    <p:cond delay="0"/>
                                  </p:stCondLst>
                                  <p:childTnLst>
                                    <p:animEffect transition="out" filter="fade">
                                      <p:cBhvr>
                                        <p:cTn id="3370" dur="500"/>
                                        <p:tgtEl>
                                          <p:spTgt spid="448"/>
                                        </p:tgtEl>
                                      </p:cBhvr>
                                    </p:animEffect>
                                    <p:set>
                                      <p:cBhvr>
                                        <p:cTn id="3371"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3"/>
                  </p:tgtEl>
                </p:cond>
              </p:nextCondLst>
            </p:seq>
            <p:seq concurrent="1" nextAc="seek">
              <p:cTn id="3372" restart="whenNotActive" fill="hold" evtFilter="cancelBubble" nodeType="interactiveSeq">
                <p:stCondLst>
                  <p:cond evt="onClick" delay="0">
                    <p:tgtEl>
                      <p:spTgt spid="464"/>
                    </p:tgtEl>
                  </p:cond>
                </p:stCondLst>
                <p:endSync evt="end" delay="0">
                  <p:rtn val="all"/>
                </p:endSync>
                <p:childTnLst>
                  <p:par>
                    <p:cTn id="3373" fill="hold">
                      <p:stCondLst>
                        <p:cond delay="0"/>
                      </p:stCondLst>
                      <p:childTnLst>
                        <p:par>
                          <p:cTn id="3374" fill="hold">
                            <p:stCondLst>
                              <p:cond delay="0"/>
                            </p:stCondLst>
                            <p:childTnLst>
                              <p:par>
                                <p:cTn id="3375" presetID="1" presetClass="entr" presetSubtype="0" fill="hold" grpId="0" nodeType="clickEffect">
                                  <p:stCondLst>
                                    <p:cond delay="0"/>
                                  </p:stCondLst>
                                  <p:childTnLst>
                                    <p:set>
                                      <p:cBhvr>
                                        <p:cTn id="3376" dur="1" fill="hold">
                                          <p:stCondLst>
                                            <p:cond delay="0"/>
                                          </p:stCondLst>
                                        </p:cTn>
                                        <p:tgtEl>
                                          <p:spTgt spid="470"/>
                                        </p:tgtEl>
                                        <p:attrNameLst>
                                          <p:attrName>style.visibility</p:attrName>
                                        </p:attrNameLst>
                                      </p:cBhvr>
                                      <p:to>
                                        <p:strVal val="visible"/>
                                      </p:to>
                                    </p:set>
                                  </p:childTnLst>
                                </p:cTn>
                              </p:par>
                              <p:par>
                                <p:cTn id="3377" presetID="10" presetClass="exit" presetSubtype="0" fill="hold" grpId="2" nodeType="withEffect">
                                  <p:stCondLst>
                                    <p:cond delay="0"/>
                                  </p:stCondLst>
                                  <p:childTnLst>
                                    <p:animEffect transition="out" filter="fade">
                                      <p:cBhvr>
                                        <p:cTn id="3378" dur="500"/>
                                        <p:tgtEl>
                                          <p:spTgt spid="448"/>
                                        </p:tgtEl>
                                      </p:cBhvr>
                                    </p:animEffect>
                                    <p:set>
                                      <p:cBhvr>
                                        <p:cTn id="3379"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4"/>
                  </p:tgtEl>
                </p:cond>
              </p:nextCondLst>
            </p:seq>
            <p:seq concurrent="1" nextAc="seek">
              <p:cTn id="3380" restart="whenNotActive" fill="hold" evtFilter="cancelBubble" nodeType="interactiveSeq">
                <p:stCondLst>
                  <p:cond evt="onClick" delay="0">
                    <p:tgtEl>
                      <p:spTgt spid="465"/>
                    </p:tgtEl>
                  </p:cond>
                </p:stCondLst>
                <p:endSync evt="end" delay="0">
                  <p:rtn val="all"/>
                </p:endSync>
                <p:childTnLst>
                  <p:par>
                    <p:cTn id="3381" fill="hold">
                      <p:stCondLst>
                        <p:cond delay="0"/>
                      </p:stCondLst>
                      <p:childTnLst>
                        <p:par>
                          <p:cTn id="3382" fill="hold">
                            <p:stCondLst>
                              <p:cond delay="0"/>
                            </p:stCondLst>
                            <p:childTnLst>
                              <p:par>
                                <p:cTn id="3383" presetID="1" presetClass="entr" presetSubtype="0" fill="hold" grpId="1" nodeType="clickEffect">
                                  <p:stCondLst>
                                    <p:cond delay="0"/>
                                  </p:stCondLst>
                                  <p:childTnLst>
                                    <p:set>
                                      <p:cBhvr>
                                        <p:cTn id="3384" dur="1" fill="hold">
                                          <p:stCondLst>
                                            <p:cond delay="0"/>
                                          </p:stCondLst>
                                        </p:cTn>
                                        <p:tgtEl>
                                          <p:spTgt spid="471"/>
                                        </p:tgtEl>
                                        <p:attrNameLst>
                                          <p:attrName>style.visibility</p:attrName>
                                        </p:attrNameLst>
                                      </p:cBhvr>
                                      <p:to>
                                        <p:strVal val="visible"/>
                                      </p:to>
                                    </p:set>
                                  </p:childTnLst>
                                </p:cTn>
                              </p:par>
                              <p:par>
                                <p:cTn id="3385" presetID="1" presetClass="entr" presetSubtype="0" fill="hold" grpId="1" nodeType="withEffect">
                                  <p:stCondLst>
                                    <p:cond delay="0"/>
                                  </p:stCondLst>
                                  <p:childTnLst>
                                    <p:set>
                                      <p:cBhvr>
                                        <p:cTn id="3386" dur="1" fill="hold">
                                          <p:stCondLst>
                                            <p:cond delay="0"/>
                                          </p:stCondLst>
                                        </p:cTn>
                                        <p:tgtEl>
                                          <p:spTgt spid="440"/>
                                        </p:tgtEl>
                                        <p:attrNameLst>
                                          <p:attrName>style.visibility</p:attrName>
                                        </p:attrNameLst>
                                      </p:cBhvr>
                                      <p:to>
                                        <p:strVal val="visible"/>
                                      </p:to>
                                    </p:set>
                                  </p:childTnLst>
                                </p:cTn>
                              </p:par>
                              <p:par>
                                <p:cTn id="3387" presetID="10" presetClass="exit" presetSubtype="0" fill="hold" grpId="5" nodeType="withEffect">
                                  <p:stCondLst>
                                    <p:cond delay="0"/>
                                  </p:stCondLst>
                                  <p:childTnLst>
                                    <p:animEffect transition="out" filter="fade">
                                      <p:cBhvr>
                                        <p:cTn id="3388" dur="500"/>
                                        <p:tgtEl>
                                          <p:spTgt spid="448"/>
                                        </p:tgtEl>
                                      </p:cBhvr>
                                    </p:animEffect>
                                    <p:set>
                                      <p:cBhvr>
                                        <p:cTn id="3389"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5"/>
                  </p:tgtEl>
                </p:cond>
              </p:nextCondLst>
            </p:seq>
            <p:seq concurrent="1" nextAc="seek">
              <p:cTn id="3390" restart="whenNotActive" fill="hold" evtFilter="cancelBubble" nodeType="interactiveSeq">
                <p:stCondLst>
                  <p:cond evt="onClick" delay="0">
                    <p:tgtEl>
                      <p:spTgt spid="467"/>
                    </p:tgtEl>
                  </p:cond>
                </p:stCondLst>
                <p:endSync evt="end" delay="0">
                  <p:rtn val="all"/>
                </p:endSync>
                <p:childTnLst>
                  <p:par>
                    <p:cTn id="3391" fill="hold">
                      <p:stCondLst>
                        <p:cond delay="0"/>
                      </p:stCondLst>
                      <p:childTnLst>
                        <p:par>
                          <p:cTn id="3392" fill="hold">
                            <p:stCondLst>
                              <p:cond delay="0"/>
                            </p:stCondLst>
                            <p:childTnLst>
                              <p:par>
                                <p:cTn id="3393" presetID="1" presetClass="entr" presetSubtype="0" fill="hold" grpId="0" nodeType="clickEffect">
                                  <p:stCondLst>
                                    <p:cond delay="0"/>
                                  </p:stCondLst>
                                  <p:childTnLst>
                                    <p:set>
                                      <p:cBhvr>
                                        <p:cTn id="3394" dur="1" fill="hold">
                                          <p:stCondLst>
                                            <p:cond delay="0"/>
                                          </p:stCondLst>
                                        </p:cTn>
                                        <p:tgtEl>
                                          <p:spTgt spid="473"/>
                                        </p:tgtEl>
                                        <p:attrNameLst>
                                          <p:attrName>style.visibility</p:attrName>
                                        </p:attrNameLst>
                                      </p:cBhvr>
                                      <p:to>
                                        <p:strVal val="visible"/>
                                      </p:to>
                                    </p:set>
                                  </p:childTnLst>
                                </p:cTn>
                              </p:par>
                              <p:par>
                                <p:cTn id="3395" presetID="1" presetClass="entr" presetSubtype="0" fill="hold" grpId="0" nodeType="withEffect">
                                  <p:stCondLst>
                                    <p:cond delay="0"/>
                                  </p:stCondLst>
                                  <p:childTnLst>
                                    <p:set>
                                      <p:cBhvr>
                                        <p:cTn id="3396" dur="1" fill="hold">
                                          <p:stCondLst>
                                            <p:cond delay="0"/>
                                          </p:stCondLst>
                                        </p:cTn>
                                        <p:tgtEl>
                                          <p:spTgt spid="445"/>
                                        </p:tgtEl>
                                        <p:attrNameLst>
                                          <p:attrName>style.visibility</p:attrName>
                                        </p:attrNameLst>
                                      </p:cBhvr>
                                      <p:to>
                                        <p:strVal val="visible"/>
                                      </p:to>
                                    </p:set>
                                  </p:childTnLst>
                                </p:cTn>
                              </p:par>
                              <p:par>
                                <p:cTn id="3397" presetID="10" presetClass="exit" presetSubtype="0" fill="hold" grpId="4" nodeType="withEffect">
                                  <p:stCondLst>
                                    <p:cond delay="0"/>
                                  </p:stCondLst>
                                  <p:childTnLst>
                                    <p:animEffect transition="out" filter="fade">
                                      <p:cBhvr>
                                        <p:cTn id="3398" dur="500"/>
                                        <p:tgtEl>
                                          <p:spTgt spid="448"/>
                                        </p:tgtEl>
                                      </p:cBhvr>
                                    </p:animEffect>
                                    <p:set>
                                      <p:cBhvr>
                                        <p:cTn id="3399"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7"/>
                  </p:tgtEl>
                </p:cond>
              </p:nextCondLst>
            </p:seq>
            <p:seq concurrent="1" nextAc="seek">
              <p:cTn id="3400" restart="whenNotActive" fill="hold" evtFilter="cancelBubble" nodeType="interactiveSeq">
                <p:stCondLst>
                  <p:cond evt="onClick" delay="0">
                    <p:tgtEl>
                      <p:spTgt spid="468"/>
                    </p:tgtEl>
                  </p:cond>
                </p:stCondLst>
                <p:endSync evt="end" delay="0">
                  <p:rtn val="all"/>
                </p:endSync>
                <p:childTnLst>
                  <p:par>
                    <p:cTn id="3401" fill="hold">
                      <p:stCondLst>
                        <p:cond delay="0"/>
                      </p:stCondLst>
                      <p:childTnLst>
                        <p:par>
                          <p:cTn id="3402" fill="hold">
                            <p:stCondLst>
                              <p:cond delay="0"/>
                            </p:stCondLst>
                            <p:childTnLst>
                              <p:par>
                                <p:cTn id="3403" presetID="1" presetClass="entr" presetSubtype="0" fill="hold" grpId="0" nodeType="clickEffect">
                                  <p:stCondLst>
                                    <p:cond delay="0"/>
                                  </p:stCondLst>
                                  <p:childTnLst>
                                    <p:set>
                                      <p:cBhvr>
                                        <p:cTn id="3404" dur="1" fill="hold">
                                          <p:stCondLst>
                                            <p:cond delay="0"/>
                                          </p:stCondLst>
                                        </p:cTn>
                                        <p:tgtEl>
                                          <p:spTgt spid="474"/>
                                        </p:tgtEl>
                                        <p:attrNameLst>
                                          <p:attrName>style.visibility</p:attrName>
                                        </p:attrNameLst>
                                      </p:cBhvr>
                                      <p:to>
                                        <p:strVal val="visible"/>
                                      </p:to>
                                    </p:set>
                                  </p:childTnLst>
                                </p:cTn>
                              </p:par>
                              <p:par>
                                <p:cTn id="3405" presetID="10" presetClass="exit" presetSubtype="0" fill="hold" grpId="3" nodeType="withEffect">
                                  <p:stCondLst>
                                    <p:cond delay="0"/>
                                  </p:stCondLst>
                                  <p:childTnLst>
                                    <p:animEffect transition="out" filter="fade">
                                      <p:cBhvr>
                                        <p:cTn id="3406" dur="500"/>
                                        <p:tgtEl>
                                          <p:spTgt spid="448"/>
                                        </p:tgtEl>
                                      </p:cBhvr>
                                    </p:animEffect>
                                    <p:set>
                                      <p:cBhvr>
                                        <p:cTn id="3407"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8"/>
                  </p:tgtEl>
                </p:cond>
              </p:nextCondLst>
            </p:seq>
            <p:seq concurrent="1" nextAc="seek">
              <p:cTn id="3408" restart="whenNotActive" fill="hold" evtFilter="cancelBubble" nodeType="interactiveSeq">
                <p:stCondLst>
                  <p:cond evt="onClick" delay="0">
                    <p:tgtEl>
                      <p:spTgt spid="466"/>
                    </p:tgtEl>
                  </p:cond>
                </p:stCondLst>
                <p:endSync evt="end" delay="0">
                  <p:rtn val="all"/>
                </p:endSync>
                <p:childTnLst>
                  <p:par>
                    <p:cTn id="3409" fill="hold">
                      <p:stCondLst>
                        <p:cond delay="0"/>
                      </p:stCondLst>
                      <p:childTnLst>
                        <p:par>
                          <p:cTn id="3410" fill="hold">
                            <p:stCondLst>
                              <p:cond delay="0"/>
                            </p:stCondLst>
                            <p:childTnLst>
                              <p:par>
                                <p:cTn id="3411" presetID="1" presetClass="entr" presetSubtype="0" fill="hold" grpId="0" nodeType="clickEffect">
                                  <p:stCondLst>
                                    <p:cond delay="0"/>
                                  </p:stCondLst>
                                  <p:childTnLst>
                                    <p:set>
                                      <p:cBhvr>
                                        <p:cTn id="3412" dur="1" fill="hold">
                                          <p:stCondLst>
                                            <p:cond delay="0"/>
                                          </p:stCondLst>
                                        </p:cTn>
                                        <p:tgtEl>
                                          <p:spTgt spid="472"/>
                                        </p:tgtEl>
                                        <p:attrNameLst>
                                          <p:attrName>style.visibility</p:attrName>
                                        </p:attrNameLst>
                                      </p:cBhvr>
                                      <p:to>
                                        <p:strVal val="visible"/>
                                      </p:to>
                                    </p:set>
                                  </p:childTnLst>
                                </p:cTn>
                              </p:par>
                              <p:par>
                                <p:cTn id="3413" presetID="1" presetClass="entr" presetSubtype="0" fill="hold" grpId="2" nodeType="withEffect">
                                  <p:stCondLst>
                                    <p:cond delay="0"/>
                                  </p:stCondLst>
                                  <p:childTnLst>
                                    <p:set>
                                      <p:cBhvr>
                                        <p:cTn id="3414" dur="1" fill="hold">
                                          <p:stCondLst>
                                            <p:cond delay="0"/>
                                          </p:stCondLst>
                                        </p:cTn>
                                        <p:tgtEl>
                                          <p:spTgt spid="440"/>
                                        </p:tgtEl>
                                        <p:attrNameLst>
                                          <p:attrName>style.visibility</p:attrName>
                                        </p:attrNameLst>
                                      </p:cBhvr>
                                      <p:to>
                                        <p:strVal val="visible"/>
                                      </p:to>
                                    </p:set>
                                  </p:childTnLst>
                                </p:cTn>
                              </p:par>
                              <p:par>
                                <p:cTn id="3415" presetID="10" presetClass="exit" presetSubtype="0" fill="hold" grpId="0" nodeType="withEffect">
                                  <p:stCondLst>
                                    <p:cond delay="0"/>
                                  </p:stCondLst>
                                  <p:childTnLst>
                                    <p:animEffect transition="out" filter="fade">
                                      <p:cBhvr>
                                        <p:cTn id="3416" dur="500"/>
                                        <p:tgtEl>
                                          <p:spTgt spid="448"/>
                                        </p:tgtEl>
                                      </p:cBhvr>
                                    </p:animEffect>
                                    <p:set>
                                      <p:cBhvr>
                                        <p:cTn id="3417"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6"/>
                  </p:tgtEl>
                </p:cond>
              </p:nextCondLst>
            </p:seq>
            <p:seq concurrent="1" nextAc="seek">
              <p:cTn id="3418" restart="whenNotActive" fill="hold" evtFilter="cancelBubble" nodeType="interactiveSeq">
                <p:stCondLst>
                  <p:cond evt="onClick" delay="0">
                    <p:tgtEl>
                      <p:spTgt spid="474"/>
                    </p:tgtEl>
                  </p:cond>
                </p:stCondLst>
                <p:endSync evt="end" delay="0">
                  <p:rtn val="all"/>
                </p:endSync>
                <p:childTnLst>
                  <p:par>
                    <p:cTn id="3419" fill="hold">
                      <p:stCondLst>
                        <p:cond delay="0"/>
                      </p:stCondLst>
                      <p:childTnLst>
                        <p:par>
                          <p:cTn id="3420" fill="hold">
                            <p:stCondLst>
                              <p:cond delay="0"/>
                            </p:stCondLst>
                            <p:childTnLst>
                              <p:par>
                                <p:cTn id="3421" presetID="1" presetClass="exit" presetSubtype="0" fill="hold" grpId="1" nodeType="clickEffect">
                                  <p:stCondLst>
                                    <p:cond delay="0"/>
                                  </p:stCondLst>
                                  <p:childTnLst>
                                    <p:set>
                                      <p:cBhvr>
                                        <p:cTn id="3422" dur="1" fill="hold">
                                          <p:stCondLst>
                                            <p:cond delay="0"/>
                                          </p:stCondLst>
                                        </p:cTn>
                                        <p:tgtEl>
                                          <p:spTgt spid="474"/>
                                        </p:tgtEl>
                                        <p:attrNameLst>
                                          <p:attrName>style.visibility</p:attrName>
                                        </p:attrNameLst>
                                      </p:cBhvr>
                                      <p:to>
                                        <p:strVal val="hidden"/>
                                      </p:to>
                                    </p:set>
                                  </p:childTnLst>
                                </p:cTn>
                              </p:par>
                              <p:par>
                                <p:cTn id="3423" presetID="10" presetClass="entr" presetSubtype="0" fill="hold" grpId="6" nodeType="withEffect">
                                  <p:stCondLst>
                                    <p:cond delay="0"/>
                                  </p:stCondLst>
                                  <p:childTnLst>
                                    <p:set>
                                      <p:cBhvr>
                                        <p:cTn id="3424" dur="1" fill="hold">
                                          <p:stCondLst>
                                            <p:cond delay="0"/>
                                          </p:stCondLst>
                                        </p:cTn>
                                        <p:tgtEl>
                                          <p:spTgt spid="448"/>
                                        </p:tgtEl>
                                        <p:attrNameLst>
                                          <p:attrName>style.visibility</p:attrName>
                                        </p:attrNameLst>
                                      </p:cBhvr>
                                      <p:to>
                                        <p:strVal val="visible"/>
                                      </p:to>
                                    </p:set>
                                    <p:animEffect transition="in" filter="fade">
                                      <p:cBhvr>
                                        <p:cTn id="3425" dur="500"/>
                                        <p:tgtEl>
                                          <p:spTgt spid="448"/>
                                        </p:tgtEl>
                                      </p:cBhvr>
                                    </p:animEffect>
                                  </p:childTnLst>
                                </p:cTn>
                              </p:par>
                            </p:childTnLst>
                          </p:cTn>
                        </p:par>
                      </p:childTnLst>
                    </p:cTn>
                  </p:par>
                </p:childTnLst>
              </p:cTn>
              <p:nextCondLst>
                <p:cond evt="onClick" delay="0">
                  <p:tgtEl>
                    <p:spTgt spid="474"/>
                  </p:tgtEl>
                </p:cond>
              </p:nextCondLst>
            </p:seq>
            <p:seq concurrent="1" nextAc="seek">
              <p:cTn id="3426" restart="whenNotActive" fill="hold" evtFilter="cancelBubble" nodeType="interactiveSeq">
                <p:stCondLst>
                  <p:cond evt="onClick" delay="0">
                    <p:tgtEl>
                      <p:spTgt spid="469"/>
                    </p:tgtEl>
                  </p:cond>
                </p:stCondLst>
                <p:endSync evt="end" delay="0">
                  <p:rtn val="all"/>
                </p:endSync>
                <p:childTnLst>
                  <p:par>
                    <p:cTn id="3427" fill="hold">
                      <p:stCondLst>
                        <p:cond delay="0"/>
                      </p:stCondLst>
                      <p:childTnLst>
                        <p:par>
                          <p:cTn id="3428" fill="hold">
                            <p:stCondLst>
                              <p:cond delay="0"/>
                            </p:stCondLst>
                            <p:childTnLst>
                              <p:par>
                                <p:cTn id="3429" presetID="1" presetClass="exit" presetSubtype="0" fill="hold" grpId="1" nodeType="clickEffect">
                                  <p:stCondLst>
                                    <p:cond delay="0"/>
                                  </p:stCondLst>
                                  <p:childTnLst>
                                    <p:set>
                                      <p:cBhvr>
                                        <p:cTn id="3430" dur="1" fill="hold">
                                          <p:stCondLst>
                                            <p:cond delay="0"/>
                                          </p:stCondLst>
                                        </p:cTn>
                                        <p:tgtEl>
                                          <p:spTgt spid="469"/>
                                        </p:tgtEl>
                                        <p:attrNameLst>
                                          <p:attrName>style.visibility</p:attrName>
                                        </p:attrNameLst>
                                      </p:cBhvr>
                                      <p:to>
                                        <p:strVal val="hidden"/>
                                      </p:to>
                                    </p:set>
                                  </p:childTnLst>
                                </p:cTn>
                              </p:par>
                              <p:par>
                                <p:cTn id="3431" presetID="1" presetClass="exit" presetSubtype="0" fill="hold" grpId="3" nodeType="withEffect">
                                  <p:stCondLst>
                                    <p:cond delay="0"/>
                                  </p:stCondLst>
                                  <p:childTnLst>
                                    <p:set>
                                      <p:cBhvr>
                                        <p:cTn id="3432" dur="1" fill="hold">
                                          <p:stCondLst>
                                            <p:cond delay="0"/>
                                          </p:stCondLst>
                                        </p:cTn>
                                        <p:tgtEl>
                                          <p:spTgt spid="440"/>
                                        </p:tgtEl>
                                        <p:attrNameLst>
                                          <p:attrName>style.visibility</p:attrName>
                                        </p:attrNameLst>
                                      </p:cBhvr>
                                      <p:to>
                                        <p:strVal val="hidden"/>
                                      </p:to>
                                    </p:set>
                                  </p:childTnLst>
                                </p:cTn>
                              </p:par>
                              <p:par>
                                <p:cTn id="3433" presetID="10" presetClass="entr" presetSubtype="0" fill="hold" grpId="7" nodeType="withEffect">
                                  <p:stCondLst>
                                    <p:cond delay="0"/>
                                  </p:stCondLst>
                                  <p:childTnLst>
                                    <p:set>
                                      <p:cBhvr>
                                        <p:cTn id="3434" dur="1" fill="hold">
                                          <p:stCondLst>
                                            <p:cond delay="0"/>
                                          </p:stCondLst>
                                        </p:cTn>
                                        <p:tgtEl>
                                          <p:spTgt spid="448"/>
                                        </p:tgtEl>
                                        <p:attrNameLst>
                                          <p:attrName>style.visibility</p:attrName>
                                        </p:attrNameLst>
                                      </p:cBhvr>
                                      <p:to>
                                        <p:strVal val="visible"/>
                                      </p:to>
                                    </p:set>
                                    <p:animEffect transition="in" filter="fade">
                                      <p:cBhvr>
                                        <p:cTn id="3435" dur="500"/>
                                        <p:tgtEl>
                                          <p:spTgt spid="448"/>
                                        </p:tgtEl>
                                      </p:cBhvr>
                                    </p:animEffect>
                                  </p:childTnLst>
                                </p:cTn>
                              </p:par>
                            </p:childTnLst>
                          </p:cTn>
                        </p:par>
                      </p:childTnLst>
                    </p:cTn>
                  </p:par>
                </p:childTnLst>
              </p:cTn>
              <p:nextCondLst>
                <p:cond evt="onClick" delay="0">
                  <p:tgtEl>
                    <p:spTgt spid="469"/>
                  </p:tgtEl>
                </p:cond>
              </p:nextCondLst>
            </p:seq>
            <p:seq concurrent="1" nextAc="seek">
              <p:cTn id="3436" restart="whenNotActive" fill="hold" evtFilter="cancelBubble" nodeType="interactiveSeq">
                <p:stCondLst>
                  <p:cond evt="onClick" delay="0">
                    <p:tgtEl>
                      <p:spTgt spid="470"/>
                    </p:tgtEl>
                  </p:cond>
                </p:stCondLst>
                <p:endSync evt="end" delay="0">
                  <p:rtn val="all"/>
                </p:endSync>
                <p:childTnLst>
                  <p:par>
                    <p:cTn id="3437" fill="hold">
                      <p:stCondLst>
                        <p:cond delay="0"/>
                      </p:stCondLst>
                      <p:childTnLst>
                        <p:par>
                          <p:cTn id="3438" fill="hold">
                            <p:stCondLst>
                              <p:cond delay="0"/>
                            </p:stCondLst>
                            <p:childTnLst>
                              <p:par>
                                <p:cTn id="3439" presetID="1" presetClass="exit" presetSubtype="0" fill="hold" grpId="1" nodeType="clickEffect">
                                  <p:stCondLst>
                                    <p:cond delay="0"/>
                                  </p:stCondLst>
                                  <p:childTnLst>
                                    <p:set>
                                      <p:cBhvr>
                                        <p:cTn id="3440" dur="1" fill="hold">
                                          <p:stCondLst>
                                            <p:cond delay="0"/>
                                          </p:stCondLst>
                                        </p:cTn>
                                        <p:tgtEl>
                                          <p:spTgt spid="470"/>
                                        </p:tgtEl>
                                        <p:attrNameLst>
                                          <p:attrName>style.visibility</p:attrName>
                                        </p:attrNameLst>
                                      </p:cBhvr>
                                      <p:to>
                                        <p:strVal val="hidden"/>
                                      </p:to>
                                    </p:set>
                                  </p:childTnLst>
                                </p:cTn>
                              </p:par>
                              <p:par>
                                <p:cTn id="3441" presetID="10" presetClass="entr" presetSubtype="0" fill="hold" grpId="11" nodeType="withEffect">
                                  <p:stCondLst>
                                    <p:cond delay="0"/>
                                  </p:stCondLst>
                                  <p:childTnLst>
                                    <p:set>
                                      <p:cBhvr>
                                        <p:cTn id="3442" dur="1" fill="hold">
                                          <p:stCondLst>
                                            <p:cond delay="0"/>
                                          </p:stCondLst>
                                        </p:cTn>
                                        <p:tgtEl>
                                          <p:spTgt spid="448"/>
                                        </p:tgtEl>
                                        <p:attrNameLst>
                                          <p:attrName>style.visibility</p:attrName>
                                        </p:attrNameLst>
                                      </p:cBhvr>
                                      <p:to>
                                        <p:strVal val="visible"/>
                                      </p:to>
                                    </p:set>
                                    <p:animEffect transition="in" filter="fade">
                                      <p:cBhvr>
                                        <p:cTn id="3443" dur="500"/>
                                        <p:tgtEl>
                                          <p:spTgt spid="448"/>
                                        </p:tgtEl>
                                      </p:cBhvr>
                                    </p:animEffect>
                                  </p:childTnLst>
                                </p:cTn>
                              </p:par>
                            </p:childTnLst>
                          </p:cTn>
                        </p:par>
                      </p:childTnLst>
                    </p:cTn>
                  </p:par>
                </p:childTnLst>
              </p:cTn>
              <p:nextCondLst>
                <p:cond evt="onClick" delay="0">
                  <p:tgtEl>
                    <p:spTgt spid="470"/>
                  </p:tgtEl>
                </p:cond>
              </p:nextCondLst>
            </p:seq>
            <p:seq concurrent="1" nextAc="seek">
              <p:cTn id="3444" restart="whenNotActive" fill="hold" evtFilter="cancelBubble" nodeType="interactiveSeq">
                <p:stCondLst>
                  <p:cond evt="onClick" delay="0">
                    <p:tgtEl>
                      <p:spTgt spid="471"/>
                    </p:tgtEl>
                  </p:cond>
                </p:stCondLst>
                <p:endSync evt="end" delay="0">
                  <p:rtn val="all"/>
                </p:endSync>
                <p:childTnLst>
                  <p:par>
                    <p:cTn id="3445" fill="hold">
                      <p:stCondLst>
                        <p:cond delay="0"/>
                      </p:stCondLst>
                      <p:childTnLst>
                        <p:par>
                          <p:cTn id="3446" fill="hold">
                            <p:stCondLst>
                              <p:cond delay="0"/>
                            </p:stCondLst>
                            <p:childTnLst>
                              <p:par>
                                <p:cTn id="3447" presetID="1" presetClass="exit" presetSubtype="0" fill="hold" grpId="0" nodeType="clickEffect">
                                  <p:stCondLst>
                                    <p:cond delay="0"/>
                                  </p:stCondLst>
                                  <p:childTnLst>
                                    <p:set>
                                      <p:cBhvr>
                                        <p:cTn id="3448" dur="1" fill="hold">
                                          <p:stCondLst>
                                            <p:cond delay="0"/>
                                          </p:stCondLst>
                                        </p:cTn>
                                        <p:tgtEl>
                                          <p:spTgt spid="471"/>
                                        </p:tgtEl>
                                        <p:attrNameLst>
                                          <p:attrName>style.visibility</p:attrName>
                                        </p:attrNameLst>
                                      </p:cBhvr>
                                      <p:to>
                                        <p:strVal val="hidden"/>
                                      </p:to>
                                    </p:set>
                                  </p:childTnLst>
                                </p:cTn>
                              </p:par>
                              <p:par>
                                <p:cTn id="3449" presetID="1" presetClass="exit" presetSubtype="0" fill="hold" grpId="4" nodeType="withEffect">
                                  <p:stCondLst>
                                    <p:cond delay="0"/>
                                  </p:stCondLst>
                                  <p:childTnLst>
                                    <p:set>
                                      <p:cBhvr>
                                        <p:cTn id="3450" dur="1" fill="hold">
                                          <p:stCondLst>
                                            <p:cond delay="0"/>
                                          </p:stCondLst>
                                        </p:cTn>
                                        <p:tgtEl>
                                          <p:spTgt spid="440"/>
                                        </p:tgtEl>
                                        <p:attrNameLst>
                                          <p:attrName>style.visibility</p:attrName>
                                        </p:attrNameLst>
                                      </p:cBhvr>
                                      <p:to>
                                        <p:strVal val="hidden"/>
                                      </p:to>
                                    </p:set>
                                  </p:childTnLst>
                                </p:cTn>
                              </p:par>
                              <p:par>
                                <p:cTn id="3451" presetID="10" presetClass="entr" presetSubtype="0" fill="hold" grpId="10" nodeType="withEffect">
                                  <p:stCondLst>
                                    <p:cond delay="0"/>
                                  </p:stCondLst>
                                  <p:childTnLst>
                                    <p:set>
                                      <p:cBhvr>
                                        <p:cTn id="3452" dur="1" fill="hold">
                                          <p:stCondLst>
                                            <p:cond delay="0"/>
                                          </p:stCondLst>
                                        </p:cTn>
                                        <p:tgtEl>
                                          <p:spTgt spid="448"/>
                                        </p:tgtEl>
                                        <p:attrNameLst>
                                          <p:attrName>style.visibility</p:attrName>
                                        </p:attrNameLst>
                                      </p:cBhvr>
                                      <p:to>
                                        <p:strVal val="visible"/>
                                      </p:to>
                                    </p:set>
                                    <p:animEffect transition="in" filter="fade">
                                      <p:cBhvr>
                                        <p:cTn id="3453" dur="500"/>
                                        <p:tgtEl>
                                          <p:spTgt spid="448"/>
                                        </p:tgtEl>
                                      </p:cBhvr>
                                    </p:animEffect>
                                  </p:childTnLst>
                                </p:cTn>
                              </p:par>
                            </p:childTnLst>
                          </p:cTn>
                        </p:par>
                      </p:childTnLst>
                    </p:cTn>
                  </p:par>
                </p:childTnLst>
              </p:cTn>
              <p:nextCondLst>
                <p:cond evt="onClick" delay="0">
                  <p:tgtEl>
                    <p:spTgt spid="471"/>
                  </p:tgtEl>
                </p:cond>
              </p:nextCondLst>
            </p:seq>
            <p:seq concurrent="1" nextAc="seek">
              <p:cTn id="3454" restart="whenNotActive" fill="hold" evtFilter="cancelBubble" nodeType="interactiveSeq">
                <p:stCondLst>
                  <p:cond evt="onClick" delay="0">
                    <p:tgtEl>
                      <p:spTgt spid="472"/>
                    </p:tgtEl>
                  </p:cond>
                </p:stCondLst>
                <p:endSync evt="end" delay="0">
                  <p:rtn val="all"/>
                </p:endSync>
                <p:childTnLst>
                  <p:par>
                    <p:cTn id="3455" fill="hold">
                      <p:stCondLst>
                        <p:cond delay="0"/>
                      </p:stCondLst>
                      <p:childTnLst>
                        <p:par>
                          <p:cTn id="3456" fill="hold">
                            <p:stCondLst>
                              <p:cond delay="0"/>
                            </p:stCondLst>
                            <p:childTnLst>
                              <p:par>
                                <p:cTn id="3457" presetID="1" presetClass="exit" presetSubtype="0" fill="hold" grpId="1" nodeType="clickEffect">
                                  <p:stCondLst>
                                    <p:cond delay="0"/>
                                  </p:stCondLst>
                                  <p:childTnLst>
                                    <p:set>
                                      <p:cBhvr>
                                        <p:cTn id="3458" dur="1" fill="hold">
                                          <p:stCondLst>
                                            <p:cond delay="0"/>
                                          </p:stCondLst>
                                        </p:cTn>
                                        <p:tgtEl>
                                          <p:spTgt spid="472"/>
                                        </p:tgtEl>
                                        <p:attrNameLst>
                                          <p:attrName>style.visibility</p:attrName>
                                        </p:attrNameLst>
                                      </p:cBhvr>
                                      <p:to>
                                        <p:strVal val="hidden"/>
                                      </p:to>
                                    </p:set>
                                  </p:childTnLst>
                                </p:cTn>
                              </p:par>
                              <p:par>
                                <p:cTn id="3459" presetID="1" presetClass="exit" presetSubtype="0" fill="hold" grpId="5" nodeType="withEffect">
                                  <p:stCondLst>
                                    <p:cond delay="0"/>
                                  </p:stCondLst>
                                  <p:childTnLst>
                                    <p:set>
                                      <p:cBhvr>
                                        <p:cTn id="3460" dur="1" fill="hold">
                                          <p:stCondLst>
                                            <p:cond delay="0"/>
                                          </p:stCondLst>
                                        </p:cTn>
                                        <p:tgtEl>
                                          <p:spTgt spid="440"/>
                                        </p:tgtEl>
                                        <p:attrNameLst>
                                          <p:attrName>style.visibility</p:attrName>
                                        </p:attrNameLst>
                                      </p:cBhvr>
                                      <p:to>
                                        <p:strVal val="hidden"/>
                                      </p:to>
                                    </p:set>
                                  </p:childTnLst>
                                </p:cTn>
                              </p:par>
                              <p:par>
                                <p:cTn id="3461" presetID="10" presetClass="entr" presetSubtype="0" fill="hold" grpId="9" nodeType="withEffect">
                                  <p:stCondLst>
                                    <p:cond delay="0"/>
                                  </p:stCondLst>
                                  <p:childTnLst>
                                    <p:set>
                                      <p:cBhvr>
                                        <p:cTn id="3462" dur="1" fill="hold">
                                          <p:stCondLst>
                                            <p:cond delay="0"/>
                                          </p:stCondLst>
                                        </p:cTn>
                                        <p:tgtEl>
                                          <p:spTgt spid="448"/>
                                        </p:tgtEl>
                                        <p:attrNameLst>
                                          <p:attrName>style.visibility</p:attrName>
                                        </p:attrNameLst>
                                      </p:cBhvr>
                                      <p:to>
                                        <p:strVal val="visible"/>
                                      </p:to>
                                    </p:set>
                                    <p:animEffect transition="in" filter="fade">
                                      <p:cBhvr>
                                        <p:cTn id="3463" dur="500"/>
                                        <p:tgtEl>
                                          <p:spTgt spid="448"/>
                                        </p:tgtEl>
                                      </p:cBhvr>
                                    </p:animEffect>
                                  </p:childTnLst>
                                </p:cTn>
                              </p:par>
                            </p:childTnLst>
                          </p:cTn>
                        </p:par>
                      </p:childTnLst>
                    </p:cTn>
                  </p:par>
                </p:childTnLst>
              </p:cTn>
              <p:nextCondLst>
                <p:cond evt="onClick" delay="0">
                  <p:tgtEl>
                    <p:spTgt spid="472"/>
                  </p:tgtEl>
                </p:cond>
              </p:nextCondLst>
            </p:seq>
            <p:seq concurrent="1" nextAc="seek">
              <p:cTn id="3464" restart="whenNotActive" fill="hold" evtFilter="cancelBubble" nodeType="interactiveSeq">
                <p:stCondLst>
                  <p:cond evt="onClick" delay="0">
                    <p:tgtEl>
                      <p:spTgt spid="473"/>
                    </p:tgtEl>
                  </p:cond>
                </p:stCondLst>
                <p:endSync evt="end" delay="0">
                  <p:rtn val="all"/>
                </p:endSync>
                <p:childTnLst>
                  <p:par>
                    <p:cTn id="3465" fill="hold">
                      <p:stCondLst>
                        <p:cond delay="0"/>
                      </p:stCondLst>
                      <p:childTnLst>
                        <p:par>
                          <p:cTn id="3466" fill="hold">
                            <p:stCondLst>
                              <p:cond delay="0"/>
                            </p:stCondLst>
                            <p:childTnLst>
                              <p:par>
                                <p:cTn id="3467" presetID="1" presetClass="exit" presetSubtype="0" fill="hold" grpId="1" nodeType="clickEffect">
                                  <p:stCondLst>
                                    <p:cond delay="0"/>
                                  </p:stCondLst>
                                  <p:childTnLst>
                                    <p:set>
                                      <p:cBhvr>
                                        <p:cTn id="3468" dur="1" fill="hold">
                                          <p:stCondLst>
                                            <p:cond delay="0"/>
                                          </p:stCondLst>
                                        </p:cTn>
                                        <p:tgtEl>
                                          <p:spTgt spid="473"/>
                                        </p:tgtEl>
                                        <p:attrNameLst>
                                          <p:attrName>style.visibility</p:attrName>
                                        </p:attrNameLst>
                                      </p:cBhvr>
                                      <p:to>
                                        <p:strVal val="hidden"/>
                                      </p:to>
                                    </p:set>
                                  </p:childTnLst>
                                </p:cTn>
                              </p:par>
                              <p:par>
                                <p:cTn id="3469" presetID="1" presetClass="exit" presetSubtype="0" fill="hold" grpId="1" nodeType="withEffect">
                                  <p:stCondLst>
                                    <p:cond delay="0"/>
                                  </p:stCondLst>
                                  <p:childTnLst>
                                    <p:set>
                                      <p:cBhvr>
                                        <p:cTn id="3470" dur="1" fill="hold">
                                          <p:stCondLst>
                                            <p:cond delay="0"/>
                                          </p:stCondLst>
                                        </p:cTn>
                                        <p:tgtEl>
                                          <p:spTgt spid="445"/>
                                        </p:tgtEl>
                                        <p:attrNameLst>
                                          <p:attrName>style.visibility</p:attrName>
                                        </p:attrNameLst>
                                      </p:cBhvr>
                                      <p:to>
                                        <p:strVal val="hidden"/>
                                      </p:to>
                                    </p:set>
                                  </p:childTnLst>
                                </p:cTn>
                              </p:par>
                              <p:par>
                                <p:cTn id="3471" presetID="10" presetClass="entr" presetSubtype="0" fill="hold" grpId="8" nodeType="withEffect">
                                  <p:stCondLst>
                                    <p:cond delay="0"/>
                                  </p:stCondLst>
                                  <p:childTnLst>
                                    <p:set>
                                      <p:cBhvr>
                                        <p:cTn id="3472" dur="1" fill="hold">
                                          <p:stCondLst>
                                            <p:cond delay="0"/>
                                          </p:stCondLst>
                                        </p:cTn>
                                        <p:tgtEl>
                                          <p:spTgt spid="448"/>
                                        </p:tgtEl>
                                        <p:attrNameLst>
                                          <p:attrName>style.visibility</p:attrName>
                                        </p:attrNameLst>
                                      </p:cBhvr>
                                      <p:to>
                                        <p:strVal val="visible"/>
                                      </p:to>
                                    </p:set>
                                    <p:animEffect transition="in" filter="fade">
                                      <p:cBhvr>
                                        <p:cTn id="3473" dur="500"/>
                                        <p:tgtEl>
                                          <p:spTgt spid="448"/>
                                        </p:tgtEl>
                                      </p:cBhvr>
                                    </p:animEffect>
                                  </p:childTnLst>
                                </p:cTn>
                              </p:par>
                            </p:childTnLst>
                          </p:cTn>
                        </p:par>
                      </p:childTnLst>
                    </p:cTn>
                  </p:par>
                </p:childTnLst>
              </p:cTn>
              <p:nextCondLst>
                <p:cond evt="onClick" delay="0">
                  <p:tgtEl>
                    <p:spTgt spid="473"/>
                  </p:tgtEl>
                </p:cond>
              </p:nextCondLst>
            </p:seq>
            <p:seq concurrent="1" nextAc="seek">
              <p:cTn id="3474" restart="whenNotActive" fill="hold" evtFilter="cancelBubble" nodeType="interactiveSeq">
                <p:stCondLst>
                  <p:cond evt="onClick" delay="0">
                    <p:tgtEl>
                      <p:spTgt spid="475"/>
                    </p:tgtEl>
                  </p:cond>
                </p:stCondLst>
                <p:endSync evt="end" delay="0">
                  <p:rtn val="all"/>
                </p:endSync>
                <p:childTnLst>
                  <p:par>
                    <p:cTn id="3475" fill="hold">
                      <p:stCondLst>
                        <p:cond delay="0"/>
                      </p:stCondLst>
                      <p:childTnLst>
                        <p:par>
                          <p:cTn id="3476" fill="hold">
                            <p:stCondLst>
                              <p:cond delay="0"/>
                            </p:stCondLst>
                            <p:childTnLst>
                              <p:par>
                                <p:cTn id="3477" presetID="1" presetClass="entr" presetSubtype="0" fill="hold" grpId="0" nodeType="clickEffect">
                                  <p:stCondLst>
                                    <p:cond delay="0"/>
                                  </p:stCondLst>
                                  <p:childTnLst>
                                    <p:set>
                                      <p:cBhvr>
                                        <p:cTn id="3478" dur="1" fill="hold">
                                          <p:stCondLst>
                                            <p:cond delay="0"/>
                                          </p:stCondLst>
                                        </p:cTn>
                                        <p:tgtEl>
                                          <p:spTgt spid="481"/>
                                        </p:tgtEl>
                                        <p:attrNameLst>
                                          <p:attrName>style.visibility</p:attrName>
                                        </p:attrNameLst>
                                      </p:cBhvr>
                                      <p:to>
                                        <p:strVal val="visible"/>
                                      </p:to>
                                    </p:set>
                                  </p:childTnLst>
                                </p:cTn>
                              </p:par>
                              <p:par>
                                <p:cTn id="3479" presetID="1" presetClass="entr" presetSubtype="0" fill="hold" grpId="0" nodeType="withEffect">
                                  <p:stCondLst>
                                    <p:cond delay="0"/>
                                  </p:stCondLst>
                                  <p:childTnLst>
                                    <p:set>
                                      <p:cBhvr>
                                        <p:cTn id="3480" dur="1" fill="hold">
                                          <p:stCondLst>
                                            <p:cond delay="0"/>
                                          </p:stCondLst>
                                        </p:cTn>
                                        <p:tgtEl>
                                          <p:spTgt spid="439"/>
                                        </p:tgtEl>
                                        <p:attrNameLst>
                                          <p:attrName>style.visibility</p:attrName>
                                        </p:attrNameLst>
                                      </p:cBhvr>
                                      <p:to>
                                        <p:strVal val="visible"/>
                                      </p:to>
                                    </p:set>
                                  </p:childTnLst>
                                </p:cTn>
                              </p:par>
                              <p:par>
                                <p:cTn id="3481" presetID="10" presetClass="exit" presetSubtype="0" fill="hold" grpId="0" nodeType="withEffect">
                                  <p:stCondLst>
                                    <p:cond delay="0"/>
                                  </p:stCondLst>
                                  <p:childTnLst>
                                    <p:animEffect transition="out" filter="fade">
                                      <p:cBhvr>
                                        <p:cTn id="3482" dur="500"/>
                                        <p:tgtEl>
                                          <p:spTgt spid="447"/>
                                        </p:tgtEl>
                                      </p:cBhvr>
                                    </p:animEffect>
                                    <p:set>
                                      <p:cBhvr>
                                        <p:cTn id="3483"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5"/>
                  </p:tgtEl>
                </p:cond>
              </p:nextCondLst>
            </p:seq>
            <p:seq concurrent="1" nextAc="seek">
              <p:cTn id="3484" restart="whenNotActive" fill="hold" evtFilter="cancelBubble" nodeType="interactiveSeq">
                <p:stCondLst>
                  <p:cond evt="onClick" delay="0">
                    <p:tgtEl>
                      <p:spTgt spid="476"/>
                    </p:tgtEl>
                  </p:cond>
                </p:stCondLst>
                <p:endSync evt="end" delay="0">
                  <p:rtn val="all"/>
                </p:endSync>
                <p:childTnLst>
                  <p:par>
                    <p:cTn id="3485" fill="hold">
                      <p:stCondLst>
                        <p:cond delay="0"/>
                      </p:stCondLst>
                      <p:childTnLst>
                        <p:par>
                          <p:cTn id="3486" fill="hold">
                            <p:stCondLst>
                              <p:cond delay="0"/>
                            </p:stCondLst>
                            <p:childTnLst>
                              <p:par>
                                <p:cTn id="3487" presetID="1" presetClass="entr" presetSubtype="0" fill="hold" grpId="0" nodeType="clickEffect">
                                  <p:stCondLst>
                                    <p:cond delay="0"/>
                                  </p:stCondLst>
                                  <p:childTnLst>
                                    <p:set>
                                      <p:cBhvr>
                                        <p:cTn id="3488" dur="1" fill="hold">
                                          <p:stCondLst>
                                            <p:cond delay="0"/>
                                          </p:stCondLst>
                                        </p:cTn>
                                        <p:tgtEl>
                                          <p:spTgt spid="482"/>
                                        </p:tgtEl>
                                        <p:attrNameLst>
                                          <p:attrName>style.visibility</p:attrName>
                                        </p:attrNameLst>
                                      </p:cBhvr>
                                      <p:to>
                                        <p:strVal val="visible"/>
                                      </p:to>
                                    </p:set>
                                  </p:childTnLst>
                                </p:cTn>
                              </p:par>
                              <p:par>
                                <p:cTn id="3489" presetID="10" presetClass="exit" presetSubtype="0" fill="hold" grpId="1" nodeType="withEffect">
                                  <p:stCondLst>
                                    <p:cond delay="0"/>
                                  </p:stCondLst>
                                  <p:childTnLst>
                                    <p:animEffect transition="out" filter="fade">
                                      <p:cBhvr>
                                        <p:cTn id="3490" dur="500"/>
                                        <p:tgtEl>
                                          <p:spTgt spid="447"/>
                                        </p:tgtEl>
                                      </p:cBhvr>
                                    </p:animEffect>
                                    <p:set>
                                      <p:cBhvr>
                                        <p:cTn id="3491"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6"/>
                  </p:tgtEl>
                </p:cond>
              </p:nextCondLst>
            </p:seq>
            <p:seq concurrent="1" nextAc="seek">
              <p:cTn id="3492" restart="whenNotActive" fill="hold" evtFilter="cancelBubble" nodeType="interactiveSeq">
                <p:stCondLst>
                  <p:cond evt="onClick" delay="0">
                    <p:tgtEl>
                      <p:spTgt spid="477"/>
                    </p:tgtEl>
                  </p:cond>
                </p:stCondLst>
                <p:endSync evt="end" delay="0">
                  <p:rtn val="all"/>
                </p:endSync>
                <p:childTnLst>
                  <p:par>
                    <p:cTn id="3493" fill="hold">
                      <p:stCondLst>
                        <p:cond delay="0"/>
                      </p:stCondLst>
                      <p:childTnLst>
                        <p:par>
                          <p:cTn id="3494" fill="hold">
                            <p:stCondLst>
                              <p:cond delay="0"/>
                            </p:stCondLst>
                            <p:childTnLst>
                              <p:par>
                                <p:cTn id="3495" presetID="1" presetClass="entr" presetSubtype="0" fill="hold" grpId="1" nodeType="clickEffect">
                                  <p:stCondLst>
                                    <p:cond delay="0"/>
                                  </p:stCondLst>
                                  <p:childTnLst>
                                    <p:set>
                                      <p:cBhvr>
                                        <p:cTn id="3496" dur="1" fill="hold">
                                          <p:stCondLst>
                                            <p:cond delay="0"/>
                                          </p:stCondLst>
                                        </p:cTn>
                                        <p:tgtEl>
                                          <p:spTgt spid="483"/>
                                        </p:tgtEl>
                                        <p:attrNameLst>
                                          <p:attrName>style.visibility</p:attrName>
                                        </p:attrNameLst>
                                      </p:cBhvr>
                                      <p:to>
                                        <p:strVal val="visible"/>
                                      </p:to>
                                    </p:set>
                                  </p:childTnLst>
                                </p:cTn>
                              </p:par>
                              <p:par>
                                <p:cTn id="3497" presetID="1" presetClass="entr" presetSubtype="0" fill="hold" grpId="1" nodeType="withEffect">
                                  <p:stCondLst>
                                    <p:cond delay="0"/>
                                  </p:stCondLst>
                                  <p:childTnLst>
                                    <p:set>
                                      <p:cBhvr>
                                        <p:cTn id="3498" dur="1" fill="hold">
                                          <p:stCondLst>
                                            <p:cond delay="0"/>
                                          </p:stCondLst>
                                        </p:cTn>
                                        <p:tgtEl>
                                          <p:spTgt spid="439"/>
                                        </p:tgtEl>
                                        <p:attrNameLst>
                                          <p:attrName>style.visibility</p:attrName>
                                        </p:attrNameLst>
                                      </p:cBhvr>
                                      <p:to>
                                        <p:strVal val="visible"/>
                                      </p:to>
                                    </p:set>
                                  </p:childTnLst>
                                </p:cTn>
                              </p:par>
                              <p:par>
                                <p:cTn id="3499" presetID="10" presetClass="exit" presetSubtype="0" fill="hold" grpId="2" nodeType="withEffect">
                                  <p:stCondLst>
                                    <p:cond delay="0"/>
                                  </p:stCondLst>
                                  <p:childTnLst>
                                    <p:animEffect transition="out" filter="fade">
                                      <p:cBhvr>
                                        <p:cTn id="3500" dur="500"/>
                                        <p:tgtEl>
                                          <p:spTgt spid="447"/>
                                        </p:tgtEl>
                                      </p:cBhvr>
                                    </p:animEffect>
                                    <p:set>
                                      <p:cBhvr>
                                        <p:cTn id="3501"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7"/>
                  </p:tgtEl>
                </p:cond>
              </p:nextCondLst>
            </p:seq>
            <p:seq concurrent="1" nextAc="seek">
              <p:cTn id="3502" restart="whenNotActive" fill="hold" evtFilter="cancelBubble" nodeType="interactiveSeq">
                <p:stCondLst>
                  <p:cond evt="onClick" delay="0">
                    <p:tgtEl>
                      <p:spTgt spid="479"/>
                    </p:tgtEl>
                  </p:cond>
                </p:stCondLst>
                <p:endSync evt="end" delay="0">
                  <p:rtn val="all"/>
                </p:endSync>
                <p:childTnLst>
                  <p:par>
                    <p:cTn id="3503" fill="hold">
                      <p:stCondLst>
                        <p:cond delay="0"/>
                      </p:stCondLst>
                      <p:childTnLst>
                        <p:par>
                          <p:cTn id="3504" fill="hold">
                            <p:stCondLst>
                              <p:cond delay="0"/>
                            </p:stCondLst>
                            <p:childTnLst>
                              <p:par>
                                <p:cTn id="3505" presetID="1" presetClass="entr" presetSubtype="0" fill="hold" grpId="0" nodeType="clickEffect">
                                  <p:stCondLst>
                                    <p:cond delay="0"/>
                                  </p:stCondLst>
                                  <p:childTnLst>
                                    <p:set>
                                      <p:cBhvr>
                                        <p:cTn id="3506" dur="1" fill="hold">
                                          <p:stCondLst>
                                            <p:cond delay="0"/>
                                          </p:stCondLst>
                                        </p:cTn>
                                        <p:tgtEl>
                                          <p:spTgt spid="485"/>
                                        </p:tgtEl>
                                        <p:attrNameLst>
                                          <p:attrName>style.visibility</p:attrName>
                                        </p:attrNameLst>
                                      </p:cBhvr>
                                      <p:to>
                                        <p:strVal val="visible"/>
                                      </p:to>
                                    </p:set>
                                  </p:childTnLst>
                                </p:cTn>
                              </p:par>
                              <p:par>
                                <p:cTn id="3507" presetID="1" presetClass="entr" presetSubtype="0" fill="hold" grpId="4" nodeType="withEffect">
                                  <p:stCondLst>
                                    <p:cond delay="0"/>
                                  </p:stCondLst>
                                  <p:childTnLst>
                                    <p:set>
                                      <p:cBhvr>
                                        <p:cTn id="3508" dur="1" fill="hold">
                                          <p:stCondLst>
                                            <p:cond delay="0"/>
                                          </p:stCondLst>
                                        </p:cTn>
                                        <p:tgtEl>
                                          <p:spTgt spid="439"/>
                                        </p:tgtEl>
                                        <p:attrNameLst>
                                          <p:attrName>style.visibility</p:attrName>
                                        </p:attrNameLst>
                                      </p:cBhvr>
                                      <p:to>
                                        <p:strVal val="visible"/>
                                      </p:to>
                                    </p:set>
                                  </p:childTnLst>
                                </p:cTn>
                              </p:par>
                              <p:par>
                                <p:cTn id="3509" presetID="10" presetClass="exit" presetSubtype="0" fill="hold" grpId="3" nodeType="withEffect">
                                  <p:stCondLst>
                                    <p:cond delay="0"/>
                                  </p:stCondLst>
                                  <p:childTnLst>
                                    <p:animEffect transition="out" filter="fade">
                                      <p:cBhvr>
                                        <p:cTn id="3510" dur="500"/>
                                        <p:tgtEl>
                                          <p:spTgt spid="447"/>
                                        </p:tgtEl>
                                      </p:cBhvr>
                                    </p:animEffect>
                                    <p:set>
                                      <p:cBhvr>
                                        <p:cTn id="3511"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9"/>
                  </p:tgtEl>
                </p:cond>
              </p:nextCondLst>
            </p:seq>
            <p:seq concurrent="1" nextAc="seek">
              <p:cTn id="3512" restart="whenNotActive" fill="hold" evtFilter="cancelBubble" nodeType="interactiveSeq">
                <p:stCondLst>
                  <p:cond evt="onClick" delay="0">
                    <p:tgtEl>
                      <p:spTgt spid="480"/>
                    </p:tgtEl>
                  </p:cond>
                </p:stCondLst>
                <p:endSync evt="end" delay="0">
                  <p:rtn val="all"/>
                </p:endSync>
                <p:childTnLst>
                  <p:par>
                    <p:cTn id="3513" fill="hold">
                      <p:stCondLst>
                        <p:cond delay="0"/>
                      </p:stCondLst>
                      <p:childTnLst>
                        <p:par>
                          <p:cTn id="3514" fill="hold">
                            <p:stCondLst>
                              <p:cond delay="0"/>
                            </p:stCondLst>
                            <p:childTnLst>
                              <p:par>
                                <p:cTn id="3515" presetID="1" presetClass="entr" presetSubtype="0" fill="hold" grpId="0" nodeType="clickEffect">
                                  <p:stCondLst>
                                    <p:cond delay="0"/>
                                  </p:stCondLst>
                                  <p:childTnLst>
                                    <p:set>
                                      <p:cBhvr>
                                        <p:cTn id="3516" dur="1" fill="hold">
                                          <p:stCondLst>
                                            <p:cond delay="0"/>
                                          </p:stCondLst>
                                        </p:cTn>
                                        <p:tgtEl>
                                          <p:spTgt spid="486"/>
                                        </p:tgtEl>
                                        <p:attrNameLst>
                                          <p:attrName>style.visibility</p:attrName>
                                        </p:attrNameLst>
                                      </p:cBhvr>
                                      <p:to>
                                        <p:strVal val="visible"/>
                                      </p:to>
                                    </p:set>
                                  </p:childTnLst>
                                </p:cTn>
                              </p:par>
                              <p:par>
                                <p:cTn id="3517" presetID="10" presetClass="exit" presetSubtype="0" fill="hold" grpId="4" nodeType="withEffect">
                                  <p:stCondLst>
                                    <p:cond delay="0"/>
                                  </p:stCondLst>
                                  <p:childTnLst>
                                    <p:animEffect transition="out" filter="fade">
                                      <p:cBhvr>
                                        <p:cTn id="3518" dur="500"/>
                                        <p:tgtEl>
                                          <p:spTgt spid="447"/>
                                        </p:tgtEl>
                                      </p:cBhvr>
                                    </p:animEffect>
                                    <p:set>
                                      <p:cBhvr>
                                        <p:cTn id="3519"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80"/>
                  </p:tgtEl>
                </p:cond>
              </p:nextCondLst>
            </p:seq>
            <p:seq concurrent="1" nextAc="seek">
              <p:cTn id="3520" restart="whenNotActive" fill="hold" evtFilter="cancelBubble" nodeType="interactiveSeq">
                <p:stCondLst>
                  <p:cond evt="onClick" delay="0">
                    <p:tgtEl>
                      <p:spTgt spid="478"/>
                    </p:tgtEl>
                  </p:cond>
                </p:stCondLst>
                <p:endSync evt="end" delay="0">
                  <p:rtn val="all"/>
                </p:endSync>
                <p:childTnLst>
                  <p:par>
                    <p:cTn id="3521" fill="hold">
                      <p:stCondLst>
                        <p:cond delay="0"/>
                      </p:stCondLst>
                      <p:childTnLst>
                        <p:par>
                          <p:cTn id="3522" fill="hold">
                            <p:stCondLst>
                              <p:cond delay="0"/>
                            </p:stCondLst>
                            <p:childTnLst>
                              <p:par>
                                <p:cTn id="3523" presetID="1" presetClass="entr" presetSubtype="0" fill="hold" grpId="0" nodeType="clickEffect">
                                  <p:stCondLst>
                                    <p:cond delay="0"/>
                                  </p:stCondLst>
                                  <p:childTnLst>
                                    <p:set>
                                      <p:cBhvr>
                                        <p:cTn id="3524" dur="1" fill="hold">
                                          <p:stCondLst>
                                            <p:cond delay="0"/>
                                          </p:stCondLst>
                                        </p:cTn>
                                        <p:tgtEl>
                                          <p:spTgt spid="484"/>
                                        </p:tgtEl>
                                        <p:attrNameLst>
                                          <p:attrName>style.visibility</p:attrName>
                                        </p:attrNameLst>
                                      </p:cBhvr>
                                      <p:to>
                                        <p:strVal val="visible"/>
                                      </p:to>
                                    </p:set>
                                  </p:childTnLst>
                                </p:cTn>
                              </p:par>
                              <p:par>
                                <p:cTn id="3525" presetID="1" presetClass="entr" presetSubtype="0" fill="hold" grpId="0" nodeType="withEffect">
                                  <p:stCondLst>
                                    <p:cond delay="0"/>
                                  </p:stCondLst>
                                  <p:childTnLst>
                                    <p:set>
                                      <p:cBhvr>
                                        <p:cTn id="3526" dur="1" fill="hold">
                                          <p:stCondLst>
                                            <p:cond delay="0"/>
                                          </p:stCondLst>
                                        </p:cTn>
                                        <p:tgtEl>
                                          <p:spTgt spid="446"/>
                                        </p:tgtEl>
                                        <p:attrNameLst>
                                          <p:attrName>style.visibility</p:attrName>
                                        </p:attrNameLst>
                                      </p:cBhvr>
                                      <p:to>
                                        <p:strVal val="visible"/>
                                      </p:to>
                                    </p:set>
                                  </p:childTnLst>
                                </p:cTn>
                              </p:par>
                              <p:par>
                                <p:cTn id="3527" presetID="10" presetClass="exit" presetSubtype="0" fill="hold" grpId="5" nodeType="withEffect">
                                  <p:stCondLst>
                                    <p:cond delay="0"/>
                                  </p:stCondLst>
                                  <p:childTnLst>
                                    <p:animEffect transition="out" filter="fade">
                                      <p:cBhvr>
                                        <p:cTn id="3528" dur="500"/>
                                        <p:tgtEl>
                                          <p:spTgt spid="447"/>
                                        </p:tgtEl>
                                      </p:cBhvr>
                                    </p:animEffect>
                                    <p:set>
                                      <p:cBhvr>
                                        <p:cTn id="3529"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8"/>
                  </p:tgtEl>
                </p:cond>
              </p:nextCondLst>
            </p:seq>
            <p:seq concurrent="1" nextAc="seek">
              <p:cTn id="3530" restart="whenNotActive" fill="hold" evtFilter="cancelBubble" nodeType="interactiveSeq">
                <p:stCondLst>
                  <p:cond evt="onClick" delay="0">
                    <p:tgtEl>
                      <p:spTgt spid="486"/>
                    </p:tgtEl>
                  </p:cond>
                </p:stCondLst>
                <p:endSync evt="end" delay="0">
                  <p:rtn val="all"/>
                </p:endSync>
                <p:childTnLst>
                  <p:par>
                    <p:cTn id="3531" fill="hold">
                      <p:stCondLst>
                        <p:cond delay="0"/>
                      </p:stCondLst>
                      <p:childTnLst>
                        <p:par>
                          <p:cTn id="3532" fill="hold">
                            <p:stCondLst>
                              <p:cond delay="0"/>
                            </p:stCondLst>
                            <p:childTnLst>
                              <p:par>
                                <p:cTn id="3533" presetID="1" presetClass="exit" presetSubtype="0" fill="hold" grpId="1" nodeType="clickEffect">
                                  <p:stCondLst>
                                    <p:cond delay="0"/>
                                  </p:stCondLst>
                                  <p:childTnLst>
                                    <p:set>
                                      <p:cBhvr>
                                        <p:cTn id="3534" dur="1" fill="hold">
                                          <p:stCondLst>
                                            <p:cond delay="0"/>
                                          </p:stCondLst>
                                        </p:cTn>
                                        <p:tgtEl>
                                          <p:spTgt spid="486"/>
                                        </p:tgtEl>
                                        <p:attrNameLst>
                                          <p:attrName>style.visibility</p:attrName>
                                        </p:attrNameLst>
                                      </p:cBhvr>
                                      <p:to>
                                        <p:strVal val="hidden"/>
                                      </p:to>
                                    </p:set>
                                  </p:childTnLst>
                                </p:cTn>
                              </p:par>
                              <p:par>
                                <p:cTn id="3535" presetID="10" presetClass="entr" presetSubtype="0" fill="hold" grpId="6" nodeType="withEffect">
                                  <p:stCondLst>
                                    <p:cond delay="0"/>
                                  </p:stCondLst>
                                  <p:childTnLst>
                                    <p:set>
                                      <p:cBhvr>
                                        <p:cTn id="3536" dur="1" fill="hold">
                                          <p:stCondLst>
                                            <p:cond delay="0"/>
                                          </p:stCondLst>
                                        </p:cTn>
                                        <p:tgtEl>
                                          <p:spTgt spid="447"/>
                                        </p:tgtEl>
                                        <p:attrNameLst>
                                          <p:attrName>style.visibility</p:attrName>
                                        </p:attrNameLst>
                                      </p:cBhvr>
                                      <p:to>
                                        <p:strVal val="visible"/>
                                      </p:to>
                                    </p:set>
                                    <p:animEffect transition="in" filter="fade">
                                      <p:cBhvr>
                                        <p:cTn id="3537" dur="500"/>
                                        <p:tgtEl>
                                          <p:spTgt spid="447"/>
                                        </p:tgtEl>
                                      </p:cBhvr>
                                    </p:animEffect>
                                  </p:childTnLst>
                                </p:cTn>
                              </p:par>
                            </p:childTnLst>
                          </p:cTn>
                        </p:par>
                      </p:childTnLst>
                    </p:cTn>
                  </p:par>
                </p:childTnLst>
              </p:cTn>
              <p:nextCondLst>
                <p:cond evt="onClick" delay="0">
                  <p:tgtEl>
                    <p:spTgt spid="486"/>
                  </p:tgtEl>
                </p:cond>
              </p:nextCondLst>
            </p:seq>
            <p:seq concurrent="1" nextAc="seek">
              <p:cTn id="3538" restart="whenNotActive" fill="hold" evtFilter="cancelBubble" nodeType="interactiveSeq">
                <p:stCondLst>
                  <p:cond evt="onClick" delay="0">
                    <p:tgtEl>
                      <p:spTgt spid="481"/>
                    </p:tgtEl>
                  </p:cond>
                </p:stCondLst>
                <p:endSync evt="end" delay="0">
                  <p:rtn val="all"/>
                </p:endSync>
                <p:childTnLst>
                  <p:par>
                    <p:cTn id="3539" fill="hold">
                      <p:stCondLst>
                        <p:cond delay="0"/>
                      </p:stCondLst>
                      <p:childTnLst>
                        <p:par>
                          <p:cTn id="3540" fill="hold">
                            <p:stCondLst>
                              <p:cond delay="0"/>
                            </p:stCondLst>
                            <p:childTnLst>
                              <p:par>
                                <p:cTn id="3541" presetID="1" presetClass="exit" presetSubtype="0" fill="hold" grpId="1" nodeType="clickEffect">
                                  <p:stCondLst>
                                    <p:cond delay="0"/>
                                  </p:stCondLst>
                                  <p:childTnLst>
                                    <p:set>
                                      <p:cBhvr>
                                        <p:cTn id="3542" dur="1" fill="hold">
                                          <p:stCondLst>
                                            <p:cond delay="0"/>
                                          </p:stCondLst>
                                        </p:cTn>
                                        <p:tgtEl>
                                          <p:spTgt spid="481"/>
                                        </p:tgtEl>
                                        <p:attrNameLst>
                                          <p:attrName>style.visibility</p:attrName>
                                        </p:attrNameLst>
                                      </p:cBhvr>
                                      <p:to>
                                        <p:strVal val="hidden"/>
                                      </p:to>
                                    </p:set>
                                  </p:childTnLst>
                                </p:cTn>
                              </p:par>
                              <p:par>
                                <p:cTn id="3543" presetID="1" presetClass="exit" presetSubtype="0" fill="hold" grpId="3" nodeType="withEffect">
                                  <p:stCondLst>
                                    <p:cond delay="0"/>
                                  </p:stCondLst>
                                  <p:childTnLst>
                                    <p:set>
                                      <p:cBhvr>
                                        <p:cTn id="3544" dur="1" fill="hold">
                                          <p:stCondLst>
                                            <p:cond delay="0"/>
                                          </p:stCondLst>
                                        </p:cTn>
                                        <p:tgtEl>
                                          <p:spTgt spid="439"/>
                                        </p:tgtEl>
                                        <p:attrNameLst>
                                          <p:attrName>style.visibility</p:attrName>
                                        </p:attrNameLst>
                                      </p:cBhvr>
                                      <p:to>
                                        <p:strVal val="hidden"/>
                                      </p:to>
                                    </p:set>
                                  </p:childTnLst>
                                </p:cTn>
                              </p:par>
                              <p:par>
                                <p:cTn id="3545" presetID="10" presetClass="entr" presetSubtype="0" fill="hold" grpId="7" nodeType="withEffect">
                                  <p:stCondLst>
                                    <p:cond delay="0"/>
                                  </p:stCondLst>
                                  <p:childTnLst>
                                    <p:set>
                                      <p:cBhvr>
                                        <p:cTn id="3546" dur="1" fill="hold">
                                          <p:stCondLst>
                                            <p:cond delay="0"/>
                                          </p:stCondLst>
                                        </p:cTn>
                                        <p:tgtEl>
                                          <p:spTgt spid="447"/>
                                        </p:tgtEl>
                                        <p:attrNameLst>
                                          <p:attrName>style.visibility</p:attrName>
                                        </p:attrNameLst>
                                      </p:cBhvr>
                                      <p:to>
                                        <p:strVal val="visible"/>
                                      </p:to>
                                    </p:set>
                                    <p:animEffect transition="in" filter="fade">
                                      <p:cBhvr>
                                        <p:cTn id="3547" dur="500"/>
                                        <p:tgtEl>
                                          <p:spTgt spid="447"/>
                                        </p:tgtEl>
                                      </p:cBhvr>
                                    </p:animEffect>
                                  </p:childTnLst>
                                </p:cTn>
                              </p:par>
                            </p:childTnLst>
                          </p:cTn>
                        </p:par>
                      </p:childTnLst>
                    </p:cTn>
                  </p:par>
                </p:childTnLst>
              </p:cTn>
              <p:nextCondLst>
                <p:cond evt="onClick" delay="0">
                  <p:tgtEl>
                    <p:spTgt spid="481"/>
                  </p:tgtEl>
                </p:cond>
              </p:nextCondLst>
            </p:seq>
            <p:seq concurrent="1" nextAc="seek">
              <p:cTn id="3548" restart="whenNotActive" fill="hold" evtFilter="cancelBubble" nodeType="interactiveSeq">
                <p:stCondLst>
                  <p:cond evt="onClick" delay="0">
                    <p:tgtEl>
                      <p:spTgt spid="482"/>
                    </p:tgtEl>
                  </p:cond>
                </p:stCondLst>
                <p:endSync evt="end" delay="0">
                  <p:rtn val="all"/>
                </p:endSync>
                <p:childTnLst>
                  <p:par>
                    <p:cTn id="3549" fill="hold">
                      <p:stCondLst>
                        <p:cond delay="0"/>
                      </p:stCondLst>
                      <p:childTnLst>
                        <p:par>
                          <p:cTn id="3550" fill="hold">
                            <p:stCondLst>
                              <p:cond delay="0"/>
                            </p:stCondLst>
                            <p:childTnLst>
                              <p:par>
                                <p:cTn id="3551" presetID="1" presetClass="exit" presetSubtype="0" fill="hold" grpId="1" nodeType="clickEffect">
                                  <p:stCondLst>
                                    <p:cond delay="0"/>
                                  </p:stCondLst>
                                  <p:childTnLst>
                                    <p:set>
                                      <p:cBhvr>
                                        <p:cTn id="3552" dur="1" fill="hold">
                                          <p:stCondLst>
                                            <p:cond delay="0"/>
                                          </p:stCondLst>
                                        </p:cTn>
                                        <p:tgtEl>
                                          <p:spTgt spid="482"/>
                                        </p:tgtEl>
                                        <p:attrNameLst>
                                          <p:attrName>style.visibility</p:attrName>
                                        </p:attrNameLst>
                                      </p:cBhvr>
                                      <p:to>
                                        <p:strVal val="hidden"/>
                                      </p:to>
                                    </p:set>
                                  </p:childTnLst>
                                </p:cTn>
                              </p:par>
                              <p:par>
                                <p:cTn id="3553" presetID="10" presetClass="entr" presetSubtype="0" fill="hold" grpId="8" nodeType="withEffect">
                                  <p:stCondLst>
                                    <p:cond delay="0"/>
                                  </p:stCondLst>
                                  <p:childTnLst>
                                    <p:set>
                                      <p:cBhvr>
                                        <p:cTn id="3554" dur="1" fill="hold">
                                          <p:stCondLst>
                                            <p:cond delay="0"/>
                                          </p:stCondLst>
                                        </p:cTn>
                                        <p:tgtEl>
                                          <p:spTgt spid="447"/>
                                        </p:tgtEl>
                                        <p:attrNameLst>
                                          <p:attrName>style.visibility</p:attrName>
                                        </p:attrNameLst>
                                      </p:cBhvr>
                                      <p:to>
                                        <p:strVal val="visible"/>
                                      </p:to>
                                    </p:set>
                                    <p:animEffect transition="in" filter="fade">
                                      <p:cBhvr>
                                        <p:cTn id="3555" dur="500"/>
                                        <p:tgtEl>
                                          <p:spTgt spid="447"/>
                                        </p:tgtEl>
                                      </p:cBhvr>
                                    </p:animEffect>
                                  </p:childTnLst>
                                </p:cTn>
                              </p:par>
                            </p:childTnLst>
                          </p:cTn>
                        </p:par>
                      </p:childTnLst>
                    </p:cTn>
                  </p:par>
                </p:childTnLst>
              </p:cTn>
              <p:nextCondLst>
                <p:cond evt="onClick" delay="0">
                  <p:tgtEl>
                    <p:spTgt spid="482"/>
                  </p:tgtEl>
                </p:cond>
              </p:nextCondLst>
            </p:seq>
            <p:seq concurrent="1" nextAc="seek">
              <p:cTn id="3556" restart="whenNotActive" fill="hold" evtFilter="cancelBubble" nodeType="interactiveSeq">
                <p:stCondLst>
                  <p:cond evt="onClick" delay="0">
                    <p:tgtEl>
                      <p:spTgt spid="483"/>
                    </p:tgtEl>
                  </p:cond>
                </p:stCondLst>
                <p:endSync evt="end" delay="0">
                  <p:rtn val="all"/>
                </p:endSync>
                <p:childTnLst>
                  <p:par>
                    <p:cTn id="3557" fill="hold">
                      <p:stCondLst>
                        <p:cond delay="0"/>
                      </p:stCondLst>
                      <p:childTnLst>
                        <p:par>
                          <p:cTn id="3558" fill="hold">
                            <p:stCondLst>
                              <p:cond delay="0"/>
                            </p:stCondLst>
                            <p:childTnLst>
                              <p:par>
                                <p:cTn id="3559" presetID="1" presetClass="exit" presetSubtype="0" fill="hold" grpId="0" nodeType="clickEffect">
                                  <p:stCondLst>
                                    <p:cond delay="0"/>
                                  </p:stCondLst>
                                  <p:childTnLst>
                                    <p:set>
                                      <p:cBhvr>
                                        <p:cTn id="3560" dur="1" fill="hold">
                                          <p:stCondLst>
                                            <p:cond delay="0"/>
                                          </p:stCondLst>
                                        </p:cTn>
                                        <p:tgtEl>
                                          <p:spTgt spid="483"/>
                                        </p:tgtEl>
                                        <p:attrNameLst>
                                          <p:attrName>style.visibility</p:attrName>
                                        </p:attrNameLst>
                                      </p:cBhvr>
                                      <p:to>
                                        <p:strVal val="hidden"/>
                                      </p:to>
                                    </p:set>
                                  </p:childTnLst>
                                </p:cTn>
                              </p:par>
                              <p:par>
                                <p:cTn id="3561" presetID="1" presetClass="exit" presetSubtype="0" fill="hold" grpId="5" nodeType="withEffect">
                                  <p:stCondLst>
                                    <p:cond delay="0"/>
                                  </p:stCondLst>
                                  <p:childTnLst>
                                    <p:set>
                                      <p:cBhvr>
                                        <p:cTn id="3562" dur="1" fill="hold">
                                          <p:stCondLst>
                                            <p:cond delay="0"/>
                                          </p:stCondLst>
                                        </p:cTn>
                                        <p:tgtEl>
                                          <p:spTgt spid="439"/>
                                        </p:tgtEl>
                                        <p:attrNameLst>
                                          <p:attrName>style.visibility</p:attrName>
                                        </p:attrNameLst>
                                      </p:cBhvr>
                                      <p:to>
                                        <p:strVal val="hidden"/>
                                      </p:to>
                                    </p:set>
                                  </p:childTnLst>
                                </p:cTn>
                              </p:par>
                              <p:par>
                                <p:cTn id="3563" presetID="10" presetClass="entr" presetSubtype="0" fill="hold" grpId="9" nodeType="withEffect">
                                  <p:stCondLst>
                                    <p:cond delay="0"/>
                                  </p:stCondLst>
                                  <p:childTnLst>
                                    <p:set>
                                      <p:cBhvr>
                                        <p:cTn id="3564" dur="1" fill="hold">
                                          <p:stCondLst>
                                            <p:cond delay="0"/>
                                          </p:stCondLst>
                                        </p:cTn>
                                        <p:tgtEl>
                                          <p:spTgt spid="447"/>
                                        </p:tgtEl>
                                        <p:attrNameLst>
                                          <p:attrName>style.visibility</p:attrName>
                                        </p:attrNameLst>
                                      </p:cBhvr>
                                      <p:to>
                                        <p:strVal val="visible"/>
                                      </p:to>
                                    </p:set>
                                    <p:animEffect transition="in" filter="fade">
                                      <p:cBhvr>
                                        <p:cTn id="3565" dur="500"/>
                                        <p:tgtEl>
                                          <p:spTgt spid="447"/>
                                        </p:tgtEl>
                                      </p:cBhvr>
                                    </p:animEffect>
                                  </p:childTnLst>
                                </p:cTn>
                              </p:par>
                            </p:childTnLst>
                          </p:cTn>
                        </p:par>
                      </p:childTnLst>
                    </p:cTn>
                  </p:par>
                </p:childTnLst>
              </p:cTn>
              <p:nextCondLst>
                <p:cond evt="onClick" delay="0">
                  <p:tgtEl>
                    <p:spTgt spid="483"/>
                  </p:tgtEl>
                </p:cond>
              </p:nextCondLst>
            </p:seq>
            <p:seq concurrent="1" nextAc="seek">
              <p:cTn id="3566" restart="whenNotActive" fill="hold" evtFilter="cancelBubble" nodeType="interactiveSeq">
                <p:stCondLst>
                  <p:cond evt="onClick" delay="0">
                    <p:tgtEl>
                      <p:spTgt spid="484"/>
                    </p:tgtEl>
                  </p:cond>
                </p:stCondLst>
                <p:endSync evt="end" delay="0">
                  <p:rtn val="all"/>
                </p:endSync>
                <p:childTnLst>
                  <p:par>
                    <p:cTn id="3567" fill="hold">
                      <p:stCondLst>
                        <p:cond delay="0"/>
                      </p:stCondLst>
                      <p:childTnLst>
                        <p:par>
                          <p:cTn id="3568" fill="hold">
                            <p:stCondLst>
                              <p:cond delay="0"/>
                            </p:stCondLst>
                            <p:childTnLst>
                              <p:par>
                                <p:cTn id="3569" presetID="1" presetClass="exit" presetSubtype="0" fill="hold" grpId="1" nodeType="clickEffect">
                                  <p:stCondLst>
                                    <p:cond delay="0"/>
                                  </p:stCondLst>
                                  <p:childTnLst>
                                    <p:set>
                                      <p:cBhvr>
                                        <p:cTn id="3570" dur="1" fill="hold">
                                          <p:stCondLst>
                                            <p:cond delay="0"/>
                                          </p:stCondLst>
                                        </p:cTn>
                                        <p:tgtEl>
                                          <p:spTgt spid="484"/>
                                        </p:tgtEl>
                                        <p:attrNameLst>
                                          <p:attrName>style.visibility</p:attrName>
                                        </p:attrNameLst>
                                      </p:cBhvr>
                                      <p:to>
                                        <p:strVal val="hidden"/>
                                      </p:to>
                                    </p:set>
                                  </p:childTnLst>
                                </p:cTn>
                              </p:par>
                              <p:par>
                                <p:cTn id="3571" presetID="1" presetClass="exit" presetSubtype="0" fill="hold" grpId="1" nodeType="withEffect">
                                  <p:stCondLst>
                                    <p:cond delay="0"/>
                                  </p:stCondLst>
                                  <p:childTnLst>
                                    <p:set>
                                      <p:cBhvr>
                                        <p:cTn id="3572" dur="1" fill="hold">
                                          <p:stCondLst>
                                            <p:cond delay="0"/>
                                          </p:stCondLst>
                                        </p:cTn>
                                        <p:tgtEl>
                                          <p:spTgt spid="446"/>
                                        </p:tgtEl>
                                        <p:attrNameLst>
                                          <p:attrName>style.visibility</p:attrName>
                                        </p:attrNameLst>
                                      </p:cBhvr>
                                      <p:to>
                                        <p:strVal val="hidden"/>
                                      </p:to>
                                    </p:set>
                                  </p:childTnLst>
                                </p:cTn>
                              </p:par>
                              <p:par>
                                <p:cTn id="3573" presetID="10" presetClass="entr" presetSubtype="0" fill="hold" grpId="10" nodeType="withEffect">
                                  <p:stCondLst>
                                    <p:cond delay="0"/>
                                  </p:stCondLst>
                                  <p:childTnLst>
                                    <p:set>
                                      <p:cBhvr>
                                        <p:cTn id="3574" dur="1" fill="hold">
                                          <p:stCondLst>
                                            <p:cond delay="0"/>
                                          </p:stCondLst>
                                        </p:cTn>
                                        <p:tgtEl>
                                          <p:spTgt spid="447"/>
                                        </p:tgtEl>
                                        <p:attrNameLst>
                                          <p:attrName>style.visibility</p:attrName>
                                        </p:attrNameLst>
                                      </p:cBhvr>
                                      <p:to>
                                        <p:strVal val="visible"/>
                                      </p:to>
                                    </p:set>
                                    <p:animEffect transition="in" filter="fade">
                                      <p:cBhvr>
                                        <p:cTn id="3575" dur="500"/>
                                        <p:tgtEl>
                                          <p:spTgt spid="447"/>
                                        </p:tgtEl>
                                      </p:cBhvr>
                                    </p:animEffect>
                                  </p:childTnLst>
                                </p:cTn>
                              </p:par>
                            </p:childTnLst>
                          </p:cTn>
                        </p:par>
                      </p:childTnLst>
                    </p:cTn>
                  </p:par>
                </p:childTnLst>
              </p:cTn>
              <p:nextCondLst>
                <p:cond evt="onClick" delay="0">
                  <p:tgtEl>
                    <p:spTgt spid="484"/>
                  </p:tgtEl>
                </p:cond>
              </p:nextCondLst>
            </p:seq>
            <p:seq concurrent="1" nextAc="seek">
              <p:cTn id="3576" restart="whenNotActive" fill="hold" evtFilter="cancelBubble" nodeType="interactiveSeq">
                <p:stCondLst>
                  <p:cond evt="onClick" delay="0">
                    <p:tgtEl>
                      <p:spTgt spid="485"/>
                    </p:tgtEl>
                  </p:cond>
                </p:stCondLst>
                <p:endSync evt="end" delay="0">
                  <p:rtn val="all"/>
                </p:endSync>
                <p:childTnLst>
                  <p:par>
                    <p:cTn id="3577" fill="hold">
                      <p:stCondLst>
                        <p:cond delay="0"/>
                      </p:stCondLst>
                      <p:childTnLst>
                        <p:par>
                          <p:cTn id="3578" fill="hold">
                            <p:stCondLst>
                              <p:cond delay="0"/>
                            </p:stCondLst>
                            <p:childTnLst>
                              <p:par>
                                <p:cTn id="3579" presetID="1" presetClass="exit" presetSubtype="0" fill="hold" grpId="1" nodeType="clickEffect">
                                  <p:stCondLst>
                                    <p:cond delay="0"/>
                                  </p:stCondLst>
                                  <p:childTnLst>
                                    <p:set>
                                      <p:cBhvr>
                                        <p:cTn id="3580" dur="1" fill="hold">
                                          <p:stCondLst>
                                            <p:cond delay="0"/>
                                          </p:stCondLst>
                                        </p:cTn>
                                        <p:tgtEl>
                                          <p:spTgt spid="485"/>
                                        </p:tgtEl>
                                        <p:attrNameLst>
                                          <p:attrName>style.visibility</p:attrName>
                                        </p:attrNameLst>
                                      </p:cBhvr>
                                      <p:to>
                                        <p:strVal val="hidden"/>
                                      </p:to>
                                    </p:set>
                                  </p:childTnLst>
                                </p:cTn>
                              </p:par>
                              <p:par>
                                <p:cTn id="3581" presetID="1" presetClass="exit" presetSubtype="0" fill="hold" grpId="2" nodeType="withEffect">
                                  <p:stCondLst>
                                    <p:cond delay="0"/>
                                  </p:stCondLst>
                                  <p:childTnLst>
                                    <p:set>
                                      <p:cBhvr>
                                        <p:cTn id="3582" dur="1" fill="hold">
                                          <p:stCondLst>
                                            <p:cond delay="0"/>
                                          </p:stCondLst>
                                        </p:cTn>
                                        <p:tgtEl>
                                          <p:spTgt spid="439"/>
                                        </p:tgtEl>
                                        <p:attrNameLst>
                                          <p:attrName>style.visibility</p:attrName>
                                        </p:attrNameLst>
                                      </p:cBhvr>
                                      <p:to>
                                        <p:strVal val="hidden"/>
                                      </p:to>
                                    </p:set>
                                  </p:childTnLst>
                                </p:cTn>
                              </p:par>
                              <p:par>
                                <p:cTn id="3583" presetID="10" presetClass="entr" presetSubtype="0" fill="hold" grpId="11" nodeType="withEffect">
                                  <p:stCondLst>
                                    <p:cond delay="0"/>
                                  </p:stCondLst>
                                  <p:childTnLst>
                                    <p:set>
                                      <p:cBhvr>
                                        <p:cTn id="3584" dur="1" fill="hold">
                                          <p:stCondLst>
                                            <p:cond delay="0"/>
                                          </p:stCondLst>
                                        </p:cTn>
                                        <p:tgtEl>
                                          <p:spTgt spid="447"/>
                                        </p:tgtEl>
                                        <p:attrNameLst>
                                          <p:attrName>style.visibility</p:attrName>
                                        </p:attrNameLst>
                                      </p:cBhvr>
                                      <p:to>
                                        <p:strVal val="visible"/>
                                      </p:to>
                                    </p:set>
                                    <p:animEffect transition="in" filter="fade">
                                      <p:cBhvr>
                                        <p:cTn id="3585" dur="500"/>
                                        <p:tgtEl>
                                          <p:spTgt spid="447"/>
                                        </p:tgtEl>
                                      </p:cBhvr>
                                    </p:animEffect>
                                  </p:childTnLst>
                                </p:cTn>
                              </p:par>
                            </p:childTnLst>
                          </p:cTn>
                        </p:par>
                      </p:childTnLst>
                    </p:cTn>
                  </p:par>
                </p:childTnLst>
              </p:cTn>
              <p:nextCondLst>
                <p:cond evt="onClick" delay="0">
                  <p:tgtEl>
                    <p:spTgt spid="485"/>
                  </p:tgtEl>
                </p:cond>
              </p:nextCondLst>
            </p:seq>
            <p:seq concurrent="1" nextAc="seek">
              <p:cTn id="3586" restart="whenNotActive" fill="hold" evtFilter="cancelBubble" nodeType="interactiveSeq">
                <p:stCondLst>
                  <p:cond evt="onClick" delay="0">
                    <p:tgtEl>
                      <p:spTgt spid="487"/>
                    </p:tgtEl>
                  </p:cond>
                </p:stCondLst>
                <p:endSync evt="end" delay="0">
                  <p:rtn val="all"/>
                </p:endSync>
                <p:childTnLst>
                  <p:par>
                    <p:cTn id="3587" fill="hold">
                      <p:stCondLst>
                        <p:cond delay="0"/>
                      </p:stCondLst>
                      <p:childTnLst>
                        <p:par>
                          <p:cTn id="3588" fill="hold">
                            <p:stCondLst>
                              <p:cond delay="0"/>
                            </p:stCondLst>
                            <p:childTnLst>
                              <p:par>
                                <p:cTn id="3589" presetID="1" presetClass="entr" presetSubtype="0" fill="hold" grpId="0" nodeType="clickEffect">
                                  <p:stCondLst>
                                    <p:cond delay="0"/>
                                  </p:stCondLst>
                                  <p:childTnLst>
                                    <p:set>
                                      <p:cBhvr>
                                        <p:cTn id="3590" dur="1" fill="hold">
                                          <p:stCondLst>
                                            <p:cond delay="0"/>
                                          </p:stCondLst>
                                        </p:cTn>
                                        <p:tgtEl>
                                          <p:spTgt spid="493"/>
                                        </p:tgtEl>
                                        <p:attrNameLst>
                                          <p:attrName>style.visibility</p:attrName>
                                        </p:attrNameLst>
                                      </p:cBhvr>
                                      <p:to>
                                        <p:strVal val="visible"/>
                                      </p:to>
                                    </p:set>
                                  </p:childTnLst>
                                </p:cTn>
                              </p:par>
                              <p:par>
                                <p:cTn id="3591" presetID="1" presetClass="entr" presetSubtype="0" fill="hold" grpId="0" nodeType="withEffect">
                                  <p:stCondLst>
                                    <p:cond delay="0"/>
                                  </p:stCondLst>
                                  <p:childTnLst>
                                    <p:set>
                                      <p:cBhvr>
                                        <p:cTn id="3592" dur="1" fill="hold">
                                          <p:stCondLst>
                                            <p:cond delay="0"/>
                                          </p:stCondLst>
                                        </p:cTn>
                                        <p:tgtEl>
                                          <p:spTgt spid="504"/>
                                        </p:tgtEl>
                                        <p:attrNameLst>
                                          <p:attrName>style.visibility</p:attrName>
                                        </p:attrNameLst>
                                      </p:cBhvr>
                                      <p:to>
                                        <p:strVal val="visible"/>
                                      </p:to>
                                    </p:set>
                                  </p:childTnLst>
                                </p:cTn>
                              </p:par>
                              <p:par>
                                <p:cTn id="3593" presetID="10" presetClass="exit" presetSubtype="0" fill="hold" grpId="5" nodeType="withEffect">
                                  <p:stCondLst>
                                    <p:cond delay="0"/>
                                  </p:stCondLst>
                                  <p:childTnLst>
                                    <p:animEffect transition="out" filter="fade">
                                      <p:cBhvr>
                                        <p:cTn id="3594" dur="500"/>
                                        <p:tgtEl>
                                          <p:spTgt spid="509"/>
                                        </p:tgtEl>
                                      </p:cBhvr>
                                    </p:animEffect>
                                    <p:set>
                                      <p:cBhvr>
                                        <p:cTn id="3595"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7"/>
                  </p:tgtEl>
                </p:cond>
              </p:nextCondLst>
            </p:seq>
            <p:seq concurrent="1" nextAc="seek">
              <p:cTn id="3596" restart="whenNotActive" fill="hold" evtFilter="cancelBubble" nodeType="interactiveSeq">
                <p:stCondLst>
                  <p:cond evt="onClick" delay="0">
                    <p:tgtEl>
                      <p:spTgt spid="488"/>
                    </p:tgtEl>
                  </p:cond>
                </p:stCondLst>
                <p:endSync evt="end" delay="0">
                  <p:rtn val="all"/>
                </p:endSync>
                <p:childTnLst>
                  <p:par>
                    <p:cTn id="3597" fill="hold">
                      <p:stCondLst>
                        <p:cond delay="0"/>
                      </p:stCondLst>
                      <p:childTnLst>
                        <p:par>
                          <p:cTn id="3598" fill="hold">
                            <p:stCondLst>
                              <p:cond delay="0"/>
                            </p:stCondLst>
                            <p:childTnLst>
                              <p:par>
                                <p:cTn id="3599" presetID="1" presetClass="entr" presetSubtype="0" fill="hold" grpId="0" nodeType="clickEffect">
                                  <p:stCondLst>
                                    <p:cond delay="0"/>
                                  </p:stCondLst>
                                  <p:childTnLst>
                                    <p:set>
                                      <p:cBhvr>
                                        <p:cTn id="3600" dur="1" fill="hold">
                                          <p:stCondLst>
                                            <p:cond delay="0"/>
                                          </p:stCondLst>
                                        </p:cTn>
                                        <p:tgtEl>
                                          <p:spTgt spid="494"/>
                                        </p:tgtEl>
                                        <p:attrNameLst>
                                          <p:attrName>style.visibility</p:attrName>
                                        </p:attrNameLst>
                                      </p:cBhvr>
                                      <p:to>
                                        <p:strVal val="visible"/>
                                      </p:to>
                                    </p:set>
                                  </p:childTnLst>
                                </p:cTn>
                              </p:par>
                              <p:par>
                                <p:cTn id="3601" presetID="10" presetClass="exit" presetSubtype="0" fill="hold" grpId="4" nodeType="withEffect">
                                  <p:stCondLst>
                                    <p:cond delay="0"/>
                                  </p:stCondLst>
                                  <p:childTnLst>
                                    <p:animEffect transition="out" filter="fade">
                                      <p:cBhvr>
                                        <p:cTn id="3602" dur="500"/>
                                        <p:tgtEl>
                                          <p:spTgt spid="509"/>
                                        </p:tgtEl>
                                      </p:cBhvr>
                                    </p:animEffect>
                                    <p:set>
                                      <p:cBhvr>
                                        <p:cTn id="3603"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8"/>
                  </p:tgtEl>
                </p:cond>
              </p:nextCondLst>
            </p:seq>
            <p:seq concurrent="1" nextAc="seek">
              <p:cTn id="3604" restart="whenNotActive" fill="hold" evtFilter="cancelBubble" nodeType="interactiveSeq">
                <p:stCondLst>
                  <p:cond evt="onClick" delay="0">
                    <p:tgtEl>
                      <p:spTgt spid="489"/>
                    </p:tgtEl>
                  </p:cond>
                </p:stCondLst>
                <p:endSync evt="end" delay="0">
                  <p:rtn val="all"/>
                </p:endSync>
                <p:childTnLst>
                  <p:par>
                    <p:cTn id="3605" fill="hold">
                      <p:stCondLst>
                        <p:cond delay="0"/>
                      </p:stCondLst>
                      <p:childTnLst>
                        <p:par>
                          <p:cTn id="3606" fill="hold">
                            <p:stCondLst>
                              <p:cond delay="0"/>
                            </p:stCondLst>
                            <p:childTnLst>
                              <p:par>
                                <p:cTn id="3607" presetID="1" presetClass="entr" presetSubtype="0" fill="hold" grpId="1" nodeType="clickEffect">
                                  <p:stCondLst>
                                    <p:cond delay="0"/>
                                  </p:stCondLst>
                                  <p:childTnLst>
                                    <p:set>
                                      <p:cBhvr>
                                        <p:cTn id="3608" dur="1" fill="hold">
                                          <p:stCondLst>
                                            <p:cond delay="0"/>
                                          </p:stCondLst>
                                        </p:cTn>
                                        <p:tgtEl>
                                          <p:spTgt spid="495"/>
                                        </p:tgtEl>
                                        <p:attrNameLst>
                                          <p:attrName>style.visibility</p:attrName>
                                        </p:attrNameLst>
                                      </p:cBhvr>
                                      <p:to>
                                        <p:strVal val="visible"/>
                                      </p:to>
                                    </p:set>
                                  </p:childTnLst>
                                </p:cTn>
                              </p:par>
                              <p:par>
                                <p:cTn id="3609" presetID="1" presetClass="entr" presetSubtype="0" fill="hold" grpId="1" nodeType="withEffect">
                                  <p:stCondLst>
                                    <p:cond delay="0"/>
                                  </p:stCondLst>
                                  <p:childTnLst>
                                    <p:set>
                                      <p:cBhvr>
                                        <p:cTn id="3610" dur="1" fill="hold">
                                          <p:stCondLst>
                                            <p:cond delay="0"/>
                                          </p:stCondLst>
                                        </p:cTn>
                                        <p:tgtEl>
                                          <p:spTgt spid="502"/>
                                        </p:tgtEl>
                                        <p:attrNameLst>
                                          <p:attrName>style.visibility</p:attrName>
                                        </p:attrNameLst>
                                      </p:cBhvr>
                                      <p:to>
                                        <p:strVal val="visible"/>
                                      </p:to>
                                    </p:set>
                                  </p:childTnLst>
                                </p:cTn>
                              </p:par>
                              <p:par>
                                <p:cTn id="3611" presetID="10" presetClass="exit" presetSubtype="0" fill="hold" grpId="3" nodeType="withEffect">
                                  <p:stCondLst>
                                    <p:cond delay="0"/>
                                  </p:stCondLst>
                                  <p:childTnLst>
                                    <p:animEffect transition="out" filter="fade">
                                      <p:cBhvr>
                                        <p:cTn id="3612" dur="500"/>
                                        <p:tgtEl>
                                          <p:spTgt spid="509"/>
                                        </p:tgtEl>
                                      </p:cBhvr>
                                    </p:animEffect>
                                    <p:set>
                                      <p:cBhvr>
                                        <p:cTn id="3613"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9"/>
                  </p:tgtEl>
                </p:cond>
              </p:nextCondLst>
            </p:seq>
            <p:seq concurrent="1" nextAc="seek">
              <p:cTn id="3614" restart="whenNotActive" fill="hold" evtFilter="cancelBubble" nodeType="interactiveSeq">
                <p:stCondLst>
                  <p:cond evt="onClick" delay="0">
                    <p:tgtEl>
                      <p:spTgt spid="491"/>
                    </p:tgtEl>
                  </p:cond>
                </p:stCondLst>
                <p:endSync evt="end" delay="0">
                  <p:rtn val="all"/>
                </p:endSync>
                <p:childTnLst>
                  <p:par>
                    <p:cTn id="3615" fill="hold">
                      <p:stCondLst>
                        <p:cond delay="0"/>
                      </p:stCondLst>
                      <p:childTnLst>
                        <p:par>
                          <p:cTn id="3616" fill="hold">
                            <p:stCondLst>
                              <p:cond delay="0"/>
                            </p:stCondLst>
                            <p:childTnLst>
                              <p:par>
                                <p:cTn id="3617" presetID="1" presetClass="entr" presetSubtype="0" fill="hold" grpId="0" nodeType="clickEffect">
                                  <p:stCondLst>
                                    <p:cond delay="0"/>
                                  </p:stCondLst>
                                  <p:childTnLst>
                                    <p:set>
                                      <p:cBhvr>
                                        <p:cTn id="3618" dur="1" fill="hold">
                                          <p:stCondLst>
                                            <p:cond delay="0"/>
                                          </p:stCondLst>
                                        </p:cTn>
                                        <p:tgtEl>
                                          <p:spTgt spid="497"/>
                                        </p:tgtEl>
                                        <p:attrNameLst>
                                          <p:attrName>style.visibility</p:attrName>
                                        </p:attrNameLst>
                                      </p:cBhvr>
                                      <p:to>
                                        <p:strVal val="visible"/>
                                      </p:to>
                                    </p:set>
                                  </p:childTnLst>
                                </p:cTn>
                              </p:par>
                              <p:par>
                                <p:cTn id="3619" presetID="1" presetClass="entr" presetSubtype="0" fill="hold" grpId="2" nodeType="withEffect">
                                  <p:stCondLst>
                                    <p:cond delay="0"/>
                                  </p:stCondLst>
                                  <p:childTnLst>
                                    <p:set>
                                      <p:cBhvr>
                                        <p:cTn id="3620" dur="1" fill="hold">
                                          <p:stCondLst>
                                            <p:cond delay="0"/>
                                          </p:stCondLst>
                                        </p:cTn>
                                        <p:tgtEl>
                                          <p:spTgt spid="502"/>
                                        </p:tgtEl>
                                        <p:attrNameLst>
                                          <p:attrName>style.visibility</p:attrName>
                                        </p:attrNameLst>
                                      </p:cBhvr>
                                      <p:to>
                                        <p:strVal val="visible"/>
                                      </p:to>
                                    </p:set>
                                  </p:childTnLst>
                                </p:cTn>
                              </p:par>
                              <p:par>
                                <p:cTn id="3621" presetID="10" presetClass="exit" presetSubtype="0" fill="hold" grpId="2" nodeType="withEffect">
                                  <p:stCondLst>
                                    <p:cond delay="0"/>
                                  </p:stCondLst>
                                  <p:childTnLst>
                                    <p:animEffect transition="out" filter="fade">
                                      <p:cBhvr>
                                        <p:cTn id="3622" dur="500"/>
                                        <p:tgtEl>
                                          <p:spTgt spid="509"/>
                                        </p:tgtEl>
                                      </p:cBhvr>
                                    </p:animEffect>
                                    <p:set>
                                      <p:cBhvr>
                                        <p:cTn id="3623"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1"/>
                  </p:tgtEl>
                </p:cond>
              </p:nextCondLst>
            </p:seq>
            <p:seq concurrent="1" nextAc="seek">
              <p:cTn id="3624" restart="whenNotActive" fill="hold" evtFilter="cancelBubble" nodeType="interactiveSeq">
                <p:stCondLst>
                  <p:cond evt="onClick" delay="0">
                    <p:tgtEl>
                      <p:spTgt spid="492"/>
                    </p:tgtEl>
                  </p:cond>
                </p:stCondLst>
                <p:endSync evt="end" delay="0">
                  <p:rtn val="all"/>
                </p:endSync>
                <p:childTnLst>
                  <p:par>
                    <p:cTn id="3625" fill="hold">
                      <p:stCondLst>
                        <p:cond delay="0"/>
                      </p:stCondLst>
                      <p:childTnLst>
                        <p:par>
                          <p:cTn id="3626" fill="hold">
                            <p:stCondLst>
                              <p:cond delay="0"/>
                            </p:stCondLst>
                            <p:childTnLst>
                              <p:par>
                                <p:cTn id="3627" presetID="1" presetClass="entr" presetSubtype="0" fill="hold" grpId="0" nodeType="clickEffect">
                                  <p:stCondLst>
                                    <p:cond delay="0"/>
                                  </p:stCondLst>
                                  <p:childTnLst>
                                    <p:set>
                                      <p:cBhvr>
                                        <p:cTn id="3628" dur="1" fill="hold">
                                          <p:stCondLst>
                                            <p:cond delay="0"/>
                                          </p:stCondLst>
                                        </p:cTn>
                                        <p:tgtEl>
                                          <p:spTgt spid="498"/>
                                        </p:tgtEl>
                                        <p:attrNameLst>
                                          <p:attrName>style.visibility</p:attrName>
                                        </p:attrNameLst>
                                      </p:cBhvr>
                                      <p:to>
                                        <p:strVal val="visible"/>
                                      </p:to>
                                    </p:set>
                                  </p:childTnLst>
                                </p:cTn>
                              </p:par>
                              <p:par>
                                <p:cTn id="3629" presetID="10" presetClass="exit" presetSubtype="0" fill="hold" grpId="1" nodeType="withEffect">
                                  <p:stCondLst>
                                    <p:cond delay="0"/>
                                  </p:stCondLst>
                                  <p:childTnLst>
                                    <p:animEffect transition="out" filter="fade">
                                      <p:cBhvr>
                                        <p:cTn id="3630" dur="500"/>
                                        <p:tgtEl>
                                          <p:spTgt spid="509"/>
                                        </p:tgtEl>
                                      </p:cBhvr>
                                    </p:animEffect>
                                    <p:set>
                                      <p:cBhvr>
                                        <p:cTn id="363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2"/>
                  </p:tgtEl>
                </p:cond>
              </p:nextCondLst>
            </p:seq>
            <p:seq concurrent="1" nextAc="seek">
              <p:cTn id="3632" restart="whenNotActive" fill="hold" evtFilter="cancelBubble" nodeType="interactiveSeq">
                <p:stCondLst>
                  <p:cond evt="onClick" delay="0">
                    <p:tgtEl>
                      <p:spTgt spid="490"/>
                    </p:tgtEl>
                  </p:cond>
                </p:stCondLst>
                <p:endSync evt="end" delay="0">
                  <p:rtn val="all"/>
                </p:endSync>
                <p:childTnLst>
                  <p:par>
                    <p:cTn id="3633" fill="hold">
                      <p:stCondLst>
                        <p:cond delay="0"/>
                      </p:stCondLst>
                      <p:childTnLst>
                        <p:par>
                          <p:cTn id="3634" fill="hold">
                            <p:stCondLst>
                              <p:cond delay="0"/>
                            </p:stCondLst>
                            <p:childTnLst>
                              <p:par>
                                <p:cTn id="3635" presetID="1" presetClass="entr" presetSubtype="0" fill="hold" grpId="0" nodeType="clickEffect">
                                  <p:stCondLst>
                                    <p:cond delay="0"/>
                                  </p:stCondLst>
                                  <p:childTnLst>
                                    <p:set>
                                      <p:cBhvr>
                                        <p:cTn id="3636" dur="1" fill="hold">
                                          <p:stCondLst>
                                            <p:cond delay="0"/>
                                          </p:stCondLst>
                                        </p:cTn>
                                        <p:tgtEl>
                                          <p:spTgt spid="496"/>
                                        </p:tgtEl>
                                        <p:attrNameLst>
                                          <p:attrName>style.visibility</p:attrName>
                                        </p:attrNameLst>
                                      </p:cBhvr>
                                      <p:to>
                                        <p:strVal val="visible"/>
                                      </p:to>
                                    </p:set>
                                  </p:childTnLst>
                                </p:cTn>
                              </p:par>
                              <p:par>
                                <p:cTn id="3637" presetID="1" presetClass="entr" presetSubtype="0" fill="hold" grpId="0" nodeType="withEffect">
                                  <p:stCondLst>
                                    <p:cond delay="0"/>
                                  </p:stCondLst>
                                  <p:childTnLst>
                                    <p:set>
                                      <p:cBhvr>
                                        <p:cTn id="3638" dur="1" fill="hold">
                                          <p:stCondLst>
                                            <p:cond delay="0"/>
                                          </p:stCondLst>
                                        </p:cTn>
                                        <p:tgtEl>
                                          <p:spTgt spid="502"/>
                                        </p:tgtEl>
                                        <p:attrNameLst>
                                          <p:attrName>style.visibility</p:attrName>
                                        </p:attrNameLst>
                                      </p:cBhvr>
                                      <p:to>
                                        <p:strVal val="visible"/>
                                      </p:to>
                                    </p:set>
                                  </p:childTnLst>
                                </p:cTn>
                              </p:par>
                              <p:par>
                                <p:cTn id="3639" presetID="10" presetClass="exit" presetSubtype="0" fill="hold" grpId="0" nodeType="withEffect">
                                  <p:stCondLst>
                                    <p:cond delay="0"/>
                                  </p:stCondLst>
                                  <p:childTnLst>
                                    <p:animEffect transition="out" filter="fade">
                                      <p:cBhvr>
                                        <p:cTn id="3640" dur="500"/>
                                        <p:tgtEl>
                                          <p:spTgt spid="509"/>
                                        </p:tgtEl>
                                      </p:cBhvr>
                                    </p:animEffect>
                                    <p:set>
                                      <p:cBhvr>
                                        <p:cTn id="364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0"/>
                  </p:tgtEl>
                </p:cond>
              </p:nextCondLst>
            </p:seq>
            <p:seq concurrent="1" nextAc="seek">
              <p:cTn id="3642" restart="whenNotActive" fill="hold" evtFilter="cancelBubble" nodeType="interactiveSeq">
                <p:stCondLst>
                  <p:cond evt="onClick" delay="0">
                    <p:tgtEl>
                      <p:spTgt spid="498"/>
                    </p:tgtEl>
                  </p:cond>
                </p:stCondLst>
                <p:endSync evt="end" delay="0">
                  <p:rtn val="all"/>
                </p:endSync>
                <p:childTnLst>
                  <p:par>
                    <p:cTn id="3643" fill="hold">
                      <p:stCondLst>
                        <p:cond delay="0"/>
                      </p:stCondLst>
                      <p:childTnLst>
                        <p:par>
                          <p:cTn id="3644" fill="hold">
                            <p:stCondLst>
                              <p:cond delay="0"/>
                            </p:stCondLst>
                            <p:childTnLst>
                              <p:par>
                                <p:cTn id="3645" presetID="1" presetClass="exit" presetSubtype="0" fill="hold" grpId="1" nodeType="clickEffect">
                                  <p:stCondLst>
                                    <p:cond delay="0"/>
                                  </p:stCondLst>
                                  <p:childTnLst>
                                    <p:set>
                                      <p:cBhvr>
                                        <p:cTn id="3646" dur="1" fill="hold">
                                          <p:stCondLst>
                                            <p:cond delay="0"/>
                                          </p:stCondLst>
                                        </p:cTn>
                                        <p:tgtEl>
                                          <p:spTgt spid="498"/>
                                        </p:tgtEl>
                                        <p:attrNameLst>
                                          <p:attrName>style.visibility</p:attrName>
                                        </p:attrNameLst>
                                      </p:cBhvr>
                                      <p:to>
                                        <p:strVal val="hidden"/>
                                      </p:to>
                                    </p:set>
                                  </p:childTnLst>
                                </p:cTn>
                              </p:par>
                              <p:par>
                                <p:cTn id="3647" presetID="10" presetClass="entr" presetSubtype="0" fill="hold" grpId="6" nodeType="withEffect">
                                  <p:stCondLst>
                                    <p:cond delay="0"/>
                                  </p:stCondLst>
                                  <p:childTnLst>
                                    <p:set>
                                      <p:cBhvr>
                                        <p:cTn id="3648" dur="1" fill="hold">
                                          <p:stCondLst>
                                            <p:cond delay="0"/>
                                          </p:stCondLst>
                                        </p:cTn>
                                        <p:tgtEl>
                                          <p:spTgt spid="509"/>
                                        </p:tgtEl>
                                        <p:attrNameLst>
                                          <p:attrName>style.visibility</p:attrName>
                                        </p:attrNameLst>
                                      </p:cBhvr>
                                      <p:to>
                                        <p:strVal val="visible"/>
                                      </p:to>
                                    </p:set>
                                    <p:animEffect transition="in" filter="fade">
                                      <p:cBhvr>
                                        <p:cTn id="3649" dur="500"/>
                                        <p:tgtEl>
                                          <p:spTgt spid="509"/>
                                        </p:tgtEl>
                                      </p:cBhvr>
                                    </p:animEffect>
                                  </p:childTnLst>
                                </p:cTn>
                              </p:par>
                            </p:childTnLst>
                          </p:cTn>
                        </p:par>
                      </p:childTnLst>
                    </p:cTn>
                  </p:par>
                </p:childTnLst>
              </p:cTn>
              <p:nextCondLst>
                <p:cond evt="onClick" delay="0">
                  <p:tgtEl>
                    <p:spTgt spid="498"/>
                  </p:tgtEl>
                </p:cond>
              </p:nextCondLst>
            </p:seq>
            <p:seq concurrent="1" nextAc="seek">
              <p:cTn id="3650" restart="whenNotActive" fill="hold" evtFilter="cancelBubble" nodeType="interactiveSeq">
                <p:stCondLst>
                  <p:cond evt="onClick" delay="0">
                    <p:tgtEl>
                      <p:spTgt spid="493"/>
                    </p:tgtEl>
                  </p:cond>
                </p:stCondLst>
                <p:endSync evt="end" delay="0">
                  <p:rtn val="all"/>
                </p:endSync>
                <p:childTnLst>
                  <p:par>
                    <p:cTn id="3651" fill="hold">
                      <p:stCondLst>
                        <p:cond delay="0"/>
                      </p:stCondLst>
                      <p:childTnLst>
                        <p:par>
                          <p:cTn id="3652" fill="hold">
                            <p:stCondLst>
                              <p:cond delay="0"/>
                            </p:stCondLst>
                            <p:childTnLst>
                              <p:par>
                                <p:cTn id="3653" presetID="1" presetClass="exit" presetSubtype="0" fill="hold" grpId="1" nodeType="clickEffect">
                                  <p:stCondLst>
                                    <p:cond delay="0"/>
                                  </p:stCondLst>
                                  <p:childTnLst>
                                    <p:set>
                                      <p:cBhvr>
                                        <p:cTn id="3654" dur="1" fill="hold">
                                          <p:stCondLst>
                                            <p:cond delay="0"/>
                                          </p:stCondLst>
                                        </p:cTn>
                                        <p:tgtEl>
                                          <p:spTgt spid="493"/>
                                        </p:tgtEl>
                                        <p:attrNameLst>
                                          <p:attrName>style.visibility</p:attrName>
                                        </p:attrNameLst>
                                      </p:cBhvr>
                                      <p:to>
                                        <p:strVal val="hidden"/>
                                      </p:to>
                                    </p:set>
                                  </p:childTnLst>
                                </p:cTn>
                              </p:par>
                              <p:par>
                                <p:cTn id="3655" presetID="1" presetClass="exit" presetSubtype="0" fill="hold" grpId="1" nodeType="withEffect">
                                  <p:stCondLst>
                                    <p:cond delay="0"/>
                                  </p:stCondLst>
                                  <p:childTnLst>
                                    <p:set>
                                      <p:cBhvr>
                                        <p:cTn id="3656" dur="1" fill="hold">
                                          <p:stCondLst>
                                            <p:cond delay="0"/>
                                          </p:stCondLst>
                                        </p:cTn>
                                        <p:tgtEl>
                                          <p:spTgt spid="504"/>
                                        </p:tgtEl>
                                        <p:attrNameLst>
                                          <p:attrName>style.visibility</p:attrName>
                                        </p:attrNameLst>
                                      </p:cBhvr>
                                      <p:to>
                                        <p:strVal val="hidden"/>
                                      </p:to>
                                    </p:set>
                                  </p:childTnLst>
                                </p:cTn>
                              </p:par>
                              <p:par>
                                <p:cTn id="3657" presetID="10" presetClass="entr" presetSubtype="0" fill="hold" grpId="7" nodeType="withEffect">
                                  <p:stCondLst>
                                    <p:cond delay="0"/>
                                  </p:stCondLst>
                                  <p:childTnLst>
                                    <p:set>
                                      <p:cBhvr>
                                        <p:cTn id="3658" dur="1" fill="hold">
                                          <p:stCondLst>
                                            <p:cond delay="0"/>
                                          </p:stCondLst>
                                        </p:cTn>
                                        <p:tgtEl>
                                          <p:spTgt spid="509"/>
                                        </p:tgtEl>
                                        <p:attrNameLst>
                                          <p:attrName>style.visibility</p:attrName>
                                        </p:attrNameLst>
                                      </p:cBhvr>
                                      <p:to>
                                        <p:strVal val="visible"/>
                                      </p:to>
                                    </p:set>
                                    <p:animEffect transition="in" filter="fade">
                                      <p:cBhvr>
                                        <p:cTn id="3659" dur="500"/>
                                        <p:tgtEl>
                                          <p:spTgt spid="509"/>
                                        </p:tgtEl>
                                      </p:cBhvr>
                                    </p:animEffect>
                                  </p:childTnLst>
                                </p:cTn>
                              </p:par>
                            </p:childTnLst>
                          </p:cTn>
                        </p:par>
                      </p:childTnLst>
                    </p:cTn>
                  </p:par>
                </p:childTnLst>
              </p:cTn>
              <p:nextCondLst>
                <p:cond evt="onClick" delay="0">
                  <p:tgtEl>
                    <p:spTgt spid="493"/>
                  </p:tgtEl>
                </p:cond>
              </p:nextCondLst>
            </p:seq>
            <p:seq concurrent="1" nextAc="seek">
              <p:cTn id="3660" restart="whenNotActive" fill="hold" evtFilter="cancelBubble" nodeType="interactiveSeq">
                <p:stCondLst>
                  <p:cond evt="onClick" delay="0">
                    <p:tgtEl>
                      <p:spTgt spid="494"/>
                    </p:tgtEl>
                  </p:cond>
                </p:stCondLst>
                <p:endSync evt="end" delay="0">
                  <p:rtn val="all"/>
                </p:endSync>
                <p:childTnLst>
                  <p:par>
                    <p:cTn id="3661" fill="hold">
                      <p:stCondLst>
                        <p:cond delay="0"/>
                      </p:stCondLst>
                      <p:childTnLst>
                        <p:par>
                          <p:cTn id="3662" fill="hold">
                            <p:stCondLst>
                              <p:cond delay="0"/>
                            </p:stCondLst>
                            <p:childTnLst>
                              <p:par>
                                <p:cTn id="3663" presetID="1" presetClass="exit" presetSubtype="0" fill="hold" grpId="1" nodeType="clickEffect">
                                  <p:stCondLst>
                                    <p:cond delay="0"/>
                                  </p:stCondLst>
                                  <p:childTnLst>
                                    <p:set>
                                      <p:cBhvr>
                                        <p:cTn id="3664" dur="1" fill="hold">
                                          <p:stCondLst>
                                            <p:cond delay="0"/>
                                          </p:stCondLst>
                                        </p:cTn>
                                        <p:tgtEl>
                                          <p:spTgt spid="494"/>
                                        </p:tgtEl>
                                        <p:attrNameLst>
                                          <p:attrName>style.visibility</p:attrName>
                                        </p:attrNameLst>
                                      </p:cBhvr>
                                      <p:to>
                                        <p:strVal val="hidden"/>
                                      </p:to>
                                    </p:set>
                                  </p:childTnLst>
                                </p:cTn>
                              </p:par>
                              <p:par>
                                <p:cTn id="3665" presetID="10" presetClass="entr" presetSubtype="0" fill="hold" grpId="10" nodeType="withEffect">
                                  <p:stCondLst>
                                    <p:cond delay="0"/>
                                  </p:stCondLst>
                                  <p:childTnLst>
                                    <p:set>
                                      <p:cBhvr>
                                        <p:cTn id="3666" dur="1" fill="hold">
                                          <p:stCondLst>
                                            <p:cond delay="0"/>
                                          </p:stCondLst>
                                        </p:cTn>
                                        <p:tgtEl>
                                          <p:spTgt spid="509"/>
                                        </p:tgtEl>
                                        <p:attrNameLst>
                                          <p:attrName>style.visibility</p:attrName>
                                        </p:attrNameLst>
                                      </p:cBhvr>
                                      <p:to>
                                        <p:strVal val="visible"/>
                                      </p:to>
                                    </p:set>
                                    <p:animEffect transition="in" filter="fade">
                                      <p:cBhvr>
                                        <p:cTn id="3667" dur="500"/>
                                        <p:tgtEl>
                                          <p:spTgt spid="509"/>
                                        </p:tgtEl>
                                      </p:cBhvr>
                                    </p:animEffect>
                                  </p:childTnLst>
                                </p:cTn>
                              </p:par>
                            </p:childTnLst>
                          </p:cTn>
                        </p:par>
                      </p:childTnLst>
                    </p:cTn>
                  </p:par>
                </p:childTnLst>
              </p:cTn>
              <p:nextCondLst>
                <p:cond evt="onClick" delay="0">
                  <p:tgtEl>
                    <p:spTgt spid="494"/>
                  </p:tgtEl>
                </p:cond>
              </p:nextCondLst>
            </p:seq>
            <p:seq concurrent="1" nextAc="seek">
              <p:cTn id="3668" restart="whenNotActive" fill="hold" evtFilter="cancelBubble" nodeType="interactiveSeq">
                <p:stCondLst>
                  <p:cond evt="onClick" delay="0">
                    <p:tgtEl>
                      <p:spTgt spid="495"/>
                    </p:tgtEl>
                  </p:cond>
                </p:stCondLst>
                <p:endSync evt="end" delay="0">
                  <p:rtn val="all"/>
                </p:endSync>
                <p:childTnLst>
                  <p:par>
                    <p:cTn id="3669" fill="hold">
                      <p:stCondLst>
                        <p:cond delay="0"/>
                      </p:stCondLst>
                      <p:childTnLst>
                        <p:par>
                          <p:cTn id="3670" fill="hold">
                            <p:stCondLst>
                              <p:cond delay="0"/>
                            </p:stCondLst>
                            <p:childTnLst>
                              <p:par>
                                <p:cTn id="3671" presetID="1" presetClass="exit" presetSubtype="0" fill="hold" grpId="0" nodeType="clickEffect">
                                  <p:stCondLst>
                                    <p:cond delay="0"/>
                                  </p:stCondLst>
                                  <p:childTnLst>
                                    <p:set>
                                      <p:cBhvr>
                                        <p:cTn id="3672" dur="1" fill="hold">
                                          <p:stCondLst>
                                            <p:cond delay="0"/>
                                          </p:stCondLst>
                                        </p:cTn>
                                        <p:tgtEl>
                                          <p:spTgt spid="495"/>
                                        </p:tgtEl>
                                        <p:attrNameLst>
                                          <p:attrName>style.visibility</p:attrName>
                                        </p:attrNameLst>
                                      </p:cBhvr>
                                      <p:to>
                                        <p:strVal val="hidden"/>
                                      </p:to>
                                    </p:set>
                                  </p:childTnLst>
                                </p:cTn>
                              </p:par>
                              <p:par>
                                <p:cTn id="3673" presetID="1" presetClass="exit" presetSubtype="0" fill="hold" grpId="5" nodeType="withEffect">
                                  <p:stCondLst>
                                    <p:cond delay="0"/>
                                  </p:stCondLst>
                                  <p:childTnLst>
                                    <p:set>
                                      <p:cBhvr>
                                        <p:cTn id="3674" dur="1" fill="hold">
                                          <p:stCondLst>
                                            <p:cond delay="0"/>
                                          </p:stCondLst>
                                        </p:cTn>
                                        <p:tgtEl>
                                          <p:spTgt spid="502"/>
                                        </p:tgtEl>
                                        <p:attrNameLst>
                                          <p:attrName>style.visibility</p:attrName>
                                        </p:attrNameLst>
                                      </p:cBhvr>
                                      <p:to>
                                        <p:strVal val="hidden"/>
                                      </p:to>
                                    </p:set>
                                  </p:childTnLst>
                                </p:cTn>
                              </p:par>
                              <p:par>
                                <p:cTn id="3675" presetID="10" presetClass="entr" presetSubtype="0" fill="hold" grpId="9" nodeType="withEffect">
                                  <p:stCondLst>
                                    <p:cond delay="0"/>
                                  </p:stCondLst>
                                  <p:childTnLst>
                                    <p:set>
                                      <p:cBhvr>
                                        <p:cTn id="3676" dur="1" fill="hold">
                                          <p:stCondLst>
                                            <p:cond delay="0"/>
                                          </p:stCondLst>
                                        </p:cTn>
                                        <p:tgtEl>
                                          <p:spTgt spid="509"/>
                                        </p:tgtEl>
                                        <p:attrNameLst>
                                          <p:attrName>style.visibility</p:attrName>
                                        </p:attrNameLst>
                                      </p:cBhvr>
                                      <p:to>
                                        <p:strVal val="visible"/>
                                      </p:to>
                                    </p:set>
                                    <p:animEffect transition="in" filter="fade">
                                      <p:cBhvr>
                                        <p:cTn id="3677" dur="500"/>
                                        <p:tgtEl>
                                          <p:spTgt spid="509"/>
                                        </p:tgtEl>
                                      </p:cBhvr>
                                    </p:animEffect>
                                  </p:childTnLst>
                                </p:cTn>
                              </p:par>
                            </p:childTnLst>
                          </p:cTn>
                        </p:par>
                      </p:childTnLst>
                    </p:cTn>
                  </p:par>
                </p:childTnLst>
              </p:cTn>
              <p:nextCondLst>
                <p:cond evt="onClick" delay="0">
                  <p:tgtEl>
                    <p:spTgt spid="495"/>
                  </p:tgtEl>
                </p:cond>
              </p:nextCondLst>
            </p:seq>
            <p:seq concurrent="1" nextAc="seek">
              <p:cTn id="3678" restart="whenNotActive" fill="hold" evtFilter="cancelBubble" nodeType="interactiveSeq">
                <p:stCondLst>
                  <p:cond evt="onClick" delay="0">
                    <p:tgtEl>
                      <p:spTgt spid="496"/>
                    </p:tgtEl>
                  </p:cond>
                </p:stCondLst>
                <p:endSync evt="end" delay="0">
                  <p:rtn val="all"/>
                </p:endSync>
                <p:childTnLst>
                  <p:par>
                    <p:cTn id="3679" fill="hold">
                      <p:stCondLst>
                        <p:cond delay="0"/>
                      </p:stCondLst>
                      <p:childTnLst>
                        <p:par>
                          <p:cTn id="3680" fill="hold">
                            <p:stCondLst>
                              <p:cond delay="0"/>
                            </p:stCondLst>
                            <p:childTnLst>
                              <p:par>
                                <p:cTn id="3681" presetID="1" presetClass="exit" presetSubtype="0" fill="hold" grpId="1" nodeType="clickEffect">
                                  <p:stCondLst>
                                    <p:cond delay="0"/>
                                  </p:stCondLst>
                                  <p:childTnLst>
                                    <p:set>
                                      <p:cBhvr>
                                        <p:cTn id="3682" dur="1" fill="hold">
                                          <p:stCondLst>
                                            <p:cond delay="0"/>
                                          </p:stCondLst>
                                        </p:cTn>
                                        <p:tgtEl>
                                          <p:spTgt spid="496"/>
                                        </p:tgtEl>
                                        <p:attrNameLst>
                                          <p:attrName>style.visibility</p:attrName>
                                        </p:attrNameLst>
                                      </p:cBhvr>
                                      <p:to>
                                        <p:strVal val="hidden"/>
                                      </p:to>
                                    </p:set>
                                  </p:childTnLst>
                                </p:cTn>
                              </p:par>
                              <p:par>
                                <p:cTn id="3683" presetID="1" presetClass="exit" presetSubtype="0" fill="hold" grpId="3" nodeType="withEffect">
                                  <p:stCondLst>
                                    <p:cond delay="0"/>
                                  </p:stCondLst>
                                  <p:childTnLst>
                                    <p:set>
                                      <p:cBhvr>
                                        <p:cTn id="3684" dur="1" fill="hold">
                                          <p:stCondLst>
                                            <p:cond delay="0"/>
                                          </p:stCondLst>
                                        </p:cTn>
                                        <p:tgtEl>
                                          <p:spTgt spid="502"/>
                                        </p:tgtEl>
                                        <p:attrNameLst>
                                          <p:attrName>style.visibility</p:attrName>
                                        </p:attrNameLst>
                                      </p:cBhvr>
                                      <p:to>
                                        <p:strVal val="hidden"/>
                                      </p:to>
                                    </p:set>
                                  </p:childTnLst>
                                </p:cTn>
                              </p:par>
                              <p:par>
                                <p:cTn id="3685" presetID="10" presetClass="entr" presetSubtype="0" fill="hold" grpId="11" nodeType="withEffect">
                                  <p:stCondLst>
                                    <p:cond delay="0"/>
                                  </p:stCondLst>
                                  <p:childTnLst>
                                    <p:set>
                                      <p:cBhvr>
                                        <p:cTn id="3686" dur="1" fill="hold">
                                          <p:stCondLst>
                                            <p:cond delay="0"/>
                                          </p:stCondLst>
                                        </p:cTn>
                                        <p:tgtEl>
                                          <p:spTgt spid="509"/>
                                        </p:tgtEl>
                                        <p:attrNameLst>
                                          <p:attrName>style.visibility</p:attrName>
                                        </p:attrNameLst>
                                      </p:cBhvr>
                                      <p:to>
                                        <p:strVal val="visible"/>
                                      </p:to>
                                    </p:set>
                                    <p:animEffect transition="in" filter="fade">
                                      <p:cBhvr>
                                        <p:cTn id="3687" dur="500"/>
                                        <p:tgtEl>
                                          <p:spTgt spid="509"/>
                                        </p:tgtEl>
                                      </p:cBhvr>
                                    </p:animEffect>
                                  </p:childTnLst>
                                </p:cTn>
                              </p:par>
                            </p:childTnLst>
                          </p:cTn>
                        </p:par>
                      </p:childTnLst>
                    </p:cTn>
                  </p:par>
                </p:childTnLst>
              </p:cTn>
              <p:nextCondLst>
                <p:cond evt="onClick" delay="0">
                  <p:tgtEl>
                    <p:spTgt spid="496"/>
                  </p:tgtEl>
                </p:cond>
              </p:nextCondLst>
            </p:seq>
            <p:seq concurrent="1" nextAc="seek">
              <p:cTn id="3688" restart="whenNotActive" fill="hold" evtFilter="cancelBubble" nodeType="interactiveSeq">
                <p:stCondLst>
                  <p:cond evt="onClick" delay="0">
                    <p:tgtEl>
                      <p:spTgt spid="497"/>
                    </p:tgtEl>
                  </p:cond>
                </p:stCondLst>
                <p:endSync evt="end" delay="0">
                  <p:rtn val="all"/>
                </p:endSync>
                <p:childTnLst>
                  <p:par>
                    <p:cTn id="3689" fill="hold">
                      <p:stCondLst>
                        <p:cond delay="0"/>
                      </p:stCondLst>
                      <p:childTnLst>
                        <p:par>
                          <p:cTn id="3690" fill="hold">
                            <p:stCondLst>
                              <p:cond delay="0"/>
                            </p:stCondLst>
                            <p:childTnLst>
                              <p:par>
                                <p:cTn id="3691" presetID="1" presetClass="exit" presetSubtype="0" fill="hold" grpId="1" nodeType="clickEffect">
                                  <p:stCondLst>
                                    <p:cond delay="0"/>
                                  </p:stCondLst>
                                  <p:childTnLst>
                                    <p:set>
                                      <p:cBhvr>
                                        <p:cTn id="3692" dur="1" fill="hold">
                                          <p:stCondLst>
                                            <p:cond delay="0"/>
                                          </p:stCondLst>
                                        </p:cTn>
                                        <p:tgtEl>
                                          <p:spTgt spid="497"/>
                                        </p:tgtEl>
                                        <p:attrNameLst>
                                          <p:attrName>style.visibility</p:attrName>
                                        </p:attrNameLst>
                                      </p:cBhvr>
                                      <p:to>
                                        <p:strVal val="hidden"/>
                                      </p:to>
                                    </p:set>
                                  </p:childTnLst>
                                </p:cTn>
                              </p:par>
                              <p:par>
                                <p:cTn id="3693" presetID="1" presetClass="exit" presetSubtype="0" fill="hold" grpId="4" nodeType="withEffect">
                                  <p:stCondLst>
                                    <p:cond delay="0"/>
                                  </p:stCondLst>
                                  <p:childTnLst>
                                    <p:set>
                                      <p:cBhvr>
                                        <p:cTn id="3694" dur="1" fill="hold">
                                          <p:stCondLst>
                                            <p:cond delay="0"/>
                                          </p:stCondLst>
                                        </p:cTn>
                                        <p:tgtEl>
                                          <p:spTgt spid="502"/>
                                        </p:tgtEl>
                                        <p:attrNameLst>
                                          <p:attrName>style.visibility</p:attrName>
                                        </p:attrNameLst>
                                      </p:cBhvr>
                                      <p:to>
                                        <p:strVal val="hidden"/>
                                      </p:to>
                                    </p:set>
                                  </p:childTnLst>
                                </p:cTn>
                              </p:par>
                              <p:par>
                                <p:cTn id="3695" presetID="10" presetClass="entr" presetSubtype="0" fill="hold" grpId="8" nodeType="withEffect">
                                  <p:stCondLst>
                                    <p:cond delay="0"/>
                                  </p:stCondLst>
                                  <p:childTnLst>
                                    <p:set>
                                      <p:cBhvr>
                                        <p:cTn id="3696" dur="1" fill="hold">
                                          <p:stCondLst>
                                            <p:cond delay="0"/>
                                          </p:stCondLst>
                                        </p:cTn>
                                        <p:tgtEl>
                                          <p:spTgt spid="509"/>
                                        </p:tgtEl>
                                        <p:attrNameLst>
                                          <p:attrName>style.visibility</p:attrName>
                                        </p:attrNameLst>
                                      </p:cBhvr>
                                      <p:to>
                                        <p:strVal val="visible"/>
                                      </p:to>
                                    </p:set>
                                    <p:animEffect transition="in" filter="fade">
                                      <p:cBhvr>
                                        <p:cTn id="3697" dur="500"/>
                                        <p:tgtEl>
                                          <p:spTgt spid="509"/>
                                        </p:tgtEl>
                                      </p:cBhvr>
                                    </p:animEffect>
                                  </p:childTnLst>
                                </p:cTn>
                              </p:par>
                            </p:childTnLst>
                          </p:cTn>
                        </p:par>
                      </p:childTnLst>
                    </p:cTn>
                  </p:par>
                </p:childTnLst>
              </p:cTn>
              <p:nextCondLst>
                <p:cond evt="onClick" delay="0">
                  <p:tgtEl>
                    <p:spTgt spid="497"/>
                  </p:tgtEl>
                </p:cond>
              </p:nextCondLst>
            </p:seq>
            <p:seq concurrent="1" nextAc="seek">
              <p:cTn id="3698" restart="whenNotActive" fill="hold" evtFilter="cancelBubble" nodeType="interactiveSeq">
                <p:stCondLst>
                  <p:cond evt="onClick" delay="0">
                    <p:tgtEl>
                      <p:spTgt spid="511"/>
                    </p:tgtEl>
                  </p:cond>
                </p:stCondLst>
                <p:endSync evt="end" delay="0">
                  <p:rtn val="all"/>
                </p:endSync>
                <p:childTnLst>
                  <p:par>
                    <p:cTn id="3699" fill="hold">
                      <p:stCondLst>
                        <p:cond delay="0"/>
                      </p:stCondLst>
                      <p:childTnLst>
                        <p:par>
                          <p:cTn id="3700" fill="hold">
                            <p:stCondLst>
                              <p:cond delay="0"/>
                            </p:stCondLst>
                            <p:childTnLst>
                              <p:par>
                                <p:cTn id="3701" presetID="1" presetClass="entr" presetSubtype="0" fill="hold" grpId="0" nodeType="clickEffect">
                                  <p:stCondLst>
                                    <p:cond delay="0"/>
                                  </p:stCondLst>
                                  <p:childTnLst>
                                    <p:set>
                                      <p:cBhvr>
                                        <p:cTn id="3702" dur="1" fill="hold">
                                          <p:stCondLst>
                                            <p:cond delay="0"/>
                                          </p:stCondLst>
                                        </p:cTn>
                                        <p:tgtEl>
                                          <p:spTgt spid="517"/>
                                        </p:tgtEl>
                                        <p:attrNameLst>
                                          <p:attrName>style.visibility</p:attrName>
                                        </p:attrNameLst>
                                      </p:cBhvr>
                                      <p:to>
                                        <p:strVal val="visible"/>
                                      </p:to>
                                    </p:set>
                                  </p:childTnLst>
                                </p:cTn>
                              </p:par>
                              <p:par>
                                <p:cTn id="3703" presetID="1" presetClass="entr" presetSubtype="0" fill="hold" grpId="2" nodeType="withEffect">
                                  <p:stCondLst>
                                    <p:cond delay="0"/>
                                  </p:stCondLst>
                                  <p:childTnLst>
                                    <p:set>
                                      <p:cBhvr>
                                        <p:cTn id="3704" dur="1" fill="hold">
                                          <p:stCondLst>
                                            <p:cond delay="0"/>
                                          </p:stCondLst>
                                        </p:cTn>
                                        <p:tgtEl>
                                          <p:spTgt spid="501"/>
                                        </p:tgtEl>
                                        <p:attrNameLst>
                                          <p:attrName>style.visibility</p:attrName>
                                        </p:attrNameLst>
                                      </p:cBhvr>
                                      <p:to>
                                        <p:strVal val="visible"/>
                                      </p:to>
                                    </p:set>
                                  </p:childTnLst>
                                </p:cTn>
                              </p:par>
                              <p:par>
                                <p:cTn id="3705" presetID="10" presetClass="exit" presetSubtype="0" fill="hold" grpId="0" nodeType="withEffect">
                                  <p:stCondLst>
                                    <p:cond delay="0"/>
                                  </p:stCondLst>
                                  <p:childTnLst>
                                    <p:animEffect transition="out" filter="fade">
                                      <p:cBhvr>
                                        <p:cTn id="3706" dur="500"/>
                                        <p:tgtEl>
                                          <p:spTgt spid="510"/>
                                        </p:tgtEl>
                                      </p:cBhvr>
                                    </p:animEffect>
                                    <p:set>
                                      <p:cBhvr>
                                        <p:cTn id="3707"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1"/>
                  </p:tgtEl>
                </p:cond>
              </p:nextCondLst>
            </p:seq>
            <p:seq concurrent="1" nextAc="seek">
              <p:cTn id="3708" restart="whenNotActive" fill="hold" evtFilter="cancelBubble" nodeType="interactiveSeq">
                <p:stCondLst>
                  <p:cond evt="onClick" delay="0">
                    <p:tgtEl>
                      <p:spTgt spid="512"/>
                    </p:tgtEl>
                  </p:cond>
                </p:stCondLst>
                <p:endSync evt="end" delay="0">
                  <p:rtn val="all"/>
                </p:endSync>
                <p:childTnLst>
                  <p:par>
                    <p:cTn id="3709" fill="hold">
                      <p:stCondLst>
                        <p:cond delay="0"/>
                      </p:stCondLst>
                      <p:childTnLst>
                        <p:par>
                          <p:cTn id="3710" fill="hold">
                            <p:stCondLst>
                              <p:cond delay="0"/>
                            </p:stCondLst>
                            <p:childTnLst>
                              <p:par>
                                <p:cTn id="3711" presetID="1" presetClass="entr" presetSubtype="0" fill="hold" grpId="0" nodeType="clickEffect">
                                  <p:stCondLst>
                                    <p:cond delay="0"/>
                                  </p:stCondLst>
                                  <p:childTnLst>
                                    <p:set>
                                      <p:cBhvr>
                                        <p:cTn id="3712" dur="1" fill="hold">
                                          <p:stCondLst>
                                            <p:cond delay="0"/>
                                          </p:stCondLst>
                                        </p:cTn>
                                        <p:tgtEl>
                                          <p:spTgt spid="518"/>
                                        </p:tgtEl>
                                        <p:attrNameLst>
                                          <p:attrName>style.visibility</p:attrName>
                                        </p:attrNameLst>
                                      </p:cBhvr>
                                      <p:to>
                                        <p:strVal val="visible"/>
                                      </p:to>
                                    </p:set>
                                  </p:childTnLst>
                                </p:cTn>
                              </p:par>
                              <p:par>
                                <p:cTn id="3713" presetID="10" presetClass="exit" presetSubtype="0" fill="hold" grpId="1" nodeType="withEffect">
                                  <p:stCondLst>
                                    <p:cond delay="0"/>
                                  </p:stCondLst>
                                  <p:childTnLst>
                                    <p:animEffect transition="out" filter="fade">
                                      <p:cBhvr>
                                        <p:cTn id="3714" dur="500"/>
                                        <p:tgtEl>
                                          <p:spTgt spid="510"/>
                                        </p:tgtEl>
                                      </p:cBhvr>
                                    </p:animEffect>
                                    <p:set>
                                      <p:cBhvr>
                                        <p:cTn id="3715"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2"/>
                  </p:tgtEl>
                </p:cond>
              </p:nextCondLst>
            </p:seq>
            <p:seq concurrent="1" nextAc="seek">
              <p:cTn id="3716" restart="whenNotActive" fill="hold" evtFilter="cancelBubble" nodeType="interactiveSeq">
                <p:stCondLst>
                  <p:cond evt="onClick" delay="0">
                    <p:tgtEl>
                      <p:spTgt spid="513"/>
                    </p:tgtEl>
                  </p:cond>
                </p:stCondLst>
                <p:endSync evt="end" delay="0">
                  <p:rtn val="all"/>
                </p:endSync>
                <p:childTnLst>
                  <p:par>
                    <p:cTn id="3717" fill="hold">
                      <p:stCondLst>
                        <p:cond delay="0"/>
                      </p:stCondLst>
                      <p:childTnLst>
                        <p:par>
                          <p:cTn id="3718" fill="hold">
                            <p:stCondLst>
                              <p:cond delay="0"/>
                            </p:stCondLst>
                            <p:childTnLst>
                              <p:par>
                                <p:cTn id="3719" presetID="1" presetClass="entr" presetSubtype="0" fill="hold" grpId="0" nodeType="clickEffect">
                                  <p:stCondLst>
                                    <p:cond delay="0"/>
                                  </p:stCondLst>
                                  <p:childTnLst>
                                    <p:set>
                                      <p:cBhvr>
                                        <p:cTn id="3720" dur="1" fill="hold">
                                          <p:stCondLst>
                                            <p:cond delay="0"/>
                                          </p:stCondLst>
                                        </p:cTn>
                                        <p:tgtEl>
                                          <p:spTgt spid="519"/>
                                        </p:tgtEl>
                                        <p:attrNameLst>
                                          <p:attrName>style.visibility</p:attrName>
                                        </p:attrNameLst>
                                      </p:cBhvr>
                                      <p:to>
                                        <p:strVal val="visible"/>
                                      </p:to>
                                    </p:set>
                                  </p:childTnLst>
                                </p:cTn>
                              </p:par>
                              <p:par>
                                <p:cTn id="3721" presetID="1" presetClass="entr" presetSubtype="0" fill="hold" grpId="0" nodeType="withEffect">
                                  <p:stCondLst>
                                    <p:cond delay="0"/>
                                  </p:stCondLst>
                                  <p:childTnLst>
                                    <p:set>
                                      <p:cBhvr>
                                        <p:cTn id="3722" dur="1" fill="hold">
                                          <p:stCondLst>
                                            <p:cond delay="0"/>
                                          </p:stCondLst>
                                        </p:cTn>
                                        <p:tgtEl>
                                          <p:spTgt spid="503"/>
                                        </p:tgtEl>
                                        <p:attrNameLst>
                                          <p:attrName>style.visibility</p:attrName>
                                        </p:attrNameLst>
                                      </p:cBhvr>
                                      <p:to>
                                        <p:strVal val="visible"/>
                                      </p:to>
                                    </p:set>
                                  </p:childTnLst>
                                </p:cTn>
                              </p:par>
                              <p:par>
                                <p:cTn id="3723" presetID="10" presetClass="exit" presetSubtype="0" fill="hold" grpId="2" nodeType="withEffect">
                                  <p:stCondLst>
                                    <p:cond delay="0"/>
                                  </p:stCondLst>
                                  <p:childTnLst>
                                    <p:animEffect transition="out" filter="fade">
                                      <p:cBhvr>
                                        <p:cTn id="3724" dur="500"/>
                                        <p:tgtEl>
                                          <p:spTgt spid="510"/>
                                        </p:tgtEl>
                                      </p:cBhvr>
                                    </p:animEffect>
                                    <p:set>
                                      <p:cBhvr>
                                        <p:cTn id="3725"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3"/>
                  </p:tgtEl>
                </p:cond>
              </p:nextCondLst>
            </p:seq>
            <p:seq concurrent="1" nextAc="seek">
              <p:cTn id="3726" restart="whenNotActive" fill="hold" evtFilter="cancelBubble" nodeType="interactiveSeq">
                <p:stCondLst>
                  <p:cond evt="onClick" delay="0">
                    <p:tgtEl>
                      <p:spTgt spid="515"/>
                    </p:tgtEl>
                  </p:cond>
                </p:stCondLst>
                <p:endSync evt="end" delay="0">
                  <p:rtn val="all"/>
                </p:endSync>
                <p:childTnLst>
                  <p:par>
                    <p:cTn id="3727" fill="hold">
                      <p:stCondLst>
                        <p:cond delay="0"/>
                      </p:stCondLst>
                      <p:childTnLst>
                        <p:par>
                          <p:cTn id="3728" fill="hold">
                            <p:stCondLst>
                              <p:cond delay="0"/>
                            </p:stCondLst>
                            <p:childTnLst>
                              <p:par>
                                <p:cTn id="3729" presetID="1" presetClass="entr" presetSubtype="0" fill="hold" grpId="0" nodeType="clickEffect">
                                  <p:stCondLst>
                                    <p:cond delay="0"/>
                                  </p:stCondLst>
                                  <p:childTnLst>
                                    <p:set>
                                      <p:cBhvr>
                                        <p:cTn id="3730" dur="1" fill="hold">
                                          <p:stCondLst>
                                            <p:cond delay="0"/>
                                          </p:stCondLst>
                                        </p:cTn>
                                        <p:tgtEl>
                                          <p:spTgt spid="521"/>
                                        </p:tgtEl>
                                        <p:attrNameLst>
                                          <p:attrName>style.visibility</p:attrName>
                                        </p:attrNameLst>
                                      </p:cBhvr>
                                      <p:to>
                                        <p:strVal val="visible"/>
                                      </p:to>
                                    </p:set>
                                  </p:childTnLst>
                                </p:cTn>
                              </p:par>
                              <p:par>
                                <p:cTn id="3731" presetID="1" presetClass="entr" presetSubtype="0" fill="hold" grpId="0" nodeType="withEffect">
                                  <p:stCondLst>
                                    <p:cond delay="0"/>
                                  </p:stCondLst>
                                  <p:childTnLst>
                                    <p:set>
                                      <p:cBhvr>
                                        <p:cTn id="3732" dur="1" fill="hold">
                                          <p:stCondLst>
                                            <p:cond delay="0"/>
                                          </p:stCondLst>
                                        </p:cTn>
                                        <p:tgtEl>
                                          <p:spTgt spid="501"/>
                                        </p:tgtEl>
                                        <p:attrNameLst>
                                          <p:attrName>style.visibility</p:attrName>
                                        </p:attrNameLst>
                                      </p:cBhvr>
                                      <p:to>
                                        <p:strVal val="visible"/>
                                      </p:to>
                                    </p:set>
                                  </p:childTnLst>
                                </p:cTn>
                              </p:par>
                              <p:par>
                                <p:cTn id="3733" presetID="10" presetClass="exit" presetSubtype="0" fill="hold" grpId="9" nodeType="withEffect">
                                  <p:stCondLst>
                                    <p:cond delay="0"/>
                                  </p:stCondLst>
                                  <p:childTnLst>
                                    <p:animEffect transition="out" filter="fade">
                                      <p:cBhvr>
                                        <p:cTn id="3734" dur="500"/>
                                        <p:tgtEl>
                                          <p:spTgt spid="510"/>
                                        </p:tgtEl>
                                      </p:cBhvr>
                                    </p:animEffect>
                                    <p:set>
                                      <p:cBhvr>
                                        <p:cTn id="3735"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5"/>
                  </p:tgtEl>
                </p:cond>
              </p:nextCondLst>
            </p:seq>
            <p:seq concurrent="1" nextAc="seek">
              <p:cTn id="3736" restart="whenNotActive" fill="hold" evtFilter="cancelBubble" nodeType="interactiveSeq">
                <p:stCondLst>
                  <p:cond evt="onClick" delay="0">
                    <p:tgtEl>
                      <p:spTgt spid="516"/>
                    </p:tgtEl>
                  </p:cond>
                </p:stCondLst>
                <p:endSync evt="end" delay="0">
                  <p:rtn val="all"/>
                </p:endSync>
                <p:childTnLst>
                  <p:par>
                    <p:cTn id="3737" fill="hold">
                      <p:stCondLst>
                        <p:cond delay="0"/>
                      </p:stCondLst>
                      <p:childTnLst>
                        <p:par>
                          <p:cTn id="3738" fill="hold">
                            <p:stCondLst>
                              <p:cond delay="0"/>
                            </p:stCondLst>
                            <p:childTnLst>
                              <p:par>
                                <p:cTn id="3739" presetID="1" presetClass="entr" presetSubtype="0" fill="hold" grpId="0" nodeType="clickEffect">
                                  <p:stCondLst>
                                    <p:cond delay="0"/>
                                  </p:stCondLst>
                                  <p:childTnLst>
                                    <p:set>
                                      <p:cBhvr>
                                        <p:cTn id="3740" dur="1" fill="hold">
                                          <p:stCondLst>
                                            <p:cond delay="0"/>
                                          </p:stCondLst>
                                        </p:cTn>
                                        <p:tgtEl>
                                          <p:spTgt spid="522"/>
                                        </p:tgtEl>
                                        <p:attrNameLst>
                                          <p:attrName>style.visibility</p:attrName>
                                        </p:attrNameLst>
                                      </p:cBhvr>
                                      <p:to>
                                        <p:strVal val="visible"/>
                                      </p:to>
                                    </p:set>
                                  </p:childTnLst>
                                </p:cTn>
                              </p:par>
                              <p:par>
                                <p:cTn id="3741" presetID="10" presetClass="exit" presetSubtype="0" fill="hold" grpId="10" nodeType="withEffect">
                                  <p:stCondLst>
                                    <p:cond delay="0"/>
                                  </p:stCondLst>
                                  <p:childTnLst>
                                    <p:animEffect transition="out" filter="fade">
                                      <p:cBhvr>
                                        <p:cTn id="3742" dur="500"/>
                                        <p:tgtEl>
                                          <p:spTgt spid="510"/>
                                        </p:tgtEl>
                                      </p:cBhvr>
                                    </p:animEffect>
                                    <p:set>
                                      <p:cBhvr>
                                        <p:cTn id="3743"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6"/>
                  </p:tgtEl>
                </p:cond>
              </p:nextCondLst>
            </p:seq>
            <p:seq concurrent="1" nextAc="seek">
              <p:cTn id="3744" restart="whenNotActive" fill="hold" evtFilter="cancelBubble" nodeType="interactiveSeq">
                <p:stCondLst>
                  <p:cond evt="onClick" delay="0">
                    <p:tgtEl>
                      <p:spTgt spid="514"/>
                    </p:tgtEl>
                  </p:cond>
                </p:stCondLst>
                <p:endSync evt="end" delay="0">
                  <p:rtn val="all"/>
                </p:endSync>
                <p:childTnLst>
                  <p:par>
                    <p:cTn id="3745" fill="hold">
                      <p:stCondLst>
                        <p:cond delay="0"/>
                      </p:stCondLst>
                      <p:childTnLst>
                        <p:par>
                          <p:cTn id="3746" fill="hold">
                            <p:stCondLst>
                              <p:cond delay="0"/>
                            </p:stCondLst>
                            <p:childTnLst>
                              <p:par>
                                <p:cTn id="3747" presetID="1" presetClass="entr" presetSubtype="0" fill="hold" grpId="0" nodeType="clickEffect">
                                  <p:stCondLst>
                                    <p:cond delay="0"/>
                                  </p:stCondLst>
                                  <p:childTnLst>
                                    <p:set>
                                      <p:cBhvr>
                                        <p:cTn id="3748" dur="1" fill="hold">
                                          <p:stCondLst>
                                            <p:cond delay="0"/>
                                          </p:stCondLst>
                                        </p:cTn>
                                        <p:tgtEl>
                                          <p:spTgt spid="520"/>
                                        </p:tgtEl>
                                        <p:attrNameLst>
                                          <p:attrName>style.visibility</p:attrName>
                                        </p:attrNameLst>
                                      </p:cBhvr>
                                      <p:to>
                                        <p:strVal val="visible"/>
                                      </p:to>
                                    </p:set>
                                  </p:childTnLst>
                                </p:cTn>
                              </p:par>
                              <p:par>
                                <p:cTn id="3749" presetID="1" presetClass="entr" presetSubtype="0" fill="hold" grpId="1" nodeType="withEffect">
                                  <p:stCondLst>
                                    <p:cond delay="0"/>
                                  </p:stCondLst>
                                  <p:childTnLst>
                                    <p:set>
                                      <p:cBhvr>
                                        <p:cTn id="3750" dur="1" fill="hold">
                                          <p:stCondLst>
                                            <p:cond delay="0"/>
                                          </p:stCondLst>
                                        </p:cTn>
                                        <p:tgtEl>
                                          <p:spTgt spid="501"/>
                                        </p:tgtEl>
                                        <p:attrNameLst>
                                          <p:attrName>style.visibility</p:attrName>
                                        </p:attrNameLst>
                                      </p:cBhvr>
                                      <p:to>
                                        <p:strVal val="visible"/>
                                      </p:to>
                                    </p:set>
                                  </p:childTnLst>
                                </p:cTn>
                              </p:par>
                              <p:par>
                                <p:cTn id="3751" presetID="10" presetClass="exit" presetSubtype="0" fill="hold" grpId="11" nodeType="withEffect">
                                  <p:stCondLst>
                                    <p:cond delay="0"/>
                                  </p:stCondLst>
                                  <p:childTnLst>
                                    <p:animEffect transition="out" filter="fade">
                                      <p:cBhvr>
                                        <p:cTn id="3752" dur="500"/>
                                        <p:tgtEl>
                                          <p:spTgt spid="510"/>
                                        </p:tgtEl>
                                      </p:cBhvr>
                                    </p:animEffect>
                                    <p:set>
                                      <p:cBhvr>
                                        <p:cTn id="3753"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4"/>
                  </p:tgtEl>
                </p:cond>
              </p:nextCondLst>
            </p:seq>
            <p:seq concurrent="1" nextAc="seek">
              <p:cTn id="3754" restart="whenNotActive" fill="hold" evtFilter="cancelBubble" nodeType="interactiveSeq">
                <p:stCondLst>
                  <p:cond evt="onClick" delay="0">
                    <p:tgtEl>
                      <p:spTgt spid="522"/>
                    </p:tgtEl>
                  </p:cond>
                </p:stCondLst>
                <p:endSync evt="end" delay="0">
                  <p:rtn val="all"/>
                </p:endSync>
                <p:childTnLst>
                  <p:par>
                    <p:cTn id="3755" fill="hold">
                      <p:stCondLst>
                        <p:cond delay="0"/>
                      </p:stCondLst>
                      <p:childTnLst>
                        <p:par>
                          <p:cTn id="3756" fill="hold">
                            <p:stCondLst>
                              <p:cond delay="0"/>
                            </p:stCondLst>
                            <p:childTnLst>
                              <p:par>
                                <p:cTn id="3757" presetID="1" presetClass="exit" presetSubtype="0" fill="hold" grpId="1" nodeType="clickEffect">
                                  <p:stCondLst>
                                    <p:cond delay="0"/>
                                  </p:stCondLst>
                                  <p:childTnLst>
                                    <p:set>
                                      <p:cBhvr>
                                        <p:cTn id="3758" dur="1" fill="hold">
                                          <p:stCondLst>
                                            <p:cond delay="0"/>
                                          </p:stCondLst>
                                        </p:cTn>
                                        <p:tgtEl>
                                          <p:spTgt spid="522"/>
                                        </p:tgtEl>
                                        <p:attrNameLst>
                                          <p:attrName>style.visibility</p:attrName>
                                        </p:attrNameLst>
                                      </p:cBhvr>
                                      <p:to>
                                        <p:strVal val="hidden"/>
                                      </p:to>
                                    </p:set>
                                  </p:childTnLst>
                                </p:cTn>
                              </p:par>
                              <p:par>
                                <p:cTn id="3759" presetID="10" presetClass="entr" presetSubtype="0" fill="hold" grpId="3" nodeType="withEffect">
                                  <p:stCondLst>
                                    <p:cond delay="0"/>
                                  </p:stCondLst>
                                  <p:childTnLst>
                                    <p:set>
                                      <p:cBhvr>
                                        <p:cTn id="3760" dur="1" fill="hold">
                                          <p:stCondLst>
                                            <p:cond delay="0"/>
                                          </p:stCondLst>
                                        </p:cTn>
                                        <p:tgtEl>
                                          <p:spTgt spid="510"/>
                                        </p:tgtEl>
                                        <p:attrNameLst>
                                          <p:attrName>style.visibility</p:attrName>
                                        </p:attrNameLst>
                                      </p:cBhvr>
                                      <p:to>
                                        <p:strVal val="visible"/>
                                      </p:to>
                                    </p:set>
                                    <p:animEffect transition="in" filter="fade">
                                      <p:cBhvr>
                                        <p:cTn id="3761" dur="500"/>
                                        <p:tgtEl>
                                          <p:spTgt spid="510"/>
                                        </p:tgtEl>
                                      </p:cBhvr>
                                    </p:animEffect>
                                  </p:childTnLst>
                                </p:cTn>
                              </p:par>
                            </p:childTnLst>
                          </p:cTn>
                        </p:par>
                      </p:childTnLst>
                    </p:cTn>
                  </p:par>
                </p:childTnLst>
              </p:cTn>
              <p:nextCondLst>
                <p:cond evt="onClick" delay="0">
                  <p:tgtEl>
                    <p:spTgt spid="522"/>
                  </p:tgtEl>
                </p:cond>
              </p:nextCondLst>
            </p:seq>
            <p:seq concurrent="1" nextAc="seek">
              <p:cTn id="3762" restart="whenNotActive" fill="hold" evtFilter="cancelBubble" nodeType="interactiveSeq">
                <p:stCondLst>
                  <p:cond evt="onClick" delay="0">
                    <p:tgtEl>
                      <p:spTgt spid="517"/>
                    </p:tgtEl>
                  </p:cond>
                </p:stCondLst>
                <p:endSync evt="end" delay="0">
                  <p:rtn val="all"/>
                </p:endSync>
                <p:childTnLst>
                  <p:par>
                    <p:cTn id="3763" fill="hold">
                      <p:stCondLst>
                        <p:cond delay="0"/>
                      </p:stCondLst>
                      <p:childTnLst>
                        <p:par>
                          <p:cTn id="3764" fill="hold">
                            <p:stCondLst>
                              <p:cond delay="0"/>
                            </p:stCondLst>
                            <p:childTnLst>
                              <p:par>
                                <p:cTn id="3765" presetID="1" presetClass="exit" presetSubtype="0" fill="hold" grpId="1" nodeType="clickEffect">
                                  <p:stCondLst>
                                    <p:cond delay="0"/>
                                  </p:stCondLst>
                                  <p:childTnLst>
                                    <p:set>
                                      <p:cBhvr>
                                        <p:cTn id="3766" dur="1" fill="hold">
                                          <p:stCondLst>
                                            <p:cond delay="0"/>
                                          </p:stCondLst>
                                        </p:cTn>
                                        <p:tgtEl>
                                          <p:spTgt spid="517"/>
                                        </p:tgtEl>
                                        <p:attrNameLst>
                                          <p:attrName>style.visibility</p:attrName>
                                        </p:attrNameLst>
                                      </p:cBhvr>
                                      <p:to>
                                        <p:strVal val="hidden"/>
                                      </p:to>
                                    </p:set>
                                  </p:childTnLst>
                                </p:cTn>
                              </p:par>
                              <p:par>
                                <p:cTn id="3767" presetID="1" presetClass="exit" presetSubtype="0" fill="hold" grpId="4" nodeType="withEffect">
                                  <p:stCondLst>
                                    <p:cond delay="0"/>
                                  </p:stCondLst>
                                  <p:childTnLst>
                                    <p:set>
                                      <p:cBhvr>
                                        <p:cTn id="3768" dur="1" fill="hold">
                                          <p:stCondLst>
                                            <p:cond delay="0"/>
                                          </p:stCondLst>
                                        </p:cTn>
                                        <p:tgtEl>
                                          <p:spTgt spid="501"/>
                                        </p:tgtEl>
                                        <p:attrNameLst>
                                          <p:attrName>style.visibility</p:attrName>
                                        </p:attrNameLst>
                                      </p:cBhvr>
                                      <p:to>
                                        <p:strVal val="hidden"/>
                                      </p:to>
                                    </p:set>
                                  </p:childTnLst>
                                </p:cTn>
                              </p:par>
                              <p:par>
                                <p:cTn id="3769" presetID="10" presetClass="entr" presetSubtype="0" fill="hold" grpId="4" nodeType="withEffect">
                                  <p:stCondLst>
                                    <p:cond delay="0"/>
                                  </p:stCondLst>
                                  <p:childTnLst>
                                    <p:set>
                                      <p:cBhvr>
                                        <p:cTn id="3770" dur="1" fill="hold">
                                          <p:stCondLst>
                                            <p:cond delay="0"/>
                                          </p:stCondLst>
                                        </p:cTn>
                                        <p:tgtEl>
                                          <p:spTgt spid="510"/>
                                        </p:tgtEl>
                                        <p:attrNameLst>
                                          <p:attrName>style.visibility</p:attrName>
                                        </p:attrNameLst>
                                      </p:cBhvr>
                                      <p:to>
                                        <p:strVal val="visible"/>
                                      </p:to>
                                    </p:set>
                                    <p:animEffect transition="in" filter="fade">
                                      <p:cBhvr>
                                        <p:cTn id="3771" dur="500"/>
                                        <p:tgtEl>
                                          <p:spTgt spid="510"/>
                                        </p:tgtEl>
                                      </p:cBhvr>
                                    </p:animEffect>
                                  </p:childTnLst>
                                </p:cTn>
                              </p:par>
                            </p:childTnLst>
                          </p:cTn>
                        </p:par>
                      </p:childTnLst>
                    </p:cTn>
                  </p:par>
                </p:childTnLst>
              </p:cTn>
              <p:nextCondLst>
                <p:cond evt="onClick" delay="0">
                  <p:tgtEl>
                    <p:spTgt spid="517"/>
                  </p:tgtEl>
                </p:cond>
              </p:nextCondLst>
            </p:seq>
            <p:seq concurrent="1" nextAc="seek">
              <p:cTn id="3772" restart="whenNotActive" fill="hold" evtFilter="cancelBubble" nodeType="interactiveSeq">
                <p:stCondLst>
                  <p:cond evt="onClick" delay="0">
                    <p:tgtEl>
                      <p:spTgt spid="518"/>
                    </p:tgtEl>
                  </p:cond>
                </p:stCondLst>
                <p:endSync evt="end" delay="0">
                  <p:rtn val="all"/>
                </p:endSync>
                <p:childTnLst>
                  <p:par>
                    <p:cTn id="3773" fill="hold">
                      <p:stCondLst>
                        <p:cond delay="0"/>
                      </p:stCondLst>
                      <p:childTnLst>
                        <p:par>
                          <p:cTn id="3774" fill="hold">
                            <p:stCondLst>
                              <p:cond delay="0"/>
                            </p:stCondLst>
                            <p:childTnLst>
                              <p:par>
                                <p:cTn id="3775" presetID="1" presetClass="exit" presetSubtype="0" fill="hold" grpId="1" nodeType="clickEffect">
                                  <p:stCondLst>
                                    <p:cond delay="0"/>
                                  </p:stCondLst>
                                  <p:childTnLst>
                                    <p:set>
                                      <p:cBhvr>
                                        <p:cTn id="3776" dur="1" fill="hold">
                                          <p:stCondLst>
                                            <p:cond delay="0"/>
                                          </p:stCondLst>
                                        </p:cTn>
                                        <p:tgtEl>
                                          <p:spTgt spid="518"/>
                                        </p:tgtEl>
                                        <p:attrNameLst>
                                          <p:attrName>style.visibility</p:attrName>
                                        </p:attrNameLst>
                                      </p:cBhvr>
                                      <p:to>
                                        <p:strVal val="hidden"/>
                                      </p:to>
                                    </p:set>
                                  </p:childTnLst>
                                </p:cTn>
                              </p:par>
                              <p:par>
                                <p:cTn id="3777" presetID="10" presetClass="entr" presetSubtype="0" fill="hold" grpId="5" nodeType="withEffect">
                                  <p:stCondLst>
                                    <p:cond delay="0"/>
                                  </p:stCondLst>
                                  <p:childTnLst>
                                    <p:set>
                                      <p:cBhvr>
                                        <p:cTn id="3778" dur="1" fill="hold">
                                          <p:stCondLst>
                                            <p:cond delay="0"/>
                                          </p:stCondLst>
                                        </p:cTn>
                                        <p:tgtEl>
                                          <p:spTgt spid="510"/>
                                        </p:tgtEl>
                                        <p:attrNameLst>
                                          <p:attrName>style.visibility</p:attrName>
                                        </p:attrNameLst>
                                      </p:cBhvr>
                                      <p:to>
                                        <p:strVal val="visible"/>
                                      </p:to>
                                    </p:set>
                                    <p:animEffect transition="in" filter="fade">
                                      <p:cBhvr>
                                        <p:cTn id="3779" dur="500"/>
                                        <p:tgtEl>
                                          <p:spTgt spid="510"/>
                                        </p:tgtEl>
                                      </p:cBhvr>
                                    </p:animEffect>
                                  </p:childTnLst>
                                </p:cTn>
                              </p:par>
                            </p:childTnLst>
                          </p:cTn>
                        </p:par>
                      </p:childTnLst>
                    </p:cTn>
                  </p:par>
                </p:childTnLst>
              </p:cTn>
              <p:nextCondLst>
                <p:cond evt="onClick" delay="0">
                  <p:tgtEl>
                    <p:spTgt spid="518"/>
                  </p:tgtEl>
                </p:cond>
              </p:nextCondLst>
            </p:seq>
            <p:seq concurrent="1" nextAc="seek">
              <p:cTn id="3780" restart="whenNotActive" fill="hold" evtFilter="cancelBubble" nodeType="interactiveSeq">
                <p:stCondLst>
                  <p:cond evt="onClick" delay="0">
                    <p:tgtEl>
                      <p:spTgt spid="519"/>
                    </p:tgtEl>
                  </p:cond>
                </p:stCondLst>
                <p:endSync evt="end" delay="0">
                  <p:rtn val="all"/>
                </p:endSync>
                <p:childTnLst>
                  <p:par>
                    <p:cTn id="3781" fill="hold">
                      <p:stCondLst>
                        <p:cond delay="0"/>
                      </p:stCondLst>
                      <p:childTnLst>
                        <p:par>
                          <p:cTn id="3782" fill="hold">
                            <p:stCondLst>
                              <p:cond delay="0"/>
                            </p:stCondLst>
                            <p:childTnLst>
                              <p:par>
                                <p:cTn id="3783" presetID="1" presetClass="exit" presetSubtype="0" fill="hold" grpId="1" nodeType="clickEffect">
                                  <p:stCondLst>
                                    <p:cond delay="0"/>
                                  </p:stCondLst>
                                  <p:childTnLst>
                                    <p:set>
                                      <p:cBhvr>
                                        <p:cTn id="3784" dur="1" fill="hold">
                                          <p:stCondLst>
                                            <p:cond delay="0"/>
                                          </p:stCondLst>
                                        </p:cTn>
                                        <p:tgtEl>
                                          <p:spTgt spid="519"/>
                                        </p:tgtEl>
                                        <p:attrNameLst>
                                          <p:attrName>style.visibility</p:attrName>
                                        </p:attrNameLst>
                                      </p:cBhvr>
                                      <p:to>
                                        <p:strVal val="hidden"/>
                                      </p:to>
                                    </p:set>
                                  </p:childTnLst>
                                </p:cTn>
                              </p:par>
                              <p:par>
                                <p:cTn id="3785" presetID="1" presetClass="exit" presetSubtype="0" fill="hold" grpId="1" nodeType="withEffect">
                                  <p:stCondLst>
                                    <p:cond delay="0"/>
                                  </p:stCondLst>
                                  <p:childTnLst>
                                    <p:set>
                                      <p:cBhvr>
                                        <p:cTn id="3786" dur="1" fill="hold">
                                          <p:stCondLst>
                                            <p:cond delay="0"/>
                                          </p:stCondLst>
                                        </p:cTn>
                                        <p:tgtEl>
                                          <p:spTgt spid="503"/>
                                        </p:tgtEl>
                                        <p:attrNameLst>
                                          <p:attrName>style.visibility</p:attrName>
                                        </p:attrNameLst>
                                      </p:cBhvr>
                                      <p:to>
                                        <p:strVal val="hidden"/>
                                      </p:to>
                                    </p:set>
                                  </p:childTnLst>
                                </p:cTn>
                              </p:par>
                              <p:par>
                                <p:cTn id="3787" presetID="10" presetClass="entr" presetSubtype="0" fill="hold" grpId="6" nodeType="withEffect">
                                  <p:stCondLst>
                                    <p:cond delay="0"/>
                                  </p:stCondLst>
                                  <p:childTnLst>
                                    <p:set>
                                      <p:cBhvr>
                                        <p:cTn id="3788" dur="1" fill="hold">
                                          <p:stCondLst>
                                            <p:cond delay="0"/>
                                          </p:stCondLst>
                                        </p:cTn>
                                        <p:tgtEl>
                                          <p:spTgt spid="510"/>
                                        </p:tgtEl>
                                        <p:attrNameLst>
                                          <p:attrName>style.visibility</p:attrName>
                                        </p:attrNameLst>
                                      </p:cBhvr>
                                      <p:to>
                                        <p:strVal val="visible"/>
                                      </p:to>
                                    </p:set>
                                    <p:animEffect transition="in" filter="fade">
                                      <p:cBhvr>
                                        <p:cTn id="3789" dur="500"/>
                                        <p:tgtEl>
                                          <p:spTgt spid="510"/>
                                        </p:tgtEl>
                                      </p:cBhvr>
                                    </p:animEffect>
                                  </p:childTnLst>
                                </p:cTn>
                              </p:par>
                            </p:childTnLst>
                          </p:cTn>
                        </p:par>
                      </p:childTnLst>
                    </p:cTn>
                  </p:par>
                </p:childTnLst>
              </p:cTn>
              <p:nextCondLst>
                <p:cond evt="onClick" delay="0">
                  <p:tgtEl>
                    <p:spTgt spid="519"/>
                  </p:tgtEl>
                </p:cond>
              </p:nextCondLst>
            </p:seq>
            <p:seq concurrent="1" nextAc="seek">
              <p:cTn id="3790" restart="whenNotActive" fill="hold" evtFilter="cancelBubble" nodeType="interactiveSeq">
                <p:stCondLst>
                  <p:cond evt="onClick" delay="0">
                    <p:tgtEl>
                      <p:spTgt spid="520"/>
                    </p:tgtEl>
                  </p:cond>
                </p:stCondLst>
                <p:endSync evt="end" delay="0">
                  <p:rtn val="all"/>
                </p:endSync>
                <p:childTnLst>
                  <p:par>
                    <p:cTn id="3791" fill="hold">
                      <p:stCondLst>
                        <p:cond delay="0"/>
                      </p:stCondLst>
                      <p:childTnLst>
                        <p:par>
                          <p:cTn id="3792" fill="hold">
                            <p:stCondLst>
                              <p:cond delay="0"/>
                            </p:stCondLst>
                            <p:childTnLst>
                              <p:par>
                                <p:cTn id="3793" presetID="1" presetClass="exit" presetSubtype="0" fill="hold" grpId="1" nodeType="clickEffect">
                                  <p:stCondLst>
                                    <p:cond delay="0"/>
                                  </p:stCondLst>
                                  <p:childTnLst>
                                    <p:set>
                                      <p:cBhvr>
                                        <p:cTn id="3794" dur="1" fill="hold">
                                          <p:stCondLst>
                                            <p:cond delay="0"/>
                                          </p:stCondLst>
                                        </p:cTn>
                                        <p:tgtEl>
                                          <p:spTgt spid="520"/>
                                        </p:tgtEl>
                                        <p:attrNameLst>
                                          <p:attrName>style.visibility</p:attrName>
                                        </p:attrNameLst>
                                      </p:cBhvr>
                                      <p:to>
                                        <p:strVal val="hidden"/>
                                      </p:to>
                                    </p:set>
                                  </p:childTnLst>
                                </p:cTn>
                              </p:par>
                              <p:par>
                                <p:cTn id="3795" presetID="1" presetClass="exit" presetSubtype="0" fill="hold" grpId="3" nodeType="withEffect">
                                  <p:stCondLst>
                                    <p:cond delay="0"/>
                                  </p:stCondLst>
                                  <p:childTnLst>
                                    <p:set>
                                      <p:cBhvr>
                                        <p:cTn id="3796" dur="1" fill="hold">
                                          <p:stCondLst>
                                            <p:cond delay="0"/>
                                          </p:stCondLst>
                                        </p:cTn>
                                        <p:tgtEl>
                                          <p:spTgt spid="501"/>
                                        </p:tgtEl>
                                        <p:attrNameLst>
                                          <p:attrName>style.visibility</p:attrName>
                                        </p:attrNameLst>
                                      </p:cBhvr>
                                      <p:to>
                                        <p:strVal val="hidden"/>
                                      </p:to>
                                    </p:set>
                                  </p:childTnLst>
                                </p:cTn>
                              </p:par>
                              <p:par>
                                <p:cTn id="3797" presetID="10" presetClass="entr" presetSubtype="0" fill="hold" grpId="8" nodeType="withEffect">
                                  <p:stCondLst>
                                    <p:cond delay="0"/>
                                  </p:stCondLst>
                                  <p:childTnLst>
                                    <p:set>
                                      <p:cBhvr>
                                        <p:cTn id="3798" dur="1" fill="hold">
                                          <p:stCondLst>
                                            <p:cond delay="0"/>
                                          </p:stCondLst>
                                        </p:cTn>
                                        <p:tgtEl>
                                          <p:spTgt spid="510"/>
                                        </p:tgtEl>
                                        <p:attrNameLst>
                                          <p:attrName>style.visibility</p:attrName>
                                        </p:attrNameLst>
                                      </p:cBhvr>
                                      <p:to>
                                        <p:strVal val="visible"/>
                                      </p:to>
                                    </p:set>
                                    <p:animEffect transition="in" filter="fade">
                                      <p:cBhvr>
                                        <p:cTn id="3799" dur="500"/>
                                        <p:tgtEl>
                                          <p:spTgt spid="510"/>
                                        </p:tgtEl>
                                      </p:cBhvr>
                                    </p:animEffect>
                                  </p:childTnLst>
                                </p:cTn>
                              </p:par>
                            </p:childTnLst>
                          </p:cTn>
                        </p:par>
                      </p:childTnLst>
                    </p:cTn>
                  </p:par>
                </p:childTnLst>
              </p:cTn>
              <p:nextCondLst>
                <p:cond evt="onClick" delay="0">
                  <p:tgtEl>
                    <p:spTgt spid="520"/>
                  </p:tgtEl>
                </p:cond>
              </p:nextCondLst>
            </p:seq>
            <p:seq concurrent="1" nextAc="seek">
              <p:cTn id="3800" restart="whenNotActive" fill="hold" evtFilter="cancelBubble" nodeType="interactiveSeq">
                <p:stCondLst>
                  <p:cond evt="onClick" delay="0">
                    <p:tgtEl>
                      <p:spTgt spid="521"/>
                    </p:tgtEl>
                  </p:cond>
                </p:stCondLst>
                <p:endSync evt="end" delay="0">
                  <p:rtn val="all"/>
                </p:endSync>
                <p:childTnLst>
                  <p:par>
                    <p:cTn id="3801" fill="hold">
                      <p:stCondLst>
                        <p:cond delay="0"/>
                      </p:stCondLst>
                      <p:childTnLst>
                        <p:par>
                          <p:cTn id="3802" fill="hold">
                            <p:stCondLst>
                              <p:cond delay="0"/>
                            </p:stCondLst>
                            <p:childTnLst>
                              <p:par>
                                <p:cTn id="3803" presetID="1" presetClass="exit" presetSubtype="0" fill="hold" grpId="1" nodeType="clickEffect">
                                  <p:stCondLst>
                                    <p:cond delay="0"/>
                                  </p:stCondLst>
                                  <p:childTnLst>
                                    <p:set>
                                      <p:cBhvr>
                                        <p:cTn id="3804" dur="1" fill="hold">
                                          <p:stCondLst>
                                            <p:cond delay="0"/>
                                          </p:stCondLst>
                                        </p:cTn>
                                        <p:tgtEl>
                                          <p:spTgt spid="521"/>
                                        </p:tgtEl>
                                        <p:attrNameLst>
                                          <p:attrName>style.visibility</p:attrName>
                                        </p:attrNameLst>
                                      </p:cBhvr>
                                      <p:to>
                                        <p:strVal val="hidden"/>
                                      </p:to>
                                    </p:set>
                                  </p:childTnLst>
                                </p:cTn>
                              </p:par>
                              <p:par>
                                <p:cTn id="3805" presetID="1" presetClass="exit" presetSubtype="0" fill="hold" grpId="5" nodeType="withEffect">
                                  <p:stCondLst>
                                    <p:cond delay="0"/>
                                  </p:stCondLst>
                                  <p:childTnLst>
                                    <p:set>
                                      <p:cBhvr>
                                        <p:cTn id="3806" dur="1" fill="hold">
                                          <p:stCondLst>
                                            <p:cond delay="0"/>
                                          </p:stCondLst>
                                        </p:cTn>
                                        <p:tgtEl>
                                          <p:spTgt spid="501"/>
                                        </p:tgtEl>
                                        <p:attrNameLst>
                                          <p:attrName>style.visibility</p:attrName>
                                        </p:attrNameLst>
                                      </p:cBhvr>
                                      <p:to>
                                        <p:strVal val="hidden"/>
                                      </p:to>
                                    </p:set>
                                  </p:childTnLst>
                                </p:cTn>
                              </p:par>
                              <p:par>
                                <p:cTn id="3807" presetID="10" presetClass="entr" presetSubtype="0" fill="hold" grpId="7" nodeType="withEffect">
                                  <p:stCondLst>
                                    <p:cond delay="0"/>
                                  </p:stCondLst>
                                  <p:childTnLst>
                                    <p:set>
                                      <p:cBhvr>
                                        <p:cTn id="3808" dur="1" fill="hold">
                                          <p:stCondLst>
                                            <p:cond delay="0"/>
                                          </p:stCondLst>
                                        </p:cTn>
                                        <p:tgtEl>
                                          <p:spTgt spid="510"/>
                                        </p:tgtEl>
                                        <p:attrNameLst>
                                          <p:attrName>style.visibility</p:attrName>
                                        </p:attrNameLst>
                                      </p:cBhvr>
                                      <p:to>
                                        <p:strVal val="visible"/>
                                      </p:to>
                                    </p:set>
                                    <p:animEffect transition="in" filter="fade">
                                      <p:cBhvr>
                                        <p:cTn id="3809" dur="500"/>
                                        <p:tgtEl>
                                          <p:spTgt spid="510"/>
                                        </p:tgtEl>
                                      </p:cBhvr>
                                    </p:animEffect>
                                  </p:childTnLst>
                                </p:cTn>
                              </p:par>
                            </p:childTnLst>
                          </p:cTn>
                        </p:par>
                      </p:childTnLst>
                    </p:cTn>
                  </p:par>
                </p:childTnLst>
              </p:cTn>
              <p:nextCondLst>
                <p:cond evt="onClick" delay="0">
                  <p:tgtEl>
                    <p:spTgt spid="521"/>
                  </p:tgtEl>
                </p:cond>
              </p:nextCondLst>
            </p:seq>
            <p:seq concurrent="1" nextAc="seek">
              <p:cTn id="3810" restart="whenNotActive" fill="hold" evtFilter="cancelBubble" nodeType="interactiveSeq">
                <p:stCondLst>
                  <p:cond evt="onClick" delay="0">
                    <p:tgtEl>
                      <p:spTgt spid="523"/>
                    </p:tgtEl>
                  </p:cond>
                </p:stCondLst>
                <p:endSync evt="end" delay="0">
                  <p:rtn val="all"/>
                </p:endSync>
                <p:childTnLst>
                  <p:par>
                    <p:cTn id="3811" fill="hold">
                      <p:stCondLst>
                        <p:cond delay="0"/>
                      </p:stCondLst>
                      <p:childTnLst>
                        <p:par>
                          <p:cTn id="3812" fill="hold">
                            <p:stCondLst>
                              <p:cond delay="0"/>
                            </p:stCondLst>
                            <p:childTnLst>
                              <p:par>
                                <p:cTn id="3813" presetID="1" presetClass="entr" presetSubtype="0" fill="hold" grpId="0" nodeType="clickEffect">
                                  <p:stCondLst>
                                    <p:cond delay="0"/>
                                  </p:stCondLst>
                                  <p:childTnLst>
                                    <p:set>
                                      <p:cBhvr>
                                        <p:cTn id="3814" dur="1" fill="hold">
                                          <p:stCondLst>
                                            <p:cond delay="0"/>
                                          </p:stCondLst>
                                        </p:cTn>
                                        <p:tgtEl>
                                          <p:spTgt spid="529"/>
                                        </p:tgtEl>
                                        <p:attrNameLst>
                                          <p:attrName>style.visibility</p:attrName>
                                        </p:attrNameLst>
                                      </p:cBhvr>
                                      <p:to>
                                        <p:strVal val="visible"/>
                                      </p:to>
                                    </p:set>
                                  </p:childTnLst>
                                </p:cTn>
                              </p:par>
                              <p:par>
                                <p:cTn id="3815" presetID="1" presetClass="entr" presetSubtype="0" fill="hold" grpId="0" nodeType="withEffect">
                                  <p:stCondLst>
                                    <p:cond delay="0"/>
                                  </p:stCondLst>
                                  <p:childTnLst>
                                    <p:set>
                                      <p:cBhvr>
                                        <p:cTn id="3816" dur="1" fill="hold">
                                          <p:stCondLst>
                                            <p:cond delay="0"/>
                                          </p:stCondLst>
                                        </p:cTn>
                                        <p:tgtEl>
                                          <p:spTgt spid="500"/>
                                        </p:tgtEl>
                                        <p:attrNameLst>
                                          <p:attrName>style.visibility</p:attrName>
                                        </p:attrNameLst>
                                      </p:cBhvr>
                                      <p:to>
                                        <p:strVal val="visible"/>
                                      </p:to>
                                    </p:set>
                                  </p:childTnLst>
                                </p:cTn>
                              </p:par>
                              <p:par>
                                <p:cTn id="3817" presetID="10" presetClass="exit" presetSubtype="0" fill="hold" grpId="1" nodeType="withEffect">
                                  <p:stCondLst>
                                    <p:cond delay="0"/>
                                  </p:stCondLst>
                                  <p:childTnLst>
                                    <p:animEffect transition="out" filter="fade">
                                      <p:cBhvr>
                                        <p:cTn id="3818" dur="500"/>
                                        <p:tgtEl>
                                          <p:spTgt spid="508"/>
                                        </p:tgtEl>
                                      </p:cBhvr>
                                    </p:animEffect>
                                    <p:set>
                                      <p:cBhvr>
                                        <p:cTn id="3819"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3"/>
                  </p:tgtEl>
                </p:cond>
              </p:nextCondLst>
            </p:seq>
            <p:seq concurrent="1" nextAc="seek">
              <p:cTn id="3820" restart="whenNotActive" fill="hold" evtFilter="cancelBubble" nodeType="interactiveSeq">
                <p:stCondLst>
                  <p:cond evt="onClick" delay="0">
                    <p:tgtEl>
                      <p:spTgt spid="524"/>
                    </p:tgtEl>
                  </p:cond>
                </p:stCondLst>
                <p:endSync evt="end" delay="0">
                  <p:rtn val="all"/>
                </p:endSync>
                <p:childTnLst>
                  <p:par>
                    <p:cTn id="3821" fill="hold">
                      <p:stCondLst>
                        <p:cond delay="0"/>
                      </p:stCondLst>
                      <p:childTnLst>
                        <p:par>
                          <p:cTn id="3822" fill="hold">
                            <p:stCondLst>
                              <p:cond delay="0"/>
                            </p:stCondLst>
                            <p:childTnLst>
                              <p:par>
                                <p:cTn id="3823" presetID="1" presetClass="entr" presetSubtype="0" fill="hold" grpId="0" nodeType="clickEffect">
                                  <p:stCondLst>
                                    <p:cond delay="0"/>
                                  </p:stCondLst>
                                  <p:childTnLst>
                                    <p:set>
                                      <p:cBhvr>
                                        <p:cTn id="3824" dur="1" fill="hold">
                                          <p:stCondLst>
                                            <p:cond delay="0"/>
                                          </p:stCondLst>
                                        </p:cTn>
                                        <p:tgtEl>
                                          <p:spTgt spid="530"/>
                                        </p:tgtEl>
                                        <p:attrNameLst>
                                          <p:attrName>style.visibility</p:attrName>
                                        </p:attrNameLst>
                                      </p:cBhvr>
                                      <p:to>
                                        <p:strVal val="visible"/>
                                      </p:to>
                                    </p:set>
                                  </p:childTnLst>
                                </p:cTn>
                              </p:par>
                              <p:par>
                                <p:cTn id="3825" presetID="10" presetClass="exit" presetSubtype="0" fill="hold" grpId="2" nodeType="withEffect">
                                  <p:stCondLst>
                                    <p:cond delay="0"/>
                                  </p:stCondLst>
                                  <p:childTnLst>
                                    <p:animEffect transition="out" filter="fade">
                                      <p:cBhvr>
                                        <p:cTn id="3826" dur="500"/>
                                        <p:tgtEl>
                                          <p:spTgt spid="508"/>
                                        </p:tgtEl>
                                      </p:cBhvr>
                                    </p:animEffect>
                                    <p:set>
                                      <p:cBhvr>
                                        <p:cTn id="3827"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4"/>
                  </p:tgtEl>
                </p:cond>
              </p:nextCondLst>
            </p:seq>
            <p:seq concurrent="1" nextAc="seek">
              <p:cTn id="3828" restart="whenNotActive" fill="hold" evtFilter="cancelBubble" nodeType="interactiveSeq">
                <p:stCondLst>
                  <p:cond evt="onClick" delay="0">
                    <p:tgtEl>
                      <p:spTgt spid="525"/>
                    </p:tgtEl>
                  </p:cond>
                </p:stCondLst>
                <p:endSync evt="end" delay="0">
                  <p:rtn val="all"/>
                </p:endSync>
                <p:childTnLst>
                  <p:par>
                    <p:cTn id="3829" fill="hold">
                      <p:stCondLst>
                        <p:cond delay="0"/>
                      </p:stCondLst>
                      <p:childTnLst>
                        <p:par>
                          <p:cTn id="3830" fill="hold">
                            <p:stCondLst>
                              <p:cond delay="0"/>
                            </p:stCondLst>
                            <p:childTnLst>
                              <p:par>
                                <p:cTn id="3831" presetID="1" presetClass="entr" presetSubtype="0" fill="hold" grpId="1" nodeType="clickEffect">
                                  <p:stCondLst>
                                    <p:cond delay="0"/>
                                  </p:stCondLst>
                                  <p:childTnLst>
                                    <p:set>
                                      <p:cBhvr>
                                        <p:cTn id="3832" dur="1" fill="hold">
                                          <p:stCondLst>
                                            <p:cond delay="0"/>
                                          </p:stCondLst>
                                        </p:cTn>
                                        <p:tgtEl>
                                          <p:spTgt spid="531"/>
                                        </p:tgtEl>
                                        <p:attrNameLst>
                                          <p:attrName>style.visibility</p:attrName>
                                        </p:attrNameLst>
                                      </p:cBhvr>
                                      <p:to>
                                        <p:strVal val="visible"/>
                                      </p:to>
                                    </p:set>
                                  </p:childTnLst>
                                </p:cTn>
                              </p:par>
                              <p:par>
                                <p:cTn id="3833" presetID="1" presetClass="entr" presetSubtype="0" fill="hold" grpId="1" nodeType="withEffect">
                                  <p:stCondLst>
                                    <p:cond delay="0"/>
                                  </p:stCondLst>
                                  <p:childTnLst>
                                    <p:set>
                                      <p:cBhvr>
                                        <p:cTn id="3834" dur="1" fill="hold">
                                          <p:stCondLst>
                                            <p:cond delay="0"/>
                                          </p:stCondLst>
                                        </p:cTn>
                                        <p:tgtEl>
                                          <p:spTgt spid="500"/>
                                        </p:tgtEl>
                                        <p:attrNameLst>
                                          <p:attrName>style.visibility</p:attrName>
                                        </p:attrNameLst>
                                      </p:cBhvr>
                                      <p:to>
                                        <p:strVal val="visible"/>
                                      </p:to>
                                    </p:set>
                                  </p:childTnLst>
                                </p:cTn>
                              </p:par>
                              <p:par>
                                <p:cTn id="3835" presetID="10" presetClass="exit" presetSubtype="0" fill="hold" grpId="5" nodeType="withEffect">
                                  <p:stCondLst>
                                    <p:cond delay="0"/>
                                  </p:stCondLst>
                                  <p:childTnLst>
                                    <p:animEffect transition="out" filter="fade">
                                      <p:cBhvr>
                                        <p:cTn id="3836" dur="500"/>
                                        <p:tgtEl>
                                          <p:spTgt spid="508"/>
                                        </p:tgtEl>
                                      </p:cBhvr>
                                    </p:animEffect>
                                    <p:set>
                                      <p:cBhvr>
                                        <p:cTn id="3837"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5"/>
                  </p:tgtEl>
                </p:cond>
              </p:nextCondLst>
            </p:seq>
            <p:seq concurrent="1" nextAc="seek">
              <p:cTn id="3838" restart="whenNotActive" fill="hold" evtFilter="cancelBubble" nodeType="interactiveSeq">
                <p:stCondLst>
                  <p:cond evt="onClick" delay="0">
                    <p:tgtEl>
                      <p:spTgt spid="527"/>
                    </p:tgtEl>
                  </p:cond>
                </p:stCondLst>
                <p:endSync evt="end" delay="0">
                  <p:rtn val="all"/>
                </p:endSync>
                <p:childTnLst>
                  <p:par>
                    <p:cTn id="3839" fill="hold">
                      <p:stCondLst>
                        <p:cond delay="0"/>
                      </p:stCondLst>
                      <p:childTnLst>
                        <p:par>
                          <p:cTn id="3840" fill="hold">
                            <p:stCondLst>
                              <p:cond delay="0"/>
                            </p:stCondLst>
                            <p:childTnLst>
                              <p:par>
                                <p:cTn id="3841" presetID="1" presetClass="entr" presetSubtype="0" fill="hold" grpId="0" nodeType="clickEffect">
                                  <p:stCondLst>
                                    <p:cond delay="0"/>
                                  </p:stCondLst>
                                  <p:childTnLst>
                                    <p:set>
                                      <p:cBhvr>
                                        <p:cTn id="3842" dur="1" fill="hold">
                                          <p:stCondLst>
                                            <p:cond delay="0"/>
                                          </p:stCondLst>
                                        </p:cTn>
                                        <p:tgtEl>
                                          <p:spTgt spid="533"/>
                                        </p:tgtEl>
                                        <p:attrNameLst>
                                          <p:attrName>style.visibility</p:attrName>
                                        </p:attrNameLst>
                                      </p:cBhvr>
                                      <p:to>
                                        <p:strVal val="visible"/>
                                      </p:to>
                                    </p:set>
                                  </p:childTnLst>
                                </p:cTn>
                              </p:par>
                              <p:par>
                                <p:cTn id="3843" presetID="1" presetClass="entr" presetSubtype="0" fill="hold" grpId="0" nodeType="withEffect">
                                  <p:stCondLst>
                                    <p:cond delay="0"/>
                                  </p:stCondLst>
                                  <p:childTnLst>
                                    <p:set>
                                      <p:cBhvr>
                                        <p:cTn id="3844" dur="1" fill="hold">
                                          <p:stCondLst>
                                            <p:cond delay="0"/>
                                          </p:stCondLst>
                                        </p:cTn>
                                        <p:tgtEl>
                                          <p:spTgt spid="505"/>
                                        </p:tgtEl>
                                        <p:attrNameLst>
                                          <p:attrName>style.visibility</p:attrName>
                                        </p:attrNameLst>
                                      </p:cBhvr>
                                      <p:to>
                                        <p:strVal val="visible"/>
                                      </p:to>
                                    </p:set>
                                  </p:childTnLst>
                                </p:cTn>
                              </p:par>
                              <p:par>
                                <p:cTn id="3845" presetID="10" presetClass="exit" presetSubtype="0" fill="hold" grpId="4" nodeType="withEffect">
                                  <p:stCondLst>
                                    <p:cond delay="0"/>
                                  </p:stCondLst>
                                  <p:childTnLst>
                                    <p:animEffect transition="out" filter="fade">
                                      <p:cBhvr>
                                        <p:cTn id="3846" dur="500"/>
                                        <p:tgtEl>
                                          <p:spTgt spid="508"/>
                                        </p:tgtEl>
                                      </p:cBhvr>
                                    </p:animEffect>
                                    <p:set>
                                      <p:cBhvr>
                                        <p:cTn id="3847"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7"/>
                  </p:tgtEl>
                </p:cond>
              </p:nextCondLst>
            </p:seq>
            <p:seq concurrent="1" nextAc="seek">
              <p:cTn id="3848" restart="whenNotActive" fill="hold" evtFilter="cancelBubble" nodeType="interactiveSeq">
                <p:stCondLst>
                  <p:cond evt="onClick" delay="0">
                    <p:tgtEl>
                      <p:spTgt spid="528"/>
                    </p:tgtEl>
                  </p:cond>
                </p:stCondLst>
                <p:endSync evt="end" delay="0">
                  <p:rtn val="all"/>
                </p:endSync>
                <p:childTnLst>
                  <p:par>
                    <p:cTn id="3849" fill="hold">
                      <p:stCondLst>
                        <p:cond delay="0"/>
                      </p:stCondLst>
                      <p:childTnLst>
                        <p:par>
                          <p:cTn id="3850" fill="hold">
                            <p:stCondLst>
                              <p:cond delay="0"/>
                            </p:stCondLst>
                            <p:childTnLst>
                              <p:par>
                                <p:cTn id="3851" presetID="1" presetClass="entr" presetSubtype="0" fill="hold" grpId="0" nodeType="clickEffect">
                                  <p:stCondLst>
                                    <p:cond delay="0"/>
                                  </p:stCondLst>
                                  <p:childTnLst>
                                    <p:set>
                                      <p:cBhvr>
                                        <p:cTn id="3852" dur="1" fill="hold">
                                          <p:stCondLst>
                                            <p:cond delay="0"/>
                                          </p:stCondLst>
                                        </p:cTn>
                                        <p:tgtEl>
                                          <p:spTgt spid="534"/>
                                        </p:tgtEl>
                                        <p:attrNameLst>
                                          <p:attrName>style.visibility</p:attrName>
                                        </p:attrNameLst>
                                      </p:cBhvr>
                                      <p:to>
                                        <p:strVal val="visible"/>
                                      </p:to>
                                    </p:set>
                                  </p:childTnLst>
                                </p:cTn>
                              </p:par>
                              <p:par>
                                <p:cTn id="3853" presetID="10" presetClass="exit" presetSubtype="0" fill="hold" grpId="3" nodeType="withEffect">
                                  <p:stCondLst>
                                    <p:cond delay="0"/>
                                  </p:stCondLst>
                                  <p:childTnLst>
                                    <p:animEffect transition="out" filter="fade">
                                      <p:cBhvr>
                                        <p:cTn id="3854" dur="500"/>
                                        <p:tgtEl>
                                          <p:spTgt spid="508"/>
                                        </p:tgtEl>
                                      </p:cBhvr>
                                    </p:animEffect>
                                    <p:set>
                                      <p:cBhvr>
                                        <p:cTn id="3855"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8"/>
                  </p:tgtEl>
                </p:cond>
              </p:nextCondLst>
            </p:seq>
            <p:seq concurrent="1" nextAc="seek">
              <p:cTn id="3856" restart="whenNotActive" fill="hold" evtFilter="cancelBubble" nodeType="interactiveSeq">
                <p:stCondLst>
                  <p:cond evt="onClick" delay="0">
                    <p:tgtEl>
                      <p:spTgt spid="526"/>
                    </p:tgtEl>
                  </p:cond>
                </p:stCondLst>
                <p:endSync evt="end" delay="0">
                  <p:rtn val="all"/>
                </p:endSync>
                <p:childTnLst>
                  <p:par>
                    <p:cTn id="3857" fill="hold">
                      <p:stCondLst>
                        <p:cond delay="0"/>
                      </p:stCondLst>
                      <p:childTnLst>
                        <p:par>
                          <p:cTn id="3858" fill="hold">
                            <p:stCondLst>
                              <p:cond delay="0"/>
                            </p:stCondLst>
                            <p:childTnLst>
                              <p:par>
                                <p:cTn id="3859" presetID="1" presetClass="entr" presetSubtype="0" fill="hold" grpId="0" nodeType="clickEffect">
                                  <p:stCondLst>
                                    <p:cond delay="0"/>
                                  </p:stCondLst>
                                  <p:childTnLst>
                                    <p:set>
                                      <p:cBhvr>
                                        <p:cTn id="3860" dur="1" fill="hold">
                                          <p:stCondLst>
                                            <p:cond delay="0"/>
                                          </p:stCondLst>
                                        </p:cTn>
                                        <p:tgtEl>
                                          <p:spTgt spid="532"/>
                                        </p:tgtEl>
                                        <p:attrNameLst>
                                          <p:attrName>style.visibility</p:attrName>
                                        </p:attrNameLst>
                                      </p:cBhvr>
                                      <p:to>
                                        <p:strVal val="visible"/>
                                      </p:to>
                                    </p:set>
                                  </p:childTnLst>
                                </p:cTn>
                              </p:par>
                              <p:par>
                                <p:cTn id="3861" presetID="1" presetClass="entr" presetSubtype="0" fill="hold" grpId="2" nodeType="withEffect">
                                  <p:stCondLst>
                                    <p:cond delay="0"/>
                                  </p:stCondLst>
                                  <p:childTnLst>
                                    <p:set>
                                      <p:cBhvr>
                                        <p:cTn id="3862" dur="1" fill="hold">
                                          <p:stCondLst>
                                            <p:cond delay="0"/>
                                          </p:stCondLst>
                                        </p:cTn>
                                        <p:tgtEl>
                                          <p:spTgt spid="500"/>
                                        </p:tgtEl>
                                        <p:attrNameLst>
                                          <p:attrName>style.visibility</p:attrName>
                                        </p:attrNameLst>
                                      </p:cBhvr>
                                      <p:to>
                                        <p:strVal val="visible"/>
                                      </p:to>
                                    </p:set>
                                  </p:childTnLst>
                                </p:cTn>
                              </p:par>
                              <p:par>
                                <p:cTn id="3863" presetID="10" presetClass="exit" presetSubtype="0" fill="hold" grpId="0" nodeType="withEffect">
                                  <p:stCondLst>
                                    <p:cond delay="0"/>
                                  </p:stCondLst>
                                  <p:childTnLst>
                                    <p:animEffect transition="out" filter="fade">
                                      <p:cBhvr>
                                        <p:cTn id="3864" dur="500"/>
                                        <p:tgtEl>
                                          <p:spTgt spid="508"/>
                                        </p:tgtEl>
                                      </p:cBhvr>
                                    </p:animEffect>
                                    <p:set>
                                      <p:cBhvr>
                                        <p:cTn id="3865"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6"/>
                  </p:tgtEl>
                </p:cond>
              </p:nextCondLst>
            </p:seq>
            <p:seq concurrent="1" nextAc="seek">
              <p:cTn id="3866" restart="whenNotActive" fill="hold" evtFilter="cancelBubble" nodeType="interactiveSeq">
                <p:stCondLst>
                  <p:cond evt="onClick" delay="0">
                    <p:tgtEl>
                      <p:spTgt spid="534"/>
                    </p:tgtEl>
                  </p:cond>
                </p:stCondLst>
                <p:endSync evt="end" delay="0">
                  <p:rtn val="all"/>
                </p:endSync>
                <p:childTnLst>
                  <p:par>
                    <p:cTn id="3867" fill="hold">
                      <p:stCondLst>
                        <p:cond delay="0"/>
                      </p:stCondLst>
                      <p:childTnLst>
                        <p:par>
                          <p:cTn id="3868" fill="hold">
                            <p:stCondLst>
                              <p:cond delay="0"/>
                            </p:stCondLst>
                            <p:childTnLst>
                              <p:par>
                                <p:cTn id="3869" presetID="1" presetClass="exit" presetSubtype="0" fill="hold" grpId="1" nodeType="clickEffect">
                                  <p:stCondLst>
                                    <p:cond delay="0"/>
                                  </p:stCondLst>
                                  <p:childTnLst>
                                    <p:set>
                                      <p:cBhvr>
                                        <p:cTn id="3870" dur="1" fill="hold">
                                          <p:stCondLst>
                                            <p:cond delay="0"/>
                                          </p:stCondLst>
                                        </p:cTn>
                                        <p:tgtEl>
                                          <p:spTgt spid="534"/>
                                        </p:tgtEl>
                                        <p:attrNameLst>
                                          <p:attrName>style.visibility</p:attrName>
                                        </p:attrNameLst>
                                      </p:cBhvr>
                                      <p:to>
                                        <p:strVal val="hidden"/>
                                      </p:to>
                                    </p:set>
                                  </p:childTnLst>
                                </p:cTn>
                              </p:par>
                              <p:par>
                                <p:cTn id="3871" presetID="10" presetClass="entr" presetSubtype="0" fill="hold" grpId="6" nodeType="withEffect">
                                  <p:stCondLst>
                                    <p:cond delay="0"/>
                                  </p:stCondLst>
                                  <p:childTnLst>
                                    <p:set>
                                      <p:cBhvr>
                                        <p:cTn id="3872" dur="1" fill="hold">
                                          <p:stCondLst>
                                            <p:cond delay="0"/>
                                          </p:stCondLst>
                                        </p:cTn>
                                        <p:tgtEl>
                                          <p:spTgt spid="508"/>
                                        </p:tgtEl>
                                        <p:attrNameLst>
                                          <p:attrName>style.visibility</p:attrName>
                                        </p:attrNameLst>
                                      </p:cBhvr>
                                      <p:to>
                                        <p:strVal val="visible"/>
                                      </p:to>
                                    </p:set>
                                    <p:animEffect transition="in" filter="fade">
                                      <p:cBhvr>
                                        <p:cTn id="3873" dur="500"/>
                                        <p:tgtEl>
                                          <p:spTgt spid="508"/>
                                        </p:tgtEl>
                                      </p:cBhvr>
                                    </p:animEffect>
                                  </p:childTnLst>
                                </p:cTn>
                              </p:par>
                            </p:childTnLst>
                          </p:cTn>
                        </p:par>
                      </p:childTnLst>
                    </p:cTn>
                  </p:par>
                </p:childTnLst>
              </p:cTn>
              <p:nextCondLst>
                <p:cond evt="onClick" delay="0">
                  <p:tgtEl>
                    <p:spTgt spid="534"/>
                  </p:tgtEl>
                </p:cond>
              </p:nextCondLst>
            </p:seq>
            <p:seq concurrent="1" nextAc="seek">
              <p:cTn id="3874" restart="whenNotActive" fill="hold" evtFilter="cancelBubble" nodeType="interactiveSeq">
                <p:stCondLst>
                  <p:cond evt="onClick" delay="0">
                    <p:tgtEl>
                      <p:spTgt spid="529"/>
                    </p:tgtEl>
                  </p:cond>
                </p:stCondLst>
                <p:endSync evt="end" delay="0">
                  <p:rtn val="all"/>
                </p:endSync>
                <p:childTnLst>
                  <p:par>
                    <p:cTn id="3875" fill="hold">
                      <p:stCondLst>
                        <p:cond delay="0"/>
                      </p:stCondLst>
                      <p:childTnLst>
                        <p:par>
                          <p:cTn id="3876" fill="hold">
                            <p:stCondLst>
                              <p:cond delay="0"/>
                            </p:stCondLst>
                            <p:childTnLst>
                              <p:par>
                                <p:cTn id="3877" presetID="1" presetClass="exit" presetSubtype="0" fill="hold" grpId="1" nodeType="clickEffect">
                                  <p:stCondLst>
                                    <p:cond delay="0"/>
                                  </p:stCondLst>
                                  <p:childTnLst>
                                    <p:set>
                                      <p:cBhvr>
                                        <p:cTn id="3878" dur="1" fill="hold">
                                          <p:stCondLst>
                                            <p:cond delay="0"/>
                                          </p:stCondLst>
                                        </p:cTn>
                                        <p:tgtEl>
                                          <p:spTgt spid="529"/>
                                        </p:tgtEl>
                                        <p:attrNameLst>
                                          <p:attrName>style.visibility</p:attrName>
                                        </p:attrNameLst>
                                      </p:cBhvr>
                                      <p:to>
                                        <p:strVal val="hidden"/>
                                      </p:to>
                                    </p:set>
                                  </p:childTnLst>
                                </p:cTn>
                              </p:par>
                              <p:par>
                                <p:cTn id="3879" presetID="1" presetClass="exit" presetSubtype="0" fill="hold" grpId="3" nodeType="withEffect">
                                  <p:stCondLst>
                                    <p:cond delay="0"/>
                                  </p:stCondLst>
                                  <p:childTnLst>
                                    <p:set>
                                      <p:cBhvr>
                                        <p:cTn id="3880" dur="1" fill="hold">
                                          <p:stCondLst>
                                            <p:cond delay="0"/>
                                          </p:stCondLst>
                                        </p:cTn>
                                        <p:tgtEl>
                                          <p:spTgt spid="500"/>
                                        </p:tgtEl>
                                        <p:attrNameLst>
                                          <p:attrName>style.visibility</p:attrName>
                                        </p:attrNameLst>
                                      </p:cBhvr>
                                      <p:to>
                                        <p:strVal val="hidden"/>
                                      </p:to>
                                    </p:set>
                                  </p:childTnLst>
                                </p:cTn>
                              </p:par>
                              <p:par>
                                <p:cTn id="3881" presetID="10" presetClass="entr" presetSubtype="0" fill="hold" grpId="7" nodeType="withEffect">
                                  <p:stCondLst>
                                    <p:cond delay="0"/>
                                  </p:stCondLst>
                                  <p:childTnLst>
                                    <p:set>
                                      <p:cBhvr>
                                        <p:cTn id="3882" dur="1" fill="hold">
                                          <p:stCondLst>
                                            <p:cond delay="0"/>
                                          </p:stCondLst>
                                        </p:cTn>
                                        <p:tgtEl>
                                          <p:spTgt spid="508"/>
                                        </p:tgtEl>
                                        <p:attrNameLst>
                                          <p:attrName>style.visibility</p:attrName>
                                        </p:attrNameLst>
                                      </p:cBhvr>
                                      <p:to>
                                        <p:strVal val="visible"/>
                                      </p:to>
                                    </p:set>
                                    <p:animEffect transition="in" filter="fade">
                                      <p:cBhvr>
                                        <p:cTn id="3883" dur="500"/>
                                        <p:tgtEl>
                                          <p:spTgt spid="508"/>
                                        </p:tgtEl>
                                      </p:cBhvr>
                                    </p:animEffect>
                                  </p:childTnLst>
                                </p:cTn>
                              </p:par>
                            </p:childTnLst>
                          </p:cTn>
                        </p:par>
                      </p:childTnLst>
                    </p:cTn>
                  </p:par>
                </p:childTnLst>
              </p:cTn>
              <p:nextCondLst>
                <p:cond evt="onClick" delay="0">
                  <p:tgtEl>
                    <p:spTgt spid="529"/>
                  </p:tgtEl>
                </p:cond>
              </p:nextCondLst>
            </p:seq>
            <p:seq concurrent="1" nextAc="seek">
              <p:cTn id="3884" restart="whenNotActive" fill="hold" evtFilter="cancelBubble" nodeType="interactiveSeq">
                <p:stCondLst>
                  <p:cond evt="onClick" delay="0">
                    <p:tgtEl>
                      <p:spTgt spid="530"/>
                    </p:tgtEl>
                  </p:cond>
                </p:stCondLst>
                <p:endSync evt="end" delay="0">
                  <p:rtn val="all"/>
                </p:endSync>
                <p:childTnLst>
                  <p:par>
                    <p:cTn id="3885" fill="hold">
                      <p:stCondLst>
                        <p:cond delay="0"/>
                      </p:stCondLst>
                      <p:childTnLst>
                        <p:par>
                          <p:cTn id="3886" fill="hold">
                            <p:stCondLst>
                              <p:cond delay="0"/>
                            </p:stCondLst>
                            <p:childTnLst>
                              <p:par>
                                <p:cTn id="3887" presetID="1" presetClass="exit" presetSubtype="0" fill="hold" grpId="1" nodeType="clickEffect">
                                  <p:stCondLst>
                                    <p:cond delay="0"/>
                                  </p:stCondLst>
                                  <p:childTnLst>
                                    <p:set>
                                      <p:cBhvr>
                                        <p:cTn id="3888" dur="1" fill="hold">
                                          <p:stCondLst>
                                            <p:cond delay="0"/>
                                          </p:stCondLst>
                                        </p:cTn>
                                        <p:tgtEl>
                                          <p:spTgt spid="530"/>
                                        </p:tgtEl>
                                        <p:attrNameLst>
                                          <p:attrName>style.visibility</p:attrName>
                                        </p:attrNameLst>
                                      </p:cBhvr>
                                      <p:to>
                                        <p:strVal val="hidden"/>
                                      </p:to>
                                    </p:set>
                                  </p:childTnLst>
                                </p:cTn>
                              </p:par>
                              <p:par>
                                <p:cTn id="3889" presetID="10" presetClass="entr" presetSubtype="0" fill="hold" grpId="11" nodeType="withEffect">
                                  <p:stCondLst>
                                    <p:cond delay="0"/>
                                  </p:stCondLst>
                                  <p:childTnLst>
                                    <p:set>
                                      <p:cBhvr>
                                        <p:cTn id="3890" dur="1" fill="hold">
                                          <p:stCondLst>
                                            <p:cond delay="0"/>
                                          </p:stCondLst>
                                        </p:cTn>
                                        <p:tgtEl>
                                          <p:spTgt spid="508"/>
                                        </p:tgtEl>
                                        <p:attrNameLst>
                                          <p:attrName>style.visibility</p:attrName>
                                        </p:attrNameLst>
                                      </p:cBhvr>
                                      <p:to>
                                        <p:strVal val="visible"/>
                                      </p:to>
                                    </p:set>
                                    <p:animEffect transition="in" filter="fade">
                                      <p:cBhvr>
                                        <p:cTn id="3891" dur="500"/>
                                        <p:tgtEl>
                                          <p:spTgt spid="508"/>
                                        </p:tgtEl>
                                      </p:cBhvr>
                                    </p:animEffect>
                                  </p:childTnLst>
                                </p:cTn>
                              </p:par>
                            </p:childTnLst>
                          </p:cTn>
                        </p:par>
                      </p:childTnLst>
                    </p:cTn>
                  </p:par>
                </p:childTnLst>
              </p:cTn>
              <p:nextCondLst>
                <p:cond evt="onClick" delay="0">
                  <p:tgtEl>
                    <p:spTgt spid="530"/>
                  </p:tgtEl>
                </p:cond>
              </p:nextCondLst>
            </p:seq>
            <p:seq concurrent="1" nextAc="seek">
              <p:cTn id="3892" restart="whenNotActive" fill="hold" evtFilter="cancelBubble" nodeType="interactiveSeq">
                <p:stCondLst>
                  <p:cond evt="onClick" delay="0">
                    <p:tgtEl>
                      <p:spTgt spid="531"/>
                    </p:tgtEl>
                  </p:cond>
                </p:stCondLst>
                <p:endSync evt="end" delay="0">
                  <p:rtn val="all"/>
                </p:endSync>
                <p:childTnLst>
                  <p:par>
                    <p:cTn id="3893" fill="hold">
                      <p:stCondLst>
                        <p:cond delay="0"/>
                      </p:stCondLst>
                      <p:childTnLst>
                        <p:par>
                          <p:cTn id="3894" fill="hold">
                            <p:stCondLst>
                              <p:cond delay="0"/>
                            </p:stCondLst>
                            <p:childTnLst>
                              <p:par>
                                <p:cTn id="3895" presetID="1" presetClass="exit" presetSubtype="0" fill="hold" grpId="0" nodeType="clickEffect">
                                  <p:stCondLst>
                                    <p:cond delay="0"/>
                                  </p:stCondLst>
                                  <p:childTnLst>
                                    <p:set>
                                      <p:cBhvr>
                                        <p:cTn id="3896" dur="1" fill="hold">
                                          <p:stCondLst>
                                            <p:cond delay="0"/>
                                          </p:stCondLst>
                                        </p:cTn>
                                        <p:tgtEl>
                                          <p:spTgt spid="531"/>
                                        </p:tgtEl>
                                        <p:attrNameLst>
                                          <p:attrName>style.visibility</p:attrName>
                                        </p:attrNameLst>
                                      </p:cBhvr>
                                      <p:to>
                                        <p:strVal val="hidden"/>
                                      </p:to>
                                    </p:set>
                                  </p:childTnLst>
                                </p:cTn>
                              </p:par>
                              <p:par>
                                <p:cTn id="3897" presetID="1" presetClass="exit" presetSubtype="0" fill="hold" grpId="4" nodeType="withEffect">
                                  <p:stCondLst>
                                    <p:cond delay="0"/>
                                  </p:stCondLst>
                                  <p:childTnLst>
                                    <p:set>
                                      <p:cBhvr>
                                        <p:cTn id="3898" dur="1" fill="hold">
                                          <p:stCondLst>
                                            <p:cond delay="0"/>
                                          </p:stCondLst>
                                        </p:cTn>
                                        <p:tgtEl>
                                          <p:spTgt spid="500"/>
                                        </p:tgtEl>
                                        <p:attrNameLst>
                                          <p:attrName>style.visibility</p:attrName>
                                        </p:attrNameLst>
                                      </p:cBhvr>
                                      <p:to>
                                        <p:strVal val="hidden"/>
                                      </p:to>
                                    </p:set>
                                  </p:childTnLst>
                                </p:cTn>
                              </p:par>
                              <p:par>
                                <p:cTn id="3899" presetID="10" presetClass="entr" presetSubtype="0" fill="hold" grpId="10" nodeType="withEffect">
                                  <p:stCondLst>
                                    <p:cond delay="0"/>
                                  </p:stCondLst>
                                  <p:childTnLst>
                                    <p:set>
                                      <p:cBhvr>
                                        <p:cTn id="3900" dur="1" fill="hold">
                                          <p:stCondLst>
                                            <p:cond delay="0"/>
                                          </p:stCondLst>
                                        </p:cTn>
                                        <p:tgtEl>
                                          <p:spTgt spid="508"/>
                                        </p:tgtEl>
                                        <p:attrNameLst>
                                          <p:attrName>style.visibility</p:attrName>
                                        </p:attrNameLst>
                                      </p:cBhvr>
                                      <p:to>
                                        <p:strVal val="visible"/>
                                      </p:to>
                                    </p:set>
                                    <p:animEffect transition="in" filter="fade">
                                      <p:cBhvr>
                                        <p:cTn id="3901" dur="500"/>
                                        <p:tgtEl>
                                          <p:spTgt spid="508"/>
                                        </p:tgtEl>
                                      </p:cBhvr>
                                    </p:animEffect>
                                  </p:childTnLst>
                                </p:cTn>
                              </p:par>
                            </p:childTnLst>
                          </p:cTn>
                        </p:par>
                      </p:childTnLst>
                    </p:cTn>
                  </p:par>
                </p:childTnLst>
              </p:cTn>
              <p:nextCondLst>
                <p:cond evt="onClick" delay="0">
                  <p:tgtEl>
                    <p:spTgt spid="531"/>
                  </p:tgtEl>
                </p:cond>
              </p:nextCondLst>
            </p:seq>
            <p:seq concurrent="1" nextAc="seek">
              <p:cTn id="3902" restart="whenNotActive" fill="hold" evtFilter="cancelBubble" nodeType="interactiveSeq">
                <p:stCondLst>
                  <p:cond evt="onClick" delay="0">
                    <p:tgtEl>
                      <p:spTgt spid="532"/>
                    </p:tgtEl>
                  </p:cond>
                </p:stCondLst>
                <p:endSync evt="end" delay="0">
                  <p:rtn val="all"/>
                </p:endSync>
                <p:childTnLst>
                  <p:par>
                    <p:cTn id="3903" fill="hold">
                      <p:stCondLst>
                        <p:cond delay="0"/>
                      </p:stCondLst>
                      <p:childTnLst>
                        <p:par>
                          <p:cTn id="3904" fill="hold">
                            <p:stCondLst>
                              <p:cond delay="0"/>
                            </p:stCondLst>
                            <p:childTnLst>
                              <p:par>
                                <p:cTn id="3905" presetID="1" presetClass="exit" presetSubtype="0" fill="hold" grpId="1" nodeType="clickEffect">
                                  <p:stCondLst>
                                    <p:cond delay="0"/>
                                  </p:stCondLst>
                                  <p:childTnLst>
                                    <p:set>
                                      <p:cBhvr>
                                        <p:cTn id="3906" dur="1" fill="hold">
                                          <p:stCondLst>
                                            <p:cond delay="0"/>
                                          </p:stCondLst>
                                        </p:cTn>
                                        <p:tgtEl>
                                          <p:spTgt spid="532"/>
                                        </p:tgtEl>
                                        <p:attrNameLst>
                                          <p:attrName>style.visibility</p:attrName>
                                        </p:attrNameLst>
                                      </p:cBhvr>
                                      <p:to>
                                        <p:strVal val="hidden"/>
                                      </p:to>
                                    </p:set>
                                  </p:childTnLst>
                                </p:cTn>
                              </p:par>
                              <p:par>
                                <p:cTn id="3907" presetID="1" presetClass="exit" presetSubtype="0" fill="hold" grpId="5" nodeType="withEffect">
                                  <p:stCondLst>
                                    <p:cond delay="0"/>
                                  </p:stCondLst>
                                  <p:childTnLst>
                                    <p:set>
                                      <p:cBhvr>
                                        <p:cTn id="3908" dur="1" fill="hold">
                                          <p:stCondLst>
                                            <p:cond delay="0"/>
                                          </p:stCondLst>
                                        </p:cTn>
                                        <p:tgtEl>
                                          <p:spTgt spid="500"/>
                                        </p:tgtEl>
                                        <p:attrNameLst>
                                          <p:attrName>style.visibility</p:attrName>
                                        </p:attrNameLst>
                                      </p:cBhvr>
                                      <p:to>
                                        <p:strVal val="hidden"/>
                                      </p:to>
                                    </p:set>
                                  </p:childTnLst>
                                </p:cTn>
                              </p:par>
                              <p:par>
                                <p:cTn id="3909" presetID="10" presetClass="entr" presetSubtype="0" fill="hold" grpId="9" nodeType="withEffect">
                                  <p:stCondLst>
                                    <p:cond delay="0"/>
                                  </p:stCondLst>
                                  <p:childTnLst>
                                    <p:set>
                                      <p:cBhvr>
                                        <p:cTn id="3910" dur="1" fill="hold">
                                          <p:stCondLst>
                                            <p:cond delay="0"/>
                                          </p:stCondLst>
                                        </p:cTn>
                                        <p:tgtEl>
                                          <p:spTgt spid="508"/>
                                        </p:tgtEl>
                                        <p:attrNameLst>
                                          <p:attrName>style.visibility</p:attrName>
                                        </p:attrNameLst>
                                      </p:cBhvr>
                                      <p:to>
                                        <p:strVal val="visible"/>
                                      </p:to>
                                    </p:set>
                                    <p:animEffect transition="in" filter="fade">
                                      <p:cBhvr>
                                        <p:cTn id="3911" dur="500"/>
                                        <p:tgtEl>
                                          <p:spTgt spid="508"/>
                                        </p:tgtEl>
                                      </p:cBhvr>
                                    </p:animEffect>
                                  </p:childTnLst>
                                </p:cTn>
                              </p:par>
                            </p:childTnLst>
                          </p:cTn>
                        </p:par>
                      </p:childTnLst>
                    </p:cTn>
                  </p:par>
                </p:childTnLst>
              </p:cTn>
              <p:nextCondLst>
                <p:cond evt="onClick" delay="0">
                  <p:tgtEl>
                    <p:spTgt spid="532"/>
                  </p:tgtEl>
                </p:cond>
              </p:nextCondLst>
            </p:seq>
            <p:seq concurrent="1" nextAc="seek">
              <p:cTn id="3912" restart="whenNotActive" fill="hold" evtFilter="cancelBubble" nodeType="interactiveSeq">
                <p:stCondLst>
                  <p:cond evt="onClick" delay="0">
                    <p:tgtEl>
                      <p:spTgt spid="533"/>
                    </p:tgtEl>
                  </p:cond>
                </p:stCondLst>
                <p:endSync evt="end" delay="0">
                  <p:rtn val="all"/>
                </p:endSync>
                <p:childTnLst>
                  <p:par>
                    <p:cTn id="3913" fill="hold">
                      <p:stCondLst>
                        <p:cond delay="0"/>
                      </p:stCondLst>
                      <p:childTnLst>
                        <p:par>
                          <p:cTn id="3914" fill="hold">
                            <p:stCondLst>
                              <p:cond delay="0"/>
                            </p:stCondLst>
                            <p:childTnLst>
                              <p:par>
                                <p:cTn id="3915" presetID="1" presetClass="exit" presetSubtype="0" fill="hold" grpId="1" nodeType="clickEffect">
                                  <p:stCondLst>
                                    <p:cond delay="0"/>
                                  </p:stCondLst>
                                  <p:childTnLst>
                                    <p:set>
                                      <p:cBhvr>
                                        <p:cTn id="3916" dur="1" fill="hold">
                                          <p:stCondLst>
                                            <p:cond delay="0"/>
                                          </p:stCondLst>
                                        </p:cTn>
                                        <p:tgtEl>
                                          <p:spTgt spid="533"/>
                                        </p:tgtEl>
                                        <p:attrNameLst>
                                          <p:attrName>style.visibility</p:attrName>
                                        </p:attrNameLst>
                                      </p:cBhvr>
                                      <p:to>
                                        <p:strVal val="hidden"/>
                                      </p:to>
                                    </p:set>
                                  </p:childTnLst>
                                </p:cTn>
                              </p:par>
                              <p:par>
                                <p:cTn id="3917" presetID="1" presetClass="exit" presetSubtype="0" fill="hold" grpId="1" nodeType="withEffect">
                                  <p:stCondLst>
                                    <p:cond delay="0"/>
                                  </p:stCondLst>
                                  <p:childTnLst>
                                    <p:set>
                                      <p:cBhvr>
                                        <p:cTn id="3918" dur="1" fill="hold">
                                          <p:stCondLst>
                                            <p:cond delay="0"/>
                                          </p:stCondLst>
                                        </p:cTn>
                                        <p:tgtEl>
                                          <p:spTgt spid="505"/>
                                        </p:tgtEl>
                                        <p:attrNameLst>
                                          <p:attrName>style.visibility</p:attrName>
                                        </p:attrNameLst>
                                      </p:cBhvr>
                                      <p:to>
                                        <p:strVal val="hidden"/>
                                      </p:to>
                                    </p:set>
                                  </p:childTnLst>
                                </p:cTn>
                              </p:par>
                              <p:par>
                                <p:cTn id="3919" presetID="10" presetClass="entr" presetSubtype="0" fill="hold" grpId="8" nodeType="withEffect">
                                  <p:stCondLst>
                                    <p:cond delay="0"/>
                                  </p:stCondLst>
                                  <p:childTnLst>
                                    <p:set>
                                      <p:cBhvr>
                                        <p:cTn id="3920" dur="1" fill="hold">
                                          <p:stCondLst>
                                            <p:cond delay="0"/>
                                          </p:stCondLst>
                                        </p:cTn>
                                        <p:tgtEl>
                                          <p:spTgt spid="508"/>
                                        </p:tgtEl>
                                        <p:attrNameLst>
                                          <p:attrName>style.visibility</p:attrName>
                                        </p:attrNameLst>
                                      </p:cBhvr>
                                      <p:to>
                                        <p:strVal val="visible"/>
                                      </p:to>
                                    </p:set>
                                    <p:animEffect transition="in" filter="fade">
                                      <p:cBhvr>
                                        <p:cTn id="3921" dur="500"/>
                                        <p:tgtEl>
                                          <p:spTgt spid="508"/>
                                        </p:tgtEl>
                                      </p:cBhvr>
                                    </p:animEffect>
                                  </p:childTnLst>
                                </p:cTn>
                              </p:par>
                            </p:childTnLst>
                          </p:cTn>
                        </p:par>
                      </p:childTnLst>
                    </p:cTn>
                  </p:par>
                </p:childTnLst>
              </p:cTn>
              <p:nextCondLst>
                <p:cond evt="onClick" delay="0">
                  <p:tgtEl>
                    <p:spTgt spid="533"/>
                  </p:tgtEl>
                </p:cond>
              </p:nextCondLst>
            </p:seq>
            <p:seq concurrent="1" nextAc="seek">
              <p:cTn id="3922" restart="whenNotActive" fill="hold" evtFilter="cancelBubble" nodeType="interactiveSeq">
                <p:stCondLst>
                  <p:cond evt="onClick" delay="0">
                    <p:tgtEl>
                      <p:spTgt spid="535"/>
                    </p:tgtEl>
                  </p:cond>
                </p:stCondLst>
                <p:endSync evt="end" delay="0">
                  <p:rtn val="all"/>
                </p:endSync>
                <p:childTnLst>
                  <p:par>
                    <p:cTn id="3923" fill="hold">
                      <p:stCondLst>
                        <p:cond delay="0"/>
                      </p:stCondLst>
                      <p:childTnLst>
                        <p:par>
                          <p:cTn id="3924" fill="hold">
                            <p:stCondLst>
                              <p:cond delay="0"/>
                            </p:stCondLst>
                            <p:childTnLst>
                              <p:par>
                                <p:cTn id="3925" presetID="1" presetClass="entr" presetSubtype="0" fill="hold" grpId="0" nodeType="clickEffect">
                                  <p:stCondLst>
                                    <p:cond delay="0"/>
                                  </p:stCondLst>
                                  <p:childTnLst>
                                    <p:set>
                                      <p:cBhvr>
                                        <p:cTn id="3926" dur="1" fill="hold">
                                          <p:stCondLst>
                                            <p:cond delay="0"/>
                                          </p:stCondLst>
                                        </p:cTn>
                                        <p:tgtEl>
                                          <p:spTgt spid="541"/>
                                        </p:tgtEl>
                                        <p:attrNameLst>
                                          <p:attrName>style.visibility</p:attrName>
                                        </p:attrNameLst>
                                      </p:cBhvr>
                                      <p:to>
                                        <p:strVal val="visible"/>
                                      </p:to>
                                    </p:set>
                                  </p:childTnLst>
                                </p:cTn>
                              </p:par>
                              <p:par>
                                <p:cTn id="3927" presetID="1" presetClass="entr" presetSubtype="0" fill="hold" grpId="0" nodeType="withEffect">
                                  <p:stCondLst>
                                    <p:cond delay="0"/>
                                  </p:stCondLst>
                                  <p:childTnLst>
                                    <p:set>
                                      <p:cBhvr>
                                        <p:cTn id="3928" dur="1" fill="hold">
                                          <p:stCondLst>
                                            <p:cond delay="0"/>
                                          </p:stCondLst>
                                        </p:cTn>
                                        <p:tgtEl>
                                          <p:spTgt spid="499"/>
                                        </p:tgtEl>
                                        <p:attrNameLst>
                                          <p:attrName>style.visibility</p:attrName>
                                        </p:attrNameLst>
                                      </p:cBhvr>
                                      <p:to>
                                        <p:strVal val="visible"/>
                                      </p:to>
                                    </p:set>
                                  </p:childTnLst>
                                </p:cTn>
                              </p:par>
                              <p:par>
                                <p:cTn id="3929" presetID="10" presetClass="exit" presetSubtype="0" fill="hold" grpId="0" nodeType="withEffect">
                                  <p:stCondLst>
                                    <p:cond delay="0"/>
                                  </p:stCondLst>
                                  <p:childTnLst>
                                    <p:animEffect transition="out" filter="fade">
                                      <p:cBhvr>
                                        <p:cTn id="3930" dur="500"/>
                                        <p:tgtEl>
                                          <p:spTgt spid="507"/>
                                        </p:tgtEl>
                                      </p:cBhvr>
                                    </p:animEffect>
                                    <p:set>
                                      <p:cBhvr>
                                        <p:cTn id="3931"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5"/>
                  </p:tgtEl>
                </p:cond>
              </p:nextCondLst>
            </p:seq>
            <p:seq concurrent="1" nextAc="seek">
              <p:cTn id="3932" restart="whenNotActive" fill="hold" evtFilter="cancelBubble" nodeType="interactiveSeq">
                <p:stCondLst>
                  <p:cond evt="onClick" delay="0">
                    <p:tgtEl>
                      <p:spTgt spid="536"/>
                    </p:tgtEl>
                  </p:cond>
                </p:stCondLst>
                <p:endSync evt="end" delay="0">
                  <p:rtn val="all"/>
                </p:endSync>
                <p:childTnLst>
                  <p:par>
                    <p:cTn id="3933" fill="hold">
                      <p:stCondLst>
                        <p:cond delay="0"/>
                      </p:stCondLst>
                      <p:childTnLst>
                        <p:par>
                          <p:cTn id="3934" fill="hold">
                            <p:stCondLst>
                              <p:cond delay="0"/>
                            </p:stCondLst>
                            <p:childTnLst>
                              <p:par>
                                <p:cTn id="3935" presetID="1" presetClass="entr" presetSubtype="0" fill="hold" grpId="0" nodeType="clickEffect">
                                  <p:stCondLst>
                                    <p:cond delay="0"/>
                                  </p:stCondLst>
                                  <p:childTnLst>
                                    <p:set>
                                      <p:cBhvr>
                                        <p:cTn id="3936" dur="1" fill="hold">
                                          <p:stCondLst>
                                            <p:cond delay="0"/>
                                          </p:stCondLst>
                                        </p:cTn>
                                        <p:tgtEl>
                                          <p:spTgt spid="542"/>
                                        </p:tgtEl>
                                        <p:attrNameLst>
                                          <p:attrName>style.visibility</p:attrName>
                                        </p:attrNameLst>
                                      </p:cBhvr>
                                      <p:to>
                                        <p:strVal val="visible"/>
                                      </p:to>
                                    </p:set>
                                  </p:childTnLst>
                                </p:cTn>
                              </p:par>
                              <p:par>
                                <p:cTn id="3937" presetID="10" presetClass="exit" presetSubtype="0" fill="hold" grpId="1" nodeType="withEffect">
                                  <p:stCondLst>
                                    <p:cond delay="0"/>
                                  </p:stCondLst>
                                  <p:childTnLst>
                                    <p:animEffect transition="out" filter="fade">
                                      <p:cBhvr>
                                        <p:cTn id="3938" dur="500"/>
                                        <p:tgtEl>
                                          <p:spTgt spid="507"/>
                                        </p:tgtEl>
                                      </p:cBhvr>
                                    </p:animEffect>
                                    <p:set>
                                      <p:cBhvr>
                                        <p:cTn id="3939"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6"/>
                  </p:tgtEl>
                </p:cond>
              </p:nextCondLst>
            </p:seq>
            <p:seq concurrent="1" nextAc="seek">
              <p:cTn id="3940" restart="whenNotActive" fill="hold" evtFilter="cancelBubble" nodeType="interactiveSeq">
                <p:stCondLst>
                  <p:cond evt="onClick" delay="0">
                    <p:tgtEl>
                      <p:spTgt spid="537"/>
                    </p:tgtEl>
                  </p:cond>
                </p:stCondLst>
                <p:endSync evt="end" delay="0">
                  <p:rtn val="all"/>
                </p:endSync>
                <p:childTnLst>
                  <p:par>
                    <p:cTn id="3941" fill="hold">
                      <p:stCondLst>
                        <p:cond delay="0"/>
                      </p:stCondLst>
                      <p:childTnLst>
                        <p:par>
                          <p:cTn id="3942" fill="hold">
                            <p:stCondLst>
                              <p:cond delay="0"/>
                            </p:stCondLst>
                            <p:childTnLst>
                              <p:par>
                                <p:cTn id="3943" presetID="1" presetClass="entr" presetSubtype="0" fill="hold" grpId="1" nodeType="clickEffect">
                                  <p:stCondLst>
                                    <p:cond delay="0"/>
                                  </p:stCondLst>
                                  <p:childTnLst>
                                    <p:set>
                                      <p:cBhvr>
                                        <p:cTn id="3944" dur="1" fill="hold">
                                          <p:stCondLst>
                                            <p:cond delay="0"/>
                                          </p:stCondLst>
                                        </p:cTn>
                                        <p:tgtEl>
                                          <p:spTgt spid="543"/>
                                        </p:tgtEl>
                                        <p:attrNameLst>
                                          <p:attrName>style.visibility</p:attrName>
                                        </p:attrNameLst>
                                      </p:cBhvr>
                                      <p:to>
                                        <p:strVal val="visible"/>
                                      </p:to>
                                    </p:set>
                                  </p:childTnLst>
                                </p:cTn>
                              </p:par>
                              <p:par>
                                <p:cTn id="3945" presetID="1" presetClass="entr" presetSubtype="0" fill="hold" grpId="1" nodeType="withEffect">
                                  <p:stCondLst>
                                    <p:cond delay="0"/>
                                  </p:stCondLst>
                                  <p:childTnLst>
                                    <p:set>
                                      <p:cBhvr>
                                        <p:cTn id="3946" dur="1" fill="hold">
                                          <p:stCondLst>
                                            <p:cond delay="0"/>
                                          </p:stCondLst>
                                        </p:cTn>
                                        <p:tgtEl>
                                          <p:spTgt spid="499"/>
                                        </p:tgtEl>
                                        <p:attrNameLst>
                                          <p:attrName>style.visibility</p:attrName>
                                        </p:attrNameLst>
                                      </p:cBhvr>
                                      <p:to>
                                        <p:strVal val="visible"/>
                                      </p:to>
                                    </p:set>
                                  </p:childTnLst>
                                </p:cTn>
                              </p:par>
                              <p:par>
                                <p:cTn id="3947" presetID="10" presetClass="exit" presetSubtype="0" fill="hold" grpId="2" nodeType="withEffect">
                                  <p:stCondLst>
                                    <p:cond delay="0"/>
                                  </p:stCondLst>
                                  <p:childTnLst>
                                    <p:animEffect transition="out" filter="fade">
                                      <p:cBhvr>
                                        <p:cTn id="3948" dur="500"/>
                                        <p:tgtEl>
                                          <p:spTgt spid="507"/>
                                        </p:tgtEl>
                                      </p:cBhvr>
                                    </p:animEffect>
                                    <p:set>
                                      <p:cBhvr>
                                        <p:cTn id="3949"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7"/>
                  </p:tgtEl>
                </p:cond>
              </p:nextCondLst>
            </p:seq>
            <p:seq concurrent="1" nextAc="seek">
              <p:cTn id="3950" restart="whenNotActive" fill="hold" evtFilter="cancelBubble" nodeType="interactiveSeq">
                <p:stCondLst>
                  <p:cond evt="onClick" delay="0">
                    <p:tgtEl>
                      <p:spTgt spid="539"/>
                    </p:tgtEl>
                  </p:cond>
                </p:stCondLst>
                <p:endSync evt="end" delay="0">
                  <p:rtn val="all"/>
                </p:endSync>
                <p:childTnLst>
                  <p:par>
                    <p:cTn id="3951" fill="hold">
                      <p:stCondLst>
                        <p:cond delay="0"/>
                      </p:stCondLst>
                      <p:childTnLst>
                        <p:par>
                          <p:cTn id="3952" fill="hold">
                            <p:stCondLst>
                              <p:cond delay="0"/>
                            </p:stCondLst>
                            <p:childTnLst>
                              <p:par>
                                <p:cTn id="3953" presetID="1" presetClass="entr" presetSubtype="0" fill="hold" grpId="0" nodeType="clickEffect">
                                  <p:stCondLst>
                                    <p:cond delay="0"/>
                                  </p:stCondLst>
                                  <p:childTnLst>
                                    <p:set>
                                      <p:cBhvr>
                                        <p:cTn id="3954" dur="1" fill="hold">
                                          <p:stCondLst>
                                            <p:cond delay="0"/>
                                          </p:stCondLst>
                                        </p:cTn>
                                        <p:tgtEl>
                                          <p:spTgt spid="545"/>
                                        </p:tgtEl>
                                        <p:attrNameLst>
                                          <p:attrName>style.visibility</p:attrName>
                                        </p:attrNameLst>
                                      </p:cBhvr>
                                      <p:to>
                                        <p:strVal val="visible"/>
                                      </p:to>
                                    </p:set>
                                  </p:childTnLst>
                                </p:cTn>
                              </p:par>
                              <p:par>
                                <p:cTn id="3955" presetID="1" presetClass="entr" presetSubtype="0" fill="hold" grpId="4" nodeType="withEffect">
                                  <p:stCondLst>
                                    <p:cond delay="0"/>
                                  </p:stCondLst>
                                  <p:childTnLst>
                                    <p:set>
                                      <p:cBhvr>
                                        <p:cTn id="3956" dur="1" fill="hold">
                                          <p:stCondLst>
                                            <p:cond delay="0"/>
                                          </p:stCondLst>
                                        </p:cTn>
                                        <p:tgtEl>
                                          <p:spTgt spid="499"/>
                                        </p:tgtEl>
                                        <p:attrNameLst>
                                          <p:attrName>style.visibility</p:attrName>
                                        </p:attrNameLst>
                                      </p:cBhvr>
                                      <p:to>
                                        <p:strVal val="visible"/>
                                      </p:to>
                                    </p:set>
                                  </p:childTnLst>
                                </p:cTn>
                              </p:par>
                              <p:par>
                                <p:cTn id="3957" presetID="10" presetClass="exit" presetSubtype="0" fill="hold" grpId="3" nodeType="withEffect">
                                  <p:stCondLst>
                                    <p:cond delay="0"/>
                                  </p:stCondLst>
                                  <p:childTnLst>
                                    <p:animEffect transition="out" filter="fade">
                                      <p:cBhvr>
                                        <p:cTn id="3958" dur="500"/>
                                        <p:tgtEl>
                                          <p:spTgt spid="507"/>
                                        </p:tgtEl>
                                      </p:cBhvr>
                                    </p:animEffect>
                                    <p:set>
                                      <p:cBhvr>
                                        <p:cTn id="3959"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9"/>
                  </p:tgtEl>
                </p:cond>
              </p:nextCondLst>
            </p:seq>
            <p:seq concurrent="1" nextAc="seek">
              <p:cTn id="3960" restart="whenNotActive" fill="hold" evtFilter="cancelBubble" nodeType="interactiveSeq">
                <p:stCondLst>
                  <p:cond evt="onClick" delay="0">
                    <p:tgtEl>
                      <p:spTgt spid="540"/>
                    </p:tgtEl>
                  </p:cond>
                </p:stCondLst>
                <p:endSync evt="end" delay="0">
                  <p:rtn val="all"/>
                </p:endSync>
                <p:childTnLst>
                  <p:par>
                    <p:cTn id="3961" fill="hold">
                      <p:stCondLst>
                        <p:cond delay="0"/>
                      </p:stCondLst>
                      <p:childTnLst>
                        <p:par>
                          <p:cTn id="3962" fill="hold">
                            <p:stCondLst>
                              <p:cond delay="0"/>
                            </p:stCondLst>
                            <p:childTnLst>
                              <p:par>
                                <p:cTn id="3963" presetID="1" presetClass="entr" presetSubtype="0" fill="hold" grpId="0" nodeType="clickEffect">
                                  <p:stCondLst>
                                    <p:cond delay="0"/>
                                  </p:stCondLst>
                                  <p:childTnLst>
                                    <p:set>
                                      <p:cBhvr>
                                        <p:cTn id="3964" dur="1" fill="hold">
                                          <p:stCondLst>
                                            <p:cond delay="0"/>
                                          </p:stCondLst>
                                        </p:cTn>
                                        <p:tgtEl>
                                          <p:spTgt spid="546"/>
                                        </p:tgtEl>
                                        <p:attrNameLst>
                                          <p:attrName>style.visibility</p:attrName>
                                        </p:attrNameLst>
                                      </p:cBhvr>
                                      <p:to>
                                        <p:strVal val="visible"/>
                                      </p:to>
                                    </p:set>
                                  </p:childTnLst>
                                </p:cTn>
                              </p:par>
                              <p:par>
                                <p:cTn id="3965" presetID="10" presetClass="exit" presetSubtype="0" fill="hold" grpId="4" nodeType="withEffect">
                                  <p:stCondLst>
                                    <p:cond delay="0"/>
                                  </p:stCondLst>
                                  <p:childTnLst>
                                    <p:animEffect transition="out" filter="fade">
                                      <p:cBhvr>
                                        <p:cTn id="3966" dur="500"/>
                                        <p:tgtEl>
                                          <p:spTgt spid="507"/>
                                        </p:tgtEl>
                                      </p:cBhvr>
                                    </p:animEffect>
                                    <p:set>
                                      <p:cBhvr>
                                        <p:cTn id="3967"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40"/>
                  </p:tgtEl>
                </p:cond>
              </p:nextCondLst>
            </p:seq>
            <p:seq concurrent="1" nextAc="seek">
              <p:cTn id="3968" restart="whenNotActive" fill="hold" evtFilter="cancelBubble" nodeType="interactiveSeq">
                <p:stCondLst>
                  <p:cond evt="onClick" delay="0">
                    <p:tgtEl>
                      <p:spTgt spid="538"/>
                    </p:tgtEl>
                  </p:cond>
                </p:stCondLst>
                <p:endSync evt="end" delay="0">
                  <p:rtn val="all"/>
                </p:endSync>
                <p:childTnLst>
                  <p:par>
                    <p:cTn id="3969" fill="hold">
                      <p:stCondLst>
                        <p:cond delay="0"/>
                      </p:stCondLst>
                      <p:childTnLst>
                        <p:par>
                          <p:cTn id="3970" fill="hold">
                            <p:stCondLst>
                              <p:cond delay="0"/>
                            </p:stCondLst>
                            <p:childTnLst>
                              <p:par>
                                <p:cTn id="3971" presetID="1" presetClass="entr" presetSubtype="0" fill="hold" grpId="0" nodeType="clickEffect">
                                  <p:stCondLst>
                                    <p:cond delay="0"/>
                                  </p:stCondLst>
                                  <p:childTnLst>
                                    <p:set>
                                      <p:cBhvr>
                                        <p:cTn id="3972" dur="1" fill="hold">
                                          <p:stCondLst>
                                            <p:cond delay="0"/>
                                          </p:stCondLst>
                                        </p:cTn>
                                        <p:tgtEl>
                                          <p:spTgt spid="544"/>
                                        </p:tgtEl>
                                        <p:attrNameLst>
                                          <p:attrName>style.visibility</p:attrName>
                                        </p:attrNameLst>
                                      </p:cBhvr>
                                      <p:to>
                                        <p:strVal val="visible"/>
                                      </p:to>
                                    </p:set>
                                  </p:childTnLst>
                                </p:cTn>
                              </p:par>
                              <p:par>
                                <p:cTn id="3973" presetID="1" presetClass="entr" presetSubtype="0" fill="hold" grpId="0" nodeType="withEffect">
                                  <p:stCondLst>
                                    <p:cond delay="0"/>
                                  </p:stCondLst>
                                  <p:childTnLst>
                                    <p:set>
                                      <p:cBhvr>
                                        <p:cTn id="3974" dur="1" fill="hold">
                                          <p:stCondLst>
                                            <p:cond delay="0"/>
                                          </p:stCondLst>
                                        </p:cTn>
                                        <p:tgtEl>
                                          <p:spTgt spid="506"/>
                                        </p:tgtEl>
                                        <p:attrNameLst>
                                          <p:attrName>style.visibility</p:attrName>
                                        </p:attrNameLst>
                                      </p:cBhvr>
                                      <p:to>
                                        <p:strVal val="visible"/>
                                      </p:to>
                                    </p:set>
                                  </p:childTnLst>
                                </p:cTn>
                              </p:par>
                              <p:par>
                                <p:cTn id="3975" presetID="10" presetClass="exit" presetSubtype="0" fill="hold" grpId="5" nodeType="withEffect">
                                  <p:stCondLst>
                                    <p:cond delay="0"/>
                                  </p:stCondLst>
                                  <p:childTnLst>
                                    <p:animEffect transition="out" filter="fade">
                                      <p:cBhvr>
                                        <p:cTn id="3976" dur="500"/>
                                        <p:tgtEl>
                                          <p:spTgt spid="507"/>
                                        </p:tgtEl>
                                      </p:cBhvr>
                                    </p:animEffect>
                                    <p:set>
                                      <p:cBhvr>
                                        <p:cTn id="3977"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8"/>
                  </p:tgtEl>
                </p:cond>
              </p:nextCondLst>
            </p:seq>
            <p:seq concurrent="1" nextAc="seek">
              <p:cTn id="3978" restart="whenNotActive" fill="hold" evtFilter="cancelBubble" nodeType="interactiveSeq">
                <p:stCondLst>
                  <p:cond evt="onClick" delay="0">
                    <p:tgtEl>
                      <p:spTgt spid="546"/>
                    </p:tgtEl>
                  </p:cond>
                </p:stCondLst>
                <p:endSync evt="end" delay="0">
                  <p:rtn val="all"/>
                </p:endSync>
                <p:childTnLst>
                  <p:par>
                    <p:cTn id="3979" fill="hold">
                      <p:stCondLst>
                        <p:cond delay="0"/>
                      </p:stCondLst>
                      <p:childTnLst>
                        <p:par>
                          <p:cTn id="3980" fill="hold">
                            <p:stCondLst>
                              <p:cond delay="0"/>
                            </p:stCondLst>
                            <p:childTnLst>
                              <p:par>
                                <p:cTn id="3981" presetID="1" presetClass="exit" presetSubtype="0" fill="hold" grpId="1" nodeType="clickEffect">
                                  <p:stCondLst>
                                    <p:cond delay="0"/>
                                  </p:stCondLst>
                                  <p:childTnLst>
                                    <p:set>
                                      <p:cBhvr>
                                        <p:cTn id="3982" dur="1" fill="hold">
                                          <p:stCondLst>
                                            <p:cond delay="0"/>
                                          </p:stCondLst>
                                        </p:cTn>
                                        <p:tgtEl>
                                          <p:spTgt spid="546"/>
                                        </p:tgtEl>
                                        <p:attrNameLst>
                                          <p:attrName>style.visibility</p:attrName>
                                        </p:attrNameLst>
                                      </p:cBhvr>
                                      <p:to>
                                        <p:strVal val="hidden"/>
                                      </p:to>
                                    </p:set>
                                  </p:childTnLst>
                                </p:cTn>
                              </p:par>
                              <p:par>
                                <p:cTn id="3983" presetID="10" presetClass="entr" presetSubtype="0" fill="hold" grpId="6" nodeType="withEffect">
                                  <p:stCondLst>
                                    <p:cond delay="0"/>
                                  </p:stCondLst>
                                  <p:childTnLst>
                                    <p:set>
                                      <p:cBhvr>
                                        <p:cTn id="3984" dur="1" fill="hold">
                                          <p:stCondLst>
                                            <p:cond delay="0"/>
                                          </p:stCondLst>
                                        </p:cTn>
                                        <p:tgtEl>
                                          <p:spTgt spid="507"/>
                                        </p:tgtEl>
                                        <p:attrNameLst>
                                          <p:attrName>style.visibility</p:attrName>
                                        </p:attrNameLst>
                                      </p:cBhvr>
                                      <p:to>
                                        <p:strVal val="visible"/>
                                      </p:to>
                                    </p:set>
                                    <p:animEffect transition="in" filter="fade">
                                      <p:cBhvr>
                                        <p:cTn id="3985" dur="500"/>
                                        <p:tgtEl>
                                          <p:spTgt spid="507"/>
                                        </p:tgtEl>
                                      </p:cBhvr>
                                    </p:animEffect>
                                  </p:childTnLst>
                                </p:cTn>
                              </p:par>
                            </p:childTnLst>
                          </p:cTn>
                        </p:par>
                      </p:childTnLst>
                    </p:cTn>
                  </p:par>
                </p:childTnLst>
              </p:cTn>
              <p:nextCondLst>
                <p:cond evt="onClick" delay="0">
                  <p:tgtEl>
                    <p:spTgt spid="546"/>
                  </p:tgtEl>
                </p:cond>
              </p:nextCondLst>
            </p:seq>
            <p:seq concurrent="1" nextAc="seek">
              <p:cTn id="3986" restart="whenNotActive" fill="hold" evtFilter="cancelBubble" nodeType="interactiveSeq">
                <p:stCondLst>
                  <p:cond evt="onClick" delay="0">
                    <p:tgtEl>
                      <p:spTgt spid="541"/>
                    </p:tgtEl>
                  </p:cond>
                </p:stCondLst>
                <p:endSync evt="end" delay="0">
                  <p:rtn val="all"/>
                </p:endSync>
                <p:childTnLst>
                  <p:par>
                    <p:cTn id="3987" fill="hold">
                      <p:stCondLst>
                        <p:cond delay="0"/>
                      </p:stCondLst>
                      <p:childTnLst>
                        <p:par>
                          <p:cTn id="3988" fill="hold">
                            <p:stCondLst>
                              <p:cond delay="0"/>
                            </p:stCondLst>
                            <p:childTnLst>
                              <p:par>
                                <p:cTn id="3989" presetID="1" presetClass="exit" presetSubtype="0" fill="hold" grpId="1" nodeType="clickEffect">
                                  <p:stCondLst>
                                    <p:cond delay="0"/>
                                  </p:stCondLst>
                                  <p:childTnLst>
                                    <p:set>
                                      <p:cBhvr>
                                        <p:cTn id="3990" dur="1" fill="hold">
                                          <p:stCondLst>
                                            <p:cond delay="0"/>
                                          </p:stCondLst>
                                        </p:cTn>
                                        <p:tgtEl>
                                          <p:spTgt spid="541"/>
                                        </p:tgtEl>
                                        <p:attrNameLst>
                                          <p:attrName>style.visibility</p:attrName>
                                        </p:attrNameLst>
                                      </p:cBhvr>
                                      <p:to>
                                        <p:strVal val="hidden"/>
                                      </p:to>
                                    </p:set>
                                  </p:childTnLst>
                                </p:cTn>
                              </p:par>
                              <p:par>
                                <p:cTn id="3991" presetID="1" presetClass="exit" presetSubtype="0" fill="hold" grpId="3" nodeType="withEffect">
                                  <p:stCondLst>
                                    <p:cond delay="0"/>
                                  </p:stCondLst>
                                  <p:childTnLst>
                                    <p:set>
                                      <p:cBhvr>
                                        <p:cTn id="3992" dur="1" fill="hold">
                                          <p:stCondLst>
                                            <p:cond delay="0"/>
                                          </p:stCondLst>
                                        </p:cTn>
                                        <p:tgtEl>
                                          <p:spTgt spid="499"/>
                                        </p:tgtEl>
                                        <p:attrNameLst>
                                          <p:attrName>style.visibility</p:attrName>
                                        </p:attrNameLst>
                                      </p:cBhvr>
                                      <p:to>
                                        <p:strVal val="hidden"/>
                                      </p:to>
                                    </p:set>
                                  </p:childTnLst>
                                </p:cTn>
                              </p:par>
                              <p:par>
                                <p:cTn id="3993" presetID="10" presetClass="entr" presetSubtype="0" fill="hold" grpId="7" nodeType="withEffect">
                                  <p:stCondLst>
                                    <p:cond delay="0"/>
                                  </p:stCondLst>
                                  <p:childTnLst>
                                    <p:set>
                                      <p:cBhvr>
                                        <p:cTn id="3994" dur="1" fill="hold">
                                          <p:stCondLst>
                                            <p:cond delay="0"/>
                                          </p:stCondLst>
                                        </p:cTn>
                                        <p:tgtEl>
                                          <p:spTgt spid="507"/>
                                        </p:tgtEl>
                                        <p:attrNameLst>
                                          <p:attrName>style.visibility</p:attrName>
                                        </p:attrNameLst>
                                      </p:cBhvr>
                                      <p:to>
                                        <p:strVal val="visible"/>
                                      </p:to>
                                    </p:set>
                                    <p:animEffect transition="in" filter="fade">
                                      <p:cBhvr>
                                        <p:cTn id="3995" dur="500"/>
                                        <p:tgtEl>
                                          <p:spTgt spid="507"/>
                                        </p:tgtEl>
                                      </p:cBhvr>
                                    </p:animEffect>
                                  </p:childTnLst>
                                </p:cTn>
                              </p:par>
                            </p:childTnLst>
                          </p:cTn>
                        </p:par>
                      </p:childTnLst>
                    </p:cTn>
                  </p:par>
                </p:childTnLst>
              </p:cTn>
              <p:nextCondLst>
                <p:cond evt="onClick" delay="0">
                  <p:tgtEl>
                    <p:spTgt spid="541"/>
                  </p:tgtEl>
                </p:cond>
              </p:nextCondLst>
            </p:seq>
            <p:seq concurrent="1" nextAc="seek">
              <p:cTn id="3996" restart="whenNotActive" fill="hold" evtFilter="cancelBubble" nodeType="interactiveSeq">
                <p:stCondLst>
                  <p:cond evt="onClick" delay="0">
                    <p:tgtEl>
                      <p:spTgt spid="542"/>
                    </p:tgtEl>
                  </p:cond>
                </p:stCondLst>
                <p:endSync evt="end" delay="0">
                  <p:rtn val="all"/>
                </p:endSync>
                <p:childTnLst>
                  <p:par>
                    <p:cTn id="3997" fill="hold">
                      <p:stCondLst>
                        <p:cond delay="0"/>
                      </p:stCondLst>
                      <p:childTnLst>
                        <p:par>
                          <p:cTn id="3998" fill="hold">
                            <p:stCondLst>
                              <p:cond delay="0"/>
                            </p:stCondLst>
                            <p:childTnLst>
                              <p:par>
                                <p:cTn id="3999" presetID="1" presetClass="exit" presetSubtype="0" fill="hold" grpId="1" nodeType="clickEffect">
                                  <p:stCondLst>
                                    <p:cond delay="0"/>
                                  </p:stCondLst>
                                  <p:childTnLst>
                                    <p:set>
                                      <p:cBhvr>
                                        <p:cTn id="4000" dur="1" fill="hold">
                                          <p:stCondLst>
                                            <p:cond delay="0"/>
                                          </p:stCondLst>
                                        </p:cTn>
                                        <p:tgtEl>
                                          <p:spTgt spid="542"/>
                                        </p:tgtEl>
                                        <p:attrNameLst>
                                          <p:attrName>style.visibility</p:attrName>
                                        </p:attrNameLst>
                                      </p:cBhvr>
                                      <p:to>
                                        <p:strVal val="hidden"/>
                                      </p:to>
                                    </p:set>
                                  </p:childTnLst>
                                </p:cTn>
                              </p:par>
                              <p:par>
                                <p:cTn id="4001" presetID="10" presetClass="entr" presetSubtype="0" fill="hold" grpId="8" nodeType="withEffect">
                                  <p:stCondLst>
                                    <p:cond delay="0"/>
                                  </p:stCondLst>
                                  <p:childTnLst>
                                    <p:set>
                                      <p:cBhvr>
                                        <p:cTn id="4002" dur="1" fill="hold">
                                          <p:stCondLst>
                                            <p:cond delay="0"/>
                                          </p:stCondLst>
                                        </p:cTn>
                                        <p:tgtEl>
                                          <p:spTgt spid="507"/>
                                        </p:tgtEl>
                                        <p:attrNameLst>
                                          <p:attrName>style.visibility</p:attrName>
                                        </p:attrNameLst>
                                      </p:cBhvr>
                                      <p:to>
                                        <p:strVal val="visible"/>
                                      </p:to>
                                    </p:set>
                                    <p:animEffect transition="in" filter="fade">
                                      <p:cBhvr>
                                        <p:cTn id="4003" dur="500"/>
                                        <p:tgtEl>
                                          <p:spTgt spid="507"/>
                                        </p:tgtEl>
                                      </p:cBhvr>
                                    </p:animEffect>
                                  </p:childTnLst>
                                </p:cTn>
                              </p:par>
                            </p:childTnLst>
                          </p:cTn>
                        </p:par>
                      </p:childTnLst>
                    </p:cTn>
                  </p:par>
                </p:childTnLst>
              </p:cTn>
              <p:nextCondLst>
                <p:cond evt="onClick" delay="0">
                  <p:tgtEl>
                    <p:spTgt spid="542"/>
                  </p:tgtEl>
                </p:cond>
              </p:nextCondLst>
            </p:seq>
            <p:seq concurrent="1" nextAc="seek">
              <p:cTn id="4004" restart="whenNotActive" fill="hold" evtFilter="cancelBubble" nodeType="interactiveSeq">
                <p:stCondLst>
                  <p:cond evt="onClick" delay="0">
                    <p:tgtEl>
                      <p:spTgt spid="543"/>
                    </p:tgtEl>
                  </p:cond>
                </p:stCondLst>
                <p:endSync evt="end" delay="0">
                  <p:rtn val="all"/>
                </p:endSync>
                <p:childTnLst>
                  <p:par>
                    <p:cTn id="4005" fill="hold">
                      <p:stCondLst>
                        <p:cond delay="0"/>
                      </p:stCondLst>
                      <p:childTnLst>
                        <p:par>
                          <p:cTn id="4006" fill="hold">
                            <p:stCondLst>
                              <p:cond delay="0"/>
                            </p:stCondLst>
                            <p:childTnLst>
                              <p:par>
                                <p:cTn id="4007" presetID="1" presetClass="exit" presetSubtype="0" fill="hold" grpId="0" nodeType="clickEffect">
                                  <p:stCondLst>
                                    <p:cond delay="0"/>
                                  </p:stCondLst>
                                  <p:childTnLst>
                                    <p:set>
                                      <p:cBhvr>
                                        <p:cTn id="4008" dur="1" fill="hold">
                                          <p:stCondLst>
                                            <p:cond delay="0"/>
                                          </p:stCondLst>
                                        </p:cTn>
                                        <p:tgtEl>
                                          <p:spTgt spid="543"/>
                                        </p:tgtEl>
                                        <p:attrNameLst>
                                          <p:attrName>style.visibility</p:attrName>
                                        </p:attrNameLst>
                                      </p:cBhvr>
                                      <p:to>
                                        <p:strVal val="hidden"/>
                                      </p:to>
                                    </p:set>
                                  </p:childTnLst>
                                </p:cTn>
                              </p:par>
                              <p:par>
                                <p:cTn id="4009" presetID="1" presetClass="exit" presetSubtype="0" fill="hold" grpId="5" nodeType="withEffect">
                                  <p:stCondLst>
                                    <p:cond delay="0"/>
                                  </p:stCondLst>
                                  <p:childTnLst>
                                    <p:set>
                                      <p:cBhvr>
                                        <p:cTn id="4010" dur="1" fill="hold">
                                          <p:stCondLst>
                                            <p:cond delay="0"/>
                                          </p:stCondLst>
                                        </p:cTn>
                                        <p:tgtEl>
                                          <p:spTgt spid="499"/>
                                        </p:tgtEl>
                                        <p:attrNameLst>
                                          <p:attrName>style.visibility</p:attrName>
                                        </p:attrNameLst>
                                      </p:cBhvr>
                                      <p:to>
                                        <p:strVal val="hidden"/>
                                      </p:to>
                                    </p:set>
                                  </p:childTnLst>
                                </p:cTn>
                              </p:par>
                              <p:par>
                                <p:cTn id="4011" presetID="10" presetClass="entr" presetSubtype="0" fill="hold" grpId="9" nodeType="withEffect">
                                  <p:stCondLst>
                                    <p:cond delay="0"/>
                                  </p:stCondLst>
                                  <p:childTnLst>
                                    <p:set>
                                      <p:cBhvr>
                                        <p:cTn id="4012" dur="1" fill="hold">
                                          <p:stCondLst>
                                            <p:cond delay="0"/>
                                          </p:stCondLst>
                                        </p:cTn>
                                        <p:tgtEl>
                                          <p:spTgt spid="507"/>
                                        </p:tgtEl>
                                        <p:attrNameLst>
                                          <p:attrName>style.visibility</p:attrName>
                                        </p:attrNameLst>
                                      </p:cBhvr>
                                      <p:to>
                                        <p:strVal val="visible"/>
                                      </p:to>
                                    </p:set>
                                    <p:animEffect transition="in" filter="fade">
                                      <p:cBhvr>
                                        <p:cTn id="4013" dur="500"/>
                                        <p:tgtEl>
                                          <p:spTgt spid="507"/>
                                        </p:tgtEl>
                                      </p:cBhvr>
                                    </p:animEffect>
                                  </p:childTnLst>
                                </p:cTn>
                              </p:par>
                            </p:childTnLst>
                          </p:cTn>
                        </p:par>
                      </p:childTnLst>
                    </p:cTn>
                  </p:par>
                </p:childTnLst>
              </p:cTn>
              <p:nextCondLst>
                <p:cond evt="onClick" delay="0">
                  <p:tgtEl>
                    <p:spTgt spid="543"/>
                  </p:tgtEl>
                </p:cond>
              </p:nextCondLst>
            </p:seq>
            <p:seq concurrent="1" nextAc="seek">
              <p:cTn id="4014" restart="whenNotActive" fill="hold" evtFilter="cancelBubble" nodeType="interactiveSeq">
                <p:stCondLst>
                  <p:cond evt="onClick" delay="0">
                    <p:tgtEl>
                      <p:spTgt spid="544"/>
                    </p:tgtEl>
                  </p:cond>
                </p:stCondLst>
                <p:endSync evt="end" delay="0">
                  <p:rtn val="all"/>
                </p:endSync>
                <p:childTnLst>
                  <p:par>
                    <p:cTn id="4015" fill="hold">
                      <p:stCondLst>
                        <p:cond delay="0"/>
                      </p:stCondLst>
                      <p:childTnLst>
                        <p:par>
                          <p:cTn id="4016" fill="hold">
                            <p:stCondLst>
                              <p:cond delay="0"/>
                            </p:stCondLst>
                            <p:childTnLst>
                              <p:par>
                                <p:cTn id="4017" presetID="1" presetClass="exit" presetSubtype="0" fill="hold" grpId="1" nodeType="clickEffect">
                                  <p:stCondLst>
                                    <p:cond delay="0"/>
                                  </p:stCondLst>
                                  <p:childTnLst>
                                    <p:set>
                                      <p:cBhvr>
                                        <p:cTn id="4018" dur="1" fill="hold">
                                          <p:stCondLst>
                                            <p:cond delay="0"/>
                                          </p:stCondLst>
                                        </p:cTn>
                                        <p:tgtEl>
                                          <p:spTgt spid="544"/>
                                        </p:tgtEl>
                                        <p:attrNameLst>
                                          <p:attrName>style.visibility</p:attrName>
                                        </p:attrNameLst>
                                      </p:cBhvr>
                                      <p:to>
                                        <p:strVal val="hidden"/>
                                      </p:to>
                                    </p:set>
                                  </p:childTnLst>
                                </p:cTn>
                              </p:par>
                              <p:par>
                                <p:cTn id="4019" presetID="1" presetClass="exit" presetSubtype="0" fill="hold" grpId="1" nodeType="withEffect">
                                  <p:stCondLst>
                                    <p:cond delay="0"/>
                                  </p:stCondLst>
                                  <p:childTnLst>
                                    <p:set>
                                      <p:cBhvr>
                                        <p:cTn id="4020" dur="1" fill="hold">
                                          <p:stCondLst>
                                            <p:cond delay="0"/>
                                          </p:stCondLst>
                                        </p:cTn>
                                        <p:tgtEl>
                                          <p:spTgt spid="506"/>
                                        </p:tgtEl>
                                        <p:attrNameLst>
                                          <p:attrName>style.visibility</p:attrName>
                                        </p:attrNameLst>
                                      </p:cBhvr>
                                      <p:to>
                                        <p:strVal val="hidden"/>
                                      </p:to>
                                    </p:set>
                                  </p:childTnLst>
                                </p:cTn>
                              </p:par>
                              <p:par>
                                <p:cTn id="4021" presetID="10" presetClass="entr" presetSubtype="0" fill="hold" grpId="10" nodeType="withEffect">
                                  <p:stCondLst>
                                    <p:cond delay="0"/>
                                  </p:stCondLst>
                                  <p:childTnLst>
                                    <p:set>
                                      <p:cBhvr>
                                        <p:cTn id="4022" dur="1" fill="hold">
                                          <p:stCondLst>
                                            <p:cond delay="0"/>
                                          </p:stCondLst>
                                        </p:cTn>
                                        <p:tgtEl>
                                          <p:spTgt spid="507"/>
                                        </p:tgtEl>
                                        <p:attrNameLst>
                                          <p:attrName>style.visibility</p:attrName>
                                        </p:attrNameLst>
                                      </p:cBhvr>
                                      <p:to>
                                        <p:strVal val="visible"/>
                                      </p:to>
                                    </p:set>
                                    <p:animEffect transition="in" filter="fade">
                                      <p:cBhvr>
                                        <p:cTn id="4023" dur="500"/>
                                        <p:tgtEl>
                                          <p:spTgt spid="507"/>
                                        </p:tgtEl>
                                      </p:cBhvr>
                                    </p:animEffect>
                                  </p:childTnLst>
                                </p:cTn>
                              </p:par>
                            </p:childTnLst>
                          </p:cTn>
                        </p:par>
                      </p:childTnLst>
                    </p:cTn>
                  </p:par>
                </p:childTnLst>
              </p:cTn>
              <p:nextCondLst>
                <p:cond evt="onClick" delay="0">
                  <p:tgtEl>
                    <p:spTgt spid="544"/>
                  </p:tgtEl>
                </p:cond>
              </p:nextCondLst>
            </p:seq>
            <p:seq concurrent="1" nextAc="seek">
              <p:cTn id="4024" restart="whenNotActive" fill="hold" evtFilter="cancelBubble" nodeType="interactiveSeq">
                <p:stCondLst>
                  <p:cond evt="onClick" delay="0">
                    <p:tgtEl>
                      <p:spTgt spid="545"/>
                    </p:tgtEl>
                  </p:cond>
                </p:stCondLst>
                <p:endSync evt="end" delay="0">
                  <p:rtn val="all"/>
                </p:endSync>
                <p:childTnLst>
                  <p:par>
                    <p:cTn id="4025" fill="hold">
                      <p:stCondLst>
                        <p:cond delay="0"/>
                      </p:stCondLst>
                      <p:childTnLst>
                        <p:par>
                          <p:cTn id="4026" fill="hold">
                            <p:stCondLst>
                              <p:cond delay="0"/>
                            </p:stCondLst>
                            <p:childTnLst>
                              <p:par>
                                <p:cTn id="4027" presetID="1" presetClass="exit" presetSubtype="0" fill="hold" grpId="1" nodeType="clickEffect">
                                  <p:stCondLst>
                                    <p:cond delay="0"/>
                                  </p:stCondLst>
                                  <p:childTnLst>
                                    <p:set>
                                      <p:cBhvr>
                                        <p:cTn id="4028" dur="1" fill="hold">
                                          <p:stCondLst>
                                            <p:cond delay="0"/>
                                          </p:stCondLst>
                                        </p:cTn>
                                        <p:tgtEl>
                                          <p:spTgt spid="545"/>
                                        </p:tgtEl>
                                        <p:attrNameLst>
                                          <p:attrName>style.visibility</p:attrName>
                                        </p:attrNameLst>
                                      </p:cBhvr>
                                      <p:to>
                                        <p:strVal val="hidden"/>
                                      </p:to>
                                    </p:set>
                                  </p:childTnLst>
                                </p:cTn>
                              </p:par>
                              <p:par>
                                <p:cTn id="4029" presetID="1" presetClass="exit" presetSubtype="0" fill="hold" grpId="2" nodeType="withEffect">
                                  <p:stCondLst>
                                    <p:cond delay="0"/>
                                  </p:stCondLst>
                                  <p:childTnLst>
                                    <p:set>
                                      <p:cBhvr>
                                        <p:cTn id="4030" dur="1" fill="hold">
                                          <p:stCondLst>
                                            <p:cond delay="0"/>
                                          </p:stCondLst>
                                        </p:cTn>
                                        <p:tgtEl>
                                          <p:spTgt spid="499"/>
                                        </p:tgtEl>
                                        <p:attrNameLst>
                                          <p:attrName>style.visibility</p:attrName>
                                        </p:attrNameLst>
                                      </p:cBhvr>
                                      <p:to>
                                        <p:strVal val="hidden"/>
                                      </p:to>
                                    </p:set>
                                  </p:childTnLst>
                                </p:cTn>
                              </p:par>
                              <p:par>
                                <p:cTn id="4031" presetID="10" presetClass="entr" presetSubtype="0" fill="hold" grpId="11" nodeType="withEffect">
                                  <p:stCondLst>
                                    <p:cond delay="0"/>
                                  </p:stCondLst>
                                  <p:childTnLst>
                                    <p:set>
                                      <p:cBhvr>
                                        <p:cTn id="4032" dur="1" fill="hold">
                                          <p:stCondLst>
                                            <p:cond delay="0"/>
                                          </p:stCondLst>
                                        </p:cTn>
                                        <p:tgtEl>
                                          <p:spTgt spid="507"/>
                                        </p:tgtEl>
                                        <p:attrNameLst>
                                          <p:attrName>style.visibility</p:attrName>
                                        </p:attrNameLst>
                                      </p:cBhvr>
                                      <p:to>
                                        <p:strVal val="visible"/>
                                      </p:to>
                                    </p:set>
                                    <p:animEffect transition="in" filter="fade">
                                      <p:cBhvr>
                                        <p:cTn id="4033" dur="500"/>
                                        <p:tgtEl>
                                          <p:spTgt spid="507"/>
                                        </p:tgtEl>
                                      </p:cBhvr>
                                    </p:animEffect>
                                  </p:childTnLst>
                                </p:cTn>
                              </p:par>
                            </p:childTnLst>
                          </p:cTn>
                        </p:par>
                      </p:childTnLst>
                    </p:cTn>
                  </p:par>
                </p:childTnLst>
              </p:cTn>
              <p:nextCondLst>
                <p:cond evt="onClick" delay="0">
                  <p:tgtEl>
                    <p:spTgt spid="545"/>
                  </p:tgtEl>
                </p:cond>
              </p:nextCondLst>
            </p:seq>
            <p:seq concurrent="1" nextAc="seek">
              <p:cTn id="4034" restart="whenNotActive" fill="hold" evtFilter="cancelBubble" nodeType="interactiveSeq">
                <p:stCondLst>
                  <p:cond evt="onClick" delay="0">
                    <p:tgtEl>
                      <p:spTgt spid="547"/>
                    </p:tgtEl>
                  </p:cond>
                </p:stCondLst>
                <p:endSync evt="end" delay="0">
                  <p:rtn val="all"/>
                </p:endSync>
                <p:childTnLst>
                  <p:par>
                    <p:cTn id="4035" fill="hold">
                      <p:stCondLst>
                        <p:cond delay="0"/>
                      </p:stCondLst>
                      <p:childTnLst>
                        <p:par>
                          <p:cTn id="4036" fill="hold">
                            <p:stCondLst>
                              <p:cond delay="0"/>
                            </p:stCondLst>
                            <p:childTnLst>
                              <p:par>
                                <p:cTn id="4037" presetID="1" presetClass="entr" presetSubtype="0" fill="hold" grpId="0" nodeType="clickEffect">
                                  <p:stCondLst>
                                    <p:cond delay="0"/>
                                  </p:stCondLst>
                                  <p:childTnLst>
                                    <p:set>
                                      <p:cBhvr>
                                        <p:cTn id="4038" dur="1" fill="hold">
                                          <p:stCondLst>
                                            <p:cond delay="0"/>
                                          </p:stCondLst>
                                        </p:cTn>
                                        <p:tgtEl>
                                          <p:spTgt spid="553"/>
                                        </p:tgtEl>
                                        <p:attrNameLst>
                                          <p:attrName>style.visibility</p:attrName>
                                        </p:attrNameLst>
                                      </p:cBhvr>
                                      <p:to>
                                        <p:strVal val="visible"/>
                                      </p:to>
                                    </p:set>
                                  </p:childTnLst>
                                </p:cTn>
                              </p:par>
                              <p:par>
                                <p:cTn id="4039" presetID="1" presetClass="entr" presetSubtype="0" fill="hold" grpId="0" nodeType="withEffect">
                                  <p:stCondLst>
                                    <p:cond delay="0"/>
                                  </p:stCondLst>
                                  <p:childTnLst>
                                    <p:set>
                                      <p:cBhvr>
                                        <p:cTn id="4040" dur="1" fill="hold">
                                          <p:stCondLst>
                                            <p:cond delay="0"/>
                                          </p:stCondLst>
                                        </p:cTn>
                                        <p:tgtEl>
                                          <p:spTgt spid="564"/>
                                        </p:tgtEl>
                                        <p:attrNameLst>
                                          <p:attrName>style.visibility</p:attrName>
                                        </p:attrNameLst>
                                      </p:cBhvr>
                                      <p:to>
                                        <p:strVal val="visible"/>
                                      </p:to>
                                    </p:set>
                                  </p:childTnLst>
                                </p:cTn>
                              </p:par>
                              <p:par>
                                <p:cTn id="4041" presetID="10" presetClass="exit" presetSubtype="0" fill="hold" grpId="5" nodeType="withEffect">
                                  <p:stCondLst>
                                    <p:cond delay="0"/>
                                  </p:stCondLst>
                                  <p:childTnLst>
                                    <p:animEffect transition="out" filter="fade">
                                      <p:cBhvr>
                                        <p:cTn id="4042" dur="500"/>
                                        <p:tgtEl>
                                          <p:spTgt spid="569"/>
                                        </p:tgtEl>
                                      </p:cBhvr>
                                    </p:animEffect>
                                    <p:set>
                                      <p:cBhvr>
                                        <p:cTn id="4043"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7"/>
                  </p:tgtEl>
                </p:cond>
              </p:nextCondLst>
            </p:seq>
            <p:seq concurrent="1" nextAc="seek">
              <p:cTn id="4044" restart="whenNotActive" fill="hold" evtFilter="cancelBubble" nodeType="interactiveSeq">
                <p:stCondLst>
                  <p:cond evt="onClick" delay="0">
                    <p:tgtEl>
                      <p:spTgt spid="548"/>
                    </p:tgtEl>
                  </p:cond>
                </p:stCondLst>
                <p:endSync evt="end" delay="0">
                  <p:rtn val="all"/>
                </p:endSync>
                <p:childTnLst>
                  <p:par>
                    <p:cTn id="4045" fill="hold">
                      <p:stCondLst>
                        <p:cond delay="0"/>
                      </p:stCondLst>
                      <p:childTnLst>
                        <p:par>
                          <p:cTn id="4046" fill="hold">
                            <p:stCondLst>
                              <p:cond delay="0"/>
                            </p:stCondLst>
                            <p:childTnLst>
                              <p:par>
                                <p:cTn id="4047" presetID="1" presetClass="entr" presetSubtype="0" fill="hold" grpId="0" nodeType="clickEffect">
                                  <p:stCondLst>
                                    <p:cond delay="0"/>
                                  </p:stCondLst>
                                  <p:childTnLst>
                                    <p:set>
                                      <p:cBhvr>
                                        <p:cTn id="4048" dur="1" fill="hold">
                                          <p:stCondLst>
                                            <p:cond delay="0"/>
                                          </p:stCondLst>
                                        </p:cTn>
                                        <p:tgtEl>
                                          <p:spTgt spid="554"/>
                                        </p:tgtEl>
                                        <p:attrNameLst>
                                          <p:attrName>style.visibility</p:attrName>
                                        </p:attrNameLst>
                                      </p:cBhvr>
                                      <p:to>
                                        <p:strVal val="visible"/>
                                      </p:to>
                                    </p:set>
                                  </p:childTnLst>
                                </p:cTn>
                              </p:par>
                              <p:par>
                                <p:cTn id="4049" presetID="10" presetClass="exit" presetSubtype="0" fill="hold" grpId="4" nodeType="withEffect">
                                  <p:stCondLst>
                                    <p:cond delay="0"/>
                                  </p:stCondLst>
                                  <p:childTnLst>
                                    <p:animEffect transition="out" filter="fade">
                                      <p:cBhvr>
                                        <p:cTn id="4050" dur="500"/>
                                        <p:tgtEl>
                                          <p:spTgt spid="569"/>
                                        </p:tgtEl>
                                      </p:cBhvr>
                                    </p:animEffect>
                                    <p:set>
                                      <p:cBhvr>
                                        <p:cTn id="4051"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8"/>
                  </p:tgtEl>
                </p:cond>
              </p:nextCondLst>
            </p:seq>
            <p:seq concurrent="1" nextAc="seek">
              <p:cTn id="4052" restart="whenNotActive" fill="hold" evtFilter="cancelBubble" nodeType="interactiveSeq">
                <p:stCondLst>
                  <p:cond evt="onClick" delay="0">
                    <p:tgtEl>
                      <p:spTgt spid="549"/>
                    </p:tgtEl>
                  </p:cond>
                </p:stCondLst>
                <p:endSync evt="end" delay="0">
                  <p:rtn val="all"/>
                </p:endSync>
                <p:childTnLst>
                  <p:par>
                    <p:cTn id="4053" fill="hold">
                      <p:stCondLst>
                        <p:cond delay="0"/>
                      </p:stCondLst>
                      <p:childTnLst>
                        <p:par>
                          <p:cTn id="4054" fill="hold">
                            <p:stCondLst>
                              <p:cond delay="0"/>
                            </p:stCondLst>
                            <p:childTnLst>
                              <p:par>
                                <p:cTn id="4055" presetID="1" presetClass="entr" presetSubtype="0" fill="hold" grpId="1" nodeType="clickEffect">
                                  <p:stCondLst>
                                    <p:cond delay="0"/>
                                  </p:stCondLst>
                                  <p:childTnLst>
                                    <p:set>
                                      <p:cBhvr>
                                        <p:cTn id="4056" dur="1" fill="hold">
                                          <p:stCondLst>
                                            <p:cond delay="0"/>
                                          </p:stCondLst>
                                        </p:cTn>
                                        <p:tgtEl>
                                          <p:spTgt spid="555"/>
                                        </p:tgtEl>
                                        <p:attrNameLst>
                                          <p:attrName>style.visibility</p:attrName>
                                        </p:attrNameLst>
                                      </p:cBhvr>
                                      <p:to>
                                        <p:strVal val="visible"/>
                                      </p:to>
                                    </p:set>
                                  </p:childTnLst>
                                </p:cTn>
                              </p:par>
                              <p:par>
                                <p:cTn id="4057" presetID="1" presetClass="entr" presetSubtype="0" fill="hold" grpId="1" nodeType="withEffect">
                                  <p:stCondLst>
                                    <p:cond delay="0"/>
                                  </p:stCondLst>
                                  <p:childTnLst>
                                    <p:set>
                                      <p:cBhvr>
                                        <p:cTn id="4058" dur="1" fill="hold">
                                          <p:stCondLst>
                                            <p:cond delay="0"/>
                                          </p:stCondLst>
                                        </p:cTn>
                                        <p:tgtEl>
                                          <p:spTgt spid="562"/>
                                        </p:tgtEl>
                                        <p:attrNameLst>
                                          <p:attrName>style.visibility</p:attrName>
                                        </p:attrNameLst>
                                      </p:cBhvr>
                                      <p:to>
                                        <p:strVal val="visible"/>
                                      </p:to>
                                    </p:set>
                                  </p:childTnLst>
                                </p:cTn>
                              </p:par>
                              <p:par>
                                <p:cTn id="4059" presetID="10" presetClass="exit" presetSubtype="0" fill="hold" grpId="3" nodeType="withEffect">
                                  <p:stCondLst>
                                    <p:cond delay="0"/>
                                  </p:stCondLst>
                                  <p:childTnLst>
                                    <p:animEffect transition="out" filter="fade">
                                      <p:cBhvr>
                                        <p:cTn id="4060" dur="500"/>
                                        <p:tgtEl>
                                          <p:spTgt spid="569"/>
                                        </p:tgtEl>
                                      </p:cBhvr>
                                    </p:animEffect>
                                    <p:set>
                                      <p:cBhvr>
                                        <p:cTn id="4061"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9"/>
                  </p:tgtEl>
                </p:cond>
              </p:nextCondLst>
            </p:seq>
            <p:seq concurrent="1" nextAc="seek">
              <p:cTn id="4062" restart="whenNotActive" fill="hold" evtFilter="cancelBubble" nodeType="interactiveSeq">
                <p:stCondLst>
                  <p:cond evt="onClick" delay="0">
                    <p:tgtEl>
                      <p:spTgt spid="551"/>
                    </p:tgtEl>
                  </p:cond>
                </p:stCondLst>
                <p:endSync evt="end" delay="0">
                  <p:rtn val="all"/>
                </p:endSync>
                <p:childTnLst>
                  <p:par>
                    <p:cTn id="4063" fill="hold">
                      <p:stCondLst>
                        <p:cond delay="0"/>
                      </p:stCondLst>
                      <p:childTnLst>
                        <p:par>
                          <p:cTn id="4064" fill="hold">
                            <p:stCondLst>
                              <p:cond delay="0"/>
                            </p:stCondLst>
                            <p:childTnLst>
                              <p:par>
                                <p:cTn id="4065" presetID="1" presetClass="entr" presetSubtype="0" fill="hold" grpId="0" nodeType="clickEffect">
                                  <p:stCondLst>
                                    <p:cond delay="0"/>
                                  </p:stCondLst>
                                  <p:childTnLst>
                                    <p:set>
                                      <p:cBhvr>
                                        <p:cTn id="4066" dur="1" fill="hold">
                                          <p:stCondLst>
                                            <p:cond delay="0"/>
                                          </p:stCondLst>
                                        </p:cTn>
                                        <p:tgtEl>
                                          <p:spTgt spid="557"/>
                                        </p:tgtEl>
                                        <p:attrNameLst>
                                          <p:attrName>style.visibility</p:attrName>
                                        </p:attrNameLst>
                                      </p:cBhvr>
                                      <p:to>
                                        <p:strVal val="visible"/>
                                      </p:to>
                                    </p:set>
                                  </p:childTnLst>
                                </p:cTn>
                              </p:par>
                              <p:par>
                                <p:cTn id="4067" presetID="1" presetClass="entr" presetSubtype="0" fill="hold" grpId="2" nodeType="withEffect">
                                  <p:stCondLst>
                                    <p:cond delay="0"/>
                                  </p:stCondLst>
                                  <p:childTnLst>
                                    <p:set>
                                      <p:cBhvr>
                                        <p:cTn id="4068" dur="1" fill="hold">
                                          <p:stCondLst>
                                            <p:cond delay="0"/>
                                          </p:stCondLst>
                                        </p:cTn>
                                        <p:tgtEl>
                                          <p:spTgt spid="562"/>
                                        </p:tgtEl>
                                        <p:attrNameLst>
                                          <p:attrName>style.visibility</p:attrName>
                                        </p:attrNameLst>
                                      </p:cBhvr>
                                      <p:to>
                                        <p:strVal val="visible"/>
                                      </p:to>
                                    </p:set>
                                  </p:childTnLst>
                                </p:cTn>
                              </p:par>
                              <p:par>
                                <p:cTn id="4069" presetID="10" presetClass="exit" presetSubtype="0" fill="hold" grpId="2" nodeType="withEffect">
                                  <p:stCondLst>
                                    <p:cond delay="0"/>
                                  </p:stCondLst>
                                  <p:childTnLst>
                                    <p:animEffect transition="out" filter="fade">
                                      <p:cBhvr>
                                        <p:cTn id="4070" dur="500"/>
                                        <p:tgtEl>
                                          <p:spTgt spid="569"/>
                                        </p:tgtEl>
                                      </p:cBhvr>
                                    </p:animEffect>
                                    <p:set>
                                      <p:cBhvr>
                                        <p:cTn id="4071"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1"/>
                  </p:tgtEl>
                </p:cond>
              </p:nextCondLst>
            </p:seq>
            <p:seq concurrent="1" nextAc="seek">
              <p:cTn id="4072" restart="whenNotActive" fill="hold" evtFilter="cancelBubble" nodeType="interactiveSeq">
                <p:stCondLst>
                  <p:cond evt="onClick" delay="0">
                    <p:tgtEl>
                      <p:spTgt spid="552"/>
                    </p:tgtEl>
                  </p:cond>
                </p:stCondLst>
                <p:endSync evt="end" delay="0">
                  <p:rtn val="all"/>
                </p:endSync>
                <p:childTnLst>
                  <p:par>
                    <p:cTn id="4073" fill="hold">
                      <p:stCondLst>
                        <p:cond delay="0"/>
                      </p:stCondLst>
                      <p:childTnLst>
                        <p:par>
                          <p:cTn id="4074" fill="hold">
                            <p:stCondLst>
                              <p:cond delay="0"/>
                            </p:stCondLst>
                            <p:childTnLst>
                              <p:par>
                                <p:cTn id="4075" presetID="1" presetClass="entr" presetSubtype="0" fill="hold" grpId="0" nodeType="clickEffect">
                                  <p:stCondLst>
                                    <p:cond delay="0"/>
                                  </p:stCondLst>
                                  <p:childTnLst>
                                    <p:set>
                                      <p:cBhvr>
                                        <p:cTn id="4076" dur="1" fill="hold">
                                          <p:stCondLst>
                                            <p:cond delay="0"/>
                                          </p:stCondLst>
                                        </p:cTn>
                                        <p:tgtEl>
                                          <p:spTgt spid="558"/>
                                        </p:tgtEl>
                                        <p:attrNameLst>
                                          <p:attrName>style.visibility</p:attrName>
                                        </p:attrNameLst>
                                      </p:cBhvr>
                                      <p:to>
                                        <p:strVal val="visible"/>
                                      </p:to>
                                    </p:set>
                                  </p:childTnLst>
                                </p:cTn>
                              </p:par>
                              <p:par>
                                <p:cTn id="4077" presetID="10" presetClass="exit" presetSubtype="0" fill="hold" grpId="1" nodeType="withEffect">
                                  <p:stCondLst>
                                    <p:cond delay="0"/>
                                  </p:stCondLst>
                                  <p:childTnLst>
                                    <p:animEffect transition="out" filter="fade">
                                      <p:cBhvr>
                                        <p:cTn id="4078" dur="500"/>
                                        <p:tgtEl>
                                          <p:spTgt spid="569"/>
                                        </p:tgtEl>
                                      </p:cBhvr>
                                    </p:animEffect>
                                    <p:set>
                                      <p:cBhvr>
                                        <p:cTn id="407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2"/>
                  </p:tgtEl>
                </p:cond>
              </p:nextCondLst>
            </p:seq>
            <p:seq concurrent="1" nextAc="seek">
              <p:cTn id="4080" restart="whenNotActive" fill="hold" evtFilter="cancelBubble" nodeType="interactiveSeq">
                <p:stCondLst>
                  <p:cond evt="onClick" delay="0">
                    <p:tgtEl>
                      <p:spTgt spid="550"/>
                    </p:tgtEl>
                  </p:cond>
                </p:stCondLst>
                <p:endSync evt="end" delay="0">
                  <p:rtn val="all"/>
                </p:endSync>
                <p:childTnLst>
                  <p:par>
                    <p:cTn id="4081" fill="hold">
                      <p:stCondLst>
                        <p:cond delay="0"/>
                      </p:stCondLst>
                      <p:childTnLst>
                        <p:par>
                          <p:cTn id="4082" fill="hold">
                            <p:stCondLst>
                              <p:cond delay="0"/>
                            </p:stCondLst>
                            <p:childTnLst>
                              <p:par>
                                <p:cTn id="4083" presetID="1" presetClass="entr" presetSubtype="0" fill="hold" grpId="0" nodeType="clickEffect">
                                  <p:stCondLst>
                                    <p:cond delay="0"/>
                                  </p:stCondLst>
                                  <p:childTnLst>
                                    <p:set>
                                      <p:cBhvr>
                                        <p:cTn id="4084" dur="1" fill="hold">
                                          <p:stCondLst>
                                            <p:cond delay="0"/>
                                          </p:stCondLst>
                                        </p:cTn>
                                        <p:tgtEl>
                                          <p:spTgt spid="556"/>
                                        </p:tgtEl>
                                        <p:attrNameLst>
                                          <p:attrName>style.visibility</p:attrName>
                                        </p:attrNameLst>
                                      </p:cBhvr>
                                      <p:to>
                                        <p:strVal val="visible"/>
                                      </p:to>
                                    </p:set>
                                  </p:childTnLst>
                                </p:cTn>
                              </p:par>
                              <p:par>
                                <p:cTn id="4085" presetID="1" presetClass="entr" presetSubtype="0" fill="hold" grpId="0" nodeType="withEffect">
                                  <p:stCondLst>
                                    <p:cond delay="0"/>
                                  </p:stCondLst>
                                  <p:childTnLst>
                                    <p:set>
                                      <p:cBhvr>
                                        <p:cTn id="4086" dur="1" fill="hold">
                                          <p:stCondLst>
                                            <p:cond delay="0"/>
                                          </p:stCondLst>
                                        </p:cTn>
                                        <p:tgtEl>
                                          <p:spTgt spid="562"/>
                                        </p:tgtEl>
                                        <p:attrNameLst>
                                          <p:attrName>style.visibility</p:attrName>
                                        </p:attrNameLst>
                                      </p:cBhvr>
                                      <p:to>
                                        <p:strVal val="visible"/>
                                      </p:to>
                                    </p:set>
                                  </p:childTnLst>
                                </p:cTn>
                              </p:par>
                              <p:par>
                                <p:cTn id="4087" presetID="10" presetClass="exit" presetSubtype="0" fill="hold" grpId="0" nodeType="withEffect">
                                  <p:stCondLst>
                                    <p:cond delay="0"/>
                                  </p:stCondLst>
                                  <p:childTnLst>
                                    <p:animEffect transition="out" filter="fade">
                                      <p:cBhvr>
                                        <p:cTn id="4088" dur="500"/>
                                        <p:tgtEl>
                                          <p:spTgt spid="569"/>
                                        </p:tgtEl>
                                      </p:cBhvr>
                                    </p:animEffect>
                                    <p:set>
                                      <p:cBhvr>
                                        <p:cTn id="408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0"/>
                  </p:tgtEl>
                </p:cond>
              </p:nextCondLst>
            </p:seq>
            <p:seq concurrent="1" nextAc="seek">
              <p:cTn id="4090" restart="whenNotActive" fill="hold" evtFilter="cancelBubble" nodeType="interactiveSeq">
                <p:stCondLst>
                  <p:cond evt="onClick" delay="0">
                    <p:tgtEl>
                      <p:spTgt spid="558"/>
                    </p:tgtEl>
                  </p:cond>
                </p:stCondLst>
                <p:endSync evt="end" delay="0">
                  <p:rtn val="all"/>
                </p:endSync>
                <p:childTnLst>
                  <p:par>
                    <p:cTn id="4091" fill="hold">
                      <p:stCondLst>
                        <p:cond delay="0"/>
                      </p:stCondLst>
                      <p:childTnLst>
                        <p:par>
                          <p:cTn id="4092" fill="hold">
                            <p:stCondLst>
                              <p:cond delay="0"/>
                            </p:stCondLst>
                            <p:childTnLst>
                              <p:par>
                                <p:cTn id="4093" presetID="1" presetClass="exit" presetSubtype="0" fill="hold" grpId="1" nodeType="clickEffect">
                                  <p:stCondLst>
                                    <p:cond delay="0"/>
                                  </p:stCondLst>
                                  <p:childTnLst>
                                    <p:set>
                                      <p:cBhvr>
                                        <p:cTn id="4094" dur="1" fill="hold">
                                          <p:stCondLst>
                                            <p:cond delay="0"/>
                                          </p:stCondLst>
                                        </p:cTn>
                                        <p:tgtEl>
                                          <p:spTgt spid="558"/>
                                        </p:tgtEl>
                                        <p:attrNameLst>
                                          <p:attrName>style.visibility</p:attrName>
                                        </p:attrNameLst>
                                      </p:cBhvr>
                                      <p:to>
                                        <p:strVal val="hidden"/>
                                      </p:to>
                                    </p:set>
                                  </p:childTnLst>
                                </p:cTn>
                              </p:par>
                              <p:par>
                                <p:cTn id="4095" presetID="10" presetClass="entr" presetSubtype="0" fill="hold" grpId="6" nodeType="withEffect">
                                  <p:stCondLst>
                                    <p:cond delay="0"/>
                                  </p:stCondLst>
                                  <p:childTnLst>
                                    <p:set>
                                      <p:cBhvr>
                                        <p:cTn id="4096" dur="1" fill="hold">
                                          <p:stCondLst>
                                            <p:cond delay="0"/>
                                          </p:stCondLst>
                                        </p:cTn>
                                        <p:tgtEl>
                                          <p:spTgt spid="569"/>
                                        </p:tgtEl>
                                        <p:attrNameLst>
                                          <p:attrName>style.visibility</p:attrName>
                                        </p:attrNameLst>
                                      </p:cBhvr>
                                      <p:to>
                                        <p:strVal val="visible"/>
                                      </p:to>
                                    </p:set>
                                    <p:animEffect transition="in" filter="fade">
                                      <p:cBhvr>
                                        <p:cTn id="4097" dur="500"/>
                                        <p:tgtEl>
                                          <p:spTgt spid="569"/>
                                        </p:tgtEl>
                                      </p:cBhvr>
                                    </p:animEffect>
                                  </p:childTnLst>
                                </p:cTn>
                              </p:par>
                            </p:childTnLst>
                          </p:cTn>
                        </p:par>
                      </p:childTnLst>
                    </p:cTn>
                  </p:par>
                </p:childTnLst>
              </p:cTn>
              <p:nextCondLst>
                <p:cond evt="onClick" delay="0">
                  <p:tgtEl>
                    <p:spTgt spid="558"/>
                  </p:tgtEl>
                </p:cond>
              </p:nextCondLst>
            </p:seq>
            <p:seq concurrent="1" nextAc="seek">
              <p:cTn id="4098" restart="whenNotActive" fill="hold" evtFilter="cancelBubble" nodeType="interactiveSeq">
                <p:stCondLst>
                  <p:cond evt="onClick" delay="0">
                    <p:tgtEl>
                      <p:spTgt spid="553"/>
                    </p:tgtEl>
                  </p:cond>
                </p:stCondLst>
                <p:endSync evt="end" delay="0">
                  <p:rtn val="all"/>
                </p:endSync>
                <p:childTnLst>
                  <p:par>
                    <p:cTn id="4099" fill="hold">
                      <p:stCondLst>
                        <p:cond delay="0"/>
                      </p:stCondLst>
                      <p:childTnLst>
                        <p:par>
                          <p:cTn id="4100" fill="hold">
                            <p:stCondLst>
                              <p:cond delay="0"/>
                            </p:stCondLst>
                            <p:childTnLst>
                              <p:par>
                                <p:cTn id="4101" presetID="1" presetClass="exit" presetSubtype="0" fill="hold" grpId="1" nodeType="clickEffect">
                                  <p:stCondLst>
                                    <p:cond delay="0"/>
                                  </p:stCondLst>
                                  <p:childTnLst>
                                    <p:set>
                                      <p:cBhvr>
                                        <p:cTn id="4102" dur="1" fill="hold">
                                          <p:stCondLst>
                                            <p:cond delay="0"/>
                                          </p:stCondLst>
                                        </p:cTn>
                                        <p:tgtEl>
                                          <p:spTgt spid="553"/>
                                        </p:tgtEl>
                                        <p:attrNameLst>
                                          <p:attrName>style.visibility</p:attrName>
                                        </p:attrNameLst>
                                      </p:cBhvr>
                                      <p:to>
                                        <p:strVal val="hidden"/>
                                      </p:to>
                                    </p:set>
                                  </p:childTnLst>
                                </p:cTn>
                              </p:par>
                              <p:par>
                                <p:cTn id="4103" presetID="1" presetClass="exit" presetSubtype="0" fill="hold" grpId="1" nodeType="withEffect">
                                  <p:stCondLst>
                                    <p:cond delay="0"/>
                                  </p:stCondLst>
                                  <p:childTnLst>
                                    <p:set>
                                      <p:cBhvr>
                                        <p:cTn id="4104" dur="1" fill="hold">
                                          <p:stCondLst>
                                            <p:cond delay="0"/>
                                          </p:stCondLst>
                                        </p:cTn>
                                        <p:tgtEl>
                                          <p:spTgt spid="564"/>
                                        </p:tgtEl>
                                        <p:attrNameLst>
                                          <p:attrName>style.visibility</p:attrName>
                                        </p:attrNameLst>
                                      </p:cBhvr>
                                      <p:to>
                                        <p:strVal val="hidden"/>
                                      </p:to>
                                    </p:set>
                                  </p:childTnLst>
                                </p:cTn>
                              </p:par>
                              <p:par>
                                <p:cTn id="4105" presetID="10" presetClass="entr" presetSubtype="0" fill="hold" grpId="7" nodeType="withEffect">
                                  <p:stCondLst>
                                    <p:cond delay="0"/>
                                  </p:stCondLst>
                                  <p:childTnLst>
                                    <p:set>
                                      <p:cBhvr>
                                        <p:cTn id="4106" dur="1" fill="hold">
                                          <p:stCondLst>
                                            <p:cond delay="0"/>
                                          </p:stCondLst>
                                        </p:cTn>
                                        <p:tgtEl>
                                          <p:spTgt spid="569"/>
                                        </p:tgtEl>
                                        <p:attrNameLst>
                                          <p:attrName>style.visibility</p:attrName>
                                        </p:attrNameLst>
                                      </p:cBhvr>
                                      <p:to>
                                        <p:strVal val="visible"/>
                                      </p:to>
                                    </p:set>
                                    <p:animEffect transition="in" filter="fade">
                                      <p:cBhvr>
                                        <p:cTn id="4107" dur="500"/>
                                        <p:tgtEl>
                                          <p:spTgt spid="569"/>
                                        </p:tgtEl>
                                      </p:cBhvr>
                                    </p:animEffect>
                                  </p:childTnLst>
                                </p:cTn>
                              </p:par>
                            </p:childTnLst>
                          </p:cTn>
                        </p:par>
                      </p:childTnLst>
                    </p:cTn>
                  </p:par>
                </p:childTnLst>
              </p:cTn>
              <p:nextCondLst>
                <p:cond evt="onClick" delay="0">
                  <p:tgtEl>
                    <p:spTgt spid="553"/>
                  </p:tgtEl>
                </p:cond>
              </p:nextCondLst>
            </p:seq>
            <p:seq concurrent="1" nextAc="seek">
              <p:cTn id="4108" restart="whenNotActive" fill="hold" evtFilter="cancelBubble" nodeType="interactiveSeq">
                <p:stCondLst>
                  <p:cond evt="onClick" delay="0">
                    <p:tgtEl>
                      <p:spTgt spid="554"/>
                    </p:tgtEl>
                  </p:cond>
                </p:stCondLst>
                <p:endSync evt="end" delay="0">
                  <p:rtn val="all"/>
                </p:endSync>
                <p:childTnLst>
                  <p:par>
                    <p:cTn id="4109" fill="hold">
                      <p:stCondLst>
                        <p:cond delay="0"/>
                      </p:stCondLst>
                      <p:childTnLst>
                        <p:par>
                          <p:cTn id="4110" fill="hold">
                            <p:stCondLst>
                              <p:cond delay="0"/>
                            </p:stCondLst>
                            <p:childTnLst>
                              <p:par>
                                <p:cTn id="4111" presetID="1" presetClass="exit" presetSubtype="0" fill="hold" grpId="1" nodeType="clickEffect">
                                  <p:stCondLst>
                                    <p:cond delay="0"/>
                                  </p:stCondLst>
                                  <p:childTnLst>
                                    <p:set>
                                      <p:cBhvr>
                                        <p:cTn id="4112" dur="1" fill="hold">
                                          <p:stCondLst>
                                            <p:cond delay="0"/>
                                          </p:stCondLst>
                                        </p:cTn>
                                        <p:tgtEl>
                                          <p:spTgt spid="554"/>
                                        </p:tgtEl>
                                        <p:attrNameLst>
                                          <p:attrName>style.visibility</p:attrName>
                                        </p:attrNameLst>
                                      </p:cBhvr>
                                      <p:to>
                                        <p:strVal val="hidden"/>
                                      </p:to>
                                    </p:set>
                                  </p:childTnLst>
                                </p:cTn>
                              </p:par>
                              <p:par>
                                <p:cTn id="4113" presetID="10" presetClass="entr" presetSubtype="0" fill="hold" grpId="10" nodeType="withEffect">
                                  <p:stCondLst>
                                    <p:cond delay="0"/>
                                  </p:stCondLst>
                                  <p:childTnLst>
                                    <p:set>
                                      <p:cBhvr>
                                        <p:cTn id="4114" dur="1" fill="hold">
                                          <p:stCondLst>
                                            <p:cond delay="0"/>
                                          </p:stCondLst>
                                        </p:cTn>
                                        <p:tgtEl>
                                          <p:spTgt spid="569"/>
                                        </p:tgtEl>
                                        <p:attrNameLst>
                                          <p:attrName>style.visibility</p:attrName>
                                        </p:attrNameLst>
                                      </p:cBhvr>
                                      <p:to>
                                        <p:strVal val="visible"/>
                                      </p:to>
                                    </p:set>
                                    <p:animEffect transition="in" filter="fade">
                                      <p:cBhvr>
                                        <p:cTn id="4115" dur="500"/>
                                        <p:tgtEl>
                                          <p:spTgt spid="569"/>
                                        </p:tgtEl>
                                      </p:cBhvr>
                                    </p:animEffect>
                                  </p:childTnLst>
                                </p:cTn>
                              </p:par>
                            </p:childTnLst>
                          </p:cTn>
                        </p:par>
                      </p:childTnLst>
                    </p:cTn>
                  </p:par>
                </p:childTnLst>
              </p:cTn>
              <p:nextCondLst>
                <p:cond evt="onClick" delay="0">
                  <p:tgtEl>
                    <p:spTgt spid="554"/>
                  </p:tgtEl>
                </p:cond>
              </p:nextCondLst>
            </p:seq>
            <p:seq concurrent="1" nextAc="seek">
              <p:cTn id="4116" restart="whenNotActive" fill="hold" evtFilter="cancelBubble" nodeType="interactiveSeq">
                <p:stCondLst>
                  <p:cond evt="onClick" delay="0">
                    <p:tgtEl>
                      <p:spTgt spid="555"/>
                    </p:tgtEl>
                  </p:cond>
                </p:stCondLst>
                <p:endSync evt="end" delay="0">
                  <p:rtn val="all"/>
                </p:endSync>
                <p:childTnLst>
                  <p:par>
                    <p:cTn id="4117" fill="hold">
                      <p:stCondLst>
                        <p:cond delay="0"/>
                      </p:stCondLst>
                      <p:childTnLst>
                        <p:par>
                          <p:cTn id="4118" fill="hold">
                            <p:stCondLst>
                              <p:cond delay="0"/>
                            </p:stCondLst>
                            <p:childTnLst>
                              <p:par>
                                <p:cTn id="4119" presetID="1" presetClass="exit" presetSubtype="0" fill="hold" grpId="0" nodeType="clickEffect">
                                  <p:stCondLst>
                                    <p:cond delay="0"/>
                                  </p:stCondLst>
                                  <p:childTnLst>
                                    <p:set>
                                      <p:cBhvr>
                                        <p:cTn id="4120" dur="1" fill="hold">
                                          <p:stCondLst>
                                            <p:cond delay="0"/>
                                          </p:stCondLst>
                                        </p:cTn>
                                        <p:tgtEl>
                                          <p:spTgt spid="555"/>
                                        </p:tgtEl>
                                        <p:attrNameLst>
                                          <p:attrName>style.visibility</p:attrName>
                                        </p:attrNameLst>
                                      </p:cBhvr>
                                      <p:to>
                                        <p:strVal val="hidden"/>
                                      </p:to>
                                    </p:set>
                                  </p:childTnLst>
                                </p:cTn>
                              </p:par>
                              <p:par>
                                <p:cTn id="4121" presetID="1" presetClass="exit" presetSubtype="0" fill="hold" grpId="5" nodeType="withEffect">
                                  <p:stCondLst>
                                    <p:cond delay="0"/>
                                  </p:stCondLst>
                                  <p:childTnLst>
                                    <p:set>
                                      <p:cBhvr>
                                        <p:cTn id="4122" dur="1" fill="hold">
                                          <p:stCondLst>
                                            <p:cond delay="0"/>
                                          </p:stCondLst>
                                        </p:cTn>
                                        <p:tgtEl>
                                          <p:spTgt spid="562"/>
                                        </p:tgtEl>
                                        <p:attrNameLst>
                                          <p:attrName>style.visibility</p:attrName>
                                        </p:attrNameLst>
                                      </p:cBhvr>
                                      <p:to>
                                        <p:strVal val="hidden"/>
                                      </p:to>
                                    </p:set>
                                  </p:childTnLst>
                                </p:cTn>
                              </p:par>
                              <p:par>
                                <p:cTn id="4123" presetID="10" presetClass="entr" presetSubtype="0" fill="hold" grpId="9" nodeType="withEffect">
                                  <p:stCondLst>
                                    <p:cond delay="0"/>
                                  </p:stCondLst>
                                  <p:childTnLst>
                                    <p:set>
                                      <p:cBhvr>
                                        <p:cTn id="4124" dur="1" fill="hold">
                                          <p:stCondLst>
                                            <p:cond delay="0"/>
                                          </p:stCondLst>
                                        </p:cTn>
                                        <p:tgtEl>
                                          <p:spTgt spid="569"/>
                                        </p:tgtEl>
                                        <p:attrNameLst>
                                          <p:attrName>style.visibility</p:attrName>
                                        </p:attrNameLst>
                                      </p:cBhvr>
                                      <p:to>
                                        <p:strVal val="visible"/>
                                      </p:to>
                                    </p:set>
                                    <p:animEffect transition="in" filter="fade">
                                      <p:cBhvr>
                                        <p:cTn id="4125" dur="500"/>
                                        <p:tgtEl>
                                          <p:spTgt spid="569"/>
                                        </p:tgtEl>
                                      </p:cBhvr>
                                    </p:animEffect>
                                  </p:childTnLst>
                                </p:cTn>
                              </p:par>
                            </p:childTnLst>
                          </p:cTn>
                        </p:par>
                      </p:childTnLst>
                    </p:cTn>
                  </p:par>
                </p:childTnLst>
              </p:cTn>
              <p:nextCondLst>
                <p:cond evt="onClick" delay="0">
                  <p:tgtEl>
                    <p:spTgt spid="555"/>
                  </p:tgtEl>
                </p:cond>
              </p:nextCondLst>
            </p:seq>
            <p:seq concurrent="1" nextAc="seek">
              <p:cTn id="4126" restart="whenNotActive" fill="hold" evtFilter="cancelBubble" nodeType="interactiveSeq">
                <p:stCondLst>
                  <p:cond evt="onClick" delay="0">
                    <p:tgtEl>
                      <p:spTgt spid="556"/>
                    </p:tgtEl>
                  </p:cond>
                </p:stCondLst>
                <p:endSync evt="end" delay="0">
                  <p:rtn val="all"/>
                </p:endSync>
                <p:childTnLst>
                  <p:par>
                    <p:cTn id="4127" fill="hold">
                      <p:stCondLst>
                        <p:cond delay="0"/>
                      </p:stCondLst>
                      <p:childTnLst>
                        <p:par>
                          <p:cTn id="4128" fill="hold">
                            <p:stCondLst>
                              <p:cond delay="0"/>
                            </p:stCondLst>
                            <p:childTnLst>
                              <p:par>
                                <p:cTn id="4129" presetID="1" presetClass="exit" presetSubtype="0" fill="hold" grpId="1" nodeType="clickEffect">
                                  <p:stCondLst>
                                    <p:cond delay="0"/>
                                  </p:stCondLst>
                                  <p:childTnLst>
                                    <p:set>
                                      <p:cBhvr>
                                        <p:cTn id="4130" dur="1" fill="hold">
                                          <p:stCondLst>
                                            <p:cond delay="0"/>
                                          </p:stCondLst>
                                        </p:cTn>
                                        <p:tgtEl>
                                          <p:spTgt spid="556"/>
                                        </p:tgtEl>
                                        <p:attrNameLst>
                                          <p:attrName>style.visibility</p:attrName>
                                        </p:attrNameLst>
                                      </p:cBhvr>
                                      <p:to>
                                        <p:strVal val="hidden"/>
                                      </p:to>
                                    </p:set>
                                  </p:childTnLst>
                                </p:cTn>
                              </p:par>
                              <p:par>
                                <p:cTn id="4131" presetID="1" presetClass="exit" presetSubtype="0" fill="hold" grpId="3" nodeType="withEffect">
                                  <p:stCondLst>
                                    <p:cond delay="0"/>
                                  </p:stCondLst>
                                  <p:childTnLst>
                                    <p:set>
                                      <p:cBhvr>
                                        <p:cTn id="4132" dur="1" fill="hold">
                                          <p:stCondLst>
                                            <p:cond delay="0"/>
                                          </p:stCondLst>
                                        </p:cTn>
                                        <p:tgtEl>
                                          <p:spTgt spid="562"/>
                                        </p:tgtEl>
                                        <p:attrNameLst>
                                          <p:attrName>style.visibility</p:attrName>
                                        </p:attrNameLst>
                                      </p:cBhvr>
                                      <p:to>
                                        <p:strVal val="hidden"/>
                                      </p:to>
                                    </p:set>
                                  </p:childTnLst>
                                </p:cTn>
                              </p:par>
                              <p:par>
                                <p:cTn id="4133" presetID="10" presetClass="entr" presetSubtype="0" fill="hold" grpId="11" nodeType="withEffect">
                                  <p:stCondLst>
                                    <p:cond delay="0"/>
                                  </p:stCondLst>
                                  <p:childTnLst>
                                    <p:set>
                                      <p:cBhvr>
                                        <p:cTn id="4134" dur="1" fill="hold">
                                          <p:stCondLst>
                                            <p:cond delay="0"/>
                                          </p:stCondLst>
                                        </p:cTn>
                                        <p:tgtEl>
                                          <p:spTgt spid="569"/>
                                        </p:tgtEl>
                                        <p:attrNameLst>
                                          <p:attrName>style.visibility</p:attrName>
                                        </p:attrNameLst>
                                      </p:cBhvr>
                                      <p:to>
                                        <p:strVal val="visible"/>
                                      </p:to>
                                    </p:set>
                                    <p:animEffect transition="in" filter="fade">
                                      <p:cBhvr>
                                        <p:cTn id="4135" dur="500"/>
                                        <p:tgtEl>
                                          <p:spTgt spid="569"/>
                                        </p:tgtEl>
                                      </p:cBhvr>
                                    </p:animEffect>
                                  </p:childTnLst>
                                </p:cTn>
                              </p:par>
                            </p:childTnLst>
                          </p:cTn>
                        </p:par>
                      </p:childTnLst>
                    </p:cTn>
                  </p:par>
                </p:childTnLst>
              </p:cTn>
              <p:nextCondLst>
                <p:cond evt="onClick" delay="0">
                  <p:tgtEl>
                    <p:spTgt spid="556"/>
                  </p:tgtEl>
                </p:cond>
              </p:nextCondLst>
            </p:seq>
            <p:seq concurrent="1" nextAc="seek">
              <p:cTn id="4136" restart="whenNotActive" fill="hold" evtFilter="cancelBubble" nodeType="interactiveSeq">
                <p:stCondLst>
                  <p:cond evt="onClick" delay="0">
                    <p:tgtEl>
                      <p:spTgt spid="557"/>
                    </p:tgtEl>
                  </p:cond>
                </p:stCondLst>
                <p:endSync evt="end" delay="0">
                  <p:rtn val="all"/>
                </p:endSync>
                <p:childTnLst>
                  <p:par>
                    <p:cTn id="4137" fill="hold">
                      <p:stCondLst>
                        <p:cond delay="0"/>
                      </p:stCondLst>
                      <p:childTnLst>
                        <p:par>
                          <p:cTn id="4138" fill="hold">
                            <p:stCondLst>
                              <p:cond delay="0"/>
                            </p:stCondLst>
                            <p:childTnLst>
                              <p:par>
                                <p:cTn id="4139" presetID="1" presetClass="exit" presetSubtype="0" fill="hold" grpId="1" nodeType="clickEffect">
                                  <p:stCondLst>
                                    <p:cond delay="0"/>
                                  </p:stCondLst>
                                  <p:childTnLst>
                                    <p:set>
                                      <p:cBhvr>
                                        <p:cTn id="4140" dur="1" fill="hold">
                                          <p:stCondLst>
                                            <p:cond delay="0"/>
                                          </p:stCondLst>
                                        </p:cTn>
                                        <p:tgtEl>
                                          <p:spTgt spid="557"/>
                                        </p:tgtEl>
                                        <p:attrNameLst>
                                          <p:attrName>style.visibility</p:attrName>
                                        </p:attrNameLst>
                                      </p:cBhvr>
                                      <p:to>
                                        <p:strVal val="hidden"/>
                                      </p:to>
                                    </p:set>
                                  </p:childTnLst>
                                </p:cTn>
                              </p:par>
                              <p:par>
                                <p:cTn id="4141" presetID="1" presetClass="exit" presetSubtype="0" fill="hold" grpId="4" nodeType="withEffect">
                                  <p:stCondLst>
                                    <p:cond delay="0"/>
                                  </p:stCondLst>
                                  <p:childTnLst>
                                    <p:set>
                                      <p:cBhvr>
                                        <p:cTn id="4142" dur="1" fill="hold">
                                          <p:stCondLst>
                                            <p:cond delay="0"/>
                                          </p:stCondLst>
                                        </p:cTn>
                                        <p:tgtEl>
                                          <p:spTgt spid="562"/>
                                        </p:tgtEl>
                                        <p:attrNameLst>
                                          <p:attrName>style.visibility</p:attrName>
                                        </p:attrNameLst>
                                      </p:cBhvr>
                                      <p:to>
                                        <p:strVal val="hidden"/>
                                      </p:to>
                                    </p:set>
                                  </p:childTnLst>
                                </p:cTn>
                              </p:par>
                              <p:par>
                                <p:cTn id="4143" presetID="10" presetClass="entr" presetSubtype="0" fill="hold" grpId="8" nodeType="withEffect">
                                  <p:stCondLst>
                                    <p:cond delay="0"/>
                                  </p:stCondLst>
                                  <p:childTnLst>
                                    <p:set>
                                      <p:cBhvr>
                                        <p:cTn id="4144" dur="1" fill="hold">
                                          <p:stCondLst>
                                            <p:cond delay="0"/>
                                          </p:stCondLst>
                                        </p:cTn>
                                        <p:tgtEl>
                                          <p:spTgt spid="569"/>
                                        </p:tgtEl>
                                        <p:attrNameLst>
                                          <p:attrName>style.visibility</p:attrName>
                                        </p:attrNameLst>
                                      </p:cBhvr>
                                      <p:to>
                                        <p:strVal val="visible"/>
                                      </p:to>
                                    </p:set>
                                    <p:animEffect transition="in" filter="fade">
                                      <p:cBhvr>
                                        <p:cTn id="4145" dur="500"/>
                                        <p:tgtEl>
                                          <p:spTgt spid="569"/>
                                        </p:tgtEl>
                                      </p:cBhvr>
                                    </p:animEffect>
                                  </p:childTnLst>
                                </p:cTn>
                              </p:par>
                            </p:childTnLst>
                          </p:cTn>
                        </p:par>
                      </p:childTnLst>
                    </p:cTn>
                  </p:par>
                </p:childTnLst>
              </p:cTn>
              <p:nextCondLst>
                <p:cond evt="onClick" delay="0">
                  <p:tgtEl>
                    <p:spTgt spid="557"/>
                  </p:tgtEl>
                </p:cond>
              </p:nextCondLst>
            </p:seq>
            <p:seq concurrent="1" nextAc="seek">
              <p:cTn id="4146" restart="whenNotActive" fill="hold" evtFilter="cancelBubble" nodeType="interactiveSeq">
                <p:stCondLst>
                  <p:cond evt="onClick" delay="0">
                    <p:tgtEl>
                      <p:spTgt spid="571"/>
                    </p:tgtEl>
                  </p:cond>
                </p:stCondLst>
                <p:endSync evt="end" delay="0">
                  <p:rtn val="all"/>
                </p:endSync>
                <p:childTnLst>
                  <p:par>
                    <p:cTn id="4147" fill="hold">
                      <p:stCondLst>
                        <p:cond delay="0"/>
                      </p:stCondLst>
                      <p:childTnLst>
                        <p:par>
                          <p:cTn id="4148" fill="hold">
                            <p:stCondLst>
                              <p:cond delay="0"/>
                            </p:stCondLst>
                            <p:childTnLst>
                              <p:par>
                                <p:cTn id="4149" presetID="1" presetClass="entr" presetSubtype="0" fill="hold" grpId="0" nodeType="clickEffect">
                                  <p:stCondLst>
                                    <p:cond delay="0"/>
                                  </p:stCondLst>
                                  <p:childTnLst>
                                    <p:set>
                                      <p:cBhvr>
                                        <p:cTn id="4150" dur="1" fill="hold">
                                          <p:stCondLst>
                                            <p:cond delay="0"/>
                                          </p:stCondLst>
                                        </p:cTn>
                                        <p:tgtEl>
                                          <p:spTgt spid="577"/>
                                        </p:tgtEl>
                                        <p:attrNameLst>
                                          <p:attrName>style.visibility</p:attrName>
                                        </p:attrNameLst>
                                      </p:cBhvr>
                                      <p:to>
                                        <p:strVal val="visible"/>
                                      </p:to>
                                    </p:set>
                                  </p:childTnLst>
                                </p:cTn>
                              </p:par>
                              <p:par>
                                <p:cTn id="4151" presetID="1" presetClass="entr" presetSubtype="0" fill="hold" grpId="2" nodeType="withEffect">
                                  <p:stCondLst>
                                    <p:cond delay="0"/>
                                  </p:stCondLst>
                                  <p:childTnLst>
                                    <p:set>
                                      <p:cBhvr>
                                        <p:cTn id="4152" dur="1" fill="hold">
                                          <p:stCondLst>
                                            <p:cond delay="0"/>
                                          </p:stCondLst>
                                        </p:cTn>
                                        <p:tgtEl>
                                          <p:spTgt spid="561"/>
                                        </p:tgtEl>
                                        <p:attrNameLst>
                                          <p:attrName>style.visibility</p:attrName>
                                        </p:attrNameLst>
                                      </p:cBhvr>
                                      <p:to>
                                        <p:strVal val="visible"/>
                                      </p:to>
                                    </p:set>
                                  </p:childTnLst>
                                </p:cTn>
                              </p:par>
                              <p:par>
                                <p:cTn id="4153" presetID="10" presetClass="exit" presetSubtype="0" fill="hold" grpId="0" nodeType="withEffect">
                                  <p:stCondLst>
                                    <p:cond delay="0"/>
                                  </p:stCondLst>
                                  <p:childTnLst>
                                    <p:animEffect transition="out" filter="fade">
                                      <p:cBhvr>
                                        <p:cTn id="4154" dur="500"/>
                                        <p:tgtEl>
                                          <p:spTgt spid="570"/>
                                        </p:tgtEl>
                                      </p:cBhvr>
                                    </p:animEffect>
                                    <p:set>
                                      <p:cBhvr>
                                        <p:cTn id="4155"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1"/>
                  </p:tgtEl>
                </p:cond>
              </p:nextCondLst>
            </p:seq>
            <p:seq concurrent="1" nextAc="seek">
              <p:cTn id="4156" restart="whenNotActive" fill="hold" evtFilter="cancelBubble" nodeType="interactiveSeq">
                <p:stCondLst>
                  <p:cond evt="onClick" delay="0">
                    <p:tgtEl>
                      <p:spTgt spid="572"/>
                    </p:tgtEl>
                  </p:cond>
                </p:stCondLst>
                <p:endSync evt="end" delay="0">
                  <p:rtn val="all"/>
                </p:endSync>
                <p:childTnLst>
                  <p:par>
                    <p:cTn id="4157" fill="hold">
                      <p:stCondLst>
                        <p:cond delay="0"/>
                      </p:stCondLst>
                      <p:childTnLst>
                        <p:par>
                          <p:cTn id="4158" fill="hold">
                            <p:stCondLst>
                              <p:cond delay="0"/>
                            </p:stCondLst>
                            <p:childTnLst>
                              <p:par>
                                <p:cTn id="4159" presetID="1" presetClass="entr" presetSubtype="0" fill="hold" grpId="0" nodeType="clickEffect">
                                  <p:stCondLst>
                                    <p:cond delay="0"/>
                                  </p:stCondLst>
                                  <p:childTnLst>
                                    <p:set>
                                      <p:cBhvr>
                                        <p:cTn id="4160" dur="1" fill="hold">
                                          <p:stCondLst>
                                            <p:cond delay="0"/>
                                          </p:stCondLst>
                                        </p:cTn>
                                        <p:tgtEl>
                                          <p:spTgt spid="578"/>
                                        </p:tgtEl>
                                        <p:attrNameLst>
                                          <p:attrName>style.visibility</p:attrName>
                                        </p:attrNameLst>
                                      </p:cBhvr>
                                      <p:to>
                                        <p:strVal val="visible"/>
                                      </p:to>
                                    </p:set>
                                  </p:childTnLst>
                                </p:cTn>
                              </p:par>
                              <p:par>
                                <p:cTn id="4161" presetID="10" presetClass="exit" presetSubtype="0" fill="hold" grpId="1" nodeType="withEffect">
                                  <p:stCondLst>
                                    <p:cond delay="0"/>
                                  </p:stCondLst>
                                  <p:childTnLst>
                                    <p:animEffect transition="out" filter="fade">
                                      <p:cBhvr>
                                        <p:cTn id="4162" dur="500"/>
                                        <p:tgtEl>
                                          <p:spTgt spid="570"/>
                                        </p:tgtEl>
                                      </p:cBhvr>
                                    </p:animEffect>
                                    <p:set>
                                      <p:cBhvr>
                                        <p:cTn id="4163"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2"/>
                  </p:tgtEl>
                </p:cond>
              </p:nextCondLst>
            </p:seq>
            <p:seq concurrent="1" nextAc="seek">
              <p:cTn id="4164" restart="whenNotActive" fill="hold" evtFilter="cancelBubble" nodeType="interactiveSeq">
                <p:stCondLst>
                  <p:cond evt="onClick" delay="0">
                    <p:tgtEl>
                      <p:spTgt spid="573"/>
                    </p:tgtEl>
                  </p:cond>
                </p:stCondLst>
                <p:endSync evt="end" delay="0">
                  <p:rtn val="all"/>
                </p:endSync>
                <p:childTnLst>
                  <p:par>
                    <p:cTn id="4165" fill="hold">
                      <p:stCondLst>
                        <p:cond delay="0"/>
                      </p:stCondLst>
                      <p:childTnLst>
                        <p:par>
                          <p:cTn id="4166" fill="hold">
                            <p:stCondLst>
                              <p:cond delay="0"/>
                            </p:stCondLst>
                            <p:childTnLst>
                              <p:par>
                                <p:cTn id="4167" presetID="1" presetClass="entr" presetSubtype="0" fill="hold" grpId="0" nodeType="clickEffect">
                                  <p:stCondLst>
                                    <p:cond delay="0"/>
                                  </p:stCondLst>
                                  <p:childTnLst>
                                    <p:set>
                                      <p:cBhvr>
                                        <p:cTn id="4168" dur="1" fill="hold">
                                          <p:stCondLst>
                                            <p:cond delay="0"/>
                                          </p:stCondLst>
                                        </p:cTn>
                                        <p:tgtEl>
                                          <p:spTgt spid="579"/>
                                        </p:tgtEl>
                                        <p:attrNameLst>
                                          <p:attrName>style.visibility</p:attrName>
                                        </p:attrNameLst>
                                      </p:cBhvr>
                                      <p:to>
                                        <p:strVal val="visible"/>
                                      </p:to>
                                    </p:set>
                                  </p:childTnLst>
                                </p:cTn>
                              </p:par>
                              <p:par>
                                <p:cTn id="4169" presetID="1" presetClass="entr" presetSubtype="0" fill="hold" grpId="0" nodeType="withEffect">
                                  <p:stCondLst>
                                    <p:cond delay="0"/>
                                  </p:stCondLst>
                                  <p:childTnLst>
                                    <p:set>
                                      <p:cBhvr>
                                        <p:cTn id="4170" dur="1" fill="hold">
                                          <p:stCondLst>
                                            <p:cond delay="0"/>
                                          </p:stCondLst>
                                        </p:cTn>
                                        <p:tgtEl>
                                          <p:spTgt spid="563"/>
                                        </p:tgtEl>
                                        <p:attrNameLst>
                                          <p:attrName>style.visibility</p:attrName>
                                        </p:attrNameLst>
                                      </p:cBhvr>
                                      <p:to>
                                        <p:strVal val="visible"/>
                                      </p:to>
                                    </p:set>
                                  </p:childTnLst>
                                </p:cTn>
                              </p:par>
                              <p:par>
                                <p:cTn id="4171" presetID="10" presetClass="exit" presetSubtype="0" fill="hold" grpId="2" nodeType="withEffect">
                                  <p:stCondLst>
                                    <p:cond delay="0"/>
                                  </p:stCondLst>
                                  <p:childTnLst>
                                    <p:animEffect transition="out" filter="fade">
                                      <p:cBhvr>
                                        <p:cTn id="4172" dur="500"/>
                                        <p:tgtEl>
                                          <p:spTgt spid="570"/>
                                        </p:tgtEl>
                                      </p:cBhvr>
                                    </p:animEffect>
                                    <p:set>
                                      <p:cBhvr>
                                        <p:cTn id="4173"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3"/>
                  </p:tgtEl>
                </p:cond>
              </p:nextCondLst>
            </p:seq>
            <p:seq concurrent="1" nextAc="seek">
              <p:cTn id="4174" restart="whenNotActive" fill="hold" evtFilter="cancelBubble" nodeType="interactiveSeq">
                <p:stCondLst>
                  <p:cond evt="onClick" delay="0">
                    <p:tgtEl>
                      <p:spTgt spid="575"/>
                    </p:tgtEl>
                  </p:cond>
                </p:stCondLst>
                <p:endSync evt="end" delay="0">
                  <p:rtn val="all"/>
                </p:endSync>
                <p:childTnLst>
                  <p:par>
                    <p:cTn id="4175" fill="hold">
                      <p:stCondLst>
                        <p:cond delay="0"/>
                      </p:stCondLst>
                      <p:childTnLst>
                        <p:par>
                          <p:cTn id="4176" fill="hold">
                            <p:stCondLst>
                              <p:cond delay="0"/>
                            </p:stCondLst>
                            <p:childTnLst>
                              <p:par>
                                <p:cTn id="4177" presetID="1" presetClass="entr" presetSubtype="0" fill="hold" grpId="0" nodeType="clickEffect">
                                  <p:stCondLst>
                                    <p:cond delay="0"/>
                                  </p:stCondLst>
                                  <p:childTnLst>
                                    <p:set>
                                      <p:cBhvr>
                                        <p:cTn id="4178" dur="1" fill="hold">
                                          <p:stCondLst>
                                            <p:cond delay="0"/>
                                          </p:stCondLst>
                                        </p:cTn>
                                        <p:tgtEl>
                                          <p:spTgt spid="581"/>
                                        </p:tgtEl>
                                        <p:attrNameLst>
                                          <p:attrName>style.visibility</p:attrName>
                                        </p:attrNameLst>
                                      </p:cBhvr>
                                      <p:to>
                                        <p:strVal val="visible"/>
                                      </p:to>
                                    </p:set>
                                  </p:childTnLst>
                                </p:cTn>
                              </p:par>
                              <p:par>
                                <p:cTn id="4179" presetID="1" presetClass="entr" presetSubtype="0" fill="hold" grpId="0" nodeType="withEffect">
                                  <p:stCondLst>
                                    <p:cond delay="0"/>
                                  </p:stCondLst>
                                  <p:childTnLst>
                                    <p:set>
                                      <p:cBhvr>
                                        <p:cTn id="4180" dur="1" fill="hold">
                                          <p:stCondLst>
                                            <p:cond delay="0"/>
                                          </p:stCondLst>
                                        </p:cTn>
                                        <p:tgtEl>
                                          <p:spTgt spid="561"/>
                                        </p:tgtEl>
                                        <p:attrNameLst>
                                          <p:attrName>style.visibility</p:attrName>
                                        </p:attrNameLst>
                                      </p:cBhvr>
                                      <p:to>
                                        <p:strVal val="visible"/>
                                      </p:to>
                                    </p:set>
                                  </p:childTnLst>
                                </p:cTn>
                              </p:par>
                              <p:par>
                                <p:cTn id="4181" presetID="10" presetClass="exit" presetSubtype="0" fill="hold" grpId="9" nodeType="withEffect">
                                  <p:stCondLst>
                                    <p:cond delay="0"/>
                                  </p:stCondLst>
                                  <p:childTnLst>
                                    <p:animEffect transition="out" filter="fade">
                                      <p:cBhvr>
                                        <p:cTn id="4182" dur="500"/>
                                        <p:tgtEl>
                                          <p:spTgt spid="570"/>
                                        </p:tgtEl>
                                      </p:cBhvr>
                                    </p:animEffect>
                                    <p:set>
                                      <p:cBhvr>
                                        <p:cTn id="4183"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5"/>
                  </p:tgtEl>
                </p:cond>
              </p:nextCondLst>
            </p:seq>
            <p:seq concurrent="1" nextAc="seek">
              <p:cTn id="4184" restart="whenNotActive" fill="hold" evtFilter="cancelBubble" nodeType="interactiveSeq">
                <p:stCondLst>
                  <p:cond evt="onClick" delay="0">
                    <p:tgtEl>
                      <p:spTgt spid="576"/>
                    </p:tgtEl>
                  </p:cond>
                </p:stCondLst>
                <p:endSync evt="end" delay="0">
                  <p:rtn val="all"/>
                </p:endSync>
                <p:childTnLst>
                  <p:par>
                    <p:cTn id="4185" fill="hold">
                      <p:stCondLst>
                        <p:cond delay="0"/>
                      </p:stCondLst>
                      <p:childTnLst>
                        <p:par>
                          <p:cTn id="4186" fill="hold">
                            <p:stCondLst>
                              <p:cond delay="0"/>
                            </p:stCondLst>
                            <p:childTnLst>
                              <p:par>
                                <p:cTn id="4187" presetID="1" presetClass="entr" presetSubtype="0" fill="hold" grpId="0" nodeType="clickEffect">
                                  <p:stCondLst>
                                    <p:cond delay="0"/>
                                  </p:stCondLst>
                                  <p:childTnLst>
                                    <p:set>
                                      <p:cBhvr>
                                        <p:cTn id="4188" dur="1" fill="hold">
                                          <p:stCondLst>
                                            <p:cond delay="0"/>
                                          </p:stCondLst>
                                        </p:cTn>
                                        <p:tgtEl>
                                          <p:spTgt spid="582"/>
                                        </p:tgtEl>
                                        <p:attrNameLst>
                                          <p:attrName>style.visibility</p:attrName>
                                        </p:attrNameLst>
                                      </p:cBhvr>
                                      <p:to>
                                        <p:strVal val="visible"/>
                                      </p:to>
                                    </p:set>
                                  </p:childTnLst>
                                </p:cTn>
                              </p:par>
                              <p:par>
                                <p:cTn id="4189" presetID="10" presetClass="exit" presetSubtype="0" fill="hold" grpId="10" nodeType="withEffect">
                                  <p:stCondLst>
                                    <p:cond delay="0"/>
                                  </p:stCondLst>
                                  <p:childTnLst>
                                    <p:animEffect transition="out" filter="fade">
                                      <p:cBhvr>
                                        <p:cTn id="4190" dur="500"/>
                                        <p:tgtEl>
                                          <p:spTgt spid="570"/>
                                        </p:tgtEl>
                                      </p:cBhvr>
                                    </p:animEffect>
                                    <p:set>
                                      <p:cBhvr>
                                        <p:cTn id="4191"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6"/>
                  </p:tgtEl>
                </p:cond>
              </p:nextCondLst>
            </p:seq>
            <p:seq concurrent="1" nextAc="seek">
              <p:cTn id="4192" restart="whenNotActive" fill="hold" evtFilter="cancelBubble" nodeType="interactiveSeq">
                <p:stCondLst>
                  <p:cond evt="onClick" delay="0">
                    <p:tgtEl>
                      <p:spTgt spid="574"/>
                    </p:tgtEl>
                  </p:cond>
                </p:stCondLst>
                <p:endSync evt="end" delay="0">
                  <p:rtn val="all"/>
                </p:endSync>
                <p:childTnLst>
                  <p:par>
                    <p:cTn id="4193" fill="hold">
                      <p:stCondLst>
                        <p:cond delay="0"/>
                      </p:stCondLst>
                      <p:childTnLst>
                        <p:par>
                          <p:cTn id="4194" fill="hold">
                            <p:stCondLst>
                              <p:cond delay="0"/>
                            </p:stCondLst>
                            <p:childTnLst>
                              <p:par>
                                <p:cTn id="4195" presetID="1" presetClass="entr" presetSubtype="0" fill="hold" grpId="0" nodeType="clickEffect">
                                  <p:stCondLst>
                                    <p:cond delay="0"/>
                                  </p:stCondLst>
                                  <p:childTnLst>
                                    <p:set>
                                      <p:cBhvr>
                                        <p:cTn id="4196" dur="1" fill="hold">
                                          <p:stCondLst>
                                            <p:cond delay="0"/>
                                          </p:stCondLst>
                                        </p:cTn>
                                        <p:tgtEl>
                                          <p:spTgt spid="580"/>
                                        </p:tgtEl>
                                        <p:attrNameLst>
                                          <p:attrName>style.visibility</p:attrName>
                                        </p:attrNameLst>
                                      </p:cBhvr>
                                      <p:to>
                                        <p:strVal val="visible"/>
                                      </p:to>
                                    </p:set>
                                  </p:childTnLst>
                                </p:cTn>
                              </p:par>
                              <p:par>
                                <p:cTn id="4197" presetID="1" presetClass="entr" presetSubtype="0" fill="hold" grpId="1" nodeType="withEffect">
                                  <p:stCondLst>
                                    <p:cond delay="0"/>
                                  </p:stCondLst>
                                  <p:childTnLst>
                                    <p:set>
                                      <p:cBhvr>
                                        <p:cTn id="4198" dur="1" fill="hold">
                                          <p:stCondLst>
                                            <p:cond delay="0"/>
                                          </p:stCondLst>
                                        </p:cTn>
                                        <p:tgtEl>
                                          <p:spTgt spid="561"/>
                                        </p:tgtEl>
                                        <p:attrNameLst>
                                          <p:attrName>style.visibility</p:attrName>
                                        </p:attrNameLst>
                                      </p:cBhvr>
                                      <p:to>
                                        <p:strVal val="visible"/>
                                      </p:to>
                                    </p:set>
                                  </p:childTnLst>
                                </p:cTn>
                              </p:par>
                              <p:par>
                                <p:cTn id="4199" presetID="10" presetClass="exit" presetSubtype="0" fill="hold" grpId="11" nodeType="withEffect">
                                  <p:stCondLst>
                                    <p:cond delay="0"/>
                                  </p:stCondLst>
                                  <p:childTnLst>
                                    <p:animEffect transition="out" filter="fade">
                                      <p:cBhvr>
                                        <p:cTn id="4200" dur="500"/>
                                        <p:tgtEl>
                                          <p:spTgt spid="570"/>
                                        </p:tgtEl>
                                      </p:cBhvr>
                                    </p:animEffect>
                                    <p:set>
                                      <p:cBhvr>
                                        <p:cTn id="4201"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4"/>
                  </p:tgtEl>
                </p:cond>
              </p:nextCondLst>
            </p:seq>
            <p:seq concurrent="1" nextAc="seek">
              <p:cTn id="4202" restart="whenNotActive" fill="hold" evtFilter="cancelBubble" nodeType="interactiveSeq">
                <p:stCondLst>
                  <p:cond evt="onClick" delay="0">
                    <p:tgtEl>
                      <p:spTgt spid="582"/>
                    </p:tgtEl>
                  </p:cond>
                </p:stCondLst>
                <p:endSync evt="end" delay="0">
                  <p:rtn val="all"/>
                </p:endSync>
                <p:childTnLst>
                  <p:par>
                    <p:cTn id="4203" fill="hold">
                      <p:stCondLst>
                        <p:cond delay="0"/>
                      </p:stCondLst>
                      <p:childTnLst>
                        <p:par>
                          <p:cTn id="4204" fill="hold">
                            <p:stCondLst>
                              <p:cond delay="0"/>
                            </p:stCondLst>
                            <p:childTnLst>
                              <p:par>
                                <p:cTn id="4205" presetID="1" presetClass="exit" presetSubtype="0" fill="hold" grpId="1" nodeType="clickEffect">
                                  <p:stCondLst>
                                    <p:cond delay="0"/>
                                  </p:stCondLst>
                                  <p:childTnLst>
                                    <p:set>
                                      <p:cBhvr>
                                        <p:cTn id="4206" dur="1" fill="hold">
                                          <p:stCondLst>
                                            <p:cond delay="0"/>
                                          </p:stCondLst>
                                        </p:cTn>
                                        <p:tgtEl>
                                          <p:spTgt spid="582"/>
                                        </p:tgtEl>
                                        <p:attrNameLst>
                                          <p:attrName>style.visibility</p:attrName>
                                        </p:attrNameLst>
                                      </p:cBhvr>
                                      <p:to>
                                        <p:strVal val="hidden"/>
                                      </p:to>
                                    </p:set>
                                  </p:childTnLst>
                                </p:cTn>
                              </p:par>
                              <p:par>
                                <p:cTn id="4207" presetID="10" presetClass="entr" presetSubtype="0" fill="hold" grpId="3" nodeType="withEffect">
                                  <p:stCondLst>
                                    <p:cond delay="0"/>
                                  </p:stCondLst>
                                  <p:childTnLst>
                                    <p:set>
                                      <p:cBhvr>
                                        <p:cTn id="4208" dur="1" fill="hold">
                                          <p:stCondLst>
                                            <p:cond delay="0"/>
                                          </p:stCondLst>
                                        </p:cTn>
                                        <p:tgtEl>
                                          <p:spTgt spid="570"/>
                                        </p:tgtEl>
                                        <p:attrNameLst>
                                          <p:attrName>style.visibility</p:attrName>
                                        </p:attrNameLst>
                                      </p:cBhvr>
                                      <p:to>
                                        <p:strVal val="visible"/>
                                      </p:to>
                                    </p:set>
                                    <p:animEffect transition="in" filter="fade">
                                      <p:cBhvr>
                                        <p:cTn id="4209" dur="500"/>
                                        <p:tgtEl>
                                          <p:spTgt spid="570"/>
                                        </p:tgtEl>
                                      </p:cBhvr>
                                    </p:animEffect>
                                  </p:childTnLst>
                                </p:cTn>
                              </p:par>
                            </p:childTnLst>
                          </p:cTn>
                        </p:par>
                      </p:childTnLst>
                    </p:cTn>
                  </p:par>
                </p:childTnLst>
              </p:cTn>
              <p:nextCondLst>
                <p:cond evt="onClick" delay="0">
                  <p:tgtEl>
                    <p:spTgt spid="582"/>
                  </p:tgtEl>
                </p:cond>
              </p:nextCondLst>
            </p:seq>
            <p:seq concurrent="1" nextAc="seek">
              <p:cTn id="4210" restart="whenNotActive" fill="hold" evtFilter="cancelBubble" nodeType="interactiveSeq">
                <p:stCondLst>
                  <p:cond evt="onClick" delay="0">
                    <p:tgtEl>
                      <p:spTgt spid="577"/>
                    </p:tgtEl>
                  </p:cond>
                </p:stCondLst>
                <p:endSync evt="end" delay="0">
                  <p:rtn val="all"/>
                </p:endSync>
                <p:childTnLst>
                  <p:par>
                    <p:cTn id="4211" fill="hold">
                      <p:stCondLst>
                        <p:cond delay="0"/>
                      </p:stCondLst>
                      <p:childTnLst>
                        <p:par>
                          <p:cTn id="4212" fill="hold">
                            <p:stCondLst>
                              <p:cond delay="0"/>
                            </p:stCondLst>
                            <p:childTnLst>
                              <p:par>
                                <p:cTn id="4213" presetID="1" presetClass="exit" presetSubtype="0" fill="hold" grpId="1" nodeType="clickEffect">
                                  <p:stCondLst>
                                    <p:cond delay="0"/>
                                  </p:stCondLst>
                                  <p:childTnLst>
                                    <p:set>
                                      <p:cBhvr>
                                        <p:cTn id="4214" dur="1" fill="hold">
                                          <p:stCondLst>
                                            <p:cond delay="0"/>
                                          </p:stCondLst>
                                        </p:cTn>
                                        <p:tgtEl>
                                          <p:spTgt spid="577"/>
                                        </p:tgtEl>
                                        <p:attrNameLst>
                                          <p:attrName>style.visibility</p:attrName>
                                        </p:attrNameLst>
                                      </p:cBhvr>
                                      <p:to>
                                        <p:strVal val="hidden"/>
                                      </p:to>
                                    </p:set>
                                  </p:childTnLst>
                                </p:cTn>
                              </p:par>
                              <p:par>
                                <p:cTn id="4215" presetID="1" presetClass="exit" presetSubtype="0" fill="hold" grpId="4" nodeType="withEffect">
                                  <p:stCondLst>
                                    <p:cond delay="0"/>
                                  </p:stCondLst>
                                  <p:childTnLst>
                                    <p:set>
                                      <p:cBhvr>
                                        <p:cTn id="4216" dur="1" fill="hold">
                                          <p:stCondLst>
                                            <p:cond delay="0"/>
                                          </p:stCondLst>
                                        </p:cTn>
                                        <p:tgtEl>
                                          <p:spTgt spid="561"/>
                                        </p:tgtEl>
                                        <p:attrNameLst>
                                          <p:attrName>style.visibility</p:attrName>
                                        </p:attrNameLst>
                                      </p:cBhvr>
                                      <p:to>
                                        <p:strVal val="hidden"/>
                                      </p:to>
                                    </p:set>
                                  </p:childTnLst>
                                </p:cTn>
                              </p:par>
                              <p:par>
                                <p:cTn id="4217" presetID="10" presetClass="entr" presetSubtype="0" fill="hold" grpId="4" nodeType="withEffect">
                                  <p:stCondLst>
                                    <p:cond delay="0"/>
                                  </p:stCondLst>
                                  <p:childTnLst>
                                    <p:set>
                                      <p:cBhvr>
                                        <p:cTn id="4218" dur="1" fill="hold">
                                          <p:stCondLst>
                                            <p:cond delay="0"/>
                                          </p:stCondLst>
                                        </p:cTn>
                                        <p:tgtEl>
                                          <p:spTgt spid="570"/>
                                        </p:tgtEl>
                                        <p:attrNameLst>
                                          <p:attrName>style.visibility</p:attrName>
                                        </p:attrNameLst>
                                      </p:cBhvr>
                                      <p:to>
                                        <p:strVal val="visible"/>
                                      </p:to>
                                    </p:set>
                                    <p:animEffect transition="in" filter="fade">
                                      <p:cBhvr>
                                        <p:cTn id="4219" dur="500"/>
                                        <p:tgtEl>
                                          <p:spTgt spid="570"/>
                                        </p:tgtEl>
                                      </p:cBhvr>
                                    </p:animEffect>
                                  </p:childTnLst>
                                </p:cTn>
                              </p:par>
                            </p:childTnLst>
                          </p:cTn>
                        </p:par>
                      </p:childTnLst>
                    </p:cTn>
                  </p:par>
                </p:childTnLst>
              </p:cTn>
              <p:nextCondLst>
                <p:cond evt="onClick" delay="0">
                  <p:tgtEl>
                    <p:spTgt spid="577"/>
                  </p:tgtEl>
                </p:cond>
              </p:nextCondLst>
            </p:seq>
            <p:seq concurrent="1" nextAc="seek">
              <p:cTn id="4220" restart="whenNotActive" fill="hold" evtFilter="cancelBubble" nodeType="interactiveSeq">
                <p:stCondLst>
                  <p:cond evt="onClick" delay="0">
                    <p:tgtEl>
                      <p:spTgt spid="578"/>
                    </p:tgtEl>
                  </p:cond>
                </p:stCondLst>
                <p:endSync evt="end" delay="0">
                  <p:rtn val="all"/>
                </p:endSync>
                <p:childTnLst>
                  <p:par>
                    <p:cTn id="4221" fill="hold">
                      <p:stCondLst>
                        <p:cond delay="0"/>
                      </p:stCondLst>
                      <p:childTnLst>
                        <p:par>
                          <p:cTn id="4222" fill="hold">
                            <p:stCondLst>
                              <p:cond delay="0"/>
                            </p:stCondLst>
                            <p:childTnLst>
                              <p:par>
                                <p:cTn id="4223" presetID="1" presetClass="exit" presetSubtype="0" fill="hold" grpId="1" nodeType="clickEffect">
                                  <p:stCondLst>
                                    <p:cond delay="0"/>
                                  </p:stCondLst>
                                  <p:childTnLst>
                                    <p:set>
                                      <p:cBhvr>
                                        <p:cTn id="4224" dur="1" fill="hold">
                                          <p:stCondLst>
                                            <p:cond delay="0"/>
                                          </p:stCondLst>
                                        </p:cTn>
                                        <p:tgtEl>
                                          <p:spTgt spid="578"/>
                                        </p:tgtEl>
                                        <p:attrNameLst>
                                          <p:attrName>style.visibility</p:attrName>
                                        </p:attrNameLst>
                                      </p:cBhvr>
                                      <p:to>
                                        <p:strVal val="hidden"/>
                                      </p:to>
                                    </p:set>
                                  </p:childTnLst>
                                </p:cTn>
                              </p:par>
                              <p:par>
                                <p:cTn id="4225" presetID="10" presetClass="entr" presetSubtype="0" fill="hold" grpId="5" nodeType="withEffect">
                                  <p:stCondLst>
                                    <p:cond delay="0"/>
                                  </p:stCondLst>
                                  <p:childTnLst>
                                    <p:set>
                                      <p:cBhvr>
                                        <p:cTn id="4226" dur="1" fill="hold">
                                          <p:stCondLst>
                                            <p:cond delay="0"/>
                                          </p:stCondLst>
                                        </p:cTn>
                                        <p:tgtEl>
                                          <p:spTgt spid="570"/>
                                        </p:tgtEl>
                                        <p:attrNameLst>
                                          <p:attrName>style.visibility</p:attrName>
                                        </p:attrNameLst>
                                      </p:cBhvr>
                                      <p:to>
                                        <p:strVal val="visible"/>
                                      </p:to>
                                    </p:set>
                                    <p:animEffect transition="in" filter="fade">
                                      <p:cBhvr>
                                        <p:cTn id="4227" dur="500"/>
                                        <p:tgtEl>
                                          <p:spTgt spid="570"/>
                                        </p:tgtEl>
                                      </p:cBhvr>
                                    </p:animEffect>
                                  </p:childTnLst>
                                </p:cTn>
                              </p:par>
                            </p:childTnLst>
                          </p:cTn>
                        </p:par>
                      </p:childTnLst>
                    </p:cTn>
                  </p:par>
                </p:childTnLst>
              </p:cTn>
              <p:nextCondLst>
                <p:cond evt="onClick" delay="0">
                  <p:tgtEl>
                    <p:spTgt spid="578"/>
                  </p:tgtEl>
                </p:cond>
              </p:nextCondLst>
            </p:seq>
            <p:seq concurrent="1" nextAc="seek">
              <p:cTn id="4228" restart="whenNotActive" fill="hold" evtFilter="cancelBubble" nodeType="interactiveSeq">
                <p:stCondLst>
                  <p:cond evt="onClick" delay="0">
                    <p:tgtEl>
                      <p:spTgt spid="579"/>
                    </p:tgtEl>
                  </p:cond>
                </p:stCondLst>
                <p:endSync evt="end" delay="0">
                  <p:rtn val="all"/>
                </p:endSync>
                <p:childTnLst>
                  <p:par>
                    <p:cTn id="4229" fill="hold">
                      <p:stCondLst>
                        <p:cond delay="0"/>
                      </p:stCondLst>
                      <p:childTnLst>
                        <p:par>
                          <p:cTn id="4230" fill="hold">
                            <p:stCondLst>
                              <p:cond delay="0"/>
                            </p:stCondLst>
                            <p:childTnLst>
                              <p:par>
                                <p:cTn id="4231" presetID="1" presetClass="exit" presetSubtype="0" fill="hold" grpId="1" nodeType="clickEffect">
                                  <p:stCondLst>
                                    <p:cond delay="0"/>
                                  </p:stCondLst>
                                  <p:childTnLst>
                                    <p:set>
                                      <p:cBhvr>
                                        <p:cTn id="4232" dur="1" fill="hold">
                                          <p:stCondLst>
                                            <p:cond delay="0"/>
                                          </p:stCondLst>
                                        </p:cTn>
                                        <p:tgtEl>
                                          <p:spTgt spid="579"/>
                                        </p:tgtEl>
                                        <p:attrNameLst>
                                          <p:attrName>style.visibility</p:attrName>
                                        </p:attrNameLst>
                                      </p:cBhvr>
                                      <p:to>
                                        <p:strVal val="hidden"/>
                                      </p:to>
                                    </p:set>
                                  </p:childTnLst>
                                </p:cTn>
                              </p:par>
                              <p:par>
                                <p:cTn id="4233" presetID="1" presetClass="exit" presetSubtype="0" fill="hold" grpId="1" nodeType="withEffect">
                                  <p:stCondLst>
                                    <p:cond delay="0"/>
                                  </p:stCondLst>
                                  <p:childTnLst>
                                    <p:set>
                                      <p:cBhvr>
                                        <p:cTn id="4234" dur="1" fill="hold">
                                          <p:stCondLst>
                                            <p:cond delay="0"/>
                                          </p:stCondLst>
                                        </p:cTn>
                                        <p:tgtEl>
                                          <p:spTgt spid="563"/>
                                        </p:tgtEl>
                                        <p:attrNameLst>
                                          <p:attrName>style.visibility</p:attrName>
                                        </p:attrNameLst>
                                      </p:cBhvr>
                                      <p:to>
                                        <p:strVal val="hidden"/>
                                      </p:to>
                                    </p:set>
                                  </p:childTnLst>
                                </p:cTn>
                              </p:par>
                              <p:par>
                                <p:cTn id="4235" presetID="10" presetClass="entr" presetSubtype="0" fill="hold" grpId="6" nodeType="withEffect">
                                  <p:stCondLst>
                                    <p:cond delay="0"/>
                                  </p:stCondLst>
                                  <p:childTnLst>
                                    <p:set>
                                      <p:cBhvr>
                                        <p:cTn id="4236" dur="1" fill="hold">
                                          <p:stCondLst>
                                            <p:cond delay="0"/>
                                          </p:stCondLst>
                                        </p:cTn>
                                        <p:tgtEl>
                                          <p:spTgt spid="570"/>
                                        </p:tgtEl>
                                        <p:attrNameLst>
                                          <p:attrName>style.visibility</p:attrName>
                                        </p:attrNameLst>
                                      </p:cBhvr>
                                      <p:to>
                                        <p:strVal val="visible"/>
                                      </p:to>
                                    </p:set>
                                    <p:animEffect transition="in" filter="fade">
                                      <p:cBhvr>
                                        <p:cTn id="4237" dur="500"/>
                                        <p:tgtEl>
                                          <p:spTgt spid="570"/>
                                        </p:tgtEl>
                                      </p:cBhvr>
                                    </p:animEffect>
                                  </p:childTnLst>
                                </p:cTn>
                              </p:par>
                            </p:childTnLst>
                          </p:cTn>
                        </p:par>
                      </p:childTnLst>
                    </p:cTn>
                  </p:par>
                </p:childTnLst>
              </p:cTn>
              <p:nextCondLst>
                <p:cond evt="onClick" delay="0">
                  <p:tgtEl>
                    <p:spTgt spid="579"/>
                  </p:tgtEl>
                </p:cond>
              </p:nextCondLst>
            </p:seq>
            <p:seq concurrent="1" nextAc="seek">
              <p:cTn id="4238" restart="whenNotActive" fill="hold" evtFilter="cancelBubble" nodeType="interactiveSeq">
                <p:stCondLst>
                  <p:cond evt="onClick" delay="0">
                    <p:tgtEl>
                      <p:spTgt spid="580"/>
                    </p:tgtEl>
                  </p:cond>
                </p:stCondLst>
                <p:endSync evt="end" delay="0">
                  <p:rtn val="all"/>
                </p:endSync>
                <p:childTnLst>
                  <p:par>
                    <p:cTn id="4239" fill="hold">
                      <p:stCondLst>
                        <p:cond delay="0"/>
                      </p:stCondLst>
                      <p:childTnLst>
                        <p:par>
                          <p:cTn id="4240" fill="hold">
                            <p:stCondLst>
                              <p:cond delay="0"/>
                            </p:stCondLst>
                            <p:childTnLst>
                              <p:par>
                                <p:cTn id="4241" presetID="1" presetClass="exit" presetSubtype="0" fill="hold" grpId="1" nodeType="clickEffect">
                                  <p:stCondLst>
                                    <p:cond delay="0"/>
                                  </p:stCondLst>
                                  <p:childTnLst>
                                    <p:set>
                                      <p:cBhvr>
                                        <p:cTn id="4242" dur="1" fill="hold">
                                          <p:stCondLst>
                                            <p:cond delay="0"/>
                                          </p:stCondLst>
                                        </p:cTn>
                                        <p:tgtEl>
                                          <p:spTgt spid="580"/>
                                        </p:tgtEl>
                                        <p:attrNameLst>
                                          <p:attrName>style.visibility</p:attrName>
                                        </p:attrNameLst>
                                      </p:cBhvr>
                                      <p:to>
                                        <p:strVal val="hidden"/>
                                      </p:to>
                                    </p:set>
                                  </p:childTnLst>
                                </p:cTn>
                              </p:par>
                              <p:par>
                                <p:cTn id="4243" presetID="1" presetClass="exit" presetSubtype="0" fill="hold" grpId="3" nodeType="withEffect">
                                  <p:stCondLst>
                                    <p:cond delay="0"/>
                                  </p:stCondLst>
                                  <p:childTnLst>
                                    <p:set>
                                      <p:cBhvr>
                                        <p:cTn id="4244" dur="1" fill="hold">
                                          <p:stCondLst>
                                            <p:cond delay="0"/>
                                          </p:stCondLst>
                                        </p:cTn>
                                        <p:tgtEl>
                                          <p:spTgt spid="561"/>
                                        </p:tgtEl>
                                        <p:attrNameLst>
                                          <p:attrName>style.visibility</p:attrName>
                                        </p:attrNameLst>
                                      </p:cBhvr>
                                      <p:to>
                                        <p:strVal val="hidden"/>
                                      </p:to>
                                    </p:set>
                                  </p:childTnLst>
                                </p:cTn>
                              </p:par>
                              <p:par>
                                <p:cTn id="4245" presetID="10" presetClass="entr" presetSubtype="0" fill="hold" grpId="8" nodeType="withEffect">
                                  <p:stCondLst>
                                    <p:cond delay="0"/>
                                  </p:stCondLst>
                                  <p:childTnLst>
                                    <p:set>
                                      <p:cBhvr>
                                        <p:cTn id="4246" dur="1" fill="hold">
                                          <p:stCondLst>
                                            <p:cond delay="0"/>
                                          </p:stCondLst>
                                        </p:cTn>
                                        <p:tgtEl>
                                          <p:spTgt spid="570"/>
                                        </p:tgtEl>
                                        <p:attrNameLst>
                                          <p:attrName>style.visibility</p:attrName>
                                        </p:attrNameLst>
                                      </p:cBhvr>
                                      <p:to>
                                        <p:strVal val="visible"/>
                                      </p:to>
                                    </p:set>
                                    <p:animEffect transition="in" filter="fade">
                                      <p:cBhvr>
                                        <p:cTn id="4247" dur="500"/>
                                        <p:tgtEl>
                                          <p:spTgt spid="570"/>
                                        </p:tgtEl>
                                      </p:cBhvr>
                                    </p:animEffect>
                                  </p:childTnLst>
                                </p:cTn>
                              </p:par>
                            </p:childTnLst>
                          </p:cTn>
                        </p:par>
                      </p:childTnLst>
                    </p:cTn>
                  </p:par>
                </p:childTnLst>
              </p:cTn>
              <p:nextCondLst>
                <p:cond evt="onClick" delay="0">
                  <p:tgtEl>
                    <p:spTgt spid="580"/>
                  </p:tgtEl>
                </p:cond>
              </p:nextCondLst>
            </p:seq>
            <p:seq concurrent="1" nextAc="seek">
              <p:cTn id="4248" restart="whenNotActive" fill="hold" evtFilter="cancelBubble" nodeType="interactiveSeq">
                <p:stCondLst>
                  <p:cond evt="onClick" delay="0">
                    <p:tgtEl>
                      <p:spTgt spid="581"/>
                    </p:tgtEl>
                  </p:cond>
                </p:stCondLst>
                <p:endSync evt="end" delay="0">
                  <p:rtn val="all"/>
                </p:endSync>
                <p:childTnLst>
                  <p:par>
                    <p:cTn id="4249" fill="hold">
                      <p:stCondLst>
                        <p:cond delay="0"/>
                      </p:stCondLst>
                      <p:childTnLst>
                        <p:par>
                          <p:cTn id="4250" fill="hold">
                            <p:stCondLst>
                              <p:cond delay="0"/>
                            </p:stCondLst>
                            <p:childTnLst>
                              <p:par>
                                <p:cTn id="4251" presetID="1" presetClass="exit" presetSubtype="0" fill="hold" grpId="1" nodeType="clickEffect">
                                  <p:stCondLst>
                                    <p:cond delay="0"/>
                                  </p:stCondLst>
                                  <p:childTnLst>
                                    <p:set>
                                      <p:cBhvr>
                                        <p:cTn id="4252" dur="1" fill="hold">
                                          <p:stCondLst>
                                            <p:cond delay="0"/>
                                          </p:stCondLst>
                                        </p:cTn>
                                        <p:tgtEl>
                                          <p:spTgt spid="581"/>
                                        </p:tgtEl>
                                        <p:attrNameLst>
                                          <p:attrName>style.visibility</p:attrName>
                                        </p:attrNameLst>
                                      </p:cBhvr>
                                      <p:to>
                                        <p:strVal val="hidden"/>
                                      </p:to>
                                    </p:set>
                                  </p:childTnLst>
                                </p:cTn>
                              </p:par>
                              <p:par>
                                <p:cTn id="4253" presetID="1" presetClass="exit" presetSubtype="0" fill="hold" grpId="5" nodeType="withEffect">
                                  <p:stCondLst>
                                    <p:cond delay="0"/>
                                  </p:stCondLst>
                                  <p:childTnLst>
                                    <p:set>
                                      <p:cBhvr>
                                        <p:cTn id="4254" dur="1" fill="hold">
                                          <p:stCondLst>
                                            <p:cond delay="0"/>
                                          </p:stCondLst>
                                        </p:cTn>
                                        <p:tgtEl>
                                          <p:spTgt spid="561"/>
                                        </p:tgtEl>
                                        <p:attrNameLst>
                                          <p:attrName>style.visibility</p:attrName>
                                        </p:attrNameLst>
                                      </p:cBhvr>
                                      <p:to>
                                        <p:strVal val="hidden"/>
                                      </p:to>
                                    </p:set>
                                  </p:childTnLst>
                                </p:cTn>
                              </p:par>
                              <p:par>
                                <p:cTn id="4255" presetID="10" presetClass="entr" presetSubtype="0" fill="hold" grpId="7" nodeType="withEffect">
                                  <p:stCondLst>
                                    <p:cond delay="0"/>
                                  </p:stCondLst>
                                  <p:childTnLst>
                                    <p:set>
                                      <p:cBhvr>
                                        <p:cTn id="4256" dur="1" fill="hold">
                                          <p:stCondLst>
                                            <p:cond delay="0"/>
                                          </p:stCondLst>
                                        </p:cTn>
                                        <p:tgtEl>
                                          <p:spTgt spid="570"/>
                                        </p:tgtEl>
                                        <p:attrNameLst>
                                          <p:attrName>style.visibility</p:attrName>
                                        </p:attrNameLst>
                                      </p:cBhvr>
                                      <p:to>
                                        <p:strVal val="visible"/>
                                      </p:to>
                                    </p:set>
                                    <p:animEffect transition="in" filter="fade">
                                      <p:cBhvr>
                                        <p:cTn id="4257" dur="500"/>
                                        <p:tgtEl>
                                          <p:spTgt spid="570"/>
                                        </p:tgtEl>
                                      </p:cBhvr>
                                    </p:animEffect>
                                  </p:childTnLst>
                                </p:cTn>
                              </p:par>
                            </p:childTnLst>
                          </p:cTn>
                        </p:par>
                      </p:childTnLst>
                    </p:cTn>
                  </p:par>
                </p:childTnLst>
              </p:cTn>
              <p:nextCondLst>
                <p:cond evt="onClick" delay="0">
                  <p:tgtEl>
                    <p:spTgt spid="581"/>
                  </p:tgtEl>
                </p:cond>
              </p:nextCondLst>
            </p:seq>
            <p:seq concurrent="1" nextAc="seek">
              <p:cTn id="4258" restart="whenNotActive" fill="hold" evtFilter="cancelBubble" nodeType="interactiveSeq">
                <p:stCondLst>
                  <p:cond evt="onClick" delay="0">
                    <p:tgtEl>
                      <p:spTgt spid="583"/>
                    </p:tgtEl>
                  </p:cond>
                </p:stCondLst>
                <p:endSync evt="end" delay="0">
                  <p:rtn val="all"/>
                </p:endSync>
                <p:childTnLst>
                  <p:par>
                    <p:cTn id="4259" fill="hold">
                      <p:stCondLst>
                        <p:cond delay="0"/>
                      </p:stCondLst>
                      <p:childTnLst>
                        <p:par>
                          <p:cTn id="4260" fill="hold">
                            <p:stCondLst>
                              <p:cond delay="0"/>
                            </p:stCondLst>
                            <p:childTnLst>
                              <p:par>
                                <p:cTn id="4261" presetID="1" presetClass="entr" presetSubtype="0" fill="hold" grpId="0" nodeType="clickEffect">
                                  <p:stCondLst>
                                    <p:cond delay="0"/>
                                  </p:stCondLst>
                                  <p:childTnLst>
                                    <p:set>
                                      <p:cBhvr>
                                        <p:cTn id="4262" dur="1" fill="hold">
                                          <p:stCondLst>
                                            <p:cond delay="0"/>
                                          </p:stCondLst>
                                        </p:cTn>
                                        <p:tgtEl>
                                          <p:spTgt spid="589"/>
                                        </p:tgtEl>
                                        <p:attrNameLst>
                                          <p:attrName>style.visibility</p:attrName>
                                        </p:attrNameLst>
                                      </p:cBhvr>
                                      <p:to>
                                        <p:strVal val="visible"/>
                                      </p:to>
                                    </p:set>
                                  </p:childTnLst>
                                </p:cTn>
                              </p:par>
                              <p:par>
                                <p:cTn id="4263" presetID="1" presetClass="entr" presetSubtype="0" fill="hold" grpId="0" nodeType="withEffect">
                                  <p:stCondLst>
                                    <p:cond delay="0"/>
                                  </p:stCondLst>
                                  <p:childTnLst>
                                    <p:set>
                                      <p:cBhvr>
                                        <p:cTn id="4264" dur="1" fill="hold">
                                          <p:stCondLst>
                                            <p:cond delay="0"/>
                                          </p:stCondLst>
                                        </p:cTn>
                                        <p:tgtEl>
                                          <p:spTgt spid="560"/>
                                        </p:tgtEl>
                                        <p:attrNameLst>
                                          <p:attrName>style.visibility</p:attrName>
                                        </p:attrNameLst>
                                      </p:cBhvr>
                                      <p:to>
                                        <p:strVal val="visible"/>
                                      </p:to>
                                    </p:set>
                                  </p:childTnLst>
                                </p:cTn>
                              </p:par>
                              <p:par>
                                <p:cTn id="4265" presetID="10" presetClass="exit" presetSubtype="0" fill="hold" grpId="1" nodeType="withEffect">
                                  <p:stCondLst>
                                    <p:cond delay="0"/>
                                  </p:stCondLst>
                                  <p:childTnLst>
                                    <p:animEffect transition="out" filter="fade">
                                      <p:cBhvr>
                                        <p:cTn id="4266" dur="500"/>
                                        <p:tgtEl>
                                          <p:spTgt spid="568"/>
                                        </p:tgtEl>
                                      </p:cBhvr>
                                    </p:animEffect>
                                    <p:set>
                                      <p:cBhvr>
                                        <p:cTn id="4267"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3"/>
                  </p:tgtEl>
                </p:cond>
              </p:nextCondLst>
            </p:seq>
            <p:seq concurrent="1" nextAc="seek">
              <p:cTn id="4268" restart="whenNotActive" fill="hold" evtFilter="cancelBubble" nodeType="interactiveSeq">
                <p:stCondLst>
                  <p:cond evt="onClick" delay="0">
                    <p:tgtEl>
                      <p:spTgt spid="584"/>
                    </p:tgtEl>
                  </p:cond>
                </p:stCondLst>
                <p:endSync evt="end" delay="0">
                  <p:rtn val="all"/>
                </p:endSync>
                <p:childTnLst>
                  <p:par>
                    <p:cTn id="4269" fill="hold">
                      <p:stCondLst>
                        <p:cond delay="0"/>
                      </p:stCondLst>
                      <p:childTnLst>
                        <p:par>
                          <p:cTn id="4270" fill="hold">
                            <p:stCondLst>
                              <p:cond delay="0"/>
                            </p:stCondLst>
                            <p:childTnLst>
                              <p:par>
                                <p:cTn id="4271" presetID="1" presetClass="entr" presetSubtype="0" fill="hold" grpId="0" nodeType="clickEffect">
                                  <p:stCondLst>
                                    <p:cond delay="0"/>
                                  </p:stCondLst>
                                  <p:childTnLst>
                                    <p:set>
                                      <p:cBhvr>
                                        <p:cTn id="4272" dur="1" fill="hold">
                                          <p:stCondLst>
                                            <p:cond delay="0"/>
                                          </p:stCondLst>
                                        </p:cTn>
                                        <p:tgtEl>
                                          <p:spTgt spid="590"/>
                                        </p:tgtEl>
                                        <p:attrNameLst>
                                          <p:attrName>style.visibility</p:attrName>
                                        </p:attrNameLst>
                                      </p:cBhvr>
                                      <p:to>
                                        <p:strVal val="visible"/>
                                      </p:to>
                                    </p:set>
                                  </p:childTnLst>
                                </p:cTn>
                              </p:par>
                              <p:par>
                                <p:cTn id="4273" presetID="10" presetClass="exit" presetSubtype="0" fill="hold" grpId="2" nodeType="withEffect">
                                  <p:stCondLst>
                                    <p:cond delay="0"/>
                                  </p:stCondLst>
                                  <p:childTnLst>
                                    <p:animEffect transition="out" filter="fade">
                                      <p:cBhvr>
                                        <p:cTn id="4274" dur="500"/>
                                        <p:tgtEl>
                                          <p:spTgt spid="568"/>
                                        </p:tgtEl>
                                      </p:cBhvr>
                                    </p:animEffect>
                                    <p:set>
                                      <p:cBhvr>
                                        <p:cTn id="4275"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4"/>
                  </p:tgtEl>
                </p:cond>
              </p:nextCondLst>
            </p:seq>
            <p:seq concurrent="1" nextAc="seek">
              <p:cTn id="4276" restart="whenNotActive" fill="hold" evtFilter="cancelBubble" nodeType="interactiveSeq">
                <p:stCondLst>
                  <p:cond evt="onClick" delay="0">
                    <p:tgtEl>
                      <p:spTgt spid="585"/>
                    </p:tgtEl>
                  </p:cond>
                </p:stCondLst>
                <p:endSync evt="end" delay="0">
                  <p:rtn val="all"/>
                </p:endSync>
                <p:childTnLst>
                  <p:par>
                    <p:cTn id="4277" fill="hold">
                      <p:stCondLst>
                        <p:cond delay="0"/>
                      </p:stCondLst>
                      <p:childTnLst>
                        <p:par>
                          <p:cTn id="4278" fill="hold">
                            <p:stCondLst>
                              <p:cond delay="0"/>
                            </p:stCondLst>
                            <p:childTnLst>
                              <p:par>
                                <p:cTn id="4279" presetID="1" presetClass="entr" presetSubtype="0" fill="hold" grpId="1" nodeType="clickEffect">
                                  <p:stCondLst>
                                    <p:cond delay="0"/>
                                  </p:stCondLst>
                                  <p:childTnLst>
                                    <p:set>
                                      <p:cBhvr>
                                        <p:cTn id="4280" dur="1" fill="hold">
                                          <p:stCondLst>
                                            <p:cond delay="0"/>
                                          </p:stCondLst>
                                        </p:cTn>
                                        <p:tgtEl>
                                          <p:spTgt spid="591"/>
                                        </p:tgtEl>
                                        <p:attrNameLst>
                                          <p:attrName>style.visibility</p:attrName>
                                        </p:attrNameLst>
                                      </p:cBhvr>
                                      <p:to>
                                        <p:strVal val="visible"/>
                                      </p:to>
                                    </p:set>
                                  </p:childTnLst>
                                </p:cTn>
                              </p:par>
                              <p:par>
                                <p:cTn id="4281" presetID="1" presetClass="entr" presetSubtype="0" fill="hold" grpId="1" nodeType="withEffect">
                                  <p:stCondLst>
                                    <p:cond delay="0"/>
                                  </p:stCondLst>
                                  <p:childTnLst>
                                    <p:set>
                                      <p:cBhvr>
                                        <p:cTn id="4282" dur="1" fill="hold">
                                          <p:stCondLst>
                                            <p:cond delay="0"/>
                                          </p:stCondLst>
                                        </p:cTn>
                                        <p:tgtEl>
                                          <p:spTgt spid="560"/>
                                        </p:tgtEl>
                                        <p:attrNameLst>
                                          <p:attrName>style.visibility</p:attrName>
                                        </p:attrNameLst>
                                      </p:cBhvr>
                                      <p:to>
                                        <p:strVal val="visible"/>
                                      </p:to>
                                    </p:set>
                                  </p:childTnLst>
                                </p:cTn>
                              </p:par>
                              <p:par>
                                <p:cTn id="4283" presetID="10" presetClass="exit" presetSubtype="0" fill="hold" grpId="5" nodeType="withEffect">
                                  <p:stCondLst>
                                    <p:cond delay="0"/>
                                  </p:stCondLst>
                                  <p:childTnLst>
                                    <p:animEffect transition="out" filter="fade">
                                      <p:cBhvr>
                                        <p:cTn id="4284" dur="500"/>
                                        <p:tgtEl>
                                          <p:spTgt spid="568"/>
                                        </p:tgtEl>
                                      </p:cBhvr>
                                    </p:animEffect>
                                    <p:set>
                                      <p:cBhvr>
                                        <p:cTn id="4285"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5"/>
                  </p:tgtEl>
                </p:cond>
              </p:nextCondLst>
            </p:seq>
            <p:seq concurrent="1" nextAc="seek">
              <p:cTn id="4286" restart="whenNotActive" fill="hold" evtFilter="cancelBubble" nodeType="interactiveSeq">
                <p:stCondLst>
                  <p:cond evt="onClick" delay="0">
                    <p:tgtEl>
                      <p:spTgt spid="587"/>
                    </p:tgtEl>
                  </p:cond>
                </p:stCondLst>
                <p:endSync evt="end" delay="0">
                  <p:rtn val="all"/>
                </p:endSync>
                <p:childTnLst>
                  <p:par>
                    <p:cTn id="4287" fill="hold">
                      <p:stCondLst>
                        <p:cond delay="0"/>
                      </p:stCondLst>
                      <p:childTnLst>
                        <p:par>
                          <p:cTn id="4288" fill="hold">
                            <p:stCondLst>
                              <p:cond delay="0"/>
                            </p:stCondLst>
                            <p:childTnLst>
                              <p:par>
                                <p:cTn id="4289" presetID="1" presetClass="entr" presetSubtype="0" fill="hold" grpId="0" nodeType="clickEffect">
                                  <p:stCondLst>
                                    <p:cond delay="0"/>
                                  </p:stCondLst>
                                  <p:childTnLst>
                                    <p:set>
                                      <p:cBhvr>
                                        <p:cTn id="4290" dur="1" fill="hold">
                                          <p:stCondLst>
                                            <p:cond delay="0"/>
                                          </p:stCondLst>
                                        </p:cTn>
                                        <p:tgtEl>
                                          <p:spTgt spid="593"/>
                                        </p:tgtEl>
                                        <p:attrNameLst>
                                          <p:attrName>style.visibility</p:attrName>
                                        </p:attrNameLst>
                                      </p:cBhvr>
                                      <p:to>
                                        <p:strVal val="visible"/>
                                      </p:to>
                                    </p:set>
                                  </p:childTnLst>
                                </p:cTn>
                              </p:par>
                              <p:par>
                                <p:cTn id="4291" presetID="1" presetClass="entr" presetSubtype="0" fill="hold" grpId="0" nodeType="withEffect">
                                  <p:stCondLst>
                                    <p:cond delay="0"/>
                                  </p:stCondLst>
                                  <p:childTnLst>
                                    <p:set>
                                      <p:cBhvr>
                                        <p:cTn id="4292" dur="1" fill="hold">
                                          <p:stCondLst>
                                            <p:cond delay="0"/>
                                          </p:stCondLst>
                                        </p:cTn>
                                        <p:tgtEl>
                                          <p:spTgt spid="565"/>
                                        </p:tgtEl>
                                        <p:attrNameLst>
                                          <p:attrName>style.visibility</p:attrName>
                                        </p:attrNameLst>
                                      </p:cBhvr>
                                      <p:to>
                                        <p:strVal val="visible"/>
                                      </p:to>
                                    </p:set>
                                  </p:childTnLst>
                                </p:cTn>
                              </p:par>
                              <p:par>
                                <p:cTn id="4293" presetID="10" presetClass="exit" presetSubtype="0" fill="hold" grpId="4" nodeType="withEffect">
                                  <p:stCondLst>
                                    <p:cond delay="0"/>
                                  </p:stCondLst>
                                  <p:childTnLst>
                                    <p:animEffect transition="out" filter="fade">
                                      <p:cBhvr>
                                        <p:cTn id="4294" dur="500"/>
                                        <p:tgtEl>
                                          <p:spTgt spid="568"/>
                                        </p:tgtEl>
                                      </p:cBhvr>
                                    </p:animEffect>
                                    <p:set>
                                      <p:cBhvr>
                                        <p:cTn id="4295"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7"/>
                  </p:tgtEl>
                </p:cond>
              </p:nextCondLst>
            </p:seq>
            <p:seq concurrent="1" nextAc="seek">
              <p:cTn id="4296" restart="whenNotActive" fill="hold" evtFilter="cancelBubble" nodeType="interactiveSeq">
                <p:stCondLst>
                  <p:cond evt="onClick" delay="0">
                    <p:tgtEl>
                      <p:spTgt spid="588"/>
                    </p:tgtEl>
                  </p:cond>
                </p:stCondLst>
                <p:endSync evt="end" delay="0">
                  <p:rtn val="all"/>
                </p:endSync>
                <p:childTnLst>
                  <p:par>
                    <p:cTn id="4297" fill="hold">
                      <p:stCondLst>
                        <p:cond delay="0"/>
                      </p:stCondLst>
                      <p:childTnLst>
                        <p:par>
                          <p:cTn id="4298" fill="hold">
                            <p:stCondLst>
                              <p:cond delay="0"/>
                            </p:stCondLst>
                            <p:childTnLst>
                              <p:par>
                                <p:cTn id="4299" presetID="1" presetClass="entr" presetSubtype="0" fill="hold" grpId="0" nodeType="clickEffect">
                                  <p:stCondLst>
                                    <p:cond delay="0"/>
                                  </p:stCondLst>
                                  <p:childTnLst>
                                    <p:set>
                                      <p:cBhvr>
                                        <p:cTn id="4300" dur="1" fill="hold">
                                          <p:stCondLst>
                                            <p:cond delay="0"/>
                                          </p:stCondLst>
                                        </p:cTn>
                                        <p:tgtEl>
                                          <p:spTgt spid="594"/>
                                        </p:tgtEl>
                                        <p:attrNameLst>
                                          <p:attrName>style.visibility</p:attrName>
                                        </p:attrNameLst>
                                      </p:cBhvr>
                                      <p:to>
                                        <p:strVal val="visible"/>
                                      </p:to>
                                    </p:set>
                                  </p:childTnLst>
                                </p:cTn>
                              </p:par>
                              <p:par>
                                <p:cTn id="4301" presetID="10" presetClass="exit" presetSubtype="0" fill="hold" grpId="3" nodeType="withEffect">
                                  <p:stCondLst>
                                    <p:cond delay="0"/>
                                  </p:stCondLst>
                                  <p:childTnLst>
                                    <p:animEffect transition="out" filter="fade">
                                      <p:cBhvr>
                                        <p:cTn id="4302" dur="500"/>
                                        <p:tgtEl>
                                          <p:spTgt spid="568"/>
                                        </p:tgtEl>
                                      </p:cBhvr>
                                    </p:animEffect>
                                    <p:set>
                                      <p:cBhvr>
                                        <p:cTn id="4303"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8"/>
                  </p:tgtEl>
                </p:cond>
              </p:nextCondLst>
            </p:seq>
            <p:seq concurrent="1" nextAc="seek">
              <p:cTn id="4304" restart="whenNotActive" fill="hold" evtFilter="cancelBubble" nodeType="interactiveSeq">
                <p:stCondLst>
                  <p:cond evt="onClick" delay="0">
                    <p:tgtEl>
                      <p:spTgt spid="586"/>
                    </p:tgtEl>
                  </p:cond>
                </p:stCondLst>
                <p:endSync evt="end" delay="0">
                  <p:rtn val="all"/>
                </p:endSync>
                <p:childTnLst>
                  <p:par>
                    <p:cTn id="4305" fill="hold">
                      <p:stCondLst>
                        <p:cond delay="0"/>
                      </p:stCondLst>
                      <p:childTnLst>
                        <p:par>
                          <p:cTn id="4306" fill="hold">
                            <p:stCondLst>
                              <p:cond delay="0"/>
                            </p:stCondLst>
                            <p:childTnLst>
                              <p:par>
                                <p:cTn id="4307" presetID="1" presetClass="entr" presetSubtype="0" fill="hold" grpId="0" nodeType="clickEffect">
                                  <p:stCondLst>
                                    <p:cond delay="0"/>
                                  </p:stCondLst>
                                  <p:childTnLst>
                                    <p:set>
                                      <p:cBhvr>
                                        <p:cTn id="4308" dur="1" fill="hold">
                                          <p:stCondLst>
                                            <p:cond delay="0"/>
                                          </p:stCondLst>
                                        </p:cTn>
                                        <p:tgtEl>
                                          <p:spTgt spid="592"/>
                                        </p:tgtEl>
                                        <p:attrNameLst>
                                          <p:attrName>style.visibility</p:attrName>
                                        </p:attrNameLst>
                                      </p:cBhvr>
                                      <p:to>
                                        <p:strVal val="visible"/>
                                      </p:to>
                                    </p:set>
                                  </p:childTnLst>
                                </p:cTn>
                              </p:par>
                              <p:par>
                                <p:cTn id="4309" presetID="1" presetClass="entr" presetSubtype="0" fill="hold" grpId="2" nodeType="withEffect">
                                  <p:stCondLst>
                                    <p:cond delay="0"/>
                                  </p:stCondLst>
                                  <p:childTnLst>
                                    <p:set>
                                      <p:cBhvr>
                                        <p:cTn id="4310" dur="1" fill="hold">
                                          <p:stCondLst>
                                            <p:cond delay="0"/>
                                          </p:stCondLst>
                                        </p:cTn>
                                        <p:tgtEl>
                                          <p:spTgt spid="560"/>
                                        </p:tgtEl>
                                        <p:attrNameLst>
                                          <p:attrName>style.visibility</p:attrName>
                                        </p:attrNameLst>
                                      </p:cBhvr>
                                      <p:to>
                                        <p:strVal val="visible"/>
                                      </p:to>
                                    </p:set>
                                  </p:childTnLst>
                                </p:cTn>
                              </p:par>
                              <p:par>
                                <p:cTn id="4311" presetID="10" presetClass="exit" presetSubtype="0" fill="hold" grpId="0" nodeType="withEffect">
                                  <p:stCondLst>
                                    <p:cond delay="0"/>
                                  </p:stCondLst>
                                  <p:childTnLst>
                                    <p:animEffect transition="out" filter="fade">
                                      <p:cBhvr>
                                        <p:cTn id="4312" dur="500"/>
                                        <p:tgtEl>
                                          <p:spTgt spid="568"/>
                                        </p:tgtEl>
                                      </p:cBhvr>
                                    </p:animEffect>
                                    <p:set>
                                      <p:cBhvr>
                                        <p:cTn id="4313"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6"/>
                  </p:tgtEl>
                </p:cond>
              </p:nextCondLst>
            </p:seq>
            <p:seq concurrent="1" nextAc="seek">
              <p:cTn id="4314" restart="whenNotActive" fill="hold" evtFilter="cancelBubble" nodeType="interactiveSeq">
                <p:stCondLst>
                  <p:cond evt="onClick" delay="0">
                    <p:tgtEl>
                      <p:spTgt spid="594"/>
                    </p:tgtEl>
                  </p:cond>
                </p:stCondLst>
                <p:endSync evt="end" delay="0">
                  <p:rtn val="all"/>
                </p:endSync>
                <p:childTnLst>
                  <p:par>
                    <p:cTn id="4315" fill="hold">
                      <p:stCondLst>
                        <p:cond delay="0"/>
                      </p:stCondLst>
                      <p:childTnLst>
                        <p:par>
                          <p:cTn id="4316" fill="hold">
                            <p:stCondLst>
                              <p:cond delay="0"/>
                            </p:stCondLst>
                            <p:childTnLst>
                              <p:par>
                                <p:cTn id="4317" presetID="1" presetClass="exit" presetSubtype="0" fill="hold" grpId="1" nodeType="clickEffect">
                                  <p:stCondLst>
                                    <p:cond delay="0"/>
                                  </p:stCondLst>
                                  <p:childTnLst>
                                    <p:set>
                                      <p:cBhvr>
                                        <p:cTn id="4318" dur="1" fill="hold">
                                          <p:stCondLst>
                                            <p:cond delay="0"/>
                                          </p:stCondLst>
                                        </p:cTn>
                                        <p:tgtEl>
                                          <p:spTgt spid="594"/>
                                        </p:tgtEl>
                                        <p:attrNameLst>
                                          <p:attrName>style.visibility</p:attrName>
                                        </p:attrNameLst>
                                      </p:cBhvr>
                                      <p:to>
                                        <p:strVal val="hidden"/>
                                      </p:to>
                                    </p:set>
                                  </p:childTnLst>
                                </p:cTn>
                              </p:par>
                              <p:par>
                                <p:cTn id="4319" presetID="10" presetClass="entr" presetSubtype="0" fill="hold" grpId="6" nodeType="withEffect">
                                  <p:stCondLst>
                                    <p:cond delay="0"/>
                                  </p:stCondLst>
                                  <p:childTnLst>
                                    <p:set>
                                      <p:cBhvr>
                                        <p:cTn id="4320" dur="1" fill="hold">
                                          <p:stCondLst>
                                            <p:cond delay="0"/>
                                          </p:stCondLst>
                                        </p:cTn>
                                        <p:tgtEl>
                                          <p:spTgt spid="568"/>
                                        </p:tgtEl>
                                        <p:attrNameLst>
                                          <p:attrName>style.visibility</p:attrName>
                                        </p:attrNameLst>
                                      </p:cBhvr>
                                      <p:to>
                                        <p:strVal val="visible"/>
                                      </p:to>
                                    </p:set>
                                    <p:animEffect transition="in" filter="fade">
                                      <p:cBhvr>
                                        <p:cTn id="4321" dur="500"/>
                                        <p:tgtEl>
                                          <p:spTgt spid="568"/>
                                        </p:tgtEl>
                                      </p:cBhvr>
                                    </p:animEffect>
                                  </p:childTnLst>
                                </p:cTn>
                              </p:par>
                            </p:childTnLst>
                          </p:cTn>
                        </p:par>
                      </p:childTnLst>
                    </p:cTn>
                  </p:par>
                </p:childTnLst>
              </p:cTn>
              <p:nextCondLst>
                <p:cond evt="onClick" delay="0">
                  <p:tgtEl>
                    <p:spTgt spid="594"/>
                  </p:tgtEl>
                </p:cond>
              </p:nextCondLst>
            </p:seq>
            <p:seq concurrent="1" nextAc="seek">
              <p:cTn id="4322" restart="whenNotActive" fill="hold" evtFilter="cancelBubble" nodeType="interactiveSeq">
                <p:stCondLst>
                  <p:cond evt="onClick" delay="0">
                    <p:tgtEl>
                      <p:spTgt spid="589"/>
                    </p:tgtEl>
                  </p:cond>
                </p:stCondLst>
                <p:endSync evt="end" delay="0">
                  <p:rtn val="all"/>
                </p:endSync>
                <p:childTnLst>
                  <p:par>
                    <p:cTn id="4323" fill="hold">
                      <p:stCondLst>
                        <p:cond delay="0"/>
                      </p:stCondLst>
                      <p:childTnLst>
                        <p:par>
                          <p:cTn id="4324" fill="hold">
                            <p:stCondLst>
                              <p:cond delay="0"/>
                            </p:stCondLst>
                            <p:childTnLst>
                              <p:par>
                                <p:cTn id="4325" presetID="1" presetClass="exit" presetSubtype="0" fill="hold" grpId="1" nodeType="clickEffect">
                                  <p:stCondLst>
                                    <p:cond delay="0"/>
                                  </p:stCondLst>
                                  <p:childTnLst>
                                    <p:set>
                                      <p:cBhvr>
                                        <p:cTn id="4326" dur="1" fill="hold">
                                          <p:stCondLst>
                                            <p:cond delay="0"/>
                                          </p:stCondLst>
                                        </p:cTn>
                                        <p:tgtEl>
                                          <p:spTgt spid="589"/>
                                        </p:tgtEl>
                                        <p:attrNameLst>
                                          <p:attrName>style.visibility</p:attrName>
                                        </p:attrNameLst>
                                      </p:cBhvr>
                                      <p:to>
                                        <p:strVal val="hidden"/>
                                      </p:to>
                                    </p:set>
                                  </p:childTnLst>
                                </p:cTn>
                              </p:par>
                              <p:par>
                                <p:cTn id="4327" presetID="1" presetClass="exit" presetSubtype="0" fill="hold" grpId="3" nodeType="withEffect">
                                  <p:stCondLst>
                                    <p:cond delay="0"/>
                                  </p:stCondLst>
                                  <p:childTnLst>
                                    <p:set>
                                      <p:cBhvr>
                                        <p:cTn id="4328" dur="1" fill="hold">
                                          <p:stCondLst>
                                            <p:cond delay="0"/>
                                          </p:stCondLst>
                                        </p:cTn>
                                        <p:tgtEl>
                                          <p:spTgt spid="560"/>
                                        </p:tgtEl>
                                        <p:attrNameLst>
                                          <p:attrName>style.visibility</p:attrName>
                                        </p:attrNameLst>
                                      </p:cBhvr>
                                      <p:to>
                                        <p:strVal val="hidden"/>
                                      </p:to>
                                    </p:set>
                                  </p:childTnLst>
                                </p:cTn>
                              </p:par>
                              <p:par>
                                <p:cTn id="4329" presetID="10" presetClass="entr" presetSubtype="0" fill="hold" grpId="7" nodeType="withEffect">
                                  <p:stCondLst>
                                    <p:cond delay="0"/>
                                  </p:stCondLst>
                                  <p:childTnLst>
                                    <p:set>
                                      <p:cBhvr>
                                        <p:cTn id="4330" dur="1" fill="hold">
                                          <p:stCondLst>
                                            <p:cond delay="0"/>
                                          </p:stCondLst>
                                        </p:cTn>
                                        <p:tgtEl>
                                          <p:spTgt spid="568"/>
                                        </p:tgtEl>
                                        <p:attrNameLst>
                                          <p:attrName>style.visibility</p:attrName>
                                        </p:attrNameLst>
                                      </p:cBhvr>
                                      <p:to>
                                        <p:strVal val="visible"/>
                                      </p:to>
                                    </p:set>
                                    <p:animEffect transition="in" filter="fade">
                                      <p:cBhvr>
                                        <p:cTn id="4331" dur="500"/>
                                        <p:tgtEl>
                                          <p:spTgt spid="568"/>
                                        </p:tgtEl>
                                      </p:cBhvr>
                                    </p:animEffect>
                                  </p:childTnLst>
                                </p:cTn>
                              </p:par>
                            </p:childTnLst>
                          </p:cTn>
                        </p:par>
                      </p:childTnLst>
                    </p:cTn>
                  </p:par>
                </p:childTnLst>
              </p:cTn>
              <p:nextCondLst>
                <p:cond evt="onClick" delay="0">
                  <p:tgtEl>
                    <p:spTgt spid="589"/>
                  </p:tgtEl>
                </p:cond>
              </p:nextCondLst>
            </p:seq>
            <p:seq concurrent="1" nextAc="seek">
              <p:cTn id="4332" restart="whenNotActive" fill="hold" evtFilter="cancelBubble" nodeType="interactiveSeq">
                <p:stCondLst>
                  <p:cond evt="onClick" delay="0">
                    <p:tgtEl>
                      <p:spTgt spid="590"/>
                    </p:tgtEl>
                  </p:cond>
                </p:stCondLst>
                <p:endSync evt="end" delay="0">
                  <p:rtn val="all"/>
                </p:endSync>
                <p:childTnLst>
                  <p:par>
                    <p:cTn id="4333" fill="hold">
                      <p:stCondLst>
                        <p:cond delay="0"/>
                      </p:stCondLst>
                      <p:childTnLst>
                        <p:par>
                          <p:cTn id="4334" fill="hold">
                            <p:stCondLst>
                              <p:cond delay="0"/>
                            </p:stCondLst>
                            <p:childTnLst>
                              <p:par>
                                <p:cTn id="4335" presetID="1" presetClass="exit" presetSubtype="0" fill="hold" grpId="1" nodeType="clickEffect">
                                  <p:stCondLst>
                                    <p:cond delay="0"/>
                                  </p:stCondLst>
                                  <p:childTnLst>
                                    <p:set>
                                      <p:cBhvr>
                                        <p:cTn id="4336" dur="1" fill="hold">
                                          <p:stCondLst>
                                            <p:cond delay="0"/>
                                          </p:stCondLst>
                                        </p:cTn>
                                        <p:tgtEl>
                                          <p:spTgt spid="590"/>
                                        </p:tgtEl>
                                        <p:attrNameLst>
                                          <p:attrName>style.visibility</p:attrName>
                                        </p:attrNameLst>
                                      </p:cBhvr>
                                      <p:to>
                                        <p:strVal val="hidden"/>
                                      </p:to>
                                    </p:set>
                                  </p:childTnLst>
                                </p:cTn>
                              </p:par>
                              <p:par>
                                <p:cTn id="4337" presetID="10" presetClass="entr" presetSubtype="0" fill="hold" grpId="11" nodeType="withEffect">
                                  <p:stCondLst>
                                    <p:cond delay="0"/>
                                  </p:stCondLst>
                                  <p:childTnLst>
                                    <p:set>
                                      <p:cBhvr>
                                        <p:cTn id="4338" dur="1" fill="hold">
                                          <p:stCondLst>
                                            <p:cond delay="0"/>
                                          </p:stCondLst>
                                        </p:cTn>
                                        <p:tgtEl>
                                          <p:spTgt spid="568"/>
                                        </p:tgtEl>
                                        <p:attrNameLst>
                                          <p:attrName>style.visibility</p:attrName>
                                        </p:attrNameLst>
                                      </p:cBhvr>
                                      <p:to>
                                        <p:strVal val="visible"/>
                                      </p:to>
                                    </p:set>
                                    <p:animEffect transition="in" filter="fade">
                                      <p:cBhvr>
                                        <p:cTn id="4339" dur="500"/>
                                        <p:tgtEl>
                                          <p:spTgt spid="568"/>
                                        </p:tgtEl>
                                      </p:cBhvr>
                                    </p:animEffect>
                                  </p:childTnLst>
                                </p:cTn>
                              </p:par>
                            </p:childTnLst>
                          </p:cTn>
                        </p:par>
                      </p:childTnLst>
                    </p:cTn>
                  </p:par>
                </p:childTnLst>
              </p:cTn>
              <p:nextCondLst>
                <p:cond evt="onClick" delay="0">
                  <p:tgtEl>
                    <p:spTgt spid="590"/>
                  </p:tgtEl>
                </p:cond>
              </p:nextCondLst>
            </p:seq>
            <p:seq concurrent="1" nextAc="seek">
              <p:cTn id="4340" restart="whenNotActive" fill="hold" evtFilter="cancelBubble" nodeType="interactiveSeq">
                <p:stCondLst>
                  <p:cond evt="onClick" delay="0">
                    <p:tgtEl>
                      <p:spTgt spid="591"/>
                    </p:tgtEl>
                  </p:cond>
                </p:stCondLst>
                <p:endSync evt="end" delay="0">
                  <p:rtn val="all"/>
                </p:endSync>
                <p:childTnLst>
                  <p:par>
                    <p:cTn id="4341" fill="hold">
                      <p:stCondLst>
                        <p:cond delay="0"/>
                      </p:stCondLst>
                      <p:childTnLst>
                        <p:par>
                          <p:cTn id="4342" fill="hold">
                            <p:stCondLst>
                              <p:cond delay="0"/>
                            </p:stCondLst>
                            <p:childTnLst>
                              <p:par>
                                <p:cTn id="4343" presetID="1" presetClass="exit" presetSubtype="0" fill="hold" grpId="0" nodeType="clickEffect">
                                  <p:stCondLst>
                                    <p:cond delay="0"/>
                                  </p:stCondLst>
                                  <p:childTnLst>
                                    <p:set>
                                      <p:cBhvr>
                                        <p:cTn id="4344" dur="1" fill="hold">
                                          <p:stCondLst>
                                            <p:cond delay="0"/>
                                          </p:stCondLst>
                                        </p:cTn>
                                        <p:tgtEl>
                                          <p:spTgt spid="591"/>
                                        </p:tgtEl>
                                        <p:attrNameLst>
                                          <p:attrName>style.visibility</p:attrName>
                                        </p:attrNameLst>
                                      </p:cBhvr>
                                      <p:to>
                                        <p:strVal val="hidden"/>
                                      </p:to>
                                    </p:set>
                                  </p:childTnLst>
                                </p:cTn>
                              </p:par>
                              <p:par>
                                <p:cTn id="4345" presetID="1" presetClass="exit" presetSubtype="0" fill="hold" grpId="4" nodeType="withEffect">
                                  <p:stCondLst>
                                    <p:cond delay="0"/>
                                  </p:stCondLst>
                                  <p:childTnLst>
                                    <p:set>
                                      <p:cBhvr>
                                        <p:cTn id="4346" dur="1" fill="hold">
                                          <p:stCondLst>
                                            <p:cond delay="0"/>
                                          </p:stCondLst>
                                        </p:cTn>
                                        <p:tgtEl>
                                          <p:spTgt spid="560"/>
                                        </p:tgtEl>
                                        <p:attrNameLst>
                                          <p:attrName>style.visibility</p:attrName>
                                        </p:attrNameLst>
                                      </p:cBhvr>
                                      <p:to>
                                        <p:strVal val="hidden"/>
                                      </p:to>
                                    </p:set>
                                  </p:childTnLst>
                                </p:cTn>
                              </p:par>
                              <p:par>
                                <p:cTn id="4347" presetID="10" presetClass="entr" presetSubtype="0" fill="hold" grpId="10" nodeType="withEffect">
                                  <p:stCondLst>
                                    <p:cond delay="0"/>
                                  </p:stCondLst>
                                  <p:childTnLst>
                                    <p:set>
                                      <p:cBhvr>
                                        <p:cTn id="4348" dur="1" fill="hold">
                                          <p:stCondLst>
                                            <p:cond delay="0"/>
                                          </p:stCondLst>
                                        </p:cTn>
                                        <p:tgtEl>
                                          <p:spTgt spid="568"/>
                                        </p:tgtEl>
                                        <p:attrNameLst>
                                          <p:attrName>style.visibility</p:attrName>
                                        </p:attrNameLst>
                                      </p:cBhvr>
                                      <p:to>
                                        <p:strVal val="visible"/>
                                      </p:to>
                                    </p:set>
                                    <p:animEffect transition="in" filter="fade">
                                      <p:cBhvr>
                                        <p:cTn id="4349" dur="500"/>
                                        <p:tgtEl>
                                          <p:spTgt spid="568"/>
                                        </p:tgtEl>
                                      </p:cBhvr>
                                    </p:animEffect>
                                  </p:childTnLst>
                                </p:cTn>
                              </p:par>
                            </p:childTnLst>
                          </p:cTn>
                        </p:par>
                      </p:childTnLst>
                    </p:cTn>
                  </p:par>
                </p:childTnLst>
              </p:cTn>
              <p:nextCondLst>
                <p:cond evt="onClick" delay="0">
                  <p:tgtEl>
                    <p:spTgt spid="591"/>
                  </p:tgtEl>
                </p:cond>
              </p:nextCondLst>
            </p:seq>
            <p:seq concurrent="1" nextAc="seek">
              <p:cTn id="4350" restart="whenNotActive" fill="hold" evtFilter="cancelBubble" nodeType="interactiveSeq">
                <p:stCondLst>
                  <p:cond evt="onClick" delay="0">
                    <p:tgtEl>
                      <p:spTgt spid="592"/>
                    </p:tgtEl>
                  </p:cond>
                </p:stCondLst>
                <p:endSync evt="end" delay="0">
                  <p:rtn val="all"/>
                </p:endSync>
                <p:childTnLst>
                  <p:par>
                    <p:cTn id="4351" fill="hold">
                      <p:stCondLst>
                        <p:cond delay="0"/>
                      </p:stCondLst>
                      <p:childTnLst>
                        <p:par>
                          <p:cTn id="4352" fill="hold">
                            <p:stCondLst>
                              <p:cond delay="0"/>
                            </p:stCondLst>
                            <p:childTnLst>
                              <p:par>
                                <p:cTn id="4353" presetID="1" presetClass="exit" presetSubtype="0" fill="hold" grpId="1" nodeType="clickEffect">
                                  <p:stCondLst>
                                    <p:cond delay="0"/>
                                  </p:stCondLst>
                                  <p:childTnLst>
                                    <p:set>
                                      <p:cBhvr>
                                        <p:cTn id="4354" dur="1" fill="hold">
                                          <p:stCondLst>
                                            <p:cond delay="0"/>
                                          </p:stCondLst>
                                        </p:cTn>
                                        <p:tgtEl>
                                          <p:spTgt spid="592"/>
                                        </p:tgtEl>
                                        <p:attrNameLst>
                                          <p:attrName>style.visibility</p:attrName>
                                        </p:attrNameLst>
                                      </p:cBhvr>
                                      <p:to>
                                        <p:strVal val="hidden"/>
                                      </p:to>
                                    </p:set>
                                  </p:childTnLst>
                                </p:cTn>
                              </p:par>
                              <p:par>
                                <p:cTn id="4355" presetID="1" presetClass="exit" presetSubtype="0" fill="hold" grpId="5" nodeType="withEffect">
                                  <p:stCondLst>
                                    <p:cond delay="0"/>
                                  </p:stCondLst>
                                  <p:childTnLst>
                                    <p:set>
                                      <p:cBhvr>
                                        <p:cTn id="4356" dur="1" fill="hold">
                                          <p:stCondLst>
                                            <p:cond delay="0"/>
                                          </p:stCondLst>
                                        </p:cTn>
                                        <p:tgtEl>
                                          <p:spTgt spid="560"/>
                                        </p:tgtEl>
                                        <p:attrNameLst>
                                          <p:attrName>style.visibility</p:attrName>
                                        </p:attrNameLst>
                                      </p:cBhvr>
                                      <p:to>
                                        <p:strVal val="hidden"/>
                                      </p:to>
                                    </p:set>
                                  </p:childTnLst>
                                </p:cTn>
                              </p:par>
                              <p:par>
                                <p:cTn id="4357" presetID="10" presetClass="entr" presetSubtype="0" fill="hold" grpId="9" nodeType="withEffect">
                                  <p:stCondLst>
                                    <p:cond delay="0"/>
                                  </p:stCondLst>
                                  <p:childTnLst>
                                    <p:set>
                                      <p:cBhvr>
                                        <p:cTn id="4358" dur="1" fill="hold">
                                          <p:stCondLst>
                                            <p:cond delay="0"/>
                                          </p:stCondLst>
                                        </p:cTn>
                                        <p:tgtEl>
                                          <p:spTgt spid="568"/>
                                        </p:tgtEl>
                                        <p:attrNameLst>
                                          <p:attrName>style.visibility</p:attrName>
                                        </p:attrNameLst>
                                      </p:cBhvr>
                                      <p:to>
                                        <p:strVal val="visible"/>
                                      </p:to>
                                    </p:set>
                                    <p:animEffect transition="in" filter="fade">
                                      <p:cBhvr>
                                        <p:cTn id="4359" dur="500"/>
                                        <p:tgtEl>
                                          <p:spTgt spid="568"/>
                                        </p:tgtEl>
                                      </p:cBhvr>
                                    </p:animEffect>
                                  </p:childTnLst>
                                </p:cTn>
                              </p:par>
                            </p:childTnLst>
                          </p:cTn>
                        </p:par>
                      </p:childTnLst>
                    </p:cTn>
                  </p:par>
                </p:childTnLst>
              </p:cTn>
              <p:nextCondLst>
                <p:cond evt="onClick" delay="0">
                  <p:tgtEl>
                    <p:spTgt spid="592"/>
                  </p:tgtEl>
                </p:cond>
              </p:nextCondLst>
            </p:seq>
            <p:seq concurrent="1" nextAc="seek">
              <p:cTn id="4360" restart="whenNotActive" fill="hold" evtFilter="cancelBubble" nodeType="interactiveSeq">
                <p:stCondLst>
                  <p:cond evt="onClick" delay="0">
                    <p:tgtEl>
                      <p:spTgt spid="593"/>
                    </p:tgtEl>
                  </p:cond>
                </p:stCondLst>
                <p:endSync evt="end" delay="0">
                  <p:rtn val="all"/>
                </p:endSync>
                <p:childTnLst>
                  <p:par>
                    <p:cTn id="4361" fill="hold">
                      <p:stCondLst>
                        <p:cond delay="0"/>
                      </p:stCondLst>
                      <p:childTnLst>
                        <p:par>
                          <p:cTn id="4362" fill="hold">
                            <p:stCondLst>
                              <p:cond delay="0"/>
                            </p:stCondLst>
                            <p:childTnLst>
                              <p:par>
                                <p:cTn id="4363" presetID="1" presetClass="exit" presetSubtype="0" fill="hold" grpId="1" nodeType="clickEffect">
                                  <p:stCondLst>
                                    <p:cond delay="0"/>
                                  </p:stCondLst>
                                  <p:childTnLst>
                                    <p:set>
                                      <p:cBhvr>
                                        <p:cTn id="4364" dur="1" fill="hold">
                                          <p:stCondLst>
                                            <p:cond delay="0"/>
                                          </p:stCondLst>
                                        </p:cTn>
                                        <p:tgtEl>
                                          <p:spTgt spid="593"/>
                                        </p:tgtEl>
                                        <p:attrNameLst>
                                          <p:attrName>style.visibility</p:attrName>
                                        </p:attrNameLst>
                                      </p:cBhvr>
                                      <p:to>
                                        <p:strVal val="hidden"/>
                                      </p:to>
                                    </p:set>
                                  </p:childTnLst>
                                </p:cTn>
                              </p:par>
                              <p:par>
                                <p:cTn id="4365" presetID="1" presetClass="exit" presetSubtype="0" fill="hold" grpId="1" nodeType="withEffect">
                                  <p:stCondLst>
                                    <p:cond delay="0"/>
                                  </p:stCondLst>
                                  <p:childTnLst>
                                    <p:set>
                                      <p:cBhvr>
                                        <p:cTn id="4366" dur="1" fill="hold">
                                          <p:stCondLst>
                                            <p:cond delay="0"/>
                                          </p:stCondLst>
                                        </p:cTn>
                                        <p:tgtEl>
                                          <p:spTgt spid="565"/>
                                        </p:tgtEl>
                                        <p:attrNameLst>
                                          <p:attrName>style.visibility</p:attrName>
                                        </p:attrNameLst>
                                      </p:cBhvr>
                                      <p:to>
                                        <p:strVal val="hidden"/>
                                      </p:to>
                                    </p:set>
                                  </p:childTnLst>
                                </p:cTn>
                              </p:par>
                              <p:par>
                                <p:cTn id="4367" presetID="10" presetClass="entr" presetSubtype="0" fill="hold" grpId="8" nodeType="withEffect">
                                  <p:stCondLst>
                                    <p:cond delay="0"/>
                                  </p:stCondLst>
                                  <p:childTnLst>
                                    <p:set>
                                      <p:cBhvr>
                                        <p:cTn id="4368" dur="1" fill="hold">
                                          <p:stCondLst>
                                            <p:cond delay="0"/>
                                          </p:stCondLst>
                                        </p:cTn>
                                        <p:tgtEl>
                                          <p:spTgt spid="568"/>
                                        </p:tgtEl>
                                        <p:attrNameLst>
                                          <p:attrName>style.visibility</p:attrName>
                                        </p:attrNameLst>
                                      </p:cBhvr>
                                      <p:to>
                                        <p:strVal val="visible"/>
                                      </p:to>
                                    </p:set>
                                    <p:animEffect transition="in" filter="fade">
                                      <p:cBhvr>
                                        <p:cTn id="4369" dur="500"/>
                                        <p:tgtEl>
                                          <p:spTgt spid="568"/>
                                        </p:tgtEl>
                                      </p:cBhvr>
                                    </p:animEffect>
                                  </p:childTnLst>
                                </p:cTn>
                              </p:par>
                            </p:childTnLst>
                          </p:cTn>
                        </p:par>
                      </p:childTnLst>
                    </p:cTn>
                  </p:par>
                </p:childTnLst>
              </p:cTn>
              <p:nextCondLst>
                <p:cond evt="onClick" delay="0">
                  <p:tgtEl>
                    <p:spTgt spid="593"/>
                  </p:tgtEl>
                </p:cond>
              </p:nextCondLst>
            </p:seq>
            <p:seq concurrent="1" nextAc="seek">
              <p:cTn id="4370" restart="whenNotActive" fill="hold" evtFilter="cancelBubble" nodeType="interactiveSeq">
                <p:stCondLst>
                  <p:cond evt="onClick" delay="0">
                    <p:tgtEl>
                      <p:spTgt spid="595"/>
                    </p:tgtEl>
                  </p:cond>
                </p:stCondLst>
                <p:endSync evt="end" delay="0">
                  <p:rtn val="all"/>
                </p:endSync>
                <p:childTnLst>
                  <p:par>
                    <p:cTn id="4371" fill="hold">
                      <p:stCondLst>
                        <p:cond delay="0"/>
                      </p:stCondLst>
                      <p:childTnLst>
                        <p:par>
                          <p:cTn id="4372" fill="hold">
                            <p:stCondLst>
                              <p:cond delay="0"/>
                            </p:stCondLst>
                            <p:childTnLst>
                              <p:par>
                                <p:cTn id="4373" presetID="1" presetClass="entr" presetSubtype="0" fill="hold" grpId="0" nodeType="clickEffect">
                                  <p:stCondLst>
                                    <p:cond delay="0"/>
                                  </p:stCondLst>
                                  <p:childTnLst>
                                    <p:set>
                                      <p:cBhvr>
                                        <p:cTn id="4374" dur="1" fill="hold">
                                          <p:stCondLst>
                                            <p:cond delay="0"/>
                                          </p:stCondLst>
                                        </p:cTn>
                                        <p:tgtEl>
                                          <p:spTgt spid="601"/>
                                        </p:tgtEl>
                                        <p:attrNameLst>
                                          <p:attrName>style.visibility</p:attrName>
                                        </p:attrNameLst>
                                      </p:cBhvr>
                                      <p:to>
                                        <p:strVal val="visible"/>
                                      </p:to>
                                    </p:set>
                                  </p:childTnLst>
                                </p:cTn>
                              </p:par>
                              <p:par>
                                <p:cTn id="4375" presetID="1" presetClass="entr" presetSubtype="0" fill="hold" grpId="0" nodeType="withEffect">
                                  <p:stCondLst>
                                    <p:cond delay="0"/>
                                  </p:stCondLst>
                                  <p:childTnLst>
                                    <p:set>
                                      <p:cBhvr>
                                        <p:cTn id="4376" dur="1" fill="hold">
                                          <p:stCondLst>
                                            <p:cond delay="0"/>
                                          </p:stCondLst>
                                        </p:cTn>
                                        <p:tgtEl>
                                          <p:spTgt spid="559"/>
                                        </p:tgtEl>
                                        <p:attrNameLst>
                                          <p:attrName>style.visibility</p:attrName>
                                        </p:attrNameLst>
                                      </p:cBhvr>
                                      <p:to>
                                        <p:strVal val="visible"/>
                                      </p:to>
                                    </p:set>
                                  </p:childTnLst>
                                </p:cTn>
                              </p:par>
                              <p:par>
                                <p:cTn id="4377" presetID="10" presetClass="exit" presetSubtype="0" fill="hold" grpId="0" nodeType="withEffect">
                                  <p:stCondLst>
                                    <p:cond delay="0"/>
                                  </p:stCondLst>
                                  <p:childTnLst>
                                    <p:animEffect transition="out" filter="fade">
                                      <p:cBhvr>
                                        <p:cTn id="4378" dur="500"/>
                                        <p:tgtEl>
                                          <p:spTgt spid="567"/>
                                        </p:tgtEl>
                                      </p:cBhvr>
                                    </p:animEffect>
                                    <p:set>
                                      <p:cBhvr>
                                        <p:cTn id="4379"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5"/>
                  </p:tgtEl>
                </p:cond>
              </p:nextCondLst>
            </p:seq>
            <p:seq concurrent="1" nextAc="seek">
              <p:cTn id="4380" restart="whenNotActive" fill="hold" evtFilter="cancelBubble" nodeType="interactiveSeq">
                <p:stCondLst>
                  <p:cond evt="onClick" delay="0">
                    <p:tgtEl>
                      <p:spTgt spid="596"/>
                    </p:tgtEl>
                  </p:cond>
                </p:stCondLst>
                <p:endSync evt="end" delay="0">
                  <p:rtn val="all"/>
                </p:endSync>
                <p:childTnLst>
                  <p:par>
                    <p:cTn id="4381" fill="hold">
                      <p:stCondLst>
                        <p:cond delay="0"/>
                      </p:stCondLst>
                      <p:childTnLst>
                        <p:par>
                          <p:cTn id="4382" fill="hold">
                            <p:stCondLst>
                              <p:cond delay="0"/>
                            </p:stCondLst>
                            <p:childTnLst>
                              <p:par>
                                <p:cTn id="4383" presetID="1" presetClass="entr" presetSubtype="0" fill="hold" grpId="0" nodeType="clickEffect">
                                  <p:stCondLst>
                                    <p:cond delay="0"/>
                                  </p:stCondLst>
                                  <p:childTnLst>
                                    <p:set>
                                      <p:cBhvr>
                                        <p:cTn id="4384" dur="1" fill="hold">
                                          <p:stCondLst>
                                            <p:cond delay="0"/>
                                          </p:stCondLst>
                                        </p:cTn>
                                        <p:tgtEl>
                                          <p:spTgt spid="602"/>
                                        </p:tgtEl>
                                        <p:attrNameLst>
                                          <p:attrName>style.visibility</p:attrName>
                                        </p:attrNameLst>
                                      </p:cBhvr>
                                      <p:to>
                                        <p:strVal val="visible"/>
                                      </p:to>
                                    </p:set>
                                  </p:childTnLst>
                                </p:cTn>
                              </p:par>
                              <p:par>
                                <p:cTn id="4385" presetID="10" presetClass="exit" presetSubtype="0" fill="hold" grpId="1" nodeType="withEffect">
                                  <p:stCondLst>
                                    <p:cond delay="0"/>
                                  </p:stCondLst>
                                  <p:childTnLst>
                                    <p:animEffect transition="out" filter="fade">
                                      <p:cBhvr>
                                        <p:cTn id="4386" dur="500"/>
                                        <p:tgtEl>
                                          <p:spTgt spid="567"/>
                                        </p:tgtEl>
                                      </p:cBhvr>
                                    </p:animEffect>
                                    <p:set>
                                      <p:cBhvr>
                                        <p:cTn id="4387"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6"/>
                  </p:tgtEl>
                </p:cond>
              </p:nextCondLst>
            </p:seq>
            <p:seq concurrent="1" nextAc="seek">
              <p:cTn id="4388" restart="whenNotActive" fill="hold" evtFilter="cancelBubble" nodeType="interactiveSeq">
                <p:stCondLst>
                  <p:cond evt="onClick" delay="0">
                    <p:tgtEl>
                      <p:spTgt spid="597"/>
                    </p:tgtEl>
                  </p:cond>
                </p:stCondLst>
                <p:endSync evt="end" delay="0">
                  <p:rtn val="all"/>
                </p:endSync>
                <p:childTnLst>
                  <p:par>
                    <p:cTn id="4389" fill="hold">
                      <p:stCondLst>
                        <p:cond delay="0"/>
                      </p:stCondLst>
                      <p:childTnLst>
                        <p:par>
                          <p:cTn id="4390" fill="hold">
                            <p:stCondLst>
                              <p:cond delay="0"/>
                            </p:stCondLst>
                            <p:childTnLst>
                              <p:par>
                                <p:cTn id="4391" presetID="1" presetClass="entr" presetSubtype="0" fill="hold" grpId="1" nodeType="clickEffect">
                                  <p:stCondLst>
                                    <p:cond delay="0"/>
                                  </p:stCondLst>
                                  <p:childTnLst>
                                    <p:set>
                                      <p:cBhvr>
                                        <p:cTn id="4392" dur="1" fill="hold">
                                          <p:stCondLst>
                                            <p:cond delay="0"/>
                                          </p:stCondLst>
                                        </p:cTn>
                                        <p:tgtEl>
                                          <p:spTgt spid="603"/>
                                        </p:tgtEl>
                                        <p:attrNameLst>
                                          <p:attrName>style.visibility</p:attrName>
                                        </p:attrNameLst>
                                      </p:cBhvr>
                                      <p:to>
                                        <p:strVal val="visible"/>
                                      </p:to>
                                    </p:set>
                                  </p:childTnLst>
                                </p:cTn>
                              </p:par>
                              <p:par>
                                <p:cTn id="4393" presetID="1" presetClass="entr" presetSubtype="0" fill="hold" grpId="1" nodeType="withEffect">
                                  <p:stCondLst>
                                    <p:cond delay="0"/>
                                  </p:stCondLst>
                                  <p:childTnLst>
                                    <p:set>
                                      <p:cBhvr>
                                        <p:cTn id="4394" dur="1" fill="hold">
                                          <p:stCondLst>
                                            <p:cond delay="0"/>
                                          </p:stCondLst>
                                        </p:cTn>
                                        <p:tgtEl>
                                          <p:spTgt spid="559"/>
                                        </p:tgtEl>
                                        <p:attrNameLst>
                                          <p:attrName>style.visibility</p:attrName>
                                        </p:attrNameLst>
                                      </p:cBhvr>
                                      <p:to>
                                        <p:strVal val="visible"/>
                                      </p:to>
                                    </p:set>
                                  </p:childTnLst>
                                </p:cTn>
                              </p:par>
                              <p:par>
                                <p:cTn id="4395" presetID="10" presetClass="exit" presetSubtype="0" fill="hold" grpId="2" nodeType="withEffect">
                                  <p:stCondLst>
                                    <p:cond delay="0"/>
                                  </p:stCondLst>
                                  <p:childTnLst>
                                    <p:animEffect transition="out" filter="fade">
                                      <p:cBhvr>
                                        <p:cTn id="4396" dur="500"/>
                                        <p:tgtEl>
                                          <p:spTgt spid="567"/>
                                        </p:tgtEl>
                                      </p:cBhvr>
                                    </p:animEffect>
                                    <p:set>
                                      <p:cBhvr>
                                        <p:cTn id="4397"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7"/>
                  </p:tgtEl>
                </p:cond>
              </p:nextCondLst>
            </p:seq>
            <p:seq concurrent="1" nextAc="seek">
              <p:cTn id="4398" restart="whenNotActive" fill="hold" evtFilter="cancelBubble" nodeType="interactiveSeq">
                <p:stCondLst>
                  <p:cond evt="onClick" delay="0">
                    <p:tgtEl>
                      <p:spTgt spid="599"/>
                    </p:tgtEl>
                  </p:cond>
                </p:stCondLst>
                <p:endSync evt="end" delay="0">
                  <p:rtn val="all"/>
                </p:endSync>
                <p:childTnLst>
                  <p:par>
                    <p:cTn id="4399" fill="hold">
                      <p:stCondLst>
                        <p:cond delay="0"/>
                      </p:stCondLst>
                      <p:childTnLst>
                        <p:par>
                          <p:cTn id="4400" fill="hold">
                            <p:stCondLst>
                              <p:cond delay="0"/>
                            </p:stCondLst>
                            <p:childTnLst>
                              <p:par>
                                <p:cTn id="4401" presetID="1" presetClass="entr" presetSubtype="0" fill="hold" grpId="0" nodeType="clickEffect">
                                  <p:stCondLst>
                                    <p:cond delay="0"/>
                                  </p:stCondLst>
                                  <p:childTnLst>
                                    <p:set>
                                      <p:cBhvr>
                                        <p:cTn id="4402" dur="1" fill="hold">
                                          <p:stCondLst>
                                            <p:cond delay="0"/>
                                          </p:stCondLst>
                                        </p:cTn>
                                        <p:tgtEl>
                                          <p:spTgt spid="605"/>
                                        </p:tgtEl>
                                        <p:attrNameLst>
                                          <p:attrName>style.visibility</p:attrName>
                                        </p:attrNameLst>
                                      </p:cBhvr>
                                      <p:to>
                                        <p:strVal val="visible"/>
                                      </p:to>
                                    </p:set>
                                  </p:childTnLst>
                                </p:cTn>
                              </p:par>
                              <p:par>
                                <p:cTn id="4403" presetID="1" presetClass="entr" presetSubtype="0" fill="hold" grpId="4" nodeType="withEffect">
                                  <p:stCondLst>
                                    <p:cond delay="0"/>
                                  </p:stCondLst>
                                  <p:childTnLst>
                                    <p:set>
                                      <p:cBhvr>
                                        <p:cTn id="4404" dur="1" fill="hold">
                                          <p:stCondLst>
                                            <p:cond delay="0"/>
                                          </p:stCondLst>
                                        </p:cTn>
                                        <p:tgtEl>
                                          <p:spTgt spid="559"/>
                                        </p:tgtEl>
                                        <p:attrNameLst>
                                          <p:attrName>style.visibility</p:attrName>
                                        </p:attrNameLst>
                                      </p:cBhvr>
                                      <p:to>
                                        <p:strVal val="visible"/>
                                      </p:to>
                                    </p:set>
                                  </p:childTnLst>
                                </p:cTn>
                              </p:par>
                              <p:par>
                                <p:cTn id="4405" presetID="10" presetClass="exit" presetSubtype="0" fill="hold" grpId="3" nodeType="withEffect">
                                  <p:stCondLst>
                                    <p:cond delay="0"/>
                                  </p:stCondLst>
                                  <p:childTnLst>
                                    <p:animEffect transition="out" filter="fade">
                                      <p:cBhvr>
                                        <p:cTn id="4406" dur="500"/>
                                        <p:tgtEl>
                                          <p:spTgt spid="567"/>
                                        </p:tgtEl>
                                      </p:cBhvr>
                                    </p:animEffect>
                                    <p:set>
                                      <p:cBhvr>
                                        <p:cTn id="4407"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9"/>
                  </p:tgtEl>
                </p:cond>
              </p:nextCondLst>
            </p:seq>
            <p:seq concurrent="1" nextAc="seek">
              <p:cTn id="4408" restart="whenNotActive" fill="hold" evtFilter="cancelBubble" nodeType="interactiveSeq">
                <p:stCondLst>
                  <p:cond evt="onClick" delay="0">
                    <p:tgtEl>
                      <p:spTgt spid="600"/>
                    </p:tgtEl>
                  </p:cond>
                </p:stCondLst>
                <p:endSync evt="end" delay="0">
                  <p:rtn val="all"/>
                </p:endSync>
                <p:childTnLst>
                  <p:par>
                    <p:cTn id="4409" fill="hold">
                      <p:stCondLst>
                        <p:cond delay="0"/>
                      </p:stCondLst>
                      <p:childTnLst>
                        <p:par>
                          <p:cTn id="4410" fill="hold">
                            <p:stCondLst>
                              <p:cond delay="0"/>
                            </p:stCondLst>
                            <p:childTnLst>
                              <p:par>
                                <p:cTn id="4411" presetID="1" presetClass="entr" presetSubtype="0" fill="hold" grpId="0" nodeType="clickEffect">
                                  <p:stCondLst>
                                    <p:cond delay="0"/>
                                  </p:stCondLst>
                                  <p:childTnLst>
                                    <p:set>
                                      <p:cBhvr>
                                        <p:cTn id="4412" dur="1" fill="hold">
                                          <p:stCondLst>
                                            <p:cond delay="0"/>
                                          </p:stCondLst>
                                        </p:cTn>
                                        <p:tgtEl>
                                          <p:spTgt spid="606"/>
                                        </p:tgtEl>
                                        <p:attrNameLst>
                                          <p:attrName>style.visibility</p:attrName>
                                        </p:attrNameLst>
                                      </p:cBhvr>
                                      <p:to>
                                        <p:strVal val="visible"/>
                                      </p:to>
                                    </p:set>
                                  </p:childTnLst>
                                </p:cTn>
                              </p:par>
                              <p:par>
                                <p:cTn id="4413" presetID="10" presetClass="exit" presetSubtype="0" fill="hold" grpId="4" nodeType="withEffect">
                                  <p:stCondLst>
                                    <p:cond delay="0"/>
                                  </p:stCondLst>
                                  <p:childTnLst>
                                    <p:animEffect transition="out" filter="fade">
                                      <p:cBhvr>
                                        <p:cTn id="4414" dur="500"/>
                                        <p:tgtEl>
                                          <p:spTgt spid="567"/>
                                        </p:tgtEl>
                                      </p:cBhvr>
                                    </p:animEffect>
                                    <p:set>
                                      <p:cBhvr>
                                        <p:cTn id="4415"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600"/>
                  </p:tgtEl>
                </p:cond>
              </p:nextCondLst>
            </p:seq>
            <p:seq concurrent="1" nextAc="seek">
              <p:cTn id="4416" restart="whenNotActive" fill="hold" evtFilter="cancelBubble" nodeType="interactiveSeq">
                <p:stCondLst>
                  <p:cond evt="onClick" delay="0">
                    <p:tgtEl>
                      <p:spTgt spid="598"/>
                    </p:tgtEl>
                  </p:cond>
                </p:stCondLst>
                <p:endSync evt="end" delay="0">
                  <p:rtn val="all"/>
                </p:endSync>
                <p:childTnLst>
                  <p:par>
                    <p:cTn id="4417" fill="hold">
                      <p:stCondLst>
                        <p:cond delay="0"/>
                      </p:stCondLst>
                      <p:childTnLst>
                        <p:par>
                          <p:cTn id="4418" fill="hold">
                            <p:stCondLst>
                              <p:cond delay="0"/>
                            </p:stCondLst>
                            <p:childTnLst>
                              <p:par>
                                <p:cTn id="4419" presetID="1" presetClass="entr" presetSubtype="0" fill="hold" grpId="0" nodeType="clickEffect">
                                  <p:stCondLst>
                                    <p:cond delay="0"/>
                                  </p:stCondLst>
                                  <p:childTnLst>
                                    <p:set>
                                      <p:cBhvr>
                                        <p:cTn id="4420" dur="1" fill="hold">
                                          <p:stCondLst>
                                            <p:cond delay="0"/>
                                          </p:stCondLst>
                                        </p:cTn>
                                        <p:tgtEl>
                                          <p:spTgt spid="604"/>
                                        </p:tgtEl>
                                        <p:attrNameLst>
                                          <p:attrName>style.visibility</p:attrName>
                                        </p:attrNameLst>
                                      </p:cBhvr>
                                      <p:to>
                                        <p:strVal val="visible"/>
                                      </p:to>
                                    </p:set>
                                  </p:childTnLst>
                                </p:cTn>
                              </p:par>
                              <p:par>
                                <p:cTn id="4421" presetID="1" presetClass="entr" presetSubtype="0" fill="hold" grpId="0" nodeType="withEffect">
                                  <p:stCondLst>
                                    <p:cond delay="0"/>
                                  </p:stCondLst>
                                  <p:childTnLst>
                                    <p:set>
                                      <p:cBhvr>
                                        <p:cTn id="4422" dur="1" fill="hold">
                                          <p:stCondLst>
                                            <p:cond delay="0"/>
                                          </p:stCondLst>
                                        </p:cTn>
                                        <p:tgtEl>
                                          <p:spTgt spid="566"/>
                                        </p:tgtEl>
                                        <p:attrNameLst>
                                          <p:attrName>style.visibility</p:attrName>
                                        </p:attrNameLst>
                                      </p:cBhvr>
                                      <p:to>
                                        <p:strVal val="visible"/>
                                      </p:to>
                                    </p:set>
                                  </p:childTnLst>
                                </p:cTn>
                              </p:par>
                              <p:par>
                                <p:cTn id="4423" presetID="10" presetClass="exit" presetSubtype="0" fill="hold" grpId="5" nodeType="withEffect">
                                  <p:stCondLst>
                                    <p:cond delay="0"/>
                                  </p:stCondLst>
                                  <p:childTnLst>
                                    <p:animEffect transition="out" filter="fade">
                                      <p:cBhvr>
                                        <p:cTn id="4424" dur="500"/>
                                        <p:tgtEl>
                                          <p:spTgt spid="567"/>
                                        </p:tgtEl>
                                      </p:cBhvr>
                                    </p:animEffect>
                                    <p:set>
                                      <p:cBhvr>
                                        <p:cTn id="4425"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8"/>
                  </p:tgtEl>
                </p:cond>
              </p:nextCondLst>
            </p:seq>
            <p:seq concurrent="1" nextAc="seek">
              <p:cTn id="4426" restart="whenNotActive" fill="hold" evtFilter="cancelBubble" nodeType="interactiveSeq">
                <p:stCondLst>
                  <p:cond evt="onClick" delay="0">
                    <p:tgtEl>
                      <p:spTgt spid="606"/>
                    </p:tgtEl>
                  </p:cond>
                </p:stCondLst>
                <p:endSync evt="end" delay="0">
                  <p:rtn val="all"/>
                </p:endSync>
                <p:childTnLst>
                  <p:par>
                    <p:cTn id="4427" fill="hold">
                      <p:stCondLst>
                        <p:cond delay="0"/>
                      </p:stCondLst>
                      <p:childTnLst>
                        <p:par>
                          <p:cTn id="4428" fill="hold">
                            <p:stCondLst>
                              <p:cond delay="0"/>
                            </p:stCondLst>
                            <p:childTnLst>
                              <p:par>
                                <p:cTn id="4429" presetID="1" presetClass="exit" presetSubtype="0" fill="hold" grpId="1" nodeType="clickEffect">
                                  <p:stCondLst>
                                    <p:cond delay="0"/>
                                  </p:stCondLst>
                                  <p:childTnLst>
                                    <p:set>
                                      <p:cBhvr>
                                        <p:cTn id="4430" dur="1" fill="hold">
                                          <p:stCondLst>
                                            <p:cond delay="0"/>
                                          </p:stCondLst>
                                        </p:cTn>
                                        <p:tgtEl>
                                          <p:spTgt spid="606"/>
                                        </p:tgtEl>
                                        <p:attrNameLst>
                                          <p:attrName>style.visibility</p:attrName>
                                        </p:attrNameLst>
                                      </p:cBhvr>
                                      <p:to>
                                        <p:strVal val="hidden"/>
                                      </p:to>
                                    </p:set>
                                  </p:childTnLst>
                                </p:cTn>
                              </p:par>
                              <p:par>
                                <p:cTn id="4431" presetID="10" presetClass="entr" presetSubtype="0" fill="hold" grpId="6" nodeType="withEffect">
                                  <p:stCondLst>
                                    <p:cond delay="0"/>
                                  </p:stCondLst>
                                  <p:childTnLst>
                                    <p:set>
                                      <p:cBhvr>
                                        <p:cTn id="4432" dur="1" fill="hold">
                                          <p:stCondLst>
                                            <p:cond delay="0"/>
                                          </p:stCondLst>
                                        </p:cTn>
                                        <p:tgtEl>
                                          <p:spTgt spid="567"/>
                                        </p:tgtEl>
                                        <p:attrNameLst>
                                          <p:attrName>style.visibility</p:attrName>
                                        </p:attrNameLst>
                                      </p:cBhvr>
                                      <p:to>
                                        <p:strVal val="visible"/>
                                      </p:to>
                                    </p:set>
                                    <p:animEffect transition="in" filter="fade">
                                      <p:cBhvr>
                                        <p:cTn id="4433" dur="500"/>
                                        <p:tgtEl>
                                          <p:spTgt spid="567"/>
                                        </p:tgtEl>
                                      </p:cBhvr>
                                    </p:animEffect>
                                  </p:childTnLst>
                                </p:cTn>
                              </p:par>
                            </p:childTnLst>
                          </p:cTn>
                        </p:par>
                      </p:childTnLst>
                    </p:cTn>
                  </p:par>
                </p:childTnLst>
              </p:cTn>
              <p:nextCondLst>
                <p:cond evt="onClick" delay="0">
                  <p:tgtEl>
                    <p:spTgt spid="606"/>
                  </p:tgtEl>
                </p:cond>
              </p:nextCondLst>
            </p:seq>
            <p:seq concurrent="1" nextAc="seek">
              <p:cTn id="4434" restart="whenNotActive" fill="hold" evtFilter="cancelBubble" nodeType="interactiveSeq">
                <p:stCondLst>
                  <p:cond evt="onClick" delay="0">
                    <p:tgtEl>
                      <p:spTgt spid="601"/>
                    </p:tgtEl>
                  </p:cond>
                </p:stCondLst>
                <p:endSync evt="end" delay="0">
                  <p:rtn val="all"/>
                </p:endSync>
                <p:childTnLst>
                  <p:par>
                    <p:cTn id="4435" fill="hold">
                      <p:stCondLst>
                        <p:cond delay="0"/>
                      </p:stCondLst>
                      <p:childTnLst>
                        <p:par>
                          <p:cTn id="4436" fill="hold">
                            <p:stCondLst>
                              <p:cond delay="0"/>
                            </p:stCondLst>
                            <p:childTnLst>
                              <p:par>
                                <p:cTn id="4437" presetID="1" presetClass="exit" presetSubtype="0" fill="hold" grpId="1" nodeType="clickEffect">
                                  <p:stCondLst>
                                    <p:cond delay="0"/>
                                  </p:stCondLst>
                                  <p:childTnLst>
                                    <p:set>
                                      <p:cBhvr>
                                        <p:cTn id="4438" dur="1" fill="hold">
                                          <p:stCondLst>
                                            <p:cond delay="0"/>
                                          </p:stCondLst>
                                        </p:cTn>
                                        <p:tgtEl>
                                          <p:spTgt spid="601"/>
                                        </p:tgtEl>
                                        <p:attrNameLst>
                                          <p:attrName>style.visibility</p:attrName>
                                        </p:attrNameLst>
                                      </p:cBhvr>
                                      <p:to>
                                        <p:strVal val="hidden"/>
                                      </p:to>
                                    </p:set>
                                  </p:childTnLst>
                                </p:cTn>
                              </p:par>
                              <p:par>
                                <p:cTn id="4439" presetID="1" presetClass="exit" presetSubtype="0" fill="hold" grpId="3" nodeType="withEffect">
                                  <p:stCondLst>
                                    <p:cond delay="0"/>
                                  </p:stCondLst>
                                  <p:childTnLst>
                                    <p:set>
                                      <p:cBhvr>
                                        <p:cTn id="4440" dur="1" fill="hold">
                                          <p:stCondLst>
                                            <p:cond delay="0"/>
                                          </p:stCondLst>
                                        </p:cTn>
                                        <p:tgtEl>
                                          <p:spTgt spid="559"/>
                                        </p:tgtEl>
                                        <p:attrNameLst>
                                          <p:attrName>style.visibility</p:attrName>
                                        </p:attrNameLst>
                                      </p:cBhvr>
                                      <p:to>
                                        <p:strVal val="hidden"/>
                                      </p:to>
                                    </p:set>
                                  </p:childTnLst>
                                </p:cTn>
                              </p:par>
                              <p:par>
                                <p:cTn id="4441" presetID="10" presetClass="entr" presetSubtype="0" fill="hold" grpId="7" nodeType="withEffect">
                                  <p:stCondLst>
                                    <p:cond delay="0"/>
                                  </p:stCondLst>
                                  <p:childTnLst>
                                    <p:set>
                                      <p:cBhvr>
                                        <p:cTn id="4442" dur="1" fill="hold">
                                          <p:stCondLst>
                                            <p:cond delay="0"/>
                                          </p:stCondLst>
                                        </p:cTn>
                                        <p:tgtEl>
                                          <p:spTgt spid="567"/>
                                        </p:tgtEl>
                                        <p:attrNameLst>
                                          <p:attrName>style.visibility</p:attrName>
                                        </p:attrNameLst>
                                      </p:cBhvr>
                                      <p:to>
                                        <p:strVal val="visible"/>
                                      </p:to>
                                    </p:set>
                                    <p:animEffect transition="in" filter="fade">
                                      <p:cBhvr>
                                        <p:cTn id="4443" dur="500"/>
                                        <p:tgtEl>
                                          <p:spTgt spid="567"/>
                                        </p:tgtEl>
                                      </p:cBhvr>
                                    </p:animEffect>
                                  </p:childTnLst>
                                </p:cTn>
                              </p:par>
                            </p:childTnLst>
                          </p:cTn>
                        </p:par>
                      </p:childTnLst>
                    </p:cTn>
                  </p:par>
                </p:childTnLst>
              </p:cTn>
              <p:nextCondLst>
                <p:cond evt="onClick" delay="0">
                  <p:tgtEl>
                    <p:spTgt spid="601"/>
                  </p:tgtEl>
                </p:cond>
              </p:nextCondLst>
            </p:seq>
            <p:seq concurrent="1" nextAc="seek">
              <p:cTn id="4444" restart="whenNotActive" fill="hold" evtFilter="cancelBubble" nodeType="interactiveSeq">
                <p:stCondLst>
                  <p:cond evt="onClick" delay="0">
                    <p:tgtEl>
                      <p:spTgt spid="602"/>
                    </p:tgtEl>
                  </p:cond>
                </p:stCondLst>
                <p:endSync evt="end" delay="0">
                  <p:rtn val="all"/>
                </p:endSync>
                <p:childTnLst>
                  <p:par>
                    <p:cTn id="4445" fill="hold">
                      <p:stCondLst>
                        <p:cond delay="0"/>
                      </p:stCondLst>
                      <p:childTnLst>
                        <p:par>
                          <p:cTn id="4446" fill="hold">
                            <p:stCondLst>
                              <p:cond delay="0"/>
                            </p:stCondLst>
                            <p:childTnLst>
                              <p:par>
                                <p:cTn id="4447" presetID="1" presetClass="exit" presetSubtype="0" fill="hold" grpId="1" nodeType="clickEffect">
                                  <p:stCondLst>
                                    <p:cond delay="0"/>
                                  </p:stCondLst>
                                  <p:childTnLst>
                                    <p:set>
                                      <p:cBhvr>
                                        <p:cTn id="4448" dur="1" fill="hold">
                                          <p:stCondLst>
                                            <p:cond delay="0"/>
                                          </p:stCondLst>
                                        </p:cTn>
                                        <p:tgtEl>
                                          <p:spTgt spid="602"/>
                                        </p:tgtEl>
                                        <p:attrNameLst>
                                          <p:attrName>style.visibility</p:attrName>
                                        </p:attrNameLst>
                                      </p:cBhvr>
                                      <p:to>
                                        <p:strVal val="hidden"/>
                                      </p:to>
                                    </p:set>
                                  </p:childTnLst>
                                </p:cTn>
                              </p:par>
                              <p:par>
                                <p:cTn id="4449" presetID="10" presetClass="entr" presetSubtype="0" fill="hold" grpId="8" nodeType="withEffect">
                                  <p:stCondLst>
                                    <p:cond delay="0"/>
                                  </p:stCondLst>
                                  <p:childTnLst>
                                    <p:set>
                                      <p:cBhvr>
                                        <p:cTn id="4450" dur="1" fill="hold">
                                          <p:stCondLst>
                                            <p:cond delay="0"/>
                                          </p:stCondLst>
                                        </p:cTn>
                                        <p:tgtEl>
                                          <p:spTgt spid="567"/>
                                        </p:tgtEl>
                                        <p:attrNameLst>
                                          <p:attrName>style.visibility</p:attrName>
                                        </p:attrNameLst>
                                      </p:cBhvr>
                                      <p:to>
                                        <p:strVal val="visible"/>
                                      </p:to>
                                    </p:set>
                                    <p:animEffect transition="in" filter="fade">
                                      <p:cBhvr>
                                        <p:cTn id="4451" dur="500"/>
                                        <p:tgtEl>
                                          <p:spTgt spid="567"/>
                                        </p:tgtEl>
                                      </p:cBhvr>
                                    </p:animEffect>
                                  </p:childTnLst>
                                </p:cTn>
                              </p:par>
                            </p:childTnLst>
                          </p:cTn>
                        </p:par>
                      </p:childTnLst>
                    </p:cTn>
                  </p:par>
                </p:childTnLst>
              </p:cTn>
              <p:nextCondLst>
                <p:cond evt="onClick" delay="0">
                  <p:tgtEl>
                    <p:spTgt spid="602"/>
                  </p:tgtEl>
                </p:cond>
              </p:nextCondLst>
            </p:seq>
            <p:seq concurrent="1" nextAc="seek">
              <p:cTn id="4452" restart="whenNotActive" fill="hold" evtFilter="cancelBubble" nodeType="interactiveSeq">
                <p:stCondLst>
                  <p:cond evt="onClick" delay="0">
                    <p:tgtEl>
                      <p:spTgt spid="603"/>
                    </p:tgtEl>
                  </p:cond>
                </p:stCondLst>
                <p:endSync evt="end" delay="0">
                  <p:rtn val="all"/>
                </p:endSync>
                <p:childTnLst>
                  <p:par>
                    <p:cTn id="4453" fill="hold">
                      <p:stCondLst>
                        <p:cond delay="0"/>
                      </p:stCondLst>
                      <p:childTnLst>
                        <p:par>
                          <p:cTn id="4454" fill="hold">
                            <p:stCondLst>
                              <p:cond delay="0"/>
                            </p:stCondLst>
                            <p:childTnLst>
                              <p:par>
                                <p:cTn id="4455" presetID="1" presetClass="exit" presetSubtype="0" fill="hold" grpId="0" nodeType="clickEffect">
                                  <p:stCondLst>
                                    <p:cond delay="0"/>
                                  </p:stCondLst>
                                  <p:childTnLst>
                                    <p:set>
                                      <p:cBhvr>
                                        <p:cTn id="4456" dur="1" fill="hold">
                                          <p:stCondLst>
                                            <p:cond delay="0"/>
                                          </p:stCondLst>
                                        </p:cTn>
                                        <p:tgtEl>
                                          <p:spTgt spid="603"/>
                                        </p:tgtEl>
                                        <p:attrNameLst>
                                          <p:attrName>style.visibility</p:attrName>
                                        </p:attrNameLst>
                                      </p:cBhvr>
                                      <p:to>
                                        <p:strVal val="hidden"/>
                                      </p:to>
                                    </p:set>
                                  </p:childTnLst>
                                </p:cTn>
                              </p:par>
                              <p:par>
                                <p:cTn id="4457" presetID="1" presetClass="exit" presetSubtype="0" fill="hold" grpId="5" nodeType="withEffect">
                                  <p:stCondLst>
                                    <p:cond delay="0"/>
                                  </p:stCondLst>
                                  <p:childTnLst>
                                    <p:set>
                                      <p:cBhvr>
                                        <p:cTn id="4458" dur="1" fill="hold">
                                          <p:stCondLst>
                                            <p:cond delay="0"/>
                                          </p:stCondLst>
                                        </p:cTn>
                                        <p:tgtEl>
                                          <p:spTgt spid="559"/>
                                        </p:tgtEl>
                                        <p:attrNameLst>
                                          <p:attrName>style.visibility</p:attrName>
                                        </p:attrNameLst>
                                      </p:cBhvr>
                                      <p:to>
                                        <p:strVal val="hidden"/>
                                      </p:to>
                                    </p:set>
                                  </p:childTnLst>
                                </p:cTn>
                              </p:par>
                              <p:par>
                                <p:cTn id="4459" presetID="10" presetClass="entr" presetSubtype="0" fill="hold" grpId="9" nodeType="withEffect">
                                  <p:stCondLst>
                                    <p:cond delay="0"/>
                                  </p:stCondLst>
                                  <p:childTnLst>
                                    <p:set>
                                      <p:cBhvr>
                                        <p:cTn id="4460" dur="1" fill="hold">
                                          <p:stCondLst>
                                            <p:cond delay="0"/>
                                          </p:stCondLst>
                                        </p:cTn>
                                        <p:tgtEl>
                                          <p:spTgt spid="567"/>
                                        </p:tgtEl>
                                        <p:attrNameLst>
                                          <p:attrName>style.visibility</p:attrName>
                                        </p:attrNameLst>
                                      </p:cBhvr>
                                      <p:to>
                                        <p:strVal val="visible"/>
                                      </p:to>
                                    </p:set>
                                    <p:animEffect transition="in" filter="fade">
                                      <p:cBhvr>
                                        <p:cTn id="4461" dur="500"/>
                                        <p:tgtEl>
                                          <p:spTgt spid="567"/>
                                        </p:tgtEl>
                                      </p:cBhvr>
                                    </p:animEffect>
                                  </p:childTnLst>
                                </p:cTn>
                              </p:par>
                            </p:childTnLst>
                          </p:cTn>
                        </p:par>
                      </p:childTnLst>
                    </p:cTn>
                  </p:par>
                </p:childTnLst>
              </p:cTn>
              <p:nextCondLst>
                <p:cond evt="onClick" delay="0">
                  <p:tgtEl>
                    <p:spTgt spid="603"/>
                  </p:tgtEl>
                </p:cond>
              </p:nextCondLst>
            </p:seq>
            <p:seq concurrent="1" nextAc="seek">
              <p:cTn id="4462" restart="whenNotActive" fill="hold" evtFilter="cancelBubble" nodeType="interactiveSeq">
                <p:stCondLst>
                  <p:cond evt="onClick" delay="0">
                    <p:tgtEl>
                      <p:spTgt spid="604"/>
                    </p:tgtEl>
                  </p:cond>
                </p:stCondLst>
                <p:endSync evt="end" delay="0">
                  <p:rtn val="all"/>
                </p:endSync>
                <p:childTnLst>
                  <p:par>
                    <p:cTn id="4463" fill="hold">
                      <p:stCondLst>
                        <p:cond delay="0"/>
                      </p:stCondLst>
                      <p:childTnLst>
                        <p:par>
                          <p:cTn id="4464" fill="hold">
                            <p:stCondLst>
                              <p:cond delay="0"/>
                            </p:stCondLst>
                            <p:childTnLst>
                              <p:par>
                                <p:cTn id="4465" presetID="1" presetClass="exit" presetSubtype="0" fill="hold" grpId="1" nodeType="clickEffect">
                                  <p:stCondLst>
                                    <p:cond delay="0"/>
                                  </p:stCondLst>
                                  <p:childTnLst>
                                    <p:set>
                                      <p:cBhvr>
                                        <p:cTn id="4466" dur="1" fill="hold">
                                          <p:stCondLst>
                                            <p:cond delay="0"/>
                                          </p:stCondLst>
                                        </p:cTn>
                                        <p:tgtEl>
                                          <p:spTgt spid="604"/>
                                        </p:tgtEl>
                                        <p:attrNameLst>
                                          <p:attrName>style.visibility</p:attrName>
                                        </p:attrNameLst>
                                      </p:cBhvr>
                                      <p:to>
                                        <p:strVal val="hidden"/>
                                      </p:to>
                                    </p:set>
                                  </p:childTnLst>
                                </p:cTn>
                              </p:par>
                              <p:par>
                                <p:cTn id="4467" presetID="1" presetClass="exit" presetSubtype="0" fill="hold" grpId="1" nodeType="withEffect">
                                  <p:stCondLst>
                                    <p:cond delay="0"/>
                                  </p:stCondLst>
                                  <p:childTnLst>
                                    <p:set>
                                      <p:cBhvr>
                                        <p:cTn id="4468" dur="1" fill="hold">
                                          <p:stCondLst>
                                            <p:cond delay="0"/>
                                          </p:stCondLst>
                                        </p:cTn>
                                        <p:tgtEl>
                                          <p:spTgt spid="566"/>
                                        </p:tgtEl>
                                        <p:attrNameLst>
                                          <p:attrName>style.visibility</p:attrName>
                                        </p:attrNameLst>
                                      </p:cBhvr>
                                      <p:to>
                                        <p:strVal val="hidden"/>
                                      </p:to>
                                    </p:set>
                                  </p:childTnLst>
                                </p:cTn>
                              </p:par>
                              <p:par>
                                <p:cTn id="4469" presetID="10" presetClass="entr" presetSubtype="0" fill="hold" grpId="10" nodeType="withEffect">
                                  <p:stCondLst>
                                    <p:cond delay="0"/>
                                  </p:stCondLst>
                                  <p:childTnLst>
                                    <p:set>
                                      <p:cBhvr>
                                        <p:cTn id="4470" dur="1" fill="hold">
                                          <p:stCondLst>
                                            <p:cond delay="0"/>
                                          </p:stCondLst>
                                        </p:cTn>
                                        <p:tgtEl>
                                          <p:spTgt spid="567"/>
                                        </p:tgtEl>
                                        <p:attrNameLst>
                                          <p:attrName>style.visibility</p:attrName>
                                        </p:attrNameLst>
                                      </p:cBhvr>
                                      <p:to>
                                        <p:strVal val="visible"/>
                                      </p:to>
                                    </p:set>
                                    <p:animEffect transition="in" filter="fade">
                                      <p:cBhvr>
                                        <p:cTn id="4471" dur="500"/>
                                        <p:tgtEl>
                                          <p:spTgt spid="567"/>
                                        </p:tgtEl>
                                      </p:cBhvr>
                                    </p:animEffect>
                                  </p:childTnLst>
                                </p:cTn>
                              </p:par>
                            </p:childTnLst>
                          </p:cTn>
                        </p:par>
                      </p:childTnLst>
                    </p:cTn>
                  </p:par>
                </p:childTnLst>
              </p:cTn>
              <p:nextCondLst>
                <p:cond evt="onClick" delay="0">
                  <p:tgtEl>
                    <p:spTgt spid="604"/>
                  </p:tgtEl>
                </p:cond>
              </p:nextCondLst>
            </p:seq>
            <p:seq concurrent="1" nextAc="seek">
              <p:cTn id="4472" restart="whenNotActive" fill="hold" evtFilter="cancelBubble" nodeType="interactiveSeq">
                <p:stCondLst>
                  <p:cond evt="onClick" delay="0">
                    <p:tgtEl>
                      <p:spTgt spid="605"/>
                    </p:tgtEl>
                  </p:cond>
                </p:stCondLst>
                <p:endSync evt="end" delay="0">
                  <p:rtn val="all"/>
                </p:endSync>
                <p:childTnLst>
                  <p:par>
                    <p:cTn id="4473" fill="hold">
                      <p:stCondLst>
                        <p:cond delay="0"/>
                      </p:stCondLst>
                      <p:childTnLst>
                        <p:par>
                          <p:cTn id="4474" fill="hold">
                            <p:stCondLst>
                              <p:cond delay="0"/>
                            </p:stCondLst>
                            <p:childTnLst>
                              <p:par>
                                <p:cTn id="4475" presetID="1" presetClass="exit" presetSubtype="0" fill="hold" grpId="1" nodeType="clickEffect">
                                  <p:stCondLst>
                                    <p:cond delay="0"/>
                                  </p:stCondLst>
                                  <p:childTnLst>
                                    <p:set>
                                      <p:cBhvr>
                                        <p:cTn id="4476" dur="1" fill="hold">
                                          <p:stCondLst>
                                            <p:cond delay="0"/>
                                          </p:stCondLst>
                                        </p:cTn>
                                        <p:tgtEl>
                                          <p:spTgt spid="605"/>
                                        </p:tgtEl>
                                        <p:attrNameLst>
                                          <p:attrName>style.visibility</p:attrName>
                                        </p:attrNameLst>
                                      </p:cBhvr>
                                      <p:to>
                                        <p:strVal val="hidden"/>
                                      </p:to>
                                    </p:set>
                                  </p:childTnLst>
                                </p:cTn>
                              </p:par>
                              <p:par>
                                <p:cTn id="4477" presetID="1" presetClass="exit" presetSubtype="0" fill="hold" grpId="2" nodeType="withEffect">
                                  <p:stCondLst>
                                    <p:cond delay="0"/>
                                  </p:stCondLst>
                                  <p:childTnLst>
                                    <p:set>
                                      <p:cBhvr>
                                        <p:cTn id="4478" dur="1" fill="hold">
                                          <p:stCondLst>
                                            <p:cond delay="0"/>
                                          </p:stCondLst>
                                        </p:cTn>
                                        <p:tgtEl>
                                          <p:spTgt spid="559"/>
                                        </p:tgtEl>
                                        <p:attrNameLst>
                                          <p:attrName>style.visibility</p:attrName>
                                        </p:attrNameLst>
                                      </p:cBhvr>
                                      <p:to>
                                        <p:strVal val="hidden"/>
                                      </p:to>
                                    </p:set>
                                  </p:childTnLst>
                                </p:cTn>
                              </p:par>
                              <p:par>
                                <p:cTn id="4479" presetID="10" presetClass="entr" presetSubtype="0" fill="hold" grpId="11" nodeType="withEffect">
                                  <p:stCondLst>
                                    <p:cond delay="0"/>
                                  </p:stCondLst>
                                  <p:childTnLst>
                                    <p:set>
                                      <p:cBhvr>
                                        <p:cTn id="4480" dur="1" fill="hold">
                                          <p:stCondLst>
                                            <p:cond delay="0"/>
                                          </p:stCondLst>
                                        </p:cTn>
                                        <p:tgtEl>
                                          <p:spTgt spid="567"/>
                                        </p:tgtEl>
                                        <p:attrNameLst>
                                          <p:attrName>style.visibility</p:attrName>
                                        </p:attrNameLst>
                                      </p:cBhvr>
                                      <p:to>
                                        <p:strVal val="visible"/>
                                      </p:to>
                                    </p:set>
                                    <p:animEffect transition="in" filter="fade">
                                      <p:cBhvr>
                                        <p:cTn id="4481" dur="500"/>
                                        <p:tgtEl>
                                          <p:spTgt spid="567"/>
                                        </p:tgtEl>
                                      </p:cBhvr>
                                    </p:animEffect>
                                  </p:childTnLst>
                                </p:cTn>
                              </p:par>
                            </p:childTnLst>
                          </p:cTn>
                        </p:par>
                      </p:childTnLst>
                    </p:cTn>
                  </p:par>
                </p:childTnLst>
              </p:cTn>
              <p:nextCondLst>
                <p:cond evt="onClick" delay="0">
                  <p:tgtEl>
                    <p:spTgt spid="605"/>
                  </p:tgtEl>
                </p:cond>
              </p:nextCondLst>
            </p:seq>
            <p:seq concurrent="1" nextAc="seek">
              <p:cTn id="4482" restart="whenNotActive" fill="hold" evtFilter="cancelBubble" nodeType="interactiveSeq">
                <p:stCondLst>
                  <p:cond evt="onClick" delay="0">
                    <p:tgtEl>
                      <p:spTgt spid="607"/>
                    </p:tgtEl>
                  </p:cond>
                </p:stCondLst>
                <p:endSync evt="end" delay="0">
                  <p:rtn val="all"/>
                </p:endSync>
                <p:childTnLst>
                  <p:par>
                    <p:cTn id="4483" fill="hold">
                      <p:stCondLst>
                        <p:cond delay="0"/>
                      </p:stCondLst>
                      <p:childTnLst>
                        <p:par>
                          <p:cTn id="4484" fill="hold">
                            <p:stCondLst>
                              <p:cond delay="0"/>
                            </p:stCondLst>
                            <p:childTnLst>
                              <p:par>
                                <p:cTn id="4485" presetID="1" presetClass="entr" presetSubtype="0" fill="hold" grpId="0" nodeType="clickEffect">
                                  <p:stCondLst>
                                    <p:cond delay="0"/>
                                  </p:stCondLst>
                                  <p:childTnLst>
                                    <p:set>
                                      <p:cBhvr>
                                        <p:cTn id="4486" dur="1" fill="hold">
                                          <p:stCondLst>
                                            <p:cond delay="0"/>
                                          </p:stCondLst>
                                        </p:cTn>
                                        <p:tgtEl>
                                          <p:spTgt spid="613"/>
                                        </p:tgtEl>
                                        <p:attrNameLst>
                                          <p:attrName>style.visibility</p:attrName>
                                        </p:attrNameLst>
                                      </p:cBhvr>
                                      <p:to>
                                        <p:strVal val="visible"/>
                                      </p:to>
                                    </p:set>
                                  </p:childTnLst>
                                </p:cTn>
                              </p:par>
                              <p:par>
                                <p:cTn id="4487" presetID="1" presetClass="entr" presetSubtype="0" fill="hold" grpId="0" nodeType="withEffect">
                                  <p:stCondLst>
                                    <p:cond delay="0"/>
                                  </p:stCondLst>
                                  <p:childTnLst>
                                    <p:set>
                                      <p:cBhvr>
                                        <p:cTn id="4488" dur="1" fill="hold">
                                          <p:stCondLst>
                                            <p:cond delay="0"/>
                                          </p:stCondLst>
                                        </p:cTn>
                                        <p:tgtEl>
                                          <p:spTgt spid="624"/>
                                        </p:tgtEl>
                                        <p:attrNameLst>
                                          <p:attrName>style.visibility</p:attrName>
                                        </p:attrNameLst>
                                      </p:cBhvr>
                                      <p:to>
                                        <p:strVal val="visible"/>
                                      </p:to>
                                    </p:set>
                                  </p:childTnLst>
                                </p:cTn>
                              </p:par>
                              <p:par>
                                <p:cTn id="4489" presetID="10" presetClass="exit" presetSubtype="0" fill="hold" grpId="5" nodeType="withEffect">
                                  <p:stCondLst>
                                    <p:cond delay="0"/>
                                  </p:stCondLst>
                                  <p:childTnLst>
                                    <p:animEffect transition="out" filter="fade">
                                      <p:cBhvr>
                                        <p:cTn id="4490" dur="500"/>
                                        <p:tgtEl>
                                          <p:spTgt spid="629"/>
                                        </p:tgtEl>
                                      </p:cBhvr>
                                    </p:animEffect>
                                    <p:set>
                                      <p:cBhvr>
                                        <p:cTn id="4491"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7"/>
                  </p:tgtEl>
                </p:cond>
              </p:nextCondLst>
            </p:seq>
            <p:seq concurrent="1" nextAc="seek">
              <p:cTn id="4492" restart="whenNotActive" fill="hold" evtFilter="cancelBubble" nodeType="interactiveSeq">
                <p:stCondLst>
                  <p:cond evt="onClick" delay="0">
                    <p:tgtEl>
                      <p:spTgt spid="608"/>
                    </p:tgtEl>
                  </p:cond>
                </p:stCondLst>
                <p:endSync evt="end" delay="0">
                  <p:rtn val="all"/>
                </p:endSync>
                <p:childTnLst>
                  <p:par>
                    <p:cTn id="4493" fill="hold">
                      <p:stCondLst>
                        <p:cond delay="0"/>
                      </p:stCondLst>
                      <p:childTnLst>
                        <p:par>
                          <p:cTn id="4494" fill="hold">
                            <p:stCondLst>
                              <p:cond delay="0"/>
                            </p:stCondLst>
                            <p:childTnLst>
                              <p:par>
                                <p:cTn id="4495" presetID="1" presetClass="entr" presetSubtype="0" fill="hold" grpId="0" nodeType="clickEffect">
                                  <p:stCondLst>
                                    <p:cond delay="0"/>
                                  </p:stCondLst>
                                  <p:childTnLst>
                                    <p:set>
                                      <p:cBhvr>
                                        <p:cTn id="4496" dur="1" fill="hold">
                                          <p:stCondLst>
                                            <p:cond delay="0"/>
                                          </p:stCondLst>
                                        </p:cTn>
                                        <p:tgtEl>
                                          <p:spTgt spid="614"/>
                                        </p:tgtEl>
                                        <p:attrNameLst>
                                          <p:attrName>style.visibility</p:attrName>
                                        </p:attrNameLst>
                                      </p:cBhvr>
                                      <p:to>
                                        <p:strVal val="visible"/>
                                      </p:to>
                                    </p:set>
                                  </p:childTnLst>
                                </p:cTn>
                              </p:par>
                              <p:par>
                                <p:cTn id="4497" presetID="10" presetClass="exit" presetSubtype="0" fill="hold" grpId="4" nodeType="withEffect">
                                  <p:stCondLst>
                                    <p:cond delay="0"/>
                                  </p:stCondLst>
                                  <p:childTnLst>
                                    <p:animEffect transition="out" filter="fade">
                                      <p:cBhvr>
                                        <p:cTn id="4498" dur="500"/>
                                        <p:tgtEl>
                                          <p:spTgt spid="629"/>
                                        </p:tgtEl>
                                      </p:cBhvr>
                                    </p:animEffect>
                                    <p:set>
                                      <p:cBhvr>
                                        <p:cTn id="4499"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8"/>
                  </p:tgtEl>
                </p:cond>
              </p:nextCondLst>
            </p:seq>
            <p:seq concurrent="1" nextAc="seek">
              <p:cTn id="4500" restart="whenNotActive" fill="hold" evtFilter="cancelBubble" nodeType="interactiveSeq">
                <p:stCondLst>
                  <p:cond evt="onClick" delay="0">
                    <p:tgtEl>
                      <p:spTgt spid="609"/>
                    </p:tgtEl>
                  </p:cond>
                </p:stCondLst>
                <p:endSync evt="end" delay="0">
                  <p:rtn val="all"/>
                </p:endSync>
                <p:childTnLst>
                  <p:par>
                    <p:cTn id="4501" fill="hold">
                      <p:stCondLst>
                        <p:cond delay="0"/>
                      </p:stCondLst>
                      <p:childTnLst>
                        <p:par>
                          <p:cTn id="4502" fill="hold">
                            <p:stCondLst>
                              <p:cond delay="0"/>
                            </p:stCondLst>
                            <p:childTnLst>
                              <p:par>
                                <p:cTn id="4503" presetID="1" presetClass="entr" presetSubtype="0" fill="hold" grpId="1" nodeType="clickEffect">
                                  <p:stCondLst>
                                    <p:cond delay="0"/>
                                  </p:stCondLst>
                                  <p:childTnLst>
                                    <p:set>
                                      <p:cBhvr>
                                        <p:cTn id="4504" dur="1" fill="hold">
                                          <p:stCondLst>
                                            <p:cond delay="0"/>
                                          </p:stCondLst>
                                        </p:cTn>
                                        <p:tgtEl>
                                          <p:spTgt spid="615"/>
                                        </p:tgtEl>
                                        <p:attrNameLst>
                                          <p:attrName>style.visibility</p:attrName>
                                        </p:attrNameLst>
                                      </p:cBhvr>
                                      <p:to>
                                        <p:strVal val="visible"/>
                                      </p:to>
                                    </p:set>
                                  </p:childTnLst>
                                </p:cTn>
                              </p:par>
                              <p:par>
                                <p:cTn id="4505" presetID="1" presetClass="entr" presetSubtype="0" fill="hold" grpId="1" nodeType="withEffect">
                                  <p:stCondLst>
                                    <p:cond delay="0"/>
                                  </p:stCondLst>
                                  <p:childTnLst>
                                    <p:set>
                                      <p:cBhvr>
                                        <p:cTn id="4506" dur="1" fill="hold">
                                          <p:stCondLst>
                                            <p:cond delay="0"/>
                                          </p:stCondLst>
                                        </p:cTn>
                                        <p:tgtEl>
                                          <p:spTgt spid="622"/>
                                        </p:tgtEl>
                                        <p:attrNameLst>
                                          <p:attrName>style.visibility</p:attrName>
                                        </p:attrNameLst>
                                      </p:cBhvr>
                                      <p:to>
                                        <p:strVal val="visible"/>
                                      </p:to>
                                    </p:set>
                                  </p:childTnLst>
                                </p:cTn>
                              </p:par>
                              <p:par>
                                <p:cTn id="4507" presetID="10" presetClass="exit" presetSubtype="0" fill="hold" grpId="3" nodeType="withEffect">
                                  <p:stCondLst>
                                    <p:cond delay="0"/>
                                  </p:stCondLst>
                                  <p:childTnLst>
                                    <p:animEffect transition="out" filter="fade">
                                      <p:cBhvr>
                                        <p:cTn id="4508" dur="500"/>
                                        <p:tgtEl>
                                          <p:spTgt spid="629"/>
                                        </p:tgtEl>
                                      </p:cBhvr>
                                    </p:animEffect>
                                    <p:set>
                                      <p:cBhvr>
                                        <p:cTn id="4509"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9"/>
                  </p:tgtEl>
                </p:cond>
              </p:nextCondLst>
            </p:seq>
            <p:seq concurrent="1" nextAc="seek">
              <p:cTn id="4510" restart="whenNotActive" fill="hold" evtFilter="cancelBubble" nodeType="interactiveSeq">
                <p:stCondLst>
                  <p:cond evt="onClick" delay="0">
                    <p:tgtEl>
                      <p:spTgt spid="611"/>
                    </p:tgtEl>
                  </p:cond>
                </p:stCondLst>
                <p:endSync evt="end" delay="0">
                  <p:rtn val="all"/>
                </p:endSync>
                <p:childTnLst>
                  <p:par>
                    <p:cTn id="4511" fill="hold">
                      <p:stCondLst>
                        <p:cond delay="0"/>
                      </p:stCondLst>
                      <p:childTnLst>
                        <p:par>
                          <p:cTn id="4512" fill="hold">
                            <p:stCondLst>
                              <p:cond delay="0"/>
                            </p:stCondLst>
                            <p:childTnLst>
                              <p:par>
                                <p:cTn id="4513" presetID="1" presetClass="entr" presetSubtype="0" fill="hold" grpId="0" nodeType="clickEffect">
                                  <p:stCondLst>
                                    <p:cond delay="0"/>
                                  </p:stCondLst>
                                  <p:childTnLst>
                                    <p:set>
                                      <p:cBhvr>
                                        <p:cTn id="4514" dur="1" fill="hold">
                                          <p:stCondLst>
                                            <p:cond delay="0"/>
                                          </p:stCondLst>
                                        </p:cTn>
                                        <p:tgtEl>
                                          <p:spTgt spid="617"/>
                                        </p:tgtEl>
                                        <p:attrNameLst>
                                          <p:attrName>style.visibility</p:attrName>
                                        </p:attrNameLst>
                                      </p:cBhvr>
                                      <p:to>
                                        <p:strVal val="visible"/>
                                      </p:to>
                                    </p:set>
                                  </p:childTnLst>
                                </p:cTn>
                              </p:par>
                              <p:par>
                                <p:cTn id="4515" presetID="1" presetClass="entr" presetSubtype="0" fill="hold" grpId="2" nodeType="withEffect">
                                  <p:stCondLst>
                                    <p:cond delay="0"/>
                                  </p:stCondLst>
                                  <p:childTnLst>
                                    <p:set>
                                      <p:cBhvr>
                                        <p:cTn id="4516" dur="1" fill="hold">
                                          <p:stCondLst>
                                            <p:cond delay="0"/>
                                          </p:stCondLst>
                                        </p:cTn>
                                        <p:tgtEl>
                                          <p:spTgt spid="622"/>
                                        </p:tgtEl>
                                        <p:attrNameLst>
                                          <p:attrName>style.visibility</p:attrName>
                                        </p:attrNameLst>
                                      </p:cBhvr>
                                      <p:to>
                                        <p:strVal val="visible"/>
                                      </p:to>
                                    </p:set>
                                  </p:childTnLst>
                                </p:cTn>
                              </p:par>
                              <p:par>
                                <p:cTn id="4517" presetID="10" presetClass="exit" presetSubtype="0" fill="hold" grpId="2" nodeType="withEffect">
                                  <p:stCondLst>
                                    <p:cond delay="0"/>
                                  </p:stCondLst>
                                  <p:childTnLst>
                                    <p:animEffect transition="out" filter="fade">
                                      <p:cBhvr>
                                        <p:cTn id="4518" dur="500"/>
                                        <p:tgtEl>
                                          <p:spTgt spid="629"/>
                                        </p:tgtEl>
                                      </p:cBhvr>
                                    </p:animEffect>
                                    <p:set>
                                      <p:cBhvr>
                                        <p:cTn id="4519"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1"/>
                  </p:tgtEl>
                </p:cond>
              </p:nextCondLst>
            </p:seq>
            <p:seq concurrent="1" nextAc="seek">
              <p:cTn id="4520" restart="whenNotActive" fill="hold" evtFilter="cancelBubble" nodeType="interactiveSeq">
                <p:stCondLst>
                  <p:cond evt="onClick" delay="0">
                    <p:tgtEl>
                      <p:spTgt spid="612"/>
                    </p:tgtEl>
                  </p:cond>
                </p:stCondLst>
                <p:endSync evt="end" delay="0">
                  <p:rtn val="all"/>
                </p:endSync>
                <p:childTnLst>
                  <p:par>
                    <p:cTn id="4521" fill="hold">
                      <p:stCondLst>
                        <p:cond delay="0"/>
                      </p:stCondLst>
                      <p:childTnLst>
                        <p:par>
                          <p:cTn id="4522" fill="hold">
                            <p:stCondLst>
                              <p:cond delay="0"/>
                            </p:stCondLst>
                            <p:childTnLst>
                              <p:par>
                                <p:cTn id="4523" presetID="1" presetClass="entr" presetSubtype="0" fill="hold" grpId="0" nodeType="clickEffect">
                                  <p:stCondLst>
                                    <p:cond delay="0"/>
                                  </p:stCondLst>
                                  <p:childTnLst>
                                    <p:set>
                                      <p:cBhvr>
                                        <p:cTn id="4524" dur="1" fill="hold">
                                          <p:stCondLst>
                                            <p:cond delay="0"/>
                                          </p:stCondLst>
                                        </p:cTn>
                                        <p:tgtEl>
                                          <p:spTgt spid="618"/>
                                        </p:tgtEl>
                                        <p:attrNameLst>
                                          <p:attrName>style.visibility</p:attrName>
                                        </p:attrNameLst>
                                      </p:cBhvr>
                                      <p:to>
                                        <p:strVal val="visible"/>
                                      </p:to>
                                    </p:set>
                                  </p:childTnLst>
                                </p:cTn>
                              </p:par>
                              <p:par>
                                <p:cTn id="4525" presetID="10" presetClass="exit" presetSubtype="0" fill="hold" grpId="1" nodeType="withEffect">
                                  <p:stCondLst>
                                    <p:cond delay="0"/>
                                  </p:stCondLst>
                                  <p:childTnLst>
                                    <p:animEffect transition="out" filter="fade">
                                      <p:cBhvr>
                                        <p:cTn id="4526" dur="500"/>
                                        <p:tgtEl>
                                          <p:spTgt spid="629"/>
                                        </p:tgtEl>
                                      </p:cBhvr>
                                    </p:animEffect>
                                    <p:set>
                                      <p:cBhvr>
                                        <p:cTn id="452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2"/>
                  </p:tgtEl>
                </p:cond>
              </p:nextCondLst>
            </p:seq>
            <p:seq concurrent="1" nextAc="seek">
              <p:cTn id="4528" restart="whenNotActive" fill="hold" evtFilter="cancelBubble" nodeType="interactiveSeq">
                <p:stCondLst>
                  <p:cond evt="onClick" delay="0">
                    <p:tgtEl>
                      <p:spTgt spid="610"/>
                    </p:tgtEl>
                  </p:cond>
                </p:stCondLst>
                <p:endSync evt="end" delay="0">
                  <p:rtn val="all"/>
                </p:endSync>
                <p:childTnLst>
                  <p:par>
                    <p:cTn id="4529" fill="hold">
                      <p:stCondLst>
                        <p:cond delay="0"/>
                      </p:stCondLst>
                      <p:childTnLst>
                        <p:par>
                          <p:cTn id="4530" fill="hold">
                            <p:stCondLst>
                              <p:cond delay="0"/>
                            </p:stCondLst>
                            <p:childTnLst>
                              <p:par>
                                <p:cTn id="4531" presetID="1" presetClass="entr" presetSubtype="0" fill="hold" grpId="0" nodeType="clickEffect">
                                  <p:stCondLst>
                                    <p:cond delay="0"/>
                                  </p:stCondLst>
                                  <p:childTnLst>
                                    <p:set>
                                      <p:cBhvr>
                                        <p:cTn id="4532" dur="1" fill="hold">
                                          <p:stCondLst>
                                            <p:cond delay="0"/>
                                          </p:stCondLst>
                                        </p:cTn>
                                        <p:tgtEl>
                                          <p:spTgt spid="616"/>
                                        </p:tgtEl>
                                        <p:attrNameLst>
                                          <p:attrName>style.visibility</p:attrName>
                                        </p:attrNameLst>
                                      </p:cBhvr>
                                      <p:to>
                                        <p:strVal val="visible"/>
                                      </p:to>
                                    </p:set>
                                  </p:childTnLst>
                                </p:cTn>
                              </p:par>
                              <p:par>
                                <p:cTn id="4533" presetID="1" presetClass="entr" presetSubtype="0" fill="hold" grpId="0" nodeType="withEffect">
                                  <p:stCondLst>
                                    <p:cond delay="0"/>
                                  </p:stCondLst>
                                  <p:childTnLst>
                                    <p:set>
                                      <p:cBhvr>
                                        <p:cTn id="4534" dur="1" fill="hold">
                                          <p:stCondLst>
                                            <p:cond delay="0"/>
                                          </p:stCondLst>
                                        </p:cTn>
                                        <p:tgtEl>
                                          <p:spTgt spid="622"/>
                                        </p:tgtEl>
                                        <p:attrNameLst>
                                          <p:attrName>style.visibility</p:attrName>
                                        </p:attrNameLst>
                                      </p:cBhvr>
                                      <p:to>
                                        <p:strVal val="visible"/>
                                      </p:to>
                                    </p:set>
                                  </p:childTnLst>
                                </p:cTn>
                              </p:par>
                              <p:par>
                                <p:cTn id="4535" presetID="10" presetClass="exit" presetSubtype="0" fill="hold" grpId="0" nodeType="withEffect">
                                  <p:stCondLst>
                                    <p:cond delay="0"/>
                                  </p:stCondLst>
                                  <p:childTnLst>
                                    <p:animEffect transition="out" filter="fade">
                                      <p:cBhvr>
                                        <p:cTn id="4536" dur="500"/>
                                        <p:tgtEl>
                                          <p:spTgt spid="629"/>
                                        </p:tgtEl>
                                      </p:cBhvr>
                                    </p:animEffect>
                                    <p:set>
                                      <p:cBhvr>
                                        <p:cTn id="453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0"/>
                  </p:tgtEl>
                </p:cond>
              </p:nextCondLst>
            </p:seq>
            <p:seq concurrent="1" nextAc="seek">
              <p:cTn id="4538" restart="whenNotActive" fill="hold" evtFilter="cancelBubble" nodeType="interactiveSeq">
                <p:stCondLst>
                  <p:cond evt="onClick" delay="0">
                    <p:tgtEl>
                      <p:spTgt spid="618"/>
                    </p:tgtEl>
                  </p:cond>
                </p:stCondLst>
                <p:endSync evt="end" delay="0">
                  <p:rtn val="all"/>
                </p:endSync>
                <p:childTnLst>
                  <p:par>
                    <p:cTn id="4539" fill="hold">
                      <p:stCondLst>
                        <p:cond delay="0"/>
                      </p:stCondLst>
                      <p:childTnLst>
                        <p:par>
                          <p:cTn id="4540" fill="hold">
                            <p:stCondLst>
                              <p:cond delay="0"/>
                            </p:stCondLst>
                            <p:childTnLst>
                              <p:par>
                                <p:cTn id="4541" presetID="1" presetClass="exit" presetSubtype="0" fill="hold" grpId="1" nodeType="clickEffect">
                                  <p:stCondLst>
                                    <p:cond delay="0"/>
                                  </p:stCondLst>
                                  <p:childTnLst>
                                    <p:set>
                                      <p:cBhvr>
                                        <p:cTn id="4542" dur="1" fill="hold">
                                          <p:stCondLst>
                                            <p:cond delay="0"/>
                                          </p:stCondLst>
                                        </p:cTn>
                                        <p:tgtEl>
                                          <p:spTgt spid="618"/>
                                        </p:tgtEl>
                                        <p:attrNameLst>
                                          <p:attrName>style.visibility</p:attrName>
                                        </p:attrNameLst>
                                      </p:cBhvr>
                                      <p:to>
                                        <p:strVal val="hidden"/>
                                      </p:to>
                                    </p:set>
                                  </p:childTnLst>
                                </p:cTn>
                              </p:par>
                              <p:par>
                                <p:cTn id="4543" presetID="10" presetClass="entr" presetSubtype="0" fill="hold" grpId="6" nodeType="withEffect">
                                  <p:stCondLst>
                                    <p:cond delay="0"/>
                                  </p:stCondLst>
                                  <p:childTnLst>
                                    <p:set>
                                      <p:cBhvr>
                                        <p:cTn id="4544" dur="1" fill="hold">
                                          <p:stCondLst>
                                            <p:cond delay="0"/>
                                          </p:stCondLst>
                                        </p:cTn>
                                        <p:tgtEl>
                                          <p:spTgt spid="629"/>
                                        </p:tgtEl>
                                        <p:attrNameLst>
                                          <p:attrName>style.visibility</p:attrName>
                                        </p:attrNameLst>
                                      </p:cBhvr>
                                      <p:to>
                                        <p:strVal val="visible"/>
                                      </p:to>
                                    </p:set>
                                    <p:animEffect transition="in" filter="fade">
                                      <p:cBhvr>
                                        <p:cTn id="4545" dur="500"/>
                                        <p:tgtEl>
                                          <p:spTgt spid="629"/>
                                        </p:tgtEl>
                                      </p:cBhvr>
                                    </p:animEffect>
                                  </p:childTnLst>
                                </p:cTn>
                              </p:par>
                            </p:childTnLst>
                          </p:cTn>
                        </p:par>
                      </p:childTnLst>
                    </p:cTn>
                  </p:par>
                </p:childTnLst>
              </p:cTn>
              <p:nextCondLst>
                <p:cond evt="onClick" delay="0">
                  <p:tgtEl>
                    <p:spTgt spid="618"/>
                  </p:tgtEl>
                </p:cond>
              </p:nextCondLst>
            </p:seq>
            <p:seq concurrent="1" nextAc="seek">
              <p:cTn id="4546" restart="whenNotActive" fill="hold" evtFilter="cancelBubble" nodeType="interactiveSeq">
                <p:stCondLst>
                  <p:cond evt="onClick" delay="0">
                    <p:tgtEl>
                      <p:spTgt spid="613"/>
                    </p:tgtEl>
                  </p:cond>
                </p:stCondLst>
                <p:endSync evt="end" delay="0">
                  <p:rtn val="all"/>
                </p:endSync>
                <p:childTnLst>
                  <p:par>
                    <p:cTn id="4547" fill="hold">
                      <p:stCondLst>
                        <p:cond delay="0"/>
                      </p:stCondLst>
                      <p:childTnLst>
                        <p:par>
                          <p:cTn id="4548" fill="hold">
                            <p:stCondLst>
                              <p:cond delay="0"/>
                            </p:stCondLst>
                            <p:childTnLst>
                              <p:par>
                                <p:cTn id="4549" presetID="1" presetClass="exit" presetSubtype="0" fill="hold" grpId="1" nodeType="clickEffect">
                                  <p:stCondLst>
                                    <p:cond delay="0"/>
                                  </p:stCondLst>
                                  <p:childTnLst>
                                    <p:set>
                                      <p:cBhvr>
                                        <p:cTn id="4550" dur="1" fill="hold">
                                          <p:stCondLst>
                                            <p:cond delay="0"/>
                                          </p:stCondLst>
                                        </p:cTn>
                                        <p:tgtEl>
                                          <p:spTgt spid="613"/>
                                        </p:tgtEl>
                                        <p:attrNameLst>
                                          <p:attrName>style.visibility</p:attrName>
                                        </p:attrNameLst>
                                      </p:cBhvr>
                                      <p:to>
                                        <p:strVal val="hidden"/>
                                      </p:to>
                                    </p:set>
                                  </p:childTnLst>
                                </p:cTn>
                              </p:par>
                              <p:par>
                                <p:cTn id="4551" presetID="1" presetClass="exit" presetSubtype="0" fill="hold" grpId="1" nodeType="withEffect">
                                  <p:stCondLst>
                                    <p:cond delay="0"/>
                                  </p:stCondLst>
                                  <p:childTnLst>
                                    <p:set>
                                      <p:cBhvr>
                                        <p:cTn id="4552" dur="1" fill="hold">
                                          <p:stCondLst>
                                            <p:cond delay="0"/>
                                          </p:stCondLst>
                                        </p:cTn>
                                        <p:tgtEl>
                                          <p:spTgt spid="624"/>
                                        </p:tgtEl>
                                        <p:attrNameLst>
                                          <p:attrName>style.visibility</p:attrName>
                                        </p:attrNameLst>
                                      </p:cBhvr>
                                      <p:to>
                                        <p:strVal val="hidden"/>
                                      </p:to>
                                    </p:set>
                                  </p:childTnLst>
                                </p:cTn>
                              </p:par>
                              <p:par>
                                <p:cTn id="4553" presetID="10" presetClass="entr" presetSubtype="0" fill="hold" grpId="7" nodeType="withEffect">
                                  <p:stCondLst>
                                    <p:cond delay="0"/>
                                  </p:stCondLst>
                                  <p:childTnLst>
                                    <p:set>
                                      <p:cBhvr>
                                        <p:cTn id="4554" dur="1" fill="hold">
                                          <p:stCondLst>
                                            <p:cond delay="0"/>
                                          </p:stCondLst>
                                        </p:cTn>
                                        <p:tgtEl>
                                          <p:spTgt spid="629"/>
                                        </p:tgtEl>
                                        <p:attrNameLst>
                                          <p:attrName>style.visibility</p:attrName>
                                        </p:attrNameLst>
                                      </p:cBhvr>
                                      <p:to>
                                        <p:strVal val="visible"/>
                                      </p:to>
                                    </p:set>
                                    <p:animEffect transition="in" filter="fade">
                                      <p:cBhvr>
                                        <p:cTn id="4555" dur="500"/>
                                        <p:tgtEl>
                                          <p:spTgt spid="629"/>
                                        </p:tgtEl>
                                      </p:cBhvr>
                                    </p:animEffect>
                                  </p:childTnLst>
                                </p:cTn>
                              </p:par>
                            </p:childTnLst>
                          </p:cTn>
                        </p:par>
                      </p:childTnLst>
                    </p:cTn>
                  </p:par>
                </p:childTnLst>
              </p:cTn>
              <p:nextCondLst>
                <p:cond evt="onClick" delay="0">
                  <p:tgtEl>
                    <p:spTgt spid="613"/>
                  </p:tgtEl>
                </p:cond>
              </p:nextCondLst>
            </p:seq>
            <p:seq concurrent="1" nextAc="seek">
              <p:cTn id="4556" restart="whenNotActive" fill="hold" evtFilter="cancelBubble" nodeType="interactiveSeq">
                <p:stCondLst>
                  <p:cond evt="onClick" delay="0">
                    <p:tgtEl>
                      <p:spTgt spid="614"/>
                    </p:tgtEl>
                  </p:cond>
                </p:stCondLst>
                <p:endSync evt="end" delay="0">
                  <p:rtn val="all"/>
                </p:endSync>
                <p:childTnLst>
                  <p:par>
                    <p:cTn id="4557" fill="hold">
                      <p:stCondLst>
                        <p:cond delay="0"/>
                      </p:stCondLst>
                      <p:childTnLst>
                        <p:par>
                          <p:cTn id="4558" fill="hold">
                            <p:stCondLst>
                              <p:cond delay="0"/>
                            </p:stCondLst>
                            <p:childTnLst>
                              <p:par>
                                <p:cTn id="4559" presetID="1" presetClass="exit" presetSubtype="0" fill="hold" grpId="1" nodeType="clickEffect">
                                  <p:stCondLst>
                                    <p:cond delay="0"/>
                                  </p:stCondLst>
                                  <p:childTnLst>
                                    <p:set>
                                      <p:cBhvr>
                                        <p:cTn id="4560" dur="1" fill="hold">
                                          <p:stCondLst>
                                            <p:cond delay="0"/>
                                          </p:stCondLst>
                                        </p:cTn>
                                        <p:tgtEl>
                                          <p:spTgt spid="614"/>
                                        </p:tgtEl>
                                        <p:attrNameLst>
                                          <p:attrName>style.visibility</p:attrName>
                                        </p:attrNameLst>
                                      </p:cBhvr>
                                      <p:to>
                                        <p:strVal val="hidden"/>
                                      </p:to>
                                    </p:set>
                                  </p:childTnLst>
                                </p:cTn>
                              </p:par>
                              <p:par>
                                <p:cTn id="4561" presetID="10" presetClass="entr" presetSubtype="0" fill="hold" grpId="10" nodeType="withEffect">
                                  <p:stCondLst>
                                    <p:cond delay="0"/>
                                  </p:stCondLst>
                                  <p:childTnLst>
                                    <p:set>
                                      <p:cBhvr>
                                        <p:cTn id="4562" dur="1" fill="hold">
                                          <p:stCondLst>
                                            <p:cond delay="0"/>
                                          </p:stCondLst>
                                        </p:cTn>
                                        <p:tgtEl>
                                          <p:spTgt spid="629"/>
                                        </p:tgtEl>
                                        <p:attrNameLst>
                                          <p:attrName>style.visibility</p:attrName>
                                        </p:attrNameLst>
                                      </p:cBhvr>
                                      <p:to>
                                        <p:strVal val="visible"/>
                                      </p:to>
                                    </p:set>
                                    <p:animEffect transition="in" filter="fade">
                                      <p:cBhvr>
                                        <p:cTn id="4563" dur="500"/>
                                        <p:tgtEl>
                                          <p:spTgt spid="629"/>
                                        </p:tgtEl>
                                      </p:cBhvr>
                                    </p:animEffect>
                                  </p:childTnLst>
                                </p:cTn>
                              </p:par>
                            </p:childTnLst>
                          </p:cTn>
                        </p:par>
                      </p:childTnLst>
                    </p:cTn>
                  </p:par>
                </p:childTnLst>
              </p:cTn>
              <p:nextCondLst>
                <p:cond evt="onClick" delay="0">
                  <p:tgtEl>
                    <p:spTgt spid="614"/>
                  </p:tgtEl>
                </p:cond>
              </p:nextCondLst>
            </p:seq>
            <p:seq concurrent="1" nextAc="seek">
              <p:cTn id="4564" restart="whenNotActive" fill="hold" evtFilter="cancelBubble" nodeType="interactiveSeq">
                <p:stCondLst>
                  <p:cond evt="onClick" delay="0">
                    <p:tgtEl>
                      <p:spTgt spid="615"/>
                    </p:tgtEl>
                  </p:cond>
                </p:stCondLst>
                <p:endSync evt="end" delay="0">
                  <p:rtn val="all"/>
                </p:endSync>
                <p:childTnLst>
                  <p:par>
                    <p:cTn id="4565" fill="hold">
                      <p:stCondLst>
                        <p:cond delay="0"/>
                      </p:stCondLst>
                      <p:childTnLst>
                        <p:par>
                          <p:cTn id="4566" fill="hold">
                            <p:stCondLst>
                              <p:cond delay="0"/>
                            </p:stCondLst>
                            <p:childTnLst>
                              <p:par>
                                <p:cTn id="4567" presetID="1" presetClass="exit" presetSubtype="0" fill="hold" grpId="0" nodeType="clickEffect">
                                  <p:stCondLst>
                                    <p:cond delay="0"/>
                                  </p:stCondLst>
                                  <p:childTnLst>
                                    <p:set>
                                      <p:cBhvr>
                                        <p:cTn id="4568" dur="1" fill="hold">
                                          <p:stCondLst>
                                            <p:cond delay="0"/>
                                          </p:stCondLst>
                                        </p:cTn>
                                        <p:tgtEl>
                                          <p:spTgt spid="615"/>
                                        </p:tgtEl>
                                        <p:attrNameLst>
                                          <p:attrName>style.visibility</p:attrName>
                                        </p:attrNameLst>
                                      </p:cBhvr>
                                      <p:to>
                                        <p:strVal val="hidden"/>
                                      </p:to>
                                    </p:set>
                                  </p:childTnLst>
                                </p:cTn>
                              </p:par>
                              <p:par>
                                <p:cTn id="4569" presetID="1" presetClass="exit" presetSubtype="0" fill="hold" grpId="5" nodeType="withEffect">
                                  <p:stCondLst>
                                    <p:cond delay="0"/>
                                  </p:stCondLst>
                                  <p:childTnLst>
                                    <p:set>
                                      <p:cBhvr>
                                        <p:cTn id="4570" dur="1" fill="hold">
                                          <p:stCondLst>
                                            <p:cond delay="0"/>
                                          </p:stCondLst>
                                        </p:cTn>
                                        <p:tgtEl>
                                          <p:spTgt spid="622"/>
                                        </p:tgtEl>
                                        <p:attrNameLst>
                                          <p:attrName>style.visibility</p:attrName>
                                        </p:attrNameLst>
                                      </p:cBhvr>
                                      <p:to>
                                        <p:strVal val="hidden"/>
                                      </p:to>
                                    </p:set>
                                  </p:childTnLst>
                                </p:cTn>
                              </p:par>
                              <p:par>
                                <p:cTn id="4571" presetID="10" presetClass="entr" presetSubtype="0" fill="hold" grpId="9" nodeType="withEffect">
                                  <p:stCondLst>
                                    <p:cond delay="0"/>
                                  </p:stCondLst>
                                  <p:childTnLst>
                                    <p:set>
                                      <p:cBhvr>
                                        <p:cTn id="4572" dur="1" fill="hold">
                                          <p:stCondLst>
                                            <p:cond delay="0"/>
                                          </p:stCondLst>
                                        </p:cTn>
                                        <p:tgtEl>
                                          <p:spTgt spid="629"/>
                                        </p:tgtEl>
                                        <p:attrNameLst>
                                          <p:attrName>style.visibility</p:attrName>
                                        </p:attrNameLst>
                                      </p:cBhvr>
                                      <p:to>
                                        <p:strVal val="visible"/>
                                      </p:to>
                                    </p:set>
                                    <p:animEffect transition="in" filter="fade">
                                      <p:cBhvr>
                                        <p:cTn id="4573" dur="500"/>
                                        <p:tgtEl>
                                          <p:spTgt spid="629"/>
                                        </p:tgtEl>
                                      </p:cBhvr>
                                    </p:animEffect>
                                  </p:childTnLst>
                                </p:cTn>
                              </p:par>
                            </p:childTnLst>
                          </p:cTn>
                        </p:par>
                      </p:childTnLst>
                    </p:cTn>
                  </p:par>
                </p:childTnLst>
              </p:cTn>
              <p:nextCondLst>
                <p:cond evt="onClick" delay="0">
                  <p:tgtEl>
                    <p:spTgt spid="615"/>
                  </p:tgtEl>
                </p:cond>
              </p:nextCondLst>
            </p:seq>
            <p:seq concurrent="1" nextAc="seek">
              <p:cTn id="4574" restart="whenNotActive" fill="hold" evtFilter="cancelBubble" nodeType="interactiveSeq">
                <p:stCondLst>
                  <p:cond evt="onClick" delay="0">
                    <p:tgtEl>
                      <p:spTgt spid="616"/>
                    </p:tgtEl>
                  </p:cond>
                </p:stCondLst>
                <p:endSync evt="end" delay="0">
                  <p:rtn val="all"/>
                </p:endSync>
                <p:childTnLst>
                  <p:par>
                    <p:cTn id="4575" fill="hold">
                      <p:stCondLst>
                        <p:cond delay="0"/>
                      </p:stCondLst>
                      <p:childTnLst>
                        <p:par>
                          <p:cTn id="4576" fill="hold">
                            <p:stCondLst>
                              <p:cond delay="0"/>
                            </p:stCondLst>
                            <p:childTnLst>
                              <p:par>
                                <p:cTn id="4577" presetID="1" presetClass="exit" presetSubtype="0" fill="hold" grpId="1" nodeType="clickEffect">
                                  <p:stCondLst>
                                    <p:cond delay="0"/>
                                  </p:stCondLst>
                                  <p:childTnLst>
                                    <p:set>
                                      <p:cBhvr>
                                        <p:cTn id="4578" dur="1" fill="hold">
                                          <p:stCondLst>
                                            <p:cond delay="0"/>
                                          </p:stCondLst>
                                        </p:cTn>
                                        <p:tgtEl>
                                          <p:spTgt spid="616"/>
                                        </p:tgtEl>
                                        <p:attrNameLst>
                                          <p:attrName>style.visibility</p:attrName>
                                        </p:attrNameLst>
                                      </p:cBhvr>
                                      <p:to>
                                        <p:strVal val="hidden"/>
                                      </p:to>
                                    </p:set>
                                  </p:childTnLst>
                                </p:cTn>
                              </p:par>
                              <p:par>
                                <p:cTn id="4579" presetID="1" presetClass="exit" presetSubtype="0" fill="hold" grpId="3" nodeType="withEffect">
                                  <p:stCondLst>
                                    <p:cond delay="0"/>
                                  </p:stCondLst>
                                  <p:childTnLst>
                                    <p:set>
                                      <p:cBhvr>
                                        <p:cTn id="4580" dur="1" fill="hold">
                                          <p:stCondLst>
                                            <p:cond delay="0"/>
                                          </p:stCondLst>
                                        </p:cTn>
                                        <p:tgtEl>
                                          <p:spTgt spid="622"/>
                                        </p:tgtEl>
                                        <p:attrNameLst>
                                          <p:attrName>style.visibility</p:attrName>
                                        </p:attrNameLst>
                                      </p:cBhvr>
                                      <p:to>
                                        <p:strVal val="hidden"/>
                                      </p:to>
                                    </p:set>
                                  </p:childTnLst>
                                </p:cTn>
                              </p:par>
                              <p:par>
                                <p:cTn id="4581" presetID="10" presetClass="entr" presetSubtype="0" fill="hold" grpId="11" nodeType="withEffect">
                                  <p:stCondLst>
                                    <p:cond delay="0"/>
                                  </p:stCondLst>
                                  <p:childTnLst>
                                    <p:set>
                                      <p:cBhvr>
                                        <p:cTn id="4582" dur="1" fill="hold">
                                          <p:stCondLst>
                                            <p:cond delay="0"/>
                                          </p:stCondLst>
                                        </p:cTn>
                                        <p:tgtEl>
                                          <p:spTgt spid="629"/>
                                        </p:tgtEl>
                                        <p:attrNameLst>
                                          <p:attrName>style.visibility</p:attrName>
                                        </p:attrNameLst>
                                      </p:cBhvr>
                                      <p:to>
                                        <p:strVal val="visible"/>
                                      </p:to>
                                    </p:set>
                                    <p:animEffect transition="in" filter="fade">
                                      <p:cBhvr>
                                        <p:cTn id="4583" dur="500"/>
                                        <p:tgtEl>
                                          <p:spTgt spid="629"/>
                                        </p:tgtEl>
                                      </p:cBhvr>
                                    </p:animEffect>
                                  </p:childTnLst>
                                </p:cTn>
                              </p:par>
                            </p:childTnLst>
                          </p:cTn>
                        </p:par>
                      </p:childTnLst>
                    </p:cTn>
                  </p:par>
                </p:childTnLst>
              </p:cTn>
              <p:nextCondLst>
                <p:cond evt="onClick" delay="0">
                  <p:tgtEl>
                    <p:spTgt spid="616"/>
                  </p:tgtEl>
                </p:cond>
              </p:nextCondLst>
            </p:seq>
            <p:seq concurrent="1" nextAc="seek">
              <p:cTn id="4584" restart="whenNotActive" fill="hold" evtFilter="cancelBubble" nodeType="interactiveSeq">
                <p:stCondLst>
                  <p:cond evt="onClick" delay="0">
                    <p:tgtEl>
                      <p:spTgt spid="617"/>
                    </p:tgtEl>
                  </p:cond>
                </p:stCondLst>
                <p:endSync evt="end" delay="0">
                  <p:rtn val="all"/>
                </p:endSync>
                <p:childTnLst>
                  <p:par>
                    <p:cTn id="4585" fill="hold">
                      <p:stCondLst>
                        <p:cond delay="0"/>
                      </p:stCondLst>
                      <p:childTnLst>
                        <p:par>
                          <p:cTn id="4586" fill="hold">
                            <p:stCondLst>
                              <p:cond delay="0"/>
                            </p:stCondLst>
                            <p:childTnLst>
                              <p:par>
                                <p:cTn id="4587" presetID="1" presetClass="exit" presetSubtype="0" fill="hold" grpId="1" nodeType="clickEffect">
                                  <p:stCondLst>
                                    <p:cond delay="0"/>
                                  </p:stCondLst>
                                  <p:childTnLst>
                                    <p:set>
                                      <p:cBhvr>
                                        <p:cTn id="4588" dur="1" fill="hold">
                                          <p:stCondLst>
                                            <p:cond delay="0"/>
                                          </p:stCondLst>
                                        </p:cTn>
                                        <p:tgtEl>
                                          <p:spTgt spid="617"/>
                                        </p:tgtEl>
                                        <p:attrNameLst>
                                          <p:attrName>style.visibility</p:attrName>
                                        </p:attrNameLst>
                                      </p:cBhvr>
                                      <p:to>
                                        <p:strVal val="hidden"/>
                                      </p:to>
                                    </p:set>
                                  </p:childTnLst>
                                </p:cTn>
                              </p:par>
                              <p:par>
                                <p:cTn id="4589" presetID="1" presetClass="exit" presetSubtype="0" fill="hold" grpId="4" nodeType="withEffect">
                                  <p:stCondLst>
                                    <p:cond delay="0"/>
                                  </p:stCondLst>
                                  <p:childTnLst>
                                    <p:set>
                                      <p:cBhvr>
                                        <p:cTn id="4590" dur="1" fill="hold">
                                          <p:stCondLst>
                                            <p:cond delay="0"/>
                                          </p:stCondLst>
                                        </p:cTn>
                                        <p:tgtEl>
                                          <p:spTgt spid="622"/>
                                        </p:tgtEl>
                                        <p:attrNameLst>
                                          <p:attrName>style.visibility</p:attrName>
                                        </p:attrNameLst>
                                      </p:cBhvr>
                                      <p:to>
                                        <p:strVal val="hidden"/>
                                      </p:to>
                                    </p:set>
                                  </p:childTnLst>
                                </p:cTn>
                              </p:par>
                              <p:par>
                                <p:cTn id="4591" presetID="10" presetClass="entr" presetSubtype="0" fill="hold" grpId="8" nodeType="withEffect">
                                  <p:stCondLst>
                                    <p:cond delay="0"/>
                                  </p:stCondLst>
                                  <p:childTnLst>
                                    <p:set>
                                      <p:cBhvr>
                                        <p:cTn id="4592" dur="1" fill="hold">
                                          <p:stCondLst>
                                            <p:cond delay="0"/>
                                          </p:stCondLst>
                                        </p:cTn>
                                        <p:tgtEl>
                                          <p:spTgt spid="629"/>
                                        </p:tgtEl>
                                        <p:attrNameLst>
                                          <p:attrName>style.visibility</p:attrName>
                                        </p:attrNameLst>
                                      </p:cBhvr>
                                      <p:to>
                                        <p:strVal val="visible"/>
                                      </p:to>
                                    </p:set>
                                    <p:animEffect transition="in" filter="fade">
                                      <p:cBhvr>
                                        <p:cTn id="4593" dur="500"/>
                                        <p:tgtEl>
                                          <p:spTgt spid="629"/>
                                        </p:tgtEl>
                                      </p:cBhvr>
                                    </p:animEffect>
                                  </p:childTnLst>
                                </p:cTn>
                              </p:par>
                            </p:childTnLst>
                          </p:cTn>
                        </p:par>
                      </p:childTnLst>
                    </p:cTn>
                  </p:par>
                </p:childTnLst>
              </p:cTn>
              <p:nextCondLst>
                <p:cond evt="onClick" delay="0">
                  <p:tgtEl>
                    <p:spTgt spid="617"/>
                  </p:tgtEl>
                </p:cond>
              </p:nextCondLst>
            </p:seq>
            <p:seq concurrent="1" nextAc="seek">
              <p:cTn id="4594" restart="whenNotActive" fill="hold" evtFilter="cancelBubble" nodeType="interactiveSeq">
                <p:stCondLst>
                  <p:cond evt="onClick" delay="0">
                    <p:tgtEl>
                      <p:spTgt spid="631"/>
                    </p:tgtEl>
                  </p:cond>
                </p:stCondLst>
                <p:endSync evt="end" delay="0">
                  <p:rtn val="all"/>
                </p:endSync>
                <p:childTnLst>
                  <p:par>
                    <p:cTn id="4595" fill="hold">
                      <p:stCondLst>
                        <p:cond delay="0"/>
                      </p:stCondLst>
                      <p:childTnLst>
                        <p:par>
                          <p:cTn id="4596" fill="hold">
                            <p:stCondLst>
                              <p:cond delay="0"/>
                            </p:stCondLst>
                            <p:childTnLst>
                              <p:par>
                                <p:cTn id="4597" presetID="1" presetClass="entr" presetSubtype="0" fill="hold" grpId="0" nodeType="clickEffect">
                                  <p:stCondLst>
                                    <p:cond delay="0"/>
                                  </p:stCondLst>
                                  <p:childTnLst>
                                    <p:set>
                                      <p:cBhvr>
                                        <p:cTn id="4598" dur="1" fill="hold">
                                          <p:stCondLst>
                                            <p:cond delay="0"/>
                                          </p:stCondLst>
                                        </p:cTn>
                                        <p:tgtEl>
                                          <p:spTgt spid="637"/>
                                        </p:tgtEl>
                                        <p:attrNameLst>
                                          <p:attrName>style.visibility</p:attrName>
                                        </p:attrNameLst>
                                      </p:cBhvr>
                                      <p:to>
                                        <p:strVal val="visible"/>
                                      </p:to>
                                    </p:set>
                                  </p:childTnLst>
                                </p:cTn>
                              </p:par>
                              <p:par>
                                <p:cTn id="4599" presetID="1" presetClass="entr" presetSubtype="0" fill="hold" grpId="2" nodeType="withEffect">
                                  <p:stCondLst>
                                    <p:cond delay="0"/>
                                  </p:stCondLst>
                                  <p:childTnLst>
                                    <p:set>
                                      <p:cBhvr>
                                        <p:cTn id="4600" dur="1" fill="hold">
                                          <p:stCondLst>
                                            <p:cond delay="0"/>
                                          </p:stCondLst>
                                        </p:cTn>
                                        <p:tgtEl>
                                          <p:spTgt spid="621"/>
                                        </p:tgtEl>
                                        <p:attrNameLst>
                                          <p:attrName>style.visibility</p:attrName>
                                        </p:attrNameLst>
                                      </p:cBhvr>
                                      <p:to>
                                        <p:strVal val="visible"/>
                                      </p:to>
                                    </p:set>
                                  </p:childTnLst>
                                </p:cTn>
                              </p:par>
                              <p:par>
                                <p:cTn id="4601" presetID="10" presetClass="exit" presetSubtype="0" fill="hold" grpId="0" nodeType="withEffect">
                                  <p:stCondLst>
                                    <p:cond delay="0"/>
                                  </p:stCondLst>
                                  <p:childTnLst>
                                    <p:animEffect transition="out" filter="fade">
                                      <p:cBhvr>
                                        <p:cTn id="4602" dur="500"/>
                                        <p:tgtEl>
                                          <p:spTgt spid="630"/>
                                        </p:tgtEl>
                                      </p:cBhvr>
                                    </p:animEffect>
                                    <p:set>
                                      <p:cBhvr>
                                        <p:cTn id="4603"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1"/>
                  </p:tgtEl>
                </p:cond>
              </p:nextCondLst>
            </p:seq>
            <p:seq concurrent="1" nextAc="seek">
              <p:cTn id="4604" restart="whenNotActive" fill="hold" evtFilter="cancelBubble" nodeType="interactiveSeq">
                <p:stCondLst>
                  <p:cond evt="onClick" delay="0">
                    <p:tgtEl>
                      <p:spTgt spid="632"/>
                    </p:tgtEl>
                  </p:cond>
                </p:stCondLst>
                <p:endSync evt="end" delay="0">
                  <p:rtn val="all"/>
                </p:endSync>
                <p:childTnLst>
                  <p:par>
                    <p:cTn id="4605" fill="hold">
                      <p:stCondLst>
                        <p:cond delay="0"/>
                      </p:stCondLst>
                      <p:childTnLst>
                        <p:par>
                          <p:cTn id="4606" fill="hold">
                            <p:stCondLst>
                              <p:cond delay="0"/>
                            </p:stCondLst>
                            <p:childTnLst>
                              <p:par>
                                <p:cTn id="4607" presetID="1" presetClass="entr" presetSubtype="0" fill="hold" grpId="0" nodeType="clickEffect">
                                  <p:stCondLst>
                                    <p:cond delay="0"/>
                                  </p:stCondLst>
                                  <p:childTnLst>
                                    <p:set>
                                      <p:cBhvr>
                                        <p:cTn id="4608" dur="1" fill="hold">
                                          <p:stCondLst>
                                            <p:cond delay="0"/>
                                          </p:stCondLst>
                                        </p:cTn>
                                        <p:tgtEl>
                                          <p:spTgt spid="638"/>
                                        </p:tgtEl>
                                        <p:attrNameLst>
                                          <p:attrName>style.visibility</p:attrName>
                                        </p:attrNameLst>
                                      </p:cBhvr>
                                      <p:to>
                                        <p:strVal val="visible"/>
                                      </p:to>
                                    </p:set>
                                  </p:childTnLst>
                                </p:cTn>
                              </p:par>
                              <p:par>
                                <p:cTn id="4609" presetID="10" presetClass="exit" presetSubtype="0" fill="hold" grpId="1" nodeType="withEffect">
                                  <p:stCondLst>
                                    <p:cond delay="0"/>
                                  </p:stCondLst>
                                  <p:childTnLst>
                                    <p:animEffect transition="out" filter="fade">
                                      <p:cBhvr>
                                        <p:cTn id="4610" dur="500"/>
                                        <p:tgtEl>
                                          <p:spTgt spid="630"/>
                                        </p:tgtEl>
                                      </p:cBhvr>
                                    </p:animEffect>
                                    <p:set>
                                      <p:cBhvr>
                                        <p:cTn id="4611"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2"/>
                  </p:tgtEl>
                </p:cond>
              </p:nextCondLst>
            </p:seq>
            <p:seq concurrent="1" nextAc="seek">
              <p:cTn id="4612" restart="whenNotActive" fill="hold" evtFilter="cancelBubble" nodeType="interactiveSeq">
                <p:stCondLst>
                  <p:cond evt="onClick" delay="0">
                    <p:tgtEl>
                      <p:spTgt spid="633"/>
                    </p:tgtEl>
                  </p:cond>
                </p:stCondLst>
                <p:endSync evt="end" delay="0">
                  <p:rtn val="all"/>
                </p:endSync>
                <p:childTnLst>
                  <p:par>
                    <p:cTn id="4613" fill="hold">
                      <p:stCondLst>
                        <p:cond delay="0"/>
                      </p:stCondLst>
                      <p:childTnLst>
                        <p:par>
                          <p:cTn id="4614" fill="hold">
                            <p:stCondLst>
                              <p:cond delay="0"/>
                            </p:stCondLst>
                            <p:childTnLst>
                              <p:par>
                                <p:cTn id="4615" presetID="1" presetClass="entr" presetSubtype="0" fill="hold" grpId="0" nodeType="clickEffect">
                                  <p:stCondLst>
                                    <p:cond delay="0"/>
                                  </p:stCondLst>
                                  <p:childTnLst>
                                    <p:set>
                                      <p:cBhvr>
                                        <p:cTn id="4616" dur="1" fill="hold">
                                          <p:stCondLst>
                                            <p:cond delay="0"/>
                                          </p:stCondLst>
                                        </p:cTn>
                                        <p:tgtEl>
                                          <p:spTgt spid="639"/>
                                        </p:tgtEl>
                                        <p:attrNameLst>
                                          <p:attrName>style.visibility</p:attrName>
                                        </p:attrNameLst>
                                      </p:cBhvr>
                                      <p:to>
                                        <p:strVal val="visible"/>
                                      </p:to>
                                    </p:set>
                                  </p:childTnLst>
                                </p:cTn>
                              </p:par>
                              <p:par>
                                <p:cTn id="4617" presetID="1" presetClass="entr" presetSubtype="0" fill="hold" grpId="0" nodeType="withEffect">
                                  <p:stCondLst>
                                    <p:cond delay="0"/>
                                  </p:stCondLst>
                                  <p:childTnLst>
                                    <p:set>
                                      <p:cBhvr>
                                        <p:cTn id="4618" dur="1" fill="hold">
                                          <p:stCondLst>
                                            <p:cond delay="0"/>
                                          </p:stCondLst>
                                        </p:cTn>
                                        <p:tgtEl>
                                          <p:spTgt spid="623"/>
                                        </p:tgtEl>
                                        <p:attrNameLst>
                                          <p:attrName>style.visibility</p:attrName>
                                        </p:attrNameLst>
                                      </p:cBhvr>
                                      <p:to>
                                        <p:strVal val="visible"/>
                                      </p:to>
                                    </p:set>
                                  </p:childTnLst>
                                </p:cTn>
                              </p:par>
                              <p:par>
                                <p:cTn id="4619" presetID="10" presetClass="exit" presetSubtype="0" fill="hold" grpId="2" nodeType="withEffect">
                                  <p:stCondLst>
                                    <p:cond delay="0"/>
                                  </p:stCondLst>
                                  <p:childTnLst>
                                    <p:animEffect transition="out" filter="fade">
                                      <p:cBhvr>
                                        <p:cTn id="4620" dur="500"/>
                                        <p:tgtEl>
                                          <p:spTgt spid="630"/>
                                        </p:tgtEl>
                                      </p:cBhvr>
                                    </p:animEffect>
                                    <p:set>
                                      <p:cBhvr>
                                        <p:cTn id="4621"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3"/>
                  </p:tgtEl>
                </p:cond>
              </p:nextCondLst>
            </p:seq>
            <p:seq concurrent="1" nextAc="seek">
              <p:cTn id="4622" restart="whenNotActive" fill="hold" evtFilter="cancelBubble" nodeType="interactiveSeq">
                <p:stCondLst>
                  <p:cond evt="onClick" delay="0">
                    <p:tgtEl>
                      <p:spTgt spid="635"/>
                    </p:tgtEl>
                  </p:cond>
                </p:stCondLst>
                <p:endSync evt="end" delay="0">
                  <p:rtn val="all"/>
                </p:endSync>
                <p:childTnLst>
                  <p:par>
                    <p:cTn id="4623" fill="hold">
                      <p:stCondLst>
                        <p:cond delay="0"/>
                      </p:stCondLst>
                      <p:childTnLst>
                        <p:par>
                          <p:cTn id="4624" fill="hold">
                            <p:stCondLst>
                              <p:cond delay="0"/>
                            </p:stCondLst>
                            <p:childTnLst>
                              <p:par>
                                <p:cTn id="4625" presetID="1" presetClass="entr" presetSubtype="0" fill="hold" grpId="0" nodeType="clickEffect">
                                  <p:stCondLst>
                                    <p:cond delay="0"/>
                                  </p:stCondLst>
                                  <p:childTnLst>
                                    <p:set>
                                      <p:cBhvr>
                                        <p:cTn id="4626" dur="1" fill="hold">
                                          <p:stCondLst>
                                            <p:cond delay="0"/>
                                          </p:stCondLst>
                                        </p:cTn>
                                        <p:tgtEl>
                                          <p:spTgt spid="641"/>
                                        </p:tgtEl>
                                        <p:attrNameLst>
                                          <p:attrName>style.visibility</p:attrName>
                                        </p:attrNameLst>
                                      </p:cBhvr>
                                      <p:to>
                                        <p:strVal val="visible"/>
                                      </p:to>
                                    </p:set>
                                  </p:childTnLst>
                                </p:cTn>
                              </p:par>
                              <p:par>
                                <p:cTn id="4627" presetID="1" presetClass="entr" presetSubtype="0" fill="hold" grpId="0" nodeType="withEffect">
                                  <p:stCondLst>
                                    <p:cond delay="0"/>
                                  </p:stCondLst>
                                  <p:childTnLst>
                                    <p:set>
                                      <p:cBhvr>
                                        <p:cTn id="4628" dur="1" fill="hold">
                                          <p:stCondLst>
                                            <p:cond delay="0"/>
                                          </p:stCondLst>
                                        </p:cTn>
                                        <p:tgtEl>
                                          <p:spTgt spid="621"/>
                                        </p:tgtEl>
                                        <p:attrNameLst>
                                          <p:attrName>style.visibility</p:attrName>
                                        </p:attrNameLst>
                                      </p:cBhvr>
                                      <p:to>
                                        <p:strVal val="visible"/>
                                      </p:to>
                                    </p:set>
                                  </p:childTnLst>
                                </p:cTn>
                              </p:par>
                              <p:par>
                                <p:cTn id="4629" presetID="10" presetClass="exit" presetSubtype="0" fill="hold" grpId="9" nodeType="withEffect">
                                  <p:stCondLst>
                                    <p:cond delay="0"/>
                                  </p:stCondLst>
                                  <p:childTnLst>
                                    <p:animEffect transition="out" filter="fade">
                                      <p:cBhvr>
                                        <p:cTn id="4630" dur="500"/>
                                        <p:tgtEl>
                                          <p:spTgt spid="630"/>
                                        </p:tgtEl>
                                      </p:cBhvr>
                                    </p:animEffect>
                                    <p:set>
                                      <p:cBhvr>
                                        <p:cTn id="4631"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5"/>
                  </p:tgtEl>
                </p:cond>
              </p:nextCondLst>
            </p:seq>
            <p:seq concurrent="1" nextAc="seek">
              <p:cTn id="4632" restart="whenNotActive" fill="hold" evtFilter="cancelBubble" nodeType="interactiveSeq">
                <p:stCondLst>
                  <p:cond evt="onClick" delay="0">
                    <p:tgtEl>
                      <p:spTgt spid="636"/>
                    </p:tgtEl>
                  </p:cond>
                </p:stCondLst>
                <p:endSync evt="end" delay="0">
                  <p:rtn val="all"/>
                </p:endSync>
                <p:childTnLst>
                  <p:par>
                    <p:cTn id="4633" fill="hold">
                      <p:stCondLst>
                        <p:cond delay="0"/>
                      </p:stCondLst>
                      <p:childTnLst>
                        <p:par>
                          <p:cTn id="4634" fill="hold">
                            <p:stCondLst>
                              <p:cond delay="0"/>
                            </p:stCondLst>
                            <p:childTnLst>
                              <p:par>
                                <p:cTn id="4635" presetID="1" presetClass="entr" presetSubtype="0" fill="hold" grpId="0" nodeType="clickEffect">
                                  <p:stCondLst>
                                    <p:cond delay="0"/>
                                  </p:stCondLst>
                                  <p:childTnLst>
                                    <p:set>
                                      <p:cBhvr>
                                        <p:cTn id="4636" dur="1" fill="hold">
                                          <p:stCondLst>
                                            <p:cond delay="0"/>
                                          </p:stCondLst>
                                        </p:cTn>
                                        <p:tgtEl>
                                          <p:spTgt spid="642"/>
                                        </p:tgtEl>
                                        <p:attrNameLst>
                                          <p:attrName>style.visibility</p:attrName>
                                        </p:attrNameLst>
                                      </p:cBhvr>
                                      <p:to>
                                        <p:strVal val="visible"/>
                                      </p:to>
                                    </p:set>
                                  </p:childTnLst>
                                </p:cTn>
                              </p:par>
                              <p:par>
                                <p:cTn id="4637" presetID="10" presetClass="exit" presetSubtype="0" fill="hold" grpId="10" nodeType="withEffect">
                                  <p:stCondLst>
                                    <p:cond delay="0"/>
                                  </p:stCondLst>
                                  <p:childTnLst>
                                    <p:animEffect transition="out" filter="fade">
                                      <p:cBhvr>
                                        <p:cTn id="4638" dur="500"/>
                                        <p:tgtEl>
                                          <p:spTgt spid="630"/>
                                        </p:tgtEl>
                                      </p:cBhvr>
                                    </p:animEffect>
                                    <p:set>
                                      <p:cBhvr>
                                        <p:cTn id="463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6"/>
                  </p:tgtEl>
                </p:cond>
              </p:nextCondLst>
            </p:seq>
            <p:seq concurrent="1" nextAc="seek">
              <p:cTn id="4640" restart="whenNotActive" fill="hold" evtFilter="cancelBubble" nodeType="interactiveSeq">
                <p:stCondLst>
                  <p:cond evt="onClick" delay="0">
                    <p:tgtEl>
                      <p:spTgt spid="634"/>
                    </p:tgtEl>
                  </p:cond>
                </p:stCondLst>
                <p:endSync evt="end" delay="0">
                  <p:rtn val="all"/>
                </p:endSync>
                <p:childTnLst>
                  <p:par>
                    <p:cTn id="4641" fill="hold">
                      <p:stCondLst>
                        <p:cond delay="0"/>
                      </p:stCondLst>
                      <p:childTnLst>
                        <p:par>
                          <p:cTn id="4642" fill="hold">
                            <p:stCondLst>
                              <p:cond delay="0"/>
                            </p:stCondLst>
                            <p:childTnLst>
                              <p:par>
                                <p:cTn id="4643" presetID="1" presetClass="entr" presetSubtype="0" fill="hold" grpId="0" nodeType="clickEffect">
                                  <p:stCondLst>
                                    <p:cond delay="0"/>
                                  </p:stCondLst>
                                  <p:childTnLst>
                                    <p:set>
                                      <p:cBhvr>
                                        <p:cTn id="4644" dur="1" fill="hold">
                                          <p:stCondLst>
                                            <p:cond delay="0"/>
                                          </p:stCondLst>
                                        </p:cTn>
                                        <p:tgtEl>
                                          <p:spTgt spid="640"/>
                                        </p:tgtEl>
                                        <p:attrNameLst>
                                          <p:attrName>style.visibility</p:attrName>
                                        </p:attrNameLst>
                                      </p:cBhvr>
                                      <p:to>
                                        <p:strVal val="visible"/>
                                      </p:to>
                                    </p:set>
                                  </p:childTnLst>
                                </p:cTn>
                              </p:par>
                              <p:par>
                                <p:cTn id="4645" presetID="1" presetClass="entr" presetSubtype="0" fill="hold" grpId="1" nodeType="withEffect">
                                  <p:stCondLst>
                                    <p:cond delay="0"/>
                                  </p:stCondLst>
                                  <p:childTnLst>
                                    <p:set>
                                      <p:cBhvr>
                                        <p:cTn id="4646" dur="1" fill="hold">
                                          <p:stCondLst>
                                            <p:cond delay="0"/>
                                          </p:stCondLst>
                                        </p:cTn>
                                        <p:tgtEl>
                                          <p:spTgt spid="621"/>
                                        </p:tgtEl>
                                        <p:attrNameLst>
                                          <p:attrName>style.visibility</p:attrName>
                                        </p:attrNameLst>
                                      </p:cBhvr>
                                      <p:to>
                                        <p:strVal val="visible"/>
                                      </p:to>
                                    </p:set>
                                  </p:childTnLst>
                                </p:cTn>
                              </p:par>
                              <p:par>
                                <p:cTn id="4647" presetID="10" presetClass="exit" presetSubtype="0" fill="hold" grpId="11" nodeType="withEffect">
                                  <p:stCondLst>
                                    <p:cond delay="0"/>
                                  </p:stCondLst>
                                  <p:childTnLst>
                                    <p:animEffect transition="out" filter="fade">
                                      <p:cBhvr>
                                        <p:cTn id="4648" dur="500"/>
                                        <p:tgtEl>
                                          <p:spTgt spid="630"/>
                                        </p:tgtEl>
                                      </p:cBhvr>
                                    </p:animEffect>
                                    <p:set>
                                      <p:cBhvr>
                                        <p:cTn id="464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4"/>
                  </p:tgtEl>
                </p:cond>
              </p:nextCondLst>
            </p:seq>
            <p:seq concurrent="1" nextAc="seek">
              <p:cTn id="4650" restart="whenNotActive" fill="hold" evtFilter="cancelBubble" nodeType="interactiveSeq">
                <p:stCondLst>
                  <p:cond evt="onClick" delay="0">
                    <p:tgtEl>
                      <p:spTgt spid="642"/>
                    </p:tgtEl>
                  </p:cond>
                </p:stCondLst>
                <p:endSync evt="end" delay="0">
                  <p:rtn val="all"/>
                </p:endSync>
                <p:childTnLst>
                  <p:par>
                    <p:cTn id="4651" fill="hold">
                      <p:stCondLst>
                        <p:cond delay="0"/>
                      </p:stCondLst>
                      <p:childTnLst>
                        <p:par>
                          <p:cTn id="4652" fill="hold">
                            <p:stCondLst>
                              <p:cond delay="0"/>
                            </p:stCondLst>
                            <p:childTnLst>
                              <p:par>
                                <p:cTn id="4653" presetID="1" presetClass="exit" presetSubtype="0" fill="hold" grpId="1" nodeType="clickEffect">
                                  <p:stCondLst>
                                    <p:cond delay="0"/>
                                  </p:stCondLst>
                                  <p:childTnLst>
                                    <p:set>
                                      <p:cBhvr>
                                        <p:cTn id="4654" dur="1" fill="hold">
                                          <p:stCondLst>
                                            <p:cond delay="0"/>
                                          </p:stCondLst>
                                        </p:cTn>
                                        <p:tgtEl>
                                          <p:spTgt spid="642"/>
                                        </p:tgtEl>
                                        <p:attrNameLst>
                                          <p:attrName>style.visibility</p:attrName>
                                        </p:attrNameLst>
                                      </p:cBhvr>
                                      <p:to>
                                        <p:strVal val="hidden"/>
                                      </p:to>
                                    </p:set>
                                  </p:childTnLst>
                                </p:cTn>
                              </p:par>
                              <p:par>
                                <p:cTn id="4655" presetID="10" presetClass="entr" presetSubtype="0" fill="hold" grpId="3" nodeType="withEffect">
                                  <p:stCondLst>
                                    <p:cond delay="0"/>
                                  </p:stCondLst>
                                  <p:childTnLst>
                                    <p:set>
                                      <p:cBhvr>
                                        <p:cTn id="4656" dur="1" fill="hold">
                                          <p:stCondLst>
                                            <p:cond delay="0"/>
                                          </p:stCondLst>
                                        </p:cTn>
                                        <p:tgtEl>
                                          <p:spTgt spid="630"/>
                                        </p:tgtEl>
                                        <p:attrNameLst>
                                          <p:attrName>style.visibility</p:attrName>
                                        </p:attrNameLst>
                                      </p:cBhvr>
                                      <p:to>
                                        <p:strVal val="visible"/>
                                      </p:to>
                                    </p:set>
                                    <p:animEffect transition="in" filter="fade">
                                      <p:cBhvr>
                                        <p:cTn id="4657" dur="500"/>
                                        <p:tgtEl>
                                          <p:spTgt spid="630"/>
                                        </p:tgtEl>
                                      </p:cBhvr>
                                    </p:animEffect>
                                  </p:childTnLst>
                                </p:cTn>
                              </p:par>
                            </p:childTnLst>
                          </p:cTn>
                        </p:par>
                      </p:childTnLst>
                    </p:cTn>
                  </p:par>
                </p:childTnLst>
              </p:cTn>
              <p:nextCondLst>
                <p:cond evt="onClick" delay="0">
                  <p:tgtEl>
                    <p:spTgt spid="642"/>
                  </p:tgtEl>
                </p:cond>
              </p:nextCondLst>
            </p:seq>
            <p:seq concurrent="1" nextAc="seek">
              <p:cTn id="4658" restart="whenNotActive" fill="hold" evtFilter="cancelBubble" nodeType="interactiveSeq">
                <p:stCondLst>
                  <p:cond evt="onClick" delay="0">
                    <p:tgtEl>
                      <p:spTgt spid="637"/>
                    </p:tgtEl>
                  </p:cond>
                </p:stCondLst>
                <p:endSync evt="end" delay="0">
                  <p:rtn val="all"/>
                </p:endSync>
                <p:childTnLst>
                  <p:par>
                    <p:cTn id="4659" fill="hold">
                      <p:stCondLst>
                        <p:cond delay="0"/>
                      </p:stCondLst>
                      <p:childTnLst>
                        <p:par>
                          <p:cTn id="4660" fill="hold">
                            <p:stCondLst>
                              <p:cond delay="0"/>
                            </p:stCondLst>
                            <p:childTnLst>
                              <p:par>
                                <p:cTn id="4661" presetID="1" presetClass="exit" presetSubtype="0" fill="hold" grpId="1" nodeType="clickEffect">
                                  <p:stCondLst>
                                    <p:cond delay="0"/>
                                  </p:stCondLst>
                                  <p:childTnLst>
                                    <p:set>
                                      <p:cBhvr>
                                        <p:cTn id="4662" dur="1" fill="hold">
                                          <p:stCondLst>
                                            <p:cond delay="0"/>
                                          </p:stCondLst>
                                        </p:cTn>
                                        <p:tgtEl>
                                          <p:spTgt spid="637"/>
                                        </p:tgtEl>
                                        <p:attrNameLst>
                                          <p:attrName>style.visibility</p:attrName>
                                        </p:attrNameLst>
                                      </p:cBhvr>
                                      <p:to>
                                        <p:strVal val="hidden"/>
                                      </p:to>
                                    </p:set>
                                  </p:childTnLst>
                                </p:cTn>
                              </p:par>
                              <p:par>
                                <p:cTn id="4663" presetID="1" presetClass="exit" presetSubtype="0" fill="hold" grpId="4" nodeType="withEffect">
                                  <p:stCondLst>
                                    <p:cond delay="0"/>
                                  </p:stCondLst>
                                  <p:childTnLst>
                                    <p:set>
                                      <p:cBhvr>
                                        <p:cTn id="4664" dur="1" fill="hold">
                                          <p:stCondLst>
                                            <p:cond delay="0"/>
                                          </p:stCondLst>
                                        </p:cTn>
                                        <p:tgtEl>
                                          <p:spTgt spid="621"/>
                                        </p:tgtEl>
                                        <p:attrNameLst>
                                          <p:attrName>style.visibility</p:attrName>
                                        </p:attrNameLst>
                                      </p:cBhvr>
                                      <p:to>
                                        <p:strVal val="hidden"/>
                                      </p:to>
                                    </p:set>
                                  </p:childTnLst>
                                </p:cTn>
                              </p:par>
                              <p:par>
                                <p:cTn id="4665" presetID="10" presetClass="entr" presetSubtype="0" fill="hold" grpId="4" nodeType="withEffect">
                                  <p:stCondLst>
                                    <p:cond delay="0"/>
                                  </p:stCondLst>
                                  <p:childTnLst>
                                    <p:set>
                                      <p:cBhvr>
                                        <p:cTn id="4666" dur="1" fill="hold">
                                          <p:stCondLst>
                                            <p:cond delay="0"/>
                                          </p:stCondLst>
                                        </p:cTn>
                                        <p:tgtEl>
                                          <p:spTgt spid="630"/>
                                        </p:tgtEl>
                                        <p:attrNameLst>
                                          <p:attrName>style.visibility</p:attrName>
                                        </p:attrNameLst>
                                      </p:cBhvr>
                                      <p:to>
                                        <p:strVal val="visible"/>
                                      </p:to>
                                    </p:set>
                                    <p:animEffect transition="in" filter="fade">
                                      <p:cBhvr>
                                        <p:cTn id="4667" dur="500"/>
                                        <p:tgtEl>
                                          <p:spTgt spid="630"/>
                                        </p:tgtEl>
                                      </p:cBhvr>
                                    </p:animEffect>
                                  </p:childTnLst>
                                </p:cTn>
                              </p:par>
                            </p:childTnLst>
                          </p:cTn>
                        </p:par>
                      </p:childTnLst>
                    </p:cTn>
                  </p:par>
                </p:childTnLst>
              </p:cTn>
              <p:nextCondLst>
                <p:cond evt="onClick" delay="0">
                  <p:tgtEl>
                    <p:spTgt spid="637"/>
                  </p:tgtEl>
                </p:cond>
              </p:nextCondLst>
            </p:seq>
            <p:seq concurrent="1" nextAc="seek">
              <p:cTn id="4668" restart="whenNotActive" fill="hold" evtFilter="cancelBubble" nodeType="interactiveSeq">
                <p:stCondLst>
                  <p:cond evt="onClick" delay="0">
                    <p:tgtEl>
                      <p:spTgt spid="638"/>
                    </p:tgtEl>
                  </p:cond>
                </p:stCondLst>
                <p:endSync evt="end" delay="0">
                  <p:rtn val="all"/>
                </p:endSync>
                <p:childTnLst>
                  <p:par>
                    <p:cTn id="4669" fill="hold">
                      <p:stCondLst>
                        <p:cond delay="0"/>
                      </p:stCondLst>
                      <p:childTnLst>
                        <p:par>
                          <p:cTn id="4670" fill="hold">
                            <p:stCondLst>
                              <p:cond delay="0"/>
                            </p:stCondLst>
                            <p:childTnLst>
                              <p:par>
                                <p:cTn id="4671" presetID="1" presetClass="exit" presetSubtype="0" fill="hold" grpId="1" nodeType="clickEffect">
                                  <p:stCondLst>
                                    <p:cond delay="0"/>
                                  </p:stCondLst>
                                  <p:childTnLst>
                                    <p:set>
                                      <p:cBhvr>
                                        <p:cTn id="4672" dur="1" fill="hold">
                                          <p:stCondLst>
                                            <p:cond delay="0"/>
                                          </p:stCondLst>
                                        </p:cTn>
                                        <p:tgtEl>
                                          <p:spTgt spid="638"/>
                                        </p:tgtEl>
                                        <p:attrNameLst>
                                          <p:attrName>style.visibility</p:attrName>
                                        </p:attrNameLst>
                                      </p:cBhvr>
                                      <p:to>
                                        <p:strVal val="hidden"/>
                                      </p:to>
                                    </p:set>
                                  </p:childTnLst>
                                </p:cTn>
                              </p:par>
                              <p:par>
                                <p:cTn id="4673" presetID="10" presetClass="entr" presetSubtype="0" fill="hold" grpId="5" nodeType="withEffect">
                                  <p:stCondLst>
                                    <p:cond delay="0"/>
                                  </p:stCondLst>
                                  <p:childTnLst>
                                    <p:set>
                                      <p:cBhvr>
                                        <p:cTn id="4674" dur="1" fill="hold">
                                          <p:stCondLst>
                                            <p:cond delay="0"/>
                                          </p:stCondLst>
                                        </p:cTn>
                                        <p:tgtEl>
                                          <p:spTgt spid="630"/>
                                        </p:tgtEl>
                                        <p:attrNameLst>
                                          <p:attrName>style.visibility</p:attrName>
                                        </p:attrNameLst>
                                      </p:cBhvr>
                                      <p:to>
                                        <p:strVal val="visible"/>
                                      </p:to>
                                    </p:set>
                                    <p:animEffect transition="in" filter="fade">
                                      <p:cBhvr>
                                        <p:cTn id="4675" dur="500"/>
                                        <p:tgtEl>
                                          <p:spTgt spid="630"/>
                                        </p:tgtEl>
                                      </p:cBhvr>
                                    </p:animEffect>
                                  </p:childTnLst>
                                </p:cTn>
                              </p:par>
                            </p:childTnLst>
                          </p:cTn>
                        </p:par>
                      </p:childTnLst>
                    </p:cTn>
                  </p:par>
                </p:childTnLst>
              </p:cTn>
              <p:nextCondLst>
                <p:cond evt="onClick" delay="0">
                  <p:tgtEl>
                    <p:spTgt spid="638"/>
                  </p:tgtEl>
                </p:cond>
              </p:nextCondLst>
            </p:seq>
            <p:seq concurrent="1" nextAc="seek">
              <p:cTn id="4676" restart="whenNotActive" fill="hold" evtFilter="cancelBubble" nodeType="interactiveSeq">
                <p:stCondLst>
                  <p:cond evt="onClick" delay="0">
                    <p:tgtEl>
                      <p:spTgt spid="639"/>
                    </p:tgtEl>
                  </p:cond>
                </p:stCondLst>
                <p:endSync evt="end" delay="0">
                  <p:rtn val="all"/>
                </p:endSync>
                <p:childTnLst>
                  <p:par>
                    <p:cTn id="4677" fill="hold">
                      <p:stCondLst>
                        <p:cond delay="0"/>
                      </p:stCondLst>
                      <p:childTnLst>
                        <p:par>
                          <p:cTn id="4678" fill="hold">
                            <p:stCondLst>
                              <p:cond delay="0"/>
                            </p:stCondLst>
                            <p:childTnLst>
                              <p:par>
                                <p:cTn id="4679" presetID="1" presetClass="exit" presetSubtype="0" fill="hold" grpId="1" nodeType="clickEffect">
                                  <p:stCondLst>
                                    <p:cond delay="0"/>
                                  </p:stCondLst>
                                  <p:childTnLst>
                                    <p:set>
                                      <p:cBhvr>
                                        <p:cTn id="4680" dur="1" fill="hold">
                                          <p:stCondLst>
                                            <p:cond delay="0"/>
                                          </p:stCondLst>
                                        </p:cTn>
                                        <p:tgtEl>
                                          <p:spTgt spid="639"/>
                                        </p:tgtEl>
                                        <p:attrNameLst>
                                          <p:attrName>style.visibility</p:attrName>
                                        </p:attrNameLst>
                                      </p:cBhvr>
                                      <p:to>
                                        <p:strVal val="hidden"/>
                                      </p:to>
                                    </p:set>
                                  </p:childTnLst>
                                </p:cTn>
                              </p:par>
                              <p:par>
                                <p:cTn id="4681" presetID="1" presetClass="exit" presetSubtype="0" fill="hold" grpId="1" nodeType="withEffect">
                                  <p:stCondLst>
                                    <p:cond delay="0"/>
                                  </p:stCondLst>
                                  <p:childTnLst>
                                    <p:set>
                                      <p:cBhvr>
                                        <p:cTn id="4682" dur="1" fill="hold">
                                          <p:stCondLst>
                                            <p:cond delay="0"/>
                                          </p:stCondLst>
                                        </p:cTn>
                                        <p:tgtEl>
                                          <p:spTgt spid="623"/>
                                        </p:tgtEl>
                                        <p:attrNameLst>
                                          <p:attrName>style.visibility</p:attrName>
                                        </p:attrNameLst>
                                      </p:cBhvr>
                                      <p:to>
                                        <p:strVal val="hidden"/>
                                      </p:to>
                                    </p:set>
                                  </p:childTnLst>
                                </p:cTn>
                              </p:par>
                              <p:par>
                                <p:cTn id="4683" presetID="10" presetClass="entr" presetSubtype="0" fill="hold" grpId="6" nodeType="withEffect">
                                  <p:stCondLst>
                                    <p:cond delay="0"/>
                                  </p:stCondLst>
                                  <p:childTnLst>
                                    <p:set>
                                      <p:cBhvr>
                                        <p:cTn id="4684" dur="1" fill="hold">
                                          <p:stCondLst>
                                            <p:cond delay="0"/>
                                          </p:stCondLst>
                                        </p:cTn>
                                        <p:tgtEl>
                                          <p:spTgt spid="630"/>
                                        </p:tgtEl>
                                        <p:attrNameLst>
                                          <p:attrName>style.visibility</p:attrName>
                                        </p:attrNameLst>
                                      </p:cBhvr>
                                      <p:to>
                                        <p:strVal val="visible"/>
                                      </p:to>
                                    </p:set>
                                    <p:animEffect transition="in" filter="fade">
                                      <p:cBhvr>
                                        <p:cTn id="4685" dur="500"/>
                                        <p:tgtEl>
                                          <p:spTgt spid="630"/>
                                        </p:tgtEl>
                                      </p:cBhvr>
                                    </p:animEffect>
                                  </p:childTnLst>
                                </p:cTn>
                              </p:par>
                            </p:childTnLst>
                          </p:cTn>
                        </p:par>
                      </p:childTnLst>
                    </p:cTn>
                  </p:par>
                </p:childTnLst>
              </p:cTn>
              <p:nextCondLst>
                <p:cond evt="onClick" delay="0">
                  <p:tgtEl>
                    <p:spTgt spid="639"/>
                  </p:tgtEl>
                </p:cond>
              </p:nextCondLst>
            </p:seq>
            <p:seq concurrent="1" nextAc="seek">
              <p:cTn id="4686" restart="whenNotActive" fill="hold" evtFilter="cancelBubble" nodeType="interactiveSeq">
                <p:stCondLst>
                  <p:cond evt="onClick" delay="0">
                    <p:tgtEl>
                      <p:spTgt spid="640"/>
                    </p:tgtEl>
                  </p:cond>
                </p:stCondLst>
                <p:endSync evt="end" delay="0">
                  <p:rtn val="all"/>
                </p:endSync>
                <p:childTnLst>
                  <p:par>
                    <p:cTn id="4687" fill="hold">
                      <p:stCondLst>
                        <p:cond delay="0"/>
                      </p:stCondLst>
                      <p:childTnLst>
                        <p:par>
                          <p:cTn id="4688" fill="hold">
                            <p:stCondLst>
                              <p:cond delay="0"/>
                            </p:stCondLst>
                            <p:childTnLst>
                              <p:par>
                                <p:cTn id="4689" presetID="1" presetClass="exit" presetSubtype="0" fill="hold" grpId="1" nodeType="clickEffect">
                                  <p:stCondLst>
                                    <p:cond delay="0"/>
                                  </p:stCondLst>
                                  <p:childTnLst>
                                    <p:set>
                                      <p:cBhvr>
                                        <p:cTn id="4690" dur="1" fill="hold">
                                          <p:stCondLst>
                                            <p:cond delay="0"/>
                                          </p:stCondLst>
                                        </p:cTn>
                                        <p:tgtEl>
                                          <p:spTgt spid="640"/>
                                        </p:tgtEl>
                                        <p:attrNameLst>
                                          <p:attrName>style.visibility</p:attrName>
                                        </p:attrNameLst>
                                      </p:cBhvr>
                                      <p:to>
                                        <p:strVal val="hidden"/>
                                      </p:to>
                                    </p:set>
                                  </p:childTnLst>
                                </p:cTn>
                              </p:par>
                              <p:par>
                                <p:cTn id="4691" presetID="1" presetClass="exit" presetSubtype="0" fill="hold" grpId="3" nodeType="withEffect">
                                  <p:stCondLst>
                                    <p:cond delay="0"/>
                                  </p:stCondLst>
                                  <p:childTnLst>
                                    <p:set>
                                      <p:cBhvr>
                                        <p:cTn id="4692" dur="1" fill="hold">
                                          <p:stCondLst>
                                            <p:cond delay="0"/>
                                          </p:stCondLst>
                                        </p:cTn>
                                        <p:tgtEl>
                                          <p:spTgt spid="621"/>
                                        </p:tgtEl>
                                        <p:attrNameLst>
                                          <p:attrName>style.visibility</p:attrName>
                                        </p:attrNameLst>
                                      </p:cBhvr>
                                      <p:to>
                                        <p:strVal val="hidden"/>
                                      </p:to>
                                    </p:set>
                                  </p:childTnLst>
                                </p:cTn>
                              </p:par>
                              <p:par>
                                <p:cTn id="4693" presetID="10" presetClass="entr" presetSubtype="0" fill="hold" grpId="8" nodeType="withEffect">
                                  <p:stCondLst>
                                    <p:cond delay="0"/>
                                  </p:stCondLst>
                                  <p:childTnLst>
                                    <p:set>
                                      <p:cBhvr>
                                        <p:cTn id="4694" dur="1" fill="hold">
                                          <p:stCondLst>
                                            <p:cond delay="0"/>
                                          </p:stCondLst>
                                        </p:cTn>
                                        <p:tgtEl>
                                          <p:spTgt spid="630"/>
                                        </p:tgtEl>
                                        <p:attrNameLst>
                                          <p:attrName>style.visibility</p:attrName>
                                        </p:attrNameLst>
                                      </p:cBhvr>
                                      <p:to>
                                        <p:strVal val="visible"/>
                                      </p:to>
                                    </p:set>
                                    <p:animEffect transition="in" filter="fade">
                                      <p:cBhvr>
                                        <p:cTn id="4695" dur="500"/>
                                        <p:tgtEl>
                                          <p:spTgt spid="630"/>
                                        </p:tgtEl>
                                      </p:cBhvr>
                                    </p:animEffect>
                                  </p:childTnLst>
                                </p:cTn>
                              </p:par>
                            </p:childTnLst>
                          </p:cTn>
                        </p:par>
                      </p:childTnLst>
                    </p:cTn>
                  </p:par>
                </p:childTnLst>
              </p:cTn>
              <p:nextCondLst>
                <p:cond evt="onClick" delay="0">
                  <p:tgtEl>
                    <p:spTgt spid="640"/>
                  </p:tgtEl>
                </p:cond>
              </p:nextCondLst>
            </p:seq>
            <p:seq concurrent="1" nextAc="seek">
              <p:cTn id="4696" restart="whenNotActive" fill="hold" evtFilter="cancelBubble" nodeType="interactiveSeq">
                <p:stCondLst>
                  <p:cond evt="onClick" delay="0">
                    <p:tgtEl>
                      <p:spTgt spid="641"/>
                    </p:tgtEl>
                  </p:cond>
                </p:stCondLst>
                <p:endSync evt="end" delay="0">
                  <p:rtn val="all"/>
                </p:endSync>
                <p:childTnLst>
                  <p:par>
                    <p:cTn id="4697" fill="hold">
                      <p:stCondLst>
                        <p:cond delay="0"/>
                      </p:stCondLst>
                      <p:childTnLst>
                        <p:par>
                          <p:cTn id="4698" fill="hold">
                            <p:stCondLst>
                              <p:cond delay="0"/>
                            </p:stCondLst>
                            <p:childTnLst>
                              <p:par>
                                <p:cTn id="4699" presetID="1" presetClass="exit" presetSubtype="0" fill="hold" grpId="1" nodeType="clickEffect">
                                  <p:stCondLst>
                                    <p:cond delay="0"/>
                                  </p:stCondLst>
                                  <p:childTnLst>
                                    <p:set>
                                      <p:cBhvr>
                                        <p:cTn id="4700" dur="1" fill="hold">
                                          <p:stCondLst>
                                            <p:cond delay="0"/>
                                          </p:stCondLst>
                                        </p:cTn>
                                        <p:tgtEl>
                                          <p:spTgt spid="641"/>
                                        </p:tgtEl>
                                        <p:attrNameLst>
                                          <p:attrName>style.visibility</p:attrName>
                                        </p:attrNameLst>
                                      </p:cBhvr>
                                      <p:to>
                                        <p:strVal val="hidden"/>
                                      </p:to>
                                    </p:set>
                                  </p:childTnLst>
                                </p:cTn>
                              </p:par>
                              <p:par>
                                <p:cTn id="4701" presetID="1" presetClass="exit" presetSubtype="0" fill="hold" grpId="5" nodeType="withEffect">
                                  <p:stCondLst>
                                    <p:cond delay="0"/>
                                  </p:stCondLst>
                                  <p:childTnLst>
                                    <p:set>
                                      <p:cBhvr>
                                        <p:cTn id="4702" dur="1" fill="hold">
                                          <p:stCondLst>
                                            <p:cond delay="0"/>
                                          </p:stCondLst>
                                        </p:cTn>
                                        <p:tgtEl>
                                          <p:spTgt spid="621"/>
                                        </p:tgtEl>
                                        <p:attrNameLst>
                                          <p:attrName>style.visibility</p:attrName>
                                        </p:attrNameLst>
                                      </p:cBhvr>
                                      <p:to>
                                        <p:strVal val="hidden"/>
                                      </p:to>
                                    </p:set>
                                  </p:childTnLst>
                                </p:cTn>
                              </p:par>
                              <p:par>
                                <p:cTn id="4703" presetID="10" presetClass="entr" presetSubtype="0" fill="hold" grpId="7" nodeType="withEffect">
                                  <p:stCondLst>
                                    <p:cond delay="0"/>
                                  </p:stCondLst>
                                  <p:childTnLst>
                                    <p:set>
                                      <p:cBhvr>
                                        <p:cTn id="4704" dur="1" fill="hold">
                                          <p:stCondLst>
                                            <p:cond delay="0"/>
                                          </p:stCondLst>
                                        </p:cTn>
                                        <p:tgtEl>
                                          <p:spTgt spid="630"/>
                                        </p:tgtEl>
                                        <p:attrNameLst>
                                          <p:attrName>style.visibility</p:attrName>
                                        </p:attrNameLst>
                                      </p:cBhvr>
                                      <p:to>
                                        <p:strVal val="visible"/>
                                      </p:to>
                                    </p:set>
                                    <p:animEffect transition="in" filter="fade">
                                      <p:cBhvr>
                                        <p:cTn id="4705" dur="500"/>
                                        <p:tgtEl>
                                          <p:spTgt spid="630"/>
                                        </p:tgtEl>
                                      </p:cBhvr>
                                    </p:animEffect>
                                  </p:childTnLst>
                                </p:cTn>
                              </p:par>
                            </p:childTnLst>
                          </p:cTn>
                        </p:par>
                      </p:childTnLst>
                    </p:cTn>
                  </p:par>
                </p:childTnLst>
              </p:cTn>
              <p:nextCondLst>
                <p:cond evt="onClick" delay="0">
                  <p:tgtEl>
                    <p:spTgt spid="641"/>
                  </p:tgtEl>
                </p:cond>
              </p:nextCondLst>
            </p:seq>
            <p:seq concurrent="1" nextAc="seek">
              <p:cTn id="4706" restart="whenNotActive" fill="hold" evtFilter="cancelBubble" nodeType="interactiveSeq">
                <p:stCondLst>
                  <p:cond evt="onClick" delay="0">
                    <p:tgtEl>
                      <p:spTgt spid="643"/>
                    </p:tgtEl>
                  </p:cond>
                </p:stCondLst>
                <p:endSync evt="end" delay="0">
                  <p:rtn val="all"/>
                </p:endSync>
                <p:childTnLst>
                  <p:par>
                    <p:cTn id="4707" fill="hold">
                      <p:stCondLst>
                        <p:cond delay="0"/>
                      </p:stCondLst>
                      <p:childTnLst>
                        <p:par>
                          <p:cTn id="4708" fill="hold">
                            <p:stCondLst>
                              <p:cond delay="0"/>
                            </p:stCondLst>
                            <p:childTnLst>
                              <p:par>
                                <p:cTn id="4709" presetID="1" presetClass="entr" presetSubtype="0" fill="hold" grpId="0" nodeType="clickEffect">
                                  <p:stCondLst>
                                    <p:cond delay="0"/>
                                  </p:stCondLst>
                                  <p:childTnLst>
                                    <p:set>
                                      <p:cBhvr>
                                        <p:cTn id="4710" dur="1" fill="hold">
                                          <p:stCondLst>
                                            <p:cond delay="0"/>
                                          </p:stCondLst>
                                        </p:cTn>
                                        <p:tgtEl>
                                          <p:spTgt spid="649"/>
                                        </p:tgtEl>
                                        <p:attrNameLst>
                                          <p:attrName>style.visibility</p:attrName>
                                        </p:attrNameLst>
                                      </p:cBhvr>
                                      <p:to>
                                        <p:strVal val="visible"/>
                                      </p:to>
                                    </p:set>
                                  </p:childTnLst>
                                </p:cTn>
                              </p:par>
                              <p:par>
                                <p:cTn id="4711" presetID="1" presetClass="entr" presetSubtype="0" fill="hold" grpId="0" nodeType="withEffect">
                                  <p:stCondLst>
                                    <p:cond delay="0"/>
                                  </p:stCondLst>
                                  <p:childTnLst>
                                    <p:set>
                                      <p:cBhvr>
                                        <p:cTn id="4712" dur="1" fill="hold">
                                          <p:stCondLst>
                                            <p:cond delay="0"/>
                                          </p:stCondLst>
                                        </p:cTn>
                                        <p:tgtEl>
                                          <p:spTgt spid="620"/>
                                        </p:tgtEl>
                                        <p:attrNameLst>
                                          <p:attrName>style.visibility</p:attrName>
                                        </p:attrNameLst>
                                      </p:cBhvr>
                                      <p:to>
                                        <p:strVal val="visible"/>
                                      </p:to>
                                    </p:set>
                                  </p:childTnLst>
                                </p:cTn>
                              </p:par>
                              <p:par>
                                <p:cTn id="4713" presetID="10" presetClass="exit" presetSubtype="0" fill="hold" grpId="1" nodeType="withEffect">
                                  <p:stCondLst>
                                    <p:cond delay="0"/>
                                  </p:stCondLst>
                                  <p:childTnLst>
                                    <p:animEffect transition="out" filter="fade">
                                      <p:cBhvr>
                                        <p:cTn id="4714" dur="500"/>
                                        <p:tgtEl>
                                          <p:spTgt spid="628"/>
                                        </p:tgtEl>
                                      </p:cBhvr>
                                    </p:animEffect>
                                    <p:set>
                                      <p:cBhvr>
                                        <p:cTn id="4715"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3"/>
                  </p:tgtEl>
                </p:cond>
              </p:nextCondLst>
            </p:seq>
            <p:seq concurrent="1" nextAc="seek">
              <p:cTn id="4716" restart="whenNotActive" fill="hold" evtFilter="cancelBubble" nodeType="interactiveSeq">
                <p:stCondLst>
                  <p:cond evt="onClick" delay="0">
                    <p:tgtEl>
                      <p:spTgt spid="644"/>
                    </p:tgtEl>
                  </p:cond>
                </p:stCondLst>
                <p:endSync evt="end" delay="0">
                  <p:rtn val="all"/>
                </p:endSync>
                <p:childTnLst>
                  <p:par>
                    <p:cTn id="4717" fill="hold">
                      <p:stCondLst>
                        <p:cond delay="0"/>
                      </p:stCondLst>
                      <p:childTnLst>
                        <p:par>
                          <p:cTn id="4718" fill="hold">
                            <p:stCondLst>
                              <p:cond delay="0"/>
                            </p:stCondLst>
                            <p:childTnLst>
                              <p:par>
                                <p:cTn id="4719" presetID="1" presetClass="entr" presetSubtype="0" fill="hold" grpId="0" nodeType="clickEffect">
                                  <p:stCondLst>
                                    <p:cond delay="0"/>
                                  </p:stCondLst>
                                  <p:childTnLst>
                                    <p:set>
                                      <p:cBhvr>
                                        <p:cTn id="4720" dur="1" fill="hold">
                                          <p:stCondLst>
                                            <p:cond delay="0"/>
                                          </p:stCondLst>
                                        </p:cTn>
                                        <p:tgtEl>
                                          <p:spTgt spid="650"/>
                                        </p:tgtEl>
                                        <p:attrNameLst>
                                          <p:attrName>style.visibility</p:attrName>
                                        </p:attrNameLst>
                                      </p:cBhvr>
                                      <p:to>
                                        <p:strVal val="visible"/>
                                      </p:to>
                                    </p:set>
                                  </p:childTnLst>
                                </p:cTn>
                              </p:par>
                              <p:par>
                                <p:cTn id="4721" presetID="10" presetClass="exit" presetSubtype="0" fill="hold" grpId="2" nodeType="withEffect">
                                  <p:stCondLst>
                                    <p:cond delay="0"/>
                                  </p:stCondLst>
                                  <p:childTnLst>
                                    <p:animEffect transition="out" filter="fade">
                                      <p:cBhvr>
                                        <p:cTn id="4722" dur="500"/>
                                        <p:tgtEl>
                                          <p:spTgt spid="628"/>
                                        </p:tgtEl>
                                      </p:cBhvr>
                                    </p:animEffect>
                                    <p:set>
                                      <p:cBhvr>
                                        <p:cTn id="4723"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4"/>
                  </p:tgtEl>
                </p:cond>
              </p:nextCondLst>
            </p:seq>
            <p:seq concurrent="1" nextAc="seek">
              <p:cTn id="4724" restart="whenNotActive" fill="hold" evtFilter="cancelBubble" nodeType="interactiveSeq">
                <p:stCondLst>
                  <p:cond evt="onClick" delay="0">
                    <p:tgtEl>
                      <p:spTgt spid="645"/>
                    </p:tgtEl>
                  </p:cond>
                </p:stCondLst>
                <p:endSync evt="end" delay="0">
                  <p:rtn val="all"/>
                </p:endSync>
                <p:childTnLst>
                  <p:par>
                    <p:cTn id="4725" fill="hold">
                      <p:stCondLst>
                        <p:cond delay="0"/>
                      </p:stCondLst>
                      <p:childTnLst>
                        <p:par>
                          <p:cTn id="4726" fill="hold">
                            <p:stCondLst>
                              <p:cond delay="0"/>
                            </p:stCondLst>
                            <p:childTnLst>
                              <p:par>
                                <p:cTn id="4727" presetID="1" presetClass="entr" presetSubtype="0" fill="hold" grpId="1" nodeType="clickEffect">
                                  <p:stCondLst>
                                    <p:cond delay="0"/>
                                  </p:stCondLst>
                                  <p:childTnLst>
                                    <p:set>
                                      <p:cBhvr>
                                        <p:cTn id="4728" dur="1" fill="hold">
                                          <p:stCondLst>
                                            <p:cond delay="0"/>
                                          </p:stCondLst>
                                        </p:cTn>
                                        <p:tgtEl>
                                          <p:spTgt spid="651"/>
                                        </p:tgtEl>
                                        <p:attrNameLst>
                                          <p:attrName>style.visibility</p:attrName>
                                        </p:attrNameLst>
                                      </p:cBhvr>
                                      <p:to>
                                        <p:strVal val="visible"/>
                                      </p:to>
                                    </p:set>
                                  </p:childTnLst>
                                </p:cTn>
                              </p:par>
                              <p:par>
                                <p:cTn id="4729" presetID="1" presetClass="entr" presetSubtype="0" fill="hold" grpId="1" nodeType="withEffect">
                                  <p:stCondLst>
                                    <p:cond delay="0"/>
                                  </p:stCondLst>
                                  <p:childTnLst>
                                    <p:set>
                                      <p:cBhvr>
                                        <p:cTn id="4730" dur="1" fill="hold">
                                          <p:stCondLst>
                                            <p:cond delay="0"/>
                                          </p:stCondLst>
                                        </p:cTn>
                                        <p:tgtEl>
                                          <p:spTgt spid="620"/>
                                        </p:tgtEl>
                                        <p:attrNameLst>
                                          <p:attrName>style.visibility</p:attrName>
                                        </p:attrNameLst>
                                      </p:cBhvr>
                                      <p:to>
                                        <p:strVal val="visible"/>
                                      </p:to>
                                    </p:set>
                                  </p:childTnLst>
                                </p:cTn>
                              </p:par>
                              <p:par>
                                <p:cTn id="4731" presetID="10" presetClass="exit" presetSubtype="0" fill="hold" grpId="5" nodeType="withEffect">
                                  <p:stCondLst>
                                    <p:cond delay="0"/>
                                  </p:stCondLst>
                                  <p:childTnLst>
                                    <p:animEffect transition="out" filter="fade">
                                      <p:cBhvr>
                                        <p:cTn id="4732" dur="500"/>
                                        <p:tgtEl>
                                          <p:spTgt spid="628"/>
                                        </p:tgtEl>
                                      </p:cBhvr>
                                    </p:animEffect>
                                    <p:set>
                                      <p:cBhvr>
                                        <p:cTn id="4733"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5"/>
                  </p:tgtEl>
                </p:cond>
              </p:nextCondLst>
            </p:seq>
            <p:seq concurrent="1" nextAc="seek">
              <p:cTn id="4734" restart="whenNotActive" fill="hold" evtFilter="cancelBubble" nodeType="interactiveSeq">
                <p:stCondLst>
                  <p:cond evt="onClick" delay="0">
                    <p:tgtEl>
                      <p:spTgt spid="647"/>
                    </p:tgtEl>
                  </p:cond>
                </p:stCondLst>
                <p:endSync evt="end" delay="0">
                  <p:rtn val="all"/>
                </p:endSync>
                <p:childTnLst>
                  <p:par>
                    <p:cTn id="4735" fill="hold">
                      <p:stCondLst>
                        <p:cond delay="0"/>
                      </p:stCondLst>
                      <p:childTnLst>
                        <p:par>
                          <p:cTn id="4736" fill="hold">
                            <p:stCondLst>
                              <p:cond delay="0"/>
                            </p:stCondLst>
                            <p:childTnLst>
                              <p:par>
                                <p:cTn id="4737" presetID="1" presetClass="entr" presetSubtype="0" fill="hold" grpId="0" nodeType="clickEffect">
                                  <p:stCondLst>
                                    <p:cond delay="0"/>
                                  </p:stCondLst>
                                  <p:childTnLst>
                                    <p:set>
                                      <p:cBhvr>
                                        <p:cTn id="4738" dur="1" fill="hold">
                                          <p:stCondLst>
                                            <p:cond delay="0"/>
                                          </p:stCondLst>
                                        </p:cTn>
                                        <p:tgtEl>
                                          <p:spTgt spid="653"/>
                                        </p:tgtEl>
                                        <p:attrNameLst>
                                          <p:attrName>style.visibility</p:attrName>
                                        </p:attrNameLst>
                                      </p:cBhvr>
                                      <p:to>
                                        <p:strVal val="visible"/>
                                      </p:to>
                                    </p:set>
                                  </p:childTnLst>
                                </p:cTn>
                              </p:par>
                              <p:par>
                                <p:cTn id="4739" presetID="1" presetClass="entr" presetSubtype="0" fill="hold" grpId="0" nodeType="withEffect">
                                  <p:stCondLst>
                                    <p:cond delay="0"/>
                                  </p:stCondLst>
                                  <p:childTnLst>
                                    <p:set>
                                      <p:cBhvr>
                                        <p:cTn id="4740" dur="1" fill="hold">
                                          <p:stCondLst>
                                            <p:cond delay="0"/>
                                          </p:stCondLst>
                                        </p:cTn>
                                        <p:tgtEl>
                                          <p:spTgt spid="625"/>
                                        </p:tgtEl>
                                        <p:attrNameLst>
                                          <p:attrName>style.visibility</p:attrName>
                                        </p:attrNameLst>
                                      </p:cBhvr>
                                      <p:to>
                                        <p:strVal val="visible"/>
                                      </p:to>
                                    </p:set>
                                  </p:childTnLst>
                                </p:cTn>
                              </p:par>
                              <p:par>
                                <p:cTn id="4741" presetID="10" presetClass="exit" presetSubtype="0" fill="hold" grpId="4" nodeType="withEffect">
                                  <p:stCondLst>
                                    <p:cond delay="0"/>
                                  </p:stCondLst>
                                  <p:childTnLst>
                                    <p:animEffect transition="out" filter="fade">
                                      <p:cBhvr>
                                        <p:cTn id="4742" dur="500"/>
                                        <p:tgtEl>
                                          <p:spTgt spid="628"/>
                                        </p:tgtEl>
                                      </p:cBhvr>
                                    </p:animEffect>
                                    <p:set>
                                      <p:cBhvr>
                                        <p:cTn id="4743"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7"/>
                  </p:tgtEl>
                </p:cond>
              </p:nextCondLst>
            </p:seq>
            <p:seq concurrent="1" nextAc="seek">
              <p:cTn id="4744" restart="whenNotActive" fill="hold" evtFilter="cancelBubble" nodeType="interactiveSeq">
                <p:stCondLst>
                  <p:cond evt="onClick" delay="0">
                    <p:tgtEl>
                      <p:spTgt spid="648"/>
                    </p:tgtEl>
                  </p:cond>
                </p:stCondLst>
                <p:endSync evt="end" delay="0">
                  <p:rtn val="all"/>
                </p:endSync>
                <p:childTnLst>
                  <p:par>
                    <p:cTn id="4745" fill="hold">
                      <p:stCondLst>
                        <p:cond delay="0"/>
                      </p:stCondLst>
                      <p:childTnLst>
                        <p:par>
                          <p:cTn id="4746" fill="hold">
                            <p:stCondLst>
                              <p:cond delay="0"/>
                            </p:stCondLst>
                            <p:childTnLst>
                              <p:par>
                                <p:cTn id="4747" presetID="1" presetClass="entr" presetSubtype="0" fill="hold" grpId="0" nodeType="clickEffect">
                                  <p:stCondLst>
                                    <p:cond delay="0"/>
                                  </p:stCondLst>
                                  <p:childTnLst>
                                    <p:set>
                                      <p:cBhvr>
                                        <p:cTn id="4748" dur="1" fill="hold">
                                          <p:stCondLst>
                                            <p:cond delay="0"/>
                                          </p:stCondLst>
                                        </p:cTn>
                                        <p:tgtEl>
                                          <p:spTgt spid="654"/>
                                        </p:tgtEl>
                                        <p:attrNameLst>
                                          <p:attrName>style.visibility</p:attrName>
                                        </p:attrNameLst>
                                      </p:cBhvr>
                                      <p:to>
                                        <p:strVal val="visible"/>
                                      </p:to>
                                    </p:set>
                                  </p:childTnLst>
                                </p:cTn>
                              </p:par>
                              <p:par>
                                <p:cTn id="4749" presetID="10" presetClass="exit" presetSubtype="0" fill="hold" grpId="3" nodeType="withEffect">
                                  <p:stCondLst>
                                    <p:cond delay="0"/>
                                  </p:stCondLst>
                                  <p:childTnLst>
                                    <p:animEffect transition="out" filter="fade">
                                      <p:cBhvr>
                                        <p:cTn id="4750" dur="500"/>
                                        <p:tgtEl>
                                          <p:spTgt spid="628"/>
                                        </p:tgtEl>
                                      </p:cBhvr>
                                    </p:animEffect>
                                    <p:set>
                                      <p:cBhvr>
                                        <p:cTn id="4751"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8"/>
                  </p:tgtEl>
                </p:cond>
              </p:nextCondLst>
            </p:seq>
            <p:seq concurrent="1" nextAc="seek">
              <p:cTn id="4752" restart="whenNotActive" fill="hold" evtFilter="cancelBubble" nodeType="interactiveSeq">
                <p:stCondLst>
                  <p:cond evt="onClick" delay="0">
                    <p:tgtEl>
                      <p:spTgt spid="646"/>
                    </p:tgtEl>
                  </p:cond>
                </p:stCondLst>
                <p:endSync evt="end" delay="0">
                  <p:rtn val="all"/>
                </p:endSync>
                <p:childTnLst>
                  <p:par>
                    <p:cTn id="4753" fill="hold">
                      <p:stCondLst>
                        <p:cond delay="0"/>
                      </p:stCondLst>
                      <p:childTnLst>
                        <p:par>
                          <p:cTn id="4754" fill="hold">
                            <p:stCondLst>
                              <p:cond delay="0"/>
                            </p:stCondLst>
                            <p:childTnLst>
                              <p:par>
                                <p:cTn id="4755" presetID="1" presetClass="entr" presetSubtype="0" fill="hold" grpId="0" nodeType="clickEffect">
                                  <p:stCondLst>
                                    <p:cond delay="0"/>
                                  </p:stCondLst>
                                  <p:childTnLst>
                                    <p:set>
                                      <p:cBhvr>
                                        <p:cTn id="4756" dur="1" fill="hold">
                                          <p:stCondLst>
                                            <p:cond delay="0"/>
                                          </p:stCondLst>
                                        </p:cTn>
                                        <p:tgtEl>
                                          <p:spTgt spid="652"/>
                                        </p:tgtEl>
                                        <p:attrNameLst>
                                          <p:attrName>style.visibility</p:attrName>
                                        </p:attrNameLst>
                                      </p:cBhvr>
                                      <p:to>
                                        <p:strVal val="visible"/>
                                      </p:to>
                                    </p:set>
                                  </p:childTnLst>
                                </p:cTn>
                              </p:par>
                              <p:par>
                                <p:cTn id="4757" presetID="1" presetClass="entr" presetSubtype="0" fill="hold" grpId="2" nodeType="withEffect">
                                  <p:stCondLst>
                                    <p:cond delay="0"/>
                                  </p:stCondLst>
                                  <p:childTnLst>
                                    <p:set>
                                      <p:cBhvr>
                                        <p:cTn id="4758" dur="1" fill="hold">
                                          <p:stCondLst>
                                            <p:cond delay="0"/>
                                          </p:stCondLst>
                                        </p:cTn>
                                        <p:tgtEl>
                                          <p:spTgt spid="620"/>
                                        </p:tgtEl>
                                        <p:attrNameLst>
                                          <p:attrName>style.visibility</p:attrName>
                                        </p:attrNameLst>
                                      </p:cBhvr>
                                      <p:to>
                                        <p:strVal val="visible"/>
                                      </p:to>
                                    </p:set>
                                  </p:childTnLst>
                                </p:cTn>
                              </p:par>
                              <p:par>
                                <p:cTn id="4759" presetID="10" presetClass="exit" presetSubtype="0" fill="hold" grpId="0" nodeType="withEffect">
                                  <p:stCondLst>
                                    <p:cond delay="0"/>
                                  </p:stCondLst>
                                  <p:childTnLst>
                                    <p:animEffect transition="out" filter="fade">
                                      <p:cBhvr>
                                        <p:cTn id="4760" dur="500"/>
                                        <p:tgtEl>
                                          <p:spTgt spid="628"/>
                                        </p:tgtEl>
                                      </p:cBhvr>
                                    </p:animEffect>
                                    <p:set>
                                      <p:cBhvr>
                                        <p:cTn id="4761"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6"/>
                  </p:tgtEl>
                </p:cond>
              </p:nextCondLst>
            </p:seq>
            <p:seq concurrent="1" nextAc="seek">
              <p:cTn id="4762" restart="whenNotActive" fill="hold" evtFilter="cancelBubble" nodeType="interactiveSeq">
                <p:stCondLst>
                  <p:cond evt="onClick" delay="0">
                    <p:tgtEl>
                      <p:spTgt spid="654"/>
                    </p:tgtEl>
                  </p:cond>
                </p:stCondLst>
                <p:endSync evt="end" delay="0">
                  <p:rtn val="all"/>
                </p:endSync>
                <p:childTnLst>
                  <p:par>
                    <p:cTn id="4763" fill="hold">
                      <p:stCondLst>
                        <p:cond delay="0"/>
                      </p:stCondLst>
                      <p:childTnLst>
                        <p:par>
                          <p:cTn id="4764" fill="hold">
                            <p:stCondLst>
                              <p:cond delay="0"/>
                            </p:stCondLst>
                            <p:childTnLst>
                              <p:par>
                                <p:cTn id="4765" presetID="1" presetClass="exit" presetSubtype="0" fill="hold" grpId="1" nodeType="clickEffect">
                                  <p:stCondLst>
                                    <p:cond delay="0"/>
                                  </p:stCondLst>
                                  <p:childTnLst>
                                    <p:set>
                                      <p:cBhvr>
                                        <p:cTn id="4766" dur="1" fill="hold">
                                          <p:stCondLst>
                                            <p:cond delay="0"/>
                                          </p:stCondLst>
                                        </p:cTn>
                                        <p:tgtEl>
                                          <p:spTgt spid="654"/>
                                        </p:tgtEl>
                                        <p:attrNameLst>
                                          <p:attrName>style.visibility</p:attrName>
                                        </p:attrNameLst>
                                      </p:cBhvr>
                                      <p:to>
                                        <p:strVal val="hidden"/>
                                      </p:to>
                                    </p:set>
                                  </p:childTnLst>
                                </p:cTn>
                              </p:par>
                              <p:par>
                                <p:cTn id="4767" presetID="10" presetClass="entr" presetSubtype="0" fill="hold" grpId="6" nodeType="withEffect">
                                  <p:stCondLst>
                                    <p:cond delay="0"/>
                                  </p:stCondLst>
                                  <p:childTnLst>
                                    <p:set>
                                      <p:cBhvr>
                                        <p:cTn id="4768" dur="1" fill="hold">
                                          <p:stCondLst>
                                            <p:cond delay="0"/>
                                          </p:stCondLst>
                                        </p:cTn>
                                        <p:tgtEl>
                                          <p:spTgt spid="628"/>
                                        </p:tgtEl>
                                        <p:attrNameLst>
                                          <p:attrName>style.visibility</p:attrName>
                                        </p:attrNameLst>
                                      </p:cBhvr>
                                      <p:to>
                                        <p:strVal val="visible"/>
                                      </p:to>
                                    </p:set>
                                    <p:animEffect transition="in" filter="fade">
                                      <p:cBhvr>
                                        <p:cTn id="4769" dur="500"/>
                                        <p:tgtEl>
                                          <p:spTgt spid="628"/>
                                        </p:tgtEl>
                                      </p:cBhvr>
                                    </p:animEffect>
                                  </p:childTnLst>
                                </p:cTn>
                              </p:par>
                            </p:childTnLst>
                          </p:cTn>
                        </p:par>
                      </p:childTnLst>
                    </p:cTn>
                  </p:par>
                </p:childTnLst>
              </p:cTn>
              <p:nextCondLst>
                <p:cond evt="onClick" delay="0">
                  <p:tgtEl>
                    <p:spTgt spid="654"/>
                  </p:tgtEl>
                </p:cond>
              </p:nextCondLst>
            </p:seq>
            <p:seq concurrent="1" nextAc="seek">
              <p:cTn id="4770" restart="whenNotActive" fill="hold" evtFilter="cancelBubble" nodeType="interactiveSeq">
                <p:stCondLst>
                  <p:cond evt="onClick" delay="0">
                    <p:tgtEl>
                      <p:spTgt spid="649"/>
                    </p:tgtEl>
                  </p:cond>
                </p:stCondLst>
                <p:endSync evt="end" delay="0">
                  <p:rtn val="all"/>
                </p:endSync>
                <p:childTnLst>
                  <p:par>
                    <p:cTn id="4771" fill="hold">
                      <p:stCondLst>
                        <p:cond delay="0"/>
                      </p:stCondLst>
                      <p:childTnLst>
                        <p:par>
                          <p:cTn id="4772" fill="hold">
                            <p:stCondLst>
                              <p:cond delay="0"/>
                            </p:stCondLst>
                            <p:childTnLst>
                              <p:par>
                                <p:cTn id="4773" presetID="1" presetClass="exit" presetSubtype="0" fill="hold" grpId="1" nodeType="clickEffect">
                                  <p:stCondLst>
                                    <p:cond delay="0"/>
                                  </p:stCondLst>
                                  <p:childTnLst>
                                    <p:set>
                                      <p:cBhvr>
                                        <p:cTn id="4774" dur="1" fill="hold">
                                          <p:stCondLst>
                                            <p:cond delay="0"/>
                                          </p:stCondLst>
                                        </p:cTn>
                                        <p:tgtEl>
                                          <p:spTgt spid="649"/>
                                        </p:tgtEl>
                                        <p:attrNameLst>
                                          <p:attrName>style.visibility</p:attrName>
                                        </p:attrNameLst>
                                      </p:cBhvr>
                                      <p:to>
                                        <p:strVal val="hidden"/>
                                      </p:to>
                                    </p:set>
                                  </p:childTnLst>
                                </p:cTn>
                              </p:par>
                              <p:par>
                                <p:cTn id="4775" presetID="1" presetClass="exit" presetSubtype="0" fill="hold" grpId="3" nodeType="withEffect">
                                  <p:stCondLst>
                                    <p:cond delay="0"/>
                                  </p:stCondLst>
                                  <p:childTnLst>
                                    <p:set>
                                      <p:cBhvr>
                                        <p:cTn id="4776" dur="1" fill="hold">
                                          <p:stCondLst>
                                            <p:cond delay="0"/>
                                          </p:stCondLst>
                                        </p:cTn>
                                        <p:tgtEl>
                                          <p:spTgt spid="620"/>
                                        </p:tgtEl>
                                        <p:attrNameLst>
                                          <p:attrName>style.visibility</p:attrName>
                                        </p:attrNameLst>
                                      </p:cBhvr>
                                      <p:to>
                                        <p:strVal val="hidden"/>
                                      </p:to>
                                    </p:set>
                                  </p:childTnLst>
                                </p:cTn>
                              </p:par>
                              <p:par>
                                <p:cTn id="4777" presetID="10" presetClass="entr" presetSubtype="0" fill="hold" grpId="7" nodeType="withEffect">
                                  <p:stCondLst>
                                    <p:cond delay="0"/>
                                  </p:stCondLst>
                                  <p:childTnLst>
                                    <p:set>
                                      <p:cBhvr>
                                        <p:cTn id="4778" dur="1" fill="hold">
                                          <p:stCondLst>
                                            <p:cond delay="0"/>
                                          </p:stCondLst>
                                        </p:cTn>
                                        <p:tgtEl>
                                          <p:spTgt spid="628"/>
                                        </p:tgtEl>
                                        <p:attrNameLst>
                                          <p:attrName>style.visibility</p:attrName>
                                        </p:attrNameLst>
                                      </p:cBhvr>
                                      <p:to>
                                        <p:strVal val="visible"/>
                                      </p:to>
                                    </p:set>
                                    <p:animEffect transition="in" filter="fade">
                                      <p:cBhvr>
                                        <p:cTn id="4779" dur="500"/>
                                        <p:tgtEl>
                                          <p:spTgt spid="628"/>
                                        </p:tgtEl>
                                      </p:cBhvr>
                                    </p:animEffect>
                                  </p:childTnLst>
                                </p:cTn>
                              </p:par>
                            </p:childTnLst>
                          </p:cTn>
                        </p:par>
                      </p:childTnLst>
                    </p:cTn>
                  </p:par>
                </p:childTnLst>
              </p:cTn>
              <p:nextCondLst>
                <p:cond evt="onClick" delay="0">
                  <p:tgtEl>
                    <p:spTgt spid="649"/>
                  </p:tgtEl>
                </p:cond>
              </p:nextCondLst>
            </p:seq>
            <p:seq concurrent="1" nextAc="seek">
              <p:cTn id="4780" restart="whenNotActive" fill="hold" evtFilter="cancelBubble" nodeType="interactiveSeq">
                <p:stCondLst>
                  <p:cond evt="onClick" delay="0">
                    <p:tgtEl>
                      <p:spTgt spid="650"/>
                    </p:tgtEl>
                  </p:cond>
                </p:stCondLst>
                <p:endSync evt="end" delay="0">
                  <p:rtn val="all"/>
                </p:endSync>
                <p:childTnLst>
                  <p:par>
                    <p:cTn id="4781" fill="hold">
                      <p:stCondLst>
                        <p:cond delay="0"/>
                      </p:stCondLst>
                      <p:childTnLst>
                        <p:par>
                          <p:cTn id="4782" fill="hold">
                            <p:stCondLst>
                              <p:cond delay="0"/>
                            </p:stCondLst>
                            <p:childTnLst>
                              <p:par>
                                <p:cTn id="4783" presetID="1" presetClass="exit" presetSubtype="0" fill="hold" grpId="1" nodeType="clickEffect">
                                  <p:stCondLst>
                                    <p:cond delay="0"/>
                                  </p:stCondLst>
                                  <p:childTnLst>
                                    <p:set>
                                      <p:cBhvr>
                                        <p:cTn id="4784" dur="1" fill="hold">
                                          <p:stCondLst>
                                            <p:cond delay="0"/>
                                          </p:stCondLst>
                                        </p:cTn>
                                        <p:tgtEl>
                                          <p:spTgt spid="650"/>
                                        </p:tgtEl>
                                        <p:attrNameLst>
                                          <p:attrName>style.visibility</p:attrName>
                                        </p:attrNameLst>
                                      </p:cBhvr>
                                      <p:to>
                                        <p:strVal val="hidden"/>
                                      </p:to>
                                    </p:set>
                                  </p:childTnLst>
                                </p:cTn>
                              </p:par>
                              <p:par>
                                <p:cTn id="4785" presetID="10" presetClass="entr" presetSubtype="0" fill="hold" grpId="11" nodeType="withEffect">
                                  <p:stCondLst>
                                    <p:cond delay="0"/>
                                  </p:stCondLst>
                                  <p:childTnLst>
                                    <p:set>
                                      <p:cBhvr>
                                        <p:cTn id="4786" dur="1" fill="hold">
                                          <p:stCondLst>
                                            <p:cond delay="0"/>
                                          </p:stCondLst>
                                        </p:cTn>
                                        <p:tgtEl>
                                          <p:spTgt spid="628"/>
                                        </p:tgtEl>
                                        <p:attrNameLst>
                                          <p:attrName>style.visibility</p:attrName>
                                        </p:attrNameLst>
                                      </p:cBhvr>
                                      <p:to>
                                        <p:strVal val="visible"/>
                                      </p:to>
                                    </p:set>
                                    <p:animEffect transition="in" filter="fade">
                                      <p:cBhvr>
                                        <p:cTn id="4787" dur="500"/>
                                        <p:tgtEl>
                                          <p:spTgt spid="628"/>
                                        </p:tgtEl>
                                      </p:cBhvr>
                                    </p:animEffect>
                                  </p:childTnLst>
                                </p:cTn>
                              </p:par>
                            </p:childTnLst>
                          </p:cTn>
                        </p:par>
                      </p:childTnLst>
                    </p:cTn>
                  </p:par>
                </p:childTnLst>
              </p:cTn>
              <p:nextCondLst>
                <p:cond evt="onClick" delay="0">
                  <p:tgtEl>
                    <p:spTgt spid="650"/>
                  </p:tgtEl>
                </p:cond>
              </p:nextCondLst>
            </p:seq>
            <p:seq concurrent="1" nextAc="seek">
              <p:cTn id="4788" restart="whenNotActive" fill="hold" evtFilter="cancelBubble" nodeType="interactiveSeq">
                <p:stCondLst>
                  <p:cond evt="onClick" delay="0">
                    <p:tgtEl>
                      <p:spTgt spid="651"/>
                    </p:tgtEl>
                  </p:cond>
                </p:stCondLst>
                <p:endSync evt="end" delay="0">
                  <p:rtn val="all"/>
                </p:endSync>
                <p:childTnLst>
                  <p:par>
                    <p:cTn id="4789" fill="hold">
                      <p:stCondLst>
                        <p:cond delay="0"/>
                      </p:stCondLst>
                      <p:childTnLst>
                        <p:par>
                          <p:cTn id="4790" fill="hold">
                            <p:stCondLst>
                              <p:cond delay="0"/>
                            </p:stCondLst>
                            <p:childTnLst>
                              <p:par>
                                <p:cTn id="4791" presetID="1" presetClass="exit" presetSubtype="0" fill="hold" grpId="0" nodeType="clickEffect">
                                  <p:stCondLst>
                                    <p:cond delay="0"/>
                                  </p:stCondLst>
                                  <p:childTnLst>
                                    <p:set>
                                      <p:cBhvr>
                                        <p:cTn id="4792" dur="1" fill="hold">
                                          <p:stCondLst>
                                            <p:cond delay="0"/>
                                          </p:stCondLst>
                                        </p:cTn>
                                        <p:tgtEl>
                                          <p:spTgt spid="651"/>
                                        </p:tgtEl>
                                        <p:attrNameLst>
                                          <p:attrName>style.visibility</p:attrName>
                                        </p:attrNameLst>
                                      </p:cBhvr>
                                      <p:to>
                                        <p:strVal val="hidden"/>
                                      </p:to>
                                    </p:set>
                                  </p:childTnLst>
                                </p:cTn>
                              </p:par>
                              <p:par>
                                <p:cTn id="4793" presetID="1" presetClass="exit" presetSubtype="0" fill="hold" grpId="4" nodeType="withEffect">
                                  <p:stCondLst>
                                    <p:cond delay="0"/>
                                  </p:stCondLst>
                                  <p:childTnLst>
                                    <p:set>
                                      <p:cBhvr>
                                        <p:cTn id="4794" dur="1" fill="hold">
                                          <p:stCondLst>
                                            <p:cond delay="0"/>
                                          </p:stCondLst>
                                        </p:cTn>
                                        <p:tgtEl>
                                          <p:spTgt spid="620"/>
                                        </p:tgtEl>
                                        <p:attrNameLst>
                                          <p:attrName>style.visibility</p:attrName>
                                        </p:attrNameLst>
                                      </p:cBhvr>
                                      <p:to>
                                        <p:strVal val="hidden"/>
                                      </p:to>
                                    </p:set>
                                  </p:childTnLst>
                                </p:cTn>
                              </p:par>
                              <p:par>
                                <p:cTn id="4795" presetID="10" presetClass="entr" presetSubtype="0" fill="hold" grpId="10" nodeType="withEffect">
                                  <p:stCondLst>
                                    <p:cond delay="0"/>
                                  </p:stCondLst>
                                  <p:childTnLst>
                                    <p:set>
                                      <p:cBhvr>
                                        <p:cTn id="4796" dur="1" fill="hold">
                                          <p:stCondLst>
                                            <p:cond delay="0"/>
                                          </p:stCondLst>
                                        </p:cTn>
                                        <p:tgtEl>
                                          <p:spTgt spid="628"/>
                                        </p:tgtEl>
                                        <p:attrNameLst>
                                          <p:attrName>style.visibility</p:attrName>
                                        </p:attrNameLst>
                                      </p:cBhvr>
                                      <p:to>
                                        <p:strVal val="visible"/>
                                      </p:to>
                                    </p:set>
                                    <p:animEffect transition="in" filter="fade">
                                      <p:cBhvr>
                                        <p:cTn id="4797" dur="500"/>
                                        <p:tgtEl>
                                          <p:spTgt spid="628"/>
                                        </p:tgtEl>
                                      </p:cBhvr>
                                    </p:animEffect>
                                  </p:childTnLst>
                                </p:cTn>
                              </p:par>
                            </p:childTnLst>
                          </p:cTn>
                        </p:par>
                      </p:childTnLst>
                    </p:cTn>
                  </p:par>
                </p:childTnLst>
              </p:cTn>
              <p:nextCondLst>
                <p:cond evt="onClick" delay="0">
                  <p:tgtEl>
                    <p:spTgt spid="651"/>
                  </p:tgtEl>
                </p:cond>
              </p:nextCondLst>
            </p:seq>
            <p:seq concurrent="1" nextAc="seek">
              <p:cTn id="4798" restart="whenNotActive" fill="hold" evtFilter="cancelBubble" nodeType="interactiveSeq">
                <p:stCondLst>
                  <p:cond evt="onClick" delay="0">
                    <p:tgtEl>
                      <p:spTgt spid="652"/>
                    </p:tgtEl>
                  </p:cond>
                </p:stCondLst>
                <p:endSync evt="end" delay="0">
                  <p:rtn val="all"/>
                </p:endSync>
                <p:childTnLst>
                  <p:par>
                    <p:cTn id="4799" fill="hold">
                      <p:stCondLst>
                        <p:cond delay="0"/>
                      </p:stCondLst>
                      <p:childTnLst>
                        <p:par>
                          <p:cTn id="4800" fill="hold">
                            <p:stCondLst>
                              <p:cond delay="0"/>
                            </p:stCondLst>
                            <p:childTnLst>
                              <p:par>
                                <p:cTn id="4801" presetID="1" presetClass="exit" presetSubtype="0" fill="hold" grpId="1" nodeType="clickEffect">
                                  <p:stCondLst>
                                    <p:cond delay="0"/>
                                  </p:stCondLst>
                                  <p:childTnLst>
                                    <p:set>
                                      <p:cBhvr>
                                        <p:cTn id="4802" dur="1" fill="hold">
                                          <p:stCondLst>
                                            <p:cond delay="0"/>
                                          </p:stCondLst>
                                        </p:cTn>
                                        <p:tgtEl>
                                          <p:spTgt spid="652"/>
                                        </p:tgtEl>
                                        <p:attrNameLst>
                                          <p:attrName>style.visibility</p:attrName>
                                        </p:attrNameLst>
                                      </p:cBhvr>
                                      <p:to>
                                        <p:strVal val="hidden"/>
                                      </p:to>
                                    </p:set>
                                  </p:childTnLst>
                                </p:cTn>
                              </p:par>
                              <p:par>
                                <p:cTn id="4803" presetID="1" presetClass="exit" presetSubtype="0" fill="hold" grpId="5" nodeType="withEffect">
                                  <p:stCondLst>
                                    <p:cond delay="0"/>
                                  </p:stCondLst>
                                  <p:childTnLst>
                                    <p:set>
                                      <p:cBhvr>
                                        <p:cTn id="4804" dur="1" fill="hold">
                                          <p:stCondLst>
                                            <p:cond delay="0"/>
                                          </p:stCondLst>
                                        </p:cTn>
                                        <p:tgtEl>
                                          <p:spTgt spid="620"/>
                                        </p:tgtEl>
                                        <p:attrNameLst>
                                          <p:attrName>style.visibility</p:attrName>
                                        </p:attrNameLst>
                                      </p:cBhvr>
                                      <p:to>
                                        <p:strVal val="hidden"/>
                                      </p:to>
                                    </p:set>
                                  </p:childTnLst>
                                </p:cTn>
                              </p:par>
                              <p:par>
                                <p:cTn id="4805" presetID="10" presetClass="entr" presetSubtype="0" fill="hold" grpId="9" nodeType="withEffect">
                                  <p:stCondLst>
                                    <p:cond delay="0"/>
                                  </p:stCondLst>
                                  <p:childTnLst>
                                    <p:set>
                                      <p:cBhvr>
                                        <p:cTn id="4806" dur="1" fill="hold">
                                          <p:stCondLst>
                                            <p:cond delay="0"/>
                                          </p:stCondLst>
                                        </p:cTn>
                                        <p:tgtEl>
                                          <p:spTgt spid="628"/>
                                        </p:tgtEl>
                                        <p:attrNameLst>
                                          <p:attrName>style.visibility</p:attrName>
                                        </p:attrNameLst>
                                      </p:cBhvr>
                                      <p:to>
                                        <p:strVal val="visible"/>
                                      </p:to>
                                    </p:set>
                                    <p:animEffect transition="in" filter="fade">
                                      <p:cBhvr>
                                        <p:cTn id="4807" dur="500"/>
                                        <p:tgtEl>
                                          <p:spTgt spid="628"/>
                                        </p:tgtEl>
                                      </p:cBhvr>
                                    </p:animEffect>
                                  </p:childTnLst>
                                </p:cTn>
                              </p:par>
                            </p:childTnLst>
                          </p:cTn>
                        </p:par>
                      </p:childTnLst>
                    </p:cTn>
                  </p:par>
                </p:childTnLst>
              </p:cTn>
              <p:nextCondLst>
                <p:cond evt="onClick" delay="0">
                  <p:tgtEl>
                    <p:spTgt spid="652"/>
                  </p:tgtEl>
                </p:cond>
              </p:nextCondLst>
            </p:seq>
            <p:seq concurrent="1" nextAc="seek">
              <p:cTn id="4808" restart="whenNotActive" fill="hold" evtFilter="cancelBubble" nodeType="interactiveSeq">
                <p:stCondLst>
                  <p:cond evt="onClick" delay="0">
                    <p:tgtEl>
                      <p:spTgt spid="653"/>
                    </p:tgtEl>
                  </p:cond>
                </p:stCondLst>
                <p:endSync evt="end" delay="0">
                  <p:rtn val="all"/>
                </p:endSync>
                <p:childTnLst>
                  <p:par>
                    <p:cTn id="4809" fill="hold">
                      <p:stCondLst>
                        <p:cond delay="0"/>
                      </p:stCondLst>
                      <p:childTnLst>
                        <p:par>
                          <p:cTn id="4810" fill="hold">
                            <p:stCondLst>
                              <p:cond delay="0"/>
                            </p:stCondLst>
                            <p:childTnLst>
                              <p:par>
                                <p:cTn id="4811" presetID="1" presetClass="exit" presetSubtype="0" fill="hold" grpId="1" nodeType="clickEffect">
                                  <p:stCondLst>
                                    <p:cond delay="0"/>
                                  </p:stCondLst>
                                  <p:childTnLst>
                                    <p:set>
                                      <p:cBhvr>
                                        <p:cTn id="4812" dur="1" fill="hold">
                                          <p:stCondLst>
                                            <p:cond delay="0"/>
                                          </p:stCondLst>
                                        </p:cTn>
                                        <p:tgtEl>
                                          <p:spTgt spid="653"/>
                                        </p:tgtEl>
                                        <p:attrNameLst>
                                          <p:attrName>style.visibility</p:attrName>
                                        </p:attrNameLst>
                                      </p:cBhvr>
                                      <p:to>
                                        <p:strVal val="hidden"/>
                                      </p:to>
                                    </p:set>
                                  </p:childTnLst>
                                </p:cTn>
                              </p:par>
                              <p:par>
                                <p:cTn id="4813" presetID="1" presetClass="exit" presetSubtype="0" fill="hold" grpId="1" nodeType="withEffect">
                                  <p:stCondLst>
                                    <p:cond delay="0"/>
                                  </p:stCondLst>
                                  <p:childTnLst>
                                    <p:set>
                                      <p:cBhvr>
                                        <p:cTn id="4814" dur="1" fill="hold">
                                          <p:stCondLst>
                                            <p:cond delay="0"/>
                                          </p:stCondLst>
                                        </p:cTn>
                                        <p:tgtEl>
                                          <p:spTgt spid="625"/>
                                        </p:tgtEl>
                                        <p:attrNameLst>
                                          <p:attrName>style.visibility</p:attrName>
                                        </p:attrNameLst>
                                      </p:cBhvr>
                                      <p:to>
                                        <p:strVal val="hidden"/>
                                      </p:to>
                                    </p:set>
                                  </p:childTnLst>
                                </p:cTn>
                              </p:par>
                              <p:par>
                                <p:cTn id="4815" presetID="10" presetClass="entr" presetSubtype="0" fill="hold" grpId="8" nodeType="withEffect">
                                  <p:stCondLst>
                                    <p:cond delay="0"/>
                                  </p:stCondLst>
                                  <p:childTnLst>
                                    <p:set>
                                      <p:cBhvr>
                                        <p:cTn id="4816" dur="1" fill="hold">
                                          <p:stCondLst>
                                            <p:cond delay="0"/>
                                          </p:stCondLst>
                                        </p:cTn>
                                        <p:tgtEl>
                                          <p:spTgt spid="628"/>
                                        </p:tgtEl>
                                        <p:attrNameLst>
                                          <p:attrName>style.visibility</p:attrName>
                                        </p:attrNameLst>
                                      </p:cBhvr>
                                      <p:to>
                                        <p:strVal val="visible"/>
                                      </p:to>
                                    </p:set>
                                    <p:animEffect transition="in" filter="fade">
                                      <p:cBhvr>
                                        <p:cTn id="4817" dur="500"/>
                                        <p:tgtEl>
                                          <p:spTgt spid="628"/>
                                        </p:tgtEl>
                                      </p:cBhvr>
                                    </p:animEffect>
                                  </p:childTnLst>
                                </p:cTn>
                              </p:par>
                            </p:childTnLst>
                          </p:cTn>
                        </p:par>
                      </p:childTnLst>
                    </p:cTn>
                  </p:par>
                </p:childTnLst>
              </p:cTn>
              <p:nextCondLst>
                <p:cond evt="onClick" delay="0">
                  <p:tgtEl>
                    <p:spTgt spid="653"/>
                  </p:tgtEl>
                </p:cond>
              </p:nextCondLst>
            </p:seq>
            <p:seq concurrent="1" nextAc="seek">
              <p:cTn id="4818" restart="whenNotActive" fill="hold" evtFilter="cancelBubble" nodeType="interactiveSeq">
                <p:stCondLst>
                  <p:cond evt="onClick" delay="0">
                    <p:tgtEl>
                      <p:spTgt spid="655"/>
                    </p:tgtEl>
                  </p:cond>
                </p:stCondLst>
                <p:endSync evt="end" delay="0">
                  <p:rtn val="all"/>
                </p:endSync>
                <p:childTnLst>
                  <p:par>
                    <p:cTn id="4819" fill="hold">
                      <p:stCondLst>
                        <p:cond delay="0"/>
                      </p:stCondLst>
                      <p:childTnLst>
                        <p:par>
                          <p:cTn id="4820" fill="hold">
                            <p:stCondLst>
                              <p:cond delay="0"/>
                            </p:stCondLst>
                            <p:childTnLst>
                              <p:par>
                                <p:cTn id="4821" presetID="1" presetClass="entr" presetSubtype="0" fill="hold" grpId="0" nodeType="clickEffect">
                                  <p:stCondLst>
                                    <p:cond delay="0"/>
                                  </p:stCondLst>
                                  <p:childTnLst>
                                    <p:set>
                                      <p:cBhvr>
                                        <p:cTn id="4822" dur="1" fill="hold">
                                          <p:stCondLst>
                                            <p:cond delay="0"/>
                                          </p:stCondLst>
                                        </p:cTn>
                                        <p:tgtEl>
                                          <p:spTgt spid="661"/>
                                        </p:tgtEl>
                                        <p:attrNameLst>
                                          <p:attrName>style.visibility</p:attrName>
                                        </p:attrNameLst>
                                      </p:cBhvr>
                                      <p:to>
                                        <p:strVal val="visible"/>
                                      </p:to>
                                    </p:set>
                                  </p:childTnLst>
                                </p:cTn>
                              </p:par>
                              <p:par>
                                <p:cTn id="4823" presetID="1" presetClass="entr" presetSubtype="0" fill="hold" grpId="0" nodeType="withEffect">
                                  <p:stCondLst>
                                    <p:cond delay="0"/>
                                  </p:stCondLst>
                                  <p:childTnLst>
                                    <p:set>
                                      <p:cBhvr>
                                        <p:cTn id="4824" dur="1" fill="hold">
                                          <p:stCondLst>
                                            <p:cond delay="0"/>
                                          </p:stCondLst>
                                        </p:cTn>
                                        <p:tgtEl>
                                          <p:spTgt spid="619"/>
                                        </p:tgtEl>
                                        <p:attrNameLst>
                                          <p:attrName>style.visibility</p:attrName>
                                        </p:attrNameLst>
                                      </p:cBhvr>
                                      <p:to>
                                        <p:strVal val="visible"/>
                                      </p:to>
                                    </p:set>
                                  </p:childTnLst>
                                </p:cTn>
                              </p:par>
                              <p:par>
                                <p:cTn id="4825" presetID="10" presetClass="exit" presetSubtype="0" fill="hold" grpId="0" nodeType="withEffect">
                                  <p:stCondLst>
                                    <p:cond delay="0"/>
                                  </p:stCondLst>
                                  <p:childTnLst>
                                    <p:animEffect transition="out" filter="fade">
                                      <p:cBhvr>
                                        <p:cTn id="4826" dur="500"/>
                                        <p:tgtEl>
                                          <p:spTgt spid="627"/>
                                        </p:tgtEl>
                                      </p:cBhvr>
                                    </p:animEffect>
                                    <p:set>
                                      <p:cBhvr>
                                        <p:cTn id="4827"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5"/>
                  </p:tgtEl>
                </p:cond>
              </p:nextCondLst>
            </p:seq>
            <p:seq concurrent="1" nextAc="seek">
              <p:cTn id="4828" restart="whenNotActive" fill="hold" evtFilter="cancelBubble" nodeType="interactiveSeq">
                <p:stCondLst>
                  <p:cond evt="onClick" delay="0">
                    <p:tgtEl>
                      <p:spTgt spid="656"/>
                    </p:tgtEl>
                  </p:cond>
                </p:stCondLst>
                <p:endSync evt="end" delay="0">
                  <p:rtn val="all"/>
                </p:endSync>
                <p:childTnLst>
                  <p:par>
                    <p:cTn id="4829" fill="hold">
                      <p:stCondLst>
                        <p:cond delay="0"/>
                      </p:stCondLst>
                      <p:childTnLst>
                        <p:par>
                          <p:cTn id="4830" fill="hold">
                            <p:stCondLst>
                              <p:cond delay="0"/>
                            </p:stCondLst>
                            <p:childTnLst>
                              <p:par>
                                <p:cTn id="4831" presetID="1" presetClass="entr" presetSubtype="0" fill="hold" grpId="0" nodeType="clickEffect">
                                  <p:stCondLst>
                                    <p:cond delay="0"/>
                                  </p:stCondLst>
                                  <p:childTnLst>
                                    <p:set>
                                      <p:cBhvr>
                                        <p:cTn id="4832" dur="1" fill="hold">
                                          <p:stCondLst>
                                            <p:cond delay="0"/>
                                          </p:stCondLst>
                                        </p:cTn>
                                        <p:tgtEl>
                                          <p:spTgt spid="662"/>
                                        </p:tgtEl>
                                        <p:attrNameLst>
                                          <p:attrName>style.visibility</p:attrName>
                                        </p:attrNameLst>
                                      </p:cBhvr>
                                      <p:to>
                                        <p:strVal val="visible"/>
                                      </p:to>
                                    </p:set>
                                  </p:childTnLst>
                                </p:cTn>
                              </p:par>
                              <p:par>
                                <p:cTn id="4833" presetID="10" presetClass="exit" presetSubtype="0" fill="hold" grpId="1" nodeType="withEffect">
                                  <p:stCondLst>
                                    <p:cond delay="0"/>
                                  </p:stCondLst>
                                  <p:childTnLst>
                                    <p:animEffect transition="out" filter="fade">
                                      <p:cBhvr>
                                        <p:cTn id="4834" dur="500"/>
                                        <p:tgtEl>
                                          <p:spTgt spid="627"/>
                                        </p:tgtEl>
                                      </p:cBhvr>
                                    </p:animEffect>
                                    <p:set>
                                      <p:cBhvr>
                                        <p:cTn id="4835"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6"/>
                  </p:tgtEl>
                </p:cond>
              </p:nextCondLst>
            </p:seq>
            <p:seq concurrent="1" nextAc="seek">
              <p:cTn id="4836" restart="whenNotActive" fill="hold" evtFilter="cancelBubble" nodeType="interactiveSeq">
                <p:stCondLst>
                  <p:cond evt="onClick" delay="0">
                    <p:tgtEl>
                      <p:spTgt spid="657"/>
                    </p:tgtEl>
                  </p:cond>
                </p:stCondLst>
                <p:endSync evt="end" delay="0">
                  <p:rtn val="all"/>
                </p:endSync>
                <p:childTnLst>
                  <p:par>
                    <p:cTn id="4837" fill="hold">
                      <p:stCondLst>
                        <p:cond delay="0"/>
                      </p:stCondLst>
                      <p:childTnLst>
                        <p:par>
                          <p:cTn id="4838" fill="hold">
                            <p:stCondLst>
                              <p:cond delay="0"/>
                            </p:stCondLst>
                            <p:childTnLst>
                              <p:par>
                                <p:cTn id="4839" presetID="1" presetClass="entr" presetSubtype="0" fill="hold" grpId="1" nodeType="clickEffect">
                                  <p:stCondLst>
                                    <p:cond delay="0"/>
                                  </p:stCondLst>
                                  <p:childTnLst>
                                    <p:set>
                                      <p:cBhvr>
                                        <p:cTn id="4840" dur="1" fill="hold">
                                          <p:stCondLst>
                                            <p:cond delay="0"/>
                                          </p:stCondLst>
                                        </p:cTn>
                                        <p:tgtEl>
                                          <p:spTgt spid="663"/>
                                        </p:tgtEl>
                                        <p:attrNameLst>
                                          <p:attrName>style.visibility</p:attrName>
                                        </p:attrNameLst>
                                      </p:cBhvr>
                                      <p:to>
                                        <p:strVal val="visible"/>
                                      </p:to>
                                    </p:set>
                                  </p:childTnLst>
                                </p:cTn>
                              </p:par>
                              <p:par>
                                <p:cTn id="4841" presetID="1" presetClass="entr" presetSubtype="0" fill="hold" grpId="1" nodeType="withEffect">
                                  <p:stCondLst>
                                    <p:cond delay="0"/>
                                  </p:stCondLst>
                                  <p:childTnLst>
                                    <p:set>
                                      <p:cBhvr>
                                        <p:cTn id="4842" dur="1" fill="hold">
                                          <p:stCondLst>
                                            <p:cond delay="0"/>
                                          </p:stCondLst>
                                        </p:cTn>
                                        <p:tgtEl>
                                          <p:spTgt spid="619"/>
                                        </p:tgtEl>
                                        <p:attrNameLst>
                                          <p:attrName>style.visibility</p:attrName>
                                        </p:attrNameLst>
                                      </p:cBhvr>
                                      <p:to>
                                        <p:strVal val="visible"/>
                                      </p:to>
                                    </p:set>
                                  </p:childTnLst>
                                </p:cTn>
                              </p:par>
                              <p:par>
                                <p:cTn id="4843" presetID="10" presetClass="exit" presetSubtype="0" fill="hold" grpId="2" nodeType="withEffect">
                                  <p:stCondLst>
                                    <p:cond delay="0"/>
                                  </p:stCondLst>
                                  <p:childTnLst>
                                    <p:animEffect transition="out" filter="fade">
                                      <p:cBhvr>
                                        <p:cTn id="4844" dur="500"/>
                                        <p:tgtEl>
                                          <p:spTgt spid="627"/>
                                        </p:tgtEl>
                                      </p:cBhvr>
                                    </p:animEffect>
                                    <p:set>
                                      <p:cBhvr>
                                        <p:cTn id="4845"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7"/>
                  </p:tgtEl>
                </p:cond>
              </p:nextCondLst>
            </p:seq>
            <p:seq concurrent="1" nextAc="seek">
              <p:cTn id="4846" restart="whenNotActive" fill="hold" evtFilter="cancelBubble" nodeType="interactiveSeq">
                <p:stCondLst>
                  <p:cond evt="onClick" delay="0">
                    <p:tgtEl>
                      <p:spTgt spid="659"/>
                    </p:tgtEl>
                  </p:cond>
                </p:stCondLst>
                <p:endSync evt="end" delay="0">
                  <p:rtn val="all"/>
                </p:endSync>
                <p:childTnLst>
                  <p:par>
                    <p:cTn id="4847" fill="hold">
                      <p:stCondLst>
                        <p:cond delay="0"/>
                      </p:stCondLst>
                      <p:childTnLst>
                        <p:par>
                          <p:cTn id="4848" fill="hold">
                            <p:stCondLst>
                              <p:cond delay="0"/>
                            </p:stCondLst>
                            <p:childTnLst>
                              <p:par>
                                <p:cTn id="4849" presetID="1" presetClass="entr" presetSubtype="0" fill="hold" grpId="0" nodeType="clickEffect">
                                  <p:stCondLst>
                                    <p:cond delay="0"/>
                                  </p:stCondLst>
                                  <p:childTnLst>
                                    <p:set>
                                      <p:cBhvr>
                                        <p:cTn id="4850" dur="1" fill="hold">
                                          <p:stCondLst>
                                            <p:cond delay="0"/>
                                          </p:stCondLst>
                                        </p:cTn>
                                        <p:tgtEl>
                                          <p:spTgt spid="665"/>
                                        </p:tgtEl>
                                        <p:attrNameLst>
                                          <p:attrName>style.visibility</p:attrName>
                                        </p:attrNameLst>
                                      </p:cBhvr>
                                      <p:to>
                                        <p:strVal val="visible"/>
                                      </p:to>
                                    </p:set>
                                  </p:childTnLst>
                                </p:cTn>
                              </p:par>
                              <p:par>
                                <p:cTn id="4851" presetID="1" presetClass="entr" presetSubtype="0" fill="hold" grpId="4" nodeType="withEffect">
                                  <p:stCondLst>
                                    <p:cond delay="0"/>
                                  </p:stCondLst>
                                  <p:childTnLst>
                                    <p:set>
                                      <p:cBhvr>
                                        <p:cTn id="4852" dur="1" fill="hold">
                                          <p:stCondLst>
                                            <p:cond delay="0"/>
                                          </p:stCondLst>
                                        </p:cTn>
                                        <p:tgtEl>
                                          <p:spTgt spid="619"/>
                                        </p:tgtEl>
                                        <p:attrNameLst>
                                          <p:attrName>style.visibility</p:attrName>
                                        </p:attrNameLst>
                                      </p:cBhvr>
                                      <p:to>
                                        <p:strVal val="visible"/>
                                      </p:to>
                                    </p:set>
                                  </p:childTnLst>
                                </p:cTn>
                              </p:par>
                              <p:par>
                                <p:cTn id="4853" presetID="10" presetClass="exit" presetSubtype="0" fill="hold" grpId="3" nodeType="withEffect">
                                  <p:stCondLst>
                                    <p:cond delay="0"/>
                                  </p:stCondLst>
                                  <p:childTnLst>
                                    <p:animEffect transition="out" filter="fade">
                                      <p:cBhvr>
                                        <p:cTn id="4854" dur="500"/>
                                        <p:tgtEl>
                                          <p:spTgt spid="627"/>
                                        </p:tgtEl>
                                      </p:cBhvr>
                                    </p:animEffect>
                                    <p:set>
                                      <p:cBhvr>
                                        <p:cTn id="4855"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9"/>
                  </p:tgtEl>
                </p:cond>
              </p:nextCondLst>
            </p:seq>
            <p:seq concurrent="1" nextAc="seek">
              <p:cTn id="4856" restart="whenNotActive" fill="hold" evtFilter="cancelBubble" nodeType="interactiveSeq">
                <p:stCondLst>
                  <p:cond evt="onClick" delay="0">
                    <p:tgtEl>
                      <p:spTgt spid="660"/>
                    </p:tgtEl>
                  </p:cond>
                </p:stCondLst>
                <p:endSync evt="end" delay="0">
                  <p:rtn val="all"/>
                </p:endSync>
                <p:childTnLst>
                  <p:par>
                    <p:cTn id="4857" fill="hold">
                      <p:stCondLst>
                        <p:cond delay="0"/>
                      </p:stCondLst>
                      <p:childTnLst>
                        <p:par>
                          <p:cTn id="4858" fill="hold">
                            <p:stCondLst>
                              <p:cond delay="0"/>
                            </p:stCondLst>
                            <p:childTnLst>
                              <p:par>
                                <p:cTn id="4859" presetID="1" presetClass="entr" presetSubtype="0" fill="hold" grpId="0" nodeType="clickEffect">
                                  <p:stCondLst>
                                    <p:cond delay="0"/>
                                  </p:stCondLst>
                                  <p:childTnLst>
                                    <p:set>
                                      <p:cBhvr>
                                        <p:cTn id="4860" dur="1" fill="hold">
                                          <p:stCondLst>
                                            <p:cond delay="0"/>
                                          </p:stCondLst>
                                        </p:cTn>
                                        <p:tgtEl>
                                          <p:spTgt spid="666"/>
                                        </p:tgtEl>
                                        <p:attrNameLst>
                                          <p:attrName>style.visibility</p:attrName>
                                        </p:attrNameLst>
                                      </p:cBhvr>
                                      <p:to>
                                        <p:strVal val="visible"/>
                                      </p:to>
                                    </p:set>
                                  </p:childTnLst>
                                </p:cTn>
                              </p:par>
                              <p:par>
                                <p:cTn id="4861" presetID="10" presetClass="exit" presetSubtype="0" fill="hold" grpId="4" nodeType="withEffect">
                                  <p:stCondLst>
                                    <p:cond delay="0"/>
                                  </p:stCondLst>
                                  <p:childTnLst>
                                    <p:animEffect transition="out" filter="fade">
                                      <p:cBhvr>
                                        <p:cTn id="4862" dur="500"/>
                                        <p:tgtEl>
                                          <p:spTgt spid="627"/>
                                        </p:tgtEl>
                                      </p:cBhvr>
                                    </p:animEffect>
                                    <p:set>
                                      <p:cBhvr>
                                        <p:cTn id="4863"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60"/>
                  </p:tgtEl>
                </p:cond>
              </p:nextCondLst>
            </p:seq>
            <p:seq concurrent="1" nextAc="seek">
              <p:cTn id="4864" restart="whenNotActive" fill="hold" evtFilter="cancelBubble" nodeType="interactiveSeq">
                <p:stCondLst>
                  <p:cond evt="onClick" delay="0">
                    <p:tgtEl>
                      <p:spTgt spid="658"/>
                    </p:tgtEl>
                  </p:cond>
                </p:stCondLst>
                <p:endSync evt="end" delay="0">
                  <p:rtn val="all"/>
                </p:endSync>
                <p:childTnLst>
                  <p:par>
                    <p:cTn id="4865" fill="hold">
                      <p:stCondLst>
                        <p:cond delay="0"/>
                      </p:stCondLst>
                      <p:childTnLst>
                        <p:par>
                          <p:cTn id="4866" fill="hold">
                            <p:stCondLst>
                              <p:cond delay="0"/>
                            </p:stCondLst>
                            <p:childTnLst>
                              <p:par>
                                <p:cTn id="4867" presetID="1" presetClass="entr" presetSubtype="0" fill="hold" grpId="0" nodeType="clickEffect">
                                  <p:stCondLst>
                                    <p:cond delay="0"/>
                                  </p:stCondLst>
                                  <p:childTnLst>
                                    <p:set>
                                      <p:cBhvr>
                                        <p:cTn id="4868" dur="1" fill="hold">
                                          <p:stCondLst>
                                            <p:cond delay="0"/>
                                          </p:stCondLst>
                                        </p:cTn>
                                        <p:tgtEl>
                                          <p:spTgt spid="664"/>
                                        </p:tgtEl>
                                        <p:attrNameLst>
                                          <p:attrName>style.visibility</p:attrName>
                                        </p:attrNameLst>
                                      </p:cBhvr>
                                      <p:to>
                                        <p:strVal val="visible"/>
                                      </p:to>
                                    </p:set>
                                  </p:childTnLst>
                                </p:cTn>
                              </p:par>
                              <p:par>
                                <p:cTn id="4869" presetID="1" presetClass="entr" presetSubtype="0" fill="hold" grpId="0" nodeType="withEffect">
                                  <p:stCondLst>
                                    <p:cond delay="0"/>
                                  </p:stCondLst>
                                  <p:childTnLst>
                                    <p:set>
                                      <p:cBhvr>
                                        <p:cTn id="4870" dur="1" fill="hold">
                                          <p:stCondLst>
                                            <p:cond delay="0"/>
                                          </p:stCondLst>
                                        </p:cTn>
                                        <p:tgtEl>
                                          <p:spTgt spid="626"/>
                                        </p:tgtEl>
                                        <p:attrNameLst>
                                          <p:attrName>style.visibility</p:attrName>
                                        </p:attrNameLst>
                                      </p:cBhvr>
                                      <p:to>
                                        <p:strVal val="visible"/>
                                      </p:to>
                                    </p:set>
                                  </p:childTnLst>
                                </p:cTn>
                              </p:par>
                              <p:par>
                                <p:cTn id="4871" presetID="10" presetClass="exit" presetSubtype="0" fill="hold" grpId="5" nodeType="withEffect">
                                  <p:stCondLst>
                                    <p:cond delay="0"/>
                                  </p:stCondLst>
                                  <p:childTnLst>
                                    <p:animEffect transition="out" filter="fade">
                                      <p:cBhvr>
                                        <p:cTn id="4872" dur="500"/>
                                        <p:tgtEl>
                                          <p:spTgt spid="627"/>
                                        </p:tgtEl>
                                      </p:cBhvr>
                                    </p:animEffect>
                                    <p:set>
                                      <p:cBhvr>
                                        <p:cTn id="4873"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8"/>
                  </p:tgtEl>
                </p:cond>
              </p:nextCondLst>
            </p:seq>
            <p:seq concurrent="1" nextAc="seek">
              <p:cTn id="4874" restart="whenNotActive" fill="hold" evtFilter="cancelBubble" nodeType="interactiveSeq">
                <p:stCondLst>
                  <p:cond evt="onClick" delay="0">
                    <p:tgtEl>
                      <p:spTgt spid="666"/>
                    </p:tgtEl>
                  </p:cond>
                </p:stCondLst>
                <p:endSync evt="end" delay="0">
                  <p:rtn val="all"/>
                </p:endSync>
                <p:childTnLst>
                  <p:par>
                    <p:cTn id="4875" fill="hold">
                      <p:stCondLst>
                        <p:cond delay="0"/>
                      </p:stCondLst>
                      <p:childTnLst>
                        <p:par>
                          <p:cTn id="4876" fill="hold">
                            <p:stCondLst>
                              <p:cond delay="0"/>
                            </p:stCondLst>
                            <p:childTnLst>
                              <p:par>
                                <p:cTn id="4877" presetID="1" presetClass="exit" presetSubtype="0" fill="hold" grpId="1" nodeType="clickEffect">
                                  <p:stCondLst>
                                    <p:cond delay="0"/>
                                  </p:stCondLst>
                                  <p:childTnLst>
                                    <p:set>
                                      <p:cBhvr>
                                        <p:cTn id="4878" dur="1" fill="hold">
                                          <p:stCondLst>
                                            <p:cond delay="0"/>
                                          </p:stCondLst>
                                        </p:cTn>
                                        <p:tgtEl>
                                          <p:spTgt spid="666"/>
                                        </p:tgtEl>
                                        <p:attrNameLst>
                                          <p:attrName>style.visibility</p:attrName>
                                        </p:attrNameLst>
                                      </p:cBhvr>
                                      <p:to>
                                        <p:strVal val="hidden"/>
                                      </p:to>
                                    </p:set>
                                  </p:childTnLst>
                                </p:cTn>
                              </p:par>
                              <p:par>
                                <p:cTn id="4879" presetID="10" presetClass="entr" presetSubtype="0" fill="hold" grpId="6" nodeType="withEffect">
                                  <p:stCondLst>
                                    <p:cond delay="0"/>
                                  </p:stCondLst>
                                  <p:childTnLst>
                                    <p:set>
                                      <p:cBhvr>
                                        <p:cTn id="4880" dur="1" fill="hold">
                                          <p:stCondLst>
                                            <p:cond delay="0"/>
                                          </p:stCondLst>
                                        </p:cTn>
                                        <p:tgtEl>
                                          <p:spTgt spid="627"/>
                                        </p:tgtEl>
                                        <p:attrNameLst>
                                          <p:attrName>style.visibility</p:attrName>
                                        </p:attrNameLst>
                                      </p:cBhvr>
                                      <p:to>
                                        <p:strVal val="visible"/>
                                      </p:to>
                                    </p:set>
                                    <p:animEffect transition="in" filter="fade">
                                      <p:cBhvr>
                                        <p:cTn id="4881" dur="500"/>
                                        <p:tgtEl>
                                          <p:spTgt spid="627"/>
                                        </p:tgtEl>
                                      </p:cBhvr>
                                    </p:animEffect>
                                  </p:childTnLst>
                                </p:cTn>
                              </p:par>
                            </p:childTnLst>
                          </p:cTn>
                        </p:par>
                      </p:childTnLst>
                    </p:cTn>
                  </p:par>
                </p:childTnLst>
              </p:cTn>
              <p:nextCondLst>
                <p:cond evt="onClick" delay="0">
                  <p:tgtEl>
                    <p:spTgt spid="666"/>
                  </p:tgtEl>
                </p:cond>
              </p:nextCondLst>
            </p:seq>
            <p:seq concurrent="1" nextAc="seek">
              <p:cTn id="4882" restart="whenNotActive" fill="hold" evtFilter="cancelBubble" nodeType="interactiveSeq">
                <p:stCondLst>
                  <p:cond evt="onClick" delay="0">
                    <p:tgtEl>
                      <p:spTgt spid="661"/>
                    </p:tgtEl>
                  </p:cond>
                </p:stCondLst>
                <p:endSync evt="end" delay="0">
                  <p:rtn val="all"/>
                </p:endSync>
                <p:childTnLst>
                  <p:par>
                    <p:cTn id="4883" fill="hold">
                      <p:stCondLst>
                        <p:cond delay="0"/>
                      </p:stCondLst>
                      <p:childTnLst>
                        <p:par>
                          <p:cTn id="4884" fill="hold">
                            <p:stCondLst>
                              <p:cond delay="0"/>
                            </p:stCondLst>
                            <p:childTnLst>
                              <p:par>
                                <p:cTn id="4885" presetID="1" presetClass="exit" presetSubtype="0" fill="hold" grpId="1" nodeType="clickEffect">
                                  <p:stCondLst>
                                    <p:cond delay="0"/>
                                  </p:stCondLst>
                                  <p:childTnLst>
                                    <p:set>
                                      <p:cBhvr>
                                        <p:cTn id="4886" dur="1" fill="hold">
                                          <p:stCondLst>
                                            <p:cond delay="0"/>
                                          </p:stCondLst>
                                        </p:cTn>
                                        <p:tgtEl>
                                          <p:spTgt spid="661"/>
                                        </p:tgtEl>
                                        <p:attrNameLst>
                                          <p:attrName>style.visibility</p:attrName>
                                        </p:attrNameLst>
                                      </p:cBhvr>
                                      <p:to>
                                        <p:strVal val="hidden"/>
                                      </p:to>
                                    </p:set>
                                  </p:childTnLst>
                                </p:cTn>
                              </p:par>
                              <p:par>
                                <p:cTn id="4887" presetID="1" presetClass="exit" presetSubtype="0" fill="hold" grpId="3" nodeType="withEffect">
                                  <p:stCondLst>
                                    <p:cond delay="0"/>
                                  </p:stCondLst>
                                  <p:childTnLst>
                                    <p:set>
                                      <p:cBhvr>
                                        <p:cTn id="4888" dur="1" fill="hold">
                                          <p:stCondLst>
                                            <p:cond delay="0"/>
                                          </p:stCondLst>
                                        </p:cTn>
                                        <p:tgtEl>
                                          <p:spTgt spid="619"/>
                                        </p:tgtEl>
                                        <p:attrNameLst>
                                          <p:attrName>style.visibility</p:attrName>
                                        </p:attrNameLst>
                                      </p:cBhvr>
                                      <p:to>
                                        <p:strVal val="hidden"/>
                                      </p:to>
                                    </p:set>
                                  </p:childTnLst>
                                </p:cTn>
                              </p:par>
                              <p:par>
                                <p:cTn id="4889" presetID="10" presetClass="entr" presetSubtype="0" fill="hold" grpId="7" nodeType="withEffect">
                                  <p:stCondLst>
                                    <p:cond delay="0"/>
                                  </p:stCondLst>
                                  <p:childTnLst>
                                    <p:set>
                                      <p:cBhvr>
                                        <p:cTn id="4890" dur="1" fill="hold">
                                          <p:stCondLst>
                                            <p:cond delay="0"/>
                                          </p:stCondLst>
                                        </p:cTn>
                                        <p:tgtEl>
                                          <p:spTgt spid="627"/>
                                        </p:tgtEl>
                                        <p:attrNameLst>
                                          <p:attrName>style.visibility</p:attrName>
                                        </p:attrNameLst>
                                      </p:cBhvr>
                                      <p:to>
                                        <p:strVal val="visible"/>
                                      </p:to>
                                    </p:set>
                                    <p:animEffect transition="in" filter="fade">
                                      <p:cBhvr>
                                        <p:cTn id="4891" dur="500"/>
                                        <p:tgtEl>
                                          <p:spTgt spid="627"/>
                                        </p:tgtEl>
                                      </p:cBhvr>
                                    </p:animEffect>
                                  </p:childTnLst>
                                </p:cTn>
                              </p:par>
                            </p:childTnLst>
                          </p:cTn>
                        </p:par>
                      </p:childTnLst>
                    </p:cTn>
                  </p:par>
                </p:childTnLst>
              </p:cTn>
              <p:nextCondLst>
                <p:cond evt="onClick" delay="0">
                  <p:tgtEl>
                    <p:spTgt spid="661"/>
                  </p:tgtEl>
                </p:cond>
              </p:nextCondLst>
            </p:seq>
            <p:seq concurrent="1" nextAc="seek">
              <p:cTn id="4892" restart="whenNotActive" fill="hold" evtFilter="cancelBubble" nodeType="interactiveSeq">
                <p:stCondLst>
                  <p:cond evt="onClick" delay="0">
                    <p:tgtEl>
                      <p:spTgt spid="662"/>
                    </p:tgtEl>
                  </p:cond>
                </p:stCondLst>
                <p:endSync evt="end" delay="0">
                  <p:rtn val="all"/>
                </p:endSync>
                <p:childTnLst>
                  <p:par>
                    <p:cTn id="4893" fill="hold">
                      <p:stCondLst>
                        <p:cond delay="0"/>
                      </p:stCondLst>
                      <p:childTnLst>
                        <p:par>
                          <p:cTn id="4894" fill="hold">
                            <p:stCondLst>
                              <p:cond delay="0"/>
                            </p:stCondLst>
                            <p:childTnLst>
                              <p:par>
                                <p:cTn id="4895" presetID="1" presetClass="exit" presetSubtype="0" fill="hold" grpId="1" nodeType="clickEffect">
                                  <p:stCondLst>
                                    <p:cond delay="0"/>
                                  </p:stCondLst>
                                  <p:childTnLst>
                                    <p:set>
                                      <p:cBhvr>
                                        <p:cTn id="4896" dur="1" fill="hold">
                                          <p:stCondLst>
                                            <p:cond delay="0"/>
                                          </p:stCondLst>
                                        </p:cTn>
                                        <p:tgtEl>
                                          <p:spTgt spid="662"/>
                                        </p:tgtEl>
                                        <p:attrNameLst>
                                          <p:attrName>style.visibility</p:attrName>
                                        </p:attrNameLst>
                                      </p:cBhvr>
                                      <p:to>
                                        <p:strVal val="hidden"/>
                                      </p:to>
                                    </p:set>
                                  </p:childTnLst>
                                </p:cTn>
                              </p:par>
                              <p:par>
                                <p:cTn id="4897" presetID="10" presetClass="entr" presetSubtype="0" fill="hold" grpId="8" nodeType="withEffect">
                                  <p:stCondLst>
                                    <p:cond delay="0"/>
                                  </p:stCondLst>
                                  <p:childTnLst>
                                    <p:set>
                                      <p:cBhvr>
                                        <p:cTn id="4898" dur="1" fill="hold">
                                          <p:stCondLst>
                                            <p:cond delay="0"/>
                                          </p:stCondLst>
                                        </p:cTn>
                                        <p:tgtEl>
                                          <p:spTgt spid="627"/>
                                        </p:tgtEl>
                                        <p:attrNameLst>
                                          <p:attrName>style.visibility</p:attrName>
                                        </p:attrNameLst>
                                      </p:cBhvr>
                                      <p:to>
                                        <p:strVal val="visible"/>
                                      </p:to>
                                    </p:set>
                                    <p:animEffect transition="in" filter="fade">
                                      <p:cBhvr>
                                        <p:cTn id="4899" dur="500"/>
                                        <p:tgtEl>
                                          <p:spTgt spid="627"/>
                                        </p:tgtEl>
                                      </p:cBhvr>
                                    </p:animEffect>
                                  </p:childTnLst>
                                </p:cTn>
                              </p:par>
                            </p:childTnLst>
                          </p:cTn>
                        </p:par>
                      </p:childTnLst>
                    </p:cTn>
                  </p:par>
                </p:childTnLst>
              </p:cTn>
              <p:nextCondLst>
                <p:cond evt="onClick" delay="0">
                  <p:tgtEl>
                    <p:spTgt spid="662"/>
                  </p:tgtEl>
                </p:cond>
              </p:nextCondLst>
            </p:seq>
            <p:seq concurrent="1" nextAc="seek">
              <p:cTn id="4900" restart="whenNotActive" fill="hold" evtFilter="cancelBubble" nodeType="interactiveSeq">
                <p:stCondLst>
                  <p:cond evt="onClick" delay="0">
                    <p:tgtEl>
                      <p:spTgt spid="663"/>
                    </p:tgtEl>
                  </p:cond>
                </p:stCondLst>
                <p:endSync evt="end" delay="0">
                  <p:rtn val="all"/>
                </p:endSync>
                <p:childTnLst>
                  <p:par>
                    <p:cTn id="4901" fill="hold">
                      <p:stCondLst>
                        <p:cond delay="0"/>
                      </p:stCondLst>
                      <p:childTnLst>
                        <p:par>
                          <p:cTn id="4902" fill="hold">
                            <p:stCondLst>
                              <p:cond delay="0"/>
                            </p:stCondLst>
                            <p:childTnLst>
                              <p:par>
                                <p:cTn id="4903" presetID="1" presetClass="exit" presetSubtype="0" fill="hold" grpId="0" nodeType="clickEffect">
                                  <p:stCondLst>
                                    <p:cond delay="0"/>
                                  </p:stCondLst>
                                  <p:childTnLst>
                                    <p:set>
                                      <p:cBhvr>
                                        <p:cTn id="4904" dur="1" fill="hold">
                                          <p:stCondLst>
                                            <p:cond delay="0"/>
                                          </p:stCondLst>
                                        </p:cTn>
                                        <p:tgtEl>
                                          <p:spTgt spid="663"/>
                                        </p:tgtEl>
                                        <p:attrNameLst>
                                          <p:attrName>style.visibility</p:attrName>
                                        </p:attrNameLst>
                                      </p:cBhvr>
                                      <p:to>
                                        <p:strVal val="hidden"/>
                                      </p:to>
                                    </p:set>
                                  </p:childTnLst>
                                </p:cTn>
                              </p:par>
                              <p:par>
                                <p:cTn id="4905" presetID="1" presetClass="exit" presetSubtype="0" fill="hold" grpId="5" nodeType="withEffect">
                                  <p:stCondLst>
                                    <p:cond delay="0"/>
                                  </p:stCondLst>
                                  <p:childTnLst>
                                    <p:set>
                                      <p:cBhvr>
                                        <p:cTn id="4906" dur="1" fill="hold">
                                          <p:stCondLst>
                                            <p:cond delay="0"/>
                                          </p:stCondLst>
                                        </p:cTn>
                                        <p:tgtEl>
                                          <p:spTgt spid="619"/>
                                        </p:tgtEl>
                                        <p:attrNameLst>
                                          <p:attrName>style.visibility</p:attrName>
                                        </p:attrNameLst>
                                      </p:cBhvr>
                                      <p:to>
                                        <p:strVal val="hidden"/>
                                      </p:to>
                                    </p:set>
                                  </p:childTnLst>
                                </p:cTn>
                              </p:par>
                              <p:par>
                                <p:cTn id="4907" presetID="10" presetClass="entr" presetSubtype="0" fill="hold" grpId="9" nodeType="withEffect">
                                  <p:stCondLst>
                                    <p:cond delay="0"/>
                                  </p:stCondLst>
                                  <p:childTnLst>
                                    <p:set>
                                      <p:cBhvr>
                                        <p:cTn id="4908" dur="1" fill="hold">
                                          <p:stCondLst>
                                            <p:cond delay="0"/>
                                          </p:stCondLst>
                                        </p:cTn>
                                        <p:tgtEl>
                                          <p:spTgt spid="627"/>
                                        </p:tgtEl>
                                        <p:attrNameLst>
                                          <p:attrName>style.visibility</p:attrName>
                                        </p:attrNameLst>
                                      </p:cBhvr>
                                      <p:to>
                                        <p:strVal val="visible"/>
                                      </p:to>
                                    </p:set>
                                    <p:animEffect transition="in" filter="fade">
                                      <p:cBhvr>
                                        <p:cTn id="4909" dur="500"/>
                                        <p:tgtEl>
                                          <p:spTgt spid="627"/>
                                        </p:tgtEl>
                                      </p:cBhvr>
                                    </p:animEffect>
                                  </p:childTnLst>
                                </p:cTn>
                              </p:par>
                            </p:childTnLst>
                          </p:cTn>
                        </p:par>
                      </p:childTnLst>
                    </p:cTn>
                  </p:par>
                </p:childTnLst>
              </p:cTn>
              <p:nextCondLst>
                <p:cond evt="onClick" delay="0">
                  <p:tgtEl>
                    <p:spTgt spid="663"/>
                  </p:tgtEl>
                </p:cond>
              </p:nextCondLst>
            </p:seq>
            <p:seq concurrent="1" nextAc="seek">
              <p:cTn id="4910" restart="whenNotActive" fill="hold" evtFilter="cancelBubble" nodeType="interactiveSeq">
                <p:stCondLst>
                  <p:cond evt="onClick" delay="0">
                    <p:tgtEl>
                      <p:spTgt spid="664"/>
                    </p:tgtEl>
                  </p:cond>
                </p:stCondLst>
                <p:endSync evt="end" delay="0">
                  <p:rtn val="all"/>
                </p:endSync>
                <p:childTnLst>
                  <p:par>
                    <p:cTn id="4911" fill="hold">
                      <p:stCondLst>
                        <p:cond delay="0"/>
                      </p:stCondLst>
                      <p:childTnLst>
                        <p:par>
                          <p:cTn id="4912" fill="hold">
                            <p:stCondLst>
                              <p:cond delay="0"/>
                            </p:stCondLst>
                            <p:childTnLst>
                              <p:par>
                                <p:cTn id="4913" presetID="1" presetClass="exit" presetSubtype="0" fill="hold" grpId="1" nodeType="clickEffect">
                                  <p:stCondLst>
                                    <p:cond delay="0"/>
                                  </p:stCondLst>
                                  <p:childTnLst>
                                    <p:set>
                                      <p:cBhvr>
                                        <p:cTn id="4914" dur="1" fill="hold">
                                          <p:stCondLst>
                                            <p:cond delay="0"/>
                                          </p:stCondLst>
                                        </p:cTn>
                                        <p:tgtEl>
                                          <p:spTgt spid="664"/>
                                        </p:tgtEl>
                                        <p:attrNameLst>
                                          <p:attrName>style.visibility</p:attrName>
                                        </p:attrNameLst>
                                      </p:cBhvr>
                                      <p:to>
                                        <p:strVal val="hidden"/>
                                      </p:to>
                                    </p:set>
                                  </p:childTnLst>
                                </p:cTn>
                              </p:par>
                              <p:par>
                                <p:cTn id="4915" presetID="1" presetClass="exit" presetSubtype="0" fill="hold" grpId="1" nodeType="withEffect">
                                  <p:stCondLst>
                                    <p:cond delay="0"/>
                                  </p:stCondLst>
                                  <p:childTnLst>
                                    <p:set>
                                      <p:cBhvr>
                                        <p:cTn id="4916" dur="1" fill="hold">
                                          <p:stCondLst>
                                            <p:cond delay="0"/>
                                          </p:stCondLst>
                                        </p:cTn>
                                        <p:tgtEl>
                                          <p:spTgt spid="626"/>
                                        </p:tgtEl>
                                        <p:attrNameLst>
                                          <p:attrName>style.visibility</p:attrName>
                                        </p:attrNameLst>
                                      </p:cBhvr>
                                      <p:to>
                                        <p:strVal val="hidden"/>
                                      </p:to>
                                    </p:set>
                                  </p:childTnLst>
                                </p:cTn>
                              </p:par>
                              <p:par>
                                <p:cTn id="4917" presetID="10" presetClass="entr" presetSubtype="0" fill="hold" grpId="10" nodeType="withEffect">
                                  <p:stCondLst>
                                    <p:cond delay="0"/>
                                  </p:stCondLst>
                                  <p:childTnLst>
                                    <p:set>
                                      <p:cBhvr>
                                        <p:cTn id="4918" dur="1" fill="hold">
                                          <p:stCondLst>
                                            <p:cond delay="0"/>
                                          </p:stCondLst>
                                        </p:cTn>
                                        <p:tgtEl>
                                          <p:spTgt spid="627"/>
                                        </p:tgtEl>
                                        <p:attrNameLst>
                                          <p:attrName>style.visibility</p:attrName>
                                        </p:attrNameLst>
                                      </p:cBhvr>
                                      <p:to>
                                        <p:strVal val="visible"/>
                                      </p:to>
                                    </p:set>
                                    <p:animEffect transition="in" filter="fade">
                                      <p:cBhvr>
                                        <p:cTn id="4919" dur="500"/>
                                        <p:tgtEl>
                                          <p:spTgt spid="627"/>
                                        </p:tgtEl>
                                      </p:cBhvr>
                                    </p:animEffect>
                                  </p:childTnLst>
                                </p:cTn>
                              </p:par>
                            </p:childTnLst>
                          </p:cTn>
                        </p:par>
                      </p:childTnLst>
                    </p:cTn>
                  </p:par>
                </p:childTnLst>
              </p:cTn>
              <p:nextCondLst>
                <p:cond evt="onClick" delay="0">
                  <p:tgtEl>
                    <p:spTgt spid="664"/>
                  </p:tgtEl>
                </p:cond>
              </p:nextCondLst>
            </p:seq>
            <p:seq concurrent="1" nextAc="seek">
              <p:cTn id="4920" restart="whenNotActive" fill="hold" evtFilter="cancelBubble" nodeType="interactiveSeq">
                <p:stCondLst>
                  <p:cond evt="onClick" delay="0">
                    <p:tgtEl>
                      <p:spTgt spid="665"/>
                    </p:tgtEl>
                  </p:cond>
                </p:stCondLst>
                <p:endSync evt="end" delay="0">
                  <p:rtn val="all"/>
                </p:endSync>
                <p:childTnLst>
                  <p:par>
                    <p:cTn id="4921" fill="hold">
                      <p:stCondLst>
                        <p:cond delay="0"/>
                      </p:stCondLst>
                      <p:childTnLst>
                        <p:par>
                          <p:cTn id="4922" fill="hold">
                            <p:stCondLst>
                              <p:cond delay="0"/>
                            </p:stCondLst>
                            <p:childTnLst>
                              <p:par>
                                <p:cTn id="4923" presetID="1" presetClass="exit" presetSubtype="0" fill="hold" grpId="1" nodeType="clickEffect">
                                  <p:stCondLst>
                                    <p:cond delay="0"/>
                                  </p:stCondLst>
                                  <p:childTnLst>
                                    <p:set>
                                      <p:cBhvr>
                                        <p:cTn id="4924" dur="1" fill="hold">
                                          <p:stCondLst>
                                            <p:cond delay="0"/>
                                          </p:stCondLst>
                                        </p:cTn>
                                        <p:tgtEl>
                                          <p:spTgt spid="665"/>
                                        </p:tgtEl>
                                        <p:attrNameLst>
                                          <p:attrName>style.visibility</p:attrName>
                                        </p:attrNameLst>
                                      </p:cBhvr>
                                      <p:to>
                                        <p:strVal val="hidden"/>
                                      </p:to>
                                    </p:set>
                                  </p:childTnLst>
                                </p:cTn>
                              </p:par>
                              <p:par>
                                <p:cTn id="4925" presetID="1" presetClass="exit" presetSubtype="0" fill="hold" grpId="2" nodeType="withEffect">
                                  <p:stCondLst>
                                    <p:cond delay="0"/>
                                  </p:stCondLst>
                                  <p:childTnLst>
                                    <p:set>
                                      <p:cBhvr>
                                        <p:cTn id="4926" dur="1" fill="hold">
                                          <p:stCondLst>
                                            <p:cond delay="0"/>
                                          </p:stCondLst>
                                        </p:cTn>
                                        <p:tgtEl>
                                          <p:spTgt spid="619"/>
                                        </p:tgtEl>
                                        <p:attrNameLst>
                                          <p:attrName>style.visibility</p:attrName>
                                        </p:attrNameLst>
                                      </p:cBhvr>
                                      <p:to>
                                        <p:strVal val="hidden"/>
                                      </p:to>
                                    </p:set>
                                  </p:childTnLst>
                                </p:cTn>
                              </p:par>
                              <p:par>
                                <p:cTn id="4927" presetID="10" presetClass="entr" presetSubtype="0" fill="hold" grpId="11" nodeType="withEffect">
                                  <p:stCondLst>
                                    <p:cond delay="0"/>
                                  </p:stCondLst>
                                  <p:childTnLst>
                                    <p:set>
                                      <p:cBhvr>
                                        <p:cTn id="4928" dur="1" fill="hold">
                                          <p:stCondLst>
                                            <p:cond delay="0"/>
                                          </p:stCondLst>
                                        </p:cTn>
                                        <p:tgtEl>
                                          <p:spTgt spid="627"/>
                                        </p:tgtEl>
                                        <p:attrNameLst>
                                          <p:attrName>style.visibility</p:attrName>
                                        </p:attrNameLst>
                                      </p:cBhvr>
                                      <p:to>
                                        <p:strVal val="visible"/>
                                      </p:to>
                                    </p:set>
                                    <p:animEffect transition="in" filter="fade">
                                      <p:cBhvr>
                                        <p:cTn id="4929" dur="500"/>
                                        <p:tgtEl>
                                          <p:spTgt spid="627"/>
                                        </p:tgtEl>
                                      </p:cBhvr>
                                    </p:animEffect>
                                  </p:childTnLst>
                                </p:cTn>
                              </p:par>
                            </p:childTnLst>
                          </p:cTn>
                        </p:par>
                      </p:childTnLst>
                    </p:cTn>
                  </p:par>
                </p:childTnLst>
              </p:cTn>
              <p:nextCondLst>
                <p:cond evt="onClick" delay="0">
                  <p:tgtEl>
                    <p:spTgt spid="665"/>
                  </p:tgtEl>
                </p:cond>
              </p:nextCondLst>
            </p:seq>
            <p:seq concurrent="1" nextAc="seek">
              <p:cTn id="4930" restart="whenNotActive" fill="hold" evtFilter="cancelBubble" nodeType="interactiveSeq">
                <p:stCondLst>
                  <p:cond evt="onClick" delay="0">
                    <p:tgtEl>
                      <p:spTgt spid="667"/>
                    </p:tgtEl>
                  </p:cond>
                </p:stCondLst>
                <p:endSync evt="end" delay="0">
                  <p:rtn val="all"/>
                </p:endSync>
                <p:childTnLst>
                  <p:par>
                    <p:cTn id="4931" fill="hold">
                      <p:stCondLst>
                        <p:cond delay="0"/>
                      </p:stCondLst>
                      <p:childTnLst>
                        <p:par>
                          <p:cTn id="4932" fill="hold">
                            <p:stCondLst>
                              <p:cond delay="0"/>
                            </p:stCondLst>
                            <p:childTnLst>
                              <p:par>
                                <p:cTn id="4933" presetID="1" presetClass="entr" presetSubtype="0" fill="hold" grpId="0" nodeType="clickEffect">
                                  <p:stCondLst>
                                    <p:cond delay="0"/>
                                  </p:stCondLst>
                                  <p:childTnLst>
                                    <p:set>
                                      <p:cBhvr>
                                        <p:cTn id="4934" dur="1" fill="hold">
                                          <p:stCondLst>
                                            <p:cond delay="0"/>
                                          </p:stCondLst>
                                        </p:cTn>
                                        <p:tgtEl>
                                          <p:spTgt spid="673"/>
                                        </p:tgtEl>
                                        <p:attrNameLst>
                                          <p:attrName>style.visibility</p:attrName>
                                        </p:attrNameLst>
                                      </p:cBhvr>
                                      <p:to>
                                        <p:strVal val="visible"/>
                                      </p:to>
                                    </p:set>
                                  </p:childTnLst>
                                </p:cTn>
                              </p:par>
                              <p:par>
                                <p:cTn id="4935" presetID="1" presetClass="entr" presetSubtype="0" fill="hold" grpId="0" nodeType="withEffect">
                                  <p:stCondLst>
                                    <p:cond delay="0"/>
                                  </p:stCondLst>
                                  <p:childTnLst>
                                    <p:set>
                                      <p:cBhvr>
                                        <p:cTn id="4936" dur="1" fill="hold">
                                          <p:stCondLst>
                                            <p:cond delay="0"/>
                                          </p:stCondLst>
                                        </p:cTn>
                                        <p:tgtEl>
                                          <p:spTgt spid="684"/>
                                        </p:tgtEl>
                                        <p:attrNameLst>
                                          <p:attrName>style.visibility</p:attrName>
                                        </p:attrNameLst>
                                      </p:cBhvr>
                                      <p:to>
                                        <p:strVal val="visible"/>
                                      </p:to>
                                    </p:set>
                                  </p:childTnLst>
                                </p:cTn>
                              </p:par>
                              <p:par>
                                <p:cTn id="4937" presetID="10" presetClass="exit" presetSubtype="0" fill="hold" grpId="5" nodeType="withEffect">
                                  <p:stCondLst>
                                    <p:cond delay="0"/>
                                  </p:stCondLst>
                                  <p:childTnLst>
                                    <p:animEffect transition="out" filter="fade">
                                      <p:cBhvr>
                                        <p:cTn id="4938" dur="500"/>
                                        <p:tgtEl>
                                          <p:spTgt spid="689"/>
                                        </p:tgtEl>
                                      </p:cBhvr>
                                    </p:animEffect>
                                    <p:set>
                                      <p:cBhvr>
                                        <p:cTn id="4939"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7"/>
                  </p:tgtEl>
                </p:cond>
              </p:nextCondLst>
            </p:seq>
            <p:seq concurrent="1" nextAc="seek">
              <p:cTn id="4940" restart="whenNotActive" fill="hold" evtFilter="cancelBubble" nodeType="interactiveSeq">
                <p:stCondLst>
                  <p:cond evt="onClick" delay="0">
                    <p:tgtEl>
                      <p:spTgt spid="668"/>
                    </p:tgtEl>
                  </p:cond>
                </p:stCondLst>
                <p:endSync evt="end" delay="0">
                  <p:rtn val="all"/>
                </p:endSync>
                <p:childTnLst>
                  <p:par>
                    <p:cTn id="4941" fill="hold">
                      <p:stCondLst>
                        <p:cond delay="0"/>
                      </p:stCondLst>
                      <p:childTnLst>
                        <p:par>
                          <p:cTn id="4942" fill="hold">
                            <p:stCondLst>
                              <p:cond delay="0"/>
                            </p:stCondLst>
                            <p:childTnLst>
                              <p:par>
                                <p:cTn id="4943" presetID="1" presetClass="entr" presetSubtype="0" fill="hold" grpId="0" nodeType="clickEffect">
                                  <p:stCondLst>
                                    <p:cond delay="0"/>
                                  </p:stCondLst>
                                  <p:childTnLst>
                                    <p:set>
                                      <p:cBhvr>
                                        <p:cTn id="4944" dur="1" fill="hold">
                                          <p:stCondLst>
                                            <p:cond delay="0"/>
                                          </p:stCondLst>
                                        </p:cTn>
                                        <p:tgtEl>
                                          <p:spTgt spid="674"/>
                                        </p:tgtEl>
                                        <p:attrNameLst>
                                          <p:attrName>style.visibility</p:attrName>
                                        </p:attrNameLst>
                                      </p:cBhvr>
                                      <p:to>
                                        <p:strVal val="visible"/>
                                      </p:to>
                                    </p:set>
                                  </p:childTnLst>
                                </p:cTn>
                              </p:par>
                              <p:par>
                                <p:cTn id="4945" presetID="10" presetClass="exit" presetSubtype="0" fill="hold" grpId="4" nodeType="withEffect">
                                  <p:stCondLst>
                                    <p:cond delay="0"/>
                                  </p:stCondLst>
                                  <p:childTnLst>
                                    <p:animEffect transition="out" filter="fade">
                                      <p:cBhvr>
                                        <p:cTn id="4946" dur="500"/>
                                        <p:tgtEl>
                                          <p:spTgt spid="689"/>
                                        </p:tgtEl>
                                      </p:cBhvr>
                                    </p:animEffect>
                                    <p:set>
                                      <p:cBhvr>
                                        <p:cTn id="4947"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8"/>
                  </p:tgtEl>
                </p:cond>
              </p:nextCondLst>
            </p:seq>
            <p:seq concurrent="1" nextAc="seek">
              <p:cTn id="4948" restart="whenNotActive" fill="hold" evtFilter="cancelBubble" nodeType="interactiveSeq">
                <p:stCondLst>
                  <p:cond evt="onClick" delay="0">
                    <p:tgtEl>
                      <p:spTgt spid="669"/>
                    </p:tgtEl>
                  </p:cond>
                </p:stCondLst>
                <p:endSync evt="end" delay="0">
                  <p:rtn val="all"/>
                </p:endSync>
                <p:childTnLst>
                  <p:par>
                    <p:cTn id="4949" fill="hold">
                      <p:stCondLst>
                        <p:cond delay="0"/>
                      </p:stCondLst>
                      <p:childTnLst>
                        <p:par>
                          <p:cTn id="4950" fill="hold">
                            <p:stCondLst>
                              <p:cond delay="0"/>
                            </p:stCondLst>
                            <p:childTnLst>
                              <p:par>
                                <p:cTn id="4951" presetID="1" presetClass="entr" presetSubtype="0" fill="hold" grpId="1" nodeType="clickEffect">
                                  <p:stCondLst>
                                    <p:cond delay="0"/>
                                  </p:stCondLst>
                                  <p:childTnLst>
                                    <p:set>
                                      <p:cBhvr>
                                        <p:cTn id="4952" dur="1" fill="hold">
                                          <p:stCondLst>
                                            <p:cond delay="0"/>
                                          </p:stCondLst>
                                        </p:cTn>
                                        <p:tgtEl>
                                          <p:spTgt spid="675"/>
                                        </p:tgtEl>
                                        <p:attrNameLst>
                                          <p:attrName>style.visibility</p:attrName>
                                        </p:attrNameLst>
                                      </p:cBhvr>
                                      <p:to>
                                        <p:strVal val="visible"/>
                                      </p:to>
                                    </p:set>
                                  </p:childTnLst>
                                </p:cTn>
                              </p:par>
                              <p:par>
                                <p:cTn id="4953" presetID="1" presetClass="entr" presetSubtype="0" fill="hold" grpId="1" nodeType="withEffect">
                                  <p:stCondLst>
                                    <p:cond delay="0"/>
                                  </p:stCondLst>
                                  <p:childTnLst>
                                    <p:set>
                                      <p:cBhvr>
                                        <p:cTn id="4954" dur="1" fill="hold">
                                          <p:stCondLst>
                                            <p:cond delay="0"/>
                                          </p:stCondLst>
                                        </p:cTn>
                                        <p:tgtEl>
                                          <p:spTgt spid="682"/>
                                        </p:tgtEl>
                                        <p:attrNameLst>
                                          <p:attrName>style.visibility</p:attrName>
                                        </p:attrNameLst>
                                      </p:cBhvr>
                                      <p:to>
                                        <p:strVal val="visible"/>
                                      </p:to>
                                    </p:set>
                                  </p:childTnLst>
                                </p:cTn>
                              </p:par>
                              <p:par>
                                <p:cTn id="4955" presetID="10" presetClass="exit" presetSubtype="0" fill="hold" grpId="3" nodeType="withEffect">
                                  <p:stCondLst>
                                    <p:cond delay="0"/>
                                  </p:stCondLst>
                                  <p:childTnLst>
                                    <p:animEffect transition="out" filter="fade">
                                      <p:cBhvr>
                                        <p:cTn id="4956" dur="500"/>
                                        <p:tgtEl>
                                          <p:spTgt spid="689"/>
                                        </p:tgtEl>
                                      </p:cBhvr>
                                    </p:animEffect>
                                    <p:set>
                                      <p:cBhvr>
                                        <p:cTn id="4957"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9"/>
                  </p:tgtEl>
                </p:cond>
              </p:nextCondLst>
            </p:seq>
            <p:seq concurrent="1" nextAc="seek">
              <p:cTn id="4958" restart="whenNotActive" fill="hold" evtFilter="cancelBubble" nodeType="interactiveSeq">
                <p:stCondLst>
                  <p:cond evt="onClick" delay="0">
                    <p:tgtEl>
                      <p:spTgt spid="671"/>
                    </p:tgtEl>
                  </p:cond>
                </p:stCondLst>
                <p:endSync evt="end" delay="0">
                  <p:rtn val="all"/>
                </p:endSync>
                <p:childTnLst>
                  <p:par>
                    <p:cTn id="4959" fill="hold">
                      <p:stCondLst>
                        <p:cond delay="0"/>
                      </p:stCondLst>
                      <p:childTnLst>
                        <p:par>
                          <p:cTn id="4960" fill="hold">
                            <p:stCondLst>
                              <p:cond delay="0"/>
                            </p:stCondLst>
                            <p:childTnLst>
                              <p:par>
                                <p:cTn id="4961" presetID="1" presetClass="entr" presetSubtype="0" fill="hold" grpId="0" nodeType="clickEffect">
                                  <p:stCondLst>
                                    <p:cond delay="0"/>
                                  </p:stCondLst>
                                  <p:childTnLst>
                                    <p:set>
                                      <p:cBhvr>
                                        <p:cTn id="4962" dur="1" fill="hold">
                                          <p:stCondLst>
                                            <p:cond delay="0"/>
                                          </p:stCondLst>
                                        </p:cTn>
                                        <p:tgtEl>
                                          <p:spTgt spid="677"/>
                                        </p:tgtEl>
                                        <p:attrNameLst>
                                          <p:attrName>style.visibility</p:attrName>
                                        </p:attrNameLst>
                                      </p:cBhvr>
                                      <p:to>
                                        <p:strVal val="visible"/>
                                      </p:to>
                                    </p:set>
                                  </p:childTnLst>
                                </p:cTn>
                              </p:par>
                              <p:par>
                                <p:cTn id="4963" presetID="1" presetClass="entr" presetSubtype="0" fill="hold" grpId="2" nodeType="withEffect">
                                  <p:stCondLst>
                                    <p:cond delay="0"/>
                                  </p:stCondLst>
                                  <p:childTnLst>
                                    <p:set>
                                      <p:cBhvr>
                                        <p:cTn id="4964" dur="1" fill="hold">
                                          <p:stCondLst>
                                            <p:cond delay="0"/>
                                          </p:stCondLst>
                                        </p:cTn>
                                        <p:tgtEl>
                                          <p:spTgt spid="682"/>
                                        </p:tgtEl>
                                        <p:attrNameLst>
                                          <p:attrName>style.visibility</p:attrName>
                                        </p:attrNameLst>
                                      </p:cBhvr>
                                      <p:to>
                                        <p:strVal val="visible"/>
                                      </p:to>
                                    </p:set>
                                  </p:childTnLst>
                                </p:cTn>
                              </p:par>
                              <p:par>
                                <p:cTn id="4965" presetID="10" presetClass="exit" presetSubtype="0" fill="hold" grpId="2" nodeType="withEffect">
                                  <p:stCondLst>
                                    <p:cond delay="0"/>
                                  </p:stCondLst>
                                  <p:childTnLst>
                                    <p:animEffect transition="out" filter="fade">
                                      <p:cBhvr>
                                        <p:cTn id="4966" dur="500"/>
                                        <p:tgtEl>
                                          <p:spTgt spid="689"/>
                                        </p:tgtEl>
                                      </p:cBhvr>
                                    </p:animEffect>
                                    <p:set>
                                      <p:cBhvr>
                                        <p:cTn id="4967"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1"/>
                  </p:tgtEl>
                </p:cond>
              </p:nextCondLst>
            </p:seq>
            <p:seq concurrent="1" nextAc="seek">
              <p:cTn id="4968" restart="whenNotActive" fill="hold" evtFilter="cancelBubble" nodeType="interactiveSeq">
                <p:stCondLst>
                  <p:cond evt="onClick" delay="0">
                    <p:tgtEl>
                      <p:spTgt spid="672"/>
                    </p:tgtEl>
                  </p:cond>
                </p:stCondLst>
                <p:endSync evt="end" delay="0">
                  <p:rtn val="all"/>
                </p:endSync>
                <p:childTnLst>
                  <p:par>
                    <p:cTn id="4969" fill="hold">
                      <p:stCondLst>
                        <p:cond delay="0"/>
                      </p:stCondLst>
                      <p:childTnLst>
                        <p:par>
                          <p:cTn id="4970" fill="hold">
                            <p:stCondLst>
                              <p:cond delay="0"/>
                            </p:stCondLst>
                            <p:childTnLst>
                              <p:par>
                                <p:cTn id="4971" presetID="1" presetClass="entr" presetSubtype="0" fill="hold" grpId="0" nodeType="clickEffect">
                                  <p:stCondLst>
                                    <p:cond delay="0"/>
                                  </p:stCondLst>
                                  <p:childTnLst>
                                    <p:set>
                                      <p:cBhvr>
                                        <p:cTn id="4972" dur="1" fill="hold">
                                          <p:stCondLst>
                                            <p:cond delay="0"/>
                                          </p:stCondLst>
                                        </p:cTn>
                                        <p:tgtEl>
                                          <p:spTgt spid="678"/>
                                        </p:tgtEl>
                                        <p:attrNameLst>
                                          <p:attrName>style.visibility</p:attrName>
                                        </p:attrNameLst>
                                      </p:cBhvr>
                                      <p:to>
                                        <p:strVal val="visible"/>
                                      </p:to>
                                    </p:set>
                                  </p:childTnLst>
                                </p:cTn>
                              </p:par>
                              <p:par>
                                <p:cTn id="4973" presetID="10" presetClass="exit" presetSubtype="0" fill="hold" grpId="1" nodeType="withEffect">
                                  <p:stCondLst>
                                    <p:cond delay="0"/>
                                  </p:stCondLst>
                                  <p:childTnLst>
                                    <p:animEffect transition="out" filter="fade">
                                      <p:cBhvr>
                                        <p:cTn id="4974" dur="500"/>
                                        <p:tgtEl>
                                          <p:spTgt spid="689"/>
                                        </p:tgtEl>
                                      </p:cBhvr>
                                    </p:animEffect>
                                    <p:set>
                                      <p:cBhvr>
                                        <p:cTn id="497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2"/>
                  </p:tgtEl>
                </p:cond>
              </p:nextCondLst>
            </p:seq>
            <p:seq concurrent="1" nextAc="seek">
              <p:cTn id="4976" restart="whenNotActive" fill="hold" evtFilter="cancelBubble" nodeType="interactiveSeq">
                <p:stCondLst>
                  <p:cond evt="onClick" delay="0">
                    <p:tgtEl>
                      <p:spTgt spid="670"/>
                    </p:tgtEl>
                  </p:cond>
                </p:stCondLst>
                <p:endSync evt="end" delay="0">
                  <p:rtn val="all"/>
                </p:endSync>
                <p:childTnLst>
                  <p:par>
                    <p:cTn id="4977" fill="hold">
                      <p:stCondLst>
                        <p:cond delay="0"/>
                      </p:stCondLst>
                      <p:childTnLst>
                        <p:par>
                          <p:cTn id="4978" fill="hold">
                            <p:stCondLst>
                              <p:cond delay="0"/>
                            </p:stCondLst>
                            <p:childTnLst>
                              <p:par>
                                <p:cTn id="4979" presetID="1" presetClass="entr" presetSubtype="0" fill="hold" grpId="0" nodeType="clickEffect">
                                  <p:stCondLst>
                                    <p:cond delay="0"/>
                                  </p:stCondLst>
                                  <p:childTnLst>
                                    <p:set>
                                      <p:cBhvr>
                                        <p:cTn id="4980" dur="1" fill="hold">
                                          <p:stCondLst>
                                            <p:cond delay="0"/>
                                          </p:stCondLst>
                                        </p:cTn>
                                        <p:tgtEl>
                                          <p:spTgt spid="676"/>
                                        </p:tgtEl>
                                        <p:attrNameLst>
                                          <p:attrName>style.visibility</p:attrName>
                                        </p:attrNameLst>
                                      </p:cBhvr>
                                      <p:to>
                                        <p:strVal val="visible"/>
                                      </p:to>
                                    </p:set>
                                  </p:childTnLst>
                                </p:cTn>
                              </p:par>
                              <p:par>
                                <p:cTn id="4981" presetID="1" presetClass="entr" presetSubtype="0" fill="hold" grpId="0" nodeType="withEffect">
                                  <p:stCondLst>
                                    <p:cond delay="0"/>
                                  </p:stCondLst>
                                  <p:childTnLst>
                                    <p:set>
                                      <p:cBhvr>
                                        <p:cTn id="4982" dur="1" fill="hold">
                                          <p:stCondLst>
                                            <p:cond delay="0"/>
                                          </p:stCondLst>
                                        </p:cTn>
                                        <p:tgtEl>
                                          <p:spTgt spid="682"/>
                                        </p:tgtEl>
                                        <p:attrNameLst>
                                          <p:attrName>style.visibility</p:attrName>
                                        </p:attrNameLst>
                                      </p:cBhvr>
                                      <p:to>
                                        <p:strVal val="visible"/>
                                      </p:to>
                                    </p:set>
                                  </p:childTnLst>
                                </p:cTn>
                              </p:par>
                              <p:par>
                                <p:cTn id="4983" presetID="10" presetClass="exit" presetSubtype="0" fill="hold" grpId="0" nodeType="withEffect">
                                  <p:stCondLst>
                                    <p:cond delay="0"/>
                                  </p:stCondLst>
                                  <p:childTnLst>
                                    <p:animEffect transition="out" filter="fade">
                                      <p:cBhvr>
                                        <p:cTn id="4984" dur="500"/>
                                        <p:tgtEl>
                                          <p:spTgt spid="689"/>
                                        </p:tgtEl>
                                      </p:cBhvr>
                                    </p:animEffect>
                                    <p:set>
                                      <p:cBhvr>
                                        <p:cTn id="498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0"/>
                  </p:tgtEl>
                </p:cond>
              </p:nextCondLst>
            </p:seq>
            <p:seq concurrent="1" nextAc="seek">
              <p:cTn id="4986" restart="whenNotActive" fill="hold" evtFilter="cancelBubble" nodeType="interactiveSeq">
                <p:stCondLst>
                  <p:cond evt="onClick" delay="0">
                    <p:tgtEl>
                      <p:spTgt spid="678"/>
                    </p:tgtEl>
                  </p:cond>
                </p:stCondLst>
                <p:endSync evt="end" delay="0">
                  <p:rtn val="all"/>
                </p:endSync>
                <p:childTnLst>
                  <p:par>
                    <p:cTn id="4987" fill="hold">
                      <p:stCondLst>
                        <p:cond delay="0"/>
                      </p:stCondLst>
                      <p:childTnLst>
                        <p:par>
                          <p:cTn id="4988" fill="hold">
                            <p:stCondLst>
                              <p:cond delay="0"/>
                            </p:stCondLst>
                            <p:childTnLst>
                              <p:par>
                                <p:cTn id="4989" presetID="1" presetClass="exit" presetSubtype="0" fill="hold" grpId="1" nodeType="clickEffect">
                                  <p:stCondLst>
                                    <p:cond delay="0"/>
                                  </p:stCondLst>
                                  <p:childTnLst>
                                    <p:set>
                                      <p:cBhvr>
                                        <p:cTn id="4990" dur="1" fill="hold">
                                          <p:stCondLst>
                                            <p:cond delay="0"/>
                                          </p:stCondLst>
                                        </p:cTn>
                                        <p:tgtEl>
                                          <p:spTgt spid="678"/>
                                        </p:tgtEl>
                                        <p:attrNameLst>
                                          <p:attrName>style.visibility</p:attrName>
                                        </p:attrNameLst>
                                      </p:cBhvr>
                                      <p:to>
                                        <p:strVal val="hidden"/>
                                      </p:to>
                                    </p:set>
                                  </p:childTnLst>
                                </p:cTn>
                              </p:par>
                              <p:par>
                                <p:cTn id="4991" presetID="10" presetClass="entr" presetSubtype="0" fill="hold" grpId="6" nodeType="withEffect">
                                  <p:stCondLst>
                                    <p:cond delay="0"/>
                                  </p:stCondLst>
                                  <p:childTnLst>
                                    <p:set>
                                      <p:cBhvr>
                                        <p:cTn id="4992" dur="1" fill="hold">
                                          <p:stCondLst>
                                            <p:cond delay="0"/>
                                          </p:stCondLst>
                                        </p:cTn>
                                        <p:tgtEl>
                                          <p:spTgt spid="689"/>
                                        </p:tgtEl>
                                        <p:attrNameLst>
                                          <p:attrName>style.visibility</p:attrName>
                                        </p:attrNameLst>
                                      </p:cBhvr>
                                      <p:to>
                                        <p:strVal val="visible"/>
                                      </p:to>
                                    </p:set>
                                    <p:animEffect transition="in" filter="fade">
                                      <p:cBhvr>
                                        <p:cTn id="4993" dur="500"/>
                                        <p:tgtEl>
                                          <p:spTgt spid="689"/>
                                        </p:tgtEl>
                                      </p:cBhvr>
                                    </p:animEffect>
                                  </p:childTnLst>
                                </p:cTn>
                              </p:par>
                            </p:childTnLst>
                          </p:cTn>
                        </p:par>
                      </p:childTnLst>
                    </p:cTn>
                  </p:par>
                </p:childTnLst>
              </p:cTn>
              <p:nextCondLst>
                <p:cond evt="onClick" delay="0">
                  <p:tgtEl>
                    <p:spTgt spid="678"/>
                  </p:tgtEl>
                </p:cond>
              </p:nextCondLst>
            </p:seq>
            <p:seq concurrent="1" nextAc="seek">
              <p:cTn id="4994" restart="whenNotActive" fill="hold" evtFilter="cancelBubble" nodeType="interactiveSeq">
                <p:stCondLst>
                  <p:cond evt="onClick" delay="0">
                    <p:tgtEl>
                      <p:spTgt spid="673"/>
                    </p:tgtEl>
                  </p:cond>
                </p:stCondLst>
                <p:endSync evt="end" delay="0">
                  <p:rtn val="all"/>
                </p:endSync>
                <p:childTnLst>
                  <p:par>
                    <p:cTn id="4995" fill="hold">
                      <p:stCondLst>
                        <p:cond delay="0"/>
                      </p:stCondLst>
                      <p:childTnLst>
                        <p:par>
                          <p:cTn id="4996" fill="hold">
                            <p:stCondLst>
                              <p:cond delay="0"/>
                            </p:stCondLst>
                            <p:childTnLst>
                              <p:par>
                                <p:cTn id="4997" presetID="1" presetClass="exit" presetSubtype="0" fill="hold" grpId="1" nodeType="clickEffect">
                                  <p:stCondLst>
                                    <p:cond delay="0"/>
                                  </p:stCondLst>
                                  <p:childTnLst>
                                    <p:set>
                                      <p:cBhvr>
                                        <p:cTn id="4998" dur="1" fill="hold">
                                          <p:stCondLst>
                                            <p:cond delay="0"/>
                                          </p:stCondLst>
                                        </p:cTn>
                                        <p:tgtEl>
                                          <p:spTgt spid="673"/>
                                        </p:tgtEl>
                                        <p:attrNameLst>
                                          <p:attrName>style.visibility</p:attrName>
                                        </p:attrNameLst>
                                      </p:cBhvr>
                                      <p:to>
                                        <p:strVal val="hidden"/>
                                      </p:to>
                                    </p:set>
                                  </p:childTnLst>
                                </p:cTn>
                              </p:par>
                              <p:par>
                                <p:cTn id="4999" presetID="1" presetClass="exit" presetSubtype="0" fill="hold" grpId="1" nodeType="withEffect">
                                  <p:stCondLst>
                                    <p:cond delay="0"/>
                                  </p:stCondLst>
                                  <p:childTnLst>
                                    <p:set>
                                      <p:cBhvr>
                                        <p:cTn id="5000" dur="1" fill="hold">
                                          <p:stCondLst>
                                            <p:cond delay="0"/>
                                          </p:stCondLst>
                                        </p:cTn>
                                        <p:tgtEl>
                                          <p:spTgt spid="684"/>
                                        </p:tgtEl>
                                        <p:attrNameLst>
                                          <p:attrName>style.visibility</p:attrName>
                                        </p:attrNameLst>
                                      </p:cBhvr>
                                      <p:to>
                                        <p:strVal val="hidden"/>
                                      </p:to>
                                    </p:set>
                                  </p:childTnLst>
                                </p:cTn>
                              </p:par>
                              <p:par>
                                <p:cTn id="5001" presetID="10" presetClass="entr" presetSubtype="0" fill="hold" grpId="7" nodeType="withEffect">
                                  <p:stCondLst>
                                    <p:cond delay="0"/>
                                  </p:stCondLst>
                                  <p:childTnLst>
                                    <p:set>
                                      <p:cBhvr>
                                        <p:cTn id="5002" dur="1" fill="hold">
                                          <p:stCondLst>
                                            <p:cond delay="0"/>
                                          </p:stCondLst>
                                        </p:cTn>
                                        <p:tgtEl>
                                          <p:spTgt spid="689"/>
                                        </p:tgtEl>
                                        <p:attrNameLst>
                                          <p:attrName>style.visibility</p:attrName>
                                        </p:attrNameLst>
                                      </p:cBhvr>
                                      <p:to>
                                        <p:strVal val="visible"/>
                                      </p:to>
                                    </p:set>
                                    <p:animEffect transition="in" filter="fade">
                                      <p:cBhvr>
                                        <p:cTn id="5003" dur="500"/>
                                        <p:tgtEl>
                                          <p:spTgt spid="689"/>
                                        </p:tgtEl>
                                      </p:cBhvr>
                                    </p:animEffect>
                                  </p:childTnLst>
                                </p:cTn>
                              </p:par>
                            </p:childTnLst>
                          </p:cTn>
                        </p:par>
                      </p:childTnLst>
                    </p:cTn>
                  </p:par>
                </p:childTnLst>
              </p:cTn>
              <p:nextCondLst>
                <p:cond evt="onClick" delay="0">
                  <p:tgtEl>
                    <p:spTgt spid="673"/>
                  </p:tgtEl>
                </p:cond>
              </p:nextCondLst>
            </p:seq>
            <p:seq concurrent="1" nextAc="seek">
              <p:cTn id="5004" restart="whenNotActive" fill="hold" evtFilter="cancelBubble" nodeType="interactiveSeq">
                <p:stCondLst>
                  <p:cond evt="onClick" delay="0">
                    <p:tgtEl>
                      <p:spTgt spid="674"/>
                    </p:tgtEl>
                  </p:cond>
                </p:stCondLst>
                <p:endSync evt="end" delay="0">
                  <p:rtn val="all"/>
                </p:endSync>
                <p:childTnLst>
                  <p:par>
                    <p:cTn id="5005" fill="hold">
                      <p:stCondLst>
                        <p:cond delay="0"/>
                      </p:stCondLst>
                      <p:childTnLst>
                        <p:par>
                          <p:cTn id="5006" fill="hold">
                            <p:stCondLst>
                              <p:cond delay="0"/>
                            </p:stCondLst>
                            <p:childTnLst>
                              <p:par>
                                <p:cTn id="5007" presetID="1" presetClass="exit" presetSubtype="0" fill="hold" grpId="1" nodeType="clickEffect">
                                  <p:stCondLst>
                                    <p:cond delay="0"/>
                                  </p:stCondLst>
                                  <p:childTnLst>
                                    <p:set>
                                      <p:cBhvr>
                                        <p:cTn id="5008" dur="1" fill="hold">
                                          <p:stCondLst>
                                            <p:cond delay="0"/>
                                          </p:stCondLst>
                                        </p:cTn>
                                        <p:tgtEl>
                                          <p:spTgt spid="674"/>
                                        </p:tgtEl>
                                        <p:attrNameLst>
                                          <p:attrName>style.visibility</p:attrName>
                                        </p:attrNameLst>
                                      </p:cBhvr>
                                      <p:to>
                                        <p:strVal val="hidden"/>
                                      </p:to>
                                    </p:set>
                                  </p:childTnLst>
                                </p:cTn>
                              </p:par>
                              <p:par>
                                <p:cTn id="5009" presetID="10" presetClass="entr" presetSubtype="0" fill="hold" grpId="10" nodeType="withEffect">
                                  <p:stCondLst>
                                    <p:cond delay="0"/>
                                  </p:stCondLst>
                                  <p:childTnLst>
                                    <p:set>
                                      <p:cBhvr>
                                        <p:cTn id="5010" dur="1" fill="hold">
                                          <p:stCondLst>
                                            <p:cond delay="0"/>
                                          </p:stCondLst>
                                        </p:cTn>
                                        <p:tgtEl>
                                          <p:spTgt spid="689"/>
                                        </p:tgtEl>
                                        <p:attrNameLst>
                                          <p:attrName>style.visibility</p:attrName>
                                        </p:attrNameLst>
                                      </p:cBhvr>
                                      <p:to>
                                        <p:strVal val="visible"/>
                                      </p:to>
                                    </p:set>
                                    <p:animEffect transition="in" filter="fade">
                                      <p:cBhvr>
                                        <p:cTn id="5011" dur="500"/>
                                        <p:tgtEl>
                                          <p:spTgt spid="689"/>
                                        </p:tgtEl>
                                      </p:cBhvr>
                                    </p:animEffect>
                                  </p:childTnLst>
                                </p:cTn>
                              </p:par>
                            </p:childTnLst>
                          </p:cTn>
                        </p:par>
                      </p:childTnLst>
                    </p:cTn>
                  </p:par>
                </p:childTnLst>
              </p:cTn>
              <p:nextCondLst>
                <p:cond evt="onClick" delay="0">
                  <p:tgtEl>
                    <p:spTgt spid="674"/>
                  </p:tgtEl>
                </p:cond>
              </p:nextCondLst>
            </p:seq>
            <p:seq concurrent="1" nextAc="seek">
              <p:cTn id="5012" restart="whenNotActive" fill="hold" evtFilter="cancelBubble" nodeType="interactiveSeq">
                <p:stCondLst>
                  <p:cond evt="onClick" delay="0">
                    <p:tgtEl>
                      <p:spTgt spid="675"/>
                    </p:tgtEl>
                  </p:cond>
                </p:stCondLst>
                <p:endSync evt="end" delay="0">
                  <p:rtn val="all"/>
                </p:endSync>
                <p:childTnLst>
                  <p:par>
                    <p:cTn id="5013" fill="hold">
                      <p:stCondLst>
                        <p:cond delay="0"/>
                      </p:stCondLst>
                      <p:childTnLst>
                        <p:par>
                          <p:cTn id="5014" fill="hold">
                            <p:stCondLst>
                              <p:cond delay="0"/>
                            </p:stCondLst>
                            <p:childTnLst>
                              <p:par>
                                <p:cTn id="5015" presetID="1" presetClass="exit" presetSubtype="0" fill="hold" grpId="0" nodeType="clickEffect">
                                  <p:stCondLst>
                                    <p:cond delay="0"/>
                                  </p:stCondLst>
                                  <p:childTnLst>
                                    <p:set>
                                      <p:cBhvr>
                                        <p:cTn id="5016" dur="1" fill="hold">
                                          <p:stCondLst>
                                            <p:cond delay="0"/>
                                          </p:stCondLst>
                                        </p:cTn>
                                        <p:tgtEl>
                                          <p:spTgt spid="675"/>
                                        </p:tgtEl>
                                        <p:attrNameLst>
                                          <p:attrName>style.visibility</p:attrName>
                                        </p:attrNameLst>
                                      </p:cBhvr>
                                      <p:to>
                                        <p:strVal val="hidden"/>
                                      </p:to>
                                    </p:set>
                                  </p:childTnLst>
                                </p:cTn>
                              </p:par>
                              <p:par>
                                <p:cTn id="5017" presetID="1" presetClass="exit" presetSubtype="0" fill="hold" grpId="5" nodeType="withEffect">
                                  <p:stCondLst>
                                    <p:cond delay="0"/>
                                  </p:stCondLst>
                                  <p:childTnLst>
                                    <p:set>
                                      <p:cBhvr>
                                        <p:cTn id="5018" dur="1" fill="hold">
                                          <p:stCondLst>
                                            <p:cond delay="0"/>
                                          </p:stCondLst>
                                        </p:cTn>
                                        <p:tgtEl>
                                          <p:spTgt spid="682"/>
                                        </p:tgtEl>
                                        <p:attrNameLst>
                                          <p:attrName>style.visibility</p:attrName>
                                        </p:attrNameLst>
                                      </p:cBhvr>
                                      <p:to>
                                        <p:strVal val="hidden"/>
                                      </p:to>
                                    </p:set>
                                  </p:childTnLst>
                                </p:cTn>
                              </p:par>
                              <p:par>
                                <p:cTn id="5019" presetID="10" presetClass="entr" presetSubtype="0" fill="hold" grpId="9" nodeType="withEffect">
                                  <p:stCondLst>
                                    <p:cond delay="0"/>
                                  </p:stCondLst>
                                  <p:childTnLst>
                                    <p:set>
                                      <p:cBhvr>
                                        <p:cTn id="5020" dur="1" fill="hold">
                                          <p:stCondLst>
                                            <p:cond delay="0"/>
                                          </p:stCondLst>
                                        </p:cTn>
                                        <p:tgtEl>
                                          <p:spTgt spid="689"/>
                                        </p:tgtEl>
                                        <p:attrNameLst>
                                          <p:attrName>style.visibility</p:attrName>
                                        </p:attrNameLst>
                                      </p:cBhvr>
                                      <p:to>
                                        <p:strVal val="visible"/>
                                      </p:to>
                                    </p:set>
                                    <p:animEffect transition="in" filter="fade">
                                      <p:cBhvr>
                                        <p:cTn id="5021" dur="500"/>
                                        <p:tgtEl>
                                          <p:spTgt spid="689"/>
                                        </p:tgtEl>
                                      </p:cBhvr>
                                    </p:animEffect>
                                  </p:childTnLst>
                                </p:cTn>
                              </p:par>
                            </p:childTnLst>
                          </p:cTn>
                        </p:par>
                      </p:childTnLst>
                    </p:cTn>
                  </p:par>
                </p:childTnLst>
              </p:cTn>
              <p:nextCondLst>
                <p:cond evt="onClick" delay="0">
                  <p:tgtEl>
                    <p:spTgt spid="675"/>
                  </p:tgtEl>
                </p:cond>
              </p:nextCondLst>
            </p:seq>
            <p:seq concurrent="1" nextAc="seek">
              <p:cTn id="5022" restart="whenNotActive" fill="hold" evtFilter="cancelBubble" nodeType="interactiveSeq">
                <p:stCondLst>
                  <p:cond evt="onClick" delay="0">
                    <p:tgtEl>
                      <p:spTgt spid="676"/>
                    </p:tgtEl>
                  </p:cond>
                </p:stCondLst>
                <p:endSync evt="end" delay="0">
                  <p:rtn val="all"/>
                </p:endSync>
                <p:childTnLst>
                  <p:par>
                    <p:cTn id="5023" fill="hold">
                      <p:stCondLst>
                        <p:cond delay="0"/>
                      </p:stCondLst>
                      <p:childTnLst>
                        <p:par>
                          <p:cTn id="5024" fill="hold">
                            <p:stCondLst>
                              <p:cond delay="0"/>
                            </p:stCondLst>
                            <p:childTnLst>
                              <p:par>
                                <p:cTn id="5025" presetID="1" presetClass="exit" presetSubtype="0" fill="hold" grpId="1" nodeType="clickEffect">
                                  <p:stCondLst>
                                    <p:cond delay="0"/>
                                  </p:stCondLst>
                                  <p:childTnLst>
                                    <p:set>
                                      <p:cBhvr>
                                        <p:cTn id="5026" dur="1" fill="hold">
                                          <p:stCondLst>
                                            <p:cond delay="0"/>
                                          </p:stCondLst>
                                        </p:cTn>
                                        <p:tgtEl>
                                          <p:spTgt spid="676"/>
                                        </p:tgtEl>
                                        <p:attrNameLst>
                                          <p:attrName>style.visibility</p:attrName>
                                        </p:attrNameLst>
                                      </p:cBhvr>
                                      <p:to>
                                        <p:strVal val="hidden"/>
                                      </p:to>
                                    </p:set>
                                  </p:childTnLst>
                                </p:cTn>
                              </p:par>
                              <p:par>
                                <p:cTn id="5027" presetID="1" presetClass="exit" presetSubtype="0" fill="hold" grpId="3" nodeType="withEffect">
                                  <p:stCondLst>
                                    <p:cond delay="0"/>
                                  </p:stCondLst>
                                  <p:childTnLst>
                                    <p:set>
                                      <p:cBhvr>
                                        <p:cTn id="5028" dur="1" fill="hold">
                                          <p:stCondLst>
                                            <p:cond delay="0"/>
                                          </p:stCondLst>
                                        </p:cTn>
                                        <p:tgtEl>
                                          <p:spTgt spid="682"/>
                                        </p:tgtEl>
                                        <p:attrNameLst>
                                          <p:attrName>style.visibility</p:attrName>
                                        </p:attrNameLst>
                                      </p:cBhvr>
                                      <p:to>
                                        <p:strVal val="hidden"/>
                                      </p:to>
                                    </p:set>
                                  </p:childTnLst>
                                </p:cTn>
                              </p:par>
                              <p:par>
                                <p:cTn id="5029" presetID="10" presetClass="entr" presetSubtype="0" fill="hold" grpId="11" nodeType="withEffect">
                                  <p:stCondLst>
                                    <p:cond delay="0"/>
                                  </p:stCondLst>
                                  <p:childTnLst>
                                    <p:set>
                                      <p:cBhvr>
                                        <p:cTn id="5030" dur="1" fill="hold">
                                          <p:stCondLst>
                                            <p:cond delay="0"/>
                                          </p:stCondLst>
                                        </p:cTn>
                                        <p:tgtEl>
                                          <p:spTgt spid="689"/>
                                        </p:tgtEl>
                                        <p:attrNameLst>
                                          <p:attrName>style.visibility</p:attrName>
                                        </p:attrNameLst>
                                      </p:cBhvr>
                                      <p:to>
                                        <p:strVal val="visible"/>
                                      </p:to>
                                    </p:set>
                                    <p:animEffect transition="in" filter="fade">
                                      <p:cBhvr>
                                        <p:cTn id="5031" dur="500"/>
                                        <p:tgtEl>
                                          <p:spTgt spid="689"/>
                                        </p:tgtEl>
                                      </p:cBhvr>
                                    </p:animEffect>
                                  </p:childTnLst>
                                </p:cTn>
                              </p:par>
                            </p:childTnLst>
                          </p:cTn>
                        </p:par>
                      </p:childTnLst>
                    </p:cTn>
                  </p:par>
                </p:childTnLst>
              </p:cTn>
              <p:nextCondLst>
                <p:cond evt="onClick" delay="0">
                  <p:tgtEl>
                    <p:spTgt spid="676"/>
                  </p:tgtEl>
                </p:cond>
              </p:nextCondLst>
            </p:seq>
            <p:seq concurrent="1" nextAc="seek">
              <p:cTn id="5032" restart="whenNotActive" fill="hold" evtFilter="cancelBubble" nodeType="interactiveSeq">
                <p:stCondLst>
                  <p:cond evt="onClick" delay="0">
                    <p:tgtEl>
                      <p:spTgt spid="677"/>
                    </p:tgtEl>
                  </p:cond>
                </p:stCondLst>
                <p:endSync evt="end" delay="0">
                  <p:rtn val="all"/>
                </p:endSync>
                <p:childTnLst>
                  <p:par>
                    <p:cTn id="5033" fill="hold">
                      <p:stCondLst>
                        <p:cond delay="0"/>
                      </p:stCondLst>
                      <p:childTnLst>
                        <p:par>
                          <p:cTn id="5034" fill="hold">
                            <p:stCondLst>
                              <p:cond delay="0"/>
                            </p:stCondLst>
                            <p:childTnLst>
                              <p:par>
                                <p:cTn id="5035" presetID="1" presetClass="exit" presetSubtype="0" fill="hold" grpId="1" nodeType="clickEffect">
                                  <p:stCondLst>
                                    <p:cond delay="0"/>
                                  </p:stCondLst>
                                  <p:childTnLst>
                                    <p:set>
                                      <p:cBhvr>
                                        <p:cTn id="5036" dur="1" fill="hold">
                                          <p:stCondLst>
                                            <p:cond delay="0"/>
                                          </p:stCondLst>
                                        </p:cTn>
                                        <p:tgtEl>
                                          <p:spTgt spid="677"/>
                                        </p:tgtEl>
                                        <p:attrNameLst>
                                          <p:attrName>style.visibility</p:attrName>
                                        </p:attrNameLst>
                                      </p:cBhvr>
                                      <p:to>
                                        <p:strVal val="hidden"/>
                                      </p:to>
                                    </p:set>
                                  </p:childTnLst>
                                </p:cTn>
                              </p:par>
                              <p:par>
                                <p:cTn id="5037" presetID="1" presetClass="exit" presetSubtype="0" fill="hold" grpId="4" nodeType="withEffect">
                                  <p:stCondLst>
                                    <p:cond delay="0"/>
                                  </p:stCondLst>
                                  <p:childTnLst>
                                    <p:set>
                                      <p:cBhvr>
                                        <p:cTn id="5038" dur="1" fill="hold">
                                          <p:stCondLst>
                                            <p:cond delay="0"/>
                                          </p:stCondLst>
                                        </p:cTn>
                                        <p:tgtEl>
                                          <p:spTgt spid="682"/>
                                        </p:tgtEl>
                                        <p:attrNameLst>
                                          <p:attrName>style.visibility</p:attrName>
                                        </p:attrNameLst>
                                      </p:cBhvr>
                                      <p:to>
                                        <p:strVal val="hidden"/>
                                      </p:to>
                                    </p:set>
                                  </p:childTnLst>
                                </p:cTn>
                              </p:par>
                              <p:par>
                                <p:cTn id="5039" presetID="10" presetClass="entr" presetSubtype="0" fill="hold" grpId="8" nodeType="withEffect">
                                  <p:stCondLst>
                                    <p:cond delay="0"/>
                                  </p:stCondLst>
                                  <p:childTnLst>
                                    <p:set>
                                      <p:cBhvr>
                                        <p:cTn id="5040" dur="1" fill="hold">
                                          <p:stCondLst>
                                            <p:cond delay="0"/>
                                          </p:stCondLst>
                                        </p:cTn>
                                        <p:tgtEl>
                                          <p:spTgt spid="689"/>
                                        </p:tgtEl>
                                        <p:attrNameLst>
                                          <p:attrName>style.visibility</p:attrName>
                                        </p:attrNameLst>
                                      </p:cBhvr>
                                      <p:to>
                                        <p:strVal val="visible"/>
                                      </p:to>
                                    </p:set>
                                    <p:animEffect transition="in" filter="fade">
                                      <p:cBhvr>
                                        <p:cTn id="5041" dur="500"/>
                                        <p:tgtEl>
                                          <p:spTgt spid="689"/>
                                        </p:tgtEl>
                                      </p:cBhvr>
                                    </p:animEffect>
                                  </p:childTnLst>
                                </p:cTn>
                              </p:par>
                            </p:childTnLst>
                          </p:cTn>
                        </p:par>
                      </p:childTnLst>
                    </p:cTn>
                  </p:par>
                </p:childTnLst>
              </p:cTn>
              <p:nextCondLst>
                <p:cond evt="onClick" delay="0">
                  <p:tgtEl>
                    <p:spTgt spid="677"/>
                  </p:tgtEl>
                </p:cond>
              </p:nextCondLst>
            </p:seq>
            <p:seq concurrent="1" nextAc="seek">
              <p:cTn id="5042" restart="whenNotActive" fill="hold" evtFilter="cancelBubble" nodeType="interactiveSeq">
                <p:stCondLst>
                  <p:cond evt="onClick" delay="0">
                    <p:tgtEl>
                      <p:spTgt spid="691"/>
                    </p:tgtEl>
                  </p:cond>
                </p:stCondLst>
                <p:endSync evt="end" delay="0">
                  <p:rtn val="all"/>
                </p:endSync>
                <p:childTnLst>
                  <p:par>
                    <p:cTn id="5043" fill="hold">
                      <p:stCondLst>
                        <p:cond delay="0"/>
                      </p:stCondLst>
                      <p:childTnLst>
                        <p:par>
                          <p:cTn id="5044" fill="hold">
                            <p:stCondLst>
                              <p:cond delay="0"/>
                            </p:stCondLst>
                            <p:childTnLst>
                              <p:par>
                                <p:cTn id="5045" presetID="1" presetClass="entr" presetSubtype="0" fill="hold" grpId="0" nodeType="clickEffect">
                                  <p:stCondLst>
                                    <p:cond delay="0"/>
                                  </p:stCondLst>
                                  <p:childTnLst>
                                    <p:set>
                                      <p:cBhvr>
                                        <p:cTn id="5046" dur="1" fill="hold">
                                          <p:stCondLst>
                                            <p:cond delay="0"/>
                                          </p:stCondLst>
                                        </p:cTn>
                                        <p:tgtEl>
                                          <p:spTgt spid="697"/>
                                        </p:tgtEl>
                                        <p:attrNameLst>
                                          <p:attrName>style.visibility</p:attrName>
                                        </p:attrNameLst>
                                      </p:cBhvr>
                                      <p:to>
                                        <p:strVal val="visible"/>
                                      </p:to>
                                    </p:set>
                                  </p:childTnLst>
                                </p:cTn>
                              </p:par>
                              <p:par>
                                <p:cTn id="5047" presetID="1" presetClass="entr" presetSubtype="0" fill="hold" grpId="2" nodeType="withEffect">
                                  <p:stCondLst>
                                    <p:cond delay="0"/>
                                  </p:stCondLst>
                                  <p:childTnLst>
                                    <p:set>
                                      <p:cBhvr>
                                        <p:cTn id="5048" dur="1" fill="hold">
                                          <p:stCondLst>
                                            <p:cond delay="0"/>
                                          </p:stCondLst>
                                        </p:cTn>
                                        <p:tgtEl>
                                          <p:spTgt spid="681"/>
                                        </p:tgtEl>
                                        <p:attrNameLst>
                                          <p:attrName>style.visibility</p:attrName>
                                        </p:attrNameLst>
                                      </p:cBhvr>
                                      <p:to>
                                        <p:strVal val="visible"/>
                                      </p:to>
                                    </p:set>
                                  </p:childTnLst>
                                </p:cTn>
                              </p:par>
                              <p:par>
                                <p:cTn id="5049" presetID="10" presetClass="exit" presetSubtype="0" fill="hold" grpId="0" nodeType="withEffect">
                                  <p:stCondLst>
                                    <p:cond delay="0"/>
                                  </p:stCondLst>
                                  <p:childTnLst>
                                    <p:animEffect transition="out" filter="fade">
                                      <p:cBhvr>
                                        <p:cTn id="5050" dur="500"/>
                                        <p:tgtEl>
                                          <p:spTgt spid="690"/>
                                        </p:tgtEl>
                                      </p:cBhvr>
                                    </p:animEffect>
                                    <p:set>
                                      <p:cBhvr>
                                        <p:cTn id="5051"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1"/>
                  </p:tgtEl>
                </p:cond>
              </p:nextCondLst>
            </p:seq>
            <p:seq concurrent="1" nextAc="seek">
              <p:cTn id="5052" restart="whenNotActive" fill="hold" evtFilter="cancelBubble" nodeType="interactiveSeq">
                <p:stCondLst>
                  <p:cond evt="onClick" delay="0">
                    <p:tgtEl>
                      <p:spTgt spid="692"/>
                    </p:tgtEl>
                  </p:cond>
                </p:stCondLst>
                <p:endSync evt="end" delay="0">
                  <p:rtn val="all"/>
                </p:endSync>
                <p:childTnLst>
                  <p:par>
                    <p:cTn id="5053" fill="hold">
                      <p:stCondLst>
                        <p:cond delay="0"/>
                      </p:stCondLst>
                      <p:childTnLst>
                        <p:par>
                          <p:cTn id="5054" fill="hold">
                            <p:stCondLst>
                              <p:cond delay="0"/>
                            </p:stCondLst>
                            <p:childTnLst>
                              <p:par>
                                <p:cTn id="5055" presetID="1" presetClass="entr" presetSubtype="0" fill="hold" grpId="0" nodeType="clickEffect">
                                  <p:stCondLst>
                                    <p:cond delay="0"/>
                                  </p:stCondLst>
                                  <p:childTnLst>
                                    <p:set>
                                      <p:cBhvr>
                                        <p:cTn id="5056" dur="1" fill="hold">
                                          <p:stCondLst>
                                            <p:cond delay="0"/>
                                          </p:stCondLst>
                                        </p:cTn>
                                        <p:tgtEl>
                                          <p:spTgt spid="698"/>
                                        </p:tgtEl>
                                        <p:attrNameLst>
                                          <p:attrName>style.visibility</p:attrName>
                                        </p:attrNameLst>
                                      </p:cBhvr>
                                      <p:to>
                                        <p:strVal val="visible"/>
                                      </p:to>
                                    </p:set>
                                  </p:childTnLst>
                                </p:cTn>
                              </p:par>
                              <p:par>
                                <p:cTn id="5057" presetID="10" presetClass="exit" presetSubtype="0" fill="hold" grpId="1" nodeType="withEffect">
                                  <p:stCondLst>
                                    <p:cond delay="0"/>
                                  </p:stCondLst>
                                  <p:childTnLst>
                                    <p:animEffect transition="out" filter="fade">
                                      <p:cBhvr>
                                        <p:cTn id="5058" dur="500"/>
                                        <p:tgtEl>
                                          <p:spTgt spid="690"/>
                                        </p:tgtEl>
                                      </p:cBhvr>
                                    </p:animEffect>
                                    <p:set>
                                      <p:cBhvr>
                                        <p:cTn id="5059"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2"/>
                  </p:tgtEl>
                </p:cond>
              </p:nextCondLst>
            </p:seq>
            <p:seq concurrent="1" nextAc="seek">
              <p:cTn id="5060" restart="whenNotActive" fill="hold" evtFilter="cancelBubble" nodeType="interactiveSeq">
                <p:stCondLst>
                  <p:cond evt="onClick" delay="0">
                    <p:tgtEl>
                      <p:spTgt spid="693"/>
                    </p:tgtEl>
                  </p:cond>
                </p:stCondLst>
                <p:endSync evt="end" delay="0">
                  <p:rtn val="all"/>
                </p:endSync>
                <p:childTnLst>
                  <p:par>
                    <p:cTn id="5061" fill="hold">
                      <p:stCondLst>
                        <p:cond delay="0"/>
                      </p:stCondLst>
                      <p:childTnLst>
                        <p:par>
                          <p:cTn id="5062" fill="hold">
                            <p:stCondLst>
                              <p:cond delay="0"/>
                            </p:stCondLst>
                            <p:childTnLst>
                              <p:par>
                                <p:cTn id="5063" presetID="1" presetClass="entr" presetSubtype="0" fill="hold" grpId="0" nodeType="clickEffect">
                                  <p:stCondLst>
                                    <p:cond delay="0"/>
                                  </p:stCondLst>
                                  <p:childTnLst>
                                    <p:set>
                                      <p:cBhvr>
                                        <p:cTn id="5064" dur="1" fill="hold">
                                          <p:stCondLst>
                                            <p:cond delay="0"/>
                                          </p:stCondLst>
                                        </p:cTn>
                                        <p:tgtEl>
                                          <p:spTgt spid="699"/>
                                        </p:tgtEl>
                                        <p:attrNameLst>
                                          <p:attrName>style.visibility</p:attrName>
                                        </p:attrNameLst>
                                      </p:cBhvr>
                                      <p:to>
                                        <p:strVal val="visible"/>
                                      </p:to>
                                    </p:set>
                                  </p:childTnLst>
                                </p:cTn>
                              </p:par>
                              <p:par>
                                <p:cTn id="5065" presetID="1" presetClass="entr" presetSubtype="0" fill="hold" grpId="0" nodeType="withEffect">
                                  <p:stCondLst>
                                    <p:cond delay="0"/>
                                  </p:stCondLst>
                                  <p:childTnLst>
                                    <p:set>
                                      <p:cBhvr>
                                        <p:cTn id="5066" dur="1" fill="hold">
                                          <p:stCondLst>
                                            <p:cond delay="0"/>
                                          </p:stCondLst>
                                        </p:cTn>
                                        <p:tgtEl>
                                          <p:spTgt spid="683"/>
                                        </p:tgtEl>
                                        <p:attrNameLst>
                                          <p:attrName>style.visibility</p:attrName>
                                        </p:attrNameLst>
                                      </p:cBhvr>
                                      <p:to>
                                        <p:strVal val="visible"/>
                                      </p:to>
                                    </p:set>
                                  </p:childTnLst>
                                </p:cTn>
                              </p:par>
                              <p:par>
                                <p:cTn id="5067" presetID="10" presetClass="exit" presetSubtype="0" fill="hold" grpId="2" nodeType="withEffect">
                                  <p:stCondLst>
                                    <p:cond delay="0"/>
                                  </p:stCondLst>
                                  <p:childTnLst>
                                    <p:animEffect transition="out" filter="fade">
                                      <p:cBhvr>
                                        <p:cTn id="5068" dur="500"/>
                                        <p:tgtEl>
                                          <p:spTgt spid="690"/>
                                        </p:tgtEl>
                                      </p:cBhvr>
                                    </p:animEffect>
                                    <p:set>
                                      <p:cBhvr>
                                        <p:cTn id="5069"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3"/>
                  </p:tgtEl>
                </p:cond>
              </p:nextCondLst>
            </p:seq>
            <p:seq concurrent="1" nextAc="seek">
              <p:cTn id="5070" restart="whenNotActive" fill="hold" evtFilter="cancelBubble" nodeType="interactiveSeq">
                <p:stCondLst>
                  <p:cond evt="onClick" delay="0">
                    <p:tgtEl>
                      <p:spTgt spid="695"/>
                    </p:tgtEl>
                  </p:cond>
                </p:stCondLst>
                <p:endSync evt="end" delay="0">
                  <p:rtn val="all"/>
                </p:endSync>
                <p:childTnLst>
                  <p:par>
                    <p:cTn id="5071" fill="hold">
                      <p:stCondLst>
                        <p:cond delay="0"/>
                      </p:stCondLst>
                      <p:childTnLst>
                        <p:par>
                          <p:cTn id="5072" fill="hold">
                            <p:stCondLst>
                              <p:cond delay="0"/>
                            </p:stCondLst>
                            <p:childTnLst>
                              <p:par>
                                <p:cTn id="5073" presetID="1" presetClass="entr" presetSubtype="0" fill="hold" grpId="0" nodeType="clickEffect">
                                  <p:stCondLst>
                                    <p:cond delay="0"/>
                                  </p:stCondLst>
                                  <p:childTnLst>
                                    <p:set>
                                      <p:cBhvr>
                                        <p:cTn id="5074" dur="1" fill="hold">
                                          <p:stCondLst>
                                            <p:cond delay="0"/>
                                          </p:stCondLst>
                                        </p:cTn>
                                        <p:tgtEl>
                                          <p:spTgt spid="701"/>
                                        </p:tgtEl>
                                        <p:attrNameLst>
                                          <p:attrName>style.visibility</p:attrName>
                                        </p:attrNameLst>
                                      </p:cBhvr>
                                      <p:to>
                                        <p:strVal val="visible"/>
                                      </p:to>
                                    </p:set>
                                  </p:childTnLst>
                                </p:cTn>
                              </p:par>
                              <p:par>
                                <p:cTn id="5075" presetID="1" presetClass="entr" presetSubtype="0" fill="hold" grpId="0" nodeType="withEffect">
                                  <p:stCondLst>
                                    <p:cond delay="0"/>
                                  </p:stCondLst>
                                  <p:childTnLst>
                                    <p:set>
                                      <p:cBhvr>
                                        <p:cTn id="5076" dur="1" fill="hold">
                                          <p:stCondLst>
                                            <p:cond delay="0"/>
                                          </p:stCondLst>
                                        </p:cTn>
                                        <p:tgtEl>
                                          <p:spTgt spid="681"/>
                                        </p:tgtEl>
                                        <p:attrNameLst>
                                          <p:attrName>style.visibility</p:attrName>
                                        </p:attrNameLst>
                                      </p:cBhvr>
                                      <p:to>
                                        <p:strVal val="visible"/>
                                      </p:to>
                                    </p:set>
                                  </p:childTnLst>
                                </p:cTn>
                              </p:par>
                              <p:par>
                                <p:cTn id="5077" presetID="10" presetClass="exit" presetSubtype="0" fill="hold" grpId="9" nodeType="withEffect">
                                  <p:stCondLst>
                                    <p:cond delay="0"/>
                                  </p:stCondLst>
                                  <p:childTnLst>
                                    <p:animEffect transition="out" filter="fade">
                                      <p:cBhvr>
                                        <p:cTn id="5078" dur="500"/>
                                        <p:tgtEl>
                                          <p:spTgt spid="690"/>
                                        </p:tgtEl>
                                      </p:cBhvr>
                                    </p:animEffect>
                                    <p:set>
                                      <p:cBhvr>
                                        <p:cTn id="5079"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5"/>
                  </p:tgtEl>
                </p:cond>
              </p:nextCondLst>
            </p:seq>
            <p:seq concurrent="1" nextAc="seek">
              <p:cTn id="5080" restart="whenNotActive" fill="hold" evtFilter="cancelBubble" nodeType="interactiveSeq">
                <p:stCondLst>
                  <p:cond evt="onClick" delay="0">
                    <p:tgtEl>
                      <p:spTgt spid="696"/>
                    </p:tgtEl>
                  </p:cond>
                </p:stCondLst>
                <p:endSync evt="end" delay="0">
                  <p:rtn val="all"/>
                </p:endSync>
                <p:childTnLst>
                  <p:par>
                    <p:cTn id="5081" fill="hold">
                      <p:stCondLst>
                        <p:cond delay="0"/>
                      </p:stCondLst>
                      <p:childTnLst>
                        <p:par>
                          <p:cTn id="5082" fill="hold">
                            <p:stCondLst>
                              <p:cond delay="0"/>
                            </p:stCondLst>
                            <p:childTnLst>
                              <p:par>
                                <p:cTn id="5083" presetID="1" presetClass="entr" presetSubtype="0" fill="hold" grpId="0" nodeType="clickEffect">
                                  <p:stCondLst>
                                    <p:cond delay="0"/>
                                  </p:stCondLst>
                                  <p:childTnLst>
                                    <p:set>
                                      <p:cBhvr>
                                        <p:cTn id="5084" dur="1" fill="hold">
                                          <p:stCondLst>
                                            <p:cond delay="0"/>
                                          </p:stCondLst>
                                        </p:cTn>
                                        <p:tgtEl>
                                          <p:spTgt spid="702"/>
                                        </p:tgtEl>
                                        <p:attrNameLst>
                                          <p:attrName>style.visibility</p:attrName>
                                        </p:attrNameLst>
                                      </p:cBhvr>
                                      <p:to>
                                        <p:strVal val="visible"/>
                                      </p:to>
                                    </p:set>
                                  </p:childTnLst>
                                </p:cTn>
                              </p:par>
                              <p:par>
                                <p:cTn id="5085" presetID="10" presetClass="exit" presetSubtype="0" fill="hold" grpId="10" nodeType="withEffect">
                                  <p:stCondLst>
                                    <p:cond delay="0"/>
                                  </p:stCondLst>
                                  <p:childTnLst>
                                    <p:animEffect transition="out" filter="fade">
                                      <p:cBhvr>
                                        <p:cTn id="5086" dur="500"/>
                                        <p:tgtEl>
                                          <p:spTgt spid="690"/>
                                        </p:tgtEl>
                                      </p:cBhvr>
                                    </p:animEffect>
                                    <p:set>
                                      <p:cBhvr>
                                        <p:cTn id="5087"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6"/>
                  </p:tgtEl>
                </p:cond>
              </p:nextCondLst>
            </p:seq>
            <p:seq concurrent="1" nextAc="seek">
              <p:cTn id="5088" restart="whenNotActive" fill="hold" evtFilter="cancelBubble" nodeType="interactiveSeq">
                <p:stCondLst>
                  <p:cond evt="onClick" delay="0">
                    <p:tgtEl>
                      <p:spTgt spid="694"/>
                    </p:tgtEl>
                  </p:cond>
                </p:stCondLst>
                <p:endSync evt="end" delay="0">
                  <p:rtn val="all"/>
                </p:endSync>
                <p:childTnLst>
                  <p:par>
                    <p:cTn id="5089" fill="hold">
                      <p:stCondLst>
                        <p:cond delay="0"/>
                      </p:stCondLst>
                      <p:childTnLst>
                        <p:par>
                          <p:cTn id="5090" fill="hold">
                            <p:stCondLst>
                              <p:cond delay="0"/>
                            </p:stCondLst>
                            <p:childTnLst>
                              <p:par>
                                <p:cTn id="5091" presetID="1" presetClass="entr" presetSubtype="0" fill="hold" grpId="0" nodeType="clickEffect">
                                  <p:stCondLst>
                                    <p:cond delay="0"/>
                                  </p:stCondLst>
                                  <p:childTnLst>
                                    <p:set>
                                      <p:cBhvr>
                                        <p:cTn id="5092" dur="1" fill="hold">
                                          <p:stCondLst>
                                            <p:cond delay="0"/>
                                          </p:stCondLst>
                                        </p:cTn>
                                        <p:tgtEl>
                                          <p:spTgt spid="700"/>
                                        </p:tgtEl>
                                        <p:attrNameLst>
                                          <p:attrName>style.visibility</p:attrName>
                                        </p:attrNameLst>
                                      </p:cBhvr>
                                      <p:to>
                                        <p:strVal val="visible"/>
                                      </p:to>
                                    </p:set>
                                  </p:childTnLst>
                                </p:cTn>
                              </p:par>
                              <p:par>
                                <p:cTn id="5093" presetID="1" presetClass="entr" presetSubtype="0" fill="hold" grpId="1" nodeType="withEffect">
                                  <p:stCondLst>
                                    <p:cond delay="0"/>
                                  </p:stCondLst>
                                  <p:childTnLst>
                                    <p:set>
                                      <p:cBhvr>
                                        <p:cTn id="5094" dur="1" fill="hold">
                                          <p:stCondLst>
                                            <p:cond delay="0"/>
                                          </p:stCondLst>
                                        </p:cTn>
                                        <p:tgtEl>
                                          <p:spTgt spid="681"/>
                                        </p:tgtEl>
                                        <p:attrNameLst>
                                          <p:attrName>style.visibility</p:attrName>
                                        </p:attrNameLst>
                                      </p:cBhvr>
                                      <p:to>
                                        <p:strVal val="visible"/>
                                      </p:to>
                                    </p:set>
                                  </p:childTnLst>
                                </p:cTn>
                              </p:par>
                              <p:par>
                                <p:cTn id="5095" presetID="10" presetClass="exit" presetSubtype="0" fill="hold" grpId="11" nodeType="withEffect">
                                  <p:stCondLst>
                                    <p:cond delay="0"/>
                                  </p:stCondLst>
                                  <p:childTnLst>
                                    <p:animEffect transition="out" filter="fade">
                                      <p:cBhvr>
                                        <p:cTn id="5096" dur="500"/>
                                        <p:tgtEl>
                                          <p:spTgt spid="690"/>
                                        </p:tgtEl>
                                      </p:cBhvr>
                                    </p:animEffect>
                                    <p:set>
                                      <p:cBhvr>
                                        <p:cTn id="5097"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4"/>
                  </p:tgtEl>
                </p:cond>
              </p:nextCondLst>
            </p:seq>
            <p:seq concurrent="1" nextAc="seek">
              <p:cTn id="5098" restart="whenNotActive" fill="hold" evtFilter="cancelBubble" nodeType="interactiveSeq">
                <p:stCondLst>
                  <p:cond evt="onClick" delay="0">
                    <p:tgtEl>
                      <p:spTgt spid="702"/>
                    </p:tgtEl>
                  </p:cond>
                </p:stCondLst>
                <p:endSync evt="end" delay="0">
                  <p:rtn val="all"/>
                </p:endSync>
                <p:childTnLst>
                  <p:par>
                    <p:cTn id="5099" fill="hold">
                      <p:stCondLst>
                        <p:cond delay="0"/>
                      </p:stCondLst>
                      <p:childTnLst>
                        <p:par>
                          <p:cTn id="5100" fill="hold">
                            <p:stCondLst>
                              <p:cond delay="0"/>
                            </p:stCondLst>
                            <p:childTnLst>
                              <p:par>
                                <p:cTn id="5101" presetID="1" presetClass="exit" presetSubtype="0" fill="hold" grpId="1" nodeType="clickEffect">
                                  <p:stCondLst>
                                    <p:cond delay="0"/>
                                  </p:stCondLst>
                                  <p:childTnLst>
                                    <p:set>
                                      <p:cBhvr>
                                        <p:cTn id="5102" dur="1" fill="hold">
                                          <p:stCondLst>
                                            <p:cond delay="0"/>
                                          </p:stCondLst>
                                        </p:cTn>
                                        <p:tgtEl>
                                          <p:spTgt spid="702"/>
                                        </p:tgtEl>
                                        <p:attrNameLst>
                                          <p:attrName>style.visibility</p:attrName>
                                        </p:attrNameLst>
                                      </p:cBhvr>
                                      <p:to>
                                        <p:strVal val="hidden"/>
                                      </p:to>
                                    </p:set>
                                  </p:childTnLst>
                                </p:cTn>
                              </p:par>
                              <p:par>
                                <p:cTn id="5103" presetID="10" presetClass="entr" presetSubtype="0" fill="hold" grpId="3" nodeType="withEffect">
                                  <p:stCondLst>
                                    <p:cond delay="0"/>
                                  </p:stCondLst>
                                  <p:childTnLst>
                                    <p:set>
                                      <p:cBhvr>
                                        <p:cTn id="5104" dur="1" fill="hold">
                                          <p:stCondLst>
                                            <p:cond delay="0"/>
                                          </p:stCondLst>
                                        </p:cTn>
                                        <p:tgtEl>
                                          <p:spTgt spid="690"/>
                                        </p:tgtEl>
                                        <p:attrNameLst>
                                          <p:attrName>style.visibility</p:attrName>
                                        </p:attrNameLst>
                                      </p:cBhvr>
                                      <p:to>
                                        <p:strVal val="visible"/>
                                      </p:to>
                                    </p:set>
                                    <p:animEffect transition="in" filter="fade">
                                      <p:cBhvr>
                                        <p:cTn id="5105" dur="500"/>
                                        <p:tgtEl>
                                          <p:spTgt spid="690"/>
                                        </p:tgtEl>
                                      </p:cBhvr>
                                    </p:animEffect>
                                  </p:childTnLst>
                                </p:cTn>
                              </p:par>
                            </p:childTnLst>
                          </p:cTn>
                        </p:par>
                      </p:childTnLst>
                    </p:cTn>
                  </p:par>
                </p:childTnLst>
              </p:cTn>
              <p:nextCondLst>
                <p:cond evt="onClick" delay="0">
                  <p:tgtEl>
                    <p:spTgt spid="702"/>
                  </p:tgtEl>
                </p:cond>
              </p:nextCondLst>
            </p:seq>
            <p:seq concurrent="1" nextAc="seek">
              <p:cTn id="5106" restart="whenNotActive" fill="hold" evtFilter="cancelBubble" nodeType="interactiveSeq">
                <p:stCondLst>
                  <p:cond evt="onClick" delay="0">
                    <p:tgtEl>
                      <p:spTgt spid="697"/>
                    </p:tgtEl>
                  </p:cond>
                </p:stCondLst>
                <p:endSync evt="end" delay="0">
                  <p:rtn val="all"/>
                </p:endSync>
                <p:childTnLst>
                  <p:par>
                    <p:cTn id="5107" fill="hold">
                      <p:stCondLst>
                        <p:cond delay="0"/>
                      </p:stCondLst>
                      <p:childTnLst>
                        <p:par>
                          <p:cTn id="5108" fill="hold">
                            <p:stCondLst>
                              <p:cond delay="0"/>
                            </p:stCondLst>
                            <p:childTnLst>
                              <p:par>
                                <p:cTn id="5109" presetID="1" presetClass="exit" presetSubtype="0" fill="hold" grpId="1" nodeType="clickEffect">
                                  <p:stCondLst>
                                    <p:cond delay="0"/>
                                  </p:stCondLst>
                                  <p:childTnLst>
                                    <p:set>
                                      <p:cBhvr>
                                        <p:cTn id="5110" dur="1" fill="hold">
                                          <p:stCondLst>
                                            <p:cond delay="0"/>
                                          </p:stCondLst>
                                        </p:cTn>
                                        <p:tgtEl>
                                          <p:spTgt spid="697"/>
                                        </p:tgtEl>
                                        <p:attrNameLst>
                                          <p:attrName>style.visibility</p:attrName>
                                        </p:attrNameLst>
                                      </p:cBhvr>
                                      <p:to>
                                        <p:strVal val="hidden"/>
                                      </p:to>
                                    </p:set>
                                  </p:childTnLst>
                                </p:cTn>
                              </p:par>
                              <p:par>
                                <p:cTn id="5111" presetID="1" presetClass="exit" presetSubtype="0" fill="hold" grpId="4" nodeType="withEffect">
                                  <p:stCondLst>
                                    <p:cond delay="0"/>
                                  </p:stCondLst>
                                  <p:childTnLst>
                                    <p:set>
                                      <p:cBhvr>
                                        <p:cTn id="5112" dur="1" fill="hold">
                                          <p:stCondLst>
                                            <p:cond delay="0"/>
                                          </p:stCondLst>
                                        </p:cTn>
                                        <p:tgtEl>
                                          <p:spTgt spid="681"/>
                                        </p:tgtEl>
                                        <p:attrNameLst>
                                          <p:attrName>style.visibility</p:attrName>
                                        </p:attrNameLst>
                                      </p:cBhvr>
                                      <p:to>
                                        <p:strVal val="hidden"/>
                                      </p:to>
                                    </p:set>
                                  </p:childTnLst>
                                </p:cTn>
                              </p:par>
                              <p:par>
                                <p:cTn id="5113" presetID="10" presetClass="entr" presetSubtype="0" fill="hold" grpId="4" nodeType="withEffect">
                                  <p:stCondLst>
                                    <p:cond delay="0"/>
                                  </p:stCondLst>
                                  <p:childTnLst>
                                    <p:set>
                                      <p:cBhvr>
                                        <p:cTn id="5114" dur="1" fill="hold">
                                          <p:stCondLst>
                                            <p:cond delay="0"/>
                                          </p:stCondLst>
                                        </p:cTn>
                                        <p:tgtEl>
                                          <p:spTgt spid="690"/>
                                        </p:tgtEl>
                                        <p:attrNameLst>
                                          <p:attrName>style.visibility</p:attrName>
                                        </p:attrNameLst>
                                      </p:cBhvr>
                                      <p:to>
                                        <p:strVal val="visible"/>
                                      </p:to>
                                    </p:set>
                                    <p:animEffect transition="in" filter="fade">
                                      <p:cBhvr>
                                        <p:cTn id="5115" dur="500"/>
                                        <p:tgtEl>
                                          <p:spTgt spid="690"/>
                                        </p:tgtEl>
                                      </p:cBhvr>
                                    </p:animEffect>
                                  </p:childTnLst>
                                </p:cTn>
                              </p:par>
                            </p:childTnLst>
                          </p:cTn>
                        </p:par>
                      </p:childTnLst>
                    </p:cTn>
                  </p:par>
                </p:childTnLst>
              </p:cTn>
              <p:nextCondLst>
                <p:cond evt="onClick" delay="0">
                  <p:tgtEl>
                    <p:spTgt spid="697"/>
                  </p:tgtEl>
                </p:cond>
              </p:nextCondLst>
            </p:seq>
            <p:seq concurrent="1" nextAc="seek">
              <p:cTn id="5116" restart="whenNotActive" fill="hold" evtFilter="cancelBubble" nodeType="interactiveSeq">
                <p:stCondLst>
                  <p:cond evt="onClick" delay="0">
                    <p:tgtEl>
                      <p:spTgt spid="698"/>
                    </p:tgtEl>
                  </p:cond>
                </p:stCondLst>
                <p:endSync evt="end" delay="0">
                  <p:rtn val="all"/>
                </p:endSync>
                <p:childTnLst>
                  <p:par>
                    <p:cTn id="5117" fill="hold">
                      <p:stCondLst>
                        <p:cond delay="0"/>
                      </p:stCondLst>
                      <p:childTnLst>
                        <p:par>
                          <p:cTn id="5118" fill="hold">
                            <p:stCondLst>
                              <p:cond delay="0"/>
                            </p:stCondLst>
                            <p:childTnLst>
                              <p:par>
                                <p:cTn id="5119" presetID="1" presetClass="exit" presetSubtype="0" fill="hold" grpId="1" nodeType="clickEffect">
                                  <p:stCondLst>
                                    <p:cond delay="0"/>
                                  </p:stCondLst>
                                  <p:childTnLst>
                                    <p:set>
                                      <p:cBhvr>
                                        <p:cTn id="5120" dur="1" fill="hold">
                                          <p:stCondLst>
                                            <p:cond delay="0"/>
                                          </p:stCondLst>
                                        </p:cTn>
                                        <p:tgtEl>
                                          <p:spTgt spid="698"/>
                                        </p:tgtEl>
                                        <p:attrNameLst>
                                          <p:attrName>style.visibility</p:attrName>
                                        </p:attrNameLst>
                                      </p:cBhvr>
                                      <p:to>
                                        <p:strVal val="hidden"/>
                                      </p:to>
                                    </p:set>
                                  </p:childTnLst>
                                </p:cTn>
                              </p:par>
                              <p:par>
                                <p:cTn id="5121" presetID="10" presetClass="entr" presetSubtype="0" fill="hold" grpId="5" nodeType="withEffect">
                                  <p:stCondLst>
                                    <p:cond delay="0"/>
                                  </p:stCondLst>
                                  <p:childTnLst>
                                    <p:set>
                                      <p:cBhvr>
                                        <p:cTn id="5122" dur="1" fill="hold">
                                          <p:stCondLst>
                                            <p:cond delay="0"/>
                                          </p:stCondLst>
                                        </p:cTn>
                                        <p:tgtEl>
                                          <p:spTgt spid="690"/>
                                        </p:tgtEl>
                                        <p:attrNameLst>
                                          <p:attrName>style.visibility</p:attrName>
                                        </p:attrNameLst>
                                      </p:cBhvr>
                                      <p:to>
                                        <p:strVal val="visible"/>
                                      </p:to>
                                    </p:set>
                                    <p:animEffect transition="in" filter="fade">
                                      <p:cBhvr>
                                        <p:cTn id="5123" dur="500"/>
                                        <p:tgtEl>
                                          <p:spTgt spid="690"/>
                                        </p:tgtEl>
                                      </p:cBhvr>
                                    </p:animEffect>
                                  </p:childTnLst>
                                </p:cTn>
                              </p:par>
                            </p:childTnLst>
                          </p:cTn>
                        </p:par>
                      </p:childTnLst>
                    </p:cTn>
                  </p:par>
                </p:childTnLst>
              </p:cTn>
              <p:nextCondLst>
                <p:cond evt="onClick" delay="0">
                  <p:tgtEl>
                    <p:spTgt spid="698"/>
                  </p:tgtEl>
                </p:cond>
              </p:nextCondLst>
            </p:seq>
            <p:seq concurrent="1" nextAc="seek">
              <p:cTn id="5124" restart="whenNotActive" fill="hold" evtFilter="cancelBubble" nodeType="interactiveSeq">
                <p:stCondLst>
                  <p:cond evt="onClick" delay="0">
                    <p:tgtEl>
                      <p:spTgt spid="699"/>
                    </p:tgtEl>
                  </p:cond>
                </p:stCondLst>
                <p:endSync evt="end" delay="0">
                  <p:rtn val="all"/>
                </p:endSync>
                <p:childTnLst>
                  <p:par>
                    <p:cTn id="5125" fill="hold">
                      <p:stCondLst>
                        <p:cond delay="0"/>
                      </p:stCondLst>
                      <p:childTnLst>
                        <p:par>
                          <p:cTn id="5126" fill="hold">
                            <p:stCondLst>
                              <p:cond delay="0"/>
                            </p:stCondLst>
                            <p:childTnLst>
                              <p:par>
                                <p:cTn id="5127" presetID="1" presetClass="exit" presetSubtype="0" fill="hold" grpId="1" nodeType="clickEffect">
                                  <p:stCondLst>
                                    <p:cond delay="0"/>
                                  </p:stCondLst>
                                  <p:childTnLst>
                                    <p:set>
                                      <p:cBhvr>
                                        <p:cTn id="5128" dur="1" fill="hold">
                                          <p:stCondLst>
                                            <p:cond delay="0"/>
                                          </p:stCondLst>
                                        </p:cTn>
                                        <p:tgtEl>
                                          <p:spTgt spid="699"/>
                                        </p:tgtEl>
                                        <p:attrNameLst>
                                          <p:attrName>style.visibility</p:attrName>
                                        </p:attrNameLst>
                                      </p:cBhvr>
                                      <p:to>
                                        <p:strVal val="hidden"/>
                                      </p:to>
                                    </p:set>
                                  </p:childTnLst>
                                </p:cTn>
                              </p:par>
                              <p:par>
                                <p:cTn id="5129" presetID="1" presetClass="exit" presetSubtype="0" fill="hold" grpId="1" nodeType="withEffect">
                                  <p:stCondLst>
                                    <p:cond delay="0"/>
                                  </p:stCondLst>
                                  <p:childTnLst>
                                    <p:set>
                                      <p:cBhvr>
                                        <p:cTn id="5130" dur="1" fill="hold">
                                          <p:stCondLst>
                                            <p:cond delay="0"/>
                                          </p:stCondLst>
                                        </p:cTn>
                                        <p:tgtEl>
                                          <p:spTgt spid="683"/>
                                        </p:tgtEl>
                                        <p:attrNameLst>
                                          <p:attrName>style.visibility</p:attrName>
                                        </p:attrNameLst>
                                      </p:cBhvr>
                                      <p:to>
                                        <p:strVal val="hidden"/>
                                      </p:to>
                                    </p:set>
                                  </p:childTnLst>
                                </p:cTn>
                              </p:par>
                              <p:par>
                                <p:cTn id="5131" presetID="10" presetClass="entr" presetSubtype="0" fill="hold" grpId="6" nodeType="withEffect">
                                  <p:stCondLst>
                                    <p:cond delay="0"/>
                                  </p:stCondLst>
                                  <p:childTnLst>
                                    <p:set>
                                      <p:cBhvr>
                                        <p:cTn id="5132" dur="1" fill="hold">
                                          <p:stCondLst>
                                            <p:cond delay="0"/>
                                          </p:stCondLst>
                                        </p:cTn>
                                        <p:tgtEl>
                                          <p:spTgt spid="690"/>
                                        </p:tgtEl>
                                        <p:attrNameLst>
                                          <p:attrName>style.visibility</p:attrName>
                                        </p:attrNameLst>
                                      </p:cBhvr>
                                      <p:to>
                                        <p:strVal val="visible"/>
                                      </p:to>
                                    </p:set>
                                    <p:animEffect transition="in" filter="fade">
                                      <p:cBhvr>
                                        <p:cTn id="5133" dur="500"/>
                                        <p:tgtEl>
                                          <p:spTgt spid="690"/>
                                        </p:tgtEl>
                                      </p:cBhvr>
                                    </p:animEffect>
                                  </p:childTnLst>
                                </p:cTn>
                              </p:par>
                            </p:childTnLst>
                          </p:cTn>
                        </p:par>
                      </p:childTnLst>
                    </p:cTn>
                  </p:par>
                </p:childTnLst>
              </p:cTn>
              <p:nextCondLst>
                <p:cond evt="onClick" delay="0">
                  <p:tgtEl>
                    <p:spTgt spid="699"/>
                  </p:tgtEl>
                </p:cond>
              </p:nextCondLst>
            </p:seq>
            <p:seq concurrent="1" nextAc="seek">
              <p:cTn id="5134" restart="whenNotActive" fill="hold" evtFilter="cancelBubble" nodeType="interactiveSeq">
                <p:stCondLst>
                  <p:cond evt="onClick" delay="0">
                    <p:tgtEl>
                      <p:spTgt spid="700"/>
                    </p:tgtEl>
                  </p:cond>
                </p:stCondLst>
                <p:endSync evt="end" delay="0">
                  <p:rtn val="all"/>
                </p:endSync>
                <p:childTnLst>
                  <p:par>
                    <p:cTn id="5135" fill="hold">
                      <p:stCondLst>
                        <p:cond delay="0"/>
                      </p:stCondLst>
                      <p:childTnLst>
                        <p:par>
                          <p:cTn id="5136" fill="hold">
                            <p:stCondLst>
                              <p:cond delay="0"/>
                            </p:stCondLst>
                            <p:childTnLst>
                              <p:par>
                                <p:cTn id="5137" presetID="1" presetClass="exit" presetSubtype="0" fill="hold" grpId="1" nodeType="clickEffect">
                                  <p:stCondLst>
                                    <p:cond delay="0"/>
                                  </p:stCondLst>
                                  <p:childTnLst>
                                    <p:set>
                                      <p:cBhvr>
                                        <p:cTn id="5138" dur="1" fill="hold">
                                          <p:stCondLst>
                                            <p:cond delay="0"/>
                                          </p:stCondLst>
                                        </p:cTn>
                                        <p:tgtEl>
                                          <p:spTgt spid="700"/>
                                        </p:tgtEl>
                                        <p:attrNameLst>
                                          <p:attrName>style.visibility</p:attrName>
                                        </p:attrNameLst>
                                      </p:cBhvr>
                                      <p:to>
                                        <p:strVal val="hidden"/>
                                      </p:to>
                                    </p:set>
                                  </p:childTnLst>
                                </p:cTn>
                              </p:par>
                              <p:par>
                                <p:cTn id="5139" presetID="1" presetClass="exit" presetSubtype="0" fill="hold" grpId="3" nodeType="withEffect">
                                  <p:stCondLst>
                                    <p:cond delay="0"/>
                                  </p:stCondLst>
                                  <p:childTnLst>
                                    <p:set>
                                      <p:cBhvr>
                                        <p:cTn id="5140" dur="1" fill="hold">
                                          <p:stCondLst>
                                            <p:cond delay="0"/>
                                          </p:stCondLst>
                                        </p:cTn>
                                        <p:tgtEl>
                                          <p:spTgt spid="681"/>
                                        </p:tgtEl>
                                        <p:attrNameLst>
                                          <p:attrName>style.visibility</p:attrName>
                                        </p:attrNameLst>
                                      </p:cBhvr>
                                      <p:to>
                                        <p:strVal val="hidden"/>
                                      </p:to>
                                    </p:set>
                                  </p:childTnLst>
                                </p:cTn>
                              </p:par>
                              <p:par>
                                <p:cTn id="5141" presetID="10" presetClass="entr" presetSubtype="0" fill="hold" grpId="8" nodeType="withEffect">
                                  <p:stCondLst>
                                    <p:cond delay="0"/>
                                  </p:stCondLst>
                                  <p:childTnLst>
                                    <p:set>
                                      <p:cBhvr>
                                        <p:cTn id="5142" dur="1" fill="hold">
                                          <p:stCondLst>
                                            <p:cond delay="0"/>
                                          </p:stCondLst>
                                        </p:cTn>
                                        <p:tgtEl>
                                          <p:spTgt spid="690"/>
                                        </p:tgtEl>
                                        <p:attrNameLst>
                                          <p:attrName>style.visibility</p:attrName>
                                        </p:attrNameLst>
                                      </p:cBhvr>
                                      <p:to>
                                        <p:strVal val="visible"/>
                                      </p:to>
                                    </p:set>
                                    <p:animEffect transition="in" filter="fade">
                                      <p:cBhvr>
                                        <p:cTn id="5143" dur="500"/>
                                        <p:tgtEl>
                                          <p:spTgt spid="690"/>
                                        </p:tgtEl>
                                      </p:cBhvr>
                                    </p:animEffect>
                                  </p:childTnLst>
                                </p:cTn>
                              </p:par>
                            </p:childTnLst>
                          </p:cTn>
                        </p:par>
                      </p:childTnLst>
                    </p:cTn>
                  </p:par>
                </p:childTnLst>
              </p:cTn>
              <p:nextCondLst>
                <p:cond evt="onClick" delay="0">
                  <p:tgtEl>
                    <p:spTgt spid="700"/>
                  </p:tgtEl>
                </p:cond>
              </p:nextCondLst>
            </p:seq>
            <p:seq concurrent="1" nextAc="seek">
              <p:cTn id="5144" restart="whenNotActive" fill="hold" evtFilter="cancelBubble" nodeType="interactiveSeq">
                <p:stCondLst>
                  <p:cond evt="onClick" delay="0">
                    <p:tgtEl>
                      <p:spTgt spid="701"/>
                    </p:tgtEl>
                  </p:cond>
                </p:stCondLst>
                <p:endSync evt="end" delay="0">
                  <p:rtn val="all"/>
                </p:endSync>
                <p:childTnLst>
                  <p:par>
                    <p:cTn id="5145" fill="hold">
                      <p:stCondLst>
                        <p:cond delay="0"/>
                      </p:stCondLst>
                      <p:childTnLst>
                        <p:par>
                          <p:cTn id="5146" fill="hold">
                            <p:stCondLst>
                              <p:cond delay="0"/>
                            </p:stCondLst>
                            <p:childTnLst>
                              <p:par>
                                <p:cTn id="5147" presetID="1" presetClass="exit" presetSubtype="0" fill="hold" grpId="1" nodeType="clickEffect">
                                  <p:stCondLst>
                                    <p:cond delay="0"/>
                                  </p:stCondLst>
                                  <p:childTnLst>
                                    <p:set>
                                      <p:cBhvr>
                                        <p:cTn id="5148" dur="1" fill="hold">
                                          <p:stCondLst>
                                            <p:cond delay="0"/>
                                          </p:stCondLst>
                                        </p:cTn>
                                        <p:tgtEl>
                                          <p:spTgt spid="701"/>
                                        </p:tgtEl>
                                        <p:attrNameLst>
                                          <p:attrName>style.visibility</p:attrName>
                                        </p:attrNameLst>
                                      </p:cBhvr>
                                      <p:to>
                                        <p:strVal val="hidden"/>
                                      </p:to>
                                    </p:set>
                                  </p:childTnLst>
                                </p:cTn>
                              </p:par>
                              <p:par>
                                <p:cTn id="5149" presetID="1" presetClass="exit" presetSubtype="0" fill="hold" grpId="5" nodeType="withEffect">
                                  <p:stCondLst>
                                    <p:cond delay="0"/>
                                  </p:stCondLst>
                                  <p:childTnLst>
                                    <p:set>
                                      <p:cBhvr>
                                        <p:cTn id="5150" dur="1" fill="hold">
                                          <p:stCondLst>
                                            <p:cond delay="0"/>
                                          </p:stCondLst>
                                        </p:cTn>
                                        <p:tgtEl>
                                          <p:spTgt spid="681"/>
                                        </p:tgtEl>
                                        <p:attrNameLst>
                                          <p:attrName>style.visibility</p:attrName>
                                        </p:attrNameLst>
                                      </p:cBhvr>
                                      <p:to>
                                        <p:strVal val="hidden"/>
                                      </p:to>
                                    </p:set>
                                  </p:childTnLst>
                                </p:cTn>
                              </p:par>
                              <p:par>
                                <p:cTn id="5151" presetID="10" presetClass="entr" presetSubtype="0" fill="hold" grpId="7" nodeType="withEffect">
                                  <p:stCondLst>
                                    <p:cond delay="0"/>
                                  </p:stCondLst>
                                  <p:childTnLst>
                                    <p:set>
                                      <p:cBhvr>
                                        <p:cTn id="5152" dur="1" fill="hold">
                                          <p:stCondLst>
                                            <p:cond delay="0"/>
                                          </p:stCondLst>
                                        </p:cTn>
                                        <p:tgtEl>
                                          <p:spTgt spid="690"/>
                                        </p:tgtEl>
                                        <p:attrNameLst>
                                          <p:attrName>style.visibility</p:attrName>
                                        </p:attrNameLst>
                                      </p:cBhvr>
                                      <p:to>
                                        <p:strVal val="visible"/>
                                      </p:to>
                                    </p:set>
                                    <p:animEffect transition="in" filter="fade">
                                      <p:cBhvr>
                                        <p:cTn id="5153" dur="500"/>
                                        <p:tgtEl>
                                          <p:spTgt spid="690"/>
                                        </p:tgtEl>
                                      </p:cBhvr>
                                    </p:animEffect>
                                  </p:childTnLst>
                                </p:cTn>
                              </p:par>
                            </p:childTnLst>
                          </p:cTn>
                        </p:par>
                      </p:childTnLst>
                    </p:cTn>
                  </p:par>
                </p:childTnLst>
              </p:cTn>
              <p:nextCondLst>
                <p:cond evt="onClick" delay="0">
                  <p:tgtEl>
                    <p:spTgt spid="701"/>
                  </p:tgtEl>
                </p:cond>
              </p:nextCondLst>
            </p:seq>
            <p:seq concurrent="1" nextAc="seek">
              <p:cTn id="5154" restart="whenNotActive" fill="hold" evtFilter="cancelBubble" nodeType="interactiveSeq">
                <p:stCondLst>
                  <p:cond evt="onClick" delay="0">
                    <p:tgtEl>
                      <p:spTgt spid="703"/>
                    </p:tgtEl>
                  </p:cond>
                </p:stCondLst>
                <p:endSync evt="end" delay="0">
                  <p:rtn val="all"/>
                </p:endSync>
                <p:childTnLst>
                  <p:par>
                    <p:cTn id="5155" fill="hold">
                      <p:stCondLst>
                        <p:cond delay="0"/>
                      </p:stCondLst>
                      <p:childTnLst>
                        <p:par>
                          <p:cTn id="5156" fill="hold">
                            <p:stCondLst>
                              <p:cond delay="0"/>
                            </p:stCondLst>
                            <p:childTnLst>
                              <p:par>
                                <p:cTn id="5157" presetID="1" presetClass="entr" presetSubtype="0" fill="hold" grpId="0" nodeType="clickEffect">
                                  <p:stCondLst>
                                    <p:cond delay="0"/>
                                  </p:stCondLst>
                                  <p:childTnLst>
                                    <p:set>
                                      <p:cBhvr>
                                        <p:cTn id="5158" dur="1" fill="hold">
                                          <p:stCondLst>
                                            <p:cond delay="0"/>
                                          </p:stCondLst>
                                        </p:cTn>
                                        <p:tgtEl>
                                          <p:spTgt spid="709"/>
                                        </p:tgtEl>
                                        <p:attrNameLst>
                                          <p:attrName>style.visibility</p:attrName>
                                        </p:attrNameLst>
                                      </p:cBhvr>
                                      <p:to>
                                        <p:strVal val="visible"/>
                                      </p:to>
                                    </p:set>
                                  </p:childTnLst>
                                </p:cTn>
                              </p:par>
                              <p:par>
                                <p:cTn id="5159" presetID="1" presetClass="entr" presetSubtype="0" fill="hold" grpId="0" nodeType="withEffect">
                                  <p:stCondLst>
                                    <p:cond delay="0"/>
                                  </p:stCondLst>
                                  <p:childTnLst>
                                    <p:set>
                                      <p:cBhvr>
                                        <p:cTn id="5160" dur="1" fill="hold">
                                          <p:stCondLst>
                                            <p:cond delay="0"/>
                                          </p:stCondLst>
                                        </p:cTn>
                                        <p:tgtEl>
                                          <p:spTgt spid="680"/>
                                        </p:tgtEl>
                                        <p:attrNameLst>
                                          <p:attrName>style.visibility</p:attrName>
                                        </p:attrNameLst>
                                      </p:cBhvr>
                                      <p:to>
                                        <p:strVal val="visible"/>
                                      </p:to>
                                    </p:set>
                                  </p:childTnLst>
                                </p:cTn>
                              </p:par>
                              <p:par>
                                <p:cTn id="5161" presetID="10" presetClass="exit" presetSubtype="0" fill="hold" grpId="1" nodeType="withEffect">
                                  <p:stCondLst>
                                    <p:cond delay="0"/>
                                  </p:stCondLst>
                                  <p:childTnLst>
                                    <p:animEffect transition="out" filter="fade">
                                      <p:cBhvr>
                                        <p:cTn id="5162" dur="500"/>
                                        <p:tgtEl>
                                          <p:spTgt spid="688"/>
                                        </p:tgtEl>
                                      </p:cBhvr>
                                    </p:animEffect>
                                    <p:set>
                                      <p:cBhvr>
                                        <p:cTn id="5163"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3"/>
                  </p:tgtEl>
                </p:cond>
              </p:nextCondLst>
            </p:seq>
            <p:seq concurrent="1" nextAc="seek">
              <p:cTn id="5164" restart="whenNotActive" fill="hold" evtFilter="cancelBubble" nodeType="interactiveSeq">
                <p:stCondLst>
                  <p:cond evt="onClick" delay="0">
                    <p:tgtEl>
                      <p:spTgt spid="704"/>
                    </p:tgtEl>
                  </p:cond>
                </p:stCondLst>
                <p:endSync evt="end" delay="0">
                  <p:rtn val="all"/>
                </p:endSync>
                <p:childTnLst>
                  <p:par>
                    <p:cTn id="5165" fill="hold">
                      <p:stCondLst>
                        <p:cond delay="0"/>
                      </p:stCondLst>
                      <p:childTnLst>
                        <p:par>
                          <p:cTn id="5166" fill="hold">
                            <p:stCondLst>
                              <p:cond delay="0"/>
                            </p:stCondLst>
                            <p:childTnLst>
                              <p:par>
                                <p:cTn id="5167" presetID="1" presetClass="entr" presetSubtype="0" fill="hold" grpId="0" nodeType="clickEffect">
                                  <p:stCondLst>
                                    <p:cond delay="0"/>
                                  </p:stCondLst>
                                  <p:childTnLst>
                                    <p:set>
                                      <p:cBhvr>
                                        <p:cTn id="5168" dur="1" fill="hold">
                                          <p:stCondLst>
                                            <p:cond delay="0"/>
                                          </p:stCondLst>
                                        </p:cTn>
                                        <p:tgtEl>
                                          <p:spTgt spid="710"/>
                                        </p:tgtEl>
                                        <p:attrNameLst>
                                          <p:attrName>style.visibility</p:attrName>
                                        </p:attrNameLst>
                                      </p:cBhvr>
                                      <p:to>
                                        <p:strVal val="visible"/>
                                      </p:to>
                                    </p:set>
                                  </p:childTnLst>
                                </p:cTn>
                              </p:par>
                              <p:par>
                                <p:cTn id="5169" presetID="10" presetClass="exit" presetSubtype="0" fill="hold" grpId="2" nodeType="withEffect">
                                  <p:stCondLst>
                                    <p:cond delay="0"/>
                                  </p:stCondLst>
                                  <p:childTnLst>
                                    <p:animEffect transition="out" filter="fade">
                                      <p:cBhvr>
                                        <p:cTn id="5170" dur="500"/>
                                        <p:tgtEl>
                                          <p:spTgt spid="688"/>
                                        </p:tgtEl>
                                      </p:cBhvr>
                                    </p:animEffect>
                                    <p:set>
                                      <p:cBhvr>
                                        <p:cTn id="5171"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4"/>
                  </p:tgtEl>
                </p:cond>
              </p:nextCondLst>
            </p:seq>
            <p:seq concurrent="1" nextAc="seek">
              <p:cTn id="5172" restart="whenNotActive" fill="hold" evtFilter="cancelBubble" nodeType="interactiveSeq">
                <p:stCondLst>
                  <p:cond evt="onClick" delay="0">
                    <p:tgtEl>
                      <p:spTgt spid="705"/>
                    </p:tgtEl>
                  </p:cond>
                </p:stCondLst>
                <p:endSync evt="end" delay="0">
                  <p:rtn val="all"/>
                </p:endSync>
                <p:childTnLst>
                  <p:par>
                    <p:cTn id="5173" fill="hold">
                      <p:stCondLst>
                        <p:cond delay="0"/>
                      </p:stCondLst>
                      <p:childTnLst>
                        <p:par>
                          <p:cTn id="5174" fill="hold">
                            <p:stCondLst>
                              <p:cond delay="0"/>
                            </p:stCondLst>
                            <p:childTnLst>
                              <p:par>
                                <p:cTn id="5175" presetID="1" presetClass="entr" presetSubtype="0" fill="hold" grpId="1" nodeType="clickEffect">
                                  <p:stCondLst>
                                    <p:cond delay="0"/>
                                  </p:stCondLst>
                                  <p:childTnLst>
                                    <p:set>
                                      <p:cBhvr>
                                        <p:cTn id="5176" dur="1" fill="hold">
                                          <p:stCondLst>
                                            <p:cond delay="0"/>
                                          </p:stCondLst>
                                        </p:cTn>
                                        <p:tgtEl>
                                          <p:spTgt spid="711"/>
                                        </p:tgtEl>
                                        <p:attrNameLst>
                                          <p:attrName>style.visibility</p:attrName>
                                        </p:attrNameLst>
                                      </p:cBhvr>
                                      <p:to>
                                        <p:strVal val="visible"/>
                                      </p:to>
                                    </p:set>
                                  </p:childTnLst>
                                </p:cTn>
                              </p:par>
                              <p:par>
                                <p:cTn id="5177" presetID="1" presetClass="entr" presetSubtype="0" fill="hold" grpId="1" nodeType="withEffect">
                                  <p:stCondLst>
                                    <p:cond delay="0"/>
                                  </p:stCondLst>
                                  <p:childTnLst>
                                    <p:set>
                                      <p:cBhvr>
                                        <p:cTn id="5178" dur="1" fill="hold">
                                          <p:stCondLst>
                                            <p:cond delay="0"/>
                                          </p:stCondLst>
                                        </p:cTn>
                                        <p:tgtEl>
                                          <p:spTgt spid="680"/>
                                        </p:tgtEl>
                                        <p:attrNameLst>
                                          <p:attrName>style.visibility</p:attrName>
                                        </p:attrNameLst>
                                      </p:cBhvr>
                                      <p:to>
                                        <p:strVal val="visible"/>
                                      </p:to>
                                    </p:set>
                                  </p:childTnLst>
                                </p:cTn>
                              </p:par>
                              <p:par>
                                <p:cTn id="5179" presetID="10" presetClass="exit" presetSubtype="0" fill="hold" grpId="5" nodeType="withEffect">
                                  <p:stCondLst>
                                    <p:cond delay="0"/>
                                  </p:stCondLst>
                                  <p:childTnLst>
                                    <p:animEffect transition="out" filter="fade">
                                      <p:cBhvr>
                                        <p:cTn id="5180" dur="500"/>
                                        <p:tgtEl>
                                          <p:spTgt spid="688"/>
                                        </p:tgtEl>
                                      </p:cBhvr>
                                    </p:animEffect>
                                    <p:set>
                                      <p:cBhvr>
                                        <p:cTn id="5181"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5"/>
                  </p:tgtEl>
                </p:cond>
              </p:nextCondLst>
            </p:seq>
            <p:seq concurrent="1" nextAc="seek">
              <p:cTn id="5182" restart="whenNotActive" fill="hold" evtFilter="cancelBubble" nodeType="interactiveSeq">
                <p:stCondLst>
                  <p:cond evt="onClick" delay="0">
                    <p:tgtEl>
                      <p:spTgt spid="707"/>
                    </p:tgtEl>
                  </p:cond>
                </p:stCondLst>
                <p:endSync evt="end" delay="0">
                  <p:rtn val="all"/>
                </p:endSync>
                <p:childTnLst>
                  <p:par>
                    <p:cTn id="5183" fill="hold">
                      <p:stCondLst>
                        <p:cond delay="0"/>
                      </p:stCondLst>
                      <p:childTnLst>
                        <p:par>
                          <p:cTn id="5184" fill="hold">
                            <p:stCondLst>
                              <p:cond delay="0"/>
                            </p:stCondLst>
                            <p:childTnLst>
                              <p:par>
                                <p:cTn id="5185" presetID="1" presetClass="entr" presetSubtype="0" fill="hold" grpId="0" nodeType="clickEffect">
                                  <p:stCondLst>
                                    <p:cond delay="0"/>
                                  </p:stCondLst>
                                  <p:childTnLst>
                                    <p:set>
                                      <p:cBhvr>
                                        <p:cTn id="5186" dur="1" fill="hold">
                                          <p:stCondLst>
                                            <p:cond delay="0"/>
                                          </p:stCondLst>
                                        </p:cTn>
                                        <p:tgtEl>
                                          <p:spTgt spid="713"/>
                                        </p:tgtEl>
                                        <p:attrNameLst>
                                          <p:attrName>style.visibility</p:attrName>
                                        </p:attrNameLst>
                                      </p:cBhvr>
                                      <p:to>
                                        <p:strVal val="visible"/>
                                      </p:to>
                                    </p:set>
                                  </p:childTnLst>
                                </p:cTn>
                              </p:par>
                              <p:par>
                                <p:cTn id="5187" presetID="1" presetClass="entr" presetSubtype="0" fill="hold" grpId="0" nodeType="withEffect">
                                  <p:stCondLst>
                                    <p:cond delay="0"/>
                                  </p:stCondLst>
                                  <p:childTnLst>
                                    <p:set>
                                      <p:cBhvr>
                                        <p:cTn id="5188" dur="1" fill="hold">
                                          <p:stCondLst>
                                            <p:cond delay="0"/>
                                          </p:stCondLst>
                                        </p:cTn>
                                        <p:tgtEl>
                                          <p:spTgt spid="685"/>
                                        </p:tgtEl>
                                        <p:attrNameLst>
                                          <p:attrName>style.visibility</p:attrName>
                                        </p:attrNameLst>
                                      </p:cBhvr>
                                      <p:to>
                                        <p:strVal val="visible"/>
                                      </p:to>
                                    </p:set>
                                  </p:childTnLst>
                                </p:cTn>
                              </p:par>
                              <p:par>
                                <p:cTn id="5189" presetID="10" presetClass="exit" presetSubtype="0" fill="hold" grpId="4" nodeType="withEffect">
                                  <p:stCondLst>
                                    <p:cond delay="0"/>
                                  </p:stCondLst>
                                  <p:childTnLst>
                                    <p:animEffect transition="out" filter="fade">
                                      <p:cBhvr>
                                        <p:cTn id="5190" dur="500"/>
                                        <p:tgtEl>
                                          <p:spTgt spid="688"/>
                                        </p:tgtEl>
                                      </p:cBhvr>
                                    </p:animEffect>
                                    <p:set>
                                      <p:cBhvr>
                                        <p:cTn id="5191"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7"/>
                  </p:tgtEl>
                </p:cond>
              </p:nextCondLst>
            </p:seq>
            <p:seq concurrent="1" nextAc="seek">
              <p:cTn id="5192" restart="whenNotActive" fill="hold" evtFilter="cancelBubble" nodeType="interactiveSeq">
                <p:stCondLst>
                  <p:cond evt="onClick" delay="0">
                    <p:tgtEl>
                      <p:spTgt spid="708"/>
                    </p:tgtEl>
                  </p:cond>
                </p:stCondLst>
                <p:endSync evt="end" delay="0">
                  <p:rtn val="all"/>
                </p:endSync>
                <p:childTnLst>
                  <p:par>
                    <p:cTn id="5193" fill="hold">
                      <p:stCondLst>
                        <p:cond delay="0"/>
                      </p:stCondLst>
                      <p:childTnLst>
                        <p:par>
                          <p:cTn id="5194" fill="hold">
                            <p:stCondLst>
                              <p:cond delay="0"/>
                            </p:stCondLst>
                            <p:childTnLst>
                              <p:par>
                                <p:cTn id="5195" presetID="1" presetClass="entr" presetSubtype="0" fill="hold" grpId="0" nodeType="clickEffect">
                                  <p:stCondLst>
                                    <p:cond delay="0"/>
                                  </p:stCondLst>
                                  <p:childTnLst>
                                    <p:set>
                                      <p:cBhvr>
                                        <p:cTn id="5196" dur="1" fill="hold">
                                          <p:stCondLst>
                                            <p:cond delay="0"/>
                                          </p:stCondLst>
                                        </p:cTn>
                                        <p:tgtEl>
                                          <p:spTgt spid="714"/>
                                        </p:tgtEl>
                                        <p:attrNameLst>
                                          <p:attrName>style.visibility</p:attrName>
                                        </p:attrNameLst>
                                      </p:cBhvr>
                                      <p:to>
                                        <p:strVal val="visible"/>
                                      </p:to>
                                    </p:set>
                                  </p:childTnLst>
                                </p:cTn>
                              </p:par>
                              <p:par>
                                <p:cTn id="5197" presetID="10" presetClass="exit" presetSubtype="0" fill="hold" grpId="3" nodeType="withEffect">
                                  <p:stCondLst>
                                    <p:cond delay="0"/>
                                  </p:stCondLst>
                                  <p:childTnLst>
                                    <p:animEffect transition="out" filter="fade">
                                      <p:cBhvr>
                                        <p:cTn id="5198" dur="500"/>
                                        <p:tgtEl>
                                          <p:spTgt spid="688"/>
                                        </p:tgtEl>
                                      </p:cBhvr>
                                    </p:animEffect>
                                    <p:set>
                                      <p:cBhvr>
                                        <p:cTn id="5199"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8"/>
                  </p:tgtEl>
                </p:cond>
              </p:nextCondLst>
            </p:seq>
            <p:seq concurrent="1" nextAc="seek">
              <p:cTn id="5200" restart="whenNotActive" fill="hold" evtFilter="cancelBubble" nodeType="interactiveSeq">
                <p:stCondLst>
                  <p:cond evt="onClick" delay="0">
                    <p:tgtEl>
                      <p:spTgt spid="706"/>
                    </p:tgtEl>
                  </p:cond>
                </p:stCondLst>
                <p:endSync evt="end" delay="0">
                  <p:rtn val="all"/>
                </p:endSync>
                <p:childTnLst>
                  <p:par>
                    <p:cTn id="5201" fill="hold">
                      <p:stCondLst>
                        <p:cond delay="0"/>
                      </p:stCondLst>
                      <p:childTnLst>
                        <p:par>
                          <p:cTn id="5202" fill="hold">
                            <p:stCondLst>
                              <p:cond delay="0"/>
                            </p:stCondLst>
                            <p:childTnLst>
                              <p:par>
                                <p:cTn id="5203" presetID="1" presetClass="entr" presetSubtype="0" fill="hold" grpId="0" nodeType="clickEffect">
                                  <p:stCondLst>
                                    <p:cond delay="0"/>
                                  </p:stCondLst>
                                  <p:childTnLst>
                                    <p:set>
                                      <p:cBhvr>
                                        <p:cTn id="5204" dur="1" fill="hold">
                                          <p:stCondLst>
                                            <p:cond delay="0"/>
                                          </p:stCondLst>
                                        </p:cTn>
                                        <p:tgtEl>
                                          <p:spTgt spid="712"/>
                                        </p:tgtEl>
                                        <p:attrNameLst>
                                          <p:attrName>style.visibility</p:attrName>
                                        </p:attrNameLst>
                                      </p:cBhvr>
                                      <p:to>
                                        <p:strVal val="visible"/>
                                      </p:to>
                                    </p:set>
                                  </p:childTnLst>
                                </p:cTn>
                              </p:par>
                              <p:par>
                                <p:cTn id="5205" presetID="1" presetClass="entr" presetSubtype="0" fill="hold" grpId="2" nodeType="withEffect">
                                  <p:stCondLst>
                                    <p:cond delay="0"/>
                                  </p:stCondLst>
                                  <p:childTnLst>
                                    <p:set>
                                      <p:cBhvr>
                                        <p:cTn id="5206" dur="1" fill="hold">
                                          <p:stCondLst>
                                            <p:cond delay="0"/>
                                          </p:stCondLst>
                                        </p:cTn>
                                        <p:tgtEl>
                                          <p:spTgt spid="680"/>
                                        </p:tgtEl>
                                        <p:attrNameLst>
                                          <p:attrName>style.visibility</p:attrName>
                                        </p:attrNameLst>
                                      </p:cBhvr>
                                      <p:to>
                                        <p:strVal val="visible"/>
                                      </p:to>
                                    </p:set>
                                  </p:childTnLst>
                                </p:cTn>
                              </p:par>
                              <p:par>
                                <p:cTn id="5207" presetID="10" presetClass="exit" presetSubtype="0" fill="hold" grpId="0" nodeType="withEffect">
                                  <p:stCondLst>
                                    <p:cond delay="0"/>
                                  </p:stCondLst>
                                  <p:childTnLst>
                                    <p:animEffect transition="out" filter="fade">
                                      <p:cBhvr>
                                        <p:cTn id="5208" dur="500"/>
                                        <p:tgtEl>
                                          <p:spTgt spid="688"/>
                                        </p:tgtEl>
                                      </p:cBhvr>
                                    </p:animEffect>
                                    <p:set>
                                      <p:cBhvr>
                                        <p:cTn id="5209"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6"/>
                  </p:tgtEl>
                </p:cond>
              </p:nextCondLst>
            </p:seq>
            <p:seq concurrent="1" nextAc="seek">
              <p:cTn id="5210" restart="whenNotActive" fill="hold" evtFilter="cancelBubble" nodeType="interactiveSeq">
                <p:stCondLst>
                  <p:cond evt="onClick" delay="0">
                    <p:tgtEl>
                      <p:spTgt spid="714"/>
                    </p:tgtEl>
                  </p:cond>
                </p:stCondLst>
                <p:endSync evt="end" delay="0">
                  <p:rtn val="all"/>
                </p:endSync>
                <p:childTnLst>
                  <p:par>
                    <p:cTn id="5211" fill="hold">
                      <p:stCondLst>
                        <p:cond delay="0"/>
                      </p:stCondLst>
                      <p:childTnLst>
                        <p:par>
                          <p:cTn id="5212" fill="hold">
                            <p:stCondLst>
                              <p:cond delay="0"/>
                            </p:stCondLst>
                            <p:childTnLst>
                              <p:par>
                                <p:cTn id="5213" presetID="1" presetClass="exit" presetSubtype="0" fill="hold" grpId="1" nodeType="clickEffect">
                                  <p:stCondLst>
                                    <p:cond delay="0"/>
                                  </p:stCondLst>
                                  <p:childTnLst>
                                    <p:set>
                                      <p:cBhvr>
                                        <p:cTn id="5214" dur="1" fill="hold">
                                          <p:stCondLst>
                                            <p:cond delay="0"/>
                                          </p:stCondLst>
                                        </p:cTn>
                                        <p:tgtEl>
                                          <p:spTgt spid="714"/>
                                        </p:tgtEl>
                                        <p:attrNameLst>
                                          <p:attrName>style.visibility</p:attrName>
                                        </p:attrNameLst>
                                      </p:cBhvr>
                                      <p:to>
                                        <p:strVal val="hidden"/>
                                      </p:to>
                                    </p:set>
                                  </p:childTnLst>
                                </p:cTn>
                              </p:par>
                              <p:par>
                                <p:cTn id="5215" presetID="10" presetClass="entr" presetSubtype="0" fill="hold" grpId="6" nodeType="withEffect">
                                  <p:stCondLst>
                                    <p:cond delay="0"/>
                                  </p:stCondLst>
                                  <p:childTnLst>
                                    <p:set>
                                      <p:cBhvr>
                                        <p:cTn id="5216" dur="1" fill="hold">
                                          <p:stCondLst>
                                            <p:cond delay="0"/>
                                          </p:stCondLst>
                                        </p:cTn>
                                        <p:tgtEl>
                                          <p:spTgt spid="688"/>
                                        </p:tgtEl>
                                        <p:attrNameLst>
                                          <p:attrName>style.visibility</p:attrName>
                                        </p:attrNameLst>
                                      </p:cBhvr>
                                      <p:to>
                                        <p:strVal val="visible"/>
                                      </p:to>
                                    </p:set>
                                    <p:animEffect transition="in" filter="fade">
                                      <p:cBhvr>
                                        <p:cTn id="5217" dur="500"/>
                                        <p:tgtEl>
                                          <p:spTgt spid="688"/>
                                        </p:tgtEl>
                                      </p:cBhvr>
                                    </p:animEffect>
                                  </p:childTnLst>
                                </p:cTn>
                              </p:par>
                            </p:childTnLst>
                          </p:cTn>
                        </p:par>
                      </p:childTnLst>
                    </p:cTn>
                  </p:par>
                </p:childTnLst>
              </p:cTn>
              <p:nextCondLst>
                <p:cond evt="onClick" delay="0">
                  <p:tgtEl>
                    <p:spTgt spid="714"/>
                  </p:tgtEl>
                </p:cond>
              </p:nextCondLst>
            </p:seq>
            <p:seq concurrent="1" nextAc="seek">
              <p:cTn id="5218" restart="whenNotActive" fill="hold" evtFilter="cancelBubble" nodeType="interactiveSeq">
                <p:stCondLst>
                  <p:cond evt="onClick" delay="0">
                    <p:tgtEl>
                      <p:spTgt spid="709"/>
                    </p:tgtEl>
                  </p:cond>
                </p:stCondLst>
                <p:endSync evt="end" delay="0">
                  <p:rtn val="all"/>
                </p:endSync>
                <p:childTnLst>
                  <p:par>
                    <p:cTn id="5219" fill="hold">
                      <p:stCondLst>
                        <p:cond delay="0"/>
                      </p:stCondLst>
                      <p:childTnLst>
                        <p:par>
                          <p:cTn id="5220" fill="hold">
                            <p:stCondLst>
                              <p:cond delay="0"/>
                            </p:stCondLst>
                            <p:childTnLst>
                              <p:par>
                                <p:cTn id="5221" presetID="1" presetClass="exit" presetSubtype="0" fill="hold" grpId="1" nodeType="clickEffect">
                                  <p:stCondLst>
                                    <p:cond delay="0"/>
                                  </p:stCondLst>
                                  <p:childTnLst>
                                    <p:set>
                                      <p:cBhvr>
                                        <p:cTn id="5222" dur="1" fill="hold">
                                          <p:stCondLst>
                                            <p:cond delay="0"/>
                                          </p:stCondLst>
                                        </p:cTn>
                                        <p:tgtEl>
                                          <p:spTgt spid="709"/>
                                        </p:tgtEl>
                                        <p:attrNameLst>
                                          <p:attrName>style.visibility</p:attrName>
                                        </p:attrNameLst>
                                      </p:cBhvr>
                                      <p:to>
                                        <p:strVal val="hidden"/>
                                      </p:to>
                                    </p:set>
                                  </p:childTnLst>
                                </p:cTn>
                              </p:par>
                              <p:par>
                                <p:cTn id="5223" presetID="1" presetClass="exit" presetSubtype="0" fill="hold" grpId="3" nodeType="withEffect">
                                  <p:stCondLst>
                                    <p:cond delay="0"/>
                                  </p:stCondLst>
                                  <p:childTnLst>
                                    <p:set>
                                      <p:cBhvr>
                                        <p:cTn id="5224" dur="1" fill="hold">
                                          <p:stCondLst>
                                            <p:cond delay="0"/>
                                          </p:stCondLst>
                                        </p:cTn>
                                        <p:tgtEl>
                                          <p:spTgt spid="680"/>
                                        </p:tgtEl>
                                        <p:attrNameLst>
                                          <p:attrName>style.visibility</p:attrName>
                                        </p:attrNameLst>
                                      </p:cBhvr>
                                      <p:to>
                                        <p:strVal val="hidden"/>
                                      </p:to>
                                    </p:set>
                                  </p:childTnLst>
                                </p:cTn>
                              </p:par>
                              <p:par>
                                <p:cTn id="5225" presetID="10" presetClass="entr" presetSubtype="0" fill="hold" grpId="7" nodeType="withEffect">
                                  <p:stCondLst>
                                    <p:cond delay="0"/>
                                  </p:stCondLst>
                                  <p:childTnLst>
                                    <p:set>
                                      <p:cBhvr>
                                        <p:cTn id="5226" dur="1" fill="hold">
                                          <p:stCondLst>
                                            <p:cond delay="0"/>
                                          </p:stCondLst>
                                        </p:cTn>
                                        <p:tgtEl>
                                          <p:spTgt spid="688"/>
                                        </p:tgtEl>
                                        <p:attrNameLst>
                                          <p:attrName>style.visibility</p:attrName>
                                        </p:attrNameLst>
                                      </p:cBhvr>
                                      <p:to>
                                        <p:strVal val="visible"/>
                                      </p:to>
                                    </p:set>
                                    <p:animEffect transition="in" filter="fade">
                                      <p:cBhvr>
                                        <p:cTn id="5227" dur="500"/>
                                        <p:tgtEl>
                                          <p:spTgt spid="688"/>
                                        </p:tgtEl>
                                      </p:cBhvr>
                                    </p:animEffect>
                                  </p:childTnLst>
                                </p:cTn>
                              </p:par>
                            </p:childTnLst>
                          </p:cTn>
                        </p:par>
                      </p:childTnLst>
                    </p:cTn>
                  </p:par>
                </p:childTnLst>
              </p:cTn>
              <p:nextCondLst>
                <p:cond evt="onClick" delay="0">
                  <p:tgtEl>
                    <p:spTgt spid="709"/>
                  </p:tgtEl>
                </p:cond>
              </p:nextCondLst>
            </p:seq>
            <p:seq concurrent="1" nextAc="seek">
              <p:cTn id="5228" restart="whenNotActive" fill="hold" evtFilter="cancelBubble" nodeType="interactiveSeq">
                <p:stCondLst>
                  <p:cond evt="onClick" delay="0">
                    <p:tgtEl>
                      <p:spTgt spid="710"/>
                    </p:tgtEl>
                  </p:cond>
                </p:stCondLst>
                <p:endSync evt="end" delay="0">
                  <p:rtn val="all"/>
                </p:endSync>
                <p:childTnLst>
                  <p:par>
                    <p:cTn id="5229" fill="hold">
                      <p:stCondLst>
                        <p:cond delay="0"/>
                      </p:stCondLst>
                      <p:childTnLst>
                        <p:par>
                          <p:cTn id="5230" fill="hold">
                            <p:stCondLst>
                              <p:cond delay="0"/>
                            </p:stCondLst>
                            <p:childTnLst>
                              <p:par>
                                <p:cTn id="5231" presetID="1" presetClass="exit" presetSubtype="0" fill="hold" grpId="1" nodeType="clickEffect">
                                  <p:stCondLst>
                                    <p:cond delay="0"/>
                                  </p:stCondLst>
                                  <p:childTnLst>
                                    <p:set>
                                      <p:cBhvr>
                                        <p:cTn id="5232" dur="1" fill="hold">
                                          <p:stCondLst>
                                            <p:cond delay="0"/>
                                          </p:stCondLst>
                                        </p:cTn>
                                        <p:tgtEl>
                                          <p:spTgt spid="710"/>
                                        </p:tgtEl>
                                        <p:attrNameLst>
                                          <p:attrName>style.visibility</p:attrName>
                                        </p:attrNameLst>
                                      </p:cBhvr>
                                      <p:to>
                                        <p:strVal val="hidden"/>
                                      </p:to>
                                    </p:set>
                                  </p:childTnLst>
                                </p:cTn>
                              </p:par>
                              <p:par>
                                <p:cTn id="5233" presetID="10" presetClass="entr" presetSubtype="0" fill="hold" grpId="11" nodeType="withEffect">
                                  <p:stCondLst>
                                    <p:cond delay="0"/>
                                  </p:stCondLst>
                                  <p:childTnLst>
                                    <p:set>
                                      <p:cBhvr>
                                        <p:cTn id="5234" dur="1" fill="hold">
                                          <p:stCondLst>
                                            <p:cond delay="0"/>
                                          </p:stCondLst>
                                        </p:cTn>
                                        <p:tgtEl>
                                          <p:spTgt spid="688"/>
                                        </p:tgtEl>
                                        <p:attrNameLst>
                                          <p:attrName>style.visibility</p:attrName>
                                        </p:attrNameLst>
                                      </p:cBhvr>
                                      <p:to>
                                        <p:strVal val="visible"/>
                                      </p:to>
                                    </p:set>
                                    <p:animEffect transition="in" filter="fade">
                                      <p:cBhvr>
                                        <p:cTn id="5235" dur="500"/>
                                        <p:tgtEl>
                                          <p:spTgt spid="688"/>
                                        </p:tgtEl>
                                      </p:cBhvr>
                                    </p:animEffect>
                                  </p:childTnLst>
                                </p:cTn>
                              </p:par>
                            </p:childTnLst>
                          </p:cTn>
                        </p:par>
                      </p:childTnLst>
                    </p:cTn>
                  </p:par>
                </p:childTnLst>
              </p:cTn>
              <p:nextCondLst>
                <p:cond evt="onClick" delay="0">
                  <p:tgtEl>
                    <p:spTgt spid="710"/>
                  </p:tgtEl>
                </p:cond>
              </p:nextCondLst>
            </p:seq>
            <p:seq concurrent="1" nextAc="seek">
              <p:cTn id="5236" restart="whenNotActive" fill="hold" evtFilter="cancelBubble" nodeType="interactiveSeq">
                <p:stCondLst>
                  <p:cond evt="onClick" delay="0">
                    <p:tgtEl>
                      <p:spTgt spid="711"/>
                    </p:tgtEl>
                  </p:cond>
                </p:stCondLst>
                <p:endSync evt="end" delay="0">
                  <p:rtn val="all"/>
                </p:endSync>
                <p:childTnLst>
                  <p:par>
                    <p:cTn id="5237" fill="hold">
                      <p:stCondLst>
                        <p:cond delay="0"/>
                      </p:stCondLst>
                      <p:childTnLst>
                        <p:par>
                          <p:cTn id="5238" fill="hold">
                            <p:stCondLst>
                              <p:cond delay="0"/>
                            </p:stCondLst>
                            <p:childTnLst>
                              <p:par>
                                <p:cTn id="5239" presetID="1" presetClass="exit" presetSubtype="0" fill="hold" grpId="0" nodeType="clickEffect">
                                  <p:stCondLst>
                                    <p:cond delay="0"/>
                                  </p:stCondLst>
                                  <p:childTnLst>
                                    <p:set>
                                      <p:cBhvr>
                                        <p:cTn id="5240" dur="1" fill="hold">
                                          <p:stCondLst>
                                            <p:cond delay="0"/>
                                          </p:stCondLst>
                                        </p:cTn>
                                        <p:tgtEl>
                                          <p:spTgt spid="711"/>
                                        </p:tgtEl>
                                        <p:attrNameLst>
                                          <p:attrName>style.visibility</p:attrName>
                                        </p:attrNameLst>
                                      </p:cBhvr>
                                      <p:to>
                                        <p:strVal val="hidden"/>
                                      </p:to>
                                    </p:set>
                                  </p:childTnLst>
                                </p:cTn>
                              </p:par>
                              <p:par>
                                <p:cTn id="5241" presetID="1" presetClass="exit" presetSubtype="0" fill="hold" grpId="4" nodeType="withEffect">
                                  <p:stCondLst>
                                    <p:cond delay="0"/>
                                  </p:stCondLst>
                                  <p:childTnLst>
                                    <p:set>
                                      <p:cBhvr>
                                        <p:cTn id="5242" dur="1" fill="hold">
                                          <p:stCondLst>
                                            <p:cond delay="0"/>
                                          </p:stCondLst>
                                        </p:cTn>
                                        <p:tgtEl>
                                          <p:spTgt spid="680"/>
                                        </p:tgtEl>
                                        <p:attrNameLst>
                                          <p:attrName>style.visibility</p:attrName>
                                        </p:attrNameLst>
                                      </p:cBhvr>
                                      <p:to>
                                        <p:strVal val="hidden"/>
                                      </p:to>
                                    </p:set>
                                  </p:childTnLst>
                                </p:cTn>
                              </p:par>
                              <p:par>
                                <p:cTn id="5243" presetID="10" presetClass="entr" presetSubtype="0" fill="hold" grpId="10" nodeType="withEffect">
                                  <p:stCondLst>
                                    <p:cond delay="0"/>
                                  </p:stCondLst>
                                  <p:childTnLst>
                                    <p:set>
                                      <p:cBhvr>
                                        <p:cTn id="5244" dur="1" fill="hold">
                                          <p:stCondLst>
                                            <p:cond delay="0"/>
                                          </p:stCondLst>
                                        </p:cTn>
                                        <p:tgtEl>
                                          <p:spTgt spid="688"/>
                                        </p:tgtEl>
                                        <p:attrNameLst>
                                          <p:attrName>style.visibility</p:attrName>
                                        </p:attrNameLst>
                                      </p:cBhvr>
                                      <p:to>
                                        <p:strVal val="visible"/>
                                      </p:to>
                                    </p:set>
                                    <p:animEffect transition="in" filter="fade">
                                      <p:cBhvr>
                                        <p:cTn id="5245" dur="500"/>
                                        <p:tgtEl>
                                          <p:spTgt spid="688"/>
                                        </p:tgtEl>
                                      </p:cBhvr>
                                    </p:animEffect>
                                  </p:childTnLst>
                                </p:cTn>
                              </p:par>
                            </p:childTnLst>
                          </p:cTn>
                        </p:par>
                      </p:childTnLst>
                    </p:cTn>
                  </p:par>
                </p:childTnLst>
              </p:cTn>
              <p:nextCondLst>
                <p:cond evt="onClick" delay="0">
                  <p:tgtEl>
                    <p:spTgt spid="711"/>
                  </p:tgtEl>
                </p:cond>
              </p:nextCondLst>
            </p:seq>
            <p:seq concurrent="1" nextAc="seek">
              <p:cTn id="5246" restart="whenNotActive" fill="hold" evtFilter="cancelBubble" nodeType="interactiveSeq">
                <p:stCondLst>
                  <p:cond evt="onClick" delay="0">
                    <p:tgtEl>
                      <p:spTgt spid="712"/>
                    </p:tgtEl>
                  </p:cond>
                </p:stCondLst>
                <p:endSync evt="end" delay="0">
                  <p:rtn val="all"/>
                </p:endSync>
                <p:childTnLst>
                  <p:par>
                    <p:cTn id="5247" fill="hold">
                      <p:stCondLst>
                        <p:cond delay="0"/>
                      </p:stCondLst>
                      <p:childTnLst>
                        <p:par>
                          <p:cTn id="5248" fill="hold">
                            <p:stCondLst>
                              <p:cond delay="0"/>
                            </p:stCondLst>
                            <p:childTnLst>
                              <p:par>
                                <p:cTn id="5249" presetID="1" presetClass="exit" presetSubtype="0" fill="hold" grpId="1" nodeType="clickEffect">
                                  <p:stCondLst>
                                    <p:cond delay="0"/>
                                  </p:stCondLst>
                                  <p:childTnLst>
                                    <p:set>
                                      <p:cBhvr>
                                        <p:cTn id="5250" dur="1" fill="hold">
                                          <p:stCondLst>
                                            <p:cond delay="0"/>
                                          </p:stCondLst>
                                        </p:cTn>
                                        <p:tgtEl>
                                          <p:spTgt spid="712"/>
                                        </p:tgtEl>
                                        <p:attrNameLst>
                                          <p:attrName>style.visibility</p:attrName>
                                        </p:attrNameLst>
                                      </p:cBhvr>
                                      <p:to>
                                        <p:strVal val="hidden"/>
                                      </p:to>
                                    </p:set>
                                  </p:childTnLst>
                                </p:cTn>
                              </p:par>
                              <p:par>
                                <p:cTn id="5251" presetID="1" presetClass="exit" presetSubtype="0" fill="hold" grpId="5" nodeType="withEffect">
                                  <p:stCondLst>
                                    <p:cond delay="0"/>
                                  </p:stCondLst>
                                  <p:childTnLst>
                                    <p:set>
                                      <p:cBhvr>
                                        <p:cTn id="5252" dur="1" fill="hold">
                                          <p:stCondLst>
                                            <p:cond delay="0"/>
                                          </p:stCondLst>
                                        </p:cTn>
                                        <p:tgtEl>
                                          <p:spTgt spid="680"/>
                                        </p:tgtEl>
                                        <p:attrNameLst>
                                          <p:attrName>style.visibility</p:attrName>
                                        </p:attrNameLst>
                                      </p:cBhvr>
                                      <p:to>
                                        <p:strVal val="hidden"/>
                                      </p:to>
                                    </p:set>
                                  </p:childTnLst>
                                </p:cTn>
                              </p:par>
                              <p:par>
                                <p:cTn id="5253" presetID="10" presetClass="entr" presetSubtype="0" fill="hold" grpId="9" nodeType="withEffect">
                                  <p:stCondLst>
                                    <p:cond delay="0"/>
                                  </p:stCondLst>
                                  <p:childTnLst>
                                    <p:set>
                                      <p:cBhvr>
                                        <p:cTn id="5254" dur="1" fill="hold">
                                          <p:stCondLst>
                                            <p:cond delay="0"/>
                                          </p:stCondLst>
                                        </p:cTn>
                                        <p:tgtEl>
                                          <p:spTgt spid="688"/>
                                        </p:tgtEl>
                                        <p:attrNameLst>
                                          <p:attrName>style.visibility</p:attrName>
                                        </p:attrNameLst>
                                      </p:cBhvr>
                                      <p:to>
                                        <p:strVal val="visible"/>
                                      </p:to>
                                    </p:set>
                                    <p:animEffect transition="in" filter="fade">
                                      <p:cBhvr>
                                        <p:cTn id="5255" dur="500"/>
                                        <p:tgtEl>
                                          <p:spTgt spid="688"/>
                                        </p:tgtEl>
                                      </p:cBhvr>
                                    </p:animEffect>
                                  </p:childTnLst>
                                </p:cTn>
                              </p:par>
                            </p:childTnLst>
                          </p:cTn>
                        </p:par>
                      </p:childTnLst>
                    </p:cTn>
                  </p:par>
                </p:childTnLst>
              </p:cTn>
              <p:nextCondLst>
                <p:cond evt="onClick" delay="0">
                  <p:tgtEl>
                    <p:spTgt spid="712"/>
                  </p:tgtEl>
                </p:cond>
              </p:nextCondLst>
            </p:seq>
            <p:seq concurrent="1" nextAc="seek">
              <p:cTn id="5256" restart="whenNotActive" fill="hold" evtFilter="cancelBubble" nodeType="interactiveSeq">
                <p:stCondLst>
                  <p:cond evt="onClick" delay="0">
                    <p:tgtEl>
                      <p:spTgt spid="713"/>
                    </p:tgtEl>
                  </p:cond>
                </p:stCondLst>
                <p:endSync evt="end" delay="0">
                  <p:rtn val="all"/>
                </p:endSync>
                <p:childTnLst>
                  <p:par>
                    <p:cTn id="5257" fill="hold">
                      <p:stCondLst>
                        <p:cond delay="0"/>
                      </p:stCondLst>
                      <p:childTnLst>
                        <p:par>
                          <p:cTn id="5258" fill="hold">
                            <p:stCondLst>
                              <p:cond delay="0"/>
                            </p:stCondLst>
                            <p:childTnLst>
                              <p:par>
                                <p:cTn id="5259" presetID="1" presetClass="exit" presetSubtype="0" fill="hold" grpId="1" nodeType="clickEffect">
                                  <p:stCondLst>
                                    <p:cond delay="0"/>
                                  </p:stCondLst>
                                  <p:childTnLst>
                                    <p:set>
                                      <p:cBhvr>
                                        <p:cTn id="5260" dur="1" fill="hold">
                                          <p:stCondLst>
                                            <p:cond delay="0"/>
                                          </p:stCondLst>
                                        </p:cTn>
                                        <p:tgtEl>
                                          <p:spTgt spid="713"/>
                                        </p:tgtEl>
                                        <p:attrNameLst>
                                          <p:attrName>style.visibility</p:attrName>
                                        </p:attrNameLst>
                                      </p:cBhvr>
                                      <p:to>
                                        <p:strVal val="hidden"/>
                                      </p:to>
                                    </p:set>
                                  </p:childTnLst>
                                </p:cTn>
                              </p:par>
                              <p:par>
                                <p:cTn id="5261" presetID="1" presetClass="exit" presetSubtype="0" fill="hold" grpId="1" nodeType="withEffect">
                                  <p:stCondLst>
                                    <p:cond delay="0"/>
                                  </p:stCondLst>
                                  <p:childTnLst>
                                    <p:set>
                                      <p:cBhvr>
                                        <p:cTn id="5262" dur="1" fill="hold">
                                          <p:stCondLst>
                                            <p:cond delay="0"/>
                                          </p:stCondLst>
                                        </p:cTn>
                                        <p:tgtEl>
                                          <p:spTgt spid="685"/>
                                        </p:tgtEl>
                                        <p:attrNameLst>
                                          <p:attrName>style.visibility</p:attrName>
                                        </p:attrNameLst>
                                      </p:cBhvr>
                                      <p:to>
                                        <p:strVal val="hidden"/>
                                      </p:to>
                                    </p:set>
                                  </p:childTnLst>
                                </p:cTn>
                              </p:par>
                              <p:par>
                                <p:cTn id="5263" presetID="10" presetClass="entr" presetSubtype="0" fill="hold" grpId="8" nodeType="withEffect">
                                  <p:stCondLst>
                                    <p:cond delay="0"/>
                                  </p:stCondLst>
                                  <p:childTnLst>
                                    <p:set>
                                      <p:cBhvr>
                                        <p:cTn id="5264" dur="1" fill="hold">
                                          <p:stCondLst>
                                            <p:cond delay="0"/>
                                          </p:stCondLst>
                                        </p:cTn>
                                        <p:tgtEl>
                                          <p:spTgt spid="688"/>
                                        </p:tgtEl>
                                        <p:attrNameLst>
                                          <p:attrName>style.visibility</p:attrName>
                                        </p:attrNameLst>
                                      </p:cBhvr>
                                      <p:to>
                                        <p:strVal val="visible"/>
                                      </p:to>
                                    </p:set>
                                    <p:animEffect transition="in" filter="fade">
                                      <p:cBhvr>
                                        <p:cTn id="5265" dur="500"/>
                                        <p:tgtEl>
                                          <p:spTgt spid="688"/>
                                        </p:tgtEl>
                                      </p:cBhvr>
                                    </p:animEffect>
                                  </p:childTnLst>
                                </p:cTn>
                              </p:par>
                            </p:childTnLst>
                          </p:cTn>
                        </p:par>
                      </p:childTnLst>
                    </p:cTn>
                  </p:par>
                </p:childTnLst>
              </p:cTn>
              <p:nextCondLst>
                <p:cond evt="onClick" delay="0">
                  <p:tgtEl>
                    <p:spTgt spid="713"/>
                  </p:tgtEl>
                </p:cond>
              </p:nextCondLst>
            </p:seq>
            <p:seq concurrent="1" nextAc="seek">
              <p:cTn id="5266" restart="whenNotActive" fill="hold" evtFilter="cancelBubble" nodeType="interactiveSeq">
                <p:stCondLst>
                  <p:cond evt="onClick" delay="0">
                    <p:tgtEl>
                      <p:spTgt spid="715"/>
                    </p:tgtEl>
                  </p:cond>
                </p:stCondLst>
                <p:endSync evt="end" delay="0">
                  <p:rtn val="all"/>
                </p:endSync>
                <p:childTnLst>
                  <p:par>
                    <p:cTn id="5267" fill="hold">
                      <p:stCondLst>
                        <p:cond delay="0"/>
                      </p:stCondLst>
                      <p:childTnLst>
                        <p:par>
                          <p:cTn id="5268" fill="hold">
                            <p:stCondLst>
                              <p:cond delay="0"/>
                            </p:stCondLst>
                            <p:childTnLst>
                              <p:par>
                                <p:cTn id="5269" presetID="1" presetClass="entr" presetSubtype="0" fill="hold" grpId="0" nodeType="clickEffect">
                                  <p:stCondLst>
                                    <p:cond delay="0"/>
                                  </p:stCondLst>
                                  <p:childTnLst>
                                    <p:set>
                                      <p:cBhvr>
                                        <p:cTn id="5270" dur="1" fill="hold">
                                          <p:stCondLst>
                                            <p:cond delay="0"/>
                                          </p:stCondLst>
                                        </p:cTn>
                                        <p:tgtEl>
                                          <p:spTgt spid="721"/>
                                        </p:tgtEl>
                                        <p:attrNameLst>
                                          <p:attrName>style.visibility</p:attrName>
                                        </p:attrNameLst>
                                      </p:cBhvr>
                                      <p:to>
                                        <p:strVal val="visible"/>
                                      </p:to>
                                    </p:set>
                                  </p:childTnLst>
                                </p:cTn>
                              </p:par>
                              <p:par>
                                <p:cTn id="5271" presetID="1" presetClass="entr" presetSubtype="0" fill="hold" grpId="0" nodeType="withEffect">
                                  <p:stCondLst>
                                    <p:cond delay="0"/>
                                  </p:stCondLst>
                                  <p:childTnLst>
                                    <p:set>
                                      <p:cBhvr>
                                        <p:cTn id="5272" dur="1" fill="hold">
                                          <p:stCondLst>
                                            <p:cond delay="0"/>
                                          </p:stCondLst>
                                        </p:cTn>
                                        <p:tgtEl>
                                          <p:spTgt spid="679"/>
                                        </p:tgtEl>
                                        <p:attrNameLst>
                                          <p:attrName>style.visibility</p:attrName>
                                        </p:attrNameLst>
                                      </p:cBhvr>
                                      <p:to>
                                        <p:strVal val="visible"/>
                                      </p:to>
                                    </p:set>
                                  </p:childTnLst>
                                </p:cTn>
                              </p:par>
                              <p:par>
                                <p:cTn id="5273" presetID="10" presetClass="exit" presetSubtype="0" fill="hold" grpId="0" nodeType="withEffect">
                                  <p:stCondLst>
                                    <p:cond delay="0"/>
                                  </p:stCondLst>
                                  <p:childTnLst>
                                    <p:animEffect transition="out" filter="fade">
                                      <p:cBhvr>
                                        <p:cTn id="5274" dur="500"/>
                                        <p:tgtEl>
                                          <p:spTgt spid="687"/>
                                        </p:tgtEl>
                                      </p:cBhvr>
                                    </p:animEffect>
                                    <p:set>
                                      <p:cBhvr>
                                        <p:cTn id="5275"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5"/>
                  </p:tgtEl>
                </p:cond>
              </p:nextCondLst>
            </p:seq>
            <p:seq concurrent="1" nextAc="seek">
              <p:cTn id="5276" restart="whenNotActive" fill="hold" evtFilter="cancelBubble" nodeType="interactiveSeq">
                <p:stCondLst>
                  <p:cond evt="onClick" delay="0">
                    <p:tgtEl>
                      <p:spTgt spid="716"/>
                    </p:tgtEl>
                  </p:cond>
                </p:stCondLst>
                <p:endSync evt="end" delay="0">
                  <p:rtn val="all"/>
                </p:endSync>
                <p:childTnLst>
                  <p:par>
                    <p:cTn id="5277" fill="hold">
                      <p:stCondLst>
                        <p:cond delay="0"/>
                      </p:stCondLst>
                      <p:childTnLst>
                        <p:par>
                          <p:cTn id="5278" fill="hold">
                            <p:stCondLst>
                              <p:cond delay="0"/>
                            </p:stCondLst>
                            <p:childTnLst>
                              <p:par>
                                <p:cTn id="5279" presetID="1" presetClass="entr" presetSubtype="0" fill="hold" grpId="0" nodeType="clickEffect">
                                  <p:stCondLst>
                                    <p:cond delay="0"/>
                                  </p:stCondLst>
                                  <p:childTnLst>
                                    <p:set>
                                      <p:cBhvr>
                                        <p:cTn id="5280" dur="1" fill="hold">
                                          <p:stCondLst>
                                            <p:cond delay="0"/>
                                          </p:stCondLst>
                                        </p:cTn>
                                        <p:tgtEl>
                                          <p:spTgt spid="722"/>
                                        </p:tgtEl>
                                        <p:attrNameLst>
                                          <p:attrName>style.visibility</p:attrName>
                                        </p:attrNameLst>
                                      </p:cBhvr>
                                      <p:to>
                                        <p:strVal val="visible"/>
                                      </p:to>
                                    </p:set>
                                  </p:childTnLst>
                                </p:cTn>
                              </p:par>
                              <p:par>
                                <p:cTn id="5281" presetID="10" presetClass="exit" presetSubtype="0" fill="hold" grpId="1" nodeType="withEffect">
                                  <p:stCondLst>
                                    <p:cond delay="0"/>
                                  </p:stCondLst>
                                  <p:childTnLst>
                                    <p:animEffect transition="out" filter="fade">
                                      <p:cBhvr>
                                        <p:cTn id="5282" dur="500"/>
                                        <p:tgtEl>
                                          <p:spTgt spid="687"/>
                                        </p:tgtEl>
                                      </p:cBhvr>
                                    </p:animEffect>
                                    <p:set>
                                      <p:cBhvr>
                                        <p:cTn id="5283"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6"/>
                  </p:tgtEl>
                </p:cond>
              </p:nextCondLst>
            </p:seq>
            <p:seq concurrent="1" nextAc="seek">
              <p:cTn id="5284" restart="whenNotActive" fill="hold" evtFilter="cancelBubble" nodeType="interactiveSeq">
                <p:stCondLst>
                  <p:cond evt="onClick" delay="0">
                    <p:tgtEl>
                      <p:spTgt spid="717"/>
                    </p:tgtEl>
                  </p:cond>
                </p:stCondLst>
                <p:endSync evt="end" delay="0">
                  <p:rtn val="all"/>
                </p:endSync>
                <p:childTnLst>
                  <p:par>
                    <p:cTn id="5285" fill="hold">
                      <p:stCondLst>
                        <p:cond delay="0"/>
                      </p:stCondLst>
                      <p:childTnLst>
                        <p:par>
                          <p:cTn id="5286" fill="hold">
                            <p:stCondLst>
                              <p:cond delay="0"/>
                            </p:stCondLst>
                            <p:childTnLst>
                              <p:par>
                                <p:cTn id="5287" presetID="1" presetClass="entr" presetSubtype="0" fill="hold" grpId="1" nodeType="clickEffect">
                                  <p:stCondLst>
                                    <p:cond delay="0"/>
                                  </p:stCondLst>
                                  <p:childTnLst>
                                    <p:set>
                                      <p:cBhvr>
                                        <p:cTn id="5288" dur="1" fill="hold">
                                          <p:stCondLst>
                                            <p:cond delay="0"/>
                                          </p:stCondLst>
                                        </p:cTn>
                                        <p:tgtEl>
                                          <p:spTgt spid="723"/>
                                        </p:tgtEl>
                                        <p:attrNameLst>
                                          <p:attrName>style.visibility</p:attrName>
                                        </p:attrNameLst>
                                      </p:cBhvr>
                                      <p:to>
                                        <p:strVal val="visible"/>
                                      </p:to>
                                    </p:set>
                                  </p:childTnLst>
                                </p:cTn>
                              </p:par>
                              <p:par>
                                <p:cTn id="5289" presetID="1" presetClass="entr" presetSubtype="0" fill="hold" grpId="1" nodeType="withEffect">
                                  <p:stCondLst>
                                    <p:cond delay="0"/>
                                  </p:stCondLst>
                                  <p:childTnLst>
                                    <p:set>
                                      <p:cBhvr>
                                        <p:cTn id="5290" dur="1" fill="hold">
                                          <p:stCondLst>
                                            <p:cond delay="0"/>
                                          </p:stCondLst>
                                        </p:cTn>
                                        <p:tgtEl>
                                          <p:spTgt spid="679"/>
                                        </p:tgtEl>
                                        <p:attrNameLst>
                                          <p:attrName>style.visibility</p:attrName>
                                        </p:attrNameLst>
                                      </p:cBhvr>
                                      <p:to>
                                        <p:strVal val="visible"/>
                                      </p:to>
                                    </p:set>
                                  </p:childTnLst>
                                </p:cTn>
                              </p:par>
                              <p:par>
                                <p:cTn id="5291" presetID="10" presetClass="exit" presetSubtype="0" fill="hold" grpId="2" nodeType="withEffect">
                                  <p:stCondLst>
                                    <p:cond delay="0"/>
                                  </p:stCondLst>
                                  <p:childTnLst>
                                    <p:animEffect transition="out" filter="fade">
                                      <p:cBhvr>
                                        <p:cTn id="5292" dur="500"/>
                                        <p:tgtEl>
                                          <p:spTgt spid="687"/>
                                        </p:tgtEl>
                                      </p:cBhvr>
                                    </p:animEffect>
                                    <p:set>
                                      <p:cBhvr>
                                        <p:cTn id="5293"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7"/>
                  </p:tgtEl>
                </p:cond>
              </p:nextCondLst>
            </p:seq>
            <p:seq concurrent="1" nextAc="seek">
              <p:cTn id="5294" restart="whenNotActive" fill="hold" evtFilter="cancelBubble" nodeType="interactiveSeq">
                <p:stCondLst>
                  <p:cond evt="onClick" delay="0">
                    <p:tgtEl>
                      <p:spTgt spid="719"/>
                    </p:tgtEl>
                  </p:cond>
                </p:stCondLst>
                <p:endSync evt="end" delay="0">
                  <p:rtn val="all"/>
                </p:endSync>
                <p:childTnLst>
                  <p:par>
                    <p:cTn id="5295" fill="hold">
                      <p:stCondLst>
                        <p:cond delay="0"/>
                      </p:stCondLst>
                      <p:childTnLst>
                        <p:par>
                          <p:cTn id="5296" fill="hold">
                            <p:stCondLst>
                              <p:cond delay="0"/>
                            </p:stCondLst>
                            <p:childTnLst>
                              <p:par>
                                <p:cTn id="5297" presetID="1" presetClass="entr" presetSubtype="0" fill="hold" grpId="0" nodeType="clickEffect">
                                  <p:stCondLst>
                                    <p:cond delay="0"/>
                                  </p:stCondLst>
                                  <p:childTnLst>
                                    <p:set>
                                      <p:cBhvr>
                                        <p:cTn id="5298" dur="1" fill="hold">
                                          <p:stCondLst>
                                            <p:cond delay="0"/>
                                          </p:stCondLst>
                                        </p:cTn>
                                        <p:tgtEl>
                                          <p:spTgt spid="725"/>
                                        </p:tgtEl>
                                        <p:attrNameLst>
                                          <p:attrName>style.visibility</p:attrName>
                                        </p:attrNameLst>
                                      </p:cBhvr>
                                      <p:to>
                                        <p:strVal val="visible"/>
                                      </p:to>
                                    </p:set>
                                  </p:childTnLst>
                                </p:cTn>
                              </p:par>
                              <p:par>
                                <p:cTn id="5299" presetID="1" presetClass="entr" presetSubtype="0" fill="hold" grpId="4" nodeType="withEffect">
                                  <p:stCondLst>
                                    <p:cond delay="0"/>
                                  </p:stCondLst>
                                  <p:childTnLst>
                                    <p:set>
                                      <p:cBhvr>
                                        <p:cTn id="5300" dur="1" fill="hold">
                                          <p:stCondLst>
                                            <p:cond delay="0"/>
                                          </p:stCondLst>
                                        </p:cTn>
                                        <p:tgtEl>
                                          <p:spTgt spid="679"/>
                                        </p:tgtEl>
                                        <p:attrNameLst>
                                          <p:attrName>style.visibility</p:attrName>
                                        </p:attrNameLst>
                                      </p:cBhvr>
                                      <p:to>
                                        <p:strVal val="visible"/>
                                      </p:to>
                                    </p:set>
                                  </p:childTnLst>
                                </p:cTn>
                              </p:par>
                              <p:par>
                                <p:cTn id="5301" presetID="10" presetClass="exit" presetSubtype="0" fill="hold" grpId="3" nodeType="withEffect">
                                  <p:stCondLst>
                                    <p:cond delay="0"/>
                                  </p:stCondLst>
                                  <p:childTnLst>
                                    <p:animEffect transition="out" filter="fade">
                                      <p:cBhvr>
                                        <p:cTn id="5302" dur="500"/>
                                        <p:tgtEl>
                                          <p:spTgt spid="687"/>
                                        </p:tgtEl>
                                      </p:cBhvr>
                                    </p:animEffect>
                                    <p:set>
                                      <p:cBhvr>
                                        <p:cTn id="5303"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9"/>
                  </p:tgtEl>
                </p:cond>
              </p:nextCondLst>
            </p:seq>
            <p:seq concurrent="1" nextAc="seek">
              <p:cTn id="5304" restart="whenNotActive" fill="hold" evtFilter="cancelBubble" nodeType="interactiveSeq">
                <p:stCondLst>
                  <p:cond evt="onClick" delay="0">
                    <p:tgtEl>
                      <p:spTgt spid="720"/>
                    </p:tgtEl>
                  </p:cond>
                </p:stCondLst>
                <p:endSync evt="end" delay="0">
                  <p:rtn val="all"/>
                </p:endSync>
                <p:childTnLst>
                  <p:par>
                    <p:cTn id="5305" fill="hold">
                      <p:stCondLst>
                        <p:cond delay="0"/>
                      </p:stCondLst>
                      <p:childTnLst>
                        <p:par>
                          <p:cTn id="5306" fill="hold">
                            <p:stCondLst>
                              <p:cond delay="0"/>
                            </p:stCondLst>
                            <p:childTnLst>
                              <p:par>
                                <p:cTn id="5307" presetID="1" presetClass="entr" presetSubtype="0" fill="hold" grpId="0" nodeType="clickEffect">
                                  <p:stCondLst>
                                    <p:cond delay="0"/>
                                  </p:stCondLst>
                                  <p:childTnLst>
                                    <p:set>
                                      <p:cBhvr>
                                        <p:cTn id="5308" dur="1" fill="hold">
                                          <p:stCondLst>
                                            <p:cond delay="0"/>
                                          </p:stCondLst>
                                        </p:cTn>
                                        <p:tgtEl>
                                          <p:spTgt spid="726"/>
                                        </p:tgtEl>
                                        <p:attrNameLst>
                                          <p:attrName>style.visibility</p:attrName>
                                        </p:attrNameLst>
                                      </p:cBhvr>
                                      <p:to>
                                        <p:strVal val="visible"/>
                                      </p:to>
                                    </p:set>
                                  </p:childTnLst>
                                </p:cTn>
                              </p:par>
                              <p:par>
                                <p:cTn id="5309" presetID="10" presetClass="exit" presetSubtype="0" fill="hold" grpId="4" nodeType="withEffect">
                                  <p:stCondLst>
                                    <p:cond delay="0"/>
                                  </p:stCondLst>
                                  <p:childTnLst>
                                    <p:animEffect transition="out" filter="fade">
                                      <p:cBhvr>
                                        <p:cTn id="5310" dur="500"/>
                                        <p:tgtEl>
                                          <p:spTgt spid="687"/>
                                        </p:tgtEl>
                                      </p:cBhvr>
                                    </p:animEffect>
                                    <p:set>
                                      <p:cBhvr>
                                        <p:cTn id="5311"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20"/>
                  </p:tgtEl>
                </p:cond>
              </p:nextCondLst>
            </p:seq>
            <p:seq concurrent="1" nextAc="seek">
              <p:cTn id="5312" restart="whenNotActive" fill="hold" evtFilter="cancelBubble" nodeType="interactiveSeq">
                <p:stCondLst>
                  <p:cond evt="onClick" delay="0">
                    <p:tgtEl>
                      <p:spTgt spid="718"/>
                    </p:tgtEl>
                  </p:cond>
                </p:stCondLst>
                <p:endSync evt="end" delay="0">
                  <p:rtn val="all"/>
                </p:endSync>
                <p:childTnLst>
                  <p:par>
                    <p:cTn id="5313" fill="hold">
                      <p:stCondLst>
                        <p:cond delay="0"/>
                      </p:stCondLst>
                      <p:childTnLst>
                        <p:par>
                          <p:cTn id="5314" fill="hold">
                            <p:stCondLst>
                              <p:cond delay="0"/>
                            </p:stCondLst>
                            <p:childTnLst>
                              <p:par>
                                <p:cTn id="5315" presetID="1" presetClass="entr" presetSubtype="0" fill="hold" grpId="0" nodeType="clickEffect">
                                  <p:stCondLst>
                                    <p:cond delay="0"/>
                                  </p:stCondLst>
                                  <p:childTnLst>
                                    <p:set>
                                      <p:cBhvr>
                                        <p:cTn id="5316" dur="1" fill="hold">
                                          <p:stCondLst>
                                            <p:cond delay="0"/>
                                          </p:stCondLst>
                                        </p:cTn>
                                        <p:tgtEl>
                                          <p:spTgt spid="724"/>
                                        </p:tgtEl>
                                        <p:attrNameLst>
                                          <p:attrName>style.visibility</p:attrName>
                                        </p:attrNameLst>
                                      </p:cBhvr>
                                      <p:to>
                                        <p:strVal val="visible"/>
                                      </p:to>
                                    </p:set>
                                  </p:childTnLst>
                                </p:cTn>
                              </p:par>
                              <p:par>
                                <p:cTn id="5317" presetID="1" presetClass="entr" presetSubtype="0" fill="hold" grpId="0" nodeType="withEffect">
                                  <p:stCondLst>
                                    <p:cond delay="0"/>
                                  </p:stCondLst>
                                  <p:childTnLst>
                                    <p:set>
                                      <p:cBhvr>
                                        <p:cTn id="5318" dur="1" fill="hold">
                                          <p:stCondLst>
                                            <p:cond delay="0"/>
                                          </p:stCondLst>
                                        </p:cTn>
                                        <p:tgtEl>
                                          <p:spTgt spid="686"/>
                                        </p:tgtEl>
                                        <p:attrNameLst>
                                          <p:attrName>style.visibility</p:attrName>
                                        </p:attrNameLst>
                                      </p:cBhvr>
                                      <p:to>
                                        <p:strVal val="visible"/>
                                      </p:to>
                                    </p:set>
                                  </p:childTnLst>
                                </p:cTn>
                              </p:par>
                              <p:par>
                                <p:cTn id="5319" presetID="10" presetClass="exit" presetSubtype="0" fill="hold" grpId="5" nodeType="withEffect">
                                  <p:stCondLst>
                                    <p:cond delay="0"/>
                                  </p:stCondLst>
                                  <p:childTnLst>
                                    <p:animEffect transition="out" filter="fade">
                                      <p:cBhvr>
                                        <p:cTn id="5320" dur="500"/>
                                        <p:tgtEl>
                                          <p:spTgt spid="687"/>
                                        </p:tgtEl>
                                      </p:cBhvr>
                                    </p:animEffect>
                                    <p:set>
                                      <p:cBhvr>
                                        <p:cTn id="5321"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8"/>
                  </p:tgtEl>
                </p:cond>
              </p:nextCondLst>
            </p:seq>
            <p:seq concurrent="1" nextAc="seek">
              <p:cTn id="5322" restart="whenNotActive" fill="hold" evtFilter="cancelBubble" nodeType="interactiveSeq">
                <p:stCondLst>
                  <p:cond evt="onClick" delay="0">
                    <p:tgtEl>
                      <p:spTgt spid="726"/>
                    </p:tgtEl>
                  </p:cond>
                </p:stCondLst>
                <p:endSync evt="end" delay="0">
                  <p:rtn val="all"/>
                </p:endSync>
                <p:childTnLst>
                  <p:par>
                    <p:cTn id="5323" fill="hold">
                      <p:stCondLst>
                        <p:cond delay="0"/>
                      </p:stCondLst>
                      <p:childTnLst>
                        <p:par>
                          <p:cTn id="5324" fill="hold">
                            <p:stCondLst>
                              <p:cond delay="0"/>
                            </p:stCondLst>
                            <p:childTnLst>
                              <p:par>
                                <p:cTn id="5325" presetID="1" presetClass="exit" presetSubtype="0" fill="hold" grpId="1" nodeType="clickEffect">
                                  <p:stCondLst>
                                    <p:cond delay="0"/>
                                  </p:stCondLst>
                                  <p:childTnLst>
                                    <p:set>
                                      <p:cBhvr>
                                        <p:cTn id="5326" dur="1" fill="hold">
                                          <p:stCondLst>
                                            <p:cond delay="0"/>
                                          </p:stCondLst>
                                        </p:cTn>
                                        <p:tgtEl>
                                          <p:spTgt spid="726"/>
                                        </p:tgtEl>
                                        <p:attrNameLst>
                                          <p:attrName>style.visibility</p:attrName>
                                        </p:attrNameLst>
                                      </p:cBhvr>
                                      <p:to>
                                        <p:strVal val="hidden"/>
                                      </p:to>
                                    </p:set>
                                  </p:childTnLst>
                                </p:cTn>
                              </p:par>
                              <p:par>
                                <p:cTn id="5327" presetID="10" presetClass="entr" presetSubtype="0" fill="hold" grpId="6" nodeType="withEffect">
                                  <p:stCondLst>
                                    <p:cond delay="0"/>
                                  </p:stCondLst>
                                  <p:childTnLst>
                                    <p:set>
                                      <p:cBhvr>
                                        <p:cTn id="5328" dur="1" fill="hold">
                                          <p:stCondLst>
                                            <p:cond delay="0"/>
                                          </p:stCondLst>
                                        </p:cTn>
                                        <p:tgtEl>
                                          <p:spTgt spid="687"/>
                                        </p:tgtEl>
                                        <p:attrNameLst>
                                          <p:attrName>style.visibility</p:attrName>
                                        </p:attrNameLst>
                                      </p:cBhvr>
                                      <p:to>
                                        <p:strVal val="visible"/>
                                      </p:to>
                                    </p:set>
                                    <p:animEffect transition="in" filter="fade">
                                      <p:cBhvr>
                                        <p:cTn id="5329" dur="500"/>
                                        <p:tgtEl>
                                          <p:spTgt spid="687"/>
                                        </p:tgtEl>
                                      </p:cBhvr>
                                    </p:animEffect>
                                  </p:childTnLst>
                                </p:cTn>
                              </p:par>
                            </p:childTnLst>
                          </p:cTn>
                        </p:par>
                      </p:childTnLst>
                    </p:cTn>
                  </p:par>
                </p:childTnLst>
              </p:cTn>
              <p:nextCondLst>
                <p:cond evt="onClick" delay="0">
                  <p:tgtEl>
                    <p:spTgt spid="726"/>
                  </p:tgtEl>
                </p:cond>
              </p:nextCondLst>
            </p:seq>
            <p:seq concurrent="1" nextAc="seek">
              <p:cTn id="5330" restart="whenNotActive" fill="hold" evtFilter="cancelBubble" nodeType="interactiveSeq">
                <p:stCondLst>
                  <p:cond evt="onClick" delay="0">
                    <p:tgtEl>
                      <p:spTgt spid="721"/>
                    </p:tgtEl>
                  </p:cond>
                </p:stCondLst>
                <p:endSync evt="end" delay="0">
                  <p:rtn val="all"/>
                </p:endSync>
                <p:childTnLst>
                  <p:par>
                    <p:cTn id="5331" fill="hold">
                      <p:stCondLst>
                        <p:cond delay="0"/>
                      </p:stCondLst>
                      <p:childTnLst>
                        <p:par>
                          <p:cTn id="5332" fill="hold">
                            <p:stCondLst>
                              <p:cond delay="0"/>
                            </p:stCondLst>
                            <p:childTnLst>
                              <p:par>
                                <p:cTn id="5333" presetID="1" presetClass="exit" presetSubtype="0" fill="hold" grpId="1" nodeType="clickEffect">
                                  <p:stCondLst>
                                    <p:cond delay="0"/>
                                  </p:stCondLst>
                                  <p:childTnLst>
                                    <p:set>
                                      <p:cBhvr>
                                        <p:cTn id="5334" dur="1" fill="hold">
                                          <p:stCondLst>
                                            <p:cond delay="0"/>
                                          </p:stCondLst>
                                        </p:cTn>
                                        <p:tgtEl>
                                          <p:spTgt spid="721"/>
                                        </p:tgtEl>
                                        <p:attrNameLst>
                                          <p:attrName>style.visibility</p:attrName>
                                        </p:attrNameLst>
                                      </p:cBhvr>
                                      <p:to>
                                        <p:strVal val="hidden"/>
                                      </p:to>
                                    </p:set>
                                  </p:childTnLst>
                                </p:cTn>
                              </p:par>
                              <p:par>
                                <p:cTn id="5335" presetID="1" presetClass="exit" presetSubtype="0" fill="hold" grpId="3" nodeType="withEffect">
                                  <p:stCondLst>
                                    <p:cond delay="0"/>
                                  </p:stCondLst>
                                  <p:childTnLst>
                                    <p:set>
                                      <p:cBhvr>
                                        <p:cTn id="5336" dur="1" fill="hold">
                                          <p:stCondLst>
                                            <p:cond delay="0"/>
                                          </p:stCondLst>
                                        </p:cTn>
                                        <p:tgtEl>
                                          <p:spTgt spid="679"/>
                                        </p:tgtEl>
                                        <p:attrNameLst>
                                          <p:attrName>style.visibility</p:attrName>
                                        </p:attrNameLst>
                                      </p:cBhvr>
                                      <p:to>
                                        <p:strVal val="hidden"/>
                                      </p:to>
                                    </p:set>
                                  </p:childTnLst>
                                </p:cTn>
                              </p:par>
                              <p:par>
                                <p:cTn id="5337" presetID="10" presetClass="entr" presetSubtype="0" fill="hold" grpId="7" nodeType="withEffect">
                                  <p:stCondLst>
                                    <p:cond delay="0"/>
                                  </p:stCondLst>
                                  <p:childTnLst>
                                    <p:set>
                                      <p:cBhvr>
                                        <p:cTn id="5338" dur="1" fill="hold">
                                          <p:stCondLst>
                                            <p:cond delay="0"/>
                                          </p:stCondLst>
                                        </p:cTn>
                                        <p:tgtEl>
                                          <p:spTgt spid="687"/>
                                        </p:tgtEl>
                                        <p:attrNameLst>
                                          <p:attrName>style.visibility</p:attrName>
                                        </p:attrNameLst>
                                      </p:cBhvr>
                                      <p:to>
                                        <p:strVal val="visible"/>
                                      </p:to>
                                    </p:set>
                                    <p:animEffect transition="in" filter="fade">
                                      <p:cBhvr>
                                        <p:cTn id="5339" dur="500"/>
                                        <p:tgtEl>
                                          <p:spTgt spid="687"/>
                                        </p:tgtEl>
                                      </p:cBhvr>
                                    </p:animEffect>
                                  </p:childTnLst>
                                </p:cTn>
                              </p:par>
                            </p:childTnLst>
                          </p:cTn>
                        </p:par>
                      </p:childTnLst>
                    </p:cTn>
                  </p:par>
                </p:childTnLst>
              </p:cTn>
              <p:nextCondLst>
                <p:cond evt="onClick" delay="0">
                  <p:tgtEl>
                    <p:spTgt spid="721"/>
                  </p:tgtEl>
                </p:cond>
              </p:nextCondLst>
            </p:seq>
            <p:seq concurrent="1" nextAc="seek">
              <p:cTn id="5340" restart="whenNotActive" fill="hold" evtFilter="cancelBubble" nodeType="interactiveSeq">
                <p:stCondLst>
                  <p:cond evt="onClick" delay="0">
                    <p:tgtEl>
                      <p:spTgt spid="722"/>
                    </p:tgtEl>
                  </p:cond>
                </p:stCondLst>
                <p:endSync evt="end" delay="0">
                  <p:rtn val="all"/>
                </p:endSync>
                <p:childTnLst>
                  <p:par>
                    <p:cTn id="5341" fill="hold">
                      <p:stCondLst>
                        <p:cond delay="0"/>
                      </p:stCondLst>
                      <p:childTnLst>
                        <p:par>
                          <p:cTn id="5342" fill="hold">
                            <p:stCondLst>
                              <p:cond delay="0"/>
                            </p:stCondLst>
                            <p:childTnLst>
                              <p:par>
                                <p:cTn id="5343" presetID="1" presetClass="exit" presetSubtype="0" fill="hold" grpId="1" nodeType="clickEffect">
                                  <p:stCondLst>
                                    <p:cond delay="0"/>
                                  </p:stCondLst>
                                  <p:childTnLst>
                                    <p:set>
                                      <p:cBhvr>
                                        <p:cTn id="5344" dur="1" fill="hold">
                                          <p:stCondLst>
                                            <p:cond delay="0"/>
                                          </p:stCondLst>
                                        </p:cTn>
                                        <p:tgtEl>
                                          <p:spTgt spid="722"/>
                                        </p:tgtEl>
                                        <p:attrNameLst>
                                          <p:attrName>style.visibility</p:attrName>
                                        </p:attrNameLst>
                                      </p:cBhvr>
                                      <p:to>
                                        <p:strVal val="hidden"/>
                                      </p:to>
                                    </p:set>
                                  </p:childTnLst>
                                </p:cTn>
                              </p:par>
                              <p:par>
                                <p:cTn id="5345" presetID="10" presetClass="entr" presetSubtype="0" fill="hold" grpId="8" nodeType="withEffect">
                                  <p:stCondLst>
                                    <p:cond delay="0"/>
                                  </p:stCondLst>
                                  <p:childTnLst>
                                    <p:set>
                                      <p:cBhvr>
                                        <p:cTn id="5346" dur="1" fill="hold">
                                          <p:stCondLst>
                                            <p:cond delay="0"/>
                                          </p:stCondLst>
                                        </p:cTn>
                                        <p:tgtEl>
                                          <p:spTgt spid="687"/>
                                        </p:tgtEl>
                                        <p:attrNameLst>
                                          <p:attrName>style.visibility</p:attrName>
                                        </p:attrNameLst>
                                      </p:cBhvr>
                                      <p:to>
                                        <p:strVal val="visible"/>
                                      </p:to>
                                    </p:set>
                                    <p:animEffect transition="in" filter="fade">
                                      <p:cBhvr>
                                        <p:cTn id="5347" dur="500"/>
                                        <p:tgtEl>
                                          <p:spTgt spid="687"/>
                                        </p:tgtEl>
                                      </p:cBhvr>
                                    </p:animEffect>
                                  </p:childTnLst>
                                </p:cTn>
                              </p:par>
                            </p:childTnLst>
                          </p:cTn>
                        </p:par>
                      </p:childTnLst>
                    </p:cTn>
                  </p:par>
                </p:childTnLst>
              </p:cTn>
              <p:nextCondLst>
                <p:cond evt="onClick" delay="0">
                  <p:tgtEl>
                    <p:spTgt spid="722"/>
                  </p:tgtEl>
                </p:cond>
              </p:nextCondLst>
            </p:seq>
            <p:seq concurrent="1" nextAc="seek">
              <p:cTn id="5348" restart="whenNotActive" fill="hold" evtFilter="cancelBubble" nodeType="interactiveSeq">
                <p:stCondLst>
                  <p:cond evt="onClick" delay="0">
                    <p:tgtEl>
                      <p:spTgt spid="723"/>
                    </p:tgtEl>
                  </p:cond>
                </p:stCondLst>
                <p:endSync evt="end" delay="0">
                  <p:rtn val="all"/>
                </p:endSync>
                <p:childTnLst>
                  <p:par>
                    <p:cTn id="5349" fill="hold">
                      <p:stCondLst>
                        <p:cond delay="0"/>
                      </p:stCondLst>
                      <p:childTnLst>
                        <p:par>
                          <p:cTn id="5350" fill="hold">
                            <p:stCondLst>
                              <p:cond delay="0"/>
                            </p:stCondLst>
                            <p:childTnLst>
                              <p:par>
                                <p:cTn id="5351" presetID="1" presetClass="exit" presetSubtype="0" fill="hold" grpId="0" nodeType="clickEffect">
                                  <p:stCondLst>
                                    <p:cond delay="0"/>
                                  </p:stCondLst>
                                  <p:childTnLst>
                                    <p:set>
                                      <p:cBhvr>
                                        <p:cTn id="5352" dur="1" fill="hold">
                                          <p:stCondLst>
                                            <p:cond delay="0"/>
                                          </p:stCondLst>
                                        </p:cTn>
                                        <p:tgtEl>
                                          <p:spTgt spid="723"/>
                                        </p:tgtEl>
                                        <p:attrNameLst>
                                          <p:attrName>style.visibility</p:attrName>
                                        </p:attrNameLst>
                                      </p:cBhvr>
                                      <p:to>
                                        <p:strVal val="hidden"/>
                                      </p:to>
                                    </p:set>
                                  </p:childTnLst>
                                </p:cTn>
                              </p:par>
                              <p:par>
                                <p:cTn id="5353" presetID="1" presetClass="exit" presetSubtype="0" fill="hold" grpId="5" nodeType="withEffect">
                                  <p:stCondLst>
                                    <p:cond delay="0"/>
                                  </p:stCondLst>
                                  <p:childTnLst>
                                    <p:set>
                                      <p:cBhvr>
                                        <p:cTn id="5354" dur="1" fill="hold">
                                          <p:stCondLst>
                                            <p:cond delay="0"/>
                                          </p:stCondLst>
                                        </p:cTn>
                                        <p:tgtEl>
                                          <p:spTgt spid="679"/>
                                        </p:tgtEl>
                                        <p:attrNameLst>
                                          <p:attrName>style.visibility</p:attrName>
                                        </p:attrNameLst>
                                      </p:cBhvr>
                                      <p:to>
                                        <p:strVal val="hidden"/>
                                      </p:to>
                                    </p:set>
                                  </p:childTnLst>
                                </p:cTn>
                              </p:par>
                              <p:par>
                                <p:cTn id="5355" presetID="10" presetClass="entr" presetSubtype="0" fill="hold" grpId="9" nodeType="withEffect">
                                  <p:stCondLst>
                                    <p:cond delay="0"/>
                                  </p:stCondLst>
                                  <p:childTnLst>
                                    <p:set>
                                      <p:cBhvr>
                                        <p:cTn id="5356" dur="1" fill="hold">
                                          <p:stCondLst>
                                            <p:cond delay="0"/>
                                          </p:stCondLst>
                                        </p:cTn>
                                        <p:tgtEl>
                                          <p:spTgt spid="687"/>
                                        </p:tgtEl>
                                        <p:attrNameLst>
                                          <p:attrName>style.visibility</p:attrName>
                                        </p:attrNameLst>
                                      </p:cBhvr>
                                      <p:to>
                                        <p:strVal val="visible"/>
                                      </p:to>
                                    </p:set>
                                    <p:animEffect transition="in" filter="fade">
                                      <p:cBhvr>
                                        <p:cTn id="5357" dur="500"/>
                                        <p:tgtEl>
                                          <p:spTgt spid="687"/>
                                        </p:tgtEl>
                                      </p:cBhvr>
                                    </p:animEffect>
                                  </p:childTnLst>
                                </p:cTn>
                              </p:par>
                            </p:childTnLst>
                          </p:cTn>
                        </p:par>
                      </p:childTnLst>
                    </p:cTn>
                  </p:par>
                </p:childTnLst>
              </p:cTn>
              <p:nextCondLst>
                <p:cond evt="onClick" delay="0">
                  <p:tgtEl>
                    <p:spTgt spid="723"/>
                  </p:tgtEl>
                </p:cond>
              </p:nextCondLst>
            </p:seq>
            <p:seq concurrent="1" nextAc="seek">
              <p:cTn id="5358" restart="whenNotActive" fill="hold" evtFilter="cancelBubble" nodeType="interactiveSeq">
                <p:stCondLst>
                  <p:cond evt="onClick" delay="0">
                    <p:tgtEl>
                      <p:spTgt spid="724"/>
                    </p:tgtEl>
                  </p:cond>
                </p:stCondLst>
                <p:endSync evt="end" delay="0">
                  <p:rtn val="all"/>
                </p:endSync>
                <p:childTnLst>
                  <p:par>
                    <p:cTn id="5359" fill="hold">
                      <p:stCondLst>
                        <p:cond delay="0"/>
                      </p:stCondLst>
                      <p:childTnLst>
                        <p:par>
                          <p:cTn id="5360" fill="hold">
                            <p:stCondLst>
                              <p:cond delay="0"/>
                            </p:stCondLst>
                            <p:childTnLst>
                              <p:par>
                                <p:cTn id="5361" presetID="1" presetClass="exit" presetSubtype="0" fill="hold" grpId="1" nodeType="clickEffect">
                                  <p:stCondLst>
                                    <p:cond delay="0"/>
                                  </p:stCondLst>
                                  <p:childTnLst>
                                    <p:set>
                                      <p:cBhvr>
                                        <p:cTn id="5362" dur="1" fill="hold">
                                          <p:stCondLst>
                                            <p:cond delay="0"/>
                                          </p:stCondLst>
                                        </p:cTn>
                                        <p:tgtEl>
                                          <p:spTgt spid="724"/>
                                        </p:tgtEl>
                                        <p:attrNameLst>
                                          <p:attrName>style.visibility</p:attrName>
                                        </p:attrNameLst>
                                      </p:cBhvr>
                                      <p:to>
                                        <p:strVal val="hidden"/>
                                      </p:to>
                                    </p:set>
                                  </p:childTnLst>
                                </p:cTn>
                              </p:par>
                              <p:par>
                                <p:cTn id="5363" presetID="1" presetClass="exit" presetSubtype="0" fill="hold" grpId="1" nodeType="withEffect">
                                  <p:stCondLst>
                                    <p:cond delay="0"/>
                                  </p:stCondLst>
                                  <p:childTnLst>
                                    <p:set>
                                      <p:cBhvr>
                                        <p:cTn id="5364" dur="1" fill="hold">
                                          <p:stCondLst>
                                            <p:cond delay="0"/>
                                          </p:stCondLst>
                                        </p:cTn>
                                        <p:tgtEl>
                                          <p:spTgt spid="686"/>
                                        </p:tgtEl>
                                        <p:attrNameLst>
                                          <p:attrName>style.visibility</p:attrName>
                                        </p:attrNameLst>
                                      </p:cBhvr>
                                      <p:to>
                                        <p:strVal val="hidden"/>
                                      </p:to>
                                    </p:set>
                                  </p:childTnLst>
                                </p:cTn>
                              </p:par>
                              <p:par>
                                <p:cTn id="5365" presetID="10" presetClass="entr" presetSubtype="0" fill="hold" grpId="10" nodeType="withEffect">
                                  <p:stCondLst>
                                    <p:cond delay="0"/>
                                  </p:stCondLst>
                                  <p:childTnLst>
                                    <p:set>
                                      <p:cBhvr>
                                        <p:cTn id="5366" dur="1" fill="hold">
                                          <p:stCondLst>
                                            <p:cond delay="0"/>
                                          </p:stCondLst>
                                        </p:cTn>
                                        <p:tgtEl>
                                          <p:spTgt spid="687"/>
                                        </p:tgtEl>
                                        <p:attrNameLst>
                                          <p:attrName>style.visibility</p:attrName>
                                        </p:attrNameLst>
                                      </p:cBhvr>
                                      <p:to>
                                        <p:strVal val="visible"/>
                                      </p:to>
                                    </p:set>
                                    <p:animEffect transition="in" filter="fade">
                                      <p:cBhvr>
                                        <p:cTn id="5367" dur="500"/>
                                        <p:tgtEl>
                                          <p:spTgt spid="687"/>
                                        </p:tgtEl>
                                      </p:cBhvr>
                                    </p:animEffect>
                                  </p:childTnLst>
                                </p:cTn>
                              </p:par>
                            </p:childTnLst>
                          </p:cTn>
                        </p:par>
                      </p:childTnLst>
                    </p:cTn>
                  </p:par>
                </p:childTnLst>
              </p:cTn>
              <p:nextCondLst>
                <p:cond evt="onClick" delay="0">
                  <p:tgtEl>
                    <p:spTgt spid="724"/>
                  </p:tgtEl>
                </p:cond>
              </p:nextCondLst>
            </p:seq>
            <p:seq concurrent="1" nextAc="seek">
              <p:cTn id="5368" restart="whenNotActive" fill="hold" evtFilter="cancelBubble" nodeType="interactiveSeq">
                <p:stCondLst>
                  <p:cond evt="onClick" delay="0">
                    <p:tgtEl>
                      <p:spTgt spid="725"/>
                    </p:tgtEl>
                  </p:cond>
                </p:stCondLst>
                <p:endSync evt="end" delay="0">
                  <p:rtn val="all"/>
                </p:endSync>
                <p:childTnLst>
                  <p:par>
                    <p:cTn id="5369" fill="hold">
                      <p:stCondLst>
                        <p:cond delay="0"/>
                      </p:stCondLst>
                      <p:childTnLst>
                        <p:par>
                          <p:cTn id="5370" fill="hold">
                            <p:stCondLst>
                              <p:cond delay="0"/>
                            </p:stCondLst>
                            <p:childTnLst>
                              <p:par>
                                <p:cTn id="5371" presetID="1" presetClass="exit" presetSubtype="0" fill="hold" grpId="1" nodeType="clickEffect">
                                  <p:stCondLst>
                                    <p:cond delay="0"/>
                                  </p:stCondLst>
                                  <p:childTnLst>
                                    <p:set>
                                      <p:cBhvr>
                                        <p:cTn id="5372" dur="1" fill="hold">
                                          <p:stCondLst>
                                            <p:cond delay="0"/>
                                          </p:stCondLst>
                                        </p:cTn>
                                        <p:tgtEl>
                                          <p:spTgt spid="725"/>
                                        </p:tgtEl>
                                        <p:attrNameLst>
                                          <p:attrName>style.visibility</p:attrName>
                                        </p:attrNameLst>
                                      </p:cBhvr>
                                      <p:to>
                                        <p:strVal val="hidden"/>
                                      </p:to>
                                    </p:set>
                                  </p:childTnLst>
                                </p:cTn>
                              </p:par>
                              <p:par>
                                <p:cTn id="5373" presetID="1" presetClass="exit" presetSubtype="0" fill="hold" grpId="2" nodeType="withEffect">
                                  <p:stCondLst>
                                    <p:cond delay="0"/>
                                  </p:stCondLst>
                                  <p:childTnLst>
                                    <p:set>
                                      <p:cBhvr>
                                        <p:cTn id="5374" dur="1" fill="hold">
                                          <p:stCondLst>
                                            <p:cond delay="0"/>
                                          </p:stCondLst>
                                        </p:cTn>
                                        <p:tgtEl>
                                          <p:spTgt spid="679"/>
                                        </p:tgtEl>
                                        <p:attrNameLst>
                                          <p:attrName>style.visibility</p:attrName>
                                        </p:attrNameLst>
                                      </p:cBhvr>
                                      <p:to>
                                        <p:strVal val="hidden"/>
                                      </p:to>
                                    </p:set>
                                  </p:childTnLst>
                                </p:cTn>
                              </p:par>
                              <p:par>
                                <p:cTn id="5375" presetID="10" presetClass="entr" presetSubtype="0" fill="hold" grpId="11" nodeType="withEffect">
                                  <p:stCondLst>
                                    <p:cond delay="0"/>
                                  </p:stCondLst>
                                  <p:childTnLst>
                                    <p:set>
                                      <p:cBhvr>
                                        <p:cTn id="5376" dur="1" fill="hold">
                                          <p:stCondLst>
                                            <p:cond delay="0"/>
                                          </p:stCondLst>
                                        </p:cTn>
                                        <p:tgtEl>
                                          <p:spTgt spid="687"/>
                                        </p:tgtEl>
                                        <p:attrNameLst>
                                          <p:attrName>style.visibility</p:attrName>
                                        </p:attrNameLst>
                                      </p:cBhvr>
                                      <p:to>
                                        <p:strVal val="visible"/>
                                      </p:to>
                                    </p:set>
                                    <p:animEffect transition="in" filter="fade">
                                      <p:cBhvr>
                                        <p:cTn id="5377" dur="500"/>
                                        <p:tgtEl>
                                          <p:spTgt spid="687"/>
                                        </p:tgtEl>
                                      </p:cBhvr>
                                    </p:animEffect>
                                  </p:childTnLst>
                                </p:cTn>
                              </p:par>
                            </p:childTnLst>
                          </p:cTn>
                        </p:par>
                      </p:childTnLst>
                    </p:cTn>
                  </p:par>
                </p:childTnLst>
              </p:cTn>
              <p:nextCondLst>
                <p:cond evt="onClick" delay="0">
                  <p:tgtEl>
                    <p:spTgt spid="725"/>
                  </p:tgtEl>
                </p:cond>
              </p:nextCondLst>
            </p:seq>
            <p:seq concurrent="1" nextAc="seek">
              <p:cTn id="5378" restart="whenNotActive" fill="hold" evtFilter="cancelBubble" nodeType="interactiveSeq">
                <p:stCondLst>
                  <p:cond evt="onClick" delay="0">
                    <p:tgtEl>
                      <p:spTgt spid="66"/>
                    </p:tgtEl>
                  </p:cond>
                </p:stCondLst>
                <p:endSync evt="end" delay="0">
                  <p:rtn val="all"/>
                </p:endSync>
                <p:childTnLst>
                  <p:par>
                    <p:cTn id="5379" fill="hold">
                      <p:stCondLst>
                        <p:cond delay="0"/>
                      </p:stCondLst>
                      <p:childTnLst>
                        <p:par>
                          <p:cTn id="5380" fill="hold">
                            <p:stCondLst>
                              <p:cond delay="0"/>
                            </p:stCondLst>
                            <p:childTnLst>
                              <p:par>
                                <p:cTn id="5381" presetID="1" presetClass="entr" presetSubtype="0" fill="hold" grpId="12" nodeType="withEffect">
                                  <p:stCondLst>
                                    <p:cond delay="0"/>
                                  </p:stCondLst>
                                  <p:childTnLst>
                                    <p:set>
                                      <p:cBhvr>
                                        <p:cTn id="5382" dur="1" fill="hold">
                                          <p:stCondLst>
                                            <p:cond delay="0"/>
                                          </p:stCondLst>
                                        </p:cTn>
                                        <p:tgtEl>
                                          <p:spTgt spid="28"/>
                                        </p:tgtEl>
                                        <p:attrNameLst>
                                          <p:attrName>style.visibility</p:attrName>
                                        </p:attrNameLst>
                                      </p:cBhvr>
                                      <p:to>
                                        <p:strVal val="visible"/>
                                      </p:to>
                                    </p:set>
                                  </p:childTnLst>
                                </p:cTn>
                              </p:par>
                              <p:par>
                                <p:cTn id="5383" presetID="1" presetClass="entr" presetSubtype="0" fill="hold" grpId="12" nodeType="withEffect">
                                  <p:stCondLst>
                                    <p:cond delay="0"/>
                                  </p:stCondLst>
                                  <p:childTnLst>
                                    <p:set>
                                      <p:cBhvr>
                                        <p:cTn id="5384" dur="1" fill="hold">
                                          <p:stCondLst>
                                            <p:cond delay="0"/>
                                          </p:stCondLst>
                                        </p:cTn>
                                        <p:tgtEl>
                                          <p:spTgt spid="29"/>
                                        </p:tgtEl>
                                        <p:attrNameLst>
                                          <p:attrName>style.visibility</p:attrName>
                                        </p:attrNameLst>
                                      </p:cBhvr>
                                      <p:to>
                                        <p:strVal val="visible"/>
                                      </p:to>
                                    </p:set>
                                  </p:childTnLst>
                                </p:cTn>
                              </p:par>
                              <p:par>
                                <p:cTn id="5385" presetID="1" presetClass="entr" presetSubtype="0" fill="hold" grpId="12" nodeType="withEffect">
                                  <p:stCondLst>
                                    <p:cond delay="0"/>
                                  </p:stCondLst>
                                  <p:childTnLst>
                                    <p:set>
                                      <p:cBhvr>
                                        <p:cTn id="5386" dur="1" fill="hold">
                                          <p:stCondLst>
                                            <p:cond delay="0"/>
                                          </p:stCondLst>
                                        </p:cTn>
                                        <p:tgtEl>
                                          <p:spTgt spid="27"/>
                                        </p:tgtEl>
                                        <p:attrNameLst>
                                          <p:attrName>style.visibility</p:attrName>
                                        </p:attrNameLst>
                                      </p:cBhvr>
                                      <p:to>
                                        <p:strVal val="visible"/>
                                      </p:to>
                                    </p:set>
                                  </p:childTnLst>
                                </p:cTn>
                              </p:par>
                              <p:par>
                                <p:cTn id="5387" presetID="1" presetClass="entr" presetSubtype="0" fill="hold" grpId="12" nodeType="withEffect">
                                  <p:stCondLst>
                                    <p:cond delay="0"/>
                                  </p:stCondLst>
                                  <p:childTnLst>
                                    <p:set>
                                      <p:cBhvr>
                                        <p:cTn id="5388" dur="1" fill="hold">
                                          <p:stCondLst>
                                            <p:cond delay="0"/>
                                          </p:stCondLst>
                                        </p:cTn>
                                        <p:tgtEl>
                                          <p:spTgt spid="26"/>
                                        </p:tgtEl>
                                        <p:attrNameLst>
                                          <p:attrName>style.visibility</p:attrName>
                                        </p:attrNameLst>
                                      </p:cBhvr>
                                      <p:to>
                                        <p:strVal val="visible"/>
                                      </p:to>
                                    </p:set>
                                  </p:childTnLst>
                                </p:cTn>
                              </p:par>
                              <p:par>
                                <p:cTn id="5389" presetID="1" presetClass="exit" presetSubtype="0" fill="hold" grpId="2" nodeType="withEffect">
                                  <p:stCondLst>
                                    <p:cond delay="0"/>
                                  </p:stCondLst>
                                  <p:childTnLst>
                                    <p:set>
                                      <p:cBhvr>
                                        <p:cTn id="5390" dur="1" fill="hold">
                                          <p:stCondLst>
                                            <p:cond delay="0"/>
                                          </p:stCondLst>
                                        </p:cTn>
                                        <p:tgtEl>
                                          <p:spTgt spid="12"/>
                                        </p:tgtEl>
                                        <p:attrNameLst>
                                          <p:attrName>style.visibility</p:attrName>
                                        </p:attrNameLst>
                                      </p:cBhvr>
                                      <p:to>
                                        <p:strVal val="hidden"/>
                                      </p:to>
                                    </p:set>
                                  </p:childTnLst>
                                </p:cTn>
                              </p:par>
                              <p:par>
                                <p:cTn id="5391" presetID="1" presetClass="exit" presetSubtype="0" fill="hold" grpId="2" nodeType="withEffect">
                                  <p:stCondLst>
                                    <p:cond delay="0"/>
                                  </p:stCondLst>
                                  <p:childTnLst>
                                    <p:set>
                                      <p:cBhvr>
                                        <p:cTn id="5392" dur="1" fill="hold">
                                          <p:stCondLst>
                                            <p:cond delay="0"/>
                                          </p:stCondLst>
                                        </p:cTn>
                                        <p:tgtEl>
                                          <p:spTgt spid="23"/>
                                        </p:tgtEl>
                                        <p:attrNameLst>
                                          <p:attrName>style.visibility</p:attrName>
                                        </p:attrNameLst>
                                      </p:cBhvr>
                                      <p:to>
                                        <p:strVal val="hidden"/>
                                      </p:to>
                                    </p:set>
                                  </p:childTnLst>
                                </p:cTn>
                              </p:par>
                              <p:par>
                                <p:cTn id="5393" presetID="1" presetClass="exit" presetSubtype="0" fill="hold" grpId="2" nodeType="withEffect">
                                  <p:stCondLst>
                                    <p:cond delay="0"/>
                                  </p:stCondLst>
                                  <p:childTnLst>
                                    <p:set>
                                      <p:cBhvr>
                                        <p:cTn id="5394" dur="1" fill="hold">
                                          <p:stCondLst>
                                            <p:cond delay="0"/>
                                          </p:stCondLst>
                                        </p:cTn>
                                        <p:tgtEl>
                                          <p:spTgt spid="13"/>
                                        </p:tgtEl>
                                        <p:attrNameLst>
                                          <p:attrName>style.visibility</p:attrName>
                                        </p:attrNameLst>
                                      </p:cBhvr>
                                      <p:to>
                                        <p:strVal val="hidden"/>
                                      </p:to>
                                    </p:set>
                                  </p:childTnLst>
                                </p:cTn>
                              </p:par>
                              <p:par>
                                <p:cTn id="5395" presetID="1" presetClass="exit" presetSubtype="0" fill="hold" grpId="2" nodeType="withEffect">
                                  <p:stCondLst>
                                    <p:cond delay="0"/>
                                  </p:stCondLst>
                                  <p:childTnLst>
                                    <p:set>
                                      <p:cBhvr>
                                        <p:cTn id="5396" dur="1" fill="hold">
                                          <p:stCondLst>
                                            <p:cond delay="0"/>
                                          </p:stCondLst>
                                        </p:cTn>
                                        <p:tgtEl>
                                          <p:spTgt spid="14"/>
                                        </p:tgtEl>
                                        <p:attrNameLst>
                                          <p:attrName>style.visibility</p:attrName>
                                        </p:attrNameLst>
                                      </p:cBhvr>
                                      <p:to>
                                        <p:strVal val="hidden"/>
                                      </p:to>
                                    </p:set>
                                  </p:childTnLst>
                                </p:cTn>
                              </p:par>
                              <p:par>
                                <p:cTn id="5397" presetID="1" presetClass="exit" presetSubtype="0" fill="hold" grpId="6" nodeType="withEffect">
                                  <p:stCondLst>
                                    <p:cond delay="0"/>
                                  </p:stCondLst>
                                  <p:childTnLst>
                                    <p:set>
                                      <p:cBhvr>
                                        <p:cTn id="5398" dur="1" fill="hold">
                                          <p:stCondLst>
                                            <p:cond delay="0"/>
                                          </p:stCondLst>
                                        </p:cTn>
                                        <p:tgtEl>
                                          <p:spTgt spid="21"/>
                                        </p:tgtEl>
                                        <p:attrNameLst>
                                          <p:attrName>style.visibility</p:attrName>
                                        </p:attrNameLst>
                                      </p:cBhvr>
                                      <p:to>
                                        <p:strVal val="hidden"/>
                                      </p:to>
                                    </p:set>
                                  </p:childTnLst>
                                </p:cTn>
                              </p:par>
                              <p:par>
                                <p:cTn id="5399" presetID="1" presetClass="exit" presetSubtype="0" fill="hold" grpId="2" nodeType="withEffect">
                                  <p:stCondLst>
                                    <p:cond delay="0"/>
                                  </p:stCondLst>
                                  <p:childTnLst>
                                    <p:set>
                                      <p:cBhvr>
                                        <p:cTn id="5400" dur="1" fill="hold">
                                          <p:stCondLst>
                                            <p:cond delay="0"/>
                                          </p:stCondLst>
                                        </p:cTn>
                                        <p:tgtEl>
                                          <p:spTgt spid="16"/>
                                        </p:tgtEl>
                                        <p:attrNameLst>
                                          <p:attrName>style.visibility</p:attrName>
                                        </p:attrNameLst>
                                      </p:cBhvr>
                                      <p:to>
                                        <p:strVal val="hidden"/>
                                      </p:to>
                                    </p:set>
                                  </p:childTnLst>
                                </p:cTn>
                              </p:par>
                              <p:par>
                                <p:cTn id="5401" presetID="1" presetClass="exit" presetSubtype="0" fill="hold" grpId="2" nodeType="withEffect">
                                  <p:stCondLst>
                                    <p:cond delay="0"/>
                                  </p:stCondLst>
                                  <p:childTnLst>
                                    <p:set>
                                      <p:cBhvr>
                                        <p:cTn id="5402" dur="1" fill="hold">
                                          <p:stCondLst>
                                            <p:cond delay="0"/>
                                          </p:stCondLst>
                                        </p:cTn>
                                        <p:tgtEl>
                                          <p:spTgt spid="17"/>
                                        </p:tgtEl>
                                        <p:attrNameLst>
                                          <p:attrName>style.visibility</p:attrName>
                                        </p:attrNameLst>
                                      </p:cBhvr>
                                      <p:to>
                                        <p:strVal val="hidden"/>
                                      </p:to>
                                    </p:set>
                                  </p:childTnLst>
                                </p:cTn>
                              </p:par>
                              <p:par>
                                <p:cTn id="5403" presetID="1" presetClass="exit" presetSubtype="0" fill="hold" grpId="2" nodeType="withEffect">
                                  <p:stCondLst>
                                    <p:cond delay="0"/>
                                  </p:stCondLst>
                                  <p:childTnLst>
                                    <p:set>
                                      <p:cBhvr>
                                        <p:cTn id="5404" dur="1" fill="hold">
                                          <p:stCondLst>
                                            <p:cond delay="0"/>
                                          </p:stCondLst>
                                        </p:cTn>
                                        <p:tgtEl>
                                          <p:spTgt spid="15"/>
                                        </p:tgtEl>
                                        <p:attrNameLst>
                                          <p:attrName>style.visibility</p:attrName>
                                        </p:attrNameLst>
                                      </p:cBhvr>
                                      <p:to>
                                        <p:strVal val="hidden"/>
                                      </p:to>
                                    </p:set>
                                  </p:childTnLst>
                                </p:cTn>
                              </p:par>
                              <p:par>
                                <p:cTn id="5405" presetID="1" presetClass="exit" presetSubtype="0" fill="hold" grpId="2" nodeType="withEffect">
                                  <p:stCondLst>
                                    <p:cond delay="0"/>
                                  </p:stCondLst>
                                  <p:childTnLst>
                                    <p:set>
                                      <p:cBhvr>
                                        <p:cTn id="5406" dur="1" fill="hold">
                                          <p:stCondLst>
                                            <p:cond delay="0"/>
                                          </p:stCondLst>
                                        </p:cTn>
                                        <p:tgtEl>
                                          <p:spTgt spid="36"/>
                                        </p:tgtEl>
                                        <p:attrNameLst>
                                          <p:attrName>style.visibility</p:attrName>
                                        </p:attrNameLst>
                                      </p:cBhvr>
                                      <p:to>
                                        <p:strVal val="hidden"/>
                                      </p:to>
                                    </p:set>
                                  </p:childTnLst>
                                </p:cTn>
                              </p:par>
                              <p:par>
                                <p:cTn id="5407" presetID="1" presetClass="exit" presetSubtype="0" fill="hold" grpId="6" nodeType="withEffect">
                                  <p:stCondLst>
                                    <p:cond delay="0"/>
                                  </p:stCondLst>
                                  <p:childTnLst>
                                    <p:set>
                                      <p:cBhvr>
                                        <p:cTn id="5408" dur="1" fill="hold">
                                          <p:stCondLst>
                                            <p:cond delay="0"/>
                                          </p:stCondLst>
                                        </p:cTn>
                                        <p:tgtEl>
                                          <p:spTgt spid="20"/>
                                        </p:tgtEl>
                                        <p:attrNameLst>
                                          <p:attrName>style.visibility</p:attrName>
                                        </p:attrNameLst>
                                      </p:cBhvr>
                                      <p:to>
                                        <p:strVal val="hidden"/>
                                      </p:to>
                                    </p:set>
                                  </p:childTnLst>
                                </p:cTn>
                              </p:par>
                              <p:par>
                                <p:cTn id="5409" presetID="1" presetClass="exit" presetSubtype="0" fill="hold" grpId="2" nodeType="withEffect">
                                  <p:stCondLst>
                                    <p:cond delay="0"/>
                                  </p:stCondLst>
                                  <p:childTnLst>
                                    <p:set>
                                      <p:cBhvr>
                                        <p:cTn id="5410" dur="1" fill="hold">
                                          <p:stCondLst>
                                            <p:cond delay="0"/>
                                          </p:stCondLst>
                                        </p:cTn>
                                        <p:tgtEl>
                                          <p:spTgt spid="37"/>
                                        </p:tgtEl>
                                        <p:attrNameLst>
                                          <p:attrName>style.visibility</p:attrName>
                                        </p:attrNameLst>
                                      </p:cBhvr>
                                      <p:to>
                                        <p:strVal val="hidden"/>
                                      </p:to>
                                    </p:set>
                                  </p:childTnLst>
                                </p:cTn>
                              </p:par>
                              <p:par>
                                <p:cTn id="5411" presetID="1" presetClass="exit" presetSubtype="0" fill="hold" grpId="2" nodeType="withEffect">
                                  <p:stCondLst>
                                    <p:cond delay="0"/>
                                  </p:stCondLst>
                                  <p:childTnLst>
                                    <p:set>
                                      <p:cBhvr>
                                        <p:cTn id="5412" dur="1" fill="hold">
                                          <p:stCondLst>
                                            <p:cond delay="0"/>
                                          </p:stCondLst>
                                        </p:cTn>
                                        <p:tgtEl>
                                          <p:spTgt spid="38"/>
                                        </p:tgtEl>
                                        <p:attrNameLst>
                                          <p:attrName>style.visibility</p:attrName>
                                        </p:attrNameLst>
                                      </p:cBhvr>
                                      <p:to>
                                        <p:strVal val="hidden"/>
                                      </p:to>
                                    </p:set>
                                  </p:childTnLst>
                                </p:cTn>
                              </p:par>
                              <p:par>
                                <p:cTn id="5413" presetID="1" presetClass="exit" presetSubtype="0" fill="hold" grpId="2" nodeType="withEffect">
                                  <p:stCondLst>
                                    <p:cond delay="0"/>
                                  </p:stCondLst>
                                  <p:childTnLst>
                                    <p:set>
                                      <p:cBhvr>
                                        <p:cTn id="5414" dur="1" fill="hold">
                                          <p:stCondLst>
                                            <p:cond delay="0"/>
                                          </p:stCondLst>
                                        </p:cTn>
                                        <p:tgtEl>
                                          <p:spTgt spid="22"/>
                                        </p:tgtEl>
                                        <p:attrNameLst>
                                          <p:attrName>style.visibility</p:attrName>
                                        </p:attrNameLst>
                                      </p:cBhvr>
                                      <p:to>
                                        <p:strVal val="hidden"/>
                                      </p:to>
                                    </p:set>
                                  </p:childTnLst>
                                </p:cTn>
                              </p:par>
                              <p:par>
                                <p:cTn id="5415" presetID="1" presetClass="exit" presetSubtype="0" fill="hold" grpId="2" nodeType="withEffect">
                                  <p:stCondLst>
                                    <p:cond delay="0"/>
                                  </p:stCondLst>
                                  <p:childTnLst>
                                    <p:set>
                                      <p:cBhvr>
                                        <p:cTn id="5416" dur="1" fill="hold">
                                          <p:stCondLst>
                                            <p:cond delay="0"/>
                                          </p:stCondLst>
                                        </p:cTn>
                                        <p:tgtEl>
                                          <p:spTgt spid="40"/>
                                        </p:tgtEl>
                                        <p:attrNameLst>
                                          <p:attrName>style.visibility</p:attrName>
                                        </p:attrNameLst>
                                      </p:cBhvr>
                                      <p:to>
                                        <p:strVal val="hidden"/>
                                      </p:to>
                                    </p:set>
                                  </p:childTnLst>
                                </p:cTn>
                              </p:par>
                              <p:par>
                                <p:cTn id="5417" presetID="1" presetClass="exit" presetSubtype="0" fill="hold" grpId="2" nodeType="withEffect">
                                  <p:stCondLst>
                                    <p:cond delay="0"/>
                                  </p:stCondLst>
                                  <p:childTnLst>
                                    <p:set>
                                      <p:cBhvr>
                                        <p:cTn id="5418" dur="1" fill="hold">
                                          <p:stCondLst>
                                            <p:cond delay="0"/>
                                          </p:stCondLst>
                                        </p:cTn>
                                        <p:tgtEl>
                                          <p:spTgt spid="41"/>
                                        </p:tgtEl>
                                        <p:attrNameLst>
                                          <p:attrName>style.visibility</p:attrName>
                                        </p:attrNameLst>
                                      </p:cBhvr>
                                      <p:to>
                                        <p:strVal val="hidden"/>
                                      </p:to>
                                    </p:set>
                                  </p:childTnLst>
                                </p:cTn>
                              </p:par>
                              <p:par>
                                <p:cTn id="5419" presetID="1" presetClass="exit" presetSubtype="0" fill="hold" grpId="2" nodeType="withEffect">
                                  <p:stCondLst>
                                    <p:cond delay="0"/>
                                  </p:stCondLst>
                                  <p:childTnLst>
                                    <p:set>
                                      <p:cBhvr>
                                        <p:cTn id="5420" dur="1" fill="hold">
                                          <p:stCondLst>
                                            <p:cond delay="0"/>
                                          </p:stCondLst>
                                        </p:cTn>
                                        <p:tgtEl>
                                          <p:spTgt spid="39"/>
                                        </p:tgtEl>
                                        <p:attrNameLst>
                                          <p:attrName>style.visibility</p:attrName>
                                        </p:attrNameLst>
                                      </p:cBhvr>
                                      <p:to>
                                        <p:strVal val="hidden"/>
                                      </p:to>
                                    </p:set>
                                  </p:childTnLst>
                                </p:cTn>
                              </p:par>
                              <p:par>
                                <p:cTn id="5421" presetID="1" presetClass="exit" presetSubtype="0" fill="hold" grpId="2" nodeType="withEffect">
                                  <p:stCondLst>
                                    <p:cond delay="0"/>
                                  </p:stCondLst>
                                  <p:childTnLst>
                                    <p:set>
                                      <p:cBhvr>
                                        <p:cTn id="5422" dur="1" fill="hold">
                                          <p:stCondLst>
                                            <p:cond delay="0"/>
                                          </p:stCondLst>
                                        </p:cTn>
                                        <p:tgtEl>
                                          <p:spTgt spid="48"/>
                                        </p:tgtEl>
                                        <p:attrNameLst>
                                          <p:attrName>style.visibility</p:attrName>
                                        </p:attrNameLst>
                                      </p:cBhvr>
                                      <p:to>
                                        <p:strVal val="hidden"/>
                                      </p:to>
                                    </p:set>
                                  </p:childTnLst>
                                </p:cTn>
                              </p:par>
                              <p:par>
                                <p:cTn id="5423" presetID="1" presetClass="exit" presetSubtype="0" fill="hold" grpId="6" nodeType="withEffect">
                                  <p:stCondLst>
                                    <p:cond delay="0"/>
                                  </p:stCondLst>
                                  <p:childTnLst>
                                    <p:set>
                                      <p:cBhvr>
                                        <p:cTn id="5424" dur="1" fill="hold">
                                          <p:stCondLst>
                                            <p:cond delay="0"/>
                                          </p:stCondLst>
                                        </p:cTn>
                                        <p:tgtEl>
                                          <p:spTgt spid="19"/>
                                        </p:tgtEl>
                                        <p:attrNameLst>
                                          <p:attrName>style.visibility</p:attrName>
                                        </p:attrNameLst>
                                      </p:cBhvr>
                                      <p:to>
                                        <p:strVal val="hidden"/>
                                      </p:to>
                                    </p:set>
                                  </p:childTnLst>
                                </p:cTn>
                              </p:par>
                              <p:par>
                                <p:cTn id="5425" presetID="1" presetClass="exit" presetSubtype="0" fill="hold" grpId="2" nodeType="withEffect">
                                  <p:stCondLst>
                                    <p:cond delay="0"/>
                                  </p:stCondLst>
                                  <p:childTnLst>
                                    <p:set>
                                      <p:cBhvr>
                                        <p:cTn id="5426" dur="1" fill="hold">
                                          <p:stCondLst>
                                            <p:cond delay="0"/>
                                          </p:stCondLst>
                                        </p:cTn>
                                        <p:tgtEl>
                                          <p:spTgt spid="49"/>
                                        </p:tgtEl>
                                        <p:attrNameLst>
                                          <p:attrName>style.visibility</p:attrName>
                                        </p:attrNameLst>
                                      </p:cBhvr>
                                      <p:to>
                                        <p:strVal val="hidden"/>
                                      </p:to>
                                    </p:set>
                                  </p:childTnLst>
                                </p:cTn>
                              </p:par>
                              <p:par>
                                <p:cTn id="5427" presetID="1" presetClass="exit" presetSubtype="0" fill="hold" grpId="2" nodeType="withEffect">
                                  <p:stCondLst>
                                    <p:cond delay="0"/>
                                  </p:stCondLst>
                                  <p:childTnLst>
                                    <p:set>
                                      <p:cBhvr>
                                        <p:cTn id="5428" dur="1" fill="hold">
                                          <p:stCondLst>
                                            <p:cond delay="0"/>
                                          </p:stCondLst>
                                        </p:cTn>
                                        <p:tgtEl>
                                          <p:spTgt spid="50"/>
                                        </p:tgtEl>
                                        <p:attrNameLst>
                                          <p:attrName>style.visibility</p:attrName>
                                        </p:attrNameLst>
                                      </p:cBhvr>
                                      <p:to>
                                        <p:strVal val="hidden"/>
                                      </p:to>
                                    </p:set>
                                  </p:childTnLst>
                                </p:cTn>
                              </p:par>
                              <p:par>
                                <p:cTn id="5429" presetID="1" presetClass="exit" presetSubtype="0" fill="hold" grpId="2" nodeType="withEffect">
                                  <p:stCondLst>
                                    <p:cond delay="0"/>
                                  </p:stCondLst>
                                  <p:childTnLst>
                                    <p:set>
                                      <p:cBhvr>
                                        <p:cTn id="5430" dur="1" fill="hold">
                                          <p:stCondLst>
                                            <p:cond delay="0"/>
                                          </p:stCondLst>
                                        </p:cTn>
                                        <p:tgtEl>
                                          <p:spTgt spid="52"/>
                                        </p:tgtEl>
                                        <p:attrNameLst>
                                          <p:attrName>style.visibility</p:attrName>
                                        </p:attrNameLst>
                                      </p:cBhvr>
                                      <p:to>
                                        <p:strVal val="hidden"/>
                                      </p:to>
                                    </p:set>
                                  </p:childTnLst>
                                </p:cTn>
                              </p:par>
                              <p:par>
                                <p:cTn id="5431" presetID="1" presetClass="exit" presetSubtype="0" fill="hold" grpId="2" nodeType="withEffect">
                                  <p:stCondLst>
                                    <p:cond delay="0"/>
                                  </p:stCondLst>
                                  <p:childTnLst>
                                    <p:set>
                                      <p:cBhvr>
                                        <p:cTn id="5432" dur="1" fill="hold">
                                          <p:stCondLst>
                                            <p:cond delay="0"/>
                                          </p:stCondLst>
                                        </p:cTn>
                                        <p:tgtEl>
                                          <p:spTgt spid="24"/>
                                        </p:tgtEl>
                                        <p:attrNameLst>
                                          <p:attrName>style.visibility</p:attrName>
                                        </p:attrNameLst>
                                      </p:cBhvr>
                                      <p:to>
                                        <p:strVal val="hidden"/>
                                      </p:to>
                                    </p:set>
                                  </p:childTnLst>
                                </p:cTn>
                              </p:par>
                              <p:par>
                                <p:cTn id="5433" presetID="1" presetClass="exit" presetSubtype="0" fill="hold" grpId="2" nodeType="withEffect">
                                  <p:stCondLst>
                                    <p:cond delay="0"/>
                                  </p:stCondLst>
                                  <p:childTnLst>
                                    <p:set>
                                      <p:cBhvr>
                                        <p:cTn id="5434" dur="1" fill="hold">
                                          <p:stCondLst>
                                            <p:cond delay="0"/>
                                          </p:stCondLst>
                                        </p:cTn>
                                        <p:tgtEl>
                                          <p:spTgt spid="53"/>
                                        </p:tgtEl>
                                        <p:attrNameLst>
                                          <p:attrName>style.visibility</p:attrName>
                                        </p:attrNameLst>
                                      </p:cBhvr>
                                      <p:to>
                                        <p:strVal val="hidden"/>
                                      </p:to>
                                    </p:set>
                                  </p:childTnLst>
                                </p:cTn>
                              </p:par>
                              <p:par>
                                <p:cTn id="5435" presetID="1" presetClass="exit" presetSubtype="0" fill="hold" grpId="2" nodeType="withEffect">
                                  <p:stCondLst>
                                    <p:cond delay="0"/>
                                  </p:stCondLst>
                                  <p:childTnLst>
                                    <p:set>
                                      <p:cBhvr>
                                        <p:cTn id="5436" dur="1" fill="hold">
                                          <p:stCondLst>
                                            <p:cond delay="0"/>
                                          </p:stCondLst>
                                        </p:cTn>
                                        <p:tgtEl>
                                          <p:spTgt spid="51"/>
                                        </p:tgtEl>
                                        <p:attrNameLst>
                                          <p:attrName>style.visibility</p:attrName>
                                        </p:attrNameLst>
                                      </p:cBhvr>
                                      <p:to>
                                        <p:strVal val="hidden"/>
                                      </p:to>
                                    </p:set>
                                  </p:childTnLst>
                                </p:cTn>
                              </p:par>
                              <p:par>
                                <p:cTn id="5437" presetID="1" presetClass="exit" presetSubtype="0" fill="hold" grpId="2" nodeType="withEffect">
                                  <p:stCondLst>
                                    <p:cond delay="0"/>
                                  </p:stCondLst>
                                  <p:childTnLst>
                                    <p:set>
                                      <p:cBhvr>
                                        <p:cTn id="5438" dur="1" fill="hold">
                                          <p:stCondLst>
                                            <p:cond delay="0"/>
                                          </p:stCondLst>
                                        </p:cTn>
                                        <p:tgtEl>
                                          <p:spTgt spid="60"/>
                                        </p:tgtEl>
                                        <p:attrNameLst>
                                          <p:attrName>style.visibility</p:attrName>
                                        </p:attrNameLst>
                                      </p:cBhvr>
                                      <p:to>
                                        <p:strVal val="hidden"/>
                                      </p:to>
                                    </p:set>
                                  </p:childTnLst>
                                </p:cTn>
                              </p:par>
                              <p:par>
                                <p:cTn id="5439" presetID="1" presetClass="exit" presetSubtype="0" fill="hold" grpId="6" nodeType="withEffect">
                                  <p:stCondLst>
                                    <p:cond delay="0"/>
                                  </p:stCondLst>
                                  <p:childTnLst>
                                    <p:set>
                                      <p:cBhvr>
                                        <p:cTn id="5440" dur="1" fill="hold">
                                          <p:stCondLst>
                                            <p:cond delay="0"/>
                                          </p:stCondLst>
                                        </p:cTn>
                                        <p:tgtEl>
                                          <p:spTgt spid="18"/>
                                        </p:tgtEl>
                                        <p:attrNameLst>
                                          <p:attrName>style.visibility</p:attrName>
                                        </p:attrNameLst>
                                      </p:cBhvr>
                                      <p:to>
                                        <p:strVal val="hidden"/>
                                      </p:to>
                                    </p:set>
                                  </p:childTnLst>
                                </p:cTn>
                              </p:par>
                              <p:par>
                                <p:cTn id="5441" presetID="1" presetClass="exit" presetSubtype="0" fill="hold" grpId="13" nodeType="withEffect">
                                  <p:stCondLst>
                                    <p:cond delay="0"/>
                                  </p:stCondLst>
                                  <p:childTnLst>
                                    <p:set>
                                      <p:cBhvr>
                                        <p:cTn id="5442" dur="1" fill="hold">
                                          <p:stCondLst>
                                            <p:cond delay="0"/>
                                          </p:stCondLst>
                                        </p:cTn>
                                        <p:tgtEl>
                                          <p:spTgt spid="26"/>
                                        </p:tgtEl>
                                        <p:attrNameLst>
                                          <p:attrName>style.visibility</p:attrName>
                                        </p:attrNameLst>
                                      </p:cBhvr>
                                      <p:to>
                                        <p:strVal val="hidden"/>
                                      </p:to>
                                    </p:set>
                                  </p:childTnLst>
                                </p:cTn>
                              </p:par>
                              <p:par>
                                <p:cTn id="5443" presetID="1" presetClass="exit" presetSubtype="0" fill="hold" grpId="2" nodeType="withEffect">
                                  <p:stCondLst>
                                    <p:cond delay="0"/>
                                  </p:stCondLst>
                                  <p:childTnLst>
                                    <p:set>
                                      <p:cBhvr>
                                        <p:cTn id="5444" dur="1" fill="hold">
                                          <p:stCondLst>
                                            <p:cond delay="0"/>
                                          </p:stCondLst>
                                        </p:cTn>
                                        <p:tgtEl>
                                          <p:spTgt spid="61"/>
                                        </p:tgtEl>
                                        <p:attrNameLst>
                                          <p:attrName>style.visibility</p:attrName>
                                        </p:attrNameLst>
                                      </p:cBhvr>
                                      <p:to>
                                        <p:strVal val="hidden"/>
                                      </p:to>
                                    </p:set>
                                  </p:childTnLst>
                                </p:cTn>
                              </p:par>
                              <p:par>
                                <p:cTn id="5445" presetID="1" presetClass="exit" presetSubtype="0" fill="hold" grpId="2" nodeType="withEffect">
                                  <p:stCondLst>
                                    <p:cond delay="0"/>
                                  </p:stCondLst>
                                  <p:childTnLst>
                                    <p:set>
                                      <p:cBhvr>
                                        <p:cTn id="5446" dur="1" fill="hold">
                                          <p:stCondLst>
                                            <p:cond delay="0"/>
                                          </p:stCondLst>
                                        </p:cTn>
                                        <p:tgtEl>
                                          <p:spTgt spid="62"/>
                                        </p:tgtEl>
                                        <p:attrNameLst>
                                          <p:attrName>style.visibility</p:attrName>
                                        </p:attrNameLst>
                                      </p:cBhvr>
                                      <p:to>
                                        <p:strVal val="hidden"/>
                                      </p:to>
                                    </p:set>
                                  </p:childTnLst>
                                </p:cTn>
                              </p:par>
                              <p:par>
                                <p:cTn id="5447" presetID="1" presetClass="exit" presetSubtype="0" fill="hold" grpId="2" nodeType="withEffect">
                                  <p:stCondLst>
                                    <p:cond delay="0"/>
                                  </p:stCondLst>
                                  <p:childTnLst>
                                    <p:set>
                                      <p:cBhvr>
                                        <p:cTn id="5448" dur="1" fill="hold">
                                          <p:stCondLst>
                                            <p:cond delay="0"/>
                                          </p:stCondLst>
                                        </p:cTn>
                                        <p:tgtEl>
                                          <p:spTgt spid="64"/>
                                        </p:tgtEl>
                                        <p:attrNameLst>
                                          <p:attrName>style.visibility</p:attrName>
                                        </p:attrNameLst>
                                      </p:cBhvr>
                                      <p:to>
                                        <p:strVal val="hidden"/>
                                      </p:to>
                                    </p:set>
                                  </p:childTnLst>
                                </p:cTn>
                              </p:par>
                              <p:par>
                                <p:cTn id="5449" presetID="1" presetClass="exit" presetSubtype="0" fill="hold" grpId="2" nodeType="withEffect">
                                  <p:stCondLst>
                                    <p:cond delay="0"/>
                                  </p:stCondLst>
                                  <p:childTnLst>
                                    <p:set>
                                      <p:cBhvr>
                                        <p:cTn id="5450" dur="1" fill="hold">
                                          <p:stCondLst>
                                            <p:cond delay="0"/>
                                          </p:stCondLst>
                                        </p:cTn>
                                        <p:tgtEl>
                                          <p:spTgt spid="65"/>
                                        </p:tgtEl>
                                        <p:attrNameLst>
                                          <p:attrName>style.visibility</p:attrName>
                                        </p:attrNameLst>
                                      </p:cBhvr>
                                      <p:to>
                                        <p:strVal val="hidden"/>
                                      </p:to>
                                    </p:set>
                                  </p:childTnLst>
                                </p:cTn>
                              </p:par>
                              <p:par>
                                <p:cTn id="5451" presetID="1" presetClass="exit" presetSubtype="0" fill="hold" grpId="2" nodeType="withEffect">
                                  <p:stCondLst>
                                    <p:cond delay="0"/>
                                  </p:stCondLst>
                                  <p:childTnLst>
                                    <p:set>
                                      <p:cBhvr>
                                        <p:cTn id="5452" dur="1" fill="hold">
                                          <p:stCondLst>
                                            <p:cond delay="0"/>
                                          </p:stCondLst>
                                        </p:cTn>
                                        <p:tgtEl>
                                          <p:spTgt spid="63"/>
                                        </p:tgtEl>
                                        <p:attrNameLst>
                                          <p:attrName>style.visibility</p:attrName>
                                        </p:attrNameLst>
                                      </p:cBhvr>
                                      <p:to>
                                        <p:strVal val="hidden"/>
                                      </p:to>
                                    </p:set>
                                  </p:childTnLst>
                                </p:cTn>
                              </p:par>
                              <p:par>
                                <p:cTn id="5453" presetID="1" presetClass="exit" presetSubtype="0" fill="hold" grpId="2" nodeType="withEffect">
                                  <p:stCondLst>
                                    <p:cond delay="0"/>
                                  </p:stCondLst>
                                  <p:childTnLst>
                                    <p:set>
                                      <p:cBhvr>
                                        <p:cTn id="5454" dur="1" fill="hold">
                                          <p:stCondLst>
                                            <p:cond delay="0"/>
                                          </p:stCondLst>
                                        </p:cTn>
                                        <p:tgtEl>
                                          <p:spTgt spid="25"/>
                                        </p:tgtEl>
                                        <p:attrNameLst>
                                          <p:attrName>style.visibility</p:attrName>
                                        </p:attrNameLst>
                                      </p:cBhvr>
                                      <p:to>
                                        <p:strVal val="hidden"/>
                                      </p:to>
                                    </p:set>
                                  </p:childTnLst>
                                </p:cTn>
                              </p:par>
                              <p:par>
                                <p:cTn id="5455" presetID="1" presetClass="entr" presetSubtype="0" fill="hold" grpId="12" nodeType="withEffect">
                                  <p:stCondLst>
                                    <p:cond delay="0"/>
                                  </p:stCondLst>
                                  <p:childTnLst>
                                    <p:set>
                                      <p:cBhvr>
                                        <p:cTn id="5456" dur="1" fill="hold">
                                          <p:stCondLst>
                                            <p:cond delay="0"/>
                                          </p:stCondLst>
                                        </p:cTn>
                                        <p:tgtEl>
                                          <p:spTgt spid="89"/>
                                        </p:tgtEl>
                                        <p:attrNameLst>
                                          <p:attrName>style.visibility</p:attrName>
                                        </p:attrNameLst>
                                      </p:cBhvr>
                                      <p:to>
                                        <p:strVal val="visible"/>
                                      </p:to>
                                    </p:set>
                                  </p:childTnLst>
                                </p:cTn>
                              </p:par>
                              <p:par>
                                <p:cTn id="5457" presetID="1" presetClass="entr" presetSubtype="0" fill="hold" grpId="12" nodeType="withEffect">
                                  <p:stCondLst>
                                    <p:cond delay="0"/>
                                  </p:stCondLst>
                                  <p:childTnLst>
                                    <p:set>
                                      <p:cBhvr>
                                        <p:cTn id="5458" dur="1" fill="hold">
                                          <p:stCondLst>
                                            <p:cond delay="0"/>
                                          </p:stCondLst>
                                        </p:cTn>
                                        <p:tgtEl>
                                          <p:spTgt spid="90"/>
                                        </p:tgtEl>
                                        <p:attrNameLst>
                                          <p:attrName>style.visibility</p:attrName>
                                        </p:attrNameLst>
                                      </p:cBhvr>
                                      <p:to>
                                        <p:strVal val="visible"/>
                                      </p:to>
                                    </p:set>
                                  </p:childTnLst>
                                </p:cTn>
                              </p:par>
                              <p:par>
                                <p:cTn id="5459" presetID="1" presetClass="entr" presetSubtype="0" fill="hold" grpId="12" nodeType="withEffect">
                                  <p:stCondLst>
                                    <p:cond delay="0"/>
                                  </p:stCondLst>
                                  <p:childTnLst>
                                    <p:set>
                                      <p:cBhvr>
                                        <p:cTn id="5460" dur="1" fill="hold">
                                          <p:stCondLst>
                                            <p:cond delay="0"/>
                                          </p:stCondLst>
                                        </p:cTn>
                                        <p:tgtEl>
                                          <p:spTgt spid="88"/>
                                        </p:tgtEl>
                                        <p:attrNameLst>
                                          <p:attrName>style.visibility</p:attrName>
                                        </p:attrNameLst>
                                      </p:cBhvr>
                                      <p:to>
                                        <p:strVal val="visible"/>
                                      </p:to>
                                    </p:set>
                                  </p:childTnLst>
                                </p:cTn>
                              </p:par>
                              <p:par>
                                <p:cTn id="5461" presetID="1" presetClass="entr" presetSubtype="0" fill="hold" grpId="12" nodeType="withEffect">
                                  <p:stCondLst>
                                    <p:cond delay="0"/>
                                  </p:stCondLst>
                                  <p:childTnLst>
                                    <p:set>
                                      <p:cBhvr>
                                        <p:cTn id="5462" dur="1" fill="hold">
                                          <p:stCondLst>
                                            <p:cond delay="0"/>
                                          </p:stCondLst>
                                        </p:cTn>
                                        <p:tgtEl>
                                          <p:spTgt spid="87"/>
                                        </p:tgtEl>
                                        <p:attrNameLst>
                                          <p:attrName>style.visibility</p:attrName>
                                        </p:attrNameLst>
                                      </p:cBhvr>
                                      <p:to>
                                        <p:strVal val="visible"/>
                                      </p:to>
                                    </p:set>
                                  </p:childTnLst>
                                </p:cTn>
                              </p:par>
                              <p:par>
                                <p:cTn id="5463" presetID="1" presetClass="exit" presetSubtype="0" fill="hold" grpId="2" nodeType="withEffect">
                                  <p:stCondLst>
                                    <p:cond delay="0"/>
                                  </p:stCondLst>
                                  <p:childTnLst>
                                    <p:set>
                                      <p:cBhvr>
                                        <p:cTn id="5464" dur="1" fill="hold">
                                          <p:stCondLst>
                                            <p:cond delay="0"/>
                                          </p:stCondLst>
                                        </p:cTn>
                                        <p:tgtEl>
                                          <p:spTgt spid="73"/>
                                        </p:tgtEl>
                                        <p:attrNameLst>
                                          <p:attrName>style.visibility</p:attrName>
                                        </p:attrNameLst>
                                      </p:cBhvr>
                                      <p:to>
                                        <p:strVal val="hidden"/>
                                      </p:to>
                                    </p:set>
                                  </p:childTnLst>
                                </p:cTn>
                              </p:par>
                              <p:par>
                                <p:cTn id="5465" presetID="1" presetClass="exit" presetSubtype="0" fill="hold" grpId="2" nodeType="withEffect">
                                  <p:stCondLst>
                                    <p:cond delay="0"/>
                                  </p:stCondLst>
                                  <p:childTnLst>
                                    <p:set>
                                      <p:cBhvr>
                                        <p:cTn id="5466" dur="1" fill="hold">
                                          <p:stCondLst>
                                            <p:cond delay="0"/>
                                          </p:stCondLst>
                                        </p:cTn>
                                        <p:tgtEl>
                                          <p:spTgt spid="84"/>
                                        </p:tgtEl>
                                        <p:attrNameLst>
                                          <p:attrName>style.visibility</p:attrName>
                                        </p:attrNameLst>
                                      </p:cBhvr>
                                      <p:to>
                                        <p:strVal val="hidden"/>
                                      </p:to>
                                    </p:set>
                                  </p:childTnLst>
                                </p:cTn>
                              </p:par>
                              <p:par>
                                <p:cTn id="5467" presetID="1" presetClass="exit" presetSubtype="0" fill="hold" grpId="2" nodeType="withEffect">
                                  <p:stCondLst>
                                    <p:cond delay="0"/>
                                  </p:stCondLst>
                                  <p:childTnLst>
                                    <p:set>
                                      <p:cBhvr>
                                        <p:cTn id="5468" dur="1" fill="hold">
                                          <p:stCondLst>
                                            <p:cond delay="0"/>
                                          </p:stCondLst>
                                        </p:cTn>
                                        <p:tgtEl>
                                          <p:spTgt spid="74"/>
                                        </p:tgtEl>
                                        <p:attrNameLst>
                                          <p:attrName>style.visibility</p:attrName>
                                        </p:attrNameLst>
                                      </p:cBhvr>
                                      <p:to>
                                        <p:strVal val="hidden"/>
                                      </p:to>
                                    </p:set>
                                  </p:childTnLst>
                                </p:cTn>
                              </p:par>
                              <p:par>
                                <p:cTn id="5469" presetID="1" presetClass="exit" presetSubtype="0" fill="hold" grpId="2" nodeType="withEffect">
                                  <p:stCondLst>
                                    <p:cond delay="0"/>
                                  </p:stCondLst>
                                  <p:childTnLst>
                                    <p:set>
                                      <p:cBhvr>
                                        <p:cTn id="5470" dur="1" fill="hold">
                                          <p:stCondLst>
                                            <p:cond delay="0"/>
                                          </p:stCondLst>
                                        </p:cTn>
                                        <p:tgtEl>
                                          <p:spTgt spid="75"/>
                                        </p:tgtEl>
                                        <p:attrNameLst>
                                          <p:attrName>style.visibility</p:attrName>
                                        </p:attrNameLst>
                                      </p:cBhvr>
                                      <p:to>
                                        <p:strVal val="hidden"/>
                                      </p:to>
                                    </p:set>
                                  </p:childTnLst>
                                </p:cTn>
                              </p:par>
                              <p:par>
                                <p:cTn id="5471" presetID="1" presetClass="exit" presetSubtype="0" fill="hold" grpId="6" nodeType="withEffect">
                                  <p:stCondLst>
                                    <p:cond delay="0"/>
                                  </p:stCondLst>
                                  <p:childTnLst>
                                    <p:set>
                                      <p:cBhvr>
                                        <p:cTn id="5472" dur="1" fill="hold">
                                          <p:stCondLst>
                                            <p:cond delay="0"/>
                                          </p:stCondLst>
                                        </p:cTn>
                                        <p:tgtEl>
                                          <p:spTgt spid="82"/>
                                        </p:tgtEl>
                                        <p:attrNameLst>
                                          <p:attrName>style.visibility</p:attrName>
                                        </p:attrNameLst>
                                      </p:cBhvr>
                                      <p:to>
                                        <p:strVal val="hidden"/>
                                      </p:to>
                                    </p:set>
                                  </p:childTnLst>
                                </p:cTn>
                              </p:par>
                              <p:par>
                                <p:cTn id="5473" presetID="1" presetClass="exit" presetSubtype="0" fill="hold" grpId="2" nodeType="withEffect">
                                  <p:stCondLst>
                                    <p:cond delay="0"/>
                                  </p:stCondLst>
                                  <p:childTnLst>
                                    <p:set>
                                      <p:cBhvr>
                                        <p:cTn id="5474" dur="1" fill="hold">
                                          <p:stCondLst>
                                            <p:cond delay="0"/>
                                          </p:stCondLst>
                                        </p:cTn>
                                        <p:tgtEl>
                                          <p:spTgt spid="77"/>
                                        </p:tgtEl>
                                        <p:attrNameLst>
                                          <p:attrName>style.visibility</p:attrName>
                                        </p:attrNameLst>
                                      </p:cBhvr>
                                      <p:to>
                                        <p:strVal val="hidden"/>
                                      </p:to>
                                    </p:set>
                                  </p:childTnLst>
                                </p:cTn>
                              </p:par>
                              <p:par>
                                <p:cTn id="5475" presetID="1" presetClass="exit" presetSubtype="0" fill="hold" grpId="2" nodeType="withEffect">
                                  <p:stCondLst>
                                    <p:cond delay="0"/>
                                  </p:stCondLst>
                                  <p:childTnLst>
                                    <p:set>
                                      <p:cBhvr>
                                        <p:cTn id="5476" dur="1" fill="hold">
                                          <p:stCondLst>
                                            <p:cond delay="0"/>
                                          </p:stCondLst>
                                        </p:cTn>
                                        <p:tgtEl>
                                          <p:spTgt spid="78"/>
                                        </p:tgtEl>
                                        <p:attrNameLst>
                                          <p:attrName>style.visibility</p:attrName>
                                        </p:attrNameLst>
                                      </p:cBhvr>
                                      <p:to>
                                        <p:strVal val="hidden"/>
                                      </p:to>
                                    </p:set>
                                  </p:childTnLst>
                                </p:cTn>
                              </p:par>
                              <p:par>
                                <p:cTn id="5477" presetID="1" presetClass="exit" presetSubtype="0" fill="hold" grpId="2" nodeType="withEffect">
                                  <p:stCondLst>
                                    <p:cond delay="0"/>
                                  </p:stCondLst>
                                  <p:childTnLst>
                                    <p:set>
                                      <p:cBhvr>
                                        <p:cTn id="5478" dur="1" fill="hold">
                                          <p:stCondLst>
                                            <p:cond delay="0"/>
                                          </p:stCondLst>
                                        </p:cTn>
                                        <p:tgtEl>
                                          <p:spTgt spid="76"/>
                                        </p:tgtEl>
                                        <p:attrNameLst>
                                          <p:attrName>style.visibility</p:attrName>
                                        </p:attrNameLst>
                                      </p:cBhvr>
                                      <p:to>
                                        <p:strVal val="hidden"/>
                                      </p:to>
                                    </p:set>
                                  </p:childTnLst>
                                </p:cTn>
                              </p:par>
                              <p:par>
                                <p:cTn id="5479" presetID="1" presetClass="exit" presetSubtype="0" fill="hold" grpId="2" nodeType="withEffect">
                                  <p:stCondLst>
                                    <p:cond delay="0"/>
                                  </p:stCondLst>
                                  <p:childTnLst>
                                    <p:set>
                                      <p:cBhvr>
                                        <p:cTn id="5480" dur="1" fill="hold">
                                          <p:stCondLst>
                                            <p:cond delay="0"/>
                                          </p:stCondLst>
                                        </p:cTn>
                                        <p:tgtEl>
                                          <p:spTgt spid="97"/>
                                        </p:tgtEl>
                                        <p:attrNameLst>
                                          <p:attrName>style.visibility</p:attrName>
                                        </p:attrNameLst>
                                      </p:cBhvr>
                                      <p:to>
                                        <p:strVal val="hidden"/>
                                      </p:to>
                                    </p:set>
                                  </p:childTnLst>
                                </p:cTn>
                              </p:par>
                              <p:par>
                                <p:cTn id="5481" presetID="1" presetClass="exit" presetSubtype="0" fill="hold" grpId="6" nodeType="withEffect">
                                  <p:stCondLst>
                                    <p:cond delay="0"/>
                                  </p:stCondLst>
                                  <p:childTnLst>
                                    <p:set>
                                      <p:cBhvr>
                                        <p:cTn id="5482" dur="1" fill="hold">
                                          <p:stCondLst>
                                            <p:cond delay="0"/>
                                          </p:stCondLst>
                                        </p:cTn>
                                        <p:tgtEl>
                                          <p:spTgt spid="81"/>
                                        </p:tgtEl>
                                        <p:attrNameLst>
                                          <p:attrName>style.visibility</p:attrName>
                                        </p:attrNameLst>
                                      </p:cBhvr>
                                      <p:to>
                                        <p:strVal val="hidden"/>
                                      </p:to>
                                    </p:set>
                                  </p:childTnLst>
                                </p:cTn>
                              </p:par>
                              <p:par>
                                <p:cTn id="5483" presetID="1" presetClass="exit" presetSubtype="0" fill="hold" grpId="2" nodeType="withEffect">
                                  <p:stCondLst>
                                    <p:cond delay="0"/>
                                  </p:stCondLst>
                                  <p:childTnLst>
                                    <p:set>
                                      <p:cBhvr>
                                        <p:cTn id="5484" dur="1" fill="hold">
                                          <p:stCondLst>
                                            <p:cond delay="0"/>
                                          </p:stCondLst>
                                        </p:cTn>
                                        <p:tgtEl>
                                          <p:spTgt spid="98"/>
                                        </p:tgtEl>
                                        <p:attrNameLst>
                                          <p:attrName>style.visibility</p:attrName>
                                        </p:attrNameLst>
                                      </p:cBhvr>
                                      <p:to>
                                        <p:strVal val="hidden"/>
                                      </p:to>
                                    </p:set>
                                  </p:childTnLst>
                                </p:cTn>
                              </p:par>
                              <p:par>
                                <p:cTn id="5485" presetID="1" presetClass="exit" presetSubtype="0" fill="hold" grpId="2" nodeType="withEffect">
                                  <p:stCondLst>
                                    <p:cond delay="0"/>
                                  </p:stCondLst>
                                  <p:childTnLst>
                                    <p:set>
                                      <p:cBhvr>
                                        <p:cTn id="5486" dur="1" fill="hold">
                                          <p:stCondLst>
                                            <p:cond delay="0"/>
                                          </p:stCondLst>
                                        </p:cTn>
                                        <p:tgtEl>
                                          <p:spTgt spid="99"/>
                                        </p:tgtEl>
                                        <p:attrNameLst>
                                          <p:attrName>style.visibility</p:attrName>
                                        </p:attrNameLst>
                                      </p:cBhvr>
                                      <p:to>
                                        <p:strVal val="hidden"/>
                                      </p:to>
                                    </p:set>
                                  </p:childTnLst>
                                </p:cTn>
                              </p:par>
                              <p:par>
                                <p:cTn id="5487" presetID="1" presetClass="exit" presetSubtype="0" fill="hold" grpId="2" nodeType="withEffect">
                                  <p:stCondLst>
                                    <p:cond delay="0"/>
                                  </p:stCondLst>
                                  <p:childTnLst>
                                    <p:set>
                                      <p:cBhvr>
                                        <p:cTn id="5488" dur="1" fill="hold">
                                          <p:stCondLst>
                                            <p:cond delay="0"/>
                                          </p:stCondLst>
                                        </p:cTn>
                                        <p:tgtEl>
                                          <p:spTgt spid="83"/>
                                        </p:tgtEl>
                                        <p:attrNameLst>
                                          <p:attrName>style.visibility</p:attrName>
                                        </p:attrNameLst>
                                      </p:cBhvr>
                                      <p:to>
                                        <p:strVal val="hidden"/>
                                      </p:to>
                                    </p:set>
                                  </p:childTnLst>
                                </p:cTn>
                              </p:par>
                              <p:par>
                                <p:cTn id="5489" presetID="1" presetClass="exit" presetSubtype="0" fill="hold" grpId="2" nodeType="withEffect">
                                  <p:stCondLst>
                                    <p:cond delay="0"/>
                                  </p:stCondLst>
                                  <p:childTnLst>
                                    <p:set>
                                      <p:cBhvr>
                                        <p:cTn id="5490" dur="1" fill="hold">
                                          <p:stCondLst>
                                            <p:cond delay="0"/>
                                          </p:stCondLst>
                                        </p:cTn>
                                        <p:tgtEl>
                                          <p:spTgt spid="101"/>
                                        </p:tgtEl>
                                        <p:attrNameLst>
                                          <p:attrName>style.visibility</p:attrName>
                                        </p:attrNameLst>
                                      </p:cBhvr>
                                      <p:to>
                                        <p:strVal val="hidden"/>
                                      </p:to>
                                    </p:set>
                                  </p:childTnLst>
                                </p:cTn>
                              </p:par>
                              <p:par>
                                <p:cTn id="5491" presetID="1" presetClass="exit" presetSubtype="0" fill="hold" grpId="2" nodeType="withEffect">
                                  <p:stCondLst>
                                    <p:cond delay="0"/>
                                  </p:stCondLst>
                                  <p:childTnLst>
                                    <p:set>
                                      <p:cBhvr>
                                        <p:cTn id="5492" dur="1" fill="hold">
                                          <p:stCondLst>
                                            <p:cond delay="0"/>
                                          </p:stCondLst>
                                        </p:cTn>
                                        <p:tgtEl>
                                          <p:spTgt spid="102"/>
                                        </p:tgtEl>
                                        <p:attrNameLst>
                                          <p:attrName>style.visibility</p:attrName>
                                        </p:attrNameLst>
                                      </p:cBhvr>
                                      <p:to>
                                        <p:strVal val="hidden"/>
                                      </p:to>
                                    </p:set>
                                  </p:childTnLst>
                                </p:cTn>
                              </p:par>
                              <p:par>
                                <p:cTn id="5493" presetID="1" presetClass="exit" presetSubtype="0" fill="hold" grpId="2" nodeType="withEffect">
                                  <p:stCondLst>
                                    <p:cond delay="0"/>
                                  </p:stCondLst>
                                  <p:childTnLst>
                                    <p:set>
                                      <p:cBhvr>
                                        <p:cTn id="5494" dur="1" fill="hold">
                                          <p:stCondLst>
                                            <p:cond delay="0"/>
                                          </p:stCondLst>
                                        </p:cTn>
                                        <p:tgtEl>
                                          <p:spTgt spid="100"/>
                                        </p:tgtEl>
                                        <p:attrNameLst>
                                          <p:attrName>style.visibility</p:attrName>
                                        </p:attrNameLst>
                                      </p:cBhvr>
                                      <p:to>
                                        <p:strVal val="hidden"/>
                                      </p:to>
                                    </p:set>
                                  </p:childTnLst>
                                </p:cTn>
                              </p:par>
                              <p:par>
                                <p:cTn id="5495" presetID="1" presetClass="exit" presetSubtype="0" fill="hold" grpId="2" nodeType="withEffect">
                                  <p:stCondLst>
                                    <p:cond delay="0"/>
                                  </p:stCondLst>
                                  <p:childTnLst>
                                    <p:set>
                                      <p:cBhvr>
                                        <p:cTn id="5496" dur="1" fill="hold">
                                          <p:stCondLst>
                                            <p:cond delay="0"/>
                                          </p:stCondLst>
                                        </p:cTn>
                                        <p:tgtEl>
                                          <p:spTgt spid="109"/>
                                        </p:tgtEl>
                                        <p:attrNameLst>
                                          <p:attrName>style.visibility</p:attrName>
                                        </p:attrNameLst>
                                      </p:cBhvr>
                                      <p:to>
                                        <p:strVal val="hidden"/>
                                      </p:to>
                                    </p:set>
                                  </p:childTnLst>
                                </p:cTn>
                              </p:par>
                              <p:par>
                                <p:cTn id="5497" presetID="1" presetClass="exit" presetSubtype="0" fill="hold" grpId="6" nodeType="withEffect">
                                  <p:stCondLst>
                                    <p:cond delay="0"/>
                                  </p:stCondLst>
                                  <p:childTnLst>
                                    <p:set>
                                      <p:cBhvr>
                                        <p:cTn id="5498" dur="1" fill="hold">
                                          <p:stCondLst>
                                            <p:cond delay="0"/>
                                          </p:stCondLst>
                                        </p:cTn>
                                        <p:tgtEl>
                                          <p:spTgt spid="80"/>
                                        </p:tgtEl>
                                        <p:attrNameLst>
                                          <p:attrName>style.visibility</p:attrName>
                                        </p:attrNameLst>
                                      </p:cBhvr>
                                      <p:to>
                                        <p:strVal val="hidden"/>
                                      </p:to>
                                    </p:set>
                                  </p:childTnLst>
                                </p:cTn>
                              </p:par>
                              <p:par>
                                <p:cTn id="5499" presetID="1" presetClass="exit" presetSubtype="0" fill="hold" grpId="2" nodeType="withEffect">
                                  <p:stCondLst>
                                    <p:cond delay="0"/>
                                  </p:stCondLst>
                                  <p:childTnLst>
                                    <p:set>
                                      <p:cBhvr>
                                        <p:cTn id="5500" dur="1" fill="hold">
                                          <p:stCondLst>
                                            <p:cond delay="0"/>
                                          </p:stCondLst>
                                        </p:cTn>
                                        <p:tgtEl>
                                          <p:spTgt spid="110"/>
                                        </p:tgtEl>
                                        <p:attrNameLst>
                                          <p:attrName>style.visibility</p:attrName>
                                        </p:attrNameLst>
                                      </p:cBhvr>
                                      <p:to>
                                        <p:strVal val="hidden"/>
                                      </p:to>
                                    </p:set>
                                  </p:childTnLst>
                                </p:cTn>
                              </p:par>
                              <p:par>
                                <p:cTn id="5501" presetID="1" presetClass="exit" presetSubtype="0" fill="hold" grpId="2" nodeType="withEffect">
                                  <p:stCondLst>
                                    <p:cond delay="0"/>
                                  </p:stCondLst>
                                  <p:childTnLst>
                                    <p:set>
                                      <p:cBhvr>
                                        <p:cTn id="5502" dur="1" fill="hold">
                                          <p:stCondLst>
                                            <p:cond delay="0"/>
                                          </p:stCondLst>
                                        </p:cTn>
                                        <p:tgtEl>
                                          <p:spTgt spid="111"/>
                                        </p:tgtEl>
                                        <p:attrNameLst>
                                          <p:attrName>style.visibility</p:attrName>
                                        </p:attrNameLst>
                                      </p:cBhvr>
                                      <p:to>
                                        <p:strVal val="hidden"/>
                                      </p:to>
                                    </p:set>
                                  </p:childTnLst>
                                </p:cTn>
                              </p:par>
                              <p:par>
                                <p:cTn id="5503" presetID="1" presetClass="exit" presetSubtype="0" fill="hold" grpId="2" nodeType="withEffect">
                                  <p:stCondLst>
                                    <p:cond delay="0"/>
                                  </p:stCondLst>
                                  <p:childTnLst>
                                    <p:set>
                                      <p:cBhvr>
                                        <p:cTn id="5504" dur="1" fill="hold">
                                          <p:stCondLst>
                                            <p:cond delay="0"/>
                                          </p:stCondLst>
                                        </p:cTn>
                                        <p:tgtEl>
                                          <p:spTgt spid="113"/>
                                        </p:tgtEl>
                                        <p:attrNameLst>
                                          <p:attrName>style.visibility</p:attrName>
                                        </p:attrNameLst>
                                      </p:cBhvr>
                                      <p:to>
                                        <p:strVal val="hidden"/>
                                      </p:to>
                                    </p:set>
                                  </p:childTnLst>
                                </p:cTn>
                              </p:par>
                              <p:par>
                                <p:cTn id="5505" presetID="1" presetClass="exit" presetSubtype="0" fill="hold" grpId="2" nodeType="withEffect">
                                  <p:stCondLst>
                                    <p:cond delay="0"/>
                                  </p:stCondLst>
                                  <p:childTnLst>
                                    <p:set>
                                      <p:cBhvr>
                                        <p:cTn id="5506" dur="1" fill="hold">
                                          <p:stCondLst>
                                            <p:cond delay="0"/>
                                          </p:stCondLst>
                                        </p:cTn>
                                        <p:tgtEl>
                                          <p:spTgt spid="85"/>
                                        </p:tgtEl>
                                        <p:attrNameLst>
                                          <p:attrName>style.visibility</p:attrName>
                                        </p:attrNameLst>
                                      </p:cBhvr>
                                      <p:to>
                                        <p:strVal val="hidden"/>
                                      </p:to>
                                    </p:set>
                                  </p:childTnLst>
                                </p:cTn>
                              </p:par>
                              <p:par>
                                <p:cTn id="5507" presetID="1" presetClass="exit" presetSubtype="0" fill="hold" grpId="2" nodeType="withEffect">
                                  <p:stCondLst>
                                    <p:cond delay="0"/>
                                  </p:stCondLst>
                                  <p:childTnLst>
                                    <p:set>
                                      <p:cBhvr>
                                        <p:cTn id="5508" dur="1" fill="hold">
                                          <p:stCondLst>
                                            <p:cond delay="0"/>
                                          </p:stCondLst>
                                        </p:cTn>
                                        <p:tgtEl>
                                          <p:spTgt spid="114"/>
                                        </p:tgtEl>
                                        <p:attrNameLst>
                                          <p:attrName>style.visibility</p:attrName>
                                        </p:attrNameLst>
                                      </p:cBhvr>
                                      <p:to>
                                        <p:strVal val="hidden"/>
                                      </p:to>
                                    </p:set>
                                  </p:childTnLst>
                                </p:cTn>
                              </p:par>
                              <p:par>
                                <p:cTn id="5509" presetID="1" presetClass="exit" presetSubtype="0" fill="hold" grpId="2" nodeType="withEffect">
                                  <p:stCondLst>
                                    <p:cond delay="0"/>
                                  </p:stCondLst>
                                  <p:childTnLst>
                                    <p:set>
                                      <p:cBhvr>
                                        <p:cTn id="5510" dur="1" fill="hold">
                                          <p:stCondLst>
                                            <p:cond delay="0"/>
                                          </p:stCondLst>
                                        </p:cTn>
                                        <p:tgtEl>
                                          <p:spTgt spid="112"/>
                                        </p:tgtEl>
                                        <p:attrNameLst>
                                          <p:attrName>style.visibility</p:attrName>
                                        </p:attrNameLst>
                                      </p:cBhvr>
                                      <p:to>
                                        <p:strVal val="hidden"/>
                                      </p:to>
                                    </p:set>
                                  </p:childTnLst>
                                </p:cTn>
                              </p:par>
                              <p:par>
                                <p:cTn id="5511" presetID="1" presetClass="exit" presetSubtype="0" fill="hold" grpId="2" nodeType="withEffect">
                                  <p:stCondLst>
                                    <p:cond delay="0"/>
                                  </p:stCondLst>
                                  <p:childTnLst>
                                    <p:set>
                                      <p:cBhvr>
                                        <p:cTn id="5512" dur="1" fill="hold">
                                          <p:stCondLst>
                                            <p:cond delay="0"/>
                                          </p:stCondLst>
                                        </p:cTn>
                                        <p:tgtEl>
                                          <p:spTgt spid="121"/>
                                        </p:tgtEl>
                                        <p:attrNameLst>
                                          <p:attrName>style.visibility</p:attrName>
                                        </p:attrNameLst>
                                      </p:cBhvr>
                                      <p:to>
                                        <p:strVal val="hidden"/>
                                      </p:to>
                                    </p:set>
                                  </p:childTnLst>
                                </p:cTn>
                              </p:par>
                              <p:par>
                                <p:cTn id="5513" presetID="1" presetClass="exit" presetSubtype="0" fill="hold" grpId="6" nodeType="withEffect">
                                  <p:stCondLst>
                                    <p:cond delay="0"/>
                                  </p:stCondLst>
                                  <p:childTnLst>
                                    <p:set>
                                      <p:cBhvr>
                                        <p:cTn id="5514" dur="1" fill="hold">
                                          <p:stCondLst>
                                            <p:cond delay="0"/>
                                          </p:stCondLst>
                                        </p:cTn>
                                        <p:tgtEl>
                                          <p:spTgt spid="79"/>
                                        </p:tgtEl>
                                        <p:attrNameLst>
                                          <p:attrName>style.visibility</p:attrName>
                                        </p:attrNameLst>
                                      </p:cBhvr>
                                      <p:to>
                                        <p:strVal val="hidden"/>
                                      </p:to>
                                    </p:set>
                                  </p:childTnLst>
                                </p:cTn>
                              </p:par>
                              <p:par>
                                <p:cTn id="5515" presetID="1" presetClass="exit" presetSubtype="0" fill="hold" grpId="13" nodeType="withEffect">
                                  <p:stCondLst>
                                    <p:cond delay="0"/>
                                  </p:stCondLst>
                                  <p:childTnLst>
                                    <p:set>
                                      <p:cBhvr>
                                        <p:cTn id="5516" dur="1" fill="hold">
                                          <p:stCondLst>
                                            <p:cond delay="0"/>
                                          </p:stCondLst>
                                        </p:cTn>
                                        <p:tgtEl>
                                          <p:spTgt spid="87"/>
                                        </p:tgtEl>
                                        <p:attrNameLst>
                                          <p:attrName>style.visibility</p:attrName>
                                        </p:attrNameLst>
                                      </p:cBhvr>
                                      <p:to>
                                        <p:strVal val="hidden"/>
                                      </p:to>
                                    </p:set>
                                  </p:childTnLst>
                                </p:cTn>
                              </p:par>
                              <p:par>
                                <p:cTn id="5517" presetID="1" presetClass="exit" presetSubtype="0" fill="hold" grpId="2" nodeType="withEffect">
                                  <p:stCondLst>
                                    <p:cond delay="0"/>
                                  </p:stCondLst>
                                  <p:childTnLst>
                                    <p:set>
                                      <p:cBhvr>
                                        <p:cTn id="5518" dur="1" fill="hold">
                                          <p:stCondLst>
                                            <p:cond delay="0"/>
                                          </p:stCondLst>
                                        </p:cTn>
                                        <p:tgtEl>
                                          <p:spTgt spid="122"/>
                                        </p:tgtEl>
                                        <p:attrNameLst>
                                          <p:attrName>style.visibility</p:attrName>
                                        </p:attrNameLst>
                                      </p:cBhvr>
                                      <p:to>
                                        <p:strVal val="hidden"/>
                                      </p:to>
                                    </p:set>
                                  </p:childTnLst>
                                </p:cTn>
                              </p:par>
                              <p:par>
                                <p:cTn id="5519" presetID="1" presetClass="exit" presetSubtype="0" fill="hold" grpId="2" nodeType="withEffect">
                                  <p:stCondLst>
                                    <p:cond delay="0"/>
                                  </p:stCondLst>
                                  <p:childTnLst>
                                    <p:set>
                                      <p:cBhvr>
                                        <p:cTn id="5520" dur="1" fill="hold">
                                          <p:stCondLst>
                                            <p:cond delay="0"/>
                                          </p:stCondLst>
                                        </p:cTn>
                                        <p:tgtEl>
                                          <p:spTgt spid="123"/>
                                        </p:tgtEl>
                                        <p:attrNameLst>
                                          <p:attrName>style.visibility</p:attrName>
                                        </p:attrNameLst>
                                      </p:cBhvr>
                                      <p:to>
                                        <p:strVal val="hidden"/>
                                      </p:to>
                                    </p:set>
                                  </p:childTnLst>
                                </p:cTn>
                              </p:par>
                              <p:par>
                                <p:cTn id="5521" presetID="1" presetClass="exit" presetSubtype="0" fill="hold" grpId="2" nodeType="withEffect">
                                  <p:stCondLst>
                                    <p:cond delay="0"/>
                                  </p:stCondLst>
                                  <p:childTnLst>
                                    <p:set>
                                      <p:cBhvr>
                                        <p:cTn id="5522" dur="1" fill="hold">
                                          <p:stCondLst>
                                            <p:cond delay="0"/>
                                          </p:stCondLst>
                                        </p:cTn>
                                        <p:tgtEl>
                                          <p:spTgt spid="125"/>
                                        </p:tgtEl>
                                        <p:attrNameLst>
                                          <p:attrName>style.visibility</p:attrName>
                                        </p:attrNameLst>
                                      </p:cBhvr>
                                      <p:to>
                                        <p:strVal val="hidden"/>
                                      </p:to>
                                    </p:set>
                                  </p:childTnLst>
                                </p:cTn>
                              </p:par>
                              <p:par>
                                <p:cTn id="5523" presetID="1" presetClass="exit" presetSubtype="0" fill="hold" grpId="2" nodeType="withEffect">
                                  <p:stCondLst>
                                    <p:cond delay="0"/>
                                  </p:stCondLst>
                                  <p:childTnLst>
                                    <p:set>
                                      <p:cBhvr>
                                        <p:cTn id="5524" dur="1" fill="hold">
                                          <p:stCondLst>
                                            <p:cond delay="0"/>
                                          </p:stCondLst>
                                        </p:cTn>
                                        <p:tgtEl>
                                          <p:spTgt spid="126"/>
                                        </p:tgtEl>
                                        <p:attrNameLst>
                                          <p:attrName>style.visibility</p:attrName>
                                        </p:attrNameLst>
                                      </p:cBhvr>
                                      <p:to>
                                        <p:strVal val="hidden"/>
                                      </p:to>
                                    </p:set>
                                  </p:childTnLst>
                                </p:cTn>
                              </p:par>
                              <p:par>
                                <p:cTn id="5525" presetID="1" presetClass="exit" presetSubtype="0" fill="hold" grpId="2" nodeType="withEffect">
                                  <p:stCondLst>
                                    <p:cond delay="0"/>
                                  </p:stCondLst>
                                  <p:childTnLst>
                                    <p:set>
                                      <p:cBhvr>
                                        <p:cTn id="5526" dur="1" fill="hold">
                                          <p:stCondLst>
                                            <p:cond delay="0"/>
                                          </p:stCondLst>
                                        </p:cTn>
                                        <p:tgtEl>
                                          <p:spTgt spid="124"/>
                                        </p:tgtEl>
                                        <p:attrNameLst>
                                          <p:attrName>style.visibility</p:attrName>
                                        </p:attrNameLst>
                                      </p:cBhvr>
                                      <p:to>
                                        <p:strVal val="hidden"/>
                                      </p:to>
                                    </p:set>
                                  </p:childTnLst>
                                </p:cTn>
                              </p:par>
                              <p:par>
                                <p:cTn id="5527" presetID="1" presetClass="exit" presetSubtype="0" fill="hold" grpId="2" nodeType="withEffect">
                                  <p:stCondLst>
                                    <p:cond delay="0"/>
                                  </p:stCondLst>
                                  <p:childTnLst>
                                    <p:set>
                                      <p:cBhvr>
                                        <p:cTn id="5528" dur="1" fill="hold">
                                          <p:stCondLst>
                                            <p:cond delay="0"/>
                                          </p:stCondLst>
                                        </p:cTn>
                                        <p:tgtEl>
                                          <p:spTgt spid="86"/>
                                        </p:tgtEl>
                                        <p:attrNameLst>
                                          <p:attrName>style.visibility</p:attrName>
                                        </p:attrNameLst>
                                      </p:cBhvr>
                                      <p:to>
                                        <p:strVal val="hidden"/>
                                      </p:to>
                                    </p:set>
                                  </p:childTnLst>
                                </p:cTn>
                              </p:par>
                              <p:par>
                                <p:cTn id="5529" presetID="1" presetClass="entr" presetSubtype="0" fill="hold" grpId="12" nodeType="withEffect">
                                  <p:stCondLst>
                                    <p:cond delay="0"/>
                                  </p:stCondLst>
                                  <p:childTnLst>
                                    <p:set>
                                      <p:cBhvr>
                                        <p:cTn id="5530" dur="1" fill="hold">
                                          <p:stCondLst>
                                            <p:cond delay="0"/>
                                          </p:stCondLst>
                                        </p:cTn>
                                        <p:tgtEl>
                                          <p:spTgt spid="209"/>
                                        </p:tgtEl>
                                        <p:attrNameLst>
                                          <p:attrName>style.visibility</p:attrName>
                                        </p:attrNameLst>
                                      </p:cBhvr>
                                      <p:to>
                                        <p:strVal val="visible"/>
                                      </p:to>
                                    </p:set>
                                  </p:childTnLst>
                                </p:cTn>
                              </p:par>
                              <p:par>
                                <p:cTn id="5531" presetID="1" presetClass="entr" presetSubtype="0" fill="hold" grpId="12" nodeType="withEffect">
                                  <p:stCondLst>
                                    <p:cond delay="0"/>
                                  </p:stCondLst>
                                  <p:childTnLst>
                                    <p:set>
                                      <p:cBhvr>
                                        <p:cTn id="5532" dur="1" fill="hold">
                                          <p:stCondLst>
                                            <p:cond delay="0"/>
                                          </p:stCondLst>
                                        </p:cTn>
                                        <p:tgtEl>
                                          <p:spTgt spid="210"/>
                                        </p:tgtEl>
                                        <p:attrNameLst>
                                          <p:attrName>style.visibility</p:attrName>
                                        </p:attrNameLst>
                                      </p:cBhvr>
                                      <p:to>
                                        <p:strVal val="visible"/>
                                      </p:to>
                                    </p:set>
                                  </p:childTnLst>
                                </p:cTn>
                              </p:par>
                              <p:par>
                                <p:cTn id="5533" presetID="1" presetClass="entr" presetSubtype="0" fill="hold" grpId="12" nodeType="withEffect">
                                  <p:stCondLst>
                                    <p:cond delay="0"/>
                                  </p:stCondLst>
                                  <p:childTnLst>
                                    <p:set>
                                      <p:cBhvr>
                                        <p:cTn id="5534" dur="1" fill="hold">
                                          <p:stCondLst>
                                            <p:cond delay="0"/>
                                          </p:stCondLst>
                                        </p:cTn>
                                        <p:tgtEl>
                                          <p:spTgt spid="208"/>
                                        </p:tgtEl>
                                        <p:attrNameLst>
                                          <p:attrName>style.visibility</p:attrName>
                                        </p:attrNameLst>
                                      </p:cBhvr>
                                      <p:to>
                                        <p:strVal val="visible"/>
                                      </p:to>
                                    </p:set>
                                  </p:childTnLst>
                                </p:cTn>
                              </p:par>
                              <p:par>
                                <p:cTn id="5535" presetID="1" presetClass="entr" presetSubtype="0" fill="hold" grpId="12" nodeType="withEffect">
                                  <p:stCondLst>
                                    <p:cond delay="0"/>
                                  </p:stCondLst>
                                  <p:childTnLst>
                                    <p:set>
                                      <p:cBhvr>
                                        <p:cTn id="5536" dur="1" fill="hold">
                                          <p:stCondLst>
                                            <p:cond delay="0"/>
                                          </p:stCondLst>
                                        </p:cTn>
                                        <p:tgtEl>
                                          <p:spTgt spid="207"/>
                                        </p:tgtEl>
                                        <p:attrNameLst>
                                          <p:attrName>style.visibility</p:attrName>
                                        </p:attrNameLst>
                                      </p:cBhvr>
                                      <p:to>
                                        <p:strVal val="visible"/>
                                      </p:to>
                                    </p:set>
                                  </p:childTnLst>
                                </p:cTn>
                              </p:par>
                              <p:par>
                                <p:cTn id="5537" presetID="1" presetClass="exit" presetSubtype="0" fill="hold" grpId="2" nodeType="withEffect">
                                  <p:stCondLst>
                                    <p:cond delay="0"/>
                                  </p:stCondLst>
                                  <p:childTnLst>
                                    <p:set>
                                      <p:cBhvr>
                                        <p:cTn id="5538" dur="1" fill="hold">
                                          <p:stCondLst>
                                            <p:cond delay="0"/>
                                          </p:stCondLst>
                                        </p:cTn>
                                        <p:tgtEl>
                                          <p:spTgt spid="193"/>
                                        </p:tgtEl>
                                        <p:attrNameLst>
                                          <p:attrName>style.visibility</p:attrName>
                                        </p:attrNameLst>
                                      </p:cBhvr>
                                      <p:to>
                                        <p:strVal val="hidden"/>
                                      </p:to>
                                    </p:set>
                                  </p:childTnLst>
                                </p:cTn>
                              </p:par>
                              <p:par>
                                <p:cTn id="5539" presetID="1" presetClass="exit" presetSubtype="0" fill="hold" grpId="2" nodeType="withEffect">
                                  <p:stCondLst>
                                    <p:cond delay="0"/>
                                  </p:stCondLst>
                                  <p:childTnLst>
                                    <p:set>
                                      <p:cBhvr>
                                        <p:cTn id="5540" dur="1" fill="hold">
                                          <p:stCondLst>
                                            <p:cond delay="0"/>
                                          </p:stCondLst>
                                        </p:cTn>
                                        <p:tgtEl>
                                          <p:spTgt spid="204"/>
                                        </p:tgtEl>
                                        <p:attrNameLst>
                                          <p:attrName>style.visibility</p:attrName>
                                        </p:attrNameLst>
                                      </p:cBhvr>
                                      <p:to>
                                        <p:strVal val="hidden"/>
                                      </p:to>
                                    </p:set>
                                  </p:childTnLst>
                                </p:cTn>
                              </p:par>
                              <p:par>
                                <p:cTn id="5541" presetID="1" presetClass="exit" presetSubtype="0" fill="hold" grpId="2" nodeType="withEffect">
                                  <p:stCondLst>
                                    <p:cond delay="0"/>
                                  </p:stCondLst>
                                  <p:childTnLst>
                                    <p:set>
                                      <p:cBhvr>
                                        <p:cTn id="5542" dur="1" fill="hold">
                                          <p:stCondLst>
                                            <p:cond delay="0"/>
                                          </p:stCondLst>
                                        </p:cTn>
                                        <p:tgtEl>
                                          <p:spTgt spid="194"/>
                                        </p:tgtEl>
                                        <p:attrNameLst>
                                          <p:attrName>style.visibility</p:attrName>
                                        </p:attrNameLst>
                                      </p:cBhvr>
                                      <p:to>
                                        <p:strVal val="hidden"/>
                                      </p:to>
                                    </p:set>
                                  </p:childTnLst>
                                </p:cTn>
                              </p:par>
                              <p:par>
                                <p:cTn id="5543" presetID="1" presetClass="exit" presetSubtype="0" fill="hold" grpId="2" nodeType="withEffect">
                                  <p:stCondLst>
                                    <p:cond delay="0"/>
                                  </p:stCondLst>
                                  <p:childTnLst>
                                    <p:set>
                                      <p:cBhvr>
                                        <p:cTn id="5544" dur="1" fill="hold">
                                          <p:stCondLst>
                                            <p:cond delay="0"/>
                                          </p:stCondLst>
                                        </p:cTn>
                                        <p:tgtEl>
                                          <p:spTgt spid="195"/>
                                        </p:tgtEl>
                                        <p:attrNameLst>
                                          <p:attrName>style.visibility</p:attrName>
                                        </p:attrNameLst>
                                      </p:cBhvr>
                                      <p:to>
                                        <p:strVal val="hidden"/>
                                      </p:to>
                                    </p:set>
                                  </p:childTnLst>
                                </p:cTn>
                              </p:par>
                              <p:par>
                                <p:cTn id="5545" presetID="1" presetClass="exit" presetSubtype="0" fill="hold" grpId="6" nodeType="withEffect">
                                  <p:stCondLst>
                                    <p:cond delay="0"/>
                                  </p:stCondLst>
                                  <p:childTnLst>
                                    <p:set>
                                      <p:cBhvr>
                                        <p:cTn id="5546" dur="1" fill="hold">
                                          <p:stCondLst>
                                            <p:cond delay="0"/>
                                          </p:stCondLst>
                                        </p:cTn>
                                        <p:tgtEl>
                                          <p:spTgt spid="202"/>
                                        </p:tgtEl>
                                        <p:attrNameLst>
                                          <p:attrName>style.visibility</p:attrName>
                                        </p:attrNameLst>
                                      </p:cBhvr>
                                      <p:to>
                                        <p:strVal val="hidden"/>
                                      </p:to>
                                    </p:set>
                                  </p:childTnLst>
                                </p:cTn>
                              </p:par>
                              <p:par>
                                <p:cTn id="5547" presetID="1" presetClass="exit" presetSubtype="0" fill="hold" grpId="2" nodeType="withEffect">
                                  <p:stCondLst>
                                    <p:cond delay="0"/>
                                  </p:stCondLst>
                                  <p:childTnLst>
                                    <p:set>
                                      <p:cBhvr>
                                        <p:cTn id="5548" dur="1" fill="hold">
                                          <p:stCondLst>
                                            <p:cond delay="0"/>
                                          </p:stCondLst>
                                        </p:cTn>
                                        <p:tgtEl>
                                          <p:spTgt spid="197"/>
                                        </p:tgtEl>
                                        <p:attrNameLst>
                                          <p:attrName>style.visibility</p:attrName>
                                        </p:attrNameLst>
                                      </p:cBhvr>
                                      <p:to>
                                        <p:strVal val="hidden"/>
                                      </p:to>
                                    </p:set>
                                  </p:childTnLst>
                                </p:cTn>
                              </p:par>
                              <p:par>
                                <p:cTn id="5549" presetID="1" presetClass="exit" presetSubtype="0" fill="hold" grpId="2" nodeType="withEffect">
                                  <p:stCondLst>
                                    <p:cond delay="0"/>
                                  </p:stCondLst>
                                  <p:childTnLst>
                                    <p:set>
                                      <p:cBhvr>
                                        <p:cTn id="5550" dur="1" fill="hold">
                                          <p:stCondLst>
                                            <p:cond delay="0"/>
                                          </p:stCondLst>
                                        </p:cTn>
                                        <p:tgtEl>
                                          <p:spTgt spid="198"/>
                                        </p:tgtEl>
                                        <p:attrNameLst>
                                          <p:attrName>style.visibility</p:attrName>
                                        </p:attrNameLst>
                                      </p:cBhvr>
                                      <p:to>
                                        <p:strVal val="hidden"/>
                                      </p:to>
                                    </p:set>
                                  </p:childTnLst>
                                </p:cTn>
                              </p:par>
                              <p:par>
                                <p:cTn id="5551" presetID="1" presetClass="exit" presetSubtype="0" fill="hold" grpId="2" nodeType="withEffect">
                                  <p:stCondLst>
                                    <p:cond delay="0"/>
                                  </p:stCondLst>
                                  <p:childTnLst>
                                    <p:set>
                                      <p:cBhvr>
                                        <p:cTn id="5552" dur="1" fill="hold">
                                          <p:stCondLst>
                                            <p:cond delay="0"/>
                                          </p:stCondLst>
                                        </p:cTn>
                                        <p:tgtEl>
                                          <p:spTgt spid="196"/>
                                        </p:tgtEl>
                                        <p:attrNameLst>
                                          <p:attrName>style.visibility</p:attrName>
                                        </p:attrNameLst>
                                      </p:cBhvr>
                                      <p:to>
                                        <p:strVal val="hidden"/>
                                      </p:to>
                                    </p:set>
                                  </p:childTnLst>
                                </p:cTn>
                              </p:par>
                              <p:par>
                                <p:cTn id="5553" presetID="1" presetClass="exit" presetSubtype="0" fill="hold" grpId="2" nodeType="withEffect">
                                  <p:stCondLst>
                                    <p:cond delay="0"/>
                                  </p:stCondLst>
                                  <p:childTnLst>
                                    <p:set>
                                      <p:cBhvr>
                                        <p:cTn id="5554" dur="1" fill="hold">
                                          <p:stCondLst>
                                            <p:cond delay="0"/>
                                          </p:stCondLst>
                                        </p:cTn>
                                        <p:tgtEl>
                                          <p:spTgt spid="217"/>
                                        </p:tgtEl>
                                        <p:attrNameLst>
                                          <p:attrName>style.visibility</p:attrName>
                                        </p:attrNameLst>
                                      </p:cBhvr>
                                      <p:to>
                                        <p:strVal val="hidden"/>
                                      </p:to>
                                    </p:set>
                                  </p:childTnLst>
                                </p:cTn>
                              </p:par>
                              <p:par>
                                <p:cTn id="5555" presetID="1" presetClass="exit" presetSubtype="0" fill="hold" grpId="6" nodeType="withEffect">
                                  <p:stCondLst>
                                    <p:cond delay="0"/>
                                  </p:stCondLst>
                                  <p:childTnLst>
                                    <p:set>
                                      <p:cBhvr>
                                        <p:cTn id="5556" dur="1" fill="hold">
                                          <p:stCondLst>
                                            <p:cond delay="0"/>
                                          </p:stCondLst>
                                        </p:cTn>
                                        <p:tgtEl>
                                          <p:spTgt spid="201"/>
                                        </p:tgtEl>
                                        <p:attrNameLst>
                                          <p:attrName>style.visibility</p:attrName>
                                        </p:attrNameLst>
                                      </p:cBhvr>
                                      <p:to>
                                        <p:strVal val="hidden"/>
                                      </p:to>
                                    </p:set>
                                  </p:childTnLst>
                                </p:cTn>
                              </p:par>
                              <p:par>
                                <p:cTn id="5557" presetID="1" presetClass="exit" presetSubtype="0" fill="hold" grpId="2" nodeType="withEffect">
                                  <p:stCondLst>
                                    <p:cond delay="0"/>
                                  </p:stCondLst>
                                  <p:childTnLst>
                                    <p:set>
                                      <p:cBhvr>
                                        <p:cTn id="5558" dur="1" fill="hold">
                                          <p:stCondLst>
                                            <p:cond delay="0"/>
                                          </p:stCondLst>
                                        </p:cTn>
                                        <p:tgtEl>
                                          <p:spTgt spid="218"/>
                                        </p:tgtEl>
                                        <p:attrNameLst>
                                          <p:attrName>style.visibility</p:attrName>
                                        </p:attrNameLst>
                                      </p:cBhvr>
                                      <p:to>
                                        <p:strVal val="hidden"/>
                                      </p:to>
                                    </p:set>
                                  </p:childTnLst>
                                </p:cTn>
                              </p:par>
                              <p:par>
                                <p:cTn id="5559" presetID="1" presetClass="exit" presetSubtype="0" fill="hold" grpId="2" nodeType="withEffect">
                                  <p:stCondLst>
                                    <p:cond delay="0"/>
                                  </p:stCondLst>
                                  <p:childTnLst>
                                    <p:set>
                                      <p:cBhvr>
                                        <p:cTn id="5560" dur="1" fill="hold">
                                          <p:stCondLst>
                                            <p:cond delay="0"/>
                                          </p:stCondLst>
                                        </p:cTn>
                                        <p:tgtEl>
                                          <p:spTgt spid="219"/>
                                        </p:tgtEl>
                                        <p:attrNameLst>
                                          <p:attrName>style.visibility</p:attrName>
                                        </p:attrNameLst>
                                      </p:cBhvr>
                                      <p:to>
                                        <p:strVal val="hidden"/>
                                      </p:to>
                                    </p:set>
                                  </p:childTnLst>
                                </p:cTn>
                              </p:par>
                              <p:par>
                                <p:cTn id="5561" presetID="1" presetClass="exit" presetSubtype="0" fill="hold" grpId="2" nodeType="withEffect">
                                  <p:stCondLst>
                                    <p:cond delay="0"/>
                                  </p:stCondLst>
                                  <p:childTnLst>
                                    <p:set>
                                      <p:cBhvr>
                                        <p:cTn id="5562" dur="1" fill="hold">
                                          <p:stCondLst>
                                            <p:cond delay="0"/>
                                          </p:stCondLst>
                                        </p:cTn>
                                        <p:tgtEl>
                                          <p:spTgt spid="203"/>
                                        </p:tgtEl>
                                        <p:attrNameLst>
                                          <p:attrName>style.visibility</p:attrName>
                                        </p:attrNameLst>
                                      </p:cBhvr>
                                      <p:to>
                                        <p:strVal val="hidden"/>
                                      </p:to>
                                    </p:set>
                                  </p:childTnLst>
                                </p:cTn>
                              </p:par>
                              <p:par>
                                <p:cTn id="5563" presetID="1" presetClass="exit" presetSubtype="0" fill="hold" grpId="2" nodeType="withEffect">
                                  <p:stCondLst>
                                    <p:cond delay="0"/>
                                  </p:stCondLst>
                                  <p:childTnLst>
                                    <p:set>
                                      <p:cBhvr>
                                        <p:cTn id="5564" dur="1" fill="hold">
                                          <p:stCondLst>
                                            <p:cond delay="0"/>
                                          </p:stCondLst>
                                        </p:cTn>
                                        <p:tgtEl>
                                          <p:spTgt spid="221"/>
                                        </p:tgtEl>
                                        <p:attrNameLst>
                                          <p:attrName>style.visibility</p:attrName>
                                        </p:attrNameLst>
                                      </p:cBhvr>
                                      <p:to>
                                        <p:strVal val="hidden"/>
                                      </p:to>
                                    </p:set>
                                  </p:childTnLst>
                                </p:cTn>
                              </p:par>
                              <p:par>
                                <p:cTn id="5565" presetID="1" presetClass="exit" presetSubtype="0" fill="hold" grpId="2" nodeType="withEffect">
                                  <p:stCondLst>
                                    <p:cond delay="0"/>
                                  </p:stCondLst>
                                  <p:childTnLst>
                                    <p:set>
                                      <p:cBhvr>
                                        <p:cTn id="5566" dur="1" fill="hold">
                                          <p:stCondLst>
                                            <p:cond delay="0"/>
                                          </p:stCondLst>
                                        </p:cTn>
                                        <p:tgtEl>
                                          <p:spTgt spid="222"/>
                                        </p:tgtEl>
                                        <p:attrNameLst>
                                          <p:attrName>style.visibility</p:attrName>
                                        </p:attrNameLst>
                                      </p:cBhvr>
                                      <p:to>
                                        <p:strVal val="hidden"/>
                                      </p:to>
                                    </p:set>
                                  </p:childTnLst>
                                </p:cTn>
                              </p:par>
                              <p:par>
                                <p:cTn id="5567" presetID="1" presetClass="exit" presetSubtype="0" fill="hold" grpId="2" nodeType="withEffect">
                                  <p:stCondLst>
                                    <p:cond delay="0"/>
                                  </p:stCondLst>
                                  <p:childTnLst>
                                    <p:set>
                                      <p:cBhvr>
                                        <p:cTn id="5568" dur="1" fill="hold">
                                          <p:stCondLst>
                                            <p:cond delay="0"/>
                                          </p:stCondLst>
                                        </p:cTn>
                                        <p:tgtEl>
                                          <p:spTgt spid="220"/>
                                        </p:tgtEl>
                                        <p:attrNameLst>
                                          <p:attrName>style.visibility</p:attrName>
                                        </p:attrNameLst>
                                      </p:cBhvr>
                                      <p:to>
                                        <p:strVal val="hidden"/>
                                      </p:to>
                                    </p:set>
                                  </p:childTnLst>
                                </p:cTn>
                              </p:par>
                              <p:par>
                                <p:cTn id="5569" presetID="1" presetClass="exit" presetSubtype="0" fill="hold" grpId="2" nodeType="withEffect">
                                  <p:stCondLst>
                                    <p:cond delay="0"/>
                                  </p:stCondLst>
                                  <p:childTnLst>
                                    <p:set>
                                      <p:cBhvr>
                                        <p:cTn id="5570" dur="1" fill="hold">
                                          <p:stCondLst>
                                            <p:cond delay="0"/>
                                          </p:stCondLst>
                                        </p:cTn>
                                        <p:tgtEl>
                                          <p:spTgt spid="229"/>
                                        </p:tgtEl>
                                        <p:attrNameLst>
                                          <p:attrName>style.visibility</p:attrName>
                                        </p:attrNameLst>
                                      </p:cBhvr>
                                      <p:to>
                                        <p:strVal val="hidden"/>
                                      </p:to>
                                    </p:set>
                                  </p:childTnLst>
                                </p:cTn>
                              </p:par>
                              <p:par>
                                <p:cTn id="5571" presetID="1" presetClass="exit" presetSubtype="0" fill="hold" grpId="6" nodeType="withEffect">
                                  <p:stCondLst>
                                    <p:cond delay="0"/>
                                  </p:stCondLst>
                                  <p:childTnLst>
                                    <p:set>
                                      <p:cBhvr>
                                        <p:cTn id="5572" dur="1" fill="hold">
                                          <p:stCondLst>
                                            <p:cond delay="0"/>
                                          </p:stCondLst>
                                        </p:cTn>
                                        <p:tgtEl>
                                          <p:spTgt spid="200"/>
                                        </p:tgtEl>
                                        <p:attrNameLst>
                                          <p:attrName>style.visibility</p:attrName>
                                        </p:attrNameLst>
                                      </p:cBhvr>
                                      <p:to>
                                        <p:strVal val="hidden"/>
                                      </p:to>
                                    </p:set>
                                  </p:childTnLst>
                                </p:cTn>
                              </p:par>
                              <p:par>
                                <p:cTn id="5573" presetID="1" presetClass="exit" presetSubtype="0" fill="hold" grpId="2" nodeType="withEffect">
                                  <p:stCondLst>
                                    <p:cond delay="0"/>
                                  </p:stCondLst>
                                  <p:childTnLst>
                                    <p:set>
                                      <p:cBhvr>
                                        <p:cTn id="5574" dur="1" fill="hold">
                                          <p:stCondLst>
                                            <p:cond delay="0"/>
                                          </p:stCondLst>
                                        </p:cTn>
                                        <p:tgtEl>
                                          <p:spTgt spid="230"/>
                                        </p:tgtEl>
                                        <p:attrNameLst>
                                          <p:attrName>style.visibility</p:attrName>
                                        </p:attrNameLst>
                                      </p:cBhvr>
                                      <p:to>
                                        <p:strVal val="hidden"/>
                                      </p:to>
                                    </p:set>
                                  </p:childTnLst>
                                </p:cTn>
                              </p:par>
                              <p:par>
                                <p:cTn id="5575" presetID="1" presetClass="exit" presetSubtype="0" fill="hold" grpId="2" nodeType="withEffect">
                                  <p:stCondLst>
                                    <p:cond delay="0"/>
                                  </p:stCondLst>
                                  <p:childTnLst>
                                    <p:set>
                                      <p:cBhvr>
                                        <p:cTn id="5576" dur="1" fill="hold">
                                          <p:stCondLst>
                                            <p:cond delay="0"/>
                                          </p:stCondLst>
                                        </p:cTn>
                                        <p:tgtEl>
                                          <p:spTgt spid="231"/>
                                        </p:tgtEl>
                                        <p:attrNameLst>
                                          <p:attrName>style.visibility</p:attrName>
                                        </p:attrNameLst>
                                      </p:cBhvr>
                                      <p:to>
                                        <p:strVal val="hidden"/>
                                      </p:to>
                                    </p:set>
                                  </p:childTnLst>
                                </p:cTn>
                              </p:par>
                              <p:par>
                                <p:cTn id="5577" presetID="1" presetClass="exit" presetSubtype="0" fill="hold" grpId="2" nodeType="withEffect">
                                  <p:stCondLst>
                                    <p:cond delay="0"/>
                                  </p:stCondLst>
                                  <p:childTnLst>
                                    <p:set>
                                      <p:cBhvr>
                                        <p:cTn id="5578" dur="1" fill="hold">
                                          <p:stCondLst>
                                            <p:cond delay="0"/>
                                          </p:stCondLst>
                                        </p:cTn>
                                        <p:tgtEl>
                                          <p:spTgt spid="233"/>
                                        </p:tgtEl>
                                        <p:attrNameLst>
                                          <p:attrName>style.visibility</p:attrName>
                                        </p:attrNameLst>
                                      </p:cBhvr>
                                      <p:to>
                                        <p:strVal val="hidden"/>
                                      </p:to>
                                    </p:set>
                                  </p:childTnLst>
                                </p:cTn>
                              </p:par>
                              <p:par>
                                <p:cTn id="5579" presetID="1" presetClass="exit" presetSubtype="0" fill="hold" grpId="2" nodeType="withEffect">
                                  <p:stCondLst>
                                    <p:cond delay="0"/>
                                  </p:stCondLst>
                                  <p:childTnLst>
                                    <p:set>
                                      <p:cBhvr>
                                        <p:cTn id="5580" dur="1" fill="hold">
                                          <p:stCondLst>
                                            <p:cond delay="0"/>
                                          </p:stCondLst>
                                        </p:cTn>
                                        <p:tgtEl>
                                          <p:spTgt spid="205"/>
                                        </p:tgtEl>
                                        <p:attrNameLst>
                                          <p:attrName>style.visibility</p:attrName>
                                        </p:attrNameLst>
                                      </p:cBhvr>
                                      <p:to>
                                        <p:strVal val="hidden"/>
                                      </p:to>
                                    </p:set>
                                  </p:childTnLst>
                                </p:cTn>
                              </p:par>
                              <p:par>
                                <p:cTn id="5581" presetID="1" presetClass="exit" presetSubtype="0" fill="hold" grpId="2" nodeType="withEffect">
                                  <p:stCondLst>
                                    <p:cond delay="0"/>
                                  </p:stCondLst>
                                  <p:childTnLst>
                                    <p:set>
                                      <p:cBhvr>
                                        <p:cTn id="5582" dur="1" fill="hold">
                                          <p:stCondLst>
                                            <p:cond delay="0"/>
                                          </p:stCondLst>
                                        </p:cTn>
                                        <p:tgtEl>
                                          <p:spTgt spid="234"/>
                                        </p:tgtEl>
                                        <p:attrNameLst>
                                          <p:attrName>style.visibility</p:attrName>
                                        </p:attrNameLst>
                                      </p:cBhvr>
                                      <p:to>
                                        <p:strVal val="hidden"/>
                                      </p:to>
                                    </p:set>
                                  </p:childTnLst>
                                </p:cTn>
                              </p:par>
                              <p:par>
                                <p:cTn id="5583" presetID="1" presetClass="exit" presetSubtype="0" fill="hold" grpId="2" nodeType="withEffect">
                                  <p:stCondLst>
                                    <p:cond delay="0"/>
                                  </p:stCondLst>
                                  <p:childTnLst>
                                    <p:set>
                                      <p:cBhvr>
                                        <p:cTn id="5584" dur="1" fill="hold">
                                          <p:stCondLst>
                                            <p:cond delay="0"/>
                                          </p:stCondLst>
                                        </p:cTn>
                                        <p:tgtEl>
                                          <p:spTgt spid="232"/>
                                        </p:tgtEl>
                                        <p:attrNameLst>
                                          <p:attrName>style.visibility</p:attrName>
                                        </p:attrNameLst>
                                      </p:cBhvr>
                                      <p:to>
                                        <p:strVal val="hidden"/>
                                      </p:to>
                                    </p:set>
                                  </p:childTnLst>
                                </p:cTn>
                              </p:par>
                              <p:par>
                                <p:cTn id="5585" presetID="1" presetClass="exit" presetSubtype="0" fill="hold" grpId="2" nodeType="withEffect">
                                  <p:stCondLst>
                                    <p:cond delay="0"/>
                                  </p:stCondLst>
                                  <p:childTnLst>
                                    <p:set>
                                      <p:cBhvr>
                                        <p:cTn id="5586" dur="1" fill="hold">
                                          <p:stCondLst>
                                            <p:cond delay="0"/>
                                          </p:stCondLst>
                                        </p:cTn>
                                        <p:tgtEl>
                                          <p:spTgt spid="241"/>
                                        </p:tgtEl>
                                        <p:attrNameLst>
                                          <p:attrName>style.visibility</p:attrName>
                                        </p:attrNameLst>
                                      </p:cBhvr>
                                      <p:to>
                                        <p:strVal val="hidden"/>
                                      </p:to>
                                    </p:set>
                                  </p:childTnLst>
                                </p:cTn>
                              </p:par>
                              <p:par>
                                <p:cTn id="5587" presetID="1" presetClass="exit" presetSubtype="0" fill="hold" grpId="6" nodeType="withEffect">
                                  <p:stCondLst>
                                    <p:cond delay="0"/>
                                  </p:stCondLst>
                                  <p:childTnLst>
                                    <p:set>
                                      <p:cBhvr>
                                        <p:cTn id="5588" dur="1" fill="hold">
                                          <p:stCondLst>
                                            <p:cond delay="0"/>
                                          </p:stCondLst>
                                        </p:cTn>
                                        <p:tgtEl>
                                          <p:spTgt spid="199"/>
                                        </p:tgtEl>
                                        <p:attrNameLst>
                                          <p:attrName>style.visibility</p:attrName>
                                        </p:attrNameLst>
                                      </p:cBhvr>
                                      <p:to>
                                        <p:strVal val="hidden"/>
                                      </p:to>
                                    </p:set>
                                  </p:childTnLst>
                                </p:cTn>
                              </p:par>
                              <p:par>
                                <p:cTn id="5589" presetID="1" presetClass="exit" presetSubtype="0" fill="hold" grpId="13" nodeType="withEffect">
                                  <p:stCondLst>
                                    <p:cond delay="0"/>
                                  </p:stCondLst>
                                  <p:childTnLst>
                                    <p:set>
                                      <p:cBhvr>
                                        <p:cTn id="5590" dur="1" fill="hold">
                                          <p:stCondLst>
                                            <p:cond delay="0"/>
                                          </p:stCondLst>
                                        </p:cTn>
                                        <p:tgtEl>
                                          <p:spTgt spid="207"/>
                                        </p:tgtEl>
                                        <p:attrNameLst>
                                          <p:attrName>style.visibility</p:attrName>
                                        </p:attrNameLst>
                                      </p:cBhvr>
                                      <p:to>
                                        <p:strVal val="hidden"/>
                                      </p:to>
                                    </p:set>
                                  </p:childTnLst>
                                </p:cTn>
                              </p:par>
                              <p:par>
                                <p:cTn id="5591" presetID="1" presetClass="exit" presetSubtype="0" fill="hold" grpId="2" nodeType="withEffect">
                                  <p:stCondLst>
                                    <p:cond delay="0"/>
                                  </p:stCondLst>
                                  <p:childTnLst>
                                    <p:set>
                                      <p:cBhvr>
                                        <p:cTn id="5592" dur="1" fill="hold">
                                          <p:stCondLst>
                                            <p:cond delay="0"/>
                                          </p:stCondLst>
                                        </p:cTn>
                                        <p:tgtEl>
                                          <p:spTgt spid="242"/>
                                        </p:tgtEl>
                                        <p:attrNameLst>
                                          <p:attrName>style.visibility</p:attrName>
                                        </p:attrNameLst>
                                      </p:cBhvr>
                                      <p:to>
                                        <p:strVal val="hidden"/>
                                      </p:to>
                                    </p:set>
                                  </p:childTnLst>
                                </p:cTn>
                              </p:par>
                              <p:par>
                                <p:cTn id="5593" presetID="1" presetClass="exit" presetSubtype="0" fill="hold" grpId="2" nodeType="withEffect">
                                  <p:stCondLst>
                                    <p:cond delay="0"/>
                                  </p:stCondLst>
                                  <p:childTnLst>
                                    <p:set>
                                      <p:cBhvr>
                                        <p:cTn id="5594" dur="1" fill="hold">
                                          <p:stCondLst>
                                            <p:cond delay="0"/>
                                          </p:stCondLst>
                                        </p:cTn>
                                        <p:tgtEl>
                                          <p:spTgt spid="243"/>
                                        </p:tgtEl>
                                        <p:attrNameLst>
                                          <p:attrName>style.visibility</p:attrName>
                                        </p:attrNameLst>
                                      </p:cBhvr>
                                      <p:to>
                                        <p:strVal val="hidden"/>
                                      </p:to>
                                    </p:set>
                                  </p:childTnLst>
                                </p:cTn>
                              </p:par>
                              <p:par>
                                <p:cTn id="5595" presetID="1" presetClass="exit" presetSubtype="0" fill="hold" grpId="2" nodeType="withEffect">
                                  <p:stCondLst>
                                    <p:cond delay="0"/>
                                  </p:stCondLst>
                                  <p:childTnLst>
                                    <p:set>
                                      <p:cBhvr>
                                        <p:cTn id="5596" dur="1" fill="hold">
                                          <p:stCondLst>
                                            <p:cond delay="0"/>
                                          </p:stCondLst>
                                        </p:cTn>
                                        <p:tgtEl>
                                          <p:spTgt spid="245"/>
                                        </p:tgtEl>
                                        <p:attrNameLst>
                                          <p:attrName>style.visibility</p:attrName>
                                        </p:attrNameLst>
                                      </p:cBhvr>
                                      <p:to>
                                        <p:strVal val="hidden"/>
                                      </p:to>
                                    </p:set>
                                  </p:childTnLst>
                                </p:cTn>
                              </p:par>
                              <p:par>
                                <p:cTn id="5597" presetID="1" presetClass="exit" presetSubtype="0" fill="hold" grpId="2" nodeType="withEffect">
                                  <p:stCondLst>
                                    <p:cond delay="0"/>
                                  </p:stCondLst>
                                  <p:childTnLst>
                                    <p:set>
                                      <p:cBhvr>
                                        <p:cTn id="5598" dur="1" fill="hold">
                                          <p:stCondLst>
                                            <p:cond delay="0"/>
                                          </p:stCondLst>
                                        </p:cTn>
                                        <p:tgtEl>
                                          <p:spTgt spid="246"/>
                                        </p:tgtEl>
                                        <p:attrNameLst>
                                          <p:attrName>style.visibility</p:attrName>
                                        </p:attrNameLst>
                                      </p:cBhvr>
                                      <p:to>
                                        <p:strVal val="hidden"/>
                                      </p:to>
                                    </p:set>
                                  </p:childTnLst>
                                </p:cTn>
                              </p:par>
                              <p:par>
                                <p:cTn id="5599" presetID="1" presetClass="exit" presetSubtype="0" fill="hold" grpId="2" nodeType="withEffect">
                                  <p:stCondLst>
                                    <p:cond delay="0"/>
                                  </p:stCondLst>
                                  <p:childTnLst>
                                    <p:set>
                                      <p:cBhvr>
                                        <p:cTn id="5600" dur="1" fill="hold">
                                          <p:stCondLst>
                                            <p:cond delay="0"/>
                                          </p:stCondLst>
                                        </p:cTn>
                                        <p:tgtEl>
                                          <p:spTgt spid="244"/>
                                        </p:tgtEl>
                                        <p:attrNameLst>
                                          <p:attrName>style.visibility</p:attrName>
                                        </p:attrNameLst>
                                      </p:cBhvr>
                                      <p:to>
                                        <p:strVal val="hidden"/>
                                      </p:to>
                                    </p:set>
                                  </p:childTnLst>
                                </p:cTn>
                              </p:par>
                              <p:par>
                                <p:cTn id="5601" presetID="1" presetClass="exit" presetSubtype="0" fill="hold" grpId="2" nodeType="withEffect">
                                  <p:stCondLst>
                                    <p:cond delay="0"/>
                                  </p:stCondLst>
                                  <p:childTnLst>
                                    <p:set>
                                      <p:cBhvr>
                                        <p:cTn id="5602" dur="1" fill="hold">
                                          <p:stCondLst>
                                            <p:cond delay="0"/>
                                          </p:stCondLst>
                                        </p:cTn>
                                        <p:tgtEl>
                                          <p:spTgt spid="206"/>
                                        </p:tgtEl>
                                        <p:attrNameLst>
                                          <p:attrName>style.visibility</p:attrName>
                                        </p:attrNameLst>
                                      </p:cBhvr>
                                      <p:to>
                                        <p:strVal val="hidden"/>
                                      </p:to>
                                    </p:set>
                                  </p:childTnLst>
                                </p:cTn>
                              </p:par>
                              <p:par>
                                <p:cTn id="5603" presetID="1" presetClass="entr" presetSubtype="0" fill="hold" grpId="12" nodeType="withEffect">
                                  <p:stCondLst>
                                    <p:cond delay="0"/>
                                  </p:stCondLst>
                                  <p:childTnLst>
                                    <p:set>
                                      <p:cBhvr>
                                        <p:cTn id="5604" dur="1" fill="hold">
                                          <p:stCondLst>
                                            <p:cond delay="0"/>
                                          </p:stCondLst>
                                        </p:cTn>
                                        <p:tgtEl>
                                          <p:spTgt spid="149"/>
                                        </p:tgtEl>
                                        <p:attrNameLst>
                                          <p:attrName>style.visibility</p:attrName>
                                        </p:attrNameLst>
                                      </p:cBhvr>
                                      <p:to>
                                        <p:strVal val="visible"/>
                                      </p:to>
                                    </p:set>
                                  </p:childTnLst>
                                </p:cTn>
                              </p:par>
                              <p:par>
                                <p:cTn id="5605" presetID="1" presetClass="entr" presetSubtype="0" fill="hold" grpId="12" nodeType="withEffect">
                                  <p:stCondLst>
                                    <p:cond delay="0"/>
                                  </p:stCondLst>
                                  <p:childTnLst>
                                    <p:set>
                                      <p:cBhvr>
                                        <p:cTn id="5606" dur="1" fill="hold">
                                          <p:stCondLst>
                                            <p:cond delay="0"/>
                                          </p:stCondLst>
                                        </p:cTn>
                                        <p:tgtEl>
                                          <p:spTgt spid="150"/>
                                        </p:tgtEl>
                                        <p:attrNameLst>
                                          <p:attrName>style.visibility</p:attrName>
                                        </p:attrNameLst>
                                      </p:cBhvr>
                                      <p:to>
                                        <p:strVal val="visible"/>
                                      </p:to>
                                    </p:set>
                                  </p:childTnLst>
                                </p:cTn>
                              </p:par>
                              <p:par>
                                <p:cTn id="5607" presetID="1" presetClass="entr" presetSubtype="0" fill="hold" grpId="12" nodeType="withEffect">
                                  <p:stCondLst>
                                    <p:cond delay="0"/>
                                  </p:stCondLst>
                                  <p:childTnLst>
                                    <p:set>
                                      <p:cBhvr>
                                        <p:cTn id="5608" dur="1" fill="hold">
                                          <p:stCondLst>
                                            <p:cond delay="0"/>
                                          </p:stCondLst>
                                        </p:cTn>
                                        <p:tgtEl>
                                          <p:spTgt spid="148"/>
                                        </p:tgtEl>
                                        <p:attrNameLst>
                                          <p:attrName>style.visibility</p:attrName>
                                        </p:attrNameLst>
                                      </p:cBhvr>
                                      <p:to>
                                        <p:strVal val="visible"/>
                                      </p:to>
                                    </p:set>
                                  </p:childTnLst>
                                </p:cTn>
                              </p:par>
                              <p:par>
                                <p:cTn id="5609" presetID="1" presetClass="entr" presetSubtype="0" fill="hold" grpId="12" nodeType="withEffect">
                                  <p:stCondLst>
                                    <p:cond delay="0"/>
                                  </p:stCondLst>
                                  <p:childTnLst>
                                    <p:set>
                                      <p:cBhvr>
                                        <p:cTn id="5610" dur="1" fill="hold">
                                          <p:stCondLst>
                                            <p:cond delay="0"/>
                                          </p:stCondLst>
                                        </p:cTn>
                                        <p:tgtEl>
                                          <p:spTgt spid="147"/>
                                        </p:tgtEl>
                                        <p:attrNameLst>
                                          <p:attrName>style.visibility</p:attrName>
                                        </p:attrNameLst>
                                      </p:cBhvr>
                                      <p:to>
                                        <p:strVal val="visible"/>
                                      </p:to>
                                    </p:set>
                                  </p:childTnLst>
                                </p:cTn>
                              </p:par>
                              <p:par>
                                <p:cTn id="5611" presetID="1" presetClass="exit" presetSubtype="0" fill="hold" grpId="2" nodeType="withEffect">
                                  <p:stCondLst>
                                    <p:cond delay="0"/>
                                  </p:stCondLst>
                                  <p:childTnLst>
                                    <p:set>
                                      <p:cBhvr>
                                        <p:cTn id="5612" dur="1" fill="hold">
                                          <p:stCondLst>
                                            <p:cond delay="0"/>
                                          </p:stCondLst>
                                        </p:cTn>
                                        <p:tgtEl>
                                          <p:spTgt spid="133"/>
                                        </p:tgtEl>
                                        <p:attrNameLst>
                                          <p:attrName>style.visibility</p:attrName>
                                        </p:attrNameLst>
                                      </p:cBhvr>
                                      <p:to>
                                        <p:strVal val="hidden"/>
                                      </p:to>
                                    </p:set>
                                  </p:childTnLst>
                                </p:cTn>
                              </p:par>
                              <p:par>
                                <p:cTn id="5613" presetID="1" presetClass="exit" presetSubtype="0" fill="hold" grpId="2" nodeType="withEffect">
                                  <p:stCondLst>
                                    <p:cond delay="0"/>
                                  </p:stCondLst>
                                  <p:childTnLst>
                                    <p:set>
                                      <p:cBhvr>
                                        <p:cTn id="5614" dur="1" fill="hold">
                                          <p:stCondLst>
                                            <p:cond delay="0"/>
                                          </p:stCondLst>
                                        </p:cTn>
                                        <p:tgtEl>
                                          <p:spTgt spid="144"/>
                                        </p:tgtEl>
                                        <p:attrNameLst>
                                          <p:attrName>style.visibility</p:attrName>
                                        </p:attrNameLst>
                                      </p:cBhvr>
                                      <p:to>
                                        <p:strVal val="hidden"/>
                                      </p:to>
                                    </p:set>
                                  </p:childTnLst>
                                </p:cTn>
                              </p:par>
                              <p:par>
                                <p:cTn id="5615" presetID="1" presetClass="exit" presetSubtype="0" fill="hold" grpId="2" nodeType="withEffect">
                                  <p:stCondLst>
                                    <p:cond delay="0"/>
                                  </p:stCondLst>
                                  <p:childTnLst>
                                    <p:set>
                                      <p:cBhvr>
                                        <p:cTn id="5616" dur="1" fill="hold">
                                          <p:stCondLst>
                                            <p:cond delay="0"/>
                                          </p:stCondLst>
                                        </p:cTn>
                                        <p:tgtEl>
                                          <p:spTgt spid="134"/>
                                        </p:tgtEl>
                                        <p:attrNameLst>
                                          <p:attrName>style.visibility</p:attrName>
                                        </p:attrNameLst>
                                      </p:cBhvr>
                                      <p:to>
                                        <p:strVal val="hidden"/>
                                      </p:to>
                                    </p:set>
                                  </p:childTnLst>
                                </p:cTn>
                              </p:par>
                              <p:par>
                                <p:cTn id="5617" presetID="1" presetClass="exit" presetSubtype="0" fill="hold" grpId="2" nodeType="withEffect">
                                  <p:stCondLst>
                                    <p:cond delay="0"/>
                                  </p:stCondLst>
                                  <p:childTnLst>
                                    <p:set>
                                      <p:cBhvr>
                                        <p:cTn id="5618" dur="1" fill="hold">
                                          <p:stCondLst>
                                            <p:cond delay="0"/>
                                          </p:stCondLst>
                                        </p:cTn>
                                        <p:tgtEl>
                                          <p:spTgt spid="135"/>
                                        </p:tgtEl>
                                        <p:attrNameLst>
                                          <p:attrName>style.visibility</p:attrName>
                                        </p:attrNameLst>
                                      </p:cBhvr>
                                      <p:to>
                                        <p:strVal val="hidden"/>
                                      </p:to>
                                    </p:set>
                                  </p:childTnLst>
                                </p:cTn>
                              </p:par>
                              <p:par>
                                <p:cTn id="5619" presetID="1" presetClass="exit" presetSubtype="0" fill="hold" grpId="6" nodeType="withEffect">
                                  <p:stCondLst>
                                    <p:cond delay="0"/>
                                  </p:stCondLst>
                                  <p:childTnLst>
                                    <p:set>
                                      <p:cBhvr>
                                        <p:cTn id="5620" dur="1" fill="hold">
                                          <p:stCondLst>
                                            <p:cond delay="0"/>
                                          </p:stCondLst>
                                        </p:cTn>
                                        <p:tgtEl>
                                          <p:spTgt spid="142"/>
                                        </p:tgtEl>
                                        <p:attrNameLst>
                                          <p:attrName>style.visibility</p:attrName>
                                        </p:attrNameLst>
                                      </p:cBhvr>
                                      <p:to>
                                        <p:strVal val="hidden"/>
                                      </p:to>
                                    </p:set>
                                  </p:childTnLst>
                                </p:cTn>
                              </p:par>
                              <p:par>
                                <p:cTn id="5621" presetID="1" presetClass="exit" presetSubtype="0" fill="hold" grpId="2" nodeType="withEffect">
                                  <p:stCondLst>
                                    <p:cond delay="0"/>
                                  </p:stCondLst>
                                  <p:childTnLst>
                                    <p:set>
                                      <p:cBhvr>
                                        <p:cTn id="5622" dur="1" fill="hold">
                                          <p:stCondLst>
                                            <p:cond delay="0"/>
                                          </p:stCondLst>
                                        </p:cTn>
                                        <p:tgtEl>
                                          <p:spTgt spid="137"/>
                                        </p:tgtEl>
                                        <p:attrNameLst>
                                          <p:attrName>style.visibility</p:attrName>
                                        </p:attrNameLst>
                                      </p:cBhvr>
                                      <p:to>
                                        <p:strVal val="hidden"/>
                                      </p:to>
                                    </p:set>
                                  </p:childTnLst>
                                </p:cTn>
                              </p:par>
                              <p:par>
                                <p:cTn id="5623" presetID="1" presetClass="exit" presetSubtype="0" fill="hold" grpId="2" nodeType="withEffect">
                                  <p:stCondLst>
                                    <p:cond delay="0"/>
                                  </p:stCondLst>
                                  <p:childTnLst>
                                    <p:set>
                                      <p:cBhvr>
                                        <p:cTn id="5624" dur="1" fill="hold">
                                          <p:stCondLst>
                                            <p:cond delay="0"/>
                                          </p:stCondLst>
                                        </p:cTn>
                                        <p:tgtEl>
                                          <p:spTgt spid="138"/>
                                        </p:tgtEl>
                                        <p:attrNameLst>
                                          <p:attrName>style.visibility</p:attrName>
                                        </p:attrNameLst>
                                      </p:cBhvr>
                                      <p:to>
                                        <p:strVal val="hidden"/>
                                      </p:to>
                                    </p:set>
                                  </p:childTnLst>
                                </p:cTn>
                              </p:par>
                              <p:par>
                                <p:cTn id="5625" presetID="1" presetClass="exit" presetSubtype="0" fill="hold" grpId="2" nodeType="withEffect">
                                  <p:stCondLst>
                                    <p:cond delay="0"/>
                                  </p:stCondLst>
                                  <p:childTnLst>
                                    <p:set>
                                      <p:cBhvr>
                                        <p:cTn id="5626" dur="1" fill="hold">
                                          <p:stCondLst>
                                            <p:cond delay="0"/>
                                          </p:stCondLst>
                                        </p:cTn>
                                        <p:tgtEl>
                                          <p:spTgt spid="136"/>
                                        </p:tgtEl>
                                        <p:attrNameLst>
                                          <p:attrName>style.visibility</p:attrName>
                                        </p:attrNameLst>
                                      </p:cBhvr>
                                      <p:to>
                                        <p:strVal val="hidden"/>
                                      </p:to>
                                    </p:set>
                                  </p:childTnLst>
                                </p:cTn>
                              </p:par>
                              <p:par>
                                <p:cTn id="5627" presetID="1" presetClass="exit" presetSubtype="0" fill="hold" grpId="2" nodeType="withEffect">
                                  <p:stCondLst>
                                    <p:cond delay="0"/>
                                  </p:stCondLst>
                                  <p:childTnLst>
                                    <p:set>
                                      <p:cBhvr>
                                        <p:cTn id="5628" dur="1" fill="hold">
                                          <p:stCondLst>
                                            <p:cond delay="0"/>
                                          </p:stCondLst>
                                        </p:cTn>
                                        <p:tgtEl>
                                          <p:spTgt spid="157"/>
                                        </p:tgtEl>
                                        <p:attrNameLst>
                                          <p:attrName>style.visibility</p:attrName>
                                        </p:attrNameLst>
                                      </p:cBhvr>
                                      <p:to>
                                        <p:strVal val="hidden"/>
                                      </p:to>
                                    </p:set>
                                  </p:childTnLst>
                                </p:cTn>
                              </p:par>
                              <p:par>
                                <p:cTn id="5629" presetID="1" presetClass="exit" presetSubtype="0" fill="hold" grpId="6" nodeType="withEffect">
                                  <p:stCondLst>
                                    <p:cond delay="0"/>
                                  </p:stCondLst>
                                  <p:childTnLst>
                                    <p:set>
                                      <p:cBhvr>
                                        <p:cTn id="5630" dur="1" fill="hold">
                                          <p:stCondLst>
                                            <p:cond delay="0"/>
                                          </p:stCondLst>
                                        </p:cTn>
                                        <p:tgtEl>
                                          <p:spTgt spid="141"/>
                                        </p:tgtEl>
                                        <p:attrNameLst>
                                          <p:attrName>style.visibility</p:attrName>
                                        </p:attrNameLst>
                                      </p:cBhvr>
                                      <p:to>
                                        <p:strVal val="hidden"/>
                                      </p:to>
                                    </p:set>
                                  </p:childTnLst>
                                </p:cTn>
                              </p:par>
                              <p:par>
                                <p:cTn id="5631" presetID="1" presetClass="exit" presetSubtype="0" fill="hold" grpId="2" nodeType="withEffect">
                                  <p:stCondLst>
                                    <p:cond delay="0"/>
                                  </p:stCondLst>
                                  <p:childTnLst>
                                    <p:set>
                                      <p:cBhvr>
                                        <p:cTn id="5632" dur="1" fill="hold">
                                          <p:stCondLst>
                                            <p:cond delay="0"/>
                                          </p:stCondLst>
                                        </p:cTn>
                                        <p:tgtEl>
                                          <p:spTgt spid="158"/>
                                        </p:tgtEl>
                                        <p:attrNameLst>
                                          <p:attrName>style.visibility</p:attrName>
                                        </p:attrNameLst>
                                      </p:cBhvr>
                                      <p:to>
                                        <p:strVal val="hidden"/>
                                      </p:to>
                                    </p:set>
                                  </p:childTnLst>
                                </p:cTn>
                              </p:par>
                              <p:par>
                                <p:cTn id="5633" presetID="1" presetClass="exit" presetSubtype="0" fill="hold" grpId="2" nodeType="withEffect">
                                  <p:stCondLst>
                                    <p:cond delay="0"/>
                                  </p:stCondLst>
                                  <p:childTnLst>
                                    <p:set>
                                      <p:cBhvr>
                                        <p:cTn id="5634" dur="1" fill="hold">
                                          <p:stCondLst>
                                            <p:cond delay="0"/>
                                          </p:stCondLst>
                                        </p:cTn>
                                        <p:tgtEl>
                                          <p:spTgt spid="159"/>
                                        </p:tgtEl>
                                        <p:attrNameLst>
                                          <p:attrName>style.visibility</p:attrName>
                                        </p:attrNameLst>
                                      </p:cBhvr>
                                      <p:to>
                                        <p:strVal val="hidden"/>
                                      </p:to>
                                    </p:set>
                                  </p:childTnLst>
                                </p:cTn>
                              </p:par>
                              <p:par>
                                <p:cTn id="5635" presetID="1" presetClass="exit" presetSubtype="0" fill="hold" grpId="2" nodeType="withEffect">
                                  <p:stCondLst>
                                    <p:cond delay="0"/>
                                  </p:stCondLst>
                                  <p:childTnLst>
                                    <p:set>
                                      <p:cBhvr>
                                        <p:cTn id="5636" dur="1" fill="hold">
                                          <p:stCondLst>
                                            <p:cond delay="0"/>
                                          </p:stCondLst>
                                        </p:cTn>
                                        <p:tgtEl>
                                          <p:spTgt spid="143"/>
                                        </p:tgtEl>
                                        <p:attrNameLst>
                                          <p:attrName>style.visibility</p:attrName>
                                        </p:attrNameLst>
                                      </p:cBhvr>
                                      <p:to>
                                        <p:strVal val="hidden"/>
                                      </p:to>
                                    </p:set>
                                  </p:childTnLst>
                                </p:cTn>
                              </p:par>
                              <p:par>
                                <p:cTn id="5637" presetID="1" presetClass="exit" presetSubtype="0" fill="hold" grpId="2" nodeType="withEffect">
                                  <p:stCondLst>
                                    <p:cond delay="0"/>
                                  </p:stCondLst>
                                  <p:childTnLst>
                                    <p:set>
                                      <p:cBhvr>
                                        <p:cTn id="5638" dur="1" fill="hold">
                                          <p:stCondLst>
                                            <p:cond delay="0"/>
                                          </p:stCondLst>
                                        </p:cTn>
                                        <p:tgtEl>
                                          <p:spTgt spid="161"/>
                                        </p:tgtEl>
                                        <p:attrNameLst>
                                          <p:attrName>style.visibility</p:attrName>
                                        </p:attrNameLst>
                                      </p:cBhvr>
                                      <p:to>
                                        <p:strVal val="hidden"/>
                                      </p:to>
                                    </p:set>
                                  </p:childTnLst>
                                </p:cTn>
                              </p:par>
                              <p:par>
                                <p:cTn id="5639" presetID="1" presetClass="exit" presetSubtype="0" fill="hold" grpId="2" nodeType="withEffect">
                                  <p:stCondLst>
                                    <p:cond delay="0"/>
                                  </p:stCondLst>
                                  <p:childTnLst>
                                    <p:set>
                                      <p:cBhvr>
                                        <p:cTn id="5640" dur="1" fill="hold">
                                          <p:stCondLst>
                                            <p:cond delay="0"/>
                                          </p:stCondLst>
                                        </p:cTn>
                                        <p:tgtEl>
                                          <p:spTgt spid="162"/>
                                        </p:tgtEl>
                                        <p:attrNameLst>
                                          <p:attrName>style.visibility</p:attrName>
                                        </p:attrNameLst>
                                      </p:cBhvr>
                                      <p:to>
                                        <p:strVal val="hidden"/>
                                      </p:to>
                                    </p:set>
                                  </p:childTnLst>
                                </p:cTn>
                              </p:par>
                              <p:par>
                                <p:cTn id="5641" presetID="1" presetClass="exit" presetSubtype="0" fill="hold" grpId="2" nodeType="withEffect">
                                  <p:stCondLst>
                                    <p:cond delay="0"/>
                                  </p:stCondLst>
                                  <p:childTnLst>
                                    <p:set>
                                      <p:cBhvr>
                                        <p:cTn id="5642" dur="1" fill="hold">
                                          <p:stCondLst>
                                            <p:cond delay="0"/>
                                          </p:stCondLst>
                                        </p:cTn>
                                        <p:tgtEl>
                                          <p:spTgt spid="160"/>
                                        </p:tgtEl>
                                        <p:attrNameLst>
                                          <p:attrName>style.visibility</p:attrName>
                                        </p:attrNameLst>
                                      </p:cBhvr>
                                      <p:to>
                                        <p:strVal val="hidden"/>
                                      </p:to>
                                    </p:set>
                                  </p:childTnLst>
                                </p:cTn>
                              </p:par>
                              <p:par>
                                <p:cTn id="5643" presetID="1" presetClass="exit" presetSubtype="0" fill="hold" grpId="2" nodeType="withEffect">
                                  <p:stCondLst>
                                    <p:cond delay="0"/>
                                  </p:stCondLst>
                                  <p:childTnLst>
                                    <p:set>
                                      <p:cBhvr>
                                        <p:cTn id="5644" dur="1" fill="hold">
                                          <p:stCondLst>
                                            <p:cond delay="0"/>
                                          </p:stCondLst>
                                        </p:cTn>
                                        <p:tgtEl>
                                          <p:spTgt spid="169"/>
                                        </p:tgtEl>
                                        <p:attrNameLst>
                                          <p:attrName>style.visibility</p:attrName>
                                        </p:attrNameLst>
                                      </p:cBhvr>
                                      <p:to>
                                        <p:strVal val="hidden"/>
                                      </p:to>
                                    </p:set>
                                  </p:childTnLst>
                                </p:cTn>
                              </p:par>
                              <p:par>
                                <p:cTn id="5645" presetID="1" presetClass="exit" presetSubtype="0" fill="hold" grpId="6" nodeType="withEffect">
                                  <p:stCondLst>
                                    <p:cond delay="0"/>
                                  </p:stCondLst>
                                  <p:childTnLst>
                                    <p:set>
                                      <p:cBhvr>
                                        <p:cTn id="5646" dur="1" fill="hold">
                                          <p:stCondLst>
                                            <p:cond delay="0"/>
                                          </p:stCondLst>
                                        </p:cTn>
                                        <p:tgtEl>
                                          <p:spTgt spid="140"/>
                                        </p:tgtEl>
                                        <p:attrNameLst>
                                          <p:attrName>style.visibility</p:attrName>
                                        </p:attrNameLst>
                                      </p:cBhvr>
                                      <p:to>
                                        <p:strVal val="hidden"/>
                                      </p:to>
                                    </p:set>
                                  </p:childTnLst>
                                </p:cTn>
                              </p:par>
                              <p:par>
                                <p:cTn id="5647" presetID="1" presetClass="exit" presetSubtype="0" fill="hold" grpId="2" nodeType="withEffect">
                                  <p:stCondLst>
                                    <p:cond delay="0"/>
                                  </p:stCondLst>
                                  <p:childTnLst>
                                    <p:set>
                                      <p:cBhvr>
                                        <p:cTn id="5648" dur="1" fill="hold">
                                          <p:stCondLst>
                                            <p:cond delay="0"/>
                                          </p:stCondLst>
                                        </p:cTn>
                                        <p:tgtEl>
                                          <p:spTgt spid="170"/>
                                        </p:tgtEl>
                                        <p:attrNameLst>
                                          <p:attrName>style.visibility</p:attrName>
                                        </p:attrNameLst>
                                      </p:cBhvr>
                                      <p:to>
                                        <p:strVal val="hidden"/>
                                      </p:to>
                                    </p:set>
                                  </p:childTnLst>
                                </p:cTn>
                              </p:par>
                              <p:par>
                                <p:cTn id="5649" presetID="1" presetClass="exit" presetSubtype="0" fill="hold" grpId="2" nodeType="withEffect">
                                  <p:stCondLst>
                                    <p:cond delay="0"/>
                                  </p:stCondLst>
                                  <p:childTnLst>
                                    <p:set>
                                      <p:cBhvr>
                                        <p:cTn id="5650" dur="1" fill="hold">
                                          <p:stCondLst>
                                            <p:cond delay="0"/>
                                          </p:stCondLst>
                                        </p:cTn>
                                        <p:tgtEl>
                                          <p:spTgt spid="171"/>
                                        </p:tgtEl>
                                        <p:attrNameLst>
                                          <p:attrName>style.visibility</p:attrName>
                                        </p:attrNameLst>
                                      </p:cBhvr>
                                      <p:to>
                                        <p:strVal val="hidden"/>
                                      </p:to>
                                    </p:set>
                                  </p:childTnLst>
                                </p:cTn>
                              </p:par>
                              <p:par>
                                <p:cTn id="5651" presetID="1" presetClass="exit" presetSubtype="0" fill="hold" grpId="2" nodeType="withEffect">
                                  <p:stCondLst>
                                    <p:cond delay="0"/>
                                  </p:stCondLst>
                                  <p:childTnLst>
                                    <p:set>
                                      <p:cBhvr>
                                        <p:cTn id="5652" dur="1" fill="hold">
                                          <p:stCondLst>
                                            <p:cond delay="0"/>
                                          </p:stCondLst>
                                        </p:cTn>
                                        <p:tgtEl>
                                          <p:spTgt spid="173"/>
                                        </p:tgtEl>
                                        <p:attrNameLst>
                                          <p:attrName>style.visibility</p:attrName>
                                        </p:attrNameLst>
                                      </p:cBhvr>
                                      <p:to>
                                        <p:strVal val="hidden"/>
                                      </p:to>
                                    </p:set>
                                  </p:childTnLst>
                                </p:cTn>
                              </p:par>
                              <p:par>
                                <p:cTn id="5653" presetID="1" presetClass="exit" presetSubtype="0" fill="hold" grpId="2" nodeType="withEffect">
                                  <p:stCondLst>
                                    <p:cond delay="0"/>
                                  </p:stCondLst>
                                  <p:childTnLst>
                                    <p:set>
                                      <p:cBhvr>
                                        <p:cTn id="5654" dur="1" fill="hold">
                                          <p:stCondLst>
                                            <p:cond delay="0"/>
                                          </p:stCondLst>
                                        </p:cTn>
                                        <p:tgtEl>
                                          <p:spTgt spid="145"/>
                                        </p:tgtEl>
                                        <p:attrNameLst>
                                          <p:attrName>style.visibility</p:attrName>
                                        </p:attrNameLst>
                                      </p:cBhvr>
                                      <p:to>
                                        <p:strVal val="hidden"/>
                                      </p:to>
                                    </p:set>
                                  </p:childTnLst>
                                </p:cTn>
                              </p:par>
                              <p:par>
                                <p:cTn id="5655" presetID="1" presetClass="exit" presetSubtype="0" fill="hold" grpId="2" nodeType="withEffect">
                                  <p:stCondLst>
                                    <p:cond delay="0"/>
                                  </p:stCondLst>
                                  <p:childTnLst>
                                    <p:set>
                                      <p:cBhvr>
                                        <p:cTn id="5656" dur="1" fill="hold">
                                          <p:stCondLst>
                                            <p:cond delay="0"/>
                                          </p:stCondLst>
                                        </p:cTn>
                                        <p:tgtEl>
                                          <p:spTgt spid="174"/>
                                        </p:tgtEl>
                                        <p:attrNameLst>
                                          <p:attrName>style.visibility</p:attrName>
                                        </p:attrNameLst>
                                      </p:cBhvr>
                                      <p:to>
                                        <p:strVal val="hidden"/>
                                      </p:to>
                                    </p:set>
                                  </p:childTnLst>
                                </p:cTn>
                              </p:par>
                              <p:par>
                                <p:cTn id="5657" presetID="1" presetClass="exit" presetSubtype="0" fill="hold" grpId="2" nodeType="withEffect">
                                  <p:stCondLst>
                                    <p:cond delay="0"/>
                                  </p:stCondLst>
                                  <p:childTnLst>
                                    <p:set>
                                      <p:cBhvr>
                                        <p:cTn id="5658" dur="1" fill="hold">
                                          <p:stCondLst>
                                            <p:cond delay="0"/>
                                          </p:stCondLst>
                                        </p:cTn>
                                        <p:tgtEl>
                                          <p:spTgt spid="172"/>
                                        </p:tgtEl>
                                        <p:attrNameLst>
                                          <p:attrName>style.visibility</p:attrName>
                                        </p:attrNameLst>
                                      </p:cBhvr>
                                      <p:to>
                                        <p:strVal val="hidden"/>
                                      </p:to>
                                    </p:set>
                                  </p:childTnLst>
                                </p:cTn>
                              </p:par>
                              <p:par>
                                <p:cTn id="5659" presetID="1" presetClass="exit" presetSubtype="0" fill="hold" grpId="2" nodeType="withEffect">
                                  <p:stCondLst>
                                    <p:cond delay="0"/>
                                  </p:stCondLst>
                                  <p:childTnLst>
                                    <p:set>
                                      <p:cBhvr>
                                        <p:cTn id="5660" dur="1" fill="hold">
                                          <p:stCondLst>
                                            <p:cond delay="0"/>
                                          </p:stCondLst>
                                        </p:cTn>
                                        <p:tgtEl>
                                          <p:spTgt spid="181"/>
                                        </p:tgtEl>
                                        <p:attrNameLst>
                                          <p:attrName>style.visibility</p:attrName>
                                        </p:attrNameLst>
                                      </p:cBhvr>
                                      <p:to>
                                        <p:strVal val="hidden"/>
                                      </p:to>
                                    </p:set>
                                  </p:childTnLst>
                                </p:cTn>
                              </p:par>
                              <p:par>
                                <p:cTn id="5661" presetID="1" presetClass="exit" presetSubtype="0" fill="hold" grpId="6" nodeType="withEffect">
                                  <p:stCondLst>
                                    <p:cond delay="0"/>
                                  </p:stCondLst>
                                  <p:childTnLst>
                                    <p:set>
                                      <p:cBhvr>
                                        <p:cTn id="5662" dur="1" fill="hold">
                                          <p:stCondLst>
                                            <p:cond delay="0"/>
                                          </p:stCondLst>
                                        </p:cTn>
                                        <p:tgtEl>
                                          <p:spTgt spid="139"/>
                                        </p:tgtEl>
                                        <p:attrNameLst>
                                          <p:attrName>style.visibility</p:attrName>
                                        </p:attrNameLst>
                                      </p:cBhvr>
                                      <p:to>
                                        <p:strVal val="hidden"/>
                                      </p:to>
                                    </p:set>
                                  </p:childTnLst>
                                </p:cTn>
                              </p:par>
                              <p:par>
                                <p:cTn id="5663" presetID="1" presetClass="exit" presetSubtype="0" fill="hold" grpId="13" nodeType="withEffect">
                                  <p:stCondLst>
                                    <p:cond delay="0"/>
                                  </p:stCondLst>
                                  <p:childTnLst>
                                    <p:set>
                                      <p:cBhvr>
                                        <p:cTn id="5664" dur="1" fill="hold">
                                          <p:stCondLst>
                                            <p:cond delay="0"/>
                                          </p:stCondLst>
                                        </p:cTn>
                                        <p:tgtEl>
                                          <p:spTgt spid="147"/>
                                        </p:tgtEl>
                                        <p:attrNameLst>
                                          <p:attrName>style.visibility</p:attrName>
                                        </p:attrNameLst>
                                      </p:cBhvr>
                                      <p:to>
                                        <p:strVal val="hidden"/>
                                      </p:to>
                                    </p:set>
                                  </p:childTnLst>
                                </p:cTn>
                              </p:par>
                              <p:par>
                                <p:cTn id="5665" presetID="1" presetClass="exit" presetSubtype="0" fill="hold" grpId="2" nodeType="withEffect">
                                  <p:stCondLst>
                                    <p:cond delay="0"/>
                                  </p:stCondLst>
                                  <p:childTnLst>
                                    <p:set>
                                      <p:cBhvr>
                                        <p:cTn id="5666" dur="1" fill="hold">
                                          <p:stCondLst>
                                            <p:cond delay="0"/>
                                          </p:stCondLst>
                                        </p:cTn>
                                        <p:tgtEl>
                                          <p:spTgt spid="182"/>
                                        </p:tgtEl>
                                        <p:attrNameLst>
                                          <p:attrName>style.visibility</p:attrName>
                                        </p:attrNameLst>
                                      </p:cBhvr>
                                      <p:to>
                                        <p:strVal val="hidden"/>
                                      </p:to>
                                    </p:set>
                                  </p:childTnLst>
                                </p:cTn>
                              </p:par>
                              <p:par>
                                <p:cTn id="5667" presetID="1" presetClass="exit" presetSubtype="0" fill="hold" grpId="2" nodeType="withEffect">
                                  <p:stCondLst>
                                    <p:cond delay="0"/>
                                  </p:stCondLst>
                                  <p:childTnLst>
                                    <p:set>
                                      <p:cBhvr>
                                        <p:cTn id="5668" dur="1" fill="hold">
                                          <p:stCondLst>
                                            <p:cond delay="0"/>
                                          </p:stCondLst>
                                        </p:cTn>
                                        <p:tgtEl>
                                          <p:spTgt spid="183"/>
                                        </p:tgtEl>
                                        <p:attrNameLst>
                                          <p:attrName>style.visibility</p:attrName>
                                        </p:attrNameLst>
                                      </p:cBhvr>
                                      <p:to>
                                        <p:strVal val="hidden"/>
                                      </p:to>
                                    </p:set>
                                  </p:childTnLst>
                                </p:cTn>
                              </p:par>
                              <p:par>
                                <p:cTn id="5669" presetID="1" presetClass="exit" presetSubtype="0" fill="hold" grpId="2" nodeType="withEffect">
                                  <p:stCondLst>
                                    <p:cond delay="0"/>
                                  </p:stCondLst>
                                  <p:childTnLst>
                                    <p:set>
                                      <p:cBhvr>
                                        <p:cTn id="5670" dur="1" fill="hold">
                                          <p:stCondLst>
                                            <p:cond delay="0"/>
                                          </p:stCondLst>
                                        </p:cTn>
                                        <p:tgtEl>
                                          <p:spTgt spid="185"/>
                                        </p:tgtEl>
                                        <p:attrNameLst>
                                          <p:attrName>style.visibility</p:attrName>
                                        </p:attrNameLst>
                                      </p:cBhvr>
                                      <p:to>
                                        <p:strVal val="hidden"/>
                                      </p:to>
                                    </p:set>
                                  </p:childTnLst>
                                </p:cTn>
                              </p:par>
                              <p:par>
                                <p:cTn id="5671" presetID="1" presetClass="exit" presetSubtype="0" fill="hold" grpId="2" nodeType="withEffect">
                                  <p:stCondLst>
                                    <p:cond delay="0"/>
                                  </p:stCondLst>
                                  <p:childTnLst>
                                    <p:set>
                                      <p:cBhvr>
                                        <p:cTn id="5672" dur="1" fill="hold">
                                          <p:stCondLst>
                                            <p:cond delay="0"/>
                                          </p:stCondLst>
                                        </p:cTn>
                                        <p:tgtEl>
                                          <p:spTgt spid="186"/>
                                        </p:tgtEl>
                                        <p:attrNameLst>
                                          <p:attrName>style.visibility</p:attrName>
                                        </p:attrNameLst>
                                      </p:cBhvr>
                                      <p:to>
                                        <p:strVal val="hidden"/>
                                      </p:to>
                                    </p:set>
                                  </p:childTnLst>
                                </p:cTn>
                              </p:par>
                              <p:par>
                                <p:cTn id="5673" presetID="1" presetClass="exit" presetSubtype="0" fill="hold" grpId="2" nodeType="withEffect">
                                  <p:stCondLst>
                                    <p:cond delay="0"/>
                                  </p:stCondLst>
                                  <p:childTnLst>
                                    <p:set>
                                      <p:cBhvr>
                                        <p:cTn id="5674" dur="1" fill="hold">
                                          <p:stCondLst>
                                            <p:cond delay="0"/>
                                          </p:stCondLst>
                                        </p:cTn>
                                        <p:tgtEl>
                                          <p:spTgt spid="184"/>
                                        </p:tgtEl>
                                        <p:attrNameLst>
                                          <p:attrName>style.visibility</p:attrName>
                                        </p:attrNameLst>
                                      </p:cBhvr>
                                      <p:to>
                                        <p:strVal val="hidden"/>
                                      </p:to>
                                    </p:set>
                                  </p:childTnLst>
                                </p:cTn>
                              </p:par>
                              <p:par>
                                <p:cTn id="5675" presetID="1" presetClass="exit" presetSubtype="0" fill="hold" grpId="2" nodeType="withEffect">
                                  <p:stCondLst>
                                    <p:cond delay="0"/>
                                  </p:stCondLst>
                                  <p:childTnLst>
                                    <p:set>
                                      <p:cBhvr>
                                        <p:cTn id="5676" dur="1" fill="hold">
                                          <p:stCondLst>
                                            <p:cond delay="0"/>
                                          </p:stCondLst>
                                        </p:cTn>
                                        <p:tgtEl>
                                          <p:spTgt spid="146"/>
                                        </p:tgtEl>
                                        <p:attrNameLst>
                                          <p:attrName>style.visibility</p:attrName>
                                        </p:attrNameLst>
                                      </p:cBhvr>
                                      <p:to>
                                        <p:strVal val="hidden"/>
                                      </p:to>
                                    </p:set>
                                  </p:childTnLst>
                                </p:cTn>
                              </p:par>
                              <p:par>
                                <p:cTn id="5677" presetID="1" presetClass="entr" presetSubtype="0" fill="hold" grpId="12" nodeType="withEffect">
                                  <p:stCondLst>
                                    <p:cond delay="0"/>
                                  </p:stCondLst>
                                  <p:childTnLst>
                                    <p:set>
                                      <p:cBhvr>
                                        <p:cTn id="5678" dur="1" fill="hold">
                                          <p:stCondLst>
                                            <p:cond delay="0"/>
                                          </p:stCondLst>
                                        </p:cTn>
                                        <p:tgtEl>
                                          <p:spTgt spid="269"/>
                                        </p:tgtEl>
                                        <p:attrNameLst>
                                          <p:attrName>style.visibility</p:attrName>
                                        </p:attrNameLst>
                                      </p:cBhvr>
                                      <p:to>
                                        <p:strVal val="visible"/>
                                      </p:to>
                                    </p:set>
                                  </p:childTnLst>
                                </p:cTn>
                              </p:par>
                              <p:par>
                                <p:cTn id="5679" presetID="1" presetClass="entr" presetSubtype="0" fill="hold" grpId="12" nodeType="withEffect">
                                  <p:stCondLst>
                                    <p:cond delay="0"/>
                                  </p:stCondLst>
                                  <p:childTnLst>
                                    <p:set>
                                      <p:cBhvr>
                                        <p:cTn id="5680" dur="1" fill="hold">
                                          <p:stCondLst>
                                            <p:cond delay="0"/>
                                          </p:stCondLst>
                                        </p:cTn>
                                        <p:tgtEl>
                                          <p:spTgt spid="270"/>
                                        </p:tgtEl>
                                        <p:attrNameLst>
                                          <p:attrName>style.visibility</p:attrName>
                                        </p:attrNameLst>
                                      </p:cBhvr>
                                      <p:to>
                                        <p:strVal val="visible"/>
                                      </p:to>
                                    </p:set>
                                  </p:childTnLst>
                                </p:cTn>
                              </p:par>
                              <p:par>
                                <p:cTn id="5681" presetID="1" presetClass="entr" presetSubtype="0" fill="hold" grpId="12" nodeType="withEffect">
                                  <p:stCondLst>
                                    <p:cond delay="0"/>
                                  </p:stCondLst>
                                  <p:childTnLst>
                                    <p:set>
                                      <p:cBhvr>
                                        <p:cTn id="5682" dur="1" fill="hold">
                                          <p:stCondLst>
                                            <p:cond delay="0"/>
                                          </p:stCondLst>
                                        </p:cTn>
                                        <p:tgtEl>
                                          <p:spTgt spid="268"/>
                                        </p:tgtEl>
                                        <p:attrNameLst>
                                          <p:attrName>style.visibility</p:attrName>
                                        </p:attrNameLst>
                                      </p:cBhvr>
                                      <p:to>
                                        <p:strVal val="visible"/>
                                      </p:to>
                                    </p:set>
                                  </p:childTnLst>
                                </p:cTn>
                              </p:par>
                              <p:par>
                                <p:cTn id="5683" presetID="1" presetClass="entr" presetSubtype="0" fill="hold" grpId="12" nodeType="withEffect">
                                  <p:stCondLst>
                                    <p:cond delay="0"/>
                                  </p:stCondLst>
                                  <p:childTnLst>
                                    <p:set>
                                      <p:cBhvr>
                                        <p:cTn id="5684" dur="1" fill="hold">
                                          <p:stCondLst>
                                            <p:cond delay="0"/>
                                          </p:stCondLst>
                                        </p:cTn>
                                        <p:tgtEl>
                                          <p:spTgt spid="267"/>
                                        </p:tgtEl>
                                        <p:attrNameLst>
                                          <p:attrName>style.visibility</p:attrName>
                                        </p:attrNameLst>
                                      </p:cBhvr>
                                      <p:to>
                                        <p:strVal val="visible"/>
                                      </p:to>
                                    </p:set>
                                  </p:childTnLst>
                                </p:cTn>
                              </p:par>
                              <p:par>
                                <p:cTn id="5685" presetID="1" presetClass="exit" presetSubtype="0" fill="hold" grpId="2" nodeType="withEffect">
                                  <p:stCondLst>
                                    <p:cond delay="0"/>
                                  </p:stCondLst>
                                  <p:childTnLst>
                                    <p:set>
                                      <p:cBhvr>
                                        <p:cTn id="5686" dur="1" fill="hold">
                                          <p:stCondLst>
                                            <p:cond delay="0"/>
                                          </p:stCondLst>
                                        </p:cTn>
                                        <p:tgtEl>
                                          <p:spTgt spid="253"/>
                                        </p:tgtEl>
                                        <p:attrNameLst>
                                          <p:attrName>style.visibility</p:attrName>
                                        </p:attrNameLst>
                                      </p:cBhvr>
                                      <p:to>
                                        <p:strVal val="hidden"/>
                                      </p:to>
                                    </p:set>
                                  </p:childTnLst>
                                </p:cTn>
                              </p:par>
                              <p:par>
                                <p:cTn id="5687" presetID="1" presetClass="exit" presetSubtype="0" fill="hold" grpId="2" nodeType="withEffect">
                                  <p:stCondLst>
                                    <p:cond delay="0"/>
                                  </p:stCondLst>
                                  <p:childTnLst>
                                    <p:set>
                                      <p:cBhvr>
                                        <p:cTn id="5688" dur="1" fill="hold">
                                          <p:stCondLst>
                                            <p:cond delay="0"/>
                                          </p:stCondLst>
                                        </p:cTn>
                                        <p:tgtEl>
                                          <p:spTgt spid="264"/>
                                        </p:tgtEl>
                                        <p:attrNameLst>
                                          <p:attrName>style.visibility</p:attrName>
                                        </p:attrNameLst>
                                      </p:cBhvr>
                                      <p:to>
                                        <p:strVal val="hidden"/>
                                      </p:to>
                                    </p:set>
                                  </p:childTnLst>
                                </p:cTn>
                              </p:par>
                              <p:par>
                                <p:cTn id="5689" presetID="1" presetClass="exit" presetSubtype="0" fill="hold" grpId="2" nodeType="withEffect">
                                  <p:stCondLst>
                                    <p:cond delay="0"/>
                                  </p:stCondLst>
                                  <p:childTnLst>
                                    <p:set>
                                      <p:cBhvr>
                                        <p:cTn id="5690" dur="1" fill="hold">
                                          <p:stCondLst>
                                            <p:cond delay="0"/>
                                          </p:stCondLst>
                                        </p:cTn>
                                        <p:tgtEl>
                                          <p:spTgt spid="254"/>
                                        </p:tgtEl>
                                        <p:attrNameLst>
                                          <p:attrName>style.visibility</p:attrName>
                                        </p:attrNameLst>
                                      </p:cBhvr>
                                      <p:to>
                                        <p:strVal val="hidden"/>
                                      </p:to>
                                    </p:set>
                                  </p:childTnLst>
                                </p:cTn>
                              </p:par>
                              <p:par>
                                <p:cTn id="5691" presetID="1" presetClass="exit" presetSubtype="0" fill="hold" grpId="2" nodeType="withEffect">
                                  <p:stCondLst>
                                    <p:cond delay="0"/>
                                  </p:stCondLst>
                                  <p:childTnLst>
                                    <p:set>
                                      <p:cBhvr>
                                        <p:cTn id="5692" dur="1" fill="hold">
                                          <p:stCondLst>
                                            <p:cond delay="0"/>
                                          </p:stCondLst>
                                        </p:cTn>
                                        <p:tgtEl>
                                          <p:spTgt spid="255"/>
                                        </p:tgtEl>
                                        <p:attrNameLst>
                                          <p:attrName>style.visibility</p:attrName>
                                        </p:attrNameLst>
                                      </p:cBhvr>
                                      <p:to>
                                        <p:strVal val="hidden"/>
                                      </p:to>
                                    </p:set>
                                  </p:childTnLst>
                                </p:cTn>
                              </p:par>
                              <p:par>
                                <p:cTn id="5693" presetID="1" presetClass="exit" presetSubtype="0" fill="hold" grpId="6" nodeType="withEffect">
                                  <p:stCondLst>
                                    <p:cond delay="0"/>
                                  </p:stCondLst>
                                  <p:childTnLst>
                                    <p:set>
                                      <p:cBhvr>
                                        <p:cTn id="5694" dur="1" fill="hold">
                                          <p:stCondLst>
                                            <p:cond delay="0"/>
                                          </p:stCondLst>
                                        </p:cTn>
                                        <p:tgtEl>
                                          <p:spTgt spid="262"/>
                                        </p:tgtEl>
                                        <p:attrNameLst>
                                          <p:attrName>style.visibility</p:attrName>
                                        </p:attrNameLst>
                                      </p:cBhvr>
                                      <p:to>
                                        <p:strVal val="hidden"/>
                                      </p:to>
                                    </p:set>
                                  </p:childTnLst>
                                </p:cTn>
                              </p:par>
                              <p:par>
                                <p:cTn id="5695" presetID="1" presetClass="exit" presetSubtype="0" fill="hold" grpId="2" nodeType="withEffect">
                                  <p:stCondLst>
                                    <p:cond delay="0"/>
                                  </p:stCondLst>
                                  <p:childTnLst>
                                    <p:set>
                                      <p:cBhvr>
                                        <p:cTn id="5696" dur="1" fill="hold">
                                          <p:stCondLst>
                                            <p:cond delay="0"/>
                                          </p:stCondLst>
                                        </p:cTn>
                                        <p:tgtEl>
                                          <p:spTgt spid="257"/>
                                        </p:tgtEl>
                                        <p:attrNameLst>
                                          <p:attrName>style.visibility</p:attrName>
                                        </p:attrNameLst>
                                      </p:cBhvr>
                                      <p:to>
                                        <p:strVal val="hidden"/>
                                      </p:to>
                                    </p:set>
                                  </p:childTnLst>
                                </p:cTn>
                              </p:par>
                              <p:par>
                                <p:cTn id="5697" presetID="1" presetClass="exit" presetSubtype="0" fill="hold" grpId="2" nodeType="withEffect">
                                  <p:stCondLst>
                                    <p:cond delay="0"/>
                                  </p:stCondLst>
                                  <p:childTnLst>
                                    <p:set>
                                      <p:cBhvr>
                                        <p:cTn id="5698" dur="1" fill="hold">
                                          <p:stCondLst>
                                            <p:cond delay="0"/>
                                          </p:stCondLst>
                                        </p:cTn>
                                        <p:tgtEl>
                                          <p:spTgt spid="258"/>
                                        </p:tgtEl>
                                        <p:attrNameLst>
                                          <p:attrName>style.visibility</p:attrName>
                                        </p:attrNameLst>
                                      </p:cBhvr>
                                      <p:to>
                                        <p:strVal val="hidden"/>
                                      </p:to>
                                    </p:set>
                                  </p:childTnLst>
                                </p:cTn>
                              </p:par>
                              <p:par>
                                <p:cTn id="5699" presetID="1" presetClass="exit" presetSubtype="0" fill="hold" grpId="2" nodeType="withEffect">
                                  <p:stCondLst>
                                    <p:cond delay="0"/>
                                  </p:stCondLst>
                                  <p:childTnLst>
                                    <p:set>
                                      <p:cBhvr>
                                        <p:cTn id="5700" dur="1" fill="hold">
                                          <p:stCondLst>
                                            <p:cond delay="0"/>
                                          </p:stCondLst>
                                        </p:cTn>
                                        <p:tgtEl>
                                          <p:spTgt spid="256"/>
                                        </p:tgtEl>
                                        <p:attrNameLst>
                                          <p:attrName>style.visibility</p:attrName>
                                        </p:attrNameLst>
                                      </p:cBhvr>
                                      <p:to>
                                        <p:strVal val="hidden"/>
                                      </p:to>
                                    </p:set>
                                  </p:childTnLst>
                                </p:cTn>
                              </p:par>
                              <p:par>
                                <p:cTn id="5701" presetID="1" presetClass="exit" presetSubtype="0" fill="hold" grpId="2" nodeType="withEffect">
                                  <p:stCondLst>
                                    <p:cond delay="0"/>
                                  </p:stCondLst>
                                  <p:childTnLst>
                                    <p:set>
                                      <p:cBhvr>
                                        <p:cTn id="5702" dur="1" fill="hold">
                                          <p:stCondLst>
                                            <p:cond delay="0"/>
                                          </p:stCondLst>
                                        </p:cTn>
                                        <p:tgtEl>
                                          <p:spTgt spid="277"/>
                                        </p:tgtEl>
                                        <p:attrNameLst>
                                          <p:attrName>style.visibility</p:attrName>
                                        </p:attrNameLst>
                                      </p:cBhvr>
                                      <p:to>
                                        <p:strVal val="hidden"/>
                                      </p:to>
                                    </p:set>
                                  </p:childTnLst>
                                </p:cTn>
                              </p:par>
                              <p:par>
                                <p:cTn id="5703" presetID="1" presetClass="exit" presetSubtype="0" fill="hold" grpId="6" nodeType="withEffect">
                                  <p:stCondLst>
                                    <p:cond delay="0"/>
                                  </p:stCondLst>
                                  <p:childTnLst>
                                    <p:set>
                                      <p:cBhvr>
                                        <p:cTn id="5704" dur="1" fill="hold">
                                          <p:stCondLst>
                                            <p:cond delay="0"/>
                                          </p:stCondLst>
                                        </p:cTn>
                                        <p:tgtEl>
                                          <p:spTgt spid="261"/>
                                        </p:tgtEl>
                                        <p:attrNameLst>
                                          <p:attrName>style.visibility</p:attrName>
                                        </p:attrNameLst>
                                      </p:cBhvr>
                                      <p:to>
                                        <p:strVal val="hidden"/>
                                      </p:to>
                                    </p:set>
                                  </p:childTnLst>
                                </p:cTn>
                              </p:par>
                              <p:par>
                                <p:cTn id="5705" presetID="1" presetClass="exit" presetSubtype="0" fill="hold" grpId="2" nodeType="withEffect">
                                  <p:stCondLst>
                                    <p:cond delay="0"/>
                                  </p:stCondLst>
                                  <p:childTnLst>
                                    <p:set>
                                      <p:cBhvr>
                                        <p:cTn id="5706" dur="1" fill="hold">
                                          <p:stCondLst>
                                            <p:cond delay="0"/>
                                          </p:stCondLst>
                                        </p:cTn>
                                        <p:tgtEl>
                                          <p:spTgt spid="278"/>
                                        </p:tgtEl>
                                        <p:attrNameLst>
                                          <p:attrName>style.visibility</p:attrName>
                                        </p:attrNameLst>
                                      </p:cBhvr>
                                      <p:to>
                                        <p:strVal val="hidden"/>
                                      </p:to>
                                    </p:set>
                                  </p:childTnLst>
                                </p:cTn>
                              </p:par>
                              <p:par>
                                <p:cTn id="5707" presetID="1" presetClass="exit" presetSubtype="0" fill="hold" grpId="2" nodeType="withEffect">
                                  <p:stCondLst>
                                    <p:cond delay="0"/>
                                  </p:stCondLst>
                                  <p:childTnLst>
                                    <p:set>
                                      <p:cBhvr>
                                        <p:cTn id="5708" dur="1" fill="hold">
                                          <p:stCondLst>
                                            <p:cond delay="0"/>
                                          </p:stCondLst>
                                        </p:cTn>
                                        <p:tgtEl>
                                          <p:spTgt spid="279"/>
                                        </p:tgtEl>
                                        <p:attrNameLst>
                                          <p:attrName>style.visibility</p:attrName>
                                        </p:attrNameLst>
                                      </p:cBhvr>
                                      <p:to>
                                        <p:strVal val="hidden"/>
                                      </p:to>
                                    </p:set>
                                  </p:childTnLst>
                                </p:cTn>
                              </p:par>
                              <p:par>
                                <p:cTn id="5709" presetID="1" presetClass="exit" presetSubtype="0" fill="hold" grpId="2" nodeType="withEffect">
                                  <p:stCondLst>
                                    <p:cond delay="0"/>
                                  </p:stCondLst>
                                  <p:childTnLst>
                                    <p:set>
                                      <p:cBhvr>
                                        <p:cTn id="5710" dur="1" fill="hold">
                                          <p:stCondLst>
                                            <p:cond delay="0"/>
                                          </p:stCondLst>
                                        </p:cTn>
                                        <p:tgtEl>
                                          <p:spTgt spid="263"/>
                                        </p:tgtEl>
                                        <p:attrNameLst>
                                          <p:attrName>style.visibility</p:attrName>
                                        </p:attrNameLst>
                                      </p:cBhvr>
                                      <p:to>
                                        <p:strVal val="hidden"/>
                                      </p:to>
                                    </p:set>
                                  </p:childTnLst>
                                </p:cTn>
                              </p:par>
                              <p:par>
                                <p:cTn id="5711" presetID="1" presetClass="exit" presetSubtype="0" fill="hold" grpId="2" nodeType="withEffect">
                                  <p:stCondLst>
                                    <p:cond delay="0"/>
                                  </p:stCondLst>
                                  <p:childTnLst>
                                    <p:set>
                                      <p:cBhvr>
                                        <p:cTn id="5712" dur="1" fill="hold">
                                          <p:stCondLst>
                                            <p:cond delay="0"/>
                                          </p:stCondLst>
                                        </p:cTn>
                                        <p:tgtEl>
                                          <p:spTgt spid="281"/>
                                        </p:tgtEl>
                                        <p:attrNameLst>
                                          <p:attrName>style.visibility</p:attrName>
                                        </p:attrNameLst>
                                      </p:cBhvr>
                                      <p:to>
                                        <p:strVal val="hidden"/>
                                      </p:to>
                                    </p:set>
                                  </p:childTnLst>
                                </p:cTn>
                              </p:par>
                              <p:par>
                                <p:cTn id="5713" presetID="1" presetClass="exit" presetSubtype="0" fill="hold" grpId="2" nodeType="withEffect">
                                  <p:stCondLst>
                                    <p:cond delay="0"/>
                                  </p:stCondLst>
                                  <p:childTnLst>
                                    <p:set>
                                      <p:cBhvr>
                                        <p:cTn id="5714" dur="1" fill="hold">
                                          <p:stCondLst>
                                            <p:cond delay="0"/>
                                          </p:stCondLst>
                                        </p:cTn>
                                        <p:tgtEl>
                                          <p:spTgt spid="282"/>
                                        </p:tgtEl>
                                        <p:attrNameLst>
                                          <p:attrName>style.visibility</p:attrName>
                                        </p:attrNameLst>
                                      </p:cBhvr>
                                      <p:to>
                                        <p:strVal val="hidden"/>
                                      </p:to>
                                    </p:set>
                                  </p:childTnLst>
                                </p:cTn>
                              </p:par>
                              <p:par>
                                <p:cTn id="5715" presetID="1" presetClass="exit" presetSubtype="0" fill="hold" grpId="2" nodeType="withEffect">
                                  <p:stCondLst>
                                    <p:cond delay="0"/>
                                  </p:stCondLst>
                                  <p:childTnLst>
                                    <p:set>
                                      <p:cBhvr>
                                        <p:cTn id="5716" dur="1" fill="hold">
                                          <p:stCondLst>
                                            <p:cond delay="0"/>
                                          </p:stCondLst>
                                        </p:cTn>
                                        <p:tgtEl>
                                          <p:spTgt spid="280"/>
                                        </p:tgtEl>
                                        <p:attrNameLst>
                                          <p:attrName>style.visibility</p:attrName>
                                        </p:attrNameLst>
                                      </p:cBhvr>
                                      <p:to>
                                        <p:strVal val="hidden"/>
                                      </p:to>
                                    </p:set>
                                  </p:childTnLst>
                                </p:cTn>
                              </p:par>
                              <p:par>
                                <p:cTn id="5717" presetID="1" presetClass="exit" presetSubtype="0" fill="hold" grpId="2" nodeType="withEffect">
                                  <p:stCondLst>
                                    <p:cond delay="0"/>
                                  </p:stCondLst>
                                  <p:childTnLst>
                                    <p:set>
                                      <p:cBhvr>
                                        <p:cTn id="5718" dur="1" fill="hold">
                                          <p:stCondLst>
                                            <p:cond delay="0"/>
                                          </p:stCondLst>
                                        </p:cTn>
                                        <p:tgtEl>
                                          <p:spTgt spid="289"/>
                                        </p:tgtEl>
                                        <p:attrNameLst>
                                          <p:attrName>style.visibility</p:attrName>
                                        </p:attrNameLst>
                                      </p:cBhvr>
                                      <p:to>
                                        <p:strVal val="hidden"/>
                                      </p:to>
                                    </p:set>
                                  </p:childTnLst>
                                </p:cTn>
                              </p:par>
                              <p:par>
                                <p:cTn id="5719" presetID="1" presetClass="exit" presetSubtype="0" fill="hold" grpId="6" nodeType="withEffect">
                                  <p:stCondLst>
                                    <p:cond delay="0"/>
                                  </p:stCondLst>
                                  <p:childTnLst>
                                    <p:set>
                                      <p:cBhvr>
                                        <p:cTn id="5720" dur="1" fill="hold">
                                          <p:stCondLst>
                                            <p:cond delay="0"/>
                                          </p:stCondLst>
                                        </p:cTn>
                                        <p:tgtEl>
                                          <p:spTgt spid="260"/>
                                        </p:tgtEl>
                                        <p:attrNameLst>
                                          <p:attrName>style.visibility</p:attrName>
                                        </p:attrNameLst>
                                      </p:cBhvr>
                                      <p:to>
                                        <p:strVal val="hidden"/>
                                      </p:to>
                                    </p:set>
                                  </p:childTnLst>
                                </p:cTn>
                              </p:par>
                              <p:par>
                                <p:cTn id="5721" presetID="1" presetClass="exit" presetSubtype="0" fill="hold" grpId="2" nodeType="withEffect">
                                  <p:stCondLst>
                                    <p:cond delay="0"/>
                                  </p:stCondLst>
                                  <p:childTnLst>
                                    <p:set>
                                      <p:cBhvr>
                                        <p:cTn id="5722" dur="1" fill="hold">
                                          <p:stCondLst>
                                            <p:cond delay="0"/>
                                          </p:stCondLst>
                                        </p:cTn>
                                        <p:tgtEl>
                                          <p:spTgt spid="290"/>
                                        </p:tgtEl>
                                        <p:attrNameLst>
                                          <p:attrName>style.visibility</p:attrName>
                                        </p:attrNameLst>
                                      </p:cBhvr>
                                      <p:to>
                                        <p:strVal val="hidden"/>
                                      </p:to>
                                    </p:set>
                                  </p:childTnLst>
                                </p:cTn>
                              </p:par>
                              <p:par>
                                <p:cTn id="5723" presetID="1" presetClass="exit" presetSubtype="0" fill="hold" grpId="2" nodeType="withEffect">
                                  <p:stCondLst>
                                    <p:cond delay="0"/>
                                  </p:stCondLst>
                                  <p:childTnLst>
                                    <p:set>
                                      <p:cBhvr>
                                        <p:cTn id="5724" dur="1" fill="hold">
                                          <p:stCondLst>
                                            <p:cond delay="0"/>
                                          </p:stCondLst>
                                        </p:cTn>
                                        <p:tgtEl>
                                          <p:spTgt spid="291"/>
                                        </p:tgtEl>
                                        <p:attrNameLst>
                                          <p:attrName>style.visibility</p:attrName>
                                        </p:attrNameLst>
                                      </p:cBhvr>
                                      <p:to>
                                        <p:strVal val="hidden"/>
                                      </p:to>
                                    </p:set>
                                  </p:childTnLst>
                                </p:cTn>
                              </p:par>
                              <p:par>
                                <p:cTn id="5725" presetID="1" presetClass="exit" presetSubtype="0" fill="hold" grpId="2" nodeType="withEffect">
                                  <p:stCondLst>
                                    <p:cond delay="0"/>
                                  </p:stCondLst>
                                  <p:childTnLst>
                                    <p:set>
                                      <p:cBhvr>
                                        <p:cTn id="5726" dur="1" fill="hold">
                                          <p:stCondLst>
                                            <p:cond delay="0"/>
                                          </p:stCondLst>
                                        </p:cTn>
                                        <p:tgtEl>
                                          <p:spTgt spid="293"/>
                                        </p:tgtEl>
                                        <p:attrNameLst>
                                          <p:attrName>style.visibility</p:attrName>
                                        </p:attrNameLst>
                                      </p:cBhvr>
                                      <p:to>
                                        <p:strVal val="hidden"/>
                                      </p:to>
                                    </p:set>
                                  </p:childTnLst>
                                </p:cTn>
                              </p:par>
                              <p:par>
                                <p:cTn id="5727" presetID="1" presetClass="exit" presetSubtype="0" fill="hold" grpId="2" nodeType="withEffect">
                                  <p:stCondLst>
                                    <p:cond delay="0"/>
                                  </p:stCondLst>
                                  <p:childTnLst>
                                    <p:set>
                                      <p:cBhvr>
                                        <p:cTn id="5728" dur="1" fill="hold">
                                          <p:stCondLst>
                                            <p:cond delay="0"/>
                                          </p:stCondLst>
                                        </p:cTn>
                                        <p:tgtEl>
                                          <p:spTgt spid="265"/>
                                        </p:tgtEl>
                                        <p:attrNameLst>
                                          <p:attrName>style.visibility</p:attrName>
                                        </p:attrNameLst>
                                      </p:cBhvr>
                                      <p:to>
                                        <p:strVal val="hidden"/>
                                      </p:to>
                                    </p:set>
                                  </p:childTnLst>
                                </p:cTn>
                              </p:par>
                              <p:par>
                                <p:cTn id="5729" presetID="1" presetClass="exit" presetSubtype="0" fill="hold" grpId="2" nodeType="withEffect">
                                  <p:stCondLst>
                                    <p:cond delay="0"/>
                                  </p:stCondLst>
                                  <p:childTnLst>
                                    <p:set>
                                      <p:cBhvr>
                                        <p:cTn id="5730" dur="1" fill="hold">
                                          <p:stCondLst>
                                            <p:cond delay="0"/>
                                          </p:stCondLst>
                                        </p:cTn>
                                        <p:tgtEl>
                                          <p:spTgt spid="294"/>
                                        </p:tgtEl>
                                        <p:attrNameLst>
                                          <p:attrName>style.visibility</p:attrName>
                                        </p:attrNameLst>
                                      </p:cBhvr>
                                      <p:to>
                                        <p:strVal val="hidden"/>
                                      </p:to>
                                    </p:set>
                                  </p:childTnLst>
                                </p:cTn>
                              </p:par>
                              <p:par>
                                <p:cTn id="5731" presetID="1" presetClass="exit" presetSubtype="0" fill="hold" grpId="2" nodeType="withEffect">
                                  <p:stCondLst>
                                    <p:cond delay="0"/>
                                  </p:stCondLst>
                                  <p:childTnLst>
                                    <p:set>
                                      <p:cBhvr>
                                        <p:cTn id="5732" dur="1" fill="hold">
                                          <p:stCondLst>
                                            <p:cond delay="0"/>
                                          </p:stCondLst>
                                        </p:cTn>
                                        <p:tgtEl>
                                          <p:spTgt spid="292"/>
                                        </p:tgtEl>
                                        <p:attrNameLst>
                                          <p:attrName>style.visibility</p:attrName>
                                        </p:attrNameLst>
                                      </p:cBhvr>
                                      <p:to>
                                        <p:strVal val="hidden"/>
                                      </p:to>
                                    </p:set>
                                  </p:childTnLst>
                                </p:cTn>
                              </p:par>
                              <p:par>
                                <p:cTn id="5733" presetID="1" presetClass="exit" presetSubtype="0" fill="hold" grpId="2" nodeType="withEffect">
                                  <p:stCondLst>
                                    <p:cond delay="0"/>
                                  </p:stCondLst>
                                  <p:childTnLst>
                                    <p:set>
                                      <p:cBhvr>
                                        <p:cTn id="5734" dur="1" fill="hold">
                                          <p:stCondLst>
                                            <p:cond delay="0"/>
                                          </p:stCondLst>
                                        </p:cTn>
                                        <p:tgtEl>
                                          <p:spTgt spid="301"/>
                                        </p:tgtEl>
                                        <p:attrNameLst>
                                          <p:attrName>style.visibility</p:attrName>
                                        </p:attrNameLst>
                                      </p:cBhvr>
                                      <p:to>
                                        <p:strVal val="hidden"/>
                                      </p:to>
                                    </p:set>
                                  </p:childTnLst>
                                </p:cTn>
                              </p:par>
                              <p:par>
                                <p:cTn id="5735" presetID="1" presetClass="exit" presetSubtype="0" fill="hold" grpId="6" nodeType="withEffect">
                                  <p:stCondLst>
                                    <p:cond delay="0"/>
                                  </p:stCondLst>
                                  <p:childTnLst>
                                    <p:set>
                                      <p:cBhvr>
                                        <p:cTn id="5736" dur="1" fill="hold">
                                          <p:stCondLst>
                                            <p:cond delay="0"/>
                                          </p:stCondLst>
                                        </p:cTn>
                                        <p:tgtEl>
                                          <p:spTgt spid="259"/>
                                        </p:tgtEl>
                                        <p:attrNameLst>
                                          <p:attrName>style.visibility</p:attrName>
                                        </p:attrNameLst>
                                      </p:cBhvr>
                                      <p:to>
                                        <p:strVal val="hidden"/>
                                      </p:to>
                                    </p:set>
                                  </p:childTnLst>
                                </p:cTn>
                              </p:par>
                              <p:par>
                                <p:cTn id="5737" presetID="1" presetClass="exit" presetSubtype="0" fill="hold" grpId="13" nodeType="withEffect">
                                  <p:stCondLst>
                                    <p:cond delay="0"/>
                                  </p:stCondLst>
                                  <p:childTnLst>
                                    <p:set>
                                      <p:cBhvr>
                                        <p:cTn id="5738" dur="1" fill="hold">
                                          <p:stCondLst>
                                            <p:cond delay="0"/>
                                          </p:stCondLst>
                                        </p:cTn>
                                        <p:tgtEl>
                                          <p:spTgt spid="267"/>
                                        </p:tgtEl>
                                        <p:attrNameLst>
                                          <p:attrName>style.visibility</p:attrName>
                                        </p:attrNameLst>
                                      </p:cBhvr>
                                      <p:to>
                                        <p:strVal val="hidden"/>
                                      </p:to>
                                    </p:set>
                                  </p:childTnLst>
                                </p:cTn>
                              </p:par>
                              <p:par>
                                <p:cTn id="5739" presetID="1" presetClass="exit" presetSubtype="0" fill="hold" grpId="2" nodeType="withEffect">
                                  <p:stCondLst>
                                    <p:cond delay="0"/>
                                  </p:stCondLst>
                                  <p:childTnLst>
                                    <p:set>
                                      <p:cBhvr>
                                        <p:cTn id="5740" dur="1" fill="hold">
                                          <p:stCondLst>
                                            <p:cond delay="0"/>
                                          </p:stCondLst>
                                        </p:cTn>
                                        <p:tgtEl>
                                          <p:spTgt spid="302"/>
                                        </p:tgtEl>
                                        <p:attrNameLst>
                                          <p:attrName>style.visibility</p:attrName>
                                        </p:attrNameLst>
                                      </p:cBhvr>
                                      <p:to>
                                        <p:strVal val="hidden"/>
                                      </p:to>
                                    </p:set>
                                  </p:childTnLst>
                                </p:cTn>
                              </p:par>
                              <p:par>
                                <p:cTn id="5741" presetID="1" presetClass="exit" presetSubtype="0" fill="hold" grpId="2" nodeType="withEffect">
                                  <p:stCondLst>
                                    <p:cond delay="0"/>
                                  </p:stCondLst>
                                  <p:childTnLst>
                                    <p:set>
                                      <p:cBhvr>
                                        <p:cTn id="5742" dur="1" fill="hold">
                                          <p:stCondLst>
                                            <p:cond delay="0"/>
                                          </p:stCondLst>
                                        </p:cTn>
                                        <p:tgtEl>
                                          <p:spTgt spid="303"/>
                                        </p:tgtEl>
                                        <p:attrNameLst>
                                          <p:attrName>style.visibility</p:attrName>
                                        </p:attrNameLst>
                                      </p:cBhvr>
                                      <p:to>
                                        <p:strVal val="hidden"/>
                                      </p:to>
                                    </p:set>
                                  </p:childTnLst>
                                </p:cTn>
                              </p:par>
                              <p:par>
                                <p:cTn id="5743" presetID="1" presetClass="exit" presetSubtype="0" fill="hold" grpId="2" nodeType="withEffect">
                                  <p:stCondLst>
                                    <p:cond delay="0"/>
                                  </p:stCondLst>
                                  <p:childTnLst>
                                    <p:set>
                                      <p:cBhvr>
                                        <p:cTn id="5744" dur="1" fill="hold">
                                          <p:stCondLst>
                                            <p:cond delay="0"/>
                                          </p:stCondLst>
                                        </p:cTn>
                                        <p:tgtEl>
                                          <p:spTgt spid="305"/>
                                        </p:tgtEl>
                                        <p:attrNameLst>
                                          <p:attrName>style.visibility</p:attrName>
                                        </p:attrNameLst>
                                      </p:cBhvr>
                                      <p:to>
                                        <p:strVal val="hidden"/>
                                      </p:to>
                                    </p:set>
                                  </p:childTnLst>
                                </p:cTn>
                              </p:par>
                              <p:par>
                                <p:cTn id="5745" presetID="1" presetClass="exit" presetSubtype="0" fill="hold" grpId="2" nodeType="withEffect">
                                  <p:stCondLst>
                                    <p:cond delay="0"/>
                                  </p:stCondLst>
                                  <p:childTnLst>
                                    <p:set>
                                      <p:cBhvr>
                                        <p:cTn id="5746" dur="1" fill="hold">
                                          <p:stCondLst>
                                            <p:cond delay="0"/>
                                          </p:stCondLst>
                                        </p:cTn>
                                        <p:tgtEl>
                                          <p:spTgt spid="306"/>
                                        </p:tgtEl>
                                        <p:attrNameLst>
                                          <p:attrName>style.visibility</p:attrName>
                                        </p:attrNameLst>
                                      </p:cBhvr>
                                      <p:to>
                                        <p:strVal val="hidden"/>
                                      </p:to>
                                    </p:set>
                                  </p:childTnLst>
                                </p:cTn>
                              </p:par>
                              <p:par>
                                <p:cTn id="5747" presetID="1" presetClass="exit" presetSubtype="0" fill="hold" grpId="2" nodeType="withEffect">
                                  <p:stCondLst>
                                    <p:cond delay="0"/>
                                  </p:stCondLst>
                                  <p:childTnLst>
                                    <p:set>
                                      <p:cBhvr>
                                        <p:cTn id="5748" dur="1" fill="hold">
                                          <p:stCondLst>
                                            <p:cond delay="0"/>
                                          </p:stCondLst>
                                        </p:cTn>
                                        <p:tgtEl>
                                          <p:spTgt spid="304"/>
                                        </p:tgtEl>
                                        <p:attrNameLst>
                                          <p:attrName>style.visibility</p:attrName>
                                        </p:attrNameLst>
                                      </p:cBhvr>
                                      <p:to>
                                        <p:strVal val="hidden"/>
                                      </p:to>
                                    </p:set>
                                  </p:childTnLst>
                                </p:cTn>
                              </p:par>
                              <p:par>
                                <p:cTn id="5749" presetID="1" presetClass="exit" presetSubtype="0" fill="hold" grpId="2" nodeType="withEffect">
                                  <p:stCondLst>
                                    <p:cond delay="0"/>
                                  </p:stCondLst>
                                  <p:childTnLst>
                                    <p:set>
                                      <p:cBhvr>
                                        <p:cTn id="5750" dur="1" fill="hold">
                                          <p:stCondLst>
                                            <p:cond delay="0"/>
                                          </p:stCondLst>
                                        </p:cTn>
                                        <p:tgtEl>
                                          <p:spTgt spid="266"/>
                                        </p:tgtEl>
                                        <p:attrNameLst>
                                          <p:attrName>style.visibility</p:attrName>
                                        </p:attrNameLst>
                                      </p:cBhvr>
                                      <p:to>
                                        <p:strVal val="hidden"/>
                                      </p:to>
                                    </p:set>
                                  </p:childTnLst>
                                </p:cTn>
                              </p:par>
                              <p:par>
                                <p:cTn id="5751" presetID="1" presetClass="entr" presetSubtype="0" fill="hold" grpId="12" nodeType="withEffect">
                                  <p:stCondLst>
                                    <p:cond delay="0"/>
                                  </p:stCondLst>
                                  <p:childTnLst>
                                    <p:set>
                                      <p:cBhvr>
                                        <p:cTn id="5752" dur="1" fill="hold">
                                          <p:stCondLst>
                                            <p:cond delay="0"/>
                                          </p:stCondLst>
                                        </p:cTn>
                                        <p:tgtEl>
                                          <p:spTgt spid="329"/>
                                        </p:tgtEl>
                                        <p:attrNameLst>
                                          <p:attrName>style.visibility</p:attrName>
                                        </p:attrNameLst>
                                      </p:cBhvr>
                                      <p:to>
                                        <p:strVal val="visible"/>
                                      </p:to>
                                    </p:set>
                                  </p:childTnLst>
                                </p:cTn>
                              </p:par>
                              <p:par>
                                <p:cTn id="5753" presetID="1" presetClass="entr" presetSubtype="0" fill="hold" grpId="12" nodeType="withEffect">
                                  <p:stCondLst>
                                    <p:cond delay="0"/>
                                  </p:stCondLst>
                                  <p:childTnLst>
                                    <p:set>
                                      <p:cBhvr>
                                        <p:cTn id="5754" dur="1" fill="hold">
                                          <p:stCondLst>
                                            <p:cond delay="0"/>
                                          </p:stCondLst>
                                        </p:cTn>
                                        <p:tgtEl>
                                          <p:spTgt spid="330"/>
                                        </p:tgtEl>
                                        <p:attrNameLst>
                                          <p:attrName>style.visibility</p:attrName>
                                        </p:attrNameLst>
                                      </p:cBhvr>
                                      <p:to>
                                        <p:strVal val="visible"/>
                                      </p:to>
                                    </p:set>
                                  </p:childTnLst>
                                </p:cTn>
                              </p:par>
                              <p:par>
                                <p:cTn id="5755" presetID="1" presetClass="entr" presetSubtype="0" fill="hold" grpId="12" nodeType="withEffect">
                                  <p:stCondLst>
                                    <p:cond delay="0"/>
                                  </p:stCondLst>
                                  <p:childTnLst>
                                    <p:set>
                                      <p:cBhvr>
                                        <p:cTn id="5756" dur="1" fill="hold">
                                          <p:stCondLst>
                                            <p:cond delay="0"/>
                                          </p:stCondLst>
                                        </p:cTn>
                                        <p:tgtEl>
                                          <p:spTgt spid="328"/>
                                        </p:tgtEl>
                                        <p:attrNameLst>
                                          <p:attrName>style.visibility</p:attrName>
                                        </p:attrNameLst>
                                      </p:cBhvr>
                                      <p:to>
                                        <p:strVal val="visible"/>
                                      </p:to>
                                    </p:set>
                                  </p:childTnLst>
                                </p:cTn>
                              </p:par>
                              <p:par>
                                <p:cTn id="5757" presetID="1" presetClass="entr" presetSubtype="0" fill="hold" grpId="12" nodeType="withEffect">
                                  <p:stCondLst>
                                    <p:cond delay="0"/>
                                  </p:stCondLst>
                                  <p:childTnLst>
                                    <p:set>
                                      <p:cBhvr>
                                        <p:cTn id="5758" dur="1" fill="hold">
                                          <p:stCondLst>
                                            <p:cond delay="0"/>
                                          </p:stCondLst>
                                        </p:cTn>
                                        <p:tgtEl>
                                          <p:spTgt spid="327"/>
                                        </p:tgtEl>
                                        <p:attrNameLst>
                                          <p:attrName>style.visibility</p:attrName>
                                        </p:attrNameLst>
                                      </p:cBhvr>
                                      <p:to>
                                        <p:strVal val="visible"/>
                                      </p:to>
                                    </p:set>
                                  </p:childTnLst>
                                </p:cTn>
                              </p:par>
                              <p:par>
                                <p:cTn id="5759" presetID="1" presetClass="exit" presetSubtype="0" fill="hold" grpId="2" nodeType="withEffect">
                                  <p:stCondLst>
                                    <p:cond delay="0"/>
                                  </p:stCondLst>
                                  <p:childTnLst>
                                    <p:set>
                                      <p:cBhvr>
                                        <p:cTn id="5760" dur="1" fill="hold">
                                          <p:stCondLst>
                                            <p:cond delay="0"/>
                                          </p:stCondLst>
                                        </p:cTn>
                                        <p:tgtEl>
                                          <p:spTgt spid="313"/>
                                        </p:tgtEl>
                                        <p:attrNameLst>
                                          <p:attrName>style.visibility</p:attrName>
                                        </p:attrNameLst>
                                      </p:cBhvr>
                                      <p:to>
                                        <p:strVal val="hidden"/>
                                      </p:to>
                                    </p:set>
                                  </p:childTnLst>
                                </p:cTn>
                              </p:par>
                              <p:par>
                                <p:cTn id="5761" presetID="1" presetClass="exit" presetSubtype="0" fill="hold" grpId="2" nodeType="withEffect">
                                  <p:stCondLst>
                                    <p:cond delay="0"/>
                                  </p:stCondLst>
                                  <p:childTnLst>
                                    <p:set>
                                      <p:cBhvr>
                                        <p:cTn id="5762" dur="1" fill="hold">
                                          <p:stCondLst>
                                            <p:cond delay="0"/>
                                          </p:stCondLst>
                                        </p:cTn>
                                        <p:tgtEl>
                                          <p:spTgt spid="324"/>
                                        </p:tgtEl>
                                        <p:attrNameLst>
                                          <p:attrName>style.visibility</p:attrName>
                                        </p:attrNameLst>
                                      </p:cBhvr>
                                      <p:to>
                                        <p:strVal val="hidden"/>
                                      </p:to>
                                    </p:set>
                                  </p:childTnLst>
                                </p:cTn>
                              </p:par>
                              <p:par>
                                <p:cTn id="5763" presetID="1" presetClass="exit" presetSubtype="0" fill="hold" grpId="2" nodeType="withEffect">
                                  <p:stCondLst>
                                    <p:cond delay="0"/>
                                  </p:stCondLst>
                                  <p:childTnLst>
                                    <p:set>
                                      <p:cBhvr>
                                        <p:cTn id="5764" dur="1" fill="hold">
                                          <p:stCondLst>
                                            <p:cond delay="0"/>
                                          </p:stCondLst>
                                        </p:cTn>
                                        <p:tgtEl>
                                          <p:spTgt spid="314"/>
                                        </p:tgtEl>
                                        <p:attrNameLst>
                                          <p:attrName>style.visibility</p:attrName>
                                        </p:attrNameLst>
                                      </p:cBhvr>
                                      <p:to>
                                        <p:strVal val="hidden"/>
                                      </p:to>
                                    </p:set>
                                  </p:childTnLst>
                                </p:cTn>
                              </p:par>
                              <p:par>
                                <p:cTn id="5765" presetID="1" presetClass="exit" presetSubtype="0" fill="hold" grpId="2" nodeType="withEffect">
                                  <p:stCondLst>
                                    <p:cond delay="0"/>
                                  </p:stCondLst>
                                  <p:childTnLst>
                                    <p:set>
                                      <p:cBhvr>
                                        <p:cTn id="5766" dur="1" fill="hold">
                                          <p:stCondLst>
                                            <p:cond delay="0"/>
                                          </p:stCondLst>
                                        </p:cTn>
                                        <p:tgtEl>
                                          <p:spTgt spid="315"/>
                                        </p:tgtEl>
                                        <p:attrNameLst>
                                          <p:attrName>style.visibility</p:attrName>
                                        </p:attrNameLst>
                                      </p:cBhvr>
                                      <p:to>
                                        <p:strVal val="hidden"/>
                                      </p:to>
                                    </p:set>
                                  </p:childTnLst>
                                </p:cTn>
                              </p:par>
                              <p:par>
                                <p:cTn id="5767" presetID="1" presetClass="exit" presetSubtype="0" fill="hold" grpId="6" nodeType="withEffect">
                                  <p:stCondLst>
                                    <p:cond delay="0"/>
                                  </p:stCondLst>
                                  <p:childTnLst>
                                    <p:set>
                                      <p:cBhvr>
                                        <p:cTn id="5768" dur="1" fill="hold">
                                          <p:stCondLst>
                                            <p:cond delay="0"/>
                                          </p:stCondLst>
                                        </p:cTn>
                                        <p:tgtEl>
                                          <p:spTgt spid="322"/>
                                        </p:tgtEl>
                                        <p:attrNameLst>
                                          <p:attrName>style.visibility</p:attrName>
                                        </p:attrNameLst>
                                      </p:cBhvr>
                                      <p:to>
                                        <p:strVal val="hidden"/>
                                      </p:to>
                                    </p:set>
                                  </p:childTnLst>
                                </p:cTn>
                              </p:par>
                              <p:par>
                                <p:cTn id="5769" presetID="1" presetClass="exit" presetSubtype="0" fill="hold" grpId="2" nodeType="withEffect">
                                  <p:stCondLst>
                                    <p:cond delay="0"/>
                                  </p:stCondLst>
                                  <p:childTnLst>
                                    <p:set>
                                      <p:cBhvr>
                                        <p:cTn id="5770" dur="1" fill="hold">
                                          <p:stCondLst>
                                            <p:cond delay="0"/>
                                          </p:stCondLst>
                                        </p:cTn>
                                        <p:tgtEl>
                                          <p:spTgt spid="317"/>
                                        </p:tgtEl>
                                        <p:attrNameLst>
                                          <p:attrName>style.visibility</p:attrName>
                                        </p:attrNameLst>
                                      </p:cBhvr>
                                      <p:to>
                                        <p:strVal val="hidden"/>
                                      </p:to>
                                    </p:set>
                                  </p:childTnLst>
                                </p:cTn>
                              </p:par>
                              <p:par>
                                <p:cTn id="5771" presetID="1" presetClass="exit" presetSubtype="0" fill="hold" grpId="2" nodeType="withEffect">
                                  <p:stCondLst>
                                    <p:cond delay="0"/>
                                  </p:stCondLst>
                                  <p:childTnLst>
                                    <p:set>
                                      <p:cBhvr>
                                        <p:cTn id="5772" dur="1" fill="hold">
                                          <p:stCondLst>
                                            <p:cond delay="0"/>
                                          </p:stCondLst>
                                        </p:cTn>
                                        <p:tgtEl>
                                          <p:spTgt spid="318"/>
                                        </p:tgtEl>
                                        <p:attrNameLst>
                                          <p:attrName>style.visibility</p:attrName>
                                        </p:attrNameLst>
                                      </p:cBhvr>
                                      <p:to>
                                        <p:strVal val="hidden"/>
                                      </p:to>
                                    </p:set>
                                  </p:childTnLst>
                                </p:cTn>
                              </p:par>
                              <p:par>
                                <p:cTn id="5773" presetID="1" presetClass="exit" presetSubtype="0" fill="hold" grpId="2" nodeType="withEffect">
                                  <p:stCondLst>
                                    <p:cond delay="0"/>
                                  </p:stCondLst>
                                  <p:childTnLst>
                                    <p:set>
                                      <p:cBhvr>
                                        <p:cTn id="5774" dur="1" fill="hold">
                                          <p:stCondLst>
                                            <p:cond delay="0"/>
                                          </p:stCondLst>
                                        </p:cTn>
                                        <p:tgtEl>
                                          <p:spTgt spid="316"/>
                                        </p:tgtEl>
                                        <p:attrNameLst>
                                          <p:attrName>style.visibility</p:attrName>
                                        </p:attrNameLst>
                                      </p:cBhvr>
                                      <p:to>
                                        <p:strVal val="hidden"/>
                                      </p:to>
                                    </p:set>
                                  </p:childTnLst>
                                </p:cTn>
                              </p:par>
                              <p:par>
                                <p:cTn id="5775" presetID="1" presetClass="exit" presetSubtype="0" fill="hold" grpId="2" nodeType="withEffect">
                                  <p:stCondLst>
                                    <p:cond delay="0"/>
                                  </p:stCondLst>
                                  <p:childTnLst>
                                    <p:set>
                                      <p:cBhvr>
                                        <p:cTn id="5776" dur="1" fill="hold">
                                          <p:stCondLst>
                                            <p:cond delay="0"/>
                                          </p:stCondLst>
                                        </p:cTn>
                                        <p:tgtEl>
                                          <p:spTgt spid="337"/>
                                        </p:tgtEl>
                                        <p:attrNameLst>
                                          <p:attrName>style.visibility</p:attrName>
                                        </p:attrNameLst>
                                      </p:cBhvr>
                                      <p:to>
                                        <p:strVal val="hidden"/>
                                      </p:to>
                                    </p:set>
                                  </p:childTnLst>
                                </p:cTn>
                              </p:par>
                              <p:par>
                                <p:cTn id="5777" presetID="1" presetClass="exit" presetSubtype="0" fill="hold" grpId="6" nodeType="withEffect">
                                  <p:stCondLst>
                                    <p:cond delay="0"/>
                                  </p:stCondLst>
                                  <p:childTnLst>
                                    <p:set>
                                      <p:cBhvr>
                                        <p:cTn id="5778" dur="1" fill="hold">
                                          <p:stCondLst>
                                            <p:cond delay="0"/>
                                          </p:stCondLst>
                                        </p:cTn>
                                        <p:tgtEl>
                                          <p:spTgt spid="321"/>
                                        </p:tgtEl>
                                        <p:attrNameLst>
                                          <p:attrName>style.visibility</p:attrName>
                                        </p:attrNameLst>
                                      </p:cBhvr>
                                      <p:to>
                                        <p:strVal val="hidden"/>
                                      </p:to>
                                    </p:set>
                                  </p:childTnLst>
                                </p:cTn>
                              </p:par>
                              <p:par>
                                <p:cTn id="5779" presetID="1" presetClass="exit" presetSubtype="0" fill="hold" grpId="2" nodeType="withEffect">
                                  <p:stCondLst>
                                    <p:cond delay="0"/>
                                  </p:stCondLst>
                                  <p:childTnLst>
                                    <p:set>
                                      <p:cBhvr>
                                        <p:cTn id="5780" dur="1" fill="hold">
                                          <p:stCondLst>
                                            <p:cond delay="0"/>
                                          </p:stCondLst>
                                        </p:cTn>
                                        <p:tgtEl>
                                          <p:spTgt spid="338"/>
                                        </p:tgtEl>
                                        <p:attrNameLst>
                                          <p:attrName>style.visibility</p:attrName>
                                        </p:attrNameLst>
                                      </p:cBhvr>
                                      <p:to>
                                        <p:strVal val="hidden"/>
                                      </p:to>
                                    </p:set>
                                  </p:childTnLst>
                                </p:cTn>
                              </p:par>
                              <p:par>
                                <p:cTn id="5781" presetID="1" presetClass="exit" presetSubtype="0" fill="hold" grpId="2" nodeType="withEffect">
                                  <p:stCondLst>
                                    <p:cond delay="0"/>
                                  </p:stCondLst>
                                  <p:childTnLst>
                                    <p:set>
                                      <p:cBhvr>
                                        <p:cTn id="5782" dur="1" fill="hold">
                                          <p:stCondLst>
                                            <p:cond delay="0"/>
                                          </p:stCondLst>
                                        </p:cTn>
                                        <p:tgtEl>
                                          <p:spTgt spid="339"/>
                                        </p:tgtEl>
                                        <p:attrNameLst>
                                          <p:attrName>style.visibility</p:attrName>
                                        </p:attrNameLst>
                                      </p:cBhvr>
                                      <p:to>
                                        <p:strVal val="hidden"/>
                                      </p:to>
                                    </p:set>
                                  </p:childTnLst>
                                </p:cTn>
                              </p:par>
                              <p:par>
                                <p:cTn id="5783" presetID="1" presetClass="exit" presetSubtype="0" fill="hold" grpId="2" nodeType="withEffect">
                                  <p:stCondLst>
                                    <p:cond delay="0"/>
                                  </p:stCondLst>
                                  <p:childTnLst>
                                    <p:set>
                                      <p:cBhvr>
                                        <p:cTn id="5784" dur="1" fill="hold">
                                          <p:stCondLst>
                                            <p:cond delay="0"/>
                                          </p:stCondLst>
                                        </p:cTn>
                                        <p:tgtEl>
                                          <p:spTgt spid="323"/>
                                        </p:tgtEl>
                                        <p:attrNameLst>
                                          <p:attrName>style.visibility</p:attrName>
                                        </p:attrNameLst>
                                      </p:cBhvr>
                                      <p:to>
                                        <p:strVal val="hidden"/>
                                      </p:to>
                                    </p:set>
                                  </p:childTnLst>
                                </p:cTn>
                              </p:par>
                              <p:par>
                                <p:cTn id="5785" presetID="1" presetClass="exit" presetSubtype="0" fill="hold" grpId="2" nodeType="withEffect">
                                  <p:stCondLst>
                                    <p:cond delay="0"/>
                                  </p:stCondLst>
                                  <p:childTnLst>
                                    <p:set>
                                      <p:cBhvr>
                                        <p:cTn id="5786" dur="1" fill="hold">
                                          <p:stCondLst>
                                            <p:cond delay="0"/>
                                          </p:stCondLst>
                                        </p:cTn>
                                        <p:tgtEl>
                                          <p:spTgt spid="341"/>
                                        </p:tgtEl>
                                        <p:attrNameLst>
                                          <p:attrName>style.visibility</p:attrName>
                                        </p:attrNameLst>
                                      </p:cBhvr>
                                      <p:to>
                                        <p:strVal val="hidden"/>
                                      </p:to>
                                    </p:set>
                                  </p:childTnLst>
                                </p:cTn>
                              </p:par>
                              <p:par>
                                <p:cTn id="5787" presetID="1" presetClass="exit" presetSubtype="0" fill="hold" grpId="2" nodeType="withEffect">
                                  <p:stCondLst>
                                    <p:cond delay="0"/>
                                  </p:stCondLst>
                                  <p:childTnLst>
                                    <p:set>
                                      <p:cBhvr>
                                        <p:cTn id="5788" dur="1" fill="hold">
                                          <p:stCondLst>
                                            <p:cond delay="0"/>
                                          </p:stCondLst>
                                        </p:cTn>
                                        <p:tgtEl>
                                          <p:spTgt spid="342"/>
                                        </p:tgtEl>
                                        <p:attrNameLst>
                                          <p:attrName>style.visibility</p:attrName>
                                        </p:attrNameLst>
                                      </p:cBhvr>
                                      <p:to>
                                        <p:strVal val="hidden"/>
                                      </p:to>
                                    </p:set>
                                  </p:childTnLst>
                                </p:cTn>
                              </p:par>
                              <p:par>
                                <p:cTn id="5789" presetID="1" presetClass="exit" presetSubtype="0" fill="hold" grpId="2" nodeType="withEffect">
                                  <p:stCondLst>
                                    <p:cond delay="0"/>
                                  </p:stCondLst>
                                  <p:childTnLst>
                                    <p:set>
                                      <p:cBhvr>
                                        <p:cTn id="5790" dur="1" fill="hold">
                                          <p:stCondLst>
                                            <p:cond delay="0"/>
                                          </p:stCondLst>
                                        </p:cTn>
                                        <p:tgtEl>
                                          <p:spTgt spid="340"/>
                                        </p:tgtEl>
                                        <p:attrNameLst>
                                          <p:attrName>style.visibility</p:attrName>
                                        </p:attrNameLst>
                                      </p:cBhvr>
                                      <p:to>
                                        <p:strVal val="hidden"/>
                                      </p:to>
                                    </p:set>
                                  </p:childTnLst>
                                </p:cTn>
                              </p:par>
                              <p:par>
                                <p:cTn id="5791" presetID="1" presetClass="exit" presetSubtype="0" fill="hold" grpId="2" nodeType="withEffect">
                                  <p:stCondLst>
                                    <p:cond delay="0"/>
                                  </p:stCondLst>
                                  <p:childTnLst>
                                    <p:set>
                                      <p:cBhvr>
                                        <p:cTn id="5792" dur="1" fill="hold">
                                          <p:stCondLst>
                                            <p:cond delay="0"/>
                                          </p:stCondLst>
                                        </p:cTn>
                                        <p:tgtEl>
                                          <p:spTgt spid="349"/>
                                        </p:tgtEl>
                                        <p:attrNameLst>
                                          <p:attrName>style.visibility</p:attrName>
                                        </p:attrNameLst>
                                      </p:cBhvr>
                                      <p:to>
                                        <p:strVal val="hidden"/>
                                      </p:to>
                                    </p:set>
                                  </p:childTnLst>
                                </p:cTn>
                              </p:par>
                              <p:par>
                                <p:cTn id="5793" presetID="1" presetClass="exit" presetSubtype="0" fill="hold" grpId="6" nodeType="withEffect">
                                  <p:stCondLst>
                                    <p:cond delay="0"/>
                                  </p:stCondLst>
                                  <p:childTnLst>
                                    <p:set>
                                      <p:cBhvr>
                                        <p:cTn id="5794" dur="1" fill="hold">
                                          <p:stCondLst>
                                            <p:cond delay="0"/>
                                          </p:stCondLst>
                                        </p:cTn>
                                        <p:tgtEl>
                                          <p:spTgt spid="320"/>
                                        </p:tgtEl>
                                        <p:attrNameLst>
                                          <p:attrName>style.visibility</p:attrName>
                                        </p:attrNameLst>
                                      </p:cBhvr>
                                      <p:to>
                                        <p:strVal val="hidden"/>
                                      </p:to>
                                    </p:set>
                                  </p:childTnLst>
                                </p:cTn>
                              </p:par>
                              <p:par>
                                <p:cTn id="5795" presetID="1" presetClass="exit" presetSubtype="0" fill="hold" grpId="2" nodeType="withEffect">
                                  <p:stCondLst>
                                    <p:cond delay="0"/>
                                  </p:stCondLst>
                                  <p:childTnLst>
                                    <p:set>
                                      <p:cBhvr>
                                        <p:cTn id="5796" dur="1" fill="hold">
                                          <p:stCondLst>
                                            <p:cond delay="0"/>
                                          </p:stCondLst>
                                        </p:cTn>
                                        <p:tgtEl>
                                          <p:spTgt spid="350"/>
                                        </p:tgtEl>
                                        <p:attrNameLst>
                                          <p:attrName>style.visibility</p:attrName>
                                        </p:attrNameLst>
                                      </p:cBhvr>
                                      <p:to>
                                        <p:strVal val="hidden"/>
                                      </p:to>
                                    </p:set>
                                  </p:childTnLst>
                                </p:cTn>
                              </p:par>
                              <p:par>
                                <p:cTn id="5797" presetID="1" presetClass="exit" presetSubtype="0" fill="hold" grpId="2" nodeType="withEffect">
                                  <p:stCondLst>
                                    <p:cond delay="0"/>
                                  </p:stCondLst>
                                  <p:childTnLst>
                                    <p:set>
                                      <p:cBhvr>
                                        <p:cTn id="5798" dur="1" fill="hold">
                                          <p:stCondLst>
                                            <p:cond delay="0"/>
                                          </p:stCondLst>
                                        </p:cTn>
                                        <p:tgtEl>
                                          <p:spTgt spid="351"/>
                                        </p:tgtEl>
                                        <p:attrNameLst>
                                          <p:attrName>style.visibility</p:attrName>
                                        </p:attrNameLst>
                                      </p:cBhvr>
                                      <p:to>
                                        <p:strVal val="hidden"/>
                                      </p:to>
                                    </p:set>
                                  </p:childTnLst>
                                </p:cTn>
                              </p:par>
                              <p:par>
                                <p:cTn id="5799" presetID="1" presetClass="exit" presetSubtype="0" fill="hold" grpId="2" nodeType="withEffect">
                                  <p:stCondLst>
                                    <p:cond delay="0"/>
                                  </p:stCondLst>
                                  <p:childTnLst>
                                    <p:set>
                                      <p:cBhvr>
                                        <p:cTn id="5800" dur="1" fill="hold">
                                          <p:stCondLst>
                                            <p:cond delay="0"/>
                                          </p:stCondLst>
                                        </p:cTn>
                                        <p:tgtEl>
                                          <p:spTgt spid="353"/>
                                        </p:tgtEl>
                                        <p:attrNameLst>
                                          <p:attrName>style.visibility</p:attrName>
                                        </p:attrNameLst>
                                      </p:cBhvr>
                                      <p:to>
                                        <p:strVal val="hidden"/>
                                      </p:to>
                                    </p:set>
                                  </p:childTnLst>
                                </p:cTn>
                              </p:par>
                              <p:par>
                                <p:cTn id="5801" presetID="1" presetClass="exit" presetSubtype="0" fill="hold" grpId="2" nodeType="withEffect">
                                  <p:stCondLst>
                                    <p:cond delay="0"/>
                                  </p:stCondLst>
                                  <p:childTnLst>
                                    <p:set>
                                      <p:cBhvr>
                                        <p:cTn id="5802" dur="1" fill="hold">
                                          <p:stCondLst>
                                            <p:cond delay="0"/>
                                          </p:stCondLst>
                                        </p:cTn>
                                        <p:tgtEl>
                                          <p:spTgt spid="325"/>
                                        </p:tgtEl>
                                        <p:attrNameLst>
                                          <p:attrName>style.visibility</p:attrName>
                                        </p:attrNameLst>
                                      </p:cBhvr>
                                      <p:to>
                                        <p:strVal val="hidden"/>
                                      </p:to>
                                    </p:set>
                                  </p:childTnLst>
                                </p:cTn>
                              </p:par>
                              <p:par>
                                <p:cTn id="5803" presetID="1" presetClass="exit" presetSubtype="0" fill="hold" grpId="2" nodeType="withEffect">
                                  <p:stCondLst>
                                    <p:cond delay="0"/>
                                  </p:stCondLst>
                                  <p:childTnLst>
                                    <p:set>
                                      <p:cBhvr>
                                        <p:cTn id="5804" dur="1" fill="hold">
                                          <p:stCondLst>
                                            <p:cond delay="0"/>
                                          </p:stCondLst>
                                        </p:cTn>
                                        <p:tgtEl>
                                          <p:spTgt spid="354"/>
                                        </p:tgtEl>
                                        <p:attrNameLst>
                                          <p:attrName>style.visibility</p:attrName>
                                        </p:attrNameLst>
                                      </p:cBhvr>
                                      <p:to>
                                        <p:strVal val="hidden"/>
                                      </p:to>
                                    </p:set>
                                  </p:childTnLst>
                                </p:cTn>
                              </p:par>
                              <p:par>
                                <p:cTn id="5805" presetID="1" presetClass="exit" presetSubtype="0" fill="hold" grpId="2" nodeType="withEffect">
                                  <p:stCondLst>
                                    <p:cond delay="0"/>
                                  </p:stCondLst>
                                  <p:childTnLst>
                                    <p:set>
                                      <p:cBhvr>
                                        <p:cTn id="5806" dur="1" fill="hold">
                                          <p:stCondLst>
                                            <p:cond delay="0"/>
                                          </p:stCondLst>
                                        </p:cTn>
                                        <p:tgtEl>
                                          <p:spTgt spid="352"/>
                                        </p:tgtEl>
                                        <p:attrNameLst>
                                          <p:attrName>style.visibility</p:attrName>
                                        </p:attrNameLst>
                                      </p:cBhvr>
                                      <p:to>
                                        <p:strVal val="hidden"/>
                                      </p:to>
                                    </p:set>
                                  </p:childTnLst>
                                </p:cTn>
                              </p:par>
                              <p:par>
                                <p:cTn id="5807" presetID="1" presetClass="exit" presetSubtype="0" fill="hold" grpId="2" nodeType="withEffect">
                                  <p:stCondLst>
                                    <p:cond delay="0"/>
                                  </p:stCondLst>
                                  <p:childTnLst>
                                    <p:set>
                                      <p:cBhvr>
                                        <p:cTn id="5808" dur="1" fill="hold">
                                          <p:stCondLst>
                                            <p:cond delay="0"/>
                                          </p:stCondLst>
                                        </p:cTn>
                                        <p:tgtEl>
                                          <p:spTgt spid="361"/>
                                        </p:tgtEl>
                                        <p:attrNameLst>
                                          <p:attrName>style.visibility</p:attrName>
                                        </p:attrNameLst>
                                      </p:cBhvr>
                                      <p:to>
                                        <p:strVal val="hidden"/>
                                      </p:to>
                                    </p:set>
                                  </p:childTnLst>
                                </p:cTn>
                              </p:par>
                              <p:par>
                                <p:cTn id="5809" presetID="1" presetClass="exit" presetSubtype="0" fill="hold" grpId="6" nodeType="withEffect">
                                  <p:stCondLst>
                                    <p:cond delay="0"/>
                                  </p:stCondLst>
                                  <p:childTnLst>
                                    <p:set>
                                      <p:cBhvr>
                                        <p:cTn id="5810" dur="1" fill="hold">
                                          <p:stCondLst>
                                            <p:cond delay="0"/>
                                          </p:stCondLst>
                                        </p:cTn>
                                        <p:tgtEl>
                                          <p:spTgt spid="319"/>
                                        </p:tgtEl>
                                        <p:attrNameLst>
                                          <p:attrName>style.visibility</p:attrName>
                                        </p:attrNameLst>
                                      </p:cBhvr>
                                      <p:to>
                                        <p:strVal val="hidden"/>
                                      </p:to>
                                    </p:set>
                                  </p:childTnLst>
                                </p:cTn>
                              </p:par>
                              <p:par>
                                <p:cTn id="5811" presetID="1" presetClass="exit" presetSubtype="0" fill="hold" grpId="13" nodeType="withEffect">
                                  <p:stCondLst>
                                    <p:cond delay="0"/>
                                  </p:stCondLst>
                                  <p:childTnLst>
                                    <p:set>
                                      <p:cBhvr>
                                        <p:cTn id="5812" dur="1" fill="hold">
                                          <p:stCondLst>
                                            <p:cond delay="0"/>
                                          </p:stCondLst>
                                        </p:cTn>
                                        <p:tgtEl>
                                          <p:spTgt spid="327"/>
                                        </p:tgtEl>
                                        <p:attrNameLst>
                                          <p:attrName>style.visibility</p:attrName>
                                        </p:attrNameLst>
                                      </p:cBhvr>
                                      <p:to>
                                        <p:strVal val="hidden"/>
                                      </p:to>
                                    </p:set>
                                  </p:childTnLst>
                                </p:cTn>
                              </p:par>
                              <p:par>
                                <p:cTn id="5813" presetID="1" presetClass="exit" presetSubtype="0" fill="hold" grpId="2" nodeType="withEffect">
                                  <p:stCondLst>
                                    <p:cond delay="0"/>
                                  </p:stCondLst>
                                  <p:childTnLst>
                                    <p:set>
                                      <p:cBhvr>
                                        <p:cTn id="5814" dur="1" fill="hold">
                                          <p:stCondLst>
                                            <p:cond delay="0"/>
                                          </p:stCondLst>
                                        </p:cTn>
                                        <p:tgtEl>
                                          <p:spTgt spid="362"/>
                                        </p:tgtEl>
                                        <p:attrNameLst>
                                          <p:attrName>style.visibility</p:attrName>
                                        </p:attrNameLst>
                                      </p:cBhvr>
                                      <p:to>
                                        <p:strVal val="hidden"/>
                                      </p:to>
                                    </p:set>
                                  </p:childTnLst>
                                </p:cTn>
                              </p:par>
                              <p:par>
                                <p:cTn id="5815" presetID="1" presetClass="exit" presetSubtype="0" fill="hold" grpId="2" nodeType="withEffect">
                                  <p:stCondLst>
                                    <p:cond delay="0"/>
                                  </p:stCondLst>
                                  <p:childTnLst>
                                    <p:set>
                                      <p:cBhvr>
                                        <p:cTn id="5816" dur="1" fill="hold">
                                          <p:stCondLst>
                                            <p:cond delay="0"/>
                                          </p:stCondLst>
                                        </p:cTn>
                                        <p:tgtEl>
                                          <p:spTgt spid="363"/>
                                        </p:tgtEl>
                                        <p:attrNameLst>
                                          <p:attrName>style.visibility</p:attrName>
                                        </p:attrNameLst>
                                      </p:cBhvr>
                                      <p:to>
                                        <p:strVal val="hidden"/>
                                      </p:to>
                                    </p:set>
                                  </p:childTnLst>
                                </p:cTn>
                              </p:par>
                              <p:par>
                                <p:cTn id="5817" presetID="1" presetClass="exit" presetSubtype="0" fill="hold" grpId="2" nodeType="withEffect">
                                  <p:stCondLst>
                                    <p:cond delay="0"/>
                                  </p:stCondLst>
                                  <p:childTnLst>
                                    <p:set>
                                      <p:cBhvr>
                                        <p:cTn id="5818" dur="1" fill="hold">
                                          <p:stCondLst>
                                            <p:cond delay="0"/>
                                          </p:stCondLst>
                                        </p:cTn>
                                        <p:tgtEl>
                                          <p:spTgt spid="365"/>
                                        </p:tgtEl>
                                        <p:attrNameLst>
                                          <p:attrName>style.visibility</p:attrName>
                                        </p:attrNameLst>
                                      </p:cBhvr>
                                      <p:to>
                                        <p:strVal val="hidden"/>
                                      </p:to>
                                    </p:set>
                                  </p:childTnLst>
                                </p:cTn>
                              </p:par>
                              <p:par>
                                <p:cTn id="5819" presetID="1" presetClass="exit" presetSubtype="0" fill="hold" grpId="2" nodeType="withEffect">
                                  <p:stCondLst>
                                    <p:cond delay="0"/>
                                  </p:stCondLst>
                                  <p:childTnLst>
                                    <p:set>
                                      <p:cBhvr>
                                        <p:cTn id="5820" dur="1" fill="hold">
                                          <p:stCondLst>
                                            <p:cond delay="0"/>
                                          </p:stCondLst>
                                        </p:cTn>
                                        <p:tgtEl>
                                          <p:spTgt spid="366"/>
                                        </p:tgtEl>
                                        <p:attrNameLst>
                                          <p:attrName>style.visibility</p:attrName>
                                        </p:attrNameLst>
                                      </p:cBhvr>
                                      <p:to>
                                        <p:strVal val="hidden"/>
                                      </p:to>
                                    </p:set>
                                  </p:childTnLst>
                                </p:cTn>
                              </p:par>
                              <p:par>
                                <p:cTn id="5821" presetID="1" presetClass="exit" presetSubtype="0" fill="hold" grpId="2" nodeType="withEffect">
                                  <p:stCondLst>
                                    <p:cond delay="0"/>
                                  </p:stCondLst>
                                  <p:childTnLst>
                                    <p:set>
                                      <p:cBhvr>
                                        <p:cTn id="5822" dur="1" fill="hold">
                                          <p:stCondLst>
                                            <p:cond delay="0"/>
                                          </p:stCondLst>
                                        </p:cTn>
                                        <p:tgtEl>
                                          <p:spTgt spid="364"/>
                                        </p:tgtEl>
                                        <p:attrNameLst>
                                          <p:attrName>style.visibility</p:attrName>
                                        </p:attrNameLst>
                                      </p:cBhvr>
                                      <p:to>
                                        <p:strVal val="hidden"/>
                                      </p:to>
                                    </p:set>
                                  </p:childTnLst>
                                </p:cTn>
                              </p:par>
                              <p:par>
                                <p:cTn id="5823" presetID="1" presetClass="exit" presetSubtype="0" fill="hold" grpId="2" nodeType="withEffect">
                                  <p:stCondLst>
                                    <p:cond delay="0"/>
                                  </p:stCondLst>
                                  <p:childTnLst>
                                    <p:set>
                                      <p:cBhvr>
                                        <p:cTn id="5824" dur="1" fill="hold">
                                          <p:stCondLst>
                                            <p:cond delay="0"/>
                                          </p:stCondLst>
                                        </p:cTn>
                                        <p:tgtEl>
                                          <p:spTgt spid="326"/>
                                        </p:tgtEl>
                                        <p:attrNameLst>
                                          <p:attrName>style.visibility</p:attrName>
                                        </p:attrNameLst>
                                      </p:cBhvr>
                                      <p:to>
                                        <p:strVal val="hidden"/>
                                      </p:to>
                                    </p:set>
                                  </p:childTnLst>
                                </p:cTn>
                              </p:par>
                              <p:par>
                                <p:cTn id="5825" presetID="1" presetClass="entr" presetSubtype="0" fill="hold" grpId="12" nodeType="withEffect">
                                  <p:stCondLst>
                                    <p:cond delay="0"/>
                                  </p:stCondLst>
                                  <p:childTnLst>
                                    <p:set>
                                      <p:cBhvr>
                                        <p:cTn id="5826" dur="1" fill="hold">
                                          <p:stCondLst>
                                            <p:cond delay="0"/>
                                          </p:stCondLst>
                                        </p:cTn>
                                        <p:tgtEl>
                                          <p:spTgt spid="449"/>
                                        </p:tgtEl>
                                        <p:attrNameLst>
                                          <p:attrName>style.visibility</p:attrName>
                                        </p:attrNameLst>
                                      </p:cBhvr>
                                      <p:to>
                                        <p:strVal val="visible"/>
                                      </p:to>
                                    </p:set>
                                  </p:childTnLst>
                                </p:cTn>
                              </p:par>
                              <p:par>
                                <p:cTn id="5827" presetID="1" presetClass="entr" presetSubtype="0" fill="hold" grpId="12" nodeType="withEffect">
                                  <p:stCondLst>
                                    <p:cond delay="0"/>
                                  </p:stCondLst>
                                  <p:childTnLst>
                                    <p:set>
                                      <p:cBhvr>
                                        <p:cTn id="5828" dur="1" fill="hold">
                                          <p:stCondLst>
                                            <p:cond delay="0"/>
                                          </p:stCondLst>
                                        </p:cTn>
                                        <p:tgtEl>
                                          <p:spTgt spid="450"/>
                                        </p:tgtEl>
                                        <p:attrNameLst>
                                          <p:attrName>style.visibility</p:attrName>
                                        </p:attrNameLst>
                                      </p:cBhvr>
                                      <p:to>
                                        <p:strVal val="visible"/>
                                      </p:to>
                                    </p:set>
                                  </p:childTnLst>
                                </p:cTn>
                              </p:par>
                              <p:par>
                                <p:cTn id="5829" presetID="1" presetClass="entr" presetSubtype="0" fill="hold" grpId="12" nodeType="withEffect">
                                  <p:stCondLst>
                                    <p:cond delay="0"/>
                                  </p:stCondLst>
                                  <p:childTnLst>
                                    <p:set>
                                      <p:cBhvr>
                                        <p:cTn id="5830" dur="1" fill="hold">
                                          <p:stCondLst>
                                            <p:cond delay="0"/>
                                          </p:stCondLst>
                                        </p:cTn>
                                        <p:tgtEl>
                                          <p:spTgt spid="448"/>
                                        </p:tgtEl>
                                        <p:attrNameLst>
                                          <p:attrName>style.visibility</p:attrName>
                                        </p:attrNameLst>
                                      </p:cBhvr>
                                      <p:to>
                                        <p:strVal val="visible"/>
                                      </p:to>
                                    </p:set>
                                  </p:childTnLst>
                                </p:cTn>
                              </p:par>
                              <p:par>
                                <p:cTn id="5831" presetID="1" presetClass="entr" presetSubtype="0" fill="hold" grpId="12" nodeType="withEffect">
                                  <p:stCondLst>
                                    <p:cond delay="0"/>
                                  </p:stCondLst>
                                  <p:childTnLst>
                                    <p:set>
                                      <p:cBhvr>
                                        <p:cTn id="5832" dur="1" fill="hold">
                                          <p:stCondLst>
                                            <p:cond delay="0"/>
                                          </p:stCondLst>
                                        </p:cTn>
                                        <p:tgtEl>
                                          <p:spTgt spid="447"/>
                                        </p:tgtEl>
                                        <p:attrNameLst>
                                          <p:attrName>style.visibility</p:attrName>
                                        </p:attrNameLst>
                                      </p:cBhvr>
                                      <p:to>
                                        <p:strVal val="visible"/>
                                      </p:to>
                                    </p:set>
                                  </p:childTnLst>
                                </p:cTn>
                              </p:par>
                              <p:par>
                                <p:cTn id="5833" presetID="1" presetClass="exit" presetSubtype="0" fill="hold" grpId="2" nodeType="withEffect">
                                  <p:stCondLst>
                                    <p:cond delay="0"/>
                                  </p:stCondLst>
                                  <p:childTnLst>
                                    <p:set>
                                      <p:cBhvr>
                                        <p:cTn id="5834" dur="1" fill="hold">
                                          <p:stCondLst>
                                            <p:cond delay="0"/>
                                          </p:stCondLst>
                                        </p:cTn>
                                        <p:tgtEl>
                                          <p:spTgt spid="433"/>
                                        </p:tgtEl>
                                        <p:attrNameLst>
                                          <p:attrName>style.visibility</p:attrName>
                                        </p:attrNameLst>
                                      </p:cBhvr>
                                      <p:to>
                                        <p:strVal val="hidden"/>
                                      </p:to>
                                    </p:set>
                                  </p:childTnLst>
                                </p:cTn>
                              </p:par>
                              <p:par>
                                <p:cTn id="5835" presetID="1" presetClass="exit" presetSubtype="0" fill="hold" grpId="2" nodeType="withEffect">
                                  <p:stCondLst>
                                    <p:cond delay="0"/>
                                  </p:stCondLst>
                                  <p:childTnLst>
                                    <p:set>
                                      <p:cBhvr>
                                        <p:cTn id="5836" dur="1" fill="hold">
                                          <p:stCondLst>
                                            <p:cond delay="0"/>
                                          </p:stCondLst>
                                        </p:cTn>
                                        <p:tgtEl>
                                          <p:spTgt spid="444"/>
                                        </p:tgtEl>
                                        <p:attrNameLst>
                                          <p:attrName>style.visibility</p:attrName>
                                        </p:attrNameLst>
                                      </p:cBhvr>
                                      <p:to>
                                        <p:strVal val="hidden"/>
                                      </p:to>
                                    </p:set>
                                  </p:childTnLst>
                                </p:cTn>
                              </p:par>
                              <p:par>
                                <p:cTn id="5837" presetID="1" presetClass="exit" presetSubtype="0" fill="hold" grpId="2" nodeType="withEffect">
                                  <p:stCondLst>
                                    <p:cond delay="0"/>
                                  </p:stCondLst>
                                  <p:childTnLst>
                                    <p:set>
                                      <p:cBhvr>
                                        <p:cTn id="5838" dur="1" fill="hold">
                                          <p:stCondLst>
                                            <p:cond delay="0"/>
                                          </p:stCondLst>
                                        </p:cTn>
                                        <p:tgtEl>
                                          <p:spTgt spid="434"/>
                                        </p:tgtEl>
                                        <p:attrNameLst>
                                          <p:attrName>style.visibility</p:attrName>
                                        </p:attrNameLst>
                                      </p:cBhvr>
                                      <p:to>
                                        <p:strVal val="hidden"/>
                                      </p:to>
                                    </p:set>
                                  </p:childTnLst>
                                </p:cTn>
                              </p:par>
                              <p:par>
                                <p:cTn id="5839" presetID="1" presetClass="exit" presetSubtype="0" fill="hold" grpId="2" nodeType="withEffect">
                                  <p:stCondLst>
                                    <p:cond delay="0"/>
                                  </p:stCondLst>
                                  <p:childTnLst>
                                    <p:set>
                                      <p:cBhvr>
                                        <p:cTn id="5840" dur="1" fill="hold">
                                          <p:stCondLst>
                                            <p:cond delay="0"/>
                                          </p:stCondLst>
                                        </p:cTn>
                                        <p:tgtEl>
                                          <p:spTgt spid="435"/>
                                        </p:tgtEl>
                                        <p:attrNameLst>
                                          <p:attrName>style.visibility</p:attrName>
                                        </p:attrNameLst>
                                      </p:cBhvr>
                                      <p:to>
                                        <p:strVal val="hidden"/>
                                      </p:to>
                                    </p:set>
                                  </p:childTnLst>
                                </p:cTn>
                              </p:par>
                              <p:par>
                                <p:cTn id="5841" presetID="1" presetClass="exit" presetSubtype="0" fill="hold" grpId="6" nodeType="withEffect">
                                  <p:stCondLst>
                                    <p:cond delay="0"/>
                                  </p:stCondLst>
                                  <p:childTnLst>
                                    <p:set>
                                      <p:cBhvr>
                                        <p:cTn id="5842" dur="1" fill="hold">
                                          <p:stCondLst>
                                            <p:cond delay="0"/>
                                          </p:stCondLst>
                                        </p:cTn>
                                        <p:tgtEl>
                                          <p:spTgt spid="442"/>
                                        </p:tgtEl>
                                        <p:attrNameLst>
                                          <p:attrName>style.visibility</p:attrName>
                                        </p:attrNameLst>
                                      </p:cBhvr>
                                      <p:to>
                                        <p:strVal val="hidden"/>
                                      </p:to>
                                    </p:set>
                                  </p:childTnLst>
                                </p:cTn>
                              </p:par>
                              <p:par>
                                <p:cTn id="5843" presetID="1" presetClass="exit" presetSubtype="0" fill="hold" grpId="2" nodeType="withEffect">
                                  <p:stCondLst>
                                    <p:cond delay="0"/>
                                  </p:stCondLst>
                                  <p:childTnLst>
                                    <p:set>
                                      <p:cBhvr>
                                        <p:cTn id="5844" dur="1" fill="hold">
                                          <p:stCondLst>
                                            <p:cond delay="0"/>
                                          </p:stCondLst>
                                        </p:cTn>
                                        <p:tgtEl>
                                          <p:spTgt spid="437"/>
                                        </p:tgtEl>
                                        <p:attrNameLst>
                                          <p:attrName>style.visibility</p:attrName>
                                        </p:attrNameLst>
                                      </p:cBhvr>
                                      <p:to>
                                        <p:strVal val="hidden"/>
                                      </p:to>
                                    </p:set>
                                  </p:childTnLst>
                                </p:cTn>
                              </p:par>
                              <p:par>
                                <p:cTn id="5845" presetID="1" presetClass="exit" presetSubtype="0" fill="hold" grpId="2" nodeType="withEffect">
                                  <p:stCondLst>
                                    <p:cond delay="0"/>
                                  </p:stCondLst>
                                  <p:childTnLst>
                                    <p:set>
                                      <p:cBhvr>
                                        <p:cTn id="5846" dur="1" fill="hold">
                                          <p:stCondLst>
                                            <p:cond delay="0"/>
                                          </p:stCondLst>
                                        </p:cTn>
                                        <p:tgtEl>
                                          <p:spTgt spid="438"/>
                                        </p:tgtEl>
                                        <p:attrNameLst>
                                          <p:attrName>style.visibility</p:attrName>
                                        </p:attrNameLst>
                                      </p:cBhvr>
                                      <p:to>
                                        <p:strVal val="hidden"/>
                                      </p:to>
                                    </p:set>
                                  </p:childTnLst>
                                </p:cTn>
                              </p:par>
                              <p:par>
                                <p:cTn id="5847" presetID="1" presetClass="exit" presetSubtype="0" fill="hold" grpId="2" nodeType="withEffect">
                                  <p:stCondLst>
                                    <p:cond delay="0"/>
                                  </p:stCondLst>
                                  <p:childTnLst>
                                    <p:set>
                                      <p:cBhvr>
                                        <p:cTn id="5848" dur="1" fill="hold">
                                          <p:stCondLst>
                                            <p:cond delay="0"/>
                                          </p:stCondLst>
                                        </p:cTn>
                                        <p:tgtEl>
                                          <p:spTgt spid="436"/>
                                        </p:tgtEl>
                                        <p:attrNameLst>
                                          <p:attrName>style.visibility</p:attrName>
                                        </p:attrNameLst>
                                      </p:cBhvr>
                                      <p:to>
                                        <p:strVal val="hidden"/>
                                      </p:to>
                                    </p:set>
                                  </p:childTnLst>
                                </p:cTn>
                              </p:par>
                              <p:par>
                                <p:cTn id="5849" presetID="1" presetClass="exit" presetSubtype="0" fill="hold" grpId="2" nodeType="withEffect">
                                  <p:stCondLst>
                                    <p:cond delay="0"/>
                                  </p:stCondLst>
                                  <p:childTnLst>
                                    <p:set>
                                      <p:cBhvr>
                                        <p:cTn id="5850" dur="1" fill="hold">
                                          <p:stCondLst>
                                            <p:cond delay="0"/>
                                          </p:stCondLst>
                                        </p:cTn>
                                        <p:tgtEl>
                                          <p:spTgt spid="457"/>
                                        </p:tgtEl>
                                        <p:attrNameLst>
                                          <p:attrName>style.visibility</p:attrName>
                                        </p:attrNameLst>
                                      </p:cBhvr>
                                      <p:to>
                                        <p:strVal val="hidden"/>
                                      </p:to>
                                    </p:set>
                                  </p:childTnLst>
                                </p:cTn>
                              </p:par>
                              <p:par>
                                <p:cTn id="5851" presetID="1" presetClass="exit" presetSubtype="0" fill="hold" grpId="6" nodeType="withEffect">
                                  <p:stCondLst>
                                    <p:cond delay="0"/>
                                  </p:stCondLst>
                                  <p:childTnLst>
                                    <p:set>
                                      <p:cBhvr>
                                        <p:cTn id="5852" dur="1" fill="hold">
                                          <p:stCondLst>
                                            <p:cond delay="0"/>
                                          </p:stCondLst>
                                        </p:cTn>
                                        <p:tgtEl>
                                          <p:spTgt spid="441"/>
                                        </p:tgtEl>
                                        <p:attrNameLst>
                                          <p:attrName>style.visibility</p:attrName>
                                        </p:attrNameLst>
                                      </p:cBhvr>
                                      <p:to>
                                        <p:strVal val="hidden"/>
                                      </p:to>
                                    </p:set>
                                  </p:childTnLst>
                                </p:cTn>
                              </p:par>
                              <p:par>
                                <p:cTn id="5853" presetID="1" presetClass="exit" presetSubtype="0" fill="hold" grpId="2" nodeType="withEffect">
                                  <p:stCondLst>
                                    <p:cond delay="0"/>
                                  </p:stCondLst>
                                  <p:childTnLst>
                                    <p:set>
                                      <p:cBhvr>
                                        <p:cTn id="5854" dur="1" fill="hold">
                                          <p:stCondLst>
                                            <p:cond delay="0"/>
                                          </p:stCondLst>
                                        </p:cTn>
                                        <p:tgtEl>
                                          <p:spTgt spid="458"/>
                                        </p:tgtEl>
                                        <p:attrNameLst>
                                          <p:attrName>style.visibility</p:attrName>
                                        </p:attrNameLst>
                                      </p:cBhvr>
                                      <p:to>
                                        <p:strVal val="hidden"/>
                                      </p:to>
                                    </p:set>
                                  </p:childTnLst>
                                </p:cTn>
                              </p:par>
                              <p:par>
                                <p:cTn id="5855" presetID="1" presetClass="exit" presetSubtype="0" fill="hold" grpId="2" nodeType="withEffect">
                                  <p:stCondLst>
                                    <p:cond delay="0"/>
                                  </p:stCondLst>
                                  <p:childTnLst>
                                    <p:set>
                                      <p:cBhvr>
                                        <p:cTn id="5856" dur="1" fill="hold">
                                          <p:stCondLst>
                                            <p:cond delay="0"/>
                                          </p:stCondLst>
                                        </p:cTn>
                                        <p:tgtEl>
                                          <p:spTgt spid="459"/>
                                        </p:tgtEl>
                                        <p:attrNameLst>
                                          <p:attrName>style.visibility</p:attrName>
                                        </p:attrNameLst>
                                      </p:cBhvr>
                                      <p:to>
                                        <p:strVal val="hidden"/>
                                      </p:to>
                                    </p:set>
                                  </p:childTnLst>
                                </p:cTn>
                              </p:par>
                              <p:par>
                                <p:cTn id="5857" presetID="1" presetClass="exit" presetSubtype="0" fill="hold" grpId="2" nodeType="withEffect">
                                  <p:stCondLst>
                                    <p:cond delay="0"/>
                                  </p:stCondLst>
                                  <p:childTnLst>
                                    <p:set>
                                      <p:cBhvr>
                                        <p:cTn id="5858" dur="1" fill="hold">
                                          <p:stCondLst>
                                            <p:cond delay="0"/>
                                          </p:stCondLst>
                                        </p:cTn>
                                        <p:tgtEl>
                                          <p:spTgt spid="443"/>
                                        </p:tgtEl>
                                        <p:attrNameLst>
                                          <p:attrName>style.visibility</p:attrName>
                                        </p:attrNameLst>
                                      </p:cBhvr>
                                      <p:to>
                                        <p:strVal val="hidden"/>
                                      </p:to>
                                    </p:set>
                                  </p:childTnLst>
                                </p:cTn>
                              </p:par>
                              <p:par>
                                <p:cTn id="5859" presetID="1" presetClass="exit" presetSubtype="0" fill="hold" grpId="2" nodeType="withEffect">
                                  <p:stCondLst>
                                    <p:cond delay="0"/>
                                  </p:stCondLst>
                                  <p:childTnLst>
                                    <p:set>
                                      <p:cBhvr>
                                        <p:cTn id="5860" dur="1" fill="hold">
                                          <p:stCondLst>
                                            <p:cond delay="0"/>
                                          </p:stCondLst>
                                        </p:cTn>
                                        <p:tgtEl>
                                          <p:spTgt spid="461"/>
                                        </p:tgtEl>
                                        <p:attrNameLst>
                                          <p:attrName>style.visibility</p:attrName>
                                        </p:attrNameLst>
                                      </p:cBhvr>
                                      <p:to>
                                        <p:strVal val="hidden"/>
                                      </p:to>
                                    </p:set>
                                  </p:childTnLst>
                                </p:cTn>
                              </p:par>
                              <p:par>
                                <p:cTn id="5861" presetID="1" presetClass="exit" presetSubtype="0" fill="hold" grpId="2" nodeType="withEffect">
                                  <p:stCondLst>
                                    <p:cond delay="0"/>
                                  </p:stCondLst>
                                  <p:childTnLst>
                                    <p:set>
                                      <p:cBhvr>
                                        <p:cTn id="5862" dur="1" fill="hold">
                                          <p:stCondLst>
                                            <p:cond delay="0"/>
                                          </p:stCondLst>
                                        </p:cTn>
                                        <p:tgtEl>
                                          <p:spTgt spid="462"/>
                                        </p:tgtEl>
                                        <p:attrNameLst>
                                          <p:attrName>style.visibility</p:attrName>
                                        </p:attrNameLst>
                                      </p:cBhvr>
                                      <p:to>
                                        <p:strVal val="hidden"/>
                                      </p:to>
                                    </p:set>
                                  </p:childTnLst>
                                </p:cTn>
                              </p:par>
                              <p:par>
                                <p:cTn id="5863" presetID="1" presetClass="exit" presetSubtype="0" fill="hold" grpId="2" nodeType="withEffect">
                                  <p:stCondLst>
                                    <p:cond delay="0"/>
                                  </p:stCondLst>
                                  <p:childTnLst>
                                    <p:set>
                                      <p:cBhvr>
                                        <p:cTn id="5864" dur="1" fill="hold">
                                          <p:stCondLst>
                                            <p:cond delay="0"/>
                                          </p:stCondLst>
                                        </p:cTn>
                                        <p:tgtEl>
                                          <p:spTgt spid="460"/>
                                        </p:tgtEl>
                                        <p:attrNameLst>
                                          <p:attrName>style.visibility</p:attrName>
                                        </p:attrNameLst>
                                      </p:cBhvr>
                                      <p:to>
                                        <p:strVal val="hidden"/>
                                      </p:to>
                                    </p:set>
                                  </p:childTnLst>
                                </p:cTn>
                              </p:par>
                              <p:par>
                                <p:cTn id="5865" presetID="1" presetClass="exit" presetSubtype="0" fill="hold" grpId="2" nodeType="withEffect">
                                  <p:stCondLst>
                                    <p:cond delay="0"/>
                                  </p:stCondLst>
                                  <p:childTnLst>
                                    <p:set>
                                      <p:cBhvr>
                                        <p:cTn id="5866" dur="1" fill="hold">
                                          <p:stCondLst>
                                            <p:cond delay="0"/>
                                          </p:stCondLst>
                                        </p:cTn>
                                        <p:tgtEl>
                                          <p:spTgt spid="469"/>
                                        </p:tgtEl>
                                        <p:attrNameLst>
                                          <p:attrName>style.visibility</p:attrName>
                                        </p:attrNameLst>
                                      </p:cBhvr>
                                      <p:to>
                                        <p:strVal val="hidden"/>
                                      </p:to>
                                    </p:set>
                                  </p:childTnLst>
                                </p:cTn>
                              </p:par>
                              <p:par>
                                <p:cTn id="5867" presetID="1" presetClass="exit" presetSubtype="0" fill="hold" grpId="6" nodeType="withEffect">
                                  <p:stCondLst>
                                    <p:cond delay="0"/>
                                  </p:stCondLst>
                                  <p:childTnLst>
                                    <p:set>
                                      <p:cBhvr>
                                        <p:cTn id="5868" dur="1" fill="hold">
                                          <p:stCondLst>
                                            <p:cond delay="0"/>
                                          </p:stCondLst>
                                        </p:cTn>
                                        <p:tgtEl>
                                          <p:spTgt spid="440"/>
                                        </p:tgtEl>
                                        <p:attrNameLst>
                                          <p:attrName>style.visibility</p:attrName>
                                        </p:attrNameLst>
                                      </p:cBhvr>
                                      <p:to>
                                        <p:strVal val="hidden"/>
                                      </p:to>
                                    </p:set>
                                  </p:childTnLst>
                                </p:cTn>
                              </p:par>
                              <p:par>
                                <p:cTn id="5869" presetID="1" presetClass="exit" presetSubtype="0" fill="hold" grpId="2" nodeType="withEffect">
                                  <p:stCondLst>
                                    <p:cond delay="0"/>
                                  </p:stCondLst>
                                  <p:childTnLst>
                                    <p:set>
                                      <p:cBhvr>
                                        <p:cTn id="5870" dur="1" fill="hold">
                                          <p:stCondLst>
                                            <p:cond delay="0"/>
                                          </p:stCondLst>
                                        </p:cTn>
                                        <p:tgtEl>
                                          <p:spTgt spid="470"/>
                                        </p:tgtEl>
                                        <p:attrNameLst>
                                          <p:attrName>style.visibility</p:attrName>
                                        </p:attrNameLst>
                                      </p:cBhvr>
                                      <p:to>
                                        <p:strVal val="hidden"/>
                                      </p:to>
                                    </p:set>
                                  </p:childTnLst>
                                </p:cTn>
                              </p:par>
                              <p:par>
                                <p:cTn id="5871" presetID="1" presetClass="exit" presetSubtype="0" fill="hold" grpId="2" nodeType="withEffect">
                                  <p:stCondLst>
                                    <p:cond delay="0"/>
                                  </p:stCondLst>
                                  <p:childTnLst>
                                    <p:set>
                                      <p:cBhvr>
                                        <p:cTn id="5872" dur="1" fill="hold">
                                          <p:stCondLst>
                                            <p:cond delay="0"/>
                                          </p:stCondLst>
                                        </p:cTn>
                                        <p:tgtEl>
                                          <p:spTgt spid="471"/>
                                        </p:tgtEl>
                                        <p:attrNameLst>
                                          <p:attrName>style.visibility</p:attrName>
                                        </p:attrNameLst>
                                      </p:cBhvr>
                                      <p:to>
                                        <p:strVal val="hidden"/>
                                      </p:to>
                                    </p:set>
                                  </p:childTnLst>
                                </p:cTn>
                              </p:par>
                              <p:par>
                                <p:cTn id="5873" presetID="1" presetClass="exit" presetSubtype="0" fill="hold" grpId="2" nodeType="withEffect">
                                  <p:stCondLst>
                                    <p:cond delay="0"/>
                                  </p:stCondLst>
                                  <p:childTnLst>
                                    <p:set>
                                      <p:cBhvr>
                                        <p:cTn id="5874" dur="1" fill="hold">
                                          <p:stCondLst>
                                            <p:cond delay="0"/>
                                          </p:stCondLst>
                                        </p:cTn>
                                        <p:tgtEl>
                                          <p:spTgt spid="473"/>
                                        </p:tgtEl>
                                        <p:attrNameLst>
                                          <p:attrName>style.visibility</p:attrName>
                                        </p:attrNameLst>
                                      </p:cBhvr>
                                      <p:to>
                                        <p:strVal val="hidden"/>
                                      </p:to>
                                    </p:set>
                                  </p:childTnLst>
                                </p:cTn>
                              </p:par>
                              <p:par>
                                <p:cTn id="5875" presetID="1" presetClass="exit" presetSubtype="0" fill="hold" grpId="2" nodeType="withEffect">
                                  <p:stCondLst>
                                    <p:cond delay="0"/>
                                  </p:stCondLst>
                                  <p:childTnLst>
                                    <p:set>
                                      <p:cBhvr>
                                        <p:cTn id="5876" dur="1" fill="hold">
                                          <p:stCondLst>
                                            <p:cond delay="0"/>
                                          </p:stCondLst>
                                        </p:cTn>
                                        <p:tgtEl>
                                          <p:spTgt spid="445"/>
                                        </p:tgtEl>
                                        <p:attrNameLst>
                                          <p:attrName>style.visibility</p:attrName>
                                        </p:attrNameLst>
                                      </p:cBhvr>
                                      <p:to>
                                        <p:strVal val="hidden"/>
                                      </p:to>
                                    </p:set>
                                  </p:childTnLst>
                                </p:cTn>
                              </p:par>
                              <p:par>
                                <p:cTn id="5877" presetID="1" presetClass="exit" presetSubtype="0" fill="hold" grpId="2" nodeType="withEffect">
                                  <p:stCondLst>
                                    <p:cond delay="0"/>
                                  </p:stCondLst>
                                  <p:childTnLst>
                                    <p:set>
                                      <p:cBhvr>
                                        <p:cTn id="5878" dur="1" fill="hold">
                                          <p:stCondLst>
                                            <p:cond delay="0"/>
                                          </p:stCondLst>
                                        </p:cTn>
                                        <p:tgtEl>
                                          <p:spTgt spid="474"/>
                                        </p:tgtEl>
                                        <p:attrNameLst>
                                          <p:attrName>style.visibility</p:attrName>
                                        </p:attrNameLst>
                                      </p:cBhvr>
                                      <p:to>
                                        <p:strVal val="hidden"/>
                                      </p:to>
                                    </p:set>
                                  </p:childTnLst>
                                </p:cTn>
                              </p:par>
                              <p:par>
                                <p:cTn id="5879" presetID="1" presetClass="exit" presetSubtype="0" fill="hold" grpId="2" nodeType="withEffect">
                                  <p:stCondLst>
                                    <p:cond delay="0"/>
                                  </p:stCondLst>
                                  <p:childTnLst>
                                    <p:set>
                                      <p:cBhvr>
                                        <p:cTn id="5880" dur="1" fill="hold">
                                          <p:stCondLst>
                                            <p:cond delay="0"/>
                                          </p:stCondLst>
                                        </p:cTn>
                                        <p:tgtEl>
                                          <p:spTgt spid="472"/>
                                        </p:tgtEl>
                                        <p:attrNameLst>
                                          <p:attrName>style.visibility</p:attrName>
                                        </p:attrNameLst>
                                      </p:cBhvr>
                                      <p:to>
                                        <p:strVal val="hidden"/>
                                      </p:to>
                                    </p:set>
                                  </p:childTnLst>
                                </p:cTn>
                              </p:par>
                              <p:par>
                                <p:cTn id="5881" presetID="1" presetClass="exit" presetSubtype="0" fill="hold" grpId="2" nodeType="withEffect">
                                  <p:stCondLst>
                                    <p:cond delay="0"/>
                                  </p:stCondLst>
                                  <p:childTnLst>
                                    <p:set>
                                      <p:cBhvr>
                                        <p:cTn id="5882" dur="1" fill="hold">
                                          <p:stCondLst>
                                            <p:cond delay="0"/>
                                          </p:stCondLst>
                                        </p:cTn>
                                        <p:tgtEl>
                                          <p:spTgt spid="481"/>
                                        </p:tgtEl>
                                        <p:attrNameLst>
                                          <p:attrName>style.visibility</p:attrName>
                                        </p:attrNameLst>
                                      </p:cBhvr>
                                      <p:to>
                                        <p:strVal val="hidden"/>
                                      </p:to>
                                    </p:set>
                                  </p:childTnLst>
                                </p:cTn>
                              </p:par>
                              <p:par>
                                <p:cTn id="5883" presetID="1" presetClass="exit" presetSubtype="0" fill="hold" grpId="6" nodeType="withEffect">
                                  <p:stCondLst>
                                    <p:cond delay="0"/>
                                  </p:stCondLst>
                                  <p:childTnLst>
                                    <p:set>
                                      <p:cBhvr>
                                        <p:cTn id="5884" dur="1" fill="hold">
                                          <p:stCondLst>
                                            <p:cond delay="0"/>
                                          </p:stCondLst>
                                        </p:cTn>
                                        <p:tgtEl>
                                          <p:spTgt spid="439"/>
                                        </p:tgtEl>
                                        <p:attrNameLst>
                                          <p:attrName>style.visibility</p:attrName>
                                        </p:attrNameLst>
                                      </p:cBhvr>
                                      <p:to>
                                        <p:strVal val="hidden"/>
                                      </p:to>
                                    </p:set>
                                  </p:childTnLst>
                                </p:cTn>
                              </p:par>
                              <p:par>
                                <p:cTn id="5885" presetID="1" presetClass="exit" presetSubtype="0" fill="hold" grpId="13" nodeType="withEffect">
                                  <p:stCondLst>
                                    <p:cond delay="0"/>
                                  </p:stCondLst>
                                  <p:childTnLst>
                                    <p:set>
                                      <p:cBhvr>
                                        <p:cTn id="5886" dur="1" fill="hold">
                                          <p:stCondLst>
                                            <p:cond delay="0"/>
                                          </p:stCondLst>
                                        </p:cTn>
                                        <p:tgtEl>
                                          <p:spTgt spid="447"/>
                                        </p:tgtEl>
                                        <p:attrNameLst>
                                          <p:attrName>style.visibility</p:attrName>
                                        </p:attrNameLst>
                                      </p:cBhvr>
                                      <p:to>
                                        <p:strVal val="hidden"/>
                                      </p:to>
                                    </p:set>
                                  </p:childTnLst>
                                </p:cTn>
                              </p:par>
                              <p:par>
                                <p:cTn id="5887" presetID="1" presetClass="exit" presetSubtype="0" fill="hold" grpId="2" nodeType="withEffect">
                                  <p:stCondLst>
                                    <p:cond delay="0"/>
                                  </p:stCondLst>
                                  <p:childTnLst>
                                    <p:set>
                                      <p:cBhvr>
                                        <p:cTn id="5888" dur="1" fill="hold">
                                          <p:stCondLst>
                                            <p:cond delay="0"/>
                                          </p:stCondLst>
                                        </p:cTn>
                                        <p:tgtEl>
                                          <p:spTgt spid="482"/>
                                        </p:tgtEl>
                                        <p:attrNameLst>
                                          <p:attrName>style.visibility</p:attrName>
                                        </p:attrNameLst>
                                      </p:cBhvr>
                                      <p:to>
                                        <p:strVal val="hidden"/>
                                      </p:to>
                                    </p:set>
                                  </p:childTnLst>
                                </p:cTn>
                              </p:par>
                              <p:par>
                                <p:cTn id="5889" presetID="1" presetClass="exit" presetSubtype="0" fill="hold" grpId="2" nodeType="withEffect">
                                  <p:stCondLst>
                                    <p:cond delay="0"/>
                                  </p:stCondLst>
                                  <p:childTnLst>
                                    <p:set>
                                      <p:cBhvr>
                                        <p:cTn id="5890" dur="1" fill="hold">
                                          <p:stCondLst>
                                            <p:cond delay="0"/>
                                          </p:stCondLst>
                                        </p:cTn>
                                        <p:tgtEl>
                                          <p:spTgt spid="483"/>
                                        </p:tgtEl>
                                        <p:attrNameLst>
                                          <p:attrName>style.visibility</p:attrName>
                                        </p:attrNameLst>
                                      </p:cBhvr>
                                      <p:to>
                                        <p:strVal val="hidden"/>
                                      </p:to>
                                    </p:set>
                                  </p:childTnLst>
                                </p:cTn>
                              </p:par>
                              <p:par>
                                <p:cTn id="5891" presetID="1" presetClass="exit" presetSubtype="0" fill="hold" grpId="2" nodeType="withEffect">
                                  <p:stCondLst>
                                    <p:cond delay="0"/>
                                  </p:stCondLst>
                                  <p:childTnLst>
                                    <p:set>
                                      <p:cBhvr>
                                        <p:cTn id="5892" dur="1" fill="hold">
                                          <p:stCondLst>
                                            <p:cond delay="0"/>
                                          </p:stCondLst>
                                        </p:cTn>
                                        <p:tgtEl>
                                          <p:spTgt spid="485"/>
                                        </p:tgtEl>
                                        <p:attrNameLst>
                                          <p:attrName>style.visibility</p:attrName>
                                        </p:attrNameLst>
                                      </p:cBhvr>
                                      <p:to>
                                        <p:strVal val="hidden"/>
                                      </p:to>
                                    </p:set>
                                  </p:childTnLst>
                                </p:cTn>
                              </p:par>
                              <p:par>
                                <p:cTn id="5893" presetID="1" presetClass="exit" presetSubtype="0" fill="hold" grpId="2" nodeType="withEffect">
                                  <p:stCondLst>
                                    <p:cond delay="0"/>
                                  </p:stCondLst>
                                  <p:childTnLst>
                                    <p:set>
                                      <p:cBhvr>
                                        <p:cTn id="5894" dur="1" fill="hold">
                                          <p:stCondLst>
                                            <p:cond delay="0"/>
                                          </p:stCondLst>
                                        </p:cTn>
                                        <p:tgtEl>
                                          <p:spTgt spid="486"/>
                                        </p:tgtEl>
                                        <p:attrNameLst>
                                          <p:attrName>style.visibility</p:attrName>
                                        </p:attrNameLst>
                                      </p:cBhvr>
                                      <p:to>
                                        <p:strVal val="hidden"/>
                                      </p:to>
                                    </p:set>
                                  </p:childTnLst>
                                </p:cTn>
                              </p:par>
                              <p:par>
                                <p:cTn id="5895" presetID="1" presetClass="exit" presetSubtype="0" fill="hold" grpId="2" nodeType="withEffect">
                                  <p:stCondLst>
                                    <p:cond delay="0"/>
                                  </p:stCondLst>
                                  <p:childTnLst>
                                    <p:set>
                                      <p:cBhvr>
                                        <p:cTn id="5896" dur="1" fill="hold">
                                          <p:stCondLst>
                                            <p:cond delay="0"/>
                                          </p:stCondLst>
                                        </p:cTn>
                                        <p:tgtEl>
                                          <p:spTgt spid="484"/>
                                        </p:tgtEl>
                                        <p:attrNameLst>
                                          <p:attrName>style.visibility</p:attrName>
                                        </p:attrNameLst>
                                      </p:cBhvr>
                                      <p:to>
                                        <p:strVal val="hidden"/>
                                      </p:to>
                                    </p:set>
                                  </p:childTnLst>
                                </p:cTn>
                              </p:par>
                              <p:par>
                                <p:cTn id="5897" presetID="1" presetClass="exit" presetSubtype="0" fill="hold" grpId="2" nodeType="withEffect">
                                  <p:stCondLst>
                                    <p:cond delay="0"/>
                                  </p:stCondLst>
                                  <p:childTnLst>
                                    <p:set>
                                      <p:cBhvr>
                                        <p:cTn id="5898" dur="1" fill="hold">
                                          <p:stCondLst>
                                            <p:cond delay="0"/>
                                          </p:stCondLst>
                                        </p:cTn>
                                        <p:tgtEl>
                                          <p:spTgt spid="446"/>
                                        </p:tgtEl>
                                        <p:attrNameLst>
                                          <p:attrName>style.visibility</p:attrName>
                                        </p:attrNameLst>
                                      </p:cBhvr>
                                      <p:to>
                                        <p:strVal val="hidden"/>
                                      </p:to>
                                    </p:set>
                                  </p:childTnLst>
                                </p:cTn>
                              </p:par>
                              <p:par>
                                <p:cTn id="5899" presetID="1" presetClass="entr" presetSubtype="0" fill="hold" grpId="12" nodeType="withEffect">
                                  <p:stCondLst>
                                    <p:cond delay="0"/>
                                  </p:stCondLst>
                                  <p:childTnLst>
                                    <p:set>
                                      <p:cBhvr>
                                        <p:cTn id="5900" dur="1" fill="hold">
                                          <p:stCondLst>
                                            <p:cond delay="0"/>
                                          </p:stCondLst>
                                        </p:cTn>
                                        <p:tgtEl>
                                          <p:spTgt spid="389"/>
                                        </p:tgtEl>
                                        <p:attrNameLst>
                                          <p:attrName>style.visibility</p:attrName>
                                        </p:attrNameLst>
                                      </p:cBhvr>
                                      <p:to>
                                        <p:strVal val="visible"/>
                                      </p:to>
                                    </p:set>
                                  </p:childTnLst>
                                </p:cTn>
                              </p:par>
                              <p:par>
                                <p:cTn id="5901" presetID="1" presetClass="entr" presetSubtype="0" fill="hold" grpId="12" nodeType="withEffect">
                                  <p:stCondLst>
                                    <p:cond delay="0"/>
                                  </p:stCondLst>
                                  <p:childTnLst>
                                    <p:set>
                                      <p:cBhvr>
                                        <p:cTn id="5902" dur="1" fill="hold">
                                          <p:stCondLst>
                                            <p:cond delay="0"/>
                                          </p:stCondLst>
                                        </p:cTn>
                                        <p:tgtEl>
                                          <p:spTgt spid="390"/>
                                        </p:tgtEl>
                                        <p:attrNameLst>
                                          <p:attrName>style.visibility</p:attrName>
                                        </p:attrNameLst>
                                      </p:cBhvr>
                                      <p:to>
                                        <p:strVal val="visible"/>
                                      </p:to>
                                    </p:set>
                                  </p:childTnLst>
                                </p:cTn>
                              </p:par>
                              <p:par>
                                <p:cTn id="5903" presetID="1" presetClass="entr" presetSubtype="0" fill="hold" grpId="12" nodeType="withEffect">
                                  <p:stCondLst>
                                    <p:cond delay="0"/>
                                  </p:stCondLst>
                                  <p:childTnLst>
                                    <p:set>
                                      <p:cBhvr>
                                        <p:cTn id="5904" dur="1" fill="hold">
                                          <p:stCondLst>
                                            <p:cond delay="0"/>
                                          </p:stCondLst>
                                        </p:cTn>
                                        <p:tgtEl>
                                          <p:spTgt spid="388"/>
                                        </p:tgtEl>
                                        <p:attrNameLst>
                                          <p:attrName>style.visibility</p:attrName>
                                        </p:attrNameLst>
                                      </p:cBhvr>
                                      <p:to>
                                        <p:strVal val="visible"/>
                                      </p:to>
                                    </p:set>
                                  </p:childTnLst>
                                </p:cTn>
                              </p:par>
                              <p:par>
                                <p:cTn id="5905" presetID="1" presetClass="entr" presetSubtype="0" fill="hold" grpId="12" nodeType="withEffect">
                                  <p:stCondLst>
                                    <p:cond delay="0"/>
                                  </p:stCondLst>
                                  <p:childTnLst>
                                    <p:set>
                                      <p:cBhvr>
                                        <p:cTn id="5906" dur="1" fill="hold">
                                          <p:stCondLst>
                                            <p:cond delay="0"/>
                                          </p:stCondLst>
                                        </p:cTn>
                                        <p:tgtEl>
                                          <p:spTgt spid="387"/>
                                        </p:tgtEl>
                                        <p:attrNameLst>
                                          <p:attrName>style.visibility</p:attrName>
                                        </p:attrNameLst>
                                      </p:cBhvr>
                                      <p:to>
                                        <p:strVal val="visible"/>
                                      </p:to>
                                    </p:set>
                                  </p:childTnLst>
                                </p:cTn>
                              </p:par>
                              <p:par>
                                <p:cTn id="5907" presetID="1" presetClass="exit" presetSubtype="0" fill="hold" grpId="2" nodeType="withEffect">
                                  <p:stCondLst>
                                    <p:cond delay="0"/>
                                  </p:stCondLst>
                                  <p:childTnLst>
                                    <p:set>
                                      <p:cBhvr>
                                        <p:cTn id="5908" dur="1" fill="hold">
                                          <p:stCondLst>
                                            <p:cond delay="0"/>
                                          </p:stCondLst>
                                        </p:cTn>
                                        <p:tgtEl>
                                          <p:spTgt spid="373"/>
                                        </p:tgtEl>
                                        <p:attrNameLst>
                                          <p:attrName>style.visibility</p:attrName>
                                        </p:attrNameLst>
                                      </p:cBhvr>
                                      <p:to>
                                        <p:strVal val="hidden"/>
                                      </p:to>
                                    </p:set>
                                  </p:childTnLst>
                                </p:cTn>
                              </p:par>
                              <p:par>
                                <p:cTn id="5909" presetID="1" presetClass="exit" presetSubtype="0" fill="hold" grpId="2" nodeType="withEffect">
                                  <p:stCondLst>
                                    <p:cond delay="0"/>
                                  </p:stCondLst>
                                  <p:childTnLst>
                                    <p:set>
                                      <p:cBhvr>
                                        <p:cTn id="5910" dur="1" fill="hold">
                                          <p:stCondLst>
                                            <p:cond delay="0"/>
                                          </p:stCondLst>
                                        </p:cTn>
                                        <p:tgtEl>
                                          <p:spTgt spid="384"/>
                                        </p:tgtEl>
                                        <p:attrNameLst>
                                          <p:attrName>style.visibility</p:attrName>
                                        </p:attrNameLst>
                                      </p:cBhvr>
                                      <p:to>
                                        <p:strVal val="hidden"/>
                                      </p:to>
                                    </p:set>
                                  </p:childTnLst>
                                </p:cTn>
                              </p:par>
                              <p:par>
                                <p:cTn id="5911" presetID="1" presetClass="exit" presetSubtype="0" fill="hold" grpId="2" nodeType="withEffect">
                                  <p:stCondLst>
                                    <p:cond delay="0"/>
                                  </p:stCondLst>
                                  <p:childTnLst>
                                    <p:set>
                                      <p:cBhvr>
                                        <p:cTn id="5912" dur="1" fill="hold">
                                          <p:stCondLst>
                                            <p:cond delay="0"/>
                                          </p:stCondLst>
                                        </p:cTn>
                                        <p:tgtEl>
                                          <p:spTgt spid="374"/>
                                        </p:tgtEl>
                                        <p:attrNameLst>
                                          <p:attrName>style.visibility</p:attrName>
                                        </p:attrNameLst>
                                      </p:cBhvr>
                                      <p:to>
                                        <p:strVal val="hidden"/>
                                      </p:to>
                                    </p:set>
                                  </p:childTnLst>
                                </p:cTn>
                              </p:par>
                              <p:par>
                                <p:cTn id="5913" presetID="1" presetClass="exit" presetSubtype="0" fill="hold" grpId="2" nodeType="withEffect">
                                  <p:stCondLst>
                                    <p:cond delay="0"/>
                                  </p:stCondLst>
                                  <p:childTnLst>
                                    <p:set>
                                      <p:cBhvr>
                                        <p:cTn id="5914" dur="1" fill="hold">
                                          <p:stCondLst>
                                            <p:cond delay="0"/>
                                          </p:stCondLst>
                                        </p:cTn>
                                        <p:tgtEl>
                                          <p:spTgt spid="375"/>
                                        </p:tgtEl>
                                        <p:attrNameLst>
                                          <p:attrName>style.visibility</p:attrName>
                                        </p:attrNameLst>
                                      </p:cBhvr>
                                      <p:to>
                                        <p:strVal val="hidden"/>
                                      </p:to>
                                    </p:set>
                                  </p:childTnLst>
                                </p:cTn>
                              </p:par>
                              <p:par>
                                <p:cTn id="5915" presetID="1" presetClass="exit" presetSubtype="0" fill="hold" grpId="6" nodeType="withEffect">
                                  <p:stCondLst>
                                    <p:cond delay="0"/>
                                  </p:stCondLst>
                                  <p:childTnLst>
                                    <p:set>
                                      <p:cBhvr>
                                        <p:cTn id="5916" dur="1" fill="hold">
                                          <p:stCondLst>
                                            <p:cond delay="0"/>
                                          </p:stCondLst>
                                        </p:cTn>
                                        <p:tgtEl>
                                          <p:spTgt spid="382"/>
                                        </p:tgtEl>
                                        <p:attrNameLst>
                                          <p:attrName>style.visibility</p:attrName>
                                        </p:attrNameLst>
                                      </p:cBhvr>
                                      <p:to>
                                        <p:strVal val="hidden"/>
                                      </p:to>
                                    </p:set>
                                  </p:childTnLst>
                                </p:cTn>
                              </p:par>
                              <p:par>
                                <p:cTn id="5917" presetID="1" presetClass="exit" presetSubtype="0" fill="hold" grpId="2" nodeType="withEffect">
                                  <p:stCondLst>
                                    <p:cond delay="0"/>
                                  </p:stCondLst>
                                  <p:childTnLst>
                                    <p:set>
                                      <p:cBhvr>
                                        <p:cTn id="5918" dur="1" fill="hold">
                                          <p:stCondLst>
                                            <p:cond delay="0"/>
                                          </p:stCondLst>
                                        </p:cTn>
                                        <p:tgtEl>
                                          <p:spTgt spid="377"/>
                                        </p:tgtEl>
                                        <p:attrNameLst>
                                          <p:attrName>style.visibility</p:attrName>
                                        </p:attrNameLst>
                                      </p:cBhvr>
                                      <p:to>
                                        <p:strVal val="hidden"/>
                                      </p:to>
                                    </p:set>
                                  </p:childTnLst>
                                </p:cTn>
                              </p:par>
                              <p:par>
                                <p:cTn id="5919" presetID="1" presetClass="exit" presetSubtype="0" fill="hold" grpId="2" nodeType="withEffect">
                                  <p:stCondLst>
                                    <p:cond delay="0"/>
                                  </p:stCondLst>
                                  <p:childTnLst>
                                    <p:set>
                                      <p:cBhvr>
                                        <p:cTn id="5920" dur="1" fill="hold">
                                          <p:stCondLst>
                                            <p:cond delay="0"/>
                                          </p:stCondLst>
                                        </p:cTn>
                                        <p:tgtEl>
                                          <p:spTgt spid="378"/>
                                        </p:tgtEl>
                                        <p:attrNameLst>
                                          <p:attrName>style.visibility</p:attrName>
                                        </p:attrNameLst>
                                      </p:cBhvr>
                                      <p:to>
                                        <p:strVal val="hidden"/>
                                      </p:to>
                                    </p:set>
                                  </p:childTnLst>
                                </p:cTn>
                              </p:par>
                              <p:par>
                                <p:cTn id="5921" presetID="1" presetClass="exit" presetSubtype="0" fill="hold" grpId="2" nodeType="withEffect">
                                  <p:stCondLst>
                                    <p:cond delay="0"/>
                                  </p:stCondLst>
                                  <p:childTnLst>
                                    <p:set>
                                      <p:cBhvr>
                                        <p:cTn id="5922" dur="1" fill="hold">
                                          <p:stCondLst>
                                            <p:cond delay="0"/>
                                          </p:stCondLst>
                                        </p:cTn>
                                        <p:tgtEl>
                                          <p:spTgt spid="376"/>
                                        </p:tgtEl>
                                        <p:attrNameLst>
                                          <p:attrName>style.visibility</p:attrName>
                                        </p:attrNameLst>
                                      </p:cBhvr>
                                      <p:to>
                                        <p:strVal val="hidden"/>
                                      </p:to>
                                    </p:set>
                                  </p:childTnLst>
                                </p:cTn>
                              </p:par>
                              <p:par>
                                <p:cTn id="5923" presetID="1" presetClass="exit" presetSubtype="0" fill="hold" grpId="2" nodeType="withEffect">
                                  <p:stCondLst>
                                    <p:cond delay="0"/>
                                  </p:stCondLst>
                                  <p:childTnLst>
                                    <p:set>
                                      <p:cBhvr>
                                        <p:cTn id="5924" dur="1" fill="hold">
                                          <p:stCondLst>
                                            <p:cond delay="0"/>
                                          </p:stCondLst>
                                        </p:cTn>
                                        <p:tgtEl>
                                          <p:spTgt spid="397"/>
                                        </p:tgtEl>
                                        <p:attrNameLst>
                                          <p:attrName>style.visibility</p:attrName>
                                        </p:attrNameLst>
                                      </p:cBhvr>
                                      <p:to>
                                        <p:strVal val="hidden"/>
                                      </p:to>
                                    </p:set>
                                  </p:childTnLst>
                                </p:cTn>
                              </p:par>
                              <p:par>
                                <p:cTn id="5925" presetID="1" presetClass="exit" presetSubtype="0" fill="hold" grpId="6" nodeType="withEffect">
                                  <p:stCondLst>
                                    <p:cond delay="0"/>
                                  </p:stCondLst>
                                  <p:childTnLst>
                                    <p:set>
                                      <p:cBhvr>
                                        <p:cTn id="5926" dur="1" fill="hold">
                                          <p:stCondLst>
                                            <p:cond delay="0"/>
                                          </p:stCondLst>
                                        </p:cTn>
                                        <p:tgtEl>
                                          <p:spTgt spid="381"/>
                                        </p:tgtEl>
                                        <p:attrNameLst>
                                          <p:attrName>style.visibility</p:attrName>
                                        </p:attrNameLst>
                                      </p:cBhvr>
                                      <p:to>
                                        <p:strVal val="hidden"/>
                                      </p:to>
                                    </p:set>
                                  </p:childTnLst>
                                </p:cTn>
                              </p:par>
                              <p:par>
                                <p:cTn id="5927" presetID="1" presetClass="exit" presetSubtype="0" fill="hold" grpId="2" nodeType="withEffect">
                                  <p:stCondLst>
                                    <p:cond delay="0"/>
                                  </p:stCondLst>
                                  <p:childTnLst>
                                    <p:set>
                                      <p:cBhvr>
                                        <p:cTn id="5928" dur="1" fill="hold">
                                          <p:stCondLst>
                                            <p:cond delay="0"/>
                                          </p:stCondLst>
                                        </p:cTn>
                                        <p:tgtEl>
                                          <p:spTgt spid="398"/>
                                        </p:tgtEl>
                                        <p:attrNameLst>
                                          <p:attrName>style.visibility</p:attrName>
                                        </p:attrNameLst>
                                      </p:cBhvr>
                                      <p:to>
                                        <p:strVal val="hidden"/>
                                      </p:to>
                                    </p:set>
                                  </p:childTnLst>
                                </p:cTn>
                              </p:par>
                              <p:par>
                                <p:cTn id="5929" presetID="1" presetClass="exit" presetSubtype="0" fill="hold" grpId="2" nodeType="withEffect">
                                  <p:stCondLst>
                                    <p:cond delay="0"/>
                                  </p:stCondLst>
                                  <p:childTnLst>
                                    <p:set>
                                      <p:cBhvr>
                                        <p:cTn id="5930" dur="1" fill="hold">
                                          <p:stCondLst>
                                            <p:cond delay="0"/>
                                          </p:stCondLst>
                                        </p:cTn>
                                        <p:tgtEl>
                                          <p:spTgt spid="399"/>
                                        </p:tgtEl>
                                        <p:attrNameLst>
                                          <p:attrName>style.visibility</p:attrName>
                                        </p:attrNameLst>
                                      </p:cBhvr>
                                      <p:to>
                                        <p:strVal val="hidden"/>
                                      </p:to>
                                    </p:set>
                                  </p:childTnLst>
                                </p:cTn>
                              </p:par>
                              <p:par>
                                <p:cTn id="5931" presetID="1" presetClass="exit" presetSubtype="0" fill="hold" grpId="2" nodeType="withEffect">
                                  <p:stCondLst>
                                    <p:cond delay="0"/>
                                  </p:stCondLst>
                                  <p:childTnLst>
                                    <p:set>
                                      <p:cBhvr>
                                        <p:cTn id="5932" dur="1" fill="hold">
                                          <p:stCondLst>
                                            <p:cond delay="0"/>
                                          </p:stCondLst>
                                        </p:cTn>
                                        <p:tgtEl>
                                          <p:spTgt spid="383"/>
                                        </p:tgtEl>
                                        <p:attrNameLst>
                                          <p:attrName>style.visibility</p:attrName>
                                        </p:attrNameLst>
                                      </p:cBhvr>
                                      <p:to>
                                        <p:strVal val="hidden"/>
                                      </p:to>
                                    </p:set>
                                  </p:childTnLst>
                                </p:cTn>
                              </p:par>
                              <p:par>
                                <p:cTn id="5933" presetID="1" presetClass="exit" presetSubtype="0" fill="hold" grpId="2" nodeType="withEffect">
                                  <p:stCondLst>
                                    <p:cond delay="0"/>
                                  </p:stCondLst>
                                  <p:childTnLst>
                                    <p:set>
                                      <p:cBhvr>
                                        <p:cTn id="5934" dur="1" fill="hold">
                                          <p:stCondLst>
                                            <p:cond delay="0"/>
                                          </p:stCondLst>
                                        </p:cTn>
                                        <p:tgtEl>
                                          <p:spTgt spid="401"/>
                                        </p:tgtEl>
                                        <p:attrNameLst>
                                          <p:attrName>style.visibility</p:attrName>
                                        </p:attrNameLst>
                                      </p:cBhvr>
                                      <p:to>
                                        <p:strVal val="hidden"/>
                                      </p:to>
                                    </p:set>
                                  </p:childTnLst>
                                </p:cTn>
                              </p:par>
                              <p:par>
                                <p:cTn id="5935" presetID="1" presetClass="exit" presetSubtype="0" fill="hold" grpId="2" nodeType="withEffect">
                                  <p:stCondLst>
                                    <p:cond delay="0"/>
                                  </p:stCondLst>
                                  <p:childTnLst>
                                    <p:set>
                                      <p:cBhvr>
                                        <p:cTn id="5936" dur="1" fill="hold">
                                          <p:stCondLst>
                                            <p:cond delay="0"/>
                                          </p:stCondLst>
                                        </p:cTn>
                                        <p:tgtEl>
                                          <p:spTgt spid="402"/>
                                        </p:tgtEl>
                                        <p:attrNameLst>
                                          <p:attrName>style.visibility</p:attrName>
                                        </p:attrNameLst>
                                      </p:cBhvr>
                                      <p:to>
                                        <p:strVal val="hidden"/>
                                      </p:to>
                                    </p:set>
                                  </p:childTnLst>
                                </p:cTn>
                              </p:par>
                              <p:par>
                                <p:cTn id="5937" presetID="1" presetClass="exit" presetSubtype="0" fill="hold" grpId="2" nodeType="withEffect">
                                  <p:stCondLst>
                                    <p:cond delay="0"/>
                                  </p:stCondLst>
                                  <p:childTnLst>
                                    <p:set>
                                      <p:cBhvr>
                                        <p:cTn id="5938" dur="1" fill="hold">
                                          <p:stCondLst>
                                            <p:cond delay="0"/>
                                          </p:stCondLst>
                                        </p:cTn>
                                        <p:tgtEl>
                                          <p:spTgt spid="400"/>
                                        </p:tgtEl>
                                        <p:attrNameLst>
                                          <p:attrName>style.visibility</p:attrName>
                                        </p:attrNameLst>
                                      </p:cBhvr>
                                      <p:to>
                                        <p:strVal val="hidden"/>
                                      </p:to>
                                    </p:set>
                                  </p:childTnLst>
                                </p:cTn>
                              </p:par>
                              <p:par>
                                <p:cTn id="5939" presetID="1" presetClass="exit" presetSubtype="0" fill="hold" grpId="2" nodeType="withEffect">
                                  <p:stCondLst>
                                    <p:cond delay="0"/>
                                  </p:stCondLst>
                                  <p:childTnLst>
                                    <p:set>
                                      <p:cBhvr>
                                        <p:cTn id="5940" dur="1" fill="hold">
                                          <p:stCondLst>
                                            <p:cond delay="0"/>
                                          </p:stCondLst>
                                        </p:cTn>
                                        <p:tgtEl>
                                          <p:spTgt spid="409"/>
                                        </p:tgtEl>
                                        <p:attrNameLst>
                                          <p:attrName>style.visibility</p:attrName>
                                        </p:attrNameLst>
                                      </p:cBhvr>
                                      <p:to>
                                        <p:strVal val="hidden"/>
                                      </p:to>
                                    </p:set>
                                  </p:childTnLst>
                                </p:cTn>
                              </p:par>
                              <p:par>
                                <p:cTn id="5941" presetID="1" presetClass="exit" presetSubtype="0" fill="hold" grpId="6" nodeType="withEffect">
                                  <p:stCondLst>
                                    <p:cond delay="0"/>
                                  </p:stCondLst>
                                  <p:childTnLst>
                                    <p:set>
                                      <p:cBhvr>
                                        <p:cTn id="5942" dur="1" fill="hold">
                                          <p:stCondLst>
                                            <p:cond delay="0"/>
                                          </p:stCondLst>
                                        </p:cTn>
                                        <p:tgtEl>
                                          <p:spTgt spid="380"/>
                                        </p:tgtEl>
                                        <p:attrNameLst>
                                          <p:attrName>style.visibility</p:attrName>
                                        </p:attrNameLst>
                                      </p:cBhvr>
                                      <p:to>
                                        <p:strVal val="hidden"/>
                                      </p:to>
                                    </p:set>
                                  </p:childTnLst>
                                </p:cTn>
                              </p:par>
                              <p:par>
                                <p:cTn id="5943" presetID="1" presetClass="exit" presetSubtype="0" fill="hold" grpId="2" nodeType="withEffect">
                                  <p:stCondLst>
                                    <p:cond delay="0"/>
                                  </p:stCondLst>
                                  <p:childTnLst>
                                    <p:set>
                                      <p:cBhvr>
                                        <p:cTn id="5944" dur="1" fill="hold">
                                          <p:stCondLst>
                                            <p:cond delay="0"/>
                                          </p:stCondLst>
                                        </p:cTn>
                                        <p:tgtEl>
                                          <p:spTgt spid="410"/>
                                        </p:tgtEl>
                                        <p:attrNameLst>
                                          <p:attrName>style.visibility</p:attrName>
                                        </p:attrNameLst>
                                      </p:cBhvr>
                                      <p:to>
                                        <p:strVal val="hidden"/>
                                      </p:to>
                                    </p:set>
                                  </p:childTnLst>
                                </p:cTn>
                              </p:par>
                              <p:par>
                                <p:cTn id="5945" presetID="1" presetClass="exit" presetSubtype="0" fill="hold" grpId="2" nodeType="withEffect">
                                  <p:stCondLst>
                                    <p:cond delay="0"/>
                                  </p:stCondLst>
                                  <p:childTnLst>
                                    <p:set>
                                      <p:cBhvr>
                                        <p:cTn id="5946" dur="1" fill="hold">
                                          <p:stCondLst>
                                            <p:cond delay="0"/>
                                          </p:stCondLst>
                                        </p:cTn>
                                        <p:tgtEl>
                                          <p:spTgt spid="411"/>
                                        </p:tgtEl>
                                        <p:attrNameLst>
                                          <p:attrName>style.visibility</p:attrName>
                                        </p:attrNameLst>
                                      </p:cBhvr>
                                      <p:to>
                                        <p:strVal val="hidden"/>
                                      </p:to>
                                    </p:set>
                                  </p:childTnLst>
                                </p:cTn>
                              </p:par>
                              <p:par>
                                <p:cTn id="5947" presetID="1" presetClass="exit" presetSubtype="0" fill="hold" grpId="2" nodeType="withEffect">
                                  <p:stCondLst>
                                    <p:cond delay="0"/>
                                  </p:stCondLst>
                                  <p:childTnLst>
                                    <p:set>
                                      <p:cBhvr>
                                        <p:cTn id="5948" dur="1" fill="hold">
                                          <p:stCondLst>
                                            <p:cond delay="0"/>
                                          </p:stCondLst>
                                        </p:cTn>
                                        <p:tgtEl>
                                          <p:spTgt spid="413"/>
                                        </p:tgtEl>
                                        <p:attrNameLst>
                                          <p:attrName>style.visibility</p:attrName>
                                        </p:attrNameLst>
                                      </p:cBhvr>
                                      <p:to>
                                        <p:strVal val="hidden"/>
                                      </p:to>
                                    </p:set>
                                  </p:childTnLst>
                                </p:cTn>
                              </p:par>
                              <p:par>
                                <p:cTn id="5949" presetID="1" presetClass="exit" presetSubtype="0" fill="hold" grpId="2" nodeType="withEffect">
                                  <p:stCondLst>
                                    <p:cond delay="0"/>
                                  </p:stCondLst>
                                  <p:childTnLst>
                                    <p:set>
                                      <p:cBhvr>
                                        <p:cTn id="5950" dur="1" fill="hold">
                                          <p:stCondLst>
                                            <p:cond delay="0"/>
                                          </p:stCondLst>
                                        </p:cTn>
                                        <p:tgtEl>
                                          <p:spTgt spid="385"/>
                                        </p:tgtEl>
                                        <p:attrNameLst>
                                          <p:attrName>style.visibility</p:attrName>
                                        </p:attrNameLst>
                                      </p:cBhvr>
                                      <p:to>
                                        <p:strVal val="hidden"/>
                                      </p:to>
                                    </p:set>
                                  </p:childTnLst>
                                </p:cTn>
                              </p:par>
                              <p:par>
                                <p:cTn id="5951" presetID="1" presetClass="exit" presetSubtype="0" fill="hold" grpId="2" nodeType="withEffect">
                                  <p:stCondLst>
                                    <p:cond delay="0"/>
                                  </p:stCondLst>
                                  <p:childTnLst>
                                    <p:set>
                                      <p:cBhvr>
                                        <p:cTn id="5952" dur="1" fill="hold">
                                          <p:stCondLst>
                                            <p:cond delay="0"/>
                                          </p:stCondLst>
                                        </p:cTn>
                                        <p:tgtEl>
                                          <p:spTgt spid="414"/>
                                        </p:tgtEl>
                                        <p:attrNameLst>
                                          <p:attrName>style.visibility</p:attrName>
                                        </p:attrNameLst>
                                      </p:cBhvr>
                                      <p:to>
                                        <p:strVal val="hidden"/>
                                      </p:to>
                                    </p:set>
                                  </p:childTnLst>
                                </p:cTn>
                              </p:par>
                              <p:par>
                                <p:cTn id="5953" presetID="1" presetClass="exit" presetSubtype="0" fill="hold" grpId="2" nodeType="withEffect">
                                  <p:stCondLst>
                                    <p:cond delay="0"/>
                                  </p:stCondLst>
                                  <p:childTnLst>
                                    <p:set>
                                      <p:cBhvr>
                                        <p:cTn id="5954" dur="1" fill="hold">
                                          <p:stCondLst>
                                            <p:cond delay="0"/>
                                          </p:stCondLst>
                                        </p:cTn>
                                        <p:tgtEl>
                                          <p:spTgt spid="412"/>
                                        </p:tgtEl>
                                        <p:attrNameLst>
                                          <p:attrName>style.visibility</p:attrName>
                                        </p:attrNameLst>
                                      </p:cBhvr>
                                      <p:to>
                                        <p:strVal val="hidden"/>
                                      </p:to>
                                    </p:set>
                                  </p:childTnLst>
                                </p:cTn>
                              </p:par>
                              <p:par>
                                <p:cTn id="5955" presetID="1" presetClass="exit" presetSubtype="0" fill="hold" grpId="2" nodeType="withEffect">
                                  <p:stCondLst>
                                    <p:cond delay="0"/>
                                  </p:stCondLst>
                                  <p:childTnLst>
                                    <p:set>
                                      <p:cBhvr>
                                        <p:cTn id="5956" dur="1" fill="hold">
                                          <p:stCondLst>
                                            <p:cond delay="0"/>
                                          </p:stCondLst>
                                        </p:cTn>
                                        <p:tgtEl>
                                          <p:spTgt spid="421"/>
                                        </p:tgtEl>
                                        <p:attrNameLst>
                                          <p:attrName>style.visibility</p:attrName>
                                        </p:attrNameLst>
                                      </p:cBhvr>
                                      <p:to>
                                        <p:strVal val="hidden"/>
                                      </p:to>
                                    </p:set>
                                  </p:childTnLst>
                                </p:cTn>
                              </p:par>
                              <p:par>
                                <p:cTn id="5957" presetID="1" presetClass="exit" presetSubtype="0" fill="hold" grpId="6" nodeType="withEffect">
                                  <p:stCondLst>
                                    <p:cond delay="0"/>
                                  </p:stCondLst>
                                  <p:childTnLst>
                                    <p:set>
                                      <p:cBhvr>
                                        <p:cTn id="5958" dur="1" fill="hold">
                                          <p:stCondLst>
                                            <p:cond delay="0"/>
                                          </p:stCondLst>
                                        </p:cTn>
                                        <p:tgtEl>
                                          <p:spTgt spid="379"/>
                                        </p:tgtEl>
                                        <p:attrNameLst>
                                          <p:attrName>style.visibility</p:attrName>
                                        </p:attrNameLst>
                                      </p:cBhvr>
                                      <p:to>
                                        <p:strVal val="hidden"/>
                                      </p:to>
                                    </p:set>
                                  </p:childTnLst>
                                </p:cTn>
                              </p:par>
                              <p:par>
                                <p:cTn id="5959" presetID="1" presetClass="exit" presetSubtype="0" fill="hold" grpId="13" nodeType="withEffect">
                                  <p:stCondLst>
                                    <p:cond delay="0"/>
                                  </p:stCondLst>
                                  <p:childTnLst>
                                    <p:set>
                                      <p:cBhvr>
                                        <p:cTn id="5960" dur="1" fill="hold">
                                          <p:stCondLst>
                                            <p:cond delay="0"/>
                                          </p:stCondLst>
                                        </p:cTn>
                                        <p:tgtEl>
                                          <p:spTgt spid="387"/>
                                        </p:tgtEl>
                                        <p:attrNameLst>
                                          <p:attrName>style.visibility</p:attrName>
                                        </p:attrNameLst>
                                      </p:cBhvr>
                                      <p:to>
                                        <p:strVal val="hidden"/>
                                      </p:to>
                                    </p:set>
                                  </p:childTnLst>
                                </p:cTn>
                              </p:par>
                              <p:par>
                                <p:cTn id="5961" presetID="1" presetClass="exit" presetSubtype="0" fill="hold" grpId="2" nodeType="withEffect">
                                  <p:stCondLst>
                                    <p:cond delay="0"/>
                                  </p:stCondLst>
                                  <p:childTnLst>
                                    <p:set>
                                      <p:cBhvr>
                                        <p:cTn id="5962" dur="1" fill="hold">
                                          <p:stCondLst>
                                            <p:cond delay="0"/>
                                          </p:stCondLst>
                                        </p:cTn>
                                        <p:tgtEl>
                                          <p:spTgt spid="422"/>
                                        </p:tgtEl>
                                        <p:attrNameLst>
                                          <p:attrName>style.visibility</p:attrName>
                                        </p:attrNameLst>
                                      </p:cBhvr>
                                      <p:to>
                                        <p:strVal val="hidden"/>
                                      </p:to>
                                    </p:set>
                                  </p:childTnLst>
                                </p:cTn>
                              </p:par>
                              <p:par>
                                <p:cTn id="5963" presetID="1" presetClass="exit" presetSubtype="0" fill="hold" grpId="2" nodeType="withEffect">
                                  <p:stCondLst>
                                    <p:cond delay="0"/>
                                  </p:stCondLst>
                                  <p:childTnLst>
                                    <p:set>
                                      <p:cBhvr>
                                        <p:cTn id="5964" dur="1" fill="hold">
                                          <p:stCondLst>
                                            <p:cond delay="0"/>
                                          </p:stCondLst>
                                        </p:cTn>
                                        <p:tgtEl>
                                          <p:spTgt spid="423"/>
                                        </p:tgtEl>
                                        <p:attrNameLst>
                                          <p:attrName>style.visibility</p:attrName>
                                        </p:attrNameLst>
                                      </p:cBhvr>
                                      <p:to>
                                        <p:strVal val="hidden"/>
                                      </p:to>
                                    </p:set>
                                  </p:childTnLst>
                                </p:cTn>
                              </p:par>
                              <p:par>
                                <p:cTn id="5965" presetID="1" presetClass="exit" presetSubtype="0" fill="hold" grpId="2" nodeType="withEffect">
                                  <p:stCondLst>
                                    <p:cond delay="0"/>
                                  </p:stCondLst>
                                  <p:childTnLst>
                                    <p:set>
                                      <p:cBhvr>
                                        <p:cTn id="5966" dur="1" fill="hold">
                                          <p:stCondLst>
                                            <p:cond delay="0"/>
                                          </p:stCondLst>
                                        </p:cTn>
                                        <p:tgtEl>
                                          <p:spTgt spid="425"/>
                                        </p:tgtEl>
                                        <p:attrNameLst>
                                          <p:attrName>style.visibility</p:attrName>
                                        </p:attrNameLst>
                                      </p:cBhvr>
                                      <p:to>
                                        <p:strVal val="hidden"/>
                                      </p:to>
                                    </p:set>
                                  </p:childTnLst>
                                </p:cTn>
                              </p:par>
                              <p:par>
                                <p:cTn id="5967" presetID="1" presetClass="exit" presetSubtype="0" fill="hold" grpId="2" nodeType="withEffect">
                                  <p:stCondLst>
                                    <p:cond delay="0"/>
                                  </p:stCondLst>
                                  <p:childTnLst>
                                    <p:set>
                                      <p:cBhvr>
                                        <p:cTn id="5968" dur="1" fill="hold">
                                          <p:stCondLst>
                                            <p:cond delay="0"/>
                                          </p:stCondLst>
                                        </p:cTn>
                                        <p:tgtEl>
                                          <p:spTgt spid="426"/>
                                        </p:tgtEl>
                                        <p:attrNameLst>
                                          <p:attrName>style.visibility</p:attrName>
                                        </p:attrNameLst>
                                      </p:cBhvr>
                                      <p:to>
                                        <p:strVal val="hidden"/>
                                      </p:to>
                                    </p:set>
                                  </p:childTnLst>
                                </p:cTn>
                              </p:par>
                              <p:par>
                                <p:cTn id="5969" presetID="1" presetClass="exit" presetSubtype="0" fill="hold" grpId="2" nodeType="withEffect">
                                  <p:stCondLst>
                                    <p:cond delay="0"/>
                                  </p:stCondLst>
                                  <p:childTnLst>
                                    <p:set>
                                      <p:cBhvr>
                                        <p:cTn id="5970" dur="1" fill="hold">
                                          <p:stCondLst>
                                            <p:cond delay="0"/>
                                          </p:stCondLst>
                                        </p:cTn>
                                        <p:tgtEl>
                                          <p:spTgt spid="424"/>
                                        </p:tgtEl>
                                        <p:attrNameLst>
                                          <p:attrName>style.visibility</p:attrName>
                                        </p:attrNameLst>
                                      </p:cBhvr>
                                      <p:to>
                                        <p:strVal val="hidden"/>
                                      </p:to>
                                    </p:set>
                                  </p:childTnLst>
                                </p:cTn>
                              </p:par>
                              <p:par>
                                <p:cTn id="5971" presetID="1" presetClass="exit" presetSubtype="0" fill="hold" grpId="2" nodeType="withEffect">
                                  <p:stCondLst>
                                    <p:cond delay="0"/>
                                  </p:stCondLst>
                                  <p:childTnLst>
                                    <p:set>
                                      <p:cBhvr>
                                        <p:cTn id="5972" dur="1" fill="hold">
                                          <p:stCondLst>
                                            <p:cond delay="0"/>
                                          </p:stCondLst>
                                        </p:cTn>
                                        <p:tgtEl>
                                          <p:spTgt spid="386"/>
                                        </p:tgtEl>
                                        <p:attrNameLst>
                                          <p:attrName>style.visibility</p:attrName>
                                        </p:attrNameLst>
                                      </p:cBhvr>
                                      <p:to>
                                        <p:strVal val="hidden"/>
                                      </p:to>
                                    </p:set>
                                  </p:childTnLst>
                                </p:cTn>
                              </p:par>
                              <p:par>
                                <p:cTn id="5973" presetID="1" presetClass="entr" presetSubtype="0" fill="hold" grpId="12" nodeType="withEffect">
                                  <p:stCondLst>
                                    <p:cond delay="0"/>
                                  </p:stCondLst>
                                  <p:childTnLst>
                                    <p:set>
                                      <p:cBhvr>
                                        <p:cTn id="5974" dur="1" fill="hold">
                                          <p:stCondLst>
                                            <p:cond delay="0"/>
                                          </p:stCondLst>
                                        </p:cTn>
                                        <p:tgtEl>
                                          <p:spTgt spid="509"/>
                                        </p:tgtEl>
                                        <p:attrNameLst>
                                          <p:attrName>style.visibility</p:attrName>
                                        </p:attrNameLst>
                                      </p:cBhvr>
                                      <p:to>
                                        <p:strVal val="visible"/>
                                      </p:to>
                                    </p:set>
                                  </p:childTnLst>
                                </p:cTn>
                              </p:par>
                              <p:par>
                                <p:cTn id="5975" presetID="1" presetClass="entr" presetSubtype="0" fill="hold" grpId="12" nodeType="withEffect">
                                  <p:stCondLst>
                                    <p:cond delay="0"/>
                                  </p:stCondLst>
                                  <p:childTnLst>
                                    <p:set>
                                      <p:cBhvr>
                                        <p:cTn id="5976" dur="1" fill="hold">
                                          <p:stCondLst>
                                            <p:cond delay="0"/>
                                          </p:stCondLst>
                                        </p:cTn>
                                        <p:tgtEl>
                                          <p:spTgt spid="510"/>
                                        </p:tgtEl>
                                        <p:attrNameLst>
                                          <p:attrName>style.visibility</p:attrName>
                                        </p:attrNameLst>
                                      </p:cBhvr>
                                      <p:to>
                                        <p:strVal val="visible"/>
                                      </p:to>
                                    </p:set>
                                  </p:childTnLst>
                                </p:cTn>
                              </p:par>
                              <p:par>
                                <p:cTn id="5977" presetID="1" presetClass="entr" presetSubtype="0" fill="hold" grpId="12" nodeType="withEffect">
                                  <p:stCondLst>
                                    <p:cond delay="0"/>
                                  </p:stCondLst>
                                  <p:childTnLst>
                                    <p:set>
                                      <p:cBhvr>
                                        <p:cTn id="5978" dur="1" fill="hold">
                                          <p:stCondLst>
                                            <p:cond delay="0"/>
                                          </p:stCondLst>
                                        </p:cTn>
                                        <p:tgtEl>
                                          <p:spTgt spid="508"/>
                                        </p:tgtEl>
                                        <p:attrNameLst>
                                          <p:attrName>style.visibility</p:attrName>
                                        </p:attrNameLst>
                                      </p:cBhvr>
                                      <p:to>
                                        <p:strVal val="visible"/>
                                      </p:to>
                                    </p:set>
                                  </p:childTnLst>
                                </p:cTn>
                              </p:par>
                              <p:par>
                                <p:cTn id="5979" presetID="1" presetClass="entr" presetSubtype="0" fill="hold" grpId="12" nodeType="withEffect">
                                  <p:stCondLst>
                                    <p:cond delay="0"/>
                                  </p:stCondLst>
                                  <p:childTnLst>
                                    <p:set>
                                      <p:cBhvr>
                                        <p:cTn id="5980" dur="1" fill="hold">
                                          <p:stCondLst>
                                            <p:cond delay="0"/>
                                          </p:stCondLst>
                                        </p:cTn>
                                        <p:tgtEl>
                                          <p:spTgt spid="507"/>
                                        </p:tgtEl>
                                        <p:attrNameLst>
                                          <p:attrName>style.visibility</p:attrName>
                                        </p:attrNameLst>
                                      </p:cBhvr>
                                      <p:to>
                                        <p:strVal val="visible"/>
                                      </p:to>
                                    </p:set>
                                  </p:childTnLst>
                                </p:cTn>
                              </p:par>
                              <p:par>
                                <p:cTn id="5981" presetID="1" presetClass="exit" presetSubtype="0" fill="hold" grpId="2" nodeType="withEffect">
                                  <p:stCondLst>
                                    <p:cond delay="0"/>
                                  </p:stCondLst>
                                  <p:childTnLst>
                                    <p:set>
                                      <p:cBhvr>
                                        <p:cTn id="5982" dur="1" fill="hold">
                                          <p:stCondLst>
                                            <p:cond delay="0"/>
                                          </p:stCondLst>
                                        </p:cTn>
                                        <p:tgtEl>
                                          <p:spTgt spid="493"/>
                                        </p:tgtEl>
                                        <p:attrNameLst>
                                          <p:attrName>style.visibility</p:attrName>
                                        </p:attrNameLst>
                                      </p:cBhvr>
                                      <p:to>
                                        <p:strVal val="hidden"/>
                                      </p:to>
                                    </p:set>
                                  </p:childTnLst>
                                </p:cTn>
                              </p:par>
                              <p:par>
                                <p:cTn id="5983" presetID="1" presetClass="exit" presetSubtype="0" fill="hold" grpId="2" nodeType="withEffect">
                                  <p:stCondLst>
                                    <p:cond delay="0"/>
                                  </p:stCondLst>
                                  <p:childTnLst>
                                    <p:set>
                                      <p:cBhvr>
                                        <p:cTn id="5984" dur="1" fill="hold">
                                          <p:stCondLst>
                                            <p:cond delay="0"/>
                                          </p:stCondLst>
                                        </p:cTn>
                                        <p:tgtEl>
                                          <p:spTgt spid="504"/>
                                        </p:tgtEl>
                                        <p:attrNameLst>
                                          <p:attrName>style.visibility</p:attrName>
                                        </p:attrNameLst>
                                      </p:cBhvr>
                                      <p:to>
                                        <p:strVal val="hidden"/>
                                      </p:to>
                                    </p:set>
                                  </p:childTnLst>
                                </p:cTn>
                              </p:par>
                              <p:par>
                                <p:cTn id="5985" presetID="1" presetClass="exit" presetSubtype="0" fill="hold" grpId="2" nodeType="withEffect">
                                  <p:stCondLst>
                                    <p:cond delay="0"/>
                                  </p:stCondLst>
                                  <p:childTnLst>
                                    <p:set>
                                      <p:cBhvr>
                                        <p:cTn id="5986" dur="1" fill="hold">
                                          <p:stCondLst>
                                            <p:cond delay="0"/>
                                          </p:stCondLst>
                                        </p:cTn>
                                        <p:tgtEl>
                                          <p:spTgt spid="494"/>
                                        </p:tgtEl>
                                        <p:attrNameLst>
                                          <p:attrName>style.visibility</p:attrName>
                                        </p:attrNameLst>
                                      </p:cBhvr>
                                      <p:to>
                                        <p:strVal val="hidden"/>
                                      </p:to>
                                    </p:set>
                                  </p:childTnLst>
                                </p:cTn>
                              </p:par>
                              <p:par>
                                <p:cTn id="5987" presetID="1" presetClass="exit" presetSubtype="0" fill="hold" grpId="2" nodeType="withEffect">
                                  <p:stCondLst>
                                    <p:cond delay="0"/>
                                  </p:stCondLst>
                                  <p:childTnLst>
                                    <p:set>
                                      <p:cBhvr>
                                        <p:cTn id="5988" dur="1" fill="hold">
                                          <p:stCondLst>
                                            <p:cond delay="0"/>
                                          </p:stCondLst>
                                        </p:cTn>
                                        <p:tgtEl>
                                          <p:spTgt spid="495"/>
                                        </p:tgtEl>
                                        <p:attrNameLst>
                                          <p:attrName>style.visibility</p:attrName>
                                        </p:attrNameLst>
                                      </p:cBhvr>
                                      <p:to>
                                        <p:strVal val="hidden"/>
                                      </p:to>
                                    </p:set>
                                  </p:childTnLst>
                                </p:cTn>
                              </p:par>
                              <p:par>
                                <p:cTn id="5989" presetID="1" presetClass="exit" presetSubtype="0" fill="hold" grpId="6" nodeType="withEffect">
                                  <p:stCondLst>
                                    <p:cond delay="0"/>
                                  </p:stCondLst>
                                  <p:childTnLst>
                                    <p:set>
                                      <p:cBhvr>
                                        <p:cTn id="5990" dur="1" fill="hold">
                                          <p:stCondLst>
                                            <p:cond delay="0"/>
                                          </p:stCondLst>
                                        </p:cTn>
                                        <p:tgtEl>
                                          <p:spTgt spid="502"/>
                                        </p:tgtEl>
                                        <p:attrNameLst>
                                          <p:attrName>style.visibility</p:attrName>
                                        </p:attrNameLst>
                                      </p:cBhvr>
                                      <p:to>
                                        <p:strVal val="hidden"/>
                                      </p:to>
                                    </p:set>
                                  </p:childTnLst>
                                </p:cTn>
                              </p:par>
                              <p:par>
                                <p:cTn id="5991" presetID="1" presetClass="exit" presetSubtype="0" fill="hold" grpId="2" nodeType="withEffect">
                                  <p:stCondLst>
                                    <p:cond delay="0"/>
                                  </p:stCondLst>
                                  <p:childTnLst>
                                    <p:set>
                                      <p:cBhvr>
                                        <p:cTn id="5992" dur="1" fill="hold">
                                          <p:stCondLst>
                                            <p:cond delay="0"/>
                                          </p:stCondLst>
                                        </p:cTn>
                                        <p:tgtEl>
                                          <p:spTgt spid="497"/>
                                        </p:tgtEl>
                                        <p:attrNameLst>
                                          <p:attrName>style.visibility</p:attrName>
                                        </p:attrNameLst>
                                      </p:cBhvr>
                                      <p:to>
                                        <p:strVal val="hidden"/>
                                      </p:to>
                                    </p:set>
                                  </p:childTnLst>
                                </p:cTn>
                              </p:par>
                              <p:par>
                                <p:cTn id="5993" presetID="1" presetClass="exit" presetSubtype="0" fill="hold" grpId="2" nodeType="withEffect">
                                  <p:stCondLst>
                                    <p:cond delay="0"/>
                                  </p:stCondLst>
                                  <p:childTnLst>
                                    <p:set>
                                      <p:cBhvr>
                                        <p:cTn id="5994" dur="1" fill="hold">
                                          <p:stCondLst>
                                            <p:cond delay="0"/>
                                          </p:stCondLst>
                                        </p:cTn>
                                        <p:tgtEl>
                                          <p:spTgt spid="498"/>
                                        </p:tgtEl>
                                        <p:attrNameLst>
                                          <p:attrName>style.visibility</p:attrName>
                                        </p:attrNameLst>
                                      </p:cBhvr>
                                      <p:to>
                                        <p:strVal val="hidden"/>
                                      </p:to>
                                    </p:set>
                                  </p:childTnLst>
                                </p:cTn>
                              </p:par>
                              <p:par>
                                <p:cTn id="5995" presetID="1" presetClass="exit" presetSubtype="0" fill="hold" grpId="2" nodeType="withEffect">
                                  <p:stCondLst>
                                    <p:cond delay="0"/>
                                  </p:stCondLst>
                                  <p:childTnLst>
                                    <p:set>
                                      <p:cBhvr>
                                        <p:cTn id="5996" dur="1" fill="hold">
                                          <p:stCondLst>
                                            <p:cond delay="0"/>
                                          </p:stCondLst>
                                        </p:cTn>
                                        <p:tgtEl>
                                          <p:spTgt spid="496"/>
                                        </p:tgtEl>
                                        <p:attrNameLst>
                                          <p:attrName>style.visibility</p:attrName>
                                        </p:attrNameLst>
                                      </p:cBhvr>
                                      <p:to>
                                        <p:strVal val="hidden"/>
                                      </p:to>
                                    </p:set>
                                  </p:childTnLst>
                                </p:cTn>
                              </p:par>
                              <p:par>
                                <p:cTn id="5997" presetID="1" presetClass="exit" presetSubtype="0" fill="hold" grpId="2" nodeType="withEffect">
                                  <p:stCondLst>
                                    <p:cond delay="0"/>
                                  </p:stCondLst>
                                  <p:childTnLst>
                                    <p:set>
                                      <p:cBhvr>
                                        <p:cTn id="5998" dur="1" fill="hold">
                                          <p:stCondLst>
                                            <p:cond delay="0"/>
                                          </p:stCondLst>
                                        </p:cTn>
                                        <p:tgtEl>
                                          <p:spTgt spid="517"/>
                                        </p:tgtEl>
                                        <p:attrNameLst>
                                          <p:attrName>style.visibility</p:attrName>
                                        </p:attrNameLst>
                                      </p:cBhvr>
                                      <p:to>
                                        <p:strVal val="hidden"/>
                                      </p:to>
                                    </p:set>
                                  </p:childTnLst>
                                </p:cTn>
                              </p:par>
                              <p:par>
                                <p:cTn id="5999" presetID="1" presetClass="exit" presetSubtype="0" fill="hold" grpId="6" nodeType="withEffect">
                                  <p:stCondLst>
                                    <p:cond delay="0"/>
                                  </p:stCondLst>
                                  <p:childTnLst>
                                    <p:set>
                                      <p:cBhvr>
                                        <p:cTn id="6000" dur="1" fill="hold">
                                          <p:stCondLst>
                                            <p:cond delay="0"/>
                                          </p:stCondLst>
                                        </p:cTn>
                                        <p:tgtEl>
                                          <p:spTgt spid="501"/>
                                        </p:tgtEl>
                                        <p:attrNameLst>
                                          <p:attrName>style.visibility</p:attrName>
                                        </p:attrNameLst>
                                      </p:cBhvr>
                                      <p:to>
                                        <p:strVal val="hidden"/>
                                      </p:to>
                                    </p:set>
                                  </p:childTnLst>
                                </p:cTn>
                              </p:par>
                              <p:par>
                                <p:cTn id="6001" presetID="1" presetClass="exit" presetSubtype="0" fill="hold" grpId="2" nodeType="withEffect">
                                  <p:stCondLst>
                                    <p:cond delay="0"/>
                                  </p:stCondLst>
                                  <p:childTnLst>
                                    <p:set>
                                      <p:cBhvr>
                                        <p:cTn id="6002" dur="1" fill="hold">
                                          <p:stCondLst>
                                            <p:cond delay="0"/>
                                          </p:stCondLst>
                                        </p:cTn>
                                        <p:tgtEl>
                                          <p:spTgt spid="518"/>
                                        </p:tgtEl>
                                        <p:attrNameLst>
                                          <p:attrName>style.visibility</p:attrName>
                                        </p:attrNameLst>
                                      </p:cBhvr>
                                      <p:to>
                                        <p:strVal val="hidden"/>
                                      </p:to>
                                    </p:set>
                                  </p:childTnLst>
                                </p:cTn>
                              </p:par>
                              <p:par>
                                <p:cTn id="6003" presetID="1" presetClass="exit" presetSubtype="0" fill="hold" grpId="2" nodeType="withEffect">
                                  <p:stCondLst>
                                    <p:cond delay="0"/>
                                  </p:stCondLst>
                                  <p:childTnLst>
                                    <p:set>
                                      <p:cBhvr>
                                        <p:cTn id="6004" dur="1" fill="hold">
                                          <p:stCondLst>
                                            <p:cond delay="0"/>
                                          </p:stCondLst>
                                        </p:cTn>
                                        <p:tgtEl>
                                          <p:spTgt spid="519"/>
                                        </p:tgtEl>
                                        <p:attrNameLst>
                                          <p:attrName>style.visibility</p:attrName>
                                        </p:attrNameLst>
                                      </p:cBhvr>
                                      <p:to>
                                        <p:strVal val="hidden"/>
                                      </p:to>
                                    </p:set>
                                  </p:childTnLst>
                                </p:cTn>
                              </p:par>
                              <p:par>
                                <p:cTn id="6005" presetID="1" presetClass="exit" presetSubtype="0" fill="hold" grpId="2" nodeType="withEffect">
                                  <p:stCondLst>
                                    <p:cond delay="0"/>
                                  </p:stCondLst>
                                  <p:childTnLst>
                                    <p:set>
                                      <p:cBhvr>
                                        <p:cTn id="6006" dur="1" fill="hold">
                                          <p:stCondLst>
                                            <p:cond delay="0"/>
                                          </p:stCondLst>
                                        </p:cTn>
                                        <p:tgtEl>
                                          <p:spTgt spid="503"/>
                                        </p:tgtEl>
                                        <p:attrNameLst>
                                          <p:attrName>style.visibility</p:attrName>
                                        </p:attrNameLst>
                                      </p:cBhvr>
                                      <p:to>
                                        <p:strVal val="hidden"/>
                                      </p:to>
                                    </p:set>
                                  </p:childTnLst>
                                </p:cTn>
                              </p:par>
                              <p:par>
                                <p:cTn id="6007" presetID="1" presetClass="exit" presetSubtype="0" fill="hold" grpId="2" nodeType="withEffect">
                                  <p:stCondLst>
                                    <p:cond delay="0"/>
                                  </p:stCondLst>
                                  <p:childTnLst>
                                    <p:set>
                                      <p:cBhvr>
                                        <p:cTn id="6008" dur="1" fill="hold">
                                          <p:stCondLst>
                                            <p:cond delay="0"/>
                                          </p:stCondLst>
                                        </p:cTn>
                                        <p:tgtEl>
                                          <p:spTgt spid="521"/>
                                        </p:tgtEl>
                                        <p:attrNameLst>
                                          <p:attrName>style.visibility</p:attrName>
                                        </p:attrNameLst>
                                      </p:cBhvr>
                                      <p:to>
                                        <p:strVal val="hidden"/>
                                      </p:to>
                                    </p:set>
                                  </p:childTnLst>
                                </p:cTn>
                              </p:par>
                              <p:par>
                                <p:cTn id="6009" presetID="1" presetClass="exit" presetSubtype="0" fill="hold" grpId="2" nodeType="withEffect">
                                  <p:stCondLst>
                                    <p:cond delay="0"/>
                                  </p:stCondLst>
                                  <p:childTnLst>
                                    <p:set>
                                      <p:cBhvr>
                                        <p:cTn id="6010" dur="1" fill="hold">
                                          <p:stCondLst>
                                            <p:cond delay="0"/>
                                          </p:stCondLst>
                                        </p:cTn>
                                        <p:tgtEl>
                                          <p:spTgt spid="522"/>
                                        </p:tgtEl>
                                        <p:attrNameLst>
                                          <p:attrName>style.visibility</p:attrName>
                                        </p:attrNameLst>
                                      </p:cBhvr>
                                      <p:to>
                                        <p:strVal val="hidden"/>
                                      </p:to>
                                    </p:set>
                                  </p:childTnLst>
                                </p:cTn>
                              </p:par>
                              <p:par>
                                <p:cTn id="6011" presetID="1" presetClass="exit" presetSubtype="0" fill="hold" grpId="2" nodeType="withEffect">
                                  <p:stCondLst>
                                    <p:cond delay="0"/>
                                  </p:stCondLst>
                                  <p:childTnLst>
                                    <p:set>
                                      <p:cBhvr>
                                        <p:cTn id="6012" dur="1" fill="hold">
                                          <p:stCondLst>
                                            <p:cond delay="0"/>
                                          </p:stCondLst>
                                        </p:cTn>
                                        <p:tgtEl>
                                          <p:spTgt spid="520"/>
                                        </p:tgtEl>
                                        <p:attrNameLst>
                                          <p:attrName>style.visibility</p:attrName>
                                        </p:attrNameLst>
                                      </p:cBhvr>
                                      <p:to>
                                        <p:strVal val="hidden"/>
                                      </p:to>
                                    </p:set>
                                  </p:childTnLst>
                                </p:cTn>
                              </p:par>
                              <p:par>
                                <p:cTn id="6013" presetID="1" presetClass="exit" presetSubtype="0" fill="hold" grpId="2" nodeType="withEffect">
                                  <p:stCondLst>
                                    <p:cond delay="0"/>
                                  </p:stCondLst>
                                  <p:childTnLst>
                                    <p:set>
                                      <p:cBhvr>
                                        <p:cTn id="6014" dur="1" fill="hold">
                                          <p:stCondLst>
                                            <p:cond delay="0"/>
                                          </p:stCondLst>
                                        </p:cTn>
                                        <p:tgtEl>
                                          <p:spTgt spid="529"/>
                                        </p:tgtEl>
                                        <p:attrNameLst>
                                          <p:attrName>style.visibility</p:attrName>
                                        </p:attrNameLst>
                                      </p:cBhvr>
                                      <p:to>
                                        <p:strVal val="hidden"/>
                                      </p:to>
                                    </p:set>
                                  </p:childTnLst>
                                </p:cTn>
                              </p:par>
                              <p:par>
                                <p:cTn id="6015" presetID="1" presetClass="exit" presetSubtype="0" fill="hold" grpId="6" nodeType="withEffect">
                                  <p:stCondLst>
                                    <p:cond delay="0"/>
                                  </p:stCondLst>
                                  <p:childTnLst>
                                    <p:set>
                                      <p:cBhvr>
                                        <p:cTn id="6016" dur="1" fill="hold">
                                          <p:stCondLst>
                                            <p:cond delay="0"/>
                                          </p:stCondLst>
                                        </p:cTn>
                                        <p:tgtEl>
                                          <p:spTgt spid="500"/>
                                        </p:tgtEl>
                                        <p:attrNameLst>
                                          <p:attrName>style.visibility</p:attrName>
                                        </p:attrNameLst>
                                      </p:cBhvr>
                                      <p:to>
                                        <p:strVal val="hidden"/>
                                      </p:to>
                                    </p:set>
                                  </p:childTnLst>
                                </p:cTn>
                              </p:par>
                              <p:par>
                                <p:cTn id="6017" presetID="1" presetClass="exit" presetSubtype="0" fill="hold" grpId="2" nodeType="withEffect">
                                  <p:stCondLst>
                                    <p:cond delay="0"/>
                                  </p:stCondLst>
                                  <p:childTnLst>
                                    <p:set>
                                      <p:cBhvr>
                                        <p:cTn id="6018" dur="1" fill="hold">
                                          <p:stCondLst>
                                            <p:cond delay="0"/>
                                          </p:stCondLst>
                                        </p:cTn>
                                        <p:tgtEl>
                                          <p:spTgt spid="530"/>
                                        </p:tgtEl>
                                        <p:attrNameLst>
                                          <p:attrName>style.visibility</p:attrName>
                                        </p:attrNameLst>
                                      </p:cBhvr>
                                      <p:to>
                                        <p:strVal val="hidden"/>
                                      </p:to>
                                    </p:set>
                                  </p:childTnLst>
                                </p:cTn>
                              </p:par>
                              <p:par>
                                <p:cTn id="6019" presetID="1" presetClass="exit" presetSubtype="0" fill="hold" grpId="2" nodeType="withEffect">
                                  <p:stCondLst>
                                    <p:cond delay="0"/>
                                  </p:stCondLst>
                                  <p:childTnLst>
                                    <p:set>
                                      <p:cBhvr>
                                        <p:cTn id="6020" dur="1" fill="hold">
                                          <p:stCondLst>
                                            <p:cond delay="0"/>
                                          </p:stCondLst>
                                        </p:cTn>
                                        <p:tgtEl>
                                          <p:spTgt spid="531"/>
                                        </p:tgtEl>
                                        <p:attrNameLst>
                                          <p:attrName>style.visibility</p:attrName>
                                        </p:attrNameLst>
                                      </p:cBhvr>
                                      <p:to>
                                        <p:strVal val="hidden"/>
                                      </p:to>
                                    </p:set>
                                  </p:childTnLst>
                                </p:cTn>
                              </p:par>
                              <p:par>
                                <p:cTn id="6021" presetID="1" presetClass="exit" presetSubtype="0" fill="hold" grpId="2" nodeType="withEffect">
                                  <p:stCondLst>
                                    <p:cond delay="0"/>
                                  </p:stCondLst>
                                  <p:childTnLst>
                                    <p:set>
                                      <p:cBhvr>
                                        <p:cTn id="6022" dur="1" fill="hold">
                                          <p:stCondLst>
                                            <p:cond delay="0"/>
                                          </p:stCondLst>
                                        </p:cTn>
                                        <p:tgtEl>
                                          <p:spTgt spid="533"/>
                                        </p:tgtEl>
                                        <p:attrNameLst>
                                          <p:attrName>style.visibility</p:attrName>
                                        </p:attrNameLst>
                                      </p:cBhvr>
                                      <p:to>
                                        <p:strVal val="hidden"/>
                                      </p:to>
                                    </p:set>
                                  </p:childTnLst>
                                </p:cTn>
                              </p:par>
                              <p:par>
                                <p:cTn id="6023" presetID="1" presetClass="exit" presetSubtype="0" fill="hold" grpId="2" nodeType="withEffect">
                                  <p:stCondLst>
                                    <p:cond delay="0"/>
                                  </p:stCondLst>
                                  <p:childTnLst>
                                    <p:set>
                                      <p:cBhvr>
                                        <p:cTn id="6024" dur="1" fill="hold">
                                          <p:stCondLst>
                                            <p:cond delay="0"/>
                                          </p:stCondLst>
                                        </p:cTn>
                                        <p:tgtEl>
                                          <p:spTgt spid="505"/>
                                        </p:tgtEl>
                                        <p:attrNameLst>
                                          <p:attrName>style.visibility</p:attrName>
                                        </p:attrNameLst>
                                      </p:cBhvr>
                                      <p:to>
                                        <p:strVal val="hidden"/>
                                      </p:to>
                                    </p:set>
                                  </p:childTnLst>
                                </p:cTn>
                              </p:par>
                              <p:par>
                                <p:cTn id="6025" presetID="1" presetClass="exit" presetSubtype="0" fill="hold" grpId="2" nodeType="withEffect">
                                  <p:stCondLst>
                                    <p:cond delay="0"/>
                                  </p:stCondLst>
                                  <p:childTnLst>
                                    <p:set>
                                      <p:cBhvr>
                                        <p:cTn id="6026" dur="1" fill="hold">
                                          <p:stCondLst>
                                            <p:cond delay="0"/>
                                          </p:stCondLst>
                                        </p:cTn>
                                        <p:tgtEl>
                                          <p:spTgt spid="534"/>
                                        </p:tgtEl>
                                        <p:attrNameLst>
                                          <p:attrName>style.visibility</p:attrName>
                                        </p:attrNameLst>
                                      </p:cBhvr>
                                      <p:to>
                                        <p:strVal val="hidden"/>
                                      </p:to>
                                    </p:set>
                                  </p:childTnLst>
                                </p:cTn>
                              </p:par>
                              <p:par>
                                <p:cTn id="6027" presetID="1" presetClass="exit" presetSubtype="0" fill="hold" grpId="2" nodeType="withEffect">
                                  <p:stCondLst>
                                    <p:cond delay="0"/>
                                  </p:stCondLst>
                                  <p:childTnLst>
                                    <p:set>
                                      <p:cBhvr>
                                        <p:cTn id="6028" dur="1" fill="hold">
                                          <p:stCondLst>
                                            <p:cond delay="0"/>
                                          </p:stCondLst>
                                        </p:cTn>
                                        <p:tgtEl>
                                          <p:spTgt spid="532"/>
                                        </p:tgtEl>
                                        <p:attrNameLst>
                                          <p:attrName>style.visibility</p:attrName>
                                        </p:attrNameLst>
                                      </p:cBhvr>
                                      <p:to>
                                        <p:strVal val="hidden"/>
                                      </p:to>
                                    </p:set>
                                  </p:childTnLst>
                                </p:cTn>
                              </p:par>
                              <p:par>
                                <p:cTn id="6029" presetID="1" presetClass="exit" presetSubtype="0" fill="hold" grpId="2" nodeType="withEffect">
                                  <p:stCondLst>
                                    <p:cond delay="0"/>
                                  </p:stCondLst>
                                  <p:childTnLst>
                                    <p:set>
                                      <p:cBhvr>
                                        <p:cTn id="6030" dur="1" fill="hold">
                                          <p:stCondLst>
                                            <p:cond delay="0"/>
                                          </p:stCondLst>
                                        </p:cTn>
                                        <p:tgtEl>
                                          <p:spTgt spid="541"/>
                                        </p:tgtEl>
                                        <p:attrNameLst>
                                          <p:attrName>style.visibility</p:attrName>
                                        </p:attrNameLst>
                                      </p:cBhvr>
                                      <p:to>
                                        <p:strVal val="hidden"/>
                                      </p:to>
                                    </p:set>
                                  </p:childTnLst>
                                </p:cTn>
                              </p:par>
                              <p:par>
                                <p:cTn id="6031" presetID="1" presetClass="exit" presetSubtype="0" fill="hold" grpId="6" nodeType="withEffect">
                                  <p:stCondLst>
                                    <p:cond delay="0"/>
                                  </p:stCondLst>
                                  <p:childTnLst>
                                    <p:set>
                                      <p:cBhvr>
                                        <p:cTn id="6032" dur="1" fill="hold">
                                          <p:stCondLst>
                                            <p:cond delay="0"/>
                                          </p:stCondLst>
                                        </p:cTn>
                                        <p:tgtEl>
                                          <p:spTgt spid="499"/>
                                        </p:tgtEl>
                                        <p:attrNameLst>
                                          <p:attrName>style.visibility</p:attrName>
                                        </p:attrNameLst>
                                      </p:cBhvr>
                                      <p:to>
                                        <p:strVal val="hidden"/>
                                      </p:to>
                                    </p:set>
                                  </p:childTnLst>
                                </p:cTn>
                              </p:par>
                              <p:par>
                                <p:cTn id="6033" presetID="1" presetClass="exit" presetSubtype="0" fill="hold" grpId="13" nodeType="withEffect">
                                  <p:stCondLst>
                                    <p:cond delay="0"/>
                                  </p:stCondLst>
                                  <p:childTnLst>
                                    <p:set>
                                      <p:cBhvr>
                                        <p:cTn id="6034" dur="1" fill="hold">
                                          <p:stCondLst>
                                            <p:cond delay="0"/>
                                          </p:stCondLst>
                                        </p:cTn>
                                        <p:tgtEl>
                                          <p:spTgt spid="507"/>
                                        </p:tgtEl>
                                        <p:attrNameLst>
                                          <p:attrName>style.visibility</p:attrName>
                                        </p:attrNameLst>
                                      </p:cBhvr>
                                      <p:to>
                                        <p:strVal val="hidden"/>
                                      </p:to>
                                    </p:set>
                                  </p:childTnLst>
                                </p:cTn>
                              </p:par>
                              <p:par>
                                <p:cTn id="6035" presetID="1" presetClass="exit" presetSubtype="0" fill="hold" grpId="2" nodeType="withEffect">
                                  <p:stCondLst>
                                    <p:cond delay="0"/>
                                  </p:stCondLst>
                                  <p:childTnLst>
                                    <p:set>
                                      <p:cBhvr>
                                        <p:cTn id="6036" dur="1" fill="hold">
                                          <p:stCondLst>
                                            <p:cond delay="0"/>
                                          </p:stCondLst>
                                        </p:cTn>
                                        <p:tgtEl>
                                          <p:spTgt spid="542"/>
                                        </p:tgtEl>
                                        <p:attrNameLst>
                                          <p:attrName>style.visibility</p:attrName>
                                        </p:attrNameLst>
                                      </p:cBhvr>
                                      <p:to>
                                        <p:strVal val="hidden"/>
                                      </p:to>
                                    </p:set>
                                  </p:childTnLst>
                                </p:cTn>
                              </p:par>
                              <p:par>
                                <p:cTn id="6037" presetID="1" presetClass="exit" presetSubtype="0" fill="hold" grpId="2" nodeType="withEffect">
                                  <p:stCondLst>
                                    <p:cond delay="0"/>
                                  </p:stCondLst>
                                  <p:childTnLst>
                                    <p:set>
                                      <p:cBhvr>
                                        <p:cTn id="6038" dur="1" fill="hold">
                                          <p:stCondLst>
                                            <p:cond delay="0"/>
                                          </p:stCondLst>
                                        </p:cTn>
                                        <p:tgtEl>
                                          <p:spTgt spid="543"/>
                                        </p:tgtEl>
                                        <p:attrNameLst>
                                          <p:attrName>style.visibility</p:attrName>
                                        </p:attrNameLst>
                                      </p:cBhvr>
                                      <p:to>
                                        <p:strVal val="hidden"/>
                                      </p:to>
                                    </p:set>
                                  </p:childTnLst>
                                </p:cTn>
                              </p:par>
                              <p:par>
                                <p:cTn id="6039" presetID="1" presetClass="exit" presetSubtype="0" fill="hold" grpId="2" nodeType="withEffect">
                                  <p:stCondLst>
                                    <p:cond delay="0"/>
                                  </p:stCondLst>
                                  <p:childTnLst>
                                    <p:set>
                                      <p:cBhvr>
                                        <p:cTn id="6040" dur="1" fill="hold">
                                          <p:stCondLst>
                                            <p:cond delay="0"/>
                                          </p:stCondLst>
                                        </p:cTn>
                                        <p:tgtEl>
                                          <p:spTgt spid="545"/>
                                        </p:tgtEl>
                                        <p:attrNameLst>
                                          <p:attrName>style.visibility</p:attrName>
                                        </p:attrNameLst>
                                      </p:cBhvr>
                                      <p:to>
                                        <p:strVal val="hidden"/>
                                      </p:to>
                                    </p:set>
                                  </p:childTnLst>
                                </p:cTn>
                              </p:par>
                              <p:par>
                                <p:cTn id="6041" presetID="1" presetClass="exit" presetSubtype="0" fill="hold" grpId="2" nodeType="withEffect">
                                  <p:stCondLst>
                                    <p:cond delay="0"/>
                                  </p:stCondLst>
                                  <p:childTnLst>
                                    <p:set>
                                      <p:cBhvr>
                                        <p:cTn id="6042" dur="1" fill="hold">
                                          <p:stCondLst>
                                            <p:cond delay="0"/>
                                          </p:stCondLst>
                                        </p:cTn>
                                        <p:tgtEl>
                                          <p:spTgt spid="546"/>
                                        </p:tgtEl>
                                        <p:attrNameLst>
                                          <p:attrName>style.visibility</p:attrName>
                                        </p:attrNameLst>
                                      </p:cBhvr>
                                      <p:to>
                                        <p:strVal val="hidden"/>
                                      </p:to>
                                    </p:set>
                                  </p:childTnLst>
                                </p:cTn>
                              </p:par>
                              <p:par>
                                <p:cTn id="6043" presetID="1" presetClass="exit" presetSubtype="0" fill="hold" grpId="2" nodeType="withEffect">
                                  <p:stCondLst>
                                    <p:cond delay="0"/>
                                  </p:stCondLst>
                                  <p:childTnLst>
                                    <p:set>
                                      <p:cBhvr>
                                        <p:cTn id="6044" dur="1" fill="hold">
                                          <p:stCondLst>
                                            <p:cond delay="0"/>
                                          </p:stCondLst>
                                        </p:cTn>
                                        <p:tgtEl>
                                          <p:spTgt spid="544"/>
                                        </p:tgtEl>
                                        <p:attrNameLst>
                                          <p:attrName>style.visibility</p:attrName>
                                        </p:attrNameLst>
                                      </p:cBhvr>
                                      <p:to>
                                        <p:strVal val="hidden"/>
                                      </p:to>
                                    </p:set>
                                  </p:childTnLst>
                                </p:cTn>
                              </p:par>
                              <p:par>
                                <p:cTn id="6045" presetID="1" presetClass="exit" presetSubtype="0" fill="hold" grpId="2" nodeType="withEffect">
                                  <p:stCondLst>
                                    <p:cond delay="0"/>
                                  </p:stCondLst>
                                  <p:childTnLst>
                                    <p:set>
                                      <p:cBhvr>
                                        <p:cTn id="6046" dur="1" fill="hold">
                                          <p:stCondLst>
                                            <p:cond delay="0"/>
                                          </p:stCondLst>
                                        </p:cTn>
                                        <p:tgtEl>
                                          <p:spTgt spid="506"/>
                                        </p:tgtEl>
                                        <p:attrNameLst>
                                          <p:attrName>style.visibility</p:attrName>
                                        </p:attrNameLst>
                                      </p:cBhvr>
                                      <p:to>
                                        <p:strVal val="hidden"/>
                                      </p:to>
                                    </p:set>
                                  </p:childTnLst>
                                </p:cTn>
                              </p:par>
                              <p:par>
                                <p:cTn id="6047" presetID="1" presetClass="entr" presetSubtype="0" fill="hold" grpId="12" nodeType="withEffect">
                                  <p:stCondLst>
                                    <p:cond delay="0"/>
                                  </p:stCondLst>
                                  <p:childTnLst>
                                    <p:set>
                                      <p:cBhvr>
                                        <p:cTn id="6048" dur="1" fill="hold">
                                          <p:stCondLst>
                                            <p:cond delay="0"/>
                                          </p:stCondLst>
                                        </p:cTn>
                                        <p:tgtEl>
                                          <p:spTgt spid="569"/>
                                        </p:tgtEl>
                                        <p:attrNameLst>
                                          <p:attrName>style.visibility</p:attrName>
                                        </p:attrNameLst>
                                      </p:cBhvr>
                                      <p:to>
                                        <p:strVal val="visible"/>
                                      </p:to>
                                    </p:set>
                                  </p:childTnLst>
                                </p:cTn>
                              </p:par>
                              <p:par>
                                <p:cTn id="6049" presetID="1" presetClass="entr" presetSubtype="0" fill="hold" grpId="12" nodeType="withEffect">
                                  <p:stCondLst>
                                    <p:cond delay="0"/>
                                  </p:stCondLst>
                                  <p:childTnLst>
                                    <p:set>
                                      <p:cBhvr>
                                        <p:cTn id="6050" dur="1" fill="hold">
                                          <p:stCondLst>
                                            <p:cond delay="0"/>
                                          </p:stCondLst>
                                        </p:cTn>
                                        <p:tgtEl>
                                          <p:spTgt spid="570"/>
                                        </p:tgtEl>
                                        <p:attrNameLst>
                                          <p:attrName>style.visibility</p:attrName>
                                        </p:attrNameLst>
                                      </p:cBhvr>
                                      <p:to>
                                        <p:strVal val="visible"/>
                                      </p:to>
                                    </p:set>
                                  </p:childTnLst>
                                </p:cTn>
                              </p:par>
                              <p:par>
                                <p:cTn id="6051" presetID="1" presetClass="entr" presetSubtype="0" fill="hold" grpId="12" nodeType="withEffect">
                                  <p:stCondLst>
                                    <p:cond delay="0"/>
                                  </p:stCondLst>
                                  <p:childTnLst>
                                    <p:set>
                                      <p:cBhvr>
                                        <p:cTn id="6052" dur="1" fill="hold">
                                          <p:stCondLst>
                                            <p:cond delay="0"/>
                                          </p:stCondLst>
                                        </p:cTn>
                                        <p:tgtEl>
                                          <p:spTgt spid="568"/>
                                        </p:tgtEl>
                                        <p:attrNameLst>
                                          <p:attrName>style.visibility</p:attrName>
                                        </p:attrNameLst>
                                      </p:cBhvr>
                                      <p:to>
                                        <p:strVal val="visible"/>
                                      </p:to>
                                    </p:set>
                                  </p:childTnLst>
                                </p:cTn>
                              </p:par>
                              <p:par>
                                <p:cTn id="6053" presetID="1" presetClass="entr" presetSubtype="0" fill="hold" grpId="12" nodeType="withEffect">
                                  <p:stCondLst>
                                    <p:cond delay="0"/>
                                  </p:stCondLst>
                                  <p:childTnLst>
                                    <p:set>
                                      <p:cBhvr>
                                        <p:cTn id="6054" dur="1" fill="hold">
                                          <p:stCondLst>
                                            <p:cond delay="0"/>
                                          </p:stCondLst>
                                        </p:cTn>
                                        <p:tgtEl>
                                          <p:spTgt spid="567"/>
                                        </p:tgtEl>
                                        <p:attrNameLst>
                                          <p:attrName>style.visibility</p:attrName>
                                        </p:attrNameLst>
                                      </p:cBhvr>
                                      <p:to>
                                        <p:strVal val="visible"/>
                                      </p:to>
                                    </p:set>
                                  </p:childTnLst>
                                </p:cTn>
                              </p:par>
                              <p:par>
                                <p:cTn id="6055" presetID="1" presetClass="exit" presetSubtype="0" fill="hold" grpId="2" nodeType="withEffect">
                                  <p:stCondLst>
                                    <p:cond delay="0"/>
                                  </p:stCondLst>
                                  <p:childTnLst>
                                    <p:set>
                                      <p:cBhvr>
                                        <p:cTn id="6056" dur="1" fill="hold">
                                          <p:stCondLst>
                                            <p:cond delay="0"/>
                                          </p:stCondLst>
                                        </p:cTn>
                                        <p:tgtEl>
                                          <p:spTgt spid="553"/>
                                        </p:tgtEl>
                                        <p:attrNameLst>
                                          <p:attrName>style.visibility</p:attrName>
                                        </p:attrNameLst>
                                      </p:cBhvr>
                                      <p:to>
                                        <p:strVal val="hidden"/>
                                      </p:to>
                                    </p:set>
                                  </p:childTnLst>
                                </p:cTn>
                              </p:par>
                              <p:par>
                                <p:cTn id="6057" presetID="1" presetClass="exit" presetSubtype="0" fill="hold" grpId="2" nodeType="withEffect">
                                  <p:stCondLst>
                                    <p:cond delay="0"/>
                                  </p:stCondLst>
                                  <p:childTnLst>
                                    <p:set>
                                      <p:cBhvr>
                                        <p:cTn id="6058" dur="1" fill="hold">
                                          <p:stCondLst>
                                            <p:cond delay="0"/>
                                          </p:stCondLst>
                                        </p:cTn>
                                        <p:tgtEl>
                                          <p:spTgt spid="564"/>
                                        </p:tgtEl>
                                        <p:attrNameLst>
                                          <p:attrName>style.visibility</p:attrName>
                                        </p:attrNameLst>
                                      </p:cBhvr>
                                      <p:to>
                                        <p:strVal val="hidden"/>
                                      </p:to>
                                    </p:set>
                                  </p:childTnLst>
                                </p:cTn>
                              </p:par>
                              <p:par>
                                <p:cTn id="6059" presetID="1" presetClass="exit" presetSubtype="0" fill="hold" grpId="2" nodeType="withEffect">
                                  <p:stCondLst>
                                    <p:cond delay="0"/>
                                  </p:stCondLst>
                                  <p:childTnLst>
                                    <p:set>
                                      <p:cBhvr>
                                        <p:cTn id="6060" dur="1" fill="hold">
                                          <p:stCondLst>
                                            <p:cond delay="0"/>
                                          </p:stCondLst>
                                        </p:cTn>
                                        <p:tgtEl>
                                          <p:spTgt spid="554"/>
                                        </p:tgtEl>
                                        <p:attrNameLst>
                                          <p:attrName>style.visibility</p:attrName>
                                        </p:attrNameLst>
                                      </p:cBhvr>
                                      <p:to>
                                        <p:strVal val="hidden"/>
                                      </p:to>
                                    </p:set>
                                  </p:childTnLst>
                                </p:cTn>
                              </p:par>
                              <p:par>
                                <p:cTn id="6061" presetID="1" presetClass="exit" presetSubtype="0" fill="hold" grpId="2" nodeType="withEffect">
                                  <p:stCondLst>
                                    <p:cond delay="0"/>
                                  </p:stCondLst>
                                  <p:childTnLst>
                                    <p:set>
                                      <p:cBhvr>
                                        <p:cTn id="6062" dur="1" fill="hold">
                                          <p:stCondLst>
                                            <p:cond delay="0"/>
                                          </p:stCondLst>
                                        </p:cTn>
                                        <p:tgtEl>
                                          <p:spTgt spid="555"/>
                                        </p:tgtEl>
                                        <p:attrNameLst>
                                          <p:attrName>style.visibility</p:attrName>
                                        </p:attrNameLst>
                                      </p:cBhvr>
                                      <p:to>
                                        <p:strVal val="hidden"/>
                                      </p:to>
                                    </p:set>
                                  </p:childTnLst>
                                </p:cTn>
                              </p:par>
                              <p:par>
                                <p:cTn id="6063" presetID="1" presetClass="exit" presetSubtype="0" fill="hold" grpId="6" nodeType="withEffect">
                                  <p:stCondLst>
                                    <p:cond delay="0"/>
                                  </p:stCondLst>
                                  <p:childTnLst>
                                    <p:set>
                                      <p:cBhvr>
                                        <p:cTn id="6064" dur="1" fill="hold">
                                          <p:stCondLst>
                                            <p:cond delay="0"/>
                                          </p:stCondLst>
                                        </p:cTn>
                                        <p:tgtEl>
                                          <p:spTgt spid="562"/>
                                        </p:tgtEl>
                                        <p:attrNameLst>
                                          <p:attrName>style.visibility</p:attrName>
                                        </p:attrNameLst>
                                      </p:cBhvr>
                                      <p:to>
                                        <p:strVal val="hidden"/>
                                      </p:to>
                                    </p:set>
                                  </p:childTnLst>
                                </p:cTn>
                              </p:par>
                              <p:par>
                                <p:cTn id="6065" presetID="1" presetClass="exit" presetSubtype="0" fill="hold" grpId="2" nodeType="withEffect">
                                  <p:stCondLst>
                                    <p:cond delay="0"/>
                                  </p:stCondLst>
                                  <p:childTnLst>
                                    <p:set>
                                      <p:cBhvr>
                                        <p:cTn id="6066" dur="1" fill="hold">
                                          <p:stCondLst>
                                            <p:cond delay="0"/>
                                          </p:stCondLst>
                                        </p:cTn>
                                        <p:tgtEl>
                                          <p:spTgt spid="557"/>
                                        </p:tgtEl>
                                        <p:attrNameLst>
                                          <p:attrName>style.visibility</p:attrName>
                                        </p:attrNameLst>
                                      </p:cBhvr>
                                      <p:to>
                                        <p:strVal val="hidden"/>
                                      </p:to>
                                    </p:set>
                                  </p:childTnLst>
                                </p:cTn>
                              </p:par>
                              <p:par>
                                <p:cTn id="6067" presetID="1" presetClass="exit" presetSubtype="0" fill="hold" grpId="2" nodeType="withEffect">
                                  <p:stCondLst>
                                    <p:cond delay="0"/>
                                  </p:stCondLst>
                                  <p:childTnLst>
                                    <p:set>
                                      <p:cBhvr>
                                        <p:cTn id="6068" dur="1" fill="hold">
                                          <p:stCondLst>
                                            <p:cond delay="0"/>
                                          </p:stCondLst>
                                        </p:cTn>
                                        <p:tgtEl>
                                          <p:spTgt spid="558"/>
                                        </p:tgtEl>
                                        <p:attrNameLst>
                                          <p:attrName>style.visibility</p:attrName>
                                        </p:attrNameLst>
                                      </p:cBhvr>
                                      <p:to>
                                        <p:strVal val="hidden"/>
                                      </p:to>
                                    </p:set>
                                  </p:childTnLst>
                                </p:cTn>
                              </p:par>
                              <p:par>
                                <p:cTn id="6069" presetID="1" presetClass="exit" presetSubtype="0" fill="hold" grpId="2" nodeType="withEffect">
                                  <p:stCondLst>
                                    <p:cond delay="0"/>
                                  </p:stCondLst>
                                  <p:childTnLst>
                                    <p:set>
                                      <p:cBhvr>
                                        <p:cTn id="6070" dur="1" fill="hold">
                                          <p:stCondLst>
                                            <p:cond delay="0"/>
                                          </p:stCondLst>
                                        </p:cTn>
                                        <p:tgtEl>
                                          <p:spTgt spid="556"/>
                                        </p:tgtEl>
                                        <p:attrNameLst>
                                          <p:attrName>style.visibility</p:attrName>
                                        </p:attrNameLst>
                                      </p:cBhvr>
                                      <p:to>
                                        <p:strVal val="hidden"/>
                                      </p:to>
                                    </p:set>
                                  </p:childTnLst>
                                </p:cTn>
                              </p:par>
                              <p:par>
                                <p:cTn id="6071" presetID="1" presetClass="exit" presetSubtype="0" fill="hold" grpId="2" nodeType="withEffect">
                                  <p:stCondLst>
                                    <p:cond delay="0"/>
                                  </p:stCondLst>
                                  <p:childTnLst>
                                    <p:set>
                                      <p:cBhvr>
                                        <p:cTn id="6072" dur="1" fill="hold">
                                          <p:stCondLst>
                                            <p:cond delay="0"/>
                                          </p:stCondLst>
                                        </p:cTn>
                                        <p:tgtEl>
                                          <p:spTgt spid="577"/>
                                        </p:tgtEl>
                                        <p:attrNameLst>
                                          <p:attrName>style.visibility</p:attrName>
                                        </p:attrNameLst>
                                      </p:cBhvr>
                                      <p:to>
                                        <p:strVal val="hidden"/>
                                      </p:to>
                                    </p:set>
                                  </p:childTnLst>
                                </p:cTn>
                              </p:par>
                              <p:par>
                                <p:cTn id="6073" presetID="1" presetClass="exit" presetSubtype="0" fill="hold" grpId="6" nodeType="withEffect">
                                  <p:stCondLst>
                                    <p:cond delay="0"/>
                                  </p:stCondLst>
                                  <p:childTnLst>
                                    <p:set>
                                      <p:cBhvr>
                                        <p:cTn id="6074" dur="1" fill="hold">
                                          <p:stCondLst>
                                            <p:cond delay="0"/>
                                          </p:stCondLst>
                                        </p:cTn>
                                        <p:tgtEl>
                                          <p:spTgt spid="561"/>
                                        </p:tgtEl>
                                        <p:attrNameLst>
                                          <p:attrName>style.visibility</p:attrName>
                                        </p:attrNameLst>
                                      </p:cBhvr>
                                      <p:to>
                                        <p:strVal val="hidden"/>
                                      </p:to>
                                    </p:set>
                                  </p:childTnLst>
                                </p:cTn>
                              </p:par>
                              <p:par>
                                <p:cTn id="6075" presetID="1" presetClass="exit" presetSubtype="0" fill="hold" grpId="2" nodeType="withEffect">
                                  <p:stCondLst>
                                    <p:cond delay="0"/>
                                  </p:stCondLst>
                                  <p:childTnLst>
                                    <p:set>
                                      <p:cBhvr>
                                        <p:cTn id="6076" dur="1" fill="hold">
                                          <p:stCondLst>
                                            <p:cond delay="0"/>
                                          </p:stCondLst>
                                        </p:cTn>
                                        <p:tgtEl>
                                          <p:spTgt spid="578"/>
                                        </p:tgtEl>
                                        <p:attrNameLst>
                                          <p:attrName>style.visibility</p:attrName>
                                        </p:attrNameLst>
                                      </p:cBhvr>
                                      <p:to>
                                        <p:strVal val="hidden"/>
                                      </p:to>
                                    </p:set>
                                  </p:childTnLst>
                                </p:cTn>
                              </p:par>
                              <p:par>
                                <p:cTn id="6077" presetID="1" presetClass="exit" presetSubtype="0" fill="hold" grpId="2" nodeType="withEffect">
                                  <p:stCondLst>
                                    <p:cond delay="0"/>
                                  </p:stCondLst>
                                  <p:childTnLst>
                                    <p:set>
                                      <p:cBhvr>
                                        <p:cTn id="6078" dur="1" fill="hold">
                                          <p:stCondLst>
                                            <p:cond delay="0"/>
                                          </p:stCondLst>
                                        </p:cTn>
                                        <p:tgtEl>
                                          <p:spTgt spid="579"/>
                                        </p:tgtEl>
                                        <p:attrNameLst>
                                          <p:attrName>style.visibility</p:attrName>
                                        </p:attrNameLst>
                                      </p:cBhvr>
                                      <p:to>
                                        <p:strVal val="hidden"/>
                                      </p:to>
                                    </p:set>
                                  </p:childTnLst>
                                </p:cTn>
                              </p:par>
                              <p:par>
                                <p:cTn id="6079" presetID="1" presetClass="exit" presetSubtype="0" fill="hold" grpId="2" nodeType="withEffect">
                                  <p:stCondLst>
                                    <p:cond delay="0"/>
                                  </p:stCondLst>
                                  <p:childTnLst>
                                    <p:set>
                                      <p:cBhvr>
                                        <p:cTn id="6080" dur="1" fill="hold">
                                          <p:stCondLst>
                                            <p:cond delay="0"/>
                                          </p:stCondLst>
                                        </p:cTn>
                                        <p:tgtEl>
                                          <p:spTgt spid="563"/>
                                        </p:tgtEl>
                                        <p:attrNameLst>
                                          <p:attrName>style.visibility</p:attrName>
                                        </p:attrNameLst>
                                      </p:cBhvr>
                                      <p:to>
                                        <p:strVal val="hidden"/>
                                      </p:to>
                                    </p:set>
                                  </p:childTnLst>
                                </p:cTn>
                              </p:par>
                              <p:par>
                                <p:cTn id="6081" presetID="1" presetClass="exit" presetSubtype="0" fill="hold" grpId="2" nodeType="withEffect">
                                  <p:stCondLst>
                                    <p:cond delay="0"/>
                                  </p:stCondLst>
                                  <p:childTnLst>
                                    <p:set>
                                      <p:cBhvr>
                                        <p:cTn id="6082" dur="1" fill="hold">
                                          <p:stCondLst>
                                            <p:cond delay="0"/>
                                          </p:stCondLst>
                                        </p:cTn>
                                        <p:tgtEl>
                                          <p:spTgt spid="581"/>
                                        </p:tgtEl>
                                        <p:attrNameLst>
                                          <p:attrName>style.visibility</p:attrName>
                                        </p:attrNameLst>
                                      </p:cBhvr>
                                      <p:to>
                                        <p:strVal val="hidden"/>
                                      </p:to>
                                    </p:set>
                                  </p:childTnLst>
                                </p:cTn>
                              </p:par>
                              <p:par>
                                <p:cTn id="6083" presetID="1" presetClass="exit" presetSubtype="0" fill="hold" grpId="2" nodeType="withEffect">
                                  <p:stCondLst>
                                    <p:cond delay="0"/>
                                  </p:stCondLst>
                                  <p:childTnLst>
                                    <p:set>
                                      <p:cBhvr>
                                        <p:cTn id="6084" dur="1" fill="hold">
                                          <p:stCondLst>
                                            <p:cond delay="0"/>
                                          </p:stCondLst>
                                        </p:cTn>
                                        <p:tgtEl>
                                          <p:spTgt spid="582"/>
                                        </p:tgtEl>
                                        <p:attrNameLst>
                                          <p:attrName>style.visibility</p:attrName>
                                        </p:attrNameLst>
                                      </p:cBhvr>
                                      <p:to>
                                        <p:strVal val="hidden"/>
                                      </p:to>
                                    </p:set>
                                  </p:childTnLst>
                                </p:cTn>
                              </p:par>
                              <p:par>
                                <p:cTn id="6085" presetID="1" presetClass="exit" presetSubtype="0" fill="hold" grpId="2" nodeType="withEffect">
                                  <p:stCondLst>
                                    <p:cond delay="0"/>
                                  </p:stCondLst>
                                  <p:childTnLst>
                                    <p:set>
                                      <p:cBhvr>
                                        <p:cTn id="6086" dur="1" fill="hold">
                                          <p:stCondLst>
                                            <p:cond delay="0"/>
                                          </p:stCondLst>
                                        </p:cTn>
                                        <p:tgtEl>
                                          <p:spTgt spid="580"/>
                                        </p:tgtEl>
                                        <p:attrNameLst>
                                          <p:attrName>style.visibility</p:attrName>
                                        </p:attrNameLst>
                                      </p:cBhvr>
                                      <p:to>
                                        <p:strVal val="hidden"/>
                                      </p:to>
                                    </p:set>
                                  </p:childTnLst>
                                </p:cTn>
                              </p:par>
                              <p:par>
                                <p:cTn id="6087" presetID="1" presetClass="exit" presetSubtype="0" fill="hold" grpId="2" nodeType="withEffect">
                                  <p:stCondLst>
                                    <p:cond delay="0"/>
                                  </p:stCondLst>
                                  <p:childTnLst>
                                    <p:set>
                                      <p:cBhvr>
                                        <p:cTn id="6088" dur="1" fill="hold">
                                          <p:stCondLst>
                                            <p:cond delay="0"/>
                                          </p:stCondLst>
                                        </p:cTn>
                                        <p:tgtEl>
                                          <p:spTgt spid="589"/>
                                        </p:tgtEl>
                                        <p:attrNameLst>
                                          <p:attrName>style.visibility</p:attrName>
                                        </p:attrNameLst>
                                      </p:cBhvr>
                                      <p:to>
                                        <p:strVal val="hidden"/>
                                      </p:to>
                                    </p:set>
                                  </p:childTnLst>
                                </p:cTn>
                              </p:par>
                              <p:par>
                                <p:cTn id="6089" presetID="1" presetClass="exit" presetSubtype="0" fill="hold" grpId="6" nodeType="withEffect">
                                  <p:stCondLst>
                                    <p:cond delay="0"/>
                                  </p:stCondLst>
                                  <p:childTnLst>
                                    <p:set>
                                      <p:cBhvr>
                                        <p:cTn id="6090" dur="1" fill="hold">
                                          <p:stCondLst>
                                            <p:cond delay="0"/>
                                          </p:stCondLst>
                                        </p:cTn>
                                        <p:tgtEl>
                                          <p:spTgt spid="560"/>
                                        </p:tgtEl>
                                        <p:attrNameLst>
                                          <p:attrName>style.visibility</p:attrName>
                                        </p:attrNameLst>
                                      </p:cBhvr>
                                      <p:to>
                                        <p:strVal val="hidden"/>
                                      </p:to>
                                    </p:set>
                                  </p:childTnLst>
                                </p:cTn>
                              </p:par>
                              <p:par>
                                <p:cTn id="6091" presetID="1" presetClass="exit" presetSubtype="0" fill="hold" grpId="2" nodeType="withEffect">
                                  <p:stCondLst>
                                    <p:cond delay="0"/>
                                  </p:stCondLst>
                                  <p:childTnLst>
                                    <p:set>
                                      <p:cBhvr>
                                        <p:cTn id="6092" dur="1" fill="hold">
                                          <p:stCondLst>
                                            <p:cond delay="0"/>
                                          </p:stCondLst>
                                        </p:cTn>
                                        <p:tgtEl>
                                          <p:spTgt spid="590"/>
                                        </p:tgtEl>
                                        <p:attrNameLst>
                                          <p:attrName>style.visibility</p:attrName>
                                        </p:attrNameLst>
                                      </p:cBhvr>
                                      <p:to>
                                        <p:strVal val="hidden"/>
                                      </p:to>
                                    </p:set>
                                  </p:childTnLst>
                                </p:cTn>
                              </p:par>
                              <p:par>
                                <p:cTn id="6093" presetID="1" presetClass="exit" presetSubtype="0" fill="hold" grpId="2" nodeType="withEffect">
                                  <p:stCondLst>
                                    <p:cond delay="0"/>
                                  </p:stCondLst>
                                  <p:childTnLst>
                                    <p:set>
                                      <p:cBhvr>
                                        <p:cTn id="6094" dur="1" fill="hold">
                                          <p:stCondLst>
                                            <p:cond delay="0"/>
                                          </p:stCondLst>
                                        </p:cTn>
                                        <p:tgtEl>
                                          <p:spTgt spid="591"/>
                                        </p:tgtEl>
                                        <p:attrNameLst>
                                          <p:attrName>style.visibility</p:attrName>
                                        </p:attrNameLst>
                                      </p:cBhvr>
                                      <p:to>
                                        <p:strVal val="hidden"/>
                                      </p:to>
                                    </p:set>
                                  </p:childTnLst>
                                </p:cTn>
                              </p:par>
                              <p:par>
                                <p:cTn id="6095" presetID="1" presetClass="exit" presetSubtype="0" fill="hold" grpId="2" nodeType="withEffect">
                                  <p:stCondLst>
                                    <p:cond delay="0"/>
                                  </p:stCondLst>
                                  <p:childTnLst>
                                    <p:set>
                                      <p:cBhvr>
                                        <p:cTn id="6096" dur="1" fill="hold">
                                          <p:stCondLst>
                                            <p:cond delay="0"/>
                                          </p:stCondLst>
                                        </p:cTn>
                                        <p:tgtEl>
                                          <p:spTgt spid="593"/>
                                        </p:tgtEl>
                                        <p:attrNameLst>
                                          <p:attrName>style.visibility</p:attrName>
                                        </p:attrNameLst>
                                      </p:cBhvr>
                                      <p:to>
                                        <p:strVal val="hidden"/>
                                      </p:to>
                                    </p:set>
                                  </p:childTnLst>
                                </p:cTn>
                              </p:par>
                              <p:par>
                                <p:cTn id="6097" presetID="1" presetClass="exit" presetSubtype="0" fill="hold" grpId="2" nodeType="withEffect">
                                  <p:stCondLst>
                                    <p:cond delay="0"/>
                                  </p:stCondLst>
                                  <p:childTnLst>
                                    <p:set>
                                      <p:cBhvr>
                                        <p:cTn id="6098" dur="1" fill="hold">
                                          <p:stCondLst>
                                            <p:cond delay="0"/>
                                          </p:stCondLst>
                                        </p:cTn>
                                        <p:tgtEl>
                                          <p:spTgt spid="565"/>
                                        </p:tgtEl>
                                        <p:attrNameLst>
                                          <p:attrName>style.visibility</p:attrName>
                                        </p:attrNameLst>
                                      </p:cBhvr>
                                      <p:to>
                                        <p:strVal val="hidden"/>
                                      </p:to>
                                    </p:set>
                                  </p:childTnLst>
                                </p:cTn>
                              </p:par>
                              <p:par>
                                <p:cTn id="6099" presetID="1" presetClass="exit" presetSubtype="0" fill="hold" grpId="2" nodeType="withEffect">
                                  <p:stCondLst>
                                    <p:cond delay="0"/>
                                  </p:stCondLst>
                                  <p:childTnLst>
                                    <p:set>
                                      <p:cBhvr>
                                        <p:cTn id="6100" dur="1" fill="hold">
                                          <p:stCondLst>
                                            <p:cond delay="0"/>
                                          </p:stCondLst>
                                        </p:cTn>
                                        <p:tgtEl>
                                          <p:spTgt spid="594"/>
                                        </p:tgtEl>
                                        <p:attrNameLst>
                                          <p:attrName>style.visibility</p:attrName>
                                        </p:attrNameLst>
                                      </p:cBhvr>
                                      <p:to>
                                        <p:strVal val="hidden"/>
                                      </p:to>
                                    </p:set>
                                  </p:childTnLst>
                                </p:cTn>
                              </p:par>
                              <p:par>
                                <p:cTn id="6101" presetID="1" presetClass="exit" presetSubtype="0" fill="hold" grpId="2" nodeType="withEffect">
                                  <p:stCondLst>
                                    <p:cond delay="0"/>
                                  </p:stCondLst>
                                  <p:childTnLst>
                                    <p:set>
                                      <p:cBhvr>
                                        <p:cTn id="6102" dur="1" fill="hold">
                                          <p:stCondLst>
                                            <p:cond delay="0"/>
                                          </p:stCondLst>
                                        </p:cTn>
                                        <p:tgtEl>
                                          <p:spTgt spid="592"/>
                                        </p:tgtEl>
                                        <p:attrNameLst>
                                          <p:attrName>style.visibility</p:attrName>
                                        </p:attrNameLst>
                                      </p:cBhvr>
                                      <p:to>
                                        <p:strVal val="hidden"/>
                                      </p:to>
                                    </p:set>
                                  </p:childTnLst>
                                </p:cTn>
                              </p:par>
                              <p:par>
                                <p:cTn id="6103" presetID="1" presetClass="exit" presetSubtype="0" fill="hold" grpId="2" nodeType="withEffect">
                                  <p:stCondLst>
                                    <p:cond delay="0"/>
                                  </p:stCondLst>
                                  <p:childTnLst>
                                    <p:set>
                                      <p:cBhvr>
                                        <p:cTn id="6104" dur="1" fill="hold">
                                          <p:stCondLst>
                                            <p:cond delay="0"/>
                                          </p:stCondLst>
                                        </p:cTn>
                                        <p:tgtEl>
                                          <p:spTgt spid="601"/>
                                        </p:tgtEl>
                                        <p:attrNameLst>
                                          <p:attrName>style.visibility</p:attrName>
                                        </p:attrNameLst>
                                      </p:cBhvr>
                                      <p:to>
                                        <p:strVal val="hidden"/>
                                      </p:to>
                                    </p:set>
                                  </p:childTnLst>
                                </p:cTn>
                              </p:par>
                              <p:par>
                                <p:cTn id="6105" presetID="1" presetClass="exit" presetSubtype="0" fill="hold" grpId="6" nodeType="withEffect">
                                  <p:stCondLst>
                                    <p:cond delay="0"/>
                                  </p:stCondLst>
                                  <p:childTnLst>
                                    <p:set>
                                      <p:cBhvr>
                                        <p:cTn id="6106" dur="1" fill="hold">
                                          <p:stCondLst>
                                            <p:cond delay="0"/>
                                          </p:stCondLst>
                                        </p:cTn>
                                        <p:tgtEl>
                                          <p:spTgt spid="559"/>
                                        </p:tgtEl>
                                        <p:attrNameLst>
                                          <p:attrName>style.visibility</p:attrName>
                                        </p:attrNameLst>
                                      </p:cBhvr>
                                      <p:to>
                                        <p:strVal val="hidden"/>
                                      </p:to>
                                    </p:set>
                                  </p:childTnLst>
                                </p:cTn>
                              </p:par>
                              <p:par>
                                <p:cTn id="6107" presetID="1" presetClass="exit" presetSubtype="0" fill="hold" grpId="13" nodeType="withEffect">
                                  <p:stCondLst>
                                    <p:cond delay="0"/>
                                  </p:stCondLst>
                                  <p:childTnLst>
                                    <p:set>
                                      <p:cBhvr>
                                        <p:cTn id="6108" dur="1" fill="hold">
                                          <p:stCondLst>
                                            <p:cond delay="0"/>
                                          </p:stCondLst>
                                        </p:cTn>
                                        <p:tgtEl>
                                          <p:spTgt spid="567"/>
                                        </p:tgtEl>
                                        <p:attrNameLst>
                                          <p:attrName>style.visibility</p:attrName>
                                        </p:attrNameLst>
                                      </p:cBhvr>
                                      <p:to>
                                        <p:strVal val="hidden"/>
                                      </p:to>
                                    </p:set>
                                  </p:childTnLst>
                                </p:cTn>
                              </p:par>
                              <p:par>
                                <p:cTn id="6109" presetID="1" presetClass="exit" presetSubtype="0" fill="hold" grpId="2" nodeType="withEffect">
                                  <p:stCondLst>
                                    <p:cond delay="0"/>
                                  </p:stCondLst>
                                  <p:childTnLst>
                                    <p:set>
                                      <p:cBhvr>
                                        <p:cTn id="6110" dur="1" fill="hold">
                                          <p:stCondLst>
                                            <p:cond delay="0"/>
                                          </p:stCondLst>
                                        </p:cTn>
                                        <p:tgtEl>
                                          <p:spTgt spid="602"/>
                                        </p:tgtEl>
                                        <p:attrNameLst>
                                          <p:attrName>style.visibility</p:attrName>
                                        </p:attrNameLst>
                                      </p:cBhvr>
                                      <p:to>
                                        <p:strVal val="hidden"/>
                                      </p:to>
                                    </p:set>
                                  </p:childTnLst>
                                </p:cTn>
                              </p:par>
                              <p:par>
                                <p:cTn id="6111" presetID="1" presetClass="exit" presetSubtype="0" fill="hold" grpId="2" nodeType="withEffect">
                                  <p:stCondLst>
                                    <p:cond delay="0"/>
                                  </p:stCondLst>
                                  <p:childTnLst>
                                    <p:set>
                                      <p:cBhvr>
                                        <p:cTn id="6112" dur="1" fill="hold">
                                          <p:stCondLst>
                                            <p:cond delay="0"/>
                                          </p:stCondLst>
                                        </p:cTn>
                                        <p:tgtEl>
                                          <p:spTgt spid="603"/>
                                        </p:tgtEl>
                                        <p:attrNameLst>
                                          <p:attrName>style.visibility</p:attrName>
                                        </p:attrNameLst>
                                      </p:cBhvr>
                                      <p:to>
                                        <p:strVal val="hidden"/>
                                      </p:to>
                                    </p:set>
                                  </p:childTnLst>
                                </p:cTn>
                              </p:par>
                              <p:par>
                                <p:cTn id="6113" presetID="1" presetClass="exit" presetSubtype="0" fill="hold" grpId="2" nodeType="withEffect">
                                  <p:stCondLst>
                                    <p:cond delay="0"/>
                                  </p:stCondLst>
                                  <p:childTnLst>
                                    <p:set>
                                      <p:cBhvr>
                                        <p:cTn id="6114" dur="1" fill="hold">
                                          <p:stCondLst>
                                            <p:cond delay="0"/>
                                          </p:stCondLst>
                                        </p:cTn>
                                        <p:tgtEl>
                                          <p:spTgt spid="605"/>
                                        </p:tgtEl>
                                        <p:attrNameLst>
                                          <p:attrName>style.visibility</p:attrName>
                                        </p:attrNameLst>
                                      </p:cBhvr>
                                      <p:to>
                                        <p:strVal val="hidden"/>
                                      </p:to>
                                    </p:set>
                                  </p:childTnLst>
                                </p:cTn>
                              </p:par>
                              <p:par>
                                <p:cTn id="6115" presetID="1" presetClass="exit" presetSubtype="0" fill="hold" grpId="2" nodeType="withEffect">
                                  <p:stCondLst>
                                    <p:cond delay="0"/>
                                  </p:stCondLst>
                                  <p:childTnLst>
                                    <p:set>
                                      <p:cBhvr>
                                        <p:cTn id="6116" dur="1" fill="hold">
                                          <p:stCondLst>
                                            <p:cond delay="0"/>
                                          </p:stCondLst>
                                        </p:cTn>
                                        <p:tgtEl>
                                          <p:spTgt spid="606"/>
                                        </p:tgtEl>
                                        <p:attrNameLst>
                                          <p:attrName>style.visibility</p:attrName>
                                        </p:attrNameLst>
                                      </p:cBhvr>
                                      <p:to>
                                        <p:strVal val="hidden"/>
                                      </p:to>
                                    </p:set>
                                  </p:childTnLst>
                                </p:cTn>
                              </p:par>
                              <p:par>
                                <p:cTn id="6117" presetID="1" presetClass="exit" presetSubtype="0" fill="hold" grpId="2" nodeType="withEffect">
                                  <p:stCondLst>
                                    <p:cond delay="0"/>
                                  </p:stCondLst>
                                  <p:childTnLst>
                                    <p:set>
                                      <p:cBhvr>
                                        <p:cTn id="6118" dur="1" fill="hold">
                                          <p:stCondLst>
                                            <p:cond delay="0"/>
                                          </p:stCondLst>
                                        </p:cTn>
                                        <p:tgtEl>
                                          <p:spTgt spid="604"/>
                                        </p:tgtEl>
                                        <p:attrNameLst>
                                          <p:attrName>style.visibility</p:attrName>
                                        </p:attrNameLst>
                                      </p:cBhvr>
                                      <p:to>
                                        <p:strVal val="hidden"/>
                                      </p:to>
                                    </p:set>
                                  </p:childTnLst>
                                </p:cTn>
                              </p:par>
                              <p:par>
                                <p:cTn id="6119" presetID="1" presetClass="exit" presetSubtype="0" fill="hold" grpId="2" nodeType="withEffect">
                                  <p:stCondLst>
                                    <p:cond delay="0"/>
                                  </p:stCondLst>
                                  <p:childTnLst>
                                    <p:set>
                                      <p:cBhvr>
                                        <p:cTn id="6120" dur="1" fill="hold">
                                          <p:stCondLst>
                                            <p:cond delay="0"/>
                                          </p:stCondLst>
                                        </p:cTn>
                                        <p:tgtEl>
                                          <p:spTgt spid="566"/>
                                        </p:tgtEl>
                                        <p:attrNameLst>
                                          <p:attrName>style.visibility</p:attrName>
                                        </p:attrNameLst>
                                      </p:cBhvr>
                                      <p:to>
                                        <p:strVal val="hidden"/>
                                      </p:to>
                                    </p:set>
                                  </p:childTnLst>
                                </p:cTn>
                              </p:par>
                              <p:par>
                                <p:cTn id="6121" presetID="1" presetClass="entr" presetSubtype="0" fill="hold" grpId="12" nodeType="withEffect">
                                  <p:stCondLst>
                                    <p:cond delay="0"/>
                                  </p:stCondLst>
                                  <p:childTnLst>
                                    <p:set>
                                      <p:cBhvr>
                                        <p:cTn id="6122" dur="1" fill="hold">
                                          <p:stCondLst>
                                            <p:cond delay="0"/>
                                          </p:stCondLst>
                                        </p:cTn>
                                        <p:tgtEl>
                                          <p:spTgt spid="689"/>
                                        </p:tgtEl>
                                        <p:attrNameLst>
                                          <p:attrName>style.visibility</p:attrName>
                                        </p:attrNameLst>
                                      </p:cBhvr>
                                      <p:to>
                                        <p:strVal val="visible"/>
                                      </p:to>
                                    </p:set>
                                  </p:childTnLst>
                                </p:cTn>
                              </p:par>
                              <p:par>
                                <p:cTn id="6123" presetID="1" presetClass="entr" presetSubtype="0" fill="hold" grpId="12" nodeType="withEffect">
                                  <p:stCondLst>
                                    <p:cond delay="0"/>
                                  </p:stCondLst>
                                  <p:childTnLst>
                                    <p:set>
                                      <p:cBhvr>
                                        <p:cTn id="6124" dur="1" fill="hold">
                                          <p:stCondLst>
                                            <p:cond delay="0"/>
                                          </p:stCondLst>
                                        </p:cTn>
                                        <p:tgtEl>
                                          <p:spTgt spid="690"/>
                                        </p:tgtEl>
                                        <p:attrNameLst>
                                          <p:attrName>style.visibility</p:attrName>
                                        </p:attrNameLst>
                                      </p:cBhvr>
                                      <p:to>
                                        <p:strVal val="visible"/>
                                      </p:to>
                                    </p:set>
                                  </p:childTnLst>
                                </p:cTn>
                              </p:par>
                              <p:par>
                                <p:cTn id="6125" presetID="1" presetClass="entr" presetSubtype="0" fill="hold" grpId="12" nodeType="withEffect">
                                  <p:stCondLst>
                                    <p:cond delay="0"/>
                                  </p:stCondLst>
                                  <p:childTnLst>
                                    <p:set>
                                      <p:cBhvr>
                                        <p:cTn id="6126" dur="1" fill="hold">
                                          <p:stCondLst>
                                            <p:cond delay="0"/>
                                          </p:stCondLst>
                                        </p:cTn>
                                        <p:tgtEl>
                                          <p:spTgt spid="688"/>
                                        </p:tgtEl>
                                        <p:attrNameLst>
                                          <p:attrName>style.visibility</p:attrName>
                                        </p:attrNameLst>
                                      </p:cBhvr>
                                      <p:to>
                                        <p:strVal val="visible"/>
                                      </p:to>
                                    </p:set>
                                  </p:childTnLst>
                                </p:cTn>
                              </p:par>
                              <p:par>
                                <p:cTn id="6127" presetID="1" presetClass="entr" presetSubtype="0" fill="hold" grpId="12" nodeType="withEffect">
                                  <p:stCondLst>
                                    <p:cond delay="0"/>
                                  </p:stCondLst>
                                  <p:childTnLst>
                                    <p:set>
                                      <p:cBhvr>
                                        <p:cTn id="6128" dur="1" fill="hold">
                                          <p:stCondLst>
                                            <p:cond delay="0"/>
                                          </p:stCondLst>
                                        </p:cTn>
                                        <p:tgtEl>
                                          <p:spTgt spid="687"/>
                                        </p:tgtEl>
                                        <p:attrNameLst>
                                          <p:attrName>style.visibility</p:attrName>
                                        </p:attrNameLst>
                                      </p:cBhvr>
                                      <p:to>
                                        <p:strVal val="visible"/>
                                      </p:to>
                                    </p:set>
                                  </p:childTnLst>
                                </p:cTn>
                              </p:par>
                              <p:par>
                                <p:cTn id="6129" presetID="1" presetClass="exit" presetSubtype="0" fill="hold" grpId="2" nodeType="withEffect">
                                  <p:stCondLst>
                                    <p:cond delay="0"/>
                                  </p:stCondLst>
                                  <p:childTnLst>
                                    <p:set>
                                      <p:cBhvr>
                                        <p:cTn id="6130" dur="1" fill="hold">
                                          <p:stCondLst>
                                            <p:cond delay="0"/>
                                          </p:stCondLst>
                                        </p:cTn>
                                        <p:tgtEl>
                                          <p:spTgt spid="673"/>
                                        </p:tgtEl>
                                        <p:attrNameLst>
                                          <p:attrName>style.visibility</p:attrName>
                                        </p:attrNameLst>
                                      </p:cBhvr>
                                      <p:to>
                                        <p:strVal val="hidden"/>
                                      </p:to>
                                    </p:set>
                                  </p:childTnLst>
                                </p:cTn>
                              </p:par>
                              <p:par>
                                <p:cTn id="6131" presetID="1" presetClass="exit" presetSubtype="0" fill="hold" grpId="2" nodeType="withEffect">
                                  <p:stCondLst>
                                    <p:cond delay="0"/>
                                  </p:stCondLst>
                                  <p:childTnLst>
                                    <p:set>
                                      <p:cBhvr>
                                        <p:cTn id="6132" dur="1" fill="hold">
                                          <p:stCondLst>
                                            <p:cond delay="0"/>
                                          </p:stCondLst>
                                        </p:cTn>
                                        <p:tgtEl>
                                          <p:spTgt spid="684"/>
                                        </p:tgtEl>
                                        <p:attrNameLst>
                                          <p:attrName>style.visibility</p:attrName>
                                        </p:attrNameLst>
                                      </p:cBhvr>
                                      <p:to>
                                        <p:strVal val="hidden"/>
                                      </p:to>
                                    </p:set>
                                  </p:childTnLst>
                                </p:cTn>
                              </p:par>
                              <p:par>
                                <p:cTn id="6133" presetID="1" presetClass="exit" presetSubtype="0" fill="hold" grpId="2" nodeType="withEffect">
                                  <p:stCondLst>
                                    <p:cond delay="0"/>
                                  </p:stCondLst>
                                  <p:childTnLst>
                                    <p:set>
                                      <p:cBhvr>
                                        <p:cTn id="6134" dur="1" fill="hold">
                                          <p:stCondLst>
                                            <p:cond delay="0"/>
                                          </p:stCondLst>
                                        </p:cTn>
                                        <p:tgtEl>
                                          <p:spTgt spid="674"/>
                                        </p:tgtEl>
                                        <p:attrNameLst>
                                          <p:attrName>style.visibility</p:attrName>
                                        </p:attrNameLst>
                                      </p:cBhvr>
                                      <p:to>
                                        <p:strVal val="hidden"/>
                                      </p:to>
                                    </p:set>
                                  </p:childTnLst>
                                </p:cTn>
                              </p:par>
                              <p:par>
                                <p:cTn id="6135" presetID="1" presetClass="exit" presetSubtype="0" fill="hold" grpId="2" nodeType="withEffect">
                                  <p:stCondLst>
                                    <p:cond delay="0"/>
                                  </p:stCondLst>
                                  <p:childTnLst>
                                    <p:set>
                                      <p:cBhvr>
                                        <p:cTn id="6136" dur="1" fill="hold">
                                          <p:stCondLst>
                                            <p:cond delay="0"/>
                                          </p:stCondLst>
                                        </p:cTn>
                                        <p:tgtEl>
                                          <p:spTgt spid="675"/>
                                        </p:tgtEl>
                                        <p:attrNameLst>
                                          <p:attrName>style.visibility</p:attrName>
                                        </p:attrNameLst>
                                      </p:cBhvr>
                                      <p:to>
                                        <p:strVal val="hidden"/>
                                      </p:to>
                                    </p:set>
                                  </p:childTnLst>
                                </p:cTn>
                              </p:par>
                              <p:par>
                                <p:cTn id="6137" presetID="1" presetClass="exit" presetSubtype="0" fill="hold" grpId="6" nodeType="withEffect">
                                  <p:stCondLst>
                                    <p:cond delay="0"/>
                                  </p:stCondLst>
                                  <p:childTnLst>
                                    <p:set>
                                      <p:cBhvr>
                                        <p:cTn id="6138" dur="1" fill="hold">
                                          <p:stCondLst>
                                            <p:cond delay="0"/>
                                          </p:stCondLst>
                                        </p:cTn>
                                        <p:tgtEl>
                                          <p:spTgt spid="682"/>
                                        </p:tgtEl>
                                        <p:attrNameLst>
                                          <p:attrName>style.visibility</p:attrName>
                                        </p:attrNameLst>
                                      </p:cBhvr>
                                      <p:to>
                                        <p:strVal val="hidden"/>
                                      </p:to>
                                    </p:set>
                                  </p:childTnLst>
                                </p:cTn>
                              </p:par>
                              <p:par>
                                <p:cTn id="6139" presetID="1" presetClass="exit" presetSubtype="0" fill="hold" grpId="2" nodeType="withEffect">
                                  <p:stCondLst>
                                    <p:cond delay="0"/>
                                  </p:stCondLst>
                                  <p:childTnLst>
                                    <p:set>
                                      <p:cBhvr>
                                        <p:cTn id="6140" dur="1" fill="hold">
                                          <p:stCondLst>
                                            <p:cond delay="0"/>
                                          </p:stCondLst>
                                        </p:cTn>
                                        <p:tgtEl>
                                          <p:spTgt spid="677"/>
                                        </p:tgtEl>
                                        <p:attrNameLst>
                                          <p:attrName>style.visibility</p:attrName>
                                        </p:attrNameLst>
                                      </p:cBhvr>
                                      <p:to>
                                        <p:strVal val="hidden"/>
                                      </p:to>
                                    </p:set>
                                  </p:childTnLst>
                                </p:cTn>
                              </p:par>
                              <p:par>
                                <p:cTn id="6141" presetID="1" presetClass="exit" presetSubtype="0" fill="hold" grpId="2" nodeType="withEffect">
                                  <p:stCondLst>
                                    <p:cond delay="0"/>
                                  </p:stCondLst>
                                  <p:childTnLst>
                                    <p:set>
                                      <p:cBhvr>
                                        <p:cTn id="6142" dur="1" fill="hold">
                                          <p:stCondLst>
                                            <p:cond delay="0"/>
                                          </p:stCondLst>
                                        </p:cTn>
                                        <p:tgtEl>
                                          <p:spTgt spid="678"/>
                                        </p:tgtEl>
                                        <p:attrNameLst>
                                          <p:attrName>style.visibility</p:attrName>
                                        </p:attrNameLst>
                                      </p:cBhvr>
                                      <p:to>
                                        <p:strVal val="hidden"/>
                                      </p:to>
                                    </p:set>
                                  </p:childTnLst>
                                </p:cTn>
                              </p:par>
                              <p:par>
                                <p:cTn id="6143" presetID="1" presetClass="exit" presetSubtype="0" fill="hold" grpId="2" nodeType="withEffect">
                                  <p:stCondLst>
                                    <p:cond delay="0"/>
                                  </p:stCondLst>
                                  <p:childTnLst>
                                    <p:set>
                                      <p:cBhvr>
                                        <p:cTn id="6144" dur="1" fill="hold">
                                          <p:stCondLst>
                                            <p:cond delay="0"/>
                                          </p:stCondLst>
                                        </p:cTn>
                                        <p:tgtEl>
                                          <p:spTgt spid="676"/>
                                        </p:tgtEl>
                                        <p:attrNameLst>
                                          <p:attrName>style.visibility</p:attrName>
                                        </p:attrNameLst>
                                      </p:cBhvr>
                                      <p:to>
                                        <p:strVal val="hidden"/>
                                      </p:to>
                                    </p:set>
                                  </p:childTnLst>
                                </p:cTn>
                              </p:par>
                              <p:par>
                                <p:cTn id="6145" presetID="1" presetClass="exit" presetSubtype="0" fill="hold" grpId="2" nodeType="withEffect">
                                  <p:stCondLst>
                                    <p:cond delay="0"/>
                                  </p:stCondLst>
                                  <p:childTnLst>
                                    <p:set>
                                      <p:cBhvr>
                                        <p:cTn id="6146" dur="1" fill="hold">
                                          <p:stCondLst>
                                            <p:cond delay="0"/>
                                          </p:stCondLst>
                                        </p:cTn>
                                        <p:tgtEl>
                                          <p:spTgt spid="697"/>
                                        </p:tgtEl>
                                        <p:attrNameLst>
                                          <p:attrName>style.visibility</p:attrName>
                                        </p:attrNameLst>
                                      </p:cBhvr>
                                      <p:to>
                                        <p:strVal val="hidden"/>
                                      </p:to>
                                    </p:set>
                                  </p:childTnLst>
                                </p:cTn>
                              </p:par>
                              <p:par>
                                <p:cTn id="6147" presetID="1" presetClass="exit" presetSubtype="0" fill="hold" grpId="6" nodeType="withEffect">
                                  <p:stCondLst>
                                    <p:cond delay="0"/>
                                  </p:stCondLst>
                                  <p:childTnLst>
                                    <p:set>
                                      <p:cBhvr>
                                        <p:cTn id="6148" dur="1" fill="hold">
                                          <p:stCondLst>
                                            <p:cond delay="0"/>
                                          </p:stCondLst>
                                        </p:cTn>
                                        <p:tgtEl>
                                          <p:spTgt spid="681"/>
                                        </p:tgtEl>
                                        <p:attrNameLst>
                                          <p:attrName>style.visibility</p:attrName>
                                        </p:attrNameLst>
                                      </p:cBhvr>
                                      <p:to>
                                        <p:strVal val="hidden"/>
                                      </p:to>
                                    </p:set>
                                  </p:childTnLst>
                                </p:cTn>
                              </p:par>
                              <p:par>
                                <p:cTn id="6149" presetID="1" presetClass="exit" presetSubtype="0" fill="hold" grpId="2" nodeType="withEffect">
                                  <p:stCondLst>
                                    <p:cond delay="0"/>
                                  </p:stCondLst>
                                  <p:childTnLst>
                                    <p:set>
                                      <p:cBhvr>
                                        <p:cTn id="6150" dur="1" fill="hold">
                                          <p:stCondLst>
                                            <p:cond delay="0"/>
                                          </p:stCondLst>
                                        </p:cTn>
                                        <p:tgtEl>
                                          <p:spTgt spid="698"/>
                                        </p:tgtEl>
                                        <p:attrNameLst>
                                          <p:attrName>style.visibility</p:attrName>
                                        </p:attrNameLst>
                                      </p:cBhvr>
                                      <p:to>
                                        <p:strVal val="hidden"/>
                                      </p:to>
                                    </p:set>
                                  </p:childTnLst>
                                </p:cTn>
                              </p:par>
                              <p:par>
                                <p:cTn id="6151" presetID="1" presetClass="exit" presetSubtype="0" fill="hold" grpId="2" nodeType="withEffect">
                                  <p:stCondLst>
                                    <p:cond delay="0"/>
                                  </p:stCondLst>
                                  <p:childTnLst>
                                    <p:set>
                                      <p:cBhvr>
                                        <p:cTn id="6152" dur="1" fill="hold">
                                          <p:stCondLst>
                                            <p:cond delay="0"/>
                                          </p:stCondLst>
                                        </p:cTn>
                                        <p:tgtEl>
                                          <p:spTgt spid="699"/>
                                        </p:tgtEl>
                                        <p:attrNameLst>
                                          <p:attrName>style.visibility</p:attrName>
                                        </p:attrNameLst>
                                      </p:cBhvr>
                                      <p:to>
                                        <p:strVal val="hidden"/>
                                      </p:to>
                                    </p:set>
                                  </p:childTnLst>
                                </p:cTn>
                              </p:par>
                              <p:par>
                                <p:cTn id="6153" presetID="1" presetClass="exit" presetSubtype="0" fill="hold" grpId="2" nodeType="withEffect">
                                  <p:stCondLst>
                                    <p:cond delay="0"/>
                                  </p:stCondLst>
                                  <p:childTnLst>
                                    <p:set>
                                      <p:cBhvr>
                                        <p:cTn id="6154" dur="1" fill="hold">
                                          <p:stCondLst>
                                            <p:cond delay="0"/>
                                          </p:stCondLst>
                                        </p:cTn>
                                        <p:tgtEl>
                                          <p:spTgt spid="683"/>
                                        </p:tgtEl>
                                        <p:attrNameLst>
                                          <p:attrName>style.visibility</p:attrName>
                                        </p:attrNameLst>
                                      </p:cBhvr>
                                      <p:to>
                                        <p:strVal val="hidden"/>
                                      </p:to>
                                    </p:set>
                                  </p:childTnLst>
                                </p:cTn>
                              </p:par>
                              <p:par>
                                <p:cTn id="6155" presetID="1" presetClass="exit" presetSubtype="0" fill="hold" grpId="2" nodeType="withEffect">
                                  <p:stCondLst>
                                    <p:cond delay="0"/>
                                  </p:stCondLst>
                                  <p:childTnLst>
                                    <p:set>
                                      <p:cBhvr>
                                        <p:cTn id="6156" dur="1" fill="hold">
                                          <p:stCondLst>
                                            <p:cond delay="0"/>
                                          </p:stCondLst>
                                        </p:cTn>
                                        <p:tgtEl>
                                          <p:spTgt spid="701"/>
                                        </p:tgtEl>
                                        <p:attrNameLst>
                                          <p:attrName>style.visibility</p:attrName>
                                        </p:attrNameLst>
                                      </p:cBhvr>
                                      <p:to>
                                        <p:strVal val="hidden"/>
                                      </p:to>
                                    </p:set>
                                  </p:childTnLst>
                                </p:cTn>
                              </p:par>
                              <p:par>
                                <p:cTn id="6157" presetID="1" presetClass="exit" presetSubtype="0" fill="hold" grpId="2" nodeType="withEffect">
                                  <p:stCondLst>
                                    <p:cond delay="0"/>
                                  </p:stCondLst>
                                  <p:childTnLst>
                                    <p:set>
                                      <p:cBhvr>
                                        <p:cTn id="6158" dur="1" fill="hold">
                                          <p:stCondLst>
                                            <p:cond delay="0"/>
                                          </p:stCondLst>
                                        </p:cTn>
                                        <p:tgtEl>
                                          <p:spTgt spid="702"/>
                                        </p:tgtEl>
                                        <p:attrNameLst>
                                          <p:attrName>style.visibility</p:attrName>
                                        </p:attrNameLst>
                                      </p:cBhvr>
                                      <p:to>
                                        <p:strVal val="hidden"/>
                                      </p:to>
                                    </p:set>
                                  </p:childTnLst>
                                </p:cTn>
                              </p:par>
                              <p:par>
                                <p:cTn id="6159" presetID="1" presetClass="exit" presetSubtype="0" fill="hold" grpId="2" nodeType="withEffect">
                                  <p:stCondLst>
                                    <p:cond delay="0"/>
                                  </p:stCondLst>
                                  <p:childTnLst>
                                    <p:set>
                                      <p:cBhvr>
                                        <p:cTn id="6160" dur="1" fill="hold">
                                          <p:stCondLst>
                                            <p:cond delay="0"/>
                                          </p:stCondLst>
                                        </p:cTn>
                                        <p:tgtEl>
                                          <p:spTgt spid="700"/>
                                        </p:tgtEl>
                                        <p:attrNameLst>
                                          <p:attrName>style.visibility</p:attrName>
                                        </p:attrNameLst>
                                      </p:cBhvr>
                                      <p:to>
                                        <p:strVal val="hidden"/>
                                      </p:to>
                                    </p:set>
                                  </p:childTnLst>
                                </p:cTn>
                              </p:par>
                              <p:par>
                                <p:cTn id="6161" presetID="1" presetClass="exit" presetSubtype="0" fill="hold" grpId="2" nodeType="withEffect">
                                  <p:stCondLst>
                                    <p:cond delay="0"/>
                                  </p:stCondLst>
                                  <p:childTnLst>
                                    <p:set>
                                      <p:cBhvr>
                                        <p:cTn id="6162" dur="1" fill="hold">
                                          <p:stCondLst>
                                            <p:cond delay="0"/>
                                          </p:stCondLst>
                                        </p:cTn>
                                        <p:tgtEl>
                                          <p:spTgt spid="709"/>
                                        </p:tgtEl>
                                        <p:attrNameLst>
                                          <p:attrName>style.visibility</p:attrName>
                                        </p:attrNameLst>
                                      </p:cBhvr>
                                      <p:to>
                                        <p:strVal val="hidden"/>
                                      </p:to>
                                    </p:set>
                                  </p:childTnLst>
                                </p:cTn>
                              </p:par>
                              <p:par>
                                <p:cTn id="6163" presetID="1" presetClass="exit" presetSubtype="0" fill="hold" grpId="6" nodeType="withEffect">
                                  <p:stCondLst>
                                    <p:cond delay="0"/>
                                  </p:stCondLst>
                                  <p:childTnLst>
                                    <p:set>
                                      <p:cBhvr>
                                        <p:cTn id="6164" dur="1" fill="hold">
                                          <p:stCondLst>
                                            <p:cond delay="0"/>
                                          </p:stCondLst>
                                        </p:cTn>
                                        <p:tgtEl>
                                          <p:spTgt spid="680"/>
                                        </p:tgtEl>
                                        <p:attrNameLst>
                                          <p:attrName>style.visibility</p:attrName>
                                        </p:attrNameLst>
                                      </p:cBhvr>
                                      <p:to>
                                        <p:strVal val="hidden"/>
                                      </p:to>
                                    </p:set>
                                  </p:childTnLst>
                                </p:cTn>
                              </p:par>
                              <p:par>
                                <p:cTn id="6165" presetID="1" presetClass="exit" presetSubtype="0" fill="hold" grpId="2" nodeType="withEffect">
                                  <p:stCondLst>
                                    <p:cond delay="0"/>
                                  </p:stCondLst>
                                  <p:childTnLst>
                                    <p:set>
                                      <p:cBhvr>
                                        <p:cTn id="6166" dur="1" fill="hold">
                                          <p:stCondLst>
                                            <p:cond delay="0"/>
                                          </p:stCondLst>
                                        </p:cTn>
                                        <p:tgtEl>
                                          <p:spTgt spid="710"/>
                                        </p:tgtEl>
                                        <p:attrNameLst>
                                          <p:attrName>style.visibility</p:attrName>
                                        </p:attrNameLst>
                                      </p:cBhvr>
                                      <p:to>
                                        <p:strVal val="hidden"/>
                                      </p:to>
                                    </p:set>
                                  </p:childTnLst>
                                </p:cTn>
                              </p:par>
                              <p:par>
                                <p:cTn id="6167" presetID="1" presetClass="exit" presetSubtype="0" fill="hold" grpId="2" nodeType="withEffect">
                                  <p:stCondLst>
                                    <p:cond delay="0"/>
                                  </p:stCondLst>
                                  <p:childTnLst>
                                    <p:set>
                                      <p:cBhvr>
                                        <p:cTn id="6168" dur="1" fill="hold">
                                          <p:stCondLst>
                                            <p:cond delay="0"/>
                                          </p:stCondLst>
                                        </p:cTn>
                                        <p:tgtEl>
                                          <p:spTgt spid="711"/>
                                        </p:tgtEl>
                                        <p:attrNameLst>
                                          <p:attrName>style.visibility</p:attrName>
                                        </p:attrNameLst>
                                      </p:cBhvr>
                                      <p:to>
                                        <p:strVal val="hidden"/>
                                      </p:to>
                                    </p:set>
                                  </p:childTnLst>
                                </p:cTn>
                              </p:par>
                              <p:par>
                                <p:cTn id="6169" presetID="1" presetClass="exit" presetSubtype="0" fill="hold" grpId="2" nodeType="withEffect">
                                  <p:stCondLst>
                                    <p:cond delay="0"/>
                                  </p:stCondLst>
                                  <p:childTnLst>
                                    <p:set>
                                      <p:cBhvr>
                                        <p:cTn id="6170" dur="1" fill="hold">
                                          <p:stCondLst>
                                            <p:cond delay="0"/>
                                          </p:stCondLst>
                                        </p:cTn>
                                        <p:tgtEl>
                                          <p:spTgt spid="713"/>
                                        </p:tgtEl>
                                        <p:attrNameLst>
                                          <p:attrName>style.visibility</p:attrName>
                                        </p:attrNameLst>
                                      </p:cBhvr>
                                      <p:to>
                                        <p:strVal val="hidden"/>
                                      </p:to>
                                    </p:set>
                                  </p:childTnLst>
                                </p:cTn>
                              </p:par>
                              <p:par>
                                <p:cTn id="6171" presetID="1" presetClass="exit" presetSubtype="0" fill="hold" grpId="2" nodeType="withEffect">
                                  <p:stCondLst>
                                    <p:cond delay="0"/>
                                  </p:stCondLst>
                                  <p:childTnLst>
                                    <p:set>
                                      <p:cBhvr>
                                        <p:cTn id="6172" dur="1" fill="hold">
                                          <p:stCondLst>
                                            <p:cond delay="0"/>
                                          </p:stCondLst>
                                        </p:cTn>
                                        <p:tgtEl>
                                          <p:spTgt spid="685"/>
                                        </p:tgtEl>
                                        <p:attrNameLst>
                                          <p:attrName>style.visibility</p:attrName>
                                        </p:attrNameLst>
                                      </p:cBhvr>
                                      <p:to>
                                        <p:strVal val="hidden"/>
                                      </p:to>
                                    </p:set>
                                  </p:childTnLst>
                                </p:cTn>
                              </p:par>
                              <p:par>
                                <p:cTn id="6173" presetID="1" presetClass="exit" presetSubtype="0" fill="hold" grpId="2" nodeType="withEffect">
                                  <p:stCondLst>
                                    <p:cond delay="0"/>
                                  </p:stCondLst>
                                  <p:childTnLst>
                                    <p:set>
                                      <p:cBhvr>
                                        <p:cTn id="6174" dur="1" fill="hold">
                                          <p:stCondLst>
                                            <p:cond delay="0"/>
                                          </p:stCondLst>
                                        </p:cTn>
                                        <p:tgtEl>
                                          <p:spTgt spid="714"/>
                                        </p:tgtEl>
                                        <p:attrNameLst>
                                          <p:attrName>style.visibility</p:attrName>
                                        </p:attrNameLst>
                                      </p:cBhvr>
                                      <p:to>
                                        <p:strVal val="hidden"/>
                                      </p:to>
                                    </p:set>
                                  </p:childTnLst>
                                </p:cTn>
                              </p:par>
                              <p:par>
                                <p:cTn id="6175" presetID="1" presetClass="exit" presetSubtype="0" fill="hold" grpId="2" nodeType="withEffect">
                                  <p:stCondLst>
                                    <p:cond delay="0"/>
                                  </p:stCondLst>
                                  <p:childTnLst>
                                    <p:set>
                                      <p:cBhvr>
                                        <p:cTn id="6176" dur="1" fill="hold">
                                          <p:stCondLst>
                                            <p:cond delay="0"/>
                                          </p:stCondLst>
                                        </p:cTn>
                                        <p:tgtEl>
                                          <p:spTgt spid="712"/>
                                        </p:tgtEl>
                                        <p:attrNameLst>
                                          <p:attrName>style.visibility</p:attrName>
                                        </p:attrNameLst>
                                      </p:cBhvr>
                                      <p:to>
                                        <p:strVal val="hidden"/>
                                      </p:to>
                                    </p:set>
                                  </p:childTnLst>
                                </p:cTn>
                              </p:par>
                              <p:par>
                                <p:cTn id="6177" presetID="1" presetClass="exit" presetSubtype="0" fill="hold" grpId="2" nodeType="withEffect">
                                  <p:stCondLst>
                                    <p:cond delay="0"/>
                                  </p:stCondLst>
                                  <p:childTnLst>
                                    <p:set>
                                      <p:cBhvr>
                                        <p:cTn id="6178" dur="1" fill="hold">
                                          <p:stCondLst>
                                            <p:cond delay="0"/>
                                          </p:stCondLst>
                                        </p:cTn>
                                        <p:tgtEl>
                                          <p:spTgt spid="721"/>
                                        </p:tgtEl>
                                        <p:attrNameLst>
                                          <p:attrName>style.visibility</p:attrName>
                                        </p:attrNameLst>
                                      </p:cBhvr>
                                      <p:to>
                                        <p:strVal val="hidden"/>
                                      </p:to>
                                    </p:set>
                                  </p:childTnLst>
                                </p:cTn>
                              </p:par>
                              <p:par>
                                <p:cTn id="6179" presetID="1" presetClass="exit" presetSubtype="0" fill="hold" grpId="6" nodeType="withEffect">
                                  <p:stCondLst>
                                    <p:cond delay="0"/>
                                  </p:stCondLst>
                                  <p:childTnLst>
                                    <p:set>
                                      <p:cBhvr>
                                        <p:cTn id="6180" dur="1" fill="hold">
                                          <p:stCondLst>
                                            <p:cond delay="0"/>
                                          </p:stCondLst>
                                        </p:cTn>
                                        <p:tgtEl>
                                          <p:spTgt spid="679"/>
                                        </p:tgtEl>
                                        <p:attrNameLst>
                                          <p:attrName>style.visibility</p:attrName>
                                        </p:attrNameLst>
                                      </p:cBhvr>
                                      <p:to>
                                        <p:strVal val="hidden"/>
                                      </p:to>
                                    </p:set>
                                  </p:childTnLst>
                                </p:cTn>
                              </p:par>
                              <p:par>
                                <p:cTn id="6181" presetID="1" presetClass="exit" presetSubtype="0" fill="hold" grpId="13" nodeType="withEffect">
                                  <p:stCondLst>
                                    <p:cond delay="0"/>
                                  </p:stCondLst>
                                  <p:childTnLst>
                                    <p:set>
                                      <p:cBhvr>
                                        <p:cTn id="6182" dur="1" fill="hold">
                                          <p:stCondLst>
                                            <p:cond delay="0"/>
                                          </p:stCondLst>
                                        </p:cTn>
                                        <p:tgtEl>
                                          <p:spTgt spid="687"/>
                                        </p:tgtEl>
                                        <p:attrNameLst>
                                          <p:attrName>style.visibility</p:attrName>
                                        </p:attrNameLst>
                                      </p:cBhvr>
                                      <p:to>
                                        <p:strVal val="hidden"/>
                                      </p:to>
                                    </p:set>
                                  </p:childTnLst>
                                </p:cTn>
                              </p:par>
                              <p:par>
                                <p:cTn id="6183" presetID="1" presetClass="exit" presetSubtype="0" fill="hold" grpId="2" nodeType="withEffect">
                                  <p:stCondLst>
                                    <p:cond delay="0"/>
                                  </p:stCondLst>
                                  <p:childTnLst>
                                    <p:set>
                                      <p:cBhvr>
                                        <p:cTn id="6184" dur="1" fill="hold">
                                          <p:stCondLst>
                                            <p:cond delay="0"/>
                                          </p:stCondLst>
                                        </p:cTn>
                                        <p:tgtEl>
                                          <p:spTgt spid="722"/>
                                        </p:tgtEl>
                                        <p:attrNameLst>
                                          <p:attrName>style.visibility</p:attrName>
                                        </p:attrNameLst>
                                      </p:cBhvr>
                                      <p:to>
                                        <p:strVal val="hidden"/>
                                      </p:to>
                                    </p:set>
                                  </p:childTnLst>
                                </p:cTn>
                              </p:par>
                              <p:par>
                                <p:cTn id="6185" presetID="1" presetClass="exit" presetSubtype="0" fill="hold" grpId="2" nodeType="withEffect">
                                  <p:stCondLst>
                                    <p:cond delay="0"/>
                                  </p:stCondLst>
                                  <p:childTnLst>
                                    <p:set>
                                      <p:cBhvr>
                                        <p:cTn id="6186" dur="1" fill="hold">
                                          <p:stCondLst>
                                            <p:cond delay="0"/>
                                          </p:stCondLst>
                                        </p:cTn>
                                        <p:tgtEl>
                                          <p:spTgt spid="723"/>
                                        </p:tgtEl>
                                        <p:attrNameLst>
                                          <p:attrName>style.visibility</p:attrName>
                                        </p:attrNameLst>
                                      </p:cBhvr>
                                      <p:to>
                                        <p:strVal val="hidden"/>
                                      </p:to>
                                    </p:set>
                                  </p:childTnLst>
                                </p:cTn>
                              </p:par>
                              <p:par>
                                <p:cTn id="6187" presetID="1" presetClass="exit" presetSubtype="0" fill="hold" grpId="2" nodeType="withEffect">
                                  <p:stCondLst>
                                    <p:cond delay="0"/>
                                  </p:stCondLst>
                                  <p:childTnLst>
                                    <p:set>
                                      <p:cBhvr>
                                        <p:cTn id="6188" dur="1" fill="hold">
                                          <p:stCondLst>
                                            <p:cond delay="0"/>
                                          </p:stCondLst>
                                        </p:cTn>
                                        <p:tgtEl>
                                          <p:spTgt spid="725"/>
                                        </p:tgtEl>
                                        <p:attrNameLst>
                                          <p:attrName>style.visibility</p:attrName>
                                        </p:attrNameLst>
                                      </p:cBhvr>
                                      <p:to>
                                        <p:strVal val="hidden"/>
                                      </p:to>
                                    </p:set>
                                  </p:childTnLst>
                                </p:cTn>
                              </p:par>
                              <p:par>
                                <p:cTn id="6189" presetID="1" presetClass="exit" presetSubtype="0" fill="hold" grpId="2" nodeType="withEffect">
                                  <p:stCondLst>
                                    <p:cond delay="0"/>
                                  </p:stCondLst>
                                  <p:childTnLst>
                                    <p:set>
                                      <p:cBhvr>
                                        <p:cTn id="6190" dur="1" fill="hold">
                                          <p:stCondLst>
                                            <p:cond delay="0"/>
                                          </p:stCondLst>
                                        </p:cTn>
                                        <p:tgtEl>
                                          <p:spTgt spid="726"/>
                                        </p:tgtEl>
                                        <p:attrNameLst>
                                          <p:attrName>style.visibility</p:attrName>
                                        </p:attrNameLst>
                                      </p:cBhvr>
                                      <p:to>
                                        <p:strVal val="hidden"/>
                                      </p:to>
                                    </p:set>
                                  </p:childTnLst>
                                </p:cTn>
                              </p:par>
                              <p:par>
                                <p:cTn id="6191" presetID="1" presetClass="exit" presetSubtype="0" fill="hold" grpId="2" nodeType="withEffect">
                                  <p:stCondLst>
                                    <p:cond delay="0"/>
                                  </p:stCondLst>
                                  <p:childTnLst>
                                    <p:set>
                                      <p:cBhvr>
                                        <p:cTn id="6192" dur="1" fill="hold">
                                          <p:stCondLst>
                                            <p:cond delay="0"/>
                                          </p:stCondLst>
                                        </p:cTn>
                                        <p:tgtEl>
                                          <p:spTgt spid="724"/>
                                        </p:tgtEl>
                                        <p:attrNameLst>
                                          <p:attrName>style.visibility</p:attrName>
                                        </p:attrNameLst>
                                      </p:cBhvr>
                                      <p:to>
                                        <p:strVal val="hidden"/>
                                      </p:to>
                                    </p:set>
                                  </p:childTnLst>
                                </p:cTn>
                              </p:par>
                              <p:par>
                                <p:cTn id="6193" presetID="1" presetClass="exit" presetSubtype="0" fill="hold" grpId="2" nodeType="withEffect">
                                  <p:stCondLst>
                                    <p:cond delay="0"/>
                                  </p:stCondLst>
                                  <p:childTnLst>
                                    <p:set>
                                      <p:cBhvr>
                                        <p:cTn id="6194" dur="1" fill="hold">
                                          <p:stCondLst>
                                            <p:cond delay="0"/>
                                          </p:stCondLst>
                                        </p:cTn>
                                        <p:tgtEl>
                                          <p:spTgt spid="686"/>
                                        </p:tgtEl>
                                        <p:attrNameLst>
                                          <p:attrName>style.visibility</p:attrName>
                                        </p:attrNameLst>
                                      </p:cBhvr>
                                      <p:to>
                                        <p:strVal val="hidden"/>
                                      </p:to>
                                    </p:set>
                                  </p:childTnLst>
                                </p:cTn>
                              </p:par>
                              <p:par>
                                <p:cTn id="6195" presetID="1" presetClass="entr" presetSubtype="0" fill="hold" grpId="12" nodeType="withEffect">
                                  <p:stCondLst>
                                    <p:cond delay="0"/>
                                  </p:stCondLst>
                                  <p:childTnLst>
                                    <p:set>
                                      <p:cBhvr>
                                        <p:cTn id="6196" dur="1" fill="hold">
                                          <p:stCondLst>
                                            <p:cond delay="0"/>
                                          </p:stCondLst>
                                        </p:cTn>
                                        <p:tgtEl>
                                          <p:spTgt spid="629"/>
                                        </p:tgtEl>
                                        <p:attrNameLst>
                                          <p:attrName>style.visibility</p:attrName>
                                        </p:attrNameLst>
                                      </p:cBhvr>
                                      <p:to>
                                        <p:strVal val="visible"/>
                                      </p:to>
                                    </p:set>
                                  </p:childTnLst>
                                </p:cTn>
                              </p:par>
                              <p:par>
                                <p:cTn id="6197" presetID="1" presetClass="entr" presetSubtype="0" fill="hold" grpId="12" nodeType="withEffect">
                                  <p:stCondLst>
                                    <p:cond delay="0"/>
                                  </p:stCondLst>
                                  <p:childTnLst>
                                    <p:set>
                                      <p:cBhvr>
                                        <p:cTn id="6198" dur="1" fill="hold">
                                          <p:stCondLst>
                                            <p:cond delay="0"/>
                                          </p:stCondLst>
                                        </p:cTn>
                                        <p:tgtEl>
                                          <p:spTgt spid="630"/>
                                        </p:tgtEl>
                                        <p:attrNameLst>
                                          <p:attrName>style.visibility</p:attrName>
                                        </p:attrNameLst>
                                      </p:cBhvr>
                                      <p:to>
                                        <p:strVal val="visible"/>
                                      </p:to>
                                    </p:set>
                                  </p:childTnLst>
                                </p:cTn>
                              </p:par>
                              <p:par>
                                <p:cTn id="6199" presetID="1" presetClass="entr" presetSubtype="0" fill="hold" grpId="12" nodeType="withEffect">
                                  <p:stCondLst>
                                    <p:cond delay="0"/>
                                  </p:stCondLst>
                                  <p:childTnLst>
                                    <p:set>
                                      <p:cBhvr>
                                        <p:cTn id="6200" dur="1" fill="hold">
                                          <p:stCondLst>
                                            <p:cond delay="0"/>
                                          </p:stCondLst>
                                        </p:cTn>
                                        <p:tgtEl>
                                          <p:spTgt spid="628"/>
                                        </p:tgtEl>
                                        <p:attrNameLst>
                                          <p:attrName>style.visibility</p:attrName>
                                        </p:attrNameLst>
                                      </p:cBhvr>
                                      <p:to>
                                        <p:strVal val="visible"/>
                                      </p:to>
                                    </p:set>
                                  </p:childTnLst>
                                </p:cTn>
                              </p:par>
                              <p:par>
                                <p:cTn id="6201" presetID="1" presetClass="entr" presetSubtype="0" fill="hold" grpId="12" nodeType="withEffect">
                                  <p:stCondLst>
                                    <p:cond delay="0"/>
                                  </p:stCondLst>
                                  <p:childTnLst>
                                    <p:set>
                                      <p:cBhvr>
                                        <p:cTn id="6202" dur="1" fill="hold">
                                          <p:stCondLst>
                                            <p:cond delay="0"/>
                                          </p:stCondLst>
                                        </p:cTn>
                                        <p:tgtEl>
                                          <p:spTgt spid="627"/>
                                        </p:tgtEl>
                                        <p:attrNameLst>
                                          <p:attrName>style.visibility</p:attrName>
                                        </p:attrNameLst>
                                      </p:cBhvr>
                                      <p:to>
                                        <p:strVal val="visible"/>
                                      </p:to>
                                    </p:set>
                                  </p:childTnLst>
                                </p:cTn>
                              </p:par>
                              <p:par>
                                <p:cTn id="6203" presetID="1" presetClass="exit" presetSubtype="0" fill="hold" grpId="2" nodeType="withEffect">
                                  <p:stCondLst>
                                    <p:cond delay="0"/>
                                  </p:stCondLst>
                                  <p:childTnLst>
                                    <p:set>
                                      <p:cBhvr>
                                        <p:cTn id="6204" dur="1" fill="hold">
                                          <p:stCondLst>
                                            <p:cond delay="0"/>
                                          </p:stCondLst>
                                        </p:cTn>
                                        <p:tgtEl>
                                          <p:spTgt spid="613"/>
                                        </p:tgtEl>
                                        <p:attrNameLst>
                                          <p:attrName>style.visibility</p:attrName>
                                        </p:attrNameLst>
                                      </p:cBhvr>
                                      <p:to>
                                        <p:strVal val="hidden"/>
                                      </p:to>
                                    </p:set>
                                  </p:childTnLst>
                                </p:cTn>
                              </p:par>
                              <p:par>
                                <p:cTn id="6205" presetID="1" presetClass="exit" presetSubtype="0" fill="hold" grpId="2" nodeType="withEffect">
                                  <p:stCondLst>
                                    <p:cond delay="0"/>
                                  </p:stCondLst>
                                  <p:childTnLst>
                                    <p:set>
                                      <p:cBhvr>
                                        <p:cTn id="6206" dur="1" fill="hold">
                                          <p:stCondLst>
                                            <p:cond delay="0"/>
                                          </p:stCondLst>
                                        </p:cTn>
                                        <p:tgtEl>
                                          <p:spTgt spid="624"/>
                                        </p:tgtEl>
                                        <p:attrNameLst>
                                          <p:attrName>style.visibility</p:attrName>
                                        </p:attrNameLst>
                                      </p:cBhvr>
                                      <p:to>
                                        <p:strVal val="hidden"/>
                                      </p:to>
                                    </p:set>
                                  </p:childTnLst>
                                </p:cTn>
                              </p:par>
                              <p:par>
                                <p:cTn id="6207" presetID="1" presetClass="exit" presetSubtype="0" fill="hold" grpId="2" nodeType="withEffect">
                                  <p:stCondLst>
                                    <p:cond delay="0"/>
                                  </p:stCondLst>
                                  <p:childTnLst>
                                    <p:set>
                                      <p:cBhvr>
                                        <p:cTn id="6208" dur="1" fill="hold">
                                          <p:stCondLst>
                                            <p:cond delay="0"/>
                                          </p:stCondLst>
                                        </p:cTn>
                                        <p:tgtEl>
                                          <p:spTgt spid="614"/>
                                        </p:tgtEl>
                                        <p:attrNameLst>
                                          <p:attrName>style.visibility</p:attrName>
                                        </p:attrNameLst>
                                      </p:cBhvr>
                                      <p:to>
                                        <p:strVal val="hidden"/>
                                      </p:to>
                                    </p:set>
                                  </p:childTnLst>
                                </p:cTn>
                              </p:par>
                              <p:par>
                                <p:cTn id="6209" presetID="1" presetClass="exit" presetSubtype="0" fill="hold" grpId="2" nodeType="withEffect">
                                  <p:stCondLst>
                                    <p:cond delay="0"/>
                                  </p:stCondLst>
                                  <p:childTnLst>
                                    <p:set>
                                      <p:cBhvr>
                                        <p:cTn id="6210" dur="1" fill="hold">
                                          <p:stCondLst>
                                            <p:cond delay="0"/>
                                          </p:stCondLst>
                                        </p:cTn>
                                        <p:tgtEl>
                                          <p:spTgt spid="615"/>
                                        </p:tgtEl>
                                        <p:attrNameLst>
                                          <p:attrName>style.visibility</p:attrName>
                                        </p:attrNameLst>
                                      </p:cBhvr>
                                      <p:to>
                                        <p:strVal val="hidden"/>
                                      </p:to>
                                    </p:set>
                                  </p:childTnLst>
                                </p:cTn>
                              </p:par>
                              <p:par>
                                <p:cTn id="6211" presetID="1" presetClass="exit" presetSubtype="0" fill="hold" grpId="6" nodeType="withEffect">
                                  <p:stCondLst>
                                    <p:cond delay="0"/>
                                  </p:stCondLst>
                                  <p:childTnLst>
                                    <p:set>
                                      <p:cBhvr>
                                        <p:cTn id="6212" dur="1" fill="hold">
                                          <p:stCondLst>
                                            <p:cond delay="0"/>
                                          </p:stCondLst>
                                        </p:cTn>
                                        <p:tgtEl>
                                          <p:spTgt spid="622"/>
                                        </p:tgtEl>
                                        <p:attrNameLst>
                                          <p:attrName>style.visibility</p:attrName>
                                        </p:attrNameLst>
                                      </p:cBhvr>
                                      <p:to>
                                        <p:strVal val="hidden"/>
                                      </p:to>
                                    </p:set>
                                  </p:childTnLst>
                                </p:cTn>
                              </p:par>
                              <p:par>
                                <p:cTn id="6213" presetID="1" presetClass="exit" presetSubtype="0" fill="hold" grpId="2" nodeType="withEffect">
                                  <p:stCondLst>
                                    <p:cond delay="0"/>
                                  </p:stCondLst>
                                  <p:childTnLst>
                                    <p:set>
                                      <p:cBhvr>
                                        <p:cTn id="6214" dur="1" fill="hold">
                                          <p:stCondLst>
                                            <p:cond delay="0"/>
                                          </p:stCondLst>
                                        </p:cTn>
                                        <p:tgtEl>
                                          <p:spTgt spid="617"/>
                                        </p:tgtEl>
                                        <p:attrNameLst>
                                          <p:attrName>style.visibility</p:attrName>
                                        </p:attrNameLst>
                                      </p:cBhvr>
                                      <p:to>
                                        <p:strVal val="hidden"/>
                                      </p:to>
                                    </p:set>
                                  </p:childTnLst>
                                </p:cTn>
                              </p:par>
                              <p:par>
                                <p:cTn id="6215" presetID="1" presetClass="exit" presetSubtype="0" fill="hold" grpId="2" nodeType="withEffect">
                                  <p:stCondLst>
                                    <p:cond delay="0"/>
                                  </p:stCondLst>
                                  <p:childTnLst>
                                    <p:set>
                                      <p:cBhvr>
                                        <p:cTn id="6216" dur="1" fill="hold">
                                          <p:stCondLst>
                                            <p:cond delay="0"/>
                                          </p:stCondLst>
                                        </p:cTn>
                                        <p:tgtEl>
                                          <p:spTgt spid="618"/>
                                        </p:tgtEl>
                                        <p:attrNameLst>
                                          <p:attrName>style.visibility</p:attrName>
                                        </p:attrNameLst>
                                      </p:cBhvr>
                                      <p:to>
                                        <p:strVal val="hidden"/>
                                      </p:to>
                                    </p:set>
                                  </p:childTnLst>
                                </p:cTn>
                              </p:par>
                              <p:par>
                                <p:cTn id="6217" presetID="1" presetClass="exit" presetSubtype="0" fill="hold" grpId="2" nodeType="withEffect">
                                  <p:stCondLst>
                                    <p:cond delay="0"/>
                                  </p:stCondLst>
                                  <p:childTnLst>
                                    <p:set>
                                      <p:cBhvr>
                                        <p:cTn id="6218" dur="1" fill="hold">
                                          <p:stCondLst>
                                            <p:cond delay="0"/>
                                          </p:stCondLst>
                                        </p:cTn>
                                        <p:tgtEl>
                                          <p:spTgt spid="616"/>
                                        </p:tgtEl>
                                        <p:attrNameLst>
                                          <p:attrName>style.visibility</p:attrName>
                                        </p:attrNameLst>
                                      </p:cBhvr>
                                      <p:to>
                                        <p:strVal val="hidden"/>
                                      </p:to>
                                    </p:set>
                                  </p:childTnLst>
                                </p:cTn>
                              </p:par>
                              <p:par>
                                <p:cTn id="6219" presetID="1" presetClass="exit" presetSubtype="0" fill="hold" grpId="2" nodeType="withEffect">
                                  <p:stCondLst>
                                    <p:cond delay="0"/>
                                  </p:stCondLst>
                                  <p:childTnLst>
                                    <p:set>
                                      <p:cBhvr>
                                        <p:cTn id="6220" dur="1" fill="hold">
                                          <p:stCondLst>
                                            <p:cond delay="0"/>
                                          </p:stCondLst>
                                        </p:cTn>
                                        <p:tgtEl>
                                          <p:spTgt spid="637"/>
                                        </p:tgtEl>
                                        <p:attrNameLst>
                                          <p:attrName>style.visibility</p:attrName>
                                        </p:attrNameLst>
                                      </p:cBhvr>
                                      <p:to>
                                        <p:strVal val="hidden"/>
                                      </p:to>
                                    </p:set>
                                  </p:childTnLst>
                                </p:cTn>
                              </p:par>
                              <p:par>
                                <p:cTn id="6221" presetID="1" presetClass="exit" presetSubtype="0" fill="hold" grpId="6" nodeType="withEffect">
                                  <p:stCondLst>
                                    <p:cond delay="0"/>
                                  </p:stCondLst>
                                  <p:childTnLst>
                                    <p:set>
                                      <p:cBhvr>
                                        <p:cTn id="6222" dur="1" fill="hold">
                                          <p:stCondLst>
                                            <p:cond delay="0"/>
                                          </p:stCondLst>
                                        </p:cTn>
                                        <p:tgtEl>
                                          <p:spTgt spid="621"/>
                                        </p:tgtEl>
                                        <p:attrNameLst>
                                          <p:attrName>style.visibility</p:attrName>
                                        </p:attrNameLst>
                                      </p:cBhvr>
                                      <p:to>
                                        <p:strVal val="hidden"/>
                                      </p:to>
                                    </p:set>
                                  </p:childTnLst>
                                </p:cTn>
                              </p:par>
                              <p:par>
                                <p:cTn id="6223" presetID="1" presetClass="exit" presetSubtype="0" fill="hold" grpId="2" nodeType="withEffect">
                                  <p:stCondLst>
                                    <p:cond delay="0"/>
                                  </p:stCondLst>
                                  <p:childTnLst>
                                    <p:set>
                                      <p:cBhvr>
                                        <p:cTn id="6224" dur="1" fill="hold">
                                          <p:stCondLst>
                                            <p:cond delay="0"/>
                                          </p:stCondLst>
                                        </p:cTn>
                                        <p:tgtEl>
                                          <p:spTgt spid="638"/>
                                        </p:tgtEl>
                                        <p:attrNameLst>
                                          <p:attrName>style.visibility</p:attrName>
                                        </p:attrNameLst>
                                      </p:cBhvr>
                                      <p:to>
                                        <p:strVal val="hidden"/>
                                      </p:to>
                                    </p:set>
                                  </p:childTnLst>
                                </p:cTn>
                              </p:par>
                              <p:par>
                                <p:cTn id="6225" presetID="1" presetClass="exit" presetSubtype="0" fill="hold" grpId="2" nodeType="withEffect">
                                  <p:stCondLst>
                                    <p:cond delay="0"/>
                                  </p:stCondLst>
                                  <p:childTnLst>
                                    <p:set>
                                      <p:cBhvr>
                                        <p:cTn id="6226" dur="1" fill="hold">
                                          <p:stCondLst>
                                            <p:cond delay="0"/>
                                          </p:stCondLst>
                                        </p:cTn>
                                        <p:tgtEl>
                                          <p:spTgt spid="639"/>
                                        </p:tgtEl>
                                        <p:attrNameLst>
                                          <p:attrName>style.visibility</p:attrName>
                                        </p:attrNameLst>
                                      </p:cBhvr>
                                      <p:to>
                                        <p:strVal val="hidden"/>
                                      </p:to>
                                    </p:set>
                                  </p:childTnLst>
                                </p:cTn>
                              </p:par>
                              <p:par>
                                <p:cTn id="6227" presetID="1" presetClass="exit" presetSubtype="0" fill="hold" grpId="2" nodeType="withEffect">
                                  <p:stCondLst>
                                    <p:cond delay="0"/>
                                  </p:stCondLst>
                                  <p:childTnLst>
                                    <p:set>
                                      <p:cBhvr>
                                        <p:cTn id="6228" dur="1" fill="hold">
                                          <p:stCondLst>
                                            <p:cond delay="0"/>
                                          </p:stCondLst>
                                        </p:cTn>
                                        <p:tgtEl>
                                          <p:spTgt spid="623"/>
                                        </p:tgtEl>
                                        <p:attrNameLst>
                                          <p:attrName>style.visibility</p:attrName>
                                        </p:attrNameLst>
                                      </p:cBhvr>
                                      <p:to>
                                        <p:strVal val="hidden"/>
                                      </p:to>
                                    </p:set>
                                  </p:childTnLst>
                                </p:cTn>
                              </p:par>
                              <p:par>
                                <p:cTn id="6229" presetID="1" presetClass="exit" presetSubtype="0" fill="hold" grpId="2" nodeType="withEffect">
                                  <p:stCondLst>
                                    <p:cond delay="0"/>
                                  </p:stCondLst>
                                  <p:childTnLst>
                                    <p:set>
                                      <p:cBhvr>
                                        <p:cTn id="6230" dur="1" fill="hold">
                                          <p:stCondLst>
                                            <p:cond delay="0"/>
                                          </p:stCondLst>
                                        </p:cTn>
                                        <p:tgtEl>
                                          <p:spTgt spid="641"/>
                                        </p:tgtEl>
                                        <p:attrNameLst>
                                          <p:attrName>style.visibility</p:attrName>
                                        </p:attrNameLst>
                                      </p:cBhvr>
                                      <p:to>
                                        <p:strVal val="hidden"/>
                                      </p:to>
                                    </p:set>
                                  </p:childTnLst>
                                </p:cTn>
                              </p:par>
                              <p:par>
                                <p:cTn id="6231" presetID="1" presetClass="exit" presetSubtype="0" fill="hold" grpId="2" nodeType="withEffect">
                                  <p:stCondLst>
                                    <p:cond delay="0"/>
                                  </p:stCondLst>
                                  <p:childTnLst>
                                    <p:set>
                                      <p:cBhvr>
                                        <p:cTn id="6232" dur="1" fill="hold">
                                          <p:stCondLst>
                                            <p:cond delay="0"/>
                                          </p:stCondLst>
                                        </p:cTn>
                                        <p:tgtEl>
                                          <p:spTgt spid="642"/>
                                        </p:tgtEl>
                                        <p:attrNameLst>
                                          <p:attrName>style.visibility</p:attrName>
                                        </p:attrNameLst>
                                      </p:cBhvr>
                                      <p:to>
                                        <p:strVal val="hidden"/>
                                      </p:to>
                                    </p:set>
                                  </p:childTnLst>
                                </p:cTn>
                              </p:par>
                              <p:par>
                                <p:cTn id="6233" presetID="1" presetClass="exit" presetSubtype="0" fill="hold" grpId="2" nodeType="withEffect">
                                  <p:stCondLst>
                                    <p:cond delay="0"/>
                                  </p:stCondLst>
                                  <p:childTnLst>
                                    <p:set>
                                      <p:cBhvr>
                                        <p:cTn id="6234" dur="1" fill="hold">
                                          <p:stCondLst>
                                            <p:cond delay="0"/>
                                          </p:stCondLst>
                                        </p:cTn>
                                        <p:tgtEl>
                                          <p:spTgt spid="640"/>
                                        </p:tgtEl>
                                        <p:attrNameLst>
                                          <p:attrName>style.visibility</p:attrName>
                                        </p:attrNameLst>
                                      </p:cBhvr>
                                      <p:to>
                                        <p:strVal val="hidden"/>
                                      </p:to>
                                    </p:set>
                                  </p:childTnLst>
                                </p:cTn>
                              </p:par>
                              <p:par>
                                <p:cTn id="6235" presetID="1" presetClass="exit" presetSubtype="0" fill="hold" grpId="2" nodeType="withEffect">
                                  <p:stCondLst>
                                    <p:cond delay="0"/>
                                  </p:stCondLst>
                                  <p:childTnLst>
                                    <p:set>
                                      <p:cBhvr>
                                        <p:cTn id="6236" dur="1" fill="hold">
                                          <p:stCondLst>
                                            <p:cond delay="0"/>
                                          </p:stCondLst>
                                        </p:cTn>
                                        <p:tgtEl>
                                          <p:spTgt spid="649"/>
                                        </p:tgtEl>
                                        <p:attrNameLst>
                                          <p:attrName>style.visibility</p:attrName>
                                        </p:attrNameLst>
                                      </p:cBhvr>
                                      <p:to>
                                        <p:strVal val="hidden"/>
                                      </p:to>
                                    </p:set>
                                  </p:childTnLst>
                                </p:cTn>
                              </p:par>
                              <p:par>
                                <p:cTn id="6237" presetID="1" presetClass="exit" presetSubtype="0" fill="hold" grpId="6" nodeType="withEffect">
                                  <p:stCondLst>
                                    <p:cond delay="0"/>
                                  </p:stCondLst>
                                  <p:childTnLst>
                                    <p:set>
                                      <p:cBhvr>
                                        <p:cTn id="6238" dur="1" fill="hold">
                                          <p:stCondLst>
                                            <p:cond delay="0"/>
                                          </p:stCondLst>
                                        </p:cTn>
                                        <p:tgtEl>
                                          <p:spTgt spid="620"/>
                                        </p:tgtEl>
                                        <p:attrNameLst>
                                          <p:attrName>style.visibility</p:attrName>
                                        </p:attrNameLst>
                                      </p:cBhvr>
                                      <p:to>
                                        <p:strVal val="hidden"/>
                                      </p:to>
                                    </p:set>
                                  </p:childTnLst>
                                </p:cTn>
                              </p:par>
                              <p:par>
                                <p:cTn id="6239" presetID="1" presetClass="exit" presetSubtype="0" fill="hold" grpId="2" nodeType="withEffect">
                                  <p:stCondLst>
                                    <p:cond delay="0"/>
                                  </p:stCondLst>
                                  <p:childTnLst>
                                    <p:set>
                                      <p:cBhvr>
                                        <p:cTn id="6240" dur="1" fill="hold">
                                          <p:stCondLst>
                                            <p:cond delay="0"/>
                                          </p:stCondLst>
                                        </p:cTn>
                                        <p:tgtEl>
                                          <p:spTgt spid="650"/>
                                        </p:tgtEl>
                                        <p:attrNameLst>
                                          <p:attrName>style.visibility</p:attrName>
                                        </p:attrNameLst>
                                      </p:cBhvr>
                                      <p:to>
                                        <p:strVal val="hidden"/>
                                      </p:to>
                                    </p:set>
                                  </p:childTnLst>
                                </p:cTn>
                              </p:par>
                              <p:par>
                                <p:cTn id="6241" presetID="1" presetClass="exit" presetSubtype="0" fill="hold" grpId="2" nodeType="withEffect">
                                  <p:stCondLst>
                                    <p:cond delay="0"/>
                                  </p:stCondLst>
                                  <p:childTnLst>
                                    <p:set>
                                      <p:cBhvr>
                                        <p:cTn id="6242" dur="1" fill="hold">
                                          <p:stCondLst>
                                            <p:cond delay="0"/>
                                          </p:stCondLst>
                                        </p:cTn>
                                        <p:tgtEl>
                                          <p:spTgt spid="651"/>
                                        </p:tgtEl>
                                        <p:attrNameLst>
                                          <p:attrName>style.visibility</p:attrName>
                                        </p:attrNameLst>
                                      </p:cBhvr>
                                      <p:to>
                                        <p:strVal val="hidden"/>
                                      </p:to>
                                    </p:set>
                                  </p:childTnLst>
                                </p:cTn>
                              </p:par>
                              <p:par>
                                <p:cTn id="6243" presetID="1" presetClass="exit" presetSubtype="0" fill="hold" grpId="2" nodeType="withEffect">
                                  <p:stCondLst>
                                    <p:cond delay="0"/>
                                  </p:stCondLst>
                                  <p:childTnLst>
                                    <p:set>
                                      <p:cBhvr>
                                        <p:cTn id="6244" dur="1" fill="hold">
                                          <p:stCondLst>
                                            <p:cond delay="0"/>
                                          </p:stCondLst>
                                        </p:cTn>
                                        <p:tgtEl>
                                          <p:spTgt spid="653"/>
                                        </p:tgtEl>
                                        <p:attrNameLst>
                                          <p:attrName>style.visibility</p:attrName>
                                        </p:attrNameLst>
                                      </p:cBhvr>
                                      <p:to>
                                        <p:strVal val="hidden"/>
                                      </p:to>
                                    </p:set>
                                  </p:childTnLst>
                                </p:cTn>
                              </p:par>
                              <p:par>
                                <p:cTn id="6245" presetID="1" presetClass="exit" presetSubtype="0" fill="hold" grpId="2" nodeType="withEffect">
                                  <p:stCondLst>
                                    <p:cond delay="0"/>
                                  </p:stCondLst>
                                  <p:childTnLst>
                                    <p:set>
                                      <p:cBhvr>
                                        <p:cTn id="6246" dur="1" fill="hold">
                                          <p:stCondLst>
                                            <p:cond delay="0"/>
                                          </p:stCondLst>
                                        </p:cTn>
                                        <p:tgtEl>
                                          <p:spTgt spid="625"/>
                                        </p:tgtEl>
                                        <p:attrNameLst>
                                          <p:attrName>style.visibility</p:attrName>
                                        </p:attrNameLst>
                                      </p:cBhvr>
                                      <p:to>
                                        <p:strVal val="hidden"/>
                                      </p:to>
                                    </p:set>
                                  </p:childTnLst>
                                </p:cTn>
                              </p:par>
                              <p:par>
                                <p:cTn id="6247" presetID="1" presetClass="exit" presetSubtype="0" fill="hold" grpId="2" nodeType="withEffect">
                                  <p:stCondLst>
                                    <p:cond delay="0"/>
                                  </p:stCondLst>
                                  <p:childTnLst>
                                    <p:set>
                                      <p:cBhvr>
                                        <p:cTn id="6248" dur="1" fill="hold">
                                          <p:stCondLst>
                                            <p:cond delay="0"/>
                                          </p:stCondLst>
                                        </p:cTn>
                                        <p:tgtEl>
                                          <p:spTgt spid="654"/>
                                        </p:tgtEl>
                                        <p:attrNameLst>
                                          <p:attrName>style.visibility</p:attrName>
                                        </p:attrNameLst>
                                      </p:cBhvr>
                                      <p:to>
                                        <p:strVal val="hidden"/>
                                      </p:to>
                                    </p:set>
                                  </p:childTnLst>
                                </p:cTn>
                              </p:par>
                              <p:par>
                                <p:cTn id="6249" presetID="1" presetClass="exit" presetSubtype="0" fill="hold" grpId="2" nodeType="withEffect">
                                  <p:stCondLst>
                                    <p:cond delay="0"/>
                                  </p:stCondLst>
                                  <p:childTnLst>
                                    <p:set>
                                      <p:cBhvr>
                                        <p:cTn id="6250" dur="1" fill="hold">
                                          <p:stCondLst>
                                            <p:cond delay="0"/>
                                          </p:stCondLst>
                                        </p:cTn>
                                        <p:tgtEl>
                                          <p:spTgt spid="652"/>
                                        </p:tgtEl>
                                        <p:attrNameLst>
                                          <p:attrName>style.visibility</p:attrName>
                                        </p:attrNameLst>
                                      </p:cBhvr>
                                      <p:to>
                                        <p:strVal val="hidden"/>
                                      </p:to>
                                    </p:set>
                                  </p:childTnLst>
                                </p:cTn>
                              </p:par>
                              <p:par>
                                <p:cTn id="6251" presetID="1" presetClass="exit" presetSubtype="0" fill="hold" grpId="2" nodeType="withEffect">
                                  <p:stCondLst>
                                    <p:cond delay="0"/>
                                  </p:stCondLst>
                                  <p:childTnLst>
                                    <p:set>
                                      <p:cBhvr>
                                        <p:cTn id="6252" dur="1" fill="hold">
                                          <p:stCondLst>
                                            <p:cond delay="0"/>
                                          </p:stCondLst>
                                        </p:cTn>
                                        <p:tgtEl>
                                          <p:spTgt spid="661"/>
                                        </p:tgtEl>
                                        <p:attrNameLst>
                                          <p:attrName>style.visibility</p:attrName>
                                        </p:attrNameLst>
                                      </p:cBhvr>
                                      <p:to>
                                        <p:strVal val="hidden"/>
                                      </p:to>
                                    </p:set>
                                  </p:childTnLst>
                                </p:cTn>
                              </p:par>
                              <p:par>
                                <p:cTn id="6253" presetID="1" presetClass="exit" presetSubtype="0" fill="hold" grpId="6" nodeType="withEffect">
                                  <p:stCondLst>
                                    <p:cond delay="0"/>
                                  </p:stCondLst>
                                  <p:childTnLst>
                                    <p:set>
                                      <p:cBhvr>
                                        <p:cTn id="6254" dur="1" fill="hold">
                                          <p:stCondLst>
                                            <p:cond delay="0"/>
                                          </p:stCondLst>
                                        </p:cTn>
                                        <p:tgtEl>
                                          <p:spTgt spid="619"/>
                                        </p:tgtEl>
                                        <p:attrNameLst>
                                          <p:attrName>style.visibility</p:attrName>
                                        </p:attrNameLst>
                                      </p:cBhvr>
                                      <p:to>
                                        <p:strVal val="hidden"/>
                                      </p:to>
                                    </p:set>
                                  </p:childTnLst>
                                </p:cTn>
                              </p:par>
                              <p:par>
                                <p:cTn id="6255" presetID="1" presetClass="exit" presetSubtype="0" fill="hold" grpId="13" nodeType="withEffect">
                                  <p:stCondLst>
                                    <p:cond delay="0"/>
                                  </p:stCondLst>
                                  <p:childTnLst>
                                    <p:set>
                                      <p:cBhvr>
                                        <p:cTn id="6256" dur="1" fill="hold">
                                          <p:stCondLst>
                                            <p:cond delay="0"/>
                                          </p:stCondLst>
                                        </p:cTn>
                                        <p:tgtEl>
                                          <p:spTgt spid="627"/>
                                        </p:tgtEl>
                                        <p:attrNameLst>
                                          <p:attrName>style.visibility</p:attrName>
                                        </p:attrNameLst>
                                      </p:cBhvr>
                                      <p:to>
                                        <p:strVal val="hidden"/>
                                      </p:to>
                                    </p:set>
                                  </p:childTnLst>
                                </p:cTn>
                              </p:par>
                              <p:par>
                                <p:cTn id="6257" presetID="1" presetClass="exit" presetSubtype="0" fill="hold" grpId="2" nodeType="withEffect">
                                  <p:stCondLst>
                                    <p:cond delay="0"/>
                                  </p:stCondLst>
                                  <p:childTnLst>
                                    <p:set>
                                      <p:cBhvr>
                                        <p:cTn id="6258" dur="1" fill="hold">
                                          <p:stCondLst>
                                            <p:cond delay="0"/>
                                          </p:stCondLst>
                                        </p:cTn>
                                        <p:tgtEl>
                                          <p:spTgt spid="662"/>
                                        </p:tgtEl>
                                        <p:attrNameLst>
                                          <p:attrName>style.visibility</p:attrName>
                                        </p:attrNameLst>
                                      </p:cBhvr>
                                      <p:to>
                                        <p:strVal val="hidden"/>
                                      </p:to>
                                    </p:set>
                                  </p:childTnLst>
                                </p:cTn>
                              </p:par>
                              <p:par>
                                <p:cTn id="6259" presetID="1" presetClass="exit" presetSubtype="0" fill="hold" grpId="2" nodeType="withEffect">
                                  <p:stCondLst>
                                    <p:cond delay="0"/>
                                  </p:stCondLst>
                                  <p:childTnLst>
                                    <p:set>
                                      <p:cBhvr>
                                        <p:cTn id="6260" dur="1" fill="hold">
                                          <p:stCondLst>
                                            <p:cond delay="0"/>
                                          </p:stCondLst>
                                        </p:cTn>
                                        <p:tgtEl>
                                          <p:spTgt spid="663"/>
                                        </p:tgtEl>
                                        <p:attrNameLst>
                                          <p:attrName>style.visibility</p:attrName>
                                        </p:attrNameLst>
                                      </p:cBhvr>
                                      <p:to>
                                        <p:strVal val="hidden"/>
                                      </p:to>
                                    </p:set>
                                  </p:childTnLst>
                                </p:cTn>
                              </p:par>
                              <p:par>
                                <p:cTn id="6261" presetID="1" presetClass="exit" presetSubtype="0" fill="hold" grpId="2" nodeType="withEffect">
                                  <p:stCondLst>
                                    <p:cond delay="0"/>
                                  </p:stCondLst>
                                  <p:childTnLst>
                                    <p:set>
                                      <p:cBhvr>
                                        <p:cTn id="6262" dur="1" fill="hold">
                                          <p:stCondLst>
                                            <p:cond delay="0"/>
                                          </p:stCondLst>
                                        </p:cTn>
                                        <p:tgtEl>
                                          <p:spTgt spid="665"/>
                                        </p:tgtEl>
                                        <p:attrNameLst>
                                          <p:attrName>style.visibility</p:attrName>
                                        </p:attrNameLst>
                                      </p:cBhvr>
                                      <p:to>
                                        <p:strVal val="hidden"/>
                                      </p:to>
                                    </p:set>
                                  </p:childTnLst>
                                </p:cTn>
                              </p:par>
                              <p:par>
                                <p:cTn id="6263" presetID="1" presetClass="exit" presetSubtype="0" fill="hold" grpId="2" nodeType="withEffect">
                                  <p:stCondLst>
                                    <p:cond delay="0"/>
                                  </p:stCondLst>
                                  <p:childTnLst>
                                    <p:set>
                                      <p:cBhvr>
                                        <p:cTn id="6264" dur="1" fill="hold">
                                          <p:stCondLst>
                                            <p:cond delay="0"/>
                                          </p:stCondLst>
                                        </p:cTn>
                                        <p:tgtEl>
                                          <p:spTgt spid="666"/>
                                        </p:tgtEl>
                                        <p:attrNameLst>
                                          <p:attrName>style.visibility</p:attrName>
                                        </p:attrNameLst>
                                      </p:cBhvr>
                                      <p:to>
                                        <p:strVal val="hidden"/>
                                      </p:to>
                                    </p:set>
                                  </p:childTnLst>
                                </p:cTn>
                              </p:par>
                              <p:par>
                                <p:cTn id="6265" presetID="1" presetClass="exit" presetSubtype="0" fill="hold" grpId="2" nodeType="withEffect">
                                  <p:stCondLst>
                                    <p:cond delay="0"/>
                                  </p:stCondLst>
                                  <p:childTnLst>
                                    <p:set>
                                      <p:cBhvr>
                                        <p:cTn id="6266" dur="1" fill="hold">
                                          <p:stCondLst>
                                            <p:cond delay="0"/>
                                          </p:stCondLst>
                                        </p:cTn>
                                        <p:tgtEl>
                                          <p:spTgt spid="664"/>
                                        </p:tgtEl>
                                        <p:attrNameLst>
                                          <p:attrName>style.visibility</p:attrName>
                                        </p:attrNameLst>
                                      </p:cBhvr>
                                      <p:to>
                                        <p:strVal val="hidden"/>
                                      </p:to>
                                    </p:set>
                                  </p:childTnLst>
                                </p:cTn>
                              </p:par>
                              <p:par>
                                <p:cTn id="6267" presetID="1" presetClass="exit" presetSubtype="0" fill="hold" grpId="2" nodeType="withEffect">
                                  <p:stCondLst>
                                    <p:cond delay="0"/>
                                  </p:stCondLst>
                                  <p:childTnLst>
                                    <p:set>
                                      <p:cBhvr>
                                        <p:cTn id="6268" dur="1" fill="hold">
                                          <p:stCondLst>
                                            <p:cond delay="0"/>
                                          </p:stCondLst>
                                        </p:cTn>
                                        <p:tgtEl>
                                          <p:spTgt spid="626"/>
                                        </p:tgtEl>
                                        <p:attrNameLst>
                                          <p:attrName>style.visibility</p:attrName>
                                        </p:attrNameLst>
                                      </p:cBhvr>
                                      <p:to>
                                        <p:strVal val="hidden"/>
                                      </p:to>
                                    </p:set>
                                  </p:childTnLst>
                                </p:cTn>
                              </p:par>
                            </p:childTnLst>
                          </p:cTn>
                        </p:par>
                      </p:childTnLst>
                    </p:cTn>
                  </p:par>
                </p:childTnLst>
              </p:cTn>
              <p:nextCondLst>
                <p:cond evt="onClick" delay="0">
                  <p:tgtEl>
                    <p:spTgt spid="66"/>
                  </p:tgtEl>
                </p:cond>
              </p:nextCondLst>
            </p:seq>
            <p:seq concurrent="1" nextAc="seek">
              <p:cTn id="6269" restart="whenNotActive" fill="hold" evtFilter="cancelBubble" nodeType="interactiveSeq">
                <p:stCondLst>
                  <p:cond evt="onClick" delay="0">
                    <p:tgtEl>
                      <p:spTgt spid="728"/>
                    </p:tgtEl>
                  </p:cond>
                </p:stCondLst>
                <p:endSync evt="end" delay="0">
                  <p:rtn val="all"/>
                </p:endSync>
                <p:childTnLst>
                  <p:par>
                    <p:cTn id="6270" fill="hold">
                      <p:stCondLst>
                        <p:cond delay="0"/>
                      </p:stCondLst>
                      <p:childTnLst>
                        <p:par>
                          <p:cTn id="6271" fill="hold">
                            <p:stCondLst>
                              <p:cond delay="0"/>
                            </p:stCondLst>
                            <p:childTnLst>
                              <p:par>
                                <p:cTn id="6272" presetID="10" presetClass="exit" presetSubtype="0" fill="hold" grpId="0" nodeType="clickEffect">
                                  <p:stCondLst>
                                    <p:cond delay="0"/>
                                  </p:stCondLst>
                                  <p:childTnLst>
                                    <p:animEffect transition="out" filter="fade">
                                      <p:cBhvr>
                                        <p:cTn id="6273" dur="500"/>
                                        <p:tgtEl>
                                          <p:spTgt spid="727"/>
                                        </p:tgtEl>
                                      </p:cBhvr>
                                    </p:animEffect>
                                    <p:set>
                                      <p:cBhvr>
                                        <p:cTn id="6274" dur="1" fill="hold">
                                          <p:stCondLst>
                                            <p:cond delay="499"/>
                                          </p:stCondLst>
                                        </p:cTn>
                                        <p:tgtEl>
                                          <p:spTgt spid="727"/>
                                        </p:tgtEl>
                                        <p:attrNameLst>
                                          <p:attrName>style.visibility</p:attrName>
                                        </p:attrNameLst>
                                      </p:cBhvr>
                                      <p:to>
                                        <p:strVal val="hidden"/>
                                      </p:to>
                                    </p:set>
                                  </p:childTnLst>
                                </p:cTn>
                              </p:par>
                            </p:childTnLst>
                          </p:cTn>
                        </p:par>
                      </p:childTnLst>
                    </p:cTn>
                  </p:par>
                  <p:par>
                    <p:cTn id="6275" fill="hold">
                      <p:stCondLst>
                        <p:cond delay="indefinite"/>
                      </p:stCondLst>
                      <p:childTnLst>
                        <p:par>
                          <p:cTn id="6276" fill="hold">
                            <p:stCondLst>
                              <p:cond delay="0"/>
                            </p:stCondLst>
                            <p:childTnLst>
                              <p:par>
                                <p:cTn id="6277" presetID="10" presetClass="entr" presetSubtype="0" fill="hold" grpId="1" nodeType="clickEffect">
                                  <p:stCondLst>
                                    <p:cond delay="0"/>
                                  </p:stCondLst>
                                  <p:childTnLst>
                                    <p:set>
                                      <p:cBhvr>
                                        <p:cTn id="6278" dur="1" fill="hold">
                                          <p:stCondLst>
                                            <p:cond delay="0"/>
                                          </p:stCondLst>
                                        </p:cTn>
                                        <p:tgtEl>
                                          <p:spTgt spid="727"/>
                                        </p:tgtEl>
                                        <p:attrNameLst>
                                          <p:attrName>style.visibility</p:attrName>
                                        </p:attrNameLst>
                                      </p:cBhvr>
                                      <p:to>
                                        <p:strVal val="visible"/>
                                      </p:to>
                                    </p:set>
                                    <p:animEffect transition="in" filter="fade">
                                      <p:cBhvr>
                                        <p:cTn id="6279" dur="500"/>
                                        <p:tgtEl>
                                          <p:spTgt spid="727"/>
                                        </p:tgtEl>
                                      </p:cBhvr>
                                    </p:animEffect>
                                  </p:childTnLst>
                                </p:cTn>
                              </p:par>
                            </p:childTnLst>
                          </p:cTn>
                        </p:par>
                      </p:childTnLst>
                    </p:cTn>
                  </p:par>
                </p:childTnLst>
              </p:cTn>
              <p:nextCondLst>
                <p:cond evt="onClick" delay="0">
                  <p:tgtEl>
                    <p:spTgt spid="728"/>
                  </p:tgtEl>
                </p:cond>
              </p:nextCondLst>
            </p:seq>
          </p:childTnLst>
        </p:cTn>
      </p:par>
    </p:tnLst>
    <p:bldLst>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7" grpId="0" animBg="1"/>
      <p:bldP spid="17" grpId="1" animBg="1"/>
      <p:bldP spid="17" grpId="2" animBg="1"/>
      <p:bldP spid="18" grpId="0" animBg="1"/>
      <p:bldP spid="18" grpId="1" animBg="1"/>
      <p:bldP spid="18" grpId="2" animBg="1"/>
      <p:bldP spid="18" grpId="3" animBg="1"/>
      <p:bldP spid="18" grpId="4" animBg="1"/>
      <p:bldP spid="18" grpId="5" animBg="1"/>
      <p:bldP spid="18" grpId="6" animBg="1"/>
      <p:bldP spid="19" grpId="0" animBg="1"/>
      <p:bldP spid="19" grpId="1" animBg="1"/>
      <p:bldP spid="19" grpId="2" animBg="1"/>
      <p:bldP spid="19" grpId="3" animBg="1"/>
      <p:bldP spid="19" grpId="4" animBg="1"/>
      <p:bldP spid="19" grpId="5" animBg="1"/>
      <p:bldP spid="19" grpId="6" animBg="1"/>
      <p:bldP spid="20" grpId="0" animBg="1"/>
      <p:bldP spid="20" grpId="1" animBg="1"/>
      <p:bldP spid="20" grpId="2" animBg="1"/>
      <p:bldP spid="20" grpId="3" animBg="1"/>
      <p:bldP spid="20" grpId="4" animBg="1"/>
      <p:bldP spid="20" grpId="5" animBg="1"/>
      <p:bldP spid="20" grpId="6" animBg="1"/>
      <p:bldP spid="21" grpId="0" animBg="1"/>
      <p:bldP spid="21" grpId="1" animBg="1"/>
      <p:bldP spid="21" grpId="2" animBg="1"/>
      <p:bldP spid="21" grpId="3" animBg="1"/>
      <p:bldP spid="21" grpId="4" animBg="1"/>
      <p:bldP spid="21" grpId="5" animBg="1"/>
      <p:bldP spid="21" grpId="6" animBg="1"/>
      <p:bldP spid="22" grpId="0" animBg="1"/>
      <p:bldP spid="22" grpId="1" animBg="1"/>
      <p:bldP spid="22" grpId="2" animBg="1"/>
      <p:bldP spid="23" grpId="0" animBg="1"/>
      <p:bldP spid="23" grpId="1" animBg="1"/>
      <p:bldP spid="23" grpId="2" animBg="1"/>
      <p:bldP spid="24" grpId="0" animBg="1"/>
      <p:bldP spid="24" grpId="1" animBg="1"/>
      <p:bldP spid="24" grpId="2" animBg="1"/>
      <p:bldP spid="25" grpId="0" animBg="1"/>
      <p:bldP spid="25" grpId="1" animBg="1"/>
      <p:bldP spid="25" grpId="2" animBg="1"/>
      <p:bldP spid="26" grpId="0" animBg="1"/>
      <p:bldP spid="26" grpId="1" animBg="1"/>
      <p:bldP spid="26" grpId="2" animBg="1"/>
      <p:bldP spid="26" grpId="3" animBg="1"/>
      <p:bldP spid="26" grpId="4" animBg="1"/>
      <p:bldP spid="26" grpId="5" animBg="1"/>
      <p:bldP spid="26" grpId="6" animBg="1"/>
      <p:bldP spid="26" grpId="7" animBg="1"/>
      <p:bldP spid="26" grpId="8" animBg="1"/>
      <p:bldP spid="26" grpId="9" animBg="1"/>
      <p:bldP spid="26" grpId="10" animBg="1"/>
      <p:bldP spid="26" grpId="11" animBg="1"/>
      <p:bldP spid="26" grpId="12" animBg="1"/>
      <p:bldP spid="26" grpId="13" animBg="1"/>
      <p:bldP spid="27" grpId="0" animBg="1"/>
      <p:bldP spid="27" grpId="1" animBg="1"/>
      <p:bldP spid="27" grpId="2" animBg="1"/>
      <p:bldP spid="27" grpId="3" animBg="1"/>
      <p:bldP spid="27" grpId="4" animBg="1"/>
      <p:bldP spid="27" grpId="5" animBg="1"/>
      <p:bldP spid="27" grpId="6" animBg="1"/>
      <p:bldP spid="27" grpId="7" animBg="1"/>
      <p:bldP spid="27" grpId="8" animBg="1"/>
      <p:bldP spid="27" grpId="9" animBg="1"/>
      <p:bldP spid="27" grpId="10" animBg="1"/>
      <p:bldP spid="27" grpId="11" animBg="1"/>
      <p:bldP spid="27" grpId="12" animBg="1"/>
      <p:bldP spid="28" grpId="0" animBg="1"/>
      <p:bldP spid="28" grpId="1" animBg="1"/>
      <p:bldP spid="28" grpId="2" animBg="1"/>
      <p:bldP spid="28" grpId="3" animBg="1"/>
      <p:bldP spid="28" grpId="4" animBg="1"/>
      <p:bldP spid="28" grpId="5" animBg="1"/>
      <p:bldP spid="28" grpId="6" animBg="1"/>
      <p:bldP spid="28" grpId="7" animBg="1"/>
      <p:bldP spid="28" grpId="8" animBg="1"/>
      <p:bldP spid="28" grpId="9" animBg="1"/>
      <p:bldP spid="28" grpId="10" animBg="1"/>
      <p:bldP spid="28" grpId="11" animBg="1"/>
      <p:bldP spid="28" grpId="12" animBg="1"/>
      <p:bldP spid="29" grpId="0" animBg="1"/>
      <p:bldP spid="29" grpId="1" animBg="1"/>
      <p:bldP spid="29" grpId="2" animBg="1"/>
      <p:bldP spid="29" grpId="3" animBg="1"/>
      <p:bldP spid="29" grpId="4" animBg="1"/>
      <p:bldP spid="29" grpId="5" animBg="1"/>
      <p:bldP spid="29" grpId="6" animBg="1"/>
      <p:bldP spid="29" grpId="7" animBg="1"/>
      <p:bldP spid="29" grpId="8" animBg="1"/>
      <p:bldP spid="29" grpId="9" animBg="1"/>
      <p:bldP spid="29" grpId="10" animBg="1"/>
      <p:bldP spid="29" grpId="11" animBg="1"/>
      <p:bldP spid="29" grpId="12" animBg="1"/>
      <p:bldP spid="36" grpId="0" animBg="1"/>
      <p:bldP spid="36" grpId="1" animBg="1"/>
      <p:bldP spid="36" grpId="2" animBg="1"/>
      <p:bldP spid="37" grpId="0" animBg="1"/>
      <p:bldP spid="37" grpId="1" animBg="1"/>
      <p:bldP spid="37" grpId="2" animBg="1"/>
      <p:bldP spid="38" grpId="0" animBg="1"/>
      <p:bldP spid="38" grpId="1" animBg="1"/>
      <p:bldP spid="38" grpId="2" animBg="1"/>
      <p:bldP spid="39" grpId="0" animBg="1"/>
      <p:bldP spid="39" grpId="1" animBg="1"/>
      <p:bldP spid="39" grpId="2" animBg="1"/>
      <p:bldP spid="40" grpId="0" animBg="1"/>
      <p:bldP spid="40" grpId="1" animBg="1"/>
      <p:bldP spid="40" grpId="2" animBg="1"/>
      <p:bldP spid="41" grpId="0" animBg="1"/>
      <p:bldP spid="41" grpId="1" animBg="1"/>
      <p:bldP spid="41" grpId="2" animBg="1"/>
      <p:bldP spid="48" grpId="0" animBg="1"/>
      <p:bldP spid="48" grpId="1" animBg="1"/>
      <p:bldP spid="48" grpId="2" animBg="1"/>
      <p:bldP spid="49" grpId="0" animBg="1"/>
      <p:bldP spid="49" grpId="1" animBg="1"/>
      <p:bldP spid="49" grpId="2" animBg="1"/>
      <p:bldP spid="50" grpId="0" animBg="1"/>
      <p:bldP spid="50" grpId="1" animBg="1"/>
      <p:bldP spid="50" grpId="2" animBg="1"/>
      <p:bldP spid="51" grpId="0" animBg="1"/>
      <p:bldP spid="51" grpId="1" animBg="1"/>
      <p:bldP spid="51" grpId="2" animBg="1"/>
      <p:bldP spid="52" grpId="0" animBg="1"/>
      <p:bldP spid="52" grpId="1" animBg="1"/>
      <p:bldP spid="52" grpId="2" animBg="1"/>
      <p:bldP spid="53" grpId="0" animBg="1"/>
      <p:bldP spid="53" grpId="1" animBg="1"/>
      <p:bldP spid="53" grpId="2" animBg="1"/>
      <p:bldP spid="60" grpId="0" animBg="1"/>
      <p:bldP spid="60" grpId="1" animBg="1"/>
      <p:bldP spid="60" grpId="2" animBg="1"/>
      <p:bldP spid="61" grpId="0" animBg="1"/>
      <p:bldP spid="61" grpId="1" animBg="1"/>
      <p:bldP spid="61" grpId="2" animBg="1"/>
      <p:bldP spid="62" grpId="0" animBg="1"/>
      <p:bldP spid="62" grpId="1" animBg="1"/>
      <p:bldP spid="62" grpId="2" animBg="1"/>
      <p:bldP spid="63" grpId="0" animBg="1"/>
      <p:bldP spid="63" grpId="1" animBg="1"/>
      <p:bldP spid="63" grpId="2" animBg="1"/>
      <p:bldP spid="64" grpId="0" animBg="1"/>
      <p:bldP spid="64" grpId="1" animBg="1"/>
      <p:bldP spid="64" grpId="2" animBg="1"/>
      <p:bldP spid="65" grpId="0" animBg="1"/>
      <p:bldP spid="65" grpId="1" animBg="1"/>
      <p:bldP spid="65" grpId="2" animBg="1"/>
      <p:bldP spid="73" grpId="0" animBg="1"/>
      <p:bldP spid="73" grpId="1" animBg="1"/>
      <p:bldP spid="73" grpId="2" animBg="1"/>
      <p:bldP spid="74" grpId="0" animBg="1"/>
      <p:bldP spid="74" grpId="1" animBg="1"/>
      <p:bldP spid="74" grpId="2" animBg="1"/>
      <p:bldP spid="75" grpId="0" animBg="1"/>
      <p:bldP spid="75" grpId="1" animBg="1"/>
      <p:bldP spid="75" grpId="2" animBg="1"/>
      <p:bldP spid="76" grpId="0" animBg="1"/>
      <p:bldP spid="76" grpId="1" animBg="1"/>
      <p:bldP spid="76" grpId="2" animBg="1"/>
      <p:bldP spid="77" grpId="0" animBg="1"/>
      <p:bldP spid="77" grpId="1" animBg="1"/>
      <p:bldP spid="77" grpId="2" animBg="1"/>
      <p:bldP spid="78" grpId="0" animBg="1"/>
      <p:bldP spid="78" grpId="1" animBg="1"/>
      <p:bldP spid="78" grpId="2" animBg="1"/>
      <p:bldP spid="79" grpId="0" animBg="1"/>
      <p:bldP spid="79" grpId="1" animBg="1"/>
      <p:bldP spid="79" grpId="2" animBg="1"/>
      <p:bldP spid="79" grpId="3" animBg="1"/>
      <p:bldP spid="79" grpId="4" animBg="1"/>
      <p:bldP spid="79" grpId="5" animBg="1"/>
      <p:bldP spid="79" grpId="6" animBg="1"/>
      <p:bldP spid="80" grpId="0" animBg="1"/>
      <p:bldP spid="80" grpId="1" animBg="1"/>
      <p:bldP spid="80" grpId="2" animBg="1"/>
      <p:bldP spid="80" grpId="3" animBg="1"/>
      <p:bldP spid="80" grpId="4" animBg="1"/>
      <p:bldP spid="80" grpId="5" animBg="1"/>
      <p:bldP spid="80" grpId="6" animBg="1"/>
      <p:bldP spid="81" grpId="0" animBg="1"/>
      <p:bldP spid="81" grpId="1" animBg="1"/>
      <p:bldP spid="81" grpId="2" animBg="1"/>
      <p:bldP spid="81" grpId="3" animBg="1"/>
      <p:bldP spid="81" grpId="4" animBg="1"/>
      <p:bldP spid="81" grpId="5" animBg="1"/>
      <p:bldP spid="81" grpId="6" animBg="1"/>
      <p:bldP spid="82" grpId="0" animBg="1"/>
      <p:bldP spid="82" grpId="1" animBg="1"/>
      <p:bldP spid="82" grpId="2" animBg="1"/>
      <p:bldP spid="82" grpId="3" animBg="1"/>
      <p:bldP spid="82" grpId="4" animBg="1"/>
      <p:bldP spid="82" grpId="5" animBg="1"/>
      <p:bldP spid="82" grpId="6" animBg="1"/>
      <p:bldP spid="83" grpId="0" animBg="1"/>
      <p:bldP spid="83" grpId="1" animBg="1"/>
      <p:bldP spid="83" grpId="2" animBg="1"/>
      <p:bldP spid="84" grpId="0" animBg="1"/>
      <p:bldP spid="84" grpId="1" animBg="1"/>
      <p:bldP spid="84" grpId="2" animBg="1"/>
      <p:bldP spid="85" grpId="0" animBg="1"/>
      <p:bldP spid="85" grpId="1" animBg="1"/>
      <p:bldP spid="85" grpId="2" animBg="1"/>
      <p:bldP spid="86" grpId="0" animBg="1"/>
      <p:bldP spid="86" grpId="1" animBg="1"/>
      <p:bldP spid="86" grpId="2" animBg="1"/>
      <p:bldP spid="87" grpId="0" animBg="1"/>
      <p:bldP spid="87" grpId="1" animBg="1"/>
      <p:bldP spid="87" grpId="2" animBg="1"/>
      <p:bldP spid="87" grpId="3" animBg="1"/>
      <p:bldP spid="87" grpId="4" animBg="1"/>
      <p:bldP spid="87" grpId="5" animBg="1"/>
      <p:bldP spid="87" grpId="6" animBg="1"/>
      <p:bldP spid="87" grpId="7" animBg="1"/>
      <p:bldP spid="87" grpId="8" animBg="1"/>
      <p:bldP spid="87" grpId="9" animBg="1"/>
      <p:bldP spid="87" grpId="10" animBg="1"/>
      <p:bldP spid="87" grpId="11" animBg="1"/>
      <p:bldP spid="87" grpId="12" animBg="1"/>
      <p:bldP spid="87" grpId="13" animBg="1"/>
      <p:bldP spid="88" grpId="0" animBg="1"/>
      <p:bldP spid="88" grpId="1" animBg="1"/>
      <p:bldP spid="88" grpId="2" animBg="1"/>
      <p:bldP spid="88" grpId="3" animBg="1"/>
      <p:bldP spid="88" grpId="4" animBg="1"/>
      <p:bldP spid="88" grpId="5" animBg="1"/>
      <p:bldP spid="88" grpId="6" animBg="1"/>
      <p:bldP spid="88" grpId="7" animBg="1"/>
      <p:bldP spid="88" grpId="8" animBg="1"/>
      <p:bldP spid="88" grpId="9" animBg="1"/>
      <p:bldP spid="88" grpId="10" animBg="1"/>
      <p:bldP spid="88" grpId="11" animBg="1"/>
      <p:bldP spid="88" grpId="12" animBg="1"/>
      <p:bldP spid="89" grpId="0" animBg="1"/>
      <p:bldP spid="89" grpId="1" animBg="1"/>
      <p:bldP spid="89" grpId="2" animBg="1"/>
      <p:bldP spid="89" grpId="3" animBg="1"/>
      <p:bldP spid="89" grpId="4" animBg="1"/>
      <p:bldP spid="89" grpId="5" animBg="1"/>
      <p:bldP spid="89" grpId="6" animBg="1"/>
      <p:bldP spid="89" grpId="7" animBg="1"/>
      <p:bldP spid="89" grpId="8" animBg="1"/>
      <p:bldP spid="89" grpId="9" animBg="1"/>
      <p:bldP spid="89" grpId="10" animBg="1"/>
      <p:bldP spid="89" grpId="11" animBg="1"/>
      <p:bldP spid="89" grpId="12" animBg="1"/>
      <p:bldP spid="90" grpId="0" animBg="1"/>
      <p:bldP spid="90" grpId="1" animBg="1"/>
      <p:bldP spid="90" grpId="2" animBg="1"/>
      <p:bldP spid="90" grpId="3" animBg="1"/>
      <p:bldP spid="90" grpId="4" animBg="1"/>
      <p:bldP spid="90" grpId="5" animBg="1"/>
      <p:bldP spid="90" grpId="6" animBg="1"/>
      <p:bldP spid="90" grpId="7" animBg="1"/>
      <p:bldP spid="90" grpId="8" animBg="1"/>
      <p:bldP spid="90" grpId="9" animBg="1"/>
      <p:bldP spid="90" grpId="10" animBg="1"/>
      <p:bldP spid="90" grpId="11" animBg="1"/>
      <p:bldP spid="90" grpId="12" animBg="1"/>
      <p:bldP spid="97" grpId="0" animBg="1"/>
      <p:bldP spid="97" grpId="1" animBg="1"/>
      <p:bldP spid="97" grpId="2" animBg="1"/>
      <p:bldP spid="98" grpId="0" animBg="1"/>
      <p:bldP spid="98" grpId="1" animBg="1"/>
      <p:bldP spid="98" grpId="2" animBg="1"/>
      <p:bldP spid="99" grpId="0" animBg="1"/>
      <p:bldP spid="99" grpId="1" animBg="1"/>
      <p:bldP spid="99" grpId="2" animBg="1"/>
      <p:bldP spid="100" grpId="0" animBg="1"/>
      <p:bldP spid="100" grpId="1" animBg="1"/>
      <p:bldP spid="100" grpId="2" animBg="1"/>
      <p:bldP spid="101" grpId="0" animBg="1"/>
      <p:bldP spid="101" grpId="1" animBg="1"/>
      <p:bldP spid="101" grpId="2" animBg="1"/>
      <p:bldP spid="102" grpId="0" animBg="1"/>
      <p:bldP spid="102" grpId="1" animBg="1"/>
      <p:bldP spid="102" grpId="2" animBg="1"/>
      <p:bldP spid="109" grpId="0" animBg="1"/>
      <p:bldP spid="109" grpId="1" animBg="1"/>
      <p:bldP spid="109" grpId="2" animBg="1"/>
      <p:bldP spid="110" grpId="0" animBg="1"/>
      <p:bldP spid="110" grpId="1" animBg="1"/>
      <p:bldP spid="110" grpId="2" animBg="1"/>
      <p:bldP spid="111" grpId="0" animBg="1"/>
      <p:bldP spid="111" grpId="1" animBg="1"/>
      <p:bldP spid="111" grpId="2" animBg="1"/>
      <p:bldP spid="112" grpId="0" animBg="1"/>
      <p:bldP spid="112" grpId="1" animBg="1"/>
      <p:bldP spid="112" grpId="2" animBg="1"/>
      <p:bldP spid="113" grpId="0" animBg="1"/>
      <p:bldP spid="113" grpId="1" animBg="1"/>
      <p:bldP spid="113" grpId="2" animBg="1"/>
      <p:bldP spid="114" grpId="0" animBg="1"/>
      <p:bldP spid="114" grpId="1" animBg="1"/>
      <p:bldP spid="114" grpId="2" animBg="1"/>
      <p:bldP spid="121" grpId="0" animBg="1"/>
      <p:bldP spid="121" grpId="1" animBg="1"/>
      <p:bldP spid="121" grpId="2" animBg="1"/>
      <p:bldP spid="122" grpId="0" animBg="1"/>
      <p:bldP spid="122" grpId="1" animBg="1"/>
      <p:bldP spid="122" grpId="2" animBg="1"/>
      <p:bldP spid="123" grpId="0" animBg="1"/>
      <p:bldP spid="123" grpId="1" animBg="1"/>
      <p:bldP spid="123" grpId="2" animBg="1"/>
      <p:bldP spid="124" grpId="0" animBg="1"/>
      <p:bldP spid="124" grpId="1" animBg="1"/>
      <p:bldP spid="124" grpId="2" animBg="1"/>
      <p:bldP spid="125" grpId="0" animBg="1"/>
      <p:bldP spid="125" grpId="1" animBg="1"/>
      <p:bldP spid="125" grpId="2" animBg="1"/>
      <p:bldP spid="126" grpId="0" animBg="1"/>
      <p:bldP spid="126" grpId="1" animBg="1"/>
      <p:bldP spid="126" grpId="2" animBg="1"/>
      <p:bldP spid="133" grpId="0" animBg="1"/>
      <p:bldP spid="133" grpId="1" animBg="1"/>
      <p:bldP spid="133" grpId="2" animBg="1"/>
      <p:bldP spid="134" grpId="0" animBg="1"/>
      <p:bldP spid="134" grpId="1" animBg="1"/>
      <p:bldP spid="134" grpId="2" animBg="1"/>
      <p:bldP spid="135" grpId="0" animBg="1"/>
      <p:bldP spid="135" grpId="1" animBg="1"/>
      <p:bldP spid="135" grpId="2" animBg="1"/>
      <p:bldP spid="136" grpId="0" animBg="1"/>
      <p:bldP spid="136" grpId="1" animBg="1"/>
      <p:bldP spid="136" grpId="2" animBg="1"/>
      <p:bldP spid="137" grpId="0" animBg="1"/>
      <p:bldP spid="137" grpId="1" animBg="1"/>
      <p:bldP spid="137" grpId="2" animBg="1"/>
      <p:bldP spid="138" grpId="0" animBg="1"/>
      <p:bldP spid="138" grpId="1" animBg="1"/>
      <p:bldP spid="138" grpId="2" animBg="1"/>
      <p:bldP spid="139" grpId="0" animBg="1"/>
      <p:bldP spid="139" grpId="1" animBg="1"/>
      <p:bldP spid="139" grpId="2" animBg="1"/>
      <p:bldP spid="139" grpId="3" animBg="1"/>
      <p:bldP spid="139" grpId="4" animBg="1"/>
      <p:bldP spid="139" grpId="5" animBg="1"/>
      <p:bldP spid="139" grpId="6" animBg="1"/>
      <p:bldP spid="140" grpId="0" animBg="1"/>
      <p:bldP spid="140" grpId="1" animBg="1"/>
      <p:bldP spid="140" grpId="2" animBg="1"/>
      <p:bldP spid="140" grpId="3" animBg="1"/>
      <p:bldP spid="140" grpId="4" animBg="1"/>
      <p:bldP spid="140" grpId="5" animBg="1"/>
      <p:bldP spid="140" grpId="6" animBg="1"/>
      <p:bldP spid="141" grpId="0" animBg="1"/>
      <p:bldP spid="141" grpId="1" animBg="1"/>
      <p:bldP spid="141" grpId="2" animBg="1"/>
      <p:bldP spid="141" grpId="3" animBg="1"/>
      <p:bldP spid="141" grpId="4" animBg="1"/>
      <p:bldP spid="141" grpId="5" animBg="1"/>
      <p:bldP spid="141" grpId="6" animBg="1"/>
      <p:bldP spid="142" grpId="0" animBg="1"/>
      <p:bldP spid="142" grpId="1" animBg="1"/>
      <p:bldP spid="142" grpId="2" animBg="1"/>
      <p:bldP spid="142" grpId="3" animBg="1"/>
      <p:bldP spid="142" grpId="4" animBg="1"/>
      <p:bldP spid="142" grpId="5" animBg="1"/>
      <p:bldP spid="142" grpId="6" animBg="1"/>
      <p:bldP spid="143" grpId="0" animBg="1"/>
      <p:bldP spid="143" grpId="1" animBg="1"/>
      <p:bldP spid="143" grpId="2" animBg="1"/>
      <p:bldP spid="144" grpId="0" animBg="1"/>
      <p:bldP spid="144" grpId="1" animBg="1"/>
      <p:bldP spid="144" grpId="2" animBg="1"/>
      <p:bldP spid="145" grpId="0" animBg="1"/>
      <p:bldP spid="145" grpId="1" animBg="1"/>
      <p:bldP spid="145" grpId="2" animBg="1"/>
      <p:bldP spid="146" grpId="0" animBg="1"/>
      <p:bldP spid="146" grpId="1" animBg="1"/>
      <p:bldP spid="146" grpId="2" animBg="1"/>
      <p:bldP spid="147" grpId="0" animBg="1"/>
      <p:bldP spid="147" grpId="1" animBg="1"/>
      <p:bldP spid="147" grpId="2" animBg="1"/>
      <p:bldP spid="147" grpId="3" animBg="1"/>
      <p:bldP spid="147" grpId="4" animBg="1"/>
      <p:bldP spid="147" grpId="5" animBg="1"/>
      <p:bldP spid="147" grpId="6" animBg="1"/>
      <p:bldP spid="147" grpId="7" animBg="1"/>
      <p:bldP spid="147" grpId="8" animBg="1"/>
      <p:bldP spid="147" grpId="9" animBg="1"/>
      <p:bldP spid="147" grpId="10" animBg="1"/>
      <p:bldP spid="147" grpId="11" animBg="1"/>
      <p:bldP spid="147" grpId="12" animBg="1"/>
      <p:bldP spid="147" grpId="13" animBg="1"/>
      <p:bldP spid="148" grpId="0" animBg="1"/>
      <p:bldP spid="148" grpId="1" animBg="1"/>
      <p:bldP spid="148" grpId="2" animBg="1"/>
      <p:bldP spid="148" grpId="3" animBg="1"/>
      <p:bldP spid="148" grpId="4" animBg="1"/>
      <p:bldP spid="148" grpId="5" animBg="1"/>
      <p:bldP spid="148" grpId="6" animBg="1"/>
      <p:bldP spid="148" grpId="7" animBg="1"/>
      <p:bldP spid="148" grpId="8" animBg="1"/>
      <p:bldP spid="148" grpId="9" animBg="1"/>
      <p:bldP spid="148" grpId="10" animBg="1"/>
      <p:bldP spid="148" grpId="11" animBg="1"/>
      <p:bldP spid="148" grpId="12" animBg="1"/>
      <p:bldP spid="149" grpId="0" animBg="1"/>
      <p:bldP spid="149" grpId="1" animBg="1"/>
      <p:bldP spid="149" grpId="2" animBg="1"/>
      <p:bldP spid="149" grpId="3" animBg="1"/>
      <p:bldP spid="149" grpId="4" animBg="1"/>
      <p:bldP spid="149" grpId="5" animBg="1"/>
      <p:bldP spid="149" grpId="6" animBg="1"/>
      <p:bldP spid="149" grpId="7" animBg="1"/>
      <p:bldP spid="149" grpId="8" animBg="1"/>
      <p:bldP spid="149" grpId="9" animBg="1"/>
      <p:bldP spid="149" grpId="10" animBg="1"/>
      <p:bldP spid="149" grpId="11" animBg="1"/>
      <p:bldP spid="149" grpId="12" animBg="1"/>
      <p:bldP spid="150" grpId="0" animBg="1"/>
      <p:bldP spid="150" grpId="1" animBg="1"/>
      <p:bldP spid="150" grpId="2" animBg="1"/>
      <p:bldP spid="150" grpId="3" animBg="1"/>
      <p:bldP spid="150" grpId="4" animBg="1"/>
      <p:bldP spid="150" grpId="5" animBg="1"/>
      <p:bldP spid="150" grpId="6" animBg="1"/>
      <p:bldP spid="150" grpId="7" animBg="1"/>
      <p:bldP spid="150" grpId="8" animBg="1"/>
      <p:bldP spid="150" grpId="9" animBg="1"/>
      <p:bldP spid="150" grpId="10" animBg="1"/>
      <p:bldP spid="150" grpId="11" animBg="1"/>
      <p:bldP spid="150" grpId="12" animBg="1"/>
      <p:bldP spid="157" grpId="0" animBg="1"/>
      <p:bldP spid="157" grpId="1" animBg="1"/>
      <p:bldP spid="157" grpId="2" animBg="1"/>
      <p:bldP spid="158" grpId="0" animBg="1"/>
      <p:bldP spid="158" grpId="1" animBg="1"/>
      <p:bldP spid="158" grpId="2" animBg="1"/>
      <p:bldP spid="159" grpId="0" animBg="1"/>
      <p:bldP spid="159" grpId="1" animBg="1"/>
      <p:bldP spid="159" grpId="2" animBg="1"/>
      <p:bldP spid="160" grpId="0" animBg="1"/>
      <p:bldP spid="160" grpId="1" animBg="1"/>
      <p:bldP spid="160" grpId="2" animBg="1"/>
      <p:bldP spid="161" grpId="0" animBg="1"/>
      <p:bldP spid="161" grpId="1" animBg="1"/>
      <p:bldP spid="161" grpId="2" animBg="1"/>
      <p:bldP spid="162" grpId="0" animBg="1"/>
      <p:bldP spid="162" grpId="1" animBg="1"/>
      <p:bldP spid="162" grpId="2" animBg="1"/>
      <p:bldP spid="169" grpId="0" animBg="1"/>
      <p:bldP spid="169" grpId="1" animBg="1"/>
      <p:bldP spid="169" grpId="2" animBg="1"/>
      <p:bldP spid="170" grpId="0" animBg="1"/>
      <p:bldP spid="170" grpId="1" animBg="1"/>
      <p:bldP spid="170" grpId="2" animBg="1"/>
      <p:bldP spid="171" grpId="0" animBg="1"/>
      <p:bldP spid="171" grpId="1" animBg="1"/>
      <p:bldP spid="171" grpId="2" animBg="1"/>
      <p:bldP spid="172" grpId="0" animBg="1"/>
      <p:bldP spid="172" grpId="1" animBg="1"/>
      <p:bldP spid="172" grpId="2" animBg="1"/>
      <p:bldP spid="173" grpId="0" animBg="1"/>
      <p:bldP spid="173" grpId="1" animBg="1"/>
      <p:bldP spid="173" grpId="2" animBg="1"/>
      <p:bldP spid="174" grpId="0" animBg="1"/>
      <p:bldP spid="174" grpId="1" animBg="1"/>
      <p:bldP spid="174" grpId="2" animBg="1"/>
      <p:bldP spid="181" grpId="0" animBg="1"/>
      <p:bldP spid="181" grpId="1" animBg="1"/>
      <p:bldP spid="181" grpId="2" animBg="1"/>
      <p:bldP spid="182" grpId="0" animBg="1"/>
      <p:bldP spid="182" grpId="1" animBg="1"/>
      <p:bldP spid="182" grpId="2" animBg="1"/>
      <p:bldP spid="183" grpId="0" animBg="1"/>
      <p:bldP spid="183" grpId="1" animBg="1"/>
      <p:bldP spid="183" grpId="2" animBg="1"/>
      <p:bldP spid="184" grpId="0" animBg="1"/>
      <p:bldP spid="184" grpId="1" animBg="1"/>
      <p:bldP spid="184" grpId="2" animBg="1"/>
      <p:bldP spid="185" grpId="0" animBg="1"/>
      <p:bldP spid="185" grpId="1" animBg="1"/>
      <p:bldP spid="185" grpId="2" animBg="1"/>
      <p:bldP spid="186" grpId="0" animBg="1"/>
      <p:bldP spid="186" grpId="1" animBg="1"/>
      <p:bldP spid="186" grpId="2" animBg="1"/>
      <p:bldP spid="193" grpId="0" animBg="1"/>
      <p:bldP spid="193" grpId="1" animBg="1"/>
      <p:bldP spid="193" grpId="2" animBg="1"/>
      <p:bldP spid="194" grpId="0" animBg="1"/>
      <p:bldP spid="194" grpId="1" animBg="1"/>
      <p:bldP spid="194" grpId="2" animBg="1"/>
      <p:bldP spid="195" grpId="0" animBg="1"/>
      <p:bldP spid="195" grpId="1" animBg="1"/>
      <p:bldP spid="195" grpId="2" animBg="1"/>
      <p:bldP spid="196" grpId="0" animBg="1"/>
      <p:bldP spid="196" grpId="1" animBg="1"/>
      <p:bldP spid="196" grpId="2" animBg="1"/>
      <p:bldP spid="197" grpId="0" animBg="1"/>
      <p:bldP spid="197" grpId="1" animBg="1"/>
      <p:bldP spid="197" grpId="2" animBg="1"/>
      <p:bldP spid="198" grpId="0" animBg="1"/>
      <p:bldP spid="198" grpId="1" animBg="1"/>
      <p:bldP spid="198" grpId="2" animBg="1"/>
      <p:bldP spid="199" grpId="0" animBg="1"/>
      <p:bldP spid="199" grpId="1" animBg="1"/>
      <p:bldP spid="199" grpId="2" animBg="1"/>
      <p:bldP spid="199" grpId="3" animBg="1"/>
      <p:bldP spid="199" grpId="4" animBg="1"/>
      <p:bldP spid="199" grpId="5" animBg="1"/>
      <p:bldP spid="199" grpId="6" animBg="1"/>
      <p:bldP spid="200" grpId="0" animBg="1"/>
      <p:bldP spid="200" grpId="1" animBg="1"/>
      <p:bldP spid="200" grpId="2" animBg="1"/>
      <p:bldP spid="200" grpId="3" animBg="1"/>
      <p:bldP spid="200" grpId="4" animBg="1"/>
      <p:bldP spid="200" grpId="5" animBg="1"/>
      <p:bldP spid="200" grpId="6" animBg="1"/>
      <p:bldP spid="201" grpId="0" animBg="1"/>
      <p:bldP spid="201" grpId="1" animBg="1"/>
      <p:bldP spid="201" grpId="2" animBg="1"/>
      <p:bldP spid="201" grpId="3" animBg="1"/>
      <p:bldP spid="201" grpId="4" animBg="1"/>
      <p:bldP spid="201" grpId="5" animBg="1"/>
      <p:bldP spid="201" grpId="6" animBg="1"/>
      <p:bldP spid="202" grpId="0" animBg="1"/>
      <p:bldP spid="202" grpId="1" animBg="1"/>
      <p:bldP spid="202" grpId="2" animBg="1"/>
      <p:bldP spid="202" grpId="3" animBg="1"/>
      <p:bldP spid="202" grpId="4" animBg="1"/>
      <p:bldP spid="202" grpId="5" animBg="1"/>
      <p:bldP spid="202" grpId="6" animBg="1"/>
      <p:bldP spid="203" grpId="0" animBg="1"/>
      <p:bldP spid="203" grpId="1" animBg="1"/>
      <p:bldP spid="203" grpId="2" animBg="1"/>
      <p:bldP spid="204" grpId="0" animBg="1"/>
      <p:bldP spid="204" grpId="1" animBg="1"/>
      <p:bldP spid="204" grpId="2" animBg="1"/>
      <p:bldP spid="205" grpId="0" animBg="1"/>
      <p:bldP spid="205" grpId="1" animBg="1"/>
      <p:bldP spid="205" grpId="2" animBg="1"/>
      <p:bldP spid="206" grpId="0" animBg="1"/>
      <p:bldP spid="206" grpId="1" animBg="1"/>
      <p:bldP spid="206" grpId="2" animBg="1"/>
      <p:bldP spid="207" grpId="0" animBg="1"/>
      <p:bldP spid="207" grpId="1" animBg="1"/>
      <p:bldP spid="207" grpId="2" animBg="1"/>
      <p:bldP spid="207" grpId="3" animBg="1"/>
      <p:bldP spid="207" grpId="4" animBg="1"/>
      <p:bldP spid="207" grpId="5" animBg="1"/>
      <p:bldP spid="207" grpId="6" animBg="1"/>
      <p:bldP spid="207" grpId="7" animBg="1"/>
      <p:bldP spid="207" grpId="8" animBg="1"/>
      <p:bldP spid="207" grpId="9" animBg="1"/>
      <p:bldP spid="207" grpId="10" animBg="1"/>
      <p:bldP spid="207" grpId="11" animBg="1"/>
      <p:bldP spid="207" grpId="12" animBg="1"/>
      <p:bldP spid="207" grpId="13" animBg="1"/>
      <p:bldP spid="208" grpId="0" animBg="1"/>
      <p:bldP spid="208" grpId="1" animBg="1"/>
      <p:bldP spid="208" grpId="2" animBg="1"/>
      <p:bldP spid="208" grpId="3" animBg="1"/>
      <p:bldP spid="208" grpId="4" animBg="1"/>
      <p:bldP spid="208" grpId="5" animBg="1"/>
      <p:bldP spid="208" grpId="6" animBg="1"/>
      <p:bldP spid="208" grpId="7" animBg="1"/>
      <p:bldP spid="208" grpId="8" animBg="1"/>
      <p:bldP spid="208" grpId="9" animBg="1"/>
      <p:bldP spid="208" grpId="10" animBg="1"/>
      <p:bldP spid="208" grpId="11" animBg="1"/>
      <p:bldP spid="208" grpId="12" animBg="1"/>
      <p:bldP spid="209" grpId="0" animBg="1"/>
      <p:bldP spid="209" grpId="1" animBg="1"/>
      <p:bldP spid="209" grpId="2" animBg="1"/>
      <p:bldP spid="209" grpId="3" animBg="1"/>
      <p:bldP spid="209" grpId="4" animBg="1"/>
      <p:bldP spid="209" grpId="5" animBg="1"/>
      <p:bldP spid="209" grpId="6" animBg="1"/>
      <p:bldP spid="209" grpId="7" animBg="1"/>
      <p:bldP spid="209" grpId="8" animBg="1"/>
      <p:bldP spid="209" grpId="9" animBg="1"/>
      <p:bldP spid="209" grpId="10" animBg="1"/>
      <p:bldP spid="209" grpId="11" animBg="1"/>
      <p:bldP spid="209" grpId="12" animBg="1"/>
      <p:bldP spid="210" grpId="0" animBg="1"/>
      <p:bldP spid="210" grpId="1" animBg="1"/>
      <p:bldP spid="210" grpId="2" animBg="1"/>
      <p:bldP spid="210" grpId="3" animBg="1"/>
      <p:bldP spid="210" grpId="4" animBg="1"/>
      <p:bldP spid="210" grpId="5" animBg="1"/>
      <p:bldP spid="210" grpId="6" animBg="1"/>
      <p:bldP spid="210" grpId="7" animBg="1"/>
      <p:bldP spid="210" grpId="8" animBg="1"/>
      <p:bldP spid="210" grpId="9" animBg="1"/>
      <p:bldP spid="210" grpId="10" animBg="1"/>
      <p:bldP spid="210" grpId="11" animBg="1"/>
      <p:bldP spid="210" grpId="12" animBg="1"/>
      <p:bldP spid="217" grpId="0" animBg="1"/>
      <p:bldP spid="217" grpId="1" animBg="1"/>
      <p:bldP spid="217" grpId="2" animBg="1"/>
      <p:bldP spid="218" grpId="0" animBg="1"/>
      <p:bldP spid="218" grpId="1" animBg="1"/>
      <p:bldP spid="218" grpId="2" animBg="1"/>
      <p:bldP spid="219" grpId="0" animBg="1"/>
      <p:bldP spid="219" grpId="1" animBg="1"/>
      <p:bldP spid="219" grpId="2" animBg="1"/>
      <p:bldP spid="220" grpId="0" animBg="1"/>
      <p:bldP spid="220" grpId="1" animBg="1"/>
      <p:bldP spid="220" grpId="2" animBg="1"/>
      <p:bldP spid="221" grpId="0" animBg="1"/>
      <p:bldP spid="221" grpId="1" animBg="1"/>
      <p:bldP spid="221" grpId="2" animBg="1"/>
      <p:bldP spid="222" grpId="0" animBg="1"/>
      <p:bldP spid="222" grpId="1" animBg="1"/>
      <p:bldP spid="222" grpId="2" animBg="1"/>
      <p:bldP spid="229" grpId="0" animBg="1"/>
      <p:bldP spid="229" grpId="1" animBg="1"/>
      <p:bldP spid="229" grpId="2" animBg="1"/>
      <p:bldP spid="230" grpId="0" animBg="1"/>
      <p:bldP spid="230" grpId="1" animBg="1"/>
      <p:bldP spid="230" grpId="2" animBg="1"/>
      <p:bldP spid="231" grpId="0" animBg="1"/>
      <p:bldP spid="231" grpId="1" animBg="1"/>
      <p:bldP spid="231" grpId="2" animBg="1"/>
      <p:bldP spid="232" grpId="0" animBg="1"/>
      <p:bldP spid="232" grpId="1" animBg="1"/>
      <p:bldP spid="232" grpId="2" animBg="1"/>
      <p:bldP spid="233" grpId="0" animBg="1"/>
      <p:bldP spid="233" grpId="1" animBg="1"/>
      <p:bldP spid="233" grpId="2" animBg="1"/>
      <p:bldP spid="234" grpId="0" animBg="1"/>
      <p:bldP spid="234" grpId="1" animBg="1"/>
      <p:bldP spid="234" grpId="2" animBg="1"/>
      <p:bldP spid="241" grpId="0" animBg="1"/>
      <p:bldP spid="241" grpId="1" animBg="1"/>
      <p:bldP spid="241" grpId="2" animBg="1"/>
      <p:bldP spid="242" grpId="0" animBg="1"/>
      <p:bldP spid="242" grpId="1" animBg="1"/>
      <p:bldP spid="242" grpId="2" animBg="1"/>
      <p:bldP spid="243" grpId="0" animBg="1"/>
      <p:bldP spid="243" grpId="1" animBg="1"/>
      <p:bldP spid="243" grpId="2" animBg="1"/>
      <p:bldP spid="244" grpId="0" animBg="1"/>
      <p:bldP spid="244" grpId="1" animBg="1"/>
      <p:bldP spid="244" grpId="2" animBg="1"/>
      <p:bldP spid="245" grpId="0" animBg="1"/>
      <p:bldP spid="245" grpId="1" animBg="1"/>
      <p:bldP spid="245" grpId="2" animBg="1"/>
      <p:bldP spid="246" grpId="0" animBg="1"/>
      <p:bldP spid="246" grpId="1" animBg="1"/>
      <p:bldP spid="246" grpId="2" animBg="1"/>
      <p:bldP spid="253" grpId="0" animBg="1"/>
      <p:bldP spid="253" grpId="1" animBg="1"/>
      <p:bldP spid="253" grpId="2" animBg="1"/>
      <p:bldP spid="254" grpId="0" animBg="1"/>
      <p:bldP spid="254" grpId="1" animBg="1"/>
      <p:bldP spid="254" grpId="2" animBg="1"/>
      <p:bldP spid="255" grpId="0" animBg="1"/>
      <p:bldP spid="255" grpId="1" animBg="1"/>
      <p:bldP spid="255" grpId="2" animBg="1"/>
      <p:bldP spid="256" grpId="0" animBg="1"/>
      <p:bldP spid="256" grpId="1" animBg="1"/>
      <p:bldP spid="256" grpId="2" animBg="1"/>
      <p:bldP spid="257" grpId="0" animBg="1"/>
      <p:bldP spid="257" grpId="1" animBg="1"/>
      <p:bldP spid="257" grpId="2" animBg="1"/>
      <p:bldP spid="258" grpId="0" animBg="1"/>
      <p:bldP spid="258" grpId="1" animBg="1"/>
      <p:bldP spid="258" grpId="2" animBg="1"/>
      <p:bldP spid="259" grpId="0" animBg="1"/>
      <p:bldP spid="259" grpId="1" animBg="1"/>
      <p:bldP spid="259" grpId="2" animBg="1"/>
      <p:bldP spid="259" grpId="3" animBg="1"/>
      <p:bldP spid="259" grpId="4" animBg="1"/>
      <p:bldP spid="259" grpId="5" animBg="1"/>
      <p:bldP spid="259" grpId="6" animBg="1"/>
      <p:bldP spid="260" grpId="0" animBg="1"/>
      <p:bldP spid="260" grpId="1" animBg="1"/>
      <p:bldP spid="260" grpId="2" animBg="1"/>
      <p:bldP spid="260" grpId="3" animBg="1"/>
      <p:bldP spid="260" grpId="4" animBg="1"/>
      <p:bldP spid="260" grpId="5" animBg="1"/>
      <p:bldP spid="260" grpId="6" animBg="1"/>
      <p:bldP spid="261" grpId="0" animBg="1"/>
      <p:bldP spid="261" grpId="1" animBg="1"/>
      <p:bldP spid="261" grpId="2" animBg="1"/>
      <p:bldP spid="261" grpId="3" animBg="1"/>
      <p:bldP spid="261" grpId="4" animBg="1"/>
      <p:bldP spid="261" grpId="5" animBg="1"/>
      <p:bldP spid="261" grpId="6" animBg="1"/>
      <p:bldP spid="262" grpId="0" animBg="1"/>
      <p:bldP spid="262" grpId="1" animBg="1"/>
      <p:bldP spid="262" grpId="2" animBg="1"/>
      <p:bldP spid="262" grpId="3" animBg="1"/>
      <p:bldP spid="262" grpId="4" animBg="1"/>
      <p:bldP spid="262" grpId="5" animBg="1"/>
      <p:bldP spid="262" grpId="6" animBg="1"/>
      <p:bldP spid="263" grpId="0" animBg="1"/>
      <p:bldP spid="263" grpId="1" animBg="1"/>
      <p:bldP spid="263" grpId="2" animBg="1"/>
      <p:bldP spid="264" grpId="0" animBg="1"/>
      <p:bldP spid="264" grpId="1" animBg="1"/>
      <p:bldP spid="264" grpId="2" animBg="1"/>
      <p:bldP spid="265" grpId="0" animBg="1"/>
      <p:bldP spid="265" grpId="1" animBg="1"/>
      <p:bldP spid="265" grpId="2" animBg="1"/>
      <p:bldP spid="266" grpId="0" animBg="1"/>
      <p:bldP spid="266" grpId="1" animBg="1"/>
      <p:bldP spid="266" grpId="2" animBg="1"/>
      <p:bldP spid="267" grpId="0" animBg="1"/>
      <p:bldP spid="267" grpId="1" animBg="1"/>
      <p:bldP spid="267" grpId="2" animBg="1"/>
      <p:bldP spid="267" grpId="3" animBg="1"/>
      <p:bldP spid="267" grpId="4" animBg="1"/>
      <p:bldP spid="267" grpId="5" animBg="1"/>
      <p:bldP spid="267" grpId="6" animBg="1"/>
      <p:bldP spid="267" grpId="7" animBg="1"/>
      <p:bldP spid="267" grpId="8" animBg="1"/>
      <p:bldP spid="267" grpId="9" animBg="1"/>
      <p:bldP spid="267" grpId="10" animBg="1"/>
      <p:bldP spid="267" grpId="11" animBg="1"/>
      <p:bldP spid="267" grpId="12" animBg="1"/>
      <p:bldP spid="267" grpId="13" animBg="1"/>
      <p:bldP spid="268" grpId="0" animBg="1"/>
      <p:bldP spid="268" grpId="1" animBg="1"/>
      <p:bldP spid="268" grpId="2" animBg="1"/>
      <p:bldP spid="268" grpId="3" animBg="1"/>
      <p:bldP spid="268" grpId="4" animBg="1"/>
      <p:bldP spid="268" grpId="5" animBg="1"/>
      <p:bldP spid="268" grpId="6" animBg="1"/>
      <p:bldP spid="268" grpId="7" animBg="1"/>
      <p:bldP spid="268" grpId="8" animBg="1"/>
      <p:bldP spid="268" grpId="9" animBg="1"/>
      <p:bldP spid="268" grpId="10" animBg="1"/>
      <p:bldP spid="268" grpId="11" animBg="1"/>
      <p:bldP spid="268" grpId="12" animBg="1"/>
      <p:bldP spid="269" grpId="0" animBg="1"/>
      <p:bldP spid="269" grpId="1" animBg="1"/>
      <p:bldP spid="269" grpId="2" animBg="1"/>
      <p:bldP spid="269" grpId="3" animBg="1"/>
      <p:bldP spid="269" grpId="4" animBg="1"/>
      <p:bldP spid="269" grpId="5" animBg="1"/>
      <p:bldP spid="269" grpId="6" animBg="1"/>
      <p:bldP spid="269" grpId="7" animBg="1"/>
      <p:bldP spid="269" grpId="8" animBg="1"/>
      <p:bldP spid="269" grpId="9" animBg="1"/>
      <p:bldP spid="269" grpId="10" animBg="1"/>
      <p:bldP spid="269" grpId="11" animBg="1"/>
      <p:bldP spid="269" grpId="12" animBg="1"/>
      <p:bldP spid="270" grpId="0" animBg="1"/>
      <p:bldP spid="270" grpId="1" animBg="1"/>
      <p:bldP spid="270" grpId="2" animBg="1"/>
      <p:bldP spid="270" grpId="3" animBg="1"/>
      <p:bldP spid="270" grpId="4" animBg="1"/>
      <p:bldP spid="270" grpId="5" animBg="1"/>
      <p:bldP spid="270" grpId="6" animBg="1"/>
      <p:bldP spid="270" grpId="7" animBg="1"/>
      <p:bldP spid="270" grpId="8" animBg="1"/>
      <p:bldP spid="270" grpId="9" animBg="1"/>
      <p:bldP spid="270" grpId="10" animBg="1"/>
      <p:bldP spid="270" grpId="11" animBg="1"/>
      <p:bldP spid="270" grpId="12" animBg="1"/>
      <p:bldP spid="277" grpId="0" animBg="1"/>
      <p:bldP spid="277" grpId="1" animBg="1"/>
      <p:bldP spid="277" grpId="2" animBg="1"/>
      <p:bldP spid="278" grpId="0" animBg="1"/>
      <p:bldP spid="278" grpId="1" animBg="1"/>
      <p:bldP spid="278" grpId="2" animBg="1"/>
      <p:bldP spid="279" grpId="0" animBg="1"/>
      <p:bldP spid="279" grpId="1" animBg="1"/>
      <p:bldP spid="279" grpId="2" animBg="1"/>
      <p:bldP spid="280" grpId="0" animBg="1"/>
      <p:bldP spid="280" grpId="1" animBg="1"/>
      <p:bldP spid="280" grpId="2" animBg="1"/>
      <p:bldP spid="281" grpId="0" animBg="1"/>
      <p:bldP spid="281" grpId="1" animBg="1"/>
      <p:bldP spid="281" grpId="2" animBg="1"/>
      <p:bldP spid="282" grpId="0" animBg="1"/>
      <p:bldP spid="282" grpId="1" animBg="1"/>
      <p:bldP spid="282" grpId="2" animBg="1"/>
      <p:bldP spid="289" grpId="0" animBg="1"/>
      <p:bldP spid="289" grpId="1" animBg="1"/>
      <p:bldP spid="289" grpId="2" animBg="1"/>
      <p:bldP spid="290" grpId="0" animBg="1"/>
      <p:bldP spid="290" grpId="1" animBg="1"/>
      <p:bldP spid="290" grpId="2" animBg="1"/>
      <p:bldP spid="291" grpId="0" animBg="1"/>
      <p:bldP spid="291" grpId="1" animBg="1"/>
      <p:bldP spid="291" grpId="2" animBg="1"/>
      <p:bldP spid="292" grpId="0" animBg="1"/>
      <p:bldP spid="292" grpId="1" animBg="1"/>
      <p:bldP spid="292" grpId="2" animBg="1"/>
      <p:bldP spid="293" grpId="0" animBg="1"/>
      <p:bldP spid="293" grpId="1" animBg="1"/>
      <p:bldP spid="293" grpId="2" animBg="1"/>
      <p:bldP spid="294" grpId="0" animBg="1"/>
      <p:bldP spid="294" grpId="1" animBg="1"/>
      <p:bldP spid="294" grpId="2" animBg="1"/>
      <p:bldP spid="301" grpId="0" animBg="1"/>
      <p:bldP spid="301" grpId="1" animBg="1"/>
      <p:bldP spid="301" grpId="2" animBg="1"/>
      <p:bldP spid="302" grpId="0" animBg="1"/>
      <p:bldP spid="302" grpId="1" animBg="1"/>
      <p:bldP spid="302" grpId="2" animBg="1"/>
      <p:bldP spid="303" grpId="0" animBg="1"/>
      <p:bldP spid="303" grpId="1" animBg="1"/>
      <p:bldP spid="303" grpId="2" animBg="1"/>
      <p:bldP spid="304" grpId="0" animBg="1"/>
      <p:bldP spid="304" grpId="1" animBg="1"/>
      <p:bldP spid="304" grpId="2" animBg="1"/>
      <p:bldP spid="305" grpId="0" animBg="1"/>
      <p:bldP spid="305" grpId="1" animBg="1"/>
      <p:bldP spid="305" grpId="2" animBg="1"/>
      <p:bldP spid="306" grpId="0" animBg="1"/>
      <p:bldP spid="306" grpId="1" animBg="1"/>
      <p:bldP spid="306" grpId="2" animBg="1"/>
      <p:bldP spid="313" grpId="0" animBg="1"/>
      <p:bldP spid="313" grpId="1" animBg="1"/>
      <p:bldP spid="313" grpId="2" animBg="1"/>
      <p:bldP spid="314" grpId="0" animBg="1"/>
      <p:bldP spid="314" grpId="1" animBg="1"/>
      <p:bldP spid="314" grpId="2" animBg="1"/>
      <p:bldP spid="315" grpId="0" animBg="1"/>
      <p:bldP spid="315" grpId="1" animBg="1"/>
      <p:bldP spid="315" grpId="2" animBg="1"/>
      <p:bldP spid="316" grpId="0" animBg="1"/>
      <p:bldP spid="316" grpId="1" animBg="1"/>
      <p:bldP spid="316" grpId="2" animBg="1"/>
      <p:bldP spid="317" grpId="0" animBg="1"/>
      <p:bldP spid="317" grpId="1" animBg="1"/>
      <p:bldP spid="317" grpId="2" animBg="1"/>
      <p:bldP spid="318" grpId="0" animBg="1"/>
      <p:bldP spid="318" grpId="1" animBg="1"/>
      <p:bldP spid="318" grpId="2" animBg="1"/>
      <p:bldP spid="319" grpId="0" animBg="1"/>
      <p:bldP spid="319" grpId="1" animBg="1"/>
      <p:bldP spid="319" grpId="2" animBg="1"/>
      <p:bldP spid="319" grpId="3" animBg="1"/>
      <p:bldP spid="319" grpId="4" animBg="1"/>
      <p:bldP spid="319" grpId="5" animBg="1"/>
      <p:bldP spid="319" grpId="6" animBg="1"/>
      <p:bldP spid="320" grpId="0" animBg="1"/>
      <p:bldP spid="320" grpId="1" animBg="1"/>
      <p:bldP spid="320" grpId="2" animBg="1"/>
      <p:bldP spid="320" grpId="3" animBg="1"/>
      <p:bldP spid="320" grpId="4" animBg="1"/>
      <p:bldP spid="320" grpId="5" animBg="1"/>
      <p:bldP spid="320" grpId="6" animBg="1"/>
      <p:bldP spid="321" grpId="0" animBg="1"/>
      <p:bldP spid="321" grpId="1" animBg="1"/>
      <p:bldP spid="321" grpId="2" animBg="1"/>
      <p:bldP spid="321" grpId="3" animBg="1"/>
      <p:bldP spid="321" grpId="4" animBg="1"/>
      <p:bldP spid="321" grpId="5" animBg="1"/>
      <p:bldP spid="321" grpId="6" animBg="1"/>
      <p:bldP spid="322" grpId="0" animBg="1"/>
      <p:bldP spid="322" grpId="1" animBg="1"/>
      <p:bldP spid="322" grpId="2" animBg="1"/>
      <p:bldP spid="322" grpId="3" animBg="1"/>
      <p:bldP spid="322" grpId="4" animBg="1"/>
      <p:bldP spid="322" grpId="5" animBg="1"/>
      <p:bldP spid="322" grpId="6" animBg="1"/>
      <p:bldP spid="323" grpId="0" animBg="1"/>
      <p:bldP spid="323" grpId="1" animBg="1"/>
      <p:bldP spid="323" grpId="2" animBg="1"/>
      <p:bldP spid="324" grpId="0" animBg="1"/>
      <p:bldP spid="324" grpId="1" animBg="1"/>
      <p:bldP spid="324" grpId="2" animBg="1"/>
      <p:bldP spid="325" grpId="0" animBg="1"/>
      <p:bldP spid="325" grpId="1" animBg="1"/>
      <p:bldP spid="325" grpId="2" animBg="1"/>
      <p:bldP spid="326" grpId="0" animBg="1"/>
      <p:bldP spid="326" grpId="1" animBg="1"/>
      <p:bldP spid="326" grpId="2" animBg="1"/>
      <p:bldP spid="327" grpId="0" animBg="1"/>
      <p:bldP spid="327" grpId="1" animBg="1"/>
      <p:bldP spid="327" grpId="2" animBg="1"/>
      <p:bldP spid="327" grpId="3" animBg="1"/>
      <p:bldP spid="327" grpId="4" animBg="1"/>
      <p:bldP spid="327" grpId="5" animBg="1"/>
      <p:bldP spid="327" grpId="6" animBg="1"/>
      <p:bldP spid="327" grpId="7" animBg="1"/>
      <p:bldP spid="327" grpId="8" animBg="1"/>
      <p:bldP spid="327" grpId="9" animBg="1"/>
      <p:bldP spid="327" grpId="10" animBg="1"/>
      <p:bldP spid="327" grpId="11" animBg="1"/>
      <p:bldP spid="327" grpId="12" animBg="1"/>
      <p:bldP spid="327" grpId="13" animBg="1"/>
      <p:bldP spid="328" grpId="0" animBg="1"/>
      <p:bldP spid="328" grpId="1" animBg="1"/>
      <p:bldP spid="328" grpId="2" animBg="1"/>
      <p:bldP spid="328" grpId="3" animBg="1"/>
      <p:bldP spid="328" grpId="4" animBg="1"/>
      <p:bldP spid="328" grpId="5" animBg="1"/>
      <p:bldP spid="328" grpId="6" animBg="1"/>
      <p:bldP spid="328" grpId="7" animBg="1"/>
      <p:bldP spid="328" grpId="8" animBg="1"/>
      <p:bldP spid="328" grpId="9" animBg="1"/>
      <p:bldP spid="328" grpId="10" animBg="1"/>
      <p:bldP spid="328" grpId="11" animBg="1"/>
      <p:bldP spid="328" grpId="12" animBg="1"/>
      <p:bldP spid="329" grpId="0" animBg="1"/>
      <p:bldP spid="329" grpId="1" animBg="1"/>
      <p:bldP spid="329" grpId="2" animBg="1"/>
      <p:bldP spid="329" grpId="3" animBg="1"/>
      <p:bldP spid="329" grpId="4" animBg="1"/>
      <p:bldP spid="329" grpId="5" animBg="1"/>
      <p:bldP spid="329" grpId="6" animBg="1"/>
      <p:bldP spid="329" grpId="7" animBg="1"/>
      <p:bldP spid="329" grpId="8" animBg="1"/>
      <p:bldP spid="329" grpId="9" animBg="1"/>
      <p:bldP spid="329" grpId="10" animBg="1"/>
      <p:bldP spid="329" grpId="11" animBg="1"/>
      <p:bldP spid="329" grpId="12" animBg="1"/>
      <p:bldP spid="330" grpId="0" animBg="1"/>
      <p:bldP spid="330" grpId="1" animBg="1"/>
      <p:bldP spid="330" grpId="2" animBg="1"/>
      <p:bldP spid="330" grpId="3" animBg="1"/>
      <p:bldP spid="330" grpId="4" animBg="1"/>
      <p:bldP spid="330" grpId="5" animBg="1"/>
      <p:bldP spid="330" grpId="6" animBg="1"/>
      <p:bldP spid="330" grpId="7" animBg="1"/>
      <p:bldP spid="330" grpId="8" animBg="1"/>
      <p:bldP spid="330" grpId="9" animBg="1"/>
      <p:bldP spid="330" grpId="10" animBg="1"/>
      <p:bldP spid="330" grpId="11" animBg="1"/>
      <p:bldP spid="330" grpId="12" animBg="1"/>
      <p:bldP spid="337" grpId="0" animBg="1"/>
      <p:bldP spid="337" grpId="1" animBg="1"/>
      <p:bldP spid="337" grpId="2" animBg="1"/>
      <p:bldP spid="338" grpId="0" animBg="1"/>
      <p:bldP spid="338" grpId="1" animBg="1"/>
      <p:bldP spid="338" grpId="2" animBg="1"/>
      <p:bldP spid="339" grpId="0" animBg="1"/>
      <p:bldP spid="339" grpId="1" animBg="1"/>
      <p:bldP spid="339" grpId="2" animBg="1"/>
      <p:bldP spid="340" grpId="0" animBg="1"/>
      <p:bldP spid="340" grpId="1" animBg="1"/>
      <p:bldP spid="340" grpId="2" animBg="1"/>
      <p:bldP spid="341" grpId="0" animBg="1"/>
      <p:bldP spid="341" grpId="1" animBg="1"/>
      <p:bldP spid="341" grpId="2" animBg="1"/>
      <p:bldP spid="342" grpId="0" animBg="1"/>
      <p:bldP spid="342" grpId="1" animBg="1"/>
      <p:bldP spid="342" grpId="2" animBg="1"/>
      <p:bldP spid="349" grpId="0" animBg="1"/>
      <p:bldP spid="349" grpId="1" animBg="1"/>
      <p:bldP spid="349" grpId="2" animBg="1"/>
      <p:bldP spid="350" grpId="0" animBg="1"/>
      <p:bldP spid="350" grpId="1" animBg="1"/>
      <p:bldP spid="350" grpId="2" animBg="1"/>
      <p:bldP spid="351" grpId="0" animBg="1"/>
      <p:bldP spid="351" grpId="1" animBg="1"/>
      <p:bldP spid="351" grpId="2" animBg="1"/>
      <p:bldP spid="352" grpId="0" animBg="1"/>
      <p:bldP spid="352" grpId="1" animBg="1"/>
      <p:bldP spid="352" grpId="2" animBg="1"/>
      <p:bldP spid="353" grpId="0" animBg="1"/>
      <p:bldP spid="353" grpId="1" animBg="1"/>
      <p:bldP spid="353" grpId="2" animBg="1"/>
      <p:bldP spid="354" grpId="0" animBg="1"/>
      <p:bldP spid="354" grpId="1" animBg="1"/>
      <p:bldP spid="354" grpId="2" animBg="1"/>
      <p:bldP spid="361" grpId="0" animBg="1"/>
      <p:bldP spid="361" grpId="1" animBg="1"/>
      <p:bldP spid="361" grpId="2" animBg="1"/>
      <p:bldP spid="362" grpId="0" animBg="1"/>
      <p:bldP spid="362" grpId="1" animBg="1"/>
      <p:bldP spid="362" grpId="2" animBg="1"/>
      <p:bldP spid="363" grpId="0" animBg="1"/>
      <p:bldP spid="363" grpId="1" animBg="1"/>
      <p:bldP spid="363" grpId="2" animBg="1"/>
      <p:bldP spid="364" grpId="0" animBg="1"/>
      <p:bldP spid="364" grpId="1" animBg="1"/>
      <p:bldP spid="364" grpId="2" animBg="1"/>
      <p:bldP spid="365" grpId="0" animBg="1"/>
      <p:bldP spid="365" grpId="1" animBg="1"/>
      <p:bldP spid="365" grpId="2" animBg="1"/>
      <p:bldP spid="366" grpId="0" animBg="1"/>
      <p:bldP spid="366" grpId="1" animBg="1"/>
      <p:bldP spid="366" grpId="2" animBg="1"/>
      <p:bldP spid="373" grpId="0" animBg="1"/>
      <p:bldP spid="373" grpId="1" animBg="1"/>
      <p:bldP spid="373" grpId="2" animBg="1"/>
      <p:bldP spid="374" grpId="0" animBg="1"/>
      <p:bldP spid="374" grpId="1" animBg="1"/>
      <p:bldP spid="374" grpId="2" animBg="1"/>
      <p:bldP spid="375" grpId="0" animBg="1"/>
      <p:bldP spid="375" grpId="1" animBg="1"/>
      <p:bldP spid="375" grpId="2" animBg="1"/>
      <p:bldP spid="376" grpId="0" animBg="1"/>
      <p:bldP spid="376" grpId="1" animBg="1"/>
      <p:bldP spid="376" grpId="2" animBg="1"/>
      <p:bldP spid="377" grpId="0" animBg="1"/>
      <p:bldP spid="377" grpId="1" animBg="1"/>
      <p:bldP spid="377" grpId="2" animBg="1"/>
      <p:bldP spid="378" grpId="0" animBg="1"/>
      <p:bldP spid="378" grpId="1" animBg="1"/>
      <p:bldP spid="378" grpId="2" animBg="1"/>
      <p:bldP spid="379" grpId="0" animBg="1"/>
      <p:bldP spid="379" grpId="1" animBg="1"/>
      <p:bldP spid="379" grpId="2" animBg="1"/>
      <p:bldP spid="379" grpId="3" animBg="1"/>
      <p:bldP spid="379" grpId="4" animBg="1"/>
      <p:bldP spid="379" grpId="5" animBg="1"/>
      <p:bldP spid="379" grpId="6" animBg="1"/>
      <p:bldP spid="380" grpId="0" animBg="1"/>
      <p:bldP spid="380" grpId="1" animBg="1"/>
      <p:bldP spid="380" grpId="2" animBg="1"/>
      <p:bldP spid="380" grpId="3" animBg="1"/>
      <p:bldP spid="380" grpId="4" animBg="1"/>
      <p:bldP spid="380" grpId="5" animBg="1"/>
      <p:bldP spid="380" grpId="6" animBg="1"/>
      <p:bldP spid="381" grpId="0" animBg="1"/>
      <p:bldP spid="381" grpId="1" animBg="1"/>
      <p:bldP spid="381" grpId="2" animBg="1"/>
      <p:bldP spid="381" grpId="3" animBg="1"/>
      <p:bldP spid="381" grpId="4" animBg="1"/>
      <p:bldP spid="381" grpId="5" animBg="1"/>
      <p:bldP spid="381" grpId="6" animBg="1"/>
      <p:bldP spid="382" grpId="0" animBg="1"/>
      <p:bldP spid="382" grpId="1" animBg="1"/>
      <p:bldP spid="382" grpId="2" animBg="1"/>
      <p:bldP spid="382" grpId="3" animBg="1"/>
      <p:bldP spid="382" grpId="4" animBg="1"/>
      <p:bldP spid="382" grpId="5" animBg="1"/>
      <p:bldP spid="382" grpId="6" animBg="1"/>
      <p:bldP spid="383" grpId="0" animBg="1"/>
      <p:bldP spid="383" grpId="1" animBg="1"/>
      <p:bldP spid="383" grpId="2" animBg="1"/>
      <p:bldP spid="384" grpId="0" animBg="1"/>
      <p:bldP spid="384" grpId="1" animBg="1"/>
      <p:bldP spid="384" grpId="2" animBg="1"/>
      <p:bldP spid="385" grpId="0" animBg="1"/>
      <p:bldP spid="385" grpId="1" animBg="1"/>
      <p:bldP spid="385" grpId="2" animBg="1"/>
      <p:bldP spid="386" grpId="0" animBg="1"/>
      <p:bldP spid="386" grpId="1" animBg="1"/>
      <p:bldP spid="386" grpId="2" animBg="1"/>
      <p:bldP spid="387" grpId="0" animBg="1"/>
      <p:bldP spid="387" grpId="1" animBg="1"/>
      <p:bldP spid="387" grpId="2" animBg="1"/>
      <p:bldP spid="387" grpId="3" animBg="1"/>
      <p:bldP spid="387" grpId="4" animBg="1"/>
      <p:bldP spid="387" grpId="5" animBg="1"/>
      <p:bldP spid="387" grpId="6" animBg="1"/>
      <p:bldP spid="387" grpId="7" animBg="1"/>
      <p:bldP spid="387" grpId="8" animBg="1"/>
      <p:bldP spid="387" grpId="9" animBg="1"/>
      <p:bldP spid="387" grpId="10" animBg="1"/>
      <p:bldP spid="387" grpId="11" animBg="1"/>
      <p:bldP spid="387" grpId="12" animBg="1"/>
      <p:bldP spid="387" grpId="13" animBg="1"/>
      <p:bldP spid="388" grpId="0" animBg="1"/>
      <p:bldP spid="388" grpId="1" animBg="1"/>
      <p:bldP spid="388" grpId="2" animBg="1"/>
      <p:bldP spid="388" grpId="3" animBg="1"/>
      <p:bldP spid="388" grpId="4" animBg="1"/>
      <p:bldP spid="388" grpId="5" animBg="1"/>
      <p:bldP spid="388" grpId="6" animBg="1"/>
      <p:bldP spid="388" grpId="7" animBg="1"/>
      <p:bldP spid="388" grpId="8" animBg="1"/>
      <p:bldP spid="388" grpId="9" animBg="1"/>
      <p:bldP spid="388" grpId="10" animBg="1"/>
      <p:bldP spid="388" grpId="11" animBg="1"/>
      <p:bldP spid="388" grpId="12" animBg="1"/>
      <p:bldP spid="389" grpId="0" animBg="1"/>
      <p:bldP spid="389" grpId="1" animBg="1"/>
      <p:bldP spid="389" grpId="2" animBg="1"/>
      <p:bldP spid="389" grpId="3" animBg="1"/>
      <p:bldP spid="389" grpId="4" animBg="1"/>
      <p:bldP spid="389" grpId="5" animBg="1"/>
      <p:bldP spid="389" grpId="6" animBg="1"/>
      <p:bldP spid="389" grpId="7" animBg="1"/>
      <p:bldP spid="389" grpId="8" animBg="1"/>
      <p:bldP spid="389" grpId="9" animBg="1"/>
      <p:bldP spid="389" grpId="10" animBg="1"/>
      <p:bldP spid="389" grpId="11" animBg="1"/>
      <p:bldP spid="389" grpId="12" animBg="1"/>
      <p:bldP spid="390" grpId="0" animBg="1"/>
      <p:bldP spid="390" grpId="1" animBg="1"/>
      <p:bldP spid="390" grpId="2" animBg="1"/>
      <p:bldP spid="390" grpId="3" animBg="1"/>
      <p:bldP spid="390" grpId="4" animBg="1"/>
      <p:bldP spid="390" grpId="5" animBg="1"/>
      <p:bldP spid="390" grpId="6" animBg="1"/>
      <p:bldP spid="390" grpId="7" animBg="1"/>
      <p:bldP spid="390" grpId="8" animBg="1"/>
      <p:bldP spid="390" grpId="9" animBg="1"/>
      <p:bldP spid="390" grpId="10" animBg="1"/>
      <p:bldP spid="390" grpId="11" animBg="1"/>
      <p:bldP spid="390" grpId="12" animBg="1"/>
      <p:bldP spid="397" grpId="0" animBg="1"/>
      <p:bldP spid="397" grpId="1" animBg="1"/>
      <p:bldP spid="397" grpId="2" animBg="1"/>
      <p:bldP spid="398" grpId="0" animBg="1"/>
      <p:bldP spid="398" grpId="1" animBg="1"/>
      <p:bldP spid="398" grpId="2" animBg="1"/>
      <p:bldP spid="399" grpId="0" animBg="1"/>
      <p:bldP spid="399" grpId="1" animBg="1"/>
      <p:bldP spid="399" grpId="2" animBg="1"/>
      <p:bldP spid="400" grpId="0" animBg="1"/>
      <p:bldP spid="400" grpId="1" animBg="1"/>
      <p:bldP spid="400" grpId="2" animBg="1"/>
      <p:bldP spid="401" grpId="0" animBg="1"/>
      <p:bldP spid="401" grpId="1" animBg="1"/>
      <p:bldP spid="401" grpId="2" animBg="1"/>
      <p:bldP spid="402" grpId="0" animBg="1"/>
      <p:bldP spid="402" grpId="1" animBg="1"/>
      <p:bldP spid="402" grpId="2" animBg="1"/>
      <p:bldP spid="409" grpId="0" animBg="1"/>
      <p:bldP spid="409" grpId="1" animBg="1"/>
      <p:bldP spid="409" grpId="2" animBg="1"/>
      <p:bldP spid="410" grpId="0" animBg="1"/>
      <p:bldP spid="410" grpId="1" animBg="1"/>
      <p:bldP spid="410" grpId="2" animBg="1"/>
      <p:bldP spid="411" grpId="0" animBg="1"/>
      <p:bldP spid="411" grpId="1" animBg="1"/>
      <p:bldP spid="411" grpId="2" animBg="1"/>
      <p:bldP spid="412" grpId="0" animBg="1"/>
      <p:bldP spid="412" grpId="1" animBg="1"/>
      <p:bldP spid="412" grpId="2" animBg="1"/>
      <p:bldP spid="413" grpId="0" animBg="1"/>
      <p:bldP spid="413" grpId="1" animBg="1"/>
      <p:bldP spid="413" grpId="2" animBg="1"/>
      <p:bldP spid="414" grpId="0" animBg="1"/>
      <p:bldP spid="414" grpId="1" animBg="1"/>
      <p:bldP spid="414" grpId="2" animBg="1"/>
      <p:bldP spid="421" grpId="0" animBg="1"/>
      <p:bldP spid="421" grpId="1" animBg="1"/>
      <p:bldP spid="421" grpId="2" animBg="1"/>
      <p:bldP spid="422" grpId="0" animBg="1"/>
      <p:bldP spid="422" grpId="1" animBg="1"/>
      <p:bldP spid="422" grpId="2" animBg="1"/>
      <p:bldP spid="423" grpId="0" animBg="1"/>
      <p:bldP spid="423" grpId="1" animBg="1"/>
      <p:bldP spid="423" grpId="2" animBg="1"/>
      <p:bldP spid="424" grpId="0" animBg="1"/>
      <p:bldP spid="424" grpId="1" animBg="1"/>
      <p:bldP spid="424" grpId="2" animBg="1"/>
      <p:bldP spid="425" grpId="0" animBg="1"/>
      <p:bldP spid="425" grpId="1" animBg="1"/>
      <p:bldP spid="425" grpId="2" animBg="1"/>
      <p:bldP spid="426" grpId="0" animBg="1"/>
      <p:bldP spid="426" grpId="1" animBg="1"/>
      <p:bldP spid="426" grpId="2" animBg="1"/>
      <p:bldP spid="433" grpId="0" animBg="1"/>
      <p:bldP spid="433" grpId="1" animBg="1"/>
      <p:bldP spid="433" grpId="2" animBg="1"/>
      <p:bldP spid="434" grpId="0" animBg="1"/>
      <p:bldP spid="434" grpId="1" animBg="1"/>
      <p:bldP spid="434" grpId="2" animBg="1"/>
      <p:bldP spid="435" grpId="0" animBg="1"/>
      <p:bldP spid="435" grpId="1" animBg="1"/>
      <p:bldP spid="435" grpId="2" animBg="1"/>
      <p:bldP spid="436" grpId="0" animBg="1"/>
      <p:bldP spid="436" grpId="1" animBg="1"/>
      <p:bldP spid="436" grpId="2" animBg="1"/>
      <p:bldP spid="437" grpId="0" animBg="1"/>
      <p:bldP spid="437" grpId="1" animBg="1"/>
      <p:bldP spid="437" grpId="2" animBg="1"/>
      <p:bldP spid="438" grpId="0" animBg="1"/>
      <p:bldP spid="438" grpId="1" animBg="1"/>
      <p:bldP spid="438" grpId="2" animBg="1"/>
      <p:bldP spid="439" grpId="0" animBg="1"/>
      <p:bldP spid="439" grpId="1" animBg="1"/>
      <p:bldP spid="439" grpId="2" animBg="1"/>
      <p:bldP spid="439" grpId="3" animBg="1"/>
      <p:bldP spid="439" grpId="4" animBg="1"/>
      <p:bldP spid="439" grpId="5" animBg="1"/>
      <p:bldP spid="439" grpId="6" animBg="1"/>
      <p:bldP spid="440" grpId="0" animBg="1"/>
      <p:bldP spid="440" grpId="1" animBg="1"/>
      <p:bldP spid="440" grpId="2" animBg="1"/>
      <p:bldP spid="440" grpId="3" animBg="1"/>
      <p:bldP spid="440" grpId="4" animBg="1"/>
      <p:bldP spid="440" grpId="5" animBg="1"/>
      <p:bldP spid="440" grpId="6" animBg="1"/>
      <p:bldP spid="441" grpId="0" animBg="1"/>
      <p:bldP spid="441" grpId="1" animBg="1"/>
      <p:bldP spid="441" grpId="2" animBg="1"/>
      <p:bldP spid="441" grpId="3" animBg="1"/>
      <p:bldP spid="441" grpId="4" animBg="1"/>
      <p:bldP spid="441" grpId="5" animBg="1"/>
      <p:bldP spid="441" grpId="6" animBg="1"/>
      <p:bldP spid="442" grpId="0" animBg="1"/>
      <p:bldP spid="442" grpId="1" animBg="1"/>
      <p:bldP spid="442" grpId="2" animBg="1"/>
      <p:bldP spid="442" grpId="3" animBg="1"/>
      <p:bldP spid="442" grpId="4" animBg="1"/>
      <p:bldP spid="442" grpId="5" animBg="1"/>
      <p:bldP spid="442" grpId="6" animBg="1"/>
      <p:bldP spid="443" grpId="0" animBg="1"/>
      <p:bldP spid="443" grpId="1" animBg="1"/>
      <p:bldP spid="443" grpId="2" animBg="1"/>
      <p:bldP spid="444" grpId="0" animBg="1"/>
      <p:bldP spid="444" grpId="1" animBg="1"/>
      <p:bldP spid="444" grpId="2" animBg="1"/>
      <p:bldP spid="445" grpId="0" animBg="1"/>
      <p:bldP spid="445" grpId="1" animBg="1"/>
      <p:bldP spid="445" grpId="2" animBg="1"/>
      <p:bldP spid="446" grpId="0" animBg="1"/>
      <p:bldP spid="446" grpId="1" animBg="1"/>
      <p:bldP spid="446" grpId="2" animBg="1"/>
      <p:bldP spid="447" grpId="0" animBg="1"/>
      <p:bldP spid="447" grpId="1" animBg="1"/>
      <p:bldP spid="447" grpId="2" animBg="1"/>
      <p:bldP spid="447" grpId="3" animBg="1"/>
      <p:bldP spid="447" grpId="4" animBg="1"/>
      <p:bldP spid="447" grpId="5" animBg="1"/>
      <p:bldP spid="447" grpId="6" animBg="1"/>
      <p:bldP spid="447" grpId="7" animBg="1"/>
      <p:bldP spid="447" grpId="8" animBg="1"/>
      <p:bldP spid="447" grpId="9" animBg="1"/>
      <p:bldP spid="447" grpId="10" animBg="1"/>
      <p:bldP spid="447" grpId="11" animBg="1"/>
      <p:bldP spid="447" grpId="12" animBg="1"/>
      <p:bldP spid="447" grpId="13" animBg="1"/>
      <p:bldP spid="448" grpId="0" animBg="1"/>
      <p:bldP spid="448" grpId="1" animBg="1"/>
      <p:bldP spid="448" grpId="2" animBg="1"/>
      <p:bldP spid="448" grpId="3" animBg="1"/>
      <p:bldP spid="448" grpId="4" animBg="1"/>
      <p:bldP spid="448" grpId="5" animBg="1"/>
      <p:bldP spid="448" grpId="6" animBg="1"/>
      <p:bldP spid="448" grpId="7" animBg="1"/>
      <p:bldP spid="448" grpId="8" animBg="1"/>
      <p:bldP spid="448" grpId="9" animBg="1"/>
      <p:bldP spid="448" grpId="10" animBg="1"/>
      <p:bldP spid="448" grpId="11" animBg="1"/>
      <p:bldP spid="448" grpId="12" animBg="1"/>
      <p:bldP spid="449" grpId="0" animBg="1"/>
      <p:bldP spid="449" grpId="1" animBg="1"/>
      <p:bldP spid="449" grpId="2" animBg="1"/>
      <p:bldP spid="449" grpId="3" animBg="1"/>
      <p:bldP spid="449" grpId="4" animBg="1"/>
      <p:bldP spid="449" grpId="5" animBg="1"/>
      <p:bldP spid="449" grpId="6" animBg="1"/>
      <p:bldP spid="449" grpId="7" animBg="1"/>
      <p:bldP spid="449" grpId="8" animBg="1"/>
      <p:bldP spid="449" grpId="9" animBg="1"/>
      <p:bldP spid="449" grpId="10" animBg="1"/>
      <p:bldP spid="449" grpId="11" animBg="1"/>
      <p:bldP spid="449" grpId="12" animBg="1"/>
      <p:bldP spid="450" grpId="0" animBg="1"/>
      <p:bldP spid="450" grpId="1" animBg="1"/>
      <p:bldP spid="450" grpId="2" animBg="1"/>
      <p:bldP spid="450" grpId="3" animBg="1"/>
      <p:bldP spid="450" grpId="4" animBg="1"/>
      <p:bldP spid="450" grpId="5" animBg="1"/>
      <p:bldP spid="450" grpId="6" animBg="1"/>
      <p:bldP spid="450" grpId="7" animBg="1"/>
      <p:bldP spid="450" grpId="8" animBg="1"/>
      <p:bldP spid="450" grpId="9" animBg="1"/>
      <p:bldP spid="450" grpId="10" animBg="1"/>
      <p:bldP spid="450" grpId="11" animBg="1"/>
      <p:bldP spid="450" grpId="12" animBg="1"/>
      <p:bldP spid="457" grpId="0" animBg="1"/>
      <p:bldP spid="457" grpId="1" animBg="1"/>
      <p:bldP spid="457" grpId="2" animBg="1"/>
      <p:bldP spid="458" grpId="0" animBg="1"/>
      <p:bldP spid="458" grpId="1" animBg="1"/>
      <p:bldP spid="458" grpId="2" animBg="1"/>
      <p:bldP spid="459" grpId="0" animBg="1"/>
      <p:bldP spid="459" grpId="1" animBg="1"/>
      <p:bldP spid="459" grpId="2" animBg="1"/>
      <p:bldP spid="460" grpId="0" animBg="1"/>
      <p:bldP spid="460" grpId="1" animBg="1"/>
      <p:bldP spid="460" grpId="2" animBg="1"/>
      <p:bldP spid="461" grpId="0" animBg="1"/>
      <p:bldP spid="461" grpId="1" animBg="1"/>
      <p:bldP spid="461" grpId="2" animBg="1"/>
      <p:bldP spid="462" grpId="0" animBg="1"/>
      <p:bldP spid="462" grpId="1" animBg="1"/>
      <p:bldP spid="462" grpId="2" animBg="1"/>
      <p:bldP spid="469" grpId="0" animBg="1"/>
      <p:bldP spid="469" grpId="1" animBg="1"/>
      <p:bldP spid="469" grpId="2" animBg="1"/>
      <p:bldP spid="470" grpId="0" animBg="1"/>
      <p:bldP spid="470" grpId="1" animBg="1"/>
      <p:bldP spid="470" grpId="2" animBg="1"/>
      <p:bldP spid="471" grpId="0" animBg="1"/>
      <p:bldP spid="471" grpId="1" animBg="1"/>
      <p:bldP spid="471" grpId="2" animBg="1"/>
      <p:bldP spid="472" grpId="0" animBg="1"/>
      <p:bldP spid="472" grpId="1" animBg="1"/>
      <p:bldP spid="472" grpId="2" animBg="1"/>
      <p:bldP spid="473" grpId="0" animBg="1"/>
      <p:bldP spid="473" grpId="1" animBg="1"/>
      <p:bldP spid="473" grpId="2" animBg="1"/>
      <p:bldP spid="474" grpId="0" animBg="1"/>
      <p:bldP spid="474" grpId="1" animBg="1"/>
      <p:bldP spid="474" grpId="2" animBg="1"/>
      <p:bldP spid="481" grpId="0" animBg="1"/>
      <p:bldP spid="481" grpId="1" animBg="1"/>
      <p:bldP spid="481" grpId="2" animBg="1"/>
      <p:bldP spid="482" grpId="0" animBg="1"/>
      <p:bldP spid="482" grpId="1" animBg="1"/>
      <p:bldP spid="482" grpId="2" animBg="1"/>
      <p:bldP spid="483" grpId="0" animBg="1"/>
      <p:bldP spid="483" grpId="1" animBg="1"/>
      <p:bldP spid="483" grpId="2" animBg="1"/>
      <p:bldP spid="484" grpId="0" animBg="1"/>
      <p:bldP spid="484" grpId="1" animBg="1"/>
      <p:bldP spid="484" grpId="2" animBg="1"/>
      <p:bldP spid="485" grpId="0" animBg="1"/>
      <p:bldP spid="485" grpId="1" animBg="1"/>
      <p:bldP spid="485" grpId="2" animBg="1"/>
      <p:bldP spid="486" grpId="0" animBg="1"/>
      <p:bldP spid="486" grpId="1" animBg="1"/>
      <p:bldP spid="486" grpId="2" animBg="1"/>
      <p:bldP spid="493" grpId="0" animBg="1"/>
      <p:bldP spid="493" grpId="1" animBg="1"/>
      <p:bldP spid="493" grpId="2" animBg="1"/>
      <p:bldP spid="494" grpId="0" animBg="1"/>
      <p:bldP spid="494" grpId="1" animBg="1"/>
      <p:bldP spid="494" grpId="2" animBg="1"/>
      <p:bldP spid="495" grpId="0" animBg="1"/>
      <p:bldP spid="495" grpId="1" animBg="1"/>
      <p:bldP spid="495" grpId="2" animBg="1"/>
      <p:bldP spid="496" grpId="0" animBg="1"/>
      <p:bldP spid="496" grpId="1" animBg="1"/>
      <p:bldP spid="496" grpId="2" animBg="1"/>
      <p:bldP spid="497" grpId="0" animBg="1"/>
      <p:bldP spid="497" grpId="1" animBg="1"/>
      <p:bldP spid="497" grpId="2" animBg="1"/>
      <p:bldP spid="498" grpId="0" animBg="1"/>
      <p:bldP spid="498" grpId="1" animBg="1"/>
      <p:bldP spid="498" grpId="2" animBg="1"/>
      <p:bldP spid="499" grpId="0" animBg="1"/>
      <p:bldP spid="499" grpId="1" animBg="1"/>
      <p:bldP spid="499" grpId="2" animBg="1"/>
      <p:bldP spid="499" grpId="3" animBg="1"/>
      <p:bldP spid="499" grpId="4" animBg="1"/>
      <p:bldP spid="499" grpId="5" animBg="1"/>
      <p:bldP spid="499" grpId="6" animBg="1"/>
      <p:bldP spid="500" grpId="0" animBg="1"/>
      <p:bldP spid="500" grpId="1" animBg="1"/>
      <p:bldP spid="500" grpId="2" animBg="1"/>
      <p:bldP spid="500" grpId="3" animBg="1"/>
      <p:bldP spid="500" grpId="4" animBg="1"/>
      <p:bldP spid="500" grpId="5" animBg="1"/>
      <p:bldP spid="500" grpId="6" animBg="1"/>
      <p:bldP spid="501" grpId="0" animBg="1"/>
      <p:bldP spid="501" grpId="1" animBg="1"/>
      <p:bldP spid="501" grpId="2" animBg="1"/>
      <p:bldP spid="501" grpId="3" animBg="1"/>
      <p:bldP spid="501" grpId="4" animBg="1"/>
      <p:bldP spid="501" grpId="5" animBg="1"/>
      <p:bldP spid="501" grpId="6" animBg="1"/>
      <p:bldP spid="502" grpId="0" animBg="1"/>
      <p:bldP spid="502" grpId="1" animBg="1"/>
      <p:bldP spid="502" grpId="2" animBg="1"/>
      <p:bldP spid="502" grpId="3" animBg="1"/>
      <p:bldP spid="502" grpId="4" animBg="1"/>
      <p:bldP spid="502" grpId="5" animBg="1"/>
      <p:bldP spid="502" grpId="6" animBg="1"/>
      <p:bldP spid="503" grpId="0" animBg="1"/>
      <p:bldP spid="503" grpId="1" animBg="1"/>
      <p:bldP spid="503" grpId="2" animBg="1"/>
      <p:bldP spid="504" grpId="0" animBg="1"/>
      <p:bldP spid="504" grpId="1" animBg="1"/>
      <p:bldP spid="504" grpId="2" animBg="1"/>
      <p:bldP spid="505" grpId="0" animBg="1"/>
      <p:bldP spid="505" grpId="1" animBg="1"/>
      <p:bldP spid="505" grpId="2" animBg="1"/>
      <p:bldP spid="506" grpId="0" animBg="1"/>
      <p:bldP spid="506" grpId="1" animBg="1"/>
      <p:bldP spid="506" grpId="2" animBg="1"/>
      <p:bldP spid="507" grpId="0" animBg="1"/>
      <p:bldP spid="507" grpId="1" animBg="1"/>
      <p:bldP spid="507" grpId="2" animBg="1"/>
      <p:bldP spid="507" grpId="3" animBg="1"/>
      <p:bldP spid="507" grpId="4" animBg="1"/>
      <p:bldP spid="507" grpId="5" animBg="1"/>
      <p:bldP spid="507" grpId="6" animBg="1"/>
      <p:bldP spid="507" grpId="7" animBg="1"/>
      <p:bldP spid="507" grpId="8" animBg="1"/>
      <p:bldP spid="507" grpId="9" animBg="1"/>
      <p:bldP spid="507" grpId="10" animBg="1"/>
      <p:bldP spid="507" grpId="11" animBg="1"/>
      <p:bldP spid="507" grpId="12" animBg="1"/>
      <p:bldP spid="507" grpId="13" animBg="1"/>
      <p:bldP spid="508" grpId="0" animBg="1"/>
      <p:bldP spid="508" grpId="1" animBg="1"/>
      <p:bldP spid="508" grpId="2" animBg="1"/>
      <p:bldP spid="508" grpId="3" animBg="1"/>
      <p:bldP spid="508" grpId="4" animBg="1"/>
      <p:bldP spid="508" grpId="5" animBg="1"/>
      <p:bldP spid="508" grpId="6" animBg="1"/>
      <p:bldP spid="508" grpId="7" animBg="1"/>
      <p:bldP spid="508" grpId="8" animBg="1"/>
      <p:bldP spid="508" grpId="9" animBg="1"/>
      <p:bldP spid="508" grpId="10" animBg="1"/>
      <p:bldP spid="508" grpId="11" animBg="1"/>
      <p:bldP spid="508" grpId="12" animBg="1"/>
      <p:bldP spid="509" grpId="0" animBg="1"/>
      <p:bldP spid="509" grpId="1" animBg="1"/>
      <p:bldP spid="509" grpId="2" animBg="1"/>
      <p:bldP spid="509" grpId="3" animBg="1"/>
      <p:bldP spid="509" grpId="4" animBg="1"/>
      <p:bldP spid="509" grpId="5" animBg="1"/>
      <p:bldP spid="509" grpId="6" animBg="1"/>
      <p:bldP spid="509" grpId="7" animBg="1"/>
      <p:bldP spid="509" grpId="8" animBg="1"/>
      <p:bldP spid="509" grpId="9" animBg="1"/>
      <p:bldP spid="509" grpId="10" animBg="1"/>
      <p:bldP spid="509" grpId="11" animBg="1"/>
      <p:bldP spid="509" grpId="12" animBg="1"/>
      <p:bldP spid="510" grpId="0" animBg="1"/>
      <p:bldP spid="510" grpId="1" animBg="1"/>
      <p:bldP spid="510" grpId="2" animBg="1"/>
      <p:bldP spid="510" grpId="3" animBg="1"/>
      <p:bldP spid="510" grpId="4" animBg="1"/>
      <p:bldP spid="510" grpId="5" animBg="1"/>
      <p:bldP spid="510" grpId="6" animBg="1"/>
      <p:bldP spid="510" grpId="7" animBg="1"/>
      <p:bldP spid="510" grpId="8" animBg="1"/>
      <p:bldP spid="510" grpId="9" animBg="1"/>
      <p:bldP spid="510" grpId="10" animBg="1"/>
      <p:bldP spid="510" grpId="11" animBg="1"/>
      <p:bldP spid="510" grpId="12" animBg="1"/>
      <p:bldP spid="517" grpId="0" animBg="1"/>
      <p:bldP spid="517" grpId="1" animBg="1"/>
      <p:bldP spid="517" grpId="2" animBg="1"/>
      <p:bldP spid="518" grpId="0" animBg="1"/>
      <p:bldP spid="518" grpId="1" animBg="1"/>
      <p:bldP spid="518" grpId="2" animBg="1"/>
      <p:bldP spid="519" grpId="0" animBg="1"/>
      <p:bldP spid="519" grpId="1" animBg="1"/>
      <p:bldP spid="519" grpId="2" animBg="1"/>
      <p:bldP spid="520" grpId="0" animBg="1"/>
      <p:bldP spid="520" grpId="1" animBg="1"/>
      <p:bldP spid="520" grpId="2" animBg="1"/>
      <p:bldP spid="521" grpId="0" animBg="1"/>
      <p:bldP spid="521" grpId="1" animBg="1"/>
      <p:bldP spid="521" grpId="2" animBg="1"/>
      <p:bldP spid="522" grpId="0" animBg="1"/>
      <p:bldP spid="522" grpId="1" animBg="1"/>
      <p:bldP spid="522" grpId="2" animBg="1"/>
      <p:bldP spid="529" grpId="0" animBg="1"/>
      <p:bldP spid="529" grpId="1" animBg="1"/>
      <p:bldP spid="529" grpId="2" animBg="1"/>
      <p:bldP spid="530" grpId="0" animBg="1"/>
      <p:bldP spid="530" grpId="1" animBg="1"/>
      <p:bldP spid="530" grpId="2" animBg="1"/>
      <p:bldP spid="531" grpId="0" animBg="1"/>
      <p:bldP spid="531" grpId="1" animBg="1"/>
      <p:bldP spid="531" grpId="2" animBg="1"/>
      <p:bldP spid="532" grpId="0" animBg="1"/>
      <p:bldP spid="532" grpId="1" animBg="1"/>
      <p:bldP spid="532" grpId="2" animBg="1"/>
      <p:bldP spid="533" grpId="0" animBg="1"/>
      <p:bldP spid="533" grpId="1" animBg="1"/>
      <p:bldP spid="533" grpId="2" animBg="1"/>
      <p:bldP spid="534" grpId="0" animBg="1"/>
      <p:bldP spid="534" grpId="1" animBg="1"/>
      <p:bldP spid="534" grpId="2" animBg="1"/>
      <p:bldP spid="541" grpId="0" animBg="1"/>
      <p:bldP spid="541" grpId="1" animBg="1"/>
      <p:bldP spid="541" grpId="2" animBg="1"/>
      <p:bldP spid="542" grpId="0" animBg="1"/>
      <p:bldP spid="542" grpId="1" animBg="1"/>
      <p:bldP spid="542" grpId="2" animBg="1"/>
      <p:bldP spid="543" grpId="0" animBg="1"/>
      <p:bldP spid="543" grpId="1" animBg="1"/>
      <p:bldP spid="543" grpId="2" animBg="1"/>
      <p:bldP spid="544" grpId="0" animBg="1"/>
      <p:bldP spid="544" grpId="1" animBg="1"/>
      <p:bldP spid="544" grpId="2" animBg="1"/>
      <p:bldP spid="545" grpId="0" animBg="1"/>
      <p:bldP spid="545" grpId="1" animBg="1"/>
      <p:bldP spid="545" grpId="2" animBg="1"/>
      <p:bldP spid="546" grpId="0" animBg="1"/>
      <p:bldP spid="546" grpId="1" animBg="1"/>
      <p:bldP spid="546" grpId="2" animBg="1"/>
      <p:bldP spid="553" grpId="0" animBg="1"/>
      <p:bldP spid="553" grpId="1" animBg="1"/>
      <p:bldP spid="553" grpId="2" animBg="1"/>
      <p:bldP spid="554" grpId="0" animBg="1"/>
      <p:bldP spid="554" grpId="1" animBg="1"/>
      <p:bldP spid="554" grpId="2" animBg="1"/>
      <p:bldP spid="555" grpId="0" animBg="1"/>
      <p:bldP spid="555" grpId="1" animBg="1"/>
      <p:bldP spid="555" grpId="2" animBg="1"/>
      <p:bldP spid="556" grpId="0" animBg="1"/>
      <p:bldP spid="556" grpId="1" animBg="1"/>
      <p:bldP spid="556" grpId="2" animBg="1"/>
      <p:bldP spid="557" grpId="0" animBg="1"/>
      <p:bldP spid="557" grpId="1" animBg="1"/>
      <p:bldP spid="557" grpId="2" animBg="1"/>
      <p:bldP spid="558" grpId="0" animBg="1"/>
      <p:bldP spid="558" grpId="1" animBg="1"/>
      <p:bldP spid="558" grpId="2" animBg="1"/>
      <p:bldP spid="559" grpId="0" animBg="1"/>
      <p:bldP spid="559" grpId="1" animBg="1"/>
      <p:bldP spid="559" grpId="2" animBg="1"/>
      <p:bldP spid="559" grpId="3" animBg="1"/>
      <p:bldP spid="559" grpId="4" animBg="1"/>
      <p:bldP spid="559" grpId="5" animBg="1"/>
      <p:bldP spid="559" grpId="6" animBg="1"/>
      <p:bldP spid="560" grpId="0" animBg="1"/>
      <p:bldP spid="560" grpId="1" animBg="1"/>
      <p:bldP spid="560" grpId="2" animBg="1"/>
      <p:bldP spid="560" grpId="3" animBg="1"/>
      <p:bldP spid="560" grpId="4" animBg="1"/>
      <p:bldP spid="560" grpId="5" animBg="1"/>
      <p:bldP spid="560" grpId="6" animBg="1"/>
      <p:bldP spid="561" grpId="0" animBg="1"/>
      <p:bldP spid="561" grpId="1" animBg="1"/>
      <p:bldP spid="561" grpId="2" animBg="1"/>
      <p:bldP spid="561" grpId="3" animBg="1"/>
      <p:bldP spid="561" grpId="4" animBg="1"/>
      <p:bldP spid="561" grpId="5" animBg="1"/>
      <p:bldP spid="561" grpId="6" animBg="1"/>
      <p:bldP spid="562" grpId="0" animBg="1"/>
      <p:bldP spid="562" grpId="1" animBg="1"/>
      <p:bldP spid="562" grpId="2" animBg="1"/>
      <p:bldP spid="562" grpId="3" animBg="1"/>
      <p:bldP spid="562" grpId="4" animBg="1"/>
      <p:bldP spid="562" grpId="5" animBg="1"/>
      <p:bldP spid="562" grpId="6" animBg="1"/>
      <p:bldP spid="563" grpId="0" animBg="1"/>
      <p:bldP spid="563" grpId="1" animBg="1"/>
      <p:bldP spid="563" grpId="2" animBg="1"/>
      <p:bldP spid="564" grpId="0" animBg="1"/>
      <p:bldP spid="564" grpId="1" animBg="1"/>
      <p:bldP spid="564" grpId="2" animBg="1"/>
      <p:bldP spid="565" grpId="0" animBg="1"/>
      <p:bldP spid="565" grpId="1" animBg="1"/>
      <p:bldP spid="565" grpId="2" animBg="1"/>
      <p:bldP spid="566" grpId="0" animBg="1"/>
      <p:bldP spid="566" grpId="1" animBg="1"/>
      <p:bldP spid="566" grpId="2" animBg="1"/>
      <p:bldP spid="567" grpId="0" animBg="1"/>
      <p:bldP spid="567" grpId="1" animBg="1"/>
      <p:bldP spid="567" grpId="2" animBg="1"/>
      <p:bldP spid="567" grpId="3" animBg="1"/>
      <p:bldP spid="567" grpId="4" animBg="1"/>
      <p:bldP spid="567" grpId="5" animBg="1"/>
      <p:bldP spid="567" grpId="6" animBg="1"/>
      <p:bldP spid="567" grpId="7" animBg="1"/>
      <p:bldP spid="567" grpId="8" animBg="1"/>
      <p:bldP spid="567" grpId="9" animBg="1"/>
      <p:bldP spid="567" grpId="10" animBg="1"/>
      <p:bldP spid="567" grpId="11" animBg="1"/>
      <p:bldP spid="567" grpId="12" animBg="1"/>
      <p:bldP spid="567" grpId="13" animBg="1"/>
      <p:bldP spid="568" grpId="0" animBg="1"/>
      <p:bldP spid="568" grpId="1" animBg="1"/>
      <p:bldP spid="568" grpId="2" animBg="1"/>
      <p:bldP spid="568" grpId="3" animBg="1"/>
      <p:bldP spid="568" grpId="4" animBg="1"/>
      <p:bldP spid="568" grpId="5" animBg="1"/>
      <p:bldP spid="568" grpId="6" animBg="1"/>
      <p:bldP spid="568" grpId="7" animBg="1"/>
      <p:bldP spid="568" grpId="8" animBg="1"/>
      <p:bldP spid="568" grpId="9" animBg="1"/>
      <p:bldP spid="568" grpId="10" animBg="1"/>
      <p:bldP spid="568" grpId="11" animBg="1"/>
      <p:bldP spid="568" grpId="12" animBg="1"/>
      <p:bldP spid="569" grpId="0" animBg="1"/>
      <p:bldP spid="569" grpId="1" animBg="1"/>
      <p:bldP spid="569" grpId="2" animBg="1"/>
      <p:bldP spid="569" grpId="3" animBg="1"/>
      <p:bldP spid="569" grpId="4" animBg="1"/>
      <p:bldP spid="569" grpId="5" animBg="1"/>
      <p:bldP spid="569" grpId="6" animBg="1"/>
      <p:bldP spid="569" grpId="7" animBg="1"/>
      <p:bldP spid="569" grpId="8" animBg="1"/>
      <p:bldP spid="569" grpId="9" animBg="1"/>
      <p:bldP spid="569" grpId="10" animBg="1"/>
      <p:bldP spid="569" grpId="11" animBg="1"/>
      <p:bldP spid="569" grpId="12" animBg="1"/>
      <p:bldP spid="570" grpId="0" animBg="1"/>
      <p:bldP spid="570" grpId="1" animBg="1"/>
      <p:bldP spid="570" grpId="2" animBg="1"/>
      <p:bldP spid="570" grpId="3" animBg="1"/>
      <p:bldP spid="570" grpId="4" animBg="1"/>
      <p:bldP spid="570" grpId="5" animBg="1"/>
      <p:bldP spid="570" grpId="6" animBg="1"/>
      <p:bldP spid="570" grpId="7" animBg="1"/>
      <p:bldP spid="570" grpId="8" animBg="1"/>
      <p:bldP spid="570" grpId="9" animBg="1"/>
      <p:bldP spid="570" grpId="10" animBg="1"/>
      <p:bldP spid="570" grpId="11" animBg="1"/>
      <p:bldP spid="570" grpId="12" animBg="1"/>
      <p:bldP spid="577" grpId="0" animBg="1"/>
      <p:bldP spid="577" grpId="1" animBg="1"/>
      <p:bldP spid="577" grpId="2" animBg="1"/>
      <p:bldP spid="578" grpId="0" animBg="1"/>
      <p:bldP spid="578" grpId="1" animBg="1"/>
      <p:bldP spid="578" grpId="2" animBg="1"/>
      <p:bldP spid="579" grpId="0" animBg="1"/>
      <p:bldP spid="579" grpId="1" animBg="1"/>
      <p:bldP spid="579" grpId="2" animBg="1"/>
      <p:bldP spid="580" grpId="0" animBg="1"/>
      <p:bldP spid="580" grpId="1" animBg="1"/>
      <p:bldP spid="580" grpId="2" animBg="1"/>
      <p:bldP spid="581" grpId="0" animBg="1"/>
      <p:bldP spid="581" grpId="1" animBg="1"/>
      <p:bldP spid="581" grpId="2" animBg="1"/>
      <p:bldP spid="582" grpId="0" animBg="1"/>
      <p:bldP spid="582" grpId="1" animBg="1"/>
      <p:bldP spid="582" grpId="2" animBg="1"/>
      <p:bldP spid="589" grpId="0" animBg="1"/>
      <p:bldP spid="589" grpId="1" animBg="1"/>
      <p:bldP spid="589" grpId="2" animBg="1"/>
      <p:bldP spid="590" grpId="0" animBg="1"/>
      <p:bldP spid="590" grpId="1" animBg="1"/>
      <p:bldP spid="590" grpId="2" animBg="1"/>
      <p:bldP spid="591" grpId="0" animBg="1"/>
      <p:bldP spid="591" grpId="1" animBg="1"/>
      <p:bldP spid="591" grpId="2" animBg="1"/>
      <p:bldP spid="592" grpId="0" animBg="1"/>
      <p:bldP spid="592" grpId="1" animBg="1"/>
      <p:bldP spid="592" grpId="2" animBg="1"/>
      <p:bldP spid="593" grpId="0" animBg="1"/>
      <p:bldP spid="593" grpId="1" animBg="1"/>
      <p:bldP spid="593" grpId="2" animBg="1"/>
      <p:bldP spid="594" grpId="0" animBg="1"/>
      <p:bldP spid="594" grpId="1" animBg="1"/>
      <p:bldP spid="594" grpId="2" animBg="1"/>
      <p:bldP spid="601" grpId="0" animBg="1"/>
      <p:bldP spid="601" grpId="1" animBg="1"/>
      <p:bldP spid="601" grpId="2" animBg="1"/>
      <p:bldP spid="602" grpId="0" animBg="1"/>
      <p:bldP spid="602" grpId="1" animBg="1"/>
      <p:bldP spid="602" grpId="2" animBg="1"/>
      <p:bldP spid="603" grpId="0" animBg="1"/>
      <p:bldP spid="603" grpId="1" animBg="1"/>
      <p:bldP spid="603" grpId="2" animBg="1"/>
      <p:bldP spid="604" grpId="0" animBg="1"/>
      <p:bldP spid="604" grpId="1" animBg="1"/>
      <p:bldP spid="604" grpId="2" animBg="1"/>
      <p:bldP spid="605" grpId="0" animBg="1"/>
      <p:bldP spid="605" grpId="1" animBg="1"/>
      <p:bldP spid="605" grpId="2" animBg="1"/>
      <p:bldP spid="606" grpId="0" animBg="1"/>
      <p:bldP spid="606" grpId="1" animBg="1"/>
      <p:bldP spid="606" grpId="2" animBg="1"/>
      <p:bldP spid="613" grpId="0" animBg="1"/>
      <p:bldP spid="613" grpId="1" animBg="1"/>
      <p:bldP spid="613" grpId="2" animBg="1"/>
      <p:bldP spid="614" grpId="0" animBg="1"/>
      <p:bldP spid="614" grpId="1" animBg="1"/>
      <p:bldP spid="614" grpId="2" animBg="1"/>
      <p:bldP spid="615" grpId="0" animBg="1"/>
      <p:bldP spid="615" grpId="1" animBg="1"/>
      <p:bldP spid="615" grpId="2" animBg="1"/>
      <p:bldP spid="616" grpId="0" animBg="1"/>
      <p:bldP spid="616" grpId="1" animBg="1"/>
      <p:bldP spid="616" grpId="2" animBg="1"/>
      <p:bldP spid="617" grpId="0" animBg="1"/>
      <p:bldP spid="617" grpId="1" animBg="1"/>
      <p:bldP spid="617" grpId="2" animBg="1"/>
      <p:bldP spid="618" grpId="0" animBg="1"/>
      <p:bldP spid="618" grpId="1" animBg="1"/>
      <p:bldP spid="618" grpId="2" animBg="1"/>
      <p:bldP spid="619" grpId="0" animBg="1"/>
      <p:bldP spid="619" grpId="1" animBg="1"/>
      <p:bldP spid="619" grpId="2" animBg="1"/>
      <p:bldP spid="619" grpId="3" animBg="1"/>
      <p:bldP spid="619" grpId="4" animBg="1"/>
      <p:bldP spid="619" grpId="5" animBg="1"/>
      <p:bldP spid="619" grpId="6" animBg="1"/>
      <p:bldP spid="620" grpId="0" animBg="1"/>
      <p:bldP spid="620" grpId="1" animBg="1"/>
      <p:bldP spid="620" grpId="2" animBg="1"/>
      <p:bldP spid="620" grpId="3" animBg="1"/>
      <p:bldP spid="620" grpId="4" animBg="1"/>
      <p:bldP spid="620" grpId="5" animBg="1"/>
      <p:bldP spid="620" grpId="6" animBg="1"/>
      <p:bldP spid="621" grpId="0" animBg="1"/>
      <p:bldP spid="621" grpId="1" animBg="1"/>
      <p:bldP spid="621" grpId="2" animBg="1"/>
      <p:bldP spid="621" grpId="3" animBg="1"/>
      <p:bldP spid="621" grpId="4" animBg="1"/>
      <p:bldP spid="621" grpId="5" animBg="1"/>
      <p:bldP spid="621" grpId="6" animBg="1"/>
      <p:bldP spid="622" grpId="0" animBg="1"/>
      <p:bldP spid="622" grpId="1" animBg="1"/>
      <p:bldP spid="622" grpId="2" animBg="1"/>
      <p:bldP spid="622" grpId="3" animBg="1"/>
      <p:bldP spid="622" grpId="4" animBg="1"/>
      <p:bldP spid="622" grpId="5" animBg="1"/>
      <p:bldP spid="622" grpId="6" animBg="1"/>
      <p:bldP spid="623" grpId="0" animBg="1"/>
      <p:bldP spid="623" grpId="1" animBg="1"/>
      <p:bldP spid="623" grpId="2" animBg="1"/>
      <p:bldP spid="624" grpId="0" animBg="1"/>
      <p:bldP spid="624" grpId="1" animBg="1"/>
      <p:bldP spid="624" grpId="2" animBg="1"/>
      <p:bldP spid="625" grpId="0" animBg="1"/>
      <p:bldP spid="625" grpId="1" animBg="1"/>
      <p:bldP spid="625" grpId="2" animBg="1"/>
      <p:bldP spid="626" grpId="0" animBg="1"/>
      <p:bldP spid="626" grpId="1" animBg="1"/>
      <p:bldP spid="626" grpId="2" animBg="1"/>
      <p:bldP spid="627" grpId="0" animBg="1"/>
      <p:bldP spid="627" grpId="1" animBg="1"/>
      <p:bldP spid="627" grpId="2" animBg="1"/>
      <p:bldP spid="627" grpId="3" animBg="1"/>
      <p:bldP spid="627" grpId="4" animBg="1"/>
      <p:bldP spid="627" grpId="5" animBg="1"/>
      <p:bldP spid="627" grpId="6" animBg="1"/>
      <p:bldP spid="627" grpId="7" animBg="1"/>
      <p:bldP spid="627" grpId="8" animBg="1"/>
      <p:bldP spid="627" grpId="9" animBg="1"/>
      <p:bldP spid="627" grpId="10" animBg="1"/>
      <p:bldP spid="627" grpId="11" animBg="1"/>
      <p:bldP spid="627" grpId="12" animBg="1"/>
      <p:bldP spid="627" grpId="13" animBg="1"/>
      <p:bldP spid="628" grpId="0" animBg="1"/>
      <p:bldP spid="628" grpId="1" animBg="1"/>
      <p:bldP spid="628" grpId="2" animBg="1"/>
      <p:bldP spid="628" grpId="3" animBg="1"/>
      <p:bldP spid="628" grpId="4" animBg="1"/>
      <p:bldP spid="628" grpId="5" animBg="1"/>
      <p:bldP spid="628" grpId="6" animBg="1"/>
      <p:bldP spid="628" grpId="7" animBg="1"/>
      <p:bldP spid="628" grpId="8" animBg="1"/>
      <p:bldP spid="628" grpId="9" animBg="1"/>
      <p:bldP spid="628" grpId="10" animBg="1"/>
      <p:bldP spid="628" grpId="11" animBg="1"/>
      <p:bldP spid="628" grpId="12" animBg="1"/>
      <p:bldP spid="629" grpId="0" animBg="1"/>
      <p:bldP spid="629" grpId="1" animBg="1"/>
      <p:bldP spid="629" grpId="2" animBg="1"/>
      <p:bldP spid="629" grpId="3" animBg="1"/>
      <p:bldP spid="629" grpId="4" animBg="1"/>
      <p:bldP spid="629" grpId="5" animBg="1"/>
      <p:bldP spid="629" grpId="6" animBg="1"/>
      <p:bldP spid="629" grpId="7" animBg="1"/>
      <p:bldP spid="629" grpId="8" animBg="1"/>
      <p:bldP spid="629" grpId="9" animBg="1"/>
      <p:bldP spid="629" grpId="10" animBg="1"/>
      <p:bldP spid="629" grpId="11" animBg="1"/>
      <p:bldP spid="629" grpId="12" animBg="1"/>
      <p:bldP spid="630" grpId="0" animBg="1"/>
      <p:bldP spid="630" grpId="1" animBg="1"/>
      <p:bldP spid="630" grpId="2" animBg="1"/>
      <p:bldP spid="630" grpId="3" animBg="1"/>
      <p:bldP spid="630" grpId="4" animBg="1"/>
      <p:bldP spid="630" grpId="5" animBg="1"/>
      <p:bldP spid="630" grpId="6" animBg="1"/>
      <p:bldP spid="630" grpId="7" animBg="1"/>
      <p:bldP spid="630" grpId="8" animBg="1"/>
      <p:bldP spid="630" grpId="9" animBg="1"/>
      <p:bldP spid="630" grpId="10" animBg="1"/>
      <p:bldP spid="630" grpId="11" animBg="1"/>
      <p:bldP spid="630" grpId="12" animBg="1"/>
      <p:bldP spid="637" grpId="0" animBg="1"/>
      <p:bldP spid="637" grpId="1" animBg="1"/>
      <p:bldP spid="637" grpId="2" animBg="1"/>
      <p:bldP spid="638" grpId="0" animBg="1"/>
      <p:bldP spid="638" grpId="1" animBg="1"/>
      <p:bldP spid="638" grpId="2" animBg="1"/>
      <p:bldP spid="639" grpId="0" animBg="1"/>
      <p:bldP spid="639" grpId="1" animBg="1"/>
      <p:bldP spid="639" grpId="2" animBg="1"/>
      <p:bldP spid="640" grpId="0" animBg="1"/>
      <p:bldP spid="640" grpId="1" animBg="1"/>
      <p:bldP spid="640" grpId="2" animBg="1"/>
      <p:bldP spid="641" grpId="0" animBg="1"/>
      <p:bldP spid="641" grpId="1" animBg="1"/>
      <p:bldP spid="641" grpId="2" animBg="1"/>
      <p:bldP spid="642" grpId="0" animBg="1"/>
      <p:bldP spid="642" grpId="1" animBg="1"/>
      <p:bldP spid="642" grpId="2" animBg="1"/>
      <p:bldP spid="649" grpId="0" animBg="1"/>
      <p:bldP spid="649" grpId="1" animBg="1"/>
      <p:bldP spid="649" grpId="2" animBg="1"/>
      <p:bldP spid="650" grpId="0" animBg="1"/>
      <p:bldP spid="650" grpId="1" animBg="1"/>
      <p:bldP spid="650" grpId="2" animBg="1"/>
      <p:bldP spid="651" grpId="0" animBg="1"/>
      <p:bldP spid="651" grpId="1" animBg="1"/>
      <p:bldP spid="651" grpId="2" animBg="1"/>
      <p:bldP spid="652" grpId="0" animBg="1"/>
      <p:bldP spid="652" grpId="1" animBg="1"/>
      <p:bldP spid="652" grpId="2" animBg="1"/>
      <p:bldP spid="653" grpId="0" animBg="1"/>
      <p:bldP spid="653" grpId="1" animBg="1"/>
      <p:bldP spid="653" grpId="2" animBg="1"/>
      <p:bldP spid="654" grpId="0" animBg="1"/>
      <p:bldP spid="654" grpId="1" animBg="1"/>
      <p:bldP spid="654" grpId="2" animBg="1"/>
      <p:bldP spid="661" grpId="0" animBg="1"/>
      <p:bldP spid="661" grpId="1" animBg="1"/>
      <p:bldP spid="661" grpId="2" animBg="1"/>
      <p:bldP spid="662" grpId="0" animBg="1"/>
      <p:bldP spid="662" grpId="1" animBg="1"/>
      <p:bldP spid="662" grpId="2" animBg="1"/>
      <p:bldP spid="663" grpId="0" animBg="1"/>
      <p:bldP spid="663" grpId="1" animBg="1"/>
      <p:bldP spid="663" grpId="2" animBg="1"/>
      <p:bldP spid="664" grpId="0" animBg="1"/>
      <p:bldP spid="664" grpId="1" animBg="1"/>
      <p:bldP spid="664" grpId="2" animBg="1"/>
      <p:bldP spid="665" grpId="0" animBg="1"/>
      <p:bldP spid="665" grpId="1" animBg="1"/>
      <p:bldP spid="665" grpId="2" animBg="1"/>
      <p:bldP spid="666" grpId="0" animBg="1"/>
      <p:bldP spid="666" grpId="1" animBg="1"/>
      <p:bldP spid="666" grpId="2" animBg="1"/>
      <p:bldP spid="673" grpId="0" animBg="1"/>
      <p:bldP spid="673" grpId="1" animBg="1"/>
      <p:bldP spid="673" grpId="2" animBg="1"/>
      <p:bldP spid="674" grpId="0" animBg="1"/>
      <p:bldP spid="674" grpId="1" animBg="1"/>
      <p:bldP spid="674" grpId="2" animBg="1"/>
      <p:bldP spid="675" grpId="0" animBg="1"/>
      <p:bldP spid="675" grpId="1" animBg="1"/>
      <p:bldP spid="675" grpId="2" animBg="1"/>
      <p:bldP spid="676" grpId="0" animBg="1"/>
      <p:bldP spid="676" grpId="1" animBg="1"/>
      <p:bldP spid="676" grpId="2" animBg="1"/>
      <p:bldP spid="677" grpId="0" animBg="1"/>
      <p:bldP spid="677" grpId="1" animBg="1"/>
      <p:bldP spid="677" grpId="2" animBg="1"/>
      <p:bldP spid="678" grpId="0" animBg="1"/>
      <p:bldP spid="678" grpId="1" animBg="1"/>
      <p:bldP spid="678" grpId="2" animBg="1"/>
      <p:bldP spid="679" grpId="0" animBg="1"/>
      <p:bldP spid="679" grpId="1" animBg="1"/>
      <p:bldP spid="679" grpId="2" animBg="1"/>
      <p:bldP spid="679" grpId="3" animBg="1"/>
      <p:bldP spid="679" grpId="4" animBg="1"/>
      <p:bldP spid="679" grpId="5" animBg="1"/>
      <p:bldP spid="679" grpId="6" animBg="1"/>
      <p:bldP spid="680" grpId="0" animBg="1"/>
      <p:bldP spid="680" grpId="1" animBg="1"/>
      <p:bldP spid="680" grpId="2" animBg="1"/>
      <p:bldP spid="680" grpId="3" animBg="1"/>
      <p:bldP spid="680" grpId="4" animBg="1"/>
      <p:bldP spid="680" grpId="5" animBg="1"/>
      <p:bldP spid="680" grpId="6" animBg="1"/>
      <p:bldP spid="681" grpId="0" animBg="1"/>
      <p:bldP spid="681" grpId="1" animBg="1"/>
      <p:bldP spid="681" grpId="2" animBg="1"/>
      <p:bldP spid="681" grpId="3" animBg="1"/>
      <p:bldP spid="681" grpId="4" animBg="1"/>
      <p:bldP spid="681" grpId="5" animBg="1"/>
      <p:bldP spid="681" grpId="6" animBg="1"/>
      <p:bldP spid="682" grpId="0" animBg="1"/>
      <p:bldP spid="682" grpId="1" animBg="1"/>
      <p:bldP spid="682" grpId="2" animBg="1"/>
      <p:bldP spid="682" grpId="3" animBg="1"/>
      <p:bldP spid="682" grpId="4" animBg="1"/>
      <p:bldP spid="682" grpId="5" animBg="1"/>
      <p:bldP spid="682" grpId="6" animBg="1"/>
      <p:bldP spid="683" grpId="0" animBg="1"/>
      <p:bldP spid="683" grpId="1" animBg="1"/>
      <p:bldP spid="683" grpId="2" animBg="1"/>
      <p:bldP spid="684" grpId="0" animBg="1"/>
      <p:bldP spid="684" grpId="1" animBg="1"/>
      <p:bldP spid="684" grpId="2" animBg="1"/>
      <p:bldP spid="685" grpId="0" animBg="1"/>
      <p:bldP spid="685" grpId="1" animBg="1"/>
      <p:bldP spid="685" grpId="2" animBg="1"/>
      <p:bldP spid="686" grpId="0" animBg="1"/>
      <p:bldP spid="686" grpId="1" animBg="1"/>
      <p:bldP spid="686" grpId="2" animBg="1"/>
      <p:bldP spid="687" grpId="0" animBg="1"/>
      <p:bldP spid="687" grpId="1" animBg="1"/>
      <p:bldP spid="687" grpId="2" animBg="1"/>
      <p:bldP spid="687" grpId="3" animBg="1"/>
      <p:bldP spid="687" grpId="4" animBg="1"/>
      <p:bldP spid="687" grpId="5" animBg="1"/>
      <p:bldP spid="687" grpId="6" animBg="1"/>
      <p:bldP spid="687" grpId="7" animBg="1"/>
      <p:bldP spid="687" grpId="8" animBg="1"/>
      <p:bldP spid="687" grpId="9" animBg="1"/>
      <p:bldP spid="687" grpId="10" animBg="1"/>
      <p:bldP spid="687" grpId="11" animBg="1"/>
      <p:bldP spid="687" grpId="12" animBg="1"/>
      <p:bldP spid="687" grpId="13" animBg="1"/>
      <p:bldP spid="688" grpId="0" animBg="1"/>
      <p:bldP spid="688" grpId="1" animBg="1"/>
      <p:bldP spid="688" grpId="2" animBg="1"/>
      <p:bldP spid="688" grpId="3" animBg="1"/>
      <p:bldP spid="688" grpId="4" animBg="1"/>
      <p:bldP spid="688" grpId="5" animBg="1"/>
      <p:bldP spid="688" grpId="6" animBg="1"/>
      <p:bldP spid="688" grpId="7" animBg="1"/>
      <p:bldP spid="688" grpId="8" animBg="1"/>
      <p:bldP spid="688" grpId="9" animBg="1"/>
      <p:bldP spid="688" grpId="10" animBg="1"/>
      <p:bldP spid="688" grpId="11" animBg="1"/>
      <p:bldP spid="688" grpId="12" animBg="1"/>
      <p:bldP spid="689" grpId="0" animBg="1"/>
      <p:bldP spid="689" grpId="1" animBg="1"/>
      <p:bldP spid="689" grpId="2" animBg="1"/>
      <p:bldP spid="689" grpId="3" animBg="1"/>
      <p:bldP spid="689" grpId="4" animBg="1"/>
      <p:bldP spid="689" grpId="5" animBg="1"/>
      <p:bldP spid="689" grpId="6" animBg="1"/>
      <p:bldP spid="689" grpId="7" animBg="1"/>
      <p:bldP spid="689" grpId="8" animBg="1"/>
      <p:bldP spid="689" grpId="9" animBg="1"/>
      <p:bldP spid="689" grpId="10" animBg="1"/>
      <p:bldP spid="689" grpId="11" animBg="1"/>
      <p:bldP spid="689" grpId="12" animBg="1"/>
      <p:bldP spid="690" grpId="0" animBg="1"/>
      <p:bldP spid="690" grpId="1" animBg="1"/>
      <p:bldP spid="690" grpId="2" animBg="1"/>
      <p:bldP spid="690" grpId="3" animBg="1"/>
      <p:bldP spid="690" grpId="4" animBg="1"/>
      <p:bldP spid="690" grpId="5" animBg="1"/>
      <p:bldP spid="690" grpId="6" animBg="1"/>
      <p:bldP spid="690" grpId="7" animBg="1"/>
      <p:bldP spid="690" grpId="8" animBg="1"/>
      <p:bldP spid="690" grpId="9" animBg="1"/>
      <p:bldP spid="690" grpId="10" animBg="1"/>
      <p:bldP spid="690" grpId="11" animBg="1"/>
      <p:bldP spid="690" grpId="12" animBg="1"/>
      <p:bldP spid="697" grpId="0" animBg="1"/>
      <p:bldP spid="697" grpId="1" animBg="1"/>
      <p:bldP spid="697" grpId="2" animBg="1"/>
      <p:bldP spid="698" grpId="0" animBg="1"/>
      <p:bldP spid="698" grpId="1" animBg="1"/>
      <p:bldP spid="698" grpId="2" animBg="1"/>
      <p:bldP spid="699" grpId="0" animBg="1"/>
      <p:bldP spid="699" grpId="1" animBg="1"/>
      <p:bldP spid="699" grpId="2" animBg="1"/>
      <p:bldP spid="700" grpId="0" animBg="1"/>
      <p:bldP spid="700" grpId="1" animBg="1"/>
      <p:bldP spid="700" grpId="2" animBg="1"/>
      <p:bldP spid="701" grpId="0" animBg="1"/>
      <p:bldP spid="701" grpId="1" animBg="1"/>
      <p:bldP spid="701" grpId="2" animBg="1"/>
      <p:bldP spid="702" grpId="0" animBg="1"/>
      <p:bldP spid="702" grpId="1" animBg="1"/>
      <p:bldP spid="702" grpId="2" animBg="1"/>
      <p:bldP spid="709" grpId="0" animBg="1"/>
      <p:bldP spid="709" grpId="1" animBg="1"/>
      <p:bldP spid="709" grpId="2" animBg="1"/>
      <p:bldP spid="710" grpId="0" animBg="1"/>
      <p:bldP spid="710" grpId="1" animBg="1"/>
      <p:bldP spid="710" grpId="2" animBg="1"/>
      <p:bldP spid="711" grpId="0" animBg="1"/>
      <p:bldP spid="711" grpId="1" animBg="1"/>
      <p:bldP spid="711" grpId="2" animBg="1"/>
      <p:bldP spid="712" grpId="0" animBg="1"/>
      <p:bldP spid="712" grpId="1" animBg="1"/>
      <p:bldP spid="712" grpId="2" animBg="1"/>
      <p:bldP spid="713" grpId="0" animBg="1"/>
      <p:bldP spid="713" grpId="1" animBg="1"/>
      <p:bldP spid="713" grpId="2" animBg="1"/>
      <p:bldP spid="714" grpId="0" animBg="1"/>
      <p:bldP spid="714" grpId="1" animBg="1"/>
      <p:bldP spid="714" grpId="2" animBg="1"/>
      <p:bldP spid="721" grpId="0" animBg="1"/>
      <p:bldP spid="721" grpId="1" animBg="1"/>
      <p:bldP spid="721" grpId="2" animBg="1"/>
      <p:bldP spid="722" grpId="0" animBg="1"/>
      <p:bldP spid="722" grpId="1" animBg="1"/>
      <p:bldP spid="722" grpId="2" animBg="1"/>
      <p:bldP spid="723" grpId="0" animBg="1"/>
      <p:bldP spid="723" grpId="1" animBg="1"/>
      <p:bldP spid="723" grpId="2" animBg="1"/>
      <p:bldP spid="724" grpId="0" animBg="1"/>
      <p:bldP spid="724" grpId="1" animBg="1"/>
      <p:bldP spid="724" grpId="2" animBg="1"/>
      <p:bldP spid="725" grpId="0" animBg="1"/>
      <p:bldP spid="725" grpId="1" animBg="1"/>
      <p:bldP spid="725" grpId="2" animBg="1"/>
      <p:bldP spid="726" grpId="0" animBg="1"/>
      <p:bldP spid="726" grpId="1" animBg="1"/>
      <p:bldP spid="726" grpId="2" animBg="1"/>
      <p:bldP spid="727" grpId="0" animBg="1"/>
      <p:bldP spid="727"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LUE 2 Oval 30">
            <a:extLst>
              <a:ext uri="{FF2B5EF4-FFF2-40B4-BE49-F238E27FC236}">
                <a16:creationId xmlns:a16="http://schemas.microsoft.com/office/drawing/2014/main" id="{D31F5EFD-694C-4C41-B95C-63D62C0B95F1}"/>
              </a:ext>
            </a:extLst>
          </p:cNvPr>
          <p:cNvSpPr>
            <a:spLocks noChangeAspect="1"/>
          </p:cNvSpPr>
          <p:nvPr/>
        </p:nvSpPr>
        <p:spPr>
          <a:xfrm>
            <a:off x="10295414" y="168498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D 2 Oval 27">
            <a:extLst>
              <a:ext uri="{FF2B5EF4-FFF2-40B4-BE49-F238E27FC236}">
                <a16:creationId xmlns:a16="http://schemas.microsoft.com/office/drawing/2014/main" id="{1BD794C2-C7E8-423C-9867-7BB2AC1DE89E}"/>
              </a:ext>
            </a:extLst>
          </p:cNvPr>
          <p:cNvSpPr>
            <a:spLocks noChangeAspect="1"/>
          </p:cNvSpPr>
          <p:nvPr/>
        </p:nvSpPr>
        <p:spPr>
          <a:xfrm>
            <a:off x="10295414" y="398979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small RED 1 Oval 21">
            <a:extLst>
              <a:ext uri="{FF2B5EF4-FFF2-40B4-BE49-F238E27FC236}">
                <a16:creationId xmlns:a16="http://schemas.microsoft.com/office/drawing/2014/main" id="{7E7836DE-C63F-4BE9-986A-5DBE80CDB56D}"/>
              </a:ext>
            </a:extLst>
          </p:cNvPr>
          <p:cNvSpPr>
            <a:spLocks noChangeAspect="1"/>
          </p:cNvSpPr>
          <p:nvPr/>
        </p:nvSpPr>
        <p:spPr>
          <a:xfrm rot="16200000">
            <a:off x="1281506"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small YELLOW 1 Oval 22">
            <a:extLst>
              <a:ext uri="{FF2B5EF4-FFF2-40B4-BE49-F238E27FC236}">
                <a16:creationId xmlns:a16="http://schemas.microsoft.com/office/drawing/2014/main" id="{3A4EA40D-A7D5-4368-B7DF-34003D46A998}"/>
              </a:ext>
            </a:extLst>
          </p:cNvPr>
          <p:cNvSpPr>
            <a:spLocks noChangeAspect="1"/>
          </p:cNvSpPr>
          <p:nvPr/>
        </p:nvSpPr>
        <p:spPr>
          <a:xfrm rot="16200000">
            <a:off x="1281506"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small GREEN 1 Oval 23">
            <a:extLst>
              <a:ext uri="{FF2B5EF4-FFF2-40B4-BE49-F238E27FC236}">
                <a16:creationId xmlns:a16="http://schemas.microsoft.com/office/drawing/2014/main" id="{120244DF-6213-4869-A558-02AFC2BEF142}"/>
              </a:ext>
            </a:extLst>
          </p:cNvPr>
          <p:cNvSpPr>
            <a:spLocks noChangeAspect="1"/>
          </p:cNvSpPr>
          <p:nvPr/>
        </p:nvSpPr>
        <p:spPr>
          <a:xfrm rot="16200000">
            <a:off x="1281506" y="400364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small BLUE 1 Oval 24">
            <a:extLst>
              <a:ext uri="{FF2B5EF4-FFF2-40B4-BE49-F238E27FC236}">
                <a16:creationId xmlns:a16="http://schemas.microsoft.com/office/drawing/2014/main" id="{412A0433-B215-456F-85D2-20EE909A64E1}"/>
              </a:ext>
            </a:extLst>
          </p:cNvPr>
          <p:cNvSpPr>
            <a:spLocks noChangeAspect="1"/>
          </p:cNvSpPr>
          <p:nvPr/>
        </p:nvSpPr>
        <p:spPr>
          <a:xfrm rot="16200000">
            <a:off x="1486845"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small ORANGE 1 Oval 25">
            <a:extLst>
              <a:ext uri="{FF2B5EF4-FFF2-40B4-BE49-F238E27FC236}">
                <a16:creationId xmlns:a16="http://schemas.microsoft.com/office/drawing/2014/main" id="{AB3CFB22-36BC-4281-9A5D-E39ECF955FF2}"/>
              </a:ext>
            </a:extLst>
          </p:cNvPr>
          <p:cNvSpPr>
            <a:spLocks noChangeAspect="1"/>
          </p:cNvSpPr>
          <p:nvPr/>
        </p:nvSpPr>
        <p:spPr>
          <a:xfrm rot="16200000">
            <a:off x="1486845"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small PURPLE 1 Oval 26">
            <a:extLst>
              <a:ext uri="{FF2B5EF4-FFF2-40B4-BE49-F238E27FC236}">
                <a16:creationId xmlns:a16="http://schemas.microsoft.com/office/drawing/2014/main" id="{759D1B4E-17FE-4C80-A6E6-AC7C244768A9}"/>
              </a:ext>
            </a:extLst>
          </p:cNvPr>
          <p:cNvSpPr>
            <a:spLocks noChangeAspect="1"/>
          </p:cNvSpPr>
          <p:nvPr/>
        </p:nvSpPr>
        <p:spPr>
          <a:xfrm rot="16200000">
            <a:off x="1486845" y="40036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big RED 1 Oval 27">
            <a:extLst>
              <a:ext uri="{FF2B5EF4-FFF2-40B4-BE49-F238E27FC236}">
                <a16:creationId xmlns:a16="http://schemas.microsoft.com/office/drawing/2014/main" id="{3A356A42-6712-4A84-9D80-149F9573423B}"/>
              </a:ext>
            </a:extLst>
          </p:cNvPr>
          <p:cNvSpPr>
            <a:spLocks noChangeAspect="1"/>
          </p:cNvSpPr>
          <p:nvPr/>
        </p:nvSpPr>
        <p:spPr>
          <a:xfrm>
            <a:off x="1149749" y="398921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big YELLOW 1 Oval 28">
            <a:extLst>
              <a:ext uri="{FF2B5EF4-FFF2-40B4-BE49-F238E27FC236}">
                <a16:creationId xmlns:a16="http://schemas.microsoft.com/office/drawing/2014/main" id="{3A47F12F-6811-4DE9-BD72-E0F39E6ACE41}"/>
              </a:ext>
            </a:extLst>
          </p:cNvPr>
          <p:cNvSpPr>
            <a:spLocks noChangeAspect="1"/>
          </p:cNvSpPr>
          <p:nvPr/>
        </p:nvSpPr>
        <p:spPr>
          <a:xfrm>
            <a:off x="1149749" y="398921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big GREEN 1 Oval 29">
            <a:extLst>
              <a:ext uri="{FF2B5EF4-FFF2-40B4-BE49-F238E27FC236}">
                <a16:creationId xmlns:a16="http://schemas.microsoft.com/office/drawing/2014/main" id="{9E271077-2813-4B38-97F1-8EDA6ED12770}"/>
              </a:ext>
            </a:extLst>
          </p:cNvPr>
          <p:cNvSpPr>
            <a:spLocks noChangeAspect="1"/>
          </p:cNvSpPr>
          <p:nvPr/>
        </p:nvSpPr>
        <p:spPr>
          <a:xfrm>
            <a:off x="1149749" y="398921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big BLUE1 Oval 30">
            <a:extLst>
              <a:ext uri="{FF2B5EF4-FFF2-40B4-BE49-F238E27FC236}">
                <a16:creationId xmlns:a16="http://schemas.microsoft.com/office/drawing/2014/main" id="{4934DEF4-1BA6-4D11-9438-A0D727553F96}"/>
              </a:ext>
            </a:extLst>
          </p:cNvPr>
          <p:cNvSpPr>
            <a:spLocks noChangeAspect="1"/>
          </p:cNvSpPr>
          <p:nvPr/>
        </p:nvSpPr>
        <p:spPr>
          <a:xfrm>
            <a:off x="1149749" y="398921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big ORANGE 1 Oval 31">
            <a:extLst>
              <a:ext uri="{FF2B5EF4-FFF2-40B4-BE49-F238E27FC236}">
                <a16:creationId xmlns:a16="http://schemas.microsoft.com/office/drawing/2014/main" id="{4E9F09FE-D16C-4869-A0BE-23A0039C195C}"/>
              </a:ext>
            </a:extLst>
          </p:cNvPr>
          <p:cNvSpPr>
            <a:spLocks noChangeAspect="1"/>
          </p:cNvSpPr>
          <p:nvPr/>
        </p:nvSpPr>
        <p:spPr>
          <a:xfrm>
            <a:off x="1149749" y="398921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big PURPLE 1  Oval 32">
            <a:extLst>
              <a:ext uri="{FF2B5EF4-FFF2-40B4-BE49-F238E27FC236}">
                <a16:creationId xmlns:a16="http://schemas.microsoft.com/office/drawing/2014/main" id="{40B037D6-DE83-44EE-84FC-356850793BE2}"/>
              </a:ext>
            </a:extLst>
          </p:cNvPr>
          <p:cNvSpPr>
            <a:spLocks noChangeAspect="1"/>
          </p:cNvSpPr>
          <p:nvPr/>
        </p:nvSpPr>
        <p:spPr>
          <a:xfrm>
            <a:off x="1149749" y="398921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white 4  Oval 38">
            <a:extLst>
              <a:ext uri="{FF2B5EF4-FFF2-40B4-BE49-F238E27FC236}">
                <a16:creationId xmlns:a16="http://schemas.microsoft.com/office/drawing/2014/main" id="{EFEF01A2-9046-4441-AF13-25EC53D3D2F8}"/>
              </a:ext>
            </a:extLst>
          </p:cNvPr>
          <p:cNvSpPr/>
          <p:nvPr/>
        </p:nvSpPr>
        <p:spPr>
          <a:xfrm>
            <a:off x="1164834" y="507488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white 3 Oval 39">
            <a:extLst>
              <a:ext uri="{FF2B5EF4-FFF2-40B4-BE49-F238E27FC236}">
                <a16:creationId xmlns:a16="http://schemas.microsoft.com/office/drawing/2014/main" id="{851BC98B-22B3-4009-A7A7-8FA41E84CF63}"/>
              </a:ext>
            </a:extLst>
          </p:cNvPr>
          <p:cNvSpPr/>
          <p:nvPr/>
        </p:nvSpPr>
        <p:spPr>
          <a:xfrm>
            <a:off x="1467080" y="507488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white 2 Oval 40">
            <a:extLst>
              <a:ext uri="{FF2B5EF4-FFF2-40B4-BE49-F238E27FC236}">
                <a16:creationId xmlns:a16="http://schemas.microsoft.com/office/drawing/2014/main" id="{B4BC3BE0-1E5F-472A-B90B-C67B03B7E0F2}"/>
              </a:ext>
            </a:extLst>
          </p:cNvPr>
          <p:cNvSpPr/>
          <p:nvPr/>
        </p:nvSpPr>
        <p:spPr>
          <a:xfrm>
            <a:off x="1164834" y="477041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white 1  Oval 41">
            <a:extLst>
              <a:ext uri="{FF2B5EF4-FFF2-40B4-BE49-F238E27FC236}">
                <a16:creationId xmlns:a16="http://schemas.microsoft.com/office/drawing/2014/main" id="{5FDBAE9D-3ADB-4B26-9D78-98F14008861D}"/>
              </a:ext>
            </a:extLst>
          </p:cNvPr>
          <p:cNvSpPr/>
          <p:nvPr/>
        </p:nvSpPr>
        <p:spPr>
          <a:xfrm>
            <a:off x="1467080" y="477041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black 2 green Oval 42">
            <a:extLst>
              <a:ext uri="{FF2B5EF4-FFF2-40B4-BE49-F238E27FC236}">
                <a16:creationId xmlns:a16="http://schemas.microsoft.com/office/drawing/2014/main" id="{3EE89787-08EA-4EF3-B334-D02B80BA5E36}"/>
              </a:ext>
            </a:extLst>
          </p:cNvPr>
          <p:cNvSpPr/>
          <p:nvPr/>
        </p:nvSpPr>
        <p:spPr>
          <a:xfrm>
            <a:off x="1171203" y="477041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black 1 purple Oval 43">
            <a:extLst>
              <a:ext uri="{FF2B5EF4-FFF2-40B4-BE49-F238E27FC236}">
                <a16:creationId xmlns:a16="http://schemas.microsoft.com/office/drawing/2014/main" id="{99010F25-3BB4-4636-9BD8-0CF8C6B489EB}"/>
              </a:ext>
            </a:extLst>
          </p:cNvPr>
          <p:cNvSpPr/>
          <p:nvPr/>
        </p:nvSpPr>
        <p:spPr>
          <a:xfrm>
            <a:off x="1467080" y="477041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black 3 yellow Oval 44">
            <a:extLst>
              <a:ext uri="{FF2B5EF4-FFF2-40B4-BE49-F238E27FC236}">
                <a16:creationId xmlns:a16="http://schemas.microsoft.com/office/drawing/2014/main" id="{63183D6B-AC1A-4C4A-AF93-A20FB92BD10E}"/>
              </a:ext>
            </a:extLst>
          </p:cNvPr>
          <p:cNvSpPr/>
          <p:nvPr/>
        </p:nvSpPr>
        <p:spPr>
          <a:xfrm>
            <a:off x="1467080" y="507488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black 4 red Oval 45">
            <a:extLst>
              <a:ext uri="{FF2B5EF4-FFF2-40B4-BE49-F238E27FC236}">
                <a16:creationId xmlns:a16="http://schemas.microsoft.com/office/drawing/2014/main" id="{80C7FF7D-C58F-4BE5-BA58-E6036FC7EB6B}"/>
              </a:ext>
            </a:extLst>
          </p:cNvPr>
          <p:cNvSpPr/>
          <p:nvPr/>
        </p:nvSpPr>
        <p:spPr>
          <a:xfrm>
            <a:off x="1164834" y="507488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cover 4 Rectangle 54">
            <a:extLst>
              <a:ext uri="{FF2B5EF4-FFF2-40B4-BE49-F238E27FC236}">
                <a16:creationId xmlns:a16="http://schemas.microsoft.com/office/drawing/2014/main" id="{5BD5B48C-EF2D-4626-B8FA-D58860319A98}"/>
              </a:ext>
            </a:extLst>
          </p:cNvPr>
          <p:cNvSpPr/>
          <p:nvPr/>
        </p:nvSpPr>
        <p:spPr>
          <a:xfrm>
            <a:off x="1137645"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cover 3 Rectangle 55">
            <a:extLst>
              <a:ext uri="{FF2B5EF4-FFF2-40B4-BE49-F238E27FC236}">
                <a16:creationId xmlns:a16="http://schemas.microsoft.com/office/drawing/2014/main" id="{370C1F62-EFAD-41BA-9AD2-2F358F876DE2}"/>
              </a:ext>
            </a:extLst>
          </p:cNvPr>
          <p:cNvSpPr/>
          <p:nvPr/>
        </p:nvSpPr>
        <p:spPr>
          <a:xfrm>
            <a:off x="1137645"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cover 1 Rectangle 57">
            <a:extLst>
              <a:ext uri="{FF2B5EF4-FFF2-40B4-BE49-F238E27FC236}">
                <a16:creationId xmlns:a16="http://schemas.microsoft.com/office/drawing/2014/main" id="{103EF841-C957-4A7A-907D-1D1938556CD3}"/>
              </a:ext>
            </a:extLst>
          </p:cNvPr>
          <p:cNvSpPr/>
          <p:nvPr/>
        </p:nvSpPr>
        <p:spPr>
          <a:xfrm>
            <a:off x="1137645"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cover 2 Rectangle 56">
            <a:extLst>
              <a:ext uri="{FF2B5EF4-FFF2-40B4-BE49-F238E27FC236}">
                <a16:creationId xmlns:a16="http://schemas.microsoft.com/office/drawing/2014/main" id="{377FB612-2FD2-4D0A-AB86-85A13991A716}"/>
              </a:ext>
            </a:extLst>
          </p:cNvPr>
          <p:cNvSpPr/>
          <p:nvPr/>
        </p:nvSpPr>
        <p:spPr>
          <a:xfrm>
            <a:off x="1137645"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small RED 2 Oval 21">
            <a:extLst>
              <a:ext uri="{FF2B5EF4-FFF2-40B4-BE49-F238E27FC236}">
                <a16:creationId xmlns:a16="http://schemas.microsoft.com/office/drawing/2014/main" id="{A88E978C-CBE4-4E17-AA6B-3D5CA16CE752}"/>
              </a:ext>
            </a:extLst>
          </p:cNvPr>
          <p:cNvSpPr>
            <a:spLocks noChangeAspect="1"/>
          </p:cNvSpPr>
          <p:nvPr/>
        </p:nvSpPr>
        <p:spPr>
          <a:xfrm rot="16200000">
            <a:off x="1281506"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small YELLOW 2 Oval 22">
            <a:extLst>
              <a:ext uri="{FF2B5EF4-FFF2-40B4-BE49-F238E27FC236}">
                <a16:creationId xmlns:a16="http://schemas.microsoft.com/office/drawing/2014/main" id="{2BBC0AF3-3D5E-4676-813B-E9E78B869288}"/>
              </a:ext>
            </a:extLst>
          </p:cNvPr>
          <p:cNvSpPr>
            <a:spLocks noChangeAspect="1"/>
          </p:cNvSpPr>
          <p:nvPr/>
        </p:nvSpPr>
        <p:spPr>
          <a:xfrm rot="16200000">
            <a:off x="1281506"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mall GREEN 2 Oval 23">
            <a:extLst>
              <a:ext uri="{FF2B5EF4-FFF2-40B4-BE49-F238E27FC236}">
                <a16:creationId xmlns:a16="http://schemas.microsoft.com/office/drawing/2014/main" id="{7F49CEBA-5820-4B52-B31D-6F727E3F0BCA}"/>
              </a:ext>
            </a:extLst>
          </p:cNvPr>
          <p:cNvSpPr>
            <a:spLocks noChangeAspect="1"/>
          </p:cNvSpPr>
          <p:nvPr/>
        </p:nvSpPr>
        <p:spPr>
          <a:xfrm rot="16200000">
            <a:off x="1281506" y="3240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small BLUE 2 Oval 24">
            <a:extLst>
              <a:ext uri="{FF2B5EF4-FFF2-40B4-BE49-F238E27FC236}">
                <a16:creationId xmlns:a16="http://schemas.microsoft.com/office/drawing/2014/main" id="{A2130E67-28A5-4AF0-918E-2182B1808E62}"/>
              </a:ext>
            </a:extLst>
          </p:cNvPr>
          <p:cNvSpPr>
            <a:spLocks noChangeAspect="1"/>
          </p:cNvSpPr>
          <p:nvPr/>
        </p:nvSpPr>
        <p:spPr>
          <a:xfrm rot="16200000">
            <a:off x="1486845"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small ORANGE 2 Oval 25">
            <a:extLst>
              <a:ext uri="{FF2B5EF4-FFF2-40B4-BE49-F238E27FC236}">
                <a16:creationId xmlns:a16="http://schemas.microsoft.com/office/drawing/2014/main" id="{D0A90BAE-54F4-4054-A178-215A91ADD775}"/>
              </a:ext>
            </a:extLst>
          </p:cNvPr>
          <p:cNvSpPr>
            <a:spLocks noChangeAspect="1"/>
          </p:cNvSpPr>
          <p:nvPr/>
        </p:nvSpPr>
        <p:spPr>
          <a:xfrm rot="16200000">
            <a:off x="1486845"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small PURPLE 2 Oval 26">
            <a:extLst>
              <a:ext uri="{FF2B5EF4-FFF2-40B4-BE49-F238E27FC236}">
                <a16:creationId xmlns:a16="http://schemas.microsoft.com/office/drawing/2014/main" id="{BB148773-6BFD-441E-860E-52F68BC53F0A}"/>
              </a:ext>
            </a:extLst>
          </p:cNvPr>
          <p:cNvSpPr>
            <a:spLocks noChangeAspect="1"/>
          </p:cNvSpPr>
          <p:nvPr/>
        </p:nvSpPr>
        <p:spPr>
          <a:xfrm rot="16200000">
            <a:off x="1486845" y="3240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big RED 2 Oval 27">
            <a:extLst>
              <a:ext uri="{FF2B5EF4-FFF2-40B4-BE49-F238E27FC236}">
                <a16:creationId xmlns:a16="http://schemas.microsoft.com/office/drawing/2014/main" id="{C8AA4DA4-F3B5-43DF-BA46-79CCAA395815}"/>
              </a:ext>
            </a:extLst>
          </p:cNvPr>
          <p:cNvSpPr>
            <a:spLocks noChangeAspect="1"/>
          </p:cNvSpPr>
          <p:nvPr/>
        </p:nvSpPr>
        <p:spPr>
          <a:xfrm>
            <a:off x="1148275" y="322951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big YELLOW 2 Oval 28">
            <a:extLst>
              <a:ext uri="{FF2B5EF4-FFF2-40B4-BE49-F238E27FC236}">
                <a16:creationId xmlns:a16="http://schemas.microsoft.com/office/drawing/2014/main" id="{264E3B99-44E2-46FE-9C4A-35346E74B08C}"/>
              </a:ext>
            </a:extLst>
          </p:cNvPr>
          <p:cNvSpPr>
            <a:spLocks noChangeAspect="1"/>
          </p:cNvSpPr>
          <p:nvPr/>
        </p:nvSpPr>
        <p:spPr>
          <a:xfrm>
            <a:off x="1148275" y="322951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big GREEN 2 Oval 29">
            <a:extLst>
              <a:ext uri="{FF2B5EF4-FFF2-40B4-BE49-F238E27FC236}">
                <a16:creationId xmlns:a16="http://schemas.microsoft.com/office/drawing/2014/main" id="{29C69B1A-ED99-4A53-8592-961FA3D8F44D}"/>
              </a:ext>
            </a:extLst>
          </p:cNvPr>
          <p:cNvSpPr>
            <a:spLocks noChangeAspect="1"/>
          </p:cNvSpPr>
          <p:nvPr/>
        </p:nvSpPr>
        <p:spPr>
          <a:xfrm>
            <a:off x="1148275" y="322951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big BLUE 2 Oval 30">
            <a:extLst>
              <a:ext uri="{FF2B5EF4-FFF2-40B4-BE49-F238E27FC236}">
                <a16:creationId xmlns:a16="http://schemas.microsoft.com/office/drawing/2014/main" id="{A161FD3B-7444-4E7B-ACC8-4DB9C1595564}"/>
              </a:ext>
            </a:extLst>
          </p:cNvPr>
          <p:cNvSpPr>
            <a:spLocks noChangeAspect="1"/>
          </p:cNvSpPr>
          <p:nvPr/>
        </p:nvSpPr>
        <p:spPr>
          <a:xfrm>
            <a:off x="1148275" y="322951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big ORANGE 2 Oval 31">
            <a:extLst>
              <a:ext uri="{FF2B5EF4-FFF2-40B4-BE49-F238E27FC236}">
                <a16:creationId xmlns:a16="http://schemas.microsoft.com/office/drawing/2014/main" id="{48487465-B437-4D65-959F-6E79F1440904}"/>
              </a:ext>
            </a:extLst>
          </p:cNvPr>
          <p:cNvSpPr>
            <a:spLocks noChangeAspect="1"/>
          </p:cNvSpPr>
          <p:nvPr/>
        </p:nvSpPr>
        <p:spPr>
          <a:xfrm>
            <a:off x="1148275" y="322951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big PURPLE 2 Oval 32">
            <a:extLst>
              <a:ext uri="{FF2B5EF4-FFF2-40B4-BE49-F238E27FC236}">
                <a16:creationId xmlns:a16="http://schemas.microsoft.com/office/drawing/2014/main" id="{B871C412-B039-4649-BE41-240EEEC8EB38}"/>
              </a:ext>
            </a:extLst>
          </p:cNvPr>
          <p:cNvSpPr>
            <a:spLocks noChangeAspect="1"/>
          </p:cNvSpPr>
          <p:nvPr/>
        </p:nvSpPr>
        <p:spPr>
          <a:xfrm>
            <a:off x="1148275" y="322951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small RED 3 Oval 21">
            <a:extLst>
              <a:ext uri="{FF2B5EF4-FFF2-40B4-BE49-F238E27FC236}">
                <a16:creationId xmlns:a16="http://schemas.microsoft.com/office/drawing/2014/main" id="{F5235F90-B165-40D1-BB8C-709006378E4C}"/>
              </a:ext>
            </a:extLst>
          </p:cNvPr>
          <p:cNvSpPr>
            <a:spLocks noChangeAspect="1"/>
          </p:cNvSpPr>
          <p:nvPr/>
        </p:nvSpPr>
        <p:spPr>
          <a:xfrm rot="16200000">
            <a:off x="1281506"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small YELLOW 3 Oval 22">
            <a:extLst>
              <a:ext uri="{FF2B5EF4-FFF2-40B4-BE49-F238E27FC236}">
                <a16:creationId xmlns:a16="http://schemas.microsoft.com/office/drawing/2014/main" id="{24943D1C-2F71-4907-93B9-4F7ED097F101}"/>
              </a:ext>
            </a:extLst>
          </p:cNvPr>
          <p:cNvSpPr>
            <a:spLocks noChangeAspect="1"/>
          </p:cNvSpPr>
          <p:nvPr/>
        </p:nvSpPr>
        <p:spPr>
          <a:xfrm rot="16200000">
            <a:off x="1281506"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small GREEN 3 Oval 23">
            <a:extLst>
              <a:ext uri="{FF2B5EF4-FFF2-40B4-BE49-F238E27FC236}">
                <a16:creationId xmlns:a16="http://schemas.microsoft.com/office/drawing/2014/main" id="{671D8873-7802-4927-92E6-FAE41C63F3E7}"/>
              </a:ext>
            </a:extLst>
          </p:cNvPr>
          <p:cNvSpPr>
            <a:spLocks noChangeAspect="1"/>
          </p:cNvSpPr>
          <p:nvPr/>
        </p:nvSpPr>
        <p:spPr>
          <a:xfrm rot="16200000">
            <a:off x="1281506" y="2485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small BLUE 3 Oval 24">
            <a:extLst>
              <a:ext uri="{FF2B5EF4-FFF2-40B4-BE49-F238E27FC236}">
                <a16:creationId xmlns:a16="http://schemas.microsoft.com/office/drawing/2014/main" id="{5706681F-255C-4B84-8C8C-D2D328CCE960}"/>
              </a:ext>
            </a:extLst>
          </p:cNvPr>
          <p:cNvSpPr>
            <a:spLocks noChangeAspect="1"/>
          </p:cNvSpPr>
          <p:nvPr/>
        </p:nvSpPr>
        <p:spPr>
          <a:xfrm rot="16200000">
            <a:off x="1486845"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small ORANGE 3 Oval 25">
            <a:extLst>
              <a:ext uri="{FF2B5EF4-FFF2-40B4-BE49-F238E27FC236}">
                <a16:creationId xmlns:a16="http://schemas.microsoft.com/office/drawing/2014/main" id="{E6AECBA9-1A48-4356-B9DE-AB0D0227C40F}"/>
              </a:ext>
            </a:extLst>
          </p:cNvPr>
          <p:cNvSpPr>
            <a:spLocks noChangeAspect="1"/>
          </p:cNvSpPr>
          <p:nvPr/>
        </p:nvSpPr>
        <p:spPr>
          <a:xfrm rot="16200000">
            <a:off x="1486845"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small PURPLE 3 Oval 26">
            <a:extLst>
              <a:ext uri="{FF2B5EF4-FFF2-40B4-BE49-F238E27FC236}">
                <a16:creationId xmlns:a16="http://schemas.microsoft.com/office/drawing/2014/main" id="{E86C8C82-2AD3-458B-8642-70804AEDED5A}"/>
              </a:ext>
            </a:extLst>
          </p:cNvPr>
          <p:cNvSpPr>
            <a:spLocks noChangeAspect="1"/>
          </p:cNvSpPr>
          <p:nvPr/>
        </p:nvSpPr>
        <p:spPr>
          <a:xfrm rot="16200000">
            <a:off x="1486845" y="2485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big RED 3 Oval 27">
            <a:extLst>
              <a:ext uri="{FF2B5EF4-FFF2-40B4-BE49-F238E27FC236}">
                <a16:creationId xmlns:a16="http://schemas.microsoft.com/office/drawing/2014/main" id="{01AD5CFA-0FD1-4028-893F-8C0A1DD5BFD0}"/>
              </a:ext>
            </a:extLst>
          </p:cNvPr>
          <p:cNvSpPr>
            <a:spLocks noChangeAspect="1"/>
          </p:cNvSpPr>
          <p:nvPr/>
        </p:nvSpPr>
        <p:spPr>
          <a:xfrm>
            <a:off x="1152431"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big YELLOW 3 Oval 28">
            <a:extLst>
              <a:ext uri="{FF2B5EF4-FFF2-40B4-BE49-F238E27FC236}">
                <a16:creationId xmlns:a16="http://schemas.microsoft.com/office/drawing/2014/main" id="{08053280-1710-424E-96C7-B097B42D262D}"/>
              </a:ext>
            </a:extLst>
          </p:cNvPr>
          <p:cNvSpPr>
            <a:spLocks noChangeAspect="1"/>
          </p:cNvSpPr>
          <p:nvPr/>
        </p:nvSpPr>
        <p:spPr>
          <a:xfrm>
            <a:off x="1152431"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big GREEN 3 Oval 29">
            <a:extLst>
              <a:ext uri="{FF2B5EF4-FFF2-40B4-BE49-F238E27FC236}">
                <a16:creationId xmlns:a16="http://schemas.microsoft.com/office/drawing/2014/main" id="{A3C98AE8-F782-446C-ACEB-DBE3341D00A4}"/>
              </a:ext>
            </a:extLst>
          </p:cNvPr>
          <p:cNvSpPr>
            <a:spLocks noChangeAspect="1"/>
          </p:cNvSpPr>
          <p:nvPr/>
        </p:nvSpPr>
        <p:spPr>
          <a:xfrm>
            <a:off x="1152431"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big BLUE 3 Oval 30">
            <a:extLst>
              <a:ext uri="{FF2B5EF4-FFF2-40B4-BE49-F238E27FC236}">
                <a16:creationId xmlns:a16="http://schemas.microsoft.com/office/drawing/2014/main" id="{1DCDEDDB-F05E-45C6-9BEB-A6E8E0DDC3FE}"/>
              </a:ext>
            </a:extLst>
          </p:cNvPr>
          <p:cNvSpPr>
            <a:spLocks noChangeAspect="1"/>
          </p:cNvSpPr>
          <p:nvPr/>
        </p:nvSpPr>
        <p:spPr>
          <a:xfrm>
            <a:off x="1152431"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big ORANGE 3 Oval 31">
            <a:extLst>
              <a:ext uri="{FF2B5EF4-FFF2-40B4-BE49-F238E27FC236}">
                <a16:creationId xmlns:a16="http://schemas.microsoft.com/office/drawing/2014/main" id="{755EF376-AE09-448B-AED4-C4968B5CD665}"/>
              </a:ext>
            </a:extLst>
          </p:cNvPr>
          <p:cNvSpPr>
            <a:spLocks noChangeAspect="1"/>
          </p:cNvSpPr>
          <p:nvPr/>
        </p:nvSpPr>
        <p:spPr>
          <a:xfrm>
            <a:off x="1152431"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big PURPLE 3   Oval 32">
            <a:extLst>
              <a:ext uri="{FF2B5EF4-FFF2-40B4-BE49-F238E27FC236}">
                <a16:creationId xmlns:a16="http://schemas.microsoft.com/office/drawing/2014/main" id="{E7362AD4-027E-4AD5-A268-F9998709DA55}"/>
              </a:ext>
            </a:extLst>
          </p:cNvPr>
          <p:cNvSpPr>
            <a:spLocks noChangeAspect="1"/>
          </p:cNvSpPr>
          <p:nvPr/>
        </p:nvSpPr>
        <p:spPr>
          <a:xfrm>
            <a:off x="1152431"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small RED 4 Oval 21">
            <a:extLst>
              <a:ext uri="{FF2B5EF4-FFF2-40B4-BE49-F238E27FC236}">
                <a16:creationId xmlns:a16="http://schemas.microsoft.com/office/drawing/2014/main" id="{ABC2D562-EA0F-413C-A924-0E077A4B1125}"/>
              </a:ext>
            </a:extLst>
          </p:cNvPr>
          <p:cNvSpPr>
            <a:spLocks noChangeAspect="1"/>
          </p:cNvSpPr>
          <p:nvPr/>
        </p:nvSpPr>
        <p:spPr>
          <a:xfrm rot="16200000">
            <a:off x="1281506"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small YELLOW 4 Oval 22">
            <a:extLst>
              <a:ext uri="{FF2B5EF4-FFF2-40B4-BE49-F238E27FC236}">
                <a16:creationId xmlns:a16="http://schemas.microsoft.com/office/drawing/2014/main" id="{0B001F41-7B58-42EB-9AD0-AB4F10104CA4}"/>
              </a:ext>
            </a:extLst>
          </p:cNvPr>
          <p:cNvSpPr>
            <a:spLocks noChangeAspect="1"/>
          </p:cNvSpPr>
          <p:nvPr/>
        </p:nvSpPr>
        <p:spPr>
          <a:xfrm rot="16200000">
            <a:off x="1281506"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small GREEN 4 Oval 23">
            <a:extLst>
              <a:ext uri="{FF2B5EF4-FFF2-40B4-BE49-F238E27FC236}">
                <a16:creationId xmlns:a16="http://schemas.microsoft.com/office/drawing/2014/main" id="{4C7219B0-8BB9-4A6E-9A74-B5AB1197C0B1}"/>
              </a:ext>
            </a:extLst>
          </p:cNvPr>
          <p:cNvSpPr>
            <a:spLocks noChangeAspect="1"/>
          </p:cNvSpPr>
          <p:nvPr/>
        </p:nvSpPr>
        <p:spPr>
          <a:xfrm rot="16200000">
            <a:off x="1281506" y="17232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small BLUE 4 Oval 24">
            <a:extLst>
              <a:ext uri="{FF2B5EF4-FFF2-40B4-BE49-F238E27FC236}">
                <a16:creationId xmlns:a16="http://schemas.microsoft.com/office/drawing/2014/main" id="{C92202C0-3253-4EB7-8661-70047971C902}"/>
              </a:ext>
            </a:extLst>
          </p:cNvPr>
          <p:cNvSpPr>
            <a:spLocks noChangeAspect="1"/>
          </p:cNvSpPr>
          <p:nvPr/>
        </p:nvSpPr>
        <p:spPr>
          <a:xfrm rot="16200000">
            <a:off x="1486845"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small ORANGE 4 Oval 25">
            <a:extLst>
              <a:ext uri="{FF2B5EF4-FFF2-40B4-BE49-F238E27FC236}">
                <a16:creationId xmlns:a16="http://schemas.microsoft.com/office/drawing/2014/main" id="{14AC904C-533F-479C-8CB9-D65ED901F738}"/>
              </a:ext>
            </a:extLst>
          </p:cNvPr>
          <p:cNvSpPr>
            <a:spLocks noChangeAspect="1"/>
          </p:cNvSpPr>
          <p:nvPr/>
        </p:nvSpPr>
        <p:spPr>
          <a:xfrm rot="16200000">
            <a:off x="1486845"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small PURPLE 4 Oval 26">
            <a:extLst>
              <a:ext uri="{FF2B5EF4-FFF2-40B4-BE49-F238E27FC236}">
                <a16:creationId xmlns:a16="http://schemas.microsoft.com/office/drawing/2014/main" id="{E78632C6-B8D2-4362-87BE-B7F0937635BB}"/>
              </a:ext>
            </a:extLst>
          </p:cNvPr>
          <p:cNvSpPr>
            <a:spLocks noChangeAspect="1"/>
          </p:cNvSpPr>
          <p:nvPr/>
        </p:nvSpPr>
        <p:spPr>
          <a:xfrm rot="16200000">
            <a:off x="1486845" y="1723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big RED 4 Oval 27">
            <a:extLst>
              <a:ext uri="{FF2B5EF4-FFF2-40B4-BE49-F238E27FC236}">
                <a16:creationId xmlns:a16="http://schemas.microsoft.com/office/drawing/2014/main" id="{B7979E36-C144-40FE-BEBF-9DFF24C52F38}"/>
              </a:ext>
            </a:extLst>
          </p:cNvPr>
          <p:cNvSpPr>
            <a:spLocks noChangeAspect="1"/>
          </p:cNvSpPr>
          <p:nvPr/>
        </p:nvSpPr>
        <p:spPr>
          <a:xfrm>
            <a:off x="1158665" y="169648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big YELLOW 4 Oval 28">
            <a:extLst>
              <a:ext uri="{FF2B5EF4-FFF2-40B4-BE49-F238E27FC236}">
                <a16:creationId xmlns:a16="http://schemas.microsoft.com/office/drawing/2014/main" id="{D049F85C-A928-46F1-9132-669B52E67FFE}"/>
              </a:ext>
            </a:extLst>
          </p:cNvPr>
          <p:cNvSpPr>
            <a:spLocks noChangeAspect="1"/>
          </p:cNvSpPr>
          <p:nvPr/>
        </p:nvSpPr>
        <p:spPr>
          <a:xfrm>
            <a:off x="1158665" y="169648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big GREEN 4 Oval 29">
            <a:extLst>
              <a:ext uri="{FF2B5EF4-FFF2-40B4-BE49-F238E27FC236}">
                <a16:creationId xmlns:a16="http://schemas.microsoft.com/office/drawing/2014/main" id="{6D44BB45-1654-4202-8FCD-443AEFDBC8FB}"/>
              </a:ext>
            </a:extLst>
          </p:cNvPr>
          <p:cNvSpPr>
            <a:spLocks noChangeAspect="1"/>
          </p:cNvSpPr>
          <p:nvPr/>
        </p:nvSpPr>
        <p:spPr>
          <a:xfrm>
            <a:off x="1158665" y="169648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big BLUE 4 Oval 30">
            <a:extLst>
              <a:ext uri="{FF2B5EF4-FFF2-40B4-BE49-F238E27FC236}">
                <a16:creationId xmlns:a16="http://schemas.microsoft.com/office/drawing/2014/main" id="{B955D26B-E4C9-43E5-9913-8CF4AF28A426}"/>
              </a:ext>
            </a:extLst>
          </p:cNvPr>
          <p:cNvSpPr>
            <a:spLocks noChangeAspect="1"/>
          </p:cNvSpPr>
          <p:nvPr/>
        </p:nvSpPr>
        <p:spPr>
          <a:xfrm>
            <a:off x="1158665" y="169648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big ORANGE 4 Oval 31">
            <a:extLst>
              <a:ext uri="{FF2B5EF4-FFF2-40B4-BE49-F238E27FC236}">
                <a16:creationId xmlns:a16="http://schemas.microsoft.com/office/drawing/2014/main" id="{9BE28A92-12CA-4153-A1AA-5DC72EC56757}"/>
              </a:ext>
            </a:extLst>
          </p:cNvPr>
          <p:cNvSpPr>
            <a:spLocks noChangeAspect="1"/>
          </p:cNvSpPr>
          <p:nvPr/>
        </p:nvSpPr>
        <p:spPr>
          <a:xfrm>
            <a:off x="1158665" y="169648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big PURPLE 4 Oval 32">
            <a:extLst>
              <a:ext uri="{FF2B5EF4-FFF2-40B4-BE49-F238E27FC236}">
                <a16:creationId xmlns:a16="http://schemas.microsoft.com/office/drawing/2014/main" id="{255F5F89-B62D-45D2-9EA0-6746759B1537}"/>
              </a:ext>
            </a:extLst>
          </p:cNvPr>
          <p:cNvSpPr>
            <a:spLocks noChangeAspect="1"/>
          </p:cNvSpPr>
          <p:nvPr/>
        </p:nvSpPr>
        <p:spPr>
          <a:xfrm>
            <a:off x="1158665" y="169648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PURPLE 4 Oval 32">
            <a:extLst>
              <a:ext uri="{FF2B5EF4-FFF2-40B4-BE49-F238E27FC236}">
                <a16:creationId xmlns:a16="http://schemas.microsoft.com/office/drawing/2014/main" id="{26FA86D5-03FE-45E9-B455-B9B166CEA446}"/>
              </a:ext>
            </a:extLst>
          </p:cNvPr>
          <p:cNvSpPr>
            <a:spLocks noChangeAspect="1"/>
          </p:cNvSpPr>
          <p:nvPr/>
        </p:nvSpPr>
        <p:spPr>
          <a:xfrm>
            <a:off x="10295414" y="246226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YELLOW 2 Oval 28">
            <a:extLst>
              <a:ext uri="{FF2B5EF4-FFF2-40B4-BE49-F238E27FC236}">
                <a16:creationId xmlns:a16="http://schemas.microsoft.com/office/drawing/2014/main" id="{1076307D-26EA-46C4-971D-C7F1B4E48766}"/>
              </a:ext>
            </a:extLst>
          </p:cNvPr>
          <p:cNvSpPr>
            <a:spLocks noChangeAspect="1"/>
          </p:cNvSpPr>
          <p:nvPr/>
        </p:nvSpPr>
        <p:spPr>
          <a:xfrm>
            <a:off x="10295414" y="320310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NEW GAME Rectangle 71">
            <a:hlinkClick r:id="rId2" action="ppaction://hlinksldjump"/>
            <a:extLst>
              <a:ext uri="{FF2B5EF4-FFF2-40B4-BE49-F238E27FC236}">
                <a16:creationId xmlns:a16="http://schemas.microsoft.com/office/drawing/2014/main" id="{25B62776-155E-493C-B104-7EF8F4928E6A}"/>
              </a:ext>
            </a:extLst>
          </p:cNvPr>
          <p:cNvSpPr/>
          <p:nvPr/>
        </p:nvSpPr>
        <p:spPr>
          <a:xfrm>
            <a:off x="10751880" y="6226148"/>
            <a:ext cx="1133645" cy="307777"/>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NEW</a:t>
            </a:r>
            <a:r>
              <a:rPr kumimoji="0" lang="en-US" sz="1400" b="1" i="0" u="none" strike="noStrike" kern="1200" cap="none" spc="0" normalizeH="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 </a:t>
            </a: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GAME</a:t>
            </a:r>
          </a:p>
        </p:txBody>
      </p:sp>
      <p:sp>
        <p:nvSpPr>
          <p:cNvPr id="67" name="small RED 1 Oval 21">
            <a:extLst>
              <a:ext uri="{FF2B5EF4-FFF2-40B4-BE49-F238E27FC236}">
                <a16:creationId xmlns:a16="http://schemas.microsoft.com/office/drawing/2014/main" id="{1FE1C590-8C5C-4C94-8948-08227DF48723}"/>
              </a:ext>
            </a:extLst>
          </p:cNvPr>
          <p:cNvSpPr>
            <a:spLocks noChangeAspect="1"/>
          </p:cNvSpPr>
          <p:nvPr/>
        </p:nvSpPr>
        <p:spPr>
          <a:xfrm rot="16200000">
            <a:off x="2024815" y="440732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small YELLOW 1 Oval 22">
            <a:extLst>
              <a:ext uri="{FF2B5EF4-FFF2-40B4-BE49-F238E27FC236}">
                <a16:creationId xmlns:a16="http://schemas.microsoft.com/office/drawing/2014/main" id="{C7C7100F-4033-4569-93F6-2FB4BCED6F67}"/>
              </a:ext>
            </a:extLst>
          </p:cNvPr>
          <p:cNvSpPr>
            <a:spLocks noChangeAspect="1"/>
          </p:cNvSpPr>
          <p:nvPr/>
        </p:nvSpPr>
        <p:spPr>
          <a:xfrm rot="16200000">
            <a:off x="2024815" y="420998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small GREEN 1 Oval 23">
            <a:extLst>
              <a:ext uri="{FF2B5EF4-FFF2-40B4-BE49-F238E27FC236}">
                <a16:creationId xmlns:a16="http://schemas.microsoft.com/office/drawing/2014/main" id="{A6F1C556-33FF-4998-BDCC-7C2D74BE8150}"/>
              </a:ext>
            </a:extLst>
          </p:cNvPr>
          <p:cNvSpPr>
            <a:spLocks noChangeAspect="1"/>
          </p:cNvSpPr>
          <p:nvPr/>
        </p:nvSpPr>
        <p:spPr>
          <a:xfrm rot="16200000">
            <a:off x="2024815" y="401146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small BLUE 1 Oval 24">
            <a:extLst>
              <a:ext uri="{FF2B5EF4-FFF2-40B4-BE49-F238E27FC236}">
                <a16:creationId xmlns:a16="http://schemas.microsoft.com/office/drawing/2014/main" id="{A6F6666B-94D6-4F0C-8415-F265F6DD3607}"/>
              </a:ext>
            </a:extLst>
          </p:cNvPr>
          <p:cNvSpPr>
            <a:spLocks noChangeAspect="1"/>
          </p:cNvSpPr>
          <p:nvPr/>
        </p:nvSpPr>
        <p:spPr>
          <a:xfrm rot="16200000">
            <a:off x="2230154" y="440277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small ORANGE 1 Oval 25">
            <a:extLst>
              <a:ext uri="{FF2B5EF4-FFF2-40B4-BE49-F238E27FC236}">
                <a16:creationId xmlns:a16="http://schemas.microsoft.com/office/drawing/2014/main" id="{CAEA7CB5-DB2D-4488-B233-AC95E095B2DF}"/>
              </a:ext>
            </a:extLst>
          </p:cNvPr>
          <p:cNvSpPr>
            <a:spLocks noChangeAspect="1"/>
          </p:cNvSpPr>
          <p:nvPr/>
        </p:nvSpPr>
        <p:spPr>
          <a:xfrm rot="16200000">
            <a:off x="2230154" y="420543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small PURPLE 1 Oval 26">
            <a:extLst>
              <a:ext uri="{FF2B5EF4-FFF2-40B4-BE49-F238E27FC236}">
                <a16:creationId xmlns:a16="http://schemas.microsoft.com/office/drawing/2014/main" id="{A8412195-CD84-49D1-ABDF-E2F38BA6765E}"/>
              </a:ext>
            </a:extLst>
          </p:cNvPr>
          <p:cNvSpPr>
            <a:spLocks noChangeAspect="1"/>
          </p:cNvSpPr>
          <p:nvPr/>
        </p:nvSpPr>
        <p:spPr>
          <a:xfrm rot="16200000">
            <a:off x="2230154" y="400691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big RED 1 Oval 27">
            <a:extLst>
              <a:ext uri="{FF2B5EF4-FFF2-40B4-BE49-F238E27FC236}">
                <a16:creationId xmlns:a16="http://schemas.microsoft.com/office/drawing/2014/main" id="{CE8DC04C-EDDE-49FF-883D-45D457ACAA87}"/>
              </a:ext>
            </a:extLst>
          </p:cNvPr>
          <p:cNvSpPr>
            <a:spLocks noChangeAspect="1"/>
          </p:cNvSpPr>
          <p:nvPr/>
        </p:nvSpPr>
        <p:spPr>
          <a:xfrm>
            <a:off x="1893058" y="399248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big YELLOW 1 Oval 28">
            <a:extLst>
              <a:ext uri="{FF2B5EF4-FFF2-40B4-BE49-F238E27FC236}">
                <a16:creationId xmlns:a16="http://schemas.microsoft.com/office/drawing/2014/main" id="{EF15EADB-AB1D-4D98-9A03-67519E32FED0}"/>
              </a:ext>
            </a:extLst>
          </p:cNvPr>
          <p:cNvSpPr>
            <a:spLocks noChangeAspect="1"/>
          </p:cNvSpPr>
          <p:nvPr/>
        </p:nvSpPr>
        <p:spPr>
          <a:xfrm>
            <a:off x="1893058" y="399248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big GREEN 1 Oval 29">
            <a:extLst>
              <a:ext uri="{FF2B5EF4-FFF2-40B4-BE49-F238E27FC236}">
                <a16:creationId xmlns:a16="http://schemas.microsoft.com/office/drawing/2014/main" id="{88B0AB1D-429C-4A38-9416-C96F715AEBE9}"/>
              </a:ext>
            </a:extLst>
          </p:cNvPr>
          <p:cNvSpPr>
            <a:spLocks noChangeAspect="1"/>
          </p:cNvSpPr>
          <p:nvPr/>
        </p:nvSpPr>
        <p:spPr>
          <a:xfrm>
            <a:off x="1893058" y="399248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big BLUE1 Oval 30">
            <a:extLst>
              <a:ext uri="{FF2B5EF4-FFF2-40B4-BE49-F238E27FC236}">
                <a16:creationId xmlns:a16="http://schemas.microsoft.com/office/drawing/2014/main" id="{D8917B36-032F-44D0-9809-55D866D2AB4C}"/>
              </a:ext>
            </a:extLst>
          </p:cNvPr>
          <p:cNvSpPr>
            <a:spLocks noChangeAspect="1"/>
          </p:cNvSpPr>
          <p:nvPr/>
        </p:nvSpPr>
        <p:spPr>
          <a:xfrm>
            <a:off x="1893058" y="399248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big ORANGE 1 Oval 31">
            <a:extLst>
              <a:ext uri="{FF2B5EF4-FFF2-40B4-BE49-F238E27FC236}">
                <a16:creationId xmlns:a16="http://schemas.microsoft.com/office/drawing/2014/main" id="{9D0B5458-C43B-4891-A251-3ABAF1993B36}"/>
              </a:ext>
            </a:extLst>
          </p:cNvPr>
          <p:cNvSpPr>
            <a:spLocks noChangeAspect="1"/>
          </p:cNvSpPr>
          <p:nvPr/>
        </p:nvSpPr>
        <p:spPr>
          <a:xfrm>
            <a:off x="1893058" y="399248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big PURPLE 1  Oval 32">
            <a:extLst>
              <a:ext uri="{FF2B5EF4-FFF2-40B4-BE49-F238E27FC236}">
                <a16:creationId xmlns:a16="http://schemas.microsoft.com/office/drawing/2014/main" id="{070CAB59-EC1E-446F-B3EC-054556FE0555}"/>
              </a:ext>
            </a:extLst>
          </p:cNvPr>
          <p:cNvSpPr>
            <a:spLocks noChangeAspect="1"/>
          </p:cNvSpPr>
          <p:nvPr/>
        </p:nvSpPr>
        <p:spPr>
          <a:xfrm>
            <a:off x="1893058" y="399248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white 4  Oval 38">
            <a:extLst>
              <a:ext uri="{FF2B5EF4-FFF2-40B4-BE49-F238E27FC236}">
                <a16:creationId xmlns:a16="http://schemas.microsoft.com/office/drawing/2014/main" id="{27BC4D69-0E7D-4E3E-83F4-B1E9BCE53DD9}"/>
              </a:ext>
            </a:extLst>
          </p:cNvPr>
          <p:cNvSpPr/>
          <p:nvPr/>
        </p:nvSpPr>
        <p:spPr>
          <a:xfrm>
            <a:off x="1915070" y="507488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white 3 Oval 39">
            <a:extLst>
              <a:ext uri="{FF2B5EF4-FFF2-40B4-BE49-F238E27FC236}">
                <a16:creationId xmlns:a16="http://schemas.microsoft.com/office/drawing/2014/main" id="{26F9F19C-2E2F-4230-8CAE-1261F53F00D1}"/>
              </a:ext>
            </a:extLst>
          </p:cNvPr>
          <p:cNvSpPr/>
          <p:nvPr/>
        </p:nvSpPr>
        <p:spPr>
          <a:xfrm>
            <a:off x="2221405" y="507488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white 2 Oval 40">
            <a:extLst>
              <a:ext uri="{FF2B5EF4-FFF2-40B4-BE49-F238E27FC236}">
                <a16:creationId xmlns:a16="http://schemas.microsoft.com/office/drawing/2014/main" id="{0839A144-5ACD-4220-B2BD-DB45684B3E1E}"/>
              </a:ext>
            </a:extLst>
          </p:cNvPr>
          <p:cNvSpPr/>
          <p:nvPr/>
        </p:nvSpPr>
        <p:spPr>
          <a:xfrm>
            <a:off x="2221405" y="477041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white 1  Oval 41">
            <a:extLst>
              <a:ext uri="{FF2B5EF4-FFF2-40B4-BE49-F238E27FC236}">
                <a16:creationId xmlns:a16="http://schemas.microsoft.com/office/drawing/2014/main" id="{299E51D5-0368-4CA9-8CF0-832A1CED03A6}"/>
              </a:ext>
            </a:extLst>
          </p:cNvPr>
          <p:cNvSpPr/>
          <p:nvPr/>
        </p:nvSpPr>
        <p:spPr>
          <a:xfrm>
            <a:off x="1915070" y="477041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black 2 green Oval 42">
            <a:extLst>
              <a:ext uri="{FF2B5EF4-FFF2-40B4-BE49-F238E27FC236}">
                <a16:creationId xmlns:a16="http://schemas.microsoft.com/office/drawing/2014/main" id="{C39984DD-25DB-45D2-B1E5-CC00C929E33D}"/>
              </a:ext>
            </a:extLst>
          </p:cNvPr>
          <p:cNvSpPr/>
          <p:nvPr/>
        </p:nvSpPr>
        <p:spPr>
          <a:xfrm>
            <a:off x="2221405" y="477041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black 1 purple Oval 43">
            <a:extLst>
              <a:ext uri="{FF2B5EF4-FFF2-40B4-BE49-F238E27FC236}">
                <a16:creationId xmlns:a16="http://schemas.microsoft.com/office/drawing/2014/main" id="{3F658FB2-BA9E-42E5-AC22-C5856523110D}"/>
              </a:ext>
            </a:extLst>
          </p:cNvPr>
          <p:cNvSpPr/>
          <p:nvPr/>
        </p:nvSpPr>
        <p:spPr>
          <a:xfrm>
            <a:off x="1921844" y="477041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black 3 yellow Oval 44">
            <a:extLst>
              <a:ext uri="{FF2B5EF4-FFF2-40B4-BE49-F238E27FC236}">
                <a16:creationId xmlns:a16="http://schemas.microsoft.com/office/drawing/2014/main" id="{E7829E26-284E-4AB7-A6A9-2DFB9F8E1221}"/>
              </a:ext>
            </a:extLst>
          </p:cNvPr>
          <p:cNvSpPr/>
          <p:nvPr/>
        </p:nvSpPr>
        <p:spPr>
          <a:xfrm>
            <a:off x="2221405" y="507488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black 4 red Oval 45">
            <a:extLst>
              <a:ext uri="{FF2B5EF4-FFF2-40B4-BE49-F238E27FC236}">
                <a16:creationId xmlns:a16="http://schemas.microsoft.com/office/drawing/2014/main" id="{9BB576EF-D3C1-4D9C-8EDD-9DECC197ABCA}"/>
              </a:ext>
            </a:extLst>
          </p:cNvPr>
          <p:cNvSpPr/>
          <p:nvPr/>
        </p:nvSpPr>
        <p:spPr>
          <a:xfrm>
            <a:off x="1915070" y="507488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cover 4 Rectangle 54">
            <a:extLst>
              <a:ext uri="{FF2B5EF4-FFF2-40B4-BE49-F238E27FC236}">
                <a16:creationId xmlns:a16="http://schemas.microsoft.com/office/drawing/2014/main" id="{3C0E745B-E37D-4385-B425-5D83ABF03A42}"/>
              </a:ext>
            </a:extLst>
          </p:cNvPr>
          <p:cNvSpPr/>
          <p:nvPr/>
        </p:nvSpPr>
        <p:spPr>
          <a:xfrm>
            <a:off x="1880954"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cover 3 Rectangle 55">
            <a:extLst>
              <a:ext uri="{FF2B5EF4-FFF2-40B4-BE49-F238E27FC236}">
                <a16:creationId xmlns:a16="http://schemas.microsoft.com/office/drawing/2014/main" id="{11C97D64-4C93-4FA0-AB9E-7FE54C330AE0}"/>
              </a:ext>
            </a:extLst>
          </p:cNvPr>
          <p:cNvSpPr/>
          <p:nvPr/>
        </p:nvSpPr>
        <p:spPr>
          <a:xfrm>
            <a:off x="1880954"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cover 1 Rectangle 57">
            <a:extLst>
              <a:ext uri="{FF2B5EF4-FFF2-40B4-BE49-F238E27FC236}">
                <a16:creationId xmlns:a16="http://schemas.microsoft.com/office/drawing/2014/main" id="{B230BA19-71E4-43EA-A8F9-920051F23378}"/>
              </a:ext>
            </a:extLst>
          </p:cNvPr>
          <p:cNvSpPr/>
          <p:nvPr/>
        </p:nvSpPr>
        <p:spPr>
          <a:xfrm>
            <a:off x="1880954"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cover 2 Rectangle 56">
            <a:extLst>
              <a:ext uri="{FF2B5EF4-FFF2-40B4-BE49-F238E27FC236}">
                <a16:creationId xmlns:a16="http://schemas.microsoft.com/office/drawing/2014/main" id="{6DAB9F3D-CD2B-4781-964D-D16963C0B139}"/>
              </a:ext>
            </a:extLst>
          </p:cNvPr>
          <p:cNvSpPr/>
          <p:nvPr/>
        </p:nvSpPr>
        <p:spPr>
          <a:xfrm>
            <a:off x="1880954"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small RED 2 Oval 21">
            <a:extLst>
              <a:ext uri="{FF2B5EF4-FFF2-40B4-BE49-F238E27FC236}">
                <a16:creationId xmlns:a16="http://schemas.microsoft.com/office/drawing/2014/main" id="{24908EB8-B09D-4049-8DCD-E7E9F4B9DE8D}"/>
              </a:ext>
            </a:extLst>
          </p:cNvPr>
          <p:cNvSpPr>
            <a:spLocks noChangeAspect="1"/>
          </p:cNvSpPr>
          <p:nvPr/>
        </p:nvSpPr>
        <p:spPr>
          <a:xfrm rot="16200000">
            <a:off x="2024815" y="3645324"/>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small YELLOW 2 Oval 22">
            <a:extLst>
              <a:ext uri="{FF2B5EF4-FFF2-40B4-BE49-F238E27FC236}">
                <a16:creationId xmlns:a16="http://schemas.microsoft.com/office/drawing/2014/main" id="{4CF71CC4-DB5A-4392-A1D5-4167866E9017}"/>
              </a:ext>
            </a:extLst>
          </p:cNvPr>
          <p:cNvSpPr>
            <a:spLocks noChangeAspect="1"/>
          </p:cNvSpPr>
          <p:nvPr/>
        </p:nvSpPr>
        <p:spPr>
          <a:xfrm rot="16200000">
            <a:off x="2024815" y="3444925"/>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small GREEN 2 Oval 23">
            <a:extLst>
              <a:ext uri="{FF2B5EF4-FFF2-40B4-BE49-F238E27FC236}">
                <a16:creationId xmlns:a16="http://schemas.microsoft.com/office/drawing/2014/main" id="{2DF9FEB8-2A7E-43C5-AB8A-6F076E6F848F}"/>
              </a:ext>
            </a:extLst>
          </p:cNvPr>
          <p:cNvSpPr>
            <a:spLocks noChangeAspect="1"/>
          </p:cNvSpPr>
          <p:nvPr/>
        </p:nvSpPr>
        <p:spPr>
          <a:xfrm rot="16200000">
            <a:off x="2024815" y="3247907"/>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small BLUE 2 Oval 24">
            <a:extLst>
              <a:ext uri="{FF2B5EF4-FFF2-40B4-BE49-F238E27FC236}">
                <a16:creationId xmlns:a16="http://schemas.microsoft.com/office/drawing/2014/main" id="{E98E6E69-23F8-4E96-A8C4-BC8D9C20596A}"/>
              </a:ext>
            </a:extLst>
          </p:cNvPr>
          <p:cNvSpPr>
            <a:spLocks noChangeAspect="1"/>
          </p:cNvSpPr>
          <p:nvPr/>
        </p:nvSpPr>
        <p:spPr>
          <a:xfrm rot="16200000">
            <a:off x="2230154" y="364077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small ORANGE 2 Oval 25">
            <a:extLst>
              <a:ext uri="{FF2B5EF4-FFF2-40B4-BE49-F238E27FC236}">
                <a16:creationId xmlns:a16="http://schemas.microsoft.com/office/drawing/2014/main" id="{4815F425-4CD6-48B7-90EB-A065E7A2810F}"/>
              </a:ext>
            </a:extLst>
          </p:cNvPr>
          <p:cNvSpPr>
            <a:spLocks noChangeAspect="1"/>
          </p:cNvSpPr>
          <p:nvPr/>
        </p:nvSpPr>
        <p:spPr>
          <a:xfrm rot="16200000">
            <a:off x="2230154" y="344037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small PURPLE 2 Oval 26">
            <a:extLst>
              <a:ext uri="{FF2B5EF4-FFF2-40B4-BE49-F238E27FC236}">
                <a16:creationId xmlns:a16="http://schemas.microsoft.com/office/drawing/2014/main" id="{0A343F23-67C4-41E4-BA3A-82A6FB607AF5}"/>
              </a:ext>
            </a:extLst>
          </p:cNvPr>
          <p:cNvSpPr>
            <a:spLocks noChangeAspect="1"/>
          </p:cNvSpPr>
          <p:nvPr/>
        </p:nvSpPr>
        <p:spPr>
          <a:xfrm rot="16200000">
            <a:off x="2230154" y="324335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big RED 2 Oval 27">
            <a:extLst>
              <a:ext uri="{FF2B5EF4-FFF2-40B4-BE49-F238E27FC236}">
                <a16:creationId xmlns:a16="http://schemas.microsoft.com/office/drawing/2014/main" id="{6B8478E6-061D-460C-90B1-D4A8C7EFD7E0}"/>
              </a:ext>
            </a:extLst>
          </p:cNvPr>
          <p:cNvSpPr>
            <a:spLocks noChangeAspect="1"/>
          </p:cNvSpPr>
          <p:nvPr/>
        </p:nvSpPr>
        <p:spPr>
          <a:xfrm>
            <a:off x="1891584" y="323278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big YELLOW 2 Oval 28">
            <a:extLst>
              <a:ext uri="{FF2B5EF4-FFF2-40B4-BE49-F238E27FC236}">
                <a16:creationId xmlns:a16="http://schemas.microsoft.com/office/drawing/2014/main" id="{154F592A-EC14-4AD6-AD4B-DE9DDC577E22}"/>
              </a:ext>
            </a:extLst>
          </p:cNvPr>
          <p:cNvSpPr>
            <a:spLocks noChangeAspect="1"/>
          </p:cNvSpPr>
          <p:nvPr/>
        </p:nvSpPr>
        <p:spPr>
          <a:xfrm>
            <a:off x="1891584" y="323278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big GREEN 2 Oval 29">
            <a:extLst>
              <a:ext uri="{FF2B5EF4-FFF2-40B4-BE49-F238E27FC236}">
                <a16:creationId xmlns:a16="http://schemas.microsoft.com/office/drawing/2014/main" id="{9A77E3B7-4135-4F74-9D66-5C05307627A2}"/>
              </a:ext>
            </a:extLst>
          </p:cNvPr>
          <p:cNvSpPr>
            <a:spLocks noChangeAspect="1"/>
          </p:cNvSpPr>
          <p:nvPr/>
        </p:nvSpPr>
        <p:spPr>
          <a:xfrm>
            <a:off x="1891584" y="323278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big BLUE 2 Oval 30">
            <a:extLst>
              <a:ext uri="{FF2B5EF4-FFF2-40B4-BE49-F238E27FC236}">
                <a16:creationId xmlns:a16="http://schemas.microsoft.com/office/drawing/2014/main" id="{B40C3D7B-917E-4304-A3A5-0920D8FDCB24}"/>
              </a:ext>
            </a:extLst>
          </p:cNvPr>
          <p:cNvSpPr>
            <a:spLocks noChangeAspect="1"/>
          </p:cNvSpPr>
          <p:nvPr/>
        </p:nvSpPr>
        <p:spPr>
          <a:xfrm>
            <a:off x="1891584" y="323278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big ORANGE 2 Oval 31">
            <a:extLst>
              <a:ext uri="{FF2B5EF4-FFF2-40B4-BE49-F238E27FC236}">
                <a16:creationId xmlns:a16="http://schemas.microsoft.com/office/drawing/2014/main" id="{42781F5E-B870-444A-8B94-41013740DAF1}"/>
              </a:ext>
            </a:extLst>
          </p:cNvPr>
          <p:cNvSpPr>
            <a:spLocks noChangeAspect="1"/>
          </p:cNvSpPr>
          <p:nvPr/>
        </p:nvSpPr>
        <p:spPr>
          <a:xfrm>
            <a:off x="1891584" y="323278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big PURPLE 2 Oval 32">
            <a:extLst>
              <a:ext uri="{FF2B5EF4-FFF2-40B4-BE49-F238E27FC236}">
                <a16:creationId xmlns:a16="http://schemas.microsoft.com/office/drawing/2014/main" id="{50EED4B2-C640-4470-9721-ED1B2DD52E19}"/>
              </a:ext>
            </a:extLst>
          </p:cNvPr>
          <p:cNvSpPr>
            <a:spLocks noChangeAspect="1"/>
          </p:cNvSpPr>
          <p:nvPr/>
        </p:nvSpPr>
        <p:spPr>
          <a:xfrm>
            <a:off x="1891584" y="323278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small RED 3 Oval 21">
            <a:extLst>
              <a:ext uri="{FF2B5EF4-FFF2-40B4-BE49-F238E27FC236}">
                <a16:creationId xmlns:a16="http://schemas.microsoft.com/office/drawing/2014/main" id="{C9545384-5EDB-4C51-B501-855795771D0B}"/>
              </a:ext>
            </a:extLst>
          </p:cNvPr>
          <p:cNvSpPr>
            <a:spLocks noChangeAspect="1"/>
          </p:cNvSpPr>
          <p:nvPr/>
        </p:nvSpPr>
        <p:spPr>
          <a:xfrm rot="16200000">
            <a:off x="2024815" y="288918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small YELLOW 3 Oval 22">
            <a:extLst>
              <a:ext uri="{FF2B5EF4-FFF2-40B4-BE49-F238E27FC236}">
                <a16:creationId xmlns:a16="http://schemas.microsoft.com/office/drawing/2014/main" id="{7EC2BFAB-8F33-4D73-9874-52335D883B09}"/>
              </a:ext>
            </a:extLst>
          </p:cNvPr>
          <p:cNvSpPr>
            <a:spLocks noChangeAspect="1"/>
          </p:cNvSpPr>
          <p:nvPr/>
        </p:nvSpPr>
        <p:spPr>
          <a:xfrm rot="16200000">
            <a:off x="2024815" y="269371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small GREEN 3 Oval 23">
            <a:extLst>
              <a:ext uri="{FF2B5EF4-FFF2-40B4-BE49-F238E27FC236}">
                <a16:creationId xmlns:a16="http://schemas.microsoft.com/office/drawing/2014/main" id="{D9F9ED74-C970-482D-A8FD-F4F7DCA75D0E}"/>
              </a:ext>
            </a:extLst>
          </p:cNvPr>
          <p:cNvSpPr>
            <a:spLocks noChangeAspect="1"/>
          </p:cNvSpPr>
          <p:nvPr/>
        </p:nvSpPr>
        <p:spPr>
          <a:xfrm rot="16200000">
            <a:off x="2024815" y="249327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small BLUE 3 Oval 24">
            <a:extLst>
              <a:ext uri="{FF2B5EF4-FFF2-40B4-BE49-F238E27FC236}">
                <a16:creationId xmlns:a16="http://schemas.microsoft.com/office/drawing/2014/main" id="{0E2DAC0F-37D4-41A4-A444-AF13CAE47C65}"/>
              </a:ext>
            </a:extLst>
          </p:cNvPr>
          <p:cNvSpPr>
            <a:spLocks noChangeAspect="1"/>
          </p:cNvSpPr>
          <p:nvPr/>
        </p:nvSpPr>
        <p:spPr>
          <a:xfrm rot="16200000">
            <a:off x="2230154" y="288463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small ORANGE 3 Oval 25">
            <a:extLst>
              <a:ext uri="{FF2B5EF4-FFF2-40B4-BE49-F238E27FC236}">
                <a16:creationId xmlns:a16="http://schemas.microsoft.com/office/drawing/2014/main" id="{2A7C065F-BCAB-4CDE-812C-8D29397A0387}"/>
              </a:ext>
            </a:extLst>
          </p:cNvPr>
          <p:cNvSpPr>
            <a:spLocks noChangeAspect="1"/>
          </p:cNvSpPr>
          <p:nvPr/>
        </p:nvSpPr>
        <p:spPr>
          <a:xfrm rot="16200000">
            <a:off x="2230154" y="268916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small PURPLE 3 Oval 26">
            <a:extLst>
              <a:ext uri="{FF2B5EF4-FFF2-40B4-BE49-F238E27FC236}">
                <a16:creationId xmlns:a16="http://schemas.microsoft.com/office/drawing/2014/main" id="{4C68DA9A-F871-4662-AC31-C3DE8EAA80B0}"/>
              </a:ext>
            </a:extLst>
          </p:cNvPr>
          <p:cNvSpPr>
            <a:spLocks noChangeAspect="1"/>
          </p:cNvSpPr>
          <p:nvPr/>
        </p:nvSpPr>
        <p:spPr>
          <a:xfrm rot="16200000">
            <a:off x="2230154" y="248872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big RED 3 Oval 27">
            <a:extLst>
              <a:ext uri="{FF2B5EF4-FFF2-40B4-BE49-F238E27FC236}">
                <a16:creationId xmlns:a16="http://schemas.microsoft.com/office/drawing/2014/main" id="{88F1D23B-0DAE-427D-98BA-B580F7146409}"/>
              </a:ext>
            </a:extLst>
          </p:cNvPr>
          <p:cNvSpPr>
            <a:spLocks noChangeAspect="1"/>
          </p:cNvSpPr>
          <p:nvPr/>
        </p:nvSpPr>
        <p:spPr>
          <a:xfrm>
            <a:off x="1895740" y="246748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big YELLOW 3 Oval 28">
            <a:extLst>
              <a:ext uri="{FF2B5EF4-FFF2-40B4-BE49-F238E27FC236}">
                <a16:creationId xmlns:a16="http://schemas.microsoft.com/office/drawing/2014/main" id="{0B17F640-D8D2-43BA-BBE2-860859EF1265}"/>
              </a:ext>
            </a:extLst>
          </p:cNvPr>
          <p:cNvSpPr>
            <a:spLocks noChangeAspect="1"/>
          </p:cNvSpPr>
          <p:nvPr/>
        </p:nvSpPr>
        <p:spPr>
          <a:xfrm>
            <a:off x="1895740" y="246748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big GREEN 3 Oval 29">
            <a:extLst>
              <a:ext uri="{FF2B5EF4-FFF2-40B4-BE49-F238E27FC236}">
                <a16:creationId xmlns:a16="http://schemas.microsoft.com/office/drawing/2014/main" id="{81554667-6E4C-4F19-B2EA-E304DFAC4678}"/>
              </a:ext>
            </a:extLst>
          </p:cNvPr>
          <p:cNvSpPr>
            <a:spLocks noChangeAspect="1"/>
          </p:cNvSpPr>
          <p:nvPr/>
        </p:nvSpPr>
        <p:spPr>
          <a:xfrm>
            <a:off x="1895740" y="246748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big BLUE 3 Oval 30">
            <a:extLst>
              <a:ext uri="{FF2B5EF4-FFF2-40B4-BE49-F238E27FC236}">
                <a16:creationId xmlns:a16="http://schemas.microsoft.com/office/drawing/2014/main" id="{B894043D-ECD3-4DE3-8A76-E76C8420F8A0}"/>
              </a:ext>
            </a:extLst>
          </p:cNvPr>
          <p:cNvSpPr>
            <a:spLocks noChangeAspect="1"/>
          </p:cNvSpPr>
          <p:nvPr/>
        </p:nvSpPr>
        <p:spPr>
          <a:xfrm>
            <a:off x="1895740" y="246748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big ORANGE 3 Oval 31">
            <a:extLst>
              <a:ext uri="{FF2B5EF4-FFF2-40B4-BE49-F238E27FC236}">
                <a16:creationId xmlns:a16="http://schemas.microsoft.com/office/drawing/2014/main" id="{99933B69-29F8-4A02-800F-F01FD907BC08}"/>
              </a:ext>
            </a:extLst>
          </p:cNvPr>
          <p:cNvSpPr>
            <a:spLocks noChangeAspect="1"/>
          </p:cNvSpPr>
          <p:nvPr/>
        </p:nvSpPr>
        <p:spPr>
          <a:xfrm>
            <a:off x="1895740" y="246748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big PURPLE 3   Oval 32">
            <a:extLst>
              <a:ext uri="{FF2B5EF4-FFF2-40B4-BE49-F238E27FC236}">
                <a16:creationId xmlns:a16="http://schemas.microsoft.com/office/drawing/2014/main" id="{D1EE5FBD-D456-4F9B-A4ED-3DA3426513D2}"/>
              </a:ext>
            </a:extLst>
          </p:cNvPr>
          <p:cNvSpPr>
            <a:spLocks noChangeAspect="1"/>
          </p:cNvSpPr>
          <p:nvPr/>
        </p:nvSpPr>
        <p:spPr>
          <a:xfrm>
            <a:off x="1895740" y="246748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small RED 4 Oval 21">
            <a:extLst>
              <a:ext uri="{FF2B5EF4-FFF2-40B4-BE49-F238E27FC236}">
                <a16:creationId xmlns:a16="http://schemas.microsoft.com/office/drawing/2014/main" id="{79FAD0D6-738A-4F19-BF81-E47AC7779CB8}"/>
              </a:ext>
            </a:extLst>
          </p:cNvPr>
          <p:cNvSpPr>
            <a:spLocks noChangeAspect="1"/>
          </p:cNvSpPr>
          <p:nvPr/>
        </p:nvSpPr>
        <p:spPr>
          <a:xfrm rot="16200000">
            <a:off x="2024815" y="212641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small YELLOW 4 Oval 22">
            <a:extLst>
              <a:ext uri="{FF2B5EF4-FFF2-40B4-BE49-F238E27FC236}">
                <a16:creationId xmlns:a16="http://schemas.microsoft.com/office/drawing/2014/main" id="{535D6D17-AFCB-4EC8-82B5-EA57680C4700}"/>
              </a:ext>
            </a:extLst>
          </p:cNvPr>
          <p:cNvSpPr>
            <a:spLocks noChangeAspect="1"/>
          </p:cNvSpPr>
          <p:nvPr/>
        </p:nvSpPr>
        <p:spPr>
          <a:xfrm rot="16200000">
            <a:off x="2024815" y="192680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small GREEN 4 Oval 23">
            <a:extLst>
              <a:ext uri="{FF2B5EF4-FFF2-40B4-BE49-F238E27FC236}">
                <a16:creationId xmlns:a16="http://schemas.microsoft.com/office/drawing/2014/main" id="{92B57B65-CD54-45E3-84FC-55B6ACF5B20E}"/>
              </a:ext>
            </a:extLst>
          </p:cNvPr>
          <p:cNvSpPr>
            <a:spLocks noChangeAspect="1"/>
          </p:cNvSpPr>
          <p:nvPr/>
        </p:nvSpPr>
        <p:spPr>
          <a:xfrm rot="16200000">
            <a:off x="2024815" y="173103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small BLUE 4 Oval 24">
            <a:extLst>
              <a:ext uri="{FF2B5EF4-FFF2-40B4-BE49-F238E27FC236}">
                <a16:creationId xmlns:a16="http://schemas.microsoft.com/office/drawing/2014/main" id="{77371086-E710-4471-9184-AB146F493D54}"/>
              </a:ext>
            </a:extLst>
          </p:cNvPr>
          <p:cNvSpPr>
            <a:spLocks noChangeAspect="1"/>
          </p:cNvSpPr>
          <p:nvPr/>
        </p:nvSpPr>
        <p:spPr>
          <a:xfrm rot="16200000">
            <a:off x="2230154" y="212186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mall ORANGE 4 Oval 25">
            <a:extLst>
              <a:ext uri="{FF2B5EF4-FFF2-40B4-BE49-F238E27FC236}">
                <a16:creationId xmlns:a16="http://schemas.microsoft.com/office/drawing/2014/main" id="{5DA680E1-BDAE-4AC6-BB1A-6CC132D96232}"/>
              </a:ext>
            </a:extLst>
          </p:cNvPr>
          <p:cNvSpPr>
            <a:spLocks noChangeAspect="1"/>
          </p:cNvSpPr>
          <p:nvPr/>
        </p:nvSpPr>
        <p:spPr>
          <a:xfrm rot="16200000">
            <a:off x="2230154" y="192225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small PURPLE 4 Oval 26">
            <a:extLst>
              <a:ext uri="{FF2B5EF4-FFF2-40B4-BE49-F238E27FC236}">
                <a16:creationId xmlns:a16="http://schemas.microsoft.com/office/drawing/2014/main" id="{16E7FA5B-1850-47DB-AD17-4E2BBA145841}"/>
              </a:ext>
            </a:extLst>
          </p:cNvPr>
          <p:cNvSpPr>
            <a:spLocks noChangeAspect="1"/>
          </p:cNvSpPr>
          <p:nvPr/>
        </p:nvSpPr>
        <p:spPr>
          <a:xfrm rot="16200000">
            <a:off x="2230154" y="172648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big RED 4 Oval 27">
            <a:extLst>
              <a:ext uri="{FF2B5EF4-FFF2-40B4-BE49-F238E27FC236}">
                <a16:creationId xmlns:a16="http://schemas.microsoft.com/office/drawing/2014/main" id="{E1C194B2-58D7-4797-8967-685D432FB575}"/>
              </a:ext>
            </a:extLst>
          </p:cNvPr>
          <p:cNvSpPr>
            <a:spLocks noChangeAspect="1"/>
          </p:cNvSpPr>
          <p:nvPr/>
        </p:nvSpPr>
        <p:spPr>
          <a:xfrm>
            <a:off x="1901974" y="169975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big YELLOW 4 Oval 28">
            <a:extLst>
              <a:ext uri="{FF2B5EF4-FFF2-40B4-BE49-F238E27FC236}">
                <a16:creationId xmlns:a16="http://schemas.microsoft.com/office/drawing/2014/main" id="{9E68EB89-CD26-40D2-AF53-D1E1DA9EE6EC}"/>
              </a:ext>
            </a:extLst>
          </p:cNvPr>
          <p:cNvSpPr>
            <a:spLocks noChangeAspect="1"/>
          </p:cNvSpPr>
          <p:nvPr/>
        </p:nvSpPr>
        <p:spPr>
          <a:xfrm>
            <a:off x="1901974" y="169975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big GREEN 4 Oval 29">
            <a:extLst>
              <a:ext uri="{FF2B5EF4-FFF2-40B4-BE49-F238E27FC236}">
                <a16:creationId xmlns:a16="http://schemas.microsoft.com/office/drawing/2014/main" id="{6CD73E93-A229-443C-8576-49DE1BF37D74}"/>
              </a:ext>
            </a:extLst>
          </p:cNvPr>
          <p:cNvSpPr>
            <a:spLocks noChangeAspect="1"/>
          </p:cNvSpPr>
          <p:nvPr/>
        </p:nvSpPr>
        <p:spPr>
          <a:xfrm>
            <a:off x="1901974" y="169975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big BLUE 4 Oval 30">
            <a:extLst>
              <a:ext uri="{FF2B5EF4-FFF2-40B4-BE49-F238E27FC236}">
                <a16:creationId xmlns:a16="http://schemas.microsoft.com/office/drawing/2014/main" id="{3B5564B7-2A31-4869-AC83-D27F85D79AFE}"/>
              </a:ext>
            </a:extLst>
          </p:cNvPr>
          <p:cNvSpPr>
            <a:spLocks noChangeAspect="1"/>
          </p:cNvSpPr>
          <p:nvPr/>
        </p:nvSpPr>
        <p:spPr>
          <a:xfrm>
            <a:off x="1901974" y="169975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big ORANGE 4 Oval 31">
            <a:extLst>
              <a:ext uri="{FF2B5EF4-FFF2-40B4-BE49-F238E27FC236}">
                <a16:creationId xmlns:a16="http://schemas.microsoft.com/office/drawing/2014/main" id="{101E27F1-6CC3-4F53-8D74-D88F77FF23EA}"/>
              </a:ext>
            </a:extLst>
          </p:cNvPr>
          <p:cNvSpPr>
            <a:spLocks noChangeAspect="1"/>
          </p:cNvSpPr>
          <p:nvPr/>
        </p:nvSpPr>
        <p:spPr>
          <a:xfrm>
            <a:off x="1901974" y="169975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big PURPLE 4 Oval 32">
            <a:extLst>
              <a:ext uri="{FF2B5EF4-FFF2-40B4-BE49-F238E27FC236}">
                <a16:creationId xmlns:a16="http://schemas.microsoft.com/office/drawing/2014/main" id="{D16385BF-9EC9-4F0F-8071-169EFAD4F1DA}"/>
              </a:ext>
            </a:extLst>
          </p:cNvPr>
          <p:cNvSpPr>
            <a:spLocks noChangeAspect="1"/>
          </p:cNvSpPr>
          <p:nvPr/>
        </p:nvSpPr>
        <p:spPr>
          <a:xfrm>
            <a:off x="1901974" y="169975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small RED 1 Oval 21">
            <a:extLst>
              <a:ext uri="{FF2B5EF4-FFF2-40B4-BE49-F238E27FC236}">
                <a16:creationId xmlns:a16="http://schemas.microsoft.com/office/drawing/2014/main" id="{26885E54-5580-4DAA-B5F1-2F68B39C1CCA}"/>
              </a:ext>
            </a:extLst>
          </p:cNvPr>
          <p:cNvSpPr>
            <a:spLocks noChangeAspect="1"/>
          </p:cNvSpPr>
          <p:nvPr/>
        </p:nvSpPr>
        <p:spPr>
          <a:xfrm rot="16200000">
            <a:off x="2790630"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small YELLOW 1 Oval 22">
            <a:extLst>
              <a:ext uri="{FF2B5EF4-FFF2-40B4-BE49-F238E27FC236}">
                <a16:creationId xmlns:a16="http://schemas.microsoft.com/office/drawing/2014/main" id="{C5718601-7189-42D0-AA2F-7EA95DBBF617}"/>
              </a:ext>
            </a:extLst>
          </p:cNvPr>
          <p:cNvSpPr>
            <a:spLocks noChangeAspect="1"/>
          </p:cNvSpPr>
          <p:nvPr/>
        </p:nvSpPr>
        <p:spPr>
          <a:xfrm rot="16200000">
            <a:off x="2790630"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small GREEN 1 Oval 23">
            <a:extLst>
              <a:ext uri="{FF2B5EF4-FFF2-40B4-BE49-F238E27FC236}">
                <a16:creationId xmlns:a16="http://schemas.microsoft.com/office/drawing/2014/main" id="{1E6AEEA0-B0D0-4ED5-ABD2-89B7A8BA3AD5}"/>
              </a:ext>
            </a:extLst>
          </p:cNvPr>
          <p:cNvSpPr>
            <a:spLocks noChangeAspect="1"/>
          </p:cNvSpPr>
          <p:nvPr/>
        </p:nvSpPr>
        <p:spPr>
          <a:xfrm rot="16200000">
            <a:off x="2790630" y="400364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small BLUE 1 Oval 24">
            <a:extLst>
              <a:ext uri="{FF2B5EF4-FFF2-40B4-BE49-F238E27FC236}">
                <a16:creationId xmlns:a16="http://schemas.microsoft.com/office/drawing/2014/main" id="{D95DC9BD-8CD1-4A3D-A91A-24DFC816E5CC}"/>
              </a:ext>
            </a:extLst>
          </p:cNvPr>
          <p:cNvSpPr>
            <a:spLocks noChangeAspect="1"/>
          </p:cNvSpPr>
          <p:nvPr/>
        </p:nvSpPr>
        <p:spPr>
          <a:xfrm rot="16200000">
            <a:off x="2995969"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small ORANGE 1 Oval 25">
            <a:extLst>
              <a:ext uri="{FF2B5EF4-FFF2-40B4-BE49-F238E27FC236}">
                <a16:creationId xmlns:a16="http://schemas.microsoft.com/office/drawing/2014/main" id="{A3F11DD5-EF3D-4476-940D-E20575D77CDB}"/>
              </a:ext>
            </a:extLst>
          </p:cNvPr>
          <p:cNvSpPr>
            <a:spLocks noChangeAspect="1"/>
          </p:cNvSpPr>
          <p:nvPr/>
        </p:nvSpPr>
        <p:spPr>
          <a:xfrm rot="16200000">
            <a:off x="2995969"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small PURPLE 1 Oval 26">
            <a:extLst>
              <a:ext uri="{FF2B5EF4-FFF2-40B4-BE49-F238E27FC236}">
                <a16:creationId xmlns:a16="http://schemas.microsoft.com/office/drawing/2014/main" id="{5E2E0BAE-57AB-4C64-B95D-857E8406A4F4}"/>
              </a:ext>
            </a:extLst>
          </p:cNvPr>
          <p:cNvSpPr>
            <a:spLocks noChangeAspect="1"/>
          </p:cNvSpPr>
          <p:nvPr/>
        </p:nvSpPr>
        <p:spPr>
          <a:xfrm rot="16200000">
            <a:off x="2995969" y="40036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big RED 1 Oval 27">
            <a:extLst>
              <a:ext uri="{FF2B5EF4-FFF2-40B4-BE49-F238E27FC236}">
                <a16:creationId xmlns:a16="http://schemas.microsoft.com/office/drawing/2014/main" id="{0F11E6B3-92CC-4C5F-B2EF-26603889E4AD}"/>
              </a:ext>
            </a:extLst>
          </p:cNvPr>
          <p:cNvSpPr>
            <a:spLocks noChangeAspect="1"/>
          </p:cNvSpPr>
          <p:nvPr/>
        </p:nvSpPr>
        <p:spPr>
          <a:xfrm>
            <a:off x="2658873" y="398921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big YELLOW 1 Oval 28">
            <a:extLst>
              <a:ext uri="{FF2B5EF4-FFF2-40B4-BE49-F238E27FC236}">
                <a16:creationId xmlns:a16="http://schemas.microsoft.com/office/drawing/2014/main" id="{C39E3C2E-973F-4AE2-8857-AFB43342FA6E}"/>
              </a:ext>
            </a:extLst>
          </p:cNvPr>
          <p:cNvSpPr>
            <a:spLocks noChangeAspect="1"/>
          </p:cNvSpPr>
          <p:nvPr/>
        </p:nvSpPr>
        <p:spPr>
          <a:xfrm>
            <a:off x="2658873" y="398921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big GREEN 1 Oval 29">
            <a:extLst>
              <a:ext uri="{FF2B5EF4-FFF2-40B4-BE49-F238E27FC236}">
                <a16:creationId xmlns:a16="http://schemas.microsoft.com/office/drawing/2014/main" id="{B8BC8087-E73C-4599-8CC9-59711DAC674C}"/>
              </a:ext>
            </a:extLst>
          </p:cNvPr>
          <p:cNvSpPr>
            <a:spLocks noChangeAspect="1"/>
          </p:cNvSpPr>
          <p:nvPr/>
        </p:nvSpPr>
        <p:spPr>
          <a:xfrm>
            <a:off x="2658873" y="398921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big BLUE1 Oval 30">
            <a:extLst>
              <a:ext uri="{FF2B5EF4-FFF2-40B4-BE49-F238E27FC236}">
                <a16:creationId xmlns:a16="http://schemas.microsoft.com/office/drawing/2014/main" id="{A8CA2842-F03C-4EFC-AD8B-A19577D3A52B}"/>
              </a:ext>
            </a:extLst>
          </p:cNvPr>
          <p:cNvSpPr>
            <a:spLocks noChangeAspect="1"/>
          </p:cNvSpPr>
          <p:nvPr/>
        </p:nvSpPr>
        <p:spPr>
          <a:xfrm>
            <a:off x="2658873" y="398921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big ORANGE 1 Oval 31">
            <a:extLst>
              <a:ext uri="{FF2B5EF4-FFF2-40B4-BE49-F238E27FC236}">
                <a16:creationId xmlns:a16="http://schemas.microsoft.com/office/drawing/2014/main" id="{82F8A32D-9099-4795-A29D-08312CC41216}"/>
              </a:ext>
            </a:extLst>
          </p:cNvPr>
          <p:cNvSpPr>
            <a:spLocks noChangeAspect="1"/>
          </p:cNvSpPr>
          <p:nvPr/>
        </p:nvSpPr>
        <p:spPr>
          <a:xfrm>
            <a:off x="2658873" y="398921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8" name="big PURPLE 1  Oval 32">
            <a:extLst>
              <a:ext uri="{FF2B5EF4-FFF2-40B4-BE49-F238E27FC236}">
                <a16:creationId xmlns:a16="http://schemas.microsoft.com/office/drawing/2014/main" id="{45D0716B-1C2B-4BFB-B47C-2F3F138FEC25}"/>
              </a:ext>
            </a:extLst>
          </p:cNvPr>
          <p:cNvSpPr>
            <a:spLocks noChangeAspect="1"/>
          </p:cNvSpPr>
          <p:nvPr/>
        </p:nvSpPr>
        <p:spPr>
          <a:xfrm>
            <a:off x="2658873" y="398921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white 4  Oval 38">
            <a:extLst>
              <a:ext uri="{FF2B5EF4-FFF2-40B4-BE49-F238E27FC236}">
                <a16:creationId xmlns:a16="http://schemas.microsoft.com/office/drawing/2014/main" id="{C8FC7565-CCC4-4AEA-B1D3-24A678770D3E}"/>
              </a:ext>
            </a:extLst>
          </p:cNvPr>
          <p:cNvSpPr/>
          <p:nvPr/>
        </p:nvSpPr>
        <p:spPr>
          <a:xfrm>
            <a:off x="2965705" y="507488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white 3 Oval 39">
            <a:extLst>
              <a:ext uri="{FF2B5EF4-FFF2-40B4-BE49-F238E27FC236}">
                <a16:creationId xmlns:a16="http://schemas.microsoft.com/office/drawing/2014/main" id="{BA889F4D-25FA-434C-8C8B-0E8BB0209C37}"/>
              </a:ext>
            </a:extLst>
          </p:cNvPr>
          <p:cNvSpPr/>
          <p:nvPr/>
        </p:nvSpPr>
        <p:spPr>
          <a:xfrm>
            <a:off x="2672080" y="477041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white 2 Oval 40">
            <a:extLst>
              <a:ext uri="{FF2B5EF4-FFF2-40B4-BE49-F238E27FC236}">
                <a16:creationId xmlns:a16="http://schemas.microsoft.com/office/drawing/2014/main" id="{51954910-53D3-4AF5-929E-BE8FC4C8308C}"/>
              </a:ext>
            </a:extLst>
          </p:cNvPr>
          <p:cNvSpPr/>
          <p:nvPr/>
        </p:nvSpPr>
        <p:spPr>
          <a:xfrm>
            <a:off x="2979440" y="477041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white 1  Oval 41">
            <a:extLst>
              <a:ext uri="{FF2B5EF4-FFF2-40B4-BE49-F238E27FC236}">
                <a16:creationId xmlns:a16="http://schemas.microsoft.com/office/drawing/2014/main" id="{262F1F15-DBB6-4ECB-8DF2-C4548500D0FC}"/>
              </a:ext>
            </a:extLst>
          </p:cNvPr>
          <p:cNvSpPr/>
          <p:nvPr/>
        </p:nvSpPr>
        <p:spPr>
          <a:xfrm>
            <a:off x="2666144" y="507488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black 2 green Oval 42">
            <a:extLst>
              <a:ext uri="{FF2B5EF4-FFF2-40B4-BE49-F238E27FC236}">
                <a16:creationId xmlns:a16="http://schemas.microsoft.com/office/drawing/2014/main" id="{89B53EC8-3B3E-4CD7-A38B-3EAAF8CEAB0B}"/>
              </a:ext>
            </a:extLst>
          </p:cNvPr>
          <p:cNvSpPr/>
          <p:nvPr/>
        </p:nvSpPr>
        <p:spPr>
          <a:xfrm>
            <a:off x="2985809" y="477041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black 1 purple Oval 43">
            <a:extLst>
              <a:ext uri="{FF2B5EF4-FFF2-40B4-BE49-F238E27FC236}">
                <a16:creationId xmlns:a16="http://schemas.microsoft.com/office/drawing/2014/main" id="{25825A50-9313-4DF3-BC48-32D14717F6FF}"/>
              </a:ext>
            </a:extLst>
          </p:cNvPr>
          <p:cNvSpPr/>
          <p:nvPr/>
        </p:nvSpPr>
        <p:spPr>
          <a:xfrm>
            <a:off x="2666144" y="507488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black 3 yellow Oval 44">
            <a:extLst>
              <a:ext uri="{FF2B5EF4-FFF2-40B4-BE49-F238E27FC236}">
                <a16:creationId xmlns:a16="http://schemas.microsoft.com/office/drawing/2014/main" id="{0FD64BF9-A9C1-444E-9C18-D55E386718D6}"/>
              </a:ext>
            </a:extLst>
          </p:cNvPr>
          <p:cNvSpPr/>
          <p:nvPr/>
        </p:nvSpPr>
        <p:spPr>
          <a:xfrm>
            <a:off x="2672080" y="477041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black 4 red Oval 45">
            <a:extLst>
              <a:ext uri="{FF2B5EF4-FFF2-40B4-BE49-F238E27FC236}">
                <a16:creationId xmlns:a16="http://schemas.microsoft.com/office/drawing/2014/main" id="{740A8847-15FA-4137-ADDA-553FA5AF884B}"/>
              </a:ext>
            </a:extLst>
          </p:cNvPr>
          <p:cNvSpPr/>
          <p:nvPr/>
        </p:nvSpPr>
        <p:spPr>
          <a:xfrm>
            <a:off x="2965705" y="507488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cover 4 Rectangle 54">
            <a:extLst>
              <a:ext uri="{FF2B5EF4-FFF2-40B4-BE49-F238E27FC236}">
                <a16:creationId xmlns:a16="http://schemas.microsoft.com/office/drawing/2014/main" id="{0C513009-1F5A-47FB-9012-006216D59F8E}"/>
              </a:ext>
            </a:extLst>
          </p:cNvPr>
          <p:cNvSpPr/>
          <p:nvPr/>
        </p:nvSpPr>
        <p:spPr>
          <a:xfrm>
            <a:off x="2646769"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cover 3 Rectangle 55">
            <a:extLst>
              <a:ext uri="{FF2B5EF4-FFF2-40B4-BE49-F238E27FC236}">
                <a16:creationId xmlns:a16="http://schemas.microsoft.com/office/drawing/2014/main" id="{25EB2037-24AD-4E44-B9C3-9EF1204C544B}"/>
              </a:ext>
            </a:extLst>
          </p:cNvPr>
          <p:cNvSpPr/>
          <p:nvPr/>
        </p:nvSpPr>
        <p:spPr>
          <a:xfrm>
            <a:off x="2646769"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cover 1 Rectangle 57">
            <a:extLst>
              <a:ext uri="{FF2B5EF4-FFF2-40B4-BE49-F238E27FC236}">
                <a16:creationId xmlns:a16="http://schemas.microsoft.com/office/drawing/2014/main" id="{A246D638-43EF-4A76-ACE3-06E8344B5C4A}"/>
              </a:ext>
            </a:extLst>
          </p:cNvPr>
          <p:cNvSpPr/>
          <p:nvPr/>
        </p:nvSpPr>
        <p:spPr>
          <a:xfrm>
            <a:off x="2646769"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cover 2 Rectangle 56">
            <a:extLst>
              <a:ext uri="{FF2B5EF4-FFF2-40B4-BE49-F238E27FC236}">
                <a16:creationId xmlns:a16="http://schemas.microsoft.com/office/drawing/2014/main" id="{3E6A8CD3-E132-4F87-8091-8B7E3DB954CC}"/>
              </a:ext>
            </a:extLst>
          </p:cNvPr>
          <p:cNvSpPr/>
          <p:nvPr/>
        </p:nvSpPr>
        <p:spPr>
          <a:xfrm>
            <a:off x="2646769"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small RED 2 Oval 21">
            <a:extLst>
              <a:ext uri="{FF2B5EF4-FFF2-40B4-BE49-F238E27FC236}">
                <a16:creationId xmlns:a16="http://schemas.microsoft.com/office/drawing/2014/main" id="{0E543056-6829-4EF3-A977-EA61A37197E2}"/>
              </a:ext>
            </a:extLst>
          </p:cNvPr>
          <p:cNvSpPr>
            <a:spLocks noChangeAspect="1"/>
          </p:cNvSpPr>
          <p:nvPr/>
        </p:nvSpPr>
        <p:spPr>
          <a:xfrm rot="16200000">
            <a:off x="2790630"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small YELLOW 2 Oval 22">
            <a:extLst>
              <a:ext uri="{FF2B5EF4-FFF2-40B4-BE49-F238E27FC236}">
                <a16:creationId xmlns:a16="http://schemas.microsoft.com/office/drawing/2014/main" id="{7753C39F-0C34-452E-9867-F471D9ECCBF5}"/>
              </a:ext>
            </a:extLst>
          </p:cNvPr>
          <p:cNvSpPr>
            <a:spLocks noChangeAspect="1"/>
          </p:cNvSpPr>
          <p:nvPr/>
        </p:nvSpPr>
        <p:spPr>
          <a:xfrm rot="16200000">
            <a:off x="2790630"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small GREEN 2 Oval 23">
            <a:extLst>
              <a:ext uri="{FF2B5EF4-FFF2-40B4-BE49-F238E27FC236}">
                <a16:creationId xmlns:a16="http://schemas.microsoft.com/office/drawing/2014/main" id="{ADB29724-307D-4E1F-9EE2-7CC187F79A01}"/>
              </a:ext>
            </a:extLst>
          </p:cNvPr>
          <p:cNvSpPr>
            <a:spLocks noChangeAspect="1"/>
          </p:cNvSpPr>
          <p:nvPr/>
        </p:nvSpPr>
        <p:spPr>
          <a:xfrm rot="16200000">
            <a:off x="2790630" y="3240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small BLUE 2 Oval 24">
            <a:extLst>
              <a:ext uri="{FF2B5EF4-FFF2-40B4-BE49-F238E27FC236}">
                <a16:creationId xmlns:a16="http://schemas.microsoft.com/office/drawing/2014/main" id="{4C02C0DE-26EC-44B0-9AD5-1F07E78174E1}"/>
              </a:ext>
            </a:extLst>
          </p:cNvPr>
          <p:cNvSpPr>
            <a:spLocks noChangeAspect="1"/>
          </p:cNvSpPr>
          <p:nvPr/>
        </p:nvSpPr>
        <p:spPr>
          <a:xfrm rot="16200000">
            <a:off x="2995969"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small ORANGE 2 Oval 25">
            <a:extLst>
              <a:ext uri="{FF2B5EF4-FFF2-40B4-BE49-F238E27FC236}">
                <a16:creationId xmlns:a16="http://schemas.microsoft.com/office/drawing/2014/main" id="{CD888A25-56EA-4003-8E6C-7E14A9DC6E4E}"/>
              </a:ext>
            </a:extLst>
          </p:cNvPr>
          <p:cNvSpPr>
            <a:spLocks noChangeAspect="1"/>
          </p:cNvSpPr>
          <p:nvPr/>
        </p:nvSpPr>
        <p:spPr>
          <a:xfrm rot="16200000">
            <a:off x="2995969"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small PURPLE 2 Oval 26">
            <a:extLst>
              <a:ext uri="{FF2B5EF4-FFF2-40B4-BE49-F238E27FC236}">
                <a16:creationId xmlns:a16="http://schemas.microsoft.com/office/drawing/2014/main" id="{0035FC3B-C5E4-4404-B5F6-28CC3218D86A}"/>
              </a:ext>
            </a:extLst>
          </p:cNvPr>
          <p:cNvSpPr>
            <a:spLocks noChangeAspect="1"/>
          </p:cNvSpPr>
          <p:nvPr/>
        </p:nvSpPr>
        <p:spPr>
          <a:xfrm rot="16200000">
            <a:off x="2995969" y="3240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7" name="big RED 2 Oval 27">
            <a:extLst>
              <a:ext uri="{FF2B5EF4-FFF2-40B4-BE49-F238E27FC236}">
                <a16:creationId xmlns:a16="http://schemas.microsoft.com/office/drawing/2014/main" id="{1F36CA29-2489-4859-9E89-A8AA7783982F}"/>
              </a:ext>
            </a:extLst>
          </p:cNvPr>
          <p:cNvSpPr>
            <a:spLocks noChangeAspect="1"/>
          </p:cNvSpPr>
          <p:nvPr/>
        </p:nvSpPr>
        <p:spPr>
          <a:xfrm>
            <a:off x="2657399" y="322951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big YELLOW 2 Oval 28">
            <a:extLst>
              <a:ext uri="{FF2B5EF4-FFF2-40B4-BE49-F238E27FC236}">
                <a16:creationId xmlns:a16="http://schemas.microsoft.com/office/drawing/2014/main" id="{A29641E4-E1DF-48C1-9F61-750DD893B95F}"/>
              </a:ext>
            </a:extLst>
          </p:cNvPr>
          <p:cNvSpPr>
            <a:spLocks noChangeAspect="1"/>
          </p:cNvSpPr>
          <p:nvPr/>
        </p:nvSpPr>
        <p:spPr>
          <a:xfrm>
            <a:off x="2657399" y="322951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big GREEN 2 Oval 29">
            <a:extLst>
              <a:ext uri="{FF2B5EF4-FFF2-40B4-BE49-F238E27FC236}">
                <a16:creationId xmlns:a16="http://schemas.microsoft.com/office/drawing/2014/main" id="{CC7ABB46-60DA-4C2D-A293-CCB8A777F1DB}"/>
              </a:ext>
            </a:extLst>
          </p:cNvPr>
          <p:cNvSpPr>
            <a:spLocks noChangeAspect="1"/>
          </p:cNvSpPr>
          <p:nvPr/>
        </p:nvSpPr>
        <p:spPr>
          <a:xfrm>
            <a:off x="2657399" y="322951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big BLUE 2 Oval 30">
            <a:extLst>
              <a:ext uri="{FF2B5EF4-FFF2-40B4-BE49-F238E27FC236}">
                <a16:creationId xmlns:a16="http://schemas.microsoft.com/office/drawing/2014/main" id="{E0B5DAD3-E895-46D1-A1B9-239185307588}"/>
              </a:ext>
            </a:extLst>
          </p:cNvPr>
          <p:cNvSpPr>
            <a:spLocks noChangeAspect="1"/>
          </p:cNvSpPr>
          <p:nvPr/>
        </p:nvSpPr>
        <p:spPr>
          <a:xfrm>
            <a:off x="2657399" y="322951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big ORANGE 2 Oval 31">
            <a:extLst>
              <a:ext uri="{FF2B5EF4-FFF2-40B4-BE49-F238E27FC236}">
                <a16:creationId xmlns:a16="http://schemas.microsoft.com/office/drawing/2014/main" id="{2EB8BF03-2E49-4DAA-8DEA-3131D7EC091F}"/>
              </a:ext>
            </a:extLst>
          </p:cNvPr>
          <p:cNvSpPr>
            <a:spLocks noChangeAspect="1"/>
          </p:cNvSpPr>
          <p:nvPr/>
        </p:nvSpPr>
        <p:spPr>
          <a:xfrm>
            <a:off x="2657399" y="322951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big PURPLE 2 Oval 32">
            <a:extLst>
              <a:ext uri="{FF2B5EF4-FFF2-40B4-BE49-F238E27FC236}">
                <a16:creationId xmlns:a16="http://schemas.microsoft.com/office/drawing/2014/main" id="{A34A8827-DD68-4B15-82BE-6C015282F936}"/>
              </a:ext>
            </a:extLst>
          </p:cNvPr>
          <p:cNvSpPr>
            <a:spLocks noChangeAspect="1"/>
          </p:cNvSpPr>
          <p:nvPr/>
        </p:nvSpPr>
        <p:spPr>
          <a:xfrm>
            <a:off x="2657399" y="322951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small RED 3 Oval 21">
            <a:extLst>
              <a:ext uri="{FF2B5EF4-FFF2-40B4-BE49-F238E27FC236}">
                <a16:creationId xmlns:a16="http://schemas.microsoft.com/office/drawing/2014/main" id="{5788D525-F059-4221-963C-A0181D302347}"/>
              </a:ext>
            </a:extLst>
          </p:cNvPr>
          <p:cNvSpPr>
            <a:spLocks noChangeAspect="1"/>
          </p:cNvSpPr>
          <p:nvPr/>
        </p:nvSpPr>
        <p:spPr>
          <a:xfrm rot="16200000">
            <a:off x="2790630"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4" name="small YELLOW 3 Oval 22">
            <a:extLst>
              <a:ext uri="{FF2B5EF4-FFF2-40B4-BE49-F238E27FC236}">
                <a16:creationId xmlns:a16="http://schemas.microsoft.com/office/drawing/2014/main" id="{7176A6B9-1B40-4885-AAA4-87C5DE4310EC}"/>
              </a:ext>
            </a:extLst>
          </p:cNvPr>
          <p:cNvSpPr>
            <a:spLocks noChangeAspect="1"/>
          </p:cNvSpPr>
          <p:nvPr/>
        </p:nvSpPr>
        <p:spPr>
          <a:xfrm rot="16200000">
            <a:off x="2790630"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small GREEN 3 Oval 23">
            <a:extLst>
              <a:ext uri="{FF2B5EF4-FFF2-40B4-BE49-F238E27FC236}">
                <a16:creationId xmlns:a16="http://schemas.microsoft.com/office/drawing/2014/main" id="{EF94FFAF-F232-49B1-8730-26B6EDA01E78}"/>
              </a:ext>
            </a:extLst>
          </p:cNvPr>
          <p:cNvSpPr>
            <a:spLocks noChangeAspect="1"/>
          </p:cNvSpPr>
          <p:nvPr/>
        </p:nvSpPr>
        <p:spPr>
          <a:xfrm rot="16200000">
            <a:off x="2790630" y="2485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small BLUE 3 Oval 24">
            <a:extLst>
              <a:ext uri="{FF2B5EF4-FFF2-40B4-BE49-F238E27FC236}">
                <a16:creationId xmlns:a16="http://schemas.microsoft.com/office/drawing/2014/main" id="{386CE258-91D5-4C52-9612-5DA1F0E31B37}"/>
              </a:ext>
            </a:extLst>
          </p:cNvPr>
          <p:cNvSpPr>
            <a:spLocks noChangeAspect="1"/>
          </p:cNvSpPr>
          <p:nvPr/>
        </p:nvSpPr>
        <p:spPr>
          <a:xfrm rot="16200000">
            <a:off x="2995969"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small ORANGE 3 Oval 25">
            <a:extLst>
              <a:ext uri="{FF2B5EF4-FFF2-40B4-BE49-F238E27FC236}">
                <a16:creationId xmlns:a16="http://schemas.microsoft.com/office/drawing/2014/main" id="{E3F79F83-DA6F-4FC5-8D80-EDDB6EA65BBC}"/>
              </a:ext>
            </a:extLst>
          </p:cNvPr>
          <p:cNvSpPr>
            <a:spLocks noChangeAspect="1"/>
          </p:cNvSpPr>
          <p:nvPr/>
        </p:nvSpPr>
        <p:spPr>
          <a:xfrm rot="16200000">
            <a:off x="2995969"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small PURPLE 3 Oval 26">
            <a:extLst>
              <a:ext uri="{FF2B5EF4-FFF2-40B4-BE49-F238E27FC236}">
                <a16:creationId xmlns:a16="http://schemas.microsoft.com/office/drawing/2014/main" id="{A0DFB3EA-733D-41B8-8437-0F99579550B3}"/>
              </a:ext>
            </a:extLst>
          </p:cNvPr>
          <p:cNvSpPr>
            <a:spLocks noChangeAspect="1"/>
          </p:cNvSpPr>
          <p:nvPr/>
        </p:nvSpPr>
        <p:spPr>
          <a:xfrm rot="16200000">
            <a:off x="2995969" y="2485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big RED 3 Oval 27">
            <a:extLst>
              <a:ext uri="{FF2B5EF4-FFF2-40B4-BE49-F238E27FC236}">
                <a16:creationId xmlns:a16="http://schemas.microsoft.com/office/drawing/2014/main" id="{CA1B9779-1FFF-4FA9-8F0E-EDB38018D7C7}"/>
              </a:ext>
            </a:extLst>
          </p:cNvPr>
          <p:cNvSpPr>
            <a:spLocks noChangeAspect="1"/>
          </p:cNvSpPr>
          <p:nvPr/>
        </p:nvSpPr>
        <p:spPr>
          <a:xfrm>
            <a:off x="2661555"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0" name="big YELLOW 3 Oval 28">
            <a:extLst>
              <a:ext uri="{FF2B5EF4-FFF2-40B4-BE49-F238E27FC236}">
                <a16:creationId xmlns:a16="http://schemas.microsoft.com/office/drawing/2014/main" id="{53101252-9888-4C81-97E1-79D38EA14F74}"/>
              </a:ext>
            </a:extLst>
          </p:cNvPr>
          <p:cNvSpPr>
            <a:spLocks noChangeAspect="1"/>
          </p:cNvSpPr>
          <p:nvPr/>
        </p:nvSpPr>
        <p:spPr>
          <a:xfrm>
            <a:off x="2661555"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1" name="big GREEN 3 Oval 29">
            <a:extLst>
              <a:ext uri="{FF2B5EF4-FFF2-40B4-BE49-F238E27FC236}">
                <a16:creationId xmlns:a16="http://schemas.microsoft.com/office/drawing/2014/main" id="{FDEE74DC-C107-4805-BED9-FF8E261E017B}"/>
              </a:ext>
            </a:extLst>
          </p:cNvPr>
          <p:cNvSpPr>
            <a:spLocks noChangeAspect="1"/>
          </p:cNvSpPr>
          <p:nvPr/>
        </p:nvSpPr>
        <p:spPr>
          <a:xfrm>
            <a:off x="2661555"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2" name="big BLUE 3 Oval 30">
            <a:extLst>
              <a:ext uri="{FF2B5EF4-FFF2-40B4-BE49-F238E27FC236}">
                <a16:creationId xmlns:a16="http://schemas.microsoft.com/office/drawing/2014/main" id="{415C2D11-06BB-43AA-9515-BE902AE11685}"/>
              </a:ext>
            </a:extLst>
          </p:cNvPr>
          <p:cNvSpPr>
            <a:spLocks noChangeAspect="1"/>
          </p:cNvSpPr>
          <p:nvPr/>
        </p:nvSpPr>
        <p:spPr>
          <a:xfrm>
            <a:off x="2661555"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3" name="big ORANGE 3 Oval 31">
            <a:extLst>
              <a:ext uri="{FF2B5EF4-FFF2-40B4-BE49-F238E27FC236}">
                <a16:creationId xmlns:a16="http://schemas.microsoft.com/office/drawing/2014/main" id="{FC0F6927-BE7D-40FA-8E39-269E6C3E8B09}"/>
              </a:ext>
            </a:extLst>
          </p:cNvPr>
          <p:cNvSpPr>
            <a:spLocks noChangeAspect="1"/>
          </p:cNvSpPr>
          <p:nvPr/>
        </p:nvSpPr>
        <p:spPr>
          <a:xfrm>
            <a:off x="2661555"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big PURPLE 3   Oval 32">
            <a:extLst>
              <a:ext uri="{FF2B5EF4-FFF2-40B4-BE49-F238E27FC236}">
                <a16:creationId xmlns:a16="http://schemas.microsoft.com/office/drawing/2014/main" id="{4981DEA4-54ED-42C8-BED3-C9E5701713EA}"/>
              </a:ext>
            </a:extLst>
          </p:cNvPr>
          <p:cNvSpPr>
            <a:spLocks noChangeAspect="1"/>
          </p:cNvSpPr>
          <p:nvPr/>
        </p:nvSpPr>
        <p:spPr>
          <a:xfrm>
            <a:off x="2661555"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small RED 4 Oval 21">
            <a:extLst>
              <a:ext uri="{FF2B5EF4-FFF2-40B4-BE49-F238E27FC236}">
                <a16:creationId xmlns:a16="http://schemas.microsoft.com/office/drawing/2014/main" id="{F6EF3858-9609-498C-AD18-DB4E513D6449}"/>
              </a:ext>
            </a:extLst>
          </p:cNvPr>
          <p:cNvSpPr>
            <a:spLocks noChangeAspect="1"/>
          </p:cNvSpPr>
          <p:nvPr/>
        </p:nvSpPr>
        <p:spPr>
          <a:xfrm rot="16200000">
            <a:off x="2790630" y="211859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small YELLOW 4 Oval 22">
            <a:extLst>
              <a:ext uri="{FF2B5EF4-FFF2-40B4-BE49-F238E27FC236}">
                <a16:creationId xmlns:a16="http://schemas.microsoft.com/office/drawing/2014/main" id="{9B817DA4-86FD-4C17-BCBC-500363F57B8D}"/>
              </a:ext>
            </a:extLst>
          </p:cNvPr>
          <p:cNvSpPr>
            <a:spLocks noChangeAspect="1"/>
          </p:cNvSpPr>
          <p:nvPr/>
        </p:nvSpPr>
        <p:spPr>
          <a:xfrm rot="16200000">
            <a:off x="2790630" y="19189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mall GREEN 4 Oval 23">
            <a:extLst>
              <a:ext uri="{FF2B5EF4-FFF2-40B4-BE49-F238E27FC236}">
                <a16:creationId xmlns:a16="http://schemas.microsoft.com/office/drawing/2014/main" id="{07C78372-4094-45F2-9914-58EA1C9BC610}"/>
              </a:ext>
            </a:extLst>
          </p:cNvPr>
          <p:cNvSpPr>
            <a:spLocks noChangeAspect="1"/>
          </p:cNvSpPr>
          <p:nvPr/>
        </p:nvSpPr>
        <p:spPr>
          <a:xfrm rot="16200000">
            <a:off x="2790630" y="17232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small BLUE 4 Oval 24">
            <a:extLst>
              <a:ext uri="{FF2B5EF4-FFF2-40B4-BE49-F238E27FC236}">
                <a16:creationId xmlns:a16="http://schemas.microsoft.com/office/drawing/2014/main" id="{82B72E71-8AE1-429F-99DF-348B237C5A1F}"/>
              </a:ext>
            </a:extLst>
          </p:cNvPr>
          <p:cNvSpPr>
            <a:spLocks noChangeAspect="1"/>
          </p:cNvSpPr>
          <p:nvPr/>
        </p:nvSpPr>
        <p:spPr>
          <a:xfrm rot="16200000">
            <a:off x="2995969"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small ORANGE 4 Oval 25">
            <a:extLst>
              <a:ext uri="{FF2B5EF4-FFF2-40B4-BE49-F238E27FC236}">
                <a16:creationId xmlns:a16="http://schemas.microsoft.com/office/drawing/2014/main" id="{BD41F582-B92E-4FDA-AF54-697D2F0DA55D}"/>
              </a:ext>
            </a:extLst>
          </p:cNvPr>
          <p:cNvSpPr>
            <a:spLocks noChangeAspect="1"/>
          </p:cNvSpPr>
          <p:nvPr/>
        </p:nvSpPr>
        <p:spPr>
          <a:xfrm rot="16200000">
            <a:off x="2995969"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small PURPLE 4 Oval 26">
            <a:extLst>
              <a:ext uri="{FF2B5EF4-FFF2-40B4-BE49-F238E27FC236}">
                <a16:creationId xmlns:a16="http://schemas.microsoft.com/office/drawing/2014/main" id="{5022AE3E-90A0-40BA-9276-DA112E483C0C}"/>
              </a:ext>
            </a:extLst>
          </p:cNvPr>
          <p:cNvSpPr>
            <a:spLocks noChangeAspect="1"/>
          </p:cNvSpPr>
          <p:nvPr/>
        </p:nvSpPr>
        <p:spPr>
          <a:xfrm rot="16200000">
            <a:off x="2995969" y="1723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1" name="big RED 4 Oval 27">
            <a:extLst>
              <a:ext uri="{FF2B5EF4-FFF2-40B4-BE49-F238E27FC236}">
                <a16:creationId xmlns:a16="http://schemas.microsoft.com/office/drawing/2014/main" id="{7982EDE2-FE1A-40FF-B647-0E546109839A}"/>
              </a:ext>
            </a:extLst>
          </p:cNvPr>
          <p:cNvSpPr>
            <a:spLocks noChangeAspect="1"/>
          </p:cNvSpPr>
          <p:nvPr/>
        </p:nvSpPr>
        <p:spPr>
          <a:xfrm>
            <a:off x="2667789" y="169648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big YELLOW 4 Oval 28">
            <a:extLst>
              <a:ext uri="{FF2B5EF4-FFF2-40B4-BE49-F238E27FC236}">
                <a16:creationId xmlns:a16="http://schemas.microsoft.com/office/drawing/2014/main" id="{D0EDF14E-752A-4293-BD0C-2913581304EA}"/>
              </a:ext>
            </a:extLst>
          </p:cNvPr>
          <p:cNvSpPr>
            <a:spLocks noChangeAspect="1"/>
          </p:cNvSpPr>
          <p:nvPr/>
        </p:nvSpPr>
        <p:spPr>
          <a:xfrm>
            <a:off x="2667789" y="169648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big GREEN 4 Oval 29">
            <a:extLst>
              <a:ext uri="{FF2B5EF4-FFF2-40B4-BE49-F238E27FC236}">
                <a16:creationId xmlns:a16="http://schemas.microsoft.com/office/drawing/2014/main" id="{56052A59-8B5C-4A7B-8466-8FF3B5102846}"/>
              </a:ext>
            </a:extLst>
          </p:cNvPr>
          <p:cNvSpPr>
            <a:spLocks noChangeAspect="1"/>
          </p:cNvSpPr>
          <p:nvPr/>
        </p:nvSpPr>
        <p:spPr>
          <a:xfrm>
            <a:off x="2667789" y="169648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big BLUE 4 Oval 30">
            <a:extLst>
              <a:ext uri="{FF2B5EF4-FFF2-40B4-BE49-F238E27FC236}">
                <a16:creationId xmlns:a16="http://schemas.microsoft.com/office/drawing/2014/main" id="{77556104-7704-40F7-B191-1260CE2D9D27}"/>
              </a:ext>
            </a:extLst>
          </p:cNvPr>
          <p:cNvSpPr>
            <a:spLocks noChangeAspect="1"/>
          </p:cNvSpPr>
          <p:nvPr/>
        </p:nvSpPr>
        <p:spPr>
          <a:xfrm>
            <a:off x="2667789" y="169648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5" name="big ORANGE 4 Oval 31">
            <a:extLst>
              <a:ext uri="{FF2B5EF4-FFF2-40B4-BE49-F238E27FC236}">
                <a16:creationId xmlns:a16="http://schemas.microsoft.com/office/drawing/2014/main" id="{2A5803C8-08EC-4B90-9D26-0121347C633D}"/>
              </a:ext>
            </a:extLst>
          </p:cNvPr>
          <p:cNvSpPr>
            <a:spLocks noChangeAspect="1"/>
          </p:cNvSpPr>
          <p:nvPr/>
        </p:nvSpPr>
        <p:spPr>
          <a:xfrm>
            <a:off x="2667789" y="169648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big PURPLE 4 Oval 32">
            <a:extLst>
              <a:ext uri="{FF2B5EF4-FFF2-40B4-BE49-F238E27FC236}">
                <a16:creationId xmlns:a16="http://schemas.microsoft.com/office/drawing/2014/main" id="{4CF6BE3E-2C1F-4468-BC88-A46B4DE75A3F}"/>
              </a:ext>
            </a:extLst>
          </p:cNvPr>
          <p:cNvSpPr>
            <a:spLocks noChangeAspect="1"/>
          </p:cNvSpPr>
          <p:nvPr/>
        </p:nvSpPr>
        <p:spPr>
          <a:xfrm>
            <a:off x="2667789" y="169648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7" name="small RED 1 Oval 21">
            <a:extLst>
              <a:ext uri="{FF2B5EF4-FFF2-40B4-BE49-F238E27FC236}">
                <a16:creationId xmlns:a16="http://schemas.microsoft.com/office/drawing/2014/main" id="{A9E70485-867A-40C9-BDDA-60A8F20BAABD}"/>
              </a:ext>
            </a:extLst>
          </p:cNvPr>
          <p:cNvSpPr>
            <a:spLocks noChangeAspect="1"/>
          </p:cNvSpPr>
          <p:nvPr/>
        </p:nvSpPr>
        <p:spPr>
          <a:xfrm rot="16200000">
            <a:off x="3533939" y="440732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8" name="small YELLOW 1 Oval 22">
            <a:extLst>
              <a:ext uri="{FF2B5EF4-FFF2-40B4-BE49-F238E27FC236}">
                <a16:creationId xmlns:a16="http://schemas.microsoft.com/office/drawing/2014/main" id="{77E0DD79-720E-4AA4-956A-C062C1956D2B}"/>
              </a:ext>
            </a:extLst>
          </p:cNvPr>
          <p:cNvSpPr>
            <a:spLocks noChangeAspect="1"/>
          </p:cNvSpPr>
          <p:nvPr/>
        </p:nvSpPr>
        <p:spPr>
          <a:xfrm rot="16200000">
            <a:off x="3533939" y="420998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small GREEN 1 Oval 23">
            <a:extLst>
              <a:ext uri="{FF2B5EF4-FFF2-40B4-BE49-F238E27FC236}">
                <a16:creationId xmlns:a16="http://schemas.microsoft.com/office/drawing/2014/main" id="{07DBB20A-AC4C-42B6-A245-7671A967B696}"/>
              </a:ext>
            </a:extLst>
          </p:cNvPr>
          <p:cNvSpPr>
            <a:spLocks noChangeAspect="1"/>
          </p:cNvSpPr>
          <p:nvPr/>
        </p:nvSpPr>
        <p:spPr>
          <a:xfrm rot="16200000">
            <a:off x="3533939" y="401146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small BLUE 1 Oval 24">
            <a:extLst>
              <a:ext uri="{FF2B5EF4-FFF2-40B4-BE49-F238E27FC236}">
                <a16:creationId xmlns:a16="http://schemas.microsoft.com/office/drawing/2014/main" id="{B636B14B-ED1E-4D84-A2FD-3A81FE64E462}"/>
              </a:ext>
            </a:extLst>
          </p:cNvPr>
          <p:cNvSpPr>
            <a:spLocks noChangeAspect="1"/>
          </p:cNvSpPr>
          <p:nvPr/>
        </p:nvSpPr>
        <p:spPr>
          <a:xfrm rot="16200000">
            <a:off x="3739278" y="440277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small ORANGE 1 Oval 25">
            <a:extLst>
              <a:ext uri="{FF2B5EF4-FFF2-40B4-BE49-F238E27FC236}">
                <a16:creationId xmlns:a16="http://schemas.microsoft.com/office/drawing/2014/main" id="{7545F5AB-1E6D-4D7B-AFDE-48304B45852B}"/>
              </a:ext>
            </a:extLst>
          </p:cNvPr>
          <p:cNvSpPr>
            <a:spLocks noChangeAspect="1"/>
          </p:cNvSpPr>
          <p:nvPr/>
        </p:nvSpPr>
        <p:spPr>
          <a:xfrm rot="16200000">
            <a:off x="3739278" y="420543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small PURPLE 1 Oval 26">
            <a:extLst>
              <a:ext uri="{FF2B5EF4-FFF2-40B4-BE49-F238E27FC236}">
                <a16:creationId xmlns:a16="http://schemas.microsoft.com/office/drawing/2014/main" id="{3BED872F-ECCC-4DF4-96EA-B10571BE0E42}"/>
              </a:ext>
            </a:extLst>
          </p:cNvPr>
          <p:cNvSpPr>
            <a:spLocks noChangeAspect="1"/>
          </p:cNvSpPr>
          <p:nvPr/>
        </p:nvSpPr>
        <p:spPr>
          <a:xfrm rot="16200000">
            <a:off x="3739278" y="400691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3" name="big RED 1 Oval 27">
            <a:extLst>
              <a:ext uri="{FF2B5EF4-FFF2-40B4-BE49-F238E27FC236}">
                <a16:creationId xmlns:a16="http://schemas.microsoft.com/office/drawing/2014/main" id="{96976AF4-791D-4331-8C69-8BAC52266F51}"/>
              </a:ext>
            </a:extLst>
          </p:cNvPr>
          <p:cNvSpPr>
            <a:spLocks noChangeAspect="1"/>
          </p:cNvSpPr>
          <p:nvPr/>
        </p:nvSpPr>
        <p:spPr>
          <a:xfrm>
            <a:off x="3402182" y="399248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 name="big YELLOW 1 Oval 28">
            <a:extLst>
              <a:ext uri="{FF2B5EF4-FFF2-40B4-BE49-F238E27FC236}">
                <a16:creationId xmlns:a16="http://schemas.microsoft.com/office/drawing/2014/main" id="{FDE8068B-2FAF-4E10-BF2C-6A02DCA425F2}"/>
              </a:ext>
            </a:extLst>
          </p:cNvPr>
          <p:cNvSpPr>
            <a:spLocks noChangeAspect="1"/>
          </p:cNvSpPr>
          <p:nvPr/>
        </p:nvSpPr>
        <p:spPr>
          <a:xfrm>
            <a:off x="3402182" y="399248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big GREEN 1 Oval 29">
            <a:extLst>
              <a:ext uri="{FF2B5EF4-FFF2-40B4-BE49-F238E27FC236}">
                <a16:creationId xmlns:a16="http://schemas.microsoft.com/office/drawing/2014/main" id="{54D50E5F-136D-47B3-A838-AE64C7D0E2EF}"/>
              </a:ext>
            </a:extLst>
          </p:cNvPr>
          <p:cNvSpPr>
            <a:spLocks noChangeAspect="1"/>
          </p:cNvSpPr>
          <p:nvPr/>
        </p:nvSpPr>
        <p:spPr>
          <a:xfrm>
            <a:off x="3402182" y="399248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6" name="big BLUE1 Oval 30">
            <a:extLst>
              <a:ext uri="{FF2B5EF4-FFF2-40B4-BE49-F238E27FC236}">
                <a16:creationId xmlns:a16="http://schemas.microsoft.com/office/drawing/2014/main" id="{12AD8926-F6BA-4B4C-BCE1-AA227D6ABBF2}"/>
              </a:ext>
            </a:extLst>
          </p:cNvPr>
          <p:cNvSpPr>
            <a:spLocks noChangeAspect="1"/>
          </p:cNvSpPr>
          <p:nvPr/>
        </p:nvSpPr>
        <p:spPr>
          <a:xfrm>
            <a:off x="3402182" y="399248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7" name="big ORANGE 1 Oval 31">
            <a:extLst>
              <a:ext uri="{FF2B5EF4-FFF2-40B4-BE49-F238E27FC236}">
                <a16:creationId xmlns:a16="http://schemas.microsoft.com/office/drawing/2014/main" id="{EDBE4083-AE62-4EC9-9857-ECEE5218C787}"/>
              </a:ext>
            </a:extLst>
          </p:cNvPr>
          <p:cNvSpPr>
            <a:spLocks noChangeAspect="1"/>
          </p:cNvSpPr>
          <p:nvPr/>
        </p:nvSpPr>
        <p:spPr>
          <a:xfrm>
            <a:off x="3402182" y="399248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big PURPLE 1  Oval 32">
            <a:extLst>
              <a:ext uri="{FF2B5EF4-FFF2-40B4-BE49-F238E27FC236}">
                <a16:creationId xmlns:a16="http://schemas.microsoft.com/office/drawing/2014/main" id="{CA11174A-1734-4CB1-8BB1-F50A6CD4F1D8}"/>
              </a:ext>
            </a:extLst>
          </p:cNvPr>
          <p:cNvSpPr>
            <a:spLocks noChangeAspect="1"/>
          </p:cNvSpPr>
          <p:nvPr/>
        </p:nvSpPr>
        <p:spPr>
          <a:xfrm>
            <a:off x="3402182" y="399248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white 4  Oval 38">
            <a:extLst>
              <a:ext uri="{FF2B5EF4-FFF2-40B4-BE49-F238E27FC236}">
                <a16:creationId xmlns:a16="http://schemas.microsoft.com/office/drawing/2014/main" id="{27A2248A-68D5-42A8-9D1F-60E2398D5833}"/>
              </a:ext>
            </a:extLst>
          </p:cNvPr>
          <p:cNvSpPr/>
          <p:nvPr/>
        </p:nvSpPr>
        <p:spPr>
          <a:xfrm>
            <a:off x="3424194" y="507488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white 3 Oval 39">
            <a:extLst>
              <a:ext uri="{FF2B5EF4-FFF2-40B4-BE49-F238E27FC236}">
                <a16:creationId xmlns:a16="http://schemas.microsoft.com/office/drawing/2014/main" id="{523EAF1C-B1E5-4487-909C-2BDE0AADFEB4}"/>
              </a:ext>
            </a:extLst>
          </p:cNvPr>
          <p:cNvSpPr/>
          <p:nvPr/>
        </p:nvSpPr>
        <p:spPr>
          <a:xfrm>
            <a:off x="3730170" y="477041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1" name="white 2 Oval 40">
            <a:extLst>
              <a:ext uri="{FF2B5EF4-FFF2-40B4-BE49-F238E27FC236}">
                <a16:creationId xmlns:a16="http://schemas.microsoft.com/office/drawing/2014/main" id="{4949B97B-8874-4D8F-9FF9-26EE5F2F78AD}"/>
              </a:ext>
            </a:extLst>
          </p:cNvPr>
          <p:cNvSpPr/>
          <p:nvPr/>
        </p:nvSpPr>
        <p:spPr>
          <a:xfrm>
            <a:off x="3430115" y="477041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2" name="white 1  Oval 41">
            <a:extLst>
              <a:ext uri="{FF2B5EF4-FFF2-40B4-BE49-F238E27FC236}">
                <a16:creationId xmlns:a16="http://schemas.microsoft.com/office/drawing/2014/main" id="{7F6B9C33-76D7-4937-A0F6-B8E856A611A1}"/>
              </a:ext>
            </a:extLst>
          </p:cNvPr>
          <p:cNvSpPr/>
          <p:nvPr/>
        </p:nvSpPr>
        <p:spPr>
          <a:xfrm>
            <a:off x="3730170" y="507488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3" name="black 2 green Oval 42">
            <a:extLst>
              <a:ext uri="{FF2B5EF4-FFF2-40B4-BE49-F238E27FC236}">
                <a16:creationId xmlns:a16="http://schemas.microsoft.com/office/drawing/2014/main" id="{ACCBC9ED-A0BB-465F-B6E4-F598B07F360D}"/>
              </a:ext>
            </a:extLst>
          </p:cNvPr>
          <p:cNvSpPr/>
          <p:nvPr/>
        </p:nvSpPr>
        <p:spPr>
          <a:xfrm>
            <a:off x="3430115" y="477041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black 1 purple Oval 43">
            <a:extLst>
              <a:ext uri="{FF2B5EF4-FFF2-40B4-BE49-F238E27FC236}">
                <a16:creationId xmlns:a16="http://schemas.microsoft.com/office/drawing/2014/main" id="{9FA12EB6-CD31-46F8-8EB6-CA15E05D2706}"/>
              </a:ext>
            </a:extLst>
          </p:cNvPr>
          <p:cNvSpPr/>
          <p:nvPr/>
        </p:nvSpPr>
        <p:spPr>
          <a:xfrm>
            <a:off x="3736944" y="507488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black 3 yellow Oval 44">
            <a:extLst>
              <a:ext uri="{FF2B5EF4-FFF2-40B4-BE49-F238E27FC236}">
                <a16:creationId xmlns:a16="http://schemas.microsoft.com/office/drawing/2014/main" id="{F7C30880-36BF-43FE-A291-5261CDCE1667}"/>
              </a:ext>
            </a:extLst>
          </p:cNvPr>
          <p:cNvSpPr/>
          <p:nvPr/>
        </p:nvSpPr>
        <p:spPr>
          <a:xfrm>
            <a:off x="3730170" y="477041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black 4 red Oval 45">
            <a:extLst>
              <a:ext uri="{FF2B5EF4-FFF2-40B4-BE49-F238E27FC236}">
                <a16:creationId xmlns:a16="http://schemas.microsoft.com/office/drawing/2014/main" id="{6D72BD0A-4BE9-428D-BC99-9D94FBF153FF}"/>
              </a:ext>
            </a:extLst>
          </p:cNvPr>
          <p:cNvSpPr/>
          <p:nvPr/>
        </p:nvSpPr>
        <p:spPr>
          <a:xfrm>
            <a:off x="3424194" y="507488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cover 4 Rectangle 54">
            <a:extLst>
              <a:ext uri="{FF2B5EF4-FFF2-40B4-BE49-F238E27FC236}">
                <a16:creationId xmlns:a16="http://schemas.microsoft.com/office/drawing/2014/main" id="{EB9ED5E1-71FC-41F9-9BD6-AAB6B4F65EFF}"/>
              </a:ext>
            </a:extLst>
          </p:cNvPr>
          <p:cNvSpPr/>
          <p:nvPr/>
        </p:nvSpPr>
        <p:spPr>
          <a:xfrm>
            <a:off x="3390078"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cover 3 Rectangle 55">
            <a:extLst>
              <a:ext uri="{FF2B5EF4-FFF2-40B4-BE49-F238E27FC236}">
                <a16:creationId xmlns:a16="http://schemas.microsoft.com/office/drawing/2014/main" id="{D2E8DF81-9C60-449A-903D-CBAA8E74E167}"/>
              </a:ext>
            </a:extLst>
          </p:cNvPr>
          <p:cNvSpPr/>
          <p:nvPr/>
        </p:nvSpPr>
        <p:spPr>
          <a:xfrm>
            <a:off x="3390078"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cover 1 Rectangle 57">
            <a:extLst>
              <a:ext uri="{FF2B5EF4-FFF2-40B4-BE49-F238E27FC236}">
                <a16:creationId xmlns:a16="http://schemas.microsoft.com/office/drawing/2014/main" id="{C175761E-1C05-4CC6-B5A9-D4ADCCCAB670}"/>
              </a:ext>
            </a:extLst>
          </p:cNvPr>
          <p:cNvSpPr/>
          <p:nvPr/>
        </p:nvSpPr>
        <p:spPr>
          <a:xfrm>
            <a:off x="3390078"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cover 2 Rectangle 56">
            <a:extLst>
              <a:ext uri="{FF2B5EF4-FFF2-40B4-BE49-F238E27FC236}">
                <a16:creationId xmlns:a16="http://schemas.microsoft.com/office/drawing/2014/main" id="{75A85921-C188-4C45-9A7A-484F095E41A7}"/>
              </a:ext>
            </a:extLst>
          </p:cNvPr>
          <p:cNvSpPr/>
          <p:nvPr/>
        </p:nvSpPr>
        <p:spPr>
          <a:xfrm>
            <a:off x="3390078"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small RED 2 Oval 21">
            <a:extLst>
              <a:ext uri="{FF2B5EF4-FFF2-40B4-BE49-F238E27FC236}">
                <a16:creationId xmlns:a16="http://schemas.microsoft.com/office/drawing/2014/main" id="{A5A123CF-5FFD-46A8-BD06-CA689994BEEC}"/>
              </a:ext>
            </a:extLst>
          </p:cNvPr>
          <p:cNvSpPr>
            <a:spLocks noChangeAspect="1"/>
          </p:cNvSpPr>
          <p:nvPr/>
        </p:nvSpPr>
        <p:spPr>
          <a:xfrm rot="16200000">
            <a:off x="3533939" y="3645324"/>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small YELLOW 2 Oval 22">
            <a:extLst>
              <a:ext uri="{FF2B5EF4-FFF2-40B4-BE49-F238E27FC236}">
                <a16:creationId xmlns:a16="http://schemas.microsoft.com/office/drawing/2014/main" id="{C3F5AA7A-164A-4787-9D95-5BA18AC16C49}"/>
              </a:ext>
            </a:extLst>
          </p:cNvPr>
          <p:cNvSpPr>
            <a:spLocks noChangeAspect="1"/>
          </p:cNvSpPr>
          <p:nvPr/>
        </p:nvSpPr>
        <p:spPr>
          <a:xfrm rot="16200000">
            <a:off x="3533939" y="3444925"/>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3" name="small GREEN 2 Oval 23">
            <a:extLst>
              <a:ext uri="{FF2B5EF4-FFF2-40B4-BE49-F238E27FC236}">
                <a16:creationId xmlns:a16="http://schemas.microsoft.com/office/drawing/2014/main" id="{CC8179CA-CAAD-45C2-9ADF-D0D201D9D5B5}"/>
              </a:ext>
            </a:extLst>
          </p:cNvPr>
          <p:cNvSpPr>
            <a:spLocks noChangeAspect="1"/>
          </p:cNvSpPr>
          <p:nvPr/>
        </p:nvSpPr>
        <p:spPr>
          <a:xfrm rot="16200000">
            <a:off x="3533939" y="3247907"/>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small BLUE 2 Oval 24">
            <a:extLst>
              <a:ext uri="{FF2B5EF4-FFF2-40B4-BE49-F238E27FC236}">
                <a16:creationId xmlns:a16="http://schemas.microsoft.com/office/drawing/2014/main" id="{EF9DA15E-D376-4514-9CCC-535930C8F4EC}"/>
              </a:ext>
            </a:extLst>
          </p:cNvPr>
          <p:cNvSpPr>
            <a:spLocks noChangeAspect="1"/>
          </p:cNvSpPr>
          <p:nvPr/>
        </p:nvSpPr>
        <p:spPr>
          <a:xfrm rot="16200000">
            <a:off x="3739278" y="364077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small ORANGE 2 Oval 25">
            <a:extLst>
              <a:ext uri="{FF2B5EF4-FFF2-40B4-BE49-F238E27FC236}">
                <a16:creationId xmlns:a16="http://schemas.microsoft.com/office/drawing/2014/main" id="{F0350F5C-DEE0-497F-9076-B044A8AC0E1B}"/>
              </a:ext>
            </a:extLst>
          </p:cNvPr>
          <p:cNvSpPr>
            <a:spLocks noChangeAspect="1"/>
          </p:cNvSpPr>
          <p:nvPr/>
        </p:nvSpPr>
        <p:spPr>
          <a:xfrm rot="16200000">
            <a:off x="3739278" y="344037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small PURPLE 2 Oval 26">
            <a:extLst>
              <a:ext uri="{FF2B5EF4-FFF2-40B4-BE49-F238E27FC236}">
                <a16:creationId xmlns:a16="http://schemas.microsoft.com/office/drawing/2014/main" id="{BE68332D-A306-4458-8B26-3E4CC316425E}"/>
              </a:ext>
            </a:extLst>
          </p:cNvPr>
          <p:cNvSpPr>
            <a:spLocks noChangeAspect="1"/>
          </p:cNvSpPr>
          <p:nvPr/>
        </p:nvSpPr>
        <p:spPr>
          <a:xfrm rot="16200000">
            <a:off x="3739278" y="324335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big RED 2 Oval 27">
            <a:extLst>
              <a:ext uri="{FF2B5EF4-FFF2-40B4-BE49-F238E27FC236}">
                <a16:creationId xmlns:a16="http://schemas.microsoft.com/office/drawing/2014/main" id="{3FFD91BE-6693-4798-823F-601022C2B40C}"/>
              </a:ext>
            </a:extLst>
          </p:cNvPr>
          <p:cNvSpPr>
            <a:spLocks noChangeAspect="1"/>
          </p:cNvSpPr>
          <p:nvPr/>
        </p:nvSpPr>
        <p:spPr>
          <a:xfrm>
            <a:off x="3400708" y="323278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big YELLOW 2 Oval 28">
            <a:extLst>
              <a:ext uri="{FF2B5EF4-FFF2-40B4-BE49-F238E27FC236}">
                <a16:creationId xmlns:a16="http://schemas.microsoft.com/office/drawing/2014/main" id="{7195C689-C2D5-4506-BDF9-49A23FEC8251}"/>
              </a:ext>
            </a:extLst>
          </p:cNvPr>
          <p:cNvSpPr>
            <a:spLocks noChangeAspect="1"/>
          </p:cNvSpPr>
          <p:nvPr/>
        </p:nvSpPr>
        <p:spPr>
          <a:xfrm>
            <a:off x="3400708" y="323278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big GREEN 2 Oval 29">
            <a:extLst>
              <a:ext uri="{FF2B5EF4-FFF2-40B4-BE49-F238E27FC236}">
                <a16:creationId xmlns:a16="http://schemas.microsoft.com/office/drawing/2014/main" id="{7E100C2B-16E6-4B40-8E80-3B6564CCDC3D}"/>
              </a:ext>
            </a:extLst>
          </p:cNvPr>
          <p:cNvSpPr>
            <a:spLocks noChangeAspect="1"/>
          </p:cNvSpPr>
          <p:nvPr/>
        </p:nvSpPr>
        <p:spPr>
          <a:xfrm>
            <a:off x="3400708" y="323278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big BLUE 2 Oval 30">
            <a:extLst>
              <a:ext uri="{FF2B5EF4-FFF2-40B4-BE49-F238E27FC236}">
                <a16:creationId xmlns:a16="http://schemas.microsoft.com/office/drawing/2014/main" id="{F94E82F4-13D7-4F78-8360-72E8F9D7278B}"/>
              </a:ext>
            </a:extLst>
          </p:cNvPr>
          <p:cNvSpPr>
            <a:spLocks noChangeAspect="1"/>
          </p:cNvSpPr>
          <p:nvPr/>
        </p:nvSpPr>
        <p:spPr>
          <a:xfrm>
            <a:off x="3400708" y="323278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big ORANGE 2 Oval 31">
            <a:extLst>
              <a:ext uri="{FF2B5EF4-FFF2-40B4-BE49-F238E27FC236}">
                <a16:creationId xmlns:a16="http://schemas.microsoft.com/office/drawing/2014/main" id="{93BF65A9-1930-41CD-847D-A74739F55D70}"/>
              </a:ext>
            </a:extLst>
          </p:cNvPr>
          <p:cNvSpPr>
            <a:spLocks noChangeAspect="1"/>
          </p:cNvSpPr>
          <p:nvPr/>
        </p:nvSpPr>
        <p:spPr>
          <a:xfrm>
            <a:off x="3400708" y="323278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big PURPLE 2 Oval 32">
            <a:extLst>
              <a:ext uri="{FF2B5EF4-FFF2-40B4-BE49-F238E27FC236}">
                <a16:creationId xmlns:a16="http://schemas.microsoft.com/office/drawing/2014/main" id="{8C97126D-D450-489D-94E6-7B51642F9B6E}"/>
              </a:ext>
            </a:extLst>
          </p:cNvPr>
          <p:cNvSpPr>
            <a:spLocks noChangeAspect="1"/>
          </p:cNvSpPr>
          <p:nvPr/>
        </p:nvSpPr>
        <p:spPr>
          <a:xfrm>
            <a:off x="3400708" y="323278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small RED 3 Oval 21">
            <a:extLst>
              <a:ext uri="{FF2B5EF4-FFF2-40B4-BE49-F238E27FC236}">
                <a16:creationId xmlns:a16="http://schemas.microsoft.com/office/drawing/2014/main" id="{DA578328-32BF-49CE-9470-B55320F97515}"/>
              </a:ext>
            </a:extLst>
          </p:cNvPr>
          <p:cNvSpPr>
            <a:spLocks noChangeAspect="1"/>
          </p:cNvSpPr>
          <p:nvPr/>
        </p:nvSpPr>
        <p:spPr>
          <a:xfrm rot="16200000">
            <a:off x="3533939" y="288918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small YELLOW 3 Oval 22">
            <a:extLst>
              <a:ext uri="{FF2B5EF4-FFF2-40B4-BE49-F238E27FC236}">
                <a16:creationId xmlns:a16="http://schemas.microsoft.com/office/drawing/2014/main" id="{3083A490-16EF-41A2-857C-85DEF79A15E5}"/>
              </a:ext>
            </a:extLst>
          </p:cNvPr>
          <p:cNvSpPr>
            <a:spLocks noChangeAspect="1"/>
          </p:cNvSpPr>
          <p:nvPr/>
        </p:nvSpPr>
        <p:spPr>
          <a:xfrm rot="16200000">
            <a:off x="3533939" y="269371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small GREEN 3 Oval 23">
            <a:extLst>
              <a:ext uri="{FF2B5EF4-FFF2-40B4-BE49-F238E27FC236}">
                <a16:creationId xmlns:a16="http://schemas.microsoft.com/office/drawing/2014/main" id="{CAE4261F-826E-421D-B34E-C57D96E599DF}"/>
              </a:ext>
            </a:extLst>
          </p:cNvPr>
          <p:cNvSpPr>
            <a:spLocks noChangeAspect="1"/>
          </p:cNvSpPr>
          <p:nvPr/>
        </p:nvSpPr>
        <p:spPr>
          <a:xfrm rot="16200000">
            <a:off x="3533939" y="249327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small BLUE 3 Oval 24">
            <a:extLst>
              <a:ext uri="{FF2B5EF4-FFF2-40B4-BE49-F238E27FC236}">
                <a16:creationId xmlns:a16="http://schemas.microsoft.com/office/drawing/2014/main" id="{EAEC7762-40AB-42BA-90AA-A67207F3DA4B}"/>
              </a:ext>
            </a:extLst>
          </p:cNvPr>
          <p:cNvSpPr>
            <a:spLocks noChangeAspect="1"/>
          </p:cNvSpPr>
          <p:nvPr/>
        </p:nvSpPr>
        <p:spPr>
          <a:xfrm rot="16200000">
            <a:off x="3739278" y="288463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small ORANGE 3 Oval 25">
            <a:extLst>
              <a:ext uri="{FF2B5EF4-FFF2-40B4-BE49-F238E27FC236}">
                <a16:creationId xmlns:a16="http://schemas.microsoft.com/office/drawing/2014/main" id="{30BDC064-43AE-4C63-9183-C7FF6C862A76}"/>
              </a:ext>
            </a:extLst>
          </p:cNvPr>
          <p:cNvSpPr>
            <a:spLocks noChangeAspect="1"/>
          </p:cNvSpPr>
          <p:nvPr/>
        </p:nvSpPr>
        <p:spPr>
          <a:xfrm rot="16200000">
            <a:off x="3739278" y="268916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small PURPLE 3 Oval 26">
            <a:extLst>
              <a:ext uri="{FF2B5EF4-FFF2-40B4-BE49-F238E27FC236}">
                <a16:creationId xmlns:a16="http://schemas.microsoft.com/office/drawing/2014/main" id="{2C005C76-78E9-441B-8953-FC047F3988D1}"/>
              </a:ext>
            </a:extLst>
          </p:cNvPr>
          <p:cNvSpPr>
            <a:spLocks noChangeAspect="1"/>
          </p:cNvSpPr>
          <p:nvPr/>
        </p:nvSpPr>
        <p:spPr>
          <a:xfrm rot="16200000">
            <a:off x="3739278" y="248872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big RED 3 Oval 27">
            <a:extLst>
              <a:ext uri="{FF2B5EF4-FFF2-40B4-BE49-F238E27FC236}">
                <a16:creationId xmlns:a16="http://schemas.microsoft.com/office/drawing/2014/main" id="{0132F1F7-A010-42A9-A386-84C2D3A5F004}"/>
              </a:ext>
            </a:extLst>
          </p:cNvPr>
          <p:cNvSpPr>
            <a:spLocks noChangeAspect="1"/>
          </p:cNvSpPr>
          <p:nvPr/>
        </p:nvSpPr>
        <p:spPr>
          <a:xfrm>
            <a:off x="3404864" y="246748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big YELLOW 3 Oval 28">
            <a:extLst>
              <a:ext uri="{FF2B5EF4-FFF2-40B4-BE49-F238E27FC236}">
                <a16:creationId xmlns:a16="http://schemas.microsoft.com/office/drawing/2014/main" id="{E5685ADF-3B84-42FD-BBAF-A330871343A8}"/>
              </a:ext>
            </a:extLst>
          </p:cNvPr>
          <p:cNvSpPr>
            <a:spLocks noChangeAspect="1"/>
          </p:cNvSpPr>
          <p:nvPr/>
        </p:nvSpPr>
        <p:spPr>
          <a:xfrm>
            <a:off x="3404864" y="246748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big GREEN 3 Oval 29">
            <a:extLst>
              <a:ext uri="{FF2B5EF4-FFF2-40B4-BE49-F238E27FC236}">
                <a16:creationId xmlns:a16="http://schemas.microsoft.com/office/drawing/2014/main" id="{A7BCD918-6BE9-4F67-AF52-857BF47A6A15}"/>
              </a:ext>
            </a:extLst>
          </p:cNvPr>
          <p:cNvSpPr>
            <a:spLocks noChangeAspect="1"/>
          </p:cNvSpPr>
          <p:nvPr/>
        </p:nvSpPr>
        <p:spPr>
          <a:xfrm>
            <a:off x="3404864" y="246748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big BLUE 3 Oval 30">
            <a:extLst>
              <a:ext uri="{FF2B5EF4-FFF2-40B4-BE49-F238E27FC236}">
                <a16:creationId xmlns:a16="http://schemas.microsoft.com/office/drawing/2014/main" id="{43527869-32E4-4D7C-AB70-1FFCA7E7A901}"/>
              </a:ext>
            </a:extLst>
          </p:cNvPr>
          <p:cNvSpPr>
            <a:spLocks noChangeAspect="1"/>
          </p:cNvSpPr>
          <p:nvPr/>
        </p:nvSpPr>
        <p:spPr>
          <a:xfrm>
            <a:off x="3404864" y="246748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big ORANGE 3 Oval 31">
            <a:extLst>
              <a:ext uri="{FF2B5EF4-FFF2-40B4-BE49-F238E27FC236}">
                <a16:creationId xmlns:a16="http://schemas.microsoft.com/office/drawing/2014/main" id="{DFD66384-6E8A-4624-BE3B-DFFAD7D496B2}"/>
              </a:ext>
            </a:extLst>
          </p:cNvPr>
          <p:cNvSpPr>
            <a:spLocks noChangeAspect="1"/>
          </p:cNvSpPr>
          <p:nvPr/>
        </p:nvSpPr>
        <p:spPr>
          <a:xfrm>
            <a:off x="3404864" y="246748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big PURPLE 3   Oval 32">
            <a:extLst>
              <a:ext uri="{FF2B5EF4-FFF2-40B4-BE49-F238E27FC236}">
                <a16:creationId xmlns:a16="http://schemas.microsoft.com/office/drawing/2014/main" id="{2C7F0DA8-F1B1-4E76-B434-169904526CD4}"/>
              </a:ext>
            </a:extLst>
          </p:cNvPr>
          <p:cNvSpPr>
            <a:spLocks noChangeAspect="1"/>
          </p:cNvSpPr>
          <p:nvPr/>
        </p:nvSpPr>
        <p:spPr>
          <a:xfrm>
            <a:off x="3404864" y="246748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small RED 4 Oval 21">
            <a:extLst>
              <a:ext uri="{FF2B5EF4-FFF2-40B4-BE49-F238E27FC236}">
                <a16:creationId xmlns:a16="http://schemas.microsoft.com/office/drawing/2014/main" id="{EA569A01-8C35-4C7D-9023-AAAE3E79F4F6}"/>
              </a:ext>
            </a:extLst>
          </p:cNvPr>
          <p:cNvSpPr>
            <a:spLocks noChangeAspect="1"/>
          </p:cNvSpPr>
          <p:nvPr/>
        </p:nvSpPr>
        <p:spPr>
          <a:xfrm rot="16200000">
            <a:off x="3533939" y="212641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small YELLOW 4 Oval 22">
            <a:extLst>
              <a:ext uri="{FF2B5EF4-FFF2-40B4-BE49-F238E27FC236}">
                <a16:creationId xmlns:a16="http://schemas.microsoft.com/office/drawing/2014/main" id="{46A30FEE-4FD0-4B45-940D-BA3B2F33D9E1}"/>
              </a:ext>
            </a:extLst>
          </p:cNvPr>
          <p:cNvSpPr>
            <a:spLocks noChangeAspect="1"/>
          </p:cNvSpPr>
          <p:nvPr/>
        </p:nvSpPr>
        <p:spPr>
          <a:xfrm rot="16200000">
            <a:off x="3533939" y="192680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small GREEN 4 Oval 23">
            <a:extLst>
              <a:ext uri="{FF2B5EF4-FFF2-40B4-BE49-F238E27FC236}">
                <a16:creationId xmlns:a16="http://schemas.microsoft.com/office/drawing/2014/main" id="{C2C6B5C7-5D69-4EB6-9DCC-FF269D0775F0}"/>
              </a:ext>
            </a:extLst>
          </p:cNvPr>
          <p:cNvSpPr>
            <a:spLocks noChangeAspect="1"/>
          </p:cNvSpPr>
          <p:nvPr/>
        </p:nvSpPr>
        <p:spPr>
          <a:xfrm rot="16200000">
            <a:off x="3533939" y="173103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small BLUE 4 Oval 24">
            <a:extLst>
              <a:ext uri="{FF2B5EF4-FFF2-40B4-BE49-F238E27FC236}">
                <a16:creationId xmlns:a16="http://schemas.microsoft.com/office/drawing/2014/main" id="{24B906F6-2E63-42CD-A252-A1115B4A0468}"/>
              </a:ext>
            </a:extLst>
          </p:cNvPr>
          <p:cNvSpPr>
            <a:spLocks noChangeAspect="1"/>
          </p:cNvSpPr>
          <p:nvPr/>
        </p:nvSpPr>
        <p:spPr>
          <a:xfrm rot="16200000">
            <a:off x="3739278" y="212186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small ORANGE 4 Oval 25">
            <a:extLst>
              <a:ext uri="{FF2B5EF4-FFF2-40B4-BE49-F238E27FC236}">
                <a16:creationId xmlns:a16="http://schemas.microsoft.com/office/drawing/2014/main" id="{C43732B6-B85E-453F-ABA0-3DB517F78E0D}"/>
              </a:ext>
            </a:extLst>
          </p:cNvPr>
          <p:cNvSpPr>
            <a:spLocks noChangeAspect="1"/>
          </p:cNvSpPr>
          <p:nvPr/>
        </p:nvSpPr>
        <p:spPr>
          <a:xfrm rot="16200000">
            <a:off x="3739278" y="192225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small PURPLE 4 Oval 26">
            <a:extLst>
              <a:ext uri="{FF2B5EF4-FFF2-40B4-BE49-F238E27FC236}">
                <a16:creationId xmlns:a16="http://schemas.microsoft.com/office/drawing/2014/main" id="{4195DB8E-F76E-47AA-A8F0-0CB1B355E057}"/>
              </a:ext>
            </a:extLst>
          </p:cNvPr>
          <p:cNvSpPr>
            <a:spLocks noChangeAspect="1"/>
          </p:cNvSpPr>
          <p:nvPr/>
        </p:nvSpPr>
        <p:spPr>
          <a:xfrm rot="16200000">
            <a:off x="3739278" y="172648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big RED 4 Oval 27">
            <a:extLst>
              <a:ext uri="{FF2B5EF4-FFF2-40B4-BE49-F238E27FC236}">
                <a16:creationId xmlns:a16="http://schemas.microsoft.com/office/drawing/2014/main" id="{3859BEB8-2C76-4B7E-A4D6-CDFB587264F4}"/>
              </a:ext>
            </a:extLst>
          </p:cNvPr>
          <p:cNvSpPr>
            <a:spLocks noChangeAspect="1"/>
          </p:cNvSpPr>
          <p:nvPr/>
        </p:nvSpPr>
        <p:spPr>
          <a:xfrm>
            <a:off x="3411098" y="169975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big YELLOW 4 Oval 28">
            <a:extLst>
              <a:ext uri="{FF2B5EF4-FFF2-40B4-BE49-F238E27FC236}">
                <a16:creationId xmlns:a16="http://schemas.microsoft.com/office/drawing/2014/main" id="{563CAD93-EE5B-4283-B636-5AC191AAD44F}"/>
              </a:ext>
            </a:extLst>
          </p:cNvPr>
          <p:cNvSpPr>
            <a:spLocks noChangeAspect="1"/>
          </p:cNvSpPr>
          <p:nvPr/>
        </p:nvSpPr>
        <p:spPr>
          <a:xfrm>
            <a:off x="3411098" y="169975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big GREEN 4 Oval 29">
            <a:extLst>
              <a:ext uri="{FF2B5EF4-FFF2-40B4-BE49-F238E27FC236}">
                <a16:creationId xmlns:a16="http://schemas.microsoft.com/office/drawing/2014/main" id="{FC2AA7C5-3281-4967-95C6-D7A964FB3ACF}"/>
              </a:ext>
            </a:extLst>
          </p:cNvPr>
          <p:cNvSpPr>
            <a:spLocks noChangeAspect="1"/>
          </p:cNvSpPr>
          <p:nvPr/>
        </p:nvSpPr>
        <p:spPr>
          <a:xfrm>
            <a:off x="3411098" y="169975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4" name="big BLUE 4 Oval 30">
            <a:extLst>
              <a:ext uri="{FF2B5EF4-FFF2-40B4-BE49-F238E27FC236}">
                <a16:creationId xmlns:a16="http://schemas.microsoft.com/office/drawing/2014/main" id="{0A1F3D18-BE47-4EEF-B31C-C674C63F824E}"/>
              </a:ext>
            </a:extLst>
          </p:cNvPr>
          <p:cNvSpPr>
            <a:spLocks noChangeAspect="1"/>
          </p:cNvSpPr>
          <p:nvPr/>
        </p:nvSpPr>
        <p:spPr>
          <a:xfrm>
            <a:off x="3411098" y="169975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5" name="big ORANGE 4 Oval 31">
            <a:extLst>
              <a:ext uri="{FF2B5EF4-FFF2-40B4-BE49-F238E27FC236}">
                <a16:creationId xmlns:a16="http://schemas.microsoft.com/office/drawing/2014/main" id="{58AFF615-DBCB-42FB-8EEC-73A7B5704329}"/>
              </a:ext>
            </a:extLst>
          </p:cNvPr>
          <p:cNvSpPr>
            <a:spLocks noChangeAspect="1"/>
          </p:cNvSpPr>
          <p:nvPr/>
        </p:nvSpPr>
        <p:spPr>
          <a:xfrm>
            <a:off x="3411098" y="169975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big PURPLE 4 Oval 32">
            <a:extLst>
              <a:ext uri="{FF2B5EF4-FFF2-40B4-BE49-F238E27FC236}">
                <a16:creationId xmlns:a16="http://schemas.microsoft.com/office/drawing/2014/main" id="{FFA750E6-B96D-404C-AC49-7BCAB8CE260F}"/>
              </a:ext>
            </a:extLst>
          </p:cNvPr>
          <p:cNvSpPr>
            <a:spLocks noChangeAspect="1"/>
          </p:cNvSpPr>
          <p:nvPr/>
        </p:nvSpPr>
        <p:spPr>
          <a:xfrm>
            <a:off x="3411098" y="169975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small RED 1 Oval 21">
            <a:extLst>
              <a:ext uri="{FF2B5EF4-FFF2-40B4-BE49-F238E27FC236}">
                <a16:creationId xmlns:a16="http://schemas.microsoft.com/office/drawing/2014/main" id="{D2D1FAA7-82E2-4C58-9B3D-05971DE48836}"/>
              </a:ext>
            </a:extLst>
          </p:cNvPr>
          <p:cNvSpPr>
            <a:spLocks noChangeAspect="1"/>
          </p:cNvSpPr>
          <p:nvPr/>
        </p:nvSpPr>
        <p:spPr>
          <a:xfrm rot="16200000">
            <a:off x="4295979" y="440109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small YELLOW 1 Oval 22">
            <a:extLst>
              <a:ext uri="{FF2B5EF4-FFF2-40B4-BE49-F238E27FC236}">
                <a16:creationId xmlns:a16="http://schemas.microsoft.com/office/drawing/2014/main" id="{539AB4B2-9D14-44FD-A289-1C70A877BF2C}"/>
              </a:ext>
            </a:extLst>
          </p:cNvPr>
          <p:cNvSpPr>
            <a:spLocks noChangeAspect="1"/>
          </p:cNvSpPr>
          <p:nvPr/>
        </p:nvSpPr>
        <p:spPr>
          <a:xfrm rot="16200000">
            <a:off x="4295979" y="420376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9" name="small GREEN 1 Oval 23">
            <a:extLst>
              <a:ext uri="{FF2B5EF4-FFF2-40B4-BE49-F238E27FC236}">
                <a16:creationId xmlns:a16="http://schemas.microsoft.com/office/drawing/2014/main" id="{310047D2-D80A-48A9-883E-15836980AB8E}"/>
              </a:ext>
            </a:extLst>
          </p:cNvPr>
          <p:cNvSpPr>
            <a:spLocks noChangeAspect="1"/>
          </p:cNvSpPr>
          <p:nvPr/>
        </p:nvSpPr>
        <p:spPr>
          <a:xfrm rot="16200000">
            <a:off x="4295979" y="400523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0" name="small BLUE 1 Oval 24">
            <a:extLst>
              <a:ext uri="{FF2B5EF4-FFF2-40B4-BE49-F238E27FC236}">
                <a16:creationId xmlns:a16="http://schemas.microsoft.com/office/drawing/2014/main" id="{2FB50B50-EFA2-49CB-BFC2-E79739A7916C}"/>
              </a:ext>
            </a:extLst>
          </p:cNvPr>
          <p:cNvSpPr>
            <a:spLocks noChangeAspect="1"/>
          </p:cNvSpPr>
          <p:nvPr/>
        </p:nvSpPr>
        <p:spPr>
          <a:xfrm rot="16200000">
            <a:off x="4501318" y="440109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1" name="small ORANGE 1 Oval 25">
            <a:extLst>
              <a:ext uri="{FF2B5EF4-FFF2-40B4-BE49-F238E27FC236}">
                <a16:creationId xmlns:a16="http://schemas.microsoft.com/office/drawing/2014/main" id="{A30FE1A8-48A8-4CAB-A8BF-1FBD2D749B47}"/>
              </a:ext>
            </a:extLst>
          </p:cNvPr>
          <p:cNvSpPr>
            <a:spLocks noChangeAspect="1"/>
          </p:cNvSpPr>
          <p:nvPr/>
        </p:nvSpPr>
        <p:spPr>
          <a:xfrm rot="16200000">
            <a:off x="4501318" y="420376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small PURPLE 1 Oval 26">
            <a:extLst>
              <a:ext uri="{FF2B5EF4-FFF2-40B4-BE49-F238E27FC236}">
                <a16:creationId xmlns:a16="http://schemas.microsoft.com/office/drawing/2014/main" id="{F7358D6B-85DF-450F-BF38-8575F0517525}"/>
              </a:ext>
            </a:extLst>
          </p:cNvPr>
          <p:cNvSpPr>
            <a:spLocks noChangeAspect="1"/>
          </p:cNvSpPr>
          <p:nvPr/>
        </p:nvSpPr>
        <p:spPr>
          <a:xfrm rot="16200000">
            <a:off x="4501318" y="400523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3" name="big RED 1 Oval 27">
            <a:extLst>
              <a:ext uri="{FF2B5EF4-FFF2-40B4-BE49-F238E27FC236}">
                <a16:creationId xmlns:a16="http://schemas.microsoft.com/office/drawing/2014/main" id="{77435628-8204-4A34-B25E-4D9DF9DB1F70}"/>
              </a:ext>
            </a:extLst>
          </p:cNvPr>
          <p:cNvSpPr>
            <a:spLocks noChangeAspect="1"/>
          </p:cNvSpPr>
          <p:nvPr/>
        </p:nvSpPr>
        <p:spPr>
          <a:xfrm>
            <a:off x="4164222" y="399081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4" name="big YELLOW 1 Oval 28">
            <a:extLst>
              <a:ext uri="{FF2B5EF4-FFF2-40B4-BE49-F238E27FC236}">
                <a16:creationId xmlns:a16="http://schemas.microsoft.com/office/drawing/2014/main" id="{E4A7EFE9-9FC1-4EA3-9AB8-523990BD4AF9}"/>
              </a:ext>
            </a:extLst>
          </p:cNvPr>
          <p:cNvSpPr>
            <a:spLocks noChangeAspect="1"/>
          </p:cNvSpPr>
          <p:nvPr/>
        </p:nvSpPr>
        <p:spPr>
          <a:xfrm>
            <a:off x="4164222" y="399081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5" name="big GREEN 1 Oval 29">
            <a:extLst>
              <a:ext uri="{FF2B5EF4-FFF2-40B4-BE49-F238E27FC236}">
                <a16:creationId xmlns:a16="http://schemas.microsoft.com/office/drawing/2014/main" id="{75A7D4C3-B6FB-4B83-8E4B-6ED155C82312}"/>
              </a:ext>
            </a:extLst>
          </p:cNvPr>
          <p:cNvSpPr>
            <a:spLocks noChangeAspect="1"/>
          </p:cNvSpPr>
          <p:nvPr/>
        </p:nvSpPr>
        <p:spPr>
          <a:xfrm>
            <a:off x="4164222" y="399081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6" name="big BLUE1 Oval 30">
            <a:extLst>
              <a:ext uri="{FF2B5EF4-FFF2-40B4-BE49-F238E27FC236}">
                <a16:creationId xmlns:a16="http://schemas.microsoft.com/office/drawing/2014/main" id="{8F24F689-185B-42C0-8944-9CB51132FF47}"/>
              </a:ext>
            </a:extLst>
          </p:cNvPr>
          <p:cNvSpPr>
            <a:spLocks noChangeAspect="1"/>
          </p:cNvSpPr>
          <p:nvPr/>
        </p:nvSpPr>
        <p:spPr>
          <a:xfrm>
            <a:off x="4164222" y="399081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7" name="big ORANGE 1 Oval 31">
            <a:extLst>
              <a:ext uri="{FF2B5EF4-FFF2-40B4-BE49-F238E27FC236}">
                <a16:creationId xmlns:a16="http://schemas.microsoft.com/office/drawing/2014/main" id="{BF0BDEFE-708F-43EB-87FC-7684C7528578}"/>
              </a:ext>
            </a:extLst>
          </p:cNvPr>
          <p:cNvSpPr>
            <a:spLocks noChangeAspect="1"/>
          </p:cNvSpPr>
          <p:nvPr/>
        </p:nvSpPr>
        <p:spPr>
          <a:xfrm>
            <a:off x="4164222" y="399081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8" name="big PURPLE 1  Oval 32">
            <a:extLst>
              <a:ext uri="{FF2B5EF4-FFF2-40B4-BE49-F238E27FC236}">
                <a16:creationId xmlns:a16="http://schemas.microsoft.com/office/drawing/2014/main" id="{CB25B196-5AA2-4797-A499-63570B6AB2D8}"/>
              </a:ext>
            </a:extLst>
          </p:cNvPr>
          <p:cNvSpPr>
            <a:spLocks noChangeAspect="1"/>
          </p:cNvSpPr>
          <p:nvPr/>
        </p:nvSpPr>
        <p:spPr>
          <a:xfrm>
            <a:off x="4164222" y="399081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9" name="white 4  Oval 38">
            <a:extLst>
              <a:ext uri="{FF2B5EF4-FFF2-40B4-BE49-F238E27FC236}">
                <a16:creationId xmlns:a16="http://schemas.microsoft.com/office/drawing/2014/main" id="{F1591C92-9F66-4127-8067-358C33C2699A}"/>
              </a:ext>
            </a:extLst>
          </p:cNvPr>
          <p:cNvSpPr/>
          <p:nvPr/>
        </p:nvSpPr>
        <p:spPr>
          <a:xfrm>
            <a:off x="4179307" y="50764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0" name="white 3 Oval 39">
            <a:extLst>
              <a:ext uri="{FF2B5EF4-FFF2-40B4-BE49-F238E27FC236}">
                <a16:creationId xmlns:a16="http://schemas.microsoft.com/office/drawing/2014/main" id="{C2470EC4-39C2-4FB0-A560-392BAC0F008E}"/>
              </a:ext>
            </a:extLst>
          </p:cNvPr>
          <p:cNvSpPr/>
          <p:nvPr/>
        </p:nvSpPr>
        <p:spPr>
          <a:xfrm>
            <a:off x="4481553" y="50764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1" name="white 2 Oval 40">
            <a:extLst>
              <a:ext uri="{FF2B5EF4-FFF2-40B4-BE49-F238E27FC236}">
                <a16:creationId xmlns:a16="http://schemas.microsoft.com/office/drawing/2014/main" id="{89F89E20-D301-439D-B3AB-7034AB7179E3}"/>
              </a:ext>
            </a:extLst>
          </p:cNvPr>
          <p:cNvSpPr/>
          <p:nvPr/>
        </p:nvSpPr>
        <p:spPr>
          <a:xfrm>
            <a:off x="4179307" y="4772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2" name="white 1  Oval 41">
            <a:extLst>
              <a:ext uri="{FF2B5EF4-FFF2-40B4-BE49-F238E27FC236}">
                <a16:creationId xmlns:a16="http://schemas.microsoft.com/office/drawing/2014/main" id="{D91ED8DC-734C-4BFE-ACF3-B80D4E624709}"/>
              </a:ext>
            </a:extLst>
          </p:cNvPr>
          <p:cNvSpPr/>
          <p:nvPr/>
        </p:nvSpPr>
        <p:spPr>
          <a:xfrm>
            <a:off x="4481553" y="4772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3" name="black 2 green Oval 42">
            <a:extLst>
              <a:ext uri="{FF2B5EF4-FFF2-40B4-BE49-F238E27FC236}">
                <a16:creationId xmlns:a16="http://schemas.microsoft.com/office/drawing/2014/main" id="{D7DCD786-4B81-4990-864B-C552C0B030DB}"/>
              </a:ext>
            </a:extLst>
          </p:cNvPr>
          <p:cNvSpPr/>
          <p:nvPr/>
        </p:nvSpPr>
        <p:spPr>
          <a:xfrm>
            <a:off x="4185676" y="4772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black 1 purple Oval 43">
            <a:extLst>
              <a:ext uri="{FF2B5EF4-FFF2-40B4-BE49-F238E27FC236}">
                <a16:creationId xmlns:a16="http://schemas.microsoft.com/office/drawing/2014/main" id="{48A4ACD0-20B6-48CC-9E5D-604E1E615EBE}"/>
              </a:ext>
            </a:extLst>
          </p:cNvPr>
          <p:cNvSpPr/>
          <p:nvPr/>
        </p:nvSpPr>
        <p:spPr>
          <a:xfrm>
            <a:off x="4481553" y="4772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black 3 yellow Oval 44">
            <a:extLst>
              <a:ext uri="{FF2B5EF4-FFF2-40B4-BE49-F238E27FC236}">
                <a16:creationId xmlns:a16="http://schemas.microsoft.com/office/drawing/2014/main" id="{5504D316-F0FC-44E0-AD11-E527B8FF930A}"/>
              </a:ext>
            </a:extLst>
          </p:cNvPr>
          <p:cNvSpPr/>
          <p:nvPr/>
        </p:nvSpPr>
        <p:spPr>
          <a:xfrm>
            <a:off x="4481553" y="50764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black 4 red Oval 45">
            <a:extLst>
              <a:ext uri="{FF2B5EF4-FFF2-40B4-BE49-F238E27FC236}">
                <a16:creationId xmlns:a16="http://schemas.microsoft.com/office/drawing/2014/main" id="{417AE200-84C2-4699-868B-EF86354CE255}"/>
              </a:ext>
            </a:extLst>
          </p:cNvPr>
          <p:cNvSpPr/>
          <p:nvPr/>
        </p:nvSpPr>
        <p:spPr>
          <a:xfrm>
            <a:off x="4179307" y="50764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7" name="cover 4 Rectangle 54">
            <a:extLst>
              <a:ext uri="{FF2B5EF4-FFF2-40B4-BE49-F238E27FC236}">
                <a16:creationId xmlns:a16="http://schemas.microsoft.com/office/drawing/2014/main" id="{B51AF37C-1803-49F7-B733-00DCAB73EB58}"/>
              </a:ext>
            </a:extLst>
          </p:cNvPr>
          <p:cNvSpPr/>
          <p:nvPr/>
        </p:nvSpPr>
        <p:spPr>
          <a:xfrm>
            <a:off x="4152118"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cover 3 Rectangle 55">
            <a:extLst>
              <a:ext uri="{FF2B5EF4-FFF2-40B4-BE49-F238E27FC236}">
                <a16:creationId xmlns:a16="http://schemas.microsoft.com/office/drawing/2014/main" id="{012ABD25-613E-404E-AE5C-9A4B4AED9346}"/>
              </a:ext>
            </a:extLst>
          </p:cNvPr>
          <p:cNvSpPr/>
          <p:nvPr/>
        </p:nvSpPr>
        <p:spPr>
          <a:xfrm>
            <a:off x="4152118"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cover 1 Rectangle 57">
            <a:extLst>
              <a:ext uri="{FF2B5EF4-FFF2-40B4-BE49-F238E27FC236}">
                <a16:creationId xmlns:a16="http://schemas.microsoft.com/office/drawing/2014/main" id="{62E029C8-6D26-4F23-8E76-8D4557412CBA}"/>
              </a:ext>
            </a:extLst>
          </p:cNvPr>
          <p:cNvSpPr/>
          <p:nvPr/>
        </p:nvSpPr>
        <p:spPr>
          <a:xfrm>
            <a:off x="4152118"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cover 2 Rectangle 56">
            <a:extLst>
              <a:ext uri="{FF2B5EF4-FFF2-40B4-BE49-F238E27FC236}">
                <a16:creationId xmlns:a16="http://schemas.microsoft.com/office/drawing/2014/main" id="{5E180002-DB5C-43BC-A1F6-70998507E9AC}"/>
              </a:ext>
            </a:extLst>
          </p:cNvPr>
          <p:cNvSpPr/>
          <p:nvPr/>
        </p:nvSpPr>
        <p:spPr>
          <a:xfrm>
            <a:off x="4152118"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1" name="small RED 2 Oval 21">
            <a:extLst>
              <a:ext uri="{FF2B5EF4-FFF2-40B4-BE49-F238E27FC236}">
                <a16:creationId xmlns:a16="http://schemas.microsoft.com/office/drawing/2014/main" id="{C1658F4D-585D-404D-9F4A-B3A4DA3A6DC8}"/>
              </a:ext>
            </a:extLst>
          </p:cNvPr>
          <p:cNvSpPr>
            <a:spLocks noChangeAspect="1"/>
          </p:cNvSpPr>
          <p:nvPr/>
        </p:nvSpPr>
        <p:spPr>
          <a:xfrm rot="16200000">
            <a:off x="4295979" y="3639098"/>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2" name="small YELLOW 2 Oval 22">
            <a:extLst>
              <a:ext uri="{FF2B5EF4-FFF2-40B4-BE49-F238E27FC236}">
                <a16:creationId xmlns:a16="http://schemas.microsoft.com/office/drawing/2014/main" id="{6BD938E9-C9D8-4121-AF0C-7CF25EC10BAC}"/>
              </a:ext>
            </a:extLst>
          </p:cNvPr>
          <p:cNvSpPr>
            <a:spLocks noChangeAspect="1"/>
          </p:cNvSpPr>
          <p:nvPr/>
        </p:nvSpPr>
        <p:spPr>
          <a:xfrm rot="16200000">
            <a:off x="4295979" y="343869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3" name="small GREEN 2 Oval 23">
            <a:extLst>
              <a:ext uri="{FF2B5EF4-FFF2-40B4-BE49-F238E27FC236}">
                <a16:creationId xmlns:a16="http://schemas.microsoft.com/office/drawing/2014/main" id="{B54DE962-6872-4D80-8537-D32673CE711E}"/>
              </a:ext>
            </a:extLst>
          </p:cNvPr>
          <p:cNvSpPr>
            <a:spLocks noChangeAspect="1"/>
          </p:cNvSpPr>
          <p:nvPr/>
        </p:nvSpPr>
        <p:spPr>
          <a:xfrm rot="16200000">
            <a:off x="4295979" y="3241681"/>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4" name="small BLUE 2 Oval 24">
            <a:extLst>
              <a:ext uri="{FF2B5EF4-FFF2-40B4-BE49-F238E27FC236}">
                <a16:creationId xmlns:a16="http://schemas.microsoft.com/office/drawing/2014/main" id="{9E778C16-5A0A-40D2-B424-E66262D62521}"/>
              </a:ext>
            </a:extLst>
          </p:cNvPr>
          <p:cNvSpPr>
            <a:spLocks noChangeAspect="1"/>
          </p:cNvSpPr>
          <p:nvPr/>
        </p:nvSpPr>
        <p:spPr>
          <a:xfrm rot="16200000">
            <a:off x="4501318" y="3639098"/>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5" name="small ORANGE 2 Oval 25">
            <a:extLst>
              <a:ext uri="{FF2B5EF4-FFF2-40B4-BE49-F238E27FC236}">
                <a16:creationId xmlns:a16="http://schemas.microsoft.com/office/drawing/2014/main" id="{2CD85A07-950B-41EC-AD32-EB14AD3FFADA}"/>
              </a:ext>
            </a:extLst>
          </p:cNvPr>
          <p:cNvSpPr>
            <a:spLocks noChangeAspect="1"/>
          </p:cNvSpPr>
          <p:nvPr/>
        </p:nvSpPr>
        <p:spPr>
          <a:xfrm rot="16200000">
            <a:off x="4501318" y="343869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6" name="small PURPLE 2 Oval 26">
            <a:extLst>
              <a:ext uri="{FF2B5EF4-FFF2-40B4-BE49-F238E27FC236}">
                <a16:creationId xmlns:a16="http://schemas.microsoft.com/office/drawing/2014/main" id="{7D398C99-6A37-4A66-8238-B8B8DC6202F5}"/>
              </a:ext>
            </a:extLst>
          </p:cNvPr>
          <p:cNvSpPr>
            <a:spLocks noChangeAspect="1"/>
          </p:cNvSpPr>
          <p:nvPr/>
        </p:nvSpPr>
        <p:spPr>
          <a:xfrm rot="16200000">
            <a:off x="4501318" y="3241681"/>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7" name="big RED 2 Oval 27">
            <a:extLst>
              <a:ext uri="{FF2B5EF4-FFF2-40B4-BE49-F238E27FC236}">
                <a16:creationId xmlns:a16="http://schemas.microsoft.com/office/drawing/2014/main" id="{F85F2632-0EF0-4C32-9CB5-8C0D3FEC07B3}"/>
              </a:ext>
            </a:extLst>
          </p:cNvPr>
          <p:cNvSpPr>
            <a:spLocks noChangeAspect="1"/>
          </p:cNvSpPr>
          <p:nvPr/>
        </p:nvSpPr>
        <p:spPr>
          <a:xfrm>
            <a:off x="4162748" y="32311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8" name="big YELLOW 2 Oval 28">
            <a:extLst>
              <a:ext uri="{FF2B5EF4-FFF2-40B4-BE49-F238E27FC236}">
                <a16:creationId xmlns:a16="http://schemas.microsoft.com/office/drawing/2014/main" id="{7DF96643-4961-4F78-8F5A-2F9CE7109900}"/>
              </a:ext>
            </a:extLst>
          </p:cNvPr>
          <p:cNvSpPr>
            <a:spLocks noChangeAspect="1"/>
          </p:cNvSpPr>
          <p:nvPr/>
        </p:nvSpPr>
        <p:spPr>
          <a:xfrm>
            <a:off x="4162748" y="32311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big GREEN 2 Oval 29">
            <a:extLst>
              <a:ext uri="{FF2B5EF4-FFF2-40B4-BE49-F238E27FC236}">
                <a16:creationId xmlns:a16="http://schemas.microsoft.com/office/drawing/2014/main" id="{6E32D89E-7351-410C-AEF8-82BAECC20CD7}"/>
              </a:ext>
            </a:extLst>
          </p:cNvPr>
          <p:cNvSpPr>
            <a:spLocks noChangeAspect="1"/>
          </p:cNvSpPr>
          <p:nvPr/>
        </p:nvSpPr>
        <p:spPr>
          <a:xfrm>
            <a:off x="4162748" y="32311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big BLUE 2 Oval 30">
            <a:extLst>
              <a:ext uri="{FF2B5EF4-FFF2-40B4-BE49-F238E27FC236}">
                <a16:creationId xmlns:a16="http://schemas.microsoft.com/office/drawing/2014/main" id="{A8EDD629-CC39-483A-933B-A42409E1DBB7}"/>
              </a:ext>
            </a:extLst>
          </p:cNvPr>
          <p:cNvSpPr>
            <a:spLocks noChangeAspect="1"/>
          </p:cNvSpPr>
          <p:nvPr/>
        </p:nvSpPr>
        <p:spPr>
          <a:xfrm>
            <a:off x="4162748" y="32311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big ORANGE 2 Oval 31">
            <a:extLst>
              <a:ext uri="{FF2B5EF4-FFF2-40B4-BE49-F238E27FC236}">
                <a16:creationId xmlns:a16="http://schemas.microsoft.com/office/drawing/2014/main" id="{6F7BF0AF-A593-4A1C-B30F-3C05C62E1132}"/>
              </a:ext>
            </a:extLst>
          </p:cNvPr>
          <p:cNvSpPr>
            <a:spLocks noChangeAspect="1"/>
          </p:cNvSpPr>
          <p:nvPr/>
        </p:nvSpPr>
        <p:spPr>
          <a:xfrm>
            <a:off x="4162748" y="32311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2" name="big PURPLE 2 Oval 32">
            <a:extLst>
              <a:ext uri="{FF2B5EF4-FFF2-40B4-BE49-F238E27FC236}">
                <a16:creationId xmlns:a16="http://schemas.microsoft.com/office/drawing/2014/main" id="{79DE29DA-C052-4102-BAB6-973F1CED2A9E}"/>
              </a:ext>
            </a:extLst>
          </p:cNvPr>
          <p:cNvSpPr>
            <a:spLocks noChangeAspect="1"/>
          </p:cNvSpPr>
          <p:nvPr/>
        </p:nvSpPr>
        <p:spPr>
          <a:xfrm>
            <a:off x="4162748" y="32311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3" name="small RED 3 Oval 21">
            <a:extLst>
              <a:ext uri="{FF2B5EF4-FFF2-40B4-BE49-F238E27FC236}">
                <a16:creationId xmlns:a16="http://schemas.microsoft.com/office/drawing/2014/main" id="{3C724F19-2C56-4778-9141-8F6AAEF5165A}"/>
              </a:ext>
            </a:extLst>
          </p:cNvPr>
          <p:cNvSpPr>
            <a:spLocks noChangeAspect="1"/>
          </p:cNvSpPr>
          <p:nvPr/>
        </p:nvSpPr>
        <p:spPr>
          <a:xfrm rot="16200000">
            <a:off x="4295979" y="288296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4" name="small YELLOW 3 Oval 22">
            <a:extLst>
              <a:ext uri="{FF2B5EF4-FFF2-40B4-BE49-F238E27FC236}">
                <a16:creationId xmlns:a16="http://schemas.microsoft.com/office/drawing/2014/main" id="{8D2C41E1-FC5F-458B-8652-BA9A16B75DBE}"/>
              </a:ext>
            </a:extLst>
          </p:cNvPr>
          <p:cNvSpPr>
            <a:spLocks noChangeAspect="1"/>
          </p:cNvSpPr>
          <p:nvPr/>
        </p:nvSpPr>
        <p:spPr>
          <a:xfrm rot="16200000">
            <a:off x="4295979" y="268748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5" name="small GREEN 3 Oval 23">
            <a:extLst>
              <a:ext uri="{FF2B5EF4-FFF2-40B4-BE49-F238E27FC236}">
                <a16:creationId xmlns:a16="http://schemas.microsoft.com/office/drawing/2014/main" id="{183A4F7F-D6B5-492B-9BFD-DE908F12FB7A}"/>
              </a:ext>
            </a:extLst>
          </p:cNvPr>
          <p:cNvSpPr>
            <a:spLocks noChangeAspect="1"/>
          </p:cNvSpPr>
          <p:nvPr/>
        </p:nvSpPr>
        <p:spPr>
          <a:xfrm rot="16200000">
            <a:off x="4295979" y="248704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6" name="small BLUE 3 Oval 24">
            <a:extLst>
              <a:ext uri="{FF2B5EF4-FFF2-40B4-BE49-F238E27FC236}">
                <a16:creationId xmlns:a16="http://schemas.microsoft.com/office/drawing/2014/main" id="{349462D7-A689-4999-88A3-63C04D66E7BD}"/>
              </a:ext>
            </a:extLst>
          </p:cNvPr>
          <p:cNvSpPr>
            <a:spLocks noChangeAspect="1"/>
          </p:cNvSpPr>
          <p:nvPr/>
        </p:nvSpPr>
        <p:spPr>
          <a:xfrm rot="16200000">
            <a:off x="4501318" y="288296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7" name="small ORANGE 3 Oval 25">
            <a:extLst>
              <a:ext uri="{FF2B5EF4-FFF2-40B4-BE49-F238E27FC236}">
                <a16:creationId xmlns:a16="http://schemas.microsoft.com/office/drawing/2014/main" id="{57783420-B5F9-4BC6-8B5D-01639178B592}"/>
              </a:ext>
            </a:extLst>
          </p:cNvPr>
          <p:cNvSpPr>
            <a:spLocks noChangeAspect="1"/>
          </p:cNvSpPr>
          <p:nvPr/>
        </p:nvSpPr>
        <p:spPr>
          <a:xfrm rot="16200000">
            <a:off x="4501318" y="268748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8" name="small PURPLE 3 Oval 26">
            <a:extLst>
              <a:ext uri="{FF2B5EF4-FFF2-40B4-BE49-F238E27FC236}">
                <a16:creationId xmlns:a16="http://schemas.microsoft.com/office/drawing/2014/main" id="{D63A134B-5C87-4425-9B13-8367393D42B3}"/>
              </a:ext>
            </a:extLst>
          </p:cNvPr>
          <p:cNvSpPr>
            <a:spLocks noChangeAspect="1"/>
          </p:cNvSpPr>
          <p:nvPr/>
        </p:nvSpPr>
        <p:spPr>
          <a:xfrm rot="16200000">
            <a:off x="4501318" y="248704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9" name="big RED 3 Oval 27">
            <a:extLst>
              <a:ext uri="{FF2B5EF4-FFF2-40B4-BE49-F238E27FC236}">
                <a16:creationId xmlns:a16="http://schemas.microsoft.com/office/drawing/2014/main" id="{72DEE3EA-E77C-46DB-8830-A5F7D1AA7B4D}"/>
              </a:ext>
            </a:extLst>
          </p:cNvPr>
          <p:cNvSpPr>
            <a:spLocks noChangeAspect="1"/>
          </p:cNvSpPr>
          <p:nvPr/>
        </p:nvSpPr>
        <p:spPr>
          <a:xfrm>
            <a:off x="4166904" y="246580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0" name="big YELLOW 3 Oval 28">
            <a:extLst>
              <a:ext uri="{FF2B5EF4-FFF2-40B4-BE49-F238E27FC236}">
                <a16:creationId xmlns:a16="http://schemas.microsoft.com/office/drawing/2014/main" id="{199CFBAD-FB8E-43BC-BF73-F646BBC9260A}"/>
              </a:ext>
            </a:extLst>
          </p:cNvPr>
          <p:cNvSpPr>
            <a:spLocks noChangeAspect="1"/>
          </p:cNvSpPr>
          <p:nvPr/>
        </p:nvSpPr>
        <p:spPr>
          <a:xfrm>
            <a:off x="4166904" y="246580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1" name="big GREEN 3 Oval 29">
            <a:extLst>
              <a:ext uri="{FF2B5EF4-FFF2-40B4-BE49-F238E27FC236}">
                <a16:creationId xmlns:a16="http://schemas.microsoft.com/office/drawing/2014/main" id="{C6847689-F80B-4719-861B-EE95F4C9C63F}"/>
              </a:ext>
            </a:extLst>
          </p:cNvPr>
          <p:cNvSpPr>
            <a:spLocks noChangeAspect="1"/>
          </p:cNvSpPr>
          <p:nvPr/>
        </p:nvSpPr>
        <p:spPr>
          <a:xfrm>
            <a:off x="4166904" y="246580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big BLUE 3 Oval 30">
            <a:extLst>
              <a:ext uri="{FF2B5EF4-FFF2-40B4-BE49-F238E27FC236}">
                <a16:creationId xmlns:a16="http://schemas.microsoft.com/office/drawing/2014/main" id="{147445C2-337A-43C6-B904-C3A9B85C2BC7}"/>
              </a:ext>
            </a:extLst>
          </p:cNvPr>
          <p:cNvSpPr>
            <a:spLocks noChangeAspect="1"/>
          </p:cNvSpPr>
          <p:nvPr/>
        </p:nvSpPr>
        <p:spPr>
          <a:xfrm>
            <a:off x="4166904" y="246580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big ORANGE 3 Oval 31">
            <a:extLst>
              <a:ext uri="{FF2B5EF4-FFF2-40B4-BE49-F238E27FC236}">
                <a16:creationId xmlns:a16="http://schemas.microsoft.com/office/drawing/2014/main" id="{55E1E951-7DBF-4938-AF48-E4698D719D6F}"/>
              </a:ext>
            </a:extLst>
          </p:cNvPr>
          <p:cNvSpPr>
            <a:spLocks noChangeAspect="1"/>
          </p:cNvSpPr>
          <p:nvPr/>
        </p:nvSpPr>
        <p:spPr>
          <a:xfrm>
            <a:off x="4166904" y="246580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big PURPLE 3   Oval 32">
            <a:extLst>
              <a:ext uri="{FF2B5EF4-FFF2-40B4-BE49-F238E27FC236}">
                <a16:creationId xmlns:a16="http://schemas.microsoft.com/office/drawing/2014/main" id="{29D3589C-916D-4F9E-9029-3F7928F1C236}"/>
              </a:ext>
            </a:extLst>
          </p:cNvPr>
          <p:cNvSpPr>
            <a:spLocks noChangeAspect="1"/>
          </p:cNvSpPr>
          <p:nvPr/>
        </p:nvSpPr>
        <p:spPr>
          <a:xfrm>
            <a:off x="4166904" y="246580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5" name="small RED 4 Oval 21">
            <a:extLst>
              <a:ext uri="{FF2B5EF4-FFF2-40B4-BE49-F238E27FC236}">
                <a16:creationId xmlns:a16="http://schemas.microsoft.com/office/drawing/2014/main" id="{B8663E39-70C1-4385-9D1A-C30E34EE5F34}"/>
              </a:ext>
            </a:extLst>
          </p:cNvPr>
          <p:cNvSpPr>
            <a:spLocks noChangeAspect="1"/>
          </p:cNvSpPr>
          <p:nvPr/>
        </p:nvSpPr>
        <p:spPr>
          <a:xfrm rot="16200000">
            <a:off x="4295979" y="212019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6" name="small YELLOW 4 Oval 22">
            <a:extLst>
              <a:ext uri="{FF2B5EF4-FFF2-40B4-BE49-F238E27FC236}">
                <a16:creationId xmlns:a16="http://schemas.microsoft.com/office/drawing/2014/main" id="{908D03AC-7EF3-465F-A6B6-51A10E158297}"/>
              </a:ext>
            </a:extLst>
          </p:cNvPr>
          <p:cNvSpPr>
            <a:spLocks noChangeAspect="1"/>
          </p:cNvSpPr>
          <p:nvPr/>
        </p:nvSpPr>
        <p:spPr>
          <a:xfrm rot="16200000">
            <a:off x="4295979" y="192057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7" name="small GREEN 4 Oval 23">
            <a:extLst>
              <a:ext uri="{FF2B5EF4-FFF2-40B4-BE49-F238E27FC236}">
                <a16:creationId xmlns:a16="http://schemas.microsoft.com/office/drawing/2014/main" id="{EF465939-70FF-41D5-AA70-0EE9C6994C5E}"/>
              </a:ext>
            </a:extLst>
          </p:cNvPr>
          <p:cNvSpPr>
            <a:spLocks noChangeAspect="1"/>
          </p:cNvSpPr>
          <p:nvPr/>
        </p:nvSpPr>
        <p:spPr>
          <a:xfrm rot="16200000">
            <a:off x="4295979" y="172481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8" name="small BLUE 4 Oval 24">
            <a:extLst>
              <a:ext uri="{FF2B5EF4-FFF2-40B4-BE49-F238E27FC236}">
                <a16:creationId xmlns:a16="http://schemas.microsoft.com/office/drawing/2014/main" id="{4E1896F1-1695-48B2-B70D-B3606B063CD4}"/>
              </a:ext>
            </a:extLst>
          </p:cNvPr>
          <p:cNvSpPr>
            <a:spLocks noChangeAspect="1"/>
          </p:cNvSpPr>
          <p:nvPr/>
        </p:nvSpPr>
        <p:spPr>
          <a:xfrm rot="16200000">
            <a:off x="4501318" y="212019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9" name="small ORANGE 4 Oval 25">
            <a:extLst>
              <a:ext uri="{FF2B5EF4-FFF2-40B4-BE49-F238E27FC236}">
                <a16:creationId xmlns:a16="http://schemas.microsoft.com/office/drawing/2014/main" id="{0F4CFCF9-D664-45F8-AF2A-23D7AA221AB9}"/>
              </a:ext>
            </a:extLst>
          </p:cNvPr>
          <p:cNvSpPr>
            <a:spLocks noChangeAspect="1"/>
          </p:cNvSpPr>
          <p:nvPr/>
        </p:nvSpPr>
        <p:spPr>
          <a:xfrm rot="16200000">
            <a:off x="4501318" y="192057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small PURPLE 4 Oval 26">
            <a:extLst>
              <a:ext uri="{FF2B5EF4-FFF2-40B4-BE49-F238E27FC236}">
                <a16:creationId xmlns:a16="http://schemas.microsoft.com/office/drawing/2014/main" id="{DA7BEECF-5C25-4759-8A94-A535F8B3C343}"/>
              </a:ext>
            </a:extLst>
          </p:cNvPr>
          <p:cNvSpPr>
            <a:spLocks noChangeAspect="1"/>
          </p:cNvSpPr>
          <p:nvPr/>
        </p:nvSpPr>
        <p:spPr>
          <a:xfrm rot="16200000">
            <a:off x="4501318" y="172481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big RED 4 Oval 27">
            <a:extLst>
              <a:ext uri="{FF2B5EF4-FFF2-40B4-BE49-F238E27FC236}">
                <a16:creationId xmlns:a16="http://schemas.microsoft.com/office/drawing/2014/main" id="{DE9C6F96-3E52-439E-87AA-D5BB9CB5BB7D}"/>
              </a:ext>
            </a:extLst>
          </p:cNvPr>
          <p:cNvSpPr>
            <a:spLocks noChangeAspect="1"/>
          </p:cNvSpPr>
          <p:nvPr/>
        </p:nvSpPr>
        <p:spPr>
          <a:xfrm>
            <a:off x="4173138" y="169807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big YELLOW 4 Oval 28">
            <a:extLst>
              <a:ext uri="{FF2B5EF4-FFF2-40B4-BE49-F238E27FC236}">
                <a16:creationId xmlns:a16="http://schemas.microsoft.com/office/drawing/2014/main" id="{E4ADA9C5-6201-4922-8C31-E5EF37B3AF26}"/>
              </a:ext>
            </a:extLst>
          </p:cNvPr>
          <p:cNvSpPr>
            <a:spLocks noChangeAspect="1"/>
          </p:cNvSpPr>
          <p:nvPr/>
        </p:nvSpPr>
        <p:spPr>
          <a:xfrm>
            <a:off x="4173138" y="169807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3" name="big GREEN 4 Oval 29">
            <a:extLst>
              <a:ext uri="{FF2B5EF4-FFF2-40B4-BE49-F238E27FC236}">
                <a16:creationId xmlns:a16="http://schemas.microsoft.com/office/drawing/2014/main" id="{E16146D1-1CB2-4CDE-9F01-B31EEB6F2727}"/>
              </a:ext>
            </a:extLst>
          </p:cNvPr>
          <p:cNvSpPr>
            <a:spLocks noChangeAspect="1"/>
          </p:cNvSpPr>
          <p:nvPr/>
        </p:nvSpPr>
        <p:spPr>
          <a:xfrm>
            <a:off x="4173138" y="169807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4" name="big BLUE 4 Oval 30">
            <a:extLst>
              <a:ext uri="{FF2B5EF4-FFF2-40B4-BE49-F238E27FC236}">
                <a16:creationId xmlns:a16="http://schemas.microsoft.com/office/drawing/2014/main" id="{983CFA3A-3E0A-4DD8-B4DE-8F688FD61BEC}"/>
              </a:ext>
            </a:extLst>
          </p:cNvPr>
          <p:cNvSpPr>
            <a:spLocks noChangeAspect="1"/>
          </p:cNvSpPr>
          <p:nvPr/>
        </p:nvSpPr>
        <p:spPr>
          <a:xfrm>
            <a:off x="4173138" y="169807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5" name="big ORANGE 4 Oval 31">
            <a:extLst>
              <a:ext uri="{FF2B5EF4-FFF2-40B4-BE49-F238E27FC236}">
                <a16:creationId xmlns:a16="http://schemas.microsoft.com/office/drawing/2014/main" id="{56F2456D-D47C-4782-B3DF-7D87E92828A3}"/>
              </a:ext>
            </a:extLst>
          </p:cNvPr>
          <p:cNvSpPr>
            <a:spLocks noChangeAspect="1"/>
          </p:cNvSpPr>
          <p:nvPr/>
        </p:nvSpPr>
        <p:spPr>
          <a:xfrm>
            <a:off x="4173138" y="169807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6" name="big PURPLE 4 Oval 32">
            <a:extLst>
              <a:ext uri="{FF2B5EF4-FFF2-40B4-BE49-F238E27FC236}">
                <a16:creationId xmlns:a16="http://schemas.microsoft.com/office/drawing/2014/main" id="{3F102BC4-CD0B-4E0A-90B9-7BBBCC4CB9A1}"/>
              </a:ext>
            </a:extLst>
          </p:cNvPr>
          <p:cNvSpPr>
            <a:spLocks noChangeAspect="1"/>
          </p:cNvSpPr>
          <p:nvPr/>
        </p:nvSpPr>
        <p:spPr>
          <a:xfrm>
            <a:off x="4173138" y="169807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7" name="small RED 1 Oval 21">
            <a:extLst>
              <a:ext uri="{FF2B5EF4-FFF2-40B4-BE49-F238E27FC236}">
                <a16:creationId xmlns:a16="http://schemas.microsoft.com/office/drawing/2014/main" id="{D8A3C1D4-6E14-415C-A037-C6439FC45E7A}"/>
              </a:ext>
            </a:extLst>
          </p:cNvPr>
          <p:cNvSpPr>
            <a:spLocks noChangeAspect="1"/>
          </p:cNvSpPr>
          <p:nvPr/>
        </p:nvSpPr>
        <p:spPr>
          <a:xfrm rot="16200000">
            <a:off x="5039288" y="440891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small YELLOW 1 Oval 22">
            <a:extLst>
              <a:ext uri="{FF2B5EF4-FFF2-40B4-BE49-F238E27FC236}">
                <a16:creationId xmlns:a16="http://schemas.microsoft.com/office/drawing/2014/main" id="{D0B4CAA3-F6CC-41DC-9F74-9DC0DB12858F}"/>
              </a:ext>
            </a:extLst>
          </p:cNvPr>
          <p:cNvSpPr>
            <a:spLocks noChangeAspect="1"/>
          </p:cNvSpPr>
          <p:nvPr/>
        </p:nvSpPr>
        <p:spPr>
          <a:xfrm rot="16200000">
            <a:off x="5039288" y="421158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small GREEN 1 Oval 23">
            <a:extLst>
              <a:ext uri="{FF2B5EF4-FFF2-40B4-BE49-F238E27FC236}">
                <a16:creationId xmlns:a16="http://schemas.microsoft.com/office/drawing/2014/main" id="{95EA0ECC-7CA3-49E7-AEF9-A2F7915E24B0}"/>
              </a:ext>
            </a:extLst>
          </p:cNvPr>
          <p:cNvSpPr>
            <a:spLocks noChangeAspect="1"/>
          </p:cNvSpPr>
          <p:nvPr/>
        </p:nvSpPr>
        <p:spPr>
          <a:xfrm rot="16200000">
            <a:off x="5039288" y="401305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small BLUE 1 Oval 24">
            <a:extLst>
              <a:ext uri="{FF2B5EF4-FFF2-40B4-BE49-F238E27FC236}">
                <a16:creationId xmlns:a16="http://schemas.microsoft.com/office/drawing/2014/main" id="{06BD328C-F10C-4968-88D2-C26E4DDE0FCE}"/>
              </a:ext>
            </a:extLst>
          </p:cNvPr>
          <p:cNvSpPr>
            <a:spLocks noChangeAspect="1"/>
          </p:cNvSpPr>
          <p:nvPr/>
        </p:nvSpPr>
        <p:spPr>
          <a:xfrm rot="16200000">
            <a:off x="5244627" y="440436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1" name="small ORANGE 1 Oval 25">
            <a:extLst>
              <a:ext uri="{FF2B5EF4-FFF2-40B4-BE49-F238E27FC236}">
                <a16:creationId xmlns:a16="http://schemas.microsoft.com/office/drawing/2014/main" id="{B0179B0E-61FE-450D-98D4-00CD433360A1}"/>
              </a:ext>
            </a:extLst>
          </p:cNvPr>
          <p:cNvSpPr>
            <a:spLocks noChangeAspect="1"/>
          </p:cNvSpPr>
          <p:nvPr/>
        </p:nvSpPr>
        <p:spPr>
          <a:xfrm rot="16200000">
            <a:off x="5244627" y="420703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2" name="small PURPLE 1 Oval 26">
            <a:extLst>
              <a:ext uri="{FF2B5EF4-FFF2-40B4-BE49-F238E27FC236}">
                <a16:creationId xmlns:a16="http://schemas.microsoft.com/office/drawing/2014/main" id="{468A3613-E67A-43DA-8992-D9C8D4A374EB}"/>
              </a:ext>
            </a:extLst>
          </p:cNvPr>
          <p:cNvSpPr>
            <a:spLocks noChangeAspect="1"/>
          </p:cNvSpPr>
          <p:nvPr/>
        </p:nvSpPr>
        <p:spPr>
          <a:xfrm rot="16200000">
            <a:off x="5244627" y="400850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3" name="big RED 1 Oval 27">
            <a:extLst>
              <a:ext uri="{FF2B5EF4-FFF2-40B4-BE49-F238E27FC236}">
                <a16:creationId xmlns:a16="http://schemas.microsoft.com/office/drawing/2014/main" id="{8C0B2327-A6D9-4F04-98DA-439AD9F5B5A7}"/>
              </a:ext>
            </a:extLst>
          </p:cNvPr>
          <p:cNvSpPr>
            <a:spLocks noChangeAspect="1"/>
          </p:cNvSpPr>
          <p:nvPr/>
        </p:nvSpPr>
        <p:spPr>
          <a:xfrm>
            <a:off x="4907531" y="399408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4" name="big YELLOW 1 Oval 28">
            <a:extLst>
              <a:ext uri="{FF2B5EF4-FFF2-40B4-BE49-F238E27FC236}">
                <a16:creationId xmlns:a16="http://schemas.microsoft.com/office/drawing/2014/main" id="{6353B916-F462-4FE4-B935-017C6CC7BF1B}"/>
              </a:ext>
            </a:extLst>
          </p:cNvPr>
          <p:cNvSpPr>
            <a:spLocks noChangeAspect="1"/>
          </p:cNvSpPr>
          <p:nvPr/>
        </p:nvSpPr>
        <p:spPr>
          <a:xfrm>
            <a:off x="4907531" y="399408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5" name="big GREEN 1 Oval 29">
            <a:extLst>
              <a:ext uri="{FF2B5EF4-FFF2-40B4-BE49-F238E27FC236}">
                <a16:creationId xmlns:a16="http://schemas.microsoft.com/office/drawing/2014/main" id="{7BA6B20C-F412-44C8-BBA9-0B066DBD32B5}"/>
              </a:ext>
            </a:extLst>
          </p:cNvPr>
          <p:cNvSpPr>
            <a:spLocks noChangeAspect="1"/>
          </p:cNvSpPr>
          <p:nvPr/>
        </p:nvSpPr>
        <p:spPr>
          <a:xfrm>
            <a:off x="4907531" y="399408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big BLUE1 Oval 30">
            <a:extLst>
              <a:ext uri="{FF2B5EF4-FFF2-40B4-BE49-F238E27FC236}">
                <a16:creationId xmlns:a16="http://schemas.microsoft.com/office/drawing/2014/main" id="{27A9ACAC-4F9C-4C99-BB2E-E737A7DE27DB}"/>
              </a:ext>
            </a:extLst>
          </p:cNvPr>
          <p:cNvSpPr>
            <a:spLocks noChangeAspect="1"/>
          </p:cNvSpPr>
          <p:nvPr/>
        </p:nvSpPr>
        <p:spPr>
          <a:xfrm>
            <a:off x="4907531" y="399408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big ORANGE 1 Oval 31">
            <a:extLst>
              <a:ext uri="{FF2B5EF4-FFF2-40B4-BE49-F238E27FC236}">
                <a16:creationId xmlns:a16="http://schemas.microsoft.com/office/drawing/2014/main" id="{9FE0FC0C-2937-45D1-A64A-D01A435252B9}"/>
              </a:ext>
            </a:extLst>
          </p:cNvPr>
          <p:cNvSpPr>
            <a:spLocks noChangeAspect="1"/>
          </p:cNvSpPr>
          <p:nvPr/>
        </p:nvSpPr>
        <p:spPr>
          <a:xfrm>
            <a:off x="4907531" y="399408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big PURPLE 1  Oval 32">
            <a:extLst>
              <a:ext uri="{FF2B5EF4-FFF2-40B4-BE49-F238E27FC236}">
                <a16:creationId xmlns:a16="http://schemas.microsoft.com/office/drawing/2014/main" id="{7762D5AC-3F98-4005-A6B0-AC5388B130CF}"/>
              </a:ext>
            </a:extLst>
          </p:cNvPr>
          <p:cNvSpPr>
            <a:spLocks noChangeAspect="1"/>
          </p:cNvSpPr>
          <p:nvPr/>
        </p:nvSpPr>
        <p:spPr>
          <a:xfrm>
            <a:off x="4907531" y="399408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9" name="white 4  Oval 38">
            <a:extLst>
              <a:ext uri="{FF2B5EF4-FFF2-40B4-BE49-F238E27FC236}">
                <a16:creationId xmlns:a16="http://schemas.microsoft.com/office/drawing/2014/main" id="{73A43D92-8F1F-4B78-B8CF-D6515C383082}"/>
              </a:ext>
            </a:extLst>
          </p:cNvPr>
          <p:cNvSpPr/>
          <p:nvPr/>
        </p:nvSpPr>
        <p:spPr>
          <a:xfrm>
            <a:off x="4929543" y="50764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white 3 Oval 39">
            <a:extLst>
              <a:ext uri="{FF2B5EF4-FFF2-40B4-BE49-F238E27FC236}">
                <a16:creationId xmlns:a16="http://schemas.microsoft.com/office/drawing/2014/main" id="{315B9709-6F10-406C-88E1-57F8269A3CCB}"/>
              </a:ext>
            </a:extLst>
          </p:cNvPr>
          <p:cNvSpPr/>
          <p:nvPr/>
        </p:nvSpPr>
        <p:spPr>
          <a:xfrm>
            <a:off x="5235878" y="50764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white 2 Oval 40">
            <a:extLst>
              <a:ext uri="{FF2B5EF4-FFF2-40B4-BE49-F238E27FC236}">
                <a16:creationId xmlns:a16="http://schemas.microsoft.com/office/drawing/2014/main" id="{EEA186A5-4E68-4151-8384-DD33C5189E06}"/>
              </a:ext>
            </a:extLst>
          </p:cNvPr>
          <p:cNvSpPr/>
          <p:nvPr/>
        </p:nvSpPr>
        <p:spPr>
          <a:xfrm>
            <a:off x="5235878" y="4772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white 1  Oval 41">
            <a:extLst>
              <a:ext uri="{FF2B5EF4-FFF2-40B4-BE49-F238E27FC236}">
                <a16:creationId xmlns:a16="http://schemas.microsoft.com/office/drawing/2014/main" id="{84280B3A-CFBD-4543-9F10-54675AC6C6E3}"/>
              </a:ext>
            </a:extLst>
          </p:cNvPr>
          <p:cNvSpPr/>
          <p:nvPr/>
        </p:nvSpPr>
        <p:spPr>
          <a:xfrm>
            <a:off x="4929543" y="4772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black 2 green Oval 42">
            <a:extLst>
              <a:ext uri="{FF2B5EF4-FFF2-40B4-BE49-F238E27FC236}">
                <a16:creationId xmlns:a16="http://schemas.microsoft.com/office/drawing/2014/main" id="{D46F2120-B8FD-47D4-853C-676DAC4F5A37}"/>
              </a:ext>
            </a:extLst>
          </p:cNvPr>
          <p:cNvSpPr/>
          <p:nvPr/>
        </p:nvSpPr>
        <p:spPr>
          <a:xfrm>
            <a:off x="5235878" y="4772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black 1 purple Oval 43">
            <a:extLst>
              <a:ext uri="{FF2B5EF4-FFF2-40B4-BE49-F238E27FC236}">
                <a16:creationId xmlns:a16="http://schemas.microsoft.com/office/drawing/2014/main" id="{6FE9B3DD-0A90-47DC-83AD-7D9731ED2611}"/>
              </a:ext>
            </a:extLst>
          </p:cNvPr>
          <p:cNvSpPr/>
          <p:nvPr/>
        </p:nvSpPr>
        <p:spPr>
          <a:xfrm>
            <a:off x="4936317" y="4772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black 3 yellow Oval 44">
            <a:extLst>
              <a:ext uri="{FF2B5EF4-FFF2-40B4-BE49-F238E27FC236}">
                <a16:creationId xmlns:a16="http://schemas.microsoft.com/office/drawing/2014/main" id="{C0094573-7684-48B4-A367-2280C0C1F7B9}"/>
              </a:ext>
            </a:extLst>
          </p:cNvPr>
          <p:cNvSpPr/>
          <p:nvPr/>
        </p:nvSpPr>
        <p:spPr>
          <a:xfrm>
            <a:off x="5235878" y="50764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black 4 red Oval 45">
            <a:extLst>
              <a:ext uri="{FF2B5EF4-FFF2-40B4-BE49-F238E27FC236}">
                <a16:creationId xmlns:a16="http://schemas.microsoft.com/office/drawing/2014/main" id="{60C27921-A4F4-44F1-8523-778C6C3BB2E1}"/>
              </a:ext>
            </a:extLst>
          </p:cNvPr>
          <p:cNvSpPr/>
          <p:nvPr/>
        </p:nvSpPr>
        <p:spPr>
          <a:xfrm>
            <a:off x="4929543" y="50764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7" name="cover 4 Rectangle 54">
            <a:extLst>
              <a:ext uri="{FF2B5EF4-FFF2-40B4-BE49-F238E27FC236}">
                <a16:creationId xmlns:a16="http://schemas.microsoft.com/office/drawing/2014/main" id="{B156BC15-4B4A-49D7-84C1-B1B98468D292}"/>
              </a:ext>
            </a:extLst>
          </p:cNvPr>
          <p:cNvSpPr/>
          <p:nvPr/>
        </p:nvSpPr>
        <p:spPr>
          <a:xfrm>
            <a:off x="4895427"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cover 3 Rectangle 55">
            <a:extLst>
              <a:ext uri="{FF2B5EF4-FFF2-40B4-BE49-F238E27FC236}">
                <a16:creationId xmlns:a16="http://schemas.microsoft.com/office/drawing/2014/main" id="{B1998EB0-2D58-4699-B9B6-CF858BC2EB98}"/>
              </a:ext>
            </a:extLst>
          </p:cNvPr>
          <p:cNvSpPr/>
          <p:nvPr/>
        </p:nvSpPr>
        <p:spPr>
          <a:xfrm>
            <a:off x="4895427"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cover 1 Rectangle 57">
            <a:extLst>
              <a:ext uri="{FF2B5EF4-FFF2-40B4-BE49-F238E27FC236}">
                <a16:creationId xmlns:a16="http://schemas.microsoft.com/office/drawing/2014/main" id="{4D28F6C8-3F96-44B9-BAF1-F18875D95B93}"/>
              </a:ext>
            </a:extLst>
          </p:cNvPr>
          <p:cNvSpPr/>
          <p:nvPr/>
        </p:nvSpPr>
        <p:spPr>
          <a:xfrm>
            <a:off x="4895427"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cover 2 Rectangle 56">
            <a:extLst>
              <a:ext uri="{FF2B5EF4-FFF2-40B4-BE49-F238E27FC236}">
                <a16:creationId xmlns:a16="http://schemas.microsoft.com/office/drawing/2014/main" id="{443ED6B2-6942-4EFF-A2C5-4ADAF42E9D00}"/>
              </a:ext>
            </a:extLst>
          </p:cNvPr>
          <p:cNvSpPr/>
          <p:nvPr/>
        </p:nvSpPr>
        <p:spPr>
          <a:xfrm>
            <a:off x="4895427"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small RED 2 Oval 21">
            <a:extLst>
              <a:ext uri="{FF2B5EF4-FFF2-40B4-BE49-F238E27FC236}">
                <a16:creationId xmlns:a16="http://schemas.microsoft.com/office/drawing/2014/main" id="{11492B59-1BF7-4C67-BCEF-3F3A2A97171A}"/>
              </a:ext>
            </a:extLst>
          </p:cNvPr>
          <p:cNvSpPr>
            <a:spLocks noChangeAspect="1"/>
          </p:cNvSpPr>
          <p:nvPr/>
        </p:nvSpPr>
        <p:spPr>
          <a:xfrm rot="16200000">
            <a:off x="5039288" y="3646917"/>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small YELLOW 2 Oval 22">
            <a:extLst>
              <a:ext uri="{FF2B5EF4-FFF2-40B4-BE49-F238E27FC236}">
                <a16:creationId xmlns:a16="http://schemas.microsoft.com/office/drawing/2014/main" id="{E39B287B-15A4-4A00-B593-6479706165B6}"/>
              </a:ext>
            </a:extLst>
          </p:cNvPr>
          <p:cNvSpPr>
            <a:spLocks noChangeAspect="1"/>
          </p:cNvSpPr>
          <p:nvPr/>
        </p:nvSpPr>
        <p:spPr>
          <a:xfrm rot="16200000">
            <a:off x="5039288" y="344651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3" name="small GREEN 2 Oval 23">
            <a:extLst>
              <a:ext uri="{FF2B5EF4-FFF2-40B4-BE49-F238E27FC236}">
                <a16:creationId xmlns:a16="http://schemas.microsoft.com/office/drawing/2014/main" id="{1BC21150-DF5E-4DEF-AA1C-533950EF9AF5}"/>
              </a:ext>
            </a:extLst>
          </p:cNvPr>
          <p:cNvSpPr>
            <a:spLocks noChangeAspect="1"/>
          </p:cNvSpPr>
          <p:nvPr/>
        </p:nvSpPr>
        <p:spPr>
          <a:xfrm rot="16200000">
            <a:off x="5039288" y="324950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4" name="small BLUE 2 Oval 24">
            <a:extLst>
              <a:ext uri="{FF2B5EF4-FFF2-40B4-BE49-F238E27FC236}">
                <a16:creationId xmlns:a16="http://schemas.microsoft.com/office/drawing/2014/main" id="{6042709A-F72F-4E46-8431-8FD80BD6DB9C}"/>
              </a:ext>
            </a:extLst>
          </p:cNvPr>
          <p:cNvSpPr>
            <a:spLocks noChangeAspect="1"/>
          </p:cNvSpPr>
          <p:nvPr/>
        </p:nvSpPr>
        <p:spPr>
          <a:xfrm rot="16200000">
            <a:off x="5244627" y="3642368"/>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5" name="small ORANGE 2 Oval 25">
            <a:extLst>
              <a:ext uri="{FF2B5EF4-FFF2-40B4-BE49-F238E27FC236}">
                <a16:creationId xmlns:a16="http://schemas.microsoft.com/office/drawing/2014/main" id="{60C3929F-8B16-473F-9C78-250229EB3EB9}"/>
              </a:ext>
            </a:extLst>
          </p:cNvPr>
          <p:cNvSpPr>
            <a:spLocks noChangeAspect="1"/>
          </p:cNvSpPr>
          <p:nvPr/>
        </p:nvSpPr>
        <p:spPr>
          <a:xfrm rot="16200000">
            <a:off x="5244627" y="344196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6" name="small PURPLE 2 Oval 26">
            <a:extLst>
              <a:ext uri="{FF2B5EF4-FFF2-40B4-BE49-F238E27FC236}">
                <a16:creationId xmlns:a16="http://schemas.microsoft.com/office/drawing/2014/main" id="{0A939813-04CC-40A2-A093-440D4381441D}"/>
              </a:ext>
            </a:extLst>
          </p:cNvPr>
          <p:cNvSpPr>
            <a:spLocks noChangeAspect="1"/>
          </p:cNvSpPr>
          <p:nvPr/>
        </p:nvSpPr>
        <p:spPr>
          <a:xfrm rot="16200000">
            <a:off x="5244627" y="3244951"/>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big RED 2 Oval 27">
            <a:extLst>
              <a:ext uri="{FF2B5EF4-FFF2-40B4-BE49-F238E27FC236}">
                <a16:creationId xmlns:a16="http://schemas.microsoft.com/office/drawing/2014/main" id="{CC412BD8-D152-49D8-9F15-4D989BB18128}"/>
              </a:ext>
            </a:extLst>
          </p:cNvPr>
          <p:cNvSpPr>
            <a:spLocks noChangeAspect="1"/>
          </p:cNvSpPr>
          <p:nvPr/>
        </p:nvSpPr>
        <p:spPr>
          <a:xfrm>
            <a:off x="4906057" y="323438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big YELLOW 2 Oval 28">
            <a:extLst>
              <a:ext uri="{FF2B5EF4-FFF2-40B4-BE49-F238E27FC236}">
                <a16:creationId xmlns:a16="http://schemas.microsoft.com/office/drawing/2014/main" id="{B8C33E7E-5447-48FF-9B11-0C0F8AB5102D}"/>
              </a:ext>
            </a:extLst>
          </p:cNvPr>
          <p:cNvSpPr>
            <a:spLocks noChangeAspect="1"/>
          </p:cNvSpPr>
          <p:nvPr/>
        </p:nvSpPr>
        <p:spPr>
          <a:xfrm>
            <a:off x="4906057" y="323438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big GREEN 2 Oval 29">
            <a:extLst>
              <a:ext uri="{FF2B5EF4-FFF2-40B4-BE49-F238E27FC236}">
                <a16:creationId xmlns:a16="http://schemas.microsoft.com/office/drawing/2014/main" id="{9BDF7D5A-4B47-4502-8600-03EDEC19C3D2}"/>
              </a:ext>
            </a:extLst>
          </p:cNvPr>
          <p:cNvSpPr>
            <a:spLocks noChangeAspect="1"/>
          </p:cNvSpPr>
          <p:nvPr/>
        </p:nvSpPr>
        <p:spPr>
          <a:xfrm>
            <a:off x="4906057" y="323438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big BLUE 2 Oval 30">
            <a:extLst>
              <a:ext uri="{FF2B5EF4-FFF2-40B4-BE49-F238E27FC236}">
                <a16:creationId xmlns:a16="http://schemas.microsoft.com/office/drawing/2014/main" id="{FEAC159D-8C8E-45C2-937D-21914CCEAD5C}"/>
              </a:ext>
            </a:extLst>
          </p:cNvPr>
          <p:cNvSpPr>
            <a:spLocks noChangeAspect="1"/>
          </p:cNvSpPr>
          <p:nvPr/>
        </p:nvSpPr>
        <p:spPr>
          <a:xfrm>
            <a:off x="4906057" y="323438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big ORANGE 2 Oval 31">
            <a:extLst>
              <a:ext uri="{FF2B5EF4-FFF2-40B4-BE49-F238E27FC236}">
                <a16:creationId xmlns:a16="http://schemas.microsoft.com/office/drawing/2014/main" id="{F1033241-5E4F-48B4-8F68-95F1BE8A8201}"/>
              </a:ext>
            </a:extLst>
          </p:cNvPr>
          <p:cNvSpPr>
            <a:spLocks noChangeAspect="1"/>
          </p:cNvSpPr>
          <p:nvPr/>
        </p:nvSpPr>
        <p:spPr>
          <a:xfrm>
            <a:off x="4906057" y="323438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big PURPLE 2 Oval 32">
            <a:extLst>
              <a:ext uri="{FF2B5EF4-FFF2-40B4-BE49-F238E27FC236}">
                <a16:creationId xmlns:a16="http://schemas.microsoft.com/office/drawing/2014/main" id="{B501B253-9856-43A9-86B8-A7D4B83354CF}"/>
              </a:ext>
            </a:extLst>
          </p:cNvPr>
          <p:cNvSpPr>
            <a:spLocks noChangeAspect="1"/>
          </p:cNvSpPr>
          <p:nvPr/>
        </p:nvSpPr>
        <p:spPr>
          <a:xfrm>
            <a:off x="4906057" y="323438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3" name="small RED 3 Oval 21">
            <a:extLst>
              <a:ext uri="{FF2B5EF4-FFF2-40B4-BE49-F238E27FC236}">
                <a16:creationId xmlns:a16="http://schemas.microsoft.com/office/drawing/2014/main" id="{7E98CD53-FC63-415D-B002-E0E9095C2174}"/>
              </a:ext>
            </a:extLst>
          </p:cNvPr>
          <p:cNvSpPr>
            <a:spLocks noChangeAspect="1"/>
          </p:cNvSpPr>
          <p:nvPr/>
        </p:nvSpPr>
        <p:spPr>
          <a:xfrm rot="16200000">
            <a:off x="5039288" y="289078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small YELLOW 3 Oval 22">
            <a:extLst>
              <a:ext uri="{FF2B5EF4-FFF2-40B4-BE49-F238E27FC236}">
                <a16:creationId xmlns:a16="http://schemas.microsoft.com/office/drawing/2014/main" id="{06313D8B-2B5D-424F-AAC2-F47F1DB29530}"/>
              </a:ext>
            </a:extLst>
          </p:cNvPr>
          <p:cNvSpPr>
            <a:spLocks noChangeAspect="1"/>
          </p:cNvSpPr>
          <p:nvPr/>
        </p:nvSpPr>
        <p:spPr>
          <a:xfrm rot="16200000">
            <a:off x="5039288" y="269530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small GREEN 3 Oval 23">
            <a:extLst>
              <a:ext uri="{FF2B5EF4-FFF2-40B4-BE49-F238E27FC236}">
                <a16:creationId xmlns:a16="http://schemas.microsoft.com/office/drawing/2014/main" id="{F76F49E2-39F4-4BCD-9EFC-C9C08ACBE3DA}"/>
              </a:ext>
            </a:extLst>
          </p:cNvPr>
          <p:cNvSpPr>
            <a:spLocks noChangeAspect="1"/>
          </p:cNvSpPr>
          <p:nvPr/>
        </p:nvSpPr>
        <p:spPr>
          <a:xfrm rot="16200000">
            <a:off x="5039288" y="24948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small BLUE 3 Oval 24">
            <a:extLst>
              <a:ext uri="{FF2B5EF4-FFF2-40B4-BE49-F238E27FC236}">
                <a16:creationId xmlns:a16="http://schemas.microsoft.com/office/drawing/2014/main" id="{F3A8412F-98C3-4A21-92FC-1CE4414638C5}"/>
              </a:ext>
            </a:extLst>
          </p:cNvPr>
          <p:cNvSpPr>
            <a:spLocks noChangeAspect="1"/>
          </p:cNvSpPr>
          <p:nvPr/>
        </p:nvSpPr>
        <p:spPr>
          <a:xfrm rot="16200000">
            <a:off x="5244627" y="288623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small ORANGE 3 Oval 25">
            <a:extLst>
              <a:ext uri="{FF2B5EF4-FFF2-40B4-BE49-F238E27FC236}">
                <a16:creationId xmlns:a16="http://schemas.microsoft.com/office/drawing/2014/main" id="{FACF748A-C5C3-4122-B61C-CAF82932FA2B}"/>
              </a:ext>
            </a:extLst>
          </p:cNvPr>
          <p:cNvSpPr>
            <a:spLocks noChangeAspect="1"/>
          </p:cNvSpPr>
          <p:nvPr/>
        </p:nvSpPr>
        <p:spPr>
          <a:xfrm rot="16200000">
            <a:off x="5244627" y="269075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small PURPLE 3 Oval 26">
            <a:extLst>
              <a:ext uri="{FF2B5EF4-FFF2-40B4-BE49-F238E27FC236}">
                <a16:creationId xmlns:a16="http://schemas.microsoft.com/office/drawing/2014/main" id="{74A622DE-E85A-4E5A-B77B-7DA828F18429}"/>
              </a:ext>
            </a:extLst>
          </p:cNvPr>
          <p:cNvSpPr>
            <a:spLocks noChangeAspect="1"/>
          </p:cNvSpPr>
          <p:nvPr/>
        </p:nvSpPr>
        <p:spPr>
          <a:xfrm rot="16200000">
            <a:off x="5244627" y="249031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big RED 3 Oval 27">
            <a:extLst>
              <a:ext uri="{FF2B5EF4-FFF2-40B4-BE49-F238E27FC236}">
                <a16:creationId xmlns:a16="http://schemas.microsoft.com/office/drawing/2014/main" id="{B08C67B3-0C60-407D-BF8A-A404789E83CE}"/>
              </a:ext>
            </a:extLst>
          </p:cNvPr>
          <p:cNvSpPr>
            <a:spLocks noChangeAspect="1"/>
          </p:cNvSpPr>
          <p:nvPr/>
        </p:nvSpPr>
        <p:spPr>
          <a:xfrm>
            <a:off x="4910213" y="246907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big YELLOW 3 Oval 28">
            <a:extLst>
              <a:ext uri="{FF2B5EF4-FFF2-40B4-BE49-F238E27FC236}">
                <a16:creationId xmlns:a16="http://schemas.microsoft.com/office/drawing/2014/main" id="{EB3B25CE-7E4E-4342-BC93-6CF84E461595}"/>
              </a:ext>
            </a:extLst>
          </p:cNvPr>
          <p:cNvSpPr>
            <a:spLocks noChangeAspect="1"/>
          </p:cNvSpPr>
          <p:nvPr/>
        </p:nvSpPr>
        <p:spPr>
          <a:xfrm>
            <a:off x="4910213" y="246907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1" name="big GREEN 3 Oval 29">
            <a:extLst>
              <a:ext uri="{FF2B5EF4-FFF2-40B4-BE49-F238E27FC236}">
                <a16:creationId xmlns:a16="http://schemas.microsoft.com/office/drawing/2014/main" id="{18C35D2E-306F-4930-878E-3F38A4BF6B87}"/>
              </a:ext>
            </a:extLst>
          </p:cNvPr>
          <p:cNvSpPr>
            <a:spLocks noChangeAspect="1"/>
          </p:cNvSpPr>
          <p:nvPr/>
        </p:nvSpPr>
        <p:spPr>
          <a:xfrm>
            <a:off x="4910213" y="246907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2" name="big BLUE 3 Oval 30">
            <a:extLst>
              <a:ext uri="{FF2B5EF4-FFF2-40B4-BE49-F238E27FC236}">
                <a16:creationId xmlns:a16="http://schemas.microsoft.com/office/drawing/2014/main" id="{5CDAF88F-C121-4568-8312-F99FD9442128}"/>
              </a:ext>
            </a:extLst>
          </p:cNvPr>
          <p:cNvSpPr>
            <a:spLocks noChangeAspect="1"/>
          </p:cNvSpPr>
          <p:nvPr/>
        </p:nvSpPr>
        <p:spPr>
          <a:xfrm>
            <a:off x="4910213" y="246907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big ORANGE 3 Oval 31">
            <a:extLst>
              <a:ext uri="{FF2B5EF4-FFF2-40B4-BE49-F238E27FC236}">
                <a16:creationId xmlns:a16="http://schemas.microsoft.com/office/drawing/2014/main" id="{E6969D3D-A711-434C-B7AA-C8E2F536A523}"/>
              </a:ext>
            </a:extLst>
          </p:cNvPr>
          <p:cNvSpPr>
            <a:spLocks noChangeAspect="1"/>
          </p:cNvSpPr>
          <p:nvPr/>
        </p:nvSpPr>
        <p:spPr>
          <a:xfrm>
            <a:off x="4910213" y="246907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big PURPLE 3   Oval 32">
            <a:extLst>
              <a:ext uri="{FF2B5EF4-FFF2-40B4-BE49-F238E27FC236}">
                <a16:creationId xmlns:a16="http://schemas.microsoft.com/office/drawing/2014/main" id="{A2DC0F9D-9209-4F10-A82F-DC019E1F4E21}"/>
              </a:ext>
            </a:extLst>
          </p:cNvPr>
          <p:cNvSpPr>
            <a:spLocks noChangeAspect="1"/>
          </p:cNvSpPr>
          <p:nvPr/>
        </p:nvSpPr>
        <p:spPr>
          <a:xfrm>
            <a:off x="4910213" y="246907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small RED 4 Oval 21">
            <a:extLst>
              <a:ext uri="{FF2B5EF4-FFF2-40B4-BE49-F238E27FC236}">
                <a16:creationId xmlns:a16="http://schemas.microsoft.com/office/drawing/2014/main" id="{F2F868F9-B47C-49A8-80B3-7914E99EFA2D}"/>
              </a:ext>
            </a:extLst>
          </p:cNvPr>
          <p:cNvSpPr>
            <a:spLocks noChangeAspect="1"/>
          </p:cNvSpPr>
          <p:nvPr/>
        </p:nvSpPr>
        <p:spPr>
          <a:xfrm rot="16200000">
            <a:off x="5039288" y="212801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small YELLOW 4 Oval 22">
            <a:extLst>
              <a:ext uri="{FF2B5EF4-FFF2-40B4-BE49-F238E27FC236}">
                <a16:creationId xmlns:a16="http://schemas.microsoft.com/office/drawing/2014/main" id="{D5A4FD44-CA8E-4107-898C-CE9AEBF28EF1}"/>
              </a:ext>
            </a:extLst>
          </p:cNvPr>
          <p:cNvSpPr>
            <a:spLocks noChangeAspect="1"/>
          </p:cNvSpPr>
          <p:nvPr/>
        </p:nvSpPr>
        <p:spPr>
          <a:xfrm rot="16200000">
            <a:off x="5039288" y="192839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small GREEN 4 Oval 23">
            <a:extLst>
              <a:ext uri="{FF2B5EF4-FFF2-40B4-BE49-F238E27FC236}">
                <a16:creationId xmlns:a16="http://schemas.microsoft.com/office/drawing/2014/main" id="{23B7AE39-F99A-4090-9C9C-2472233782E3}"/>
              </a:ext>
            </a:extLst>
          </p:cNvPr>
          <p:cNvSpPr>
            <a:spLocks noChangeAspect="1"/>
          </p:cNvSpPr>
          <p:nvPr/>
        </p:nvSpPr>
        <p:spPr>
          <a:xfrm rot="16200000">
            <a:off x="5039288" y="173263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small BLUE 4 Oval 24">
            <a:extLst>
              <a:ext uri="{FF2B5EF4-FFF2-40B4-BE49-F238E27FC236}">
                <a16:creationId xmlns:a16="http://schemas.microsoft.com/office/drawing/2014/main" id="{C78F0012-3892-492A-9829-5A896E7C44B2}"/>
              </a:ext>
            </a:extLst>
          </p:cNvPr>
          <p:cNvSpPr>
            <a:spLocks noChangeAspect="1"/>
          </p:cNvSpPr>
          <p:nvPr/>
        </p:nvSpPr>
        <p:spPr>
          <a:xfrm rot="16200000">
            <a:off x="5244627" y="212346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small ORANGE 4 Oval 25">
            <a:extLst>
              <a:ext uri="{FF2B5EF4-FFF2-40B4-BE49-F238E27FC236}">
                <a16:creationId xmlns:a16="http://schemas.microsoft.com/office/drawing/2014/main" id="{E72F5984-AF43-49B6-B815-192B09DF1501}"/>
              </a:ext>
            </a:extLst>
          </p:cNvPr>
          <p:cNvSpPr>
            <a:spLocks noChangeAspect="1"/>
          </p:cNvSpPr>
          <p:nvPr/>
        </p:nvSpPr>
        <p:spPr>
          <a:xfrm rot="16200000">
            <a:off x="5244627" y="192384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0" name="small PURPLE 4 Oval 26">
            <a:extLst>
              <a:ext uri="{FF2B5EF4-FFF2-40B4-BE49-F238E27FC236}">
                <a16:creationId xmlns:a16="http://schemas.microsoft.com/office/drawing/2014/main" id="{BA9379DF-72AB-45A3-B4C9-6E0670021248}"/>
              </a:ext>
            </a:extLst>
          </p:cNvPr>
          <p:cNvSpPr>
            <a:spLocks noChangeAspect="1"/>
          </p:cNvSpPr>
          <p:nvPr/>
        </p:nvSpPr>
        <p:spPr>
          <a:xfrm rot="16200000">
            <a:off x="5244627" y="17280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big RED 4 Oval 27">
            <a:extLst>
              <a:ext uri="{FF2B5EF4-FFF2-40B4-BE49-F238E27FC236}">
                <a16:creationId xmlns:a16="http://schemas.microsoft.com/office/drawing/2014/main" id="{27CEAFF2-C4AE-4032-A073-CD86F00B3D03}"/>
              </a:ext>
            </a:extLst>
          </p:cNvPr>
          <p:cNvSpPr>
            <a:spLocks noChangeAspect="1"/>
          </p:cNvSpPr>
          <p:nvPr/>
        </p:nvSpPr>
        <p:spPr>
          <a:xfrm>
            <a:off x="4916447" y="170134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big YELLOW 4 Oval 28">
            <a:extLst>
              <a:ext uri="{FF2B5EF4-FFF2-40B4-BE49-F238E27FC236}">
                <a16:creationId xmlns:a16="http://schemas.microsoft.com/office/drawing/2014/main" id="{3EAE8BE0-CB86-4D1C-9BEF-826F87DF89D2}"/>
              </a:ext>
            </a:extLst>
          </p:cNvPr>
          <p:cNvSpPr>
            <a:spLocks noChangeAspect="1"/>
          </p:cNvSpPr>
          <p:nvPr/>
        </p:nvSpPr>
        <p:spPr>
          <a:xfrm>
            <a:off x="4916447" y="170134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big GREEN 4 Oval 29">
            <a:extLst>
              <a:ext uri="{FF2B5EF4-FFF2-40B4-BE49-F238E27FC236}">
                <a16:creationId xmlns:a16="http://schemas.microsoft.com/office/drawing/2014/main" id="{444CB360-D9C5-44DB-88AA-160B31DBA41F}"/>
              </a:ext>
            </a:extLst>
          </p:cNvPr>
          <p:cNvSpPr>
            <a:spLocks noChangeAspect="1"/>
          </p:cNvSpPr>
          <p:nvPr/>
        </p:nvSpPr>
        <p:spPr>
          <a:xfrm>
            <a:off x="4916447" y="170134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4" name="big BLUE 4 Oval 30">
            <a:extLst>
              <a:ext uri="{FF2B5EF4-FFF2-40B4-BE49-F238E27FC236}">
                <a16:creationId xmlns:a16="http://schemas.microsoft.com/office/drawing/2014/main" id="{B9A5620B-B6F6-43C1-A92C-B8871836D711}"/>
              </a:ext>
            </a:extLst>
          </p:cNvPr>
          <p:cNvSpPr>
            <a:spLocks noChangeAspect="1"/>
          </p:cNvSpPr>
          <p:nvPr/>
        </p:nvSpPr>
        <p:spPr>
          <a:xfrm>
            <a:off x="4916447" y="170134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5" name="big ORANGE 4 Oval 31">
            <a:extLst>
              <a:ext uri="{FF2B5EF4-FFF2-40B4-BE49-F238E27FC236}">
                <a16:creationId xmlns:a16="http://schemas.microsoft.com/office/drawing/2014/main" id="{4AF93499-E5D8-4EFB-998A-16D2EFFDD460}"/>
              </a:ext>
            </a:extLst>
          </p:cNvPr>
          <p:cNvSpPr>
            <a:spLocks noChangeAspect="1"/>
          </p:cNvSpPr>
          <p:nvPr/>
        </p:nvSpPr>
        <p:spPr>
          <a:xfrm>
            <a:off x="4916447" y="170134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6" name="big PURPLE 4 Oval 32">
            <a:extLst>
              <a:ext uri="{FF2B5EF4-FFF2-40B4-BE49-F238E27FC236}">
                <a16:creationId xmlns:a16="http://schemas.microsoft.com/office/drawing/2014/main" id="{979F0B17-6098-41CE-950A-AA5D0138B725}"/>
              </a:ext>
            </a:extLst>
          </p:cNvPr>
          <p:cNvSpPr>
            <a:spLocks noChangeAspect="1"/>
          </p:cNvSpPr>
          <p:nvPr/>
        </p:nvSpPr>
        <p:spPr>
          <a:xfrm>
            <a:off x="4916447" y="170134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small RED 1 Oval 21">
            <a:extLst>
              <a:ext uri="{FF2B5EF4-FFF2-40B4-BE49-F238E27FC236}">
                <a16:creationId xmlns:a16="http://schemas.microsoft.com/office/drawing/2014/main" id="{D1291F21-0FA7-4EC7-9050-FEB2E0D99FD6}"/>
              </a:ext>
            </a:extLst>
          </p:cNvPr>
          <p:cNvSpPr>
            <a:spLocks noChangeAspect="1"/>
          </p:cNvSpPr>
          <p:nvPr/>
        </p:nvSpPr>
        <p:spPr>
          <a:xfrm rot="16200000">
            <a:off x="5805103" y="440109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small YELLOW 1 Oval 22">
            <a:extLst>
              <a:ext uri="{FF2B5EF4-FFF2-40B4-BE49-F238E27FC236}">
                <a16:creationId xmlns:a16="http://schemas.microsoft.com/office/drawing/2014/main" id="{09245AFF-CF39-44F4-BCFA-6477C62E3DF7}"/>
              </a:ext>
            </a:extLst>
          </p:cNvPr>
          <p:cNvSpPr>
            <a:spLocks noChangeAspect="1"/>
          </p:cNvSpPr>
          <p:nvPr/>
        </p:nvSpPr>
        <p:spPr>
          <a:xfrm rot="16200000">
            <a:off x="5805103" y="420376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small GREEN 1 Oval 23">
            <a:extLst>
              <a:ext uri="{FF2B5EF4-FFF2-40B4-BE49-F238E27FC236}">
                <a16:creationId xmlns:a16="http://schemas.microsoft.com/office/drawing/2014/main" id="{FC9EFBDA-5B94-41E1-BDC8-5356CDC87C3E}"/>
              </a:ext>
            </a:extLst>
          </p:cNvPr>
          <p:cNvSpPr>
            <a:spLocks noChangeAspect="1"/>
          </p:cNvSpPr>
          <p:nvPr/>
        </p:nvSpPr>
        <p:spPr>
          <a:xfrm rot="16200000">
            <a:off x="5805103" y="400523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small BLUE 1 Oval 24">
            <a:extLst>
              <a:ext uri="{FF2B5EF4-FFF2-40B4-BE49-F238E27FC236}">
                <a16:creationId xmlns:a16="http://schemas.microsoft.com/office/drawing/2014/main" id="{84A95011-2A2D-4426-A60B-9EF808546916}"/>
              </a:ext>
            </a:extLst>
          </p:cNvPr>
          <p:cNvSpPr>
            <a:spLocks noChangeAspect="1"/>
          </p:cNvSpPr>
          <p:nvPr/>
        </p:nvSpPr>
        <p:spPr>
          <a:xfrm rot="16200000">
            <a:off x="6010442" y="440109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1" name="small ORANGE 1 Oval 25">
            <a:extLst>
              <a:ext uri="{FF2B5EF4-FFF2-40B4-BE49-F238E27FC236}">
                <a16:creationId xmlns:a16="http://schemas.microsoft.com/office/drawing/2014/main" id="{DA3EBBBF-7D72-4FE5-9833-759E1E130F56}"/>
              </a:ext>
            </a:extLst>
          </p:cNvPr>
          <p:cNvSpPr>
            <a:spLocks noChangeAspect="1"/>
          </p:cNvSpPr>
          <p:nvPr/>
        </p:nvSpPr>
        <p:spPr>
          <a:xfrm rot="16200000">
            <a:off x="6010442" y="420376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2" name="small PURPLE 1 Oval 26">
            <a:extLst>
              <a:ext uri="{FF2B5EF4-FFF2-40B4-BE49-F238E27FC236}">
                <a16:creationId xmlns:a16="http://schemas.microsoft.com/office/drawing/2014/main" id="{7111FBE6-596B-4817-A86A-88F426557F85}"/>
              </a:ext>
            </a:extLst>
          </p:cNvPr>
          <p:cNvSpPr>
            <a:spLocks noChangeAspect="1"/>
          </p:cNvSpPr>
          <p:nvPr/>
        </p:nvSpPr>
        <p:spPr>
          <a:xfrm rot="16200000">
            <a:off x="6010442" y="400523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big RED 1 Oval 27">
            <a:extLst>
              <a:ext uri="{FF2B5EF4-FFF2-40B4-BE49-F238E27FC236}">
                <a16:creationId xmlns:a16="http://schemas.microsoft.com/office/drawing/2014/main" id="{E36F1C0C-4228-480E-81C0-31E70C02426D}"/>
              </a:ext>
            </a:extLst>
          </p:cNvPr>
          <p:cNvSpPr>
            <a:spLocks noChangeAspect="1"/>
          </p:cNvSpPr>
          <p:nvPr/>
        </p:nvSpPr>
        <p:spPr>
          <a:xfrm>
            <a:off x="5673346" y="399081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big YELLOW 1 Oval 28">
            <a:extLst>
              <a:ext uri="{FF2B5EF4-FFF2-40B4-BE49-F238E27FC236}">
                <a16:creationId xmlns:a16="http://schemas.microsoft.com/office/drawing/2014/main" id="{3D10E1CF-052D-4F23-A82A-11C3237502BF}"/>
              </a:ext>
            </a:extLst>
          </p:cNvPr>
          <p:cNvSpPr>
            <a:spLocks noChangeAspect="1"/>
          </p:cNvSpPr>
          <p:nvPr/>
        </p:nvSpPr>
        <p:spPr>
          <a:xfrm>
            <a:off x="5673346" y="399081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big GREEN 1 Oval 29">
            <a:extLst>
              <a:ext uri="{FF2B5EF4-FFF2-40B4-BE49-F238E27FC236}">
                <a16:creationId xmlns:a16="http://schemas.microsoft.com/office/drawing/2014/main" id="{F8EE1775-2622-4DF4-A8F9-C0DC836BA951}"/>
              </a:ext>
            </a:extLst>
          </p:cNvPr>
          <p:cNvSpPr>
            <a:spLocks noChangeAspect="1"/>
          </p:cNvSpPr>
          <p:nvPr/>
        </p:nvSpPr>
        <p:spPr>
          <a:xfrm>
            <a:off x="5673346" y="399081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6" name="big BLUE1 Oval 30">
            <a:extLst>
              <a:ext uri="{FF2B5EF4-FFF2-40B4-BE49-F238E27FC236}">
                <a16:creationId xmlns:a16="http://schemas.microsoft.com/office/drawing/2014/main" id="{B81F2FF9-8C41-40B5-B30A-8E122231CA8B}"/>
              </a:ext>
            </a:extLst>
          </p:cNvPr>
          <p:cNvSpPr>
            <a:spLocks noChangeAspect="1"/>
          </p:cNvSpPr>
          <p:nvPr/>
        </p:nvSpPr>
        <p:spPr>
          <a:xfrm>
            <a:off x="5673346" y="399081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7" name="big ORANGE 1 Oval 31">
            <a:extLst>
              <a:ext uri="{FF2B5EF4-FFF2-40B4-BE49-F238E27FC236}">
                <a16:creationId xmlns:a16="http://schemas.microsoft.com/office/drawing/2014/main" id="{78EA149E-E6A3-4374-AFB5-3BE103500F21}"/>
              </a:ext>
            </a:extLst>
          </p:cNvPr>
          <p:cNvSpPr>
            <a:spLocks noChangeAspect="1"/>
          </p:cNvSpPr>
          <p:nvPr/>
        </p:nvSpPr>
        <p:spPr>
          <a:xfrm>
            <a:off x="5673346" y="399081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8" name="big PURPLE 1  Oval 32">
            <a:extLst>
              <a:ext uri="{FF2B5EF4-FFF2-40B4-BE49-F238E27FC236}">
                <a16:creationId xmlns:a16="http://schemas.microsoft.com/office/drawing/2014/main" id="{BA274D90-4BC7-4DB3-B40A-A22BB3C65A4E}"/>
              </a:ext>
            </a:extLst>
          </p:cNvPr>
          <p:cNvSpPr>
            <a:spLocks noChangeAspect="1"/>
          </p:cNvSpPr>
          <p:nvPr/>
        </p:nvSpPr>
        <p:spPr>
          <a:xfrm>
            <a:off x="5673346" y="399081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9" name="white 4  Oval 38">
            <a:extLst>
              <a:ext uri="{FF2B5EF4-FFF2-40B4-BE49-F238E27FC236}">
                <a16:creationId xmlns:a16="http://schemas.microsoft.com/office/drawing/2014/main" id="{21E1393B-D38C-4F5D-9BE3-8E1A9E3B1C2C}"/>
              </a:ext>
            </a:extLst>
          </p:cNvPr>
          <p:cNvSpPr/>
          <p:nvPr/>
        </p:nvSpPr>
        <p:spPr>
          <a:xfrm>
            <a:off x="5980178" y="50764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white 3 Oval 39">
            <a:extLst>
              <a:ext uri="{FF2B5EF4-FFF2-40B4-BE49-F238E27FC236}">
                <a16:creationId xmlns:a16="http://schemas.microsoft.com/office/drawing/2014/main" id="{4A47BA34-611E-4533-960D-C08D877B91C5}"/>
              </a:ext>
            </a:extLst>
          </p:cNvPr>
          <p:cNvSpPr/>
          <p:nvPr/>
        </p:nvSpPr>
        <p:spPr>
          <a:xfrm>
            <a:off x="5686553" y="4772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white 2 Oval 40">
            <a:extLst>
              <a:ext uri="{FF2B5EF4-FFF2-40B4-BE49-F238E27FC236}">
                <a16:creationId xmlns:a16="http://schemas.microsoft.com/office/drawing/2014/main" id="{44DCC997-5417-4B4C-84BF-34A70D278953}"/>
              </a:ext>
            </a:extLst>
          </p:cNvPr>
          <p:cNvSpPr/>
          <p:nvPr/>
        </p:nvSpPr>
        <p:spPr>
          <a:xfrm>
            <a:off x="5993913" y="4772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white 1  Oval 41">
            <a:extLst>
              <a:ext uri="{FF2B5EF4-FFF2-40B4-BE49-F238E27FC236}">
                <a16:creationId xmlns:a16="http://schemas.microsoft.com/office/drawing/2014/main" id="{002D9436-3514-48ED-B53D-EEBD78BA4C20}"/>
              </a:ext>
            </a:extLst>
          </p:cNvPr>
          <p:cNvSpPr/>
          <p:nvPr/>
        </p:nvSpPr>
        <p:spPr>
          <a:xfrm>
            <a:off x="5680617" y="50764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black 2 green Oval 42">
            <a:extLst>
              <a:ext uri="{FF2B5EF4-FFF2-40B4-BE49-F238E27FC236}">
                <a16:creationId xmlns:a16="http://schemas.microsoft.com/office/drawing/2014/main" id="{95BFE098-91B1-4CB2-9F6F-D47A199B8098}"/>
              </a:ext>
            </a:extLst>
          </p:cNvPr>
          <p:cNvSpPr/>
          <p:nvPr/>
        </p:nvSpPr>
        <p:spPr>
          <a:xfrm>
            <a:off x="6000282" y="4772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4" name="black 1 purple Oval 43">
            <a:extLst>
              <a:ext uri="{FF2B5EF4-FFF2-40B4-BE49-F238E27FC236}">
                <a16:creationId xmlns:a16="http://schemas.microsoft.com/office/drawing/2014/main" id="{19CFD3C4-AE17-4835-9853-1948BAC05791}"/>
              </a:ext>
            </a:extLst>
          </p:cNvPr>
          <p:cNvSpPr/>
          <p:nvPr/>
        </p:nvSpPr>
        <p:spPr>
          <a:xfrm>
            <a:off x="5680617" y="50764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5" name="black 3 yellow Oval 44">
            <a:extLst>
              <a:ext uri="{FF2B5EF4-FFF2-40B4-BE49-F238E27FC236}">
                <a16:creationId xmlns:a16="http://schemas.microsoft.com/office/drawing/2014/main" id="{32D6815E-E4F4-4333-98B8-222EBFA0A7EB}"/>
              </a:ext>
            </a:extLst>
          </p:cNvPr>
          <p:cNvSpPr/>
          <p:nvPr/>
        </p:nvSpPr>
        <p:spPr>
          <a:xfrm>
            <a:off x="5686553" y="4772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6" name="black 4 red Oval 45">
            <a:extLst>
              <a:ext uri="{FF2B5EF4-FFF2-40B4-BE49-F238E27FC236}">
                <a16:creationId xmlns:a16="http://schemas.microsoft.com/office/drawing/2014/main" id="{BD05CDC2-9A0A-4F5E-AC69-88063C254F25}"/>
              </a:ext>
            </a:extLst>
          </p:cNvPr>
          <p:cNvSpPr/>
          <p:nvPr/>
        </p:nvSpPr>
        <p:spPr>
          <a:xfrm>
            <a:off x="5980178" y="50764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cover 4 Rectangle 54">
            <a:extLst>
              <a:ext uri="{FF2B5EF4-FFF2-40B4-BE49-F238E27FC236}">
                <a16:creationId xmlns:a16="http://schemas.microsoft.com/office/drawing/2014/main" id="{572C732F-0A7F-47EF-9496-06BD8662D439}"/>
              </a:ext>
            </a:extLst>
          </p:cNvPr>
          <p:cNvSpPr/>
          <p:nvPr/>
        </p:nvSpPr>
        <p:spPr>
          <a:xfrm>
            <a:off x="5661242"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cover 3 Rectangle 55">
            <a:extLst>
              <a:ext uri="{FF2B5EF4-FFF2-40B4-BE49-F238E27FC236}">
                <a16:creationId xmlns:a16="http://schemas.microsoft.com/office/drawing/2014/main" id="{19640031-0723-4193-ACE9-CBFAFE279829}"/>
              </a:ext>
            </a:extLst>
          </p:cNvPr>
          <p:cNvSpPr/>
          <p:nvPr/>
        </p:nvSpPr>
        <p:spPr>
          <a:xfrm>
            <a:off x="5661242"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cover 1 Rectangle 57">
            <a:extLst>
              <a:ext uri="{FF2B5EF4-FFF2-40B4-BE49-F238E27FC236}">
                <a16:creationId xmlns:a16="http://schemas.microsoft.com/office/drawing/2014/main" id="{CD4D971B-072B-4798-9EF3-A9F721CD328C}"/>
              </a:ext>
            </a:extLst>
          </p:cNvPr>
          <p:cNvSpPr/>
          <p:nvPr/>
        </p:nvSpPr>
        <p:spPr>
          <a:xfrm>
            <a:off x="5661242"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0" name="cover 2 Rectangle 56">
            <a:extLst>
              <a:ext uri="{FF2B5EF4-FFF2-40B4-BE49-F238E27FC236}">
                <a16:creationId xmlns:a16="http://schemas.microsoft.com/office/drawing/2014/main" id="{A2AD339B-F678-43E3-BDA5-CC0C622E67AA}"/>
              </a:ext>
            </a:extLst>
          </p:cNvPr>
          <p:cNvSpPr/>
          <p:nvPr/>
        </p:nvSpPr>
        <p:spPr>
          <a:xfrm>
            <a:off x="5661242"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1" name="small RED 2 Oval 21">
            <a:extLst>
              <a:ext uri="{FF2B5EF4-FFF2-40B4-BE49-F238E27FC236}">
                <a16:creationId xmlns:a16="http://schemas.microsoft.com/office/drawing/2014/main" id="{231EFDFA-FB7F-4F86-89F9-2661B2350626}"/>
              </a:ext>
            </a:extLst>
          </p:cNvPr>
          <p:cNvSpPr>
            <a:spLocks noChangeAspect="1"/>
          </p:cNvSpPr>
          <p:nvPr/>
        </p:nvSpPr>
        <p:spPr>
          <a:xfrm rot="16200000">
            <a:off x="5805103" y="3639098"/>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2" name="small YELLOW 2 Oval 22">
            <a:extLst>
              <a:ext uri="{FF2B5EF4-FFF2-40B4-BE49-F238E27FC236}">
                <a16:creationId xmlns:a16="http://schemas.microsoft.com/office/drawing/2014/main" id="{4B32923C-A276-41CC-A6FF-14E6004824B7}"/>
              </a:ext>
            </a:extLst>
          </p:cNvPr>
          <p:cNvSpPr>
            <a:spLocks noChangeAspect="1"/>
          </p:cNvSpPr>
          <p:nvPr/>
        </p:nvSpPr>
        <p:spPr>
          <a:xfrm rot="16200000">
            <a:off x="5805103" y="343869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3" name="small GREEN 2 Oval 23">
            <a:extLst>
              <a:ext uri="{FF2B5EF4-FFF2-40B4-BE49-F238E27FC236}">
                <a16:creationId xmlns:a16="http://schemas.microsoft.com/office/drawing/2014/main" id="{A0D924E5-ADD7-48A9-8DE4-1EE13E21DC28}"/>
              </a:ext>
            </a:extLst>
          </p:cNvPr>
          <p:cNvSpPr>
            <a:spLocks noChangeAspect="1"/>
          </p:cNvSpPr>
          <p:nvPr/>
        </p:nvSpPr>
        <p:spPr>
          <a:xfrm rot="16200000">
            <a:off x="5805103" y="3241681"/>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small BLUE 2 Oval 24">
            <a:extLst>
              <a:ext uri="{FF2B5EF4-FFF2-40B4-BE49-F238E27FC236}">
                <a16:creationId xmlns:a16="http://schemas.microsoft.com/office/drawing/2014/main" id="{975174E3-1608-40CA-9936-354141E2402A}"/>
              </a:ext>
            </a:extLst>
          </p:cNvPr>
          <p:cNvSpPr>
            <a:spLocks noChangeAspect="1"/>
          </p:cNvSpPr>
          <p:nvPr/>
        </p:nvSpPr>
        <p:spPr>
          <a:xfrm rot="16200000">
            <a:off x="6010442" y="3639098"/>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small ORANGE 2 Oval 25">
            <a:extLst>
              <a:ext uri="{FF2B5EF4-FFF2-40B4-BE49-F238E27FC236}">
                <a16:creationId xmlns:a16="http://schemas.microsoft.com/office/drawing/2014/main" id="{24BA180C-B3C4-4DEE-84B0-B8D7B9EBD14A}"/>
              </a:ext>
            </a:extLst>
          </p:cNvPr>
          <p:cNvSpPr>
            <a:spLocks noChangeAspect="1"/>
          </p:cNvSpPr>
          <p:nvPr/>
        </p:nvSpPr>
        <p:spPr>
          <a:xfrm rot="16200000">
            <a:off x="6010442" y="343869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small PURPLE 2 Oval 26">
            <a:extLst>
              <a:ext uri="{FF2B5EF4-FFF2-40B4-BE49-F238E27FC236}">
                <a16:creationId xmlns:a16="http://schemas.microsoft.com/office/drawing/2014/main" id="{13AC554E-8829-4AA9-AC8D-6B38CA501029}"/>
              </a:ext>
            </a:extLst>
          </p:cNvPr>
          <p:cNvSpPr>
            <a:spLocks noChangeAspect="1"/>
          </p:cNvSpPr>
          <p:nvPr/>
        </p:nvSpPr>
        <p:spPr>
          <a:xfrm rot="16200000">
            <a:off x="6010442" y="3241681"/>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7" name="big RED 2 Oval 27">
            <a:extLst>
              <a:ext uri="{FF2B5EF4-FFF2-40B4-BE49-F238E27FC236}">
                <a16:creationId xmlns:a16="http://schemas.microsoft.com/office/drawing/2014/main" id="{8B5C2C5F-0972-482B-878D-A121B206F88A}"/>
              </a:ext>
            </a:extLst>
          </p:cNvPr>
          <p:cNvSpPr>
            <a:spLocks noChangeAspect="1"/>
          </p:cNvSpPr>
          <p:nvPr/>
        </p:nvSpPr>
        <p:spPr>
          <a:xfrm>
            <a:off x="5671872" y="32311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8" name="big YELLOW 2 Oval 28">
            <a:extLst>
              <a:ext uri="{FF2B5EF4-FFF2-40B4-BE49-F238E27FC236}">
                <a16:creationId xmlns:a16="http://schemas.microsoft.com/office/drawing/2014/main" id="{EF95A30B-AC6A-41A3-8174-7B7270F3C150}"/>
              </a:ext>
            </a:extLst>
          </p:cNvPr>
          <p:cNvSpPr>
            <a:spLocks noChangeAspect="1"/>
          </p:cNvSpPr>
          <p:nvPr/>
        </p:nvSpPr>
        <p:spPr>
          <a:xfrm>
            <a:off x="5671872" y="32311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9" name="big GREEN 2 Oval 29">
            <a:extLst>
              <a:ext uri="{FF2B5EF4-FFF2-40B4-BE49-F238E27FC236}">
                <a16:creationId xmlns:a16="http://schemas.microsoft.com/office/drawing/2014/main" id="{4CA575D0-B4ED-4B62-A008-DE02CD55FC0F}"/>
              </a:ext>
            </a:extLst>
          </p:cNvPr>
          <p:cNvSpPr>
            <a:spLocks noChangeAspect="1"/>
          </p:cNvSpPr>
          <p:nvPr/>
        </p:nvSpPr>
        <p:spPr>
          <a:xfrm>
            <a:off x="5671872" y="32311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big BLUE 2 Oval 30">
            <a:extLst>
              <a:ext uri="{FF2B5EF4-FFF2-40B4-BE49-F238E27FC236}">
                <a16:creationId xmlns:a16="http://schemas.microsoft.com/office/drawing/2014/main" id="{44C2F18B-743A-47BE-B72E-F6B2840E384D}"/>
              </a:ext>
            </a:extLst>
          </p:cNvPr>
          <p:cNvSpPr>
            <a:spLocks noChangeAspect="1"/>
          </p:cNvSpPr>
          <p:nvPr/>
        </p:nvSpPr>
        <p:spPr>
          <a:xfrm>
            <a:off x="5671872" y="32311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big ORANGE 2 Oval 31">
            <a:extLst>
              <a:ext uri="{FF2B5EF4-FFF2-40B4-BE49-F238E27FC236}">
                <a16:creationId xmlns:a16="http://schemas.microsoft.com/office/drawing/2014/main" id="{BC51743D-D90E-4C63-A5B8-41A972178239}"/>
              </a:ext>
            </a:extLst>
          </p:cNvPr>
          <p:cNvSpPr>
            <a:spLocks noChangeAspect="1"/>
          </p:cNvSpPr>
          <p:nvPr/>
        </p:nvSpPr>
        <p:spPr>
          <a:xfrm>
            <a:off x="5671872" y="32311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big PURPLE 2 Oval 32">
            <a:extLst>
              <a:ext uri="{FF2B5EF4-FFF2-40B4-BE49-F238E27FC236}">
                <a16:creationId xmlns:a16="http://schemas.microsoft.com/office/drawing/2014/main" id="{FFB44BAC-2513-4E4B-8554-74519F170C65}"/>
              </a:ext>
            </a:extLst>
          </p:cNvPr>
          <p:cNvSpPr>
            <a:spLocks noChangeAspect="1"/>
          </p:cNvSpPr>
          <p:nvPr/>
        </p:nvSpPr>
        <p:spPr>
          <a:xfrm>
            <a:off x="5671872" y="32311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small RED 3 Oval 21">
            <a:extLst>
              <a:ext uri="{FF2B5EF4-FFF2-40B4-BE49-F238E27FC236}">
                <a16:creationId xmlns:a16="http://schemas.microsoft.com/office/drawing/2014/main" id="{4B31DC8C-0DB7-47CF-8080-BF36CD702DE0}"/>
              </a:ext>
            </a:extLst>
          </p:cNvPr>
          <p:cNvSpPr>
            <a:spLocks noChangeAspect="1"/>
          </p:cNvSpPr>
          <p:nvPr/>
        </p:nvSpPr>
        <p:spPr>
          <a:xfrm rot="16200000">
            <a:off x="5805103" y="288296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4" name="small YELLOW 3 Oval 22">
            <a:extLst>
              <a:ext uri="{FF2B5EF4-FFF2-40B4-BE49-F238E27FC236}">
                <a16:creationId xmlns:a16="http://schemas.microsoft.com/office/drawing/2014/main" id="{B1E2B927-E381-4716-AECA-691A2232545D}"/>
              </a:ext>
            </a:extLst>
          </p:cNvPr>
          <p:cNvSpPr>
            <a:spLocks noChangeAspect="1"/>
          </p:cNvSpPr>
          <p:nvPr/>
        </p:nvSpPr>
        <p:spPr>
          <a:xfrm rot="16200000">
            <a:off x="5805103" y="268748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5" name="small GREEN 3 Oval 23">
            <a:extLst>
              <a:ext uri="{FF2B5EF4-FFF2-40B4-BE49-F238E27FC236}">
                <a16:creationId xmlns:a16="http://schemas.microsoft.com/office/drawing/2014/main" id="{E0B7D385-2E79-4B0B-8DE3-3B78B0DF3FE9}"/>
              </a:ext>
            </a:extLst>
          </p:cNvPr>
          <p:cNvSpPr>
            <a:spLocks noChangeAspect="1"/>
          </p:cNvSpPr>
          <p:nvPr/>
        </p:nvSpPr>
        <p:spPr>
          <a:xfrm rot="16200000">
            <a:off x="5805103" y="248704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small BLUE 3 Oval 24">
            <a:extLst>
              <a:ext uri="{FF2B5EF4-FFF2-40B4-BE49-F238E27FC236}">
                <a16:creationId xmlns:a16="http://schemas.microsoft.com/office/drawing/2014/main" id="{8E0CBC5D-7C0B-497E-A3A5-5AE3D1BBE50C}"/>
              </a:ext>
            </a:extLst>
          </p:cNvPr>
          <p:cNvSpPr>
            <a:spLocks noChangeAspect="1"/>
          </p:cNvSpPr>
          <p:nvPr/>
        </p:nvSpPr>
        <p:spPr>
          <a:xfrm rot="16200000">
            <a:off x="6010442" y="288296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7" name="small ORANGE 3 Oval 25">
            <a:extLst>
              <a:ext uri="{FF2B5EF4-FFF2-40B4-BE49-F238E27FC236}">
                <a16:creationId xmlns:a16="http://schemas.microsoft.com/office/drawing/2014/main" id="{6F912E26-C74F-4BCB-B1B2-0CA9A6DB54DE}"/>
              </a:ext>
            </a:extLst>
          </p:cNvPr>
          <p:cNvSpPr>
            <a:spLocks noChangeAspect="1"/>
          </p:cNvSpPr>
          <p:nvPr/>
        </p:nvSpPr>
        <p:spPr>
          <a:xfrm rot="16200000">
            <a:off x="6010442" y="268748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small PURPLE 3 Oval 26">
            <a:extLst>
              <a:ext uri="{FF2B5EF4-FFF2-40B4-BE49-F238E27FC236}">
                <a16:creationId xmlns:a16="http://schemas.microsoft.com/office/drawing/2014/main" id="{D4D8D3F5-123A-4452-BD5F-8DC0C45B5171}"/>
              </a:ext>
            </a:extLst>
          </p:cNvPr>
          <p:cNvSpPr>
            <a:spLocks noChangeAspect="1"/>
          </p:cNvSpPr>
          <p:nvPr/>
        </p:nvSpPr>
        <p:spPr>
          <a:xfrm rot="16200000">
            <a:off x="6010442" y="248704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9" name="big RED 3 Oval 27">
            <a:extLst>
              <a:ext uri="{FF2B5EF4-FFF2-40B4-BE49-F238E27FC236}">
                <a16:creationId xmlns:a16="http://schemas.microsoft.com/office/drawing/2014/main" id="{3954539A-1EA2-4656-9AAC-AE54DA9A37F4}"/>
              </a:ext>
            </a:extLst>
          </p:cNvPr>
          <p:cNvSpPr>
            <a:spLocks noChangeAspect="1"/>
          </p:cNvSpPr>
          <p:nvPr/>
        </p:nvSpPr>
        <p:spPr>
          <a:xfrm>
            <a:off x="5676028" y="246580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0" name="big YELLOW 3 Oval 28">
            <a:extLst>
              <a:ext uri="{FF2B5EF4-FFF2-40B4-BE49-F238E27FC236}">
                <a16:creationId xmlns:a16="http://schemas.microsoft.com/office/drawing/2014/main" id="{CE6DDA78-5090-4E27-9341-A2DC1C31BDBC}"/>
              </a:ext>
            </a:extLst>
          </p:cNvPr>
          <p:cNvSpPr>
            <a:spLocks noChangeAspect="1"/>
          </p:cNvSpPr>
          <p:nvPr/>
        </p:nvSpPr>
        <p:spPr>
          <a:xfrm>
            <a:off x="5676028" y="246580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1" name="big GREEN 3 Oval 29">
            <a:extLst>
              <a:ext uri="{FF2B5EF4-FFF2-40B4-BE49-F238E27FC236}">
                <a16:creationId xmlns:a16="http://schemas.microsoft.com/office/drawing/2014/main" id="{89B94397-3336-4077-AF48-10225E821651}"/>
              </a:ext>
            </a:extLst>
          </p:cNvPr>
          <p:cNvSpPr>
            <a:spLocks noChangeAspect="1"/>
          </p:cNvSpPr>
          <p:nvPr/>
        </p:nvSpPr>
        <p:spPr>
          <a:xfrm>
            <a:off x="5676028" y="246580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big BLUE 3 Oval 30">
            <a:extLst>
              <a:ext uri="{FF2B5EF4-FFF2-40B4-BE49-F238E27FC236}">
                <a16:creationId xmlns:a16="http://schemas.microsoft.com/office/drawing/2014/main" id="{AEAC1D73-C491-433E-9D8C-D555349F0130}"/>
              </a:ext>
            </a:extLst>
          </p:cNvPr>
          <p:cNvSpPr>
            <a:spLocks noChangeAspect="1"/>
          </p:cNvSpPr>
          <p:nvPr/>
        </p:nvSpPr>
        <p:spPr>
          <a:xfrm>
            <a:off x="5676028" y="246580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big ORANGE 3 Oval 31">
            <a:extLst>
              <a:ext uri="{FF2B5EF4-FFF2-40B4-BE49-F238E27FC236}">
                <a16:creationId xmlns:a16="http://schemas.microsoft.com/office/drawing/2014/main" id="{F1C490E9-58E7-4CE0-A22E-85EC4A892179}"/>
              </a:ext>
            </a:extLst>
          </p:cNvPr>
          <p:cNvSpPr>
            <a:spLocks noChangeAspect="1"/>
          </p:cNvSpPr>
          <p:nvPr/>
        </p:nvSpPr>
        <p:spPr>
          <a:xfrm>
            <a:off x="5676028" y="246580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big PURPLE 3   Oval 32">
            <a:extLst>
              <a:ext uri="{FF2B5EF4-FFF2-40B4-BE49-F238E27FC236}">
                <a16:creationId xmlns:a16="http://schemas.microsoft.com/office/drawing/2014/main" id="{80C84A26-1FDD-4C23-97A9-D641BB66DEBA}"/>
              </a:ext>
            </a:extLst>
          </p:cNvPr>
          <p:cNvSpPr>
            <a:spLocks noChangeAspect="1"/>
          </p:cNvSpPr>
          <p:nvPr/>
        </p:nvSpPr>
        <p:spPr>
          <a:xfrm>
            <a:off x="5676028" y="246580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5" name="small RED 4 Oval 21">
            <a:extLst>
              <a:ext uri="{FF2B5EF4-FFF2-40B4-BE49-F238E27FC236}">
                <a16:creationId xmlns:a16="http://schemas.microsoft.com/office/drawing/2014/main" id="{2389C397-1E6E-441A-83A1-1D70E9ECB485}"/>
              </a:ext>
            </a:extLst>
          </p:cNvPr>
          <p:cNvSpPr>
            <a:spLocks noChangeAspect="1"/>
          </p:cNvSpPr>
          <p:nvPr/>
        </p:nvSpPr>
        <p:spPr>
          <a:xfrm rot="16200000">
            <a:off x="5805103" y="212019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6" name="small YELLOW 4 Oval 22">
            <a:extLst>
              <a:ext uri="{FF2B5EF4-FFF2-40B4-BE49-F238E27FC236}">
                <a16:creationId xmlns:a16="http://schemas.microsoft.com/office/drawing/2014/main" id="{E492424F-FFE3-4629-8119-238E1C68AD2F}"/>
              </a:ext>
            </a:extLst>
          </p:cNvPr>
          <p:cNvSpPr>
            <a:spLocks noChangeAspect="1"/>
          </p:cNvSpPr>
          <p:nvPr/>
        </p:nvSpPr>
        <p:spPr>
          <a:xfrm rot="16200000">
            <a:off x="5805103" y="192057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7" name="small GREEN 4 Oval 23">
            <a:extLst>
              <a:ext uri="{FF2B5EF4-FFF2-40B4-BE49-F238E27FC236}">
                <a16:creationId xmlns:a16="http://schemas.microsoft.com/office/drawing/2014/main" id="{A171A221-6B07-4521-83C6-13304233D0DE}"/>
              </a:ext>
            </a:extLst>
          </p:cNvPr>
          <p:cNvSpPr>
            <a:spLocks noChangeAspect="1"/>
          </p:cNvSpPr>
          <p:nvPr/>
        </p:nvSpPr>
        <p:spPr>
          <a:xfrm rot="16200000">
            <a:off x="5805103" y="172481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8" name="small BLUE 4 Oval 24">
            <a:extLst>
              <a:ext uri="{FF2B5EF4-FFF2-40B4-BE49-F238E27FC236}">
                <a16:creationId xmlns:a16="http://schemas.microsoft.com/office/drawing/2014/main" id="{2297C80C-4FE0-42EA-A153-848F729F57BE}"/>
              </a:ext>
            </a:extLst>
          </p:cNvPr>
          <p:cNvSpPr>
            <a:spLocks noChangeAspect="1"/>
          </p:cNvSpPr>
          <p:nvPr/>
        </p:nvSpPr>
        <p:spPr>
          <a:xfrm rot="16200000">
            <a:off x="6010442" y="212019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9" name="small ORANGE 4 Oval 25">
            <a:extLst>
              <a:ext uri="{FF2B5EF4-FFF2-40B4-BE49-F238E27FC236}">
                <a16:creationId xmlns:a16="http://schemas.microsoft.com/office/drawing/2014/main" id="{93957FE3-00DE-4B1B-AE94-FE01927CAC7F}"/>
              </a:ext>
            </a:extLst>
          </p:cNvPr>
          <p:cNvSpPr>
            <a:spLocks noChangeAspect="1"/>
          </p:cNvSpPr>
          <p:nvPr/>
        </p:nvSpPr>
        <p:spPr>
          <a:xfrm rot="16200000">
            <a:off x="6010442" y="192057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small PURPLE 4 Oval 26">
            <a:extLst>
              <a:ext uri="{FF2B5EF4-FFF2-40B4-BE49-F238E27FC236}">
                <a16:creationId xmlns:a16="http://schemas.microsoft.com/office/drawing/2014/main" id="{DA309579-A7E4-473C-86A6-818E5E4F3C94}"/>
              </a:ext>
            </a:extLst>
          </p:cNvPr>
          <p:cNvSpPr>
            <a:spLocks noChangeAspect="1"/>
          </p:cNvSpPr>
          <p:nvPr/>
        </p:nvSpPr>
        <p:spPr>
          <a:xfrm rot="16200000">
            <a:off x="6010442" y="172481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big RED 4 Oval 27">
            <a:extLst>
              <a:ext uri="{FF2B5EF4-FFF2-40B4-BE49-F238E27FC236}">
                <a16:creationId xmlns:a16="http://schemas.microsoft.com/office/drawing/2014/main" id="{70FA227B-B97F-43FF-AB92-4B318A9AF771}"/>
              </a:ext>
            </a:extLst>
          </p:cNvPr>
          <p:cNvSpPr>
            <a:spLocks noChangeAspect="1"/>
          </p:cNvSpPr>
          <p:nvPr/>
        </p:nvSpPr>
        <p:spPr>
          <a:xfrm>
            <a:off x="5682262" y="169807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big YELLOW 4 Oval 28">
            <a:extLst>
              <a:ext uri="{FF2B5EF4-FFF2-40B4-BE49-F238E27FC236}">
                <a16:creationId xmlns:a16="http://schemas.microsoft.com/office/drawing/2014/main" id="{29FC7C22-D5CD-41CB-8D1A-864A93D719BE}"/>
              </a:ext>
            </a:extLst>
          </p:cNvPr>
          <p:cNvSpPr>
            <a:spLocks noChangeAspect="1"/>
          </p:cNvSpPr>
          <p:nvPr/>
        </p:nvSpPr>
        <p:spPr>
          <a:xfrm>
            <a:off x="5682262" y="169807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3" name="big GREEN 4 Oval 29">
            <a:extLst>
              <a:ext uri="{FF2B5EF4-FFF2-40B4-BE49-F238E27FC236}">
                <a16:creationId xmlns:a16="http://schemas.microsoft.com/office/drawing/2014/main" id="{853D4A7A-3ECB-48DF-9E66-B6D2D9694B43}"/>
              </a:ext>
            </a:extLst>
          </p:cNvPr>
          <p:cNvSpPr>
            <a:spLocks noChangeAspect="1"/>
          </p:cNvSpPr>
          <p:nvPr/>
        </p:nvSpPr>
        <p:spPr>
          <a:xfrm>
            <a:off x="5682262" y="169807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4" name="big BLUE 4 Oval 30">
            <a:extLst>
              <a:ext uri="{FF2B5EF4-FFF2-40B4-BE49-F238E27FC236}">
                <a16:creationId xmlns:a16="http://schemas.microsoft.com/office/drawing/2014/main" id="{5FB845B9-B26E-46B9-9B1D-23C967B578C1}"/>
              </a:ext>
            </a:extLst>
          </p:cNvPr>
          <p:cNvSpPr>
            <a:spLocks noChangeAspect="1"/>
          </p:cNvSpPr>
          <p:nvPr/>
        </p:nvSpPr>
        <p:spPr>
          <a:xfrm>
            <a:off x="5682262" y="169807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5" name="big ORANGE 4 Oval 31">
            <a:extLst>
              <a:ext uri="{FF2B5EF4-FFF2-40B4-BE49-F238E27FC236}">
                <a16:creationId xmlns:a16="http://schemas.microsoft.com/office/drawing/2014/main" id="{B0B8D9D4-C846-4CEE-9144-A5512A430BCD}"/>
              </a:ext>
            </a:extLst>
          </p:cNvPr>
          <p:cNvSpPr>
            <a:spLocks noChangeAspect="1"/>
          </p:cNvSpPr>
          <p:nvPr/>
        </p:nvSpPr>
        <p:spPr>
          <a:xfrm>
            <a:off x="5682262" y="169807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big PURPLE 4 Oval 32">
            <a:extLst>
              <a:ext uri="{FF2B5EF4-FFF2-40B4-BE49-F238E27FC236}">
                <a16:creationId xmlns:a16="http://schemas.microsoft.com/office/drawing/2014/main" id="{9C77F595-1030-4192-89B2-D91B9D7CE64B}"/>
              </a:ext>
            </a:extLst>
          </p:cNvPr>
          <p:cNvSpPr>
            <a:spLocks noChangeAspect="1"/>
          </p:cNvSpPr>
          <p:nvPr/>
        </p:nvSpPr>
        <p:spPr>
          <a:xfrm>
            <a:off x="5682262" y="169807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small RED 1 Oval 21">
            <a:extLst>
              <a:ext uri="{FF2B5EF4-FFF2-40B4-BE49-F238E27FC236}">
                <a16:creationId xmlns:a16="http://schemas.microsoft.com/office/drawing/2014/main" id="{6AEFCD52-20E4-4965-B566-E648D7123A91}"/>
              </a:ext>
            </a:extLst>
          </p:cNvPr>
          <p:cNvSpPr>
            <a:spLocks noChangeAspect="1"/>
          </p:cNvSpPr>
          <p:nvPr/>
        </p:nvSpPr>
        <p:spPr>
          <a:xfrm rot="16200000">
            <a:off x="6548412" y="440891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small YELLOW 1 Oval 22">
            <a:extLst>
              <a:ext uri="{FF2B5EF4-FFF2-40B4-BE49-F238E27FC236}">
                <a16:creationId xmlns:a16="http://schemas.microsoft.com/office/drawing/2014/main" id="{6E3EF67A-12D1-4034-867B-89EE5971FBB4}"/>
              </a:ext>
            </a:extLst>
          </p:cNvPr>
          <p:cNvSpPr>
            <a:spLocks noChangeAspect="1"/>
          </p:cNvSpPr>
          <p:nvPr/>
        </p:nvSpPr>
        <p:spPr>
          <a:xfrm rot="16200000">
            <a:off x="6548412" y="421158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9" name="small GREEN 1 Oval 23">
            <a:extLst>
              <a:ext uri="{FF2B5EF4-FFF2-40B4-BE49-F238E27FC236}">
                <a16:creationId xmlns:a16="http://schemas.microsoft.com/office/drawing/2014/main" id="{B011E1B5-8533-4785-A264-2EFFF1B4AF91}"/>
              </a:ext>
            </a:extLst>
          </p:cNvPr>
          <p:cNvSpPr>
            <a:spLocks noChangeAspect="1"/>
          </p:cNvSpPr>
          <p:nvPr/>
        </p:nvSpPr>
        <p:spPr>
          <a:xfrm rot="16200000">
            <a:off x="6548412" y="401305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0" name="small BLUE 1 Oval 24">
            <a:extLst>
              <a:ext uri="{FF2B5EF4-FFF2-40B4-BE49-F238E27FC236}">
                <a16:creationId xmlns:a16="http://schemas.microsoft.com/office/drawing/2014/main" id="{29167416-34AF-4E39-9A97-3E9B6FBDE54A}"/>
              </a:ext>
            </a:extLst>
          </p:cNvPr>
          <p:cNvSpPr>
            <a:spLocks noChangeAspect="1"/>
          </p:cNvSpPr>
          <p:nvPr/>
        </p:nvSpPr>
        <p:spPr>
          <a:xfrm rot="16200000">
            <a:off x="6753751" y="440436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1" name="small ORANGE 1 Oval 25">
            <a:extLst>
              <a:ext uri="{FF2B5EF4-FFF2-40B4-BE49-F238E27FC236}">
                <a16:creationId xmlns:a16="http://schemas.microsoft.com/office/drawing/2014/main" id="{FE43FE12-B8EC-48C4-AE91-AE156F089232}"/>
              </a:ext>
            </a:extLst>
          </p:cNvPr>
          <p:cNvSpPr>
            <a:spLocks noChangeAspect="1"/>
          </p:cNvSpPr>
          <p:nvPr/>
        </p:nvSpPr>
        <p:spPr>
          <a:xfrm rot="16200000">
            <a:off x="6753751" y="420703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2" name="small PURPLE 1 Oval 26">
            <a:extLst>
              <a:ext uri="{FF2B5EF4-FFF2-40B4-BE49-F238E27FC236}">
                <a16:creationId xmlns:a16="http://schemas.microsoft.com/office/drawing/2014/main" id="{C1BFE826-12F2-4A67-823D-EA9E7FDC6A76}"/>
              </a:ext>
            </a:extLst>
          </p:cNvPr>
          <p:cNvSpPr>
            <a:spLocks noChangeAspect="1"/>
          </p:cNvSpPr>
          <p:nvPr/>
        </p:nvSpPr>
        <p:spPr>
          <a:xfrm rot="16200000">
            <a:off x="6753751" y="400850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3" name="big RED 1 Oval 27">
            <a:extLst>
              <a:ext uri="{FF2B5EF4-FFF2-40B4-BE49-F238E27FC236}">
                <a16:creationId xmlns:a16="http://schemas.microsoft.com/office/drawing/2014/main" id="{111F4B69-F8A0-4E2E-9ED7-860CEAB61954}"/>
              </a:ext>
            </a:extLst>
          </p:cNvPr>
          <p:cNvSpPr>
            <a:spLocks noChangeAspect="1"/>
          </p:cNvSpPr>
          <p:nvPr/>
        </p:nvSpPr>
        <p:spPr>
          <a:xfrm>
            <a:off x="6416655" y="399408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big YELLOW 1 Oval 28">
            <a:extLst>
              <a:ext uri="{FF2B5EF4-FFF2-40B4-BE49-F238E27FC236}">
                <a16:creationId xmlns:a16="http://schemas.microsoft.com/office/drawing/2014/main" id="{AAD38755-AD9D-4F7C-8040-8539CDE82665}"/>
              </a:ext>
            </a:extLst>
          </p:cNvPr>
          <p:cNvSpPr>
            <a:spLocks noChangeAspect="1"/>
          </p:cNvSpPr>
          <p:nvPr/>
        </p:nvSpPr>
        <p:spPr>
          <a:xfrm>
            <a:off x="6416655" y="399408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5" name="big GREEN 1 Oval 29">
            <a:extLst>
              <a:ext uri="{FF2B5EF4-FFF2-40B4-BE49-F238E27FC236}">
                <a16:creationId xmlns:a16="http://schemas.microsoft.com/office/drawing/2014/main" id="{7D9FB999-2A45-4249-9BAD-B4B8D167A11E}"/>
              </a:ext>
            </a:extLst>
          </p:cNvPr>
          <p:cNvSpPr>
            <a:spLocks noChangeAspect="1"/>
          </p:cNvSpPr>
          <p:nvPr/>
        </p:nvSpPr>
        <p:spPr>
          <a:xfrm>
            <a:off x="6416655" y="399408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6" name="big BLUE1 Oval 30">
            <a:extLst>
              <a:ext uri="{FF2B5EF4-FFF2-40B4-BE49-F238E27FC236}">
                <a16:creationId xmlns:a16="http://schemas.microsoft.com/office/drawing/2014/main" id="{35D55B13-808D-4548-9E6B-1130116DEEF3}"/>
              </a:ext>
            </a:extLst>
          </p:cNvPr>
          <p:cNvSpPr>
            <a:spLocks noChangeAspect="1"/>
          </p:cNvSpPr>
          <p:nvPr/>
        </p:nvSpPr>
        <p:spPr>
          <a:xfrm>
            <a:off x="6416655" y="399408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7" name="big ORANGE 1 Oval 31">
            <a:extLst>
              <a:ext uri="{FF2B5EF4-FFF2-40B4-BE49-F238E27FC236}">
                <a16:creationId xmlns:a16="http://schemas.microsoft.com/office/drawing/2014/main" id="{CB836696-EBB3-4D7F-AAA6-4E9CE98039FF}"/>
              </a:ext>
            </a:extLst>
          </p:cNvPr>
          <p:cNvSpPr>
            <a:spLocks noChangeAspect="1"/>
          </p:cNvSpPr>
          <p:nvPr/>
        </p:nvSpPr>
        <p:spPr>
          <a:xfrm>
            <a:off x="6416655" y="399408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8" name="big PURPLE 1  Oval 32">
            <a:extLst>
              <a:ext uri="{FF2B5EF4-FFF2-40B4-BE49-F238E27FC236}">
                <a16:creationId xmlns:a16="http://schemas.microsoft.com/office/drawing/2014/main" id="{BD4BE33C-B2B8-476E-B1EA-17DB17415B70}"/>
              </a:ext>
            </a:extLst>
          </p:cNvPr>
          <p:cNvSpPr>
            <a:spLocks noChangeAspect="1"/>
          </p:cNvSpPr>
          <p:nvPr/>
        </p:nvSpPr>
        <p:spPr>
          <a:xfrm>
            <a:off x="6416655" y="399408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9" name="white 4  Oval 38">
            <a:extLst>
              <a:ext uri="{FF2B5EF4-FFF2-40B4-BE49-F238E27FC236}">
                <a16:creationId xmlns:a16="http://schemas.microsoft.com/office/drawing/2014/main" id="{54B01603-616C-4CF0-A2B0-F67CC50E1832}"/>
              </a:ext>
            </a:extLst>
          </p:cNvPr>
          <p:cNvSpPr/>
          <p:nvPr/>
        </p:nvSpPr>
        <p:spPr>
          <a:xfrm>
            <a:off x="6438667" y="50764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0" name="white 3 Oval 39">
            <a:extLst>
              <a:ext uri="{FF2B5EF4-FFF2-40B4-BE49-F238E27FC236}">
                <a16:creationId xmlns:a16="http://schemas.microsoft.com/office/drawing/2014/main" id="{983F6FF4-F259-4DC8-8CBF-3169036A7EC7}"/>
              </a:ext>
            </a:extLst>
          </p:cNvPr>
          <p:cNvSpPr/>
          <p:nvPr/>
        </p:nvSpPr>
        <p:spPr>
          <a:xfrm>
            <a:off x="6744643" y="4772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1" name="white 2 Oval 40">
            <a:extLst>
              <a:ext uri="{FF2B5EF4-FFF2-40B4-BE49-F238E27FC236}">
                <a16:creationId xmlns:a16="http://schemas.microsoft.com/office/drawing/2014/main" id="{F625D795-99D4-4870-BD08-E83EB6DB1E84}"/>
              </a:ext>
            </a:extLst>
          </p:cNvPr>
          <p:cNvSpPr/>
          <p:nvPr/>
        </p:nvSpPr>
        <p:spPr>
          <a:xfrm>
            <a:off x="6444588" y="477200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2" name="white 1  Oval 41">
            <a:extLst>
              <a:ext uri="{FF2B5EF4-FFF2-40B4-BE49-F238E27FC236}">
                <a16:creationId xmlns:a16="http://schemas.microsoft.com/office/drawing/2014/main" id="{513E3D39-D734-4E5D-A4F2-13BC541AE769}"/>
              </a:ext>
            </a:extLst>
          </p:cNvPr>
          <p:cNvSpPr/>
          <p:nvPr/>
        </p:nvSpPr>
        <p:spPr>
          <a:xfrm>
            <a:off x="6744643" y="50764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3" name="black 2 green Oval 42">
            <a:extLst>
              <a:ext uri="{FF2B5EF4-FFF2-40B4-BE49-F238E27FC236}">
                <a16:creationId xmlns:a16="http://schemas.microsoft.com/office/drawing/2014/main" id="{57DF62E9-0A58-43DF-BCE4-C8C69DC72F76}"/>
              </a:ext>
            </a:extLst>
          </p:cNvPr>
          <p:cNvSpPr/>
          <p:nvPr/>
        </p:nvSpPr>
        <p:spPr>
          <a:xfrm>
            <a:off x="6444588" y="4772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4" name="black 1 purple Oval 43">
            <a:extLst>
              <a:ext uri="{FF2B5EF4-FFF2-40B4-BE49-F238E27FC236}">
                <a16:creationId xmlns:a16="http://schemas.microsoft.com/office/drawing/2014/main" id="{67CC94F2-CB7F-4EBF-B836-0BA5DEEC9B42}"/>
              </a:ext>
            </a:extLst>
          </p:cNvPr>
          <p:cNvSpPr/>
          <p:nvPr/>
        </p:nvSpPr>
        <p:spPr>
          <a:xfrm>
            <a:off x="6751417" y="50764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black 3 yellow Oval 44">
            <a:extLst>
              <a:ext uri="{FF2B5EF4-FFF2-40B4-BE49-F238E27FC236}">
                <a16:creationId xmlns:a16="http://schemas.microsoft.com/office/drawing/2014/main" id="{E21C1370-EE02-4098-9B50-E0E1A9EE1C42}"/>
              </a:ext>
            </a:extLst>
          </p:cNvPr>
          <p:cNvSpPr/>
          <p:nvPr/>
        </p:nvSpPr>
        <p:spPr>
          <a:xfrm>
            <a:off x="6744643" y="477200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black 4 red Oval 45">
            <a:extLst>
              <a:ext uri="{FF2B5EF4-FFF2-40B4-BE49-F238E27FC236}">
                <a16:creationId xmlns:a16="http://schemas.microsoft.com/office/drawing/2014/main" id="{800F0709-2270-4B26-85F0-6729D9E049EA}"/>
              </a:ext>
            </a:extLst>
          </p:cNvPr>
          <p:cNvSpPr/>
          <p:nvPr/>
        </p:nvSpPr>
        <p:spPr>
          <a:xfrm>
            <a:off x="6438667" y="50764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cover 4 Rectangle 54">
            <a:extLst>
              <a:ext uri="{FF2B5EF4-FFF2-40B4-BE49-F238E27FC236}">
                <a16:creationId xmlns:a16="http://schemas.microsoft.com/office/drawing/2014/main" id="{1E36FD5C-D5C5-43C3-9284-E4C4A9B8E4B5}"/>
              </a:ext>
            </a:extLst>
          </p:cNvPr>
          <p:cNvSpPr/>
          <p:nvPr/>
        </p:nvSpPr>
        <p:spPr>
          <a:xfrm>
            <a:off x="6404551"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8" name="cover 3 Rectangle 55">
            <a:extLst>
              <a:ext uri="{FF2B5EF4-FFF2-40B4-BE49-F238E27FC236}">
                <a16:creationId xmlns:a16="http://schemas.microsoft.com/office/drawing/2014/main" id="{54C7FD52-26D6-41A0-9133-E748B13D0707}"/>
              </a:ext>
            </a:extLst>
          </p:cNvPr>
          <p:cNvSpPr/>
          <p:nvPr/>
        </p:nvSpPr>
        <p:spPr>
          <a:xfrm>
            <a:off x="6404551"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9" name="cover 1 Rectangle 57">
            <a:extLst>
              <a:ext uri="{FF2B5EF4-FFF2-40B4-BE49-F238E27FC236}">
                <a16:creationId xmlns:a16="http://schemas.microsoft.com/office/drawing/2014/main" id="{5269EDCE-A550-4AC8-A752-DC82CA16AAB3}"/>
              </a:ext>
            </a:extLst>
          </p:cNvPr>
          <p:cNvSpPr/>
          <p:nvPr/>
        </p:nvSpPr>
        <p:spPr>
          <a:xfrm>
            <a:off x="6404551"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cover 2 Rectangle 56">
            <a:extLst>
              <a:ext uri="{FF2B5EF4-FFF2-40B4-BE49-F238E27FC236}">
                <a16:creationId xmlns:a16="http://schemas.microsoft.com/office/drawing/2014/main" id="{B17E6374-772E-47CC-99BF-3AE9C34392EB}"/>
              </a:ext>
            </a:extLst>
          </p:cNvPr>
          <p:cNvSpPr/>
          <p:nvPr/>
        </p:nvSpPr>
        <p:spPr>
          <a:xfrm>
            <a:off x="6404551"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1" name="small RED 2 Oval 21">
            <a:extLst>
              <a:ext uri="{FF2B5EF4-FFF2-40B4-BE49-F238E27FC236}">
                <a16:creationId xmlns:a16="http://schemas.microsoft.com/office/drawing/2014/main" id="{3BAD85BF-CFEC-423F-9848-0FBCF7B6EF3E}"/>
              </a:ext>
            </a:extLst>
          </p:cNvPr>
          <p:cNvSpPr>
            <a:spLocks noChangeAspect="1"/>
          </p:cNvSpPr>
          <p:nvPr/>
        </p:nvSpPr>
        <p:spPr>
          <a:xfrm rot="16200000">
            <a:off x="6548412" y="3646917"/>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small YELLOW 2 Oval 22">
            <a:extLst>
              <a:ext uri="{FF2B5EF4-FFF2-40B4-BE49-F238E27FC236}">
                <a16:creationId xmlns:a16="http://schemas.microsoft.com/office/drawing/2014/main" id="{7638E4C7-0415-4AF4-82E0-E1EBC97DE62E}"/>
              </a:ext>
            </a:extLst>
          </p:cNvPr>
          <p:cNvSpPr>
            <a:spLocks noChangeAspect="1"/>
          </p:cNvSpPr>
          <p:nvPr/>
        </p:nvSpPr>
        <p:spPr>
          <a:xfrm rot="16200000">
            <a:off x="6548412" y="344651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small GREEN 2 Oval 23">
            <a:extLst>
              <a:ext uri="{FF2B5EF4-FFF2-40B4-BE49-F238E27FC236}">
                <a16:creationId xmlns:a16="http://schemas.microsoft.com/office/drawing/2014/main" id="{5C70D15F-A868-4D4D-B333-823B6ACF6109}"/>
              </a:ext>
            </a:extLst>
          </p:cNvPr>
          <p:cNvSpPr>
            <a:spLocks noChangeAspect="1"/>
          </p:cNvSpPr>
          <p:nvPr/>
        </p:nvSpPr>
        <p:spPr>
          <a:xfrm rot="16200000">
            <a:off x="6548412" y="324950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small BLUE 2 Oval 24">
            <a:extLst>
              <a:ext uri="{FF2B5EF4-FFF2-40B4-BE49-F238E27FC236}">
                <a16:creationId xmlns:a16="http://schemas.microsoft.com/office/drawing/2014/main" id="{E994603C-CCE8-4882-8776-10F467529D39}"/>
              </a:ext>
            </a:extLst>
          </p:cNvPr>
          <p:cNvSpPr>
            <a:spLocks noChangeAspect="1"/>
          </p:cNvSpPr>
          <p:nvPr/>
        </p:nvSpPr>
        <p:spPr>
          <a:xfrm rot="16200000">
            <a:off x="6753751" y="3642368"/>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small ORANGE 2 Oval 25">
            <a:extLst>
              <a:ext uri="{FF2B5EF4-FFF2-40B4-BE49-F238E27FC236}">
                <a16:creationId xmlns:a16="http://schemas.microsoft.com/office/drawing/2014/main" id="{4E153E24-7A41-43AF-9DCE-CB7D28AD9669}"/>
              </a:ext>
            </a:extLst>
          </p:cNvPr>
          <p:cNvSpPr>
            <a:spLocks noChangeAspect="1"/>
          </p:cNvSpPr>
          <p:nvPr/>
        </p:nvSpPr>
        <p:spPr>
          <a:xfrm rot="16200000">
            <a:off x="6753751" y="344196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6" name="small PURPLE 2 Oval 26">
            <a:extLst>
              <a:ext uri="{FF2B5EF4-FFF2-40B4-BE49-F238E27FC236}">
                <a16:creationId xmlns:a16="http://schemas.microsoft.com/office/drawing/2014/main" id="{C6F78C6C-CCC9-4A53-B095-366FFAFD9B80}"/>
              </a:ext>
            </a:extLst>
          </p:cNvPr>
          <p:cNvSpPr>
            <a:spLocks noChangeAspect="1"/>
          </p:cNvSpPr>
          <p:nvPr/>
        </p:nvSpPr>
        <p:spPr>
          <a:xfrm rot="16200000">
            <a:off x="6753751" y="3244951"/>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7" name="big RED 2 Oval 27">
            <a:extLst>
              <a:ext uri="{FF2B5EF4-FFF2-40B4-BE49-F238E27FC236}">
                <a16:creationId xmlns:a16="http://schemas.microsoft.com/office/drawing/2014/main" id="{A3CB9F5F-C3BB-4D24-B569-E953D822356E}"/>
              </a:ext>
            </a:extLst>
          </p:cNvPr>
          <p:cNvSpPr>
            <a:spLocks noChangeAspect="1"/>
          </p:cNvSpPr>
          <p:nvPr/>
        </p:nvSpPr>
        <p:spPr>
          <a:xfrm>
            <a:off x="6415181" y="323438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8" name="big YELLOW 2 Oval 28">
            <a:extLst>
              <a:ext uri="{FF2B5EF4-FFF2-40B4-BE49-F238E27FC236}">
                <a16:creationId xmlns:a16="http://schemas.microsoft.com/office/drawing/2014/main" id="{5ABEF6EF-0E81-41C6-8A80-FF1FEBDA60D4}"/>
              </a:ext>
            </a:extLst>
          </p:cNvPr>
          <p:cNvSpPr>
            <a:spLocks noChangeAspect="1"/>
          </p:cNvSpPr>
          <p:nvPr/>
        </p:nvSpPr>
        <p:spPr>
          <a:xfrm>
            <a:off x="6415181" y="323438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9" name="big GREEN 2 Oval 29">
            <a:extLst>
              <a:ext uri="{FF2B5EF4-FFF2-40B4-BE49-F238E27FC236}">
                <a16:creationId xmlns:a16="http://schemas.microsoft.com/office/drawing/2014/main" id="{1DAE08AE-7174-41C2-8A64-3840C79BE0D7}"/>
              </a:ext>
            </a:extLst>
          </p:cNvPr>
          <p:cNvSpPr>
            <a:spLocks noChangeAspect="1"/>
          </p:cNvSpPr>
          <p:nvPr/>
        </p:nvSpPr>
        <p:spPr>
          <a:xfrm>
            <a:off x="6415181" y="323438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big BLUE 2 Oval 30">
            <a:extLst>
              <a:ext uri="{FF2B5EF4-FFF2-40B4-BE49-F238E27FC236}">
                <a16:creationId xmlns:a16="http://schemas.microsoft.com/office/drawing/2014/main" id="{7657A42A-25C1-442F-A5A0-FDA88D9BDDF2}"/>
              </a:ext>
            </a:extLst>
          </p:cNvPr>
          <p:cNvSpPr>
            <a:spLocks noChangeAspect="1"/>
          </p:cNvSpPr>
          <p:nvPr/>
        </p:nvSpPr>
        <p:spPr>
          <a:xfrm>
            <a:off x="6415181" y="323438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big ORANGE 2 Oval 31">
            <a:extLst>
              <a:ext uri="{FF2B5EF4-FFF2-40B4-BE49-F238E27FC236}">
                <a16:creationId xmlns:a16="http://schemas.microsoft.com/office/drawing/2014/main" id="{D97FF8C5-4F49-4DF8-89C5-3288782D545E}"/>
              </a:ext>
            </a:extLst>
          </p:cNvPr>
          <p:cNvSpPr>
            <a:spLocks noChangeAspect="1"/>
          </p:cNvSpPr>
          <p:nvPr/>
        </p:nvSpPr>
        <p:spPr>
          <a:xfrm>
            <a:off x="6415181" y="323438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big PURPLE 2 Oval 32">
            <a:extLst>
              <a:ext uri="{FF2B5EF4-FFF2-40B4-BE49-F238E27FC236}">
                <a16:creationId xmlns:a16="http://schemas.microsoft.com/office/drawing/2014/main" id="{5147844B-529B-438F-BB66-C88586AA2944}"/>
              </a:ext>
            </a:extLst>
          </p:cNvPr>
          <p:cNvSpPr>
            <a:spLocks noChangeAspect="1"/>
          </p:cNvSpPr>
          <p:nvPr/>
        </p:nvSpPr>
        <p:spPr>
          <a:xfrm>
            <a:off x="6415181" y="323438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small RED 3 Oval 21">
            <a:extLst>
              <a:ext uri="{FF2B5EF4-FFF2-40B4-BE49-F238E27FC236}">
                <a16:creationId xmlns:a16="http://schemas.microsoft.com/office/drawing/2014/main" id="{0DAC634B-2D24-4C95-81E6-F9B9AE1E0546}"/>
              </a:ext>
            </a:extLst>
          </p:cNvPr>
          <p:cNvSpPr>
            <a:spLocks noChangeAspect="1"/>
          </p:cNvSpPr>
          <p:nvPr/>
        </p:nvSpPr>
        <p:spPr>
          <a:xfrm rot="16200000">
            <a:off x="6548412" y="289078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small YELLOW 3 Oval 22">
            <a:extLst>
              <a:ext uri="{FF2B5EF4-FFF2-40B4-BE49-F238E27FC236}">
                <a16:creationId xmlns:a16="http://schemas.microsoft.com/office/drawing/2014/main" id="{3DDCCAB6-44F7-4503-A8C6-C012227EBDBD}"/>
              </a:ext>
            </a:extLst>
          </p:cNvPr>
          <p:cNvSpPr>
            <a:spLocks noChangeAspect="1"/>
          </p:cNvSpPr>
          <p:nvPr/>
        </p:nvSpPr>
        <p:spPr>
          <a:xfrm rot="16200000">
            <a:off x="6548412" y="269530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small GREEN 3 Oval 23">
            <a:extLst>
              <a:ext uri="{FF2B5EF4-FFF2-40B4-BE49-F238E27FC236}">
                <a16:creationId xmlns:a16="http://schemas.microsoft.com/office/drawing/2014/main" id="{5EB07319-F5A2-4C35-8884-3B1649D65C75}"/>
              </a:ext>
            </a:extLst>
          </p:cNvPr>
          <p:cNvSpPr>
            <a:spLocks noChangeAspect="1"/>
          </p:cNvSpPr>
          <p:nvPr/>
        </p:nvSpPr>
        <p:spPr>
          <a:xfrm rot="16200000">
            <a:off x="6548412" y="24948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small BLUE 3 Oval 24">
            <a:extLst>
              <a:ext uri="{FF2B5EF4-FFF2-40B4-BE49-F238E27FC236}">
                <a16:creationId xmlns:a16="http://schemas.microsoft.com/office/drawing/2014/main" id="{F493DD79-35E4-4FE1-9E37-D364E4B9DF5F}"/>
              </a:ext>
            </a:extLst>
          </p:cNvPr>
          <p:cNvSpPr>
            <a:spLocks noChangeAspect="1"/>
          </p:cNvSpPr>
          <p:nvPr/>
        </p:nvSpPr>
        <p:spPr>
          <a:xfrm rot="16200000">
            <a:off x="6753751" y="288623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7" name="small ORANGE 3 Oval 25">
            <a:extLst>
              <a:ext uri="{FF2B5EF4-FFF2-40B4-BE49-F238E27FC236}">
                <a16:creationId xmlns:a16="http://schemas.microsoft.com/office/drawing/2014/main" id="{52F12067-C3FA-44A3-81FB-F838B93AFE20}"/>
              </a:ext>
            </a:extLst>
          </p:cNvPr>
          <p:cNvSpPr>
            <a:spLocks noChangeAspect="1"/>
          </p:cNvSpPr>
          <p:nvPr/>
        </p:nvSpPr>
        <p:spPr>
          <a:xfrm rot="16200000">
            <a:off x="6753751" y="269075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small PURPLE 3 Oval 26">
            <a:extLst>
              <a:ext uri="{FF2B5EF4-FFF2-40B4-BE49-F238E27FC236}">
                <a16:creationId xmlns:a16="http://schemas.microsoft.com/office/drawing/2014/main" id="{19697D9E-FD96-4926-A794-C60ACBDB17E6}"/>
              </a:ext>
            </a:extLst>
          </p:cNvPr>
          <p:cNvSpPr>
            <a:spLocks noChangeAspect="1"/>
          </p:cNvSpPr>
          <p:nvPr/>
        </p:nvSpPr>
        <p:spPr>
          <a:xfrm rot="16200000">
            <a:off x="6753751" y="249031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big RED 3 Oval 27">
            <a:extLst>
              <a:ext uri="{FF2B5EF4-FFF2-40B4-BE49-F238E27FC236}">
                <a16:creationId xmlns:a16="http://schemas.microsoft.com/office/drawing/2014/main" id="{8B4889F6-8335-4CD9-9DB0-ED15CCEB7B1B}"/>
              </a:ext>
            </a:extLst>
          </p:cNvPr>
          <p:cNvSpPr>
            <a:spLocks noChangeAspect="1"/>
          </p:cNvSpPr>
          <p:nvPr/>
        </p:nvSpPr>
        <p:spPr>
          <a:xfrm>
            <a:off x="6419337" y="246907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big YELLOW 3 Oval 28">
            <a:extLst>
              <a:ext uri="{FF2B5EF4-FFF2-40B4-BE49-F238E27FC236}">
                <a16:creationId xmlns:a16="http://schemas.microsoft.com/office/drawing/2014/main" id="{7FB71E6F-4C67-4238-AB03-09521CE5975A}"/>
              </a:ext>
            </a:extLst>
          </p:cNvPr>
          <p:cNvSpPr>
            <a:spLocks noChangeAspect="1"/>
          </p:cNvSpPr>
          <p:nvPr/>
        </p:nvSpPr>
        <p:spPr>
          <a:xfrm>
            <a:off x="6419337" y="246907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1" name="big GREEN 3 Oval 29">
            <a:extLst>
              <a:ext uri="{FF2B5EF4-FFF2-40B4-BE49-F238E27FC236}">
                <a16:creationId xmlns:a16="http://schemas.microsoft.com/office/drawing/2014/main" id="{4DBD7134-DAD6-4519-8CE0-FA0B6682DAD5}"/>
              </a:ext>
            </a:extLst>
          </p:cNvPr>
          <p:cNvSpPr>
            <a:spLocks noChangeAspect="1"/>
          </p:cNvSpPr>
          <p:nvPr/>
        </p:nvSpPr>
        <p:spPr>
          <a:xfrm>
            <a:off x="6419337" y="246907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2" name="big BLUE 3 Oval 30">
            <a:extLst>
              <a:ext uri="{FF2B5EF4-FFF2-40B4-BE49-F238E27FC236}">
                <a16:creationId xmlns:a16="http://schemas.microsoft.com/office/drawing/2014/main" id="{38136A2E-3FA6-46A7-A476-E47AFB378D4B}"/>
              </a:ext>
            </a:extLst>
          </p:cNvPr>
          <p:cNvSpPr>
            <a:spLocks noChangeAspect="1"/>
          </p:cNvSpPr>
          <p:nvPr/>
        </p:nvSpPr>
        <p:spPr>
          <a:xfrm>
            <a:off x="6419337" y="246907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3" name="big ORANGE 3 Oval 31">
            <a:extLst>
              <a:ext uri="{FF2B5EF4-FFF2-40B4-BE49-F238E27FC236}">
                <a16:creationId xmlns:a16="http://schemas.microsoft.com/office/drawing/2014/main" id="{DF4B1272-09FC-4FF7-81A1-2588BB1CA29F}"/>
              </a:ext>
            </a:extLst>
          </p:cNvPr>
          <p:cNvSpPr>
            <a:spLocks noChangeAspect="1"/>
          </p:cNvSpPr>
          <p:nvPr/>
        </p:nvSpPr>
        <p:spPr>
          <a:xfrm>
            <a:off x="6419337" y="246907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4" name="big PURPLE 3   Oval 32">
            <a:extLst>
              <a:ext uri="{FF2B5EF4-FFF2-40B4-BE49-F238E27FC236}">
                <a16:creationId xmlns:a16="http://schemas.microsoft.com/office/drawing/2014/main" id="{BDAAAFDB-95D1-46B6-8B5B-57B42B4B4BBD}"/>
              </a:ext>
            </a:extLst>
          </p:cNvPr>
          <p:cNvSpPr>
            <a:spLocks noChangeAspect="1"/>
          </p:cNvSpPr>
          <p:nvPr/>
        </p:nvSpPr>
        <p:spPr>
          <a:xfrm>
            <a:off x="6419337" y="246907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5" name="small RED 4 Oval 21">
            <a:extLst>
              <a:ext uri="{FF2B5EF4-FFF2-40B4-BE49-F238E27FC236}">
                <a16:creationId xmlns:a16="http://schemas.microsoft.com/office/drawing/2014/main" id="{E645E066-CA01-4666-A8B5-21710BA28007}"/>
              </a:ext>
            </a:extLst>
          </p:cNvPr>
          <p:cNvSpPr>
            <a:spLocks noChangeAspect="1"/>
          </p:cNvSpPr>
          <p:nvPr/>
        </p:nvSpPr>
        <p:spPr>
          <a:xfrm rot="16200000">
            <a:off x="6548412" y="212801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small YELLOW 4 Oval 22">
            <a:extLst>
              <a:ext uri="{FF2B5EF4-FFF2-40B4-BE49-F238E27FC236}">
                <a16:creationId xmlns:a16="http://schemas.microsoft.com/office/drawing/2014/main" id="{391EB538-911A-474C-B785-80F67E79ABAB}"/>
              </a:ext>
            </a:extLst>
          </p:cNvPr>
          <p:cNvSpPr>
            <a:spLocks noChangeAspect="1"/>
          </p:cNvSpPr>
          <p:nvPr/>
        </p:nvSpPr>
        <p:spPr>
          <a:xfrm rot="16200000">
            <a:off x="6548412" y="192839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small GREEN 4 Oval 23">
            <a:extLst>
              <a:ext uri="{FF2B5EF4-FFF2-40B4-BE49-F238E27FC236}">
                <a16:creationId xmlns:a16="http://schemas.microsoft.com/office/drawing/2014/main" id="{C135833F-7E1C-44EA-A52B-79C4C16723F1}"/>
              </a:ext>
            </a:extLst>
          </p:cNvPr>
          <p:cNvSpPr>
            <a:spLocks noChangeAspect="1"/>
          </p:cNvSpPr>
          <p:nvPr/>
        </p:nvSpPr>
        <p:spPr>
          <a:xfrm rot="16200000">
            <a:off x="6548412" y="173263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small BLUE 4 Oval 24">
            <a:extLst>
              <a:ext uri="{FF2B5EF4-FFF2-40B4-BE49-F238E27FC236}">
                <a16:creationId xmlns:a16="http://schemas.microsoft.com/office/drawing/2014/main" id="{3857F484-6CBB-4598-A3C5-5738F30DF888}"/>
              </a:ext>
            </a:extLst>
          </p:cNvPr>
          <p:cNvSpPr>
            <a:spLocks noChangeAspect="1"/>
          </p:cNvSpPr>
          <p:nvPr/>
        </p:nvSpPr>
        <p:spPr>
          <a:xfrm rot="16200000">
            <a:off x="6753751" y="212346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9" name="small ORANGE 4 Oval 25">
            <a:extLst>
              <a:ext uri="{FF2B5EF4-FFF2-40B4-BE49-F238E27FC236}">
                <a16:creationId xmlns:a16="http://schemas.microsoft.com/office/drawing/2014/main" id="{BD95C0A6-33B9-491C-ACF2-A527607DC269}"/>
              </a:ext>
            </a:extLst>
          </p:cNvPr>
          <p:cNvSpPr>
            <a:spLocks noChangeAspect="1"/>
          </p:cNvSpPr>
          <p:nvPr/>
        </p:nvSpPr>
        <p:spPr>
          <a:xfrm rot="16200000">
            <a:off x="6753751" y="192384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0" name="small PURPLE 4 Oval 26">
            <a:extLst>
              <a:ext uri="{FF2B5EF4-FFF2-40B4-BE49-F238E27FC236}">
                <a16:creationId xmlns:a16="http://schemas.microsoft.com/office/drawing/2014/main" id="{E9EC6C41-0537-4154-A69D-83CF19C6E5BE}"/>
              </a:ext>
            </a:extLst>
          </p:cNvPr>
          <p:cNvSpPr>
            <a:spLocks noChangeAspect="1"/>
          </p:cNvSpPr>
          <p:nvPr/>
        </p:nvSpPr>
        <p:spPr>
          <a:xfrm rot="16200000">
            <a:off x="6753751" y="17280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1" name="big RED 4 Oval 27">
            <a:extLst>
              <a:ext uri="{FF2B5EF4-FFF2-40B4-BE49-F238E27FC236}">
                <a16:creationId xmlns:a16="http://schemas.microsoft.com/office/drawing/2014/main" id="{2DB34E18-83FA-4155-90FA-8B9B4D18DC4E}"/>
              </a:ext>
            </a:extLst>
          </p:cNvPr>
          <p:cNvSpPr>
            <a:spLocks noChangeAspect="1"/>
          </p:cNvSpPr>
          <p:nvPr/>
        </p:nvSpPr>
        <p:spPr>
          <a:xfrm>
            <a:off x="6425571" y="170134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2" name="big YELLOW 4 Oval 28">
            <a:extLst>
              <a:ext uri="{FF2B5EF4-FFF2-40B4-BE49-F238E27FC236}">
                <a16:creationId xmlns:a16="http://schemas.microsoft.com/office/drawing/2014/main" id="{54CED8A9-B1F9-48E6-A0C5-AB77DEE7E717}"/>
              </a:ext>
            </a:extLst>
          </p:cNvPr>
          <p:cNvSpPr>
            <a:spLocks noChangeAspect="1"/>
          </p:cNvSpPr>
          <p:nvPr/>
        </p:nvSpPr>
        <p:spPr>
          <a:xfrm>
            <a:off x="6425571" y="170134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3" name="big GREEN 4 Oval 29">
            <a:extLst>
              <a:ext uri="{FF2B5EF4-FFF2-40B4-BE49-F238E27FC236}">
                <a16:creationId xmlns:a16="http://schemas.microsoft.com/office/drawing/2014/main" id="{8A944969-EF86-460B-9366-5F0EEADF7819}"/>
              </a:ext>
            </a:extLst>
          </p:cNvPr>
          <p:cNvSpPr>
            <a:spLocks noChangeAspect="1"/>
          </p:cNvSpPr>
          <p:nvPr/>
        </p:nvSpPr>
        <p:spPr>
          <a:xfrm>
            <a:off x="6425571" y="170134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big BLUE 4 Oval 30">
            <a:extLst>
              <a:ext uri="{FF2B5EF4-FFF2-40B4-BE49-F238E27FC236}">
                <a16:creationId xmlns:a16="http://schemas.microsoft.com/office/drawing/2014/main" id="{727211DD-06C7-422E-9B9F-27AB3412EEA9}"/>
              </a:ext>
            </a:extLst>
          </p:cNvPr>
          <p:cNvSpPr>
            <a:spLocks noChangeAspect="1"/>
          </p:cNvSpPr>
          <p:nvPr/>
        </p:nvSpPr>
        <p:spPr>
          <a:xfrm>
            <a:off x="6425571" y="170134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big ORANGE 4 Oval 31">
            <a:extLst>
              <a:ext uri="{FF2B5EF4-FFF2-40B4-BE49-F238E27FC236}">
                <a16:creationId xmlns:a16="http://schemas.microsoft.com/office/drawing/2014/main" id="{2D84BFDB-28B1-4041-8336-DF3195C6C22B}"/>
              </a:ext>
            </a:extLst>
          </p:cNvPr>
          <p:cNvSpPr>
            <a:spLocks noChangeAspect="1"/>
          </p:cNvSpPr>
          <p:nvPr/>
        </p:nvSpPr>
        <p:spPr>
          <a:xfrm>
            <a:off x="6425571" y="170134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big PURPLE 4 Oval 32">
            <a:extLst>
              <a:ext uri="{FF2B5EF4-FFF2-40B4-BE49-F238E27FC236}">
                <a16:creationId xmlns:a16="http://schemas.microsoft.com/office/drawing/2014/main" id="{FBFEDC3E-C9FF-472C-934C-1E680C47B1AF}"/>
              </a:ext>
            </a:extLst>
          </p:cNvPr>
          <p:cNvSpPr>
            <a:spLocks noChangeAspect="1"/>
          </p:cNvSpPr>
          <p:nvPr/>
        </p:nvSpPr>
        <p:spPr>
          <a:xfrm>
            <a:off x="6425571" y="170134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7" name="small RED 1 Oval 21">
            <a:extLst>
              <a:ext uri="{FF2B5EF4-FFF2-40B4-BE49-F238E27FC236}">
                <a16:creationId xmlns:a16="http://schemas.microsoft.com/office/drawing/2014/main" id="{8F1A84D4-EBBD-4574-8911-0CE1373F2DA1}"/>
              </a:ext>
            </a:extLst>
          </p:cNvPr>
          <p:cNvSpPr>
            <a:spLocks noChangeAspect="1"/>
          </p:cNvSpPr>
          <p:nvPr/>
        </p:nvSpPr>
        <p:spPr>
          <a:xfrm rot="16200000">
            <a:off x="7313108" y="439623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small YELLOW 1 Oval 22">
            <a:extLst>
              <a:ext uri="{FF2B5EF4-FFF2-40B4-BE49-F238E27FC236}">
                <a16:creationId xmlns:a16="http://schemas.microsoft.com/office/drawing/2014/main" id="{660F6F9C-B59A-4994-BF0F-99B716CA3E4A}"/>
              </a:ext>
            </a:extLst>
          </p:cNvPr>
          <p:cNvSpPr>
            <a:spLocks noChangeAspect="1"/>
          </p:cNvSpPr>
          <p:nvPr/>
        </p:nvSpPr>
        <p:spPr>
          <a:xfrm rot="16200000">
            <a:off x="7313108" y="419889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9" name="small GREEN 1 Oval 23">
            <a:extLst>
              <a:ext uri="{FF2B5EF4-FFF2-40B4-BE49-F238E27FC236}">
                <a16:creationId xmlns:a16="http://schemas.microsoft.com/office/drawing/2014/main" id="{4A92A963-6F54-497F-B184-7951BAA66577}"/>
              </a:ext>
            </a:extLst>
          </p:cNvPr>
          <p:cNvSpPr>
            <a:spLocks noChangeAspect="1"/>
          </p:cNvSpPr>
          <p:nvPr/>
        </p:nvSpPr>
        <p:spPr>
          <a:xfrm rot="16200000">
            <a:off x="7313108" y="400037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0" name="small BLUE 1 Oval 24">
            <a:extLst>
              <a:ext uri="{FF2B5EF4-FFF2-40B4-BE49-F238E27FC236}">
                <a16:creationId xmlns:a16="http://schemas.microsoft.com/office/drawing/2014/main" id="{C59C743C-5A76-42E5-B4CE-8CD9D0212B3B}"/>
              </a:ext>
            </a:extLst>
          </p:cNvPr>
          <p:cNvSpPr>
            <a:spLocks noChangeAspect="1"/>
          </p:cNvSpPr>
          <p:nvPr/>
        </p:nvSpPr>
        <p:spPr>
          <a:xfrm rot="16200000">
            <a:off x="7518447" y="439623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1" name="small ORANGE 1 Oval 25">
            <a:extLst>
              <a:ext uri="{FF2B5EF4-FFF2-40B4-BE49-F238E27FC236}">
                <a16:creationId xmlns:a16="http://schemas.microsoft.com/office/drawing/2014/main" id="{2C61B1CB-0B62-4D0C-80EA-083C60A3B6EB}"/>
              </a:ext>
            </a:extLst>
          </p:cNvPr>
          <p:cNvSpPr>
            <a:spLocks noChangeAspect="1"/>
          </p:cNvSpPr>
          <p:nvPr/>
        </p:nvSpPr>
        <p:spPr>
          <a:xfrm rot="16200000">
            <a:off x="7518447" y="419889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2" name="small PURPLE 1 Oval 26">
            <a:extLst>
              <a:ext uri="{FF2B5EF4-FFF2-40B4-BE49-F238E27FC236}">
                <a16:creationId xmlns:a16="http://schemas.microsoft.com/office/drawing/2014/main" id="{60186A68-6675-436D-8EEF-B1A720C38229}"/>
              </a:ext>
            </a:extLst>
          </p:cNvPr>
          <p:cNvSpPr>
            <a:spLocks noChangeAspect="1"/>
          </p:cNvSpPr>
          <p:nvPr/>
        </p:nvSpPr>
        <p:spPr>
          <a:xfrm rot="16200000">
            <a:off x="7518447" y="400037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3" name="big RED 1 Oval 27">
            <a:extLst>
              <a:ext uri="{FF2B5EF4-FFF2-40B4-BE49-F238E27FC236}">
                <a16:creationId xmlns:a16="http://schemas.microsoft.com/office/drawing/2014/main" id="{9EA27134-C2EE-4521-A2DE-C613DDDA9E50}"/>
              </a:ext>
            </a:extLst>
          </p:cNvPr>
          <p:cNvSpPr>
            <a:spLocks noChangeAspect="1"/>
          </p:cNvSpPr>
          <p:nvPr/>
        </p:nvSpPr>
        <p:spPr>
          <a:xfrm>
            <a:off x="7181351" y="398594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4" name="big YELLOW 1 Oval 28">
            <a:extLst>
              <a:ext uri="{FF2B5EF4-FFF2-40B4-BE49-F238E27FC236}">
                <a16:creationId xmlns:a16="http://schemas.microsoft.com/office/drawing/2014/main" id="{AC46A6F1-86AD-4AC5-A7D0-AE6831B8A9BD}"/>
              </a:ext>
            </a:extLst>
          </p:cNvPr>
          <p:cNvSpPr>
            <a:spLocks noChangeAspect="1"/>
          </p:cNvSpPr>
          <p:nvPr/>
        </p:nvSpPr>
        <p:spPr>
          <a:xfrm>
            <a:off x="7181351" y="398594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5" name="big GREEN 1 Oval 29">
            <a:extLst>
              <a:ext uri="{FF2B5EF4-FFF2-40B4-BE49-F238E27FC236}">
                <a16:creationId xmlns:a16="http://schemas.microsoft.com/office/drawing/2014/main" id="{373C8D12-A828-479E-9F0E-75F3F08CAF6A}"/>
              </a:ext>
            </a:extLst>
          </p:cNvPr>
          <p:cNvSpPr>
            <a:spLocks noChangeAspect="1"/>
          </p:cNvSpPr>
          <p:nvPr/>
        </p:nvSpPr>
        <p:spPr>
          <a:xfrm>
            <a:off x="7181351" y="398594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6" name="big BLUE1 Oval 30">
            <a:extLst>
              <a:ext uri="{FF2B5EF4-FFF2-40B4-BE49-F238E27FC236}">
                <a16:creationId xmlns:a16="http://schemas.microsoft.com/office/drawing/2014/main" id="{B048DA87-AB55-4B38-8387-96523515DBBA}"/>
              </a:ext>
            </a:extLst>
          </p:cNvPr>
          <p:cNvSpPr>
            <a:spLocks noChangeAspect="1"/>
          </p:cNvSpPr>
          <p:nvPr/>
        </p:nvSpPr>
        <p:spPr>
          <a:xfrm>
            <a:off x="7181351" y="398594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7" name="big ORANGE 1 Oval 31">
            <a:extLst>
              <a:ext uri="{FF2B5EF4-FFF2-40B4-BE49-F238E27FC236}">
                <a16:creationId xmlns:a16="http://schemas.microsoft.com/office/drawing/2014/main" id="{EE8F4EE2-F7B7-4EA9-AA23-26B01E41D541}"/>
              </a:ext>
            </a:extLst>
          </p:cNvPr>
          <p:cNvSpPr>
            <a:spLocks noChangeAspect="1"/>
          </p:cNvSpPr>
          <p:nvPr/>
        </p:nvSpPr>
        <p:spPr>
          <a:xfrm>
            <a:off x="7181351" y="398594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8" name="big PURPLE 1  Oval 32">
            <a:extLst>
              <a:ext uri="{FF2B5EF4-FFF2-40B4-BE49-F238E27FC236}">
                <a16:creationId xmlns:a16="http://schemas.microsoft.com/office/drawing/2014/main" id="{46FD894E-D05D-4E9D-825F-5494E91A37A8}"/>
              </a:ext>
            </a:extLst>
          </p:cNvPr>
          <p:cNvSpPr>
            <a:spLocks noChangeAspect="1"/>
          </p:cNvSpPr>
          <p:nvPr/>
        </p:nvSpPr>
        <p:spPr>
          <a:xfrm>
            <a:off x="7181351" y="398594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9" name="white 4  Oval 38">
            <a:extLst>
              <a:ext uri="{FF2B5EF4-FFF2-40B4-BE49-F238E27FC236}">
                <a16:creationId xmlns:a16="http://schemas.microsoft.com/office/drawing/2014/main" id="{C545EB2C-907E-424F-9EC4-7DC7F4345DEB}"/>
              </a:ext>
            </a:extLst>
          </p:cNvPr>
          <p:cNvSpPr/>
          <p:nvPr/>
        </p:nvSpPr>
        <p:spPr>
          <a:xfrm>
            <a:off x="7196436" y="507161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0" name="white 3 Oval 39">
            <a:extLst>
              <a:ext uri="{FF2B5EF4-FFF2-40B4-BE49-F238E27FC236}">
                <a16:creationId xmlns:a16="http://schemas.microsoft.com/office/drawing/2014/main" id="{FD29AE5E-00BA-42ED-9D95-A9F1C24F6F06}"/>
              </a:ext>
            </a:extLst>
          </p:cNvPr>
          <p:cNvSpPr/>
          <p:nvPr/>
        </p:nvSpPr>
        <p:spPr>
          <a:xfrm>
            <a:off x="7498682" y="507161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1" name="white 2 Oval 40">
            <a:extLst>
              <a:ext uri="{FF2B5EF4-FFF2-40B4-BE49-F238E27FC236}">
                <a16:creationId xmlns:a16="http://schemas.microsoft.com/office/drawing/2014/main" id="{0B6B0FC1-049B-49E3-8E0F-5D6332A75FA3}"/>
              </a:ext>
            </a:extLst>
          </p:cNvPr>
          <p:cNvSpPr/>
          <p:nvPr/>
        </p:nvSpPr>
        <p:spPr>
          <a:xfrm>
            <a:off x="7196436" y="476714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white 1  Oval 41">
            <a:extLst>
              <a:ext uri="{FF2B5EF4-FFF2-40B4-BE49-F238E27FC236}">
                <a16:creationId xmlns:a16="http://schemas.microsoft.com/office/drawing/2014/main" id="{ADB63285-5F6F-4242-B207-9CC9A706DA23}"/>
              </a:ext>
            </a:extLst>
          </p:cNvPr>
          <p:cNvSpPr/>
          <p:nvPr/>
        </p:nvSpPr>
        <p:spPr>
          <a:xfrm>
            <a:off x="7498682" y="476714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black 2 green Oval 42">
            <a:extLst>
              <a:ext uri="{FF2B5EF4-FFF2-40B4-BE49-F238E27FC236}">
                <a16:creationId xmlns:a16="http://schemas.microsoft.com/office/drawing/2014/main" id="{E26F1C85-AA62-49E5-AB4B-18CB452C94BD}"/>
              </a:ext>
            </a:extLst>
          </p:cNvPr>
          <p:cNvSpPr/>
          <p:nvPr/>
        </p:nvSpPr>
        <p:spPr>
          <a:xfrm>
            <a:off x="7202805" y="476714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black 1 purple Oval 43">
            <a:extLst>
              <a:ext uri="{FF2B5EF4-FFF2-40B4-BE49-F238E27FC236}">
                <a16:creationId xmlns:a16="http://schemas.microsoft.com/office/drawing/2014/main" id="{6E686938-2085-4AC6-BFCD-966733A984CF}"/>
              </a:ext>
            </a:extLst>
          </p:cNvPr>
          <p:cNvSpPr/>
          <p:nvPr/>
        </p:nvSpPr>
        <p:spPr>
          <a:xfrm>
            <a:off x="7498682" y="476714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5" name="black 3 yellow Oval 44">
            <a:extLst>
              <a:ext uri="{FF2B5EF4-FFF2-40B4-BE49-F238E27FC236}">
                <a16:creationId xmlns:a16="http://schemas.microsoft.com/office/drawing/2014/main" id="{DC1212A8-A48C-4384-9CA3-17594EF41506}"/>
              </a:ext>
            </a:extLst>
          </p:cNvPr>
          <p:cNvSpPr/>
          <p:nvPr/>
        </p:nvSpPr>
        <p:spPr>
          <a:xfrm>
            <a:off x="7498682" y="507161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6" name="black 4 red Oval 45">
            <a:extLst>
              <a:ext uri="{FF2B5EF4-FFF2-40B4-BE49-F238E27FC236}">
                <a16:creationId xmlns:a16="http://schemas.microsoft.com/office/drawing/2014/main" id="{93887C54-C910-4A7E-A45A-BB3C40869754}"/>
              </a:ext>
            </a:extLst>
          </p:cNvPr>
          <p:cNvSpPr/>
          <p:nvPr/>
        </p:nvSpPr>
        <p:spPr>
          <a:xfrm>
            <a:off x="7196436" y="507161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7" name="cover 4 Rectangle 54">
            <a:extLst>
              <a:ext uri="{FF2B5EF4-FFF2-40B4-BE49-F238E27FC236}">
                <a16:creationId xmlns:a16="http://schemas.microsoft.com/office/drawing/2014/main" id="{74A3F8F1-78F3-48C8-99C3-C79A1421AFCD}"/>
              </a:ext>
            </a:extLst>
          </p:cNvPr>
          <p:cNvSpPr/>
          <p:nvPr/>
        </p:nvSpPr>
        <p:spPr>
          <a:xfrm>
            <a:off x="7169247"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8" name="cover 3 Rectangle 55">
            <a:extLst>
              <a:ext uri="{FF2B5EF4-FFF2-40B4-BE49-F238E27FC236}">
                <a16:creationId xmlns:a16="http://schemas.microsoft.com/office/drawing/2014/main" id="{8F5F18C4-E3B6-4943-88FC-373C8DDBD653}"/>
              </a:ext>
            </a:extLst>
          </p:cNvPr>
          <p:cNvSpPr/>
          <p:nvPr/>
        </p:nvSpPr>
        <p:spPr>
          <a:xfrm>
            <a:off x="7169247"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9" name="cover 1 Rectangle 57">
            <a:extLst>
              <a:ext uri="{FF2B5EF4-FFF2-40B4-BE49-F238E27FC236}">
                <a16:creationId xmlns:a16="http://schemas.microsoft.com/office/drawing/2014/main" id="{21D280A1-23B0-45EB-9D48-89657F2FBA0D}"/>
              </a:ext>
            </a:extLst>
          </p:cNvPr>
          <p:cNvSpPr/>
          <p:nvPr/>
        </p:nvSpPr>
        <p:spPr>
          <a:xfrm>
            <a:off x="7169247"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0" name="cover 2 Rectangle 56">
            <a:extLst>
              <a:ext uri="{FF2B5EF4-FFF2-40B4-BE49-F238E27FC236}">
                <a16:creationId xmlns:a16="http://schemas.microsoft.com/office/drawing/2014/main" id="{A49222EA-4DEF-4042-A50F-EE68B4516446}"/>
              </a:ext>
            </a:extLst>
          </p:cNvPr>
          <p:cNvSpPr/>
          <p:nvPr/>
        </p:nvSpPr>
        <p:spPr>
          <a:xfrm>
            <a:off x="7169247"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small RED 2 Oval 21">
            <a:extLst>
              <a:ext uri="{FF2B5EF4-FFF2-40B4-BE49-F238E27FC236}">
                <a16:creationId xmlns:a16="http://schemas.microsoft.com/office/drawing/2014/main" id="{33451DCE-FAC6-4EC7-BA7A-0AF3515A0F29}"/>
              </a:ext>
            </a:extLst>
          </p:cNvPr>
          <p:cNvSpPr>
            <a:spLocks noChangeAspect="1"/>
          </p:cNvSpPr>
          <p:nvPr/>
        </p:nvSpPr>
        <p:spPr>
          <a:xfrm rot="16200000">
            <a:off x="7313108" y="363423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2" name="small YELLOW 2 Oval 22">
            <a:extLst>
              <a:ext uri="{FF2B5EF4-FFF2-40B4-BE49-F238E27FC236}">
                <a16:creationId xmlns:a16="http://schemas.microsoft.com/office/drawing/2014/main" id="{32FEC505-8F19-49B3-8A17-FBD239429A84}"/>
              </a:ext>
            </a:extLst>
          </p:cNvPr>
          <p:cNvSpPr>
            <a:spLocks noChangeAspect="1"/>
          </p:cNvSpPr>
          <p:nvPr/>
        </p:nvSpPr>
        <p:spPr>
          <a:xfrm rot="16200000">
            <a:off x="7313108" y="343383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3" name="small GREEN 2 Oval 23">
            <a:extLst>
              <a:ext uri="{FF2B5EF4-FFF2-40B4-BE49-F238E27FC236}">
                <a16:creationId xmlns:a16="http://schemas.microsoft.com/office/drawing/2014/main" id="{C2114C79-47D8-46F3-8551-55977A6DF9F4}"/>
              </a:ext>
            </a:extLst>
          </p:cNvPr>
          <p:cNvSpPr>
            <a:spLocks noChangeAspect="1"/>
          </p:cNvSpPr>
          <p:nvPr/>
        </p:nvSpPr>
        <p:spPr>
          <a:xfrm rot="16200000">
            <a:off x="7313108" y="323681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4" name="small BLUE 2 Oval 24">
            <a:extLst>
              <a:ext uri="{FF2B5EF4-FFF2-40B4-BE49-F238E27FC236}">
                <a16:creationId xmlns:a16="http://schemas.microsoft.com/office/drawing/2014/main" id="{62F41918-62BC-45D2-B7E1-85F8A96B67D7}"/>
              </a:ext>
            </a:extLst>
          </p:cNvPr>
          <p:cNvSpPr>
            <a:spLocks noChangeAspect="1"/>
          </p:cNvSpPr>
          <p:nvPr/>
        </p:nvSpPr>
        <p:spPr>
          <a:xfrm rot="16200000">
            <a:off x="7518447" y="363423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5" name="small ORANGE 2 Oval 25">
            <a:extLst>
              <a:ext uri="{FF2B5EF4-FFF2-40B4-BE49-F238E27FC236}">
                <a16:creationId xmlns:a16="http://schemas.microsoft.com/office/drawing/2014/main" id="{EA205574-7F61-4FFD-ACF3-079E829D14F5}"/>
              </a:ext>
            </a:extLst>
          </p:cNvPr>
          <p:cNvSpPr>
            <a:spLocks noChangeAspect="1"/>
          </p:cNvSpPr>
          <p:nvPr/>
        </p:nvSpPr>
        <p:spPr>
          <a:xfrm rot="16200000">
            <a:off x="7518447" y="343383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6" name="small PURPLE 2 Oval 26">
            <a:extLst>
              <a:ext uri="{FF2B5EF4-FFF2-40B4-BE49-F238E27FC236}">
                <a16:creationId xmlns:a16="http://schemas.microsoft.com/office/drawing/2014/main" id="{3448F784-CB39-4C00-A202-E02A8D02E070}"/>
              </a:ext>
            </a:extLst>
          </p:cNvPr>
          <p:cNvSpPr>
            <a:spLocks noChangeAspect="1"/>
          </p:cNvSpPr>
          <p:nvPr/>
        </p:nvSpPr>
        <p:spPr>
          <a:xfrm rot="16200000">
            <a:off x="7518447" y="323681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7" name="big RED 2 Oval 27">
            <a:extLst>
              <a:ext uri="{FF2B5EF4-FFF2-40B4-BE49-F238E27FC236}">
                <a16:creationId xmlns:a16="http://schemas.microsoft.com/office/drawing/2014/main" id="{C9655AFF-EF03-4B57-B287-1656764C470E}"/>
              </a:ext>
            </a:extLst>
          </p:cNvPr>
          <p:cNvSpPr>
            <a:spLocks noChangeAspect="1"/>
          </p:cNvSpPr>
          <p:nvPr/>
        </p:nvSpPr>
        <p:spPr>
          <a:xfrm>
            <a:off x="7179877" y="322624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big YELLOW 2 Oval 28">
            <a:extLst>
              <a:ext uri="{FF2B5EF4-FFF2-40B4-BE49-F238E27FC236}">
                <a16:creationId xmlns:a16="http://schemas.microsoft.com/office/drawing/2014/main" id="{2215C073-F538-426C-982B-03774CBFBF8F}"/>
              </a:ext>
            </a:extLst>
          </p:cNvPr>
          <p:cNvSpPr>
            <a:spLocks noChangeAspect="1"/>
          </p:cNvSpPr>
          <p:nvPr/>
        </p:nvSpPr>
        <p:spPr>
          <a:xfrm>
            <a:off x="7179877" y="322624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9" name="big GREEN 2 Oval 29">
            <a:extLst>
              <a:ext uri="{FF2B5EF4-FFF2-40B4-BE49-F238E27FC236}">
                <a16:creationId xmlns:a16="http://schemas.microsoft.com/office/drawing/2014/main" id="{CFACF84C-AAD9-4F36-9DCD-30DEA4843F96}"/>
              </a:ext>
            </a:extLst>
          </p:cNvPr>
          <p:cNvSpPr>
            <a:spLocks noChangeAspect="1"/>
          </p:cNvSpPr>
          <p:nvPr/>
        </p:nvSpPr>
        <p:spPr>
          <a:xfrm>
            <a:off x="7179877" y="322624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0" name="big BLUE 2 Oval 30">
            <a:extLst>
              <a:ext uri="{FF2B5EF4-FFF2-40B4-BE49-F238E27FC236}">
                <a16:creationId xmlns:a16="http://schemas.microsoft.com/office/drawing/2014/main" id="{941F74E9-FAC7-44AA-960B-718EC7B2EF3A}"/>
              </a:ext>
            </a:extLst>
          </p:cNvPr>
          <p:cNvSpPr>
            <a:spLocks noChangeAspect="1"/>
          </p:cNvSpPr>
          <p:nvPr/>
        </p:nvSpPr>
        <p:spPr>
          <a:xfrm>
            <a:off x="7179877" y="322624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1" name="big ORANGE 2 Oval 31">
            <a:extLst>
              <a:ext uri="{FF2B5EF4-FFF2-40B4-BE49-F238E27FC236}">
                <a16:creationId xmlns:a16="http://schemas.microsoft.com/office/drawing/2014/main" id="{1259E9EC-D3CC-478A-8BF7-49A18CC8E277}"/>
              </a:ext>
            </a:extLst>
          </p:cNvPr>
          <p:cNvSpPr>
            <a:spLocks noChangeAspect="1"/>
          </p:cNvSpPr>
          <p:nvPr/>
        </p:nvSpPr>
        <p:spPr>
          <a:xfrm>
            <a:off x="7179877" y="322624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big PURPLE 2 Oval 32">
            <a:extLst>
              <a:ext uri="{FF2B5EF4-FFF2-40B4-BE49-F238E27FC236}">
                <a16:creationId xmlns:a16="http://schemas.microsoft.com/office/drawing/2014/main" id="{B60F446E-B05F-4E3D-9884-55E589FB30DB}"/>
              </a:ext>
            </a:extLst>
          </p:cNvPr>
          <p:cNvSpPr>
            <a:spLocks noChangeAspect="1"/>
          </p:cNvSpPr>
          <p:nvPr/>
        </p:nvSpPr>
        <p:spPr>
          <a:xfrm>
            <a:off x="7179877" y="322624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3" name="small RED 3 Oval 21">
            <a:extLst>
              <a:ext uri="{FF2B5EF4-FFF2-40B4-BE49-F238E27FC236}">
                <a16:creationId xmlns:a16="http://schemas.microsoft.com/office/drawing/2014/main" id="{DCCFD08C-52D1-4577-B2D4-62EFE8610B91}"/>
              </a:ext>
            </a:extLst>
          </p:cNvPr>
          <p:cNvSpPr>
            <a:spLocks noChangeAspect="1"/>
          </p:cNvSpPr>
          <p:nvPr/>
        </p:nvSpPr>
        <p:spPr>
          <a:xfrm rot="16200000">
            <a:off x="7313108" y="287809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4" name="small YELLOW 3 Oval 22">
            <a:extLst>
              <a:ext uri="{FF2B5EF4-FFF2-40B4-BE49-F238E27FC236}">
                <a16:creationId xmlns:a16="http://schemas.microsoft.com/office/drawing/2014/main" id="{6DFCCE85-E49E-4CA8-A8BF-2A22E8C4B0CF}"/>
              </a:ext>
            </a:extLst>
          </p:cNvPr>
          <p:cNvSpPr>
            <a:spLocks noChangeAspect="1"/>
          </p:cNvSpPr>
          <p:nvPr/>
        </p:nvSpPr>
        <p:spPr>
          <a:xfrm rot="16200000">
            <a:off x="7313108" y="26826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small GREEN 3 Oval 23">
            <a:extLst>
              <a:ext uri="{FF2B5EF4-FFF2-40B4-BE49-F238E27FC236}">
                <a16:creationId xmlns:a16="http://schemas.microsoft.com/office/drawing/2014/main" id="{C2B08C55-627A-4421-AAF1-FE7F2963C0CD}"/>
              </a:ext>
            </a:extLst>
          </p:cNvPr>
          <p:cNvSpPr>
            <a:spLocks noChangeAspect="1"/>
          </p:cNvSpPr>
          <p:nvPr/>
        </p:nvSpPr>
        <p:spPr>
          <a:xfrm rot="16200000">
            <a:off x="7313108" y="248218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small BLUE 3 Oval 24">
            <a:extLst>
              <a:ext uri="{FF2B5EF4-FFF2-40B4-BE49-F238E27FC236}">
                <a16:creationId xmlns:a16="http://schemas.microsoft.com/office/drawing/2014/main" id="{87C2760D-432A-4D1E-B64D-7FA7020981A4}"/>
              </a:ext>
            </a:extLst>
          </p:cNvPr>
          <p:cNvSpPr>
            <a:spLocks noChangeAspect="1"/>
          </p:cNvSpPr>
          <p:nvPr/>
        </p:nvSpPr>
        <p:spPr>
          <a:xfrm rot="16200000">
            <a:off x="7518447" y="287809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small ORANGE 3 Oval 25">
            <a:extLst>
              <a:ext uri="{FF2B5EF4-FFF2-40B4-BE49-F238E27FC236}">
                <a16:creationId xmlns:a16="http://schemas.microsoft.com/office/drawing/2014/main" id="{0441EFC8-9D0E-4B42-9673-64D4F6DA68C0}"/>
              </a:ext>
            </a:extLst>
          </p:cNvPr>
          <p:cNvSpPr>
            <a:spLocks noChangeAspect="1"/>
          </p:cNvSpPr>
          <p:nvPr/>
        </p:nvSpPr>
        <p:spPr>
          <a:xfrm rot="16200000">
            <a:off x="7518447" y="26826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8" name="small PURPLE 3 Oval 26">
            <a:extLst>
              <a:ext uri="{FF2B5EF4-FFF2-40B4-BE49-F238E27FC236}">
                <a16:creationId xmlns:a16="http://schemas.microsoft.com/office/drawing/2014/main" id="{5A830D34-BBB5-41E4-A884-B170C6E03088}"/>
              </a:ext>
            </a:extLst>
          </p:cNvPr>
          <p:cNvSpPr>
            <a:spLocks noChangeAspect="1"/>
          </p:cNvSpPr>
          <p:nvPr/>
        </p:nvSpPr>
        <p:spPr>
          <a:xfrm rot="16200000">
            <a:off x="7518447" y="248218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9" name="big RED 3 Oval 27">
            <a:extLst>
              <a:ext uri="{FF2B5EF4-FFF2-40B4-BE49-F238E27FC236}">
                <a16:creationId xmlns:a16="http://schemas.microsoft.com/office/drawing/2014/main" id="{ECC72048-FE69-4B70-928E-BF63ACB0510A}"/>
              </a:ext>
            </a:extLst>
          </p:cNvPr>
          <p:cNvSpPr>
            <a:spLocks noChangeAspect="1"/>
          </p:cNvSpPr>
          <p:nvPr/>
        </p:nvSpPr>
        <p:spPr>
          <a:xfrm>
            <a:off x="7184033" y="246094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0" name="big YELLOW 3 Oval 28">
            <a:extLst>
              <a:ext uri="{FF2B5EF4-FFF2-40B4-BE49-F238E27FC236}">
                <a16:creationId xmlns:a16="http://schemas.microsoft.com/office/drawing/2014/main" id="{FCB20FBA-4401-4569-9895-951514F38994}"/>
              </a:ext>
            </a:extLst>
          </p:cNvPr>
          <p:cNvSpPr>
            <a:spLocks noChangeAspect="1"/>
          </p:cNvSpPr>
          <p:nvPr/>
        </p:nvSpPr>
        <p:spPr>
          <a:xfrm>
            <a:off x="7184033" y="246094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big GREEN 3 Oval 29">
            <a:extLst>
              <a:ext uri="{FF2B5EF4-FFF2-40B4-BE49-F238E27FC236}">
                <a16:creationId xmlns:a16="http://schemas.microsoft.com/office/drawing/2014/main" id="{2679757C-0FA0-4822-ADA9-B025D52ACE84}"/>
              </a:ext>
            </a:extLst>
          </p:cNvPr>
          <p:cNvSpPr>
            <a:spLocks noChangeAspect="1"/>
          </p:cNvSpPr>
          <p:nvPr/>
        </p:nvSpPr>
        <p:spPr>
          <a:xfrm>
            <a:off x="7184033" y="246094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2" name="big BLUE 3 Oval 30">
            <a:extLst>
              <a:ext uri="{FF2B5EF4-FFF2-40B4-BE49-F238E27FC236}">
                <a16:creationId xmlns:a16="http://schemas.microsoft.com/office/drawing/2014/main" id="{25C3AA67-9413-482C-88C9-A930A19ED1DC}"/>
              </a:ext>
            </a:extLst>
          </p:cNvPr>
          <p:cNvSpPr>
            <a:spLocks noChangeAspect="1"/>
          </p:cNvSpPr>
          <p:nvPr/>
        </p:nvSpPr>
        <p:spPr>
          <a:xfrm>
            <a:off x="7184033" y="246094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big ORANGE 3 Oval 31">
            <a:extLst>
              <a:ext uri="{FF2B5EF4-FFF2-40B4-BE49-F238E27FC236}">
                <a16:creationId xmlns:a16="http://schemas.microsoft.com/office/drawing/2014/main" id="{647F2344-EACD-4685-AA3F-EAEF34C59EAE}"/>
              </a:ext>
            </a:extLst>
          </p:cNvPr>
          <p:cNvSpPr>
            <a:spLocks noChangeAspect="1"/>
          </p:cNvSpPr>
          <p:nvPr/>
        </p:nvSpPr>
        <p:spPr>
          <a:xfrm>
            <a:off x="7184033" y="246094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big PURPLE 3   Oval 32">
            <a:extLst>
              <a:ext uri="{FF2B5EF4-FFF2-40B4-BE49-F238E27FC236}">
                <a16:creationId xmlns:a16="http://schemas.microsoft.com/office/drawing/2014/main" id="{EABB3C94-8E28-4959-9A69-D0899FB5298B}"/>
              </a:ext>
            </a:extLst>
          </p:cNvPr>
          <p:cNvSpPr>
            <a:spLocks noChangeAspect="1"/>
          </p:cNvSpPr>
          <p:nvPr/>
        </p:nvSpPr>
        <p:spPr>
          <a:xfrm>
            <a:off x="7184033" y="246094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small RED 4 Oval 21">
            <a:extLst>
              <a:ext uri="{FF2B5EF4-FFF2-40B4-BE49-F238E27FC236}">
                <a16:creationId xmlns:a16="http://schemas.microsoft.com/office/drawing/2014/main" id="{280508EC-A3EC-458D-8DF2-DA32CA7F868A}"/>
              </a:ext>
            </a:extLst>
          </p:cNvPr>
          <p:cNvSpPr>
            <a:spLocks noChangeAspect="1"/>
          </p:cNvSpPr>
          <p:nvPr/>
        </p:nvSpPr>
        <p:spPr>
          <a:xfrm rot="16200000">
            <a:off x="7313108" y="211532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small YELLOW 4 Oval 22">
            <a:extLst>
              <a:ext uri="{FF2B5EF4-FFF2-40B4-BE49-F238E27FC236}">
                <a16:creationId xmlns:a16="http://schemas.microsoft.com/office/drawing/2014/main" id="{404E9CB1-B7C6-4CE0-AEAC-C889770A1DBA}"/>
              </a:ext>
            </a:extLst>
          </p:cNvPr>
          <p:cNvSpPr>
            <a:spLocks noChangeAspect="1"/>
          </p:cNvSpPr>
          <p:nvPr/>
        </p:nvSpPr>
        <p:spPr>
          <a:xfrm rot="16200000">
            <a:off x="7313108" y="191571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7" name="small GREEN 4 Oval 23">
            <a:extLst>
              <a:ext uri="{FF2B5EF4-FFF2-40B4-BE49-F238E27FC236}">
                <a16:creationId xmlns:a16="http://schemas.microsoft.com/office/drawing/2014/main" id="{14998A82-C28D-4747-BC0B-8CB400D6086A}"/>
              </a:ext>
            </a:extLst>
          </p:cNvPr>
          <p:cNvSpPr>
            <a:spLocks noChangeAspect="1"/>
          </p:cNvSpPr>
          <p:nvPr/>
        </p:nvSpPr>
        <p:spPr>
          <a:xfrm rot="16200000">
            <a:off x="7313108" y="171994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8" name="small BLUE 4 Oval 24">
            <a:extLst>
              <a:ext uri="{FF2B5EF4-FFF2-40B4-BE49-F238E27FC236}">
                <a16:creationId xmlns:a16="http://schemas.microsoft.com/office/drawing/2014/main" id="{54085F04-27B5-4A06-A14C-D83F1AB930F2}"/>
              </a:ext>
            </a:extLst>
          </p:cNvPr>
          <p:cNvSpPr>
            <a:spLocks noChangeAspect="1"/>
          </p:cNvSpPr>
          <p:nvPr/>
        </p:nvSpPr>
        <p:spPr>
          <a:xfrm rot="16200000">
            <a:off x="7518447" y="211532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small ORANGE 4 Oval 25">
            <a:extLst>
              <a:ext uri="{FF2B5EF4-FFF2-40B4-BE49-F238E27FC236}">
                <a16:creationId xmlns:a16="http://schemas.microsoft.com/office/drawing/2014/main" id="{ACC93BA9-6671-4931-8FF2-19ED9F3D91A0}"/>
              </a:ext>
            </a:extLst>
          </p:cNvPr>
          <p:cNvSpPr>
            <a:spLocks noChangeAspect="1"/>
          </p:cNvSpPr>
          <p:nvPr/>
        </p:nvSpPr>
        <p:spPr>
          <a:xfrm rot="16200000">
            <a:off x="7518447" y="191571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0" name="small PURPLE 4 Oval 26">
            <a:extLst>
              <a:ext uri="{FF2B5EF4-FFF2-40B4-BE49-F238E27FC236}">
                <a16:creationId xmlns:a16="http://schemas.microsoft.com/office/drawing/2014/main" id="{B3C0EF9C-BF17-48D9-BDE0-F421833F614D}"/>
              </a:ext>
            </a:extLst>
          </p:cNvPr>
          <p:cNvSpPr>
            <a:spLocks noChangeAspect="1"/>
          </p:cNvSpPr>
          <p:nvPr/>
        </p:nvSpPr>
        <p:spPr>
          <a:xfrm rot="16200000">
            <a:off x="7518447" y="171994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1" name="big RED 4 Oval 27">
            <a:extLst>
              <a:ext uri="{FF2B5EF4-FFF2-40B4-BE49-F238E27FC236}">
                <a16:creationId xmlns:a16="http://schemas.microsoft.com/office/drawing/2014/main" id="{35E91A18-2F6F-4B19-85A7-CA7C4777BA62}"/>
              </a:ext>
            </a:extLst>
          </p:cNvPr>
          <p:cNvSpPr>
            <a:spLocks noChangeAspect="1"/>
          </p:cNvSpPr>
          <p:nvPr/>
        </p:nvSpPr>
        <p:spPr>
          <a:xfrm>
            <a:off x="7190267" y="169321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2" name="big YELLOW 4 Oval 28">
            <a:extLst>
              <a:ext uri="{FF2B5EF4-FFF2-40B4-BE49-F238E27FC236}">
                <a16:creationId xmlns:a16="http://schemas.microsoft.com/office/drawing/2014/main" id="{A5352528-79DF-452F-83A0-C73C79570662}"/>
              </a:ext>
            </a:extLst>
          </p:cNvPr>
          <p:cNvSpPr>
            <a:spLocks noChangeAspect="1"/>
          </p:cNvSpPr>
          <p:nvPr/>
        </p:nvSpPr>
        <p:spPr>
          <a:xfrm>
            <a:off x="7190267" y="169321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big GREEN 4 Oval 29">
            <a:extLst>
              <a:ext uri="{FF2B5EF4-FFF2-40B4-BE49-F238E27FC236}">
                <a16:creationId xmlns:a16="http://schemas.microsoft.com/office/drawing/2014/main" id="{5F5730C6-43E6-47D1-8C26-B8F4766D29F0}"/>
              </a:ext>
            </a:extLst>
          </p:cNvPr>
          <p:cNvSpPr>
            <a:spLocks noChangeAspect="1"/>
          </p:cNvSpPr>
          <p:nvPr/>
        </p:nvSpPr>
        <p:spPr>
          <a:xfrm>
            <a:off x="7190267" y="169321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big BLUE 4 Oval 30">
            <a:extLst>
              <a:ext uri="{FF2B5EF4-FFF2-40B4-BE49-F238E27FC236}">
                <a16:creationId xmlns:a16="http://schemas.microsoft.com/office/drawing/2014/main" id="{819AC8AE-CEA6-486E-89FF-707E7BB67A27}"/>
              </a:ext>
            </a:extLst>
          </p:cNvPr>
          <p:cNvSpPr>
            <a:spLocks noChangeAspect="1"/>
          </p:cNvSpPr>
          <p:nvPr/>
        </p:nvSpPr>
        <p:spPr>
          <a:xfrm>
            <a:off x="7190267" y="169321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big ORANGE 4 Oval 31">
            <a:extLst>
              <a:ext uri="{FF2B5EF4-FFF2-40B4-BE49-F238E27FC236}">
                <a16:creationId xmlns:a16="http://schemas.microsoft.com/office/drawing/2014/main" id="{B20825AE-283E-4BD9-B239-B2A2E24ECA01}"/>
              </a:ext>
            </a:extLst>
          </p:cNvPr>
          <p:cNvSpPr>
            <a:spLocks noChangeAspect="1"/>
          </p:cNvSpPr>
          <p:nvPr/>
        </p:nvSpPr>
        <p:spPr>
          <a:xfrm>
            <a:off x="7190267" y="169321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big PURPLE 4 Oval 32">
            <a:extLst>
              <a:ext uri="{FF2B5EF4-FFF2-40B4-BE49-F238E27FC236}">
                <a16:creationId xmlns:a16="http://schemas.microsoft.com/office/drawing/2014/main" id="{27CD1F59-C99E-4662-979A-401D20BCA421}"/>
              </a:ext>
            </a:extLst>
          </p:cNvPr>
          <p:cNvSpPr>
            <a:spLocks noChangeAspect="1"/>
          </p:cNvSpPr>
          <p:nvPr/>
        </p:nvSpPr>
        <p:spPr>
          <a:xfrm>
            <a:off x="7190267" y="169321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7" name="small RED 1 Oval 21">
            <a:extLst>
              <a:ext uri="{FF2B5EF4-FFF2-40B4-BE49-F238E27FC236}">
                <a16:creationId xmlns:a16="http://schemas.microsoft.com/office/drawing/2014/main" id="{FC224E17-44C7-4A2C-8365-A660E2F0FE38}"/>
              </a:ext>
            </a:extLst>
          </p:cNvPr>
          <p:cNvSpPr>
            <a:spLocks noChangeAspect="1"/>
          </p:cNvSpPr>
          <p:nvPr/>
        </p:nvSpPr>
        <p:spPr>
          <a:xfrm rot="16200000">
            <a:off x="8056417" y="440405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8" name="small YELLOW 1 Oval 22">
            <a:extLst>
              <a:ext uri="{FF2B5EF4-FFF2-40B4-BE49-F238E27FC236}">
                <a16:creationId xmlns:a16="http://schemas.microsoft.com/office/drawing/2014/main" id="{1024B40F-DBDE-42D8-A890-02149992200B}"/>
              </a:ext>
            </a:extLst>
          </p:cNvPr>
          <p:cNvSpPr>
            <a:spLocks noChangeAspect="1"/>
          </p:cNvSpPr>
          <p:nvPr/>
        </p:nvSpPr>
        <p:spPr>
          <a:xfrm rot="16200000">
            <a:off x="8056417" y="420671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9" name="small GREEN 1 Oval 23">
            <a:extLst>
              <a:ext uri="{FF2B5EF4-FFF2-40B4-BE49-F238E27FC236}">
                <a16:creationId xmlns:a16="http://schemas.microsoft.com/office/drawing/2014/main" id="{9F3738AC-3ED8-459F-A338-BE35D995038C}"/>
              </a:ext>
            </a:extLst>
          </p:cNvPr>
          <p:cNvSpPr>
            <a:spLocks noChangeAspect="1"/>
          </p:cNvSpPr>
          <p:nvPr/>
        </p:nvSpPr>
        <p:spPr>
          <a:xfrm rot="16200000">
            <a:off x="8056417" y="400819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small BLUE 1 Oval 24">
            <a:extLst>
              <a:ext uri="{FF2B5EF4-FFF2-40B4-BE49-F238E27FC236}">
                <a16:creationId xmlns:a16="http://schemas.microsoft.com/office/drawing/2014/main" id="{6570BA06-55FE-4156-84F2-6FED78352797}"/>
              </a:ext>
            </a:extLst>
          </p:cNvPr>
          <p:cNvSpPr>
            <a:spLocks noChangeAspect="1"/>
          </p:cNvSpPr>
          <p:nvPr/>
        </p:nvSpPr>
        <p:spPr>
          <a:xfrm rot="16200000">
            <a:off x="8261756"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small ORANGE 1 Oval 25">
            <a:extLst>
              <a:ext uri="{FF2B5EF4-FFF2-40B4-BE49-F238E27FC236}">
                <a16:creationId xmlns:a16="http://schemas.microsoft.com/office/drawing/2014/main" id="{0BA83FE0-6737-4101-A8B7-CD7481A6F7F1}"/>
              </a:ext>
            </a:extLst>
          </p:cNvPr>
          <p:cNvSpPr>
            <a:spLocks noChangeAspect="1"/>
          </p:cNvSpPr>
          <p:nvPr/>
        </p:nvSpPr>
        <p:spPr>
          <a:xfrm rot="16200000">
            <a:off x="8261756"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small PURPLE 1 Oval 26">
            <a:extLst>
              <a:ext uri="{FF2B5EF4-FFF2-40B4-BE49-F238E27FC236}">
                <a16:creationId xmlns:a16="http://schemas.microsoft.com/office/drawing/2014/main" id="{4837DE8B-5B6E-4BEC-B849-F3869F79C0A9}"/>
              </a:ext>
            </a:extLst>
          </p:cNvPr>
          <p:cNvSpPr>
            <a:spLocks noChangeAspect="1"/>
          </p:cNvSpPr>
          <p:nvPr/>
        </p:nvSpPr>
        <p:spPr>
          <a:xfrm rot="16200000">
            <a:off x="8261756" y="40036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big RED 1 Oval 27">
            <a:extLst>
              <a:ext uri="{FF2B5EF4-FFF2-40B4-BE49-F238E27FC236}">
                <a16:creationId xmlns:a16="http://schemas.microsoft.com/office/drawing/2014/main" id="{119FE00A-3B0C-4993-8FE3-DF86A0E0404B}"/>
              </a:ext>
            </a:extLst>
          </p:cNvPr>
          <p:cNvSpPr>
            <a:spLocks noChangeAspect="1"/>
          </p:cNvSpPr>
          <p:nvPr/>
        </p:nvSpPr>
        <p:spPr>
          <a:xfrm>
            <a:off x="7924660" y="398921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4" name="big YELLOW 1 Oval 28">
            <a:extLst>
              <a:ext uri="{FF2B5EF4-FFF2-40B4-BE49-F238E27FC236}">
                <a16:creationId xmlns:a16="http://schemas.microsoft.com/office/drawing/2014/main" id="{D4788916-0516-44DF-AE47-B12B1C87D6F7}"/>
              </a:ext>
            </a:extLst>
          </p:cNvPr>
          <p:cNvSpPr>
            <a:spLocks noChangeAspect="1"/>
          </p:cNvSpPr>
          <p:nvPr/>
        </p:nvSpPr>
        <p:spPr>
          <a:xfrm>
            <a:off x="7924660" y="398921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5" name="big GREEN 1 Oval 29">
            <a:extLst>
              <a:ext uri="{FF2B5EF4-FFF2-40B4-BE49-F238E27FC236}">
                <a16:creationId xmlns:a16="http://schemas.microsoft.com/office/drawing/2014/main" id="{A5F141AE-4347-464A-8223-0F36ECB316F2}"/>
              </a:ext>
            </a:extLst>
          </p:cNvPr>
          <p:cNvSpPr>
            <a:spLocks noChangeAspect="1"/>
          </p:cNvSpPr>
          <p:nvPr/>
        </p:nvSpPr>
        <p:spPr>
          <a:xfrm>
            <a:off x="7924660" y="398921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6" name="big BLUE1 Oval 30">
            <a:extLst>
              <a:ext uri="{FF2B5EF4-FFF2-40B4-BE49-F238E27FC236}">
                <a16:creationId xmlns:a16="http://schemas.microsoft.com/office/drawing/2014/main" id="{48093BE9-9E26-45AA-A00F-824290CD00F1}"/>
              </a:ext>
            </a:extLst>
          </p:cNvPr>
          <p:cNvSpPr>
            <a:spLocks noChangeAspect="1"/>
          </p:cNvSpPr>
          <p:nvPr/>
        </p:nvSpPr>
        <p:spPr>
          <a:xfrm>
            <a:off x="7924660" y="398921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big ORANGE 1 Oval 31">
            <a:extLst>
              <a:ext uri="{FF2B5EF4-FFF2-40B4-BE49-F238E27FC236}">
                <a16:creationId xmlns:a16="http://schemas.microsoft.com/office/drawing/2014/main" id="{5273A4CC-F496-4D16-9D49-C39E7476F03F}"/>
              </a:ext>
            </a:extLst>
          </p:cNvPr>
          <p:cNvSpPr>
            <a:spLocks noChangeAspect="1"/>
          </p:cNvSpPr>
          <p:nvPr/>
        </p:nvSpPr>
        <p:spPr>
          <a:xfrm>
            <a:off x="7924660" y="398921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8" name="big PURPLE 1  Oval 32">
            <a:extLst>
              <a:ext uri="{FF2B5EF4-FFF2-40B4-BE49-F238E27FC236}">
                <a16:creationId xmlns:a16="http://schemas.microsoft.com/office/drawing/2014/main" id="{DC755F96-00E6-4501-8555-06DD41D46823}"/>
              </a:ext>
            </a:extLst>
          </p:cNvPr>
          <p:cNvSpPr>
            <a:spLocks noChangeAspect="1"/>
          </p:cNvSpPr>
          <p:nvPr/>
        </p:nvSpPr>
        <p:spPr>
          <a:xfrm>
            <a:off x="7924660" y="398921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white 4  Oval 38">
            <a:extLst>
              <a:ext uri="{FF2B5EF4-FFF2-40B4-BE49-F238E27FC236}">
                <a16:creationId xmlns:a16="http://schemas.microsoft.com/office/drawing/2014/main" id="{3369F08F-F845-41C2-A0D7-911B0CB9246C}"/>
              </a:ext>
            </a:extLst>
          </p:cNvPr>
          <p:cNvSpPr/>
          <p:nvPr/>
        </p:nvSpPr>
        <p:spPr>
          <a:xfrm>
            <a:off x="7946672" y="507161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white 3 Oval 39">
            <a:extLst>
              <a:ext uri="{FF2B5EF4-FFF2-40B4-BE49-F238E27FC236}">
                <a16:creationId xmlns:a16="http://schemas.microsoft.com/office/drawing/2014/main" id="{DCCE0918-7EE5-47AD-86CF-6A561443A53E}"/>
              </a:ext>
            </a:extLst>
          </p:cNvPr>
          <p:cNvSpPr/>
          <p:nvPr/>
        </p:nvSpPr>
        <p:spPr>
          <a:xfrm>
            <a:off x="8253007" y="507161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white 2 Oval 40">
            <a:extLst>
              <a:ext uri="{FF2B5EF4-FFF2-40B4-BE49-F238E27FC236}">
                <a16:creationId xmlns:a16="http://schemas.microsoft.com/office/drawing/2014/main" id="{940A13BB-9F69-4DBC-99B8-2A3F8F3ADA1A}"/>
              </a:ext>
            </a:extLst>
          </p:cNvPr>
          <p:cNvSpPr/>
          <p:nvPr/>
        </p:nvSpPr>
        <p:spPr>
          <a:xfrm>
            <a:off x="8253007" y="476714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2" name="white 1  Oval 41">
            <a:extLst>
              <a:ext uri="{FF2B5EF4-FFF2-40B4-BE49-F238E27FC236}">
                <a16:creationId xmlns:a16="http://schemas.microsoft.com/office/drawing/2014/main" id="{E7CAA4E4-7C54-4486-B98F-853F219E7DAD}"/>
              </a:ext>
            </a:extLst>
          </p:cNvPr>
          <p:cNvSpPr/>
          <p:nvPr/>
        </p:nvSpPr>
        <p:spPr>
          <a:xfrm>
            <a:off x="7946672" y="476714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3" name="black 2 green Oval 42">
            <a:extLst>
              <a:ext uri="{FF2B5EF4-FFF2-40B4-BE49-F238E27FC236}">
                <a16:creationId xmlns:a16="http://schemas.microsoft.com/office/drawing/2014/main" id="{01052F99-1D30-4180-B959-24E3A0AFDEBE}"/>
              </a:ext>
            </a:extLst>
          </p:cNvPr>
          <p:cNvSpPr/>
          <p:nvPr/>
        </p:nvSpPr>
        <p:spPr>
          <a:xfrm>
            <a:off x="8253007" y="476714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4" name="black 1 purple Oval 43">
            <a:extLst>
              <a:ext uri="{FF2B5EF4-FFF2-40B4-BE49-F238E27FC236}">
                <a16:creationId xmlns:a16="http://schemas.microsoft.com/office/drawing/2014/main" id="{52EFB48F-6E07-4C17-BA48-384839D14C60}"/>
              </a:ext>
            </a:extLst>
          </p:cNvPr>
          <p:cNvSpPr/>
          <p:nvPr/>
        </p:nvSpPr>
        <p:spPr>
          <a:xfrm>
            <a:off x="7953446" y="476714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5" name="black 3 yellow Oval 44">
            <a:extLst>
              <a:ext uri="{FF2B5EF4-FFF2-40B4-BE49-F238E27FC236}">
                <a16:creationId xmlns:a16="http://schemas.microsoft.com/office/drawing/2014/main" id="{AE2EBDE6-67FB-40F6-AC5F-F45B52081332}"/>
              </a:ext>
            </a:extLst>
          </p:cNvPr>
          <p:cNvSpPr/>
          <p:nvPr/>
        </p:nvSpPr>
        <p:spPr>
          <a:xfrm>
            <a:off x="8253007" y="507161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6" name="black 4 red Oval 45">
            <a:extLst>
              <a:ext uri="{FF2B5EF4-FFF2-40B4-BE49-F238E27FC236}">
                <a16:creationId xmlns:a16="http://schemas.microsoft.com/office/drawing/2014/main" id="{7B82A3CB-91D1-45A7-9A01-2CFF4D1337A9}"/>
              </a:ext>
            </a:extLst>
          </p:cNvPr>
          <p:cNvSpPr/>
          <p:nvPr/>
        </p:nvSpPr>
        <p:spPr>
          <a:xfrm>
            <a:off x="7946672" y="507161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7" name="cover 4 Rectangle 54">
            <a:extLst>
              <a:ext uri="{FF2B5EF4-FFF2-40B4-BE49-F238E27FC236}">
                <a16:creationId xmlns:a16="http://schemas.microsoft.com/office/drawing/2014/main" id="{CF33FDBE-C143-4F3A-95C8-6B2B60FF6E7C}"/>
              </a:ext>
            </a:extLst>
          </p:cNvPr>
          <p:cNvSpPr/>
          <p:nvPr/>
        </p:nvSpPr>
        <p:spPr>
          <a:xfrm>
            <a:off x="7912556"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8" name="cover 3 Rectangle 55">
            <a:extLst>
              <a:ext uri="{FF2B5EF4-FFF2-40B4-BE49-F238E27FC236}">
                <a16:creationId xmlns:a16="http://schemas.microsoft.com/office/drawing/2014/main" id="{C22AFC78-95AA-41D5-B6AC-8ECFBBE12C19}"/>
              </a:ext>
            </a:extLst>
          </p:cNvPr>
          <p:cNvSpPr/>
          <p:nvPr/>
        </p:nvSpPr>
        <p:spPr>
          <a:xfrm>
            <a:off x="7912556"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9" name="cover 1 Rectangle 57">
            <a:extLst>
              <a:ext uri="{FF2B5EF4-FFF2-40B4-BE49-F238E27FC236}">
                <a16:creationId xmlns:a16="http://schemas.microsoft.com/office/drawing/2014/main" id="{E7497664-4813-4D77-8278-A41ED071E2AF}"/>
              </a:ext>
            </a:extLst>
          </p:cNvPr>
          <p:cNvSpPr/>
          <p:nvPr/>
        </p:nvSpPr>
        <p:spPr>
          <a:xfrm>
            <a:off x="7912556"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0" name="cover 2 Rectangle 56">
            <a:extLst>
              <a:ext uri="{FF2B5EF4-FFF2-40B4-BE49-F238E27FC236}">
                <a16:creationId xmlns:a16="http://schemas.microsoft.com/office/drawing/2014/main" id="{CF3DF6AC-2BF6-42BD-AFC9-6BA0229B4B05}"/>
              </a:ext>
            </a:extLst>
          </p:cNvPr>
          <p:cNvSpPr/>
          <p:nvPr/>
        </p:nvSpPr>
        <p:spPr>
          <a:xfrm>
            <a:off x="7912556"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1" name="small RED 2 Oval 21">
            <a:extLst>
              <a:ext uri="{FF2B5EF4-FFF2-40B4-BE49-F238E27FC236}">
                <a16:creationId xmlns:a16="http://schemas.microsoft.com/office/drawing/2014/main" id="{F42CD6F9-F0BB-459E-945D-88B42FD03D05}"/>
              </a:ext>
            </a:extLst>
          </p:cNvPr>
          <p:cNvSpPr>
            <a:spLocks noChangeAspect="1"/>
          </p:cNvSpPr>
          <p:nvPr/>
        </p:nvSpPr>
        <p:spPr>
          <a:xfrm rot="16200000">
            <a:off x="8056417" y="3642054"/>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small YELLOW 2 Oval 22">
            <a:extLst>
              <a:ext uri="{FF2B5EF4-FFF2-40B4-BE49-F238E27FC236}">
                <a16:creationId xmlns:a16="http://schemas.microsoft.com/office/drawing/2014/main" id="{9A8AE323-81FE-494A-AD98-BA46ED01D5DD}"/>
              </a:ext>
            </a:extLst>
          </p:cNvPr>
          <p:cNvSpPr>
            <a:spLocks noChangeAspect="1"/>
          </p:cNvSpPr>
          <p:nvPr/>
        </p:nvSpPr>
        <p:spPr>
          <a:xfrm rot="16200000">
            <a:off x="8056417" y="3441655"/>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small GREEN 2 Oval 23">
            <a:extLst>
              <a:ext uri="{FF2B5EF4-FFF2-40B4-BE49-F238E27FC236}">
                <a16:creationId xmlns:a16="http://schemas.microsoft.com/office/drawing/2014/main" id="{383A6AD2-79E4-44D1-A297-CD2A664B1D69}"/>
              </a:ext>
            </a:extLst>
          </p:cNvPr>
          <p:cNvSpPr>
            <a:spLocks noChangeAspect="1"/>
          </p:cNvSpPr>
          <p:nvPr/>
        </p:nvSpPr>
        <p:spPr>
          <a:xfrm rot="16200000">
            <a:off x="8056417" y="3244637"/>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4" name="small BLUE 2 Oval 24">
            <a:extLst>
              <a:ext uri="{FF2B5EF4-FFF2-40B4-BE49-F238E27FC236}">
                <a16:creationId xmlns:a16="http://schemas.microsoft.com/office/drawing/2014/main" id="{6756031D-6905-4B54-988E-BACE344BBBCA}"/>
              </a:ext>
            </a:extLst>
          </p:cNvPr>
          <p:cNvSpPr>
            <a:spLocks noChangeAspect="1"/>
          </p:cNvSpPr>
          <p:nvPr/>
        </p:nvSpPr>
        <p:spPr>
          <a:xfrm rot="16200000">
            <a:off x="8261756"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5" name="small ORANGE 2 Oval 25">
            <a:extLst>
              <a:ext uri="{FF2B5EF4-FFF2-40B4-BE49-F238E27FC236}">
                <a16:creationId xmlns:a16="http://schemas.microsoft.com/office/drawing/2014/main" id="{4C2F49C9-0307-4325-AC98-16D64DA09A8C}"/>
              </a:ext>
            </a:extLst>
          </p:cNvPr>
          <p:cNvSpPr>
            <a:spLocks noChangeAspect="1"/>
          </p:cNvSpPr>
          <p:nvPr/>
        </p:nvSpPr>
        <p:spPr>
          <a:xfrm rot="16200000">
            <a:off x="8261756"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small PURPLE 2 Oval 26">
            <a:extLst>
              <a:ext uri="{FF2B5EF4-FFF2-40B4-BE49-F238E27FC236}">
                <a16:creationId xmlns:a16="http://schemas.microsoft.com/office/drawing/2014/main" id="{84BDC0B5-4396-4DEE-80AD-C4E7BD9884D5}"/>
              </a:ext>
            </a:extLst>
          </p:cNvPr>
          <p:cNvSpPr>
            <a:spLocks noChangeAspect="1"/>
          </p:cNvSpPr>
          <p:nvPr/>
        </p:nvSpPr>
        <p:spPr>
          <a:xfrm rot="16200000">
            <a:off x="8261756" y="3240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7" name="big RED 2 Oval 27">
            <a:extLst>
              <a:ext uri="{FF2B5EF4-FFF2-40B4-BE49-F238E27FC236}">
                <a16:creationId xmlns:a16="http://schemas.microsoft.com/office/drawing/2014/main" id="{E86B2448-738E-487F-B156-85C2944AA81A}"/>
              </a:ext>
            </a:extLst>
          </p:cNvPr>
          <p:cNvSpPr>
            <a:spLocks noChangeAspect="1"/>
          </p:cNvSpPr>
          <p:nvPr/>
        </p:nvSpPr>
        <p:spPr>
          <a:xfrm>
            <a:off x="7923186" y="322951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8" name="big YELLOW 2 Oval 28">
            <a:extLst>
              <a:ext uri="{FF2B5EF4-FFF2-40B4-BE49-F238E27FC236}">
                <a16:creationId xmlns:a16="http://schemas.microsoft.com/office/drawing/2014/main" id="{60946442-F656-4285-BE80-A4825ACC40F0}"/>
              </a:ext>
            </a:extLst>
          </p:cNvPr>
          <p:cNvSpPr>
            <a:spLocks noChangeAspect="1"/>
          </p:cNvSpPr>
          <p:nvPr/>
        </p:nvSpPr>
        <p:spPr>
          <a:xfrm>
            <a:off x="7923186" y="322951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9" name="big GREEN 2 Oval 29">
            <a:extLst>
              <a:ext uri="{FF2B5EF4-FFF2-40B4-BE49-F238E27FC236}">
                <a16:creationId xmlns:a16="http://schemas.microsoft.com/office/drawing/2014/main" id="{B3785085-100F-40A3-8D99-EB69DC94A3C5}"/>
              </a:ext>
            </a:extLst>
          </p:cNvPr>
          <p:cNvSpPr>
            <a:spLocks noChangeAspect="1"/>
          </p:cNvSpPr>
          <p:nvPr/>
        </p:nvSpPr>
        <p:spPr>
          <a:xfrm>
            <a:off x="7923186" y="322951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0" name="big BLUE 2 Oval 30">
            <a:extLst>
              <a:ext uri="{FF2B5EF4-FFF2-40B4-BE49-F238E27FC236}">
                <a16:creationId xmlns:a16="http://schemas.microsoft.com/office/drawing/2014/main" id="{92A53DD5-6F92-4ABA-80D1-16731C52E70E}"/>
              </a:ext>
            </a:extLst>
          </p:cNvPr>
          <p:cNvSpPr>
            <a:spLocks noChangeAspect="1"/>
          </p:cNvSpPr>
          <p:nvPr/>
        </p:nvSpPr>
        <p:spPr>
          <a:xfrm>
            <a:off x="7923186" y="322951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1" name="big ORANGE 2 Oval 31">
            <a:extLst>
              <a:ext uri="{FF2B5EF4-FFF2-40B4-BE49-F238E27FC236}">
                <a16:creationId xmlns:a16="http://schemas.microsoft.com/office/drawing/2014/main" id="{11B7B97A-0692-4FD9-8946-594D0CBC51D6}"/>
              </a:ext>
            </a:extLst>
          </p:cNvPr>
          <p:cNvSpPr>
            <a:spLocks noChangeAspect="1"/>
          </p:cNvSpPr>
          <p:nvPr/>
        </p:nvSpPr>
        <p:spPr>
          <a:xfrm>
            <a:off x="7923186" y="322951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big PURPLE 2 Oval 32">
            <a:extLst>
              <a:ext uri="{FF2B5EF4-FFF2-40B4-BE49-F238E27FC236}">
                <a16:creationId xmlns:a16="http://schemas.microsoft.com/office/drawing/2014/main" id="{3847C756-ECCC-4921-93B3-26180F70BBEA}"/>
              </a:ext>
            </a:extLst>
          </p:cNvPr>
          <p:cNvSpPr>
            <a:spLocks noChangeAspect="1"/>
          </p:cNvSpPr>
          <p:nvPr/>
        </p:nvSpPr>
        <p:spPr>
          <a:xfrm>
            <a:off x="7923186" y="322951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small RED 3 Oval 21">
            <a:extLst>
              <a:ext uri="{FF2B5EF4-FFF2-40B4-BE49-F238E27FC236}">
                <a16:creationId xmlns:a16="http://schemas.microsoft.com/office/drawing/2014/main" id="{C37EB159-2F67-4892-AE24-A4126A706ADA}"/>
              </a:ext>
            </a:extLst>
          </p:cNvPr>
          <p:cNvSpPr>
            <a:spLocks noChangeAspect="1"/>
          </p:cNvSpPr>
          <p:nvPr/>
        </p:nvSpPr>
        <p:spPr>
          <a:xfrm rot="16200000">
            <a:off x="8056417" y="288591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small YELLOW 3 Oval 22">
            <a:extLst>
              <a:ext uri="{FF2B5EF4-FFF2-40B4-BE49-F238E27FC236}">
                <a16:creationId xmlns:a16="http://schemas.microsoft.com/office/drawing/2014/main" id="{92F9D4DF-84A8-4888-8C8B-D747C8777E4C}"/>
              </a:ext>
            </a:extLst>
          </p:cNvPr>
          <p:cNvSpPr>
            <a:spLocks noChangeAspect="1"/>
          </p:cNvSpPr>
          <p:nvPr/>
        </p:nvSpPr>
        <p:spPr>
          <a:xfrm rot="16200000">
            <a:off x="8056417" y="269044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5" name="small GREEN 3 Oval 23">
            <a:extLst>
              <a:ext uri="{FF2B5EF4-FFF2-40B4-BE49-F238E27FC236}">
                <a16:creationId xmlns:a16="http://schemas.microsoft.com/office/drawing/2014/main" id="{1EA153AC-78F0-44E1-B202-5283224485A1}"/>
              </a:ext>
            </a:extLst>
          </p:cNvPr>
          <p:cNvSpPr>
            <a:spLocks noChangeAspect="1"/>
          </p:cNvSpPr>
          <p:nvPr/>
        </p:nvSpPr>
        <p:spPr>
          <a:xfrm rot="16200000">
            <a:off x="8056417" y="249000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small BLUE 3 Oval 24">
            <a:extLst>
              <a:ext uri="{FF2B5EF4-FFF2-40B4-BE49-F238E27FC236}">
                <a16:creationId xmlns:a16="http://schemas.microsoft.com/office/drawing/2014/main" id="{4BB738C6-9350-4D4D-9302-0D5312F2D254}"/>
              </a:ext>
            </a:extLst>
          </p:cNvPr>
          <p:cNvSpPr>
            <a:spLocks noChangeAspect="1"/>
          </p:cNvSpPr>
          <p:nvPr/>
        </p:nvSpPr>
        <p:spPr>
          <a:xfrm rot="16200000">
            <a:off x="8261756"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small ORANGE 3 Oval 25">
            <a:extLst>
              <a:ext uri="{FF2B5EF4-FFF2-40B4-BE49-F238E27FC236}">
                <a16:creationId xmlns:a16="http://schemas.microsoft.com/office/drawing/2014/main" id="{2299BF2B-F035-4467-9D85-015A3B215267}"/>
              </a:ext>
            </a:extLst>
          </p:cNvPr>
          <p:cNvSpPr>
            <a:spLocks noChangeAspect="1"/>
          </p:cNvSpPr>
          <p:nvPr/>
        </p:nvSpPr>
        <p:spPr>
          <a:xfrm rot="16200000">
            <a:off x="8261756"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small PURPLE 3 Oval 26">
            <a:extLst>
              <a:ext uri="{FF2B5EF4-FFF2-40B4-BE49-F238E27FC236}">
                <a16:creationId xmlns:a16="http://schemas.microsoft.com/office/drawing/2014/main" id="{641ABAA4-021B-4138-ABE8-B061204945E2}"/>
              </a:ext>
            </a:extLst>
          </p:cNvPr>
          <p:cNvSpPr>
            <a:spLocks noChangeAspect="1"/>
          </p:cNvSpPr>
          <p:nvPr/>
        </p:nvSpPr>
        <p:spPr>
          <a:xfrm rot="16200000">
            <a:off x="8261756" y="2485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9" name="big RED 3 Oval 27">
            <a:extLst>
              <a:ext uri="{FF2B5EF4-FFF2-40B4-BE49-F238E27FC236}">
                <a16:creationId xmlns:a16="http://schemas.microsoft.com/office/drawing/2014/main" id="{9E5873B9-FB08-410C-AF04-BFD7C3081C05}"/>
              </a:ext>
            </a:extLst>
          </p:cNvPr>
          <p:cNvSpPr>
            <a:spLocks noChangeAspect="1"/>
          </p:cNvSpPr>
          <p:nvPr/>
        </p:nvSpPr>
        <p:spPr>
          <a:xfrm>
            <a:off x="7927342"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big YELLOW 3 Oval 28">
            <a:extLst>
              <a:ext uri="{FF2B5EF4-FFF2-40B4-BE49-F238E27FC236}">
                <a16:creationId xmlns:a16="http://schemas.microsoft.com/office/drawing/2014/main" id="{3C9564CC-8C55-4BBD-92B7-89798BB0298A}"/>
              </a:ext>
            </a:extLst>
          </p:cNvPr>
          <p:cNvSpPr>
            <a:spLocks noChangeAspect="1"/>
          </p:cNvSpPr>
          <p:nvPr/>
        </p:nvSpPr>
        <p:spPr>
          <a:xfrm>
            <a:off x="7927342"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big GREEN 3 Oval 29">
            <a:extLst>
              <a:ext uri="{FF2B5EF4-FFF2-40B4-BE49-F238E27FC236}">
                <a16:creationId xmlns:a16="http://schemas.microsoft.com/office/drawing/2014/main" id="{013AE4B1-A1DA-4763-B54A-B4153CF70FE2}"/>
              </a:ext>
            </a:extLst>
          </p:cNvPr>
          <p:cNvSpPr>
            <a:spLocks noChangeAspect="1"/>
          </p:cNvSpPr>
          <p:nvPr/>
        </p:nvSpPr>
        <p:spPr>
          <a:xfrm>
            <a:off x="7927342"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big BLUE 3 Oval 30">
            <a:extLst>
              <a:ext uri="{FF2B5EF4-FFF2-40B4-BE49-F238E27FC236}">
                <a16:creationId xmlns:a16="http://schemas.microsoft.com/office/drawing/2014/main" id="{E782DB96-21FB-415F-939F-4E47F6639986}"/>
              </a:ext>
            </a:extLst>
          </p:cNvPr>
          <p:cNvSpPr>
            <a:spLocks noChangeAspect="1"/>
          </p:cNvSpPr>
          <p:nvPr/>
        </p:nvSpPr>
        <p:spPr>
          <a:xfrm>
            <a:off x="7927342"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3" name="big ORANGE 3 Oval 31">
            <a:extLst>
              <a:ext uri="{FF2B5EF4-FFF2-40B4-BE49-F238E27FC236}">
                <a16:creationId xmlns:a16="http://schemas.microsoft.com/office/drawing/2014/main" id="{7CA0C64C-244C-43E8-B695-108DE9ABE03C}"/>
              </a:ext>
            </a:extLst>
          </p:cNvPr>
          <p:cNvSpPr>
            <a:spLocks noChangeAspect="1"/>
          </p:cNvSpPr>
          <p:nvPr/>
        </p:nvSpPr>
        <p:spPr>
          <a:xfrm>
            <a:off x="7927342"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big PURPLE 3   Oval 32">
            <a:extLst>
              <a:ext uri="{FF2B5EF4-FFF2-40B4-BE49-F238E27FC236}">
                <a16:creationId xmlns:a16="http://schemas.microsoft.com/office/drawing/2014/main" id="{610D856D-0270-497A-B919-E49C3EC57B8F}"/>
              </a:ext>
            </a:extLst>
          </p:cNvPr>
          <p:cNvSpPr>
            <a:spLocks noChangeAspect="1"/>
          </p:cNvSpPr>
          <p:nvPr/>
        </p:nvSpPr>
        <p:spPr>
          <a:xfrm>
            <a:off x="7927342"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small RED 4 Oval 21">
            <a:extLst>
              <a:ext uri="{FF2B5EF4-FFF2-40B4-BE49-F238E27FC236}">
                <a16:creationId xmlns:a16="http://schemas.microsoft.com/office/drawing/2014/main" id="{0E767003-D2F0-4A0E-800A-43BA493FAEFB}"/>
              </a:ext>
            </a:extLst>
          </p:cNvPr>
          <p:cNvSpPr>
            <a:spLocks noChangeAspect="1"/>
          </p:cNvSpPr>
          <p:nvPr/>
        </p:nvSpPr>
        <p:spPr>
          <a:xfrm rot="16200000">
            <a:off x="8056417" y="212314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small YELLOW 4 Oval 22">
            <a:extLst>
              <a:ext uri="{FF2B5EF4-FFF2-40B4-BE49-F238E27FC236}">
                <a16:creationId xmlns:a16="http://schemas.microsoft.com/office/drawing/2014/main" id="{F580B46E-675A-406F-A342-E989E6385BFF}"/>
              </a:ext>
            </a:extLst>
          </p:cNvPr>
          <p:cNvSpPr>
            <a:spLocks noChangeAspect="1"/>
          </p:cNvSpPr>
          <p:nvPr/>
        </p:nvSpPr>
        <p:spPr>
          <a:xfrm rot="16200000">
            <a:off x="8056417" y="192353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7" name="small GREEN 4 Oval 23">
            <a:extLst>
              <a:ext uri="{FF2B5EF4-FFF2-40B4-BE49-F238E27FC236}">
                <a16:creationId xmlns:a16="http://schemas.microsoft.com/office/drawing/2014/main" id="{765CEC5B-C4D4-49DE-897B-3CBDCF47E935}"/>
              </a:ext>
            </a:extLst>
          </p:cNvPr>
          <p:cNvSpPr>
            <a:spLocks noChangeAspect="1"/>
          </p:cNvSpPr>
          <p:nvPr/>
        </p:nvSpPr>
        <p:spPr>
          <a:xfrm rot="16200000">
            <a:off x="8056417" y="172776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small BLUE 4 Oval 24">
            <a:extLst>
              <a:ext uri="{FF2B5EF4-FFF2-40B4-BE49-F238E27FC236}">
                <a16:creationId xmlns:a16="http://schemas.microsoft.com/office/drawing/2014/main" id="{AA445C91-4E2A-49CA-985F-A1BA29D91083}"/>
              </a:ext>
            </a:extLst>
          </p:cNvPr>
          <p:cNvSpPr>
            <a:spLocks noChangeAspect="1"/>
          </p:cNvSpPr>
          <p:nvPr/>
        </p:nvSpPr>
        <p:spPr>
          <a:xfrm rot="16200000">
            <a:off x="8261756"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small ORANGE 4 Oval 25">
            <a:extLst>
              <a:ext uri="{FF2B5EF4-FFF2-40B4-BE49-F238E27FC236}">
                <a16:creationId xmlns:a16="http://schemas.microsoft.com/office/drawing/2014/main" id="{4073B63C-6131-4697-8F75-B74184495AE0}"/>
              </a:ext>
            </a:extLst>
          </p:cNvPr>
          <p:cNvSpPr>
            <a:spLocks noChangeAspect="1"/>
          </p:cNvSpPr>
          <p:nvPr/>
        </p:nvSpPr>
        <p:spPr>
          <a:xfrm rot="16200000">
            <a:off x="8261756"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small PURPLE 4 Oval 26">
            <a:extLst>
              <a:ext uri="{FF2B5EF4-FFF2-40B4-BE49-F238E27FC236}">
                <a16:creationId xmlns:a16="http://schemas.microsoft.com/office/drawing/2014/main" id="{994FF03B-622F-4885-A39B-0C7B4A773C52}"/>
              </a:ext>
            </a:extLst>
          </p:cNvPr>
          <p:cNvSpPr>
            <a:spLocks noChangeAspect="1"/>
          </p:cNvSpPr>
          <p:nvPr/>
        </p:nvSpPr>
        <p:spPr>
          <a:xfrm rot="16200000">
            <a:off x="8261756" y="1723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1" name="big RED 4 Oval 27">
            <a:extLst>
              <a:ext uri="{FF2B5EF4-FFF2-40B4-BE49-F238E27FC236}">
                <a16:creationId xmlns:a16="http://schemas.microsoft.com/office/drawing/2014/main" id="{0BFC227F-6F9A-4DEB-AD26-BDBE1DBEF0D5}"/>
              </a:ext>
            </a:extLst>
          </p:cNvPr>
          <p:cNvSpPr>
            <a:spLocks noChangeAspect="1"/>
          </p:cNvSpPr>
          <p:nvPr/>
        </p:nvSpPr>
        <p:spPr>
          <a:xfrm>
            <a:off x="7933576" y="169648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2" name="big YELLOW 4 Oval 28">
            <a:extLst>
              <a:ext uri="{FF2B5EF4-FFF2-40B4-BE49-F238E27FC236}">
                <a16:creationId xmlns:a16="http://schemas.microsoft.com/office/drawing/2014/main" id="{7E025850-F764-42AA-AA5C-0C10BF0DC8E5}"/>
              </a:ext>
            </a:extLst>
          </p:cNvPr>
          <p:cNvSpPr>
            <a:spLocks noChangeAspect="1"/>
          </p:cNvSpPr>
          <p:nvPr/>
        </p:nvSpPr>
        <p:spPr>
          <a:xfrm>
            <a:off x="7933576" y="169648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3" name="big GREEN 4 Oval 29">
            <a:extLst>
              <a:ext uri="{FF2B5EF4-FFF2-40B4-BE49-F238E27FC236}">
                <a16:creationId xmlns:a16="http://schemas.microsoft.com/office/drawing/2014/main" id="{C68CAF7C-DB36-49E6-978F-1DA2177EE3F3}"/>
              </a:ext>
            </a:extLst>
          </p:cNvPr>
          <p:cNvSpPr>
            <a:spLocks noChangeAspect="1"/>
          </p:cNvSpPr>
          <p:nvPr/>
        </p:nvSpPr>
        <p:spPr>
          <a:xfrm>
            <a:off x="7933576" y="169648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4" name="big BLUE 4 Oval 30">
            <a:extLst>
              <a:ext uri="{FF2B5EF4-FFF2-40B4-BE49-F238E27FC236}">
                <a16:creationId xmlns:a16="http://schemas.microsoft.com/office/drawing/2014/main" id="{CF5958BA-C0FB-47D4-A782-B50896147C48}"/>
              </a:ext>
            </a:extLst>
          </p:cNvPr>
          <p:cNvSpPr>
            <a:spLocks noChangeAspect="1"/>
          </p:cNvSpPr>
          <p:nvPr/>
        </p:nvSpPr>
        <p:spPr>
          <a:xfrm>
            <a:off x="7933576" y="169648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5" name="big ORANGE 4 Oval 31">
            <a:extLst>
              <a:ext uri="{FF2B5EF4-FFF2-40B4-BE49-F238E27FC236}">
                <a16:creationId xmlns:a16="http://schemas.microsoft.com/office/drawing/2014/main" id="{76241BCA-7347-48D6-90F1-6FD134327FB6}"/>
              </a:ext>
            </a:extLst>
          </p:cNvPr>
          <p:cNvSpPr>
            <a:spLocks noChangeAspect="1"/>
          </p:cNvSpPr>
          <p:nvPr/>
        </p:nvSpPr>
        <p:spPr>
          <a:xfrm>
            <a:off x="7933576" y="169648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big PURPLE 4 Oval 32">
            <a:extLst>
              <a:ext uri="{FF2B5EF4-FFF2-40B4-BE49-F238E27FC236}">
                <a16:creationId xmlns:a16="http://schemas.microsoft.com/office/drawing/2014/main" id="{0B335E39-66E0-4305-B0D7-D7A7DC6EB908}"/>
              </a:ext>
            </a:extLst>
          </p:cNvPr>
          <p:cNvSpPr>
            <a:spLocks noChangeAspect="1"/>
          </p:cNvSpPr>
          <p:nvPr/>
        </p:nvSpPr>
        <p:spPr>
          <a:xfrm>
            <a:off x="7933576" y="169648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small RED 1 Oval 21">
            <a:extLst>
              <a:ext uri="{FF2B5EF4-FFF2-40B4-BE49-F238E27FC236}">
                <a16:creationId xmlns:a16="http://schemas.microsoft.com/office/drawing/2014/main" id="{C4F8B11D-0436-439A-A444-188E1FDE37C3}"/>
              </a:ext>
            </a:extLst>
          </p:cNvPr>
          <p:cNvSpPr>
            <a:spLocks noChangeAspect="1"/>
          </p:cNvSpPr>
          <p:nvPr/>
        </p:nvSpPr>
        <p:spPr>
          <a:xfrm rot="16200000">
            <a:off x="8822232" y="439623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small YELLOW 1 Oval 22">
            <a:extLst>
              <a:ext uri="{FF2B5EF4-FFF2-40B4-BE49-F238E27FC236}">
                <a16:creationId xmlns:a16="http://schemas.microsoft.com/office/drawing/2014/main" id="{2963C8D6-2D5C-49B1-B679-09979CBF475E}"/>
              </a:ext>
            </a:extLst>
          </p:cNvPr>
          <p:cNvSpPr>
            <a:spLocks noChangeAspect="1"/>
          </p:cNvSpPr>
          <p:nvPr/>
        </p:nvSpPr>
        <p:spPr>
          <a:xfrm rot="16200000">
            <a:off x="8822232" y="419889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small GREEN 1 Oval 23">
            <a:extLst>
              <a:ext uri="{FF2B5EF4-FFF2-40B4-BE49-F238E27FC236}">
                <a16:creationId xmlns:a16="http://schemas.microsoft.com/office/drawing/2014/main" id="{89838664-8989-4139-A9C4-94D607CD75BA}"/>
              </a:ext>
            </a:extLst>
          </p:cNvPr>
          <p:cNvSpPr>
            <a:spLocks noChangeAspect="1"/>
          </p:cNvSpPr>
          <p:nvPr/>
        </p:nvSpPr>
        <p:spPr>
          <a:xfrm rot="16200000">
            <a:off x="8822232" y="400037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0" name="small BLUE 1 Oval 24">
            <a:extLst>
              <a:ext uri="{FF2B5EF4-FFF2-40B4-BE49-F238E27FC236}">
                <a16:creationId xmlns:a16="http://schemas.microsoft.com/office/drawing/2014/main" id="{8C862D7E-C114-42FF-A342-BDDCDFC1C97C}"/>
              </a:ext>
            </a:extLst>
          </p:cNvPr>
          <p:cNvSpPr>
            <a:spLocks noChangeAspect="1"/>
          </p:cNvSpPr>
          <p:nvPr/>
        </p:nvSpPr>
        <p:spPr>
          <a:xfrm rot="16200000">
            <a:off x="9027571" y="439623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1" name="small ORANGE 1 Oval 25">
            <a:extLst>
              <a:ext uri="{FF2B5EF4-FFF2-40B4-BE49-F238E27FC236}">
                <a16:creationId xmlns:a16="http://schemas.microsoft.com/office/drawing/2014/main" id="{023B479F-37B4-4546-B03C-3341D2B44874}"/>
              </a:ext>
            </a:extLst>
          </p:cNvPr>
          <p:cNvSpPr>
            <a:spLocks noChangeAspect="1"/>
          </p:cNvSpPr>
          <p:nvPr/>
        </p:nvSpPr>
        <p:spPr>
          <a:xfrm rot="16200000">
            <a:off x="9027571" y="419889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small PURPLE 1 Oval 26">
            <a:extLst>
              <a:ext uri="{FF2B5EF4-FFF2-40B4-BE49-F238E27FC236}">
                <a16:creationId xmlns:a16="http://schemas.microsoft.com/office/drawing/2014/main" id="{0F879170-CC8E-40AE-B4F0-3B730E33801A}"/>
              </a:ext>
            </a:extLst>
          </p:cNvPr>
          <p:cNvSpPr>
            <a:spLocks noChangeAspect="1"/>
          </p:cNvSpPr>
          <p:nvPr/>
        </p:nvSpPr>
        <p:spPr>
          <a:xfrm rot="16200000">
            <a:off x="9027571" y="400037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3" name="big RED 1 Oval 27">
            <a:extLst>
              <a:ext uri="{FF2B5EF4-FFF2-40B4-BE49-F238E27FC236}">
                <a16:creationId xmlns:a16="http://schemas.microsoft.com/office/drawing/2014/main" id="{E2C6900A-70C9-408B-A04F-C85B5B56CEFC}"/>
              </a:ext>
            </a:extLst>
          </p:cNvPr>
          <p:cNvSpPr>
            <a:spLocks noChangeAspect="1"/>
          </p:cNvSpPr>
          <p:nvPr/>
        </p:nvSpPr>
        <p:spPr>
          <a:xfrm>
            <a:off x="8690475" y="398594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4" name="big YELLOW 1 Oval 28">
            <a:extLst>
              <a:ext uri="{FF2B5EF4-FFF2-40B4-BE49-F238E27FC236}">
                <a16:creationId xmlns:a16="http://schemas.microsoft.com/office/drawing/2014/main" id="{304281E3-A04E-43CD-92EE-109E434024A8}"/>
              </a:ext>
            </a:extLst>
          </p:cNvPr>
          <p:cNvSpPr>
            <a:spLocks noChangeAspect="1"/>
          </p:cNvSpPr>
          <p:nvPr/>
        </p:nvSpPr>
        <p:spPr>
          <a:xfrm>
            <a:off x="8690475" y="398594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5" name="big GREEN 1 Oval 29">
            <a:extLst>
              <a:ext uri="{FF2B5EF4-FFF2-40B4-BE49-F238E27FC236}">
                <a16:creationId xmlns:a16="http://schemas.microsoft.com/office/drawing/2014/main" id="{9AC4AEBD-D3A4-4558-BA3A-B05A75D0397D}"/>
              </a:ext>
            </a:extLst>
          </p:cNvPr>
          <p:cNvSpPr>
            <a:spLocks noChangeAspect="1"/>
          </p:cNvSpPr>
          <p:nvPr/>
        </p:nvSpPr>
        <p:spPr>
          <a:xfrm>
            <a:off x="8690475" y="398594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6" name="big BLUE1 Oval 30">
            <a:extLst>
              <a:ext uri="{FF2B5EF4-FFF2-40B4-BE49-F238E27FC236}">
                <a16:creationId xmlns:a16="http://schemas.microsoft.com/office/drawing/2014/main" id="{E0161C42-5C14-4377-AB50-FE160726D0B8}"/>
              </a:ext>
            </a:extLst>
          </p:cNvPr>
          <p:cNvSpPr>
            <a:spLocks noChangeAspect="1"/>
          </p:cNvSpPr>
          <p:nvPr/>
        </p:nvSpPr>
        <p:spPr>
          <a:xfrm>
            <a:off x="8690475" y="398594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7" name="big ORANGE 1 Oval 31">
            <a:extLst>
              <a:ext uri="{FF2B5EF4-FFF2-40B4-BE49-F238E27FC236}">
                <a16:creationId xmlns:a16="http://schemas.microsoft.com/office/drawing/2014/main" id="{C59469B1-5319-481C-8FC1-CA7C1E085832}"/>
              </a:ext>
            </a:extLst>
          </p:cNvPr>
          <p:cNvSpPr>
            <a:spLocks noChangeAspect="1"/>
          </p:cNvSpPr>
          <p:nvPr/>
        </p:nvSpPr>
        <p:spPr>
          <a:xfrm>
            <a:off x="8690475" y="398594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 name="big PURPLE 1  Oval 32">
            <a:extLst>
              <a:ext uri="{FF2B5EF4-FFF2-40B4-BE49-F238E27FC236}">
                <a16:creationId xmlns:a16="http://schemas.microsoft.com/office/drawing/2014/main" id="{CB661D86-680E-4726-B121-460DBB2D2F52}"/>
              </a:ext>
            </a:extLst>
          </p:cNvPr>
          <p:cNvSpPr>
            <a:spLocks noChangeAspect="1"/>
          </p:cNvSpPr>
          <p:nvPr/>
        </p:nvSpPr>
        <p:spPr>
          <a:xfrm>
            <a:off x="8690475" y="398594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9" name="white 4  Oval 38">
            <a:extLst>
              <a:ext uri="{FF2B5EF4-FFF2-40B4-BE49-F238E27FC236}">
                <a16:creationId xmlns:a16="http://schemas.microsoft.com/office/drawing/2014/main" id="{901970F3-6CE9-47B7-AFC3-B055EBA9A55F}"/>
              </a:ext>
            </a:extLst>
          </p:cNvPr>
          <p:cNvSpPr/>
          <p:nvPr/>
        </p:nvSpPr>
        <p:spPr>
          <a:xfrm>
            <a:off x="8997307" y="507161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white 3 Oval 39">
            <a:extLst>
              <a:ext uri="{FF2B5EF4-FFF2-40B4-BE49-F238E27FC236}">
                <a16:creationId xmlns:a16="http://schemas.microsoft.com/office/drawing/2014/main" id="{81FAF5D2-FC22-4F9A-A1BA-8E50B9B698ED}"/>
              </a:ext>
            </a:extLst>
          </p:cNvPr>
          <p:cNvSpPr/>
          <p:nvPr/>
        </p:nvSpPr>
        <p:spPr>
          <a:xfrm>
            <a:off x="8703682" y="476714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white 2 Oval 40">
            <a:extLst>
              <a:ext uri="{FF2B5EF4-FFF2-40B4-BE49-F238E27FC236}">
                <a16:creationId xmlns:a16="http://schemas.microsoft.com/office/drawing/2014/main" id="{6EE945D3-218F-4D34-A791-6C427757FE85}"/>
              </a:ext>
            </a:extLst>
          </p:cNvPr>
          <p:cNvSpPr/>
          <p:nvPr/>
        </p:nvSpPr>
        <p:spPr>
          <a:xfrm>
            <a:off x="9011042" y="476714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white 1  Oval 41">
            <a:extLst>
              <a:ext uri="{FF2B5EF4-FFF2-40B4-BE49-F238E27FC236}">
                <a16:creationId xmlns:a16="http://schemas.microsoft.com/office/drawing/2014/main" id="{619EC05B-F99D-43B5-98F5-B5D4CE7E8D39}"/>
              </a:ext>
            </a:extLst>
          </p:cNvPr>
          <p:cNvSpPr/>
          <p:nvPr/>
        </p:nvSpPr>
        <p:spPr>
          <a:xfrm>
            <a:off x="8697746" y="507161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3" name="black 2 green Oval 42">
            <a:extLst>
              <a:ext uri="{FF2B5EF4-FFF2-40B4-BE49-F238E27FC236}">
                <a16:creationId xmlns:a16="http://schemas.microsoft.com/office/drawing/2014/main" id="{08446E6B-060F-492E-8F3C-73BC5CF4EB26}"/>
              </a:ext>
            </a:extLst>
          </p:cNvPr>
          <p:cNvSpPr/>
          <p:nvPr/>
        </p:nvSpPr>
        <p:spPr>
          <a:xfrm>
            <a:off x="9017411" y="476714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4" name="black 1 purple Oval 43">
            <a:extLst>
              <a:ext uri="{FF2B5EF4-FFF2-40B4-BE49-F238E27FC236}">
                <a16:creationId xmlns:a16="http://schemas.microsoft.com/office/drawing/2014/main" id="{BFD23078-2024-4E37-976D-42089DCB262E}"/>
              </a:ext>
            </a:extLst>
          </p:cNvPr>
          <p:cNvSpPr/>
          <p:nvPr/>
        </p:nvSpPr>
        <p:spPr>
          <a:xfrm>
            <a:off x="8697746" y="507161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5" name="black 3 yellow Oval 44">
            <a:extLst>
              <a:ext uri="{FF2B5EF4-FFF2-40B4-BE49-F238E27FC236}">
                <a16:creationId xmlns:a16="http://schemas.microsoft.com/office/drawing/2014/main" id="{6F9597E4-90F6-4429-B373-02B2E2813FCA}"/>
              </a:ext>
            </a:extLst>
          </p:cNvPr>
          <p:cNvSpPr/>
          <p:nvPr/>
        </p:nvSpPr>
        <p:spPr>
          <a:xfrm>
            <a:off x="8703682" y="476714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6" name="black 4 red Oval 45">
            <a:extLst>
              <a:ext uri="{FF2B5EF4-FFF2-40B4-BE49-F238E27FC236}">
                <a16:creationId xmlns:a16="http://schemas.microsoft.com/office/drawing/2014/main" id="{88C949CF-7B53-4C21-9923-FDCD7BD996CA}"/>
              </a:ext>
            </a:extLst>
          </p:cNvPr>
          <p:cNvSpPr/>
          <p:nvPr/>
        </p:nvSpPr>
        <p:spPr>
          <a:xfrm>
            <a:off x="8997307" y="507161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7" name="cover 4 Rectangle 54">
            <a:extLst>
              <a:ext uri="{FF2B5EF4-FFF2-40B4-BE49-F238E27FC236}">
                <a16:creationId xmlns:a16="http://schemas.microsoft.com/office/drawing/2014/main" id="{EE71305E-C6D0-4D53-BE33-00B6980953D7}"/>
              </a:ext>
            </a:extLst>
          </p:cNvPr>
          <p:cNvSpPr/>
          <p:nvPr/>
        </p:nvSpPr>
        <p:spPr>
          <a:xfrm>
            <a:off x="8678371"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cover 3 Rectangle 55">
            <a:extLst>
              <a:ext uri="{FF2B5EF4-FFF2-40B4-BE49-F238E27FC236}">
                <a16:creationId xmlns:a16="http://schemas.microsoft.com/office/drawing/2014/main" id="{D58F6328-EB65-4317-8997-5F903637994C}"/>
              </a:ext>
            </a:extLst>
          </p:cNvPr>
          <p:cNvSpPr/>
          <p:nvPr/>
        </p:nvSpPr>
        <p:spPr>
          <a:xfrm>
            <a:off x="8678371"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cover 1 Rectangle 57">
            <a:extLst>
              <a:ext uri="{FF2B5EF4-FFF2-40B4-BE49-F238E27FC236}">
                <a16:creationId xmlns:a16="http://schemas.microsoft.com/office/drawing/2014/main" id="{A944E6DD-5E08-417B-A0EE-13249FF699F1}"/>
              </a:ext>
            </a:extLst>
          </p:cNvPr>
          <p:cNvSpPr/>
          <p:nvPr/>
        </p:nvSpPr>
        <p:spPr>
          <a:xfrm>
            <a:off x="8678371"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cover 2 Rectangle 56">
            <a:extLst>
              <a:ext uri="{FF2B5EF4-FFF2-40B4-BE49-F238E27FC236}">
                <a16:creationId xmlns:a16="http://schemas.microsoft.com/office/drawing/2014/main" id="{D5BC7B9A-D33C-4D7F-8DD3-733446F32DCE}"/>
              </a:ext>
            </a:extLst>
          </p:cNvPr>
          <p:cNvSpPr/>
          <p:nvPr/>
        </p:nvSpPr>
        <p:spPr>
          <a:xfrm>
            <a:off x="8678371"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small RED 2 Oval 21">
            <a:extLst>
              <a:ext uri="{FF2B5EF4-FFF2-40B4-BE49-F238E27FC236}">
                <a16:creationId xmlns:a16="http://schemas.microsoft.com/office/drawing/2014/main" id="{8FC99D1A-6010-45E1-8797-6F8166D304DF}"/>
              </a:ext>
            </a:extLst>
          </p:cNvPr>
          <p:cNvSpPr>
            <a:spLocks noChangeAspect="1"/>
          </p:cNvSpPr>
          <p:nvPr/>
        </p:nvSpPr>
        <p:spPr>
          <a:xfrm rot="16200000">
            <a:off x="8822232" y="363423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small YELLOW 2 Oval 22">
            <a:extLst>
              <a:ext uri="{FF2B5EF4-FFF2-40B4-BE49-F238E27FC236}">
                <a16:creationId xmlns:a16="http://schemas.microsoft.com/office/drawing/2014/main" id="{C8879A5C-1ACD-47EB-98A9-3D466311E3F8}"/>
              </a:ext>
            </a:extLst>
          </p:cNvPr>
          <p:cNvSpPr>
            <a:spLocks noChangeAspect="1"/>
          </p:cNvSpPr>
          <p:nvPr/>
        </p:nvSpPr>
        <p:spPr>
          <a:xfrm rot="16200000">
            <a:off x="8822232" y="343383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small GREEN 2 Oval 23">
            <a:extLst>
              <a:ext uri="{FF2B5EF4-FFF2-40B4-BE49-F238E27FC236}">
                <a16:creationId xmlns:a16="http://schemas.microsoft.com/office/drawing/2014/main" id="{5851D552-1949-4631-862C-343D38FC21E3}"/>
              </a:ext>
            </a:extLst>
          </p:cNvPr>
          <p:cNvSpPr>
            <a:spLocks noChangeAspect="1"/>
          </p:cNvSpPr>
          <p:nvPr/>
        </p:nvSpPr>
        <p:spPr>
          <a:xfrm rot="16200000">
            <a:off x="8822232" y="323681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4" name="small BLUE 2 Oval 24">
            <a:extLst>
              <a:ext uri="{FF2B5EF4-FFF2-40B4-BE49-F238E27FC236}">
                <a16:creationId xmlns:a16="http://schemas.microsoft.com/office/drawing/2014/main" id="{FB8D3D90-DEE5-4905-AA3F-D32A7769FF61}"/>
              </a:ext>
            </a:extLst>
          </p:cNvPr>
          <p:cNvSpPr>
            <a:spLocks noChangeAspect="1"/>
          </p:cNvSpPr>
          <p:nvPr/>
        </p:nvSpPr>
        <p:spPr>
          <a:xfrm rot="16200000">
            <a:off x="9027571" y="363423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small ORANGE 2 Oval 25">
            <a:extLst>
              <a:ext uri="{FF2B5EF4-FFF2-40B4-BE49-F238E27FC236}">
                <a16:creationId xmlns:a16="http://schemas.microsoft.com/office/drawing/2014/main" id="{FF3CE6C3-0BA3-4330-8E54-C89D5D768CA6}"/>
              </a:ext>
            </a:extLst>
          </p:cNvPr>
          <p:cNvSpPr>
            <a:spLocks noChangeAspect="1"/>
          </p:cNvSpPr>
          <p:nvPr/>
        </p:nvSpPr>
        <p:spPr>
          <a:xfrm rot="16200000">
            <a:off x="9027571" y="343383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6" name="small PURPLE 2 Oval 26">
            <a:extLst>
              <a:ext uri="{FF2B5EF4-FFF2-40B4-BE49-F238E27FC236}">
                <a16:creationId xmlns:a16="http://schemas.microsoft.com/office/drawing/2014/main" id="{AB067462-E9CE-459A-978E-1F62A74BED74}"/>
              </a:ext>
            </a:extLst>
          </p:cNvPr>
          <p:cNvSpPr>
            <a:spLocks noChangeAspect="1"/>
          </p:cNvSpPr>
          <p:nvPr/>
        </p:nvSpPr>
        <p:spPr>
          <a:xfrm rot="16200000">
            <a:off x="9027571" y="323681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7" name="big RED 2 Oval 27">
            <a:extLst>
              <a:ext uri="{FF2B5EF4-FFF2-40B4-BE49-F238E27FC236}">
                <a16:creationId xmlns:a16="http://schemas.microsoft.com/office/drawing/2014/main" id="{DBFCABF5-C0CC-46AC-B059-57EC9A97523C}"/>
              </a:ext>
            </a:extLst>
          </p:cNvPr>
          <p:cNvSpPr>
            <a:spLocks noChangeAspect="1"/>
          </p:cNvSpPr>
          <p:nvPr/>
        </p:nvSpPr>
        <p:spPr>
          <a:xfrm>
            <a:off x="8689001" y="322624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big YELLOW 2 Oval 28">
            <a:extLst>
              <a:ext uri="{FF2B5EF4-FFF2-40B4-BE49-F238E27FC236}">
                <a16:creationId xmlns:a16="http://schemas.microsoft.com/office/drawing/2014/main" id="{8A5EDD7B-5A44-4A62-AD7B-ACD7EDBED2EB}"/>
              </a:ext>
            </a:extLst>
          </p:cNvPr>
          <p:cNvSpPr>
            <a:spLocks noChangeAspect="1"/>
          </p:cNvSpPr>
          <p:nvPr/>
        </p:nvSpPr>
        <p:spPr>
          <a:xfrm>
            <a:off x="8689001" y="322624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big GREEN 2 Oval 29">
            <a:extLst>
              <a:ext uri="{FF2B5EF4-FFF2-40B4-BE49-F238E27FC236}">
                <a16:creationId xmlns:a16="http://schemas.microsoft.com/office/drawing/2014/main" id="{4F7B8FC1-C024-451E-B531-E3F5D9068D91}"/>
              </a:ext>
            </a:extLst>
          </p:cNvPr>
          <p:cNvSpPr>
            <a:spLocks noChangeAspect="1"/>
          </p:cNvSpPr>
          <p:nvPr/>
        </p:nvSpPr>
        <p:spPr>
          <a:xfrm>
            <a:off x="8689001" y="322624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big BLUE 2 Oval 30">
            <a:extLst>
              <a:ext uri="{FF2B5EF4-FFF2-40B4-BE49-F238E27FC236}">
                <a16:creationId xmlns:a16="http://schemas.microsoft.com/office/drawing/2014/main" id="{D6FBAB42-C34F-46FC-A44C-C86138E91E4C}"/>
              </a:ext>
            </a:extLst>
          </p:cNvPr>
          <p:cNvSpPr>
            <a:spLocks noChangeAspect="1"/>
          </p:cNvSpPr>
          <p:nvPr/>
        </p:nvSpPr>
        <p:spPr>
          <a:xfrm>
            <a:off x="8689001" y="322624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big ORANGE 2 Oval 31">
            <a:extLst>
              <a:ext uri="{FF2B5EF4-FFF2-40B4-BE49-F238E27FC236}">
                <a16:creationId xmlns:a16="http://schemas.microsoft.com/office/drawing/2014/main" id="{A0363FA6-3289-43FD-86BF-BCDD606A6EEE}"/>
              </a:ext>
            </a:extLst>
          </p:cNvPr>
          <p:cNvSpPr>
            <a:spLocks noChangeAspect="1"/>
          </p:cNvSpPr>
          <p:nvPr/>
        </p:nvSpPr>
        <p:spPr>
          <a:xfrm>
            <a:off x="8689001" y="322624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2" name="big PURPLE 2 Oval 32">
            <a:extLst>
              <a:ext uri="{FF2B5EF4-FFF2-40B4-BE49-F238E27FC236}">
                <a16:creationId xmlns:a16="http://schemas.microsoft.com/office/drawing/2014/main" id="{565C36E3-027A-4265-B1F8-B0EF637DE807}"/>
              </a:ext>
            </a:extLst>
          </p:cNvPr>
          <p:cNvSpPr>
            <a:spLocks noChangeAspect="1"/>
          </p:cNvSpPr>
          <p:nvPr/>
        </p:nvSpPr>
        <p:spPr>
          <a:xfrm>
            <a:off x="8689001" y="322624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3" name="small RED 3 Oval 21">
            <a:extLst>
              <a:ext uri="{FF2B5EF4-FFF2-40B4-BE49-F238E27FC236}">
                <a16:creationId xmlns:a16="http://schemas.microsoft.com/office/drawing/2014/main" id="{703EEFCC-20DE-4D84-A742-E43E8DF71D07}"/>
              </a:ext>
            </a:extLst>
          </p:cNvPr>
          <p:cNvSpPr>
            <a:spLocks noChangeAspect="1"/>
          </p:cNvSpPr>
          <p:nvPr/>
        </p:nvSpPr>
        <p:spPr>
          <a:xfrm rot="16200000">
            <a:off x="8822232" y="287809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4" name="small YELLOW 3 Oval 22">
            <a:extLst>
              <a:ext uri="{FF2B5EF4-FFF2-40B4-BE49-F238E27FC236}">
                <a16:creationId xmlns:a16="http://schemas.microsoft.com/office/drawing/2014/main" id="{6B05D46B-32F0-458F-AB6A-0C5631BD3C0C}"/>
              </a:ext>
            </a:extLst>
          </p:cNvPr>
          <p:cNvSpPr>
            <a:spLocks noChangeAspect="1"/>
          </p:cNvSpPr>
          <p:nvPr/>
        </p:nvSpPr>
        <p:spPr>
          <a:xfrm rot="16200000">
            <a:off x="8822232" y="26826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5" name="small GREEN 3 Oval 23">
            <a:extLst>
              <a:ext uri="{FF2B5EF4-FFF2-40B4-BE49-F238E27FC236}">
                <a16:creationId xmlns:a16="http://schemas.microsoft.com/office/drawing/2014/main" id="{743B0DF9-9BD7-42D2-BFE1-A9DCD66340F0}"/>
              </a:ext>
            </a:extLst>
          </p:cNvPr>
          <p:cNvSpPr>
            <a:spLocks noChangeAspect="1"/>
          </p:cNvSpPr>
          <p:nvPr/>
        </p:nvSpPr>
        <p:spPr>
          <a:xfrm rot="16200000">
            <a:off x="8822232" y="248218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6" name="small BLUE 3 Oval 24">
            <a:extLst>
              <a:ext uri="{FF2B5EF4-FFF2-40B4-BE49-F238E27FC236}">
                <a16:creationId xmlns:a16="http://schemas.microsoft.com/office/drawing/2014/main" id="{EE8979D2-A36F-44D7-B803-44B34ADF964A}"/>
              </a:ext>
            </a:extLst>
          </p:cNvPr>
          <p:cNvSpPr>
            <a:spLocks noChangeAspect="1"/>
          </p:cNvSpPr>
          <p:nvPr/>
        </p:nvSpPr>
        <p:spPr>
          <a:xfrm rot="16200000">
            <a:off x="9027571" y="287809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small ORANGE 3 Oval 25">
            <a:extLst>
              <a:ext uri="{FF2B5EF4-FFF2-40B4-BE49-F238E27FC236}">
                <a16:creationId xmlns:a16="http://schemas.microsoft.com/office/drawing/2014/main" id="{91459546-02DC-43CA-A7AA-23FA9AF36FF8}"/>
              </a:ext>
            </a:extLst>
          </p:cNvPr>
          <p:cNvSpPr>
            <a:spLocks noChangeAspect="1"/>
          </p:cNvSpPr>
          <p:nvPr/>
        </p:nvSpPr>
        <p:spPr>
          <a:xfrm rot="16200000">
            <a:off x="9027571" y="26826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small PURPLE 3 Oval 26">
            <a:extLst>
              <a:ext uri="{FF2B5EF4-FFF2-40B4-BE49-F238E27FC236}">
                <a16:creationId xmlns:a16="http://schemas.microsoft.com/office/drawing/2014/main" id="{6FBEAE24-D551-4C53-88D4-B8C08B6F2060}"/>
              </a:ext>
            </a:extLst>
          </p:cNvPr>
          <p:cNvSpPr>
            <a:spLocks noChangeAspect="1"/>
          </p:cNvSpPr>
          <p:nvPr/>
        </p:nvSpPr>
        <p:spPr>
          <a:xfrm rot="16200000">
            <a:off x="9027571" y="248218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big RED 3 Oval 27">
            <a:extLst>
              <a:ext uri="{FF2B5EF4-FFF2-40B4-BE49-F238E27FC236}">
                <a16:creationId xmlns:a16="http://schemas.microsoft.com/office/drawing/2014/main" id="{1A254900-847A-4D49-83B9-05648FC04DB5}"/>
              </a:ext>
            </a:extLst>
          </p:cNvPr>
          <p:cNvSpPr>
            <a:spLocks noChangeAspect="1"/>
          </p:cNvSpPr>
          <p:nvPr/>
        </p:nvSpPr>
        <p:spPr>
          <a:xfrm>
            <a:off x="8693157" y="246094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0" name="big YELLOW 3 Oval 28">
            <a:extLst>
              <a:ext uri="{FF2B5EF4-FFF2-40B4-BE49-F238E27FC236}">
                <a16:creationId xmlns:a16="http://schemas.microsoft.com/office/drawing/2014/main" id="{3804D759-0628-422B-BC17-4D1DF254D425}"/>
              </a:ext>
            </a:extLst>
          </p:cNvPr>
          <p:cNvSpPr>
            <a:spLocks noChangeAspect="1"/>
          </p:cNvSpPr>
          <p:nvPr/>
        </p:nvSpPr>
        <p:spPr>
          <a:xfrm>
            <a:off x="8693157" y="246094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1" name="big GREEN 3 Oval 29">
            <a:extLst>
              <a:ext uri="{FF2B5EF4-FFF2-40B4-BE49-F238E27FC236}">
                <a16:creationId xmlns:a16="http://schemas.microsoft.com/office/drawing/2014/main" id="{8C88A8BA-CE07-464E-B004-23E5CB5D22FF}"/>
              </a:ext>
            </a:extLst>
          </p:cNvPr>
          <p:cNvSpPr>
            <a:spLocks noChangeAspect="1"/>
          </p:cNvSpPr>
          <p:nvPr/>
        </p:nvSpPr>
        <p:spPr>
          <a:xfrm>
            <a:off x="8693157" y="246094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2" name="big BLUE 3 Oval 30">
            <a:extLst>
              <a:ext uri="{FF2B5EF4-FFF2-40B4-BE49-F238E27FC236}">
                <a16:creationId xmlns:a16="http://schemas.microsoft.com/office/drawing/2014/main" id="{2578CED4-C023-47E8-BA3D-8E2DCBC27B8A}"/>
              </a:ext>
            </a:extLst>
          </p:cNvPr>
          <p:cNvSpPr>
            <a:spLocks noChangeAspect="1"/>
          </p:cNvSpPr>
          <p:nvPr/>
        </p:nvSpPr>
        <p:spPr>
          <a:xfrm>
            <a:off x="8693157" y="246094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big ORANGE 3 Oval 31">
            <a:extLst>
              <a:ext uri="{FF2B5EF4-FFF2-40B4-BE49-F238E27FC236}">
                <a16:creationId xmlns:a16="http://schemas.microsoft.com/office/drawing/2014/main" id="{8708F52C-E00D-4E86-A54C-A0F28A1F7E78}"/>
              </a:ext>
            </a:extLst>
          </p:cNvPr>
          <p:cNvSpPr>
            <a:spLocks noChangeAspect="1"/>
          </p:cNvSpPr>
          <p:nvPr/>
        </p:nvSpPr>
        <p:spPr>
          <a:xfrm>
            <a:off x="8693157" y="246094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4" name="big PURPLE 3   Oval 32">
            <a:extLst>
              <a:ext uri="{FF2B5EF4-FFF2-40B4-BE49-F238E27FC236}">
                <a16:creationId xmlns:a16="http://schemas.microsoft.com/office/drawing/2014/main" id="{1B8573B4-9E77-45F4-B84C-3D30D5E81667}"/>
              </a:ext>
            </a:extLst>
          </p:cNvPr>
          <p:cNvSpPr>
            <a:spLocks noChangeAspect="1"/>
          </p:cNvSpPr>
          <p:nvPr/>
        </p:nvSpPr>
        <p:spPr>
          <a:xfrm>
            <a:off x="8693157" y="246094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small RED 4 Oval 21">
            <a:extLst>
              <a:ext uri="{FF2B5EF4-FFF2-40B4-BE49-F238E27FC236}">
                <a16:creationId xmlns:a16="http://schemas.microsoft.com/office/drawing/2014/main" id="{0D8866F2-3A79-48D1-B5CF-DDE6FBAD038C}"/>
              </a:ext>
            </a:extLst>
          </p:cNvPr>
          <p:cNvSpPr>
            <a:spLocks noChangeAspect="1"/>
          </p:cNvSpPr>
          <p:nvPr/>
        </p:nvSpPr>
        <p:spPr>
          <a:xfrm rot="16200000">
            <a:off x="8822232" y="211532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small YELLOW 4 Oval 22">
            <a:extLst>
              <a:ext uri="{FF2B5EF4-FFF2-40B4-BE49-F238E27FC236}">
                <a16:creationId xmlns:a16="http://schemas.microsoft.com/office/drawing/2014/main" id="{12932DFF-62D2-44C0-9FB1-DDF8ECC170BC}"/>
              </a:ext>
            </a:extLst>
          </p:cNvPr>
          <p:cNvSpPr>
            <a:spLocks noChangeAspect="1"/>
          </p:cNvSpPr>
          <p:nvPr/>
        </p:nvSpPr>
        <p:spPr>
          <a:xfrm rot="16200000">
            <a:off x="8822232" y="191571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small GREEN 4 Oval 23">
            <a:extLst>
              <a:ext uri="{FF2B5EF4-FFF2-40B4-BE49-F238E27FC236}">
                <a16:creationId xmlns:a16="http://schemas.microsoft.com/office/drawing/2014/main" id="{B440608C-F9F8-4BED-B956-D8E59A96A2A0}"/>
              </a:ext>
            </a:extLst>
          </p:cNvPr>
          <p:cNvSpPr>
            <a:spLocks noChangeAspect="1"/>
          </p:cNvSpPr>
          <p:nvPr/>
        </p:nvSpPr>
        <p:spPr>
          <a:xfrm rot="16200000">
            <a:off x="8822232" y="171994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8" name="small BLUE 4 Oval 24">
            <a:extLst>
              <a:ext uri="{FF2B5EF4-FFF2-40B4-BE49-F238E27FC236}">
                <a16:creationId xmlns:a16="http://schemas.microsoft.com/office/drawing/2014/main" id="{5EB6EDDA-02A4-4798-A45F-6BE9370D578E}"/>
              </a:ext>
            </a:extLst>
          </p:cNvPr>
          <p:cNvSpPr>
            <a:spLocks noChangeAspect="1"/>
          </p:cNvSpPr>
          <p:nvPr/>
        </p:nvSpPr>
        <p:spPr>
          <a:xfrm rot="16200000">
            <a:off x="9027571" y="211532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9" name="small ORANGE 4 Oval 25">
            <a:extLst>
              <a:ext uri="{FF2B5EF4-FFF2-40B4-BE49-F238E27FC236}">
                <a16:creationId xmlns:a16="http://schemas.microsoft.com/office/drawing/2014/main" id="{F23D0513-E37A-4BEC-B3DA-5398577A3326}"/>
              </a:ext>
            </a:extLst>
          </p:cNvPr>
          <p:cNvSpPr>
            <a:spLocks noChangeAspect="1"/>
          </p:cNvSpPr>
          <p:nvPr/>
        </p:nvSpPr>
        <p:spPr>
          <a:xfrm rot="16200000">
            <a:off x="9027571" y="191571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0" name="small PURPLE 4 Oval 26">
            <a:extLst>
              <a:ext uri="{FF2B5EF4-FFF2-40B4-BE49-F238E27FC236}">
                <a16:creationId xmlns:a16="http://schemas.microsoft.com/office/drawing/2014/main" id="{AB55C89A-1032-4762-A1DD-6CC023869A5A}"/>
              </a:ext>
            </a:extLst>
          </p:cNvPr>
          <p:cNvSpPr>
            <a:spLocks noChangeAspect="1"/>
          </p:cNvSpPr>
          <p:nvPr/>
        </p:nvSpPr>
        <p:spPr>
          <a:xfrm rot="16200000">
            <a:off x="9027571" y="171994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1" name="big RED 4 Oval 27">
            <a:extLst>
              <a:ext uri="{FF2B5EF4-FFF2-40B4-BE49-F238E27FC236}">
                <a16:creationId xmlns:a16="http://schemas.microsoft.com/office/drawing/2014/main" id="{475934D7-35A3-4A50-93FA-BA82A357A55C}"/>
              </a:ext>
            </a:extLst>
          </p:cNvPr>
          <p:cNvSpPr>
            <a:spLocks noChangeAspect="1"/>
          </p:cNvSpPr>
          <p:nvPr/>
        </p:nvSpPr>
        <p:spPr>
          <a:xfrm>
            <a:off x="8699391" y="169321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2" name="big YELLOW 4 Oval 28">
            <a:extLst>
              <a:ext uri="{FF2B5EF4-FFF2-40B4-BE49-F238E27FC236}">
                <a16:creationId xmlns:a16="http://schemas.microsoft.com/office/drawing/2014/main" id="{1E7FD343-94C2-408B-8625-B0AC7ADF786A}"/>
              </a:ext>
            </a:extLst>
          </p:cNvPr>
          <p:cNvSpPr>
            <a:spLocks noChangeAspect="1"/>
          </p:cNvSpPr>
          <p:nvPr/>
        </p:nvSpPr>
        <p:spPr>
          <a:xfrm>
            <a:off x="8699391" y="169321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3" name="big GREEN 4 Oval 29">
            <a:extLst>
              <a:ext uri="{FF2B5EF4-FFF2-40B4-BE49-F238E27FC236}">
                <a16:creationId xmlns:a16="http://schemas.microsoft.com/office/drawing/2014/main" id="{1D27B761-FC4F-45FA-94AE-52C713ACD525}"/>
              </a:ext>
            </a:extLst>
          </p:cNvPr>
          <p:cNvSpPr>
            <a:spLocks noChangeAspect="1"/>
          </p:cNvSpPr>
          <p:nvPr/>
        </p:nvSpPr>
        <p:spPr>
          <a:xfrm>
            <a:off x="8699391" y="169321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4" name="big BLUE 4 Oval 30">
            <a:extLst>
              <a:ext uri="{FF2B5EF4-FFF2-40B4-BE49-F238E27FC236}">
                <a16:creationId xmlns:a16="http://schemas.microsoft.com/office/drawing/2014/main" id="{367E6260-EE70-458A-859F-775DC1636D9A}"/>
              </a:ext>
            </a:extLst>
          </p:cNvPr>
          <p:cNvSpPr>
            <a:spLocks noChangeAspect="1"/>
          </p:cNvSpPr>
          <p:nvPr/>
        </p:nvSpPr>
        <p:spPr>
          <a:xfrm>
            <a:off x="8699391" y="169321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5" name="big ORANGE 4 Oval 31">
            <a:extLst>
              <a:ext uri="{FF2B5EF4-FFF2-40B4-BE49-F238E27FC236}">
                <a16:creationId xmlns:a16="http://schemas.microsoft.com/office/drawing/2014/main" id="{33EF88AE-6C65-49A0-BA0A-070987C19F0E}"/>
              </a:ext>
            </a:extLst>
          </p:cNvPr>
          <p:cNvSpPr>
            <a:spLocks noChangeAspect="1"/>
          </p:cNvSpPr>
          <p:nvPr/>
        </p:nvSpPr>
        <p:spPr>
          <a:xfrm>
            <a:off x="8699391" y="169321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6" name="big PURPLE 4 Oval 32">
            <a:extLst>
              <a:ext uri="{FF2B5EF4-FFF2-40B4-BE49-F238E27FC236}">
                <a16:creationId xmlns:a16="http://schemas.microsoft.com/office/drawing/2014/main" id="{BD41B514-70DB-41CD-A557-8C06B1DE88FE}"/>
              </a:ext>
            </a:extLst>
          </p:cNvPr>
          <p:cNvSpPr>
            <a:spLocks noChangeAspect="1"/>
          </p:cNvSpPr>
          <p:nvPr/>
        </p:nvSpPr>
        <p:spPr>
          <a:xfrm>
            <a:off x="8699391" y="169321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7" name="small RED 1 Oval 21">
            <a:extLst>
              <a:ext uri="{FF2B5EF4-FFF2-40B4-BE49-F238E27FC236}">
                <a16:creationId xmlns:a16="http://schemas.microsoft.com/office/drawing/2014/main" id="{CAC00302-AE04-408B-BEEC-54BEC3780F67}"/>
              </a:ext>
            </a:extLst>
          </p:cNvPr>
          <p:cNvSpPr>
            <a:spLocks noChangeAspect="1"/>
          </p:cNvSpPr>
          <p:nvPr/>
        </p:nvSpPr>
        <p:spPr>
          <a:xfrm rot="16200000">
            <a:off x="9565541" y="440405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8" name="small YELLOW 1 Oval 22">
            <a:extLst>
              <a:ext uri="{FF2B5EF4-FFF2-40B4-BE49-F238E27FC236}">
                <a16:creationId xmlns:a16="http://schemas.microsoft.com/office/drawing/2014/main" id="{C454E714-18F6-41C3-900A-D1F9D99C19DC}"/>
              </a:ext>
            </a:extLst>
          </p:cNvPr>
          <p:cNvSpPr>
            <a:spLocks noChangeAspect="1"/>
          </p:cNvSpPr>
          <p:nvPr/>
        </p:nvSpPr>
        <p:spPr>
          <a:xfrm rot="16200000">
            <a:off x="9565541" y="420671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9" name="small GREEN 1 Oval 23">
            <a:extLst>
              <a:ext uri="{FF2B5EF4-FFF2-40B4-BE49-F238E27FC236}">
                <a16:creationId xmlns:a16="http://schemas.microsoft.com/office/drawing/2014/main" id="{82301572-3862-4D29-83FE-2333DC664C94}"/>
              </a:ext>
            </a:extLst>
          </p:cNvPr>
          <p:cNvSpPr>
            <a:spLocks noChangeAspect="1"/>
          </p:cNvSpPr>
          <p:nvPr/>
        </p:nvSpPr>
        <p:spPr>
          <a:xfrm rot="16200000">
            <a:off x="9565541" y="400819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0" name="small BLUE 1 Oval 24">
            <a:extLst>
              <a:ext uri="{FF2B5EF4-FFF2-40B4-BE49-F238E27FC236}">
                <a16:creationId xmlns:a16="http://schemas.microsoft.com/office/drawing/2014/main" id="{317BB225-542A-44DA-97AE-46DE857D2754}"/>
              </a:ext>
            </a:extLst>
          </p:cNvPr>
          <p:cNvSpPr>
            <a:spLocks noChangeAspect="1"/>
          </p:cNvSpPr>
          <p:nvPr/>
        </p:nvSpPr>
        <p:spPr>
          <a:xfrm rot="16200000">
            <a:off x="9770880"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1" name="small ORANGE 1 Oval 25">
            <a:extLst>
              <a:ext uri="{FF2B5EF4-FFF2-40B4-BE49-F238E27FC236}">
                <a16:creationId xmlns:a16="http://schemas.microsoft.com/office/drawing/2014/main" id="{DFB9A1CF-9906-46AC-8FAE-4B8CF1212AD3}"/>
              </a:ext>
            </a:extLst>
          </p:cNvPr>
          <p:cNvSpPr>
            <a:spLocks noChangeAspect="1"/>
          </p:cNvSpPr>
          <p:nvPr/>
        </p:nvSpPr>
        <p:spPr>
          <a:xfrm rot="16200000">
            <a:off x="9770880"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2" name="small PURPLE 1 Oval 26">
            <a:extLst>
              <a:ext uri="{FF2B5EF4-FFF2-40B4-BE49-F238E27FC236}">
                <a16:creationId xmlns:a16="http://schemas.microsoft.com/office/drawing/2014/main" id="{C68EEC86-2EB3-44A4-8766-1D67F07B163A}"/>
              </a:ext>
            </a:extLst>
          </p:cNvPr>
          <p:cNvSpPr>
            <a:spLocks noChangeAspect="1"/>
          </p:cNvSpPr>
          <p:nvPr/>
        </p:nvSpPr>
        <p:spPr>
          <a:xfrm rot="16200000">
            <a:off x="9770880" y="40036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3" name="big RED 1 Oval 27">
            <a:extLst>
              <a:ext uri="{FF2B5EF4-FFF2-40B4-BE49-F238E27FC236}">
                <a16:creationId xmlns:a16="http://schemas.microsoft.com/office/drawing/2014/main" id="{559A4A88-35B7-4B46-ACD6-40A7A570B66E}"/>
              </a:ext>
            </a:extLst>
          </p:cNvPr>
          <p:cNvSpPr>
            <a:spLocks noChangeAspect="1"/>
          </p:cNvSpPr>
          <p:nvPr/>
        </p:nvSpPr>
        <p:spPr>
          <a:xfrm>
            <a:off x="9433784" y="398921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4" name="big YELLOW 1 Oval 28">
            <a:extLst>
              <a:ext uri="{FF2B5EF4-FFF2-40B4-BE49-F238E27FC236}">
                <a16:creationId xmlns:a16="http://schemas.microsoft.com/office/drawing/2014/main" id="{DD78A43D-2B11-4D42-8E20-211791E16721}"/>
              </a:ext>
            </a:extLst>
          </p:cNvPr>
          <p:cNvSpPr>
            <a:spLocks noChangeAspect="1"/>
          </p:cNvSpPr>
          <p:nvPr/>
        </p:nvSpPr>
        <p:spPr>
          <a:xfrm>
            <a:off x="9433784" y="398921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5" name="big GREEN 1 Oval 29">
            <a:extLst>
              <a:ext uri="{FF2B5EF4-FFF2-40B4-BE49-F238E27FC236}">
                <a16:creationId xmlns:a16="http://schemas.microsoft.com/office/drawing/2014/main" id="{F68BF6F8-87D7-49AA-B91F-2BA0CE251165}"/>
              </a:ext>
            </a:extLst>
          </p:cNvPr>
          <p:cNvSpPr>
            <a:spLocks noChangeAspect="1"/>
          </p:cNvSpPr>
          <p:nvPr/>
        </p:nvSpPr>
        <p:spPr>
          <a:xfrm>
            <a:off x="9433784" y="398921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6" name="big BLUE1 Oval 30">
            <a:extLst>
              <a:ext uri="{FF2B5EF4-FFF2-40B4-BE49-F238E27FC236}">
                <a16:creationId xmlns:a16="http://schemas.microsoft.com/office/drawing/2014/main" id="{8B2B628A-468F-495D-90B6-9411FBD519FC}"/>
              </a:ext>
            </a:extLst>
          </p:cNvPr>
          <p:cNvSpPr>
            <a:spLocks noChangeAspect="1"/>
          </p:cNvSpPr>
          <p:nvPr/>
        </p:nvSpPr>
        <p:spPr>
          <a:xfrm>
            <a:off x="9433784" y="398921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7" name="big ORANGE 1 Oval 31">
            <a:extLst>
              <a:ext uri="{FF2B5EF4-FFF2-40B4-BE49-F238E27FC236}">
                <a16:creationId xmlns:a16="http://schemas.microsoft.com/office/drawing/2014/main" id="{B928C0CC-4922-4DF1-AF13-817A6FF84B74}"/>
              </a:ext>
            </a:extLst>
          </p:cNvPr>
          <p:cNvSpPr>
            <a:spLocks noChangeAspect="1"/>
          </p:cNvSpPr>
          <p:nvPr/>
        </p:nvSpPr>
        <p:spPr>
          <a:xfrm>
            <a:off x="9433784" y="398921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8" name="big PURPLE 1  Oval 32">
            <a:extLst>
              <a:ext uri="{FF2B5EF4-FFF2-40B4-BE49-F238E27FC236}">
                <a16:creationId xmlns:a16="http://schemas.microsoft.com/office/drawing/2014/main" id="{92343559-831D-4D1B-8D41-FFFEBBAAAE6C}"/>
              </a:ext>
            </a:extLst>
          </p:cNvPr>
          <p:cNvSpPr>
            <a:spLocks noChangeAspect="1"/>
          </p:cNvSpPr>
          <p:nvPr/>
        </p:nvSpPr>
        <p:spPr>
          <a:xfrm>
            <a:off x="9433784" y="398921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9" name="white 4  Oval 38">
            <a:extLst>
              <a:ext uri="{FF2B5EF4-FFF2-40B4-BE49-F238E27FC236}">
                <a16:creationId xmlns:a16="http://schemas.microsoft.com/office/drawing/2014/main" id="{FC93774A-AE70-4255-B769-8A90CB590797}"/>
              </a:ext>
            </a:extLst>
          </p:cNvPr>
          <p:cNvSpPr/>
          <p:nvPr/>
        </p:nvSpPr>
        <p:spPr>
          <a:xfrm>
            <a:off x="9455796" y="507161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0" name="white 3 Oval 39">
            <a:extLst>
              <a:ext uri="{FF2B5EF4-FFF2-40B4-BE49-F238E27FC236}">
                <a16:creationId xmlns:a16="http://schemas.microsoft.com/office/drawing/2014/main" id="{847EB23B-63AC-4021-B504-B83B06B56E25}"/>
              </a:ext>
            </a:extLst>
          </p:cNvPr>
          <p:cNvSpPr/>
          <p:nvPr/>
        </p:nvSpPr>
        <p:spPr>
          <a:xfrm>
            <a:off x="9761772" y="476714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1" name="white 2 Oval 40">
            <a:extLst>
              <a:ext uri="{FF2B5EF4-FFF2-40B4-BE49-F238E27FC236}">
                <a16:creationId xmlns:a16="http://schemas.microsoft.com/office/drawing/2014/main" id="{1F3FF540-4560-46F9-90BA-21C24115A3A9}"/>
              </a:ext>
            </a:extLst>
          </p:cNvPr>
          <p:cNvSpPr/>
          <p:nvPr/>
        </p:nvSpPr>
        <p:spPr>
          <a:xfrm>
            <a:off x="9461717" y="476714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2" name="white 1  Oval 41">
            <a:extLst>
              <a:ext uri="{FF2B5EF4-FFF2-40B4-BE49-F238E27FC236}">
                <a16:creationId xmlns:a16="http://schemas.microsoft.com/office/drawing/2014/main" id="{C2FE811E-EB07-493C-B3FB-CB4686B34F7D}"/>
              </a:ext>
            </a:extLst>
          </p:cNvPr>
          <p:cNvSpPr/>
          <p:nvPr/>
        </p:nvSpPr>
        <p:spPr>
          <a:xfrm>
            <a:off x="9761772" y="507161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3" name="black 2 green Oval 42">
            <a:extLst>
              <a:ext uri="{FF2B5EF4-FFF2-40B4-BE49-F238E27FC236}">
                <a16:creationId xmlns:a16="http://schemas.microsoft.com/office/drawing/2014/main" id="{4757443D-324A-4EA0-8373-C6A65CFD2189}"/>
              </a:ext>
            </a:extLst>
          </p:cNvPr>
          <p:cNvSpPr/>
          <p:nvPr/>
        </p:nvSpPr>
        <p:spPr>
          <a:xfrm>
            <a:off x="9461717" y="476714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4" name="black 1 purple Oval 43">
            <a:extLst>
              <a:ext uri="{FF2B5EF4-FFF2-40B4-BE49-F238E27FC236}">
                <a16:creationId xmlns:a16="http://schemas.microsoft.com/office/drawing/2014/main" id="{4CA2F19D-868A-47B4-8FA5-7139B491757C}"/>
              </a:ext>
            </a:extLst>
          </p:cNvPr>
          <p:cNvSpPr/>
          <p:nvPr/>
        </p:nvSpPr>
        <p:spPr>
          <a:xfrm>
            <a:off x="9768546" y="507161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5" name="black 3 yellow Oval 44">
            <a:extLst>
              <a:ext uri="{FF2B5EF4-FFF2-40B4-BE49-F238E27FC236}">
                <a16:creationId xmlns:a16="http://schemas.microsoft.com/office/drawing/2014/main" id="{264C57FB-1622-4A2B-8B47-8F51A97D4FA1}"/>
              </a:ext>
            </a:extLst>
          </p:cNvPr>
          <p:cNvSpPr/>
          <p:nvPr/>
        </p:nvSpPr>
        <p:spPr>
          <a:xfrm>
            <a:off x="9761772" y="476714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6" name="black 4 red Oval 45">
            <a:extLst>
              <a:ext uri="{FF2B5EF4-FFF2-40B4-BE49-F238E27FC236}">
                <a16:creationId xmlns:a16="http://schemas.microsoft.com/office/drawing/2014/main" id="{5D8425C9-4BFB-436A-9F22-E3598B9181C3}"/>
              </a:ext>
            </a:extLst>
          </p:cNvPr>
          <p:cNvSpPr/>
          <p:nvPr/>
        </p:nvSpPr>
        <p:spPr>
          <a:xfrm>
            <a:off x="9455796" y="507161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7" name="cover 4 Rectangle 54">
            <a:extLst>
              <a:ext uri="{FF2B5EF4-FFF2-40B4-BE49-F238E27FC236}">
                <a16:creationId xmlns:a16="http://schemas.microsoft.com/office/drawing/2014/main" id="{6978623C-2431-4A44-8210-BF1234A270A4}"/>
              </a:ext>
            </a:extLst>
          </p:cNvPr>
          <p:cNvSpPr/>
          <p:nvPr/>
        </p:nvSpPr>
        <p:spPr>
          <a:xfrm>
            <a:off x="9421680"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8" name="cover 3 Rectangle 55">
            <a:extLst>
              <a:ext uri="{FF2B5EF4-FFF2-40B4-BE49-F238E27FC236}">
                <a16:creationId xmlns:a16="http://schemas.microsoft.com/office/drawing/2014/main" id="{9E5D3D14-D26F-4D9D-9F33-7A59871E1137}"/>
              </a:ext>
            </a:extLst>
          </p:cNvPr>
          <p:cNvSpPr/>
          <p:nvPr/>
        </p:nvSpPr>
        <p:spPr>
          <a:xfrm>
            <a:off x="9421680"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9" name="cover 1 Rectangle 57">
            <a:extLst>
              <a:ext uri="{FF2B5EF4-FFF2-40B4-BE49-F238E27FC236}">
                <a16:creationId xmlns:a16="http://schemas.microsoft.com/office/drawing/2014/main" id="{1AD6CDC8-390F-4C63-AB13-34BDCE6D0C5B}"/>
              </a:ext>
            </a:extLst>
          </p:cNvPr>
          <p:cNvSpPr/>
          <p:nvPr/>
        </p:nvSpPr>
        <p:spPr>
          <a:xfrm>
            <a:off x="9421680" y="4722501"/>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0" name="cover 2 Rectangle 56">
            <a:extLst>
              <a:ext uri="{FF2B5EF4-FFF2-40B4-BE49-F238E27FC236}">
                <a16:creationId xmlns:a16="http://schemas.microsoft.com/office/drawing/2014/main" id="{AB66D340-2C67-4555-A909-681E7C7A53CD}"/>
              </a:ext>
            </a:extLst>
          </p:cNvPr>
          <p:cNvSpPr/>
          <p:nvPr/>
        </p:nvSpPr>
        <p:spPr>
          <a:xfrm>
            <a:off x="9421680" y="4722501"/>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1" name="small RED 2 Oval 21">
            <a:extLst>
              <a:ext uri="{FF2B5EF4-FFF2-40B4-BE49-F238E27FC236}">
                <a16:creationId xmlns:a16="http://schemas.microsoft.com/office/drawing/2014/main" id="{1214B856-B22D-407A-B6AF-66DDBC34529B}"/>
              </a:ext>
            </a:extLst>
          </p:cNvPr>
          <p:cNvSpPr>
            <a:spLocks noChangeAspect="1"/>
          </p:cNvSpPr>
          <p:nvPr/>
        </p:nvSpPr>
        <p:spPr>
          <a:xfrm rot="16200000">
            <a:off x="9565541" y="3642054"/>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2" name="small YELLOW 2 Oval 22">
            <a:extLst>
              <a:ext uri="{FF2B5EF4-FFF2-40B4-BE49-F238E27FC236}">
                <a16:creationId xmlns:a16="http://schemas.microsoft.com/office/drawing/2014/main" id="{2F7D07D0-DBE9-444C-ACA4-64B8EAFB7595}"/>
              </a:ext>
            </a:extLst>
          </p:cNvPr>
          <p:cNvSpPr>
            <a:spLocks noChangeAspect="1"/>
          </p:cNvSpPr>
          <p:nvPr/>
        </p:nvSpPr>
        <p:spPr>
          <a:xfrm rot="16200000">
            <a:off x="9565541" y="3441655"/>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3" name="small GREEN 2 Oval 23">
            <a:extLst>
              <a:ext uri="{FF2B5EF4-FFF2-40B4-BE49-F238E27FC236}">
                <a16:creationId xmlns:a16="http://schemas.microsoft.com/office/drawing/2014/main" id="{1D361B7A-B936-444E-BB63-AB3AAD5D534D}"/>
              </a:ext>
            </a:extLst>
          </p:cNvPr>
          <p:cNvSpPr>
            <a:spLocks noChangeAspect="1"/>
          </p:cNvSpPr>
          <p:nvPr/>
        </p:nvSpPr>
        <p:spPr>
          <a:xfrm rot="16200000">
            <a:off x="9565541" y="3244637"/>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4" name="small BLUE 2 Oval 24">
            <a:extLst>
              <a:ext uri="{FF2B5EF4-FFF2-40B4-BE49-F238E27FC236}">
                <a16:creationId xmlns:a16="http://schemas.microsoft.com/office/drawing/2014/main" id="{A26D5245-04CE-4BE8-956D-09315C179120}"/>
              </a:ext>
            </a:extLst>
          </p:cNvPr>
          <p:cNvSpPr>
            <a:spLocks noChangeAspect="1"/>
          </p:cNvSpPr>
          <p:nvPr/>
        </p:nvSpPr>
        <p:spPr>
          <a:xfrm rot="16200000">
            <a:off x="9770880"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5" name="small ORANGE 2 Oval 25">
            <a:extLst>
              <a:ext uri="{FF2B5EF4-FFF2-40B4-BE49-F238E27FC236}">
                <a16:creationId xmlns:a16="http://schemas.microsoft.com/office/drawing/2014/main" id="{BF65D8B1-D56F-48F1-8CF3-554CAF1DAEDE}"/>
              </a:ext>
            </a:extLst>
          </p:cNvPr>
          <p:cNvSpPr>
            <a:spLocks noChangeAspect="1"/>
          </p:cNvSpPr>
          <p:nvPr/>
        </p:nvSpPr>
        <p:spPr>
          <a:xfrm rot="16200000">
            <a:off x="9770880"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6" name="small PURPLE 2 Oval 26">
            <a:extLst>
              <a:ext uri="{FF2B5EF4-FFF2-40B4-BE49-F238E27FC236}">
                <a16:creationId xmlns:a16="http://schemas.microsoft.com/office/drawing/2014/main" id="{58AAE7C9-712F-4839-AB0F-C397D2DE429C}"/>
              </a:ext>
            </a:extLst>
          </p:cNvPr>
          <p:cNvSpPr>
            <a:spLocks noChangeAspect="1"/>
          </p:cNvSpPr>
          <p:nvPr/>
        </p:nvSpPr>
        <p:spPr>
          <a:xfrm rot="16200000">
            <a:off x="9770880" y="3240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7" name="big RED 2 Oval 27">
            <a:extLst>
              <a:ext uri="{FF2B5EF4-FFF2-40B4-BE49-F238E27FC236}">
                <a16:creationId xmlns:a16="http://schemas.microsoft.com/office/drawing/2014/main" id="{AB6332F7-E211-4126-9622-A617749C0A96}"/>
              </a:ext>
            </a:extLst>
          </p:cNvPr>
          <p:cNvSpPr>
            <a:spLocks noChangeAspect="1"/>
          </p:cNvSpPr>
          <p:nvPr/>
        </p:nvSpPr>
        <p:spPr>
          <a:xfrm>
            <a:off x="9432310" y="322951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8" name="big YELLOW 2 Oval 28">
            <a:extLst>
              <a:ext uri="{FF2B5EF4-FFF2-40B4-BE49-F238E27FC236}">
                <a16:creationId xmlns:a16="http://schemas.microsoft.com/office/drawing/2014/main" id="{BD9E6F02-93A0-45FC-8FB6-133DFD6C3B7B}"/>
              </a:ext>
            </a:extLst>
          </p:cNvPr>
          <p:cNvSpPr>
            <a:spLocks noChangeAspect="1"/>
          </p:cNvSpPr>
          <p:nvPr/>
        </p:nvSpPr>
        <p:spPr>
          <a:xfrm>
            <a:off x="9432310" y="322951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9" name="big GREEN 2 Oval 29">
            <a:extLst>
              <a:ext uri="{FF2B5EF4-FFF2-40B4-BE49-F238E27FC236}">
                <a16:creationId xmlns:a16="http://schemas.microsoft.com/office/drawing/2014/main" id="{D45FBDE0-DD8A-4767-9F9A-844EF72A25A5}"/>
              </a:ext>
            </a:extLst>
          </p:cNvPr>
          <p:cNvSpPr>
            <a:spLocks noChangeAspect="1"/>
          </p:cNvSpPr>
          <p:nvPr/>
        </p:nvSpPr>
        <p:spPr>
          <a:xfrm>
            <a:off x="9432310" y="322951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0" name="big BLUE 2 Oval 30">
            <a:extLst>
              <a:ext uri="{FF2B5EF4-FFF2-40B4-BE49-F238E27FC236}">
                <a16:creationId xmlns:a16="http://schemas.microsoft.com/office/drawing/2014/main" id="{867C5414-162B-4D05-852B-DBDDAB9B785C}"/>
              </a:ext>
            </a:extLst>
          </p:cNvPr>
          <p:cNvSpPr>
            <a:spLocks noChangeAspect="1"/>
          </p:cNvSpPr>
          <p:nvPr/>
        </p:nvSpPr>
        <p:spPr>
          <a:xfrm>
            <a:off x="9432310" y="322951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1" name="big ORANGE 2 Oval 31">
            <a:extLst>
              <a:ext uri="{FF2B5EF4-FFF2-40B4-BE49-F238E27FC236}">
                <a16:creationId xmlns:a16="http://schemas.microsoft.com/office/drawing/2014/main" id="{D88167A6-67C6-4616-8A1C-B3E8688A1F78}"/>
              </a:ext>
            </a:extLst>
          </p:cNvPr>
          <p:cNvSpPr>
            <a:spLocks noChangeAspect="1"/>
          </p:cNvSpPr>
          <p:nvPr/>
        </p:nvSpPr>
        <p:spPr>
          <a:xfrm>
            <a:off x="9432310" y="322951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2" name="big PURPLE 2 Oval 32">
            <a:extLst>
              <a:ext uri="{FF2B5EF4-FFF2-40B4-BE49-F238E27FC236}">
                <a16:creationId xmlns:a16="http://schemas.microsoft.com/office/drawing/2014/main" id="{AA1C497D-643C-4852-BA50-9FB976B3B4BC}"/>
              </a:ext>
            </a:extLst>
          </p:cNvPr>
          <p:cNvSpPr>
            <a:spLocks noChangeAspect="1"/>
          </p:cNvSpPr>
          <p:nvPr/>
        </p:nvSpPr>
        <p:spPr>
          <a:xfrm>
            <a:off x="9432310" y="322951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small RED 3 Oval 21">
            <a:extLst>
              <a:ext uri="{FF2B5EF4-FFF2-40B4-BE49-F238E27FC236}">
                <a16:creationId xmlns:a16="http://schemas.microsoft.com/office/drawing/2014/main" id="{BEA39CAA-8F27-4F6A-9EF4-BFC0D229CE3D}"/>
              </a:ext>
            </a:extLst>
          </p:cNvPr>
          <p:cNvSpPr>
            <a:spLocks noChangeAspect="1"/>
          </p:cNvSpPr>
          <p:nvPr/>
        </p:nvSpPr>
        <p:spPr>
          <a:xfrm rot="16200000">
            <a:off x="9565541" y="288591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4" name="small YELLOW 3 Oval 22">
            <a:extLst>
              <a:ext uri="{FF2B5EF4-FFF2-40B4-BE49-F238E27FC236}">
                <a16:creationId xmlns:a16="http://schemas.microsoft.com/office/drawing/2014/main" id="{FFE806E8-61B7-4FF4-8953-B5A9419909CC}"/>
              </a:ext>
            </a:extLst>
          </p:cNvPr>
          <p:cNvSpPr>
            <a:spLocks noChangeAspect="1"/>
          </p:cNvSpPr>
          <p:nvPr/>
        </p:nvSpPr>
        <p:spPr>
          <a:xfrm rot="16200000">
            <a:off x="9565541" y="269044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5" name="small GREEN 3 Oval 23">
            <a:extLst>
              <a:ext uri="{FF2B5EF4-FFF2-40B4-BE49-F238E27FC236}">
                <a16:creationId xmlns:a16="http://schemas.microsoft.com/office/drawing/2014/main" id="{74AF428D-E6A7-4A2D-A9D1-B3E4FF9164F0}"/>
              </a:ext>
            </a:extLst>
          </p:cNvPr>
          <p:cNvSpPr>
            <a:spLocks noChangeAspect="1"/>
          </p:cNvSpPr>
          <p:nvPr/>
        </p:nvSpPr>
        <p:spPr>
          <a:xfrm rot="16200000">
            <a:off x="9565541" y="249000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6" name="small BLUE 3 Oval 24">
            <a:extLst>
              <a:ext uri="{FF2B5EF4-FFF2-40B4-BE49-F238E27FC236}">
                <a16:creationId xmlns:a16="http://schemas.microsoft.com/office/drawing/2014/main" id="{B657425B-42F5-4A88-B25C-9B821D8E17C5}"/>
              </a:ext>
            </a:extLst>
          </p:cNvPr>
          <p:cNvSpPr>
            <a:spLocks noChangeAspect="1"/>
          </p:cNvSpPr>
          <p:nvPr/>
        </p:nvSpPr>
        <p:spPr>
          <a:xfrm rot="16200000">
            <a:off x="9770880"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7" name="small ORANGE 3 Oval 25">
            <a:extLst>
              <a:ext uri="{FF2B5EF4-FFF2-40B4-BE49-F238E27FC236}">
                <a16:creationId xmlns:a16="http://schemas.microsoft.com/office/drawing/2014/main" id="{D3AF1FE6-DD93-4382-9DD8-0F1731109B6A}"/>
              </a:ext>
            </a:extLst>
          </p:cNvPr>
          <p:cNvSpPr>
            <a:spLocks noChangeAspect="1"/>
          </p:cNvSpPr>
          <p:nvPr/>
        </p:nvSpPr>
        <p:spPr>
          <a:xfrm rot="16200000">
            <a:off x="9770880"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8" name="small PURPLE 3 Oval 26">
            <a:extLst>
              <a:ext uri="{FF2B5EF4-FFF2-40B4-BE49-F238E27FC236}">
                <a16:creationId xmlns:a16="http://schemas.microsoft.com/office/drawing/2014/main" id="{693CB03F-EE52-42D2-8824-069637F73C4E}"/>
              </a:ext>
            </a:extLst>
          </p:cNvPr>
          <p:cNvSpPr>
            <a:spLocks noChangeAspect="1"/>
          </p:cNvSpPr>
          <p:nvPr/>
        </p:nvSpPr>
        <p:spPr>
          <a:xfrm rot="16200000">
            <a:off x="9770880" y="2485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9" name="big RED 3 Oval 27">
            <a:extLst>
              <a:ext uri="{FF2B5EF4-FFF2-40B4-BE49-F238E27FC236}">
                <a16:creationId xmlns:a16="http://schemas.microsoft.com/office/drawing/2014/main" id="{47610E21-B145-4F04-B341-617A47EB32F9}"/>
              </a:ext>
            </a:extLst>
          </p:cNvPr>
          <p:cNvSpPr>
            <a:spLocks noChangeAspect="1"/>
          </p:cNvSpPr>
          <p:nvPr/>
        </p:nvSpPr>
        <p:spPr>
          <a:xfrm>
            <a:off x="9436466"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0" name="big YELLOW 3 Oval 28">
            <a:extLst>
              <a:ext uri="{FF2B5EF4-FFF2-40B4-BE49-F238E27FC236}">
                <a16:creationId xmlns:a16="http://schemas.microsoft.com/office/drawing/2014/main" id="{F50B74A8-1B69-4CB5-BB4D-8263E966A5E8}"/>
              </a:ext>
            </a:extLst>
          </p:cNvPr>
          <p:cNvSpPr>
            <a:spLocks noChangeAspect="1"/>
          </p:cNvSpPr>
          <p:nvPr/>
        </p:nvSpPr>
        <p:spPr>
          <a:xfrm>
            <a:off x="9436466"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1" name="big GREEN 3 Oval 29">
            <a:extLst>
              <a:ext uri="{FF2B5EF4-FFF2-40B4-BE49-F238E27FC236}">
                <a16:creationId xmlns:a16="http://schemas.microsoft.com/office/drawing/2014/main" id="{60BAA213-BC9E-4EA0-BBBE-C6A7D22110D3}"/>
              </a:ext>
            </a:extLst>
          </p:cNvPr>
          <p:cNvSpPr>
            <a:spLocks noChangeAspect="1"/>
          </p:cNvSpPr>
          <p:nvPr/>
        </p:nvSpPr>
        <p:spPr>
          <a:xfrm>
            <a:off x="9436466"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2" name="big BLUE 3 Oval 30">
            <a:extLst>
              <a:ext uri="{FF2B5EF4-FFF2-40B4-BE49-F238E27FC236}">
                <a16:creationId xmlns:a16="http://schemas.microsoft.com/office/drawing/2014/main" id="{5A5F9642-20A3-4A90-9473-0934232F0865}"/>
              </a:ext>
            </a:extLst>
          </p:cNvPr>
          <p:cNvSpPr>
            <a:spLocks noChangeAspect="1"/>
          </p:cNvSpPr>
          <p:nvPr/>
        </p:nvSpPr>
        <p:spPr>
          <a:xfrm>
            <a:off x="9436466"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3" name="big ORANGE 3 Oval 31">
            <a:extLst>
              <a:ext uri="{FF2B5EF4-FFF2-40B4-BE49-F238E27FC236}">
                <a16:creationId xmlns:a16="http://schemas.microsoft.com/office/drawing/2014/main" id="{34D6EBD9-2677-4222-8AB5-DE423253DA7F}"/>
              </a:ext>
            </a:extLst>
          </p:cNvPr>
          <p:cNvSpPr>
            <a:spLocks noChangeAspect="1"/>
          </p:cNvSpPr>
          <p:nvPr/>
        </p:nvSpPr>
        <p:spPr>
          <a:xfrm>
            <a:off x="9436466"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4" name="big PURPLE 3   Oval 32">
            <a:extLst>
              <a:ext uri="{FF2B5EF4-FFF2-40B4-BE49-F238E27FC236}">
                <a16:creationId xmlns:a16="http://schemas.microsoft.com/office/drawing/2014/main" id="{D0D06330-2B5E-4C7C-890F-642D502F4A20}"/>
              </a:ext>
            </a:extLst>
          </p:cNvPr>
          <p:cNvSpPr>
            <a:spLocks noChangeAspect="1"/>
          </p:cNvSpPr>
          <p:nvPr/>
        </p:nvSpPr>
        <p:spPr>
          <a:xfrm>
            <a:off x="9436466"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5" name="small RED 4 Oval 21">
            <a:extLst>
              <a:ext uri="{FF2B5EF4-FFF2-40B4-BE49-F238E27FC236}">
                <a16:creationId xmlns:a16="http://schemas.microsoft.com/office/drawing/2014/main" id="{7BC4F607-0430-429A-87E2-BD640CBB8368}"/>
              </a:ext>
            </a:extLst>
          </p:cNvPr>
          <p:cNvSpPr>
            <a:spLocks noChangeAspect="1"/>
          </p:cNvSpPr>
          <p:nvPr/>
        </p:nvSpPr>
        <p:spPr>
          <a:xfrm rot="16200000">
            <a:off x="9565541" y="212314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6" name="small YELLOW 4 Oval 22">
            <a:extLst>
              <a:ext uri="{FF2B5EF4-FFF2-40B4-BE49-F238E27FC236}">
                <a16:creationId xmlns:a16="http://schemas.microsoft.com/office/drawing/2014/main" id="{68F83CA9-7A9B-4AA3-8B0A-767E847246FB}"/>
              </a:ext>
            </a:extLst>
          </p:cNvPr>
          <p:cNvSpPr>
            <a:spLocks noChangeAspect="1"/>
          </p:cNvSpPr>
          <p:nvPr/>
        </p:nvSpPr>
        <p:spPr>
          <a:xfrm rot="16200000">
            <a:off x="9565541" y="192353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7" name="small GREEN 4 Oval 23">
            <a:extLst>
              <a:ext uri="{FF2B5EF4-FFF2-40B4-BE49-F238E27FC236}">
                <a16:creationId xmlns:a16="http://schemas.microsoft.com/office/drawing/2014/main" id="{EEFAF424-E2A1-4A20-956D-8B3C3EC79CE2}"/>
              </a:ext>
            </a:extLst>
          </p:cNvPr>
          <p:cNvSpPr>
            <a:spLocks noChangeAspect="1"/>
          </p:cNvSpPr>
          <p:nvPr/>
        </p:nvSpPr>
        <p:spPr>
          <a:xfrm rot="16200000">
            <a:off x="9565541" y="172776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8" name="small BLUE 4 Oval 24">
            <a:extLst>
              <a:ext uri="{FF2B5EF4-FFF2-40B4-BE49-F238E27FC236}">
                <a16:creationId xmlns:a16="http://schemas.microsoft.com/office/drawing/2014/main" id="{77125D90-3D88-4AEB-B9FD-424AA73DDD3C}"/>
              </a:ext>
            </a:extLst>
          </p:cNvPr>
          <p:cNvSpPr>
            <a:spLocks noChangeAspect="1"/>
          </p:cNvSpPr>
          <p:nvPr/>
        </p:nvSpPr>
        <p:spPr>
          <a:xfrm rot="16200000">
            <a:off x="9770880" y="211859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small ORANGE 4 Oval 25">
            <a:extLst>
              <a:ext uri="{FF2B5EF4-FFF2-40B4-BE49-F238E27FC236}">
                <a16:creationId xmlns:a16="http://schemas.microsoft.com/office/drawing/2014/main" id="{41185C6E-4BD6-4135-A2D2-F74190CAB6BF}"/>
              </a:ext>
            </a:extLst>
          </p:cNvPr>
          <p:cNvSpPr>
            <a:spLocks noChangeAspect="1"/>
          </p:cNvSpPr>
          <p:nvPr/>
        </p:nvSpPr>
        <p:spPr>
          <a:xfrm rot="16200000">
            <a:off x="9770880" y="19189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0" name="small PURPLE 4 Oval 26">
            <a:extLst>
              <a:ext uri="{FF2B5EF4-FFF2-40B4-BE49-F238E27FC236}">
                <a16:creationId xmlns:a16="http://schemas.microsoft.com/office/drawing/2014/main" id="{FE7B0035-6C8E-4E39-AC83-97A52B45B2DC}"/>
              </a:ext>
            </a:extLst>
          </p:cNvPr>
          <p:cNvSpPr>
            <a:spLocks noChangeAspect="1"/>
          </p:cNvSpPr>
          <p:nvPr/>
        </p:nvSpPr>
        <p:spPr>
          <a:xfrm rot="16200000">
            <a:off x="9770880" y="17232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1" name="big RED 4 Oval 27">
            <a:extLst>
              <a:ext uri="{FF2B5EF4-FFF2-40B4-BE49-F238E27FC236}">
                <a16:creationId xmlns:a16="http://schemas.microsoft.com/office/drawing/2014/main" id="{F0A9AD30-3DEE-4AB4-AA8B-466E4F6A34D0}"/>
              </a:ext>
            </a:extLst>
          </p:cNvPr>
          <p:cNvSpPr>
            <a:spLocks noChangeAspect="1"/>
          </p:cNvSpPr>
          <p:nvPr/>
        </p:nvSpPr>
        <p:spPr>
          <a:xfrm>
            <a:off x="9442700" y="169648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2" name="big YELLOW 4 Oval 28">
            <a:extLst>
              <a:ext uri="{FF2B5EF4-FFF2-40B4-BE49-F238E27FC236}">
                <a16:creationId xmlns:a16="http://schemas.microsoft.com/office/drawing/2014/main" id="{18697576-2E24-4195-94E9-57E54BFD4B08}"/>
              </a:ext>
            </a:extLst>
          </p:cNvPr>
          <p:cNvSpPr>
            <a:spLocks noChangeAspect="1"/>
          </p:cNvSpPr>
          <p:nvPr/>
        </p:nvSpPr>
        <p:spPr>
          <a:xfrm>
            <a:off x="9442700" y="169648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3" name="big GREEN 4 Oval 29">
            <a:extLst>
              <a:ext uri="{FF2B5EF4-FFF2-40B4-BE49-F238E27FC236}">
                <a16:creationId xmlns:a16="http://schemas.microsoft.com/office/drawing/2014/main" id="{2D3A9995-56CE-4410-BB39-6D760646D517}"/>
              </a:ext>
            </a:extLst>
          </p:cNvPr>
          <p:cNvSpPr>
            <a:spLocks noChangeAspect="1"/>
          </p:cNvSpPr>
          <p:nvPr/>
        </p:nvSpPr>
        <p:spPr>
          <a:xfrm>
            <a:off x="9442700" y="169648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4" name="big BLUE 4 Oval 30">
            <a:extLst>
              <a:ext uri="{FF2B5EF4-FFF2-40B4-BE49-F238E27FC236}">
                <a16:creationId xmlns:a16="http://schemas.microsoft.com/office/drawing/2014/main" id="{4F23DFE5-0525-47D7-A534-9850E4AFC1D6}"/>
              </a:ext>
            </a:extLst>
          </p:cNvPr>
          <p:cNvSpPr>
            <a:spLocks noChangeAspect="1"/>
          </p:cNvSpPr>
          <p:nvPr/>
        </p:nvSpPr>
        <p:spPr>
          <a:xfrm>
            <a:off x="9442700" y="169648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5" name="big ORANGE 4 Oval 31">
            <a:extLst>
              <a:ext uri="{FF2B5EF4-FFF2-40B4-BE49-F238E27FC236}">
                <a16:creationId xmlns:a16="http://schemas.microsoft.com/office/drawing/2014/main" id="{DBA8C1F6-733D-4629-A82E-A15DDD72A24D}"/>
              </a:ext>
            </a:extLst>
          </p:cNvPr>
          <p:cNvSpPr>
            <a:spLocks noChangeAspect="1"/>
          </p:cNvSpPr>
          <p:nvPr/>
        </p:nvSpPr>
        <p:spPr>
          <a:xfrm>
            <a:off x="9442700" y="169648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6" name="big PURPLE 4 Oval 32">
            <a:extLst>
              <a:ext uri="{FF2B5EF4-FFF2-40B4-BE49-F238E27FC236}">
                <a16:creationId xmlns:a16="http://schemas.microsoft.com/office/drawing/2014/main" id="{DBBC7231-FD9E-427C-A64A-1EFB42E4899F}"/>
              </a:ext>
            </a:extLst>
          </p:cNvPr>
          <p:cNvSpPr>
            <a:spLocks noChangeAspect="1"/>
          </p:cNvSpPr>
          <p:nvPr/>
        </p:nvSpPr>
        <p:spPr>
          <a:xfrm>
            <a:off x="9442700" y="169648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7" name="BIG cover 4 Rectangle 56">
            <a:extLst>
              <a:ext uri="{FF2B5EF4-FFF2-40B4-BE49-F238E27FC236}">
                <a16:creationId xmlns:a16="http://schemas.microsoft.com/office/drawing/2014/main" id="{77C067DB-3194-4E7E-A8C9-A2EEFD80618D}"/>
              </a:ext>
            </a:extLst>
          </p:cNvPr>
          <p:cNvSpPr/>
          <p:nvPr/>
        </p:nvSpPr>
        <p:spPr>
          <a:xfrm>
            <a:off x="10178568" y="1653460"/>
            <a:ext cx="886679" cy="2996536"/>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728" name="Rectangle 727">
            <a:extLst>
              <a:ext uri="{FF2B5EF4-FFF2-40B4-BE49-F238E27FC236}">
                <a16:creationId xmlns:a16="http://schemas.microsoft.com/office/drawing/2014/main" id="{6C16D3C1-2135-447D-BC3D-03FA77570806}"/>
              </a:ext>
            </a:extLst>
          </p:cNvPr>
          <p:cNvSpPr/>
          <p:nvPr/>
        </p:nvSpPr>
        <p:spPr>
          <a:xfrm>
            <a:off x="10137562" y="4757117"/>
            <a:ext cx="979056" cy="523220"/>
          </a:xfrm>
          <a:prstGeom prst="rect">
            <a:avLst/>
          </a:prstGeom>
          <a:noFill/>
        </p:spPr>
        <p:txBody>
          <a:bodyPr wrap="square" lIns="91440" tIns="45720" rIns="91440" bIns="4572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REVEAL / COVER</a:t>
            </a:r>
          </a:p>
        </p:txBody>
      </p:sp>
    </p:spTree>
    <p:extLst>
      <p:ext uri="{BB962C8B-B14F-4D97-AF65-F5344CB8AC3E}">
        <p14:creationId xmlns:p14="http://schemas.microsoft.com/office/powerpoint/2010/main" val="10489506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par>
                                <p:cTn id="9" presetID="10" presetClass="exit" presetSubtype="0" fill="hold" grpId="5" nodeType="withEffect">
                                  <p:stCondLst>
                                    <p:cond delay="0"/>
                                  </p:stCondLst>
                                  <p:childTnLst>
                                    <p:animEffect transition="out" filter="fade">
                                      <p:cBhvr>
                                        <p:cTn id="10" dur="500"/>
                                        <p:tgtEl>
                                          <p:spTgt spid="26"/>
                                        </p:tgtEl>
                                      </p:cBhvr>
                                    </p:animEffect>
                                    <p:set>
                                      <p:cBhvr>
                                        <p:cTn id="11"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12" restart="whenNotActive" fill="hold" evtFilter="cancelBubble" nodeType="interactiveSeq">
                <p:stCondLst>
                  <p:cond evt="onClick" delay="0">
                    <p:tgtEl>
                      <p:spTgt spid="5"/>
                    </p:tgtEl>
                  </p:cond>
                </p:stCondLst>
                <p:endSync evt="end" delay="0">
                  <p:rtn val="all"/>
                </p:endSync>
                <p:childTnLst>
                  <p:par>
                    <p:cTn id="13" fill="hold">
                      <p:stCondLst>
                        <p:cond delay="0"/>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0" presetClass="exit" presetSubtype="0" fill="hold" grpId="4" nodeType="withEffect">
                                  <p:stCondLst>
                                    <p:cond delay="0"/>
                                  </p:stCondLst>
                                  <p:childTnLst>
                                    <p:animEffect transition="out" filter="fade">
                                      <p:cBhvr>
                                        <p:cTn id="20" dur="500"/>
                                        <p:tgtEl>
                                          <p:spTgt spid="26"/>
                                        </p:tgtEl>
                                      </p:cBhvr>
                                    </p:animEffect>
                                    <p:set>
                                      <p:cBhvr>
                                        <p:cTn id="21"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22" restart="whenNotActive" fill="hold" evtFilter="cancelBubble" nodeType="interactiveSeq">
                <p:stCondLst>
                  <p:cond evt="onClick" delay="0">
                    <p:tgtEl>
                      <p:spTgt spid="6"/>
                    </p:tgtEl>
                  </p:cond>
                </p:stCondLst>
                <p:endSync evt="end" delay="0">
                  <p:rtn val="all"/>
                </p:endSync>
                <p:childTnLst>
                  <p:par>
                    <p:cTn id="23" fill="hold">
                      <p:stCondLst>
                        <p:cond delay="0"/>
                      </p:stCondLst>
                      <p:childTnLst>
                        <p:par>
                          <p:cTn id="24" fill="hold">
                            <p:stCondLst>
                              <p:cond delay="0"/>
                            </p:stCondLst>
                            <p:childTnLst>
                              <p:par>
                                <p:cTn id="25" presetID="1" presetClass="entr" presetSubtype="0" fill="hold" grpId="1"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par>
                                <p:cTn id="27" presetID="10" presetClass="exit" presetSubtype="0" fill="hold" grpId="3" nodeType="withEffect">
                                  <p:stCondLst>
                                    <p:cond delay="0"/>
                                  </p:stCondLst>
                                  <p:childTnLst>
                                    <p:animEffect transition="out" filter="fade">
                                      <p:cBhvr>
                                        <p:cTn id="28" dur="500"/>
                                        <p:tgtEl>
                                          <p:spTgt spid="26"/>
                                        </p:tgtEl>
                                      </p:cBhvr>
                                    </p:animEffect>
                                    <p:set>
                                      <p:cBhvr>
                                        <p:cTn id="29"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30" restart="whenNotActive" fill="hold" evtFilter="cancelBubble" nodeType="interactiveSeq">
                <p:stCondLst>
                  <p:cond evt="onClick" delay="0">
                    <p:tgtEl>
                      <p:spTgt spid="8"/>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par>
                                <p:cTn id="35" presetID="10" presetClass="exit" presetSubtype="0" fill="hold" grpId="2" nodeType="withEffect">
                                  <p:stCondLst>
                                    <p:cond delay="0"/>
                                  </p:stCondLst>
                                  <p:childTnLst>
                                    <p:animEffect transition="out" filter="fade">
                                      <p:cBhvr>
                                        <p:cTn id="36" dur="500"/>
                                        <p:tgtEl>
                                          <p:spTgt spid="26"/>
                                        </p:tgtEl>
                                      </p:cBhvr>
                                    </p:animEffect>
                                    <p:set>
                                      <p:cBhvr>
                                        <p:cTn id="37"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38" restart="whenNotActive" fill="hold" evtFilter="cancelBubble" nodeType="interactiveSeq">
                <p:stCondLst>
                  <p:cond evt="onClick" delay="0">
                    <p:tgtEl>
                      <p:spTgt spid="9"/>
                    </p:tgtEl>
                  </p:cond>
                </p:stCondLst>
                <p:endSync evt="end" delay="0">
                  <p:rtn val="all"/>
                </p:endSync>
                <p:childTnLst>
                  <p:par>
                    <p:cTn id="39" fill="hold">
                      <p:stCondLst>
                        <p:cond delay="0"/>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par>
                                <p:cTn id="43" presetID="1" presetClass="entr" presetSubtype="0" fill="hold" grpId="2" nodeType="withEffect">
                                  <p:stCondLst>
                                    <p:cond delay="0"/>
                                  </p:stCondLst>
                                  <p:childTnLst>
                                    <p:set>
                                      <p:cBhvr>
                                        <p:cTn id="44" dur="1" fill="hold">
                                          <p:stCondLst>
                                            <p:cond delay="0"/>
                                          </p:stCondLst>
                                        </p:cTn>
                                        <p:tgtEl>
                                          <p:spTgt spid="19"/>
                                        </p:tgtEl>
                                        <p:attrNameLst>
                                          <p:attrName>style.visibility</p:attrName>
                                        </p:attrNameLst>
                                      </p:cBhvr>
                                      <p:to>
                                        <p:strVal val="visible"/>
                                      </p:to>
                                    </p:set>
                                  </p:childTnLst>
                                </p:cTn>
                              </p:par>
                              <p:par>
                                <p:cTn id="45" presetID="10" presetClass="exit" presetSubtype="0" fill="hold" grpId="1" nodeType="withEffect">
                                  <p:stCondLst>
                                    <p:cond delay="0"/>
                                  </p:stCondLst>
                                  <p:childTnLst>
                                    <p:animEffect transition="out" filter="fade">
                                      <p:cBhvr>
                                        <p:cTn id="46" dur="500"/>
                                        <p:tgtEl>
                                          <p:spTgt spid="26"/>
                                        </p:tgtEl>
                                      </p:cBhvr>
                                    </p:animEffect>
                                    <p:set>
                                      <p:cBhvr>
                                        <p:cTn id="47"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48" restart="whenNotActive" fill="hold" evtFilter="cancelBubble" nodeType="interactiveSeq">
                <p:stCondLst>
                  <p:cond evt="onClick" delay="0">
                    <p:tgtEl>
                      <p:spTgt spid="7"/>
                    </p:tgtEl>
                  </p:cond>
                </p:stCondLst>
                <p:endSync evt="end" delay="0">
                  <p:rtn val="all"/>
                </p:endSync>
                <p:childTnLst>
                  <p:par>
                    <p:cTn id="49" fill="hold">
                      <p:stCondLst>
                        <p:cond delay="0"/>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par>
                                <p:cTn id="55" presetID="10" presetClass="exit" presetSubtype="0" fill="hold" grpId="0" nodeType="withEffect">
                                  <p:stCondLst>
                                    <p:cond delay="0"/>
                                  </p:stCondLst>
                                  <p:childTnLst>
                                    <p:animEffect transition="out" filter="fade">
                                      <p:cBhvr>
                                        <p:cTn id="56" dur="500"/>
                                        <p:tgtEl>
                                          <p:spTgt spid="26"/>
                                        </p:tgtEl>
                                      </p:cBhvr>
                                    </p:animEffect>
                                    <p:set>
                                      <p:cBhvr>
                                        <p:cTn id="57"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8" restart="whenNotActive" fill="hold" evtFilter="cancelBubble" nodeType="interactiveSeq">
                <p:stCondLst>
                  <p:cond evt="onClick" delay="0">
                    <p:tgtEl>
                      <p:spTgt spid="15"/>
                    </p:tgtEl>
                  </p:cond>
                </p:stCondLst>
                <p:endSync evt="end" delay="0">
                  <p:rtn val="all"/>
                </p:endSync>
                <p:childTnLst>
                  <p:par>
                    <p:cTn id="59" fill="hold">
                      <p:stCondLst>
                        <p:cond delay="0"/>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 presetClass="exit" presetSubtype="0" fill="hold" grpId="5" nodeType="withEffect">
                                  <p:stCondLst>
                                    <p:cond delay="0"/>
                                  </p:stCondLst>
                                  <p:childTnLst>
                                    <p:set>
                                      <p:cBhvr>
                                        <p:cTn id="64" dur="1" fill="hold">
                                          <p:stCondLst>
                                            <p:cond delay="0"/>
                                          </p:stCondLst>
                                        </p:cTn>
                                        <p:tgtEl>
                                          <p:spTgt spid="19"/>
                                        </p:tgtEl>
                                        <p:attrNameLst>
                                          <p:attrName>style.visibility</p:attrName>
                                        </p:attrNameLst>
                                      </p:cBhvr>
                                      <p:to>
                                        <p:strVal val="hidden"/>
                                      </p:to>
                                    </p:set>
                                  </p:childTnLst>
                                </p:cTn>
                              </p:par>
                              <p:par>
                                <p:cTn id="65" presetID="10" presetClass="entr" presetSubtype="0" fill="hold" grpId="6" nodeType="with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fade">
                                      <p:cBhvr>
                                        <p:cTn id="67" dur="500"/>
                                        <p:tgtEl>
                                          <p:spTgt spid="26"/>
                                        </p:tgtEl>
                                      </p:cBhvr>
                                    </p:animEffect>
                                  </p:childTnLst>
                                </p:cTn>
                              </p:par>
                            </p:childTnLst>
                          </p:cTn>
                        </p:par>
                      </p:childTnLst>
                    </p:cTn>
                  </p:par>
                </p:childTnLst>
              </p:cTn>
              <p:nextCondLst>
                <p:cond evt="onClick" delay="0">
                  <p:tgtEl>
                    <p:spTgt spid="15"/>
                  </p:tgtEl>
                </p:cond>
              </p:nextCondLst>
            </p:seq>
            <p:seq concurrent="1" nextAc="seek">
              <p:cTn id="68" restart="whenNotActive" fill="hold" evtFilter="cancelBubble" nodeType="interactiveSeq">
                <p:stCondLst>
                  <p:cond evt="onClick" delay="0">
                    <p:tgtEl>
                      <p:spTgt spid="10"/>
                    </p:tgtEl>
                  </p:cond>
                </p:stCondLst>
                <p:endSync evt="end" delay="0">
                  <p:rtn val="all"/>
                </p:endSync>
                <p:childTnLst>
                  <p:par>
                    <p:cTn id="69" fill="hold">
                      <p:stCondLst>
                        <p:cond delay="0"/>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10"/>
                                        </p:tgtEl>
                                        <p:attrNameLst>
                                          <p:attrName>style.visibility</p:attrName>
                                        </p:attrNameLst>
                                      </p:cBhvr>
                                      <p:to>
                                        <p:strVal val="hidden"/>
                                      </p:to>
                                    </p:set>
                                  </p:childTnLst>
                                </p:cTn>
                              </p:par>
                              <p:par>
                                <p:cTn id="73" presetID="1" presetClass="exit" presetSubtype="0" fill="hold" grpId="1" nodeType="withEffect">
                                  <p:stCondLst>
                                    <p:cond delay="0"/>
                                  </p:stCondLst>
                                  <p:childTnLst>
                                    <p:set>
                                      <p:cBhvr>
                                        <p:cTn id="74" dur="1" fill="hold">
                                          <p:stCondLst>
                                            <p:cond delay="0"/>
                                          </p:stCondLst>
                                        </p:cTn>
                                        <p:tgtEl>
                                          <p:spTgt spid="21"/>
                                        </p:tgtEl>
                                        <p:attrNameLst>
                                          <p:attrName>style.visibility</p:attrName>
                                        </p:attrNameLst>
                                      </p:cBhvr>
                                      <p:to>
                                        <p:strVal val="hidden"/>
                                      </p:to>
                                    </p:set>
                                  </p:childTnLst>
                                </p:cTn>
                              </p:par>
                              <p:par>
                                <p:cTn id="75" presetID="10" presetClass="entr" presetSubtype="0" fill="hold" grpId="7"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childTnLst>
                          </p:cTn>
                        </p:par>
                      </p:childTnLst>
                    </p:cTn>
                  </p:par>
                </p:childTnLst>
              </p:cTn>
              <p:nextCondLst>
                <p:cond evt="onClick" delay="0">
                  <p:tgtEl>
                    <p:spTgt spid="10"/>
                  </p:tgtEl>
                </p:cond>
              </p:nextCondLst>
            </p:seq>
            <p:seq concurrent="1" nextAc="seek">
              <p:cTn id="78" restart="whenNotActive" fill="hold" evtFilter="cancelBubble" nodeType="interactiveSeq">
                <p:stCondLst>
                  <p:cond evt="onClick" delay="0">
                    <p:tgtEl>
                      <p:spTgt spid="11"/>
                    </p:tgtEl>
                  </p:cond>
                </p:stCondLst>
                <p:endSync evt="end" delay="0">
                  <p:rtn val="all"/>
                </p:endSync>
                <p:childTnLst>
                  <p:par>
                    <p:cTn id="79" fill="hold">
                      <p:stCondLst>
                        <p:cond delay="0"/>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11"/>
                                        </p:tgtEl>
                                        <p:attrNameLst>
                                          <p:attrName>style.visibility</p:attrName>
                                        </p:attrNameLst>
                                      </p:cBhvr>
                                      <p:to>
                                        <p:strVal val="hidden"/>
                                      </p:to>
                                    </p:set>
                                  </p:childTnLst>
                                </p:cTn>
                              </p:par>
                              <p:par>
                                <p:cTn id="83" presetID="1" presetClass="exit" presetSubtype="0" fill="hold" grpId="4"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par>
                                <p:cTn id="85" presetID="10" presetClass="entr" presetSubtype="0" fill="hold" grpId="10" nodeType="withEffect">
                                  <p:stCondLst>
                                    <p:cond delay="0"/>
                                  </p:stCondLst>
                                  <p:childTnLst>
                                    <p:set>
                                      <p:cBhvr>
                                        <p:cTn id="86" dur="1" fill="hold">
                                          <p:stCondLst>
                                            <p:cond delay="0"/>
                                          </p:stCondLst>
                                        </p:cTn>
                                        <p:tgtEl>
                                          <p:spTgt spid="26"/>
                                        </p:tgtEl>
                                        <p:attrNameLst>
                                          <p:attrName>style.visibility</p:attrName>
                                        </p:attrNameLst>
                                      </p:cBhvr>
                                      <p:to>
                                        <p:strVal val="visible"/>
                                      </p:to>
                                    </p:set>
                                    <p:animEffect transition="in" filter="fade">
                                      <p:cBhvr>
                                        <p:cTn id="87" dur="500"/>
                                        <p:tgtEl>
                                          <p:spTgt spid="26"/>
                                        </p:tgtEl>
                                      </p:cBhvr>
                                    </p:animEffect>
                                  </p:childTnLst>
                                </p:cTn>
                              </p:par>
                            </p:childTnLst>
                          </p:cTn>
                        </p:par>
                      </p:childTnLst>
                    </p:cTn>
                  </p:par>
                </p:childTnLst>
              </p:cTn>
              <p:nextCondLst>
                <p:cond evt="onClick" delay="0">
                  <p:tgtEl>
                    <p:spTgt spid="11"/>
                  </p:tgtEl>
                </p:cond>
              </p:nextCondLst>
            </p:seq>
            <p:seq concurrent="1" nextAc="seek">
              <p:cTn id="88" restart="whenNotActive" fill="hold" evtFilter="cancelBubble" nodeType="interactiveSeq">
                <p:stCondLst>
                  <p:cond evt="onClick" delay="0">
                    <p:tgtEl>
                      <p:spTgt spid="12"/>
                    </p:tgtEl>
                  </p:cond>
                </p:stCondLst>
                <p:endSync evt="end" delay="0">
                  <p:rtn val="all"/>
                </p:endSync>
                <p:childTnLst>
                  <p:par>
                    <p:cTn id="89" fill="hold">
                      <p:stCondLst>
                        <p:cond delay="0"/>
                      </p:stCondLst>
                      <p:childTnLst>
                        <p:par>
                          <p:cTn id="90" fill="hold">
                            <p:stCondLst>
                              <p:cond delay="0"/>
                            </p:stCondLst>
                            <p:childTnLst>
                              <p:par>
                                <p:cTn id="91" presetID="1" presetClass="exit" presetSubtype="0" fill="hold" grpId="0" nodeType="clickEffect">
                                  <p:stCondLst>
                                    <p:cond delay="0"/>
                                  </p:stCondLst>
                                  <p:childTnLst>
                                    <p:set>
                                      <p:cBhvr>
                                        <p:cTn id="92" dur="1" fill="hold">
                                          <p:stCondLst>
                                            <p:cond delay="0"/>
                                          </p:stCondLst>
                                        </p:cTn>
                                        <p:tgtEl>
                                          <p:spTgt spid="12"/>
                                        </p:tgtEl>
                                        <p:attrNameLst>
                                          <p:attrName>style.visibility</p:attrName>
                                        </p:attrNameLst>
                                      </p:cBhvr>
                                      <p:to>
                                        <p:strVal val="hidden"/>
                                      </p:to>
                                    </p:set>
                                  </p:childTnLst>
                                </p:cTn>
                              </p:par>
                              <p:par>
                                <p:cTn id="93" presetID="10" presetClass="entr" presetSubtype="0" fill="hold" grpId="9" nodeType="with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fade">
                                      <p:cBhvr>
                                        <p:cTn id="95" dur="500"/>
                                        <p:tgtEl>
                                          <p:spTgt spid="26"/>
                                        </p:tgtEl>
                                      </p:cBhvr>
                                    </p:animEffect>
                                  </p:childTnLst>
                                </p:cTn>
                              </p:par>
                            </p:childTnLst>
                          </p:cTn>
                        </p:par>
                      </p:childTnLst>
                    </p:cTn>
                  </p:par>
                </p:childTnLst>
              </p:cTn>
              <p:nextCondLst>
                <p:cond evt="onClick" delay="0">
                  <p:tgtEl>
                    <p:spTgt spid="12"/>
                  </p:tgtEl>
                </p:cond>
              </p:nextCondLst>
            </p:seq>
            <p:seq concurrent="1" nextAc="seek">
              <p:cTn id="96" restart="whenNotActive" fill="hold" evtFilter="cancelBubble" nodeType="interactiveSeq">
                <p:stCondLst>
                  <p:cond evt="onClick" delay="0">
                    <p:tgtEl>
                      <p:spTgt spid="13"/>
                    </p:tgtEl>
                  </p:cond>
                </p:stCondLst>
                <p:endSync evt="end" delay="0">
                  <p:rtn val="all"/>
                </p:endSync>
                <p:childTnLst>
                  <p:par>
                    <p:cTn id="97" fill="hold">
                      <p:stCondLst>
                        <p:cond delay="0"/>
                      </p:stCondLst>
                      <p:childTnLst>
                        <p:par>
                          <p:cTn id="98" fill="hold">
                            <p:stCondLst>
                              <p:cond delay="0"/>
                            </p:stCondLst>
                            <p:childTnLst>
                              <p:par>
                                <p:cTn id="99" presetID="1" presetClass="exit" presetSubtype="0" fill="hold" grpId="1" nodeType="clickEffect">
                                  <p:stCondLst>
                                    <p:cond delay="0"/>
                                  </p:stCondLst>
                                  <p:childTnLst>
                                    <p:set>
                                      <p:cBhvr>
                                        <p:cTn id="100" dur="1" fill="hold">
                                          <p:stCondLst>
                                            <p:cond delay="0"/>
                                          </p:stCondLst>
                                        </p:cTn>
                                        <p:tgtEl>
                                          <p:spTgt spid="13"/>
                                        </p:tgtEl>
                                        <p:attrNameLst>
                                          <p:attrName>style.visibility</p:attrName>
                                        </p:attrNameLst>
                                      </p:cBhvr>
                                      <p:to>
                                        <p:strVal val="hidden"/>
                                      </p:to>
                                    </p:set>
                                  </p:childTnLst>
                                </p:cTn>
                              </p:par>
                              <p:par>
                                <p:cTn id="101" presetID="1" presetClass="exit" presetSubtype="0" fill="hold" grpId="3" nodeType="withEffect">
                                  <p:stCondLst>
                                    <p:cond delay="0"/>
                                  </p:stCondLst>
                                  <p:childTnLst>
                                    <p:set>
                                      <p:cBhvr>
                                        <p:cTn id="102" dur="1" fill="hold">
                                          <p:stCondLst>
                                            <p:cond delay="0"/>
                                          </p:stCondLst>
                                        </p:cTn>
                                        <p:tgtEl>
                                          <p:spTgt spid="19"/>
                                        </p:tgtEl>
                                        <p:attrNameLst>
                                          <p:attrName>style.visibility</p:attrName>
                                        </p:attrNameLst>
                                      </p:cBhvr>
                                      <p:to>
                                        <p:strVal val="hidden"/>
                                      </p:to>
                                    </p:set>
                                  </p:childTnLst>
                                </p:cTn>
                              </p:par>
                              <p:par>
                                <p:cTn id="103" presetID="10" presetClass="entr" presetSubtype="0" fill="hold" grpId="11" nodeType="withEffect">
                                  <p:stCondLst>
                                    <p:cond delay="0"/>
                                  </p:stCondLst>
                                  <p:childTnLst>
                                    <p:set>
                                      <p:cBhvr>
                                        <p:cTn id="104" dur="1" fill="hold">
                                          <p:stCondLst>
                                            <p:cond delay="0"/>
                                          </p:stCondLst>
                                        </p:cTn>
                                        <p:tgtEl>
                                          <p:spTgt spid="26"/>
                                        </p:tgtEl>
                                        <p:attrNameLst>
                                          <p:attrName>style.visibility</p:attrName>
                                        </p:attrNameLst>
                                      </p:cBhvr>
                                      <p:to>
                                        <p:strVal val="visible"/>
                                      </p:to>
                                    </p:set>
                                    <p:animEffect transition="in" filter="fade">
                                      <p:cBhvr>
                                        <p:cTn id="105" dur="500"/>
                                        <p:tgtEl>
                                          <p:spTgt spid="26"/>
                                        </p:tgtEl>
                                      </p:cBhvr>
                                    </p:animEffect>
                                  </p:childTnLst>
                                </p:cTn>
                              </p:par>
                            </p:childTnLst>
                          </p:cTn>
                        </p:par>
                      </p:childTnLst>
                    </p:cTn>
                  </p:par>
                </p:childTnLst>
              </p:cTn>
              <p:nextCondLst>
                <p:cond evt="onClick" delay="0">
                  <p:tgtEl>
                    <p:spTgt spid="13"/>
                  </p:tgtEl>
                </p:cond>
              </p:nextCondLst>
            </p:seq>
            <p:seq concurrent="1" nextAc="seek">
              <p:cTn id="106" restart="whenNotActive" fill="hold" evtFilter="cancelBubble" nodeType="interactiveSeq">
                <p:stCondLst>
                  <p:cond evt="onClick" delay="0">
                    <p:tgtEl>
                      <p:spTgt spid="14"/>
                    </p:tgtEl>
                  </p:cond>
                </p:stCondLst>
                <p:endSync evt="end" delay="0">
                  <p:rtn val="all"/>
                </p:endSync>
                <p:childTnLst>
                  <p:par>
                    <p:cTn id="107" fill="hold">
                      <p:stCondLst>
                        <p:cond delay="0"/>
                      </p:stCondLst>
                      <p:childTnLst>
                        <p:par>
                          <p:cTn id="108" fill="hold">
                            <p:stCondLst>
                              <p:cond delay="0"/>
                            </p:stCondLst>
                            <p:childTnLst>
                              <p:par>
                                <p:cTn id="109" presetID="1" presetClass="exit" presetSubtype="0" fill="hold" grpId="1" nodeType="clickEffect">
                                  <p:stCondLst>
                                    <p:cond delay="0"/>
                                  </p:stCondLst>
                                  <p:childTnLst>
                                    <p:set>
                                      <p:cBhvr>
                                        <p:cTn id="110" dur="1" fill="hold">
                                          <p:stCondLst>
                                            <p:cond delay="0"/>
                                          </p:stCondLst>
                                        </p:cTn>
                                        <p:tgtEl>
                                          <p:spTgt spid="14"/>
                                        </p:tgtEl>
                                        <p:attrNameLst>
                                          <p:attrName>style.visibility</p:attrName>
                                        </p:attrNameLst>
                                      </p:cBhvr>
                                      <p:to>
                                        <p:strVal val="hidden"/>
                                      </p:to>
                                    </p:set>
                                  </p:childTnLst>
                                </p:cTn>
                              </p:par>
                              <p:par>
                                <p:cTn id="111" presetID="10" presetClass="entr" presetSubtype="0" fill="hold" grpId="8" nodeType="withEffect">
                                  <p:stCondLst>
                                    <p:cond delay="0"/>
                                  </p:stCondLst>
                                  <p:childTnLst>
                                    <p:set>
                                      <p:cBhvr>
                                        <p:cTn id="112" dur="1" fill="hold">
                                          <p:stCondLst>
                                            <p:cond delay="0"/>
                                          </p:stCondLst>
                                        </p:cTn>
                                        <p:tgtEl>
                                          <p:spTgt spid="26"/>
                                        </p:tgtEl>
                                        <p:attrNameLst>
                                          <p:attrName>style.visibility</p:attrName>
                                        </p:attrNameLst>
                                      </p:cBhvr>
                                      <p:to>
                                        <p:strVal val="visible"/>
                                      </p:to>
                                    </p:set>
                                    <p:animEffect transition="in" filter="fade">
                                      <p:cBhvr>
                                        <p:cTn id="113" dur="500"/>
                                        <p:tgtEl>
                                          <p:spTgt spid="26"/>
                                        </p:tgtEl>
                                      </p:cBhvr>
                                    </p:animEffect>
                                  </p:childTnLst>
                                </p:cTn>
                              </p:par>
                            </p:childTnLst>
                          </p:cTn>
                        </p:par>
                      </p:childTnLst>
                    </p:cTn>
                  </p:par>
                </p:childTnLst>
              </p:cTn>
              <p:nextCondLst>
                <p:cond evt="onClick" delay="0">
                  <p:tgtEl>
                    <p:spTgt spid="14"/>
                  </p:tgtEl>
                </p:cond>
              </p:nextCondLst>
            </p:seq>
            <p:seq concurrent="1" nextAc="seek">
              <p:cTn id="114" restart="whenNotActive" fill="hold" evtFilter="cancelBubble" nodeType="interactiveSeq">
                <p:stCondLst>
                  <p:cond evt="onClick" delay="0">
                    <p:tgtEl>
                      <p:spTgt spid="28"/>
                    </p:tgtEl>
                  </p:cond>
                </p:stCondLst>
                <p:endSync evt="end" delay="0">
                  <p:rtn val="all"/>
                </p:endSync>
                <p:childTnLst>
                  <p:par>
                    <p:cTn id="115" fill="hold">
                      <p:stCondLst>
                        <p:cond delay="0"/>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34"/>
                                        </p:tgtEl>
                                        <p:attrNameLst>
                                          <p:attrName>style.visibility</p:attrName>
                                        </p:attrNameLst>
                                      </p:cBhvr>
                                      <p:to>
                                        <p:strVal val="visible"/>
                                      </p:to>
                                    </p:set>
                                  </p:childTnLst>
                                </p:cTn>
                              </p:par>
                              <p:par>
                                <p:cTn id="119" presetID="1" presetClass="entr" presetSubtype="0" fill="hold" grpId="2" nodeType="withEffect">
                                  <p:stCondLst>
                                    <p:cond delay="0"/>
                                  </p:stCondLst>
                                  <p:childTnLst>
                                    <p:set>
                                      <p:cBhvr>
                                        <p:cTn id="120" dur="1" fill="hold">
                                          <p:stCondLst>
                                            <p:cond delay="0"/>
                                          </p:stCondLst>
                                        </p:cTn>
                                        <p:tgtEl>
                                          <p:spTgt spid="18"/>
                                        </p:tgtEl>
                                        <p:attrNameLst>
                                          <p:attrName>style.visibility</p:attrName>
                                        </p:attrNameLst>
                                      </p:cBhvr>
                                      <p:to>
                                        <p:strVal val="visible"/>
                                      </p:to>
                                    </p:set>
                                  </p:childTnLst>
                                </p:cTn>
                              </p:par>
                              <p:par>
                                <p:cTn id="121" presetID="10" presetClass="exit" presetSubtype="0" fill="hold" grpId="0" nodeType="withEffect">
                                  <p:stCondLst>
                                    <p:cond delay="0"/>
                                  </p:stCondLst>
                                  <p:childTnLst>
                                    <p:animEffect transition="out" filter="fade">
                                      <p:cBhvr>
                                        <p:cTn id="122" dur="500"/>
                                        <p:tgtEl>
                                          <p:spTgt spid="27"/>
                                        </p:tgtEl>
                                      </p:cBhvr>
                                    </p:animEffect>
                                    <p:set>
                                      <p:cBhvr>
                                        <p:cTn id="123"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28"/>
                  </p:tgtEl>
                </p:cond>
              </p:nextCondLst>
            </p:seq>
            <p:seq concurrent="1" nextAc="seek">
              <p:cTn id="124" restart="whenNotActive" fill="hold" evtFilter="cancelBubble" nodeType="interactiveSeq">
                <p:stCondLst>
                  <p:cond evt="onClick" delay="0">
                    <p:tgtEl>
                      <p:spTgt spid="29"/>
                    </p:tgtEl>
                  </p:cond>
                </p:stCondLst>
                <p:endSync evt="end" delay="0">
                  <p:rtn val="all"/>
                </p:endSync>
                <p:childTnLst>
                  <p:par>
                    <p:cTn id="125" fill="hold">
                      <p:stCondLst>
                        <p:cond delay="0"/>
                      </p:stCondLst>
                      <p:childTnLst>
                        <p:par>
                          <p:cTn id="126" fill="hold">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5"/>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20"/>
                                        </p:tgtEl>
                                        <p:attrNameLst>
                                          <p:attrName>style.visibility</p:attrName>
                                        </p:attrNameLst>
                                      </p:cBhvr>
                                      <p:to>
                                        <p:strVal val="visible"/>
                                      </p:to>
                                    </p:set>
                                  </p:childTnLst>
                                </p:cTn>
                              </p:par>
                              <p:par>
                                <p:cTn id="131" presetID="10" presetClass="exit" presetSubtype="0" fill="hold" grpId="1" nodeType="withEffect">
                                  <p:stCondLst>
                                    <p:cond delay="0"/>
                                  </p:stCondLst>
                                  <p:childTnLst>
                                    <p:animEffect transition="out" filter="fade">
                                      <p:cBhvr>
                                        <p:cTn id="132" dur="500"/>
                                        <p:tgtEl>
                                          <p:spTgt spid="27"/>
                                        </p:tgtEl>
                                      </p:cBhvr>
                                    </p:animEffect>
                                    <p:set>
                                      <p:cBhvr>
                                        <p:cTn id="133"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134" restart="whenNotActive" fill="hold" evtFilter="cancelBubble" nodeType="interactiveSeq">
                <p:stCondLst>
                  <p:cond evt="onClick" delay="0">
                    <p:tgtEl>
                      <p:spTgt spid="30"/>
                    </p:tgtEl>
                  </p:cond>
                </p:stCondLst>
                <p:endSync evt="end" delay="0">
                  <p:rtn val="all"/>
                </p:endSync>
                <p:childTnLst>
                  <p:par>
                    <p:cTn id="135" fill="hold">
                      <p:stCondLst>
                        <p:cond delay="0"/>
                      </p:stCondLst>
                      <p:childTnLst>
                        <p:par>
                          <p:cTn id="136" fill="hold">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36"/>
                                        </p:tgtEl>
                                        <p:attrNameLst>
                                          <p:attrName>style.visibility</p:attrName>
                                        </p:attrNameLst>
                                      </p:cBhvr>
                                      <p:to>
                                        <p:strVal val="visible"/>
                                      </p:to>
                                    </p:set>
                                  </p:childTnLst>
                                </p:cTn>
                              </p:par>
                              <p:par>
                                <p:cTn id="139" presetID="10" presetClass="exit" presetSubtype="0" fill="hold" grpId="2" nodeType="withEffect">
                                  <p:stCondLst>
                                    <p:cond delay="0"/>
                                  </p:stCondLst>
                                  <p:childTnLst>
                                    <p:animEffect transition="out" filter="fade">
                                      <p:cBhvr>
                                        <p:cTn id="140" dur="500"/>
                                        <p:tgtEl>
                                          <p:spTgt spid="27"/>
                                        </p:tgtEl>
                                      </p:cBhvr>
                                    </p:animEffect>
                                    <p:set>
                                      <p:cBhvr>
                                        <p:cTn id="14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142" restart="whenNotActive" fill="hold" evtFilter="cancelBubble" nodeType="interactiveSeq">
                <p:stCondLst>
                  <p:cond evt="onClick" delay="0">
                    <p:tgtEl>
                      <p:spTgt spid="32"/>
                    </p:tgtEl>
                  </p:cond>
                </p:stCondLst>
                <p:endSync evt="end" delay="0">
                  <p:rtn val="all"/>
                </p:endSync>
                <p:childTnLst>
                  <p:par>
                    <p:cTn id="143" fill="hold">
                      <p:stCondLst>
                        <p:cond delay="0"/>
                      </p:stCondLst>
                      <p:childTnLst>
                        <p:par>
                          <p:cTn id="144" fill="hold">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38"/>
                                        </p:tgtEl>
                                        <p:attrNameLst>
                                          <p:attrName>style.visibility</p:attrName>
                                        </p:attrNameLst>
                                      </p:cBhvr>
                                      <p:to>
                                        <p:strVal val="visible"/>
                                      </p:to>
                                    </p:set>
                                  </p:childTnLst>
                                </p:cTn>
                              </p:par>
                              <p:par>
                                <p:cTn id="147" presetID="10" presetClass="exit" presetSubtype="0" fill="hold" grpId="9" nodeType="withEffect">
                                  <p:stCondLst>
                                    <p:cond delay="0"/>
                                  </p:stCondLst>
                                  <p:childTnLst>
                                    <p:animEffect transition="out" filter="fade">
                                      <p:cBhvr>
                                        <p:cTn id="148" dur="500"/>
                                        <p:tgtEl>
                                          <p:spTgt spid="27"/>
                                        </p:tgtEl>
                                      </p:cBhvr>
                                    </p:animEffect>
                                    <p:set>
                                      <p:cBhvr>
                                        <p:cTn id="149"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150" restart="whenNotActive" fill="hold" evtFilter="cancelBubble" nodeType="interactiveSeq">
                <p:stCondLst>
                  <p:cond evt="onClick" delay="0">
                    <p:tgtEl>
                      <p:spTgt spid="33"/>
                    </p:tgtEl>
                  </p:cond>
                </p:stCondLst>
                <p:endSync evt="end" delay="0">
                  <p:rtn val="all"/>
                </p:endSync>
                <p:childTnLst>
                  <p:par>
                    <p:cTn id="151" fill="hold">
                      <p:stCondLst>
                        <p:cond delay="0"/>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39"/>
                                        </p:tgtEl>
                                        <p:attrNameLst>
                                          <p:attrName>style.visibility</p:attrName>
                                        </p:attrNameLst>
                                      </p:cBhvr>
                                      <p:to>
                                        <p:strVal val="visible"/>
                                      </p:to>
                                    </p:set>
                                  </p:childTnLst>
                                </p:cTn>
                              </p:par>
                              <p:par>
                                <p:cTn id="155" presetID="1" presetClass="exit" presetSubtype="0" fill="hold" grpId="5" nodeType="withEffect">
                                  <p:stCondLst>
                                    <p:cond delay="0"/>
                                  </p:stCondLst>
                                  <p:childTnLst>
                                    <p:set>
                                      <p:cBhvr>
                                        <p:cTn id="156" dur="1" fill="hold">
                                          <p:stCondLst>
                                            <p:cond delay="0"/>
                                          </p:stCondLst>
                                        </p:cTn>
                                        <p:tgtEl>
                                          <p:spTgt spid="18"/>
                                        </p:tgtEl>
                                        <p:attrNameLst>
                                          <p:attrName>style.visibility</p:attrName>
                                        </p:attrNameLst>
                                      </p:cBhvr>
                                      <p:to>
                                        <p:strVal val="hidden"/>
                                      </p:to>
                                    </p:set>
                                  </p:childTnLst>
                                </p:cTn>
                              </p:par>
                              <p:par>
                                <p:cTn id="157" presetID="10" presetClass="exit" presetSubtype="0" fill="hold" grpId="10" nodeType="withEffect">
                                  <p:stCondLst>
                                    <p:cond delay="0"/>
                                  </p:stCondLst>
                                  <p:childTnLst>
                                    <p:animEffect transition="out" filter="fade">
                                      <p:cBhvr>
                                        <p:cTn id="158" dur="500"/>
                                        <p:tgtEl>
                                          <p:spTgt spid="27"/>
                                        </p:tgtEl>
                                      </p:cBhvr>
                                    </p:animEffect>
                                    <p:set>
                                      <p:cBhvr>
                                        <p:cTn id="159"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160" restart="whenNotActive" fill="hold" evtFilter="cancelBubble" nodeType="interactiveSeq">
                <p:stCondLst>
                  <p:cond evt="onClick" delay="0">
                    <p:tgtEl>
                      <p:spTgt spid="31"/>
                    </p:tgtEl>
                  </p:cond>
                </p:stCondLst>
                <p:endSync evt="end" delay="0">
                  <p:rtn val="all"/>
                </p:endSync>
                <p:childTnLst>
                  <p:par>
                    <p:cTn id="161" fill="hold">
                      <p:stCondLst>
                        <p:cond delay="0"/>
                      </p:stCondLst>
                      <p:childTnLst>
                        <p:par>
                          <p:cTn id="162" fill="hold">
                            <p:stCondLst>
                              <p:cond delay="0"/>
                            </p:stCondLst>
                            <p:childTnLst>
                              <p:par>
                                <p:cTn id="163" presetID="1" presetClass="entr" presetSubtype="0" fill="hold" grpId="0" nodeType="clickEffect">
                                  <p:stCondLst>
                                    <p:cond delay="0"/>
                                  </p:stCondLst>
                                  <p:childTnLst>
                                    <p:set>
                                      <p:cBhvr>
                                        <p:cTn id="164" dur="1" fill="hold">
                                          <p:stCondLst>
                                            <p:cond delay="0"/>
                                          </p:stCondLst>
                                        </p:cTn>
                                        <p:tgtEl>
                                          <p:spTgt spid="37"/>
                                        </p:tgtEl>
                                        <p:attrNameLst>
                                          <p:attrName>style.visibility</p:attrName>
                                        </p:attrNameLst>
                                      </p:cBhvr>
                                      <p:to>
                                        <p:strVal val="visible"/>
                                      </p:to>
                                    </p:set>
                                  </p:childTnLst>
                                </p:cTn>
                              </p:par>
                              <p:par>
                                <p:cTn id="165" presetID="1" presetClass="entr" presetSubtype="0" fill="hold" grpId="1" nodeType="withEffect">
                                  <p:stCondLst>
                                    <p:cond delay="0"/>
                                  </p:stCondLst>
                                  <p:childTnLst>
                                    <p:set>
                                      <p:cBhvr>
                                        <p:cTn id="166" dur="1" fill="hold">
                                          <p:stCondLst>
                                            <p:cond delay="0"/>
                                          </p:stCondLst>
                                        </p:cTn>
                                        <p:tgtEl>
                                          <p:spTgt spid="18"/>
                                        </p:tgtEl>
                                        <p:attrNameLst>
                                          <p:attrName>style.visibility</p:attrName>
                                        </p:attrNameLst>
                                      </p:cBhvr>
                                      <p:to>
                                        <p:strVal val="visible"/>
                                      </p:to>
                                    </p:set>
                                  </p:childTnLst>
                                </p:cTn>
                              </p:par>
                              <p:par>
                                <p:cTn id="167" presetID="10" presetClass="exit" presetSubtype="0" fill="hold" grpId="11" nodeType="withEffect">
                                  <p:stCondLst>
                                    <p:cond delay="0"/>
                                  </p:stCondLst>
                                  <p:childTnLst>
                                    <p:animEffect transition="out" filter="fade">
                                      <p:cBhvr>
                                        <p:cTn id="168" dur="500"/>
                                        <p:tgtEl>
                                          <p:spTgt spid="27"/>
                                        </p:tgtEl>
                                      </p:cBhvr>
                                    </p:animEffect>
                                    <p:set>
                                      <p:cBhvr>
                                        <p:cTn id="169"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170" restart="whenNotActive" fill="hold" evtFilter="cancelBubble" nodeType="interactiveSeq">
                <p:stCondLst>
                  <p:cond evt="onClick" delay="0">
                    <p:tgtEl>
                      <p:spTgt spid="39"/>
                    </p:tgtEl>
                  </p:cond>
                </p:stCondLst>
                <p:endSync evt="end" delay="0">
                  <p:rtn val="all"/>
                </p:endSync>
                <p:childTnLst>
                  <p:par>
                    <p:cTn id="171" fill="hold">
                      <p:stCondLst>
                        <p:cond delay="0"/>
                      </p:stCondLst>
                      <p:childTnLst>
                        <p:par>
                          <p:cTn id="172" fill="hold">
                            <p:stCondLst>
                              <p:cond delay="0"/>
                            </p:stCondLst>
                            <p:childTnLst>
                              <p:par>
                                <p:cTn id="173" presetID="1" presetClass="exit" presetSubtype="0" fill="hold" grpId="1" nodeType="clickEffect">
                                  <p:stCondLst>
                                    <p:cond delay="0"/>
                                  </p:stCondLst>
                                  <p:childTnLst>
                                    <p:set>
                                      <p:cBhvr>
                                        <p:cTn id="174" dur="1" fill="hold">
                                          <p:stCondLst>
                                            <p:cond delay="0"/>
                                          </p:stCondLst>
                                        </p:cTn>
                                        <p:tgtEl>
                                          <p:spTgt spid="39"/>
                                        </p:tgtEl>
                                        <p:attrNameLst>
                                          <p:attrName>style.visibility</p:attrName>
                                        </p:attrNameLst>
                                      </p:cBhvr>
                                      <p:to>
                                        <p:strVal val="hidden"/>
                                      </p:to>
                                    </p:set>
                                  </p:childTnLst>
                                </p:cTn>
                              </p:par>
                              <p:par>
                                <p:cTn id="175" presetID="1" presetClass="exit" presetSubtype="0" fill="hold" grpId="4" nodeType="withEffect">
                                  <p:stCondLst>
                                    <p:cond delay="0"/>
                                  </p:stCondLst>
                                  <p:childTnLst>
                                    <p:set>
                                      <p:cBhvr>
                                        <p:cTn id="176" dur="1" fill="hold">
                                          <p:stCondLst>
                                            <p:cond delay="0"/>
                                          </p:stCondLst>
                                        </p:cTn>
                                        <p:tgtEl>
                                          <p:spTgt spid="18"/>
                                        </p:tgtEl>
                                        <p:attrNameLst>
                                          <p:attrName>style.visibility</p:attrName>
                                        </p:attrNameLst>
                                      </p:cBhvr>
                                      <p:to>
                                        <p:strVal val="hidden"/>
                                      </p:to>
                                    </p:set>
                                  </p:childTnLst>
                                </p:cTn>
                              </p:par>
                              <p:par>
                                <p:cTn id="177" presetID="10" presetClass="entr" presetSubtype="0" fill="hold" grpId="3" nodeType="withEffect">
                                  <p:stCondLst>
                                    <p:cond delay="0"/>
                                  </p:stCondLst>
                                  <p:childTnLst>
                                    <p:set>
                                      <p:cBhvr>
                                        <p:cTn id="178" dur="1" fill="hold">
                                          <p:stCondLst>
                                            <p:cond delay="0"/>
                                          </p:stCondLst>
                                        </p:cTn>
                                        <p:tgtEl>
                                          <p:spTgt spid="27"/>
                                        </p:tgtEl>
                                        <p:attrNameLst>
                                          <p:attrName>style.visibility</p:attrName>
                                        </p:attrNameLst>
                                      </p:cBhvr>
                                      <p:to>
                                        <p:strVal val="visible"/>
                                      </p:to>
                                    </p:set>
                                    <p:animEffect transition="in" filter="fade">
                                      <p:cBhvr>
                                        <p:cTn id="179" dur="500"/>
                                        <p:tgtEl>
                                          <p:spTgt spid="27"/>
                                        </p:tgtEl>
                                      </p:cBhvr>
                                    </p:animEffect>
                                  </p:childTnLst>
                                </p:cTn>
                              </p:par>
                            </p:childTnLst>
                          </p:cTn>
                        </p:par>
                      </p:childTnLst>
                    </p:cTn>
                  </p:par>
                </p:childTnLst>
              </p:cTn>
              <p:nextCondLst>
                <p:cond evt="onClick" delay="0">
                  <p:tgtEl>
                    <p:spTgt spid="39"/>
                  </p:tgtEl>
                </p:cond>
              </p:nextCondLst>
            </p:seq>
            <p:seq concurrent="1" nextAc="seek">
              <p:cTn id="180" restart="whenNotActive" fill="hold" evtFilter="cancelBubble" nodeType="interactiveSeq">
                <p:stCondLst>
                  <p:cond evt="onClick" delay="0">
                    <p:tgtEl>
                      <p:spTgt spid="34"/>
                    </p:tgtEl>
                  </p:cond>
                </p:stCondLst>
                <p:endSync evt="end" delay="0">
                  <p:rtn val="all"/>
                </p:endSync>
                <p:childTnLst>
                  <p:par>
                    <p:cTn id="181" fill="hold">
                      <p:stCondLst>
                        <p:cond delay="0"/>
                      </p:stCondLst>
                      <p:childTnLst>
                        <p:par>
                          <p:cTn id="182" fill="hold">
                            <p:stCondLst>
                              <p:cond delay="0"/>
                            </p:stCondLst>
                            <p:childTnLst>
                              <p:par>
                                <p:cTn id="183" presetID="1" presetClass="exit" presetSubtype="0" fill="hold" grpId="1" nodeType="clickEffect">
                                  <p:stCondLst>
                                    <p:cond delay="0"/>
                                  </p:stCondLst>
                                  <p:childTnLst>
                                    <p:set>
                                      <p:cBhvr>
                                        <p:cTn id="184" dur="1" fill="hold">
                                          <p:stCondLst>
                                            <p:cond delay="0"/>
                                          </p:stCondLst>
                                        </p:cTn>
                                        <p:tgtEl>
                                          <p:spTgt spid="34"/>
                                        </p:tgtEl>
                                        <p:attrNameLst>
                                          <p:attrName>style.visibility</p:attrName>
                                        </p:attrNameLst>
                                      </p:cBhvr>
                                      <p:to>
                                        <p:strVal val="hidden"/>
                                      </p:to>
                                    </p:set>
                                  </p:childTnLst>
                                </p:cTn>
                              </p:par>
                              <p:par>
                                <p:cTn id="185" presetID="1" presetClass="entr" presetSubtype="0" fill="hold" grpId="0" nodeType="withEffect">
                                  <p:stCondLst>
                                    <p:cond delay="0"/>
                                  </p:stCondLst>
                                  <p:childTnLst>
                                    <p:set>
                                      <p:cBhvr>
                                        <p:cTn id="186" dur="1" fill="hold">
                                          <p:stCondLst>
                                            <p:cond delay="0"/>
                                          </p:stCondLst>
                                        </p:cTn>
                                        <p:tgtEl>
                                          <p:spTgt spid="18"/>
                                        </p:tgtEl>
                                        <p:attrNameLst>
                                          <p:attrName>style.visibility</p:attrName>
                                        </p:attrNameLst>
                                      </p:cBhvr>
                                      <p:to>
                                        <p:strVal val="visible"/>
                                      </p:to>
                                    </p:set>
                                  </p:childTnLst>
                                </p:cTn>
                              </p:par>
                              <p:par>
                                <p:cTn id="187" presetID="10" presetClass="entr" presetSubtype="0" fill="hold" grpId="4" nodeType="withEffect">
                                  <p:stCondLst>
                                    <p:cond delay="0"/>
                                  </p:stCondLst>
                                  <p:childTnLst>
                                    <p:set>
                                      <p:cBhvr>
                                        <p:cTn id="188" dur="1" fill="hold">
                                          <p:stCondLst>
                                            <p:cond delay="0"/>
                                          </p:stCondLst>
                                        </p:cTn>
                                        <p:tgtEl>
                                          <p:spTgt spid="27"/>
                                        </p:tgtEl>
                                        <p:attrNameLst>
                                          <p:attrName>style.visibility</p:attrName>
                                        </p:attrNameLst>
                                      </p:cBhvr>
                                      <p:to>
                                        <p:strVal val="visible"/>
                                      </p:to>
                                    </p:set>
                                    <p:animEffect transition="in" filter="fade">
                                      <p:cBhvr>
                                        <p:cTn id="189" dur="500"/>
                                        <p:tgtEl>
                                          <p:spTgt spid="27"/>
                                        </p:tgtEl>
                                      </p:cBhvr>
                                    </p:animEffect>
                                  </p:childTnLst>
                                </p:cTn>
                              </p:par>
                            </p:childTnLst>
                          </p:cTn>
                        </p:par>
                      </p:childTnLst>
                    </p:cTn>
                  </p:par>
                </p:childTnLst>
              </p:cTn>
              <p:nextCondLst>
                <p:cond evt="onClick" delay="0">
                  <p:tgtEl>
                    <p:spTgt spid="34"/>
                  </p:tgtEl>
                </p:cond>
              </p:nextCondLst>
            </p:seq>
            <p:seq concurrent="1" nextAc="seek">
              <p:cTn id="190" restart="whenNotActive" fill="hold" evtFilter="cancelBubble" nodeType="interactiveSeq">
                <p:stCondLst>
                  <p:cond evt="onClick" delay="0">
                    <p:tgtEl>
                      <p:spTgt spid="35"/>
                    </p:tgtEl>
                  </p:cond>
                </p:stCondLst>
                <p:endSync evt="end" delay="0">
                  <p:rtn val="all"/>
                </p:endSync>
                <p:childTnLst>
                  <p:par>
                    <p:cTn id="191" fill="hold">
                      <p:stCondLst>
                        <p:cond delay="0"/>
                      </p:stCondLst>
                      <p:childTnLst>
                        <p:par>
                          <p:cTn id="192" fill="hold">
                            <p:stCondLst>
                              <p:cond delay="0"/>
                            </p:stCondLst>
                            <p:childTnLst>
                              <p:par>
                                <p:cTn id="193" presetID="1" presetClass="exit" presetSubtype="0" fill="hold" grpId="1" nodeType="clickEffect">
                                  <p:stCondLst>
                                    <p:cond delay="0"/>
                                  </p:stCondLst>
                                  <p:childTnLst>
                                    <p:set>
                                      <p:cBhvr>
                                        <p:cTn id="194" dur="1" fill="hold">
                                          <p:stCondLst>
                                            <p:cond delay="0"/>
                                          </p:stCondLst>
                                        </p:cTn>
                                        <p:tgtEl>
                                          <p:spTgt spid="35"/>
                                        </p:tgtEl>
                                        <p:attrNameLst>
                                          <p:attrName>style.visibility</p:attrName>
                                        </p:attrNameLst>
                                      </p:cBhvr>
                                      <p:to>
                                        <p:strVal val="hidden"/>
                                      </p:to>
                                    </p:set>
                                  </p:childTnLst>
                                </p:cTn>
                              </p:par>
                              <p:par>
                                <p:cTn id="195" presetID="1" presetClass="exit" presetSubtype="0" fill="hold" grpId="1" nodeType="withEffect">
                                  <p:stCondLst>
                                    <p:cond delay="0"/>
                                  </p:stCondLst>
                                  <p:childTnLst>
                                    <p:set>
                                      <p:cBhvr>
                                        <p:cTn id="196" dur="1" fill="hold">
                                          <p:stCondLst>
                                            <p:cond delay="0"/>
                                          </p:stCondLst>
                                        </p:cTn>
                                        <p:tgtEl>
                                          <p:spTgt spid="20"/>
                                        </p:tgtEl>
                                        <p:attrNameLst>
                                          <p:attrName>style.visibility</p:attrName>
                                        </p:attrNameLst>
                                      </p:cBhvr>
                                      <p:to>
                                        <p:strVal val="hidden"/>
                                      </p:to>
                                    </p:set>
                                  </p:childTnLst>
                                </p:cTn>
                              </p:par>
                              <p:par>
                                <p:cTn id="197" presetID="10" presetClass="entr" presetSubtype="0" fill="hold" grpId="5" nodeType="withEffect">
                                  <p:stCondLst>
                                    <p:cond delay="0"/>
                                  </p:stCondLst>
                                  <p:childTnLst>
                                    <p:set>
                                      <p:cBhvr>
                                        <p:cTn id="198" dur="1" fill="hold">
                                          <p:stCondLst>
                                            <p:cond delay="0"/>
                                          </p:stCondLst>
                                        </p:cTn>
                                        <p:tgtEl>
                                          <p:spTgt spid="27"/>
                                        </p:tgtEl>
                                        <p:attrNameLst>
                                          <p:attrName>style.visibility</p:attrName>
                                        </p:attrNameLst>
                                      </p:cBhvr>
                                      <p:to>
                                        <p:strVal val="visible"/>
                                      </p:to>
                                    </p:set>
                                    <p:animEffect transition="in" filter="fade">
                                      <p:cBhvr>
                                        <p:cTn id="199" dur="500"/>
                                        <p:tgtEl>
                                          <p:spTgt spid="27"/>
                                        </p:tgtEl>
                                      </p:cBhvr>
                                    </p:animEffect>
                                  </p:childTnLst>
                                </p:cTn>
                              </p:par>
                            </p:childTnLst>
                          </p:cTn>
                        </p:par>
                      </p:childTnLst>
                    </p:cTn>
                  </p:par>
                </p:childTnLst>
              </p:cTn>
              <p:nextCondLst>
                <p:cond evt="onClick" delay="0">
                  <p:tgtEl>
                    <p:spTgt spid="35"/>
                  </p:tgtEl>
                </p:cond>
              </p:nextCondLst>
            </p:seq>
            <p:seq concurrent="1" nextAc="seek">
              <p:cTn id="200" restart="whenNotActive" fill="hold" evtFilter="cancelBubble" nodeType="interactiveSeq">
                <p:stCondLst>
                  <p:cond evt="onClick" delay="0">
                    <p:tgtEl>
                      <p:spTgt spid="36"/>
                    </p:tgtEl>
                  </p:cond>
                </p:stCondLst>
                <p:endSync evt="end" delay="0">
                  <p:rtn val="all"/>
                </p:endSync>
                <p:childTnLst>
                  <p:par>
                    <p:cTn id="201" fill="hold">
                      <p:stCondLst>
                        <p:cond delay="0"/>
                      </p:stCondLst>
                      <p:childTnLst>
                        <p:par>
                          <p:cTn id="202" fill="hold">
                            <p:stCondLst>
                              <p:cond delay="0"/>
                            </p:stCondLst>
                            <p:childTnLst>
                              <p:par>
                                <p:cTn id="203" presetID="1" presetClass="exit" presetSubtype="0" fill="hold" grpId="1" nodeType="clickEffect">
                                  <p:stCondLst>
                                    <p:cond delay="0"/>
                                  </p:stCondLst>
                                  <p:childTnLst>
                                    <p:set>
                                      <p:cBhvr>
                                        <p:cTn id="204" dur="1" fill="hold">
                                          <p:stCondLst>
                                            <p:cond delay="0"/>
                                          </p:stCondLst>
                                        </p:cTn>
                                        <p:tgtEl>
                                          <p:spTgt spid="36"/>
                                        </p:tgtEl>
                                        <p:attrNameLst>
                                          <p:attrName>style.visibility</p:attrName>
                                        </p:attrNameLst>
                                      </p:cBhvr>
                                      <p:to>
                                        <p:strVal val="hidden"/>
                                      </p:to>
                                    </p:set>
                                  </p:childTnLst>
                                </p:cTn>
                              </p:par>
                              <p:par>
                                <p:cTn id="205" presetID="10" presetClass="entr" presetSubtype="0" fill="hold" grpId="6" nodeType="withEffect">
                                  <p:stCondLst>
                                    <p:cond delay="0"/>
                                  </p:stCondLst>
                                  <p:childTnLst>
                                    <p:set>
                                      <p:cBhvr>
                                        <p:cTn id="206" dur="1" fill="hold">
                                          <p:stCondLst>
                                            <p:cond delay="0"/>
                                          </p:stCondLst>
                                        </p:cTn>
                                        <p:tgtEl>
                                          <p:spTgt spid="27"/>
                                        </p:tgtEl>
                                        <p:attrNameLst>
                                          <p:attrName>style.visibility</p:attrName>
                                        </p:attrNameLst>
                                      </p:cBhvr>
                                      <p:to>
                                        <p:strVal val="visible"/>
                                      </p:to>
                                    </p:set>
                                    <p:animEffect transition="in" filter="fade">
                                      <p:cBhvr>
                                        <p:cTn id="207" dur="500"/>
                                        <p:tgtEl>
                                          <p:spTgt spid="27"/>
                                        </p:tgtEl>
                                      </p:cBhvr>
                                    </p:animEffect>
                                  </p:childTnLst>
                                </p:cTn>
                              </p:par>
                            </p:childTnLst>
                          </p:cTn>
                        </p:par>
                      </p:childTnLst>
                    </p:cTn>
                  </p:par>
                </p:childTnLst>
              </p:cTn>
              <p:nextCondLst>
                <p:cond evt="onClick" delay="0">
                  <p:tgtEl>
                    <p:spTgt spid="36"/>
                  </p:tgtEl>
                </p:cond>
              </p:nextCondLst>
            </p:seq>
            <p:seq concurrent="1" nextAc="seek">
              <p:cTn id="208" restart="whenNotActive" fill="hold" evtFilter="cancelBubble" nodeType="interactiveSeq">
                <p:stCondLst>
                  <p:cond evt="onClick" delay="0">
                    <p:tgtEl>
                      <p:spTgt spid="37"/>
                    </p:tgtEl>
                  </p:cond>
                </p:stCondLst>
                <p:endSync evt="end" delay="0">
                  <p:rtn val="all"/>
                </p:endSync>
                <p:childTnLst>
                  <p:par>
                    <p:cTn id="209" fill="hold">
                      <p:stCondLst>
                        <p:cond delay="0"/>
                      </p:stCondLst>
                      <p:childTnLst>
                        <p:par>
                          <p:cTn id="210" fill="hold">
                            <p:stCondLst>
                              <p:cond delay="0"/>
                            </p:stCondLst>
                            <p:childTnLst>
                              <p:par>
                                <p:cTn id="211" presetID="1" presetClass="exit" presetSubtype="0" fill="hold" grpId="1" nodeType="clickEffect">
                                  <p:stCondLst>
                                    <p:cond delay="0"/>
                                  </p:stCondLst>
                                  <p:childTnLst>
                                    <p:set>
                                      <p:cBhvr>
                                        <p:cTn id="212" dur="1" fill="hold">
                                          <p:stCondLst>
                                            <p:cond delay="0"/>
                                          </p:stCondLst>
                                        </p:cTn>
                                        <p:tgtEl>
                                          <p:spTgt spid="37"/>
                                        </p:tgtEl>
                                        <p:attrNameLst>
                                          <p:attrName>style.visibility</p:attrName>
                                        </p:attrNameLst>
                                      </p:cBhvr>
                                      <p:to>
                                        <p:strVal val="hidden"/>
                                      </p:to>
                                    </p:set>
                                  </p:childTnLst>
                                </p:cTn>
                              </p:par>
                              <p:par>
                                <p:cTn id="213" presetID="1" presetClass="exit" presetSubtype="0" fill="hold" grpId="3" nodeType="withEffect">
                                  <p:stCondLst>
                                    <p:cond delay="0"/>
                                  </p:stCondLst>
                                  <p:childTnLst>
                                    <p:set>
                                      <p:cBhvr>
                                        <p:cTn id="214" dur="1" fill="hold">
                                          <p:stCondLst>
                                            <p:cond delay="0"/>
                                          </p:stCondLst>
                                        </p:cTn>
                                        <p:tgtEl>
                                          <p:spTgt spid="18"/>
                                        </p:tgtEl>
                                        <p:attrNameLst>
                                          <p:attrName>style.visibility</p:attrName>
                                        </p:attrNameLst>
                                      </p:cBhvr>
                                      <p:to>
                                        <p:strVal val="hidden"/>
                                      </p:to>
                                    </p:set>
                                  </p:childTnLst>
                                </p:cTn>
                              </p:par>
                              <p:par>
                                <p:cTn id="215" presetID="10" presetClass="entr" presetSubtype="0" fill="hold" grpId="8" nodeType="withEffect">
                                  <p:stCondLst>
                                    <p:cond delay="0"/>
                                  </p:stCondLst>
                                  <p:childTnLst>
                                    <p:set>
                                      <p:cBhvr>
                                        <p:cTn id="216" dur="1" fill="hold">
                                          <p:stCondLst>
                                            <p:cond delay="0"/>
                                          </p:stCondLst>
                                        </p:cTn>
                                        <p:tgtEl>
                                          <p:spTgt spid="27"/>
                                        </p:tgtEl>
                                        <p:attrNameLst>
                                          <p:attrName>style.visibility</p:attrName>
                                        </p:attrNameLst>
                                      </p:cBhvr>
                                      <p:to>
                                        <p:strVal val="visible"/>
                                      </p:to>
                                    </p:set>
                                    <p:animEffect transition="in" filter="fade">
                                      <p:cBhvr>
                                        <p:cTn id="217" dur="500"/>
                                        <p:tgtEl>
                                          <p:spTgt spid="27"/>
                                        </p:tgtEl>
                                      </p:cBhvr>
                                    </p:animEffect>
                                  </p:childTnLst>
                                </p:cTn>
                              </p:par>
                            </p:childTnLst>
                          </p:cTn>
                        </p:par>
                      </p:childTnLst>
                    </p:cTn>
                  </p:par>
                </p:childTnLst>
              </p:cTn>
              <p:nextCondLst>
                <p:cond evt="onClick" delay="0">
                  <p:tgtEl>
                    <p:spTgt spid="37"/>
                  </p:tgtEl>
                </p:cond>
              </p:nextCondLst>
            </p:seq>
            <p:seq concurrent="1" nextAc="seek">
              <p:cTn id="218" restart="whenNotActive" fill="hold" evtFilter="cancelBubble" nodeType="interactiveSeq">
                <p:stCondLst>
                  <p:cond evt="onClick" delay="0">
                    <p:tgtEl>
                      <p:spTgt spid="38"/>
                    </p:tgtEl>
                  </p:cond>
                </p:stCondLst>
                <p:endSync evt="end" delay="0">
                  <p:rtn val="all"/>
                </p:endSync>
                <p:childTnLst>
                  <p:par>
                    <p:cTn id="219" fill="hold">
                      <p:stCondLst>
                        <p:cond delay="0"/>
                      </p:stCondLst>
                      <p:childTnLst>
                        <p:par>
                          <p:cTn id="220" fill="hold">
                            <p:stCondLst>
                              <p:cond delay="0"/>
                            </p:stCondLst>
                            <p:childTnLst>
                              <p:par>
                                <p:cTn id="221" presetID="1" presetClass="exit" presetSubtype="0" fill="hold" grpId="1" nodeType="clickEffect">
                                  <p:stCondLst>
                                    <p:cond delay="0"/>
                                  </p:stCondLst>
                                  <p:childTnLst>
                                    <p:set>
                                      <p:cBhvr>
                                        <p:cTn id="222" dur="1" fill="hold">
                                          <p:stCondLst>
                                            <p:cond delay="0"/>
                                          </p:stCondLst>
                                        </p:cTn>
                                        <p:tgtEl>
                                          <p:spTgt spid="38"/>
                                        </p:tgtEl>
                                        <p:attrNameLst>
                                          <p:attrName>style.visibility</p:attrName>
                                        </p:attrNameLst>
                                      </p:cBhvr>
                                      <p:to>
                                        <p:strVal val="hidden"/>
                                      </p:to>
                                    </p:set>
                                  </p:childTnLst>
                                </p:cTn>
                              </p:par>
                              <p:par>
                                <p:cTn id="223" presetID="10" presetClass="entr" presetSubtype="0" fill="hold" grpId="7" nodeType="withEffect">
                                  <p:stCondLst>
                                    <p:cond delay="0"/>
                                  </p:stCondLst>
                                  <p:childTnLst>
                                    <p:set>
                                      <p:cBhvr>
                                        <p:cTn id="224" dur="1" fill="hold">
                                          <p:stCondLst>
                                            <p:cond delay="0"/>
                                          </p:stCondLst>
                                        </p:cTn>
                                        <p:tgtEl>
                                          <p:spTgt spid="27"/>
                                        </p:tgtEl>
                                        <p:attrNameLst>
                                          <p:attrName>style.visibility</p:attrName>
                                        </p:attrNameLst>
                                      </p:cBhvr>
                                      <p:to>
                                        <p:strVal val="visible"/>
                                      </p:to>
                                    </p:set>
                                    <p:animEffect transition="in" filter="fade">
                                      <p:cBhvr>
                                        <p:cTn id="225" dur="500"/>
                                        <p:tgtEl>
                                          <p:spTgt spid="27"/>
                                        </p:tgtEl>
                                      </p:cBhvr>
                                    </p:animEffect>
                                  </p:childTnLst>
                                </p:cTn>
                              </p:par>
                            </p:childTnLst>
                          </p:cTn>
                        </p:par>
                      </p:childTnLst>
                    </p:cTn>
                  </p:par>
                </p:childTnLst>
              </p:cTn>
              <p:nextCondLst>
                <p:cond evt="onClick" delay="0">
                  <p:tgtEl>
                    <p:spTgt spid="38"/>
                  </p:tgtEl>
                </p:cond>
              </p:nextCondLst>
            </p:seq>
            <p:seq concurrent="1" nextAc="seek">
              <p:cTn id="226" restart="whenNotActive" fill="hold" evtFilter="cancelBubble" nodeType="interactiveSeq">
                <p:stCondLst>
                  <p:cond evt="onClick" delay="0">
                    <p:tgtEl>
                      <p:spTgt spid="40"/>
                    </p:tgtEl>
                  </p:cond>
                </p:stCondLst>
                <p:endSync evt="end" delay="0">
                  <p:rtn val="all"/>
                </p:endSync>
                <p:childTnLst>
                  <p:par>
                    <p:cTn id="227" fill="hold">
                      <p:stCondLst>
                        <p:cond delay="0"/>
                      </p:stCondLst>
                      <p:childTnLst>
                        <p:par>
                          <p:cTn id="228" fill="hold">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46"/>
                                        </p:tgtEl>
                                        <p:attrNameLst>
                                          <p:attrName>style.visibility</p:attrName>
                                        </p:attrNameLst>
                                      </p:cBhvr>
                                      <p:to>
                                        <p:strVal val="visible"/>
                                      </p:to>
                                    </p:set>
                                  </p:childTnLst>
                                </p:cTn>
                              </p:par>
                              <p:par>
                                <p:cTn id="231" presetID="1" presetClass="entr" presetSubtype="0" fill="hold" grpId="0" nodeType="withEffect">
                                  <p:stCondLst>
                                    <p:cond delay="0"/>
                                  </p:stCondLst>
                                  <p:childTnLst>
                                    <p:set>
                                      <p:cBhvr>
                                        <p:cTn id="232" dur="1" fill="hold">
                                          <p:stCondLst>
                                            <p:cond delay="0"/>
                                          </p:stCondLst>
                                        </p:cTn>
                                        <p:tgtEl>
                                          <p:spTgt spid="17"/>
                                        </p:tgtEl>
                                        <p:attrNameLst>
                                          <p:attrName>style.visibility</p:attrName>
                                        </p:attrNameLst>
                                      </p:cBhvr>
                                      <p:to>
                                        <p:strVal val="visible"/>
                                      </p:to>
                                    </p:set>
                                  </p:childTnLst>
                                </p:cTn>
                              </p:par>
                              <p:par>
                                <p:cTn id="233" presetID="10" presetClass="exit" presetSubtype="0" fill="hold" grpId="1" nodeType="withEffect">
                                  <p:stCondLst>
                                    <p:cond delay="0"/>
                                  </p:stCondLst>
                                  <p:childTnLst>
                                    <p:animEffect transition="out" filter="fade">
                                      <p:cBhvr>
                                        <p:cTn id="234" dur="500"/>
                                        <p:tgtEl>
                                          <p:spTgt spid="25"/>
                                        </p:tgtEl>
                                      </p:cBhvr>
                                    </p:animEffect>
                                    <p:set>
                                      <p:cBhvr>
                                        <p:cTn id="235"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236" restart="whenNotActive" fill="hold" evtFilter="cancelBubble" nodeType="interactiveSeq">
                <p:stCondLst>
                  <p:cond evt="onClick" delay="0">
                    <p:tgtEl>
                      <p:spTgt spid="41"/>
                    </p:tgtEl>
                  </p:cond>
                </p:stCondLst>
                <p:endSync evt="end" delay="0">
                  <p:rtn val="all"/>
                </p:endSync>
                <p:childTnLst>
                  <p:par>
                    <p:cTn id="237" fill="hold">
                      <p:stCondLst>
                        <p:cond delay="0"/>
                      </p:stCondLst>
                      <p:childTnLst>
                        <p:par>
                          <p:cTn id="238" fill="hold">
                            <p:stCondLst>
                              <p:cond delay="0"/>
                            </p:stCondLst>
                            <p:childTnLst>
                              <p:par>
                                <p:cTn id="239" presetID="1" presetClass="entr" presetSubtype="0" fill="hold" grpId="0" nodeType="clickEffect">
                                  <p:stCondLst>
                                    <p:cond delay="0"/>
                                  </p:stCondLst>
                                  <p:childTnLst>
                                    <p:set>
                                      <p:cBhvr>
                                        <p:cTn id="240" dur="1" fill="hold">
                                          <p:stCondLst>
                                            <p:cond delay="0"/>
                                          </p:stCondLst>
                                        </p:cTn>
                                        <p:tgtEl>
                                          <p:spTgt spid="47"/>
                                        </p:tgtEl>
                                        <p:attrNameLst>
                                          <p:attrName>style.visibility</p:attrName>
                                        </p:attrNameLst>
                                      </p:cBhvr>
                                      <p:to>
                                        <p:strVal val="visible"/>
                                      </p:to>
                                    </p:set>
                                  </p:childTnLst>
                                </p:cTn>
                              </p:par>
                              <p:par>
                                <p:cTn id="241" presetID="1" presetClass="entr" presetSubtype="0" fill="hold" grpId="1" nodeType="withEffect">
                                  <p:stCondLst>
                                    <p:cond delay="0"/>
                                  </p:stCondLst>
                                  <p:childTnLst>
                                    <p:set>
                                      <p:cBhvr>
                                        <p:cTn id="242" dur="1" fill="hold">
                                          <p:stCondLst>
                                            <p:cond delay="0"/>
                                          </p:stCondLst>
                                        </p:cTn>
                                        <p:tgtEl>
                                          <p:spTgt spid="17"/>
                                        </p:tgtEl>
                                        <p:attrNameLst>
                                          <p:attrName>style.visibility</p:attrName>
                                        </p:attrNameLst>
                                      </p:cBhvr>
                                      <p:to>
                                        <p:strVal val="visible"/>
                                      </p:to>
                                    </p:set>
                                  </p:childTnLst>
                                </p:cTn>
                              </p:par>
                              <p:par>
                                <p:cTn id="243" presetID="10" presetClass="exit" presetSubtype="0" fill="hold" grpId="2" nodeType="withEffect">
                                  <p:stCondLst>
                                    <p:cond delay="0"/>
                                  </p:stCondLst>
                                  <p:childTnLst>
                                    <p:animEffect transition="out" filter="fade">
                                      <p:cBhvr>
                                        <p:cTn id="244" dur="500"/>
                                        <p:tgtEl>
                                          <p:spTgt spid="25"/>
                                        </p:tgtEl>
                                      </p:cBhvr>
                                    </p:animEffect>
                                    <p:set>
                                      <p:cBhvr>
                                        <p:cTn id="245"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246" restart="whenNotActive" fill="hold" evtFilter="cancelBubble" nodeType="interactiveSeq">
                <p:stCondLst>
                  <p:cond evt="onClick" delay="0">
                    <p:tgtEl>
                      <p:spTgt spid="42"/>
                    </p:tgtEl>
                  </p:cond>
                </p:stCondLst>
                <p:endSync evt="end" delay="0">
                  <p:rtn val="all"/>
                </p:endSync>
                <p:childTnLst>
                  <p:par>
                    <p:cTn id="247" fill="hold">
                      <p:stCondLst>
                        <p:cond delay="0"/>
                      </p:stCondLst>
                      <p:childTnLst>
                        <p:par>
                          <p:cTn id="248" fill="hold">
                            <p:stCondLst>
                              <p:cond delay="0"/>
                            </p:stCondLst>
                            <p:childTnLst>
                              <p:par>
                                <p:cTn id="249" presetID="1" presetClass="entr" presetSubtype="0" fill="hold" grpId="1" nodeType="clickEffect">
                                  <p:stCondLst>
                                    <p:cond delay="0"/>
                                  </p:stCondLst>
                                  <p:childTnLst>
                                    <p:set>
                                      <p:cBhvr>
                                        <p:cTn id="250" dur="1" fill="hold">
                                          <p:stCondLst>
                                            <p:cond delay="0"/>
                                          </p:stCondLst>
                                        </p:cTn>
                                        <p:tgtEl>
                                          <p:spTgt spid="48"/>
                                        </p:tgtEl>
                                        <p:attrNameLst>
                                          <p:attrName>style.visibility</p:attrName>
                                        </p:attrNameLst>
                                      </p:cBhvr>
                                      <p:to>
                                        <p:strVal val="visible"/>
                                      </p:to>
                                    </p:set>
                                  </p:childTnLst>
                                </p:cTn>
                              </p:par>
                              <p:par>
                                <p:cTn id="251" presetID="10" presetClass="exit" presetSubtype="0" fill="hold" grpId="5" nodeType="withEffect">
                                  <p:stCondLst>
                                    <p:cond delay="0"/>
                                  </p:stCondLst>
                                  <p:childTnLst>
                                    <p:animEffect transition="out" filter="fade">
                                      <p:cBhvr>
                                        <p:cTn id="252" dur="500"/>
                                        <p:tgtEl>
                                          <p:spTgt spid="25"/>
                                        </p:tgtEl>
                                      </p:cBhvr>
                                    </p:animEffect>
                                    <p:set>
                                      <p:cBhvr>
                                        <p:cTn id="253"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254" restart="whenNotActive" fill="hold" evtFilter="cancelBubble" nodeType="interactiveSeq">
                <p:stCondLst>
                  <p:cond evt="onClick" delay="0">
                    <p:tgtEl>
                      <p:spTgt spid="44"/>
                    </p:tgtEl>
                  </p:cond>
                </p:stCondLst>
                <p:endSync evt="end" delay="0">
                  <p:rtn val="all"/>
                </p:endSync>
                <p:childTnLst>
                  <p:par>
                    <p:cTn id="255" fill="hold">
                      <p:stCondLst>
                        <p:cond delay="0"/>
                      </p:stCondLst>
                      <p:childTnLst>
                        <p:par>
                          <p:cTn id="256" fill="hold">
                            <p:stCondLst>
                              <p:cond delay="0"/>
                            </p:stCondLst>
                            <p:childTnLst>
                              <p:par>
                                <p:cTn id="257" presetID="1" presetClass="entr" presetSubtype="0" fill="hold" grpId="0" nodeType="clickEffect">
                                  <p:stCondLst>
                                    <p:cond delay="0"/>
                                  </p:stCondLst>
                                  <p:childTnLst>
                                    <p:set>
                                      <p:cBhvr>
                                        <p:cTn id="258" dur="1" fill="hold">
                                          <p:stCondLst>
                                            <p:cond delay="0"/>
                                          </p:stCondLst>
                                        </p:cTn>
                                        <p:tgtEl>
                                          <p:spTgt spid="50"/>
                                        </p:tgtEl>
                                        <p:attrNameLst>
                                          <p:attrName>style.visibility</p:attrName>
                                        </p:attrNameLst>
                                      </p:cBhvr>
                                      <p:to>
                                        <p:strVal val="visible"/>
                                      </p:to>
                                    </p:set>
                                  </p:childTnLst>
                                </p:cTn>
                              </p:par>
                              <p:par>
                                <p:cTn id="259" presetID="10" presetClass="exit" presetSubtype="0" fill="hold" grpId="4" nodeType="withEffect">
                                  <p:stCondLst>
                                    <p:cond delay="0"/>
                                  </p:stCondLst>
                                  <p:childTnLst>
                                    <p:animEffect transition="out" filter="fade">
                                      <p:cBhvr>
                                        <p:cTn id="260" dur="500"/>
                                        <p:tgtEl>
                                          <p:spTgt spid="25"/>
                                        </p:tgtEl>
                                      </p:cBhvr>
                                    </p:animEffect>
                                    <p:set>
                                      <p:cBhvr>
                                        <p:cTn id="261"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4"/>
                  </p:tgtEl>
                </p:cond>
              </p:nextCondLst>
            </p:seq>
            <p:seq concurrent="1" nextAc="seek">
              <p:cTn id="262" restart="whenNotActive" fill="hold" evtFilter="cancelBubble" nodeType="interactiveSeq">
                <p:stCondLst>
                  <p:cond evt="onClick" delay="0">
                    <p:tgtEl>
                      <p:spTgt spid="45"/>
                    </p:tgtEl>
                  </p:cond>
                </p:stCondLst>
                <p:endSync evt="end" delay="0">
                  <p:rtn val="all"/>
                </p:endSync>
                <p:childTnLst>
                  <p:par>
                    <p:cTn id="263" fill="hold">
                      <p:stCondLst>
                        <p:cond delay="0"/>
                      </p:stCondLst>
                      <p:childTnLst>
                        <p:par>
                          <p:cTn id="264" fill="hold">
                            <p:stCondLst>
                              <p:cond delay="0"/>
                            </p:stCondLst>
                            <p:childTnLst>
                              <p:par>
                                <p:cTn id="265" presetID="1" presetClass="entr" presetSubtype="0" fill="hold" grpId="0" nodeType="clickEffect">
                                  <p:stCondLst>
                                    <p:cond delay="0"/>
                                  </p:stCondLst>
                                  <p:childTnLst>
                                    <p:set>
                                      <p:cBhvr>
                                        <p:cTn id="266" dur="1" fill="hold">
                                          <p:stCondLst>
                                            <p:cond delay="0"/>
                                          </p:stCondLst>
                                        </p:cTn>
                                        <p:tgtEl>
                                          <p:spTgt spid="51"/>
                                        </p:tgtEl>
                                        <p:attrNameLst>
                                          <p:attrName>style.visibility</p:attrName>
                                        </p:attrNameLst>
                                      </p:cBhvr>
                                      <p:to>
                                        <p:strVal val="visible"/>
                                      </p:to>
                                    </p:set>
                                  </p:childTnLst>
                                </p:cTn>
                              </p:par>
                              <p:par>
                                <p:cTn id="267" presetID="1" presetClass="entr" presetSubtype="0" fill="hold" grpId="0" nodeType="withEffect">
                                  <p:stCondLst>
                                    <p:cond delay="0"/>
                                  </p:stCondLst>
                                  <p:childTnLst>
                                    <p:set>
                                      <p:cBhvr>
                                        <p:cTn id="268" dur="1" fill="hold">
                                          <p:stCondLst>
                                            <p:cond delay="0"/>
                                          </p:stCondLst>
                                        </p:cTn>
                                        <p:tgtEl>
                                          <p:spTgt spid="22"/>
                                        </p:tgtEl>
                                        <p:attrNameLst>
                                          <p:attrName>style.visibility</p:attrName>
                                        </p:attrNameLst>
                                      </p:cBhvr>
                                      <p:to>
                                        <p:strVal val="visible"/>
                                      </p:to>
                                    </p:set>
                                  </p:childTnLst>
                                </p:cTn>
                              </p:par>
                              <p:par>
                                <p:cTn id="269" presetID="10" presetClass="exit" presetSubtype="0" fill="hold" grpId="3" nodeType="withEffect">
                                  <p:stCondLst>
                                    <p:cond delay="0"/>
                                  </p:stCondLst>
                                  <p:childTnLst>
                                    <p:animEffect transition="out" filter="fade">
                                      <p:cBhvr>
                                        <p:cTn id="270" dur="500"/>
                                        <p:tgtEl>
                                          <p:spTgt spid="25"/>
                                        </p:tgtEl>
                                      </p:cBhvr>
                                    </p:animEffect>
                                    <p:set>
                                      <p:cBhvr>
                                        <p:cTn id="271"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272" restart="whenNotActive" fill="hold" evtFilter="cancelBubble" nodeType="interactiveSeq">
                <p:stCondLst>
                  <p:cond evt="onClick" delay="0">
                    <p:tgtEl>
                      <p:spTgt spid="43"/>
                    </p:tgtEl>
                  </p:cond>
                </p:stCondLst>
                <p:endSync evt="end" delay="0">
                  <p:rtn val="all"/>
                </p:endSync>
                <p:childTnLst>
                  <p:par>
                    <p:cTn id="273" fill="hold">
                      <p:stCondLst>
                        <p:cond delay="0"/>
                      </p:stCondLst>
                      <p:childTnLst>
                        <p:par>
                          <p:cTn id="274" fill="hold">
                            <p:stCondLst>
                              <p:cond delay="0"/>
                            </p:stCondLst>
                            <p:childTnLst>
                              <p:par>
                                <p:cTn id="275" presetID="1" presetClass="entr" presetSubtype="0" fill="hold" grpId="0" nodeType="clickEffect">
                                  <p:stCondLst>
                                    <p:cond delay="0"/>
                                  </p:stCondLst>
                                  <p:childTnLst>
                                    <p:set>
                                      <p:cBhvr>
                                        <p:cTn id="276" dur="1" fill="hold">
                                          <p:stCondLst>
                                            <p:cond delay="0"/>
                                          </p:stCondLst>
                                        </p:cTn>
                                        <p:tgtEl>
                                          <p:spTgt spid="49"/>
                                        </p:tgtEl>
                                        <p:attrNameLst>
                                          <p:attrName>style.visibility</p:attrName>
                                        </p:attrNameLst>
                                      </p:cBhvr>
                                      <p:to>
                                        <p:strVal val="visible"/>
                                      </p:to>
                                    </p:set>
                                  </p:childTnLst>
                                </p:cTn>
                              </p:par>
                              <p:par>
                                <p:cTn id="277" presetID="1" presetClass="entr" presetSubtype="0" fill="hold" grpId="2" nodeType="withEffect">
                                  <p:stCondLst>
                                    <p:cond delay="0"/>
                                  </p:stCondLst>
                                  <p:childTnLst>
                                    <p:set>
                                      <p:cBhvr>
                                        <p:cTn id="278" dur="1" fill="hold">
                                          <p:stCondLst>
                                            <p:cond delay="0"/>
                                          </p:stCondLst>
                                        </p:cTn>
                                        <p:tgtEl>
                                          <p:spTgt spid="17"/>
                                        </p:tgtEl>
                                        <p:attrNameLst>
                                          <p:attrName>style.visibility</p:attrName>
                                        </p:attrNameLst>
                                      </p:cBhvr>
                                      <p:to>
                                        <p:strVal val="visible"/>
                                      </p:to>
                                    </p:set>
                                  </p:childTnLst>
                                </p:cTn>
                              </p:par>
                              <p:par>
                                <p:cTn id="279" presetID="10" presetClass="exit" presetSubtype="0" fill="hold" grpId="0" nodeType="withEffect">
                                  <p:stCondLst>
                                    <p:cond delay="0"/>
                                  </p:stCondLst>
                                  <p:childTnLst>
                                    <p:animEffect transition="out" filter="fade">
                                      <p:cBhvr>
                                        <p:cTn id="280" dur="500"/>
                                        <p:tgtEl>
                                          <p:spTgt spid="25"/>
                                        </p:tgtEl>
                                      </p:cBhvr>
                                    </p:animEffect>
                                    <p:set>
                                      <p:cBhvr>
                                        <p:cTn id="281"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282" restart="whenNotActive" fill="hold" evtFilter="cancelBubble" nodeType="interactiveSeq">
                <p:stCondLst>
                  <p:cond evt="onClick" delay="0">
                    <p:tgtEl>
                      <p:spTgt spid="51"/>
                    </p:tgtEl>
                  </p:cond>
                </p:stCondLst>
                <p:endSync evt="end" delay="0">
                  <p:rtn val="all"/>
                </p:endSync>
                <p:childTnLst>
                  <p:par>
                    <p:cTn id="283" fill="hold">
                      <p:stCondLst>
                        <p:cond delay="0"/>
                      </p:stCondLst>
                      <p:childTnLst>
                        <p:par>
                          <p:cTn id="284" fill="hold">
                            <p:stCondLst>
                              <p:cond delay="0"/>
                            </p:stCondLst>
                            <p:childTnLst>
                              <p:par>
                                <p:cTn id="285" presetID="1" presetClass="exit" presetSubtype="0" fill="hold" grpId="1" nodeType="clickEffect">
                                  <p:stCondLst>
                                    <p:cond delay="0"/>
                                  </p:stCondLst>
                                  <p:childTnLst>
                                    <p:set>
                                      <p:cBhvr>
                                        <p:cTn id="286" dur="1" fill="hold">
                                          <p:stCondLst>
                                            <p:cond delay="0"/>
                                          </p:stCondLst>
                                        </p:cTn>
                                        <p:tgtEl>
                                          <p:spTgt spid="51"/>
                                        </p:tgtEl>
                                        <p:attrNameLst>
                                          <p:attrName>style.visibility</p:attrName>
                                        </p:attrNameLst>
                                      </p:cBhvr>
                                      <p:to>
                                        <p:strVal val="hidden"/>
                                      </p:to>
                                    </p:set>
                                  </p:childTnLst>
                                </p:cTn>
                              </p:par>
                              <p:par>
                                <p:cTn id="287" presetID="10" presetClass="entr" presetSubtype="0" fill="hold" grpId="6" nodeType="withEffect">
                                  <p:stCondLst>
                                    <p:cond delay="0"/>
                                  </p:stCondLst>
                                  <p:childTnLst>
                                    <p:set>
                                      <p:cBhvr>
                                        <p:cTn id="288" dur="1" fill="hold">
                                          <p:stCondLst>
                                            <p:cond delay="0"/>
                                          </p:stCondLst>
                                        </p:cTn>
                                        <p:tgtEl>
                                          <p:spTgt spid="25"/>
                                        </p:tgtEl>
                                        <p:attrNameLst>
                                          <p:attrName>style.visibility</p:attrName>
                                        </p:attrNameLst>
                                      </p:cBhvr>
                                      <p:to>
                                        <p:strVal val="visible"/>
                                      </p:to>
                                    </p:set>
                                    <p:animEffect transition="in" filter="fade">
                                      <p:cBhvr>
                                        <p:cTn id="289" dur="500"/>
                                        <p:tgtEl>
                                          <p:spTgt spid="25"/>
                                        </p:tgtEl>
                                      </p:cBhvr>
                                    </p:animEffect>
                                  </p:childTnLst>
                                </p:cTn>
                              </p:par>
                              <p:par>
                                <p:cTn id="290" presetID="1" presetClass="exit" presetSubtype="0" fill="hold" grpId="1" nodeType="withEffect">
                                  <p:stCondLst>
                                    <p:cond delay="0"/>
                                  </p:stCondLst>
                                  <p:childTnLst>
                                    <p:set>
                                      <p:cBhvr>
                                        <p:cTn id="291"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292" restart="whenNotActive" fill="hold" evtFilter="cancelBubble" nodeType="interactiveSeq">
                <p:stCondLst>
                  <p:cond evt="onClick" delay="0">
                    <p:tgtEl>
                      <p:spTgt spid="46"/>
                    </p:tgtEl>
                  </p:cond>
                </p:stCondLst>
                <p:endSync evt="end" delay="0">
                  <p:rtn val="all"/>
                </p:endSync>
                <p:childTnLst>
                  <p:par>
                    <p:cTn id="293" fill="hold">
                      <p:stCondLst>
                        <p:cond delay="0"/>
                      </p:stCondLst>
                      <p:childTnLst>
                        <p:par>
                          <p:cTn id="294" fill="hold">
                            <p:stCondLst>
                              <p:cond delay="0"/>
                            </p:stCondLst>
                            <p:childTnLst>
                              <p:par>
                                <p:cTn id="295" presetID="1" presetClass="exit" presetSubtype="0" fill="hold" grpId="1" nodeType="clickEffect">
                                  <p:stCondLst>
                                    <p:cond delay="0"/>
                                  </p:stCondLst>
                                  <p:childTnLst>
                                    <p:set>
                                      <p:cBhvr>
                                        <p:cTn id="296" dur="1" fill="hold">
                                          <p:stCondLst>
                                            <p:cond delay="0"/>
                                          </p:stCondLst>
                                        </p:cTn>
                                        <p:tgtEl>
                                          <p:spTgt spid="46"/>
                                        </p:tgtEl>
                                        <p:attrNameLst>
                                          <p:attrName>style.visibility</p:attrName>
                                        </p:attrNameLst>
                                      </p:cBhvr>
                                      <p:to>
                                        <p:strVal val="hidden"/>
                                      </p:to>
                                    </p:set>
                                  </p:childTnLst>
                                </p:cTn>
                              </p:par>
                              <p:par>
                                <p:cTn id="297" presetID="1" presetClass="exit" presetSubtype="0" fill="hold" grpId="3" nodeType="withEffect">
                                  <p:stCondLst>
                                    <p:cond delay="0"/>
                                  </p:stCondLst>
                                  <p:childTnLst>
                                    <p:set>
                                      <p:cBhvr>
                                        <p:cTn id="298" dur="1" fill="hold">
                                          <p:stCondLst>
                                            <p:cond delay="0"/>
                                          </p:stCondLst>
                                        </p:cTn>
                                        <p:tgtEl>
                                          <p:spTgt spid="17"/>
                                        </p:tgtEl>
                                        <p:attrNameLst>
                                          <p:attrName>style.visibility</p:attrName>
                                        </p:attrNameLst>
                                      </p:cBhvr>
                                      <p:to>
                                        <p:strVal val="hidden"/>
                                      </p:to>
                                    </p:set>
                                  </p:childTnLst>
                                </p:cTn>
                              </p:par>
                              <p:par>
                                <p:cTn id="299" presetID="10" presetClass="entr" presetSubtype="0" fill="hold" grpId="7" nodeType="withEffect">
                                  <p:stCondLst>
                                    <p:cond delay="0"/>
                                  </p:stCondLst>
                                  <p:childTnLst>
                                    <p:set>
                                      <p:cBhvr>
                                        <p:cTn id="300" dur="1" fill="hold">
                                          <p:stCondLst>
                                            <p:cond delay="0"/>
                                          </p:stCondLst>
                                        </p:cTn>
                                        <p:tgtEl>
                                          <p:spTgt spid="25"/>
                                        </p:tgtEl>
                                        <p:attrNameLst>
                                          <p:attrName>style.visibility</p:attrName>
                                        </p:attrNameLst>
                                      </p:cBhvr>
                                      <p:to>
                                        <p:strVal val="visible"/>
                                      </p:to>
                                    </p:set>
                                    <p:animEffect transition="in" filter="fade">
                                      <p:cBhvr>
                                        <p:cTn id="301" dur="500"/>
                                        <p:tgtEl>
                                          <p:spTgt spid="25"/>
                                        </p:tgtEl>
                                      </p:cBhvr>
                                    </p:animEffect>
                                  </p:childTnLst>
                                </p:cTn>
                              </p:par>
                            </p:childTnLst>
                          </p:cTn>
                        </p:par>
                      </p:childTnLst>
                    </p:cTn>
                  </p:par>
                </p:childTnLst>
              </p:cTn>
              <p:nextCondLst>
                <p:cond evt="onClick" delay="0">
                  <p:tgtEl>
                    <p:spTgt spid="46"/>
                  </p:tgtEl>
                </p:cond>
              </p:nextCondLst>
            </p:seq>
            <p:seq concurrent="1" nextAc="seek">
              <p:cTn id="302" restart="whenNotActive" fill="hold" evtFilter="cancelBubble" nodeType="interactiveSeq">
                <p:stCondLst>
                  <p:cond evt="onClick" delay="0">
                    <p:tgtEl>
                      <p:spTgt spid="47"/>
                    </p:tgtEl>
                  </p:cond>
                </p:stCondLst>
                <p:endSync evt="end" delay="0">
                  <p:rtn val="all"/>
                </p:endSync>
                <p:childTnLst>
                  <p:par>
                    <p:cTn id="303" fill="hold">
                      <p:stCondLst>
                        <p:cond delay="0"/>
                      </p:stCondLst>
                      <p:childTnLst>
                        <p:par>
                          <p:cTn id="304" fill="hold">
                            <p:stCondLst>
                              <p:cond delay="0"/>
                            </p:stCondLst>
                            <p:childTnLst>
                              <p:par>
                                <p:cTn id="305" presetID="1" presetClass="exit" presetSubtype="0" fill="hold" grpId="1" nodeType="clickEffect">
                                  <p:stCondLst>
                                    <p:cond delay="0"/>
                                  </p:stCondLst>
                                  <p:childTnLst>
                                    <p:set>
                                      <p:cBhvr>
                                        <p:cTn id="306" dur="1" fill="hold">
                                          <p:stCondLst>
                                            <p:cond delay="0"/>
                                          </p:stCondLst>
                                        </p:cTn>
                                        <p:tgtEl>
                                          <p:spTgt spid="47"/>
                                        </p:tgtEl>
                                        <p:attrNameLst>
                                          <p:attrName>style.visibility</p:attrName>
                                        </p:attrNameLst>
                                      </p:cBhvr>
                                      <p:to>
                                        <p:strVal val="hidden"/>
                                      </p:to>
                                    </p:set>
                                  </p:childTnLst>
                                </p:cTn>
                              </p:par>
                              <p:par>
                                <p:cTn id="307" presetID="1" presetClass="exit" presetSubtype="0" fill="hold" grpId="4" nodeType="withEffect">
                                  <p:stCondLst>
                                    <p:cond delay="0"/>
                                  </p:stCondLst>
                                  <p:childTnLst>
                                    <p:set>
                                      <p:cBhvr>
                                        <p:cTn id="308" dur="1" fill="hold">
                                          <p:stCondLst>
                                            <p:cond delay="0"/>
                                          </p:stCondLst>
                                        </p:cTn>
                                        <p:tgtEl>
                                          <p:spTgt spid="17"/>
                                        </p:tgtEl>
                                        <p:attrNameLst>
                                          <p:attrName>style.visibility</p:attrName>
                                        </p:attrNameLst>
                                      </p:cBhvr>
                                      <p:to>
                                        <p:strVal val="hidden"/>
                                      </p:to>
                                    </p:set>
                                  </p:childTnLst>
                                </p:cTn>
                              </p:par>
                              <p:par>
                                <p:cTn id="309" presetID="10" presetClass="entr" presetSubtype="0" fill="hold" grpId="11" nodeType="withEffect">
                                  <p:stCondLst>
                                    <p:cond delay="0"/>
                                  </p:stCondLst>
                                  <p:childTnLst>
                                    <p:set>
                                      <p:cBhvr>
                                        <p:cTn id="310" dur="1" fill="hold">
                                          <p:stCondLst>
                                            <p:cond delay="0"/>
                                          </p:stCondLst>
                                        </p:cTn>
                                        <p:tgtEl>
                                          <p:spTgt spid="25"/>
                                        </p:tgtEl>
                                        <p:attrNameLst>
                                          <p:attrName>style.visibility</p:attrName>
                                        </p:attrNameLst>
                                      </p:cBhvr>
                                      <p:to>
                                        <p:strVal val="visible"/>
                                      </p:to>
                                    </p:set>
                                    <p:animEffect transition="in" filter="fade">
                                      <p:cBhvr>
                                        <p:cTn id="311" dur="500"/>
                                        <p:tgtEl>
                                          <p:spTgt spid="25"/>
                                        </p:tgtEl>
                                      </p:cBhvr>
                                    </p:animEffect>
                                  </p:childTnLst>
                                </p:cTn>
                              </p:par>
                            </p:childTnLst>
                          </p:cTn>
                        </p:par>
                      </p:childTnLst>
                    </p:cTn>
                  </p:par>
                </p:childTnLst>
              </p:cTn>
              <p:nextCondLst>
                <p:cond evt="onClick" delay="0">
                  <p:tgtEl>
                    <p:spTgt spid="47"/>
                  </p:tgtEl>
                </p:cond>
              </p:nextCondLst>
            </p:seq>
            <p:seq concurrent="1" nextAc="seek">
              <p:cTn id="312" restart="whenNotActive" fill="hold" evtFilter="cancelBubble" nodeType="interactiveSeq">
                <p:stCondLst>
                  <p:cond evt="onClick" delay="0">
                    <p:tgtEl>
                      <p:spTgt spid="48"/>
                    </p:tgtEl>
                  </p:cond>
                </p:stCondLst>
                <p:endSync evt="end" delay="0">
                  <p:rtn val="all"/>
                </p:endSync>
                <p:childTnLst>
                  <p:par>
                    <p:cTn id="313" fill="hold">
                      <p:stCondLst>
                        <p:cond delay="0"/>
                      </p:stCondLst>
                      <p:childTnLst>
                        <p:par>
                          <p:cTn id="314" fill="hold">
                            <p:stCondLst>
                              <p:cond delay="0"/>
                            </p:stCondLst>
                            <p:childTnLst>
                              <p:par>
                                <p:cTn id="315" presetID="1" presetClass="exit" presetSubtype="0" fill="hold" grpId="0" nodeType="clickEffect">
                                  <p:stCondLst>
                                    <p:cond delay="0"/>
                                  </p:stCondLst>
                                  <p:childTnLst>
                                    <p:set>
                                      <p:cBhvr>
                                        <p:cTn id="316" dur="1" fill="hold">
                                          <p:stCondLst>
                                            <p:cond delay="0"/>
                                          </p:stCondLst>
                                        </p:cTn>
                                        <p:tgtEl>
                                          <p:spTgt spid="48"/>
                                        </p:tgtEl>
                                        <p:attrNameLst>
                                          <p:attrName>style.visibility</p:attrName>
                                        </p:attrNameLst>
                                      </p:cBhvr>
                                      <p:to>
                                        <p:strVal val="hidden"/>
                                      </p:to>
                                    </p:set>
                                  </p:childTnLst>
                                </p:cTn>
                              </p:par>
                              <p:par>
                                <p:cTn id="317" presetID="10" presetClass="entr" presetSubtype="0" fill="hold" grpId="10" nodeType="withEffect">
                                  <p:stCondLst>
                                    <p:cond delay="0"/>
                                  </p:stCondLst>
                                  <p:childTnLst>
                                    <p:set>
                                      <p:cBhvr>
                                        <p:cTn id="318" dur="1" fill="hold">
                                          <p:stCondLst>
                                            <p:cond delay="0"/>
                                          </p:stCondLst>
                                        </p:cTn>
                                        <p:tgtEl>
                                          <p:spTgt spid="25"/>
                                        </p:tgtEl>
                                        <p:attrNameLst>
                                          <p:attrName>style.visibility</p:attrName>
                                        </p:attrNameLst>
                                      </p:cBhvr>
                                      <p:to>
                                        <p:strVal val="visible"/>
                                      </p:to>
                                    </p:set>
                                    <p:animEffect transition="in" filter="fade">
                                      <p:cBhvr>
                                        <p:cTn id="319" dur="500"/>
                                        <p:tgtEl>
                                          <p:spTgt spid="25"/>
                                        </p:tgtEl>
                                      </p:cBhvr>
                                    </p:animEffect>
                                  </p:childTnLst>
                                </p:cTn>
                              </p:par>
                            </p:childTnLst>
                          </p:cTn>
                        </p:par>
                      </p:childTnLst>
                    </p:cTn>
                  </p:par>
                </p:childTnLst>
              </p:cTn>
              <p:nextCondLst>
                <p:cond evt="onClick" delay="0">
                  <p:tgtEl>
                    <p:spTgt spid="48"/>
                  </p:tgtEl>
                </p:cond>
              </p:nextCondLst>
            </p:seq>
            <p:seq concurrent="1" nextAc="seek">
              <p:cTn id="320" restart="whenNotActive" fill="hold" evtFilter="cancelBubble" nodeType="interactiveSeq">
                <p:stCondLst>
                  <p:cond evt="onClick" delay="0">
                    <p:tgtEl>
                      <p:spTgt spid="49"/>
                    </p:tgtEl>
                  </p:cond>
                </p:stCondLst>
                <p:endSync evt="end" delay="0">
                  <p:rtn val="all"/>
                </p:endSync>
                <p:childTnLst>
                  <p:par>
                    <p:cTn id="321" fill="hold">
                      <p:stCondLst>
                        <p:cond delay="0"/>
                      </p:stCondLst>
                      <p:childTnLst>
                        <p:par>
                          <p:cTn id="322" fill="hold">
                            <p:stCondLst>
                              <p:cond delay="0"/>
                            </p:stCondLst>
                            <p:childTnLst>
                              <p:par>
                                <p:cTn id="323" presetID="1" presetClass="exit" presetSubtype="0" fill="hold" grpId="1" nodeType="clickEffect">
                                  <p:stCondLst>
                                    <p:cond delay="0"/>
                                  </p:stCondLst>
                                  <p:childTnLst>
                                    <p:set>
                                      <p:cBhvr>
                                        <p:cTn id="324" dur="1" fill="hold">
                                          <p:stCondLst>
                                            <p:cond delay="0"/>
                                          </p:stCondLst>
                                        </p:cTn>
                                        <p:tgtEl>
                                          <p:spTgt spid="49"/>
                                        </p:tgtEl>
                                        <p:attrNameLst>
                                          <p:attrName>style.visibility</p:attrName>
                                        </p:attrNameLst>
                                      </p:cBhvr>
                                      <p:to>
                                        <p:strVal val="hidden"/>
                                      </p:to>
                                    </p:set>
                                  </p:childTnLst>
                                </p:cTn>
                              </p:par>
                              <p:par>
                                <p:cTn id="325" presetID="1" presetClass="exit" presetSubtype="0" fill="hold" grpId="5" nodeType="withEffect">
                                  <p:stCondLst>
                                    <p:cond delay="0"/>
                                  </p:stCondLst>
                                  <p:childTnLst>
                                    <p:set>
                                      <p:cBhvr>
                                        <p:cTn id="326" dur="1" fill="hold">
                                          <p:stCondLst>
                                            <p:cond delay="0"/>
                                          </p:stCondLst>
                                        </p:cTn>
                                        <p:tgtEl>
                                          <p:spTgt spid="17"/>
                                        </p:tgtEl>
                                        <p:attrNameLst>
                                          <p:attrName>style.visibility</p:attrName>
                                        </p:attrNameLst>
                                      </p:cBhvr>
                                      <p:to>
                                        <p:strVal val="hidden"/>
                                      </p:to>
                                    </p:set>
                                  </p:childTnLst>
                                </p:cTn>
                              </p:par>
                              <p:par>
                                <p:cTn id="327" presetID="10" presetClass="entr" presetSubtype="0" fill="hold" grpId="9" nodeType="withEffect">
                                  <p:stCondLst>
                                    <p:cond delay="0"/>
                                  </p:stCondLst>
                                  <p:childTnLst>
                                    <p:set>
                                      <p:cBhvr>
                                        <p:cTn id="328" dur="1" fill="hold">
                                          <p:stCondLst>
                                            <p:cond delay="0"/>
                                          </p:stCondLst>
                                        </p:cTn>
                                        <p:tgtEl>
                                          <p:spTgt spid="25"/>
                                        </p:tgtEl>
                                        <p:attrNameLst>
                                          <p:attrName>style.visibility</p:attrName>
                                        </p:attrNameLst>
                                      </p:cBhvr>
                                      <p:to>
                                        <p:strVal val="visible"/>
                                      </p:to>
                                    </p:set>
                                    <p:animEffect transition="in" filter="fade">
                                      <p:cBhvr>
                                        <p:cTn id="329" dur="500"/>
                                        <p:tgtEl>
                                          <p:spTgt spid="25"/>
                                        </p:tgtEl>
                                      </p:cBhvr>
                                    </p:animEffect>
                                  </p:childTnLst>
                                </p:cTn>
                              </p:par>
                            </p:childTnLst>
                          </p:cTn>
                        </p:par>
                      </p:childTnLst>
                    </p:cTn>
                  </p:par>
                </p:childTnLst>
              </p:cTn>
              <p:nextCondLst>
                <p:cond evt="onClick" delay="0">
                  <p:tgtEl>
                    <p:spTgt spid="49"/>
                  </p:tgtEl>
                </p:cond>
              </p:nextCondLst>
            </p:seq>
            <p:seq concurrent="1" nextAc="seek">
              <p:cTn id="330" restart="whenNotActive" fill="hold" evtFilter="cancelBubble" nodeType="interactiveSeq">
                <p:stCondLst>
                  <p:cond evt="onClick" delay="0">
                    <p:tgtEl>
                      <p:spTgt spid="50"/>
                    </p:tgtEl>
                  </p:cond>
                </p:stCondLst>
                <p:endSync evt="end" delay="0">
                  <p:rtn val="all"/>
                </p:endSync>
                <p:childTnLst>
                  <p:par>
                    <p:cTn id="331" fill="hold">
                      <p:stCondLst>
                        <p:cond delay="0"/>
                      </p:stCondLst>
                      <p:childTnLst>
                        <p:par>
                          <p:cTn id="332" fill="hold">
                            <p:stCondLst>
                              <p:cond delay="0"/>
                            </p:stCondLst>
                            <p:childTnLst>
                              <p:par>
                                <p:cTn id="333" presetID="1" presetClass="exit" presetSubtype="0" fill="hold" grpId="1" nodeType="clickEffect">
                                  <p:stCondLst>
                                    <p:cond delay="0"/>
                                  </p:stCondLst>
                                  <p:childTnLst>
                                    <p:set>
                                      <p:cBhvr>
                                        <p:cTn id="334" dur="1" fill="hold">
                                          <p:stCondLst>
                                            <p:cond delay="0"/>
                                          </p:stCondLst>
                                        </p:cTn>
                                        <p:tgtEl>
                                          <p:spTgt spid="50"/>
                                        </p:tgtEl>
                                        <p:attrNameLst>
                                          <p:attrName>style.visibility</p:attrName>
                                        </p:attrNameLst>
                                      </p:cBhvr>
                                      <p:to>
                                        <p:strVal val="hidden"/>
                                      </p:to>
                                    </p:set>
                                  </p:childTnLst>
                                </p:cTn>
                              </p:par>
                              <p:par>
                                <p:cTn id="335" presetID="10" presetClass="entr" presetSubtype="0" fill="hold" grpId="8" nodeType="withEffect">
                                  <p:stCondLst>
                                    <p:cond delay="0"/>
                                  </p:stCondLst>
                                  <p:childTnLst>
                                    <p:set>
                                      <p:cBhvr>
                                        <p:cTn id="336" dur="1" fill="hold">
                                          <p:stCondLst>
                                            <p:cond delay="0"/>
                                          </p:stCondLst>
                                        </p:cTn>
                                        <p:tgtEl>
                                          <p:spTgt spid="25"/>
                                        </p:tgtEl>
                                        <p:attrNameLst>
                                          <p:attrName>style.visibility</p:attrName>
                                        </p:attrNameLst>
                                      </p:cBhvr>
                                      <p:to>
                                        <p:strVal val="visible"/>
                                      </p:to>
                                    </p:set>
                                    <p:animEffect transition="in" filter="fade">
                                      <p:cBhvr>
                                        <p:cTn id="337" dur="500"/>
                                        <p:tgtEl>
                                          <p:spTgt spid="25"/>
                                        </p:tgtEl>
                                      </p:cBhvr>
                                    </p:animEffect>
                                  </p:childTnLst>
                                </p:cTn>
                              </p:par>
                            </p:childTnLst>
                          </p:cTn>
                        </p:par>
                      </p:childTnLst>
                    </p:cTn>
                  </p:par>
                </p:childTnLst>
              </p:cTn>
              <p:nextCondLst>
                <p:cond evt="onClick" delay="0">
                  <p:tgtEl>
                    <p:spTgt spid="50"/>
                  </p:tgtEl>
                </p:cond>
              </p:nextCondLst>
            </p:seq>
            <p:seq concurrent="1" nextAc="seek">
              <p:cTn id="338" restart="whenNotActive" fill="hold" evtFilter="cancelBubble" nodeType="interactiveSeq">
                <p:stCondLst>
                  <p:cond evt="onClick" delay="0">
                    <p:tgtEl>
                      <p:spTgt spid="52"/>
                    </p:tgtEl>
                  </p:cond>
                </p:stCondLst>
                <p:endSync evt="end" delay="0">
                  <p:rtn val="all"/>
                </p:endSync>
                <p:childTnLst>
                  <p:par>
                    <p:cTn id="339" fill="hold">
                      <p:stCondLst>
                        <p:cond delay="0"/>
                      </p:stCondLst>
                      <p:childTnLst>
                        <p:par>
                          <p:cTn id="340" fill="hold">
                            <p:stCondLst>
                              <p:cond delay="0"/>
                            </p:stCondLst>
                            <p:childTnLst>
                              <p:par>
                                <p:cTn id="341" presetID="1" presetClass="entr" presetSubtype="0" fill="hold" grpId="0" nodeType="clickEffect">
                                  <p:stCondLst>
                                    <p:cond delay="0"/>
                                  </p:stCondLst>
                                  <p:childTnLst>
                                    <p:set>
                                      <p:cBhvr>
                                        <p:cTn id="342" dur="1" fill="hold">
                                          <p:stCondLst>
                                            <p:cond delay="0"/>
                                          </p:stCondLst>
                                        </p:cTn>
                                        <p:tgtEl>
                                          <p:spTgt spid="58"/>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16"/>
                                        </p:tgtEl>
                                        <p:attrNameLst>
                                          <p:attrName>style.visibility</p:attrName>
                                        </p:attrNameLst>
                                      </p:cBhvr>
                                      <p:to>
                                        <p:strVal val="visible"/>
                                      </p:to>
                                    </p:set>
                                  </p:childTnLst>
                                </p:cTn>
                              </p:par>
                              <p:par>
                                <p:cTn id="345" presetID="10" presetClass="exit" presetSubtype="0" fill="hold" grpId="0" nodeType="withEffect">
                                  <p:stCondLst>
                                    <p:cond delay="0"/>
                                  </p:stCondLst>
                                  <p:childTnLst>
                                    <p:animEffect transition="out" filter="fade">
                                      <p:cBhvr>
                                        <p:cTn id="346" dur="500"/>
                                        <p:tgtEl>
                                          <p:spTgt spid="24"/>
                                        </p:tgtEl>
                                      </p:cBhvr>
                                    </p:animEffect>
                                    <p:set>
                                      <p:cBhvr>
                                        <p:cTn id="347"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2"/>
                  </p:tgtEl>
                </p:cond>
              </p:nextCondLst>
            </p:seq>
            <p:seq concurrent="1" nextAc="seek">
              <p:cTn id="348" restart="whenNotActive" fill="hold" evtFilter="cancelBubble" nodeType="interactiveSeq">
                <p:stCondLst>
                  <p:cond evt="onClick" delay="0">
                    <p:tgtEl>
                      <p:spTgt spid="53"/>
                    </p:tgtEl>
                  </p:cond>
                </p:stCondLst>
                <p:endSync evt="end" delay="0">
                  <p:rtn val="all"/>
                </p:endSync>
                <p:childTnLst>
                  <p:par>
                    <p:cTn id="349" fill="hold">
                      <p:stCondLst>
                        <p:cond delay="0"/>
                      </p:stCondLst>
                      <p:childTnLst>
                        <p:par>
                          <p:cTn id="350" fill="hold">
                            <p:stCondLst>
                              <p:cond delay="0"/>
                            </p:stCondLst>
                            <p:childTnLst>
                              <p:par>
                                <p:cTn id="351" presetID="1" presetClass="entr" presetSubtype="0" fill="hold" grpId="0" nodeType="clickEffect">
                                  <p:stCondLst>
                                    <p:cond delay="0"/>
                                  </p:stCondLst>
                                  <p:childTnLst>
                                    <p:set>
                                      <p:cBhvr>
                                        <p:cTn id="352" dur="1" fill="hold">
                                          <p:stCondLst>
                                            <p:cond delay="0"/>
                                          </p:stCondLst>
                                        </p:cTn>
                                        <p:tgtEl>
                                          <p:spTgt spid="59"/>
                                        </p:tgtEl>
                                        <p:attrNameLst>
                                          <p:attrName>style.visibility</p:attrName>
                                        </p:attrNameLst>
                                      </p:cBhvr>
                                      <p:to>
                                        <p:strVal val="visible"/>
                                      </p:to>
                                    </p:set>
                                  </p:childTnLst>
                                </p:cTn>
                              </p:par>
                              <p:par>
                                <p:cTn id="353" presetID="1" presetClass="entr" presetSubtype="0" fill="hold" grpId="1" nodeType="withEffect">
                                  <p:stCondLst>
                                    <p:cond delay="0"/>
                                  </p:stCondLst>
                                  <p:childTnLst>
                                    <p:set>
                                      <p:cBhvr>
                                        <p:cTn id="354" dur="1" fill="hold">
                                          <p:stCondLst>
                                            <p:cond delay="0"/>
                                          </p:stCondLst>
                                        </p:cTn>
                                        <p:tgtEl>
                                          <p:spTgt spid="16"/>
                                        </p:tgtEl>
                                        <p:attrNameLst>
                                          <p:attrName>style.visibility</p:attrName>
                                        </p:attrNameLst>
                                      </p:cBhvr>
                                      <p:to>
                                        <p:strVal val="visible"/>
                                      </p:to>
                                    </p:set>
                                  </p:childTnLst>
                                </p:cTn>
                              </p:par>
                              <p:par>
                                <p:cTn id="355" presetID="10" presetClass="exit" presetSubtype="0" fill="hold" grpId="1" nodeType="withEffect">
                                  <p:stCondLst>
                                    <p:cond delay="0"/>
                                  </p:stCondLst>
                                  <p:childTnLst>
                                    <p:animEffect transition="out" filter="fade">
                                      <p:cBhvr>
                                        <p:cTn id="356" dur="500"/>
                                        <p:tgtEl>
                                          <p:spTgt spid="24"/>
                                        </p:tgtEl>
                                      </p:cBhvr>
                                    </p:animEffect>
                                    <p:set>
                                      <p:cBhvr>
                                        <p:cTn id="357"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358" restart="whenNotActive" fill="hold" evtFilter="cancelBubble" nodeType="interactiveSeq">
                <p:stCondLst>
                  <p:cond evt="onClick" delay="0">
                    <p:tgtEl>
                      <p:spTgt spid="54"/>
                    </p:tgtEl>
                  </p:cond>
                </p:stCondLst>
                <p:endSync evt="end" delay="0">
                  <p:rtn val="all"/>
                </p:endSync>
                <p:childTnLst>
                  <p:par>
                    <p:cTn id="359" fill="hold">
                      <p:stCondLst>
                        <p:cond delay="0"/>
                      </p:stCondLst>
                      <p:childTnLst>
                        <p:par>
                          <p:cTn id="360" fill="hold">
                            <p:stCondLst>
                              <p:cond delay="0"/>
                            </p:stCondLst>
                            <p:childTnLst>
                              <p:par>
                                <p:cTn id="361" presetID="1" presetClass="entr" presetSubtype="0" fill="hold" grpId="1" nodeType="clickEffect">
                                  <p:stCondLst>
                                    <p:cond delay="0"/>
                                  </p:stCondLst>
                                  <p:childTnLst>
                                    <p:set>
                                      <p:cBhvr>
                                        <p:cTn id="362" dur="1" fill="hold">
                                          <p:stCondLst>
                                            <p:cond delay="0"/>
                                          </p:stCondLst>
                                        </p:cTn>
                                        <p:tgtEl>
                                          <p:spTgt spid="60"/>
                                        </p:tgtEl>
                                        <p:attrNameLst>
                                          <p:attrName>style.visibility</p:attrName>
                                        </p:attrNameLst>
                                      </p:cBhvr>
                                      <p:to>
                                        <p:strVal val="visible"/>
                                      </p:to>
                                    </p:set>
                                  </p:childTnLst>
                                </p:cTn>
                              </p:par>
                              <p:par>
                                <p:cTn id="363" presetID="10" presetClass="exit" presetSubtype="0" fill="hold" grpId="2" nodeType="withEffect">
                                  <p:stCondLst>
                                    <p:cond delay="0"/>
                                  </p:stCondLst>
                                  <p:childTnLst>
                                    <p:animEffect transition="out" filter="fade">
                                      <p:cBhvr>
                                        <p:cTn id="364" dur="500"/>
                                        <p:tgtEl>
                                          <p:spTgt spid="24"/>
                                        </p:tgtEl>
                                      </p:cBhvr>
                                    </p:animEffect>
                                    <p:set>
                                      <p:cBhvr>
                                        <p:cTn id="365"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4"/>
                  </p:tgtEl>
                </p:cond>
              </p:nextCondLst>
            </p:seq>
            <p:seq concurrent="1" nextAc="seek">
              <p:cTn id="366" restart="whenNotActive" fill="hold" evtFilter="cancelBubble" nodeType="interactiveSeq">
                <p:stCondLst>
                  <p:cond evt="onClick" delay="0">
                    <p:tgtEl>
                      <p:spTgt spid="56"/>
                    </p:tgtEl>
                  </p:cond>
                </p:stCondLst>
                <p:endSync evt="end" delay="0">
                  <p:rtn val="all"/>
                </p:endSync>
                <p:childTnLst>
                  <p:par>
                    <p:cTn id="367" fill="hold">
                      <p:stCondLst>
                        <p:cond delay="0"/>
                      </p:stCondLst>
                      <p:childTnLst>
                        <p:par>
                          <p:cTn id="368" fill="hold">
                            <p:stCondLst>
                              <p:cond delay="0"/>
                            </p:stCondLst>
                            <p:childTnLst>
                              <p:par>
                                <p:cTn id="369" presetID="1" presetClass="entr" presetSubtype="0" fill="hold" grpId="0" nodeType="clickEffect">
                                  <p:stCondLst>
                                    <p:cond delay="0"/>
                                  </p:stCondLst>
                                  <p:childTnLst>
                                    <p:set>
                                      <p:cBhvr>
                                        <p:cTn id="370" dur="1" fill="hold">
                                          <p:stCondLst>
                                            <p:cond delay="0"/>
                                          </p:stCondLst>
                                        </p:cTn>
                                        <p:tgtEl>
                                          <p:spTgt spid="62"/>
                                        </p:tgtEl>
                                        <p:attrNameLst>
                                          <p:attrName>style.visibility</p:attrName>
                                        </p:attrNameLst>
                                      </p:cBhvr>
                                      <p:to>
                                        <p:strVal val="visible"/>
                                      </p:to>
                                    </p:set>
                                  </p:childTnLst>
                                </p:cTn>
                              </p:par>
                              <p:par>
                                <p:cTn id="371" presetID="10" presetClass="exit" presetSubtype="0" fill="hold" grpId="3" nodeType="withEffect">
                                  <p:stCondLst>
                                    <p:cond delay="0"/>
                                  </p:stCondLst>
                                  <p:childTnLst>
                                    <p:animEffect transition="out" filter="fade">
                                      <p:cBhvr>
                                        <p:cTn id="372" dur="500"/>
                                        <p:tgtEl>
                                          <p:spTgt spid="24"/>
                                        </p:tgtEl>
                                      </p:cBhvr>
                                    </p:animEffect>
                                    <p:set>
                                      <p:cBhvr>
                                        <p:cTn id="373"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6"/>
                  </p:tgtEl>
                </p:cond>
              </p:nextCondLst>
            </p:seq>
            <p:seq concurrent="1" nextAc="seek">
              <p:cTn id="374" restart="whenNotActive" fill="hold" evtFilter="cancelBubble" nodeType="interactiveSeq">
                <p:stCondLst>
                  <p:cond evt="onClick" delay="0">
                    <p:tgtEl>
                      <p:spTgt spid="57"/>
                    </p:tgtEl>
                  </p:cond>
                </p:stCondLst>
                <p:endSync evt="end" delay="0">
                  <p:rtn val="all"/>
                </p:endSync>
                <p:childTnLst>
                  <p:par>
                    <p:cTn id="375" fill="hold">
                      <p:stCondLst>
                        <p:cond delay="0"/>
                      </p:stCondLst>
                      <p:childTnLst>
                        <p:par>
                          <p:cTn id="376" fill="hold">
                            <p:stCondLst>
                              <p:cond delay="0"/>
                            </p:stCondLst>
                            <p:childTnLst>
                              <p:par>
                                <p:cTn id="377" presetID="1" presetClass="entr" presetSubtype="0" fill="hold" grpId="0" nodeType="clickEffect">
                                  <p:stCondLst>
                                    <p:cond delay="0"/>
                                  </p:stCondLst>
                                  <p:childTnLst>
                                    <p:set>
                                      <p:cBhvr>
                                        <p:cTn id="378" dur="1" fill="hold">
                                          <p:stCondLst>
                                            <p:cond delay="0"/>
                                          </p:stCondLst>
                                        </p:cTn>
                                        <p:tgtEl>
                                          <p:spTgt spid="63"/>
                                        </p:tgtEl>
                                        <p:attrNameLst>
                                          <p:attrName>style.visibility</p:attrName>
                                        </p:attrNameLst>
                                      </p:cBhvr>
                                      <p:to>
                                        <p:strVal val="visible"/>
                                      </p:to>
                                    </p:set>
                                  </p:childTnLst>
                                </p:cTn>
                              </p:par>
                              <p:par>
                                <p:cTn id="379" presetID="10" presetClass="entr" presetSubtype="0" fill="hold" grpId="4" nodeType="withEffect">
                                  <p:stCondLst>
                                    <p:cond delay="0"/>
                                  </p:stCondLst>
                                  <p:childTnLst>
                                    <p:set>
                                      <p:cBhvr>
                                        <p:cTn id="380" dur="1" fill="hold">
                                          <p:stCondLst>
                                            <p:cond delay="0"/>
                                          </p:stCondLst>
                                        </p:cTn>
                                        <p:tgtEl>
                                          <p:spTgt spid="16"/>
                                        </p:tgtEl>
                                        <p:attrNameLst>
                                          <p:attrName>style.visibility</p:attrName>
                                        </p:attrNameLst>
                                      </p:cBhvr>
                                      <p:to>
                                        <p:strVal val="visible"/>
                                      </p:to>
                                    </p:set>
                                    <p:animEffect transition="in" filter="fade">
                                      <p:cBhvr>
                                        <p:cTn id="381" dur="500"/>
                                        <p:tgtEl>
                                          <p:spTgt spid="16"/>
                                        </p:tgtEl>
                                      </p:cBhvr>
                                    </p:animEffect>
                                  </p:childTnLst>
                                </p:cTn>
                              </p:par>
                              <p:par>
                                <p:cTn id="382" presetID="10" presetClass="exit" presetSubtype="0" fill="hold" grpId="4" nodeType="withEffect">
                                  <p:stCondLst>
                                    <p:cond delay="0"/>
                                  </p:stCondLst>
                                  <p:childTnLst>
                                    <p:animEffect transition="out" filter="fade">
                                      <p:cBhvr>
                                        <p:cTn id="383" dur="500"/>
                                        <p:tgtEl>
                                          <p:spTgt spid="24"/>
                                        </p:tgtEl>
                                      </p:cBhvr>
                                    </p:animEffect>
                                    <p:set>
                                      <p:cBhvr>
                                        <p:cTn id="384"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7"/>
                  </p:tgtEl>
                </p:cond>
              </p:nextCondLst>
            </p:seq>
            <p:seq concurrent="1" nextAc="seek">
              <p:cTn id="385" restart="whenNotActive" fill="hold" evtFilter="cancelBubble" nodeType="interactiveSeq">
                <p:stCondLst>
                  <p:cond evt="onClick" delay="0">
                    <p:tgtEl>
                      <p:spTgt spid="55"/>
                    </p:tgtEl>
                  </p:cond>
                </p:stCondLst>
                <p:endSync evt="end" delay="0">
                  <p:rtn val="all"/>
                </p:endSync>
                <p:childTnLst>
                  <p:par>
                    <p:cTn id="386" fill="hold">
                      <p:stCondLst>
                        <p:cond delay="0"/>
                      </p:stCondLst>
                      <p:childTnLst>
                        <p:par>
                          <p:cTn id="387" fill="hold">
                            <p:stCondLst>
                              <p:cond delay="0"/>
                            </p:stCondLst>
                            <p:childTnLst>
                              <p:par>
                                <p:cTn id="388" presetID="1" presetClass="entr" presetSubtype="0" fill="hold" grpId="0" nodeType="clickEffect">
                                  <p:stCondLst>
                                    <p:cond delay="0"/>
                                  </p:stCondLst>
                                  <p:childTnLst>
                                    <p:set>
                                      <p:cBhvr>
                                        <p:cTn id="389" dur="1" fill="hold">
                                          <p:stCondLst>
                                            <p:cond delay="0"/>
                                          </p:stCondLst>
                                        </p:cTn>
                                        <p:tgtEl>
                                          <p:spTgt spid="61"/>
                                        </p:tgtEl>
                                        <p:attrNameLst>
                                          <p:attrName>style.visibility</p:attrName>
                                        </p:attrNameLst>
                                      </p:cBhvr>
                                      <p:to>
                                        <p:strVal val="visible"/>
                                      </p:to>
                                    </p:set>
                                  </p:childTnLst>
                                </p:cTn>
                              </p:par>
                              <p:par>
                                <p:cTn id="390" presetID="1" presetClass="entr" presetSubtype="0" fill="hold" grpId="0" nodeType="withEffect">
                                  <p:stCondLst>
                                    <p:cond delay="0"/>
                                  </p:stCondLst>
                                  <p:childTnLst>
                                    <p:set>
                                      <p:cBhvr>
                                        <p:cTn id="391" dur="1" fill="hold">
                                          <p:stCondLst>
                                            <p:cond delay="0"/>
                                          </p:stCondLst>
                                        </p:cTn>
                                        <p:tgtEl>
                                          <p:spTgt spid="23"/>
                                        </p:tgtEl>
                                        <p:attrNameLst>
                                          <p:attrName>style.visibility</p:attrName>
                                        </p:attrNameLst>
                                      </p:cBhvr>
                                      <p:to>
                                        <p:strVal val="visible"/>
                                      </p:to>
                                    </p:set>
                                  </p:childTnLst>
                                </p:cTn>
                              </p:par>
                              <p:par>
                                <p:cTn id="392" presetID="10" presetClass="exit" presetSubtype="0" fill="hold" grpId="5" nodeType="withEffect">
                                  <p:stCondLst>
                                    <p:cond delay="0"/>
                                  </p:stCondLst>
                                  <p:childTnLst>
                                    <p:animEffect transition="out" filter="fade">
                                      <p:cBhvr>
                                        <p:cTn id="393" dur="500"/>
                                        <p:tgtEl>
                                          <p:spTgt spid="24"/>
                                        </p:tgtEl>
                                      </p:cBhvr>
                                    </p:animEffect>
                                    <p:set>
                                      <p:cBhvr>
                                        <p:cTn id="394"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395" restart="whenNotActive" fill="hold" evtFilter="cancelBubble" nodeType="interactiveSeq">
                <p:stCondLst>
                  <p:cond evt="onClick" delay="0">
                    <p:tgtEl>
                      <p:spTgt spid="63"/>
                    </p:tgtEl>
                  </p:cond>
                </p:stCondLst>
                <p:endSync evt="end" delay="0">
                  <p:rtn val="all"/>
                </p:endSync>
                <p:childTnLst>
                  <p:par>
                    <p:cTn id="396" fill="hold">
                      <p:stCondLst>
                        <p:cond delay="0"/>
                      </p:stCondLst>
                      <p:childTnLst>
                        <p:par>
                          <p:cTn id="397" fill="hold">
                            <p:stCondLst>
                              <p:cond delay="0"/>
                            </p:stCondLst>
                            <p:childTnLst>
                              <p:par>
                                <p:cTn id="398" presetID="1" presetClass="exit" presetSubtype="0" fill="hold" grpId="1" nodeType="clickEffect">
                                  <p:stCondLst>
                                    <p:cond delay="0"/>
                                  </p:stCondLst>
                                  <p:childTnLst>
                                    <p:set>
                                      <p:cBhvr>
                                        <p:cTn id="399" dur="1" fill="hold">
                                          <p:stCondLst>
                                            <p:cond delay="0"/>
                                          </p:stCondLst>
                                        </p:cTn>
                                        <p:tgtEl>
                                          <p:spTgt spid="63"/>
                                        </p:tgtEl>
                                        <p:attrNameLst>
                                          <p:attrName>style.visibility</p:attrName>
                                        </p:attrNameLst>
                                      </p:cBhvr>
                                      <p:to>
                                        <p:strVal val="hidden"/>
                                      </p:to>
                                    </p:set>
                                  </p:childTnLst>
                                </p:cTn>
                              </p:par>
                              <p:par>
                                <p:cTn id="400" presetID="1" presetClass="exit" presetSubtype="0" fill="hold" grpId="5" nodeType="withEffect">
                                  <p:stCondLst>
                                    <p:cond delay="0"/>
                                  </p:stCondLst>
                                  <p:childTnLst>
                                    <p:set>
                                      <p:cBhvr>
                                        <p:cTn id="401" dur="1" fill="hold">
                                          <p:stCondLst>
                                            <p:cond delay="0"/>
                                          </p:stCondLst>
                                        </p:cTn>
                                        <p:tgtEl>
                                          <p:spTgt spid="16"/>
                                        </p:tgtEl>
                                        <p:attrNameLst>
                                          <p:attrName>style.visibility</p:attrName>
                                        </p:attrNameLst>
                                      </p:cBhvr>
                                      <p:to>
                                        <p:strVal val="hidden"/>
                                      </p:to>
                                    </p:set>
                                  </p:childTnLst>
                                </p:cTn>
                              </p:par>
                              <p:par>
                                <p:cTn id="402" presetID="10" presetClass="entr" presetSubtype="0" fill="hold" grpId="6" nodeType="withEffect">
                                  <p:stCondLst>
                                    <p:cond delay="0"/>
                                  </p:stCondLst>
                                  <p:childTnLst>
                                    <p:set>
                                      <p:cBhvr>
                                        <p:cTn id="403" dur="1" fill="hold">
                                          <p:stCondLst>
                                            <p:cond delay="0"/>
                                          </p:stCondLst>
                                        </p:cTn>
                                        <p:tgtEl>
                                          <p:spTgt spid="24"/>
                                        </p:tgtEl>
                                        <p:attrNameLst>
                                          <p:attrName>style.visibility</p:attrName>
                                        </p:attrNameLst>
                                      </p:cBhvr>
                                      <p:to>
                                        <p:strVal val="visible"/>
                                      </p:to>
                                    </p:set>
                                    <p:animEffect transition="in" filter="fade">
                                      <p:cBhvr>
                                        <p:cTn id="404" dur="500"/>
                                        <p:tgtEl>
                                          <p:spTgt spid="24"/>
                                        </p:tgtEl>
                                      </p:cBhvr>
                                    </p:animEffect>
                                  </p:childTnLst>
                                </p:cTn>
                              </p:par>
                            </p:childTnLst>
                          </p:cTn>
                        </p:par>
                      </p:childTnLst>
                    </p:cTn>
                  </p:par>
                </p:childTnLst>
              </p:cTn>
              <p:nextCondLst>
                <p:cond evt="onClick" delay="0">
                  <p:tgtEl>
                    <p:spTgt spid="63"/>
                  </p:tgtEl>
                </p:cond>
              </p:nextCondLst>
            </p:seq>
            <p:seq concurrent="1" nextAc="seek">
              <p:cTn id="405" restart="whenNotActive" fill="hold" evtFilter="cancelBubble" nodeType="interactiveSeq">
                <p:stCondLst>
                  <p:cond evt="onClick" delay="0">
                    <p:tgtEl>
                      <p:spTgt spid="58"/>
                    </p:tgtEl>
                  </p:cond>
                </p:stCondLst>
                <p:endSync evt="end" delay="0">
                  <p:rtn val="all"/>
                </p:endSync>
                <p:childTnLst>
                  <p:par>
                    <p:cTn id="406" fill="hold">
                      <p:stCondLst>
                        <p:cond delay="0"/>
                      </p:stCondLst>
                      <p:childTnLst>
                        <p:par>
                          <p:cTn id="407" fill="hold">
                            <p:stCondLst>
                              <p:cond delay="0"/>
                            </p:stCondLst>
                            <p:childTnLst>
                              <p:par>
                                <p:cTn id="408" presetID="1" presetClass="exit" presetSubtype="0" fill="hold" grpId="1" nodeType="clickEffect">
                                  <p:stCondLst>
                                    <p:cond delay="0"/>
                                  </p:stCondLst>
                                  <p:childTnLst>
                                    <p:set>
                                      <p:cBhvr>
                                        <p:cTn id="409" dur="1" fill="hold">
                                          <p:stCondLst>
                                            <p:cond delay="0"/>
                                          </p:stCondLst>
                                        </p:cTn>
                                        <p:tgtEl>
                                          <p:spTgt spid="58"/>
                                        </p:tgtEl>
                                        <p:attrNameLst>
                                          <p:attrName>style.visibility</p:attrName>
                                        </p:attrNameLst>
                                      </p:cBhvr>
                                      <p:to>
                                        <p:strVal val="hidden"/>
                                      </p:to>
                                    </p:set>
                                  </p:childTnLst>
                                </p:cTn>
                              </p:par>
                              <p:par>
                                <p:cTn id="410" presetID="1" presetClass="exit" presetSubtype="0" fill="hold" grpId="3" nodeType="withEffect">
                                  <p:stCondLst>
                                    <p:cond delay="0"/>
                                  </p:stCondLst>
                                  <p:childTnLst>
                                    <p:set>
                                      <p:cBhvr>
                                        <p:cTn id="411" dur="1" fill="hold">
                                          <p:stCondLst>
                                            <p:cond delay="0"/>
                                          </p:stCondLst>
                                        </p:cTn>
                                        <p:tgtEl>
                                          <p:spTgt spid="16"/>
                                        </p:tgtEl>
                                        <p:attrNameLst>
                                          <p:attrName>style.visibility</p:attrName>
                                        </p:attrNameLst>
                                      </p:cBhvr>
                                      <p:to>
                                        <p:strVal val="hidden"/>
                                      </p:to>
                                    </p:set>
                                  </p:childTnLst>
                                </p:cTn>
                              </p:par>
                              <p:par>
                                <p:cTn id="412" presetID="10" presetClass="entr" presetSubtype="0" fill="hold" grpId="7" nodeType="withEffect">
                                  <p:stCondLst>
                                    <p:cond delay="0"/>
                                  </p:stCondLst>
                                  <p:childTnLst>
                                    <p:set>
                                      <p:cBhvr>
                                        <p:cTn id="413" dur="1" fill="hold">
                                          <p:stCondLst>
                                            <p:cond delay="0"/>
                                          </p:stCondLst>
                                        </p:cTn>
                                        <p:tgtEl>
                                          <p:spTgt spid="24"/>
                                        </p:tgtEl>
                                        <p:attrNameLst>
                                          <p:attrName>style.visibility</p:attrName>
                                        </p:attrNameLst>
                                      </p:cBhvr>
                                      <p:to>
                                        <p:strVal val="visible"/>
                                      </p:to>
                                    </p:set>
                                    <p:animEffect transition="in" filter="fade">
                                      <p:cBhvr>
                                        <p:cTn id="414" dur="500"/>
                                        <p:tgtEl>
                                          <p:spTgt spid="24"/>
                                        </p:tgtEl>
                                      </p:cBhvr>
                                    </p:animEffect>
                                  </p:childTnLst>
                                </p:cTn>
                              </p:par>
                            </p:childTnLst>
                          </p:cTn>
                        </p:par>
                      </p:childTnLst>
                    </p:cTn>
                  </p:par>
                </p:childTnLst>
              </p:cTn>
              <p:nextCondLst>
                <p:cond evt="onClick" delay="0">
                  <p:tgtEl>
                    <p:spTgt spid="58"/>
                  </p:tgtEl>
                </p:cond>
              </p:nextCondLst>
            </p:seq>
            <p:seq concurrent="1" nextAc="seek">
              <p:cTn id="415" restart="whenNotActive" fill="hold" evtFilter="cancelBubble" nodeType="interactiveSeq">
                <p:stCondLst>
                  <p:cond evt="onClick" delay="0">
                    <p:tgtEl>
                      <p:spTgt spid="59"/>
                    </p:tgtEl>
                  </p:cond>
                </p:stCondLst>
                <p:endSync evt="end" delay="0">
                  <p:rtn val="all"/>
                </p:endSync>
                <p:childTnLst>
                  <p:par>
                    <p:cTn id="416" fill="hold">
                      <p:stCondLst>
                        <p:cond delay="0"/>
                      </p:stCondLst>
                      <p:childTnLst>
                        <p:par>
                          <p:cTn id="417" fill="hold">
                            <p:stCondLst>
                              <p:cond delay="0"/>
                            </p:stCondLst>
                            <p:childTnLst>
                              <p:par>
                                <p:cTn id="418" presetID="1" presetClass="exit" presetSubtype="0" fill="hold" grpId="1" nodeType="clickEffect">
                                  <p:stCondLst>
                                    <p:cond delay="0"/>
                                  </p:stCondLst>
                                  <p:childTnLst>
                                    <p:set>
                                      <p:cBhvr>
                                        <p:cTn id="419" dur="1" fill="hold">
                                          <p:stCondLst>
                                            <p:cond delay="0"/>
                                          </p:stCondLst>
                                        </p:cTn>
                                        <p:tgtEl>
                                          <p:spTgt spid="59"/>
                                        </p:tgtEl>
                                        <p:attrNameLst>
                                          <p:attrName>style.visibility</p:attrName>
                                        </p:attrNameLst>
                                      </p:cBhvr>
                                      <p:to>
                                        <p:strVal val="hidden"/>
                                      </p:to>
                                    </p:set>
                                  </p:childTnLst>
                                </p:cTn>
                              </p:par>
                              <p:par>
                                <p:cTn id="420" presetID="1" presetClass="exit" presetSubtype="0" fill="hold" grpId="2" nodeType="withEffect">
                                  <p:stCondLst>
                                    <p:cond delay="0"/>
                                  </p:stCondLst>
                                  <p:childTnLst>
                                    <p:set>
                                      <p:cBhvr>
                                        <p:cTn id="421" dur="1" fill="hold">
                                          <p:stCondLst>
                                            <p:cond delay="0"/>
                                          </p:stCondLst>
                                        </p:cTn>
                                        <p:tgtEl>
                                          <p:spTgt spid="16"/>
                                        </p:tgtEl>
                                        <p:attrNameLst>
                                          <p:attrName>style.visibility</p:attrName>
                                        </p:attrNameLst>
                                      </p:cBhvr>
                                      <p:to>
                                        <p:strVal val="hidden"/>
                                      </p:to>
                                    </p:set>
                                  </p:childTnLst>
                                </p:cTn>
                              </p:par>
                              <p:par>
                                <p:cTn id="422" presetID="10" presetClass="entr" presetSubtype="0" fill="hold" grpId="8" nodeType="withEffect">
                                  <p:stCondLst>
                                    <p:cond delay="0"/>
                                  </p:stCondLst>
                                  <p:childTnLst>
                                    <p:set>
                                      <p:cBhvr>
                                        <p:cTn id="423" dur="1" fill="hold">
                                          <p:stCondLst>
                                            <p:cond delay="0"/>
                                          </p:stCondLst>
                                        </p:cTn>
                                        <p:tgtEl>
                                          <p:spTgt spid="24"/>
                                        </p:tgtEl>
                                        <p:attrNameLst>
                                          <p:attrName>style.visibility</p:attrName>
                                        </p:attrNameLst>
                                      </p:cBhvr>
                                      <p:to>
                                        <p:strVal val="visible"/>
                                      </p:to>
                                    </p:set>
                                    <p:animEffect transition="in" filter="fade">
                                      <p:cBhvr>
                                        <p:cTn id="424" dur="500"/>
                                        <p:tgtEl>
                                          <p:spTgt spid="24"/>
                                        </p:tgtEl>
                                      </p:cBhvr>
                                    </p:animEffect>
                                  </p:childTnLst>
                                </p:cTn>
                              </p:par>
                            </p:childTnLst>
                          </p:cTn>
                        </p:par>
                      </p:childTnLst>
                    </p:cTn>
                  </p:par>
                </p:childTnLst>
              </p:cTn>
              <p:nextCondLst>
                <p:cond evt="onClick" delay="0">
                  <p:tgtEl>
                    <p:spTgt spid="59"/>
                  </p:tgtEl>
                </p:cond>
              </p:nextCondLst>
            </p:seq>
            <p:seq concurrent="1" nextAc="seek">
              <p:cTn id="425" restart="whenNotActive" fill="hold" evtFilter="cancelBubble" nodeType="interactiveSeq">
                <p:stCondLst>
                  <p:cond evt="onClick" delay="0">
                    <p:tgtEl>
                      <p:spTgt spid="60"/>
                    </p:tgtEl>
                  </p:cond>
                </p:stCondLst>
                <p:endSync evt="end" delay="0">
                  <p:rtn val="all"/>
                </p:endSync>
                <p:childTnLst>
                  <p:par>
                    <p:cTn id="426" fill="hold">
                      <p:stCondLst>
                        <p:cond delay="0"/>
                      </p:stCondLst>
                      <p:childTnLst>
                        <p:par>
                          <p:cTn id="427" fill="hold">
                            <p:stCondLst>
                              <p:cond delay="0"/>
                            </p:stCondLst>
                            <p:childTnLst>
                              <p:par>
                                <p:cTn id="428" presetID="1" presetClass="exit" presetSubtype="0" fill="hold" grpId="0" nodeType="clickEffect">
                                  <p:stCondLst>
                                    <p:cond delay="0"/>
                                  </p:stCondLst>
                                  <p:childTnLst>
                                    <p:set>
                                      <p:cBhvr>
                                        <p:cTn id="429" dur="1" fill="hold">
                                          <p:stCondLst>
                                            <p:cond delay="0"/>
                                          </p:stCondLst>
                                        </p:cTn>
                                        <p:tgtEl>
                                          <p:spTgt spid="60"/>
                                        </p:tgtEl>
                                        <p:attrNameLst>
                                          <p:attrName>style.visibility</p:attrName>
                                        </p:attrNameLst>
                                      </p:cBhvr>
                                      <p:to>
                                        <p:strVal val="hidden"/>
                                      </p:to>
                                    </p:set>
                                  </p:childTnLst>
                                </p:cTn>
                              </p:par>
                              <p:par>
                                <p:cTn id="430" presetID="10" presetClass="entr" presetSubtype="0" fill="hold" grpId="9" nodeType="withEffect">
                                  <p:stCondLst>
                                    <p:cond delay="0"/>
                                  </p:stCondLst>
                                  <p:childTnLst>
                                    <p:set>
                                      <p:cBhvr>
                                        <p:cTn id="431" dur="1" fill="hold">
                                          <p:stCondLst>
                                            <p:cond delay="0"/>
                                          </p:stCondLst>
                                        </p:cTn>
                                        <p:tgtEl>
                                          <p:spTgt spid="24"/>
                                        </p:tgtEl>
                                        <p:attrNameLst>
                                          <p:attrName>style.visibility</p:attrName>
                                        </p:attrNameLst>
                                      </p:cBhvr>
                                      <p:to>
                                        <p:strVal val="visible"/>
                                      </p:to>
                                    </p:set>
                                    <p:animEffect transition="in" filter="fade">
                                      <p:cBhvr>
                                        <p:cTn id="432" dur="500"/>
                                        <p:tgtEl>
                                          <p:spTgt spid="24"/>
                                        </p:tgtEl>
                                      </p:cBhvr>
                                    </p:animEffect>
                                  </p:childTnLst>
                                </p:cTn>
                              </p:par>
                            </p:childTnLst>
                          </p:cTn>
                        </p:par>
                      </p:childTnLst>
                    </p:cTn>
                  </p:par>
                </p:childTnLst>
              </p:cTn>
              <p:nextCondLst>
                <p:cond evt="onClick" delay="0">
                  <p:tgtEl>
                    <p:spTgt spid="60"/>
                  </p:tgtEl>
                </p:cond>
              </p:nextCondLst>
            </p:seq>
            <p:seq concurrent="1" nextAc="seek">
              <p:cTn id="433" restart="whenNotActive" fill="hold" evtFilter="cancelBubble" nodeType="interactiveSeq">
                <p:stCondLst>
                  <p:cond evt="onClick" delay="0">
                    <p:tgtEl>
                      <p:spTgt spid="61"/>
                    </p:tgtEl>
                  </p:cond>
                </p:stCondLst>
                <p:endSync evt="end" delay="0">
                  <p:rtn val="all"/>
                </p:endSync>
                <p:childTnLst>
                  <p:par>
                    <p:cTn id="434" fill="hold">
                      <p:stCondLst>
                        <p:cond delay="0"/>
                      </p:stCondLst>
                      <p:childTnLst>
                        <p:par>
                          <p:cTn id="435" fill="hold">
                            <p:stCondLst>
                              <p:cond delay="0"/>
                            </p:stCondLst>
                            <p:childTnLst>
                              <p:par>
                                <p:cTn id="436" presetID="1" presetClass="exit" presetSubtype="0" fill="hold" grpId="1" nodeType="clickEffect">
                                  <p:stCondLst>
                                    <p:cond delay="0"/>
                                  </p:stCondLst>
                                  <p:childTnLst>
                                    <p:set>
                                      <p:cBhvr>
                                        <p:cTn id="437" dur="1" fill="hold">
                                          <p:stCondLst>
                                            <p:cond delay="0"/>
                                          </p:stCondLst>
                                        </p:cTn>
                                        <p:tgtEl>
                                          <p:spTgt spid="61"/>
                                        </p:tgtEl>
                                        <p:attrNameLst>
                                          <p:attrName>style.visibility</p:attrName>
                                        </p:attrNameLst>
                                      </p:cBhvr>
                                      <p:to>
                                        <p:strVal val="hidden"/>
                                      </p:to>
                                    </p:set>
                                  </p:childTnLst>
                                </p:cTn>
                              </p:par>
                              <p:par>
                                <p:cTn id="438" presetID="1" presetClass="exit" presetSubtype="0" fill="hold" grpId="1" nodeType="withEffect">
                                  <p:stCondLst>
                                    <p:cond delay="0"/>
                                  </p:stCondLst>
                                  <p:childTnLst>
                                    <p:set>
                                      <p:cBhvr>
                                        <p:cTn id="439" dur="1" fill="hold">
                                          <p:stCondLst>
                                            <p:cond delay="0"/>
                                          </p:stCondLst>
                                        </p:cTn>
                                        <p:tgtEl>
                                          <p:spTgt spid="23"/>
                                        </p:tgtEl>
                                        <p:attrNameLst>
                                          <p:attrName>style.visibility</p:attrName>
                                        </p:attrNameLst>
                                      </p:cBhvr>
                                      <p:to>
                                        <p:strVal val="hidden"/>
                                      </p:to>
                                    </p:set>
                                  </p:childTnLst>
                                </p:cTn>
                              </p:par>
                              <p:par>
                                <p:cTn id="440" presetID="10" presetClass="entr" presetSubtype="0" fill="hold" grpId="10" nodeType="withEffect">
                                  <p:stCondLst>
                                    <p:cond delay="0"/>
                                  </p:stCondLst>
                                  <p:childTnLst>
                                    <p:set>
                                      <p:cBhvr>
                                        <p:cTn id="441" dur="1" fill="hold">
                                          <p:stCondLst>
                                            <p:cond delay="0"/>
                                          </p:stCondLst>
                                        </p:cTn>
                                        <p:tgtEl>
                                          <p:spTgt spid="24"/>
                                        </p:tgtEl>
                                        <p:attrNameLst>
                                          <p:attrName>style.visibility</p:attrName>
                                        </p:attrNameLst>
                                      </p:cBhvr>
                                      <p:to>
                                        <p:strVal val="visible"/>
                                      </p:to>
                                    </p:set>
                                    <p:animEffect transition="in" filter="fade">
                                      <p:cBhvr>
                                        <p:cTn id="442" dur="500"/>
                                        <p:tgtEl>
                                          <p:spTgt spid="24"/>
                                        </p:tgtEl>
                                      </p:cBhvr>
                                    </p:animEffect>
                                  </p:childTnLst>
                                </p:cTn>
                              </p:par>
                            </p:childTnLst>
                          </p:cTn>
                        </p:par>
                      </p:childTnLst>
                    </p:cTn>
                  </p:par>
                </p:childTnLst>
              </p:cTn>
              <p:nextCondLst>
                <p:cond evt="onClick" delay="0">
                  <p:tgtEl>
                    <p:spTgt spid="61"/>
                  </p:tgtEl>
                </p:cond>
              </p:nextCondLst>
            </p:seq>
            <p:seq concurrent="1" nextAc="seek">
              <p:cTn id="443" restart="whenNotActive" fill="hold" evtFilter="cancelBubble" nodeType="interactiveSeq">
                <p:stCondLst>
                  <p:cond evt="onClick" delay="0">
                    <p:tgtEl>
                      <p:spTgt spid="62"/>
                    </p:tgtEl>
                  </p:cond>
                </p:stCondLst>
                <p:endSync evt="end" delay="0">
                  <p:rtn val="all"/>
                </p:endSync>
                <p:childTnLst>
                  <p:par>
                    <p:cTn id="444" fill="hold">
                      <p:stCondLst>
                        <p:cond delay="0"/>
                      </p:stCondLst>
                      <p:childTnLst>
                        <p:par>
                          <p:cTn id="445" fill="hold">
                            <p:stCondLst>
                              <p:cond delay="0"/>
                            </p:stCondLst>
                            <p:childTnLst>
                              <p:par>
                                <p:cTn id="446" presetID="1" presetClass="exit" presetSubtype="0" fill="hold" grpId="1" nodeType="clickEffect">
                                  <p:stCondLst>
                                    <p:cond delay="0"/>
                                  </p:stCondLst>
                                  <p:childTnLst>
                                    <p:set>
                                      <p:cBhvr>
                                        <p:cTn id="447" dur="1" fill="hold">
                                          <p:stCondLst>
                                            <p:cond delay="0"/>
                                          </p:stCondLst>
                                        </p:cTn>
                                        <p:tgtEl>
                                          <p:spTgt spid="62"/>
                                        </p:tgtEl>
                                        <p:attrNameLst>
                                          <p:attrName>style.visibility</p:attrName>
                                        </p:attrNameLst>
                                      </p:cBhvr>
                                      <p:to>
                                        <p:strVal val="hidden"/>
                                      </p:to>
                                    </p:set>
                                  </p:childTnLst>
                                </p:cTn>
                              </p:par>
                              <p:par>
                                <p:cTn id="448" presetID="10" presetClass="entr" presetSubtype="0" fill="hold" grpId="11" nodeType="withEffect">
                                  <p:stCondLst>
                                    <p:cond delay="0"/>
                                  </p:stCondLst>
                                  <p:childTnLst>
                                    <p:set>
                                      <p:cBhvr>
                                        <p:cTn id="449" dur="1" fill="hold">
                                          <p:stCondLst>
                                            <p:cond delay="0"/>
                                          </p:stCondLst>
                                        </p:cTn>
                                        <p:tgtEl>
                                          <p:spTgt spid="24"/>
                                        </p:tgtEl>
                                        <p:attrNameLst>
                                          <p:attrName>style.visibility</p:attrName>
                                        </p:attrNameLst>
                                      </p:cBhvr>
                                      <p:to>
                                        <p:strVal val="visible"/>
                                      </p:to>
                                    </p:set>
                                    <p:animEffect transition="in" filter="fade">
                                      <p:cBhvr>
                                        <p:cTn id="450" dur="500"/>
                                        <p:tgtEl>
                                          <p:spTgt spid="24"/>
                                        </p:tgtEl>
                                      </p:cBhvr>
                                    </p:animEffect>
                                  </p:childTnLst>
                                </p:cTn>
                              </p:par>
                            </p:childTnLst>
                          </p:cTn>
                        </p:par>
                      </p:childTnLst>
                    </p:cTn>
                  </p:par>
                </p:childTnLst>
              </p:cTn>
              <p:nextCondLst>
                <p:cond evt="onClick" delay="0">
                  <p:tgtEl>
                    <p:spTgt spid="62"/>
                  </p:tgtEl>
                </p:cond>
              </p:nextCondLst>
            </p:seq>
            <p:seq concurrent="1" nextAc="seek">
              <p:cTn id="451" restart="whenNotActive" fill="hold" evtFilter="cancelBubble" nodeType="interactiveSeq">
                <p:stCondLst>
                  <p:cond evt="onClick" delay="0">
                    <p:tgtEl>
                      <p:spTgt spid="67"/>
                    </p:tgtEl>
                  </p:cond>
                </p:stCondLst>
                <p:endSync evt="end" delay="0">
                  <p:rtn val="all"/>
                </p:endSync>
                <p:childTnLst>
                  <p:par>
                    <p:cTn id="452" fill="hold">
                      <p:stCondLst>
                        <p:cond delay="0"/>
                      </p:stCondLst>
                      <p:childTnLst>
                        <p:par>
                          <p:cTn id="453" fill="hold">
                            <p:stCondLst>
                              <p:cond delay="0"/>
                            </p:stCondLst>
                            <p:childTnLst>
                              <p:par>
                                <p:cTn id="454" presetID="1" presetClass="entr" presetSubtype="0" fill="hold" grpId="0" nodeType="clickEffect">
                                  <p:stCondLst>
                                    <p:cond delay="0"/>
                                  </p:stCondLst>
                                  <p:childTnLst>
                                    <p:set>
                                      <p:cBhvr>
                                        <p:cTn id="455" dur="1" fill="hold">
                                          <p:stCondLst>
                                            <p:cond delay="0"/>
                                          </p:stCondLst>
                                        </p:cTn>
                                        <p:tgtEl>
                                          <p:spTgt spid="73"/>
                                        </p:tgtEl>
                                        <p:attrNameLst>
                                          <p:attrName>style.visibility</p:attrName>
                                        </p:attrNameLst>
                                      </p:cBhvr>
                                      <p:to>
                                        <p:strVal val="visible"/>
                                      </p:to>
                                    </p:set>
                                  </p:childTnLst>
                                </p:cTn>
                              </p:par>
                              <p:par>
                                <p:cTn id="456" presetID="1" presetClass="entr" presetSubtype="0" fill="hold" grpId="0" nodeType="withEffect">
                                  <p:stCondLst>
                                    <p:cond delay="0"/>
                                  </p:stCondLst>
                                  <p:childTnLst>
                                    <p:set>
                                      <p:cBhvr>
                                        <p:cTn id="457" dur="1" fill="hold">
                                          <p:stCondLst>
                                            <p:cond delay="0"/>
                                          </p:stCondLst>
                                        </p:cTn>
                                        <p:tgtEl>
                                          <p:spTgt spid="84"/>
                                        </p:tgtEl>
                                        <p:attrNameLst>
                                          <p:attrName>style.visibility</p:attrName>
                                        </p:attrNameLst>
                                      </p:cBhvr>
                                      <p:to>
                                        <p:strVal val="visible"/>
                                      </p:to>
                                    </p:set>
                                  </p:childTnLst>
                                </p:cTn>
                              </p:par>
                              <p:par>
                                <p:cTn id="458" presetID="10" presetClass="exit" presetSubtype="0" fill="hold" grpId="5" nodeType="withEffect">
                                  <p:stCondLst>
                                    <p:cond delay="0"/>
                                  </p:stCondLst>
                                  <p:childTnLst>
                                    <p:animEffect transition="out" filter="fade">
                                      <p:cBhvr>
                                        <p:cTn id="459" dur="500"/>
                                        <p:tgtEl>
                                          <p:spTgt spid="89"/>
                                        </p:tgtEl>
                                      </p:cBhvr>
                                    </p:animEffect>
                                    <p:set>
                                      <p:cBhvr>
                                        <p:cTn id="460"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7"/>
                  </p:tgtEl>
                </p:cond>
              </p:nextCondLst>
            </p:seq>
            <p:seq concurrent="1" nextAc="seek">
              <p:cTn id="461" restart="whenNotActive" fill="hold" evtFilter="cancelBubble" nodeType="interactiveSeq">
                <p:stCondLst>
                  <p:cond evt="onClick" delay="0">
                    <p:tgtEl>
                      <p:spTgt spid="68"/>
                    </p:tgtEl>
                  </p:cond>
                </p:stCondLst>
                <p:endSync evt="end" delay="0">
                  <p:rtn val="all"/>
                </p:endSync>
                <p:childTnLst>
                  <p:par>
                    <p:cTn id="462" fill="hold">
                      <p:stCondLst>
                        <p:cond delay="0"/>
                      </p:stCondLst>
                      <p:childTnLst>
                        <p:par>
                          <p:cTn id="463" fill="hold">
                            <p:stCondLst>
                              <p:cond delay="0"/>
                            </p:stCondLst>
                            <p:childTnLst>
                              <p:par>
                                <p:cTn id="464" presetID="1" presetClass="entr" presetSubtype="0" fill="hold" grpId="0" nodeType="clickEffect">
                                  <p:stCondLst>
                                    <p:cond delay="0"/>
                                  </p:stCondLst>
                                  <p:childTnLst>
                                    <p:set>
                                      <p:cBhvr>
                                        <p:cTn id="465" dur="1" fill="hold">
                                          <p:stCondLst>
                                            <p:cond delay="0"/>
                                          </p:stCondLst>
                                        </p:cTn>
                                        <p:tgtEl>
                                          <p:spTgt spid="74"/>
                                        </p:tgtEl>
                                        <p:attrNameLst>
                                          <p:attrName>style.visibility</p:attrName>
                                        </p:attrNameLst>
                                      </p:cBhvr>
                                      <p:to>
                                        <p:strVal val="visible"/>
                                      </p:to>
                                    </p:set>
                                  </p:childTnLst>
                                </p:cTn>
                              </p:par>
                              <p:par>
                                <p:cTn id="466" presetID="1" presetClass="entr" presetSubtype="0" fill="hold" grpId="1" nodeType="withEffect">
                                  <p:stCondLst>
                                    <p:cond delay="0"/>
                                  </p:stCondLst>
                                  <p:childTnLst>
                                    <p:set>
                                      <p:cBhvr>
                                        <p:cTn id="467" dur="1" fill="hold">
                                          <p:stCondLst>
                                            <p:cond delay="0"/>
                                          </p:stCondLst>
                                        </p:cTn>
                                        <p:tgtEl>
                                          <p:spTgt spid="82"/>
                                        </p:tgtEl>
                                        <p:attrNameLst>
                                          <p:attrName>style.visibility</p:attrName>
                                        </p:attrNameLst>
                                      </p:cBhvr>
                                      <p:to>
                                        <p:strVal val="visible"/>
                                      </p:to>
                                    </p:set>
                                  </p:childTnLst>
                                </p:cTn>
                              </p:par>
                              <p:par>
                                <p:cTn id="468" presetID="10" presetClass="exit" presetSubtype="0" fill="hold" grpId="4" nodeType="withEffect">
                                  <p:stCondLst>
                                    <p:cond delay="0"/>
                                  </p:stCondLst>
                                  <p:childTnLst>
                                    <p:animEffect transition="out" filter="fade">
                                      <p:cBhvr>
                                        <p:cTn id="469" dur="500"/>
                                        <p:tgtEl>
                                          <p:spTgt spid="89"/>
                                        </p:tgtEl>
                                      </p:cBhvr>
                                    </p:animEffect>
                                    <p:set>
                                      <p:cBhvr>
                                        <p:cTn id="470"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8"/>
                  </p:tgtEl>
                </p:cond>
              </p:nextCondLst>
            </p:seq>
            <p:seq concurrent="1" nextAc="seek">
              <p:cTn id="471" restart="whenNotActive" fill="hold" evtFilter="cancelBubble" nodeType="interactiveSeq">
                <p:stCondLst>
                  <p:cond evt="onClick" delay="0">
                    <p:tgtEl>
                      <p:spTgt spid="69"/>
                    </p:tgtEl>
                  </p:cond>
                </p:stCondLst>
                <p:endSync evt="end" delay="0">
                  <p:rtn val="all"/>
                </p:endSync>
                <p:childTnLst>
                  <p:par>
                    <p:cTn id="472" fill="hold">
                      <p:stCondLst>
                        <p:cond delay="0"/>
                      </p:stCondLst>
                      <p:childTnLst>
                        <p:par>
                          <p:cTn id="473" fill="hold">
                            <p:stCondLst>
                              <p:cond delay="0"/>
                            </p:stCondLst>
                            <p:childTnLst>
                              <p:par>
                                <p:cTn id="474" presetID="1" presetClass="entr" presetSubtype="0" fill="hold" grpId="1" nodeType="clickEffect">
                                  <p:stCondLst>
                                    <p:cond delay="0"/>
                                  </p:stCondLst>
                                  <p:childTnLst>
                                    <p:set>
                                      <p:cBhvr>
                                        <p:cTn id="475" dur="1" fill="hold">
                                          <p:stCondLst>
                                            <p:cond delay="0"/>
                                          </p:stCondLst>
                                        </p:cTn>
                                        <p:tgtEl>
                                          <p:spTgt spid="75"/>
                                        </p:tgtEl>
                                        <p:attrNameLst>
                                          <p:attrName>style.visibility</p:attrName>
                                        </p:attrNameLst>
                                      </p:cBhvr>
                                      <p:to>
                                        <p:strVal val="visible"/>
                                      </p:to>
                                    </p:set>
                                  </p:childTnLst>
                                </p:cTn>
                              </p:par>
                              <p:par>
                                <p:cTn id="476" presetID="10" presetClass="exit" presetSubtype="0" fill="hold" grpId="3" nodeType="withEffect">
                                  <p:stCondLst>
                                    <p:cond delay="0"/>
                                  </p:stCondLst>
                                  <p:childTnLst>
                                    <p:animEffect transition="out" filter="fade">
                                      <p:cBhvr>
                                        <p:cTn id="477" dur="500"/>
                                        <p:tgtEl>
                                          <p:spTgt spid="89"/>
                                        </p:tgtEl>
                                      </p:cBhvr>
                                    </p:animEffect>
                                    <p:set>
                                      <p:cBhvr>
                                        <p:cTn id="478"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9"/>
                  </p:tgtEl>
                </p:cond>
              </p:nextCondLst>
            </p:seq>
            <p:seq concurrent="1" nextAc="seek">
              <p:cTn id="479" restart="whenNotActive" fill="hold" evtFilter="cancelBubble" nodeType="interactiveSeq">
                <p:stCondLst>
                  <p:cond evt="onClick" delay="0">
                    <p:tgtEl>
                      <p:spTgt spid="71"/>
                    </p:tgtEl>
                  </p:cond>
                </p:stCondLst>
                <p:endSync evt="end" delay="0">
                  <p:rtn val="all"/>
                </p:endSync>
                <p:childTnLst>
                  <p:par>
                    <p:cTn id="480" fill="hold">
                      <p:stCondLst>
                        <p:cond delay="0"/>
                      </p:stCondLst>
                      <p:childTnLst>
                        <p:par>
                          <p:cTn id="481" fill="hold">
                            <p:stCondLst>
                              <p:cond delay="0"/>
                            </p:stCondLst>
                            <p:childTnLst>
                              <p:par>
                                <p:cTn id="482" presetID="1" presetClass="entr" presetSubtype="0" fill="hold" grpId="0" nodeType="clickEffect">
                                  <p:stCondLst>
                                    <p:cond delay="0"/>
                                  </p:stCondLst>
                                  <p:childTnLst>
                                    <p:set>
                                      <p:cBhvr>
                                        <p:cTn id="483" dur="1" fill="hold">
                                          <p:stCondLst>
                                            <p:cond delay="0"/>
                                          </p:stCondLst>
                                        </p:cTn>
                                        <p:tgtEl>
                                          <p:spTgt spid="77"/>
                                        </p:tgtEl>
                                        <p:attrNameLst>
                                          <p:attrName>style.visibility</p:attrName>
                                        </p:attrNameLst>
                                      </p:cBhvr>
                                      <p:to>
                                        <p:strVal val="visible"/>
                                      </p:to>
                                    </p:set>
                                  </p:childTnLst>
                                </p:cTn>
                              </p:par>
                              <p:par>
                                <p:cTn id="484" presetID="10" presetClass="exit" presetSubtype="0" fill="hold" grpId="2" nodeType="withEffect">
                                  <p:stCondLst>
                                    <p:cond delay="0"/>
                                  </p:stCondLst>
                                  <p:childTnLst>
                                    <p:animEffect transition="out" filter="fade">
                                      <p:cBhvr>
                                        <p:cTn id="485" dur="500"/>
                                        <p:tgtEl>
                                          <p:spTgt spid="89"/>
                                        </p:tgtEl>
                                      </p:cBhvr>
                                    </p:animEffect>
                                    <p:set>
                                      <p:cBhvr>
                                        <p:cTn id="486"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1"/>
                  </p:tgtEl>
                </p:cond>
              </p:nextCondLst>
            </p:seq>
            <p:seq concurrent="1" nextAc="seek">
              <p:cTn id="487" restart="whenNotActive" fill="hold" evtFilter="cancelBubble" nodeType="interactiveSeq">
                <p:stCondLst>
                  <p:cond evt="onClick" delay="0">
                    <p:tgtEl>
                      <p:spTgt spid="72"/>
                    </p:tgtEl>
                  </p:cond>
                </p:stCondLst>
                <p:endSync evt="end" delay="0">
                  <p:rtn val="all"/>
                </p:endSync>
                <p:childTnLst>
                  <p:par>
                    <p:cTn id="488" fill="hold">
                      <p:stCondLst>
                        <p:cond delay="0"/>
                      </p:stCondLst>
                      <p:childTnLst>
                        <p:par>
                          <p:cTn id="489" fill="hold">
                            <p:stCondLst>
                              <p:cond delay="0"/>
                            </p:stCondLst>
                            <p:childTnLst>
                              <p:par>
                                <p:cTn id="490" presetID="1" presetClass="entr" presetSubtype="0" fill="hold" grpId="0" nodeType="clickEffect">
                                  <p:stCondLst>
                                    <p:cond delay="0"/>
                                  </p:stCondLst>
                                  <p:childTnLst>
                                    <p:set>
                                      <p:cBhvr>
                                        <p:cTn id="491" dur="1" fill="hold">
                                          <p:stCondLst>
                                            <p:cond delay="0"/>
                                          </p:stCondLst>
                                        </p:cTn>
                                        <p:tgtEl>
                                          <p:spTgt spid="78"/>
                                        </p:tgtEl>
                                        <p:attrNameLst>
                                          <p:attrName>style.visibility</p:attrName>
                                        </p:attrNameLst>
                                      </p:cBhvr>
                                      <p:to>
                                        <p:strVal val="visible"/>
                                      </p:to>
                                    </p:set>
                                  </p:childTnLst>
                                </p:cTn>
                              </p:par>
                              <p:par>
                                <p:cTn id="492" presetID="1" presetClass="entr" presetSubtype="0" fill="hold" grpId="2" nodeType="withEffect">
                                  <p:stCondLst>
                                    <p:cond delay="0"/>
                                  </p:stCondLst>
                                  <p:childTnLst>
                                    <p:set>
                                      <p:cBhvr>
                                        <p:cTn id="493" dur="1" fill="hold">
                                          <p:stCondLst>
                                            <p:cond delay="0"/>
                                          </p:stCondLst>
                                        </p:cTn>
                                        <p:tgtEl>
                                          <p:spTgt spid="82"/>
                                        </p:tgtEl>
                                        <p:attrNameLst>
                                          <p:attrName>style.visibility</p:attrName>
                                        </p:attrNameLst>
                                      </p:cBhvr>
                                      <p:to>
                                        <p:strVal val="visible"/>
                                      </p:to>
                                    </p:set>
                                  </p:childTnLst>
                                </p:cTn>
                              </p:par>
                              <p:par>
                                <p:cTn id="494" presetID="10" presetClass="exit" presetSubtype="0" fill="hold" grpId="1" nodeType="withEffect">
                                  <p:stCondLst>
                                    <p:cond delay="0"/>
                                  </p:stCondLst>
                                  <p:childTnLst>
                                    <p:animEffect transition="out" filter="fade">
                                      <p:cBhvr>
                                        <p:cTn id="495" dur="500"/>
                                        <p:tgtEl>
                                          <p:spTgt spid="89"/>
                                        </p:tgtEl>
                                      </p:cBhvr>
                                    </p:animEffect>
                                    <p:set>
                                      <p:cBhvr>
                                        <p:cTn id="496"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2"/>
                  </p:tgtEl>
                </p:cond>
              </p:nextCondLst>
            </p:seq>
            <p:seq concurrent="1" nextAc="seek">
              <p:cTn id="497" restart="whenNotActive" fill="hold" evtFilter="cancelBubble" nodeType="interactiveSeq">
                <p:stCondLst>
                  <p:cond evt="onClick" delay="0">
                    <p:tgtEl>
                      <p:spTgt spid="70"/>
                    </p:tgtEl>
                  </p:cond>
                </p:stCondLst>
                <p:endSync evt="end" delay="0">
                  <p:rtn val="all"/>
                </p:endSync>
                <p:childTnLst>
                  <p:par>
                    <p:cTn id="498" fill="hold">
                      <p:stCondLst>
                        <p:cond delay="0"/>
                      </p:stCondLst>
                      <p:childTnLst>
                        <p:par>
                          <p:cTn id="499" fill="hold">
                            <p:stCondLst>
                              <p:cond delay="0"/>
                            </p:stCondLst>
                            <p:childTnLst>
                              <p:par>
                                <p:cTn id="500" presetID="1" presetClass="entr" presetSubtype="0" fill="hold" grpId="0" nodeType="clickEffect">
                                  <p:stCondLst>
                                    <p:cond delay="0"/>
                                  </p:stCondLst>
                                  <p:childTnLst>
                                    <p:set>
                                      <p:cBhvr>
                                        <p:cTn id="501" dur="1" fill="hold">
                                          <p:stCondLst>
                                            <p:cond delay="0"/>
                                          </p:stCondLst>
                                        </p:cTn>
                                        <p:tgtEl>
                                          <p:spTgt spid="76"/>
                                        </p:tgtEl>
                                        <p:attrNameLst>
                                          <p:attrName>style.visibility</p:attrName>
                                        </p:attrNameLst>
                                      </p:cBhvr>
                                      <p:to>
                                        <p:strVal val="visible"/>
                                      </p:to>
                                    </p:set>
                                  </p:childTnLst>
                                </p:cTn>
                              </p:par>
                              <p:par>
                                <p:cTn id="502" presetID="1" presetClass="entr" presetSubtype="0" fill="hold" grpId="0" nodeType="withEffect">
                                  <p:stCondLst>
                                    <p:cond delay="0"/>
                                  </p:stCondLst>
                                  <p:childTnLst>
                                    <p:set>
                                      <p:cBhvr>
                                        <p:cTn id="503" dur="1" fill="hold">
                                          <p:stCondLst>
                                            <p:cond delay="0"/>
                                          </p:stCondLst>
                                        </p:cTn>
                                        <p:tgtEl>
                                          <p:spTgt spid="82"/>
                                        </p:tgtEl>
                                        <p:attrNameLst>
                                          <p:attrName>style.visibility</p:attrName>
                                        </p:attrNameLst>
                                      </p:cBhvr>
                                      <p:to>
                                        <p:strVal val="visible"/>
                                      </p:to>
                                    </p:set>
                                  </p:childTnLst>
                                </p:cTn>
                              </p:par>
                              <p:par>
                                <p:cTn id="504" presetID="10" presetClass="exit" presetSubtype="0" fill="hold" grpId="0" nodeType="withEffect">
                                  <p:stCondLst>
                                    <p:cond delay="0"/>
                                  </p:stCondLst>
                                  <p:childTnLst>
                                    <p:animEffect transition="out" filter="fade">
                                      <p:cBhvr>
                                        <p:cTn id="505" dur="500"/>
                                        <p:tgtEl>
                                          <p:spTgt spid="89"/>
                                        </p:tgtEl>
                                      </p:cBhvr>
                                    </p:animEffect>
                                    <p:set>
                                      <p:cBhvr>
                                        <p:cTn id="506"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0"/>
                  </p:tgtEl>
                </p:cond>
              </p:nextCondLst>
            </p:seq>
            <p:seq concurrent="1" nextAc="seek">
              <p:cTn id="507" restart="whenNotActive" fill="hold" evtFilter="cancelBubble" nodeType="interactiveSeq">
                <p:stCondLst>
                  <p:cond evt="onClick" delay="0">
                    <p:tgtEl>
                      <p:spTgt spid="78"/>
                    </p:tgtEl>
                  </p:cond>
                </p:stCondLst>
                <p:endSync evt="end" delay="0">
                  <p:rtn val="all"/>
                </p:endSync>
                <p:childTnLst>
                  <p:par>
                    <p:cTn id="508" fill="hold">
                      <p:stCondLst>
                        <p:cond delay="0"/>
                      </p:stCondLst>
                      <p:childTnLst>
                        <p:par>
                          <p:cTn id="509" fill="hold">
                            <p:stCondLst>
                              <p:cond delay="0"/>
                            </p:stCondLst>
                            <p:childTnLst>
                              <p:par>
                                <p:cTn id="510" presetID="1" presetClass="exit" presetSubtype="0" fill="hold" grpId="1" nodeType="clickEffect">
                                  <p:stCondLst>
                                    <p:cond delay="0"/>
                                  </p:stCondLst>
                                  <p:childTnLst>
                                    <p:set>
                                      <p:cBhvr>
                                        <p:cTn id="511" dur="1" fill="hold">
                                          <p:stCondLst>
                                            <p:cond delay="0"/>
                                          </p:stCondLst>
                                        </p:cTn>
                                        <p:tgtEl>
                                          <p:spTgt spid="78"/>
                                        </p:tgtEl>
                                        <p:attrNameLst>
                                          <p:attrName>style.visibility</p:attrName>
                                        </p:attrNameLst>
                                      </p:cBhvr>
                                      <p:to>
                                        <p:strVal val="hidden"/>
                                      </p:to>
                                    </p:set>
                                  </p:childTnLst>
                                </p:cTn>
                              </p:par>
                              <p:par>
                                <p:cTn id="512" presetID="1" presetClass="exit" presetSubtype="0" fill="hold" grpId="5" nodeType="withEffect">
                                  <p:stCondLst>
                                    <p:cond delay="0"/>
                                  </p:stCondLst>
                                  <p:childTnLst>
                                    <p:set>
                                      <p:cBhvr>
                                        <p:cTn id="513" dur="1" fill="hold">
                                          <p:stCondLst>
                                            <p:cond delay="0"/>
                                          </p:stCondLst>
                                        </p:cTn>
                                        <p:tgtEl>
                                          <p:spTgt spid="82"/>
                                        </p:tgtEl>
                                        <p:attrNameLst>
                                          <p:attrName>style.visibility</p:attrName>
                                        </p:attrNameLst>
                                      </p:cBhvr>
                                      <p:to>
                                        <p:strVal val="hidden"/>
                                      </p:to>
                                    </p:set>
                                  </p:childTnLst>
                                </p:cTn>
                              </p:par>
                              <p:par>
                                <p:cTn id="514" presetID="10" presetClass="entr" presetSubtype="0" fill="hold" grpId="6" nodeType="withEffect">
                                  <p:stCondLst>
                                    <p:cond delay="0"/>
                                  </p:stCondLst>
                                  <p:childTnLst>
                                    <p:set>
                                      <p:cBhvr>
                                        <p:cTn id="515" dur="1" fill="hold">
                                          <p:stCondLst>
                                            <p:cond delay="0"/>
                                          </p:stCondLst>
                                        </p:cTn>
                                        <p:tgtEl>
                                          <p:spTgt spid="89"/>
                                        </p:tgtEl>
                                        <p:attrNameLst>
                                          <p:attrName>style.visibility</p:attrName>
                                        </p:attrNameLst>
                                      </p:cBhvr>
                                      <p:to>
                                        <p:strVal val="visible"/>
                                      </p:to>
                                    </p:set>
                                    <p:animEffect transition="in" filter="fade">
                                      <p:cBhvr>
                                        <p:cTn id="516" dur="500"/>
                                        <p:tgtEl>
                                          <p:spTgt spid="89"/>
                                        </p:tgtEl>
                                      </p:cBhvr>
                                    </p:animEffect>
                                  </p:childTnLst>
                                </p:cTn>
                              </p:par>
                            </p:childTnLst>
                          </p:cTn>
                        </p:par>
                      </p:childTnLst>
                    </p:cTn>
                  </p:par>
                </p:childTnLst>
              </p:cTn>
              <p:nextCondLst>
                <p:cond evt="onClick" delay="0">
                  <p:tgtEl>
                    <p:spTgt spid="78"/>
                  </p:tgtEl>
                </p:cond>
              </p:nextCondLst>
            </p:seq>
            <p:seq concurrent="1" nextAc="seek">
              <p:cTn id="517" restart="whenNotActive" fill="hold" evtFilter="cancelBubble" nodeType="interactiveSeq">
                <p:stCondLst>
                  <p:cond evt="onClick" delay="0">
                    <p:tgtEl>
                      <p:spTgt spid="73"/>
                    </p:tgtEl>
                  </p:cond>
                </p:stCondLst>
                <p:endSync evt="end" delay="0">
                  <p:rtn val="all"/>
                </p:endSync>
                <p:childTnLst>
                  <p:par>
                    <p:cTn id="518" fill="hold">
                      <p:stCondLst>
                        <p:cond delay="0"/>
                      </p:stCondLst>
                      <p:childTnLst>
                        <p:par>
                          <p:cTn id="519" fill="hold">
                            <p:stCondLst>
                              <p:cond delay="0"/>
                            </p:stCondLst>
                            <p:childTnLst>
                              <p:par>
                                <p:cTn id="520" presetID="1" presetClass="exit" presetSubtype="0" fill="hold" grpId="1" nodeType="clickEffect">
                                  <p:stCondLst>
                                    <p:cond delay="0"/>
                                  </p:stCondLst>
                                  <p:childTnLst>
                                    <p:set>
                                      <p:cBhvr>
                                        <p:cTn id="521" dur="1" fill="hold">
                                          <p:stCondLst>
                                            <p:cond delay="0"/>
                                          </p:stCondLst>
                                        </p:cTn>
                                        <p:tgtEl>
                                          <p:spTgt spid="73"/>
                                        </p:tgtEl>
                                        <p:attrNameLst>
                                          <p:attrName>style.visibility</p:attrName>
                                        </p:attrNameLst>
                                      </p:cBhvr>
                                      <p:to>
                                        <p:strVal val="hidden"/>
                                      </p:to>
                                    </p:set>
                                  </p:childTnLst>
                                </p:cTn>
                              </p:par>
                              <p:par>
                                <p:cTn id="522" presetID="1" presetClass="exit" presetSubtype="0" fill="hold" grpId="1" nodeType="withEffect">
                                  <p:stCondLst>
                                    <p:cond delay="0"/>
                                  </p:stCondLst>
                                  <p:childTnLst>
                                    <p:set>
                                      <p:cBhvr>
                                        <p:cTn id="523" dur="1" fill="hold">
                                          <p:stCondLst>
                                            <p:cond delay="0"/>
                                          </p:stCondLst>
                                        </p:cTn>
                                        <p:tgtEl>
                                          <p:spTgt spid="84"/>
                                        </p:tgtEl>
                                        <p:attrNameLst>
                                          <p:attrName>style.visibility</p:attrName>
                                        </p:attrNameLst>
                                      </p:cBhvr>
                                      <p:to>
                                        <p:strVal val="hidden"/>
                                      </p:to>
                                    </p:set>
                                  </p:childTnLst>
                                </p:cTn>
                              </p:par>
                              <p:par>
                                <p:cTn id="524" presetID="10" presetClass="entr" presetSubtype="0" fill="hold" grpId="7" nodeType="withEffect">
                                  <p:stCondLst>
                                    <p:cond delay="0"/>
                                  </p:stCondLst>
                                  <p:childTnLst>
                                    <p:set>
                                      <p:cBhvr>
                                        <p:cTn id="525" dur="1" fill="hold">
                                          <p:stCondLst>
                                            <p:cond delay="0"/>
                                          </p:stCondLst>
                                        </p:cTn>
                                        <p:tgtEl>
                                          <p:spTgt spid="89"/>
                                        </p:tgtEl>
                                        <p:attrNameLst>
                                          <p:attrName>style.visibility</p:attrName>
                                        </p:attrNameLst>
                                      </p:cBhvr>
                                      <p:to>
                                        <p:strVal val="visible"/>
                                      </p:to>
                                    </p:set>
                                    <p:animEffect transition="in" filter="fade">
                                      <p:cBhvr>
                                        <p:cTn id="526" dur="500"/>
                                        <p:tgtEl>
                                          <p:spTgt spid="89"/>
                                        </p:tgtEl>
                                      </p:cBhvr>
                                    </p:animEffect>
                                  </p:childTnLst>
                                </p:cTn>
                              </p:par>
                            </p:childTnLst>
                          </p:cTn>
                        </p:par>
                      </p:childTnLst>
                    </p:cTn>
                  </p:par>
                </p:childTnLst>
              </p:cTn>
              <p:nextCondLst>
                <p:cond evt="onClick" delay="0">
                  <p:tgtEl>
                    <p:spTgt spid="73"/>
                  </p:tgtEl>
                </p:cond>
              </p:nextCondLst>
            </p:seq>
            <p:seq concurrent="1" nextAc="seek">
              <p:cTn id="527" restart="whenNotActive" fill="hold" evtFilter="cancelBubble" nodeType="interactiveSeq">
                <p:stCondLst>
                  <p:cond evt="onClick" delay="0">
                    <p:tgtEl>
                      <p:spTgt spid="74"/>
                    </p:tgtEl>
                  </p:cond>
                </p:stCondLst>
                <p:endSync evt="end" delay="0">
                  <p:rtn val="all"/>
                </p:endSync>
                <p:childTnLst>
                  <p:par>
                    <p:cTn id="528" fill="hold">
                      <p:stCondLst>
                        <p:cond delay="0"/>
                      </p:stCondLst>
                      <p:childTnLst>
                        <p:par>
                          <p:cTn id="529" fill="hold">
                            <p:stCondLst>
                              <p:cond delay="0"/>
                            </p:stCondLst>
                            <p:childTnLst>
                              <p:par>
                                <p:cTn id="530" presetID="1" presetClass="exit" presetSubtype="0" fill="hold" grpId="1" nodeType="clickEffect">
                                  <p:stCondLst>
                                    <p:cond delay="0"/>
                                  </p:stCondLst>
                                  <p:childTnLst>
                                    <p:set>
                                      <p:cBhvr>
                                        <p:cTn id="531" dur="1" fill="hold">
                                          <p:stCondLst>
                                            <p:cond delay="0"/>
                                          </p:stCondLst>
                                        </p:cTn>
                                        <p:tgtEl>
                                          <p:spTgt spid="74"/>
                                        </p:tgtEl>
                                        <p:attrNameLst>
                                          <p:attrName>style.visibility</p:attrName>
                                        </p:attrNameLst>
                                      </p:cBhvr>
                                      <p:to>
                                        <p:strVal val="hidden"/>
                                      </p:to>
                                    </p:set>
                                  </p:childTnLst>
                                </p:cTn>
                              </p:par>
                              <p:par>
                                <p:cTn id="532" presetID="1" presetClass="exit" presetSubtype="0" fill="hold" grpId="4" nodeType="withEffect">
                                  <p:stCondLst>
                                    <p:cond delay="0"/>
                                  </p:stCondLst>
                                  <p:childTnLst>
                                    <p:set>
                                      <p:cBhvr>
                                        <p:cTn id="533" dur="1" fill="hold">
                                          <p:stCondLst>
                                            <p:cond delay="0"/>
                                          </p:stCondLst>
                                        </p:cTn>
                                        <p:tgtEl>
                                          <p:spTgt spid="82"/>
                                        </p:tgtEl>
                                        <p:attrNameLst>
                                          <p:attrName>style.visibility</p:attrName>
                                        </p:attrNameLst>
                                      </p:cBhvr>
                                      <p:to>
                                        <p:strVal val="hidden"/>
                                      </p:to>
                                    </p:set>
                                  </p:childTnLst>
                                </p:cTn>
                              </p:par>
                              <p:par>
                                <p:cTn id="534" presetID="10" presetClass="entr" presetSubtype="0" fill="hold" grpId="10" nodeType="withEffect">
                                  <p:stCondLst>
                                    <p:cond delay="0"/>
                                  </p:stCondLst>
                                  <p:childTnLst>
                                    <p:set>
                                      <p:cBhvr>
                                        <p:cTn id="535" dur="1" fill="hold">
                                          <p:stCondLst>
                                            <p:cond delay="0"/>
                                          </p:stCondLst>
                                        </p:cTn>
                                        <p:tgtEl>
                                          <p:spTgt spid="89"/>
                                        </p:tgtEl>
                                        <p:attrNameLst>
                                          <p:attrName>style.visibility</p:attrName>
                                        </p:attrNameLst>
                                      </p:cBhvr>
                                      <p:to>
                                        <p:strVal val="visible"/>
                                      </p:to>
                                    </p:set>
                                    <p:animEffect transition="in" filter="fade">
                                      <p:cBhvr>
                                        <p:cTn id="536" dur="500"/>
                                        <p:tgtEl>
                                          <p:spTgt spid="89"/>
                                        </p:tgtEl>
                                      </p:cBhvr>
                                    </p:animEffect>
                                  </p:childTnLst>
                                </p:cTn>
                              </p:par>
                            </p:childTnLst>
                          </p:cTn>
                        </p:par>
                      </p:childTnLst>
                    </p:cTn>
                  </p:par>
                </p:childTnLst>
              </p:cTn>
              <p:nextCondLst>
                <p:cond evt="onClick" delay="0">
                  <p:tgtEl>
                    <p:spTgt spid="74"/>
                  </p:tgtEl>
                </p:cond>
              </p:nextCondLst>
            </p:seq>
            <p:seq concurrent="1" nextAc="seek">
              <p:cTn id="537" restart="whenNotActive" fill="hold" evtFilter="cancelBubble" nodeType="interactiveSeq">
                <p:stCondLst>
                  <p:cond evt="onClick" delay="0">
                    <p:tgtEl>
                      <p:spTgt spid="75"/>
                    </p:tgtEl>
                  </p:cond>
                </p:stCondLst>
                <p:endSync evt="end" delay="0">
                  <p:rtn val="all"/>
                </p:endSync>
                <p:childTnLst>
                  <p:par>
                    <p:cTn id="538" fill="hold">
                      <p:stCondLst>
                        <p:cond delay="0"/>
                      </p:stCondLst>
                      <p:childTnLst>
                        <p:par>
                          <p:cTn id="539" fill="hold">
                            <p:stCondLst>
                              <p:cond delay="0"/>
                            </p:stCondLst>
                            <p:childTnLst>
                              <p:par>
                                <p:cTn id="540" presetID="1" presetClass="exit" presetSubtype="0" fill="hold" grpId="0" nodeType="clickEffect">
                                  <p:stCondLst>
                                    <p:cond delay="0"/>
                                  </p:stCondLst>
                                  <p:childTnLst>
                                    <p:set>
                                      <p:cBhvr>
                                        <p:cTn id="541" dur="1" fill="hold">
                                          <p:stCondLst>
                                            <p:cond delay="0"/>
                                          </p:stCondLst>
                                        </p:cTn>
                                        <p:tgtEl>
                                          <p:spTgt spid="75"/>
                                        </p:tgtEl>
                                        <p:attrNameLst>
                                          <p:attrName>style.visibility</p:attrName>
                                        </p:attrNameLst>
                                      </p:cBhvr>
                                      <p:to>
                                        <p:strVal val="hidden"/>
                                      </p:to>
                                    </p:set>
                                  </p:childTnLst>
                                </p:cTn>
                              </p:par>
                              <p:par>
                                <p:cTn id="542" presetID="10" presetClass="entr" presetSubtype="0" fill="hold" grpId="9" nodeType="withEffect">
                                  <p:stCondLst>
                                    <p:cond delay="0"/>
                                  </p:stCondLst>
                                  <p:childTnLst>
                                    <p:set>
                                      <p:cBhvr>
                                        <p:cTn id="543" dur="1" fill="hold">
                                          <p:stCondLst>
                                            <p:cond delay="0"/>
                                          </p:stCondLst>
                                        </p:cTn>
                                        <p:tgtEl>
                                          <p:spTgt spid="89"/>
                                        </p:tgtEl>
                                        <p:attrNameLst>
                                          <p:attrName>style.visibility</p:attrName>
                                        </p:attrNameLst>
                                      </p:cBhvr>
                                      <p:to>
                                        <p:strVal val="visible"/>
                                      </p:to>
                                    </p:set>
                                    <p:animEffect transition="in" filter="fade">
                                      <p:cBhvr>
                                        <p:cTn id="544" dur="500"/>
                                        <p:tgtEl>
                                          <p:spTgt spid="89"/>
                                        </p:tgtEl>
                                      </p:cBhvr>
                                    </p:animEffect>
                                  </p:childTnLst>
                                </p:cTn>
                              </p:par>
                            </p:childTnLst>
                          </p:cTn>
                        </p:par>
                      </p:childTnLst>
                    </p:cTn>
                  </p:par>
                </p:childTnLst>
              </p:cTn>
              <p:nextCondLst>
                <p:cond evt="onClick" delay="0">
                  <p:tgtEl>
                    <p:spTgt spid="75"/>
                  </p:tgtEl>
                </p:cond>
              </p:nextCondLst>
            </p:seq>
            <p:seq concurrent="1" nextAc="seek">
              <p:cTn id="545" restart="whenNotActive" fill="hold" evtFilter="cancelBubble" nodeType="interactiveSeq">
                <p:stCondLst>
                  <p:cond evt="onClick" delay="0">
                    <p:tgtEl>
                      <p:spTgt spid="76"/>
                    </p:tgtEl>
                  </p:cond>
                </p:stCondLst>
                <p:endSync evt="end" delay="0">
                  <p:rtn val="all"/>
                </p:endSync>
                <p:childTnLst>
                  <p:par>
                    <p:cTn id="546" fill="hold">
                      <p:stCondLst>
                        <p:cond delay="0"/>
                      </p:stCondLst>
                      <p:childTnLst>
                        <p:par>
                          <p:cTn id="547" fill="hold">
                            <p:stCondLst>
                              <p:cond delay="0"/>
                            </p:stCondLst>
                            <p:childTnLst>
                              <p:par>
                                <p:cTn id="548" presetID="1" presetClass="exit" presetSubtype="0" fill="hold" grpId="1" nodeType="clickEffect">
                                  <p:stCondLst>
                                    <p:cond delay="0"/>
                                  </p:stCondLst>
                                  <p:childTnLst>
                                    <p:set>
                                      <p:cBhvr>
                                        <p:cTn id="549" dur="1" fill="hold">
                                          <p:stCondLst>
                                            <p:cond delay="0"/>
                                          </p:stCondLst>
                                        </p:cTn>
                                        <p:tgtEl>
                                          <p:spTgt spid="76"/>
                                        </p:tgtEl>
                                        <p:attrNameLst>
                                          <p:attrName>style.visibility</p:attrName>
                                        </p:attrNameLst>
                                      </p:cBhvr>
                                      <p:to>
                                        <p:strVal val="hidden"/>
                                      </p:to>
                                    </p:set>
                                  </p:childTnLst>
                                </p:cTn>
                              </p:par>
                              <p:par>
                                <p:cTn id="550" presetID="1" presetClass="exit" presetSubtype="0" fill="hold" grpId="3" nodeType="withEffect">
                                  <p:stCondLst>
                                    <p:cond delay="0"/>
                                  </p:stCondLst>
                                  <p:childTnLst>
                                    <p:set>
                                      <p:cBhvr>
                                        <p:cTn id="551" dur="1" fill="hold">
                                          <p:stCondLst>
                                            <p:cond delay="0"/>
                                          </p:stCondLst>
                                        </p:cTn>
                                        <p:tgtEl>
                                          <p:spTgt spid="82"/>
                                        </p:tgtEl>
                                        <p:attrNameLst>
                                          <p:attrName>style.visibility</p:attrName>
                                        </p:attrNameLst>
                                      </p:cBhvr>
                                      <p:to>
                                        <p:strVal val="hidden"/>
                                      </p:to>
                                    </p:set>
                                  </p:childTnLst>
                                </p:cTn>
                              </p:par>
                              <p:par>
                                <p:cTn id="552" presetID="10" presetClass="entr" presetSubtype="0" fill="hold" grpId="11" nodeType="withEffect">
                                  <p:stCondLst>
                                    <p:cond delay="0"/>
                                  </p:stCondLst>
                                  <p:childTnLst>
                                    <p:set>
                                      <p:cBhvr>
                                        <p:cTn id="553" dur="1" fill="hold">
                                          <p:stCondLst>
                                            <p:cond delay="0"/>
                                          </p:stCondLst>
                                        </p:cTn>
                                        <p:tgtEl>
                                          <p:spTgt spid="89"/>
                                        </p:tgtEl>
                                        <p:attrNameLst>
                                          <p:attrName>style.visibility</p:attrName>
                                        </p:attrNameLst>
                                      </p:cBhvr>
                                      <p:to>
                                        <p:strVal val="visible"/>
                                      </p:to>
                                    </p:set>
                                    <p:animEffect transition="in" filter="fade">
                                      <p:cBhvr>
                                        <p:cTn id="554" dur="500"/>
                                        <p:tgtEl>
                                          <p:spTgt spid="89"/>
                                        </p:tgtEl>
                                      </p:cBhvr>
                                    </p:animEffect>
                                  </p:childTnLst>
                                </p:cTn>
                              </p:par>
                            </p:childTnLst>
                          </p:cTn>
                        </p:par>
                      </p:childTnLst>
                    </p:cTn>
                  </p:par>
                </p:childTnLst>
              </p:cTn>
              <p:nextCondLst>
                <p:cond evt="onClick" delay="0">
                  <p:tgtEl>
                    <p:spTgt spid="76"/>
                  </p:tgtEl>
                </p:cond>
              </p:nextCondLst>
            </p:seq>
            <p:seq concurrent="1" nextAc="seek">
              <p:cTn id="555" restart="whenNotActive" fill="hold" evtFilter="cancelBubble" nodeType="interactiveSeq">
                <p:stCondLst>
                  <p:cond evt="onClick" delay="0">
                    <p:tgtEl>
                      <p:spTgt spid="77"/>
                    </p:tgtEl>
                  </p:cond>
                </p:stCondLst>
                <p:endSync evt="end" delay="0">
                  <p:rtn val="all"/>
                </p:endSync>
                <p:childTnLst>
                  <p:par>
                    <p:cTn id="556" fill="hold">
                      <p:stCondLst>
                        <p:cond delay="0"/>
                      </p:stCondLst>
                      <p:childTnLst>
                        <p:par>
                          <p:cTn id="557" fill="hold">
                            <p:stCondLst>
                              <p:cond delay="0"/>
                            </p:stCondLst>
                            <p:childTnLst>
                              <p:par>
                                <p:cTn id="558" presetID="1" presetClass="exit" presetSubtype="0" fill="hold" grpId="1" nodeType="clickEffect">
                                  <p:stCondLst>
                                    <p:cond delay="0"/>
                                  </p:stCondLst>
                                  <p:childTnLst>
                                    <p:set>
                                      <p:cBhvr>
                                        <p:cTn id="559" dur="1" fill="hold">
                                          <p:stCondLst>
                                            <p:cond delay="0"/>
                                          </p:stCondLst>
                                        </p:cTn>
                                        <p:tgtEl>
                                          <p:spTgt spid="77"/>
                                        </p:tgtEl>
                                        <p:attrNameLst>
                                          <p:attrName>style.visibility</p:attrName>
                                        </p:attrNameLst>
                                      </p:cBhvr>
                                      <p:to>
                                        <p:strVal val="hidden"/>
                                      </p:to>
                                    </p:set>
                                  </p:childTnLst>
                                </p:cTn>
                              </p:par>
                              <p:par>
                                <p:cTn id="560" presetID="10" presetClass="entr" presetSubtype="0" fill="hold" grpId="8" nodeType="withEffect">
                                  <p:stCondLst>
                                    <p:cond delay="0"/>
                                  </p:stCondLst>
                                  <p:childTnLst>
                                    <p:set>
                                      <p:cBhvr>
                                        <p:cTn id="561" dur="1" fill="hold">
                                          <p:stCondLst>
                                            <p:cond delay="0"/>
                                          </p:stCondLst>
                                        </p:cTn>
                                        <p:tgtEl>
                                          <p:spTgt spid="89"/>
                                        </p:tgtEl>
                                        <p:attrNameLst>
                                          <p:attrName>style.visibility</p:attrName>
                                        </p:attrNameLst>
                                      </p:cBhvr>
                                      <p:to>
                                        <p:strVal val="visible"/>
                                      </p:to>
                                    </p:set>
                                    <p:animEffect transition="in" filter="fade">
                                      <p:cBhvr>
                                        <p:cTn id="562" dur="500"/>
                                        <p:tgtEl>
                                          <p:spTgt spid="89"/>
                                        </p:tgtEl>
                                      </p:cBhvr>
                                    </p:animEffect>
                                  </p:childTnLst>
                                </p:cTn>
                              </p:par>
                            </p:childTnLst>
                          </p:cTn>
                        </p:par>
                      </p:childTnLst>
                    </p:cTn>
                  </p:par>
                </p:childTnLst>
              </p:cTn>
              <p:nextCondLst>
                <p:cond evt="onClick" delay="0">
                  <p:tgtEl>
                    <p:spTgt spid="77"/>
                  </p:tgtEl>
                </p:cond>
              </p:nextCondLst>
            </p:seq>
            <p:seq concurrent="1" nextAc="seek">
              <p:cTn id="563" restart="whenNotActive" fill="hold" evtFilter="cancelBubble" nodeType="interactiveSeq">
                <p:stCondLst>
                  <p:cond evt="onClick" delay="0">
                    <p:tgtEl>
                      <p:spTgt spid="91"/>
                    </p:tgtEl>
                  </p:cond>
                </p:stCondLst>
                <p:endSync evt="end" delay="0">
                  <p:rtn val="all"/>
                </p:endSync>
                <p:childTnLst>
                  <p:par>
                    <p:cTn id="564" fill="hold">
                      <p:stCondLst>
                        <p:cond delay="0"/>
                      </p:stCondLst>
                      <p:childTnLst>
                        <p:par>
                          <p:cTn id="565" fill="hold">
                            <p:stCondLst>
                              <p:cond delay="0"/>
                            </p:stCondLst>
                            <p:childTnLst>
                              <p:par>
                                <p:cTn id="566" presetID="1" presetClass="entr" presetSubtype="0" fill="hold" grpId="0" nodeType="clickEffect">
                                  <p:stCondLst>
                                    <p:cond delay="0"/>
                                  </p:stCondLst>
                                  <p:childTnLst>
                                    <p:set>
                                      <p:cBhvr>
                                        <p:cTn id="567" dur="1" fill="hold">
                                          <p:stCondLst>
                                            <p:cond delay="0"/>
                                          </p:stCondLst>
                                        </p:cTn>
                                        <p:tgtEl>
                                          <p:spTgt spid="97"/>
                                        </p:tgtEl>
                                        <p:attrNameLst>
                                          <p:attrName>style.visibility</p:attrName>
                                        </p:attrNameLst>
                                      </p:cBhvr>
                                      <p:to>
                                        <p:strVal val="visible"/>
                                      </p:to>
                                    </p:set>
                                  </p:childTnLst>
                                </p:cTn>
                              </p:par>
                              <p:par>
                                <p:cTn id="568" presetID="1" presetClass="entr" presetSubtype="0" fill="hold" grpId="2" nodeType="withEffect">
                                  <p:stCondLst>
                                    <p:cond delay="0"/>
                                  </p:stCondLst>
                                  <p:childTnLst>
                                    <p:set>
                                      <p:cBhvr>
                                        <p:cTn id="569" dur="1" fill="hold">
                                          <p:stCondLst>
                                            <p:cond delay="0"/>
                                          </p:stCondLst>
                                        </p:cTn>
                                        <p:tgtEl>
                                          <p:spTgt spid="81"/>
                                        </p:tgtEl>
                                        <p:attrNameLst>
                                          <p:attrName>style.visibility</p:attrName>
                                        </p:attrNameLst>
                                      </p:cBhvr>
                                      <p:to>
                                        <p:strVal val="visible"/>
                                      </p:to>
                                    </p:set>
                                  </p:childTnLst>
                                </p:cTn>
                              </p:par>
                              <p:par>
                                <p:cTn id="570" presetID="10" presetClass="exit" presetSubtype="0" fill="hold" grpId="0" nodeType="withEffect">
                                  <p:stCondLst>
                                    <p:cond delay="0"/>
                                  </p:stCondLst>
                                  <p:childTnLst>
                                    <p:animEffect transition="out" filter="fade">
                                      <p:cBhvr>
                                        <p:cTn id="571" dur="500"/>
                                        <p:tgtEl>
                                          <p:spTgt spid="90"/>
                                        </p:tgtEl>
                                      </p:cBhvr>
                                    </p:animEffect>
                                    <p:set>
                                      <p:cBhvr>
                                        <p:cTn id="57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1"/>
                  </p:tgtEl>
                </p:cond>
              </p:nextCondLst>
            </p:seq>
            <p:seq concurrent="1" nextAc="seek">
              <p:cTn id="573" restart="whenNotActive" fill="hold" evtFilter="cancelBubble" nodeType="interactiveSeq">
                <p:stCondLst>
                  <p:cond evt="onClick" delay="0">
                    <p:tgtEl>
                      <p:spTgt spid="92"/>
                    </p:tgtEl>
                  </p:cond>
                </p:stCondLst>
                <p:endSync evt="end" delay="0">
                  <p:rtn val="all"/>
                </p:endSync>
                <p:childTnLst>
                  <p:par>
                    <p:cTn id="574" fill="hold">
                      <p:stCondLst>
                        <p:cond delay="0"/>
                      </p:stCondLst>
                      <p:childTnLst>
                        <p:par>
                          <p:cTn id="575" fill="hold">
                            <p:stCondLst>
                              <p:cond delay="0"/>
                            </p:stCondLst>
                            <p:childTnLst>
                              <p:par>
                                <p:cTn id="576" presetID="1" presetClass="entr" presetSubtype="0" fill="hold" grpId="0" nodeType="clickEffect">
                                  <p:stCondLst>
                                    <p:cond delay="0"/>
                                  </p:stCondLst>
                                  <p:childTnLst>
                                    <p:set>
                                      <p:cBhvr>
                                        <p:cTn id="577" dur="1" fill="hold">
                                          <p:stCondLst>
                                            <p:cond delay="0"/>
                                          </p:stCondLst>
                                        </p:cTn>
                                        <p:tgtEl>
                                          <p:spTgt spid="98"/>
                                        </p:tgtEl>
                                        <p:attrNameLst>
                                          <p:attrName>style.visibility</p:attrName>
                                        </p:attrNameLst>
                                      </p:cBhvr>
                                      <p:to>
                                        <p:strVal val="visible"/>
                                      </p:to>
                                    </p:set>
                                  </p:childTnLst>
                                </p:cTn>
                              </p:par>
                              <p:par>
                                <p:cTn id="578" presetID="1" presetClass="entr" presetSubtype="0" fill="hold" grpId="0" nodeType="withEffect">
                                  <p:stCondLst>
                                    <p:cond delay="0"/>
                                  </p:stCondLst>
                                  <p:childTnLst>
                                    <p:set>
                                      <p:cBhvr>
                                        <p:cTn id="579" dur="1" fill="hold">
                                          <p:stCondLst>
                                            <p:cond delay="0"/>
                                          </p:stCondLst>
                                        </p:cTn>
                                        <p:tgtEl>
                                          <p:spTgt spid="83"/>
                                        </p:tgtEl>
                                        <p:attrNameLst>
                                          <p:attrName>style.visibility</p:attrName>
                                        </p:attrNameLst>
                                      </p:cBhvr>
                                      <p:to>
                                        <p:strVal val="visible"/>
                                      </p:to>
                                    </p:set>
                                  </p:childTnLst>
                                </p:cTn>
                              </p:par>
                              <p:par>
                                <p:cTn id="580" presetID="10" presetClass="exit" presetSubtype="0" fill="hold" grpId="1" nodeType="withEffect">
                                  <p:stCondLst>
                                    <p:cond delay="0"/>
                                  </p:stCondLst>
                                  <p:childTnLst>
                                    <p:animEffect transition="out" filter="fade">
                                      <p:cBhvr>
                                        <p:cTn id="581" dur="500"/>
                                        <p:tgtEl>
                                          <p:spTgt spid="90"/>
                                        </p:tgtEl>
                                      </p:cBhvr>
                                    </p:animEffect>
                                    <p:set>
                                      <p:cBhvr>
                                        <p:cTn id="58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2"/>
                  </p:tgtEl>
                </p:cond>
              </p:nextCondLst>
            </p:seq>
            <p:seq concurrent="1" nextAc="seek">
              <p:cTn id="583" restart="whenNotActive" fill="hold" evtFilter="cancelBubble" nodeType="interactiveSeq">
                <p:stCondLst>
                  <p:cond evt="onClick" delay="0">
                    <p:tgtEl>
                      <p:spTgt spid="93"/>
                    </p:tgtEl>
                  </p:cond>
                </p:stCondLst>
                <p:endSync evt="end" delay="0">
                  <p:rtn val="all"/>
                </p:endSync>
                <p:childTnLst>
                  <p:par>
                    <p:cTn id="584" fill="hold">
                      <p:stCondLst>
                        <p:cond delay="0"/>
                      </p:stCondLst>
                      <p:childTnLst>
                        <p:par>
                          <p:cTn id="585" fill="hold">
                            <p:stCondLst>
                              <p:cond delay="0"/>
                            </p:stCondLst>
                            <p:childTnLst>
                              <p:par>
                                <p:cTn id="586" presetID="1" presetClass="entr" presetSubtype="0" fill="hold" grpId="0" nodeType="clickEffect">
                                  <p:stCondLst>
                                    <p:cond delay="0"/>
                                  </p:stCondLst>
                                  <p:childTnLst>
                                    <p:set>
                                      <p:cBhvr>
                                        <p:cTn id="587" dur="1" fill="hold">
                                          <p:stCondLst>
                                            <p:cond delay="0"/>
                                          </p:stCondLst>
                                        </p:cTn>
                                        <p:tgtEl>
                                          <p:spTgt spid="99"/>
                                        </p:tgtEl>
                                        <p:attrNameLst>
                                          <p:attrName>style.visibility</p:attrName>
                                        </p:attrNameLst>
                                      </p:cBhvr>
                                      <p:to>
                                        <p:strVal val="visible"/>
                                      </p:to>
                                    </p:set>
                                  </p:childTnLst>
                                </p:cTn>
                              </p:par>
                              <p:par>
                                <p:cTn id="588" presetID="10" presetClass="exit" presetSubtype="0" fill="hold" grpId="2" nodeType="withEffect">
                                  <p:stCondLst>
                                    <p:cond delay="0"/>
                                  </p:stCondLst>
                                  <p:childTnLst>
                                    <p:animEffect transition="out" filter="fade">
                                      <p:cBhvr>
                                        <p:cTn id="589" dur="500"/>
                                        <p:tgtEl>
                                          <p:spTgt spid="90"/>
                                        </p:tgtEl>
                                      </p:cBhvr>
                                    </p:animEffect>
                                    <p:set>
                                      <p:cBhvr>
                                        <p:cTn id="590"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591" restart="whenNotActive" fill="hold" evtFilter="cancelBubble" nodeType="interactiveSeq">
                <p:stCondLst>
                  <p:cond evt="onClick" delay="0">
                    <p:tgtEl>
                      <p:spTgt spid="95"/>
                    </p:tgtEl>
                  </p:cond>
                </p:stCondLst>
                <p:endSync evt="end" delay="0">
                  <p:rtn val="all"/>
                </p:endSync>
                <p:childTnLst>
                  <p:par>
                    <p:cTn id="592" fill="hold">
                      <p:stCondLst>
                        <p:cond delay="0"/>
                      </p:stCondLst>
                      <p:childTnLst>
                        <p:par>
                          <p:cTn id="593" fill="hold">
                            <p:stCondLst>
                              <p:cond delay="0"/>
                            </p:stCondLst>
                            <p:childTnLst>
                              <p:par>
                                <p:cTn id="594" presetID="1" presetClass="entr" presetSubtype="0" fill="hold" grpId="0" nodeType="clickEffect">
                                  <p:stCondLst>
                                    <p:cond delay="0"/>
                                  </p:stCondLst>
                                  <p:childTnLst>
                                    <p:set>
                                      <p:cBhvr>
                                        <p:cTn id="595" dur="1" fill="hold">
                                          <p:stCondLst>
                                            <p:cond delay="0"/>
                                          </p:stCondLst>
                                        </p:cTn>
                                        <p:tgtEl>
                                          <p:spTgt spid="101"/>
                                        </p:tgtEl>
                                        <p:attrNameLst>
                                          <p:attrName>style.visibility</p:attrName>
                                        </p:attrNameLst>
                                      </p:cBhvr>
                                      <p:to>
                                        <p:strVal val="visible"/>
                                      </p:to>
                                    </p:set>
                                  </p:childTnLst>
                                </p:cTn>
                              </p:par>
                              <p:par>
                                <p:cTn id="596" presetID="10" presetClass="exit" presetSubtype="0" fill="hold" grpId="9" nodeType="withEffect">
                                  <p:stCondLst>
                                    <p:cond delay="0"/>
                                  </p:stCondLst>
                                  <p:childTnLst>
                                    <p:animEffect transition="out" filter="fade">
                                      <p:cBhvr>
                                        <p:cTn id="597" dur="500"/>
                                        <p:tgtEl>
                                          <p:spTgt spid="90"/>
                                        </p:tgtEl>
                                      </p:cBhvr>
                                    </p:animEffect>
                                    <p:set>
                                      <p:cBhvr>
                                        <p:cTn id="598"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599" restart="whenNotActive" fill="hold" evtFilter="cancelBubble" nodeType="interactiveSeq">
                <p:stCondLst>
                  <p:cond evt="onClick" delay="0">
                    <p:tgtEl>
                      <p:spTgt spid="96"/>
                    </p:tgtEl>
                  </p:cond>
                </p:stCondLst>
                <p:endSync evt="end" delay="0">
                  <p:rtn val="all"/>
                </p:endSync>
                <p:childTnLst>
                  <p:par>
                    <p:cTn id="600" fill="hold">
                      <p:stCondLst>
                        <p:cond delay="0"/>
                      </p:stCondLst>
                      <p:childTnLst>
                        <p:par>
                          <p:cTn id="601" fill="hold">
                            <p:stCondLst>
                              <p:cond delay="0"/>
                            </p:stCondLst>
                            <p:childTnLst>
                              <p:par>
                                <p:cTn id="602" presetID="1" presetClass="entr" presetSubtype="0" fill="hold" grpId="0" nodeType="clickEffect">
                                  <p:stCondLst>
                                    <p:cond delay="0"/>
                                  </p:stCondLst>
                                  <p:childTnLst>
                                    <p:set>
                                      <p:cBhvr>
                                        <p:cTn id="603" dur="1" fill="hold">
                                          <p:stCondLst>
                                            <p:cond delay="0"/>
                                          </p:stCondLst>
                                        </p:cTn>
                                        <p:tgtEl>
                                          <p:spTgt spid="102"/>
                                        </p:tgtEl>
                                        <p:attrNameLst>
                                          <p:attrName>style.visibility</p:attrName>
                                        </p:attrNameLst>
                                      </p:cBhvr>
                                      <p:to>
                                        <p:strVal val="visible"/>
                                      </p:to>
                                    </p:set>
                                  </p:childTnLst>
                                </p:cTn>
                              </p:par>
                              <p:par>
                                <p:cTn id="604" presetID="1" presetClass="exit" presetSubtype="0" fill="hold" grpId="5" nodeType="withEffect">
                                  <p:stCondLst>
                                    <p:cond delay="0"/>
                                  </p:stCondLst>
                                  <p:childTnLst>
                                    <p:set>
                                      <p:cBhvr>
                                        <p:cTn id="605" dur="1" fill="hold">
                                          <p:stCondLst>
                                            <p:cond delay="0"/>
                                          </p:stCondLst>
                                        </p:cTn>
                                        <p:tgtEl>
                                          <p:spTgt spid="81"/>
                                        </p:tgtEl>
                                        <p:attrNameLst>
                                          <p:attrName>style.visibility</p:attrName>
                                        </p:attrNameLst>
                                      </p:cBhvr>
                                      <p:to>
                                        <p:strVal val="hidden"/>
                                      </p:to>
                                    </p:set>
                                  </p:childTnLst>
                                </p:cTn>
                              </p:par>
                              <p:par>
                                <p:cTn id="606" presetID="10" presetClass="exit" presetSubtype="0" fill="hold" grpId="10" nodeType="withEffect">
                                  <p:stCondLst>
                                    <p:cond delay="0"/>
                                  </p:stCondLst>
                                  <p:childTnLst>
                                    <p:animEffect transition="out" filter="fade">
                                      <p:cBhvr>
                                        <p:cTn id="607" dur="500"/>
                                        <p:tgtEl>
                                          <p:spTgt spid="90"/>
                                        </p:tgtEl>
                                      </p:cBhvr>
                                    </p:animEffect>
                                    <p:set>
                                      <p:cBhvr>
                                        <p:cTn id="608"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609" restart="whenNotActive" fill="hold" evtFilter="cancelBubble" nodeType="interactiveSeq">
                <p:stCondLst>
                  <p:cond evt="onClick" delay="0">
                    <p:tgtEl>
                      <p:spTgt spid="94"/>
                    </p:tgtEl>
                  </p:cond>
                </p:stCondLst>
                <p:endSync evt="end" delay="0">
                  <p:rtn val="all"/>
                </p:endSync>
                <p:childTnLst>
                  <p:par>
                    <p:cTn id="610" fill="hold">
                      <p:stCondLst>
                        <p:cond delay="0"/>
                      </p:stCondLst>
                      <p:childTnLst>
                        <p:par>
                          <p:cTn id="611" fill="hold">
                            <p:stCondLst>
                              <p:cond delay="0"/>
                            </p:stCondLst>
                            <p:childTnLst>
                              <p:par>
                                <p:cTn id="612" presetID="1" presetClass="entr" presetSubtype="0" fill="hold" grpId="0" nodeType="clickEffect">
                                  <p:stCondLst>
                                    <p:cond delay="0"/>
                                  </p:stCondLst>
                                  <p:childTnLst>
                                    <p:set>
                                      <p:cBhvr>
                                        <p:cTn id="613" dur="1" fill="hold">
                                          <p:stCondLst>
                                            <p:cond delay="0"/>
                                          </p:stCondLst>
                                        </p:cTn>
                                        <p:tgtEl>
                                          <p:spTgt spid="100"/>
                                        </p:tgtEl>
                                        <p:attrNameLst>
                                          <p:attrName>style.visibility</p:attrName>
                                        </p:attrNameLst>
                                      </p:cBhvr>
                                      <p:to>
                                        <p:strVal val="visible"/>
                                      </p:to>
                                    </p:set>
                                  </p:childTnLst>
                                </p:cTn>
                              </p:par>
                              <p:par>
                                <p:cTn id="614" presetID="1" presetClass="entr" presetSubtype="0" fill="hold" grpId="1" nodeType="withEffect">
                                  <p:stCondLst>
                                    <p:cond delay="0"/>
                                  </p:stCondLst>
                                  <p:childTnLst>
                                    <p:set>
                                      <p:cBhvr>
                                        <p:cTn id="615" dur="1" fill="hold">
                                          <p:stCondLst>
                                            <p:cond delay="0"/>
                                          </p:stCondLst>
                                        </p:cTn>
                                        <p:tgtEl>
                                          <p:spTgt spid="81"/>
                                        </p:tgtEl>
                                        <p:attrNameLst>
                                          <p:attrName>style.visibility</p:attrName>
                                        </p:attrNameLst>
                                      </p:cBhvr>
                                      <p:to>
                                        <p:strVal val="visible"/>
                                      </p:to>
                                    </p:set>
                                  </p:childTnLst>
                                </p:cTn>
                              </p:par>
                              <p:par>
                                <p:cTn id="616" presetID="10" presetClass="exit" presetSubtype="0" fill="hold" grpId="11" nodeType="withEffect">
                                  <p:stCondLst>
                                    <p:cond delay="0"/>
                                  </p:stCondLst>
                                  <p:childTnLst>
                                    <p:animEffect transition="out" filter="fade">
                                      <p:cBhvr>
                                        <p:cTn id="617" dur="500"/>
                                        <p:tgtEl>
                                          <p:spTgt spid="90"/>
                                        </p:tgtEl>
                                      </p:cBhvr>
                                    </p:animEffect>
                                    <p:set>
                                      <p:cBhvr>
                                        <p:cTn id="618"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619" restart="whenNotActive" fill="hold" evtFilter="cancelBubble" nodeType="interactiveSeq">
                <p:stCondLst>
                  <p:cond evt="onClick" delay="0">
                    <p:tgtEl>
                      <p:spTgt spid="102"/>
                    </p:tgtEl>
                  </p:cond>
                </p:stCondLst>
                <p:endSync evt="end" delay="0">
                  <p:rtn val="all"/>
                </p:endSync>
                <p:childTnLst>
                  <p:par>
                    <p:cTn id="620" fill="hold">
                      <p:stCondLst>
                        <p:cond delay="0"/>
                      </p:stCondLst>
                      <p:childTnLst>
                        <p:par>
                          <p:cTn id="621" fill="hold">
                            <p:stCondLst>
                              <p:cond delay="0"/>
                            </p:stCondLst>
                            <p:childTnLst>
                              <p:par>
                                <p:cTn id="622" presetID="1" presetClass="exit" presetSubtype="0" fill="hold" grpId="1" nodeType="clickEffect">
                                  <p:stCondLst>
                                    <p:cond delay="0"/>
                                  </p:stCondLst>
                                  <p:childTnLst>
                                    <p:set>
                                      <p:cBhvr>
                                        <p:cTn id="623" dur="1" fill="hold">
                                          <p:stCondLst>
                                            <p:cond delay="0"/>
                                          </p:stCondLst>
                                        </p:cTn>
                                        <p:tgtEl>
                                          <p:spTgt spid="102"/>
                                        </p:tgtEl>
                                        <p:attrNameLst>
                                          <p:attrName>style.visibility</p:attrName>
                                        </p:attrNameLst>
                                      </p:cBhvr>
                                      <p:to>
                                        <p:strVal val="hidden"/>
                                      </p:to>
                                    </p:set>
                                  </p:childTnLst>
                                </p:cTn>
                              </p:par>
                              <p:par>
                                <p:cTn id="624" presetID="1" presetClass="exit" presetSubtype="0" fill="hold" grpId="4" nodeType="withEffect">
                                  <p:stCondLst>
                                    <p:cond delay="0"/>
                                  </p:stCondLst>
                                  <p:childTnLst>
                                    <p:set>
                                      <p:cBhvr>
                                        <p:cTn id="625" dur="1" fill="hold">
                                          <p:stCondLst>
                                            <p:cond delay="0"/>
                                          </p:stCondLst>
                                        </p:cTn>
                                        <p:tgtEl>
                                          <p:spTgt spid="81"/>
                                        </p:tgtEl>
                                        <p:attrNameLst>
                                          <p:attrName>style.visibility</p:attrName>
                                        </p:attrNameLst>
                                      </p:cBhvr>
                                      <p:to>
                                        <p:strVal val="hidden"/>
                                      </p:to>
                                    </p:set>
                                  </p:childTnLst>
                                </p:cTn>
                              </p:par>
                              <p:par>
                                <p:cTn id="626" presetID="10" presetClass="entr" presetSubtype="0" fill="hold" grpId="3" nodeType="withEffect">
                                  <p:stCondLst>
                                    <p:cond delay="0"/>
                                  </p:stCondLst>
                                  <p:childTnLst>
                                    <p:set>
                                      <p:cBhvr>
                                        <p:cTn id="627" dur="1" fill="hold">
                                          <p:stCondLst>
                                            <p:cond delay="0"/>
                                          </p:stCondLst>
                                        </p:cTn>
                                        <p:tgtEl>
                                          <p:spTgt spid="90"/>
                                        </p:tgtEl>
                                        <p:attrNameLst>
                                          <p:attrName>style.visibility</p:attrName>
                                        </p:attrNameLst>
                                      </p:cBhvr>
                                      <p:to>
                                        <p:strVal val="visible"/>
                                      </p:to>
                                    </p:set>
                                    <p:animEffect transition="in" filter="fade">
                                      <p:cBhvr>
                                        <p:cTn id="628" dur="500"/>
                                        <p:tgtEl>
                                          <p:spTgt spid="90"/>
                                        </p:tgtEl>
                                      </p:cBhvr>
                                    </p:animEffect>
                                  </p:childTnLst>
                                </p:cTn>
                              </p:par>
                            </p:childTnLst>
                          </p:cTn>
                        </p:par>
                      </p:childTnLst>
                    </p:cTn>
                  </p:par>
                </p:childTnLst>
              </p:cTn>
              <p:nextCondLst>
                <p:cond evt="onClick" delay="0">
                  <p:tgtEl>
                    <p:spTgt spid="102"/>
                  </p:tgtEl>
                </p:cond>
              </p:nextCondLst>
            </p:seq>
            <p:seq concurrent="1" nextAc="seek">
              <p:cTn id="629" restart="whenNotActive" fill="hold" evtFilter="cancelBubble" nodeType="interactiveSeq">
                <p:stCondLst>
                  <p:cond evt="onClick" delay="0">
                    <p:tgtEl>
                      <p:spTgt spid="97"/>
                    </p:tgtEl>
                  </p:cond>
                </p:stCondLst>
                <p:endSync evt="end" delay="0">
                  <p:rtn val="all"/>
                </p:endSync>
                <p:childTnLst>
                  <p:par>
                    <p:cTn id="630" fill="hold">
                      <p:stCondLst>
                        <p:cond delay="0"/>
                      </p:stCondLst>
                      <p:childTnLst>
                        <p:par>
                          <p:cTn id="631" fill="hold">
                            <p:stCondLst>
                              <p:cond delay="0"/>
                            </p:stCondLst>
                            <p:childTnLst>
                              <p:par>
                                <p:cTn id="632" presetID="1" presetClass="exit" presetSubtype="0" fill="hold" grpId="1" nodeType="clickEffect">
                                  <p:stCondLst>
                                    <p:cond delay="0"/>
                                  </p:stCondLst>
                                  <p:childTnLst>
                                    <p:set>
                                      <p:cBhvr>
                                        <p:cTn id="633" dur="1" fill="hold">
                                          <p:stCondLst>
                                            <p:cond delay="0"/>
                                          </p:stCondLst>
                                        </p:cTn>
                                        <p:tgtEl>
                                          <p:spTgt spid="97"/>
                                        </p:tgtEl>
                                        <p:attrNameLst>
                                          <p:attrName>style.visibility</p:attrName>
                                        </p:attrNameLst>
                                      </p:cBhvr>
                                      <p:to>
                                        <p:strVal val="hidden"/>
                                      </p:to>
                                    </p:set>
                                  </p:childTnLst>
                                </p:cTn>
                              </p:par>
                              <p:par>
                                <p:cTn id="634" presetID="1" presetClass="entr" presetSubtype="0" fill="hold" grpId="0" nodeType="withEffect">
                                  <p:stCondLst>
                                    <p:cond delay="0"/>
                                  </p:stCondLst>
                                  <p:childTnLst>
                                    <p:set>
                                      <p:cBhvr>
                                        <p:cTn id="635" dur="1" fill="hold">
                                          <p:stCondLst>
                                            <p:cond delay="0"/>
                                          </p:stCondLst>
                                        </p:cTn>
                                        <p:tgtEl>
                                          <p:spTgt spid="81"/>
                                        </p:tgtEl>
                                        <p:attrNameLst>
                                          <p:attrName>style.visibility</p:attrName>
                                        </p:attrNameLst>
                                      </p:cBhvr>
                                      <p:to>
                                        <p:strVal val="visible"/>
                                      </p:to>
                                    </p:set>
                                  </p:childTnLst>
                                </p:cTn>
                              </p:par>
                              <p:par>
                                <p:cTn id="636" presetID="10" presetClass="entr" presetSubtype="0" fill="hold" grpId="4" nodeType="withEffect">
                                  <p:stCondLst>
                                    <p:cond delay="0"/>
                                  </p:stCondLst>
                                  <p:childTnLst>
                                    <p:set>
                                      <p:cBhvr>
                                        <p:cTn id="637" dur="1" fill="hold">
                                          <p:stCondLst>
                                            <p:cond delay="0"/>
                                          </p:stCondLst>
                                        </p:cTn>
                                        <p:tgtEl>
                                          <p:spTgt spid="90"/>
                                        </p:tgtEl>
                                        <p:attrNameLst>
                                          <p:attrName>style.visibility</p:attrName>
                                        </p:attrNameLst>
                                      </p:cBhvr>
                                      <p:to>
                                        <p:strVal val="visible"/>
                                      </p:to>
                                    </p:set>
                                    <p:animEffect transition="in" filter="fade">
                                      <p:cBhvr>
                                        <p:cTn id="638" dur="500"/>
                                        <p:tgtEl>
                                          <p:spTgt spid="90"/>
                                        </p:tgtEl>
                                      </p:cBhvr>
                                    </p:animEffect>
                                  </p:childTnLst>
                                </p:cTn>
                              </p:par>
                            </p:childTnLst>
                          </p:cTn>
                        </p:par>
                      </p:childTnLst>
                    </p:cTn>
                  </p:par>
                </p:childTnLst>
              </p:cTn>
              <p:nextCondLst>
                <p:cond evt="onClick" delay="0">
                  <p:tgtEl>
                    <p:spTgt spid="97"/>
                  </p:tgtEl>
                </p:cond>
              </p:nextCondLst>
            </p:seq>
            <p:seq concurrent="1" nextAc="seek">
              <p:cTn id="639" restart="whenNotActive" fill="hold" evtFilter="cancelBubble" nodeType="interactiveSeq">
                <p:stCondLst>
                  <p:cond evt="onClick" delay="0">
                    <p:tgtEl>
                      <p:spTgt spid="98"/>
                    </p:tgtEl>
                  </p:cond>
                </p:stCondLst>
                <p:endSync evt="end" delay="0">
                  <p:rtn val="all"/>
                </p:endSync>
                <p:childTnLst>
                  <p:par>
                    <p:cTn id="640" fill="hold">
                      <p:stCondLst>
                        <p:cond delay="0"/>
                      </p:stCondLst>
                      <p:childTnLst>
                        <p:par>
                          <p:cTn id="641" fill="hold">
                            <p:stCondLst>
                              <p:cond delay="0"/>
                            </p:stCondLst>
                            <p:childTnLst>
                              <p:par>
                                <p:cTn id="642" presetID="1" presetClass="exit" presetSubtype="0" fill="hold" grpId="1" nodeType="clickEffect">
                                  <p:stCondLst>
                                    <p:cond delay="0"/>
                                  </p:stCondLst>
                                  <p:childTnLst>
                                    <p:set>
                                      <p:cBhvr>
                                        <p:cTn id="643" dur="1" fill="hold">
                                          <p:stCondLst>
                                            <p:cond delay="0"/>
                                          </p:stCondLst>
                                        </p:cTn>
                                        <p:tgtEl>
                                          <p:spTgt spid="98"/>
                                        </p:tgtEl>
                                        <p:attrNameLst>
                                          <p:attrName>style.visibility</p:attrName>
                                        </p:attrNameLst>
                                      </p:cBhvr>
                                      <p:to>
                                        <p:strVal val="hidden"/>
                                      </p:to>
                                    </p:set>
                                  </p:childTnLst>
                                </p:cTn>
                              </p:par>
                              <p:par>
                                <p:cTn id="644" presetID="1" presetClass="exit" presetSubtype="0" fill="hold" grpId="1" nodeType="withEffect">
                                  <p:stCondLst>
                                    <p:cond delay="0"/>
                                  </p:stCondLst>
                                  <p:childTnLst>
                                    <p:set>
                                      <p:cBhvr>
                                        <p:cTn id="645" dur="1" fill="hold">
                                          <p:stCondLst>
                                            <p:cond delay="0"/>
                                          </p:stCondLst>
                                        </p:cTn>
                                        <p:tgtEl>
                                          <p:spTgt spid="83"/>
                                        </p:tgtEl>
                                        <p:attrNameLst>
                                          <p:attrName>style.visibility</p:attrName>
                                        </p:attrNameLst>
                                      </p:cBhvr>
                                      <p:to>
                                        <p:strVal val="hidden"/>
                                      </p:to>
                                    </p:set>
                                  </p:childTnLst>
                                </p:cTn>
                              </p:par>
                              <p:par>
                                <p:cTn id="646" presetID="10" presetClass="entr" presetSubtype="0" fill="hold" grpId="5" nodeType="withEffect">
                                  <p:stCondLst>
                                    <p:cond delay="0"/>
                                  </p:stCondLst>
                                  <p:childTnLst>
                                    <p:set>
                                      <p:cBhvr>
                                        <p:cTn id="647" dur="1" fill="hold">
                                          <p:stCondLst>
                                            <p:cond delay="0"/>
                                          </p:stCondLst>
                                        </p:cTn>
                                        <p:tgtEl>
                                          <p:spTgt spid="90"/>
                                        </p:tgtEl>
                                        <p:attrNameLst>
                                          <p:attrName>style.visibility</p:attrName>
                                        </p:attrNameLst>
                                      </p:cBhvr>
                                      <p:to>
                                        <p:strVal val="visible"/>
                                      </p:to>
                                    </p:set>
                                    <p:animEffect transition="in" filter="fade">
                                      <p:cBhvr>
                                        <p:cTn id="648" dur="500"/>
                                        <p:tgtEl>
                                          <p:spTgt spid="90"/>
                                        </p:tgtEl>
                                      </p:cBhvr>
                                    </p:animEffect>
                                  </p:childTnLst>
                                </p:cTn>
                              </p:par>
                            </p:childTnLst>
                          </p:cTn>
                        </p:par>
                      </p:childTnLst>
                    </p:cTn>
                  </p:par>
                </p:childTnLst>
              </p:cTn>
              <p:nextCondLst>
                <p:cond evt="onClick" delay="0">
                  <p:tgtEl>
                    <p:spTgt spid="98"/>
                  </p:tgtEl>
                </p:cond>
              </p:nextCondLst>
            </p:seq>
            <p:seq concurrent="1" nextAc="seek">
              <p:cTn id="649" restart="whenNotActive" fill="hold" evtFilter="cancelBubble" nodeType="interactiveSeq">
                <p:stCondLst>
                  <p:cond evt="onClick" delay="0">
                    <p:tgtEl>
                      <p:spTgt spid="99"/>
                    </p:tgtEl>
                  </p:cond>
                </p:stCondLst>
                <p:endSync evt="end" delay="0">
                  <p:rtn val="all"/>
                </p:endSync>
                <p:childTnLst>
                  <p:par>
                    <p:cTn id="650" fill="hold">
                      <p:stCondLst>
                        <p:cond delay="0"/>
                      </p:stCondLst>
                      <p:childTnLst>
                        <p:par>
                          <p:cTn id="651" fill="hold">
                            <p:stCondLst>
                              <p:cond delay="0"/>
                            </p:stCondLst>
                            <p:childTnLst>
                              <p:par>
                                <p:cTn id="652" presetID="1" presetClass="exit" presetSubtype="0" fill="hold" grpId="1" nodeType="clickEffect">
                                  <p:stCondLst>
                                    <p:cond delay="0"/>
                                  </p:stCondLst>
                                  <p:childTnLst>
                                    <p:set>
                                      <p:cBhvr>
                                        <p:cTn id="653" dur="1" fill="hold">
                                          <p:stCondLst>
                                            <p:cond delay="0"/>
                                          </p:stCondLst>
                                        </p:cTn>
                                        <p:tgtEl>
                                          <p:spTgt spid="99"/>
                                        </p:tgtEl>
                                        <p:attrNameLst>
                                          <p:attrName>style.visibility</p:attrName>
                                        </p:attrNameLst>
                                      </p:cBhvr>
                                      <p:to>
                                        <p:strVal val="hidden"/>
                                      </p:to>
                                    </p:set>
                                  </p:childTnLst>
                                </p:cTn>
                              </p:par>
                              <p:par>
                                <p:cTn id="654" presetID="10" presetClass="entr" presetSubtype="0" fill="hold" grpId="6" nodeType="withEffect">
                                  <p:stCondLst>
                                    <p:cond delay="0"/>
                                  </p:stCondLst>
                                  <p:childTnLst>
                                    <p:set>
                                      <p:cBhvr>
                                        <p:cTn id="655" dur="1" fill="hold">
                                          <p:stCondLst>
                                            <p:cond delay="0"/>
                                          </p:stCondLst>
                                        </p:cTn>
                                        <p:tgtEl>
                                          <p:spTgt spid="90"/>
                                        </p:tgtEl>
                                        <p:attrNameLst>
                                          <p:attrName>style.visibility</p:attrName>
                                        </p:attrNameLst>
                                      </p:cBhvr>
                                      <p:to>
                                        <p:strVal val="visible"/>
                                      </p:to>
                                    </p:set>
                                    <p:animEffect transition="in" filter="fade">
                                      <p:cBhvr>
                                        <p:cTn id="656" dur="500"/>
                                        <p:tgtEl>
                                          <p:spTgt spid="90"/>
                                        </p:tgtEl>
                                      </p:cBhvr>
                                    </p:animEffect>
                                  </p:childTnLst>
                                </p:cTn>
                              </p:par>
                            </p:childTnLst>
                          </p:cTn>
                        </p:par>
                      </p:childTnLst>
                    </p:cTn>
                  </p:par>
                </p:childTnLst>
              </p:cTn>
              <p:nextCondLst>
                <p:cond evt="onClick" delay="0">
                  <p:tgtEl>
                    <p:spTgt spid="99"/>
                  </p:tgtEl>
                </p:cond>
              </p:nextCondLst>
            </p:seq>
            <p:seq concurrent="1" nextAc="seek">
              <p:cTn id="657" restart="whenNotActive" fill="hold" evtFilter="cancelBubble" nodeType="interactiveSeq">
                <p:stCondLst>
                  <p:cond evt="onClick" delay="0">
                    <p:tgtEl>
                      <p:spTgt spid="100"/>
                    </p:tgtEl>
                  </p:cond>
                </p:stCondLst>
                <p:endSync evt="end" delay="0">
                  <p:rtn val="all"/>
                </p:endSync>
                <p:childTnLst>
                  <p:par>
                    <p:cTn id="658" fill="hold">
                      <p:stCondLst>
                        <p:cond delay="0"/>
                      </p:stCondLst>
                      <p:childTnLst>
                        <p:par>
                          <p:cTn id="659" fill="hold">
                            <p:stCondLst>
                              <p:cond delay="0"/>
                            </p:stCondLst>
                            <p:childTnLst>
                              <p:par>
                                <p:cTn id="660" presetID="1" presetClass="exit" presetSubtype="0" fill="hold" grpId="1" nodeType="clickEffect">
                                  <p:stCondLst>
                                    <p:cond delay="0"/>
                                  </p:stCondLst>
                                  <p:childTnLst>
                                    <p:set>
                                      <p:cBhvr>
                                        <p:cTn id="661" dur="1" fill="hold">
                                          <p:stCondLst>
                                            <p:cond delay="0"/>
                                          </p:stCondLst>
                                        </p:cTn>
                                        <p:tgtEl>
                                          <p:spTgt spid="100"/>
                                        </p:tgtEl>
                                        <p:attrNameLst>
                                          <p:attrName>style.visibility</p:attrName>
                                        </p:attrNameLst>
                                      </p:cBhvr>
                                      <p:to>
                                        <p:strVal val="hidden"/>
                                      </p:to>
                                    </p:set>
                                  </p:childTnLst>
                                </p:cTn>
                              </p:par>
                              <p:par>
                                <p:cTn id="662" presetID="1" presetClass="exit" presetSubtype="0" fill="hold" grpId="3" nodeType="withEffect">
                                  <p:stCondLst>
                                    <p:cond delay="0"/>
                                  </p:stCondLst>
                                  <p:childTnLst>
                                    <p:set>
                                      <p:cBhvr>
                                        <p:cTn id="663" dur="1" fill="hold">
                                          <p:stCondLst>
                                            <p:cond delay="0"/>
                                          </p:stCondLst>
                                        </p:cTn>
                                        <p:tgtEl>
                                          <p:spTgt spid="81"/>
                                        </p:tgtEl>
                                        <p:attrNameLst>
                                          <p:attrName>style.visibility</p:attrName>
                                        </p:attrNameLst>
                                      </p:cBhvr>
                                      <p:to>
                                        <p:strVal val="hidden"/>
                                      </p:to>
                                    </p:set>
                                  </p:childTnLst>
                                </p:cTn>
                              </p:par>
                              <p:par>
                                <p:cTn id="664" presetID="10" presetClass="entr" presetSubtype="0" fill="hold" grpId="8" nodeType="withEffect">
                                  <p:stCondLst>
                                    <p:cond delay="0"/>
                                  </p:stCondLst>
                                  <p:childTnLst>
                                    <p:set>
                                      <p:cBhvr>
                                        <p:cTn id="665" dur="1" fill="hold">
                                          <p:stCondLst>
                                            <p:cond delay="0"/>
                                          </p:stCondLst>
                                        </p:cTn>
                                        <p:tgtEl>
                                          <p:spTgt spid="90"/>
                                        </p:tgtEl>
                                        <p:attrNameLst>
                                          <p:attrName>style.visibility</p:attrName>
                                        </p:attrNameLst>
                                      </p:cBhvr>
                                      <p:to>
                                        <p:strVal val="visible"/>
                                      </p:to>
                                    </p:set>
                                    <p:animEffect transition="in" filter="fade">
                                      <p:cBhvr>
                                        <p:cTn id="666" dur="500"/>
                                        <p:tgtEl>
                                          <p:spTgt spid="90"/>
                                        </p:tgtEl>
                                      </p:cBhvr>
                                    </p:animEffect>
                                  </p:childTnLst>
                                </p:cTn>
                              </p:par>
                            </p:childTnLst>
                          </p:cTn>
                        </p:par>
                      </p:childTnLst>
                    </p:cTn>
                  </p:par>
                </p:childTnLst>
              </p:cTn>
              <p:nextCondLst>
                <p:cond evt="onClick" delay="0">
                  <p:tgtEl>
                    <p:spTgt spid="100"/>
                  </p:tgtEl>
                </p:cond>
              </p:nextCondLst>
            </p:seq>
            <p:seq concurrent="1" nextAc="seek">
              <p:cTn id="667" restart="whenNotActive" fill="hold" evtFilter="cancelBubble" nodeType="interactiveSeq">
                <p:stCondLst>
                  <p:cond evt="onClick" delay="0">
                    <p:tgtEl>
                      <p:spTgt spid="101"/>
                    </p:tgtEl>
                  </p:cond>
                </p:stCondLst>
                <p:endSync evt="end" delay="0">
                  <p:rtn val="all"/>
                </p:endSync>
                <p:childTnLst>
                  <p:par>
                    <p:cTn id="668" fill="hold">
                      <p:stCondLst>
                        <p:cond delay="0"/>
                      </p:stCondLst>
                      <p:childTnLst>
                        <p:par>
                          <p:cTn id="669" fill="hold">
                            <p:stCondLst>
                              <p:cond delay="0"/>
                            </p:stCondLst>
                            <p:childTnLst>
                              <p:par>
                                <p:cTn id="670" presetID="1" presetClass="exit" presetSubtype="0" fill="hold" grpId="1" nodeType="clickEffect">
                                  <p:stCondLst>
                                    <p:cond delay="0"/>
                                  </p:stCondLst>
                                  <p:childTnLst>
                                    <p:set>
                                      <p:cBhvr>
                                        <p:cTn id="671" dur="1" fill="hold">
                                          <p:stCondLst>
                                            <p:cond delay="0"/>
                                          </p:stCondLst>
                                        </p:cTn>
                                        <p:tgtEl>
                                          <p:spTgt spid="101"/>
                                        </p:tgtEl>
                                        <p:attrNameLst>
                                          <p:attrName>style.visibility</p:attrName>
                                        </p:attrNameLst>
                                      </p:cBhvr>
                                      <p:to>
                                        <p:strVal val="hidden"/>
                                      </p:to>
                                    </p:set>
                                  </p:childTnLst>
                                </p:cTn>
                              </p:par>
                              <p:par>
                                <p:cTn id="672" presetID="10" presetClass="entr" presetSubtype="0" fill="hold" grpId="7" nodeType="withEffect">
                                  <p:stCondLst>
                                    <p:cond delay="0"/>
                                  </p:stCondLst>
                                  <p:childTnLst>
                                    <p:set>
                                      <p:cBhvr>
                                        <p:cTn id="673" dur="1" fill="hold">
                                          <p:stCondLst>
                                            <p:cond delay="0"/>
                                          </p:stCondLst>
                                        </p:cTn>
                                        <p:tgtEl>
                                          <p:spTgt spid="90"/>
                                        </p:tgtEl>
                                        <p:attrNameLst>
                                          <p:attrName>style.visibility</p:attrName>
                                        </p:attrNameLst>
                                      </p:cBhvr>
                                      <p:to>
                                        <p:strVal val="visible"/>
                                      </p:to>
                                    </p:set>
                                    <p:animEffect transition="in" filter="fade">
                                      <p:cBhvr>
                                        <p:cTn id="674" dur="500"/>
                                        <p:tgtEl>
                                          <p:spTgt spid="90"/>
                                        </p:tgtEl>
                                      </p:cBhvr>
                                    </p:animEffect>
                                  </p:childTnLst>
                                </p:cTn>
                              </p:par>
                            </p:childTnLst>
                          </p:cTn>
                        </p:par>
                      </p:childTnLst>
                    </p:cTn>
                  </p:par>
                </p:childTnLst>
              </p:cTn>
              <p:nextCondLst>
                <p:cond evt="onClick" delay="0">
                  <p:tgtEl>
                    <p:spTgt spid="101"/>
                  </p:tgtEl>
                </p:cond>
              </p:nextCondLst>
            </p:seq>
            <p:seq concurrent="1" nextAc="seek">
              <p:cTn id="675" restart="whenNotActive" fill="hold" evtFilter="cancelBubble" nodeType="interactiveSeq">
                <p:stCondLst>
                  <p:cond evt="onClick" delay="0">
                    <p:tgtEl>
                      <p:spTgt spid="103"/>
                    </p:tgtEl>
                  </p:cond>
                </p:stCondLst>
                <p:endSync evt="end" delay="0">
                  <p:rtn val="all"/>
                </p:endSync>
                <p:childTnLst>
                  <p:par>
                    <p:cTn id="676" fill="hold">
                      <p:stCondLst>
                        <p:cond delay="0"/>
                      </p:stCondLst>
                      <p:childTnLst>
                        <p:par>
                          <p:cTn id="677" fill="hold">
                            <p:stCondLst>
                              <p:cond delay="0"/>
                            </p:stCondLst>
                            <p:childTnLst>
                              <p:par>
                                <p:cTn id="678" presetID="1" presetClass="entr" presetSubtype="0" fill="hold" grpId="0" nodeType="clickEffect">
                                  <p:stCondLst>
                                    <p:cond delay="0"/>
                                  </p:stCondLst>
                                  <p:childTnLst>
                                    <p:set>
                                      <p:cBhvr>
                                        <p:cTn id="679" dur="1" fill="hold">
                                          <p:stCondLst>
                                            <p:cond delay="0"/>
                                          </p:stCondLst>
                                        </p:cTn>
                                        <p:tgtEl>
                                          <p:spTgt spid="109"/>
                                        </p:tgtEl>
                                        <p:attrNameLst>
                                          <p:attrName>style.visibility</p:attrName>
                                        </p:attrNameLst>
                                      </p:cBhvr>
                                      <p:to>
                                        <p:strVal val="visible"/>
                                      </p:to>
                                    </p:set>
                                  </p:childTnLst>
                                </p:cTn>
                              </p:par>
                              <p:par>
                                <p:cTn id="680" presetID="1" presetClass="entr" presetSubtype="0" fill="hold" grpId="0" nodeType="withEffect">
                                  <p:stCondLst>
                                    <p:cond delay="0"/>
                                  </p:stCondLst>
                                  <p:childTnLst>
                                    <p:set>
                                      <p:cBhvr>
                                        <p:cTn id="681" dur="1" fill="hold">
                                          <p:stCondLst>
                                            <p:cond delay="0"/>
                                          </p:stCondLst>
                                        </p:cTn>
                                        <p:tgtEl>
                                          <p:spTgt spid="80"/>
                                        </p:tgtEl>
                                        <p:attrNameLst>
                                          <p:attrName>style.visibility</p:attrName>
                                        </p:attrNameLst>
                                      </p:cBhvr>
                                      <p:to>
                                        <p:strVal val="visible"/>
                                      </p:to>
                                    </p:set>
                                  </p:childTnLst>
                                </p:cTn>
                              </p:par>
                              <p:par>
                                <p:cTn id="682" presetID="10" presetClass="exit" presetSubtype="0" fill="hold" grpId="1" nodeType="withEffect">
                                  <p:stCondLst>
                                    <p:cond delay="0"/>
                                  </p:stCondLst>
                                  <p:childTnLst>
                                    <p:animEffect transition="out" filter="fade">
                                      <p:cBhvr>
                                        <p:cTn id="683" dur="500"/>
                                        <p:tgtEl>
                                          <p:spTgt spid="88"/>
                                        </p:tgtEl>
                                      </p:cBhvr>
                                    </p:animEffect>
                                    <p:set>
                                      <p:cBhvr>
                                        <p:cTn id="684"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685" restart="whenNotActive" fill="hold" evtFilter="cancelBubble" nodeType="interactiveSeq">
                <p:stCondLst>
                  <p:cond evt="onClick" delay="0">
                    <p:tgtEl>
                      <p:spTgt spid="104"/>
                    </p:tgtEl>
                  </p:cond>
                </p:stCondLst>
                <p:endSync evt="end" delay="0">
                  <p:rtn val="all"/>
                </p:endSync>
                <p:childTnLst>
                  <p:par>
                    <p:cTn id="686" fill="hold">
                      <p:stCondLst>
                        <p:cond delay="0"/>
                      </p:stCondLst>
                      <p:childTnLst>
                        <p:par>
                          <p:cTn id="687" fill="hold">
                            <p:stCondLst>
                              <p:cond delay="0"/>
                            </p:stCondLst>
                            <p:childTnLst>
                              <p:par>
                                <p:cTn id="688" presetID="1" presetClass="entr" presetSubtype="0" fill="hold" grpId="0" nodeType="clickEffect">
                                  <p:stCondLst>
                                    <p:cond delay="0"/>
                                  </p:stCondLst>
                                  <p:childTnLst>
                                    <p:set>
                                      <p:cBhvr>
                                        <p:cTn id="689" dur="1" fill="hold">
                                          <p:stCondLst>
                                            <p:cond delay="0"/>
                                          </p:stCondLst>
                                        </p:cTn>
                                        <p:tgtEl>
                                          <p:spTgt spid="110"/>
                                        </p:tgtEl>
                                        <p:attrNameLst>
                                          <p:attrName>style.visibility</p:attrName>
                                        </p:attrNameLst>
                                      </p:cBhvr>
                                      <p:to>
                                        <p:strVal val="visible"/>
                                      </p:to>
                                    </p:set>
                                  </p:childTnLst>
                                </p:cTn>
                              </p:par>
                              <p:par>
                                <p:cTn id="690" presetID="1" presetClass="entr" presetSubtype="0" fill="hold" grpId="1" nodeType="withEffect">
                                  <p:stCondLst>
                                    <p:cond delay="0"/>
                                  </p:stCondLst>
                                  <p:childTnLst>
                                    <p:set>
                                      <p:cBhvr>
                                        <p:cTn id="691" dur="1" fill="hold">
                                          <p:stCondLst>
                                            <p:cond delay="0"/>
                                          </p:stCondLst>
                                        </p:cTn>
                                        <p:tgtEl>
                                          <p:spTgt spid="80"/>
                                        </p:tgtEl>
                                        <p:attrNameLst>
                                          <p:attrName>style.visibility</p:attrName>
                                        </p:attrNameLst>
                                      </p:cBhvr>
                                      <p:to>
                                        <p:strVal val="visible"/>
                                      </p:to>
                                    </p:set>
                                  </p:childTnLst>
                                </p:cTn>
                              </p:par>
                              <p:par>
                                <p:cTn id="692" presetID="10" presetClass="exit" presetSubtype="0" fill="hold" grpId="2" nodeType="withEffect">
                                  <p:stCondLst>
                                    <p:cond delay="0"/>
                                  </p:stCondLst>
                                  <p:childTnLst>
                                    <p:animEffect transition="out" filter="fade">
                                      <p:cBhvr>
                                        <p:cTn id="693" dur="500"/>
                                        <p:tgtEl>
                                          <p:spTgt spid="88"/>
                                        </p:tgtEl>
                                      </p:cBhvr>
                                    </p:animEffect>
                                    <p:set>
                                      <p:cBhvr>
                                        <p:cTn id="694"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4"/>
                  </p:tgtEl>
                </p:cond>
              </p:nextCondLst>
            </p:seq>
            <p:seq concurrent="1" nextAc="seek">
              <p:cTn id="695" restart="whenNotActive" fill="hold" evtFilter="cancelBubble" nodeType="interactiveSeq">
                <p:stCondLst>
                  <p:cond evt="onClick" delay="0">
                    <p:tgtEl>
                      <p:spTgt spid="105"/>
                    </p:tgtEl>
                  </p:cond>
                </p:stCondLst>
                <p:endSync evt="end" delay="0">
                  <p:rtn val="all"/>
                </p:endSync>
                <p:childTnLst>
                  <p:par>
                    <p:cTn id="696" fill="hold">
                      <p:stCondLst>
                        <p:cond delay="0"/>
                      </p:stCondLst>
                      <p:childTnLst>
                        <p:par>
                          <p:cTn id="697" fill="hold">
                            <p:stCondLst>
                              <p:cond delay="0"/>
                            </p:stCondLst>
                            <p:childTnLst>
                              <p:par>
                                <p:cTn id="698" presetID="1" presetClass="entr" presetSubtype="0" fill="hold" grpId="1" nodeType="clickEffect">
                                  <p:stCondLst>
                                    <p:cond delay="0"/>
                                  </p:stCondLst>
                                  <p:childTnLst>
                                    <p:set>
                                      <p:cBhvr>
                                        <p:cTn id="699" dur="1" fill="hold">
                                          <p:stCondLst>
                                            <p:cond delay="0"/>
                                          </p:stCondLst>
                                        </p:cTn>
                                        <p:tgtEl>
                                          <p:spTgt spid="111"/>
                                        </p:tgtEl>
                                        <p:attrNameLst>
                                          <p:attrName>style.visibility</p:attrName>
                                        </p:attrNameLst>
                                      </p:cBhvr>
                                      <p:to>
                                        <p:strVal val="visible"/>
                                      </p:to>
                                    </p:set>
                                  </p:childTnLst>
                                </p:cTn>
                              </p:par>
                              <p:par>
                                <p:cTn id="700" presetID="10" presetClass="exit" presetSubtype="0" fill="hold" grpId="5" nodeType="withEffect">
                                  <p:stCondLst>
                                    <p:cond delay="0"/>
                                  </p:stCondLst>
                                  <p:childTnLst>
                                    <p:animEffect transition="out" filter="fade">
                                      <p:cBhvr>
                                        <p:cTn id="701" dur="500"/>
                                        <p:tgtEl>
                                          <p:spTgt spid="88"/>
                                        </p:tgtEl>
                                      </p:cBhvr>
                                    </p:animEffect>
                                    <p:set>
                                      <p:cBhvr>
                                        <p:cTn id="702"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703" restart="whenNotActive" fill="hold" evtFilter="cancelBubble" nodeType="interactiveSeq">
                <p:stCondLst>
                  <p:cond evt="onClick" delay="0">
                    <p:tgtEl>
                      <p:spTgt spid="107"/>
                    </p:tgtEl>
                  </p:cond>
                </p:stCondLst>
                <p:endSync evt="end" delay="0">
                  <p:rtn val="all"/>
                </p:endSync>
                <p:childTnLst>
                  <p:par>
                    <p:cTn id="704" fill="hold">
                      <p:stCondLst>
                        <p:cond delay="0"/>
                      </p:stCondLst>
                      <p:childTnLst>
                        <p:par>
                          <p:cTn id="705" fill="hold">
                            <p:stCondLst>
                              <p:cond delay="0"/>
                            </p:stCondLst>
                            <p:childTnLst>
                              <p:par>
                                <p:cTn id="706" presetID="1" presetClass="entr" presetSubtype="0" fill="hold" grpId="0" nodeType="clickEffect">
                                  <p:stCondLst>
                                    <p:cond delay="0"/>
                                  </p:stCondLst>
                                  <p:childTnLst>
                                    <p:set>
                                      <p:cBhvr>
                                        <p:cTn id="707" dur="1" fill="hold">
                                          <p:stCondLst>
                                            <p:cond delay="0"/>
                                          </p:stCondLst>
                                        </p:cTn>
                                        <p:tgtEl>
                                          <p:spTgt spid="113"/>
                                        </p:tgtEl>
                                        <p:attrNameLst>
                                          <p:attrName>style.visibility</p:attrName>
                                        </p:attrNameLst>
                                      </p:cBhvr>
                                      <p:to>
                                        <p:strVal val="visible"/>
                                      </p:to>
                                    </p:set>
                                  </p:childTnLst>
                                </p:cTn>
                              </p:par>
                              <p:par>
                                <p:cTn id="708" presetID="10" presetClass="exit" presetSubtype="0" fill="hold" grpId="4" nodeType="withEffect">
                                  <p:stCondLst>
                                    <p:cond delay="0"/>
                                  </p:stCondLst>
                                  <p:childTnLst>
                                    <p:animEffect transition="out" filter="fade">
                                      <p:cBhvr>
                                        <p:cTn id="709" dur="500"/>
                                        <p:tgtEl>
                                          <p:spTgt spid="88"/>
                                        </p:tgtEl>
                                      </p:cBhvr>
                                    </p:animEffect>
                                    <p:set>
                                      <p:cBhvr>
                                        <p:cTn id="710"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7"/>
                  </p:tgtEl>
                </p:cond>
              </p:nextCondLst>
            </p:seq>
            <p:seq concurrent="1" nextAc="seek">
              <p:cTn id="711" restart="whenNotActive" fill="hold" evtFilter="cancelBubble" nodeType="interactiveSeq">
                <p:stCondLst>
                  <p:cond evt="onClick" delay="0">
                    <p:tgtEl>
                      <p:spTgt spid="108"/>
                    </p:tgtEl>
                  </p:cond>
                </p:stCondLst>
                <p:endSync evt="end" delay="0">
                  <p:rtn val="all"/>
                </p:endSync>
                <p:childTnLst>
                  <p:par>
                    <p:cTn id="712" fill="hold">
                      <p:stCondLst>
                        <p:cond delay="0"/>
                      </p:stCondLst>
                      <p:childTnLst>
                        <p:par>
                          <p:cTn id="713" fill="hold">
                            <p:stCondLst>
                              <p:cond delay="0"/>
                            </p:stCondLst>
                            <p:childTnLst>
                              <p:par>
                                <p:cTn id="714" presetID="1" presetClass="entr" presetSubtype="0" fill="hold" grpId="0" nodeType="clickEffect">
                                  <p:stCondLst>
                                    <p:cond delay="0"/>
                                  </p:stCondLst>
                                  <p:childTnLst>
                                    <p:set>
                                      <p:cBhvr>
                                        <p:cTn id="715" dur="1" fill="hold">
                                          <p:stCondLst>
                                            <p:cond delay="0"/>
                                          </p:stCondLst>
                                        </p:cTn>
                                        <p:tgtEl>
                                          <p:spTgt spid="114"/>
                                        </p:tgtEl>
                                        <p:attrNameLst>
                                          <p:attrName>style.visibility</p:attrName>
                                        </p:attrNameLst>
                                      </p:cBhvr>
                                      <p:to>
                                        <p:strVal val="visible"/>
                                      </p:to>
                                    </p:set>
                                  </p:childTnLst>
                                </p:cTn>
                              </p:par>
                              <p:par>
                                <p:cTn id="716" presetID="1" presetClass="entr" presetSubtype="0" fill="hold" grpId="0" nodeType="withEffect">
                                  <p:stCondLst>
                                    <p:cond delay="0"/>
                                  </p:stCondLst>
                                  <p:childTnLst>
                                    <p:set>
                                      <p:cBhvr>
                                        <p:cTn id="717" dur="1" fill="hold">
                                          <p:stCondLst>
                                            <p:cond delay="0"/>
                                          </p:stCondLst>
                                        </p:cTn>
                                        <p:tgtEl>
                                          <p:spTgt spid="85"/>
                                        </p:tgtEl>
                                        <p:attrNameLst>
                                          <p:attrName>style.visibility</p:attrName>
                                        </p:attrNameLst>
                                      </p:cBhvr>
                                      <p:to>
                                        <p:strVal val="visible"/>
                                      </p:to>
                                    </p:set>
                                  </p:childTnLst>
                                </p:cTn>
                              </p:par>
                              <p:par>
                                <p:cTn id="718" presetID="10" presetClass="exit" presetSubtype="0" fill="hold" grpId="3" nodeType="withEffect">
                                  <p:stCondLst>
                                    <p:cond delay="0"/>
                                  </p:stCondLst>
                                  <p:childTnLst>
                                    <p:animEffect transition="out" filter="fade">
                                      <p:cBhvr>
                                        <p:cTn id="719" dur="500"/>
                                        <p:tgtEl>
                                          <p:spTgt spid="88"/>
                                        </p:tgtEl>
                                      </p:cBhvr>
                                    </p:animEffect>
                                    <p:set>
                                      <p:cBhvr>
                                        <p:cTn id="720"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721" restart="whenNotActive" fill="hold" evtFilter="cancelBubble" nodeType="interactiveSeq">
                <p:stCondLst>
                  <p:cond evt="onClick" delay="0">
                    <p:tgtEl>
                      <p:spTgt spid="106"/>
                    </p:tgtEl>
                  </p:cond>
                </p:stCondLst>
                <p:endSync evt="end" delay="0">
                  <p:rtn val="all"/>
                </p:endSync>
                <p:childTnLst>
                  <p:par>
                    <p:cTn id="722" fill="hold">
                      <p:stCondLst>
                        <p:cond delay="0"/>
                      </p:stCondLst>
                      <p:childTnLst>
                        <p:par>
                          <p:cTn id="723" fill="hold">
                            <p:stCondLst>
                              <p:cond delay="0"/>
                            </p:stCondLst>
                            <p:childTnLst>
                              <p:par>
                                <p:cTn id="724" presetID="1" presetClass="entr" presetSubtype="0" fill="hold" grpId="0" nodeType="clickEffect">
                                  <p:stCondLst>
                                    <p:cond delay="0"/>
                                  </p:stCondLst>
                                  <p:childTnLst>
                                    <p:set>
                                      <p:cBhvr>
                                        <p:cTn id="725" dur="1" fill="hold">
                                          <p:stCondLst>
                                            <p:cond delay="0"/>
                                          </p:stCondLst>
                                        </p:cTn>
                                        <p:tgtEl>
                                          <p:spTgt spid="112"/>
                                        </p:tgtEl>
                                        <p:attrNameLst>
                                          <p:attrName>style.visibility</p:attrName>
                                        </p:attrNameLst>
                                      </p:cBhvr>
                                      <p:to>
                                        <p:strVal val="visible"/>
                                      </p:to>
                                    </p:set>
                                  </p:childTnLst>
                                </p:cTn>
                              </p:par>
                              <p:par>
                                <p:cTn id="726" presetID="1" presetClass="entr" presetSubtype="0" fill="hold" grpId="2" nodeType="withEffect">
                                  <p:stCondLst>
                                    <p:cond delay="0"/>
                                  </p:stCondLst>
                                  <p:childTnLst>
                                    <p:set>
                                      <p:cBhvr>
                                        <p:cTn id="727" dur="1" fill="hold">
                                          <p:stCondLst>
                                            <p:cond delay="0"/>
                                          </p:stCondLst>
                                        </p:cTn>
                                        <p:tgtEl>
                                          <p:spTgt spid="80"/>
                                        </p:tgtEl>
                                        <p:attrNameLst>
                                          <p:attrName>style.visibility</p:attrName>
                                        </p:attrNameLst>
                                      </p:cBhvr>
                                      <p:to>
                                        <p:strVal val="visible"/>
                                      </p:to>
                                    </p:set>
                                  </p:childTnLst>
                                </p:cTn>
                              </p:par>
                              <p:par>
                                <p:cTn id="728" presetID="10" presetClass="exit" presetSubtype="0" fill="hold" grpId="0" nodeType="withEffect">
                                  <p:stCondLst>
                                    <p:cond delay="0"/>
                                  </p:stCondLst>
                                  <p:childTnLst>
                                    <p:animEffect transition="out" filter="fade">
                                      <p:cBhvr>
                                        <p:cTn id="729" dur="500"/>
                                        <p:tgtEl>
                                          <p:spTgt spid="88"/>
                                        </p:tgtEl>
                                      </p:cBhvr>
                                    </p:animEffect>
                                    <p:set>
                                      <p:cBhvr>
                                        <p:cTn id="730"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6"/>
                  </p:tgtEl>
                </p:cond>
              </p:nextCondLst>
            </p:seq>
            <p:seq concurrent="1" nextAc="seek">
              <p:cTn id="731" restart="whenNotActive" fill="hold" evtFilter="cancelBubble" nodeType="interactiveSeq">
                <p:stCondLst>
                  <p:cond evt="onClick" delay="0">
                    <p:tgtEl>
                      <p:spTgt spid="114"/>
                    </p:tgtEl>
                  </p:cond>
                </p:stCondLst>
                <p:endSync evt="end" delay="0">
                  <p:rtn val="all"/>
                </p:endSync>
                <p:childTnLst>
                  <p:par>
                    <p:cTn id="732" fill="hold">
                      <p:stCondLst>
                        <p:cond delay="0"/>
                      </p:stCondLst>
                      <p:childTnLst>
                        <p:par>
                          <p:cTn id="733" fill="hold">
                            <p:stCondLst>
                              <p:cond delay="0"/>
                            </p:stCondLst>
                            <p:childTnLst>
                              <p:par>
                                <p:cTn id="734" presetID="1" presetClass="exit" presetSubtype="0" fill="hold" grpId="1" nodeType="clickEffect">
                                  <p:stCondLst>
                                    <p:cond delay="0"/>
                                  </p:stCondLst>
                                  <p:childTnLst>
                                    <p:set>
                                      <p:cBhvr>
                                        <p:cTn id="735" dur="1" fill="hold">
                                          <p:stCondLst>
                                            <p:cond delay="0"/>
                                          </p:stCondLst>
                                        </p:cTn>
                                        <p:tgtEl>
                                          <p:spTgt spid="114"/>
                                        </p:tgtEl>
                                        <p:attrNameLst>
                                          <p:attrName>style.visibility</p:attrName>
                                        </p:attrNameLst>
                                      </p:cBhvr>
                                      <p:to>
                                        <p:strVal val="hidden"/>
                                      </p:to>
                                    </p:set>
                                  </p:childTnLst>
                                </p:cTn>
                              </p:par>
                              <p:par>
                                <p:cTn id="736" presetID="10" presetClass="entr" presetSubtype="0" fill="hold" grpId="6" nodeType="withEffect">
                                  <p:stCondLst>
                                    <p:cond delay="0"/>
                                  </p:stCondLst>
                                  <p:childTnLst>
                                    <p:set>
                                      <p:cBhvr>
                                        <p:cTn id="737" dur="1" fill="hold">
                                          <p:stCondLst>
                                            <p:cond delay="0"/>
                                          </p:stCondLst>
                                        </p:cTn>
                                        <p:tgtEl>
                                          <p:spTgt spid="88"/>
                                        </p:tgtEl>
                                        <p:attrNameLst>
                                          <p:attrName>style.visibility</p:attrName>
                                        </p:attrNameLst>
                                      </p:cBhvr>
                                      <p:to>
                                        <p:strVal val="visible"/>
                                      </p:to>
                                    </p:set>
                                    <p:animEffect transition="in" filter="fade">
                                      <p:cBhvr>
                                        <p:cTn id="738" dur="500"/>
                                        <p:tgtEl>
                                          <p:spTgt spid="88"/>
                                        </p:tgtEl>
                                      </p:cBhvr>
                                    </p:animEffect>
                                  </p:childTnLst>
                                </p:cTn>
                              </p:par>
                              <p:par>
                                <p:cTn id="739" presetID="1" presetClass="exit" presetSubtype="0" fill="hold" grpId="1" nodeType="withEffect">
                                  <p:stCondLst>
                                    <p:cond delay="0"/>
                                  </p:stCondLst>
                                  <p:childTnLst>
                                    <p:set>
                                      <p:cBhvr>
                                        <p:cTn id="740" dur="1" fill="hold">
                                          <p:stCondLst>
                                            <p:cond delay="0"/>
                                          </p:stCondLst>
                                        </p:cTn>
                                        <p:tgtEl>
                                          <p:spTgt spid="85"/>
                                        </p:tgtEl>
                                        <p:attrNameLst>
                                          <p:attrName>style.visibility</p:attrName>
                                        </p:attrNameLst>
                                      </p:cBhvr>
                                      <p:to>
                                        <p:strVal val="hidden"/>
                                      </p:to>
                                    </p:set>
                                  </p:childTnLst>
                                </p:cTn>
                              </p:par>
                            </p:childTnLst>
                          </p:cTn>
                        </p:par>
                      </p:childTnLst>
                    </p:cTn>
                  </p:par>
                </p:childTnLst>
              </p:cTn>
              <p:nextCondLst>
                <p:cond evt="onClick" delay="0">
                  <p:tgtEl>
                    <p:spTgt spid="114"/>
                  </p:tgtEl>
                </p:cond>
              </p:nextCondLst>
            </p:seq>
            <p:seq concurrent="1" nextAc="seek">
              <p:cTn id="741" restart="whenNotActive" fill="hold" evtFilter="cancelBubble" nodeType="interactiveSeq">
                <p:stCondLst>
                  <p:cond evt="onClick" delay="0">
                    <p:tgtEl>
                      <p:spTgt spid="109"/>
                    </p:tgtEl>
                  </p:cond>
                </p:stCondLst>
                <p:endSync evt="end" delay="0">
                  <p:rtn val="all"/>
                </p:endSync>
                <p:childTnLst>
                  <p:par>
                    <p:cTn id="742" fill="hold">
                      <p:stCondLst>
                        <p:cond delay="0"/>
                      </p:stCondLst>
                      <p:childTnLst>
                        <p:par>
                          <p:cTn id="743" fill="hold">
                            <p:stCondLst>
                              <p:cond delay="0"/>
                            </p:stCondLst>
                            <p:childTnLst>
                              <p:par>
                                <p:cTn id="744" presetID="1" presetClass="exit" presetSubtype="0" fill="hold" grpId="1" nodeType="clickEffect">
                                  <p:stCondLst>
                                    <p:cond delay="0"/>
                                  </p:stCondLst>
                                  <p:childTnLst>
                                    <p:set>
                                      <p:cBhvr>
                                        <p:cTn id="745" dur="1" fill="hold">
                                          <p:stCondLst>
                                            <p:cond delay="0"/>
                                          </p:stCondLst>
                                        </p:cTn>
                                        <p:tgtEl>
                                          <p:spTgt spid="109"/>
                                        </p:tgtEl>
                                        <p:attrNameLst>
                                          <p:attrName>style.visibility</p:attrName>
                                        </p:attrNameLst>
                                      </p:cBhvr>
                                      <p:to>
                                        <p:strVal val="hidden"/>
                                      </p:to>
                                    </p:set>
                                  </p:childTnLst>
                                </p:cTn>
                              </p:par>
                              <p:par>
                                <p:cTn id="746" presetID="1" presetClass="exit" presetSubtype="0" fill="hold" grpId="3" nodeType="withEffect">
                                  <p:stCondLst>
                                    <p:cond delay="0"/>
                                  </p:stCondLst>
                                  <p:childTnLst>
                                    <p:set>
                                      <p:cBhvr>
                                        <p:cTn id="747" dur="1" fill="hold">
                                          <p:stCondLst>
                                            <p:cond delay="0"/>
                                          </p:stCondLst>
                                        </p:cTn>
                                        <p:tgtEl>
                                          <p:spTgt spid="80"/>
                                        </p:tgtEl>
                                        <p:attrNameLst>
                                          <p:attrName>style.visibility</p:attrName>
                                        </p:attrNameLst>
                                      </p:cBhvr>
                                      <p:to>
                                        <p:strVal val="hidden"/>
                                      </p:to>
                                    </p:set>
                                  </p:childTnLst>
                                </p:cTn>
                              </p:par>
                              <p:par>
                                <p:cTn id="748" presetID="10" presetClass="entr" presetSubtype="0" fill="hold" grpId="7" nodeType="withEffect">
                                  <p:stCondLst>
                                    <p:cond delay="0"/>
                                  </p:stCondLst>
                                  <p:childTnLst>
                                    <p:set>
                                      <p:cBhvr>
                                        <p:cTn id="749" dur="1" fill="hold">
                                          <p:stCondLst>
                                            <p:cond delay="0"/>
                                          </p:stCondLst>
                                        </p:cTn>
                                        <p:tgtEl>
                                          <p:spTgt spid="88"/>
                                        </p:tgtEl>
                                        <p:attrNameLst>
                                          <p:attrName>style.visibility</p:attrName>
                                        </p:attrNameLst>
                                      </p:cBhvr>
                                      <p:to>
                                        <p:strVal val="visible"/>
                                      </p:to>
                                    </p:set>
                                    <p:animEffect transition="in" filter="fade">
                                      <p:cBhvr>
                                        <p:cTn id="750" dur="500"/>
                                        <p:tgtEl>
                                          <p:spTgt spid="88"/>
                                        </p:tgtEl>
                                      </p:cBhvr>
                                    </p:animEffect>
                                  </p:childTnLst>
                                </p:cTn>
                              </p:par>
                            </p:childTnLst>
                          </p:cTn>
                        </p:par>
                      </p:childTnLst>
                    </p:cTn>
                  </p:par>
                </p:childTnLst>
              </p:cTn>
              <p:nextCondLst>
                <p:cond evt="onClick" delay="0">
                  <p:tgtEl>
                    <p:spTgt spid="109"/>
                  </p:tgtEl>
                </p:cond>
              </p:nextCondLst>
            </p:seq>
            <p:seq concurrent="1" nextAc="seek">
              <p:cTn id="751" restart="whenNotActive" fill="hold" evtFilter="cancelBubble" nodeType="interactiveSeq">
                <p:stCondLst>
                  <p:cond evt="onClick" delay="0">
                    <p:tgtEl>
                      <p:spTgt spid="110"/>
                    </p:tgtEl>
                  </p:cond>
                </p:stCondLst>
                <p:endSync evt="end" delay="0">
                  <p:rtn val="all"/>
                </p:endSync>
                <p:childTnLst>
                  <p:par>
                    <p:cTn id="752" fill="hold">
                      <p:stCondLst>
                        <p:cond delay="0"/>
                      </p:stCondLst>
                      <p:childTnLst>
                        <p:par>
                          <p:cTn id="753" fill="hold">
                            <p:stCondLst>
                              <p:cond delay="0"/>
                            </p:stCondLst>
                            <p:childTnLst>
                              <p:par>
                                <p:cTn id="754" presetID="1" presetClass="exit" presetSubtype="0" fill="hold" grpId="1" nodeType="clickEffect">
                                  <p:stCondLst>
                                    <p:cond delay="0"/>
                                  </p:stCondLst>
                                  <p:childTnLst>
                                    <p:set>
                                      <p:cBhvr>
                                        <p:cTn id="755" dur="1" fill="hold">
                                          <p:stCondLst>
                                            <p:cond delay="0"/>
                                          </p:stCondLst>
                                        </p:cTn>
                                        <p:tgtEl>
                                          <p:spTgt spid="110"/>
                                        </p:tgtEl>
                                        <p:attrNameLst>
                                          <p:attrName>style.visibility</p:attrName>
                                        </p:attrNameLst>
                                      </p:cBhvr>
                                      <p:to>
                                        <p:strVal val="hidden"/>
                                      </p:to>
                                    </p:set>
                                  </p:childTnLst>
                                </p:cTn>
                              </p:par>
                              <p:par>
                                <p:cTn id="756" presetID="1" presetClass="exit" presetSubtype="0" fill="hold" grpId="4" nodeType="withEffect">
                                  <p:stCondLst>
                                    <p:cond delay="0"/>
                                  </p:stCondLst>
                                  <p:childTnLst>
                                    <p:set>
                                      <p:cBhvr>
                                        <p:cTn id="757" dur="1" fill="hold">
                                          <p:stCondLst>
                                            <p:cond delay="0"/>
                                          </p:stCondLst>
                                        </p:cTn>
                                        <p:tgtEl>
                                          <p:spTgt spid="80"/>
                                        </p:tgtEl>
                                        <p:attrNameLst>
                                          <p:attrName>style.visibility</p:attrName>
                                        </p:attrNameLst>
                                      </p:cBhvr>
                                      <p:to>
                                        <p:strVal val="hidden"/>
                                      </p:to>
                                    </p:set>
                                  </p:childTnLst>
                                </p:cTn>
                              </p:par>
                              <p:par>
                                <p:cTn id="758" presetID="10" presetClass="entr" presetSubtype="0" fill="hold" grpId="11" nodeType="withEffect">
                                  <p:stCondLst>
                                    <p:cond delay="0"/>
                                  </p:stCondLst>
                                  <p:childTnLst>
                                    <p:set>
                                      <p:cBhvr>
                                        <p:cTn id="759" dur="1" fill="hold">
                                          <p:stCondLst>
                                            <p:cond delay="0"/>
                                          </p:stCondLst>
                                        </p:cTn>
                                        <p:tgtEl>
                                          <p:spTgt spid="88"/>
                                        </p:tgtEl>
                                        <p:attrNameLst>
                                          <p:attrName>style.visibility</p:attrName>
                                        </p:attrNameLst>
                                      </p:cBhvr>
                                      <p:to>
                                        <p:strVal val="visible"/>
                                      </p:to>
                                    </p:set>
                                    <p:animEffect transition="in" filter="fade">
                                      <p:cBhvr>
                                        <p:cTn id="760" dur="500"/>
                                        <p:tgtEl>
                                          <p:spTgt spid="88"/>
                                        </p:tgtEl>
                                      </p:cBhvr>
                                    </p:animEffect>
                                  </p:childTnLst>
                                </p:cTn>
                              </p:par>
                            </p:childTnLst>
                          </p:cTn>
                        </p:par>
                      </p:childTnLst>
                    </p:cTn>
                  </p:par>
                </p:childTnLst>
              </p:cTn>
              <p:nextCondLst>
                <p:cond evt="onClick" delay="0">
                  <p:tgtEl>
                    <p:spTgt spid="110"/>
                  </p:tgtEl>
                </p:cond>
              </p:nextCondLst>
            </p:seq>
            <p:seq concurrent="1" nextAc="seek">
              <p:cTn id="761" restart="whenNotActive" fill="hold" evtFilter="cancelBubble" nodeType="interactiveSeq">
                <p:stCondLst>
                  <p:cond evt="onClick" delay="0">
                    <p:tgtEl>
                      <p:spTgt spid="111"/>
                    </p:tgtEl>
                  </p:cond>
                </p:stCondLst>
                <p:endSync evt="end" delay="0">
                  <p:rtn val="all"/>
                </p:endSync>
                <p:childTnLst>
                  <p:par>
                    <p:cTn id="762" fill="hold">
                      <p:stCondLst>
                        <p:cond delay="0"/>
                      </p:stCondLst>
                      <p:childTnLst>
                        <p:par>
                          <p:cTn id="763" fill="hold">
                            <p:stCondLst>
                              <p:cond delay="0"/>
                            </p:stCondLst>
                            <p:childTnLst>
                              <p:par>
                                <p:cTn id="764" presetID="1" presetClass="exit" presetSubtype="0" fill="hold" grpId="0" nodeType="clickEffect">
                                  <p:stCondLst>
                                    <p:cond delay="0"/>
                                  </p:stCondLst>
                                  <p:childTnLst>
                                    <p:set>
                                      <p:cBhvr>
                                        <p:cTn id="765" dur="1" fill="hold">
                                          <p:stCondLst>
                                            <p:cond delay="0"/>
                                          </p:stCondLst>
                                        </p:cTn>
                                        <p:tgtEl>
                                          <p:spTgt spid="111"/>
                                        </p:tgtEl>
                                        <p:attrNameLst>
                                          <p:attrName>style.visibility</p:attrName>
                                        </p:attrNameLst>
                                      </p:cBhvr>
                                      <p:to>
                                        <p:strVal val="hidden"/>
                                      </p:to>
                                    </p:set>
                                  </p:childTnLst>
                                </p:cTn>
                              </p:par>
                              <p:par>
                                <p:cTn id="766" presetID="10" presetClass="entr" presetSubtype="0" fill="hold" grpId="10" nodeType="withEffect">
                                  <p:stCondLst>
                                    <p:cond delay="0"/>
                                  </p:stCondLst>
                                  <p:childTnLst>
                                    <p:set>
                                      <p:cBhvr>
                                        <p:cTn id="767" dur="1" fill="hold">
                                          <p:stCondLst>
                                            <p:cond delay="0"/>
                                          </p:stCondLst>
                                        </p:cTn>
                                        <p:tgtEl>
                                          <p:spTgt spid="88"/>
                                        </p:tgtEl>
                                        <p:attrNameLst>
                                          <p:attrName>style.visibility</p:attrName>
                                        </p:attrNameLst>
                                      </p:cBhvr>
                                      <p:to>
                                        <p:strVal val="visible"/>
                                      </p:to>
                                    </p:set>
                                    <p:animEffect transition="in" filter="fade">
                                      <p:cBhvr>
                                        <p:cTn id="768" dur="500"/>
                                        <p:tgtEl>
                                          <p:spTgt spid="88"/>
                                        </p:tgtEl>
                                      </p:cBhvr>
                                    </p:animEffect>
                                  </p:childTnLst>
                                </p:cTn>
                              </p:par>
                            </p:childTnLst>
                          </p:cTn>
                        </p:par>
                      </p:childTnLst>
                    </p:cTn>
                  </p:par>
                </p:childTnLst>
              </p:cTn>
              <p:nextCondLst>
                <p:cond evt="onClick" delay="0">
                  <p:tgtEl>
                    <p:spTgt spid="111"/>
                  </p:tgtEl>
                </p:cond>
              </p:nextCondLst>
            </p:seq>
            <p:seq concurrent="1" nextAc="seek">
              <p:cTn id="769" restart="whenNotActive" fill="hold" evtFilter="cancelBubble" nodeType="interactiveSeq">
                <p:stCondLst>
                  <p:cond evt="onClick" delay="0">
                    <p:tgtEl>
                      <p:spTgt spid="112"/>
                    </p:tgtEl>
                  </p:cond>
                </p:stCondLst>
                <p:endSync evt="end" delay="0">
                  <p:rtn val="all"/>
                </p:endSync>
                <p:childTnLst>
                  <p:par>
                    <p:cTn id="770" fill="hold">
                      <p:stCondLst>
                        <p:cond delay="0"/>
                      </p:stCondLst>
                      <p:childTnLst>
                        <p:par>
                          <p:cTn id="771" fill="hold">
                            <p:stCondLst>
                              <p:cond delay="0"/>
                            </p:stCondLst>
                            <p:childTnLst>
                              <p:par>
                                <p:cTn id="772" presetID="1" presetClass="exit" presetSubtype="0" fill="hold" grpId="1" nodeType="clickEffect">
                                  <p:stCondLst>
                                    <p:cond delay="0"/>
                                  </p:stCondLst>
                                  <p:childTnLst>
                                    <p:set>
                                      <p:cBhvr>
                                        <p:cTn id="773" dur="1" fill="hold">
                                          <p:stCondLst>
                                            <p:cond delay="0"/>
                                          </p:stCondLst>
                                        </p:cTn>
                                        <p:tgtEl>
                                          <p:spTgt spid="112"/>
                                        </p:tgtEl>
                                        <p:attrNameLst>
                                          <p:attrName>style.visibility</p:attrName>
                                        </p:attrNameLst>
                                      </p:cBhvr>
                                      <p:to>
                                        <p:strVal val="hidden"/>
                                      </p:to>
                                    </p:set>
                                  </p:childTnLst>
                                </p:cTn>
                              </p:par>
                              <p:par>
                                <p:cTn id="774" presetID="1" presetClass="exit" presetSubtype="0" fill="hold" grpId="5" nodeType="withEffect">
                                  <p:stCondLst>
                                    <p:cond delay="0"/>
                                  </p:stCondLst>
                                  <p:childTnLst>
                                    <p:set>
                                      <p:cBhvr>
                                        <p:cTn id="775" dur="1" fill="hold">
                                          <p:stCondLst>
                                            <p:cond delay="0"/>
                                          </p:stCondLst>
                                        </p:cTn>
                                        <p:tgtEl>
                                          <p:spTgt spid="80"/>
                                        </p:tgtEl>
                                        <p:attrNameLst>
                                          <p:attrName>style.visibility</p:attrName>
                                        </p:attrNameLst>
                                      </p:cBhvr>
                                      <p:to>
                                        <p:strVal val="hidden"/>
                                      </p:to>
                                    </p:set>
                                  </p:childTnLst>
                                </p:cTn>
                              </p:par>
                              <p:par>
                                <p:cTn id="776" presetID="10" presetClass="entr" presetSubtype="0" fill="hold" grpId="9" nodeType="withEffect">
                                  <p:stCondLst>
                                    <p:cond delay="0"/>
                                  </p:stCondLst>
                                  <p:childTnLst>
                                    <p:set>
                                      <p:cBhvr>
                                        <p:cTn id="777" dur="1" fill="hold">
                                          <p:stCondLst>
                                            <p:cond delay="0"/>
                                          </p:stCondLst>
                                        </p:cTn>
                                        <p:tgtEl>
                                          <p:spTgt spid="88"/>
                                        </p:tgtEl>
                                        <p:attrNameLst>
                                          <p:attrName>style.visibility</p:attrName>
                                        </p:attrNameLst>
                                      </p:cBhvr>
                                      <p:to>
                                        <p:strVal val="visible"/>
                                      </p:to>
                                    </p:set>
                                    <p:animEffect transition="in" filter="fade">
                                      <p:cBhvr>
                                        <p:cTn id="778" dur="500"/>
                                        <p:tgtEl>
                                          <p:spTgt spid="88"/>
                                        </p:tgtEl>
                                      </p:cBhvr>
                                    </p:animEffect>
                                  </p:childTnLst>
                                </p:cTn>
                              </p:par>
                            </p:childTnLst>
                          </p:cTn>
                        </p:par>
                      </p:childTnLst>
                    </p:cTn>
                  </p:par>
                </p:childTnLst>
              </p:cTn>
              <p:nextCondLst>
                <p:cond evt="onClick" delay="0">
                  <p:tgtEl>
                    <p:spTgt spid="112"/>
                  </p:tgtEl>
                </p:cond>
              </p:nextCondLst>
            </p:seq>
            <p:seq concurrent="1" nextAc="seek">
              <p:cTn id="779" restart="whenNotActive" fill="hold" evtFilter="cancelBubble" nodeType="interactiveSeq">
                <p:stCondLst>
                  <p:cond evt="onClick" delay="0">
                    <p:tgtEl>
                      <p:spTgt spid="113"/>
                    </p:tgtEl>
                  </p:cond>
                </p:stCondLst>
                <p:endSync evt="end" delay="0">
                  <p:rtn val="all"/>
                </p:endSync>
                <p:childTnLst>
                  <p:par>
                    <p:cTn id="780" fill="hold">
                      <p:stCondLst>
                        <p:cond delay="0"/>
                      </p:stCondLst>
                      <p:childTnLst>
                        <p:par>
                          <p:cTn id="781" fill="hold">
                            <p:stCondLst>
                              <p:cond delay="0"/>
                            </p:stCondLst>
                            <p:childTnLst>
                              <p:par>
                                <p:cTn id="782" presetID="1" presetClass="exit" presetSubtype="0" fill="hold" grpId="1" nodeType="clickEffect">
                                  <p:stCondLst>
                                    <p:cond delay="0"/>
                                  </p:stCondLst>
                                  <p:childTnLst>
                                    <p:set>
                                      <p:cBhvr>
                                        <p:cTn id="783" dur="1" fill="hold">
                                          <p:stCondLst>
                                            <p:cond delay="0"/>
                                          </p:stCondLst>
                                        </p:cTn>
                                        <p:tgtEl>
                                          <p:spTgt spid="113"/>
                                        </p:tgtEl>
                                        <p:attrNameLst>
                                          <p:attrName>style.visibility</p:attrName>
                                        </p:attrNameLst>
                                      </p:cBhvr>
                                      <p:to>
                                        <p:strVal val="hidden"/>
                                      </p:to>
                                    </p:set>
                                  </p:childTnLst>
                                </p:cTn>
                              </p:par>
                              <p:par>
                                <p:cTn id="784" presetID="10" presetClass="entr" presetSubtype="0" fill="hold" grpId="8" nodeType="withEffect">
                                  <p:stCondLst>
                                    <p:cond delay="0"/>
                                  </p:stCondLst>
                                  <p:childTnLst>
                                    <p:set>
                                      <p:cBhvr>
                                        <p:cTn id="785" dur="1" fill="hold">
                                          <p:stCondLst>
                                            <p:cond delay="0"/>
                                          </p:stCondLst>
                                        </p:cTn>
                                        <p:tgtEl>
                                          <p:spTgt spid="88"/>
                                        </p:tgtEl>
                                        <p:attrNameLst>
                                          <p:attrName>style.visibility</p:attrName>
                                        </p:attrNameLst>
                                      </p:cBhvr>
                                      <p:to>
                                        <p:strVal val="visible"/>
                                      </p:to>
                                    </p:set>
                                    <p:animEffect transition="in" filter="fade">
                                      <p:cBhvr>
                                        <p:cTn id="786" dur="500"/>
                                        <p:tgtEl>
                                          <p:spTgt spid="88"/>
                                        </p:tgtEl>
                                      </p:cBhvr>
                                    </p:animEffect>
                                  </p:childTnLst>
                                </p:cTn>
                              </p:par>
                            </p:childTnLst>
                          </p:cTn>
                        </p:par>
                      </p:childTnLst>
                    </p:cTn>
                  </p:par>
                </p:childTnLst>
              </p:cTn>
              <p:nextCondLst>
                <p:cond evt="onClick" delay="0">
                  <p:tgtEl>
                    <p:spTgt spid="113"/>
                  </p:tgtEl>
                </p:cond>
              </p:nextCondLst>
            </p:seq>
            <p:seq concurrent="1" nextAc="seek">
              <p:cTn id="787" restart="whenNotActive" fill="hold" evtFilter="cancelBubble" nodeType="interactiveSeq">
                <p:stCondLst>
                  <p:cond evt="onClick" delay="0">
                    <p:tgtEl>
                      <p:spTgt spid="115"/>
                    </p:tgtEl>
                  </p:cond>
                </p:stCondLst>
                <p:endSync evt="end" delay="0">
                  <p:rtn val="all"/>
                </p:endSync>
                <p:childTnLst>
                  <p:par>
                    <p:cTn id="788" fill="hold">
                      <p:stCondLst>
                        <p:cond delay="0"/>
                      </p:stCondLst>
                      <p:childTnLst>
                        <p:par>
                          <p:cTn id="789" fill="hold">
                            <p:stCondLst>
                              <p:cond delay="0"/>
                            </p:stCondLst>
                            <p:childTnLst>
                              <p:par>
                                <p:cTn id="790" presetID="1" presetClass="entr" presetSubtype="0" fill="hold" grpId="0" nodeType="clickEffect">
                                  <p:stCondLst>
                                    <p:cond delay="0"/>
                                  </p:stCondLst>
                                  <p:childTnLst>
                                    <p:set>
                                      <p:cBhvr>
                                        <p:cTn id="791" dur="1" fill="hold">
                                          <p:stCondLst>
                                            <p:cond delay="0"/>
                                          </p:stCondLst>
                                        </p:cTn>
                                        <p:tgtEl>
                                          <p:spTgt spid="121"/>
                                        </p:tgtEl>
                                        <p:attrNameLst>
                                          <p:attrName>style.visibility</p:attrName>
                                        </p:attrNameLst>
                                      </p:cBhvr>
                                      <p:to>
                                        <p:strVal val="visible"/>
                                      </p:to>
                                    </p:set>
                                  </p:childTnLst>
                                </p:cTn>
                              </p:par>
                              <p:par>
                                <p:cTn id="792" presetID="1" presetClass="entr" presetSubtype="0" fill="hold" grpId="0" nodeType="withEffect">
                                  <p:stCondLst>
                                    <p:cond delay="0"/>
                                  </p:stCondLst>
                                  <p:childTnLst>
                                    <p:set>
                                      <p:cBhvr>
                                        <p:cTn id="793" dur="1" fill="hold">
                                          <p:stCondLst>
                                            <p:cond delay="0"/>
                                          </p:stCondLst>
                                        </p:cTn>
                                        <p:tgtEl>
                                          <p:spTgt spid="79"/>
                                        </p:tgtEl>
                                        <p:attrNameLst>
                                          <p:attrName>style.visibility</p:attrName>
                                        </p:attrNameLst>
                                      </p:cBhvr>
                                      <p:to>
                                        <p:strVal val="visible"/>
                                      </p:to>
                                    </p:set>
                                  </p:childTnLst>
                                </p:cTn>
                              </p:par>
                              <p:par>
                                <p:cTn id="794" presetID="10" presetClass="exit" presetSubtype="0" fill="hold" grpId="0" nodeType="withEffect">
                                  <p:stCondLst>
                                    <p:cond delay="0"/>
                                  </p:stCondLst>
                                  <p:childTnLst>
                                    <p:animEffect transition="out" filter="fade">
                                      <p:cBhvr>
                                        <p:cTn id="795" dur="500"/>
                                        <p:tgtEl>
                                          <p:spTgt spid="87"/>
                                        </p:tgtEl>
                                      </p:cBhvr>
                                    </p:animEffect>
                                    <p:set>
                                      <p:cBhvr>
                                        <p:cTn id="796"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5"/>
                  </p:tgtEl>
                </p:cond>
              </p:nextCondLst>
            </p:seq>
            <p:seq concurrent="1" nextAc="seek">
              <p:cTn id="797" restart="whenNotActive" fill="hold" evtFilter="cancelBubble" nodeType="interactiveSeq">
                <p:stCondLst>
                  <p:cond evt="onClick" delay="0">
                    <p:tgtEl>
                      <p:spTgt spid="116"/>
                    </p:tgtEl>
                  </p:cond>
                </p:stCondLst>
                <p:endSync evt="end" delay="0">
                  <p:rtn val="all"/>
                </p:endSync>
                <p:childTnLst>
                  <p:par>
                    <p:cTn id="798" fill="hold">
                      <p:stCondLst>
                        <p:cond delay="0"/>
                      </p:stCondLst>
                      <p:childTnLst>
                        <p:par>
                          <p:cTn id="799" fill="hold">
                            <p:stCondLst>
                              <p:cond delay="0"/>
                            </p:stCondLst>
                            <p:childTnLst>
                              <p:par>
                                <p:cTn id="800" presetID="1" presetClass="entr" presetSubtype="0" fill="hold" grpId="0" nodeType="clickEffect">
                                  <p:stCondLst>
                                    <p:cond delay="0"/>
                                  </p:stCondLst>
                                  <p:childTnLst>
                                    <p:set>
                                      <p:cBhvr>
                                        <p:cTn id="801" dur="1" fill="hold">
                                          <p:stCondLst>
                                            <p:cond delay="0"/>
                                          </p:stCondLst>
                                        </p:cTn>
                                        <p:tgtEl>
                                          <p:spTgt spid="122"/>
                                        </p:tgtEl>
                                        <p:attrNameLst>
                                          <p:attrName>style.visibility</p:attrName>
                                        </p:attrNameLst>
                                      </p:cBhvr>
                                      <p:to>
                                        <p:strVal val="visible"/>
                                      </p:to>
                                    </p:set>
                                  </p:childTnLst>
                                </p:cTn>
                              </p:par>
                              <p:par>
                                <p:cTn id="802" presetID="1" presetClass="entr" presetSubtype="0" fill="hold" grpId="1" nodeType="withEffect">
                                  <p:stCondLst>
                                    <p:cond delay="0"/>
                                  </p:stCondLst>
                                  <p:childTnLst>
                                    <p:set>
                                      <p:cBhvr>
                                        <p:cTn id="803" dur="1" fill="hold">
                                          <p:stCondLst>
                                            <p:cond delay="0"/>
                                          </p:stCondLst>
                                        </p:cTn>
                                        <p:tgtEl>
                                          <p:spTgt spid="79"/>
                                        </p:tgtEl>
                                        <p:attrNameLst>
                                          <p:attrName>style.visibility</p:attrName>
                                        </p:attrNameLst>
                                      </p:cBhvr>
                                      <p:to>
                                        <p:strVal val="visible"/>
                                      </p:to>
                                    </p:set>
                                  </p:childTnLst>
                                </p:cTn>
                              </p:par>
                              <p:par>
                                <p:cTn id="804" presetID="10" presetClass="exit" presetSubtype="0" fill="hold" grpId="1" nodeType="withEffect">
                                  <p:stCondLst>
                                    <p:cond delay="0"/>
                                  </p:stCondLst>
                                  <p:childTnLst>
                                    <p:animEffect transition="out" filter="fade">
                                      <p:cBhvr>
                                        <p:cTn id="805" dur="500"/>
                                        <p:tgtEl>
                                          <p:spTgt spid="87"/>
                                        </p:tgtEl>
                                      </p:cBhvr>
                                    </p:animEffect>
                                    <p:set>
                                      <p:cBhvr>
                                        <p:cTn id="806"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6"/>
                  </p:tgtEl>
                </p:cond>
              </p:nextCondLst>
            </p:seq>
            <p:seq concurrent="1" nextAc="seek">
              <p:cTn id="807" restart="whenNotActive" fill="hold" evtFilter="cancelBubble" nodeType="interactiveSeq">
                <p:stCondLst>
                  <p:cond evt="onClick" delay="0">
                    <p:tgtEl>
                      <p:spTgt spid="117"/>
                    </p:tgtEl>
                  </p:cond>
                </p:stCondLst>
                <p:endSync evt="end" delay="0">
                  <p:rtn val="all"/>
                </p:endSync>
                <p:childTnLst>
                  <p:par>
                    <p:cTn id="808" fill="hold">
                      <p:stCondLst>
                        <p:cond delay="0"/>
                      </p:stCondLst>
                      <p:childTnLst>
                        <p:par>
                          <p:cTn id="809" fill="hold">
                            <p:stCondLst>
                              <p:cond delay="0"/>
                            </p:stCondLst>
                            <p:childTnLst>
                              <p:par>
                                <p:cTn id="810" presetID="1" presetClass="entr" presetSubtype="0" fill="hold" grpId="1" nodeType="clickEffect">
                                  <p:stCondLst>
                                    <p:cond delay="0"/>
                                  </p:stCondLst>
                                  <p:childTnLst>
                                    <p:set>
                                      <p:cBhvr>
                                        <p:cTn id="811" dur="1" fill="hold">
                                          <p:stCondLst>
                                            <p:cond delay="0"/>
                                          </p:stCondLst>
                                        </p:cTn>
                                        <p:tgtEl>
                                          <p:spTgt spid="123"/>
                                        </p:tgtEl>
                                        <p:attrNameLst>
                                          <p:attrName>style.visibility</p:attrName>
                                        </p:attrNameLst>
                                      </p:cBhvr>
                                      <p:to>
                                        <p:strVal val="visible"/>
                                      </p:to>
                                    </p:set>
                                  </p:childTnLst>
                                </p:cTn>
                              </p:par>
                              <p:par>
                                <p:cTn id="812" presetID="10" presetClass="exit" presetSubtype="0" fill="hold" grpId="2" nodeType="withEffect">
                                  <p:stCondLst>
                                    <p:cond delay="0"/>
                                  </p:stCondLst>
                                  <p:childTnLst>
                                    <p:animEffect transition="out" filter="fade">
                                      <p:cBhvr>
                                        <p:cTn id="813" dur="500"/>
                                        <p:tgtEl>
                                          <p:spTgt spid="87"/>
                                        </p:tgtEl>
                                      </p:cBhvr>
                                    </p:animEffect>
                                    <p:set>
                                      <p:cBhvr>
                                        <p:cTn id="814"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815" restart="whenNotActive" fill="hold" evtFilter="cancelBubble" nodeType="interactiveSeq">
                <p:stCondLst>
                  <p:cond evt="onClick" delay="0">
                    <p:tgtEl>
                      <p:spTgt spid="119"/>
                    </p:tgtEl>
                  </p:cond>
                </p:stCondLst>
                <p:endSync evt="end" delay="0">
                  <p:rtn val="all"/>
                </p:endSync>
                <p:childTnLst>
                  <p:par>
                    <p:cTn id="816" fill="hold">
                      <p:stCondLst>
                        <p:cond delay="0"/>
                      </p:stCondLst>
                      <p:childTnLst>
                        <p:par>
                          <p:cTn id="817" fill="hold">
                            <p:stCondLst>
                              <p:cond delay="0"/>
                            </p:stCondLst>
                            <p:childTnLst>
                              <p:par>
                                <p:cTn id="818" presetID="1" presetClass="entr" presetSubtype="0" fill="hold" grpId="0" nodeType="clickEffect">
                                  <p:stCondLst>
                                    <p:cond delay="0"/>
                                  </p:stCondLst>
                                  <p:childTnLst>
                                    <p:set>
                                      <p:cBhvr>
                                        <p:cTn id="819" dur="1" fill="hold">
                                          <p:stCondLst>
                                            <p:cond delay="0"/>
                                          </p:stCondLst>
                                        </p:cTn>
                                        <p:tgtEl>
                                          <p:spTgt spid="125"/>
                                        </p:tgtEl>
                                        <p:attrNameLst>
                                          <p:attrName>style.visibility</p:attrName>
                                        </p:attrNameLst>
                                      </p:cBhvr>
                                      <p:to>
                                        <p:strVal val="visible"/>
                                      </p:to>
                                    </p:set>
                                  </p:childTnLst>
                                </p:cTn>
                              </p:par>
                              <p:par>
                                <p:cTn id="820" presetID="10" presetClass="exit" presetSubtype="0" fill="hold" grpId="3" nodeType="withEffect">
                                  <p:stCondLst>
                                    <p:cond delay="0"/>
                                  </p:stCondLst>
                                  <p:childTnLst>
                                    <p:animEffect transition="out" filter="fade">
                                      <p:cBhvr>
                                        <p:cTn id="821" dur="500"/>
                                        <p:tgtEl>
                                          <p:spTgt spid="87"/>
                                        </p:tgtEl>
                                      </p:cBhvr>
                                    </p:animEffect>
                                    <p:set>
                                      <p:cBhvr>
                                        <p:cTn id="822"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823" restart="whenNotActive" fill="hold" evtFilter="cancelBubble" nodeType="interactiveSeq">
                <p:stCondLst>
                  <p:cond evt="onClick" delay="0">
                    <p:tgtEl>
                      <p:spTgt spid="120"/>
                    </p:tgtEl>
                  </p:cond>
                </p:stCondLst>
                <p:endSync evt="end" delay="0">
                  <p:rtn val="all"/>
                </p:endSync>
                <p:childTnLst>
                  <p:par>
                    <p:cTn id="824" fill="hold">
                      <p:stCondLst>
                        <p:cond delay="0"/>
                      </p:stCondLst>
                      <p:childTnLst>
                        <p:par>
                          <p:cTn id="825" fill="hold">
                            <p:stCondLst>
                              <p:cond delay="0"/>
                            </p:stCondLst>
                            <p:childTnLst>
                              <p:par>
                                <p:cTn id="826" presetID="1" presetClass="entr" presetSubtype="0" fill="hold" grpId="0" nodeType="clickEffect">
                                  <p:stCondLst>
                                    <p:cond delay="0"/>
                                  </p:stCondLst>
                                  <p:childTnLst>
                                    <p:set>
                                      <p:cBhvr>
                                        <p:cTn id="827" dur="1" fill="hold">
                                          <p:stCondLst>
                                            <p:cond delay="0"/>
                                          </p:stCondLst>
                                        </p:cTn>
                                        <p:tgtEl>
                                          <p:spTgt spid="126"/>
                                        </p:tgtEl>
                                        <p:attrNameLst>
                                          <p:attrName>style.visibility</p:attrName>
                                        </p:attrNameLst>
                                      </p:cBhvr>
                                      <p:to>
                                        <p:strVal val="visible"/>
                                      </p:to>
                                    </p:set>
                                  </p:childTnLst>
                                </p:cTn>
                              </p:par>
                              <p:par>
                                <p:cTn id="828" presetID="10" presetClass="entr" presetSubtype="0" fill="hold" grpId="4" nodeType="withEffect">
                                  <p:stCondLst>
                                    <p:cond delay="0"/>
                                  </p:stCondLst>
                                  <p:childTnLst>
                                    <p:set>
                                      <p:cBhvr>
                                        <p:cTn id="829" dur="1" fill="hold">
                                          <p:stCondLst>
                                            <p:cond delay="0"/>
                                          </p:stCondLst>
                                        </p:cTn>
                                        <p:tgtEl>
                                          <p:spTgt spid="79"/>
                                        </p:tgtEl>
                                        <p:attrNameLst>
                                          <p:attrName>style.visibility</p:attrName>
                                        </p:attrNameLst>
                                      </p:cBhvr>
                                      <p:to>
                                        <p:strVal val="visible"/>
                                      </p:to>
                                    </p:set>
                                    <p:animEffect transition="in" filter="fade">
                                      <p:cBhvr>
                                        <p:cTn id="830" dur="500"/>
                                        <p:tgtEl>
                                          <p:spTgt spid="79"/>
                                        </p:tgtEl>
                                      </p:cBhvr>
                                    </p:animEffect>
                                  </p:childTnLst>
                                </p:cTn>
                              </p:par>
                              <p:par>
                                <p:cTn id="831" presetID="10" presetClass="exit" presetSubtype="0" fill="hold" grpId="4" nodeType="withEffect">
                                  <p:stCondLst>
                                    <p:cond delay="0"/>
                                  </p:stCondLst>
                                  <p:childTnLst>
                                    <p:animEffect transition="out" filter="fade">
                                      <p:cBhvr>
                                        <p:cTn id="832" dur="500"/>
                                        <p:tgtEl>
                                          <p:spTgt spid="87"/>
                                        </p:tgtEl>
                                      </p:cBhvr>
                                    </p:animEffect>
                                    <p:set>
                                      <p:cBhvr>
                                        <p:cTn id="833"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834" restart="whenNotActive" fill="hold" evtFilter="cancelBubble" nodeType="interactiveSeq">
                <p:stCondLst>
                  <p:cond evt="onClick" delay="0">
                    <p:tgtEl>
                      <p:spTgt spid="118"/>
                    </p:tgtEl>
                  </p:cond>
                </p:stCondLst>
                <p:endSync evt="end" delay="0">
                  <p:rtn val="all"/>
                </p:endSync>
                <p:childTnLst>
                  <p:par>
                    <p:cTn id="835" fill="hold">
                      <p:stCondLst>
                        <p:cond delay="0"/>
                      </p:stCondLst>
                      <p:childTnLst>
                        <p:par>
                          <p:cTn id="836" fill="hold">
                            <p:stCondLst>
                              <p:cond delay="0"/>
                            </p:stCondLst>
                            <p:childTnLst>
                              <p:par>
                                <p:cTn id="837" presetID="1" presetClass="entr" presetSubtype="0" fill="hold" grpId="0" nodeType="clickEffect">
                                  <p:stCondLst>
                                    <p:cond delay="0"/>
                                  </p:stCondLst>
                                  <p:childTnLst>
                                    <p:set>
                                      <p:cBhvr>
                                        <p:cTn id="838" dur="1" fill="hold">
                                          <p:stCondLst>
                                            <p:cond delay="0"/>
                                          </p:stCondLst>
                                        </p:cTn>
                                        <p:tgtEl>
                                          <p:spTgt spid="124"/>
                                        </p:tgtEl>
                                        <p:attrNameLst>
                                          <p:attrName>style.visibility</p:attrName>
                                        </p:attrNameLst>
                                      </p:cBhvr>
                                      <p:to>
                                        <p:strVal val="visible"/>
                                      </p:to>
                                    </p:set>
                                  </p:childTnLst>
                                </p:cTn>
                              </p:par>
                              <p:par>
                                <p:cTn id="839" presetID="1" presetClass="entr" presetSubtype="0" fill="hold" grpId="0" nodeType="withEffect">
                                  <p:stCondLst>
                                    <p:cond delay="0"/>
                                  </p:stCondLst>
                                  <p:childTnLst>
                                    <p:set>
                                      <p:cBhvr>
                                        <p:cTn id="840" dur="1" fill="hold">
                                          <p:stCondLst>
                                            <p:cond delay="0"/>
                                          </p:stCondLst>
                                        </p:cTn>
                                        <p:tgtEl>
                                          <p:spTgt spid="86"/>
                                        </p:tgtEl>
                                        <p:attrNameLst>
                                          <p:attrName>style.visibility</p:attrName>
                                        </p:attrNameLst>
                                      </p:cBhvr>
                                      <p:to>
                                        <p:strVal val="visible"/>
                                      </p:to>
                                    </p:set>
                                  </p:childTnLst>
                                </p:cTn>
                              </p:par>
                              <p:par>
                                <p:cTn id="841" presetID="10" presetClass="exit" presetSubtype="0" fill="hold" grpId="5" nodeType="withEffect">
                                  <p:stCondLst>
                                    <p:cond delay="0"/>
                                  </p:stCondLst>
                                  <p:childTnLst>
                                    <p:animEffect transition="out" filter="fade">
                                      <p:cBhvr>
                                        <p:cTn id="842" dur="500"/>
                                        <p:tgtEl>
                                          <p:spTgt spid="87"/>
                                        </p:tgtEl>
                                      </p:cBhvr>
                                    </p:animEffect>
                                    <p:set>
                                      <p:cBhvr>
                                        <p:cTn id="843"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844" restart="whenNotActive" fill="hold" evtFilter="cancelBubble" nodeType="interactiveSeq">
                <p:stCondLst>
                  <p:cond evt="onClick" delay="0">
                    <p:tgtEl>
                      <p:spTgt spid="126"/>
                    </p:tgtEl>
                  </p:cond>
                </p:stCondLst>
                <p:endSync evt="end" delay="0">
                  <p:rtn val="all"/>
                </p:endSync>
                <p:childTnLst>
                  <p:par>
                    <p:cTn id="845" fill="hold">
                      <p:stCondLst>
                        <p:cond delay="0"/>
                      </p:stCondLst>
                      <p:childTnLst>
                        <p:par>
                          <p:cTn id="846" fill="hold">
                            <p:stCondLst>
                              <p:cond delay="0"/>
                            </p:stCondLst>
                            <p:childTnLst>
                              <p:par>
                                <p:cTn id="847" presetID="1" presetClass="exit" presetSubtype="0" fill="hold" grpId="1" nodeType="clickEffect">
                                  <p:stCondLst>
                                    <p:cond delay="0"/>
                                  </p:stCondLst>
                                  <p:childTnLst>
                                    <p:set>
                                      <p:cBhvr>
                                        <p:cTn id="848" dur="1" fill="hold">
                                          <p:stCondLst>
                                            <p:cond delay="0"/>
                                          </p:stCondLst>
                                        </p:cTn>
                                        <p:tgtEl>
                                          <p:spTgt spid="126"/>
                                        </p:tgtEl>
                                        <p:attrNameLst>
                                          <p:attrName>style.visibility</p:attrName>
                                        </p:attrNameLst>
                                      </p:cBhvr>
                                      <p:to>
                                        <p:strVal val="hidden"/>
                                      </p:to>
                                    </p:set>
                                  </p:childTnLst>
                                </p:cTn>
                              </p:par>
                              <p:par>
                                <p:cTn id="849" presetID="1" presetClass="exit" presetSubtype="0" fill="hold" grpId="5" nodeType="withEffect">
                                  <p:stCondLst>
                                    <p:cond delay="0"/>
                                  </p:stCondLst>
                                  <p:childTnLst>
                                    <p:set>
                                      <p:cBhvr>
                                        <p:cTn id="850" dur="1" fill="hold">
                                          <p:stCondLst>
                                            <p:cond delay="0"/>
                                          </p:stCondLst>
                                        </p:cTn>
                                        <p:tgtEl>
                                          <p:spTgt spid="79"/>
                                        </p:tgtEl>
                                        <p:attrNameLst>
                                          <p:attrName>style.visibility</p:attrName>
                                        </p:attrNameLst>
                                      </p:cBhvr>
                                      <p:to>
                                        <p:strVal val="hidden"/>
                                      </p:to>
                                    </p:set>
                                  </p:childTnLst>
                                </p:cTn>
                              </p:par>
                              <p:par>
                                <p:cTn id="851" presetID="10" presetClass="entr" presetSubtype="0" fill="hold" grpId="6" nodeType="withEffect">
                                  <p:stCondLst>
                                    <p:cond delay="0"/>
                                  </p:stCondLst>
                                  <p:childTnLst>
                                    <p:set>
                                      <p:cBhvr>
                                        <p:cTn id="852" dur="1" fill="hold">
                                          <p:stCondLst>
                                            <p:cond delay="0"/>
                                          </p:stCondLst>
                                        </p:cTn>
                                        <p:tgtEl>
                                          <p:spTgt spid="87"/>
                                        </p:tgtEl>
                                        <p:attrNameLst>
                                          <p:attrName>style.visibility</p:attrName>
                                        </p:attrNameLst>
                                      </p:cBhvr>
                                      <p:to>
                                        <p:strVal val="visible"/>
                                      </p:to>
                                    </p:set>
                                    <p:animEffect transition="in" filter="fade">
                                      <p:cBhvr>
                                        <p:cTn id="853" dur="500"/>
                                        <p:tgtEl>
                                          <p:spTgt spid="87"/>
                                        </p:tgtEl>
                                      </p:cBhvr>
                                    </p:animEffect>
                                  </p:childTnLst>
                                </p:cTn>
                              </p:par>
                            </p:childTnLst>
                          </p:cTn>
                        </p:par>
                      </p:childTnLst>
                    </p:cTn>
                  </p:par>
                </p:childTnLst>
              </p:cTn>
              <p:nextCondLst>
                <p:cond evt="onClick" delay="0">
                  <p:tgtEl>
                    <p:spTgt spid="126"/>
                  </p:tgtEl>
                </p:cond>
              </p:nextCondLst>
            </p:seq>
            <p:seq concurrent="1" nextAc="seek">
              <p:cTn id="854" restart="whenNotActive" fill="hold" evtFilter="cancelBubble" nodeType="interactiveSeq">
                <p:stCondLst>
                  <p:cond evt="onClick" delay="0">
                    <p:tgtEl>
                      <p:spTgt spid="121"/>
                    </p:tgtEl>
                  </p:cond>
                </p:stCondLst>
                <p:endSync evt="end" delay="0">
                  <p:rtn val="all"/>
                </p:endSync>
                <p:childTnLst>
                  <p:par>
                    <p:cTn id="855" fill="hold">
                      <p:stCondLst>
                        <p:cond delay="0"/>
                      </p:stCondLst>
                      <p:childTnLst>
                        <p:par>
                          <p:cTn id="856" fill="hold">
                            <p:stCondLst>
                              <p:cond delay="0"/>
                            </p:stCondLst>
                            <p:childTnLst>
                              <p:par>
                                <p:cTn id="857" presetID="1" presetClass="exit" presetSubtype="0" fill="hold" grpId="1" nodeType="clickEffect">
                                  <p:stCondLst>
                                    <p:cond delay="0"/>
                                  </p:stCondLst>
                                  <p:childTnLst>
                                    <p:set>
                                      <p:cBhvr>
                                        <p:cTn id="858" dur="1" fill="hold">
                                          <p:stCondLst>
                                            <p:cond delay="0"/>
                                          </p:stCondLst>
                                        </p:cTn>
                                        <p:tgtEl>
                                          <p:spTgt spid="121"/>
                                        </p:tgtEl>
                                        <p:attrNameLst>
                                          <p:attrName>style.visibility</p:attrName>
                                        </p:attrNameLst>
                                      </p:cBhvr>
                                      <p:to>
                                        <p:strVal val="hidden"/>
                                      </p:to>
                                    </p:set>
                                  </p:childTnLst>
                                </p:cTn>
                              </p:par>
                              <p:par>
                                <p:cTn id="859" presetID="1" presetClass="exit" presetSubtype="0" fill="hold" grpId="3" nodeType="withEffect">
                                  <p:stCondLst>
                                    <p:cond delay="0"/>
                                  </p:stCondLst>
                                  <p:childTnLst>
                                    <p:set>
                                      <p:cBhvr>
                                        <p:cTn id="860" dur="1" fill="hold">
                                          <p:stCondLst>
                                            <p:cond delay="0"/>
                                          </p:stCondLst>
                                        </p:cTn>
                                        <p:tgtEl>
                                          <p:spTgt spid="79"/>
                                        </p:tgtEl>
                                        <p:attrNameLst>
                                          <p:attrName>style.visibility</p:attrName>
                                        </p:attrNameLst>
                                      </p:cBhvr>
                                      <p:to>
                                        <p:strVal val="hidden"/>
                                      </p:to>
                                    </p:set>
                                  </p:childTnLst>
                                </p:cTn>
                              </p:par>
                              <p:par>
                                <p:cTn id="861" presetID="10" presetClass="entr" presetSubtype="0" fill="hold" grpId="7" nodeType="withEffect">
                                  <p:stCondLst>
                                    <p:cond delay="0"/>
                                  </p:stCondLst>
                                  <p:childTnLst>
                                    <p:set>
                                      <p:cBhvr>
                                        <p:cTn id="862" dur="1" fill="hold">
                                          <p:stCondLst>
                                            <p:cond delay="0"/>
                                          </p:stCondLst>
                                        </p:cTn>
                                        <p:tgtEl>
                                          <p:spTgt spid="87"/>
                                        </p:tgtEl>
                                        <p:attrNameLst>
                                          <p:attrName>style.visibility</p:attrName>
                                        </p:attrNameLst>
                                      </p:cBhvr>
                                      <p:to>
                                        <p:strVal val="visible"/>
                                      </p:to>
                                    </p:set>
                                    <p:animEffect transition="in" filter="fade">
                                      <p:cBhvr>
                                        <p:cTn id="863" dur="500"/>
                                        <p:tgtEl>
                                          <p:spTgt spid="87"/>
                                        </p:tgtEl>
                                      </p:cBhvr>
                                    </p:animEffect>
                                  </p:childTnLst>
                                </p:cTn>
                              </p:par>
                            </p:childTnLst>
                          </p:cTn>
                        </p:par>
                      </p:childTnLst>
                    </p:cTn>
                  </p:par>
                </p:childTnLst>
              </p:cTn>
              <p:nextCondLst>
                <p:cond evt="onClick" delay="0">
                  <p:tgtEl>
                    <p:spTgt spid="121"/>
                  </p:tgtEl>
                </p:cond>
              </p:nextCondLst>
            </p:seq>
            <p:seq concurrent="1" nextAc="seek">
              <p:cTn id="864" restart="whenNotActive" fill="hold" evtFilter="cancelBubble" nodeType="interactiveSeq">
                <p:stCondLst>
                  <p:cond evt="onClick" delay="0">
                    <p:tgtEl>
                      <p:spTgt spid="122"/>
                    </p:tgtEl>
                  </p:cond>
                </p:stCondLst>
                <p:endSync evt="end" delay="0">
                  <p:rtn val="all"/>
                </p:endSync>
                <p:childTnLst>
                  <p:par>
                    <p:cTn id="865" fill="hold">
                      <p:stCondLst>
                        <p:cond delay="0"/>
                      </p:stCondLst>
                      <p:childTnLst>
                        <p:par>
                          <p:cTn id="866" fill="hold">
                            <p:stCondLst>
                              <p:cond delay="0"/>
                            </p:stCondLst>
                            <p:childTnLst>
                              <p:par>
                                <p:cTn id="867" presetID="1" presetClass="exit" presetSubtype="0" fill="hold" grpId="1" nodeType="clickEffect">
                                  <p:stCondLst>
                                    <p:cond delay="0"/>
                                  </p:stCondLst>
                                  <p:childTnLst>
                                    <p:set>
                                      <p:cBhvr>
                                        <p:cTn id="868" dur="1" fill="hold">
                                          <p:stCondLst>
                                            <p:cond delay="0"/>
                                          </p:stCondLst>
                                        </p:cTn>
                                        <p:tgtEl>
                                          <p:spTgt spid="122"/>
                                        </p:tgtEl>
                                        <p:attrNameLst>
                                          <p:attrName>style.visibility</p:attrName>
                                        </p:attrNameLst>
                                      </p:cBhvr>
                                      <p:to>
                                        <p:strVal val="hidden"/>
                                      </p:to>
                                    </p:set>
                                  </p:childTnLst>
                                </p:cTn>
                              </p:par>
                              <p:par>
                                <p:cTn id="869" presetID="1" presetClass="exit" presetSubtype="0" fill="hold" grpId="2" nodeType="withEffect">
                                  <p:stCondLst>
                                    <p:cond delay="0"/>
                                  </p:stCondLst>
                                  <p:childTnLst>
                                    <p:set>
                                      <p:cBhvr>
                                        <p:cTn id="870" dur="1" fill="hold">
                                          <p:stCondLst>
                                            <p:cond delay="0"/>
                                          </p:stCondLst>
                                        </p:cTn>
                                        <p:tgtEl>
                                          <p:spTgt spid="79"/>
                                        </p:tgtEl>
                                        <p:attrNameLst>
                                          <p:attrName>style.visibility</p:attrName>
                                        </p:attrNameLst>
                                      </p:cBhvr>
                                      <p:to>
                                        <p:strVal val="hidden"/>
                                      </p:to>
                                    </p:set>
                                  </p:childTnLst>
                                </p:cTn>
                              </p:par>
                              <p:par>
                                <p:cTn id="871" presetID="10" presetClass="entr" presetSubtype="0" fill="hold" grpId="8" nodeType="withEffect">
                                  <p:stCondLst>
                                    <p:cond delay="0"/>
                                  </p:stCondLst>
                                  <p:childTnLst>
                                    <p:set>
                                      <p:cBhvr>
                                        <p:cTn id="872" dur="1" fill="hold">
                                          <p:stCondLst>
                                            <p:cond delay="0"/>
                                          </p:stCondLst>
                                        </p:cTn>
                                        <p:tgtEl>
                                          <p:spTgt spid="87"/>
                                        </p:tgtEl>
                                        <p:attrNameLst>
                                          <p:attrName>style.visibility</p:attrName>
                                        </p:attrNameLst>
                                      </p:cBhvr>
                                      <p:to>
                                        <p:strVal val="visible"/>
                                      </p:to>
                                    </p:set>
                                    <p:animEffect transition="in" filter="fade">
                                      <p:cBhvr>
                                        <p:cTn id="873" dur="500"/>
                                        <p:tgtEl>
                                          <p:spTgt spid="87"/>
                                        </p:tgtEl>
                                      </p:cBhvr>
                                    </p:animEffect>
                                  </p:childTnLst>
                                </p:cTn>
                              </p:par>
                            </p:childTnLst>
                          </p:cTn>
                        </p:par>
                      </p:childTnLst>
                    </p:cTn>
                  </p:par>
                </p:childTnLst>
              </p:cTn>
              <p:nextCondLst>
                <p:cond evt="onClick" delay="0">
                  <p:tgtEl>
                    <p:spTgt spid="122"/>
                  </p:tgtEl>
                </p:cond>
              </p:nextCondLst>
            </p:seq>
            <p:seq concurrent="1" nextAc="seek">
              <p:cTn id="874" restart="whenNotActive" fill="hold" evtFilter="cancelBubble" nodeType="interactiveSeq">
                <p:stCondLst>
                  <p:cond evt="onClick" delay="0">
                    <p:tgtEl>
                      <p:spTgt spid="123"/>
                    </p:tgtEl>
                  </p:cond>
                </p:stCondLst>
                <p:endSync evt="end" delay="0">
                  <p:rtn val="all"/>
                </p:endSync>
                <p:childTnLst>
                  <p:par>
                    <p:cTn id="875" fill="hold">
                      <p:stCondLst>
                        <p:cond delay="0"/>
                      </p:stCondLst>
                      <p:childTnLst>
                        <p:par>
                          <p:cTn id="876" fill="hold">
                            <p:stCondLst>
                              <p:cond delay="0"/>
                            </p:stCondLst>
                            <p:childTnLst>
                              <p:par>
                                <p:cTn id="877" presetID="1" presetClass="exit" presetSubtype="0" fill="hold" grpId="0" nodeType="clickEffect">
                                  <p:stCondLst>
                                    <p:cond delay="0"/>
                                  </p:stCondLst>
                                  <p:childTnLst>
                                    <p:set>
                                      <p:cBhvr>
                                        <p:cTn id="878" dur="1" fill="hold">
                                          <p:stCondLst>
                                            <p:cond delay="0"/>
                                          </p:stCondLst>
                                        </p:cTn>
                                        <p:tgtEl>
                                          <p:spTgt spid="123"/>
                                        </p:tgtEl>
                                        <p:attrNameLst>
                                          <p:attrName>style.visibility</p:attrName>
                                        </p:attrNameLst>
                                      </p:cBhvr>
                                      <p:to>
                                        <p:strVal val="hidden"/>
                                      </p:to>
                                    </p:set>
                                  </p:childTnLst>
                                </p:cTn>
                              </p:par>
                              <p:par>
                                <p:cTn id="879" presetID="10" presetClass="entr" presetSubtype="0" fill="hold" grpId="9" nodeType="withEffect">
                                  <p:stCondLst>
                                    <p:cond delay="0"/>
                                  </p:stCondLst>
                                  <p:childTnLst>
                                    <p:set>
                                      <p:cBhvr>
                                        <p:cTn id="880" dur="1" fill="hold">
                                          <p:stCondLst>
                                            <p:cond delay="0"/>
                                          </p:stCondLst>
                                        </p:cTn>
                                        <p:tgtEl>
                                          <p:spTgt spid="87"/>
                                        </p:tgtEl>
                                        <p:attrNameLst>
                                          <p:attrName>style.visibility</p:attrName>
                                        </p:attrNameLst>
                                      </p:cBhvr>
                                      <p:to>
                                        <p:strVal val="visible"/>
                                      </p:to>
                                    </p:set>
                                    <p:animEffect transition="in" filter="fade">
                                      <p:cBhvr>
                                        <p:cTn id="881" dur="500"/>
                                        <p:tgtEl>
                                          <p:spTgt spid="87"/>
                                        </p:tgtEl>
                                      </p:cBhvr>
                                    </p:animEffect>
                                  </p:childTnLst>
                                </p:cTn>
                              </p:par>
                            </p:childTnLst>
                          </p:cTn>
                        </p:par>
                      </p:childTnLst>
                    </p:cTn>
                  </p:par>
                </p:childTnLst>
              </p:cTn>
              <p:nextCondLst>
                <p:cond evt="onClick" delay="0">
                  <p:tgtEl>
                    <p:spTgt spid="123"/>
                  </p:tgtEl>
                </p:cond>
              </p:nextCondLst>
            </p:seq>
            <p:seq concurrent="1" nextAc="seek">
              <p:cTn id="882" restart="whenNotActive" fill="hold" evtFilter="cancelBubble" nodeType="interactiveSeq">
                <p:stCondLst>
                  <p:cond evt="onClick" delay="0">
                    <p:tgtEl>
                      <p:spTgt spid="124"/>
                    </p:tgtEl>
                  </p:cond>
                </p:stCondLst>
                <p:endSync evt="end" delay="0">
                  <p:rtn val="all"/>
                </p:endSync>
                <p:childTnLst>
                  <p:par>
                    <p:cTn id="883" fill="hold">
                      <p:stCondLst>
                        <p:cond delay="0"/>
                      </p:stCondLst>
                      <p:childTnLst>
                        <p:par>
                          <p:cTn id="884" fill="hold">
                            <p:stCondLst>
                              <p:cond delay="0"/>
                            </p:stCondLst>
                            <p:childTnLst>
                              <p:par>
                                <p:cTn id="885" presetID="1" presetClass="exit" presetSubtype="0" fill="hold" grpId="1" nodeType="clickEffect">
                                  <p:stCondLst>
                                    <p:cond delay="0"/>
                                  </p:stCondLst>
                                  <p:childTnLst>
                                    <p:set>
                                      <p:cBhvr>
                                        <p:cTn id="886" dur="1" fill="hold">
                                          <p:stCondLst>
                                            <p:cond delay="0"/>
                                          </p:stCondLst>
                                        </p:cTn>
                                        <p:tgtEl>
                                          <p:spTgt spid="124"/>
                                        </p:tgtEl>
                                        <p:attrNameLst>
                                          <p:attrName>style.visibility</p:attrName>
                                        </p:attrNameLst>
                                      </p:cBhvr>
                                      <p:to>
                                        <p:strVal val="hidden"/>
                                      </p:to>
                                    </p:set>
                                  </p:childTnLst>
                                </p:cTn>
                              </p:par>
                              <p:par>
                                <p:cTn id="887" presetID="1" presetClass="exit" presetSubtype="0" fill="hold" grpId="1" nodeType="withEffect">
                                  <p:stCondLst>
                                    <p:cond delay="0"/>
                                  </p:stCondLst>
                                  <p:childTnLst>
                                    <p:set>
                                      <p:cBhvr>
                                        <p:cTn id="888" dur="1" fill="hold">
                                          <p:stCondLst>
                                            <p:cond delay="0"/>
                                          </p:stCondLst>
                                        </p:cTn>
                                        <p:tgtEl>
                                          <p:spTgt spid="86"/>
                                        </p:tgtEl>
                                        <p:attrNameLst>
                                          <p:attrName>style.visibility</p:attrName>
                                        </p:attrNameLst>
                                      </p:cBhvr>
                                      <p:to>
                                        <p:strVal val="hidden"/>
                                      </p:to>
                                    </p:set>
                                  </p:childTnLst>
                                </p:cTn>
                              </p:par>
                              <p:par>
                                <p:cTn id="889" presetID="10" presetClass="entr" presetSubtype="0" fill="hold" grpId="10" nodeType="withEffect">
                                  <p:stCondLst>
                                    <p:cond delay="0"/>
                                  </p:stCondLst>
                                  <p:childTnLst>
                                    <p:set>
                                      <p:cBhvr>
                                        <p:cTn id="890" dur="1" fill="hold">
                                          <p:stCondLst>
                                            <p:cond delay="0"/>
                                          </p:stCondLst>
                                        </p:cTn>
                                        <p:tgtEl>
                                          <p:spTgt spid="87"/>
                                        </p:tgtEl>
                                        <p:attrNameLst>
                                          <p:attrName>style.visibility</p:attrName>
                                        </p:attrNameLst>
                                      </p:cBhvr>
                                      <p:to>
                                        <p:strVal val="visible"/>
                                      </p:to>
                                    </p:set>
                                    <p:animEffect transition="in" filter="fade">
                                      <p:cBhvr>
                                        <p:cTn id="891" dur="500"/>
                                        <p:tgtEl>
                                          <p:spTgt spid="87"/>
                                        </p:tgtEl>
                                      </p:cBhvr>
                                    </p:animEffect>
                                  </p:childTnLst>
                                </p:cTn>
                              </p:par>
                            </p:childTnLst>
                          </p:cTn>
                        </p:par>
                      </p:childTnLst>
                    </p:cTn>
                  </p:par>
                </p:childTnLst>
              </p:cTn>
              <p:nextCondLst>
                <p:cond evt="onClick" delay="0">
                  <p:tgtEl>
                    <p:spTgt spid="124"/>
                  </p:tgtEl>
                </p:cond>
              </p:nextCondLst>
            </p:seq>
            <p:seq concurrent="1" nextAc="seek">
              <p:cTn id="892" restart="whenNotActive" fill="hold" evtFilter="cancelBubble" nodeType="interactiveSeq">
                <p:stCondLst>
                  <p:cond evt="onClick" delay="0">
                    <p:tgtEl>
                      <p:spTgt spid="125"/>
                    </p:tgtEl>
                  </p:cond>
                </p:stCondLst>
                <p:endSync evt="end" delay="0">
                  <p:rtn val="all"/>
                </p:endSync>
                <p:childTnLst>
                  <p:par>
                    <p:cTn id="893" fill="hold">
                      <p:stCondLst>
                        <p:cond delay="0"/>
                      </p:stCondLst>
                      <p:childTnLst>
                        <p:par>
                          <p:cTn id="894" fill="hold">
                            <p:stCondLst>
                              <p:cond delay="0"/>
                            </p:stCondLst>
                            <p:childTnLst>
                              <p:par>
                                <p:cTn id="895" presetID="1" presetClass="exit" presetSubtype="0" fill="hold" grpId="1" nodeType="clickEffect">
                                  <p:stCondLst>
                                    <p:cond delay="0"/>
                                  </p:stCondLst>
                                  <p:childTnLst>
                                    <p:set>
                                      <p:cBhvr>
                                        <p:cTn id="896" dur="1" fill="hold">
                                          <p:stCondLst>
                                            <p:cond delay="0"/>
                                          </p:stCondLst>
                                        </p:cTn>
                                        <p:tgtEl>
                                          <p:spTgt spid="125"/>
                                        </p:tgtEl>
                                        <p:attrNameLst>
                                          <p:attrName>style.visibility</p:attrName>
                                        </p:attrNameLst>
                                      </p:cBhvr>
                                      <p:to>
                                        <p:strVal val="hidden"/>
                                      </p:to>
                                    </p:set>
                                  </p:childTnLst>
                                </p:cTn>
                              </p:par>
                              <p:par>
                                <p:cTn id="897" presetID="10" presetClass="entr" presetSubtype="0" fill="hold" grpId="11" nodeType="withEffect">
                                  <p:stCondLst>
                                    <p:cond delay="0"/>
                                  </p:stCondLst>
                                  <p:childTnLst>
                                    <p:set>
                                      <p:cBhvr>
                                        <p:cTn id="898" dur="1" fill="hold">
                                          <p:stCondLst>
                                            <p:cond delay="0"/>
                                          </p:stCondLst>
                                        </p:cTn>
                                        <p:tgtEl>
                                          <p:spTgt spid="87"/>
                                        </p:tgtEl>
                                        <p:attrNameLst>
                                          <p:attrName>style.visibility</p:attrName>
                                        </p:attrNameLst>
                                      </p:cBhvr>
                                      <p:to>
                                        <p:strVal val="visible"/>
                                      </p:to>
                                    </p:set>
                                    <p:animEffect transition="in" filter="fade">
                                      <p:cBhvr>
                                        <p:cTn id="899" dur="500"/>
                                        <p:tgtEl>
                                          <p:spTgt spid="87"/>
                                        </p:tgtEl>
                                      </p:cBhvr>
                                    </p:animEffect>
                                  </p:childTnLst>
                                </p:cTn>
                              </p:par>
                            </p:childTnLst>
                          </p:cTn>
                        </p:par>
                      </p:childTnLst>
                    </p:cTn>
                  </p:par>
                </p:childTnLst>
              </p:cTn>
              <p:nextCondLst>
                <p:cond evt="onClick" delay="0">
                  <p:tgtEl>
                    <p:spTgt spid="125"/>
                  </p:tgtEl>
                </p:cond>
              </p:nextCondLst>
            </p:seq>
            <p:seq concurrent="1" nextAc="seek">
              <p:cTn id="900" restart="whenNotActive" fill="hold" evtFilter="cancelBubble" nodeType="interactiveSeq">
                <p:stCondLst>
                  <p:cond evt="onClick" delay="0">
                    <p:tgtEl>
                      <p:spTgt spid="127"/>
                    </p:tgtEl>
                  </p:cond>
                </p:stCondLst>
                <p:endSync evt="end" delay="0">
                  <p:rtn val="all"/>
                </p:endSync>
                <p:childTnLst>
                  <p:par>
                    <p:cTn id="901" fill="hold">
                      <p:stCondLst>
                        <p:cond delay="0"/>
                      </p:stCondLst>
                      <p:childTnLst>
                        <p:par>
                          <p:cTn id="902" fill="hold">
                            <p:stCondLst>
                              <p:cond delay="0"/>
                            </p:stCondLst>
                            <p:childTnLst>
                              <p:par>
                                <p:cTn id="903" presetID="1" presetClass="entr" presetSubtype="0" fill="hold" grpId="0" nodeType="clickEffect">
                                  <p:stCondLst>
                                    <p:cond delay="0"/>
                                  </p:stCondLst>
                                  <p:childTnLst>
                                    <p:set>
                                      <p:cBhvr>
                                        <p:cTn id="904" dur="1" fill="hold">
                                          <p:stCondLst>
                                            <p:cond delay="0"/>
                                          </p:stCondLst>
                                        </p:cTn>
                                        <p:tgtEl>
                                          <p:spTgt spid="133"/>
                                        </p:tgtEl>
                                        <p:attrNameLst>
                                          <p:attrName>style.visibility</p:attrName>
                                        </p:attrNameLst>
                                      </p:cBhvr>
                                      <p:to>
                                        <p:strVal val="visible"/>
                                      </p:to>
                                    </p:set>
                                  </p:childTnLst>
                                </p:cTn>
                              </p:par>
                              <p:par>
                                <p:cTn id="905" presetID="1" presetClass="entr" presetSubtype="0" fill="hold" grpId="0" nodeType="withEffect">
                                  <p:stCondLst>
                                    <p:cond delay="0"/>
                                  </p:stCondLst>
                                  <p:childTnLst>
                                    <p:set>
                                      <p:cBhvr>
                                        <p:cTn id="906" dur="1" fill="hold">
                                          <p:stCondLst>
                                            <p:cond delay="0"/>
                                          </p:stCondLst>
                                        </p:cTn>
                                        <p:tgtEl>
                                          <p:spTgt spid="144"/>
                                        </p:tgtEl>
                                        <p:attrNameLst>
                                          <p:attrName>style.visibility</p:attrName>
                                        </p:attrNameLst>
                                      </p:cBhvr>
                                      <p:to>
                                        <p:strVal val="visible"/>
                                      </p:to>
                                    </p:set>
                                  </p:childTnLst>
                                </p:cTn>
                              </p:par>
                              <p:par>
                                <p:cTn id="907" presetID="10" presetClass="exit" presetSubtype="0" fill="hold" grpId="5" nodeType="withEffect">
                                  <p:stCondLst>
                                    <p:cond delay="0"/>
                                  </p:stCondLst>
                                  <p:childTnLst>
                                    <p:animEffect transition="out" filter="fade">
                                      <p:cBhvr>
                                        <p:cTn id="908" dur="500"/>
                                        <p:tgtEl>
                                          <p:spTgt spid="149"/>
                                        </p:tgtEl>
                                      </p:cBhvr>
                                    </p:animEffect>
                                    <p:set>
                                      <p:cBhvr>
                                        <p:cTn id="909"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7"/>
                  </p:tgtEl>
                </p:cond>
              </p:nextCondLst>
            </p:seq>
            <p:seq concurrent="1" nextAc="seek">
              <p:cTn id="910" restart="whenNotActive" fill="hold" evtFilter="cancelBubble" nodeType="interactiveSeq">
                <p:stCondLst>
                  <p:cond evt="onClick" delay="0">
                    <p:tgtEl>
                      <p:spTgt spid="128"/>
                    </p:tgtEl>
                  </p:cond>
                </p:stCondLst>
                <p:endSync evt="end" delay="0">
                  <p:rtn val="all"/>
                </p:endSync>
                <p:childTnLst>
                  <p:par>
                    <p:cTn id="911" fill="hold">
                      <p:stCondLst>
                        <p:cond delay="0"/>
                      </p:stCondLst>
                      <p:childTnLst>
                        <p:par>
                          <p:cTn id="912" fill="hold">
                            <p:stCondLst>
                              <p:cond delay="0"/>
                            </p:stCondLst>
                            <p:childTnLst>
                              <p:par>
                                <p:cTn id="913" presetID="1" presetClass="entr" presetSubtype="0" fill="hold" grpId="0" nodeType="clickEffect">
                                  <p:stCondLst>
                                    <p:cond delay="0"/>
                                  </p:stCondLst>
                                  <p:childTnLst>
                                    <p:set>
                                      <p:cBhvr>
                                        <p:cTn id="914" dur="1" fill="hold">
                                          <p:stCondLst>
                                            <p:cond delay="0"/>
                                          </p:stCondLst>
                                        </p:cTn>
                                        <p:tgtEl>
                                          <p:spTgt spid="134"/>
                                        </p:tgtEl>
                                        <p:attrNameLst>
                                          <p:attrName>style.visibility</p:attrName>
                                        </p:attrNameLst>
                                      </p:cBhvr>
                                      <p:to>
                                        <p:strVal val="visible"/>
                                      </p:to>
                                    </p:set>
                                  </p:childTnLst>
                                </p:cTn>
                              </p:par>
                              <p:par>
                                <p:cTn id="915" presetID="1" presetClass="entr" presetSubtype="0" fill="hold" grpId="1" nodeType="withEffect">
                                  <p:stCondLst>
                                    <p:cond delay="0"/>
                                  </p:stCondLst>
                                  <p:childTnLst>
                                    <p:set>
                                      <p:cBhvr>
                                        <p:cTn id="916" dur="1" fill="hold">
                                          <p:stCondLst>
                                            <p:cond delay="0"/>
                                          </p:stCondLst>
                                        </p:cTn>
                                        <p:tgtEl>
                                          <p:spTgt spid="142"/>
                                        </p:tgtEl>
                                        <p:attrNameLst>
                                          <p:attrName>style.visibility</p:attrName>
                                        </p:attrNameLst>
                                      </p:cBhvr>
                                      <p:to>
                                        <p:strVal val="visible"/>
                                      </p:to>
                                    </p:set>
                                  </p:childTnLst>
                                </p:cTn>
                              </p:par>
                              <p:par>
                                <p:cTn id="917" presetID="10" presetClass="exit" presetSubtype="0" fill="hold" grpId="4" nodeType="withEffect">
                                  <p:stCondLst>
                                    <p:cond delay="0"/>
                                  </p:stCondLst>
                                  <p:childTnLst>
                                    <p:animEffect transition="out" filter="fade">
                                      <p:cBhvr>
                                        <p:cTn id="918" dur="500"/>
                                        <p:tgtEl>
                                          <p:spTgt spid="149"/>
                                        </p:tgtEl>
                                      </p:cBhvr>
                                    </p:animEffect>
                                    <p:set>
                                      <p:cBhvr>
                                        <p:cTn id="919"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8"/>
                  </p:tgtEl>
                </p:cond>
              </p:nextCondLst>
            </p:seq>
            <p:seq concurrent="1" nextAc="seek">
              <p:cTn id="920" restart="whenNotActive" fill="hold" evtFilter="cancelBubble" nodeType="interactiveSeq">
                <p:stCondLst>
                  <p:cond evt="onClick" delay="0">
                    <p:tgtEl>
                      <p:spTgt spid="129"/>
                    </p:tgtEl>
                  </p:cond>
                </p:stCondLst>
                <p:endSync evt="end" delay="0">
                  <p:rtn val="all"/>
                </p:endSync>
                <p:childTnLst>
                  <p:par>
                    <p:cTn id="921" fill="hold">
                      <p:stCondLst>
                        <p:cond delay="0"/>
                      </p:stCondLst>
                      <p:childTnLst>
                        <p:par>
                          <p:cTn id="922" fill="hold">
                            <p:stCondLst>
                              <p:cond delay="0"/>
                            </p:stCondLst>
                            <p:childTnLst>
                              <p:par>
                                <p:cTn id="923" presetID="1" presetClass="entr" presetSubtype="0" fill="hold" grpId="1" nodeType="clickEffect">
                                  <p:stCondLst>
                                    <p:cond delay="0"/>
                                  </p:stCondLst>
                                  <p:childTnLst>
                                    <p:set>
                                      <p:cBhvr>
                                        <p:cTn id="924" dur="1" fill="hold">
                                          <p:stCondLst>
                                            <p:cond delay="0"/>
                                          </p:stCondLst>
                                        </p:cTn>
                                        <p:tgtEl>
                                          <p:spTgt spid="135"/>
                                        </p:tgtEl>
                                        <p:attrNameLst>
                                          <p:attrName>style.visibility</p:attrName>
                                        </p:attrNameLst>
                                      </p:cBhvr>
                                      <p:to>
                                        <p:strVal val="visible"/>
                                      </p:to>
                                    </p:set>
                                  </p:childTnLst>
                                </p:cTn>
                              </p:par>
                              <p:par>
                                <p:cTn id="925" presetID="10" presetClass="exit" presetSubtype="0" fill="hold" grpId="3" nodeType="withEffect">
                                  <p:stCondLst>
                                    <p:cond delay="0"/>
                                  </p:stCondLst>
                                  <p:childTnLst>
                                    <p:animEffect transition="out" filter="fade">
                                      <p:cBhvr>
                                        <p:cTn id="926" dur="500"/>
                                        <p:tgtEl>
                                          <p:spTgt spid="149"/>
                                        </p:tgtEl>
                                      </p:cBhvr>
                                    </p:animEffect>
                                    <p:set>
                                      <p:cBhvr>
                                        <p:cTn id="927"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9"/>
                  </p:tgtEl>
                </p:cond>
              </p:nextCondLst>
            </p:seq>
            <p:seq concurrent="1" nextAc="seek">
              <p:cTn id="928" restart="whenNotActive" fill="hold" evtFilter="cancelBubble" nodeType="interactiveSeq">
                <p:stCondLst>
                  <p:cond evt="onClick" delay="0">
                    <p:tgtEl>
                      <p:spTgt spid="131"/>
                    </p:tgtEl>
                  </p:cond>
                </p:stCondLst>
                <p:endSync evt="end" delay="0">
                  <p:rtn val="all"/>
                </p:endSync>
                <p:childTnLst>
                  <p:par>
                    <p:cTn id="929" fill="hold">
                      <p:stCondLst>
                        <p:cond delay="0"/>
                      </p:stCondLst>
                      <p:childTnLst>
                        <p:par>
                          <p:cTn id="930" fill="hold">
                            <p:stCondLst>
                              <p:cond delay="0"/>
                            </p:stCondLst>
                            <p:childTnLst>
                              <p:par>
                                <p:cTn id="931" presetID="1" presetClass="entr" presetSubtype="0" fill="hold" grpId="0" nodeType="clickEffect">
                                  <p:stCondLst>
                                    <p:cond delay="0"/>
                                  </p:stCondLst>
                                  <p:childTnLst>
                                    <p:set>
                                      <p:cBhvr>
                                        <p:cTn id="932" dur="1" fill="hold">
                                          <p:stCondLst>
                                            <p:cond delay="0"/>
                                          </p:stCondLst>
                                        </p:cTn>
                                        <p:tgtEl>
                                          <p:spTgt spid="137"/>
                                        </p:tgtEl>
                                        <p:attrNameLst>
                                          <p:attrName>style.visibility</p:attrName>
                                        </p:attrNameLst>
                                      </p:cBhvr>
                                      <p:to>
                                        <p:strVal val="visible"/>
                                      </p:to>
                                    </p:set>
                                  </p:childTnLst>
                                </p:cTn>
                              </p:par>
                              <p:par>
                                <p:cTn id="933" presetID="10" presetClass="exit" presetSubtype="0" fill="hold" grpId="2" nodeType="withEffect">
                                  <p:stCondLst>
                                    <p:cond delay="0"/>
                                  </p:stCondLst>
                                  <p:childTnLst>
                                    <p:animEffect transition="out" filter="fade">
                                      <p:cBhvr>
                                        <p:cTn id="934" dur="500"/>
                                        <p:tgtEl>
                                          <p:spTgt spid="149"/>
                                        </p:tgtEl>
                                      </p:cBhvr>
                                    </p:animEffect>
                                    <p:set>
                                      <p:cBhvr>
                                        <p:cTn id="935"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1"/>
                  </p:tgtEl>
                </p:cond>
              </p:nextCondLst>
            </p:seq>
            <p:seq concurrent="1" nextAc="seek">
              <p:cTn id="936" restart="whenNotActive" fill="hold" evtFilter="cancelBubble" nodeType="interactiveSeq">
                <p:stCondLst>
                  <p:cond evt="onClick" delay="0">
                    <p:tgtEl>
                      <p:spTgt spid="132"/>
                    </p:tgtEl>
                  </p:cond>
                </p:stCondLst>
                <p:endSync evt="end" delay="0">
                  <p:rtn val="all"/>
                </p:endSync>
                <p:childTnLst>
                  <p:par>
                    <p:cTn id="937" fill="hold">
                      <p:stCondLst>
                        <p:cond delay="0"/>
                      </p:stCondLst>
                      <p:childTnLst>
                        <p:par>
                          <p:cTn id="938" fill="hold">
                            <p:stCondLst>
                              <p:cond delay="0"/>
                            </p:stCondLst>
                            <p:childTnLst>
                              <p:par>
                                <p:cTn id="939" presetID="1" presetClass="entr" presetSubtype="0" fill="hold" grpId="0" nodeType="clickEffect">
                                  <p:stCondLst>
                                    <p:cond delay="0"/>
                                  </p:stCondLst>
                                  <p:childTnLst>
                                    <p:set>
                                      <p:cBhvr>
                                        <p:cTn id="940" dur="1" fill="hold">
                                          <p:stCondLst>
                                            <p:cond delay="0"/>
                                          </p:stCondLst>
                                        </p:cTn>
                                        <p:tgtEl>
                                          <p:spTgt spid="138"/>
                                        </p:tgtEl>
                                        <p:attrNameLst>
                                          <p:attrName>style.visibility</p:attrName>
                                        </p:attrNameLst>
                                      </p:cBhvr>
                                      <p:to>
                                        <p:strVal val="visible"/>
                                      </p:to>
                                    </p:set>
                                  </p:childTnLst>
                                </p:cTn>
                              </p:par>
                              <p:par>
                                <p:cTn id="941" presetID="1" presetClass="entr" presetSubtype="0" fill="hold" grpId="2" nodeType="withEffect">
                                  <p:stCondLst>
                                    <p:cond delay="0"/>
                                  </p:stCondLst>
                                  <p:childTnLst>
                                    <p:set>
                                      <p:cBhvr>
                                        <p:cTn id="942" dur="1" fill="hold">
                                          <p:stCondLst>
                                            <p:cond delay="0"/>
                                          </p:stCondLst>
                                        </p:cTn>
                                        <p:tgtEl>
                                          <p:spTgt spid="142"/>
                                        </p:tgtEl>
                                        <p:attrNameLst>
                                          <p:attrName>style.visibility</p:attrName>
                                        </p:attrNameLst>
                                      </p:cBhvr>
                                      <p:to>
                                        <p:strVal val="visible"/>
                                      </p:to>
                                    </p:set>
                                  </p:childTnLst>
                                </p:cTn>
                              </p:par>
                              <p:par>
                                <p:cTn id="943" presetID="10" presetClass="exit" presetSubtype="0" fill="hold" grpId="1" nodeType="withEffect">
                                  <p:stCondLst>
                                    <p:cond delay="0"/>
                                  </p:stCondLst>
                                  <p:childTnLst>
                                    <p:animEffect transition="out" filter="fade">
                                      <p:cBhvr>
                                        <p:cTn id="944" dur="500"/>
                                        <p:tgtEl>
                                          <p:spTgt spid="149"/>
                                        </p:tgtEl>
                                      </p:cBhvr>
                                    </p:animEffect>
                                    <p:set>
                                      <p:cBhvr>
                                        <p:cTn id="945"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2"/>
                  </p:tgtEl>
                </p:cond>
              </p:nextCondLst>
            </p:seq>
            <p:seq concurrent="1" nextAc="seek">
              <p:cTn id="946" restart="whenNotActive" fill="hold" evtFilter="cancelBubble" nodeType="interactiveSeq">
                <p:stCondLst>
                  <p:cond evt="onClick" delay="0">
                    <p:tgtEl>
                      <p:spTgt spid="130"/>
                    </p:tgtEl>
                  </p:cond>
                </p:stCondLst>
                <p:endSync evt="end" delay="0">
                  <p:rtn val="all"/>
                </p:endSync>
                <p:childTnLst>
                  <p:par>
                    <p:cTn id="947" fill="hold">
                      <p:stCondLst>
                        <p:cond delay="0"/>
                      </p:stCondLst>
                      <p:childTnLst>
                        <p:par>
                          <p:cTn id="948" fill="hold">
                            <p:stCondLst>
                              <p:cond delay="0"/>
                            </p:stCondLst>
                            <p:childTnLst>
                              <p:par>
                                <p:cTn id="949" presetID="1" presetClass="entr" presetSubtype="0" fill="hold" grpId="0" nodeType="clickEffect">
                                  <p:stCondLst>
                                    <p:cond delay="0"/>
                                  </p:stCondLst>
                                  <p:childTnLst>
                                    <p:set>
                                      <p:cBhvr>
                                        <p:cTn id="950" dur="1" fill="hold">
                                          <p:stCondLst>
                                            <p:cond delay="0"/>
                                          </p:stCondLst>
                                        </p:cTn>
                                        <p:tgtEl>
                                          <p:spTgt spid="136"/>
                                        </p:tgtEl>
                                        <p:attrNameLst>
                                          <p:attrName>style.visibility</p:attrName>
                                        </p:attrNameLst>
                                      </p:cBhvr>
                                      <p:to>
                                        <p:strVal val="visible"/>
                                      </p:to>
                                    </p:set>
                                  </p:childTnLst>
                                </p:cTn>
                              </p:par>
                              <p:par>
                                <p:cTn id="951" presetID="1" presetClass="entr" presetSubtype="0" fill="hold" grpId="0" nodeType="withEffect">
                                  <p:stCondLst>
                                    <p:cond delay="0"/>
                                  </p:stCondLst>
                                  <p:childTnLst>
                                    <p:set>
                                      <p:cBhvr>
                                        <p:cTn id="952" dur="1" fill="hold">
                                          <p:stCondLst>
                                            <p:cond delay="0"/>
                                          </p:stCondLst>
                                        </p:cTn>
                                        <p:tgtEl>
                                          <p:spTgt spid="142"/>
                                        </p:tgtEl>
                                        <p:attrNameLst>
                                          <p:attrName>style.visibility</p:attrName>
                                        </p:attrNameLst>
                                      </p:cBhvr>
                                      <p:to>
                                        <p:strVal val="visible"/>
                                      </p:to>
                                    </p:set>
                                  </p:childTnLst>
                                </p:cTn>
                              </p:par>
                              <p:par>
                                <p:cTn id="953" presetID="10" presetClass="exit" presetSubtype="0" fill="hold" grpId="0" nodeType="withEffect">
                                  <p:stCondLst>
                                    <p:cond delay="0"/>
                                  </p:stCondLst>
                                  <p:childTnLst>
                                    <p:animEffect transition="out" filter="fade">
                                      <p:cBhvr>
                                        <p:cTn id="954" dur="500"/>
                                        <p:tgtEl>
                                          <p:spTgt spid="149"/>
                                        </p:tgtEl>
                                      </p:cBhvr>
                                    </p:animEffect>
                                    <p:set>
                                      <p:cBhvr>
                                        <p:cTn id="955"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0"/>
                  </p:tgtEl>
                </p:cond>
              </p:nextCondLst>
            </p:seq>
            <p:seq concurrent="1" nextAc="seek">
              <p:cTn id="956" restart="whenNotActive" fill="hold" evtFilter="cancelBubble" nodeType="interactiveSeq">
                <p:stCondLst>
                  <p:cond evt="onClick" delay="0">
                    <p:tgtEl>
                      <p:spTgt spid="138"/>
                    </p:tgtEl>
                  </p:cond>
                </p:stCondLst>
                <p:endSync evt="end" delay="0">
                  <p:rtn val="all"/>
                </p:endSync>
                <p:childTnLst>
                  <p:par>
                    <p:cTn id="957" fill="hold">
                      <p:stCondLst>
                        <p:cond delay="0"/>
                      </p:stCondLst>
                      <p:childTnLst>
                        <p:par>
                          <p:cTn id="958" fill="hold">
                            <p:stCondLst>
                              <p:cond delay="0"/>
                            </p:stCondLst>
                            <p:childTnLst>
                              <p:par>
                                <p:cTn id="959" presetID="1" presetClass="exit" presetSubtype="0" fill="hold" grpId="1" nodeType="clickEffect">
                                  <p:stCondLst>
                                    <p:cond delay="0"/>
                                  </p:stCondLst>
                                  <p:childTnLst>
                                    <p:set>
                                      <p:cBhvr>
                                        <p:cTn id="960" dur="1" fill="hold">
                                          <p:stCondLst>
                                            <p:cond delay="0"/>
                                          </p:stCondLst>
                                        </p:cTn>
                                        <p:tgtEl>
                                          <p:spTgt spid="138"/>
                                        </p:tgtEl>
                                        <p:attrNameLst>
                                          <p:attrName>style.visibility</p:attrName>
                                        </p:attrNameLst>
                                      </p:cBhvr>
                                      <p:to>
                                        <p:strVal val="hidden"/>
                                      </p:to>
                                    </p:set>
                                  </p:childTnLst>
                                </p:cTn>
                              </p:par>
                              <p:par>
                                <p:cTn id="961" presetID="1" presetClass="exit" presetSubtype="0" fill="hold" grpId="5" nodeType="withEffect">
                                  <p:stCondLst>
                                    <p:cond delay="0"/>
                                  </p:stCondLst>
                                  <p:childTnLst>
                                    <p:set>
                                      <p:cBhvr>
                                        <p:cTn id="962" dur="1" fill="hold">
                                          <p:stCondLst>
                                            <p:cond delay="0"/>
                                          </p:stCondLst>
                                        </p:cTn>
                                        <p:tgtEl>
                                          <p:spTgt spid="142"/>
                                        </p:tgtEl>
                                        <p:attrNameLst>
                                          <p:attrName>style.visibility</p:attrName>
                                        </p:attrNameLst>
                                      </p:cBhvr>
                                      <p:to>
                                        <p:strVal val="hidden"/>
                                      </p:to>
                                    </p:set>
                                  </p:childTnLst>
                                </p:cTn>
                              </p:par>
                              <p:par>
                                <p:cTn id="963" presetID="10" presetClass="entr" presetSubtype="0" fill="hold" grpId="6" nodeType="withEffect">
                                  <p:stCondLst>
                                    <p:cond delay="0"/>
                                  </p:stCondLst>
                                  <p:childTnLst>
                                    <p:set>
                                      <p:cBhvr>
                                        <p:cTn id="964" dur="1" fill="hold">
                                          <p:stCondLst>
                                            <p:cond delay="0"/>
                                          </p:stCondLst>
                                        </p:cTn>
                                        <p:tgtEl>
                                          <p:spTgt spid="149"/>
                                        </p:tgtEl>
                                        <p:attrNameLst>
                                          <p:attrName>style.visibility</p:attrName>
                                        </p:attrNameLst>
                                      </p:cBhvr>
                                      <p:to>
                                        <p:strVal val="visible"/>
                                      </p:to>
                                    </p:set>
                                    <p:animEffect transition="in" filter="fade">
                                      <p:cBhvr>
                                        <p:cTn id="965" dur="500"/>
                                        <p:tgtEl>
                                          <p:spTgt spid="149"/>
                                        </p:tgtEl>
                                      </p:cBhvr>
                                    </p:animEffect>
                                  </p:childTnLst>
                                </p:cTn>
                              </p:par>
                            </p:childTnLst>
                          </p:cTn>
                        </p:par>
                      </p:childTnLst>
                    </p:cTn>
                  </p:par>
                </p:childTnLst>
              </p:cTn>
              <p:nextCondLst>
                <p:cond evt="onClick" delay="0">
                  <p:tgtEl>
                    <p:spTgt spid="138"/>
                  </p:tgtEl>
                </p:cond>
              </p:nextCondLst>
            </p:seq>
            <p:seq concurrent="1" nextAc="seek">
              <p:cTn id="966" restart="whenNotActive" fill="hold" evtFilter="cancelBubble" nodeType="interactiveSeq">
                <p:stCondLst>
                  <p:cond evt="onClick" delay="0">
                    <p:tgtEl>
                      <p:spTgt spid="133"/>
                    </p:tgtEl>
                  </p:cond>
                </p:stCondLst>
                <p:endSync evt="end" delay="0">
                  <p:rtn val="all"/>
                </p:endSync>
                <p:childTnLst>
                  <p:par>
                    <p:cTn id="967" fill="hold">
                      <p:stCondLst>
                        <p:cond delay="0"/>
                      </p:stCondLst>
                      <p:childTnLst>
                        <p:par>
                          <p:cTn id="968" fill="hold">
                            <p:stCondLst>
                              <p:cond delay="0"/>
                            </p:stCondLst>
                            <p:childTnLst>
                              <p:par>
                                <p:cTn id="969" presetID="1" presetClass="exit" presetSubtype="0" fill="hold" grpId="1" nodeType="clickEffect">
                                  <p:stCondLst>
                                    <p:cond delay="0"/>
                                  </p:stCondLst>
                                  <p:childTnLst>
                                    <p:set>
                                      <p:cBhvr>
                                        <p:cTn id="970" dur="1" fill="hold">
                                          <p:stCondLst>
                                            <p:cond delay="0"/>
                                          </p:stCondLst>
                                        </p:cTn>
                                        <p:tgtEl>
                                          <p:spTgt spid="133"/>
                                        </p:tgtEl>
                                        <p:attrNameLst>
                                          <p:attrName>style.visibility</p:attrName>
                                        </p:attrNameLst>
                                      </p:cBhvr>
                                      <p:to>
                                        <p:strVal val="hidden"/>
                                      </p:to>
                                    </p:set>
                                  </p:childTnLst>
                                </p:cTn>
                              </p:par>
                              <p:par>
                                <p:cTn id="971" presetID="1" presetClass="exit" presetSubtype="0" fill="hold" grpId="1" nodeType="withEffect">
                                  <p:stCondLst>
                                    <p:cond delay="0"/>
                                  </p:stCondLst>
                                  <p:childTnLst>
                                    <p:set>
                                      <p:cBhvr>
                                        <p:cTn id="972" dur="1" fill="hold">
                                          <p:stCondLst>
                                            <p:cond delay="0"/>
                                          </p:stCondLst>
                                        </p:cTn>
                                        <p:tgtEl>
                                          <p:spTgt spid="144"/>
                                        </p:tgtEl>
                                        <p:attrNameLst>
                                          <p:attrName>style.visibility</p:attrName>
                                        </p:attrNameLst>
                                      </p:cBhvr>
                                      <p:to>
                                        <p:strVal val="hidden"/>
                                      </p:to>
                                    </p:set>
                                  </p:childTnLst>
                                </p:cTn>
                              </p:par>
                              <p:par>
                                <p:cTn id="973" presetID="10" presetClass="entr" presetSubtype="0" fill="hold" grpId="7" nodeType="withEffect">
                                  <p:stCondLst>
                                    <p:cond delay="0"/>
                                  </p:stCondLst>
                                  <p:childTnLst>
                                    <p:set>
                                      <p:cBhvr>
                                        <p:cTn id="974" dur="1" fill="hold">
                                          <p:stCondLst>
                                            <p:cond delay="0"/>
                                          </p:stCondLst>
                                        </p:cTn>
                                        <p:tgtEl>
                                          <p:spTgt spid="149"/>
                                        </p:tgtEl>
                                        <p:attrNameLst>
                                          <p:attrName>style.visibility</p:attrName>
                                        </p:attrNameLst>
                                      </p:cBhvr>
                                      <p:to>
                                        <p:strVal val="visible"/>
                                      </p:to>
                                    </p:set>
                                    <p:animEffect transition="in" filter="fade">
                                      <p:cBhvr>
                                        <p:cTn id="975" dur="500"/>
                                        <p:tgtEl>
                                          <p:spTgt spid="149"/>
                                        </p:tgtEl>
                                      </p:cBhvr>
                                    </p:animEffect>
                                  </p:childTnLst>
                                </p:cTn>
                              </p:par>
                            </p:childTnLst>
                          </p:cTn>
                        </p:par>
                      </p:childTnLst>
                    </p:cTn>
                  </p:par>
                </p:childTnLst>
              </p:cTn>
              <p:nextCondLst>
                <p:cond evt="onClick" delay="0">
                  <p:tgtEl>
                    <p:spTgt spid="133"/>
                  </p:tgtEl>
                </p:cond>
              </p:nextCondLst>
            </p:seq>
            <p:seq concurrent="1" nextAc="seek">
              <p:cTn id="976" restart="whenNotActive" fill="hold" evtFilter="cancelBubble" nodeType="interactiveSeq">
                <p:stCondLst>
                  <p:cond evt="onClick" delay="0">
                    <p:tgtEl>
                      <p:spTgt spid="134"/>
                    </p:tgtEl>
                  </p:cond>
                </p:stCondLst>
                <p:endSync evt="end" delay="0">
                  <p:rtn val="all"/>
                </p:endSync>
                <p:childTnLst>
                  <p:par>
                    <p:cTn id="977" fill="hold">
                      <p:stCondLst>
                        <p:cond delay="0"/>
                      </p:stCondLst>
                      <p:childTnLst>
                        <p:par>
                          <p:cTn id="978" fill="hold">
                            <p:stCondLst>
                              <p:cond delay="0"/>
                            </p:stCondLst>
                            <p:childTnLst>
                              <p:par>
                                <p:cTn id="979" presetID="1" presetClass="exit" presetSubtype="0" fill="hold" grpId="1" nodeType="clickEffect">
                                  <p:stCondLst>
                                    <p:cond delay="0"/>
                                  </p:stCondLst>
                                  <p:childTnLst>
                                    <p:set>
                                      <p:cBhvr>
                                        <p:cTn id="980" dur="1" fill="hold">
                                          <p:stCondLst>
                                            <p:cond delay="0"/>
                                          </p:stCondLst>
                                        </p:cTn>
                                        <p:tgtEl>
                                          <p:spTgt spid="134"/>
                                        </p:tgtEl>
                                        <p:attrNameLst>
                                          <p:attrName>style.visibility</p:attrName>
                                        </p:attrNameLst>
                                      </p:cBhvr>
                                      <p:to>
                                        <p:strVal val="hidden"/>
                                      </p:to>
                                    </p:set>
                                  </p:childTnLst>
                                </p:cTn>
                              </p:par>
                              <p:par>
                                <p:cTn id="981" presetID="1" presetClass="exit" presetSubtype="0" fill="hold" grpId="4" nodeType="withEffect">
                                  <p:stCondLst>
                                    <p:cond delay="0"/>
                                  </p:stCondLst>
                                  <p:childTnLst>
                                    <p:set>
                                      <p:cBhvr>
                                        <p:cTn id="982" dur="1" fill="hold">
                                          <p:stCondLst>
                                            <p:cond delay="0"/>
                                          </p:stCondLst>
                                        </p:cTn>
                                        <p:tgtEl>
                                          <p:spTgt spid="142"/>
                                        </p:tgtEl>
                                        <p:attrNameLst>
                                          <p:attrName>style.visibility</p:attrName>
                                        </p:attrNameLst>
                                      </p:cBhvr>
                                      <p:to>
                                        <p:strVal val="hidden"/>
                                      </p:to>
                                    </p:set>
                                  </p:childTnLst>
                                </p:cTn>
                              </p:par>
                              <p:par>
                                <p:cTn id="983" presetID="10" presetClass="entr" presetSubtype="0" fill="hold" grpId="10" nodeType="withEffect">
                                  <p:stCondLst>
                                    <p:cond delay="0"/>
                                  </p:stCondLst>
                                  <p:childTnLst>
                                    <p:set>
                                      <p:cBhvr>
                                        <p:cTn id="984" dur="1" fill="hold">
                                          <p:stCondLst>
                                            <p:cond delay="0"/>
                                          </p:stCondLst>
                                        </p:cTn>
                                        <p:tgtEl>
                                          <p:spTgt spid="149"/>
                                        </p:tgtEl>
                                        <p:attrNameLst>
                                          <p:attrName>style.visibility</p:attrName>
                                        </p:attrNameLst>
                                      </p:cBhvr>
                                      <p:to>
                                        <p:strVal val="visible"/>
                                      </p:to>
                                    </p:set>
                                    <p:animEffect transition="in" filter="fade">
                                      <p:cBhvr>
                                        <p:cTn id="985" dur="500"/>
                                        <p:tgtEl>
                                          <p:spTgt spid="149"/>
                                        </p:tgtEl>
                                      </p:cBhvr>
                                    </p:animEffect>
                                  </p:childTnLst>
                                </p:cTn>
                              </p:par>
                            </p:childTnLst>
                          </p:cTn>
                        </p:par>
                      </p:childTnLst>
                    </p:cTn>
                  </p:par>
                </p:childTnLst>
              </p:cTn>
              <p:nextCondLst>
                <p:cond evt="onClick" delay="0">
                  <p:tgtEl>
                    <p:spTgt spid="134"/>
                  </p:tgtEl>
                </p:cond>
              </p:nextCondLst>
            </p:seq>
            <p:seq concurrent="1" nextAc="seek">
              <p:cTn id="986" restart="whenNotActive" fill="hold" evtFilter="cancelBubble" nodeType="interactiveSeq">
                <p:stCondLst>
                  <p:cond evt="onClick" delay="0">
                    <p:tgtEl>
                      <p:spTgt spid="135"/>
                    </p:tgtEl>
                  </p:cond>
                </p:stCondLst>
                <p:endSync evt="end" delay="0">
                  <p:rtn val="all"/>
                </p:endSync>
                <p:childTnLst>
                  <p:par>
                    <p:cTn id="987" fill="hold">
                      <p:stCondLst>
                        <p:cond delay="0"/>
                      </p:stCondLst>
                      <p:childTnLst>
                        <p:par>
                          <p:cTn id="988" fill="hold">
                            <p:stCondLst>
                              <p:cond delay="0"/>
                            </p:stCondLst>
                            <p:childTnLst>
                              <p:par>
                                <p:cTn id="989" presetID="1" presetClass="exit" presetSubtype="0" fill="hold" grpId="0" nodeType="clickEffect">
                                  <p:stCondLst>
                                    <p:cond delay="0"/>
                                  </p:stCondLst>
                                  <p:childTnLst>
                                    <p:set>
                                      <p:cBhvr>
                                        <p:cTn id="990" dur="1" fill="hold">
                                          <p:stCondLst>
                                            <p:cond delay="0"/>
                                          </p:stCondLst>
                                        </p:cTn>
                                        <p:tgtEl>
                                          <p:spTgt spid="135"/>
                                        </p:tgtEl>
                                        <p:attrNameLst>
                                          <p:attrName>style.visibility</p:attrName>
                                        </p:attrNameLst>
                                      </p:cBhvr>
                                      <p:to>
                                        <p:strVal val="hidden"/>
                                      </p:to>
                                    </p:set>
                                  </p:childTnLst>
                                </p:cTn>
                              </p:par>
                              <p:par>
                                <p:cTn id="991" presetID="10" presetClass="entr" presetSubtype="0" fill="hold" grpId="9" nodeType="withEffect">
                                  <p:stCondLst>
                                    <p:cond delay="0"/>
                                  </p:stCondLst>
                                  <p:childTnLst>
                                    <p:set>
                                      <p:cBhvr>
                                        <p:cTn id="992" dur="1" fill="hold">
                                          <p:stCondLst>
                                            <p:cond delay="0"/>
                                          </p:stCondLst>
                                        </p:cTn>
                                        <p:tgtEl>
                                          <p:spTgt spid="149"/>
                                        </p:tgtEl>
                                        <p:attrNameLst>
                                          <p:attrName>style.visibility</p:attrName>
                                        </p:attrNameLst>
                                      </p:cBhvr>
                                      <p:to>
                                        <p:strVal val="visible"/>
                                      </p:to>
                                    </p:set>
                                    <p:animEffect transition="in" filter="fade">
                                      <p:cBhvr>
                                        <p:cTn id="993" dur="500"/>
                                        <p:tgtEl>
                                          <p:spTgt spid="149"/>
                                        </p:tgtEl>
                                      </p:cBhvr>
                                    </p:animEffect>
                                  </p:childTnLst>
                                </p:cTn>
                              </p:par>
                            </p:childTnLst>
                          </p:cTn>
                        </p:par>
                      </p:childTnLst>
                    </p:cTn>
                  </p:par>
                </p:childTnLst>
              </p:cTn>
              <p:nextCondLst>
                <p:cond evt="onClick" delay="0">
                  <p:tgtEl>
                    <p:spTgt spid="135"/>
                  </p:tgtEl>
                </p:cond>
              </p:nextCondLst>
            </p:seq>
            <p:seq concurrent="1" nextAc="seek">
              <p:cTn id="994" restart="whenNotActive" fill="hold" evtFilter="cancelBubble" nodeType="interactiveSeq">
                <p:stCondLst>
                  <p:cond evt="onClick" delay="0">
                    <p:tgtEl>
                      <p:spTgt spid="136"/>
                    </p:tgtEl>
                  </p:cond>
                </p:stCondLst>
                <p:endSync evt="end" delay="0">
                  <p:rtn val="all"/>
                </p:endSync>
                <p:childTnLst>
                  <p:par>
                    <p:cTn id="995" fill="hold">
                      <p:stCondLst>
                        <p:cond delay="0"/>
                      </p:stCondLst>
                      <p:childTnLst>
                        <p:par>
                          <p:cTn id="996" fill="hold">
                            <p:stCondLst>
                              <p:cond delay="0"/>
                            </p:stCondLst>
                            <p:childTnLst>
                              <p:par>
                                <p:cTn id="997" presetID="1" presetClass="exit" presetSubtype="0" fill="hold" grpId="1" nodeType="clickEffect">
                                  <p:stCondLst>
                                    <p:cond delay="0"/>
                                  </p:stCondLst>
                                  <p:childTnLst>
                                    <p:set>
                                      <p:cBhvr>
                                        <p:cTn id="998" dur="1" fill="hold">
                                          <p:stCondLst>
                                            <p:cond delay="0"/>
                                          </p:stCondLst>
                                        </p:cTn>
                                        <p:tgtEl>
                                          <p:spTgt spid="136"/>
                                        </p:tgtEl>
                                        <p:attrNameLst>
                                          <p:attrName>style.visibility</p:attrName>
                                        </p:attrNameLst>
                                      </p:cBhvr>
                                      <p:to>
                                        <p:strVal val="hidden"/>
                                      </p:to>
                                    </p:set>
                                  </p:childTnLst>
                                </p:cTn>
                              </p:par>
                              <p:par>
                                <p:cTn id="999" presetID="1" presetClass="exit" presetSubtype="0" fill="hold" grpId="3" nodeType="withEffect">
                                  <p:stCondLst>
                                    <p:cond delay="0"/>
                                  </p:stCondLst>
                                  <p:childTnLst>
                                    <p:set>
                                      <p:cBhvr>
                                        <p:cTn id="1000" dur="1" fill="hold">
                                          <p:stCondLst>
                                            <p:cond delay="0"/>
                                          </p:stCondLst>
                                        </p:cTn>
                                        <p:tgtEl>
                                          <p:spTgt spid="142"/>
                                        </p:tgtEl>
                                        <p:attrNameLst>
                                          <p:attrName>style.visibility</p:attrName>
                                        </p:attrNameLst>
                                      </p:cBhvr>
                                      <p:to>
                                        <p:strVal val="hidden"/>
                                      </p:to>
                                    </p:set>
                                  </p:childTnLst>
                                </p:cTn>
                              </p:par>
                              <p:par>
                                <p:cTn id="1001" presetID="10" presetClass="entr" presetSubtype="0" fill="hold" grpId="11" nodeType="withEffect">
                                  <p:stCondLst>
                                    <p:cond delay="0"/>
                                  </p:stCondLst>
                                  <p:childTnLst>
                                    <p:set>
                                      <p:cBhvr>
                                        <p:cTn id="1002" dur="1" fill="hold">
                                          <p:stCondLst>
                                            <p:cond delay="0"/>
                                          </p:stCondLst>
                                        </p:cTn>
                                        <p:tgtEl>
                                          <p:spTgt spid="149"/>
                                        </p:tgtEl>
                                        <p:attrNameLst>
                                          <p:attrName>style.visibility</p:attrName>
                                        </p:attrNameLst>
                                      </p:cBhvr>
                                      <p:to>
                                        <p:strVal val="visible"/>
                                      </p:to>
                                    </p:set>
                                    <p:animEffect transition="in" filter="fade">
                                      <p:cBhvr>
                                        <p:cTn id="1003" dur="500"/>
                                        <p:tgtEl>
                                          <p:spTgt spid="149"/>
                                        </p:tgtEl>
                                      </p:cBhvr>
                                    </p:animEffect>
                                  </p:childTnLst>
                                </p:cTn>
                              </p:par>
                            </p:childTnLst>
                          </p:cTn>
                        </p:par>
                      </p:childTnLst>
                    </p:cTn>
                  </p:par>
                </p:childTnLst>
              </p:cTn>
              <p:nextCondLst>
                <p:cond evt="onClick" delay="0">
                  <p:tgtEl>
                    <p:spTgt spid="136"/>
                  </p:tgtEl>
                </p:cond>
              </p:nextCondLst>
            </p:seq>
            <p:seq concurrent="1" nextAc="seek">
              <p:cTn id="1004" restart="whenNotActive" fill="hold" evtFilter="cancelBubble" nodeType="interactiveSeq">
                <p:stCondLst>
                  <p:cond evt="onClick" delay="0">
                    <p:tgtEl>
                      <p:spTgt spid="137"/>
                    </p:tgtEl>
                  </p:cond>
                </p:stCondLst>
                <p:endSync evt="end" delay="0">
                  <p:rtn val="all"/>
                </p:endSync>
                <p:childTnLst>
                  <p:par>
                    <p:cTn id="1005" fill="hold">
                      <p:stCondLst>
                        <p:cond delay="0"/>
                      </p:stCondLst>
                      <p:childTnLst>
                        <p:par>
                          <p:cTn id="1006" fill="hold">
                            <p:stCondLst>
                              <p:cond delay="0"/>
                            </p:stCondLst>
                            <p:childTnLst>
                              <p:par>
                                <p:cTn id="1007" presetID="1" presetClass="exit" presetSubtype="0" fill="hold" grpId="1" nodeType="clickEffect">
                                  <p:stCondLst>
                                    <p:cond delay="0"/>
                                  </p:stCondLst>
                                  <p:childTnLst>
                                    <p:set>
                                      <p:cBhvr>
                                        <p:cTn id="1008" dur="1" fill="hold">
                                          <p:stCondLst>
                                            <p:cond delay="0"/>
                                          </p:stCondLst>
                                        </p:cTn>
                                        <p:tgtEl>
                                          <p:spTgt spid="137"/>
                                        </p:tgtEl>
                                        <p:attrNameLst>
                                          <p:attrName>style.visibility</p:attrName>
                                        </p:attrNameLst>
                                      </p:cBhvr>
                                      <p:to>
                                        <p:strVal val="hidden"/>
                                      </p:to>
                                    </p:set>
                                  </p:childTnLst>
                                </p:cTn>
                              </p:par>
                              <p:par>
                                <p:cTn id="1009" presetID="10" presetClass="entr" presetSubtype="0" fill="hold" grpId="8" nodeType="withEffect">
                                  <p:stCondLst>
                                    <p:cond delay="0"/>
                                  </p:stCondLst>
                                  <p:childTnLst>
                                    <p:set>
                                      <p:cBhvr>
                                        <p:cTn id="1010" dur="1" fill="hold">
                                          <p:stCondLst>
                                            <p:cond delay="0"/>
                                          </p:stCondLst>
                                        </p:cTn>
                                        <p:tgtEl>
                                          <p:spTgt spid="149"/>
                                        </p:tgtEl>
                                        <p:attrNameLst>
                                          <p:attrName>style.visibility</p:attrName>
                                        </p:attrNameLst>
                                      </p:cBhvr>
                                      <p:to>
                                        <p:strVal val="visible"/>
                                      </p:to>
                                    </p:set>
                                    <p:animEffect transition="in" filter="fade">
                                      <p:cBhvr>
                                        <p:cTn id="1011" dur="500"/>
                                        <p:tgtEl>
                                          <p:spTgt spid="149"/>
                                        </p:tgtEl>
                                      </p:cBhvr>
                                    </p:animEffect>
                                  </p:childTnLst>
                                </p:cTn>
                              </p:par>
                            </p:childTnLst>
                          </p:cTn>
                        </p:par>
                      </p:childTnLst>
                    </p:cTn>
                  </p:par>
                </p:childTnLst>
              </p:cTn>
              <p:nextCondLst>
                <p:cond evt="onClick" delay="0">
                  <p:tgtEl>
                    <p:spTgt spid="137"/>
                  </p:tgtEl>
                </p:cond>
              </p:nextCondLst>
            </p:seq>
            <p:seq concurrent="1" nextAc="seek">
              <p:cTn id="1012" restart="whenNotActive" fill="hold" evtFilter="cancelBubble" nodeType="interactiveSeq">
                <p:stCondLst>
                  <p:cond evt="onClick" delay="0">
                    <p:tgtEl>
                      <p:spTgt spid="151"/>
                    </p:tgtEl>
                  </p:cond>
                </p:stCondLst>
                <p:endSync evt="end" delay="0">
                  <p:rtn val="all"/>
                </p:endSync>
                <p:childTnLst>
                  <p:par>
                    <p:cTn id="1013" fill="hold">
                      <p:stCondLst>
                        <p:cond delay="0"/>
                      </p:stCondLst>
                      <p:childTnLst>
                        <p:par>
                          <p:cTn id="1014" fill="hold">
                            <p:stCondLst>
                              <p:cond delay="0"/>
                            </p:stCondLst>
                            <p:childTnLst>
                              <p:par>
                                <p:cTn id="1015" presetID="1" presetClass="entr" presetSubtype="0" fill="hold" grpId="0" nodeType="clickEffect">
                                  <p:stCondLst>
                                    <p:cond delay="0"/>
                                  </p:stCondLst>
                                  <p:childTnLst>
                                    <p:set>
                                      <p:cBhvr>
                                        <p:cTn id="1016" dur="1" fill="hold">
                                          <p:stCondLst>
                                            <p:cond delay="0"/>
                                          </p:stCondLst>
                                        </p:cTn>
                                        <p:tgtEl>
                                          <p:spTgt spid="157"/>
                                        </p:tgtEl>
                                        <p:attrNameLst>
                                          <p:attrName>style.visibility</p:attrName>
                                        </p:attrNameLst>
                                      </p:cBhvr>
                                      <p:to>
                                        <p:strVal val="visible"/>
                                      </p:to>
                                    </p:set>
                                  </p:childTnLst>
                                </p:cTn>
                              </p:par>
                              <p:par>
                                <p:cTn id="1017" presetID="1" presetClass="entr" presetSubtype="0" fill="hold" grpId="2" nodeType="withEffect">
                                  <p:stCondLst>
                                    <p:cond delay="0"/>
                                  </p:stCondLst>
                                  <p:childTnLst>
                                    <p:set>
                                      <p:cBhvr>
                                        <p:cTn id="1018" dur="1" fill="hold">
                                          <p:stCondLst>
                                            <p:cond delay="0"/>
                                          </p:stCondLst>
                                        </p:cTn>
                                        <p:tgtEl>
                                          <p:spTgt spid="141"/>
                                        </p:tgtEl>
                                        <p:attrNameLst>
                                          <p:attrName>style.visibility</p:attrName>
                                        </p:attrNameLst>
                                      </p:cBhvr>
                                      <p:to>
                                        <p:strVal val="visible"/>
                                      </p:to>
                                    </p:set>
                                  </p:childTnLst>
                                </p:cTn>
                              </p:par>
                              <p:par>
                                <p:cTn id="1019" presetID="10" presetClass="exit" presetSubtype="0" fill="hold" grpId="0" nodeType="withEffect">
                                  <p:stCondLst>
                                    <p:cond delay="0"/>
                                  </p:stCondLst>
                                  <p:childTnLst>
                                    <p:animEffect transition="out" filter="fade">
                                      <p:cBhvr>
                                        <p:cTn id="1020" dur="500"/>
                                        <p:tgtEl>
                                          <p:spTgt spid="150"/>
                                        </p:tgtEl>
                                      </p:cBhvr>
                                    </p:animEffect>
                                    <p:set>
                                      <p:cBhvr>
                                        <p:cTn id="1021"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1"/>
                  </p:tgtEl>
                </p:cond>
              </p:nextCondLst>
            </p:seq>
            <p:seq concurrent="1" nextAc="seek">
              <p:cTn id="1022" restart="whenNotActive" fill="hold" evtFilter="cancelBubble" nodeType="interactiveSeq">
                <p:stCondLst>
                  <p:cond evt="onClick" delay="0">
                    <p:tgtEl>
                      <p:spTgt spid="152"/>
                    </p:tgtEl>
                  </p:cond>
                </p:stCondLst>
                <p:endSync evt="end" delay="0">
                  <p:rtn val="all"/>
                </p:endSync>
                <p:childTnLst>
                  <p:par>
                    <p:cTn id="1023" fill="hold">
                      <p:stCondLst>
                        <p:cond delay="0"/>
                      </p:stCondLst>
                      <p:childTnLst>
                        <p:par>
                          <p:cTn id="1024" fill="hold">
                            <p:stCondLst>
                              <p:cond delay="0"/>
                            </p:stCondLst>
                            <p:childTnLst>
                              <p:par>
                                <p:cTn id="1025" presetID="1" presetClass="entr" presetSubtype="0" fill="hold" grpId="0" nodeType="clickEffect">
                                  <p:stCondLst>
                                    <p:cond delay="0"/>
                                  </p:stCondLst>
                                  <p:childTnLst>
                                    <p:set>
                                      <p:cBhvr>
                                        <p:cTn id="1026" dur="1" fill="hold">
                                          <p:stCondLst>
                                            <p:cond delay="0"/>
                                          </p:stCondLst>
                                        </p:cTn>
                                        <p:tgtEl>
                                          <p:spTgt spid="158"/>
                                        </p:tgtEl>
                                        <p:attrNameLst>
                                          <p:attrName>style.visibility</p:attrName>
                                        </p:attrNameLst>
                                      </p:cBhvr>
                                      <p:to>
                                        <p:strVal val="visible"/>
                                      </p:to>
                                    </p:set>
                                  </p:childTnLst>
                                </p:cTn>
                              </p:par>
                              <p:par>
                                <p:cTn id="1027" presetID="1" presetClass="entr" presetSubtype="0" fill="hold" grpId="0" nodeType="withEffect">
                                  <p:stCondLst>
                                    <p:cond delay="0"/>
                                  </p:stCondLst>
                                  <p:childTnLst>
                                    <p:set>
                                      <p:cBhvr>
                                        <p:cTn id="1028" dur="1" fill="hold">
                                          <p:stCondLst>
                                            <p:cond delay="0"/>
                                          </p:stCondLst>
                                        </p:cTn>
                                        <p:tgtEl>
                                          <p:spTgt spid="143"/>
                                        </p:tgtEl>
                                        <p:attrNameLst>
                                          <p:attrName>style.visibility</p:attrName>
                                        </p:attrNameLst>
                                      </p:cBhvr>
                                      <p:to>
                                        <p:strVal val="visible"/>
                                      </p:to>
                                    </p:set>
                                  </p:childTnLst>
                                </p:cTn>
                              </p:par>
                              <p:par>
                                <p:cTn id="1029" presetID="10" presetClass="exit" presetSubtype="0" fill="hold" grpId="1" nodeType="withEffect">
                                  <p:stCondLst>
                                    <p:cond delay="0"/>
                                  </p:stCondLst>
                                  <p:childTnLst>
                                    <p:animEffect transition="out" filter="fade">
                                      <p:cBhvr>
                                        <p:cTn id="1030" dur="500"/>
                                        <p:tgtEl>
                                          <p:spTgt spid="150"/>
                                        </p:tgtEl>
                                      </p:cBhvr>
                                    </p:animEffect>
                                    <p:set>
                                      <p:cBhvr>
                                        <p:cTn id="1031"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2"/>
                  </p:tgtEl>
                </p:cond>
              </p:nextCondLst>
            </p:seq>
            <p:seq concurrent="1" nextAc="seek">
              <p:cTn id="1032" restart="whenNotActive" fill="hold" evtFilter="cancelBubble" nodeType="interactiveSeq">
                <p:stCondLst>
                  <p:cond evt="onClick" delay="0">
                    <p:tgtEl>
                      <p:spTgt spid="153"/>
                    </p:tgtEl>
                  </p:cond>
                </p:stCondLst>
                <p:endSync evt="end" delay="0">
                  <p:rtn val="all"/>
                </p:endSync>
                <p:childTnLst>
                  <p:par>
                    <p:cTn id="1033" fill="hold">
                      <p:stCondLst>
                        <p:cond delay="0"/>
                      </p:stCondLst>
                      <p:childTnLst>
                        <p:par>
                          <p:cTn id="1034" fill="hold">
                            <p:stCondLst>
                              <p:cond delay="0"/>
                            </p:stCondLst>
                            <p:childTnLst>
                              <p:par>
                                <p:cTn id="1035" presetID="1" presetClass="entr" presetSubtype="0" fill="hold" grpId="0" nodeType="clickEffect">
                                  <p:stCondLst>
                                    <p:cond delay="0"/>
                                  </p:stCondLst>
                                  <p:childTnLst>
                                    <p:set>
                                      <p:cBhvr>
                                        <p:cTn id="1036" dur="1" fill="hold">
                                          <p:stCondLst>
                                            <p:cond delay="0"/>
                                          </p:stCondLst>
                                        </p:cTn>
                                        <p:tgtEl>
                                          <p:spTgt spid="159"/>
                                        </p:tgtEl>
                                        <p:attrNameLst>
                                          <p:attrName>style.visibility</p:attrName>
                                        </p:attrNameLst>
                                      </p:cBhvr>
                                      <p:to>
                                        <p:strVal val="visible"/>
                                      </p:to>
                                    </p:set>
                                  </p:childTnLst>
                                </p:cTn>
                              </p:par>
                              <p:par>
                                <p:cTn id="1037" presetID="10" presetClass="exit" presetSubtype="0" fill="hold" grpId="2" nodeType="withEffect">
                                  <p:stCondLst>
                                    <p:cond delay="0"/>
                                  </p:stCondLst>
                                  <p:childTnLst>
                                    <p:animEffect transition="out" filter="fade">
                                      <p:cBhvr>
                                        <p:cTn id="1038" dur="500"/>
                                        <p:tgtEl>
                                          <p:spTgt spid="150"/>
                                        </p:tgtEl>
                                      </p:cBhvr>
                                    </p:animEffect>
                                    <p:set>
                                      <p:cBhvr>
                                        <p:cTn id="1039"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3"/>
                  </p:tgtEl>
                </p:cond>
              </p:nextCondLst>
            </p:seq>
            <p:seq concurrent="1" nextAc="seek">
              <p:cTn id="1040" restart="whenNotActive" fill="hold" evtFilter="cancelBubble" nodeType="interactiveSeq">
                <p:stCondLst>
                  <p:cond evt="onClick" delay="0">
                    <p:tgtEl>
                      <p:spTgt spid="155"/>
                    </p:tgtEl>
                  </p:cond>
                </p:stCondLst>
                <p:endSync evt="end" delay="0">
                  <p:rtn val="all"/>
                </p:endSync>
                <p:childTnLst>
                  <p:par>
                    <p:cTn id="1041" fill="hold">
                      <p:stCondLst>
                        <p:cond delay="0"/>
                      </p:stCondLst>
                      <p:childTnLst>
                        <p:par>
                          <p:cTn id="1042" fill="hold">
                            <p:stCondLst>
                              <p:cond delay="0"/>
                            </p:stCondLst>
                            <p:childTnLst>
                              <p:par>
                                <p:cTn id="1043" presetID="1" presetClass="entr" presetSubtype="0" fill="hold" grpId="0" nodeType="clickEffect">
                                  <p:stCondLst>
                                    <p:cond delay="0"/>
                                  </p:stCondLst>
                                  <p:childTnLst>
                                    <p:set>
                                      <p:cBhvr>
                                        <p:cTn id="1044" dur="1" fill="hold">
                                          <p:stCondLst>
                                            <p:cond delay="0"/>
                                          </p:stCondLst>
                                        </p:cTn>
                                        <p:tgtEl>
                                          <p:spTgt spid="161"/>
                                        </p:tgtEl>
                                        <p:attrNameLst>
                                          <p:attrName>style.visibility</p:attrName>
                                        </p:attrNameLst>
                                      </p:cBhvr>
                                      <p:to>
                                        <p:strVal val="visible"/>
                                      </p:to>
                                    </p:set>
                                  </p:childTnLst>
                                </p:cTn>
                              </p:par>
                              <p:par>
                                <p:cTn id="1045" presetID="10" presetClass="exit" presetSubtype="0" fill="hold" grpId="9" nodeType="withEffect">
                                  <p:stCondLst>
                                    <p:cond delay="0"/>
                                  </p:stCondLst>
                                  <p:childTnLst>
                                    <p:animEffect transition="out" filter="fade">
                                      <p:cBhvr>
                                        <p:cTn id="1046" dur="500"/>
                                        <p:tgtEl>
                                          <p:spTgt spid="150"/>
                                        </p:tgtEl>
                                      </p:cBhvr>
                                    </p:animEffect>
                                    <p:set>
                                      <p:cBhvr>
                                        <p:cTn id="1047"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5"/>
                  </p:tgtEl>
                </p:cond>
              </p:nextCondLst>
            </p:seq>
            <p:seq concurrent="1" nextAc="seek">
              <p:cTn id="1048" restart="whenNotActive" fill="hold" evtFilter="cancelBubble" nodeType="interactiveSeq">
                <p:stCondLst>
                  <p:cond evt="onClick" delay="0">
                    <p:tgtEl>
                      <p:spTgt spid="156"/>
                    </p:tgtEl>
                  </p:cond>
                </p:stCondLst>
                <p:endSync evt="end" delay="0">
                  <p:rtn val="all"/>
                </p:endSync>
                <p:childTnLst>
                  <p:par>
                    <p:cTn id="1049" fill="hold">
                      <p:stCondLst>
                        <p:cond delay="0"/>
                      </p:stCondLst>
                      <p:childTnLst>
                        <p:par>
                          <p:cTn id="1050" fill="hold">
                            <p:stCondLst>
                              <p:cond delay="0"/>
                            </p:stCondLst>
                            <p:childTnLst>
                              <p:par>
                                <p:cTn id="1051" presetID="1" presetClass="entr" presetSubtype="0" fill="hold" grpId="0" nodeType="clickEffect">
                                  <p:stCondLst>
                                    <p:cond delay="0"/>
                                  </p:stCondLst>
                                  <p:childTnLst>
                                    <p:set>
                                      <p:cBhvr>
                                        <p:cTn id="1052" dur="1" fill="hold">
                                          <p:stCondLst>
                                            <p:cond delay="0"/>
                                          </p:stCondLst>
                                        </p:cTn>
                                        <p:tgtEl>
                                          <p:spTgt spid="162"/>
                                        </p:tgtEl>
                                        <p:attrNameLst>
                                          <p:attrName>style.visibility</p:attrName>
                                        </p:attrNameLst>
                                      </p:cBhvr>
                                      <p:to>
                                        <p:strVal val="visible"/>
                                      </p:to>
                                    </p:set>
                                  </p:childTnLst>
                                </p:cTn>
                              </p:par>
                              <p:par>
                                <p:cTn id="1053" presetID="1" presetClass="exit" presetSubtype="0" fill="hold" grpId="5" nodeType="withEffect">
                                  <p:stCondLst>
                                    <p:cond delay="0"/>
                                  </p:stCondLst>
                                  <p:childTnLst>
                                    <p:set>
                                      <p:cBhvr>
                                        <p:cTn id="1054" dur="1" fill="hold">
                                          <p:stCondLst>
                                            <p:cond delay="0"/>
                                          </p:stCondLst>
                                        </p:cTn>
                                        <p:tgtEl>
                                          <p:spTgt spid="141"/>
                                        </p:tgtEl>
                                        <p:attrNameLst>
                                          <p:attrName>style.visibility</p:attrName>
                                        </p:attrNameLst>
                                      </p:cBhvr>
                                      <p:to>
                                        <p:strVal val="hidden"/>
                                      </p:to>
                                    </p:set>
                                  </p:childTnLst>
                                </p:cTn>
                              </p:par>
                              <p:par>
                                <p:cTn id="1055" presetID="10" presetClass="exit" presetSubtype="0" fill="hold" grpId="10" nodeType="withEffect">
                                  <p:stCondLst>
                                    <p:cond delay="0"/>
                                  </p:stCondLst>
                                  <p:childTnLst>
                                    <p:animEffect transition="out" filter="fade">
                                      <p:cBhvr>
                                        <p:cTn id="1056" dur="500"/>
                                        <p:tgtEl>
                                          <p:spTgt spid="150"/>
                                        </p:tgtEl>
                                      </p:cBhvr>
                                    </p:animEffect>
                                    <p:set>
                                      <p:cBhvr>
                                        <p:cTn id="1057"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6"/>
                  </p:tgtEl>
                </p:cond>
              </p:nextCondLst>
            </p:seq>
            <p:seq concurrent="1" nextAc="seek">
              <p:cTn id="1058" restart="whenNotActive" fill="hold" evtFilter="cancelBubble" nodeType="interactiveSeq">
                <p:stCondLst>
                  <p:cond evt="onClick" delay="0">
                    <p:tgtEl>
                      <p:spTgt spid="154"/>
                    </p:tgtEl>
                  </p:cond>
                </p:stCondLst>
                <p:endSync evt="end" delay="0">
                  <p:rtn val="all"/>
                </p:endSync>
                <p:childTnLst>
                  <p:par>
                    <p:cTn id="1059" fill="hold">
                      <p:stCondLst>
                        <p:cond delay="0"/>
                      </p:stCondLst>
                      <p:childTnLst>
                        <p:par>
                          <p:cTn id="1060" fill="hold">
                            <p:stCondLst>
                              <p:cond delay="0"/>
                            </p:stCondLst>
                            <p:childTnLst>
                              <p:par>
                                <p:cTn id="1061" presetID="1" presetClass="entr" presetSubtype="0" fill="hold" grpId="0" nodeType="clickEffect">
                                  <p:stCondLst>
                                    <p:cond delay="0"/>
                                  </p:stCondLst>
                                  <p:childTnLst>
                                    <p:set>
                                      <p:cBhvr>
                                        <p:cTn id="1062" dur="1" fill="hold">
                                          <p:stCondLst>
                                            <p:cond delay="0"/>
                                          </p:stCondLst>
                                        </p:cTn>
                                        <p:tgtEl>
                                          <p:spTgt spid="160"/>
                                        </p:tgtEl>
                                        <p:attrNameLst>
                                          <p:attrName>style.visibility</p:attrName>
                                        </p:attrNameLst>
                                      </p:cBhvr>
                                      <p:to>
                                        <p:strVal val="visible"/>
                                      </p:to>
                                    </p:set>
                                  </p:childTnLst>
                                </p:cTn>
                              </p:par>
                              <p:par>
                                <p:cTn id="1063" presetID="1" presetClass="entr" presetSubtype="0" fill="hold" grpId="1" nodeType="withEffect">
                                  <p:stCondLst>
                                    <p:cond delay="0"/>
                                  </p:stCondLst>
                                  <p:childTnLst>
                                    <p:set>
                                      <p:cBhvr>
                                        <p:cTn id="1064" dur="1" fill="hold">
                                          <p:stCondLst>
                                            <p:cond delay="0"/>
                                          </p:stCondLst>
                                        </p:cTn>
                                        <p:tgtEl>
                                          <p:spTgt spid="141"/>
                                        </p:tgtEl>
                                        <p:attrNameLst>
                                          <p:attrName>style.visibility</p:attrName>
                                        </p:attrNameLst>
                                      </p:cBhvr>
                                      <p:to>
                                        <p:strVal val="visible"/>
                                      </p:to>
                                    </p:set>
                                  </p:childTnLst>
                                </p:cTn>
                              </p:par>
                              <p:par>
                                <p:cTn id="1065" presetID="10" presetClass="exit" presetSubtype="0" fill="hold" grpId="11" nodeType="withEffect">
                                  <p:stCondLst>
                                    <p:cond delay="0"/>
                                  </p:stCondLst>
                                  <p:childTnLst>
                                    <p:animEffect transition="out" filter="fade">
                                      <p:cBhvr>
                                        <p:cTn id="1066" dur="500"/>
                                        <p:tgtEl>
                                          <p:spTgt spid="150"/>
                                        </p:tgtEl>
                                      </p:cBhvr>
                                    </p:animEffect>
                                    <p:set>
                                      <p:cBhvr>
                                        <p:cTn id="1067"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4"/>
                  </p:tgtEl>
                </p:cond>
              </p:nextCondLst>
            </p:seq>
            <p:seq concurrent="1" nextAc="seek">
              <p:cTn id="1068" restart="whenNotActive" fill="hold" evtFilter="cancelBubble" nodeType="interactiveSeq">
                <p:stCondLst>
                  <p:cond evt="onClick" delay="0">
                    <p:tgtEl>
                      <p:spTgt spid="162"/>
                    </p:tgtEl>
                  </p:cond>
                </p:stCondLst>
                <p:endSync evt="end" delay="0">
                  <p:rtn val="all"/>
                </p:endSync>
                <p:childTnLst>
                  <p:par>
                    <p:cTn id="1069" fill="hold">
                      <p:stCondLst>
                        <p:cond delay="0"/>
                      </p:stCondLst>
                      <p:childTnLst>
                        <p:par>
                          <p:cTn id="1070" fill="hold">
                            <p:stCondLst>
                              <p:cond delay="0"/>
                            </p:stCondLst>
                            <p:childTnLst>
                              <p:par>
                                <p:cTn id="1071" presetID="1" presetClass="exit" presetSubtype="0" fill="hold" grpId="1" nodeType="clickEffect">
                                  <p:stCondLst>
                                    <p:cond delay="0"/>
                                  </p:stCondLst>
                                  <p:childTnLst>
                                    <p:set>
                                      <p:cBhvr>
                                        <p:cTn id="1072" dur="1" fill="hold">
                                          <p:stCondLst>
                                            <p:cond delay="0"/>
                                          </p:stCondLst>
                                        </p:cTn>
                                        <p:tgtEl>
                                          <p:spTgt spid="162"/>
                                        </p:tgtEl>
                                        <p:attrNameLst>
                                          <p:attrName>style.visibility</p:attrName>
                                        </p:attrNameLst>
                                      </p:cBhvr>
                                      <p:to>
                                        <p:strVal val="hidden"/>
                                      </p:to>
                                    </p:set>
                                  </p:childTnLst>
                                </p:cTn>
                              </p:par>
                              <p:par>
                                <p:cTn id="1073" presetID="1" presetClass="exit" presetSubtype="0" fill="hold" grpId="4" nodeType="withEffect">
                                  <p:stCondLst>
                                    <p:cond delay="0"/>
                                  </p:stCondLst>
                                  <p:childTnLst>
                                    <p:set>
                                      <p:cBhvr>
                                        <p:cTn id="1074" dur="1" fill="hold">
                                          <p:stCondLst>
                                            <p:cond delay="0"/>
                                          </p:stCondLst>
                                        </p:cTn>
                                        <p:tgtEl>
                                          <p:spTgt spid="141"/>
                                        </p:tgtEl>
                                        <p:attrNameLst>
                                          <p:attrName>style.visibility</p:attrName>
                                        </p:attrNameLst>
                                      </p:cBhvr>
                                      <p:to>
                                        <p:strVal val="hidden"/>
                                      </p:to>
                                    </p:set>
                                  </p:childTnLst>
                                </p:cTn>
                              </p:par>
                              <p:par>
                                <p:cTn id="1075" presetID="10" presetClass="entr" presetSubtype="0" fill="hold" grpId="3" nodeType="withEffect">
                                  <p:stCondLst>
                                    <p:cond delay="0"/>
                                  </p:stCondLst>
                                  <p:childTnLst>
                                    <p:set>
                                      <p:cBhvr>
                                        <p:cTn id="1076" dur="1" fill="hold">
                                          <p:stCondLst>
                                            <p:cond delay="0"/>
                                          </p:stCondLst>
                                        </p:cTn>
                                        <p:tgtEl>
                                          <p:spTgt spid="150"/>
                                        </p:tgtEl>
                                        <p:attrNameLst>
                                          <p:attrName>style.visibility</p:attrName>
                                        </p:attrNameLst>
                                      </p:cBhvr>
                                      <p:to>
                                        <p:strVal val="visible"/>
                                      </p:to>
                                    </p:set>
                                    <p:animEffect transition="in" filter="fade">
                                      <p:cBhvr>
                                        <p:cTn id="1077" dur="500"/>
                                        <p:tgtEl>
                                          <p:spTgt spid="150"/>
                                        </p:tgtEl>
                                      </p:cBhvr>
                                    </p:animEffect>
                                  </p:childTnLst>
                                </p:cTn>
                              </p:par>
                            </p:childTnLst>
                          </p:cTn>
                        </p:par>
                      </p:childTnLst>
                    </p:cTn>
                  </p:par>
                </p:childTnLst>
              </p:cTn>
              <p:nextCondLst>
                <p:cond evt="onClick" delay="0">
                  <p:tgtEl>
                    <p:spTgt spid="162"/>
                  </p:tgtEl>
                </p:cond>
              </p:nextCondLst>
            </p:seq>
            <p:seq concurrent="1" nextAc="seek">
              <p:cTn id="1078" restart="whenNotActive" fill="hold" evtFilter="cancelBubble" nodeType="interactiveSeq">
                <p:stCondLst>
                  <p:cond evt="onClick" delay="0">
                    <p:tgtEl>
                      <p:spTgt spid="157"/>
                    </p:tgtEl>
                  </p:cond>
                </p:stCondLst>
                <p:endSync evt="end" delay="0">
                  <p:rtn val="all"/>
                </p:endSync>
                <p:childTnLst>
                  <p:par>
                    <p:cTn id="1079" fill="hold">
                      <p:stCondLst>
                        <p:cond delay="0"/>
                      </p:stCondLst>
                      <p:childTnLst>
                        <p:par>
                          <p:cTn id="1080" fill="hold">
                            <p:stCondLst>
                              <p:cond delay="0"/>
                            </p:stCondLst>
                            <p:childTnLst>
                              <p:par>
                                <p:cTn id="1081" presetID="1" presetClass="exit" presetSubtype="0" fill="hold" grpId="1" nodeType="clickEffect">
                                  <p:stCondLst>
                                    <p:cond delay="0"/>
                                  </p:stCondLst>
                                  <p:childTnLst>
                                    <p:set>
                                      <p:cBhvr>
                                        <p:cTn id="1082" dur="1" fill="hold">
                                          <p:stCondLst>
                                            <p:cond delay="0"/>
                                          </p:stCondLst>
                                        </p:cTn>
                                        <p:tgtEl>
                                          <p:spTgt spid="157"/>
                                        </p:tgtEl>
                                        <p:attrNameLst>
                                          <p:attrName>style.visibility</p:attrName>
                                        </p:attrNameLst>
                                      </p:cBhvr>
                                      <p:to>
                                        <p:strVal val="hidden"/>
                                      </p:to>
                                    </p:set>
                                  </p:childTnLst>
                                </p:cTn>
                              </p:par>
                              <p:par>
                                <p:cTn id="1083" presetID="1" presetClass="entr" presetSubtype="0" fill="hold" grpId="0" nodeType="withEffect">
                                  <p:stCondLst>
                                    <p:cond delay="0"/>
                                  </p:stCondLst>
                                  <p:childTnLst>
                                    <p:set>
                                      <p:cBhvr>
                                        <p:cTn id="1084" dur="1" fill="hold">
                                          <p:stCondLst>
                                            <p:cond delay="0"/>
                                          </p:stCondLst>
                                        </p:cTn>
                                        <p:tgtEl>
                                          <p:spTgt spid="141"/>
                                        </p:tgtEl>
                                        <p:attrNameLst>
                                          <p:attrName>style.visibility</p:attrName>
                                        </p:attrNameLst>
                                      </p:cBhvr>
                                      <p:to>
                                        <p:strVal val="visible"/>
                                      </p:to>
                                    </p:set>
                                  </p:childTnLst>
                                </p:cTn>
                              </p:par>
                              <p:par>
                                <p:cTn id="1085" presetID="10" presetClass="entr" presetSubtype="0" fill="hold" grpId="4" nodeType="withEffect">
                                  <p:stCondLst>
                                    <p:cond delay="0"/>
                                  </p:stCondLst>
                                  <p:childTnLst>
                                    <p:set>
                                      <p:cBhvr>
                                        <p:cTn id="1086" dur="1" fill="hold">
                                          <p:stCondLst>
                                            <p:cond delay="0"/>
                                          </p:stCondLst>
                                        </p:cTn>
                                        <p:tgtEl>
                                          <p:spTgt spid="150"/>
                                        </p:tgtEl>
                                        <p:attrNameLst>
                                          <p:attrName>style.visibility</p:attrName>
                                        </p:attrNameLst>
                                      </p:cBhvr>
                                      <p:to>
                                        <p:strVal val="visible"/>
                                      </p:to>
                                    </p:set>
                                    <p:animEffect transition="in" filter="fade">
                                      <p:cBhvr>
                                        <p:cTn id="1087" dur="500"/>
                                        <p:tgtEl>
                                          <p:spTgt spid="150"/>
                                        </p:tgtEl>
                                      </p:cBhvr>
                                    </p:animEffect>
                                  </p:childTnLst>
                                </p:cTn>
                              </p:par>
                            </p:childTnLst>
                          </p:cTn>
                        </p:par>
                      </p:childTnLst>
                    </p:cTn>
                  </p:par>
                </p:childTnLst>
              </p:cTn>
              <p:nextCondLst>
                <p:cond evt="onClick" delay="0">
                  <p:tgtEl>
                    <p:spTgt spid="157"/>
                  </p:tgtEl>
                </p:cond>
              </p:nextCondLst>
            </p:seq>
            <p:seq concurrent="1" nextAc="seek">
              <p:cTn id="1088" restart="whenNotActive" fill="hold" evtFilter="cancelBubble" nodeType="interactiveSeq">
                <p:stCondLst>
                  <p:cond evt="onClick" delay="0">
                    <p:tgtEl>
                      <p:spTgt spid="158"/>
                    </p:tgtEl>
                  </p:cond>
                </p:stCondLst>
                <p:endSync evt="end" delay="0">
                  <p:rtn val="all"/>
                </p:endSync>
                <p:childTnLst>
                  <p:par>
                    <p:cTn id="1089" fill="hold">
                      <p:stCondLst>
                        <p:cond delay="0"/>
                      </p:stCondLst>
                      <p:childTnLst>
                        <p:par>
                          <p:cTn id="1090" fill="hold">
                            <p:stCondLst>
                              <p:cond delay="0"/>
                            </p:stCondLst>
                            <p:childTnLst>
                              <p:par>
                                <p:cTn id="1091" presetID="1" presetClass="exit" presetSubtype="0" fill="hold" grpId="1" nodeType="clickEffect">
                                  <p:stCondLst>
                                    <p:cond delay="0"/>
                                  </p:stCondLst>
                                  <p:childTnLst>
                                    <p:set>
                                      <p:cBhvr>
                                        <p:cTn id="1092" dur="1" fill="hold">
                                          <p:stCondLst>
                                            <p:cond delay="0"/>
                                          </p:stCondLst>
                                        </p:cTn>
                                        <p:tgtEl>
                                          <p:spTgt spid="158"/>
                                        </p:tgtEl>
                                        <p:attrNameLst>
                                          <p:attrName>style.visibility</p:attrName>
                                        </p:attrNameLst>
                                      </p:cBhvr>
                                      <p:to>
                                        <p:strVal val="hidden"/>
                                      </p:to>
                                    </p:set>
                                  </p:childTnLst>
                                </p:cTn>
                              </p:par>
                              <p:par>
                                <p:cTn id="1093" presetID="1" presetClass="exit" presetSubtype="0" fill="hold" grpId="1" nodeType="withEffect">
                                  <p:stCondLst>
                                    <p:cond delay="0"/>
                                  </p:stCondLst>
                                  <p:childTnLst>
                                    <p:set>
                                      <p:cBhvr>
                                        <p:cTn id="1094" dur="1" fill="hold">
                                          <p:stCondLst>
                                            <p:cond delay="0"/>
                                          </p:stCondLst>
                                        </p:cTn>
                                        <p:tgtEl>
                                          <p:spTgt spid="143"/>
                                        </p:tgtEl>
                                        <p:attrNameLst>
                                          <p:attrName>style.visibility</p:attrName>
                                        </p:attrNameLst>
                                      </p:cBhvr>
                                      <p:to>
                                        <p:strVal val="hidden"/>
                                      </p:to>
                                    </p:set>
                                  </p:childTnLst>
                                </p:cTn>
                              </p:par>
                              <p:par>
                                <p:cTn id="1095" presetID="10" presetClass="entr" presetSubtype="0" fill="hold" grpId="5" nodeType="withEffect">
                                  <p:stCondLst>
                                    <p:cond delay="0"/>
                                  </p:stCondLst>
                                  <p:childTnLst>
                                    <p:set>
                                      <p:cBhvr>
                                        <p:cTn id="1096" dur="1" fill="hold">
                                          <p:stCondLst>
                                            <p:cond delay="0"/>
                                          </p:stCondLst>
                                        </p:cTn>
                                        <p:tgtEl>
                                          <p:spTgt spid="150"/>
                                        </p:tgtEl>
                                        <p:attrNameLst>
                                          <p:attrName>style.visibility</p:attrName>
                                        </p:attrNameLst>
                                      </p:cBhvr>
                                      <p:to>
                                        <p:strVal val="visible"/>
                                      </p:to>
                                    </p:set>
                                    <p:animEffect transition="in" filter="fade">
                                      <p:cBhvr>
                                        <p:cTn id="1097" dur="500"/>
                                        <p:tgtEl>
                                          <p:spTgt spid="150"/>
                                        </p:tgtEl>
                                      </p:cBhvr>
                                    </p:animEffect>
                                  </p:childTnLst>
                                </p:cTn>
                              </p:par>
                            </p:childTnLst>
                          </p:cTn>
                        </p:par>
                      </p:childTnLst>
                    </p:cTn>
                  </p:par>
                </p:childTnLst>
              </p:cTn>
              <p:nextCondLst>
                <p:cond evt="onClick" delay="0">
                  <p:tgtEl>
                    <p:spTgt spid="158"/>
                  </p:tgtEl>
                </p:cond>
              </p:nextCondLst>
            </p:seq>
            <p:seq concurrent="1" nextAc="seek">
              <p:cTn id="1098" restart="whenNotActive" fill="hold" evtFilter="cancelBubble" nodeType="interactiveSeq">
                <p:stCondLst>
                  <p:cond evt="onClick" delay="0">
                    <p:tgtEl>
                      <p:spTgt spid="159"/>
                    </p:tgtEl>
                  </p:cond>
                </p:stCondLst>
                <p:endSync evt="end" delay="0">
                  <p:rtn val="all"/>
                </p:endSync>
                <p:childTnLst>
                  <p:par>
                    <p:cTn id="1099" fill="hold">
                      <p:stCondLst>
                        <p:cond delay="0"/>
                      </p:stCondLst>
                      <p:childTnLst>
                        <p:par>
                          <p:cTn id="1100" fill="hold">
                            <p:stCondLst>
                              <p:cond delay="0"/>
                            </p:stCondLst>
                            <p:childTnLst>
                              <p:par>
                                <p:cTn id="1101" presetID="1" presetClass="exit" presetSubtype="0" fill="hold" grpId="1" nodeType="clickEffect">
                                  <p:stCondLst>
                                    <p:cond delay="0"/>
                                  </p:stCondLst>
                                  <p:childTnLst>
                                    <p:set>
                                      <p:cBhvr>
                                        <p:cTn id="1102" dur="1" fill="hold">
                                          <p:stCondLst>
                                            <p:cond delay="0"/>
                                          </p:stCondLst>
                                        </p:cTn>
                                        <p:tgtEl>
                                          <p:spTgt spid="159"/>
                                        </p:tgtEl>
                                        <p:attrNameLst>
                                          <p:attrName>style.visibility</p:attrName>
                                        </p:attrNameLst>
                                      </p:cBhvr>
                                      <p:to>
                                        <p:strVal val="hidden"/>
                                      </p:to>
                                    </p:set>
                                  </p:childTnLst>
                                </p:cTn>
                              </p:par>
                              <p:par>
                                <p:cTn id="1103" presetID="10" presetClass="entr" presetSubtype="0" fill="hold" grpId="6" nodeType="withEffect">
                                  <p:stCondLst>
                                    <p:cond delay="0"/>
                                  </p:stCondLst>
                                  <p:childTnLst>
                                    <p:set>
                                      <p:cBhvr>
                                        <p:cTn id="1104" dur="1" fill="hold">
                                          <p:stCondLst>
                                            <p:cond delay="0"/>
                                          </p:stCondLst>
                                        </p:cTn>
                                        <p:tgtEl>
                                          <p:spTgt spid="150"/>
                                        </p:tgtEl>
                                        <p:attrNameLst>
                                          <p:attrName>style.visibility</p:attrName>
                                        </p:attrNameLst>
                                      </p:cBhvr>
                                      <p:to>
                                        <p:strVal val="visible"/>
                                      </p:to>
                                    </p:set>
                                    <p:animEffect transition="in" filter="fade">
                                      <p:cBhvr>
                                        <p:cTn id="1105" dur="500"/>
                                        <p:tgtEl>
                                          <p:spTgt spid="150"/>
                                        </p:tgtEl>
                                      </p:cBhvr>
                                    </p:animEffect>
                                  </p:childTnLst>
                                </p:cTn>
                              </p:par>
                            </p:childTnLst>
                          </p:cTn>
                        </p:par>
                      </p:childTnLst>
                    </p:cTn>
                  </p:par>
                </p:childTnLst>
              </p:cTn>
              <p:nextCondLst>
                <p:cond evt="onClick" delay="0">
                  <p:tgtEl>
                    <p:spTgt spid="159"/>
                  </p:tgtEl>
                </p:cond>
              </p:nextCondLst>
            </p:seq>
            <p:seq concurrent="1" nextAc="seek">
              <p:cTn id="1106" restart="whenNotActive" fill="hold" evtFilter="cancelBubble" nodeType="interactiveSeq">
                <p:stCondLst>
                  <p:cond evt="onClick" delay="0">
                    <p:tgtEl>
                      <p:spTgt spid="160"/>
                    </p:tgtEl>
                  </p:cond>
                </p:stCondLst>
                <p:endSync evt="end" delay="0">
                  <p:rtn val="all"/>
                </p:endSync>
                <p:childTnLst>
                  <p:par>
                    <p:cTn id="1107" fill="hold">
                      <p:stCondLst>
                        <p:cond delay="0"/>
                      </p:stCondLst>
                      <p:childTnLst>
                        <p:par>
                          <p:cTn id="1108" fill="hold">
                            <p:stCondLst>
                              <p:cond delay="0"/>
                            </p:stCondLst>
                            <p:childTnLst>
                              <p:par>
                                <p:cTn id="1109" presetID="1" presetClass="exit" presetSubtype="0" fill="hold" grpId="1" nodeType="clickEffect">
                                  <p:stCondLst>
                                    <p:cond delay="0"/>
                                  </p:stCondLst>
                                  <p:childTnLst>
                                    <p:set>
                                      <p:cBhvr>
                                        <p:cTn id="1110" dur="1" fill="hold">
                                          <p:stCondLst>
                                            <p:cond delay="0"/>
                                          </p:stCondLst>
                                        </p:cTn>
                                        <p:tgtEl>
                                          <p:spTgt spid="160"/>
                                        </p:tgtEl>
                                        <p:attrNameLst>
                                          <p:attrName>style.visibility</p:attrName>
                                        </p:attrNameLst>
                                      </p:cBhvr>
                                      <p:to>
                                        <p:strVal val="hidden"/>
                                      </p:to>
                                    </p:set>
                                  </p:childTnLst>
                                </p:cTn>
                              </p:par>
                              <p:par>
                                <p:cTn id="1111" presetID="1" presetClass="exit" presetSubtype="0" fill="hold" grpId="3" nodeType="withEffect">
                                  <p:stCondLst>
                                    <p:cond delay="0"/>
                                  </p:stCondLst>
                                  <p:childTnLst>
                                    <p:set>
                                      <p:cBhvr>
                                        <p:cTn id="1112" dur="1" fill="hold">
                                          <p:stCondLst>
                                            <p:cond delay="0"/>
                                          </p:stCondLst>
                                        </p:cTn>
                                        <p:tgtEl>
                                          <p:spTgt spid="141"/>
                                        </p:tgtEl>
                                        <p:attrNameLst>
                                          <p:attrName>style.visibility</p:attrName>
                                        </p:attrNameLst>
                                      </p:cBhvr>
                                      <p:to>
                                        <p:strVal val="hidden"/>
                                      </p:to>
                                    </p:set>
                                  </p:childTnLst>
                                </p:cTn>
                              </p:par>
                              <p:par>
                                <p:cTn id="1113" presetID="10" presetClass="entr" presetSubtype="0" fill="hold" grpId="8" nodeType="withEffect">
                                  <p:stCondLst>
                                    <p:cond delay="0"/>
                                  </p:stCondLst>
                                  <p:childTnLst>
                                    <p:set>
                                      <p:cBhvr>
                                        <p:cTn id="1114" dur="1" fill="hold">
                                          <p:stCondLst>
                                            <p:cond delay="0"/>
                                          </p:stCondLst>
                                        </p:cTn>
                                        <p:tgtEl>
                                          <p:spTgt spid="150"/>
                                        </p:tgtEl>
                                        <p:attrNameLst>
                                          <p:attrName>style.visibility</p:attrName>
                                        </p:attrNameLst>
                                      </p:cBhvr>
                                      <p:to>
                                        <p:strVal val="visible"/>
                                      </p:to>
                                    </p:set>
                                    <p:animEffect transition="in" filter="fade">
                                      <p:cBhvr>
                                        <p:cTn id="1115" dur="500"/>
                                        <p:tgtEl>
                                          <p:spTgt spid="150"/>
                                        </p:tgtEl>
                                      </p:cBhvr>
                                    </p:animEffect>
                                  </p:childTnLst>
                                </p:cTn>
                              </p:par>
                            </p:childTnLst>
                          </p:cTn>
                        </p:par>
                      </p:childTnLst>
                    </p:cTn>
                  </p:par>
                </p:childTnLst>
              </p:cTn>
              <p:nextCondLst>
                <p:cond evt="onClick" delay="0">
                  <p:tgtEl>
                    <p:spTgt spid="160"/>
                  </p:tgtEl>
                </p:cond>
              </p:nextCondLst>
            </p:seq>
            <p:seq concurrent="1" nextAc="seek">
              <p:cTn id="1116" restart="whenNotActive" fill="hold" evtFilter="cancelBubble" nodeType="interactiveSeq">
                <p:stCondLst>
                  <p:cond evt="onClick" delay="0">
                    <p:tgtEl>
                      <p:spTgt spid="161"/>
                    </p:tgtEl>
                  </p:cond>
                </p:stCondLst>
                <p:endSync evt="end" delay="0">
                  <p:rtn val="all"/>
                </p:endSync>
                <p:childTnLst>
                  <p:par>
                    <p:cTn id="1117" fill="hold">
                      <p:stCondLst>
                        <p:cond delay="0"/>
                      </p:stCondLst>
                      <p:childTnLst>
                        <p:par>
                          <p:cTn id="1118" fill="hold">
                            <p:stCondLst>
                              <p:cond delay="0"/>
                            </p:stCondLst>
                            <p:childTnLst>
                              <p:par>
                                <p:cTn id="1119" presetID="1" presetClass="exit" presetSubtype="0" fill="hold" grpId="1" nodeType="clickEffect">
                                  <p:stCondLst>
                                    <p:cond delay="0"/>
                                  </p:stCondLst>
                                  <p:childTnLst>
                                    <p:set>
                                      <p:cBhvr>
                                        <p:cTn id="1120" dur="1" fill="hold">
                                          <p:stCondLst>
                                            <p:cond delay="0"/>
                                          </p:stCondLst>
                                        </p:cTn>
                                        <p:tgtEl>
                                          <p:spTgt spid="161"/>
                                        </p:tgtEl>
                                        <p:attrNameLst>
                                          <p:attrName>style.visibility</p:attrName>
                                        </p:attrNameLst>
                                      </p:cBhvr>
                                      <p:to>
                                        <p:strVal val="hidden"/>
                                      </p:to>
                                    </p:set>
                                  </p:childTnLst>
                                </p:cTn>
                              </p:par>
                              <p:par>
                                <p:cTn id="1121" presetID="10" presetClass="entr" presetSubtype="0" fill="hold" grpId="7" nodeType="withEffect">
                                  <p:stCondLst>
                                    <p:cond delay="0"/>
                                  </p:stCondLst>
                                  <p:childTnLst>
                                    <p:set>
                                      <p:cBhvr>
                                        <p:cTn id="1122" dur="1" fill="hold">
                                          <p:stCondLst>
                                            <p:cond delay="0"/>
                                          </p:stCondLst>
                                        </p:cTn>
                                        <p:tgtEl>
                                          <p:spTgt spid="150"/>
                                        </p:tgtEl>
                                        <p:attrNameLst>
                                          <p:attrName>style.visibility</p:attrName>
                                        </p:attrNameLst>
                                      </p:cBhvr>
                                      <p:to>
                                        <p:strVal val="visible"/>
                                      </p:to>
                                    </p:set>
                                    <p:animEffect transition="in" filter="fade">
                                      <p:cBhvr>
                                        <p:cTn id="1123" dur="500"/>
                                        <p:tgtEl>
                                          <p:spTgt spid="150"/>
                                        </p:tgtEl>
                                      </p:cBhvr>
                                    </p:animEffect>
                                  </p:childTnLst>
                                </p:cTn>
                              </p:par>
                            </p:childTnLst>
                          </p:cTn>
                        </p:par>
                      </p:childTnLst>
                    </p:cTn>
                  </p:par>
                </p:childTnLst>
              </p:cTn>
              <p:nextCondLst>
                <p:cond evt="onClick" delay="0">
                  <p:tgtEl>
                    <p:spTgt spid="161"/>
                  </p:tgtEl>
                </p:cond>
              </p:nextCondLst>
            </p:seq>
            <p:seq concurrent="1" nextAc="seek">
              <p:cTn id="1124" restart="whenNotActive" fill="hold" evtFilter="cancelBubble" nodeType="interactiveSeq">
                <p:stCondLst>
                  <p:cond evt="onClick" delay="0">
                    <p:tgtEl>
                      <p:spTgt spid="163"/>
                    </p:tgtEl>
                  </p:cond>
                </p:stCondLst>
                <p:endSync evt="end" delay="0">
                  <p:rtn val="all"/>
                </p:endSync>
                <p:childTnLst>
                  <p:par>
                    <p:cTn id="1125" fill="hold">
                      <p:stCondLst>
                        <p:cond delay="0"/>
                      </p:stCondLst>
                      <p:childTnLst>
                        <p:par>
                          <p:cTn id="1126" fill="hold">
                            <p:stCondLst>
                              <p:cond delay="0"/>
                            </p:stCondLst>
                            <p:childTnLst>
                              <p:par>
                                <p:cTn id="1127" presetID="1" presetClass="entr" presetSubtype="0" fill="hold" grpId="0" nodeType="clickEffect">
                                  <p:stCondLst>
                                    <p:cond delay="0"/>
                                  </p:stCondLst>
                                  <p:childTnLst>
                                    <p:set>
                                      <p:cBhvr>
                                        <p:cTn id="1128" dur="1" fill="hold">
                                          <p:stCondLst>
                                            <p:cond delay="0"/>
                                          </p:stCondLst>
                                        </p:cTn>
                                        <p:tgtEl>
                                          <p:spTgt spid="169"/>
                                        </p:tgtEl>
                                        <p:attrNameLst>
                                          <p:attrName>style.visibility</p:attrName>
                                        </p:attrNameLst>
                                      </p:cBhvr>
                                      <p:to>
                                        <p:strVal val="visible"/>
                                      </p:to>
                                    </p:set>
                                  </p:childTnLst>
                                </p:cTn>
                              </p:par>
                              <p:par>
                                <p:cTn id="1129" presetID="1" presetClass="entr" presetSubtype="0" fill="hold" grpId="0" nodeType="withEffect">
                                  <p:stCondLst>
                                    <p:cond delay="0"/>
                                  </p:stCondLst>
                                  <p:childTnLst>
                                    <p:set>
                                      <p:cBhvr>
                                        <p:cTn id="1130" dur="1" fill="hold">
                                          <p:stCondLst>
                                            <p:cond delay="0"/>
                                          </p:stCondLst>
                                        </p:cTn>
                                        <p:tgtEl>
                                          <p:spTgt spid="140"/>
                                        </p:tgtEl>
                                        <p:attrNameLst>
                                          <p:attrName>style.visibility</p:attrName>
                                        </p:attrNameLst>
                                      </p:cBhvr>
                                      <p:to>
                                        <p:strVal val="visible"/>
                                      </p:to>
                                    </p:set>
                                  </p:childTnLst>
                                </p:cTn>
                              </p:par>
                              <p:par>
                                <p:cTn id="1131" presetID="10" presetClass="exit" presetSubtype="0" fill="hold" grpId="1" nodeType="withEffect">
                                  <p:stCondLst>
                                    <p:cond delay="0"/>
                                  </p:stCondLst>
                                  <p:childTnLst>
                                    <p:animEffect transition="out" filter="fade">
                                      <p:cBhvr>
                                        <p:cTn id="1132" dur="500"/>
                                        <p:tgtEl>
                                          <p:spTgt spid="148"/>
                                        </p:tgtEl>
                                      </p:cBhvr>
                                    </p:animEffect>
                                    <p:set>
                                      <p:cBhvr>
                                        <p:cTn id="1133"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3"/>
                  </p:tgtEl>
                </p:cond>
              </p:nextCondLst>
            </p:seq>
            <p:seq concurrent="1" nextAc="seek">
              <p:cTn id="1134" restart="whenNotActive" fill="hold" evtFilter="cancelBubble" nodeType="interactiveSeq">
                <p:stCondLst>
                  <p:cond evt="onClick" delay="0">
                    <p:tgtEl>
                      <p:spTgt spid="164"/>
                    </p:tgtEl>
                  </p:cond>
                </p:stCondLst>
                <p:endSync evt="end" delay="0">
                  <p:rtn val="all"/>
                </p:endSync>
                <p:childTnLst>
                  <p:par>
                    <p:cTn id="1135" fill="hold">
                      <p:stCondLst>
                        <p:cond delay="0"/>
                      </p:stCondLst>
                      <p:childTnLst>
                        <p:par>
                          <p:cTn id="1136" fill="hold">
                            <p:stCondLst>
                              <p:cond delay="0"/>
                            </p:stCondLst>
                            <p:childTnLst>
                              <p:par>
                                <p:cTn id="1137" presetID="1" presetClass="entr" presetSubtype="0" fill="hold" grpId="0" nodeType="clickEffect">
                                  <p:stCondLst>
                                    <p:cond delay="0"/>
                                  </p:stCondLst>
                                  <p:childTnLst>
                                    <p:set>
                                      <p:cBhvr>
                                        <p:cTn id="1138" dur="1" fill="hold">
                                          <p:stCondLst>
                                            <p:cond delay="0"/>
                                          </p:stCondLst>
                                        </p:cTn>
                                        <p:tgtEl>
                                          <p:spTgt spid="170"/>
                                        </p:tgtEl>
                                        <p:attrNameLst>
                                          <p:attrName>style.visibility</p:attrName>
                                        </p:attrNameLst>
                                      </p:cBhvr>
                                      <p:to>
                                        <p:strVal val="visible"/>
                                      </p:to>
                                    </p:set>
                                  </p:childTnLst>
                                </p:cTn>
                              </p:par>
                              <p:par>
                                <p:cTn id="1139" presetID="1" presetClass="entr" presetSubtype="0" fill="hold" grpId="1" nodeType="withEffect">
                                  <p:stCondLst>
                                    <p:cond delay="0"/>
                                  </p:stCondLst>
                                  <p:childTnLst>
                                    <p:set>
                                      <p:cBhvr>
                                        <p:cTn id="1140" dur="1" fill="hold">
                                          <p:stCondLst>
                                            <p:cond delay="0"/>
                                          </p:stCondLst>
                                        </p:cTn>
                                        <p:tgtEl>
                                          <p:spTgt spid="140"/>
                                        </p:tgtEl>
                                        <p:attrNameLst>
                                          <p:attrName>style.visibility</p:attrName>
                                        </p:attrNameLst>
                                      </p:cBhvr>
                                      <p:to>
                                        <p:strVal val="visible"/>
                                      </p:to>
                                    </p:set>
                                  </p:childTnLst>
                                </p:cTn>
                              </p:par>
                              <p:par>
                                <p:cTn id="1141" presetID="10" presetClass="exit" presetSubtype="0" fill="hold" grpId="2" nodeType="withEffect">
                                  <p:stCondLst>
                                    <p:cond delay="0"/>
                                  </p:stCondLst>
                                  <p:childTnLst>
                                    <p:animEffect transition="out" filter="fade">
                                      <p:cBhvr>
                                        <p:cTn id="1142" dur="500"/>
                                        <p:tgtEl>
                                          <p:spTgt spid="148"/>
                                        </p:tgtEl>
                                      </p:cBhvr>
                                    </p:animEffect>
                                    <p:set>
                                      <p:cBhvr>
                                        <p:cTn id="1143"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4"/>
                  </p:tgtEl>
                </p:cond>
              </p:nextCondLst>
            </p:seq>
            <p:seq concurrent="1" nextAc="seek">
              <p:cTn id="1144" restart="whenNotActive" fill="hold" evtFilter="cancelBubble" nodeType="interactiveSeq">
                <p:stCondLst>
                  <p:cond evt="onClick" delay="0">
                    <p:tgtEl>
                      <p:spTgt spid="165"/>
                    </p:tgtEl>
                  </p:cond>
                </p:stCondLst>
                <p:endSync evt="end" delay="0">
                  <p:rtn val="all"/>
                </p:endSync>
                <p:childTnLst>
                  <p:par>
                    <p:cTn id="1145" fill="hold">
                      <p:stCondLst>
                        <p:cond delay="0"/>
                      </p:stCondLst>
                      <p:childTnLst>
                        <p:par>
                          <p:cTn id="1146" fill="hold">
                            <p:stCondLst>
                              <p:cond delay="0"/>
                            </p:stCondLst>
                            <p:childTnLst>
                              <p:par>
                                <p:cTn id="1147" presetID="1" presetClass="entr" presetSubtype="0" fill="hold" grpId="1" nodeType="clickEffect">
                                  <p:stCondLst>
                                    <p:cond delay="0"/>
                                  </p:stCondLst>
                                  <p:childTnLst>
                                    <p:set>
                                      <p:cBhvr>
                                        <p:cTn id="1148" dur="1" fill="hold">
                                          <p:stCondLst>
                                            <p:cond delay="0"/>
                                          </p:stCondLst>
                                        </p:cTn>
                                        <p:tgtEl>
                                          <p:spTgt spid="171"/>
                                        </p:tgtEl>
                                        <p:attrNameLst>
                                          <p:attrName>style.visibility</p:attrName>
                                        </p:attrNameLst>
                                      </p:cBhvr>
                                      <p:to>
                                        <p:strVal val="visible"/>
                                      </p:to>
                                    </p:set>
                                  </p:childTnLst>
                                </p:cTn>
                              </p:par>
                              <p:par>
                                <p:cTn id="1149" presetID="10" presetClass="exit" presetSubtype="0" fill="hold" grpId="5" nodeType="withEffect">
                                  <p:stCondLst>
                                    <p:cond delay="0"/>
                                  </p:stCondLst>
                                  <p:childTnLst>
                                    <p:animEffect transition="out" filter="fade">
                                      <p:cBhvr>
                                        <p:cTn id="1150" dur="500"/>
                                        <p:tgtEl>
                                          <p:spTgt spid="148"/>
                                        </p:tgtEl>
                                      </p:cBhvr>
                                    </p:animEffect>
                                    <p:set>
                                      <p:cBhvr>
                                        <p:cTn id="1151"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5"/>
                  </p:tgtEl>
                </p:cond>
              </p:nextCondLst>
            </p:seq>
            <p:seq concurrent="1" nextAc="seek">
              <p:cTn id="1152" restart="whenNotActive" fill="hold" evtFilter="cancelBubble" nodeType="interactiveSeq">
                <p:stCondLst>
                  <p:cond evt="onClick" delay="0">
                    <p:tgtEl>
                      <p:spTgt spid="167"/>
                    </p:tgtEl>
                  </p:cond>
                </p:stCondLst>
                <p:endSync evt="end" delay="0">
                  <p:rtn val="all"/>
                </p:endSync>
                <p:childTnLst>
                  <p:par>
                    <p:cTn id="1153" fill="hold">
                      <p:stCondLst>
                        <p:cond delay="0"/>
                      </p:stCondLst>
                      <p:childTnLst>
                        <p:par>
                          <p:cTn id="1154" fill="hold">
                            <p:stCondLst>
                              <p:cond delay="0"/>
                            </p:stCondLst>
                            <p:childTnLst>
                              <p:par>
                                <p:cTn id="1155" presetID="1" presetClass="entr" presetSubtype="0" fill="hold" grpId="0" nodeType="clickEffect">
                                  <p:stCondLst>
                                    <p:cond delay="0"/>
                                  </p:stCondLst>
                                  <p:childTnLst>
                                    <p:set>
                                      <p:cBhvr>
                                        <p:cTn id="1156" dur="1" fill="hold">
                                          <p:stCondLst>
                                            <p:cond delay="0"/>
                                          </p:stCondLst>
                                        </p:cTn>
                                        <p:tgtEl>
                                          <p:spTgt spid="173"/>
                                        </p:tgtEl>
                                        <p:attrNameLst>
                                          <p:attrName>style.visibility</p:attrName>
                                        </p:attrNameLst>
                                      </p:cBhvr>
                                      <p:to>
                                        <p:strVal val="visible"/>
                                      </p:to>
                                    </p:set>
                                  </p:childTnLst>
                                </p:cTn>
                              </p:par>
                              <p:par>
                                <p:cTn id="1157" presetID="10" presetClass="exit" presetSubtype="0" fill="hold" grpId="4" nodeType="withEffect">
                                  <p:stCondLst>
                                    <p:cond delay="0"/>
                                  </p:stCondLst>
                                  <p:childTnLst>
                                    <p:animEffect transition="out" filter="fade">
                                      <p:cBhvr>
                                        <p:cTn id="1158" dur="500"/>
                                        <p:tgtEl>
                                          <p:spTgt spid="148"/>
                                        </p:tgtEl>
                                      </p:cBhvr>
                                    </p:animEffect>
                                    <p:set>
                                      <p:cBhvr>
                                        <p:cTn id="1159"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7"/>
                  </p:tgtEl>
                </p:cond>
              </p:nextCondLst>
            </p:seq>
            <p:seq concurrent="1" nextAc="seek">
              <p:cTn id="1160" restart="whenNotActive" fill="hold" evtFilter="cancelBubble" nodeType="interactiveSeq">
                <p:stCondLst>
                  <p:cond evt="onClick" delay="0">
                    <p:tgtEl>
                      <p:spTgt spid="168"/>
                    </p:tgtEl>
                  </p:cond>
                </p:stCondLst>
                <p:endSync evt="end" delay="0">
                  <p:rtn val="all"/>
                </p:endSync>
                <p:childTnLst>
                  <p:par>
                    <p:cTn id="1161" fill="hold">
                      <p:stCondLst>
                        <p:cond delay="0"/>
                      </p:stCondLst>
                      <p:childTnLst>
                        <p:par>
                          <p:cTn id="1162" fill="hold">
                            <p:stCondLst>
                              <p:cond delay="0"/>
                            </p:stCondLst>
                            <p:childTnLst>
                              <p:par>
                                <p:cTn id="1163" presetID="1" presetClass="entr" presetSubtype="0" fill="hold" grpId="0" nodeType="clickEffect">
                                  <p:stCondLst>
                                    <p:cond delay="0"/>
                                  </p:stCondLst>
                                  <p:childTnLst>
                                    <p:set>
                                      <p:cBhvr>
                                        <p:cTn id="1164" dur="1" fill="hold">
                                          <p:stCondLst>
                                            <p:cond delay="0"/>
                                          </p:stCondLst>
                                        </p:cTn>
                                        <p:tgtEl>
                                          <p:spTgt spid="174"/>
                                        </p:tgtEl>
                                        <p:attrNameLst>
                                          <p:attrName>style.visibility</p:attrName>
                                        </p:attrNameLst>
                                      </p:cBhvr>
                                      <p:to>
                                        <p:strVal val="visible"/>
                                      </p:to>
                                    </p:set>
                                  </p:childTnLst>
                                </p:cTn>
                              </p:par>
                              <p:par>
                                <p:cTn id="1165" presetID="1" presetClass="entr" presetSubtype="0" fill="hold" grpId="0" nodeType="withEffect">
                                  <p:stCondLst>
                                    <p:cond delay="0"/>
                                  </p:stCondLst>
                                  <p:childTnLst>
                                    <p:set>
                                      <p:cBhvr>
                                        <p:cTn id="1166" dur="1" fill="hold">
                                          <p:stCondLst>
                                            <p:cond delay="0"/>
                                          </p:stCondLst>
                                        </p:cTn>
                                        <p:tgtEl>
                                          <p:spTgt spid="145"/>
                                        </p:tgtEl>
                                        <p:attrNameLst>
                                          <p:attrName>style.visibility</p:attrName>
                                        </p:attrNameLst>
                                      </p:cBhvr>
                                      <p:to>
                                        <p:strVal val="visible"/>
                                      </p:to>
                                    </p:set>
                                  </p:childTnLst>
                                </p:cTn>
                              </p:par>
                              <p:par>
                                <p:cTn id="1167" presetID="10" presetClass="exit" presetSubtype="0" fill="hold" grpId="3" nodeType="withEffect">
                                  <p:stCondLst>
                                    <p:cond delay="0"/>
                                  </p:stCondLst>
                                  <p:childTnLst>
                                    <p:animEffect transition="out" filter="fade">
                                      <p:cBhvr>
                                        <p:cTn id="1168" dur="500"/>
                                        <p:tgtEl>
                                          <p:spTgt spid="148"/>
                                        </p:tgtEl>
                                      </p:cBhvr>
                                    </p:animEffect>
                                    <p:set>
                                      <p:cBhvr>
                                        <p:cTn id="1169"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8"/>
                  </p:tgtEl>
                </p:cond>
              </p:nextCondLst>
            </p:seq>
            <p:seq concurrent="1" nextAc="seek">
              <p:cTn id="1170" restart="whenNotActive" fill="hold" evtFilter="cancelBubble" nodeType="interactiveSeq">
                <p:stCondLst>
                  <p:cond evt="onClick" delay="0">
                    <p:tgtEl>
                      <p:spTgt spid="166"/>
                    </p:tgtEl>
                  </p:cond>
                </p:stCondLst>
                <p:endSync evt="end" delay="0">
                  <p:rtn val="all"/>
                </p:endSync>
                <p:childTnLst>
                  <p:par>
                    <p:cTn id="1171" fill="hold">
                      <p:stCondLst>
                        <p:cond delay="0"/>
                      </p:stCondLst>
                      <p:childTnLst>
                        <p:par>
                          <p:cTn id="1172" fill="hold">
                            <p:stCondLst>
                              <p:cond delay="0"/>
                            </p:stCondLst>
                            <p:childTnLst>
                              <p:par>
                                <p:cTn id="1173" presetID="1" presetClass="entr" presetSubtype="0" fill="hold" grpId="0" nodeType="clickEffect">
                                  <p:stCondLst>
                                    <p:cond delay="0"/>
                                  </p:stCondLst>
                                  <p:childTnLst>
                                    <p:set>
                                      <p:cBhvr>
                                        <p:cTn id="1174" dur="1" fill="hold">
                                          <p:stCondLst>
                                            <p:cond delay="0"/>
                                          </p:stCondLst>
                                        </p:cTn>
                                        <p:tgtEl>
                                          <p:spTgt spid="172"/>
                                        </p:tgtEl>
                                        <p:attrNameLst>
                                          <p:attrName>style.visibility</p:attrName>
                                        </p:attrNameLst>
                                      </p:cBhvr>
                                      <p:to>
                                        <p:strVal val="visible"/>
                                      </p:to>
                                    </p:set>
                                  </p:childTnLst>
                                </p:cTn>
                              </p:par>
                              <p:par>
                                <p:cTn id="1175" presetID="1" presetClass="entr" presetSubtype="0" fill="hold" grpId="2" nodeType="withEffect">
                                  <p:stCondLst>
                                    <p:cond delay="0"/>
                                  </p:stCondLst>
                                  <p:childTnLst>
                                    <p:set>
                                      <p:cBhvr>
                                        <p:cTn id="1176" dur="1" fill="hold">
                                          <p:stCondLst>
                                            <p:cond delay="0"/>
                                          </p:stCondLst>
                                        </p:cTn>
                                        <p:tgtEl>
                                          <p:spTgt spid="140"/>
                                        </p:tgtEl>
                                        <p:attrNameLst>
                                          <p:attrName>style.visibility</p:attrName>
                                        </p:attrNameLst>
                                      </p:cBhvr>
                                      <p:to>
                                        <p:strVal val="visible"/>
                                      </p:to>
                                    </p:set>
                                  </p:childTnLst>
                                </p:cTn>
                              </p:par>
                              <p:par>
                                <p:cTn id="1177" presetID="10" presetClass="exit" presetSubtype="0" fill="hold" grpId="0" nodeType="withEffect">
                                  <p:stCondLst>
                                    <p:cond delay="0"/>
                                  </p:stCondLst>
                                  <p:childTnLst>
                                    <p:animEffect transition="out" filter="fade">
                                      <p:cBhvr>
                                        <p:cTn id="1178" dur="500"/>
                                        <p:tgtEl>
                                          <p:spTgt spid="148"/>
                                        </p:tgtEl>
                                      </p:cBhvr>
                                    </p:animEffect>
                                    <p:set>
                                      <p:cBhvr>
                                        <p:cTn id="1179"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6"/>
                  </p:tgtEl>
                </p:cond>
              </p:nextCondLst>
            </p:seq>
            <p:seq concurrent="1" nextAc="seek">
              <p:cTn id="1180" restart="whenNotActive" fill="hold" evtFilter="cancelBubble" nodeType="interactiveSeq">
                <p:stCondLst>
                  <p:cond evt="onClick" delay="0">
                    <p:tgtEl>
                      <p:spTgt spid="174"/>
                    </p:tgtEl>
                  </p:cond>
                </p:stCondLst>
                <p:endSync evt="end" delay="0">
                  <p:rtn val="all"/>
                </p:endSync>
                <p:childTnLst>
                  <p:par>
                    <p:cTn id="1181" fill="hold">
                      <p:stCondLst>
                        <p:cond delay="0"/>
                      </p:stCondLst>
                      <p:childTnLst>
                        <p:par>
                          <p:cTn id="1182" fill="hold">
                            <p:stCondLst>
                              <p:cond delay="0"/>
                            </p:stCondLst>
                            <p:childTnLst>
                              <p:par>
                                <p:cTn id="1183" presetID="1" presetClass="exit" presetSubtype="0" fill="hold" grpId="1" nodeType="clickEffect">
                                  <p:stCondLst>
                                    <p:cond delay="0"/>
                                  </p:stCondLst>
                                  <p:childTnLst>
                                    <p:set>
                                      <p:cBhvr>
                                        <p:cTn id="1184" dur="1" fill="hold">
                                          <p:stCondLst>
                                            <p:cond delay="0"/>
                                          </p:stCondLst>
                                        </p:cTn>
                                        <p:tgtEl>
                                          <p:spTgt spid="174"/>
                                        </p:tgtEl>
                                        <p:attrNameLst>
                                          <p:attrName>style.visibility</p:attrName>
                                        </p:attrNameLst>
                                      </p:cBhvr>
                                      <p:to>
                                        <p:strVal val="hidden"/>
                                      </p:to>
                                    </p:set>
                                  </p:childTnLst>
                                </p:cTn>
                              </p:par>
                              <p:par>
                                <p:cTn id="1185" presetID="10" presetClass="entr" presetSubtype="0" fill="hold" grpId="6" nodeType="withEffect">
                                  <p:stCondLst>
                                    <p:cond delay="0"/>
                                  </p:stCondLst>
                                  <p:childTnLst>
                                    <p:set>
                                      <p:cBhvr>
                                        <p:cTn id="1186" dur="1" fill="hold">
                                          <p:stCondLst>
                                            <p:cond delay="0"/>
                                          </p:stCondLst>
                                        </p:cTn>
                                        <p:tgtEl>
                                          <p:spTgt spid="148"/>
                                        </p:tgtEl>
                                        <p:attrNameLst>
                                          <p:attrName>style.visibility</p:attrName>
                                        </p:attrNameLst>
                                      </p:cBhvr>
                                      <p:to>
                                        <p:strVal val="visible"/>
                                      </p:to>
                                    </p:set>
                                    <p:animEffect transition="in" filter="fade">
                                      <p:cBhvr>
                                        <p:cTn id="1187" dur="500"/>
                                        <p:tgtEl>
                                          <p:spTgt spid="148"/>
                                        </p:tgtEl>
                                      </p:cBhvr>
                                    </p:animEffect>
                                  </p:childTnLst>
                                </p:cTn>
                              </p:par>
                              <p:par>
                                <p:cTn id="1188" presetID="1" presetClass="exit" presetSubtype="0" fill="hold" grpId="1" nodeType="withEffect">
                                  <p:stCondLst>
                                    <p:cond delay="0"/>
                                  </p:stCondLst>
                                  <p:childTnLst>
                                    <p:set>
                                      <p:cBhvr>
                                        <p:cTn id="1189" dur="1" fill="hold">
                                          <p:stCondLst>
                                            <p:cond delay="0"/>
                                          </p:stCondLst>
                                        </p:cTn>
                                        <p:tgtEl>
                                          <p:spTgt spid="145"/>
                                        </p:tgtEl>
                                        <p:attrNameLst>
                                          <p:attrName>style.visibility</p:attrName>
                                        </p:attrNameLst>
                                      </p:cBhvr>
                                      <p:to>
                                        <p:strVal val="hidden"/>
                                      </p:to>
                                    </p:set>
                                  </p:childTnLst>
                                </p:cTn>
                              </p:par>
                            </p:childTnLst>
                          </p:cTn>
                        </p:par>
                      </p:childTnLst>
                    </p:cTn>
                  </p:par>
                </p:childTnLst>
              </p:cTn>
              <p:nextCondLst>
                <p:cond evt="onClick" delay="0">
                  <p:tgtEl>
                    <p:spTgt spid="174"/>
                  </p:tgtEl>
                </p:cond>
              </p:nextCondLst>
            </p:seq>
            <p:seq concurrent="1" nextAc="seek">
              <p:cTn id="1190" restart="whenNotActive" fill="hold" evtFilter="cancelBubble" nodeType="interactiveSeq">
                <p:stCondLst>
                  <p:cond evt="onClick" delay="0">
                    <p:tgtEl>
                      <p:spTgt spid="169"/>
                    </p:tgtEl>
                  </p:cond>
                </p:stCondLst>
                <p:endSync evt="end" delay="0">
                  <p:rtn val="all"/>
                </p:endSync>
                <p:childTnLst>
                  <p:par>
                    <p:cTn id="1191" fill="hold">
                      <p:stCondLst>
                        <p:cond delay="0"/>
                      </p:stCondLst>
                      <p:childTnLst>
                        <p:par>
                          <p:cTn id="1192" fill="hold">
                            <p:stCondLst>
                              <p:cond delay="0"/>
                            </p:stCondLst>
                            <p:childTnLst>
                              <p:par>
                                <p:cTn id="1193" presetID="1" presetClass="exit" presetSubtype="0" fill="hold" grpId="1" nodeType="clickEffect">
                                  <p:stCondLst>
                                    <p:cond delay="0"/>
                                  </p:stCondLst>
                                  <p:childTnLst>
                                    <p:set>
                                      <p:cBhvr>
                                        <p:cTn id="1194" dur="1" fill="hold">
                                          <p:stCondLst>
                                            <p:cond delay="0"/>
                                          </p:stCondLst>
                                        </p:cTn>
                                        <p:tgtEl>
                                          <p:spTgt spid="169"/>
                                        </p:tgtEl>
                                        <p:attrNameLst>
                                          <p:attrName>style.visibility</p:attrName>
                                        </p:attrNameLst>
                                      </p:cBhvr>
                                      <p:to>
                                        <p:strVal val="hidden"/>
                                      </p:to>
                                    </p:set>
                                  </p:childTnLst>
                                </p:cTn>
                              </p:par>
                              <p:par>
                                <p:cTn id="1195" presetID="1" presetClass="exit" presetSubtype="0" fill="hold" grpId="3" nodeType="withEffect">
                                  <p:stCondLst>
                                    <p:cond delay="0"/>
                                  </p:stCondLst>
                                  <p:childTnLst>
                                    <p:set>
                                      <p:cBhvr>
                                        <p:cTn id="1196" dur="1" fill="hold">
                                          <p:stCondLst>
                                            <p:cond delay="0"/>
                                          </p:stCondLst>
                                        </p:cTn>
                                        <p:tgtEl>
                                          <p:spTgt spid="140"/>
                                        </p:tgtEl>
                                        <p:attrNameLst>
                                          <p:attrName>style.visibility</p:attrName>
                                        </p:attrNameLst>
                                      </p:cBhvr>
                                      <p:to>
                                        <p:strVal val="hidden"/>
                                      </p:to>
                                    </p:set>
                                  </p:childTnLst>
                                </p:cTn>
                              </p:par>
                              <p:par>
                                <p:cTn id="1197" presetID="10" presetClass="entr" presetSubtype="0" fill="hold" grpId="7" nodeType="withEffect">
                                  <p:stCondLst>
                                    <p:cond delay="0"/>
                                  </p:stCondLst>
                                  <p:childTnLst>
                                    <p:set>
                                      <p:cBhvr>
                                        <p:cTn id="1198" dur="1" fill="hold">
                                          <p:stCondLst>
                                            <p:cond delay="0"/>
                                          </p:stCondLst>
                                        </p:cTn>
                                        <p:tgtEl>
                                          <p:spTgt spid="148"/>
                                        </p:tgtEl>
                                        <p:attrNameLst>
                                          <p:attrName>style.visibility</p:attrName>
                                        </p:attrNameLst>
                                      </p:cBhvr>
                                      <p:to>
                                        <p:strVal val="visible"/>
                                      </p:to>
                                    </p:set>
                                    <p:animEffect transition="in" filter="fade">
                                      <p:cBhvr>
                                        <p:cTn id="1199" dur="500"/>
                                        <p:tgtEl>
                                          <p:spTgt spid="148"/>
                                        </p:tgtEl>
                                      </p:cBhvr>
                                    </p:animEffect>
                                  </p:childTnLst>
                                </p:cTn>
                              </p:par>
                            </p:childTnLst>
                          </p:cTn>
                        </p:par>
                      </p:childTnLst>
                    </p:cTn>
                  </p:par>
                </p:childTnLst>
              </p:cTn>
              <p:nextCondLst>
                <p:cond evt="onClick" delay="0">
                  <p:tgtEl>
                    <p:spTgt spid="169"/>
                  </p:tgtEl>
                </p:cond>
              </p:nextCondLst>
            </p:seq>
            <p:seq concurrent="1" nextAc="seek">
              <p:cTn id="1200" restart="whenNotActive" fill="hold" evtFilter="cancelBubble" nodeType="interactiveSeq">
                <p:stCondLst>
                  <p:cond evt="onClick" delay="0">
                    <p:tgtEl>
                      <p:spTgt spid="170"/>
                    </p:tgtEl>
                  </p:cond>
                </p:stCondLst>
                <p:endSync evt="end" delay="0">
                  <p:rtn val="all"/>
                </p:endSync>
                <p:childTnLst>
                  <p:par>
                    <p:cTn id="1201" fill="hold">
                      <p:stCondLst>
                        <p:cond delay="0"/>
                      </p:stCondLst>
                      <p:childTnLst>
                        <p:par>
                          <p:cTn id="1202" fill="hold">
                            <p:stCondLst>
                              <p:cond delay="0"/>
                            </p:stCondLst>
                            <p:childTnLst>
                              <p:par>
                                <p:cTn id="1203" presetID="1" presetClass="exit" presetSubtype="0" fill="hold" grpId="1" nodeType="clickEffect">
                                  <p:stCondLst>
                                    <p:cond delay="0"/>
                                  </p:stCondLst>
                                  <p:childTnLst>
                                    <p:set>
                                      <p:cBhvr>
                                        <p:cTn id="1204" dur="1" fill="hold">
                                          <p:stCondLst>
                                            <p:cond delay="0"/>
                                          </p:stCondLst>
                                        </p:cTn>
                                        <p:tgtEl>
                                          <p:spTgt spid="170"/>
                                        </p:tgtEl>
                                        <p:attrNameLst>
                                          <p:attrName>style.visibility</p:attrName>
                                        </p:attrNameLst>
                                      </p:cBhvr>
                                      <p:to>
                                        <p:strVal val="hidden"/>
                                      </p:to>
                                    </p:set>
                                  </p:childTnLst>
                                </p:cTn>
                              </p:par>
                              <p:par>
                                <p:cTn id="1205" presetID="1" presetClass="exit" presetSubtype="0" fill="hold" grpId="4" nodeType="withEffect">
                                  <p:stCondLst>
                                    <p:cond delay="0"/>
                                  </p:stCondLst>
                                  <p:childTnLst>
                                    <p:set>
                                      <p:cBhvr>
                                        <p:cTn id="1206" dur="1" fill="hold">
                                          <p:stCondLst>
                                            <p:cond delay="0"/>
                                          </p:stCondLst>
                                        </p:cTn>
                                        <p:tgtEl>
                                          <p:spTgt spid="140"/>
                                        </p:tgtEl>
                                        <p:attrNameLst>
                                          <p:attrName>style.visibility</p:attrName>
                                        </p:attrNameLst>
                                      </p:cBhvr>
                                      <p:to>
                                        <p:strVal val="hidden"/>
                                      </p:to>
                                    </p:set>
                                  </p:childTnLst>
                                </p:cTn>
                              </p:par>
                              <p:par>
                                <p:cTn id="1207" presetID="10" presetClass="entr" presetSubtype="0" fill="hold" grpId="11" nodeType="withEffect">
                                  <p:stCondLst>
                                    <p:cond delay="0"/>
                                  </p:stCondLst>
                                  <p:childTnLst>
                                    <p:set>
                                      <p:cBhvr>
                                        <p:cTn id="1208" dur="1" fill="hold">
                                          <p:stCondLst>
                                            <p:cond delay="0"/>
                                          </p:stCondLst>
                                        </p:cTn>
                                        <p:tgtEl>
                                          <p:spTgt spid="148"/>
                                        </p:tgtEl>
                                        <p:attrNameLst>
                                          <p:attrName>style.visibility</p:attrName>
                                        </p:attrNameLst>
                                      </p:cBhvr>
                                      <p:to>
                                        <p:strVal val="visible"/>
                                      </p:to>
                                    </p:set>
                                    <p:animEffect transition="in" filter="fade">
                                      <p:cBhvr>
                                        <p:cTn id="1209" dur="500"/>
                                        <p:tgtEl>
                                          <p:spTgt spid="148"/>
                                        </p:tgtEl>
                                      </p:cBhvr>
                                    </p:animEffect>
                                  </p:childTnLst>
                                </p:cTn>
                              </p:par>
                            </p:childTnLst>
                          </p:cTn>
                        </p:par>
                      </p:childTnLst>
                    </p:cTn>
                  </p:par>
                </p:childTnLst>
              </p:cTn>
              <p:nextCondLst>
                <p:cond evt="onClick" delay="0">
                  <p:tgtEl>
                    <p:spTgt spid="170"/>
                  </p:tgtEl>
                </p:cond>
              </p:nextCondLst>
            </p:seq>
            <p:seq concurrent="1" nextAc="seek">
              <p:cTn id="1210" restart="whenNotActive" fill="hold" evtFilter="cancelBubble" nodeType="interactiveSeq">
                <p:stCondLst>
                  <p:cond evt="onClick" delay="0">
                    <p:tgtEl>
                      <p:spTgt spid="171"/>
                    </p:tgtEl>
                  </p:cond>
                </p:stCondLst>
                <p:endSync evt="end" delay="0">
                  <p:rtn val="all"/>
                </p:endSync>
                <p:childTnLst>
                  <p:par>
                    <p:cTn id="1211" fill="hold">
                      <p:stCondLst>
                        <p:cond delay="0"/>
                      </p:stCondLst>
                      <p:childTnLst>
                        <p:par>
                          <p:cTn id="1212" fill="hold">
                            <p:stCondLst>
                              <p:cond delay="0"/>
                            </p:stCondLst>
                            <p:childTnLst>
                              <p:par>
                                <p:cTn id="1213" presetID="1" presetClass="exit" presetSubtype="0" fill="hold" grpId="0" nodeType="clickEffect">
                                  <p:stCondLst>
                                    <p:cond delay="0"/>
                                  </p:stCondLst>
                                  <p:childTnLst>
                                    <p:set>
                                      <p:cBhvr>
                                        <p:cTn id="1214" dur="1" fill="hold">
                                          <p:stCondLst>
                                            <p:cond delay="0"/>
                                          </p:stCondLst>
                                        </p:cTn>
                                        <p:tgtEl>
                                          <p:spTgt spid="171"/>
                                        </p:tgtEl>
                                        <p:attrNameLst>
                                          <p:attrName>style.visibility</p:attrName>
                                        </p:attrNameLst>
                                      </p:cBhvr>
                                      <p:to>
                                        <p:strVal val="hidden"/>
                                      </p:to>
                                    </p:set>
                                  </p:childTnLst>
                                </p:cTn>
                              </p:par>
                              <p:par>
                                <p:cTn id="1215" presetID="10" presetClass="entr" presetSubtype="0" fill="hold" grpId="10" nodeType="withEffect">
                                  <p:stCondLst>
                                    <p:cond delay="0"/>
                                  </p:stCondLst>
                                  <p:childTnLst>
                                    <p:set>
                                      <p:cBhvr>
                                        <p:cTn id="1216" dur="1" fill="hold">
                                          <p:stCondLst>
                                            <p:cond delay="0"/>
                                          </p:stCondLst>
                                        </p:cTn>
                                        <p:tgtEl>
                                          <p:spTgt spid="148"/>
                                        </p:tgtEl>
                                        <p:attrNameLst>
                                          <p:attrName>style.visibility</p:attrName>
                                        </p:attrNameLst>
                                      </p:cBhvr>
                                      <p:to>
                                        <p:strVal val="visible"/>
                                      </p:to>
                                    </p:set>
                                    <p:animEffect transition="in" filter="fade">
                                      <p:cBhvr>
                                        <p:cTn id="1217" dur="500"/>
                                        <p:tgtEl>
                                          <p:spTgt spid="148"/>
                                        </p:tgtEl>
                                      </p:cBhvr>
                                    </p:animEffect>
                                  </p:childTnLst>
                                </p:cTn>
                              </p:par>
                            </p:childTnLst>
                          </p:cTn>
                        </p:par>
                      </p:childTnLst>
                    </p:cTn>
                  </p:par>
                </p:childTnLst>
              </p:cTn>
              <p:nextCondLst>
                <p:cond evt="onClick" delay="0">
                  <p:tgtEl>
                    <p:spTgt spid="171"/>
                  </p:tgtEl>
                </p:cond>
              </p:nextCondLst>
            </p:seq>
            <p:seq concurrent="1" nextAc="seek">
              <p:cTn id="1218" restart="whenNotActive" fill="hold" evtFilter="cancelBubble" nodeType="interactiveSeq">
                <p:stCondLst>
                  <p:cond evt="onClick" delay="0">
                    <p:tgtEl>
                      <p:spTgt spid="172"/>
                    </p:tgtEl>
                  </p:cond>
                </p:stCondLst>
                <p:endSync evt="end" delay="0">
                  <p:rtn val="all"/>
                </p:endSync>
                <p:childTnLst>
                  <p:par>
                    <p:cTn id="1219" fill="hold">
                      <p:stCondLst>
                        <p:cond delay="0"/>
                      </p:stCondLst>
                      <p:childTnLst>
                        <p:par>
                          <p:cTn id="1220" fill="hold">
                            <p:stCondLst>
                              <p:cond delay="0"/>
                            </p:stCondLst>
                            <p:childTnLst>
                              <p:par>
                                <p:cTn id="1221" presetID="1" presetClass="exit" presetSubtype="0" fill="hold" grpId="1" nodeType="clickEffect">
                                  <p:stCondLst>
                                    <p:cond delay="0"/>
                                  </p:stCondLst>
                                  <p:childTnLst>
                                    <p:set>
                                      <p:cBhvr>
                                        <p:cTn id="1222" dur="1" fill="hold">
                                          <p:stCondLst>
                                            <p:cond delay="0"/>
                                          </p:stCondLst>
                                        </p:cTn>
                                        <p:tgtEl>
                                          <p:spTgt spid="172"/>
                                        </p:tgtEl>
                                        <p:attrNameLst>
                                          <p:attrName>style.visibility</p:attrName>
                                        </p:attrNameLst>
                                      </p:cBhvr>
                                      <p:to>
                                        <p:strVal val="hidden"/>
                                      </p:to>
                                    </p:set>
                                  </p:childTnLst>
                                </p:cTn>
                              </p:par>
                              <p:par>
                                <p:cTn id="1223" presetID="1" presetClass="exit" presetSubtype="0" fill="hold" grpId="5" nodeType="withEffect">
                                  <p:stCondLst>
                                    <p:cond delay="0"/>
                                  </p:stCondLst>
                                  <p:childTnLst>
                                    <p:set>
                                      <p:cBhvr>
                                        <p:cTn id="1224" dur="1" fill="hold">
                                          <p:stCondLst>
                                            <p:cond delay="0"/>
                                          </p:stCondLst>
                                        </p:cTn>
                                        <p:tgtEl>
                                          <p:spTgt spid="140"/>
                                        </p:tgtEl>
                                        <p:attrNameLst>
                                          <p:attrName>style.visibility</p:attrName>
                                        </p:attrNameLst>
                                      </p:cBhvr>
                                      <p:to>
                                        <p:strVal val="hidden"/>
                                      </p:to>
                                    </p:set>
                                  </p:childTnLst>
                                </p:cTn>
                              </p:par>
                              <p:par>
                                <p:cTn id="1225" presetID="10" presetClass="entr" presetSubtype="0" fill="hold" grpId="9" nodeType="withEffect">
                                  <p:stCondLst>
                                    <p:cond delay="0"/>
                                  </p:stCondLst>
                                  <p:childTnLst>
                                    <p:set>
                                      <p:cBhvr>
                                        <p:cTn id="1226" dur="1" fill="hold">
                                          <p:stCondLst>
                                            <p:cond delay="0"/>
                                          </p:stCondLst>
                                        </p:cTn>
                                        <p:tgtEl>
                                          <p:spTgt spid="148"/>
                                        </p:tgtEl>
                                        <p:attrNameLst>
                                          <p:attrName>style.visibility</p:attrName>
                                        </p:attrNameLst>
                                      </p:cBhvr>
                                      <p:to>
                                        <p:strVal val="visible"/>
                                      </p:to>
                                    </p:set>
                                    <p:animEffect transition="in" filter="fade">
                                      <p:cBhvr>
                                        <p:cTn id="1227" dur="500"/>
                                        <p:tgtEl>
                                          <p:spTgt spid="148"/>
                                        </p:tgtEl>
                                      </p:cBhvr>
                                    </p:animEffect>
                                  </p:childTnLst>
                                </p:cTn>
                              </p:par>
                            </p:childTnLst>
                          </p:cTn>
                        </p:par>
                      </p:childTnLst>
                    </p:cTn>
                  </p:par>
                </p:childTnLst>
              </p:cTn>
              <p:nextCondLst>
                <p:cond evt="onClick" delay="0">
                  <p:tgtEl>
                    <p:spTgt spid="172"/>
                  </p:tgtEl>
                </p:cond>
              </p:nextCondLst>
            </p:seq>
            <p:seq concurrent="1" nextAc="seek">
              <p:cTn id="1228" restart="whenNotActive" fill="hold" evtFilter="cancelBubble" nodeType="interactiveSeq">
                <p:stCondLst>
                  <p:cond evt="onClick" delay="0">
                    <p:tgtEl>
                      <p:spTgt spid="173"/>
                    </p:tgtEl>
                  </p:cond>
                </p:stCondLst>
                <p:endSync evt="end" delay="0">
                  <p:rtn val="all"/>
                </p:endSync>
                <p:childTnLst>
                  <p:par>
                    <p:cTn id="1229" fill="hold">
                      <p:stCondLst>
                        <p:cond delay="0"/>
                      </p:stCondLst>
                      <p:childTnLst>
                        <p:par>
                          <p:cTn id="1230" fill="hold">
                            <p:stCondLst>
                              <p:cond delay="0"/>
                            </p:stCondLst>
                            <p:childTnLst>
                              <p:par>
                                <p:cTn id="1231" presetID="1" presetClass="exit" presetSubtype="0" fill="hold" grpId="1" nodeType="clickEffect">
                                  <p:stCondLst>
                                    <p:cond delay="0"/>
                                  </p:stCondLst>
                                  <p:childTnLst>
                                    <p:set>
                                      <p:cBhvr>
                                        <p:cTn id="1232" dur="1" fill="hold">
                                          <p:stCondLst>
                                            <p:cond delay="0"/>
                                          </p:stCondLst>
                                        </p:cTn>
                                        <p:tgtEl>
                                          <p:spTgt spid="173"/>
                                        </p:tgtEl>
                                        <p:attrNameLst>
                                          <p:attrName>style.visibility</p:attrName>
                                        </p:attrNameLst>
                                      </p:cBhvr>
                                      <p:to>
                                        <p:strVal val="hidden"/>
                                      </p:to>
                                    </p:set>
                                  </p:childTnLst>
                                </p:cTn>
                              </p:par>
                              <p:par>
                                <p:cTn id="1233" presetID="10" presetClass="entr" presetSubtype="0" fill="hold" grpId="8" nodeType="withEffect">
                                  <p:stCondLst>
                                    <p:cond delay="0"/>
                                  </p:stCondLst>
                                  <p:childTnLst>
                                    <p:set>
                                      <p:cBhvr>
                                        <p:cTn id="1234" dur="1" fill="hold">
                                          <p:stCondLst>
                                            <p:cond delay="0"/>
                                          </p:stCondLst>
                                        </p:cTn>
                                        <p:tgtEl>
                                          <p:spTgt spid="148"/>
                                        </p:tgtEl>
                                        <p:attrNameLst>
                                          <p:attrName>style.visibility</p:attrName>
                                        </p:attrNameLst>
                                      </p:cBhvr>
                                      <p:to>
                                        <p:strVal val="visible"/>
                                      </p:to>
                                    </p:set>
                                    <p:animEffect transition="in" filter="fade">
                                      <p:cBhvr>
                                        <p:cTn id="1235" dur="500"/>
                                        <p:tgtEl>
                                          <p:spTgt spid="148"/>
                                        </p:tgtEl>
                                      </p:cBhvr>
                                    </p:animEffect>
                                  </p:childTnLst>
                                </p:cTn>
                              </p:par>
                            </p:childTnLst>
                          </p:cTn>
                        </p:par>
                      </p:childTnLst>
                    </p:cTn>
                  </p:par>
                </p:childTnLst>
              </p:cTn>
              <p:nextCondLst>
                <p:cond evt="onClick" delay="0">
                  <p:tgtEl>
                    <p:spTgt spid="173"/>
                  </p:tgtEl>
                </p:cond>
              </p:nextCondLst>
            </p:seq>
            <p:seq concurrent="1" nextAc="seek">
              <p:cTn id="1236" restart="whenNotActive" fill="hold" evtFilter="cancelBubble" nodeType="interactiveSeq">
                <p:stCondLst>
                  <p:cond evt="onClick" delay="0">
                    <p:tgtEl>
                      <p:spTgt spid="175"/>
                    </p:tgtEl>
                  </p:cond>
                </p:stCondLst>
                <p:endSync evt="end" delay="0">
                  <p:rtn val="all"/>
                </p:endSync>
                <p:childTnLst>
                  <p:par>
                    <p:cTn id="1237" fill="hold">
                      <p:stCondLst>
                        <p:cond delay="0"/>
                      </p:stCondLst>
                      <p:childTnLst>
                        <p:par>
                          <p:cTn id="1238" fill="hold">
                            <p:stCondLst>
                              <p:cond delay="0"/>
                            </p:stCondLst>
                            <p:childTnLst>
                              <p:par>
                                <p:cTn id="1239" presetID="1" presetClass="entr" presetSubtype="0" fill="hold" grpId="0" nodeType="clickEffect">
                                  <p:stCondLst>
                                    <p:cond delay="0"/>
                                  </p:stCondLst>
                                  <p:childTnLst>
                                    <p:set>
                                      <p:cBhvr>
                                        <p:cTn id="1240" dur="1" fill="hold">
                                          <p:stCondLst>
                                            <p:cond delay="0"/>
                                          </p:stCondLst>
                                        </p:cTn>
                                        <p:tgtEl>
                                          <p:spTgt spid="181"/>
                                        </p:tgtEl>
                                        <p:attrNameLst>
                                          <p:attrName>style.visibility</p:attrName>
                                        </p:attrNameLst>
                                      </p:cBhvr>
                                      <p:to>
                                        <p:strVal val="visible"/>
                                      </p:to>
                                    </p:set>
                                  </p:childTnLst>
                                </p:cTn>
                              </p:par>
                              <p:par>
                                <p:cTn id="1241" presetID="1" presetClass="entr" presetSubtype="0" fill="hold" grpId="0" nodeType="withEffect">
                                  <p:stCondLst>
                                    <p:cond delay="0"/>
                                  </p:stCondLst>
                                  <p:childTnLst>
                                    <p:set>
                                      <p:cBhvr>
                                        <p:cTn id="1242" dur="1" fill="hold">
                                          <p:stCondLst>
                                            <p:cond delay="0"/>
                                          </p:stCondLst>
                                        </p:cTn>
                                        <p:tgtEl>
                                          <p:spTgt spid="139"/>
                                        </p:tgtEl>
                                        <p:attrNameLst>
                                          <p:attrName>style.visibility</p:attrName>
                                        </p:attrNameLst>
                                      </p:cBhvr>
                                      <p:to>
                                        <p:strVal val="visible"/>
                                      </p:to>
                                    </p:set>
                                  </p:childTnLst>
                                </p:cTn>
                              </p:par>
                              <p:par>
                                <p:cTn id="1243" presetID="10" presetClass="exit" presetSubtype="0" fill="hold" grpId="0" nodeType="withEffect">
                                  <p:stCondLst>
                                    <p:cond delay="0"/>
                                  </p:stCondLst>
                                  <p:childTnLst>
                                    <p:animEffect transition="out" filter="fade">
                                      <p:cBhvr>
                                        <p:cTn id="1244" dur="500"/>
                                        <p:tgtEl>
                                          <p:spTgt spid="147"/>
                                        </p:tgtEl>
                                      </p:cBhvr>
                                    </p:animEffect>
                                    <p:set>
                                      <p:cBhvr>
                                        <p:cTn id="1245"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5"/>
                  </p:tgtEl>
                </p:cond>
              </p:nextCondLst>
            </p:seq>
            <p:seq concurrent="1" nextAc="seek">
              <p:cTn id="1246" restart="whenNotActive" fill="hold" evtFilter="cancelBubble" nodeType="interactiveSeq">
                <p:stCondLst>
                  <p:cond evt="onClick" delay="0">
                    <p:tgtEl>
                      <p:spTgt spid="176"/>
                    </p:tgtEl>
                  </p:cond>
                </p:stCondLst>
                <p:endSync evt="end" delay="0">
                  <p:rtn val="all"/>
                </p:endSync>
                <p:childTnLst>
                  <p:par>
                    <p:cTn id="1247" fill="hold">
                      <p:stCondLst>
                        <p:cond delay="0"/>
                      </p:stCondLst>
                      <p:childTnLst>
                        <p:par>
                          <p:cTn id="1248" fill="hold">
                            <p:stCondLst>
                              <p:cond delay="0"/>
                            </p:stCondLst>
                            <p:childTnLst>
                              <p:par>
                                <p:cTn id="1249" presetID="1" presetClass="entr" presetSubtype="0" fill="hold" grpId="0" nodeType="clickEffect">
                                  <p:stCondLst>
                                    <p:cond delay="0"/>
                                  </p:stCondLst>
                                  <p:childTnLst>
                                    <p:set>
                                      <p:cBhvr>
                                        <p:cTn id="1250" dur="1" fill="hold">
                                          <p:stCondLst>
                                            <p:cond delay="0"/>
                                          </p:stCondLst>
                                        </p:cTn>
                                        <p:tgtEl>
                                          <p:spTgt spid="182"/>
                                        </p:tgtEl>
                                        <p:attrNameLst>
                                          <p:attrName>style.visibility</p:attrName>
                                        </p:attrNameLst>
                                      </p:cBhvr>
                                      <p:to>
                                        <p:strVal val="visible"/>
                                      </p:to>
                                    </p:set>
                                  </p:childTnLst>
                                </p:cTn>
                              </p:par>
                              <p:par>
                                <p:cTn id="1251" presetID="1" presetClass="entr" presetSubtype="0" fill="hold" grpId="1" nodeType="withEffect">
                                  <p:stCondLst>
                                    <p:cond delay="0"/>
                                  </p:stCondLst>
                                  <p:childTnLst>
                                    <p:set>
                                      <p:cBhvr>
                                        <p:cTn id="1252" dur="1" fill="hold">
                                          <p:stCondLst>
                                            <p:cond delay="0"/>
                                          </p:stCondLst>
                                        </p:cTn>
                                        <p:tgtEl>
                                          <p:spTgt spid="139"/>
                                        </p:tgtEl>
                                        <p:attrNameLst>
                                          <p:attrName>style.visibility</p:attrName>
                                        </p:attrNameLst>
                                      </p:cBhvr>
                                      <p:to>
                                        <p:strVal val="visible"/>
                                      </p:to>
                                    </p:set>
                                  </p:childTnLst>
                                </p:cTn>
                              </p:par>
                              <p:par>
                                <p:cTn id="1253" presetID="10" presetClass="exit" presetSubtype="0" fill="hold" grpId="1" nodeType="withEffect">
                                  <p:stCondLst>
                                    <p:cond delay="0"/>
                                  </p:stCondLst>
                                  <p:childTnLst>
                                    <p:animEffect transition="out" filter="fade">
                                      <p:cBhvr>
                                        <p:cTn id="1254" dur="500"/>
                                        <p:tgtEl>
                                          <p:spTgt spid="147"/>
                                        </p:tgtEl>
                                      </p:cBhvr>
                                    </p:animEffect>
                                    <p:set>
                                      <p:cBhvr>
                                        <p:cTn id="1255"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6"/>
                  </p:tgtEl>
                </p:cond>
              </p:nextCondLst>
            </p:seq>
            <p:seq concurrent="1" nextAc="seek">
              <p:cTn id="1256" restart="whenNotActive" fill="hold" evtFilter="cancelBubble" nodeType="interactiveSeq">
                <p:stCondLst>
                  <p:cond evt="onClick" delay="0">
                    <p:tgtEl>
                      <p:spTgt spid="177"/>
                    </p:tgtEl>
                  </p:cond>
                </p:stCondLst>
                <p:endSync evt="end" delay="0">
                  <p:rtn val="all"/>
                </p:endSync>
                <p:childTnLst>
                  <p:par>
                    <p:cTn id="1257" fill="hold">
                      <p:stCondLst>
                        <p:cond delay="0"/>
                      </p:stCondLst>
                      <p:childTnLst>
                        <p:par>
                          <p:cTn id="1258" fill="hold">
                            <p:stCondLst>
                              <p:cond delay="0"/>
                            </p:stCondLst>
                            <p:childTnLst>
                              <p:par>
                                <p:cTn id="1259" presetID="1" presetClass="entr" presetSubtype="0" fill="hold" grpId="1" nodeType="clickEffect">
                                  <p:stCondLst>
                                    <p:cond delay="0"/>
                                  </p:stCondLst>
                                  <p:childTnLst>
                                    <p:set>
                                      <p:cBhvr>
                                        <p:cTn id="1260" dur="1" fill="hold">
                                          <p:stCondLst>
                                            <p:cond delay="0"/>
                                          </p:stCondLst>
                                        </p:cTn>
                                        <p:tgtEl>
                                          <p:spTgt spid="183"/>
                                        </p:tgtEl>
                                        <p:attrNameLst>
                                          <p:attrName>style.visibility</p:attrName>
                                        </p:attrNameLst>
                                      </p:cBhvr>
                                      <p:to>
                                        <p:strVal val="visible"/>
                                      </p:to>
                                    </p:set>
                                  </p:childTnLst>
                                </p:cTn>
                              </p:par>
                              <p:par>
                                <p:cTn id="1261" presetID="10" presetClass="exit" presetSubtype="0" fill="hold" grpId="2" nodeType="withEffect">
                                  <p:stCondLst>
                                    <p:cond delay="0"/>
                                  </p:stCondLst>
                                  <p:childTnLst>
                                    <p:animEffect transition="out" filter="fade">
                                      <p:cBhvr>
                                        <p:cTn id="1262" dur="500"/>
                                        <p:tgtEl>
                                          <p:spTgt spid="147"/>
                                        </p:tgtEl>
                                      </p:cBhvr>
                                    </p:animEffect>
                                    <p:set>
                                      <p:cBhvr>
                                        <p:cTn id="1263"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7"/>
                  </p:tgtEl>
                </p:cond>
              </p:nextCondLst>
            </p:seq>
            <p:seq concurrent="1" nextAc="seek">
              <p:cTn id="1264" restart="whenNotActive" fill="hold" evtFilter="cancelBubble" nodeType="interactiveSeq">
                <p:stCondLst>
                  <p:cond evt="onClick" delay="0">
                    <p:tgtEl>
                      <p:spTgt spid="179"/>
                    </p:tgtEl>
                  </p:cond>
                </p:stCondLst>
                <p:endSync evt="end" delay="0">
                  <p:rtn val="all"/>
                </p:endSync>
                <p:childTnLst>
                  <p:par>
                    <p:cTn id="1265" fill="hold">
                      <p:stCondLst>
                        <p:cond delay="0"/>
                      </p:stCondLst>
                      <p:childTnLst>
                        <p:par>
                          <p:cTn id="1266" fill="hold">
                            <p:stCondLst>
                              <p:cond delay="0"/>
                            </p:stCondLst>
                            <p:childTnLst>
                              <p:par>
                                <p:cTn id="1267" presetID="1" presetClass="entr" presetSubtype="0" fill="hold" grpId="0" nodeType="clickEffect">
                                  <p:stCondLst>
                                    <p:cond delay="0"/>
                                  </p:stCondLst>
                                  <p:childTnLst>
                                    <p:set>
                                      <p:cBhvr>
                                        <p:cTn id="1268" dur="1" fill="hold">
                                          <p:stCondLst>
                                            <p:cond delay="0"/>
                                          </p:stCondLst>
                                        </p:cTn>
                                        <p:tgtEl>
                                          <p:spTgt spid="185"/>
                                        </p:tgtEl>
                                        <p:attrNameLst>
                                          <p:attrName>style.visibility</p:attrName>
                                        </p:attrNameLst>
                                      </p:cBhvr>
                                      <p:to>
                                        <p:strVal val="visible"/>
                                      </p:to>
                                    </p:set>
                                  </p:childTnLst>
                                </p:cTn>
                              </p:par>
                              <p:par>
                                <p:cTn id="1269" presetID="10" presetClass="exit" presetSubtype="0" fill="hold" grpId="3" nodeType="withEffect">
                                  <p:stCondLst>
                                    <p:cond delay="0"/>
                                  </p:stCondLst>
                                  <p:childTnLst>
                                    <p:animEffect transition="out" filter="fade">
                                      <p:cBhvr>
                                        <p:cTn id="1270" dur="500"/>
                                        <p:tgtEl>
                                          <p:spTgt spid="147"/>
                                        </p:tgtEl>
                                      </p:cBhvr>
                                    </p:animEffect>
                                    <p:set>
                                      <p:cBhvr>
                                        <p:cTn id="1271"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9"/>
                  </p:tgtEl>
                </p:cond>
              </p:nextCondLst>
            </p:seq>
            <p:seq concurrent="1" nextAc="seek">
              <p:cTn id="1272" restart="whenNotActive" fill="hold" evtFilter="cancelBubble" nodeType="interactiveSeq">
                <p:stCondLst>
                  <p:cond evt="onClick" delay="0">
                    <p:tgtEl>
                      <p:spTgt spid="180"/>
                    </p:tgtEl>
                  </p:cond>
                </p:stCondLst>
                <p:endSync evt="end" delay="0">
                  <p:rtn val="all"/>
                </p:endSync>
                <p:childTnLst>
                  <p:par>
                    <p:cTn id="1273" fill="hold">
                      <p:stCondLst>
                        <p:cond delay="0"/>
                      </p:stCondLst>
                      <p:childTnLst>
                        <p:par>
                          <p:cTn id="1274" fill="hold">
                            <p:stCondLst>
                              <p:cond delay="0"/>
                            </p:stCondLst>
                            <p:childTnLst>
                              <p:par>
                                <p:cTn id="1275" presetID="1" presetClass="entr" presetSubtype="0" fill="hold" grpId="0" nodeType="clickEffect">
                                  <p:stCondLst>
                                    <p:cond delay="0"/>
                                  </p:stCondLst>
                                  <p:childTnLst>
                                    <p:set>
                                      <p:cBhvr>
                                        <p:cTn id="1276" dur="1" fill="hold">
                                          <p:stCondLst>
                                            <p:cond delay="0"/>
                                          </p:stCondLst>
                                        </p:cTn>
                                        <p:tgtEl>
                                          <p:spTgt spid="186"/>
                                        </p:tgtEl>
                                        <p:attrNameLst>
                                          <p:attrName>style.visibility</p:attrName>
                                        </p:attrNameLst>
                                      </p:cBhvr>
                                      <p:to>
                                        <p:strVal val="visible"/>
                                      </p:to>
                                    </p:set>
                                  </p:childTnLst>
                                </p:cTn>
                              </p:par>
                              <p:par>
                                <p:cTn id="1277" presetID="10" presetClass="entr" presetSubtype="0" fill="hold" grpId="4" nodeType="withEffect">
                                  <p:stCondLst>
                                    <p:cond delay="0"/>
                                  </p:stCondLst>
                                  <p:childTnLst>
                                    <p:set>
                                      <p:cBhvr>
                                        <p:cTn id="1278" dur="1" fill="hold">
                                          <p:stCondLst>
                                            <p:cond delay="0"/>
                                          </p:stCondLst>
                                        </p:cTn>
                                        <p:tgtEl>
                                          <p:spTgt spid="139"/>
                                        </p:tgtEl>
                                        <p:attrNameLst>
                                          <p:attrName>style.visibility</p:attrName>
                                        </p:attrNameLst>
                                      </p:cBhvr>
                                      <p:to>
                                        <p:strVal val="visible"/>
                                      </p:to>
                                    </p:set>
                                    <p:animEffect transition="in" filter="fade">
                                      <p:cBhvr>
                                        <p:cTn id="1279" dur="500"/>
                                        <p:tgtEl>
                                          <p:spTgt spid="139"/>
                                        </p:tgtEl>
                                      </p:cBhvr>
                                    </p:animEffect>
                                  </p:childTnLst>
                                </p:cTn>
                              </p:par>
                              <p:par>
                                <p:cTn id="1280" presetID="10" presetClass="exit" presetSubtype="0" fill="hold" grpId="4" nodeType="withEffect">
                                  <p:stCondLst>
                                    <p:cond delay="0"/>
                                  </p:stCondLst>
                                  <p:childTnLst>
                                    <p:animEffect transition="out" filter="fade">
                                      <p:cBhvr>
                                        <p:cTn id="1281" dur="500"/>
                                        <p:tgtEl>
                                          <p:spTgt spid="147"/>
                                        </p:tgtEl>
                                      </p:cBhvr>
                                    </p:animEffect>
                                    <p:set>
                                      <p:cBhvr>
                                        <p:cTn id="1282"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80"/>
                  </p:tgtEl>
                </p:cond>
              </p:nextCondLst>
            </p:seq>
            <p:seq concurrent="1" nextAc="seek">
              <p:cTn id="1283" restart="whenNotActive" fill="hold" evtFilter="cancelBubble" nodeType="interactiveSeq">
                <p:stCondLst>
                  <p:cond evt="onClick" delay="0">
                    <p:tgtEl>
                      <p:spTgt spid="178"/>
                    </p:tgtEl>
                  </p:cond>
                </p:stCondLst>
                <p:endSync evt="end" delay="0">
                  <p:rtn val="all"/>
                </p:endSync>
                <p:childTnLst>
                  <p:par>
                    <p:cTn id="1284" fill="hold">
                      <p:stCondLst>
                        <p:cond delay="0"/>
                      </p:stCondLst>
                      <p:childTnLst>
                        <p:par>
                          <p:cTn id="1285" fill="hold">
                            <p:stCondLst>
                              <p:cond delay="0"/>
                            </p:stCondLst>
                            <p:childTnLst>
                              <p:par>
                                <p:cTn id="1286" presetID="1" presetClass="entr" presetSubtype="0" fill="hold" grpId="0" nodeType="clickEffect">
                                  <p:stCondLst>
                                    <p:cond delay="0"/>
                                  </p:stCondLst>
                                  <p:childTnLst>
                                    <p:set>
                                      <p:cBhvr>
                                        <p:cTn id="1287" dur="1" fill="hold">
                                          <p:stCondLst>
                                            <p:cond delay="0"/>
                                          </p:stCondLst>
                                        </p:cTn>
                                        <p:tgtEl>
                                          <p:spTgt spid="184"/>
                                        </p:tgtEl>
                                        <p:attrNameLst>
                                          <p:attrName>style.visibility</p:attrName>
                                        </p:attrNameLst>
                                      </p:cBhvr>
                                      <p:to>
                                        <p:strVal val="visible"/>
                                      </p:to>
                                    </p:set>
                                  </p:childTnLst>
                                </p:cTn>
                              </p:par>
                              <p:par>
                                <p:cTn id="1288" presetID="1" presetClass="entr" presetSubtype="0" fill="hold" grpId="0" nodeType="withEffect">
                                  <p:stCondLst>
                                    <p:cond delay="0"/>
                                  </p:stCondLst>
                                  <p:childTnLst>
                                    <p:set>
                                      <p:cBhvr>
                                        <p:cTn id="1289" dur="1" fill="hold">
                                          <p:stCondLst>
                                            <p:cond delay="0"/>
                                          </p:stCondLst>
                                        </p:cTn>
                                        <p:tgtEl>
                                          <p:spTgt spid="146"/>
                                        </p:tgtEl>
                                        <p:attrNameLst>
                                          <p:attrName>style.visibility</p:attrName>
                                        </p:attrNameLst>
                                      </p:cBhvr>
                                      <p:to>
                                        <p:strVal val="visible"/>
                                      </p:to>
                                    </p:set>
                                  </p:childTnLst>
                                </p:cTn>
                              </p:par>
                              <p:par>
                                <p:cTn id="1290" presetID="10" presetClass="exit" presetSubtype="0" fill="hold" grpId="5" nodeType="withEffect">
                                  <p:stCondLst>
                                    <p:cond delay="0"/>
                                  </p:stCondLst>
                                  <p:childTnLst>
                                    <p:animEffect transition="out" filter="fade">
                                      <p:cBhvr>
                                        <p:cTn id="1291" dur="500"/>
                                        <p:tgtEl>
                                          <p:spTgt spid="147"/>
                                        </p:tgtEl>
                                      </p:cBhvr>
                                    </p:animEffect>
                                    <p:set>
                                      <p:cBhvr>
                                        <p:cTn id="1292"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8"/>
                  </p:tgtEl>
                </p:cond>
              </p:nextCondLst>
            </p:seq>
            <p:seq concurrent="1" nextAc="seek">
              <p:cTn id="1293" restart="whenNotActive" fill="hold" evtFilter="cancelBubble" nodeType="interactiveSeq">
                <p:stCondLst>
                  <p:cond evt="onClick" delay="0">
                    <p:tgtEl>
                      <p:spTgt spid="186"/>
                    </p:tgtEl>
                  </p:cond>
                </p:stCondLst>
                <p:endSync evt="end" delay="0">
                  <p:rtn val="all"/>
                </p:endSync>
                <p:childTnLst>
                  <p:par>
                    <p:cTn id="1294" fill="hold">
                      <p:stCondLst>
                        <p:cond delay="0"/>
                      </p:stCondLst>
                      <p:childTnLst>
                        <p:par>
                          <p:cTn id="1295" fill="hold">
                            <p:stCondLst>
                              <p:cond delay="0"/>
                            </p:stCondLst>
                            <p:childTnLst>
                              <p:par>
                                <p:cTn id="1296" presetID="1" presetClass="exit" presetSubtype="0" fill="hold" grpId="1" nodeType="clickEffect">
                                  <p:stCondLst>
                                    <p:cond delay="0"/>
                                  </p:stCondLst>
                                  <p:childTnLst>
                                    <p:set>
                                      <p:cBhvr>
                                        <p:cTn id="1297" dur="1" fill="hold">
                                          <p:stCondLst>
                                            <p:cond delay="0"/>
                                          </p:stCondLst>
                                        </p:cTn>
                                        <p:tgtEl>
                                          <p:spTgt spid="186"/>
                                        </p:tgtEl>
                                        <p:attrNameLst>
                                          <p:attrName>style.visibility</p:attrName>
                                        </p:attrNameLst>
                                      </p:cBhvr>
                                      <p:to>
                                        <p:strVal val="hidden"/>
                                      </p:to>
                                    </p:set>
                                  </p:childTnLst>
                                </p:cTn>
                              </p:par>
                              <p:par>
                                <p:cTn id="1298" presetID="1" presetClass="exit" presetSubtype="0" fill="hold" grpId="5" nodeType="withEffect">
                                  <p:stCondLst>
                                    <p:cond delay="0"/>
                                  </p:stCondLst>
                                  <p:childTnLst>
                                    <p:set>
                                      <p:cBhvr>
                                        <p:cTn id="1299" dur="1" fill="hold">
                                          <p:stCondLst>
                                            <p:cond delay="0"/>
                                          </p:stCondLst>
                                        </p:cTn>
                                        <p:tgtEl>
                                          <p:spTgt spid="139"/>
                                        </p:tgtEl>
                                        <p:attrNameLst>
                                          <p:attrName>style.visibility</p:attrName>
                                        </p:attrNameLst>
                                      </p:cBhvr>
                                      <p:to>
                                        <p:strVal val="hidden"/>
                                      </p:to>
                                    </p:set>
                                  </p:childTnLst>
                                </p:cTn>
                              </p:par>
                              <p:par>
                                <p:cTn id="1300" presetID="10" presetClass="entr" presetSubtype="0" fill="hold" grpId="6" nodeType="withEffect">
                                  <p:stCondLst>
                                    <p:cond delay="0"/>
                                  </p:stCondLst>
                                  <p:childTnLst>
                                    <p:set>
                                      <p:cBhvr>
                                        <p:cTn id="1301" dur="1" fill="hold">
                                          <p:stCondLst>
                                            <p:cond delay="0"/>
                                          </p:stCondLst>
                                        </p:cTn>
                                        <p:tgtEl>
                                          <p:spTgt spid="147"/>
                                        </p:tgtEl>
                                        <p:attrNameLst>
                                          <p:attrName>style.visibility</p:attrName>
                                        </p:attrNameLst>
                                      </p:cBhvr>
                                      <p:to>
                                        <p:strVal val="visible"/>
                                      </p:to>
                                    </p:set>
                                    <p:animEffect transition="in" filter="fade">
                                      <p:cBhvr>
                                        <p:cTn id="1302" dur="500"/>
                                        <p:tgtEl>
                                          <p:spTgt spid="147"/>
                                        </p:tgtEl>
                                      </p:cBhvr>
                                    </p:animEffect>
                                  </p:childTnLst>
                                </p:cTn>
                              </p:par>
                            </p:childTnLst>
                          </p:cTn>
                        </p:par>
                      </p:childTnLst>
                    </p:cTn>
                  </p:par>
                </p:childTnLst>
              </p:cTn>
              <p:nextCondLst>
                <p:cond evt="onClick" delay="0">
                  <p:tgtEl>
                    <p:spTgt spid="186"/>
                  </p:tgtEl>
                </p:cond>
              </p:nextCondLst>
            </p:seq>
            <p:seq concurrent="1" nextAc="seek">
              <p:cTn id="1303" restart="whenNotActive" fill="hold" evtFilter="cancelBubble" nodeType="interactiveSeq">
                <p:stCondLst>
                  <p:cond evt="onClick" delay="0">
                    <p:tgtEl>
                      <p:spTgt spid="181"/>
                    </p:tgtEl>
                  </p:cond>
                </p:stCondLst>
                <p:endSync evt="end" delay="0">
                  <p:rtn val="all"/>
                </p:endSync>
                <p:childTnLst>
                  <p:par>
                    <p:cTn id="1304" fill="hold">
                      <p:stCondLst>
                        <p:cond delay="0"/>
                      </p:stCondLst>
                      <p:childTnLst>
                        <p:par>
                          <p:cTn id="1305" fill="hold">
                            <p:stCondLst>
                              <p:cond delay="0"/>
                            </p:stCondLst>
                            <p:childTnLst>
                              <p:par>
                                <p:cTn id="1306" presetID="1" presetClass="exit" presetSubtype="0" fill="hold" grpId="1" nodeType="clickEffect">
                                  <p:stCondLst>
                                    <p:cond delay="0"/>
                                  </p:stCondLst>
                                  <p:childTnLst>
                                    <p:set>
                                      <p:cBhvr>
                                        <p:cTn id="1307" dur="1" fill="hold">
                                          <p:stCondLst>
                                            <p:cond delay="0"/>
                                          </p:stCondLst>
                                        </p:cTn>
                                        <p:tgtEl>
                                          <p:spTgt spid="181"/>
                                        </p:tgtEl>
                                        <p:attrNameLst>
                                          <p:attrName>style.visibility</p:attrName>
                                        </p:attrNameLst>
                                      </p:cBhvr>
                                      <p:to>
                                        <p:strVal val="hidden"/>
                                      </p:to>
                                    </p:set>
                                  </p:childTnLst>
                                </p:cTn>
                              </p:par>
                              <p:par>
                                <p:cTn id="1308" presetID="1" presetClass="exit" presetSubtype="0" fill="hold" grpId="3" nodeType="withEffect">
                                  <p:stCondLst>
                                    <p:cond delay="0"/>
                                  </p:stCondLst>
                                  <p:childTnLst>
                                    <p:set>
                                      <p:cBhvr>
                                        <p:cTn id="1309" dur="1" fill="hold">
                                          <p:stCondLst>
                                            <p:cond delay="0"/>
                                          </p:stCondLst>
                                        </p:cTn>
                                        <p:tgtEl>
                                          <p:spTgt spid="139"/>
                                        </p:tgtEl>
                                        <p:attrNameLst>
                                          <p:attrName>style.visibility</p:attrName>
                                        </p:attrNameLst>
                                      </p:cBhvr>
                                      <p:to>
                                        <p:strVal val="hidden"/>
                                      </p:to>
                                    </p:set>
                                  </p:childTnLst>
                                </p:cTn>
                              </p:par>
                              <p:par>
                                <p:cTn id="1310" presetID="10" presetClass="entr" presetSubtype="0" fill="hold" grpId="7" nodeType="withEffect">
                                  <p:stCondLst>
                                    <p:cond delay="0"/>
                                  </p:stCondLst>
                                  <p:childTnLst>
                                    <p:set>
                                      <p:cBhvr>
                                        <p:cTn id="1311" dur="1" fill="hold">
                                          <p:stCondLst>
                                            <p:cond delay="0"/>
                                          </p:stCondLst>
                                        </p:cTn>
                                        <p:tgtEl>
                                          <p:spTgt spid="147"/>
                                        </p:tgtEl>
                                        <p:attrNameLst>
                                          <p:attrName>style.visibility</p:attrName>
                                        </p:attrNameLst>
                                      </p:cBhvr>
                                      <p:to>
                                        <p:strVal val="visible"/>
                                      </p:to>
                                    </p:set>
                                    <p:animEffect transition="in" filter="fade">
                                      <p:cBhvr>
                                        <p:cTn id="1312" dur="500"/>
                                        <p:tgtEl>
                                          <p:spTgt spid="147"/>
                                        </p:tgtEl>
                                      </p:cBhvr>
                                    </p:animEffect>
                                  </p:childTnLst>
                                </p:cTn>
                              </p:par>
                            </p:childTnLst>
                          </p:cTn>
                        </p:par>
                      </p:childTnLst>
                    </p:cTn>
                  </p:par>
                </p:childTnLst>
              </p:cTn>
              <p:nextCondLst>
                <p:cond evt="onClick" delay="0">
                  <p:tgtEl>
                    <p:spTgt spid="181"/>
                  </p:tgtEl>
                </p:cond>
              </p:nextCondLst>
            </p:seq>
            <p:seq concurrent="1" nextAc="seek">
              <p:cTn id="1313" restart="whenNotActive" fill="hold" evtFilter="cancelBubble" nodeType="interactiveSeq">
                <p:stCondLst>
                  <p:cond evt="onClick" delay="0">
                    <p:tgtEl>
                      <p:spTgt spid="182"/>
                    </p:tgtEl>
                  </p:cond>
                </p:stCondLst>
                <p:endSync evt="end" delay="0">
                  <p:rtn val="all"/>
                </p:endSync>
                <p:childTnLst>
                  <p:par>
                    <p:cTn id="1314" fill="hold">
                      <p:stCondLst>
                        <p:cond delay="0"/>
                      </p:stCondLst>
                      <p:childTnLst>
                        <p:par>
                          <p:cTn id="1315" fill="hold">
                            <p:stCondLst>
                              <p:cond delay="0"/>
                            </p:stCondLst>
                            <p:childTnLst>
                              <p:par>
                                <p:cTn id="1316" presetID="1" presetClass="exit" presetSubtype="0" fill="hold" grpId="1" nodeType="clickEffect">
                                  <p:stCondLst>
                                    <p:cond delay="0"/>
                                  </p:stCondLst>
                                  <p:childTnLst>
                                    <p:set>
                                      <p:cBhvr>
                                        <p:cTn id="1317" dur="1" fill="hold">
                                          <p:stCondLst>
                                            <p:cond delay="0"/>
                                          </p:stCondLst>
                                        </p:cTn>
                                        <p:tgtEl>
                                          <p:spTgt spid="182"/>
                                        </p:tgtEl>
                                        <p:attrNameLst>
                                          <p:attrName>style.visibility</p:attrName>
                                        </p:attrNameLst>
                                      </p:cBhvr>
                                      <p:to>
                                        <p:strVal val="hidden"/>
                                      </p:to>
                                    </p:set>
                                  </p:childTnLst>
                                </p:cTn>
                              </p:par>
                              <p:par>
                                <p:cTn id="1318" presetID="1" presetClass="exit" presetSubtype="0" fill="hold" grpId="2" nodeType="withEffect">
                                  <p:stCondLst>
                                    <p:cond delay="0"/>
                                  </p:stCondLst>
                                  <p:childTnLst>
                                    <p:set>
                                      <p:cBhvr>
                                        <p:cTn id="1319" dur="1" fill="hold">
                                          <p:stCondLst>
                                            <p:cond delay="0"/>
                                          </p:stCondLst>
                                        </p:cTn>
                                        <p:tgtEl>
                                          <p:spTgt spid="139"/>
                                        </p:tgtEl>
                                        <p:attrNameLst>
                                          <p:attrName>style.visibility</p:attrName>
                                        </p:attrNameLst>
                                      </p:cBhvr>
                                      <p:to>
                                        <p:strVal val="hidden"/>
                                      </p:to>
                                    </p:set>
                                  </p:childTnLst>
                                </p:cTn>
                              </p:par>
                              <p:par>
                                <p:cTn id="1320" presetID="10" presetClass="entr" presetSubtype="0" fill="hold" grpId="8" nodeType="withEffect">
                                  <p:stCondLst>
                                    <p:cond delay="0"/>
                                  </p:stCondLst>
                                  <p:childTnLst>
                                    <p:set>
                                      <p:cBhvr>
                                        <p:cTn id="1321" dur="1" fill="hold">
                                          <p:stCondLst>
                                            <p:cond delay="0"/>
                                          </p:stCondLst>
                                        </p:cTn>
                                        <p:tgtEl>
                                          <p:spTgt spid="147"/>
                                        </p:tgtEl>
                                        <p:attrNameLst>
                                          <p:attrName>style.visibility</p:attrName>
                                        </p:attrNameLst>
                                      </p:cBhvr>
                                      <p:to>
                                        <p:strVal val="visible"/>
                                      </p:to>
                                    </p:set>
                                    <p:animEffect transition="in" filter="fade">
                                      <p:cBhvr>
                                        <p:cTn id="1322" dur="500"/>
                                        <p:tgtEl>
                                          <p:spTgt spid="147"/>
                                        </p:tgtEl>
                                      </p:cBhvr>
                                    </p:animEffect>
                                  </p:childTnLst>
                                </p:cTn>
                              </p:par>
                            </p:childTnLst>
                          </p:cTn>
                        </p:par>
                      </p:childTnLst>
                    </p:cTn>
                  </p:par>
                </p:childTnLst>
              </p:cTn>
              <p:nextCondLst>
                <p:cond evt="onClick" delay="0">
                  <p:tgtEl>
                    <p:spTgt spid="182"/>
                  </p:tgtEl>
                </p:cond>
              </p:nextCondLst>
            </p:seq>
            <p:seq concurrent="1" nextAc="seek">
              <p:cTn id="1323" restart="whenNotActive" fill="hold" evtFilter="cancelBubble" nodeType="interactiveSeq">
                <p:stCondLst>
                  <p:cond evt="onClick" delay="0">
                    <p:tgtEl>
                      <p:spTgt spid="183"/>
                    </p:tgtEl>
                  </p:cond>
                </p:stCondLst>
                <p:endSync evt="end" delay="0">
                  <p:rtn val="all"/>
                </p:endSync>
                <p:childTnLst>
                  <p:par>
                    <p:cTn id="1324" fill="hold">
                      <p:stCondLst>
                        <p:cond delay="0"/>
                      </p:stCondLst>
                      <p:childTnLst>
                        <p:par>
                          <p:cTn id="1325" fill="hold">
                            <p:stCondLst>
                              <p:cond delay="0"/>
                            </p:stCondLst>
                            <p:childTnLst>
                              <p:par>
                                <p:cTn id="1326" presetID="1" presetClass="exit" presetSubtype="0" fill="hold" grpId="0" nodeType="clickEffect">
                                  <p:stCondLst>
                                    <p:cond delay="0"/>
                                  </p:stCondLst>
                                  <p:childTnLst>
                                    <p:set>
                                      <p:cBhvr>
                                        <p:cTn id="1327" dur="1" fill="hold">
                                          <p:stCondLst>
                                            <p:cond delay="0"/>
                                          </p:stCondLst>
                                        </p:cTn>
                                        <p:tgtEl>
                                          <p:spTgt spid="183"/>
                                        </p:tgtEl>
                                        <p:attrNameLst>
                                          <p:attrName>style.visibility</p:attrName>
                                        </p:attrNameLst>
                                      </p:cBhvr>
                                      <p:to>
                                        <p:strVal val="hidden"/>
                                      </p:to>
                                    </p:set>
                                  </p:childTnLst>
                                </p:cTn>
                              </p:par>
                              <p:par>
                                <p:cTn id="1328" presetID="10" presetClass="entr" presetSubtype="0" fill="hold" grpId="9" nodeType="withEffect">
                                  <p:stCondLst>
                                    <p:cond delay="0"/>
                                  </p:stCondLst>
                                  <p:childTnLst>
                                    <p:set>
                                      <p:cBhvr>
                                        <p:cTn id="1329" dur="1" fill="hold">
                                          <p:stCondLst>
                                            <p:cond delay="0"/>
                                          </p:stCondLst>
                                        </p:cTn>
                                        <p:tgtEl>
                                          <p:spTgt spid="147"/>
                                        </p:tgtEl>
                                        <p:attrNameLst>
                                          <p:attrName>style.visibility</p:attrName>
                                        </p:attrNameLst>
                                      </p:cBhvr>
                                      <p:to>
                                        <p:strVal val="visible"/>
                                      </p:to>
                                    </p:set>
                                    <p:animEffect transition="in" filter="fade">
                                      <p:cBhvr>
                                        <p:cTn id="1330" dur="500"/>
                                        <p:tgtEl>
                                          <p:spTgt spid="147"/>
                                        </p:tgtEl>
                                      </p:cBhvr>
                                    </p:animEffect>
                                  </p:childTnLst>
                                </p:cTn>
                              </p:par>
                            </p:childTnLst>
                          </p:cTn>
                        </p:par>
                      </p:childTnLst>
                    </p:cTn>
                  </p:par>
                </p:childTnLst>
              </p:cTn>
              <p:nextCondLst>
                <p:cond evt="onClick" delay="0">
                  <p:tgtEl>
                    <p:spTgt spid="183"/>
                  </p:tgtEl>
                </p:cond>
              </p:nextCondLst>
            </p:seq>
            <p:seq concurrent="1" nextAc="seek">
              <p:cTn id="1331" restart="whenNotActive" fill="hold" evtFilter="cancelBubble" nodeType="interactiveSeq">
                <p:stCondLst>
                  <p:cond evt="onClick" delay="0">
                    <p:tgtEl>
                      <p:spTgt spid="184"/>
                    </p:tgtEl>
                  </p:cond>
                </p:stCondLst>
                <p:endSync evt="end" delay="0">
                  <p:rtn val="all"/>
                </p:endSync>
                <p:childTnLst>
                  <p:par>
                    <p:cTn id="1332" fill="hold">
                      <p:stCondLst>
                        <p:cond delay="0"/>
                      </p:stCondLst>
                      <p:childTnLst>
                        <p:par>
                          <p:cTn id="1333" fill="hold">
                            <p:stCondLst>
                              <p:cond delay="0"/>
                            </p:stCondLst>
                            <p:childTnLst>
                              <p:par>
                                <p:cTn id="1334" presetID="1" presetClass="exit" presetSubtype="0" fill="hold" grpId="1" nodeType="clickEffect">
                                  <p:stCondLst>
                                    <p:cond delay="0"/>
                                  </p:stCondLst>
                                  <p:childTnLst>
                                    <p:set>
                                      <p:cBhvr>
                                        <p:cTn id="1335" dur="1" fill="hold">
                                          <p:stCondLst>
                                            <p:cond delay="0"/>
                                          </p:stCondLst>
                                        </p:cTn>
                                        <p:tgtEl>
                                          <p:spTgt spid="184"/>
                                        </p:tgtEl>
                                        <p:attrNameLst>
                                          <p:attrName>style.visibility</p:attrName>
                                        </p:attrNameLst>
                                      </p:cBhvr>
                                      <p:to>
                                        <p:strVal val="hidden"/>
                                      </p:to>
                                    </p:set>
                                  </p:childTnLst>
                                </p:cTn>
                              </p:par>
                              <p:par>
                                <p:cTn id="1336" presetID="1" presetClass="exit" presetSubtype="0" fill="hold" grpId="1" nodeType="withEffect">
                                  <p:stCondLst>
                                    <p:cond delay="0"/>
                                  </p:stCondLst>
                                  <p:childTnLst>
                                    <p:set>
                                      <p:cBhvr>
                                        <p:cTn id="1337" dur="1" fill="hold">
                                          <p:stCondLst>
                                            <p:cond delay="0"/>
                                          </p:stCondLst>
                                        </p:cTn>
                                        <p:tgtEl>
                                          <p:spTgt spid="146"/>
                                        </p:tgtEl>
                                        <p:attrNameLst>
                                          <p:attrName>style.visibility</p:attrName>
                                        </p:attrNameLst>
                                      </p:cBhvr>
                                      <p:to>
                                        <p:strVal val="hidden"/>
                                      </p:to>
                                    </p:set>
                                  </p:childTnLst>
                                </p:cTn>
                              </p:par>
                              <p:par>
                                <p:cTn id="1338" presetID="10" presetClass="entr" presetSubtype="0" fill="hold" grpId="10" nodeType="withEffect">
                                  <p:stCondLst>
                                    <p:cond delay="0"/>
                                  </p:stCondLst>
                                  <p:childTnLst>
                                    <p:set>
                                      <p:cBhvr>
                                        <p:cTn id="1339" dur="1" fill="hold">
                                          <p:stCondLst>
                                            <p:cond delay="0"/>
                                          </p:stCondLst>
                                        </p:cTn>
                                        <p:tgtEl>
                                          <p:spTgt spid="147"/>
                                        </p:tgtEl>
                                        <p:attrNameLst>
                                          <p:attrName>style.visibility</p:attrName>
                                        </p:attrNameLst>
                                      </p:cBhvr>
                                      <p:to>
                                        <p:strVal val="visible"/>
                                      </p:to>
                                    </p:set>
                                    <p:animEffect transition="in" filter="fade">
                                      <p:cBhvr>
                                        <p:cTn id="1340" dur="500"/>
                                        <p:tgtEl>
                                          <p:spTgt spid="147"/>
                                        </p:tgtEl>
                                      </p:cBhvr>
                                    </p:animEffect>
                                  </p:childTnLst>
                                </p:cTn>
                              </p:par>
                            </p:childTnLst>
                          </p:cTn>
                        </p:par>
                      </p:childTnLst>
                    </p:cTn>
                  </p:par>
                </p:childTnLst>
              </p:cTn>
              <p:nextCondLst>
                <p:cond evt="onClick" delay="0">
                  <p:tgtEl>
                    <p:spTgt spid="184"/>
                  </p:tgtEl>
                </p:cond>
              </p:nextCondLst>
            </p:seq>
            <p:seq concurrent="1" nextAc="seek">
              <p:cTn id="1341" restart="whenNotActive" fill="hold" evtFilter="cancelBubble" nodeType="interactiveSeq">
                <p:stCondLst>
                  <p:cond evt="onClick" delay="0">
                    <p:tgtEl>
                      <p:spTgt spid="185"/>
                    </p:tgtEl>
                  </p:cond>
                </p:stCondLst>
                <p:endSync evt="end" delay="0">
                  <p:rtn val="all"/>
                </p:endSync>
                <p:childTnLst>
                  <p:par>
                    <p:cTn id="1342" fill="hold">
                      <p:stCondLst>
                        <p:cond delay="0"/>
                      </p:stCondLst>
                      <p:childTnLst>
                        <p:par>
                          <p:cTn id="1343" fill="hold">
                            <p:stCondLst>
                              <p:cond delay="0"/>
                            </p:stCondLst>
                            <p:childTnLst>
                              <p:par>
                                <p:cTn id="1344" presetID="1" presetClass="exit" presetSubtype="0" fill="hold" grpId="1" nodeType="clickEffect">
                                  <p:stCondLst>
                                    <p:cond delay="0"/>
                                  </p:stCondLst>
                                  <p:childTnLst>
                                    <p:set>
                                      <p:cBhvr>
                                        <p:cTn id="1345" dur="1" fill="hold">
                                          <p:stCondLst>
                                            <p:cond delay="0"/>
                                          </p:stCondLst>
                                        </p:cTn>
                                        <p:tgtEl>
                                          <p:spTgt spid="185"/>
                                        </p:tgtEl>
                                        <p:attrNameLst>
                                          <p:attrName>style.visibility</p:attrName>
                                        </p:attrNameLst>
                                      </p:cBhvr>
                                      <p:to>
                                        <p:strVal val="hidden"/>
                                      </p:to>
                                    </p:set>
                                  </p:childTnLst>
                                </p:cTn>
                              </p:par>
                              <p:par>
                                <p:cTn id="1346" presetID="10" presetClass="entr" presetSubtype="0" fill="hold" grpId="11" nodeType="withEffect">
                                  <p:stCondLst>
                                    <p:cond delay="0"/>
                                  </p:stCondLst>
                                  <p:childTnLst>
                                    <p:set>
                                      <p:cBhvr>
                                        <p:cTn id="1347" dur="1" fill="hold">
                                          <p:stCondLst>
                                            <p:cond delay="0"/>
                                          </p:stCondLst>
                                        </p:cTn>
                                        <p:tgtEl>
                                          <p:spTgt spid="147"/>
                                        </p:tgtEl>
                                        <p:attrNameLst>
                                          <p:attrName>style.visibility</p:attrName>
                                        </p:attrNameLst>
                                      </p:cBhvr>
                                      <p:to>
                                        <p:strVal val="visible"/>
                                      </p:to>
                                    </p:set>
                                    <p:animEffect transition="in" filter="fade">
                                      <p:cBhvr>
                                        <p:cTn id="1348" dur="500"/>
                                        <p:tgtEl>
                                          <p:spTgt spid="147"/>
                                        </p:tgtEl>
                                      </p:cBhvr>
                                    </p:animEffect>
                                  </p:childTnLst>
                                </p:cTn>
                              </p:par>
                            </p:childTnLst>
                          </p:cTn>
                        </p:par>
                      </p:childTnLst>
                    </p:cTn>
                  </p:par>
                </p:childTnLst>
              </p:cTn>
              <p:nextCondLst>
                <p:cond evt="onClick" delay="0">
                  <p:tgtEl>
                    <p:spTgt spid="185"/>
                  </p:tgtEl>
                </p:cond>
              </p:nextCondLst>
            </p:seq>
            <p:seq concurrent="1" nextAc="seek">
              <p:cTn id="1349" restart="whenNotActive" fill="hold" evtFilter="cancelBubble" nodeType="interactiveSeq">
                <p:stCondLst>
                  <p:cond evt="onClick" delay="0">
                    <p:tgtEl>
                      <p:spTgt spid="187"/>
                    </p:tgtEl>
                  </p:cond>
                </p:stCondLst>
                <p:endSync evt="end" delay="0">
                  <p:rtn val="all"/>
                </p:endSync>
                <p:childTnLst>
                  <p:par>
                    <p:cTn id="1350" fill="hold">
                      <p:stCondLst>
                        <p:cond delay="0"/>
                      </p:stCondLst>
                      <p:childTnLst>
                        <p:par>
                          <p:cTn id="1351" fill="hold">
                            <p:stCondLst>
                              <p:cond delay="0"/>
                            </p:stCondLst>
                            <p:childTnLst>
                              <p:par>
                                <p:cTn id="1352" presetID="1" presetClass="entr" presetSubtype="0" fill="hold" grpId="0" nodeType="clickEffect">
                                  <p:stCondLst>
                                    <p:cond delay="0"/>
                                  </p:stCondLst>
                                  <p:childTnLst>
                                    <p:set>
                                      <p:cBhvr>
                                        <p:cTn id="1353" dur="1" fill="hold">
                                          <p:stCondLst>
                                            <p:cond delay="0"/>
                                          </p:stCondLst>
                                        </p:cTn>
                                        <p:tgtEl>
                                          <p:spTgt spid="193"/>
                                        </p:tgtEl>
                                        <p:attrNameLst>
                                          <p:attrName>style.visibility</p:attrName>
                                        </p:attrNameLst>
                                      </p:cBhvr>
                                      <p:to>
                                        <p:strVal val="visible"/>
                                      </p:to>
                                    </p:set>
                                  </p:childTnLst>
                                </p:cTn>
                              </p:par>
                              <p:par>
                                <p:cTn id="1354" presetID="1" presetClass="entr" presetSubtype="0" fill="hold" grpId="0" nodeType="withEffect">
                                  <p:stCondLst>
                                    <p:cond delay="0"/>
                                  </p:stCondLst>
                                  <p:childTnLst>
                                    <p:set>
                                      <p:cBhvr>
                                        <p:cTn id="1355" dur="1" fill="hold">
                                          <p:stCondLst>
                                            <p:cond delay="0"/>
                                          </p:stCondLst>
                                        </p:cTn>
                                        <p:tgtEl>
                                          <p:spTgt spid="204"/>
                                        </p:tgtEl>
                                        <p:attrNameLst>
                                          <p:attrName>style.visibility</p:attrName>
                                        </p:attrNameLst>
                                      </p:cBhvr>
                                      <p:to>
                                        <p:strVal val="visible"/>
                                      </p:to>
                                    </p:set>
                                  </p:childTnLst>
                                </p:cTn>
                              </p:par>
                              <p:par>
                                <p:cTn id="1356" presetID="10" presetClass="exit" presetSubtype="0" fill="hold" grpId="5" nodeType="withEffect">
                                  <p:stCondLst>
                                    <p:cond delay="0"/>
                                  </p:stCondLst>
                                  <p:childTnLst>
                                    <p:animEffect transition="out" filter="fade">
                                      <p:cBhvr>
                                        <p:cTn id="1357" dur="500"/>
                                        <p:tgtEl>
                                          <p:spTgt spid="209"/>
                                        </p:tgtEl>
                                      </p:cBhvr>
                                    </p:animEffect>
                                    <p:set>
                                      <p:cBhvr>
                                        <p:cTn id="1358"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7"/>
                  </p:tgtEl>
                </p:cond>
              </p:nextCondLst>
            </p:seq>
            <p:seq concurrent="1" nextAc="seek">
              <p:cTn id="1359" restart="whenNotActive" fill="hold" evtFilter="cancelBubble" nodeType="interactiveSeq">
                <p:stCondLst>
                  <p:cond evt="onClick" delay="0">
                    <p:tgtEl>
                      <p:spTgt spid="188"/>
                    </p:tgtEl>
                  </p:cond>
                </p:stCondLst>
                <p:endSync evt="end" delay="0">
                  <p:rtn val="all"/>
                </p:endSync>
                <p:childTnLst>
                  <p:par>
                    <p:cTn id="1360" fill="hold">
                      <p:stCondLst>
                        <p:cond delay="0"/>
                      </p:stCondLst>
                      <p:childTnLst>
                        <p:par>
                          <p:cTn id="1361" fill="hold">
                            <p:stCondLst>
                              <p:cond delay="0"/>
                            </p:stCondLst>
                            <p:childTnLst>
                              <p:par>
                                <p:cTn id="1362" presetID="1" presetClass="entr" presetSubtype="0" fill="hold" grpId="0" nodeType="clickEffect">
                                  <p:stCondLst>
                                    <p:cond delay="0"/>
                                  </p:stCondLst>
                                  <p:childTnLst>
                                    <p:set>
                                      <p:cBhvr>
                                        <p:cTn id="1363" dur="1" fill="hold">
                                          <p:stCondLst>
                                            <p:cond delay="0"/>
                                          </p:stCondLst>
                                        </p:cTn>
                                        <p:tgtEl>
                                          <p:spTgt spid="194"/>
                                        </p:tgtEl>
                                        <p:attrNameLst>
                                          <p:attrName>style.visibility</p:attrName>
                                        </p:attrNameLst>
                                      </p:cBhvr>
                                      <p:to>
                                        <p:strVal val="visible"/>
                                      </p:to>
                                    </p:set>
                                  </p:childTnLst>
                                </p:cTn>
                              </p:par>
                              <p:par>
                                <p:cTn id="1364" presetID="1" presetClass="entr" presetSubtype="0" fill="hold" grpId="1" nodeType="withEffect">
                                  <p:stCondLst>
                                    <p:cond delay="0"/>
                                  </p:stCondLst>
                                  <p:childTnLst>
                                    <p:set>
                                      <p:cBhvr>
                                        <p:cTn id="1365" dur="1" fill="hold">
                                          <p:stCondLst>
                                            <p:cond delay="0"/>
                                          </p:stCondLst>
                                        </p:cTn>
                                        <p:tgtEl>
                                          <p:spTgt spid="202"/>
                                        </p:tgtEl>
                                        <p:attrNameLst>
                                          <p:attrName>style.visibility</p:attrName>
                                        </p:attrNameLst>
                                      </p:cBhvr>
                                      <p:to>
                                        <p:strVal val="visible"/>
                                      </p:to>
                                    </p:set>
                                  </p:childTnLst>
                                </p:cTn>
                              </p:par>
                              <p:par>
                                <p:cTn id="1366" presetID="10" presetClass="exit" presetSubtype="0" fill="hold" grpId="4" nodeType="withEffect">
                                  <p:stCondLst>
                                    <p:cond delay="0"/>
                                  </p:stCondLst>
                                  <p:childTnLst>
                                    <p:animEffect transition="out" filter="fade">
                                      <p:cBhvr>
                                        <p:cTn id="1367" dur="500"/>
                                        <p:tgtEl>
                                          <p:spTgt spid="209"/>
                                        </p:tgtEl>
                                      </p:cBhvr>
                                    </p:animEffect>
                                    <p:set>
                                      <p:cBhvr>
                                        <p:cTn id="1368"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8"/>
                  </p:tgtEl>
                </p:cond>
              </p:nextCondLst>
            </p:seq>
            <p:seq concurrent="1" nextAc="seek">
              <p:cTn id="1369" restart="whenNotActive" fill="hold" evtFilter="cancelBubble" nodeType="interactiveSeq">
                <p:stCondLst>
                  <p:cond evt="onClick" delay="0">
                    <p:tgtEl>
                      <p:spTgt spid="189"/>
                    </p:tgtEl>
                  </p:cond>
                </p:stCondLst>
                <p:endSync evt="end" delay="0">
                  <p:rtn val="all"/>
                </p:endSync>
                <p:childTnLst>
                  <p:par>
                    <p:cTn id="1370" fill="hold">
                      <p:stCondLst>
                        <p:cond delay="0"/>
                      </p:stCondLst>
                      <p:childTnLst>
                        <p:par>
                          <p:cTn id="1371" fill="hold">
                            <p:stCondLst>
                              <p:cond delay="0"/>
                            </p:stCondLst>
                            <p:childTnLst>
                              <p:par>
                                <p:cTn id="1372" presetID="1" presetClass="entr" presetSubtype="0" fill="hold" grpId="1" nodeType="clickEffect">
                                  <p:stCondLst>
                                    <p:cond delay="0"/>
                                  </p:stCondLst>
                                  <p:childTnLst>
                                    <p:set>
                                      <p:cBhvr>
                                        <p:cTn id="1373" dur="1" fill="hold">
                                          <p:stCondLst>
                                            <p:cond delay="0"/>
                                          </p:stCondLst>
                                        </p:cTn>
                                        <p:tgtEl>
                                          <p:spTgt spid="195"/>
                                        </p:tgtEl>
                                        <p:attrNameLst>
                                          <p:attrName>style.visibility</p:attrName>
                                        </p:attrNameLst>
                                      </p:cBhvr>
                                      <p:to>
                                        <p:strVal val="visible"/>
                                      </p:to>
                                    </p:set>
                                  </p:childTnLst>
                                </p:cTn>
                              </p:par>
                              <p:par>
                                <p:cTn id="1374" presetID="10" presetClass="exit" presetSubtype="0" fill="hold" grpId="3" nodeType="withEffect">
                                  <p:stCondLst>
                                    <p:cond delay="0"/>
                                  </p:stCondLst>
                                  <p:childTnLst>
                                    <p:animEffect transition="out" filter="fade">
                                      <p:cBhvr>
                                        <p:cTn id="1375" dur="500"/>
                                        <p:tgtEl>
                                          <p:spTgt spid="209"/>
                                        </p:tgtEl>
                                      </p:cBhvr>
                                    </p:animEffect>
                                    <p:set>
                                      <p:cBhvr>
                                        <p:cTn id="1376"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9"/>
                  </p:tgtEl>
                </p:cond>
              </p:nextCondLst>
            </p:seq>
            <p:seq concurrent="1" nextAc="seek">
              <p:cTn id="1377" restart="whenNotActive" fill="hold" evtFilter="cancelBubble" nodeType="interactiveSeq">
                <p:stCondLst>
                  <p:cond evt="onClick" delay="0">
                    <p:tgtEl>
                      <p:spTgt spid="191"/>
                    </p:tgtEl>
                  </p:cond>
                </p:stCondLst>
                <p:endSync evt="end" delay="0">
                  <p:rtn val="all"/>
                </p:endSync>
                <p:childTnLst>
                  <p:par>
                    <p:cTn id="1378" fill="hold">
                      <p:stCondLst>
                        <p:cond delay="0"/>
                      </p:stCondLst>
                      <p:childTnLst>
                        <p:par>
                          <p:cTn id="1379" fill="hold">
                            <p:stCondLst>
                              <p:cond delay="0"/>
                            </p:stCondLst>
                            <p:childTnLst>
                              <p:par>
                                <p:cTn id="1380" presetID="1" presetClass="entr" presetSubtype="0" fill="hold" grpId="0" nodeType="clickEffect">
                                  <p:stCondLst>
                                    <p:cond delay="0"/>
                                  </p:stCondLst>
                                  <p:childTnLst>
                                    <p:set>
                                      <p:cBhvr>
                                        <p:cTn id="1381" dur="1" fill="hold">
                                          <p:stCondLst>
                                            <p:cond delay="0"/>
                                          </p:stCondLst>
                                        </p:cTn>
                                        <p:tgtEl>
                                          <p:spTgt spid="197"/>
                                        </p:tgtEl>
                                        <p:attrNameLst>
                                          <p:attrName>style.visibility</p:attrName>
                                        </p:attrNameLst>
                                      </p:cBhvr>
                                      <p:to>
                                        <p:strVal val="visible"/>
                                      </p:to>
                                    </p:set>
                                  </p:childTnLst>
                                </p:cTn>
                              </p:par>
                              <p:par>
                                <p:cTn id="1382" presetID="10" presetClass="exit" presetSubtype="0" fill="hold" grpId="2" nodeType="withEffect">
                                  <p:stCondLst>
                                    <p:cond delay="0"/>
                                  </p:stCondLst>
                                  <p:childTnLst>
                                    <p:animEffect transition="out" filter="fade">
                                      <p:cBhvr>
                                        <p:cTn id="1383" dur="500"/>
                                        <p:tgtEl>
                                          <p:spTgt spid="209"/>
                                        </p:tgtEl>
                                      </p:cBhvr>
                                    </p:animEffect>
                                    <p:set>
                                      <p:cBhvr>
                                        <p:cTn id="1384"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1"/>
                  </p:tgtEl>
                </p:cond>
              </p:nextCondLst>
            </p:seq>
            <p:seq concurrent="1" nextAc="seek">
              <p:cTn id="1385" restart="whenNotActive" fill="hold" evtFilter="cancelBubble" nodeType="interactiveSeq">
                <p:stCondLst>
                  <p:cond evt="onClick" delay="0">
                    <p:tgtEl>
                      <p:spTgt spid="192"/>
                    </p:tgtEl>
                  </p:cond>
                </p:stCondLst>
                <p:endSync evt="end" delay="0">
                  <p:rtn val="all"/>
                </p:endSync>
                <p:childTnLst>
                  <p:par>
                    <p:cTn id="1386" fill="hold">
                      <p:stCondLst>
                        <p:cond delay="0"/>
                      </p:stCondLst>
                      <p:childTnLst>
                        <p:par>
                          <p:cTn id="1387" fill="hold">
                            <p:stCondLst>
                              <p:cond delay="0"/>
                            </p:stCondLst>
                            <p:childTnLst>
                              <p:par>
                                <p:cTn id="1388" presetID="1" presetClass="entr" presetSubtype="0" fill="hold" grpId="0" nodeType="clickEffect">
                                  <p:stCondLst>
                                    <p:cond delay="0"/>
                                  </p:stCondLst>
                                  <p:childTnLst>
                                    <p:set>
                                      <p:cBhvr>
                                        <p:cTn id="1389" dur="1" fill="hold">
                                          <p:stCondLst>
                                            <p:cond delay="0"/>
                                          </p:stCondLst>
                                        </p:cTn>
                                        <p:tgtEl>
                                          <p:spTgt spid="198"/>
                                        </p:tgtEl>
                                        <p:attrNameLst>
                                          <p:attrName>style.visibility</p:attrName>
                                        </p:attrNameLst>
                                      </p:cBhvr>
                                      <p:to>
                                        <p:strVal val="visible"/>
                                      </p:to>
                                    </p:set>
                                  </p:childTnLst>
                                </p:cTn>
                              </p:par>
                              <p:par>
                                <p:cTn id="1390" presetID="1" presetClass="entr" presetSubtype="0" fill="hold" grpId="2" nodeType="withEffect">
                                  <p:stCondLst>
                                    <p:cond delay="0"/>
                                  </p:stCondLst>
                                  <p:childTnLst>
                                    <p:set>
                                      <p:cBhvr>
                                        <p:cTn id="1391" dur="1" fill="hold">
                                          <p:stCondLst>
                                            <p:cond delay="0"/>
                                          </p:stCondLst>
                                        </p:cTn>
                                        <p:tgtEl>
                                          <p:spTgt spid="202"/>
                                        </p:tgtEl>
                                        <p:attrNameLst>
                                          <p:attrName>style.visibility</p:attrName>
                                        </p:attrNameLst>
                                      </p:cBhvr>
                                      <p:to>
                                        <p:strVal val="visible"/>
                                      </p:to>
                                    </p:set>
                                  </p:childTnLst>
                                </p:cTn>
                              </p:par>
                              <p:par>
                                <p:cTn id="1392" presetID="10" presetClass="exit" presetSubtype="0" fill="hold" grpId="1" nodeType="withEffect">
                                  <p:stCondLst>
                                    <p:cond delay="0"/>
                                  </p:stCondLst>
                                  <p:childTnLst>
                                    <p:animEffect transition="out" filter="fade">
                                      <p:cBhvr>
                                        <p:cTn id="1393" dur="500"/>
                                        <p:tgtEl>
                                          <p:spTgt spid="209"/>
                                        </p:tgtEl>
                                      </p:cBhvr>
                                    </p:animEffect>
                                    <p:set>
                                      <p:cBhvr>
                                        <p:cTn id="1394"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2"/>
                  </p:tgtEl>
                </p:cond>
              </p:nextCondLst>
            </p:seq>
            <p:seq concurrent="1" nextAc="seek">
              <p:cTn id="1395" restart="whenNotActive" fill="hold" evtFilter="cancelBubble" nodeType="interactiveSeq">
                <p:stCondLst>
                  <p:cond evt="onClick" delay="0">
                    <p:tgtEl>
                      <p:spTgt spid="190"/>
                    </p:tgtEl>
                  </p:cond>
                </p:stCondLst>
                <p:endSync evt="end" delay="0">
                  <p:rtn val="all"/>
                </p:endSync>
                <p:childTnLst>
                  <p:par>
                    <p:cTn id="1396" fill="hold">
                      <p:stCondLst>
                        <p:cond delay="0"/>
                      </p:stCondLst>
                      <p:childTnLst>
                        <p:par>
                          <p:cTn id="1397" fill="hold">
                            <p:stCondLst>
                              <p:cond delay="0"/>
                            </p:stCondLst>
                            <p:childTnLst>
                              <p:par>
                                <p:cTn id="1398" presetID="1" presetClass="entr" presetSubtype="0" fill="hold" grpId="0" nodeType="clickEffect">
                                  <p:stCondLst>
                                    <p:cond delay="0"/>
                                  </p:stCondLst>
                                  <p:childTnLst>
                                    <p:set>
                                      <p:cBhvr>
                                        <p:cTn id="1399" dur="1" fill="hold">
                                          <p:stCondLst>
                                            <p:cond delay="0"/>
                                          </p:stCondLst>
                                        </p:cTn>
                                        <p:tgtEl>
                                          <p:spTgt spid="196"/>
                                        </p:tgtEl>
                                        <p:attrNameLst>
                                          <p:attrName>style.visibility</p:attrName>
                                        </p:attrNameLst>
                                      </p:cBhvr>
                                      <p:to>
                                        <p:strVal val="visible"/>
                                      </p:to>
                                    </p:set>
                                  </p:childTnLst>
                                </p:cTn>
                              </p:par>
                              <p:par>
                                <p:cTn id="1400" presetID="1" presetClass="entr" presetSubtype="0" fill="hold" grpId="0" nodeType="withEffect">
                                  <p:stCondLst>
                                    <p:cond delay="0"/>
                                  </p:stCondLst>
                                  <p:childTnLst>
                                    <p:set>
                                      <p:cBhvr>
                                        <p:cTn id="1401" dur="1" fill="hold">
                                          <p:stCondLst>
                                            <p:cond delay="0"/>
                                          </p:stCondLst>
                                        </p:cTn>
                                        <p:tgtEl>
                                          <p:spTgt spid="202"/>
                                        </p:tgtEl>
                                        <p:attrNameLst>
                                          <p:attrName>style.visibility</p:attrName>
                                        </p:attrNameLst>
                                      </p:cBhvr>
                                      <p:to>
                                        <p:strVal val="visible"/>
                                      </p:to>
                                    </p:set>
                                  </p:childTnLst>
                                </p:cTn>
                              </p:par>
                              <p:par>
                                <p:cTn id="1402" presetID="10" presetClass="exit" presetSubtype="0" fill="hold" grpId="0" nodeType="withEffect">
                                  <p:stCondLst>
                                    <p:cond delay="0"/>
                                  </p:stCondLst>
                                  <p:childTnLst>
                                    <p:animEffect transition="out" filter="fade">
                                      <p:cBhvr>
                                        <p:cTn id="1403" dur="500"/>
                                        <p:tgtEl>
                                          <p:spTgt spid="209"/>
                                        </p:tgtEl>
                                      </p:cBhvr>
                                    </p:animEffect>
                                    <p:set>
                                      <p:cBhvr>
                                        <p:cTn id="1404"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0"/>
                  </p:tgtEl>
                </p:cond>
              </p:nextCondLst>
            </p:seq>
            <p:seq concurrent="1" nextAc="seek">
              <p:cTn id="1405" restart="whenNotActive" fill="hold" evtFilter="cancelBubble" nodeType="interactiveSeq">
                <p:stCondLst>
                  <p:cond evt="onClick" delay="0">
                    <p:tgtEl>
                      <p:spTgt spid="198"/>
                    </p:tgtEl>
                  </p:cond>
                </p:stCondLst>
                <p:endSync evt="end" delay="0">
                  <p:rtn val="all"/>
                </p:endSync>
                <p:childTnLst>
                  <p:par>
                    <p:cTn id="1406" fill="hold">
                      <p:stCondLst>
                        <p:cond delay="0"/>
                      </p:stCondLst>
                      <p:childTnLst>
                        <p:par>
                          <p:cTn id="1407" fill="hold">
                            <p:stCondLst>
                              <p:cond delay="0"/>
                            </p:stCondLst>
                            <p:childTnLst>
                              <p:par>
                                <p:cTn id="1408" presetID="1" presetClass="exit" presetSubtype="0" fill="hold" grpId="1" nodeType="clickEffect">
                                  <p:stCondLst>
                                    <p:cond delay="0"/>
                                  </p:stCondLst>
                                  <p:childTnLst>
                                    <p:set>
                                      <p:cBhvr>
                                        <p:cTn id="1409" dur="1" fill="hold">
                                          <p:stCondLst>
                                            <p:cond delay="0"/>
                                          </p:stCondLst>
                                        </p:cTn>
                                        <p:tgtEl>
                                          <p:spTgt spid="198"/>
                                        </p:tgtEl>
                                        <p:attrNameLst>
                                          <p:attrName>style.visibility</p:attrName>
                                        </p:attrNameLst>
                                      </p:cBhvr>
                                      <p:to>
                                        <p:strVal val="hidden"/>
                                      </p:to>
                                    </p:set>
                                  </p:childTnLst>
                                </p:cTn>
                              </p:par>
                              <p:par>
                                <p:cTn id="1410" presetID="1" presetClass="exit" presetSubtype="0" fill="hold" grpId="5" nodeType="withEffect">
                                  <p:stCondLst>
                                    <p:cond delay="0"/>
                                  </p:stCondLst>
                                  <p:childTnLst>
                                    <p:set>
                                      <p:cBhvr>
                                        <p:cTn id="1411" dur="1" fill="hold">
                                          <p:stCondLst>
                                            <p:cond delay="0"/>
                                          </p:stCondLst>
                                        </p:cTn>
                                        <p:tgtEl>
                                          <p:spTgt spid="202"/>
                                        </p:tgtEl>
                                        <p:attrNameLst>
                                          <p:attrName>style.visibility</p:attrName>
                                        </p:attrNameLst>
                                      </p:cBhvr>
                                      <p:to>
                                        <p:strVal val="hidden"/>
                                      </p:to>
                                    </p:set>
                                  </p:childTnLst>
                                </p:cTn>
                              </p:par>
                              <p:par>
                                <p:cTn id="1412" presetID="10" presetClass="entr" presetSubtype="0" fill="hold" grpId="6" nodeType="withEffect">
                                  <p:stCondLst>
                                    <p:cond delay="0"/>
                                  </p:stCondLst>
                                  <p:childTnLst>
                                    <p:set>
                                      <p:cBhvr>
                                        <p:cTn id="1413" dur="1" fill="hold">
                                          <p:stCondLst>
                                            <p:cond delay="0"/>
                                          </p:stCondLst>
                                        </p:cTn>
                                        <p:tgtEl>
                                          <p:spTgt spid="209"/>
                                        </p:tgtEl>
                                        <p:attrNameLst>
                                          <p:attrName>style.visibility</p:attrName>
                                        </p:attrNameLst>
                                      </p:cBhvr>
                                      <p:to>
                                        <p:strVal val="visible"/>
                                      </p:to>
                                    </p:set>
                                    <p:animEffect transition="in" filter="fade">
                                      <p:cBhvr>
                                        <p:cTn id="1414" dur="500"/>
                                        <p:tgtEl>
                                          <p:spTgt spid="209"/>
                                        </p:tgtEl>
                                      </p:cBhvr>
                                    </p:animEffect>
                                  </p:childTnLst>
                                </p:cTn>
                              </p:par>
                            </p:childTnLst>
                          </p:cTn>
                        </p:par>
                      </p:childTnLst>
                    </p:cTn>
                  </p:par>
                </p:childTnLst>
              </p:cTn>
              <p:nextCondLst>
                <p:cond evt="onClick" delay="0">
                  <p:tgtEl>
                    <p:spTgt spid="198"/>
                  </p:tgtEl>
                </p:cond>
              </p:nextCondLst>
            </p:seq>
            <p:seq concurrent="1" nextAc="seek">
              <p:cTn id="1415" restart="whenNotActive" fill="hold" evtFilter="cancelBubble" nodeType="interactiveSeq">
                <p:stCondLst>
                  <p:cond evt="onClick" delay="0">
                    <p:tgtEl>
                      <p:spTgt spid="193"/>
                    </p:tgtEl>
                  </p:cond>
                </p:stCondLst>
                <p:endSync evt="end" delay="0">
                  <p:rtn val="all"/>
                </p:endSync>
                <p:childTnLst>
                  <p:par>
                    <p:cTn id="1416" fill="hold">
                      <p:stCondLst>
                        <p:cond delay="0"/>
                      </p:stCondLst>
                      <p:childTnLst>
                        <p:par>
                          <p:cTn id="1417" fill="hold">
                            <p:stCondLst>
                              <p:cond delay="0"/>
                            </p:stCondLst>
                            <p:childTnLst>
                              <p:par>
                                <p:cTn id="1418" presetID="1" presetClass="exit" presetSubtype="0" fill="hold" grpId="1" nodeType="clickEffect">
                                  <p:stCondLst>
                                    <p:cond delay="0"/>
                                  </p:stCondLst>
                                  <p:childTnLst>
                                    <p:set>
                                      <p:cBhvr>
                                        <p:cTn id="1419" dur="1" fill="hold">
                                          <p:stCondLst>
                                            <p:cond delay="0"/>
                                          </p:stCondLst>
                                        </p:cTn>
                                        <p:tgtEl>
                                          <p:spTgt spid="193"/>
                                        </p:tgtEl>
                                        <p:attrNameLst>
                                          <p:attrName>style.visibility</p:attrName>
                                        </p:attrNameLst>
                                      </p:cBhvr>
                                      <p:to>
                                        <p:strVal val="hidden"/>
                                      </p:to>
                                    </p:set>
                                  </p:childTnLst>
                                </p:cTn>
                              </p:par>
                              <p:par>
                                <p:cTn id="1420" presetID="1" presetClass="exit" presetSubtype="0" fill="hold" grpId="1" nodeType="withEffect">
                                  <p:stCondLst>
                                    <p:cond delay="0"/>
                                  </p:stCondLst>
                                  <p:childTnLst>
                                    <p:set>
                                      <p:cBhvr>
                                        <p:cTn id="1421" dur="1" fill="hold">
                                          <p:stCondLst>
                                            <p:cond delay="0"/>
                                          </p:stCondLst>
                                        </p:cTn>
                                        <p:tgtEl>
                                          <p:spTgt spid="204"/>
                                        </p:tgtEl>
                                        <p:attrNameLst>
                                          <p:attrName>style.visibility</p:attrName>
                                        </p:attrNameLst>
                                      </p:cBhvr>
                                      <p:to>
                                        <p:strVal val="hidden"/>
                                      </p:to>
                                    </p:set>
                                  </p:childTnLst>
                                </p:cTn>
                              </p:par>
                              <p:par>
                                <p:cTn id="1422" presetID="10" presetClass="entr" presetSubtype="0" fill="hold" grpId="7" nodeType="withEffect">
                                  <p:stCondLst>
                                    <p:cond delay="0"/>
                                  </p:stCondLst>
                                  <p:childTnLst>
                                    <p:set>
                                      <p:cBhvr>
                                        <p:cTn id="1423" dur="1" fill="hold">
                                          <p:stCondLst>
                                            <p:cond delay="0"/>
                                          </p:stCondLst>
                                        </p:cTn>
                                        <p:tgtEl>
                                          <p:spTgt spid="209"/>
                                        </p:tgtEl>
                                        <p:attrNameLst>
                                          <p:attrName>style.visibility</p:attrName>
                                        </p:attrNameLst>
                                      </p:cBhvr>
                                      <p:to>
                                        <p:strVal val="visible"/>
                                      </p:to>
                                    </p:set>
                                    <p:animEffect transition="in" filter="fade">
                                      <p:cBhvr>
                                        <p:cTn id="1424" dur="500"/>
                                        <p:tgtEl>
                                          <p:spTgt spid="209"/>
                                        </p:tgtEl>
                                      </p:cBhvr>
                                    </p:animEffect>
                                  </p:childTnLst>
                                </p:cTn>
                              </p:par>
                            </p:childTnLst>
                          </p:cTn>
                        </p:par>
                      </p:childTnLst>
                    </p:cTn>
                  </p:par>
                </p:childTnLst>
              </p:cTn>
              <p:nextCondLst>
                <p:cond evt="onClick" delay="0">
                  <p:tgtEl>
                    <p:spTgt spid="193"/>
                  </p:tgtEl>
                </p:cond>
              </p:nextCondLst>
            </p:seq>
            <p:seq concurrent="1" nextAc="seek">
              <p:cTn id="1425" restart="whenNotActive" fill="hold" evtFilter="cancelBubble" nodeType="interactiveSeq">
                <p:stCondLst>
                  <p:cond evt="onClick" delay="0">
                    <p:tgtEl>
                      <p:spTgt spid="194"/>
                    </p:tgtEl>
                  </p:cond>
                </p:stCondLst>
                <p:endSync evt="end" delay="0">
                  <p:rtn val="all"/>
                </p:endSync>
                <p:childTnLst>
                  <p:par>
                    <p:cTn id="1426" fill="hold">
                      <p:stCondLst>
                        <p:cond delay="0"/>
                      </p:stCondLst>
                      <p:childTnLst>
                        <p:par>
                          <p:cTn id="1427" fill="hold">
                            <p:stCondLst>
                              <p:cond delay="0"/>
                            </p:stCondLst>
                            <p:childTnLst>
                              <p:par>
                                <p:cTn id="1428" presetID="1" presetClass="exit" presetSubtype="0" fill="hold" grpId="1" nodeType="clickEffect">
                                  <p:stCondLst>
                                    <p:cond delay="0"/>
                                  </p:stCondLst>
                                  <p:childTnLst>
                                    <p:set>
                                      <p:cBhvr>
                                        <p:cTn id="1429" dur="1" fill="hold">
                                          <p:stCondLst>
                                            <p:cond delay="0"/>
                                          </p:stCondLst>
                                        </p:cTn>
                                        <p:tgtEl>
                                          <p:spTgt spid="194"/>
                                        </p:tgtEl>
                                        <p:attrNameLst>
                                          <p:attrName>style.visibility</p:attrName>
                                        </p:attrNameLst>
                                      </p:cBhvr>
                                      <p:to>
                                        <p:strVal val="hidden"/>
                                      </p:to>
                                    </p:set>
                                  </p:childTnLst>
                                </p:cTn>
                              </p:par>
                              <p:par>
                                <p:cTn id="1430" presetID="1" presetClass="exit" presetSubtype="0" fill="hold" grpId="4" nodeType="withEffect">
                                  <p:stCondLst>
                                    <p:cond delay="0"/>
                                  </p:stCondLst>
                                  <p:childTnLst>
                                    <p:set>
                                      <p:cBhvr>
                                        <p:cTn id="1431" dur="1" fill="hold">
                                          <p:stCondLst>
                                            <p:cond delay="0"/>
                                          </p:stCondLst>
                                        </p:cTn>
                                        <p:tgtEl>
                                          <p:spTgt spid="202"/>
                                        </p:tgtEl>
                                        <p:attrNameLst>
                                          <p:attrName>style.visibility</p:attrName>
                                        </p:attrNameLst>
                                      </p:cBhvr>
                                      <p:to>
                                        <p:strVal val="hidden"/>
                                      </p:to>
                                    </p:set>
                                  </p:childTnLst>
                                </p:cTn>
                              </p:par>
                              <p:par>
                                <p:cTn id="1432" presetID="10" presetClass="entr" presetSubtype="0" fill="hold" grpId="10" nodeType="withEffect">
                                  <p:stCondLst>
                                    <p:cond delay="0"/>
                                  </p:stCondLst>
                                  <p:childTnLst>
                                    <p:set>
                                      <p:cBhvr>
                                        <p:cTn id="1433" dur="1" fill="hold">
                                          <p:stCondLst>
                                            <p:cond delay="0"/>
                                          </p:stCondLst>
                                        </p:cTn>
                                        <p:tgtEl>
                                          <p:spTgt spid="209"/>
                                        </p:tgtEl>
                                        <p:attrNameLst>
                                          <p:attrName>style.visibility</p:attrName>
                                        </p:attrNameLst>
                                      </p:cBhvr>
                                      <p:to>
                                        <p:strVal val="visible"/>
                                      </p:to>
                                    </p:set>
                                    <p:animEffect transition="in" filter="fade">
                                      <p:cBhvr>
                                        <p:cTn id="1434" dur="500"/>
                                        <p:tgtEl>
                                          <p:spTgt spid="209"/>
                                        </p:tgtEl>
                                      </p:cBhvr>
                                    </p:animEffect>
                                  </p:childTnLst>
                                </p:cTn>
                              </p:par>
                            </p:childTnLst>
                          </p:cTn>
                        </p:par>
                      </p:childTnLst>
                    </p:cTn>
                  </p:par>
                </p:childTnLst>
              </p:cTn>
              <p:nextCondLst>
                <p:cond evt="onClick" delay="0">
                  <p:tgtEl>
                    <p:spTgt spid="194"/>
                  </p:tgtEl>
                </p:cond>
              </p:nextCondLst>
            </p:seq>
            <p:seq concurrent="1" nextAc="seek">
              <p:cTn id="1435" restart="whenNotActive" fill="hold" evtFilter="cancelBubble" nodeType="interactiveSeq">
                <p:stCondLst>
                  <p:cond evt="onClick" delay="0">
                    <p:tgtEl>
                      <p:spTgt spid="195"/>
                    </p:tgtEl>
                  </p:cond>
                </p:stCondLst>
                <p:endSync evt="end" delay="0">
                  <p:rtn val="all"/>
                </p:endSync>
                <p:childTnLst>
                  <p:par>
                    <p:cTn id="1436" fill="hold">
                      <p:stCondLst>
                        <p:cond delay="0"/>
                      </p:stCondLst>
                      <p:childTnLst>
                        <p:par>
                          <p:cTn id="1437" fill="hold">
                            <p:stCondLst>
                              <p:cond delay="0"/>
                            </p:stCondLst>
                            <p:childTnLst>
                              <p:par>
                                <p:cTn id="1438" presetID="1" presetClass="exit" presetSubtype="0" fill="hold" grpId="0" nodeType="clickEffect">
                                  <p:stCondLst>
                                    <p:cond delay="0"/>
                                  </p:stCondLst>
                                  <p:childTnLst>
                                    <p:set>
                                      <p:cBhvr>
                                        <p:cTn id="1439" dur="1" fill="hold">
                                          <p:stCondLst>
                                            <p:cond delay="0"/>
                                          </p:stCondLst>
                                        </p:cTn>
                                        <p:tgtEl>
                                          <p:spTgt spid="195"/>
                                        </p:tgtEl>
                                        <p:attrNameLst>
                                          <p:attrName>style.visibility</p:attrName>
                                        </p:attrNameLst>
                                      </p:cBhvr>
                                      <p:to>
                                        <p:strVal val="hidden"/>
                                      </p:to>
                                    </p:set>
                                  </p:childTnLst>
                                </p:cTn>
                              </p:par>
                              <p:par>
                                <p:cTn id="1440" presetID="10" presetClass="entr" presetSubtype="0" fill="hold" grpId="9" nodeType="withEffect">
                                  <p:stCondLst>
                                    <p:cond delay="0"/>
                                  </p:stCondLst>
                                  <p:childTnLst>
                                    <p:set>
                                      <p:cBhvr>
                                        <p:cTn id="1441" dur="1" fill="hold">
                                          <p:stCondLst>
                                            <p:cond delay="0"/>
                                          </p:stCondLst>
                                        </p:cTn>
                                        <p:tgtEl>
                                          <p:spTgt spid="209"/>
                                        </p:tgtEl>
                                        <p:attrNameLst>
                                          <p:attrName>style.visibility</p:attrName>
                                        </p:attrNameLst>
                                      </p:cBhvr>
                                      <p:to>
                                        <p:strVal val="visible"/>
                                      </p:to>
                                    </p:set>
                                    <p:animEffect transition="in" filter="fade">
                                      <p:cBhvr>
                                        <p:cTn id="1442" dur="500"/>
                                        <p:tgtEl>
                                          <p:spTgt spid="209"/>
                                        </p:tgtEl>
                                      </p:cBhvr>
                                    </p:animEffect>
                                  </p:childTnLst>
                                </p:cTn>
                              </p:par>
                            </p:childTnLst>
                          </p:cTn>
                        </p:par>
                      </p:childTnLst>
                    </p:cTn>
                  </p:par>
                </p:childTnLst>
              </p:cTn>
              <p:nextCondLst>
                <p:cond evt="onClick" delay="0">
                  <p:tgtEl>
                    <p:spTgt spid="195"/>
                  </p:tgtEl>
                </p:cond>
              </p:nextCondLst>
            </p:seq>
            <p:seq concurrent="1" nextAc="seek">
              <p:cTn id="1443" restart="whenNotActive" fill="hold" evtFilter="cancelBubble" nodeType="interactiveSeq">
                <p:stCondLst>
                  <p:cond evt="onClick" delay="0">
                    <p:tgtEl>
                      <p:spTgt spid="196"/>
                    </p:tgtEl>
                  </p:cond>
                </p:stCondLst>
                <p:endSync evt="end" delay="0">
                  <p:rtn val="all"/>
                </p:endSync>
                <p:childTnLst>
                  <p:par>
                    <p:cTn id="1444" fill="hold">
                      <p:stCondLst>
                        <p:cond delay="0"/>
                      </p:stCondLst>
                      <p:childTnLst>
                        <p:par>
                          <p:cTn id="1445" fill="hold">
                            <p:stCondLst>
                              <p:cond delay="0"/>
                            </p:stCondLst>
                            <p:childTnLst>
                              <p:par>
                                <p:cTn id="1446" presetID="1" presetClass="exit" presetSubtype="0" fill="hold" grpId="1" nodeType="clickEffect">
                                  <p:stCondLst>
                                    <p:cond delay="0"/>
                                  </p:stCondLst>
                                  <p:childTnLst>
                                    <p:set>
                                      <p:cBhvr>
                                        <p:cTn id="1447" dur="1" fill="hold">
                                          <p:stCondLst>
                                            <p:cond delay="0"/>
                                          </p:stCondLst>
                                        </p:cTn>
                                        <p:tgtEl>
                                          <p:spTgt spid="196"/>
                                        </p:tgtEl>
                                        <p:attrNameLst>
                                          <p:attrName>style.visibility</p:attrName>
                                        </p:attrNameLst>
                                      </p:cBhvr>
                                      <p:to>
                                        <p:strVal val="hidden"/>
                                      </p:to>
                                    </p:set>
                                  </p:childTnLst>
                                </p:cTn>
                              </p:par>
                              <p:par>
                                <p:cTn id="1448" presetID="1" presetClass="exit" presetSubtype="0" fill="hold" grpId="3" nodeType="withEffect">
                                  <p:stCondLst>
                                    <p:cond delay="0"/>
                                  </p:stCondLst>
                                  <p:childTnLst>
                                    <p:set>
                                      <p:cBhvr>
                                        <p:cTn id="1449" dur="1" fill="hold">
                                          <p:stCondLst>
                                            <p:cond delay="0"/>
                                          </p:stCondLst>
                                        </p:cTn>
                                        <p:tgtEl>
                                          <p:spTgt spid="202"/>
                                        </p:tgtEl>
                                        <p:attrNameLst>
                                          <p:attrName>style.visibility</p:attrName>
                                        </p:attrNameLst>
                                      </p:cBhvr>
                                      <p:to>
                                        <p:strVal val="hidden"/>
                                      </p:to>
                                    </p:set>
                                  </p:childTnLst>
                                </p:cTn>
                              </p:par>
                              <p:par>
                                <p:cTn id="1450" presetID="10" presetClass="entr" presetSubtype="0" fill="hold" grpId="11" nodeType="withEffect">
                                  <p:stCondLst>
                                    <p:cond delay="0"/>
                                  </p:stCondLst>
                                  <p:childTnLst>
                                    <p:set>
                                      <p:cBhvr>
                                        <p:cTn id="1451" dur="1" fill="hold">
                                          <p:stCondLst>
                                            <p:cond delay="0"/>
                                          </p:stCondLst>
                                        </p:cTn>
                                        <p:tgtEl>
                                          <p:spTgt spid="209"/>
                                        </p:tgtEl>
                                        <p:attrNameLst>
                                          <p:attrName>style.visibility</p:attrName>
                                        </p:attrNameLst>
                                      </p:cBhvr>
                                      <p:to>
                                        <p:strVal val="visible"/>
                                      </p:to>
                                    </p:set>
                                    <p:animEffect transition="in" filter="fade">
                                      <p:cBhvr>
                                        <p:cTn id="1452" dur="500"/>
                                        <p:tgtEl>
                                          <p:spTgt spid="209"/>
                                        </p:tgtEl>
                                      </p:cBhvr>
                                    </p:animEffect>
                                  </p:childTnLst>
                                </p:cTn>
                              </p:par>
                            </p:childTnLst>
                          </p:cTn>
                        </p:par>
                      </p:childTnLst>
                    </p:cTn>
                  </p:par>
                </p:childTnLst>
              </p:cTn>
              <p:nextCondLst>
                <p:cond evt="onClick" delay="0">
                  <p:tgtEl>
                    <p:spTgt spid="196"/>
                  </p:tgtEl>
                </p:cond>
              </p:nextCondLst>
            </p:seq>
            <p:seq concurrent="1" nextAc="seek">
              <p:cTn id="1453" restart="whenNotActive" fill="hold" evtFilter="cancelBubble" nodeType="interactiveSeq">
                <p:stCondLst>
                  <p:cond evt="onClick" delay="0">
                    <p:tgtEl>
                      <p:spTgt spid="197"/>
                    </p:tgtEl>
                  </p:cond>
                </p:stCondLst>
                <p:endSync evt="end" delay="0">
                  <p:rtn val="all"/>
                </p:endSync>
                <p:childTnLst>
                  <p:par>
                    <p:cTn id="1454" fill="hold">
                      <p:stCondLst>
                        <p:cond delay="0"/>
                      </p:stCondLst>
                      <p:childTnLst>
                        <p:par>
                          <p:cTn id="1455" fill="hold">
                            <p:stCondLst>
                              <p:cond delay="0"/>
                            </p:stCondLst>
                            <p:childTnLst>
                              <p:par>
                                <p:cTn id="1456" presetID="1" presetClass="exit" presetSubtype="0" fill="hold" grpId="1" nodeType="clickEffect">
                                  <p:stCondLst>
                                    <p:cond delay="0"/>
                                  </p:stCondLst>
                                  <p:childTnLst>
                                    <p:set>
                                      <p:cBhvr>
                                        <p:cTn id="1457" dur="1" fill="hold">
                                          <p:stCondLst>
                                            <p:cond delay="0"/>
                                          </p:stCondLst>
                                        </p:cTn>
                                        <p:tgtEl>
                                          <p:spTgt spid="197"/>
                                        </p:tgtEl>
                                        <p:attrNameLst>
                                          <p:attrName>style.visibility</p:attrName>
                                        </p:attrNameLst>
                                      </p:cBhvr>
                                      <p:to>
                                        <p:strVal val="hidden"/>
                                      </p:to>
                                    </p:set>
                                  </p:childTnLst>
                                </p:cTn>
                              </p:par>
                              <p:par>
                                <p:cTn id="1458" presetID="10" presetClass="entr" presetSubtype="0" fill="hold" grpId="8" nodeType="withEffect">
                                  <p:stCondLst>
                                    <p:cond delay="0"/>
                                  </p:stCondLst>
                                  <p:childTnLst>
                                    <p:set>
                                      <p:cBhvr>
                                        <p:cTn id="1459" dur="1" fill="hold">
                                          <p:stCondLst>
                                            <p:cond delay="0"/>
                                          </p:stCondLst>
                                        </p:cTn>
                                        <p:tgtEl>
                                          <p:spTgt spid="209"/>
                                        </p:tgtEl>
                                        <p:attrNameLst>
                                          <p:attrName>style.visibility</p:attrName>
                                        </p:attrNameLst>
                                      </p:cBhvr>
                                      <p:to>
                                        <p:strVal val="visible"/>
                                      </p:to>
                                    </p:set>
                                    <p:animEffect transition="in" filter="fade">
                                      <p:cBhvr>
                                        <p:cTn id="1460" dur="500"/>
                                        <p:tgtEl>
                                          <p:spTgt spid="209"/>
                                        </p:tgtEl>
                                      </p:cBhvr>
                                    </p:animEffect>
                                  </p:childTnLst>
                                </p:cTn>
                              </p:par>
                            </p:childTnLst>
                          </p:cTn>
                        </p:par>
                      </p:childTnLst>
                    </p:cTn>
                  </p:par>
                </p:childTnLst>
              </p:cTn>
              <p:nextCondLst>
                <p:cond evt="onClick" delay="0">
                  <p:tgtEl>
                    <p:spTgt spid="197"/>
                  </p:tgtEl>
                </p:cond>
              </p:nextCondLst>
            </p:seq>
            <p:seq concurrent="1" nextAc="seek">
              <p:cTn id="1461" restart="whenNotActive" fill="hold" evtFilter="cancelBubble" nodeType="interactiveSeq">
                <p:stCondLst>
                  <p:cond evt="onClick" delay="0">
                    <p:tgtEl>
                      <p:spTgt spid="211"/>
                    </p:tgtEl>
                  </p:cond>
                </p:stCondLst>
                <p:endSync evt="end" delay="0">
                  <p:rtn val="all"/>
                </p:endSync>
                <p:childTnLst>
                  <p:par>
                    <p:cTn id="1462" fill="hold">
                      <p:stCondLst>
                        <p:cond delay="0"/>
                      </p:stCondLst>
                      <p:childTnLst>
                        <p:par>
                          <p:cTn id="1463" fill="hold">
                            <p:stCondLst>
                              <p:cond delay="0"/>
                            </p:stCondLst>
                            <p:childTnLst>
                              <p:par>
                                <p:cTn id="1464" presetID="1" presetClass="entr" presetSubtype="0" fill="hold" grpId="0" nodeType="clickEffect">
                                  <p:stCondLst>
                                    <p:cond delay="0"/>
                                  </p:stCondLst>
                                  <p:childTnLst>
                                    <p:set>
                                      <p:cBhvr>
                                        <p:cTn id="1465" dur="1" fill="hold">
                                          <p:stCondLst>
                                            <p:cond delay="0"/>
                                          </p:stCondLst>
                                        </p:cTn>
                                        <p:tgtEl>
                                          <p:spTgt spid="217"/>
                                        </p:tgtEl>
                                        <p:attrNameLst>
                                          <p:attrName>style.visibility</p:attrName>
                                        </p:attrNameLst>
                                      </p:cBhvr>
                                      <p:to>
                                        <p:strVal val="visible"/>
                                      </p:to>
                                    </p:set>
                                  </p:childTnLst>
                                </p:cTn>
                              </p:par>
                              <p:par>
                                <p:cTn id="1466" presetID="1" presetClass="entr" presetSubtype="0" fill="hold" grpId="2" nodeType="withEffect">
                                  <p:stCondLst>
                                    <p:cond delay="0"/>
                                  </p:stCondLst>
                                  <p:childTnLst>
                                    <p:set>
                                      <p:cBhvr>
                                        <p:cTn id="1467" dur="1" fill="hold">
                                          <p:stCondLst>
                                            <p:cond delay="0"/>
                                          </p:stCondLst>
                                        </p:cTn>
                                        <p:tgtEl>
                                          <p:spTgt spid="201"/>
                                        </p:tgtEl>
                                        <p:attrNameLst>
                                          <p:attrName>style.visibility</p:attrName>
                                        </p:attrNameLst>
                                      </p:cBhvr>
                                      <p:to>
                                        <p:strVal val="visible"/>
                                      </p:to>
                                    </p:set>
                                  </p:childTnLst>
                                </p:cTn>
                              </p:par>
                              <p:par>
                                <p:cTn id="1468" presetID="10" presetClass="exit" presetSubtype="0" fill="hold" grpId="0" nodeType="withEffect">
                                  <p:stCondLst>
                                    <p:cond delay="0"/>
                                  </p:stCondLst>
                                  <p:childTnLst>
                                    <p:animEffect transition="out" filter="fade">
                                      <p:cBhvr>
                                        <p:cTn id="1469" dur="500"/>
                                        <p:tgtEl>
                                          <p:spTgt spid="210"/>
                                        </p:tgtEl>
                                      </p:cBhvr>
                                    </p:animEffect>
                                    <p:set>
                                      <p:cBhvr>
                                        <p:cTn id="1470"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1"/>
                  </p:tgtEl>
                </p:cond>
              </p:nextCondLst>
            </p:seq>
            <p:seq concurrent="1" nextAc="seek">
              <p:cTn id="1471" restart="whenNotActive" fill="hold" evtFilter="cancelBubble" nodeType="interactiveSeq">
                <p:stCondLst>
                  <p:cond evt="onClick" delay="0">
                    <p:tgtEl>
                      <p:spTgt spid="212"/>
                    </p:tgtEl>
                  </p:cond>
                </p:stCondLst>
                <p:endSync evt="end" delay="0">
                  <p:rtn val="all"/>
                </p:endSync>
                <p:childTnLst>
                  <p:par>
                    <p:cTn id="1472" fill="hold">
                      <p:stCondLst>
                        <p:cond delay="0"/>
                      </p:stCondLst>
                      <p:childTnLst>
                        <p:par>
                          <p:cTn id="1473" fill="hold">
                            <p:stCondLst>
                              <p:cond delay="0"/>
                            </p:stCondLst>
                            <p:childTnLst>
                              <p:par>
                                <p:cTn id="1474" presetID="1" presetClass="entr" presetSubtype="0" fill="hold" grpId="0" nodeType="clickEffect">
                                  <p:stCondLst>
                                    <p:cond delay="0"/>
                                  </p:stCondLst>
                                  <p:childTnLst>
                                    <p:set>
                                      <p:cBhvr>
                                        <p:cTn id="1475" dur="1" fill="hold">
                                          <p:stCondLst>
                                            <p:cond delay="0"/>
                                          </p:stCondLst>
                                        </p:cTn>
                                        <p:tgtEl>
                                          <p:spTgt spid="218"/>
                                        </p:tgtEl>
                                        <p:attrNameLst>
                                          <p:attrName>style.visibility</p:attrName>
                                        </p:attrNameLst>
                                      </p:cBhvr>
                                      <p:to>
                                        <p:strVal val="visible"/>
                                      </p:to>
                                    </p:set>
                                  </p:childTnLst>
                                </p:cTn>
                              </p:par>
                              <p:par>
                                <p:cTn id="1476" presetID="1" presetClass="entr" presetSubtype="0" fill="hold" grpId="0" nodeType="withEffect">
                                  <p:stCondLst>
                                    <p:cond delay="0"/>
                                  </p:stCondLst>
                                  <p:childTnLst>
                                    <p:set>
                                      <p:cBhvr>
                                        <p:cTn id="1477" dur="1" fill="hold">
                                          <p:stCondLst>
                                            <p:cond delay="0"/>
                                          </p:stCondLst>
                                        </p:cTn>
                                        <p:tgtEl>
                                          <p:spTgt spid="203"/>
                                        </p:tgtEl>
                                        <p:attrNameLst>
                                          <p:attrName>style.visibility</p:attrName>
                                        </p:attrNameLst>
                                      </p:cBhvr>
                                      <p:to>
                                        <p:strVal val="visible"/>
                                      </p:to>
                                    </p:set>
                                  </p:childTnLst>
                                </p:cTn>
                              </p:par>
                              <p:par>
                                <p:cTn id="1478" presetID="10" presetClass="exit" presetSubtype="0" fill="hold" grpId="1" nodeType="withEffect">
                                  <p:stCondLst>
                                    <p:cond delay="0"/>
                                  </p:stCondLst>
                                  <p:childTnLst>
                                    <p:animEffect transition="out" filter="fade">
                                      <p:cBhvr>
                                        <p:cTn id="1479" dur="500"/>
                                        <p:tgtEl>
                                          <p:spTgt spid="210"/>
                                        </p:tgtEl>
                                      </p:cBhvr>
                                    </p:animEffect>
                                    <p:set>
                                      <p:cBhvr>
                                        <p:cTn id="1480"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2"/>
                  </p:tgtEl>
                </p:cond>
              </p:nextCondLst>
            </p:seq>
            <p:seq concurrent="1" nextAc="seek">
              <p:cTn id="1481" restart="whenNotActive" fill="hold" evtFilter="cancelBubble" nodeType="interactiveSeq">
                <p:stCondLst>
                  <p:cond evt="onClick" delay="0">
                    <p:tgtEl>
                      <p:spTgt spid="213"/>
                    </p:tgtEl>
                  </p:cond>
                </p:stCondLst>
                <p:endSync evt="end" delay="0">
                  <p:rtn val="all"/>
                </p:endSync>
                <p:childTnLst>
                  <p:par>
                    <p:cTn id="1482" fill="hold">
                      <p:stCondLst>
                        <p:cond delay="0"/>
                      </p:stCondLst>
                      <p:childTnLst>
                        <p:par>
                          <p:cTn id="1483" fill="hold">
                            <p:stCondLst>
                              <p:cond delay="0"/>
                            </p:stCondLst>
                            <p:childTnLst>
                              <p:par>
                                <p:cTn id="1484" presetID="1" presetClass="entr" presetSubtype="0" fill="hold" grpId="0" nodeType="clickEffect">
                                  <p:stCondLst>
                                    <p:cond delay="0"/>
                                  </p:stCondLst>
                                  <p:childTnLst>
                                    <p:set>
                                      <p:cBhvr>
                                        <p:cTn id="1485" dur="1" fill="hold">
                                          <p:stCondLst>
                                            <p:cond delay="0"/>
                                          </p:stCondLst>
                                        </p:cTn>
                                        <p:tgtEl>
                                          <p:spTgt spid="219"/>
                                        </p:tgtEl>
                                        <p:attrNameLst>
                                          <p:attrName>style.visibility</p:attrName>
                                        </p:attrNameLst>
                                      </p:cBhvr>
                                      <p:to>
                                        <p:strVal val="visible"/>
                                      </p:to>
                                    </p:set>
                                  </p:childTnLst>
                                </p:cTn>
                              </p:par>
                              <p:par>
                                <p:cTn id="1486" presetID="10" presetClass="exit" presetSubtype="0" fill="hold" grpId="2" nodeType="withEffect">
                                  <p:stCondLst>
                                    <p:cond delay="0"/>
                                  </p:stCondLst>
                                  <p:childTnLst>
                                    <p:animEffect transition="out" filter="fade">
                                      <p:cBhvr>
                                        <p:cTn id="1487" dur="500"/>
                                        <p:tgtEl>
                                          <p:spTgt spid="210"/>
                                        </p:tgtEl>
                                      </p:cBhvr>
                                    </p:animEffect>
                                    <p:set>
                                      <p:cBhvr>
                                        <p:cTn id="148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3"/>
                  </p:tgtEl>
                </p:cond>
              </p:nextCondLst>
            </p:seq>
            <p:seq concurrent="1" nextAc="seek">
              <p:cTn id="1489" restart="whenNotActive" fill="hold" evtFilter="cancelBubble" nodeType="interactiveSeq">
                <p:stCondLst>
                  <p:cond evt="onClick" delay="0">
                    <p:tgtEl>
                      <p:spTgt spid="215"/>
                    </p:tgtEl>
                  </p:cond>
                </p:stCondLst>
                <p:endSync evt="end" delay="0">
                  <p:rtn val="all"/>
                </p:endSync>
                <p:childTnLst>
                  <p:par>
                    <p:cTn id="1490" fill="hold">
                      <p:stCondLst>
                        <p:cond delay="0"/>
                      </p:stCondLst>
                      <p:childTnLst>
                        <p:par>
                          <p:cTn id="1491" fill="hold">
                            <p:stCondLst>
                              <p:cond delay="0"/>
                            </p:stCondLst>
                            <p:childTnLst>
                              <p:par>
                                <p:cTn id="1492" presetID="1" presetClass="entr" presetSubtype="0" fill="hold" grpId="0" nodeType="clickEffect">
                                  <p:stCondLst>
                                    <p:cond delay="0"/>
                                  </p:stCondLst>
                                  <p:childTnLst>
                                    <p:set>
                                      <p:cBhvr>
                                        <p:cTn id="1493" dur="1" fill="hold">
                                          <p:stCondLst>
                                            <p:cond delay="0"/>
                                          </p:stCondLst>
                                        </p:cTn>
                                        <p:tgtEl>
                                          <p:spTgt spid="221"/>
                                        </p:tgtEl>
                                        <p:attrNameLst>
                                          <p:attrName>style.visibility</p:attrName>
                                        </p:attrNameLst>
                                      </p:cBhvr>
                                      <p:to>
                                        <p:strVal val="visible"/>
                                      </p:to>
                                    </p:set>
                                  </p:childTnLst>
                                </p:cTn>
                              </p:par>
                              <p:par>
                                <p:cTn id="1494" presetID="10" presetClass="exit" presetSubtype="0" fill="hold" grpId="9" nodeType="withEffect">
                                  <p:stCondLst>
                                    <p:cond delay="0"/>
                                  </p:stCondLst>
                                  <p:childTnLst>
                                    <p:animEffect transition="out" filter="fade">
                                      <p:cBhvr>
                                        <p:cTn id="1495" dur="500"/>
                                        <p:tgtEl>
                                          <p:spTgt spid="210"/>
                                        </p:tgtEl>
                                      </p:cBhvr>
                                    </p:animEffect>
                                    <p:set>
                                      <p:cBhvr>
                                        <p:cTn id="1496"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5"/>
                  </p:tgtEl>
                </p:cond>
              </p:nextCondLst>
            </p:seq>
            <p:seq concurrent="1" nextAc="seek">
              <p:cTn id="1497" restart="whenNotActive" fill="hold" evtFilter="cancelBubble" nodeType="interactiveSeq">
                <p:stCondLst>
                  <p:cond evt="onClick" delay="0">
                    <p:tgtEl>
                      <p:spTgt spid="216"/>
                    </p:tgtEl>
                  </p:cond>
                </p:stCondLst>
                <p:endSync evt="end" delay="0">
                  <p:rtn val="all"/>
                </p:endSync>
                <p:childTnLst>
                  <p:par>
                    <p:cTn id="1498" fill="hold">
                      <p:stCondLst>
                        <p:cond delay="0"/>
                      </p:stCondLst>
                      <p:childTnLst>
                        <p:par>
                          <p:cTn id="1499" fill="hold">
                            <p:stCondLst>
                              <p:cond delay="0"/>
                            </p:stCondLst>
                            <p:childTnLst>
                              <p:par>
                                <p:cTn id="1500" presetID="1" presetClass="entr" presetSubtype="0" fill="hold" grpId="0" nodeType="clickEffect">
                                  <p:stCondLst>
                                    <p:cond delay="0"/>
                                  </p:stCondLst>
                                  <p:childTnLst>
                                    <p:set>
                                      <p:cBhvr>
                                        <p:cTn id="1501" dur="1" fill="hold">
                                          <p:stCondLst>
                                            <p:cond delay="0"/>
                                          </p:stCondLst>
                                        </p:cTn>
                                        <p:tgtEl>
                                          <p:spTgt spid="222"/>
                                        </p:tgtEl>
                                        <p:attrNameLst>
                                          <p:attrName>style.visibility</p:attrName>
                                        </p:attrNameLst>
                                      </p:cBhvr>
                                      <p:to>
                                        <p:strVal val="visible"/>
                                      </p:to>
                                    </p:set>
                                  </p:childTnLst>
                                </p:cTn>
                              </p:par>
                              <p:par>
                                <p:cTn id="1502" presetID="1" presetClass="exit" presetSubtype="0" fill="hold" grpId="5" nodeType="withEffect">
                                  <p:stCondLst>
                                    <p:cond delay="0"/>
                                  </p:stCondLst>
                                  <p:childTnLst>
                                    <p:set>
                                      <p:cBhvr>
                                        <p:cTn id="1503" dur="1" fill="hold">
                                          <p:stCondLst>
                                            <p:cond delay="0"/>
                                          </p:stCondLst>
                                        </p:cTn>
                                        <p:tgtEl>
                                          <p:spTgt spid="201"/>
                                        </p:tgtEl>
                                        <p:attrNameLst>
                                          <p:attrName>style.visibility</p:attrName>
                                        </p:attrNameLst>
                                      </p:cBhvr>
                                      <p:to>
                                        <p:strVal val="hidden"/>
                                      </p:to>
                                    </p:set>
                                  </p:childTnLst>
                                </p:cTn>
                              </p:par>
                              <p:par>
                                <p:cTn id="1504" presetID="10" presetClass="exit" presetSubtype="0" fill="hold" grpId="10" nodeType="withEffect">
                                  <p:stCondLst>
                                    <p:cond delay="0"/>
                                  </p:stCondLst>
                                  <p:childTnLst>
                                    <p:animEffect transition="out" filter="fade">
                                      <p:cBhvr>
                                        <p:cTn id="1505" dur="500"/>
                                        <p:tgtEl>
                                          <p:spTgt spid="210"/>
                                        </p:tgtEl>
                                      </p:cBhvr>
                                    </p:animEffect>
                                    <p:set>
                                      <p:cBhvr>
                                        <p:cTn id="1506"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6"/>
                  </p:tgtEl>
                </p:cond>
              </p:nextCondLst>
            </p:seq>
            <p:seq concurrent="1" nextAc="seek">
              <p:cTn id="1507" restart="whenNotActive" fill="hold" evtFilter="cancelBubble" nodeType="interactiveSeq">
                <p:stCondLst>
                  <p:cond evt="onClick" delay="0">
                    <p:tgtEl>
                      <p:spTgt spid="214"/>
                    </p:tgtEl>
                  </p:cond>
                </p:stCondLst>
                <p:endSync evt="end" delay="0">
                  <p:rtn val="all"/>
                </p:endSync>
                <p:childTnLst>
                  <p:par>
                    <p:cTn id="1508" fill="hold">
                      <p:stCondLst>
                        <p:cond delay="0"/>
                      </p:stCondLst>
                      <p:childTnLst>
                        <p:par>
                          <p:cTn id="1509" fill="hold">
                            <p:stCondLst>
                              <p:cond delay="0"/>
                            </p:stCondLst>
                            <p:childTnLst>
                              <p:par>
                                <p:cTn id="1510" presetID="1" presetClass="entr" presetSubtype="0" fill="hold" grpId="0" nodeType="clickEffect">
                                  <p:stCondLst>
                                    <p:cond delay="0"/>
                                  </p:stCondLst>
                                  <p:childTnLst>
                                    <p:set>
                                      <p:cBhvr>
                                        <p:cTn id="1511" dur="1" fill="hold">
                                          <p:stCondLst>
                                            <p:cond delay="0"/>
                                          </p:stCondLst>
                                        </p:cTn>
                                        <p:tgtEl>
                                          <p:spTgt spid="220"/>
                                        </p:tgtEl>
                                        <p:attrNameLst>
                                          <p:attrName>style.visibility</p:attrName>
                                        </p:attrNameLst>
                                      </p:cBhvr>
                                      <p:to>
                                        <p:strVal val="visible"/>
                                      </p:to>
                                    </p:set>
                                  </p:childTnLst>
                                </p:cTn>
                              </p:par>
                              <p:par>
                                <p:cTn id="1512" presetID="1" presetClass="entr" presetSubtype="0" fill="hold" grpId="1" nodeType="withEffect">
                                  <p:stCondLst>
                                    <p:cond delay="0"/>
                                  </p:stCondLst>
                                  <p:childTnLst>
                                    <p:set>
                                      <p:cBhvr>
                                        <p:cTn id="1513" dur="1" fill="hold">
                                          <p:stCondLst>
                                            <p:cond delay="0"/>
                                          </p:stCondLst>
                                        </p:cTn>
                                        <p:tgtEl>
                                          <p:spTgt spid="201"/>
                                        </p:tgtEl>
                                        <p:attrNameLst>
                                          <p:attrName>style.visibility</p:attrName>
                                        </p:attrNameLst>
                                      </p:cBhvr>
                                      <p:to>
                                        <p:strVal val="visible"/>
                                      </p:to>
                                    </p:set>
                                  </p:childTnLst>
                                </p:cTn>
                              </p:par>
                              <p:par>
                                <p:cTn id="1514" presetID="10" presetClass="exit" presetSubtype="0" fill="hold" grpId="11" nodeType="withEffect">
                                  <p:stCondLst>
                                    <p:cond delay="0"/>
                                  </p:stCondLst>
                                  <p:childTnLst>
                                    <p:animEffect transition="out" filter="fade">
                                      <p:cBhvr>
                                        <p:cTn id="1515" dur="500"/>
                                        <p:tgtEl>
                                          <p:spTgt spid="210"/>
                                        </p:tgtEl>
                                      </p:cBhvr>
                                    </p:animEffect>
                                    <p:set>
                                      <p:cBhvr>
                                        <p:cTn id="1516"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4"/>
                  </p:tgtEl>
                </p:cond>
              </p:nextCondLst>
            </p:seq>
            <p:seq concurrent="1" nextAc="seek">
              <p:cTn id="1517" restart="whenNotActive" fill="hold" evtFilter="cancelBubble" nodeType="interactiveSeq">
                <p:stCondLst>
                  <p:cond evt="onClick" delay="0">
                    <p:tgtEl>
                      <p:spTgt spid="222"/>
                    </p:tgtEl>
                  </p:cond>
                </p:stCondLst>
                <p:endSync evt="end" delay="0">
                  <p:rtn val="all"/>
                </p:endSync>
                <p:childTnLst>
                  <p:par>
                    <p:cTn id="1518" fill="hold">
                      <p:stCondLst>
                        <p:cond delay="0"/>
                      </p:stCondLst>
                      <p:childTnLst>
                        <p:par>
                          <p:cTn id="1519" fill="hold">
                            <p:stCondLst>
                              <p:cond delay="0"/>
                            </p:stCondLst>
                            <p:childTnLst>
                              <p:par>
                                <p:cTn id="1520" presetID="1" presetClass="exit" presetSubtype="0" fill="hold" grpId="1" nodeType="clickEffect">
                                  <p:stCondLst>
                                    <p:cond delay="0"/>
                                  </p:stCondLst>
                                  <p:childTnLst>
                                    <p:set>
                                      <p:cBhvr>
                                        <p:cTn id="1521" dur="1" fill="hold">
                                          <p:stCondLst>
                                            <p:cond delay="0"/>
                                          </p:stCondLst>
                                        </p:cTn>
                                        <p:tgtEl>
                                          <p:spTgt spid="222"/>
                                        </p:tgtEl>
                                        <p:attrNameLst>
                                          <p:attrName>style.visibility</p:attrName>
                                        </p:attrNameLst>
                                      </p:cBhvr>
                                      <p:to>
                                        <p:strVal val="hidden"/>
                                      </p:to>
                                    </p:set>
                                  </p:childTnLst>
                                </p:cTn>
                              </p:par>
                              <p:par>
                                <p:cTn id="1522" presetID="1" presetClass="exit" presetSubtype="0" fill="hold" grpId="4" nodeType="withEffect">
                                  <p:stCondLst>
                                    <p:cond delay="0"/>
                                  </p:stCondLst>
                                  <p:childTnLst>
                                    <p:set>
                                      <p:cBhvr>
                                        <p:cTn id="1523" dur="1" fill="hold">
                                          <p:stCondLst>
                                            <p:cond delay="0"/>
                                          </p:stCondLst>
                                        </p:cTn>
                                        <p:tgtEl>
                                          <p:spTgt spid="201"/>
                                        </p:tgtEl>
                                        <p:attrNameLst>
                                          <p:attrName>style.visibility</p:attrName>
                                        </p:attrNameLst>
                                      </p:cBhvr>
                                      <p:to>
                                        <p:strVal val="hidden"/>
                                      </p:to>
                                    </p:set>
                                  </p:childTnLst>
                                </p:cTn>
                              </p:par>
                              <p:par>
                                <p:cTn id="1524" presetID="10" presetClass="entr" presetSubtype="0" fill="hold" grpId="3" nodeType="withEffect">
                                  <p:stCondLst>
                                    <p:cond delay="0"/>
                                  </p:stCondLst>
                                  <p:childTnLst>
                                    <p:set>
                                      <p:cBhvr>
                                        <p:cTn id="1525" dur="1" fill="hold">
                                          <p:stCondLst>
                                            <p:cond delay="0"/>
                                          </p:stCondLst>
                                        </p:cTn>
                                        <p:tgtEl>
                                          <p:spTgt spid="210"/>
                                        </p:tgtEl>
                                        <p:attrNameLst>
                                          <p:attrName>style.visibility</p:attrName>
                                        </p:attrNameLst>
                                      </p:cBhvr>
                                      <p:to>
                                        <p:strVal val="visible"/>
                                      </p:to>
                                    </p:set>
                                    <p:animEffect transition="in" filter="fade">
                                      <p:cBhvr>
                                        <p:cTn id="1526" dur="500"/>
                                        <p:tgtEl>
                                          <p:spTgt spid="210"/>
                                        </p:tgtEl>
                                      </p:cBhvr>
                                    </p:animEffect>
                                  </p:childTnLst>
                                </p:cTn>
                              </p:par>
                            </p:childTnLst>
                          </p:cTn>
                        </p:par>
                      </p:childTnLst>
                    </p:cTn>
                  </p:par>
                </p:childTnLst>
              </p:cTn>
              <p:nextCondLst>
                <p:cond evt="onClick" delay="0">
                  <p:tgtEl>
                    <p:spTgt spid="222"/>
                  </p:tgtEl>
                </p:cond>
              </p:nextCondLst>
            </p:seq>
            <p:seq concurrent="1" nextAc="seek">
              <p:cTn id="1527" restart="whenNotActive" fill="hold" evtFilter="cancelBubble" nodeType="interactiveSeq">
                <p:stCondLst>
                  <p:cond evt="onClick" delay="0">
                    <p:tgtEl>
                      <p:spTgt spid="217"/>
                    </p:tgtEl>
                  </p:cond>
                </p:stCondLst>
                <p:endSync evt="end" delay="0">
                  <p:rtn val="all"/>
                </p:endSync>
                <p:childTnLst>
                  <p:par>
                    <p:cTn id="1528" fill="hold">
                      <p:stCondLst>
                        <p:cond delay="0"/>
                      </p:stCondLst>
                      <p:childTnLst>
                        <p:par>
                          <p:cTn id="1529" fill="hold">
                            <p:stCondLst>
                              <p:cond delay="0"/>
                            </p:stCondLst>
                            <p:childTnLst>
                              <p:par>
                                <p:cTn id="1530" presetID="1" presetClass="exit" presetSubtype="0" fill="hold" grpId="1" nodeType="clickEffect">
                                  <p:stCondLst>
                                    <p:cond delay="0"/>
                                  </p:stCondLst>
                                  <p:childTnLst>
                                    <p:set>
                                      <p:cBhvr>
                                        <p:cTn id="1531" dur="1" fill="hold">
                                          <p:stCondLst>
                                            <p:cond delay="0"/>
                                          </p:stCondLst>
                                        </p:cTn>
                                        <p:tgtEl>
                                          <p:spTgt spid="217"/>
                                        </p:tgtEl>
                                        <p:attrNameLst>
                                          <p:attrName>style.visibility</p:attrName>
                                        </p:attrNameLst>
                                      </p:cBhvr>
                                      <p:to>
                                        <p:strVal val="hidden"/>
                                      </p:to>
                                    </p:set>
                                  </p:childTnLst>
                                </p:cTn>
                              </p:par>
                              <p:par>
                                <p:cTn id="1532" presetID="1" presetClass="entr" presetSubtype="0" fill="hold" grpId="0" nodeType="withEffect">
                                  <p:stCondLst>
                                    <p:cond delay="0"/>
                                  </p:stCondLst>
                                  <p:childTnLst>
                                    <p:set>
                                      <p:cBhvr>
                                        <p:cTn id="1533" dur="1" fill="hold">
                                          <p:stCondLst>
                                            <p:cond delay="0"/>
                                          </p:stCondLst>
                                        </p:cTn>
                                        <p:tgtEl>
                                          <p:spTgt spid="201"/>
                                        </p:tgtEl>
                                        <p:attrNameLst>
                                          <p:attrName>style.visibility</p:attrName>
                                        </p:attrNameLst>
                                      </p:cBhvr>
                                      <p:to>
                                        <p:strVal val="visible"/>
                                      </p:to>
                                    </p:set>
                                  </p:childTnLst>
                                </p:cTn>
                              </p:par>
                              <p:par>
                                <p:cTn id="1534" presetID="10" presetClass="entr" presetSubtype="0" fill="hold" grpId="4" nodeType="withEffect">
                                  <p:stCondLst>
                                    <p:cond delay="0"/>
                                  </p:stCondLst>
                                  <p:childTnLst>
                                    <p:set>
                                      <p:cBhvr>
                                        <p:cTn id="1535" dur="1" fill="hold">
                                          <p:stCondLst>
                                            <p:cond delay="0"/>
                                          </p:stCondLst>
                                        </p:cTn>
                                        <p:tgtEl>
                                          <p:spTgt spid="210"/>
                                        </p:tgtEl>
                                        <p:attrNameLst>
                                          <p:attrName>style.visibility</p:attrName>
                                        </p:attrNameLst>
                                      </p:cBhvr>
                                      <p:to>
                                        <p:strVal val="visible"/>
                                      </p:to>
                                    </p:set>
                                    <p:animEffect transition="in" filter="fade">
                                      <p:cBhvr>
                                        <p:cTn id="1536" dur="500"/>
                                        <p:tgtEl>
                                          <p:spTgt spid="210"/>
                                        </p:tgtEl>
                                      </p:cBhvr>
                                    </p:animEffect>
                                  </p:childTnLst>
                                </p:cTn>
                              </p:par>
                            </p:childTnLst>
                          </p:cTn>
                        </p:par>
                      </p:childTnLst>
                    </p:cTn>
                  </p:par>
                </p:childTnLst>
              </p:cTn>
              <p:nextCondLst>
                <p:cond evt="onClick" delay="0">
                  <p:tgtEl>
                    <p:spTgt spid="217"/>
                  </p:tgtEl>
                </p:cond>
              </p:nextCondLst>
            </p:seq>
            <p:seq concurrent="1" nextAc="seek">
              <p:cTn id="1537" restart="whenNotActive" fill="hold" evtFilter="cancelBubble" nodeType="interactiveSeq">
                <p:stCondLst>
                  <p:cond evt="onClick" delay="0">
                    <p:tgtEl>
                      <p:spTgt spid="218"/>
                    </p:tgtEl>
                  </p:cond>
                </p:stCondLst>
                <p:endSync evt="end" delay="0">
                  <p:rtn val="all"/>
                </p:endSync>
                <p:childTnLst>
                  <p:par>
                    <p:cTn id="1538" fill="hold">
                      <p:stCondLst>
                        <p:cond delay="0"/>
                      </p:stCondLst>
                      <p:childTnLst>
                        <p:par>
                          <p:cTn id="1539" fill="hold">
                            <p:stCondLst>
                              <p:cond delay="0"/>
                            </p:stCondLst>
                            <p:childTnLst>
                              <p:par>
                                <p:cTn id="1540" presetID="1" presetClass="exit" presetSubtype="0" fill="hold" grpId="1" nodeType="clickEffect">
                                  <p:stCondLst>
                                    <p:cond delay="0"/>
                                  </p:stCondLst>
                                  <p:childTnLst>
                                    <p:set>
                                      <p:cBhvr>
                                        <p:cTn id="1541" dur="1" fill="hold">
                                          <p:stCondLst>
                                            <p:cond delay="0"/>
                                          </p:stCondLst>
                                        </p:cTn>
                                        <p:tgtEl>
                                          <p:spTgt spid="218"/>
                                        </p:tgtEl>
                                        <p:attrNameLst>
                                          <p:attrName>style.visibility</p:attrName>
                                        </p:attrNameLst>
                                      </p:cBhvr>
                                      <p:to>
                                        <p:strVal val="hidden"/>
                                      </p:to>
                                    </p:set>
                                  </p:childTnLst>
                                </p:cTn>
                              </p:par>
                              <p:par>
                                <p:cTn id="1542" presetID="1" presetClass="exit" presetSubtype="0" fill="hold" grpId="1" nodeType="withEffect">
                                  <p:stCondLst>
                                    <p:cond delay="0"/>
                                  </p:stCondLst>
                                  <p:childTnLst>
                                    <p:set>
                                      <p:cBhvr>
                                        <p:cTn id="1543" dur="1" fill="hold">
                                          <p:stCondLst>
                                            <p:cond delay="0"/>
                                          </p:stCondLst>
                                        </p:cTn>
                                        <p:tgtEl>
                                          <p:spTgt spid="203"/>
                                        </p:tgtEl>
                                        <p:attrNameLst>
                                          <p:attrName>style.visibility</p:attrName>
                                        </p:attrNameLst>
                                      </p:cBhvr>
                                      <p:to>
                                        <p:strVal val="hidden"/>
                                      </p:to>
                                    </p:set>
                                  </p:childTnLst>
                                </p:cTn>
                              </p:par>
                              <p:par>
                                <p:cTn id="1544" presetID="10" presetClass="entr" presetSubtype="0" fill="hold" grpId="5" nodeType="withEffect">
                                  <p:stCondLst>
                                    <p:cond delay="0"/>
                                  </p:stCondLst>
                                  <p:childTnLst>
                                    <p:set>
                                      <p:cBhvr>
                                        <p:cTn id="1545" dur="1" fill="hold">
                                          <p:stCondLst>
                                            <p:cond delay="0"/>
                                          </p:stCondLst>
                                        </p:cTn>
                                        <p:tgtEl>
                                          <p:spTgt spid="210"/>
                                        </p:tgtEl>
                                        <p:attrNameLst>
                                          <p:attrName>style.visibility</p:attrName>
                                        </p:attrNameLst>
                                      </p:cBhvr>
                                      <p:to>
                                        <p:strVal val="visible"/>
                                      </p:to>
                                    </p:set>
                                    <p:animEffect transition="in" filter="fade">
                                      <p:cBhvr>
                                        <p:cTn id="1546" dur="500"/>
                                        <p:tgtEl>
                                          <p:spTgt spid="210"/>
                                        </p:tgtEl>
                                      </p:cBhvr>
                                    </p:animEffect>
                                  </p:childTnLst>
                                </p:cTn>
                              </p:par>
                            </p:childTnLst>
                          </p:cTn>
                        </p:par>
                      </p:childTnLst>
                    </p:cTn>
                  </p:par>
                </p:childTnLst>
              </p:cTn>
              <p:nextCondLst>
                <p:cond evt="onClick" delay="0">
                  <p:tgtEl>
                    <p:spTgt spid="218"/>
                  </p:tgtEl>
                </p:cond>
              </p:nextCondLst>
            </p:seq>
            <p:seq concurrent="1" nextAc="seek">
              <p:cTn id="1547" restart="whenNotActive" fill="hold" evtFilter="cancelBubble" nodeType="interactiveSeq">
                <p:stCondLst>
                  <p:cond evt="onClick" delay="0">
                    <p:tgtEl>
                      <p:spTgt spid="219"/>
                    </p:tgtEl>
                  </p:cond>
                </p:stCondLst>
                <p:endSync evt="end" delay="0">
                  <p:rtn val="all"/>
                </p:endSync>
                <p:childTnLst>
                  <p:par>
                    <p:cTn id="1548" fill="hold">
                      <p:stCondLst>
                        <p:cond delay="0"/>
                      </p:stCondLst>
                      <p:childTnLst>
                        <p:par>
                          <p:cTn id="1549" fill="hold">
                            <p:stCondLst>
                              <p:cond delay="0"/>
                            </p:stCondLst>
                            <p:childTnLst>
                              <p:par>
                                <p:cTn id="1550" presetID="1" presetClass="exit" presetSubtype="0" fill="hold" grpId="1" nodeType="clickEffect">
                                  <p:stCondLst>
                                    <p:cond delay="0"/>
                                  </p:stCondLst>
                                  <p:childTnLst>
                                    <p:set>
                                      <p:cBhvr>
                                        <p:cTn id="1551" dur="1" fill="hold">
                                          <p:stCondLst>
                                            <p:cond delay="0"/>
                                          </p:stCondLst>
                                        </p:cTn>
                                        <p:tgtEl>
                                          <p:spTgt spid="219"/>
                                        </p:tgtEl>
                                        <p:attrNameLst>
                                          <p:attrName>style.visibility</p:attrName>
                                        </p:attrNameLst>
                                      </p:cBhvr>
                                      <p:to>
                                        <p:strVal val="hidden"/>
                                      </p:to>
                                    </p:set>
                                  </p:childTnLst>
                                </p:cTn>
                              </p:par>
                              <p:par>
                                <p:cTn id="1552" presetID="10" presetClass="entr" presetSubtype="0" fill="hold" grpId="6" nodeType="withEffect">
                                  <p:stCondLst>
                                    <p:cond delay="0"/>
                                  </p:stCondLst>
                                  <p:childTnLst>
                                    <p:set>
                                      <p:cBhvr>
                                        <p:cTn id="1553" dur="1" fill="hold">
                                          <p:stCondLst>
                                            <p:cond delay="0"/>
                                          </p:stCondLst>
                                        </p:cTn>
                                        <p:tgtEl>
                                          <p:spTgt spid="210"/>
                                        </p:tgtEl>
                                        <p:attrNameLst>
                                          <p:attrName>style.visibility</p:attrName>
                                        </p:attrNameLst>
                                      </p:cBhvr>
                                      <p:to>
                                        <p:strVal val="visible"/>
                                      </p:to>
                                    </p:set>
                                    <p:animEffect transition="in" filter="fade">
                                      <p:cBhvr>
                                        <p:cTn id="1554" dur="500"/>
                                        <p:tgtEl>
                                          <p:spTgt spid="210"/>
                                        </p:tgtEl>
                                      </p:cBhvr>
                                    </p:animEffect>
                                  </p:childTnLst>
                                </p:cTn>
                              </p:par>
                            </p:childTnLst>
                          </p:cTn>
                        </p:par>
                      </p:childTnLst>
                    </p:cTn>
                  </p:par>
                </p:childTnLst>
              </p:cTn>
              <p:nextCondLst>
                <p:cond evt="onClick" delay="0">
                  <p:tgtEl>
                    <p:spTgt spid="219"/>
                  </p:tgtEl>
                </p:cond>
              </p:nextCondLst>
            </p:seq>
            <p:seq concurrent="1" nextAc="seek">
              <p:cTn id="1555" restart="whenNotActive" fill="hold" evtFilter="cancelBubble" nodeType="interactiveSeq">
                <p:stCondLst>
                  <p:cond evt="onClick" delay="0">
                    <p:tgtEl>
                      <p:spTgt spid="220"/>
                    </p:tgtEl>
                  </p:cond>
                </p:stCondLst>
                <p:endSync evt="end" delay="0">
                  <p:rtn val="all"/>
                </p:endSync>
                <p:childTnLst>
                  <p:par>
                    <p:cTn id="1556" fill="hold">
                      <p:stCondLst>
                        <p:cond delay="0"/>
                      </p:stCondLst>
                      <p:childTnLst>
                        <p:par>
                          <p:cTn id="1557" fill="hold">
                            <p:stCondLst>
                              <p:cond delay="0"/>
                            </p:stCondLst>
                            <p:childTnLst>
                              <p:par>
                                <p:cTn id="1558" presetID="1" presetClass="exit" presetSubtype="0" fill="hold" grpId="1" nodeType="clickEffect">
                                  <p:stCondLst>
                                    <p:cond delay="0"/>
                                  </p:stCondLst>
                                  <p:childTnLst>
                                    <p:set>
                                      <p:cBhvr>
                                        <p:cTn id="1559" dur="1" fill="hold">
                                          <p:stCondLst>
                                            <p:cond delay="0"/>
                                          </p:stCondLst>
                                        </p:cTn>
                                        <p:tgtEl>
                                          <p:spTgt spid="220"/>
                                        </p:tgtEl>
                                        <p:attrNameLst>
                                          <p:attrName>style.visibility</p:attrName>
                                        </p:attrNameLst>
                                      </p:cBhvr>
                                      <p:to>
                                        <p:strVal val="hidden"/>
                                      </p:to>
                                    </p:set>
                                  </p:childTnLst>
                                </p:cTn>
                              </p:par>
                              <p:par>
                                <p:cTn id="1560" presetID="1" presetClass="exit" presetSubtype="0" fill="hold" grpId="3" nodeType="withEffect">
                                  <p:stCondLst>
                                    <p:cond delay="0"/>
                                  </p:stCondLst>
                                  <p:childTnLst>
                                    <p:set>
                                      <p:cBhvr>
                                        <p:cTn id="1561" dur="1" fill="hold">
                                          <p:stCondLst>
                                            <p:cond delay="0"/>
                                          </p:stCondLst>
                                        </p:cTn>
                                        <p:tgtEl>
                                          <p:spTgt spid="201"/>
                                        </p:tgtEl>
                                        <p:attrNameLst>
                                          <p:attrName>style.visibility</p:attrName>
                                        </p:attrNameLst>
                                      </p:cBhvr>
                                      <p:to>
                                        <p:strVal val="hidden"/>
                                      </p:to>
                                    </p:set>
                                  </p:childTnLst>
                                </p:cTn>
                              </p:par>
                              <p:par>
                                <p:cTn id="1562" presetID="10" presetClass="entr" presetSubtype="0" fill="hold" grpId="8" nodeType="withEffect">
                                  <p:stCondLst>
                                    <p:cond delay="0"/>
                                  </p:stCondLst>
                                  <p:childTnLst>
                                    <p:set>
                                      <p:cBhvr>
                                        <p:cTn id="1563" dur="1" fill="hold">
                                          <p:stCondLst>
                                            <p:cond delay="0"/>
                                          </p:stCondLst>
                                        </p:cTn>
                                        <p:tgtEl>
                                          <p:spTgt spid="210"/>
                                        </p:tgtEl>
                                        <p:attrNameLst>
                                          <p:attrName>style.visibility</p:attrName>
                                        </p:attrNameLst>
                                      </p:cBhvr>
                                      <p:to>
                                        <p:strVal val="visible"/>
                                      </p:to>
                                    </p:set>
                                    <p:animEffect transition="in" filter="fade">
                                      <p:cBhvr>
                                        <p:cTn id="1564" dur="500"/>
                                        <p:tgtEl>
                                          <p:spTgt spid="210"/>
                                        </p:tgtEl>
                                      </p:cBhvr>
                                    </p:animEffect>
                                  </p:childTnLst>
                                </p:cTn>
                              </p:par>
                            </p:childTnLst>
                          </p:cTn>
                        </p:par>
                      </p:childTnLst>
                    </p:cTn>
                  </p:par>
                </p:childTnLst>
              </p:cTn>
              <p:nextCondLst>
                <p:cond evt="onClick" delay="0">
                  <p:tgtEl>
                    <p:spTgt spid="220"/>
                  </p:tgtEl>
                </p:cond>
              </p:nextCondLst>
            </p:seq>
            <p:seq concurrent="1" nextAc="seek">
              <p:cTn id="1565" restart="whenNotActive" fill="hold" evtFilter="cancelBubble" nodeType="interactiveSeq">
                <p:stCondLst>
                  <p:cond evt="onClick" delay="0">
                    <p:tgtEl>
                      <p:spTgt spid="221"/>
                    </p:tgtEl>
                  </p:cond>
                </p:stCondLst>
                <p:endSync evt="end" delay="0">
                  <p:rtn val="all"/>
                </p:endSync>
                <p:childTnLst>
                  <p:par>
                    <p:cTn id="1566" fill="hold">
                      <p:stCondLst>
                        <p:cond delay="0"/>
                      </p:stCondLst>
                      <p:childTnLst>
                        <p:par>
                          <p:cTn id="1567" fill="hold">
                            <p:stCondLst>
                              <p:cond delay="0"/>
                            </p:stCondLst>
                            <p:childTnLst>
                              <p:par>
                                <p:cTn id="1568" presetID="1" presetClass="exit" presetSubtype="0" fill="hold" grpId="1" nodeType="clickEffect">
                                  <p:stCondLst>
                                    <p:cond delay="0"/>
                                  </p:stCondLst>
                                  <p:childTnLst>
                                    <p:set>
                                      <p:cBhvr>
                                        <p:cTn id="1569" dur="1" fill="hold">
                                          <p:stCondLst>
                                            <p:cond delay="0"/>
                                          </p:stCondLst>
                                        </p:cTn>
                                        <p:tgtEl>
                                          <p:spTgt spid="221"/>
                                        </p:tgtEl>
                                        <p:attrNameLst>
                                          <p:attrName>style.visibility</p:attrName>
                                        </p:attrNameLst>
                                      </p:cBhvr>
                                      <p:to>
                                        <p:strVal val="hidden"/>
                                      </p:to>
                                    </p:set>
                                  </p:childTnLst>
                                </p:cTn>
                              </p:par>
                              <p:par>
                                <p:cTn id="1570" presetID="10" presetClass="entr" presetSubtype="0" fill="hold" grpId="7" nodeType="withEffect">
                                  <p:stCondLst>
                                    <p:cond delay="0"/>
                                  </p:stCondLst>
                                  <p:childTnLst>
                                    <p:set>
                                      <p:cBhvr>
                                        <p:cTn id="1571" dur="1" fill="hold">
                                          <p:stCondLst>
                                            <p:cond delay="0"/>
                                          </p:stCondLst>
                                        </p:cTn>
                                        <p:tgtEl>
                                          <p:spTgt spid="210"/>
                                        </p:tgtEl>
                                        <p:attrNameLst>
                                          <p:attrName>style.visibility</p:attrName>
                                        </p:attrNameLst>
                                      </p:cBhvr>
                                      <p:to>
                                        <p:strVal val="visible"/>
                                      </p:to>
                                    </p:set>
                                    <p:animEffect transition="in" filter="fade">
                                      <p:cBhvr>
                                        <p:cTn id="1572" dur="500"/>
                                        <p:tgtEl>
                                          <p:spTgt spid="210"/>
                                        </p:tgtEl>
                                      </p:cBhvr>
                                    </p:animEffect>
                                  </p:childTnLst>
                                </p:cTn>
                              </p:par>
                            </p:childTnLst>
                          </p:cTn>
                        </p:par>
                      </p:childTnLst>
                    </p:cTn>
                  </p:par>
                </p:childTnLst>
              </p:cTn>
              <p:nextCondLst>
                <p:cond evt="onClick" delay="0">
                  <p:tgtEl>
                    <p:spTgt spid="221"/>
                  </p:tgtEl>
                </p:cond>
              </p:nextCondLst>
            </p:seq>
            <p:seq concurrent="1" nextAc="seek">
              <p:cTn id="1573" restart="whenNotActive" fill="hold" evtFilter="cancelBubble" nodeType="interactiveSeq">
                <p:stCondLst>
                  <p:cond evt="onClick" delay="0">
                    <p:tgtEl>
                      <p:spTgt spid="223"/>
                    </p:tgtEl>
                  </p:cond>
                </p:stCondLst>
                <p:endSync evt="end" delay="0">
                  <p:rtn val="all"/>
                </p:endSync>
                <p:childTnLst>
                  <p:par>
                    <p:cTn id="1574" fill="hold">
                      <p:stCondLst>
                        <p:cond delay="0"/>
                      </p:stCondLst>
                      <p:childTnLst>
                        <p:par>
                          <p:cTn id="1575" fill="hold">
                            <p:stCondLst>
                              <p:cond delay="0"/>
                            </p:stCondLst>
                            <p:childTnLst>
                              <p:par>
                                <p:cTn id="1576" presetID="1" presetClass="entr" presetSubtype="0" fill="hold" grpId="0" nodeType="clickEffect">
                                  <p:stCondLst>
                                    <p:cond delay="0"/>
                                  </p:stCondLst>
                                  <p:childTnLst>
                                    <p:set>
                                      <p:cBhvr>
                                        <p:cTn id="1577" dur="1" fill="hold">
                                          <p:stCondLst>
                                            <p:cond delay="0"/>
                                          </p:stCondLst>
                                        </p:cTn>
                                        <p:tgtEl>
                                          <p:spTgt spid="229"/>
                                        </p:tgtEl>
                                        <p:attrNameLst>
                                          <p:attrName>style.visibility</p:attrName>
                                        </p:attrNameLst>
                                      </p:cBhvr>
                                      <p:to>
                                        <p:strVal val="visible"/>
                                      </p:to>
                                    </p:set>
                                  </p:childTnLst>
                                </p:cTn>
                              </p:par>
                              <p:par>
                                <p:cTn id="1578" presetID="1" presetClass="entr" presetSubtype="0" fill="hold" grpId="0" nodeType="withEffect">
                                  <p:stCondLst>
                                    <p:cond delay="0"/>
                                  </p:stCondLst>
                                  <p:childTnLst>
                                    <p:set>
                                      <p:cBhvr>
                                        <p:cTn id="1579" dur="1" fill="hold">
                                          <p:stCondLst>
                                            <p:cond delay="0"/>
                                          </p:stCondLst>
                                        </p:cTn>
                                        <p:tgtEl>
                                          <p:spTgt spid="200"/>
                                        </p:tgtEl>
                                        <p:attrNameLst>
                                          <p:attrName>style.visibility</p:attrName>
                                        </p:attrNameLst>
                                      </p:cBhvr>
                                      <p:to>
                                        <p:strVal val="visible"/>
                                      </p:to>
                                    </p:set>
                                  </p:childTnLst>
                                </p:cTn>
                              </p:par>
                              <p:par>
                                <p:cTn id="1580" presetID="10" presetClass="exit" presetSubtype="0" fill="hold" grpId="1" nodeType="withEffect">
                                  <p:stCondLst>
                                    <p:cond delay="0"/>
                                  </p:stCondLst>
                                  <p:childTnLst>
                                    <p:animEffect transition="out" filter="fade">
                                      <p:cBhvr>
                                        <p:cTn id="1581" dur="500"/>
                                        <p:tgtEl>
                                          <p:spTgt spid="208"/>
                                        </p:tgtEl>
                                      </p:cBhvr>
                                    </p:animEffect>
                                    <p:set>
                                      <p:cBhvr>
                                        <p:cTn id="1582"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3"/>
                  </p:tgtEl>
                </p:cond>
              </p:nextCondLst>
            </p:seq>
            <p:seq concurrent="1" nextAc="seek">
              <p:cTn id="1583" restart="whenNotActive" fill="hold" evtFilter="cancelBubble" nodeType="interactiveSeq">
                <p:stCondLst>
                  <p:cond evt="onClick" delay="0">
                    <p:tgtEl>
                      <p:spTgt spid="224"/>
                    </p:tgtEl>
                  </p:cond>
                </p:stCondLst>
                <p:endSync evt="end" delay="0">
                  <p:rtn val="all"/>
                </p:endSync>
                <p:childTnLst>
                  <p:par>
                    <p:cTn id="1584" fill="hold">
                      <p:stCondLst>
                        <p:cond delay="0"/>
                      </p:stCondLst>
                      <p:childTnLst>
                        <p:par>
                          <p:cTn id="1585" fill="hold">
                            <p:stCondLst>
                              <p:cond delay="0"/>
                            </p:stCondLst>
                            <p:childTnLst>
                              <p:par>
                                <p:cTn id="1586" presetID="1" presetClass="entr" presetSubtype="0" fill="hold" grpId="0" nodeType="clickEffect">
                                  <p:stCondLst>
                                    <p:cond delay="0"/>
                                  </p:stCondLst>
                                  <p:childTnLst>
                                    <p:set>
                                      <p:cBhvr>
                                        <p:cTn id="1587" dur="1" fill="hold">
                                          <p:stCondLst>
                                            <p:cond delay="0"/>
                                          </p:stCondLst>
                                        </p:cTn>
                                        <p:tgtEl>
                                          <p:spTgt spid="230"/>
                                        </p:tgtEl>
                                        <p:attrNameLst>
                                          <p:attrName>style.visibility</p:attrName>
                                        </p:attrNameLst>
                                      </p:cBhvr>
                                      <p:to>
                                        <p:strVal val="visible"/>
                                      </p:to>
                                    </p:set>
                                  </p:childTnLst>
                                </p:cTn>
                              </p:par>
                              <p:par>
                                <p:cTn id="1588" presetID="1" presetClass="entr" presetSubtype="0" fill="hold" grpId="1" nodeType="withEffect">
                                  <p:stCondLst>
                                    <p:cond delay="0"/>
                                  </p:stCondLst>
                                  <p:childTnLst>
                                    <p:set>
                                      <p:cBhvr>
                                        <p:cTn id="1589" dur="1" fill="hold">
                                          <p:stCondLst>
                                            <p:cond delay="0"/>
                                          </p:stCondLst>
                                        </p:cTn>
                                        <p:tgtEl>
                                          <p:spTgt spid="200"/>
                                        </p:tgtEl>
                                        <p:attrNameLst>
                                          <p:attrName>style.visibility</p:attrName>
                                        </p:attrNameLst>
                                      </p:cBhvr>
                                      <p:to>
                                        <p:strVal val="visible"/>
                                      </p:to>
                                    </p:set>
                                  </p:childTnLst>
                                </p:cTn>
                              </p:par>
                              <p:par>
                                <p:cTn id="1590" presetID="10" presetClass="exit" presetSubtype="0" fill="hold" grpId="2" nodeType="withEffect">
                                  <p:stCondLst>
                                    <p:cond delay="0"/>
                                  </p:stCondLst>
                                  <p:childTnLst>
                                    <p:animEffect transition="out" filter="fade">
                                      <p:cBhvr>
                                        <p:cTn id="1591" dur="500"/>
                                        <p:tgtEl>
                                          <p:spTgt spid="208"/>
                                        </p:tgtEl>
                                      </p:cBhvr>
                                    </p:animEffect>
                                    <p:set>
                                      <p:cBhvr>
                                        <p:cTn id="1592"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4"/>
                  </p:tgtEl>
                </p:cond>
              </p:nextCondLst>
            </p:seq>
            <p:seq concurrent="1" nextAc="seek">
              <p:cTn id="1593" restart="whenNotActive" fill="hold" evtFilter="cancelBubble" nodeType="interactiveSeq">
                <p:stCondLst>
                  <p:cond evt="onClick" delay="0">
                    <p:tgtEl>
                      <p:spTgt spid="225"/>
                    </p:tgtEl>
                  </p:cond>
                </p:stCondLst>
                <p:endSync evt="end" delay="0">
                  <p:rtn val="all"/>
                </p:endSync>
                <p:childTnLst>
                  <p:par>
                    <p:cTn id="1594" fill="hold">
                      <p:stCondLst>
                        <p:cond delay="0"/>
                      </p:stCondLst>
                      <p:childTnLst>
                        <p:par>
                          <p:cTn id="1595" fill="hold">
                            <p:stCondLst>
                              <p:cond delay="0"/>
                            </p:stCondLst>
                            <p:childTnLst>
                              <p:par>
                                <p:cTn id="1596" presetID="1" presetClass="entr" presetSubtype="0" fill="hold" grpId="1" nodeType="clickEffect">
                                  <p:stCondLst>
                                    <p:cond delay="0"/>
                                  </p:stCondLst>
                                  <p:childTnLst>
                                    <p:set>
                                      <p:cBhvr>
                                        <p:cTn id="1597" dur="1" fill="hold">
                                          <p:stCondLst>
                                            <p:cond delay="0"/>
                                          </p:stCondLst>
                                        </p:cTn>
                                        <p:tgtEl>
                                          <p:spTgt spid="231"/>
                                        </p:tgtEl>
                                        <p:attrNameLst>
                                          <p:attrName>style.visibility</p:attrName>
                                        </p:attrNameLst>
                                      </p:cBhvr>
                                      <p:to>
                                        <p:strVal val="visible"/>
                                      </p:to>
                                    </p:set>
                                  </p:childTnLst>
                                </p:cTn>
                              </p:par>
                              <p:par>
                                <p:cTn id="1598" presetID="10" presetClass="exit" presetSubtype="0" fill="hold" grpId="5" nodeType="withEffect">
                                  <p:stCondLst>
                                    <p:cond delay="0"/>
                                  </p:stCondLst>
                                  <p:childTnLst>
                                    <p:animEffect transition="out" filter="fade">
                                      <p:cBhvr>
                                        <p:cTn id="1599" dur="500"/>
                                        <p:tgtEl>
                                          <p:spTgt spid="208"/>
                                        </p:tgtEl>
                                      </p:cBhvr>
                                    </p:animEffect>
                                    <p:set>
                                      <p:cBhvr>
                                        <p:cTn id="1600"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5"/>
                  </p:tgtEl>
                </p:cond>
              </p:nextCondLst>
            </p:seq>
            <p:seq concurrent="1" nextAc="seek">
              <p:cTn id="1601" restart="whenNotActive" fill="hold" evtFilter="cancelBubble" nodeType="interactiveSeq">
                <p:stCondLst>
                  <p:cond evt="onClick" delay="0">
                    <p:tgtEl>
                      <p:spTgt spid="227"/>
                    </p:tgtEl>
                  </p:cond>
                </p:stCondLst>
                <p:endSync evt="end" delay="0">
                  <p:rtn val="all"/>
                </p:endSync>
                <p:childTnLst>
                  <p:par>
                    <p:cTn id="1602" fill="hold">
                      <p:stCondLst>
                        <p:cond delay="0"/>
                      </p:stCondLst>
                      <p:childTnLst>
                        <p:par>
                          <p:cTn id="1603" fill="hold">
                            <p:stCondLst>
                              <p:cond delay="0"/>
                            </p:stCondLst>
                            <p:childTnLst>
                              <p:par>
                                <p:cTn id="1604" presetID="1" presetClass="entr" presetSubtype="0" fill="hold" grpId="0" nodeType="clickEffect">
                                  <p:stCondLst>
                                    <p:cond delay="0"/>
                                  </p:stCondLst>
                                  <p:childTnLst>
                                    <p:set>
                                      <p:cBhvr>
                                        <p:cTn id="1605" dur="1" fill="hold">
                                          <p:stCondLst>
                                            <p:cond delay="0"/>
                                          </p:stCondLst>
                                        </p:cTn>
                                        <p:tgtEl>
                                          <p:spTgt spid="233"/>
                                        </p:tgtEl>
                                        <p:attrNameLst>
                                          <p:attrName>style.visibility</p:attrName>
                                        </p:attrNameLst>
                                      </p:cBhvr>
                                      <p:to>
                                        <p:strVal val="visible"/>
                                      </p:to>
                                    </p:set>
                                  </p:childTnLst>
                                </p:cTn>
                              </p:par>
                              <p:par>
                                <p:cTn id="1606" presetID="10" presetClass="exit" presetSubtype="0" fill="hold" grpId="4" nodeType="withEffect">
                                  <p:stCondLst>
                                    <p:cond delay="0"/>
                                  </p:stCondLst>
                                  <p:childTnLst>
                                    <p:animEffect transition="out" filter="fade">
                                      <p:cBhvr>
                                        <p:cTn id="1607" dur="500"/>
                                        <p:tgtEl>
                                          <p:spTgt spid="208"/>
                                        </p:tgtEl>
                                      </p:cBhvr>
                                    </p:animEffect>
                                    <p:set>
                                      <p:cBhvr>
                                        <p:cTn id="1608"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7"/>
                  </p:tgtEl>
                </p:cond>
              </p:nextCondLst>
            </p:seq>
            <p:seq concurrent="1" nextAc="seek">
              <p:cTn id="1609" restart="whenNotActive" fill="hold" evtFilter="cancelBubble" nodeType="interactiveSeq">
                <p:stCondLst>
                  <p:cond evt="onClick" delay="0">
                    <p:tgtEl>
                      <p:spTgt spid="228"/>
                    </p:tgtEl>
                  </p:cond>
                </p:stCondLst>
                <p:endSync evt="end" delay="0">
                  <p:rtn val="all"/>
                </p:endSync>
                <p:childTnLst>
                  <p:par>
                    <p:cTn id="1610" fill="hold">
                      <p:stCondLst>
                        <p:cond delay="0"/>
                      </p:stCondLst>
                      <p:childTnLst>
                        <p:par>
                          <p:cTn id="1611" fill="hold">
                            <p:stCondLst>
                              <p:cond delay="0"/>
                            </p:stCondLst>
                            <p:childTnLst>
                              <p:par>
                                <p:cTn id="1612" presetID="1" presetClass="entr" presetSubtype="0" fill="hold" grpId="0" nodeType="clickEffect">
                                  <p:stCondLst>
                                    <p:cond delay="0"/>
                                  </p:stCondLst>
                                  <p:childTnLst>
                                    <p:set>
                                      <p:cBhvr>
                                        <p:cTn id="1613" dur="1" fill="hold">
                                          <p:stCondLst>
                                            <p:cond delay="0"/>
                                          </p:stCondLst>
                                        </p:cTn>
                                        <p:tgtEl>
                                          <p:spTgt spid="234"/>
                                        </p:tgtEl>
                                        <p:attrNameLst>
                                          <p:attrName>style.visibility</p:attrName>
                                        </p:attrNameLst>
                                      </p:cBhvr>
                                      <p:to>
                                        <p:strVal val="visible"/>
                                      </p:to>
                                    </p:set>
                                  </p:childTnLst>
                                </p:cTn>
                              </p:par>
                              <p:par>
                                <p:cTn id="1614" presetID="1" presetClass="entr" presetSubtype="0" fill="hold" grpId="0" nodeType="withEffect">
                                  <p:stCondLst>
                                    <p:cond delay="0"/>
                                  </p:stCondLst>
                                  <p:childTnLst>
                                    <p:set>
                                      <p:cBhvr>
                                        <p:cTn id="1615" dur="1" fill="hold">
                                          <p:stCondLst>
                                            <p:cond delay="0"/>
                                          </p:stCondLst>
                                        </p:cTn>
                                        <p:tgtEl>
                                          <p:spTgt spid="205"/>
                                        </p:tgtEl>
                                        <p:attrNameLst>
                                          <p:attrName>style.visibility</p:attrName>
                                        </p:attrNameLst>
                                      </p:cBhvr>
                                      <p:to>
                                        <p:strVal val="visible"/>
                                      </p:to>
                                    </p:set>
                                  </p:childTnLst>
                                </p:cTn>
                              </p:par>
                              <p:par>
                                <p:cTn id="1616" presetID="10" presetClass="exit" presetSubtype="0" fill="hold" grpId="3" nodeType="withEffect">
                                  <p:stCondLst>
                                    <p:cond delay="0"/>
                                  </p:stCondLst>
                                  <p:childTnLst>
                                    <p:animEffect transition="out" filter="fade">
                                      <p:cBhvr>
                                        <p:cTn id="1617" dur="500"/>
                                        <p:tgtEl>
                                          <p:spTgt spid="208"/>
                                        </p:tgtEl>
                                      </p:cBhvr>
                                    </p:animEffect>
                                    <p:set>
                                      <p:cBhvr>
                                        <p:cTn id="1618"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8"/>
                  </p:tgtEl>
                </p:cond>
              </p:nextCondLst>
            </p:seq>
            <p:seq concurrent="1" nextAc="seek">
              <p:cTn id="1619" restart="whenNotActive" fill="hold" evtFilter="cancelBubble" nodeType="interactiveSeq">
                <p:stCondLst>
                  <p:cond evt="onClick" delay="0">
                    <p:tgtEl>
                      <p:spTgt spid="226"/>
                    </p:tgtEl>
                  </p:cond>
                </p:stCondLst>
                <p:endSync evt="end" delay="0">
                  <p:rtn val="all"/>
                </p:endSync>
                <p:childTnLst>
                  <p:par>
                    <p:cTn id="1620" fill="hold">
                      <p:stCondLst>
                        <p:cond delay="0"/>
                      </p:stCondLst>
                      <p:childTnLst>
                        <p:par>
                          <p:cTn id="1621" fill="hold">
                            <p:stCondLst>
                              <p:cond delay="0"/>
                            </p:stCondLst>
                            <p:childTnLst>
                              <p:par>
                                <p:cTn id="1622" presetID="1" presetClass="entr" presetSubtype="0" fill="hold" grpId="0" nodeType="clickEffect">
                                  <p:stCondLst>
                                    <p:cond delay="0"/>
                                  </p:stCondLst>
                                  <p:childTnLst>
                                    <p:set>
                                      <p:cBhvr>
                                        <p:cTn id="1623" dur="1" fill="hold">
                                          <p:stCondLst>
                                            <p:cond delay="0"/>
                                          </p:stCondLst>
                                        </p:cTn>
                                        <p:tgtEl>
                                          <p:spTgt spid="232"/>
                                        </p:tgtEl>
                                        <p:attrNameLst>
                                          <p:attrName>style.visibility</p:attrName>
                                        </p:attrNameLst>
                                      </p:cBhvr>
                                      <p:to>
                                        <p:strVal val="visible"/>
                                      </p:to>
                                    </p:set>
                                  </p:childTnLst>
                                </p:cTn>
                              </p:par>
                              <p:par>
                                <p:cTn id="1624" presetID="1" presetClass="entr" presetSubtype="0" fill="hold" grpId="2" nodeType="withEffect">
                                  <p:stCondLst>
                                    <p:cond delay="0"/>
                                  </p:stCondLst>
                                  <p:childTnLst>
                                    <p:set>
                                      <p:cBhvr>
                                        <p:cTn id="1625" dur="1" fill="hold">
                                          <p:stCondLst>
                                            <p:cond delay="0"/>
                                          </p:stCondLst>
                                        </p:cTn>
                                        <p:tgtEl>
                                          <p:spTgt spid="200"/>
                                        </p:tgtEl>
                                        <p:attrNameLst>
                                          <p:attrName>style.visibility</p:attrName>
                                        </p:attrNameLst>
                                      </p:cBhvr>
                                      <p:to>
                                        <p:strVal val="visible"/>
                                      </p:to>
                                    </p:set>
                                  </p:childTnLst>
                                </p:cTn>
                              </p:par>
                              <p:par>
                                <p:cTn id="1626" presetID="10" presetClass="exit" presetSubtype="0" fill="hold" grpId="0" nodeType="withEffect">
                                  <p:stCondLst>
                                    <p:cond delay="0"/>
                                  </p:stCondLst>
                                  <p:childTnLst>
                                    <p:animEffect transition="out" filter="fade">
                                      <p:cBhvr>
                                        <p:cTn id="1627" dur="500"/>
                                        <p:tgtEl>
                                          <p:spTgt spid="208"/>
                                        </p:tgtEl>
                                      </p:cBhvr>
                                    </p:animEffect>
                                    <p:set>
                                      <p:cBhvr>
                                        <p:cTn id="1628"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6"/>
                  </p:tgtEl>
                </p:cond>
              </p:nextCondLst>
            </p:seq>
            <p:seq concurrent="1" nextAc="seek">
              <p:cTn id="1629" restart="whenNotActive" fill="hold" evtFilter="cancelBubble" nodeType="interactiveSeq">
                <p:stCondLst>
                  <p:cond evt="onClick" delay="0">
                    <p:tgtEl>
                      <p:spTgt spid="234"/>
                    </p:tgtEl>
                  </p:cond>
                </p:stCondLst>
                <p:endSync evt="end" delay="0">
                  <p:rtn val="all"/>
                </p:endSync>
                <p:childTnLst>
                  <p:par>
                    <p:cTn id="1630" fill="hold">
                      <p:stCondLst>
                        <p:cond delay="0"/>
                      </p:stCondLst>
                      <p:childTnLst>
                        <p:par>
                          <p:cTn id="1631" fill="hold">
                            <p:stCondLst>
                              <p:cond delay="0"/>
                            </p:stCondLst>
                            <p:childTnLst>
                              <p:par>
                                <p:cTn id="1632" presetID="1" presetClass="exit" presetSubtype="0" fill="hold" grpId="1" nodeType="clickEffect">
                                  <p:stCondLst>
                                    <p:cond delay="0"/>
                                  </p:stCondLst>
                                  <p:childTnLst>
                                    <p:set>
                                      <p:cBhvr>
                                        <p:cTn id="1633" dur="1" fill="hold">
                                          <p:stCondLst>
                                            <p:cond delay="0"/>
                                          </p:stCondLst>
                                        </p:cTn>
                                        <p:tgtEl>
                                          <p:spTgt spid="234"/>
                                        </p:tgtEl>
                                        <p:attrNameLst>
                                          <p:attrName>style.visibility</p:attrName>
                                        </p:attrNameLst>
                                      </p:cBhvr>
                                      <p:to>
                                        <p:strVal val="hidden"/>
                                      </p:to>
                                    </p:set>
                                  </p:childTnLst>
                                </p:cTn>
                              </p:par>
                              <p:par>
                                <p:cTn id="1634" presetID="10" presetClass="entr" presetSubtype="0" fill="hold" grpId="6" nodeType="withEffect">
                                  <p:stCondLst>
                                    <p:cond delay="0"/>
                                  </p:stCondLst>
                                  <p:childTnLst>
                                    <p:set>
                                      <p:cBhvr>
                                        <p:cTn id="1635" dur="1" fill="hold">
                                          <p:stCondLst>
                                            <p:cond delay="0"/>
                                          </p:stCondLst>
                                        </p:cTn>
                                        <p:tgtEl>
                                          <p:spTgt spid="208"/>
                                        </p:tgtEl>
                                        <p:attrNameLst>
                                          <p:attrName>style.visibility</p:attrName>
                                        </p:attrNameLst>
                                      </p:cBhvr>
                                      <p:to>
                                        <p:strVal val="visible"/>
                                      </p:to>
                                    </p:set>
                                    <p:animEffect transition="in" filter="fade">
                                      <p:cBhvr>
                                        <p:cTn id="1636" dur="500"/>
                                        <p:tgtEl>
                                          <p:spTgt spid="208"/>
                                        </p:tgtEl>
                                      </p:cBhvr>
                                    </p:animEffect>
                                  </p:childTnLst>
                                </p:cTn>
                              </p:par>
                              <p:par>
                                <p:cTn id="1637" presetID="1" presetClass="exit" presetSubtype="0" fill="hold" grpId="1" nodeType="withEffect">
                                  <p:stCondLst>
                                    <p:cond delay="0"/>
                                  </p:stCondLst>
                                  <p:childTnLst>
                                    <p:set>
                                      <p:cBhvr>
                                        <p:cTn id="1638" dur="1" fill="hold">
                                          <p:stCondLst>
                                            <p:cond delay="0"/>
                                          </p:stCondLst>
                                        </p:cTn>
                                        <p:tgtEl>
                                          <p:spTgt spid="205"/>
                                        </p:tgtEl>
                                        <p:attrNameLst>
                                          <p:attrName>style.visibility</p:attrName>
                                        </p:attrNameLst>
                                      </p:cBhvr>
                                      <p:to>
                                        <p:strVal val="hidden"/>
                                      </p:to>
                                    </p:set>
                                  </p:childTnLst>
                                </p:cTn>
                              </p:par>
                            </p:childTnLst>
                          </p:cTn>
                        </p:par>
                      </p:childTnLst>
                    </p:cTn>
                  </p:par>
                </p:childTnLst>
              </p:cTn>
              <p:nextCondLst>
                <p:cond evt="onClick" delay="0">
                  <p:tgtEl>
                    <p:spTgt spid="234"/>
                  </p:tgtEl>
                </p:cond>
              </p:nextCondLst>
            </p:seq>
            <p:seq concurrent="1" nextAc="seek">
              <p:cTn id="1639" restart="whenNotActive" fill="hold" evtFilter="cancelBubble" nodeType="interactiveSeq">
                <p:stCondLst>
                  <p:cond evt="onClick" delay="0">
                    <p:tgtEl>
                      <p:spTgt spid="229"/>
                    </p:tgtEl>
                  </p:cond>
                </p:stCondLst>
                <p:endSync evt="end" delay="0">
                  <p:rtn val="all"/>
                </p:endSync>
                <p:childTnLst>
                  <p:par>
                    <p:cTn id="1640" fill="hold">
                      <p:stCondLst>
                        <p:cond delay="0"/>
                      </p:stCondLst>
                      <p:childTnLst>
                        <p:par>
                          <p:cTn id="1641" fill="hold">
                            <p:stCondLst>
                              <p:cond delay="0"/>
                            </p:stCondLst>
                            <p:childTnLst>
                              <p:par>
                                <p:cTn id="1642" presetID="1" presetClass="exit" presetSubtype="0" fill="hold" grpId="1" nodeType="clickEffect">
                                  <p:stCondLst>
                                    <p:cond delay="0"/>
                                  </p:stCondLst>
                                  <p:childTnLst>
                                    <p:set>
                                      <p:cBhvr>
                                        <p:cTn id="1643" dur="1" fill="hold">
                                          <p:stCondLst>
                                            <p:cond delay="0"/>
                                          </p:stCondLst>
                                        </p:cTn>
                                        <p:tgtEl>
                                          <p:spTgt spid="229"/>
                                        </p:tgtEl>
                                        <p:attrNameLst>
                                          <p:attrName>style.visibility</p:attrName>
                                        </p:attrNameLst>
                                      </p:cBhvr>
                                      <p:to>
                                        <p:strVal val="hidden"/>
                                      </p:to>
                                    </p:set>
                                  </p:childTnLst>
                                </p:cTn>
                              </p:par>
                              <p:par>
                                <p:cTn id="1644" presetID="1" presetClass="exit" presetSubtype="0" fill="hold" grpId="3" nodeType="withEffect">
                                  <p:stCondLst>
                                    <p:cond delay="0"/>
                                  </p:stCondLst>
                                  <p:childTnLst>
                                    <p:set>
                                      <p:cBhvr>
                                        <p:cTn id="1645" dur="1" fill="hold">
                                          <p:stCondLst>
                                            <p:cond delay="0"/>
                                          </p:stCondLst>
                                        </p:cTn>
                                        <p:tgtEl>
                                          <p:spTgt spid="200"/>
                                        </p:tgtEl>
                                        <p:attrNameLst>
                                          <p:attrName>style.visibility</p:attrName>
                                        </p:attrNameLst>
                                      </p:cBhvr>
                                      <p:to>
                                        <p:strVal val="hidden"/>
                                      </p:to>
                                    </p:set>
                                  </p:childTnLst>
                                </p:cTn>
                              </p:par>
                              <p:par>
                                <p:cTn id="1646" presetID="10" presetClass="entr" presetSubtype="0" fill="hold" grpId="7" nodeType="withEffect">
                                  <p:stCondLst>
                                    <p:cond delay="0"/>
                                  </p:stCondLst>
                                  <p:childTnLst>
                                    <p:set>
                                      <p:cBhvr>
                                        <p:cTn id="1647" dur="1" fill="hold">
                                          <p:stCondLst>
                                            <p:cond delay="0"/>
                                          </p:stCondLst>
                                        </p:cTn>
                                        <p:tgtEl>
                                          <p:spTgt spid="208"/>
                                        </p:tgtEl>
                                        <p:attrNameLst>
                                          <p:attrName>style.visibility</p:attrName>
                                        </p:attrNameLst>
                                      </p:cBhvr>
                                      <p:to>
                                        <p:strVal val="visible"/>
                                      </p:to>
                                    </p:set>
                                    <p:animEffect transition="in" filter="fade">
                                      <p:cBhvr>
                                        <p:cTn id="1648" dur="500"/>
                                        <p:tgtEl>
                                          <p:spTgt spid="208"/>
                                        </p:tgtEl>
                                      </p:cBhvr>
                                    </p:animEffect>
                                  </p:childTnLst>
                                </p:cTn>
                              </p:par>
                            </p:childTnLst>
                          </p:cTn>
                        </p:par>
                      </p:childTnLst>
                    </p:cTn>
                  </p:par>
                </p:childTnLst>
              </p:cTn>
              <p:nextCondLst>
                <p:cond evt="onClick" delay="0">
                  <p:tgtEl>
                    <p:spTgt spid="229"/>
                  </p:tgtEl>
                </p:cond>
              </p:nextCondLst>
            </p:seq>
            <p:seq concurrent="1" nextAc="seek">
              <p:cTn id="1649" restart="whenNotActive" fill="hold" evtFilter="cancelBubble" nodeType="interactiveSeq">
                <p:stCondLst>
                  <p:cond evt="onClick" delay="0">
                    <p:tgtEl>
                      <p:spTgt spid="230"/>
                    </p:tgtEl>
                  </p:cond>
                </p:stCondLst>
                <p:endSync evt="end" delay="0">
                  <p:rtn val="all"/>
                </p:endSync>
                <p:childTnLst>
                  <p:par>
                    <p:cTn id="1650" fill="hold">
                      <p:stCondLst>
                        <p:cond delay="0"/>
                      </p:stCondLst>
                      <p:childTnLst>
                        <p:par>
                          <p:cTn id="1651" fill="hold">
                            <p:stCondLst>
                              <p:cond delay="0"/>
                            </p:stCondLst>
                            <p:childTnLst>
                              <p:par>
                                <p:cTn id="1652" presetID="1" presetClass="exit" presetSubtype="0" fill="hold" grpId="1" nodeType="clickEffect">
                                  <p:stCondLst>
                                    <p:cond delay="0"/>
                                  </p:stCondLst>
                                  <p:childTnLst>
                                    <p:set>
                                      <p:cBhvr>
                                        <p:cTn id="1653" dur="1" fill="hold">
                                          <p:stCondLst>
                                            <p:cond delay="0"/>
                                          </p:stCondLst>
                                        </p:cTn>
                                        <p:tgtEl>
                                          <p:spTgt spid="230"/>
                                        </p:tgtEl>
                                        <p:attrNameLst>
                                          <p:attrName>style.visibility</p:attrName>
                                        </p:attrNameLst>
                                      </p:cBhvr>
                                      <p:to>
                                        <p:strVal val="hidden"/>
                                      </p:to>
                                    </p:set>
                                  </p:childTnLst>
                                </p:cTn>
                              </p:par>
                              <p:par>
                                <p:cTn id="1654" presetID="1" presetClass="exit" presetSubtype="0" fill="hold" grpId="4" nodeType="withEffect">
                                  <p:stCondLst>
                                    <p:cond delay="0"/>
                                  </p:stCondLst>
                                  <p:childTnLst>
                                    <p:set>
                                      <p:cBhvr>
                                        <p:cTn id="1655" dur="1" fill="hold">
                                          <p:stCondLst>
                                            <p:cond delay="0"/>
                                          </p:stCondLst>
                                        </p:cTn>
                                        <p:tgtEl>
                                          <p:spTgt spid="200"/>
                                        </p:tgtEl>
                                        <p:attrNameLst>
                                          <p:attrName>style.visibility</p:attrName>
                                        </p:attrNameLst>
                                      </p:cBhvr>
                                      <p:to>
                                        <p:strVal val="hidden"/>
                                      </p:to>
                                    </p:set>
                                  </p:childTnLst>
                                </p:cTn>
                              </p:par>
                              <p:par>
                                <p:cTn id="1656" presetID="10" presetClass="entr" presetSubtype="0" fill="hold" grpId="11" nodeType="withEffect">
                                  <p:stCondLst>
                                    <p:cond delay="0"/>
                                  </p:stCondLst>
                                  <p:childTnLst>
                                    <p:set>
                                      <p:cBhvr>
                                        <p:cTn id="1657" dur="1" fill="hold">
                                          <p:stCondLst>
                                            <p:cond delay="0"/>
                                          </p:stCondLst>
                                        </p:cTn>
                                        <p:tgtEl>
                                          <p:spTgt spid="208"/>
                                        </p:tgtEl>
                                        <p:attrNameLst>
                                          <p:attrName>style.visibility</p:attrName>
                                        </p:attrNameLst>
                                      </p:cBhvr>
                                      <p:to>
                                        <p:strVal val="visible"/>
                                      </p:to>
                                    </p:set>
                                    <p:animEffect transition="in" filter="fade">
                                      <p:cBhvr>
                                        <p:cTn id="1658" dur="500"/>
                                        <p:tgtEl>
                                          <p:spTgt spid="208"/>
                                        </p:tgtEl>
                                      </p:cBhvr>
                                    </p:animEffect>
                                  </p:childTnLst>
                                </p:cTn>
                              </p:par>
                            </p:childTnLst>
                          </p:cTn>
                        </p:par>
                      </p:childTnLst>
                    </p:cTn>
                  </p:par>
                </p:childTnLst>
              </p:cTn>
              <p:nextCondLst>
                <p:cond evt="onClick" delay="0">
                  <p:tgtEl>
                    <p:spTgt spid="230"/>
                  </p:tgtEl>
                </p:cond>
              </p:nextCondLst>
            </p:seq>
            <p:seq concurrent="1" nextAc="seek">
              <p:cTn id="1659" restart="whenNotActive" fill="hold" evtFilter="cancelBubble" nodeType="interactiveSeq">
                <p:stCondLst>
                  <p:cond evt="onClick" delay="0">
                    <p:tgtEl>
                      <p:spTgt spid="231"/>
                    </p:tgtEl>
                  </p:cond>
                </p:stCondLst>
                <p:endSync evt="end" delay="0">
                  <p:rtn val="all"/>
                </p:endSync>
                <p:childTnLst>
                  <p:par>
                    <p:cTn id="1660" fill="hold">
                      <p:stCondLst>
                        <p:cond delay="0"/>
                      </p:stCondLst>
                      <p:childTnLst>
                        <p:par>
                          <p:cTn id="1661" fill="hold">
                            <p:stCondLst>
                              <p:cond delay="0"/>
                            </p:stCondLst>
                            <p:childTnLst>
                              <p:par>
                                <p:cTn id="1662" presetID="1" presetClass="exit" presetSubtype="0" fill="hold" grpId="0" nodeType="clickEffect">
                                  <p:stCondLst>
                                    <p:cond delay="0"/>
                                  </p:stCondLst>
                                  <p:childTnLst>
                                    <p:set>
                                      <p:cBhvr>
                                        <p:cTn id="1663" dur="1" fill="hold">
                                          <p:stCondLst>
                                            <p:cond delay="0"/>
                                          </p:stCondLst>
                                        </p:cTn>
                                        <p:tgtEl>
                                          <p:spTgt spid="231"/>
                                        </p:tgtEl>
                                        <p:attrNameLst>
                                          <p:attrName>style.visibility</p:attrName>
                                        </p:attrNameLst>
                                      </p:cBhvr>
                                      <p:to>
                                        <p:strVal val="hidden"/>
                                      </p:to>
                                    </p:set>
                                  </p:childTnLst>
                                </p:cTn>
                              </p:par>
                              <p:par>
                                <p:cTn id="1664" presetID="10" presetClass="entr" presetSubtype="0" fill="hold" grpId="10" nodeType="withEffect">
                                  <p:stCondLst>
                                    <p:cond delay="0"/>
                                  </p:stCondLst>
                                  <p:childTnLst>
                                    <p:set>
                                      <p:cBhvr>
                                        <p:cTn id="1665" dur="1" fill="hold">
                                          <p:stCondLst>
                                            <p:cond delay="0"/>
                                          </p:stCondLst>
                                        </p:cTn>
                                        <p:tgtEl>
                                          <p:spTgt spid="208"/>
                                        </p:tgtEl>
                                        <p:attrNameLst>
                                          <p:attrName>style.visibility</p:attrName>
                                        </p:attrNameLst>
                                      </p:cBhvr>
                                      <p:to>
                                        <p:strVal val="visible"/>
                                      </p:to>
                                    </p:set>
                                    <p:animEffect transition="in" filter="fade">
                                      <p:cBhvr>
                                        <p:cTn id="1666" dur="500"/>
                                        <p:tgtEl>
                                          <p:spTgt spid="208"/>
                                        </p:tgtEl>
                                      </p:cBhvr>
                                    </p:animEffect>
                                  </p:childTnLst>
                                </p:cTn>
                              </p:par>
                            </p:childTnLst>
                          </p:cTn>
                        </p:par>
                      </p:childTnLst>
                    </p:cTn>
                  </p:par>
                </p:childTnLst>
              </p:cTn>
              <p:nextCondLst>
                <p:cond evt="onClick" delay="0">
                  <p:tgtEl>
                    <p:spTgt spid="231"/>
                  </p:tgtEl>
                </p:cond>
              </p:nextCondLst>
            </p:seq>
            <p:seq concurrent="1" nextAc="seek">
              <p:cTn id="1667" restart="whenNotActive" fill="hold" evtFilter="cancelBubble" nodeType="interactiveSeq">
                <p:stCondLst>
                  <p:cond evt="onClick" delay="0">
                    <p:tgtEl>
                      <p:spTgt spid="232"/>
                    </p:tgtEl>
                  </p:cond>
                </p:stCondLst>
                <p:endSync evt="end" delay="0">
                  <p:rtn val="all"/>
                </p:endSync>
                <p:childTnLst>
                  <p:par>
                    <p:cTn id="1668" fill="hold">
                      <p:stCondLst>
                        <p:cond delay="0"/>
                      </p:stCondLst>
                      <p:childTnLst>
                        <p:par>
                          <p:cTn id="1669" fill="hold">
                            <p:stCondLst>
                              <p:cond delay="0"/>
                            </p:stCondLst>
                            <p:childTnLst>
                              <p:par>
                                <p:cTn id="1670" presetID="1" presetClass="exit" presetSubtype="0" fill="hold" grpId="1" nodeType="clickEffect">
                                  <p:stCondLst>
                                    <p:cond delay="0"/>
                                  </p:stCondLst>
                                  <p:childTnLst>
                                    <p:set>
                                      <p:cBhvr>
                                        <p:cTn id="1671" dur="1" fill="hold">
                                          <p:stCondLst>
                                            <p:cond delay="0"/>
                                          </p:stCondLst>
                                        </p:cTn>
                                        <p:tgtEl>
                                          <p:spTgt spid="232"/>
                                        </p:tgtEl>
                                        <p:attrNameLst>
                                          <p:attrName>style.visibility</p:attrName>
                                        </p:attrNameLst>
                                      </p:cBhvr>
                                      <p:to>
                                        <p:strVal val="hidden"/>
                                      </p:to>
                                    </p:set>
                                  </p:childTnLst>
                                </p:cTn>
                              </p:par>
                              <p:par>
                                <p:cTn id="1672" presetID="1" presetClass="exit" presetSubtype="0" fill="hold" grpId="5" nodeType="withEffect">
                                  <p:stCondLst>
                                    <p:cond delay="0"/>
                                  </p:stCondLst>
                                  <p:childTnLst>
                                    <p:set>
                                      <p:cBhvr>
                                        <p:cTn id="1673" dur="1" fill="hold">
                                          <p:stCondLst>
                                            <p:cond delay="0"/>
                                          </p:stCondLst>
                                        </p:cTn>
                                        <p:tgtEl>
                                          <p:spTgt spid="200"/>
                                        </p:tgtEl>
                                        <p:attrNameLst>
                                          <p:attrName>style.visibility</p:attrName>
                                        </p:attrNameLst>
                                      </p:cBhvr>
                                      <p:to>
                                        <p:strVal val="hidden"/>
                                      </p:to>
                                    </p:set>
                                  </p:childTnLst>
                                </p:cTn>
                              </p:par>
                              <p:par>
                                <p:cTn id="1674" presetID="10" presetClass="entr" presetSubtype="0" fill="hold" grpId="9" nodeType="withEffect">
                                  <p:stCondLst>
                                    <p:cond delay="0"/>
                                  </p:stCondLst>
                                  <p:childTnLst>
                                    <p:set>
                                      <p:cBhvr>
                                        <p:cTn id="1675" dur="1" fill="hold">
                                          <p:stCondLst>
                                            <p:cond delay="0"/>
                                          </p:stCondLst>
                                        </p:cTn>
                                        <p:tgtEl>
                                          <p:spTgt spid="208"/>
                                        </p:tgtEl>
                                        <p:attrNameLst>
                                          <p:attrName>style.visibility</p:attrName>
                                        </p:attrNameLst>
                                      </p:cBhvr>
                                      <p:to>
                                        <p:strVal val="visible"/>
                                      </p:to>
                                    </p:set>
                                    <p:animEffect transition="in" filter="fade">
                                      <p:cBhvr>
                                        <p:cTn id="1676" dur="500"/>
                                        <p:tgtEl>
                                          <p:spTgt spid="208"/>
                                        </p:tgtEl>
                                      </p:cBhvr>
                                    </p:animEffect>
                                  </p:childTnLst>
                                </p:cTn>
                              </p:par>
                            </p:childTnLst>
                          </p:cTn>
                        </p:par>
                      </p:childTnLst>
                    </p:cTn>
                  </p:par>
                </p:childTnLst>
              </p:cTn>
              <p:nextCondLst>
                <p:cond evt="onClick" delay="0">
                  <p:tgtEl>
                    <p:spTgt spid="232"/>
                  </p:tgtEl>
                </p:cond>
              </p:nextCondLst>
            </p:seq>
            <p:seq concurrent="1" nextAc="seek">
              <p:cTn id="1677" restart="whenNotActive" fill="hold" evtFilter="cancelBubble" nodeType="interactiveSeq">
                <p:stCondLst>
                  <p:cond evt="onClick" delay="0">
                    <p:tgtEl>
                      <p:spTgt spid="233"/>
                    </p:tgtEl>
                  </p:cond>
                </p:stCondLst>
                <p:endSync evt="end" delay="0">
                  <p:rtn val="all"/>
                </p:endSync>
                <p:childTnLst>
                  <p:par>
                    <p:cTn id="1678" fill="hold">
                      <p:stCondLst>
                        <p:cond delay="0"/>
                      </p:stCondLst>
                      <p:childTnLst>
                        <p:par>
                          <p:cTn id="1679" fill="hold">
                            <p:stCondLst>
                              <p:cond delay="0"/>
                            </p:stCondLst>
                            <p:childTnLst>
                              <p:par>
                                <p:cTn id="1680" presetID="1" presetClass="exit" presetSubtype="0" fill="hold" grpId="1" nodeType="clickEffect">
                                  <p:stCondLst>
                                    <p:cond delay="0"/>
                                  </p:stCondLst>
                                  <p:childTnLst>
                                    <p:set>
                                      <p:cBhvr>
                                        <p:cTn id="1681" dur="1" fill="hold">
                                          <p:stCondLst>
                                            <p:cond delay="0"/>
                                          </p:stCondLst>
                                        </p:cTn>
                                        <p:tgtEl>
                                          <p:spTgt spid="233"/>
                                        </p:tgtEl>
                                        <p:attrNameLst>
                                          <p:attrName>style.visibility</p:attrName>
                                        </p:attrNameLst>
                                      </p:cBhvr>
                                      <p:to>
                                        <p:strVal val="hidden"/>
                                      </p:to>
                                    </p:set>
                                  </p:childTnLst>
                                </p:cTn>
                              </p:par>
                              <p:par>
                                <p:cTn id="1682" presetID="10" presetClass="entr" presetSubtype="0" fill="hold" grpId="8" nodeType="withEffect">
                                  <p:stCondLst>
                                    <p:cond delay="0"/>
                                  </p:stCondLst>
                                  <p:childTnLst>
                                    <p:set>
                                      <p:cBhvr>
                                        <p:cTn id="1683" dur="1" fill="hold">
                                          <p:stCondLst>
                                            <p:cond delay="0"/>
                                          </p:stCondLst>
                                        </p:cTn>
                                        <p:tgtEl>
                                          <p:spTgt spid="208"/>
                                        </p:tgtEl>
                                        <p:attrNameLst>
                                          <p:attrName>style.visibility</p:attrName>
                                        </p:attrNameLst>
                                      </p:cBhvr>
                                      <p:to>
                                        <p:strVal val="visible"/>
                                      </p:to>
                                    </p:set>
                                    <p:animEffect transition="in" filter="fade">
                                      <p:cBhvr>
                                        <p:cTn id="1684" dur="500"/>
                                        <p:tgtEl>
                                          <p:spTgt spid="208"/>
                                        </p:tgtEl>
                                      </p:cBhvr>
                                    </p:animEffect>
                                  </p:childTnLst>
                                </p:cTn>
                              </p:par>
                            </p:childTnLst>
                          </p:cTn>
                        </p:par>
                      </p:childTnLst>
                    </p:cTn>
                  </p:par>
                </p:childTnLst>
              </p:cTn>
              <p:nextCondLst>
                <p:cond evt="onClick" delay="0">
                  <p:tgtEl>
                    <p:spTgt spid="233"/>
                  </p:tgtEl>
                </p:cond>
              </p:nextCondLst>
            </p:seq>
            <p:seq concurrent="1" nextAc="seek">
              <p:cTn id="1685" restart="whenNotActive" fill="hold" evtFilter="cancelBubble" nodeType="interactiveSeq">
                <p:stCondLst>
                  <p:cond evt="onClick" delay="0">
                    <p:tgtEl>
                      <p:spTgt spid="235"/>
                    </p:tgtEl>
                  </p:cond>
                </p:stCondLst>
                <p:endSync evt="end" delay="0">
                  <p:rtn val="all"/>
                </p:endSync>
                <p:childTnLst>
                  <p:par>
                    <p:cTn id="1686" fill="hold">
                      <p:stCondLst>
                        <p:cond delay="0"/>
                      </p:stCondLst>
                      <p:childTnLst>
                        <p:par>
                          <p:cTn id="1687" fill="hold">
                            <p:stCondLst>
                              <p:cond delay="0"/>
                            </p:stCondLst>
                            <p:childTnLst>
                              <p:par>
                                <p:cTn id="1688" presetID="1" presetClass="entr" presetSubtype="0" fill="hold" grpId="0" nodeType="clickEffect">
                                  <p:stCondLst>
                                    <p:cond delay="0"/>
                                  </p:stCondLst>
                                  <p:childTnLst>
                                    <p:set>
                                      <p:cBhvr>
                                        <p:cTn id="1689" dur="1" fill="hold">
                                          <p:stCondLst>
                                            <p:cond delay="0"/>
                                          </p:stCondLst>
                                        </p:cTn>
                                        <p:tgtEl>
                                          <p:spTgt spid="241"/>
                                        </p:tgtEl>
                                        <p:attrNameLst>
                                          <p:attrName>style.visibility</p:attrName>
                                        </p:attrNameLst>
                                      </p:cBhvr>
                                      <p:to>
                                        <p:strVal val="visible"/>
                                      </p:to>
                                    </p:set>
                                  </p:childTnLst>
                                </p:cTn>
                              </p:par>
                              <p:par>
                                <p:cTn id="1690" presetID="1" presetClass="entr" presetSubtype="0" fill="hold" grpId="0" nodeType="withEffect">
                                  <p:stCondLst>
                                    <p:cond delay="0"/>
                                  </p:stCondLst>
                                  <p:childTnLst>
                                    <p:set>
                                      <p:cBhvr>
                                        <p:cTn id="1691" dur="1" fill="hold">
                                          <p:stCondLst>
                                            <p:cond delay="0"/>
                                          </p:stCondLst>
                                        </p:cTn>
                                        <p:tgtEl>
                                          <p:spTgt spid="199"/>
                                        </p:tgtEl>
                                        <p:attrNameLst>
                                          <p:attrName>style.visibility</p:attrName>
                                        </p:attrNameLst>
                                      </p:cBhvr>
                                      <p:to>
                                        <p:strVal val="visible"/>
                                      </p:to>
                                    </p:set>
                                  </p:childTnLst>
                                </p:cTn>
                              </p:par>
                              <p:par>
                                <p:cTn id="1692" presetID="10" presetClass="exit" presetSubtype="0" fill="hold" grpId="0" nodeType="withEffect">
                                  <p:stCondLst>
                                    <p:cond delay="0"/>
                                  </p:stCondLst>
                                  <p:childTnLst>
                                    <p:animEffect transition="out" filter="fade">
                                      <p:cBhvr>
                                        <p:cTn id="1693" dur="500"/>
                                        <p:tgtEl>
                                          <p:spTgt spid="207"/>
                                        </p:tgtEl>
                                      </p:cBhvr>
                                    </p:animEffect>
                                    <p:set>
                                      <p:cBhvr>
                                        <p:cTn id="1694"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5"/>
                  </p:tgtEl>
                </p:cond>
              </p:nextCondLst>
            </p:seq>
            <p:seq concurrent="1" nextAc="seek">
              <p:cTn id="1695" restart="whenNotActive" fill="hold" evtFilter="cancelBubble" nodeType="interactiveSeq">
                <p:stCondLst>
                  <p:cond evt="onClick" delay="0">
                    <p:tgtEl>
                      <p:spTgt spid="236"/>
                    </p:tgtEl>
                  </p:cond>
                </p:stCondLst>
                <p:endSync evt="end" delay="0">
                  <p:rtn val="all"/>
                </p:endSync>
                <p:childTnLst>
                  <p:par>
                    <p:cTn id="1696" fill="hold">
                      <p:stCondLst>
                        <p:cond delay="0"/>
                      </p:stCondLst>
                      <p:childTnLst>
                        <p:par>
                          <p:cTn id="1697" fill="hold">
                            <p:stCondLst>
                              <p:cond delay="0"/>
                            </p:stCondLst>
                            <p:childTnLst>
                              <p:par>
                                <p:cTn id="1698" presetID="1" presetClass="entr" presetSubtype="0" fill="hold" grpId="0" nodeType="clickEffect">
                                  <p:stCondLst>
                                    <p:cond delay="0"/>
                                  </p:stCondLst>
                                  <p:childTnLst>
                                    <p:set>
                                      <p:cBhvr>
                                        <p:cTn id="1699" dur="1" fill="hold">
                                          <p:stCondLst>
                                            <p:cond delay="0"/>
                                          </p:stCondLst>
                                        </p:cTn>
                                        <p:tgtEl>
                                          <p:spTgt spid="242"/>
                                        </p:tgtEl>
                                        <p:attrNameLst>
                                          <p:attrName>style.visibility</p:attrName>
                                        </p:attrNameLst>
                                      </p:cBhvr>
                                      <p:to>
                                        <p:strVal val="visible"/>
                                      </p:to>
                                    </p:set>
                                  </p:childTnLst>
                                </p:cTn>
                              </p:par>
                              <p:par>
                                <p:cTn id="1700" presetID="1" presetClass="entr" presetSubtype="0" fill="hold" grpId="1" nodeType="withEffect">
                                  <p:stCondLst>
                                    <p:cond delay="0"/>
                                  </p:stCondLst>
                                  <p:childTnLst>
                                    <p:set>
                                      <p:cBhvr>
                                        <p:cTn id="1701" dur="1" fill="hold">
                                          <p:stCondLst>
                                            <p:cond delay="0"/>
                                          </p:stCondLst>
                                        </p:cTn>
                                        <p:tgtEl>
                                          <p:spTgt spid="199"/>
                                        </p:tgtEl>
                                        <p:attrNameLst>
                                          <p:attrName>style.visibility</p:attrName>
                                        </p:attrNameLst>
                                      </p:cBhvr>
                                      <p:to>
                                        <p:strVal val="visible"/>
                                      </p:to>
                                    </p:set>
                                  </p:childTnLst>
                                </p:cTn>
                              </p:par>
                              <p:par>
                                <p:cTn id="1702" presetID="10" presetClass="exit" presetSubtype="0" fill="hold" grpId="1" nodeType="withEffect">
                                  <p:stCondLst>
                                    <p:cond delay="0"/>
                                  </p:stCondLst>
                                  <p:childTnLst>
                                    <p:animEffect transition="out" filter="fade">
                                      <p:cBhvr>
                                        <p:cTn id="1703" dur="500"/>
                                        <p:tgtEl>
                                          <p:spTgt spid="207"/>
                                        </p:tgtEl>
                                      </p:cBhvr>
                                    </p:animEffect>
                                    <p:set>
                                      <p:cBhvr>
                                        <p:cTn id="1704"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6"/>
                  </p:tgtEl>
                </p:cond>
              </p:nextCondLst>
            </p:seq>
            <p:seq concurrent="1" nextAc="seek">
              <p:cTn id="1705" restart="whenNotActive" fill="hold" evtFilter="cancelBubble" nodeType="interactiveSeq">
                <p:stCondLst>
                  <p:cond evt="onClick" delay="0">
                    <p:tgtEl>
                      <p:spTgt spid="237"/>
                    </p:tgtEl>
                  </p:cond>
                </p:stCondLst>
                <p:endSync evt="end" delay="0">
                  <p:rtn val="all"/>
                </p:endSync>
                <p:childTnLst>
                  <p:par>
                    <p:cTn id="1706" fill="hold">
                      <p:stCondLst>
                        <p:cond delay="0"/>
                      </p:stCondLst>
                      <p:childTnLst>
                        <p:par>
                          <p:cTn id="1707" fill="hold">
                            <p:stCondLst>
                              <p:cond delay="0"/>
                            </p:stCondLst>
                            <p:childTnLst>
                              <p:par>
                                <p:cTn id="1708" presetID="1" presetClass="entr" presetSubtype="0" fill="hold" grpId="1" nodeType="clickEffect">
                                  <p:stCondLst>
                                    <p:cond delay="0"/>
                                  </p:stCondLst>
                                  <p:childTnLst>
                                    <p:set>
                                      <p:cBhvr>
                                        <p:cTn id="1709" dur="1" fill="hold">
                                          <p:stCondLst>
                                            <p:cond delay="0"/>
                                          </p:stCondLst>
                                        </p:cTn>
                                        <p:tgtEl>
                                          <p:spTgt spid="243"/>
                                        </p:tgtEl>
                                        <p:attrNameLst>
                                          <p:attrName>style.visibility</p:attrName>
                                        </p:attrNameLst>
                                      </p:cBhvr>
                                      <p:to>
                                        <p:strVal val="visible"/>
                                      </p:to>
                                    </p:set>
                                  </p:childTnLst>
                                </p:cTn>
                              </p:par>
                              <p:par>
                                <p:cTn id="1710" presetID="10" presetClass="exit" presetSubtype="0" fill="hold" grpId="2" nodeType="withEffect">
                                  <p:stCondLst>
                                    <p:cond delay="0"/>
                                  </p:stCondLst>
                                  <p:childTnLst>
                                    <p:animEffect transition="out" filter="fade">
                                      <p:cBhvr>
                                        <p:cTn id="1711" dur="500"/>
                                        <p:tgtEl>
                                          <p:spTgt spid="207"/>
                                        </p:tgtEl>
                                      </p:cBhvr>
                                    </p:animEffect>
                                    <p:set>
                                      <p:cBhvr>
                                        <p:cTn id="1712"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7"/>
                  </p:tgtEl>
                </p:cond>
              </p:nextCondLst>
            </p:seq>
            <p:seq concurrent="1" nextAc="seek">
              <p:cTn id="1713" restart="whenNotActive" fill="hold" evtFilter="cancelBubble" nodeType="interactiveSeq">
                <p:stCondLst>
                  <p:cond evt="onClick" delay="0">
                    <p:tgtEl>
                      <p:spTgt spid="239"/>
                    </p:tgtEl>
                  </p:cond>
                </p:stCondLst>
                <p:endSync evt="end" delay="0">
                  <p:rtn val="all"/>
                </p:endSync>
                <p:childTnLst>
                  <p:par>
                    <p:cTn id="1714" fill="hold">
                      <p:stCondLst>
                        <p:cond delay="0"/>
                      </p:stCondLst>
                      <p:childTnLst>
                        <p:par>
                          <p:cTn id="1715" fill="hold">
                            <p:stCondLst>
                              <p:cond delay="0"/>
                            </p:stCondLst>
                            <p:childTnLst>
                              <p:par>
                                <p:cTn id="1716" presetID="1" presetClass="entr" presetSubtype="0" fill="hold" grpId="0" nodeType="clickEffect">
                                  <p:stCondLst>
                                    <p:cond delay="0"/>
                                  </p:stCondLst>
                                  <p:childTnLst>
                                    <p:set>
                                      <p:cBhvr>
                                        <p:cTn id="1717" dur="1" fill="hold">
                                          <p:stCondLst>
                                            <p:cond delay="0"/>
                                          </p:stCondLst>
                                        </p:cTn>
                                        <p:tgtEl>
                                          <p:spTgt spid="245"/>
                                        </p:tgtEl>
                                        <p:attrNameLst>
                                          <p:attrName>style.visibility</p:attrName>
                                        </p:attrNameLst>
                                      </p:cBhvr>
                                      <p:to>
                                        <p:strVal val="visible"/>
                                      </p:to>
                                    </p:set>
                                  </p:childTnLst>
                                </p:cTn>
                              </p:par>
                              <p:par>
                                <p:cTn id="1718" presetID="10" presetClass="exit" presetSubtype="0" fill="hold" grpId="3" nodeType="withEffect">
                                  <p:stCondLst>
                                    <p:cond delay="0"/>
                                  </p:stCondLst>
                                  <p:childTnLst>
                                    <p:animEffect transition="out" filter="fade">
                                      <p:cBhvr>
                                        <p:cTn id="1719" dur="500"/>
                                        <p:tgtEl>
                                          <p:spTgt spid="207"/>
                                        </p:tgtEl>
                                      </p:cBhvr>
                                    </p:animEffect>
                                    <p:set>
                                      <p:cBhvr>
                                        <p:cTn id="1720"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9"/>
                  </p:tgtEl>
                </p:cond>
              </p:nextCondLst>
            </p:seq>
            <p:seq concurrent="1" nextAc="seek">
              <p:cTn id="1721" restart="whenNotActive" fill="hold" evtFilter="cancelBubble" nodeType="interactiveSeq">
                <p:stCondLst>
                  <p:cond evt="onClick" delay="0">
                    <p:tgtEl>
                      <p:spTgt spid="240"/>
                    </p:tgtEl>
                  </p:cond>
                </p:stCondLst>
                <p:endSync evt="end" delay="0">
                  <p:rtn val="all"/>
                </p:endSync>
                <p:childTnLst>
                  <p:par>
                    <p:cTn id="1722" fill="hold">
                      <p:stCondLst>
                        <p:cond delay="0"/>
                      </p:stCondLst>
                      <p:childTnLst>
                        <p:par>
                          <p:cTn id="1723" fill="hold">
                            <p:stCondLst>
                              <p:cond delay="0"/>
                            </p:stCondLst>
                            <p:childTnLst>
                              <p:par>
                                <p:cTn id="1724" presetID="1" presetClass="entr" presetSubtype="0" fill="hold" grpId="0" nodeType="clickEffect">
                                  <p:stCondLst>
                                    <p:cond delay="0"/>
                                  </p:stCondLst>
                                  <p:childTnLst>
                                    <p:set>
                                      <p:cBhvr>
                                        <p:cTn id="1725" dur="1" fill="hold">
                                          <p:stCondLst>
                                            <p:cond delay="0"/>
                                          </p:stCondLst>
                                        </p:cTn>
                                        <p:tgtEl>
                                          <p:spTgt spid="246"/>
                                        </p:tgtEl>
                                        <p:attrNameLst>
                                          <p:attrName>style.visibility</p:attrName>
                                        </p:attrNameLst>
                                      </p:cBhvr>
                                      <p:to>
                                        <p:strVal val="visible"/>
                                      </p:to>
                                    </p:set>
                                  </p:childTnLst>
                                </p:cTn>
                              </p:par>
                              <p:par>
                                <p:cTn id="1726" presetID="10" presetClass="entr" presetSubtype="0" fill="hold" grpId="4" nodeType="withEffect">
                                  <p:stCondLst>
                                    <p:cond delay="0"/>
                                  </p:stCondLst>
                                  <p:childTnLst>
                                    <p:set>
                                      <p:cBhvr>
                                        <p:cTn id="1727" dur="1" fill="hold">
                                          <p:stCondLst>
                                            <p:cond delay="0"/>
                                          </p:stCondLst>
                                        </p:cTn>
                                        <p:tgtEl>
                                          <p:spTgt spid="199"/>
                                        </p:tgtEl>
                                        <p:attrNameLst>
                                          <p:attrName>style.visibility</p:attrName>
                                        </p:attrNameLst>
                                      </p:cBhvr>
                                      <p:to>
                                        <p:strVal val="visible"/>
                                      </p:to>
                                    </p:set>
                                    <p:animEffect transition="in" filter="fade">
                                      <p:cBhvr>
                                        <p:cTn id="1728" dur="500"/>
                                        <p:tgtEl>
                                          <p:spTgt spid="199"/>
                                        </p:tgtEl>
                                      </p:cBhvr>
                                    </p:animEffect>
                                  </p:childTnLst>
                                </p:cTn>
                              </p:par>
                              <p:par>
                                <p:cTn id="1729" presetID="10" presetClass="exit" presetSubtype="0" fill="hold" grpId="4" nodeType="withEffect">
                                  <p:stCondLst>
                                    <p:cond delay="0"/>
                                  </p:stCondLst>
                                  <p:childTnLst>
                                    <p:animEffect transition="out" filter="fade">
                                      <p:cBhvr>
                                        <p:cTn id="1730" dur="500"/>
                                        <p:tgtEl>
                                          <p:spTgt spid="207"/>
                                        </p:tgtEl>
                                      </p:cBhvr>
                                    </p:animEffect>
                                    <p:set>
                                      <p:cBhvr>
                                        <p:cTn id="1731"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40"/>
                  </p:tgtEl>
                </p:cond>
              </p:nextCondLst>
            </p:seq>
            <p:seq concurrent="1" nextAc="seek">
              <p:cTn id="1732" restart="whenNotActive" fill="hold" evtFilter="cancelBubble" nodeType="interactiveSeq">
                <p:stCondLst>
                  <p:cond evt="onClick" delay="0">
                    <p:tgtEl>
                      <p:spTgt spid="238"/>
                    </p:tgtEl>
                  </p:cond>
                </p:stCondLst>
                <p:endSync evt="end" delay="0">
                  <p:rtn val="all"/>
                </p:endSync>
                <p:childTnLst>
                  <p:par>
                    <p:cTn id="1733" fill="hold">
                      <p:stCondLst>
                        <p:cond delay="0"/>
                      </p:stCondLst>
                      <p:childTnLst>
                        <p:par>
                          <p:cTn id="1734" fill="hold">
                            <p:stCondLst>
                              <p:cond delay="0"/>
                            </p:stCondLst>
                            <p:childTnLst>
                              <p:par>
                                <p:cTn id="1735" presetID="1" presetClass="entr" presetSubtype="0" fill="hold" grpId="0" nodeType="clickEffect">
                                  <p:stCondLst>
                                    <p:cond delay="0"/>
                                  </p:stCondLst>
                                  <p:childTnLst>
                                    <p:set>
                                      <p:cBhvr>
                                        <p:cTn id="1736" dur="1" fill="hold">
                                          <p:stCondLst>
                                            <p:cond delay="0"/>
                                          </p:stCondLst>
                                        </p:cTn>
                                        <p:tgtEl>
                                          <p:spTgt spid="244"/>
                                        </p:tgtEl>
                                        <p:attrNameLst>
                                          <p:attrName>style.visibility</p:attrName>
                                        </p:attrNameLst>
                                      </p:cBhvr>
                                      <p:to>
                                        <p:strVal val="visible"/>
                                      </p:to>
                                    </p:set>
                                  </p:childTnLst>
                                </p:cTn>
                              </p:par>
                              <p:par>
                                <p:cTn id="1737" presetID="1" presetClass="entr" presetSubtype="0" fill="hold" grpId="0" nodeType="withEffect">
                                  <p:stCondLst>
                                    <p:cond delay="0"/>
                                  </p:stCondLst>
                                  <p:childTnLst>
                                    <p:set>
                                      <p:cBhvr>
                                        <p:cTn id="1738" dur="1" fill="hold">
                                          <p:stCondLst>
                                            <p:cond delay="0"/>
                                          </p:stCondLst>
                                        </p:cTn>
                                        <p:tgtEl>
                                          <p:spTgt spid="206"/>
                                        </p:tgtEl>
                                        <p:attrNameLst>
                                          <p:attrName>style.visibility</p:attrName>
                                        </p:attrNameLst>
                                      </p:cBhvr>
                                      <p:to>
                                        <p:strVal val="visible"/>
                                      </p:to>
                                    </p:set>
                                  </p:childTnLst>
                                </p:cTn>
                              </p:par>
                              <p:par>
                                <p:cTn id="1739" presetID="10" presetClass="exit" presetSubtype="0" fill="hold" grpId="5" nodeType="withEffect">
                                  <p:stCondLst>
                                    <p:cond delay="0"/>
                                  </p:stCondLst>
                                  <p:childTnLst>
                                    <p:animEffect transition="out" filter="fade">
                                      <p:cBhvr>
                                        <p:cTn id="1740" dur="500"/>
                                        <p:tgtEl>
                                          <p:spTgt spid="207"/>
                                        </p:tgtEl>
                                      </p:cBhvr>
                                    </p:animEffect>
                                    <p:set>
                                      <p:cBhvr>
                                        <p:cTn id="1741"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8"/>
                  </p:tgtEl>
                </p:cond>
              </p:nextCondLst>
            </p:seq>
            <p:seq concurrent="1" nextAc="seek">
              <p:cTn id="1742" restart="whenNotActive" fill="hold" evtFilter="cancelBubble" nodeType="interactiveSeq">
                <p:stCondLst>
                  <p:cond evt="onClick" delay="0">
                    <p:tgtEl>
                      <p:spTgt spid="246"/>
                    </p:tgtEl>
                  </p:cond>
                </p:stCondLst>
                <p:endSync evt="end" delay="0">
                  <p:rtn val="all"/>
                </p:endSync>
                <p:childTnLst>
                  <p:par>
                    <p:cTn id="1743" fill="hold">
                      <p:stCondLst>
                        <p:cond delay="0"/>
                      </p:stCondLst>
                      <p:childTnLst>
                        <p:par>
                          <p:cTn id="1744" fill="hold">
                            <p:stCondLst>
                              <p:cond delay="0"/>
                            </p:stCondLst>
                            <p:childTnLst>
                              <p:par>
                                <p:cTn id="1745" presetID="1" presetClass="exit" presetSubtype="0" fill="hold" grpId="1" nodeType="clickEffect">
                                  <p:stCondLst>
                                    <p:cond delay="0"/>
                                  </p:stCondLst>
                                  <p:childTnLst>
                                    <p:set>
                                      <p:cBhvr>
                                        <p:cTn id="1746" dur="1" fill="hold">
                                          <p:stCondLst>
                                            <p:cond delay="0"/>
                                          </p:stCondLst>
                                        </p:cTn>
                                        <p:tgtEl>
                                          <p:spTgt spid="246"/>
                                        </p:tgtEl>
                                        <p:attrNameLst>
                                          <p:attrName>style.visibility</p:attrName>
                                        </p:attrNameLst>
                                      </p:cBhvr>
                                      <p:to>
                                        <p:strVal val="hidden"/>
                                      </p:to>
                                    </p:set>
                                  </p:childTnLst>
                                </p:cTn>
                              </p:par>
                              <p:par>
                                <p:cTn id="1747" presetID="1" presetClass="exit" presetSubtype="0" fill="hold" grpId="5" nodeType="withEffect">
                                  <p:stCondLst>
                                    <p:cond delay="0"/>
                                  </p:stCondLst>
                                  <p:childTnLst>
                                    <p:set>
                                      <p:cBhvr>
                                        <p:cTn id="1748" dur="1" fill="hold">
                                          <p:stCondLst>
                                            <p:cond delay="0"/>
                                          </p:stCondLst>
                                        </p:cTn>
                                        <p:tgtEl>
                                          <p:spTgt spid="199"/>
                                        </p:tgtEl>
                                        <p:attrNameLst>
                                          <p:attrName>style.visibility</p:attrName>
                                        </p:attrNameLst>
                                      </p:cBhvr>
                                      <p:to>
                                        <p:strVal val="hidden"/>
                                      </p:to>
                                    </p:set>
                                  </p:childTnLst>
                                </p:cTn>
                              </p:par>
                              <p:par>
                                <p:cTn id="1749" presetID="10" presetClass="entr" presetSubtype="0" fill="hold" grpId="6" nodeType="withEffect">
                                  <p:stCondLst>
                                    <p:cond delay="0"/>
                                  </p:stCondLst>
                                  <p:childTnLst>
                                    <p:set>
                                      <p:cBhvr>
                                        <p:cTn id="1750" dur="1" fill="hold">
                                          <p:stCondLst>
                                            <p:cond delay="0"/>
                                          </p:stCondLst>
                                        </p:cTn>
                                        <p:tgtEl>
                                          <p:spTgt spid="207"/>
                                        </p:tgtEl>
                                        <p:attrNameLst>
                                          <p:attrName>style.visibility</p:attrName>
                                        </p:attrNameLst>
                                      </p:cBhvr>
                                      <p:to>
                                        <p:strVal val="visible"/>
                                      </p:to>
                                    </p:set>
                                    <p:animEffect transition="in" filter="fade">
                                      <p:cBhvr>
                                        <p:cTn id="1751" dur="500"/>
                                        <p:tgtEl>
                                          <p:spTgt spid="207"/>
                                        </p:tgtEl>
                                      </p:cBhvr>
                                    </p:animEffect>
                                  </p:childTnLst>
                                </p:cTn>
                              </p:par>
                            </p:childTnLst>
                          </p:cTn>
                        </p:par>
                      </p:childTnLst>
                    </p:cTn>
                  </p:par>
                </p:childTnLst>
              </p:cTn>
              <p:nextCondLst>
                <p:cond evt="onClick" delay="0">
                  <p:tgtEl>
                    <p:spTgt spid="246"/>
                  </p:tgtEl>
                </p:cond>
              </p:nextCondLst>
            </p:seq>
            <p:seq concurrent="1" nextAc="seek">
              <p:cTn id="1752" restart="whenNotActive" fill="hold" evtFilter="cancelBubble" nodeType="interactiveSeq">
                <p:stCondLst>
                  <p:cond evt="onClick" delay="0">
                    <p:tgtEl>
                      <p:spTgt spid="241"/>
                    </p:tgtEl>
                  </p:cond>
                </p:stCondLst>
                <p:endSync evt="end" delay="0">
                  <p:rtn val="all"/>
                </p:endSync>
                <p:childTnLst>
                  <p:par>
                    <p:cTn id="1753" fill="hold">
                      <p:stCondLst>
                        <p:cond delay="0"/>
                      </p:stCondLst>
                      <p:childTnLst>
                        <p:par>
                          <p:cTn id="1754" fill="hold">
                            <p:stCondLst>
                              <p:cond delay="0"/>
                            </p:stCondLst>
                            <p:childTnLst>
                              <p:par>
                                <p:cTn id="1755" presetID="1" presetClass="exit" presetSubtype="0" fill="hold" grpId="1" nodeType="clickEffect">
                                  <p:stCondLst>
                                    <p:cond delay="0"/>
                                  </p:stCondLst>
                                  <p:childTnLst>
                                    <p:set>
                                      <p:cBhvr>
                                        <p:cTn id="1756" dur="1" fill="hold">
                                          <p:stCondLst>
                                            <p:cond delay="0"/>
                                          </p:stCondLst>
                                        </p:cTn>
                                        <p:tgtEl>
                                          <p:spTgt spid="241"/>
                                        </p:tgtEl>
                                        <p:attrNameLst>
                                          <p:attrName>style.visibility</p:attrName>
                                        </p:attrNameLst>
                                      </p:cBhvr>
                                      <p:to>
                                        <p:strVal val="hidden"/>
                                      </p:to>
                                    </p:set>
                                  </p:childTnLst>
                                </p:cTn>
                              </p:par>
                              <p:par>
                                <p:cTn id="1757" presetID="1" presetClass="exit" presetSubtype="0" fill="hold" grpId="3" nodeType="withEffect">
                                  <p:stCondLst>
                                    <p:cond delay="0"/>
                                  </p:stCondLst>
                                  <p:childTnLst>
                                    <p:set>
                                      <p:cBhvr>
                                        <p:cTn id="1758" dur="1" fill="hold">
                                          <p:stCondLst>
                                            <p:cond delay="0"/>
                                          </p:stCondLst>
                                        </p:cTn>
                                        <p:tgtEl>
                                          <p:spTgt spid="199"/>
                                        </p:tgtEl>
                                        <p:attrNameLst>
                                          <p:attrName>style.visibility</p:attrName>
                                        </p:attrNameLst>
                                      </p:cBhvr>
                                      <p:to>
                                        <p:strVal val="hidden"/>
                                      </p:to>
                                    </p:set>
                                  </p:childTnLst>
                                </p:cTn>
                              </p:par>
                              <p:par>
                                <p:cTn id="1759" presetID="10" presetClass="entr" presetSubtype="0" fill="hold" grpId="7" nodeType="withEffect">
                                  <p:stCondLst>
                                    <p:cond delay="0"/>
                                  </p:stCondLst>
                                  <p:childTnLst>
                                    <p:set>
                                      <p:cBhvr>
                                        <p:cTn id="1760" dur="1" fill="hold">
                                          <p:stCondLst>
                                            <p:cond delay="0"/>
                                          </p:stCondLst>
                                        </p:cTn>
                                        <p:tgtEl>
                                          <p:spTgt spid="207"/>
                                        </p:tgtEl>
                                        <p:attrNameLst>
                                          <p:attrName>style.visibility</p:attrName>
                                        </p:attrNameLst>
                                      </p:cBhvr>
                                      <p:to>
                                        <p:strVal val="visible"/>
                                      </p:to>
                                    </p:set>
                                    <p:animEffect transition="in" filter="fade">
                                      <p:cBhvr>
                                        <p:cTn id="1761" dur="500"/>
                                        <p:tgtEl>
                                          <p:spTgt spid="207"/>
                                        </p:tgtEl>
                                      </p:cBhvr>
                                    </p:animEffect>
                                  </p:childTnLst>
                                </p:cTn>
                              </p:par>
                            </p:childTnLst>
                          </p:cTn>
                        </p:par>
                      </p:childTnLst>
                    </p:cTn>
                  </p:par>
                </p:childTnLst>
              </p:cTn>
              <p:nextCondLst>
                <p:cond evt="onClick" delay="0">
                  <p:tgtEl>
                    <p:spTgt spid="241"/>
                  </p:tgtEl>
                </p:cond>
              </p:nextCondLst>
            </p:seq>
            <p:seq concurrent="1" nextAc="seek">
              <p:cTn id="1762" restart="whenNotActive" fill="hold" evtFilter="cancelBubble" nodeType="interactiveSeq">
                <p:stCondLst>
                  <p:cond evt="onClick" delay="0">
                    <p:tgtEl>
                      <p:spTgt spid="242"/>
                    </p:tgtEl>
                  </p:cond>
                </p:stCondLst>
                <p:endSync evt="end" delay="0">
                  <p:rtn val="all"/>
                </p:endSync>
                <p:childTnLst>
                  <p:par>
                    <p:cTn id="1763" fill="hold">
                      <p:stCondLst>
                        <p:cond delay="0"/>
                      </p:stCondLst>
                      <p:childTnLst>
                        <p:par>
                          <p:cTn id="1764" fill="hold">
                            <p:stCondLst>
                              <p:cond delay="0"/>
                            </p:stCondLst>
                            <p:childTnLst>
                              <p:par>
                                <p:cTn id="1765" presetID="1" presetClass="exit" presetSubtype="0" fill="hold" grpId="1" nodeType="clickEffect">
                                  <p:stCondLst>
                                    <p:cond delay="0"/>
                                  </p:stCondLst>
                                  <p:childTnLst>
                                    <p:set>
                                      <p:cBhvr>
                                        <p:cTn id="1766" dur="1" fill="hold">
                                          <p:stCondLst>
                                            <p:cond delay="0"/>
                                          </p:stCondLst>
                                        </p:cTn>
                                        <p:tgtEl>
                                          <p:spTgt spid="242"/>
                                        </p:tgtEl>
                                        <p:attrNameLst>
                                          <p:attrName>style.visibility</p:attrName>
                                        </p:attrNameLst>
                                      </p:cBhvr>
                                      <p:to>
                                        <p:strVal val="hidden"/>
                                      </p:to>
                                    </p:set>
                                  </p:childTnLst>
                                </p:cTn>
                              </p:par>
                              <p:par>
                                <p:cTn id="1767" presetID="1" presetClass="exit" presetSubtype="0" fill="hold" grpId="2" nodeType="withEffect">
                                  <p:stCondLst>
                                    <p:cond delay="0"/>
                                  </p:stCondLst>
                                  <p:childTnLst>
                                    <p:set>
                                      <p:cBhvr>
                                        <p:cTn id="1768" dur="1" fill="hold">
                                          <p:stCondLst>
                                            <p:cond delay="0"/>
                                          </p:stCondLst>
                                        </p:cTn>
                                        <p:tgtEl>
                                          <p:spTgt spid="199"/>
                                        </p:tgtEl>
                                        <p:attrNameLst>
                                          <p:attrName>style.visibility</p:attrName>
                                        </p:attrNameLst>
                                      </p:cBhvr>
                                      <p:to>
                                        <p:strVal val="hidden"/>
                                      </p:to>
                                    </p:set>
                                  </p:childTnLst>
                                </p:cTn>
                              </p:par>
                              <p:par>
                                <p:cTn id="1769" presetID="10" presetClass="entr" presetSubtype="0" fill="hold" grpId="8" nodeType="withEffect">
                                  <p:stCondLst>
                                    <p:cond delay="0"/>
                                  </p:stCondLst>
                                  <p:childTnLst>
                                    <p:set>
                                      <p:cBhvr>
                                        <p:cTn id="1770" dur="1" fill="hold">
                                          <p:stCondLst>
                                            <p:cond delay="0"/>
                                          </p:stCondLst>
                                        </p:cTn>
                                        <p:tgtEl>
                                          <p:spTgt spid="207"/>
                                        </p:tgtEl>
                                        <p:attrNameLst>
                                          <p:attrName>style.visibility</p:attrName>
                                        </p:attrNameLst>
                                      </p:cBhvr>
                                      <p:to>
                                        <p:strVal val="visible"/>
                                      </p:to>
                                    </p:set>
                                    <p:animEffect transition="in" filter="fade">
                                      <p:cBhvr>
                                        <p:cTn id="1771" dur="500"/>
                                        <p:tgtEl>
                                          <p:spTgt spid="207"/>
                                        </p:tgtEl>
                                      </p:cBhvr>
                                    </p:animEffect>
                                  </p:childTnLst>
                                </p:cTn>
                              </p:par>
                            </p:childTnLst>
                          </p:cTn>
                        </p:par>
                      </p:childTnLst>
                    </p:cTn>
                  </p:par>
                </p:childTnLst>
              </p:cTn>
              <p:nextCondLst>
                <p:cond evt="onClick" delay="0">
                  <p:tgtEl>
                    <p:spTgt spid="242"/>
                  </p:tgtEl>
                </p:cond>
              </p:nextCondLst>
            </p:seq>
            <p:seq concurrent="1" nextAc="seek">
              <p:cTn id="1772" restart="whenNotActive" fill="hold" evtFilter="cancelBubble" nodeType="interactiveSeq">
                <p:stCondLst>
                  <p:cond evt="onClick" delay="0">
                    <p:tgtEl>
                      <p:spTgt spid="243"/>
                    </p:tgtEl>
                  </p:cond>
                </p:stCondLst>
                <p:endSync evt="end" delay="0">
                  <p:rtn val="all"/>
                </p:endSync>
                <p:childTnLst>
                  <p:par>
                    <p:cTn id="1773" fill="hold">
                      <p:stCondLst>
                        <p:cond delay="0"/>
                      </p:stCondLst>
                      <p:childTnLst>
                        <p:par>
                          <p:cTn id="1774" fill="hold">
                            <p:stCondLst>
                              <p:cond delay="0"/>
                            </p:stCondLst>
                            <p:childTnLst>
                              <p:par>
                                <p:cTn id="1775" presetID="1" presetClass="exit" presetSubtype="0" fill="hold" grpId="0" nodeType="clickEffect">
                                  <p:stCondLst>
                                    <p:cond delay="0"/>
                                  </p:stCondLst>
                                  <p:childTnLst>
                                    <p:set>
                                      <p:cBhvr>
                                        <p:cTn id="1776" dur="1" fill="hold">
                                          <p:stCondLst>
                                            <p:cond delay="0"/>
                                          </p:stCondLst>
                                        </p:cTn>
                                        <p:tgtEl>
                                          <p:spTgt spid="243"/>
                                        </p:tgtEl>
                                        <p:attrNameLst>
                                          <p:attrName>style.visibility</p:attrName>
                                        </p:attrNameLst>
                                      </p:cBhvr>
                                      <p:to>
                                        <p:strVal val="hidden"/>
                                      </p:to>
                                    </p:set>
                                  </p:childTnLst>
                                </p:cTn>
                              </p:par>
                              <p:par>
                                <p:cTn id="1777" presetID="10" presetClass="entr" presetSubtype="0" fill="hold" grpId="9" nodeType="withEffect">
                                  <p:stCondLst>
                                    <p:cond delay="0"/>
                                  </p:stCondLst>
                                  <p:childTnLst>
                                    <p:set>
                                      <p:cBhvr>
                                        <p:cTn id="1778" dur="1" fill="hold">
                                          <p:stCondLst>
                                            <p:cond delay="0"/>
                                          </p:stCondLst>
                                        </p:cTn>
                                        <p:tgtEl>
                                          <p:spTgt spid="207"/>
                                        </p:tgtEl>
                                        <p:attrNameLst>
                                          <p:attrName>style.visibility</p:attrName>
                                        </p:attrNameLst>
                                      </p:cBhvr>
                                      <p:to>
                                        <p:strVal val="visible"/>
                                      </p:to>
                                    </p:set>
                                    <p:animEffect transition="in" filter="fade">
                                      <p:cBhvr>
                                        <p:cTn id="1779" dur="500"/>
                                        <p:tgtEl>
                                          <p:spTgt spid="207"/>
                                        </p:tgtEl>
                                      </p:cBhvr>
                                    </p:animEffect>
                                  </p:childTnLst>
                                </p:cTn>
                              </p:par>
                            </p:childTnLst>
                          </p:cTn>
                        </p:par>
                      </p:childTnLst>
                    </p:cTn>
                  </p:par>
                </p:childTnLst>
              </p:cTn>
              <p:nextCondLst>
                <p:cond evt="onClick" delay="0">
                  <p:tgtEl>
                    <p:spTgt spid="243"/>
                  </p:tgtEl>
                </p:cond>
              </p:nextCondLst>
            </p:seq>
            <p:seq concurrent="1" nextAc="seek">
              <p:cTn id="1780" restart="whenNotActive" fill="hold" evtFilter="cancelBubble" nodeType="interactiveSeq">
                <p:stCondLst>
                  <p:cond evt="onClick" delay="0">
                    <p:tgtEl>
                      <p:spTgt spid="244"/>
                    </p:tgtEl>
                  </p:cond>
                </p:stCondLst>
                <p:endSync evt="end" delay="0">
                  <p:rtn val="all"/>
                </p:endSync>
                <p:childTnLst>
                  <p:par>
                    <p:cTn id="1781" fill="hold">
                      <p:stCondLst>
                        <p:cond delay="0"/>
                      </p:stCondLst>
                      <p:childTnLst>
                        <p:par>
                          <p:cTn id="1782" fill="hold">
                            <p:stCondLst>
                              <p:cond delay="0"/>
                            </p:stCondLst>
                            <p:childTnLst>
                              <p:par>
                                <p:cTn id="1783" presetID="1" presetClass="exit" presetSubtype="0" fill="hold" grpId="1" nodeType="clickEffect">
                                  <p:stCondLst>
                                    <p:cond delay="0"/>
                                  </p:stCondLst>
                                  <p:childTnLst>
                                    <p:set>
                                      <p:cBhvr>
                                        <p:cTn id="1784" dur="1" fill="hold">
                                          <p:stCondLst>
                                            <p:cond delay="0"/>
                                          </p:stCondLst>
                                        </p:cTn>
                                        <p:tgtEl>
                                          <p:spTgt spid="244"/>
                                        </p:tgtEl>
                                        <p:attrNameLst>
                                          <p:attrName>style.visibility</p:attrName>
                                        </p:attrNameLst>
                                      </p:cBhvr>
                                      <p:to>
                                        <p:strVal val="hidden"/>
                                      </p:to>
                                    </p:set>
                                  </p:childTnLst>
                                </p:cTn>
                              </p:par>
                              <p:par>
                                <p:cTn id="1785" presetID="1" presetClass="exit" presetSubtype="0" fill="hold" grpId="1" nodeType="withEffect">
                                  <p:stCondLst>
                                    <p:cond delay="0"/>
                                  </p:stCondLst>
                                  <p:childTnLst>
                                    <p:set>
                                      <p:cBhvr>
                                        <p:cTn id="1786" dur="1" fill="hold">
                                          <p:stCondLst>
                                            <p:cond delay="0"/>
                                          </p:stCondLst>
                                        </p:cTn>
                                        <p:tgtEl>
                                          <p:spTgt spid="206"/>
                                        </p:tgtEl>
                                        <p:attrNameLst>
                                          <p:attrName>style.visibility</p:attrName>
                                        </p:attrNameLst>
                                      </p:cBhvr>
                                      <p:to>
                                        <p:strVal val="hidden"/>
                                      </p:to>
                                    </p:set>
                                  </p:childTnLst>
                                </p:cTn>
                              </p:par>
                              <p:par>
                                <p:cTn id="1787" presetID="10" presetClass="entr" presetSubtype="0" fill="hold" grpId="10" nodeType="withEffect">
                                  <p:stCondLst>
                                    <p:cond delay="0"/>
                                  </p:stCondLst>
                                  <p:childTnLst>
                                    <p:set>
                                      <p:cBhvr>
                                        <p:cTn id="1788" dur="1" fill="hold">
                                          <p:stCondLst>
                                            <p:cond delay="0"/>
                                          </p:stCondLst>
                                        </p:cTn>
                                        <p:tgtEl>
                                          <p:spTgt spid="207"/>
                                        </p:tgtEl>
                                        <p:attrNameLst>
                                          <p:attrName>style.visibility</p:attrName>
                                        </p:attrNameLst>
                                      </p:cBhvr>
                                      <p:to>
                                        <p:strVal val="visible"/>
                                      </p:to>
                                    </p:set>
                                    <p:animEffect transition="in" filter="fade">
                                      <p:cBhvr>
                                        <p:cTn id="1789" dur="500"/>
                                        <p:tgtEl>
                                          <p:spTgt spid="207"/>
                                        </p:tgtEl>
                                      </p:cBhvr>
                                    </p:animEffect>
                                  </p:childTnLst>
                                </p:cTn>
                              </p:par>
                            </p:childTnLst>
                          </p:cTn>
                        </p:par>
                      </p:childTnLst>
                    </p:cTn>
                  </p:par>
                </p:childTnLst>
              </p:cTn>
              <p:nextCondLst>
                <p:cond evt="onClick" delay="0">
                  <p:tgtEl>
                    <p:spTgt spid="244"/>
                  </p:tgtEl>
                </p:cond>
              </p:nextCondLst>
            </p:seq>
            <p:seq concurrent="1" nextAc="seek">
              <p:cTn id="1790" restart="whenNotActive" fill="hold" evtFilter="cancelBubble" nodeType="interactiveSeq">
                <p:stCondLst>
                  <p:cond evt="onClick" delay="0">
                    <p:tgtEl>
                      <p:spTgt spid="245"/>
                    </p:tgtEl>
                  </p:cond>
                </p:stCondLst>
                <p:endSync evt="end" delay="0">
                  <p:rtn val="all"/>
                </p:endSync>
                <p:childTnLst>
                  <p:par>
                    <p:cTn id="1791" fill="hold">
                      <p:stCondLst>
                        <p:cond delay="0"/>
                      </p:stCondLst>
                      <p:childTnLst>
                        <p:par>
                          <p:cTn id="1792" fill="hold">
                            <p:stCondLst>
                              <p:cond delay="0"/>
                            </p:stCondLst>
                            <p:childTnLst>
                              <p:par>
                                <p:cTn id="1793" presetID="1" presetClass="exit" presetSubtype="0" fill="hold" grpId="1" nodeType="clickEffect">
                                  <p:stCondLst>
                                    <p:cond delay="0"/>
                                  </p:stCondLst>
                                  <p:childTnLst>
                                    <p:set>
                                      <p:cBhvr>
                                        <p:cTn id="1794" dur="1" fill="hold">
                                          <p:stCondLst>
                                            <p:cond delay="0"/>
                                          </p:stCondLst>
                                        </p:cTn>
                                        <p:tgtEl>
                                          <p:spTgt spid="245"/>
                                        </p:tgtEl>
                                        <p:attrNameLst>
                                          <p:attrName>style.visibility</p:attrName>
                                        </p:attrNameLst>
                                      </p:cBhvr>
                                      <p:to>
                                        <p:strVal val="hidden"/>
                                      </p:to>
                                    </p:set>
                                  </p:childTnLst>
                                </p:cTn>
                              </p:par>
                              <p:par>
                                <p:cTn id="1795" presetID="10" presetClass="entr" presetSubtype="0" fill="hold" grpId="11" nodeType="withEffect">
                                  <p:stCondLst>
                                    <p:cond delay="0"/>
                                  </p:stCondLst>
                                  <p:childTnLst>
                                    <p:set>
                                      <p:cBhvr>
                                        <p:cTn id="1796" dur="1" fill="hold">
                                          <p:stCondLst>
                                            <p:cond delay="0"/>
                                          </p:stCondLst>
                                        </p:cTn>
                                        <p:tgtEl>
                                          <p:spTgt spid="207"/>
                                        </p:tgtEl>
                                        <p:attrNameLst>
                                          <p:attrName>style.visibility</p:attrName>
                                        </p:attrNameLst>
                                      </p:cBhvr>
                                      <p:to>
                                        <p:strVal val="visible"/>
                                      </p:to>
                                    </p:set>
                                    <p:animEffect transition="in" filter="fade">
                                      <p:cBhvr>
                                        <p:cTn id="1797" dur="500"/>
                                        <p:tgtEl>
                                          <p:spTgt spid="207"/>
                                        </p:tgtEl>
                                      </p:cBhvr>
                                    </p:animEffect>
                                  </p:childTnLst>
                                </p:cTn>
                              </p:par>
                            </p:childTnLst>
                          </p:cTn>
                        </p:par>
                      </p:childTnLst>
                    </p:cTn>
                  </p:par>
                </p:childTnLst>
              </p:cTn>
              <p:nextCondLst>
                <p:cond evt="onClick" delay="0">
                  <p:tgtEl>
                    <p:spTgt spid="245"/>
                  </p:tgtEl>
                </p:cond>
              </p:nextCondLst>
            </p:seq>
            <p:seq concurrent="1" nextAc="seek">
              <p:cTn id="1798" restart="whenNotActive" fill="hold" evtFilter="cancelBubble" nodeType="interactiveSeq">
                <p:stCondLst>
                  <p:cond evt="onClick" delay="0">
                    <p:tgtEl>
                      <p:spTgt spid="247"/>
                    </p:tgtEl>
                  </p:cond>
                </p:stCondLst>
                <p:endSync evt="end" delay="0">
                  <p:rtn val="all"/>
                </p:endSync>
                <p:childTnLst>
                  <p:par>
                    <p:cTn id="1799" fill="hold">
                      <p:stCondLst>
                        <p:cond delay="0"/>
                      </p:stCondLst>
                      <p:childTnLst>
                        <p:par>
                          <p:cTn id="1800" fill="hold">
                            <p:stCondLst>
                              <p:cond delay="0"/>
                            </p:stCondLst>
                            <p:childTnLst>
                              <p:par>
                                <p:cTn id="1801" presetID="1" presetClass="entr" presetSubtype="0" fill="hold" grpId="0" nodeType="clickEffect">
                                  <p:stCondLst>
                                    <p:cond delay="0"/>
                                  </p:stCondLst>
                                  <p:childTnLst>
                                    <p:set>
                                      <p:cBhvr>
                                        <p:cTn id="1802" dur="1" fill="hold">
                                          <p:stCondLst>
                                            <p:cond delay="0"/>
                                          </p:stCondLst>
                                        </p:cTn>
                                        <p:tgtEl>
                                          <p:spTgt spid="253"/>
                                        </p:tgtEl>
                                        <p:attrNameLst>
                                          <p:attrName>style.visibility</p:attrName>
                                        </p:attrNameLst>
                                      </p:cBhvr>
                                      <p:to>
                                        <p:strVal val="visible"/>
                                      </p:to>
                                    </p:set>
                                  </p:childTnLst>
                                </p:cTn>
                              </p:par>
                              <p:par>
                                <p:cTn id="1803" presetID="1" presetClass="entr" presetSubtype="0" fill="hold" grpId="0" nodeType="withEffect">
                                  <p:stCondLst>
                                    <p:cond delay="0"/>
                                  </p:stCondLst>
                                  <p:childTnLst>
                                    <p:set>
                                      <p:cBhvr>
                                        <p:cTn id="1804" dur="1" fill="hold">
                                          <p:stCondLst>
                                            <p:cond delay="0"/>
                                          </p:stCondLst>
                                        </p:cTn>
                                        <p:tgtEl>
                                          <p:spTgt spid="264"/>
                                        </p:tgtEl>
                                        <p:attrNameLst>
                                          <p:attrName>style.visibility</p:attrName>
                                        </p:attrNameLst>
                                      </p:cBhvr>
                                      <p:to>
                                        <p:strVal val="visible"/>
                                      </p:to>
                                    </p:set>
                                  </p:childTnLst>
                                </p:cTn>
                              </p:par>
                              <p:par>
                                <p:cTn id="1805" presetID="10" presetClass="exit" presetSubtype="0" fill="hold" grpId="5" nodeType="withEffect">
                                  <p:stCondLst>
                                    <p:cond delay="0"/>
                                  </p:stCondLst>
                                  <p:childTnLst>
                                    <p:animEffect transition="out" filter="fade">
                                      <p:cBhvr>
                                        <p:cTn id="1806" dur="500"/>
                                        <p:tgtEl>
                                          <p:spTgt spid="269"/>
                                        </p:tgtEl>
                                      </p:cBhvr>
                                    </p:animEffect>
                                    <p:set>
                                      <p:cBhvr>
                                        <p:cTn id="1807"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7"/>
                  </p:tgtEl>
                </p:cond>
              </p:nextCondLst>
            </p:seq>
            <p:seq concurrent="1" nextAc="seek">
              <p:cTn id="1808" restart="whenNotActive" fill="hold" evtFilter="cancelBubble" nodeType="interactiveSeq">
                <p:stCondLst>
                  <p:cond evt="onClick" delay="0">
                    <p:tgtEl>
                      <p:spTgt spid="248"/>
                    </p:tgtEl>
                  </p:cond>
                </p:stCondLst>
                <p:endSync evt="end" delay="0">
                  <p:rtn val="all"/>
                </p:endSync>
                <p:childTnLst>
                  <p:par>
                    <p:cTn id="1809" fill="hold">
                      <p:stCondLst>
                        <p:cond delay="0"/>
                      </p:stCondLst>
                      <p:childTnLst>
                        <p:par>
                          <p:cTn id="1810" fill="hold">
                            <p:stCondLst>
                              <p:cond delay="0"/>
                            </p:stCondLst>
                            <p:childTnLst>
                              <p:par>
                                <p:cTn id="1811" presetID="1" presetClass="entr" presetSubtype="0" fill="hold" grpId="0" nodeType="clickEffect">
                                  <p:stCondLst>
                                    <p:cond delay="0"/>
                                  </p:stCondLst>
                                  <p:childTnLst>
                                    <p:set>
                                      <p:cBhvr>
                                        <p:cTn id="1812" dur="1" fill="hold">
                                          <p:stCondLst>
                                            <p:cond delay="0"/>
                                          </p:stCondLst>
                                        </p:cTn>
                                        <p:tgtEl>
                                          <p:spTgt spid="254"/>
                                        </p:tgtEl>
                                        <p:attrNameLst>
                                          <p:attrName>style.visibility</p:attrName>
                                        </p:attrNameLst>
                                      </p:cBhvr>
                                      <p:to>
                                        <p:strVal val="visible"/>
                                      </p:to>
                                    </p:set>
                                  </p:childTnLst>
                                </p:cTn>
                              </p:par>
                              <p:par>
                                <p:cTn id="1813" presetID="1" presetClass="entr" presetSubtype="0" fill="hold" grpId="1" nodeType="withEffect">
                                  <p:stCondLst>
                                    <p:cond delay="0"/>
                                  </p:stCondLst>
                                  <p:childTnLst>
                                    <p:set>
                                      <p:cBhvr>
                                        <p:cTn id="1814" dur="1" fill="hold">
                                          <p:stCondLst>
                                            <p:cond delay="0"/>
                                          </p:stCondLst>
                                        </p:cTn>
                                        <p:tgtEl>
                                          <p:spTgt spid="262"/>
                                        </p:tgtEl>
                                        <p:attrNameLst>
                                          <p:attrName>style.visibility</p:attrName>
                                        </p:attrNameLst>
                                      </p:cBhvr>
                                      <p:to>
                                        <p:strVal val="visible"/>
                                      </p:to>
                                    </p:set>
                                  </p:childTnLst>
                                </p:cTn>
                              </p:par>
                              <p:par>
                                <p:cTn id="1815" presetID="10" presetClass="exit" presetSubtype="0" fill="hold" grpId="4" nodeType="withEffect">
                                  <p:stCondLst>
                                    <p:cond delay="0"/>
                                  </p:stCondLst>
                                  <p:childTnLst>
                                    <p:animEffect transition="out" filter="fade">
                                      <p:cBhvr>
                                        <p:cTn id="1816" dur="500"/>
                                        <p:tgtEl>
                                          <p:spTgt spid="269"/>
                                        </p:tgtEl>
                                      </p:cBhvr>
                                    </p:animEffect>
                                    <p:set>
                                      <p:cBhvr>
                                        <p:cTn id="1817"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8"/>
                  </p:tgtEl>
                </p:cond>
              </p:nextCondLst>
            </p:seq>
            <p:seq concurrent="1" nextAc="seek">
              <p:cTn id="1818" restart="whenNotActive" fill="hold" evtFilter="cancelBubble" nodeType="interactiveSeq">
                <p:stCondLst>
                  <p:cond evt="onClick" delay="0">
                    <p:tgtEl>
                      <p:spTgt spid="249"/>
                    </p:tgtEl>
                  </p:cond>
                </p:stCondLst>
                <p:endSync evt="end" delay="0">
                  <p:rtn val="all"/>
                </p:endSync>
                <p:childTnLst>
                  <p:par>
                    <p:cTn id="1819" fill="hold">
                      <p:stCondLst>
                        <p:cond delay="0"/>
                      </p:stCondLst>
                      <p:childTnLst>
                        <p:par>
                          <p:cTn id="1820" fill="hold">
                            <p:stCondLst>
                              <p:cond delay="0"/>
                            </p:stCondLst>
                            <p:childTnLst>
                              <p:par>
                                <p:cTn id="1821" presetID="1" presetClass="entr" presetSubtype="0" fill="hold" grpId="1" nodeType="clickEffect">
                                  <p:stCondLst>
                                    <p:cond delay="0"/>
                                  </p:stCondLst>
                                  <p:childTnLst>
                                    <p:set>
                                      <p:cBhvr>
                                        <p:cTn id="1822" dur="1" fill="hold">
                                          <p:stCondLst>
                                            <p:cond delay="0"/>
                                          </p:stCondLst>
                                        </p:cTn>
                                        <p:tgtEl>
                                          <p:spTgt spid="255"/>
                                        </p:tgtEl>
                                        <p:attrNameLst>
                                          <p:attrName>style.visibility</p:attrName>
                                        </p:attrNameLst>
                                      </p:cBhvr>
                                      <p:to>
                                        <p:strVal val="visible"/>
                                      </p:to>
                                    </p:set>
                                  </p:childTnLst>
                                </p:cTn>
                              </p:par>
                              <p:par>
                                <p:cTn id="1823" presetID="10" presetClass="exit" presetSubtype="0" fill="hold" grpId="3" nodeType="withEffect">
                                  <p:stCondLst>
                                    <p:cond delay="0"/>
                                  </p:stCondLst>
                                  <p:childTnLst>
                                    <p:animEffect transition="out" filter="fade">
                                      <p:cBhvr>
                                        <p:cTn id="1824" dur="500"/>
                                        <p:tgtEl>
                                          <p:spTgt spid="269"/>
                                        </p:tgtEl>
                                      </p:cBhvr>
                                    </p:animEffect>
                                    <p:set>
                                      <p:cBhvr>
                                        <p:cTn id="1825"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9"/>
                  </p:tgtEl>
                </p:cond>
              </p:nextCondLst>
            </p:seq>
            <p:seq concurrent="1" nextAc="seek">
              <p:cTn id="1826" restart="whenNotActive" fill="hold" evtFilter="cancelBubble" nodeType="interactiveSeq">
                <p:stCondLst>
                  <p:cond evt="onClick" delay="0">
                    <p:tgtEl>
                      <p:spTgt spid="251"/>
                    </p:tgtEl>
                  </p:cond>
                </p:stCondLst>
                <p:endSync evt="end" delay="0">
                  <p:rtn val="all"/>
                </p:endSync>
                <p:childTnLst>
                  <p:par>
                    <p:cTn id="1827" fill="hold">
                      <p:stCondLst>
                        <p:cond delay="0"/>
                      </p:stCondLst>
                      <p:childTnLst>
                        <p:par>
                          <p:cTn id="1828" fill="hold">
                            <p:stCondLst>
                              <p:cond delay="0"/>
                            </p:stCondLst>
                            <p:childTnLst>
                              <p:par>
                                <p:cTn id="1829" presetID="1" presetClass="entr" presetSubtype="0" fill="hold" grpId="0" nodeType="clickEffect">
                                  <p:stCondLst>
                                    <p:cond delay="0"/>
                                  </p:stCondLst>
                                  <p:childTnLst>
                                    <p:set>
                                      <p:cBhvr>
                                        <p:cTn id="1830" dur="1" fill="hold">
                                          <p:stCondLst>
                                            <p:cond delay="0"/>
                                          </p:stCondLst>
                                        </p:cTn>
                                        <p:tgtEl>
                                          <p:spTgt spid="257"/>
                                        </p:tgtEl>
                                        <p:attrNameLst>
                                          <p:attrName>style.visibility</p:attrName>
                                        </p:attrNameLst>
                                      </p:cBhvr>
                                      <p:to>
                                        <p:strVal val="visible"/>
                                      </p:to>
                                    </p:set>
                                  </p:childTnLst>
                                </p:cTn>
                              </p:par>
                              <p:par>
                                <p:cTn id="1831" presetID="10" presetClass="exit" presetSubtype="0" fill="hold" grpId="2" nodeType="withEffect">
                                  <p:stCondLst>
                                    <p:cond delay="0"/>
                                  </p:stCondLst>
                                  <p:childTnLst>
                                    <p:animEffect transition="out" filter="fade">
                                      <p:cBhvr>
                                        <p:cTn id="1832" dur="500"/>
                                        <p:tgtEl>
                                          <p:spTgt spid="269"/>
                                        </p:tgtEl>
                                      </p:cBhvr>
                                    </p:animEffect>
                                    <p:set>
                                      <p:cBhvr>
                                        <p:cTn id="1833"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1"/>
                  </p:tgtEl>
                </p:cond>
              </p:nextCondLst>
            </p:seq>
            <p:seq concurrent="1" nextAc="seek">
              <p:cTn id="1834" restart="whenNotActive" fill="hold" evtFilter="cancelBubble" nodeType="interactiveSeq">
                <p:stCondLst>
                  <p:cond evt="onClick" delay="0">
                    <p:tgtEl>
                      <p:spTgt spid="252"/>
                    </p:tgtEl>
                  </p:cond>
                </p:stCondLst>
                <p:endSync evt="end" delay="0">
                  <p:rtn val="all"/>
                </p:endSync>
                <p:childTnLst>
                  <p:par>
                    <p:cTn id="1835" fill="hold">
                      <p:stCondLst>
                        <p:cond delay="0"/>
                      </p:stCondLst>
                      <p:childTnLst>
                        <p:par>
                          <p:cTn id="1836" fill="hold">
                            <p:stCondLst>
                              <p:cond delay="0"/>
                            </p:stCondLst>
                            <p:childTnLst>
                              <p:par>
                                <p:cTn id="1837" presetID="1" presetClass="entr" presetSubtype="0" fill="hold" grpId="0" nodeType="clickEffect">
                                  <p:stCondLst>
                                    <p:cond delay="0"/>
                                  </p:stCondLst>
                                  <p:childTnLst>
                                    <p:set>
                                      <p:cBhvr>
                                        <p:cTn id="1838" dur="1" fill="hold">
                                          <p:stCondLst>
                                            <p:cond delay="0"/>
                                          </p:stCondLst>
                                        </p:cTn>
                                        <p:tgtEl>
                                          <p:spTgt spid="258"/>
                                        </p:tgtEl>
                                        <p:attrNameLst>
                                          <p:attrName>style.visibility</p:attrName>
                                        </p:attrNameLst>
                                      </p:cBhvr>
                                      <p:to>
                                        <p:strVal val="visible"/>
                                      </p:to>
                                    </p:set>
                                  </p:childTnLst>
                                </p:cTn>
                              </p:par>
                              <p:par>
                                <p:cTn id="1839" presetID="1" presetClass="entr" presetSubtype="0" fill="hold" grpId="2" nodeType="withEffect">
                                  <p:stCondLst>
                                    <p:cond delay="0"/>
                                  </p:stCondLst>
                                  <p:childTnLst>
                                    <p:set>
                                      <p:cBhvr>
                                        <p:cTn id="1840" dur="1" fill="hold">
                                          <p:stCondLst>
                                            <p:cond delay="0"/>
                                          </p:stCondLst>
                                        </p:cTn>
                                        <p:tgtEl>
                                          <p:spTgt spid="262"/>
                                        </p:tgtEl>
                                        <p:attrNameLst>
                                          <p:attrName>style.visibility</p:attrName>
                                        </p:attrNameLst>
                                      </p:cBhvr>
                                      <p:to>
                                        <p:strVal val="visible"/>
                                      </p:to>
                                    </p:set>
                                  </p:childTnLst>
                                </p:cTn>
                              </p:par>
                              <p:par>
                                <p:cTn id="1841" presetID="10" presetClass="exit" presetSubtype="0" fill="hold" grpId="1" nodeType="withEffect">
                                  <p:stCondLst>
                                    <p:cond delay="0"/>
                                  </p:stCondLst>
                                  <p:childTnLst>
                                    <p:animEffect transition="out" filter="fade">
                                      <p:cBhvr>
                                        <p:cTn id="1842" dur="500"/>
                                        <p:tgtEl>
                                          <p:spTgt spid="269"/>
                                        </p:tgtEl>
                                      </p:cBhvr>
                                    </p:animEffect>
                                    <p:set>
                                      <p:cBhvr>
                                        <p:cTn id="1843"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2"/>
                  </p:tgtEl>
                </p:cond>
              </p:nextCondLst>
            </p:seq>
            <p:seq concurrent="1" nextAc="seek">
              <p:cTn id="1844" restart="whenNotActive" fill="hold" evtFilter="cancelBubble" nodeType="interactiveSeq">
                <p:stCondLst>
                  <p:cond evt="onClick" delay="0">
                    <p:tgtEl>
                      <p:spTgt spid="250"/>
                    </p:tgtEl>
                  </p:cond>
                </p:stCondLst>
                <p:endSync evt="end" delay="0">
                  <p:rtn val="all"/>
                </p:endSync>
                <p:childTnLst>
                  <p:par>
                    <p:cTn id="1845" fill="hold">
                      <p:stCondLst>
                        <p:cond delay="0"/>
                      </p:stCondLst>
                      <p:childTnLst>
                        <p:par>
                          <p:cTn id="1846" fill="hold">
                            <p:stCondLst>
                              <p:cond delay="0"/>
                            </p:stCondLst>
                            <p:childTnLst>
                              <p:par>
                                <p:cTn id="1847" presetID="1" presetClass="entr" presetSubtype="0" fill="hold" grpId="0" nodeType="clickEffect">
                                  <p:stCondLst>
                                    <p:cond delay="0"/>
                                  </p:stCondLst>
                                  <p:childTnLst>
                                    <p:set>
                                      <p:cBhvr>
                                        <p:cTn id="1848" dur="1" fill="hold">
                                          <p:stCondLst>
                                            <p:cond delay="0"/>
                                          </p:stCondLst>
                                        </p:cTn>
                                        <p:tgtEl>
                                          <p:spTgt spid="256"/>
                                        </p:tgtEl>
                                        <p:attrNameLst>
                                          <p:attrName>style.visibility</p:attrName>
                                        </p:attrNameLst>
                                      </p:cBhvr>
                                      <p:to>
                                        <p:strVal val="visible"/>
                                      </p:to>
                                    </p:set>
                                  </p:childTnLst>
                                </p:cTn>
                              </p:par>
                              <p:par>
                                <p:cTn id="1849" presetID="1" presetClass="entr" presetSubtype="0" fill="hold" grpId="0" nodeType="withEffect">
                                  <p:stCondLst>
                                    <p:cond delay="0"/>
                                  </p:stCondLst>
                                  <p:childTnLst>
                                    <p:set>
                                      <p:cBhvr>
                                        <p:cTn id="1850" dur="1" fill="hold">
                                          <p:stCondLst>
                                            <p:cond delay="0"/>
                                          </p:stCondLst>
                                        </p:cTn>
                                        <p:tgtEl>
                                          <p:spTgt spid="262"/>
                                        </p:tgtEl>
                                        <p:attrNameLst>
                                          <p:attrName>style.visibility</p:attrName>
                                        </p:attrNameLst>
                                      </p:cBhvr>
                                      <p:to>
                                        <p:strVal val="visible"/>
                                      </p:to>
                                    </p:set>
                                  </p:childTnLst>
                                </p:cTn>
                              </p:par>
                              <p:par>
                                <p:cTn id="1851" presetID="10" presetClass="exit" presetSubtype="0" fill="hold" grpId="0" nodeType="withEffect">
                                  <p:stCondLst>
                                    <p:cond delay="0"/>
                                  </p:stCondLst>
                                  <p:childTnLst>
                                    <p:animEffect transition="out" filter="fade">
                                      <p:cBhvr>
                                        <p:cTn id="1852" dur="500"/>
                                        <p:tgtEl>
                                          <p:spTgt spid="269"/>
                                        </p:tgtEl>
                                      </p:cBhvr>
                                    </p:animEffect>
                                    <p:set>
                                      <p:cBhvr>
                                        <p:cTn id="1853"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0"/>
                  </p:tgtEl>
                </p:cond>
              </p:nextCondLst>
            </p:seq>
            <p:seq concurrent="1" nextAc="seek">
              <p:cTn id="1854" restart="whenNotActive" fill="hold" evtFilter="cancelBubble" nodeType="interactiveSeq">
                <p:stCondLst>
                  <p:cond evt="onClick" delay="0">
                    <p:tgtEl>
                      <p:spTgt spid="258"/>
                    </p:tgtEl>
                  </p:cond>
                </p:stCondLst>
                <p:endSync evt="end" delay="0">
                  <p:rtn val="all"/>
                </p:endSync>
                <p:childTnLst>
                  <p:par>
                    <p:cTn id="1855" fill="hold">
                      <p:stCondLst>
                        <p:cond delay="0"/>
                      </p:stCondLst>
                      <p:childTnLst>
                        <p:par>
                          <p:cTn id="1856" fill="hold">
                            <p:stCondLst>
                              <p:cond delay="0"/>
                            </p:stCondLst>
                            <p:childTnLst>
                              <p:par>
                                <p:cTn id="1857" presetID="1" presetClass="exit" presetSubtype="0" fill="hold" grpId="1" nodeType="clickEffect">
                                  <p:stCondLst>
                                    <p:cond delay="0"/>
                                  </p:stCondLst>
                                  <p:childTnLst>
                                    <p:set>
                                      <p:cBhvr>
                                        <p:cTn id="1858" dur="1" fill="hold">
                                          <p:stCondLst>
                                            <p:cond delay="0"/>
                                          </p:stCondLst>
                                        </p:cTn>
                                        <p:tgtEl>
                                          <p:spTgt spid="258"/>
                                        </p:tgtEl>
                                        <p:attrNameLst>
                                          <p:attrName>style.visibility</p:attrName>
                                        </p:attrNameLst>
                                      </p:cBhvr>
                                      <p:to>
                                        <p:strVal val="hidden"/>
                                      </p:to>
                                    </p:set>
                                  </p:childTnLst>
                                </p:cTn>
                              </p:par>
                              <p:par>
                                <p:cTn id="1859" presetID="1" presetClass="exit" presetSubtype="0" fill="hold" grpId="5" nodeType="withEffect">
                                  <p:stCondLst>
                                    <p:cond delay="0"/>
                                  </p:stCondLst>
                                  <p:childTnLst>
                                    <p:set>
                                      <p:cBhvr>
                                        <p:cTn id="1860" dur="1" fill="hold">
                                          <p:stCondLst>
                                            <p:cond delay="0"/>
                                          </p:stCondLst>
                                        </p:cTn>
                                        <p:tgtEl>
                                          <p:spTgt spid="262"/>
                                        </p:tgtEl>
                                        <p:attrNameLst>
                                          <p:attrName>style.visibility</p:attrName>
                                        </p:attrNameLst>
                                      </p:cBhvr>
                                      <p:to>
                                        <p:strVal val="hidden"/>
                                      </p:to>
                                    </p:set>
                                  </p:childTnLst>
                                </p:cTn>
                              </p:par>
                              <p:par>
                                <p:cTn id="1861" presetID="10" presetClass="entr" presetSubtype="0" fill="hold" grpId="6" nodeType="withEffect">
                                  <p:stCondLst>
                                    <p:cond delay="0"/>
                                  </p:stCondLst>
                                  <p:childTnLst>
                                    <p:set>
                                      <p:cBhvr>
                                        <p:cTn id="1862" dur="1" fill="hold">
                                          <p:stCondLst>
                                            <p:cond delay="0"/>
                                          </p:stCondLst>
                                        </p:cTn>
                                        <p:tgtEl>
                                          <p:spTgt spid="269"/>
                                        </p:tgtEl>
                                        <p:attrNameLst>
                                          <p:attrName>style.visibility</p:attrName>
                                        </p:attrNameLst>
                                      </p:cBhvr>
                                      <p:to>
                                        <p:strVal val="visible"/>
                                      </p:to>
                                    </p:set>
                                    <p:animEffect transition="in" filter="fade">
                                      <p:cBhvr>
                                        <p:cTn id="1863" dur="500"/>
                                        <p:tgtEl>
                                          <p:spTgt spid="269"/>
                                        </p:tgtEl>
                                      </p:cBhvr>
                                    </p:animEffect>
                                  </p:childTnLst>
                                </p:cTn>
                              </p:par>
                            </p:childTnLst>
                          </p:cTn>
                        </p:par>
                      </p:childTnLst>
                    </p:cTn>
                  </p:par>
                </p:childTnLst>
              </p:cTn>
              <p:nextCondLst>
                <p:cond evt="onClick" delay="0">
                  <p:tgtEl>
                    <p:spTgt spid="258"/>
                  </p:tgtEl>
                </p:cond>
              </p:nextCondLst>
            </p:seq>
            <p:seq concurrent="1" nextAc="seek">
              <p:cTn id="1864" restart="whenNotActive" fill="hold" evtFilter="cancelBubble" nodeType="interactiveSeq">
                <p:stCondLst>
                  <p:cond evt="onClick" delay="0">
                    <p:tgtEl>
                      <p:spTgt spid="253"/>
                    </p:tgtEl>
                  </p:cond>
                </p:stCondLst>
                <p:endSync evt="end" delay="0">
                  <p:rtn val="all"/>
                </p:endSync>
                <p:childTnLst>
                  <p:par>
                    <p:cTn id="1865" fill="hold">
                      <p:stCondLst>
                        <p:cond delay="0"/>
                      </p:stCondLst>
                      <p:childTnLst>
                        <p:par>
                          <p:cTn id="1866" fill="hold">
                            <p:stCondLst>
                              <p:cond delay="0"/>
                            </p:stCondLst>
                            <p:childTnLst>
                              <p:par>
                                <p:cTn id="1867" presetID="1" presetClass="exit" presetSubtype="0" fill="hold" grpId="1" nodeType="clickEffect">
                                  <p:stCondLst>
                                    <p:cond delay="0"/>
                                  </p:stCondLst>
                                  <p:childTnLst>
                                    <p:set>
                                      <p:cBhvr>
                                        <p:cTn id="1868" dur="1" fill="hold">
                                          <p:stCondLst>
                                            <p:cond delay="0"/>
                                          </p:stCondLst>
                                        </p:cTn>
                                        <p:tgtEl>
                                          <p:spTgt spid="253"/>
                                        </p:tgtEl>
                                        <p:attrNameLst>
                                          <p:attrName>style.visibility</p:attrName>
                                        </p:attrNameLst>
                                      </p:cBhvr>
                                      <p:to>
                                        <p:strVal val="hidden"/>
                                      </p:to>
                                    </p:set>
                                  </p:childTnLst>
                                </p:cTn>
                              </p:par>
                              <p:par>
                                <p:cTn id="1869" presetID="1" presetClass="exit" presetSubtype="0" fill="hold" grpId="1" nodeType="withEffect">
                                  <p:stCondLst>
                                    <p:cond delay="0"/>
                                  </p:stCondLst>
                                  <p:childTnLst>
                                    <p:set>
                                      <p:cBhvr>
                                        <p:cTn id="1870" dur="1" fill="hold">
                                          <p:stCondLst>
                                            <p:cond delay="0"/>
                                          </p:stCondLst>
                                        </p:cTn>
                                        <p:tgtEl>
                                          <p:spTgt spid="264"/>
                                        </p:tgtEl>
                                        <p:attrNameLst>
                                          <p:attrName>style.visibility</p:attrName>
                                        </p:attrNameLst>
                                      </p:cBhvr>
                                      <p:to>
                                        <p:strVal val="hidden"/>
                                      </p:to>
                                    </p:set>
                                  </p:childTnLst>
                                </p:cTn>
                              </p:par>
                              <p:par>
                                <p:cTn id="1871" presetID="10" presetClass="entr" presetSubtype="0" fill="hold" grpId="7" nodeType="withEffect">
                                  <p:stCondLst>
                                    <p:cond delay="0"/>
                                  </p:stCondLst>
                                  <p:childTnLst>
                                    <p:set>
                                      <p:cBhvr>
                                        <p:cTn id="1872" dur="1" fill="hold">
                                          <p:stCondLst>
                                            <p:cond delay="0"/>
                                          </p:stCondLst>
                                        </p:cTn>
                                        <p:tgtEl>
                                          <p:spTgt spid="269"/>
                                        </p:tgtEl>
                                        <p:attrNameLst>
                                          <p:attrName>style.visibility</p:attrName>
                                        </p:attrNameLst>
                                      </p:cBhvr>
                                      <p:to>
                                        <p:strVal val="visible"/>
                                      </p:to>
                                    </p:set>
                                    <p:animEffect transition="in" filter="fade">
                                      <p:cBhvr>
                                        <p:cTn id="1873" dur="500"/>
                                        <p:tgtEl>
                                          <p:spTgt spid="269"/>
                                        </p:tgtEl>
                                      </p:cBhvr>
                                    </p:animEffect>
                                  </p:childTnLst>
                                </p:cTn>
                              </p:par>
                            </p:childTnLst>
                          </p:cTn>
                        </p:par>
                      </p:childTnLst>
                    </p:cTn>
                  </p:par>
                </p:childTnLst>
              </p:cTn>
              <p:nextCondLst>
                <p:cond evt="onClick" delay="0">
                  <p:tgtEl>
                    <p:spTgt spid="253"/>
                  </p:tgtEl>
                </p:cond>
              </p:nextCondLst>
            </p:seq>
            <p:seq concurrent="1" nextAc="seek">
              <p:cTn id="1874" restart="whenNotActive" fill="hold" evtFilter="cancelBubble" nodeType="interactiveSeq">
                <p:stCondLst>
                  <p:cond evt="onClick" delay="0">
                    <p:tgtEl>
                      <p:spTgt spid="254"/>
                    </p:tgtEl>
                  </p:cond>
                </p:stCondLst>
                <p:endSync evt="end" delay="0">
                  <p:rtn val="all"/>
                </p:endSync>
                <p:childTnLst>
                  <p:par>
                    <p:cTn id="1875" fill="hold">
                      <p:stCondLst>
                        <p:cond delay="0"/>
                      </p:stCondLst>
                      <p:childTnLst>
                        <p:par>
                          <p:cTn id="1876" fill="hold">
                            <p:stCondLst>
                              <p:cond delay="0"/>
                            </p:stCondLst>
                            <p:childTnLst>
                              <p:par>
                                <p:cTn id="1877" presetID="1" presetClass="exit" presetSubtype="0" fill="hold" grpId="1" nodeType="clickEffect">
                                  <p:stCondLst>
                                    <p:cond delay="0"/>
                                  </p:stCondLst>
                                  <p:childTnLst>
                                    <p:set>
                                      <p:cBhvr>
                                        <p:cTn id="1878" dur="1" fill="hold">
                                          <p:stCondLst>
                                            <p:cond delay="0"/>
                                          </p:stCondLst>
                                        </p:cTn>
                                        <p:tgtEl>
                                          <p:spTgt spid="254"/>
                                        </p:tgtEl>
                                        <p:attrNameLst>
                                          <p:attrName>style.visibility</p:attrName>
                                        </p:attrNameLst>
                                      </p:cBhvr>
                                      <p:to>
                                        <p:strVal val="hidden"/>
                                      </p:to>
                                    </p:set>
                                  </p:childTnLst>
                                </p:cTn>
                              </p:par>
                              <p:par>
                                <p:cTn id="1879" presetID="1" presetClass="exit" presetSubtype="0" fill="hold" grpId="4" nodeType="withEffect">
                                  <p:stCondLst>
                                    <p:cond delay="0"/>
                                  </p:stCondLst>
                                  <p:childTnLst>
                                    <p:set>
                                      <p:cBhvr>
                                        <p:cTn id="1880" dur="1" fill="hold">
                                          <p:stCondLst>
                                            <p:cond delay="0"/>
                                          </p:stCondLst>
                                        </p:cTn>
                                        <p:tgtEl>
                                          <p:spTgt spid="262"/>
                                        </p:tgtEl>
                                        <p:attrNameLst>
                                          <p:attrName>style.visibility</p:attrName>
                                        </p:attrNameLst>
                                      </p:cBhvr>
                                      <p:to>
                                        <p:strVal val="hidden"/>
                                      </p:to>
                                    </p:set>
                                  </p:childTnLst>
                                </p:cTn>
                              </p:par>
                              <p:par>
                                <p:cTn id="1881" presetID="10" presetClass="entr" presetSubtype="0" fill="hold" grpId="10" nodeType="withEffect">
                                  <p:stCondLst>
                                    <p:cond delay="0"/>
                                  </p:stCondLst>
                                  <p:childTnLst>
                                    <p:set>
                                      <p:cBhvr>
                                        <p:cTn id="1882" dur="1" fill="hold">
                                          <p:stCondLst>
                                            <p:cond delay="0"/>
                                          </p:stCondLst>
                                        </p:cTn>
                                        <p:tgtEl>
                                          <p:spTgt spid="269"/>
                                        </p:tgtEl>
                                        <p:attrNameLst>
                                          <p:attrName>style.visibility</p:attrName>
                                        </p:attrNameLst>
                                      </p:cBhvr>
                                      <p:to>
                                        <p:strVal val="visible"/>
                                      </p:to>
                                    </p:set>
                                    <p:animEffect transition="in" filter="fade">
                                      <p:cBhvr>
                                        <p:cTn id="1883" dur="500"/>
                                        <p:tgtEl>
                                          <p:spTgt spid="269"/>
                                        </p:tgtEl>
                                      </p:cBhvr>
                                    </p:animEffect>
                                  </p:childTnLst>
                                </p:cTn>
                              </p:par>
                            </p:childTnLst>
                          </p:cTn>
                        </p:par>
                      </p:childTnLst>
                    </p:cTn>
                  </p:par>
                </p:childTnLst>
              </p:cTn>
              <p:nextCondLst>
                <p:cond evt="onClick" delay="0">
                  <p:tgtEl>
                    <p:spTgt spid="254"/>
                  </p:tgtEl>
                </p:cond>
              </p:nextCondLst>
            </p:seq>
            <p:seq concurrent="1" nextAc="seek">
              <p:cTn id="1884" restart="whenNotActive" fill="hold" evtFilter="cancelBubble" nodeType="interactiveSeq">
                <p:stCondLst>
                  <p:cond evt="onClick" delay="0">
                    <p:tgtEl>
                      <p:spTgt spid="255"/>
                    </p:tgtEl>
                  </p:cond>
                </p:stCondLst>
                <p:endSync evt="end" delay="0">
                  <p:rtn val="all"/>
                </p:endSync>
                <p:childTnLst>
                  <p:par>
                    <p:cTn id="1885" fill="hold">
                      <p:stCondLst>
                        <p:cond delay="0"/>
                      </p:stCondLst>
                      <p:childTnLst>
                        <p:par>
                          <p:cTn id="1886" fill="hold">
                            <p:stCondLst>
                              <p:cond delay="0"/>
                            </p:stCondLst>
                            <p:childTnLst>
                              <p:par>
                                <p:cTn id="1887" presetID="1" presetClass="exit" presetSubtype="0" fill="hold" grpId="0" nodeType="clickEffect">
                                  <p:stCondLst>
                                    <p:cond delay="0"/>
                                  </p:stCondLst>
                                  <p:childTnLst>
                                    <p:set>
                                      <p:cBhvr>
                                        <p:cTn id="1888" dur="1" fill="hold">
                                          <p:stCondLst>
                                            <p:cond delay="0"/>
                                          </p:stCondLst>
                                        </p:cTn>
                                        <p:tgtEl>
                                          <p:spTgt spid="255"/>
                                        </p:tgtEl>
                                        <p:attrNameLst>
                                          <p:attrName>style.visibility</p:attrName>
                                        </p:attrNameLst>
                                      </p:cBhvr>
                                      <p:to>
                                        <p:strVal val="hidden"/>
                                      </p:to>
                                    </p:set>
                                  </p:childTnLst>
                                </p:cTn>
                              </p:par>
                              <p:par>
                                <p:cTn id="1889" presetID="10" presetClass="entr" presetSubtype="0" fill="hold" grpId="9" nodeType="withEffect">
                                  <p:stCondLst>
                                    <p:cond delay="0"/>
                                  </p:stCondLst>
                                  <p:childTnLst>
                                    <p:set>
                                      <p:cBhvr>
                                        <p:cTn id="1890" dur="1" fill="hold">
                                          <p:stCondLst>
                                            <p:cond delay="0"/>
                                          </p:stCondLst>
                                        </p:cTn>
                                        <p:tgtEl>
                                          <p:spTgt spid="269"/>
                                        </p:tgtEl>
                                        <p:attrNameLst>
                                          <p:attrName>style.visibility</p:attrName>
                                        </p:attrNameLst>
                                      </p:cBhvr>
                                      <p:to>
                                        <p:strVal val="visible"/>
                                      </p:to>
                                    </p:set>
                                    <p:animEffect transition="in" filter="fade">
                                      <p:cBhvr>
                                        <p:cTn id="1891" dur="500"/>
                                        <p:tgtEl>
                                          <p:spTgt spid="269"/>
                                        </p:tgtEl>
                                      </p:cBhvr>
                                    </p:animEffect>
                                  </p:childTnLst>
                                </p:cTn>
                              </p:par>
                            </p:childTnLst>
                          </p:cTn>
                        </p:par>
                      </p:childTnLst>
                    </p:cTn>
                  </p:par>
                </p:childTnLst>
              </p:cTn>
              <p:nextCondLst>
                <p:cond evt="onClick" delay="0">
                  <p:tgtEl>
                    <p:spTgt spid="255"/>
                  </p:tgtEl>
                </p:cond>
              </p:nextCondLst>
            </p:seq>
            <p:seq concurrent="1" nextAc="seek">
              <p:cTn id="1892" restart="whenNotActive" fill="hold" evtFilter="cancelBubble" nodeType="interactiveSeq">
                <p:stCondLst>
                  <p:cond evt="onClick" delay="0">
                    <p:tgtEl>
                      <p:spTgt spid="256"/>
                    </p:tgtEl>
                  </p:cond>
                </p:stCondLst>
                <p:endSync evt="end" delay="0">
                  <p:rtn val="all"/>
                </p:endSync>
                <p:childTnLst>
                  <p:par>
                    <p:cTn id="1893" fill="hold">
                      <p:stCondLst>
                        <p:cond delay="0"/>
                      </p:stCondLst>
                      <p:childTnLst>
                        <p:par>
                          <p:cTn id="1894" fill="hold">
                            <p:stCondLst>
                              <p:cond delay="0"/>
                            </p:stCondLst>
                            <p:childTnLst>
                              <p:par>
                                <p:cTn id="1895" presetID="1" presetClass="exit" presetSubtype="0" fill="hold" grpId="1" nodeType="clickEffect">
                                  <p:stCondLst>
                                    <p:cond delay="0"/>
                                  </p:stCondLst>
                                  <p:childTnLst>
                                    <p:set>
                                      <p:cBhvr>
                                        <p:cTn id="1896" dur="1" fill="hold">
                                          <p:stCondLst>
                                            <p:cond delay="0"/>
                                          </p:stCondLst>
                                        </p:cTn>
                                        <p:tgtEl>
                                          <p:spTgt spid="256"/>
                                        </p:tgtEl>
                                        <p:attrNameLst>
                                          <p:attrName>style.visibility</p:attrName>
                                        </p:attrNameLst>
                                      </p:cBhvr>
                                      <p:to>
                                        <p:strVal val="hidden"/>
                                      </p:to>
                                    </p:set>
                                  </p:childTnLst>
                                </p:cTn>
                              </p:par>
                              <p:par>
                                <p:cTn id="1897" presetID="1" presetClass="exit" presetSubtype="0" fill="hold" grpId="3" nodeType="withEffect">
                                  <p:stCondLst>
                                    <p:cond delay="0"/>
                                  </p:stCondLst>
                                  <p:childTnLst>
                                    <p:set>
                                      <p:cBhvr>
                                        <p:cTn id="1898" dur="1" fill="hold">
                                          <p:stCondLst>
                                            <p:cond delay="0"/>
                                          </p:stCondLst>
                                        </p:cTn>
                                        <p:tgtEl>
                                          <p:spTgt spid="262"/>
                                        </p:tgtEl>
                                        <p:attrNameLst>
                                          <p:attrName>style.visibility</p:attrName>
                                        </p:attrNameLst>
                                      </p:cBhvr>
                                      <p:to>
                                        <p:strVal val="hidden"/>
                                      </p:to>
                                    </p:set>
                                  </p:childTnLst>
                                </p:cTn>
                              </p:par>
                              <p:par>
                                <p:cTn id="1899" presetID="10" presetClass="entr" presetSubtype="0" fill="hold" grpId="11" nodeType="withEffect">
                                  <p:stCondLst>
                                    <p:cond delay="0"/>
                                  </p:stCondLst>
                                  <p:childTnLst>
                                    <p:set>
                                      <p:cBhvr>
                                        <p:cTn id="1900" dur="1" fill="hold">
                                          <p:stCondLst>
                                            <p:cond delay="0"/>
                                          </p:stCondLst>
                                        </p:cTn>
                                        <p:tgtEl>
                                          <p:spTgt spid="269"/>
                                        </p:tgtEl>
                                        <p:attrNameLst>
                                          <p:attrName>style.visibility</p:attrName>
                                        </p:attrNameLst>
                                      </p:cBhvr>
                                      <p:to>
                                        <p:strVal val="visible"/>
                                      </p:to>
                                    </p:set>
                                    <p:animEffect transition="in" filter="fade">
                                      <p:cBhvr>
                                        <p:cTn id="1901" dur="500"/>
                                        <p:tgtEl>
                                          <p:spTgt spid="269"/>
                                        </p:tgtEl>
                                      </p:cBhvr>
                                    </p:animEffect>
                                  </p:childTnLst>
                                </p:cTn>
                              </p:par>
                            </p:childTnLst>
                          </p:cTn>
                        </p:par>
                      </p:childTnLst>
                    </p:cTn>
                  </p:par>
                </p:childTnLst>
              </p:cTn>
              <p:nextCondLst>
                <p:cond evt="onClick" delay="0">
                  <p:tgtEl>
                    <p:spTgt spid="256"/>
                  </p:tgtEl>
                </p:cond>
              </p:nextCondLst>
            </p:seq>
            <p:seq concurrent="1" nextAc="seek">
              <p:cTn id="1902" restart="whenNotActive" fill="hold" evtFilter="cancelBubble" nodeType="interactiveSeq">
                <p:stCondLst>
                  <p:cond evt="onClick" delay="0">
                    <p:tgtEl>
                      <p:spTgt spid="257"/>
                    </p:tgtEl>
                  </p:cond>
                </p:stCondLst>
                <p:endSync evt="end" delay="0">
                  <p:rtn val="all"/>
                </p:endSync>
                <p:childTnLst>
                  <p:par>
                    <p:cTn id="1903" fill="hold">
                      <p:stCondLst>
                        <p:cond delay="0"/>
                      </p:stCondLst>
                      <p:childTnLst>
                        <p:par>
                          <p:cTn id="1904" fill="hold">
                            <p:stCondLst>
                              <p:cond delay="0"/>
                            </p:stCondLst>
                            <p:childTnLst>
                              <p:par>
                                <p:cTn id="1905" presetID="1" presetClass="exit" presetSubtype="0" fill="hold" grpId="1" nodeType="clickEffect">
                                  <p:stCondLst>
                                    <p:cond delay="0"/>
                                  </p:stCondLst>
                                  <p:childTnLst>
                                    <p:set>
                                      <p:cBhvr>
                                        <p:cTn id="1906" dur="1" fill="hold">
                                          <p:stCondLst>
                                            <p:cond delay="0"/>
                                          </p:stCondLst>
                                        </p:cTn>
                                        <p:tgtEl>
                                          <p:spTgt spid="257"/>
                                        </p:tgtEl>
                                        <p:attrNameLst>
                                          <p:attrName>style.visibility</p:attrName>
                                        </p:attrNameLst>
                                      </p:cBhvr>
                                      <p:to>
                                        <p:strVal val="hidden"/>
                                      </p:to>
                                    </p:set>
                                  </p:childTnLst>
                                </p:cTn>
                              </p:par>
                              <p:par>
                                <p:cTn id="1907" presetID="10" presetClass="entr" presetSubtype="0" fill="hold" grpId="8" nodeType="withEffect">
                                  <p:stCondLst>
                                    <p:cond delay="0"/>
                                  </p:stCondLst>
                                  <p:childTnLst>
                                    <p:set>
                                      <p:cBhvr>
                                        <p:cTn id="1908" dur="1" fill="hold">
                                          <p:stCondLst>
                                            <p:cond delay="0"/>
                                          </p:stCondLst>
                                        </p:cTn>
                                        <p:tgtEl>
                                          <p:spTgt spid="269"/>
                                        </p:tgtEl>
                                        <p:attrNameLst>
                                          <p:attrName>style.visibility</p:attrName>
                                        </p:attrNameLst>
                                      </p:cBhvr>
                                      <p:to>
                                        <p:strVal val="visible"/>
                                      </p:to>
                                    </p:set>
                                    <p:animEffect transition="in" filter="fade">
                                      <p:cBhvr>
                                        <p:cTn id="1909" dur="500"/>
                                        <p:tgtEl>
                                          <p:spTgt spid="269"/>
                                        </p:tgtEl>
                                      </p:cBhvr>
                                    </p:animEffect>
                                  </p:childTnLst>
                                </p:cTn>
                              </p:par>
                            </p:childTnLst>
                          </p:cTn>
                        </p:par>
                      </p:childTnLst>
                    </p:cTn>
                  </p:par>
                </p:childTnLst>
              </p:cTn>
              <p:nextCondLst>
                <p:cond evt="onClick" delay="0">
                  <p:tgtEl>
                    <p:spTgt spid="257"/>
                  </p:tgtEl>
                </p:cond>
              </p:nextCondLst>
            </p:seq>
            <p:seq concurrent="1" nextAc="seek">
              <p:cTn id="1910" restart="whenNotActive" fill="hold" evtFilter="cancelBubble" nodeType="interactiveSeq">
                <p:stCondLst>
                  <p:cond evt="onClick" delay="0">
                    <p:tgtEl>
                      <p:spTgt spid="271"/>
                    </p:tgtEl>
                  </p:cond>
                </p:stCondLst>
                <p:endSync evt="end" delay="0">
                  <p:rtn val="all"/>
                </p:endSync>
                <p:childTnLst>
                  <p:par>
                    <p:cTn id="1911" fill="hold">
                      <p:stCondLst>
                        <p:cond delay="0"/>
                      </p:stCondLst>
                      <p:childTnLst>
                        <p:par>
                          <p:cTn id="1912" fill="hold">
                            <p:stCondLst>
                              <p:cond delay="0"/>
                            </p:stCondLst>
                            <p:childTnLst>
                              <p:par>
                                <p:cTn id="1913" presetID="1" presetClass="entr" presetSubtype="0" fill="hold" grpId="0" nodeType="clickEffect">
                                  <p:stCondLst>
                                    <p:cond delay="0"/>
                                  </p:stCondLst>
                                  <p:childTnLst>
                                    <p:set>
                                      <p:cBhvr>
                                        <p:cTn id="1914" dur="1" fill="hold">
                                          <p:stCondLst>
                                            <p:cond delay="0"/>
                                          </p:stCondLst>
                                        </p:cTn>
                                        <p:tgtEl>
                                          <p:spTgt spid="277"/>
                                        </p:tgtEl>
                                        <p:attrNameLst>
                                          <p:attrName>style.visibility</p:attrName>
                                        </p:attrNameLst>
                                      </p:cBhvr>
                                      <p:to>
                                        <p:strVal val="visible"/>
                                      </p:to>
                                    </p:set>
                                  </p:childTnLst>
                                </p:cTn>
                              </p:par>
                              <p:par>
                                <p:cTn id="1915" presetID="1" presetClass="entr" presetSubtype="0" fill="hold" grpId="2" nodeType="withEffect">
                                  <p:stCondLst>
                                    <p:cond delay="0"/>
                                  </p:stCondLst>
                                  <p:childTnLst>
                                    <p:set>
                                      <p:cBhvr>
                                        <p:cTn id="1916" dur="1" fill="hold">
                                          <p:stCondLst>
                                            <p:cond delay="0"/>
                                          </p:stCondLst>
                                        </p:cTn>
                                        <p:tgtEl>
                                          <p:spTgt spid="261"/>
                                        </p:tgtEl>
                                        <p:attrNameLst>
                                          <p:attrName>style.visibility</p:attrName>
                                        </p:attrNameLst>
                                      </p:cBhvr>
                                      <p:to>
                                        <p:strVal val="visible"/>
                                      </p:to>
                                    </p:set>
                                  </p:childTnLst>
                                </p:cTn>
                              </p:par>
                              <p:par>
                                <p:cTn id="1917" presetID="10" presetClass="exit" presetSubtype="0" fill="hold" grpId="0" nodeType="withEffect">
                                  <p:stCondLst>
                                    <p:cond delay="0"/>
                                  </p:stCondLst>
                                  <p:childTnLst>
                                    <p:animEffect transition="out" filter="fade">
                                      <p:cBhvr>
                                        <p:cTn id="1918" dur="500"/>
                                        <p:tgtEl>
                                          <p:spTgt spid="270"/>
                                        </p:tgtEl>
                                      </p:cBhvr>
                                    </p:animEffect>
                                    <p:set>
                                      <p:cBhvr>
                                        <p:cTn id="1919"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1"/>
                  </p:tgtEl>
                </p:cond>
              </p:nextCondLst>
            </p:seq>
            <p:seq concurrent="1" nextAc="seek">
              <p:cTn id="1920" restart="whenNotActive" fill="hold" evtFilter="cancelBubble" nodeType="interactiveSeq">
                <p:stCondLst>
                  <p:cond evt="onClick" delay="0">
                    <p:tgtEl>
                      <p:spTgt spid="272"/>
                    </p:tgtEl>
                  </p:cond>
                </p:stCondLst>
                <p:endSync evt="end" delay="0">
                  <p:rtn val="all"/>
                </p:endSync>
                <p:childTnLst>
                  <p:par>
                    <p:cTn id="1921" fill="hold">
                      <p:stCondLst>
                        <p:cond delay="0"/>
                      </p:stCondLst>
                      <p:childTnLst>
                        <p:par>
                          <p:cTn id="1922" fill="hold">
                            <p:stCondLst>
                              <p:cond delay="0"/>
                            </p:stCondLst>
                            <p:childTnLst>
                              <p:par>
                                <p:cTn id="1923" presetID="1" presetClass="entr" presetSubtype="0" fill="hold" grpId="0" nodeType="clickEffect">
                                  <p:stCondLst>
                                    <p:cond delay="0"/>
                                  </p:stCondLst>
                                  <p:childTnLst>
                                    <p:set>
                                      <p:cBhvr>
                                        <p:cTn id="1924" dur="1" fill="hold">
                                          <p:stCondLst>
                                            <p:cond delay="0"/>
                                          </p:stCondLst>
                                        </p:cTn>
                                        <p:tgtEl>
                                          <p:spTgt spid="278"/>
                                        </p:tgtEl>
                                        <p:attrNameLst>
                                          <p:attrName>style.visibility</p:attrName>
                                        </p:attrNameLst>
                                      </p:cBhvr>
                                      <p:to>
                                        <p:strVal val="visible"/>
                                      </p:to>
                                    </p:set>
                                  </p:childTnLst>
                                </p:cTn>
                              </p:par>
                              <p:par>
                                <p:cTn id="1925" presetID="1" presetClass="entr" presetSubtype="0" fill="hold" grpId="0" nodeType="withEffect">
                                  <p:stCondLst>
                                    <p:cond delay="0"/>
                                  </p:stCondLst>
                                  <p:childTnLst>
                                    <p:set>
                                      <p:cBhvr>
                                        <p:cTn id="1926" dur="1" fill="hold">
                                          <p:stCondLst>
                                            <p:cond delay="0"/>
                                          </p:stCondLst>
                                        </p:cTn>
                                        <p:tgtEl>
                                          <p:spTgt spid="263"/>
                                        </p:tgtEl>
                                        <p:attrNameLst>
                                          <p:attrName>style.visibility</p:attrName>
                                        </p:attrNameLst>
                                      </p:cBhvr>
                                      <p:to>
                                        <p:strVal val="visible"/>
                                      </p:to>
                                    </p:set>
                                  </p:childTnLst>
                                </p:cTn>
                              </p:par>
                              <p:par>
                                <p:cTn id="1927" presetID="10" presetClass="exit" presetSubtype="0" fill="hold" grpId="1" nodeType="withEffect">
                                  <p:stCondLst>
                                    <p:cond delay="0"/>
                                  </p:stCondLst>
                                  <p:childTnLst>
                                    <p:animEffect transition="out" filter="fade">
                                      <p:cBhvr>
                                        <p:cTn id="1928" dur="500"/>
                                        <p:tgtEl>
                                          <p:spTgt spid="270"/>
                                        </p:tgtEl>
                                      </p:cBhvr>
                                    </p:animEffect>
                                    <p:set>
                                      <p:cBhvr>
                                        <p:cTn id="1929"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2"/>
                  </p:tgtEl>
                </p:cond>
              </p:nextCondLst>
            </p:seq>
            <p:seq concurrent="1" nextAc="seek">
              <p:cTn id="1930" restart="whenNotActive" fill="hold" evtFilter="cancelBubble" nodeType="interactiveSeq">
                <p:stCondLst>
                  <p:cond evt="onClick" delay="0">
                    <p:tgtEl>
                      <p:spTgt spid="273"/>
                    </p:tgtEl>
                  </p:cond>
                </p:stCondLst>
                <p:endSync evt="end" delay="0">
                  <p:rtn val="all"/>
                </p:endSync>
                <p:childTnLst>
                  <p:par>
                    <p:cTn id="1931" fill="hold">
                      <p:stCondLst>
                        <p:cond delay="0"/>
                      </p:stCondLst>
                      <p:childTnLst>
                        <p:par>
                          <p:cTn id="1932" fill="hold">
                            <p:stCondLst>
                              <p:cond delay="0"/>
                            </p:stCondLst>
                            <p:childTnLst>
                              <p:par>
                                <p:cTn id="1933" presetID="1" presetClass="entr" presetSubtype="0" fill="hold" grpId="0" nodeType="clickEffect">
                                  <p:stCondLst>
                                    <p:cond delay="0"/>
                                  </p:stCondLst>
                                  <p:childTnLst>
                                    <p:set>
                                      <p:cBhvr>
                                        <p:cTn id="1934" dur="1" fill="hold">
                                          <p:stCondLst>
                                            <p:cond delay="0"/>
                                          </p:stCondLst>
                                        </p:cTn>
                                        <p:tgtEl>
                                          <p:spTgt spid="279"/>
                                        </p:tgtEl>
                                        <p:attrNameLst>
                                          <p:attrName>style.visibility</p:attrName>
                                        </p:attrNameLst>
                                      </p:cBhvr>
                                      <p:to>
                                        <p:strVal val="visible"/>
                                      </p:to>
                                    </p:set>
                                  </p:childTnLst>
                                </p:cTn>
                              </p:par>
                              <p:par>
                                <p:cTn id="1935" presetID="10" presetClass="exit" presetSubtype="0" fill="hold" grpId="2" nodeType="withEffect">
                                  <p:stCondLst>
                                    <p:cond delay="0"/>
                                  </p:stCondLst>
                                  <p:childTnLst>
                                    <p:animEffect transition="out" filter="fade">
                                      <p:cBhvr>
                                        <p:cTn id="1936" dur="500"/>
                                        <p:tgtEl>
                                          <p:spTgt spid="270"/>
                                        </p:tgtEl>
                                      </p:cBhvr>
                                    </p:animEffect>
                                    <p:set>
                                      <p:cBhvr>
                                        <p:cTn id="1937"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3"/>
                  </p:tgtEl>
                </p:cond>
              </p:nextCondLst>
            </p:seq>
            <p:seq concurrent="1" nextAc="seek">
              <p:cTn id="1938" restart="whenNotActive" fill="hold" evtFilter="cancelBubble" nodeType="interactiveSeq">
                <p:stCondLst>
                  <p:cond evt="onClick" delay="0">
                    <p:tgtEl>
                      <p:spTgt spid="275"/>
                    </p:tgtEl>
                  </p:cond>
                </p:stCondLst>
                <p:endSync evt="end" delay="0">
                  <p:rtn val="all"/>
                </p:endSync>
                <p:childTnLst>
                  <p:par>
                    <p:cTn id="1939" fill="hold">
                      <p:stCondLst>
                        <p:cond delay="0"/>
                      </p:stCondLst>
                      <p:childTnLst>
                        <p:par>
                          <p:cTn id="1940" fill="hold">
                            <p:stCondLst>
                              <p:cond delay="0"/>
                            </p:stCondLst>
                            <p:childTnLst>
                              <p:par>
                                <p:cTn id="1941" presetID="1" presetClass="entr" presetSubtype="0" fill="hold" grpId="0" nodeType="clickEffect">
                                  <p:stCondLst>
                                    <p:cond delay="0"/>
                                  </p:stCondLst>
                                  <p:childTnLst>
                                    <p:set>
                                      <p:cBhvr>
                                        <p:cTn id="1942" dur="1" fill="hold">
                                          <p:stCondLst>
                                            <p:cond delay="0"/>
                                          </p:stCondLst>
                                        </p:cTn>
                                        <p:tgtEl>
                                          <p:spTgt spid="281"/>
                                        </p:tgtEl>
                                        <p:attrNameLst>
                                          <p:attrName>style.visibility</p:attrName>
                                        </p:attrNameLst>
                                      </p:cBhvr>
                                      <p:to>
                                        <p:strVal val="visible"/>
                                      </p:to>
                                    </p:set>
                                  </p:childTnLst>
                                </p:cTn>
                              </p:par>
                              <p:par>
                                <p:cTn id="1943" presetID="10" presetClass="exit" presetSubtype="0" fill="hold" grpId="9" nodeType="withEffect">
                                  <p:stCondLst>
                                    <p:cond delay="0"/>
                                  </p:stCondLst>
                                  <p:childTnLst>
                                    <p:animEffect transition="out" filter="fade">
                                      <p:cBhvr>
                                        <p:cTn id="1944" dur="500"/>
                                        <p:tgtEl>
                                          <p:spTgt spid="270"/>
                                        </p:tgtEl>
                                      </p:cBhvr>
                                    </p:animEffect>
                                    <p:set>
                                      <p:cBhvr>
                                        <p:cTn id="1945"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5"/>
                  </p:tgtEl>
                </p:cond>
              </p:nextCondLst>
            </p:seq>
            <p:seq concurrent="1" nextAc="seek">
              <p:cTn id="1946" restart="whenNotActive" fill="hold" evtFilter="cancelBubble" nodeType="interactiveSeq">
                <p:stCondLst>
                  <p:cond evt="onClick" delay="0">
                    <p:tgtEl>
                      <p:spTgt spid="276"/>
                    </p:tgtEl>
                  </p:cond>
                </p:stCondLst>
                <p:endSync evt="end" delay="0">
                  <p:rtn val="all"/>
                </p:endSync>
                <p:childTnLst>
                  <p:par>
                    <p:cTn id="1947" fill="hold">
                      <p:stCondLst>
                        <p:cond delay="0"/>
                      </p:stCondLst>
                      <p:childTnLst>
                        <p:par>
                          <p:cTn id="1948" fill="hold">
                            <p:stCondLst>
                              <p:cond delay="0"/>
                            </p:stCondLst>
                            <p:childTnLst>
                              <p:par>
                                <p:cTn id="1949" presetID="1" presetClass="entr" presetSubtype="0" fill="hold" grpId="0" nodeType="clickEffect">
                                  <p:stCondLst>
                                    <p:cond delay="0"/>
                                  </p:stCondLst>
                                  <p:childTnLst>
                                    <p:set>
                                      <p:cBhvr>
                                        <p:cTn id="1950" dur="1" fill="hold">
                                          <p:stCondLst>
                                            <p:cond delay="0"/>
                                          </p:stCondLst>
                                        </p:cTn>
                                        <p:tgtEl>
                                          <p:spTgt spid="282"/>
                                        </p:tgtEl>
                                        <p:attrNameLst>
                                          <p:attrName>style.visibility</p:attrName>
                                        </p:attrNameLst>
                                      </p:cBhvr>
                                      <p:to>
                                        <p:strVal val="visible"/>
                                      </p:to>
                                    </p:set>
                                  </p:childTnLst>
                                </p:cTn>
                              </p:par>
                              <p:par>
                                <p:cTn id="1951" presetID="1" presetClass="exit" presetSubtype="0" fill="hold" grpId="5" nodeType="withEffect">
                                  <p:stCondLst>
                                    <p:cond delay="0"/>
                                  </p:stCondLst>
                                  <p:childTnLst>
                                    <p:set>
                                      <p:cBhvr>
                                        <p:cTn id="1952" dur="1" fill="hold">
                                          <p:stCondLst>
                                            <p:cond delay="0"/>
                                          </p:stCondLst>
                                        </p:cTn>
                                        <p:tgtEl>
                                          <p:spTgt spid="261"/>
                                        </p:tgtEl>
                                        <p:attrNameLst>
                                          <p:attrName>style.visibility</p:attrName>
                                        </p:attrNameLst>
                                      </p:cBhvr>
                                      <p:to>
                                        <p:strVal val="hidden"/>
                                      </p:to>
                                    </p:set>
                                  </p:childTnLst>
                                </p:cTn>
                              </p:par>
                              <p:par>
                                <p:cTn id="1953" presetID="10" presetClass="exit" presetSubtype="0" fill="hold" grpId="10" nodeType="withEffect">
                                  <p:stCondLst>
                                    <p:cond delay="0"/>
                                  </p:stCondLst>
                                  <p:childTnLst>
                                    <p:animEffect transition="out" filter="fade">
                                      <p:cBhvr>
                                        <p:cTn id="1954" dur="500"/>
                                        <p:tgtEl>
                                          <p:spTgt spid="270"/>
                                        </p:tgtEl>
                                      </p:cBhvr>
                                    </p:animEffect>
                                    <p:set>
                                      <p:cBhvr>
                                        <p:cTn id="1955"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6"/>
                  </p:tgtEl>
                </p:cond>
              </p:nextCondLst>
            </p:seq>
            <p:seq concurrent="1" nextAc="seek">
              <p:cTn id="1956" restart="whenNotActive" fill="hold" evtFilter="cancelBubble" nodeType="interactiveSeq">
                <p:stCondLst>
                  <p:cond evt="onClick" delay="0">
                    <p:tgtEl>
                      <p:spTgt spid="274"/>
                    </p:tgtEl>
                  </p:cond>
                </p:stCondLst>
                <p:endSync evt="end" delay="0">
                  <p:rtn val="all"/>
                </p:endSync>
                <p:childTnLst>
                  <p:par>
                    <p:cTn id="1957" fill="hold">
                      <p:stCondLst>
                        <p:cond delay="0"/>
                      </p:stCondLst>
                      <p:childTnLst>
                        <p:par>
                          <p:cTn id="1958" fill="hold">
                            <p:stCondLst>
                              <p:cond delay="0"/>
                            </p:stCondLst>
                            <p:childTnLst>
                              <p:par>
                                <p:cTn id="1959" presetID="1" presetClass="entr" presetSubtype="0" fill="hold" grpId="0" nodeType="clickEffect">
                                  <p:stCondLst>
                                    <p:cond delay="0"/>
                                  </p:stCondLst>
                                  <p:childTnLst>
                                    <p:set>
                                      <p:cBhvr>
                                        <p:cTn id="1960" dur="1" fill="hold">
                                          <p:stCondLst>
                                            <p:cond delay="0"/>
                                          </p:stCondLst>
                                        </p:cTn>
                                        <p:tgtEl>
                                          <p:spTgt spid="280"/>
                                        </p:tgtEl>
                                        <p:attrNameLst>
                                          <p:attrName>style.visibility</p:attrName>
                                        </p:attrNameLst>
                                      </p:cBhvr>
                                      <p:to>
                                        <p:strVal val="visible"/>
                                      </p:to>
                                    </p:set>
                                  </p:childTnLst>
                                </p:cTn>
                              </p:par>
                              <p:par>
                                <p:cTn id="1961" presetID="1" presetClass="entr" presetSubtype="0" fill="hold" grpId="1" nodeType="withEffect">
                                  <p:stCondLst>
                                    <p:cond delay="0"/>
                                  </p:stCondLst>
                                  <p:childTnLst>
                                    <p:set>
                                      <p:cBhvr>
                                        <p:cTn id="1962" dur="1" fill="hold">
                                          <p:stCondLst>
                                            <p:cond delay="0"/>
                                          </p:stCondLst>
                                        </p:cTn>
                                        <p:tgtEl>
                                          <p:spTgt spid="261"/>
                                        </p:tgtEl>
                                        <p:attrNameLst>
                                          <p:attrName>style.visibility</p:attrName>
                                        </p:attrNameLst>
                                      </p:cBhvr>
                                      <p:to>
                                        <p:strVal val="visible"/>
                                      </p:to>
                                    </p:set>
                                  </p:childTnLst>
                                </p:cTn>
                              </p:par>
                              <p:par>
                                <p:cTn id="1963" presetID="10" presetClass="exit" presetSubtype="0" fill="hold" grpId="11" nodeType="withEffect">
                                  <p:stCondLst>
                                    <p:cond delay="0"/>
                                  </p:stCondLst>
                                  <p:childTnLst>
                                    <p:animEffect transition="out" filter="fade">
                                      <p:cBhvr>
                                        <p:cTn id="1964" dur="500"/>
                                        <p:tgtEl>
                                          <p:spTgt spid="270"/>
                                        </p:tgtEl>
                                      </p:cBhvr>
                                    </p:animEffect>
                                    <p:set>
                                      <p:cBhvr>
                                        <p:cTn id="1965"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4"/>
                  </p:tgtEl>
                </p:cond>
              </p:nextCondLst>
            </p:seq>
            <p:seq concurrent="1" nextAc="seek">
              <p:cTn id="1966" restart="whenNotActive" fill="hold" evtFilter="cancelBubble" nodeType="interactiveSeq">
                <p:stCondLst>
                  <p:cond evt="onClick" delay="0">
                    <p:tgtEl>
                      <p:spTgt spid="282"/>
                    </p:tgtEl>
                  </p:cond>
                </p:stCondLst>
                <p:endSync evt="end" delay="0">
                  <p:rtn val="all"/>
                </p:endSync>
                <p:childTnLst>
                  <p:par>
                    <p:cTn id="1967" fill="hold">
                      <p:stCondLst>
                        <p:cond delay="0"/>
                      </p:stCondLst>
                      <p:childTnLst>
                        <p:par>
                          <p:cTn id="1968" fill="hold">
                            <p:stCondLst>
                              <p:cond delay="0"/>
                            </p:stCondLst>
                            <p:childTnLst>
                              <p:par>
                                <p:cTn id="1969" presetID="1" presetClass="exit" presetSubtype="0" fill="hold" grpId="1" nodeType="clickEffect">
                                  <p:stCondLst>
                                    <p:cond delay="0"/>
                                  </p:stCondLst>
                                  <p:childTnLst>
                                    <p:set>
                                      <p:cBhvr>
                                        <p:cTn id="1970" dur="1" fill="hold">
                                          <p:stCondLst>
                                            <p:cond delay="0"/>
                                          </p:stCondLst>
                                        </p:cTn>
                                        <p:tgtEl>
                                          <p:spTgt spid="282"/>
                                        </p:tgtEl>
                                        <p:attrNameLst>
                                          <p:attrName>style.visibility</p:attrName>
                                        </p:attrNameLst>
                                      </p:cBhvr>
                                      <p:to>
                                        <p:strVal val="hidden"/>
                                      </p:to>
                                    </p:set>
                                  </p:childTnLst>
                                </p:cTn>
                              </p:par>
                              <p:par>
                                <p:cTn id="1971" presetID="1" presetClass="exit" presetSubtype="0" fill="hold" grpId="4" nodeType="withEffect">
                                  <p:stCondLst>
                                    <p:cond delay="0"/>
                                  </p:stCondLst>
                                  <p:childTnLst>
                                    <p:set>
                                      <p:cBhvr>
                                        <p:cTn id="1972" dur="1" fill="hold">
                                          <p:stCondLst>
                                            <p:cond delay="0"/>
                                          </p:stCondLst>
                                        </p:cTn>
                                        <p:tgtEl>
                                          <p:spTgt spid="261"/>
                                        </p:tgtEl>
                                        <p:attrNameLst>
                                          <p:attrName>style.visibility</p:attrName>
                                        </p:attrNameLst>
                                      </p:cBhvr>
                                      <p:to>
                                        <p:strVal val="hidden"/>
                                      </p:to>
                                    </p:set>
                                  </p:childTnLst>
                                </p:cTn>
                              </p:par>
                              <p:par>
                                <p:cTn id="1973" presetID="10" presetClass="entr" presetSubtype="0" fill="hold" grpId="3" nodeType="withEffect">
                                  <p:stCondLst>
                                    <p:cond delay="0"/>
                                  </p:stCondLst>
                                  <p:childTnLst>
                                    <p:set>
                                      <p:cBhvr>
                                        <p:cTn id="1974" dur="1" fill="hold">
                                          <p:stCondLst>
                                            <p:cond delay="0"/>
                                          </p:stCondLst>
                                        </p:cTn>
                                        <p:tgtEl>
                                          <p:spTgt spid="270"/>
                                        </p:tgtEl>
                                        <p:attrNameLst>
                                          <p:attrName>style.visibility</p:attrName>
                                        </p:attrNameLst>
                                      </p:cBhvr>
                                      <p:to>
                                        <p:strVal val="visible"/>
                                      </p:to>
                                    </p:set>
                                    <p:animEffect transition="in" filter="fade">
                                      <p:cBhvr>
                                        <p:cTn id="1975" dur="500"/>
                                        <p:tgtEl>
                                          <p:spTgt spid="270"/>
                                        </p:tgtEl>
                                      </p:cBhvr>
                                    </p:animEffect>
                                  </p:childTnLst>
                                </p:cTn>
                              </p:par>
                            </p:childTnLst>
                          </p:cTn>
                        </p:par>
                      </p:childTnLst>
                    </p:cTn>
                  </p:par>
                </p:childTnLst>
              </p:cTn>
              <p:nextCondLst>
                <p:cond evt="onClick" delay="0">
                  <p:tgtEl>
                    <p:spTgt spid="282"/>
                  </p:tgtEl>
                </p:cond>
              </p:nextCondLst>
            </p:seq>
            <p:seq concurrent="1" nextAc="seek">
              <p:cTn id="1976" restart="whenNotActive" fill="hold" evtFilter="cancelBubble" nodeType="interactiveSeq">
                <p:stCondLst>
                  <p:cond evt="onClick" delay="0">
                    <p:tgtEl>
                      <p:spTgt spid="277"/>
                    </p:tgtEl>
                  </p:cond>
                </p:stCondLst>
                <p:endSync evt="end" delay="0">
                  <p:rtn val="all"/>
                </p:endSync>
                <p:childTnLst>
                  <p:par>
                    <p:cTn id="1977" fill="hold">
                      <p:stCondLst>
                        <p:cond delay="0"/>
                      </p:stCondLst>
                      <p:childTnLst>
                        <p:par>
                          <p:cTn id="1978" fill="hold">
                            <p:stCondLst>
                              <p:cond delay="0"/>
                            </p:stCondLst>
                            <p:childTnLst>
                              <p:par>
                                <p:cTn id="1979" presetID="1" presetClass="exit" presetSubtype="0" fill="hold" grpId="1" nodeType="clickEffect">
                                  <p:stCondLst>
                                    <p:cond delay="0"/>
                                  </p:stCondLst>
                                  <p:childTnLst>
                                    <p:set>
                                      <p:cBhvr>
                                        <p:cTn id="1980" dur="1" fill="hold">
                                          <p:stCondLst>
                                            <p:cond delay="0"/>
                                          </p:stCondLst>
                                        </p:cTn>
                                        <p:tgtEl>
                                          <p:spTgt spid="277"/>
                                        </p:tgtEl>
                                        <p:attrNameLst>
                                          <p:attrName>style.visibility</p:attrName>
                                        </p:attrNameLst>
                                      </p:cBhvr>
                                      <p:to>
                                        <p:strVal val="hidden"/>
                                      </p:to>
                                    </p:set>
                                  </p:childTnLst>
                                </p:cTn>
                              </p:par>
                              <p:par>
                                <p:cTn id="1981" presetID="1" presetClass="entr" presetSubtype="0" fill="hold" grpId="0" nodeType="withEffect">
                                  <p:stCondLst>
                                    <p:cond delay="0"/>
                                  </p:stCondLst>
                                  <p:childTnLst>
                                    <p:set>
                                      <p:cBhvr>
                                        <p:cTn id="1982" dur="1" fill="hold">
                                          <p:stCondLst>
                                            <p:cond delay="0"/>
                                          </p:stCondLst>
                                        </p:cTn>
                                        <p:tgtEl>
                                          <p:spTgt spid="261"/>
                                        </p:tgtEl>
                                        <p:attrNameLst>
                                          <p:attrName>style.visibility</p:attrName>
                                        </p:attrNameLst>
                                      </p:cBhvr>
                                      <p:to>
                                        <p:strVal val="visible"/>
                                      </p:to>
                                    </p:set>
                                  </p:childTnLst>
                                </p:cTn>
                              </p:par>
                              <p:par>
                                <p:cTn id="1983" presetID="10" presetClass="entr" presetSubtype="0" fill="hold" grpId="4" nodeType="withEffect">
                                  <p:stCondLst>
                                    <p:cond delay="0"/>
                                  </p:stCondLst>
                                  <p:childTnLst>
                                    <p:set>
                                      <p:cBhvr>
                                        <p:cTn id="1984" dur="1" fill="hold">
                                          <p:stCondLst>
                                            <p:cond delay="0"/>
                                          </p:stCondLst>
                                        </p:cTn>
                                        <p:tgtEl>
                                          <p:spTgt spid="270"/>
                                        </p:tgtEl>
                                        <p:attrNameLst>
                                          <p:attrName>style.visibility</p:attrName>
                                        </p:attrNameLst>
                                      </p:cBhvr>
                                      <p:to>
                                        <p:strVal val="visible"/>
                                      </p:to>
                                    </p:set>
                                    <p:animEffect transition="in" filter="fade">
                                      <p:cBhvr>
                                        <p:cTn id="1985" dur="500"/>
                                        <p:tgtEl>
                                          <p:spTgt spid="270"/>
                                        </p:tgtEl>
                                      </p:cBhvr>
                                    </p:animEffect>
                                  </p:childTnLst>
                                </p:cTn>
                              </p:par>
                            </p:childTnLst>
                          </p:cTn>
                        </p:par>
                      </p:childTnLst>
                    </p:cTn>
                  </p:par>
                </p:childTnLst>
              </p:cTn>
              <p:nextCondLst>
                <p:cond evt="onClick" delay="0">
                  <p:tgtEl>
                    <p:spTgt spid="277"/>
                  </p:tgtEl>
                </p:cond>
              </p:nextCondLst>
            </p:seq>
            <p:seq concurrent="1" nextAc="seek">
              <p:cTn id="1986" restart="whenNotActive" fill="hold" evtFilter="cancelBubble" nodeType="interactiveSeq">
                <p:stCondLst>
                  <p:cond evt="onClick" delay="0">
                    <p:tgtEl>
                      <p:spTgt spid="278"/>
                    </p:tgtEl>
                  </p:cond>
                </p:stCondLst>
                <p:endSync evt="end" delay="0">
                  <p:rtn val="all"/>
                </p:endSync>
                <p:childTnLst>
                  <p:par>
                    <p:cTn id="1987" fill="hold">
                      <p:stCondLst>
                        <p:cond delay="0"/>
                      </p:stCondLst>
                      <p:childTnLst>
                        <p:par>
                          <p:cTn id="1988" fill="hold">
                            <p:stCondLst>
                              <p:cond delay="0"/>
                            </p:stCondLst>
                            <p:childTnLst>
                              <p:par>
                                <p:cTn id="1989" presetID="1" presetClass="exit" presetSubtype="0" fill="hold" grpId="1" nodeType="clickEffect">
                                  <p:stCondLst>
                                    <p:cond delay="0"/>
                                  </p:stCondLst>
                                  <p:childTnLst>
                                    <p:set>
                                      <p:cBhvr>
                                        <p:cTn id="1990" dur="1" fill="hold">
                                          <p:stCondLst>
                                            <p:cond delay="0"/>
                                          </p:stCondLst>
                                        </p:cTn>
                                        <p:tgtEl>
                                          <p:spTgt spid="278"/>
                                        </p:tgtEl>
                                        <p:attrNameLst>
                                          <p:attrName>style.visibility</p:attrName>
                                        </p:attrNameLst>
                                      </p:cBhvr>
                                      <p:to>
                                        <p:strVal val="hidden"/>
                                      </p:to>
                                    </p:set>
                                  </p:childTnLst>
                                </p:cTn>
                              </p:par>
                              <p:par>
                                <p:cTn id="1991" presetID="1" presetClass="exit" presetSubtype="0" fill="hold" grpId="1" nodeType="withEffect">
                                  <p:stCondLst>
                                    <p:cond delay="0"/>
                                  </p:stCondLst>
                                  <p:childTnLst>
                                    <p:set>
                                      <p:cBhvr>
                                        <p:cTn id="1992" dur="1" fill="hold">
                                          <p:stCondLst>
                                            <p:cond delay="0"/>
                                          </p:stCondLst>
                                        </p:cTn>
                                        <p:tgtEl>
                                          <p:spTgt spid="263"/>
                                        </p:tgtEl>
                                        <p:attrNameLst>
                                          <p:attrName>style.visibility</p:attrName>
                                        </p:attrNameLst>
                                      </p:cBhvr>
                                      <p:to>
                                        <p:strVal val="hidden"/>
                                      </p:to>
                                    </p:set>
                                  </p:childTnLst>
                                </p:cTn>
                              </p:par>
                              <p:par>
                                <p:cTn id="1993" presetID="10" presetClass="entr" presetSubtype="0" fill="hold" grpId="5" nodeType="withEffect">
                                  <p:stCondLst>
                                    <p:cond delay="0"/>
                                  </p:stCondLst>
                                  <p:childTnLst>
                                    <p:set>
                                      <p:cBhvr>
                                        <p:cTn id="1994" dur="1" fill="hold">
                                          <p:stCondLst>
                                            <p:cond delay="0"/>
                                          </p:stCondLst>
                                        </p:cTn>
                                        <p:tgtEl>
                                          <p:spTgt spid="270"/>
                                        </p:tgtEl>
                                        <p:attrNameLst>
                                          <p:attrName>style.visibility</p:attrName>
                                        </p:attrNameLst>
                                      </p:cBhvr>
                                      <p:to>
                                        <p:strVal val="visible"/>
                                      </p:to>
                                    </p:set>
                                    <p:animEffect transition="in" filter="fade">
                                      <p:cBhvr>
                                        <p:cTn id="1995" dur="500"/>
                                        <p:tgtEl>
                                          <p:spTgt spid="270"/>
                                        </p:tgtEl>
                                      </p:cBhvr>
                                    </p:animEffect>
                                  </p:childTnLst>
                                </p:cTn>
                              </p:par>
                            </p:childTnLst>
                          </p:cTn>
                        </p:par>
                      </p:childTnLst>
                    </p:cTn>
                  </p:par>
                </p:childTnLst>
              </p:cTn>
              <p:nextCondLst>
                <p:cond evt="onClick" delay="0">
                  <p:tgtEl>
                    <p:spTgt spid="278"/>
                  </p:tgtEl>
                </p:cond>
              </p:nextCondLst>
            </p:seq>
            <p:seq concurrent="1" nextAc="seek">
              <p:cTn id="1996" restart="whenNotActive" fill="hold" evtFilter="cancelBubble" nodeType="interactiveSeq">
                <p:stCondLst>
                  <p:cond evt="onClick" delay="0">
                    <p:tgtEl>
                      <p:spTgt spid="279"/>
                    </p:tgtEl>
                  </p:cond>
                </p:stCondLst>
                <p:endSync evt="end" delay="0">
                  <p:rtn val="all"/>
                </p:endSync>
                <p:childTnLst>
                  <p:par>
                    <p:cTn id="1997" fill="hold">
                      <p:stCondLst>
                        <p:cond delay="0"/>
                      </p:stCondLst>
                      <p:childTnLst>
                        <p:par>
                          <p:cTn id="1998" fill="hold">
                            <p:stCondLst>
                              <p:cond delay="0"/>
                            </p:stCondLst>
                            <p:childTnLst>
                              <p:par>
                                <p:cTn id="1999" presetID="1" presetClass="exit" presetSubtype="0" fill="hold" grpId="1" nodeType="clickEffect">
                                  <p:stCondLst>
                                    <p:cond delay="0"/>
                                  </p:stCondLst>
                                  <p:childTnLst>
                                    <p:set>
                                      <p:cBhvr>
                                        <p:cTn id="2000" dur="1" fill="hold">
                                          <p:stCondLst>
                                            <p:cond delay="0"/>
                                          </p:stCondLst>
                                        </p:cTn>
                                        <p:tgtEl>
                                          <p:spTgt spid="279"/>
                                        </p:tgtEl>
                                        <p:attrNameLst>
                                          <p:attrName>style.visibility</p:attrName>
                                        </p:attrNameLst>
                                      </p:cBhvr>
                                      <p:to>
                                        <p:strVal val="hidden"/>
                                      </p:to>
                                    </p:set>
                                  </p:childTnLst>
                                </p:cTn>
                              </p:par>
                              <p:par>
                                <p:cTn id="2001" presetID="10" presetClass="entr" presetSubtype="0" fill="hold" grpId="6" nodeType="withEffect">
                                  <p:stCondLst>
                                    <p:cond delay="0"/>
                                  </p:stCondLst>
                                  <p:childTnLst>
                                    <p:set>
                                      <p:cBhvr>
                                        <p:cTn id="2002" dur="1" fill="hold">
                                          <p:stCondLst>
                                            <p:cond delay="0"/>
                                          </p:stCondLst>
                                        </p:cTn>
                                        <p:tgtEl>
                                          <p:spTgt spid="270"/>
                                        </p:tgtEl>
                                        <p:attrNameLst>
                                          <p:attrName>style.visibility</p:attrName>
                                        </p:attrNameLst>
                                      </p:cBhvr>
                                      <p:to>
                                        <p:strVal val="visible"/>
                                      </p:to>
                                    </p:set>
                                    <p:animEffect transition="in" filter="fade">
                                      <p:cBhvr>
                                        <p:cTn id="2003" dur="500"/>
                                        <p:tgtEl>
                                          <p:spTgt spid="270"/>
                                        </p:tgtEl>
                                      </p:cBhvr>
                                    </p:animEffect>
                                  </p:childTnLst>
                                </p:cTn>
                              </p:par>
                            </p:childTnLst>
                          </p:cTn>
                        </p:par>
                      </p:childTnLst>
                    </p:cTn>
                  </p:par>
                </p:childTnLst>
              </p:cTn>
              <p:nextCondLst>
                <p:cond evt="onClick" delay="0">
                  <p:tgtEl>
                    <p:spTgt spid="279"/>
                  </p:tgtEl>
                </p:cond>
              </p:nextCondLst>
            </p:seq>
            <p:seq concurrent="1" nextAc="seek">
              <p:cTn id="2004" restart="whenNotActive" fill="hold" evtFilter="cancelBubble" nodeType="interactiveSeq">
                <p:stCondLst>
                  <p:cond evt="onClick" delay="0">
                    <p:tgtEl>
                      <p:spTgt spid="280"/>
                    </p:tgtEl>
                  </p:cond>
                </p:stCondLst>
                <p:endSync evt="end" delay="0">
                  <p:rtn val="all"/>
                </p:endSync>
                <p:childTnLst>
                  <p:par>
                    <p:cTn id="2005" fill="hold">
                      <p:stCondLst>
                        <p:cond delay="0"/>
                      </p:stCondLst>
                      <p:childTnLst>
                        <p:par>
                          <p:cTn id="2006" fill="hold">
                            <p:stCondLst>
                              <p:cond delay="0"/>
                            </p:stCondLst>
                            <p:childTnLst>
                              <p:par>
                                <p:cTn id="2007" presetID="1" presetClass="exit" presetSubtype="0" fill="hold" grpId="1" nodeType="clickEffect">
                                  <p:stCondLst>
                                    <p:cond delay="0"/>
                                  </p:stCondLst>
                                  <p:childTnLst>
                                    <p:set>
                                      <p:cBhvr>
                                        <p:cTn id="2008" dur="1" fill="hold">
                                          <p:stCondLst>
                                            <p:cond delay="0"/>
                                          </p:stCondLst>
                                        </p:cTn>
                                        <p:tgtEl>
                                          <p:spTgt spid="280"/>
                                        </p:tgtEl>
                                        <p:attrNameLst>
                                          <p:attrName>style.visibility</p:attrName>
                                        </p:attrNameLst>
                                      </p:cBhvr>
                                      <p:to>
                                        <p:strVal val="hidden"/>
                                      </p:to>
                                    </p:set>
                                  </p:childTnLst>
                                </p:cTn>
                              </p:par>
                              <p:par>
                                <p:cTn id="2009" presetID="1" presetClass="exit" presetSubtype="0" fill="hold" grpId="3" nodeType="withEffect">
                                  <p:stCondLst>
                                    <p:cond delay="0"/>
                                  </p:stCondLst>
                                  <p:childTnLst>
                                    <p:set>
                                      <p:cBhvr>
                                        <p:cTn id="2010" dur="1" fill="hold">
                                          <p:stCondLst>
                                            <p:cond delay="0"/>
                                          </p:stCondLst>
                                        </p:cTn>
                                        <p:tgtEl>
                                          <p:spTgt spid="261"/>
                                        </p:tgtEl>
                                        <p:attrNameLst>
                                          <p:attrName>style.visibility</p:attrName>
                                        </p:attrNameLst>
                                      </p:cBhvr>
                                      <p:to>
                                        <p:strVal val="hidden"/>
                                      </p:to>
                                    </p:set>
                                  </p:childTnLst>
                                </p:cTn>
                              </p:par>
                              <p:par>
                                <p:cTn id="2011" presetID="10" presetClass="entr" presetSubtype="0" fill="hold" grpId="8" nodeType="withEffect">
                                  <p:stCondLst>
                                    <p:cond delay="0"/>
                                  </p:stCondLst>
                                  <p:childTnLst>
                                    <p:set>
                                      <p:cBhvr>
                                        <p:cTn id="2012" dur="1" fill="hold">
                                          <p:stCondLst>
                                            <p:cond delay="0"/>
                                          </p:stCondLst>
                                        </p:cTn>
                                        <p:tgtEl>
                                          <p:spTgt spid="270"/>
                                        </p:tgtEl>
                                        <p:attrNameLst>
                                          <p:attrName>style.visibility</p:attrName>
                                        </p:attrNameLst>
                                      </p:cBhvr>
                                      <p:to>
                                        <p:strVal val="visible"/>
                                      </p:to>
                                    </p:set>
                                    <p:animEffect transition="in" filter="fade">
                                      <p:cBhvr>
                                        <p:cTn id="2013" dur="500"/>
                                        <p:tgtEl>
                                          <p:spTgt spid="270"/>
                                        </p:tgtEl>
                                      </p:cBhvr>
                                    </p:animEffect>
                                  </p:childTnLst>
                                </p:cTn>
                              </p:par>
                            </p:childTnLst>
                          </p:cTn>
                        </p:par>
                      </p:childTnLst>
                    </p:cTn>
                  </p:par>
                </p:childTnLst>
              </p:cTn>
              <p:nextCondLst>
                <p:cond evt="onClick" delay="0">
                  <p:tgtEl>
                    <p:spTgt spid="280"/>
                  </p:tgtEl>
                </p:cond>
              </p:nextCondLst>
            </p:seq>
            <p:seq concurrent="1" nextAc="seek">
              <p:cTn id="2014" restart="whenNotActive" fill="hold" evtFilter="cancelBubble" nodeType="interactiveSeq">
                <p:stCondLst>
                  <p:cond evt="onClick" delay="0">
                    <p:tgtEl>
                      <p:spTgt spid="281"/>
                    </p:tgtEl>
                  </p:cond>
                </p:stCondLst>
                <p:endSync evt="end" delay="0">
                  <p:rtn val="all"/>
                </p:endSync>
                <p:childTnLst>
                  <p:par>
                    <p:cTn id="2015" fill="hold">
                      <p:stCondLst>
                        <p:cond delay="0"/>
                      </p:stCondLst>
                      <p:childTnLst>
                        <p:par>
                          <p:cTn id="2016" fill="hold">
                            <p:stCondLst>
                              <p:cond delay="0"/>
                            </p:stCondLst>
                            <p:childTnLst>
                              <p:par>
                                <p:cTn id="2017" presetID="1" presetClass="exit" presetSubtype="0" fill="hold" grpId="1" nodeType="clickEffect">
                                  <p:stCondLst>
                                    <p:cond delay="0"/>
                                  </p:stCondLst>
                                  <p:childTnLst>
                                    <p:set>
                                      <p:cBhvr>
                                        <p:cTn id="2018" dur="1" fill="hold">
                                          <p:stCondLst>
                                            <p:cond delay="0"/>
                                          </p:stCondLst>
                                        </p:cTn>
                                        <p:tgtEl>
                                          <p:spTgt spid="281"/>
                                        </p:tgtEl>
                                        <p:attrNameLst>
                                          <p:attrName>style.visibility</p:attrName>
                                        </p:attrNameLst>
                                      </p:cBhvr>
                                      <p:to>
                                        <p:strVal val="hidden"/>
                                      </p:to>
                                    </p:set>
                                  </p:childTnLst>
                                </p:cTn>
                              </p:par>
                              <p:par>
                                <p:cTn id="2019" presetID="10" presetClass="entr" presetSubtype="0" fill="hold" grpId="7" nodeType="withEffect">
                                  <p:stCondLst>
                                    <p:cond delay="0"/>
                                  </p:stCondLst>
                                  <p:childTnLst>
                                    <p:set>
                                      <p:cBhvr>
                                        <p:cTn id="2020" dur="1" fill="hold">
                                          <p:stCondLst>
                                            <p:cond delay="0"/>
                                          </p:stCondLst>
                                        </p:cTn>
                                        <p:tgtEl>
                                          <p:spTgt spid="270"/>
                                        </p:tgtEl>
                                        <p:attrNameLst>
                                          <p:attrName>style.visibility</p:attrName>
                                        </p:attrNameLst>
                                      </p:cBhvr>
                                      <p:to>
                                        <p:strVal val="visible"/>
                                      </p:to>
                                    </p:set>
                                    <p:animEffect transition="in" filter="fade">
                                      <p:cBhvr>
                                        <p:cTn id="2021" dur="500"/>
                                        <p:tgtEl>
                                          <p:spTgt spid="270"/>
                                        </p:tgtEl>
                                      </p:cBhvr>
                                    </p:animEffect>
                                  </p:childTnLst>
                                </p:cTn>
                              </p:par>
                            </p:childTnLst>
                          </p:cTn>
                        </p:par>
                      </p:childTnLst>
                    </p:cTn>
                  </p:par>
                </p:childTnLst>
              </p:cTn>
              <p:nextCondLst>
                <p:cond evt="onClick" delay="0">
                  <p:tgtEl>
                    <p:spTgt spid="281"/>
                  </p:tgtEl>
                </p:cond>
              </p:nextCondLst>
            </p:seq>
            <p:seq concurrent="1" nextAc="seek">
              <p:cTn id="2022" restart="whenNotActive" fill="hold" evtFilter="cancelBubble" nodeType="interactiveSeq">
                <p:stCondLst>
                  <p:cond evt="onClick" delay="0">
                    <p:tgtEl>
                      <p:spTgt spid="283"/>
                    </p:tgtEl>
                  </p:cond>
                </p:stCondLst>
                <p:endSync evt="end" delay="0">
                  <p:rtn val="all"/>
                </p:endSync>
                <p:childTnLst>
                  <p:par>
                    <p:cTn id="2023" fill="hold">
                      <p:stCondLst>
                        <p:cond delay="0"/>
                      </p:stCondLst>
                      <p:childTnLst>
                        <p:par>
                          <p:cTn id="2024" fill="hold">
                            <p:stCondLst>
                              <p:cond delay="0"/>
                            </p:stCondLst>
                            <p:childTnLst>
                              <p:par>
                                <p:cTn id="2025" presetID="1" presetClass="entr" presetSubtype="0" fill="hold" grpId="0" nodeType="clickEffect">
                                  <p:stCondLst>
                                    <p:cond delay="0"/>
                                  </p:stCondLst>
                                  <p:childTnLst>
                                    <p:set>
                                      <p:cBhvr>
                                        <p:cTn id="2026" dur="1" fill="hold">
                                          <p:stCondLst>
                                            <p:cond delay="0"/>
                                          </p:stCondLst>
                                        </p:cTn>
                                        <p:tgtEl>
                                          <p:spTgt spid="289"/>
                                        </p:tgtEl>
                                        <p:attrNameLst>
                                          <p:attrName>style.visibility</p:attrName>
                                        </p:attrNameLst>
                                      </p:cBhvr>
                                      <p:to>
                                        <p:strVal val="visible"/>
                                      </p:to>
                                    </p:set>
                                  </p:childTnLst>
                                </p:cTn>
                              </p:par>
                              <p:par>
                                <p:cTn id="2027" presetID="1" presetClass="entr" presetSubtype="0" fill="hold" grpId="0" nodeType="withEffect">
                                  <p:stCondLst>
                                    <p:cond delay="0"/>
                                  </p:stCondLst>
                                  <p:childTnLst>
                                    <p:set>
                                      <p:cBhvr>
                                        <p:cTn id="2028" dur="1" fill="hold">
                                          <p:stCondLst>
                                            <p:cond delay="0"/>
                                          </p:stCondLst>
                                        </p:cTn>
                                        <p:tgtEl>
                                          <p:spTgt spid="260"/>
                                        </p:tgtEl>
                                        <p:attrNameLst>
                                          <p:attrName>style.visibility</p:attrName>
                                        </p:attrNameLst>
                                      </p:cBhvr>
                                      <p:to>
                                        <p:strVal val="visible"/>
                                      </p:to>
                                    </p:set>
                                  </p:childTnLst>
                                </p:cTn>
                              </p:par>
                              <p:par>
                                <p:cTn id="2029" presetID="10" presetClass="exit" presetSubtype="0" fill="hold" grpId="1" nodeType="withEffect">
                                  <p:stCondLst>
                                    <p:cond delay="0"/>
                                  </p:stCondLst>
                                  <p:childTnLst>
                                    <p:animEffect transition="out" filter="fade">
                                      <p:cBhvr>
                                        <p:cTn id="2030" dur="500"/>
                                        <p:tgtEl>
                                          <p:spTgt spid="268"/>
                                        </p:tgtEl>
                                      </p:cBhvr>
                                    </p:animEffect>
                                    <p:set>
                                      <p:cBhvr>
                                        <p:cTn id="2031"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3"/>
                  </p:tgtEl>
                </p:cond>
              </p:nextCondLst>
            </p:seq>
            <p:seq concurrent="1" nextAc="seek">
              <p:cTn id="2032" restart="whenNotActive" fill="hold" evtFilter="cancelBubble" nodeType="interactiveSeq">
                <p:stCondLst>
                  <p:cond evt="onClick" delay="0">
                    <p:tgtEl>
                      <p:spTgt spid="284"/>
                    </p:tgtEl>
                  </p:cond>
                </p:stCondLst>
                <p:endSync evt="end" delay="0">
                  <p:rtn val="all"/>
                </p:endSync>
                <p:childTnLst>
                  <p:par>
                    <p:cTn id="2033" fill="hold">
                      <p:stCondLst>
                        <p:cond delay="0"/>
                      </p:stCondLst>
                      <p:childTnLst>
                        <p:par>
                          <p:cTn id="2034" fill="hold">
                            <p:stCondLst>
                              <p:cond delay="0"/>
                            </p:stCondLst>
                            <p:childTnLst>
                              <p:par>
                                <p:cTn id="2035" presetID="1" presetClass="entr" presetSubtype="0" fill="hold" grpId="0" nodeType="clickEffect">
                                  <p:stCondLst>
                                    <p:cond delay="0"/>
                                  </p:stCondLst>
                                  <p:childTnLst>
                                    <p:set>
                                      <p:cBhvr>
                                        <p:cTn id="2036" dur="1" fill="hold">
                                          <p:stCondLst>
                                            <p:cond delay="0"/>
                                          </p:stCondLst>
                                        </p:cTn>
                                        <p:tgtEl>
                                          <p:spTgt spid="290"/>
                                        </p:tgtEl>
                                        <p:attrNameLst>
                                          <p:attrName>style.visibility</p:attrName>
                                        </p:attrNameLst>
                                      </p:cBhvr>
                                      <p:to>
                                        <p:strVal val="visible"/>
                                      </p:to>
                                    </p:set>
                                  </p:childTnLst>
                                </p:cTn>
                              </p:par>
                              <p:par>
                                <p:cTn id="2037" presetID="1" presetClass="entr" presetSubtype="0" fill="hold" grpId="1" nodeType="withEffect">
                                  <p:stCondLst>
                                    <p:cond delay="0"/>
                                  </p:stCondLst>
                                  <p:childTnLst>
                                    <p:set>
                                      <p:cBhvr>
                                        <p:cTn id="2038" dur="1" fill="hold">
                                          <p:stCondLst>
                                            <p:cond delay="0"/>
                                          </p:stCondLst>
                                        </p:cTn>
                                        <p:tgtEl>
                                          <p:spTgt spid="260"/>
                                        </p:tgtEl>
                                        <p:attrNameLst>
                                          <p:attrName>style.visibility</p:attrName>
                                        </p:attrNameLst>
                                      </p:cBhvr>
                                      <p:to>
                                        <p:strVal val="visible"/>
                                      </p:to>
                                    </p:set>
                                  </p:childTnLst>
                                </p:cTn>
                              </p:par>
                              <p:par>
                                <p:cTn id="2039" presetID="10" presetClass="exit" presetSubtype="0" fill="hold" grpId="2" nodeType="withEffect">
                                  <p:stCondLst>
                                    <p:cond delay="0"/>
                                  </p:stCondLst>
                                  <p:childTnLst>
                                    <p:animEffect transition="out" filter="fade">
                                      <p:cBhvr>
                                        <p:cTn id="2040" dur="500"/>
                                        <p:tgtEl>
                                          <p:spTgt spid="268"/>
                                        </p:tgtEl>
                                      </p:cBhvr>
                                    </p:animEffect>
                                    <p:set>
                                      <p:cBhvr>
                                        <p:cTn id="2041"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4"/>
                  </p:tgtEl>
                </p:cond>
              </p:nextCondLst>
            </p:seq>
            <p:seq concurrent="1" nextAc="seek">
              <p:cTn id="2042" restart="whenNotActive" fill="hold" evtFilter="cancelBubble" nodeType="interactiveSeq">
                <p:stCondLst>
                  <p:cond evt="onClick" delay="0">
                    <p:tgtEl>
                      <p:spTgt spid="285"/>
                    </p:tgtEl>
                  </p:cond>
                </p:stCondLst>
                <p:endSync evt="end" delay="0">
                  <p:rtn val="all"/>
                </p:endSync>
                <p:childTnLst>
                  <p:par>
                    <p:cTn id="2043" fill="hold">
                      <p:stCondLst>
                        <p:cond delay="0"/>
                      </p:stCondLst>
                      <p:childTnLst>
                        <p:par>
                          <p:cTn id="2044" fill="hold">
                            <p:stCondLst>
                              <p:cond delay="0"/>
                            </p:stCondLst>
                            <p:childTnLst>
                              <p:par>
                                <p:cTn id="2045" presetID="1" presetClass="entr" presetSubtype="0" fill="hold" grpId="1" nodeType="clickEffect">
                                  <p:stCondLst>
                                    <p:cond delay="0"/>
                                  </p:stCondLst>
                                  <p:childTnLst>
                                    <p:set>
                                      <p:cBhvr>
                                        <p:cTn id="2046" dur="1" fill="hold">
                                          <p:stCondLst>
                                            <p:cond delay="0"/>
                                          </p:stCondLst>
                                        </p:cTn>
                                        <p:tgtEl>
                                          <p:spTgt spid="291"/>
                                        </p:tgtEl>
                                        <p:attrNameLst>
                                          <p:attrName>style.visibility</p:attrName>
                                        </p:attrNameLst>
                                      </p:cBhvr>
                                      <p:to>
                                        <p:strVal val="visible"/>
                                      </p:to>
                                    </p:set>
                                  </p:childTnLst>
                                </p:cTn>
                              </p:par>
                              <p:par>
                                <p:cTn id="2047" presetID="10" presetClass="exit" presetSubtype="0" fill="hold" grpId="5" nodeType="withEffect">
                                  <p:stCondLst>
                                    <p:cond delay="0"/>
                                  </p:stCondLst>
                                  <p:childTnLst>
                                    <p:animEffect transition="out" filter="fade">
                                      <p:cBhvr>
                                        <p:cTn id="2048" dur="500"/>
                                        <p:tgtEl>
                                          <p:spTgt spid="268"/>
                                        </p:tgtEl>
                                      </p:cBhvr>
                                    </p:animEffect>
                                    <p:set>
                                      <p:cBhvr>
                                        <p:cTn id="2049"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5"/>
                  </p:tgtEl>
                </p:cond>
              </p:nextCondLst>
            </p:seq>
            <p:seq concurrent="1" nextAc="seek">
              <p:cTn id="2050" restart="whenNotActive" fill="hold" evtFilter="cancelBubble" nodeType="interactiveSeq">
                <p:stCondLst>
                  <p:cond evt="onClick" delay="0">
                    <p:tgtEl>
                      <p:spTgt spid="287"/>
                    </p:tgtEl>
                  </p:cond>
                </p:stCondLst>
                <p:endSync evt="end" delay="0">
                  <p:rtn val="all"/>
                </p:endSync>
                <p:childTnLst>
                  <p:par>
                    <p:cTn id="2051" fill="hold">
                      <p:stCondLst>
                        <p:cond delay="0"/>
                      </p:stCondLst>
                      <p:childTnLst>
                        <p:par>
                          <p:cTn id="2052" fill="hold">
                            <p:stCondLst>
                              <p:cond delay="0"/>
                            </p:stCondLst>
                            <p:childTnLst>
                              <p:par>
                                <p:cTn id="2053" presetID="1" presetClass="entr" presetSubtype="0" fill="hold" grpId="0" nodeType="clickEffect">
                                  <p:stCondLst>
                                    <p:cond delay="0"/>
                                  </p:stCondLst>
                                  <p:childTnLst>
                                    <p:set>
                                      <p:cBhvr>
                                        <p:cTn id="2054" dur="1" fill="hold">
                                          <p:stCondLst>
                                            <p:cond delay="0"/>
                                          </p:stCondLst>
                                        </p:cTn>
                                        <p:tgtEl>
                                          <p:spTgt spid="293"/>
                                        </p:tgtEl>
                                        <p:attrNameLst>
                                          <p:attrName>style.visibility</p:attrName>
                                        </p:attrNameLst>
                                      </p:cBhvr>
                                      <p:to>
                                        <p:strVal val="visible"/>
                                      </p:to>
                                    </p:set>
                                  </p:childTnLst>
                                </p:cTn>
                              </p:par>
                              <p:par>
                                <p:cTn id="2055" presetID="10" presetClass="exit" presetSubtype="0" fill="hold" grpId="4" nodeType="withEffect">
                                  <p:stCondLst>
                                    <p:cond delay="0"/>
                                  </p:stCondLst>
                                  <p:childTnLst>
                                    <p:animEffect transition="out" filter="fade">
                                      <p:cBhvr>
                                        <p:cTn id="2056" dur="500"/>
                                        <p:tgtEl>
                                          <p:spTgt spid="268"/>
                                        </p:tgtEl>
                                      </p:cBhvr>
                                    </p:animEffect>
                                    <p:set>
                                      <p:cBhvr>
                                        <p:cTn id="2057"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7"/>
                  </p:tgtEl>
                </p:cond>
              </p:nextCondLst>
            </p:seq>
            <p:seq concurrent="1" nextAc="seek">
              <p:cTn id="2058" restart="whenNotActive" fill="hold" evtFilter="cancelBubble" nodeType="interactiveSeq">
                <p:stCondLst>
                  <p:cond evt="onClick" delay="0">
                    <p:tgtEl>
                      <p:spTgt spid="288"/>
                    </p:tgtEl>
                  </p:cond>
                </p:stCondLst>
                <p:endSync evt="end" delay="0">
                  <p:rtn val="all"/>
                </p:endSync>
                <p:childTnLst>
                  <p:par>
                    <p:cTn id="2059" fill="hold">
                      <p:stCondLst>
                        <p:cond delay="0"/>
                      </p:stCondLst>
                      <p:childTnLst>
                        <p:par>
                          <p:cTn id="2060" fill="hold">
                            <p:stCondLst>
                              <p:cond delay="0"/>
                            </p:stCondLst>
                            <p:childTnLst>
                              <p:par>
                                <p:cTn id="2061" presetID="1" presetClass="entr" presetSubtype="0" fill="hold" grpId="0" nodeType="clickEffect">
                                  <p:stCondLst>
                                    <p:cond delay="0"/>
                                  </p:stCondLst>
                                  <p:childTnLst>
                                    <p:set>
                                      <p:cBhvr>
                                        <p:cTn id="2062" dur="1" fill="hold">
                                          <p:stCondLst>
                                            <p:cond delay="0"/>
                                          </p:stCondLst>
                                        </p:cTn>
                                        <p:tgtEl>
                                          <p:spTgt spid="294"/>
                                        </p:tgtEl>
                                        <p:attrNameLst>
                                          <p:attrName>style.visibility</p:attrName>
                                        </p:attrNameLst>
                                      </p:cBhvr>
                                      <p:to>
                                        <p:strVal val="visible"/>
                                      </p:to>
                                    </p:set>
                                  </p:childTnLst>
                                </p:cTn>
                              </p:par>
                              <p:par>
                                <p:cTn id="2063" presetID="1" presetClass="entr" presetSubtype="0" fill="hold" grpId="0" nodeType="withEffect">
                                  <p:stCondLst>
                                    <p:cond delay="0"/>
                                  </p:stCondLst>
                                  <p:childTnLst>
                                    <p:set>
                                      <p:cBhvr>
                                        <p:cTn id="2064" dur="1" fill="hold">
                                          <p:stCondLst>
                                            <p:cond delay="0"/>
                                          </p:stCondLst>
                                        </p:cTn>
                                        <p:tgtEl>
                                          <p:spTgt spid="265"/>
                                        </p:tgtEl>
                                        <p:attrNameLst>
                                          <p:attrName>style.visibility</p:attrName>
                                        </p:attrNameLst>
                                      </p:cBhvr>
                                      <p:to>
                                        <p:strVal val="visible"/>
                                      </p:to>
                                    </p:set>
                                  </p:childTnLst>
                                </p:cTn>
                              </p:par>
                              <p:par>
                                <p:cTn id="2065" presetID="10" presetClass="exit" presetSubtype="0" fill="hold" grpId="3" nodeType="withEffect">
                                  <p:stCondLst>
                                    <p:cond delay="0"/>
                                  </p:stCondLst>
                                  <p:childTnLst>
                                    <p:animEffect transition="out" filter="fade">
                                      <p:cBhvr>
                                        <p:cTn id="2066" dur="500"/>
                                        <p:tgtEl>
                                          <p:spTgt spid="268"/>
                                        </p:tgtEl>
                                      </p:cBhvr>
                                    </p:animEffect>
                                    <p:set>
                                      <p:cBhvr>
                                        <p:cTn id="2067"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8"/>
                  </p:tgtEl>
                </p:cond>
              </p:nextCondLst>
            </p:seq>
            <p:seq concurrent="1" nextAc="seek">
              <p:cTn id="2068" restart="whenNotActive" fill="hold" evtFilter="cancelBubble" nodeType="interactiveSeq">
                <p:stCondLst>
                  <p:cond evt="onClick" delay="0">
                    <p:tgtEl>
                      <p:spTgt spid="286"/>
                    </p:tgtEl>
                  </p:cond>
                </p:stCondLst>
                <p:endSync evt="end" delay="0">
                  <p:rtn val="all"/>
                </p:endSync>
                <p:childTnLst>
                  <p:par>
                    <p:cTn id="2069" fill="hold">
                      <p:stCondLst>
                        <p:cond delay="0"/>
                      </p:stCondLst>
                      <p:childTnLst>
                        <p:par>
                          <p:cTn id="2070" fill="hold">
                            <p:stCondLst>
                              <p:cond delay="0"/>
                            </p:stCondLst>
                            <p:childTnLst>
                              <p:par>
                                <p:cTn id="2071" presetID="1" presetClass="entr" presetSubtype="0" fill="hold" grpId="0" nodeType="clickEffect">
                                  <p:stCondLst>
                                    <p:cond delay="0"/>
                                  </p:stCondLst>
                                  <p:childTnLst>
                                    <p:set>
                                      <p:cBhvr>
                                        <p:cTn id="2072" dur="1" fill="hold">
                                          <p:stCondLst>
                                            <p:cond delay="0"/>
                                          </p:stCondLst>
                                        </p:cTn>
                                        <p:tgtEl>
                                          <p:spTgt spid="292"/>
                                        </p:tgtEl>
                                        <p:attrNameLst>
                                          <p:attrName>style.visibility</p:attrName>
                                        </p:attrNameLst>
                                      </p:cBhvr>
                                      <p:to>
                                        <p:strVal val="visible"/>
                                      </p:to>
                                    </p:set>
                                  </p:childTnLst>
                                </p:cTn>
                              </p:par>
                              <p:par>
                                <p:cTn id="2073" presetID="1" presetClass="entr" presetSubtype="0" fill="hold" grpId="2" nodeType="withEffect">
                                  <p:stCondLst>
                                    <p:cond delay="0"/>
                                  </p:stCondLst>
                                  <p:childTnLst>
                                    <p:set>
                                      <p:cBhvr>
                                        <p:cTn id="2074" dur="1" fill="hold">
                                          <p:stCondLst>
                                            <p:cond delay="0"/>
                                          </p:stCondLst>
                                        </p:cTn>
                                        <p:tgtEl>
                                          <p:spTgt spid="260"/>
                                        </p:tgtEl>
                                        <p:attrNameLst>
                                          <p:attrName>style.visibility</p:attrName>
                                        </p:attrNameLst>
                                      </p:cBhvr>
                                      <p:to>
                                        <p:strVal val="visible"/>
                                      </p:to>
                                    </p:set>
                                  </p:childTnLst>
                                </p:cTn>
                              </p:par>
                              <p:par>
                                <p:cTn id="2075" presetID="10" presetClass="exit" presetSubtype="0" fill="hold" grpId="0" nodeType="withEffect">
                                  <p:stCondLst>
                                    <p:cond delay="0"/>
                                  </p:stCondLst>
                                  <p:childTnLst>
                                    <p:animEffect transition="out" filter="fade">
                                      <p:cBhvr>
                                        <p:cTn id="2076" dur="500"/>
                                        <p:tgtEl>
                                          <p:spTgt spid="268"/>
                                        </p:tgtEl>
                                      </p:cBhvr>
                                    </p:animEffect>
                                    <p:set>
                                      <p:cBhvr>
                                        <p:cTn id="2077"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6"/>
                  </p:tgtEl>
                </p:cond>
              </p:nextCondLst>
            </p:seq>
            <p:seq concurrent="1" nextAc="seek">
              <p:cTn id="2078" restart="whenNotActive" fill="hold" evtFilter="cancelBubble" nodeType="interactiveSeq">
                <p:stCondLst>
                  <p:cond evt="onClick" delay="0">
                    <p:tgtEl>
                      <p:spTgt spid="294"/>
                    </p:tgtEl>
                  </p:cond>
                </p:stCondLst>
                <p:endSync evt="end" delay="0">
                  <p:rtn val="all"/>
                </p:endSync>
                <p:childTnLst>
                  <p:par>
                    <p:cTn id="2079" fill="hold">
                      <p:stCondLst>
                        <p:cond delay="0"/>
                      </p:stCondLst>
                      <p:childTnLst>
                        <p:par>
                          <p:cTn id="2080" fill="hold">
                            <p:stCondLst>
                              <p:cond delay="0"/>
                            </p:stCondLst>
                            <p:childTnLst>
                              <p:par>
                                <p:cTn id="2081" presetID="1" presetClass="exit" presetSubtype="0" fill="hold" grpId="1" nodeType="clickEffect">
                                  <p:stCondLst>
                                    <p:cond delay="0"/>
                                  </p:stCondLst>
                                  <p:childTnLst>
                                    <p:set>
                                      <p:cBhvr>
                                        <p:cTn id="2082" dur="1" fill="hold">
                                          <p:stCondLst>
                                            <p:cond delay="0"/>
                                          </p:stCondLst>
                                        </p:cTn>
                                        <p:tgtEl>
                                          <p:spTgt spid="294"/>
                                        </p:tgtEl>
                                        <p:attrNameLst>
                                          <p:attrName>style.visibility</p:attrName>
                                        </p:attrNameLst>
                                      </p:cBhvr>
                                      <p:to>
                                        <p:strVal val="hidden"/>
                                      </p:to>
                                    </p:set>
                                  </p:childTnLst>
                                </p:cTn>
                              </p:par>
                              <p:par>
                                <p:cTn id="2083" presetID="10" presetClass="entr" presetSubtype="0" fill="hold" grpId="6" nodeType="withEffect">
                                  <p:stCondLst>
                                    <p:cond delay="0"/>
                                  </p:stCondLst>
                                  <p:childTnLst>
                                    <p:set>
                                      <p:cBhvr>
                                        <p:cTn id="2084" dur="1" fill="hold">
                                          <p:stCondLst>
                                            <p:cond delay="0"/>
                                          </p:stCondLst>
                                        </p:cTn>
                                        <p:tgtEl>
                                          <p:spTgt spid="268"/>
                                        </p:tgtEl>
                                        <p:attrNameLst>
                                          <p:attrName>style.visibility</p:attrName>
                                        </p:attrNameLst>
                                      </p:cBhvr>
                                      <p:to>
                                        <p:strVal val="visible"/>
                                      </p:to>
                                    </p:set>
                                    <p:animEffect transition="in" filter="fade">
                                      <p:cBhvr>
                                        <p:cTn id="2085" dur="500"/>
                                        <p:tgtEl>
                                          <p:spTgt spid="268"/>
                                        </p:tgtEl>
                                      </p:cBhvr>
                                    </p:animEffect>
                                  </p:childTnLst>
                                </p:cTn>
                              </p:par>
                              <p:par>
                                <p:cTn id="2086" presetID="1" presetClass="exit" presetSubtype="0" fill="hold" grpId="1" nodeType="withEffect">
                                  <p:stCondLst>
                                    <p:cond delay="0"/>
                                  </p:stCondLst>
                                  <p:childTnLst>
                                    <p:set>
                                      <p:cBhvr>
                                        <p:cTn id="2087" dur="1" fill="hold">
                                          <p:stCondLst>
                                            <p:cond delay="0"/>
                                          </p:stCondLst>
                                        </p:cTn>
                                        <p:tgtEl>
                                          <p:spTgt spid="265"/>
                                        </p:tgtEl>
                                        <p:attrNameLst>
                                          <p:attrName>style.visibility</p:attrName>
                                        </p:attrNameLst>
                                      </p:cBhvr>
                                      <p:to>
                                        <p:strVal val="hidden"/>
                                      </p:to>
                                    </p:set>
                                  </p:childTnLst>
                                </p:cTn>
                              </p:par>
                            </p:childTnLst>
                          </p:cTn>
                        </p:par>
                      </p:childTnLst>
                    </p:cTn>
                  </p:par>
                </p:childTnLst>
              </p:cTn>
              <p:nextCondLst>
                <p:cond evt="onClick" delay="0">
                  <p:tgtEl>
                    <p:spTgt spid="294"/>
                  </p:tgtEl>
                </p:cond>
              </p:nextCondLst>
            </p:seq>
            <p:seq concurrent="1" nextAc="seek">
              <p:cTn id="2088" restart="whenNotActive" fill="hold" evtFilter="cancelBubble" nodeType="interactiveSeq">
                <p:stCondLst>
                  <p:cond evt="onClick" delay="0">
                    <p:tgtEl>
                      <p:spTgt spid="289"/>
                    </p:tgtEl>
                  </p:cond>
                </p:stCondLst>
                <p:endSync evt="end" delay="0">
                  <p:rtn val="all"/>
                </p:endSync>
                <p:childTnLst>
                  <p:par>
                    <p:cTn id="2089" fill="hold">
                      <p:stCondLst>
                        <p:cond delay="0"/>
                      </p:stCondLst>
                      <p:childTnLst>
                        <p:par>
                          <p:cTn id="2090" fill="hold">
                            <p:stCondLst>
                              <p:cond delay="0"/>
                            </p:stCondLst>
                            <p:childTnLst>
                              <p:par>
                                <p:cTn id="2091" presetID="1" presetClass="exit" presetSubtype="0" fill="hold" grpId="1" nodeType="clickEffect">
                                  <p:stCondLst>
                                    <p:cond delay="0"/>
                                  </p:stCondLst>
                                  <p:childTnLst>
                                    <p:set>
                                      <p:cBhvr>
                                        <p:cTn id="2092" dur="1" fill="hold">
                                          <p:stCondLst>
                                            <p:cond delay="0"/>
                                          </p:stCondLst>
                                        </p:cTn>
                                        <p:tgtEl>
                                          <p:spTgt spid="289"/>
                                        </p:tgtEl>
                                        <p:attrNameLst>
                                          <p:attrName>style.visibility</p:attrName>
                                        </p:attrNameLst>
                                      </p:cBhvr>
                                      <p:to>
                                        <p:strVal val="hidden"/>
                                      </p:to>
                                    </p:set>
                                  </p:childTnLst>
                                </p:cTn>
                              </p:par>
                              <p:par>
                                <p:cTn id="2093" presetID="1" presetClass="exit" presetSubtype="0" fill="hold" grpId="3" nodeType="withEffect">
                                  <p:stCondLst>
                                    <p:cond delay="0"/>
                                  </p:stCondLst>
                                  <p:childTnLst>
                                    <p:set>
                                      <p:cBhvr>
                                        <p:cTn id="2094" dur="1" fill="hold">
                                          <p:stCondLst>
                                            <p:cond delay="0"/>
                                          </p:stCondLst>
                                        </p:cTn>
                                        <p:tgtEl>
                                          <p:spTgt spid="260"/>
                                        </p:tgtEl>
                                        <p:attrNameLst>
                                          <p:attrName>style.visibility</p:attrName>
                                        </p:attrNameLst>
                                      </p:cBhvr>
                                      <p:to>
                                        <p:strVal val="hidden"/>
                                      </p:to>
                                    </p:set>
                                  </p:childTnLst>
                                </p:cTn>
                              </p:par>
                              <p:par>
                                <p:cTn id="2095" presetID="10" presetClass="entr" presetSubtype="0" fill="hold" grpId="7" nodeType="withEffect">
                                  <p:stCondLst>
                                    <p:cond delay="0"/>
                                  </p:stCondLst>
                                  <p:childTnLst>
                                    <p:set>
                                      <p:cBhvr>
                                        <p:cTn id="2096" dur="1" fill="hold">
                                          <p:stCondLst>
                                            <p:cond delay="0"/>
                                          </p:stCondLst>
                                        </p:cTn>
                                        <p:tgtEl>
                                          <p:spTgt spid="268"/>
                                        </p:tgtEl>
                                        <p:attrNameLst>
                                          <p:attrName>style.visibility</p:attrName>
                                        </p:attrNameLst>
                                      </p:cBhvr>
                                      <p:to>
                                        <p:strVal val="visible"/>
                                      </p:to>
                                    </p:set>
                                    <p:animEffect transition="in" filter="fade">
                                      <p:cBhvr>
                                        <p:cTn id="2097" dur="500"/>
                                        <p:tgtEl>
                                          <p:spTgt spid="268"/>
                                        </p:tgtEl>
                                      </p:cBhvr>
                                    </p:animEffect>
                                  </p:childTnLst>
                                </p:cTn>
                              </p:par>
                            </p:childTnLst>
                          </p:cTn>
                        </p:par>
                      </p:childTnLst>
                    </p:cTn>
                  </p:par>
                </p:childTnLst>
              </p:cTn>
              <p:nextCondLst>
                <p:cond evt="onClick" delay="0">
                  <p:tgtEl>
                    <p:spTgt spid="289"/>
                  </p:tgtEl>
                </p:cond>
              </p:nextCondLst>
            </p:seq>
            <p:seq concurrent="1" nextAc="seek">
              <p:cTn id="2098" restart="whenNotActive" fill="hold" evtFilter="cancelBubble" nodeType="interactiveSeq">
                <p:stCondLst>
                  <p:cond evt="onClick" delay="0">
                    <p:tgtEl>
                      <p:spTgt spid="290"/>
                    </p:tgtEl>
                  </p:cond>
                </p:stCondLst>
                <p:endSync evt="end" delay="0">
                  <p:rtn val="all"/>
                </p:endSync>
                <p:childTnLst>
                  <p:par>
                    <p:cTn id="2099" fill="hold">
                      <p:stCondLst>
                        <p:cond delay="0"/>
                      </p:stCondLst>
                      <p:childTnLst>
                        <p:par>
                          <p:cTn id="2100" fill="hold">
                            <p:stCondLst>
                              <p:cond delay="0"/>
                            </p:stCondLst>
                            <p:childTnLst>
                              <p:par>
                                <p:cTn id="2101" presetID="1" presetClass="exit" presetSubtype="0" fill="hold" grpId="1" nodeType="clickEffect">
                                  <p:stCondLst>
                                    <p:cond delay="0"/>
                                  </p:stCondLst>
                                  <p:childTnLst>
                                    <p:set>
                                      <p:cBhvr>
                                        <p:cTn id="2102" dur="1" fill="hold">
                                          <p:stCondLst>
                                            <p:cond delay="0"/>
                                          </p:stCondLst>
                                        </p:cTn>
                                        <p:tgtEl>
                                          <p:spTgt spid="290"/>
                                        </p:tgtEl>
                                        <p:attrNameLst>
                                          <p:attrName>style.visibility</p:attrName>
                                        </p:attrNameLst>
                                      </p:cBhvr>
                                      <p:to>
                                        <p:strVal val="hidden"/>
                                      </p:to>
                                    </p:set>
                                  </p:childTnLst>
                                </p:cTn>
                              </p:par>
                              <p:par>
                                <p:cTn id="2103" presetID="1" presetClass="exit" presetSubtype="0" fill="hold" grpId="4" nodeType="withEffect">
                                  <p:stCondLst>
                                    <p:cond delay="0"/>
                                  </p:stCondLst>
                                  <p:childTnLst>
                                    <p:set>
                                      <p:cBhvr>
                                        <p:cTn id="2104" dur="1" fill="hold">
                                          <p:stCondLst>
                                            <p:cond delay="0"/>
                                          </p:stCondLst>
                                        </p:cTn>
                                        <p:tgtEl>
                                          <p:spTgt spid="260"/>
                                        </p:tgtEl>
                                        <p:attrNameLst>
                                          <p:attrName>style.visibility</p:attrName>
                                        </p:attrNameLst>
                                      </p:cBhvr>
                                      <p:to>
                                        <p:strVal val="hidden"/>
                                      </p:to>
                                    </p:set>
                                  </p:childTnLst>
                                </p:cTn>
                              </p:par>
                              <p:par>
                                <p:cTn id="2105" presetID="10" presetClass="entr" presetSubtype="0" fill="hold" grpId="11" nodeType="withEffect">
                                  <p:stCondLst>
                                    <p:cond delay="0"/>
                                  </p:stCondLst>
                                  <p:childTnLst>
                                    <p:set>
                                      <p:cBhvr>
                                        <p:cTn id="2106" dur="1" fill="hold">
                                          <p:stCondLst>
                                            <p:cond delay="0"/>
                                          </p:stCondLst>
                                        </p:cTn>
                                        <p:tgtEl>
                                          <p:spTgt spid="268"/>
                                        </p:tgtEl>
                                        <p:attrNameLst>
                                          <p:attrName>style.visibility</p:attrName>
                                        </p:attrNameLst>
                                      </p:cBhvr>
                                      <p:to>
                                        <p:strVal val="visible"/>
                                      </p:to>
                                    </p:set>
                                    <p:animEffect transition="in" filter="fade">
                                      <p:cBhvr>
                                        <p:cTn id="2107" dur="500"/>
                                        <p:tgtEl>
                                          <p:spTgt spid="268"/>
                                        </p:tgtEl>
                                      </p:cBhvr>
                                    </p:animEffect>
                                  </p:childTnLst>
                                </p:cTn>
                              </p:par>
                            </p:childTnLst>
                          </p:cTn>
                        </p:par>
                      </p:childTnLst>
                    </p:cTn>
                  </p:par>
                </p:childTnLst>
              </p:cTn>
              <p:nextCondLst>
                <p:cond evt="onClick" delay="0">
                  <p:tgtEl>
                    <p:spTgt spid="290"/>
                  </p:tgtEl>
                </p:cond>
              </p:nextCondLst>
            </p:seq>
            <p:seq concurrent="1" nextAc="seek">
              <p:cTn id="2108" restart="whenNotActive" fill="hold" evtFilter="cancelBubble" nodeType="interactiveSeq">
                <p:stCondLst>
                  <p:cond evt="onClick" delay="0">
                    <p:tgtEl>
                      <p:spTgt spid="291"/>
                    </p:tgtEl>
                  </p:cond>
                </p:stCondLst>
                <p:endSync evt="end" delay="0">
                  <p:rtn val="all"/>
                </p:endSync>
                <p:childTnLst>
                  <p:par>
                    <p:cTn id="2109" fill="hold">
                      <p:stCondLst>
                        <p:cond delay="0"/>
                      </p:stCondLst>
                      <p:childTnLst>
                        <p:par>
                          <p:cTn id="2110" fill="hold">
                            <p:stCondLst>
                              <p:cond delay="0"/>
                            </p:stCondLst>
                            <p:childTnLst>
                              <p:par>
                                <p:cTn id="2111" presetID="1" presetClass="exit" presetSubtype="0" fill="hold" grpId="0" nodeType="clickEffect">
                                  <p:stCondLst>
                                    <p:cond delay="0"/>
                                  </p:stCondLst>
                                  <p:childTnLst>
                                    <p:set>
                                      <p:cBhvr>
                                        <p:cTn id="2112" dur="1" fill="hold">
                                          <p:stCondLst>
                                            <p:cond delay="0"/>
                                          </p:stCondLst>
                                        </p:cTn>
                                        <p:tgtEl>
                                          <p:spTgt spid="291"/>
                                        </p:tgtEl>
                                        <p:attrNameLst>
                                          <p:attrName>style.visibility</p:attrName>
                                        </p:attrNameLst>
                                      </p:cBhvr>
                                      <p:to>
                                        <p:strVal val="hidden"/>
                                      </p:to>
                                    </p:set>
                                  </p:childTnLst>
                                </p:cTn>
                              </p:par>
                              <p:par>
                                <p:cTn id="2113" presetID="10" presetClass="entr" presetSubtype="0" fill="hold" grpId="10" nodeType="withEffect">
                                  <p:stCondLst>
                                    <p:cond delay="0"/>
                                  </p:stCondLst>
                                  <p:childTnLst>
                                    <p:set>
                                      <p:cBhvr>
                                        <p:cTn id="2114" dur="1" fill="hold">
                                          <p:stCondLst>
                                            <p:cond delay="0"/>
                                          </p:stCondLst>
                                        </p:cTn>
                                        <p:tgtEl>
                                          <p:spTgt spid="268"/>
                                        </p:tgtEl>
                                        <p:attrNameLst>
                                          <p:attrName>style.visibility</p:attrName>
                                        </p:attrNameLst>
                                      </p:cBhvr>
                                      <p:to>
                                        <p:strVal val="visible"/>
                                      </p:to>
                                    </p:set>
                                    <p:animEffect transition="in" filter="fade">
                                      <p:cBhvr>
                                        <p:cTn id="2115" dur="500"/>
                                        <p:tgtEl>
                                          <p:spTgt spid="268"/>
                                        </p:tgtEl>
                                      </p:cBhvr>
                                    </p:animEffect>
                                  </p:childTnLst>
                                </p:cTn>
                              </p:par>
                            </p:childTnLst>
                          </p:cTn>
                        </p:par>
                      </p:childTnLst>
                    </p:cTn>
                  </p:par>
                </p:childTnLst>
              </p:cTn>
              <p:nextCondLst>
                <p:cond evt="onClick" delay="0">
                  <p:tgtEl>
                    <p:spTgt spid="291"/>
                  </p:tgtEl>
                </p:cond>
              </p:nextCondLst>
            </p:seq>
            <p:seq concurrent="1" nextAc="seek">
              <p:cTn id="2116" restart="whenNotActive" fill="hold" evtFilter="cancelBubble" nodeType="interactiveSeq">
                <p:stCondLst>
                  <p:cond evt="onClick" delay="0">
                    <p:tgtEl>
                      <p:spTgt spid="292"/>
                    </p:tgtEl>
                  </p:cond>
                </p:stCondLst>
                <p:endSync evt="end" delay="0">
                  <p:rtn val="all"/>
                </p:endSync>
                <p:childTnLst>
                  <p:par>
                    <p:cTn id="2117" fill="hold">
                      <p:stCondLst>
                        <p:cond delay="0"/>
                      </p:stCondLst>
                      <p:childTnLst>
                        <p:par>
                          <p:cTn id="2118" fill="hold">
                            <p:stCondLst>
                              <p:cond delay="0"/>
                            </p:stCondLst>
                            <p:childTnLst>
                              <p:par>
                                <p:cTn id="2119" presetID="1" presetClass="exit" presetSubtype="0" fill="hold" grpId="1" nodeType="clickEffect">
                                  <p:stCondLst>
                                    <p:cond delay="0"/>
                                  </p:stCondLst>
                                  <p:childTnLst>
                                    <p:set>
                                      <p:cBhvr>
                                        <p:cTn id="2120" dur="1" fill="hold">
                                          <p:stCondLst>
                                            <p:cond delay="0"/>
                                          </p:stCondLst>
                                        </p:cTn>
                                        <p:tgtEl>
                                          <p:spTgt spid="292"/>
                                        </p:tgtEl>
                                        <p:attrNameLst>
                                          <p:attrName>style.visibility</p:attrName>
                                        </p:attrNameLst>
                                      </p:cBhvr>
                                      <p:to>
                                        <p:strVal val="hidden"/>
                                      </p:to>
                                    </p:set>
                                  </p:childTnLst>
                                </p:cTn>
                              </p:par>
                              <p:par>
                                <p:cTn id="2121" presetID="1" presetClass="exit" presetSubtype="0" fill="hold" grpId="5" nodeType="withEffect">
                                  <p:stCondLst>
                                    <p:cond delay="0"/>
                                  </p:stCondLst>
                                  <p:childTnLst>
                                    <p:set>
                                      <p:cBhvr>
                                        <p:cTn id="2122" dur="1" fill="hold">
                                          <p:stCondLst>
                                            <p:cond delay="0"/>
                                          </p:stCondLst>
                                        </p:cTn>
                                        <p:tgtEl>
                                          <p:spTgt spid="260"/>
                                        </p:tgtEl>
                                        <p:attrNameLst>
                                          <p:attrName>style.visibility</p:attrName>
                                        </p:attrNameLst>
                                      </p:cBhvr>
                                      <p:to>
                                        <p:strVal val="hidden"/>
                                      </p:to>
                                    </p:set>
                                  </p:childTnLst>
                                </p:cTn>
                              </p:par>
                              <p:par>
                                <p:cTn id="2123" presetID="10" presetClass="entr" presetSubtype="0" fill="hold" grpId="9" nodeType="withEffect">
                                  <p:stCondLst>
                                    <p:cond delay="0"/>
                                  </p:stCondLst>
                                  <p:childTnLst>
                                    <p:set>
                                      <p:cBhvr>
                                        <p:cTn id="2124" dur="1" fill="hold">
                                          <p:stCondLst>
                                            <p:cond delay="0"/>
                                          </p:stCondLst>
                                        </p:cTn>
                                        <p:tgtEl>
                                          <p:spTgt spid="268"/>
                                        </p:tgtEl>
                                        <p:attrNameLst>
                                          <p:attrName>style.visibility</p:attrName>
                                        </p:attrNameLst>
                                      </p:cBhvr>
                                      <p:to>
                                        <p:strVal val="visible"/>
                                      </p:to>
                                    </p:set>
                                    <p:animEffect transition="in" filter="fade">
                                      <p:cBhvr>
                                        <p:cTn id="2125" dur="500"/>
                                        <p:tgtEl>
                                          <p:spTgt spid="268"/>
                                        </p:tgtEl>
                                      </p:cBhvr>
                                    </p:animEffect>
                                  </p:childTnLst>
                                </p:cTn>
                              </p:par>
                            </p:childTnLst>
                          </p:cTn>
                        </p:par>
                      </p:childTnLst>
                    </p:cTn>
                  </p:par>
                </p:childTnLst>
              </p:cTn>
              <p:nextCondLst>
                <p:cond evt="onClick" delay="0">
                  <p:tgtEl>
                    <p:spTgt spid="292"/>
                  </p:tgtEl>
                </p:cond>
              </p:nextCondLst>
            </p:seq>
            <p:seq concurrent="1" nextAc="seek">
              <p:cTn id="2126" restart="whenNotActive" fill="hold" evtFilter="cancelBubble" nodeType="interactiveSeq">
                <p:stCondLst>
                  <p:cond evt="onClick" delay="0">
                    <p:tgtEl>
                      <p:spTgt spid="293"/>
                    </p:tgtEl>
                  </p:cond>
                </p:stCondLst>
                <p:endSync evt="end" delay="0">
                  <p:rtn val="all"/>
                </p:endSync>
                <p:childTnLst>
                  <p:par>
                    <p:cTn id="2127" fill="hold">
                      <p:stCondLst>
                        <p:cond delay="0"/>
                      </p:stCondLst>
                      <p:childTnLst>
                        <p:par>
                          <p:cTn id="2128" fill="hold">
                            <p:stCondLst>
                              <p:cond delay="0"/>
                            </p:stCondLst>
                            <p:childTnLst>
                              <p:par>
                                <p:cTn id="2129" presetID="1" presetClass="exit" presetSubtype="0" fill="hold" grpId="1" nodeType="clickEffect">
                                  <p:stCondLst>
                                    <p:cond delay="0"/>
                                  </p:stCondLst>
                                  <p:childTnLst>
                                    <p:set>
                                      <p:cBhvr>
                                        <p:cTn id="2130" dur="1" fill="hold">
                                          <p:stCondLst>
                                            <p:cond delay="0"/>
                                          </p:stCondLst>
                                        </p:cTn>
                                        <p:tgtEl>
                                          <p:spTgt spid="293"/>
                                        </p:tgtEl>
                                        <p:attrNameLst>
                                          <p:attrName>style.visibility</p:attrName>
                                        </p:attrNameLst>
                                      </p:cBhvr>
                                      <p:to>
                                        <p:strVal val="hidden"/>
                                      </p:to>
                                    </p:set>
                                  </p:childTnLst>
                                </p:cTn>
                              </p:par>
                              <p:par>
                                <p:cTn id="2131" presetID="10" presetClass="entr" presetSubtype="0" fill="hold" grpId="8" nodeType="withEffect">
                                  <p:stCondLst>
                                    <p:cond delay="0"/>
                                  </p:stCondLst>
                                  <p:childTnLst>
                                    <p:set>
                                      <p:cBhvr>
                                        <p:cTn id="2132" dur="1" fill="hold">
                                          <p:stCondLst>
                                            <p:cond delay="0"/>
                                          </p:stCondLst>
                                        </p:cTn>
                                        <p:tgtEl>
                                          <p:spTgt spid="268"/>
                                        </p:tgtEl>
                                        <p:attrNameLst>
                                          <p:attrName>style.visibility</p:attrName>
                                        </p:attrNameLst>
                                      </p:cBhvr>
                                      <p:to>
                                        <p:strVal val="visible"/>
                                      </p:to>
                                    </p:set>
                                    <p:animEffect transition="in" filter="fade">
                                      <p:cBhvr>
                                        <p:cTn id="2133" dur="500"/>
                                        <p:tgtEl>
                                          <p:spTgt spid="268"/>
                                        </p:tgtEl>
                                      </p:cBhvr>
                                    </p:animEffect>
                                  </p:childTnLst>
                                </p:cTn>
                              </p:par>
                            </p:childTnLst>
                          </p:cTn>
                        </p:par>
                      </p:childTnLst>
                    </p:cTn>
                  </p:par>
                </p:childTnLst>
              </p:cTn>
              <p:nextCondLst>
                <p:cond evt="onClick" delay="0">
                  <p:tgtEl>
                    <p:spTgt spid="293"/>
                  </p:tgtEl>
                </p:cond>
              </p:nextCondLst>
            </p:seq>
            <p:seq concurrent="1" nextAc="seek">
              <p:cTn id="2134" restart="whenNotActive" fill="hold" evtFilter="cancelBubble" nodeType="interactiveSeq">
                <p:stCondLst>
                  <p:cond evt="onClick" delay="0">
                    <p:tgtEl>
                      <p:spTgt spid="295"/>
                    </p:tgtEl>
                  </p:cond>
                </p:stCondLst>
                <p:endSync evt="end" delay="0">
                  <p:rtn val="all"/>
                </p:endSync>
                <p:childTnLst>
                  <p:par>
                    <p:cTn id="2135" fill="hold">
                      <p:stCondLst>
                        <p:cond delay="0"/>
                      </p:stCondLst>
                      <p:childTnLst>
                        <p:par>
                          <p:cTn id="2136" fill="hold">
                            <p:stCondLst>
                              <p:cond delay="0"/>
                            </p:stCondLst>
                            <p:childTnLst>
                              <p:par>
                                <p:cTn id="2137" presetID="1" presetClass="entr" presetSubtype="0" fill="hold" grpId="0" nodeType="clickEffect">
                                  <p:stCondLst>
                                    <p:cond delay="0"/>
                                  </p:stCondLst>
                                  <p:childTnLst>
                                    <p:set>
                                      <p:cBhvr>
                                        <p:cTn id="2138" dur="1" fill="hold">
                                          <p:stCondLst>
                                            <p:cond delay="0"/>
                                          </p:stCondLst>
                                        </p:cTn>
                                        <p:tgtEl>
                                          <p:spTgt spid="301"/>
                                        </p:tgtEl>
                                        <p:attrNameLst>
                                          <p:attrName>style.visibility</p:attrName>
                                        </p:attrNameLst>
                                      </p:cBhvr>
                                      <p:to>
                                        <p:strVal val="visible"/>
                                      </p:to>
                                    </p:set>
                                  </p:childTnLst>
                                </p:cTn>
                              </p:par>
                              <p:par>
                                <p:cTn id="2139" presetID="1" presetClass="entr" presetSubtype="0" fill="hold" grpId="0" nodeType="withEffect">
                                  <p:stCondLst>
                                    <p:cond delay="0"/>
                                  </p:stCondLst>
                                  <p:childTnLst>
                                    <p:set>
                                      <p:cBhvr>
                                        <p:cTn id="2140" dur="1" fill="hold">
                                          <p:stCondLst>
                                            <p:cond delay="0"/>
                                          </p:stCondLst>
                                        </p:cTn>
                                        <p:tgtEl>
                                          <p:spTgt spid="259"/>
                                        </p:tgtEl>
                                        <p:attrNameLst>
                                          <p:attrName>style.visibility</p:attrName>
                                        </p:attrNameLst>
                                      </p:cBhvr>
                                      <p:to>
                                        <p:strVal val="visible"/>
                                      </p:to>
                                    </p:set>
                                  </p:childTnLst>
                                </p:cTn>
                              </p:par>
                              <p:par>
                                <p:cTn id="2141" presetID="10" presetClass="exit" presetSubtype="0" fill="hold" grpId="0" nodeType="withEffect">
                                  <p:stCondLst>
                                    <p:cond delay="0"/>
                                  </p:stCondLst>
                                  <p:childTnLst>
                                    <p:animEffect transition="out" filter="fade">
                                      <p:cBhvr>
                                        <p:cTn id="2142" dur="500"/>
                                        <p:tgtEl>
                                          <p:spTgt spid="267"/>
                                        </p:tgtEl>
                                      </p:cBhvr>
                                    </p:animEffect>
                                    <p:set>
                                      <p:cBhvr>
                                        <p:cTn id="2143"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5"/>
                  </p:tgtEl>
                </p:cond>
              </p:nextCondLst>
            </p:seq>
            <p:seq concurrent="1" nextAc="seek">
              <p:cTn id="2144" restart="whenNotActive" fill="hold" evtFilter="cancelBubble" nodeType="interactiveSeq">
                <p:stCondLst>
                  <p:cond evt="onClick" delay="0">
                    <p:tgtEl>
                      <p:spTgt spid="296"/>
                    </p:tgtEl>
                  </p:cond>
                </p:stCondLst>
                <p:endSync evt="end" delay="0">
                  <p:rtn val="all"/>
                </p:endSync>
                <p:childTnLst>
                  <p:par>
                    <p:cTn id="2145" fill="hold">
                      <p:stCondLst>
                        <p:cond delay="0"/>
                      </p:stCondLst>
                      <p:childTnLst>
                        <p:par>
                          <p:cTn id="2146" fill="hold">
                            <p:stCondLst>
                              <p:cond delay="0"/>
                            </p:stCondLst>
                            <p:childTnLst>
                              <p:par>
                                <p:cTn id="2147" presetID="1" presetClass="entr" presetSubtype="0" fill="hold" grpId="0" nodeType="clickEffect">
                                  <p:stCondLst>
                                    <p:cond delay="0"/>
                                  </p:stCondLst>
                                  <p:childTnLst>
                                    <p:set>
                                      <p:cBhvr>
                                        <p:cTn id="2148" dur="1" fill="hold">
                                          <p:stCondLst>
                                            <p:cond delay="0"/>
                                          </p:stCondLst>
                                        </p:cTn>
                                        <p:tgtEl>
                                          <p:spTgt spid="302"/>
                                        </p:tgtEl>
                                        <p:attrNameLst>
                                          <p:attrName>style.visibility</p:attrName>
                                        </p:attrNameLst>
                                      </p:cBhvr>
                                      <p:to>
                                        <p:strVal val="visible"/>
                                      </p:to>
                                    </p:set>
                                  </p:childTnLst>
                                </p:cTn>
                              </p:par>
                              <p:par>
                                <p:cTn id="2149" presetID="1" presetClass="entr" presetSubtype="0" fill="hold" grpId="1" nodeType="withEffect">
                                  <p:stCondLst>
                                    <p:cond delay="0"/>
                                  </p:stCondLst>
                                  <p:childTnLst>
                                    <p:set>
                                      <p:cBhvr>
                                        <p:cTn id="2150" dur="1" fill="hold">
                                          <p:stCondLst>
                                            <p:cond delay="0"/>
                                          </p:stCondLst>
                                        </p:cTn>
                                        <p:tgtEl>
                                          <p:spTgt spid="259"/>
                                        </p:tgtEl>
                                        <p:attrNameLst>
                                          <p:attrName>style.visibility</p:attrName>
                                        </p:attrNameLst>
                                      </p:cBhvr>
                                      <p:to>
                                        <p:strVal val="visible"/>
                                      </p:to>
                                    </p:set>
                                  </p:childTnLst>
                                </p:cTn>
                              </p:par>
                              <p:par>
                                <p:cTn id="2151" presetID="10" presetClass="exit" presetSubtype="0" fill="hold" grpId="1" nodeType="withEffect">
                                  <p:stCondLst>
                                    <p:cond delay="0"/>
                                  </p:stCondLst>
                                  <p:childTnLst>
                                    <p:animEffect transition="out" filter="fade">
                                      <p:cBhvr>
                                        <p:cTn id="2152" dur="500"/>
                                        <p:tgtEl>
                                          <p:spTgt spid="267"/>
                                        </p:tgtEl>
                                      </p:cBhvr>
                                    </p:animEffect>
                                    <p:set>
                                      <p:cBhvr>
                                        <p:cTn id="2153"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6"/>
                  </p:tgtEl>
                </p:cond>
              </p:nextCondLst>
            </p:seq>
            <p:seq concurrent="1" nextAc="seek">
              <p:cTn id="2154" restart="whenNotActive" fill="hold" evtFilter="cancelBubble" nodeType="interactiveSeq">
                <p:stCondLst>
                  <p:cond evt="onClick" delay="0">
                    <p:tgtEl>
                      <p:spTgt spid="297"/>
                    </p:tgtEl>
                  </p:cond>
                </p:stCondLst>
                <p:endSync evt="end" delay="0">
                  <p:rtn val="all"/>
                </p:endSync>
                <p:childTnLst>
                  <p:par>
                    <p:cTn id="2155" fill="hold">
                      <p:stCondLst>
                        <p:cond delay="0"/>
                      </p:stCondLst>
                      <p:childTnLst>
                        <p:par>
                          <p:cTn id="2156" fill="hold">
                            <p:stCondLst>
                              <p:cond delay="0"/>
                            </p:stCondLst>
                            <p:childTnLst>
                              <p:par>
                                <p:cTn id="2157" presetID="1" presetClass="entr" presetSubtype="0" fill="hold" grpId="1" nodeType="clickEffect">
                                  <p:stCondLst>
                                    <p:cond delay="0"/>
                                  </p:stCondLst>
                                  <p:childTnLst>
                                    <p:set>
                                      <p:cBhvr>
                                        <p:cTn id="2158" dur="1" fill="hold">
                                          <p:stCondLst>
                                            <p:cond delay="0"/>
                                          </p:stCondLst>
                                        </p:cTn>
                                        <p:tgtEl>
                                          <p:spTgt spid="303"/>
                                        </p:tgtEl>
                                        <p:attrNameLst>
                                          <p:attrName>style.visibility</p:attrName>
                                        </p:attrNameLst>
                                      </p:cBhvr>
                                      <p:to>
                                        <p:strVal val="visible"/>
                                      </p:to>
                                    </p:set>
                                  </p:childTnLst>
                                </p:cTn>
                              </p:par>
                              <p:par>
                                <p:cTn id="2159" presetID="10" presetClass="exit" presetSubtype="0" fill="hold" grpId="2" nodeType="withEffect">
                                  <p:stCondLst>
                                    <p:cond delay="0"/>
                                  </p:stCondLst>
                                  <p:childTnLst>
                                    <p:animEffect transition="out" filter="fade">
                                      <p:cBhvr>
                                        <p:cTn id="2160" dur="500"/>
                                        <p:tgtEl>
                                          <p:spTgt spid="267"/>
                                        </p:tgtEl>
                                      </p:cBhvr>
                                    </p:animEffect>
                                    <p:set>
                                      <p:cBhvr>
                                        <p:cTn id="2161"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7"/>
                  </p:tgtEl>
                </p:cond>
              </p:nextCondLst>
            </p:seq>
            <p:seq concurrent="1" nextAc="seek">
              <p:cTn id="2162" restart="whenNotActive" fill="hold" evtFilter="cancelBubble" nodeType="interactiveSeq">
                <p:stCondLst>
                  <p:cond evt="onClick" delay="0">
                    <p:tgtEl>
                      <p:spTgt spid="299"/>
                    </p:tgtEl>
                  </p:cond>
                </p:stCondLst>
                <p:endSync evt="end" delay="0">
                  <p:rtn val="all"/>
                </p:endSync>
                <p:childTnLst>
                  <p:par>
                    <p:cTn id="2163" fill="hold">
                      <p:stCondLst>
                        <p:cond delay="0"/>
                      </p:stCondLst>
                      <p:childTnLst>
                        <p:par>
                          <p:cTn id="2164" fill="hold">
                            <p:stCondLst>
                              <p:cond delay="0"/>
                            </p:stCondLst>
                            <p:childTnLst>
                              <p:par>
                                <p:cTn id="2165" presetID="1" presetClass="entr" presetSubtype="0" fill="hold" grpId="0" nodeType="clickEffect">
                                  <p:stCondLst>
                                    <p:cond delay="0"/>
                                  </p:stCondLst>
                                  <p:childTnLst>
                                    <p:set>
                                      <p:cBhvr>
                                        <p:cTn id="2166" dur="1" fill="hold">
                                          <p:stCondLst>
                                            <p:cond delay="0"/>
                                          </p:stCondLst>
                                        </p:cTn>
                                        <p:tgtEl>
                                          <p:spTgt spid="305"/>
                                        </p:tgtEl>
                                        <p:attrNameLst>
                                          <p:attrName>style.visibility</p:attrName>
                                        </p:attrNameLst>
                                      </p:cBhvr>
                                      <p:to>
                                        <p:strVal val="visible"/>
                                      </p:to>
                                    </p:set>
                                  </p:childTnLst>
                                </p:cTn>
                              </p:par>
                              <p:par>
                                <p:cTn id="2167" presetID="10" presetClass="exit" presetSubtype="0" fill="hold" grpId="3" nodeType="withEffect">
                                  <p:stCondLst>
                                    <p:cond delay="0"/>
                                  </p:stCondLst>
                                  <p:childTnLst>
                                    <p:animEffect transition="out" filter="fade">
                                      <p:cBhvr>
                                        <p:cTn id="2168" dur="500"/>
                                        <p:tgtEl>
                                          <p:spTgt spid="267"/>
                                        </p:tgtEl>
                                      </p:cBhvr>
                                    </p:animEffect>
                                    <p:set>
                                      <p:cBhvr>
                                        <p:cTn id="2169"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9"/>
                  </p:tgtEl>
                </p:cond>
              </p:nextCondLst>
            </p:seq>
            <p:seq concurrent="1" nextAc="seek">
              <p:cTn id="2170" restart="whenNotActive" fill="hold" evtFilter="cancelBubble" nodeType="interactiveSeq">
                <p:stCondLst>
                  <p:cond evt="onClick" delay="0">
                    <p:tgtEl>
                      <p:spTgt spid="300"/>
                    </p:tgtEl>
                  </p:cond>
                </p:stCondLst>
                <p:endSync evt="end" delay="0">
                  <p:rtn val="all"/>
                </p:endSync>
                <p:childTnLst>
                  <p:par>
                    <p:cTn id="2171" fill="hold">
                      <p:stCondLst>
                        <p:cond delay="0"/>
                      </p:stCondLst>
                      <p:childTnLst>
                        <p:par>
                          <p:cTn id="2172" fill="hold">
                            <p:stCondLst>
                              <p:cond delay="0"/>
                            </p:stCondLst>
                            <p:childTnLst>
                              <p:par>
                                <p:cTn id="2173" presetID="1" presetClass="entr" presetSubtype="0" fill="hold" grpId="0" nodeType="clickEffect">
                                  <p:stCondLst>
                                    <p:cond delay="0"/>
                                  </p:stCondLst>
                                  <p:childTnLst>
                                    <p:set>
                                      <p:cBhvr>
                                        <p:cTn id="2174" dur="1" fill="hold">
                                          <p:stCondLst>
                                            <p:cond delay="0"/>
                                          </p:stCondLst>
                                        </p:cTn>
                                        <p:tgtEl>
                                          <p:spTgt spid="306"/>
                                        </p:tgtEl>
                                        <p:attrNameLst>
                                          <p:attrName>style.visibility</p:attrName>
                                        </p:attrNameLst>
                                      </p:cBhvr>
                                      <p:to>
                                        <p:strVal val="visible"/>
                                      </p:to>
                                    </p:set>
                                  </p:childTnLst>
                                </p:cTn>
                              </p:par>
                              <p:par>
                                <p:cTn id="2175" presetID="10" presetClass="entr" presetSubtype="0" fill="hold" grpId="4" nodeType="withEffect">
                                  <p:stCondLst>
                                    <p:cond delay="0"/>
                                  </p:stCondLst>
                                  <p:childTnLst>
                                    <p:set>
                                      <p:cBhvr>
                                        <p:cTn id="2176" dur="1" fill="hold">
                                          <p:stCondLst>
                                            <p:cond delay="0"/>
                                          </p:stCondLst>
                                        </p:cTn>
                                        <p:tgtEl>
                                          <p:spTgt spid="259"/>
                                        </p:tgtEl>
                                        <p:attrNameLst>
                                          <p:attrName>style.visibility</p:attrName>
                                        </p:attrNameLst>
                                      </p:cBhvr>
                                      <p:to>
                                        <p:strVal val="visible"/>
                                      </p:to>
                                    </p:set>
                                    <p:animEffect transition="in" filter="fade">
                                      <p:cBhvr>
                                        <p:cTn id="2177" dur="500"/>
                                        <p:tgtEl>
                                          <p:spTgt spid="259"/>
                                        </p:tgtEl>
                                      </p:cBhvr>
                                    </p:animEffect>
                                  </p:childTnLst>
                                </p:cTn>
                              </p:par>
                              <p:par>
                                <p:cTn id="2178" presetID="10" presetClass="exit" presetSubtype="0" fill="hold" grpId="4" nodeType="withEffect">
                                  <p:stCondLst>
                                    <p:cond delay="0"/>
                                  </p:stCondLst>
                                  <p:childTnLst>
                                    <p:animEffect transition="out" filter="fade">
                                      <p:cBhvr>
                                        <p:cTn id="2179" dur="500"/>
                                        <p:tgtEl>
                                          <p:spTgt spid="267"/>
                                        </p:tgtEl>
                                      </p:cBhvr>
                                    </p:animEffect>
                                    <p:set>
                                      <p:cBhvr>
                                        <p:cTn id="2180"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300"/>
                  </p:tgtEl>
                </p:cond>
              </p:nextCondLst>
            </p:seq>
            <p:seq concurrent="1" nextAc="seek">
              <p:cTn id="2181" restart="whenNotActive" fill="hold" evtFilter="cancelBubble" nodeType="interactiveSeq">
                <p:stCondLst>
                  <p:cond evt="onClick" delay="0">
                    <p:tgtEl>
                      <p:spTgt spid="298"/>
                    </p:tgtEl>
                  </p:cond>
                </p:stCondLst>
                <p:endSync evt="end" delay="0">
                  <p:rtn val="all"/>
                </p:endSync>
                <p:childTnLst>
                  <p:par>
                    <p:cTn id="2182" fill="hold">
                      <p:stCondLst>
                        <p:cond delay="0"/>
                      </p:stCondLst>
                      <p:childTnLst>
                        <p:par>
                          <p:cTn id="2183" fill="hold">
                            <p:stCondLst>
                              <p:cond delay="0"/>
                            </p:stCondLst>
                            <p:childTnLst>
                              <p:par>
                                <p:cTn id="2184" presetID="1" presetClass="entr" presetSubtype="0" fill="hold" grpId="0" nodeType="clickEffect">
                                  <p:stCondLst>
                                    <p:cond delay="0"/>
                                  </p:stCondLst>
                                  <p:childTnLst>
                                    <p:set>
                                      <p:cBhvr>
                                        <p:cTn id="2185" dur="1" fill="hold">
                                          <p:stCondLst>
                                            <p:cond delay="0"/>
                                          </p:stCondLst>
                                        </p:cTn>
                                        <p:tgtEl>
                                          <p:spTgt spid="304"/>
                                        </p:tgtEl>
                                        <p:attrNameLst>
                                          <p:attrName>style.visibility</p:attrName>
                                        </p:attrNameLst>
                                      </p:cBhvr>
                                      <p:to>
                                        <p:strVal val="visible"/>
                                      </p:to>
                                    </p:set>
                                  </p:childTnLst>
                                </p:cTn>
                              </p:par>
                              <p:par>
                                <p:cTn id="2186" presetID="1" presetClass="entr" presetSubtype="0" fill="hold" grpId="0" nodeType="withEffect">
                                  <p:stCondLst>
                                    <p:cond delay="0"/>
                                  </p:stCondLst>
                                  <p:childTnLst>
                                    <p:set>
                                      <p:cBhvr>
                                        <p:cTn id="2187" dur="1" fill="hold">
                                          <p:stCondLst>
                                            <p:cond delay="0"/>
                                          </p:stCondLst>
                                        </p:cTn>
                                        <p:tgtEl>
                                          <p:spTgt spid="266"/>
                                        </p:tgtEl>
                                        <p:attrNameLst>
                                          <p:attrName>style.visibility</p:attrName>
                                        </p:attrNameLst>
                                      </p:cBhvr>
                                      <p:to>
                                        <p:strVal val="visible"/>
                                      </p:to>
                                    </p:set>
                                  </p:childTnLst>
                                </p:cTn>
                              </p:par>
                              <p:par>
                                <p:cTn id="2188" presetID="10" presetClass="exit" presetSubtype="0" fill="hold" grpId="5" nodeType="withEffect">
                                  <p:stCondLst>
                                    <p:cond delay="0"/>
                                  </p:stCondLst>
                                  <p:childTnLst>
                                    <p:animEffect transition="out" filter="fade">
                                      <p:cBhvr>
                                        <p:cTn id="2189" dur="500"/>
                                        <p:tgtEl>
                                          <p:spTgt spid="267"/>
                                        </p:tgtEl>
                                      </p:cBhvr>
                                    </p:animEffect>
                                    <p:set>
                                      <p:cBhvr>
                                        <p:cTn id="2190"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8"/>
                  </p:tgtEl>
                </p:cond>
              </p:nextCondLst>
            </p:seq>
            <p:seq concurrent="1" nextAc="seek">
              <p:cTn id="2191" restart="whenNotActive" fill="hold" evtFilter="cancelBubble" nodeType="interactiveSeq">
                <p:stCondLst>
                  <p:cond evt="onClick" delay="0">
                    <p:tgtEl>
                      <p:spTgt spid="306"/>
                    </p:tgtEl>
                  </p:cond>
                </p:stCondLst>
                <p:endSync evt="end" delay="0">
                  <p:rtn val="all"/>
                </p:endSync>
                <p:childTnLst>
                  <p:par>
                    <p:cTn id="2192" fill="hold">
                      <p:stCondLst>
                        <p:cond delay="0"/>
                      </p:stCondLst>
                      <p:childTnLst>
                        <p:par>
                          <p:cTn id="2193" fill="hold">
                            <p:stCondLst>
                              <p:cond delay="0"/>
                            </p:stCondLst>
                            <p:childTnLst>
                              <p:par>
                                <p:cTn id="2194" presetID="1" presetClass="exit" presetSubtype="0" fill="hold" grpId="1" nodeType="clickEffect">
                                  <p:stCondLst>
                                    <p:cond delay="0"/>
                                  </p:stCondLst>
                                  <p:childTnLst>
                                    <p:set>
                                      <p:cBhvr>
                                        <p:cTn id="2195" dur="1" fill="hold">
                                          <p:stCondLst>
                                            <p:cond delay="0"/>
                                          </p:stCondLst>
                                        </p:cTn>
                                        <p:tgtEl>
                                          <p:spTgt spid="306"/>
                                        </p:tgtEl>
                                        <p:attrNameLst>
                                          <p:attrName>style.visibility</p:attrName>
                                        </p:attrNameLst>
                                      </p:cBhvr>
                                      <p:to>
                                        <p:strVal val="hidden"/>
                                      </p:to>
                                    </p:set>
                                  </p:childTnLst>
                                </p:cTn>
                              </p:par>
                              <p:par>
                                <p:cTn id="2196" presetID="1" presetClass="exit" presetSubtype="0" fill="hold" grpId="5" nodeType="withEffect">
                                  <p:stCondLst>
                                    <p:cond delay="0"/>
                                  </p:stCondLst>
                                  <p:childTnLst>
                                    <p:set>
                                      <p:cBhvr>
                                        <p:cTn id="2197" dur="1" fill="hold">
                                          <p:stCondLst>
                                            <p:cond delay="0"/>
                                          </p:stCondLst>
                                        </p:cTn>
                                        <p:tgtEl>
                                          <p:spTgt spid="259"/>
                                        </p:tgtEl>
                                        <p:attrNameLst>
                                          <p:attrName>style.visibility</p:attrName>
                                        </p:attrNameLst>
                                      </p:cBhvr>
                                      <p:to>
                                        <p:strVal val="hidden"/>
                                      </p:to>
                                    </p:set>
                                  </p:childTnLst>
                                </p:cTn>
                              </p:par>
                              <p:par>
                                <p:cTn id="2198" presetID="10" presetClass="entr" presetSubtype="0" fill="hold" grpId="6" nodeType="withEffect">
                                  <p:stCondLst>
                                    <p:cond delay="0"/>
                                  </p:stCondLst>
                                  <p:childTnLst>
                                    <p:set>
                                      <p:cBhvr>
                                        <p:cTn id="2199" dur="1" fill="hold">
                                          <p:stCondLst>
                                            <p:cond delay="0"/>
                                          </p:stCondLst>
                                        </p:cTn>
                                        <p:tgtEl>
                                          <p:spTgt spid="267"/>
                                        </p:tgtEl>
                                        <p:attrNameLst>
                                          <p:attrName>style.visibility</p:attrName>
                                        </p:attrNameLst>
                                      </p:cBhvr>
                                      <p:to>
                                        <p:strVal val="visible"/>
                                      </p:to>
                                    </p:set>
                                    <p:animEffect transition="in" filter="fade">
                                      <p:cBhvr>
                                        <p:cTn id="2200" dur="500"/>
                                        <p:tgtEl>
                                          <p:spTgt spid="267"/>
                                        </p:tgtEl>
                                      </p:cBhvr>
                                    </p:animEffect>
                                  </p:childTnLst>
                                </p:cTn>
                              </p:par>
                            </p:childTnLst>
                          </p:cTn>
                        </p:par>
                      </p:childTnLst>
                    </p:cTn>
                  </p:par>
                </p:childTnLst>
              </p:cTn>
              <p:nextCondLst>
                <p:cond evt="onClick" delay="0">
                  <p:tgtEl>
                    <p:spTgt spid="306"/>
                  </p:tgtEl>
                </p:cond>
              </p:nextCondLst>
            </p:seq>
            <p:seq concurrent="1" nextAc="seek">
              <p:cTn id="2201" restart="whenNotActive" fill="hold" evtFilter="cancelBubble" nodeType="interactiveSeq">
                <p:stCondLst>
                  <p:cond evt="onClick" delay="0">
                    <p:tgtEl>
                      <p:spTgt spid="301"/>
                    </p:tgtEl>
                  </p:cond>
                </p:stCondLst>
                <p:endSync evt="end" delay="0">
                  <p:rtn val="all"/>
                </p:endSync>
                <p:childTnLst>
                  <p:par>
                    <p:cTn id="2202" fill="hold">
                      <p:stCondLst>
                        <p:cond delay="0"/>
                      </p:stCondLst>
                      <p:childTnLst>
                        <p:par>
                          <p:cTn id="2203" fill="hold">
                            <p:stCondLst>
                              <p:cond delay="0"/>
                            </p:stCondLst>
                            <p:childTnLst>
                              <p:par>
                                <p:cTn id="2204" presetID="1" presetClass="exit" presetSubtype="0" fill="hold" grpId="1" nodeType="clickEffect">
                                  <p:stCondLst>
                                    <p:cond delay="0"/>
                                  </p:stCondLst>
                                  <p:childTnLst>
                                    <p:set>
                                      <p:cBhvr>
                                        <p:cTn id="2205" dur="1" fill="hold">
                                          <p:stCondLst>
                                            <p:cond delay="0"/>
                                          </p:stCondLst>
                                        </p:cTn>
                                        <p:tgtEl>
                                          <p:spTgt spid="301"/>
                                        </p:tgtEl>
                                        <p:attrNameLst>
                                          <p:attrName>style.visibility</p:attrName>
                                        </p:attrNameLst>
                                      </p:cBhvr>
                                      <p:to>
                                        <p:strVal val="hidden"/>
                                      </p:to>
                                    </p:set>
                                  </p:childTnLst>
                                </p:cTn>
                              </p:par>
                              <p:par>
                                <p:cTn id="2206" presetID="1" presetClass="exit" presetSubtype="0" fill="hold" grpId="3" nodeType="withEffect">
                                  <p:stCondLst>
                                    <p:cond delay="0"/>
                                  </p:stCondLst>
                                  <p:childTnLst>
                                    <p:set>
                                      <p:cBhvr>
                                        <p:cTn id="2207" dur="1" fill="hold">
                                          <p:stCondLst>
                                            <p:cond delay="0"/>
                                          </p:stCondLst>
                                        </p:cTn>
                                        <p:tgtEl>
                                          <p:spTgt spid="259"/>
                                        </p:tgtEl>
                                        <p:attrNameLst>
                                          <p:attrName>style.visibility</p:attrName>
                                        </p:attrNameLst>
                                      </p:cBhvr>
                                      <p:to>
                                        <p:strVal val="hidden"/>
                                      </p:to>
                                    </p:set>
                                  </p:childTnLst>
                                </p:cTn>
                              </p:par>
                              <p:par>
                                <p:cTn id="2208" presetID="10" presetClass="entr" presetSubtype="0" fill="hold" grpId="7" nodeType="withEffect">
                                  <p:stCondLst>
                                    <p:cond delay="0"/>
                                  </p:stCondLst>
                                  <p:childTnLst>
                                    <p:set>
                                      <p:cBhvr>
                                        <p:cTn id="2209" dur="1" fill="hold">
                                          <p:stCondLst>
                                            <p:cond delay="0"/>
                                          </p:stCondLst>
                                        </p:cTn>
                                        <p:tgtEl>
                                          <p:spTgt spid="267"/>
                                        </p:tgtEl>
                                        <p:attrNameLst>
                                          <p:attrName>style.visibility</p:attrName>
                                        </p:attrNameLst>
                                      </p:cBhvr>
                                      <p:to>
                                        <p:strVal val="visible"/>
                                      </p:to>
                                    </p:set>
                                    <p:animEffect transition="in" filter="fade">
                                      <p:cBhvr>
                                        <p:cTn id="2210" dur="500"/>
                                        <p:tgtEl>
                                          <p:spTgt spid="267"/>
                                        </p:tgtEl>
                                      </p:cBhvr>
                                    </p:animEffect>
                                  </p:childTnLst>
                                </p:cTn>
                              </p:par>
                            </p:childTnLst>
                          </p:cTn>
                        </p:par>
                      </p:childTnLst>
                    </p:cTn>
                  </p:par>
                </p:childTnLst>
              </p:cTn>
              <p:nextCondLst>
                <p:cond evt="onClick" delay="0">
                  <p:tgtEl>
                    <p:spTgt spid="301"/>
                  </p:tgtEl>
                </p:cond>
              </p:nextCondLst>
            </p:seq>
            <p:seq concurrent="1" nextAc="seek">
              <p:cTn id="2211" restart="whenNotActive" fill="hold" evtFilter="cancelBubble" nodeType="interactiveSeq">
                <p:stCondLst>
                  <p:cond evt="onClick" delay="0">
                    <p:tgtEl>
                      <p:spTgt spid="302"/>
                    </p:tgtEl>
                  </p:cond>
                </p:stCondLst>
                <p:endSync evt="end" delay="0">
                  <p:rtn val="all"/>
                </p:endSync>
                <p:childTnLst>
                  <p:par>
                    <p:cTn id="2212" fill="hold">
                      <p:stCondLst>
                        <p:cond delay="0"/>
                      </p:stCondLst>
                      <p:childTnLst>
                        <p:par>
                          <p:cTn id="2213" fill="hold">
                            <p:stCondLst>
                              <p:cond delay="0"/>
                            </p:stCondLst>
                            <p:childTnLst>
                              <p:par>
                                <p:cTn id="2214" presetID="1" presetClass="exit" presetSubtype="0" fill="hold" grpId="1" nodeType="clickEffect">
                                  <p:stCondLst>
                                    <p:cond delay="0"/>
                                  </p:stCondLst>
                                  <p:childTnLst>
                                    <p:set>
                                      <p:cBhvr>
                                        <p:cTn id="2215" dur="1" fill="hold">
                                          <p:stCondLst>
                                            <p:cond delay="0"/>
                                          </p:stCondLst>
                                        </p:cTn>
                                        <p:tgtEl>
                                          <p:spTgt spid="302"/>
                                        </p:tgtEl>
                                        <p:attrNameLst>
                                          <p:attrName>style.visibility</p:attrName>
                                        </p:attrNameLst>
                                      </p:cBhvr>
                                      <p:to>
                                        <p:strVal val="hidden"/>
                                      </p:to>
                                    </p:set>
                                  </p:childTnLst>
                                </p:cTn>
                              </p:par>
                              <p:par>
                                <p:cTn id="2216" presetID="1" presetClass="exit" presetSubtype="0" fill="hold" grpId="2" nodeType="withEffect">
                                  <p:stCondLst>
                                    <p:cond delay="0"/>
                                  </p:stCondLst>
                                  <p:childTnLst>
                                    <p:set>
                                      <p:cBhvr>
                                        <p:cTn id="2217" dur="1" fill="hold">
                                          <p:stCondLst>
                                            <p:cond delay="0"/>
                                          </p:stCondLst>
                                        </p:cTn>
                                        <p:tgtEl>
                                          <p:spTgt spid="259"/>
                                        </p:tgtEl>
                                        <p:attrNameLst>
                                          <p:attrName>style.visibility</p:attrName>
                                        </p:attrNameLst>
                                      </p:cBhvr>
                                      <p:to>
                                        <p:strVal val="hidden"/>
                                      </p:to>
                                    </p:set>
                                  </p:childTnLst>
                                </p:cTn>
                              </p:par>
                              <p:par>
                                <p:cTn id="2218" presetID="10" presetClass="entr" presetSubtype="0" fill="hold" grpId="8" nodeType="withEffect">
                                  <p:stCondLst>
                                    <p:cond delay="0"/>
                                  </p:stCondLst>
                                  <p:childTnLst>
                                    <p:set>
                                      <p:cBhvr>
                                        <p:cTn id="2219" dur="1" fill="hold">
                                          <p:stCondLst>
                                            <p:cond delay="0"/>
                                          </p:stCondLst>
                                        </p:cTn>
                                        <p:tgtEl>
                                          <p:spTgt spid="267"/>
                                        </p:tgtEl>
                                        <p:attrNameLst>
                                          <p:attrName>style.visibility</p:attrName>
                                        </p:attrNameLst>
                                      </p:cBhvr>
                                      <p:to>
                                        <p:strVal val="visible"/>
                                      </p:to>
                                    </p:set>
                                    <p:animEffect transition="in" filter="fade">
                                      <p:cBhvr>
                                        <p:cTn id="2220" dur="500"/>
                                        <p:tgtEl>
                                          <p:spTgt spid="267"/>
                                        </p:tgtEl>
                                      </p:cBhvr>
                                    </p:animEffect>
                                  </p:childTnLst>
                                </p:cTn>
                              </p:par>
                            </p:childTnLst>
                          </p:cTn>
                        </p:par>
                      </p:childTnLst>
                    </p:cTn>
                  </p:par>
                </p:childTnLst>
              </p:cTn>
              <p:nextCondLst>
                <p:cond evt="onClick" delay="0">
                  <p:tgtEl>
                    <p:spTgt spid="302"/>
                  </p:tgtEl>
                </p:cond>
              </p:nextCondLst>
            </p:seq>
            <p:seq concurrent="1" nextAc="seek">
              <p:cTn id="2221" restart="whenNotActive" fill="hold" evtFilter="cancelBubble" nodeType="interactiveSeq">
                <p:stCondLst>
                  <p:cond evt="onClick" delay="0">
                    <p:tgtEl>
                      <p:spTgt spid="303"/>
                    </p:tgtEl>
                  </p:cond>
                </p:stCondLst>
                <p:endSync evt="end" delay="0">
                  <p:rtn val="all"/>
                </p:endSync>
                <p:childTnLst>
                  <p:par>
                    <p:cTn id="2222" fill="hold">
                      <p:stCondLst>
                        <p:cond delay="0"/>
                      </p:stCondLst>
                      <p:childTnLst>
                        <p:par>
                          <p:cTn id="2223" fill="hold">
                            <p:stCondLst>
                              <p:cond delay="0"/>
                            </p:stCondLst>
                            <p:childTnLst>
                              <p:par>
                                <p:cTn id="2224" presetID="1" presetClass="exit" presetSubtype="0" fill="hold" grpId="0" nodeType="clickEffect">
                                  <p:stCondLst>
                                    <p:cond delay="0"/>
                                  </p:stCondLst>
                                  <p:childTnLst>
                                    <p:set>
                                      <p:cBhvr>
                                        <p:cTn id="2225" dur="1" fill="hold">
                                          <p:stCondLst>
                                            <p:cond delay="0"/>
                                          </p:stCondLst>
                                        </p:cTn>
                                        <p:tgtEl>
                                          <p:spTgt spid="303"/>
                                        </p:tgtEl>
                                        <p:attrNameLst>
                                          <p:attrName>style.visibility</p:attrName>
                                        </p:attrNameLst>
                                      </p:cBhvr>
                                      <p:to>
                                        <p:strVal val="hidden"/>
                                      </p:to>
                                    </p:set>
                                  </p:childTnLst>
                                </p:cTn>
                              </p:par>
                              <p:par>
                                <p:cTn id="2226" presetID="10" presetClass="entr" presetSubtype="0" fill="hold" grpId="9" nodeType="withEffect">
                                  <p:stCondLst>
                                    <p:cond delay="0"/>
                                  </p:stCondLst>
                                  <p:childTnLst>
                                    <p:set>
                                      <p:cBhvr>
                                        <p:cTn id="2227" dur="1" fill="hold">
                                          <p:stCondLst>
                                            <p:cond delay="0"/>
                                          </p:stCondLst>
                                        </p:cTn>
                                        <p:tgtEl>
                                          <p:spTgt spid="267"/>
                                        </p:tgtEl>
                                        <p:attrNameLst>
                                          <p:attrName>style.visibility</p:attrName>
                                        </p:attrNameLst>
                                      </p:cBhvr>
                                      <p:to>
                                        <p:strVal val="visible"/>
                                      </p:to>
                                    </p:set>
                                    <p:animEffect transition="in" filter="fade">
                                      <p:cBhvr>
                                        <p:cTn id="2228" dur="500"/>
                                        <p:tgtEl>
                                          <p:spTgt spid="267"/>
                                        </p:tgtEl>
                                      </p:cBhvr>
                                    </p:animEffect>
                                  </p:childTnLst>
                                </p:cTn>
                              </p:par>
                            </p:childTnLst>
                          </p:cTn>
                        </p:par>
                      </p:childTnLst>
                    </p:cTn>
                  </p:par>
                </p:childTnLst>
              </p:cTn>
              <p:nextCondLst>
                <p:cond evt="onClick" delay="0">
                  <p:tgtEl>
                    <p:spTgt spid="303"/>
                  </p:tgtEl>
                </p:cond>
              </p:nextCondLst>
            </p:seq>
            <p:seq concurrent="1" nextAc="seek">
              <p:cTn id="2229" restart="whenNotActive" fill="hold" evtFilter="cancelBubble" nodeType="interactiveSeq">
                <p:stCondLst>
                  <p:cond evt="onClick" delay="0">
                    <p:tgtEl>
                      <p:spTgt spid="304"/>
                    </p:tgtEl>
                  </p:cond>
                </p:stCondLst>
                <p:endSync evt="end" delay="0">
                  <p:rtn val="all"/>
                </p:endSync>
                <p:childTnLst>
                  <p:par>
                    <p:cTn id="2230" fill="hold">
                      <p:stCondLst>
                        <p:cond delay="0"/>
                      </p:stCondLst>
                      <p:childTnLst>
                        <p:par>
                          <p:cTn id="2231" fill="hold">
                            <p:stCondLst>
                              <p:cond delay="0"/>
                            </p:stCondLst>
                            <p:childTnLst>
                              <p:par>
                                <p:cTn id="2232" presetID="1" presetClass="exit" presetSubtype="0" fill="hold" grpId="1" nodeType="clickEffect">
                                  <p:stCondLst>
                                    <p:cond delay="0"/>
                                  </p:stCondLst>
                                  <p:childTnLst>
                                    <p:set>
                                      <p:cBhvr>
                                        <p:cTn id="2233" dur="1" fill="hold">
                                          <p:stCondLst>
                                            <p:cond delay="0"/>
                                          </p:stCondLst>
                                        </p:cTn>
                                        <p:tgtEl>
                                          <p:spTgt spid="304"/>
                                        </p:tgtEl>
                                        <p:attrNameLst>
                                          <p:attrName>style.visibility</p:attrName>
                                        </p:attrNameLst>
                                      </p:cBhvr>
                                      <p:to>
                                        <p:strVal val="hidden"/>
                                      </p:to>
                                    </p:set>
                                  </p:childTnLst>
                                </p:cTn>
                              </p:par>
                              <p:par>
                                <p:cTn id="2234" presetID="1" presetClass="exit" presetSubtype="0" fill="hold" grpId="1" nodeType="withEffect">
                                  <p:stCondLst>
                                    <p:cond delay="0"/>
                                  </p:stCondLst>
                                  <p:childTnLst>
                                    <p:set>
                                      <p:cBhvr>
                                        <p:cTn id="2235" dur="1" fill="hold">
                                          <p:stCondLst>
                                            <p:cond delay="0"/>
                                          </p:stCondLst>
                                        </p:cTn>
                                        <p:tgtEl>
                                          <p:spTgt spid="266"/>
                                        </p:tgtEl>
                                        <p:attrNameLst>
                                          <p:attrName>style.visibility</p:attrName>
                                        </p:attrNameLst>
                                      </p:cBhvr>
                                      <p:to>
                                        <p:strVal val="hidden"/>
                                      </p:to>
                                    </p:set>
                                  </p:childTnLst>
                                </p:cTn>
                              </p:par>
                              <p:par>
                                <p:cTn id="2236" presetID="10" presetClass="entr" presetSubtype="0" fill="hold" grpId="10" nodeType="withEffect">
                                  <p:stCondLst>
                                    <p:cond delay="0"/>
                                  </p:stCondLst>
                                  <p:childTnLst>
                                    <p:set>
                                      <p:cBhvr>
                                        <p:cTn id="2237" dur="1" fill="hold">
                                          <p:stCondLst>
                                            <p:cond delay="0"/>
                                          </p:stCondLst>
                                        </p:cTn>
                                        <p:tgtEl>
                                          <p:spTgt spid="267"/>
                                        </p:tgtEl>
                                        <p:attrNameLst>
                                          <p:attrName>style.visibility</p:attrName>
                                        </p:attrNameLst>
                                      </p:cBhvr>
                                      <p:to>
                                        <p:strVal val="visible"/>
                                      </p:to>
                                    </p:set>
                                    <p:animEffect transition="in" filter="fade">
                                      <p:cBhvr>
                                        <p:cTn id="2238" dur="500"/>
                                        <p:tgtEl>
                                          <p:spTgt spid="267"/>
                                        </p:tgtEl>
                                      </p:cBhvr>
                                    </p:animEffect>
                                  </p:childTnLst>
                                </p:cTn>
                              </p:par>
                            </p:childTnLst>
                          </p:cTn>
                        </p:par>
                      </p:childTnLst>
                    </p:cTn>
                  </p:par>
                </p:childTnLst>
              </p:cTn>
              <p:nextCondLst>
                <p:cond evt="onClick" delay="0">
                  <p:tgtEl>
                    <p:spTgt spid="304"/>
                  </p:tgtEl>
                </p:cond>
              </p:nextCondLst>
            </p:seq>
            <p:seq concurrent="1" nextAc="seek">
              <p:cTn id="2239" restart="whenNotActive" fill="hold" evtFilter="cancelBubble" nodeType="interactiveSeq">
                <p:stCondLst>
                  <p:cond evt="onClick" delay="0">
                    <p:tgtEl>
                      <p:spTgt spid="305"/>
                    </p:tgtEl>
                  </p:cond>
                </p:stCondLst>
                <p:endSync evt="end" delay="0">
                  <p:rtn val="all"/>
                </p:endSync>
                <p:childTnLst>
                  <p:par>
                    <p:cTn id="2240" fill="hold">
                      <p:stCondLst>
                        <p:cond delay="0"/>
                      </p:stCondLst>
                      <p:childTnLst>
                        <p:par>
                          <p:cTn id="2241" fill="hold">
                            <p:stCondLst>
                              <p:cond delay="0"/>
                            </p:stCondLst>
                            <p:childTnLst>
                              <p:par>
                                <p:cTn id="2242" presetID="1" presetClass="exit" presetSubtype="0" fill="hold" grpId="1" nodeType="clickEffect">
                                  <p:stCondLst>
                                    <p:cond delay="0"/>
                                  </p:stCondLst>
                                  <p:childTnLst>
                                    <p:set>
                                      <p:cBhvr>
                                        <p:cTn id="2243" dur="1" fill="hold">
                                          <p:stCondLst>
                                            <p:cond delay="0"/>
                                          </p:stCondLst>
                                        </p:cTn>
                                        <p:tgtEl>
                                          <p:spTgt spid="305"/>
                                        </p:tgtEl>
                                        <p:attrNameLst>
                                          <p:attrName>style.visibility</p:attrName>
                                        </p:attrNameLst>
                                      </p:cBhvr>
                                      <p:to>
                                        <p:strVal val="hidden"/>
                                      </p:to>
                                    </p:set>
                                  </p:childTnLst>
                                </p:cTn>
                              </p:par>
                              <p:par>
                                <p:cTn id="2244" presetID="10" presetClass="entr" presetSubtype="0" fill="hold" grpId="11" nodeType="withEffect">
                                  <p:stCondLst>
                                    <p:cond delay="0"/>
                                  </p:stCondLst>
                                  <p:childTnLst>
                                    <p:set>
                                      <p:cBhvr>
                                        <p:cTn id="2245" dur="1" fill="hold">
                                          <p:stCondLst>
                                            <p:cond delay="0"/>
                                          </p:stCondLst>
                                        </p:cTn>
                                        <p:tgtEl>
                                          <p:spTgt spid="267"/>
                                        </p:tgtEl>
                                        <p:attrNameLst>
                                          <p:attrName>style.visibility</p:attrName>
                                        </p:attrNameLst>
                                      </p:cBhvr>
                                      <p:to>
                                        <p:strVal val="visible"/>
                                      </p:to>
                                    </p:set>
                                    <p:animEffect transition="in" filter="fade">
                                      <p:cBhvr>
                                        <p:cTn id="2246" dur="500"/>
                                        <p:tgtEl>
                                          <p:spTgt spid="267"/>
                                        </p:tgtEl>
                                      </p:cBhvr>
                                    </p:animEffect>
                                  </p:childTnLst>
                                </p:cTn>
                              </p:par>
                            </p:childTnLst>
                          </p:cTn>
                        </p:par>
                      </p:childTnLst>
                    </p:cTn>
                  </p:par>
                </p:childTnLst>
              </p:cTn>
              <p:nextCondLst>
                <p:cond evt="onClick" delay="0">
                  <p:tgtEl>
                    <p:spTgt spid="305"/>
                  </p:tgtEl>
                </p:cond>
              </p:nextCondLst>
            </p:seq>
            <p:seq concurrent="1" nextAc="seek">
              <p:cTn id="2247" restart="whenNotActive" fill="hold" evtFilter="cancelBubble" nodeType="interactiveSeq">
                <p:stCondLst>
                  <p:cond evt="onClick" delay="0">
                    <p:tgtEl>
                      <p:spTgt spid="307"/>
                    </p:tgtEl>
                  </p:cond>
                </p:stCondLst>
                <p:endSync evt="end" delay="0">
                  <p:rtn val="all"/>
                </p:endSync>
                <p:childTnLst>
                  <p:par>
                    <p:cTn id="2248" fill="hold">
                      <p:stCondLst>
                        <p:cond delay="0"/>
                      </p:stCondLst>
                      <p:childTnLst>
                        <p:par>
                          <p:cTn id="2249" fill="hold">
                            <p:stCondLst>
                              <p:cond delay="0"/>
                            </p:stCondLst>
                            <p:childTnLst>
                              <p:par>
                                <p:cTn id="2250" presetID="1" presetClass="entr" presetSubtype="0" fill="hold" grpId="0" nodeType="clickEffect">
                                  <p:stCondLst>
                                    <p:cond delay="0"/>
                                  </p:stCondLst>
                                  <p:childTnLst>
                                    <p:set>
                                      <p:cBhvr>
                                        <p:cTn id="2251" dur="1" fill="hold">
                                          <p:stCondLst>
                                            <p:cond delay="0"/>
                                          </p:stCondLst>
                                        </p:cTn>
                                        <p:tgtEl>
                                          <p:spTgt spid="313"/>
                                        </p:tgtEl>
                                        <p:attrNameLst>
                                          <p:attrName>style.visibility</p:attrName>
                                        </p:attrNameLst>
                                      </p:cBhvr>
                                      <p:to>
                                        <p:strVal val="visible"/>
                                      </p:to>
                                    </p:set>
                                  </p:childTnLst>
                                </p:cTn>
                              </p:par>
                              <p:par>
                                <p:cTn id="2252" presetID="1" presetClass="entr" presetSubtype="0" fill="hold" grpId="0" nodeType="withEffect">
                                  <p:stCondLst>
                                    <p:cond delay="0"/>
                                  </p:stCondLst>
                                  <p:childTnLst>
                                    <p:set>
                                      <p:cBhvr>
                                        <p:cTn id="2253" dur="1" fill="hold">
                                          <p:stCondLst>
                                            <p:cond delay="0"/>
                                          </p:stCondLst>
                                        </p:cTn>
                                        <p:tgtEl>
                                          <p:spTgt spid="324"/>
                                        </p:tgtEl>
                                        <p:attrNameLst>
                                          <p:attrName>style.visibility</p:attrName>
                                        </p:attrNameLst>
                                      </p:cBhvr>
                                      <p:to>
                                        <p:strVal val="visible"/>
                                      </p:to>
                                    </p:set>
                                  </p:childTnLst>
                                </p:cTn>
                              </p:par>
                              <p:par>
                                <p:cTn id="2254" presetID="10" presetClass="exit" presetSubtype="0" fill="hold" grpId="5" nodeType="withEffect">
                                  <p:stCondLst>
                                    <p:cond delay="0"/>
                                  </p:stCondLst>
                                  <p:childTnLst>
                                    <p:animEffect transition="out" filter="fade">
                                      <p:cBhvr>
                                        <p:cTn id="2255" dur="500"/>
                                        <p:tgtEl>
                                          <p:spTgt spid="329"/>
                                        </p:tgtEl>
                                      </p:cBhvr>
                                    </p:animEffect>
                                    <p:set>
                                      <p:cBhvr>
                                        <p:cTn id="225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7"/>
                  </p:tgtEl>
                </p:cond>
              </p:nextCondLst>
            </p:seq>
            <p:seq concurrent="1" nextAc="seek">
              <p:cTn id="2257" restart="whenNotActive" fill="hold" evtFilter="cancelBubble" nodeType="interactiveSeq">
                <p:stCondLst>
                  <p:cond evt="onClick" delay="0">
                    <p:tgtEl>
                      <p:spTgt spid="308"/>
                    </p:tgtEl>
                  </p:cond>
                </p:stCondLst>
                <p:endSync evt="end" delay="0">
                  <p:rtn val="all"/>
                </p:endSync>
                <p:childTnLst>
                  <p:par>
                    <p:cTn id="2258" fill="hold">
                      <p:stCondLst>
                        <p:cond delay="0"/>
                      </p:stCondLst>
                      <p:childTnLst>
                        <p:par>
                          <p:cTn id="2259" fill="hold">
                            <p:stCondLst>
                              <p:cond delay="0"/>
                            </p:stCondLst>
                            <p:childTnLst>
                              <p:par>
                                <p:cTn id="2260" presetID="1" presetClass="entr" presetSubtype="0" fill="hold" grpId="0" nodeType="clickEffect">
                                  <p:stCondLst>
                                    <p:cond delay="0"/>
                                  </p:stCondLst>
                                  <p:childTnLst>
                                    <p:set>
                                      <p:cBhvr>
                                        <p:cTn id="2261" dur="1" fill="hold">
                                          <p:stCondLst>
                                            <p:cond delay="0"/>
                                          </p:stCondLst>
                                        </p:cTn>
                                        <p:tgtEl>
                                          <p:spTgt spid="314"/>
                                        </p:tgtEl>
                                        <p:attrNameLst>
                                          <p:attrName>style.visibility</p:attrName>
                                        </p:attrNameLst>
                                      </p:cBhvr>
                                      <p:to>
                                        <p:strVal val="visible"/>
                                      </p:to>
                                    </p:set>
                                  </p:childTnLst>
                                </p:cTn>
                              </p:par>
                              <p:par>
                                <p:cTn id="2262" presetID="1" presetClass="entr" presetSubtype="0" fill="hold" grpId="1" nodeType="withEffect">
                                  <p:stCondLst>
                                    <p:cond delay="0"/>
                                  </p:stCondLst>
                                  <p:childTnLst>
                                    <p:set>
                                      <p:cBhvr>
                                        <p:cTn id="2263" dur="1" fill="hold">
                                          <p:stCondLst>
                                            <p:cond delay="0"/>
                                          </p:stCondLst>
                                        </p:cTn>
                                        <p:tgtEl>
                                          <p:spTgt spid="322"/>
                                        </p:tgtEl>
                                        <p:attrNameLst>
                                          <p:attrName>style.visibility</p:attrName>
                                        </p:attrNameLst>
                                      </p:cBhvr>
                                      <p:to>
                                        <p:strVal val="visible"/>
                                      </p:to>
                                    </p:set>
                                  </p:childTnLst>
                                </p:cTn>
                              </p:par>
                              <p:par>
                                <p:cTn id="2264" presetID="10" presetClass="exit" presetSubtype="0" fill="hold" grpId="4" nodeType="withEffect">
                                  <p:stCondLst>
                                    <p:cond delay="0"/>
                                  </p:stCondLst>
                                  <p:childTnLst>
                                    <p:animEffect transition="out" filter="fade">
                                      <p:cBhvr>
                                        <p:cTn id="2265" dur="500"/>
                                        <p:tgtEl>
                                          <p:spTgt spid="329"/>
                                        </p:tgtEl>
                                      </p:cBhvr>
                                    </p:animEffect>
                                    <p:set>
                                      <p:cBhvr>
                                        <p:cTn id="226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8"/>
                  </p:tgtEl>
                </p:cond>
              </p:nextCondLst>
            </p:seq>
            <p:seq concurrent="1" nextAc="seek">
              <p:cTn id="2267" restart="whenNotActive" fill="hold" evtFilter="cancelBubble" nodeType="interactiveSeq">
                <p:stCondLst>
                  <p:cond evt="onClick" delay="0">
                    <p:tgtEl>
                      <p:spTgt spid="309"/>
                    </p:tgtEl>
                  </p:cond>
                </p:stCondLst>
                <p:endSync evt="end" delay="0">
                  <p:rtn val="all"/>
                </p:endSync>
                <p:childTnLst>
                  <p:par>
                    <p:cTn id="2268" fill="hold">
                      <p:stCondLst>
                        <p:cond delay="0"/>
                      </p:stCondLst>
                      <p:childTnLst>
                        <p:par>
                          <p:cTn id="2269" fill="hold">
                            <p:stCondLst>
                              <p:cond delay="0"/>
                            </p:stCondLst>
                            <p:childTnLst>
                              <p:par>
                                <p:cTn id="2270" presetID="1" presetClass="entr" presetSubtype="0" fill="hold" grpId="1" nodeType="clickEffect">
                                  <p:stCondLst>
                                    <p:cond delay="0"/>
                                  </p:stCondLst>
                                  <p:childTnLst>
                                    <p:set>
                                      <p:cBhvr>
                                        <p:cTn id="2271" dur="1" fill="hold">
                                          <p:stCondLst>
                                            <p:cond delay="0"/>
                                          </p:stCondLst>
                                        </p:cTn>
                                        <p:tgtEl>
                                          <p:spTgt spid="315"/>
                                        </p:tgtEl>
                                        <p:attrNameLst>
                                          <p:attrName>style.visibility</p:attrName>
                                        </p:attrNameLst>
                                      </p:cBhvr>
                                      <p:to>
                                        <p:strVal val="visible"/>
                                      </p:to>
                                    </p:set>
                                  </p:childTnLst>
                                </p:cTn>
                              </p:par>
                              <p:par>
                                <p:cTn id="2272" presetID="10" presetClass="exit" presetSubtype="0" fill="hold" grpId="3" nodeType="withEffect">
                                  <p:stCondLst>
                                    <p:cond delay="0"/>
                                  </p:stCondLst>
                                  <p:childTnLst>
                                    <p:animEffect transition="out" filter="fade">
                                      <p:cBhvr>
                                        <p:cTn id="2273" dur="500"/>
                                        <p:tgtEl>
                                          <p:spTgt spid="329"/>
                                        </p:tgtEl>
                                      </p:cBhvr>
                                    </p:animEffect>
                                    <p:set>
                                      <p:cBhvr>
                                        <p:cTn id="2274"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9"/>
                  </p:tgtEl>
                </p:cond>
              </p:nextCondLst>
            </p:seq>
            <p:seq concurrent="1" nextAc="seek">
              <p:cTn id="2275" restart="whenNotActive" fill="hold" evtFilter="cancelBubble" nodeType="interactiveSeq">
                <p:stCondLst>
                  <p:cond evt="onClick" delay="0">
                    <p:tgtEl>
                      <p:spTgt spid="311"/>
                    </p:tgtEl>
                  </p:cond>
                </p:stCondLst>
                <p:endSync evt="end" delay="0">
                  <p:rtn val="all"/>
                </p:endSync>
                <p:childTnLst>
                  <p:par>
                    <p:cTn id="2276" fill="hold">
                      <p:stCondLst>
                        <p:cond delay="0"/>
                      </p:stCondLst>
                      <p:childTnLst>
                        <p:par>
                          <p:cTn id="2277" fill="hold">
                            <p:stCondLst>
                              <p:cond delay="0"/>
                            </p:stCondLst>
                            <p:childTnLst>
                              <p:par>
                                <p:cTn id="2278" presetID="1" presetClass="entr" presetSubtype="0" fill="hold" grpId="0" nodeType="clickEffect">
                                  <p:stCondLst>
                                    <p:cond delay="0"/>
                                  </p:stCondLst>
                                  <p:childTnLst>
                                    <p:set>
                                      <p:cBhvr>
                                        <p:cTn id="2279" dur="1" fill="hold">
                                          <p:stCondLst>
                                            <p:cond delay="0"/>
                                          </p:stCondLst>
                                        </p:cTn>
                                        <p:tgtEl>
                                          <p:spTgt spid="317"/>
                                        </p:tgtEl>
                                        <p:attrNameLst>
                                          <p:attrName>style.visibility</p:attrName>
                                        </p:attrNameLst>
                                      </p:cBhvr>
                                      <p:to>
                                        <p:strVal val="visible"/>
                                      </p:to>
                                    </p:set>
                                  </p:childTnLst>
                                </p:cTn>
                              </p:par>
                              <p:par>
                                <p:cTn id="2280" presetID="10" presetClass="exit" presetSubtype="0" fill="hold" grpId="2" nodeType="withEffect">
                                  <p:stCondLst>
                                    <p:cond delay="0"/>
                                  </p:stCondLst>
                                  <p:childTnLst>
                                    <p:animEffect transition="out" filter="fade">
                                      <p:cBhvr>
                                        <p:cTn id="2281" dur="500"/>
                                        <p:tgtEl>
                                          <p:spTgt spid="329"/>
                                        </p:tgtEl>
                                      </p:cBhvr>
                                    </p:animEffect>
                                    <p:set>
                                      <p:cBhvr>
                                        <p:cTn id="2282"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1"/>
                  </p:tgtEl>
                </p:cond>
              </p:nextCondLst>
            </p:seq>
            <p:seq concurrent="1" nextAc="seek">
              <p:cTn id="2283" restart="whenNotActive" fill="hold" evtFilter="cancelBubble" nodeType="interactiveSeq">
                <p:stCondLst>
                  <p:cond evt="onClick" delay="0">
                    <p:tgtEl>
                      <p:spTgt spid="312"/>
                    </p:tgtEl>
                  </p:cond>
                </p:stCondLst>
                <p:endSync evt="end" delay="0">
                  <p:rtn val="all"/>
                </p:endSync>
                <p:childTnLst>
                  <p:par>
                    <p:cTn id="2284" fill="hold">
                      <p:stCondLst>
                        <p:cond delay="0"/>
                      </p:stCondLst>
                      <p:childTnLst>
                        <p:par>
                          <p:cTn id="2285" fill="hold">
                            <p:stCondLst>
                              <p:cond delay="0"/>
                            </p:stCondLst>
                            <p:childTnLst>
                              <p:par>
                                <p:cTn id="2286" presetID="1" presetClass="entr" presetSubtype="0" fill="hold" grpId="0" nodeType="clickEffect">
                                  <p:stCondLst>
                                    <p:cond delay="0"/>
                                  </p:stCondLst>
                                  <p:childTnLst>
                                    <p:set>
                                      <p:cBhvr>
                                        <p:cTn id="2287" dur="1" fill="hold">
                                          <p:stCondLst>
                                            <p:cond delay="0"/>
                                          </p:stCondLst>
                                        </p:cTn>
                                        <p:tgtEl>
                                          <p:spTgt spid="318"/>
                                        </p:tgtEl>
                                        <p:attrNameLst>
                                          <p:attrName>style.visibility</p:attrName>
                                        </p:attrNameLst>
                                      </p:cBhvr>
                                      <p:to>
                                        <p:strVal val="visible"/>
                                      </p:to>
                                    </p:set>
                                  </p:childTnLst>
                                </p:cTn>
                              </p:par>
                              <p:par>
                                <p:cTn id="2288" presetID="1" presetClass="entr" presetSubtype="0" fill="hold" grpId="2" nodeType="withEffect">
                                  <p:stCondLst>
                                    <p:cond delay="0"/>
                                  </p:stCondLst>
                                  <p:childTnLst>
                                    <p:set>
                                      <p:cBhvr>
                                        <p:cTn id="2289" dur="1" fill="hold">
                                          <p:stCondLst>
                                            <p:cond delay="0"/>
                                          </p:stCondLst>
                                        </p:cTn>
                                        <p:tgtEl>
                                          <p:spTgt spid="322"/>
                                        </p:tgtEl>
                                        <p:attrNameLst>
                                          <p:attrName>style.visibility</p:attrName>
                                        </p:attrNameLst>
                                      </p:cBhvr>
                                      <p:to>
                                        <p:strVal val="visible"/>
                                      </p:to>
                                    </p:set>
                                  </p:childTnLst>
                                </p:cTn>
                              </p:par>
                              <p:par>
                                <p:cTn id="2290" presetID="10" presetClass="exit" presetSubtype="0" fill="hold" grpId="1" nodeType="withEffect">
                                  <p:stCondLst>
                                    <p:cond delay="0"/>
                                  </p:stCondLst>
                                  <p:childTnLst>
                                    <p:animEffect transition="out" filter="fade">
                                      <p:cBhvr>
                                        <p:cTn id="2291" dur="500"/>
                                        <p:tgtEl>
                                          <p:spTgt spid="329"/>
                                        </p:tgtEl>
                                      </p:cBhvr>
                                    </p:animEffect>
                                    <p:set>
                                      <p:cBhvr>
                                        <p:cTn id="2292"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2"/>
                  </p:tgtEl>
                </p:cond>
              </p:nextCondLst>
            </p:seq>
            <p:seq concurrent="1" nextAc="seek">
              <p:cTn id="2293" restart="whenNotActive" fill="hold" evtFilter="cancelBubble" nodeType="interactiveSeq">
                <p:stCondLst>
                  <p:cond evt="onClick" delay="0">
                    <p:tgtEl>
                      <p:spTgt spid="310"/>
                    </p:tgtEl>
                  </p:cond>
                </p:stCondLst>
                <p:endSync evt="end" delay="0">
                  <p:rtn val="all"/>
                </p:endSync>
                <p:childTnLst>
                  <p:par>
                    <p:cTn id="2294" fill="hold">
                      <p:stCondLst>
                        <p:cond delay="0"/>
                      </p:stCondLst>
                      <p:childTnLst>
                        <p:par>
                          <p:cTn id="2295" fill="hold">
                            <p:stCondLst>
                              <p:cond delay="0"/>
                            </p:stCondLst>
                            <p:childTnLst>
                              <p:par>
                                <p:cTn id="2296" presetID="1" presetClass="entr" presetSubtype="0" fill="hold" grpId="0" nodeType="clickEffect">
                                  <p:stCondLst>
                                    <p:cond delay="0"/>
                                  </p:stCondLst>
                                  <p:childTnLst>
                                    <p:set>
                                      <p:cBhvr>
                                        <p:cTn id="2297" dur="1" fill="hold">
                                          <p:stCondLst>
                                            <p:cond delay="0"/>
                                          </p:stCondLst>
                                        </p:cTn>
                                        <p:tgtEl>
                                          <p:spTgt spid="316"/>
                                        </p:tgtEl>
                                        <p:attrNameLst>
                                          <p:attrName>style.visibility</p:attrName>
                                        </p:attrNameLst>
                                      </p:cBhvr>
                                      <p:to>
                                        <p:strVal val="visible"/>
                                      </p:to>
                                    </p:set>
                                  </p:childTnLst>
                                </p:cTn>
                              </p:par>
                              <p:par>
                                <p:cTn id="2298" presetID="1" presetClass="entr" presetSubtype="0" fill="hold" grpId="0" nodeType="withEffect">
                                  <p:stCondLst>
                                    <p:cond delay="0"/>
                                  </p:stCondLst>
                                  <p:childTnLst>
                                    <p:set>
                                      <p:cBhvr>
                                        <p:cTn id="2299" dur="1" fill="hold">
                                          <p:stCondLst>
                                            <p:cond delay="0"/>
                                          </p:stCondLst>
                                        </p:cTn>
                                        <p:tgtEl>
                                          <p:spTgt spid="322"/>
                                        </p:tgtEl>
                                        <p:attrNameLst>
                                          <p:attrName>style.visibility</p:attrName>
                                        </p:attrNameLst>
                                      </p:cBhvr>
                                      <p:to>
                                        <p:strVal val="visible"/>
                                      </p:to>
                                    </p:set>
                                  </p:childTnLst>
                                </p:cTn>
                              </p:par>
                              <p:par>
                                <p:cTn id="2300" presetID="10" presetClass="exit" presetSubtype="0" fill="hold" grpId="0" nodeType="withEffect">
                                  <p:stCondLst>
                                    <p:cond delay="0"/>
                                  </p:stCondLst>
                                  <p:childTnLst>
                                    <p:animEffect transition="out" filter="fade">
                                      <p:cBhvr>
                                        <p:cTn id="2301" dur="500"/>
                                        <p:tgtEl>
                                          <p:spTgt spid="329"/>
                                        </p:tgtEl>
                                      </p:cBhvr>
                                    </p:animEffect>
                                    <p:set>
                                      <p:cBhvr>
                                        <p:cTn id="2302"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0"/>
                  </p:tgtEl>
                </p:cond>
              </p:nextCondLst>
            </p:seq>
            <p:seq concurrent="1" nextAc="seek">
              <p:cTn id="2303" restart="whenNotActive" fill="hold" evtFilter="cancelBubble" nodeType="interactiveSeq">
                <p:stCondLst>
                  <p:cond evt="onClick" delay="0">
                    <p:tgtEl>
                      <p:spTgt spid="318"/>
                    </p:tgtEl>
                  </p:cond>
                </p:stCondLst>
                <p:endSync evt="end" delay="0">
                  <p:rtn val="all"/>
                </p:endSync>
                <p:childTnLst>
                  <p:par>
                    <p:cTn id="2304" fill="hold">
                      <p:stCondLst>
                        <p:cond delay="0"/>
                      </p:stCondLst>
                      <p:childTnLst>
                        <p:par>
                          <p:cTn id="2305" fill="hold">
                            <p:stCondLst>
                              <p:cond delay="0"/>
                            </p:stCondLst>
                            <p:childTnLst>
                              <p:par>
                                <p:cTn id="2306" presetID="1" presetClass="exit" presetSubtype="0" fill="hold" grpId="1" nodeType="clickEffect">
                                  <p:stCondLst>
                                    <p:cond delay="0"/>
                                  </p:stCondLst>
                                  <p:childTnLst>
                                    <p:set>
                                      <p:cBhvr>
                                        <p:cTn id="2307" dur="1" fill="hold">
                                          <p:stCondLst>
                                            <p:cond delay="0"/>
                                          </p:stCondLst>
                                        </p:cTn>
                                        <p:tgtEl>
                                          <p:spTgt spid="318"/>
                                        </p:tgtEl>
                                        <p:attrNameLst>
                                          <p:attrName>style.visibility</p:attrName>
                                        </p:attrNameLst>
                                      </p:cBhvr>
                                      <p:to>
                                        <p:strVal val="hidden"/>
                                      </p:to>
                                    </p:set>
                                  </p:childTnLst>
                                </p:cTn>
                              </p:par>
                              <p:par>
                                <p:cTn id="2308" presetID="1" presetClass="exit" presetSubtype="0" fill="hold" grpId="5" nodeType="withEffect">
                                  <p:stCondLst>
                                    <p:cond delay="0"/>
                                  </p:stCondLst>
                                  <p:childTnLst>
                                    <p:set>
                                      <p:cBhvr>
                                        <p:cTn id="2309" dur="1" fill="hold">
                                          <p:stCondLst>
                                            <p:cond delay="0"/>
                                          </p:stCondLst>
                                        </p:cTn>
                                        <p:tgtEl>
                                          <p:spTgt spid="322"/>
                                        </p:tgtEl>
                                        <p:attrNameLst>
                                          <p:attrName>style.visibility</p:attrName>
                                        </p:attrNameLst>
                                      </p:cBhvr>
                                      <p:to>
                                        <p:strVal val="hidden"/>
                                      </p:to>
                                    </p:set>
                                  </p:childTnLst>
                                </p:cTn>
                              </p:par>
                              <p:par>
                                <p:cTn id="2310" presetID="10" presetClass="entr" presetSubtype="0" fill="hold" grpId="6" nodeType="withEffect">
                                  <p:stCondLst>
                                    <p:cond delay="0"/>
                                  </p:stCondLst>
                                  <p:childTnLst>
                                    <p:set>
                                      <p:cBhvr>
                                        <p:cTn id="2311" dur="1" fill="hold">
                                          <p:stCondLst>
                                            <p:cond delay="0"/>
                                          </p:stCondLst>
                                        </p:cTn>
                                        <p:tgtEl>
                                          <p:spTgt spid="329"/>
                                        </p:tgtEl>
                                        <p:attrNameLst>
                                          <p:attrName>style.visibility</p:attrName>
                                        </p:attrNameLst>
                                      </p:cBhvr>
                                      <p:to>
                                        <p:strVal val="visible"/>
                                      </p:to>
                                    </p:set>
                                    <p:animEffect transition="in" filter="fade">
                                      <p:cBhvr>
                                        <p:cTn id="2312" dur="500"/>
                                        <p:tgtEl>
                                          <p:spTgt spid="329"/>
                                        </p:tgtEl>
                                      </p:cBhvr>
                                    </p:animEffect>
                                  </p:childTnLst>
                                </p:cTn>
                              </p:par>
                            </p:childTnLst>
                          </p:cTn>
                        </p:par>
                      </p:childTnLst>
                    </p:cTn>
                  </p:par>
                </p:childTnLst>
              </p:cTn>
              <p:nextCondLst>
                <p:cond evt="onClick" delay="0">
                  <p:tgtEl>
                    <p:spTgt spid="318"/>
                  </p:tgtEl>
                </p:cond>
              </p:nextCondLst>
            </p:seq>
            <p:seq concurrent="1" nextAc="seek">
              <p:cTn id="2313" restart="whenNotActive" fill="hold" evtFilter="cancelBubble" nodeType="interactiveSeq">
                <p:stCondLst>
                  <p:cond evt="onClick" delay="0">
                    <p:tgtEl>
                      <p:spTgt spid="313"/>
                    </p:tgtEl>
                  </p:cond>
                </p:stCondLst>
                <p:endSync evt="end" delay="0">
                  <p:rtn val="all"/>
                </p:endSync>
                <p:childTnLst>
                  <p:par>
                    <p:cTn id="2314" fill="hold">
                      <p:stCondLst>
                        <p:cond delay="0"/>
                      </p:stCondLst>
                      <p:childTnLst>
                        <p:par>
                          <p:cTn id="2315" fill="hold">
                            <p:stCondLst>
                              <p:cond delay="0"/>
                            </p:stCondLst>
                            <p:childTnLst>
                              <p:par>
                                <p:cTn id="2316" presetID="1" presetClass="exit" presetSubtype="0" fill="hold" grpId="1" nodeType="clickEffect">
                                  <p:stCondLst>
                                    <p:cond delay="0"/>
                                  </p:stCondLst>
                                  <p:childTnLst>
                                    <p:set>
                                      <p:cBhvr>
                                        <p:cTn id="2317" dur="1" fill="hold">
                                          <p:stCondLst>
                                            <p:cond delay="0"/>
                                          </p:stCondLst>
                                        </p:cTn>
                                        <p:tgtEl>
                                          <p:spTgt spid="313"/>
                                        </p:tgtEl>
                                        <p:attrNameLst>
                                          <p:attrName>style.visibility</p:attrName>
                                        </p:attrNameLst>
                                      </p:cBhvr>
                                      <p:to>
                                        <p:strVal val="hidden"/>
                                      </p:to>
                                    </p:set>
                                  </p:childTnLst>
                                </p:cTn>
                              </p:par>
                              <p:par>
                                <p:cTn id="2318" presetID="1" presetClass="exit" presetSubtype="0" fill="hold" grpId="1" nodeType="withEffect">
                                  <p:stCondLst>
                                    <p:cond delay="0"/>
                                  </p:stCondLst>
                                  <p:childTnLst>
                                    <p:set>
                                      <p:cBhvr>
                                        <p:cTn id="2319" dur="1" fill="hold">
                                          <p:stCondLst>
                                            <p:cond delay="0"/>
                                          </p:stCondLst>
                                        </p:cTn>
                                        <p:tgtEl>
                                          <p:spTgt spid="324"/>
                                        </p:tgtEl>
                                        <p:attrNameLst>
                                          <p:attrName>style.visibility</p:attrName>
                                        </p:attrNameLst>
                                      </p:cBhvr>
                                      <p:to>
                                        <p:strVal val="hidden"/>
                                      </p:to>
                                    </p:set>
                                  </p:childTnLst>
                                </p:cTn>
                              </p:par>
                              <p:par>
                                <p:cTn id="2320" presetID="10" presetClass="entr" presetSubtype="0" fill="hold" grpId="7" nodeType="withEffect">
                                  <p:stCondLst>
                                    <p:cond delay="0"/>
                                  </p:stCondLst>
                                  <p:childTnLst>
                                    <p:set>
                                      <p:cBhvr>
                                        <p:cTn id="2321" dur="1" fill="hold">
                                          <p:stCondLst>
                                            <p:cond delay="0"/>
                                          </p:stCondLst>
                                        </p:cTn>
                                        <p:tgtEl>
                                          <p:spTgt spid="329"/>
                                        </p:tgtEl>
                                        <p:attrNameLst>
                                          <p:attrName>style.visibility</p:attrName>
                                        </p:attrNameLst>
                                      </p:cBhvr>
                                      <p:to>
                                        <p:strVal val="visible"/>
                                      </p:to>
                                    </p:set>
                                    <p:animEffect transition="in" filter="fade">
                                      <p:cBhvr>
                                        <p:cTn id="2322" dur="500"/>
                                        <p:tgtEl>
                                          <p:spTgt spid="329"/>
                                        </p:tgtEl>
                                      </p:cBhvr>
                                    </p:animEffect>
                                  </p:childTnLst>
                                </p:cTn>
                              </p:par>
                            </p:childTnLst>
                          </p:cTn>
                        </p:par>
                      </p:childTnLst>
                    </p:cTn>
                  </p:par>
                </p:childTnLst>
              </p:cTn>
              <p:nextCondLst>
                <p:cond evt="onClick" delay="0">
                  <p:tgtEl>
                    <p:spTgt spid="313"/>
                  </p:tgtEl>
                </p:cond>
              </p:nextCondLst>
            </p:seq>
            <p:seq concurrent="1" nextAc="seek">
              <p:cTn id="2323" restart="whenNotActive" fill="hold" evtFilter="cancelBubble" nodeType="interactiveSeq">
                <p:stCondLst>
                  <p:cond evt="onClick" delay="0">
                    <p:tgtEl>
                      <p:spTgt spid="314"/>
                    </p:tgtEl>
                  </p:cond>
                </p:stCondLst>
                <p:endSync evt="end" delay="0">
                  <p:rtn val="all"/>
                </p:endSync>
                <p:childTnLst>
                  <p:par>
                    <p:cTn id="2324" fill="hold">
                      <p:stCondLst>
                        <p:cond delay="0"/>
                      </p:stCondLst>
                      <p:childTnLst>
                        <p:par>
                          <p:cTn id="2325" fill="hold">
                            <p:stCondLst>
                              <p:cond delay="0"/>
                            </p:stCondLst>
                            <p:childTnLst>
                              <p:par>
                                <p:cTn id="2326" presetID="1" presetClass="exit" presetSubtype="0" fill="hold" grpId="1" nodeType="clickEffect">
                                  <p:stCondLst>
                                    <p:cond delay="0"/>
                                  </p:stCondLst>
                                  <p:childTnLst>
                                    <p:set>
                                      <p:cBhvr>
                                        <p:cTn id="2327" dur="1" fill="hold">
                                          <p:stCondLst>
                                            <p:cond delay="0"/>
                                          </p:stCondLst>
                                        </p:cTn>
                                        <p:tgtEl>
                                          <p:spTgt spid="314"/>
                                        </p:tgtEl>
                                        <p:attrNameLst>
                                          <p:attrName>style.visibility</p:attrName>
                                        </p:attrNameLst>
                                      </p:cBhvr>
                                      <p:to>
                                        <p:strVal val="hidden"/>
                                      </p:to>
                                    </p:set>
                                  </p:childTnLst>
                                </p:cTn>
                              </p:par>
                              <p:par>
                                <p:cTn id="2328" presetID="1" presetClass="exit" presetSubtype="0" fill="hold" grpId="4" nodeType="withEffect">
                                  <p:stCondLst>
                                    <p:cond delay="0"/>
                                  </p:stCondLst>
                                  <p:childTnLst>
                                    <p:set>
                                      <p:cBhvr>
                                        <p:cTn id="2329" dur="1" fill="hold">
                                          <p:stCondLst>
                                            <p:cond delay="0"/>
                                          </p:stCondLst>
                                        </p:cTn>
                                        <p:tgtEl>
                                          <p:spTgt spid="322"/>
                                        </p:tgtEl>
                                        <p:attrNameLst>
                                          <p:attrName>style.visibility</p:attrName>
                                        </p:attrNameLst>
                                      </p:cBhvr>
                                      <p:to>
                                        <p:strVal val="hidden"/>
                                      </p:to>
                                    </p:set>
                                  </p:childTnLst>
                                </p:cTn>
                              </p:par>
                              <p:par>
                                <p:cTn id="2330" presetID="10" presetClass="entr" presetSubtype="0" fill="hold" grpId="10" nodeType="withEffect">
                                  <p:stCondLst>
                                    <p:cond delay="0"/>
                                  </p:stCondLst>
                                  <p:childTnLst>
                                    <p:set>
                                      <p:cBhvr>
                                        <p:cTn id="2331" dur="1" fill="hold">
                                          <p:stCondLst>
                                            <p:cond delay="0"/>
                                          </p:stCondLst>
                                        </p:cTn>
                                        <p:tgtEl>
                                          <p:spTgt spid="329"/>
                                        </p:tgtEl>
                                        <p:attrNameLst>
                                          <p:attrName>style.visibility</p:attrName>
                                        </p:attrNameLst>
                                      </p:cBhvr>
                                      <p:to>
                                        <p:strVal val="visible"/>
                                      </p:to>
                                    </p:set>
                                    <p:animEffect transition="in" filter="fade">
                                      <p:cBhvr>
                                        <p:cTn id="2332" dur="500"/>
                                        <p:tgtEl>
                                          <p:spTgt spid="329"/>
                                        </p:tgtEl>
                                      </p:cBhvr>
                                    </p:animEffect>
                                  </p:childTnLst>
                                </p:cTn>
                              </p:par>
                            </p:childTnLst>
                          </p:cTn>
                        </p:par>
                      </p:childTnLst>
                    </p:cTn>
                  </p:par>
                </p:childTnLst>
              </p:cTn>
              <p:nextCondLst>
                <p:cond evt="onClick" delay="0">
                  <p:tgtEl>
                    <p:spTgt spid="314"/>
                  </p:tgtEl>
                </p:cond>
              </p:nextCondLst>
            </p:seq>
            <p:seq concurrent="1" nextAc="seek">
              <p:cTn id="2333" restart="whenNotActive" fill="hold" evtFilter="cancelBubble" nodeType="interactiveSeq">
                <p:stCondLst>
                  <p:cond evt="onClick" delay="0">
                    <p:tgtEl>
                      <p:spTgt spid="315"/>
                    </p:tgtEl>
                  </p:cond>
                </p:stCondLst>
                <p:endSync evt="end" delay="0">
                  <p:rtn val="all"/>
                </p:endSync>
                <p:childTnLst>
                  <p:par>
                    <p:cTn id="2334" fill="hold">
                      <p:stCondLst>
                        <p:cond delay="0"/>
                      </p:stCondLst>
                      <p:childTnLst>
                        <p:par>
                          <p:cTn id="2335" fill="hold">
                            <p:stCondLst>
                              <p:cond delay="0"/>
                            </p:stCondLst>
                            <p:childTnLst>
                              <p:par>
                                <p:cTn id="2336" presetID="1" presetClass="exit" presetSubtype="0" fill="hold" grpId="0" nodeType="clickEffect">
                                  <p:stCondLst>
                                    <p:cond delay="0"/>
                                  </p:stCondLst>
                                  <p:childTnLst>
                                    <p:set>
                                      <p:cBhvr>
                                        <p:cTn id="2337" dur="1" fill="hold">
                                          <p:stCondLst>
                                            <p:cond delay="0"/>
                                          </p:stCondLst>
                                        </p:cTn>
                                        <p:tgtEl>
                                          <p:spTgt spid="315"/>
                                        </p:tgtEl>
                                        <p:attrNameLst>
                                          <p:attrName>style.visibility</p:attrName>
                                        </p:attrNameLst>
                                      </p:cBhvr>
                                      <p:to>
                                        <p:strVal val="hidden"/>
                                      </p:to>
                                    </p:set>
                                  </p:childTnLst>
                                </p:cTn>
                              </p:par>
                              <p:par>
                                <p:cTn id="2338" presetID="10" presetClass="entr" presetSubtype="0" fill="hold" grpId="9" nodeType="withEffect">
                                  <p:stCondLst>
                                    <p:cond delay="0"/>
                                  </p:stCondLst>
                                  <p:childTnLst>
                                    <p:set>
                                      <p:cBhvr>
                                        <p:cTn id="2339" dur="1" fill="hold">
                                          <p:stCondLst>
                                            <p:cond delay="0"/>
                                          </p:stCondLst>
                                        </p:cTn>
                                        <p:tgtEl>
                                          <p:spTgt spid="329"/>
                                        </p:tgtEl>
                                        <p:attrNameLst>
                                          <p:attrName>style.visibility</p:attrName>
                                        </p:attrNameLst>
                                      </p:cBhvr>
                                      <p:to>
                                        <p:strVal val="visible"/>
                                      </p:to>
                                    </p:set>
                                    <p:animEffect transition="in" filter="fade">
                                      <p:cBhvr>
                                        <p:cTn id="2340" dur="500"/>
                                        <p:tgtEl>
                                          <p:spTgt spid="329"/>
                                        </p:tgtEl>
                                      </p:cBhvr>
                                    </p:animEffect>
                                  </p:childTnLst>
                                </p:cTn>
                              </p:par>
                            </p:childTnLst>
                          </p:cTn>
                        </p:par>
                      </p:childTnLst>
                    </p:cTn>
                  </p:par>
                </p:childTnLst>
              </p:cTn>
              <p:nextCondLst>
                <p:cond evt="onClick" delay="0">
                  <p:tgtEl>
                    <p:spTgt spid="315"/>
                  </p:tgtEl>
                </p:cond>
              </p:nextCondLst>
            </p:seq>
            <p:seq concurrent="1" nextAc="seek">
              <p:cTn id="2341" restart="whenNotActive" fill="hold" evtFilter="cancelBubble" nodeType="interactiveSeq">
                <p:stCondLst>
                  <p:cond evt="onClick" delay="0">
                    <p:tgtEl>
                      <p:spTgt spid="316"/>
                    </p:tgtEl>
                  </p:cond>
                </p:stCondLst>
                <p:endSync evt="end" delay="0">
                  <p:rtn val="all"/>
                </p:endSync>
                <p:childTnLst>
                  <p:par>
                    <p:cTn id="2342" fill="hold">
                      <p:stCondLst>
                        <p:cond delay="0"/>
                      </p:stCondLst>
                      <p:childTnLst>
                        <p:par>
                          <p:cTn id="2343" fill="hold">
                            <p:stCondLst>
                              <p:cond delay="0"/>
                            </p:stCondLst>
                            <p:childTnLst>
                              <p:par>
                                <p:cTn id="2344" presetID="1" presetClass="exit" presetSubtype="0" fill="hold" grpId="1" nodeType="clickEffect">
                                  <p:stCondLst>
                                    <p:cond delay="0"/>
                                  </p:stCondLst>
                                  <p:childTnLst>
                                    <p:set>
                                      <p:cBhvr>
                                        <p:cTn id="2345" dur="1" fill="hold">
                                          <p:stCondLst>
                                            <p:cond delay="0"/>
                                          </p:stCondLst>
                                        </p:cTn>
                                        <p:tgtEl>
                                          <p:spTgt spid="316"/>
                                        </p:tgtEl>
                                        <p:attrNameLst>
                                          <p:attrName>style.visibility</p:attrName>
                                        </p:attrNameLst>
                                      </p:cBhvr>
                                      <p:to>
                                        <p:strVal val="hidden"/>
                                      </p:to>
                                    </p:set>
                                  </p:childTnLst>
                                </p:cTn>
                              </p:par>
                              <p:par>
                                <p:cTn id="2346" presetID="1" presetClass="exit" presetSubtype="0" fill="hold" grpId="3" nodeType="withEffect">
                                  <p:stCondLst>
                                    <p:cond delay="0"/>
                                  </p:stCondLst>
                                  <p:childTnLst>
                                    <p:set>
                                      <p:cBhvr>
                                        <p:cTn id="2347" dur="1" fill="hold">
                                          <p:stCondLst>
                                            <p:cond delay="0"/>
                                          </p:stCondLst>
                                        </p:cTn>
                                        <p:tgtEl>
                                          <p:spTgt spid="322"/>
                                        </p:tgtEl>
                                        <p:attrNameLst>
                                          <p:attrName>style.visibility</p:attrName>
                                        </p:attrNameLst>
                                      </p:cBhvr>
                                      <p:to>
                                        <p:strVal val="hidden"/>
                                      </p:to>
                                    </p:set>
                                  </p:childTnLst>
                                </p:cTn>
                              </p:par>
                              <p:par>
                                <p:cTn id="2348" presetID="10" presetClass="entr" presetSubtype="0" fill="hold" grpId="11" nodeType="withEffect">
                                  <p:stCondLst>
                                    <p:cond delay="0"/>
                                  </p:stCondLst>
                                  <p:childTnLst>
                                    <p:set>
                                      <p:cBhvr>
                                        <p:cTn id="2349" dur="1" fill="hold">
                                          <p:stCondLst>
                                            <p:cond delay="0"/>
                                          </p:stCondLst>
                                        </p:cTn>
                                        <p:tgtEl>
                                          <p:spTgt spid="329"/>
                                        </p:tgtEl>
                                        <p:attrNameLst>
                                          <p:attrName>style.visibility</p:attrName>
                                        </p:attrNameLst>
                                      </p:cBhvr>
                                      <p:to>
                                        <p:strVal val="visible"/>
                                      </p:to>
                                    </p:set>
                                    <p:animEffect transition="in" filter="fade">
                                      <p:cBhvr>
                                        <p:cTn id="2350" dur="500"/>
                                        <p:tgtEl>
                                          <p:spTgt spid="329"/>
                                        </p:tgtEl>
                                      </p:cBhvr>
                                    </p:animEffect>
                                  </p:childTnLst>
                                </p:cTn>
                              </p:par>
                            </p:childTnLst>
                          </p:cTn>
                        </p:par>
                      </p:childTnLst>
                    </p:cTn>
                  </p:par>
                </p:childTnLst>
              </p:cTn>
              <p:nextCondLst>
                <p:cond evt="onClick" delay="0">
                  <p:tgtEl>
                    <p:spTgt spid="316"/>
                  </p:tgtEl>
                </p:cond>
              </p:nextCondLst>
            </p:seq>
            <p:seq concurrent="1" nextAc="seek">
              <p:cTn id="2351" restart="whenNotActive" fill="hold" evtFilter="cancelBubble" nodeType="interactiveSeq">
                <p:stCondLst>
                  <p:cond evt="onClick" delay="0">
                    <p:tgtEl>
                      <p:spTgt spid="317"/>
                    </p:tgtEl>
                  </p:cond>
                </p:stCondLst>
                <p:endSync evt="end" delay="0">
                  <p:rtn val="all"/>
                </p:endSync>
                <p:childTnLst>
                  <p:par>
                    <p:cTn id="2352" fill="hold">
                      <p:stCondLst>
                        <p:cond delay="0"/>
                      </p:stCondLst>
                      <p:childTnLst>
                        <p:par>
                          <p:cTn id="2353" fill="hold">
                            <p:stCondLst>
                              <p:cond delay="0"/>
                            </p:stCondLst>
                            <p:childTnLst>
                              <p:par>
                                <p:cTn id="2354" presetID="1" presetClass="exit" presetSubtype="0" fill="hold" grpId="1" nodeType="clickEffect">
                                  <p:stCondLst>
                                    <p:cond delay="0"/>
                                  </p:stCondLst>
                                  <p:childTnLst>
                                    <p:set>
                                      <p:cBhvr>
                                        <p:cTn id="2355" dur="1" fill="hold">
                                          <p:stCondLst>
                                            <p:cond delay="0"/>
                                          </p:stCondLst>
                                        </p:cTn>
                                        <p:tgtEl>
                                          <p:spTgt spid="317"/>
                                        </p:tgtEl>
                                        <p:attrNameLst>
                                          <p:attrName>style.visibility</p:attrName>
                                        </p:attrNameLst>
                                      </p:cBhvr>
                                      <p:to>
                                        <p:strVal val="hidden"/>
                                      </p:to>
                                    </p:set>
                                  </p:childTnLst>
                                </p:cTn>
                              </p:par>
                              <p:par>
                                <p:cTn id="2356" presetID="10" presetClass="entr" presetSubtype="0" fill="hold" grpId="8" nodeType="withEffect">
                                  <p:stCondLst>
                                    <p:cond delay="0"/>
                                  </p:stCondLst>
                                  <p:childTnLst>
                                    <p:set>
                                      <p:cBhvr>
                                        <p:cTn id="2357" dur="1" fill="hold">
                                          <p:stCondLst>
                                            <p:cond delay="0"/>
                                          </p:stCondLst>
                                        </p:cTn>
                                        <p:tgtEl>
                                          <p:spTgt spid="329"/>
                                        </p:tgtEl>
                                        <p:attrNameLst>
                                          <p:attrName>style.visibility</p:attrName>
                                        </p:attrNameLst>
                                      </p:cBhvr>
                                      <p:to>
                                        <p:strVal val="visible"/>
                                      </p:to>
                                    </p:set>
                                    <p:animEffect transition="in" filter="fade">
                                      <p:cBhvr>
                                        <p:cTn id="2358" dur="500"/>
                                        <p:tgtEl>
                                          <p:spTgt spid="329"/>
                                        </p:tgtEl>
                                      </p:cBhvr>
                                    </p:animEffect>
                                  </p:childTnLst>
                                </p:cTn>
                              </p:par>
                            </p:childTnLst>
                          </p:cTn>
                        </p:par>
                      </p:childTnLst>
                    </p:cTn>
                  </p:par>
                </p:childTnLst>
              </p:cTn>
              <p:nextCondLst>
                <p:cond evt="onClick" delay="0">
                  <p:tgtEl>
                    <p:spTgt spid="317"/>
                  </p:tgtEl>
                </p:cond>
              </p:nextCondLst>
            </p:seq>
            <p:seq concurrent="1" nextAc="seek">
              <p:cTn id="2359" restart="whenNotActive" fill="hold" evtFilter="cancelBubble" nodeType="interactiveSeq">
                <p:stCondLst>
                  <p:cond evt="onClick" delay="0">
                    <p:tgtEl>
                      <p:spTgt spid="331"/>
                    </p:tgtEl>
                  </p:cond>
                </p:stCondLst>
                <p:endSync evt="end" delay="0">
                  <p:rtn val="all"/>
                </p:endSync>
                <p:childTnLst>
                  <p:par>
                    <p:cTn id="2360" fill="hold">
                      <p:stCondLst>
                        <p:cond delay="0"/>
                      </p:stCondLst>
                      <p:childTnLst>
                        <p:par>
                          <p:cTn id="2361" fill="hold">
                            <p:stCondLst>
                              <p:cond delay="0"/>
                            </p:stCondLst>
                            <p:childTnLst>
                              <p:par>
                                <p:cTn id="2362" presetID="1" presetClass="entr" presetSubtype="0" fill="hold" grpId="0" nodeType="clickEffect">
                                  <p:stCondLst>
                                    <p:cond delay="0"/>
                                  </p:stCondLst>
                                  <p:childTnLst>
                                    <p:set>
                                      <p:cBhvr>
                                        <p:cTn id="2363" dur="1" fill="hold">
                                          <p:stCondLst>
                                            <p:cond delay="0"/>
                                          </p:stCondLst>
                                        </p:cTn>
                                        <p:tgtEl>
                                          <p:spTgt spid="337"/>
                                        </p:tgtEl>
                                        <p:attrNameLst>
                                          <p:attrName>style.visibility</p:attrName>
                                        </p:attrNameLst>
                                      </p:cBhvr>
                                      <p:to>
                                        <p:strVal val="visible"/>
                                      </p:to>
                                    </p:set>
                                  </p:childTnLst>
                                </p:cTn>
                              </p:par>
                              <p:par>
                                <p:cTn id="2364" presetID="1" presetClass="entr" presetSubtype="0" fill="hold" grpId="2" nodeType="withEffect">
                                  <p:stCondLst>
                                    <p:cond delay="0"/>
                                  </p:stCondLst>
                                  <p:childTnLst>
                                    <p:set>
                                      <p:cBhvr>
                                        <p:cTn id="2365" dur="1" fill="hold">
                                          <p:stCondLst>
                                            <p:cond delay="0"/>
                                          </p:stCondLst>
                                        </p:cTn>
                                        <p:tgtEl>
                                          <p:spTgt spid="321"/>
                                        </p:tgtEl>
                                        <p:attrNameLst>
                                          <p:attrName>style.visibility</p:attrName>
                                        </p:attrNameLst>
                                      </p:cBhvr>
                                      <p:to>
                                        <p:strVal val="visible"/>
                                      </p:to>
                                    </p:set>
                                  </p:childTnLst>
                                </p:cTn>
                              </p:par>
                              <p:par>
                                <p:cTn id="2366" presetID="10" presetClass="exit" presetSubtype="0" fill="hold" grpId="0" nodeType="withEffect">
                                  <p:stCondLst>
                                    <p:cond delay="0"/>
                                  </p:stCondLst>
                                  <p:childTnLst>
                                    <p:animEffect transition="out" filter="fade">
                                      <p:cBhvr>
                                        <p:cTn id="2367" dur="500"/>
                                        <p:tgtEl>
                                          <p:spTgt spid="330"/>
                                        </p:tgtEl>
                                      </p:cBhvr>
                                    </p:animEffect>
                                    <p:set>
                                      <p:cBhvr>
                                        <p:cTn id="2368"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1"/>
                  </p:tgtEl>
                </p:cond>
              </p:nextCondLst>
            </p:seq>
            <p:seq concurrent="1" nextAc="seek">
              <p:cTn id="2369" restart="whenNotActive" fill="hold" evtFilter="cancelBubble" nodeType="interactiveSeq">
                <p:stCondLst>
                  <p:cond evt="onClick" delay="0">
                    <p:tgtEl>
                      <p:spTgt spid="332"/>
                    </p:tgtEl>
                  </p:cond>
                </p:stCondLst>
                <p:endSync evt="end" delay="0">
                  <p:rtn val="all"/>
                </p:endSync>
                <p:childTnLst>
                  <p:par>
                    <p:cTn id="2370" fill="hold">
                      <p:stCondLst>
                        <p:cond delay="0"/>
                      </p:stCondLst>
                      <p:childTnLst>
                        <p:par>
                          <p:cTn id="2371" fill="hold">
                            <p:stCondLst>
                              <p:cond delay="0"/>
                            </p:stCondLst>
                            <p:childTnLst>
                              <p:par>
                                <p:cTn id="2372" presetID="1" presetClass="entr" presetSubtype="0" fill="hold" grpId="0" nodeType="clickEffect">
                                  <p:stCondLst>
                                    <p:cond delay="0"/>
                                  </p:stCondLst>
                                  <p:childTnLst>
                                    <p:set>
                                      <p:cBhvr>
                                        <p:cTn id="2373" dur="1" fill="hold">
                                          <p:stCondLst>
                                            <p:cond delay="0"/>
                                          </p:stCondLst>
                                        </p:cTn>
                                        <p:tgtEl>
                                          <p:spTgt spid="338"/>
                                        </p:tgtEl>
                                        <p:attrNameLst>
                                          <p:attrName>style.visibility</p:attrName>
                                        </p:attrNameLst>
                                      </p:cBhvr>
                                      <p:to>
                                        <p:strVal val="visible"/>
                                      </p:to>
                                    </p:set>
                                  </p:childTnLst>
                                </p:cTn>
                              </p:par>
                              <p:par>
                                <p:cTn id="2374" presetID="1" presetClass="entr" presetSubtype="0" fill="hold" grpId="0" nodeType="withEffect">
                                  <p:stCondLst>
                                    <p:cond delay="0"/>
                                  </p:stCondLst>
                                  <p:childTnLst>
                                    <p:set>
                                      <p:cBhvr>
                                        <p:cTn id="2375" dur="1" fill="hold">
                                          <p:stCondLst>
                                            <p:cond delay="0"/>
                                          </p:stCondLst>
                                        </p:cTn>
                                        <p:tgtEl>
                                          <p:spTgt spid="323"/>
                                        </p:tgtEl>
                                        <p:attrNameLst>
                                          <p:attrName>style.visibility</p:attrName>
                                        </p:attrNameLst>
                                      </p:cBhvr>
                                      <p:to>
                                        <p:strVal val="visible"/>
                                      </p:to>
                                    </p:set>
                                  </p:childTnLst>
                                </p:cTn>
                              </p:par>
                              <p:par>
                                <p:cTn id="2376" presetID="10" presetClass="exit" presetSubtype="0" fill="hold" grpId="1" nodeType="withEffect">
                                  <p:stCondLst>
                                    <p:cond delay="0"/>
                                  </p:stCondLst>
                                  <p:childTnLst>
                                    <p:animEffect transition="out" filter="fade">
                                      <p:cBhvr>
                                        <p:cTn id="2377" dur="500"/>
                                        <p:tgtEl>
                                          <p:spTgt spid="330"/>
                                        </p:tgtEl>
                                      </p:cBhvr>
                                    </p:animEffect>
                                    <p:set>
                                      <p:cBhvr>
                                        <p:cTn id="2378"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2"/>
                  </p:tgtEl>
                </p:cond>
              </p:nextCondLst>
            </p:seq>
            <p:seq concurrent="1" nextAc="seek">
              <p:cTn id="2379" restart="whenNotActive" fill="hold" evtFilter="cancelBubble" nodeType="interactiveSeq">
                <p:stCondLst>
                  <p:cond evt="onClick" delay="0">
                    <p:tgtEl>
                      <p:spTgt spid="333"/>
                    </p:tgtEl>
                  </p:cond>
                </p:stCondLst>
                <p:endSync evt="end" delay="0">
                  <p:rtn val="all"/>
                </p:endSync>
                <p:childTnLst>
                  <p:par>
                    <p:cTn id="2380" fill="hold">
                      <p:stCondLst>
                        <p:cond delay="0"/>
                      </p:stCondLst>
                      <p:childTnLst>
                        <p:par>
                          <p:cTn id="2381" fill="hold">
                            <p:stCondLst>
                              <p:cond delay="0"/>
                            </p:stCondLst>
                            <p:childTnLst>
                              <p:par>
                                <p:cTn id="2382" presetID="1" presetClass="entr" presetSubtype="0" fill="hold" grpId="0" nodeType="clickEffect">
                                  <p:stCondLst>
                                    <p:cond delay="0"/>
                                  </p:stCondLst>
                                  <p:childTnLst>
                                    <p:set>
                                      <p:cBhvr>
                                        <p:cTn id="2383" dur="1" fill="hold">
                                          <p:stCondLst>
                                            <p:cond delay="0"/>
                                          </p:stCondLst>
                                        </p:cTn>
                                        <p:tgtEl>
                                          <p:spTgt spid="339"/>
                                        </p:tgtEl>
                                        <p:attrNameLst>
                                          <p:attrName>style.visibility</p:attrName>
                                        </p:attrNameLst>
                                      </p:cBhvr>
                                      <p:to>
                                        <p:strVal val="visible"/>
                                      </p:to>
                                    </p:set>
                                  </p:childTnLst>
                                </p:cTn>
                              </p:par>
                              <p:par>
                                <p:cTn id="2384" presetID="10" presetClass="exit" presetSubtype="0" fill="hold" grpId="2" nodeType="withEffect">
                                  <p:stCondLst>
                                    <p:cond delay="0"/>
                                  </p:stCondLst>
                                  <p:childTnLst>
                                    <p:animEffect transition="out" filter="fade">
                                      <p:cBhvr>
                                        <p:cTn id="2385" dur="500"/>
                                        <p:tgtEl>
                                          <p:spTgt spid="330"/>
                                        </p:tgtEl>
                                      </p:cBhvr>
                                    </p:animEffect>
                                    <p:set>
                                      <p:cBhvr>
                                        <p:cTn id="2386"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3"/>
                  </p:tgtEl>
                </p:cond>
              </p:nextCondLst>
            </p:seq>
            <p:seq concurrent="1" nextAc="seek">
              <p:cTn id="2387" restart="whenNotActive" fill="hold" evtFilter="cancelBubble" nodeType="interactiveSeq">
                <p:stCondLst>
                  <p:cond evt="onClick" delay="0">
                    <p:tgtEl>
                      <p:spTgt spid="335"/>
                    </p:tgtEl>
                  </p:cond>
                </p:stCondLst>
                <p:endSync evt="end" delay="0">
                  <p:rtn val="all"/>
                </p:endSync>
                <p:childTnLst>
                  <p:par>
                    <p:cTn id="2388" fill="hold">
                      <p:stCondLst>
                        <p:cond delay="0"/>
                      </p:stCondLst>
                      <p:childTnLst>
                        <p:par>
                          <p:cTn id="2389" fill="hold">
                            <p:stCondLst>
                              <p:cond delay="0"/>
                            </p:stCondLst>
                            <p:childTnLst>
                              <p:par>
                                <p:cTn id="2390" presetID="1" presetClass="entr" presetSubtype="0" fill="hold" grpId="0" nodeType="clickEffect">
                                  <p:stCondLst>
                                    <p:cond delay="0"/>
                                  </p:stCondLst>
                                  <p:childTnLst>
                                    <p:set>
                                      <p:cBhvr>
                                        <p:cTn id="2391" dur="1" fill="hold">
                                          <p:stCondLst>
                                            <p:cond delay="0"/>
                                          </p:stCondLst>
                                        </p:cTn>
                                        <p:tgtEl>
                                          <p:spTgt spid="341"/>
                                        </p:tgtEl>
                                        <p:attrNameLst>
                                          <p:attrName>style.visibility</p:attrName>
                                        </p:attrNameLst>
                                      </p:cBhvr>
                                      <p:to>
                                        <p:strVal val="visible"/>
                                      </p:to>
                                    </p:set>
                                  </p:childTnLst>
                                </p:cTn>
                              </p:par>
                              <p:par>
                                <p:cTn id="2392" presetID="10" presetClass="exit" presetSubtype="0" fill="hold" grpId="9" nodeType="withEffect">
                                  <p:stCondLst>
                                    <p:cond delay="0"/>
                                  </p:stCondLst>
                                  <p:childTnLst>
                                    <p:animEffect transition="out" filter="fade">
                                      <p:cBhvr>
                                        <p:cTn id="2393" dur="500"/>
                                        <p:tgtEl>
                                          <p:spTgt spid="330"/>
                                        </p:tgtEl>
                                      </p:cBhvr>
                                    </p:animEffect>
                                    <p:set>
                                      <p:cBhvr>
                                        <p:cTn id="239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5"/>
                  </p:tgtEl>
                </p:cond>
              </p:nextCondLst>
            </p:seq>
            <p:seq concurrent="1" nextAc="seek">
              <p:cTn id="2395" restart="whenNotActive" fill="hold" evtFilter="cancelBubble" nodeType="interactiveSeq">
                <p:stCondLst>
                  <p:cond evt="onClick" delay="0">
                    <p:tgtEl>
                      <p:spTgt spid="336"/>
                    </p:tgtEl>
                  </p:cond>
                </p:stCondLst>
                <p:endSync evt="end" delay="0">
                  <p:rtn val="all"/>
                </p:endSync>
                <p:childTnLst>
                  <p:par>
                    <p:cTn id="2396" fill="hold">
                      <p:stCondLst>
                        <p:cond delay="0"/>
                      </p:stCondLst>
                      <p:childTnLst>
                        <p:par>
                          <p:cTn id="2397" fill="hold">
                            <p:stCondLst>
                              <p:cond delay="0"/>
                            </p:stCondLst>
                            <p:childTnLst>
                              <p:par>
                                <p:cTn id="2398" presetID="1" presetClass="entr" presetSubtype="0" fill="hold" grpId="0" nodeType="clickEffect">
                                  <p:stCondLst>
                                    <p:cond delay="0"/>
                                  </p:stCondLst>
                                  <p:childTnLst>
                                    <p:set>
                                      <p:cBhvr>
                                        <p:cTn id="2399" dur="1" fill="hold">
                                          <p:stCondLst>
                                            <p:cond delay="0"/>
                                          </p:stCondLst>
                                        </p:cTn>
                                        <p:tgtEl>
                                          <p:spTgt spid="342"/>
                                        </p:tgtEl>
                                        <p:attrNameLst>
                                          <p:attrName>style.visibility</p:attrName>
                                        </p:attrNameLst>
                                      </p:cBhvr>
                                      <p:to>
                                        <p:strVal val="visible"/>
                                      </p:to>
                                    </p:set>
                                  </p:childTnLst>
                                </p:cTn>
                              </p:par>
                              <p:par>
                                <p:cTn id="2400" presetID="1" presetClass="exit" presetSubtype="0" fill="hold" grpId="5" nodeType="withEffect">
                                  <p:stCondLst>
                                    <p:cond delay="0"/>
                                  </p:stCondLst>
                                  <p:childTnLst>
                                    <p:set>
                                      <p:cBhvr>
                                        <p:cTn id="2401" dur="1" fill="hold">
                                          <p:stCondLst>
                                            <p:cond delay="0"/>
                                          </p:stCondLst>
                                        </p:cTn>
                                        <p:tgtEl>
                                          <p:spTgt spid="321"/>
                                        </p:tgtEl>
                                        <p:attrNameLst>
                                          <p:attrName>style.visibility</p:attrName>
                                        </p:attrNameLst>
                                      </p:cBhvr>
                                      <p:to>
                                        <p:strVal val="hidden"/>
                                      </p:to>
                                    </p:set>
                                  </p:childTnLst>
                                </p:cTn>
                              </p:par>
                              <p:par>
                                <p:cTn id="2402" presetID="10" presetClass="exit" presetSubtype="0" fill="hold" grpId="10" nodeType="withEffect">
                                  <p:stCondLst>
                                    <p:cond delay="0"/>
                                  </p:stCondLst>
                                  <p:childTnLst>
                                    <p:animEffect transition="out" filter="fade">
                                      <p:cBhvr>
                                        <p:cTn id="2403" dur="500"/>
                                        <p:tgtEl>
                                          <p:spTgt spid="330"/>
                                        </p:tgtEl>
                                      </p:cBhvr>
                                    </p:animEffect>
                                    <p:set>
                                      <p:cBhvr>
                                        <p:cTn id="240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6"/>
                  </p:tgtEl>
                </p:cond>
              </p:nextCondLst>
            </p:seq>
            <p:seq concurrent="1" nextAc="seek">
              <p:cTn id="2405" restart="whenNotActive" fill="hold" evtFilter="cancelBubble" nodeType="interactiveSeq">
                <p:stCondLst>
                  <p:cond evt="onClick" delay="0">
                    <p:tgtEl>
                      <p:spTgt spid="334"/>
                    </p:tgtEl>
                  </p:cond>
                </p:stCondLst>
                <p:endSync evt="end" delay="0">
                  <p:rtn val="all"/>
                </p:endSync>
                <p:childTnLst>
                  <p:par>
                    <p:cTn id="2406" fill="hold">
                      <p:stCondLst>
                        <p:cond delay="0"/>
                      </p:stCondLst>
                      <p:childTnLst>
                        <p:par>
                          <p:cTn id="2407" fill="hold">
                            <p:stCondLst>
                              <p:cond delay="0"/>
                            </p:stCondLst>
                            <p:childTnLst>
                              <p:par>
                                <p:cTn id="2408" presetID="1" presetClass="entr" presetSubtype="0" fill="hold" grpId="0" nodeType="clickEffect">
                                  <p:stCondLst>
                                    <p:cond delay="0"/>
                                  </p:stCondLst>
                                  <p:childTnLst>
                                    <p:set>
                                      <p:cBhvr>
                                        <p:cTn id="2409" dur="1" fill="hold">
                                          <p:stCondLst>
                                            <p:cond delay="0"/>
                                          </p:stCondLst>
                                        </p:cTn>
                                        <p:tgtEl>
                                          <p:spTgt spid="340"/>
                                        </p:tgtEl>
                                        <p:attrNameLst>
                                          <p:attrName>style.visibility</p:attrName>
                                        </p:attrNameLst>
                                      </p:cBhvr>
                                      <p:to>
                                        <p:strVal val="visible"/>
                                      </p:to>
                                    </p:set>
                                  </p:childTnLst>
                                </p:cTn>
                              </p:par>
                              <p:par>
                                <p:cTn id="2410" presetID="1" presetClass="entr" presetSubtype="0" fill="hold" grpId="1" nodeType="withEffect">
                                  <p:stCondLst>
                                    <p:cond delay="0"/>
                                  </p:stCondLst>
                                  <p:childTnLst>
                                    <p:set>
                                      <p:cBhvr>
                                        <p:cTn id="2411" dur="1" fill="hold">
                                          <p:stCondLst>
                                            <p:cond delay="0"/>
                                          </p:stCondLst>
                                        </p:cTn>
                                        <p:tgtEl>
                                          <p:spTgt spid="321"/>
                                        </p:tgtEl>
                                        <p:attrNameLst>
                                          <p:attrName>style.visibility</p:attrName>
                                        </p:attrNameLst>
                                      </p:cBhvr>
                                      <p:to>
                                        <p:strVal val="visible"/>
                                      </p:to>
                                    </p:set>
                                  </p:childTnLst>
                                </p:cTn>
                              </p:par>
                              <p:par>
                                <p:cTn id="2412" presetID="10" presetClass="exit" presetSubtype="0" fill="hold" grpId="11" nodeType="withEffect">
                                  <p:stCondLst>
                                    <p:cond delay="0"/>
                                  </p:stCondLst>
                                  <p:childTnLst>
                                    <p:animEffect transition="out" filter="fade">
                                      <p:cBhvr>
                                        <p:cTn id="2413" dur="500"/>
                                        <p:tgtEl>
                                          <p:spTgt spid="330"/>
                                        </p:tgtEl>
                                      </p:cBhvr>
                                    </p:animEffect>
                                    <p:set>
                                      <p:cBhvr>
                                        <p:cTn id="241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4"/>
                  </p:tgtEl>
                </p:cond>
              </p:nextCondLst>
            </p:seq>
            <p:seq concurrent="1" nextAc="seek">
              <p:cTn id="2415" restart="whenNotActive" fill="hold" evtFilter="cancelBubble" nodeType="interactiveSeq">
                <p:stCondLst>
                  <p:cond evt="onClick" delay="0">
                    <p:tgtEl>
                      <p:spTgt spid="342"/>
                    </p:tgtEl>
                  </p:cond>
                </p:stCondLst>
                <p:endSync evt="end" delay="0">
                  <p:rtn val="all"/>
                </p:endSync>
                <p:childTnLst>
                  <p:par>
                    <p:cTn id="2416" fill="hold">
                      <p:stCondLst>
                        <p:cond delay="0"/>
                      </p:stCondLst>
                      <p:childTnLst>
                        <p:par>
                          <p:cTn id="2417" fill="hold">
                            <p:stCondLst>
                              <p:cond delay="0"/>
                            </p:stCondLst>
                            <p:childTnLst>
                              <p:par>
                                <p:cTn id="2418" presetID="1" presetClass="exit" presetSubtype="0" fill="hold" grpId="1" nodeType="clickEffect">
                                  <p:stCondLst>
                                    <p:cond delay="0"/>
                                  </p:stCondLst>
                                  <p:childTnLst>
                                    <p:set>
                                      <p:cBhvr>
                                        <p:cTn id="2419" dur="1" fill="hold">
                                          <p:stCondLst>
                                            <p:cond delay="0"/>
                                          </p:stCondLst>
                                        </p:cTn>
                                        <p:tgtEl>
                                          <p:spTgt spid="342"/>
                                        </p:tgtEl>
                                        <p:attrNameLst>
                                          <p:attrName>style.visibility</p:attrName>
                                        </p:attrNameLst>
                                      </p:cBhvr>
                                      <p:to>
                                        <p:strVal val="hidden"/>
                                      </p:to>
                                    </p:set>
                                  </p:childTnLst>
                                </p:cTn>
                              </p:par>
                              <p:par>
                                <p:cTn id="2420" presetID="1" presetClass="exit" presetSubtype="0" fill="hold" grpId="4" nodeType="withEffect">
                                  <p:stCondLst>
                                    <p:cond delay="0"/>
                                  </p:stCondLst>
                                  <p:childTnLst>
                                    <p:set>
                                      <p:cBhvr>
                                        <p:cTn id="2421" dur="1" fill="hold">
                                          <p:stCondLst>
                                            <p:cond delay="0"/>
                                          </p:stCondLst>
                                        </p:cTn>
                                        <p:tgtEl>
                                          <p:spTgt spid="321"/>
                                        </p:tgtEl>
                                        <p:attrNameLst>
                                          <p:attrName>style.visibility</p:attrName>
                                        </p:attrNameLst>
                                      </p:cBhvr>
                                      <p:to>
                                        <p:strVal val="hidden"/>
                                      </p:to>
                                    </p:set>
                                  </p:childTnLst>
                                </p:cTn>
                              </p:par>
                              <p:par>
                                <p:cTn id="2422" presetID="10" presetClass="entr" presetSubtype="0" fill="hold" grpId="3" nodeType="withEffect">
                                  <p:stCondLst>
                                    <p:cond delay="0"/>
                                  </p:stCondLst>
                                  <p:childTnLst>
                                    <p:set>
                                      <p:cBhvr>
                                        <p:cTn id="2423" dur="1" fill="hold">
                                          <p:stCondLst>
                                            <p:cond delay="0"/>
                                          </p:stCondLst>
                                        </p:cTn>
                                        <p:tgtEl>
                                          <p:spTgt spid="330"/>
                                        </p:tgtEl>
                                        <p:attrNameLst>
                                          <p:attrName>style.visibility</p:attrName>
                                        </p:attrNameLst>
                                      </p:cBhvr>
                                      <p:to>
                                        <p:strVal val="visible"/>
                                      </p:to>
                                    </p:set>
                                    <p:animEffect transition="in" filter="fade">
                                      <p:cBhvr>
                                        <p:cTn id="2424" dur="500"/>
                                        <p:tgtEl>
                                          <p:spTgt spid="330"/>
                                        </p:tgtEl>
                                      </p:cBhvr>
                                    </p:animEffect>
                                  </p:childTnLst>
                                </p:cTn>
                              </p:par>
                            </p:childTnLst>
                          </p:cTn>
                        </p:par>
                      </p:childTnLst>
                    </p:cTn>
                  </p:par>
                </p:childTnLst>
              </p:cTn>
              <p:nextCondLst>
                <p:cond evt="onClick" delay="0">
                  <p:tgtEl>
                    <p:spTgt spid="342"/>
                  </p:tgtEl>
                </p:cond>
              </p:nextCondLst>
            </p:seq>
            <p:seq concurrent="1" nextAc="seek">
              <p:cTn id="2425" restart="whenNotActive" fill="hold" evtFilter="cancelBubble" nodeType="interactiveSeq">
                <p:stCondLst>
                  <p:cond evt="onClick" delay="0">
                    <p:tgtEl>
                      <p:spTgt spid="337"/>
                    </p:tgtEl>
                  </p:cond>
                </p:stCondLst>
                <p:endSync evt="end" delay="0">
                  <p:rtn val="all"/>
                </p:endSync>
                <p:childTnLst>
                  <p:par>
                    <p:cTn id="2426" fill="hold">
                      <p:stCondLst>
                        <p:cond delay="0"/>
                      </p:stCondLst>
                      <p:childTnLst>
                        <p:par>
                          <p:cTn id="2427" fill="hold">
                            <p:stCondLst>
                              <p:cond delay="0"/>
                            </p:stCondLst>
                            <p:childTnLst>
                              <p:par>
                                <p:cTn id="2428" presetID="1" presetClass="exit" presetSubtype="0" fill="hold" grpId="1" nodeType="clickEffect">
                                  <p:stCondLst>
                                    <p:cond delay="0"/>
                                  </p:stCondLst>
                                  <p:childTnLst>
                                    <p:set>
                                      <p:cBhvr>
                                        <p:cTn id="2429" dur="1" fill="hold">
                                          <p:stCondLst>
                                            <p:cond delay="0"/>
                                          </p:stCondLst>
                                        </p:cTn>
                                        <p:tgtEl>
                                          <p:spTgt spid="337"/>
                                        </p:tgtEl>
                                        <p:attrNameLst>
                                          <p:attrName>style.visibility</p:attrName>
                                        </p:attrNameLst>
                                      </p:cBhvr>
                                      <p:to>
                                        <p:strVal val="hidden"/>
                                      </p:to>
                                    </p:set>
                                  </p:childTnLst>
                                </p:cTn>
                              </p:par>
                              <p:par>
                                <p:cTn id="2430" presetID="1" presetClass="entr" presetSubtype="0" fill="hold" grpId="0" nodeType="withEffect">
                                  <p:stCondLst>
                                    <p:cond delay="0"/>
                                  </p:stCondLst>
                                  <p:childTnLst>
                                    <p:set>
                                      <p:cBhvr>
                                        <p:cTn id="2431" dur="1" fill="hold">
                                          <p:stCondLst>
                                            <p:cond delay="0"/>
                                          </p:stCondLst>
                                        </p:cTn>
                                        <p:tgtEl>
                                          <p:spTgt spid="321"/>
                                        </p:tgtEl>
                                        <p:attrNameLst>
                                          <p:attrName>style.visibility</p:attrName>
                                        </p:attrNameLst>
                                      </p:cBhvr>
                                      <p:to>
                                        <p:strVal val="visible"/>
                                      </p:to>
                                    </p:set>
                                  </p:childTnLst>
                                </p:cTn>
                              </p:par>
                              <p:par>
                                <p:cTn id="2432" presetID="10" presetClass="entr" presetSubtype="0" fill="hold" grpId="4" nodeType="withEffect">
                                  <p:stCondLst>
                                    <p:cond delay="0"/>
                                  </p:stCondLst>
                                  <p:childTnLst>
                                    <p:set>
                                      <p:cBhvr>
                                        <p:cTn id="2433" dur="1" fill="hold">
                                          <p:stCondLst>
                                            <p:cond delay="0"/>
                                          </p:stCondLst>
                                        </p:cTn>
                                        <p:tgtEl>
                                          <p:spTgt spid="330"/>
                                        </p:tgtEl>
                                        <p:attrNameLst>
                                          <p:attrName>style.visibility</p:attrName>
                                        </p:attrNameLst>
                                      </p:cBhvr>
                                      <p:to>
                                        <p:strVal val="visible"/>
                                      </p:to>
                                    </p:set>
                                    <p:animEffect transition="in" filter="fade">
                                      <p:cBhvr>
                                        <p:cTn id="2434" dur="500"/>
                                        <p:tgtEl>
                                          <p:spTgt spid="330"/>
                                        </p:tgtEl>
                                      </p:cBhvr>
                                    </p:animEffect>
                                  </p:childTnLst>
                                </p:cTn>
                              </p:par>
                            </p:childTnLst>
                          </p:cTn>
                        </p:par>
                      </p:childTnLst>
                    </p:cTn>
                  </p:par>
                </p:childTnLst>
              </p:cTn>
              <p:nextCondLst>
                <p:cond evt="onClick" delay="0">
                  <p:tgtEl>
                    <p:spTgt spid="337"/>
                  </p:tgtEl>
                </p:cond>
              </p:nextCondLst>
            </p:seq>
            <p:seq concurrent="1" nextAc="seek">
              <p:cTn id="2435" restart="whenNotActive" fill="hold" evtFilter="cancelBubble" nodeType="interactiveSeq">
                <p:stCondLst>
                  <p:cond evt="onClick" delay="0">
                    <p:tgtEl>
                      <p:spTgt spid="338"/>
                    </p:tgtEl>
                  </p:cond>
                </p:stCondLst>
                <p:endSync evt="end" delay="0">
                  <p:rtn val="all"/>
                </p:endSync>
                <p:childTnLst>
                  <p:par>
                    <p:cTn id="2436" fill="hold">
                      <p:stCondLst>
                        <p:cond delay="0"/>
                      </p:stCondLst>
                      <p:childTnLst>
                        <p:par>
                          <p:cTn id="2437" fill="hold">
                            <p:stCondLst>
                              <p:cond delay="0"/>
                            </p:stCondLst>
                            <p:childTnLst>
                              <p:par>
                                <p:cTn id="2438" presetID="1" presetClass="exit" presetSubtype="0" fill="hold" grpId="1" nodeType="clickEffect">
                                  <p:stCondLst>
                                    <p:cond delay="0"/>
                                  </p:stCondLst>
                                  <p:childTnLst>
                                    <p:set>
                                      <p:cBhvr>
                                        <p:cTn id="2439" dur="1" fill="hold">
                                          <p:stCondLst>
                                            <p:cond delay="0"/>
                                          </p:stCondLst>
                                        </p:cTn>
                                        <p:tgtEl>
                                          <p:spTgt spid="338"/>
                                        </p:tgtEl>
                                        <p:attrNameLst>
                                          <p:attrName>style.visibility</p:attrName>
                                        </p:attrNameLst>
                                      </p:cBhvr>
                                      <p:to>
                                        <p:strVal val="hidden"/>
                                      </p:to>
                                    </p:set>
                                  </p:childTnLst>
                                </p:cTn>
                              </p:par>
                              <p:par>
                                <p:cTn id="2440" presetID="1" presetClass="exit" presetSubtype="0" fill="hold" grpId="1" nodeType="withEffect">
                                  <p:stCondLst>
                                    <p:cond delay="0"/>
                                  </p:stCondLst>
                                  <p:childTnLst>
                                    <p:set>
                                      <p:cBhvr>
                                        <p:cTn id="2441" dur="1" fill="hold">
                                          <p:stCondLst>
                                            <p:cond delay="0"/>
                                          </p:stCondLst>
                                        </p:cTn>
                                        <p:tgtEl>
                                          <p:spTgt spid="323"/>
                                        </p:tgtEl>
                                        <p:attrNameLst>
                                          <p:attrName>style.visibility</p:attrName>
                                        </p:attrNameLst>
                                      </p:cBhvr>
                                      <p:to>
                                        <p:strVal val="hidden"/>
                                      </p:to>
                                    </p:set>
                                  </p:childTnLst>
                                </p:cTn>
                              </p:par>
                              <p:par>
                                <p:cTn id="2442" presetID="10" presetClass="entr" presetSubtype="0" fill="hold" grpId="5" nodeType="withEffect">
                                  <p:stCondLst>
                                    <p:cond delay="0"/>
                                  </p:stCondLst>
                                  <p:childTnLst>
                                    <p:set>
                                      <p:cBhvr>
                                        <p:cTn id="2443" dur="1" fill="hold">
                                          <p:stCondLst>
                                            <p:cond delay="0"/>
                                          </p:stCondLst>
                                        </p:cTn>
                                        <p:tgtEl>
                                          <p:spTgt spid="330"/>
                                        </p:tgtEl>
                                        <p:attrNameLst>
                                          <p:attrName>style.visibility</p:attrName>
                                        </p:attrNameLst>
                                      </p:cBhvr>
                                      <p:to>
                                        <p:strVal val="visible"/>
                                      </p:to>
                                    </p:set>
                                    <p:animEffect transition="in" filter="fade">
                                      <p:cBhvr>
                                        <p:cTn id="2444" dur="500"/>
                                        <p:tgtEl>
                                          <p:spTgt spid="330"/>
                                        </p:tgtEl>
                                      </p:cBhvr>
                                    </p:animEffect>
                                  </p:childTnLst>
                                </p:cTn>
                              </p:par>
                            </p:childTnLst>
                          </p:cTn>
                        </p:par>
                      </p:childTnLst>
                    </p:cTn>
                  </p:par>
                </p:childTnLst>
              </p:cTn>
              <p:nextCondLst>
                <p:cond evt="onClick" delay="0">
                  <p:tgtEl>
                    <p:spTgt spid="338"/>
                  </p:tgtEl>
                </p:cond>
              </p:nextCondLst>
            </p:seq>
            <p:seq concurrent="1" nextAc="seek">
              <p:cTn id="2445" restart="whenNotActive" fill="hold" evtFilter="cancelBubble" nodeType="interactiveSeq">
                <p:stCondLst>
                  <p:cond evt="onClick" delay="0">
                    <p:tgtEl>
                      <p:spTgt spid="339"/>
                    </p:tgtEl>
                  </p:cond>
                </p:stCondLst>
                <p:endSync evt="end" delay="0">
                  <p:rtn val="all"/>
                </p:endSync>
                <p:childTnLst>
                  <p:par>
                    <p:cTn id="2446" fill="hold">
                      <p:stCondLst>
                        <p:cond delay="0"/>
                      </p:stCondLst>
                      <p:childTnLst>
                        <p:par>
                          <p:cTn id="2447" fill="hold">
                            <p:stCondLst>
                              <p:cond delay="0"/>
                            </p:stCondLst>
                            <p:childTnLst>
                              <p:par>
                                <p:cTn id="2448" presetID="1" presetClass="exit" presetSubtype="0" fill="hold" grpId="1" nodeType="clickEffect">
                                  <p:stCondLst>
                                    <p:cond delay="0"/>
                                  </p:stCondLst>
                                  <p:childTnLst>
                                    <p:set>
                                      <p:cBhvr>
                                        <p:cTn id="2449" dur="1" fill="hold">
                                          <p:stCondLst>
                                            <p:cond delay="0"/>
                                          </p:stCondLst>
                                        </p:cTn>
                                        <p:tgtEl>
                                          <p:spTgt spid="339"/>
                                        </p:tgtEl>
                                        <p:attrNameLst>
                                          <p:attrName>style.visibility</p:attrName>
                                        </p:attrNameLst>
                                      </p:cBhvr>
                                      <p:to>
                                        <p:strVal val="hidden"/>
                                      </p:to>
                                    </p:set>
                                  </p:childTnLst>
                                </p:cTn>
                              </p:par>
                              <p:par>
                                <p:cTn id="2450" presetID="10" presetClass="entr" presetSubtype="0" fill="hold" grpId="6" nodeType="withEffect">
                                  <p:stCondLst>
                                    <p:cond delay="0"/>
                                  </p:stCondLst>
                                  <p:childTnLst>
                                    <p:set>
                                      <p:cBhvr>
                                        <p:cTn id="2451" dur="1" fill="hold">
                                          <p:stCondLst>
                                            <p:cond delay="0"/>
                                          </p:stCondLst>
                                        </p:cTn>
                                        <p:tgtEl>
                                          <p:spTgt spid="330"/>
                                        </p:tgtEl>
                                        <p:attrNameLst>
                                          <p:attrName>style.visibility</p:attrName>
                                        </p:attrNameLst>
                                      </p:cBhvr>
                                      <p:to>
                                        <p:strVal val="visible"/>
                                      </p:to>
                                    </p:set>
                                    <p:animEffect transition="in" filter="fade">
                                      <p:cBhvr>
                                        <p:cTn id="2452" dur="500"/>
                                        <p:tgtEl>
                                          <p:spTgt spid="330"/>
                                        </p:tgtEl>
                                      </p:cBhvr>
                                    </p:animEffect>
                                  </p:childTnLst>
                                </p:cTn>
                              </p:par>
                            </p:childTnLst>
                          </p:cTn>
                        </p:par>
                      </p:childTnLst>
                    </p:cTn>
                  </p:par>
                </p:childTnLst>
              </p:cTn>
              <p:nextCondLst>
                <p:cond evt="onClick" delay="0">
                  <p:tgtEl>
                    <p:spTgt spid="339"/>
                  </p:tgtEl>
                </p:cond>
              </p:nextCondLst>
            </p:seq>
            <p:seq concurrent="1" nextAc="seek">
              <p:cTn id="2453" restart="whenNotActive" fill="hold" evtFilter="cancelBubble" nodeType="interactiveSeq">
                <p:stCondLst>
                  <p:cond evt="onClick" delay="0">
                    <p:tgtEl>
                      <p:spTgt spid="340"/>
                    </p:tgtEl>
                  </p:cond>
                </p:stCondLst>
                <p:endSync evt="end" delay="0">
                  <p:rtn val="all"/>
                </p:endSync>
                <p:childTnLst>
                  <p:par>
                    <p:cTn id="2454" fill="hold">
                      <p:stCondLst>
                        <p:cond delay="0"/>
                      </p:stCondLst>
                      <p:childTnLst>
                        <p:par>
                          <p:cTn id="2455" fill="hold">
                            <p:stCondLst>
                              <p:cond delay="0"/>
                            </p:stCondLst>
                            <p:childTnLst>
                              <p:par>
                                <p:cTn id="2456" presetID="1" presetClass="exit" presetSubtype="0" fill="hold" grpId="1" nodeType="clickEffect">
                                  <p:stCondLst>
                                    <p:cond delay="0"/>
                                  </p:stCondLst>
                                  <p:childTnLst>
                                    <p:set>
                                      <p:cBhvr>
                                        <p:cTn id="2457" dur="1" fill="hold">
                                          <p:stCondLst>
                                            <p:cond delay="0"/>
                                          </p:stCondLst>
                                        </p:cTn>
                                        <p:tgtEl>
                                          <p:spTgt spid="340"/>
                                        </p:tgtEl>
                                        <p:attrNameLst>
                                          <p:attrName>style.visibility</p:attrName>
                                        </p:attrNameLst>
                                      </p:cBhvr>
                                      <p:to>
                                        <p:strVal val="hidden"/>
                                      </p:to>
                                    </p:set>
                                  </p:childTnLst>
                                </p:cTn>
                              </p:par>
                              <p:par>
                                <p:cTn id="2458" presetID="1" presetClass="exit" presetSubtype="0" fill="hold" grpId="3" nodeType="withEffect">
                                  <p:stCondLst>
                                    <p:cond delay="0"/>
                                  </p:stCondLst>
                                  <p:childTnLst>
                                    <p:set>
                                      <p:cBhvr>
                                        <p:cTn id="2459" dur="1" fill="hold">
                                          <p:stCondLst>
                                            <p:cond delay="0"/>
                                          </p:stCondLst>
                                        </p:cTn>
                                        <p:tgtEl>
                                          <p:spTgt spid="321"/>
                                        </p:tgtEl>
                                        <p:attrNameLst>
                                          <p:attrName>style.visibility</p:attrName>
                                        </p:attrNameLst>
                                      </p:cBhvr>
                                      <p:to>
                                        <p:strVal val="hidden"/>
                                      </p:to>
                                    </p:set>
                                  </p:childTnLst>
                                </p:cTn>
                              </p:par>
                              <p:par>
                                <p:cTn id="2460" presetID="10" presetClass="entr" presetSubtype="0" fill="hold" grpId="8" nodeType="withEffect">
                                  <p:stCondLst>
                                    <p:cond delay="0"/>
                                  </p:stCondLst>
                                  <p:childTnLst>
                                    <p:set>
                                      <p:cBhvr>
                                        <p:cTn id="2461" dur="1" fill="hold">
                                          <p:stCondLst>
                                            <p:cond delay="0"/>
                                          </p:stCondLst>
                                        </p:cTn>
                                        <p:tgtEl>
                                          <p:spTgt spid="330"/>
                                        </p:tgtEl>
                                        <p:attrNameLst>
                                          <p:attrName>style.visibility</p:attrName>
                                        </p:attrNameLst>
                                      </p:cBhvr>
                                      <p:to>
                                        <p:strVal val="visible"/>
                                      </p:to>
                                    </p:set>
                                    <p:animEffect transition="in" filter="fade">
                                      <p:cBhvr>
                                        <p:cTn id="2462" dur="500"/>
                                        <p:tgtEl>
                                          <p:spTgt spid="330"/>
                                        </p:tgtEl>
                                      </p:cBhvr>
                                    </p:animEffect>
                                  </p:childTnLst>
                                </p:cTn>
                              </p:par>
                            </p:childTnLst>
                          </p:cTn>
                        </p:par>
                      </p:childTnLst>
                    </p:cTn>
                  </p:par>
                </p:childTnLst>
              </p:cTn>
              <p:nextCondLst>
                <p:cond evt="onClick" delay="0">
                  <p:tgtEl>
                    <p:spTgt spid="340"/>
                  </p:tgtEl>
                </p:cond>
              </p:nextCondLst>
            </p:seq>
            <p:seq concurrent="1" nextAc="seek">
              <p:cTn id="2463" restart="whenNotActive" fill="hold" evtFilter="cancelBubble" nodeType="interactiveSeq">
                <p:stCondLst>
                  <p:cond evt="onClick" delay="0">
                    <p:tgtEl>
                      <p:spTgt spid="341"/>
                    </p:tgtEl>
                  </p:cond>
                </p:stCondLst>
                <p:endSync evt="end" delay="0">
                  <p:rtn val="all"/>
                </p:endSync>
                <p:childTnLst>
                  <p:par>
                    <p:cTn id="2464" fill="hold">
                      <p:stCondLst>
                        <p:cond delay="0"/>
                      </p:stCondLst>
                      <p:childTnLst>
                        <p:par>
                          <p:cTn id="2465" fill="hold">
                            <p:stCondLst>
                              <p:cond delay="0"/>
                            </p:stCondLst>
                            <p:childTnLst>
                              <p:par>
                                <p:cTn id="2466" presetID="1" presetClass="exit" presetSubtype="0" fill="hold" grpId="1" nodeType="clickEffect">
                                  <p:stCondLst>
                                    <p:cond delay="0"/>
                                  </p:stCondLst>
                                  <p:childTnLst>
                                    <p:set>
                                      <p:cBhvr>
                                        <p:cTn id="2467" dur="1" fill="hold">
                                          <p:stCondLst>
                                            <p:cond delay="0"/>
                                          </p:stCondLst>
                                        </p:cTn>
                                        <p:tgtEl>
                                          <p:spTgt spid="341"/>
                                        </p:tgtEl>
                                        <p:attrNameLst>
                                          <p:attrName>style.visibility</p:attrName>
                                        </p:attrNameLst>
                                      </p:cBhvr>
                                      <p:to>
                                        <p:strVal val="hidden"/>
                                      </p:to>
                                    </p:set>
                                  </p:childTnLst>
                                </p:cTn>
                              </p:par>
                              <p:par>
                                <p:cTn id="2468" presetID="10" presetClass="entr" presetSubtype="0" fill="hold" grpId="7" nodeType="withEffect">
                                  <p:stCondLst>
                                    <p:cond delay="0"/>
                                  </p:stCondLst>
                                  <p:childTnLst>
                                    <p:set>
                                      <p:cBhvr>
                                        <p:cTn id="2469" dur="1" fill="hold">
                                          <p:stCondLst>
                                            <p:cond delay="0"/>
                                          </p:stCondLst>
                                        </p:cTn>
                                        <p:tgtEl>
                                          <p:spTgt spid="330"/>
                                        </p:tgtEl>
                                        <p:attrNameLst>
                                          <p:attrName>style.visibility</p:attrName>
                                        </p:attrNameLst>
                                      </p:cBhvr>
                                      <p:to>
                                        <p:strVal val="visible"/>
                                      </p:to>
                                    </p:set>
                                    <p:animEffect transition="in" filter="fade">
                                      <p:cBhvr>
                                        <p:cTn id="2470" dur="500"/>
                                        <p:tgtEl>
                                          <p:spTgt spid="330"/>
                                        </p:tgtEl>
                                      </p:cBhvr>
                                    </p:animEffect>
                                  </p:childTnLst>
                                </p:cTn>
                              </p:par>
                            </p:childTnLst>
                          </p:cTn>
                        </p:par>
                      </p:childTnLst>
                    </p:cTn>
                  </p:par>
                </p:childTnLst>
              </p:cTn>
              <p:nextCondLst>
                <p:cond evt="onClick" delay="0">
                  <p:tgtEl>
                    <p:spTgt spid="341"/>
                  </p:tgtEl>
                </p:cond>
              </p:nextCondLst>
            </p:seq>
            <p:seq concurrent="1" nextAc="seek">
              <p:cTn id="2471" restart="whenNotActive" fill="hold" evtFilter="cancelBubble" nodeType="interactiveSeq">
                <p:stCondLst>
                  <p:cond evt="onClick" delay="0">
                    <p:tgtEl>
                      <p:spTgt spid="343"/>
                    </p:tgtEl>
                  </p:cond>
                </p:stCondLst>
                <p:endSync evt="end" delay="0">
                  <p:rtn val="all"/>
                </p:endSync>
                <p:childTnLst>
                  <p:par>
                    <p:cTn id="2472" fill="hold">
                      <p:stCondLst>
                        <p:cond delay="0"/>
                      </p:stCondLst>
                      <p:childTnLst>
                        <p:par>
                          <p:cTn id="2473" fill="hold">
                            <p:stCondLst>
                              <p:cond delay="0"/>
                            </p:stCondLst>
                            <p:childTnLst>
                              <p:par>
                                <p:cTn id="2474" presetID="1" presetClass="entr" presetSubtype="0" fill="hold" grpId="0" nodeType="clickEffect">
                                  <p:stCondLst>
                                    <p:cond delay="0"/>
                                  </p:stCondLst>
                                  <p:childTnLst>
                                    <p:set>
                                      <p:cBhvr>
                                        <p:cTn id="2475" dur="1" fill="hold">
                                          <p:stCondLst>
                                            <p:cond delay="0"/>
                                          </p:stCondLst>
                                        </p:cTn>
                                        <p:tgtEl>
                                          <p:spTgt spid="349"/>
                                        </p:tgtEl>
                                        <p:attrNameLst>
                                          <p:attrName>style.visibility</p:attrName>
                                        </p:attrNameLst>
                                      </p:cBhvr>
                                      <p:to>
                                        <p:strVal val="visible"/>
                                      </p:to>
                                    </p:set>
                                  </p:childTnLst>
                                </p:cTn>
                              </p:par>
                              <p:par>
                                <p:cTn id="2476" presetID="1" presetClass="entr" presetSubtype="0" fill="hold" grpId="0" nodeType="withEffect">
                                  <p:stCondLst>
                                    <p:cond delay="0"/>
                                  </p:stCondLst>
                                  <p:childTnLst>
                                    <p:set>
                                      <p:cBhvr>
                                        <p:cTn id="2477" dur="1" fill="hold">
                                          <p:stCondLst>
                                            <p:cond delay="0"/>
                                          </p:stCondLst>
                                        </p:cTn>
                                        <p:tgtEl>
                                          <p:spTgt spid="320"/>
                                        </p:tgtEl>
                                        <p:attrNameLst>
                                          <p:attrName>style.visibility</p:attrName>
                                        </p:attrNameLst>
                                      </p:cBhvr>
                                      <p:to>
                                        <p:strVal val="visible"/>
                                      </p:to>
                                    </p:set>
                                  </p:childTnLst>
                                </p:cTn>
                              </p:par>
                              <p:par>
                                <p:cTn id="2478" presetID="10" presetClass="exit" presetSubtype="0" fill="hold" grpId="1" nodeType="withEffect">
                                  <p:stCondLst>
                                    <p:cond delay="0"/>
                                  </p:stCondLst>
                                  <p:childTnLst>
                                    <p:animEffect transition="out" filter="fade">
                                      <p:cBhvr>
                                        <p:cTn id="2479" dur="500"/>
                                        <p:tgtEl>
                                          <p:spTgt spid="328"/>
                                        </p:tgtEl>
                                      </p:cBhvr>
                                    </p:animEffect>
                                    <p:set>
                                      <p:cBhvr>
                                        <p:cTn id="2480"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3"/>
                  </p:tgtEl>
                </p:cond>
              </p:nextCondLst>
            </p:seq>
            <p:seq concurrent="1" nextAc="seek">
              <p:cTn id="2481" restart="whenNotActive" fill="hold" evtFilter="cancelBubble" nodeType="interactiveSeq">
                <p:stCondLst>
                  <p:cond evt="onClick" delay="0">
                    <p:tgtEl>
                      <p:spTgt spid="344"/>
                    </p:tgtEl>
                  </p:cond>
                </p:stCondLst>
                <p:endSync evt="end" delay="0">
                  <p:rtn val="all"/>
                </p:endSync>
                <p:childTnLst>
                  <p:par>
                    <p:cTn id="2482" fill="hold">
                      <p:stCondLst>
                        <p:cond delay="0"/>
                      </p:stCondLst>
                      <p:childTnLst>
                        <p:par>
                          <p:cTn id="2483" fill="hold">
                            <p:stCondLst>
                              <p:cond delay="0"/>
                            </p:stCondLst>
                            <p:childTnLst>
                              <p:par>
                                <p:cTn id="2484" presetID="1" presetClass="entr" presetSubtype="0" fill="hold" grpId="0" nodeType="clickEffect">
                                  <p:stCondLst>
                                    <p:cond delay="0"/>
                                  </p:stCondLst>
                                  <p:childTnLst>
                                    <p:set>
                                      <p:cBhvr>
                                        <p:cTn id="2485" dur="1" fill="hold">
                                          <p:stCondLst>
                                            <p:cond delay="0"/>
                                          </p:stCondLst>
                                        </p:cTn>
                                        <p:tgtEl>
                                          <p:spTgt spid="350"/>
                                        </p:tgtEl>
                                        <p:attrNameLst>
                                          <p:attrName>style.visibility</p:attrName>
                                        </p:attrNameLst>
                                      </p:cBhvr>
                                      <p:to>
                                        <p:strVal val="visible"/>
                                      </p:to>
                                    </p:set>
                                  </p:childTnLst>
                                </p:cTn>
                              </p:par>
                              <p:par>
                                <p:cTn id="2486" presetID="1" presetClass="entr" presetSubtype="0" fill="hold" grpId="1" nodeType="withEffect">
                                  <p:stCondLst>
                                    <p:cond delay="0"/>
                                  </p:stCondLst>
                                  <p:childTnLst>
                                    <p:set>
                                      <p:cBhvr>
                                        <p:cTn id="2487" dur="1" fill="hold">
                                          <p:stCondLst>
                                            <p:cond delay="0"/>
                                          </p:stCondLst>
                                        </p:cTn>
                                        <p:tgtEl>
                                          <p:spTgt spid="320"/>
                                        </p:tgtEl>
                                        <p:attrNameLst>
                                          <p:attrName>style.visibility</p:attrName>
                                        </p:attrNameLst>
                                      </p:cBhvr>
                                      <p:to>
                                        <p:strVal val="visible"/>
                                      </p:to>
                                    </p:set>
                                  </p:childTnLst>
                                </p:cTn>
                              </p:par>
                              <p:par>
                                <p:cTn id="2488" presetID="10" presetClass="exit" presetSubtype="0" fill="hold" grpId="2" nodeType="withEffect">
                                  <p:stCondLst>
                                    <p:cond delay="0"/>
                                  </p:stCondLst>
                                  <p:childTnLst>
                                    <p:animEffect transition="out" filter="fade">
                                      <p:cBhvr>
                                        <p:cTn id="2489" dur="500"/>
                                        <p:tgtEl>
                                          <p:spTgt spid="328"/>
                                        </p:tgtEl>
                                      </p:cBhvr>
                                    </p:animEffect>
                                    <p:set>
                                      <p:cBhvr>
                                        <p:cTn id="2490"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4"/>
                  </p:tgtEl>
                </p:cond>
              </p:nextCondLst>
            </p:seq>
            <p:seq concurrent="1" nextAc="seek">
              <p:cTn id="2491" restart="whenNotActive" fill="hold" evtFilter="cancelBubble" nodeType="interactiveSeq">
                <p:stCondLst>
                  <p:cond evt="onClick" delay="0">
                    <p:tgtEl>
                      <p:spTgt spid="345"/>
                    </p:tgtEl>
                  </p:cond>
                </p:stCondLst>
                <p:endSync evt="end" delay="0">
                  <p:rtn val="all"/>
                </p:endSync>
                <p:childTnLst>
                  <p:par>
                    <p:cTn id="2492" fill="hold">
                      <p:stCondLst>
                        <p:cond delay="0"/>
                      </p:stCondLst>
                      <p:childTnLst>
                        <p:par>
                          <p:cTn id="2493" fill="hold">
                            <p:stCondLst>
                              <p:cond delay="0"/>
                            </p:stCondLst>
                            <p:childTnLst>
                              <p:par>
                                <p:cTn id="2494" presetID="1" presetClass="entr" presetSubtype="0" fill="hold" grpId="1" nodeType="clickEffect">
                                  <p:stCondLst>
                                    <p:cond delay="0"/>
                                  </p:stCondLst>
                                  <p:childTnLst>
                                    <p:set>
                                      <p:cBhvr>
                                        <p:cTn id="2495" dur="1" fill="hold">
                                          <p:stCondLst>
                                            <p:cond delay="0"/>
                                          </p:stCondLst>
                                        </p:cTn>
                                        <p:tgtEl>
                                          <p:spTgt spid="351"/>
                                        </p:tgtEl>
                                        <p:attrNameLst>
                                          <p:attrName>style.visibility</p:attrName>
                                        </p:attrNameLst>
                                      </p:cBhvr>
                                      <p:to>
                                        <p:strVal val="visible"/>
                                      </p:to>
                                    </p:set>
                                  </p:childTnLst>
                                </p:cTn>
                              </p:par>
                              <p:par>
                                <p:cTn id="2496" presetID="10" presetClass="exit" presetSubtype="0" fill="hold" grpId="5" nodeType="withEffect">
                                  <p:stCondLst>
                                    <p:cond delay="0"/>
                                  </p:stCondLst>
                                  <p:childTnLst>
                                    <p:animEffect transition="out" filter="fade">
                                      <p:cBhvr>
                                        <p:cTn id="2497" dur="500"/>
                                        <p:tgtEl>
                                          <p:spTgt spid="328"/>
                                        </p:tgtEl>
                                      </p:cBhvr>
                                    </p:animEffect>
                                    <p:set>
                                      <p:cBhvr>
                                        <p:cTn id="2498"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5"/>
                  </p:tgtEl>
                </p:cond>
              </p:nextCondLst>
            </p:seq>
            <p:seq concurrent="1" nextAc="seek">
              <p:cTn id="2499" restart="whenNotActive" fill="hold" evtFilter="cancelBubble" nodeType="interactiveSeq">
                <p:stCondLst>
                  <p:cond evt="onClick" delay="0">
                    <p:tgtEl>
                      <p:spTgt spid="347"/>
                    </p:tgtEl>
                  </p:cond>
                </p:stCondLst>
                <p:endSync evt="end" delay="0">
                  <p:rtn val="all"/>
                </p:endSync>
                <p:childTnLst>
                  <p:par>
                    <p:cTn id="2500" fill="hold">
                      <p:stCondLst>
                        <p:cond delay="0"/>
                      </p:stCondLst>
                      <p:childTnLst>
                        <p:par>
                          <p:cTn id="2501" fill="hold">
                            <p:stCondLst>
                              <p:cond delay="0"/>
                            </p:stCondLst>
                            <p:childTnLst>
                              <p:par>
                                <p:cTn id="2502" presetID="1" presetClass="entr" presetSubtype="0" fill="hold" grpId="0" nodeType="clickEffect">
                                  <p:stCondLst>
                                    <p:cond delay="0"/>
                                  </p:stCondLst>
                                  <p:childTnLst>
                                    <p:set>
                                      <p:cBhvr>
                                        <p:cTn id="2503" dur="1" fill="hold">
                                          <p:stCondLst>
                                            <p:cond delay="0"/>
                                          </p:stCondLst>
                                        </p:cTn>
                                        <p:tgtEl>
                                          <p:spTgt spid="353"/>
                                        </p:tgtEl>
                                        <p:attrNameLst>
                                          <p:attrName>style.visibility</p:attrName>
                                        </p:attrNameLst>
                                      </p:cBhvr>
                                      <p:to>
                                        <p:strVal val="visible"/>
                                      </p:to>
                                    </p:set>
                                  </p:childTnLst>
                                </p:cTn>
                              </p:par>
                              <p:par>
                                <p:cTn id="2504" presetID="10" presetClass="exit" presetSubtype="0" fill="hold" grpId="4" nodeType="withEffect">
                                  <p:stCondLst>
                                    <p:cond delay="0"/>
                                  </p:stCondLst>
                                  <p:childTnLst>
                                    <p:animEffect transition="out" filter="fade">
                                      <p:cBhvr>
                                        <p:cTn id="2505" dur="500"/>
                                        <p:tgtEl>
                                          <p:spTgt spid="328"/>
                                        </p:tgtEl>
                                      </p:cBhvr>
                                    </p:animEffect>
                                    <p:set>
                                      <p:cBhvr>
                                        <p:cTn id="2506"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7"/>
                  </p:tgtEl>
                </p:cond>
              </p:nextCondLst>
            </p:seq>
            <p:seq concurrent="1" nextAc="seek">
              <p:cTn id="2507" restart="whenNotActive" fill="hold" evtFilter="cancelBubble" nodeType="interactiveSeq">
                <p:stCondLst>
                  <p:cond evt="onClick" delay="0">
                    <p:tgtEl>
                      <p:spTgt spid="348"/>
                    </p:tgtEl>
                  </p:cond>
                </p:stCondLst>
                <p:endSync evt="end" delay="0">
                  <p:rtn val="all"/>
                </p:endSync>
                <p:childTnLst>
                  <p:par>
                    <p:cTn id="2508" fill="hold">
                      <p:stCondLst>
                        <p:cond delay="0"/>
                      </p:stCondLst>
                      <p:childTnLst>
                        <p:par>
                          <p:cTn id="2509" fill="hold">
                            <p:stCondLst>
                              <p:cond delay="0"/>
                            </p:stCondLst>
                            <p:childTnLst>
                              <p:par>
                                <p:cTn id="2510" presetID="1" presetClass="entr" presetSubtype="0" fill="hold" grpId="0" nodeType="clickEffect">
                                  <p:stCondLst>
                                    <p:cond delay="0"/>
                                  </p:stCondLst>
                                  <p:childTnLst>
                                    <p:set>
                                      <p:cBhvr>
                                        <p:cTn id="2511" dur="1" fill="hold">
                                          <p:stCondLst>
                                            <p:cond delay="0"/>
                                          </p:stCondLst>
                                        </p:cTn>
                                        <p:tgtEl>
                                          <p:spTgt spid="354"/>
                                        </p:tgtEl>
                                        <p:attrNameLst>
                                          <p:attrName>style.visibility</p:attrName>
                                        </p:attrNameLst>
                                      </p:cBhvr>
                                      <p:to>
                                        <p:strVal val="visible"/>
                                      </p:to>
                                    </p:set>
                                  </p:childTnLst>
                                </p:cTn>
                              </p:par>
                              <p:par>
                                <p:cTn id="2512" presetID="1" presetClass="entr" presetSubtype="0" fill="hold" grpId="0" nodeType="withEffect">
                                  <p:stCondLst>
                                    <p:cond delay="0"/>
                                  </p:stCondLst>
                                  <p:childTnLst>
                                    <p:set>
                                      <p:cBhvr>
                                        <p:cTn id="2513" dur="1" fill="hold">
                                          <p:stCondLst>
                                            <p:cond delay="0"/>
                                          </p:stCondLst>
                                        </p:cTn>
                                        <p:tgtEl>
                                          <p:spTgt spid="325"/>
                                        </p:tgtEl>
                                        <p:attrNameLst>
                                          <p:attrName>style.visibility</p:attrName>
                                        </p:attrNameLst>
                                      </p:cBhvr>
                                      <p:to>
                                        <p:strVal val="visible"/>
                                      </p:to>
                                    </p:set>
                                  </p:childTnLst>
                                </p:cTn>
                              </p:par>
                              <p:par>
                                <p:cTn id="2514" presetID="10" presetClass="exit" presetSubtype="0" fill="hold" grpId="3" nodeType="withEffect">
                                  <p:stCondLst>
                                    <p:cond delay="0"/>
                                  </p:stCondLst>
                                  <p:childTnLst>
                                    <p:animEffect transition="out" filter="fade">
                                      <p:cBhvr>
                                        <p:cTn id="2515" dur="500"/>
                                        <p:tgtEl>
                                          <p:spTgt spid="328"/>
                                        </p:tgtEl>
                                      </p:cBhvr>
                                    </p:animEffect>
                                    <p:set>
                                      <p:cBhvr>
                                        <p:cTn id="2516"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8"/>
                  </p:tgtEl>
                </p:cond>
              </p:nextCondLst>
            </p:seq>
            <p:seq concurrent="1" nextAc="seek">
              <p:cTn id="2517" restart="whenNotActive" fill="hold" evtFilter="cancelBubble" nodeType="interactiveSeq">
                <p:stCondLst>
                  <p:cond evt="onClick" delay="0">
                    <p:tgtEl>
                      <p:spTgt spid="346"/>
                    </p:tgtEl>
                  </p:cond>
                </p:stCondLst>
                <p:endSync evt="end" delay="0">
                  <p:rtn val="all"/>
                </p:endSync>
                <p:childTnLst>
                  <p:par>
                    <p:cTn id="2518" fill="hold">
                      <p:stCondLst>
                        <p:cond delay="0"/>
                      </p:stCondLst>
                      <p:childTnLst>
                        <p:par>
                          <p:cTn id="2519" fill="hold">
                            <p:stCondLst>
                              <p:cond delay="0"/>
                            </p:stCondLst>
                            <p:childTnLst>
                              <p:par>
                                <p:cTn id="2520" presetID="1" presetClass="entr" presetSubtype="0" fill="hold" grpId="0" nodeType="clickEffect">
                                  <p:stCondLst>
                                    <p:cond delay="0"/>
                                  </p:stCondLst>
                                  <p:childTnLst>
                                    <p:set>
                                      <p:cBhvr>
                                        <p:cTn id="2521" dur="1" fill="hold">
                                          <p:stCondLst>
                                            <p:cond delay="0"/>
                                          </p:stCondLst>
                                        </p:cTn>
                                        <p:tgtEl>
                                          <p:spTgt spid="352"/>
                                        </p:tgtEl>
                                        <p:attrNameLst>
                                          <p:attrName>style.visibility</p:attrName>
                                        </p:attrNameLst>
                                      </p:cBhvr>
                                      <p:to>
                                        <p:strVal val="visible"/>
                                      </p:to>
                                    </p:set>
                                  </p:childTnLst>
                                </p:cTn>
                              </p:par>
                              <p:par>
                                <p:cTn id="2522" presetID="1" presetClass="entr" presetSubtype="0" fill="hold" grpId="2" nodeType="withEffect">
                                  <p:stCondLst>
                                    <p:cond delay="0"/>
                                  </p:stCondLst>
                                  <p:childTnLst>
                                    <p:set>
                                      <p:cBhvr>
                                        <p:cTn id="2523" dur="1" fill="hold">
                                          <p:stCondLst>
                                            <p:cond delay="0"/>
                                          </p:stCondLst>
                                        </p:cTn>
                                        <p:tgtEl>
                                          <p:spTgt spid="320"/>
                                        </p:tgtEl>
                                        <p:attrNameLst>
                                          <p:attrName>style.visibility</p:attrName>
                                        </p:attrNameLst>
                                      </p:cBhvr>
                                      <p:to>
                                        <p:strVal val="visible"/>
                                      </p:to>
                                    </p:set>
                                  </p:childTnLst>
                                </p:cTn>
                              </p:par>
                              <p:par>
                                <p:cTn id="2524" presetID="10" presetClass="exit" presetSubtype="0" fill="hold" grpId="0" nodeType="withEffect">
                                  <p:stCondLst>
                                    <p:cond delay="0"/>
                                  </p:stCondLst>
                                  <p:childTnLst>
                                    <p:animEffect transition="out" filter="fade">
                                      <p:cBhvr>
                                        <p:cTn id="2525" dur="500"/>
                                        <p:tgtEl>
                                          <p:spTgt spid="328"/>
                                        </p:tgtEl>
                                      </p:cBhvr>
                                    </p:animEffect>
                                    <p:set>
                                      <p:cBhvr>
                                        <p:cTn id="2526"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6"/>
                  </p:tgtEl>
                </p:cond>
              </p:nextCondLst>
            </p:seq>
            <p:seq concurrent="1" nextAc="seek">
              <p:cTn id="2527" restart="whenNotActive" fill="hold" evtFilter="cancelBubble" nodeType="interactiveSeq">
                <p:stCondLst>
                  <p:cond evt="onClick" delay="0">
                    <p:tgtEl>
                      <p:spTgt spid="354"/>
                    </p:tgtEl>
                  </p:cond>
                </p:stCondLst>
                <p:endSync evt="end" delay="0">
                  <p:rtn val="all"/>
                </p:endSync>
                <p:childTnLst>
                  <p:par>
                    <p:cTn id="2528" fill="hold">
                      <p:stCondLst>
                        <p:cond delay="0"/>
                      </p:stCondLst>
                      <p:childTnLst>
                        <p:par>
                          <p:cTn id="2529" fill="hold">
                            <p:stCondLst>
                              <p:cond delay="0"/>
                            </p:stCondLst>
                            <p:childTnLst>
                              <p:par>
                                <p:cTn id="2530" presetID="1" presetClass="exit" presetSubtype="0" fill="hold" grpId="1" nodeType="clickEffect">
                                  <p:stCondLst>
                                    <p:cond delay="0"/>
                                  </p:stCondLst>
                                  <p:childTnLst>
                                    <p:set>
                                      <p:cBhvr>
                                        <p:cTn id="2531" dur="1" fill="hold">
                                          <p:stCondLst>
                                            <p:cond delay="0"/>
                                          </p:stCondLst>
                                        </p:cTn>
                                        <p:tgtEl>
                                          <p:spTgt spid="354"/>
                                        </p:tgtEl>
                                        <p:attrNameLst>
                                          <p:attrName>style.visibility</p:attrName>
                                        </p:attrNameLst>
                                      </p:cBhvr>
                                      <p:to>
                                        <p:strVal val="hidden"/>
                                      </p:to>
                                    </p:set>
                                  </p:childTnLst>
                                </p:cTn>
                              </p:par>
                              <p:par>
                                <p:cTn id="2532" presetID="10" presetClass="entr" presetSubtype="0" fill="hold" grpId="6" nodeType="withEffect">
                                  <p:stCondLst>
                                    <p:cond delay="0"/>
                                  </p:stCondLst>
                                  <p:childTnLst>
                                    <p:set>
                                      <p:cBhvr>
                                        <p:cTn id="2533" dur="1" fill="hold">
                                          <p:stCondLst>
                                            <p:cond delay="0"/>
                                          </p:stCondLst>
                                        </p:cTn>
                                        <p:tgtEl>
                                          <p:spTgt spid="328"/>
                                        </p:tgtEl>
                                        <p:attrNameLst>
                                          <p:attrName>style.visibility</p:attrName>
                                        </p:attrNameLst>
                                      </p:cBhvr>
                                      <p:to>
                                        <p:strVal val="visible"/>
                                      </p:to>
                                    </p:set>
                                    <p:animEffect transition="in" filter="fade">
                                      <p:cBhvr>
                                        <p:cTn id="2534" dur="500"/>
                                        <p:tgtEl>
                                          <p:spTgt spid="328"/>
                                        </p:tgtEl>
                                      </p:cBhvr>
                                    </p:animEffect>
                                  </p:childTnLst>
                                </p:cTn>
                              </p:par>
                              <p:par>
                                <p:cTn id="2535" presetID="1" presetClass="exit" presetSubtype="0" fill="hold" grpId="1" nodeType="withEffect">
                                  <p:stCondLst>
                                    <p:cond delay="0"/>
                                  </p:stCondLst>
                                  <p:childTnLst>
                                    <p:set>
                                      <p:cBhvr>
                                        <p:cTn id="2536" dur="1" fill="hold">
                                          <p:stCondLst>
                                            <p:cond delay="0"/>
                                          </p:stCondLst>
                                        </p:cTn>
                                        <p:tgtEl>
                                          <p:spTgt spid="325"/>
                                        </p:tgtEl>
                                        <p:attrNameLst>
                                          <p:attrName>style.visibility</p:attrName>
                                        </p:attrNameLst>
                                      </p:cBhvr>
                                      <p:to>
                                        <p:strVal val="hidden"/>
                                      </p:to>
                                    </p:set>
                                  </p:childTnLst>
                                </p:cTn>
                              </p:par>
                            </p:childTnLst>
                          </p:cTn>
                        </p:par>
                      </p:childTnLst>
                    </p:cTn>
                  </p:par>
                </p:childTnLst>
              </p:cTn>
              <p:nextCondLst>
                <p:cond evt="onClick" delay="0">
                  <p:tgtEl>
                    <p:spTgt spid="354"/>
                  </p:tgtEl>
                </p:cond>
              </p:nextCondLst>
            </p:seq>
            <p:seq concurrent="1" nextAc="seek">
              <p:cTn id="2537" restart="whenNotActive" fill="hold" evtFilter="cancelBubble" nodeType="interactiveSeq">
                <p:stCondLst>
                  <p:cond evt="onClick" delay="0">
                    <p:tgtEl>
                      <p:spTgt spid="349"/>
                    </p:tgtEl>
                  </p:cond>
                </p:stCondLst>
                <p:endSync evt="end" delay="0">
                  <p:rtn val="all"/>
                </p:endSync>
                <p:childTnLst>
                  <p:par>
                    <p:cTn id="2538" fill="hold">
                      <p:stCondLst>
                        <p:cond delay="0"/>
                      </p:stCondLst>
                      <p:childTnLst>
                        <p:par>
                          <p:cTn id="2539" fill="hold">
                            <p:stCondLst>
                              <p:cond delay="0"/>
                            </p:stCondLst>
                            <p:childTnLst>
                              <p:par>
                                <p:cTn id="2540" presetID="1" presetClass="exit" presetSubtype="0" fill="hold" grpId="1" nodeType="clickEffect">
                                  <p:stCondLst>
                                    <p:cond delay="0"/>
                                  </p:stCondLst>
                                  <p:childTnLst>
                                    <p:set>
                                      <p:cBhvr>
                                        <p:cTn id="2541" dur="1" fill="hold">
                                          <p:stCondLst>
                                            <p:cond delay="0"/>
                                          </p:stCondLst>
                                        </p:cTn>
                                        <p:tgtEl>
                                          <p:spTgt spid="349"/>
                                        </p:tgtEl>
                                        <p:attrNameLst>
                                          <p:attrName>style.visibility</p:attrName>
                                        </p:attrNameLst>
                                      </p:cBhvr>
                                      <p:to>
                                        <p:strVal val="hidden"/>
                                      </p:to>
                                    </p:set>
                                  </p:childTnLst>
                                </p:cTn>
                              </p:par>
                              <p:par>
                                <p:cTn id="2542" presetID="1" presetClass="exit" presetSubtype="0" fill="hold" grpId="3" nodeType="withEffect">
                                  <p:stCondLst>
                                    <p:cond delay="0"/>
                                  </p:stCondLst>
                                  <p:childTnLst>
                                    <p:set>
                                      <p:cBhvr>
                                        <p:cTn id="2543" dur="1" fill="hold">
                                          <p:stCondLst>
                                            <p:cond delay="0"/>
                                          </p:stCondLst>
                                        </p:cTn>
                                        <p:tgtEl>
                                          <p:spTgt spid="320"/>
                                        </p:tgtEl>
                                        <p:attrNameLst>
                                          <p:attrName>style.visibility</p:attrName>
                                        </p:attrNameLst>
                                      </p:cBhvr>
                                      <p:to>
                                        <p:strVal val="hidden"/>
                                      </p:to>
                                    </p:set>
                                  </p:childTnLst>
                                </p:cTn>
                              </p:par>
                              <p:par>
                                <p:cTn id="2544" presetID="10" presetClass="entr" presetSubtype="0" fill="hold" grpId="7" nodeType="withEffect">
                                  <p:stCondLst>
                                    <p:cond delay="0"/>
                                  </p:stCondLst>
                                  <p:childTnLst>
                                    <p:set>
                                      <p:cBhvr>
                                        <p:cTn id="2545" dur="1" fill="hold">
                                          <p:stCondLst>
                                            <p:cond delay="0"/>
                                          </p:stCondLst>
                                        </p:cTn>
                                        <p:tgtEl>
                                          <p:spTgt spid="328"/>
                                        </p:tgtEl>
                                        <p:attrNameLst>
                                          <p:attrName>style.visibility</p:attrName>
                                        </p:attrNameLst>
                                      </p:cBhvr>
                                      <p:to>
                                        <p:strVal val="visible"/>
                                      </p:to>
                                    </p:set>
                                    <p:animEffect transition="in" filter="fade">
                                      <p:cBhvr>
                                        <p:cTn id="2546" dur="500"/>
                                        <p:tgtEl>
                                          <p:spTgt spid="328"/>
                                        </p:tgtEl>
                                      </p:cBhvr>
                                    </p:animEffect>
                                  </p:childTnLst>
                                </p:cTn>
                              </p:par>
                            </p:childTnLst>
                          </p:cTn>
                        </p:par>
                      </p:childTnLst>
                    </p:cTn>
                  </p:par>
                </p:childTnLst>
              </p:cTn>
              <p:nextCondLst>
                <p:cond evt="onClick" delay="0">
                  <p:tgtEl>
                    <p:spTgt spid="349"/>
                  </p:tgtEl>
                </p:cond>
              </p:nextCondLst>
            </p:seq>
            <p:seq concurrent="1" nextAc="seek">
              <p:cTn id="2547" restart="whenNotActive" fill="hold" evtFilter="cancelBubble" nodeType="interactiveSeq">
                <p:stCondLst>
                  <p:cond evt="onClick" delay="0">
                    <p:tgtEl>
                      <p:spTgt spid="350"/>
                    </p:tgtEl>
                  </p:cond>
                </p:stCondLst>
                <p:endSync evt="end" delay="0">
                  <p:rtn val="all"/>
                </p:endSync>
                <p:childTnLst>
                  <p:par>
                    <p:cTn id="2548" fill="hold">
                      <p:stCondLst>
                        <p:cond delay="0"/>
                      </p:stCondLst>
                      <p:childTnLst>
                        <p:par>
                          <p:cTn id="2549" fill="hold">
                            <p:stCondLst>
                              <p:cond delay="0"/>
                            </p:stCondLst>
                            <p:childTnLst>
                              <p:par>
                                <p:cTn id="2550" presetID="1" presetClass="exit" presetSubtype="0" fill="hold" grpId="1" nodeType="clickEffect">
                                  <p:stCondLst>
                                    <p:cond delay="0"/>
                                  </p:stCondLst>
                                  <p:childTnLst>
                                    <p:set>
                                      <p:cBhvr>
                                        <p:cTn id="2551" dur="1" fill="hold">
                                          <p:stCondLst>
                                            <p:cond delay="0"/>
                                          </p:stCondLst>
                                        </p:cTn>
                                        <p:tgtEl>
                                          <p:spTgt spid="350"/>
                                        </p:tgtEl>
                                        <p:attrNameLst>
                                          <p:attrName>style.visibility</p:attrName>
                                        </p:attrNameLst>
                                      </p:cBhvr>
                                      <p:to>
                                        <p:strVal val="hidden"/>
                                      </p:to>
                                    </p:set>
                                  </p:childTnLst>
                                </p:cTn>
                              </p:par>
                              <p:par>
                                <p:cTn id="2552" presetID="1" presetClass="exit" presetSubtype="0" fill="hold" grpId="4" nodeType="withEffect">
                                  <p:stCondLst>
                                    <p:cond delay="0"/>
                                  </p:stCondLst>
                                  <p:childTnLst>
                                    <p:set>
                                      <p:cBhvr>
                                        <p:cTn id="2553" dur="1" fill="hold">
                                          <p:stCondLst>
                                            <p:cond delay="0"/>
                                          </p:stCondLst>
                                        </p:cTn>
                                        <p:tgtEl>
                                          <p:spTgt spid="320"/>
                                        </p:tgtEl>
                                        <p:attrNameLst>
                                          <p:attrName>style.visibility</p:attrName>
                                        </p:attrNameLst>
                                      </p:cBhvr>
                                      <p:to>
                                        <p:strVal val="hidden"/>
                                      </p:to>
                                    </p:set>
                                  </p:childTnLst>
                                </p:cTn>
                              </p:par>
                              <p:par>
                                <p:cTn id="2554" presetID="10" presetClass="entr" presetSubtype="0" fill="hold" grpId="11" nodeType="withEffect">
                                  <p:stCondLst>
                                    <p:cond delay="0"/>
                                  </p:stCondLst>
                                  <p:childTnLst>
                                    <p:set>
                                      <p:cBhvr>
                                        <p:cTn id="2555" dur="1" fill="hold">
                                          <p:stCondLst>
                                            <p:cond delay="0"/>
                                          </p:stCondLst>
                                        </p:cTn>
                                        <p:tgtEl>
                                          <p:spTgt spid="328"/>
                                        </p:tgtEl>
                                        <p:attrNameLst>
                                          <p:attrName>style.visibility</p:attrName>
                                        </p:attrNameLst>
                                      </p:cBhvr>
                                      <p:to>
                                        <p:strVal val="visible"/>
                                      </p:to>
                                    </p:set>
                                    <p:animEffect transition="in" filter="fade">
                                      <p:cBhvr>
                                        <p:cTn id="2556" dur="500"/>
                                        <p:tgtEl>
                                          <p:spTgt spid="328"/>
                                        </p:tgtEl>
                                      </p:cBhvr>
                                    </p:animEffect>
                                  </p:childTnLst>
                                </p:cTn>
                              </p:par>
                            </p:childTnLst>
                          </p:cTn>
                        </p:par>
                      </p:childTnLst>
                    </p:cTn>
                  </p:par>
                </p:childTnLst>
              </p:cTn>
              <p:nextCondLst>
                <p:cond evt="onClick" delay="0">
                  <p:tgtEl>
                    <p:spTgt spid="350"/>
                  </p:tgtEl>
                </p:cond>
              </p:nextCondLst>
            </p:seq>
            <p:seq concurrent="1" nextAc="seek">
              <p:cTn id="2557" restart="whenNotActive" fill="hold" evtFilter="cancelBubble" nodeType="interactiveSeq">
                <p:stCondLst>
                  <p:cond evt="onClick" delay="0">
                    <p:tgtEl>
                      <p:spTgt spid="351"/>
                    </p:tgtEl>
                  </p:cond>
                </p:stCondLst>
                <p:endSync evt="end" delay="0">
                  <p:rtn val="all"/>
                </p:endSync>
                <p:childTnLst>
                  <p:par>
                    <p:cTn id="2558" fill="hold">
                      <p:stCondLst>
                        <p:cond delay="0"/>
                      </p:stCondLst>
                      <p:childTnLst>
                        <p:par>
                          <p:cTn id="2559" fill="hold">
                            <p:stCondLst>
                              <p:cond delay="0"/>
                            </p:stCondLst>
                            <p:childTnLst>
                              <p:par>
                                <p:cTn id="2560" presetID="1" presetClass="exit" presetSubtype="0" fill="hold" grpId="0" nodeType="clickEffect">
                                  <p:stCondLst>
                                    <p:cond delay="0"/>
                                  </p:stCondLst>
                                  <p:childTnLst>
                                    <p:set>
                                      <p:cBhvr>
                                        <p:cTn id="2561" dur="1" fill="hold">
                                          <p:stCondLst>
                                            <p:cond delay="0"/>
                                          </p:stCondLst>
                                        </p:cTn>
                                        <p:tgtEl>
                                          <p:spTgt spid="351"/>
                                        </p:tgtEl>
                                        <p:attrNameLst>
                                          <p:attrName>style.visibility</p:attrName>
                                        </p:attrNameLst>
                                      </p:cBhvr>
                                      <p:to>
                                        <p:strVal val="hidden"/>
                                      </p:to>
                                    </p:set>
                                  </p:childTnLst>
                                </p:cTn>
                              </p:par>
                              <p:par>
                                <p:cTn id="2562" presetID="10" presetClass="entr" presetSubtype="0" fill="hold" grpId="10" nodeType="withEffect">
                                  <p:stCondLst>
                                    <p:cond delay="0"/>
                                  </p:stCondLst>
                                  <p:childTnLst>
                                    <p:set>
                                      <p:cBhvr>
                                        <p:cTn id="2563" dur="1" fill="hold">
                                          <p:stCondLst>
                                            <p:cond delay="0"/>
                                          </p:stCondLst>
                                        </p:cTn>
                                        <p:tgtEl>
                                          <p:spTgt spid="328"/>
                                        </p:tgtEl>
                                        <p:attrNameLst>
                                          <p:attrName>style.visibility</p:attrName>
                                        </p:attrNameLst>
                                      </p:cBhvr>
                                      <p:to>
                                        <p:strVal val="visible"/>
                                      </p:to>
                                    </p:set>
                                    <p:animEffect transition="in" filter="fade">
                                      <p:cBhvr>
                                        <p:cTn id="2564" dur="500"/>
                                        <p:tgtEl>
                                          <p:spTgt spid="328"/>
                                        </p:tgtEl>
                                      </p:cBhvr>
                                    </p:animEffect>
                                  </p:childTnLst>
                                </p:cTn>
                              </p:par>
                            </p:childTnLst>
                          </p:cTn>
                        </p:par>
                      </p:childTnLst>
                    </p:cTn>
                  </p:par>
                </p:childTnLst>
              </p:cTn>
              <p:nextCondLst>
                <p:cond evt="onClick" delay="0">
                  <p:tgtEl>
                    <p:spTgt spid="351"/>
                  </p:tgtEl>
                </p:cond>
              </p:nextCondLst>
            </p:seq>
            <p:seq concurrent="1" nextAc="seek">
              <p:cTn id="2565" restart="whenNotActive" fill="hold" evtFilter="cancelBubble" nodeType="interactiveSeq">
                <p:stCondLst>
                  <p:cond evt="onClick" delay="0">
                    <p:tgtEl>
                      <p:spTgt spid="352"/>
                    </p:tgtEl>
                  </p:cond>
                </p:stCondLst>
                <p:endSync evt="end" delay="0">
                  <p:rtn val="all"/>
                </p:endSync>
                <p:childTnLst>
                  <p:par>
                    <p:cTn id="2566" fill="hold">
                      <p:stCondLst>
                        <p:cond delay="0"/>
                      </p:stCondLst>
                      <p:childTnLst>
                        <p:par>
                          <p:cTn id="2567" fill="hold">
                            <p:stCondLst>
                              <p:cond delay="0"/>
                            </p:stCondLst>
                            <p:childTnLst>
                              <p:par>
                                <p:cTn id="2568" presetID="1" presetClass="exit" presetSubtype="0" fill="hold" grpId="1" nodeType="clickEffect">
                                  <p:stCondLst>
                                    <p:cond delay="0"/>
                                  </p:stCondLst>
                                  <p:childTnLst>
                                    <p:set>
                                      <p:cBhvr>
                                        <p:cTn id="2569" dur="1" fill="hold">
                                          <p:stCondLst>
                                            <p:cond delay="0"/>
                                          </p:stCondLst>
                                        </p:cTn>
                                        <p:tgtEl>
                                          <p:spTgt spid="352"/>
                                        </p:tgtEl>
                                        <p:attrNameLst>
                                          <p:attrName>style.visibility</p:attrName>
                                        </p:attrNameLst>
                                      </p:cBhvr>
                                      <p:to>
                                        <p:strVal val="hidden"/>
                                      </p:to>
                                    </p:set>
                                  </p:childTnLst>
                                </p:cTn>
                              </p:par>
                              <p:par>
                                <p:cTn id="2570" presetID="1" presetClass="exit" presetSubtype="0" fill="hold" grpId="5" nodeType="withEffect">
                                  <p:stCondLst>
                                    <p:cond delay="0"/>
                                  </p:stCondLst>
                                  <p:childTnLst>
                                    <p:set>
                                      <p:cBhvr>
                                        <p:cTn id="2571" dur="1" fill="hold">
                                          <p:stCondLst>
                                            <p:cond delay="0"/>
                                          </p:stCondLst>
                                        </p:cTn>
                                        <p:tgtEl>
                                          <p:spTgt spid="320"/>
                                        </p:tgtEl>
                                        <p:attrNameLst>
                                          <p:attrName>style.visibility</p:attrName>
                                        </p:attrNameLst>
                                      </p:cBhvr>
                                      <p:to>
                                        <p:strVal val="hidden"/>
                                      </p:to>
                                    </p:set>
                                  </p:childTnLst>
                                </p:cTn>
                              </p:par>
                              <p:par>
                                <p:cTn id="2572" presetID="10" presetClass="entr" presetSubtype="0" fill="hold" grpId="9" nodeType="withEffect">
                                  <p:stCondLst>
                                    <p:cond delay="0"/>
                                  </p:stCondLst>
                                  <p:childTnLst>
                                    <p:set>
                                      <p:cBhvr>
                                        <p:cTn id="2573" dur="1" fill="hold">
                                          <p:stCondLst>
                                            <p:cond delay="0"/>
                                          </p:stCondLst>
                                        </p:cTn>
                                        <p:tgtEl>
                                          <p:spTgt spid="328"/>
                                        </p:tgtEl>
                                        <p:attrNameLst>
                                          <p:attrName>style.visibility</p:attrName>
                                        </p:attrNameLst>
                                      </p:cBhvr>
                                      <p:to>
                                        <p:strVal val="visible"/>
                                      </p:to>
                                    </p:set>
                                    <p:animEffect transition="in" filter="fade">
                                      <p:cBhvr>
                                        <p:cTn id="2574" dur="500"/>
                                        <p:tgtEl>
                                          <p:spTgt spid="328"/>
                                        </p:tgtEl>
                                      </p:cBhvr>
                                    </p:animEffect>
                                  </p:childTnLst>
                                </p:cTn>
                              </p:par>
                            </p:childTnLst>
                          </p:cTn>
                        </p:par>
                      </p:childTnLst>
                    </p:cTn>
                  </p:par>
                </p:childTnLst>
              </p:cTn>
              <p:nextCondLst>
                <p:cond evt="onClick" delay="0">
                  <p:tgtEl>
                    <p:spTgt spid="352"/>
                  </p:tgtEl>
                </p:cond>
              </p:nextCondLst>
            </p:seq>
            <p:seq concurrent="1" nextAc="seek">
              <p:cTn id="2575" restart="whenNotActive" fill="hold" evtFilter="cancelBubble" nodeType="interactiveSeq">
                <p:stCondLst>
                  <p:cond evt="onClick" delay="0">
                    <p:tgtEl>
                      <p:spTgt spid="353"/>
                    </p:tgtEl>
                  </p:cond>
                </p:stCondLst>
                <p:endSync evt="end" delay="0">
                  <p:rtn val="all"/>
                </p:endSync>
                <p:childTnLst>
                  <p:par>
                    <p:cTn id="2576" fill="hold">
                      <p:stCondLst>
                        <p:cond delay="0"/>
                      </p:stCondLst>
                      <p:childTnLst>
                        <p:par>
                          <p:cTn id="2577" fill="hold">
                            <p:stCondLst>
                              <p:cond delay="0"/>
                            </p:stCondLst>
                            <p:childTnLst>
                              <p:par>
                                <p:cTn id="2578" presetID="1" presetClass="exit" presetSubtype="0" fill="hold" grpId="1" nodeType="clickEffect">
                                  <p:stCondLst>
                                    <p:cond delay="0"/>
                                  </p:stCondLst>
                                  <p:childTnLst>
                                    <p:set>
                                      <p:cBhvr>
                                        <p:cTn id="2579" dur="1" fill="hold">
                                          <p:stCondLst>
                                            <p:cond delay="0"/>
                                          </p:stCondLst>
                                        </p:cTn>
                                        <p:tgtEl>
                                          <p:spTgt spid="353"/>
                                        </p:tgtEl>
                                        <p:attrNameLst>
                                          <p:attrName>style.visibility</p:attrName>
                                        </p:attrNameLst>
                                      </p:cBhvr>
                                      <p:to>
                                        <p:strVal val="hidden"/>
                                      </p:to>
                                    </p:set>
                                  </p:childTnLst>
                                </p:cTn>
                              </p:par>
                              <p:par>
                                <p:cTn id="2580" presetID="10" presetClass="entr" presetSubtype="0" fill="hold" grpId="8" nodeType="withEffect">
                                  <p:stCondLst>
                                    <p:cond delay="0"/>
                                  </p:stCondLst>
                                  <p:childTnLst>
                                    <p:set>
                                      <p:cBhvr>
                                        <p:cTn id="2581" dur="1" fill="hold">
                                          <p:stCondLst>
                                            <p:cond delay="0"/>
                                          </p:stCondLst>
                                        </p:cTn>
                                        <p:tgtEl>
                                          <p:spTgt spid="328"/>
                                        </p:tgtEl>
                                        <p:attrNameLst>
                                          <p:attrName>style.visibility</p:attrName>
                                        </p:attrNameLst>
                                      </p:cBhvr>
                                      <p:to>
                                        <p:strVal val="visible"/>
                                      </p:to>
                                    </p:set>
                                    <p:animEffect transition="in" filter="fade">
                                      <p:cBhvr>
                                        <p:cTn id="2582" dur="500"/>
                                        <p:tgtEl>
                                          <p:spTgt spid="328"/>
                                        </p:tgtEl>
                                      </p:cBhvr>
                                    </p:animEffect>
                                  </p:childTnLst>
                                </p:cTn>
                              </p:par>
                            </p:childTnLst>
                          </p:cTn>
                        </p:par>
                      </p:childTnLst>
                    </p:cTn>
                  </p:par>
                </p:childTnLst>
              </p:cTn>
              <p:nextCondLst>
                <p:cond evt="onClick" delay="0">
                  <p:tgtEl>
                    <p:spTgt spid="353"/>
                  </p:tgtEl>
                </p:cond>
              </p:nextCondLst>
            </p:seq>
            <p:seq concurrent="1" nextAc="seek">
              <p:cTn id="2583" restart="whenNotActive" fill="hold" evtFilter="cancelBubble" nodeType="interactiveSeq">
                <p:stCondLst>
                  <p:cond evt="onClick" delay="0">
                    <p:tgtEl>
                      <p:spTgt spid="355"/>
                    </p:tgtEl>
                  </p:cond>
                </p:stCondLst>
                <p:endSync evt="end" delay="0">
                  <p:rtn val="all"/>
                </p:endSync>
                <p:childTnLst>
                  <p:par>
                    <p:cTn id="2584" fill="hold">
                      <p:stCondLst>
                        <p:cond delay="0"/>
                      </p:stCondLst>
                      <p:childTnLst>
                        <p:par>
                          <p:cTn id="2585" fill="hold">
                            <p:stCondLst>
                              <p:cond delay="0"/>
                            </p:stCondLst>
                            <p:childTnLst>
                              <p:par>
                                <p:cTn id="2586" presetID="1" presetClass="entr" presetSubtype="0" fill="hold" grpId="0" nodeType="clickEffect">
                                  <p:stCondLst>
                                    <p:cond delay="0"/>
                                  </p:stCondLst>
                                  <p:childTnLst>
                                    <p:set>
                                      <p:cBhvr>
                                        <p:cTn id="2587" dur="1" fill="hold">
                                          <p:stCondLst>
                                            <p:cond delay="0"/>
                                          </p:stCondLst>
                                        </p:cTn>
                                        <p:tgtEl>
                                          <p:spTgt spid="361"/>
                                        </p:tgtEl>
                                        <p:attrNameLst>
                                          <p:attrName>style.visibility</p:attrName>
                                        </p:attrNameLst>
                                      </p:cBhvr>
                                      <p:to>
                                        <p:strVal val="visible"/>
                                      </p:to>
                                    </p:set>
                                  </p:childTnLst>
                                </p:cTn>
                              </p:par>
                              <p:par>
                                <p:cTn id="2588" presetID="1" presetClass="entr" presetSubtype="0" fill="hold" grpId="0" nodeType="withEffect">
                                  <p:stCondLst>
                                    <p:cond delay="0"/>
                                  </p:stCondLst>
                                  <p:childTnLst>
                                    <p:set>
                                      <p:cBhvr>
                                        <p:cTn id="2589" dur="1" fill="hold">
                                          <p:stCondLst>
                                            <p:cond delay="0"/>
                                          </p:stCondLst>
                                        </p:cTn>
                                        <p:tgtEl>
                                          <p:spTgt spid="319"/>
                                        </p:tgtEl>
                                        <p:attrNameLst>
                                          <p:attrName>style.visibility</p:attrName>
                                        </p:attrNameLst>
                                      </p:cBhvr>
                                      <p:to>
                                        <p:strVal val="visible"/>
                                      </p:to>
                                    </p:set>
                                  </p:childTnLst>
                                </p:cTn>
                              </p:par>
                              <p:par>
                                <p:cTn id="2590" presetID="10" presetClass="exit" presetSubtype="0" fill="hold" grpId="0" nodeType="withEffect">
                                  <p:stCondLst>
                                    <p:cond delay="0"/>
                                  </p:stCondLst>
                                  <p:childTnLst>
                                    <p:animEffect transition="out" filter="fade">
                                      <p:cBhvr>
                                        <p:cTn id="2591" dur="500"/>
                                        <p:tgtEl>
                                          <p:spTgt spid="327"/>
                                        </p:tgtEl>
                                      </p:cBhvr>
                                    </p:animEffect>
                                    <p:set>
                                      <p:cBhvr>
                                        <p:cTn id="2592"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5"/>
                  </p:tgtEl>
                </p:cond>
              </p:nextCondLst>
            </p:seq>
            <p:seq concurrent="1" nextAc="seek">
              <p:cTn id="2593" restart="whenNotActive" fill="hold" evtFilter="cancelBubble" nodeType="interactiveSeq">
                <p:stCondLst>
                  <p:cond evt="onClick" delay="0">
                    <p:tgtEl>
                      <p:spTgt spid="356"/>
                    </p:tgtEl>
                  </p:cond>
                </p:stCondLst>
                <p:endSync evt="end" delay="0">
                  <p:rtn val="all"/>
                </p:endSync>
                <p:childTnLst>
                  <p:par>
                    <p:cTn id="2594" fill="hold">
                      <p:stCondLst>
                        <p:cond delay="0"/>
                      </p:stCondLst>
                      <p:childTnLst>
                        <p:par>
                          <p:cTn id="2595" fill="hold">
                            <p:stCondLst>
                              <p:cond delay="0"/>
                            </p:stCondLst>
                            <p:childTnLst>
                              <p:par>
                                <p:cTn id="2596" presetID="1" presetClass="entr" presetSubtype="0" fill="hold" grpId="0" nodeType="clickEffect">
                                  <p:stCondLst>
                                    <p:cond delay="0"/>
                                  </p:stCondLst>
                                  <p:childTnLst>
                                    <p:set>
                                      <p:cBhvr>
                                        <p:cTn id="2597" dur="1" fill="hold">
                                          <p:stCondLst>
                                            <p:cond delay="0"/>
                                          </p:stCondLst>
                                        </p:cTn>
                                        <p:tgtEl>
                                          <p:spTgt spid="362"/>
                                        </p:tgtEl>
                                        <p:attrNameLst>
                                          <p:attrName>style.visibility</p:attrName>
                                        </p:attrNameLst>
                                      </p:cBhvr>
                                      <p:to>
                                        <p:strVal val="visible"/>
                                      </p:to>
                                    </p:set>
                                  </p:childTnLst>
                                </p:cTn>
                              </p:par>
                              <p:par>
                                <p:cTn id="2598" presetID="1" presetClass="entr" presetSubtype="0" fill="hold" grpId="1" nodeType="withEffect">
                                  <p:stCondLst>
                                    <p:cond delay="0"/>
                                  </p:stCondLst>
                                  <p:childTnLst>
                                    <p:set>
                                      <p:cBhvr>
                                        <p:cTn id="2599" dur="1" fill="hold">
                                          <p:stCondLst>
                                            <p:cond delay="0"/>
                                          </p:stCondLst>
                                        </p:cTn>
                                        <p:tgtEl>
                                          <p:spTgt spid="319"/>
                                        </p:tgtEl>
                                        <p:attrNameLst>
                                          <p:attrName>style.visibility</p:attrName>
                                        </p:attrNameLst>
                                      </p:cBhvr>
                                      <p:to>
                                        <p:strVal val="visible"/>
                                      </p:to>
                                    </p:set>
                                  </p:childTnLst>
                                </p:cTn>
                              </p:par>
                              <p:par>
                                <p:cTn id="2600" presetID="10" presetClass="exit" presetSubtype="0" fill="hold" grpId="1" nodeType="withEffect">
                                  <p:stCondLst>
                                    <p:cond delay="0"/>
                                  </p:stCondLst>
                                  <p:childTnLst>
                                    <p:animEffect transition="out" filter="fade">
                                      <p:cBhvr>
                                        <p:cTn id="2601" dur="500"/>
                                        <p:tgtEl>
                                          <p:spTgt spid="327"/>
                                        </p:tgtEl>
                                      </p:cBhvr>
                                    </p:animEffect>
                                    <p:set>
                                      <p:cBhvr>
                                        <p:cTn id="2602"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6"/>
                  </p:tgtEl>
                </p:cond>
              </p:nextCondLst>
            </p:seq>
            <p:seq concurrent="1" nextAc="seek">
              <p:cTn id="2603" restart="whenNotActive" fill="hold" evtFilter="cancelBubble" nodeType="interactiveSeq">
                <p:stCondLst>
                  <p:cond evt="onClick" delay="0">
                    <p:tgtEl>
                      <p:spTgt spid="357"/>
                    </p:tgtEl>
                  </p:cond>
                </p:stCondLst>
                <p:endSync evt="end" delay="0">
                  <p:rtn val="all"/>
                </p:endSync>
                <p:childTnLst>
                  <p:par>
                    <p:cTn id="2604" fill="hold">
                      <p:stCondLst>
                        <p:cond delay="0"/>
                      </p:stCondLst>
                      <p:childTnLst>
                        <p:par>
                          <p:cTn id="2605" fill="hold">
                            <p:stCondLst>
                              <p:cond delay="0"/>
                            </p:stCondLst>
                            <p:childTnLst>
                              <p:par>
                                <p:cTn id="2606" presetID="1" presetClass="entr" presetSubtype="0" fill="hold" grpId="1" nodeType="clickEffect">
                                  <p:stCondLst>
                                    <p:cond delay="0"/>
                                  </p:stCondLst>
                                  <p:childTnLst>
                                    <p:set>
                                      <p:cBhvr>
                                        <p:cTn id="2607" dur="1" fill="hold">
                                          <p:stCondLst>
                                            <p:cond delay="0"/>
                                          </p:stCondLst>
                                        </p:cTn>
                                        <p:tgtEl>
                                          <p:spTgt spid="363"/>
                                        </p:tgtEl>
                                        <p:attrNameLst>
                                          <p:attrName>style.visibility</p:attrName>
                                        </p:attrNameLst>
                                      </p:cBhvr>
                                      <p:to>
                                        <p:strVal val="visible"/>
                                      </p:to>
                                    </p:set>
                                  </p:childTnLst>
                                </p:cTn>
                              </p:par>
                              <p:par>
                                <p:cTn id="2608" presetID="10" presetClass="exit" presetSubtype="0" fill="hold" grpId="2" nodeType="withEffect">
                                  <p:stCondLst>
                                    <p:cond delay="0"/>
                                  </p:stCondLst>
                                  <p:childTnLst>
                                    <p:animEffect transition="out" filter="fade">
                                      <p:cBhvr>
                                        <p:cTn id="2609" dur="500"/>
                                        <p:tgtEl>
                                          <p:spTgt spid="327"/>
                                        </p:tgtEl>
                                      </p:cBhvr>
                                    </p:animEffect>
                                    <p:set>
                                      <p:cBhvr>
                                        <p:cTn id="2610"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7"/>
                  </p:tgtEl>
                </p:cond>
              </p:nextCondLst>
            </p:seq>
            <p:seq concurrent="1" nextAc="seek">
              <p:cTn id="2611" restart="whenNotActive" fill="hold" evtFilter="cancelBubble" nodeType="interactiveSeq">
                <p:stCondLst>
                  <p:cond evt="onClick" delay="0">
                    <p:tgtEl>
                      <p:spTgt spid="359"/>
                    </p:tgtEl>
                  </p:cond>
                </p:stCondLst>
                <p:endSync evt="end" delay="0">
                  <p:rtn val="all"/>
                </p:endSync>
                <p:childTnLst>
                  <p:par>
                    <p:cTn id="2612" fill="hold">
                      <p:stCondLst>
                        <p:cond delay="0"/>
                      </p:stCondLst>
                      <p:childTnLst>
                        <p:par>
                          <p:cTn id="2613" fill="hold">
                            <p:stCondLst>
                              <p:cond delay="0"/>
                            </p:stCondLst>
                            <p:childTnLst>
                              <p:par>
                                <p:cTn id="2614" presetID="1" presetClass="entr" presetSubtype="0" fill="hold" grpId="0" nodeType="clickEffect">
                                  <p:stCondLst>
                                    <p:cond delay="0"/>
                                  </p:stCondLst>
                                  <p:childTnLst>
                                    <p:set>
                                      <p:cBhvr>
                                        <p:cTn id="2615" dur="1" fill="hold">
                                          <p:stCondLst>
                                            <p:cond delay="0"/>
                                          </p:stCondLst>
                                        </p:cTn>
                                        <p:tgtEl>
                                          <p:spTgt spid="365"/>
                                        </p:tgtEl>
                                        <p:attrNameLst>
                                          <p:attrName>style.visibility</p:attrName>
                                        </p:attrNameLst>
                                      </p:cBhvr>
                                      <p:to>
                                        <p:strVal val="visible"/>
                                      </p:to>
                                    </p:set>
                                  </p:childTnLst>
                                </p:cTn>
                              </p:par>
                              <p:par>
                                <p:cTn id="2616" presetID="10" presetClass="exit" presetSubtype="0" fill="hold" grpId="3" nodeType="withEffect">
                                  <p:stCondLst>
                                    <p:cond delay="0"/>
                                  </p:stCondLst>
                                  <p:childTnLst>
                                    <p:animEffect transition="out" filter="fade">
                                      <p:cBhvr>
                                        <p:cTn id="2617" dur="500"/>
                                        <p:tgtEl>
                                          <p:spTgt spid="327"/>
                                        </p:tgtEl>
                                      </p:cBhvr>
                                    </p:animEffect>
                                    <p:set>
                                      <p:cBhvr>
                                        <p:cTn id="2618"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9"/>
                  </p:tgtEl>
                </p:cond>
              </p:nextCondLst>
            </p:seq>
            <p:seq concurrent="1" nextAc="seek">
              <p:cTn id="2619" restart="whenNotActive" fill="hold" evtFilter="cancelBubble" nodeType="interactiveSeq">
                <p:stCondLst>
                  <p:cond evt="onClick" delay="0">
                    <p:tgtEl>
                      <p:spTgt spid="360"/>
                    </p:tgtEl>
                  </p:cond>
                </p:stCondLst>
                <p:endSync evt="end" delay="0">
                  <p:rtn val="all"/>
                </p:endSync>
                <p:childTnLst>
                  <p:par>
                    <p:cTn id="2620" fill="hold">
                      <p:stCondLst>
                        <p:cond delay="0"/>
                      </p:stCondLst>
                      <p:childTnLst>
                        <p:par>
                          <p:cTn id="2621" fill="hold">
                            <p:stCondLst>
                              <p:cond delay="0"/>
                            </p:stCondLst>
                            <p:childTnLst>
                              <p:par>
                                <p:cTn id="2622" presetID="1" presetClass="entr" presetSubtype="0" fill="hold" grpId="0" nodeType="clickEffect">
                                  <p:stCondLst>
                                    <p:cond delay="0"/>
                                  </p:stCondLst>
                                  <p:childTnLst>
                                    <p:set>
                                      <p:cBhvr>
                                        <p:cTn id="2623" dur="1" fill="hold">
                                          <p:stCondLst>
                                            <p:cond delay="0"/>
                                          </p:stCondLst>
                                        </p:cTn>
                                        <p:tgtEl>
                                          <p:spTgt spid="366"/>
                                        </p:tgtEl>
                                        <p:attrNameLst>
                                          <p:attrName>style.visibility</p:attrName>
                                        </p:attrNameLst>
                                      </p:cBhvr>
                                      <p:to>
                                        <p:strVal val="visible"/>
                                      </p:to>
                                    </p:set>
                                  </p:childTnLst>
                                </p:cTn>
                              </p:par>
                              <p:par>
                                <p:cTn id="2624" presetID="10" presetClass="entr" presetSubtype="0" fill="hold" grpId="4" nodeType="withEffect">
                                  <p:stCondLst>
                                    <p:cond delay="0"/>
                                  </p:stCondLst>
                                  <p:childTnLst>
                                    <p:set>
                                      <p:cBhvr>
                                        <p:cTn id="2625" dur="1" fill="hold">
                                          <p:stCondLst>
                                            <p:cond delay="0"/>
                                          </p:stCondLst>
                                        </p:cTn>
                                        <p:tgtEl>
                                          <p:spTgt spid="319"/>
                                        </p:tgtEl>
                                        <p:attrNameLst>
                                          <p:attrName>style.visibility</p:attrName>
                                        </p:attrNameLst>
                                      </p:cBhvr>
                                      <p:to>
                                        <p:strVal val="visible"/>
                                      </p:to>
                                    </p:set>
                                    <p:animEffect transition="in" filter="fade">
                                      <p:cBhvr>
                                        <p:cTn id="2626" dur="500"/>
                                        <p:tgtEl>
                                          <p:spTgt spid="319"/>
                                        </p:tgtEl>
                                      </p:cBhvr>
                                    </p:animEffect>
                                  </p:childTnLst>
                                </p:cTn>
                              </p:par>
                              <p:par>
                                <p:cTn id="2627" presetID="10" presetClass="exit" presetSubtype="0" fill="hold" grpId="4" nodeType="withEffect">
                                  <p:stCondLst>
                                    <p:cond delay="0"/>
                                  </p:stCondLst>
                                  <p:childTnLst>
                                    <p:animEffect transition="out" filter="fade">
                                      <p:cBhvr>
                                        <p:cTn id="2628" dur="500"/>
                                        <p:tgtEl>
                                          <p:spTgt spid="327"/>
                                        </p:tgtEl>
                                      </p:cBhvr>
                                    </p:animEffect>
                                    <p:set>
                                      <p:cBhvr>
                                        <p:cTn id="2629"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60"/>
                  </p:tgtEl>
                </p:cond>
              </p:nextCondLst>
            </p:seq>
            <p:seq concurrent="1" nextAc="seek">
              <p:cTn id="2630" restart="whenNotActive" fill="hold" evtFilter="cancelBubble" nodeType="interactiveSeq">
                <p:stCondLst>
                  <p:cond evt="onClick" delay="0">
                    <p:tgtEl>
                      <p:spTgt spid="358"/>
                    </p:tgtEl>
                  </p:cond>
                </p:stCondLst>
                <p:endSync evt="end" delay="0">
                  <p:rtn val="all"/>
                </p:endSync>
                <p:childTnLst>
                  <p:par>
                    <p:cTn id="2631" fill="hold">
                      <p:stCondLst>
                        <p:cond delay="0"/>
                      </p:stCondLst>
                      <p:childTnLst>
                        <p:par>
                          <p:cTn id="2632" fill="hold">
                            <p:stCondLst>
                              <p:cond delay="0"/>
                            </p:stCondLst>
                            <p:childTnLst>
                              <p:par>
                                <p:cTn id="2633" presetID="1" presetClass="entr" presetSubtype="0" fill="hold" grpId="0" nodeType="clickEffect">
                                  <p:stCondLst>
                                    <p:cond delay="0"/>
                                  </p:stCondLst>
                                  <p:childTnLst>
                                    <p:set>
                                      <p:cBhvr>
                                        <p:cTn id="2634" dur="1" fill="hold">
                                          <p:stCondLst>
                                            <p:cond delay="0"/>
                                          </p:stCondLst>
                                        </p:cTn>
                                        <p:tgtEl>
                                          <p:spTgt spid="364"/>
                                        </p:tgtEl>
                                        <p:attrNameLst>
                                          <p:attrName>style.visibility</p:attrName>
                                        </p:attrNameLst>
                                      </p:cBhvr>
                                      <p:to>
                                        <p:strVal val="visible"/>
                                      </p:to>
                                    </p:set>
                                  </p:childTnLst>
                                </p:cTn>
                              </p:par>
                              <p:par>
                                <p:cTn id="2635" presetID="1" presetClass="entr" presetSubtype="0" fill="hold" grpId="0" nodeType="withEffect">
                                  <p:stCondLst>
                                    <p:cond delay="0"/>
                                  </p:stCondLst>
                                  <p:childTnLst>
                                    <p:set>
                                      <p:cBhvr>
                                        <p:cTn id="2636" dur="1" fill="hold">
                                          <p:stCondLst>
                                            <p:cond delay="0"/>
                                          </p:stCondLst>
                                        </p:cTn>
                                        <p:tgtEl>
                                          <p:spTgt spid="326"/>
                                        </p:tgtEl>
                                        <p:attrNameLst>
                                          <p:attrName>style.visibility</p:attrName>
                                        </p:attrNameLst>
                                      </p:cBhvr>
                                      <p:to>
                                        <p:strVal val="visible"/>
                                      </p:to>
                                    </p:set>
                                  </p:childTnLst>
                                </p:cTn>
                              </p:par>
                              <p:par>
                                <p:cTn id="2637" presetID="10" presetClass="exit" presetSubtype="0" fill="hold" grpId="5" nodeType="withEffect">
                                  <p:stCondLst>
                                    <p:cond delay="0"/>
                                  </p:stCondLst>
                                  <p:childTnLst>
                                    <p:animEffect transition="out" filter="fade">
                                      <p:cBhvr>
                                        <p:cTn id="2638" dur="500"/>
                                        <p:tgtEl>
                                          <p:spTgt spid="327"/>
                                        </p:tgtEl>
                                      </p:cBhvr>
                                    </p:animEffect>
                                    <p:set>
                                      <p:cBhvr>
                                        <p:cTn id="2639"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8"/>
                  </p:tgtEl>
                </p:cond>
              </p:nextCondLst>
            </p:seq>
            <p:seq concurrent="1" nextAc="seek">
              <p:cTn id="2640" restart="whenNotActive" fill="hold" evtFilter="cancelBubble" nodeType="interactiveSeq">
                <p:stCondLst>
                  <p:cond evt="onClick" delay="0">
                    <p:tgtEl>
                      <p:spTgt spid="366"/>
                    </p:tgtEl>
                  </p:cond>
                </p:stCondLst>
                <p:endSync evt="end" delay="0">
                  <p:rtn val="all"/>
                </p:endSync>
                <p:childTnLst>
                  <p:par>
                    <p:cTn id="2641" fill="hold">
                      <p:stCondLst>
                        <p:cond delay="0"/>
                      </p:stCondLst>
                      <p:childTnLst>
                        <p:par>
                          <p:cTn id="2642" fill="hold">
                            <p:stCondLst>
                              <p:cond delay="0"/>
                            </p:stCondLst>
                            <p:childTnLst>
                              <p:par>
                                <p:cTn id="2643" presetID="1" presetClass="exit" presetSubtype="0" fill="hold" grpId="1" nodeType="clickEffect">
                                  <p:stCondLst>
                                    <p:cond delay="0"/>
                                  </p:stCondLst>
                                  <p:childTnLst>
                                    <p:set>
                                      <p:cBhvr>
                                        <p:cTn id="2644" dur="1" fill="hold">
                                          <p:stCondLst>
                                            <p:cond delay="0"/>
                                          </p:stCondLst>
                                        </p:cTn>
                                        <p:tgtEl>
                                          <p:spTgt spid="366"/>
                                        </p:tgtEl>
                                        <p:attrNameLst>
                                          <p:attrName>style.visibility</p:attrName>
                                        </p:attrNameLst>
                                      </p:cBhvr>
                                      <p:to>
                                        <p:strVal val="hidden"/>
                                      </p:to>
                                    </p:set>
                                  </p:childTnLst>
                                </p:cTn>
                              </p:par>
                              <p:par>
                                <p:cTn id="2645" presetID="1" presetClass="exit" presetSubtype="0" fill="hold" grpId="5" nodeType="withEffect">
                                  <p:stCondLst>
                                    <p:cond delay="0"/>
                                  </p:stCondLst>
                                  <p:childTnLst>
                                    <p:set>
                                      <p:cBhvr>
                                        <p:cTn id="2646" dur="1" fill="hold">
                                          <p:stCondLst>
                                            <p:cond delay="0"/>
                                          </p:stCondLst>
                                        </p:cTn>
                                        <p:tgtEl>
                                          <p:spTgt spid="319"/>
                                        </p:tgtEl>
                                        <p:attrNameLst>
                                          <p:attrName>style.visibility</p:attrName>
                                        </p:attrNameLst>
                                      </p:cBhvr>
                                      <p:to>
                                        <p:strVal val="hidden"/>
                                      </p:to>
                                    </p:set>
                                  </p:childTnLst>
                                </p:cTn>
                              </p:par>
                              <p:par>
                                <p:cTn id="2647" presetID="10" presetClass="entr" presetSubtype="0" fill="hold" grpId="6" nodeType="withEffect">
                                  <p:stCondLst>
                                    <p:cond delay="0"/>
                                  </p:stCondLst>
                                  <p:childTnLst>
                                    <p:set>
                                      <p:cBhvr>
                                        <p:cTn id="2648" dur="1" fill="hold">
                                          <p:stCondLst>
                                            <p:cond delay="0"/>
                                          </p:stCondLst>
                                        </p:cTn>
                                        <p:tgtEl>
                                          <p:spTgt spid="327"/>
                                        </p:tgtEl>
                                        <p:attrNameLst>
                                          <p:attrName>style.visibility</p:attrName>
                                        </p:attrNameLst>
                                      </p:cBhvr>
                                      <p:to>
                                        <p:strVal val="visible"/>
                                      </p:to>
                                    </p:set>
                                    <p:animEffect transition="in" filter="fade">
                                      <p:cBhvr>
                                        <p:cTn id="2649" dur="500"/>
                                        <p:tgtEl>
                                          <p:spTgt spid="327"/>
                                        </p:tgtEl>
                                      </p:cBhvr>
                                    </p:animEffect>
                                  </p:childTnLst>
                                </p:cTn>
                              </p:par>
                            </p:childTnLst>
                          </p:cTn>
                        </p:par>
                      </p:childTnLst>
                    </p:cTn>
                  </p:par>
                </p:childTnLst>
              </p:cTn>
              <p:nextCondLst>
                <p:cond evt="onClick" delay="0">
                  <p:tgtEl>
                    <p:spTgt spid="366"/>
                  </p:tgtEl>
                </p:cond>
              </p:nextCondLst>
            </p:seq>
            <p:seq concurrent="1" nextAc="seek">
              <p:cTn id="2650" restart="whenNotActive" fill="hold" evtFilter="cancelBubble" nodeType="interactiveSeq">
                <p:stCondLst>
                  <p:cond evt="onClick" delay="0">
                    <p:tgtEl>
                      <p:spTgt spid="361"/>
                    </p:tgtEl>
                  </p:cond>
                </p:stCondLst>
                <p:endSync evt="end" delay="0">
                  <p:rtn val="all"/>
                </p:endSync>
                <p:childTnLst>
                  <p:par>
                    <p:cTn id="2651" fill="hold">
                      <p:stCondLst>
                        <p:cond delay="0"/>
                      </p:stCondLst>
                      <p:childTnLst>
                        <p:par>
                          <p:cTn id="2652" fill="hold">
                            <p:stCondLst>
                              <p:cond delay="0"/>
                            </p:stCondLst>
                            <p:childTnLst>
                              <p:par>
                                <p:cTn id="2653" presetID="1" presetClass="exit" presetSubtype="0" fill="hold" grpId="1" nodeType="clickEffect">
                                  <p:stCondLst>
                                    <p:cond delay="0"/>
                                  </p:stCondLst>
                                  <p:childTnLst>
                                    <p:set>
                                      <p:cBhvr>
                                        <p:cTn id="2654" dur="1" fill="hold">
                                          <p:stCondLst>
                                            <p:cond delay="0"/>
                                          </p:stCondLst>
                                        </p:cTn>
                                        <p:tgtEl>
                                          <p:spTgt spid="361"/>
                                        </p:tgtEl>
                                        <p:attrNameLst>
                                          <p:attrName>style.visibility</p:attrName>
                                        </p:attrNameLst>
                                      </p:cBhvr>
                                      <p:to>
                                        <p:strVal val="hidden"/>
                                      </p:to>
                                    </p:set>
                                  </p:childTnLst>
                                </p:cTn>
                              </p:par>
                              <p:par>
                                <p:cTn id="2655" presetID="1" presetClass="exit" presetSubtype="0" fill="hold" grpId="3" nodeType="withEffect">
                                  <p:stCondLst>
                                    <p:cond delay="0"/>
                                  </p:stCondLst>
                                  <p:childTnLst>
                                    <p:set>
                                      <p:cBhvr>
                                        <p:cTn id="2656" dur="1" fill="hold">
                                          <p:stCondLst>
                                            <p:cond delay="0"/>
                                          </p:stCondLst>
                                        </p:cTn>
                                        <p:tgtEl>
                                          <p:spTgt spid="319"/>
                                        </p:tgtEl>
                                        <p:attrNameLst>
                                          <p:attrName>style.visibility</p:attrName>
                                        </p:attrNameLst>
                                      </p:cBhvr>
                                      <p:to>
                                        <p:strVal val="hidden"/>
                                      </p:to>
                                    </p:set>
                                  </p:childTnLst>
                                </p:cTn>
                              </p:par>
                              <p:par>
                                <p:cTn id="2657" presetID="10" presetClass="entr" presetSubtype="0" fill="hold" grpId="7" nodeType="withEffect">
                                  <p:stCondLst>
                                    <p:cond delay="0"/>
                                  </p:stCondLst>
                                  <p:childTnLst>
                                    <p:set>
                                      <p:cBhvr>
                                        <p:cTn id="2658" dur="1" fill="hold">
                                          <p:stCondLst>
                                            <p:cond delay="0"/>
                                          </p:stCondLst>
                                        </p:cTn>
                                        <p:tgtEl>
                                          <p:spTgt spid="327"/>
                                        </p:tgtEl>
                                        <p:attrNameLst>
                                          <p:attrName>style.visibility</p:attrName>
                                        </p:attrNameLst>
                                      </p:cBhvr>
                                      <p:to>
                                        <p:strVal val="visible"/>
                                      </p:to>
                                    </p:set>
                                    <p:animEffect transition="in" filter="fade">
                                      <p:cBhvr>
                                        <p:cTn id="2659" dur="500"/>
                                        <p:tgtEl>
                                          <p:spTgt spid="327"/>
                                        </p:tgtEl>
                                      </p:cBhvr>
                                    </p:animEffect>
                                  </p:childTnLst>
                                </p:cTn>
                              </p:par>
                            </p:childTnLst>
                          </p:cTn>
                        </p:par>
                      </p:childTnLst>
                    </p:cTn>
                  </p:par>
                </p:childTnLst>
              </p:cTn>
              <p:nextCondLst>
                <p:cond evt="onClick" delay="0">
                  <p:tgtEl>
                    <p:spTgt spid="361"/>
                  </p:tgtEl>
                </p:cond>
              </p:nextCondLst>
            </p:seq>
            <p:seq concurrent="1" nextAc="seek">
              <p:cTn id="2660" restart="whenNotActive" fill="hold" evtFilter="cancelBubble" nodeType="interactiveSeq">
                <p:stCondLst>
                  <p:cond evt="onClick" delay="0">
                    <p:tgtEl>
                      <p:spTgt spid="362"/>
                    </p:tgtEl>
                  </p:cond>
                </p:stCondLst>
                <p:endSync evt="end" delay="0">
                  <p:rtn val="all"/>
                </p:endSync>
                <p:childTnLst>
                  <p:par>
                    <p:cTn id="2661" fill="hold">
                      <p:stCondLst>
                        <p:cond delay="0"/>
                      </p:stCondLst>
                      <p:childTnLst>
                        <p:par>
                          <p:cTn id="2662" fill="hold">
                            <p:stCondLst>
                              <p:cond delay="0"/>
                            </p:stCondLst>
                            <p:childTnLst>
                              <p:par>
                                <p:cTn id="2663" presetID="1" presetClass="exit" presetSubtype="0" fill="hold" grpId="1" nodeType="clickEffect">
                                  <p:stCondLst>
                                    <p:cond delay="0"/>
                                  </p:stCondLst>
                                  <p:childTnLst>
                                    <p:set>
                                      <p:cBhvr>
                                        <p:cTn id="2664" dur="1" fill="hold">
                                          <p:stCondLst>
                                            <p:cond delay="0"/>
                                          </p:stCondLst>
                                        </p:cTn>
                                        <p:tgtEl>
                                          <p:spTgt spid="362"/>
                                        </p:tgtEl>
                                        <p:attrNameLst>
                                          <p:attrName>style.visibility</p:attrName>
                                        </p:attrNameLst>
                                      </p:cBhvr>
                                      <p:to>
                                        <p:strVal val="hidden"/>
                                      </p:to>
                                    </p:set>
                                  </p:childTnLst>
                                </p:cTn>
                              </p:par>
                              <p:par>
                                <p:cTn id="2665" presetID="1" presetClass="exit" presetSubtype="0" fill="hold" grpId="2" nodeType="withEffect">
                                  <p:stCondLst>
                                    <p:cond delay="0"/>
                                  </p:stCondLst>
                                  <p:childTnLst>
                                    <p:set>
                                      <p:cBhvr>
                                        <p:cTn id="2666" dur="1" fill="hold">
                                          <p:stCondLst>
                                            <p:cond delay="0"/>
                                          </p:stCondLst>
                                        </p:cTn>
                                        <p:tgtEl>
                                          <p:spTgt spid="319"/>
                                        </p:tgtEl>
                                        <p:attrNameLst>
                                          <p:attrName>style.visibility</p:attrName>
                                        </p:attrNameLst>
                                      </p:cBhvr>
                                      <p:to>
                                        <p:strVal val="hidden"/>
                                      </p:to>
                                    </p:set>
                                  </p:childTnLst>
                                </p:cTn>
                              </p:par>
                              <p:par>
                                <p:cTn id="2667" presetID="10" presetClass="entr" presetSubtype="0" fill="hold" grpId="8" nodeType="withEffect">
                                  <p:stCondLst>
                                    <p:cond delay="0"/>
                                  </p:stCondLst>
                                  <p:childTnLst>
                                    <p:set>
                                      <p:cBhvr>
                                        <p:cTn id="2668" dur="1" fill="hold">
                                          <p:stCondLst>
                                            <p:cond delay="0"/>
                                          </p:stCondLst>
                                        </p:cTn>
                                        <p:tgtEl>
                                          <p:spTgt spid="327"/>
                                        </p:tgtEl>
                                        <p:attrNameLst>
                                          <p:attrName>style.visibility</p:attrName>
                                        </p:attrNameLst>
                                      </p:cBhvr>
                                      <p:to>
                                        <p:strVal val="visible"/>
                                      </p:to>
                                    </p:set>
                                    <p:animEffect transition="in" filter="fade">
                                      <p:cBhvr>
                                        <p:cTn id="2669" dur="500"/>
                                        <p:tgtEl>
                                          <p:spTgt spid="327"/>
                                        </p:tgtEl>
                                      </p:cBhvr>
                                    </p:animEffect>
                                  </p:childTnLst>
                                </p:cTn>
                              </p:par>
                            </p:childTnLst>
                          </p:cTn>
                        </p:par>
                      </p:childTnLst>
                    </p:cTn>
                  </p:par>
                </p:childTnLst>
              </p:cTn>
              <p:nextCondLst>
                <p:cond evt="onClick" delay="0">
                  <p:tgtEl>
                    <p:spTgt spid="362"/>
                  </p:tgtEl>
                </p:cond>
              </p:nextCondLst>
            </p:seq>
            <p:seq concurrent="1" nextAc="seek">
              <p:cTn id="2670" restart="whenNotActive" fill="hold" evtFilter="cancelBubble" nodeType="interactiveSeq">
                <p:stCondLst>
                  <p:cond evt="onClick" delay="0">
                    <p:tgtEl>
                      <p:spTgt spid="363"/>
                    </p:tgtEl>
                  </p:cond>
                </p:stCondLst>
                <p:endSync evt="end" delay="0">
                  <p:rtn val="all"/>
                </p:endSync>
                <p:childTnLst>
                  <p:par>
                    <p:cTn id="2671" fill="hold">
                      <p:stCondLst>
                        <p:cond delay="0"/>
                      </p:stCondLst>
                      <p:childTnLst>
                        <p:par>
                          <p:cTn id="2672" fill="hold">
                            <p:stCondLst>
                              <p:cond delay="0"/>
                            </p:stCondLst>
                            <p:childTnLst>
                              <p:par>
                                <p:cTn id="2673" presetID="1" presetClass="exit" presetSubtype="0" fill="hold" grpId="0" nodeType="clickEffect">
                                  <p:stCondLst>
                                    <p:cond delay="0"/>
                                  </p:stCondLst>
                                  <p:childTnLst>
                                    <p:set>
                                      <p:cBhvr>
                                        <p:cTn id="2674" dur="1" fill="hold">
                                          <p:stCondLst>
                                            <p:cond delay="0"/>
                                          </p:stCondLst>
                                        </p:cTn>
                                        <p:tgtEl>
                                          <p:spTgt spid="363"/>
                                        </p:tgtEl>
                                        <p:attrNameLst>
                                          <p:attrName>style.visibility</p:attrName>
                                        </p:attrNameLst>
                                      </p:cBhvr>
                                      <p:to>
                                        <p:strVal val="hidden"/>
                                      </p:to>
                                    </p:set>
                                  </p:childTnLst>
                                </p:cTn>
                              </p:par>
                              <p:par>
                                <p:cTn id="2675" presetID="10" presetClass="entr" presetSubtype="0" fill="hold" grpId="9" nodeType="withEffect">
                                  <p:stCondLst>
                                    <p:cond delay="0"/>
                                  </p:stCondLst>
                                  <p:childTnLst>
                                    <p:set>
                                      <p:cBhvr>
                                        <p:cTn id="2676" dur="1" fill="hold">
                                          <p:stCondLst>
                                            <p:cond delay="0"/>
                                          </p:stCondLst>
                                        </p:cTn>
                                        <p:tgtEl>
                                          <p:spTgt spid="327"/>
                                        </p:tgtEl>
                                        <p:attrNameLst>
                                          <p:attrName>style.visibility</p:attrName>
                                        </p:attrNameLst>
                                      </p:cBhvr>
                                      <p:to>
                                        <p:strVal val="visible"/>
                                      </p:to>
                                    </p:set>
                                    <p:animEffect transition="in" filter="fade">
                                      <p:cBhvr>
                                        <p:cTn id="2677" dur="500"/>
                                        <p:tgtEl>
                                          <p:spTgt spid="327"/>
                                        </p:tgtEl>
                                      </p:cBhvr>
                                    </p:animEffect>
                                  </p:childTnLst>
                                </p:cTn>
                              </p:par>
                            </p:childTnLst>
                          </p:cTn>
                        </p:par>
                      </p:childTnLst>
                    </p:cTn>
                  </p:par>
                </p:childTnLst>
              </p:cTn>
              <p:nextCondLst>
                <p:cond evt="onClick" delay="0">
                  <p:tgtEl>
                    <p:spTgt spid="363"/>
                  </p:tgtEl>
                </p:cond>
              </p:nextCondLst>
            </p:seq>
            <p:seq concurrent="1" nextAc="seek">
              <p:cTn id="2678" restart="whenNotActive" fill="hold" evtFilter="cancelBubble" nodeType="interactiveSeq">
                <p:stCondLst>
                  <p:cond evt="onClick" delay="0">
                    <p:tgtEl>
                      <p:spTgt spid="364"/>
                    </p:tgtEl>
                  </p:cond>
                </p:stCondLst>
                <p:endSync evt="end" delay="0">
                  <p:rtn val="all"/>
                </p:endSync>
                <p:childTnLst>
                  <p:par>
                    <p:cTn id="2679" fill="hold">
                      <p:stCondLst>
                        <p:cond delay="0"/>
                      </p:stCondLst>
                      <p:childTnLst>
                        <p:par>
                          <p:cTn id="2680" fill="hold">
                            <p:stCondLst>
                              <p:cond delay="0"/>
                            </p:stCondLst>
                            <p:childTnLst>
                              <p:par>
                                <p:cTn id="2681" presetID="1" presetClass="exit" presetSubtype="0" fill="hold" grpId="1" nodeType="clickEffect">
                                  <p:stCondLst>
                                    <p:cond delay="0"/>
                                  </p:stCondLst>
                                  <p:childTnLst>
                                    <p:set>
                                      <p:cBhvr>
                                        <p:cTn id="2682" dur="1" fill="hold">
                                          <p:stCondLst>
                                            <p:cond delay="0"/>
                                          </p:stCondLst>
                                        </p:cTn>
                                        <p:tgtEl>
                                          <p:spTgt spid="364"/>
                                        </p:tgtEl>
                                        <p:attrNameLst>
                                          <p:attrName>style.visibility</p:attrName>
                                        </p:attrNameLst>
                                      </p:cBhvr>
                                      <p:to>
                                        <p:strVal val="hidden"/>
                                      </p:to>
                                    </p:set>
                                  </p:childTnLst>
                                </p:cTn>
                              </p:par>
                              <p:par>
                                <p:cTn id="2683" presetID="1" presetClass="exit" presetSubtype="0" fill="hold" grpId="1" nodeType="withEffect">
                                  <p:stCondLst>
                                    <p:cond delay="0"/>
                                  </p:stCondLst>
                                  <p:childTnLst>
                                    <p:set>
                                      <p:cBhvr>
                                        <p:cTn id="2684" dur="1" fill="hold">
                                          <p:stCondLst>
                                            <p:cond delay="0"/>
                                          </p:stCondLst>
                                        </p:cTn>
                                        <p:tgtEl>
                                          <p:spTgt spid="326"/>
                                        </p:tgtEl>
                                        <p:attrNameLst>
                                          <p:attrName>style.visibility</p:attrName>
                                        </p:attrNameLst>
                                      </p:cBhvr>
                                      <p:to>
                                        <p:strVal val="hidden"/>
                                      </p:to>
                                    </p:set>
                                  </p:childTnLst>
                                </p:cTn>
                              </p:par>
                              <p:par>
                                <p:cTn id="2685" presetID="10" presetClass="entr" presetSubtype="0" fill="hold" grpId="10" nodeType="withEffect">
                                  <p:stCondLst>
                                    <p:cond delay="0"/>
                                  </p:stCondLst>
                                  <p:childTnLst>
                                    <p:set>
                                      <p:cBhvr>
                                        <p:cTn id="2686" dur="1" fill="hold">
                                          <p:stCondLst>
                                            <p:cond delay="0"/>
                                          </p:stCondLst>
                                        </p:cTn>
                                        <p:tgtEl>
                                          <p:spTgt spid="327"/>
                                        </p:tgtEl>
                                        <p:attrNameLst>
                                          <p:attrName>style.visibility</p:attrName>
                                        </p:attrNameLst>
                                      </p:cBhvr>
                                      <p:to>
                                        <p:strVal val="visible"/>
                                      </p:to>
                                    </p:set>
                                    <p:animEffect transition="in" filter="fade">
                                      <p:cBhvr>
                                        <p:cTn id="2687" dur="500"/>
                                        <p:tgtEl>
                                          <p:spTgt spid="327"/>
                                        </p:tgtEl>
                                      </p:cBhvr>
                                    </p:animEffect>
                                  </p:childTnLst>
                                </p:cTn>
                              </p:par>
                            </p:childTnLst>
                          </p:cTn>
                        </p:par>
                      </p:childTnLst>
                    </p:cTn>
                  </p:par>
                </p:childTnLst>
              </p:cTn>
              <p:nextCondLst>
                <p:cond evt="onClick" delay="0">
                  <p:tgtEl>
                    <p:spTgt spid="364"/>
                  </p:tgtEl>
                </p:cond>
              </p:nextCondLst>
            </p:seq>
            <p:seq concurrent="1" nextAc="seek">
              <p:cTn id="2688" restart="whenNotActive" fill="hold" evtFilter="cancelBubble" nodeType="interactiveSeq">
                <p:stCondLst>
                  <p:cond evt="onClick" delay="0">
                    <p:tgtEl>
                      <p:spTgt spid="365"/>
                    </p:tgtEl>
                  </p:cond>
                </p:stCondLst>
                <p:endSync evt="end" delay="0">
                  <p:rtn val="all"/>
                </p:endSync>
                <p:childTnLst>
                  <p:par>
                    <p:cTn id="2689" fill="hold">
                      <p:stCondLst>
                        <p:cond delay="0"/>
                      </p:stCondLst>
                      <p:childTnLst>
                        <p:par>
                          <p:cTn id="2690" fill="hold">
                            <p:stCondLst>
                              <p:cond delay="0"/>
                            </p:stCondLst>
                            <p:childTnLst>
                              <p:par>
                                <p:cTn id="2691" presetID="1" presetClass="exit" presetSubtype="0" fill="hold" grpId="1" nodeType="clickEffect">
                                  <p:stCondLst>
                                    <p:cond delay="0"/>
                                  </p:stCondLst>
                                  <p:childTnLst>
                                    <p:set>
                                      <p:cBhvr>
                                        <p:cTn id="2692" dur="1" fill="hold">
                                          <p:stCondLst>
                                            <p:cond delay="0"/>
                                          </p:stCondLst>
                                        </p:cTn>
                                        <p:tgtEl>
                                          <p:spTgt spid="365"/>
                                        </p:tgtEl>
                                        <p:attrNameLst>
                                          <p:attrName>style.visibility</p:attrName>
                                        </p:attrNameLst>
                                      </p:cBhvr>
                                      <p:to>
                                        <p:strVal val="hidden"/>
                                      </p:to>
                                    </p:set>
                                  </p:childTnLst>
                                </p:cTn>
                              </p:par>
                              <p:par>
                                <p:cTn id="2693" presetID="10" presetClass="entr" presetSubtype="0" fill="hold" grpId="11" nodeType="withEffect">
                                  <p:stCondLst>
                                    <p:cond delay="0"/>
                                  </p:stCondLst>
                                  <p:childTnLst>
                                    <p:set>
                                      <p:cBhvr>
                                        <p:cTn id="2694" dur="1" fill="hold">
                                          <p:stCondLst>
                                            <p:cond delay="0"/>
                                          </p:stCondLst>
                                        </p:cTn>
                                        <p:tgtEl>
                                          <p:spTgt spid="327"/>
                                        </p:tgtEl>
                                        <p:attrNameLst>
                                          <p:attrName>style.visibility</p:attrName>
                                        </p:attrNameLst>
                                      </p:cBhvr>
                                      <p:to>
                                        <p:strVal val="visible"/>
                                      </p:to>
                                    </p:set>
                                    <p:animEffect transition="in" filter="fade">
                                      <p:cBhvr>
                                        <p:cTn id="2695" dur="500"/>
                                        <p:tgtEl>
                                          <p:spTgt spid="327"/>
                                        </p:tgtEl>
                                      </p:cBhvr>
                                    </p:animEffect>
                                  </p:childTnLst>
                                </p:cTn>
                              </p:par>
                            </p:childTnLst>
                          </p:cTn>
                        </p:par>
                      </p:childTnLst>
                    </p:cTn>
                  </p:par>
                </p:childTnLst>
              </p:cTn>
              <p:nextCondLst>
                <p:cond evt="onClick" delay="0">
                  <p:tgtEl>
                    <p:spTgt spid="365"/>
                  </p:tgtEl>
                </p:cond>
              </p:nextCondLst>
            </p:seq>
            <p:seq concurrent="1" nextAc="seek">
              <p:cTn id="2696" restart="whenNotActive" fill="hold" evtFilter="cancelBubble" nodeType="interactiveSeq">
                <p:stCondLst>
                  <p:cond evt="onClick" delay="0">
                    <p:tgtEl>
                      <p:spTgt spid="367"/>
                    </p:tgtEl>
                  </p:cond>
                </p:stCondLst>
                <p:endSync evt="end" delay="0">
                  <p:rtn val="all"/>
                </p:endSync>
                <p:childTnLst>
                  <p:par>
                    <p:cTn id="2697" fill="hold">
                      <p:stCondLst>
                        <p:cond delay="0"/>
                      </p:stCondLst>
                      <p:childTnLst>
                        <p:par>
                          <p:cTn id="2698" fill="hold">
                            <p:stCondLst>
                              <p:cond delay="0"/>
                            </p:stCondLst>
                            <p:childTnLst>
                              <p:par>
                                <p:cTn id="2699" presetID="1" presetClass="entr" presetSubtype="0" fill="hold" grpId="0" nodeType="clickEffect">
                                  <p:stCondLst>
                                    <p:cond delay="0"/>
                                  </p:stCondLst>
                                  <p:childTnLst>
                                    <p:set>
                                      <p:cBhvr>
                                        <p:cTn id="2700" dur="1" fill="hold">
                                          <p:stCondLst>
                                            <p:cond delay="0"/>
                                          </p:stCondLst>
                                        </p:cTn>
                                        <p:tgtEl>
                                          <p:spTgt spid="373"/>
                                        </p:tgtEl>
                                        <p:attrNameLst>
                                          <p:attrName>style.visibility</p:attrName>
                                        </p:attrNameLst>
                                      </p:cBhvr>
                                      <p:to>
                                        <p:strVal val="visible"/>
                                      </p:to>
                                    </p:set>
                                  </p:childTnLst>
                                </p:cTn>
                              </p:par>
                              <p:par>
                                <p:cTn id="2701" presetID="1" presetClass="entr" presetSubtype="0" fill="hold" grpId="0" nodeType="withEffect">
                                  <p:stCondLst>
                                    <p:cond delay="0"/>
                                  </p:stCondLst>
                                  <p:childTnLst>
                                    <p:set>
                                      <p:cBhvr>
                                        <p:cTn id="2702" dur="1" fill="hold">
                                          <p:stCondLst>
                                            <p:cond delay="0"/>
                                          </p:stCondLst>
                                        </p:cTn>
                                        <p:tgtEl>
                                          <p:spTgt spid="384"/>
                                        </p:tgtEl>
                                        <p:attrNameLst>
                                          <p:attrName>style.visibility</p:attrName>
                                        </p:attrNameLst>
                                      </p:cBhvr>
                                      <p:to>
                                        <p:strVal val="visible"/>
                                      </p:to>
                                    </p:set>
                                  </p:childTnLst>
                                </p:cTn>
                              </p:par>
                              <p:par>
                                <p:cTn id="2703" presetID="10" presetClass="exit" presetSubtype="0" fill="hold" grpId="5" nodeType="withEffect">
                                  <p:stCondLst>
                                    <p:cond delay="0"/>
                                  </p:stCondLst>
                                  <p:childTnLst>
                                    <p:animEffect transition="out" filter="fade">
                                      <p:cBhvr>
                                        <p:cTn id="2704" dur="500"/>
                                        <p:tgtEl>
                                          <p:spTgt spid="389"/>
                                        </p:tgtEl>
                                      </p:cBhvr>
                                    </p:animEffect>
                                    <p:set>
                                      <p:cBhvr>
                                        <p:cTn id="270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7"/>
                  </p:tgtEl>
                </p:cond>
              </p:nextCondLst>
            </p:seq>
            <p:seq concurrent="1" nextAc="seek">
              <p:cTn id="2706" restart="whenNotActive" fill="hold" evtFilter="cancelBubble" nodeType="interactiveSeq">
                <p:stCondLst>
                  <p:cond evt="onClick" delay="0">
                    <p:tgtEl>
                      <p:spTgt spid="368"/>
                    </p:tgtEl>
                  </p:cond>
                </p:stCondLst>
                <p:endSync evt="end" delay="0">
                  <p:rtn val="all"/>
                </p:endSync>
                <p:childTnLst>
                  <p:par>
                    <p:cTn id="2707" fill="hold">
                      <p:stCondLst>
                        <p:cond delay="0"/>
                      </p:stCondLst>
                      <p:childTnLst>
                        <p:par>
                          <p:cTn id="2708" fill="hold">
                            <p:stCondLst>
                              <p:cond delay="0"/>
                            </p:stCondLst>
                            <p:childTnLst>
                              <p:par>
                                <p:cTn id="2709" presetID="1" presetClass="entr" presetSubtype="0" fill="hold" grpId="0" nodeType="clickEffect">
                                  <p:stCondLst>
                                    <p:cond delay="0"/>
                                  </p:stCondLst>
                                  <p:childTnLst>
                                    <p:set>
                                      <p:cBhvr>
                                        <p:cTn id="2710" dur="1" fill="hold">
                                          <p:stCondLst>
                                            <p:cond delay="0"/>
                                          </p:stCondLst>
                                        </p:cTn>
                                        <p:tgtEl>
                                          <p:spTgt spid="374"/>
                                        </p:tgtEl>
                                        <p:attrNameLst>
                                          <p:attrName>style.visibility</p:attrName>
                                        </p:attrNameLst>
                                      </p:cBhvr>
                                      <p:to>
                                        <p:strVal val="visible"/>
                                      </p:to>
                                    </p:set>
                                  </p:childTnLst>
                                </p:cTn>
                              </p:par>
                              <p:par>
                                <p:cTn id="2711" presetID="1" presetClass="entr" presetSubtype="0" fill="hold" grpId="1" nodeType="withEffect">
                                  <p:stCondLst>
                                    <p:cond delay="0"/>
                                  </p:stCondLst>
                                  <p:childTnLst>
                                    <p:set>
                                      <p:cBhvr>
                                        <p:cTn id="2712" dur="1" fill="hold">
                                          <p:stCondLst>
                                            <p:cond delay="0"/>
                                          </p:stCondLst>
                                        </p:cTn>
                                        <p:tgtEl>
                                          <p:spTgt spid="382"/>
                                        </p:tgtEl>
                                        <p:attrNameLst>
                                          <p:attrName>style.visibility</p:attrName>
                                        </p:attrNameLst>
                                      </p:cBhvr>
                                      <p:to>
                                        <p:strVal val="visible"/>
                                      </p:to>
                                    </p:set>
                                  </p:childTnLst>
                                </p:cTn>
                              </p:par>
                              <p:par>
                                <p:cTn id="2713" presetID="10" presetClass="exit" presetSubtype="0" fill="hold" grpId="4" nodeType="withEffect">
                                  <p:stCondLst>
                                    <p:cond delay="0"/>
                                  </p:stCondLst>
                                  <p:childTnLst>
                                    <p:animEffect transition="out" filter="fade">
                                      <p:cBhvr>
                                        <p:cTn id="2714" dur="500"/>
                                        <p:tgtEl>
                                          <p:spTgt spid="389"/>
                                        </p:tgtEl>
                                      </p:cBhvr>
                                    </p:animEffect>
                                    <p:set>
                                      <p:cBhvr>
                                        <p:cTn id="271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8"/>
                  </p:tgtEl>
                </p:cond>
              </p:nextCondLst>
            </p:seq>
            <p:seq concurrent="1" nextAc="seek">
              <p:cTn id="2716" restart="whenNotActive" fill="hold" evtFilter="cancelBubble" nodeType="interactiveSeq">
                <p:stCondLst>
                  <p:cond evt="onClick" delay="0">
                    <p:tgtEl>
                      <p:spTgt spid="369"/>
                    </p:tgtEl>
                  </p:cond>
                </p:stCondLst>
                <p:endSync evt="end" delay="0">
                  <p:rtn val="all"/>
                </p:endSync>
                <p:childTnLst>
                  <p:par>
                    <p:cTn id="2717" fill="hold">
                      <p:stCondLst>
                        <p:cond delay="0"/>
                      </p:stCondLst>
                      <p:childTnLst>
                        <p:par>
                          <p:cTn id="2718" fill="hold">
                            <p:stCondLst>
                              <p:cond delay="0"/>
                            </p:stCondLst>
                            <p:childTnLst>
                              <p:par>
                                <p:cTn id="2719" presetID="1" presetClass="entr" presetSubtype="0" fill="hold" grpId="1" nodeType="clickEffect">
                                  <p:stCondLst>
                                    <p:cond delay="0"/>
                                  </p:stCondLst>
                                  <p:childTnLst>
                                    <p:set>
                                      <p:cBhvr>
                                        <p:cTn id="2720" dur="1" fill="hold">
                                          <p:stCondLst>
                                            <p:cond delay="0"/>
                                          </p:stCondLst>
                                        </p:cTn>
                                        <p:tgtEl>
                                          <p:spTgt spid="375"/>
                                        </p:tgtEl>
                                        <p:attrNameLst>
                                          <p:attrName>style.visibility</p:attrName>
                                        </p:attrNameLst>
                                      </p:cBhvr>
                                      <p:to>
                                        <p:strVal val="visible"/>
                                      </p:to>
                                    </p:set>
                                  </p:childTnLst>
                                </p:cTn>
                              </p:par>
                              <p:par>
                                <p:cTn id="2721" presetID="10" presetClass="exit" presetSubtype="0" fill="hold" grpId="3" nodeType="withEffect">
                                  <p:stCondLst>
                                    <p:cond delay="0"/>
                                  </p:stCondLst>
                                  <p:childTnLst>
                                    <p:animEffect transition="out" filter="fade">
                                      <p:cBhvr>
                                        <p:cTn id="2722" dur="500"/>
                                        <p:tgtEl>
                                          <p:spTgt spid="389"/>
                                        </p:tgtEl>
                                      </p:cBhvr>
                                    </p:animEffect>
                                    <p:set>
                                      <p:cBhvr>
                                        <p:cTn id="2723"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9"/>
                  </p:tgtEl>
                </p:cond>
              </p:nextCondLst>
            </p:seq>
            <p:seq concurrent="1" nextAc="seek">
              <p:cTn id="2724" restart="whenNotActive" fill="hold" evtFilter="cancelBubble" nodeType="interactiveSeq">
                <p:stCondLst>
                  <p:cond evt="onClick" delay="0">
                    <p:tgtEl>
                      <p:spTgt spid="371"/>
                    </p:tgtEl>
                  </p:cond>
                </p:stCondLst>
                <p:endSync evt="end" delay="0">
                  <p:rtn val="all"/>
                </p:endSync>
                <p:childTnLst>
                  <p:par>
                    <p:cTn id="2725" fill="hold">
                      <p:stCondLst>
                        <p:cond delay="0"/>
                      </p:stCondLst>
                      <p:childTnLst>
                        <p:par>
                          <p:cTn id="2726" fill="hold">
                            <p:stCondLst>
                              <p:cond delay="0"/>
                            </p:stCondLst>
                            <p:childTnLst>
                              <p:par>
                                <p:cTn id="2727" presetID="1" presetClass="entr" presetSubtype="0" fill="hold" grpId="0" nodeType="clickEffect">
                                  <p:stCondLst>
                                    <p:cond delay="0"/>
                                  </p:stCondLst>
                                  <p:childTnLst>
                                    <p:set>
                                      <p:cBhvr>
                                        <p:cTn id="2728" dur="1" fill="hold">
                                          <p:stCondLst>
                                            <p:cond delay="0"/>
                                          </p:stCondLst>
                                        </p:cTn>
                                        <p:tgtEl>
                                          <p:spTgt spid="377"/>
                                        </p:tgtEl>
                                        <p:attrNameLst>
                                          <p:attrName>style.visibility</p:attrName>
                                        </p:attrNameLst>
                                      </p:cBhvr>
                                      <p:to>
                                        <p:strVal val="visible"/>
                                      </p:to>
                                    </p:set>
                                  </p:childTnLst>
                                </p:cTn>
                              </p:par>
                              <p:par>
                                <p:cTn id="2729" presetID="10" presetClass="exit" presetSubtype="0" fill="hold" grpId="2" nodeType="withEffect">
                                  <p:stCondLst>
                                    <p:cond delay="0"/>
                                  </p:stCondLst>
                                  <p:childTnLst>
                                    <p:animEffect transition="out" filter="fade">
                                      <p:cBhvr>
                                        <p:cTn id="2730" dur="500"/>
                                        <p:tgtEl>
                                          <p:spTgt spid="389"/>
                                        </p:tgtEl>
                                      </p:cBhvr>
                                    </p:animEffect>
                                    <p:set>
                                      <p:cBhvr>
                                        <p:cTn id="2731"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1"/>
                  </p:tgtEl>
                </p:cond>
              </p:nextCondLst>
            </p:seq>
            <p:seq concurrent="1" nextAc="seek">
              <p:cTn id="2732" restart="whenNotActive" fill="hold" evtFilter="cancelBubble" nodeType="interactiveSeq">
                <p:stCondLst>
                  <p:cond evt="onClick" delay="0">
                    <p:tgtEl>
                      <p:spTgt spid="372"/>
                    </p:tgtEl>
                  </p:cond>
                </p:stCondLst>
                <p:endSync evt="end" delay="0">
                  <p:rtn val="all"/>
                </p:endSync>
                <p:childTnLst>
                  <p:par>
                    <p:cTn id="2733" fill="hold">
                      <p:stCondLst>
                        <p:cond delay="0"/>
                      </p:stCondLst>
                      <p:childTnLst>
                        <p:par>
                          <p:cTn id="2734" fill="hold">
                            <p:stCondLst>
                              <p:cond delay="0"/>
                            </p:stCondLst>
                            <p:childTnLst>
                              <p:par>
                                <p:cTn id="2735" presetID="1" presetClass="entr" presetSubtype="0" fill="hold" grpId="0" nodeType="clickEffect">
                                  <p:stCondLst>
                                    <p:cond delay="0"/>
                                  </p:stCondLst>
                                  <p:childTnLst>
                                    <p:set>
                                      <p:cBhvr>
                                        <p:cTn id="2736" dur="1" fill="hold">
                                          <p:stCondLst>
                                            <p:cond delay="0"/>
                                          </p:stCondLst>
                                        </p:cTn>
                                        <p:tgtEl>
                                          <p:spTgt spid="378"/>
                                        </p:tgtEl>
                                        <p:attrNameLst>
                                          <p:attrName>style.visibility</p:attrName>
                                        </p:attrNameLst>
                                      </p:cBhvr>
                                      <p:to>
                                        <p:strVal val="visible"/>
                                      </p:to>
                                    </p:set>
                                  </p:childTnLst>
                                </p:cTn>
                              </p:par>
                              <p:par>
                                <p:cTn id="2737" presetID="1" presetClass="entr" presetSubtype="0" fill="hold" grpId="2" nodeType="withEffect">
                                  <p:stCondLst>
                                    <p:cond delay="0"/>
                                  </p:stCondLst>
                                  <p:childTnLst>
                                    <p:set>
                                      <p:cBhvr>
                                        <p:cTn id="2738" dur="1" fill="hold">
                                          <p:stCondLst>
                                            <p:cond delay="0"/>
                                          </p:stCondLst>
                                        </p:cTn>
                                        <p:tgtEl>
                                          <p:spTgt spid="382"/>
                                        </p:tgtEl>
                                        <p:attrNameLst>
                                          <p:attrName>style.visibility</p:attrName>
                                        </p:attrNameLst>
                                      </p:cBhvr>
                                      <p:to>
                                        <p:strVal val="visible"/>
                                      </p:to>
                                    </p:set>
                                  </p:childTnLst>
                                </p:cTn>
                              </p:par>
                              <p:par>
                                <p:cTn id="2739" presetID="10" presetClass="exit" presetSubtype="0" fill="hold" grpId="1" nodeType="withEffect">
                                  <p:stCondLst>
                                    <p:cond delay="0"/>
                                  </p:stCondLst>
                                  <p:childTnLst>
                                    <p:animEffect transition="out" filter="fade">
                                      <p:cBhvr>
                                        <p:cTn id="2740" dur="500"/>
                                        <p:tgtEl>
                                          <p:spTgt spid="389"/>
                                        </p:tgtEl>
                                      </p:cBhvr>
                                    </p:animEffect>
                                    <p:set>
                                      <p:cBhvr>
                                        <p:cTn id="2741"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2"/>
                  </p:tgtEl>
                </p:cond>
              </p:nextCondLst>
            </p:seq>
            <p:seq concurrent="1" nextAc="seek">
              <p:cTn id="2742" restart="whenNotActive" fill="hold" evtFilter="cancelBubble" nodeType="interactiveSeq">
                <p:stCondLst>
                  <p:cond evt="onClick" delay="0">
                    <p:tgtEl>
                      <p:spTgt spid="370"/>
                    </p:tgtEl>
                  </p:cond>
                </p:stCondLst>
                <p:endSync evt="end" delay="0">
                  <p:rtn val="all"/>
                </p:endSync>
                <p:childTnLst>
                  <p:par>
                    <p:cTn id="2743" fill="hold">
                      <p:stCondLst>
                        <p:cond delay="0"/>
                      </p:stCondLst>
                      <p:childTnLst>
                        <p:par>
                          <p:cTn id="2744" fill="hold">
                            <p:stCondLst>
                              <p:cond delay="0"/>
                            </p:stCondLst>
                            <p:childTnLst>
                              <p:par>
                                <p:cTn id="2745" presetID="1" presetClass="entr" presetSubtype="0" fill="hold" grpId="0" nodeType="clickEffect">
                                  <p:stCondLst>
                                    <p:cond delay="0"/>
                                  </p:stCondLst>
                                  <p:childTnLst>
                                    <p:set>
                                      <p:cBhvr>
                                        <p:cTn id="2746" dur="1" fill="hold">
                                          <p:stCondLst>
                                            <p:cond delay="0"/>
                                          </p:stCondLst>
                                        </p:cTn>
                                        <p:tgtEl>
                                          <p:spTgt spid="376"/>
                                        </p:tgtEl>
                                        <p:attrNameLst>
                                          <p:attrName>style.visibility</p:attrName>
                                        </p:attrNameLst>
                                      </p:cBhvr>
                                      <p:to>
                                        <p:strVal val="visible"/>
                                      </p:to>
                                    </p:set>
                                  </p:childTnLst>
                                </p:cTn>
                              </p:par>
                              <p:par>
                                <p:cTn id="2747" presetID="1" presetClass="entr" presetSubtype="0" fill="hold" grpId="0" nodeType="withEffect">
                                  <p:stCondLst>
                                    <p:cond delay="0"/>
                                  </p:stCondLst>
                                  <p:childTnLst>
                                    <p:set>
                                      <p:cBhvr>
                                        <p:cTn id="2748" dur="1" fill="hold">
                                          <p:stCondLst>
                                            <p:cond delay="0"/>
                                          </p:stCondLst>
                                        </p:cTn>
                                        <p:tgtEl>
                                          <p:spTgt spid="382"/>
                                        </p:tgtEl>
                                        <p:attrNameLst>
                                          <p:attrName>style.visibility</p:attrName>
                                        </p:attrNameLst>
                                      </p:cBhvr>
                                      <p:to>
                                        <p:strVal val="visible"/>
                                      </p:to>
                                    </p:set>
                                  </p:childTnLst>
                                </p:cTn>
                              </p:par>
                              <p:par>
                                <p:cTn id="2749" presetID="10" presetClass="exit" presetSubtype="0" fill="hold" grpId="0" nodeType="withEffect">
                                  <p:stCondLst>
                                    <p:cond delay="0"/>
                                  </p:stCondLst>
                                  <p:childTnLst>
                                    <p:animEffect transition="out" filter="fade">
                                      <p:cBhvr>
                                        <p:cTn id="2750" dur="500"/>
                                        <p:tgtEl>
                                          <p:spTgt spid="389"/>
                                        </p:tgtEl>
                                      </p:cBhvr>
                                    </p:animEffect>
                                    <p:set>
                                      <p:cBhvr>
                                        <p:cTn id="2751"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0"/>
                  </p:tgtEl>
                </p:cond>
              </p:nextCondLst>
            </p:seq>
            <p:seq concurrent="1" nextAc="seek">
              <p:cTn id="2752" restart="whenNotActive" fill="hold" evtFilter="cancelBubble" nodeType="interactiveSeq">
                <p:stCondLst>
                  <p:cond evt="onClick" delay="0">
                    <p:tgtEl>
                      <p:spTgt spid="378"/>
                    </p:tgtEl>
                  </p:cond>
                </p:stCondLst>
                <p:endSync evt="end" delay="0">
                  <p:rtn val="all"/>
                </p:endSync>
                <p:childTnLst>
                  <p:par>
                    <p:cTn id="2753" fill="hold">
                      <p:stCondLst>
                        <p:cond delay="0"/>
                      </p:stCondLst>
                      <p:childTnLst>
                        <p:par>
                          <p:cTn id="2754" fill="hold">
                            <p:stCondLst>
                              <p:cond delay="0"/>
                            </p:stCondLst>
                            <p:childTnLst>
                              <p:par>
                                <p:cTn id="2755" presetID="1" presetClass="exit" presetSubtype="0" fill="hold" grpId="1" nodeType="clickEffect">
                                  <p:stCondLst>
                                    <p:cond delay="0"/>
                                  </p:stCondLst>
                                  <p:childTnLst>
                                    <p:set>
                                      <p:cBhvr>
                                        <p:cTn id="2756" dur="1" fill="hold">
                                          <p:stCondLst>
                                            <p:cond delay="0"/>
                                          </p:stCondLst>
                                        </p:cTn>
                                        <p:tgtEl>
                                          <p:spTgt spid="378"/>
                                        </p:tgtEl>
                                        <p:attrNameLst>
                                          <p:attrName>style.visibility</p:attrName>
                                        </p:attrNameLst>
                                      </p:cBhvr>
                                      <p:to>
                                        <p:strVal val="hidden"/>
                                      </p:to>
                                    </p:set>
                                  </p:childTnLst>
                                </p:cTn>
                              </p:par>
                              <p:par>
                                <p:cTn id="2757" presetID="1" presetClass="exit" presetSubtype="0" fill="hold" grpId="5" nodeType="withEffect">
                                  <p:stCondLst>
                                    <p:cond delay="0"/>
                                  </p:stCondLst>
                                  <p:childTnLst>
                                    <p:set>
                                      <p:cBhvr>
                                        <p:cTn id="2758" dur="1" fill="hold">
                                          <p:stCondLst>
                                            <p:cond delay="0"/>
                                          </p:stCondLst>
                                        </p:cTn>
                                        <p:tgtEl>
                                          <p:spTgt spid="382"/>
                                        </p:tgtEl>
                                        <p:attrNameLst>
                                          <p:attrName>style.visibility</p:attrName>
                                        </p:attrNameLst>
                                      </p:cBhvr>
                                      <p:to>
                                        <p:strVal val="hidden"/>
                                      </p:to>
                                    </p:set>
                                  </p:childTnLst>
                                </p:cTn>
                              </p:par>
                              <p:par>
                                <p:cTn id="2759" presetID="10" presetClass="entr" presetSubtype="0" fill="hold" grpId="6" nodeType="withEffect">
                                  <p:stCondLst>
                                    <p:cond delay="0"/>
                                  </p:stCondLst>
                                  <p:childTnLst>
                                    <p:set>
                                      <p:cBhvr>
                                        <p:cTn id="2760" dur="1" fill="hold">
                                          <p:stCondLst>
                                            <p:cond delay="0"/>
                                          </p:stCondLst>
                                        </p:cTn>
                                        <p:tgtEl>
                                          <p:spTgt spid="389"/>
                                        </p:tgtEl>
                                        <p:attrNameLst>
                                          <p:attrName>style.visibility</p:attrName>
                                        </p:attrNameLst>
                                      </p:cBhvr>
                                      <p:to>
                                        <p:strVal val="visible"/>
                                      </p:to>
                                    </p:set>
                                    <p:animEffect transition="in" filter="fade">
                                      <p:cBhvr>
                                        <p:cTn id="2761" dur="500"/>
                                        <p:tgtEl>
                                          <p:spTgt spid="389"/>
                                        </p:tgtEl>
                                      </p:cBhvr>
                                    </p:animEffect>
                                  </p:childTnLst>
                                </p:cTn>
                              </p:par>
                            </p:childTnLst>
                          </p:cTn>
                        </p:par>
                      </p:childTnLst>
                    </p:cTn>
                  </p:par>
                </p:childTnLst>
              </p:cTn>
              <p:nextCondLst>
                <p:cond evt="onClick" delay="0">
                  <p:tgtEl>
                    <p:spTgt spid="378"/>
                  </p:tgtEl>
                </p:cond>
              </p:nextCondLst>
            </p:seq>
            <p:seq concurrent="1" nextAc="seek">
              <p:cTn id="2762" restart="whenNotActive" fill="hold" evtFilter="cancelBubble" nodeType="interactiveSeq">
                <p:stCondLst>
                  <p:cond evt="onClick" delay="0">
                    <p:tgtEl>
                      <p:spTgt spid="373"/>
                    </p:tgtEl>
                  </p:cond>
                </p:stCondLst>
                <p:endSync evt="end" delay="0">
                  <p:rtn val="all"/>
                </p:endSync>
                <p:childTnLst>
                  <p:par>
                    <p:cTn id="2763" fill="hold">
                      <p:stCondLst>
                        <p:cond delay="0"/>
                      </p:stCondLst>
                      <p:childTnLst>
                        <p:par>
                          <p:cTn id="2764" fill="hold">
                            <p:stCondLst>
                              <p:cond delay="0"/>
                            </p:stCondLst>
                            <p:childTnLst>
                              <p:par>
                                <p:cTn id="2765" presetID="1" presetClass="exit" presetSubtype="0" fill="hold" grpId="1" nodeType="clickEffect">
                                  <p:stCondLst>
                                    <p:cond delay="0"/>
                                  </p:stCondLst>
                                  <p:childTnLst>
                                    <p:set>
                                      <p:cBhvr>
                                        <p:cTn id="2766" dur="1" fill="hold">
                                          <p:stCondLst>
                                            <p:cond delay="0"/>
                                          </p:stCondLst>
                                        </p:cTn>
                                        <p:tgtEl>
                                          <p:spTgt spid="373"/>
                                        </p:tgtEl>
                                        <p:attrNameLst>
                                          <p:attrName>style.visibility</p:attrName>
                                        </p:attrNameLst>
                                      </p:cBhvr>
                                      <p:to>
                                        <p:strVal val="hidden"/>
                                      </p:to>
                                    </p:set>
                                  </p:childTnLst>
                                </p:cTn>
                              </p:par>
                              <p:par>
                                <p:cTn id="2767" presetID="1" presetClass="exit" presetSubtype="0" fill="hold" grpId="1" nodeType="withEffect">
                                  <p:stCondLst>
                                    <p:cond delay="0"/>
                                  </p:stCondLst>
                                  <p:childTnLst>
                                    <p:set>
                                      <p:cBhvr>
                                        <p:cTn id="2768" dur="1" fill="hold">
                                          <p:stCondLst>
                                            <p:cond delay="0"/>
                                          </p:stCondLst>
                                        </p:cTn>
                                        <p:tgtEl>
                                          <p:spTgt spid="384"/>
                                        </p:tgtEl>
                                        <p:attrNameLst>
                                          <p:attrName>style.visibility</p:attrName>
                                        </p:attrNameLst>
                                      </p:cBhvr>
                                      <p:to>
                                        <p:strVal val="hidden"/>
                                      </p:to>
                                    </p:set>
                                  </p:childTnLst>
                                </p:cTn>
                              </p:par>
                              <p:par>
                                <p:cTn id="2769" presetID="10" presetClass="entr" presetSubtype="0" fill="hold" grpId="7" nodeType="withEffect">
                                  <p:stCondLst>
                                    <p:cond delay="0"/>
                                  </p:stCondLst>
                                  <p:childTnLst>
                                    <p:set>
                                      <p:cBhvr>
                                        <p:cTn id="2770" dur="1" fill="hold">
                                          <p:stCondLst>
                                            <p:cond delay="0"/>
                                          </p:stCondLst>
                                        </p:cTn>
                                        <p:tgtEl>
                                          <p:spTgt spid="389"/>
                                        </p:tgtEl>
                                        <p:attrNameLst>
                                          <p:attrName>style.visibility</p:attrName>
                                        </p:attrNameLst>
                                      </p:cBhvr>
                                      <p:to>
                                        <p:strVal val="visible"/>
                                      </p:to>
                                    </p:set>
                                    <p:animEffect transition="in" filter="fade">
                                      <p:cBhvr>
                                        <p:cTn id="2771" dur="500"/>
                                        <p:tgtEl>
                                          <p:spTgt spid="389"/>
                                        </p:tgtEl>
                                      </p:cBhvr>
                                    </p:animEffect>
                                  </p:childTnLst>
                                </p:cTn>
                              </p:par>
                            </p:childTnLst>
                          </p:cTn>
                        </p:par>
                      </p:childTnLst>
                    </p:cTn>
                  </p:par>
                </p:childTnLst>
              </p:cTn>
              <p:nextCondLst>
                <p:cond evt="onClick" delay="0">
                  <p:tgtEl>
                    <p:spTgt spid="373"/>
                  </p:tgtEl>
                </p:cond>
              </p:nextCondLst>
            </p:seq>
            <p:seq concurrent="1" nextAc="seek">
              <p:cTn id="2772" restart="whenNotActive" fill="hold" evtFilter="cancelBubble" nodeType="interactiveSeq">
                <p:stCondLst>
                  <p:cond evt="onClick" delay="0">
                    <p:tgtEl>
                      <p:spTgt spid="374"/>
                    </p:tgtEl>
                  </p:cond>
                </p:stCondLst>
                <p:endSync evt="end" delay="0">
                  <p:rtn val="all"/>
                </p:endSync>
                <p:childTnLst>
                  <p:par>
                    <p:cTn id="2773" fill="hold">
                      <p:stCondLst>
                        <p:cond delay="0"/>
                      </p:stCondLst>
                      <p:childTnLst>
                        <p:par>
                          <p:cTn id="2774" fill="hold">
                            <p:stCondLst>
                              <p:cond delay="0"/>
                            </p:stCondLst>
                            <p:childTnLst>
                              <p:par>
                                <p:cTn id="2775" presetID="1" presetClass="exit" presetSubtype="0" fill="hold" grpId="1" nodeType="clickEffect">
                                  <p:stCondLst>
                                    <p:cond delay="0"/>
                                  </p:stCondLst>
                                  <p:childTnLst>
                                    <p:set>
                                      <p:cBhvr>
                                        <p:cTn id="2776" dur="1" fill="hold">
                                          <p:stCondLst>
                                            <p:cond delay="0"/>
                                          </p:stCondLst>
                                        </p:cTn>
                                        <p:tgtEl>
                                          <p:spTgt spid="374"/>
                                        </p:tgtEl>
                                        <p:attrNameLst>
                                          <p:attrName>style.visibility</p:attrName>
                                        </p:attrNameLst>
                                      </p:cBhvr>
                                      <p:to>
                                        <p:strVal val="hidden"/>
                                      </p:to>
                                    </p:set>
                                  </p:childTnLst>
                                </p:cTn>
                              </p:par>
                              <p:par>
                                <p:cTn id="2777" presetID="1" presetClass="exit" presetSubtype="0" fill="hold" grpId="4" nodeType="withEffect">
                                  <p:stCondLst>
                                    <p:cond delay="0"/>
                                  </p:stCondLst>
                                  <p:childTnLst>
                                    <p:set>
                                      <p:cBhvr>
                                        <p:cTn id="2778" dur="1" fill="hold">
                                          <p:stCondLst>
                                            <p:cond delay="0"/>
                                          </p:stCondLst>
                                        </p:cTn>
                                        <p:tgtEl>
                                          <p:spTgt spid="382"/>
                                        </p:tgtEl>
                                        <p:attrNameLst>
                                          <p:attrName>style.visibility</p:attrName>
                                        </p:attrNameLst>
                                      </p:cBhvr>
                                      <p:to>
                                        <p:strVal val="hidden"/>
                                      </p:to>
                                    </p:set>
                                  </p:childTnLst>
                                </p:cTn>
                              </p:par>
                              <p:par>
                                <p:cTn id="2779" presetID="10" presetClass="entr" presetSubtype="0" fill="hold" grpId="10" nodeType="withEffect">
                                  <p:stCondLst>
                                    <p:cond delay="0"/>
                                  </p:stCondLst>
                                  <p:childTnLst>
                                    <p:set>
                                      <p:cBhvr>
                                        <p:cTn id="2780" dur="1" fill="hold">
                                          <p:stCondLst>
                                            <p:cond delay="0"/>
                                          </p:stCondLst>
                                        </p:cTn>
                                        <p:tgtEl>
                                          <p:spTgt spid="389"/>
                                        </p:tgtEl>
                                        <p:attrNameLst>
                                          <p:attrName>style.visibility</p:attrName>
                                        </p:attrNameLst>
                                      </p:cBhvr>
                                      <p:to>
                                        <p:strVal val="visible"/>
                                      </p:to>
                                    </p:set>
                                    <p:animEffect transition="in" filter="fade">
                                      <p:cBhvr>
                                        <p:cTn id="2781" dur="500"/>
                                        <p:tgtEl>
                                          <p:spTgt spid="389"/>
                                        </p:tgtEl>
                                      </p:cBhvr>
                                    </p:animEffect>
                                  </p:childTnLst>
                                </p:cTn>
                              </p:par>
                            </p:childTnLst>
                          </p:cTn>
                        </p:par>
                      </p:childTnLst>
                    </p:cTn>
                  </p:par>
                </p:childTnLst>
              </p:cTn>
              <p:nextCondLst>
                <p:cond evt="onClick" delay="0">
                  <p:tgtEl>
                    <p:spTgt spid="374"/>
                  </p:tgtEl>
                </p:cond>
              </p:nextCondLst>
            </p:seq>
            <p:seq concurrent="1" nextAc="seek">
              <p:cTn id="2782" restart="whenNotActive" fill="hold" evtFilter="cancelBubble" nodeType="interactiveSeq">
                <p:stCondLst>
                  <p:cond evt="onClick" delay="0">
                    <p:tgtEl>
                      <p:spTgt spid="375"/>
                    </p:tgtEl>
                  </p:cond>
                </p:stCondLst>
                <p:endSync evt="end" delay="0">
                  <p:rtn val="all"/>
                </p:endSync>
                <p:childTnLst>
                  <p:par>
                    <p:cTn id="2783" fill="hold">
                      <p:stCondLst>
                        <p:cond delay="0"/>
                      </p:stCondLst>
                      <p:childTnLst>
                        <p:par>
                          <p:cTn id="2784" fill="hold">
                            <p:stCondLst>
                              <p:cond delay="0"/>
                            </p:stCondLst>
                            <p:childTnLst>
                              <p:par>
                                <p:cTn id="2785" presetID="1" presetClass="exit" presetSubtype="0" fill="hold" grpId="0" nodeType="clickEffect">
                                  <p:stCondLst>
                                    <p:cond delay="0"/>
                                  </p:stCondLst>
                                  <p:childTnLst>
                                    <p:set>
                                      <p:cBhvr>
                                        <p:cTn id="2786" dur="1" fill="hold">
                                          <p:stCondLst>
                                            <p:cond delay="0"/>
                                          </p:stCondLst>
                                        </p:cTn>
                                        <p:tgtEl>
                                          <p:spTgt spid="375"/>
                                        </p:tgtEl>
                                        <p:attrNameLst>
                                          <p:attrName>style.visibility</p:attrName>
                                        </p:attrNameLst>
                                      </p:cBhvr>
                                      <p:to>
                                        <p:strVal val="hidden"/>
                                      </p:to>
                                    </p:set>
                                  </p:childTnLst>
                                </p:cTn>
                              </p:par>
                              <p:par>
                                <p:cTn id="2787" presetID="10" presetClass="entr" presetSubtype="0" fill="hold" grpId="9" nodeType="withEffect">
                                  <p:stCondLst>
                                    <p:cond delay="0"/>
                                  </p:stCondLst>
                                  <p:childTnLst>
                                    <p:set>
                                      <p:cBhvr>
                                        <p:cTn id="2788" dur="1" fill="hold">
                                          <p:stCondLst>
                                            <p:cond delay="0"/>
                                          </p:stCondLst>
                                        </p:cTn>
                                        <p:tgtEl>
                                          <p:spTgt spid="389"/>
                                        </p:tgtEl>
                                        <p:attrNameLst>
                                          <p:attrName>style.visibility</p:attrName>
                                        </p:attrNameLst>
                                      </p:cBhvr>
                                      <p:to>
                                        <p:strVal val="visible"/>
                                      </p:to>
                                    </p:set>
                                    <p:animEffect transition="in" filter="fade">
                                      <p:cBhvr>
                                        <p:cTn id="2789" dur="500"/>
                                        <p:tgtEl>
                                          <p:spTgt spid="389"/>
                                        </p:tgtEl>
                                      </p:cBhvr>
                                    </p:animEffect>
                                  </p:childTnLst>
                                </p:cTn>
                              </p:par>
                            </p:childTnLst>
                          </p:cTn>
                        </p:par>
                      </p:childTnLst>
                    </p:cTn>
                  </p:par>
                </p:childTnLst>
              </p:cTn>
              <p:nextCondLst>
                <p:cond evt="onClick" delay="0">
                  <p:tgtEl>
                    <p:spTgt spid="375"/>
                  </p:tgtEl>
                </p:cond>
              </p:nextCondLst>
            </p:seq>
            <p:seq concurrent="1" nextAc="seek">
              <p:cTn id="2790" restart="whenNotActive" fill="hold" evtFilter="cancelBubble" nodeType="interactiveSeq">
                <p:stCondLst>
                  <p:cond evt="onClick" delay="0">
                    <p:tgtEl>
                      <p:spTgt spid="376"/>
                    </p:tgtEl>
                  </p:cond>
                </p:stCondLst>
                <p:endSync evt="end" delay="0">
                  <p:rtn val="all"/>
                </p:endSync>
                <p:childTnLst>
                  <p:par>
                    <p:cTn id="2791" fill="hold">
                      <p:stCondLst>
                        <p:cond delay="0"/>
                      </p:stCondLst>
                      <p:childTnLst>
                        <p:par>
                          <p:cTn id="2792" fill="hold">
                            <p:stCondLst>
                              <p:cond delay="0"/>
                            </p:stCondLst>
                            <p:childTnLst>
                              <p:par>
                                <p:cTn id="2793" presetID="1" presetClass="exit" presetSubtype="0" fill="hold" grpId="1" nodeType="clickEffect">
                                  <p:stCondLst>
                                    <p:cond delay="0"/>
                                  </p:stCondLst>
                                  <p:childTnLst>
                                    <p:set>
                                      <p:cBhvr>
                                        <p:cTn id="2794" dur="1" fill="hold">
                                          <p:stCondLst>
                                            <p:cond delay="0"/>
                                          </p:stCondLst>
                                        </p:cTn>
                                        <p:tgtEl>
                                          <p:spTgt spid="376"/>
                                        </p:tgtEl>
                                        <p:attrNameLst>
                                          <p:attrName>style.visibility</p:attrName>
                                        </p:attrNameLst>
                                      </p:cBhvr>
                                      <p:to>
                                        <p:strVal val="hidden"/>
                                      </p:to>
                                    </p:set>
                                  </p:childTnLst>
                                </p:cTn>
                              </p:par>
                              <p:par>
                                <p:cTn id="2795" presetID="1" presetClass="exit" presetSubtype="0" fill="hold" grpId="3" nodeType="withEffect">
                                  <p:stCondLst>
                                    <p:cond delay="0"/>
                                  </p:stCondLst>
                                  <p:childTnLst>
                                    <p:set>
                                      <p:cBhvr>
                                        <p:cTn id="2796" dur="1" fill="hold">
                                          <p:stCondLst>
                                            <p:cond delay="0"/>
                                          </p:stCondLst>
                                        </p:cTn>
                                        <p:tgtEl>
                                          <p:spTgt spid="382"/>
                                        </p:tgtEl>
                                        <p:attrNameLst>
                                          <p:attrName>style.visibility</p:attrName>
                                        </p:attrNameLst>
                                      </p:cBhvr>
                                      <p:to>
                                        <p:strVal val="hidden"/>
                                      </p:to>
                                    </p:set>
                                  </p:childTnLst>
                                </p:cTn>
                              </p:par>
                              <p:par>
                                <p:cTn id="2797" presetID="10" presetClass="entr" presetSubtype="0" fill="hold" grpId="11" nodeType="withEffect">
                                  <p:stCondLst>
                                    <p:cond delay="0"/>
                                  </p:stCondLst>
                                  <p:childTnLst>
                                    <p:set>
                                      <p:cBhvr>
                                        <p:cTn id="2798" dur="1" fill="hold">
                                          <p:stCondLst>
                                            <p:cond delay="0"/>
                                          </p:stCondLst>
                                        </p:cTn>
                                        <p:tgtEl>
                                          <p:spTgt spid="389"/>
                                        </p:tgtEl>
                                        <p:attrNameLst>
                                          <p:attrName>style.visibility</p:attrName>
                                        </p:attrNameLst>
                                      </p:cBhvr>
                                      <p:to>
                                        <p:strVal val="visible"/>
                                      </p:to>
                                    </p:set>
                                    <p:animEffect transition="in" filter="fade">
                                      <p:cBhvr>
                                        <p:cTn id="2799" dur="500"/>
                                        <p:tgtEl>
                                          <p:spTgt spid="389"/>
                                        </p:tgtEl>
                                      </p:cBhvr>
                                    </p:animEffect>
                                  </p:childTnLst>
                                </p:cTn>
                              </p:par>
                            </p:childTnLst>
                          </p:cTn>
                        </p:par>
                      </p:childTnLst>
                    </p:cTn>
                  </p:par>
                </p:childTnLst>
              </p:cTn>
              <p:nextCondLst>
                <p:cond evt="onClick" delay="0">
                  <p:tgtEl>
                    <p:spTgt spid="376"/>
                  </p:tgtEl>
                </p:cond>
              </p:nextCondLst>
            </p:seq>
            <p:seq concurrent="1" nextAc="seek">
              <p:cTn id="2800" restart="whenNotActive" fill="hold" evtFilter="cancelBubble" nodeType="interactiveSeq">
                <p:stCondLst>
                  <p:cond evt="onClick" delay="0">
                    <p:tgtEl>
                      <p:spTgt spid="377"/>
                    </p:tgtEl>
                  </p:cond>
                </p:stCondLst>
                <p:endSync evt="end" delay="0">
                  <p:rtn val="all"/>
                </p:endSync>
                <p:childTnLst>
                  <p:par>
                    <p:cTn id="2801" fill="hold">
                      <p:stCondLst>
                        <p:cond delay="0"/>
                      </p:stCondLst>
                      <p:childTnLst>
                        <p:par>
                          <p:cTn id="2802" fill="hold">
                            <p:stCondLst>
                              <p:cond delay="0"/>
                            </p:stCondLst>
                            <p:childTnLst>
                              <p:par>
                                <p:cTn id="2803" presetID="1" presetClass="exit" presetSubtype="0" fill="hold" grpId="1" nodeType="clickEffect">
                                  <p:stCondLst>
                                    <p:cond delay="0"/>
                                  </p:stCondLst>
                                  <p:childTnLst>
                                    <p:set>
                                      <p:cBhvr>
                                        <p:cTn id="2804" dur="1" fill="hold">
                                          <p:stCondLst>
                                            <p:cond delay="0"/>
                                          </p:stCondLst>
                                        </p:cTn>
                                        <p:tgtEl>
                                          <p:spTgt spid="377"/>
                                        </p:tgtEl>
                                        <p:attrNameLst>
                                          <p:attrName>style.visibility</p:attrName>
                                        </p:attrNameLst>
                                      </p:cBhvr>
                                      <p:to>
                                        <p:strVal val="hidden"/>
                                      </p:to>
                                    </p:set>
                                  </p:childTnLst>
                                </p:cTn>
                              </p:par>
                              <p:par>
                                <p:cTn id="2805" presetID="10" presetClass="entr" presetSubtype="0" fill="hold" grpId="8" nodeType="withEffect">
                                  <p:stCondLst>
                                    <p:cond delay="0"/>
                                  </p:stCondLst>
                                  <p:childTnLst>
                                    <p:set>
                                      <p:cBhvr>
                                        <p:cTn id="2806" dur="1" fill="hold">
                                          <p:stCondLst>
                                            <p:cond delay="0"/>
                                          </p:stCondLst>
                                        </p:cTn>
                                        <p:tgtEl>
                                          <p:spTgt spid="389"/>
                                        </p:tgtEl>
                                        <p:attrNameLst>
                                          <p:attrName>style.visibility</p:attrName>
                                        </p:attrNameLst>
                                      </p:cBhvr>
                                      <p:to>
                                        <p:strVal val="visible"/>
                                      </p:to>
                                    </p:set>
                                    <p:animEffect transition="in" filter="fade">
                                      <p:cBhvr>
                                        <p:cTn id="2807" dur="500"/>
                                        <p:tgtEl>
                                          <p:spTgt spid="389"/>
                                        </p:tgtEl>
                                      </p:cBhvr>
                                    </p:animEffect>
                                  </p:childTnLst>
                                </p:cTn>
                              </p:par>
                            </p:childTnLst>
                          </p:cTn>
                        </p:par>
                      </p:childTnLst>
                    </p:cTn>
                  </p:par>
                </p:childTnLst>
              </p:cTn>
              <p:nextCondLst>
                <p:cond evt="onClick" delay="0">
                  <p:tgtEl>
                    <p:spTgt spid="377"/>
                  </p:tgtEl>
                </p:cond>
              </p:nextCondLst>
            </p:seq>
            <p:seq concurrent="1" nextAc="seek">
              <p:cTn id="2808" restart="whenNotActive" fill="hold" evtFilter="cancelBubble" nodeType="interactiveSeq">
                <p:stCondLst>
                  <p:cond evt="onClick" delay="0">
                    <p:tgtEl>
                      <p:spTgt spid="391"/>
                    </p:tgtEl>
                  </p:cond>
                </p:stCondLst>
                <p:endSync evt="end" delay="0">
                  <p:rtn val="all"/>
                </p:endSync>
                <p:childTnLst>
                  <p:par>
                    <p:cTn id="2809" fill="hold">
                      <p:stCondLst>
                        <p:cond delay="0"/>
                      </p:stCondLst>
                      <p:childTnLst>
                        <p:par>
                          <p:cTn id="2810" fill="hold">
                            <p:stCondLst>
                              <p:cond delay="0"/>
                            </p:stCondLst>
                            <p:childTnLst>
                              <p:par>
                                <p:cTn id="2811" presetID="1" presetClass="entr" presetSubtype="0" fill="hold" grpId="0" nodeType="clickEffect">
                                  <p:stCondLst>
                                    <p:cond delay="0"/>
                                  </p:stCondLst>
                                  <p:childTnLst>
                                    <p:set>
                                      <p:cBhvr>
                                        <p:cTn id="2812" dur="1" fill="hold">
                                          <p:stCondLst>
                                            <p:cond delay="0"/>
                                          </p:stCondLst>
                                        </p:cTn>
                                        <p:tgtEl>
                                          <p:spTgt spid="397"/>
                                        </p:tgtEl>
                                        <p:attrNameLst>
                                          <p:attrName>style.visibility</p:attrName>
                                        </p:attrNameLst>
                                      </p:cBhvr>
                                      <p:to>
                                        <p:strVal val="visible"/>
                                      </p:to>
                                    </p:set>
                                  </p:childTnLst>
                                </p:cTn>
                              </p:par>
                              <p:par>
                                <p:cTn id="2813" presetID="1" presetClass="entr" presetSubtype="0" fill="hold" grpId="2" nodeType="withEffect">
                                  <p:stCondLst>
                                    <p:cond delay="0"/>
                                  </p:stCondLst>
                                  <p:childTnLst>
                                    <p:set>
                                      <p:cBhvr>
                                        <p:cTn id="2814" dur="1" fill="hold">
                                          <p:stCondLst>
                                            <p:cond delay="0"/>
                                          </p:stCondLst>
                                        </p:cTn>
                                        <p:tgtEl>
                                          <p:spTgt spid="381"/>
                                        </p:tgtEl>
                                        <p:attrNameLst>
                                          <p:attrName>style.visibility</p:attrName>
                                        </p:attrNameLst>
                                      </p:cBhvr>
                                      <p:to>
                                        <p:strVal val="visible"/>
                                      </p:to>
                                    </p:set>
                                  </p:childTnLst>
                                </p:cTn>
                              </p:par>
                              <p:par>
                                <p:cTn id="2815" presetID="10" presetClass="exit" presetSubtype="0" fill="hold" grpId="0" nodeType="withEffect">
                                  <p:stCondLst>
                                    <p:cond delay="0"/>
                                  </p:stCondLst>
                                  <p:childTnLst>
                                    <p:animEffect transition="out" filter="fade">
                                      <p:cBhvr>
                                        <p:cTn id="2816" dur="500"/>
                                        <p:tgtEl>
                                          <p:spTgt spid="390"/>
                                        </p:tgtEl>
                                      </p:cBhvr>
                                    </p:animEffect>
                                    <p:set>
                                      <p:cBhvr>
                                        <p:cTn id="2817"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1"/>
                  </p:tgtEl>
                </p:cond>
              </p:nextCondLst>
            </p:seq>
            <p:seq concurrent="1" nextAc="seek">
              <p:cTn id="2818" restart="whenNotActive" fill="hold" evtFilter="cancelBubble" nodeType="interactiveSeq">
                <p:stCondLst>
                  <p:cond evt="onClick" delay="0">
                    <p:tgtEl>
                      <p:spTgt spid="392"/>
                    </p:tgtEl>
                  </p:cond>
                </p:stCondLst>
                <p:endSync evt="end" delay="0">
                  <p:rtn val="all"/>
                </p:endSync>
                <p:childTnLst>
                  <p:par>
                    <p:cTn id="2819" fill="hold">
                      <p:stCondLst>
                        <p:cond delay="0"/>
                      </p:stCondLst>
                      <p:childTnLst>
                        <p:par>
                          <p:cTn id="2820" fill="hold">
                            <p:stCondLst>
                              <p:cond delay="0"/>
                            </p:stCondLst>
                            <p:childTnLst>
                              <p:par>
                                <p:cTn id="2821" presetID="1" presetClass="entr" presetSubtype="0" fill="hold" grpId="0" nodeType="clickEffect">
                                  <p:stCondLst>
                                    <p:cond delay="0"/>
                                  </p:stCondLst>
                                  <p:childTnLst>
                                    <p:set>
                                      <p:cBhvr>
                                        <p:cTn id="2822" dur="1" fill="hold">
                                          <p:stCondLst>
                                            <p:cond delay="0"/>
                                          </p:stCondLst>
                                        </p:cTn>
                                        <p:tgtEl>
                                          <p:spTgt spid="398"/>
                                        </p:tgtEl>
                                        <p:attrNameLst>
                                          <p:attrName>style.visibility</p:attrName>
                                        </p:attrNameLst>
                                      </p:cBhvr>
                                      <p:to>
                                        <p:strVal val="visible"/>
                                      </p:to>
                                    </p:set>
                                  </p:childTnLst>
                                </p:cTn>
                              </p:par>
                              <p:par>
                                <p:cTn id="2823" presetID="1" presetClass="entr" presetSubtype="0" fill="hold" grpId="0" nodeType="withEffect">
                                  <p:stCondLst>
                                    <p:cond delay="0"/>
                                  </p:stCondLst>
                                  <p:childTnLst>
                                    <p:set>
                                      <p:cBhvr>
                                        <p:cTn id="2824" dur="1" fill="hold">
                                          <p:stCondLst>
                                            <p:cond delay="0"/>
                                          </p:stCondLst>
                                        </p:cTn>
                                        <p:tgtEl>
                                          <p:spTgt spid="383"/>
                                        </p:tgtEl>
                                        <p:attrNameLst>
                                          <p:attrName>style.visibility</p:attrName>
                                        </p:attrNameLst>
                                      </p:cBhvr>
                                      <p:to>
                                        <p:strVal val="visible"/>
                                      </p:to>
                                    </p:set>
                                  </p:childTnLst>
                                </p:cTn>
                              </p:par>
                              <p:par>
                                <p:cTn id="2825" presetID="10" presetClass="exit" presetSubtype="0" fill="hold" grpId="1" nodeType="withEffect">
                                  <p:stCondLst>
                                    <p:cond delay="0"/>
                                  </p:stCondLst>
                                  <p:childTnLst>
                                    <p:animEffect transition="out" filter="fade">
                                      <p:cBhvr>
                                        <p:cTn id="2826" dur="500"/>
                                        <p:tgtEl>
                                          <p:spTgt spid="390"/>
                                        </p:tgtEl>
                                      </p:cBhvr>
                                    </p:animEffect>
                                    <p:set>
                                      <p:cBhvr>
                                        <p:cTn id="2827"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2"/>
                  </p:tgtEl>
                </p:cond>
              </p:nextCondLst>
            </p:seq>
            <p:seq concurrent="1" nextAc="seek">
              <p:cTn id="2828" restart="whenNotActive" fill="hold" evtFilter="cancelBubble" nodeType="interactiveSeq">
                <p:stCondLst>
                  <p:cond evt="onClick" delay="0">
                    <p:tgtEl>
                      <p:spTgt spid="393"/>
                    </p:tgtEl>
                  </p:cond>
                </p:stCondLst>
                <p:endSync evt="end" delay="0">
                  <p:rtn val="all"/>
                </p:endSync>
                <p:childTnLst>
                  <p:par>
                    <p:cTn id="2829" fill="hold">
                      <p:stCondLst>
                        <p:cond delay="0"/>
                      </p:stCondLst>
                      <p:childTnLst>
                        <p:par>
                          <p:cTn id="2830" fill="hold">
                            <p:stCondLst>
                              <p:cond delay="0"/>
                            </p:stCondLst>
                            <p:childTnLst>
                              <p:par>
                                <p:cTn id="2831" presetID="1" presetClass="entr" presetSubtype="0" fill="hold" grpId="0" nodeType="clickEffect">
                                  <p:stCondLst>
                                    <p:cond delay="0"/>
                                  </p:stCondLst>
                                  <p:childTnLst>
                                    <p:set>
                                      <p:cBhvr>
                                        <p:cTn id="2832" dur="1" fill="hold">
                                          <p:stCondLst>
                                            <p:cond delay="0"/>
                                          </p:stCondLst>
                                        </p:cTn>
                                        <p:tgtEl>
                                          <p:spTgt spid="399"/>
                                        </p:tgtEl>
                                        <p:attrNameLst>
                                          <p:attrName>style.visibility</p:attrName>
                                        </p:attrNameLst>
                                      </p:cBhvr>
                                      <p:to>
                                        <p:strVal val="visible"/>
                                      </p:to>
                                    </p:set>
                                  </p:childTnLst>
                                </p:cTn>
                              </p:par>
                              <p:par>
                                <p:cTn id="2833" presetID="10" presetClass="exit" presetSubtype="0" fill="hold" grpId="2" nodeType="withEffect">
                                  <p:stCondLst>
                                    <p:cond delay="0"/>
                                  </p:stCondLst>
                                  <p:childTnLst>
                                    <p:animEffect transition="out" filter="fade">
                                      <p:cBhvr>
                                        <p:cTn id="2834" dur="500"/>
                                        <p:tgtEl>
                                          <p:spTgt spid="390"/>
                                        </p:tgtEl>
                                      </p:cBhvr>
                                    </p:animEffect>
                                    <p:set>
                                      <p:cBhvr>
                                        <p:cTn id="2835"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3"/>
                  </p:tgtEl>
                </p:cond>
              </p:nextCondLst>
            </p:seq>
            <p:seq concurrent="1" nextAc="seek">
              <p:cTn id="2836" restart="whenNotActive" fill="hold" evtFilter="cancelBubble" nodeType="interactiveSeq">
                <p:stCondLst>
                  <p:cond evt="onClick" delay="0">
                    <p:tgtEl>
                      <p:spTgt spid="395"/>
                    </p:tgtEl>
                  </p:cond>
                </p:stCondLst>
                <p:endSync evt="end" delay="0">
                  <p:rtn val="all"/>
                </p:endSync>
                <p:childTnLst>
                  <p:par>
                    <p:cTn id="2837" fill="hold">
                      <p:stCondLst>
                        <p:cond delay="0"/>
                      </p:stCondLst>
                      <p:childTnLst>
                        <p:par>
                          <p:cTn id="2838" fill="hold">
                            <p:stCondLst>
                              <p:cond delay="0"/>
                            </p:stCondLst>
                            <p:childTnLst>
                              <p:par>
                                <p:cTn id="2839" presetID="1" presetClass="entr" presetSubtype="0" fill="hold" grpId="0" nodeType="clickEffect">
                                  <p:stCondLst>
                                    <p:cond delay="0"/>
                                  </p:stCondLst>
                                  <p:childTnLst>
                                    <p:set>
                                      <p:cBhvr>
                                        <p:cTn id="2840" dur="1" fill="hold">
                                          <p:stCondLst>
                                            <p:cond delay="0"/>
                                          </p:stCondLst>
                                        </p:cTn>
                                        <p:tgtEl>
                                          <p:spTgt spid="401"/>
                                        </p:tgtEl>
                                        <p:attrNameLst>
                                          <p:attrName>style.visibility</p:attrName>
                                        </p:attrNameLst>
                                      </p:cBhvr>
                                      <p:to>
                                        <p:strVal val="visible"/>
                                      </p:to>
                                    </p:set>
                                  </p:childTnLst>
                                </p:cTn>
                              </p:par>
                              <p:par>
                                <p:cTn id="2841" presetID="10" presetClass="exit" presetSubtype="0" fill="hold" grpId="9" nodeType="withEffect">
                                  <p:stCondLst>
                                    <p:cond delay="0"/>
                                  </p:stCondLst>
                                  <p:childTnLst>
                                    <p:animEffect transition="out" filter="fade">
                                      <p:cBhvr>
                                        <p:cTn id="2842" dur="500"/>
                                        <p:tgtEl>
                                          <p:spTgt spid="390"/>
                                        </p:tgtEl>
                                      </p:cBhvr>
                                    </p:animEffect>
                                    <p:set>
                                      <p:cBhvr>
                                        <p:cTn id="2843"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5"/>
                  </p:tgtEl>
                </p:cond>
              </p:nextCondLst>
            </p:seq>
            <p:seq concurrent="1" nextAc="seek">
              <p:cTn id="2844" restart="whenNotActive" fill="hold" evtFilter="cancelBubble" nodeType="interactiveSeq">
                <p:stCondLst>
                  <p:cond evt="onClick" delay="0">
                    <p:tgtEl>
                      <p:spTgt spid="396"/>
                    </p:tgtEl>
                  </p:cond>
                </p:stCondLst>
                <p:endSync evt="end" delay="0">
                  <p:rtn val="all"/>
                </p:endSync>
                <p:childTnLst>
                  <p:par>
                    <p:cTn id="2845" fill="hold">
                      <p:stCondLst>
                        <p:cond delay="0"/>
                      </p:stCondLst>
                      <p:childTnLst>
                        <p:par>
                          <p:cTn id="2846" fill="hold">
                            <p:stCondLst>
                              <p:cond delay="0"/>
                            </p:stCondLst>
                            <p:childTnLst>
                              <p:par>
                                <p:cTn id="2847" presetID="1" presetClass="entr" presetSubtype="0" fill="hold" grpId="0" nodeType="clickEffect">
                                  <p:stCondLst>
                                    <p:cond delay="0"/>
                                  </p:stCondLst>
                                  <p:childTnLst>
                                    <p:set>
                                      <p:cBhvr>
                                        <p:cTn id="2848" dur="1" fill="hold">
                                          <p:stCondLst>
                                            <p:cond delay="0"/>
                                          </p:stCondLst>
                                        </p:cTn>
                                        <p:tgtEl>
                                          <p:spTgt spid="402"/>
                                        </p:tgtEl>
                                        <p:attrNameLst>
                                          <p:attrName>style.visibility</p:attrName>
                                        </p:attrNameLst>
                                      </p:cBhvr>
                                      <p:to>
                                        <p:strVal val="visible"/>
                                      </p:to>
                                    </p:set>
                                  </p:childTnLst>
                                </p:cTn>
                              </p:par>
                              <p:par>
                                <p:cTn id="2849" presetID="1" presetClass="exit" presetSubtype="0" fill="hold" grpId="5" nodeType="withEffect">
                                  <p:stCondLst>
                                    <p:cond delay="0"/>
                                  </p:stCondLst>
                                  <p:childTnLst>
                                    <p:set>
                                      <p:cBhvr>
                                        <p:cTn id="2850" dur="1" fill="hold">
                                          <p:stCondLst>
                                            <p:cond delay="0"/>
                                          </p:stCondLst>
                                        </p:cTn>
                                        <p:tgtEl>
                                          <p:spTgt spid="381"/>
                                        </p:tgtEl>
                                        <p:attrNameLst>
                                          <p:attrName>style.visibility</p:attrName>
                                        </p:attrNameLst>
                                      </p:cBhvr>
                                      <p:to>
                                        <p:strVal val="hidden"/>
                                      </p:to>
                                    </p:set>
                                  </p:childTnLst>
                                </p:cTn>
                              </p:par>
                              <p:par>
                                <p:cTn id="2851" presetID="10" presetClass="exit" presetSubtype="0" fill="hold" grpId="10" nodeType="withEffect">
                                  <p:stCondLst>
                                    <p:cond delay="0"/>
                                  </p:stCondLst>
                                  <p:childTnLst>
                                    <p:animEffect transition="out" filter="fade">
                                      <p:cBhvr>
                                        <p:cTn id="2852" dur="500"/>
                                        <p:tgtEl>
                                          <p:spTgt spid="390"/>
                                        </p:tgtEl>
                                      </p:cBhvr>
                                    </p:animEffect>
                                    <p:set>
                                      <p:cBhvr>
                                        <p:cTn id="2853"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6"/>
                  </p:tgtEl>
                </p:cond>
              </p:nextCondLst>
            </p:seq>
            <p:seq concurrent="1" nextAc="seek">
              <p:cTn id="2854" restart="whenNotActive" fill="hold" evtFilter="cancelBubble" nodeType="interactiveSeq">
                <p:stCondLst>
                  <p:cond evt="onClick" delay="0">
                    <p:tgtEl>
                      <p:spTgt spid="394"/>
                    </p:tgtEl>
                  </p:cond>
                </p:stCondLst>
                <p:endSync evt="end" delay="0">
                  <p:rtn val="all"/>
                </p:endSync>
                <p:childTnLst>
                  <p:par>
                    <p:cTn id="2855" fill="hold">
                      <p:stCondLst>
                        <p:cond delay="0"/>
                      </p:stCondLst>
                      <p:childTnLst>
                        <p:par>
                          <p:cTn id="2856" fill="hold">
                            <p:stCondLst>
                              <p:cond delay="0"/>
                            </p:stCondLst>
                            <p:childTnLst>
                              <p:par>
                                <p:cTn id="2857" presetID="1" presetClass="entr" presetSubtype="0" fill="hold" grpId="0" nodeType="clickEffect">
                                  <p:stCondLst>
                                    <p:cond delay="0"/>
                                  </p:stCondLst>
                                  <p:childTnLst>
                                    <p:set>
                                      <p:cBhvr>
                                        <p:cTn id="2858" dur="1" fill="hold">
                                          <p:stCondLst>
                                            <p:cond delay="0"/>
                                          </p:stCondLst>
                                        </p:cTn>
                                        <p:tgtEl>
                                          <p:spTgt spid="400"/>
                                        </p:tgtEl>
                                        <p:attrNameLst>
                                          <p:attrName>style.visibility</p:attrName>
                                        </p:attrNameLst>
                                      </p:cBhvr>
                                      <p:to>
                                        <p:strVal val="visible"/>
                                      </p:to>
                                    </p:set>
                                  </p:childTnLst>
                                </p:cTn>
                              </p:par>
                              <p:par>
                                <p:cTn id="2859" presetID="1" presetClass="entr" presetSubtype="0" fill="hold" grpId="1" nodeType="withEffect">
                                  <p:stCondLst>
                                    <p:cond delay="0"/>
                                  </p:stCondLst>
                                  <p:childTnLst>
                                    <p:set>
                                      <p:cBhvr>
                                        <p:cTn id="2860" dur="1" fill="hold">
                                          <p:stCondLst>
                                            <p:cond delay="0"/>
                                          </p:stCondLst>
                                        </p:cTn>
                                        <p:tgtEl>
                                          <p:spTgt spid="381"/>
                                        </p:tgtEl>
                                        <p:attrNameLst>
                                          <p:attrName>style.visibility</p:attrName>
                                        </p:attrNameLst>
                                      </p:cBhvr>
                                      <p:to>
                                        <p:strVal val="visible"/>
                                      </p:to>
                                    </p:set>
                                  </p:childTnLst>
                                </p:cTn>
                              </p:par>
                              <p:par>
                                <p:cTn id="2861" presetID="10" presetClass="exit" presetSubtype="0" fill="hold" grpId="11" nodeType="withEffect">
                                  <p:stCondLst>
                                    <p:cond delay="0"/>
                                  </p:stCondLst>
                                  <p:childTnLst>
                                    <p:animEffect transition="out" filter="fade">
                                      <p:cBhvr>
                                        <p:cTn id="2862" dur="500"/>
                                        <p:tgtEl>
                                          <p:spTgt spid="390"/>
                                        </p:tgtEl>
                                      </p:cBhvr>
                                    </p:animEffect>
                                    <p:set>
                                      <p:cBhvr>
                                        <p:cTn id="2863"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4"/>
                  </p:tgtEl>
                </p:cond>
              </p:nextCondLst>
            </p:seq>
            <p:seq concurrent="1" nextAc="seek">
              <p:cTn id="2864" restart="whenNotActive" fill="hold" evtFilter="cancelBubble" nodeType="interactiveSeq">
                <p:stCondLst>
                  <p:cond evt="onClick" delay="0">
                    <p:tgtEl>
                      <p:spTgt spid="402"/>
                    </p:tgtEl>
                  </p:cond>
                </p:stCondLst>
                <p:endSync evt="end" delay="0">
                  <p:rtn val="all"/>
                </p:endSync>
                <p:childTnLst>
                  <p:par>
                    <p:cTn id="2865" fill="hold">
                      <p:stCondLst>
                        <p:cond delay="0"/>
                      </p:stCondLst>
                      <p:childTnLst>
                        <p:par>
                          <p:cTn id="2866" fill="hold">
                            <p:stCondLst>
                              <p:cond delay="0"/>
                            </p:stCondLst>
                            <p:childTnLst>
                              <p:par>
                                <p:cTn id="2867" presetID="1" presetClass="exit" presetSubtype="0" fill="hold" grpId="1" nodeType="clickEffect">
                                  <p:stCondLst>
                                    <p:cond delay="0"/>
                                  </p:stCondLst>
                                  <p:childTnLst>
                                    <p:set>
                                      <p:cBhvr>
                                        <p:cTn id="2868" dur="1" fill="hold">
                                          <p:stCondLst>
                                            <p:cond delay="0"/>
                                          </p:stCondLst>
                                        </p:cTn>
                                        <p:tgtEl>
                                          <p:spTgt spid="402"/>
                                        </p:tgtEl>
                                        <p:attrNameLst>
                                          <p:attrName>style.visibility</p:attrName>
                                        </p:attrNameLst>
                                      </p:cBhvr>
                                      <p:to>
                                        <p:strVal val="hidden"/>
                                      </p:to>
                                    </p:set>
                                  </p:childTnLst>
                                </p:cTn>
                              </p:par>
                              <p:par>
                                <p:cTn id="2869" presetID="1" presetClass="exit" presetSubtype="0" fill="hold" grpId="4" nodeType="withEffect">
                                  <p:stCondLst>
                                    <p:cond delay="0"/>
                                  </p:stCondLst>
                                  <p:childTnLst>
                                    <p:set>
                                      <p:cBhvr>
                                        <p:cTn id="2870" dur="1" fill="hold">
                                          <p:stCondLst>
                                            <p:cond delay="0"/>
                                          </p:stCondLst>
                                        </p:cTn>
                                        <p:tgtEl>
                                          <p:spTgt spid="381"/>
                                        </p:tgtEl>
                                        <p:attrNameLst>
                                          <p:attrName>style.visibility</p:attrName>
                                        </p:attrNameLst>
                                      </p:cBhvr>
                                      <p:to>
                                        <p:strVal val="hidden"/>
                                      </p:to>
                                    </p:set>
                                  </p:childTnLst>
                                </p:cTn>
                              </p:par>
                              <p:par>
                                <p:cTn id="2871" presetID="10" presetClass="entr" presetSubtype="0" fill="hold" grpId="3" nodeType="withEffect">
                                  <p:stCondLst>
                                    <p:cond delay="0"/>
                                  </p:stCondLst>
                                  <p:childTnLst>
                                    <p:set>
                                      <p:cBhvr>
                                        <p:cTn id="2872" dur="1" fill="hold">
                                          <p:stCondLst>
                                            <p:cond delay="0"/>
                                          </p:stCondLst>
                                        </p:cTn>
                                        <p:tgtEl>
                                          <p:spTgt spid="390"/>
                                        </p:tgtEl>
                                        <p:attrNameLst>
                                          <p:attrName>style.visibility</p:attrName>
                                        </p:attrNameLst>
                                      </p:cBhvr>
                                      <p:to>
                                        <p:strVal val="visible"/>
                                      </p:to>
                                    </p:set>
                                    <p:animEffect transition="in" filter="fade">
                                      <p:cBhvr>
                                        <p:cTn id="2873" dur="500"/>
                                        <p:tgtEl>
                                          <p:spTgt spid="390"/>
                                        </p:tgtEl>
                                      </p:cBhvr>
                                    </p:animEffect>
                                  </p:childTnLst>
                                </p:cTn>
                              </p:par>
                            </p:childTnLst>
                          </p:cTn>
                        </p:par>
                      </p:childTnLst>
                    </p:cTn>
                  </p:par>
                </p:childTnLst>
              </p:cTn>
              <p:nextCondLst>
                <p:cond evt="onClick" delay="0">
                  <p:tgtEl>
                    <p:spTgt spid="402"/>
                  </p:tgtEl>
                </p:cond>
              </p:nextCondLst>
            </p:seq>
            <p:seq concurrent="1" nextAc="seek">
              <p:cTn id="2874" restart="whenNotActive" fill="hold" evtFilter="cancelBubble" nodeType="interactiveSeq">
                <p:stCondLst>
                  <p:cond evt="onClick" delay="0">
                    <p:tgtEl>
                      <p:spTgt spid="397"/>
                    </p:tgtEl>
                  </p:cond>
                </p:stCondLst>
                <p:endSync evt="end" delay="0">
                  <p:rtn val="all"/>
                </p:endSync>
                <p:childTnLst>
                  <p:par>
                    <p:cTn id="2875" fill="hold">
                      <p:stCondLst>
                        <p:cond delay="0"/>
                      </p:stCondLst>
                      <p:childTnLst>
                        <p:par>
                          <p:cTn id="2876" fill="hold">
                            <p:stCondLst>
                              <p:cond delay="0"/>
                            </p:stCondLst>
                            <p:childTnLst>
                              <p:par>
                                <p:cTn id="2877" presetID="1" presetClass="exit" presetSubtype="0" fill="hold" grpId="1" nodeType="clickEffect">
                                  <p:stCondLst>
                                    <p:cond delay="0"/>
                                  </p:stCondLst>
                                  <p:childTnLst>
                                    <p:set>
                                      <p:cBhvr>
                                        <p:cTn id="2878" dur="1" fill="hold">
                                          <p:stCondLst>
                                            <p:cond delay="0"/>
                                          </p:stCondLst>
                                        </p:cTn>
                                        <p:tgtEl>
                                          <p:spTgt spid="397"/>
                                        </p:tgtEl>
                                        <p:attrNameLst>
                                          <p:attrName>style.visibility</p:attrName>
                                        </p:attrNameLst>
                                      </p:cBhvr>
                                      <p:to>
                                        <p:strVal val="hidden"/>
                                      </p:to>
                                    </p:set>
                                  </p:childTnLst>
                                </p:cTn>
                              </p:par>
                              <p:par>
                                <p:cTn id="2879" presetID="1" presetClass="entr" presetSubtype="0" fill="hold" grpId="0" nodeType="withEffect">
                                  <p:stCondLst>
                                    <p:cond delay="0"/>
                                  </p:stCondLst>
                                  <p:childTnLst>
                                    <p:set>
                                      <p:cBhvr>
                                        <p:cTn id="2880" dur="1" fill="hold">
                                          <p:stCondLst>
                                            <p:cond delay="0"/>
                                          </p:stCondLst>
                                        </p:cTn>
                                        <p:tgtEl>
                                          <p:spTgt spid="381"/>
                                        </p:tgtEl>
                                        <p:attrNameLst>
                                          <p:attrName>style.visibility</p:attrName>
                                        </p:attrNameLst>
                                      </p:cBhvr>
                                      <p:to>
                                        <p:strVal val="visible"/>
                                      </p:to>
                                    </p:set>
                                  </p:childTnLst>
                                </p:cTn>
                              </p:par>
                              <p:par>
                                <p:cTn id="2881" presetID="10" presetClass="entr" presetSubtype="0" fill="hold" grpId="4" nodeType="withEffect">
                                  <p:stCondLst>
                                    <p:cond delay="0"/>
                                  </p:stCondLst>
                                  <p:childTnLst>
                                    <p:set>
                                      <p:cBhvr>
                                        <p:cTn id="2882" dur="1" fill="hold">
                                          <p:stCondLst>
                                            <p:cond delay="0"/>
                                          </p:stCondLst>
                                        </p:cTn>
                                        <p:tgtEl>
                                          <p:spTgt spid="390"/>
                                        </p:tgtEl>
                                        <p:attrNameLst>
                                          <p:attrName>style.visibility</p:attrName>
                                        </p:attrNameLst>
                                      </p:cBhvr>
                                      <p:to>
                                        <p:strVal val="visible"/>
                                      </p:to>
                                    </p:set>
                                    <p:animEffect transition="in" filter="fade">
                                      <p:cBhvr>
                                        <p:cTn id="2883" dur="500"/>
                                        <p:tgtEl>
                                          <p:spTgt spid="390"/>
                                        </p:tgtEl>
                                      </p:cBhvr>
                                    </p:animEffect>
                                  </p:childTnLst>
                                </p:cTn>
                              </p:par>
                            </p:childTnLst>
                          </p:cTn>
                        </p:par>
                      </p:childTnLst>
                    </p:cTn>
                  </p:par>
                </p:childTnLst>
              </p:cTn>
              <p:nextCondLst>
                <p:cond evt="onClick" delay="0">
                  <p:tgtEl>
                    <p:spTgt spid="397"/>
                  </p:tgtEl>
                </p:cond>
              </p:nextCondLst>
            </p:seq>
            <p:seq concurrent="1" nextAc="seek">
              <p:cTn id="2884" restart="whenNotActive" fill="hold" evtFilter="cancelBubble" nodeType="interactiveSeq">
                <p:stCondLst>
                  <p:cond evt="onClick" delay="0">
                    <p:tgtEl>
                      <p:spTgt spid="398"/>
                    </p:tgtEl>
                  </p:cond>
                </p:stCondLst>
                <p:endSync evt="end" delay="0">
                  <p:rtn val="all"/>
                </p:endSync>
                <p:childTnLst>
                  <p:par>
                    <p:cTn id="2885" fill="hold">
                      <p:stCondLst>
                        <p:cond delay="0"/>
                      </p:stCondLst>
                      <p:childTnLst>
                        <p:par>
                          <p:cTn id="2886" fill="hold">
                            <p:stCondLst>
                              <p:cond delay="0"/>
                            </p:stCondLst>
                            <p:childTnLst>
                              <p:par>
                                <p:cTn id="2887" presetID="1" presetClass="exit" presetSubtype="0" fill="hold" grpId="1" nodeType="clickEffect">
                                  <p:stCondLst>
                                    <p:cond delay="0"/>
                                  </p:stCondLst>
                                  <p:childTnLst>
                                    <p:set>
                                      <p:cBhvr>
                                        <p:cTn id="2888" dur="1" fill="hold">
                                          <p:stCondLst>
                                            <p:cond delay="0"/>
                                          </p:stCondLst>
                                        </p:cTn>
                                        <p:tgtEl>
                                          <p:spTgt spid="398"/>
                                        </p:tgtEl>
                                        <p:attrNameLst>
                                          <p:attrName>style.visibility</p:attrName>
                                        </p:attrNameLst>
                                      </p:cBhvr>
                                      <p:to>
                                        <p:strVal val="hidden"/>
                                      </p:to>
                                    </p:set>
                                  </p:childTnLst>
                                </p:cTn>
                              </p:par>
                              <p:par>
                                <p:cTn id="2889" presetID="1" presetClass="exit" presetSubtype="0" fill="hold" grpId="1" nodeType="withEffect">
                                  <p:stCondLst>
                                    <p:cond delay="0"/>
                                  </p:stCondLst>
                                  <p:childTnLst>
                                    <p:set>
                                      <p:cBhvr>
                                        <p:cTn id="2890" dur="1" fill="hold">
                                          <p:stCondLst>
                                            <p:cond delay="0"/>
                                          </p:stCondLst>
                                        </p:cTn>
                                        <p:tgtEl>
                                          <p:spTgt spid="383"/>
                                        </p:tgtEl>
                                        <p:attrNameLst>
                                          <p:attrName>style.visibility</p:attrName>
                                        </p:attrNameLst>
                                      </p:cBhvr>
                                      <p:to>
                                        <p:strVal val="hidden"/>
                                      </p:to>
                                    </p:set>
                                  </p:childTnLst>
                                </p:cTn>
                              </p:par>
                              <p:par>
                                <p:cTn id="2891" presetID="10" presetClass="entr" presetSubtype="0" fill="hold" grpId="5" nodeType="withEffect">
                                  <p:stCondLst>
                                    <p:cond delay="0"/>
                                  </p:stCondLst>
                                  <p:childTnLst>
                                    <p:set>
                                      <p:cBhvr>
                                        <p:cTn id="2892" dur="1" fill="hold">
                                          <p:stCondLst>
                                            <p:cond delay="0"/>
                                          </p:stCondLst>
                                        </p:cTn>
                                        <p:tgtEl>
                                          <p:spTgt spid="390"/>
                                        </p:tgtEl>
                                        <p:attrNameLst>
                                          <p:attrName>style.visibility</p:attrName>
                                        </p:attrNameLst>
                                      </p:cBhvr>
                                      <p:to>
                                        <p:strVal val="visible"/>
                                      </p:to>
                                    </p:set>
                                    <p:animEffect transition="in" filter="fade">
                                      <p:cBhvr>
                                        <p:cTn id="2893" dur="500"/>
                                        <p:tgtEl>
                                          <p:spTgt spid="390"/>
                                        </p:tgtEl>
                                      </p:cBhvr>
                                    </p:animEffect>
                                  </p:childTnLst>
                                </p:cTn>
                              </p:par>
                            </p:childTnLst>
                          </p:cTn>
                        </p:par>
                      </p:childTnLst>
                    </p:cTn>
                  </p:par>
                </p:childTnLst>
              </p:cTn>
              <p:nextCondLst>
                <p:cond evt="onClick" delay="0">
                  <p:tgtEl>
                    <p:spTgt spid="398"/>
                  </p:tgtEl>
                </p:cond>
              </p:nextCondLst>
            </p:seq>
            <p:seq concurrent="1" nextAc="seek">
              <p:cTn id="2894" restart="whenNotActive" fill="hold" evtFilter="cancelBubble" nodeType="interactiveSeq">
                <p:stCondLst>
                  <p:cond evt="onClick" delay="0">
                    <p:tgtEl>
                      <p:spTgt spid="399"/>
                    </p:tgtEl>
                  </p:cond>
                </p:stCondLst>
                <p:endSync evt="end" delay="0">
                  <p:rtn val="all"/>
                </p:endSync>
                <p:childTnLst>
                  <p:par>
                    <p:cTn id="2895" fill="hold">
                      <p:stCondLst>
                        <p:cond delay="0"/>
                      </p:stCondLst>
                      <p:childTnLst>
                        <p:par>
                          <p:cTn id="2896" fill="hold">
                            <p:stCondLst>
                              <p:cond delay="0"/>
                            </p:stCondLst>
                            <p:childTnLst>
                              <p:par>
                                <p:cTn id="2897" presetID="1" presetClass="exit" presetSubtype="0" fill="hold" grpId="1" nodeType="clickEffect">
                                  <p:stCondLst>
                                    <p:cond delay="0"/>
                                  </p:stCondLst>
                                  <p:childTnLst>
                                    <p:set>
                                      <p:cBhvr>
                                        <p:cTn id="2898" dur="1" fill="hold">
                                          <p:stCondLst>
                                            <p:cond delay="0"/>
                                          </p:stCondLst>
                                        </p:cTn>
                                        <p:tgtEl>
                                          <p:spTgt spid="399"/>
                                        </p:tgtEl>
                                        <p:attrNameLst>
                                          <p:attrName>style.visibility</p:attrName>
                                        </p:attrNameLst>
                                      </p:cBhvr>
                                      <p:to>
                                        <p:strVal val="hidden"/>
                                      </p:to>
                                    </p:set>
                                  </p:childTnLst>
                                </p:cTn>
                              </p:par>
                              <p:par>
                                <p:cTn id="2899" presetID="10" presetClass="entr" presetSubtype="0" fill="hold" grpId="6" nodeType="withEffect">
                                  <p:stCondLst>
                                    <p:cond delay="0"/>
                                  </p:stCondLst>
                                  <p:childTnLst>
                                    <p:set>
                                      <p:cBhvr>
                                        <p:cTn id="2900" dur="1" fill="hold">
                                          <p:stCondLst>
                                            <p:cond delay="0"/>
                                          </p:stCondLst>
                                        </p:cTn>
                                        <p:tgtEl>
                                          <p:spTgt spid="390"/>
                                        </p:tgtEl>
                                        <p:attrNameLst>
                                          <p:attrName>style.visibility</p:attrName>
                                        </p:attrNameLst>
                                      </p:cBhvr>
                                      <p:to>
                                        <p:strVal val="visible"/>
                                      </p:to>
                                    </p:set>
                                    <p:animEffect transition="in" filter="fade">
                                      <p:cBhvr>
                                        <p:cTn id="2901" dur="500"/>
                                        <p:tgtEl>
                                          <p:spTgt spid="390"/>
                                        </p:tgtEl>
                                      </p:cBhvr>
                                    </p:animEffect>
                                  </p:childTnLst>
                                </p:cTn>
                              </p:par>
                            </p:childTnLst>
                          </p:cTn>
                        </p:par>
                      </p:childTnLst>
                    </p:cTn>
                  </p:par>
                </p:childTnLst>
              </p:cTn>
              <p:nextCondLst>
                <p:cond evt="onClick" delay="0">
                  <p:tgtEl>
                    <p:spTgt spid="399"/>
                  </p:tgtEl>
                </p:cond>
              </p:nextCondLst>
            </p:seq>
            <p:seq concurrent="1" nextAc="seek">
              <p:cTn id="2902" restart="whenNotActive" fill="hold" evtFilter="cancelBubble" nodeType="interactiveSeq">
                <p:stCondLst>
                  <p:cond evt="onClick" delay="0">
                    <p:tgtEl>
                      <p:spTgt spid="400"/>
                    </p:tgtEl>
                  </p:cond>
                </p:stCondLst>
                <p:endSync evt="end" delay="0">
                  <p:rtn val="all"/>
                </p:endSync>
                <p:childTnLst>
                  <p:par>
                    <p:cTn id="2903" fill="hold">
                      <p:stCondLst>
                        <p:cond delay="0"/>
                      </p:stCondLst>
                      <p:childTnLst>
                        <p:par>
                          <p:cTn id="2904" fill="hold">
                            <p:stCondLst>
                              <p:cond delay="0"/>
                            </p:stCondLst>
                            <p:childTnLst>
                              <p:par>
                                <p:cTn id="2905" presetID="1" presetClass="exit" presetSubtype="0" fill="hold" grpId="1" nodeType="clickEffect">
                                  <p:stCondLst>
                                    <p:cond delay="0"/>
                                  </p:stCondLst>
                                  <p:childTnLst>
                                    <p:set>
                                      <p:cBhvr>
                                        <p:cTn id="2906" dur="1" fill="hold">
                                          <p:stCondLst>
                                            <p:cond delay="0"/>
                                          </p:stCondLst>
                                        </p:cTn>
                                        <p:tgtEl>
                                          <p:spTgt spid="400"/>
                                        </p:tgtEl>
                                        <p:attrNameLst>
                                          <p:attrName>style.visibility</p:attrName>
                                        </p:attrNameLst>
                                      </p:cBhvr>
                                      <p:to>
                                        <p:strVal val="hidden"/>
                                      </p:to>
                                    </p:set>
                                  </p:childTnLst>
                                </p:cTn>
                              </p:par>
                              <p:par>
                                <p:cTn id="2907" presetID="1" presetClass="exit" presetSubtype="0" fill="hold" grpId="3" nodeType="withEffect">
                                  <p:stCondLst>
                                    <p:cond delay="0"/>
                                  </p:stCondLst>
                                  <p:childTnLst>
                                    <p:set>
                                      <p:cBhvr>
                                        <p:cTn id="2908" dur="1" fill="hold">
                                          <p:stCondLst>
                                            <p:cond delay="0"/>
                                          </p:stCondLst>
                                        </p:cTn>
                                        <p:tgtEl>
                                          <p:spTgt spid="381"/>
                                        </p:tgtEl>
                                        <p:attrNameLst>
                                          <p:attrName>style.visibility</p:attrName>
                                        </p:attrNameLst>
                                      </p:cBhvr>
                                      <p:to>
                                        <p:strVal val="hidden"/>
                                      </p:to>
                                    </p:set>
                                  </p:childTnLst>
                                </p:cTn>
                              </p:par>
                              <p:par>
                                <p:cTn id="2909" presetID="10" presetClass="entr" presetSubtype="0" fill="hold" grpId="8" nodeType="withEffect">
                                  <p:stCondLst>
                                    <p:cond delay="0"/>
                                  </p:stCondLst>
                                  <p:childTnLst>
                                    <p:set>
                                      <p:cBhvr>
                                        <p:cTn id="2910" dur="1" fill="hold">
                                          <p:stCondLst>
                                            <p:cond delay="0"/>
                                          </p:stCondLst>
                                        </p:cTn>
                                        <p:tgtEl>
                                          <p:spTgt spid="390"/>
                                        </p:tgtEl>
                                        <p:attrNameLst>
                                          <p:attrName>style.visibility</p:attrName>
                                        </p:attrNameLst>
                                      </p:cBhvr>
                                      <p:to>
                                        <p:strVal val="visible"/>
                                      </p:to>
                                    </p:set>
                                    <p:animEffect transition="in" filter="fade">
                                      <p:cBhvr>
                                        <p:cTn id="2911" dur="500"/>
                                        <p:tgtEl>
                                          <p:spTgt spid="390"/>
                                        </p:tgtEl>
                                      </p:cBhvr>
                                    </p:animEffect>
                                  </p:childTnLst>
                                </p:cTn>
                              </p:par>
                            </p:childTnLst>
                          </p:cTn>
                        </p:par>
                      </p:childTnLst>
                    </p:cTn>
                  </p:par>
                </p:childTnLst>
              </p:cTn>
              <p:nextCondLst>
                <p:cond evt="onClick" delay="0">
                  <p:tgtEl>
                    <p:spTgt spid="400"/>
                  </p:tgtEl>
                </p:cond>
              </p:nextCondLst>
            </p:seq>
            <p:seq concurrent="1" nextAc="seek">
              <p:cTn id="2912" restart="whenNotActive" fill="hold" evtFilter="cancelBubble" nodeType="interactiveSeq">
                <p:stCondLst>
                  <p:cond evt="onClick" delay="0">
                    <p:tgtEl>
                      <p:spTgt spid="401"/>
                    </p:tgtEl>
                  </p:cond>
                </p:stCondLst>
                <p:endSync evt="end" delay="0">
                  <p:rtn val="all"/>
                </p:endSync>
                <p:childTnLst>
                  <p:par>
                    <p:cTn id="2913" fill="hold">
                      <p:stCondLst>
                        <p:cond delay="0"/>
                      </p:stCondLst>
                      <p:childTnLst>
                        <p:par>
                          <p:cTn id="2914" fill="hold">
                            <p:stCondLst>
                              <p:cond delay="0"/>
                            </p:stCondLst>
                            <p:childTnLst>
                              <p:par>
                                <p:cTn id="2915" presetID="1" presetClass="exit" presetSubtype="0" fill="hold" grpId="1" nodeType="clickEffect">
                                  <p:stCondLst>
                                    <p:cond delay="0"/>
                                  </p:stCondLst>
                                  <p:childTnLst>
                                    <p:set>
                                      <p:cBhvr>
                                        <p:cTn id="2916" dur="1" fill="hold">
                                          <p:stCondLst>
                                            <p:cond delay="0"/>
                                          </p:stCondLst>
                                        </p:cTn>
                                        <p:tgtEl>
                                          <p:spTgt spid="401"/>
                                        </p:tgtEl>
                                        <p:attrNameLst>
                                          <p:attrName>style.visibility</p:attrName>
                                        </p:attrNameLst>
                                      </p:cBhvr>
                                      <p:to>
                                        <p:strVal val="hidden"/>
                                      </p:to>
                                    </p:set>
                                  </p:childTnLst>
                                </p:cTn>
                              </p:par>
                              <p:par>
                                <p:cTn id="2917" presetID="10" presetClass="entr" presetSubtype="0" fill="hold" grpId="7" nodeType="withEffect">
                                  <p:stCondLst>
                                    <p:cond delay="0"/>
                                  </p:stCondLst>
                                  <p:childTnLst>
                                    <p:set>
                                      <p:cBhvr>
                                        <p:cTn id="2918" dur="1" fill="hold">
                                          <p:stCondLst>
                                            <p:cond delay="0"/>
                                          </p:stCondLst>
                                        </p:cTn>
                                        <p:tgtEl>
                                          <p:spTgt spid="390"/>
                                        </p:tgtEl>
                                        <p:attrNameLst>
                                          <p:attrName>style.visibility</p:attrName>
                                        </p:attrNameLst>
                                      </p:cBhvr>
                                      <p:to>
                                        <p:strVal val="visible"/>
                                      </p:to>
                                    </p:set>
                                    <p:animEffect transition="in" filter="fade">
                                      <p:cBhvr>
                                        <p:cTn id="2919" dur="500"/>
                                        <p:tgtEl>
                                          <p:spTgt spid="390"/>
                                        </p:tgtEl>
                                      </p:cBhvr>
                                    </p:animEffect>
                                  </p:childTnLst>
                                </p:cTn>
                              </p:par>
                            </p:childTnLst>
                          </p:cTn>
                        </p:par>
                      </p:childTnLst>
                    </p:cTn>
                  </p:par>
                </p:childTnLst>
              </p:cTn>
              <p:nextCondLst>
                <p:cond evt="onClick" delay="0">
                  <p:tgtEl>
                    <p:spTgt spid="401"/>
                  </p:tgtEl>
                </p:cond>
              </p:nextCondLst>
            </p:seq>
            <p:seq concurrent="1" nextAc="seek">
              <p:cTn id="2920" restart="whenNotActive" fill="hold" evtFilter="cancelBubble" nodeType="interactiveSeq">
                <p:stCondLst>
                  <p:cond evt="onClick" delay="0">
                    <p:tgtEl>
                      <p:spTgt spid="403"/>
                    </p:tgtEl>
                  </p:cond>
                </p:stCondLst>
                <p:endSync evt="end" delay="0">
                  <p:rtn val="all"/>
                </p:endSync>
                <p:childTnLst>
                  <p:par>
                    <p:cTn id="2921" fill="hold">
                      <p:stCondLst>
                        <p:cond delay="0"/>
                      </p:stCondLst>
                      <p:childTnLst>
                        <p:par>
                          <p:cTn id="2922" fill="hold">
                            <p:stCondLst>
                              <p:cond delay="0"/>
                            </p:stCondLst>
                            <p:childTnLst>
                              <p:par>
                                <p:cTn id="2923" presetID="1" presetClass="entr" presetSubtype="0" fill="hold" grpId="0" nodeType="clickEffect">
                                  <p:stCondLst>
                                    <p:cond delay="0"/>
                                  </p:stCondLst>
                                  <p:childTnLst>
                                    <p:set>
                                      <p:cBhvr>
                                        <p:cTn id="2924" dur="1" fill="hold">
                                          <p:stCondLst>
                                            <p:cond delay="0"/>
                                          </p:stCondLst>
                                        </p:cTn>
                                        <p:tgtEl>
                                          <p:spTgt spid="409"/>
                                        </p:tgtEl>
                                        <p:attrNameLst>
                                          <p:attrName>style.visibility</p:attrName>
                                        </p:attrNameLst>
                                      </p:cBhvr>
                                      <p:to>
                                        <p:strVal val="visible"/>
                                      </p:to>
                                    </p:set>
                                  </p:childTnLst>
                                </p:cTn>
                              </p:par>
                              <p:par>
                                <p:cTn id="2925" presetID="1" presetClass="entr" presetSubtype="0" fill="hold" grpId="0" nodeType="withEffect">
                                  <p:stCondLst>
                                    <p:cond delay="0"/>
                                  </p:stCondLst>
                                  <p:childTnLst>
                                    <p:set>
                                      <p:cBhvr>
                                        <p:cTn id="2926" dur="1" fill="hold">
                                          <p:stCondLst>
                                            <p:cond delay="0"/>
                                          </p:stCondLst>
                                        </p:cTn>
                                        <p:tgtEl>
                                          <p:spTgt spid="380"/>
                                        </p:tgtEl>
                                        <p:attrNameLst>
                                          <p:attrName>style.visibility</p:attrName>
                                        </p:attrNameLst>
                                      </p:cBhvr>
                                      <p:to>
                                        <p:strVal val="visible"/>
                                      </p:to>
                                    </p:set>
                                  </p:childTnLst>
                                </p:cTn>
                              </p:par>
                              <p:par>
                                <p:cTn id="2927" presetID="10" presetClass="exit" presetSubtype="0" fill="hold" grpId="1" nodeType="withEffect">
                                  <p:stCondLst>
                                    <p:cond delay="0"/>
                                  </p:stCondLst>
                                  <p:childTnLst>
                                    <p:animEffect transition="out" filter="fade">
                                      <p:cBhvr>
                                        <p:cTn id="2928" dur="500"/>
                                        <p:tgtEl>
                                          <p:spTgt spid="388"/>
                                        </p:tgtEl>
                                      </p:cBhvr>
                                    </p:animEffect>
                                    <p:set>
                                      <p:cBhvr>
                                        <p:cTn id="2929"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3"/>
                  </p:tgtEl>
                </p:cond>
              </p:nextCondLst>
            </p:seq>
            <p:seq concurrent="1" nextAc="seek">
              <p:cTn id="2930" restart="whenNotActive" fill="hold" evtFilter="cancelBubble" nodeType="interactiveSeq">
                <p:stCondLst>
                  <p:cond evt="onClick" delay="0">
                    <p:tgtEl>
                      <p:spTgt spid="404"/>
                    </p:tgtEl>
                  </p:cond>
                </p:stCondLst>
                <p:endSync evt="end" delay="0">
                  <p:rtn val="all"/>
                </p:endSync>
                <p:childTnLst>
                  <p:par>
                    <p:cTn id="2931" fill="hold">
                      <p:stCondLst>
                        <p:cond delay="0"/>
                      </p:stCondLst>
                      <p:childTnLst>
                        <p:par>
                          <p:cTn id="2932" fill="hold">
                            <p:stCondLst>
                              <p:cond delay="0"/>
                            </p:stCondLst>
                            <p:childTnLst>
                              <p:par>
                                <p:cTn id="2933" presetID="1" presetClass="entr" presetSubtype="0" fill="hold" grpId="0" nodeType="clickEffect">
                                  <p:stCondLst>
                                    <p:cond delay="0"/>
                                  </p:stCondLst>
                                  <p:childTnLst>
                                    <p:set>
                                      <p:cBhvr>
                                        <p:cTn id="2934" dur="1" fill="hold">
                                          <p:stCondLst>
                                            <p:cond delay="0"/>
                                          </p:stCondLst>
                                        </p:cTn>
                                        <p:tgtEl>
                                          <p:spTgt spid="410"/>
                                        </p:tgtEl>
                                        <p:attrNameLst>
                                          <p:attrName>style.visibility</p:attrName>
                                        </p:attrNameLst>
                                      </p:cBhvr>
                                      <p:to>
                                        <p:strVal val="visible"/>
                                      </p:to>
                                    </p:set>
                                  </p:childTnLst>
                                </p:cTn>
                              </p:par>
                              <p:par>
                                <p:cTn id="2935" presetID="1" presetClass="entr" presetSubtype="0" fill="hold" grpId="1" nodeType="withEffect">
                                  <p:stCondLst>
                                    <p:cond delay="0"/>
                                  </p:stCondLst>
                                  <p:childTnLst>
                                    <p:set>
                                      <p:cBhvr>
                                        <p:cTn id="2936" dur="1" fill="hold">
                                          <p:stCondLst>
                                            <p:cond delay="0"/>
                                          </p:stCondLst>
                                        </p:cTn>
                                        <p:tgtEl>
                                          <p:spTgt spid="380"/>
                                        </p:tgtEl>
                                        <p:attrNameLst>
                                          <p:attrName>style.visibility</p:attrName>
                                        </p:attrNameLst>
                                      </p:cBhvr>
                                      <p:to>
                                        <p:strVal val="visible"/>
                                      </p:to>
                                    </p:set>
                                  </p:childTnLst>
                                </p:cTn>
                              </p:par>
                              <p:par>
                                <p:cTn id="2937" presetID="10" presetClass="exit" presetSubtype="0" fill="hold" grpId="2" nodeType="withEffect">
                                  <p:stCondLst>
                                    <p:cond delay="0"/>
                                  </p:stCondLst>
                                  <p:childTnLst>
                                    <p:animEffect transition="out" filter="fade">
                                      <p:cBhvr>
                                        <p:cTn id="2938" dur="500"/>
                                        <p:tgtEl>
                                          <p:spTgt spid="388"/>
                                        </p:tgtEl>
                                      </p:cBhvr>
                                    </p:animEffect>
                                    <p:set>
                                      <p:cBhvr>
                                        <p:cTn id="2939"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4"/>
                  </p:tgtEl>
                </p:cond>
              </p:nextCondLst>
            </p:seq>
            <p:seq concurrent="1" nextAc="seek">
              <p:cTn id="2940" restart="whenNotActive" fill="hold" evtFilter="cancelBubble" nodeType="interactiveSeq">
                <p:stCondLst>
                  <p:cond evt="onClick" delay="0">
                    <p:tgtEl>
                      <p:spTgt spid="405"/>
                    </p:tgtEl>
                  </p:cond>
                </p:stCondLst>
                <p:endSync evt="end" delay="0">
                  <p:rtn val="all"/>
                </p:endSync>
                <p:childTnLst>
                  <p:par>
                    <p:cTn id="2941" fill="hold">
                      <p:stCondLst>
                        <p:cond delay="0"/>
                      </p:stCondLst>
                      <p:childTnLst>
                        <p:par>
                          <p:cTn id="2942" fill="hold">
                            <p:stCondLst>
                              <p:cond delay="0"/>
                            </p:stCondLst>
                            <p:childTnLst>
                              <p:par>
                                <p:cTn id="2943" presetID="1" presetClass="entr" presetSubtype="0" fill="hold" grpId="1" nodeType="clickEffect">
                                  <p:stCondLst>
                                    <p:cond delay="0"/>
                                  </p:stCondLst>
                                  <p:childTnLst>
                                    <p:set>
                                      <p:cBhvr>
                                        <p:cTn id="2944" dur="1" fill="hold">
                                          <p:stCondLst>
                                            <p:cond delay="0"/>
                                          </p:stCondLst>
                                        </p:cTn>
                                        <p:tgtEl>
                                          <p:spTgt spid="411"/>
                                        </p:tgtEl>
                                        <p:attrNameLst>
                                          <p:attrName>style.visibility</p:attrName>
                                        </p:attrNameLst>
                                      </p:cBhvr>
                                      <p:to>
                                        <p:strVal val="visible"/>
                                      </p:to>
                                    </p:set>
                                  </p:childTnLst>
                                </p:cTn>
                              </p:par>
                              <p:par>
                                <p:cTn id="2945" presetID="10" presetClass="exit" presetSubtype="0" fill="hold" grpId="5" nodeType="withEffect">
                                  <p:stCondLst>
                                    <p:cond delay="0"/>
                                  </p:stCondLst>
                                  <p:childTnLst>
                                    <p:animEffect transition="out" filter="fade">
                                      <p:cBhvr>
                                        <p:cTn id="2946" dur="500"/>
                                        <p:tgtEl>
                                          <p:spTgt spid="388"/>
                                        </p:tgtEl>
                                      </p:cBhvr>
                                    </p:animEffect>
                                    <p:set>
                                      <p:cBhvr>
                                        <p:cTn id="2947"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5"/>
                  </p:tgtEl>
                </p:cond>
              </p:nextCondLst>
            </p:seq>
            <p:seq concurrent="1" nextAc="seek">
              <p:cTn id="2948" restart="whenNotActive" fill="hold" evtFilter="cancelBubble" nodeType="interactiveSeq">
                <p:stCondLst>
                  <p:cond evt="onClick" delay="0">
                    <p:tgtEl>
                      <p:spTgt spid="407"/>
                    </p:tgtEl>
                  </p:cond>
                </p:stCondLst>
                <p:endSync evt="end" delay="0">
                  <p:rtn val="all"/>
                </p:endSync>
                <p:childTnLst>
                  <p:par>
                    <p:cTn id="2949" fill="hold">
                      <p:stCondLst>
                        <p:cond delay="0"/>
                      </p:stCondLst>
                      <p:childTnLst>
                        <p:par>
                          <p:cTn id="2950" fill="hold">
                            <p:stCondLst>
                              <p:cond delay="0"/>
                            </p:stCondLst>
                            <p:childTnLst>
                              <p:par>
                                <p:cTn id="2951" presetID="1" presetClass="entr" presetSubtype="0" fill="hold" grpId="0" nodeType="clickEffect">
                                  <p:stCondLst>
                                    <p:cond delay="0"/>
                                  </p:stCondLst>
                                  <p:childTnLst>
                                    <p:set>
                                      <p:cBhvr>
                                        <p:cTn id="2952" dur="1" fill="hold">
                                          <p:stCondLst>
                                            <p:cond delay="0"/>
                                          </p:stCondLst>
                                        </p:cTn>
                                        <p:tgtEl>
                                          <p:spTgt spid="413"/>
                                        </p:tgtEl>
                                        <p:attrNameLst>
                                          <p:attrName>style.visibility</p:attrName>
                                        </p:attrNameLst>
                                      </p:cBhvr>
                                      <p:to>
                                        <p:strVal val="visible"/>
                                      </p:to>
                                    </p:set>
                                  </p:childTnLst>
                                </p:cTn>
                              </p:par>
                              <p:par>
                                <p:cTn id="2953" presetID="10" presetClass="exit" presetSubtype="0" fill="hold" grpId="4" nodeType="withEffect">
                                  <p:stCondLst>
                                    <p:cond delay="0"/>
                                  </p:stCondLst>
                                  <p:childTnLst>
                                    <p:animEffect transition="out" filter="fade">
                                      <p:cBhvr>
                                        <p:cTn id="2954" dur="500"/>
                                        <p:tgtEl>
                                          <p:spTgt spid="388"/>
                                        </p:tgtEl>
                                      </p:cBhvr>
                                    </p:animEffect>
                                    <p:set>
                                      <p:cBhvr>
                                        <p:cTn id="2955"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7"/>
                  </p:tgtEl>
                </p:cond>
              </p:nextCondLst>
            </p:seq>
            <p:seq concurrent="1" nextAc="seek">
              <p:cTn id="2956" restart="whenNotActive" fill="hold" evtFilter="cancelBubble" nodeType="interactiveSeq">
                <p:stCondLst>
                  <p:cond evt="onClick" delay="0">
                    <p:tgtEl>
                      <p:spTgt spid="408"/>
                    </p:tgtEl>
                  </p:cond>
                </p:stCondLst>
                <p:endSync evt="end" delay="0">
                  <p:rtn val="all"/>
                </p:endSync>
                <p:childTnLst>
                  <p:par>
                    <p:cTn id="2957" fill="hold">
                      <p:stCondLst>
                        <p:cond delay="0"/>
                      </p:stCondLst>
                      <p:childTnLst>
                        <p:par>
                          <p:cTn id="2958" fill="hold">
                            <p:stCondLst>
                              <p:cond delay="0"/>
                            </p:stCondLst>
                            <p:childTnLst>
                              <p:par>
                                <p:cTn id="2959" presetID="1" presetClass="entr" presetSubtype="0" fill="hold" grpId="0" nodeType="clickEffect">
                                  <p:stCondLst>
                                    <p:cond delay="0"/>
                                  </p:stCondLst>
                                  <p:childTnLst>
                                    <p:set>
                                      <p:cBhvr>
                                        <p:cTn id="2960" dur="1" fill="hold">
                                          <p:stCondLst>
                                            <p:cond delay="0"/>
                                          </p:stCondLst>
                                        </p:cTn>
                                        <p:tgtEl>
                                          <p:spTgt spid="414"/>
                                        </p:tgtEl>
                                        <p:attrNameLst>
                                          <p:attrName>style.visibility</p:attrName>
                                        </p:attrNameLst>
                                      </p:cBhvr>
                                      <p:to>
                                        <p:strVal val="visible"/>
                                      </p:to>
                                    </p:set>
                                  </p:childTnLst>
                                </p:cTn>
                              </p:par>
                              <p:par>
                                <p:cTn id="2961" presetID="1" presetClass="entr" presetSubtype="0" fill="hold" grpId="0" nodeType="withEffect">
                                  <p:stCondLst>
                                    <p:cond delay="0"/>
                                  </p:stCondLst>
                                  <p:childTnLst>
                                    <p:set>
                                      <p:cBhvr>
                                        <p:cTn id="2962" dur="1" fill="hold">
                                          <p:stCondLst>
                                            <p:cond delay="0"/>
                                          </p:stCondLst>
                                        </p:cTn>
                                        <p:tgtEl>
                                          <p:spTgt spid="385"/>
                                        </p:tgtEl>
                                        <p:attrNameLst>
                                          <p:attrName>style.visibility</p:attrName>
                                        </p:attrNameLst>
                                      </p:cBhvr>
                                      <p:to>
                                        <p:strVal val="visible"/>
                                      </p:to>
                                    </p:set>
                                  </p:childTnLst>
                                </p:cTn>
                              </p:par>
                              <p:par>
                                <p:cTn id="2963" presetID="10" presetClass="exit" presetSubtype="0" fill="hold" grpId="3" nodeType="withEffect">
                                  <p:stCondLst>
                                    <p:cond delay="0"/>
                                  </p:stCondLst>
                                  <p:childTnLst>
                                    <p:animEffect transition="out" filter="fade">
                                      <p:cBhvr>
                                        <p:cTn id="2964" dur="500"/>
                                        <p:tgtEl>
                                          <p:spTgt spid="388"/>
                                        </p:tgtEl>
                                      </p:cBhvr>
                                    </p:animEffect>
                                    <p:set>
                                      <p:cBhvr>
                                        <p:cTn id="2965"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8"/>
                  </p:tgtEl>
                </p:cond>
              </p:nextCondLst>
            </p:seq>
            <p:seq concurrent="1" nextAc="seek">
              <p:cTn id="2966" restart="whenNotActive" fill="hold" evtFilter="cancelBubble" nodeType="interactiveSeq">
                <p:stCondLst>
                  <p:cond evt="onClick" delay="0">
                    <p:tgtEl>
                      <p:spTgt spid="406"/>
                    </p:tgtEl>
                  </p:cond>
                </p:stCondLst>
                <p:endSync evt="end" delay="0">
                  <p:rtn val="all"/>
                </p:endSync>
                <p:childTnLst>
                  <p:par>
                    <p:cTn id="2967" fill="hold">
                      <p:stCondLst>
                        <p:cond delay="0"/>
                      </p:stCondLst>
                      <p:childTnLst>
                        <p:par>
                          <p:cTn id="2968" fill="hold">
                            <p:stCondLst>
                              <p:cond delay="0"/>
                            </p:stCondLst>
                            <p:childTnLst>
                              <p:par>
                                <p:cTn id="2969" presetID="1" presetClass="entr" presetSubtype="0" fill="hold" grpId="0" nodeType="clickEffect">
                                  <p:stCondLst>
                                    <p:cond delay="0"/>
                                  </p:stCondLst>
                                  <p:childTnLst>
                                    <p:set>
                                      <p:cBhvr>
                                        <p:cTn id="2970" dur="1" fill="hold">
                                          <p:stCondLst>
                                            <p:cond delay="0"/>
                                          </p:stCondLst>
                                        </p:cTn>
                                        <p:tgtEl>
                                          <p:spTgt spid="412"/>
                                        </p:tgtEl>
                                        <p:attrNameLst>
                                          <p:attrName>style.visibility</p:attrName>
                                        </p:attrNameLst>
                                      </p:cBhvr>
                                      <p:to>
                                        <p:strVal val="visible"/>
                                      </p:to>
                                    </p:set>
                                  </p:childTnLst>
                                </p:cTn>
                              </p:par>
                              <p:par>
                                <p:cTn id="2971" presetID="1" presetClass="entr" presetSubtype="0" fill="hold" grpId="2" nodeType="withEffect">
                                  <p:stCondLst>
                                    <p:cond delay="0"/>
                                  </p:stCondLst>
                                  <p:childTnLst>
                                    <p:set>
                                      <p:cBhvr>
                                        <p:cTn id="2972" dur="1" fill="hold">
                                          <p:stCondLst>
                                            <p:cond delay="0"/>
                                          </p:stCondLst>
                                        </p:cTn>
                                        <p:tgtEl>
                                          <p:spTgt spid="380"/>
                                        </p:tgtEl>
                                        <p:attrNameLst>
                                          <p:attrName>style.visibility</p:attrName>
                                        </p:attrNameLst>
                                      </p:cBhvr>
                                      <p:to>
                                        <p:strVal val="visible"/>
                                      </p:to>
                                    </p:set>
                                  </p:childTnLst>
                                </p:cTn>
                              </p:par>
                              <p:par>
                                <p:cTn id="2973" presetID="10" presetClass="exit" presetSubtype="0" fill="hold" grpId="0" nodeType="withEffect">
                                  <p:stCondLst>
                                    <p:cond delay="0"/>
                                  </p:stCondLst>
                                  <p:childTnLst>
                                    <p:animEffect transition="out" filter="fade">
                                      <p:cBhvr>
                                        <p:cTn id="2974" dur="500"/>
                                        <p:tgtEl>
                                          <p:spTgt spid="388"/>
                                        </p:tgtEl>
                                      </p:cBhvr>
                                    </p:animEffect>
                                    <p:set>
                                      <p:cBhvr>
                                        <p:cTn id="2975"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6"/>
                  </p:tgtEl>
                </p:cond>
              </p:nextCondLst>
            </p:seq>
            <p:seq concurrent="1" nextAc="seek">
              <p:cTn id="2976" restart="whenNotActive" fill="hold" evtFilter="cancelBubble" nodeType="interactiveSeq">
                <p:stCondLst>
                  <p:cond evt="onClick" delay="0">
                    <p:tgtEl>
                      <p:spTgt spid="414"/>
                    </p:tgtEl>
                  </p:cond>
                </p:stCondLst>
                <p:endSync evt="end" delay="0">
                  <p:rtn val="all"/>
                </p:endSync>
                <p:childTnLst>
                  <p:par>
                    <p:cTn id="2977" fill="hold">
                      <p:stCondLst>
                        <p:cond delay="0"/>
                      </p:stCondLst>
                      <p:childTnLst>
                        <p:par>
                          <p:cTn id="2978" fill="hold">
                            <p:stCondLst>
                              <p:cond delay="0"/>
                            </p:stCondLst>
                            <p:childTnLst>
                              <p:par>
                                <p:cTn id="2979" presetID="1" presetClass="exit" presetSubtype="0" fill="hold" grpId="1" nodeType="clickEffect">
                                  <p:stCondLst>
                                    <p:cond delay="0"/>
                                  </p:stCondLst>
                                  <p:childTnLst>
                                    <p:set>
                                      <p:cBhvr>
                                        <p:cTn id="2980" dur="1" fill="hold">
                                          <p:stCondLst>
                                            <p:cond delay="0"/>
                                          </p:stCondLst>
                                        </p:cTn>
                                        <p:tgtEl>
                                          <p:spTgt spid="414"/>
                                        </p:tgtEl>
                                        <p:attrNameLst>
                                          <p:attrName>style.visibility</p:attrName>
                                        </p:attrNameLst>
                                      </p:cBhvr>
                                      <p:to>
                                        <p:strVal val="hidden"/>
                                      </p:to>
                                    </p:set>
                                  </p:childTnLst>
                                </p:cTn>
                              </p:par>
                              <p:par>
                                <p:cTn id="2981" presetID="10" presetClass="entr" presetSubtype="0" fill="hold" grpId="6" nodeType="withEffect">
                                  <p:stCondLst>
                                    <p:cond delay="0"/>
                                  </p:stCondLst>
                                  <p:childTnLst>
                                    <p:set>
                                      <p:cBhvr>
                                        <p:cTn id="2982" dur="1" fill="hold">
                                          <p:stCondLst>
                                            <p:cond delay="0"/>
                                          </p:stCondLst>
                                        </p:cTn>
                                        <p:tgtEl>
                                          <p:spTgt spid="388"/>
                                        </p:tgtEl>
                                        <p:attrNameLst>
                                          <p:attrName>style.visibility</p:attrName>
                                        </p:attrNameLst>
                                      </p:cBhvr>
                                      <p:to>
                                        <p:strVal val="visible"/>
                                      </p:to>
                                    </p:set>
                                    <p:animEffect transition="in" filter="fade">
                                      <p:cBhvr>
                                        <p:cTn id="2983" dur="500"/>
                                        <p:tgtEl>
                                          <p:spTgt spid="388"/>
                                        </p:tgtEl>
                                      </p:cBhvr>
                                    </p:animEffect>
                                  </p:childTnLst>
                                </p:cTn>
                              </p:par>
                              <p:par>
                                <p:cTn id="2984" presetID="1" presetClass="exit" presetSubtype="0" fill="hold" grpId="1" nodeType="withEffect">
                                  <p:stCondLst>
                                    <p:cond delay="0"/>
                                  </p:stCondLst>
                                  <p:childTnLst>
                                    <p:set>
                                      <p:cBhvr>
                                        <p:cTn id="2985" dur="1" fill="hold">
                                          <p:stCondLst>
                                            <p:cond delay="0"/>
                                          </p:stCondLst>
                                        </p:cTn>
                                        <p:tgtEl>
                                          <p:spTgt spid="385"/>
                                        </p:tgtEl>
                                        <p:attrNameLst>
                                          <p:attrName>style.visibility</p:attrName>
                                        </p:attrNameLst>
                                      </p:cBhvr>
                                      <p:to>
                                        <p:strVal val="hidden"/>
                                      </p:to>
                                    </p:set>
                                  </p:childTnLst>
                                </p:cTn>
                              </p:par>
                            </p:childTnLst>
                          </p:cTn>
                        </p:par>
                      </p:childTnLst>
                    </p:cTn>
                  </p:par>
                </p:childTnLst>
              </p:cTn>
              <p:nextCondLst>
                <p:cond evt="onClick" delay="0">
                  <p:tgtEl>
                    <p:spTgt spid="414"/>
                  </p:tgtEl>
                </p:cond>
              </p:nextCondLst>
            </p:seq>
            <p:seq concurrent="1" nextAc="seek">
              <p:cTn id="2986" restart="whenNotActive" fill="hold" evtFilter="cancelBubble" nodeType="interactiveSeq">
                <p:stCondLst>
                  <p:cond evt="onClick" delay="0">
                    <p:tgtEl>
                      <p:spTgt spid="409"/>
                    </p:tgtEl>
                  </p:cond>
                </p:stCondLst>
                <p:endSync evt="end" delay="0">
                  <p:rtn val="all"/>
                </p:endSync>
                <p:childTnLst>
                  <p:par>
                    <p:cTn id="2987" fill="hold">
                      <p:stCondLst>
                        <p:cond delay="0"/>
                      </p:stCondLst>
                      <p:childTnLst>
                        <p:par>
                          <p:cTn id="2988" fill="hold">
                            <p:stCondLst>
                              <p:cond delay="0"/>
                            </p:stCondLst>
                            <p:childTnLst>
                              <p:par>
                                <p:cTn id="2989" presetID="1" presetClass="exit" presetSubtype="0" fill="hold" grpId="1" nodeType="clickEffect">
                                  <p:stCondLst>
                                    <p:cond delay="0"/>
                                  </p:stCondLst>
                                  <p:childTnLst>
                                    <p:set>
                                      <p:cBhvr>
                                        <p:cTn id="2990" dur="1" fill="hold">
                                          <p:stCondLst>
                                            <p:cond delay="0"/>
                                          </p:stCondLst>
                                        </p:cTn>
                                        <p:tgtEl>
                                          <p:spTgt spid="409"/>
                                        </p:tgtEl>
                                        <p:attrNameLst>
                                          <p:attrName>style.visibility</p:attrName>
                                        </p:attrNameLst>
                                      </p:cBhvr>
                                      <p:to>
                                        <p:strVal val="hidden"/>
                                      </p:to>
                                    </p:set>
                                  </p:childTnLst>
                                </p:cTn>
                              </p:par>
                              <p:par>
                                <p:cTn id="2991" presetID="1" presetClass="exit" presetSubtype="0" fill="hold" grpId="3" nodeType="withEffect">
                                  <p:stCondLst>
                                    <p:cond delay="0"/>
                                  </p:stCondLst>
                                  <p:childTnLst>
                                    <p:set>
                                      <p:cBhvr>
                                        <p:cTn id="2992" dur="1" fill="hold">
                                          <p:stCondLst>
                                            <p:cond delay="0"/>
                                          </p:stCondLst>
                                        </p:cTn>
                                        <p:tgtEl>
                                          <p:spTgt spid="380"/>
                                        </p:tgtEl>
                                        <p:attrNameLst>
                                          <p:attrName>style.visibility</p:attrName>
                                        </p:attrNameLst>
                                      </p:cBhvr>
                                      <p:to>
                                        <p:strVal val="hidden"/>
                                      </p:to>
                                    </p:set>
                                  </p:childTnLst>
                                </p:cTn>
                              </p:par>
                              <p:par>
                                <p:cTn id="2993" presetID="10" presetClass="entr" presetSubtype="0" fill="hold" grpId="7" nodeType="withEffect">
                                  <p:stCondLst>
                                    <p:cond delay="0"/>
                                  </p:stCondLst>
                                  <p:childTnLst>
                                    <p:set>
                                      <p:cBhvr>
                                        <p:cTn id="2994" dur="1" fill="hold">
                                          <p:stCondLst>
                                            <p:cond delay="0"/>
                                          </p:stCondLst>
                                        </p:cTn>
                                        <p:tgtEl>
                                          <p:spTgt spid="388"/>
                                        </p:tgtEl>
                                        <p:attrNameLst>
                                          <p:attrName>style.visibility</p:attrName>
                                        </p:attrNameLst>
                                      </p:cBhvr>
                                      <p:to>
                                        <p:strVal val="visible"/>
                                      </p:to>
                                    </p:set>
                                    <p:animEffect transition="in" filter="fade">
                                      <p:cBhvr>
                                        <p:cTn id="2995" dur="500"/>
                                        <p:tgtEl>
                                          <p:spTgt spid="388"/>
                                        </p:tgtEl>
                                      </p:cBhvr>
                                    </p:animEffect>
                                  </p:childTnLst>
                                </p:cTn>
                              </p:par>
                            </p:childTnLst>
                          </p:cTn>
                        </p:par>
                      </p:childTnLst>
                    </p:cTn>
                  </p:par>
                </p:childTnLst>
              </p:cTn>
              <p:nextCondLst>
                <p:cond evt="onClick" delay="0">
                  <p:tgtEl>
                    <p:spTgt spid="409"/>
                  </p:tgtEl>
                </p:cond>
              </p:nextCondLst>
            </p:seq>
            <p:seq concurrent="1" nextAc="seek">
              <p:cTn id="2996" restart="whenNotActive" fill="hold" evtFilter="cancelBubble" nodeType="interactiveSeq">
                <p:stCondLst>
                  <p:cond evt="onClick" delay="0">
                    <p:tgtEl>
                      <p:spTgt spid="410"/>
                    </p:tgtEl>
                  </p:cond>
                </p:stCondLst>
                <p:endSync evt="end" delay="0">
                  <p:rtn val="all"/>
                </p:endSync>
                <p:childTnLst>
                  <p:par>
                    <p:cTn id="2997" fill="hold">
                      <p:stCondLst>
                        <p:cond delay="0"/>
                      </p:stCondLst>
                      <p:childTnLst>
                        <p:par>
                          <p:cTn id="2998" fill="hold">
                            <p:stCondLst>
                              <p:cond delay="0"/>
                            </p:stCondLst>
                            <p:childTnLst>
                              <p:par>
                                <p:cTn id="2999" presetID="1" presetClass="exit" presetSubtype="0" fill="hold" grpId="1" nodeType="clickEffect">
                                  <p:stCondLst>
                                    <p:cond delay="0"/>
                                  </p:stCondLst>
                                  <p:childTnLst>
                                    <p:set>
                                      <p:cBhvr>
                                        <p:cTn id="3000" dur="1" fill="hold">
                                          <p:stCondLst>
                                            <p:cond delay="0"/>
                                          </p:stCondLst>
                                        </p:cTn>
                                        <p:tgtEl>
                                          <p:spTgt spid="410"/>
                                        </p:tgtEl>
                                        <p:attrNameLst>
                                          <p:attrName>style.visibility</p:attrName>
                                        </p:attrNameLst>
                                      </p:cBhvr>
                                      <p:to>
                                        <p:strVal val="hidden"/>
                                      </p:to>
                                    </p:set>
                                  </p:childTnLst>
                                </p:cTn>
                              </p:par>
                              <p:par>
                                <p:cTn id="3001" presetID="1" presetClass="exit" presetSubtype="0" fill="hold" grpId="4" nodeType="withEffect">
                                  <p:stCondLst>
                                    <p:cond delay="0"/>
                                  </p:stCondLst>
                                  <p:childTnLst>
                                    <p:set>
                                      <p:cBhvr>
                                        <p:cTn id="3002" dur="1" fill="hold">
                                          <p:stCondLst>
                                            <p:cond delay="0"/>
                                          </p:stCondLst>
                                        </p:cTn>
                                        <p:tgtEl>
                                          <p:spTgt spid="380"/>
                                        </p:tgtEl>
                                        <p:attrNameLst>
                                          <p:attrName>style.visibility</p:attrName>
                                        </p:attrNameLst>
                                      </p:cBhvr>
                                      <p:to>
                                        <p:strVal val="hidden"/>
                                      </p:to>
                                    </p:set>
                                  </p:childTnLst>
                                </p:cTn>
                              </p:par>
                              <p:par>
                                <p:cTn id="3003" presetID="10" presetClass="entr" presetSubtype="0" fill="hold" grpId="11" nodeType="withEffect">
                                  <p:stCondLst>
                                    <p:cond delay="0"/>
                                  </p:stCondLst>
                                  <p:childTnLst>
                                    <p:set>
                                      <p:cBhvr>
                                        <p:cTn id="3004" dur="1" fill="hold">
                                          <p:stCondLst>
                                            <p:cond delay="0"/>
                                          </p:stCondLst>
                                        </p:cTn>
                                        <p:tgtEl>
                                          <p:spTgt spid="388"/>
                                        </p:tgtEl>
                                        <p:attrNameLst>
                                          <p:attrName>style.visibility</p:attrName>
                                        </p:attrNameLst>
                                      </p:cBhvr>
                                      <p:to>
                                        <p:strVal val="visible"/>
                                      </p:to>
                                    </p:set>
                                    <p:animEffect transition="in" filter="fade">
                                      <p:cBhvr>
                                        <p:cTn id="3005" dur="500"/>
                                        <p:tgtEl>
                                          <p:spTgt spid="388"/>
                                        </p:tgtEl>
                                      </p:cBhvr>
                                    </p:animEffect>
                                  </p:childTnLst>
                                </p:cTn>
                              </p:par>
                            </p:childTnLst>
                          </p:cTn>
                        </p:par>
                      </p:childTnLst>
                    </p:cTn>
                  </p:par>
                </p:childTnLst>
              </p:cTn>
              <p:nextCondLst>
                <p:cond evt="onClick" delay="0">
                  <p:tgtEl>
                    <p:spTgt spid="410"/>
                  </p:tgtEl>
                </p:cond>
              </p:nextCondLst>
            </p:seq>
            <p:seq concurrent="1" nextAc="seek">
              <p:cTn id="3006" restart="whenNotActive" fill="hold" evtFilter="cancelBubble" nodeType="interactiveSeq">
                <p:stCondLst>
                  <p:cond evt="onClick" delay="0">
                    <p:tgtEl>
                      <p:spTgt spid="411"/>
                    </p:tgtEl>
                  </p:cond>
                </p:stCondLst>
                <p:endSync evt="end" delay="0">
                  <p:rtn val="all"/>
                </p:endSync>
                <p:childTnLst>
                  <p:par>
                    <p:cTn id="3007" fill="hold">
                      <p:stCondLst>
                        <p:cond delay="0"/>
                      </p:stCondLst>
                      <p:childTnLst>
                        <p:par>
                          <p:cTn id="3008" fill="hold">
                            <p:stCondLst>
                              <p:cond delay="0"/>
                            </p:stCondLst>
                            <p:childTnLst>
                              <p:par>
                                <p:cTn id="3009" presetID="1" presetClass="exit" presetSubtype="0" fill="hold" grpId="0" nodeType="clickEffect">
                                  <p:stCondLst>
                                    <p:cond delay="0"/>
                                  </p:stCondLst>
                                  <p:childTnLst>
                                    <p:set>
                                      <p:cBhvr>
                                        <p:cTn id="3010" dur="1" fill="hold">
                                          <p:stCondLst>
                                            <p:cond delay="0"/>
                                          </p:stCondLst>
                                        </p:cTn>
                                        <p:tgtEl>
                                          <p:spTgt spid="411"/>
                                        </p:tgtEl>
                                        <p:attrNameLst>
                                          <p:attrName>style.visibility</p:attrName>
                                        </p:attrNameLst>
                                      </p:cBhvr>
                                      <p:to>
                                        <p:strVal val="hidden"/>
                                      </p:to>
                                    </p:set>
                                  </p:childTnLst>
                                </p:cTn>
                              </p:par>
                              <p:par>
                                <p:cTn id="3011" presetID="10" presetClass="entr" presetSubtype="0" fill="hold" grpId="10" nodeType="withEffect">
                                  <p:stCondLst>
                                    <p:cond delay="0"/>
                                  </p:stCondLst>
                                  <p:childTnLst>
                                    <p:set>
                                      <p:cBhvr>
                                        <p:cTn id="3012" dur="1" fill="hold">
                                          <p:stCondLst>
                                            <p:cond delay="0"/>
                                          </p:stCondLst>
                                        </p:cTn>
                                        <p:tgtEl>
                                          <p:spTgt spid="388"/>
                                        </p:tgtEl>
                                        <p:attrNameLst>
                                          <p:attrName>style.visibility</p:attrName>
                                        </p:attrNameLst>
                                      </p:cBhvr>
                                      <p:to>
                                        <p:strVal val="visible"/>
                                      </p:to>
                                    </p:set>
                                    <p:animEffect transition="in" filter="fade">
                                      <p:cBhvr>
                                        <p:cTn id="3013" dur="500"/>
                                        <p:tgtEl>
                                          <p:spTgt spid="388"/>
                                        </p:tgtEl>
                                      </p:cBhvr>
                                    </p:animEffect>
                                  </p:childTnLst>
                                </p:cTn>
                              </p:par>
                            </p:childTnLst>
                          </p:cTn>
                        </p:par>
                      </p:childTnLst>
                    </p:cTn>
                  </p:par>
                </p:childTnLst>
              </p:cTn>
              <p:nextCondLst>
                <p:cond evt="onClick" delay="0">
                  <p:tgtEl>
                    <p:spTgt spid="411"/>
                  </p:tgtEl>
                </p:cond>
              </p:nextCondLst>
            </p:seq>
            <p:seq concurrent="1" nextAc="seek">
              <p:cTn id="3014" restart="whenNotActive" fill="hold" evtFilter="cancelBubble" nodeType="interactiveSeq">
                <p:stCondLst>
                  <p:cond evt="onClick" delay="0">
                    <p:tgtEl>
                      <p:spTgt spid="412"/>
                    </p:tgtEl>
                  </p:cond>
                </p:stCondLst>
                <p:endSync evt="end" delay="0">
                  <p:rtn val="all"/>
                </p:endSync>
                <p:childTnLst>
                  <p:par>
                    <p:cTn id="3015" fill="hold">
                      <p:stCondLst>
                        <p:cond delay="0"/>
                      </p:stCondLst>
                      <p:childTnLst>
                        <p:par>
                          <p:cTn id="3016" fill="hold">
                            <p:stCondLst>
                              <p:cond delay="0"/>
                            </p:stCondLst>
                            <p:childTnLst>
                              <p:par>
                                <p:cTn id="3017" presetID="1" presetClass="exit" presetSubtype="0" fill="hold" grpId="1" nodeType="clickEffect">
                                  <p:stCondLst>
                                    <p:cond delay="0"/>
                                  </p:stCondLst>
                                  <p:childTnLst>
                                    <p:set>
                                      <p:cBhvr>
                                        <p:cTn id="3018" dur="1" fill="hold">
                                          <p:stCondLst>
                                            <p:cond delay="0"/>
                                          </p:stCondLst>
                                        </p:cTn>
                                        <p:tgtEl>
                                          <p:spTgt spid="412"/>
                                        </p:tgtEl>
                                        <p:attrNameLst>
                                          <p:attrName>style.visibility</p:attrName>
                                        </p:attrNameLst>
                                      </p:cBhvr>
                                      <p:to>
                                        <p:strVal val="hidden"/>
                                      </p:to>
                                    </p:set>
                                  </p:childTnLst>
                                </p:cTn>
                              </p:par>
                              <p:par>
                                <p:cTn id="3019" presetID="1" presetClass="exit" presetSubtype="0" fill="hold" grpId="5" nodeType="withEffect">
                                  <p:stCondLst>
                                    <p:cond delay="0"/>
                                  </p:stCondLst>
                                  <p:childTnLst>
                                    <p:set>
                                      <p:cBhvr>
                                        <p:cTn id="3020" dur="1" fill="hold">
                                          <p:stCondLst>
                                            <p:cond delay="0"/>
                                          </p:stCondLst>
                                        </p:cTn>
                                        <p:tgtEl>
                                          <p:spTgt spid="380"/>
                                        </p:tgtEl>
                                        <p:attrNameLst>
                                          <p:attrName>style.visibility</p:attrName>
                                        </p:attrNameLst>
                                      </p:cBhvr>
                                      <p:to>
                                        <p:strVal val="hidden"/>
                                      </p:to>
                                    </p:set>
                                  </p:childTnLst>
                                </p:cTn>
                              </p:par>
                              <p:par>
                                <p:cTn id="3021" presetID="10" presetClass="entr" presetSubtype="0" fill="hold" grpId="9" nodeType="withEffect">
                                  <p:stCondLst>
                                    <p:cond delay="0"/>
                                  </p:stCondLst>
                                  <p:childTnLst>
                                    <p:set>
                                      <p:cBhvr>
                                        <p:cTn id="3022" dur="1" fill="hold">
                                          <p:stCondLst>
                                            <p:cond delay="0"/>
                                          </p:stCondLst>
                                        </p:cTn>
                                        <p:tgtEl>
                                          <p:spTgt spid="388"/>
                                        </p:tgtEl>
                                        <p:attrNameLst>
                                          <p:attrName>style.visibility</p:attrName>
                                        </p:attrNameLst>
                                      </p:cBhvr>
                                      <p:to>
                                        <p:strVal val="visible"/>
                                      </p:to>
                                    </p:set>
                                    <p:animEffect transition="in" filter="fade">
                                      <p:cBhvr>
                                        <p:cTn id="3023" dur="500"/>
                                        <p:tgtEl>
                                          <p:spTgt spid="388"/>
                                        </p:tgtEl>
                                      </p:cBhvr>
                                    </p:animEffect>
                                  </p:childTnLst>
                                </p:cTn>
                              </p:par>
                            </p:childTnLst>
                          </p:cTn>
                        </p:par>
                      </p:childTnLst>
                    </p:cTn>
                  </p:par>
                </p:childTnLst>
              </p:cTn>
              <p:nextCondLst>
                <p:cond evt="onClick" delay="0">
                  <p:tgtEl>
                    <p:spTgt spid="412"/>
                  </p:tgtEl>
                </p:cond>
              </p:nextCondLst>
            </p:seq>
            <p:seq concurrent="1" nextAc="seek">
              <p:cTn id="3024" restart="whenNotActive" fill="hold" evtFilter="cancelBubble" nodeType="interactiveSeq">
                <p:stCondLst>
                  <p:cond evt="onClick" delay="0">
                    <p:tgtEl>
                      <p:spTgt spid="413"/>
                    </p:tgtEl>
                  </p:cond>
                </p:stCondLst>
                <p:endSync evt="end" delay="0">
                  <p:rtn val="all"/>
                </p:endSync>
                <p:childTnLst>
                  <p:par>
                    <p:cTn id="3025" fill="hold">
                      <p:stCondLst>
                        <p:cond delay="0"/>
                      </p:stCondLst>
                      <p:childTnLst>
                        <p:par>
                          <p:cTn id="3026" fill="hold">
                            <p:stCondLst>
                              <p:cond delay="0"/>
                            </p:stCondLst>
                            <p:childTnLst>
                              <p:par>
                                <p:cTn id="3027" presetID="1" presetClass="exit" presetSubtype="0" fill="hold" grpId="1" nodeType="clickEffect">
                                  <p:stCondLst>
                                    <p:cond delay="0"/>
                                  </p:stCondLst>
                                  <p:childTnLst>
                                    <p:set>
                                      <p:cBhvr>
                                        <p:cTn id="3028" dur="1" fill="hold">
                                          <p:stCondLst>
                                            <p:cond delay="0"/>
                                          </p:stCondLst>
                                        </p:cTn>
                                        <p:tgtEl>
                                          <p:spTgt spid="413"/>
                                        </p:tgtEl>
                                        <p:attrNameLst>
                                          <p:attrName>style.visibility</p:attrName>
                                        </p:attrNameLst>
                                      </p:cBhvr>
                                      <p:to>
                                        <p:strVal val="hidden"/>
                                      </p:to>
                                    </p:set>
                                  </p:childTnLst>
                                </p:cTn>
                              </p:par>
                              <p:par>
                                <p:cTn id="3029" presetID="10" presetClass="entr" presetSubtype="0" fill="hold" grpId="8" nodeType="withEffect">
                                  <p:stCondLst>
                                    <p:cond delay="0"/>
                                  </p:stCondLst>
                                  <p:childTnLst>
                                    <p:set>
                                      <p:cBhvr>
                                        <p:cTn id="3030" dur="1" fill="hold">
                                          <p:stCondLst>
                                            <p:cond delay="0"/>
                                          </p:stCondLst>
                                        </p:cTn>
                                        <p:tgtEl>
                                          <p:spTgt spid="388"/>
                                        </p:tgtEl>
                                        <p:attrNameLst>
                                          <p:attrName>style.visibility</p:attrName>
                                        </p:attrNameLst>
                                      </p:cBhvr>
                                      <p:to>
                                        <p:strVal val="visible"/>
                                      </p:to>
                                    </p:set>
                                    <p:animEffect transition="in" filter="fade">
                                      <p:cBhvr>
                                        <p:cTn id="3031" dur="500"/>
                                        <p:tgtEl>
                                          <p:spTgt spid="388"/>
                                        </p:tgtEl>
                                      </p:cBhvr>
                                    </p:animEffect>
                                  </p:childTnLst>
                                </p:cTn>
                              </p:par>
                            </p:childTnLst>
                          </p:cTn>
                        </p:par>
                      </p:childTnLst>
                    </p:cTn>
                  </p:par>
                </p:childTnLst>
              </p:cTn>
              <p:nextCondLst>
                <p:cond evt="onClick" delay="0">
                  <p:tgtEl>
                    <p:spTgt spid="413"/>
                  </p:tgtEl>
                </p:cond>
              </p:nextCondLst>
            </p:seq>
            <p:seq concurrent="1" nextAc="seek">
              <p:cTn id="3032" restart="whenNotActive" fill="hold" evtFilter="cancelBubble" nodeType="interactiveSeq">
                <p:stCondLst>
                  <p:cond evt="onClick" delay="0">
                    <p:tgtEl>
                      <p:spTgt spid="415"/>
                    </p:tgtEl>
                  </p:cond>
                </p:stCondLst>
                <p:endSync evt="end" delay="0">
                  <p:rtn val="all"/>
                </p:endSync>
                <p:childTnLst>
                  <p:par>
                    <p:cTn id="3033" fill="hold">
                      <p:stCondLst>
                        <p:cond delay="0"/>
                      </p:stCondLst>
                      <p:childTnLst>
                        <p:par>
                          <p:cTn id="3034" fill="hold">
                            <p:stCondLst>
                              <p:cond delay="0"/>
                            </p:stCondLst>
                            <p:childTnLst>
                              <p:par>
                                <p:cTn id="3035" presetID="1" presetClass="entr" presetSubtype="0" fill="hold" grpId="0" nodeType="clickEffect">
                                  <p:stCondLst>
                                    <p:cond delay="0"/>
                                  </p:stCondLst>
                                  <p:childTnLst>
                                    <p:set>
                                      <p:cBhvr>
                                        <p:cTn id="3036" dur="1" fill="hold">
                                          <p:stCondLst>
                                            <p:cond delay="0"/>
                                          </p:stCondLst>
                                        </p:cTn>
                                        <p:tgtEl>
                                          <p:spTgt spid="421"/>
                                        </p:tgtEl>
                                        <p:attrNameLst>
                                          <p:attrName>style.visibility</p:attrName>
                                        </p:attrNameLst>
                                      </p:cBhvr>
                                      <p:to>
                                        <p:strVal val="visible"/>
                                      </p:to>
                                    </p:set>
                                  </p:childTnLst>
                                </p:cTn>
                              </p:par>
                              <p:par>
                                <p:cTn id="3037" presetID="1" presetClass="entr" presetSubtype="0" fill="hold" grpId="0" nodeType="withEffect">
                                  <p:stCondLst>
                                    <p:cond delay="0"/>
                                  </p:stCondLst>
                                  <p:childTnLst>
                                    <p:set>
                                      <p:cBhvr>
                                        <p:cTn id="3038" dur="1" fill="hold">
                                          <p:stCondLst>
                                            <p:cond delay="0"/>
                                          </p:stCondLst>
                                        </p:cTn>
                                        <p:tgtEl>
                                          <p:spTgt spid="379"/>
                                        </p:tgtEl>
                                        <p:attrNameLst>
                                          <p:attrName>style.visibility</p:attrName>
                                        </p:attrNameLst>
                                      </p:cBhvr>
                                      <p:to>
                                        <p:strVal val="visible"/>
                                      </p:to>
                                    </p:set>
                                  </p:childTnLst>
                                </p:cTn>
                              </p:par>
                              <p:par>
                                <p:cTn id="3039" presetID="10" presetClass="exit" presetSubtype="0" fill="hold" grpId="0" nodeType="withEffect">
                                  <p:stCondLst>
                                    <p:cond delay="0"/>
                                  </p:stCondLst>
                                  <p:childTnLst>
                                    <p:animEffect transition="out" filter="fade">
                                      <p:cBhvr>
                                        <p:cTn id="3040" dur="500"/>
                                        <p:tgtEl>
                                          <p:spTgt spid="387"/>
                                        </p:tgtEl>
                                      </p:cBhvr>
                                    </p:animEffect>
                                    <p:set>
                                      <p:cBhvr>
                                        <p:cTn id="3041"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5"/>
                  </p:tgtEl>
                </p:cond>
              </p:nextCondLst>
            </p:seq>
            <p:seq concurrent="1" nextAc="seek">
              <p:cTn id="3042" restart="whenNotActive" fill="hold" evtFilter="cancelBubble" nodeType="interactiveSeq">
                <p:stCondLst>
                  <p:cond evt="onClick" delay="0">
                    <p:tgtEl>
                      <p:spTgt spid="416"/>
                    </p:tgtEl>
                  </p:cond>
                </p:stCondLst>
                <p:endSync evt="end" delay="0">
                  <p:rtn val="all"/>
                </p:endSync>
                <p:childTnLst>
                  <p:par>
                    <p:cTn id="3043" fill="hold">
                      <p:stCondLst>
                        <p:cond delay="0"/>
                      </p:stCondLst>
                      <p:childTnLst>
                        <p:par>
                          <p:cTn id="3044" fill="hold">
                            <p:stCondLst>
                              <p:cond delay="0"/>
                            </p:stCondLst>
                            <p:childTnLst>
                              <p:par>
                                <p:cTn id="3045" presetID="1" presetClass="entr" presetSubtype="0" fill="hold" grpId="0" nodeType="clickEffect">
                                  <p:stCondLst>
                                    <p:cond delay="0"/>
                                  </p:stCondLst>
                                  <p:childTnLst>
                                    <p:set>
                                      <p:cBhvr>
                                        <p:cTn id="3046" dur="1" fill="hold">
                                          <p:stCondLst>
                                            <p:cond delay="0"/>
                                          </p:stCondLst>
                                        </p:cTn>
                                        <p:tgtEl>
                                          <p:spTgt spid="422"/>
                                        </p:tgtEl>
                                        <p:attrNameLst>
                                          <p:attrName>style.visibility</p:attrName>
                                        </p:attrNameLst>
                                      </p:cBhvr>
                                      <p:to>
                                        <p:strVal val="visible"/>
                                      </p:to>
                                    </p:set>
                                  </p:childTnLst>
                                </p:cTn>
                              </p:par>
                              <p:par>
                                <p:cTn id="3047" presetID="1" presetClass="entr" presetSubtype="0" fill="hold" grpId="1" nodeType="withEffect">
                                  <p:stCondLst>
                                    <p:cond delay="0"/>
                                  </p:stCondLst>
                                  <p:childTnLst>
                                    <p:set>
                                      <p:cBhvr>
                                        <p:cTn id="3048" dur="1" fill="hold">
                                          <p:stCondLst>
                                            <p:cond delay="0"/>
                                          </p:stCondLst>
                                        </p:cTn>
                                        <p:tgtEl>
                                          <p:spTgt spid="379"/>
                                        </p:tgtEl>
                                        <p:attrNameLst>
                                          <p:attrName>style.visibility</p:attrName>
                                        </p:attrNameLst>
                                      </p:cBhvr>
                                      <p:to>
                                        <p:strVal val="visible"/>
                                      </p:to>
                                    </p:set>
                                  </p:childTnLst>
                                </p:cTn>
                              </p:par>
                              <p:par>
                                <p:cTn id="3049" presetID="10" presetClass="exit" presetSubtype="0" fill="hold" grpId="1" nodeType="withEffect">
                                  <p:stCondLst>
                                    <p:cond delay="0"/>
                                  </p:stCondLst>
                                  <p:childTnLst>
                                    <p:animEffect transition="out" filter="fade">
                                      <p:cBhvr>
                                        <p:cTn id="3050" dur="500"/>
                                        <p:tgtEl>
                                          <p:spTgt spid="387"/>
                                        </p:tgtEl>
                                      </p:cBhvr>
                                    </p:animEffect>
                                    <p:set>
                                      <p:cBhvr>
                                        <p:cTn id="3051"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6"/>
                  </p:tgtEl>
                </p:cond>
              </p:nextCondLst>
            </p:seq>
            <p:seq concurrent="1" nextAc="seek">
              <p:cTn id="3052" restart="whenNotActive" fill="hold" evtFilter="cancelBubble" nodeType="interactiveSeq">
                <p:stCondLst>
                  <p:cond evt="onClick" delay="0">
                    <p:tgtEl>
                      <p:spTgt spid="417"/>
                    </p:tgtEl>
                  </p:cond>
                </p:stCondLst>
                <p:endSync evt="end" delay="0">
                  <p:rtn val="all"/>
                </p:endSync>
                <p:childTnLst>
                  <p:par>
                    <p:cTn id="3053" fill="hold">
                      <p:stCondLst>
                        <p:cond delay="0"/>
                      </p:stCondLst>
                      <p:childTnLst>
                        <p:par>
                          <p:cTn id="3054" fill="hold">
                            <p:stCondLst>
                              <p:cond delay="0"/>
                            </p:stCondLst>
                            <p:childTnLst>
                              <p:par>
                                <p:cTn id="3055" presetID="1" presetClass="entr" presetSubtype="0" fill="hold" grpId="1" nodeType="clickEffect">
                                  <p:stCondLst>
                                    <p:cond delay="0"/>
                                  </p:stCondLst>
                                  <p:childTnLst>
                                    <p:set>
                                      <p:cBhvr>
                                        <p:cTn id="3056" dur="1" fill="hold">
                                          <p:stCondLst>
                                            <p:cond delay="0"/>
                                          </p:stCondLst>
                                        </p:cTn>
                                        <p:tgtEl>
                                          <p:spTgt spid="423"/>
                                        </p:tgtEl>
                                        <p:attrNameLst>
                                          <p:attrName>style.visibility</p:attrName>
                                        </p:attrNameLst>
                                      </p:cBhvr>
                                      <p:to>
                                        <p:strVal val="visible"/>
                                      </p:to>
                                    </p:set>
                                  </p:childTnLst>
                                </p:cTn>
                              </p:par>
                              <p:par>
                                <p:cTn id="3057" presetID="10" presetClass="exit" presetSubtype="0" fill="hold" grpId="2" nodeType="withEffect">
                                  <p:stCondLst>
                                    <p:cond delay="0"/>
                                  </p:stCondLst>
                                  <p:childTnLst>
                                    <p:animEffect transition="out" filter="fade">
                                      <p:cBhvr>
                                        <p:cTn id="3058" dur="500"/>
                                        <p:tgtEl>
                                          <p:spTgt spid="387"/>
                                        </p:tgtEl>
                                      </p:cBhvr>
                                    </p:animEffect>
                                    <p:set>
                                      <p:cBhvr>
                                        <p:cTn id="3059"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7"/>
                  </p:tgtEl>
                </p:cond>
              </p:nextCondLst>
            </p:seq>
            <p:seq concurrent="1" nextAc="seek">
              <p:cTn id="3060" restart="whenNotActive" fill="hold" evtFilter="cancelBubble" nodeType="interactiveSeq">
                <p:stCondLst>
                  <p:cond evt="onClick" delay="0">
                    <p:tgtEl>
                      <p:spTgt spid="419"/>
                    </p:tgtEl>
                  </p:cond>
                </p:stCondLst>
                <p:endSync evt="end" delay="0">
                  <p:rtn val="all"/>
                </p:endSync>
                <p:childTnLst>
                  <p:par>
                    <p:cTn id="3061" fill="hold">
                      <p:stCondLst>
                        <p:cond delay="0"/>
                      </p:stCondLst>
                      <p:childTnLst>
                        <p:par>
                          <p:cTn id="3062" fill="hold">
                            <p:stCondLst>
                              <p:cond delay="0"/>
                            </p:stCondLst>
                            <p:childTnLst>
                              <p:par>
                                <p:cTn id="3063" presetID="1" presetClass="entr" presetSubtype="0" fill="hold" grpId="0" nodeType="clickEffect">
                                  <p:stCondLst>
                                    <p:cond delay="0"/>
                                  </p:stCondLst>
                                  <p:childTnLst>
                                    <p:set>
                                      <p:cBhvr>
                                        <p:cTn id="3064" dur="1" fill="hold">
                                          <p:stCondLst>
                                            <p:cond delay="0"/>
                                          </p:stCondLst>
                                        </p:cTn>
                                        <p:tgtEl>
                                          <p:spTgt spid="425"/>
                                        </p:tgtEl>
                                        <p:attrNameLst>
                                          <p:attrName>style.visibility</p:attrName>
                                        </p:attrNameLst>
                                      </p:cBhvr>
                                      <p:to>
                                        <p:strVal val="visible"/>
                                      </p:to>
                                    </p:set>
                                  </p:childTnLst>
                                </p:cTn>
                              </p:par>
                              <p:par>
                                <p:cTn id="3065" presetID="10" presetClass="exit" presetSubtype="0" fill="hold" grpId="3" nodeType="withEffect">
                                  <p:stCondLst>
                                    <p:cond delay="0"/>
                                  </p:stCondLst>
                                  <p:childTnLst>
                                    <p:animEffect transition="out" filter="fade">
                                      <p:cBhvr>
                                        <p:cTn id="3066" dur="500"/>
                                        <p:tgtEl>
                                          <p:spTgt spid="387"/>
                                        </p:tgtEl>
                                      </p:cBhvr>
                                    </p:animEffect>
                                    <p:set>
                                      <p:cBhvr>
                                        <p:cTn id="3067"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9"/>
                  </p:tgtEl>
                </p:cond>
              </p:nextCondLst>
            </p:seq>
            <p:seq concurrent="1" nextAc="seek">
              <p:cTn id="3068" restart="whenNotActive" fill="hold" evtFilter="cancelBubble" nodeType="interactiveSeq">
                <p:stCondLst>
                  <p:cond evt="onClick" delay="0">
                    <p:tgtEl>
                      <p:spTgt spid="420"/>
                    </p:tgtEl>
                  </p:cond>
                </p:stCondLst>
                <p:endSync evt="end" delay="0">
                  <p:rtn val="all"/>
                </p:endSync>
                <p:childTnLst>
                  <p:par>
                    <p:cTn id="3069" fill="hold">
                      <p:stCondLst>
                        <p:cond delay="0"/>
                      </p:stCondLst>
                      <p:childTnLst>
                        <p:par>
                          <p:cTn id="3070" fill="hold">
                            <p:stCondLst>
                              <p:cond delay="0"/>
                            </p:stCondLst>
                            <p:childTnLst>
                              <p:par>
                                <p:cTn id="3071" presetID="1" presetClass="entr" presetSubtype="0" fill="hold" grpId="0" nodeType="clickEffect">
                                  <p:stCondLst>
                                    <p:cond delay="0"/>
                                  </p:stCondLst>
                                  <p:childTnLst>
                                    <p:set>
                                      <p:cBhvr>
                                        <p:cTn id="3072" dur="1" fill="hold">
                                          <p:stCondLst>
                                            <p:cond delay="0"/>
                                          </p:stCondLst>
                                        </p:cTn>
                                        <p:tgtEl>
                                          <p:spTgt spid="426"/>
                                        </p:tgtEl>
                                        <p:attrNameLst>
                                          <p:attrName>style.visibility</p:attrName>
                                        </p:attrNameLst>
                                      </p:cBhvr>
                                      <p:to>
                                        <p:strVal val="visible"/>
                                      </p:to>
                                    </p:set>
                                  </p:childTnLst>
                                </p:cTn>
                              </p:par>
                              <p:par>
                                <p:cTn id="3073" presetID="10" presetClass="entr" presetSubtype="0" fill="hold" grpId="4" nodeType="withEffect">
                                  <p:stCondLst>
                                    <p:cond delay="0"/>
                                  </p:stCondLst>
                                  <p:childTnLst>
                                    <p:set>
                                      <p:cBhvr>
                                        <p:cTn id="3074" dur="1" fill="hold">
                                          <p:stCondLst>
                                            <p:cond delay="0"/>
                                          </p:stCondLst>
                                        </p:cTn>
                                        <p:tgtEl>
                                          <p:spTgt spid="379"/>
                                        </p:tgtEl>
                                        <p:attrNameLst>
                                          <p:attrName>style.visibility</p:attrName>
                                        </p:attrNameLst>
                                      </p:cBhvr>
                                      <p:to>
                                        <p:strVal val="visible"/>
                                      </p:to>
                                    </p:set>
                                    <p:animEffect transition="in" filter="fade">
                                      <p:cBhvr>
                                        <p:cTn id="3075" dur="500"/>
                                        <p:tgtEl>
                                          <p:spTgt spid="379"/>
                                        </p:tgtEl>
                                      </p:cBhvr>
                                    </p:animEffect>
                                  </p:childTnLst>
                                </p:cTn>
                              </p:par>
                              <p:par>
                                <p:cTn id="3076" presetID="10" presetClass="exit" presetSubtype="0" fill="hold" grpId="4" nodeType="withEffect">
                                  <p:stCondLst>
                                    <p:cond delay="0"/>
                                  </p:stCondLst>
                                  <p:childTnLst>
                                    <p:animEffect transition="out" filter="fade">
                                      <p:cBhvr>
                                        <p:cTn id="3077" dur="500"/>
                                        <p:tgtEl>
                                          <p:spTgt spid="387"/>
                                        </p:tgtEl>
                                      </p:cBhvr>
                                    </p:animEffect>
                                    <p:set>
                                      <p:cBhvr>
                                        <p:cTn id="3078"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20"/>
                  </p:tgtEl>
                </p:cond>
              </p:nextCondLst>
            </p:seq>
            <p:seq concurrent="1" nextAc="seek">
              <p:cTn id="3079" restart="whenNotActive" fill="hold" evtFilter="cancelBubble" nodeType="interactiveSeq">
                <p:stCondLst>
                  <p:cond evt="onClick" delay="0">
                    <p:tgtEl>
                      <p:spTgt spid="418"/>
                    </p:tgtEl>
                  </p:cond>
                </p:stCondLst>
                <p:endSync evt="end" delay="0">
                  <p:rtn val="all"/>
                </p:endSync>
                <p:childTnLst>
                  <p:par>
                    <p:cTn id="3080" fill="hold">
                      <p:stCondLst>
                        <p:cond delay="0"/>
                      </p:stCondLst>
                      <p:childTnLst>
                        <p:par>
                          <p:cTn id="3081" fill="hold">
                            <p:stCondLst>
                              <p:cond delay="0"/>
                            </p:stCondLst>
                            <p:childTnLst>
                              <p:par>
                                <p:cTn id="3082" presetID="1" presetClass="entr" presetSubtype="0" fill="hold" grpId="0" nodeType="clickEffect">
                                  <p:stCondLst>
                                    <p:cond delay="0"/>
                                  </p:stCondLst>
                                  <p:childTnLst>
                                    <p:set>
                                      <p:cBhvr>
                                        <p:cTn id="3083" dur="1" fill="hold">
                                          <p:stCondLst>
                                            <p:cond delay="0"/>
                                          </p:stCondLst>
                                        </p:cTn>
                                        <p:tgtEl>
                                          <p:spTgt spid="424"/>
                                        </p:tgtEl>
                                        <p:attrNameLst>
                                          <p:attrName>style.visibility</p:attrName>
                                        </p:attrNameLst>
                                      </p:cBhvr>
                                      <p:to>
                                        <p:strVal val="visible"/>
                                      </p:to>
                                    </p:set>
                                  </p:childTnLst>
                                </p:cTn>
                              </p:par>
                              <p:par>
                                <p:cTn id="3084" presetID="1" presetClass="entr" presetSubtype="0" fill="hold" grpId="0" nodeType="withEffect">
                                  <p:stCondLst>
                                    <p:cond delay="0"/>
                                  </p:stCondLst>
                                  <p:childTnLst>
                                    <p:set>
                                      <p:cBhvr>
                                        <p:cTn id="3085" dur="1" fill="hold">
                                          <p:stCondLst>
                                            <p:cond delay="0"/>
                                          </p:stCondLst>
                                        </p:cTn>
                                        <p:tgtEl>
                                          <p:spTgt spid="386"/>
                                        </p:tgtEl>
                                        <p:attrNameLst>
                                          <p:attrName>style.visibility</p:attrName>
                                        </p:attrNameLst>
                                      </p:cBhvr>
                                      <p:to>
                                        <p:strVal val="visible"/>
                                      </p:to>
                                    </p:set>
                                  </p:childTnLst>
                                </p:cTn>
                              </p:par>
                              <p:par>
                                <p:cTn id="3086" presetID="10" presetClass="exit" presetSubtype="0" fill="hold" grpId="5" nodeType="withEffect">
                                  <p:stCondLst>
                                    <p:cond delay="0"/>
                                  </p:stCondLst>
                                  <p:childTnLst>
                                    <p:animEffect transition="out" filter="fade">
                                      <p:cBhvr>
                                        <p:cTn id="3087" dur="500"/>
                                        <p:tgtEl>
                                          <p:spTgt spid="387"/>
                                        </p:tgtEl>
                                      </p:cBhvr>
                                    </p:animEffect>
                                    <p:set>
                                      <p:cBhvr>
                                        <p:cTn id="3088"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8"/>
                  </p:tgtEl>
                </p:cond>
              </p:nextCondLst>
            </p:seq>
            <p:seq concurrent="1" nextAc="seek">
              <p:cTn id="3089" restart="whenNotActive" fill="hold" evtFilter="cancelBubble" nodeType="interactiveSeq">
                <p:stCondLst>
                  <p:cond evt="onClick" delay="0">
                    <p:tgtEl>
                      <p:spTgt spid="426"/>
                    </p:tgtEl>
                  </p:cond>
                </p:stCondLst>
                <p:endSync evt="end" delay="0">
                  <p:rtn val="all"/>
                </p:endSync>
                <p:childTnLst>
                  <p:par>
                    <p:cTn id="3090" fill="hold">
                      <p:stCondLst>
                        <p:cond delay="0"/>
                      </p:stCondLst>
                      <p:childTnLst>
                        <p:par>
                          <p:cTn id="3091" fill="hold">
                            <p:stCondLst>
                              <p:cond delay="0"/>
                            </p:stCondLst>
                            <p:childTnLst>
                              <p:par>
                                <p:cTn id="3092" presetID="1" presetClass="exit" presetSubtype="0" fill="hold" grpId="1" nodeType="clickEffect">
                                  <p:stCondLst>
                                    <p:cond delay="0"/>
                                  </p:stCondLst>
                                  <p:childTnLst>
                                    <p:set>
                                      <p:cBhvr>
                                        <p:cTn id="3093" dur="1" fill="hold">
                                          <p:stCondLst>
                                            <p:cond delay="0"/>
                                          </p:stCondLst>
                                        </p:cTn>
                                        <p:tgtEl>
                                          <p:spTgt spid="426"/>
                                        </p:tgtEl>
                                        <p:attrNameLst>
                                          <p:attrName>style.visibility</p:attrName>
                                        </p:attrNameLst>
                                      </p:cBhvr>
                                      <p:to>
                                        <p:strVal val="hidden"/>
                                      </p:to>
                                    </p:set>
                                  </p:childTnLst>
                                </p:cTn>
                              </p:par>
                              <p:par>
                                <p:cTn id="3094" presetID="1" presetClass="exit" presetSubtype="0" fill="hold" grpId="5" nodeType="withEffect">
                                  <p:stCondLst>
                                    <p:cond delay="0"/>
                                  </p:stCondLst>
                                  <p:childTnLst>
                                    <p:set>
                                      <p:cBhvr>
                                        <p:cTn id="3095" dur="1" fill="hold">
                                          <p:stCondLst>
                                            <p:cond delay="0"/>
                                          </p:stCondLst>
                                        </p:cTn>
                                        <p:tgtEl>
                                          <p:spTgt spid="379"/>
                                        </p:tgtEl>
                                        <p:attrNameLst>
                                          <p:attrName>style.visibility</p:attrName>
                                        </p:attrNameLst>
                                      </p:cBhvr>
                                      <p:to>
                                        <p:strVal val="hidden"/>
                                      </p:to>
                                    </p:set>
                                  </p:childTnLst>
                                </p:cTn>
                              </p:par>
                              <p:par>
                                <p:cTn id="3096" presetID="10" presetClass="entr" presetSubtype="0" fill="hold" grpId="6" nodeType="withEffect">
                                  <p:stCondLst>
                                    <p:cond delay="0"/>
                                  </p:stCondLst>
                                  <p:childTnLst>
                                    <p:set>
                                      <p:cBhvr>
                                        <p:cTn id="3097" dur="1" fill="hold">
                                          <p:stCondLst>
                                            <p:cond delay="0"/>
                                          </p:stCondLst>
                                        </p:cTn>
                                        <p:tgtEl>
                                          <p:spTgt spid="387"/>
                                        </p:tgtEl>
                                        <p:attrNameLst>
                                          <p:attrName>style.visibility</p:attrName>
                                        </p:attrNameLst>
                                      </p:cBhvr>
                                      <p:to>
                                        <p:strVal val="visible"/>
                                      </p:to>
                                    </p:set>
                                    <p:animEffect transition="in" filter="fade">
                                      <p:cBhvr>
                                        <p:cTn id="3098" dur="500"/>
                                        <p:tgtEl>
                                          <p:spTgt spid="387"/>
                                        </p:tgtEl>
                                      </p:cBhvr>
                                    </p:animEffect>
                                  </p:childTnLst>
                                </p:cTn>
                              </p:par>
                            </p:childTnLst>
                          </p:cTn>
                        </p:par>
                      </p:childTnLst>
                    </p:cTn>
                  </p:par>
                </p:childTnLst>
              </p:cTn>
              <p:nextCondLst>
                <p:cond evt="onClick" delay="0">
                  <p:tgtEl>
                    <p:spTgt spid="426"/>
                  </p:tgtEl>
                </p:cond>
              </p:nextCondLst>
            </p:seq>
            <p:seq concurrent="1" nextAc="seek">
              <p:cTn id="3099" restart="whenNotActive" fill="hold" evtFilter="cancelBubble" nodeType="interactiveSeq">
                <p:stCondLst>
                  <p:cond evt="onClick" delay="0">
                    <p:tgtEl>
                      <p:spTgt spid="421"/>
                    </p:tgtEl>
                  </p:cond>
                </p:stCondLst>
                <p:endSync evt="end" delay="0">
                  <p:rtn val="all"/>
                </p:endSync>
                <p:childTnLst>
                  <p:par>
                    <p:cTn id="3100" fill="hold">
                      <p:stCondLst>
                        <p:cond delay="0"/>
                      </p:stCondLst>
                      <p:childTnLst>
                        <p:par>
                          <p:cTn id="3101" fill="hold">
                            <p:stCondLst>
                              <p:cond delay="0"/>
                            </p:stCondLst>
                            <p:childTnLst>
                              <p:par>
                                <p:cTn id="3102" presetID="1" presetClass="exit" presetSubtype="0" fill="hold" grpId="1" nodeType="clickEffect">
                                  <p:stCondLst>
                                    <p:cond delay="0"/>
                                  </p:stCondLst>
                                  <p:childTnLst>
                                    <p:set>
                                      <p:cBhvr>
                                        <p:cTn id="3103" dur="1" fill="hold">
                                          <p:stCondLst>
                                            <p:cond delay="0"/>
                                          </p:stCondLst>
                                        </p:cTn>
                                        <p:tgtEl>
                                          <p:spTgt spid="421"/>
                                        </p:tgtEl>
                                        <p:attrNameLst>
                                          <p:attrName>style.visibility</p:attrName>
                                        </p:attrNameLst>
                                      </p:cBhvr>
                                      <p:to>
                                        <p:strVal val="hidden"/>
                                      </p:to>
                                    </p:set>
                                  </p:childTnLst>
                                </p:cTn>
                              </p:par>
                              <p:par>
                                <p:cTn id="3104" presetID="1" presetClass="exit" presetSubtype="0" fill="hold" grpId="3" nodeType="withEffect">
                                  <p:stCondLst>
                                    <p:cond delay="0"/>
                                  </p:stCondLst>
                                  <p:childTnLst>
                                    <p:set>
                                      <p:cBhvr>
                                        <p:cTn id="3105" dur="1" fill="hold">
                                          <p:stCondLst>
                                            <p:cond delay="0"/>
                                          </p:stCondLst>
                                        </p:cTn>
                                        <p:tgtEl>
                                          <p:spTgt spid="379"/>
                                        </p:tgtEl>
                                        <p:attrNameLst>
                                          <p:attrName>style.visibility</p:attrName>
                                        </p:attrNameLst>
                                      </p:cBhvr>
                                      <p:to>
                                        <p:strVal val="hidden"/>
                                      </p:to>
                                    </p:set>
                                  </p:childTnLst>
                                </p:cTn>
                              </p:par>
                              <p:par>
                                <p:cTn id="3106" presetID="10" presetClass="entr" presetSubtype="0" fill="hold" grpId="7" nodeType="withEffect">
                                  <p:stCondLst>
                                    <p:cond delay="0"/>
                                  </p:stCondLst>
                                  <p:childTnLst>
                                    <p:set>
                                      <p:cBhvr>
                                        <p:cTn id="3107" dur="1" fill="hold">
                                          <p:stCondLst>
                                            <p:cond delay="0"/>
                                          </p:stCondLst>
                                        </p:cTn>
                                        <p:tgtEl>
                                          <p:spTgt spid="387"/>
                                        </p:tgtEl>
                                        <p:attrNameLst>
                                          <p:attrName>style.visibility</p:attrName>
                                        </p:attrNameLst>
                                      </p:cBhvr>
                                      <p:to>
                                        <p:strVal val="visible"/>
                                      </p:to>
                                    </p:set>
                                    <p:animEffect transition="in" filter="fade">
                                      <p:cBhvr>
                                        <p:cTn id="3108" dur="500"/>
                                        <p:tgtEl>
                                          <p:spTgt spid="387"/>
                                        </p:tgtEl>
                                      </p:cBhvr>
                                    </p:animEffect>
                                  </p:childTnLst>
                                </p:cTn>
                              </p:par>
                            </p:childTnLst>
                          </p:cTn>
                        </p:par>
                      </p:childTnLst>
                    </p:cTn>
                  </p:par>
                </p:childTnLst>
              </p:cTn>
              <p:nextCondLst>
                <p:cond evt="onClick" delay="0">
                  <p:tgtEl>
                    <p:spTgt spid="421"/>
                  </p:tgtEl>
                </p:cond>
              </p:nextCondLst>
            </p:seq>
            <p:seq concurrent="1" nextAc="seek">
              <p:cTn id="3109" restart="whenNotActive" fill="hold" evtFilter="cancelBubble" nodeType="interactiveSeq">
                <p:stCondLst>
                  <p:cond evt="onClick" delay="0">
                    <p:tgtEl>
                      <p:spTgt spid="422"/>
                    </p:tgtEl>
                  </p:cond>
                </p:stCondLst>
                <p:endSync evt="end" delay="0">
                  <p:rtn val="all"/>
                </p:endSync>
                <p:childTnLst>
                  <p:par>
                    <p:cTn id="3110" fill="hold">
                      <p:stCondLst>
                        <p:cond delay="0"/>
                      </p:stCondLst>
                      <p:childTnLst>
                        <p:par>
                          <p:cTn id="3111" fill="hold">
                            <p:stCondLst>
                              <p:cond delay="0"/>
                            </p:stCondLst>
                            <p:childTnLst>
                              <p:par>
                                <p:cTn id="3112" presetID="1" presetClass="exit" presetSubtype="0" fill="hold" grpId="1" nodeType="clickEffect">
                                  <p:stCondLst>
                                    <p:cond delay="0"/>
                                  </p:stCondLst>
                                  <p:childTnLst>
                                    <p:set>
                                      <p:cBhvr>
                                        <p:cTn id="3113" dur="1" fill="hold">
                                          <p:stCondLst>
                                            <p:cond delay="0"/>
                                          </p:stCondLst>
                                        </p:cTn>
                                        <p:tgtEl>
                                          <p:spTgt spid="422"/>
                                        </p:tgtEl>
                                        <p:attrNameLst>
                                          <p:attrName>style.visibility</p:attrName>
                                        </p:attrNameLst>
                                      </p:cBhvr>
                                      <p:to>
                                        <p:strVal val="hidden"/>
                                      </p:to>
                                    </p:set>
                                  </p:childTnLst>
                                </p:cTn>
                              </p:par>
                              <p:par>
                                <p:cTn id="3114" presetID="1" presetClass="exit" presetSubtype="0" fill="hold" grpId="2" nodeType="withEffect">
                                  <p:stCondLst>
                                    <p:cond delay="0"/>
                                  </p:stCondLst>
                                  <p:childTnLst>
                                    <p:set>
                                      <p:cBhvr>
                                        <p:cTn id="3115" dur="1" fill="hold">
                                          <p:stCondLst>
                                            <p:cond delay="0"/>
                                          </p:stCondLst>
                                        </p:cTn>
                                        <p:tgtEl>
                                          <p:spTgt spid="379"/>
                                        </p:tgtEl>
                                        <p:attrNameLst>
                                          <p:attrName>style.visibility</p:attrName>
                                        </p:attrNameLst>
                                      </p:cBhvr>
                                      <p:to>
                                        <p:strVal val="hidden"/>
                                      </p:to>
                                    </p:set>
                                  </p:childTnLst>
                                </p:cTn>
                              </p:par>
                              <p:par>
                                <p:cTn id="3116" presetID="10" presetClass="entr" presetSubtype="0" fill="hold" grpId="8" nodeType="withEffect">
                                  <p:stCondLst>
                                    <p:cond delay="0"/>
                                  </p:stCondLst>
                                  <p:childTnLst>
                                    <p:set>
                                      <p:cBhvr>
                                        <p:cTn id="3117" dur="1" fill="hold">
                                          <p:stCondLst>
                                            <p:cond delay="0"/>
                                          </p:stCondLst>
                                        </p:cTn>
                                        <p:tgtEl>
                                          <p:spTgt spid="387"/>
                                        </p:tgtEl>
                                        <p:attrNameLst>
                                          <p:attrName>style.visibility</p:attrName>
                                        </p:attrNameLst>
                                      </p:cBhvr>
                                      <p:to>
                                        <p:strVal val="visible"/>
                                      </p:to>
                                    </p:set>
                                    <p:animEffect transition="in" filter="fade">
                                      <p:cBhvr>
                                        <p:cTn id="3118" dur="500"/>
                                        <p:tgtEl>
                                          <p:spTgt spid="387"/>
                                        </p:tgtEl>
                                      </p:cBhvr>
                                    </p:animEffect>
                                  </p:childTnLst>
                                </p:cTn>
                              </p:par>
                            </p:childTnLst>
                          </p:cTn>
                        </p:par>
                      </p:childTnLst>
                    </p:cTn>
                  </p:par>
                </p:childTnLst>
              </p:cTn>
              <p:nextCondLst>
                <p:cond evt="onClick" delay="0">
                  <p:tgtEl>
                    <p:spTgt spid="422"/>
                  </p:tgtEl>
                </p:cond>
              </p:nextCondLst>
            </p:seq>
            <p:seq concurrent="1" nextAc="seek">
              <p:cTn id="3119" restart="whenNotActive" fill="hold" evtFilter="cancelBubble" nodeType="interactiveSeq">
                <p:stCondLst>
                  <p:cond evt="onClick" delay="0">
                    <p:tgtEl>
                      <p:spTgt spid="423"/>
                    </p:tgtEl>
                  </p:cond>
                </p:stCondLst>
                <p:endSync evt="end" delay="0">
                  <p:rtn val="all"/>
                </p:endSync>
                <p:childTnLst>
                  <p:par>
                    <p:cTn id="3120" fill="hold">
                      <p:stCondLst>
                        <p:cond delay="0"/>
                      </p:stCondLst>
                      <p:childTnLst>
                        <p:par>
                          <p:cTn id="3121" fill="hold">
                            <p:stCondLst>
                              <p:cond delay="0"/>
                            </p:stCondLst>
                            <p:childTnLst>
                              <p:par>
                                <p:cTn id="3122" presetID="1" presetClass="exit" presetSubtype="0" fill="hold" grpId="0" nodeType="clickEffect">
                                  <p:stCondLst>
                                    <p:cond delay="0"/>
                                  </p:stCondLst>
                                  <p:childTnLst>
                                    <p:set>
                                      <p:cBhvr>
                                        <p:cTn id="3123" dur="1" fill="hold">
                                          <p:stCondLst>
                                            <p:cond delay="0"/>
                                          </p:stCondLst>
                                        </p:cTn>
                                        <p:tgtEl>
                                          <p:spTgt spid="423"/>
                                        </p:tgtEl>
                                        <p:attrNameLst>
                                          <p:attrName>style.visibility</p:attrName>
                                        </p:attrNameLst>
                                      </p:cBhvr>
                                      <p:to>
                                        <p:strVal val="hidden"/>
                                      </p:to>
                                    </p:set>
                                  </p:childTnLst>
                                </p:cTn>
                              </p:par>
                              <p:par>
                                <p:cTn id="3124" presetID="10" presetClass="entr" presetSubtype="0" fill="hold" grpId="9" nodeType="withEffect">
                                  <p:stCondLst>
                                    <p:cond delay="0"/>
                                  </p:stCondLst>
                                  <p:childTnLst>
                                    <p:set>
                                      <p:cBhvr>
                                        <p:cTn id="3125" dur="1" fill="hold">
                                          <p:stCondLst>
                                            <p:cond delay="0"/>
                                          </p:stCondLst>
                                        </p:cTn>
                                        <p:tgtEl>
                                          <p:spTgt spid="387"/>
                                        </p:tgtEl>
                                        <p:attrNameLst>
                                          <p:attrName>style.visibility</p:attrName>
                                        </p:attrNameLst>
                                      </p:cBhvr>
                                      <p:to>
                                        <p:strVal val="visible"/>
                                      </p:to>
                                    </p:set>
                                    <p:animEffect transition="in" filter="fade">
                                      <p:cBhvr>
                                        <p:cTn id="3126" dur="500"/>
                                        <p:tgtEl>
                                          <p:spTgt spid="387"/>
                                        </p:tgtEl>
                                      </p:cBhvr>
                                    </p:animEffect>
                                  </p:childTnLst>
                                </p:cTn>
                              </p:par>
                            </p:childTnLst>
                          </p:cTn>
                        </p:par>
                      </p:childTnLst>
                    </p:cTn>
                  </p:par>
                </p:childTnLst>
              </p:cTn>
              <p:nextCondLst>
                <p:cond evt="onClick" delay="0">
                  <p:tgtEl>
                    <p:spTgt spid="423"/>
                  </p:tgtEl>
                </p:cond>
              </p:nextCondLst>
            </p:seq>
            <p:seq concurrent="1" nextAc="seek">
              <p:cTn id="3127" restart="whenNotActive" fill="hold" evtFilter="cancelBubble" nodeType="interactiveSeq">
                <p:stCondLst>
                  <p:cond evt="onClick" delay="0">
                    <p:tgtEl>
                      <p:spTgt spid="424"/>
                    </p:tgtEl>
                  </p:cond>
                </p:stCondLst>
                <p:endSync evt="end" delay="0">
                  <p:rtn val="all"/>
                </p:endSync>
                <p:childTnLst>
                  <p:par>
                    <p:cTn id="3128" fill="hold">
                      <p:stCondLst>
                        <p:cond delay="0"/>
                      </p:stCondLst>
                      <p:childTnLst>
                        <p:par>
                          <p:cTn id="3129" fill="hold">
                            <p:stCondLst>
                              <p:cond delay="0"/>
                            </p:stCondLst>
                            <p:childTnLst>
                              <p:par>
                                <p:cTn id="3130" presetID="1" presetClass="exit" presetSubtype="0" fill="hold" grpId="1" nodeType="clickEffect">
                                  <p:stCondLst>
                                    <p:cond delay="0"/>
                                  </p:stCondLst>
                                  <p:childTnLst>
                                    <p:set>
                                      <p:cBhvr>
                                        <p:cTn id="3131" dur="1" fill="hold">
                                          <p:stCondLst>
                                            <p:cond delay="0"/>
                                          </p:stCondLst>
                                        </p:cTn>
                                        <p:tgtEl>
                                          <p:spTgt spid="424"/>
                                        </p:tgtEl>
                                        <p:attrNameLst>
                                          <p:attrName>style.visibility</p:attrName>
                                        </p:attrNameLst>
                                      </p:cBhvr>
                                      <p:to>
                                        <p:strVal val="hidden"/>
                                      </p:to>
                                    </p:set>
                                  </p:childTnLst>
                                </p:cTn>
                              </p:par>
                              <p:par>
                                <p:cTn id="3132" presetID="1" presetClass="exit" presetSubtype="0" fill="hold" grpId="1" nodeType="withEffect">
                                  <p:stCondLst>
                                    <p:cond delay="0"/>
                                  </p:stCondLst>
                                  <p:childTnLst>
                                    <p:set>
                                      <p:cBhvr>
                                        <p:cTn id="3133" dur="1" fill="hold">
                                          <p:stCondLst>
                                            <p:cond delay="0"/>
                                          </p:stCondLst>
                                        </p:cTn>
                                        <p:tgtEl>
                                          <p:spTgt spid="386"/>
                                        </p:tgtEl>
                                        <p:attrNameLst>
                                          <p:attrName>style.visibility</p:attrName>
                                        </p:attrNameLst>
                                      </p:cBhvr>
                                      <p:to>
                                        <p:strVal val="hidden"/>
                                      </p:to>
                                    </p:set>
                                  </p:childTnLst>
                                </p:cTn>
                              </p:par>
                              <p:par>
                                <p:cTn id="3134" presetID="10" presetClass="entr" presetSubtype="0" fill="hold" grpId="10" nodeType="withEffect">
                                  <p:stCondLst>
                                    <p:cond delay="0"/>
                                  </p:stCondLst>
                                  <p:childTnLst>
                                    <p:set>
                                      <p:cBhvr>
                                        <p:cTn id="3135" dur="1" fill="hold">
                                          <p:stCondLst>
                                            <p:cond delay="0"/>
                                          </p:stCondLst>
                                        </p:cTn>
                                        <p:tgtEl>
                                          <p:spTgt spid="387"/>
                                        </p:tgtEl>
                                        <p:attrNameLst>
                                          <p:attrName>style.visibility</p:attrName>
                                        </p:attrNameLst>
                                      </p:cBhvr>
                                      <p:to>
                                        <p:strVal val="visible"/>
                                      </p:to>
                                    </p:set>
                                    <p:animEffect transition="in" filter="fade">
                                      <p:cBhvr>
                                        <p:cTn id="3136" dur="500"/>
                                        <p:tgtEl>
                                          <p:spTgt spid="387"/>
                                        </p:tgtEl>
                                      </p:cBhvr>
                                    </p:animEffect>
                                  </p:childTnLst>
                                </p:cTn>
                              </p:par>
                            </p:childTnLst>
                          </p:cTn>
                        </p:par>
                      </p:childTnLst>
                    </p:cTn>
                  </p:par>
                </p:childTnLst>
              </p:cTn>
              <p:nextCondLst>
                <p:cond evt="onClick" delay="0">
                  <p:tgtEl>
                    <p:spTgt spid="424"/>
                  </p:tgtEl>
                </p:cond>
              </p:nextCondLst>
            </p:seq>
            <p:seq concurrent="1" nextAc="seek">
              <p:cTn id="3137" restart="whenNotActive" fill="hold" evtFilter="cancelBubble" nodeType="interactiveSeq">
                <p:stCondLst>
                  <p:cond evt="onClick" delay="0">
                    <p:tgtEl>
                      <p:spTgt spid="425"/>
                    </p:tgtEl>
                  </p:cond>
                </p:stCondLst>
                <p:endSync evt="end" delay="0">
                  <p:rtn val="all"/>
                </p:endSync>
                <p:childTnLst>
                  <p:par>
                    <p:cTn id="3138" fill="hold">
                      <p:stCondLst>
                        <p:cond delay="0"/>
                      </p:stCondLst>
                      <p:childTnLst>
                        <p:par>
                          <p:cTn id="3139" fill="hold">
                            <p:stCondLst>
                              <p:cond delay="0"/>
                            </p:stCondLst>
                            <p:childTnLst>
                              <p:par>
                                <p:cTn id="3140" presetID="1" presetClass="exit" presetSubtype="0" fill="hold" grpId="1" nodeType="clickEffect">
                                  <p:stCondLst>
                                    <p:cond delay="0"/>
                                  </p:stCondLst>
                                  <p:childTnLst>
                                    <p:set>
                                      <p:cBhvr>
                                        <p:cTn id="3141" dur="1" fill="hold">
                                          <p:stCondLst>
                                            <p:cond delay="0"/>
                                          </p:stCondLst>
                                        </p:cTn>
                                        <p:tgtEl>
                                          <p:spTgt spid="425"/>
                                        </p:tgtEl>
                                        <p:attrNameLst>
                                          <p:attrName>style.visibility</p:attrName>
                                        </p:attrNameLst>
                                      </p:cBhvr>
                                      <p:to>
                                        <p:strVal val="hidden"/>
                                      </p:to>
                                    </p:set>
                                  </p:childTnLst>
                                </p:cTn>
                              </p:par>
                              <p:par>
                                <p:cTn id="3142" presetID="10" presetClass="entr" presetSubtype="0" fill="hold" grpId="11" nodeType="withEffect">
                                  <p:stCondLst>
                                    <p:cond delay="0"/>
                                  </p:stCondLst>
                                  <p:childTnLst>
                                    <p:set>
                                      <p:cBhvr>
                                        <p:cTn id="3143" dur="1" fill="hold">
                                          <p:stCondLst>
                                            <p:cond delay="0"/>
                                          </p:stCondLst>
                                        </p:cTn>
                                        <p:tgtEl>
                                          <p:spTgt spid="387"/>
                                        </p:tgtEl>
                                        <p:attrNameLst>
                                          <p:attrName>style.visibility</p:attrName>
                                        </p:attrNameLst>
                                      </p:cBhvr>
                                      <p:to>
                                        <p:strVal val="visible"/>
                                      </p:to>
                                    </p:set>
                                    <p:animEffect transition="in" filter="fade">
                                      <p:cBhvr>
                                        <p:cTn id="3144" dur="500"/>
                                        <p:tgtEl>
                                          <p:spTgt spid="387"/>
                                        </p:tgtEl>
                                      </p:cBhvr>
                                    </p:animEffect>
                                  </p:childTnLst>
                                </p:cTn>
                              </p:par>
                            </p:childTnLst>
                          </p:cTn>
                        </p:par>
                      </p:childTnLst>
                    </p:cTn>
                  </p:par>
                </p:childTnLst>
              </p:cTn>
              <p:nextCondLst>
                <p:cond evt="onClick" delay="0">
                  <p:tgtEl>
                    <p:spTgt spid="425"/>
                  </p:tgtEl>
                </p:cond>
              </p:nextCondLst>
            </p:seq>
            <p:seq concurrent="1" nextAc="seek">
              <p:cTn id="3145" restart="whenNotActive" fill="hold" evtFilter="cancelBubble" nodeType="interactiveSeq">
                <p:stCondLst>
                  <p:cond evt="onClick" delay="0">
                    <p:tgtEl>
                      <p:spTgt spid="427"/>
                    </p:tgtEl>
                  </p:cond>
                </p:stCondLst>
                <p:endSync evt="end" delay="0">
                  <p:rtn val="all"/>
                </p:endSync>
                <p:childTnLst>
                  <p:par>
                    <p:cTn id="3146" fill="hold">
                      <p:stCondLst>
                        <p:cond delay="0"/>
                      </p:stCondLst>
                      <p:childTnLst>
                        <p:par>
                          <p:cTn id="3147" fill="hold">
                            <p:stCondLst>
                              <p:cond delay="0"/>
                            </p:stCondLst>
                            <p:childTnLst>
                              <p:par>
                                <p:cTn id="3148" presetID="1" presetClass="entr" presetSubtype="0" fill="hold" grpId="0" nodeType="clickEffect">
                                  <p:stCondLst>
                                    <p:cond delay="0"/>
                                  </p:stCondLst>
                                  <p:childTnLst>
                                    <p:set>
                                      <p:cBhvr>
                                        <p:cTn id="3149" dur="1" fill="hold">
                                          <p:stCondLst>
                                            <p:cond delay="0"/>
                                          </p:stCondLst>
                                        </p:cTn>
                                        <p:tgtEl>
                                          <p:spTgt spid="433"/>
                                        </p:tgtEl>
                                        <p:attrNameLst>
                                          <p:attrName>style.visibility</p:attrName>
                                        </p:attrNameLst>
                                      </p:cBhvr>
                                      <p:to>
                                        <p:strVal val="visible"/>
                                      </p:to>
                                    </p:set>
                                  </p:childTnLst>
                                </p:cTn>
                              </p:par>
                              <p:par>
                                <p:cTn id="3150" presetID="1" presetClass="entr" presetSubtype="0" fill="hold" grpId="0" nodeType="withEffect">
                                  <p:stCondLst>
                                    <p:cond delay="0"/>
                                  </p:stCondLst>
                                  <p:childTnLst>
                                    <p:set>
                                      <p:cBhvr>
                                        <p:cTn id="3151" dur="1" fill="hold">
                                          <p:stCondLst>
                                            <p:cond delay="0"/>
                                          </p:stCondLst>
                                        </p:cTn>
                                        <p:tgtEl>
                                          <p:spTgt spid="444"/>
                                        </p:tgtEl>
                                        <p:attrNameLst>
                                          <p:attrName>style.visibility</p:attrName>
                                        </p:attrNameLst>
                                      </p:cBhvr>
                                      <p:to>
                                        <p:strVal val="visible"/>
                                      </p:to>
                                    </p:set>
                                  </p:childTnLst>
                                </p:cTn>
                              </p:par>
                              <p:par>
                                <p:cTn id="3152" presetID="10" presetClass="exit" presetSubtype="0" fill="hold" grpId="5" nodeType="withEffect">
                                  <p:stCondLst>
                                    <p:cond delay="0"/>
                                  </p:stCondLst>
                                  <p:childTnLst>
                                    <p:animEffect transition="out" filter="fade">
                                      <p:cBhvr>
                                        <p:cTn id="3153" dur="500"/>
                                        <p:tgtEl>
                                          <p:spTgt spid="449"/>
                                        </p:tgtEl>
                                      </p:cBhvr>
                                    </p:animEffect>
                                    <p:set>
                                      <p:cBhvr>
                                        <p:cTn id="3154"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7"/>
                  </p:tgtEl>
                </p:cond>
              </p:nextCondLst>
            </p:seq>
            <p:seq concurrent="1" nextAc="seek">
              <p:cTn id="3155" restart="whenNotActive" fill="hold" evtFilter="cancelBubble" nodeType="interactiveSeq">
                <p:stCondLst>
                  <p:cond evt="onClick" delay="0">
                    <p:tgtEl>
                      <p:spTgt spid="428"/>
                    </p:tgtEl>
                  </p:cond>
                </p:stCondLst>
                <p:endSync evt="end" delay="0">
                  <p:rtn val="all"/>
                </p:endSync>
                <p:childTnLst>
                  <p:par>
                    <p:cTn id="3156" fill="hold">
                      <p:stCondLst>
                        <p:cond delay="0"/>
                      </p:stCondLst>
                      <p:childTnLst>
                        <p:par>
                          <p:cTn id="3157" fill="hold">
                            <p:stCondLst>
                              <p:cond delay="0"/>
                            </p:stCondLst>
                            <p:childTnLst>
                              <p:par>
                                <p:cTn id="3158" presetID="1" presetClass="entr" presetSubtype="0" fill="hold" grpId="0" nodeType="clickEffect">
                                  <p:stCondLst>
                                    <p:cond delay="0"/>
                                  </p:stCondLst>
                                  <p:childTnLst>
                                    <p:set>
                                      <p:cBhvr>
                                        <p:cTn id="3159" dur="1" fill="hold">
                                          <p:stCondLst>
                                            <p:cond delay="0"/>
                                          </p:stCondLst>
                                        </p:cTn>
                                        <p:tgtEl>
                                          <p:spTgt spid="434"/>
                                        </p:tgtEl>
                                        <p:attrNameLst>
                                          <p:attrName>style.visibility</p:attrName>
                                        </p:attrNameLst>
                                      </p:cBhvr>
                                      <p:to>
                                        <p:strVal val="visible"/>
                                      </p:to>
                                    </p:set>
                                  </p:childTnLst>
                                </p:cTn>
                              </p:par>
                              <p:par>
                                <p:cTn id="3160" presetID="1" presetClass="entr" presetSubtype="0" fill="hold" grpId="1" nodeType="withEffect">
                                  <p:stCondLst>
                                    <p:cond delay="0"/>
                                  </p:stCondLst>
                                  <p:childTnLst>
                                    <p:set>
                                      <p:cBhvr>
                                        <p:cTn id="3161" dur="1" fill="hold">
                                          <p:stCondLst>
                                            <p:cond delay="0"/>
                                          </p:stCondLst>
                                        </p:cTn>
                                        <p:tgtEl>
                                          <p:spTgt spid="442"/>
                                        </p:tgtEl>
                                        <p:attrNameLst>
                                          <p:attrName>style.visibility</p:attrName>
                                        </p:attrNameLst>
                                      </p:cBhvr>
                                      <p:to>
                                        <p:strVal val="visible"/>
                                      </p:to>
                                    </p:set>
                                  </p:childTnLst>
                                </p:cTn>
                              </p:par>
                              <p:par>
                                <p:cTn id="3162" presetID="10" presetClass="exit" presetSubtype="0" fill="hold" grpId="4" nodeType="withEffect">
                                  <p:stCondLst>
                                    <p:cond delay="0"/>
                                  </p:stCondLst>
                                  <p:childTnLst>
                                    <p:animEffect transition="out" filter="fade">
                                      <p:cBhvr>
                                        <p:cTn id="3163" dur="500"/>
                                        <p:tgtEl>
                                          <p:spTgt spid="449"/>
                                        </p:tgtEl>
                                      </p:cBhvr>
                                    </p:animEffect>
                                    <p:set>
                                      <p:cBhvr>
                                        <p:cTn id="3164"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8"/>
                  </p:tgtEl>
                </p:cond>
              </p:nextCondLst>
            </p:seq>
            <p:seq concurrent="1" nextAc="seek">
              <p:cTn id="3165" restart="whenNotActive" fill="hold" evtFilter="cancelBubble" nodeType="interactiveSeq">
                <p:stCondLst>
                  <p:cond evt="onClick" delay="0">
                    <p:tgtEl>
                      <p:spTgt spid="429"/>
                    </p:tgtEl>
                  </p:cond>
                </p:stCondLst>
                <p:endSync evt="end" delay="0">
                  <p:rtn val="all"/>
                </p:endSync>
                <p:childTnLst>
                  <p:par>
                    <p:cTn id="3166" fill="hold">
                      <p:stCondLst>
                        <p:cond delay="0"/>
                      </p:stCondLst>
                      <p:childTnLst>
                        <p:par>
                          <p:cTn id="3167" fill="hold">
                            <p:stCondLst>
                              <p:cond delay="0"/>
                            </p:stCondLst>
                            <p:childTnLst>
                              <p:par>
                                <p:cTn id="3168" presetID="1" presetClass="entr" presetSubtype="0" fill="hold" grpId="1" nodeType="clickEffect">
                                  <p:stCondLst>
                                    <p:cond delay="0"/>
                                  </p:stCondLst>
                                  <p:childTnLst>
                                    <p:set>
                                      <p:cBhvr>
                                        <p:cTn id="3169" dur="1" fill="hold">
                                          <p:stCondLst>
                                            <p:cond delay="0"/>
                                          </p:stCondLst>
                                        </p:cTn>
                                        <p:tgtEl>
                                          <p:spTgt spid="435"/>
                                        </p:tgtEl>
                                        <p:attrNameLst>
                                          <p:attrName>style.visibility</p:attrName>
                                        </p:attrNameLst>
                                      </p:cBhvr>
                                      <p:to>
                                        <p:strVal val="visible"/>
                                      </p:to>
                                    </p:set>
                                  </p:childTnLst>
                                </p:cTn>
                              </p:par>
                              <p:par>
                                <p:cTn id="3170" presetID="10" presetClass="exit" presetSubtype="0" fill="hold" grpId="3" nodeType="withEffect">
                                  <p:stCondLst>
                                    <p:cond delay="0"/>
                                  </p:stCondLst>
                                  <p:childTnLst>
                                    <p:animEffect transition="out" filter="fade">
                                      <p:cBhvr>
                                        <p:cTn id="3171" dur="500"/>
                                        <p:tgtEl>
                                          <p:spTgt spid="449"/>
                                        </p:tgtEl>
                                      </p:cBhvr>
                                    </p:animEffect>
                                    <p:set>
                                      <p:cBhvr>
                                        <p:cTn id="317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9"/>
                  </p:tgtEl>
                </p:cond>
              </p:nextCondLst>
            </p:seq>
            <p:seq concurrent="1" nextAc="seek">
              <p:cTn id="3173" restart="whenNotActive" fill="hold" evtFilter="cancelBubble" nodeType="interactiveSeq">
                <p:stCondLst>
                  <p:cond evt="onClick" delay="0">
                    <p:tgtEl>
                      <p:spTgt spid="431"/>
                    </p:tgtEl>
                  </p:cond>
                </p:stCondLst>
                <p:endSync evt="end" delay="0">
                  <p:rtn val="all"/>
                </p:endSync>
                <p:childTnLst>
                  <p:par>
                    <p:cTn id="3174" fill="hold">
                      <p:stCondLst>
                        <p:cond delay="0"/>
                      </p:stCondLst>
                      <p:childTnLst>
                        <p:par>
                          <p:cTn id="3175" fill="hold">
                            <p:stCondLst>
                              <p:cond delay="0"/>
                            </p:stCondLst>
                            <p:childTnLst>
                              <p:par>
                                <p:cTn id="3176" presetID="1" presetClass="entr" presetSubtype="0" fill="hold" grpId="0" nodeType="clickEffect">
                                  <p:stCondLst>
                                    <p:cond delay="0"/>
                                  </p:stCondLst>
                                  <p:childTnLst>
                                    <p:set>
                                      <p:cBhvr>
                                        <p:cTn id="3177" dur="1" fill="hold">
                                          <p:stCondLst>
                                            <p:cond delay="0"/>
                                          </p:stCondLst>
                                        </p:cTn>
                                        <p:tgtEl>
                                          <p:spTgt spid="437"/>
                                        </p:tgtEl>
                                        <p:attrNameLst>
                                          <p:attrName>style.visibility</p:attrName>
                                        </p:attrNameLst>
                                      </p:cBhvr>
                                      <p:to>
                                        <p:strVal val="visible"/>
                                      </p:to>
                                    </p:set>
                                  </p:childTnLst>
                                </p:cTn>
                              </p:par>
                              <p:par>
                                <p:cTn id="3178" presetID="10" presetClass="exit" presetSubtype="0" fill="hold" grpId="2" nodeType="withEffect">
                                  <p:stCondLst>
                                    <p:cond delay="0"/>
                                  </p:stCondLst>
                                  <p:childTnLst>
                                    <p:animEffect transition="out" filter="fade">
                                      <p:cBhvr>
                                        <p:cTn id="3179" dur="500"/>
                                        <p:tgtEl>
                                          <p:spTgt spid="449"/>
                                        </p:tgtEl>
                                      </p:cBhvr>
                                    </p:animEffect>
                                    <p:set>
                                      <p:cBhvr>
                                        <p:cTn id="3180"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1"/>
                  </p:tgtEl>
                </p:cond>
              </p:nextCondLst>
            </p:seq>
            <p:seq concurrent="1" nextAc="seek">
              <p:cTn id="3181" restart="whenNotActive" fill="hold" evtFilter="cancelBubble" nodeType="interactiveSeq">
                <p:stCondLst>
                  <p:cond evt="onClick" delay="0">
                    <p:tgtEl>
                      <p:spTgt spid="432"/>
                    </p:tgtEl>
                  </p:cond>
                </p:stCondLst>
                <p:endSync evt="end" delay="0">
                  <p:rtn val="all"/>
                </p:endSync>
                <p:childTnLst>
                  <p:par>
                    <p:cTn id="3182" fill="hold">
                      <p:stCondLst>
                        <p:cond delay="0"/>
                      </p:stCondLst>
                      <p:childTnLst>
                        <p:par>
                          <p:cTn id="3183" fill="hold">
                            <p:stCondLst>
                              <p:cond delay="0"/>
                            </p:stCondLst>
                            <p:childTnLst>
                              <p:par>
                                <p:cTn id="3184" presetID="1" presetClass="entr" presetSubtype="0" fill="hold" grpId="0" nodeType="clickEffect">
                                  <p:stCondLst>
                                    <p:cond delay="0"/>
                                  </p:stCondLst>
                                  <p:childTnLst>
                                    <p:set>
                                      <p:cBhvr>
                                        <p:cTn id="3185" dur="1" fill="hold">
                                          <p:stCondLst>
                                            <p:cond delay="0"/>
                                          </p:stCondLst>
                                        </p:cTn>
                                        <p:tgtEl>
                                          <p:spTgt spid="438"/>
                                        </p:tgtEl>
                                        <p:attrNameLst>
                                          <p:attrName>style.visibility</p:attrName>
                                        </p:attrNameLst>
                                      </p:cBhvr>
                                      <p:to>
                                        <p:strVal val="visible"/>
                                      </p:to>
                                    </p:set>
                                  </p:childTnLst>
                                </p:cTn>
                              </p:par>
                              <p:par>
                                <p:cTn id="3186" presetID="1" presetClass="entr" presetSubtype="0" fill="hold" grpId="2" nodeType="withEffect">
                                  <p:stCondLst>
                                    <p:cond delay="0"/>
                                  </p:stCondLst>
                                  <p:childTnLst>
                                    <p:set>
                                      <p:cBhvr>
                                        <p:cTn id="3187" dur="1" fill="hold">
                                          <p:stCondLst>
                                            <p:cond delay="0"/>
                                          </p:stCondLst>
                                        </p:cTn>
                                        <p:tgtEl>
                                          <p:spTgt spid="442"/>
                                        </p:tgtEl>
                                        <p:attrNameLst>
                                          <p:attrName>style.visibility</p:attrName>
                                        </p:attrNameLst>
                                      </p:cBhvr>
                                      <p:to>
                                        <p:strVal val="visible"/>
                                      </p:to>
                                    </p:set>
                                  </p:childTnLst>
                                </p:cTn>
                              </p:par>
                              <p:par>
                                <p:cTn id="3188" presetID="10" presetClass="exit" presetSubtype="0" fill="hold" grpId="1" nodeType="withEffect">
                                  <p:stCondLst>
                                    <p:cond delay="0"/>
                                  </p:stCondLst>
                                  <p:childTnLst>
                                    <p:animEffect transition="out" filter="fade">
                                      <p:cBhvr>
                                        <p:cTn id="3189" dur="500"/>
                                        <p:tgtEl>
                                          <p:spTgt spid="449"/>
                                        </p:tgtEl>
                                      </p:cBhvr>
                                    </p:animEffect>
                                    <p:set>
                                      <p:cBhvr>
                                        <p:cTn id="3190"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2"/>
                  </p:tgtEl>
                </p:cond>
              </p:nextCondLst>
            </p:seq>
            <p:seq concurrent="1" nextAc="seek">
              <p:cTn id="3191" restart="whenNotActive" fill="hold" evtFilter="cancelBubble" nodeType="interactiveSeq">
                <p:stCondLst>
                  <p:cond evt="onClick" delay="0">
                    <p:tgtEl>
                      <p:spTgt spid="430"/>
                    </p:tgtEl>
                  </p:cond>
                </p:stCondLst>
                <p:endSync evt="end" delay="0">
                  <p:rtn val="all"/>
                </p:endSync>
                <p:childTnLst>
                  <p:par>
                    <p:cTn id="3192" fill="hold">
                      <p:stCondLst>
                        <p:cond delay="0"/>
                      </p:stCondLst>
                      <p:childTnLst>
                        <p:par>
                          <p:cTn id="3193" fill="hold">
                            <p:stCondLst>
                              <p:cond delay="0"/>
                            </p:stCondLst>
                            <p:childTnLst>
                              <p:par>
                                <p:cTn id="3194" presetID="1" presetClass="entr" presetSubtype="0" fill="hold" grpId="0" nodeType="clickEffect">
                                  <p:stCondLst>
                                    <p:cond delay="0"/>
                                  </p:stCondLst>
                                  <p:childTnLst>
                                    <p:set>
                                      <p:cBhvr>
                                        <p:cTn id="3195" dur="1" fill="hold">
                                          <p:stCondLst>
                                            <p:cond delay="0"/>
                                          </p:stCondLst>
                                        </p:cTn>
                                        <p:tgtEl>
                                          <p:spTgt spid="436"/>
                                        </p:tgtEl>
                                        <p:attrNameLst>
                                          <p:attrName>style.visibility</p:attrName>
                                        </p:attrNameLst>
                                      </p:cBhvr>
                                      <p:to>
                                        <p:strVal val="visible"/>
                                      </p:to>
                                    </p:set>
                                  </p:childTnLst>
                                </p:cTn>
                              </p:par>
                              <p:par>
                                <p:cTn id="3196" presetID="1" presetClass="entr" presetSubtype="0" fill="hold" grpId="0" nodeType="withEffect">
                                  <p:stCondLst>
                                    <p:cond delay="0"/>
                                  </p:stCondLst>
                                  <p:childTnLst>
                                    <p:set>
                                      <p:cBhvr>
                                        <p:cTn id="3197" dur="1" fill="hold">
                                          <p:stCondLst>
                                            <p:cond delay="0"/>
                                          </p:stCondLst>
                                        </p:cTn>
                                        <p:tgtEl>
                                          <p:spTgt spid="442"/>
                                        </p:tgtEl>
                                        <p:attrNameLst>
                                          <p:attrName>style.visibility</p:attrName>
                                        </p:attrNameLst>
                                      </p:cBhvr>
                                      <p:to>
                                        <p:strVal val="visible"/>
                                      </p:to>
                                    </p:set>
                                  </p:childTnLst>
                                </p:cTn>
                              </p:par>
                              <p:par>
                                <p:cTn id="3198" presetID="10" presetClass="exit" presetSubtype="0" fill="hold" grpId="0" nodeType="withEffect">
                                  <p:stCondLst>
                                    <p:cond delay="0"/>
                                  </p:stCondLst>
                                  <p:childTnLst>
                                    <p:animEffect transition="out" filter="fade">
                                      <p:cBhvr>
                                        <p:cTn id="3199" dur="500"/>
                                        <p:tgtEl>
                                          <p:spTgt spid="449"/>
                                        </p:tgtEl>
                                      </p:cBhvr>
                                    </p:animEffect>
                                    <p:set>
                                      <p:cBhvr>
                                        <p:cTn id="3200"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0"/>
                  </p:tgtEl>
                </p:cond>
              </p:nextCondLst>
            </p:seq>
            <p:seq concurrent="1" nextAc="seek">
              <p:cTn id="3201" restart="whenNotActive" fill="hold" evtFilter="cancelBubble" nodeType="interactiveSeq">
                <p:stCondLst>
                  <p:cond evt="onClick" delay="0">
                    <p:tgtEl>
                      <p:spTgt spid="438"/>
                    </p:tgtEl>
                  </p:cond>
                </p:stCondLst>
                <p:endSync evt="end" delay="0">
                  <p:rtn val="all"/>
                </p:endSync>
                <p:childTnLst>
                  <p:par>
                    <p:cTn id="3202" fill="hold">
                      <p:stCondLst>
                        <p:cond delay="0"/>
                      </p:stCondLst>
                      <p:childTnLst>
                        <p:par>
                          <p:cTn id="3203" fill="hold">
                            <p:stCondLst>
                              <p:cond delay="0"/>
                            </p:stCondLst>
                            <p:childTnLst>
                              <p:par>
                                <p:cTn id="3204" presetID="1" presetClass="exit" presetSubtype="0" fill="hold" grpId="1" nodeType="clickEffect">
                                  <p:stCondLst>
                                    <p:cond delay="0"/>
                                  </p:stCondLst>
                                  <p:childTnLst>
                                    <p:set>
                                      <p:cBhvr>
                                        <p:cTn id="3205" dur="1" fill="hold">
                                          <p:stCondLst>
                                            <p:cond delay="0"/>
                                          </p:stCondLst>
                                        </p:cTn>
                                        <p:tgtEl>
                                          <p:spTgt spid="438"/>
                                        </p:tgtEl>
                                        <p:attrNameLst>
                                          <p:attrName>style.visibility</p:attrName>
                                        </p:attrNameLst>
                                      </p:cBhvr>
                                      <p:to>
                                        <p:strVal val="hidden"/>
                                      </p:to>
                                    </p:set>
                                  </p:childTnLst>
                                </p:cTn>
                              </p:par>
                              <p:par>
                                <p:cTn id="3206" presetID="1" presetClass="exit" presetSubtype="0" fill="hold" grpId="5" nodeType="withEffect">
                                  <p:stCondLst>
                                    <p:cond delay="0"/>
                                  </p:stCondLst>
                                  <p:childTnLst>
                                    <p:set>
                                      <p:cBhvr>
                                        <p:cTn id="3207" dur="1" fill="hold">
                                          <p:stCondLst>
                                            <p:cond delay="0"/>
                                          </p:stCondLst>
                                        </p:cTn>
                                        <p:tgtEl>
                                          <p:spTgt spid="442"/>
                                        </p:tgtEl>
                                        <p:attrNameLst>
                                          <p:attrName>style.visibility</p:attrName>
                                        </p:attrNameLst>
                                      </p:cBhvr>
                                      <p:to>
                                        <p:strVal val="hidden"/>
                                      </p:to>
                                    </p:set>
                                  </p:childTnLst>
                                </p:cTn>
                              </p:par>
                              <p:par>
                                <p:cTn id="3208" presetID="10" presetClass="entr" presetSubtype="0" fill="hold" grpId="6" nodeType="withEffect">
                                  <p:stCondLst>
                                    <p:cond delay="0"/>
                                  </p:stCondLst>
                                  <p:childTnLst>
                                    <p:set>
                                      <p:cBhvr>
                                        <p:cTn id="3209" dur="1" fill="hold">
                                          <p:stCondLst>
                                            <p:cond delay="0"/>
                                          </p:stCondLst>
                                        </p:cTn>
                                        <p:tgtEl>
                                          <p:spTgt spid="449"/>
                                        </p:tgtEl>
                                        <p:attrNameLst>
                                          <p:attrName>style.visibility</p:attrName>
                                        </p:attrNameLst>
                                      </p:cBhvr>
                                      <p:to>
                                        <p:strVal val="visible"/>
                                      </p:to>
                                    </p:set>
                                    <p:animEffect transition="in" filter="fade">
                                      <p:cBhvr>
                                        <p:cTn id="3210" dur="500"/>
                                        <p:tgtEl>
                                          <p:spTgt spid="449"/>
                                        </p:tgtEl>
                                      </p:cBhvr>
                                    </p:animEffect>
                                  </p:childTnLst>
                                </p:cTn>
                              </p:par>
                            </p:childTnLst>
                          </p:cTn>
                        </p:par>
                      </p:childTnLst>
                    </p:cTn>
                  </p:par>
                </p:childTnLst>
              </p:cTn>
              <p:nextCondLst>
                <p:cond evt="onClick" delay="0">
                  <p:tgtEl>
                    <p:spTgt spid="438"/>
                  </p:tgtEl>
                </p:cond>
              </p:nextCondLst>
            </p:seq>
            <p:seq concurrent="1" nextAc="seek">
              <p:cTn id="3211" restart="whenNotActive" fill="hold" evtFilter="cancelBubble" nodeType="interactiveSeq">
                <p:stCondLst>
                  <p:cond evt="onClick" delay="0">
                    <p:tgtEl>
                      <p:spTgt spid="433"/>
                    </p:tgtEl>
                  </p:cond>
                </p:stCondLst>
                <p:endSync evt="end" delay="0">
                  <p:rtn val="all"/>
                </p:endSync>
                <p:childTnLst>
                  <p:par>
                    <p:cTn id="3212" fill="hold">
                      <p:stCondLst>
                        <p:cond delay="0"/>
                      </p:stCondLst>
                      <p:childTnLst>
                        <p:par>
                          <p:cTn id="3213" fill="hold">
                            <p:stCondLst>
                              <p:cond delay="0"/>
                            </p:stCondLst>
                            <p:childTnLst>
                              <p:par>
                                <p:cTn id="3214" presetID="1" presetClass="exit" presetSubtype="0" fill="hold" grpId="1" nodeType="clickEffect">
                                  <p:stCondLst>
                                    <p:cond delay="0"/>
                                  </p:stCondLst>
                                  <p:childTnLst>
                                    <p:set>
                                      <p:cBhvr>
                                        <p:cTn id="3215" dur="1" fill="hold">
                                          <p:stCondLst>
                                            <p:cond delay="0"/>
                                          </p:stCondLst>
                                        </p:cTn>
                                        <p:tgtEl>
                                          <p:spTgt spid="433"/>
                                        </p:tgtEl>
                                        <p:attrNameLst>
                                          <p:attrName>style.visibility</p:attrName>
                                        </p:attrNameLst>
                                      </p:cBhvr>
                                      <p:to>
                                        <p:strVal val="hidden"/>
                                      </p:to>
                                    </p:set>
                                  </p:childTnLst>
                                </p:cTn>
                              </p:par>
                              <p:par>
                                <p:cTn id="3216" presetID="1" presetClass="exit" presetSubtype="0" fill="hold" grpId="1" nodeType="withEffect">
                                  <p:stCondLst>
                                    <p:cond delay="0"/>
                                  </p:stCondLst>
                                  <p:childTnLst>
                                    <p:set>
                                      <p:cBhvr>
                                        <p:cTn id="3217" dur="1" fill="hold">
                                          <p:stCondLst>
                                            <p:cond delay="0"/>
                                          </p:stCondLst>
                                        </p:cTn>
                                        <p:tgtEl>
                                          <p:spTgt spid="444"/>
                                        </p:tgtEl>
                                        <p:attrNameLst>
                                          <p:attrName>style.visibility</p:attrName>
                                        </p:attrNameLst>
                                      </p:cBhvr>
                                      <p:to>
                                        <p:strVal val="hidden"/>
                                      </p:to>
                                    </p:set>
                                  </p:childTnLst>
                                </p:cTn>
                              </p:par>
                              <p:par>
                                <p:cTn id="3218" presetID="10" presetClass="entr" presetSubtype="0" fill="hold" grpId="7" nodeType="withEffect">
                                  <p:stCondLst>
                                    <p:cond delay="0"/>
                                  </p:stCondLst>
                                  <p:childTnLst>
                                    <p:set>
                                      <p:cBhvr>
                                        <p:cTn id="3219" dur="1" fill="hold">
                                          <p:stCondLst>
                                            <p:cond delay="0"/>
                                          </p:stCondLst>
                                        </p:cTn>
                                        <p:tgtEl>
                                          <p:spTgt spid="449"/>
                                        </p:tgtEl>
                                        <p:attrNameLst>
                                          <p:attrName>style.visibility</p:attrName>
                                        </p:attrNameLst>
                                      </p:cBhvr>
                                      <p:to>
                                        <p:strVal val="visible"/>
                                      </p:to>
                                    </p:set>
                                    <p:animEffect transition="in" filter="fade">
                                      <p:cBhvr>
                                        <p:cTn id="3220" dur="500"/>
                                        <p:tgtEl>
                                          <p:spTgt spid="449"/>
                                        </p:tgtEl>
                                      </p:cBhvr>
                                    </p:animEffect>
                                  </p:childTnLst>
                                </p:cTn>
                              </p:par>
                            </p:childTnLst>
                          </p:cTn>
                        </p:par>
                      </p:childTnLst>
                    </p:cTn>
                  </p:par>
                </p:childTnLst>
              </p:cTn>
              <p:nextCondLst>
                <p:cond evt="onClick" delay="0">
                  <p:tgtEl>
                    <p:spTgt spid="433"/>
                  </p:tgtEl>
                </p:cond>
              </p:nextCondLst>
            </p:seq>
            <p:seq concurrent="1" nextAc="seek">
              <p:cTn id="3221" restart="whenNotActive" fill="hold" evtFilter="cancelBubble" nodeType="interactiveSeq">
                <p:stCondLst>
                  <p:cond evt="onClick" delay="0">
                    <p:tgtEl>
                      <p:spTgt spid="434"/>
                    </p:tgtEl>
                  </p:cond>
                </p:stCondLst>
                <p:endSync evt="end" delay="0">
                  <p:rtn val="all"/>
                </p:endSync>
                <p:childTnLst>
                  <p:par>
                    <p:cTn id="3222" fill="hold">
                      <p:stCondLst>
                        <p:cond delay="0"/>
                      </p:stCondLst>
                      <p:childTnLst>
                        <p:par>
                          <p:cTn id="3223" fill="hold">
                            <p:stCondLst>
                              <p:cond delay="0"/>
                            </p:stCondLst>
                            <p:childTnLst>
                              <p:par>
                                <p:cTn id="3224" presetID="1" presetClass="exit" presetSubtype="0" fill="hold" grpId="1" nodeType="clickEffect">
                                  <p:stCondLst>
                                    <p:cond delay="0"/>
                                  </p:stCondLst>
                                  <p:childTnLst>
                                    <p:set>
                                      <p:cBhvr>
                                        <p:cTn id="3225" dur="1" fill="hold">
                                          <p:stCondLst>
                                            <p:cond delay="0"/>
                                          </p:stCondLst>
                                        </p:cTn>
                                        <p:tgtEl>
                                          <p:spTgt spid="434"/>
                                        </p:tgtEl>
                                        <p:attrNameLst>
                                          <p:attrName>style.visibility</p:attrName>
                                        </p:attrNameLst>
                                      </p:cBhvr>
                                      <p:to>
                                        <p:strVal val="hidden"/>
                                      </p:to>
                                    </p:set>
                                  </p:childTnLst>
                                </p:cTn>
                              </p:par>
                              <p:par>
                                <p:cTn id="3226" presetID="1" presetClass="exit" presetSubtype="0" fill="hold" grpId="4" nodeType="withEffect">
                                  <p:stCondLst>
                                    <p:cond delay="0"/>
                                  </p:stCondLst>
                                  <p:childTnLst>
                                    <p:set>
                                      <p:cBhvr>
                                        <p:cTn id="3227" dur="1" fill="hold">
                                          <p:stCondLst>
                                            <p:cond delay="0"/>
                                          </p:stCondLst>
                                        </p:cTn>
                                        <p:tgtEl>
                                          <p:spTgt spid="442"/>
                                        </p:tgtEl>
                                        <p:attrNameLst>
                                          <p:attrName>style.visibility</p:attrName>
                                        </p:attrNameLst>
                                      </p:cBhvr>
                                      <p:to>
                                        <p:strVal val="hidden"/>
                                      </p:to>
                                    </p:set>
                                  </p:childTnLst>
                                </p:cTn>
                              </p:par>
                              <p:par>
                                <p:cTn id="3228" presetID="10" presetClass="entr" presetSubtype="0" fill="hold" grpId="10" nodeType="withEffect">
                                  <p:stCondLst>
                                    <p:cond delay="0"/>
                                  </p:stCondLst>
                                  <p:childTnLst>
                                    <p:set>
                                      <p:cBhvr>
                                        <p:cTn id="3229" dur="1" fill="hold">
                                          <p:stCondLst>
                                            <p:cond delay="0"/>
                                          </p:stCondLst>
                                        </p:cTn>
                                        <p:tgtEl>
                                          <p:spTgt spid="449"/>
                                        </p:tgtEl>
                                        <p:attrNameLst>
                                          <p:attrName>style.visibility</p:attrName>
                                        </p:attrNameLst>
                                      </p:cBhvr>
                                      <p:to>
                                        <p:strVal val="visible"/>
                                      </p:to>
                                    </p:set>
                                    <p:animEffect transition="in" filter="fade">
                                      <p:cBhvr>
                                        <p:cTn id="3230" dur="500"/>
                                        <p:tgtEl>
                                          <p:spTgt spid="449"/>
                                        </p:tgtEl>
                                      </p:cBhvr>
                                    </p:animEffect>
                                  </p:childTnLst>
                                </p:cTn>
                              </p:par>
                            </p:childTnLst>
                          </p:cTn>
                        </p:par>
                      </p:childTnLst>
                    </p:cTn>
                  </p:par>
                </p:childTnLst>
              </p:cTn>
              <p:nextCondLst>
                <p:cond evt="onClick" delay="0">
                  <p:tgtEl>
                    <p:spTgt spid="434"/>
                  </p:tgtEl>
                </p:cond>
              </p:nextCondLst>
            </p:seq>
            <p:seq concurrent="1" nextAc="seek">
              <p:cTn id="3231" restart="whenNotActive" fill="hold" evtFilter="cancelBubble" nodeType="interactiveSeq">
                <p:stCondLst>
                  <p:cond evt="onClick" delay="0">
                    <p:tgtEl>
                      <p:spTgt spid="435"/>
                    </p:tgtEl>
                  </p:cond>
                </p:stCondLst>
                <p:endSync evt="end" delay="0">
                  <p:rtn val="all"/>
                </p:endSync>
                <p:childTnLst>
                  <p:par>
                    <p:cTn id="3232" fill="hold">
                      <p:stCondLst>
                        <p:cond delay="0"/>
                      </p:stCondLst>
                      <p:childTnLst>
                        <p:par>
                          <p:cTn id="3233" fill="hold">
                            <p:stCondLst>
                              <p:cond delay="0"/>
                            </p:stCondLst>
                            <p:childTnLst>
                              <p:par>
                                <p:cTn id="3234" presetID="1" presetClass="exit" presetSubtype="0" fill="hold" grpId="0" nodeType="clickEffect">
                                  <p:stCondLst>
                                    <p:cond delay="0"/>
                                  </p:stCondLst>
                                  <p:childTnLst>
                                    <p:set>
                                      <p:cBhvr>
                                        <p:cTn id="3235" dur="1" fill="hold">
                                          <p:stCondLst>
                                            <p:cond delay="0"/>
                                          </p:stCondLst>
                                        </p:cTn>
                                        <p:tgtEl>
                                          <p:spTgt spid="435"/>
                                        </p:tgtEl>
                                        <p:attrNameLst>
                                          <p:attrName>style.visibility</p:attrName>
                                        </p:attrNameLst>
                                      </p:cBhvr>
                                      <p:to>
                                        <p:strVal val="hidden"/>
                                      </p:to>
                                    </p:set>
                                  </p:childTnLst>
                                </p:cTn>
                              </p:par>
                              <p:par>
                                <p:cTn id="3236" presetID="10" presetClass="entr" presetSubtype="0" fill="hold" grpId="9" nodeType="withEffect">
                                  <p:stCondLst>
                                    <p:cond delay="0"/>
                                  </p:stCondLst>
                                  <p:childTnLst>
                                    <p:set>
                                      <p:cBhvr>
                                        <p:cTn id="3237" dur="1" fill="hold">
                                          <p:stCondLst>
                                            <p:cond delay="0"/>
                                          </p:stCondLst>
                                        </p:cTn>
                                        <p:tgtEl>
                                          <p:spTgt spid="449"/>
                                        </p:tgtEl>
                                        <p:attrNameLst>
                                          <p:attrName>style.visibility</p:attrName>
                                        </p:attrNameLst>
                                      </p:cBhvr>
                                      <p:to>
                                        <p:strVal val="visible"/>
                                      </p:to>
                                    </p:set>
                                    <p:animEffect transition="in" filter="fade">
                                      <p:cBhvr>
                                        <p:cTn id="3238" dur="500"/>
                                        <p:tgtEl>
                                          <p:spTgt spid="449"/>
                                        </p:tgtEl>
                                      </p:cBhvr>
                                    </p:animEffect>
                                  </p:childTnLst>
                                </p:cTn>
                              </p:par>
                            </p:childTnLst>
                          </p:cTn>
                        </p:par>
                      </p:childTnLst>
                    </p:cTn>
                  </p:par>
                </p:childTnLst>
              </p:cTn>
              <p:nextCondLst>
                <p:cond evt="onClick" delay="0">
                  <p:tgtEl>
                    <p:spTgt spid="435"/>
                  </p:tgtEl>
                </p:cond>
              </p:nextCondLst>
            </p:seq>
            <p:seq concurrent="1" nextAc="seek">
              <p:cTn id="3239" restart="whenNotActive" fill="hold" evtFilter="cancelBubble" nodeType="interactiveSeq">
                <p:stCondLst>
                  <p:cond evt="onClick" delay="0">
                    <p:tgtEl>
                      <p:spTgt spid="436"/>
                    </p:tgtEl>
                  </p:cond>
                </p:stCondLst>
                <p:endSync evt="end" delay="0">
                  <p:rtn val="all"/>
                </p:endSync>
                <p:childTnLst>
                  <p:par>
                    <p:cTn id="3240" fill="hold">
                      <p:stCondLst>
                        <p:cond delay="0"/>
                      </p:stCondLst>
                      <p:childTnLst>
                        <p:par>
                          <p:cTn id="3241" fill="hold">
                            <p:stCondLst>
                              <p:cond delay="0"/>
                            </p:stCondLst>
                            <p:childTnLst>
                              <p:par>
                                <p:cTn id="3242" presetID="1" presetClass="exit" presetSubtype="0" fill="hold" grpId="1" nodeType="clickEffect">
                                  <p:stCondLst>
                                    <p:cond delay="0"/>
                                  </p:stCondLst>
                                  <p:childTnLst>
                                    <p:set>
                                      <p:cBhvr>
                                        <p:cTn id="3243" dur="1" fill="hold">
                                          <p:stCondLst>
                                            <p:cond delay="0"/>
                                          </p:stCondLst>
                                        </p:cTn>
                                        <p:tgtEl>
                                          <p:spTgt spid="436"/>
                                        </p:tgtEl>
                                        <p:attrNameLst>
                                          <p:attrName>style.visibility</p:attrName>
                                        </p:attrNameLst>
                                      </p:cBhvr>
                                      <p:to>
                                        <p:strVal val="hidden"/>
                                      </p:to>
                                    </p:set>
                                  </p:childTnLst>
                                </p:cTn>
                              </p:par>
                              <p:par>
                                <p:cTn id="3244" presetID="1" presetClass="exit" presetSubtype="0" fill="hold" grpId="3" nodeType="withEffect">
                                  <p:stCondLst>
                                    <p:cond delay="0"/>
                                  </p:stCondLst>
                                  <p:childTnLst>
                                    <p:set>
                                      <p:cBhvr>
                                        <p:cTn id="3245" dur="1" fill="hold">
                                          <p:stCondLst>
                                            <p:cond delay="0"/>
                                          </p:stCondLst>
                                        </p:cTn>
                                        <p:tgtEl>
                                          <p:spTgt spid="442"/>
                                        </p:tgtEl>
                                        <p:attrNameLst>
                                          <p:attrName>style.visibility</p:attrName>
                                        </p:attrNameLst>
                                      </p:cBhvr>
                                      <p:to>
                                        <p:strVal val="hidden"/>
                                      </p:to>
                                    </p:set>
                                  </p:childTnLst>
                                </p:cTn>
                              </p:par>
                              <p:par>
                                <p:cTn id="3246" presetID="10" presetClass="entr" presetSubtype="0" fill="hold" grpId="11" nodeType="withEffect">
                                  <p:stCondLst>
                                    <p:cond delay="0"/>
                                  </p:stCondLst>
                                  <p:childTnLst>
                                    <p:set>
                                      <p:cBhvr>
                                        <p:cTn id="3247" dur="1" fill="hold">
                                          <p:stCondLst>
                                            <p:cond delay="0"/>
                                          </p:stCondLst>
                                        </p:cTn>
                                        <p:tgtEl>
                                          <p:spTgt spid="449"/>
                                        </p:tgtEl>
                                        <p:attrNameLst>
                                          <p:attrName>style.visibility</p:attrName>
                                        </p:attrNameLst>
                                      </p:cBhvr>
                                      <p:to>
                                        <p:strVal val="visible"/>
                                      </p:to>
                                    </p:set>
                                    <p:animEffect transition="in" filter="fade">
                                      <p:cBhvr>
                                        <p:cTn id="3248" dur="500"/>
                                        <p:tgtEl>
                                          <p:spTgt spid="449"/>
                                        </p:tgtEl>
                                      </p:cBhvr>
                                    </p:animEffect>
                                  </p:childTnLst>
                                </p:cTn>
                              </p:par>
                            </p:childTnLst>
                          </p:cTn>
                        </p:par>
                      </p:childTnLst>
                    </p:cTn>
                  </p:par>
                </p:childTnLst>
              </p:cTn>
              <p:nextCondLst>
                <p:cond evt="onClick" delay="0">
                  <p:tgtEl>
                    <p:spTgt spid="436"/>
                  </p:tgtEl>
                </p:cond>
              </p:nextCondLst>
            </p:seq>
            <p:seq concurrent="1" nextAc="seek">
              <p:cTn id="3249" restart="whenNotActive" fill="hold" evtFilter="cancelBubble" nodeType="interactiveSeq">
                <p:stCondLst>
                  <p:cond evt="onClick" delay="0">
                    <p:tgtEl>
                      <p:spTgt spid="437"/>
                    </p:tgtEl>
                  </p:cond>
                </p:stCondLst>
                <p:endSync evt="end" delay="0">
                  <p:rtn val="all"/>
                </p:endSync>
                <p:childTnLst>
                  <p:par>
                    <p:cTn id="3250" fill="hold">
                      <p:stCondLst>
                        <p:cond delay="0"/>
                      </p:stCondLst>
                      <p:childTnLst>
                        <p:par>
                          <p:cTn id="3251" fill="hold">
                            <p:stCondLst>
                              <p:cond delay="0"/>
                            </p:stCondLst>
                            <p:childTnLst>
                              <p:par>
                                <p:cTn id="3252" presetID="1" presetClass="exit" presetSubtype="0" fill="hold" grpId="1" nodeType="clickEffect">
                                  <p:stCondLst>
                                    <p:cond delay="0"/>
                                  </p:stCondLst>
                                  <p:childTnLst>
                                    <p:set>
                                      <p:cBhvr>
                                        <p:cTn id="3253" dur="1" fill="hold">
                                          <p:stCondLst>
                                            <p:cond delay="0"/>
                                          </p:stCondLst>
                                        </p:cTn>
                                        <p:tgtEl>
                                          <p:spTgt spid="437"/>
                                        </p:tgtEl>
                                        <p:attrNameLst>
                                          <p:attrName>style.visibility</p:attrName>
                                        </p:attrNameLst>
                                      </p:cBhvr>
                                      <p:to>
                                        <p:strVal val="hidden"/>
                                      </p:to>
                                    </p:set>
                                  </p:childTnLst>
                                </p:cTn>
                              </p:par>
                              <p:par>
                                <p:cTn id="3254" presetID="10" presetClass="entr" presetSubtype="0" fill="hold" grpId="8" nodeType="withEffect">
                                  <p:stCondLst>
                                    <p:cond delay="0"/>
                                  </p:stCondLst>
                                  <p:childTnLst>
                                    <p:set>
                                      <p:cBhvr>
                                        <p:cTn id="3255" dur="1" fill="hold">
                                          <p:stCondLst>
                                            <p:cond delay="0"/>
                                          </p:stCondLst>
                                        </p:cTn>
                                        <p:tgtEl>
                                          <p:spTgt spid="449"/>
                                        </p:tgtEl>
                                        <p:attrNameLst>
                                          <p:attrName>style.visibility</p:attrName>
                                        </p:attrNameLst>
                                      </p:cBhvr>
                                      <p:to>
                                        <p:strVal val="visible"/>
                                      </p:to>
                                    </p:set>
                                    <p:animEffect transition="in" filter="fade">
                                      <p:cBhvr>
                                        <p:cTn id="3256" dur="500"/>
                                        <p:tgtEl>
                                          <p:spTgt spid="449"/>
                                        </p:tgtEl>
                                      </p:cBhvr>
                                    </p:animEffect>
                                  </p:childTnLst>
                                </p:cTn>
                              </p:par>
                            </p:childTnLst>
                          </p:cTn>
                        </p:par>
                      </p:childTnLst>
                    </p:cTn>
                  </p:par>
                </p:childTnLst>
              </p:cTn>
              <p:nextCondLst>
                <p:cond evt="onClick" delay="0">
                  <p:tgtEl>
                    <p:spTgt spid="437"/>
                  </p:tgtEl>
                </p:cond>
              </p:nextCondLst>
            </p:seq>
            <p:seq concurrent="1" nextAc="seek">
              <p:cTn id="3257" restart="whenNotActive" fill="hold" evtFilter="cancelBubble" nodeType="interactiveSeq">
                <p:stCondLst>
                  <p:cond evt="onClick" delay="0">
                    <p:tgtEl>
                      <p:spTgt spid="451"/>
                    </p:tgtEl>
                  </p:cond>
                </p:stCondLst>
                <p:endSync evt="end" delay="0">
                  <p:rtn val="all"/>
                </p:endSync>
                <p:childTnLst>
                  <p:par>
                    <p:cTn id="3258" fill="hold">
                      <p:stCondLst>
                        <p:cond delay="0"/>
                      </p:stCondLst>
                      <p:childTnLst>
                        <p:par>
                          <p:cTn id="3259" fill="hold">
                            <p:stCondLst>
                              <p:cond delay="0"/>
                            </p:stCondLst>
                            <p:childTnLst>
                              <p:par>
                                <p:cTn id="3260" presetID="1" presetClass="entr" presetSubtype="0" fill="hold" grpId="0" nodeType="clickEffect">
                                  <p:stCondLst>
                                    <p:cond delay="0"/>
                                  </p:stCondLst>
                                  <p:childTnLst>
                                    <p:set>
                                      <p:cBhvr>
                                        <p:cTn id="3261" dur="1" fill="hold">
                                          <p:stCondLst>
                                            <p:cond delay="0"/>
                                          </p:stCondLst>
                                        </p:cTn>
                                        <p:tgtEl>
                                          <p:spTgt spid="457"/>
                                        </p:tgtEl>
                                        <p:attrNameLst>
                                          <p:attrName>style.visibility</p:attrName>
                                        </p:attrNameLst>
                                      </p:cBhvr>
                                      <p:to>
                                        <p:strVal val="visible"/>
                                      </p:to>
                                    </p:set>
                                  </p:childTnLst>
                                </p:cTn>
                              </p:par>
                              <p:par>
                                <p:cTn id="3262" presetID="1" presetClass="entr" presetSubtype="0" fill="hold" grpId="2" nodeType="withEffect">
                                  <p:stCondLst>
                                    <p:cond delay="0"/>
                                  </p:stCondLst>
                                  <p:childTnLst>
                                    <p:set>
                                      <p:cBhvr>
                                        <p:cTn id="3263" dur="1" fill="hold">
                                          <p:stCondLst>
                                            <p:cond delay="0"/>
                                          </p:stCondLst>
                                        </p:cTn>
                                        <p:tgtEl>
                                          <p:spTgt spid="441"/>
                                        </p:tgtEl>
                                        <p:attrNameLst>
                                          <p:attrName>style.visibility</p:attrName>
                                        </p:attrNameLst>
                                      </p:cBhvr>
                                      <p:to>
                                        <p:strVal val="visible"/>
                                      </p:to>
                                    </p:set>
                                  </p:childTnLst>
                                </p:cTn>
                              </p:par>
                              <p:par>
                                <p:cTn id="3264" presetID="10" presetClass="exit" presetSubtype="0" fill="hold" grpId="0" nodeType="withEffect">
                                  <p:stCondLst>
                                    <p:cond delay="0"/>
                                  </p:stCondLst>
                                  <p:childTnLst>
                                    <p:animEffect transition="out" filter="fade">
                                      <p:cBhvr>
                                        <p:cTn id="3265" dur="500"/>
                                        <p:tgtEl>
                                          <p:spTgt spid="450"/>
                                        </p:tgtEl>
                                      </p:cBhvr>
                                    </p:animEffect>
                                    <p:set>
                                      <p:cBhvr>
                                        <p:cTn id="3266"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1"/>
                  </p:tgtEl>
                </p:cond>
              </p:nextCondLst>
            </p:seq>
            <p:seq concurrent="1" nextAc="seek">
              <p:cTn id="3267" restart="whenNotActive" fill="hold" evtFilter="cancelBubble" nodeType="interactiveSeq">
                <p:stCondLst>
                  <p:cond evt="onClick" delay="0">
                    <p:tgtEl>
                      <p:spTgt spid="452"/>
                    </p:tgtEl>
                  </p:cond>
                </p:stCondLst>
                <p:endSync evt="end" delay="0">
                  <p:rtn val="all"/>
                </p:endSync>
                <p:childTnLst>
                  <p:par>
                    <p:cTn id="3268" fill="hold">
                      <p:stCondLst>
                        <p:cond delay="0"/>
                      </p:stCondLst>
                      <p:childTnLst>
                        <p:par>
                          <p:cTn id="3269" fill="hold">
                            <p:stCondLst>
                              <p:cond delay="0"/>
                            </p:stCondLst>
                            <p:childTnLst>
                              <p:par>
                                <p:cTn id="3270" presetID="1" presetClass="entr" presetSubtype="0" fill="hold" grpId="0" nodeType="clickEffect">
                                  <p:stCondLst>
                                    <p:cond delay="0"/>
                                  </p:stCondLst>
                                  <p:childTnLst>
                                    <p:set>
                                      <p:cBhvr>
                                        <p:cTn id="3271" dur="1" fill="hold">
                                          <p:stCondLst>
                                            <p:cond delay="0"/>
                                          </p:stCondLst>
                                        </p:cTn>
                                        <p:tgtEl>
                                          <p:spTgt spid="458"/>
                                        </p:tgtEl>
                                        <p:attrNameLst>
                                          <p:attrName>style.visibility</p:attrName>
                                        </p:attrNameLst>
                                      </p:cBhvr>
                                      <p:to>
                                        <p:strVal val="visible"/>
                                      </p:to>
                                    </p:set>
                                  </p:childTnLst>
                                </p:cTn>
                              </p:par>
                              <p:par>
                                <p:cTn id="3272" presetID="1" presetClass="entr" presetSubtype="0" fill="hold" grpId="0" nodeType="withEffect">
                                  <p:stCondLst>
                                    <p:cond delay="0"/>
                                  </p:stCondLst>
                                  <p:childTnLst>
                                    <p:set>
                                      <p:cBhvr>
                                        <p:cTn id="3273" dur="1" fill="hold">
                                          <p:stCondLst>
                                            <p:cond delay="0"/>
                                          </p:stCondLst>
                                        </p:cTn>
                                        <p:tgtEl>
                                          <p:spTgt spid="443"/>
                                        </p:tgtEl>
                                        <p:attrNameLst>
                                          <p:attrName>style.visibility</p:attrName>
                                        </p:attrNameLst>
                                      </p:cBhvr>
                                      <p:to>
                                        <p:strVal val="visible"/>
                                      </p:to>
                                    </p:set>
                                  </p:childTnLst>
                                </p:cTn>
                              </p:par>
                              <p:par>
                                <p:cTn id="3274" presetID="10" presetClass="exit" presetSubtype="0" fill="hold" grpId="1" nodeType="withEffect">
                                  <p:stCondLst>
                                    <p:cond delay="0"/>
                                  </p:stCondLst>
                                  <p:childTnLst>
                                    <p:animEffect transition="out" filter="fade">
                                      <p:cBhvr>
                                        <p:cTn id="3275" dur="500"/>
                                        <p:tgtEl>
                                          <p:spTgt spid="450"/>
                                        </p:tgtEl>
                                      </p:cBhvr>
                                    </p:animEffect>
                                    <p:set>
                                      <p:cBhvr>
                                        <p:cTn id="3276"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2"/>
                  </p:tgtEl>
                </p:cond>
              </p:nextCondLst>
            </p:seq>
            <p:seq concurrent="1" nextAc="seek">
              <p:cTn id="3277" restart="whenNotActive" fill="hold" evtFilter="cancelBubble" nodeType="interactiveSeq">
                <p:stCondLst>
                  <p:cond evt="onClick" delay="0">
                    <p:tgtEl>
                      <p:spTgt spid="453"/>
                    </p:tgtEl>
                  </p:cond>
                </p:stCondLst>
                <p:endSync evt="end" delay="0">
                  <p:rtn val="all"/>
                </p:endSync>
                <p:childTnLst>
                  <p:par>
                    <p:cTn id="3278" fill="hold">
                      <p:stCondLst>
                        <p:cond delay="0"/>
                      </p:stCondLst>
                      <p:childTnLst>
                        <p:par>
                          <p:cTn id="3279" fill="hold">
                            <p:stCondLst>
                              <p:cond delay="0"/>
                            </p:stCondLst>
                            <p:childTnLst>
                              <p:par>
                                <p:cTn id="3280" presetID="1" presetClass="entr" presetSubtype="0" fill="hold" grpId="0" nodeType="clickEffect">
                                  <p:stCondLst>
                                    <p:cond delay="0"/>
                                  </p:stCondLst>
                                  <p:childTnLst>
                                    <p:set>
                                      <p:cBhvr>
                                        <p:cTn id="3281" dur="1" fill="hold">
                                          <p:stCondLst>
                                            <p:cond delay="0"/>
                                          </p:stCondLst>
                                        </p:cTn>
                                        <p:tgtEl>
                                          <p:spTgt spid="459"/>
                                        </p:tgtEl>
                                        <p:attrNameLst>
                                          <p:attrName>style.visibility</p:attrName>
                                        </p:attrNameLst>
                                      </p:cBhvr>
                                      <p:to>
                                        <p:strVal val="visible"/>
                                      </p:to>
                                    </p:set>
                                  </p:childTnLst>
                                </p:cTn>
                              </p:par>
                              <p:par>
                                <p:cTn id="3282" presetID="10" presetClass="exit" presetSubtype="0" fill="hold" grpId="2" nodeType="withEffect">
                                  <p:stCondLst>
                                    <p:cond delay="0"/>
                                  </p:stCondLst>
                                  <p:childTnLst>
                                    <p:animEffect transition="out" filter="fade">
                                      <p:cBhvr>
                                        <p:cTn id="3283" dur="500"/>
                                        <p:tgtEl>
                                          <p:spTgt spid="450"/>
                                        </p:tgtEl>
                                      </p:cBhvr>
                                    </p:animEffect>
                                    <p:set>
                                      <p:cBhvr>
                                        <p:cTn id="3284"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3"/>
                  </p:tgtEl>
                </p:cond>
              </p:nextCondLst>
            </p:seq>
            <p:seq concurrent="1" nextAc="seek">
              <p:cTn id="3285" restart="whenNotActive" fill="hold" evtFilter="cancelBubble" nodeType="interactiveSeq">
                <p:stCondLst>
                  <p:cond evt="onClick" delay="0">
                    <p:tgtEl>
                      <p:spTgt spid="455"/>
                    </p:tgtEl>
                  </p:cond>
                </p:stCondLst>
                <p:endSync evt="end" delay="0">
                  <p:rtn val="all"/>
                </p:endSync>
                <p:childTnLst>
                  <p:par>
                    <p:cTn id="3286" fill="hold">
                      <p:stCondLst>
                        <p:cond delay="0"/>
                      </p:stCondLst>
                      <p:childTnLst>
                        <p:par>
                          <p:cTn id="3287" fill="hold">
                            <p:stCondLst>
                              <p:cond delay="0"/>
                            </p:stCondLst>
                            <p:childTnLst>
                              <p:par>
                                <p:cTn id="3288" presetID="1" presetClass="entr" presetSubtype="0" fill="hold" grpId="0" nodeType="clickEffect">
                                  <p:stCondLst>
                                    <p:cond delay="0"/>
                                  </p:stCondLst>
                                  <p:childTnLst>
                                    <p:set>
                                      <p:cBhvr>
                                        <p:cTn id="3289" dur="1" fill="hold">
                                          <p:stCondLst>
                                            <p:cond delay="0"/>
                                          </p:stCondLst>
                                        </p:cTn>
                                        <p:tgtEl>
                                          <p:spTgt spid="461"/>
                                        </p:tgtEl>
                                        <p:attrNameLst>
                                          <p:attrName>style.visibility</p:attrName>
                                        </p:attrNameLst>
                                      </p:cBhvr>
                                      <p:to>
                                        <p:strVal val="visible"/>
                                      </p:to>
                                    </p:set>
                                  </p:childTnLst>
                                </p:cTn>
                              </p:par>
                              <p:par>
                                <p:cTn id="3290" presetID="10" presetClass="exit" presetSubtype="0" fill="hold" grpId="9" nodeType="withEffect">
                                  <p:stCondLst>
                                    <p:cond delay="0"/>
                                  </p:stCondLst>
                                  <p:childTnLst>
                                    <p:animEffect transition="out" filter="fade">
                                      <p:cBhvr>
                                        <p:cTn id="3291" dur="500"/>
                                        <p:tgtEl>
                                          <p:spTgt spid="450"/>
                                        </p:tgtEl>
                                      </p:cBhvr>
                                    </p:animEffect>
                                    <p:set>
                                      <p:cBhvr>
                                        <p:cTn id="3292"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5"/>
                  </p:tgtEl>
                </p:cond>
              </p:nextCondLst>
            </p:seq>
            <p:seq concurrent="1" nextAc="seek">
              <p:cTn id="3293" restart="whenNotActive" fill="hold" evtFilter="cancelBubble" nodeType="interactiveSeq">
                <p:stCondLst>
                  <p:cond evt="onClick" delay="0">
                    <p:tgtEl>
                      <p:spTgt spid="456"/>
                    </p:tgtEl>
                  </p:cond>
                </p:stCondLst>
                <p:endSync evt="end" delay="0">
                  <p:rtn val="all"/>
                </p:endSync>
                <p:childTnLst>
                  <p:par>
                    <p:cTn id="3294" fill="hold">
                      <p:stCondLst>
                        <p:cond delay="0"/>
                      </p:stCondLst>
                      <p:childTnLst>
                        <p:par>
                          <p:cTn id="3295" fill="hold">
                            <p:stCondLst>
                              <p:cond delay="0"/>
                            </p:stCondLst>
                            <p:childTnLst>
                              <p:par>
                                <p:cTn id="3296" presetID="1" presetClass="entr" presetSubtype="0" fill="hold" grpId="0" nodeType="clickEffect">
                                  <p:stCondLst>
                                    <p:cond delay="0"/>
                                  </p:stCondLst>
                                  <p:childTnLst>
                                    <p:set>
                                      <p:cBhvr>
                                        <p:cTn id="3297" dur="1" fill="hold">
                                          <p:stCondLst>
                                            <p:cond delay="0"/>
                                          </p:stCondLst>
                                        </p:cTn>
                                        <p:tgtEl>
                                          <p:spTgt spid="462"/>
                                        </p:tgtEl>
                                        <p:attrNameLst>
                                          <p:attrName>style.visibility</p:attrName>
                                        </p:attrNameLst>
                                      </p:cBhvr>
                                      <p:to>
                                        <p:strVal val="visible"/>
                                      </p:to>
                                    </p:set>
                                  </p:childTnLst>
                                </p:cTn>
                              </p:par>
                              <p:par>
                                <p:cTn id="3298" presetID="1" presetClass="exit" presetSubtype="0" fill="hold" grpId="5" nodeType="withEffect">
                                  <p:stCondLst>
                                    <p:cond delay="0"/>
                                  </p:stCondLst>
                                  <p:childTnLst>
                                    <p:set>
                                      <p:cBhvr>
                                        <p:cTn id="3299" dur="1" fill="hold">
                                          <p:stCondLst>
                                            <p:cond delay="0"/>
                                          </p:stCondLst>
                                        </p:cTn>
                                        <p:tgtEl>
                                          <p:spTgt spid="441"/>
                                        </p:tgtEl>
                                        <p:attrNameLst>
                                          <p:attrName>style.visibility</p:attrName>
                                        </p:attrNameLst>
                                      </p:cBhvr>
                                      <p:to>
                                        <p:strVal val="hidden"/>
                                      </p:to>
                                    </p:set>
                                  </p:childTnLst>
                                </p:cTn>
                              </p:par>
                              <p:par>
                                <p:cTn id="3300" presetID="10" presetClass="exit" presetSubtype="0" fill="hold" grpId="10" nodeType="withEffect">
                                  <p:stCondLst>
                                    <p:cond delay="0"/>
                                  </p:stCondLst>
                                  <p:childTnLst>
                                    <p:animEffect transition="out" filter="fade">
                                      <p:cBhvr>
                                        <p:cTn id="3301" dur="500"/>
                                        <p:tgtEl>
                                          <p:spTgt spid="450"/>
                                        </p:tgtEl>
                                      </p:cBhvr>
                                    </p:animEffect>
                                    <p:set>
                                      <p:cBhvr>
                                        <p:cTn id="3302"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6"/>
                  </p:tgtEl>
                </p:cond>
              </p:nextCondLst>
            </p:seq>
            <p:seq concurrent="1" nextAc="seek">
              <p:cTn id="3303" restart="whenNotActive" fill="hold" evtFilter="cancelBubble" nodeType="interactiveSeq">
                <p:stCondLst>
                  <p:cond evt="onClick" delay="0">
                    <p:tgtEl>
                      <p:spTgt spid="454"/>
                    </p:tgtEl>
                  </p:cond>
                </p:stCondLst>
                <p:endSync evt="end" delay="0">
                  <p:rtn val="all"/>
                </p:endSync>
                <p:childTnLst>
                  <p:par>
                    <p:cTn id="3304" fill="hold">
                      <p:stCondLst>
                        <p:cond delay="0"/>
                      </p:stCondLst>
                      <p:childTnLst>
                        <p:par>
                          <p:cTn id="3305" fill="hold">
                            <p:stCondLst>
                              <p:cond delay="0"/>
                            </p:stCondLst>
                            <p:childTnLst>
                              <p:par>
                                <p:cTn id="3306" presetID="1" presetClass="entr" presetSubtype="0" fill="hold" grpId="0" nodeType="clickEffect">
                                  <p:stCondLst>
                                    <p:cond delay="0"/>
                                  </p:stCondLst>
                                  <p:childTnLst>
                                    <p:set>
                                      <p:cBhvr>
                                        <p:cTn id="3307" dur="1" fill="hold">
                                          <p:stCondLst>
                                            <p:cond delay="0"/>
                                          </p:stCondLst>
                                        </p:cTn>
                                        <p:tgtEl>
                                          <p:spTgt spid="460"/>
                                        </p:tgtEl>
                                        <p:attrNameLst>
                                          <p:attrName>style.visibility</p:attrName>
                                        </p:attrNameLst>
                                      </p:cBhvr>
                                      <p:to>
                                        <p:strVal val="visible"/>
                                      </p:to>
                                    </p:set>
                                  </p:childTnLst>
                                </p:cTn>
                              </p:par>
                              <p:par>
                                <p:cTn id="3308" presetID="1" presetClass="entr" presetSubtype="0" fill="hold" grpId="1" nodeType="withEffect">
                                  <p:stCondLst>
                                    <p:cond delay="0"/>
                                  </p:stCondLst>
                                  <p:childTnLst>
                                    <p:set>
                                      <p:cBhvr>
                                        <p:cTn id="3309" dur="1" fill="hold">
                                          <p:stCondLst>
                                            <p:cond delay="0"/>
                                          </p:stCondLst>
                                        </p:cTn>
                                        <p:tgtEl>
                                          <p:spTgt spid="441"/>
                                        </p:tgtEl>
                                        <p:attrNameLst>
                                          <p:attrName>style.visibility</p:attrName>
                                        </p:attrNameLst>
                                      </p:cBhvr>
                                      <p:to>
                                        <p:strVal val="visible"/>
                                      </p:to>
                                    </p:set>
                                  </p:childTnLst>
                                </p:cTn>
                              </p:par>
                              <p:par>
                                <p:cTn id="3310" presetID="10" presetClass="exit" presetSubtype="0" fill="hold" grpId="11" nodeType="withEffect">
                                  <p:stCondLst>
                                    <p:cond delay="0"/>
                                  </p:stCondLst>
                                  <p:childTnLst>
                                    <p:animEffect transition="out" filter="fade">
                                      <p:cBhvr>
                                        <p:cTn id="3311" dur="500"/>
                                        <p:tgtEl>
                                          <p:spTgt spid="450"/>
                                        </p:tgtEl>
                                      </p:cBhvr>
                                    </p:animEffect>
                                    <p:set>
                                      <p:cBhvr>
                                        <p:cTn id="3312"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4"/>
                  </p:tgtEl>
                </p:cond>
              </p:nextCondLst>
            </p:seq>
            <p:seq concurrent="1" nextAc="seek">
              <p:cTn id="3313" restart="whenNotActive" fill="hold" evtFilter="cancelBubble" nodeType="interactiveSeq">
                <p:stCondLst>
                  <p:cond evt="onClick" delay="0">
                    <p:tgtEl>
                      <p:spTgt spid="462"/>
                    </p:tgtEl>
                  </p:cond>
                </p:stCondLst>
                <p:endSync evt="end" delay="0">
                  <p:rtn val="all"/>
                </p:endSync>
                <p:childTnLst>
                  <p:par>
                    <p:cTn id="3314" fill="hold">
                      <p:stCondLst>
                        <p:cond delay="0"/>
                      </p:stCondLst>
                      <p:childTnLst>
                        <p:par>
                          <p:cTn id="3315" fill="hold">
                            <p:stCondLst>
                              <p:cond delay="0"/>
                            </p:stCondLst>
                            <p:childTnLst>
                              <p:par>
                                <p:cTn id="3316" presetID="1" presetClass="exit" presetSubtype="0" fill="hold" grpId="1" nodeType="clickEffect">
                                  <p:stCondLst>
                                    <p:cond delay="0"/>
                                  </p:stCondLst>
                                  <p:childTnLst>
                                    <p:set>
                                      <p:cBhvr>
                                        <p:cTn id="3317" dur="1" fill="hold">
                                          <p:stCondLst>
                                            <p:cond delay="0"/>
                                          </p:stCondLst>
                                        </p:cTn>
                                        <p:tgtEl>
                                          <p:spTgt spid="462"/>
                                        </p:tgtEl>
                                        <p:attrNameLst>
                                          <p:attrName>style.visibility</p:attrName>
                                        </p:attrNameLst>
                                      </p:cBhvr>
                                      <p:to>
                                        <p:strVal val="hidden"/>
                                      </p:to>
                                    </p:set>
                                  </p:childTnLst>
                                </p:cTn>
                              </p:par>
                              <p:par>
                                <p:cTn id="3318" presetID="1" presetClass="exit" presetSubtype="0" fill="hold" grpId="4" nodeType="withEffect">
                                  <p:stCondLst>
                                    <p:cond delay="0"/>
                                  </p:stCondLst>
                                  <p:childTnLst>
                                    <p:set>
                                      <p:cBhvr>
                                        <p:cTn id="3319" dur="1" fill="hold">
                                          <p:stCondLst>
                                            <p:cond delay="0"/>
                                          </p:stCondLst>
                                        </p:cTn>
                                        <p:tgtEl>
                                          <p:spTgt spid="441"/>
                                        </p:tgtEl>
                                        <p:attrNameLst>
                                          <p:attrName>style.visibility</p:attrName>
                                        </p:attrNameLst>
                                      </p:cBhvr>
                                      <p:to>
                                        <p:strVal val="hidden"/>
                                      </p:to>
                                    </p:set>
                                  </p:childTnLst>
                                </p:cTn>
                              </p:par>
                              <p:par>
                                <p:cTn id="3320" presetID="10" presetClass="entr" presetSubtype="0" fill="hold" grpId="3" nodeType="withEffect">
                                  <p:stCondLst>
                                    <p:cond delay="0"/>
                                  </p:stCondLst>
                                  <p:childTnLst>
                                    <p:set>
                                      <p:cBhvr>
                                        <p:cTn id="3321" dur="1" fill="hold">
                                          <p:stCondLst>
                                            <p:cond delay="0"/>
                                          </p:stCondLst>
                                        </p:cTn>
                                        <p:tgtEl>
                                          <p:spTgt spid="450"/>
                                        </p:tgtEl>
                                        <p:attrNameLst>
                                          <p:attrName>style.visibility</p:attrName>
                                        </p:attrNameLst>
                                      </p:cBhvr>
                                      <p:to>
                                        <p:strVal val="visible"/>
                                      </p:to>
                                    </p:set>
                                    <p:animEffect transition="in" filter="fade">
                                      <p:cBhvr>
                                        <p:cTn id="3322" dur="500"/>
                                        <p:tgtEl>
                                          <p:spTgt spid="450"/>
                                        </p:tgtEl>
                                      </p:cBhvr>
                                    </p:animEffect>
                                  </p:childTnLst>
                                </p:cTn>
                              </p:par>
                            </p:childTnLst>
                          </p:cTn>
                        </p:par>
                      </p:childTnLst>
                    </p:cTn>
                  </p:par>
                </p:childTnLst>
              </p:cTn>
              <p:nextCondLst>
                <p:cond evt="onClick" delay="0">
                  <p:tgtEl>
                    <p:spTgt spid="462"/>
                  </p:tgtEl>
                </p:cond>
              </p:nextCondLst>
            </p:seq>
            <p:seq concurrent="1" nextAc="seek">
              <p:cTn id="3323" restart="whenNotActive" fill="hold" evtFilter="cancelBubble" nodeType="interactiveSeq">
                <p:stCondLst>
                  <p:cond evt="onClick" delay="0">
                    <p:tgtEl>
                      <p:spTgt spid="457"/>
                    </p:tgtEl>
                  </p:cond>
                </p:stCondLst>
                <p:endSync evt="end" delay="0">
                  <p:rtn val="all"/>
                </p:endSync>
                <p:childTnLst>
                  <p:par>
                    <p:cTn id="3324" fill="hold">
                      <p:stCondLst>
                        <p:cond delay="0"/>
                      </p:stCondLst>
                      <p:childTnLst>
                        <p:par>
                          <p:cTn id="3325" fill="hold">
                            <p:stCondLst>
                              <p:cond delay="0"/>
                            </p:stCondLst>
                            <p:childTnLst>
                              <p:par>
                                <p:cTn id="3326" presetID="1" presetClass="exit" presetSubtype="0" fill="hold" grpId="1" nodeType="clickEffect">
                                  <p:stCondLst>
                                    <p:cond delay="0"/>
                                  </p:stCondLst>
                                  <p:childTnLst>
                                    <p:set>
                                      <p:cBhvr>
                                        <p:cTn id="3327" dur="1" fill="hold">
                                          <p:stCondLst>
                                            <p:cond delay="0"/>
                                          </p:stCondLst>
                                        </p:cTn>
                                        <p:tgtEl>
                                          <p:spTgt spid="457"/>
                                        </p:tgtEl>
                                        <p:attrNameLst>
                                          <p:attrName>style.visibility</p:attrName>
                                        </p:attrNameLst>
                                      </p:cBhvr>
                                      <p:to>
                                        <p:strVal val="hidden"/>
                                      </p:to>
                                    </p:set>
                                  </p:childTnLst>
                                </p:cTn>
                              </p:par>
                              <p:par>
                                <p:cTn id="3328" presetID="1" presetClass="entr" presetSubtype="0" fill="hold" grpId="0" nodeType="withEffect">
                                  <p:stCondLst>
                                    <p:cond delay="0"/>
                                  </p:stCondLst>
                                  <p:childTnLst>
                                    <p:set>
                                      <p:cBhvr>
                                        <p:cTn id="3329" dur="1" fill="hold">
                                          <p:stCondLst>
                                            <p:cond delay="0"/>
                                          </p:stCondLst>
                                        </p:cTn>
                                        <p:tgtEl>
                                          <p:spTgt spid="441"/>
                                        </p:tgtEl>
                                        <p:attrNameLst>
                                          <p:attrName>style.visibility</p:attrName>
                                        </p:attrNameLst>
                                      </p:cBhvr>
                                      <p:to>
                                        <p:strVal val="visible"/>
                                      </p:to>
                                    </p:set>
                                  </p:childTnLst>
                                </p:cTn>
                              </p:par>
                              <p:par>
                                <p:cTn id="3330" presetID="10" presetClass="entr" presetSubtype="0" fill="hold" grpId="4" nodeType="withEffect">
                                  <p:stCondLst>
                                    <p:cond delay="0"/>
                                  </p:stCondLst>
                                  <p:childTnLst>
                                    <p:set>
                                      <p:cBhvr>
                                        <p:cTn id="3331" dur="1" fill="hold">
                                          <p:stCondLst>
                                            <p:cond delay="0"/>
                                          </p:stCondLst>
                                        </p:cTn>
                                        <p:tgtEl>
                                          <p:spTgt spid="450"/>
                                        </p:tgtEl>
                                        <p:attrNameLst>
                                          <p:attrName>style.visibility</p:attrName>
                                        </p:attrNameLst>
                                      </p:cBhvr>
                                      <p:to>
                                        <p:strVal val="visible"/>
                                      </p:to>
                                    </p:set>
                                    <p:animEffect transition="in" filter="fade">
                                      <p:cBhvr>
                                        <p:cTn id="3332" dur="500"/>
                                        <p:tgtEl>
                                          <p:spTgt spid="450"/>
                                        </p:tgtEl>
                                      </p:cBhvr>
                                    </p:animEffect>
                                  </p:childTnLst>
                                </p:cTn>
                              </p:par>
                            </p:childTnLst>
                          </p:cTn>
                        </p:par>
                      </p:childTnLst>
                    </p:cTn>
                  </p:par>
                </p:childTnLst>
              </p:cTn>
              <p:nextCondLst>
                <p:cond evt="onClick" delay="0">
                  <p:tgtEl>
                    <p:spTgt spid="457"/>
                  </p:tgtEl>
                </p:cond>
              </p:nextCondLst>
            </p:seq>
            <p:seq concurrent="1" nextAc="seek">
              <p:cTn id="3333" restart="whenNotActive" fill="hold" evtFilter="cancelBubble" nodeType="interactiveSeq">
                <p:stCondLst>
                  <p:cond evt="onClick" delay="0">
                    <p:tgtEl>
                      <p:spTgt spid="458"/>
                    </p:tgtEl>
                  </p:cond>
                </p:stCondLst>
                <p:endSync evt="end" delay="0">
                  <p:rtn val="all"/>
                </p:endSync>
                <p:childTnLst>
                  <p:par>
                    <p:cTn id="3334" fill="hold">
                      <p:stCondLst>
                        <p:cond delay="0"/>
                      </p:stCondLst>
                      <p:childTnLst>
                        <p:par>
                          <p:cTn id="3335" fill="hold">
                            <p:stCondLst>
                              <p:cond delay="0"/>
                            </p:stCondLst>
                            <p:childTnLst>
                              <p:par>
                                <p:cTn id="3336" presetID="1" presetClass="exit" presetSubtype="0" fill="hold" grpId="1" nodeType="clickEffect">
                                  <p:stCondLst>
                                    <p:cond delay="0"/>
                                  </p:stCondLst>
                                  <p:childTnLst>
                                    <p:set>
                                      <p:cBhvr>
                                        <p:cTn id="3337" dur="1" fill="hold">
                                          <p:stCondLst>
                                            <p:cond delay="0"/>
                                          </p:stCondLst>
                                        </p:cTn>
                                        <p:tgtEl>
                                          <p:spTgt spid="458"/>
                                        </p:tgtEl>
                                        <p:attrNameLst>
                                          <p:attrName>style.visibility</p:attrName>
                                        </p:attrNameLst>
                                      </p:cBhvr>
                                      <p:to>
                                        <p:strVal val="hidden"/>
                                      </p:to>
                                    </p:set>
                                  </p:childTnLst>
                                </p:cTn>
                              </p:par>
                              <p:par>
                                <p:cTn id="3338" presetID="1" presetClass="exit" presetSubtype="0" fill="hold" grpId="1" nodeType="withEffect">
                                  <p:stCondLst>
                                    <p:cond delay="0"/>
                                  </p:stCondLst>
                                  <p:childTnLst>
                                    <p:set>
                                      <p:cBhvr>
                                        <p:cTn id="3339" dur="1" fill="hold">
                                          <p:stCondLst>
                                            <p:cond delay="0"/>
                                          </p:stCondLst>
                                        </p:cTn>
                                        <p:tgtEl>
                                          <p:spTgt spid="443"/>
                                        </p:tgtEl>
                                        <p:attrNameLst>
                                          <p:attrName>style.visibility</p:attrName>
                                        </p:attrNameLst>
                                      </p:cBhvr>
                                      <p:to>
                                        <p:strVal val="hidden"/>
                                      </p:to>
                                    </p:set>
                                  </p:childTnLst>
                                </p:cTn>
                              </p:par>
                              <p:par>
                                <p:cTn id="3340" presetID="10" presetClass="entr" presetSubtype="0" fill="hold" grpId="5" nodeType="withEffect">
                                  <p:stCondLst>
                                    <p:cond delay="0"/>
                                  </p:stCondLst>
                                  <p:childTnLst>
                                    <p:set>
                                      <p:cBhvr>
                                        <p:cTn id="3341" dur="1" fill="hold">
                                          <p:stCondLst>
                                            <p:cond delay="0"/>
                                          </p:stCondLst>
                                        </p:cTn>
                                        <p:tgtEl>
                                          <p:spTgt spid="450"/>
                                        </p:tgtEl>
                                        <p:attrNameLst>
                                          <p:attrName>style.visibility</p:attrName>
                                        </p:attrNameLst>
                                      </p:cBhvr>
                                      <p:to>
                                        <p:strVal val="visible"/>
                                      </p:to>
                                    </p:set>
                                    <p:animEffect transition="in" filter="fade">
                                      <p:cBhvr>
                                        <p:cTn id="3342" dur="500"/>
                                        <p:tgtEl>
                                          <p:spTgt spid="450"/>
                                        </p:tgtEl>
                                      </p:cBhvr>
                                    </p:animEffect>
                                  </p:childTnLst>
                                </p:cTn>
                              </p:par>
                            </p:childTnLst>
                          </p:cTn>
                        </p:par>
                      </p:childTnLst>
                    </p:cTn>
                  </p:par>
                </p:childTnLst>
              </p:cTn>
              <p:nextCondLst>
                <p:cond evt="onClick" delay="0">
                  <p:tgtEl>
                    <p:spTgt spid="458"/>
                  </p:tgtEl>
                </p:cond>
              </p:nextCondLst>
            </p:seq>
            <p:seq concurrent="1" nextAc="seek">
              <p:cTn id="3343" restart="whenNotActive" fill="hold" evtFilter="cancelBubble" nodeType="interactiveSeq">
                <p:stCondLst>
                  <p:cond evt="onClick" delay="0">
                    <p:tgtEl>
                      <p:spTgt spid="459"/>
                    </p:tgtEl>
                  </p:cond>
                </p:stCondLst>
                <p:endSync evt="end" delay="0">
                  <p:rtn val="all"/>
                </p:endSync>
                <p:childTnLst>
                  <p:par>
                    <p:cTn id="3344" fill="hold">
                      <p:stCondLst>
                        <p:cond delay="0"/>
                      </p:stCondLst>
                      <p:childTnLst>
                        <p:par>
                          <p:cTn id="3345" fill="hold">
                            <p:stCondLst>
                              <p:cond delay="0"/>
                            </p:stCondLst>
                            <p:childTnLst>
                              <p:par>
                                <p:cTn id="3346" presetID="1" presetClass="exit" presetSubtype="0" fill="hold" grpId="1" nodeType="clickEffect">
                                  <p:stCondLst>
                                    <p:cond delay="0"/>
                                  </p:stCondLst>
                                  <p:childTnLst>
                                    <p:set>
                                      <p:cBhvr>
                                        <p:cTn id="3347" dur="1" fill="hold">
                                          <p:stCondLst>
                                            <p:cond delay="0"/>
                                          </p:stCondLst>
                                        </p:cTn>
                                        <p:tgtEl>
                                          <p:spTgt spid="459"/>
                                        </p:tgtEl>
                                        <p:attrNameLst>
                                          <p:attrName>style.visibility</p:attrName>
                                        </p:attrNameLst>
                                      </p:cBhvr>
                                      <p:to>
                                        <p:strVal val="hidden"/>
                                      </p:to>
                                    </p:set>
                                  </p:childTnLst>
                                </p:cTn>
                              </p:par>
                              <p:par>
                                <p:cTn id="3348" presetID="10" presetClass="entr" presetSubtype="0" fill="hold" grpId="6" nodeType="withEffect">
                                  <p:stCondLst>
                                    <p:cond delay="0"/>
                                  </p:stCondLst>
                                  <p:childTnLst>
                                    <p:set>
                                      <p:cBhvr>
                                        <p:cTn id="3349" dur="1" fill="hold">
                                          <p:stCondLst>
                                            <p:cond delay="0"/>
                                          </p:stCondLst>
                                        </p:cTn>
                                        <p:tgtEl>
                                          <p:spTgt spid="450"/>
                                        </p:tgtEl>
                                        <p:attrNameLst>
                                          <p:attrName>style.visibility</p:attrName>
                                        </p:attrNameLst>
                                      </p:cBhvr>
                                      <p:to>
                                        <p:strVal val="visible"/>
                                      </p:to>
                                    </p:set>
                                    <p:animEffect transition="in" filter="fade">
                                      <p:cBhvr>
                                        <p:cTn id="3350" dur="500"/>
                                        <p:tgtEl>
                                          <p:spTgt spid="450"/>
                                        </p:tgtEl>
                                      </p:cBhvr>
                                    </p:animEffect>
                                  </p:childTnLst>
                                </p:cTn>
                              </p:par>
                            </p:childTnLst>
                          </p:cTn>
                        </p:par>
                      </p:childTnLst>
                    </p:cTn>
                  </p:par>
                </p:childTnLst>
              </p:cTn>
              <p:nextCondLst>
                <p:cond evt="onClick" delay="0">
                  <p:tgtEl>
                    <p:spTgt spid="459"/>
                  </p:tgtEl>
                </p:cond>
              </p:nextCondLst>
            </p:seq>
            <p:seq concurrent="1" nextAc="seek">
              <p:cTn id="3351" restart="whenNotActive" fill="hold" evtFilter="cancelBubble" nodeType="interactiveSeq">
                <p:stCondLst>
                  <p:cond evt="onClick" delay="0">
                    <p:tgtEl>
                      <p:spTgt spid="460"/>
                    </p:tgtEl>
                  </p:cond>
                </p:stCondLst>
                <p:endSync evt="end" delay="0">
                  <p:rtn val="all"/>
                </p:endSync>
                <p:childTnLst>
                  <p:par>
                    <p:cTn id="3352" fill="hold">
                      <p:stCondLst>
                        <p:cond delay="0"/>
                      </p:stCondLst>
                      <p:childTnLst>
                        <p:par>
                          <p:cTn id="3353" fill="hold">
                            <p:stCondLst>
                              <p:cond delay="0"/>
                            </p:stCondLst>
                            <p:childTnLst>
                              <p:par>
                                <p:cTn id="3354" presetID="1" presetClass="exit" presetSubtype="0" fill="hold" grpId="1" nodeType="clickEffect">
                                  <p:stCondLst>
                                    <p:cond delay="0"/>
                                  </p:stCondLst>
                                  <p:childTnLst>
                                    <p:set>
                                      <p:cBhvr>
                                        <p:cTn id="3355" dur="1" fill="hold">
                                          <p:stCondLst>
                                            <p:cond delay="0"/>
                                          </p:stCondLst>
                                        </p:cTn>
                                        <p:tgtEl>
                                          <p:spTgt spid="460"/>
                                        </p:tgtEl>
                                        <p:attrNameLst>
                                          <p:attrName>style.visibility</p:attrName>
                                        </p:attrNameLst>
                                      </p:cBhvr>
                                      <p:to>
                                        <p:strVal val="hidden"/>
                                      </p:to>
                                    </p:set>
                                  </p:childTnLst>
                                </p:cTn>
                              </p:par>
                              <p:par>
                                <p:cTn id="3356" presetID="1" presetClass="exit" presetSubtype="0" fill="hold" grpId="3" nodeType="withEffect">
                                  <p:stCondLst>
                                    <p:cond delay="0"/>
                                  </p:stCondLst>
                                  <p:childTnLst>
                                    <p:set>
                                      <p:cBhvr>
                                        <p:cTn id="3357" dur="1" fill="hold">
                                          <p:stCondLst>
                                            <p:cond delay="0"/>
                                          </p:stCondLst>
                                        </p:cTn>
                                        <p:tgtEl>
                                          <p:spTgt spid="441"/>
                                        </p:tgtEl>
                                        <p:attrNameLst>
                                          <p:attrName>style.visibility</p:attrName>
                                        </p:attrNameLst>
                                      </p:cBhvr>
                                      <p:to>
                                        <p:strVal val="hidden"/>
                                      </p:to>
                                    </p:set>
                                  </p:childTnLst>
                                </p:cTn>
                              </p:par>
                              <p:par>
                                <p:cTn id="3358" presetID="10" presetClass="entr" presetSubtype="0" fill="hold" grpId="8" nodeType="withEffect">
                                  <p:stCondLst>
                                    <p:cond delay="0"/>
                                  </p:stCondLst>
                                  <p:childTnLst>
                                    <p:set>
                                      <p:cBhvr>
                                        <p:cTn id="3359" dur="1" fill="hold">
                                          <p:stCondLst>
                                            <p:cond delay="0"/>
                                          </p:stCondLst>
                                        </p:cTn>
                                        <p:tgtEl>
                                          <p:spTgt spid="450"/>
                                        </p:tgtEl>
                                        <p:attrNameLst>
                                          <p:attrName>style.visibility</p:attrName>
                                        </p:attrNameLst>
                                      </p:cBhvr>
                                      <p:to>
                                        <p:strVal val="visible"/>
                                      </p:to>
                                    </p:set>
                                    <p:animEffect transition="in" filter="fade">
                                      <p:cBhvr>
                                        <p:cTn id="3360" dur="500"/>
                                        <p:tgtEl>
                                          <p:spTgt spid="450"/>
                                        </p:tgtEl>
                                      </p:cBhvr>
                                    </p:animEffect>
                                  </p:childTnLst>
                                </p:cTn>
                              </p:par>
                            </p:childTnLst>
                          </p:cTn>
                        </p:par>
                      </p:childTnLst>
                    </p:cTn>
                  </p:par>
                </p:childTnLst>
              </p:cTn>
              <p:nextCondLst>
                <p:cond evt="onClick" delay="0">
                  <p:tgtEl>
                    <p:spTgt spid="460"/>
                  </p:tgtEl>
                </p:cond>
              </p:nextCondLst>
            </p:seq>
            <p:seq concurrent="1" nextAc="seek">
              <p:cTn id="3361" restart="whenNotActive" fill="hold" evtFilter="cancelBubble" nodeType="interactiveSeq">
                <p:stCondLst>
                  <p:cond evt="onClick" delay="0">
                    <p:tgtEl>
                      <p:spTgt spid="461"/>
                    </p:tgtEl>
                  </p:cond>
                </p:stCondLst>
                <p:endSync evt="end" delay="0">
                  <p:rtn val="all"/>
                </p:endSync>
                <p:childTnLst>
                  <p:par>
                    <p:cTn id="3362" fill="hold">
                      <p:stCondLst>
                        <p:cond delay="0"/>
                      </p:stCondLst>
                      <p:childTnLst>
                        <p:par>
                          <p:cTn id="3363" fill="hold">
                            <p:stCondLst>
                              <p:cond delay="0"/>
                            </p:stCondLst>
                            <p:childTnLst>
                              <p:par>
                                <p:cTn id="3364" presetID="1" presetClass="exit" presetSubtype="0" fill="hold" grpId="1" nodeType="clickEffect">
                                  <p:stCondLst>
                                    <p:cond delay="0"/>
                                  </p:stCondLst>
                                  <p:childTnLst>
                                    <p:set>
                                      <p:cBhvr>
                                        <p:cTn id="3365" dur="1" fill="hold">
                                          <p:stCondLst>
                                            <p:cond delay="0"/>
                                          </p:stCondLst>
                                        </p:cTn>
                                        <p:tgtEl>
                                          <p:spTgt spid="461"/>
                                        </p:tgtEl>
                                        <p:attrNameLst>
                                          <p:attrName>style.visibility</p:attrName>
                                        </p:attrNameLst>
                                      </p:cBhvr>
                                      <p:to>
                                        <p:strVal val="hidden"/>
                                      </p:to>
                                    </p:set>
                                  </p:childTnLst>
                                </p:cTn>
                              </p:par>
                              <p:par>
                                <p:cTn id="3366" presetID="10" presetClass="entr" presetSubtype="0" fill="hold" grpId="7" nodeType="withEffect">
                                  <p:stCondLst>
                                    <p:cond delay="0"/>
                                  </p:stCondLst>
                                  <p:childTnLst>
                                    <p:set>
                                      <p:cBhvr>
                                        <p:cTn id="3367" dur="1" fill="hold">
                                          <p:stCondLst>
                                            <p:cond delay="0"/>
                                          </p:stCondLst>
                                        </p:cTn>
                                        <p:tgtEl>
                                          <p:spTgt spid="450"/>
                                        </p:tgtEl>
                                        <p:attrNameLst>
                                          <p:attrName>style.visibility</p:attrName>
                                        </p:attrNameLst>
                                      </p:cBhvr>
                                      <p:to>
                                        <p:strVal val="visible"/>
                                      </p:to>
                                    </p:set>
                                    <p:animEffect transition="in" filter="fade">
                                      <p:cBhvr>
                                        <p:cTn id="3368" dur="500"/>
                                        <p:tgtEl>
                                          <p:spTgt spid="450"/>
                                        </p:tgtEl>
                                      </p:cBhvr>
                                    </p:animEffect>
                                  </p:childTnLst>
                                </p:cTn>
                              </p:par>
                            </p:childTnLst>
                          </p:cTn>
                        </p:par>
                      </p:childTnLst>
                    </p:cTn>
                  </p:par>
                </p:childTnLst>
              </p:cTn>
              <p:nextCondLst>
                <p:cond evt="onClick" delay="0">
                  <p:tgtEl>
                    <p:spTgt spid="461"/>
                  </p:tgtEl>
                </p:cond>
              </p:nextCondLst>
            </p:seq>
            <p:seq concurrent="1" nextAc="seek">
              <p:cTn id="3369" restart="whenNotActive" fill="hold" evtFilter="cancelBubble" nodeType="interactiveSeq">
                <p:stCondLst>
                  <p:cond evt="onClick" delay="0">
                    <p:tgtEl>
                      <p:spTgt spid="463"/>
                    </p:tgtEl>
                  </p:cond>
                </p:stCondLst>
                <p:endSync evt="end" delay="0">
                  <p:rtn val="all"/>
                </p:endSync>
                <p:childTnLst>
                  <p:par>
                    <p:cTn id="3370" fill="hold">
                      <p:stCondLst>
                        <p:cond delay="0"/>
                      </p:stCondLst>
                      <p:childTnLst>
                        <p:par>
                          <p:cTn id="3371" fill="hold">
                            <p:stCondLst>
                              <p:cond delay="0"/>
                            </p:stCondLst>
                            <p:childTnLst>
                              <p:par>
                                <p:cTn id="3372" presetID="1" presetClass="entr" presetSubtype="0" fill="hold" grpId="0" nodeType="clickEffect">
                                  <p:stCondLst>
                                    <p:cond delay="0"/>
                                  </p:stCondLst>
                                  <p:childTnLst>
                                    <p:set>
                                      <p:cBhvr>
                                        <p:cTn id="3373" dur="1" fill="hold">
                                          <p:stCondLst>
                                            <p:cond delay="0"/>
                                          </p:stCondLst>
                                        </p:cTn>
                                        <p:tgtEl>
                                          <p:spTgt spid="469"/>
                                        </p:tgtEl>
                                        <p:attrNameLst>
                                          <p:attrName>style.visibility</p:attrName>
                                        </p:attrNameLst>
                                      </p:cBhvr>
                                      <p:to>
                                        <p:strVal val="visible"/>
                                      </p:to>
                                    </p:set>
                                  </p:childTnLst>
                                </p:cTn>
                              </p:par>
                              <p:par>
                                <p:cTn id="3374" presetID="1" presetClass="entr" presetSubtype="0" fill="hold" grpId="0" nodeType="withEffect">
                                  <p:stCondLst>
                                    <p:cond delay="0"/>
                                  </p:stCondLst>
                                  <p:childTnLst>
                                    <p:set>
                                      <p:cBhvr>
                                        <p:cTn id="3375" dur="1" fill="hold">
                                          <p:stCondLst>
                                            <p:cond delay="0"/>
                                          </p:stCondLst>
                                        </p:cTn>
                                        <p:tgtEl>
                                          <p:spTgt spid="440"/>
                                        </p:tgtEl>
                                        <p:attrNameLst>
                                          <p:attrName>style.visibility</p:attrName>
                                        </p:attrNameLst>
                                      </p:cBhvr>
                                      <p:to>
                                        <p:strVal val="visible"/>
                                      </p:to>
                                    </p:set>
                                  </p:childTnLst>
                                </p:cTn>
                              </p:par>
                              <p:par>
                                <p:cTn id="3376" presetID="10" presetClass="exit" presetSubtype="0" fill="hold" grpId="1" nodeType="withEffect">
                                  <p:stCondLst>
                                    <p:cond delay="0"/>
                                  </p:stCondLst>
                                  <p:childTnLst>
                                    <p:animEffect transition="out" filter="fade">
                                      <p:cBhvr>
                                        <p:cTn id="3377" dur="500"/>
                                        <p:tgtEl>
                                          <p:spTgt spid="448"/>
                                        </p:tgtEl>
                                      </p:cBhvr>
                                    </p:animEffect>
                                    <p:set>
                                      <p:cBhvr>
                                        <p:cTn id="3378"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3"/>
                  </p:tgtEl>
                </p:cond>
              </p:nextCondLst>
            </p:seq>
            <p:seq concurrent="1" nextAc="seek">
              <p:cTn id="3379" restart="whenNotActive" fill="hold" evtFilter="cancelBubble" nodeType="interactiveSeq">
                <p:stCondLst>
                  <p:cond evt="onClick" delay="0">
                    <p:tgtEl>
                      <p:spTgt spid="464"/>
                    </p:tgtEl>
                  </p:cond>
                </p:stCondLst>
                <p:endSync evt="end" delay="0">
                  <p:rtn val="all"/>
                </p:endSync>
                <p:childTnLst>
                  <p:par>
                    <p:cTn id="3380" fill="hold">
                      <p:stCondLst>
                        <p:cond delay="0"/>
                      </p:stCondLst>
                      <p:childTnLst>
                        <p:par>
                          <p:cTn id="3381" fill="hold">
                            <p:stCondLst>
                              <p:cond delay="0"/>
                            </p:stCondLst>
                            <p:childTnLst>
                              <p:par>
                                <p:cTn id="3382" presetID="1" presetClass="entr" presetSubtype="0" fill="hold" grpId="0" nodeType="clickEffect">
                                  <p:stCondLst>
                                    <p:cond delay="0"/>
                                  </p:stCondLst>
                                  <p:childTnLst>
                                    <p:set>
                                      <p:cBhvr>
                                        <p:cTn id="3383" dur="1" fill="hold">
                                          <p:stCondLst>
                                            <p:cond delay="0"/>
                                          </p:stCondLst>
                                        </p:cTn>
                                        <p:tgtEl>
                                          <p:spTgt spid="470"/>
                                        </p:tgtEl>
                                        <p:attrNameLst>
                                          <p:attrName>style.visibility</p:attrName>
                                        </p:attrNameLst>
                                      </p:cBhvr>
                                      <p:to>
                                        <p:strVal val="visible"/>
                                      </p:to>
                                    </p:set>
                                  </p:childTnLst>
                                </p:cTn>
                              </p:par>
                              <p:par>
                                <p:cTn id="3384" presetID="1" presetClass="entr" presetSubtype="0" fill="hold" grpId="1" nodeType="withEffect">
                                  <p:stCondLst>
                                    <p:cond delay="0"/>
                                  </p:stCondLst>
                                  <p:childTnLst>
                                    <p:set>
                                      <p:cBhvr>
                                        <p:cTn id="3385" dur="1" fill="hold">
                                          <p:stCondLst>
                                            <p:cond delay="0"/>
                                          </p:stCondLst>
                                        </p:cTn>
                                        <p:tgtEl>
                                          <p:spTgt spid="440"/>
                                        </p:tgtEl>
                                        <p:attrNameLst>
                                          <p:attrName>style.visibility</p:attrName>
                                        </p:attrNameLst>
                                      </p:cBhvr>
                                      <p:to>
                                        <p:strVal val="visible"/>
                                      </p:to>
                                    </p:set>
                                  </p:childTnLst>
                                </p:cTn>
                              </p:par>
                              <p:par>
                                <p:cTn id="3386" presetID="10" presetClass="exit" presetSubtype="0" fill="hold" grpId="2" nodeType="withEffect">
                                  <p:stCondLst>
                                    <p:cond delay="0"/>
                                  </p:stCondLst>
                                  <p:childTnLst>
                                    <p:animEffect transition="out" filter="fade">
                                      <p:cBhvr>
                                        <p:cTn id="3387" dur="500"/>
                                        <p:tgtEl>
                                          <p:spTgt spid="448"/>
                                        </p:tgtEl>
                                      </p:cBhvr>
                                    </p:animEffect>
                                    <p:set>
                                      <p:cBhvr>
                                        <p:cTn id="3388"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4"/>
                  </p:tgtEl>
                </p:cond>
              </p:nextCondLst>
            </p:seq>
            <p:seq concurrent="1" nextAc="seek">
              <p:cTn id="3389" restart="whenNotActive" fill="hold" evtFilter="cancelBubble" nodeType="interactiveSeq">
                <p:stCondLst>
                  <p:cond evt="onClick" delay="0">
                    <p:tgtEl>
                      <p:spTgt spid="465"/>
                    </p:tgtEl>
                  </p:cond>
                </p:stCondLst>
                <p:endSync evt="end" delay="0">
                  <p:rtn val="all"/>
                </p:endSync>
                <p:childTnLst>
                  <p:par>
                    <p:cTn id="3390" fill="hold">
                      <p:stCondLst>
                        <p:cond delay="0"/>
                      </p:stCondLst>
                      <p:childTnLst>
                        <p:par>
                          <p:cTn id="3391" fill="hold">
                            <p:stCondLst>
                              <p:cond delay="0"/>
                            </p:stCondLst>
                            <p:childTnLst>
                              <p:par>
                                <p:cTn id="3392" presetID="1" presetClass="entr" presetSubtype="0" fill="hold" grpId="1" nodeType="clickEffect">
                                  <p:stCondLst>
                                    <p:cond delay="0"/>
                                  </p:stCondLst>
                                  <p:childTnLst>
                                    <p:set>
                                      <p:cBhvr>
                                        <p:cTn id="3393" dur="1" fill="hold">
                                          <p:stCondLst>
                                            <p:cond delay="0"/>
                                          </p:stCondLst>
                                        </p:cTn>
                                        <p:tgtEl>
                                          <p:spTgt spid="471"/>
                                        </p:tgtEl>
                                        <p:attrNameLst>
                                          <p:attrName>style.visibility</p:attrName>
                                        </p:attrNameLst>
                                      </p:cBhvr>
                                      <p:to>
                                        <p:strVal val="visible"/>
                                      </p:to>
                                    </p:set>
                                  </p:childTnLst>
                                </p:cTn>
                              </p:par>
                              <p:par>
                                <p:cTn id="3394" presetID="10" presetClass="exit" presetSubtype="0" fill="hold" grpId="5" nodeType="withEffect">
                                  <p:stCondLst>
                                    <p:cond delay="0"/>
                                  </p:stCondLst>
                                  <p:childTnLst>
                                    <p:animEffect transition="out" filter="fade">
                                      <p:cBhvr>
                                        <p:cTn id="3395" dur="500"/>
                                        <p:tgtEl>
                                          <p:spTgt spid="448"/>
                                        </p:tgtEl>
                                      </p:cBhvr>
                                    </p:animEffect>
                                    <p:set>
                                      <p:cBhvr>
                                        <p:cTn id="3396"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5"/>
                  </p:tgtEl>
                </p:cond>
              </p:nextCondLst>
            </p:seq>
            <p:seq concurrent="1" nextAc="seek">
              <p:cTn id="3397" restart="whenNotActive" fill="hold" evtFilter="cancelBubble" nodeType="interactiveSeq">
                <p:stCondLst>
                  <p:cond evt="onClick" delay="0">
                    <p:tgtEl>
                      <p:spTgt spid="467"/>
                    </p:tgtEl>
                  </p:cond>
                </p:stCondLst>
                <p:endSync evt="end" delay="0">
                  <p:rtn val="all"/>
                </p:endSync>
                <p:childTnLst>
                  <p:par>
                    <p:cTn id="3398" fill="hold">
                      <p:stCondLst>
                        <p:cond delay="0"/>
                      </p:stCondLst>
                      <p:childTnLst>
                        <p:par>
                          <p:cTn id="3399" fill="hold">
                            <p:stCondLst>
                              <p:cond delay="0"/>
                            </p:stCondLst>
                            <p:childTnLst>
                              <p:par>
                                <p:cTn id="3400" presetID="1" presetClass="entr" presetSubtype="0" fill="hold" grpId="0" nodeType="clickEffect">
                                  <p:stCondLst>
                                    <p:cond delay="0"/>
                                  </p:stCondLst>
                                  <p:childTnLst>
                                    <p:set>
                                      <p:cBhvr>
                                        <p:cTn id="3401" dur="1" fill="hold">
                                          <p:stCondLst>
                                            <p:cond delay="0"/>
                                          </p:stCondLst>
                                        </p:cTn>
                                        <p:tgtEl>
                                          <p:spTgt spid="473"/>
                                        </p:tgtEl>
                                        <p:attrNameLst>
                                          <p:attrName>style.visibility</p:attrName>
                                        </p:attrNameLst>
                                      </p:cBhvr>
                                      <p:to>
                                        <p:strVal val="visible"/>
                                      </p:to>
                                    </p:set>
                                  </p:childTnLst>
                                </p:cTn>
                              </p:par>
                              <p:par>
                                <p:cTn id="3402" presetID="10" presetClass="exit" presetSubtype="0" fill="hold" grpId="4" nodeType="withEffect">
                                  <p:stCondLst>
                                    <p:cond delay="0"/>
                                  </p:stCondLst>
                                  <p:childTnLst>
                                    <p:animEffect transition="out" filter="fade">
                                      <p:cBhvr>
                                        <p:cTn id="3403" dur="500"/>
                                        <p:tgtEl>
                                          <p:spTgt spid="448"/>
                                        </p:tgtEl>
                                      </p:cBhvr>
                                    </p:animEffect>
                                    <p:set>
                                      <p:cBhvr>
                                        <p:cTn id="3404"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7"/>
                  </p:tgtEl>
                </p:cond>
              </p:nextCondLst>
            </p:seq>
            <p:seq concurrent="1" nextAc="seek">
              <p:cTn id="3405" restart="whenNotActive" fill="hold" evtFilter="cancelBubble" nodeType="interactiveSeq">
                <p:stCondLst>
                  <p:cond evt="onClick" delay="0">
                    <p:tgtEl>
                      <p:spTgt spid="468"/>
                    </p:tgtEl>
                  </p:cond>
                </p:stCondLst>
                <p:endSync evt="end" delay="0">
                  <p:rtn val="all"/>
                </p:endSync>
                <p:childTnLst>
                  <p:par>
                    <p:cTn id="3406" fill="hold">
                      <p:stCondLst>
                        <p:cond delay="0"/>
                      </p:stCondLst>
                      <p:childTnLst>
                        <p:par>
                          <p:cTn id="3407" fill="hold">
                            <p:stCondLst>
                              <p:cond delay="0"/>
                            </p:stCondLst>
                            <p:childTnLst>
                              <p:par>
                                <p:cTn id="3408" presetID="1" presetClass="entr" presetSubtype="0" fill="hold" grpId="0" nodeType="clickEffect">
                                  <p:stCondLst>
                                    <p:cond delay="0"/>
                                  </p:stCondLst>
                                  <p:childTnLst>
                                    <p:set>
                                      <p:cBhvr>
                                        <p:cTn id="3409" dur="1" fill="hold">
                                          <p:stCondLst>
                                            <p:cond delay="0"/>
                                          </p:stCondLst>
                                        </p:cTn>
                                        <p:tgtEl>
                                          <p:spTgt spid="474"/>
                                        </p:tgtEl>
                                        <p:attrNameLst>
                                          <p:attrName>style.visibility</p:attrName>
                                        </p:attrNameLst>
                                      </p:cBhvr>
                                      <p:to>
                                        <p:strVal val="visible"/>
                                      </p:to>
                                    </p:set>
                                  </p:childTnLst>
                                </p:cTn>
                              </p:par>
                              <p:par>
                                <p:cTn id="3410" presetID="1" presetClass="entr" presetSubtype="0" fill="hold" grpId="0" nodeType="withEffect">
                                  <p:stCondLst>
                                    <p:cond delay="0"/>
                                  </p:stCondLst>
                                  <p:childTnLst>
                                    <p:set>
                                      <p:cBhvr>
                                        <p:cTn id="3411" dur="1" fill="hold">
                                          <p:stCondLst>
                                            <p:cond delay="0"/>
                                          </p:stCondLst>
                                        </p:cTn>
                                        <p:tgtEl>
                                          <p:spTgt spid="445"/>
                                        </p:tgtEl>
                                        <p:attrNameLst>
                                          <p:attrName>style.visibility</p:attrName>
                                        </p:attrNameLst>
                                      </p:cBhvr>
                                      <p:to>
                                        <p:strVal val="visible"/>
                                      </p:to>
                                    </p:set>
                                  </p:childTnLst>
                                </p:cTn>
                              </p:par>
                              <p:par>
                                <p:cTn id="3412" presetID="10" presetClass="exit" presetSubtype="0" fill="hold" grpId="3" nodeType="withEffect">
                                  <p:stCondLst>
                                    <p:cond delay="0"/>
                                  </p:stCondLst>
                                  <p:childTnLst>
                                    <p:animEffect transition="out" filter="fade">
                                      <p:cBhvr>
                                        <p:cTn id="3413" dur="500"/>
                                        <p:tgtEl>
                                          <p:spTgt spid="448"/>
                                        </p:tgtEl>
                                      </p:cBhvr>
                                    </p:animEffect>
                                    <p:set>
                                      <p:cBhvr>
                                        <p:cTn id="3414"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8"/>
                  </p:tgtEl>
                </p:cond>
              </p:nextCondLst>
            </p:seq>
            <p:seq concurrent="1" nextAc="seek">
              <p:cTn id="3415" restart="whenNotActive" fill="hold" evtFilter="cancelBubble" nodeType="interactiveSeq">
                <p:stCondLst>
                  <p:cond evt="onClick" delay="0">
                    <p:tgtEl>
                      <p:spTgt spid="466"/>
                    </p:tgtEl>
                  </p:cond>
                </p:stCondLst>
                <p:endSync evt="end" delay="0">
                  <p:rtn val="all"/>
                </p:endSync>
                <p:childTnLst>
                  <p:par>
                    <p:cTn id="3416" fill="hold">
                      <p:stCondLst>
                        <p:cond delay="0"/>
                      </p:stCondLst>
                      <p:childTnLst>
                        <p:par>
                          <p:cTn id="3417" fill="hold">
                            <p:stCondLst>
                              <p:cond delay="0"/>
                            </p:stCondLst>
                            <p:childTnLst>
                              <p:par>
                                <p:cTn id="3418" presetID="1" presetClass="entr" presetSubtype="0" fill="hold" grpId="0" nodeType="clickEffect">
                                  <p:stCondLst>
                                    <p:cond delay="0"/>
                                  </p:stCondLst>
                                  <p:childTnLst>
                                    <p:set>
                                      <p:cBhvr>
                                        <p:cTn id="3419" dur="1" fill="hold">
                                          <p:stCondLst>
                                            <p:cond delay="0"/>
                                          </p:stCondLst>
                                        </p:cTn>
                                        <p:tgtEl>
                                          <p:spTgt spid="472"/>
                                        </p:tgtEl>
                                        <p:attrNameLst>
                                          <p:attrName>style.visibility</p:attrName>
                                        </p:attrNameLst>
                                      </p:cBhvr>
                                      <p:to>
                                        <p:strVal val="visible"/>
                                      </p:to>
                                    </p:set>
                                  </p:childTnLst>
                                </p:cTn>
                              </p:par>
                              <p:par>
                                <p:cTn id="3420" presetID="1" presetClass="entr" presetSubtype="0" fill="hold" grpId="2" nodeType="withEffect">
                                  <p:stCondLst>
                                    <p:cond delay="0"/>
                                  </p:stCondLst>
                                  <p:childTnLst>
                                    <p:set>
                                      <p:cBhvr>
                                        <p:cTn id="3421" dur="1" fill="hold">
                                          <p:stCondLst>
                                            <p:cond delay="0"/>
                                          </p:stCondLst>
                                        </p:cTn>
                                        <p:tgtEl>
                                          <p:spTgt spid="440"/>
                                        </p:tgtEl>
                                        <p:attrNameLst>
                                          <p:attrName>style.visibility</p:attrName>
                                        </p:attrNameLst>
                                      </p:cBhvr>
                                      <p:to>
                                        <p:strVal val="visible"/>
                                      </p:to>
                                    </p:set>
                                  </p:childTnLst>
                                </p:cTn>
                              </p:par>
                              <p:par>
                                <p:cTn id="3422" presetID="10" presetClass="exit" presetSubtype="0" fill="hold" grpId="0" nodeType="withEffect">
                                  <p:stCondLst>
                                    <p:cond delay="0"/>
                                  </p:stCondLst>
                                  <p:childTnLst>
                                    <p:animEffect transition="out" filter="fade">
                                      <p:cBhvr>
                                        <p:cTn id="3423" dur="500"/>
                                        <p:tgtEl>
                                          <p:spTgt spid="448"/>
                                        </p:tgtEl>
                                      </p:cBhvr>
                                    </p:animEffect>
                                    <p:set>
                                      <p:cBhvr>
                                        <p:cTn id="3424"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6"/>
                  </p:tgtEl>
                </p:cond>
              </p:nextCondLst>
            </p:seq>
            <p:seq concurrent="1" nextAc="seek">
              <p:cTn id="3425" restart="whenNotActive" fill="hold" evtFilter="cancelBubble" nodeType="interactiveSeq">
                <p:stCondLst>
                  <p:cond evt="onClick" delay="0">
                    <p:tgtEl>
                      <p:spTgt spid="474"/>
                    </p:tgtEl>
                  </p:cond>
                </p:stCondLst>
                <p:endSync evt="end" delay="0">
                  <p:rtn val="all"/>
                </p:endSync>
                <p:childTnLst>
                  <p:par>
                    <p:cTn id="3426" fill="hold">
                      <p:stCondLst>
                        <p:cond delay="0"/>
                      </p:stCondLst>
                      <p:childTnLst>
                        <p:par>
                          <p:cTn id="3427" fill="hold">
                            <p:stCondLst>
                              <p:cond delay="0"/>
                            </p:stCondLst>
                            <p:childTnLst>
                              <p:par>
                                <p:cTn id="3428" presetID="1" presetClass="exit" presetSubtype="0" fill="hold" grpId="1" nodeType="clickEffect">
                                  <p:stCondLst>
                                    <p:cond delay="0"/>
                                  </p:stCondLst>
                                  <p:childTnLst>
                                    <p:set>
                                      <p:cBhvr>
                                        <p:cTn id="3429" dur="1" fill="hold">
                                          <p:stCondLst>
                                            <p:cond delay="0"/>
                                          </p:stCondLst>
                                        </p:cTn>
                                        <p:tgtEl>
                                          <p:spTgt spid="474"/>
                                        </p:tgtEl>
                                        <p:attrNameLst>
                                          <p:attrName>style.visibility</p:attrName>
                                        </p:attrNameLst>
                                      </p:cBhvr>
                                      <p:to>
                                        <p:strVal val="hidden"/>
                                      </p:to>
                                    </p:set>
                                  </p:childTnLst>
                                </p:cTn>
                              </p:par>
                              <p:par>
                                <p:cTn id="3430" presetID="10" presetClass="entr" presetSubtype="0" fill="hold" grpId="6" nodeType="withEffect">
                                  <p:stCondLst>
                                    <p:cond delay="0"/>
                                  </p:stCondLst>
                                  <p:childTnLst>
                                    <p:set>
                                      <p:cBhvr>
                                        <p:cTn id="3431" dur="1" fill="hold">
                                          <p:stCondLst>
                                            <p:cond delay="0"/>
                                          </p:stCondLst>
                                        </p:cTn>
                                        <p:tgtEl>
                                          <p:spTgt spid="448"/>
                                        </p:tgtEl>
                                        <p:attrNameLst>
                                          <p:attrName>style.visibility</p:attrName>
                                        </p:attrNameLst>
                                      </p:cBhvr>
                                      <p:to>
                                        <p:strVal val="visible"/>
                                      </p:to>
                                    </p:set>
                                    <p:animEffect transition="in" filter="fade">
                                      <p:cBhvr>
                                        <p:cTn id="3432" dur="500"/>
                                        <p:tgtEl>
                                          <p:spTgt spid="448"/>
                                        </p:tgtEl>
                                      </p:cBhvr>
                                    </p:animEffect>
                                  </p:childTnLst>
                                </p:cTn>
                              </p:par>
                              <p:par>
                                <p:cTn id="3433" presetID="1" presetClass="exit" presetSubtype="0" fill="hold" grpId="1" nodeType="withEffect">
                                  <p:stCondLst>
                                    <p:cond delay="0"/>
                                  </p:stCondLst>
                                  <p:childTnLst>
                                    <p:set>
                                      <p:cBhvr>
                                        <p:cTn id="3434" dur="1" fill="hold">
                                          <p:stCondLst>
                                            <p:cond delay="0"/>
                                          </p:stCondLst>
                                        </p:cTn>
                                        <p:tgtEl>
                                          <p:spTgt spid="445"/>
                                        </p:tgtEl>
                                        <p:attrNameLst>
                                          <p:attrName>style.visibility</p:attrName>
                                        </p:attrNameLst>
                                      </p:cBhvr>
                                      <p:to>
                                        <p:strVal val="hidden"/>
                                      </p:to>
                                    </p:set>
                                  </p:childTnLst>
                                </p:cTn>
                              </p:par>
                            </p:childTnLst>
                          </p:cTn>
                        </p:par>
                      </p:childTnLst>
                    </p:cTn>
                  </p:par>
                </p:childTnLst>
              </p:cTn>
              <p:nextCondLst>
                <p:cond evt="onClick" delay="0">
                  <p:tgtEl>
                    <p:spTgt spid="474"/>
                  </p:tgtEl>
                </p:cond>
              </p:nextCondLst>
            </p:seq>
            <p:seq concurrent="1" nextAc="seek">
              <p:cTn id="3435" restart="whenNotActive" fill="hold" evtFilter="cancelBubble" nodeType="interactiveSeq">
                <p:stCondLst>
                  <p:cond evt="onClick" delay="0">
                    <p:tgtEl>
                      <p:spTgt spid="469"/>
                    </p:tgtEl>
                  </p:cond>
                </p:stCondLst>
                <p:endSync evt="end" delay="0">
                  <p:rtn val="all"/>
                </p:endSync>
                <p:childTnLst>
                  <p:par>
                    <p:cTn id="3436" fill="hold">
                      <p:stCondLst>
                        <p:cond delay="0"/>
                      </p:stCondLst>
                      <p:childTnLst>
                        <p:par>
                          <p:cTn id="3437" fill="hold">
                            <p:stCondLst>
                              <p:cond delay="0"/>
                            </p:stCondLst>
                            <p:childTnLst>
                              <p:par>
                                <p:cTn id="3438" presetID="1" presetClass="exit" presetSubtype="0" fill="hold" grpId="1" nodeType="clickEffect">
                                  <p:stCondLst>
                                    <p:cond delay="0"/>
                                  </p:stCondLst>
                                  <p:childTnLst>
                                    <p:set>
                                      <p:cBhvr>
                                        <p:cTn id="3439" dur="1" fill="hold">
                                          <p:stCondLst>
                                            <p:cond delay="0"/>
                                          </p:stCondLst>
                                        </p:cTn>
                                        <p:tgtEl>
                                          <p:spTgt spid="469"/>
                                        </p:tgtEl>
                                        <p:attrNameLst>
                                          <p:attrName>style.visibility</p:attrName>
                                        </p:attrNameLst>
                                      </p:cBhvr>
                                      <p:to>
                                        <p:strVal val="hidden"/>
                                      </p:to>
                                    </p:set>
                                  </p:childTnLst>
                                </p:cTn>
                              </p:par>
                              <p:par>
                                <p:cTn id="3440" presetID="1" presetClass="exit" presetSubtype="0" fill="hold" grpId="3" nodeType="withEffect">
                                  <p:stCondLst>
                                    <p:cond delay="0"/>
                                  </p:stCondLst>
                                  <p:childTnLst>
                                    <p:set>
                                      <p:cBhvr>
                                        <p:cTn id="3441" dur="1" fill="hold">
                                          <p:stCondLst>
                                            <p:cond delay="0"/>
                                          </p:stCondLst>
                                        </p:cTn>
                                        <p:tgtEl>
                                          <p:spTgt spid="440"/>
                                        </p:tgtEl>
                                        <p:attrNameLst>
                                          <p:attrName>style.visibility</p:attrName>
                                        </p:attrNameLst>
                                      </p:cBhvr>
                                      <p:to>
                                        <p:strVal val="hidden"/>
                                      </p:to>
                                    </p:set>
                                  </p:childTnLst>
                                </p:cTn>
                              </p:par>
                              <p:par>
                                <p:cTn id="3442" presetID="10" presetClass="entr" presetSubtype="0" fill="hold" grpId="7" nodeType="withEffect">
                                  <p:stCondLst>
                                    <p:cond delay="0"/>
                                  </p:stCondLst>
                                  <p:childTnLst>
                                    <p:set>
                                      <p:cBhvr>
                                        <p:cTn id="3443" dur="1" fill="hold">
                                          <p:stCondLst>
                                            <p:cond delay="0"/>
                                          </p:stCondLst>
                                        </p:cTn>
                                        <p:tgtEl>
                                          <p:spTgt spid="448"/>
                                        </p:tgtEl>
                                        <p:attrNameLst>
                                          <p:attrName>style.visibility</p:attrName>
                                        </p:attrNameLst>
                                      </p:cBhvr>
                                      <p:to>
                                        <p:strVal val="visible"/>
                                      </p:to>
                                    </p:set>
                                    <p:animEffect transition="in" filter="fade">
                                      <p:cBhvr>
                                        <p:cTn id="3444" dur="500"/>
                                        <p:tgtEl>
                                          <p:spTgt spid="448"/>
                                        </p:tgtEl>
                                      </p:cBhvr>
                                    </p:animEffect>
                                  </p:childTnLst>
                                </p:cTn>
                              </p:par>
                            </p:childTnLst>
                          </p:cTn>
                        </p:par>
                      </p:childTnLst>
                    </p:cTn>
                  </p:par>
                </p:childTnLst>
              </p:cTn>
              <p:nextCondLst>
                <p:cond evt="onClick" delay="0">
                  <p:tgtEl>
                    <p:spTgt spid="469"/>
                  </p:tgtEl>
                </p:cond>
              </p:nextCondLst>
            </p:seq>
            <p:seq concurrent="1" nextAc="seek">
              <p:cTn id="3445" restart="whenNotActive" fill="hold" evtFilter="cancelBubble" nodeType="interactiveSeq">
                <p:stCondLst>
                  <p:cond evt="onClick" delay="0">
                    <p:tgtEl>
                      <p:spTgt spid="470"/>
                    </p:tgtEl>
                  </p:cond>
                </p:stCondLst>
                <p:endSync evt="end" delay="0">
                  <p:rtn val="all"/>
                </p:endSync>
                <p:childTnLst>
                  <p:par>
                    <p:cTn id="3446" fill="hold">
                      <p:stCondLst>
                        <p:cond delay="0"/>
                      </p:stCondLst>
                      <p:childTnLst>
                        <p:par>
                          <p:cTn id="3447" fill="hold">
                            <p:stCondLst>
                              <p:cond delay="0"/>
                            </p:stCondLst>
                            <p:childTnLst>
                              <p:par>
                                <p:cTn id="3448" presetID="1" presetClass="exit" presetSubtype="0" fill="hold" grpId="1" nodeType="clickEffect">
                                  <p:stCondLst>
                                    <p:cond delay="0"/>
                                  </p:stCondLst>
                                  <p:childTnLst>
                                    <p:set>
                                      <p:cBhvr>
                                        <p:cTn id="3449" dur="1" fill="hold">
                                          <p:stCondLst>
                                            <p:cond delay="0"/>
                                          </p:stCondLst>
                                        </p:cTn>
                                        <p:tgtEl>
                                          <p:spTgt spid="470"/>
                                        </p:tgtEl>
                                        <p:attrNameLst>
                                          <p:attrName>style.visibility</p:attrName>
                                        </p:attrNameLst>
                                      </p:cBhvr>
                                      <p:to>
                                        <p:strVal val="hidden"/>
                                      </p:to>
                                    </p:set>
                                  </p:childTnLst>
                                </p:cTn>
                              </p:par>
                              <p:par>
                                <p:cTn id="3450" presetID="1" presetClass="exit" presetSubtype="0" fill="hold" grpId="4" nodeType="withEffect">
                                  <p:stCondLst>
                                    <p:cond delay="0"/>
                                  </p:stCondLst>
                                  <p:childTnLst>
                                    <p:set>
                                      <p:cBhvr>
                                        <p:cTn id="3451" dur="1" fill="hold">
                                          <p:stCondLst>
                                            <p:cond delay="0"/>
                                          </p:stCondLst>
                                        </p:cTn>
                                        <p:tgtEl>
                                          <p:spTgt spid="440"/>
                                        </p:tgtEl>
                                        <p:attrNameLst>
                                          <p:attrName>style.visibility</p:attrName>
                                        </p:attrNameLst>
                                      </p:cBhvr>
                                      <p:to>
                                        <p:strVal val="hidden"/>
                                      </p:to>
                                    </p:set>
                                  </p:childTnLst>
                                </p:cTn>
                              </p:par>
                              <p:par>
                                <p:cTn id="3452" presetID="10" presetClass="entr" presetSubtype="0" fill="hold" grpId="11" nodeType="withEffect">
                                  <p:stCondLst>
                                    <p:cond delay="0"/>
                                  </p:stCondLst>
                                  <p:childTnLst>
                                    <p:set>
                                      <p:cBhvr>
                                        <p:cTn id="3453" dur="1" fill="hold">
                                          <p:stCondLst>
                                            <p:cond delay="0"/>
                                          </p:stCondLst>
                                        </p:cTn>
                                        <p:tgtEl>
                                          <p:spTgt spid="448"/>
                                        </p:tgtEl>
                                        <p:attrNameLst>
                                          <p:attrName>style.visibility</p:attrName>
                                        </p:attrNameLst>
                                      </p:cBhvr>
                                      <p:to>
                                        <p:strVal val="visible"/>
                                      </p:to>
                                    </p:set>
                                    <p:animEffect transition="in" filter="fade">
                                      <p:cBhvr>
                                        <p:cTn id="3454" dur="500"/>
                                        <p:tgtEl>
                                          <p:spTgt spid="448"/>
                                        </p:tgtEl>
                                      </p:cBhvr>
                                    </p:animEffect>
                                  </p:childTnLst>
                                </p:cTn>
                              </p:par>
                            </p:childTnLst>
                          </p:cTn>
                        </p:par>
                      </p:childTnLst>
                    </p:cTn>
                  </p:par>
                </p:childTnLst>
              </p:cTn>
              <p:nextCondLst>
                <p:cond evt="onClick" delay="0">
                  <p:tgtEl>
                    <p:spTgt spid="470"/>
                  </p:tgtEl>
                </p:cond>
              </p:nextCondLst>
            </p:seq>
            <p:seq concurrent="1" nextAc="seek">
              <p:cTn id="3455" restart="whenNotActive" fill="hold" evtFilter="cancelBubble" nodeType="interactiveSeq">
                <p:stCondLst>
                  <p:cond evt="onClick" delay="0">
                    <p:tgtEl>
                      <p:spTgt spid="471"/>
                    </p:tgtEl>
                  </p:cond>
                </p:stCondLst>
                <p:endSync evt="end" delay="0">
                  <p:rtn val="all"/>
                </p:endSync>
                <p:childTnLst>
                  <p:par>
                    <p:cTn id="3456" fill="hold">
                      <p:stCondLst>
                        <p:cond delay="0"/>
                      </p:stCondLst>
                      <p:childTnLst>
                        <p:par>
                          <p:cTn id="3457" fill="hold">
                            <p:stCondLst>
                              <p:cond delay="0"/>
                            </p:stCondLst>
                            <p:childTnLst>
                              <p:par>
                                <p:cTn id="3458" presetID="1" presetClass="exit" presetSubtype="0" fill="hold" grpId="0" nodeType="clickEffect">
                                  <p:stCondLst>
                                    <p:cond delay="0"/>
                                  </p:stCondLst>
                                  <p:childTnLst>
                                    <p:set>
                                      <p:cBhvr>
                                        <p:cTn id="3459" dur="1" fill="hold">
                                          <p:stCondLst>
                                            <p:cond delay="0"/>
                                          </p:stCondLst>
                                        </p:cTn>
                                        <p:tgtEl>
                                          <p:spTgt spid="471"/>
                                        </p:tgtEl>
                                        <p:attrNameLst>
                                          <p:attrName>style.visibility</p:attrName>
                                        </p:attrNameLst>
                                      </p:cBhvr>
                                      <p:to>
                                        <p:strVal val="hidden"/>
                                      </p:to>
                                    </p:set>
                                  </p:childTnLst>
                                </p:cTn>
                              </p:par>
                              <p:par>
                                <p:cTn id="3460" presetID="10" presetClass="entr" presetSubtype="0" fill="hold" grpId="10" nodeType="withEffect">
                                  <p:stCondLst>
                                    <p:cond delay="0"/>
                                  </p:stCondLst>
                                  <p:childTnLst>
                                    <p:set>
                                      <p:cBhvr>
                                        <p:cTn id="3461" dur="1" fill="hold">
                                          <p:stCondLst>
                                            <p:cond delay="0"/>
                                          </p:stCondLst>
                                        </p:cTn>
                                        <p:tgtEl>
                                          <p:spTgt spid="448"/>
                                        </p:tgtEl>
                                        <p:attrNameLst>
                                          <p:attrName>style.visibility</p:attrName>
                                        </p:attrNameLst>
                                      </p:cBhvr>
                                      <p:to>
                                        <p:strVal val="visible"/>
                                      </p:to>
                                    </p:set>
                                    <p:animEffect transition="in" filter="fade">
                                      <p:cBhvr>
                                        <p:cTn id="3462" dur="500"/>
                                        <p:tgtEl>
                                          <p:spTgt spid="448"/>
                                        </p:tgtEl>
                                      </p:cBhvr>
                                    </p:animEffect>
                                  </p:childTnLst>
                                </p:cTn>
                              </p:par>
                            </p:childTnLst>
                          </p:cTn>
                        </p:par>
                      </p:childTnLst>
                    </p:cTn>
                  </p:par>
                </p:childTnLst>
              </p:cTn>
              <p:nextCondLst>
                <p:cond evt="onClick" delay="0">
                  <p:tgtEl>
                    <p:spTgt spid="471"/>
                  </p:tgtEl>
                </p:cond>
              </p:nextCondLst>
            </p:seq>
            <p:seq concurrent="1" nextAc="seek">
              <p:cTn id="3463" restart="whenNotActive" fill="hold" evtFilter="cancelBubble" nodeType="interactiveSeq">
                <p:stCondLst>
                  <p:cond evt="onClick" delay="0">
                    <p:tgtEl>
                      <p:spTgt spid="472"/>
                    </p:tgtEl>
                  </p:cond>
                </p:stCondLst>
                <p:endSync evt="end" delay="0">
                  <p:rtn val="all"/>
                </p:endSync>
                <p:childTnLst>
                  <p:par>
                    <p:cTn id="3464" fill="hold">
                      <p:stCondLst>
                        <p:cond delay="0"/>
                      </p:stCondLst>
                      <p:childTnLst>
                        <p:par>
                          <p:cTn id="3465" fill="hold">
                            <p:stCondLst>
                              <p:cond delay="0"/>
                            </p:stCondLst>
                            <p:childTnLst>
                              <p:par>
                                <p:cTn id="3466" presetID="1" presetClass="exit" presetSubtype="0" fill="hold" grpId="1" nodeType="clickEffect">
                                  <p:stCondLst>
                                    <p:cond delay="0"/>
                                  </p:stCondLst>
                                  <p:childTnLst>
                                    <p:set>
                                      <p:cBhvr>
                                        <p:cTn id="3467" dur="1" fill="hold">
                                          <p:stCondLst>
                                            <p:cond delay="0"/>
                                          </p:stCondLst>
                                        </p:cTn>
                                        <p:tgtEl>
                                          <p:spTgt spid="472"/>
                                        </p:tgtEl>
                                        <p:attrNameLst>
                                          <p:attrName>style.visibility</p:attrName>
                                        </p:attrNameLst>
                                      </p:cBhvr>
                                      <p:to>
                                        <p:strVal val="hidden"/>
                                      </p:to>
                                    </p:set>
                                  </p:childTnLst>
                                </p:cTn>
                              </p:par>
                              <p:par>
                                <p:cTn id="3468" presetID="1" presetClass="exit" presetSubtype="0" fill="hold" grpId="5" nodeType="withEffect">
                                  <p:stCondLst>
                                    <p:cond delay="0"/>
                                  </p:stCondLst>
                                  <p:childTnLst>
                                    <p:set>
                                      <p:cBhvr>
                                        <p:cTn id="3469" dur="1" fill="hold">
                                          <p:stCondLst>
                                            <p:cond delay="0"/>
                                          </p:stCondLst>
                                        </p:cTn>
                                        <p:tgtEl>
                                          <p:spTgt spid="440"/>
                                        </p:tgtEl>
                                        <p:attrNameLst>
                                          <p:attrName>style.visibility</p:attrName>
                                        </p:attrNameLst>
                                      </p:cBhvr>
                                      <p:to>
                                        <p:strVal val="hidden"/>
                                      </p:to>
                                    </p:set>
                                  </p:childTnLst>
                                </p:cTn>
                              </p:par>
                              <p:par>
                                <p:cTn id="3470" presetID="10" presetClass="entr" presetSubtype="0" fill="hold" grpId="9" nodeType="withEffect">
                                  <p:stCondLst>
                                    <p:cond delay="0"/>
                                  </p:stCondLst>
                                  <p:childTnLst>
                                    <p:set>
                                      <p:cBhvr>
                                        <p:cTn id="3471" dur="1" fill="hold">
                                          <p:stCondLst>
                                            <p:cond delay="0"/>
                                          </p:stCondLst>
                                        </p:cTn>
                                        <p:tgtEl>
                                          <p:spTgt spid="448"/>
                                        </p:tgtEl>
                                        <p:attrNameLst>
                                          <p:attrName>style.visibility</p:attrName>
                                        </p:attrNameLst>
                                      </p:cBhvr>
                                      <p:to>
                                        <p:strVal val="visible"/>
                                      </p:to>
                                    </p:set>
                                    <p:animEffect transition="in" filter="fade">
                                      <p:cBhvr>
                                        <p:cTn id="3472" dur="500"/>
                                        <p:tgtEl>
                                          <p:spTgt spid="448"/>
                                        </p:tgtEl>
                                      </p:cBhvr>
                                    </p:animEffect>
                                  </p:childTnLst>
                                </p:cTn>
                              </p:par>
                            </p:childTnLst>
                          </p:cTn>
                        </p:par>
                      </p:childTnLst>
                    </p:cTn>
                  </p:par>
                </p:childTnLst>
              </p:cTn>
              <p:nextCondLst>
                <p:cond evt="onClick" delay="0">
                  <p:tgtEl>
                    <p:spTgt spid="472"/>
                  </p:tgtEl>
                </p:cond>
              </p:nextCondLst>
            </p:seq>
            <p:seq concurrent="1" nextAc="seek">
              <p:cTn id="3473" restart="whenNotActive" fill="hold" evtFilter="cancelBubble" nodeType="interactiveSeq">
                <p:stCondLst>
                  <p:cond evt="onClick" delay="0">
                    <p:tgtEl>
                      <p:spTgt spid="473"/>
                    </p:tgtEl>
                  </p:cond>
                </p:stCondLst>
                <p:endSync evt="end" delay="0">
                  <p:rtn val="all"/>
                </p:endSync>
                <p:childTnLst>
                  <p:par>
                    <p:cTn id="3474" fill="hold">
                      <p:stCondLst>
                        <p:cond delay="0"/>
                      </p:stCondLst>
                      <p:childTnLst>
                        <p:par>
                          <p:cTn id="3475" fill="hold">
                            <p:stCondLst>
                              <p:cond delay="0"/>
                            </p:stCondLst>
                            <p:childTnLst>
                              <p:par>
                                <p:cTn id="3476" presetID="1" presetClass="exit" presetSubtype="0" fill="hold" grpId="1" nodeType="clickEffect">
                                  <p:stCondLst>
                                    <p:cond delay="0"/>
                                  </p:stCondLst>
                                  <p:childTnLst>
                                    <p:set>
                                      <p:cBhvr>
                                        <p:cTn id="3477" dur="1" fill="hold">
                                          <p:stCondLst>
                                            <p:cond delay="0"/>
                                          </p:stCondLst>
                                        </p:cTn>
                                        <p:tgtEl>
                                          <p:spTgt spid="473"/>
                                        </p:tgtEl>
                                        <p:attrNameLst>
                                          <p:attrName>style.visibility</p:attrName>
                                        </p:attrNameLst>
                                      </p:cBhvr>
                                      <p:to>
                                        <p:strVal val="hidden"/>
                                      </p:to>
                                    </p:set>
                                  </p:childTnLst>
                                </p:cTn>
                              </p:par>
                              <p:par>
                                <p:cTn id="3478" presetID="10" presetClass="entr" presetSubtype="0" fill="hold" grpId="8" nodeType="withEffect">
                                  <p:stCondLst>
                                    <p:cond delay="0"/>
                                  </p:stCondLst>
                                  <p:childTnLst>
                                    <p:set>
                                      <p:cBhvr>
                                        <p:cTn id="3479" dur="1" fill="hold">
                                          <p:stCondLst>
                                            <p:cond delay="0"/>
                                          </p:stCondLst>
                                        </p:cTn>
                                        <p:tgtEl>
                                          <p:spTgt spid="448"/>
                                        </p:tgtEl>
                                        <p:attrNameLst>
                                          <p:attrName>style.visibility</p:attrName>
                                        </p:attrNameLst>
                                      </p:cBhvr>
                                      <p:to>
                                        <p:strVal val="visible"/>
                                      </p:to>
                                    </p:set>
                                    <p:animEffect transition="in" filter="fade">
                                      <p:cBhvr>
                                        <p:cTn id="3480" dur="500"/>
                                        <p:tgtEl>
                                          <p:spTgt spid="448"/>
                                        </p:tgtEl>
                                      </p:cBhvr>
                                    </p:animEffect>
                                  </p:childTnLst>
                                </p:cTn>
                              </p:par>
                            </p:childTnLst>
                          </p:cTn>
                        </p:par>
                      </p:childTnLst>
                    </p:cTn>
                  </p:par>
                </p:childTnLst>
              </p:cTn>
              <p:nextCondLst>
                <p:cond evt="onClick" delay="0">
                  <p:tgtEl>
                    <p:spTgt spid="473"/>
                  </p:tgtEl>
                </p:cond>
              </p:nextCondLst>
            </p:seq>
            <p:seq concurrent="1" nextAc="seek">
              <p:cTn id="3481" restart="whenNotActive" fill="hold" evtFilter="cancelBubble" nodeType="interactiveSeq">
                <p:stCondLst>
                  <p:cond evt="onClick" delay="0">
                    <p:tgtEl>
                      <p:spTgt spid="475"/>
                    </p:tgtEl>
                  </p:cond>
                </p:stCondLst>
                <p:endSync evt="end" delay="0">
                  <p:rtn val="all"/>
                </p:endSync>
                <p:childTnLst>
                  <p:par>
                    <p:cTn id="3482" fill="hold">
                      <p:stCondLst>
                        <p:cond delay="0"/>
                      </p:stCondLst>
                      <p:childTnLst>
                        <p:par>
                          <p:cTn id="3483" fill="hold">
                            <p:stCondLst>
                              <p:cond delay="0"/>
                            </p:stCondLst>
                            <p:childTnLst>
                              <p:par>
                                <p:cTn id="3484" presetID="1" presetClass="entr" presetSubtype="0" fill="hold" grpId="0" nodeType="clickEffect">
                                  <p:stCondLst>
                                    <p:cond delay="0"/>
                                  </p:stCondLst>
                                  <p:childTnLst>
                                    <p:set>
                                      <p:cBhvr>
                                        <p:cTn id="3485" dur="1" fill="hold">
                                          <p:stCondLst>
                                            <p:cond delay="0"/>
                                          </p:stCondLst>
                                        </p:cTn>
                                        <p:tgtEl>
                                          <p:spTgt spid="481"/>
                                        </p:tgtEl>
                                        <p:attrNameLst>
                                          <p:attrName>style.visibility</p:attrName>
                                        </p:attrNameLst>
                                      </p:cBhvr>
                                      <p:to>
                                        <p:strVal val="visible"/>
                                      </p:to>
                                    </p:set>
                                  </p:childTnLst>
                                </p:cTn>
                              </p:par>
                              <p:par>
                                <p:cTn id="3486" presetID="1" presetClass="entr" presetSubtype="0" fill="hold" grpId="0" nodeType="withEffect">
                                  <p:stCondLst>
                                    <p:cond delay="0"/>
                                  </p:stCondLst>
                                  <p:childTnLst>
                                    <p:set>
                                      <p:cBhvr>
                                        <p:cTn id="3487" dur="1" fill="hold">
                                          <p:stCondLst>
                                            <p:cond delay="0"/>
                                          </p:stCondLst>
                                        </p:cTn>
                                        <p:tgtEl>
                                          <p:spTgt spid="439"/>
                                        </p:tgtEl>
                                        <p:attrNameLst>
                                          <p:attrName>style.visibility</p:attrName>
                                        </p:attrNameLst>
                                      </p:cBhvr>
                                      <p:to>
                                        <p:strVal val="visible"/>
                                      </p:to>
                                    </p:set>
                                  </p:childTnLst>
                                </p:cTn>
                              </p:par>
                              <p:par>
                                <p:cTn id="3488" presetID="10" presetClass="exit" presetSubtype="0" fill="hold" grpId="0" nodeType="withEffect">
                                  <p:stCondLst>
                                    <p:cond delay="0"/>
                                  </p:stCondLst>
                                  <p:childTnLst>
                                    <p:animEffect transition="out" filter="fade">
                                      <p:cBhvr>
                                        <p:cTn id="3489" dur="500"/>
                                        <p:tgtEl>
                                          <p:spTgt spid="447"/>
                                        </p:tgtEl>
                                      </p:cBhvr>
                                    </p:animEffect>
                                    <p:set>
                                      <p:cBhvr>
                                        <p:cTn id="3490"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5"/>
                  </p:tgtEl>
                </p:cond>
              </p:nextCondLst>
            </p:seq>
            <p:seq concurrent="1" nextAc="seek">
              <p:cTn id="3491" restart="whenNotActive" fill="hold" evtFilter="cancelBubble" nodeType="interactiveSeq">
                <p:stCondLst>
                  <p:cond evt="onClick" delay="0">
                    <p:tgtEl>
                      <p:spTgt spid="476"/>
                    </p:tgtEl>
                  </p:cond>
                </p:stCondLst>
                <p:endSync evt="end" delay="0">
                  <p:rtn val="all"/>
                </p:endSync>
                <p:childTnLst>
                  <p:par>
                    <p:cTn id="3492" fill="hold">
                      <p:stCondLst>
                        <p:cond delay="0"/>
                      </p:stCondLst>
                      <p:childTnLst>
                        <p:par>
                          <p:cTn id="3493" fill="hold">
                            <p:stCondLst>
                              <p:cond delay="0"/>
                            </p:stCondLst>
                            <p:childTnLst>
                              <p:par>
                                <p:cTn id="3494" presetID="1" presetClass="entr" presetSubtype="0" fill="hold" grpId="0" nodeType="clickEffect">
                                  <p:stCondLst>
                                    <p:cond delay="0"/>
                                  </p:stCondLst>
                                  <p:childTnLst>
                                    <p:set>
                                      <p:cBhvr>
                                        <p:cTn id="3495" dur="1" fill="hold">
                                          <p:stCondLst>
                                            <p:cond delay="0"/>
                                          </p:stCondLst>
                                        </p:cTn>
                                        <p:tgtEl>
                                          <p:spTgt spid="482"/>
                                        </p:tgtEl>
                                        <p:attrNameLst>
                                          <p:attrName>style.visibility</p:attrName>
                                        </p:attrNameLst>
                                      </p:cBhvr>
                                      <p:to>
                                        <p:strVal val="visible"/>
                                      </p:to>
                                    </p:set>
                                  </p:childTnLst>
                                </p:cTn>
                              </p:par>
                              <p:par>
                                <p:cTn id="3496" presetID="1" presetClass="entr" presetSubtype="0" fill="hold" grpId="1" nodeType="withEffect">
                                  <p:stCondLst>
                                    <p:cond delay="0"/>
                                  </p:stCondLst>
                                  <p:childTnLst>
                                    <p:set>
                                      <p:cBhvr>
                                        <p:cTn id="3497" dur="1" fill="hold">
                                          <p:stCondLst>
                                            <p:cond delay="0"/>
                                          </p:stCondLst>
                                        </p:cTn>
                                        <p:tgtEl>
                                          <p:spTgt spid="439"/>
                                        </p:tgtEl>
                                        <p:attrNameLst>
                                          <p:attrName>style.visibility</p:attrName>
                                        </p:attrNameLst>
                                      </p:cBhvr>
                                      <p:to>
                                        <p:strVal val="visible"/>
                                      </p:to>
                                    </p:set>
                                  </p:childTnLst>
                                </p:cTn>
                              </p:par>
                              <p:par>
                                <p:cTn id="3498" presetID="10" presetClass="exit" presetSubtype="0" fill="hold" grpId="1" nodeType="withEffect">
                                  <p:stCondLst>
                                    <p:cond delay="0"/>
                                  </p:stCondLst>
                                  <p:childTnLst>
                                    <p:animEffect transition="out" filter="fade">
                                      <p:cBhvr>
                                        <p:cTn id="3499" dur="500"/>
                                        <p:tgtEl>
                                          <p:spTgt spid="447"/>
                                        </p:tgtEl>
                                      </p:cBhvr>
                                    </p:animEffect>
                                    <p:set>
                                      <p:cBhvr>
                                        <p:cTn id="3500"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6"/>
                  </p:tgtEl>
                </p:cond>
              </p:nextCondLst>
            </p:seq>
            <p:seq concurrent="1" nextAc="seek">
              <p:cTn id="3501" restart="whenNotActive" fill="hold" evtFilter="cancelBubble" nodeType="interactiveSeq">
                <p:stCondLst>
                  <p:cond evt="onClick" delay="0">
                    <p:tgtEl>
                      <p:spTgt spid="477"/>
                    </p:tgtEl>
                  </p:cond>
                </p:stCondLst>
                <p:endSync evt="end" delay="0">
                  <p:rtn val="all"/>
                </p:endSync>
                <p:childTnLst>
                  <p:par>
                    <p:cTn id="3502" fill="hold">
                      <p:stCondLst>
                        <p:cond delay="0"/>
                      </p:stCondLst>
                      <p:childTnLst>
                        <p:par>
                          <p:cTn id="3503" fill="hold">
                            <p:stCondLst>
                              <p:cond delay="0"/>
                            </p:stCondLst>
                            <p:childTnLst>
                              <p:par>
                                <p:cTn id="3504" presetID="1" presetClass="entr" presetSubtype="0" fill="hold" grpId="1" nodeType="clickEffect">
                                  <p:stCondLst>
                                    <p:cond delay="0"/>
                                  </p:stCondLst>
                                  <p:childTnLst>
                                    <p:set>
                                      <p:cBhvr>
                                        <p:cTn id="3505" dur="1" fill="hold">
                                          <p:stCondLst>
                                            <p:cond delay="0"/>
                                          </p:stCondLst>
                                        </p:cTn>
                                        <p:tgtEl>
                                          <p:spTgt spid="483"/>
                                        </p:tgtEl>
                                        <p:attrNameLst>
                                          <p:attrName>style.visibility</p:attrName>
                                        </p:attrNameLst>
                                      </p:cBhvr>
                                      <p:to>
                                        <p:strVal val="visible"/>
                                      </p:to>
                                    </p:set>
                                  </p:childTnLst>
                                </p:cTn>
                              </p:par>
                              <p:par>
                                <p:cTn id="3506" presetID="10" presetClass="exit" presetSubtype="0" fill="hold" grpId="2" nodeType="withEffect">
                                  <p:stCondLst>
                                    <p:cond delay="0"/>
                                  </p:stCondLst>
                                  <p:childTnLst>
                                    <p:animEffect transition="out" filter="fade">
                                      <p:cBhvr>
                                        <p:cTn id="3507" dur="500"/>
                                        <p:tgtEl>
                                          <p:spTgt spid="447"/>
                                        </p:tgtEl>
                                      </p:cBhvr>
                                    </p:animEffect>
                                    <p:set>
                                      <p:cBhvr>
                                        <p:cTn id="3508"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7"/>
                  </p:tgtEl>
                </p:cond>
              </p:nextCondLst>
            </p:seq>
            <p:seq concurrent="1" nextAc="seek">
              <p:cTn id="3509" restart="whenNotActive" fill="hold" evtFilter="cancelBubble" nodeType="interactiveSeq">
                <p:stCondLst>
                  <p:cond evt="onClick" delay="0">
                    <p:tgtEl>
                      <p:spTgt spid="479"/>
                    </p:tgtEl>
                  </p:cond>
                </p:stCondLst>
                <p:endSync evt="end" delay="0">
                  <p:rtn val="all"/>
                </p:endSync>
                <p:childTnLst>
                  <p:par>
                    <p:cTn id="3510" fill="hold">
                      <p:stCondLst>
                        <p:cond delay="0"/>
                      </p:stCondLst>
                      <p:childTnLst>
                        <p:par>
                          <p:cTn id="3511" fill="hold">
                            <p:stCondLst>
                              <p:cond delay="0"/>
                            </p:stCondLst>
                            <p:childTnLst>
                              <p:par>
                                <p:cTn id="3512" presetID="1" presetClass="entr" presetSubtype="0" fill="hold" grpId="0" nodeType="clickEffect">
                                  <p:stCondLst>
                                    <p:cond delay="0"/>
                                  </p:stCondLst>
                                  <p:childTnLst>
                                    <p:set>
                                      <p:cBhvr>
                                        <p:cTn id="3513" dur="1" fill="hold">
                                          <p:stCondLst>
                                            <p:cond delay="0"/>
                                          </p:stCondLst>
                                        </p:cTn>
                                        <p:tgtEl>
                                          <p:spTgt spid="485"/>
                                        </p:tgtEl>
                                        <p:attrNameLst>
                                          <p:attrName>style.visibility</p:attrName>
                                        </p:attrNameLst>
                                      </p:cBhvr>
                                      <p:to>
                                        <p:strVal val="visible"/>
                                      </p:to>
                                    </p:set>
                                  </p:childTnLst>
                                </p:cTn>
                              </p:par>
                              <p:par>
                                <p:cTn id="3514" presetID="10" presetClass="exit" presetSubtype="0" fill="hold" grpId="3" nodeType="withEffect">
                                  <p:stCondLst>
                                    <p:cond delay="0"/>
                                  </p:stCondLst>
                                  <p:childTnLst>
                                    <p:animEffect transition="out" filter="fade">
                                      <p:cBhvr>
                                        <p:cTn id="3515" dur="500"/>
                                        <p:tgtEl>
                                          <p:spTgt spid="447"/>
                                        </p:tgtEl>
                                      </p:cBhvr>
                                    </p:animEffect>
                                    <p:set>
                                      <p:cBhvr>
                                        <p:cTn id="3516"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9"/>
                  </p:tgtEl>
                </p:cond>
              </p:nextCondLst>
            </p:seq>
            <p:seq concurrent="1" nextAc="seek">
              <p:cTn id="3517" restart="whenNotActive" fill="hold" evtFilter="cancelBubble" nodeType="interactiveSeq">
                <p:stCondLst>
                  <p:cond evt="onClick" delay="0">
                    <p:tgtEl>
                      <p:spTgt spid="480"/>
                    </p:tgtEl>
                  </p:cond>
                </p:stCondLst>
                <p:endSync evt="end" delay="0">
                  <p:rtn val="all"/>
                </p:endSync>
                <p:childTnLst>
                  <p:par>
                    <p:cTn id="3518" fill="hold">
                      <p:stCondLst>
                        <p:cond delay="0"/>
                      </p:stCondLst>
                      <p:childTnLst>
                        <p:par>
                          <p:cTn id="3519" fill="hold">
                            <p:stCondLst>
                              <p:cond delay="0"/>
                            </p:stCondLst>
                            <p:childTnLst>
                              <p:par>
                                <p:cTn id="3520" presetID="1" presetClass="entr" presetSubtype="0" fill="hold" grpId="0" nodeType="clickEffect">
                                  <p:stCondLst>
                                    <p:cond delay="0"/>
                                  </p:stCondLst>
                                  <p:childTnLst>
                                    <p:set>
                                      <p:cBhvr>
                                        <p:cTn id="3521" dur="1" fill="hold">
                                          <p:stCondLst>
                                            <p:cond delay="0"/>
                                          </p:stCondLst>
                                        </p:cTn>
                                        <p:tgtEl>
                                          <p:spTgt spid="486"/>
                                        </p:tgtEl>
                                        <p:attrNameLst>
                                          <p:attrName>style.visibility</p:attrName>
                                        </p:attrNameLst>
                                      </p:cBhvr>
                                      <p:to>
                                        <p:strVal val="visible"/>
                                      </p:to>
                                    </p:set>
                                  </p:childTnLst>
                                </p:cTn>
                              </p:par>
                              <p:par>
                                <p:cTn id="3522" presetID="10" presetClass="entr" presetSubtype="0" fill="hold" grpId="4" nodeType="withEffect">
                                  <p:stCondLst>
                                    <p:cond delay="0"/>
                                  </p:stCondLst>
                                  <p:childTnLst>
                                    <p:set>
                                      <p:cBhvr>
                                        <p:cTn id="3523" dur="1" fill="hold">
                                          <p:stCondLst>
                                            <p:cond delay="0"/>
                                          </p:stCondLst>
                                        </p:cTn>
                                        <p:tgtEl>
                                          <p:spTgt spid="439"/>
                                        </p:tgtEl>
                                        <p:attrNameLst>
                                          <p:attrName>style.visibility</p:attrName>
                                        </p:attrNameLst>
                                      </p:cBhvr>
                                      <p:to>
                                        <p:strVal val="visible"/>
                                      </p:to>
                                    </p:set>
                                    <p:animEffect transition="in" filter="fade">
                                      <p:cBhvr>
                                        <p:cTn id="3524" dur="500"/>
                                        <p:tgtEl>
                                          <p:spTgt spid="439"/>
                                        </p:tgtEl>
                                      </p:cBhvr>
                                    </p:animEffect>
                                  </p:childTnLst>
                                </p:cTn>
                              </p:par>
                              <p:par>
                                <p:cTn id="3525" presetID="10" presetClass="exit" presetSubtype="0" fill="hold" grpId="4" nodeType="withEffect">
                                  <p:stCondLst>
                                    <p:cond delay="0"/>
                                  </p:stCondLst>
                                  <p:childTnLst>
                                    <p:animEffect transition="out" filter="fade">
                                      <p:cBhvr>
                                        <p:cTn id="3526" dur="500"/>
                                        <p:tgtEl>
                                          <p:spTgt spid="447"/>
                                        </p:tgtEl>
                                      </p:cBhvr>
                                    </p:animEffect>
                                    <p:set>
                                      <p:cBhvr>
                                        <p:cTn id="3527"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80"/>
                  </p:tgtEl>
                </p:cond>
              </p:nextCondLst>
            </p:seq>
            <p:seq concurrent="1" nextAc="seek">
              <p:cTn id="3528" restart="whenNotActive" fill="hold" evtFilter="cancelBubble" nodeType="interactiveSeq">
                <p:stCondLst>
                  <p:cond evt="onClick" delay="0">
                    <p:tgtEl>
                      <p:spTgt spid="478"/>
                    </p:tgtEl>
                  </p:cond>
                </p:stCondLst>
                <p:endSync evt="end" delay="0">
                  <p:rtn val="all"/>
                </p:endSync>
                <p:childTnLst>
                  <p:par>
                    <p:cTn id="3529" fill="hold">
                      <p:stCondLst>
                        <p:cond delay="0"/>
                      </p:stCondLst>
                      <p:childTnLst>
                        <p:par>
                          <p:cTn id="3530" fill="hold">
                            <p:stCondLst>
                              <p:cond delay="0"/>
                            </p:stCondLst>
                            <p:childTnLst>
                              <p:par>
                                <p:cTn id="3531" presetID="1" presetClass="entr" presetSubtype="0" fill="hold" grpId="0" nodeType="clickEffect">
                                  <p:stCondLst>
                                    <p:cond delay="0"/>
                                  </p:stCondLst>
                                  <p:childTnLst>
                                    <p:set>
                                      <p:cBhvr>
                                        <p:cTn id="3532" dur="1" fill="hold">
                                          <p:stCondLst>
                                            <p:cond delay="0"/>
                                          </p:stCondLst>
                                        </p:cTn>
                                        <p:tgtEl>
                                          <p:spTgt spid="484"/>
                                        </p:tgtEl>
                                        <p:attrNameLst>
                                          <p:attrName>style.visibility</p:attrName>
                                        </p:attrNameLst>
                                      </p:cBhvr>
                                      <p:to>
                                        <p:strVal val="visible"/>
                                      </p:to>
                                    </p:set>
                                  </p:childTnLst>
                                </p:cTn>
                              </p:par>
                              <p:par>
                                <p:cTn id="3533" presetID="1" presetClass="entr" presetSubtype="0" fill="hold" grpId="0" nodeType="withEffect">
                                  <p:stCondLst>
                                    <p:cond delay="0"/>
                                  </p:stCondLst>
                                  <p:childTnLst>
                                    <p:set>
                                      <p:cBhvr>
                                        <p:cTn id="3534" dur="1" fill="hold">
                                          <p:stCondLst>
                                            <p:cond delay="0"/>
                                          </p:stCondLst>
                                        </p:cTn>
                                        <p:tgtEl>
                                          <p:spTgt spid="446"/>
                                        </p:tgtEl>
                                        <p:attrNameLst>
                                          <p:attrName>style.visibility</p:attrName>
                                        </p:attrNameLst>
                                      </p:cBhvr>
                                      <p:to>
                                        <p:strVal val="visible"/>
                                      </p:to>
                                    </p:set>
                                  </p:childTnLst>
                                </p:cTn>
                              </p:par>
                              <p:par>
                                <p:cTn id="3535" presetID="10" presetClass="exit" presetSubtype="0" fill="hold" grpId="5" nodeType="withEffect">
                                  <p:stCondLst>
                                    <p:cond delay="0"/>
                                  </p:stCondLst>
                                  <p:childTnLst>
                                    <p:animEffect transition="out" filter="fade">
                                      <p:cBhvr>
                                        <p:cTn id="3536" dur="500"/>
                                        <p:tgtEl>
                                          <p:spTgt spid="447"/>
                                        </p:tgtEl>
                                      </p:cBhvr>
                                    </p:animEffect>
                                    <p:set>
                                      <p:cBhvr>
                                        <p:cTn id="3537"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8"/>
                  </p:tgtEl>
                </p:cond>
              </p:nextCondLst>
            </p:seq>
            <p:seq concurrent="1" nextAc="seek">
              <p:cTn id="3538" restart="whenNotActive" fill="hold" evtFilter="cancelBubble" nodeType="interactiveSeq">
                <p:stCondLst>
                  <p:cond evt="onClick" delay="0">
                    <p:tgtEl>
                      <p:spTgt spid="486"/>
                    </p:tgtEl>
                  </p:cond>
                </p:stCondLst>
                <p:endSync evt="end" delay="0">
                  <p:rtn val="all"/>
                </p:endSync>
                <p:childTnLst>
                  <p:par>
                    <p:cTn id="3539" fill="hold">
                      <p:stCondLst>
                        <p:cond delay="0"/>
                      </p:stCondLst>
                      <p:childTnLst>
                        <p:par>
                          <p:cTn id="3540" fill="hold">
                            <p:stCondLst>
                              <p:cond delay="0"/>
                            </p:stCondLst>
                            <p:childTnLst>
                              <p:par>
                                <p:cTn id="3541" presetID="1" presetClass="exit" presetSubtype="0" fill="hold" grpId="1" nodeType="clickEffect">
                                  <p:stCondLst>
                                    <p:cond delay="0"/>
                                  </p:stCondLst>
                                  <p:childTnLst>
                                    <p:set>
                                      <p:cBhvr>
                                        <p:cTn id="3542" dur="1" fill="hold">
                                          <p:stCondLst>
                                            <p:cond delay="0"/>
                                          </p:stCondLst>
                                        </p:cTn>
                                        <p:tgtEl>
                                          <p:spTgt spid="486"/>
                                        </p:tgtEl>
                                        <p:attrNameLst>
                                          <p:attrName>style.visibility</p:attrName>
                                        </p:attrNameLst>
                                      </p:cBhvr>
                                      <p:to>
                                        <p:strVal val="hidden"/>
                                      </p:to>
                                    </p:set>
                                  </p:childTnLst>
                                </p:cTn>
                              </p:par>
                              <p:par>
                                <p:cTn id="3543" presetID="1" presetClass="exit" presetSubtype="0" fill="hold" grpId="5" nodeType="withEffect">
                                  <p:stCondLst>
                                    <p:cond delay="0"/>
                                  </p:stCondLst>
                                  <p:childTnLst>
                                    <p:set>
                                      <p:cBhvr>
                                        <p:cTn id="3544" dur="1" fill="hold">
                                          <p:stCondLst>
                                            <p:cond delay="0"/>
                                          </p:stCondLst>
                                        </p:cTn>
                                        <p:tgtEl>
                                          <p:spTgt spid="439"/>
                                        </p:tgtEl>
                                        <p:attrNameLst>
                                          <p:attrName>style.visibility</p:attrName>
                                        </p:attrNameLst>
                                      </p:cBhvr>
                                      <p:to>
                                        <p:strVal val="hidden"/>
                                      </p:to>
                                    </p:set>
                                  </p:childTnLst>
                                </p:cTn>
                              </p:par>
                              <p:par>
                                <p:cTn id="3545" presetID="10" presetClass="entr" presetSubtype="0" fill="hold" grpId="6" nodeType="withEffect">
                                  <p:stCondLst>
                                    <p:cond delay="0"/>
                                  </p:stCondLst>
                                  <p:childTnLst>
                                    <p:set>
                                      <p:cBhvr>
                                        <p:cTn id="3546" dur="1" fill="hold">
                                          <p:stCondLst>
                                            <p:cond delay="0"/>
                                          </p:stCondLst>
                                        </p:cTn>
                                        <p:tgtEl>
                                          <p:spTgt spid="447"/>
                                        </p:tgtEl>
                                        <p:attrNameLst>
                                          <p:attrName>style.visibility</p:attrName>
                                        </p:attrNameLst>
                                      </p:cBhvr>
                                      <p:to>
                                        <p:strVal val="visible"/>
                                      </p:to>
                                    </p:set>
                                    <p:animEffect transition="in" filter="fade">
                                      <p:cBhvr>
                                        <p:cTn id="3547" dur="500"/>
                                        <p:tgtEl>
                                          <p:spTgt spid="447"/>
                                        </p:tgtEl>
                                      </p:cBhvr>
                                    </p:animEffect>
                                  </p:childTnLst>
                                </p:cTn>
                              </p:par>
                            </p:childTnLst>
                          </p:cTn>
                        </p:par>
                      </p:childTnLst>
                    </p:cTn>
                  </p:par>
                </p:childTnLst>
              </p:cTn>
              <p:nextCondLst>
                <p:cond evt="onClick" delay="0">
                  <p:tgtEl>
                    <p:spTgt spid="486"/>
                  </p:tgtEl>
                </p:cond>
              </p:nextCondLst>
            </p:seq>
            <p:seq concurrent="1" nextAc="seek">
              <p:cTn id="3548" restart="whenNotActive" fill="hold" evtFilter="cancelBubble" nodeType="interactiveSeq">
                <p:stCondLst>
                  <p:cond evt="onClick" delay="0">
                    <p:tgtEl>
                      <p:spTgt spid="481"/>
                    </p:tgtEl>
                  </p:cond>
                </p:stCondLst>
                <p:endSync evt="end" delay="0">
                  <p:rtn val="all"/>
                </p:endSync>
                <p:childTnLst>
                  <p:par>
                    <p:cTn id="3549" fill="hold">
                      <p:stCondLst>
                        <p:cond delay="0"/>
                      </p:stCondLst>
                      <p:childTnLst>
                        <p:par>
                          <p:cTn id="3550" fill="hold">
                            <p:stCondLst>
                              <p:cond delay="0"/>
                            </p:stCondLst>
                            <p:childTnLst>
                              <p:par>
                                <p:cTn id="3551" presetID="1" presetClass="exit" presetSubtype="0" fill="hold" grpId="1" nodeType="clickEffect">
                                  <p:stCondLst>
                                    <p:cond delay="0"/>
                                  </p:stCondLst>
                                  <p:childTnLst>
                                    <p:set>
                                      <p:cBhvr>
                                        <p:cTn id="3552" dur="1" fill="hold">
                                          <p:stCondLst>
                                            <p:cond delay="0"/>
                                          </p:stCondLst>
                                        </p:cTn>
                                        <p:tgtEl>
                                          <p:spTgt spid="481"/>
                                        </p:tgtEl>
                                        <p:attrNameLst>
                                          <p:attrName>style.visibility</p:attrName>
                                        </p:attrNameLst>
                                      </p:cBhvr>
                                      <p:to>
                                        <p:strVal val="hidden"/>
                                      </p:to>
                                    </p:set>
                                  </p:childTnLst>
                                </p:cTn>
                              </p:par>
                              <p:par>
                                <p:cTn id="3553" presetID="1" presetClass="exit" presetSubtype="0" fill="hold" grpId="3" nodeType="withEffect">
                                  <p:stCondLst>
                                    <p:cond delay="0"/>
                                  </p:stCondLst>
                                  <p:childTnLst>
                                    <p:set>
                                      <p:cBhvr>
                                        <p:cTn id="3554" dur="1" fill="hold">
                                          <p:stCondLst>
                                            <p:cond delay="0"/>
                                          </p:stCondLst>
                                        </p:cTn>
                                        <p:tgtEl>
                                          <p:spTgt spid="439"/>
                                        </p:tgtEl>
                                        <p:attrNameLst>
                                          <p:attrName>style.visibility</p:attrName>
                                        </p:attrNameLst>
                                      </p:cBhvr>
                                      <p:to>
                                        <p:strVal val="hidden"/>
                                      </p:to>
                                    </p:set>
                                  </p:childTnLst>
                                </p:cTn>
                              </p:par>
                              <p:par>
                                <p:cTn id="3555" presetID="10" presetClass="entr" presetSubtype="0" fill="hold" grpId="7" nodeType="withEffect">
                                  <p:stCondLst>
                                    <p:cond delay="0"/>
                                  </p:stCondLst>
                                  <p:childTnLst>
                                    <p:set>
                                      <p:cBhvr>
                                        <p:cTn id="3556" dur="1" fill="hold">
                                          <p:stCondLst>
                                            <p:cond delay="0"/>
                                          </p:stCondLst>
                                        </p:cTn>
                                        <p:tgtEl>
                                          <p:spTgt spid="447"/>
                                        </p:tgtEl>
                                        <p:attrNameLst>
                                          <p:attrName>style.visibility</p:attrName>
                                        </p:attrNameLst>
                                      </p:cBhvr>
                                      <p:to>
                                        <p:strVal val="visible"/>
                                      </p:to>
                                    </p:set>
                                    <p:animEffect transition="in" filter="fade">
                                      <p:cBhvr>
                                        <p:cTn id="3557" dur="500"/>
                                        <p:tgtEl>
                                          <p:spTgt spid="447"/>
                                        </p:tgtEl>
                                      </p:cBhvr>
                                    </p:animEffect>
                                  </p:childTnLst>
                                </p:cTn>
                              </p:par>
                            </p:childTnLst>
                          </p:cTn>
                        </p:par>
                      </p:childTnLst>
                    </p:cTn>
                  </p:par>
                </p:childTnLst>
              </p:cTn>
              <p:nextCondLst>
                <p:cond evt="onClick" delay="0">
                  <p:tgtEl>
                    <p:spTgt spid="481"/>
                  </p:tgtEl>
                </p:cond>
              </p:nextCondLst>
            </p:seq>
            <p:seq concurrent="1" nextAc="seek">
              <p:cTn id="3558" restart="whenNotActive" fill="hold" evtFilter="cancelBubble" nodeType="interactiveSeq">
                <p:stCondLst>
                  <p:cond evt="onClick" delay="0">
                    <p:tgtEl>
                      <p:spTgt spid="482"/>
                    </p:tgtEl>
                  </p:cond>
                </p:stCondLst>
                <p:endSync evt="end" delay="0">
                  <p:rtn val="all"/>
                </p:endSync>
                <p:childTnLst>
                  <p:par>
                    <p:cTn id="3559" fill="hold">
                      <p:stCondLst>
                        <p:cond delay="0"/>
                      </p:stCondLst>
                      <p:childTnLst>
                        <p:par>
                          <p:cTn id="3560" fill="hold">
                            <p:stCondLst>
                              <p:cond delay="0"/>
                            </p:stCondLst>
                            <p:childTnLst>
                              <p:par>
                                <p:cTn id="3561" presetID="1" presetClass="exit" presetSubtype="0" fill="hold" grpId="1" nodeType="clickEffect">
                                  <p:stCondLst>
                                    <p:cond delay="0"/>
                                  </p:stCondLst>
                                  <p:childTnLst>
                                    <p:set>
                                      <p:cBhvr>
                                        <p:cTn id="3562" dur="1" fill="hold">
                                          <p:stCondLst>
                                            <p:cond delay="0"/>
                                          </p:stCondLst>
                                        </p:cTn>
                                        <p:tgtEl>
                                          <p:spTgt spid="482"/>
                                        </p:tgtEl>
                                        <p:attrNameLst>
                                          <p:attrName>style.visibility</p:attrName>
                                        </p:attrNameLst>
                                      </p:cBhvr>
                                      <p:to>
                                        <p:strVal val="hidden"/>
                                      </p:to>
                                    </p:set>
                                  </p:childTnLst>
                                </p:cTn>
                              </p:par>
                              <p:par>
                                <p:cTn id="3563" presetID="1" presetClass="exit" presetSubtype="0" fill="hold" grpId="2" nodeType="withEffect">
                                  <p:stCondLst>
                                    <p:cond delay="0"/>
                                  </p:stCondLst>
                                  <p:childTnLst>
                                    <p:set>
                                      <p:cBhvr>
                                        <p:cTn id="3564" dur="1" fill="hold">
                                          <p:stCondLst>
                                            <p:cond delay="0"/>
                                          </p:stCondLst>
                                        </p:cTn>
                                        <p:tgtEl>
                                          <p:spTgt spid="439"/>
                                        </p:tgtEl>
                                        <p:attrNameLst>
                                          <p:attrName>style.visibility</p:attrName>
                                        </p:attrNameLst>
                                      </p:cBhvr>
                                      <p:to>
                                        <p:strVal val="hidden"/>
                                      </p:to>
                                    </p:set>
                                  </p:childTnLst>
                                </p:cTn>
                              </p:par>
                              <p:par>
                                <p:cTn id="3565" presetID="10" presetClass="entr" presetSubtype="0" fill="hold" grpId="8" nodeType="withEffect">
                                  <p:stCondLst>
                                    <p:cond delay="0"/>
                                  </p:stCondLst>
                                  <p:childTnLst>
                                    <p:set>
                                      <p:cBhvr>
                                        <p:cTn id="3566" dur="1" fill="hold">
                                          <p:stCondLst>
                                            <p:cond delay="0"/>
                                          </p:stCondLst>
                                        </p:cTn>
                                        <p:tgtEl>
                                          <p:spTgt spid="447"/>
                                        </p:tgtEl>
                                        <p:attrNameLst>
                                          <p:attrName>style.visibility</p:attrName>
                                        </p:attrNameLst>
                                      </p:cBhvr>
                                      <p:to>
                                        <p:strVal val="visible"/>
                                      </p:to>
                                    </p:set>
                                    <p:animEffect transition="in" filter="fade">
                                      <p:cBhvr>
                                        <p:cTn id="3567" dur="500"/>
                                        <p:tgtEl>
                                          <p:spTgt spid="447"/>
                                        </p:tgtEl>
                                      </p:cBhvr>
                                    </p:animEffect>
                                  </p:childTnLst>
                                </p:cTn>
                              </p:par>
                            </p:childTnLst>
                          </p:cTn>
                        </p:par>
                      </p:childTnLst>
                    </p:cTn>
                  </p:par>
                </p:childTnLst>
              </p:cTn>
              <p:nextCondLst>
                <p:cond evt="onClick" delay="0">
                  <p:tgtEl>
                    <p:spTgt spid="482"/>
                  </p:tgtEl>
                </p:cond>
              </p:nextCondLst>
            </p:seq>
            <p:seq concurrent="1" nextAc="seek">
              <p:cTn id="3568" restart="whenNotActive" fill="hold" evtFilter="cancelBubble" nodeType="interactiveSeq">
                <p:stCondLst>
                  <p:cond evt="onClick" delay="0">
                    <p:tgtEl>
                      <p:spTgt spid="483"/>
                    </p:tgtEl>
                  </p:cond>
                </p:stCondLst>
                <p:endSync evt="end" delay="0">
                  <p:rtn val="all"/>
                </p:endSync>
                <p:childTnLst>
                  <p:par>
                    <p:cTn id="3569" fill="hold">
                      <p:stCondLst>
                        <p:cond delay="0"/>
                      </p:stCondLst>
                      <p:childTnLst>
                        <p:par>
                          <p:cTn id="3570" fill="hold">
                            <p:stCondLst>
                              <p:cond delay="0"/>
                            </p:stCondLst>
                            <p:childTnLst>
                              <p:par>
                                <p:cTn id="3571" presetID="1" presetClass="exit" presetSubtype="0" fill="hold" grpId="0" nodeType="clickEffect">
                                  <p:stCondLst>
                                    <p:cond delay="0"/>
                                  </p:stCondLst>
                                  <p:childTnLst>
                                    <p:set>
                                      <p:cBhvr>
                                        <p:cTn id="3572" dur="1" fill="hold">
                                          <p:stCondLst>
                                            <p:cond delay="0"/>
                                          </p:stCondLst>
                                        </p:cTn>
                                        <p:tgtEl>
                                          <p:spTgt spid="483"/>
                                        </p:tgtEl>
                                        <p:attrNameLst>
                                          <p:attrName>style.visibility</p:attrName>
                                        </p:attrNameLst>
                                      </p:cBhvr>
                                      <p:to>
                                        <p:strVal val="hidden"/>
                                      </p:to>
                                    </p:set>
                                  </p:childTnLst>
                                </p:cTn>
                              </p:par>
                              <p:par>
                                <p:cTn id="3573" presetID="10" presetClass="entr" presetSubtype="0" fill="hold" grpId="9" nodeType="withEffect">
                                  <p:stCondLst>
                                    <p:cond delay="0"/>
                                  </p:stCondLst>
                                  <p:childTnLst>
                                    <p:set>
                                      <p:cBhvr>
                                        <p:cTn id="3574" dur="1" fill="hold">
                                          <p:stCondLst>
                                            <p:cond delay="0"/>
                                          </p:stCondLst>
                                        </p:cTn>
                                        <p:tgtEl>
                                          <p:spTgt spid="447"/>
                                        </p:tgtEl>
                                        <p:attrNameLst>
                                          <p:attrName>style.visibility</p:attrName>
                                        </p:attrNameLst>
                                      </p:cBhvr>
                                      <p:to>
                                        <p:strVal val="visible"/>
                                      </p:to>
                                    </p:set>
                                    <p:animEffect transition="in" filter="fade">
                                      <p:cBhvr>
                                        <p:cTn id="3575" dur="500"/>
                                        <p:tgtEl>
                                          <p:spTgt spid="447"/>
                                        </p:tgtEl>
                                      </p:cBhvr>
                                    </p:animEffect>
                                  </p:childTnLst>
                                </p:cTn>
                              </p:par>
                            </p:childTnLst>
                          </p:cTn>
                        </p:par>
                      </p:childTnLst>
                    </p:cTn>
                  </p:par>
                </p:childTnLst>
              </p:cTn>
              <p:nextCondLst>
                <p:cond evt="onClick" delay="0">
                  <p:tgtEl>
                    <p:spTgt spid="483"/>
                  </p:tgtEl>
                </p:cond>
              </p:nextCondLst>
            </p:seq>
            <p:seq concurrent="1" nextAc="seek">
              <p:cTn id="3576" restart="whenNotActive" fill="hold" evtFilter="cancelBubble" nodeType="interactiveSeq">
                <p:stCondLst>
                  <p:cond evt="onClick" delay="0">
                    <p:tgtEl>
                      <p:spTgt spid="484"/>
                    </p:tgtEl>
                  </p:cond>
                </p:stCondLst>
                <p:endSync evt="end" delay="0">
                  <p:rtn val="all"/>
                </p:endSync>
                <p:childTnLst>
                  <p:par>
                    <p:cTn id="3577" fill="hold">
                      <p:stCondLst>
                        <p:cond delay="0"/>
                      </p:stCondLst>
                      <p:childTnLst>
                        <p:par>
                          <p:cTn id="3578" fill="hold">
                            <p:stCondLst>
                              <p:cond delay="0"/>
                            </p:stCondLst>
                            <p:childTnLst>
                              <p:par>
                                <p:cTn id="3579" presetID="1" presetClass="exit" presetSubtype="0" fill="hold" grpId="1" nodeType="clickEffect">
                                  <p:stCondLst>
                                    <p:cond delay="0"/>
                                  </p:stCondLst>
                                  <p:childTnLst>
                                    <p:set>
                                      <p:cBhvr>
                                        <p:cTn id="3580" dur="1" fill="hold">
                                          <p:stCondLst>
                                            <p:cond delay="0"/>
                                          </p:stCondLst>
                                        </p:cTn>
                                        <p:tgtEl>
                                          <p:spTgt spid="484"/>
                                        </p:tgtEl>
                                        <p:attrNameLst>
                                          <p:attrName>style.visibility</p:attrName>
                                        </p:attrNameLst>
                                      </p:cBhvr>
                                      <p:to>
                                        <p:strVal val="hidden"/>
                                      </p:to>
                                    </p:set>
                                  </p:childTnLst>
                                </p:cTn>
                              </p:par>
                              <p:par>
                                <p:cTn id="3581" presetID="1" presetClass="exit" presetSubtype="0" fill="hold" grpId="1" nodeType="withEffect">
                                  <p:stCondLst>
                                    <p:cond delay="0"/>
                                  </p:stCondLst>
                                  <p:childTnLst>
                                    <p:set>
                                      <p:cBhvr>
                                        <p:cTn id="3582" dur="1" fill="hold">
                                          <p:stCondLst>
                                            <p:cond delay="0"/>
                                          </p:stCondLst>
                                        </p:cTn>
                                        <p:tgtEl>
                                          <p:spTgt spid="446"/>
                                        </p:tgtEl>
                                        <p:attrNameLst>
                                          <p:attrName>style.visibility</p:attrName>
                                        </p:attrNameLst>
                                      </p:cBhvr>
                                      <p:to>
                                        <p:strVal val="hidden"/>
                                      </p:to>
                                    </p:set>
                                  </p:childTnLst>
                                </p:cTn>
                              </p:par>
                              <p:par>
                                <p:cTn id="3583" presetID="10" presetClass="entr" presetSubtype="0" fill="hold" grpId="10" nodeType="withEffect">
                                  <p:stCondLst>
                                    <p:cond delay="0"/>
                                  </p:stCondLst>
                                  <p:childTnLst>
                                    <p:set>
                                      <p:cBhvr>
                                        <p:cTn id="3584" dur="1" fill="hold">
                                          <p:stCondLst>
                                            <p:cond delay="0"/>
                                          </p:stCondLst>
                                        </p:cTn>
                                        <p:tgtEl>
                                          <p:spTgt spid="447"/>
                                        </p:tgtEl>
                                        <p:attrNameLst>
                                          <p:attrName>style.visibility</p:attrName>
                                        </p:attrNameLst>
                                      </p:cBhvr>
                                      <p:to>
                                        <p:strVal val="visible"/>
                                      </p:to>
                                    </p:set>
                                    <p:animEffect transition="in" filter="fade">
                                      <p:cBhvr>
                                        <p:cTn id="3585" dur="500"/>
                                        <p:tgtEl>
                                          <p:spTgt spid="447"/>
                                        </p:tgtEl>
                                      </p:cBhvr>
                                    </p:animEffect>
                                  </p:childTnLst>
                                </p:cTn>
                              </p:par>
                            </p:childTnLst>
                          </p:cTn>
                        </p:par>
                      </p:childTnLst>
                    </p:cTn>
                  </p:par>
                </p:childTnLst>
              </p:cTn>
              <p:nextCondLst>
                <p:cond evt="onClick" delay="0">
                  <p:tgtEl>
                    <p:spTgt spid="484"/>
                  </p:tgtEl>
                </p:cond>
              </p:nextCondLst>
            </p:seq>
            <p:seq concurrent="1" nextAc="seek">
              <p:cTn id="3586" restart="whenNotActive" fill="hold" evtFilter="cancelBubble" nodeType="interactiveSeq">
                <p:stCondLst>
                  <p:cond evt="onClick" delay="0">
                    <p:tgtEl>
                      <p:spTgt spid="485"/>
                    </p:tgtEl>
                  </p:cond>
                </p:stCondLst>
                <p:endSync evt="end" delay="0">
                  <p:rtn val="all"/>
                </p:endSync>
                <p:childTnLst>
                  <p:par>
                    <p:cTn id="3587" fill="hold">
                      <p:stCondLst>
                        <p:cond delay="0"/>
                      </p:stCondLst>
                      <p:childTnLst>
                        <p:par>
                          <p:cTn id="3588" fill="hold">
                            <p:stCondLst>
                              <p:cond delay="0"/>
                            </p:stCondLst>
                            <p:childTnLst>
                              <p:par>
                                <p:cTn id="3589" presetID="1" presetClass="exit" presetSubtype="0" fill="hold" grpId="1" nodeType="clickEffect">
                                  <p:stCondLst>
                                    <p:cond delay="0"/>
                                  </p:stCondLst>
                                  <p:childTnLst>
                                    <p:set>
                                      <p:cBhvr>
                                        <p:cTn id="3590" dur="1" fill="hold">
                                          <p:stCondLst>
                                            <p:cond delay="0"/>
                                          </p:stCondLst>
                                        </p:cTn>
                                        <p:tgtEl>
                                          <p:spTgt spid="485"/>
                                        </p:tgtEl>
                                        <p:attrNameLst>
                                          <p:attrName>style.visibility</p:attrName>
                                        </p:attrNameLst>
                                      </p:cBhvr>
                                      <p:to>
                                        <p:strVal val="hidden"/>
                                      </p:to>
                                    </p:set>
                                  </p:childTnLst>
                                </p:cTn>
                              </p:par>
                              <p:par>
                                <p:cTn id="3591" presetID="10" presetClass="entr" presetSubtype="0" fill="hold" grpId="11" nodeType="withEffect">
                                  <p:stCondLst>
                                    <p:cond delay="0"/>
                                  </p:stCondLst>
                                  <p:childTnLst>
                                    <p:set>
                                      <p:cBhvr>
                                        <p:cTn id="3592" dur="1" fill="hold">
                                          <p:stCondLst>
                                            <p:cond delay="0"/>
                                          </p:stCondLst>
                                        </p:cTn>
                                        <p:tgtEl>
                                          <p:spTgt spid="447"/>
                                        </p:tgtEl>
                                        <p:attrNameLst>
                                          <p:attrName>style.visibility</p:attrName>
                                        </p:attrNameLst>
                                      </p:cBhvr>
                                      <p:to>
                                        <p:strVal val="visible"/>
                                      </p:to>
                                    </p:set>
                                    <p:animEffect transition="in" filter="fade">
                                      <p:cBhvr>
                                        <p:cTn id="3593" dur="500"/>
                                        <p:tgtEl>
                                          <p:spTgt spid="447"/>
                                        </p:tgtEl>
                                      </p:cBhvr>
                                    </p:animEffect>
                                  </p:childTnLst>
                                </p:cTn>
                              </p:par>
                            </p:childTnLst>
                          </p:cTn>
                        </p:par>
                      </p:childTnLst>
                    </p:cTn>
                  </p:par>
                </p:childTnLst>
              </p:cTn>
              <p:nextCondLst>
                <p:cond evt="onClick" delay="0">
                  <p:tgtEl>
                    <p:spTgt spid="485"/>
                  </p:tgtEl>
                </p:cond>
              </p:nextCondLst>
            </p:seq>
            <p:seq concurrent="1" nextAc="seek">
              <p:cTn id="3594" restart="whenNotActive" fill="hold" evtFilter="cancelBubble" nodeType="interactiveSeq">
                <p:stCondLst>
                  <p:cond evt="onClick" delay="0">
                    <p:tgtEl>
                      <p:spTgt spid="487"/>
                    </p:tgtEl>
                  </p:cond>
                </p:stCondLst>
                <p:endSync evt="end" delay="0">
                  <p:rtn val="all"/>
                </p:endSync>
                <p:childTnLst>
                  <p:par>
                    <p:cTn id="3595" fill="hold">
                      <p:stCondLst>
                        <p:cond delay="0"/>
                      </p:stCondLst>
                      <p:childTnLst>
                        <p:par>
                          <p:cTn id="3596" fill="hold">
                            <p:stCondLst>
                              <p:cond delay="0"/>
                            </p:stCondLst>
                            <p:childTnLst>
                              <p:par>
                                <p:cTn id="3597" presetID="1" presetClass="entr" presetSubtype="0" fill="hold" grpId="0" nodeType="clickEffect">
                                  <p:stCondLst>
                                    <p:cond delay="0"/>
                                  </p:stCondLst>
                                  <p:childTnLst>
                                    <p:set>
                                      <p:cBhvr>
                                        <p:cTn id="3598" dur="1" fill="hold">
                                          <p:stCondLst>
                                            <p:cond delay="0"/>
                                          </p:stCondLst>
                                        </p:cTn>
                                        <p:tgtEl>
                                          <p:spTgt spid="493"/>
                                        </p:tgtEl>
                                        <p:attrNameLst>
                                          <p:attrName>style.visibility</p:attrName>
                                        </p:attrNameLst>
                                      </p:cBhvr>
                                      <p:to>
                                        <p:strVal val="visible"/>
                                      </p:to>
                                    </p:set>
                                  </p:childTnLst>
                                </p:cTn>
                              </p:par>
                              <p:par>
                                <p:cTn id="3599" presetID="1" presetClass="entr" presetSubtype="0" fill="hold" grpId="0" nodeType="withEffect">
                                  <p:stCondLst>
                                    <p:cond delay="0"/>
                                  </p:stCondLst>
                                  <p:childTnLst>
                                    <p:set>
                                      <p:cBhvr>
                                        <p:cTn id="3600" dur="1" fill="hold">
                                          <p:stCondLst>
                                            <p:cond delay="0"/>
                                          </p:stCondLst>
                                        </p:cTn>
                                        <p:tgtEl>
                                          <p:spTgt spid="504"/>
                                        </p:tgtEl>
                                        <p:attrNameLst>
                                          <p:attrName>style.visibility</p:attrName>
                                        </p:attrNameLst>
                                      </p:cBhvr>
                                      <p:to>
                                        <p:strVal val="visible"/>
                                      </p:to>
                                    </p:set>
                                  </p:childTnLst>
                                </p:cTn>
                              </p:par>
                              <p:par>
                                <p:cTn id="3601" presetID="10" presetClass="exit" presetSubtype="0" fill="hold" grpId="5" nodeType="withEffect">
                                  <p:stCondLst>
                                    <p:cond delay="0"/>
                                  </p:stCondLst>
                                  <p:childTnLst>
                                    <p:animEffect transition="out" filter="fade">
                                      <p:cBhvr>
                                        <p:cTn id="3602" dur="500"/>
                                        <p:tgtEl>
                                          <p:spTgt spid="509"/>
                                        </p:tgtEl>
                                      </p:cBhvr>
                                    </p:animEffect>
                                    <p:set>
                                      <p:cBhvr>
                                        <p:cTn id="3603"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7"/>
                  </p:tgtEl>
                </p:cond>
              </p:nextCondLst>
            </p:seq>
            <p:seq concurrent="1" nextAc="seek">
              <p:cTn id="3604" restart="whenNotActive" fill="hold" evtFilter="cancelBubble" nodeType="interactiveSeq">
                <p:stCondLst>
                  <p:cond evt="onClick" delay="0">
                    <p:tgtEl>
                      <p:spTgt spid="488"/>
                    </p:tgtEl>
                  </p:cond>
                </p:stCondLst>
                <p:endSync evt="end" delay="0">
                  <p:rtn val="all"/>
                </p:endSync>
                <p:childTnLst>
                  <p:par>
                    <p:cTn id="3605" fill="hold">
                      <p:stCondLst>
                        <p:cond delay="0"/>
                      </p:stCondLst>
                      <p:childTnLst>
                        <p:par>
                          <p:cTn id="3606" fill="hold">
                            <p:stCondLst>
                              <p:cond delay="0"/>
                            </p:stCondLst>
                            <p:childTnLst>
                              <p:par>
                                <p:cTn id="3607" presetID="1" presetClass="entr" presetSubtype="0" fill="hold" grpId="0" nodeType="clickEffect">
                                  <p:stCondLst>
                                    <p:cond delay="0"/>
                                  </p:stCondLst>
                                  <p:childTnLst>
                                    <p:set>
                                      <p:cBhvr>
                                        <p:cTn id="3608" dur="1" fill="hold">
                                          <p:stCondLst>
                                            <p:cond delay="0"/>
                                          </p:stCondLst>
                                        </p:cTn>
                                        <p:tgtEl>
                                          <p:spTgt spid="494"/>
                                        </p:tgtEl>
                                        <p:attrNameLst>
                                          <p:attrName>style.visibility</p:attrName>
                                        </p:attrNameLst>
                                      </p:cBhvr>
                                      <p:to>
                                        <p:strVal val="visible"/>
                                      </p:to>
                                    </p:set>
                                  </p:childTnLst>
                                </p:cTn>
                              </p:par>
                              <p:par>
                                <p:cTn id="3609" presetID="1" presetClass="entr" presetSubtype="0" fill="hold" grpId="1" nodeType="withEffect">
                                  <p:stCondLst>
                                    <p:cond delay="0"/>
                                  </p:stCondLst>
                                  <p:childTnLst>
                                    <p:set>
                                      <p:cBhvr>
                                        <p:cTn id="3610" dur="1" fill="hold">
                                          <p:stCondLst>
                                            <p:cond delay="0"/>
                                          </p:stCondLst>
                                        </p:cTn>
                                        <p:tgtEl>
                                          <p:spTgt spid="502"/>
                                        </p:tgtEl>
                                        <p:attrNameLst>
                                          <p:attrName>style.visibility</p:attrName>
                                        </p:attrNameLst>
                                      </p:cBhvr>
                                      <p:to>
                                        <p:strVal val="visible"/>
                                      </p:to>
                                    </p:set>
                                  </p:childTnLst>
                                </p:cTn>
                              </p:par>
                              <p:par>
                                <p:cTn id="3611" presetID="10" presetClass="exit" presetSubtype="0" fill="hold" grpId="4" nodeType="withEffect">
                                  <p:stCondLst>
                                    <p:cond delay="0"/>
                                  </p:stCondLst>
                                  <p:childTnLst>
                                    <p:animEffect transition="out" filter="fade">
                                      <p:cBhvr>
                                        <p:cTn id="3612" dur="500"/>
                                        <p:tgtEl>
                                          <p:spTgt spid="509"/>
                                        </p:tgtEl>
                                      </p:cBhvr>
                                    </p:animEffect>
                                    <p:set>
                                      <p:cBhvr>
                                        <p:cTn id="3613"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8"/>
                  </p:tgtEl>
                </p:cond>
              </p:nextCondLst>
            </p:seq>
            <p:seq concurrent="1" nextAc="seek">
              <p:cTn id="3614" restart="whenNotActive" fill="hold" evtFilter="cancelBubble" nodeType="interactiveSeq">
                <p:stCondLst>
                  <p:cond evt="onClick" delay="0">
                    <p:tgtEl>
                      <p:spTgt spid="489"/>
                    </p:tgtEl>
                  </p:cond>
                </p:stCondLst>
                <p:endSync evt="end" delay="0">
                  <p:rtn val="all"/>
                </p:endSync>
                <p:childTnLst>
                  <p:par>
                    <p:cTn id="3615" fill="hold">
                      <p:stCondLst>
                        <p:cond delay="0"/>
                      </p:stCondLst>
                      <p:childTnLst>
                        <p:par>
                          <p:cTn id="3616" fill="hold">
                            <p:stCondLst>
                              <p:cond delay="0"/>
                            </p:stCondLst>
                            <p:childTnLst>
                              <p:par>
                                <p:cTn id="3617" presetID="1" presetClass="entr" presetSubtype="0" fill="hold" grpId="1" nodeType="clickEffect">
                                  <p:stCondLst>
                                    <p:cond delay="0"/>
                                  </p:stCondLst>
                                  <p:childTnLst>
                                    <p:set>
                                      <p:cBhvr>
                                        <p:cTn id="3618" dur="1" fill="hold">
                                          <p:stCondLst>
                                            <p:cond delay="0"/>
                                          </p:stCondLst>
                                        </p:cTn>
                                        <p:tgtEl>
                                          <p:spTgt spid="495"/>
                                        </p:tgtEl>
                                        <p:attrNameLst>
                                          <p:attrName>style.visibility</p:attrName>
                                        </p:attrNameLst>
                                      </p:cBhvr>
                                      <p:to>
                                        <p:strVal val="visible"/>
                                      </p:to>
                                    </p:set>
                                  </p:childTnLst>
                                </p:cTn>
                              </p:par>
                              <p:par>
                                <p:cTn id="3619" presetID="10" presetClass="exit" presetSubtype="0" fill="hold" grpId="3" nodeType="withEffect">
                                  <p:stCondLst>
                                    <p:cond delay="0"/>
                                  </p:stCondLst>
                                  <p:childTnLst>
                                    <p:animEffect transition="out" filter="fade">
                                      <p:cBhvr>
                                        <p:cTn id="3620" dur="500"/>
                                        <p:tgtEl>
                                          <p:spTgt spid="509"/>
                                        </p:tgtEl>
                                      </p:cBhvr>
                                    </p:animEffect>
                                    <p:set>
                                      <p:cBhvr>
                                        <p:cTn id="362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9"/>
                  </p:tgtEl>
                </p:cond>
              </p:nextCondLst>
            </p:seq>
            <p:seq concurrent="1" nextAc="seek">
              <p:cTn id="3622" restart="whenNotActive" fill="hold" evtFilter="cancelBubble" nodeType="interactiveSeq">
                <p:stCondLst>
                  <p:cond evt="onClick" delay="0">
                    <p:tgtEl>
                      <p:spTgt spid="491"/>
                    </p:tgtEl>
                  </p:cond>
                </p:stCondLst>
                <p:endSync evt="end" delay="0">
                  <p:rtn val="all"/>
                </p:endSync>
                <p:childTnLst>
                  <p:par>
                    <p:cTn id="3623" fill="hold">
                      <p:stCondLst>
                        <p:cond delay="0"/>
                      </p:stCondLst>
                      <p:childTnLst>
                        <p:par>
                          <p:cTn id="3624" fill="hold">
                            <p:stCondLst>
                              <p:cond delay="0"/>
                            </p:stCondLst>
                            <p:childTnLst>
                              <p:par>
                                <p:cTn id="3625" presetID="1" presetClass="entr" presetSubtype="0" fill="hold" grpId="0" nodeType="clickEffect">
                                  <p:stCondLst>
                                    <p:cond delay="0"/>
                                  </p:stCondLst>
                                  <p:childTnLst>
                                    <p:set>
                                      <p:cBhvr>
                                        <p:cTn id="3626" dur="1" fill="hold">
                                          <p:stCondLst>
                                            <p:cond delay="0"/>
                                          </p:stCondLst>
                                        </p:cTn>
                                        <p:tgtEl>
                                          <p:spTgt spid="497"/>
                                        </p:tgtEl>
                                        <p:attrNameLst>
                                          <p:attrName>style.visibility</p:attrName>
                                        </p:attrNameLst>
                                      </p:cBhvr>
                                      <p:to>
                                        <p:strVal val="visible"/>
                                      </p:to>
                                    </p:set>
                                  </p:childTnLst>
                                </p:cTn>
                              </p:par>
                              <p:par>
                                <p:cTn id="3627" presetID="10" presetClass="exit" presetSubtype="0" fill="hold" grpId="2" nodeType="withEffect">
                                  <p:stCondLst>
                                    <p:cond delay="0"/>
                                  </p:stCondLst>
                                  <p:childTnLst>
                                    <p:animEffect transition="out" filter="fade">
                                      <p:cBhvr>
                                        <p:cTn id="3628" dur="500"/>
                                        <p:tgtEl>
                                          <p:spTgt spid="509"/>
                                        </p:tgtEl>
                                      </p:cBhvr>
                                    </p:animEffect>
                                    <p:set>
                                      <p:cBhvr>
                                        <p:cTn id="3629"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1"/>
                  </p:tgtEl>
                </p:cond>
              </p:nextCondLst>
            </p:seq>
            <p:seq concurrent="1" nextAc="seek">
              <p:cTn id="3630" restart="whenNotActive" fill="hold" evtFilter="cancelBubble" nodeType="interactiveSeq">
                <p:stCondLst>
                  <p:cond evt="onClick" delay="0">
                    <p:tgtEl>
                      <p:spTgt spid="492"/>
                    </p:tgtEl>
                  </p:cond>
                </p:stCondLst>
                <p:endSync evt="end" delay="0">
                  <p:rtn val="all"/>
                </p:endSync>
                <p:childTnLst>
                  <p:par>
                    <p:cTn id="3631" fill="hold">
                      <p:stCondLst>
                        <p:cond delay="0"/>
                      </p:stCondLst>
                      <p:childTnLst>
                        <p:par>
                          <p:cTn id="3632" fill="hold">
                            <p:stCondLst>
                              <p:cond delay="0"/>
                            </p:stCondLst>
                            <p:childTnLst>
                              <p:par>
                                <p:cTn id="3633" presetID="1" presetClass="entr" presetSubtype="0" fill="hold" grpId="0" nodeType="clickEffect">
                                  <p:stCondLst>
                                    <p:cond delay="0"/>
                                  </p:stCondLst>
                                  <p:childTnLst>
                                    <p:set>
                                      <p:cBhvr>
                                        <p:cTn id="3634" dur="1" fill="hold">
                                          <p:stCondLst>
                                            <p:cond delay="0"/>
                                          </p:stCondLst>
                                        </p:cTn>
                                        <p:tgtEl>
                                          <p:spTgt spid="498"/>
                                        </p:tgtEl>
                                        <p:attrNameLst>
                                          <p:attrName>style.visibility</p:attrName>
                                        </p:attrNameLst>
                                      </p:cBhvr>
                                      <p:to>
                                        <p:strVal val="visible"/>
                                      </p:to>
                                    </p:set>
                                  </p:childTnLst>
                                </p:cTn>
                              </p:par>
                              <p:par>
                                <p:cTn id="3635" presetID="1" presetClass="entr" presetSubtype="0" fill="hold" grpId="2" nodeType="withEffect">
                                  <p:stCondLst>
                                    <p:cond delay="0"/>
                                  </p:stCondLst>
                                  <p:childTnLst>
                                    <p:set>
                                      <p:cBhvr>
                                        <p:cTn id="3636" dur="1" fill="hold">
                                          <p:stCondLst>
                                            <p:cond delay="0"/>
                                          </p:stCondLst>
                                        </p:cTn>
                                        <p:tgtEl>
                                          <p:spTgt spid="502"/>
                                        </p:tgtEl>
                                        <p:attrNameLst>
                                          <p:attrName>style.visibility</p:attrName>
                                        </p:attrNameLst>
                                      </p:cBhvr>
                                      <p:to>
                                        <p:strVal val="visible"/>
                                      </p:to>
                                    </p:set>
                                  </p:childTnLst>
                                </p:cTn>
                              </p:par>
                              <p:par>
                                <p:cTn id="3637" presetID="10" presetClass="exit" presetSubtype="0" fill="hold" grpId="1" nodeType="withEffect">
                                  <p:stCondLst>
                                    <p:cond delay="0"/>
                                  </p:stCondLst>
                                  <p:childTnLst>
                                    <p:animEffect transition="out" filter="fade">
                                      <p:cBhvr>
                                        <p:cTn id="3638" dur="500"/>
                                        <p:tgtEl>
                                          <p:spTgt spid="509"/>
                                        </p:tgtEl>
                                      </p:cBhvr>
                                    </p:animEffect>
                                    <p:set>
                                      <p:cBhvr>
                                        <p:cTn id="3639"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2"/>
                  </p:tgtEl>
                </p:cond>
              </p:nextCondLst>
            </p:seq>
            <p:seq concurrent="1" nextAc="seek">
              <p:cTn id="3640" restart="whenNotActive" fill="hold" evtFilter="cancelBubble" nodeType="interactiveSeq">
                <p:stCondLst>
                  <p:cond evt="onClick" delay="0">
                    <p:tgtEl>
                      <p:spTgt spid="490"/>
                    </p:tgtEl>
                  </p:cond>
                </p:stCondLst>
                <p:endSync evt="end" delay="0">
                  <p:rtn val="all"/>
                </p:endSync>
                <p:childTnLst>
                  <p:par>
                    <p:cTn id="3641" fill="hold">
                      <p:stCondLst>
                        <p:cond delay="0"/>
                      </p:stCondLst>
                      <p:childTnLst>
                        <p:par>
                          <p:cTn id="3642" fill="hold">
                            <p:stCondLst>
                              <p:cond delay="0"/>
                            </p:stCondLst>
                            <p:childTnLst>
                              <p:par>
                                <p:cTn id="3643" presetID="1" presetClass="entr" presetSubtype="0" fill="hold" grpId="0" nodeType="clickEffect">
                                  <p:stCondLst>
                                    <p:cond delay="0"/>
                                  </p:stCondLst>
                                  <p:childTnLst>
                                    <p:set>
                                      <p:cBhvr>
                                        <p:cTn id="3644" dur="1" fill="hold">
                                          <p:stCondLst>
                                            <p:cond delay="0"/>
                                          </p:stCondLst>
                                        </p:cTn>
                                        <p:tgtEl>
                                          <p:spTgt spid="496"/>
                                        </p:tgtEl>
                                        <p:attrNameLst>
                                          <p:attrName>style.visibility</p:attrName>
                                        </p:attrNameLst>
                                      </p:cBhvr>
                                      <p:to>
                                        <p:strVal val="visible"/>
                                      </p:to>
                                    </p:set>
                                  </p:childTnLst>
                                </p:cTn>
                              </p:par>
                              <p:par>
                                <p:cTn id="3645" presetID="1" presetClass="entr" presetSubtype="0" fill="hold" grpId="0" nodeType="withEffect">
                                  <p:stCondLst>
                                    <p:cond delay="0"/>
                                  </p:stCondLst>
                                  <p:childTnLst>
                                    <p:set>
                                      <p:cBhvr>
                                        <p:cTn id="3646" dur="1" fill="hold">
                                          <p:stCondLst>
                                            <p:cond delay="0"/>
                                          </p:stCondLst>
                                        </p:cTn>
                                        <p:tgtEl>
                                          <p:spTgt spid="502"/>
                                        </p:tgtEl>
                                        <p:attrNameLst>
                                          <p:attrName>style.visibility</p:attrName>
                                        </p:attrNameLst>
                                      </p:cBhvr>
                                      <p:to>
                                        <p:strVal val="visible"/>
                                      </p:to>
                                    </p:set>
                                  </p:childTnLst>
                                </p:cTn>
                              </p:par>
                              <p:par>
                                <p:cTn id="3647" presetID="10" presetClass="exit" presetSubtype="0" fill="hold" grpId="0" nodeType="withEffect">
                                  <p:stCondLst>
                                    <p:cond delay="0"/>
                                  </p:stCondLst>
                                  <p:childTnLst>
                                    <p:animEffect transition="out" filter="fade">
                                      <p:cBhvr>
                                        <p:cTn id="3648" dur="500"/>
                                        <p:tgtEl>
                                          <p:spTgt spid="509"/>
                                        </p:tgtEl>
                                      </p:cBhvr>
                                    </p:animEffect>
                                    <p:set>
                                      <p:cBhvr>
                                        <p:cTn id="3649"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0"/>
                  </p:tgtEl>
                </p:cond>
              </p:nextCondLst>
            </p:seq>
            <p:seq concurrent="1" nextAc="seek">
              <p:cTn id="3650" restart="whenNotActive" fill="hold" evtFilter="cancelBubble" nodeType="interactiveSeq">
                <p:stCondLst>
                  <p:cond evt="onClick" delay="0">
                    <p:tgtEl>
                      <p:spTgt spid="498"/>
                    </p:tgtEl>
                  </p:cond>
                </p:stCondLst>
                <p:endSync evt="end" delay="0">
                  <p:rtn val="all"/>
                </p:endSync>
                <p:childTnLst>
                  <p:par>
                    <p:cTn id="3651" fill="hold">
                      <p:stCondLst>
                        <p:cond delay="0"/>
                      </p:stCondLst>
                      <p:childTnLst>
                        <p:par>
                          <p:cTn id="3652" fill="hold">
                            <p:stCondLst>
                              <p:cond delay="0"/>
                            </p:stCondLst>
                            <p:childTnLst>
                              <p:par>
                                <p:cTn id="3653" presetID="1" presetClass="exit" presetSubtype="0" fill="hold" grpId="1" nodeType="clickEffect">
                                  <p:stCondLst>
                                    <p:cond delay="0"/>
                                  </p:stCondLst>
                                  <p:childTnLst>
                                    <p:set>
                                      <p:cBhvr>
                                        <p:cTn id="3654" dur="1" fill="hold">
                                          <p:stCondLst>
                                            <p:cond delay="0"/>
                                          </p:stCondLst>
                                        </p:cTn>
                                        <p:tgtEl>
                                          <p:spTgt spid="498"/>
                                        </p:tgtEl>
                                        <p:attrNameLst>
                                          <p:attrName>style.visibility</p:attrName>
                                        </p:attrNameLst>
                                      </p:cBhvr>
                                      <p:to>
                                        <p:strVal val="hidden"/>
                                      </p:to>
                                    </p:set>
                                  </p:childTnLst>
                                </p:cTn>
                              </p:par>
                              <p:par>
                                <p:cTn id="3655" presetID="1" presetClass="exit" presetSubtype="0" fill="hold" grpId="5" nodeType="withEffect">
                                  <p:stCondLst>
                                    <p:cond delay="0"/>
                                  </p:stCondLst>
                                  <p:childTnLst>
                                    <p:set>
                                      <p:cBhvr>
                                        <p:cTn id="3656" dur="1" fill="hold">
                                          <p:stCondLst>
                                            <p:cond delay="0"/>
                                          </p:stCondLst>
                                        </p:cTn>
                                        <p:tgtEl>
                                          <p:spTgt spid="502"/>
                                        </p:tgtEl>
                                        <p:attrNameLst>
                                          <p:attrName>style.visibility</p:attrName>
                                        </p:attrNameLst>
                                      </p:cBhvr>
                                      <p:to>
                                        <p:strVal val="hidden"/>
                                      </p:to>
                                    </p:set>
                                  </p:childTnLst>
                                </p:cTn>
                              </p:par>
                              <p:par>
                                <p:cTn id="3657" presetID="10" presetClass="entr" presetSubtype="0" fill="hold" grpId="6" nodeType="withEffect">
                                  <p:stCondLst>
                                    <p:cond delay="0"/>
                                  </p:stCondLst>
                                  <p:childTnLst>
                                    <p:set>
                                      <p:cBhvr>
                                        <p:cTn id="3658" dur="1" fill="hold">
                                          <p:stCondLst>
                                            <p:cond delay="0"/>
                                          </p:stCondLst>
                                        </p:cTn>
                                        <p:tgtEl>
                                          <p:spTgt spid="509"/>
                                        </p:tgtEl>
                                        <p:attrNameLst>
                                          <p:attrName>style.visibility</p:attrName>
                                        </p:attrNameLst>
                                      </p:cBhvr>
                                      <p:to>
                                        <p:strVal val="visible"/>
                                      </p:to>
                                    </p:set>
                                    <p:animEffect transition="in" filter="fade">
                                      <p:cBhvr>
                                        <p:cTn id="3659" dur="500"/>
                                        <p:tgtEl>
                                          <p:spTgt spid="509"/>
                                        </p:tgtEl>
                                      </p:cBhvr>
                                    </p:animEffect>
                                  </p:childTnLst>
                                </p:cTn>
                              </p:par>
                            </p:childTnLst>
                          </p:cTn>
                        </p:par>
                      </p:childTnLst>
                    </p:cTn>
                  </p:par>
                </p:childTnLst>
              </p:cTn>
              <p:nextCondLst>
                <p:cond evt="onClick" delay="0">
                  <p:tgtEl>
                    <p:spTgt spid="498"/>
                  </p:tgtEl>
                </p:cond>
              </p:nextCondLst>
            </p:seq>
            <p:seq concurrent="1" nextAc="seek">
              <p:cTn id="3660" restart="whenNotActive" fill="hold" evtFilter="cancelBubble" nodeType="interactiveSeq">
                <p:stCondLst>
                  <p:cond evt="onClick" delay="0">
                    <p:tgtEl>
                      <p:spTgt spid="493"/>
                    </p:tgtEl>
                  </p:cond>
                </p:stCondLst>
                <p:endSync evt="end" delay="0">
                  <p:rtn val="all"/>
                </p:endSync>
                <p:childTnLst>
                  <p:par>
                    <p:cTn id="3661" fill="hold">
                      <p:stCondLst>
                        <p:cond delay="0"/>
                      </p:stCondLst>
                      <p:childTnLst>
                        <p:par>
                          <p:cTn id="3662" fill="hold">
                            <p:stCondLst>
                              <p:cond delay="0"/>
                            </p:stCondLst>
                            <p:childTnLst>
                              <p:par>
                                <p:cTn id="3663" presetID="1" presetClass="exit" presetSubtype="0" fill="hold" grpId="1" nodeType="clickEffect">
                                  <p:stCondLst>
                                    <p:cond delay="0"/>
                                  </p:stCondLst>
                                  <p:childTnLst>
                                    <p:set>
                                      <p:cBhvr>
                                        <p:cTn id="3664" dur="1" fill="hold">
                                          <p:stCondLst>
                                            <p:cond delay="0"/>
                                          </p:stCondLst>
                                        </p:cTn>
                                        <p:tgtEl>
                                          <p:spTgt spid="493"/>
                                        </p:tgtEl>
                                        <p:attrNameLst>
                                          <p:attrName>style.visibility</p:attrName>
                                        </p:attrNameLst>
                                      </p:cBhvr>
                                      <p:to>
                                        <p:strVal val="hidden"/>
                                      </p:to>
                                    </p:set>
                                  </p:childTnLst>
                                </p:cTn>
                              </p:par>
                              <p:par>
                                <p:cTn id="3665" presetID="1" presetClass="exit" presetSubtype="0" fill="hold" grpId="1" nodeType="withEffect">
                                  <p:stCondLst>
                                    <p:cond delay="0"/>
                                  </p:stCondLst>
                                  <p:childTnLst>
                                    <p:set>
                                      <p:cBhvr>
                                        <p:cTn id="3666" dur="1" fill="hold">
                                          <p:stCondLst>
                                            <p:cond delay="0"/>
                                          </p:stCondLst>
                                        </p:cTn>
                                        <p:tgtEl>
                                          <p:spTgt spid="504"/>
                                        </p:tgtEl>
                                        <p:attrNameLst>
                                          <p:attrName>style.visibility</p:attrName>
                                        </p:attrNameLst>
                                      </p:cBhvr>
                                      <p:to>
                                        <p:strVal val="hidden"/>
                                      </p:to>
                                    </p:set>
                                  </p:childTnLst>
                                </p:cTn>
                              </p:par>
                              <p:par>
                                <p:cTn id="3667" presetID="10" presetClass="entr" presetSubtype="0" fill="hold" grpId="7" nodeType="withEffect">
                                  <p:stCondLst>
                                    <p:cond delay="0"/>
                                  </p:stCondLst>
                                  <p:childTnLst>
                                    <p:set>
                                      <p:cBhvr>
                                        <p:cTn id="3668" dur="1" fill="hold">
                                          <p:stCondLst>
                                            <p:cond delay="0"/>
                                          </p:stCondLst>
                                        </p:cTn>
                                        <p:tgtEl>
                                          <p:spTgt spid="509"/>
                                        </p:tgtEl>
                                        <p:attrNameLst>
                                          <p:attrName>style.visibility</p:attrName>
                                        </p:attrNameLst>
                                      </p:cBhvr>
                                      <p:to>
                                        <p:strVal val="visible"/>
                                      </p:to>
                                    </p:set>
                                    <p:animEffect transition="in" filter="fade">
                                      <p:cBhvr>
                                        <p:cTn id="3669" dur="500"/>
                                        <p:tgtEl>
                                          <p:spTgt spid="509"/>
                                        </p:tgtEl>
                                      </p:cBhvr>
                                    </p:animEffect>
                                  </p:childTnLst>
                                </p:cTn>
                              </p:par>
                            </p:childTnLst>
                          </p:cTn>
                        </p:par>
                      </p:childTnLst>
                    </p:cTn>
                  </p:par>
                </p:childTnLst>
              </p:cTn>
              <p:nextCondLst>
                <p:cond evt="onClick" delay="0">
                  <p:tgtEl>
                    <p:spTgt spid="493"/>
                  </p:tgtEl>
                </p:cond>
              </p:nextCondLst>
            </p:seq>
            <p:seq concurrent="1" nextAc="seek">
              <p:cTn id="3670" restart="whenNotActive" fill="hold" evtFilter="cancelBubble" nodeType="interactiveSeq">
                <p:stCondLst>
                  <p:cond evt="onClick" delay="0">
                    <p:tgtEl>
                      <p:spTgt spid="494"/>
                    </p:tgtEl>
                  </p:cond>
                </p:stCondLst>
                <p:endSync evt="end" delay="0">
                  <p:rtn val="all"/>
                </p:endSync>
                <p:childTnLst>
                  <p:par>
                    <p:cTn id="3671" fill="hold">
                      <p:stCondLst>
                        <p:cond delay="0"/>
                      </p:stCondLst>
                      <p:childTnLst>
                        <p:par>
                          <p:cTn id="3672" fill="hold">
                            <p:stCondLst>
                              <p:cond delay="0"/>
                            </p:stCondLst>
                            <p:childTnLst>
                              <p:par>
                                <p:cTn id="3673" presetID="1" presetClass="exit" presetSubtype="0" fill="hold" grpId="1" nodeType="clickEffect">
                                  <p:stCondLst>
                                    <p:cond delay="0"/>
                                  </p:stCondLst>
                                  <p:childTnLst>
                                    <p:set>
                                      <p:cBhvr>
                                        <p:cTn id="3674" dur="1" fill="hold">
                                          <p:stCondLst>
                                            <p:cond delay="0"/>
                                          </p:stCondLst>
                                        </p:cTn>
                                        <p:tgtEl>
                                          <p:spTgt spid="494"/>
                                        </p:tgtEl>
                                        <p:attrNameLst>
                                          <p:attrName>style.visibility</p:attrName>
                                        </p:attrNameLst>
                                      </p:cBhvr>
                                      <p:to>
                                        <p:strVal val="hidden"/>
                                      </p:to>
                                    </p:set>
                                  </p:childTnLst>
                                </p:cTn>
                              </p:par>
                              <p:par>
                                <p:cTn id="3675" presetID="1" presetClass="exit" presetSubtype="0" fill="hold" grpId="4" nodeType="withEffect">
                                  <p:stCondLst>
                                    <p:cond delay="0"/>
                                  </p:stCondLst>
                                  <p:childTnLst>
                                    <p:set>
                                      <p:cBhvr>
                                        <p:cTn id="3676" dur="1" fill="hold">
                                          <p:stCondLst>
                                            <p:cond delay="0"/>
                                          </p:stCondLst>
                                        </p:cTn>
                                        <p:tgtEl>
                                          <p:spTgt spid="502"/>
                                        </p:tgtEl>
                                        <p:attrNameLst>
                                          <p:attrName>style.visibility</p:attrName>
                                        </p:attrNameLst>
                                      </p:cBhvr>
                                      <p:to>
                                        <p:strVal val="hidden"/>
                                      </p:to>
                                    </p:set>
                                  </p:childTnLst>
                                </p:cTn>
                              </p:par>
                              <p:par>
                                <p:cTn id="3677" presetID="10" presetClass="entr" presetSubtype="0" fill="hold" grpId="10" nodeType="withEffect">
                                  <p:stCondLst>
                                    <p:cond delay="0"/>
                                  </p:stCondLst>
                                  <p:childTnLst>
                                    <p:set>
                                      <p:cBhvr>
                                        <p:cTn id="3678" dur="1" fill="hold">
                                          <p:stCondLst>
                                            <p:cond delay="0"/>
                                          </p:stCondLst>
                                        </p:cTn>
                                        <p:tgtEl>
                                          <p:spTgt spid="509"/>
                                        </p:tgtEl>
                                        <p:attrNameLst>
                                          <p:attrName>style.visibility</p:attrName>
                                        </p:attrNameLst>
                                      </p:cBhvr>
                                      <p:to>
                                        <p:strVal val="visible"/>
                                      </p:to>
                                    </p:set>
                                    <p:animEffect transition="in" filter="fade">
                                      <p:cBhvr>
                                        <p:cTn id="3679" dur="500"/>
                                        <p:tgtEl>
                                          <p:spTgt spid="509"/>
                                        </p:tgtEl>
                                      </p:cBhvr>
                                    </p:animEffect>
                                  </p:childTnLst>
                                </p:cTn>
                              </p:par>
                            </p:childTnLst>
                          </p:cTn>
                        </p:par>
                      </p:childTnLst>
                    </p:cTn>
                  </p:par>
                </p:childTnLst>
              </p:cTn>
              <p:nextCondLst>
                <p:cond evt="onClick" delay="0">
                  <p:tgtEl>
                    <p:spTgt spid="494"/>
                  </p:tgtEl>
                </p:cond>
              </p:nextCondLst>
            </p:seq>
            <p:seq concurrent="1" nextAc="seek">
              <p:cTn id="3680" restart="whenNotActive" fill="hold" evtFilter="cancelBubble" nodeType="interactiveSeq">
                <p:stCondLst>
                  <p:cond evt="onClick" delay="0">
                    <p:tgtEl>
                      <p:spTgt spid="495"/>
                    </p:tgtEl>
                  </p:cond>
                </p:stCondLst>
                <p:endSync evt="end" delay="0">
                  <p:rtn val="all"/>
                </p:endSync>
                <p:childTnLst>
                  <p:par>
                    <p:cTn id="3681" fill="hold">
                      <p:stCondLst>
                        <p:cond delay="0"/>
                      </p:stCondLst>
                      <p:childTnLst>
                        <p:par>
                          <p:cTn id="3682" fill="hold">
                            <p:stCondLst>
                              <p:cond delay="0"/>
                            </p:stCondLst>
                            <p:childTnLst>
                              <p:par>
                                <p:cTn id="3683" presetID="1" presetClass="exit" presetSubtype="0" fill="hold" grpId="0" nodeType="clickEffect">
                                  <p:stCondLst>
                                    <p:cond delay="0"/>
                                  </p:stCondLst>
                                  <p:childTnLst>
                                    <p:set>
                                      <p:cBhvr>
                                        <p:cTn id="3684" dur="1" fill="hold">
                                          <p:stCondLst>
                                            <p:cond delay="0"/>
                                          </p:stCondLst>
                                        </p:cTn>
                                        <p:tgtEl>
                                          <p:spTgt spid="495"/>
                                        </p:tgtEl>
                                        <p:attrNameLst>
                                          <p:attrName>style.visibility</p:attrName>
                                        </p:attrNameLst>
                                      </p:cBhvr>
                                      <p:to>
                                        <p:strVal val="hidden"/>
                                      </p:to>
                                    </p:set>
                                  </p:childTnLst>
                                </p:cTn>
                              </p:par>
                              <p:par>
                                <p:cTn id="3685" presetID="10" presetClass="entr" presetSubtype="0" fill="hold" grpId="9" nodeType="withEffect">
                                  <p:stCondLst>
                                    <p:cond delay="0"/>
                                  </p:stCondLst>
                                  <p:childTnLst>
                                    <p:set>
                                      <p:cBhvr>
                                        <p:cTn id="3686" dur="1" fill="hold">
                                          <p:stCondLst>
                                            <p:cond delay="0"/>
                                          </p:stCondLst>
                                        </p:cTn>
                                        <p:tgtEl>
                                          <p:spTgt spid="509"/>
                                        </p:tgtEl>
                                        <p:attrNameLst>
                                          <p:attrName>style.visibility</p:attrName>
                                        </p:attrNameLst>
                                      </p:cBhvr>
                                      <p:to>
                                        <p:strVal val="visible"/>
                                      </p:to>
                                    </p:set>
                                    <p:animEffect transition="in" filter="fade">
                                      <p:cBhvr>
                                        <p:cTn id="3687" dur="500"/>
                                        <p:tgtEl>
                                          <p:spTgt spid="509"/>
                                        </p:tgtEl>
                                      </p:cBhvr>
                                    </p:animEffect>
                                  </p:childTnLst>
                                </p:cTn>
                              </p:par>
                            </p:childTnLst>
                          </p:cTn>
                        </p:par>
                      </p:childTnLst>
                    </p:cTn>
                  </p:par>
                </p:childTnLst>
              </p:cTn>
              <p:nextCondLst>
                <p:cond evt="onClick" delay="0">
                  <p:tgtEl>
                    <p:spTgt spid="495"/>
                  </p:tgtEl>
                </p:cond>
              </p:nextCondLst>
            </p:seq>
            <p:seq concurrent="1" nextAc="seek">
              <p:cTn id="3688" restart="whenNotActive" fill="hold" evtFilter="cancelBubble" nodeType="interactiveSeq">
                <p:stCondLst>
                  <p:cond evt="onClick" delay="0">
                    <p:tgtEl>
                      <p:spTgt spid="496"/>
                    </p:tgtEl>
                  </p:cond>
                </p:stCondLst>
                <p:endSync evt="end" delay="0">
                  <p:rtn val="all"/>
                </p:endSync>
                <p:childTnLst>
                  <p:par>
                    <p:cTn id="3689" fill="hold">
                      <p:stCondLst>
                        <p:cond delay="0"/>
                      </p:stCondLst>
                      <p:childTnLst>
                        <p:par>
                          <p:cTn id="3690" fill="hold">
                            <p:stCondLst>
                              <p:cond delay="0"/>
                            </p:stCondLst>
                            <p:childTnLst>
                              <p:par>
                                <p:cTn id="3691" presetID="1" presetClass="exit" presetSubtype="0" fill="hold" grpId="1" nodeType="clickEffect">
                                  <p:stCondLst>
                                    <p:cond delay="0"/>
                                  </p:stCondLst>
                                  <p:childTnLst>
                                    <p:set>
                                      <p:cBhvr>
                                        <p:cTn id="3692" dur="1" fill="hold">
                                          <p:stCondLst>
                                            <p:cond delay="0"/>
                                          </p:stCondLst>
                                        </p:cTn>
                                        <p:tgtEl>
                                          <p:spTgt spid="496"/>
                                        </p:tgtEl>
                                        <p:attrNameLst>
                                          <p:attrName>style.visibility</p:attrName>
                                        </p:attrNameLst>
                                      </p:cBhvr>
                                      <p:to>
                                        <p:strVal val="hidden"/>
                                      </p:to>
                                    </p:set>
                                  </p:childTnLst>
                                </p:cTn>
                              </p:par>
                              <p:par>
                                <p:cTn id="3693" presetID="1" presetClass="exit" presetSubtype="0" fill="hold" grpId="3" nodeType="withEffect">
                                  <p:stCondLst>
                                    <p:cond delay="0"/>
                                  </p:stCondLst>
                                  <p:childTnLst>
                                    <p:set>
                                      <p:cBhvr>
                                        <p:cTn id="3694" dur="1" fill="hold">
                                          <p:stCondLst>
                                            <p:cond delay="0"/>
                                          </p:stCondLst>
                                        </p:cTn>
                                        <p:tgtEl>
                                          <p:spTgt spid="502"/>
                                        </p:tgtEl>
                                        <p:attrNameLst>
                                          <p:attrName>style.visibility</p:attrName>
                                        </p:attrNameLst>
                                      </p:cBhvr>
                                      <p:to>
                                        <p:strVal val="hidden"/>
                                      </p:to>
                                    </p:set>
                                  </p:childTnLst>
                                </p:cTn>
                              </p:par>
                              <p:par>
                                <p:cTn id="3695" presetID="10" presetClass="entr" presetSubtype="0" fill="hold" grpId="11" nodeType="withEffect">
                                  <p:stCondLst>
                                    <p:cond delay="0"/>
                                  </p:stCondLst>
                                  <p:childTnLst>
                                    <p:set>
                                      <p:cBhvr>
                                        <p:cTn id="3696" dur="1" fill="hold">
                                          <p:stCondLst>
                                            <p:cond delay="0"/>
                                          </p:stCondLst>
                                        </p:cTn>
                                        <p:tgtEl>
                                          <p:spTgt spid="509"/>
                                        </p:tgtEl>
                                        <p:attrNameLst>
                                          <p:attrName>style.visibility</p:attrName>
                                        </p:attrNameLst>
                                      </p:cBhvr>
                                      <p:to>
                                        <p:strVal val="visible"/>
                                      </p:to>
                                    </p:set>
                                    <p:animEffect transition="in" filter="fade">
                                      <p:cBhvr>
                                        <p:cTn id="3697" dur="500"/>
                                        <p:tgtEl>
                                          <p:spTgt spid="509"/>
                                        </p:tgtEl>
                                      </p:cBhvr>
                                    </p:animEffect>
                                  </p:childTnLst>
                                </p:cTn>
                              </p:par>
                            </p:childTnLst>
                          </p:cTn>
                        </p:par>
                      </p:childTnLst>
                    </p:cTn>
                  </p:par>
                </p:childTnLst>
              </p:cTn>
              <p:nextCondLst>
                <p:cond evt="onClick" delay="0">
                  <p:tgtEl>
                    <p:spTgt spid="496"/>
                  </p:tgtEl>
                </p:cond>
              </p:nextCondLst>
            </p:seq>
            <p:seq concurrent="1" nextAc="seek">
              <p:cTn id="3698" restart="whenNotActive" fill="hold" evtFilter="cancelBubble" nodeType="interactiveSeq">
                <p:stCondLst>
                  <p:cond evt="onClick" delay="0">
                    <p:tgtEl>
                      <p:spTgt spid="497"/>
                    </p:tgtEl>
                  </p:cond>
                </p:stCondLst>
                <p:endSync evt="end" delay="0">
                  <p:rtn val="all"/>
                </p:endSync>
                <p:childTnLst>
                  <p:par>
                    <p:cTn id="3699" fill="hold">
                      <p:stCondLst>
                        <p:cond delay="0"/>
                      </p:stCondLst>
                      <p:childTnLst>
                        <p:par>
                          <p:cTn id="3700" fill="hold">
                            <p:stCondLst>
                              <p:cond delay="0"/>
                            </p:stCondLst>
                            <p:childTnLst>
                              <p:par>
                                <p:cTn id="3701" presetID="1" presetClass="exit" presetSubtype="0" fill="hold" grpId="1" nodeType="clickEffect">
                                  <p:stCondLst>
                                    <p:cond delay="0"/>
                                  </p:stCondLst>
                                  <p:childTnLst>
                                    <p:set>
                                      <p:cBhvr>
                                        <p:cTn id="3702" dur="1" fill="hold">
                                          <p:stCondLst>
                                            <p:cond delay="0"/>
                                          </p:stCondLst>
                                        </p:cTn>
                                        <p:tgtEl>
                                          <p:spTgt spid="497"/>
                                        </p:tgtEl>
                                        <p:attrNameLst>
                                          <p:attrName>style.visibility</p:attrName>
                                        </p:attrNameLst>
                                      </p:cBhvr>
                                      <p:to>
                                        <p:strVal val="hidden"/>
                                      </p:to>
                                    </p:set>
                                  </p:childTnLst>
                                </p:cTn>
                              </p:par>
                              <p:par>
                                <p:cTn id="3703" presetID="10" presetClass="entr" presetSubtype="0" fill="hold" grpId="8" nodeType="withEffect">
                                  <p:stCondLst>
                                    <p:cond delay="0"/>
                                  </p:stCondLst>
                                  <p:childTnLst>
                                    <p:set>
                                      <p:cBhvr>
                                        <p:cTn id="3704" dur="1" fill="hold">
                                          <p:stCondLst>
                                            <p:cond delay="0"/>
                                          </p:stCondLst>
                                        </p:cTn>
                                        <p:tgtEl>
                                          <p:spTgt spid="509"/>
                                        </p:tgtEl>
                                        <p:attrNameLst>
                                          <p:attrName>style.visibility</p:attrName>
                                        </p:attrNameLst>
                                      </p:cBhvr>
                                      <p:to>
                                        <p:strVal val="visible"/>
                                      </p:to>
                                    </p:set>
                                    <p:animEffect transition="in" filter="fade">
                                      <p:cBhvr>
                                        <p:cTn id="3705" dur="500"/>
                                        <p:tgtEl>
                                          <p:spTgt spid="509"/>
                                        </p:tgtEl>
                                      </p:cBhvr>
                                    </p:animEffect>
                                  </p:childTnLst>
                                </p:cTn>
                              </p:par>
                            </p:childTnLst>
                          </p:cTn>
                        </p:par>
                      </p:childTnLst>
                    </p:cTn>
                  </p:par>
                </p:childTnLst>
              </p:cTn>
              <p:nextCondLst>
                <p:cond evt="onClick" delay="0">
                  <p:tgtEl>
                    <p:spTgt spid="497"/>
                  </p:tgtEl>
                </p:cond>
              </p:nextCondLst>
            </p:seq>
            <p:seq concurrent="1" nextAc="seek">
              <p:cTn id="3706" restart="whenNotActive" fill="hold" evtFilter="cancelBubble" nodeType="interactiveSeq">
                <p:stCondLst>
                  <p:cond evt="onClick" delay="0">
                    <p:tgtEl>
                      <p:spTgt spid="511"/>
                    </p:tgtEl>
                  </p:cond>
                </p:stCondLst>
                <p:endSync evt="end" delay="0">
                  <p:rtn val="all"/>
                </p:endSync>
                <p:childTnLst>
                  <p:par>
                    <p:cTn id="3707" fill="hold">
                      <p:stCondLst>
                        <p:cond delay="0"/>
                      </p:stCondLst>
                      <p:childTnLst>
                        <p:par>
                          <p:cTn id="3708" fill="hold">
                            <p:stCondLst>
                              <p:cond delay="0"/>
                            </p:stCondLst>
                            <p:childTnLst>
                              <p:par>
                                <p:cTn id="3709" presetID="1" presetClass="entr" presetSubtype="0" fill="hold" grpId="0" nodeType="clickEffect">
                                  <p:stCondLst>
                                    <p:cond delay="0"/>
                                  </p:stCondLst>
                                  <p:childTnLst>
                                    <p:set>
                                      <p:cBhvr>
                                        <p:cTn id="3710" dur="1" fill="hold">
                                          <p:stCondLst>
                                            <p:cond delay="0"/>
                                          </p:stCondLst>
                                        </p:cTn>
                                        <p:tgtEl>
                                          <p:spTgt spid="517"/>
                                        </p:tgtEl>
                                        <p:attrNameLst>
                                          <p:attrName>style.visibility</p:attrName>
                                        </p:attrNameLst>
                                      </p:cBhvr>
                                      <p:to>
                                        <p:strVal val="visible"/>
                                      </p:to>
                                    </p:set>
                                  </p:childTnLst>
                                </p:cTn>
                              </p:par>
                              <p:par>
                                <p:cTn id="3711" presetID="1" presetClass="entr" presetSubtype="0" fill="hold" grpId="2" nodeType="withEffect">
                                  <p:stCondLst>
                                    <p:cond delay="0"/>
                                  </p:stCondLst>
                                  <p:childTnLst>
                                    <p:set>
                                      <p:cBhvr>
                                        <p:cTn id="3712" dur="1" fill="hold">
                                          <p:stCondLst>
                                            <p:cond delay="0"/>
                                          </p:stCondLst>
                                        </p:cTn>
                                        <p:tgtEl>
                                          <p:spTgt spid="501"/>
                                        </p:tgtEl>
                                        <p:attrNameLst>
                                          <p:attrName>style.visibility</p:attrName>
                                        </p:attrNameLst>
                                      </p:cBhvr>
                                      <p:to>
                                        <p:strVal val="visible"/>
                                      </p:to>
                                    </p:set>
                                  </p:childTnLst>
                                </p:cTn>
                              </p:par>
                              <p:par>
                                <p:cTn id="3713" presetID="10" presetClass="exit" presetSubtype="0" fill="hold" grpId="0" nodeType="withEffect">
                                  <p:stCondLst>
                                    <p:cond delay="0"/>
                                  </p:stCondLst>
                                  <p:childTnLst>
                                    <p:animEffect transition="out" filter="fade">
                                      <p:cBhvr>
                                        <p:cTn id="3714" dur="500"/>
                                        <p:tgtEl>
                                          <p:spTgt spid="510"/>
                                        </p:tgtEl>
                                      </p:cBhvr>
                                    </p:animEffect>
                                    <p:set>
                                      <p:cBhvr>
                                        <p:cTn id="3715"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1"/>
                  </p:tgtEl>
                </p:cond>
              </p:nextCondLst>
            </p:seq>
            <p:seq concurrent="1" nextAc="seek">
              <p:cTn id="3716" restart="whenNotActive" fill="hold" evtFilter="cancelBubble" nodeType="interactiveSeq">
                <p:stCondLst>
                  <p:cond evt="onClick" delay="0">
                    <p:tgtEl>
                      <p:spTgt spid="512"/>
                    </p:tgtEl>
                  </p:cond>
                </p:stCondLst>
                <p:endSync evt="end" delay="0">
                  <p:rtn val="all"/>
                </p:endSync>
                <p:childTnLst>
                  <p:par>
                    <p:cTn id="3717" fill="hold">
                      <p:stCondLst>
                        <p:cond delay="0"/>
                      </p:stCondLst>
                      <p:childTnLst>
                        <p:par>
                          <p:cTn id="3718" fill="hold">
                            <p:stCondLst>
                              <p:cond delay="0"/>
                            </p:stCondLst>
                            <p:childTnLst>
                              <p:par>
                                <p:cTn id="3719" presetID="1" presetClass="entr" presetSubtype="0" fill="hold" grpId="0" nodeType="clickEffect">
                                  <p:stCondLst>
                                    <p:cond delay="0"/>
                                  </p:stCondLst>
                                  <p:childTnLst>
                                    <p:set>
                                      <p:cBhvr>
                                        <p:cTn id="3720" dur="1" fill="hold">
                                          <p:stCondLst>
                                            <p:cond delay="0"/>
                                          </p:stCondLst>
                                        </p:cTn>
                                        <p:tgtEl>
                                          <p:spTgt spid="518"/>
                                        </p:tgtEl>
                                        <p:attrNameLst>
                                          <p:attrName>style.visibility</p:attrName>
                                        </p:attrNameLst>
                                      </p:cBhvr>
                                      <p:to>
                                        <p:strVal val="visible"/>
                                      </p:to>
                                    </p:set>
                                  </p:childTnLst>
                                </p:cTn>
                              </p:par>
                              <p:par>
                                <p:cTn id="3721" presetID="1" presetClass="entr" presetSubtype="0" fill="hold" grpId="0" nodeType="withEffect">
                                  <p:stCondLst>
                                    <p:cond delay="0"/>
                                  </p:stCondLst>
                                  <p:childTnLst>
                                    <p:set>
                                      <p:cBhvr>
                                        <p:cTn id="3722" dur="1" fill="hold">
                                          <p:stCondLst>
                                            <p:cond delay="0"/>
                                          </p:stCondLst>
                                        </p:cTn>
                                        <p:tgtEl>
                                          <p:spTgt spid="503"/>
                                        </p:tgtEl>
                                        <p:attrNameLst>
                                          <p:attrName>style.visibility</p:attrName>
                                        </p:attrNameLst>
                                      </p:cBhvr>
                                      <p:to>
                                        <p:strVal val="visible"/>
                                      </p:to>
                                    </p:set>
                                  </p:childTnLst>
                                </p:cTn>
                              </p:par>
                              <p:par>
                                <p:cTn id="3723" presetID="10" presetClass="exit" presetSubtype="0" fill="hold" grpId="1" nodeType="withEffect">
                                  <p:stCondLst>
                                    <p:cond delay="0"/>
                                  </p:stCondLst>
                                  <p:childTnLst>
                                    <p:animEffect transition="out" filter="fade">
                                      <p:cBhvr>
                                        <p:cTn id="3724" dur="500"/>
                                        <p:tgtEl>
                                          <p:spTgt spid="510"/>
                                        </p:tgtEl>
                                      </p:cBhvr>
                                    </p:animEffect>
                                    <p:set>
                                      <p:cBhvr>
                                        <p:cTn id="3725"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2"/>
                  </p:tgtEl>
                </p:cond>
              </p:nextCondLst>
            </p:seq>
            <p:seq concurrent="1" nextAc="seek">
              <p:cTn id="3726" restart="whenNotActive" fill="hold" evtFilter="cancelBubble" nodeType="interactiveSeq">
                <p:stCondLst>
                  <p:cond evt="onClick" delay="0">
                    <p:tgtEl>
                      <p:spTgt spid="513"/>
                    </p:tgtEl>
                  </p:cond>
                </p:stCondLst>
                <p:endSync evt="end" delay="0">
                  <p:rtn val="all"/>
                </p:endSync>
                <p:childTnLst>
                  <p:par>
                    <p:cTn id="3727" fill="hold">
                      <p:stCondLst>
                        <p:cond delay="0"/>
                      </p:stCondLst>
                      <p:childTnLst>
                        <p:par>
                          <p:cTn id="3728" fill="hold">
                            <p:stCondLst>
                              <p:cond delay="0"/>
                            </p:stCondLst>
                            <p:childTnLst>
                              <p:par>
                                <p:cTn id="3729" presetID="1" presetClass="entr" presetSubtype="0" fill="hold" grpId="0" nodeType="clickEffect">
                                  <p:stCondLst>
                                    <p:cond delay="0"/>
                                  </p:stCondLst>
                                  <p:childTnLst>
                                    <p:set>
                                      <p:cBhvr>
                                        <p:cTn id="3730" dur="1" fill="hold">
                                          <p:stCondLst>
                                            <p:cond delay="0"/>
                                          </p:stCondLst>
                                        </p:cTn>
                                        <p:tgtEl>
                                          <p:spTgt spid="519"/>
                                        </p:tgtEl>
                                        <p:attrNameLst>
                                          <p:attrName>style.visibility</p:attrName>
                                        </p:attrNameLst>
                                      </p:cBhvr>
                                      <p:to>
                                        <p:strVal val="visible"/>
                                      </p:to>
                                    </p:set>
                                  </p:childTnLst>
                                </p:cTn>
                              </p:par>
                              <p:par>
                                <p:cTn id="3731" presetID="10" presetClass="exit" presetSubtype="0" fill="hold" grpId="2" nodeType="withEffect">
                                  <p:stCondLst>
                                    <p:cond delay="0"/>
                                  </p:stCondLst>
                                  <p:childTnLst>
                                    <p:animEffect transition="out" filter="fade">
                                      <p:cBhvr>
                                        <p:cTn id="3732" dur="500"/>
                                        <p:tgtEl>
                                          <p:spTgt spid="510"/>
                                        </p:tgtEl>
                                      </p:cBhvr>
                                    </p:animEffect>
                                    <p:set>
                                      <p:cBhvr>
                                        <p:cTn id="3733"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3"/>
                  </p:tgtEl>
                </p:cond>
              </p:nextCondLst>
            </p:seq>
            <p:seq concurrent="1" nextAc="seek">
              <p:cTn id="3734" restart="whenNotActive" fill="hold" evtFilter="cancelBubble" nodeType="interactiveSeq">
                <p:stCondLst>
                  <p:cond evt="onClick" delay="0">
                    <p:tgtEl>
                      <p:spTgt spid="515"/>
                    </p:tgtEl>
                  </p:cond>
                </p:stCondLst>
                <p:endSync evt="end" delay="0">
                  <p:rtn val="all"/>
                </p:endSync>
                <p:childTnLst>
                  <p:par>
                    <p:cTn id="3735" fill="hold">
                      <p:stCondLst>
                        <p:cond delay="0"/>
                      </p:stCondLst>
                      <p:childTnLst>
                        <p:par>
                          <p:cTn id="3736" fill="hold">
                            <p:stCondLst>
                              <p:cond delay="0"/>
                            </p:stCondLst>
                            <p:childTnLst>
                              <p:par>
                                <p:cTn id="3737" presetID="1" presetClass="entr" presetSubtype="0" fill="hold" grpId="0" nodeType="clickEffect">
                                  <p:stCondLst>
                                    <p:cond delay="0"/>
                                  </p:stCondLst>
                                  <p:childTnLst>
                                    <p:set>
                                      <p:cBhvr>
                                        <p:cTn id="3738" dur="1" fill="hold">
                                          <p:stCondLst>
                                            <p:cond delay="0"/>
                                          </p:stCondLst>
                                        </p:cTn>
                                        <p:tgtEl>
                                          <p:spTgt spid="521"/>
                                        </p:tgtEl>
                                        <p:attrNameLst>
                                          <p:attrName>style.visibility</p:attrName>
                                        </p:attrNameLst>
                                      </p:cBhvr>
                                      <p:to>
                                        <p:strVal val="visible"/>
                                      </p:to>
                                    </p:set>
                                  </p:childTnLst>
                                </p:cTn>
                              </p:par>
                              <p:par>
                                <p:cTn id="3739" presetID="10" presetClass="exit" presetSubtype="0" fill="hold" grpId="9" nodeType="withEffect">
                                  <p:stCondLst>
                                    <p:cond delay="0"/>
                                  </p:stCondLst>
                                  <p:childTnLst>
                                    <p:animEffect transition="out" filter="fade">
                                      <p:cBhvr>
                                        <p:cTn id="3740" dur="500"/>
                                        <p:tgtEl>
                                          <p:spTgt spid="510"/>
                                        </p:tgtEl>
                                      </p:cBhvr>
                                    </p:animEffect>
                                    <p:set>
                                      <p:cBhvr>
                                        <p:cTn id="3741"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5"/>
                  </p:tgtEl>
                </p:cond>
              </p:nextCondLst>
            </p:seq>
            <p:seq concurrent="1" nextAc="seek">
              <p:cTn id="3742" restart="whenNotActive" fill="hold" evtFilter="cancelBubble" nodeType="interactiveSeq">
                <p:stCondLst>
                  <p:cond evt="onClick" delay="0">
                    <p:tgtEl>
                      <p:spTgt spid="516"/>
                    </p:tgtEl>
                  </p:cond>
                </p:stCondLst>
                <p:endSync evt="end" delay="0">
                  <p:rtn val="all"/>
                </p:endSync>
                <p:childTnLst>
                  <p:par>
                    <p:cTn id="3743" fill="hold">
                      <p:stCondLst>
                        <p:cond delay="0"/>
                      </p:stCondLst>
                      <p:childTnLst>
                        <p:par>
                          <p:cTn id="3744" fill="hold">
                            <p:stCondLst>
                              <p:cond delay="0"/>
                            </p:stCondLst>
                            <p:childTnLst>
                              <p:par>
                                <p:cTn id="3745" presetID="1" presetClass="entr" presetSubtype="0" fill="hold" grpId="0" nodeType="clickEffect">
                                  <p:stCondLst>
                                    <p:cond delay="0"/>
                                  </p:stCondLst>
                                  <p:childTnLst>
                                    <p:set>
                                      <p:cBhvr>
                                        <p:cTn id="3746" dur="1" fill="hold">
                                          <p:stCondLst>
                                            <p:cond delay="0"/>
                                          </p:stCondLst>
                                        </p:cTn>
                                        <p:tgtEl>
                                          <p:spTgt spid="522"/>
                                        </p:tgtEl>
                                        <p:attrNameLst>
                                          <p:attrName>style.visibility</p:attrName>
                                        </p:attrNameLst>
                                      </p:cBhvr>
                                      <p:to>
                                        <p:strVal val="visible"/>
                                      </p:to>
                                    </p:set>
                                  </p:childTnLst>
                                </p:cTn>
                              </p:par>
                              <p:par>
                                <p:cTn id="3747" presetID="1" presetClass="exit" presetSubtype="0" fill="hold" grpId="5" nodeType="withEffect">
                                  <p:stCondLst>
                                    <p:cond delay="0"/>
                                  </p:stCondLst>
                                  <p:childTnLst>
                                    <p:set>
                                      <p:cBhvr>
                                        <p:cTn id="3748" dur="1" fill="hold">
                                          <p:stCondLst>
                                            <p:cond delay="0"/>
                                          </p:stCondLst>
                                        </p:cTn>
                                        <p:tgtEl>
                                          <p:spTgt spid="501"/>
                                        </p:tgtEl>
                                        <p:attrNameLst>
                                          <p:attrName>style.visibility</p:attrName>
                                        </p:attrNameLst>
                                      </p:cBhvr>
                                      <p:to>
                                        <p:strVal val="hidden"/>
                                      </p:to>
                                    </p:set>
                                  </p:childTnLst>
                                </p:cTn>
                              </p:par>
                              <p:par>
                                <p:cTn id="3749" presetID="10" presetClass="exit" presetSubtype="0" fill="hold" grpId="10" nodeType="withEffect">
                                  <p:stCondLst>
                                    <p:cond delay="0"/>
                                  </p:stCondLst>
                                  <p:childTnLst>
                                    <p:animEffect transition="out" filter="fade">
                                      <p:cBhvr>
                                        <p:cTn id="3750" dur="500"/>
                                        <p:tgtEl>
                                          <p:spTgt spid="510"/>
                                        </p:tgtEl>
                                      </p:cBhvr>
                                    </p:animEffect>
                                    <p:set>
                                      <p:cBhvr>
                                        <p:cTn id="3751"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6"/>
                  </p:tgtEl>
                </p:cond>
              </p:nextCondLst>
            </p:seq>
            <p:seq concurrent="1" nextAc="seek">
              <p:cTn id="3752" restart="whenNotActive" fill="hold" evtFilter="cancelBubble" nodeType="interactiveSeq">
                <p:stCondLst>
                  <p:cond evt="onClick" delay="0">
                    <p:tgtEl>
                      <p:spTgt spid="514"/>
                    </p:tgtEl>
                  </p:cond>
                </p:stCondLst>
                <p:endSync evt="end" delay="0">
                  <p:rtn val="all"/>
                </p:endSync>
                <p:childTnLst>
                  <p:par>
                    <p:cTn id="3753" fill="hold">
                      <p:stCondLst>
                        <p:cond delay="0"/>
                      </p:stCondLst>
                      <p:childTnLst>
                        <p:par>
                          <p:cTn id="3754" fill="hold">
                            <p:stCondLst>
                              <p:cond delay="0"/>
                            </p:stCondLst>
                            <p:childTnLst>
                              <p:par>
                                <p:cTn id="3755" presetID="1" presetClass="entr" presetSubtype="0" fill="hold" grpId="0" nodeType="clickEffect">
                                  <p:stCondLst>
                                    <p:cond delay="0"/>
                                  </p:stCondLst>
                                  <p:childTnLst>
                                    <p:set>
                                      <p:cBhvr>
                                        <p:cTn id="3756" dur="1" fill="hold">
                                          <p:stCondLst>
                                            <p:cond delay="0"/>
                                          </p:stCondLst>
                                        </p:cTn>
                                        <p:tgtEl>
                                          <p:spTgt spid="520"/>
                                        </p:tgtEl>
                                        <p:attrNameLst>
                                          <p:attrName>style.visibility</p:attrName>
                                        </p:attrNameLst>
                                      </p:cBhvr>
                                      <p:to>
                                        <p:strVal val="visible"/>
                                      </p:to>
                                    </p:set>
                                  </p:childTnLst>
                                </p:cTn>
                              </p:par>
                              <p:par>
                                <p:cTn id="3757" presetID="1" presetClass="entr" presetSubtype="0" fill="hold" grpId="1" nodeType="withEffect">
                                  <p:stCondLst>
                                    <p:cond delay="0"/>
                                  </p:stCondLst>
                                  <p:childTnLst>
                                    <p:set>
                                      <p:cBhvr>
                                        <p:cTn id="3758" dur="1" fill="hold">
                                          <p:stCondLst>
                                            <p:cond delay="0"/>
                                          </p:stCondLst>
                                        </p:cTn>
                                        <p:tgtEl>
                                          <p:spTgt spid="501"/>
                                        </p:tgtEl>
                                        <p:attrNameLst>
                                          <p:attrName>style.visibility</p:attrName>
                                        </p:attrNameLst>
                                      </p:cBhvr>
                                      <p:to>
                                        <p:strVal val="visible"/>
                                      </p:to>
                                    </p:set>
                                  </p:childTnLst>
                                </p:cTn>
                              </p:par>
                              <p:par>
                                <p:cTn id="3759" presetID="10" presetClass="exit" presetSubtype="0" fill="hold" grpId="11" nodeType="withEffect">
                                  <p:stCondLst>
                                    <p:cond delay="0"/>
                                  </p:stCondLst>
                                  <p:childTnLst>
                                    <p:animEffect transition="out" filter="fade">
                                      <p:cBhvr>
                                        <p:cTn id="3760" dur="500"/>
                                        <p:tgtEl>
                                          <p:spTgt spid="510"/>
                                        </p:tgtEl>
                                      </p:cBhvr>
                                    </p:animEffect>
                                    <p:set>
                                      <p:cBhvr>
                                        <p:cTn id="3761"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4"/>
                  </p:tgtEl>
                </p:cond>
              </p:nextCondLst>
            </p:seq>
            <p:seq concurrent="1" nextAc="seek">
              <p:cTn id="3762" restart="whenNotActive" fill="hold" evtFilter="cancelBubble" nodeType="interactiveSeq">
                <p:stCondLst>
                  <p:cond evt="onClick" delay="0">
                    <p:tgtEl>
                      <p:spTgt spid="522"/>
                    </p:tgtEl>
                  </p:cond>
                </p:stCondLst>
                <p:endSync evt="end" delay="0">
                  <p:rtn val="all"/>
                </p:endSync>
                <p:childTnLst>
                  <p:par>
                    <p:cTn id="3763" fill="hold">
                      <p:stCondLst>
                        <p:cond delay="0"/>
                      </p:stCondLst>
                      <p:childTnLst>
                        <p:par>
                          <p:cTn id="3764" fill="hold">
                            <p:stCondLst>
                              <p:cond delay="0"/>
                            </p:stCondLst>
                            <p:childTnLst>
                              <p:par>
                                <p:cTn id="3765" presetID="1" presetClass="exit" presetSubtype="0" fill="hold" grpId="1" nodeType="clickEffect">
                                  <p:stCondLst>
                                    <p:cond delay="0"/>
                                  </p:stCondLst>
                                  <p:childTnLst>
                                    <p:set>
                                      <p:cBhvr>
                                        <p:cTn id="3766" dur="1" fill="hold">
                                          <p:stCondLst>
                                            <p:cond delay="0"/>
                                          </p:stCondLst>
                                        </p:cTn>
                                        <p:tgtEl>
                                          <p:spTgt spid="522"/>
                                        </p:tgtEl>
                                        <p:attrNameLst>
                                          <p:attrName>style.visibility</p:attrName>
                                        </p:attrNameLst>
                                      </p:cBhvr>
                                      <p:to>
                                        <p:strVal val="hidden"/>
                                      </p:to>
                                    </p:set>
                                  </p:childTnLst>
                                </p:cTn>
                              </p:par>
                              <p:par>
                                <p:cTn id="3767" presetID="1" presetClass="exit" presetSubtype="0" fill="hold" grpId="4" nodeType="withEffect">
                                  <p:stCondLst>
                                    <p:cond delay="0"/>
                                  </p:stCondLst>
                                  <p:childTnLst>
                                    <p:set>
                                      <p:cBhvr>
                                        <p:cTn id="3768" dur="1" fill="hold">
                                          <p:stCondLst>
                                            <p:cond delay="0"/>
                                          </p:stCondLst>
                                        </p:cTn>
                                        <p:tgtEl>
                                          <p:spTgt spid="501"/>
                                        </p:tgtEl>
                                        <p:attrNameLst>
                                          <p:attrName>style.visibility</p:attrName>
                                        </p:attrNameLst>
                                      </p:cBhvr>
                                      <p:to>
                                        <p:strVal val="hidden"/>
                                      </p:to>
                                    </p:set>
                                  </p:childTnLst>
                                </p:cTn>
                              </p:par>
                              <p:par>
                                <p:cTn id="3769" presetID="10" presetClass="entr" presetSubtype="0" fill="hold" grpId="3" nodeType="withEffect">
                                  <p:stCondLst>
                                    <p:cond delay="0"/>
                                  </p:stCondLst>
                                  <p:childTnLst>
                                    <p:set>
                                      <p:cBhvr>
                                        <p:cTn id="3770" dur="1" fill="hold">
                                          <p:stCondLst>
                                            <p:cond delay="0"/>
                                          </p:stCondLst>
                                        </p:cTn>
                                        <p:tgtEl>
                                          <p:spTgt spid="510"/>
                                        </p:tgtEl>
                                        <p:attrNameLst>
                                          <p:attrName>style.visibility</p:attrName>
                                        </p:attrNameLst>
                                      </p:cBhvr>
                                      <p:to>
                                        <p:strVal val="visible"/>
                                      </p:to>
                                    </p:set>
                                    <p:animEffect transition="in" filter="fade">
                                      <p:cBhvr>
                                        <p:cTn id="3771" dur="500"/>
                                        <p:tgtEl>
                                          <p:spTgt spid="510"/>
                                        </p:tgtEl>
                                      </p:cBhvr>
                                    </p:animEffect>
                                  </p:childTnLst>
                                </p:cTn>
                              </p:par>
                            </p:childTnLst>
                          </p:cTn>
                        </p:par>
                      </p:childTnLst>
                    </p:cTn>
                  </p:par>
                </p:childTnLst>
              </p:cTn>
              <p:nextCondLst>
                <p:cond evt="onClick" delay="0">
                  <p:tgtEl>
                    <p:spTgt spid="522"/>
                  </p:tgtEl>
                </p:cond>
              </p:nextCondLst>
            </p:seq>
            <p:seq concurrent="1" nextAc="seek">
              <p:cTn id="3772" restart="whenNotActive" fill="hold" evtFilter="cancelBubble" nodeType="interactiveSeq">
                <p:stCondLst>
                  <p:cond evt="onClick" delay="0">
                    <p:tgtEl>
                      <p:spTgt spid="517"/>
                    </p:tgtEl>
                  </p:cond>
                </p:stCondLst>
                <p:endSync evt="end" delay="0">
                  <p:rtn val="all"/>
                </p:endSync>
                <p:childTnLst>
                  <p:par>
                    <p:cTn id="3773" fill="hold">
                      <p:stCondLst>
                        <p:cond delay="0"/>
                      </p:stCondLst>
                      <p:childTnLst>
                        <p:par>
                          <p:cTn id="3774" fill="hold">
                            <p:stCondLst>
                              <p:cond delay="0"/>
                            </p:stCondLst>
                            <p:childTnLst>
                              <p:par>
                                <p:cTn id="3775" presetID="1" presetClass="exit" presetSubtype="0" fill="hold" grpId="1" nodeType="clickEffect">
                                  <p:stCondLst>
                                    <p:cond delay="0"/>
                                  </p:stCondLst>
                                  <p:childTnLst>
                                    <p:set>
                                      <p:cBhvr>
                                        <p:cTn id="3776" dur="1" fill="hold">
                                          <p:stCondLst>
                                            <p:cond delay="0"/>
                                          </p:stCondLst>
                                        </p:cTn>
                                        <p:tgtEl>
                                          <p:spTgt spid="517"/>
                                        </p:tgtEl>
                                        <p:attrNameLst>
                                          <p:attrName>style.visibility</p:attrName>
                                        </p:attrNameLst>
                                      </p:cBhvr>
                                      <p:to>
                                        <p:strVal val="hidden"/>
                                      </p:to>
                                    </p:set>
                                  </p:childTnLst>
                                </p:cTn>
                              </p:par>
                              <p:par>
                                <p:cTn id="3777" presetID="1" presetClass="entr" presetSubtype="0" fill="hold" grpId="0" nodeType="withEffect">
                                  <p:stCondLst>
                                    <p:cond delay="0"/>
                                  </p:stCondLst>
                                  <p:childTnLst>
                                    <p:set>
                                      <p:cBhvr>
                                        <p:cTn id="3778" dur="1" fill="hold">
                                          <p:stCondLst>
                                            <p:cond delay="0"/>
                                          </p:stCondLst>
                                        </p:cTn>
                                        <p:tgtEl>
                                          <p:spTgt spid="501"/>
                                        </p:tgtEl>
                                        <p:attrNameLst>
                                          <p:attrName>style.visibility</p:attrName>
                                        </p:attrNameLst>
                                      </p:cBhvr>
                                      <p:to>
                                        <p:strVal val="visible"/>
                                      </p:to>
                                    </p:set>
                                  </p:childTnLst>
                                </p:cTn>
                              </p:par>
                              <p:par>
                                <p:cTn id="3779" presetID="10" presetClass="entr" presetSubtype="0" fill="hold" grpId="4" nodeType="withEffect">
                                  <p:stCondLst>
                                    <p:cond delay="0"/>
                                  </p:stCondLst>
                                  <p:childTnLst>
                                    <p:set>
                                      <p:cBhvr>
                                        <p:cTn id="3780" dur="1" fill="hold">
                                          <p:stCondLst>
                                            <p:cond delay="0"/>
                                          </p:stCondLst>
                                        </p:cTn>
                                        <p:tgtEl>
                                          <p:spTgt spid="510"/>
                                        </p:tgtEl>
                                        <p:attrNameLst>
                                          <p:attrName>style.visibility</p:attrName>
                                        </p:attrNameLst>
                                      </p:cBhvr>
                                      <p:to>
                                        <p:strVal val="visible"/>
                                      </p:to>
                                    </p:set>
                                    <p:animEffect transition="in" filter="fade">
                                      <p:cBhvr>
                                        <p:cTn id="3781" dur="500"/>
                                        <p:tgtEl>
                                          <p:spTgt spid="510"/>
                                        </p:tgtEl>
                                      </p:cBhvr>
                                    </p:animEffect>
                                  </p:childTnLst>
                                </p:cTn>
                              </p:par>
                            </p:childTnLst>
                          </p:cTn>
                        </p:par>
                      </p:childTnLst>
                    </p:cTn>
                  </p:par>
                </p:childTnLst>
              </p:cTn>
              <p:nextCondLst>
                <p:cond evt="onClick" delay="0">
                  <p:tgtEl>
                    <p:spTgt spid="517"/>
                  </p:tgtEl>
                </p:cond>
              </p:nextCondLst>
            </p:seq>
            <p:seq concurrent="1" nextAc="seek">
              <p:cTn id="3782" restart="whenNotActive" fill="hold" evtFilter="cancelBubble" nodeType="interactiveSeq">
                <p:stCondLst>
                  <p:cond evt="onClick" delay="0">
                    <p:tgtEl>
                      <p:spTgt spid="518"/>
                    </p:tgtEl>
                  </p:cond>
                </p:stCondLst>
                <p:endSync evt="end" delay="0">
                  <p:rtn val="all"/>
                </p:endSync>
                <p:childTnLst>
                  <p:par>
                    <p:cTn id="3783" fill="hold">
                      <p:stCondLst>
                        <p:cond delay="0"/>
                      </p:stCondLst>
                      <p:childTnLst>
                        <p:par>
                          <p:cTn id="3784" fill="hold">
                            <p:stCondLst>
                              <p:cond delay="0"/>
                            </p:stCondLst>
                            <p:childTnLst>
                              <p:par>
                                <p:cTn id="3785" presetID="1" presetClass="exit" presetSubtype="0" fill="hold" grpId="1" nodeType="clickEffect">
                                  <p:stCondLst>
                                    <p:cond delay="0"/>
                                  </p:stCondLst>
                                  <p:childTnLst>
                                    <p:set>
                                      <p:cBhvr>
                                        <p:cTn id="3786" dur="1" fill="hold">
                                          <p:stCondLst>
                                            <p:cond delay="0"/>
                                          </p:stCondLst>
                                        </p:cTn>
                                        <p:tgtEl>
                                          <p:spTgt spid="518"/>
                                        </p:tgtEl>
                                        <p:attrNameLst>
                                          <p:attrName>style.visibility</p:attrName>
                                        </p:attrNameLst>
                                      </p:cBhvr>
                                      <p:to>
                                        <p:strVal val="hidden"/>
                                      </p:to>
                                    </p:set>
                                  </p:childTnLst>
                                </p:cTn>
                              </p:par>
                              <p:par>
                                <p:cTn id="3787" presetID="1" presetClass="exit" presetSubtype="0" fill="hold" grpId="1" nodeType="withEffect">
                                  <p:stCondLst>
                                    <p:cond delay="0"/>
                                  </p:stCondLst>
                                  <p:childTnLst>
                                    <p:set>
                                      <p:cBhvr>
                                        <p:cTn id="3788" dur="1" fill="hold">
                                          <p:stCondLst>
                                            <p:cond delay="0"/>
                                          </p:stCondLst>
                                        </p:cTn>
                                        <p:tgtEl>
                                          <p:spTgt spid="503"/>
                                        </p:tgtEl>
                                        <p:attrNameLst>
                                          <p:attrName>style.visibility</p:attrName>
                                        </p:attrNameLst>
                                      </p:cBhvr>
                                      <p:to>
                                        <p:strVal val="hidden"/>
                                      </p:to>
                                    </p:set>
                                  </p:childTnLst>
                                </p:cTn>
                              </p:par>
                              <p:par>
                                <p:cTn id="3789" presetID="10" presetClass="entr" presetSubtype="0" fill="hold" grpId="5" nodeType="withEffect">
                                  <p:stCondLst>
                                    <p:cond delay="0"/>
                                  </p:stCondLst>
                                  <p:childTnLst>
                                    <p:set>
                                      <p:cBhvr>
                                        <p:cTn id="3790" dur="1" fill="hold">
                                          <p:stCondLst>
                                            <p:cond delay="0"/>
                                          </p:stCondLst>
                                        </p:cTn>
                                        <p:tgtEl>
                                          <p:spTgt spid="510"/>
                                        </p:tgtEl>
                                        <p:attrNameLst>
                                          <p:attrName>style.visibility</p:attrName>
                                        </p:attrNameLst>
                                      </p:cBhvr>
                                      <p:to>
                                        <p:strVal val="visible"/>
                                      </p:to>
                                    </p:set>
                                    <p:animEffect transition="in" filter="fade">
                                      <p:cBhvr>
                                        <p:cTn id="3791" dur="500"/>
                                        <p:tgtEl>
                                          <p:spTgt spid="510"/>
                                        </p:tgtEl>
                                      </p:cBhvr>
                                    </p:animEffect>
                                  </p:childTnLst>
                                </p:cTn>
                              </p:par>
                            </p:childTnLst>
                          </p:cTn>
                        </p:par>
                      </p:childTnLst>
                    </p:cTn>
                  </p:par>
                </p:childTnLst>
              </p:cTn>
              <p:nextCondLst>
                <p:cond evt="onClick" delay="0">
                  <p:tgtEl>
                    <p:spTgt spid="518"/>
                  </p:tgtEl>
                </p:cond>
              </p:nextCondLst>
            </p:seq>
            <p:seq concurrent="1" nextAc="seek">
              <p:cTn id="3792" restart="whenNotActive" fill="hold" evtFilter="cancelBubble" nodeType="interactiveSeq">
                <p:stCondLst>
                  <p:cond evt="onClick" delay="0">
                    <p:tgtEl>
                      <p:spTgt spid="519"/>
                    </p:tgtEl>
                  </p:cond>
                </p:stCondLst>
                <p:endSync evt="end" delay="0">
                  <p:rtn val="all"/>
                </p:endSync>
                <p:childTnLst>
                  <p:par>
                    <p:cTn id="3793" fill="hold">
                      <p:stCondLst>
                        <p:cond delay="0"/>
                      </p:stCondLst>
                      <p:childTnLst>
                        <p:par>
                          <p:cTn id="3794" fill="hold">
                            <p:stCondLst>
                              <p:cond delay="0"/>
                            </p:stCondLst>
                            <p:childTnLst>
                              <p:par>
                                <p:cTn id="3795" presetID="1" presetClass="exit" presetSubtype="0" fill="hold" grpId="1" nodeType="clickEffect">
                                  <p:stCondLst>
                                    <p:cond delay="0"/>
                                  </p:stCondLst>
                                  <p:childTnLst>
                                    <p:set>
                                      <p:cBhvr>
                                        <p:cTn id="3796" dur="1" fill="hold">
                                          <p:stCondLst>
                                            <p:cond delay="0"/>
                                          </p:stCondLst>
                                        </p:cTn>
                                        <p:tgtEl>
                                          <p:spTgt spid="519"/>
                                        </p:tgtEl>
                                        <p:attrNameLst>
                                          <p:attrName>style.visibility</p:attrName>
                                        </p:attrNameLst>
                                      </p:cBhvr>
                                      <p:to>
                                        <p:strVal val="hidden"/>
                                      </p:to>
                                    </p:set>
                                  </p:childTnLst>
                                </p:cTn>
                              </p:par>
                              <p:par>
                                <p:cTn id="3797" presetID="10" presetClass="entr" presetSubtype="0" fill="hold" grpId="6" nodeType="withEffect">
                                  <p:stCondLst>
                                    <p:cond delay="0"/>
                                  </p:stCondLst>
                                  <p:childTnLst>
                                    <p:set>
                                      <p:cBhvr>
                                        <p:cTn id="3798" dur="1" fill="hold">
                                          <p:stCondLst>
                                            <p:cond delay="0"/>
                                          </p:stCondLst>
                                        </p:cTn>
                                        <p:tgtEl>
                                          <p:spTgt spid="510"/>
                                        </p:tgtEl>
                                        <p:attrNameLst>
                                          <p:attrName>style.visibility</p:attrName>
                                        </p:attrNameLst>
                                      </p:cBhvr>
                                      <p:to>
                                        <p:strVal val="visible"/>
                                      </p:to>
                                    </p:set>
                                    <p:animEffect transition="in" filter="fade">
                                      <p:cBhvr>
                                        <p:cTn id="3799" dur="500"/>
                                        <p:tgtEl>
                                          <p:spTgt spid="510"/>
                                        </p:tgtEl>
                                      </p:cBhvr>
                                    </p:animEffect>
                                  </p:childTnLst>
                                </p:cTn>
                              </p:par>
                            </p:childTnLst>
                          </p:cTn>
                        </p:par>
                      </p:childTnLst>
                    </p:cTn>
                  </p:par>
                </p:childTnLst>
              </p:cTn>
              <p:nextCondLst>
                <p:cond evt="onClick" delay="0">
                  <p:tgtEl>
                    <p:spTgt spid="519"/>
                  </p:tgtEl>
                </p:cond>
              </p:nextCondLst>
            </p:seq>
            <p:seq concurrent="1" nextAc="seek">
              <p:cTn id="3800" restart="whenNotActive" fill="hold" evtFilter="cancelBubble" nodeType="interactiveSeq">
                <p:stCondLst>
                  <p:cond evt="onClick" delay="0">
                    <p:tgtEl>
                      <p:spTgt spid="520"/>
                    </p:tgtEl>
                  </p:cond>
                </p:stCondLst>
                <p:endSync evt="end" delay="0">
                  <p:rtn val="all"/>
                </p:endSync>
                <p:childTnLst>
                  <p:par>
                    <p:cTn id="3801" fill="hold">
                      <p:stCondLst>
                        <p:cond delay="0"/>
                      </p:stCondLst>
                      <p:childTnLst>
                        <p:par>
                          <p:cTn id="3802" fill="hold">
                            <p:stCondLst>
                              <p:cond delay="0"/>
                            </p:stCondLst>
                            <p:childTnLst>
                              <p:par>
                                <p:cTn id="3803" presetID="1" presetClass="exit" presetSubtype="0" fill="hold" grpId="1" nodeType="clickEffect">
                                  <p:stCondLst>
                                    <p:cond delay="0"/>
                                  </p:stCondLst>
                                  <p:childTnLst>
                                    <p:set>
                                      <p:cBhvr>
                                        <p:cTn id="3804" dur="1" fill="hold">
                                          <p:stCondLst>
                                            <p:cond delay="0"/>
                                          </p:stCondLst>
                                        </p:cTn>
                                        <p:tgtEl>
                                          <p:spTgt spid="520"/>
                                        </p:tgtEl>
                                        <p:attrNameLst>
                                          <p:attrName>style.visibility</p:attrName>
                                        </p:attrNameLst>
                                      </p:cBhvr>
                                      <p:to>
                                        <p:strVal val="hidden"/>
                                      </p:to>
                                    </p:set>
                                  </p:childTnLst>
                                </p:cTn>
                              </p:par>
                              <p:par>
                                <p:cTn id="3805" presetID="1" presetClass="exit" presetSubtype="0" fill="hold" grpId="3" nodeType="withEffect">
                                  <p:stCondLst>
                                    <p:cond delay="0"/>
                                  </p:stCondLst>
                                  <p:childTnLst>
                                    <p:set>
                                      <p:cBhvr>
                                        <p:cTn id="3806" dur="1" fill="hold">
                                          <p:stCondLst>
                                            <p:cond delay="0"/>
                                          </p:stCondLst>
                                        </p:cTn>
                                        <p:tgtEl>
                                          <p:spTgt spid="501"/>
                                        </p:tgtEl>
                                        <p:attrNameLst>
                                          <p:attrName>style.visibility</p:attrName>
                                        </p:attrNameLst>
                                      </p:cBhvr>
                                      <p:to>
                                        <p:strVal val="hidden"/>
                                      </p:to>
                                    </p:set>
                                  </p:childTnLst>
                                </p:cTn>
                              </p:par>
                              <p:par>
                                <p:cTn id="3807" presetID="10" presetClass="entr" presetSubtype="0" fill="hold" grpId="8" nodeType="withEffect">
                                  <p:stCondLst>
                                    <p:cond delay="0"/>
                                  </p:stCondLst>
                                  <p:childTnLst>
                                    <p:set>
                                      <p:cBhvr>
                                        <p:cTn id="3808" dur="1" fill="hold">
                                          <p:stCondLst>
                                            <p:cond delay="0"/>
                                          </p:stCondLst>
                                        </p:cTn>
                                        <p:tgtEl>
                                          <p:spTgt spid="510"/>
                                        </p:tgtEl>
                                        <p:attrNameLst>
                                          <p:attrName>style.visibility</p:attrName>
                                        </p:attrNameLst>
                                      </p:cBhvr>
                                      <p:to>
                                        <p:strVal val="visible"/>
                                      </p:to>
                                    </p:set>
                                    <p:animEffect transition="in" filter="fade">
                                      <p:cBhvr>
                                        <p:cTn id="3809" dur="500"/>
                                        <p:tgtEl>
                                          <p:spTgt spid="510"/>
                                        </p:tgtEl>
                                      </p:cBhvr>
                                    </p:animEffect>
                                  </p:childTnLst>
                                </p:cTn>
                              </p:par>
                            </p:childTnLst>
                          </p:cTn>
                        </p:par>
                      </p:childTnLst>
                    </p:cTn>
                  </p:par>
                </p:childTnLst>
              </p:cTn>
              <p:nextCondLst>
                <p:cond evt="onClick" delay="0">
                  <p:tgtEl>
                    <p:spTgt spid="520"/>
                  </p:tgtEl>
                </p:cond>
              </p:nextCondLst>
            </p:seq>
            <p:seq concurrent="1" nextAc="seek">
              <p:cTn id="3810" restart="whenNotActive" fill="hold" evtFilter="cancelBubble" nodeType="interactiveSeq">
                <p:stCondLst>
                  <p:cond evt="onClick" delay="0">
                    <p:tgtEl>
                      <p:spTgt spid="521"/>
                    </p:tgtEl>
                  </p:cond>
                </p:stCondLst>
                <p:endSync evt="end" delay="0">
                  <p:rtn val="all"/>
                </p:endSync>
                <p:childTnLst>
                  <p:par>
                    <p:cTn id="3811" fill="hold">
                      <p:stCondLst>
                        <p:cond delay="0"/>
                      </p:stCondLst>
                      <p:childTnLst>
                        <p:par>
                          <p:cTn id="3812" fill="hold">
                            <p:stCondLst>
                              <p:cond delay="0"/>
                            </p:stCondLst>
                            <p:childTnLst>
                              <p:par>
                                <p:cTn id="3813" presetID="1" presetClass="exit" presetSubtype="0" fill="hold" grpId="1" nodeType="clickEffect">
                                  <p:stCondLst>
                                    <p:cond delay="0"/>
                                  </p:stCondLst>
                                  <p:childTnLst>
                                    <p:set>
                                      <p:cBhvr>
                                        <p:cTn id="3814" dur="1" fill="hold">
                                          <p:stCondLst>
                                            <p:cond delay="0"/>
                                          </p:stCondLst>
                                        </p:cTn>
                                        <p:tgtEl>
                                          <p:spTgt spid="521"/>
                                        </p:tgtEl>
                                        <p:attrNameLst>
                                          <p:attrName>style.visibility</p:attrName>
                                        </p:attrNameLst>
                                      </p:cBhvr>
                                      <p:to>
                                        <p:strVal val="hidden"/>
                                      </p:to>
                                    </p:set>
                                  </p:childTnLst>
                                </p:cTn>
                              </p:par>
                              <p:par>
                                <p:cTn id="3815" presetID="10" presetClass="entr" presetSubtype="0" fill="hold" grpId="7" nodeType="withEffect">
                                  <p:stCondLst>
                                    <p:cond delay="0"/>
                                  </p:stCondLst>
                                  <p:childTnLst>
                                    <p:set>
                                      <p:cBhvr>
                                        <p:cTn id="3816" dur="1" fill="hold">
                                          <p:stCondLst>
                                            <p:cond delay="0"/>
                                          </p:stCondLst>
                                        </p:cTn>
                                        <p:tgtEl>
                                          <p:spTgt spid="510"/>
                                        </p:tgtEl>
                                        <p:attrNameLst>
                                          <p:attrName>style.visibility</p:attrName>
                                        </p:attrNameLst>
                                      </p:cBhvr>
                                      <p:to>
                                        <p:strVal val="visible"/>
                                      </p:to>
                                    </p:set>
                                    <p:animEffect transition="in" filter="fade">
                                      <p:cBhvr>
                                        <p:cTn id="3817" dur="500"/>
                                        <p:tgtEl>
                                          <p:spTgt spid="510"/>
                                        </p:tgtEl>
                                      </p:cBhvr>
                                    </p:animEffect>
                                  </p:childTnLst>
                                </p:cTn>
                              </p:par>
                            </p:childTnLst>
                          </p:cTn>
                        </p:par>
                      </p:childTnLst>
                    </p:cTn>
                  </p:par>
                </p:childTnLst>
              </p:cTn>
              <p:nextCondLst>
                <p:cond evt="onClick" delay="0">
                  <p:tgtEl>
                    <p:spTgt spid="521"/>
                  </p:tgtEl>
                </p:cond>
              </p:nextCondLst>
            </p:seq>
            <p:seq concurrent="1" nextAc="seek">
              <p:cTn id="3818" restart="whenNotActive" fill="hold" evtFilter="cancelBubble" nodeType="interactiveSeq">
                <p:stCondLst>
                  <p:cond evt="onClick" delay="0">
                    <p:tgtEl>
                      <p:spTgt spid="523"/>
                    </p:tgtEl>
                  </p:cond>
                </p:stCondLst>
                <p:endSync evt="end" delay="0">
                  <p:rtn val="all"/>
                </p:endSync>
                <p:childTnLst>
                  <p:par>
                    <p:cTn id="3819" fill="hold">
                      <p:stCondLst>
                        <p:cond delay="0"/>
                      </p:stCondLst>
                      <p:childTnLst>
                        <p:par>
                          <p:cTn id="3820" fill="hold">
                            <p:stCondLst>
                              <p:cond delay="0"/>
                            </p:stCondLst>
                            <p:childTnLst>
                              <p:par>
                                <p:cTn id="3821" presetID="1" presetClass="entr" presetSubtype="0" fill="hold" grpId="0" nodeType="clickEffect">
                                  <p:stCondLst>
                                    <p:cond delay="0"/>
                                  </p:stCondLst>
                                  <p:childTnLst>
                                    <p:set>
                                      <p:cBhvr>
                                        <p:cTn id="3822" dur="1" fill="hold">
                                          <p:stCondLst>
                                            <p:cond delay="0"/>
                                          </p:stCondLst>
                                        </p:cTn>
                                        <p:tgtEl>
                                          <p:spTgt spid="529"/>
                                        </p:tgtEl>
                                        <p:attrNameLst>
                                          <p:attrName>style.visibility</p:attrName>
                                        </p:attrNameLst>
                                      </p:cBhvr>
                                      <p:to>
                                        <p:strVal val="visible"/>
                                      </p:to>
                                    </p:set>
                                  </p:childTnLst>
                                </p:cTn>
                              </p:par>
                              <p:par>
                                <p:cTn id="3823" presetID="1" presetClass="entr" presetSubtype="0" fill="hold" grpId="0" nodeType="withEffect">
                                  <p:stCondLst>
                                    <p:cond delay="0"/>
                                  </p:stCondLst>
                                  <p:childTnLst>
                                    <p:set>
                                      <p:cBhvr>
                                        <p:cTn id="3824" dur="1" fill="hold">
                                          <p:stCondLst>
                                            <p:cond delay="0"/>
                                          </p:stCondLst>
                                        </p:cTn>
                                        <p:tgtEl>
                                          <p:spTgt spid="500"/>
                                        </p:tgtEl>
                                        <p:attrNameLst>
                                          <p:attrName>style.visibility</p:attrName>
                                        </p:attrNameLst>
                                      </p:cBhvr>
                                      <p:to>
                                        <p:strVal val="visible"/>
                                      </p:to>
                                    </p:set>
                                  </p:childTnLst>
                                </p:cTn>
                              </p:par>
                              <p:par>
                                <p:cTn id="3825" presetID="10" presetClass="exit" presetSubtype="0" fill="hold" grpId="1" nodeType="withEffect">
                                  <p:stCondLst>
                                    <p:cond delay="0"/>
                                  </p:stCondLst>
                                  <p:childTnLst>
                                    <p:animEffect transition="out" filter="fade">
                                      <p:cBhvr>
                                        <p:cTn id="3826" dur="500"/>
                                        <p:tgtEl>
                                          <p:spTgt spid="508"/>
                                        </p:tgtEl>
                                      </p:cBhvr>
                                    </p:animEffect>
                                    <p:set>
                                      <p:cBhvr>
                                        <p:cTn id="3827"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3"/>
                  </p:tgtEl>
                </p:cond>
              </p:nextCondLst>
            </p:seq>
            <p:seq concurrent="1" nextAc="seek">
              <p:cTn id="3828" restart="whenNotActive" fill="hold" evtFilter="cancelBubble" nodeType="interactiveSeq">
                <p:stCondLst>
                  <p:cond evt="onClick" delay="0">
                    <p:tgtEl>
                      <p:spTgt spid="524"/>
                    </p:tgtEl>
                  </p:cond>
                </p:stCondLst>
                <p:endSync evt="end" delay="0">
                  <p:rtn val="all"/>
                </p:endSync>
                <p:childTnLst>
                  <p:par>
                    <p:cTn id="3829" fill="hold">
                      <p:stCondLst>
                        <p:cond delay="0"/>
                      </p:stCondLst>
                      <p:childTnLst>
                        <p:par>
                          <p:cTn id="3830" fill="hold">
                            <p:stCondLst>
                              <p:cond delay="0"/>
                            </p:stCondLst>
                            <p:childTnLst>
                              <p:par>
                                <p:cTn id="3831" presetID="1" presetClass="entr" presetSubtype="0" fill="hold" grpId="0" nodeType="clickEffect">
                                  <p:stCondLst>
                                    <p:cond delay="0"/>
                                  </p:stCondLst>
                                  <p:childTnLst>
                                    <p:set>
                                      <p:cBhvr>
                                        <p:cTn id="3832" dur="1" fill="hold">
                                          <p:stCondLst>
                                            <p:cond delay="0"/>
                                          </p:stCondLst>
                                        </p:cTn>
                                        <p:tgtEl>
                                          <p:spTgt spid="530"/>
                                        </p:tgtEl>
                                        <p:attrNameLst>
                                          <p:attrName>style.visibility</p:attrName>
                                        </p:attrNameLst>
                                      </p:cBhvr>
                                      <p:to>
                                        <p:strVal val="visible"/>
                                      </p:to>
                                    </p:set>
                                  </p:childTnLst>
                                </p:cTn>
                              </p:par>
                              <p:par>
                                <p:cTn id="3833" presetID="1" presetClass="entr" presetSubtype="0" fill="hold" grpId="1" nodeType="withEffect">
                                  <p:stCondLst>
                                    <p:cond delay="0"/>
                                  </p:stCondLst>
                                  <p:childTnLst>
                                    <p:set>
                                      <p:cBhvr>
                                        <p:cTn id="3834" dur="1" fill="hold">
                                          <p:stCondLst>
                                            <p:cond delay="0"/>
                                          </p:stCondLst>
                                        </p:cTn>
                                        <p:tgtEl>
                                          <p:spTgt spid="500"/>
                                        </p:tgtEl>
                                        <p:attrNameLst>
                                          <p:attrName>style.visibility</p:attrName>
                                        </p:attrNameLst>
                                      </p:cBhvr>
                                      <p:to>
                                        <p:strVal val="visible"/>
                                      </p:to>
                                    </p:set>
                                  </p:childTnLst>
                                </p:cTn>
                              </p:par>
                              <p:par>
                                <p:cTn id="3835" presetID="10" presetClass="exit" presetSubtype="0" fill="hold" grpId="2" nodeType="withEffect">
                                  <p:stCondLst>
                                    <p:cond delay="0"/>
                                  </p:stCondLst>
                                  <p:childTnLst>
                                    <p:animEffect transition="out" filter="fade">
                                      <p:cBhvr>
                                        <p:cTn id="3836" dur="500"/>
                                        <p:tgtEl>
                                          <p:spTgt spid="508"/>
                                        </p:tgtEl>
                                      </p:cBhvr>
                                    </p:animEffect>
                                    <p:set>
                                      <p:cBhvr>
                                        <p:cTn id="3837"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4"/>
                  </p:tgtEl>
                </p:cond>
              </p:nextCondLst>
            </p:seq>
            <p:seq concurrent="1" nextAc="seek">
              <p:cTn id="3838" restart="whenNotActive" fill="hold" evtFilter="cancelBubble" nodeType="interactiveSeq">
                <p:stCondLst>
                  <p:cond evt="onClick" delay="0">
                    <p:tgtEl>
                      <p:spTgt spid="525"/>
                    </p:tgtEl>
                  </p:cond>
                </p:stCondLst>
                <p:endSync evt="end" delay="0">
                  <p:rtn val="all"/>
                </p:endSync>
                <p:childTnLst>
                  <p:par>
                    <p:cTn id="3839" fill="hold">
                      <p:stCondLst>
                        <p:cond delay="0"/>
                      </p:stCondLst>
                      <p:childTnLst>
                        <p:par>
                          <p:cTn id="3840" fill="hold">
                            <p:stCondLst>
                              <p:cond delay="0"/>
                            </p:stCondLst>
                            <p:childTnLst>
                              <p:par>
                                <p:cTn id="3841" presetID="1" presetClass="entr" presetSubtype="0" fill="hold" grpId="1" nodeType="clickEffect">
                                  <p:stCondLst>
                                    <p:cond delay="0"/>
                                  </p:stCondLst>
                                  <p:childTnLst>
                                    <p:set>
                                      <p:cBhvr>
                                        <p:cTn id="3842" dur="1" fill="hold">
                                          <p:stCondLst>
                                            <p:cond delay="0"/>
                                          </p:stCondLst>
                                        </p:cTn>
                                        <p:tgtEl>
                                          <p:spTgt spid="531"/>
                                        </p:tgtEl>
                                        <p:attrNameLst>
                                          <p:attrName>style.visibility</p:attrName>
                                        </p:attrNameLst>
                                      </p:cBhvr>
                                      <p:to>
                                        <p:strVal val="visible"/>
                                      </p:to>
                                    </p:set>
                                  </p:childTnLst>
                                </p:cTn>
                              </p:par>
                              <p:par>
                                <p:cTn id="3843" presetID="10" presetClass="exit" presetSubtype="0" fill="hold" grpId="5" nodeType="withEffect">
                                  <p:stCondLst>
                                    <p:cond delay="0"/>
                                  </p:stCondLst>
                                  <p:childTnLst>
                                    <p:animEffect transition="out" filter="fade">
                                      <p:cBhvr>
                                        <p:cTn id="3844" dur="500"/>
                                        <p:tgtEl>
                                          <p:spTgt spid="508"/>
                                        </p:tgtEl>
                                      </p:cBhvr>
                                    </p:animEffect>
                                    <p:set>
                                      <p:cBhvr>
                                        <p:cTn id="3845"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5"/>
                  </p:tgtEl>
                </p:cond>
              </p:nextCondLst>
            </p:seq>
            <p:seq concurrent="1" nextAc="seek">
              <p:cTn id="3846" restart="whenNotActive" fill="hold" evtFilter="cancelBubble" nodeType="interactiveSeq">
                <p:stCondLst>
                  <p:cond evt="onClick" delay="0">
                    <p:tgtEl>
                      <p:spTgt spid="527"/>
                    </p:tgtEl>
                  </p:cond>
                </p:stCondLst>
                <p:endSync evt="end" delay="0">
                  <p:rtn val="all"/>
                </p:endSync>
                <p:childTnLst>
                  <p:par>
                    <p:cTn id="3847" fill="hold">
                      <p:stCondLst>
                        <p:cond delay="0"/>
                      </p:stCondLst>
                      <p:childTnLst>
                        <p:par>
                          <p:cTn id="3848" fill="hold">
                            <p:stCondLst>
                              <p:cond delay="0"/>
                            </p:stCondLst>
                            <p:childTnLst>
                              <p:par>
                                <p:cTn id="3849" presetID="1" presetClass="entr" presetSubtype="0" fill="hold" grpId="0" nodeType="clickEffect">
                                  <p:stCondLst>
                                    <p:cond delay="0"/>
                                  </p:stCondLst>
                                  <p:childTnLst>
                                    <p:set>
                                      <p:cBhvr>
                                        <p:cTn id="3850" dur="1" fill="hold">
                                          <p:stCondLst>
                                            <p:cond delay="0"/>
                                          </p:stCondLst>
                                        </p:cTn>
                                        <p:tgtEl>
                                          <p:spTgt spid="533"/>
                                        </p:tgtEl>
                                        <p:attrNameLst>
                                          <p:attrName>style.visibility</p:attrName>
                                        </p:attrNameLst>
                                      </p:cBhvr>
                                      <p:to>
                                        <p:strVal val="visible"/>
                                      </p:to>
                                    </p:set>
                                  </p:childTnLst>
                                </p:cTn>
                              </p:par>
                              <p:par>
                                <p:cTn id="3851" presetID="10" presetClass="exit" presetSubtype="0" fill="hold" grpId="4" nodeType="withEffect">
                                  <p:stCondLst>
                                    <p:cond delay="0"/>
                                  </p:stCondLst>
                                  <p:childTnLst>
                                    <p:animEffect transition="out" filter="fade">
                                      <p:cBhvr>
                                        <p:cTn id="3852" dur="500"/>
                                        <p:tgtEl>
                                          <p:spTgt spid="508"/>
                                        </p:tgtEl>
                                      </p:cBhvr>
                                    </p:animEffect>
                                    <p:set>
                                      <p:cBhvr>
                                        <p:cTn id="3853"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7"/>
                  </p:tgtEl>
                </p:cond>
              </p:nextCondLst>
            </p:seq>
            <p:seq concurrent="1" nextAc="seek">
              <p:cTn id="3854" restart="whenNotActive" fill="hold" evtFilter="cancelBubble" nodeType="interactiveSeq">
                <p:stCondLst>
                  <p:cond evt="onClick" delay="0">
                    <p:tgtEl>
                      <p:spTgt spid="528"/>
                    </p:tgtEl>
                  </p:cond>
                </p:stCondLst>
                <p:endSync evt="end" delay="0">
                  <p:rtn val="all"/>
                </p:endSync>
                <p:childTnLst>
                  <p:par>
                    <p:cTn id="3855" fill="hold">
                      <p:stCondLst>
                        <p:cond delay="0"/>
                      </p:stCondLst>
                      <p:childTnLst>
                        <p:par>
                          <p:cTn id="3856" fill="hold">
                            <p:stCondLst>
                              <p:cond delay="0"/>
                            </p:stCondLst>
                            <p:childTnLst>
                              <p:par>
                                <p:cTn id="3857" presetID="1" presetClass="entr" presetSubtype="0" fill="hold" grpId="0" nodeType="clickEffect">
                                  <p:stCondLst>
                                    <p:cond delay="0"/>
                                  </p:stCondLst>
                                  <p:childTnLst>
                                    <p:set>
                                      <p:cBhvr>
                                        <p:cTn id="3858" dur="1" fill="hold">
                                          <p:stCondLst>
                                            <p:cond delay="0"/>
                                          </p:stCondLst>
                                        </p:cTn>
                                        <p:tgtEl>
                                          <p:spTgt spid="534"/>
                                        </p:tgtEl>
                                        <p:attrNameLst>
                                          <p:attrName>style.visibility</p:attrName>
                                        </p:attrNameLst>
                                      </p:cBhvr>
                                      <p:to>
                                        <p:strVal val="visible"/>
                                      </p:to>
                                    </p:set>
                                  </p:childTnLst>
                                </p:cTn>
                              </p:par>
                              <p:par>
                                <p:cTn id="3859" presetID="1" presetClass="entr" presetSubtype="0" fill="hold" grpId="0" nodeType="withEffect">
                                  <p:stCondLst>
                                    <p:cond delay="0"/>
                                  </p:stCondLst>
                                  <p:childTnLst>
                                    <p:set>
                                      <p:cBhvr>
                                        <p:cTn id="3860" dur="1" fill="hold">
                                          <p:stCondLst>
                                            <p:cond delay="0"/>
                                          </p:stCondLst>
                                        </p:cTn>
                                        <p:tgtEl>
                                          <p:spTgt spid="505"/>
                                        </p:tgtEl>
                                        <p:attrNameLst>
                                          <p:attrName>style.visibility</p:attrName>
                                        </p:attrNameLst>
                                      </p:cBhvr>
                                      <p:to>
                                        <p:strVal val="visible"/>
                                      </p:to>
                                    </p:set>
                                  </p:childTnLst>
                                </p:cTn>
                              </p:par>
                              <p:par>
                                <p:cTn id="3861" presetID="10" presetClass="exit" presetSubtype="0" fill="hold" grpId="3" nodeType="withEffect">
                                  <p:stCondLst>
                                    <p:cond delay="0"/>
                                  </p:stCondLst>
                                  <p:childTnLst>
                                    <p:animEffect transition="out" filter="fade">
                                      <p:cBhvr>
                                        <p:cTn id="3862" dur="500"/>
                                        <p:tgtEl>
                                          <p:spTgt spid="508"/>
                                        </p:tgtEl>
                                      </p:cBhvr>
                                    </p:animEffect>
                                    <p:set>
                                      <p:cBhvr>
                                        <p:cTn id="3863"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8"/>
                  </p:tgtEl>
                </p:cond>
              </p:nextCondLst>
            </p:seq>
            <p:seq concurrent="1" nextAc="seek">
              <p:cTn id="3864" restart="whenNotActive" fill="hold" evtFilter="cancelBubble" nodeType="interactiveSeq">
                <p:stCondLst>
                  <p:cond evt="onClick" delay="0">
                    <p:tgtEl>
                      <p:spTgt spid="526"/>
                    </p:tgtEl>
                  </p:cond>
                </p:stCondLst>
                <p:endSync evt="end" delay="0">
                  <p:rtn val="all"/>
                </p:endSync>
                <p:childTnLst>
                  <p:par>
                    <p:cTn id="3865" fill="hold">
                      <p:stCondLst>
                        <p:cond delay="0"/>
                      </p:stCondLst>
                      <p:childTnLst>
                        <p:par>
                          <p:cTn id="3866" fill="hold">
                            <p:stCondLst>
                              <p:cond delay="0"/>
                            </p:stCondLst>
                            <p:childTnLst>
                              <p:par>
                                <p:cTn id="3867" presetID="1" presetClass="entr" presetSubtype="0" fill="hold" grpId="0" nodeType="clickEffect">
                                  <p:stCondLst>
                                    <p:cond delay="0"/>
                                  </p:stCondLst>
                                  <p:childTnLst>
                                    <p:set>
                                      <p:cBhvr>
                                        <p:cTn id="3868" dur="1" fill="hold">
                                          <p:stCondLst>
                                            <p:cond delay="0"/>
                                          </p:stCondLst>
                                        </p:cTn>
                                        <p:tgtEl>
                                          <p:spTgt spid="532"/>
                                        </p:tgtEl>
                                        <p:attrNameLst>
                                          <p:attrName>style.visibility</p:attrName>
                                        </p:attrNameLst>
                                      </p:cBhvr>
                                      <p:to>
                                        <p:strVal val="visible"/>
                                      </p:to>
                                    </p:set>
                                  </p:childTnLst>
                                </p:cTn>
                              </p:par>
                              <p:par>
                                <p:cTn id="3869" presetID="1" presetClass="entr" presetSubtype="0" fill="hold" grpId="2" nodeType="withEffect">
                                  <p:stCondLst>
                                    <p:cond delay="0"/>
                                  </p:stCondLst>
                                  <p:childTnLst>
                                    <p:set>
                                      <p:cBhvr>
                                        <p:cTn id="3870" dur="1" fill="hold">
                                          <p:stCondLst>
                                            <p:cond delay="0"/>
                                          </p:stCondLst>
                                        </p:cTn>
                                        <p:tgtEl>
                                          <p:spTgt spid="500"/>
                                        </p:tgtEl>
                                        <p:attrNameLst>
                                          <p:attrName>style.visibility</p:attrName>
                                        </p:attrNameLst>
                                      </p:cBhvr>
                                      <p:to>
                                        <p:strVal val="visible"/>
                                      </p:to>
                                    </p:set>
                                  </p:childTnLst>
                                </p:cTn>
                              </p:par>
                              <p:par>
                                <p:cTn id="3871" presetID="10" presetClass="exit" presetSubtype="0" fill="hold" grpId="0" nodeType="withEffect">
                                  <p:stCondLst>
                                    <p:cond delay="0"/>
                                  </p:stCondLst>
                                  <p:childTnLst>
                                    <p:animEffect transition="out" filter="fade">
                                      <p:cBhvr>
                                        <p:cTn id="3872" dur="500"/>
                                        <p:tgtEl>
                                          <p:spTgt spid="508"/>
                                        </p:tgtEl>
                                      </p:cBhvr>
                                    </p:animEffect>
                                    <p:set>
                                      <p:cBhvr>
                                        <p:cTn id="3873"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6"/>
                  </p:tgtEl>
                </p:cond>
              </p:nextCondLst>
            </p:seq>
            <p:seq concurrent="1" nextAc="seek">
              <p:cTn id="3874" restart="whenNotActive" fill="hold" evtFilter="cancelBubble" nodeType="interactiveSeq">
                <p:stCondLst>
                  <p:cond evt="onClick" delay="0">
                    <p:tgtEl>
                      <p:spTgt spid="534"/>
                    </p:tgtEl>
                  </p:cond>
                </p:stCondLst>
                <p:endSync evt="end" delay="0">
                  <p:rtn val="all"/>
                </p:endSync>
                <p:childTnLst>
                  <p:par>
                    <p:cTn id="3875" fill="hold">
                      <p:stCondLst>
                        <p:cond delay="0"/>
                      </p:stCondLst>
                      <p:childTnLst>
                        <p:par>
                          <p:cTn id="3876" fill="hold">
                            <p:stCondLst>
                              <p:cond delay="0"/>
                            </p:stCondLst>
                            <p:childTnLst>
                              <p:par>
                                <p:cTn id="3877" presetID="1" presetClass="exit" presetSubtype="0" fill="hold" grpId="1" nodeType="clickEffect">
                                  <p:stCondLst>
                                    <p:cond delay="0"/>
                                  </p:stCondLst>
                                  <p:childTnLst>
                                    <p:set>
                                      <p:cBhvr>
                                        <p:cTn id="3878" dur="1" fill="hold">
                                          <p:stCondLst>
                                            <p:cond delay="0"/>
                                          </p:stCondLst>
                                        </p:cTn>
                                        <p:tgtEl>
                                          <p:spTgt spid="534"/>
                                        </p:tgtEl>
                                        <p:attrNameLst>
                                          <p:attrName>style.visibility</p:attrName>
                                        </p:attrNameLst>
                                      </p:cBhvr>
                                      <p:to>
                                        <p:strVal val="hidden"/>
                                      </p:to>
                                    </p:set>
                                  </p:childTnLst>
                                </p:cTn>
                              </p:par>
                              <p:par>
                                <p:cTn id="3879" presetID="10" presetClass="entr" presetSubtype="0" fill="hold" grpId="6" nodeType="withEffect">
                                  <p:stCondLst>
                                    <p:cond delay="0"/>
                                  </p:stCondLst>
                                  <p:childTnLst>
                                    <p:set>
                                      <p:cBhvr>
                                        <p:cTn id="3880" dur="1" fill="hold">
                                          <p:stCondLst>
                                            <p:cond delay="0"/>
                                          </p:stCondLst>
                                        </p:cTn>
                                        <p:tgtEl>
                                          <p:spTgt spid="508"/>
                                        </p:tgtEl>
                                        <p:attrNameLst>
                                          <p:attrName>style.visibility</p:attrName>
                                        </p:attrNameLst>
                                      </p:cBhvr>
                                      <p:to>
                                        <p:strVal val="visible"/>
                                      </p:to>
                                    </p:set>
                                    <p:animEffect transition="in" filter="fade">
                                      <p:cBhvr>
                                        <p:cTn id="3881" dur="500"/>
                                        <p:tgtEl>
                                          <p:spTgt spid="508"/>
                                        </p:tgtEl>
                                      </p:cBhvr>
                                    </p:animEffect>
                                  </p:childTnLst>
                                </p:cTn>
                              </p:par>
                              <p:par>
                                <p:cTn id="3882" presetID="1" presetClass="exit" presetSubtype="0" fill="hold" grpId="1" nodeType="withEffect">
                                  <p:stCondLst>
                                    <p:cond delay="0"/>
                                  </p:stCondLst>
                                  <p:childTnLst>
                                    <p:set>
                                      <p:cBhvr>
                                        <p:cTn id="3883" dur="1" fill="hold">
                                          <p:stCondLst>
                                            <p:cond delay="0"/>
                                          </p:stCondLst>
                                        </p:cTn>
                                        <p:tgtEl>
                                          <p:spTgt spid="505"/>
                                        </p:tgtEl>
                                        <p:attrNameLst>
                                          <p:attrName>style.visibility</p:attrName>
                                        </p:attrNameLst>
                                      </p:cBhvr>
                                      <p:to>
                                        <p:strVal val="hidden"/>
                                      </p:to>
                                    </p:set>
                                  </p:childTnLst>
                                </p:cTn>
                              </p:par>
                            </p:childTnLst>
                          </p:cTn>
                        </p:par>
                      </p:childTnLst>
                    </p:cTn>
                  </p:par>
                </p:childTnLst>
              </p:cTn>
              <p:nextCondLst>
                <p:cond evt="onClick" delay="0">
                  <p:tgtEl>
                    <p:spTgt spid="534"/>
                  </p:tgtEl>
                </p:cond>
              </p:nextCondLst>
            </p:seq>
            <p:seq concurrent="1" nextAc="seek">
              <p:cTn id="3884" restart="whenNotActive" fill="hold" evtFilter="cancelBubble" nodeType="interactiveSeq">
                <p:stCondLst>
                  <p:cond evt="onClick" delay="0">
                    <p:tgtEl>
                      <p:spTgt spid="529"/>
                    </p:tgtEl>
                  </p:cond>
                </p:stCondLst>
                <p:endSync evt="end" delay="0">
                  <p:rtn val="all"/>
                </p:endSync>
                <p:childTnLst>
                  <p:par>
                    <p:cTn id="3885" fill="hold">
                      <p:stCondLst>
                        <p:cond delay="0"/>
                      </p:stCondLst>
                      <p:childTnLst>
                        <p:par>
                          <p:cTn id="3886" fill="hold">
                            <p:stCondLst>
                              <p:cond delay="0"/>
                            </p:stCondLst>
                            <p:childTnLst>
                              <p:par>
                                <p:cTn id="3887" presetID="1" presetClass="exit" presetSubtype="0" fill="hold" grpId="1" nodeType="clickEffect">
                                  <p:stCondLst>
                                    <p:cond delay="0"/>
                                  </p:stCondLst>
                                  <p:childTnLst>
                                    <p:set>
                                      <p:cBhvr>
                                        <p:cTn id="3888" dur="1" fill="hold">
                                          <p:stCondLst>
                                            <p:cond delay="0"/>
                                          </p:stCondLst>
                                        </p:cTn>
                                        <p:tgtEl>
                                          <p:spTgt spid="529"/>
                                        </p:tgtEl>
                                        <p:attrNameLst>
                                          <p:attrName>style.visibility</p:attrName>
                                        </p:attrNameLst>
                                      </p:cBhvr>
                                      <p:to>
                                        <p:strVal val="hidden"/>
                                      </p:to>
                                    </p:set>
                                  </p:childTnLst>
                                </p:cTn>
                              </p:par>
                              <p:par>
                                <p:cTn id="3889" presetID="1" presetClass="exit" presetSubtype="0" fill="hold" grpId="3" nodeType="withEffect">
                                  <p:stCondLst>
                                    <p:cond delay="0"/>
                                  </p:stCondLst>
                                  <p:childTnLst>
                                    <p:set>
                                      <p:cBhvr>
                                        <p:cTn id="3890" dur="1" fill="hold">
                                          <p:stCondLst>
                                            <p:cond delay="0"/>
                                          </p:stCondLst>
                                        </p:cTn>
                                        <p:tgtEl>
                                          <p:spTgt spid="500"/>
                                        </p:tgtEl>
                                        <p:attrNameLst>
                                          <p:attrName>style.visibility</p:attrName>
                                        </p:attrNameLst>
                                      </p:cBhvr>
                                      <p:to>
                                        <p:strVal val="hidden"/>
                                      </p:to>
                                    </p:set>
                                  </p:childTnLst>
                                </p:cTn>
                              </p:par>
                              <p:par>
                                <p:cTn id="3891" presetID="10" presetClass="entr" presetSubtype="0" fill="hold" grpId="7" nodeType="withEffect">
                                  <p:stCondLst>
                                    <p:cond delay="0"/>
                                  </p:stCondLst>
                                  <p:childTnLst>
                                    <p:set>
                                      <p:cBhvr>
                                        <p:cTn id="3892" dur="1" fill="hold">
                                          <p:stCondLst>
                                            <p:cond delay="0"/>
                                          </p:stCondLst>
                                        </p:cTn>
                                        <p:tgtEl>
                                          <p:spTgt spid="508"/>
                                        </p:tgtEl>
                                        <p:attrNameLst>
                                          <p:attrName>style.visibility</p:attrName>
                                        </p:attrNameLst>
                                      </p:cBhvr>
                                      <p:to>
                                        <p:strVal val="visible"/>
                                      </p:to>
                                    </p:set>
                                    <p:animEffect transition="in" filter="fade">
                                      <p:cBhvr>
                                        <p:cTn id="3893" dur="500"/>
                                        <p:tgtEl>
                                          <p:spTgt spid="508"/>
                                        </p:tgtEl>
                                      </p:cBhvr>
                                    </p:animEffect>
                                  </p:childTnLst>
                                </p:cTn>
                              </p:par>
                            </p:childTnLst>
                          </p:cTn>
                        </p:par>
                      </p:childTnLst>
                    </p:cTn>
                  </p:par>
                </p:childTnLst>
              </p:cTn>
              <p:nextCondLst>
                <p:cond evt="onClick" delay="0">
                  <p:tgtEl>
                    <p:spTgt spid="529"/>
                  </p:tgtEl>
                </p:cond>
              </p:nextCondLst>
            </p:seq>
            <p:seq concurrent="1" nextAc="seek">
              <p:cTn id="3894" restart="whenNotActive" fill="hold" evtFilter="cancelBubble" nodeType="interactiveSeq">
                <p:stCondLst>
                  <p:cond evt="onClick" delay="0">
                    <p:tgtEl>
                      <p:spTgt spid="530"/>
                    </p:tgtEl>
                  </p:cond>
                </p:stCondLst>
                <p:endSync evt="end" delay="0">
                  <p:rtn val="all"/>
                </p:endSync>
                <p:childTnLst>
                  <p:par>
                    <p:cTn id="3895" fill="hold">
                      <p:stCondLst>
                        <p:cond delay="0"/>
                      </p:stCondLst>
                      <p:childTnLst>
                        <p:par>
                          <p:cTn id="3896" fill="hold">
                            <p:stCondLst>
                              <p:cond delay="0"/>
                            </p:stCondLst>
                            <p:childTnLst>
                              <p:par>
                                <p:cTn id="3897" presetID="1" presetClass="exit" presetSubtype="0" fill="hold" grpId="1" nodeType="clickEffect">
                                  <p:stCondLst>
                                    <p:cond delay="0"/>
                                  </p:stCondLst>
                                  <p:childTnLst>
                                    <p:set>
                                      <p:cBhvr>
                                        <p:cTn id="3898" dur="1" fill="hold">
                                          <p:stCondLst>
                                            <p:cond delay="0"/>
                                          </p:stCondLst>
                                        </p:cTn>
                                        <p:tgtEl>
                                          <p:spTgt spid="530"/>
                                        </p:tgtEl>
                                        <p:attrNameLst>
                                          <p:attrName>style.visibility</p:attrName>
                                        </p:attrNameLst>
                                      </p:cBhvr>
                                      <p:to>
                                        <p:strVal val="hidden"/>
                                      </p:to>
                                    </p:set>
                                  </p:childTnLst>
                                </p:cTn>
                              </p:par>
                              <p:par>
                                <p:cTn id="3899" presetID="1" presetClass="exit" presetSubtype="0" fill="hold" grpId="4" nodeType="withEffect">
                                  <p:stCondLst>
                                    <p:cond delay="0"/>
                                  </p:stCondLst>
                                  <p:childTnLst>
                                    <p:set>
                                      <p:cBhvr>
                                        <p:cTn id="3900" dur="1" fill="hold">
                                          <p:stCondLst>
                                            <p:cond delay="0"/>
                                          </p:stCondLst>
                                        </p:cTn>
                                        <p:tgtEl>
                                          <p:spTgt spid="500"/>
                                        </p:tgtEl>
                                        <p:attrNameLst>
                                          <p:attrName>style.visibility</p:attrName>
                                        </p:attrNameLst>
                                      </p:cBhvr>
                                      <p:to>
                                        <p:strVal val="hidden"/>
                                      </p:to>
                                    </p:set>
                                  </p:childTnLst>
                                </p:cTn>
                              </p:par>
                              <p:par>
                                <p:cTn id="3901" presetID="10" presetClass="entr" presetSubtype="0" fill="hold" grpId="11" nodeType="withEffect">
                                  <p:stCondLst>
                                    <p:cond delay="0"/>
                                  </p:stCondLst>
                                  <p:childTnLst>
                                    <p:set>
                                      <p:cBhvr>
                                        <p:cTn id="3902" dur="1" fill="hold">
                                          <p:stCondLst>
                                            <p:cond delay="0"/>
                                          </p:stCondLst>
                                        </p:cTn>
                                        <p:tgtEl>
                                          <p:spTgt spid="508"/>
                                        </p:tgtEl>
                                        <p:attrNameLst>
                                          <p:attrName>style.visibility</p:attrName>
                                        </p:attrNameLst>
                                      </p:cBhvr>
                                      <p:to>
                                        <p:strVal val="visible"/>
                                      </p:to>
                                    </p:set>
                                    <p:animEffect transition="in" filter="fade">
                                      <p:cBhvr>
                                        <p:cTn id="3903" dur="500"/>
                                        <p:tgtEl>
                                          <p:spTgt spid="508"/>
                                        </p:tgtEl>
                                      </p:cBhvr>
                                    </p:animEffect>
                                  </p:childTnLst>
                                </p:cTn>
                              </p:par>
                            </p:childTnLst>
                          </p:cTn>
                        </p:par>
                      </p:childTnLst>
                    </p:cTn>
                  </p:par>
                </p:childTnLst>
              </p:cTn>
              <p:nextCondLst>
                <p:cond evt="onClick" delay="0">
                  <p:tgtEl>
                    <p:spTgt spid="530"/>
                  </p:tgtEl>
                </p:cond>
              </p:nextCondLst>
            </p:seq>
            <p:seq concurrent="1" nextAc="seek">
              <p:cTn id="3904" restart="whenNotActive" fill="hold" evtFilter="cancelBubble" nodeType="interactiveSeq">
                <p:stCondLst>
                  <p:cond evt="onClick" delay="0">
                    <p:tgtEl>
                      <p:spTgt spid="531"/>
                    </p:tgtEl>
                  </p:cond>
                </p:stCondLst>
                <p:endSync evt="end" delay="0">
                  <p:rtn val="all"/>
                </p:endSync>
                <p:childTnLst>
                  <p:par>
                    <p:cTn id="3905" fill="hold">
                      <p:stCondLst>
                        <p:cond delay="0"/>
                      </p:stCondLst>
                      <p:childTnLst>
                        <p:par>
                          <p:cTn id="3906" fill="hold">
                            <p:stCondLst>
                              <p:cond delay="0"/>
                            </p:stCondLst>
                            <p:childTnLst>
                              <p:par>
                                <p:cTn id="3907" presetID="1" presetClass="exit" presetSubtype="0" fill="hold" grpId="0" nodeType="clickEffect">
                                  <p:stCondLst>
                                    <p:cond delay="0"/>
                                  </p:stCondLst>
                                  <p:childTnLst>
                                    <p:set>
                                      <p:cBhvr>
                                        <p:cTn id="3908" dur="1" fill="hold">
                                          <p:stCondLst>
                                            <p:cond delay="0"/>
                                          </p:stCondLst>
                                        </p:cTn>
                                        <p:tgtEl>
                                          <p:spTgt spid="531"/>
                                        </p:tgtEl>
                                        <p:attrNameLst>
                                          <p:attrName>style.visibility</p:attrName>
                                        </p:attrNameLst>
                                      </p:cBhvr>
                                      <p:to>
                                        <p:strVal val="hidden"/>
                                      </p:to>
                                    </p:set>
                                  </p:childTnLst>
                                </p:cTn>
                              </p:par>
                              <p:par>
                                <p:cTn id="3909" presetID="10" presetClass="entr" presetSubtype="0" fill="hold" grpId="10" nodeType="withEffect">
                                  <p:stCondLst>
                                    <p:cond delay="0"/>
                                  </p:stCondLst>
                                  <p:childTnLst>
                                    <p:set>
                                      <p:cBhvr>
                                        <p:cTn id="3910" dur="1" fill="hold">
                                          <p:stCondLst>
                                            <p:cond delay="0"/>
                                          </p:stCondLst>
                                        </p:cTn>
                                        <p:tgtEl>
                                          <p:spTgt spid="508"/>
                                        </p:tgtEl>
                                        <p:attrNameLst>
                                          <p:attrName>style.visibility</p:attrName>
                                        </p:attrNameLst>
                                      </p:cBhvr>
                                      <p:to>
                                        <p:strVal val="visible"/>
                                      </p:to>
                                    </p:set>
                                    <p:animEffect transition="in" filter="fade">
                                      <p:cBhvr>
                                        <p:cTn id="3911" dur="500"/>
                                        <p:tgtEl>
                                          <p:spTgt spid="508"/>
                                        </p:tgtEl>
                                      </p:cBhvr>
                                    </p:animEffect>
                                  </p:childTnLst>
                                </p:cTn>
                              </p:par>
                            </p:childTnLst>
                          </p:cTn>
                        </p:par>
                      </p:childTnLst>
                    </p:cTn>
                  </p:par>
                </p:childTnLst>
              </p:cTn>
              <p:nextCondLst>
                <p:cond evt="onClick" delay="0">
                  <p:tgtEl>
                    <p:spTgt spid="531"/>
                  </p:tgtEl>
                </p:cond>
              </p:nextCondLst>
            </p:seq>
            <p:seq concurrent="1" nextAc="seek">
              <p:cTn id="3912" restart="whenNotActive" fill="hold" evtFilter="cancelBubble" nodeType="interactiveSeq">
                <p:stCondLst>
                  <p:cond evt="onClick" delay="0">
                    <p:tgtEl>
                      <p:spTgt spid="532"/>
                    </p:tgtEl>
                  </p:cond>
                </p:stCondLst>
                <p:endSync evt="end" delay="0">
                  <p:rtn val="all"/>
                </p:endSync>
                <p:childTnLst>
                  <p:par>
                    <p:cTn id="3913" fill="hold">
                      <p:stCondLst>
                        <p:cond delay="0"/>
                      </p:stCondLst>
                      <p:childTnLst>
                        <p:par>
                          <p:cTn id="3914" fill="hold">
                            <p:stCondLst>
                              <p:cond delay="0"/>
                            </p:stCondLst>
                            <p:childTnLst>
                              <p:par>
                                <p:cTn id="3915" presetID="1" presetClass="exit" presetSubtype="0" fill="hold" grpId="1" nodeType="clickEffect">
                                  <p:stCondLst>
                                    <p:cond delay="0"/>
                                  </p:stCondLst>
                                  <p:childTnLst>
                                    <p:set>
                                      <p:cBhvr>
                                        <p:cTn id="3916" dur="1" fill="hold">
                                          <p:stCondLst>
                                            <p:cond delay="0"/>
                                          </p:stCondLst>
                                        </p:cTn>
                                        <p:tgtEl>
                                          <p:spTgt spid="532"/>
                                        </p:tgtEl>
                                        <p:attrNameLst>
                                          <p:attrName>style.visibility</p:attrName>
                                        </p:attrNameLst>
                                      </p:cBhvr>
                                      <p:to>
                                        <p:strVal val="hidden"/>
                                      </p:to>
                                    </p:set>
                                  </p:childTnLst>
                                </p:cTn>
                              </p:par>
                              <p:par>
                                <p:cTn id="3917" presetID="1" presetClass="exit" presetSubtype="0" fill="hold" grpId="5" nodeType="withEffect">
                                  <p:stCondLst>
                                    <p:cond delay="0"/>
                                  </p:stCondLst>
                                  <p:childTnLst>
                                    <p:set>
                                      <p:cBhvr>
                                        <p:cTn id="3918" dur="1" fill="hold">
                                          <p:stCondLst>
                                            <p:cond delay="0"/>
                                          </p:stCondLst>
                                        </p:cTn>
                                        <p:tgtEl>
                                          <p:spTgt spid="500"/>
                                        </p:tgtEl>
                                        <p:attrNameLst>
                                          <p:attrName>style.visibility</p:attrName>
                                        </p:attrNameLst>
                                      </p:cBhvr>
                                      <p:to>
                                        <p:strVal val="hidden"/>
                                      </p:to>
                                    </p:set>
                                  </p:childTnLst>
                                </p:cTn>
                              </p:par>
                              <p:par>
                                <p:cTn id="3919" presetID="10" presetClass="entr" presetSubtype="0" fill="hold" grpId="9" nodeType="withEffect">
                                  <p:stCondLst>
                                    <p:cond delay="0"/>
                                  </p:stCondLst>
                                  <p:childTnLst>
                                    <p:set>
                                      <p:cBhvr>
                                        <p:cTn id="3920" dur="1" fill="hold">
                                          <p:stCondLst>
                                            <p:cond delay="0"/>
                                          </p:stCondLst>
                                        </p:cTn>
                                        <p:tgtEl>
                                          <p:spTgt spid="508"/>
                                        </p:tgtEl>
                                        <p:attrNameLst>
                                          <p:attrName>style.visibility</p:attrName>
                                        </p:attrNameLst>
                                      </p:cBhvr>
                                      <p:to>
                                        <p:strVal val="visible"/>
                                      </p:to>
                                    </p:set>
                                    <p:animEffect transition="in" filter="fade">
                                      <p:cBhvr>
                                        <p:cTn id="3921" dur="500"/>
                                        <p:tgtEl>
                                          <p:spTgt spid="508"/>
                                        </p:tgtEl>
                                      </p:cBhvr>
                                    </p:animEffect>
                                  </p:childTnLst>
                                </p:cTn>
                              </p:par>
                            </p:childTnLst>
                          </p:cTn>
                        </p:par>
                      </p:childTnLst>
                    </p:cTn>
                  </p:par>
                </p:childTnLst>
              </p:cTn>
              <p:nextCondLst>
                <p:cond evt="onClick" delay="0">
                  <p:tgtEl>
                    <p:spTgt spid="532"/>
                  </p:tgtEl>
                </p:cond>
              </p:nextCondLst>
            </p:seq>
            <p:seq concurrent="1" nextAc="seek">
              <p:cTn id="3922" restart="whenNotActive" fill="hold" evtFilter="cancelBubble" nodeType="interactiveSeq">
                <p:stCondLst>
                  <p:cond evt="onClick" delay="0">
                    <p:tgtEl>
                      <p:spTgt spid="533"/>
                    </p:tgtEl>
                  </p:cond>
                </p:stCondLst>
                <p:endSync evt="end" delay="0">
                  <p:rtn val="all"/>
                </p:endSync>
                <p:childTnLst>
                  <p:par>
                    <p:cTn id="3923" fill="hold">
                      <p:stCondLst>
                        <p:cond delay="0"/>
                      </p:stCondLst>
                      <p:childTnLst>
                        <p:par>
                          <p:cTn id="3924" fill="hold">
                            <p:stCondLst>
                              <p:cond delay="0"/>
                            </p:stCondLst>
                            <p:childTnLst>
                              <p:par>
                                <p:cTn id="3925" presetID="1" presetClass="exit" presetSubtype="0" fill="hold" grpId="1" nodeType="clickEffect">
                                  <p:stCondLst>
                                    <p:cond delay="0"/>
                                  </p:stCondLst>
                                  <p:childTnLst>
                                    <p:set>
                                      <p:cBhvr>
                                        <p:cTn id="3926" dur="1" fill="hold">
                                          <p:stCondLst>
                                            <p:cond delay="0"/>
                                          </p:stCondLst>
                                        </p:cTn>
                                        <p:tgtEl>
                                          <p:spTgt spid="533"/>
                                        </p:tgtEl>
                                        <p:attrNameLst>
                                          <p:attrName>style.visibility</p:attrName>
                                        </p:attrNameLst>
                                      </p:cBhvr>
                                      <p:to>
                                        <p:strVal val="hidden"/>
                                      </p:to>
                                    </p:set>
                                  </p:childTnLst>
                                </p:cTn>
                              </p:par>
                              <p:par>
                                <p:cTn id="3927" presetID="10" presetClass="entr" presetSubtype="0" fill="hold" grpId="8" nodeType="withEffect">
                                  <p:stCondLst>
                                    <p:cond delay="0"/>
                                  </p:stCondLst>
                                  <p:childTnLst>
                                    <p:set>
                                      <p:cBhvr>
                                        <p:cTn id="3928" dur="1" fill="hold">
                                          <p:stCondLst>
                                            <p:cond delay="0"/>
                                          </p:stCondLst>
                                        </p:cTn>
                                        <p:tgtEl>
                                          <p:spTgt spid="508"/>
                                        </p:tgtEl>
                                        <p:attrNameLst>
                                          <p:attrName>style.visibility</p:attrName>
                                        </p:attrNameLst>
                                      </p:cBhvr>
                                      <p:to>
                                        <p:strVal val="visible"/>
                                      </p:to>
                                    </p:set>
                                    <p:animEffect transition="in" filter="fade">
                                      <p:cBhvr>
                                        <p:cTn id="3929" dur="500"/>
                                        <p:tgtEl>
                                          <p:spTgt spid="508"/>
                                        </p:tgtEl>
                                      </p:cBhvr>
                                    </p:animEffect>
                                  </p:childTnLst>
                                </p:cTn>
                              </p:par>
                            </p:childTnLst>
                          </p:cTn>
                        </p:par>
                      </p:childTnLst>
                    </p:cTn>
                  </p:par>
                </p:childTnLst>
              </p:cTn>
              <p:nextCondLst>
                <p:cond evt="onClick" delay="0">
                  <p:tgtEl>
                    <p:spTgt spid="533"/>
                  </p:tgtEl>
                </p:cond>
              </p:nextCondLst>
            </p:seq>
            <p:seq concurrent="1" nextAc="seek">
              <p:cTn id="3930" restart="whenNotActive" fill="hold" evtFilter="cancelBubble" nodeType="interactiveSeq">
                <p:stCondLst>
                  <p:cond evt="onClick" delay="0">
                    <p:tgtEl>
                      <p:spTgt spid="535"/>
                    </p:tgtEl>
                  </p:cond>
                </p:stCondLst>
                <p:endSync evt="end" delay="0">
                  <p:rtn val="all"/>
                </p:endSync>
                <p:childTnLst>
                  <p:par>
                    <p:cTn id="3931" fill="hold">
                      <p:stCondLst>
                        <p:cond delay="0"/>
                      </p:stCondLst>
                      <p:childTnLst>
                        <p:par>
                          <p:cTn id="3932" fill="hold">
                            <p:stCondLst>
                              <p:cond delay="0"/>
                            </p:stCondLst>
                            <p:childTnLst>
                              <p:par>
                                <p:cTn id="3933" presetID="1" presetClass="entr" presetSubtype="0" fill="hold" grpId="0" nodeType="clickEffect">
                                  <p:stCondLst>
                                    <p:cond delay="0"/>
                                  </p:stCondLst>
                                  <p:childTnLst>
                                    <p:set>
                                      <p:cBhvr>
                                        <p:cTn id="3934" dur="1" fill="hold">
                                          <p:stCondLst>
                                            <p:cond delay="0"/>
                                          </p:stCondLst>
                                        </p:cTn>
                                        <p:tgtEl>
                                          <p:spTgt spid="541"/>
                                        </p:tgtEl>
                                        <p:attrNameLst>
                                          <p:attrName>style.visibility</p:attrName>
                                        </p:attrNameLst>
                                      </p:cBhvr>
                                      <p:to>
                                        <p:strVal val="visible"/>
                                      </p:to>
                                    </p:set>
                                  </p:childTnLst>
                                </p:cTn>
                              </p:par>
                              <p:par>
                                <p:cTn id="3935" presetID="1" presetClass="entr" presetSubtype="0" fill="hold" grpId="0" nodeType="withEffect">
                                  <p:stCondLst>
                                    <p:cond delay="0"/>
                                  </p:stCondLst>
                                  <p:childTnLst>
                                    <p:set>
                                      <p:cBhvr>
                                        <p:cTn id="3936" dur="1" fill="hold">
                                          <p:stCondLst>
                                            <p:cond delay="0"/>
                                          </p:stCondLst>
                                        </p:cTn>
                                        <p:tgtEl>
                                          <p:spTgt spid="499"/>
                                        </p:tgtEl>
                                        <p:attrNameLst>
                                          <p:attrName>style.visibility</p:attrName>
                                        </p:attrNameLst>
                                      </p:cBhvr>
                                      <p:to>
                                        <p:strVal val="visible"/>
                                      </p:to>
                                    </p:set>
                                  </p:childTnLst>
                                </p:cTn>
                              </p:par>
                              <p:par>
                                <p:cTn id="3937" presetID="10" presetClass="exit" presetSubtype="0" fill="hold" grpId="0" nodeType="withEffect">
                                  <p:stCondLst>
                                    <p:cond delay="0"/>
                                  </p:stCondLst>
                                  <p:childTnLst>
                                    <p:animEffect transition="out" filter="fade">
                                      <p:cBhvr>
                                        <p:cTn id="3938" dur="500"/>
                                        <p:tgtEl>
                                          <p:spTgt spid="507"/>
                                        </p:tgtEl>
                                      </p:cBhvr>
                                    </p:animEffect>
                                    <p:set>
                                      <p:cBhvr>
                                        <p:cTn id="3939"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5"/>
                  </p:tgtEl>
                </p:cond>
              </p:nextCondLst>
            </p:seq>
            <p:seq concurrent="1" nextAc="seek">
              <p:cTn id="3940" restart="whenNotActive" fill="hold" evtFilter="cancelBubble" nodeType="interactiveSeq">
                <p:stCondLst>
                  <p:cond evt="onClick" delay="0">
                    <p:tgtEl>
                      <p:spTgt spid="536"/>
                    </p:tgtEl>
                  </p:cond>
                </p:stCondLst>
                <p:endSync evt="end" delay="0">
                  <p:rtn val="all"/>
                </p:endSync>
                <p:childTnLst>
                  <p:par>
                    <p:cTn id="3941" fill="hold">
                      <p:stCondLst>
                        <p:cond delay="0"/>
                      </p:stCondLst>
                      <p:childTnLst>
                        <p:par>
                          <p:cTn id="3942" fill="hold">
                            <p:stCondLst>
                              <p:cond delay="0"/>
                            </p:stCondLst>
                            <p:childTnLst>
                              <p:par>
                                <p:cTn id="3943" presetID="1" presetClass="entr" presetSubtype="0" fill="hold" grpId="0" nodeType="clickEffect">
                                  <p:stCondLst>
                                    <p:cond delay="0"/>
                                  </p:stCondLst>
                                  <p:childTnLst>
                                    <p:set>
                                      <p:cBhvr>
                                        <p:cTn id="3944" dur="1" fill="hold">
                                          <p:stCondLst>
                                            <p:cond delay="0"/>
                                          </p:stCondLst>
                                        </p:cTn>
                                        <p:tgtEl>
                                          <p:spTgt spid="542"/>
                                        </p:tgtEl>
                                        <p:attrNameLst>
                                          <p:attrName>style.visibility</p:attrName>
                                        </p:attrNameLst>
                                      </p:cBhvr>
                                      <p:to>
                                        <p:strVal val="visible"/>
                                      </p:to>
                                    </p:set>
                                  </p:childTnLst>
                                </p:cTn>
                              </p:par>
                              <p:par>
                                <p:cTn id="3945" presetID="1" presetClass="entr" presetSubtype="0" fill="hold" grpId="1" nodeType="withEffect">
                                  <p:stCondLst>
                                    <p:cond delay="0"/>
                                  </p:stCondLst>
                                  <p:childTnLst>
                                    <p:set>
                                      <p:cBhvr>
                                        <p:cTn id="3946" dur="1" fill="hold">
                                          <p:stCondLst>
                                            <p:cond delay="0"/>
                                          </p:stCondLst>
                                        </p:cTn>
                                        <p:tgtEl>
                                          <p:spTgt spid="499"/>
                                        </p:tgtEl>
                                        <p:attrNameLst>
                                          <p:attrName>style.visibility</p:attrName>
                                        </p:attrNameLst>
                                      </p:cBhvr>
                                      <p:to>
                                        <p:strVal val="visible"/>
                                      </p:to>
                                    </p:set>
                                  </p:childTnLst>
                                </p:cTn>
                              </p:par>
                              <p:par>
                                <p:cTn id="3947" presetID="10" presetClass="exit" presetSubtype="0" fill="hold" grpId="1" nodeType="withEffect">
                                  <p:stCondLst>
                                    <p:cond delay="0"/>
                                  </p:stCondLst>
                                  <p:childTnLst>
                                    <p:animEffect transition="out" filter="fade">
                                      <p:cBhvr>
                                        <p:cTn id="3948" dur="500"/>
                                        <p:tgtEl>
                                          <p:spTgt spid="507"/>
                                        </p:tgtEl>
                                      </p:cBhvr>
                                    </p:animEffect>
                                    <p:set>
                                      <p:cBhvr>
                                        <p:cTn id="3949"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6"/>
                  </p:tgtEl>
                </p:cond>
              </p:nextCondLst>
            </p:seq>
            <p:seq concurrent="1" nextAc="seek">
              <p:cTn id="3950" restart="whenNotActive" fill="hold" evtFilter="cancelBubble" nodeType="interactiveSeq">
                <p:stCondLst>
                  <p:cond evt="onClick" delay="0">
                    <p:tgtEl>
                      <p:spTgt spid="537"/>
                    </p:tgtEl>
                  </p:cond>
                </p:stCondLst>
                <p:endSync evt="end" delay="0">
                  <p:rtn val="all"/>
                </p:endSync>
                <p:childTnLst>
                  <p:par>
                    <p:cTn id="3951" fill="hold">
                      <p:stCondLst>
                        <p:cond delay="0"/>
                      </p:stCondLst>
                      <p:childTnLst>
                        <p:par>
                          <p:cTn id="3952" fill="hold">
                            <p:stCondLst>
                              <p:cond delay="0"/>
                            </p:stCondLst>
                            <p:childTnLst>
                              <p:par>
                                <p:cTn id="3953" presetID="1" presetClass="entr" presetSubtype="0" fill="hold" grpId="1" nodeType="clickEffect">
                                  <p:stCondLst>
                                    <p:cond delay="0"/>
                                  </p:stCondLst>
                                  <p:childTnLst>
                                    <p:set>
                                      <p:cBhvr>
                                        <p:cTn id="3954" dur="1" fill="hold">
                                          <p:stCondLst>
                                            <p:cond delay="0"/>
                                          </p:stCondLst>
                                        </p:cTn>
                                        <p:tgtEl>
                                          <p:spTgt spid="543"/>
                                        </p:tgtEl>
                                        <p:attrNameLst>
                                          <p:attrName>style.visibility</p:attrName>
                                        </p:attrNameLst>
                                      </p:cBhvr>
                                      <p:to>
                                        <p:strVal val="visible"/>
                                      </p:to>
                                    </p:set>
                                  </p:childTnLst>
                                </p:cTn>
                              </p:par>
                              <p:par>
                                <p:cTn id="3955" presetID="10" presetClass="exit" presetSubtype="0" fill="hold" grpId="2" nodeType="withEffect">
                                  <p:stCondLst>
                                    <p:cond delay="0"/>
                                  </p:stCondLst>
                                  <p:childTnLst>
                                    <p:animEffect transition="out" filter="fade">
                                      <p:cBhvr>
                                        <p:cTn id="3956" dur="500"/>
                                        <p:tgtEl>
                                          <p:spTgt spid="507"/>
                                        </p:tgtEl>
                                      </p:cBhvr>
                                    </p:animEffect>
                                    <p:set>
                                      <p:cBhvr>
                                        <p:cTn id="3957"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7"/>
                  </p:tgtEl>
                </p:cond>
              </p:nextCondLst>
            </p:seq>
            <p:seq concurrent="1" nextAc="seek">
              <p:cTn id="3958" restart="whenNotActive" fill="hold" evtFilter="cancelBubble" nodeType="interactiveSeq">
                <p:stCondLst>
                  <p:cond evt="onClick" delay="0">
                    <p:tgtEl>
                      <p:spTgt spid="539"/>
                    </p:tgtEl>
                  </p:cond>
                </p:stCondLst>
                <p:endSync evt="end" delay="0">
                  <p:rtn val="all"/>
                </p:endSync>
                <p:childTnLst>
                  <p:par>
                    <p:cTn id="3959" fill="hold">
                      <p:stCondLst>
                        <p:cond delay="0"/>
                      </p:stCondLst>
                      <p:childTnLst>
                        <p:par>
                          <p:cTn id="3960" fill="hold">
                            <p:stCondLst>
                              <p:cond delay="0"/>
                            </p:stCondLst>
                            <p:childTnLst>
                              <p:par>
                                <p:cTn id="3961" presetID="1" presetClass="entr" presetSubtype="0" fill="hold" grpId="0" nodeType="clickEffect">
                                  <p:stCondLst>
                                    <p:cond delay="0"/>
                                  </p:stCondLst>
                                  <p:childTnLst>
                                    <p:set>
                                      <p:cBhvr>
                                        <p:cTn id="3962" dur="1" fill="hold">
                                          <p:stCondLst>
                                            <p:cond delay="0"/>
                                          </p:stCondLst>
                                        </p:cTn>
                                        <p:tgtEl>
                                          <p:spTgt spid="545"/>
                                        </p:tgtEl>
                                        <p:attrNameLst>
                                          <p:attrName>style.visibility</p:attrName>
                                        </p:attrNameLst>
                                      </p:cBhvr>
                                      <p:to>
                                        <p:strVal val="visible"/>
                                      </p:to>
                                    </p:set>
                                  </p:childTnLst>
                                </p:cTn>
                              </p:par>
                              <p:par>
                                <p:cTn id="3963" presetID="10" presetClass="exit" presetSubtype="0" fill="hold" grpId="3" nodeType="withEffect">
                                  <p:stCondLst>
                                    <p:cond delay="0"/>
                                  </p:stCondLst>
                                  <p:childTnLst>
                                    <p:animEffect transition="out" filter="fade">
                                      <p:cBhvr>
                                        <p:cTn id="3964" dur="500"/>
                                        <p:tgtEl>
                                          <p:spTgt spid="507"/>
                                        </p:tgtEl>
                                      </p:cBhvr>
                                    </p:animEffect>
                                    <p:set>
                                      <p:cBhvr>
                                        <p:cTn id="3965"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9"/>
                  </p:tgtEl>
                </p:cond>
              </p:nextCondLst>
            </p:seq>
            <p:seq concurrent="1" nextAc="seek">
              <p:cTn id="3966" restart="whenNotActive" fill="hold" evtFilter="cancelBubble" nodeType="interactiveSeq">
                <p:stCondLst>
                  <p:cond evt="onClick" delay="0">
                    <p:tgtEl>
                      <p:spTgt spid="540"/>
                    </p:tgtEl>
                  </p:cond>
                </p:stCondLst>
                <p:endSync evt="end" delay="0">
                  <p:rtn val="all"/>
                </p:endSync>
                <p:childTnLst>
                  <p:par>
                    <p:cTn id="3967" fill="hold">
                      <p:stCondLst>
                        <p:cond delay="0"/>
                      </p:stCondLst>
                      <p:childTnLst>
                        <p:par>
                          <p:cTn id="3968" fill="hold">
                            <p:stCondLst>
                              <p:cond delay="0"/>
                            </p:stCondLst>
                            <p:childTnLst>
                              <p:par>
                                <p:cTn id="3969" presetID="1" presetClass="entr" presetSubtype="0" fill="hold" grpId="0" nodeType="clickEffect">
                                  <p:stCondLst>
                                    <p:cond delay="0"/>
                                  </p:stCondLst>
                                  <p:childTnLst>
                                    <p:set>
                                      <p:cBhvr>
                                        <p:cTn id="3970" dur="1" fill="hold">
                                          <p:stCondLst>
                                            <p:cond delay="0"/>
                                          </p:stCondLst>
                                        </p:cTn>
                                        <p:tgtEl>
                                          <p:spTgt spid="546"/>
                                        </p:tgtEl>
                                        <p:attrNameLst>
                                          <p:attrName>style.visibility</p:attrName>
                                        </p:attrNameLst>
                                      </p:cBhvr>
                                      <p:to>
                                        <p:strVal val="visible"/>
                                      </p:to>
                                    </p:set>
                                  </p:childTnLst>
                                </p:cTn>
                              </p:par>
                              <p:par>
                                <p:cTn id="3971" presetID="10" presetClass="entr" presetSubtype="0" fill="hold" grpId="4" nodeType="withEffect">
                                  <p:stCondLst>
                                    <p:cond delay="0"/>
                                  </p:stCondLst>
                                  <p:childTnLst>
                                    <p:set>
                                      <p:cBhvr>
                                        <p:cTn id="3972" dur="1" fill="hold">
                                          <p:stCondLst>
                                            <p:cond delay="0"/>
                                          </p:stCondLst>
                                        </p:cTn>
                                        <p:tgtEl>
                                          <p:spTgt spid="499"/>
                                        </p:tgtEl>
                                        <p:attrNameLst>
                                          <p:attrName>style.visibility</p:attrName>
                                        </p:attrNameLst>
                                      </p:cBhvr>
                                      <p:to>
                                        <p:strVal val="visible"/>
                                      </p:to>
                                    </p:set>
                                    <p:animEffect transition="in" filter="fade">
                                      <p:cBhvr>
                                        <p:cTn id="3973" dur="500"/>
                                        <p:tgtEl>
                                          <p:spTgt spid="499"/>
                                        </p:tgtEl>
                                      </p:cBhvr>
                                    </p:animEffect>
                                  </p:childTnLst>
                                </p:cTn>
                              </p:par>
                              <p:par>
                                <p:cTn id="3974" presetID="10" presetClass="exit" presetSubtype="0" fill="hold" grpId="4" nodeType="withEffect">
                                  <p:stCondLst>
                                    <p:cond delay="0"/>
                                  </p:stCondLst>
                                  <p:childTnLst>
                                    <p:animEffect transition="out" filter="fade">
                                      <p:cBhvr>
                                        <p:cTn id="3975" dur="500"/>
                                        <p:tgtEl>
                                          <p:spTgt spid="507"/>
                                        </p:tgtEl>
                                      </p:cBhvr>
                                    </p:animEffect>
                                    <p:set>
                                      <p:cBhvr>
                                        <p:cTn id="3976"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40"/>
                  </p:tgtEl>
                </p:cond>
              </p:nextCondLst>
            </p:seq>
            <p:seq concurrent="1" nextAc="seek">
              <p:cTn id="3977" restart="whenNotActive" fill="hold" evtFilter="cancelBubble" nodeType="interactiveSeq">
                <p:stCondLst>
                  <p:cond evt="onClick" delay="0">
                    <p:tgtEl>
                      <p:spTgt spid="538"/>
                    </p:tgtEl>
                  </p:cond>
                </p:stCondLst>
                <p:endSync evt="end" delay="0">
                  <p:rtn val="all"/>
                </p:endSync>
                <p:childTnLst>
                  <p:par>
                    <p:cTn id="3978" fill="hold">
                      <p:stCondLst>
                        <p:cond delay="0"/>
                      </p:stCondLst>
                      <p:childTnLst>
                        <p:par>
                          <p:cTn id="3979" fill="hold">
                            <p:stCondLst>
                              <p:cond delay="0"/>
                            </p:stCondLst>
                            <p:childTnLst>
                              <p:par>
                                <p:cTn id="3980" presetID="1" presetClass="entr" presetSubtype="0" fill="hold" grpId="0" nodeType="clickEffect">
                                  <p:stCondLst>
                                    <p:cond delay="0"/>
                                  </p:stCondLst>
                                  <p:childTnLst>
                                    <p:set>
                                      <p:cBhvr>
                                        <p:cTn id="3981" dur="1" fill="hold">
                                          <p:stCondLst>
                                            <p:cond delay="0"/>
                                          </p:stCondLst>
                                        </p:cTn>
                                        <p:tgtEl>
                                          <p:spTgt spid="544"/>
                                        </p:tgtEl>
                                        <p:attrNameLst>
                                          <p:attrName>style.visibility</p:attrName>
                                        </p:attrNameLst>
                                      </p:cBhvr>
                                      <p:to>
                                        <p:strVal val="visible"/>
                                      </p:to>
                                    </p:set>
                                  </p:childTnLst>
                                </p:cTn>
                              </p:par>
                              <p:par>
                                <p:cTn id="3982" presetID="1" presetClass="entr" presetSubtype="0" fill="hold" grpId="0" nodeType="withEffect">
                                  <p:stCondLst>
                                    <p:cond delay="0"/>
                                  </p:stCondLst>
                                  <p:childTnLst>
                                    <p:set>
                                      <p:cBhvr>
                                        <p:cTn id="3983" dur="1" fill="hold">
                                          <p:stCondLst>
                                            <p:cond delay="0"/>
                                          </p:stCondLst>
                                        </p:cTn>
                                        <p:tgtEl>
                                          <p:spTgt spid="506"/>
                                        </p:tgtEl>
                                        <p:attrNameLst>
                                          <p:attrName>style.visibility</p:attrName>
                                        </p:attrNameLst>
                                      </p:cBhvr>
                                      <p:to>
                                        <p:strVal val="visible"/>
                                      </p:to>
                                    </p:set>
                                  </p:childTnLst>
                                </p:cTn>
                              </p:par>
                              <p:par>
                                <p:cTn id="3984" presetID="10" presetClass="exit" presetSubtype="0" fill="hold" grpId="5" nodeType="withEffect">
                                  <p:stCondLst>
                                    <p:cond delay="0"/>
                                  </p:stCondLst>
                                  <p:childTnLst>
                                    <p:animEffect transition="out" filter="fade">
                                      <p:cBhvr>
                                        <p:cTn id="3985" dur="500"/>
                                        <p:tgtEl>
                                          <p:spTgt spid="507"/>
                                        </p:tgtEl>
                                      </p:cBhvr>
                                    </p:animEffect>
                                    <p:set>
                                      <p:cBhvr>
                                        <p:cTn id="3986"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8"/>
                  </p:tgtEl>
                </p:cond>
              </p:nextCondLst>
            </p:seq>
            <p:seq concurrent="1" nextAc="seek">
              <p:cTn id="3987" restart="whenNotActive" fill="hold" evtFilter="cancelBubble" nodeType="interactiveSeq">
                <p:stCondLst>
                  <p:cond evt="onClick" delay="0">
                    <p:tgtEl>
                      <p:spTgt spid="546"/>
                    </p:tgtEl>
                  </p:cond>
                </p:stCondLst>
                <p:endSync evt="end" delay="0">
                  <p:rtn val="all"/>
                </p:endSync>
                <p:childTnLst>
                  <p:par>
                    <p:cTn id="3988" fill="hold">
                      <p:stCondLst>
                        <p:cond delay="0"/>
                      </p:stCondLst>
                      <p:childTnLst>
                        <p:par>
                          <p:cTn id="3989" fill="hold">
                            <p:stCondLst>
                              <p:cond delay="0"/>
                            </p:stCondLst>
                            <p:childTnLst>
                              <p:par>
                                <p:cTn id="3990" presetID="1" presetClass="exit" presetSubtype="0" fill="hold" grpId="1" nodeType="clickEffect">
                                  <p:stCondLst>
                                    <p:cond delay="0"/>
                                  </p:stCondLst>
                                  <p:childTnLst>
                                    <p:set>
                                      <p:cBhvr>
                                        <p:cTn id="3991" dur="1" fill="hold">
                                          <p:stCondLst>
                                            <p:cond delay="0"/>
                                          </p:stCondLst>
                                        </p:cTn>
                                        <p:tgtEl>
                                          <p:spTgt spid="546"/>
                                        </p:tgtEl>
                                        <p:attrNameLst>
                                          <p:attrName>style.visibility</p:attrName>
                                        </p:attrNameLst>
                                      </p:cBhvr>
                                      <p:to>
                                        <p:strVal val="hidden"/>
                                      </p:to>
                                    </p:set>
                                  </p:childTnLst>
                                </p:cTn>
                              </p:par>
                              <p:par>
                                <p:cTn id="3992" presetID="1" presetClass="exit" presetSubtype="0" fill="hold" grpId="5" nodeType="withEffect">
                                  <p:stCondLst>
                                    <p:cond delay="0"/>
                                  </p:stCondLst>
                                  <p:childTnLst>
                                    <p:set>
                                      <p:cBhvr>
                                        <p:cTn id="3993" dur="1" fill="hold">
                                          <p:stCondLst>
                                            <p:cond delay="0"/>
                                          </p:stCondLst>
                                        </p:cTn>
                                        <p:tgtEl>
                                          <p:spTgt spid="499"/>
                                        </p:tgtEl>
                                        <p:attrNameLst>
                                          <p:attrName>style.visibility</p:attrName>
                                        </p:attrNameLst>
                                      </p:cBhvr>
                                      <p:to>
                                        <p:strVal val="hidden"/>
                                      </p:to>
                                    </p:set>
                                  </p:childTnLst>
                                </p:cTn>
                              </p:par>
                              <p:par>
                                <p:cTn id="3994" presetID="10" presetClass="entr" presetSubtype="0" fill="hold" grpId="6" nodeType="withEffect">
                                  <p:stCondLst>
                                    <p:cond delay="0"/>
                                  </p:stCondLst>
                                  <p:childTnLst>
                                    <p:set>
                                      <p:cBhvr>
                                        <p:cTn id="3995" dur="1" fill="hold">
                                          <p:stCondLst>
                                            <p:cond delay="0"/>
                                          </p:stCondLst>
                                        </p:cTn>
                                        <p:tgtEl>
                                          <p:spTgt spid="507"/>
                                        </p:tgtEl>
                                        <p:attrNameLst>
                                          <p:attrName>style.visibility</p:attrName>
                                        </p:attrNameLst>
                                      </p:cBhvr>
                                      <p:to>
                                        <p:strVal val="visible"/>
                                      </p:to>
                                    </p:set>
                                    <p:animEffect transition="in" filter="fade">
                                      <p:cBhvr>
                                        <p:cTn id="3996" dur="500"/>
                                        <p:tgtEl>
                                          <p:spTgt spid="507"/>
                                        </p:tgtEl>
                                      </p:cBhvr>
                                    </p:animEffect>
                                  </p:childTnLst>
                                </p:cTn>
                              </p:par>
                            </p:childTnLst>
                          </p:cTn>
                        </p:par>
                      </p:childTnLst>
                    </p:cTn>
                  </p:par>
                </p:childTnLst>
              </p:cTn>
              <p:nextCondLst>
                <p:cond evt="onClick" delay="0">
                  <p:tgtEl>
                    <p:spTgt spid="546"/>
                  </p:tgtEl>
                </p:cond>
              </p:nextCondLst>
            </p:seq>
            <p:seq concurrent="1" nextAc="seek">
              <p:cTn id="3997" restart="whenNotActive" fill="hold" evtFilter="cancelBubble" nodeType="interactiveSeq">
                <p:stCondLst>
                  <p:cond evt="onClick" delay="0">
                    <p:tgtEl>
                      <p:spTgt spid="541"/>
                    </p:tgtEl>
                  </p:cond>
                </p:stCondLst>
                <p:endSync evt="end" delay="0">
                  <p:rtn val="all"/>
                </p:endSync>
                <p:childTnLst>
                  <p:par>
                    <p:cTn id="3998" fill="hold">
                      <p:stCondLst>
                        <p:cond delay="0"/>
                      </p:stCondLst>
                      <p:childTnLst>
                        <p:par>
                          <p:cTn id="3999" fill="hold">
                            <p:stCondLst>
                              <p:cond delay="0"/>
                            </p:stCondLst>
                            <p:childTnLst>
                              <p:par>
                                <p:cTn id="4000" presetID="1" presetClass="exit" presetSubtype="0" fill="hold" grpId="1" nodeType="clickEffect">
                                  <p:stCondLst>
                                    <p:cond delay="0"/>
                                  </p:stCondLst>
                                  <p:childTnLst>
                                    <p:set>
                                      <p:cBhvr>
                                        <p:cTn id="4001" dur="1" fill="hold">
                                          <p:stCondLst>
                                            <p:cond delay="0"/>
                                          </p:stCondLst>
                                        </p:cTn>
                                        <p:tgtEl>
                                          <p:spTgt spid="541"/>
                                        </p:tgtEl>
                                        <p:attrNameLst>
                                          <p:attrName>style.visibility</p:attrName>
                                        </p:attrNameLst>
                                      </p:cBhvr>
                                      <p:to>
                                        <p:strVal val="hidden"/>
                                      </p:to>
                                    </p:set>
                                  </p:childTnLst>
                                </p:cTn>
                              </p:par>
                              <p:par>
                                <p:cTn id="4002" presetID="1" presetClass="exit" presetSubtype="0" fill="hold" grpId="3" nodeType="withEffect">
                                  <p:stCondLst>
                                    <p:cond delay="0"/>
                                  </p:stCondLst>
                                  <p:childTnLst>
                                    <p:set>
                                      <p:cBhvr>
                                        <p:cTn id="4003" dur="1" fill="hold">
                                          <p:stCondLst>
                                            <p:cond delay="0"/>
                                          </p:stCondLst>
                                        </p:cTn>
                                        <p:tgtEl>
                                          <p:spTgt spid="499"/>
                                        </p:tgtEl>
                                        <p:attrNameLst>
                                          <p:attrName>style.visibility</p:attrName>
                                        </p:attrNameLst>
                                      </p:cBhvr>
                                      <p:to>
                                        <p:strVal val="hidden"/>
                                      </p:to>
                                    </p:set>
                                  </p:childTnLst>
                                </p:cTn>
                              </p:par>
                              <p:par>
                                <p:cTn id="4004" presetID="10" presetClass="entr" presetSubtype="0" fill="hold" grpId="7" nodeType="withEffect">
                                  <p:stCondLst>
                                    <p:cond delay="0"/>
                                  </p:stCondLst>
                                  <p:childTnLst>
                                    <p:set>
                                      <p:cBhvr>
                                        <p:cTn id="4005" dur="1" fill="hold">
                                          <p:stCondLst>
                                            <p:cond delay="0"/>
                                          </p:stCondLst>
                                        </p:cTn>
                                        <p:tgtEl>
                                          <p:spTgt spid="507"/>
                                        </p:tgtEl>
                                        <p:attrNameLst>
                                          <p:attrName>style.visibility</p:attrName>
                                        </p:attrNameLst>
                                      </p:cBhvr>
                                      <p:to>
                                        <p:strVal val="visible"/>
                                      </p:to>
                                    </p:set>
                                    <p:animEffect transition="in" filter="fade">
                                      <p:cBhvr>
                                        <p:cTn id="4006" dur="500"/>
                                        <p:tgtEl>
                                          <p:spTgt spid="507"/>
                                        </p:tgtEl>
                                      </p:cBhvr>
                                    </p:animEffect>
                                  </p:childTnLst>
                                </p:cTn>
                              </p:par>
                            </p:childTnLst>
                          </p:cTn>
                        </p:par>
                      </p:childTnLst>
                    </p:cTn>
                  </p:par>
                </p:childTnLst>
              </p:cTn>
              <p:nextCondLst>
                <p:cond evt="onClick" delay="0">
                  <p:tgtEl>
                    <p:spTgt spid="541"/>
                  </p:tgtEl>
                </p:cond>
              </p:nextCondLst>
            </p:seq>
            <p:seq concurrent="1" nextAc="seek">
              <p:cTn id="4007" restart="whenNotActive" fill="hold" evtFilter="cancelBubble" nodeType="interactiveSeq">
                <p:stCondLst>
                  <p:cond evt="onClick" delay="0">
                    <p:tgtEl>
                      <p:spTgt spid="542"/>
                    </p:tgtEl>
                  </p:cond>
                </p:stCondLst>
                <p:endSync evt="end" delay="0">
                  <p:rtn val="all"/>
                </p:endSync>
                <p:childTnLst>
                  <p:par>
                    <p:cTn id="4008" fill="hold">
                      <p:stCondLst>
                        <p:cond delay="0"/>
                      </p:stCondLst>
                      <p:childTnLst>
                        <p:par>
                          <p:cTn id="4009" fill="hold">
                            <p:stCondLst>
                              <p:cond delay="0"/>
                            </p:stCondLst>
                            <p:childTnLst>
                              <p:par>
                                <p:cTn id="4010" presetID="1" presetClass="exit" presetSubtype="0" fill="hold" grpId="1" nodeType="clickEffect">
                                  <p:stCondLst>
                                    <p:cond delay="0"/>
                                  </p:stCondLst>
                                  <p:childTnLst>
                                    <p:set>
                                      <p:cBhvr>
                                        <p:cTn id="4011" dur="1" fill="hold">
                                          <p:stCondLst>
                                            <p:cond delay="0"/>
                                          </p:stCondLst>
                                        </p:cTn>
                                        <p:tgtEl>
                                          <p:spTgt spid="542"/>
                                        </p:tgtEl>
                                        <p:attrNameLst>
                                          <p:attrName>style.visibility</p:attrName>
                                        </p:attrNameLst>
                                      </p:cBhvr>
                                      <p:to>
                                        <p:strVal val="hidden"/>
                                      </p:to>
                                    </p:set>
                                  </p:childTnLst>
                                </p:cTn>
                              </p:par>
                              <p:par>
                                <p:cTn id="4012" presetID="1" presetClass="exit" presetSubtype="0" fill="hold" grpId="2" nodeType="withEffect">
                                  <p:stCondLst>
                                    <p:cond delay="0"/>
                                  </p:stCondLst>
                                  <p:childTnLst>
                                    <p:set>
                                      <p:cBhvr>
                                        <p:cTn id="4013" dur="1" fill="hold">
                                          <p:stCondLst>
                                            <p:cond delay="0"/>
                                          </p:stCondLst>
                                        </p:cTn>
                                        <p:tgtEl>
                                          <p:spTgt spid="499"/>
                                        </p:tgtEl>
                                        <p:attrNameLst>
                                          <p:attrName>style.visibility</p:attrName>
                                        </p:attrNameLst>
                                      </p:cBhvr>
                                      <p:to>
                                        <p:strVal val="hidden"/>
                                      </p:to>
                                    </p:set>
                                  </p:childTnLst>
                                </p:cTn>
                              </p:par>
                              <p:par>
                                <p:cTn id="4014" presetID="10" presetClass="entr" presetSubtype="0" fill="hold" grpId="8" nodeType="withEffect">
                                  <p:stCondLst>
                                    <p:cond delay="0"/>
                                  </p:stCondLst>
                                  <p:childTnLst>
                                    <p:set>
                                      <p:cBhvr>
                                        <p:cTn id="4015" dur="1" fill="hold">
                                          <p:stCondLst>
                                            <p:cond delay="0"/>
                                          </p:stCondLst>
                                        </p:cTn>
                                        <p:tgtEl>
                                          <p:spTgt spid="507"/>
                                        </p:tgtEl>
                                        <p:attrNameLst>
                                          <p:attrName>style.visibility</p:attrName>
                                        </p:attrNameLst>
                                      </p:cBhvr>
                                      <p:to>
                                        <p:strVal val="visible"/>
                                      </p:to>
                                    </p:set>
                                    <p:animEffect transition="in" filter="fade">
                                      <p:cBhvr>
                                        <p:cTn id="4016" dur="500"/>
                                        <p:tgtEl>
                                          <p:spTgt spid="507"/>
                                        </p:tgtEl>
                                      </p:cBhvr>
                                    </p:animEffect>
                                  </p:childTnLst>
                                </p:cTn>
                              </p:par>
                            </p:childTnLst>
                          </p:cTn>
                        </p:par>
                      </p:childTnLst>
                    </p:cTn>
                  </p:par>
                </p:childTnLst>
              </p:cTn>
              <p:nextCondLst>
                <p:cond evt="onClick" delay="0">
                  <p:tgtEl>
                    <p:spTgt spid="542"/>
                  </p:tgtEl>
                </p:cond>
              </p:nextCondLst>
            </p:seq>
            <p:seq concurrent="1" nextAc="seek">
              <p:cTn id="4017" restart="whenNotActive" fill="hold" evtFilter="cancelBubble" nodeType="interactiveSeq">
                <p:stCondLst>
                  <p:cond evt="onClick" delay="0">
                    <p:tgtEl>
                      <p:spTgt spid="543"/>
                    </p:tgtEl>
                  </p:cond>
                </p:stCondLst>
                <p:endSync evt="end" delay="0">
                  <p:rtn val="all"/>
                </p:endSync>
                <p:childTnLst>
                  <p:par>
                    <p:cTn id="4018" fill="hold">
                      <p:stCondLst>
                        <p:cond delay="0"/>
                      </p:stCondLst>
                      <p:childTnLst>
                        <p:par>
                          <p:cTn id="4019" fill="hold">
                            <p:stCondLst>
                              <p:cond delay="0"/>
                            </p:stCondLst>
                            <p:childTnLst>
                              <p:par>
                                <p:cTn id="4020" presetID="1" presetClass="exit" presetSubtype="0" fill="hold" grpId="0" nodeType="clickEffect">
                                  <p:stCondLst>
                                    <p:cond delay="0"/>
                                  </p:stCondLst>
                                  <p:childTnLst>
                                    <p:set>
                                      <p:cBhvr>
                                        <p:cTn id="4021" dur="1" fill="hold">
                                          <p:stCondLst>
                                            <p:cond delay="0"/>
                                          </p:stCondLst>
                                        </p:cTn>
                                        <p:tgtEl>
                                          <p:spTgt spid="543"/>
                                        </p:tgtEl>
                                        <p:attrNameLst>
                                          <p:attrName>style.visibility</p:attrName>
                                        </p:attrNameLst>
                                      </p:cBhvr>
                                      <p:to>
                                        <p:strVal val="hidden"/>
                                      </p:to>
                                    </p:set>
                                  </p:childTnLst>
                                </p:cTn>
                              </p:par>
                              <p:par>
                                <p:cTn id="4022" presetID="10" presetClass="entr" presetSubtype="0" fill="hold" grpId="9" nodeType="withEffect">
                                  <p:stCondLst>
                                    <p:cond delay="0"/>
                                  </p:stCondLst>
                                  <p:childTnLst>
                                    <p:set>
                                      <p:cBhvr>
                                        <p:cTn id="4023" dur="1" fill="hold">
                                          <p:stCondLst>
                                            <p:cond delay="0"/>
                                          </p:stCondLst>
                                        </p:cTn>
                                        <p:tgtEl>
                                          <p:spTgt spid="507"/>
                                        </p:tgtEl>
                                        <p:attrNameLst>
                                          <p:attrName>style.visibility</p:attrName>
                                        </p:attrNameLst>
                                      </p:cBhvr>
                                      <p:to>
                                        <p:strVal val="visible"/>
                                      </p:to>
                                    </p:set>
                                    <p:animEffect transition="in" filter="fade">
                                      <p:cBhvr>
                                        <p:cTn id="4024" dur="500"/>
                                        <p:tgtEl>
                                          <p:spTgt spid="507"/>
                                        </p:tgtEl>
                                      </p:cBhvr>
                                    </p:animEffect>
                                  </p:childTnLst>
                                </p:cTn>
                              </p:par>
                            </p:childTnLst>
                          </p:cTn>
                        </p:par>
                      </p:childTnLst>
                    </p:cTn>
                  </p:par>
                </p:childTnLst>
              </p:cTn>
              <p:nextCondLst>
                <p:cond evt="onClick" delay="0">
                  <p:tgtEl>
                    <p:spTgt spid="543"/>
                  </p:tgtEl>
                </p:cond>
              </p:nextCondLst>
            </p:seq>
            <p:seq concurrent="1" nextAc="seek">
              <p:cTn id="4025" restart="whenNotActive" fill="hold" evtFilter="cancelBubble" nodeType="interactiveSeq">
                <p:stCondLst>
                  <p:cond evt="onClick" delay="0">
                    <p:tgtEl>
                      <p:spTgt spid="544"/>
                    </p:tgtEl>
                  </p:cond>
                </p:stCondLst>
                <p:endSync evt="end" delay="0">
                  <p:rtn val="all"/>
                </p:endSync>
                <p:childTnLst>
                  <p:par>
                    <p:cTn id="4026" fill="hold">
                      <p:stCondLst>
                        <p:cond delay="0"/>
                      </p:stCondLst>
                      <p:childTnLst>
                        <p:par>
                          <p:cTn id="4027" fill="hold">
                            <p:stCondLst>
                              <p:cond delay="0"/>
                            </p:stCondLst>
                            <p:childTnLst>
                              <p:par>
                                <p:cTn id="4028" presetID="1" presetClass="exit" presetSubtype="0" fill="hold" grpId="1" nodeType="clickEffect">
                                  <p:stCondLst>
                                    <p:cond delay="0"/>
                                  </p:stCondLst>
                                  <p:childTnLst>
                                    <p:set>
                                      <p:cBhvr>
                                        <p:cTn id="4029" dur="1" fill="hold">
                                          <p:stCondLst>
                                            <p:cond delay="0"/>
                                          </p:stCondLst>
                                        </p:cTn>
                                        <p:tgtEl>
                                          <p:spTgt spid="544"/>
                                        </p:tgtEl>
                                        <p:attrNameLst>
                                          <p:attrName>style.visibility</p:attrName>
                                        </p:attrNameLst>
                                      </p:cBhvr>
                                      <p:to>
                                        <p:strVal val="hidden"/>
                                      </p:to>
                                    </p:set>
                                  </p:childTnLst>
                                </p:cTn>
                              </p:par>
                              <p:par>
                                <p:cTn id="4030" presetID="1" presetClass="exit" presetSubtype="0" fill="hold" grpId="1" nodeType="withEffect">
                                  <p:stCondLst>
                                    <p:cond delay="0"/>
                                  </p:stCondLst>
                                  <p:childTnLst>
                                    <p:set>
                                      <p:cBhvr>
                                        <p:cTn id="4031" dur="1" fill="hold">
                                          <p:stCondLst>
                                            <p:cond delay="0"/>
                                          </p:stCondLst>
                                        </p:cTn>
                                        <p:tgtEl>
                                          <p:spTgt spid="506"/>
                                        </p:tgtEl>
                                        <p:attrNameLst>
                                          <p:attrName>style.visibility</p:attrName>
                                        </p:attrNameLst>
                                      </p:cBhvr>
                                      <p:to>
                                        <p:strVal val="hidden"/>
                                      </p:to>
                                    </p:set>
                                  </p:childTnLst>
                                </p:cTn>
                              </p:par>
                              <p:par>
                                <p:cTn id="4032" presetID="10" presetClass="entr" presetSubtype="0" fill="hold" grpId="10" nodeType="withEffect">
                                  <p:stCondLst>
                                    <p:cond delay="0"/>
                                  </p:stCondLst>
                                  <p:childTnLst>
                                    <p:set>
                                      <p:cBhvr>
                                        <p:cTn id="4033" dur="1" fill="hold">
                                          <p:stCondLst>
                                            <p:cond delay="0"/>
                                          </p:stCondLst>
                                        </p:cTn>
                                        <p:tgtEl>
                                          <p:spTgt spid="507"/>
                                        </p:tgtEl>
                                        <p:attrNameLst>
                                          <p:attrName>style.visibility</p:attrName>
                                        </p:attrNameLst>
                                      </p:cBhvr>
                                      <p:to>
                                        <p:strVal val="visible"/>
                                      </p:to>
                                    </p:set>
                                    <p:animEffect transition="in" filter="fade">
                                      <p:cBhvr>
                                        <p:cTn id="4034" dur="500"/>
                                        <p:tgtEl>
                                          <p:spTgt spid="507"/>
                                        </p:tgtEl>
                                      </p:cBhvr>
                                    </p:animEffect>
                                  </p:childTnLst>
                                </p:cTn>
                              </p:par>
                            </p:childTnLst>
                          </p:cTn>
                        </p:par>
                      </p:childTnLst>
                    </p:cTn>
                  </p:par>
                </p:childTnLst>
              </p:cTn>
              <p:nextCondLst>
                <p:cond evt="onClick" delay="0">
                  <p:tgtEl>
                    <p:spTgt spid="544"/>
                  </p:tgtEl>
                </p:cond>
              </p:nextCondLst>
            </p:seq>
            <p:seq concurrent="1" nextAc="seek">
              <p:cTn id="4035" restart="whenNotActive" fill="hold" evtFilter="cancelBubble" nodeType="interactiveSeq">
                <p:stCondLst>
                  <p:cond evt="onClick" delay="0">
                    <p:tgtEl>
                      <p:spTgt spid="545"/>
                    </p:tgtEl>
                  </p:cond>
                </p:stCondLst>
                <p:endSync evt="end" delay="0">
                  <p:rtn val="all"/>
                </p:endSync>
                <p:childTnLst>
                  <p:par>
                    <p:cTn id="4036" fill="hold">
                      <p:stCondLst>
                        <p:cond delay="0"/>
                      </p:stCondLst>
                      <p:childTnLst>
                        <p:par>
                          <p:cTn id="4037" fill="hold">
                            <p:stCondLst>
                              <p:cond delay="0"/>
                            </p:stCondLst>
                            <p:childTnLst>
                              <p:par>
                                <p:cTn id="4038" presetID="1" presetClass="exit" presetSubtype="0" fill="hold" grpId="1" nodeType="clickEffect">
                                  <p:stCondLst>
                                    <p:cond delay="0"/>
                                  </p:stCondLst>
                                  <p:childTnLst>
                                    <p:set>
                                      <p:cBhvr>
                                        <p:cTn id="4039" dur="1" fill="hold">
                                          <p:stCondLst>
                                            <p:cond delay="0"/>
                                          </p:stCondLst>
                                        </p:cTn>
                                        <p:tgtEl>
                                          <p:spTgt spid="545"/>
                                        </p:tgtEl>
                                        <p:attrNameLst>
                                          <p:attrName>style.visibility</p:attrName>
                                        </p:attrNameLst>
                                      </p:cBhvr>
                                      <p:to>
                                        <p:strVal val="hidden"/>
                                      </p:to>
                                    </p:set>
                                  </p:childTnLst>
                                </p:cTn>
                              </p:par>
                              <p:par>
                                <p:cTn id="4040" presetID="10" presetClass="entr" presetSubtype="0" fill="hold" grpId="11" nodeType="withEffect">
                                  <p:stCondLst>
                                    <p:cond delay="0"/>
                                  </p:stCondLst>
                                  <p:childTnLst>
                                    <p:set>
                                      <p:cBhvr>
                                        <p:cTn id="4041" dur="1" fill="hold">
                                          <p:stCondLst>
                                            <p:cond delay="0"/>
                                          </p:stCondLst>
                                        </p:cTn>
                                        <p:tgtEl>
                                          <p:spTgt spid="507"/>
                                        </p:tgtEl>
                                        <p:attrNameLst>
                                          <p:attrName>style.visibility</p:attrName>
                                        </p:attrNameLst>
                                      </p:cBhvr>
                                      <p:to>
                                        <p:strVal val="visible"/>
                                      </p:to>
                                    </p:set>
                                    <p:animEffect transition="in" filter="fade">
                                      <p:cBhvr>
                                        <p:cTn id="4042" dur="500"/>
                                        <p:tgtEl>
                                          <p:spTgt spid="507"/>
                                        </p:tgtEl>
                                      </p:cBhvr>
                                    </p:animEffect>
                                  </p:childTnLst>
                                </p:cTn>
                              </p:par>
                            </p:childTnLst>
                          </p:cTn>
                        </p:par>
                      </p:childTnLst>
                    </p:cTn>
                  </p:par>
                </p:childTnLst>
              </p:cTn>
              <p:nextCondLst>
                <p:cond evt="onClick" delay="0">
                  <p:tgtEl>
                    <p:spTgt spid="545"/>
                  </p:tgtEl>
                </p:cond>
              </p:nextCondLst>
            </p:seq>
            <p:seq concurrent="1" nextAc="seek">
              <p:cTn id="4043" restart="whenNotActive" fill="hold" evtFilter="cancelBubble" nodeType="interactiveSeq">
                <p:stCondLst>
                  <p:cond evt="onClick" delay="0">
                    <p:tgtEl>
                      <p:spTgt spid="547"/>
                    </p:tgtEl>
                  </p:cond>
                </p:stCondLst>
                <p:endSync evt="end" delay="0">
                  <p:rtn val="all"/>
                </p:endSync>
                <p:childTnLst>
                  <p:par>
                    <p:cTn id="4044" fill="hold">
                      <p:stCondLst>
                        <p:cond delay="0"/>
                      </p:stCondLst>
                      <p:childTnLst>
                        <p:par>
                          <p:cTn id="4045" fill="hold">
                            <p:stCondLst>
                              <p:cond delay="0"/>
                            </p:stCondLst>
                            <p:childTnLst>
                              <p:par>
                                <p:cTn id="4046" presetID="1" presetClass="entr" presetSubtype="0" fill="hold" grpId="0" nodeType="clickEffect">
                                  <p:stCondLst>
                                    <p:cond delay="0"/>
                                  </p:stCondLst>
                                  <p:childTnLst>
                                    <p:set>
                                      <p:cBhvr>
                                        <p:cTn id="4047" dur="1" fill="hold">
                                          <p:stCondLst>
                                            <p:cond delay="0"/>
                                          </p:stCondLst>
                                        </p:cTn>
                                        <p:tgtEl>
                                          <p:spTgt spid="553"/>
                                        </p:tgtEl>
                                        <p:attrNameLst>
                                          <p:attrName>style.visibility</p:attrName>
                                        </p:attrNameLst>
                                      </p:cBhvr>
                                      <p:to>
                                        <p:strVal val="visible"/>
                                      </p:to>
                                    </p:set>
                                  </p:childTnLst>
                                </p:cTn>
                              </p:par>
                              <p:par>
                                <p:cTn id="4048" presetID="1" presetClass="entr" presetSubtype="0" fill="hold" grpId="0" nodeType="withEffect">
                                  <p:stCondLst>
                                    <p:cond delay="0"/>
                                  </p:stCondLst>
                                  <p:childTnLst>
                                    <p:set>
                                      <p:cBhvr>
                                        <p:cTn id="4049" dur="1" fill="hold">
                                          <p:stCondLst>
                                            <p:cond delay="0"/>
                                          </p:stCondLst>
                                        </p:cTn>
                                        <p:tgtEl>
                                          <p:spTgt spid="564"/>
                                        </p:tgtEl>
                                        <p:attrNameLst>
                                          <p:attrName>style.visibility</p:attrName>
                                        </p:attrNameLst>
                                      </p:cBhvr>
                                      <p:to>
                                        <p:strVal val="visible"/>
                                      </p:to>
                                    </p:set>
                                  </p:childTnLst>
                                </p:cTn>
                              </p:par>
                              <p:par>
                                <p:cTn id="4050" presetID="10" presetClass="exit" presetSubtype="0" fill="hold" grpId="5" nodeType="withEffect">
                                  <p:stCondLst>
                                    <p:cond delay="0"/>
                                  </p:stCondLst>
                                  <p:childTnLst>
                                    <p:animEffect transition="out" filter="fade">
                                      <p:cBhvr>
                                        <p:cTn id="4051" dur="500"/>
                                        <p:tgtEl>
                                          <p:spTgt spid="569"/>
                                        </p:tgtEl>
                                      </p:cBhvr>
                                    </p:animEffect>
                                    <p:set>
                                      <p:cBhvr>
                                        <p:cTn id="4052"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7"/>
                  </p:tgtEl>
                </p:cond>
              </p:nextCondLst>
            </p:seq>
            <p:seq concurrent="1" nextAc="seek">
              <p:cTn id="4053" restart="whenNotActive" fill="hold" evtFilter="cancelBubble" nodeType="interactiveSeq">
                <p:stCondLst>
                  <p:cond evt="onClick" delay="0">
                    <p:tgtEl>
                      <p:spTgt spid="548"/>
                    </p:tgtEl>
                  </p:cond>
                </p:stCondLst>
                <p:endSync evt="end" delay="0">
                  <p:rtn val="all"/>
                </p:endSync>
                <p:childTnLst>
                  <p:par>
                    <p:cTn id="4054" fill="hold">
                      <p:stCondLst>
                        <p:cond delay="0"/>
                      </p:stCondLst>
                      <p:childTnLst>
                        <p:par>
                          <p:cTn id="4055" fill="hold">
                            <p:stCondLst>
                              <p:cond delay="0"/>
                            </p:stCondLst>
                            <p:childTnLst>
                              <p:par>
                                <p:cTn id="4056" presetID="1" presetClass="entr" presetSubtype="0" fill="hold" grpId="0" nodeType="clickEffect">
                                  <p:stCondLst>
                                    <p:cond delay="0"/>
                                  </p:stCondLst>
                                  <p:childTnLst>
                                    <p:set>
                                      <p:cBhvr>
                                        <p:cTn id="4057" dur="1" fill="hold">
                                          <p:stCondLst>
                                            <p:cond delay="0"/>
                                          </p:stCondLst>
                                        </p:cTn>
                                        <p:tgtEl>
                                          <p:spTgt spid="554"/>
                                        </p:tgtEl>
                                        <p:attrNameLst>
                                          <p:attrName>style.visibility</p:attrName>
                                        </p:attrNameLst>
                                      </p:cBhvr>
                                      <p:to>
                                        <p:strVal val="visible"/>
                                      </p:to>
                                    </p:set>
                                  </p:childTnLst>
                                </p:cTn>
                              </p:par>
                              <p:par>
                                <p:cTn id="4058" presetID="1" presetClass="entr" presetSubtype="0" fill="hold" grpId="1" nodeType="withEffect">
                                  <p:stCondLst>
                                    <p:cond delay="0"/>
                                  </p:stCondLst>
                                  <p:childTnLst>
                                    <p:set>
                                      <p:cBhvr>
                                        <p:cTn id="4059" dur="1" fill="hold">
                                          <p:stCondLst>
                                            <p:cond delay="0"/>
                                          </p:stCondLst>
                                        </p:cTn>
                                        <p:tgtEl>
                                          <p:spTgt spid="562"/>
                                        </p:tgtEl>
                                        <p:attrNameLst>
                                          <p:attrName>style.visibility</p:attrName>
                                        </p:attrNameLst>
                                      </p:cBhvr>
                                      <p:to>
                                        <p:strVal val="visible"/>
                                      </p:to>
                                    </p:set>
                                  </p:childTnLst>
                                </p:cTn>
                              </p:par>
                              <p:par>
                                <p:cTn id="4060" presetID="10" presetClass="exit" presetSubtype="0" fill="hold" grpId="4" nodeType="withEffect">
                                  <p:stCondLst>
                                    <p:cond delay="0"/>
                                  </p:stCondLst>
                                  <p:childTnLst>
                                    <p:animEffect transition="out" filter="fade">
                                      <p:cBhvr>
                                        <p:cTn id="4061" dur="500"/>
                                        <p:tgtEl>
                                          <p:spTgt spid="569"/>
                                        </p:tgtEl>
                                      </p:cBhvr>
                                    </p:animEffect>
                                    <p:set>
                                      <p:cBhvr>
                                        <p:cTn id="4062"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8"/>
                  </p:tgtEl>
                </p:cond>
              </p:nextCondLst>
            </p:seq>
            <p:seq concurrent="1" nextAc="seek">
              <p:cTn id="4063" restart="whenNotActive" fill="hold" evtFilter="cancelBubble" nodeType="interactiveSeq">
                <p:stCondLst>
                  <p:cond evt="onClick" delay="0">
                    <p:tgtEl>
                      <p:spTgt spid="549"/>
                    </p:tgtEl>
                  </p:cond>
                </p:stCondLst>
                <p:endSync evt="end" delay="0">
                  <p:rtn val="all"/>
                </p:endSync>
                <p:childTnLst>
                  <p:par>
                    <p:cTn id="4064" fill="hold">
                      <p:stCondLst>
                        <p:cond delay="0"/>
                      </p:stCondLst>
                      <p:childTnLst>
                        <p:par>
                          <p:cTn id="4065" fill="hold">
                            <p:stCondLst>
                              <p:cond delay="0"/>
                            </p:stCondLst>
                            <p:childTnLst>
                              <p:par>
                                <p:cTn id="4066" presetID="1" presetClass="entr" presetSubtype="0" fill="hold" grpId="1" nodeType="clickEffect">
                                  <p:stCondLst>
                                    <p:cond delay="0"/>
                                  </p:stCondLst>
                                  <p:childTnLst>
                                    <p:set>
                                      <p:cBhvr>
                                        <p:cTn id="4067" dur="1" fill="hold">
                                          <p:stCondLst>
                                            <p:cond delay="0"/>
                                          </p:stCondLst>
                                        </p:cTn>
                                        <p:tgtEl>
                                          <p:spTgt spid="555"/>
                                        </p:tgtEl>
                                        <p:attrNameLst>
                                          <p:attrName>style.visibility</p:attrName>
                                        </p:attrNameLst>
                                      </p:cBhvr>
                                      <p:to>
                                        <p:strVal val="visible"/>
                                      </p:to>
                                    </p:set>
                                  </p:childTnLst>
                                </p:cTn>
                              </p:par>
                              <p:par>
                                <p:cTn id="4068" presetID="10" presetClass="exit" presetSubtype="0" fill="hold" grpId="3" nodeType="withEffect">
                                  <p:stCondLst>
                                    <p:cond delay="0"/>
                                  </p:stCondLst>
                                  <p:childTnLst>
                                    <p:animEffect transition="out" filter="fade">
                                      <p:cBhvr>
                                        <p:cTn id="4069" dur="500"/>
                                        <p:tgtEl>
                                          <p:spTgt spid="569"/>
                                        </p:tgtEl>
                                      </p:cBhvr>
                                    </p:animEffect>
                                    <p:set>
                                      <p:cBhvr>
                                        <p:cTn id="4070"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9"/>
                  </p:tgtEl>
                </p:cond>
              </p:nextCondLst>
            </p:seq>
            <p:seq concurrent="1" nextAc="seek">
              <p:cTn id="4071" restart="whenNotActive" fill="hold" evtFilter="cancelBubble" nodeType="interactiveSeq">
                <p:stCondLst>
                  <p:cond evt="onClick" delay="0">
                    <p:tgtEl>
                      <p:spTgt spid="551"/>
                    </p:tgtEl>
                  </p:cond>
                </p:stCondLst>
                <p:endSync evt="end" delay="0">
                  <p:rtn val="all"/>
                </p:endSync>
                <p:childTnLst>
                  <p:par>
                    <p:cTn id="4072" fill="hold">
                      <p:stCondLst>
                        <p:cond delay="0"/>
                      </p:stCondLst>
                      <p:childTnLst>
                        <p:par>
                          <p:cTn id="4073" fill="hold">
                            <p:stCondLst>
                              <p:cond delay="0"/>
                            </p:stCondLst>
                            <p:childTnLst>
                              <p:par>
                                <p:cTn id="4074" presetID="1" presetClass="entr" presetSubtype="0" fill="hold" grpId="0" nodeType="clickEffect">
                                  <p:stCondLst>
                                    <p:cond delay="0"/>
                                  </p:stCondLst>
                                  <p:childTnLst>
                                    <p:set>
                                      <p:cBhvr>
                                        <p:cTn id="4075" dur="1" fill="hold">
                                          <p:stCondLst>
                                            <p:cond delay="0"/>
                                          </p:stCondLst>
                                        </p:cTn>
                                        <p:tgtEl>
                                          <p:spTgt spid="557"/>
                                        </p:tgtEl>
                                        <p:attrNameLst>
                                          <p:attrName>style.visibility</p:attrName>
                                        </p:attrNameLst>
                                      </p:cBhvr>
                                      <p:to>
                                        <p:strVal val="visible"/>
                                      </p:to>
                                    </p:set>
                                  </p:childTnLst>
                                </p:cTn>
                              </p:par>
                              <p:par>
                                <p:cTn id="4076" presetID="10" presetClass="exit" presetSubtype="0" fill="hold" grpId="2" nodeType="withEffect">
                                  <p:stCondLst>
                                    <p:cond delay="0"/>
                                  </p:stCondLst>
                                  <p:childTnLst>
                                    <p:animEffect transition="out" filter="fade">
                                      <p:cBhvr>
                                        <p:cTn id="4077" dur="500"/>
                                        <p:tgtEl>
                                          <p:spTgt spid="569"/>
                                        </p:tgtEl>
                                      </p:cBhvr>
                                    </p:animEffect>
                                    <p:set>
                                      <p:cBhvr>
                                        <p:cTn id="407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1"/>
                  </p:tgtEl>
                </p:cond>
              </p:nextCondLst>
            </p:seq>
            <p:seq concurrent="1" nextAc="seek">
              <p:cTn id="4079" restart="whenNotActive" fill="hold" evtFilter="cancelBubble" nodeType="interactiveSeq">
                <p:stCondLst>
                  <p:cond evt="onClick" delay="0">
                    <p:tgtEl>
                      <p:spTgt spid="552"/>
                    </p:tgtEl>
                  </p:cond>
                </p:stCondLst>
                <p:endSync evt="end" delay="0">
                  <p:rtn val="all"/>
                </p:endSync>
                <p:childTnLst>
                  <p:par>
                    <p:cTn id="4080" fill="hold">
                      <p:stCondLst>
                        <p:cond delay="0"/>
                      </p:stCondLst>
                      <p:childTnLst>
                        <p:par>
                          <p:cTn id="4081" fill="hold">
                            <p:stCondLst>
                              <p:cond delay="0"/>
                            </p:stCondLst>
                            <p:childTnLst>
                              <p:par>
                                <p:cTn id="4082" presetID="1" presetClass="entr" presetSubtype="0" fill="hold" grpId="0" nodeType="clickEffect">
                                  <p:stCondLst>
                                    <p:cond delay="0"/>
                                  </p:stCondLst>
                                  <p:childTnLst>
                                    <p:set>
                                      <p:cBhvr>
                                        <p:cTn id="4083" dur="1" fill="hold">
                                          <p:stCondLst>
                                            <p:cond delay="0"/>
                                          </p:stCondLst>
                                        </p:cTn>
                                        <p:tgtEl>
                                          <p:spTgt spid="558"/>
                                        </p:tgtEl>
                                        <p:attrNameLst>
                                          <p:attrName>style.visibility</p:attrName>
                                        </p:attrNameLst>
                                      </p:cBhvr>
                                      <p:to>
                                        <p:strVal val="visible"/>
                                      </p:to>
                                    </p:set>
                                  </p:childTnLst>
                                </p:cTn>
                              </p:par>
                              <p:par>
                                <p:cTn id="4084" presetID="1" presetClass="entr" presetSubtype="0" fill="hold" grpId="2" nodeType="withEffect">
                                  <p:stCondLst>
                                    <p:cond delay="0"/>
                                  </p:stCondLst>
                                  <p:childTnLst>
                                    <p:set>
                                      <p:cBhvr>
                                        <p:cTn id="4085" dur="1" fill="hold">
                                          <p:stCondLst>
                                            <p:cond delay="0"/>
                                          </p:stCondLst>
                                        </p:cTn>
                                        <p:tgtEl>
                                          <p:spTgt spid="562"/>
                                        </p:tgtEl>
                                        <p:attrNameLst>
                                          <p:attrName>style.visibility</p:attrName>
                                        </p:attrNameLst>
                                      </p:cBhvr>
                                      <p:to>
                                        <p:strVal val="visible"/>
                                      </p:to>
                                    </p:set>
                                  </p:childTnLst>
                                </p:cTn>
                              </p:par>
                              <p:par>
                                <p:cTn id="4086" presetID="10" presetClass="exit" presetSubtype="0" fill="hold" grpId="1" nodeType="withEffect">
                                  <p:stCondLst>
                                    <p:cond delay="0"/>
                                  </p:stCondLst>
                                  <p:childTnLst>
                                    <p:animEffect transition="out" filter="fade">
                                      <p:cBhvr>
                                        <p:cTn id="4087" dur="500"/>
                                        <p:tgtEl>
                                          <p:spTgt spid="569"/>
                                        </p:tgtEl>
                                      </p:cBhvr>
                                    </p:animEffect>
                                    <p:set>
                                      <p:cBhvr>
                                        <p:cTn id="408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2"/>
                  </p:tgtEl>
                </p:cond>
              </p:nextCondLst>
            </p:seq>
            <p:seq concurrent="1" nextAc="seek">
              <p:cTn id="4089" restart="whenNotActive" fill="hold" evtFilter="cancelBubble" nodeType="interactiveSeq">
                <p:stCondLst>
                  <p:cond evt="onClick" delay="0">
                    <p:tgtEl>
                      <p:spTgt spid="550"/>
                    </p:tgtEl>
                  </p:cond>
                </p:stCondLst>
                <p:endSync evt="end" delay="0">
                  <p:rtn val="all"/>
                </p:endSync>
                <p:childTnLst>
                  <p:par>
                    <p:cTn id="4090" fill="hold">
                      <p:stCondLst>
                        <p:cond delay="0"/>
                      </p:stCondLst>
                      <p:childTnLst>
                        <p:par>
                          <p:cTn id="4091" fill="hold">
                            <p:stCondLst>
                              <p:cond delay="0"/>
                            </p:stCondLst>
                            <p:childTnLst>
                              <p:par>
                                <p:cTn id="4092" presetID="1" presetClass="entr" presetSubtype="0" fill="hold" grpId="0" nodeType="clickEffect">
                                  <p:stCondLst>
                                    <p:cond delay="0"/>
                                  </p:stCondLst>
                                  <p:childTnLst>
                                    <p:set>
                                      <p:cBhvr>
                                        <p:cTn id="4093" dur="1" fill="hold">
                                          <p:stCondLst>
                                            <p:cond delay="0"/>
                                          </p:stCondLst>
                                        </p:cTn>
                                        <p:tgtEl>
                                          <p:spTgt spid="556"/>
                                        </p:tgtEl>
                                        <p:attrNameLst>
                                          <p:attrName>style.visibility</p:attrName>
                                        </p:attrNameLst>
                                      </p:cBhvr>
                                      <p:to>
                                        <p:strVal val="visible"/>
                                      </p:to>
                                    </p:set>
                                  </p:childTnLst>
                                </p:cTn>
                              </p:par>
                              <p:par>
                                <p:cTn id="4094" presetID="1" presetClass="entr" presetSubtype="0" fill="hold" grpId="0" nodeType="withEffect">
                                  <p:stCondLst>
                                    <p:cond delay="0"/>
                                  </p:stCondLst>
                                  <p:childTnLst>
                                    <p:set>
                                      <p:cBhvr>
                                        <p:cTn id="4095" dur="1" fill="hold">
                                          <p:stCondLst>
                                            <p:cond delay="0"/>
                                          </p:stCondLst>
                                        </p:cTn>
                                        <p:tgtEl>
                                          <p:spTgt spid="562"/>
                                        </p:tgtEl>
                                        <p:attrNameLst>
                                          <p:attrName>style.visibility</p:attrName>
                                        </p:attrNameLst>
                                      </p:cBhvr>
                                      <p:to>
                                        <p:strVal val="visible"/>
                                      </p:to>
                                    </p:set>
                                  </p:childTnLst>
                                </p:cTn>
                              </p:par>
                              <p:par>
                                <p:cTn id="4096" presetID="10" presetClass="exit" presetSubtype="0" fill="hold" grpId="0" nodeType="withEffect">
                                  <p:stCondLst>
                                    <p:cond delay="0"/>
                                  </p:stCondLst>
                                  <p:childTnLst>
                                    <p:animEffect transition="out" filter="fade">
                                      <p:cBhvr>
                                        <p:cTn id="4097" dur="500"/>
                                        <p:tgtEl>
                                          <p:spTgt spid="569"/>
                                        </p:tgtEl>
                                      </p:cBhvr>
                                    </p:animEffect>
                                    <p:set>
                                      <p:cBhvr>
                                        <p:cTn id="409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0"/>
                  </p:tgtEl>
                </p:cond>
              </p:nextCondLst>
            </p:seq>
            <p:seq concurrent="1" nextAc="seek">
              <p:cTn id="4099" restart="whenNotActive" fill="hold" evtFilter="cancelBubble" nodeType="interactiveSeq">
                <p:stCondLst>
                  <p:cond evt="onClick" delay="0">
                    <p:tgtEl>
                      <p:spTgt spid="558"/>
                    </p:tgtEl>
                  </p:cond>
                </p:stCondLst>
                <p:endSync evt="end" delay="0">
                  <p:rtn val="all"/>
                </p:endSync>
                <p:childTnLst>
                  <p:par>
                    <p:cTn id="4100" fill="hold">
                      <p:stCondLst>
                        <p:cond delay="0"/>
                      </p:stCondLst>
                      <p:childTnLst>
                        <p:par>
                          <p:cTn id="4101" fill="hold">
                            <p:stCondLst>
                              <p:cond delay="0"/>
                            </p:stCondLst>
                            <p:childTnLst>
                              <p:par>
                                <p:cTn id="4102" presetID="1" presetClass="exit" presetSubtype="0" fill="hold" grpId="1" nodeType="clickEffect">
                                  <p:stCondLst>
                                    <p:cond delay="0"/>
                                  </p:stCondLst>
                                  <p:childTnLst>
                                    <p:set>
                                      <p:cBhvr>
                                        <p:cTn id="4103" dur="1" fill="hold">
                                          <p:stCondLst>
                                            <p:cond delay="0"/>
                                          </p:stCondLst>
                                        </p:cTn>
                                        <p:tgtEl>
                                          <p:spTgt spid="558"/>
                                        </p:tgtEl>
                                        <p:attrNameLst>
                                          <p:attrName>style.visibility</p:attrName>
                                        </p:attrNameLst>
                                      </p:cBhvr>
                                      <p:to>
                                        <p:strVal val="hidden"/>
                                      </p:to>
                                    </p:set>
                                  </p:childTnLst>
                                </p:cTn>
                              </p:par>
                              <p:par>
                                <p:cTn id="4104" presetID="1" presetClass="exit" presetSubtype="0" fill="hold" grpId="5" nodeType="withEffect">
                                  <p:stCondLst>
                                    <p:cond delay="0"/>
                                  </p:stCondLst>
                                  <p:childTnLst>
                                    <p:set>
                                      <p:cBhvr>
                                        <p:cTn id="4105" dur="1" fill="hold">
                                          <p:stCondLst>
                                            <p:cond delay="0"/>
                                          </p:stCondLst>
                                        </p:cTn>
                                        <p:tgtEl>
                                          <p:spTgt spid="562"/>
                                        </p:tgtEl>
                                        <p:attrNameLst>
                                          <p:attrName>style.visibility</p:attrName>
                                        </p:attrNameLst>
                                      </p:cBhvr>
                                      <p:to>
                                        <p:strVal val="hidden"/>
                                      </p:to>
                                    </p:set>
                                  </p:childTnLst>
                                </p:cTn>
                              </p:par>
                              <p:par>
                                <p:cTn id="4106" presetID="10" presetClass="entr" presetSubtype="0" fill="hold" grpId="6" nodeType="withEffect">
                                  <p:stCondLst>
                                    <p:cond delay="0"/>
                                  </p:stCondLst>
                                  <p:childTnLst>
                                    <p:set>
                                      <p:cBhvr>
                                        <p:cTn id="4107" dur="1" fill="hold">
                                          <p:stCondLst>
                                            <p:cond delay="0"/>
                                          </p:stCondLst>
                                        </p:cTn>
                                        <p:tgtEl>
                                          <p:spTgt spid="569"/>
                                        </p:tgtEl>
                                        <p:attrNameLst>
                                          <p:attrName>style.visibility</p:attrName>
                                        </p:attrNameLst>
                                      </p:cBhvr>
                                      <p:to>
                                        <p:strVal val="visible"/>
                                      </p:to>
                                    </p:set>
                                    <p:animEffect transition="in" filter="fade">
                                      <p:cBhvr>
                                        <p:cTn id="4108" dur="500"/>
                                        <p:tgtEl>
                                          <p:spTgt spid="569"/>
                                        </p:tgtEl>
                                      </p:cBhvr>
                                    </p:animEffect>
                                  </p:childTnLst>
                                </p:cTn>
                              </p:par>
                            </p:childTnLst>
                          </p:cTn>
                        </p:par>
                      </p:childTnLst>
                    </p:cTn>
                  </p:par>
                </p:childTnLst>
              </p:cTn>
              <p:nextCondLst>
                <p:cond evt="onClick" delay="0">
                  <p:tgtEl>
                    <p:spTgt spid="558"/>
                  </p:tgtEl>
                </p:cond>
              </p:nextCondLst>
            </p:seq>
            <p:seq concurrent="1" nextAc="seek">
              <p:cTn id="4109" restart="whenNotActive" fill="hold" evtFilter="cancelBubble" nodeType="interactiveSeq">
                <p:stCondLst>
                  <p:cond evt="onClick" delay="0">
                    <p:tgtEl>
                      <p:spTgt spid="553"/>
                    </p:tgtEl>
                  </p:cond>
                </p:stCondLst>
                <p:endSync evt="end" delay="0">
                  <p:rtn val="all"/>
                </p:endSync>
                <p:childTnLst>
                  <p:par>
                    <p:cTn id="4110" fill="hold">
                      <p:stCondLst>
                        <p:cond delay="0"/>
                      </p:stCondLst>
                      <p:childTnLst>
                        <p:par>
                          <p:cTn id="4111" fill="hold">
                            <p:stCondLst>
                              <p:cond delay="0"/>
                            </p:stCondLst>
                            <p:childTnLst>
                              <p:par>
                                <p:cTn id="4112" presetID="1" presetClass="exit" presetSubtype="0" fill="hold" grpId="1" nodeType="clickEffect">
                                  <p:stCondLst>
                                    <p:cond delay="0"/>
                                  </p:stCondLst>
                                  <p:childTnLst>
                                    <p:set>
                                      <p:cBhvr>
                                        <p:cTn id="4113" dur="1" fill="hold">
                                          <p:stCondLst>
                                            <p:cond delay="0"/>
                                          </p:stCondLst>
                                        </p:cTn>
                                        <p:tgtEl>
                                          <p:spTgt spid="553"/>
                                        </p:tgtEl>
                                        <p:attrNameLst>
                                          <p:attrName>style.visibility</p:attrName>
                                        </p:attrNameLst>
                                      </p:cBhvr>
                                      <p:to>
                                        <p:strVal val="hidden"/>
                                      </p:to>
                                    </p:set>
                                  </p:childTnLst>
                                </p:cTn>
                              </p:par>
                              <p:par>
                                <p:cTn id="4114" presetID="1" presetClass="exit" presetSubtype="0" fill="hold" grpId="1" nodeType="withEffect">
                                  <p:stCondLst>
                                    <p:cond delay="0"/>
                                  </p:stCondLst>
                                  <p:childTnLst>
                                    <p:set>
                                      <p:cBhvr>
                                        <p:cTn id="4115" dur="1" fill="hold">
                                          <p:stCondLst>
                                            <p:cond delay="0"/>
                                          </p:stCondLst>
                                        </p:cTn>
                                        <p:tgtEl>
                                          <p:spTgt spid="564"/>
                                        </p:tgtEl>
                                        <p:attrNameLst>
                                          <p:attrName>style.visibility</p:attrName>
                                        </p:attrNameLst>
                                      </p:cBhvr>
                                      <p:to>
                                        <p:strVal val="hidden"/>
                                      </p:to>
                                    </p:set>
                                  </p:childTnLst>
                                </p:cTn>
                              </p:par>
                              <p:par>
                                <p:cTn id="4116" presetID="10" presetClass="entr" presetSubtype="0" fill="hold" grpId="7" nodeType="withEffect">
                                  <p:stCondLst>
                                    <p:cond delay="0"/>
                                  </p:stCondLst>
                                  <p:childTnLst>
                                    <p:set>
                                      <p:cBhvr>
                                        <p:cTn id="4117" dur="1" fill="hold">
                                          <p:stCondLst>
                                            <p:cond delay="0"/>
                                          </p:stCondLst>
                                        </p:cTn>
                                        <p:tgtEl>
                                          <p:spTgt spid="569"/>
                                        </p:tgtEl>
                                        <p:attrNameLst>
                                          <p:attrName>style.visibility</p:attrName>
                                        </p:attrNameLst>
                                      </p:cBhvr>
                                      <p:to>
                                        <p:strVal val="visible"/>
                                      </p:to>
                                    </p:set>
                                    <p:animEffect transition="in" filter="fade">
                                      <p:cBhvr>
                                        <p:cTn id="4118" dur="500"/>
                                        <p:tgtEl>
                                          <p:spTgt spid="569"/>
                                        </p:tgtEl>
                                      </p:cBhvr>
                                    </p:animEffect>
                                  </p:childTnLst>
                                </p:cTn>
                              </p:par>
                            </p:childTnLst>
                          </p:cTn>
                        </p:par>
                      </p:childTnLst>
                    </p:cTn>
                  </p:par>
                </p:childTnLst>
              </p:cTn>
              <p:nextCondLst>
                <p:cond evt="onClick" delay="0">
                  <p:tgtEl>
                    <p:spTgt spid="553"/>
                  </p:tgtEl>
                </p:cond>
              </p:nextCondLst>
            </p:seq>
            <p:seq concurrent="1" nextAc="seek">
              <p:cTn id="4119" restart="whenNotActive" fill="hold" evtFilter="cancelBubble" nodeType="interactiveSeq">
                <p:stCondLst>
                  <p:cond evt="onClick" delay="0">
                    <p:tgtEl>
                      <p:spTgt spid="554"/>
                    </p:tgtEl>
                  </p:cond>
                </p:stCondLst>
                <p:endSync evt="end" delay="0">
                  <p:rtn val="all"/>
                </p:endSync>
                <p:childTnLst>
                  <p:par>
                    <p:cTn id="4120" fill="hold">
                      <p:stCondLst>
                        <p:cond delay="0"/>
                      </p:stCondLst>
                      <p:childTnLst>
                        <p:par>
                          <p:cTn id="4121" fill="hold">
                            <p:stCondLst>
                              <p:cond delay="0"/>
                            </p:stCondLst>
                            <p:childTnLst>
                              <p:par>
                                <p:cTn id="4122" presetID="1" presetClass="exit" presetSubtype="0" fill="hold" grpId="1" nodeType="clickEffect">
                                  <p:stCondLst>
                                    <p:cond delay="0"/>
                                  </p:stCondLst>
                                  <p:childTnLst>
                                    <p:set>
                                      <p:cBhvr>
                                        <p:cTn id="4123" dur="1" fill="hold">
                                          <p:stCondLst>
                                            <p:cond delay="0"/>
                                          </p:stCondLst>
                                        </p:cTn>
                                        <p:tgtEl>
                                          <p:spTgt spid="554"/>
                                        </p:tgtEl>
                                        <p:attrNameLst>
                                          <p:attrName>style.visibility</p:attrName>
                                        </p:attrNameLst>
                                      </p:cBhvr>
                                      <p:to>
                                        <p:strVal val="hidden"/>
                                      </p:to>
                                    </p:set>
                                  </p:childTnLst>
                                </p:cTn>
                              </p:par>
                              <p:par>
                                <p:cTn id="4124" presetID="1" presetClass="exit" presetSubtype="0" fill="hold" grpId="4" nodeType="withEffect">
                                  <p:stCondLst>
                                    <p:cond delay="0"/>
                                  </p:stCondLst>
                                  <p:childTnLst>
                                    <p:set>
                                      <p:cBhvr>
                                        <p:cTn id="4125" dur="1" fill="hold">
                                          <p:stCondLst>
                                            <p:cond delay="0"/>
                                          </p:stCondLst>
                                        </p:cTn>
                                        <p:tgtEl>
                                          <p:spTgt spid="562"/>
                                        </p:tgtEl>
                                        <p:attrNameLst>
                                          <p:attrName>style.visibility</p:attrName>
                                        </p:attrNameLst>
                                      </p:cBhvr>
                                      <p:to>
                                        <p:strVal val="hidden"/>
                                      </p:to>
                                    </p:set>
                                  </p:childTnLst>
                                </p:cTn>
                              </p:par>
                              <p:par>
                                <p:cTn id="4126" presetID="10" presetClass="entr" presetSubtype="0" fill="hold" grpId="10" nodeType="withEffect">
                                  <p:stCondLst>
                                    <p:cond delay="0"/>
                                  </p:stCondLst>
                                  <p:childTnLst>
                                    <p:set>
                                      <p:cBhvr>
                                        <p:cTn id="4127" dur="1" fill="hold">
                                          <p:stCondLst>
                                            <p:cond delay="0"/>
                                          </p:stCondLst>
                                        </p:cTn>
                                        <p:tgtEl>
                                          <p:spTgt spid="569"/>
                                        </p:tgtEl>
                                        <p:attrNameLst>
                                          <p:attrName>style.visibility</p:attrName>
                                        </p:attrNameLst>
                                      </p:cBhvr>
                                      <p:to>
                                        <p:strVal val="visible"/>
                                      </p:to>
                                    </p:set>
                                    <p:animEffect transition="in" filter="fade">
                                      <p:cBhvr>
                                        <p:cTn id="4128" dur="500"/>
                                        <p:tgtEl>
                                          <p:spTgt spid="569"/>
                                        </p:tgtEl>
                                      </p:cBhvr>
                                    </p:animEffect>
                                  </p:childTnLst>
                                </p:cTn>
                              </p:par>
                            </p:childTnLst>
                          </p:cTn>
                        </p:par>
                      </p:childTnLst>
                    </p:cTn>
                  </p:par>
                </p:childTnLst>
              </p:cTn>
              <p:nextCondLst>
                <p:cond evt="onClick" delay="0">
                  <p:tgtEl>
                    <p:spTgt spid="554"/>
                  </p:tgtEl>
                </p:cond>
              </p:nextCondLst>
            </p:seq>
            <p:seq concurrent="1" nextAc="seek">
              <p:cTn id="4129" restart="whenNotActive" fill="hold" evtFilter="cancelBubble" nodeType="interactiveSeq">
                <p:stCondLst>
                  <p:cond evt="onClick" delay="0">
                    <p:tgtEl>
                      <p:spTgt spid="555"/>
                    </p:tgtEl>
                  </p:cond>
                </p:stCondLst>
                <p:endSync evt="end" delay="0">
                  <p:rtn val="all"/>
                </p:endSync>
                <p:childTnLst>
                  <p:par>
                    <p:cTn id="4130" fill="hold">
                      <p:stCondLst>
                        <p:cond delay="0"/>
                      </p:stCondLst>
                      <p:childTnLst>
                        <p:par>
                          <p:cTn id="4131" fill="hold">
                            <p:stCondLst>
                              <p:cond delay="0"/>
                            </p:stCondLst>
                            <p:childTnLst>
                              <p:par>
                                <p:cTn id="4132" presetID="1" presetClass="exit" presetSubtype="0" fill="hold" grpId="0" nodeType="clickEffect">
                                  <p:stCondLst>
                                    <p:cond delay="0"/>
                                  </p:stCondLst>
                                  <p:childTnLst>
                                    <p:set>
                                      <p:cBhvr>
                                        <p:cTn id="4133" dur="1" fill="hold">
                                          <p:stCondLst>
                                            <p:cond delay="0"/>
                                          </p:stCondLst>
                                        </p:cTn>
                                        <p:tgtEl>
                                          <p:spTgt spid="555"/>
                                        </p:tgtEl>
                                        <p:attrNameLst>
                                          <p:attrName>style.visibility</p:attrName>
                                        </p:attrNameLst>
                                      </p:cBhvr>
                                      <p:to>
                                        <p:strVal val="hidden"/>
                                      </p:to>
                                    </p:set>
                                  </p:childTnLst>
                                </p:cTn>
                              </p:par>
                              <p:par>
                                <p:cTn id="4134" presetID="10" presetClass="entr" presetSubtype="0" fill="hold" grpId="9" nodeType="withEffect">
                                  <p:stCondLst>
                                    <p:cond delay="0"/>
                                  </p:stCondLst>
                                  <p:childTnLst>
                                    <p:set>
                                      <p:cBhvr>
                                        <p:cTn id="4135" dur="1" fill="hold">
                                          <p:stCondLst>
                                            <p:cond delay="0"/>
                                          </p:stCondLst>
                                        </p:cTn>
                                        <p:tgtEl>
                                          <p:spTgt spid="569"/>
                                        </p:tgtEl>
                                        <p:attrNameLst>
                                          <p:attrName>style.visibility</p:attrName>
                                        </p:attrNameLst>
                                      </p:cBhvr>
                                      <p:to>
                                        <p:strVal val="visible"/>
                                      </p:to>
                                    </p:set>
                                    <p:animEffect transition="in" filter="fade">
                                      <p:cBhvr>
                                        <p:cTn id="4136" dur="500"/>
                                        <p:tgtEl>
                                          <p:spTgt spid="569"/>
                                        </p:tgtEl>
                                      </p:cBhvr>
                                    </p:animEffect>
                                  </p:childTnLst>
                                </p:cTn>
                              </p:par>
                            </p:childTnLst>
                          </p:cTn>
                        </p:par>
                      </p:childTnLst>
                    </p:cTn>
                  </p:par>
                </p:childTnLst>
              </p:cTn>
              <p:nextCondLst>
                <p:cond evt="onClick" delay="0">
                  <p:tgtEl>
                    <p:spTgt spid="555"/>
                  </p:tgtEl>
                </p:cond>
              </p:nextCondLst>
            </p:seq>
            <p:seq concurrent="1" nextAc="seek">
              <p:cTn id="4137" restart="whenNotActive" fill="hold" evtFilter="cancelBubble" nodeType="interactiveSeq">
                <p:stCondLst>
                  <p:cond evt="onClick" delay="0">
                    <p:tgtEl>
                      <p:spTgt spid="556"/>
                    </p:tgtEl>
                  </p:cond>
                </p:stCondLst>
                <p:endSync evt="end" delay="0">
                  <p:rtn val="all"/>
                </p:endSync>
                <p:childTnLst>
                  <p:par>
                    <p:cTn id="4138" fill="hold">
                      <p:stCondLst>
                        <p:cond delay="0"/>
                      </p:stCondLst>
                      <p:childTnLst>
                        <p:par>
                          <p:cTn id="4139" fill="hold">
                            <p:stCondLst>
                              <p:cond delay="0"/>
                            </p:stCondLst>
                            <p:childTnLst>
                              <p:par>
                                <p:cTn id="4140" presetID="1" presetClass="exit" presetSubtype="0" fill="hold" grpId="1" nodeType="clickEffect">
                                  <p:stCondLst>
                                    <p:cond delay="0"/>
                                  </p:stCondLst>
                                  <p:childTnLst>
                                    <p:set>
                                      <p:cBhvr>
                                        <p:cTn id="4141" dur="1" fill="hold">
                                          <p:stCondLst>
                                            <p:cond delay="0"/>
                                          </p:stCondLst>
                                        </p:cTn>
                                        <p:tgtEl>
                                          <p:spTgt spid="556"/>
                                        </p:tgtEl>
                                        <p:attrNameLst>
                                          <p:attrName>style.visibility</p:attrName>
                                        </p:attrNameLst>
                                      </p:cBhvr>
                                      <p:to>
                                        <p:strVal val="hidden"/>
                                      </p:to>
                                    </p:set>
                                  </p:childTnLst>
                                </p:cTn>
                              </p:par>
                              <p:par>
                                <p:cTn id="4142" presetID="1" presetClass="exit" presetSubtype="0" fill="hold" grpId="3" nodeType="withEffect">
                                  <p:stCondLst>
                                    <p:cond delay="0"/>
                                  </p:stCondLst>
                                  <p:childTnLst>
                                    <p:set>
                                      <p:cBhvr>
                                        <p:cTn id="4143" dur="1" fill="hold">
                                          <p:stCondLst>
                                            <p:cond delay="0"/>
                                          </p:stCondLst>
                                        </p:cTn>
                                        <p:tgtEl>
                                          <p:spTgt spid="562"/>
                                        </p:tgtEl>
                                        <p:attrNameLst>
                                          <p:attrName>style.visibility</p:attrName>
                                        </p:attrNameLst>
                                      </p:cBhvr>
                                      <p:to>
                                        <p:strVal val="hidden"/>
                                      </p:to>
                                    </p:set>
                                  </p:childTnLst>
                                </p:cTn>
                              </p:par>
                              <p:par>
                                <p:cTn id="4144" presetID="10" presetClass="entr" presetSubtype="0" fill="hold" grpId="11" nodeType="withEffect">
                                  <p:stCondLst>
                                    <p:cond delay="0"/>
                                  </p:stCondLst>
                                  <p:childTnLst>
                                    <p:set>
                                      <p:cBhvr>
                                        <p:cTn id="4145" dur="1" fill="hold">
                                          <p:stCondLst>
                                            <p:cond delay="0"/>
                                          </p:stCondLst>
                                        </p:cTn>
                                        <p:tgtEl>
                                          <p:spTgt spid="569"/>
                                        </p:tgtEl>
                                        <p:attrNameLst>
                                          <p:attrName>style.visibility</p:attrName>
                                        </p:attrNameLst>
                                      </p:cBhvr>
                                      <p:to>
                                        <p:strVal val="visible"/>
                                      </p:to>
                                    </p:set>
                                    <p:animEffect transition="in" filter="fade">
                                      <p:cBhvr>
                                        <p:cTn id="4146" dur="500"/>
                                        <p:tgtEl>
                                          <p:spTgt spid="569"/>
                                        </p:tgtEl>
                                      </p:cBhvr>
                                    </p:animEffect>
                                  </p:childTnLst>
                                </p:cTn>
                              </p:par>
                            </p:childTnLst>
                          </p:cTn>
                        </p:par>
                      </p:childTnLst>
                    </p:cTn>
                  </p:par>
                </p:childTnLst>
              </p:cTn>
              <p:nextCondLst>
                <p:cond evt="onClick" delay="0">
                  <p:tgtEl>
                    <p:spTgt spid="556"/>
                  </p:tgtEl>
                </p:cond>
              </p:nextCondLst>
            </p:seq>
            <p:seq concurrent="1" nextAc="seek">
              <p:cTn id="4147" restart="whenNotActive" fill="hold" evtFilter="cancelBubble" nodeType="interactiveSeq">
                <p:stCondLst>
                  <p:cond evt="onClick" delay="0">
                    <p:tgtEl>
                      <p:spTgt spid="557"/>
                    </p:tgtEl>
                  </p:cond>
                </p:stCondLst>
                <p:endSync evt="end" delay="0">
                  <p:rtn val="all"/>
                </p:endSync>
                <p:childTnLst>
                  <p:par>
                    <p:cTn id="4148" fill="hold">
                      <p:stCondLst>
                        <p:cond delay="0"/>
                      </p:stCondLst>
                      <p:childTnLst>
                        <p:par>
                          <p:cTn id="4149" fill="hold">
                            <p:stCondLst>
                              <p:cond delay="0"/>
                            </p:stCondLst>
                            <p:childTnLst>
                              <p:par>
                                <p:cTn id="4150" presetID="1" presetClass="exit" presetSubtype="0" fill="hold" grpId="1" nodeType="clickEffect">
                                  <p:stCondLst>
                                    <p:cond delay="0"/>
                                  </p:stCondLst>
                                  <p:childTnLst>
                                    <p:set>
                                      <p:cBhvr>
                                        <p:cTn id="4151" dur="1" fill="hold">
                                          <p:stCondLst>
                                            <p:cond delay="0"/>
                                          </p:stCondLst>
                                        </p:cTn>
                                        <p:tgtEl>
                                          <p:spTgt spid="557"/>
                                        </p:tgtEl>
                                        <p:attrNameLst>
                                          <p:attrName>style.visibility</p:attrName>
                                        </p:attrNameLst>
                                      </p:cBhvr>
                                      <p:to>
                                        <p:strVal val="hidden"/>
                                      </p:to>
                                    </p:set>
                                  </p:childTnLst>
                                </p:cTn>
                              </p:par>
                              <p:par>
                                <p:cTn id="4152" presetID="10" presetClass="entr" presetSubtype="0" fill="hold" grpId="8" nodeType="withEffect">
                                  <p:stCondLst>
                                    <p:cond delay="0"/>
                                  </p:stCondLst>
                                  <p:childTnLst>
                                    <p:set>
                                      <p:cBhvr>
                                        <p:cTn id="4153" dur="1" fill="hold">
                                          <p:stCondLst>
                                            <p:cond delay="0"/>
                                          </p:stCondLst>
                                        </p:cTn>
                                        <p:tgtEl>
                                          <p:spTgt spid="569"/>
                                        </p:tgtEl>
                                        <p:attrNameLst>
                                          <p:attrName>style.visibility</p:attrName>
                                        </p:attrNameLst>
                                      </p:cBhvr>
                                      <p:to>
                                        <p:strVal val="visible"/>
                                      </p:to>
                                    </p:set>
                                    <p:animEffect transition="in" filter="fade">
                                      <p:cBhvr>
                                        <p:cTn id="4154" dur="500"/>
                                        <p:tgtEl>
                                          <p:spTgt spid="569"/>
                                        </p:tgtEl>
                                      </p:cBhvr>
                                    </p:animEffect>
                                  </p:childTnLst>
                                </p:cTn>
                              </p:par>
                            </p:childTnLst>
                          </p:cTn>
                        </p:par>
                      </p:childTnLst>
                    </p:cTn>
                  </p:par>
                </p:childTnLst>
              </p:cTn>
              <p:nextCondLst>
                <p:cond evt="onClick" delay="0">
                  <p:tgtEl>
                    <p:spTgt spid="557"/>
                  </p:tgtEl>
                </p:cond>
              </p:nextCondLst>
            </p:seq>
            <p:seq concurrent="1" nextAc="seek">
              <p:cTn id="4155" restart="whenNotActive" fill="hold" evtFilter="cancelBubble" nodeType="interactiveSeq">
                <p:stCondLst>
                  <p:cond evt="onClick" delay="0">
                    <p:tgtEl>
                      <p:spTgt spid="571"/>
                    </p:tgtEl>
                  </p:cond>
                </p:stCondLst>
                <p:endSync evt="end" delay="0">
                  <p:rtn val="all"/>
                </p:endSync>
                <p:childTnLst>
                  <p:par>
                    <p:cTn id="4156" fill="hold">
                      <p:stCondLst>
                        <p:cond delay="0"/>
                      </p:stCondLst>
                      <p:childTnLst>
                        <p:par>
                          <p:cTn id="4157" fill="hold">
                            <p:stCondLst>
                              <p:cond delay="0"/>
                            </p:stCondLst>
                            <p:childTnLst>
                              <p:par>
                                <p:cTn id="4158" presetID="1" presetClass="entr" presetSubtype="0" fill="hold" grpId="0" nodeType="clickEffect">
                                  <p:stCondLst>
                                    <p:cond delay="0"/>
                                  </p:stCondLst>
                                  <p:childTnLst>
                                    <p:set>
                                      <p:cBhvr>
                                        <p:cTn id="4159" dur="1" fill="hold">
                                          <p:stCondLst>
                                            <p:cond delay="0"/>
                                          </p:stCondLst>
                                        </p:cTn>
                                        <p:tgtEl>
                                          <p:spTgt spid="577"/>
                                        </p:tgtEl>
                                        <p:attrNameLst>
                                          <p:attrName>style.visibility</p:attrName>
                                        </p:attrNameLst>
                                      </p:cBhvr>
                                      <p:to>
                                        <p:strVal val="visible"/>
                                      </p:to>
                                    </p:set>
                                  </p:childTnLst>
                                </p:cTn>
                              </p:par>
                              <p:par>
                                <p:cTn id="4160" presetID="1" presetClass="entr" presetSubtype="0" fill="hold" grpId="2" nodeType="withEffect">
                                  <p:stCondLst>
                                    <p:cond delay="0"/>
                                  </p:stCondLst>
                                  <p:childTnLst>
                                    <p:set>
                                      <p:cBhvr>
                                        <p:cTn id="4161" dur="1" fill="hold">
                                          <p:stCondLst>
                                            <p:cond delay="0"/>
                                          </p:stCondLst>
                                        </p:cTn>
                                        <p:tgtEl>
                                          <p:spTgt spid="561"/>
                                        </p:tgtEl>
                                        <p:attrNameLst>
                                          <p:attrName>style.visibility</p:attrName>
                                        </p:attrNameLst>
                                      </p:cBhvr>
                                      <p:to>
                                        <p:strVal val="visible"/>
                                      </p:to>
                                    </p:set>
                                  </p:childTnLst>
                                </p:cTn>
                              </p:par>
                              <p:par>
                                <p:cTn id="4162" presetID="10" presetClass="exit" presetSubtype="0" fill="hold" grpId="0" nodeType="withEffect">
                                  <p:stCondLst>
                                    <p:cond delay="0"/>
                                  </p:stCondLst>
                                  <p:childTnLst>
                                    <p:animEffect transition="out" filter="fade">
                                      <p:cBhvr>
                                        <p:cTn id="4163" dur="500"/>
                                        <p:tgtEl>
                                          <p:spTgt spid="570"/>
                                        </p:tgtEl>
                                      </p:cBhvr>
                                    </p:animEffect>
                                    <p:set>
                                      <p:cBhvr>
                                        <p:cTn id="4164"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1"/>
                  </p:tgtEl>
                </p:cond>
              </p:nextCondLst>
            </p:seq>
            <p:seq concurrent="1" nextAc="seek">
              <p:cTn id="4165" restart="whenNotActive" fill="hold" evtFilter="cancelBubble" nodeType="interactiveSeq">
                <p:stCondLst>
                  <p:cond evt="onClick" delay="0">
                    <p:tgtEl>
                      <p:spTgt spid="572"/>
                    </p:tgtEl>
                  </p:cond>
                </p:stCondLst>
                <p:endSync evt="end" delay="0">
                  <p:rtn val="all"/>
                </p:endSync>
                <p:childTnLst>
                  <p:par>
                    <p:cTn id="4166" fill="hold">
                      <p:stCondLst>
                        <p:cond delay="0"/>
                      </p:stCondLst>
                      <p:childTnLst>
                        <p:par>
                          <p:cTn id="4167" fill="hold">
                            <p:stCondLst>
                              <p:cond delay="0"/>
                            </p:stCondLst>
                            <p:childTnLst>
                              <p:par>
                                <p:cTn id="4168" presetID="1" presetClass="entr" presetSubtype="0" fill="hold" grpId="0" nodeType="clickEffect">
                                  <p:stCondLst>
                                    <p:cond delay="0"/>
                                  </p:stCondLst>
                                  <p:childTnLst>
                                    <p:set>
                                      <p:cBhvr>
                                        <p:cTn id="4169" dur="1" fill="hold">
                                          <p:stCondLst>
                                            <p:cond delay="0"/>
                                          </p:stCondLst>
                                        </p:cTn>
                                        <p:tgtEl>
                                          <p:spTgt spid="578"/>
                                        </p:tgtEl>
                                        <p:attrNameLst>
                                          <p:attrName>style.visibility</p:attrName>
                                        </p:attrNameLst>
                                      </p:cBhvr>
                                      <p:to>
                                        <p:strVal val="visible"/>
                                      </p:to>
                                    </p:set>
                                  </p:childTnLst>
                                </p:cTn>
                              </p:par>
                              <p:par>
                                <p:cTn id="4170" presetID="1" presetClass="entr" presetSubtype="0" fill="hold" grpId="0" nodeType="withEffect">
                                  <p:stCondLst>
                                    <p:cond delay="0"/>
                                  </p:stCondLst>
                                  <p:childTnLst>
                                    <p:set>
                                      <p:cBhvr>
                                        <p:cTn id="4171" dur="1" fill="hold">
                                          <p:stCondLst>
                                            <p:cond delay="0"/>
                                          </p:stCondLst>
                                        </p:cTn>
                                        <p:tgtEl>
                                          <p:spTgt spid="563"/>
                                        </p:tgtEl>
                                        <p:attrNameLst>
                                          <p:attrName>style.visibility</p:attrName>
                                        </p:attrNameLst>
                                      </p:cBhvr>
                                      <p:to>
                                        <p:strVal val="visible"/>
                                      </p:to>
                                    </p:set>
                                  </p:childTnLst>
                                </p:cTn>
                              </p:par>
                              <p:par>
                                <p:cTn id="4172" presetID="10" presetClass="exit" presetSubtype="0" fill="hold" grpId="1" nodeType="withEffect">
                                  <p:stCondLst>
                                    <p:cond delay="0"/>
                                  </p:stCondLst>
                                  <p:childTnLst>
                                    <p:animEffect transition="out" filter="fade">
                                      <p:cBhvr>
                                        <p:cTn id="4173" dur="500"/>
                                        <p:tgtEl>
                                          <p:spTgt spid="570"/>
                                        </p:tgtEl>
                                      </p:cBhvr>
                                    </p:animEffect>
                                    <p:set>
                                      <p:cBhvr>
                                        <p:cTn id="4174"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2"/>
                  </p:tgtEl>
                </p:cond>
              </p:nextCondLst>
            </p:seq>
            <p:seq concurrent="1" nextAc="seek">
              <p:cTn id="4175" restart="whenNotActive" fill="hold" evtFilter="cancelBubble" nodeType="interactiveSeq">
                <p:stCondLst>
                  <p:cond evt="onClick" delay="0">
                    <p:tgtEl>
                      <p:spTgt spid="573"/>
                    </p:tgtEl>
                  </p:cond>
                </p:stCondLst>
                <p:endSync evt="end" delay="0">
                  <p:rtn val="all"/>
                </p:endSync>
                <p:childTnLst>
                  <p:par>
                    <p:cTn id="4176" fill="hold">
                      <p:stCondLst>
                        <p:cond delay="0"/>
                      </p:stCondLst>
                      <p:childTnLst>
                        <p:par>
                          <p:cTn id="4177" fill="hold">
                            <p:stCondLst>
                              <p:cond delay="0"/>
                            </p:stCondLst>
                            <p:childTnLst>
                              <p:par>
                                <p:cTn id="4178" presetID="1" presetClass="entr" presetSubtype="0" fill="hold" grpId="0" nodeType="clickEffect">
                                  <p:stCondLst>
                                    <p:cond delay="0"/>
                                  </p:stCondLst>
                                  <p:childTnLst>
                                    <p:set>
                                      <p:cBhvr>
                                        <p:cTn id="4179" dur="1" fill="hold">
                                          <p:stCondLst>
                                            <p:cond delay="0"/>
                                          </p:stCondLst>
                                        </p:cTn>
                                        <p:tgtEl>
                                          <p:spTgt spid="579"/>
                                        </p:tgtEl>
                                        <p:attrNameLst>
                                          <p:attrName>style.visibility</p:attrName>
                                        </p:attrNameLst>
                                      </p:cBhvr>
                                      <p:to>
                                        <p:strVal val="visible"/>
                                      </p:to>
                                    </p:set>
                                  </p:childTnLst>
                                </p:cTn>
                              </p:par>
                              <p:par>
                                <p:cTn id="4180" presetID="10" presetClass="exit" presetSubtype="0" fill="hold" grpId="2" nodeType="withEffect">
                                  <p:stCondLst>
                                    <p:cond delay="0"/>
                                  </p:stCondLst>
                                  <p:childTnLst>
                                    <p:animEffect transition="out" filter="fade">
                                      <p:cBhvr>
                                        <p:cTn id="4181" dur="500"/>
                                        <p:tgtEl>
                                          <p:spTgt spid="570"/>
                                        </p:tgtEl>
                                      </p:cBhvr>
                                    </p:animEffect>
                                    <p:set>
                                      <p:cBhvr>
                                        <p:cTn id="4182"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3"/>
                  </p:tgtEl>
                </p:cond>
              </p:nextCondLst>
            </p:seq>
            <p:seq concurrent="1" nextAc="seek">
              <p:cTn id="4183" restart="whenNotActive" fill="hold" evtFilter="cancelBubble" nodeType="interactiveSeq">
                <p:stCondLst>
                  <p:cond evt="onClick" delay="0">
                    <p:tgtEl>
                      <p:spTgt spid="575"/>
                    </p:tgtEl>
                  </p:cond>
                </p:stCondLst>
                <p:endSync evt="end" delay="0">
                  <p:rtn val="all"/>
                </p:endSync>
                <p:childTnLst>
                  <p:par>
                    <p:cTn id="4184" fill="hold">
                      <p:stCondLst>
                        <p:cond delay="0"/>
                      </p:stCondLst>
                      <p:childTnLst>
                        <p:par>
                          <p:cTn id="4185" fill="hold">
                            <p:stCondLst>
                              <p:cond delay="0"/>
                            </p:stCondLst>
                            <p:childTnLst>
                              <p:par>
                                <p:cTn id="4186" presetID="1" presetClass="entr" presetSubtype="0" fill="hold" grpId="0" nodeType="clickEffect">
                                  <p:stCondLst>
                                    <p:cond delay="0"/>
                                  </p:stCondLst>
                                  <p:childTnLst>
                                    <p:set>
                                      <p:cBhvr>
                                        <p:cTn id="4187" dur="1" fill="hold">
                                          <p:stCondLst>
                                            <p:cond delay="0"/>
                                          </p:stCondLst>
                                        </p:cTn>
                                        <p:tgtEl>
                                          <p:spTgt spid="581"/>
                                        </p:tgtEl>
                                        <p:attrNameLst>
                                          <p:attrName>style.visibility</p:attrName>
                                        </p:attrNameLst>
                                      </p:cBhvr>
                                      <p:to>
                                        <p:strVal val="visible"/>
                                      </p:to>
                                    </p:set>
                                  </p:childTnLst>
                                </p:cTn>
                              </p:par>
                              <p:par>
                                <p:cTn id="4188" presetID="10" presetClass="exit" presetSubtype="0" fill="hold" grpId="9" nodeType="withEffect">
                                  <p:stCondLst>
                                    <p:cond delay="0"/>
                                  </p:stCondLst>
                                  <p:childTnLst>
                                    <p:animEffect transition="out" filter="fade">
                                      <p:cBhvr>
                                        <p:cTn id="4189" dur="500"/>
                                        <p:tgtEl>
                                          <p:spTgt spid="570"/>
                                        </p:tgtEl>
                                      </p:cBhvr>
                                    </p:animEffect>
                                    <p:set>
                                      <p:cBhvr>
                                        <p:cTn id="4190"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5"/>
                  </p:tgtEl>
                </p:cond>
              </p:nextCondLst>
            </p:seq>
            <p:seq concurrent="1" nextAc="seek">
              <p:cTn id="4191" restart="whenNotActive" fill="hold" evtFilter="cancelBubble" nodeType="interactiveSeq">
                <p:stCondLst>
                  <p:cond evt="onClick" delay="0">
                    <p:tgtEl>
                      <p:spTgt spid="576"/>
                    </p:tgtEl>
                  </p:cond>
                </p:stCondLst>
                <p:endSync evt="end" delay="0">
                  <p:rtn val="all"/>
                </p:endSync>
                <p:childTnLst>
                  <p:par>
                    <p:cTn id="4192" fill="hold">
                      <p:stCondLst>
                        <p:cond delay="0"/>
                      </p:stCondLst>
                      <p:childTnLst>
                        <p:par>
                          <p:cTn id="4193" fill="hold">
                            <p:stCondLst>
                              <p:cond delay="0"/>
                            </p:stCondLst>
                            <p:childTnLst>
                              <p:par>
                                <p:cTn id="4194" presetID="1" presetClass="entr" presetSubtype="0" fill="hold" grpId="0" nodeType="clickEffect">
                                  <p:stCondLst>
                                    <p:cond delay="0"/>
                                  </p:stCondLst>
                                  <p:childTnLst>
                                    <p:set>
                                      <p:cBhvr>
                                        <p:cTn id="4195" dur="1" fill="hold">
                                          <p:stCondLst>
                                            <p:cond delay="0"/>
                                          </p:stCondLst>
                                        </p:cTn>
                                        <p:tgtEl>
                                          <p:spTgt spid="582"/>
                                        </p:tgtEl>
                                        <p:attrNameLst>
                                          <p:attrName>style.visibility</p:attrName>
                                        </p:attrNameLst>
                                      </p:cBhvr>
                                      <p:to>
                                        <p:strVal val="visible"/>
                                      </p:to>
                                    </p:set>
                                  </p:childTnLst>
                                </p:cTn>
                              </p:par>
                              <p:par>
                                <p:cTn id="4196" presetID="1" presetClass="exit" presetSubtype="0" fill="hold" grpId="5" nodeType="withEffect">
                                  <p:stCondLst>
                                    <p:cond delay="0"/>
                                  </p:stCondLst>
                                  <p:childTnLst>
                                    <p:set>
                                      <p:cBhvr>
                                        <p:cTn id="4197" dur="1" fill="hold">
                                          <p:stCondLst>
                                            <p:cond delay="0"/>
                                          </p:stCondLst>
                                        </p:cTn>
                                        <p:tgtEl>
                                          <p:spTgt spid="561"/>
                                        </p:tgtEl>
                                        <p:attrNameLst>
                                          <p:attrName>style.visibility</p:attrName>
                                        </p:attrNameLst>
                                      </p:cBhvr>
                                      <p:to>
                                        <p:strVal val="hidden"/>
                                      </p:to>
                                    </p:set>
                                  </p:childTnLst>
                                </p:cTn>
                              </p:par>
                              <p:par>
                                <p:cTn id="4198" presetID="10" presetClass="exit" presetSubtype="0" fill="hold" grpId="10" nodeType="withEffect">
                                  <p:stCondLst>
                                    <p:cond delay="0"/>
                                  </p:stCondLst>
                                  <p:childTnLst>
                                    <p:animEffect transition="out" filter="fade">
                                      <p:cBhvr>
                                        <p:cTn id="4199" dur="500"/>
                                        <p:tgtEl>
                                          <p:spTgt spid="570"/>
                                        </p:tgtEl>
                                      </p:cBhvr>
                                    </p:animEffect>
                                    <p:set>
                                      <p:cBhvr>
                                        <p:cTn id="4200"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6"/>
                  </p:tgtEl>
                </p:cond>
              </p:nextCondLst>
            </p:seq>
            <p:seq concurrent="1" nextAc="seek">
              <p:cTn id="4201" restart="whenNotActive" fill="hold" evtFilter="cancelBubble" nodeType="interactiveSeq">
                <p:stCondLst>
                  <p:cond evt="onClick" delay="0">
                    <p:tgtEl>
                      <p:spTgt spid="574"/>
                    </p:tgtEl>
                  </p:cond>
                </p:stCondLst>
                <p:endSync evt="end" delay="0">
                  <p:rtn val="all"/>
                </p:endSync>
                <p:childTnLst>
                  <p:par>
                    <p:cTn id="4202" fill="hold">
                      <p:stCondLst>
                        <p:cond delay="0"/>
                      </p:stCondLst>
                      <p:childTnLst>
                        <p:par>
                          <p:cTn id="4203" fill="hold">
                            <p:stCondLst>
                              <p:cond delay="0"/>
                            </p:stCondLst>
                            <p:childTnLst>
                              <p:par>
                                <p:cTn id="4204" presetID="1" presetClass="entr" presetSubtype="0" fill="hold" grpId="0" nodeType="clickEffect">
                                  <p:stCondLst>
                                    <p:cond delay="0"/>
                                  </p:stCondLst>
                                  <p:childTnLst>
                                    <p:set>
                                      <p:cBhvr>
                                        <p:cTn id="4205" dur="1" fill="hold">
                                          <p:stCondLst>
                                            <p:cond delay="0"/>
                                          </p:stCondLst>
                                        </p:cTn>
                                        <p:tgtEl>
                                          <p:spTgt spid="580"/>
                                        </p:tgtEl>
                                        <p:attrNameLst>
                                          <p:attrName>style.visibility</p:attrName>
                                        </p:attrNameLst>
                                      </p:cBhvr>
                                      <p:to>
                                        <p:strVal val="visible"/>
                                      </p:to>
                                    </p:set>
                                  </p:childTnLst>
                                </p:cTn>
                              </p:par>
                              <p:par>
                                <p:cTn id="4206" presetID="1" presetClass="entr" presetSubtype="0" fill="hold" grpId="1" nodeType="withEffect">
                                  <p:stCondLst>
                                    <p:cond delay="0"/>
                                  </p:stCondLst>
                                  <p:childTnLst>
                                    <p:set>
                                      <p:cBhvr>
                                        <p:cTn id="4207" dur="1" fill="hold">
                                          <p:stCondLst>
                                            <p:cond delay="0"/>
                                          </p:stCondLst>
                                        </p:cTn>
                                        <p:tgtEl>
                                          <p:spTgt spid="561"/>
                                        </p:tgtEl>
                                        <p:attrNameLst>
                                          <p:attrName>style.visibility</p:attrName>
                                        </p:attrNameLst>
                                      </p:cBhvr>
                                      <p:to>
                                        <p:strVal val="visible"/>
                                      </p:to>
                                    </p:set>
                                  </p:childTnLst>
                                </p:cTn>
                              </p:par>
                              <p:par>
                                <p:cTn id="4208" presetID="10" presetClass="exit" presetSubtype="0" fill="hold" grpId="11" nodeType="withEffect">
                                  <p:stCondLst>
                                    <p:cond delay="0"/>
                                  </p:stCondLst>
                                  <p:childTnLst>
                                    <p:animEffect transition="out" filter="fade">
                                      <p:cBhvr>
                                        <p:cTn id="4209" dur="500"/>
                                        <p:tgtEl>
                                          <p:spTgt spid="570"/>
                                        </p:tgtEl>
                                      </p:cBhvr>
                                    </p:animEffect>
                                    <p:set>
                                      <p:cBhvr>
                                        <p:cTn id="4210"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4"/>
                  </p:tgtEl>
                </p:cond>
              </p:nextCondLst>
            </p:seq>
            <p:seq concurrent="1" nextAc="seek">
              <p:cTn id="4211" restart="whenNotActive" fill="hold" evtFilter="cancelBubble" nodeType="interactiveSeq">
                <p:stCondLst>
                  <p:cond evt="onClick" delay="0">
                    <p:tgtEl>
                      <p:spTgt spid="582"/>
                    </p:tgtEl>
                  </p:cond>
                </p:stCondLst>
                <p:endSync evt="end" delay="0">
                  <p:rtn val="all"/>
                </p:endSync>
                <p:childTnLst>
                  <p:par>
                    <p:cTn id="4212" fill="hold">
                      <p:stCondLst>
                        <p:cond delay="0"/>
                      </p:stCondLst>
                      <p:childTnLst>
                        <p:par>
                          <p:cTn id="4213" fill="hold">
                            <p:stCondLst>
                              <p:cond delay="0"/>
                            </p:stCondLst>
                            <p:childTnLst>
                              <p:par>
                                <p:cTn id="4214" presetID="1" presetClass="exit" presetSubtype="0" fill="hold" grpId="1" nodeType="clickEffect">
                                  <p:stCondLst>
                                    <p:cond delay="0"/>
                                  </p:stCondLst>
                                  <p:childTnLst>
                                    <p:set>
                                      <p:cBhvr>
                                        <p:cTn id="4215" dur="1" fill="hold">
                                          <p:stCondLst>
                                            <p:cond delay="0"/>
                                          </p:stCondLst>
                                        </p:cTn>
                                        <p:tgtEl>
                                          <p:spTgt spid="582"/>
                                        </p:tgtEl>
                                        <p:attrNameLst>
                                          <p:attrName>style.visibility</p:attrName>
                                        </p:attrNameLst>
                                      </p:cBhvr>
                                      <p:to>
                                        <p:strVal val="hidden"/>
                                      </p:to>
                                    </p:set>
                                  </p:childTnLst>
                                </p:cTn>
                              </p:par>
                              <p:par>
                                <p:cTn id="4216" presetID="1" presetClass="exit" presetSubtype="0" fill="hold" grpId="4" nodeType="withEffect">
                                  <p:stCondLst>
                                    <p:cond delay="0"/>
                                  </p:stCondLst>
                                  <p:childTnLst>
                                    <p:set>
                                      <p:cBhvr>
                                        <p:cTn id="4217" dur="1" fill="hold">
                                          <p:stCondLst>
                                            <p:cond delay="0"/>
                                          </p:stCondLst>
                                        </p:cTn>
                                        <p:tgtEl>
                                          <p:spTgt spid="561"/>
                                        </p:tgtEl>
                                        <p:attrNameLst>
                                          <p:attrName>style.visibility</p:attrName>
                                        </p:attrNameLst>
                                      </p:cBhvr>
                                      <p:to>
                                        <p:strVal val="hidden"/>
                                      </p:to>
                                    </p:set>
                                  </p:childTnLst>
                                </p:cTn>
                              </p:par>
                              <p:par>
                                <p:cTn id="4218" presetID="10" presetClass="entr" presetSubtype="0" fill="hold" grpId="3" nodeType="withEffect">
                                  <p:stCondLst>
                                    <p:cond delay="0"/>
                                  </p:stCondLst>
                                  <p:childTnLst>
                                    <p:set>
                                      <p:cBhvr>
                                        <p:cTn id="4219" dur="1" fill="hold">
                                          <p:stCondLst>
                                            <p:cond delay="0"/>
                                          </p:stCondLst>
                                        </p:cTn>
                                        <p:tgtEl>
                                          <p:spTgt spid="570"/>
                                        </p:tgtEl>
                                        <p:attrNameLst>
                                          <p:attrName>style.visibility</p:attrName>
                                        </p:attrNameLst>
                                      </p:cBhvr>
                                      <p:to>
                                        <p:strVal val="visible"/>
                                      </p:to>
                                    </p:set>
                                    <p:animEffect transition="in" filter="fade">
                                      <p:cBhvr>
                                        <p:cTn id="4220" dur="500"/>
                                        <p:tgtEl>
                                          <p:spTgt spid="570"/>
                                        </p:tgtEl>
                                      </p:cBhvr>
                                    </p:animEffect>
                                  </p:childTnLst>
                                </p:cTn>
                              </p:par>
                            </p:childTnLst>
                          </p:cTn>
                        </p:par>
                      </p:childTnLst>
                    </p:cTn>
                  </p:par>
                </p:childTnLst>
              </p:cTn>
              <p:nextCondLst>
                <p:cond evt="onClick" delay="0">
                  <p:tgtEl>
                    <p:spTgt spid="582"/>
                  </p:tgtEl>
                </p:cond>
              </p:nextCondLst>
            </p:seq>
            <p:seq concurrent="1" nextAc="seek">
              <p:cTn id="4221" restart="whenNotActive" fill="hold" evtFilter="cancelBubble" nodeType="interactiveSeq">
                <p:stCondLst>
                  <p:cond evt="onClick" delay="0">
                    <p:tgtEl>
                      <p:spTgt spid="577"/>
                    </p:tgtEl>
                  </p:cond>
                </p:stCondLst>
                <p:endSync evt="end" delay="0">
                  <p:rtn val="all"/>
                </p:endSync>
                <p:childTnLst>
                  <p:par>
                    <p:cTn id="4222" fill="hold">
                      <p:stCondLst>
                        <p:cond delay="0"/>
                      </p:stCondLst>
                      <p:childTnLst>
                        <p:par>
                          <p:cTn id="4223" fill="hold">
                            <p:stCondLst>
                              <p:cond delay="0"/>
                            </p:stCondLst>
                            <p:childTnLst>
                              <p:par>
                                <p:cTn id="4224" presetID="1" presetClass="exit" presetSubtype="0" fill="hold" grpId="1" nodeType="clickEffect">
                                  <p:stCondLst>
                                    <p:cond delay="0"/>
                                  </p:stCondLst>
                                  <p:childTnLst>
                                    <p:set>
                                      <p:cBhvr>
                                        <p:cTn id="4225" dur="1" fill="hold">
                                          <p:stCondLst>
                                            <p:cond delay="0"/>
                                          </p:stCondLst>
                                        </p:cTn>
                                        <p:tgtEl>
                                          <p:spTgt spid="577"/>
                                        </p:tgtEl>
                                        <p:attrNameLst>
                                          <p:attrName>style.visibility</p:attrName>
                                        </p:attrNameLst>
                                      </p:cBhvr>
                                      <p:to>
                                        <p:strVal val="hidden"/>
                                      </p:to>
                                    </p:set>
                                  </p:childTnLst>
                                </p:cTn>
                              </p:par>
                              <p:par>
                                <p:cTn id="4226" presetID="1" presetClass="entr" presetSubtype="0" fill="hold" grpId="0" nodeType="withEffect">
                                  <p:stCondLst>
                                    <p:cond delay="0"/>
                                  </p:stCondLst>
                                  <p:childTnLst>
                                    <p:set>
                                      <p:cBhvr>
                                        <p:cTn id="4227" dur="1" fill="hold">
                                          <p:stCondLst>
                                            <p:cond delay="0"/>
                                          </p:stCondLst>
                                        </p:cTn>
                                        <p:tgtEl>
                                          <p:spTgt spid="561"/>
                                        </p:tgtEl>
                                        <p:attrNameLst>
                                          <p:attrName>style.visibility</p:attrName>
                                        </p:attrNameLst>
                                      </p:cBhvr>
                                      <p:to>
                                        <p:strVal val="visible"/>
                                      </p:to>
                                    </p:set>
                                  </p:childTnLst>
                                </p:cTn>
                              </p:par>
                              <p:par>
                                <p:cTn id="4228" presetID="10" presetClass="entr" presetSubtype="0" fill="hold" grpId="4" nodeType="withEffect">
                                  <p:stCondLst>
                                    <p:cond delay="0"/>
                                  </p:stCondLst>
                                  <p:childTnLst>
                                    <p:set>
                                      <p:cBhvr>
                                        <p:cTn id="4229" dur="1" fill="hold">
                                          <p:stCondLst>
                                            <p:cond delay="0"/>
                                          </p:stCondLst>
                                        </p:cTn>
                                        <p:tgtEl>
                                          <p:spTgt spid="570"/>
                                        </p:tgtEl>
                                        <p:attrNameLst>
                                          <p:attrName>style.visibility</p:attrName>
                                        </p:attrNameLst>
                                      </p:cBhvr>
                                      <p:to>
                                        <p:strVal val="visible"/>
                                      </p:to>
                                    </p:set>
                                    <p:animEffect transition="in" filter="fade">
                                      <p:cBhvr>
                                        <p:cTn id="4230" dur="500"/>
                                        <p:tgtEl>
                                          <p:spTgt spid="570"/>
                                        </p:tgtEl>
                                      </p:cBhvr>
                                    </p:animEffect>
                                  </p:childTnLst>
                                </p:cTn>
                              </p:par>
                            </p:childTnLst>
                          </p:cTn>
                        </p:par>
                      </p:childTnLst>
                    </p:cTn>
                  </p:par>
                </p:childTnLst>
              </p:cTn>
              <p:nextCondLst>
                <p:cond evt="onClick" delay="0">
                  <p:tgtEl>
                    <p:spTgt spid="577"/>
                  </p:tgtEl>
                </p:cond>
              </p:nextCondLst>
            </p:seq>
            <p:seq concurrent="1" nextAc="seek">
              <p:cTn id="4231" restart="whenNotActive" fill="hold" evtFilter="cancelBubble" nodeType="interactiveSeq">
                <p:stCondLst>
                  <p:cond evt="onClick" delay="0">
                    <p:tgtEl>
                      <p:spTgt spid="578"/>
                    </p:tgtEl>
                  </p:cond>
                </p:stCondLst>
                <p:endSync evt="end" delay="0">
                  <p:rtn val="all"/>
                </p:endSync>
                <p:childTnLst>
                  <p:par>
                    <p:cTn id="4232" fill="hold">
                      <p:stCondLst>
                        <p:cond delay="0"/>
                      </p:stCondLst>
                      <p:childTnLst>
                        <p:par>
                          <p:cTn id="4233" fill="hold">
                            <p:stCondLst>
                              <p:cond delay="0"/>
                            </p:stCondLst>
                            <p:childTnLst>
                              <p:par>
                                <p:cTn id="4234" presetID="1" presetClass="exit" presetSubtype="0" fill="hold" grpId="1" nodeType="clickEffect">
                                  <p:stCondLst>
                                    <p:cond delay="0"/>
                                  </p:stCondLst>
                                  <p:childTnLst>
                                    <p:set>
                                      <p:cBhvr>
                                        <p:cTn id="4235" dur="1" fill="hold">
                                          <p:stCondLst>
                                            <p:cond delay="0"/>
                                          </p:stCondLst>
                                        </p:cTn>
                                        <p:tgtEl>
                                          <p:spTgt spid="578"/>
                                        </p:tgtEl>
                                        <p:attrNameLst>
                                          <p:attrName>style.visibility</p:attrName>
                                        </p:attrNameLst>
                                      </p:cBhvr>
                                      <p:to>
                                        <p:strVal val="hidden"/>
                                      </p:to>
                                    </p:set>
                                  </p:childTnLst>
                                </p:cTn>
                              </p:par>
                              <p:par>
                                <p:cTn id="4236" presetID="1" presetClass="exit" presetSubtype="0" fill="hold" grpId="1" nodeType="withEffect">
                                  <p:stCondLst>
                                    <p:cond delay="0"/>
                                  </p:stCondLst>
                                  <p:childTnLst>
                                    <p:set>
                                      <p:cBhvr>
                                        <p:cTn id="4237" dur="1" fill="hold">
                                          <p:stCondLst>
                                            <p:cond delay="0"/>
                                          </p:stCondLst>
                                        </p:cTn>
                                        <p:tgtEl>
                                          <p:spTgt spid="563"/>
                                        </p:tgtEl>
                                        <p:attrNameLst>
                                          <p:attrName>style.visibility</p:attrName>
                                        </p:attrNameLst>
                                      </p:cBhvr>
                                      <p:to>
                                        <p:strVal val="hidden"/>
                                      </p:to>
                                    </p:set>
                                  </p:childTnLst>
                                </p:cTn>
                              </p:par>
                              <p:par>
                                <p:cTn id="4238" presetID="10" presetClass="entr" presetSubtype="0" fill="hold" grpId="5" nodeType="withEffect">
                                  <p:stCondLst>
                                    <p:cond delay="0"/>
                                  </p:stCondLst>
                                  <p:childTnLst>
                                    <p:set>
                                      <p:cBhvr>
                                        <p:cTn id="4239" dur="1" fill="hold">
                                          <p:stCondLst>
                                            <p:cond delay="0"/>
                                          </p:stCondLst>
                                        </p:cTn>
                                        <p:tgtEl>
                                          <p:spTgt spid="570"/>
                                        </p:tgtEl>
                                        <p:attrNameLst>
                                          <p:attrName>style.visibility</p:attrName>
                                        </p:attrNameLst>
                                      </p:cBhvr>
                                      <p:to>
                                        <p:strVal val="visible"/>
                                      </p:to>
                                    </p:set>
                                    <p:animEffect transition="in" filter="fade">
                                      <p:cBhvr>
                                        <p:cTn id="4240" dur="500"/>
                                        <p:tgtEl>
                                          <p:spTgt spid="570"/>
                                        </p:tgtEl>
                                      </p:cBhvr>
                                    </p:animEffect>
                                  </p:childTnLst>
                                </p:cTn>
                              </p:par>
                            </p:childTnLst>
                          </p:cTn>
                        </p:par>
                      </p:childTnLst>
                    </p:cTn>
                  </p:par>
                </p:childTnLst>
              </p:cTn>
              <p:nextCondLst>
                <p:cond evt="onClick" delay="0">
                  <p:tgtEl>
                    <p:spTgt spid="578"/>
                  </p:tgtEl>
                </p:cond>
              </p:nextCondLst>
            </p:seq>
            <p:seq concurrent="1" nextAc="seek">
              <p:cTn id="4241" restart="whenNotActive" fill="hold" evtFilter="cancelBubble" nodeType="interactiveSeq">
                <p:stCondLst>
                  <p:cond evt="onClick" delay="0">
                    <p:tgtEl>
                      <p:spTgt spid="579"/>
                    </p:tgtEl>
                  </p:cond>
                </p:stCondLst>
                <p:endSync evt="end" delay="0">
                  <p:rtn val="all"/>
                </p:endSync>
                <p:childTnLst>
                  <p:par>
                    <p:cTn id="4242" fill="hold">
                      <p:stCondLst>
                        <p:cond delay="0"/>
                      </p:stCondLst>
                      <p:childTnLst>
                        <p:par>
                          <p:cTn id="4243" fill="hold">
                            <p:stCondLst>
                              <p:cond delay="0"/>
                            </p:stCondLst>
                            <p:childTnLst>
                              <p:par>
                                <p:cTn id="4244" presetID="1" presetClass="exit" presetSubtype="0" fill="hold" grpId="1" nodeType="clickEffect">
                                  <p:stCondLst>
                                    <p:cond delay="0"/>
                                  </p:stCondLst>
                                  <p:childTnLst>
                                    <p:set>
                                      <p:cBhvr>
                                        <p:cTn id="4245" dur="1" fill="hold">
                                          <p:stCondLst>
                                            <p:cond delay="0"/>
                                          </p:stCondLst>
                                        </p:cTn>
                                        <p:tgtEl>
                                          <p:spTgt spid="579"/>
                                        </p:tgtEl>
                                        <p:attrNameLst>
                                          <p:attrName>style.visibility</p:attrName>
                                        </p:attrNameLst>
                                      </p:cBhvr>
                                      <p:to>
                                        <p:strVal val="hidden"/>
                                      </p:to>
                                    </p:set>
                                  </p:childTnLst>
                                </p:cTn>
                              </p:par>
                              <p:par>
                                <p:cTn id="4246" presetID="10" presetClass="entr" presetSubtype="0" fill="hold" grpId="6" nodeType="withEffect">
                                  <p:stCondLst>
                                    <p:cond delay="0"/>
                                  </p:stCondLst>
                                  <p:childTnLst>
                                    <p:set>
                                      <p:cBhvr>
                                        <p:cTn id="4247" dur="1" fill="hold">
                                          <p:stCondLst>
                                            <p:cond delay="0"/>
                                          </p:stCondLst>
                                        </p:cTn>
                                        <p:tgtEl>
                                          <p:spTgt spid="570"/>
                                        </p:tgtEl>
                                        <p:attrNameLst>
                                          <p:attrName>style.visibility</p:attrName>
                                        </p:attrNameLst>
                                      </p:cBhvr>
                                      <p:to>
                                        <p:strVal val="visible"/>
                                      </p:to>
                                    </p:set>
                                    <p:animEffect transition="in" filter="fade">
                                      <p:cBhvr>
                                        <p:cTn id="4248" dur="500"/>
                                        <p:tgtEl>
                                          <p:spTgt spid="570"/>
                                        </p:tgtEl>
                                      </p:cBhvr>
                                    </p:animEffect>
                                  </p:childTnLst>
                                </p:cTn>
                              </p:par>
                            </p:childTnLst>
                          </p:cTn>
                        </p:par>
                      </p:childTnLst>
                    </p:cTn>
                  </p:par>
                </p:childTnLst>
              </p:cTn>
              <p:nextCondLst>
                <p:cond evt="onClick" delay="0">
                  <p:tgtEl>
                    <p:spTgt spid="579"/>
                  </p:tgtEl>
                </p:cond>
              </p:nextCondLst>
            </p:seq>
            <p:seq concurrent="1" nextAc="seek">
              <p:cTn id="4249" restart="whenNotActive" fill="hold" evtFilter="cancelBubble" nodeType="interactiveSeq">
                <p:stCondLst>
                  <p:cond evt="onClick" delay="0">
                    <p:tgtEl>
                      <p:spTgt spid="580"/>
                    </p:tgtEl>
                  </p:cond>
                </p:stCondLst>
                <p:endSync evt="end" delay="0">
                  <p:rtn val="all"/>
                </p:endSync>
                <p:childTnLst>
                  <p:par>
                    <p:cTn id="4250" fill="hold">
                      <p:stCondLst>
                        <p:cond delay="0"/>
                      </p:stCondLst>
                      <p:childTnLst>
                        <p:par>
                          <p:cTn id="4251" fill="hold">
                            <p:stCondLst>
                              <p:cond delay="0"/>
                            </p:stCondLst>
                            <p:childTnLst>
                              <p:par>
                                <p:cTn id="4252" presetID="1" presetClass="exit" presetSubtype="0" fill="hold" grpId="1" nodeType="clickEffect">
                                  <p:stCondLst>
                                    <p:cond delay="0"/>
                                  </p:stCondLst>
                                  <p:childTnLst>
                                    <p:set>
                                      <p:cBhvr>
                                        <p:cTn id="4253" dur="1" fill="hold">
                                          <p:stCondLst>
                                            <p:cond delay="0"/>
                                          </p:stCondLst>
                                        </p:cTn>
                                        <p:tgtEl>
                                          <p:spTgt spid="580"/>
                                        </p:tgtEl>
                                        <p:attrNameLst>
                                          <p:attrName>style.visibility</p:attrName>
                                        </p:attrNameLst>
                                      </p:cBhvr>
                                      <p:to>
                                        <p:strVal val="hidden"/>
                                      </p:to>
                                    </p:set>
                                  </p:childTnLst>
                                </p:cTn>
                              </p:par>
                              <p:par>
                                <p:cTn id="4254" presetID="1" presetClass="exit" presetSubtype="0" fill="hold" grpId="3" nodeType="withEffect">
                                  <p:stCondLst>
                                    <p:cond delay="0"/>
                                  </p:stCondLst>
                                  <p:childTnLst>
                                    <p:set>
                                      <p:cBhvr>
                                        <p:cTn id="4255" dur="1" fill="hold">
                                          <p:stCondLst>
                                            <p:cond delay="0"/>
                                          </p:stCondLst>
                                        </p:cTn>
                                        <p:tgtEl>
                                          <p:spTgt spid="561"/>
                                        </p:tgtEl>
                                        <p:attrNameLst>
                                          <p:attrName>style.visibility</p:attrName>
                                        </p:attrNameLst>
                                      </p:cBhvr>
                                      <p:to>
                                        <p:strVal val="hidden"/>
                                      </p:to>
                                    </p:set>
                                  </p:childTnLst>
                                </p:cTn>
                              </p:par>
                              <p:par>
                                <p:cTn id="4256" presetID="10" presetClass="entr" presetSubtype="0" fill="hold" grpId="8" nodeType="withEffect">
                                  <p:stCondLst>
                                    <p:cond delay="0"/>
                                  </p:stCondLst>
                                  <p:childTnLst>
                                    <p:set>
                                      <p:cBhvr>
                                        <p:cTn id="4257" dur="1" fill="hold">
                                          <p:stCondLst>
                                            <p:cond delay="0"/>
                                          </p:stCondLst>
                                        </p:cTn>
                                        <p:tgtEl>
                                          <p:spTgt spid="570"/>
                                        </p:tgtEl>
                                        <p:attrNameLst>
                                          <p:attrName>style.visibility</p:attrName>
                                        </p:attrNameLst>
                                      </p:cBhvr>
                                      <p:to>
                                        <p:strVal val="visible"/>
                                      </p:to>
                                    </p:set>
                                    <p:animEffect transition="in" filter="fade">
                                      <p:cBhvr>
                                        <p:cTn id="4258" dur="500"/>
                                        <p:tgtEl>
                                          <p:spTgt spid="570"/>
                                        </p:tgtEl>
                                      </p:cBhvr>
                                    </p:animEffect>
                                  </p:childTnLst>
                                </p:cTn>
                              </p:par>
                            </p:childTnLst>
                          </p:cTn>
                        </p:par>
                      </p:childTnLst>
                    </p:cTn>
                  </p:par>
                </p:childTnLst>
              </p:cTn>
              <p:nextCondLst>
                <p:cond evt="onClick" delay="0">
                  <p:tgtEl>
                    <p:spTgt spid="580"/>
                  </p:tgtEl>
                </p:cond>
              </p:nextCondLst>
            </p:seq>
            <p:seq concurrent="1" nextAc="seek">
              <p:cTn id="4259" restart="whenNotActive" fill="hold" evtFilter="cancelBubble" nodeType="interactiveSeq">
                <p:stCondLst>
                  <p:cond evt="onClick" delay="0">
                    <p:tgtEl>
                      <p:spTgt spid="581"/>
                    </p:tgtEl>
                  </p:cond>
                </p:stCondLst>
                <p:endSync evt="end" delay="0">
                  <p:rtn val="all"/>
                </p:endSync>
                <p:childTnLst>
                  <p:par>
                    <p:cTn id="4260" fill="hold">
                      <p:stCondLst>
                        <p:cond delay="0"/>
                      </p:stCondLst>
                      <p:childTnLst>
                        <p:par>
                          <p:cTn id="4261" fill="hold">
                            <p:stCondLst>
                              <p:cond delay="0"/>
                            </p:stCondLst>
                            <p:childTnLst>
                              <p:par>
                                <p:cTn id="4262" presetID="1" presetClass="exit" presetSubtype="0" fill="hold" grpId="1" nodeType="clickEffect">
                                  <p:stCondLst>
                                    <p:cond delay="0"/>
                                  </p:stCondLst>
                                  <p:childTnLst>
                                    <p:set>
                                      <p:cBhvr>
                                        <p:cTn id="4263" dur="1" fill="hold">
                                          <p:stCondLst>
                                            <p:cond delay="0"/>
                                          </p:stCondLst>
                                        </p:cTn>
                                        <p:tgtEl>
                                          <p:spTgt spid="581"/>
                                        </p:tgtEl>
                                        <p:attrNameLst>
                                          <p:attrName>style.visibility</p:attrName>
                                        </p:attrNameLst>
                                      </p:cBhvr>
                                      <p:to>
                                        <p:strVal val="hidden"/>
                                      </p:to>
                                    </p:set>
                                  </p:childTnLst>
                                </p:cTn>
                              </p:par>
                              <p:par>
                                <p:cTn id="4264" presetID="10" presetClass="entr" presetSubtype="0" fill="hold" grpId="7" nodeType="withEffect">
                                  <p:stCondLst>
                                    <p:cond delay="0"/>
                                  </p:stCondLst>
                                  <p:childTnLst>
                                    <p:set>
                                      <p:cBhvr>
                                        <p:cTn id="4265" dur="1" fill="hold">
                                          <p:stCondLst>
                                            <p:cond delay="0"/>
                                          </p:stCondLst>
                                        </p:cTn>
                                        <p:tgtEl>
                                          <p:spTgt spid="570"/>
                                        </p:tgtEl>
                                        <p:attrNameLst>
                                          <p:attrName>style.visibility</p:attrName>
                                        </p:attrNameLst>
                                      </p:cBhvr>
                                      <p:to>
                                        <p:strVal val="visible"/>
                                      </p:to>
                                    </p:set>
                                    <p:animEffect transition="in" filter="fade">
                                      <p:cBhvr>
                                        <p:cTn id="4266" dur="500"/>
                                        <p:tgtEl>
                                          <p:spTgt spid="570"/>
                                        </p:tgtEl>
                                      </p:cBhvr>
                                    </p:animEffect>
                                  </p:childTnLst>
                                </p:cTn>
                              </p:par>
                            </p:childTnLst>
                          </p:cTn>
                        </p:par>
                      </p:childTnLst>
                    </p:cTn>
                  </p:par>
                </p:childTnLst>
              </p:cTn>
              <p:nextCondLst>
                <p:cond evt="onClick" delay="0">
                  <p:tgtEl>
                    <p:spTgt spid="581"/>
                  </p:tgtEl>
                </p:cond>
              </p:nextCondLst>
            </p:seq>
            <p:seq concurrent="1" nextAc="seek">
              <p:cTn id="4267" restart="whenNotActive" fill="hold" evtFilter="cancelBubble" nodeType="interactiveSeq">
                <p:stCondLst>
                  <p:cond evt="onClick" delay="0">
                    <p:tgtEl>
                      <p:spTgt spid="583"/>
                    </p:tgtEl>
                  </p:cond>
                </p:stCondLst>
                <p:endSync evt="end" delay="0">
                  <p:rtn val="all"/>
                </p:endSync>
                <p:childTnLst>
                  <p:par>
                    <p:cTn id="4268" fill="hold">
                      <p:stCondLst>
                        <p:cond delay="0"/>
                      </p:stCondLst>
                      <p:childTnLst>
                        <p:par>
                          <p:cTn id="4269" fill="hold">
                            <p:stCondLst>
                              <p:cond delay="0"/>
                            </p:stCondLst>
                            <p:childTnLst>
                              <p:par>
                                <p:cTn id="4270" presetID="1" presetClass="entr" presetSubtype="0" fill="hold" grpId="0" nodeType="clickEffect">
                                  <p:stCondLst>
                                    <p:cond delay="0"/>
                                  </p:stCondLst>
                                  <p:childTnLst>
                                    <p:set>
                                      <p:cBhvr>
                                        <p:cTn id="4271" dur="1" fill="hold">
                                          <p:stCondLst>
                                            <p:cond delay="0"/>
                                          </p:stCondLst>
                                        </p:cTn>
                                        <p:tgtEl>
                                          <p:spTgt spid="589"/>
                                        </p:tgtEl>
                                        <p:attrNameLst>
                                          <p:attrName>style.visibility</p:attrName>
                                        </p:attrNameLst>
                                      </p:cBhvr>
                                      <p:to>
                                        <p:strVal val="visible"/>
                                      </p:to>
                                    </p:set>
                                  </p:childTnLst>
                                </p:cTn>
                              </p:par>
                              <p:par>
                                <p:cTn id="4272" presetID="1" presetClass="entr" presetSubtype="0" fill="hold" grpId="0" nodeType="withEffect">
                                  <p:stCondLst>
                                    <p:cond delay="0"/>
                                  </p:stCondLst>
                                  <p:childTnLst>
                                    <p:set>
                                      <p:cBhvr>
                                        <p:cTn id="4273" dur="1" fill="hold">
                                          <p:stCondLst>
                                            <p:cond delay="0"/>
                                          </p:stCondLst>
                                        </p:cTn>
                                        <p:tgtEl>
                                          <p:spTgt spid="560"/>
                                        </p:tgtEl>
                                        <p:attrNameLst>
                                          <p:attrName>style.visibility</p:attrName>
                                        </p:attrNameLst>
                                      </p:cBhvr>
                                      <p:to>
                                        <p:strVal val="visible"/>
                                      </p:to>
                                    </p:set>
                                  </p:childTnLst>
                                </p:cTn>
                              </p:par>
                              <p:par>
                                <p:cTn id="4274" presetID="10" presetClass="exit" presetSubtype="0" fill="hold" grpId="1" nodeType="withEffect">
                                  <p:stCondLst>
                                    <p:cond delay="0"/>
                                  </p:stCondLst>
                                  <p:childTnLst>
                                    <p:animEffect transition="out" filter="fade">
                                      <p:cBhvr>
                                        <p:cTn id="4275" dur="500"/>
                                        <p:tgtEl>
                                          <p:spTgt spid="568"/>
                                        </p:tgtEl>
                                      </p:cBhvr>
                                    </p:animEffect>
                                    <p:set>
                                      <p:cBhvr>
                                        <p:cTn id="4276"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3"/>
                  </p:tgtEl>
                </p:cond>
              </p:nextCondLst>
            </p:seq>
            <p:seq concurrent="1" nextAc="seek">
              <p:cTn id="4277" restart="whenNotActive" fill="hold" evtFilter="cancelBubble" nodeType="interactiveSeq">
                <p:stCondLst>
                  <p:cond evt="onClick" delay="0">
                    <p:tgtEl>
                      <p:spTgt spid="584"/>
                    </p:tgtEl>
                  </p:cond>
                </p:stCondLst>
                <p:endSync evt="end" delay="0">
                  <p:rtn val="all"/>
                </p:endSync>
                <p:childTnLst>
                  <p:par>
                    <p:cTn id="4278" fill="hold">
                      <p:stCondLst>
                        <p:cond delay="0"/>
                      </p:stCondLst>
                      <p:childTnLst>
                        <p:par>
                          <p:cTn id="4279" fill="hold">
                            <p:stCondLst>
                              <p:cond delay="0"/>
                            </p:stCondLst>
                            <p:childTnLst>
                              <p:par>
                                <p:cTn id="4280" presetID="1" presetClass="entr" presetSubtype="0" fill="hold" grpId="0" nodeType="clickEffect">
                                  <p:stCondLst>
                                    <p:cond delay="0"/>
                                  </p:stCondLst>
                                  <p:childTnLst>
                                    <p:set>
                                      <p:cBhvr>
                                        <p:cTn id="4281" dur="1" fill="hold">
                                          <p:stCondLst>
                                            <p:cond delay="0"/>
                                          </p:stCondLst>
                                        </p:cTn>
                                        <p:tgtEl>
                                          <p:spTgt spid="590"/>
                                        </p:tgtEl>
                                        <p:attrNameLst>
                                          <p:attrName>style.visibility</p:attrName>
                                        </p:attrNameLst>
                                      </p:cBhvr>
                                      <p:to>
                                        <p:strVal val="visible"/>
                                      </p:to>
                                    </p:set>
                                  </p:childTnLst>
                                </p:cTn>
                              </p:par>
                              <p:par>
                                <p:cTn id="4282" presetID="1" presetClass="entr" presetSubtype="0" fill="hold" grpId="1" nodeType="withEffect">
                                  <p:stCondLst>
                                    <p:cond delay="0"/>
                                  </p:stCondLst>
                                  <p:childTnLst>
                                    <p:set>
                                      <p:cBhvr>
                                        <p:cTn id="4283" dur="1" fill="hold">
                                          <p:stCondLst>
                                            <p:cond delay="0"/>
                                          </p:stCondLst>
                                        </p:cTn>
                                        <p:tgtEl>
                                          <p:spTgt spid="560"/>
                                        </p:tgtEl>
                                        <p:attrNameLst>
                                          <p:attrName>style.visibility</p:attrName>
                                        </p:attrNameLst>
                                      </p:cBhvr>
                                      <p:to>
                                        <p:strVal val="visible"/>
                                      </p:to>
                                    </p:set>
                                  </p:childTnLst>
                                </p:cTn>
                              </p:par>
                              <p:par>
                                <p:cTn id="4284" presetID="10" presetClass="exit" presetSubtype="0" fill="hold" grpId="2" nodeType="withEffect">
                                  <p:stCondLst>
                                    <p:cond delay="0"/>
                                  </p:stCondLst>
                                  <p:childTnLst>
                                    <p:animEffect transition="out" filter="fade">
                                      <p:cBhvr>
                                        <p:cTn id="4285" dur="500"/>
                                        <p:tgtEl>
                                          <p:spTgt spid="568"/>
                                        </p:tgtEl>
                                      </p:cBhvr>
                                    </p:animEffect>
                                    <p:set>
                                      <p:cBhvr>
                                        <p:cTn id="4286"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4"/>
                  </p:tgtEl>
                </p:cond>
              </p:nextCondLst>
            </p:seq>
            <p:seq concurrent="1" nextAc="seek">
              <p:cTn id="4287" restart="whenNotActive" fill="hold" evtFilter="cancelBubble" nodeType="interactiveSeq">
                <p:stCondLst>
                  <p:cond evt="onClick" delay="0">
                    <p:tgtEl>
                      <p:spTgt spid="585"/>
                    </p:tgtEl>
                  </p:cond>
                </p:stCondLst>
                <p:endSync evt="end" delay="0">
                  <p:rtn val="all"/>
                </p:endSync>
                <p:childTnLst>
                  <p:par>
                    <p:cTn id="4288" fill="hold">
                      <p:stCondLst>
                        <p:cond delay="0"/>
                      </p:stCondLst>
                      <p:childTnLst>
                        <p:par>
                          <p:cTn id="4289" fill="hold">
                            <p:stCondLst>
                              <p:cond delay="0"/>
                            </p:stCondLst>
                            <p:childTnLst>
                              <p:par>
                                <p:cTn id="4290" presetID="1" presetClass="entr" presetSubtype="0" fill="hold" grpId="1" nodeType="clickEffect">
                                  <p:stCondLst>
                                    <p:cond delay="0"/>
                                  </p:stCondLst>
                                  <p:childTnLst>
                                    <p:set>
                                      <p:cBhvr>
                                        <p:cTn id="4291" dur="1" fill="hold">
                                          <p:stCondLst>
                                            <p:cond delay="0"/>
                                          </p:stCondLst>
                                        </p:cTn>
                                        <p:tgtEl>
                                          <p:spTgt spid="591"/>
                                        </p:tgtEl>
                                        <p:attrNameLst>
                                          <p:attrName>style.visibility</p:attrName>
                                        </p:attrNameLst>
                                      </p:cBhvr>
                                      <p:to>
                                        <p:strVal val="visible"/>
                                      </p:to>
                                    </p:set>
                                  </p:childTnLst>
                                </p:cTn>
                              </p:par>
                              <p:par>
                                <p:cTn id="4292" presetID="10" presetClass="exit" presetSubtype="0" fill="hold" grpId="5" nodeType="withEffect">
                                  <p:stCondLst>
                                    <p:cond delay="0"/>
                                  </p:stCondLst>
                                  <p:childTnLst>
                                    <p:animEffect transition="out" filter="fade">
                                      <p:cBhvr>
                                        <p:cTn id="4293" dur="500"/>
                                        <p:tgtEl>
                                          <p:spTgt spid="568"/>
                                        </p:tgtEl>
                                      </p:cBhvr>
                                    </p:animEffect>
                                    <p:set>
                                      <p:cBhvr>
                                        <p:cTn id="4294"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5"/>
                  </p:tgtEl>
                </p:cond>
              </p:nextCondLst>
            </p:seq>
            <p:seq concurrent="1" nextAc="seek">
              <p:cTn id="4295" restart="whenNotActive" fill="hold" evtFilter="cancelBubble" nodeType="interactiveSeq">
                <p:stCondLst>
                  <p:cond evt="onClick" delay="0">
                    <p:tgtEl>
                      <p:spTgt spid="587"/>
                    </p:tgtEl>
                  </p:cond>
                </p:stCondLst>
                <p:endSync evt="end" delay="0">
                  <p:rtn val="all"/>
                </p:endSync>
                <p:childTnLst>
                  <p:par>
                    <p:cTn id="4296" fill="hold">
                      <p:stCondLst>
                        <p:cond delay="0"/>
                      </p:stCondLst>
                      <p:childTnLst>
                        <p:par>
                          <p:cTn id="4297" fill="hold">
                            <p:stCondLst>
                              <p:cond delay="0"/>
                            </p:stCondLst>
                            <p:childTnLst>
                              <p:par>
                                <p:cTn id="4298" presetID="1" presetClass="entr" presetSubtype="0" fill="hold" grpId="0" nodeType="clickEffect">
                                  <p:stCondLst>
                                    <p:cond delay="0"/>
                                  </p:stCondLst>
                                  <p:childTnLst>
                                    <p:set>
                                      <p:cBhvr>
                                        <p:cTn id="4299" dur="1" fill="hold">
                                          <p:stCondLst>
                                            <p:cond delay="0"/>
                                          </p:stCondLst>
                                        </p:cTn>
                                        <p:tgtEl>
                                          <p:spTgt spid="593"/>
                                        </p:tgtEl>
                                        <p:attrNameLst>
                                          <p:attrName>style.visibility</p:attrName>
                                        </p:attrNameLst>
                                      </p:cBhvr>
                                      <p:to>
                                        <p:strVal val="visible"/>
                                      </p:to>
                                    </p:set>
                                  </p:childTnLst>
                                </p:cTn>
                              </p:par>
                              <p:par>
                                <p:cTn id="4300" presetID="10" presetClass="exit" presetSubtype="0" fill="hold" grpId="4" nodeType="withEffect">
                                  <p:stCondLst>
                                    <p:cond delay="0"/>
                                  </p:stCondLst>
                                  <p:childTnLst>
                                    <p:animEffect transition="out" filter="fade">
                                      <p:cBhvr>
                                        <p:cTn id="4301" dur="500"/>
                                        <p:tgtEl>
                                          <p:spTgt spid="568"/>
                                        </p:tgtEl>
                                      </p:cBhvr>
                                    </p:animEffect>
                                    <p:set>
                                      <p:cBhvr>
                                        <p:cTn id="4302"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7"/>
                  </p:tgtEl>
                </p:cond>
              </p:nextCondLst>
            </p:seq>
            <p:seq concurrent="1" nextAc="seek">
              <p:cTn id="4303" restart="whenNotActive" fill="hold" evtFilter="cancelBubble" nodeType="interactiveSeq">
                <p:stCondLst>
                  <p:cond evt="onClick" delay="0">
                    <p:tgtEl>
                      <p:spTgt spid="588"/>
                    </p:tgtEl>
                  </p:cond>
                </p:stCondLst>
                <p:endSync evt="end" delay="0">
                  <p:rtn val="all"/>
                </p:endSync>
                <p:childTnLst>
                  <p:par>
                    <p:cTn id="4304" fill="hold">
                      <p:stCondLst>
                        <p:cond delay="0"/>
                      </p:stCondLst>
                      <p:childTnLst>
                        <p:par>
                          <p:cTn id="4305" fill="hold">
                            <p:stCondLst>
                              <p:cond delay="0"/>
                            </p:stCondLst>
                            <p:childTnLst>
                              <p:par>
                                <p:cTn id="4306" presetID="1" presetClass="entr" presetSubtype="0" fill="hold" grpId="0" nodeType="clickEffect">
                                  <p:stCondLst>
                                    <p:cond delay="0"/>
                                  </p:stCondLst>
                                  <p:childTnLst>
                                    <p:set>
                                      <p:cBhvr>
                                        <p:cTn id="4307" dur="1" fill="hold">
                                          <p:stCondLst>
                                            <p:cond delay="0"/>
                                          </p:stCondLst>
                                        </p:cTn>
                                        <p:tgtEl>
                                          <p:spTgt spid="594"/>
                                        </p:tgtEl>
                                        <p:attrNameLst>
                                          <p:attrName>style.visibility</p:attrName>
                                        </p:attrNameLst>
                                      </p:cBhvr>
                                      <p:to>
                                        <p:strVal val="visible"/>
                                      </p:to>
                                    </p:set>
                                  </p:childTnLst>
                                </p:cTn>
                              </p:par>
                              <p:par>
                                <p:cTn id="4308" presetID="1" presetClass="entr" presetSubtype="0" fill="hold" grpId="0" nodeType="withEffect">
                                  <p:stCondLst>
                                    <p:cond delay="0"/>
                                  </p:stCondLst>
                                  <p:childTnLst>
                                    <p:set>
                                      <p:cBhvr>
                                        <p:cTn id="4309" dur="1" fill="hold">
                                          <p:stCondLst>
                                            <p:cond delay="0"/>
                                          </p:stCondLst>
                                        </p:cTn>
                                        <p:tgtEl>
                                          <p:spTgt spid="565"/>
                                        </p:tgtEl>
                                        <p:attrNameLst>
                                          <p:attrName>style.visibility</p:attrName>
                                        </p:attrNameLst>
                                      </p:cBhvr>
                                      <p:to>
                                        <p:strVal val="visible"/>
                                      </p:to>
                                    </p:set>
                                  </p:childTnLst>
                                </p:cTn>
                              </p:par>
                              <p:par>
                                <p:cTn id="4310" presetID="10" presetClass="exit" presetSubtype="0" fill="hold" grpId="3" nodeType="withEffect">
                                  <p:stCondLst>
                                    <p:cond delay="0"/>
                                  </p:stCondLst>
                                  <p:childTnLst>
                                    <p:animEffect transition="out" filter="fade">
                                      <p:cBhvr>
                                        <p:cTn id="4311" dur="500"/>
                                        <p:tgtEl>
                                          <p:spTgt spid="568"/>
                                        </p:tgtEl>
                                      </p:cBhvr>
                                    </p:animEffect>
                                    <p:set>
                                      <p:cBhvr>
                                        <p:cTn id="4312"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8"/>
                  </p:tgtEl>
                </p:cond>
              </p:nextCondLst>
            </p:seq>
            <p:seq concurrent="1" nextAc="seek">
              <p:cTn id="4313" restart="whenNotActive" fill="hold" evtFilter="cancelBubble" nodeType="interactiveSeq">
                <p:stCondLst>
                  <p:cond evt="onClick" delay="0">
                    <p:tgtEl>
                      <p:spTgt spid="586"/>
                    </p:tgtEl>
                  </p:cond>
                </p:stCondLst>
                <p:endSync evt="end" delay="0">
                  <p:rtn val="all"/>
                </p:endSync>
                <p:childTnLst>
                  <p:par>
                    <p:cTn id="4314" fill="hold">
                      <p:stCondLst>
                        <p:cond delay="0"/>
                      </p:stCondLst>
                      <p:childTnLst>
                        <p:par>
                          <p:cTn id="4315" fill="hold">
                            <p:stCondLst>
                              <p:cond delay="0"/>
                            </p:stCondLst>
                            <p:childTnLst>
                              <p:par>
                                <p:cTn id="4316" presetID="1" presetClass="entr" presetSubtype="0" fill="hold" grpId="0" nodeType="clickEffect">
                                  <p:stCondLst>
                                    <p:cond delay="0"/>
                                  </p:stCondLst>
                                  <p:childTnLst>
                                    <p:set>
                                      <p:cBhvr>
                                        <p:cTn id="4317" dur="1" fill="hold">
                                          <p:stCondLst>
                                            <p:cond delay="0"/>
                                          </p:stCondLst>
                                        </p:cTn>
                                        <p:tgtEl>
                                          <p:spTgt spid="592"/>
                                        </p:tgtEl>
                                        <p:attrNameLst>
                                          <p:attrName>style.visibility</p:attrName>
                                        </p:attrNameLst>
                                      </p:cBhvr>
                                      <p:to>
                                        <p:strVal val="visible"/>
                                      </p:to>
                                    </p:set>
                                  </p:childTnLst>
                                </p:cTn>
                              </p:par>
                              <p:par>
                                <p:cTn id="4318" presetID="1" presetClass="entr" presetSubtype="0" fill="hold" grpId="2" nodeType="withEffect">
                                  <p:stCondLst>
                                    <p:cond delay="0"/>
                                  </p:stCondLst>
                                  <p:childTnLst>
                                    <p:set>
                                      <p:cBhvr>
                                        <p:cTn id="4319" dur="1" fill="hold">
                                          <p:stCondLst>
                                            <p:cond delay="0"/>
                                          </p:stCondLst>
                                        </p:cTn>
                                        <p:tgtEl>
                                          <p:spTgt spid="560"/>
                                        </p:tgtEl>
                                        <p:attrNameLst>
                                          <p:attrName>style.visibility</p:attrName>
                                        </p:attrNameLst>
                                      </p:cBhvr>
                                      <p:to>
                                        <p:strVal val="visible"/>
                                      </p:to>
                                    </p:set>
                                  </p:childTnLst>
                                </p:cTn>
                              </p:par>
                              <p:par>
                                <p:cTn id="4320" presetID="10" presetClass="exit" presetSubtype="0" fill="hold" grpId="0" nodeType="withEffect">
                                  <p:stCondLst>
                                    <p:cond delay="0"/>
                                  </p:stCondLst>
                                  <p:childTnLst>
                                    <p:animEffect transition="out" filter="fade">
                                      <p:cBhvr>
                                        <p:cTn id="4321" dur="500"/>
                                        <p:tgtEl>
                                          <p:spTgt spid="568"/>
                                        </p:tgtEl>
                                      </p:cBhvr>
                                    </p:animEffect>
                                    <p:set>
                                      <p:cBhvr>
                                        <p:cTn id="4322"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6"/>
                  </p:tgtEl>
                </p:cond>
              </p:nextCondLst>
            </p:seq>
            <p:seq concurrent="1" nextAc="seek">
              <p:cTn id="4323" restart="whenNotActive" fill="hold" evtFilter="cancelBubble" nodeType="interactiveSeq">
                <p:stCondLst>
                  <p:cond evt="onClick" delay="0">
                    <p:tgtEl>
                      <p:spTgt spid="594"/>
                    </p:tgtEl>
                  </p:cond>
                </p:stCondLst>
                <p:endSync evt="end" delay="0">
                  <p:rtn val="all"/>
                </p:endSync>
                <p:childTnLst>
                  <p:par>
                    <p:cTn id="4324" fill="hold">
                      <p:stCondLst>
                        <p:cond delay="0"/>
                      </p:stCondLst>
                      <p:childTnLst>
                        <p:par>
                          <p:cTn id="4325" fill="hold">
                            <p:stCondLst>
                              <p:cond delay="0"/>
                            </p:stCondLst>
                            <p:childTnLst>
                              <p:par>
                                <p:cTn id="4326" presetID="1" presetClass="exit" presetSubtype="0" fill="hold" grpId="1" nodeType="clickEffect">
                                  <p:stCondLst>
                                    <p:cond delay="0"/>
                                  </p:stCondLst>
                                  <p:childTnLst>
                                    <p:set>
                                      <p:cBhvr>
                                        <p:cTn id="4327" dur="1" fill="hold">
                                          <p:stCondLst>
                                            <p:cond delay="0"/>
                                          </p:stCondLst>
                                        </p:cTn>
                                        <p:tgtEl>
                                          <p:spTgt spid="594"/>
                                        </p:tgtEl>
                                        <p:attrNameLst>
                                          <p:attrName>style.visibility</p:attrName>
                                        </p:attrNameLst>
                                      </p:cBhvr>
                                      <p:to>
                                        <p:strVal val="hidden"/>
                                      </p:to>
                                    </p:set>
                                  </p:childTnLst>
                                </p:cTn>
                              </p:par>
                              <p:par>
                                <p:cTn id="4328" presetID="10" presetClass="entr" presetSubtype="0" fill="hold" grpId="6" nodeType="withEffect">
                                  <p:stCondLst>
                                    <p:cond delay="0"/>
                                  </p:stCondLst>
                                  <p:childTnLst>
                                    <p:set>
                                      <p:cBhvr>
                                        <p:cTn id="4329" dur="1" fill="hold">
                                          <p:stCondLst>
                                            <p:cond delay="0"/>
                                          </p:stCondLst>
                                        </p:cTn>
                                        <p:tgtEl>
                                          <p:spTgt spid="568"/>
                                        </p:tgtEl>
                                        <p:attrNameLst>
                                          <p:attrName>style.visibility</p:attrName>
                                        </p:attrNameLst>
                                      </p:cBhvr>
                                      <p:to>
                                        <p:strVal val="visible"/>
                                      </p:to>
                                    </p:set>
                                    <p:animEffect transition="in" filter="fade">
                                      <p:cBhvr>
                                        <p:cTn id="4330" dur="500"/>
                                        <p:tgtEl>
                                          <p:spTgt spid="568"/>
                                        </p:tgtEl>
                                      </p:cBhvr>
                                    </p:animEffect>
                                  </p:childTnLst>
                                </p:cTn>
                              </p:par>
                              <p:par>
                                <p:cTn id="4331" presetID="1" presetClass="exit" presetSubtype="0" fill="hold" grpId="1" nodeType="withEffect">
                                  <p:stCondLst>
                                    <p:cond delay="0"/>
                                  </p:stCondLst>
                                  <p:childTnLst>
                                    <p:set>
                                      <p:cBhvr>
                                        <p:cTn id="4332" dur="1" fill="hold">
                                          <p:stCondLst>
                                            <p:cond delay="0"/>
                                          </p:stCondLst>
                                        </p:cTn>
                                        <p:tgtEl>
                                          <p:spTgt spid="565"/>
                                        </p:tgtEl>
                                        <p:attrNameLst>
                                          <p:attrName>style.visibility</p:attrName>
                                        </p:attrNameLst>
                                      </p:cBhvr>
                                      <p:to>
                                        <p:strVal val="hidden"/>
                                      </p:to>
                                    </p:set>
                                  </p:childTnLst>
                                </p:cTn>
                              </p:par>
                            </p:childTnLst>
                          </p:cTn>
                        </p:par>
                      </p:childTnLst>
                    </p:cTn>
                  </p:par>
                </p:childTnLst>
              </p:cTn>
              <p:nextCondLst>
                <p:cond evt="onClick" delay="0">
                  <p:tgtEl>
                    <p:spTgt spid="594"/>
                  </p:tgtEl>
                </p:cond>
              </p:nextCondLst>
            </p:seq>
            <p:seq concurrent="1" nextAc="seek">
              <p:cTn id="4333" restart="whenNotActive" fill="hold" evtFilter="cancelBubble" nodeType="interactiveSeq">
                <p:stCondLst>
                  <p:cond evt="onClick" delay="0">
                    <p:tgtEl>
                      <p:spTgt spid="589"/>
                    </p:tgtEl>
                  </p:cond>
                </p:stCondLst>
                <p:endSync evt="end" delay="0">
                  <p:rtn val="all"/>
                </p:endSync>
                <p:childTnLst>
                  <p:par>
                    <p:cTn id="4334" fill="hold">
                      <p:stCondLst>
                        <p:cond delay="0"/>
                      </p:stCondLst>
                      <p:childTnLst>
                        <p:par>
                          <p:cTn id="4335" fill="hold">
                            <p:stCondLst>
                              <p:cond delay="0"/>
                            </p:stCondLst>
                            <p:childTnLst>
                              <p:par>
                                <p:cTn id="4336" presetID="1" presetClass="exit" presetSubtype="0" fill="hold" grpId="1" nodeType="clickEffect">
                                  <p:stCondLst>
                                    <p:cond delay="0"/>
                                  </p:stCondLst>
                                  <p:childTnLst>
                                    <p:set>
                                      <p:cBhvr>
                                        <p:cTn id="4337" dur="1" fill="hold">
                                          <p:stCondLst>
                                            <p:cond delay="0"/>
                                          </p:stCondLst>
                                        </p:cTn>
                                        <p:tgtEl>
                                          <p:spTgt spid="589"/>
                                        </p:tgtEl>
                                        <p:attrNameLst>
                                          <p:attrName>style.visibility</p:attrName>
                                        </p:attrNameLst>
                                      </p:cBhvr>
                                      <p:to>
                                        <p:strVal val="hidden"/>
                                      </p:to>
                                    </p:set>
                                  </p:childTnLst>
                                </p:cTn>
                              </p:par>
                              <p:par>
                                <p:cTn id="4338" presetID="1" presetClass="exit" presetSubtype="0" fill="hold" grpId="3" nodeType="withEffect">
                                  <p:stCondLst>
                                    <p:cond delay="0"/>
                                  </p:stCondLst>
                                  <p:childTnLst>
                                    <p:set>
                                      <p:cBhvr>
                                        <p:cTn id="4339" dur="1" fill="hold">
                                          <p:stCondLst>
                                            <p:cond delay="0"/>
                                          </p:stCondLst>
                                        </p:cTn>
                                        <p:tgtEl>
                                          <p:spTgt spid="560"/>
                                        </p:tgtEl>
                                        <p:attrNameLst>
                                          <p:attrName>style.visibility</p:attrName>
                                        </p:attrNameLst>
                                      </p:cBhvr>
                                      <p:to>
                                        <p:strVal val="hidden"/>
                                      </p:to>
                                    </p:set>
                                  </p:childTnLst>
                                </p:cTn>
                              </p:par>
                              <p:par>
                                <p:cTn id="4340" presetID="10" presetClass="entr" presetSubtype="0" fill="hold" grpId="7" nodeType="withEffect">
                                  <p:stCondLst>
                                    <p:cond delay="0"/>
                                  </p:stCondLst>
                                  <p:childTnLst>
                                    <p:set>
                                      <p:cBhvr>
                                        <p:cTn id="4341" dur="1" fill="hold">
                                          <p:stCondLst>
                                            <p:cond delay="0"/>
                                          </p:stCondLst>
                                        </p:cTn>
                                        <p:tgtEl>
                                          <p:spTgt spid="568"/>
                                        </p:tgtEl>
                                        <p:attrNameLst>
                                          <p:attrName>style.visibility</p:attrName>
                                        </p:attrNameLst>
                                      </p:cBhvr>
                                      <p:to>
                                        <p:strVal val="visible"/>
                                      </p:to>
                                    </p:set>
                                    <p:animEffect transition="in" filter="fade">
                                      <p:cBhvr>
                                        <p:cTn id="4342" dur="500"/>
                                        <p:tgtEl>
                                          <p:spTgt spid="568"/>
                                        </p:tgtEl>
                                      </p:cBhvr>
                                    </p:animEffect>
                                  </p:childTnLst>
                                </p:cTn>
                              </p:par>
                            </p:childTnLst>
                          </p:cTn>
                        </p:par>
                      </p:childTnLst>
                    </p:cTn>
                  </p:par>
                </p:childTnLst>
              </p:cTn>
              <p:nextCondLst>
                <p:cond evt="onClick" delay="0">
                  <p:tgtEl>
                    <p:spTgt spid="589"/>
                  </p:tgtEl>
                </p:cond>
              </p:nextCondLst>
            </p:seq>
            <p:seq concurrent="1" nextAc="seek">
              <p:cTn id="4343" restart="whenNotActive" fill="hold" evtFilter="cancelBubble" nodeType="interactiveSeq">
                <p:stCondLst>
                  <p:cond evt="onClick" delay="0">
                    <p:tgtEl>
                      <p:spTgt spid="590"/>
                    </p:tgtEl>
                  </p:cond>
                </p:stCondLst>
                <p:endSync evt="end" delay="0">
                  <p:rtn val="all"/>
                </p:endSync>
                <p:childTnLst>
                  <p:par>
                    <p:cTn id="4344" fill="hold">
                      <p:stCondLst>
                        <p:cond delay="0"/>
                      </p:stCondLst>
                      <p:childTnLst>
                        <p:par>
                          <p:cTn id="4345" fill="hold">
                            <p:stCondLst>
                              <p:cond delay="0"/>
                            </p:stCondLst>
                            <p:childTnLst>
                              <p:par>
                                <p:cTn id="4346" presetID="1" presetClass="exit" presetSubtype="0" fill="hold" grpId="1" nodeType="clickEffect">
                                  <p:stCondLst>
                                    <p:cond delay="0"/>
                                  </p:stCondLst>
                                  <p:childTnLst>
                                    <p:set>
                                      <p:cBhvr>
                                        <p:cTn id="4347" dur="1" fill="hold">
                                          <p:stCondLst>
                                            <p:cond delay="0"/>
                                          </p:stCondLst>
                                        </p:cTn>
                                        <p:tgtEl>
                                          <p:spTgt spid="590"/>
                                        </p:tgtEl>
                                        <p:attrNameLst>
                                          <p:attrName>style.visibility</p:attrName>
                                        </p:attrNameLst>
                                      </p:cBhvr>
                                      <p:to>
                                        <p:strVal val="hidden"/>
                                      </p:to>
                                    </p:set>
                                  </p:childTnLst>
                                </p:cTn>
                              </p:par>
                              <p:par>
                                <p:cTn id="4348" presetID="1" presetClass="exit" presetSubtype="0" fill="hold" grpId="4" nodeType="withEffect">
                                  <p:stCondLst>
                                    <p:cond delay="0"/>
                                  </p:stCondLst>
                                  <p:childTnLst>
                                    <p:set>
                                      <p:cBhvr>
                                        <p:cTn id="4349" dur="1" fill="hold">
                                          <p:stCondLst>
                                            <p:cond delay="0"/>
                                          </p:stCondLst>
                                        </p:cTn>
                                        <p:tgtEl>
                                          <p:spTgt spid="560"/>
                                        </p:tgtEl>
                                        <p:attrNameLst>
                                          <p:attrName>style.visibility</p:attrName>
                                        </p:attrNameLst>
                                      </p:cBhvr>
                                      <p:to>
                                        <p:strVal val="hidden"/>
                                      </p:to>
                                    </p:set>
                                  </p:childTnLst>
                                </p:cTn>
                              </p:par>
                              <p:par>
                                <p:cTn id="4350" presetID="10" presetClass="entr" presetSubtype="0" fill="hold" grpId="11" nodeType="withEffect">
                                  <p:stCondLst>
                                    <p:cond delay="0"/>
                                  </p:stCondLst>
                                  <p:childTnLst>
                                    <p:set>
                                      <p:cBhvr>
                                        <p:cTn id="4351" dur="1" fill="hold">
                                          <p:stCondLst>
                                            <p:cond delay="0"/>
                                          </p:stCondLst>
                                        </p:cTn>
                                        <p:tgtEl>
                                          <p:spTgt spid="568"/>
                                        </p:tgtEl>
                                        <p:attrNameLst>
                                          <p:attrName>style.visibility</p:attrName>
                                        </p:attrNameLst>
                                      </p:cBhvr>
                                      <p:to>
                                        <p:strVal val="visible"/>
                                      </p:to>
                                    </p:set>
                                    <p:animEffect transition="in" filter="fade">
                                      <p:cBhvr>
                                        <p:cTn id="4352" dur="500"/>
                                        <p:tgtEl>
                                          <p:spTgt spid="568"/>
                                        </p:tgtEl>
                                      </p:cBhvr>
                                    </p:animEffect>
                                  </p:childTnLst>
                                </p:cTn>
                              </p:par>
                            </p:childTnLst>
                          </p:cTn>
                        </p:par>
                      </p:childTnLst>
                    </p:cTn>
                  </p:par>
                </p:childTnLst>
              </p:cTn>
              <p:nextCondLst>
                <p:cond evt="onClick" delay="0">
                  <p:tgtEl>
                    <p:spTgt spid="590"/>
                  </p:tgtEl>
                </p:cond>
              </p:nextCondLst>
            </p:seq>
            <p:seq concurrent="1" nextAc="seek">
              <p:cTn id="4353" restart="whenNotActive" fill="hold" evtFilter="cancelBubble" nodeType="interactiveSeq">
                <p:stCondLst>
                  <p:cond evt="onClick" delay="0">
                    <p:tgtEl>
                      <p:spTgt spid="591"/>
                    </p:tgtEl>
                  </p:cond>
                </p:stCondLst>
                <p:endSync evt="end" delay="0">
                  <p:rtn val="all"/>
                </p:endSync>
                <p:childTnLst>
                  <p:par>
                    <p:cTn id="4354" fill="hold">
                      <p:stCondLst>
                        <p:cond delay="0"/>
                      </p:stCondLst>
                      <p:childTnLst>
                        <p:par>
                          <p:cTn id="4355" fill="hold">
                            <p:stCondLst>
                              <p:cond delay="0"/>
                            </p:stCondLst>
                            <p:childTnLst>
                              <p:par>
                                <p:cTn id="4356" presetID="1" presetClass="exit" presetSubtype="0" fill="hold" grpId="0" nodeType="clickEffect">
                                  <p:stCondLst>
                                    <p:cond delay="0"/>
                                  </p:stCondLst>
                                  <p:childTnLst>
                                    <p:set>
                                      <p:cBhvr>
                                        <p:cTn id="4357" dur="1" fill="hold">
                                          <p:stCondLst>
                                            <p:cond delay="0"/>
                                          </p:stCondLst>
                                        </p:cTn>
                                        <p:tgtEl>
                                          <p:spTgt spid="591"/>
                                        </p:tgtEl>
                                        <p:attrNameLst>
                                          <p:attrName>style.visibility</p:attrName>
                                        </p:attrNameLst>
                                      </p:cBhvr>
                                      <p:to>
                                        <p:strVal val="hidden"/>
                                      </p:to>
                                    </p:set>
                                  </p:childTnLst>
                                </p:cTn>
                              </p:par>
                              <p:par>
                                <p:cTn id="4358" presetID="10" presetClass="entr" presetSubtype="0" fill="hold" grpId="10" nodeType="withEffect">
                                  <p:stCondLst>
                                    <p:cond delay="0"/>
                                  </p:stCondLst>
                                  <p:childTnLst>
                                    <p:set>
                                      <p:cBhvr>
                                        <p:cTn id="4359" dur="1" fill="hold">
                                          <p:stCondLst>
                                            <p:cond delay="0"/>
                                          </p:stCondLst>
                                        </p:cTn>
                                        <p:tgtEl>
                                          <p:spTgt spid="568"/>
                                        </p:tgtEl>
                                        <p:attrNameLst>
                                          <p:attrName>style.visibility</p:attrName>
                                        </p:attrNameLst>
                                      </p:cBhvr>
                                      <p:to>
                                        <p:strVal val="visible"/>
                                      </p:to>
                                    </p:set>
                                    <p:animEffect transition="in" filter="fade">
                                      <p:cBhvr>
                                        <p:cTn id="4360" dur="500"/>
                                        <p:tgtEl>
                                          <p:spTgt spid="568"/>
                                        </p:tgtEl>
                                      </p:cBhvr>
                                    </p:animEffect>
                                  </p:childTnLst>
                                </p:cTn>
                              </p:par>
                            </p:childTnLst>
                          </p:cTn>
                        </p:par>
                      </p:childTnLst>
                    </p:cTn>
                  </p:par>
                </p:childTnLst>
              </p:cTn>
              <p:nextCondLst>
                <p:cond evt="onClick" delay="0">
                  <p:tgtEl>
                    <p:spTgt spid="591"/>
                  </p:tgtEl>
                </p:cond>
              </p:nextCondLst>
            </p:seq>
            <p:seq concurrent="1" nextAc="seek">
              <p:cTn id="4361" restart="whenNotActive" fill="hold" evtFilter="cancelBubble" nodeType="interactiveSeq">
                <p:stCondLst>
                  <p:cond evt="onClick" delay="0">
                    <p:tgtEl>
                      <p:spTgt spid="592"/>
                    </p:tgtEl>
                  </p:cond>
                </p:stCondLst>
                <p:endSync evt="end" delay="0">
                  <p:rtn val="all"/>
                </p:endSync>
                <p:childTnLst>
                  <p:par>
                    <p:cTn id="4362" fill="hold">
                      <p:stCondLst>
                        <p:cond delay="0"/>
                      </p:stCondLst>
                      <p:childTnLst>
                        <p:par>
                          <p:cTn id="4363" fill="hold">
                            <p:stCondLst>
                              <p:cond delay="0"/>
                            </p:stCondLst>
                            <p:childTnLst>
                              <p:par>
                                <p:cTn id="4364" presetID="1" presetClass="exit" presetSubtype="0" fill="hold" grpId="1" nodeType="clickEffect">
                                  <p:stCondLst>
                                    <p:cond delay="0"/>
                                  </p:stCondLst>
                                  <p:childTnLst>
                                    <p:set>
                                      <p:cBhvr>
                                        <p:cTn id="4365" dur="1" fill="hold">
                                          <p:stCondLst>
                                            <p:cond delay="0"/>
                                          </p:stCondLst>
                                        </p:cTn>
                                        <p:tgtEl>
                                          <p:spTgt spid="592"/>
                                        </p:tgtEl>
                                        <p:attrNameLst>
                                          <p:attrName>style.visibility</p:attrName>
                                        </p:attrNameLst>
                                      </p:cBhvr>
                                      <p:to>
                                        <p:strVal val="hidden"/>
                                      </p:to>
                                    </p:set>
                                  </p:childTnLst>
                                </p:cTn>
                              </p:par>
                              <p:par>
                                <p:cTn id="4366" presetID="1" presetClass="exit" presetSubtype="0" fill="hold" grpId="5" nodeType="withEffect">
                                  <p:stCondLst>
                                    <p:cond delay="0"/>
                                  </p:stCondLst>
                                  <p:childTnLst>
                                    <p:set>
                                      <p:cBhvr>
                                        <p:cTn id="4367" dur="1" fill="hold">
                                          <p:stCondLst>
                                            <p:cond delay="0"/>
                                          </p:stCondLst>
                                        </p:cTn>
                                        <p:tgtEl>
                                          <p:spTgt spid="560"/>
                                        </p:tgtEl>
                                        <p:attrNameLst>
                                          <p:attrName>style.visibility</p:attrName>
                                        </p:attrNameLst>
                                      </p:cBhvr>
                                      <p:to>
                                        <p:strVal val="hidden"/>
                                      </p:to>
                                    </p:set>
                                  </p:childTnLst>
                                </p:cTn>
                              </p:par>
                              <p:par>
                                <p:cTn id="4368" presetID="10" presetClass="entr" presetSubtype="0" fill="hold" grpId="9" nodeType="withEffect">
                                  <p:stCondLst>
                                    <p:cond delay="0"/>
                                  </p:stCondLst>
                                  <p:childTnLst>
                                    <p:set>
                                      <p:cBhvr>
                                        <p:cTn id="4369" dur="1" fill="hold">
                                          <p:stCondLst>
                                            <p:cond delay="0"/>
                                          </p:stCondLst>
                                        </p:cTn>
                                        <p:tgtEl>
                                          <p:spTgt spid="568"/>
                                        </p:tgtEl>
                                        <p:attrNameLst>
                                          <p:attrName>style.visibility</p:attrName>
                                        </p:attrNameLst>
                                      </p:cBhvr>
                                      <p:to>
                                        <p:strVal val="visible"/>
                                      </p:to>
                                    </p:set>
                                    <p:animEffect transition="in" filter="fade">
                                      <p:cBhvr>
                                        <p:cTn id="4370" dur="500"/>
                                        <p:tgtEl>
                                          <p:spTgt spid="568"/>
                                        </p:tgtEl>
                                      </p:cBhvr>
                                    </p:animEffect>
                                  </p:childTnLst>
                                </p:cTn>
                              </p:par>
                            </p:childTnLst>
                          </p:cTn>
                        </p:par>
                      </p:childTnLst>
                    </p:cTn>
                  </p:par>
                </p:childTnLst>
              </p:cTn>
              <p:nextCondLst>
                <p:cond evt="onClick" delay="0">
                  <p:tgtEl>
                    <p:spTgt spid="592"/>
                  </p:tgtEl>
                </p:cond>
              </p:nextCondLst>
            </p:seq>
            <p:seq concurrent="1" nextAc="seek">
              <p:cTn id="4371" restart="whenNotActive" fill="hold" evtFilter="cancelBubble" nodeType="interactiveSeq">
                <p:stCondLst>
                  <p:cond evt="onClick" delay="0">
                    <p:tgtEl>
                      <p:spTgt spid="593"/>
                    </p:tgtEl>
                  </p:cond>
                </p:stCondLst>
                <p:endSync evt="end" delay="0">
                  <p:rtn val="all"/>
                </p:endSync>
                <p:childTnLst>
                  <p:par>
                    <p:cTn id="4372" fill="hold">
                      <p:stCondLst>
                        <p:cond delay="0"/>
                      </p:stCondLst>
                      <p:childTnLst>
                        <p:par>
                          <p:cTn id="4373" fill="hold">
                            <p:stCondLst>
                              <p:cond delay="0"/>
                            </p:stCondLst>
                            <p:childTnLst>
                              <p:par>
                                <p:cTn id="4374" presetID="1" presetClass="exit" presetSubtype="0" fill="hold" grpId="1" nodeType="clickEffect">
                                  <p:stCondLst>
                                    <p:cond delay="0"/>
                                  </p:stCondLst>
                                  <p:childTnLst>
                                    <p:set>
                                      <p:cBhvr>
                                        <p:cTn id="4375" dur="1" fill="hold">
                                          <p:stCondLst>
                                            <p:cond delay="0"/>
                                          </p:stCondLst>
                                        </p:cTn>
                                        <p:tgtEl>
                                          <p:spTgt spid="593"/>
                                        </p:tgtEl>
                                        <p:attrNameLst>
                                          <p:attrName>style.visibility</p:attrName>
                                        </p:attrNameLst>
                                      </p:cBhvr>
                                      <p:to>
                                        <p:strVal val="hidden"/>
                                      </p:to>
                                    </p:set>
                                  </p:childTnLst>
                                </p:cTn>
                              </p:par>
                              <p:par>
                                <p:cTn id="4376" presetID="10" presetClass="entr" presetSubtype="0" fill="hold" grpId="8" nodeType="withEffect">
                                  <p:stCondLst>
                                    <p:cond delay="0"/>
                                  </p:stCondLst>
                                  <p:childTnLst>
                                    <p:set>
                                      <p:cBhvr>
                                        <p:cTn id="4377" dur="1" fill="hold">
                                          <p:stCondLst>
                                            <p:cond delay="0"/>
                                          </p:stCondLst>
                                        </p:cTn>
                                        <p:tgtEl>
                                          <p:spTgt spid="568"/>
                                        </p:tgtEl>
                                        <p:attrNameLst>
                                          <p:attrName>style.visibility</p:attrName>
                                        </p:attrNameLst>
                                      </p:cBhvr>
                                      <p:to>
                                        <p:strVal val="visible"/>
                                      </p:to>
                                    </p:set>
                                    <p:animEffect transition="in" filter="fade">
                                      <p:cBhvr>
                                        <p:cTn id="4378" dur="500"/>
                                        <p:tgtEl>
                                          <p:spTgt spid="568"/>
                                        </p:tgtEl>
                                      </p:cBhvr>
                                    </p:animEffect>
                                  </p:childTnLst>
                                </p:cTn>
                              </p:par>
                            </p:childTnLst>
                          </p:cTn>
                        </p:par>
                      </p:childTnLst>
                    </p:cTn>
                  </p:par>
                </p:childTnLst>
              </p:cTn>
              <p:nextCondLst>
                <p:cond evt="onClick" delay="0">
                  <p:tgtEl>
                    <p:spTgt spid="593"/>
                  </p:tgtEl>
                </p:cond>
              </p:nextCondLst>
            </p:seq>
            <p:seq concurrent="1" nextAc="seek">
              <p:cTn id="4379" restart="whenNotActive" fill="hold" evtFilter="cancelBubble" nodeType="interactiveSeq">
                <p:stCondLst>
                  <p:cond evt="onClick" delay="0">
                    <p:tgtEl>
                      <p:spTgt spid="595"/>
                    </p:tgtEl>
                  </p:cond>
                </p:stCondLst>
                <p:endSync evt="end" delay="0">
                  <p:rtn val="all"/>
                </p:endSync>
                <p:childTnLst>
                  <p:par>
                    <p:cTn id="4380" fill="hold">
                      <p:stCondLst>
                        <p:cond delay="0"/>
                      </p:stCondLst>
                      <p:childTnLst>
                        <p:par>
                          <p:cTn id="4381" fill="hold">
                            <p:stCondLst>
                              <p:cond delay="0"/>
                            </p:stCondLst>
                            <p:childTnLst>
                              <p:par>
                                <p:cTn id="4382" presetID="1" presetClass="entr" presetSubtype="0" fill="hold" grpId="0" nodeType="clickEffect">
                                  <p:stCondLst>
                                    <p:cond delay="0"/>
                                  </p:stCondLst>
                                  <p:childTnLst>
                                    <p:set>
                                      <p:cBhvr>
                                        <p:cTn id="4383" dur="1" fill="hold">
                                          <p:stCondLst>
                                            <p:cond delay="0"/>
                                          </p:stCondLst>
                                        </p:cTn>
                                        <p:tgtEl>
                                          <p:spTgt spid="601"/>
                                        </p:tgtEl>
                                        <p:attrNameLst>
                                          <p:attrName>style.visibility</p:attrName>
                                        </p:attrNameLst>
                                      </p:cBhvr>
                                      <p:to>
                                        <p:strVal val="visible"/>
                                      </p:to>
                                    </p:set>
                                  </p:childTnLst>
                                </p:cTn>
                              </p:par>
                              <p:par>
                                <p:cTn id="4384" presetID="1" presetClass="entr" presetSubtype="0" fill="hold" grpId="0" nodeType="withEffect">
                                  <p:stCondLst>
                                    <p:cond delay="0"/>
                                  </p:stCondLst>
                                  <p:childTnLst>
                                    <p:set>
                                      <p:cBhvr>
                                        <p:cTn id="4385" dur="1" fill="hold">
                                          <p:stCondLst>
                                            <p:cond delay="0"/>
                                          </p:stCondLst>
                                        </p:cTn>
                                        <p:tgtEl>
                                          <p:spTgt spid="559"/>
                                        </p:tgtEl>
                                        <p:attrNameLst>
                                          <p:attrName>style.visibility</p:attrName>
                                        </p:attrNameLst>
                                      </p:cBhvr>
                                      <p:to>
                                        <p:strVal val="visible"/>
                                      </p:to>
                                    </p:set>
                                  </p:childTnLst>
                                </p:cTn>
                              </p:par>
                              <p:par>
                                <p:cTn id="4386" presetID="10" presetClass="exit" presetSubtype="0" fill="hold" grpId="0" nodeType="withEffect">
                                  <p:stCondLst>
                                    <p:cond delay="0"/>
                                  </p:stCondLst>
                                  <p:childTnLst>
                                    <p:animEffect transition="out" filter="fade">
                                      <p:cBhvr>
                                        <p:cTn id="4387" dur="500"/>
                                        <p:tgtEl>
                                          <p:spTgt spid="567"/>
                                        </p:tgtEl>
                                      </p:cBhvr>
                                    </p:animEffect>
                                    <p:set>
                                      <p:cBhvr>
                                        <p:cTn id="4388"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5"/>
                  </p:tgtEl>
                </p:cond>
              </p:nextCondLst>
            </p:seq>
            <p:seq concurrent="1" nextAc="seek">
              <p:cTn id="4389" restart="whenNotActive" fill="hold" evtFilter="cancelBubble" nodeType="interactiveSeq">
                <p:stCondLst>
                  <p:cond evt="onClick" delay="0">
                    <p:tgtEl>
                      <p:spTgt spid="596"/>
                    </p:tgtEl>
                  </p:cond>
                </p:stCondLst>
                <p:endSync evt="end" delay="0">
                  <p:rtn val="all"/>
                </p:endSync>
                <p:childTnLst>
                  <p:par>
                    <p:cTn id="4390" fill="hold">
                      <p:stCondLst>
                        <p:cond delay="0"/>
                      </p:stCondLst>
                      <p:childTnLst>
                        <p:par>
                          <p:cTn id="4391" fill="hold">
                            <p:stCondLst>
                              <p:cond delay="0"/>
                            </p:stCondLst>
                            <p:childTnLst>
                              <p:par>
                                <p:cTn id="4392" presetID="1" presetClass="entr" presetSubtype="0" fill="hold" grpId="0" nodeType="clickEffect">
                                  <p:stCondLst>
                                    <p:cond delay="0"/>
                                  </p:stCondLst>
                                  <p:childTnLst>
                                    <p:set>
                                      <p:cBhvr>
                                        <p:cTn id="4393" dur="1" fill="hold">
                                          <p:stCondLst>
                                            <p:cond delay="0"/>
                                          </p:stCondLst>
                                        </p:cTn>
                                        <p:tgtEl>
                                          <p:spTgt spid="602"/>
                                        </p:tgtEl>
                                        <p:attrNameLst>
                                          <p:attrName>style.visibility</p:attrName>
                                        </p:attrNameLst>
                                      </p:cBhvr>
                                      <p:to>
                                        <p:strVal val="visible"/>
                                      </p:to>
                                    </p:set>
                                  </p:childTnLst>
                                </p:cTn>
                              </p:par>
                              <p:par>
                                <p:cTn id="4394" presetID="1" presetClass="entr" presetSubtype="0" fill="hold" grpId="1" nodeType="withEffect">
                                  <p:stCondLst>
                                    <p:cond delay="0"/>
                                  </p:stCondLst>
                                  <p:childTnLst>
                                    <p:set>
                                      <p:cBhvr>
                                        <p:cTn id="4395" dur="1" fill="hold">
                                          <p:stCondLst>
                                            <p:cond delay="0"/>
                                          </p:stCondLst>
                                        </p:cTn>
                                        <p:tgtEl>
                                          <p:spTgt spid="559"/>
                                        </p:tgtEl>
                                        <p:attrNameLst>
                                          <p:attrName>style.visibility</p:attrName>
                                        </p:attrNameLst>
                                      </p:cBhvr>
                                      <p:to>
                                        <p:strVal val="visible"/>
                                      </p:to>
                                    </p:set>
                                  </p:childTnLst>
                                </p:cTn>
                              </p:par>
                              <p:par>
                                <p:cTn id="4396" presetID="10" presetClass="exit" presetSubtype="0" fill="hold" grpId="1" nodeType="withEffect">
                                  <p:stCondLst>
                                    <p:cond delay="0"/>
                                  </p:stCondLst>
                                  <p:childTnLst>
                                    <p:animEffect transition="out" filter="fade">
                                      <p:cBhvr>
                                        <p:cTn id="4397" dur="500"/>
                                        <p:tgtEl>
                                          <p:spTgt spid="567"/>
                                        </p:tgtEl>
                                      </p:cBhvr>
                                    </p:animEffect>
                                    <p:set>
                                      <p:cBhvr>
                                        <p:cTn id="4398"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6"/>
                  </p:tgtEl>
                </p:cond>
              </p:nextCondLst>
            </p:seq>
            <p:seq concurrent="1" nextAc="seek">
              <p:cTn id="4399" restart="whenNotActive" fill="hold" evtFilter="cancelBubble" nodeType="interactiveSeq">
                <p:stCondLst>
                  <p:cond evt="onClick" delay="0">
                    <p:tgtEl>
                      <p:spTgt spid="597"/>
                    </p:tgtEl>
                  </p:cond>
                </p:stCondLst>
                <p:endSync evt="end" delay="0">
                  <p:rtn val="all"/>
                </p:endSync>
                <p:childTnLst>
                  <p:par>
                    <p:cTn id="4400" fill="hold">
                      <p:stCondLst>
                        <p:cond delay="0"/>
                      </p:stCondLst>
                      <p:childTnLst>
                        <p:par>
                          <p:cTn id="4401" fill="hold">
                            <p:stCondLst>
                              <p:cond delay="0"/>
                            </p:stCondLst>
                            <p:childTnLst>
                              <p:par>
                                <p:cTn id="4402" presetID="1" presetClass="entr" presetSubtype="0" fill="hold" grpId="1" nodeType="clickEffect">
                                  <p:stCondLst>
                                    <p:cond delay="0"/>
                                  </p:stCondLst>
                                  <p:childTnLst>
                                    <p:set>
                                      <p:cBhvr>
                                        <p:cTn id="4403" dur="1" fill="hold">
                                          <p:stCondLst>
                                            <p:cond delay="0"/>
                                          </p:stCondLst>
                                        </p:cTn>
                                        <p:tgtEl>
                                          <p:spTgt spid="603"/>
                                        </p:tgtEl>
                                        <p:attrNameLst>
                                          <p:attrName>style.visibility</p:attrName>
                                        </p:attrNameLst>
                                      </p:cBhvr>
                                      <p:to>
                                        <p:strVal val="visible"/>
                                      </p:to>
                                    </p:set>
                                  </p:childTnLst>
                                </p:cTn>
                              </p:par>
                              <p:par>
                                <p:cTn id="4404" presetID="10" presetClass="exit" presetSubtype="0" fill="hold" grpId="2" nodeType="withEffect">
                                  <p:stCondLst>
                                    <p:cond delay="0"/>
                                  </p:stCondLst>
                                  <p:childTnLst>
                                    <p:animEffect transition="out" filter="fade">
                                      <p:cBhvr>
                                        <p:cTn id="4405" dur="500"/>
                                        <p:tgtEl>
                                          <p:spTgt spid="567"/>
                                        </p:tgtEl>
                                      </p:cBhvr>
                                    </p:animEffect>
                                    <p:set>
                                      <p:cBhvr>
                                        <p:cTn id="4406"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7"/>
                  </p:tgtEl>
                </p:cond>
              </p:nextCondLst>
            </p:seq>
            <p:seq concurrent="1" nextAc="seek">
              <p:cTn id="4407" restart="whenNotActive" fill="hold" evtFilter="cancelBubble" nodeType="interactiveSeq">
                <p:stCondLst>
                  <p:cond evt="onClick" delay="0">
                    <p:tgtEl>
                      <p:spTgt spid="599"/>
                    </p:tgtEl>
                  </p:cond>
                </p:stCondLst>
                <p:endSync evt="end" delay="0">
                  <p:rtn val="all"/>
                </p:endSync>
                <p:childTnLst>
                  <p:par>
                    <p:cTn id="4408" fill="hold">
                      <p:stCondLst>
                        <p:cond delay="0"/>
                      </p:stCondLst>
                      <p:childTnLst>
                        <p:par>
                          <p:cTn id="4409" fill="hold">
                            <p:stCondLst>
                              <p:cond delay="0"/>
                            </p:stCondLst>
                            <p:childTnLst>
                              <p:par>
                                <p:cTn id="4410" presetID="1" presetClass="entr" presetSubtype="0" fill="hold" grpId="0" nodeType="clickEffect">
                                  <p:stCondLst>
                                    <p:cond delay="0"/>
                                  </p:stCondLst>
                                  <p:childTnLst>
                                    <p:set>
                                      <p:cBhvr>
                                        <p:cTn id="4411" dur="1" fill="hold">
                                          <p:stCondLst>
                                            <p:cond delay="0"/>
                                          </p:stCondLst>
                                        </p:cTn>
                                        <p:tgtEl>
                                          <p:spTgt spid="605"/>
                                        </p:tgtEl>
                                        <p:attrNameLst>
                                          <p:attrName>style.visibility</p:attrName>
                                        </p:attrNameLst>
                                      </p:cBhvr>
                                      <p:to>
                                        <p:strVal val="visible"/>
                                      </p:to>
                                    </p:set>
                                  </p:childTnLst>
                                </p:cTn>
                              </p:par>
                              <p:par>
                                <p:cTn id="4412" presetID="10" presetClass="exit" presetSubtype="0" fill="hold" grpId="3" nodeType="withEffect">
                                  <p:stCondLst>
                                    <p:cond delay="0"/>
                                  </p:stCondLst>
                                  <p:childTnLst>
                                    <p:animEffect transition="out" filter="fade">
                                      <p:cBhvr>
                                        <p:cTn id="4413" dur="500"/>
                                        <p:tgtEl>
                                          <p:spTgt spid="567"/>
                                        </p:tgtEl>
                                      </p:cBhvr>
                                    </p:animEffect>
                                    <p:set>
                                      <p:cBhvr>
                                        <p:cTn id="4414"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9"/>
                  </p:tgtEl>
                </p:cond>
              </p:nextCondLst>
            </p:seq>
            <p:seq concurrent="1" nextAc="seek">
              <p:cTn id="4415" restart="whenNotActive" fill="hold" evtFilter="cancelBubble" nodeType="interactiveSeq">
                <p:stCondLst>
                  <p:cond evt="onClick" delay="0">
                    <p:tgtEl>
                      <p:spTgt spid="600"/>
                    </p:tgtEl>
                  </p:cond>
                </p:stCondLst>
                <p:endSync evt="end" delay="0">
                  <p:rtn val="all"/>
                </p:endSync>
                <p:childTnLst>
                  <p:par>
                    <p:cTn id="4416" fill="hold">
                      <p:stCondLst>
                        <p:cond delay="0"/>
                      </p:stCondLst>
                      <p:childTnLst>
                        <p:par>
                          <p:cTn id="4417" fill="hold">
                            <p:stCondLst>
                              <p:cond delay="0"/>
                            </p:stCondLst>
                            <p:childTnLst>
                              <p:par>
                                <p:cTn id="4418" presetID="1" presetClass="entr" presetSubtype="0" fill="hold" grpId="0" nodeType="clickEffect">
                                  <p:stCondLst>
                                    <p:cond delay="0"/>
                                  </p:stCondLst>
                                  <p:childTnLst>
                                    <p:set>
                                      <p:cBhvr>
                                        <p:cTn id="4419" dur="1" fill="hold">
                                          <p:stCondLst>
                                            <p:cond delay="0"/>
                                          </p:stCondLst>
                                        </p:cTn>
                                        <p:tgtEl>
                                          <p:spTgt spid="606"/>
                                        </p:tgtEl>
                                        <p:attrNameLst>
                                          <p:attrName>style.visibility</p:attrName>
                                        </p:attrNameLst>
                                      </p:cBhvr>
                                      <p:to>
                                        <p:strVal val="visible"/>
                                      </p:to>
                                    </p:set>
                                  </p:childTnLst>
                                </p:cTn>
                              </p:par>
                              <p:par>
                                <p:cTn id="4420" presetID="10" presetClass="entr" presetSubtype="0" fill="hold" grpId="4" nodeType="withEffect">
                                  <p:stCondLst>
                                    <p:cond delay="0"/>
                                  </p:stCondLst>
                                  <p:childTnLst>
                                    <p:set>
                                      <p:cBhvr>
                                        <p:cTn id="4421" dur="1" fill="hold">
                                          <p:stCondLst>
                                            <p:cond delay="0"/>
                                          </p:stCondLst>
                                        </p:cTn>
                                        <p:tgtEl>
                                          <p:spTgt spid="559"/>
                                        </p:tgtEl>
                                        <p:attrNameLst>
                                          <p:attrName>style.visibility</p:attrName>
                                        </p:attrNameLst>
                                      </p:cBhvr>
                                      <p:to>
                                        <p:strVal val="visible"/>
                                      </p:to>
                                    </p:set>
                                    <p:animEffect transition="in" filter="fade">
                                      <p:cBhvr>
                                        <p:cTn id="4422" dur="500"/>
                                        <p:tgtEl>
                                          <p:spTgt spid="559"/>
                                        </p:tgtEl>
                                      </p:cBhvr>
                                    </p:animEffect>
                                  </p:childTnLst>
                                </p:cTn>
                              </p:par>
                              <p:par>
                                <p:cTn id="4423" presetID="10" presetClass="exit" presetSubtype="0" fill="hold" grpId="4" nodeType="withEffect">
                                  <p:stCondLst>
                                    <p:cond delay="0"/>
                                  </p:stCondLst>
                                  <p:childTnLst>
                                    <p:animEffect transition="out" filter="fade">
                                      <p:cBhvr>
                                        <p:cTn id="4424" dur="500"/>
                                        <p:tgtEl>
                                          <p:spTgt spid="567"/>
                                        </p:tgtEl>
                                      </p:cBhvr>
                                    </p:animEffect>
                                    <p:set>
                                      <p:cBhvr>
                                        <p:cTn id="4425"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600"/>
                  </p:tgtEl>
                </p:cond>
              </p:nextCondLst>
            </p:seq>
            <p:seq concurrent="1" nextAc="seek">
              <p:cTn id="4426" restart="whenNotActive" fill="hold" evtFilter="cancelBubble" nodeType="interactiveSeq">
                <p:stCondLst>
                  <p:cond evt="onClick" delay="0">
                    <p:tgtEl>
                      <p:spTgt spid="598"/>
                    </p:tgtEl>
                  </p:cond>
                </p:stCondLst>
                <p:endSync evt="end" delay="0">
                  <p:rtn val="all"/>
                </p:endSync>
                <p:childTnLst>
                  <p:par>
                    <p:cTn id="4427" fill="hold">
                      <p:stCondLst>
                        <p:cond delay="0"/>
                      </p:stCondLst>
                      <p:childTnLst>
                        <p:par>
                          <p:cTn id="4428" fill="hold">
                            <p:stCondLst>
                              <p:cond delay="0"/>
                            </p:stCondLst>
                            <p:childTnLst>
                              <p:par>
                                <p:cTn id="4429" presetID="1" presetClass="entr" presetSubtype="0" fill="hold" grpId="0" nodeType="clickEffect">
                                  <p:stCondLst>
                                    <p:cond delay="0"/>
                                  </p:stCondLst>
                                  <p:childTnLst>
                                    <p:set>
                                      <p:cBhvr>
                                        <p:cTn id="4430" dur="1" fill="hold">
                                          <p:stCondLst>
                                            <p:cond delay="0"/>
                                          </p:stCondLst>
                                        </p:cTn>
                                        <p:tgtEl>
                                          <p:spTgt spid="604"/>
                                        </p:tgtEl>
                                        <p:attrNameLst>
                                          <p:attrName>style.visibility</p:attrName>
                                        </p:attrNameLst>
                                      </p:cBhvr>
                                      <p:to>
                                        <p:strVal val="visible"/>
                                      </p:to>
                                    </p:set>
                                  </p:childTnLst>
                                </p:cTn>
                              </p:par>
                              <p:par>
                                <p:cTn id="4431" presetID="1" presetClass="entr" presetSubtype="0" fill="hold" grpId="0" nodeType="withEffect">
                                  <p:stCondLst>
                                    <p:cond delay="0"/>
                                  </p:stCondLst>
                                  <p:childTnLst>
                                    <p:set>
                                      <p:cBhvr>
                                        <p:cTn id="4432" dur="1" fill="hold">
                                          <p:stCondLst>
                                            <p:cond delay="0"/>
                                          </p:stCondLst>
                                        </p:cTn>
                                        <p:tgtEl>
                                          <p:spTgt spid="566"/>
                                        </p:tgtEl>
                                        <p:attrNameLst>
                                          <p:attrName>style.visibility</p:attrName>
                                        </p:attrNameLst>
                                      </p:cBhvr>
                                      <p:to>
                                        <p:strVal val="visible"/>
                                      </p:to>
                                    </p:set>
                                  </p:childTnLst>
                                </p:cTn>
                              </p:par>
                              <p:par>
                                <p:cTn id="4433" presetID="10" presetClass="exit" presetSubtype="0" fill="hold" grpId="5" nodeType="withEffect">
                                  <p:stCondLst>
                                    <p:cond delay="0"/>
                                  </p:stCondLst>
                                  <p:childTnLst>
                                    <p:animEffect transition="out" filter="fade">
                                      <p:cBhvr>
                                        <p:cTn id="4434" dur="500"/>
                                        <p:tgtEl>
                                          <p:spTgt spid="567"/>
                                        </p:tgtEl>
                                      </p:cBhvr>
                                    </p:animEffect>
                                    <p:set>
                                      <p:cBhvr>
                                        <p:cTn id="4435"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8"/>
                  </p:tgtEl>
                </p:cond>
              </p:nextCondLst>
            </p:seq>
            <p:seq concurrent="1" nextAc="seek">
              <p:cTn id="4436" restart="whenNotActive" fill="hold" evtFilter="cancelBubble" nodeType="interactiveSeq">
                <p:stCondLst>
                  <p:cond evt="onClick" delay="0">
                    <p:tgtEl>
                      <p:spTgt spid="606"/>
                    </p:tgtEl>
                  </p:cond>
                </p:stCondLst>
                <p:endSync evt="end" delay="0">
                  <p:rtn val="all"/>
                </p:endSync>
                <p:childTnLst>
                  <p:par>
                    <p:cTn id="4437" fill="hold">
                      <p:stCondLst>
                        <p:cond delay="0"/>
                      </p:stCondLst>
                      <p:childTnLst>
                        <p:par>
                          <p:cTn id="4438" fill="hold">
                            <p:stCondLst>
                              <p:cond delay="0"/>
                            </p:stCondLst>
                            <p:childTnLst>
                              <p:par>
                                <p:cTn id="4439" presetID="1" presetClass="exit" presetSubtype="0" fill="hold" grpId="1" nodeType="clickEffect">
                                  <p:stCondLst>
                                    <p:cond delay="0"/>
                                  </p:stCondLst>
                                  <p:childTnLst>
                                    <p:set>
                                      <p:cBhvr>
                                        <p:cTn id="4440" dur="1" fill="hold">
                                          <p:stCondLst>
                                            <p:cond delay="0"/>
                                          </p:stCondLst>
                                        </p:cTn>
                                        <p:tgtEl>
                                          <p:spTgt spid="606"/>
                                        </p:tgtEl>
                                        <p:attrNameLst>
                                          <p:attrName>style.visibility</p:attrName>
                                        </p:attrNameLst>
                                      </p:cBhvr>
                                      <p:to>
                                        <p:strVal val="hidden"/>
                                      </p:to>
                                    </p:set>
                                  </p:childTnLst>
                                </p:cTn>
                              </p:par>
                              <p:par>
                                <p:cTn id="4441" presetID="1" presetClass="exit" presetSubtype="0" fill="hold" grpId="5" nodeType="withEffect">
                                  <p:stCondLst>
                                    <p:cond delay="0"/>
                                  </p:stCondLst>
                                  <p:childTnLst>
                                    <p:set>
                                      <p:cBhvr>
                                        <p:cTn id="4442" dur="1" fill="hold">
                                          <p:stCondLst>
                                            <p:cond delay="0"/>
                                          </p:stCondLst>
                                        </p:cTn>
                                        <p:tgtEl>
                                          <p:spTgt spid="559"/>
                                        </p:tgtEl>
                                        <p:attrNameLst>
                                          <p:attrName>style.visibility</p:attrName>
                                        </p:attrNameLst>
                                      </p:cBhvr>
                                      <p:to>
                                        <p:strVal val="hidden"/>
                                      </p:to>
                                    </p:set>
                                  </p:childTnLst>
                                </p:cTn>
                              </p:par>
                              <p:par>
                                <p:cTn id="4443" presetID="10" presetClass="entr" presetSubtype="0" fill="hold" grpId="6" nodeType="withEffect">
                                  <p:stCondLst>
                                    <p:cond delay="0"/>
                                  </p:stCondLst>
                                  <p:childTnLst>
                                    <p:set>
                                      <p:cBhvr>
                                        <p:cTn id="4444" dur="1" fill="hold">
                                          <p:stCondLst>
                                            <p:cond delay="0"/>
                                          </p:stCondLst>
                                        </p:cTn>
                                        <p:tgtEl>
                                          <p:spTgt spid="567"/>
                                        </p:tgtEl>
                                        <p:attrNameLst>
                                          <p:attrName>style.visibility</p:attrName>
                                        </p:attrNameLst>
                                      </p:cBhvr>
                                      <p:to>
                                        <p:strVal val="visible"/>
                                      </p:to>
                                    </p:set>
                                    <p:animEffect transition="in" filter="fade">
                                      <p:cBhvr>
                                        <p:cTn id="4445" dur="500"/>
                                        <p:tgtEl>
                                          <p:spTgt spid="567"/>
                                        </p:tgtEl>
                                      </p:cBhvr>
                                    </p:animEffect>
                                  </p:childTnLst>
                                </p:cTn>
                              </p:par>
                            </p:childTnLst>
                          </p:cTn>
                        </p:par>
                      </p:childTnLst>
                    </p:cTn>
                  </p:par>
                </p:childTnLst>
              </p:cTn>
              <p:nextCondLst>
                <p:cond evt="onClick" delay="0">
                  <p:tgtEl>
                    <p:spTgt spid="606"/>
                  </p:tgtEl>
                </p:cond>
              </p:nextCondLst>
            </p:seq>
            <p:seq concurrent="1" nextAc="seek">
              <p:cTn id="4446" restart="whenNotActive" fill="hold" evtFilter="cancelBubble" nodeType="interactiveSeq">
                <p:stCondLst>
                  <p:cond evt="onClick" delay="0">
                    <p:tgtEl>
                      <p:spTgt spid="601"/>
                    </p:tgtEl>
                  </p:cond>
                </p:stCondLst>
                <p:endSync evt="end" delay="0">
                  <p:rtn val="all"/>
                </p:endSync>
                <p:childTnLst>
                  <p:par>
                    <p:cTn id="4447" fill="hold">
                      <p:stCondLst>
                        <p:cond delay="0"/>
                      </p:stCondLst>
                      <p:childTnLst>
                        <p:par>
                          <p:cTn id="4448" fill="hold">
                            <p:stCondLst>
                              <p:cond delay="0"/>
                            </p:stCondLst>
                            <p:childTnLst>
                              <p:par>
                                <p:cTn id="4449" presetID="1" presetClass="exit" presetSubtype="0" fill="hold" grpId="1" nodeType="clickEffect">
                                  <p:stCondLst>
                                    <p:cond delay="0"/>
                                  </p:stCondLst>
                                  <p:childTnLst>
                                    <p:set>
                                      <p:cBhvr>
                                        <p:cTn id="4450" dur="1" fill="hold">
                                          <p:stCondLst>
                                            <p:cond delay="0"/>
                                          </p:stCondLst>
                                        </p:cTn>
                                        <p:tgtEl>
                                          <p:spTgt spid="601"/>
                                        </p:tgtEl>
                                        <p:attrNameLst>
                                          <p:attrName>style.visibility</p:attrName>
                                        </p:attrNameLst>
                                      </p:cBhvr>
                                      <p:to>
                                        <p:strVal val="hidden"/>
                                      </p:to>
                                    </p:set>
                                  </p:childTnLst>
                                </p:cTn>
                              </p:par>
                              <p:par>
                                <p:cTn id="4451" presetID="1" presetClass="exit" presetSubtype="0" fill="hold" grpId="3" nodeType="withEffect">
                                  <p:stCondLst>
                                    <p:cond delay="0"/>
                                  </p:stCondLst>
                                  <p:childTnLst>
                                    <p:set>
                                      <p:cBhvr>
                                        <p:cTn id="4452" dur="1" fill="hold">
                                          <p:stCondLst>
                                            <p:cond delay="0"/>
                                          </p:stCondLst>
                                        </p:cTn>
                                        <p:tgtEl>
                                          <p:spTgt spid="559"/>
                                        </p:tgtEl>
                                        <p:attrNameLst>
                                          <p:attrName>style.visibility</p:attrName>
                                        </p:attrNameLst>
                                      </p:cBhvr>
                                      <p:to>
                                        <p:strVal val="hidden"/>
                                      </p:to>
                                    </p:set>
                                  </p:childTnLst>
                                </p:cTn>
                              </p:par>
                              <p:par>
                                <p:cTn id="4453" presetID="10" presetClass="entr" presetSubtype="0" fill="hold" grpId="7" nodeType="withEffect">
                                  <p:stCondLst>
                                    <p:cond delay="0"/>
                                  </p:stCondLst>
                                  <p:childTnLst>
                                    <p:set>
                                      <p:cBhvr>
                                        <p:cTn id="4454" dur="1" fill="hold">
                                          <p:stCondLst>
                                            <p:cond delay="0"/>
                                          </p:stCondLst>
                                        </p:cTn>
                                        <p:tgtEl>
                                          <p:spTgt spid="567"/>
                                        </p:tgtEl>
                                        <p:attrNameLst>
                                          <p:attrName>style.visibility</p:attrName>
                                        </p:attrNameLst>
                                      </p:cBhvr>
                                      <p:to>
                                        <p:strVal val="visible"/>
                                      </p:to>
                                    </p:set>
                                    <p:animEffect transition="in" filter="fade">
                                      <p:cBhvr>
                                        <p:cTn id="4455" dur="500"/>
                                        <p:tgtEl>
                                          <p:spTgt spid="567"/>
                                        </p:tgtEl>
                                      </p:cBhvr>
                                    </p:animEffect>
                                  </p:childTnLst>
                                </p:cTn>
                              </p:par>
                            </p:childTnLst>
                          </p:cTn>
                        </p:par>
                      </p:childTnLst>
                    </p:cTn>
                  </p:par>
                </p:childTnLst>
              </p:cTn>
              <p:nextCondLst>
                <p:cond evt="onClick" delay="0">
                  <p:tgtEl>
                    <p:spTgt spid="601"/>
                  </p:tgtEl>
                </p:cond>
              </p:nextCondLst>
            </p:seq>
            <p:seq concurrent="1" nextAc="seek">
              <p:cTn id="4456" restart="whenNotActive" fill="hold" evtFilter="cancelBubble" nodeType="interactiveSeq">
                <p:stCondLst>
                  <p:cond evt="onClick" delay="0">
                    <p:tgtEl>
                      <p:spTgt spid="602"/>
                    </p:tgtEl>
                  </p:cond>
                </p:stCondLst>
                <p:endSync evt="end" delay="0">
                  <p:rtn val="all"/>
                </p:endSync>
                <p:childTnLst>
                  <p:par>
                    <p:cTn id="4457" fill="hold">
                      <p:stCondLst>
                        <p:cond delay="0"/>
                      </p:stCondLst>
                      <p:childTnLst>
                        <p:par>
                          <p:cTn id="4458" fill="hold">
                            <p:stCondLst>
                              <p:cond delay="0"/>
                            </p:stCondLst>
                            <p:childTnLst>
                              <p:par>
                                <p:cTn id="4459" presetID="1" presetClass="exit" presetSubtype="0" fill="hold" grpId="1" nodeType="clickEffect">
                                  <p:stCondLst>
                                    <p:cond delay="0"/>
                                  </p:stCondLst>
                                  <p:childTnLst>
                                    <p:set>
                                      <p:cBhvr>
                                        <p:cTn id="4460" dur="1" fill="hold">
                                          <p:stCondLst>
                                            <p:cond delay="0"/>
                                          </p:stCondLst>
                                        </p:cTn>
                                        <p:tgtEl>
                                          <p:spTgt spid="602"/>
                                        </p:tgtEl>
                                        <p:attrNameLst>
                                          <p:attrName>style.visibility</p:attrName>
                                        </p:attrNameLst>
                                      </p:cBhvr>
                                      <p:to>
                                        <p:strVal val="hidden"/>
                                      </p:to>
                                    </p:set>
                                  </p:childTnLst>
                                </p:cTn>
                              </p:par>
                              <p:par>
                                <p:cTn id="4461" presetID="1" presetClass="exit" presetSubtype="0" fill="hold" grpId="2" nodeType="withEffect">
                                  <p:stCondLst>
                                    <p:cond delay="0"/>
                                  </p:stCondLst>
                                  <p:childTnLst>
                                    <p:set>
                                      <p:cBhvr>
                                        <p:cTn id="4462" dur="1" fill="hold">
                                          <p:stCondLst>
                                            <p:cond delay="0"/>
                                          </p:stCondLst>
                                        </p:cTn>
                                        <p:tgtEl>
                                          <p:spTgt spid="559"/>
                                        </p:tgtEl>
                                        <p:attrNameLst>
                                          <p:attrName>style.visibility</p:attrName>
                                        </p:attrNameLst>
                                      </p:cBhvr>
                                      <p:to>
                                        <p:strVal val="hidden"/>
                                      </p:to>
                                    </p:set>
                                  </p:childTnLst>
                                </p:cTn>
                              </p:par>
                              <p:par>
                                <p:cTn id="4463" presetID="10" presetClass="entr" presetSubtype="0" fill="hold" grpId="8" nodeType="withEffect">
                                  <p:stCondLst>
                                    <p:cond delay="0"/>
                                  </p:stCondLst>
                                  <p:childTnLst>
                                    <p:set>
                                      <p:cBhvr>
                                        <p:cTn id="4464" dur="1" fill="hold">
                                          <p:stCondLst>
                                            <p:cond delay="0"/>
                                          </p:stCondLst>
                                        </p:cTn>
                                        <p:tgtEl>
                                          <p:spTgt spid="567"/>
                                        </p:tgtEl>
                                        <p:attrNameLst>
                                          <p:attrName>style.visibility</p:attrName>
                                        </p:attrNameLst>
                                      </p:cBhvr>
                                      <p:to>
                                        <p:strVal val="visible"/>
                                      </p:to>
                                    </p:set>
                                    <p:animEffect transition="in" filter="fade">
                                      <p:cBhvr>
                                        <p:cTn id="4465" dur="500"/>
                                        <p:tgtEl>
                                          <p:spTgt spid="567"/>
                                        </p:tgtEl>
                                      </p:cBhvr>
                                    </p:animEffect>
                                  </p:childTnLst>
                                </p:cTn>
                              </p:par>
                            </p:childTnLst>
                          </p:cTn>
                        </p:par>
                      </p:childTnLst>
                    </p:cTn>
                  </p:par>
                </p:childTnLst>
              </p:cTn>
              <p:nextCondLst>
                <p:cond evt="onClick" delay="0">
                  <p:tgtEl>
                    <p:spTgt spid="602"/>
                  </p:tgtEl>
                </p:cond>
              </p:nextCondLst>
            </p:seq>
            <p:seq concurrent="1" nextAc="seek">
              <p:cTn id="4466" restart="whenNotActive" fill="hold" evtFilter="cancelBubble" nodeType="interactiveSeq">
                <p:stCondLst>
                  <p:cond evt="onClick" delay="0">
                    <p:tgtEl>
                      <p:spTgt spid="603"/>
                    </p:tgtEl>
                  </p:cond>
                </p:stCondLst>
                <p:endSync evt="end" delay="0">
                  <p:rtn val="all"/>
                </p:endSync>
                <p:childTnLst>
                  <p:par>
                    <p:cTn id="4467" fill="hold">
                      <p:stCondLst>
                        <p:cond delay="0"/>
                      </p:stCondLst>
                      <p:childTnLst>
                        <p:par>
                          <p:cTn id="4468" fill="hold">
                            <p:stCondLst>
                              <p:cond delay="0"/>
                            </p:stCondLst>
                            <p:childTnLst>
                              <p:par>
                                <p:cTn id="4469" presetID="1" presetClass="exit" presetSubtype="0" fill="hold" grpId="0" nodeType="clickEffect">
                                  <p:stCondLst>
                                    <p:cond delay="0"/>
                                  </p:stCondLst>
                                  <p:childTnLst>
                                    <p:set>
                                      <p:cBhvr>
                                        <p:cTn id="4470" dur="1" fill="hold">
                                          <p:stCondLst>
                                            <p:cond delay="0"/>
                                          </p:stCondLst>
                                        </p:cTn>
                                        <p:tgtEl>
                                          <p:spTgt spid="603"/>
                                        </p:tgtEl>
                                        <p:attrNameLst>
                                          <p:attrName>style.visibility</p:attrName>
                                        </p:attrNameLst>
                                      </p:cBhvr>
                                      <p:to>
                                        <p:strVal val="hidden"/>
                                      </p:to>
                                    </p:set>
                                  </p:childTnLst>
                                </p:cTn>
                              </p:par>
                              <p:par>
                                <p:cTn id="4471" presetID="10" presetClass="entr" presetSubtype="0" fill="hold" grpId="9" nodeType="withEffect">
                                  <p:stCondLst>
                                    <p:cond delay="0"/>
                                  </p:stCondLst>
                                  <p:childTnLst>
                                    <p:set>
                                      <p:cBhvr>
                                        <p:cTn id="4472" dur="1" fill="hold">
                                          <p:stCondLst>
                                            <p:cond delay="0"/>
                                          </p:stCondLst>
                                        </p:cTn>
                                        <p:tgtEl>
                                          <p:spTgt spid="567"/>
                                        </p:tgtEl>
                                        <p:attrNameLst>
                                          <p:attrName>style.visibility</p:attrName>
                                        </p:attrNameLst>
                                      </p:cBhvr>
                                      <p:to>
                                        <p:strVal val="visible"/>
                                      </p:to>
                                    </p:set>
                                    <p:animEffect transition="in" filter="fade">
                                      <p:cBhvr>
                                        <p:cTn id="4473" dur="500"/>
                                        <p:tgtEl>
                                          <p:spTgt spid="567"/>
                                        </p:tgtEl>
                                      </p:cBhvr>
                                    </p:animEffect>
                                  </p:childTnLst>
                                </p:cTn>
                              </p:par>
                            </p:childTnLst>
                          </p:cTn>
                        </p:par>
                      </p:childTnLst>
                    </p:cTn>
                  </p:par>
                </p:childTnLst>
              </p:cTn>
              <p:nextCondLst>
                <p:cond evt="onClick" delay="0">
                  <p:tgtEl>
                    <p:spTgt spid="603"/>
                  </p:tgtEl>
                </p:cond>
              </p:nextCondLst>
            </p:seq>
            <p:seq concurrent="1" nextAc="seek">
              <p:cTn id="4474" restart="whenNotActive" fill="hold" evtFilter="cancelBubble" nodeType="interactiveSeq">
                <p:stCondLst>
                  <p:cond evt="onClick" delay="0">
                    <p:tgtEl>
                      <p:spTgt spid="604"/>
                    </p:tgtEl>
                  </p:cond>
                </p:stCondLst>
                <p:endSync evt="end" delay="0">
                  <p:rtn val="all"/>
                </p:endSync>
                <p:childTnLst>
                  <p:par>
                    <p:cTn id="4475" fill="hold">
                      <p:stCondLst>
                        <p:cond delay="0"/>
                      </p:stCondLst>
                      <p:childTnLst>
                        <p:par>
                          <p:cTn id="4476" fill="hold">
                            <p:stCondLst>
                              <p:cond delay="0"/>
                            </p:stCondLst>
                            <p:childTnLst>
                              <p:par>
                                <p:cTn id="4477" presetID="1" presetClass="exit" presetSubtype="0" fill="hold" grpId="1" nodeType="clickEffect">
                                  <p:stCondLst>
                                    <p:cond delay="0"/>
                                  </p:stCondLst>
                                  <p:childTnLst>
                                    <p:set>
                                      <p:cBhvr>
                                        <p:cTn id="4478" dur="1" fill="hold">
                                          <p:stCondLst>
                                            <p:cond delay="0"/>
                                          </p:stCondLst>
                                        </p:cTn>
                                        <p:tgtEl>
                                          <p:spTgt spid="604"/>
                                        </p:tgtEl>
                                        <p:attrNameLst>
                                          <p:attrName>style.visibility</p:attrName>
                                        </p:attrNameLst>
                                      </p:cBhvr>
                                      <p:to>
                                        <p:strVal val="hidden"/>
                                      </p:to>
                                    </p:set>
                                  </p:childTnLst>
                                </p:cTn>
                              </p:par>
                              <p:par>
                                <p:cTn id="4479" presetID="1" presetClass="exit" presetSubtype="0" fill="hold" grpId="1" nodeType="withEffect">
                                  <p:stCondLst>
                                    <p:cond delay="0"/>
                                  </p:stCondLst>
                                  <p:childTnLst>
                                    <p:set>
                                      <p:cBhvr>
                                        <p:cTn id="4480" dur="1" fill="hold">
                                          <p:stCondLst>
                                            <p:cond delay="0"/>
                                          </p:stCondLst>
                                        </p:cTn>
                                        <p:tgtEl>
                                          <p:spTgt spid="566"/>
                                        </p:tgtEl>
                                        <p:attrNameLst>
                                          <p:attrName>style.visibility</p:attrName>
                                        </p:attrNameLst>
                                      </p:cBhvr>
                                      <p:to>
                                        <p:strVal val="hidden"/>
                                      </p:to>
                                    </p:set>
                                  </p:childTnLst>
                                </p:cTn>
                              </p:par>
                              <p:par>
                                <p:cTn id="4481" presetID="10" presetClass="entr" presetSubtype="0" fill="hold" grpId="10" nodeType="withEffect">
                                  <p:stCondLst>
                                    <p:cond delay="0"/>
                                  </p:stCondLst>
                                  <p:childTnLst>
                                    <p:set>
                                      <p:cBhvr>
                                        <p:cTn id="4482" dur="1" fill="hold">
                                          <p:stCondLst>
                                            <p:cond delay="0"/>
                                          </p:stCondLst>
                                        </p:cTn>
                                        <p:tgtEl>
                                          <p:spTgt spid="567"/>
                                        </p:tgtEl>
                                        <p:attrNameLst>
                                          <p:attrName>style.visibility</p:attrName>
                                        </p:attrNameLst>
                                      </p:cBhvr>
                                      <p:to>
                                        <p:strVal val="visible"/>
                                      </p:to>
                                    </p:set>
                                    <p:animEffect transition="in" filter="fade">
                                      <p:cBhvr>
                                        <p:cTn id="4483" dur="500"/>
                                        <p:tgtEl>
                                          <p:spTgt spid="567"/>
                                        </p:tgtEl>
                                      </p:cBhvr>
                                    </p:animEffect>
                                  </p:childTnLst>
                                </p:cTn>
                              </p:par>
                            </p:childTnLst>
                          </p:cTn>
                        </p:par>
                      </p:childTnLst>
                    </p:cTn>
                  </p:par>
                </p:childTnLst>
              </p:cTn>
              <p:nextCondLst>
                <p:cond evt="onClick" delay="0">
                  <p:tgtEl>
                    <p:spTgt spid="604"/>
                  </p:tgtEl>
                </p:cond>
              </p:nextCondLst>
            </p:seq>
            <p:seq concurrent="1" nextAc="seek">
              <p:cTn id="4484" restart="whenNotActive" fill="hold" evtFilter="cancelBubble" nodeType="interactiveSeq">
                <p:stCondLst>
                  <p:cond evt="onClick" delay="0">
                    <p:tgtEl>
                      <p:spTgt spid="605"/>
                    </p:tgtEl>
                  </p:cond>
                </p:stCondLst>
                <p:endSync evt="end" delay="0">
                  <p:rtn val="all"/>
                </p:endSync>
                <p:childTnLst>
                  <p:par>
                    <p:cTn id="4485" fill="hold">
                      <p:stCondLst>
                        <p:cond delay="0"/>
                      </p:stCondLst>
                      <p:childTnLst>
                        <p:par>
                          <p:cTn id="4486" fill="hold">
                            <p:stCondLst>
                              <p:cond delay="0"/>
                            </p:stCondLst>
                            <p:childTnLst>
                              <p:par>
                                <p:cTn id="4487" presetID="1" presetClass="exit" presetSubtype="0" fill="hold" grpId="1" nodeType="clickEffect">
                                  <p:stCondLst>
                                    <p:cond delay="0"/>
                                  </p:stCondLst>
                                  <p:childTnLst>
                                    <p:set>
                                      <p:cBhvr>
                                        <p:cTn id="4488" dur="1" fill="hold">
                                          <p:stCondLst>
                                            <p:cond delay="0"/>
                                          </p:stCondLst>
                                        </p:cTn>
                                        <p:tgtEl>
                                          <p:spTgt spid="605"/>
                                        </p:tgtEl>
                                        <p:attrNameLst>
                                          <p:attrName>style.visibility</p:attrName>
                                        </p:attrNameLst>
                                      </p:cBhvr>
                                      <p:to>
                                        <p:strVal val="hidden"/>
                                      </p:to>
                                    </p:set>
                                  </p:childTnLst>
                                </p:cTn>
                              </p:par>
                              <p:par>
                                <p:cTn id="4489" presetID="10" presetClass="entr" presetSubtype="0" fill="hold" grpId="11" nodeType="withEffect">
                                  <p:stCondLst>
                                    <p:cond delay="0"/>
                                  </p:stCondLst>
                                  <p:childTnLst>
                                    <p:set>
                                      <p:cBhvr>
                                        <p:cTn id="4490" dur="1" fill="hold">
                                          <p:stCondLst>
                                            <p:cond delay="0"/>
                                          </p:stCondLst>
                                        </p:cTn>
                                        <p:tgtEl>
                                          <p:spTgt spid="567"/>
                                        </p:tgtEl>
                                        <p:attrNameLst>
                                          <p:attrName>style.visibility</p:attrName>
                                        </p:attrNameLst>
                                      </p:cBhvr>
                                      <p:to>
                                        <p:strVal val="visible"/>
                                      </p:to>
                                    </p:set>
                                    <p:animEffect transition="in" filter="fade">
                                      <p:cBhvr>
                                        <p:cTn id="4491" dur="500"/>
                                        <p:tgtEl>
                                          <p:spTgt spid="567"/>
                                        </p:tgtEl>
                                      </p:cBhvr>
                                    </p:animEffect>
                                  </p:childTnLst>
                                </p:cTn>
                              </p:par>
                            </p:childTnLst>
                          </p:cTn>
                        </p:par>
                      </p:childTnLst>
                    </p:cTn>
                  </p:par>
                </p:childTnLst>
              </p:cTn>
              <p:nextCondLst>
                <p:cond evt="onClick" delay="0">
                  <p:tgtEl>
                    <p:spTgt spid="605"/>
                  </p:tgtEl>
                </p:cond>
              </p:nextCondLst>
            </p:seq>
            <p:seq concurrent="1" nextAc="seek">
              <p:cTn id="4492" restart="whenNotActive" fill="hold" evtFilter="cancelBubble" nodeType="interactiveSeq">
                <p:stCondLst>
                  <p:cond evt="onClick" delay="0">
                    <p:tgtEl>
                      <p:spTgt spid="607"/>
                    </p:tgtEl>
                  </p:cond>
                </p:stCondLst>
                <p:endSync evt="end" delay="0">
                  <p:rtn val="all"/>
                </p:endSync>
                <p:childTnLst>
                  <p:par>
                    <p:cTn id="4493" fill="hold">
                      <p:stCondLst>
                        <p:cond delay="0"/>
                      </p:stCondLst>
                      <p:childTnLst>
                        <p:par>
                          <p:cTn id="4494" fill="hold">
                            <p:stCondLst>
                              <p:cond delay="0"/>
                            </p:stCondLst>
                            <p:childTnLst>
                              <p:par>
                                <p:cTn id="4495" presetID="1" presetClass="entr" presetSubtype="0" fill="hold" grpId="0" nodeType="clickEffect">
                                  <p:stCondLst>
                                    <p:cond delay="0"/>
                                  </p:stCondLst>
                                  <p:childTnLst>
                                    <p:set>
                                      <p:cBhvr>
                                        <p:cTn id="4496" dur="1" fill="hold">
                                          <p:stCondLst>
                                            <p:cond delay="0"/>
                                          </p:stCondLst>
                                        </p:cTn>
                                        <p:tgtEl>
                                          <p:spTgt spid="613"/>
                                        </p:tgtEl>
                                        <p:attrNameLst>
                                          <p:attrName>style.visibility</p:attrName>
                                        </p:attrNameLst>
                                      </p:cBhvr>
                                      <p:to>
                                        <p:strVal val="visible"/>
                                      </p:to>
                                    </p:set>
                                  </p:childTnLst>
                                </p:cTn>
                              </p:par>
                              <p:par>
                                <p:cTn id="4497" presetID="1" presetClass="entr" presetSubtype="0" fill="hold" grpId="0" nodeType="withEffect">
                                  <p:stCondLst>
                                    <p:cond delay="0"/>
                                  </p:stCondLst>
                                  <p:childTnLst>
                                    <p:set>
                                      <p:cBhvr>
                                        <p:cTn id="4498" dur="1" fill="hold">
                                          <p:stCondLst>
                                            <p:cond delay="0"/>
                                          </p:stCondLst>
                                        </p:cTn>
                                        <p:tgtEl>
                                          <p:spTgt spid="624"/>
                                        </p:tgtEl>
                                        <p:attrNameLst>
                                          <p:attrName>style.visibility</p:attrName>
                                        </p:attrNameLst>
                                      </p:cBhvr>
                                      <p:to>
                                        <p:strVal val="visible"/>
                                      </p:to>
                                    </p:set>
                                  </p:childTnLst>
                                </p:cTn>
                              </p:par>
                              <p:par>
                                <p:cTn id="4499" presetID="10" presetClass="exit" presetSubtype="0" fill="hold" grpId="5" nodeType="withEffect">
                                  <p:stCondLst>
                                    <p:cond delay="0"/>
                                  </p:stCondLst>
                                  <p:childTnLst>
                                    <p:animEffect transition="out" filter="fade">
                                      <p:cBhvr>
                                        <p:cTn id="4500" dur="500"/>
                                        <p:tgtEl>
                                          <p:spTgt spid="629"/>
                                        </p:tgtEl>
                                      </p:cBhvr>
                                    </p:animEffect>
                                    <p:set>
                                      <p:cBhvr>
                                        <p:cTn id="4501"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7"/>
                  </p:tgtEl>
                </p:cond>
              </p:nextCondLst>
            </p:seq>
            <p:seq concurrent="1" nextAc="seek">
              <p:cTn id="4502" restart="whenNotActive" fill="hold" evtFilter="cancelBubble" nodeType="interactiveSeq">
                <p:stCondLst>
                  <p:cond evt="onClick" delay="0">
                    <p:tgtEl>
                      <p:spTgt spid="608"/>
                    </p:tgtEl>
                  </p:cond>
                </p:stCondLst>
                <p:endSync evt="end" delay="0">
                  <p:rtn val="all"/>
                </p:endSync>
                <p:childTnLst>
                  <p:par>
                    <p:cTn id="4503" fill="hold">
                      <p:stCondLst>
                        <p:cond delay="0"/>
                      </p:stCondLst>
                      <p:childTnLst>
                        <p:par>
                          <p:cTn id="4504" fill="hold">
                            <p:stCondLst>
                              <p:cond delay="0"/>
                            </p:stCondLst>
                            <p:childTnLst>
                              <p:par>
                                <p:cTn id="4505" presetID="1" presetClass="entr" presetSubtype="0" fill="hold" grpId="0" nodeType="clickEffect">
                                  <p:stCondLst>
                                    <p:cond delay="0"/>
                                  </p:stCondLst>
                                  <p:childTnLst>
                                    <p:set>
                                      <p:cBhvr>
                                        <p:cTn id="4506" dur="1" fill="hold">
                                          <p:stCondLst>
                                            <p:cond delay="0"/>
                                          </p:stCondLst>
                                        </p:cTn>
                                        <p:tgtEl>
                                          <p:spTgt spid="614"/>
                                        </p:tgtEl>
                                        <p:attrNameLst>
                                          <p:attrName>style.visibility</p:attrName>
                                        </p:attrNameLst>
                                      </p:cBhvr>
                                      <p:to>
                                        <p:strVal val="visible"/>
                                      </p:to>
                                    </p:set>
                                  </p:childTnLst>
                                </p:cTn>
                              </p:par>
                              <p:par>
                                <p:cTn id="4507" presetID="1" presetClass="entr" presetSubtype="0" fill="hold" grpId="1" nodeType="withEffect">
                                  <p:stCondLst>
                                    <p:cond delay="0"/>
                                  </p:stCondLst>
                                  <p:childTnLst>
                                    <p:set>
                                      <p:cBhvr>
                                        <p:cTn id="4508" dur="1" fill="hold">
                                          <p:stCondLst>
                                            <p:cond delay="0"/>
                                          </p:stCondLst>
                                        </p:cTn>
                                        <p:tgtEl>
                                          <p:spTgt spid="622"/>
                                        </p:tgtEl>
                                        <p:attrNameLst>
                                          <p:attrName>style.visibility</p:attrName>
                                        </p:attrNameLst>
                                      </p:cBhvr>
                                      <p:to>
                                        <p:strVal val="visible"/>
                                      </p:to>
                                    </p:set>
                                  </p:childTnLst>
                                </p:cTn>
                              </p:par>
                              <p:par>
                                <p:cTn id="4509" presetID="10" presetClass="exit" presetSubtype="0" fill="hold" grpId="4" nodeType="withEffect">
                                  <p:stCondLst>
                                    <p:cond delay="0"/>
                                  </p:stCondLst>
                                  <p:childTnLst>
                                    <p:animEffect transition="out" filter="fade">
                                      <p:cBhvr>
                                        <p:cTn id="4510" dur="500"/>
                                        <p:tgtEl>
                                          <p:spTgt spid="629"/>
                                        </p:tgtEl>
                                      </p:cBhvr>
                                    </p:animEffect>
                                    <p:set>
                                      <p:cBhvr>
                                        <p:cTn id="4511"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8"/>
                  </p:tgtEl>
                </p:cond>
              </p:nextCondLst>
            </p:seq>
            <p:seq concurrent="1" nextAc="seek">
              <p:cTn id="4512" restart="whenNotActive" fill="hold" evtFilter="cancelBubble" nodeType="interactiveSeq">
                <p:stCondLst>
                  <p:cond evt="onClick" delay="0">
                    <p:tgtEl>
                      <p:spTgt spid="609"/>
                    </p:tgtEl>
                  </p:cond>
                </p:stCondLst>
                <p:endSync evt="end" delay="0">
                  <p:rtn val="all"/>
                </p:endSync>
                <p:childTnLst>
                  <p:par>
                    <p:cTn id="4513" fill="hold">
                      <p:stCondLst>
                        <p:cond delay="0"/>
                      </p:stCondLst>
                      <p:childTnLst>
                        <p:par>
                          <p:cTn id="4514" fill="hold">
                            <p:stCondLst>
                              <p:cond delay="0"/>
                            </p:stCondLst>
                            <p:childTnLst>
                              <p:par>
                                <p:cTn id="4515" presetID="1" presetClass="entr" presetSubtype="0" fill="hold" grpId="1" nodeType="clickEffect">
                                  <p:stCondLst>
                                    <p:cond delay="0"/>
                                  </p:stCondLst>
                                  <p:childTnLst>
                                    <p:set>
                                      <p:cBhvr>
                                        <p:cTn id="4516" dur="1" fill="hold">
                                          <p:stCondLst>
                                            <p:cond delay="0"/>
                                          </p:stCondLst>
                                        </p:cTn>
                                        <p:tgtEl>
                                          <p:spTgt spid="615"/>
                                        </p:tgtEl>
                                        <p:attrNameLst>
                                          <p:attrName>style.visibility</p:attrName>
                                        </p:attrNameLst>
                                      </p:cBhvr>
                                      <p:to>
                                        <p:strVal val="visible"/>
                                      </p:to>
                                    </p:set>
                                  </p:childTnLst>
                                </p:cTn>
                              </p:par>
                              <p:par>
                                <p:cTn id="4517" presetID="10" presetClass="exit" presetSubtype="0" fill="hold" grpId="3" nodeType="withEffect">
                                  <p:stCondLst>
                                    <p:cond delay="0"/>
                                  </p:stCondLst>
                                  <p:childTnLst>
                                    <p:animEffect transition="out" filter="fade">
                                      <p:cBhvr>
                                        <p:cTn id="4518" dur="500"/>
                                        <p:tgtEl>
                                          <p:spTgt spid="629"/>
                                        </p:tgtEl>
                                      </p:cBhvr>
                                    </p:animEffect>
                                    <p:set>
                                      <p:cBhvr>
                                        <p:cTn id="4519"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9"/>
                  </p:tgtEl>
                </p:cond>
              </p:nextCondLst>
            </p:seq>
            <p:seq concurrent="1" nextAc="seek">
              <p:cTn id="4520" restart="whenNotActive" fill="hold" evtFilter="cancelBubble" nodeType="interactiveSeq">
                <p:stCondLst>
                  <p:cond evt="onClick" delay="0">
                    <p:tgtEl>
                      <p:spTgt spid="611"/>
                    </p:tgtEl>
                  </p:cond>
                </p:stCondLst>
                <p:endSync evt="end" delay="0">
                  <p:rtn val="all"/>
                </p:endSync>
                <p:childTnLst>
                  <p:par>
                    <p:cTn id="4521" fill="hold">
                      <p:stCondLst>
                        <p:cond delay="0"/>
                      </p:stCondLst>
                      <p:childTnLst>
                        <p:par>
                          <p:cTn id="4522" fill="hold">
                            <p:stCondLst>
                              <p:cond delay="0"/>
                            </p:stCondLst>
                            <p:childTnLst>
                              <p:par>
                                <p:cTn id="4523" presetID="1" presetClass="entr" presetSubtype="0" fill="hold" grpId="0" nodeType="clickEffect">
                                  <p:stCondLst>
                                    <p:cond delay="0"/>
                                  </p:stCondLst>
                                  <p:childTnLst>
                                    <p:set>
                                      <p:cBhvr>
                                        <p:cTn id="4524" dur="1" fill="hold">
                                          <p:stCondLst>
                                            <p:cond delay="0"/>
                                          </p:stCondLst>
                                        </p:cTn>
                                        <p:tgtEl>
                                          <p:spTgt spid="617"/>
                                        </p:tgtEl>
                                        <p:attrNameLst>
                                          <p:attrName>style.visibility</p:attrName>
                                        </p:attrNameLst>
                                      </p:cBhvr>
                                      <p:to>
                                        <p:strVal val="visible"/>
                                      </p:to>
                                    </p:set>
                                  </p:childTnLst>
                                </p:cTn>
                              </p:par>
                              <p:par>
                                <p:cTn id="4525" presetID="10" presetClass="exit" presetSubtype="0" fill="hold" grpId="2" nodeType="withEffect">
                                  <p:stCondLst>
                                    <p:cond delay="0"/>
                                  </p:stCondLst>
                                  <p:childTnLst>
                                    <p:animEffect transition="out" filter="fade">
                                      <p:cBhvr>
                                        <p:cTn id="4526" dur="500"/>
                                        <p:tgtEl>
                                          <p:spTgt spid="629"/>
                                        </p:tgtEl>
                                      </p:cBhvr>
                                    </p:animEffect>
                                    <p:set>
                                      <p:cBhvr>
                                        <p:cTn id="452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1"/>
                  </p:tgtEl>
                </p:cond>
              </p:nextCondLst>
            </p:seq>
            <p:seq concurrent="1" nextAc="seek">
              <p:cTn id="4528" restart="whenNotActive" fill="hold" evtFilter="cancelBubble" nodeType="interactiveSeq">
                <p:stCondLst>
                  <p:cond evt="onClick" delay="0">
                    <p:tgtEl>
                      <p:spTgt spid="612"/>
                    </p:tgtEl>
                  </p:cond>
                </p:stCondLst>
                <p:endSync evt="end" delay="0">
                  <p:rtn val="all"/>
                </p:endSync>
                <p:childTnLst>
                  <p:par>
                    <p:cTn id="4529" fill="hold">
                      <p:stCondLst>
                        <p:cond delay="0"/>
                      </p:stCondLst>
                      <p:childTnLst>
                        <p:par>
                          <p:cTn id="4530" fill="hold">
                            <p:stCondLst>
                              <p:cond delay="0"/>
                            </p:stCondLst>
                            <p:childTnLst>
                              <p:par>
                                <p:cTn id="4531" presetID="1" presetClass="entr" presetSubtype="0" fill="hold" grpId="0" nodeType="clickEffect">
                                  <p:stCondLst>
                                    <p:cond delay="0"/>
                                  </p:stCondLst>
                                  <p:childTnLst>
                                    <p:set>
                                      <p:cBhvr>
                                        <p:cTn id="4532" dur="1" fill="hold">
                                          <p:stCondLst>
                                            <p:cond delay="0"/>
                                          </p:stCondLst>
                                        </p:cTn>
                                        <p:tgtEl>
                                          <p:spTgt spid="618"/>
                                        </p:tgtEl>
                                        <p:attrNameLst>
                                          <p:attrName>style.visibility</p:attrName>
                                        </p:attrNameLst>
                                      </p:cBhvr>
                                      <p:to>
                                        <p:strVal val="visible"/>
                                      </p:to>
                                    </p:set>
                                  </p:childTnLst>
                                </p:cTn>
                              </p:par>
                              <p:par>
                                <p:cTn id="4533" presetID="1" presetClass="entr" presetSubtype="0" fill="hold" grpId="2" nodeType="withEffect">
                                  <p:stCondLst>
                                    <p:cond delay="0"/>
                                  </p:stCondLst>
                                  <p:childTnLst>
                                    <p:set>
                                      <p:cBhvr>
                                        <p:cTn id="4534" dur="1" fill="hold">
                                          <p:stCondLst>
                                            <p:cond delay="0"/>
                                          </p:stCondLst>
                                        </p:cTn>
                                        <p:tgtEl>
                                          <p:spTgt spid="622"/>
                                        </p:tgtEl>
                                        <p:attrNameLst>
                                          <p:attrName>style.visibility</p:attrName>
                                        </p:attrNameLst>
                                      </p:cBhvr>
                                      <p:to>
                                        <p:strVal val="visible"/>
                                      </p:to>
                                    </p:set>
                                  </p:childTnLst>
                                </p:cTn>
                              </p:par>
                              <p:par>
                                <p:cTn id="4535" presetID="10" presetClass="exit" presetSubtype="0" fill="hold" grpId="1" nodeType="withEffect">
                                  <p:stCondLst>
                                    <p:cond delay="0"/>
                                  </p:stCondLst>
                                  <p:childTnLst>
                                    <p:animEffect transition="out" filter="fade">
                                      <p:cBhvr>
                                        <p:cTn id="4536" dur="500"/>
                                        <p:tgtEl>
                                          <p:spTgt spid="629"/>
                                        </p:tgtEl>
                                      </p:cBhvr>
                                    </p:animEffect>
                                    <p:set>
                                      <p:cBhvr>
                                        <p:cTn id="453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2"/>
                  </p:tgtEl>
                </p:cond>
              </p:nextCondLst>
            </p:seq>
            <p:seq concurrent="1" nextAc="seek">
              <p:cTn id="4538" restart="whenNotActive" fill="hold" evtFilter="cancelBubble" nodeType="interactiveSeq">
                <p:stCondLst>
                  <p:cond evt="onClick" delay="0">
                    <p:tgtEl>
                      <p:spTgt spid="610"/>
                    </p:tgtEl>
                  </p:cond>
                </p:stCondLst>
                <p:endSync evt="end" delay="0">
                  <p:rtn val="all"/>
                </p:endSync>
                <p:childTnLst>
                  <p:par>
                    <p:cTn id="4539" fill="hold">
                      <p:stCondLst>
                        <p:cond delay="0"/>
                      </p:stCondLst>
                      <p:childTnLst>
                        <p:par>
                          <p:cTn id="4540" fill="hold">
                            <p:stCondLst>
                              <p:cond delay="0"/>
                            </p:stCondLst>
                            <p:childTnLst>
                              <p:par>
                                <p:cTn id="4541" presetID="1" presetClass="entr" presetSubtype="0" fill="hold" grpId="0" nodeType="clickEffect">
                                  <p:stCondLst>
                                    <p:cond delay="0"/>
                                  </p:stCondLst>
                                  <p:childTnLst>
                                    <p:set>
                                      <p:cBhvr>
                                        <p:cTn id="4542" dur="1" fill="hold">
                                          <p:stCondLst>
                                            <p:cond delay="0"/>
                                          </p:stCondLst>
                                        </p:cTn>
                                        <p:tgtEl>
                                          <p:spTgt spid="616"/>
                                        </p:tgtEl>
                                        <p:attrNameLst>
                                          <p:attrName>style.visibility</p:attrName>
                                        </p:attrNameLst>
                                      </p:cBhvr>
                                      <p:to>
                                        <p:strVal val="visible"/>
                                      </p:to>
                                    </p:set>
                                  </p:childTnLst>
                                </p:cTn>
                              </p:par>
                              <p:par>
                                <p:cTn id="4543" presetID="1" presetClass="entr" presetSubtype="0" fill="hold" grpId="0" nodeType="withEffect">
                                  <p:stCondLst>
                                    <p:cond delay="0"/>
                                  </p:stCondLst>
                                  <p:childTnLst>
                                    <p:set>
                                      <p:cBhvr>
                                        <p:cTn id="4544" dur="1" fill="hold">
                                          <p:stCondLst>
                                            <p:cond delay="0"/>
                                          </p:stCondLst>
                                        </p:cTn>
                                        <p:tgtEl>
                                          <p:spTgt spid="622"/>
                                        </p:tgtEl>
                                        <p:attrNameLst>
                                          <p:attrName>style.visibility</p:attrName>
                                        </p:attrNameLst>
                                      </p:cBhvr>
                                      <p:to>
                                        <p:strVal val="visible"/>
                                      </p:to>
                                    </p:set>
                                  </p:childTnLst>
                                </p:cTn>
                              </p:par>
                              <p:par>
                                <p:cTn id="4545" presetID="10" presetClass="exit" presetSubtype="0" fill="hold" grpId="0" nodeType="withEffect">
                                  <p:stCondLst>
                                    <p:cond delay="0"/>
                                  </p:stCondLst>
                                  <p:childTnLst>
                                    <p:animEffect transition="out" filter="fade">
                                      <p:cBhvr>
                                        <p:cTn id="4546" dur="500"/>
                                        <p:tgtEl>
                                          <p:spTgt spid="629"/>
                                        </p:tgtEl>
                                      </p:cBhvr>
                                    </p:animEffect>
                                    <p:set>
                                      <p:cBhvr>
                                        <p:cTn id="454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0"/>
                  </p:tgtEl>
                </p:cond>
              </p:nextCondLst>
            </p:seq>
            <p:seq concurrent="1" nextAc="seek">
              <p:cTn id="4548" restart="whenNotActive" fill="hold" evtFilter="cancelBubble" nodeType="interactiveSeq">
                <p:stCondLst>
                  <p:cond evt="onClick" delay="0">
                    <p:tgtEl>
                      <p:spTgt spid="618"/>
                    </p:tgtEl>
                  </p:cond>
                </p:stCondLst>
                <p:endSync evt="end" delay="0">
                  <p:rtn val="all"/>
                </p:endSync>
                <p:childTnLst>
                  <p:par>
                    <p:cTn id="4549" fill="hold">
                      <p:stCondLst>
                        <p:cond delay="0"/>
                      </p:stCondLst>
                      <p:childTnLst>
                        <p:par>
                          <p:cTn id="4550" fill="hold">
                            <p:stCondLst>
                              <p:cond delay="0"/>
                            </p:stCondLst>
                            <p:childTnLst>
                              <p:par>
                                <p:cTn id="4551" presetID="1" presetClass="exit" presetSubtype="0" fill="hold" grpId="1" nodeType="clickEffect">
                                  <p:stCondLst>
                                    <p:cond delay="0"/>
                                  </p:stCondLst>
                                  <p:childTnLst>
                                    <p:set>
                                      <p:cBhvr>
                                        <p:cTn id="4552" dur="1" fill="hold">
                                          <p:stCondLst>
                                            <p:cond delay="0"/>
                                          </p:stCondLst>
                                        </p:cTn>
                                        <p:tgtEl>
                                          <p:spTgt spid="618"/>
                                        </p:tgtEl>
                                        <p:attrNameLst>
                                          <p:attrName>style.visibility</p:attrName>
                                        </p:attrNameLst>
                                      </p:cBhvr>
                                      <p:to>
                                        <p:strVal val="hidden"/>
                                      </p:to>
                                    </p:set>
                                  </p:childTnLst>
                                </p:cTn>
                              </p:par>
                              <p:par>
                                <p:cTn id="4553" presetID="1" presetClass="exit" presetSubtype="0" fill="hold" grpId="5" nodeType="withEffect">
                                  <p:stCondLst>
                                    <p:cond delay="0"/>
                                  </p:stCondLst>
                                  <p:childTnLst>
                                    <p:set>
                                      <p:cBhvr>
                                        <p:cTn id="4554" dur="1" fill="hold">
                                          <p:stCondLst>
                                            <p:cond delay="0"/>
                                          </p:stCondLst>
                                        </p:cTn>
                                        <p:tgtEl>
                                          <p:spTgt spid="622"/>
                                        </p:tgtEl>
                                        <p:attrNameLst>
                                          <p:attrName>style.visibility</p:attrName>
                                        </p:attrNameLst>
                                      </p:cBhvr>
                                      <p:to>
                                        <p:strVal val="hidden"/>
                                      </p:to>
                                    </p:set>
                                  </p:childTnLst>
                                </p:cTn>
                              </p:par>
                              <p:par>
                                <p:cTn id="4555" presetID="10" presetClass="entr" presetSubtype="0" fill="hold" grpId="6" nodeType="withEffect">
                                  <p:stCondLst>
                                    <p:cond delay="0"/>
                                  </p:stCondLst>
                                  <p:childTnLst>
                                    <p:set>
                                      <p:cBhvr>
                                        <p:cTn id="4556" dur="1" fill="hold">
                                          <p:stCondLst>
                                            <p:cond delay="0"/>
                                          </p:stCondLst>
                                        </p:cTn>
                                        <p:tgtEl>
                                          <p:spTgt spid="629"/>
                                        </p:tgtEl>
                                        <p:attrNameLst>
                                          <p:attrName>style.visibility</p:attrName>
                                        </p:attrNameLst>
                                      </p:cBhvr>
                                      <p:to>
                                        <p:strVal val="visible"/>
                                      </p:to>
                                    </p:set>
                                    <p:animEffect transition="in" filter="fade">
                                      <p:cBhvr>
                                        <p:cTn id="4557" dur="500"/>
                                        <p:tgtEl>
                                          <p:spTgt spid="629"/>
                                        </p:tgtEl>
                                      </p:cBhvr>
                                    </p:animEffect>
                                  </p:childTnLst>
                                </p:cTn>
                              </p:par>
                            </p:childTnLst>
                          </p:cTn>
                        </p:par>
                      </p:childTnLst>
                    </p:cTn>
                  </p:par>
                </p:childTnLst>
              </p:cTn>
              <p:nextCondLst>
                <p:cond evt="onClick" delay="0">
                  <p:tgtEl>
                    <p:spTgt spid="618"/>
                  </p:tgtEl>
                </p:cond>
              </p:nextCondLst>
            </p:seq>
            <p:seq concurrent="1" nextAc="seek">
              <p:cTn id="4558" restart="whenNotActive" fill="hold" evtFilter="cancelBubble" nodeType="interactiveSeq">
                <p:stCondLst>
                  <p:cond evt="onClick" delay="0">
                    <p:tgtEl>
                      <p:spTgt spid="613"/>
                    </p:tgtEl>
                  </p:cond>
                </p:stCondLst>
                <p:endSync evt="end" delay="0">
                  <p:rtn val="all"/>
                </p:endSync>
                <p:childTnLst>
                  <p:par>
                    <p:cTn id="4559" fill="hold">
                      <p:stCondLst>
                        <p:cond delay="0"/>
                      </p:stCondLst>
                      <p:childTnLst>
                        <p:par>
                          <p:cTn id="4560" fill="hold">
                            <p:stCondLst>
                              <p:cond delay="0"/>
                            </p:stCondLst>
                            <p:childTnLst>
                              <p:par>
                                <p:cTn id="4561" presetID="1" presetClass="exit" presetSubtype="0" fill="hold" grpId="1" nodeType="clickEffect">
                                  <p:stCondLst>
                                    <p:cond delay="0"/>
                                  </p:stCondLst>
                                  <p:childTnLst>
                                    <p:set>
                                      <p:cBhvr>
                                        <p:cTn id="4562" dur="1" fill="hold">
                                          <p:stCondLst>
                                            <p:cond delay="0"/>
                                          </p:stCondLst>
                                        </p:cTn>
                                        <p:tgtEl>
                                          <p:spTgt spid="613"/>
                                        </p:tgtEl>
                                        <p:attrNameLst>
                                          <p:attrName>style.visibility</p:attrName>
                                        </p:attrNameLst>
                                      </p:cBhvr>
                                      <p:to>
                                        <p:strVal val="hidden"/>
                                      </p:to>
                                    </p:set>
                                  </p:childTnLst>
                                </p:cTn>
                              </p:par>
                              <p:par>
                                <p:cTn id="4563" presetID="1" presetClass="exit" presetSubtype="0" fill="hold" grpId="1" nodeType="withEffect">
                                  <p:stCondLst>
                                    <p:cond delay="0"/>
                                  </p:stCondLst>
                                  <p:childTnLst>
                                    <p:set>
                                      <p:cBhvr>
                                        <p:cTn id="4564" dur="1" fill="hold">
                                          <p:stCondLst>
                                            <p:cond delay="0"/>
                                          </p:stCondLst>
                                        </p:cTn>
                                        <p:tgtEl>
                                          <p:spTgt spid="624"/>
                                        </p:tgtEl>
                                        <p:attrNameLst>
                                          <p:attrName>style.visibility</p:attrName>
                                        </p:attrNameLst>
                                      </p:cBhvr>
                                      <p:to>
                                        <p:strVal val="hidden"/>
                                      </p:to>
                                    </p:set>
                                  </p:childTnLst>
                                </p:cTn>
                              </p:par>
                              <p:par>
                                <p:cTn id="4565" presetID="10" presetClass="entr" presetSubtype="0" fill="hold" grpId="7" nodeType="withEffect">
                                  <p:stCondLst>
                                    <p:cond delay="0"/>
                                  </p:stCondLst>
                                  <p:childTnLst>
                                    <p:set>
                                      <p:cBhvr>
                                        <p:cTn id="4566" dur="1" fill="hold">
                                          <p:stCondLst>
                                            <p:cond delay="0"/>
                                          </p:stCondLst>
                                        </p:cTn>
                                        <p:tgtEl>
                                          <p:spTgt spid="629"/>
                                        </p:tgtEl>
                                        <p:attrNameLst>
                                          <p:attrName>style.visibility</p:attrName>
                                        </p:attrNameLst>
                                      </p:cBhvr>
                                      <p:to>
                                        <p:strVal val="visible"/>
                                      </p:to>
                                    </p:set>
                                    <p:animEffect transition="in" filter="fade">
                                      <p:cBhvr>
                                        <p:cTn id="4567" dur="500"/>
                                        <p:tgtEl>
                                          <p:spTgt spid="629"/>
                                        </p:tgtEl>
                                      </p:cBhvr>
                                    </p:animEffect>
                                  </p:childTnLst>
                                </p:cTn>
                              </p:par>
                            </p:childTnLst>
                          </p:cTn>
                        </p:par>
                      </p:childTnLst>
                    </p:cTn>
                  </p:par>
                </p:childTnLst>
              </p:cTn>
              <p:nextCondLst>
                <p:cond evt="onClick" delay="0">
                  <p:tgtEl>
                    <p:spTgt spid="613"/>
                  </p:tgtEl>
                </p:cond>
              </p:nextCondLst>
            </p:seq>
            <p:seq concurrent="1" nextAc="seek">
              <p:cTn id="4568" restart="whenNotActive" fill="hold" evtFilter="cancelBubble" nodeType="interactiveSeq">
                <p:stCondLst>
                  <p:cond evt="onClick" delay="0">
                    <p:tgtEl>
                      <p:spTgt spid="614"/>
                    </p:tgtEl>
                  </p:cond>
                </p:stCondLst>
                <p:endSync evt="end" delay="0">
                  <p:rtn val="all"/>
                </p:endSync>
                <p:childTnLst>
                  <p:par>
                    <p:cTn id="4569" fill="hold">
                      <p:stCondLst>
                        <p:cond delay="0"/>
                      </p:stCondLst>
                      <p:childTnLst>
                        <p:par>
                          <p:cTn id="4570" fill="hold">
                            <p:stCondLst>
                              <p:cond delay="0"/>
                            </p:stCondLst>
                            <p:childTnLst>
                              <p:par>
                                <p:cTn id="4571" presetID="1" presetClass="exit" presetSubtype="0" fill="hold" grpId="1" nodeType="clickEffect">
                                  <p:stCondLst>
                                    <p:cond delay="0"/>
                                  </p:stCondLst>
                                  <p:childTnLst>
                                    <p:set>
                                      <p:cBhvr>
                                        <p:cTn id="4572" dur="1" fill="hold">
                                          <p:stCondLst>
                                            <p:cond delay="0"/>
                                          </p:stCondLst>
                                        </p:cTn>
                                        <p:tgtEl>
                                          <p:spTgt spid="614"/>
                                        </p:tgtEl>
                                        <p:attrNameLst>
                                          <p:attrName>style.visibility</p:attrName>
                                        </p:attrNameLst>
                                      </p:cBhvr>
                                      <p:to>
                                        <p:strVal val="hidden"/>
                                      </p:to>
                                    </p:set>
                                  </p:childTnLst>
                                </p:cTn>
                              </p:par>
                              <p:par>
                                <p:cTn id="4573" presetID="1" presetClass="exit" presetSubtype="0" fill="hold" grpId="4" nodeType="withEffect">
                                  <p:stCondLst>
                                    <p:cond delay="0"/>
                                  </p:stCondLst>
                                  <p:childTnLst>
                                    <p:set>
                                      <p:cBhvr>
                                        <p:cTn id="4574" dur="1" fill="hold">
                                          <p:stCondLst>
                                            <p:cond delay="0"/>
                                          </p:stCondLst>
                                        </p:cTn>
                                        <p:tgtEl>
                                          <p:spTgt spid="622"/>
                                        </p:tgtEl>
                                        <p:attrNameLst>
                                          <p:attrName>style.visibility</p:attrName>
                                        </p:attrNameLst>
                                      </p:cBhvr>
                                      <p:to>
                                        <p:strVal val="hidden"/>
                                      </p:to>
                                    </p:set>
                                  </p:childTnLst>
                                </p:cTn>
                              </p:par>
                              <p:par>
                                <p:cTn id="4575" presetID="10" presetClass="entr" presetSubtype="0" fill="hold" grpId="10" nodeType="withEffect">
                                  <p:stCondLst>
                                    <p:cond delay="0"/>
                                  </p:stCondLst>
                                  <p:childTnLst>
                                    <p:set>
                                      <p:cBhvr>
                                        <p:cTn id="4576" dur="1" fill="hold">
                                          <p:stCondLst>
                                            <p:cond delay="0"/>
                                          </p:stCondLst>
                                        </p:cTn>
                                        <p:tgtEl>
                                          <p:spTgt spid="629"/>
                                        </p:tgtEl>
                                        <p:attrNameLst>
                                          <p:attrName>style.visibility</p:attrName>
                                        </p:attrNameLst>
                                      </p:cBhvr>
                                      <p:to>
                                        <p:strVal val="visible"/>
                                      </p:to>
                                    </p:set>
                                    <p:animEffect transition="in" filter="fade">
                                      <p:cBhvr>
                                        <p:cTn id="4577" dur="500"/>
                                        <p:tgtEl>
                                          <p:spTgt spid="629"/>
                                        </p:tgtEl>
                                      </p:cBhvr>
                                    </p:animEffect>
                                  </p:childTnLst>
                                </p:cTn>
                              </p:par>
                            </p:childTnLst>
                          </p:cTn>
                        </p:par>
                      </p:childTnLst>
                    </p:cTn>
                  </p:par>
                </p:childTnLst>
              </p:cTn>
              <p:nextCondLst>
                <p:cond evt="onClick" delay="0">
                  <p:tgtEl>
                    <p:spTgt spid="614"/>
                  </p:tgtEl>
                </p:cond>
              </p:nextCondLst>
            </p:seq>
            <p:seq concurrent="1" nextAc="seek">
              <p:cTn id="4578" restart="whenNotActive" fill="hold" evtFilter="cancelBubble" nodeType="interactiveSeq">
                <p:stCondLst>
                  <p:cond evt="onClick" delay="0">
                    <p:tgtEl>
                      <p:spTgt spid="615"/>
                    </p:tgtEl>
                  </p:cond>
                </p:stCondLst>
                <p:endSync evt="end" delay="0">
                  <p:rtn val="all"/>
                </p:endSync>
                <p:childTnLst>
                  <p:par>
                    <p:cTn id="4579" fill="hold">
                      <p:stCondLst>
                        <p:cond delay="0"/>
                      </p:stCondLst>
                      <p:childTnLst>
                        <p:par>
                          <p:cTn id="4580" fill="hold">
                            <p:stCondLst>
                              <p:cond delay="0"/>
                            </p:stCondLst>
                            <p:childTnLst>
                              <p:par>
                                <p:cTn id="4581" presetID="1" presetClass="exit" presetSubtype="0" fill="hold" grpId="0" nodeType="clickEffect">
                                  <p:stCondLst>
                                    <p:cond delay="0"/>
                                  </p:stCondLst>
                                  <p:childTnLst>
                                    <p:set>
                                      <p:cBhvr>
                                        <p:cTn id="4582" dur="1" fill="hold">
                                          <p:stCondLst>
                                            <p:cond delay="0"/>
                                          </p:stCondLst>
                                        </p:cTn>
                                        <p:tgtEl>
                                          <p:spTgt spid="615"/>
                                        </p:tgtEl>
                                        <p:attrNameLst>
                                          <p:attrName>style.visibility</p:attrName>
                                        </p:attrNameLst>
                                      </p:cBhvr>
                                      <p:to>
                                        <p:strVal val="hidden"/>
                                      </p:to>
                                    </p:set>
                                  </p:childTnLst>
                                </p:cTn>
                              </p:par>
                              <p:par>
                                <p:cTn id="4583" presetID="10" presetClass="entr" presetSubtype="0" fill="hold" grpId="9" nodeType="withEffect">
                                  <p:stCondLst>
                                    <p:cond delay="0"/>
                                  </p:stCondLst>
                                  <p:childTnLst>
                                    <p:set>
                                      <p:cBhvr>
                                        <p:cTn id="4584" dur="1" fill="hold">
                                          <p:stCondLst>
                                            <p:cond delay="0"/>
                                          </p:stCondLst>
                                        </p:cTn>
                                        <p:tgtEl>
                                          <p:spTgt spid="629"/>
                                        </p:tgtEl>
                                        <p:attrNameLst>
                                          <p:attrName>style.visibility</p:attrName>
                                        </p:attrNameLst>
                                      </p:cBhvr>
                                      <p:to>
                                        <p:strVal val="visible"/>
                                      </p:to>
                                    </p:set>
                                    <p:animEffect transition="in" filter="fade">
                                      <p:cBhvr>
                                        <p:cTn id="4585" dur="500"/>
                                        <p:tgtEl>
                                          <p:spTgt spid="629"/>
                                        </p:tgtEl>
                                      </p:cBhvr>
                                    </p:animEffect>
                                  </p:childTnLst>
                                </p:cTn>
                              </p:par>
                            </p:childTnLst>
                          </p:cTn>
                        </p:par>
                      </p:childTnLst>
                    </p:cTn>
                  </p:par>
                </p:childTnLst>
              </p:cTn>
              <p:nextCondLst>
                <p:cond evt="onClick" delay="0">
                  <p:tgtEl>
                    <p:spTgt spid="615"/>
                  </p:tgtEl>
                </p:cond>
              </p:nextCondLst>
            </p:seq>
            <p:seq concurrent="1" nextAc="seek">
              <p:cTn id="4586" restart="whenNotActive" fill="hold" evtFilter="cancelBubble" nodeType="interactiveSeq">
                <p:stCondLst>
                  <p:cond evt="onClick" delay="0">
                    <p:tgtEl>
                      <p:spTgt spid="616"/>
                    </p:tgtEl>
                  </p:cond>
                </p:stCondLst>
                <p:endSync evt="end" delay="0">
                  <p:rtn val="all"/>
                </p:endSync>
                <p:childTnLst>
                  <p:par>
                    <p:cTn id="4587" fill="hold">
                      <p:stCondLst>
                        <p:cond delay="0"/>
                      </p:stCondLst>
                      <p:childTnLst>
                        <p:par>
                          <p:cTn id="4588" fill="hold">
                            <p:stCondLst>
                              <p:cond delay="0"/>
                            </p:stCondLst>
                            <p:childTnLst>
                              <p:par>
                                <p:cTn id="4589" presetID="1" presetClass="exit" presetSubtype="0" fill="hold" grpId="1" nodeType="clickEffect">
                                  <p:stCondLst>
                                    <p:cond delay="0"/>
                                  </p:stCondLst>
                                  <p:childTnLst>
                                    <p:set>
                                      <p:cBhvr>
                                        <p:cTn id="4590" dur="1" fill="hold">
                                          <p:stCondLst>
                                            <p:cond delay="0"/>
                                          </p:stCondLst>
                                        </p:cTn>
                                        <p:tgtEl>
                                          <p:spTgt spid="616"/>
                                        </p:tgtEl>
                                        <p:attrNameLst>
                                          <p:attrName>style.visibility</p:attrName>
                                        </p:attrNameLst>
                                      </p:cBhvr>
                                      <p:to>
                                        <p:strVal val="hidden"/>
                                      </p:to>
                                    </p:set>
                                  </p:childTnLst>
                                </p:cTn>
                              </p:par>
                              <p:par>
                                <p:cTn id="4591" presetID="1" presetClass="exit" presetSubtype="0" fill="hold" grpId="3" nodeType="withEffect">
                                  <p:stCondLst>
                                    <p:cond delay="0"/>
                                  </p:stCondLst>
                                  <p:childTnLst>
                                    <p:set>
                                      <p:cBhvr>
                                        <p:cTn id="4592" dur="1" fill="hold">
                                          <p:stCondLst>
                                            <p:cond delay="0"/>
                                          </p:stCondLst>
                                        </p:cTn>
                                        <p:tgtEl>
                                          <p:spTgt spid="622"/>
                                        </p:tgtEl>
                                        <p:attrNameLst>
                                          <p:attrName>style.visibility</p:attrName>
                                        </p:attrNameLst>
                                      </p:cBhvr>
                                      <p:to>
                                        <p:strVal val="hidden"/>
                                      </p:to>
                                    </p:set>
                                  </p:childTnLst>
                                </p:cTn>
                              </p:par>
                              <p:par>
                                <p:cTn id="4593" presetID="10" presetClass="entr" presetSubtype="0" fill="hold" grpId="11" nodeType="withEffect">
                                  <p:stCondLst>
                                    <p:cond delay="0"/>
                                  </p:stCondLst>
                                  <p:childTnLst>
                                    <p:set>
                                      <p:cBhvr>
                                        <p:cTn id="4594" dur="1" fill="hold">
                                          <p:stCondLst>
                                            <p:cond delay="0"/>
                                          </p:stCondLst>
                                        </p:cTn>
                                        <p:tgtEl>
                                          <p:spTgt spid="629"/>
                                        </p:tgtEl>
                                        <p:attrNameLst>
                                          <p:attrName>style.visibility</p:attrName>
                                        </p:attrNameLst>
                                      </p:cBhvr>
                                      <p:to>
                                        <p:strVal val="visible"/>
                                      </p:to>
                                    </p:set>
                                    <p:animEffect transition="in" filter="fade">
                                      <p:cBhvr>
                                        <p:cTn id="4595" dur="500"/>
                                        <p:tgtEl>
                                          <p:spTgt spid="629"/>
                                        </p:tgtEl>
                                      </p:cBhvr>
                                    </p:animEffect>
                                  </p:childTnLst>
                                </p:cTn>
                              </p:par>
                            </p:childTnLst>
                          </p:cTn>
                        </p:par>
                      </p:childTnLst>
                    </p:cTn>
                  </p:par>
                </p:childTnLst>
              </p:cTn>
              <p:nextCondLst>
                <p:cond evt="onClick" delay="0">
                  <p:tgtEl>
                    <p:spTgt spid="616"/>
                  </p:tgtEl>
                </p:cond>
              </p:nextCondLst>
            </p:seq>
            <p:seq concurrent="1" nextAc="seek">
              <p:cTn id="4596" restart="whenNotActive" fill="hold" evtFilter="cancelBubble" nodeType="interactiveSeq">
                <p:stCondLst>
                  <p:cond evt="onClick" delay="0">
                    <p:tgtEl>
                      <p:spTgt spid="617"/>
                    </p:tgtEl>
                  </p:cond>
                </p:stCondLst>
                <p:endSync evt="end" delay="0">
                  <p:rtn val="all"/>
                </p:endSync>
                <p:childTnLst>
                  <p:par>
                    <p:cTn id="4597" fill="hold">
                      <p:stCondLst>
                        <p:cond delay="0"/>
                      </p:stCondLst>
                      <p:childTnLst>
                        <p:par>
                          <p:cTn id="4598" fill="hold">
                            <p:stCondLst>
                              <p:cond delay="0"/>
                            </p:stCondLst>
                            <p:childTnLst>
                              <p:par>
                                <p:cTn id="4599" presetID="1" presetClass="exit" presetSubtype="0" fill="hold" grpId="1" nodeType="clickEffect">
                                  <p:stCondLst>
                                    <p:cond delay="0"/>
                                  </p:stCondLst>
                                  <p:childTnLst>
                                    <p:set>
                                      <p:cBhvr>
                                        <p:cTn id="4600" dur="1" fill="hold">
                                          <p:stCondLst>
                                            <p:cond delay="0"/>
                                          </p:stCondLst>
                                        </p:cTn>
                                        <p:tgtEl>
                                          <p:spTgt spid="617"/>
                                        </p:tgtEl>
                                        <p:attrNameLst>
                                          <p:attrName>style.visibility</p:attrName>
                                        </p:attrNameLst>
                                      </p:cBhvr>
                                      <p:to>
                                        <p:strVal val="hidden"/>
                                      </p:to>
                                    </p:set>
                                  </p:childTnLst>
                                </p:cTn>
                              </p:par>
                              <p:par>
                                <p:cTn id="4601" presetID="10" presetClass="entr" presetSubtype="0" fill="hold" grpId="8" nodeType="withEffect">
                                  <p:stCondLst>
                                    <p:cond delay="0"/>
                                  </p:stCondLst>
                                  <p:childTnLst>
                                    <p:set>
                                      <p:cBhvr>
                                        <p:cTn id="4602" dur="1" fill="hold">
                                          <p:stCondLst>
                                            <p:cond delay="0"/>
                                          </p:stCondLst>
                                        </p:cTn>
                                        <p:tgtEl>
                                          <p:spTgt spid="629"/>
                                        </p:tgtEl>
                                        <p:attrNameLst>
                                          <p:attrName>style.visibility</p:attrName>
                                        </p:attrNameLst>
                                      </p:cBhvr>
                                      <p:to>
                                        <p:strVal val="visible"/>
                                      </p:to>
                                    </p:set>
                                    <p:animEffect transition="in" filter="fade">
                                      <p:cBhvr>
                                        <p:cTn id="4603" dur="500"/>
                                        <p:tgtEl>
                                          <p:spTgt spid="629"/>
                                        </p:tgtEl>
                                      </p:cBhvr>
                                    </p:animEffect>
                                  </p:childTnLst>
                                </p:cTn>
                              </p:par>
                            </p:childTnLst>
                          </p:cTn>
                        </p:par>
                      </p:childTnLst>
                    </p:cTn>
                  </p:par>
                </p:childTnLst>
              </p:cTn>
              <p:nextCondLst>
                <p:cond evt="onClick" delay="0">
                  <p:tgtEl>
                    <p:spTgt spid="617"/>
                  </p:tgtEl>
                </p:cond>
              </p:nextCondLst>
            </p:seq>
            <p:seq concurrent="1" nextAc="seek">
              <p:cTn id="4604" restart="whenNotActive" fill="hold" evtFilter="cancelBubble" nodeType="interactiveSeq">
                <p:stCondLst>
                  <p:cond evt="onClick" delay="0">
                    <p:tgtEl>
                      <p:spTgt spid="631"/>
                    </p:tgtEl>
                  </p:cond>
                </p:stCondLst>
                <p:endSync evt="end" delay="0">
                  <p:rtn val="all"/>
                </p:endSync>
                <p:childTnLst>
                  <p:par>
                    <p:cTn id="4605" fill="hold">
                      <p:stCondLst>
                        <p:cond delay="0"/>
                      </p:stCondLst>
                      <p:childTnLst>
                        <p:par>
                          <p:cTn id="4606" fill="hold">
                            <p:stCondLst>
                              <p:cond delay="0"/>
                            </p:stCondLst>
                            <p:childTnLst>
                              <p:par>
                                <p:cTn id="4607" presetID="1" presetClass="entr" presetSubtype="0" fill="hold" grpId="0" nodeType="clickEffect">
                                  <p:stCondLst>
                                    <p:cond delay="0"/>
                                  </p:stCondLst>
                                  <p:childTnLst>
                                    <p:set>
                                      <p:cBhvr>
                                        <p:cTn id="4608" dur="1" fill="hold">
                                          <p:stCondLst>
                                            <p:cond delay="0"/>
                                          </p:stCondLst>
                                        </p:cTn>
                                        <p:tgtEl>
                                          <p:spTgt spid="637"/>
                                        </p:tgtEl>
                                        <p:attrNameLst>
                                          <p:attrName>style.visibility</p:attrName>
                                        </p:attrNameLst>
                                      </p:cBhvr>
                                      <p:to>
                                        <p:strVal val="visible"/>
                                      </p:to>
                                    </p:set>
                                  </p:childTnLst>
                                </p:cTn>
                              </p:par>
                              <p:par>
                                <p:cTn id="4609" presetID="1" presetClass="entr" presetSubtype="0" fill="hold" grpId="2" nodeType="withEffect">
                                  <p:stCondLst>
                                    <p:cond delay="0"/>
                                  </p:stCondLst>
                                  <p:childTnLst>
                                    <p:set>
                                      <p:cBhvr>
                                        <p:cTn id="4610" dur="1" fill="hold">
                                          <p:stCondLst>
                                            <p:cond delay="0"/>
                                          </p:stCondLst>
                                        </p:cTn>
                                        <p:tgtEl>
                                          <p:spTgt spid="621"/>
                                        </p:tgtEl>
                                        <p:attrNameLst>
                                          <p:attrName>style.visibility</p:attrName>
                                        </p:attrNameLst>
                                      </p:cBhvr>
                                      <p:to>
                                        <p:strVal val="visible"/>
                                      </p:to>
                                    </p:set>
                                  </p:childTnLst>
                                </p:cTn>
                              </p:par>
                              <p:par>
                                <p:cTn id="4611" presetID="10" presetClass="exit" presetSubtype="0" fill="hold" grpId="0" nodeType="withEffect">
                                  <p:stCondLst>
                                    <p:cond delay="0"/>
                                  </p:stCondLst>
                                  <p:childTnLst>
                                    <p:animEffect transition="out" filter="fade">
                                      <p:cBhvr>
                                        <p:cTn id="4612" dur="500"/>
                                        <p:tgtEl>
                                          <p:spTgt spid="630"/>
                                        </p:tgtEl>
                                      </p:cBhvr>
                                    </p:animEffect>
                                    <p:set>
                                      <p:cBhvr>
                                        <p:cTn id="4613"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1"/>
                  </p:tgtEl>
                </p:cond>
              </p:nextCondLst>
            </p:seq>
            <p:seq concurrent="1" nextAc="seek">
              <p:cTn id="4614" restart="whenNotActive" fill="hold" evtFilter="cancelBubble" nodeType="interactiveSeq">
                <p:stCondLst>
                  <p:cond evt="onClick" delay="0">
                    <p:tgtEl>
                      <p:spTgt spid="632"/>
                    </p:tgtEl>
                  </p:cond>
                </p:stCondLst>
                <p:endSync evt="end" delay="0">
                  <p:rtn val="all"/>
                </p:endSync>
                <p:childTnLst>
                  <p:par>
                    <p:cTn id="4615" fill="hold">
                      <p:stCondLst>
                        <p:cond delay="0"/>
                      </p:stCondLst>
                      <p:childTnLst>
                        <p:par>
                          <p:cTn id="4616" fill="hold">
                            <p:stCondLst>
                              <p:cond delay="0"/>
                            </p:stCondLst>
                            <p:childTnLst>
                              <p:par>
                                <p:cTn id="4617" presetID="1" presetClass="entr" presetSubtype="0" fill="hold" grpId="0" nodeType="clickEffect">
                                  <p:stCondLst>
                                    <p:cond delay="0"/>
                                  </p:stCondLst>
                                  <p:childTnLst>
                                    <p:set>
                                      <p:cBhvr>
                                        <p:cTn id="4618" dur="1" fill="hold">
                                          <p:stCondLst>
                                            <p:cond delay="0"/>
                                          </p:stCondLst>
                                        </p:cTn>
                                        <p:tgtEl>
                                          <p:spTgt spid="638"/>
                                        </p:tgtEl>
                                        <p:attrNameLst>
                                          <p:attrName>style.visibility</p:attrName>
                                        </p:attrNameLst>
                                      </p:cBhvr>
                                      <p:to>
                                        <p:strVal val="visible"/>
                                      </p:to>
                                    </p:set>
                                  </p:childTnLst>
                                </p:cTn>
                              </p:par>
                              <p:par>
                                <p:cTn id="4619" presetID="1" presetClass="entr" presetSubtype="0" fill="hold" grpId="0" nodeType="withEffect">
                                  <p:stCondLst>
                                    <p:cond delay="0"/>
                                  </p:stCondLst>
                                  <p:childTnLst>
                                    <p:set>
                                      <p:cBhvr>
                                        <p:cTn id="4620" dur="1" fill="hold">
                                          <p:stCondLst>
                                            <p:cond delay="0"/>
                                          </p:stCondLst>
                                        </p:cTn>
                                        <p:tgtEl>
                                          <p:spTgt spid="623"/>
                                        </p:tgtEl>
                                        <p:attrNameLst>
                                          <p:attrName>style.visibility</p:attrName>
                                        </p:attrNameLst>
                                      </p:cBhvr>
                                      <p:to>
                                        <p:strVal val="visible"/>
                                      </p:to>
                                    </p:set>
                                  </p:childTnLst>
                                </p:cTn>
                              </p:par>
                              <p:par>
                                <p:cTn id="4621" presetID="10" presetClass="exit" presetSubtype="0" fill="hold" grpId="1" nodeType="withEffect">
                                  <p:stCondLst>
                                    <p:cond delay="0"/>
                                  </p:stCondLst>
                                  <p:childTnLst>
                                    <p:animEffect transition="out" filter="fade">
                                      <p:cBhvr>
                                        <p:cTn id="4622" dur="500"/>
                                        <p:tgtEl>
                                          <p:spTgt spid="630"/>
                                        </p:tgtEl>
                                      </p:cBhvr>
                                    </p:animEffect>
                                    <p:set>
                                      <p:cBhvr>
                                        <p:cTn id="4623"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2"/>
                  </p:tgtEl>
                </p:cond>
              </p:nextCondLst>
            </p:seq>
            <p:seq concurrent="1" nextAc="seek">
              <p:cTn id="4624" restart="whenNotActive" fill="hold" evtFilter="cancelBubble" nodeType="interactiveSeq">
                <p:stCondLst>
                  <p:cond evt="onClick" delay="0">
                    <p:tgtEl>
                      <p:spTgt spid="633"/>
                    </p:tgtEl>
                  </p:cond>
                </p:stCondLst>
                <p:endSync evt="end" delay="0">
                  <p:rtn val="all"/>
                </p:endSync>
                <p:childTnLst>
                  <p:par>
                    <p:cTn id="4625" fill="hold">
                      <p:stCondLst>
                        <p:cond delay="0"/>
                      </p:stCondLst>
                      <p:childTnLst>
                        <p:par>
                          <p:cTn id="4626" fill="hold">
                            <p:stCondLst>
                              <p:cond delay="0"/>
                            </p:stCondLst>
                            <p:childTnLst>
                              <p:par>
                                <p:cTn id="4627" presetID="1" presetClass="entr" presetSubtype="0" fill="hold" grpId="0" nodeType="clickEffect">
                                  <p:stCondLst>
                                    <p:cond delay="0"/>
                                  </p:stCondLst>
                                  <p:childTnLst>
                                    <p:set>
                                      <p:cBhvr>
                                        <p:cTn id="4628" dur="1" fill="hold">
                                          <p:stCondLst>
                                            <p:cond delay="0"/>
                                          </p:stCondLst>
                                        </p:cTn>
                                        <p:tgtEl>
                                          <p:spTgt spid="639"/>
                                        </p:tgtEl>
                                        <p:attrNameLst>
                                          <p:attrName>style.visibility</p:attrName>
                                        </p:attrNameLst>
                                      </p:cBhvr>
                                      <p:to>
                                        <p:strVal val="visible"/>
                                      </p:to>
                                    </p:set>
                                  </p:childTnLst>
                                </p:cTn>
                              </p:par>
                              <p:par>
                                <p:cTn id="4629" presetID="10" presetClass="exit" presetSubtype="0" fill="hold" grpId="2" nodeType="withEffect">
                                  <p:stCondLst>
                                    <p:cond delay="0"/>
                                  </p:stCondLst>
                                  <p:childTnLst>
                                    <p:animEffect transition="out" filter="fade">
                                      <p:cBhvr>
                                        <p:cTn id="4630" dur="500"/>
                                        <p:tgtEl>
                                          <p:spTgt spid="630"/>
                                        </p:tgtEl>
                                      </p:cBhvr>
                                    </p:animEffect>
                                    <p:set>
                                      <p:cBhvr>
                                        <p:cTn id="4631"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3"/>
                  </p:tgtEl>
                </p:cond>
              </p:nextCondLst>
            </p:seq>
            <p:seq concurrent="1" nextAc="seek">
              <p:cTn id="4632" restart="whenNotActive" fill="hold" evtFilter="cancelBubble" nodeType="interactiveSeq">
                <p:stCondLst>
                  <p:cond evt="onClick" delay="0">
                    <p:tgtEl>
                      <p:spTgt spid="635"/>
                    </p:tgtEl>
                  </p:cond>
                </p:stCondLst>
                <p:endSync evt="end" delay="0">
                  <p:rtn val="all"/>
                </p:endSync>
                <p:childTnLst>
                  <p:par>
                    <p:cTn id="4633" fill="hold">
                      <p:stCondLst>
                        <p:cond delay="0"/>
                      </p:stCondLst>
                      <p:childTnLst>
                        <p:par>
                          <p:cTn id="4634" fill="hold">
                            <p:stCondLst>
                              <p:cond delay="0"/>
                            </p:stCondLst>
                            <p:childTnLst>
                              <p:par>
                                <p:cTn id="4635" presetID="1" presetClass="entr" presetSubtype="0" fill="hold" grpId="0" nodeType="clickEffect">
                                  <p:stCondLst>
                                    <p:cond delay="0"/>
                                  </p:stCondLst>
                                  <p:childTnLst>
                                    <p:set>
                                      <p:cBhvr>
                                        <p:cTn id="4636" dur="1" fill="hold">
                                          <p:stCondLst>
                                            <p:cond delay="0"/>
                                          </p:stCondLst>
                                        </p:cTn>
                                        <p:tgtEl>
                                          <p:spTgt spid="641"/>
                                        </p:tgtEl>
                                        <p:attrNameLst>
                                          <p:attrName>style.visibility</p:attrName>
                                        </p:attrNameLst>
                                      </p:cBhvr>
                                      <p:to>
                                        <p:strVal val="visible"/>
                                      </p:to>
                                    </p:set>
                                  </p:childTnLst>
                                </p:cTn>
                              </p:par>
                              <p:par>
                                <p:cTn id="4637" presetID="10" presetClass="exit" presetSubtype="0" fill="hold" grpId="9" nodeType="withEffect">
                                  <p:stCondLst>
                                    <p:cond delay="0"/>
                                  </p:stCondLst>
                                  <p:childTnLst>
                                    <p:animEffect transition="out" filter="fade">
                                      <p:cBhvr>
                                        <p:cTn id="4638" dur="500"/>
                                        <p:tgtEl>
                                          <p:spTgt spid="630"/>
                                        </p:tgtEl>
                                      </p:cBhvr>
                                    </p:animEffect>
                                    <p:set>
                                      <p:cBhvr>
                                        <p:cTn id="463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5"/>
                  </p:tgtEl>
                </p:cond>
              </p:nextCondLst>
            </p:seq>
            <p:seq concurrent="1" nextAc="seek">
              <p:cTn id="4640" restart="whenNotActive" fill="hold" evtFilter="cancelBubble" nodeType="interactiveSeq">
                <p:stCondLst>
                  <p:cond evt="onClick" delay="0">
                    <p:tgtEl>
                      <p:spTgt spid="636"/>
                    </p:tgtEl>
                  </p:cond>
                </p:stCondLst>
                <p:endSync evt="end" delay="0">
                  <p:rtn val="all"/>
                </p:endSync>
                <p:childTnLst>
                  <p:par>
                    <p:cTn id="4641" fill="hold">
                      <p:stCondLst>
                        <p:cond delay="0"/>
                      </p:stCondLst>
                      <p:childTnLst>
                        <p:par>
                          <p:cTn id="4642" fill="hold">
                            <p:stCondLst>
                              <p:cond delay="0"/>
                            </p:stCondLst>
                            <p:childTnLst>
                              <p:par>
                                <p:cTn id="4643" presetID="1" presetClass="entr" presetSubtype="0" fill="hold" grpId="0" nodeType="clickEffect">
                                  <p:stCondLst>
                                    <p:cond delay="0"/>
                                  </p:stCondLst>
                                  <p:childTnLst>
                                    <p:set>
                                      <p:cBhvr>
                                        <p:cTn id="4644" dur="1" fill="hold">
                                          <p:stCondLst>
                                            <p:cond delay="0"/>
                                          </p:stCondLst>
                                        </p:cTn>
                                        <p:tgtEl>
                                          <p:spTgt spid="642"/>
                                        </p:tgtEl>
                                        <p:attrNameLst>
                                          <p:attrName>style.visibility</p:attrName>
                                        </p:attrNameLst>
                                      </p:cBhvr>
                                      <p:to>
                                        <p:strVal val="visible"/>
                                      </p:to>
                                    </p:set>
                                  </p:childTnLst>
                                </p:cTn>
                              </p:par>
                              <p:par>
                                <p:cTn id="4645" presetID="1" presetClass="exit" presetSubtype="0" fill="hold" grpId="5" nodeType="withEffect">
                                  <p:stCondLst>
                                    <p:cond delay="0"/>
                                  </p:stCondLst>
                                  <p:childTnLst>
                                    <p:set>
                                      <p:cBhvr>
                                        <p:cTn id="4646" dur="1" fill="hold">
                                          <p:stCondLst>
                                            <p:cond delay="0"/>
                                          </p:stCondLst>
                                        </p:cTn>
                                        <p:tgtEl>
                                          <p:spTgt spid="621"/>
                                        </p:tgtEl>
                                        <p:attrNameLst>
                                          <p:attrName>style.visibility</p:attrName>
                                        </p:attrNameLst>
                                      </p:cBhvr>
                                      <p:to>
                                        <p:strVal val="hidden"/>
                                      </p:to>
                                    </p:set>
                                  </p:childTnLst>
                                </p:cTn>
                              </p:par>
                              <p:par>
                                <p:cTn id="4647" presetID="10" presetClass="exit" presetSubtype="0" fill="hold" grpId="10" nodeType="withEffect">
                                  <p:stCondLst>
                                    <p:cond delay="0"/>
                                  </p:stCondLst>
                                  <p:childTnLst>
                                    <p:animEffect transition="out" filter="fade">
                                      <p:cBhvr>
                                        <p:cTn id="4648" dur="500"/>
                                        <p:tgtEl>
                                          <p:spTgt spid="630"/>
                                        </p:tgtEl>
                                      </p:cBhvr>
                                    </p:animEffect>
                                    <p:set>
                                      <p:cBhvr>
                                        <p:cTn id="464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6"/>
                  </p:tgtEl>
                </p:cond>
              </p:nextCondLst>
            </p:seq>
            <p:seq concurrent="1" nextAc="seek">
              <p:cTn id="4650" restart="whenNotActive" fill="hold" evtFilter="cancelBubble" nodeType="interactiveSeq">
                <p:stCondLst>
                  <p:cond evt="onClick" delay="0">
                    <p:tgtEl>
                      <p:spTgt spid="634"/>
                    </p:tgtEl>
                  </p:cond>
                </p:stCondLst>
                <p:endSync evt="end" delay="0">
                  <p:rtn val="all"/>
                </p:endSync>
                <p:childTnLst>
                  <p:par>
                    <p:cTn id="4651" fill="hold">
                      <p:stCondLst>
                        <p:cond delay="0"/>
                      </p:stCondLst>
                      <p:childTnLst>
                        <p:par>
                          <p:cTn id="4652" fill="hold">
                            <p:stCondLst>
                              <p:cond delay="0"/>
                            </p:stCondLst>
                            <p:childTnLst>
                              <p:par>
                                <p:cTn id="4653" presetID="1" presetClass="entr" presetSubtype="0" fill="hold" grpId="0" nodeType="clickEffect">
                                  <p:stCondLst>
                                    <p:cond delay="0"/>
                                  </p:stCondLst>
                                  <p:childTnLst>
                                    <p:set>
                                      <p:cBhvr>
                                        <p:cTn id="4654" dur="1" fill="hold">
                                          <p:stCondLst>
                                            <p:cond delay="0"/>
                                          </p:stCondLst>
                                        </p:cTn>
                                        <p:tgtEl>
                                          <p:spTgt spid="640"/>
                                        </p:tgtEl>
                                        <p:attrNameLst>
                                          <p:attrName>style.visibility</p:attrName>
                                        </p:attrNameLst>
                                      </p:cBhvr>
                                      <p:to>
                                        <p:strVal val="visible"/>
                                      </p:to>
                                    </p:set>
                                  </p:childTnLst>
                                </p:cTn>
                              </p:par>
                              <p:par>
                                <p:cTn id="4655" presetID="1" presetClass="entr" presetSubtype="0" fill="hold" grpId="1" nodeType="withEffect">
                                  <p:stCondLst>
                                    <p:cond delay="0"/>
                                  </p:stCondLst>
                                  <p:childTnLst>
                                    <p:set>
                                      <p:cBhvr>
                                        <p:cTn id="4656" dur="1" fill="hold">
                                          <p:stCondLst>
                                            <p:cond delay="0"/>
                                          </p:stCondLst>
                                        </p:cTn>
                                        <p:tgtEl>
                                          <p:spTgt spid="621"/>
                                        </p:tgtEl>
                                        <p:attrNameLst>
                                          <p:attrName>style.visibility</p:attrName>
                                        </p:attrNameLst>
                                      </p:cBhvr>
                                      <p:to>
                                        <p:strVal val="visible"/>
                                      </p:to>
                                    </p:set>
                                  </p:childTnLst>
                                </p:cTn>
                              </p:par>
                              <p:par>
                                <p:cTn id="4657" presetID="10" presetClass="exit" presetSubtype="0" fill="hold" grpId="11" nodeType="withEffect">
                                  <p:stCondLst>
                                    <p:cond delay="0"/>
                                  </p:stCondLst>
                                  <p:childTnLst>
                                    <p:animEffect transition="out" filter="fade">
                                      <p:cBhvr>
                                        <p:cTn id="4658" dur="500"/>
                                        <p:tgtEl>
                                          <p:spTgt spid="630"/>
                                        </p:tgtEl>
                                      </p:cBhvr>
                                    </p:animEffect>
                                    <p:set>
                                      <p:cBhvr>
                                        <p:cTn id="465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4"/>
                  </p:tgtEl>
                </p:cond>
              </p:nextCondLst>
            </p:seq>
            <p:seq concurrent="1" nextAc="seek">
              <p:cTn id="4660" restart="whenNotActive" fill="hold" evtFilter="cancelBubble" nodeType="interactiveSeq">
                <p:stCondLst>
                  <p:cond evt="onClick" delay="0">
                    <p:tgtEl>
                      <p:spTgt spid="642"/>
                    </p:tgtEl>
                  </p:cond>
                </p:stCondLst>
                <p:endSync evt="end" delay="0">
                  <p:rtn val="all"/>
                </p:endSync>
                <p:childTnLst>
                  <p:par>
                    <p:cTn id="4661" fill="hold">
                      <p:stCondLst>
                        <p:cond delay="0"/>
                      </p:stCondLst>
                      <p:childTnLst>
                        <p:par>
                          <p:cTn id="4662" fill="hold">
                            <p:stCondLst>
                              <p:cond delay="0"/>
                            </p:stCondLst>
                            <p:childTnLst>
                              <p:par>
                                <p:cTn id="4663" presetID="1" presetClass="exit" presetSubtype="0" fill="hold" grpId="1" nodeType="clickEffect">
                                  <p:stCondLst>
                                    <p:cond delay="0"/>
                                  </p:stCondLst>
                                  <p:childTnLst>
                                    <p:set>
                                      <p:cBhvr>
                                        <p:cTn id="4664" dur="1" fill="hold">
                                          <p:stCondLst>
                                            <p:cond delay="0"/>
                                          </p:stCondLst>
                                        </p:cTn>
                                        <p:tgtEl>
                                          <p:spTgt spid="642"/>
                                        </p:tgtEl>
                                        <p:attrNameLst>
                                          <p:attrName>style.visibility</p:attrName>
                                        </p:attrNameLst>
                                      </p:cBhvr>
                                      <p:to>
                                        <p:strVal val="hidden"/>
                                      </p:to>
                                    </p:set>
                                  </p:childTnLst>
                                </p:cTn>
                              </p:par>
                              <p:par>
                                <p:cTn id="4665" presetID="1" presetClass="exit" presetSubtype="0" fill="hold" grpId="4" nodeType="withEffect">
                                  <p:stCondLst>
                                    <p:cond delay="0"/>
                                  </p:stCondLst>
                                  <p:childTnLst>
                                    <p:set>
                                      <p:cBhvr>
                                        <p:cTn id="4666" dur="1" fill="hold">
                                          <p:stCondLst>
                                            <p:cond delay="0"/>
                                          </p:stCondLst>
                                        </p:cTn>
                                        <p:tgtEl>
                                          <p:spTgt spid="621"/>
                                        </p:tgtEl>
                                        <p:attrNameLst>
                                          <p:attrName>style.visibility</p:attrName>
                                        </p:attrNameLst>
                                      </p:cBhvr>
                                      <p:to>
                                        <p:strVal val="hidden"/>
                                      </p:to>
                                    </p:set>
                                  </p:childTnLst>
                                </p:cTn>
                              </p:par>
                              <p:par>
                                <p:cTn id="4667" presetID="10" presetClass="entr" presetSubtype="0" fill="hold" grpId="3" nodeType="withEffect">
                                  <p:stCondLst>
                                    <p:cond delay="0"/>
                                  </p:stCondLst>
                                  <p:childTnLst>
                                    <p:set>
                                      <p:cBhvr>
                                        <p:cTn id="4668" dur="1" fill="hold">
                                          <p:stCondLst>
                                            <p:cond delay="0"/>
                                          </p:stCondLst>
                                        </p:cTn>
                                        <p:tgtEl>
                                          <p:spTgt spid="630"/>
                                        </p:tgtEl>
                                        <p:attrNameLst>
                                          <p:attrName>style.visibility</p:attrName>
                                        </p:attrNameLst>
                                      </p:cBhvr>
                                      <p:to>
                                        <p:strVal val="visible"/>
                                      </p:to>
                                    </p:set>
                                    <p:animEffect transition="in" filter="fade">
                                      <p:cBhvr>
                                        <p:cTn id="4669" dur="500"/>
                                        <p:tgtEl>
                                          <p:spTgt spid="630"/>
                                        </p:tgtEl>
                                      </p:cBhvr>
                                    </p:animEffect>
                                  </p:childTnLst>
                                </p:cTn>
                              </p:par>
                            </p:childTnLst>
                          </p:cTn>
                        </p:par>
                      </p:childTnLst>
                    </p:cTn>
                  </p:par>
                </p:childTnLst>
              </p:cTn>
              <p:nextCondLst>
                <p:cond evt="onClick" delay="0">
                  <p:tgtEl>
                    <p:spTgt spid="642"/>
                  </p:tgtEl>
                </p:cond>
              </p:nextCondLst>
            </p:seq>
            <p:seq concurrent="1" nextAc="seek">
              <p:cTn id="4670" restart="whenNotActive" fill="hold" evtFilter="cancelBubble" nodeType="interactiveSeq">
                <p:stCondLst>
                  <p:cond evt="onClick" delay="0">
                    <p:tgtEl>
                      <p:spTgt spid="637"/>
                    </p:tgtEl>
                  </p:cond>
                </p:stCondLst>
                <p:endSync evt="end" delay="0">
                  <p:rtn val="all"/>
                </p:endSync>
                <p:childTnLst>
                  <p:par>
                    <p:cTn id="4671" fill="hold">
                      <p:stCondLst>
                        <p:cond delay="0"/>
                      </p:stCondLst>
                      <p:childTnLst>
                        <p:par>
                          <p:cTn id="4672" fill="hold">
                            <p:stCondLst>
                              <p:cond delay="0"/>
                            </p:stCondLst>
                            <p:childTnLst>
                              <p:par>
                                <p:cTn id="4673" presetID="1" presetClass="exit" presetSubtype="0" fill="hold" grpId="1" nodeType="clickEffect">
                                  <p:stCondLst>
                                    <p:cond delay="0"/>
                                  </p:stCondLst>
                                  <p:childTnLst>
                                    <p:set>
                                      <p:cBhvr>
                                        <p:cTn id="4674" dur="1" fill="hold">
                                          <p:stCondLst>
                                            <p:cond delay="0"/>
                                          </p:stCondLst>
                                        </p:cTn>
                                        <p:tgtEl>
                                          <p:spTgt spid="637"/>
                                        </p:tgtEl>
                                        <p:attrNameLst>
                                          <p:attrName>style.visibility</p:attrName>
                                        </p:attrNameLst>
                                      </p:cBhvr>
                                      <p:to>
                                        <p:strVal val="hidden"/>
                                      </p:to>
                                    </p:set>
                                  </p:childTnLst>
                                </p:cTn>
                              </p:par>
                              <p:par>
                                <p:cTn id="4675" presetID="1" presetClass="entr" presetSubtype="0" fill="hold" grpId="0" nodeType="withEffect">
                                  <p:stCondLst>
                                    <p:cond delay="0"/>
                                  </p:stCondLst>
                                  <p:childTnLst>
                                    <p:set>
                                      <p:cBhvr>
                                        <p:cTn id="4676" dur="1" fill="hold">
                                          <p:stCondLst>
                                            <p:cond delay="0"/>
                                          </p:stCondLst>
                                        </p:cTn>
                                        <p:tgtEl>
                                          <p:spTgt spid="621"/>
                                        </p:tgtEl>
                                        <p:attrNameLst>
                                          <p:attrName>style.visibility</p:attrName>
                                        </p:attrNameLst>
                                      </p:cBhvr>
                                      <p:to>
                                        <p:strVal val="visible"/>
                                      </p:to>
                                    </p:set>
                                  </p:childTnLst>
                                </p:cTn>
                              </p:par>
                              <p:par>
                                <p:cTn id="4677" presetID="10" presetClass="entr" presetSubtype="0" fill="hold" grpId="4" nodeType="withEffect">
                                  <p:stCondLst>
                                    <p:cond delay="0"/>
                                  </p:stCondLst>
                                  <p:childTnLst>
                                    <p:set>
                                      <p:cBhvr>
                                        <p:cTn id="4678" dur="1" fill="hold">
                                          <p:stCondLst>
                                            <p:cond delay="0"/>
                                          </p:stCondLst>
                                        </p:cTn>
                                        <p:tgtEl>
                                          <p:spTgt spid="630"/>
                                        </p:tgtEl>
                                        <p:attrNameLst>
                                          <p:attrName>style.visibility</p:attrName>
                                        </p:attrNameLst>
                                      </p:cBhvr>
                                      <p:to>
                                        <p:strVal val="visible"/>
                                      </p:to>
                                    </p:set>
                                    <p:animEffect transition="in" filter="fade">
                                      <p:cBhvr>
                                        <p:cTn id="4679" dur="500"/>
                                        <p:tgtEl>
                                          <p:spTgt spid="630"/>
                                        </p:tgtEl>
                                      </p:cBhvr>
                                    </p:animEffect>
                                  </p:childTnLst>
                                </p:cTn>
                              </p:par>
                            </p:childTnLst>
                          </p:cTn>
                        </p:par>
                      </p:childTnLst>
                    </p:cTn>
                  </p:par>
                </p:childTnLst>
              </p:cTn>
              <p:nextCondLst>
                <p:cond evt="onClick" delay="0">
                  <p:tgtEl>
                    <p:spTgt spid="637"/>
                  </p:tgtEl>
                </p:cond>
              </p:nextCondLst>
            </p:seq>
            <p:seq concurrent="1" nextAc="seek">
              <p:cTn id="4680" restart="whenNotActive" fill="hold" evtFilter="cancelBubble" nodeType="interactiveSeq">
                <p:stCondLst>
                  <p:cond evt="onClick" delay="0">
                    <p:tgtEl>
                      <p:spTgt spid="638"/>
                    </p:tgtEl>
                  </p:cond>
                </p:stCondLst>
                <p:endSync evt="end" delay="0">
                  <p:rtn val="all"/>
                </p:endSync>
                <p:childTnLst>
                  <p:par>
                    <p:cTn id="4681" fill="hold">
                      <p:stCondLst>
                        <p:cond delay="0"/>
                      </p:stCondLst>
                      <p:childTnLst>
                        <p:par>
                          <p:cTn id="4682" fill="hold">
                            <p:stCondLst>
                              <p:cond delay="0"/>
                            </p:stCondLst>
                            <p:childTnLst>
                              <p:par>
                                <p:cTn id="4683" presetID="1" presetClass="exit" presetSubtype="0" fill="hold" grpId="1" nodeType="clickEffect">
                                  <p:stCondLst>
                                    <p:cond delay="0"/>
                                  </p:stCondLst>
                                  <p:childTnLst>
                                    <p:set>
                                      <p:cBhvr>
                                        <p:cTn id="4684" dur="1" fill="hold">
                                          <p:stCondLst>
                                            <p:cond delay="0"/>
                                          </p:stCondLst>
                                        </p:cTn>
                                        <p:tgtEl>
                                          <p:spTgt spid="638"/>
                                        </p:tgtEl>
                                        <p:attrNameLst>
                                          <p:attrName>style.visibility</p:attrName>
                                        </p:attrNameLst>
                                      </p:cBhvr>
                                      <p:to>
                                        <p:strVal val="hidden"/>
                                      </p:to>
                                    </p:set>
                                  </p:childTnLst>
                                </p:cTn>
                              </p:par>
                              <p:par>
                                <p:cTn id="4685" presetID="1" presetClass="exit" presetSubtype="0" fill="hold" grpId="1" nodeType="withEffect">
                                  <p:stCondLst>
                                    <p:cond delay="0"/>
                                  </p:stCondLst>
                                  <p:childTnLst>
                                    <p:set>
                                      <p:cBhvr>
                                        <p:cTn id="4686" dur="1" fill="hold">
                                          <p:stCondLst>
                                            <p:cond delay="0"/>
                                          </p:stCondLst>
                                        </p:cTn>
                                        <p:tgtEl>
                                          <p:spTgt spid="623"/>
                                        </p:tgtEl>
                                        <p:attrNameLst>
                                          <p:attrName>style.visibility</p:attrName>
                                        </p:attrNameLst>
                                      </p:cBhvr>
                                      <p:to>
                                        <p:strVal val="hidden"/>
                                      </p:to>
                                    </p:set>
                                  </p:childTnLst>
                                </p:cTn>
                              </p:par>
                              <p:par>
                                <p:cTn id="4687" presetID="10" presetClass="entr" presetSubtype="0" fill="hold" grpId="5" nodeType="withEffect">
                                  <p:stCondLst>
                                    <p:cond delay="0"/>
                                  </p:stCondLst>
                                  <p:childTnLst>
                                    <p:set>
                                      <p:cBhvr>
                                        <p:cTn id="4688" dur="1" fill="hold">
                                          <p:stCondLst>
                                            <p:cond delay="0"/>
                                          </p:stCondLst>
                                        </p:cTn>
                                        <p:tgtEl>
                                          <p:spTgt spid="630"/>
                                        </p:tgtEl>
                                        <p:attrNameLst>
                                          <p:attrName>style.visibility</p:attrName>
                                        </p:attrNameLst>
                                      </p:cBhvr>
                                      <p:to>
                                        <p:strVal val="visible"/>
                                      </p:to>
                                    </p:set>
                                    <p:animEffect transition="in" filter="fade">
                                      <p:cBhvr>
                                        <p:cTn id="4689" dur="500"/>
                                        <p:tgtEl>
                                          <p:spTgt spid="630"/>
                                        </p:tgtEl>
                                      </p:cBhvr>
                                    </p:animEffect>
                                  </p:childTnLst>
                                </p:cTn>
                              </p:par>
                            </p:childTnLst>
                          </p:cTn>
                        </p:par>
                      </p:childTnLst>
                    </p:cTn>
                  </p:par>
                </p:childTnLst>
              </p:cTn>
              <p:nextCondLst>
                <p:cond evt="onClick" delay="0">
                  <p:tgtEl>
                    <p:spTgt spid="638"/>
                  </p:tgtEl>
                </p:cond>
              </p:nextCondLst>
            </p:seq>
            <p:seq concurrent="1" nextAc="seek">
              <p:cTn id="4690" restart="whenNotActive" fill="hold" evtFilter="cancelBubble" nodeType="interactiveSeq">
                <p:stCondLst>
                  <p:cond evt="onClick" delay="0">
                    <p:tgtEl>
                      <p:spTgt spid="639"/>
                    </p:tgtEl>
                  </p:cond>
                </p:stCondLst>
                <p:endSync evt="end" delay="0">
                  <p:rtn val="all"/>
                </p:endSync>
                <p:childTnLst>
                  <p:par>
                    <p:cTn id="4691" fill="hold">
                      <p:stCondLst>
                        <p:cond delay="0"/>
                      </p:stCondLst>
                      <p:childTnLst>
                        <p:par>
                          <p:cTn id="4692" fill="hold">
                            <p:stCondLst>
                              <p:cond delay="0"/>
                            </p:stCondLst>
                            <p:childTnLst>
                              <p:par>
                                <p:cTn id="4693" presetID="1" presetClass="exit" presetSubtype="0" fill="hold" grpId="1" nodeType="clickEffect">
                                  <p:stCondLst>
                                    <p:cond delay="0"/>
                                  </p:stCondLst>
                                  <p:childTnLst>
                                    <p:set>
                                      <p:cBhvr>
                                        <p:cTn id="4694" dur="1" fill="hold">
                                          <p:stCondLst>
                                            <p:cond delay="0"/>
                                          </p:stCondLst>
                                        </p:cTn>
                                        <p:tgtEl>
                                          <p:spTgt spid="639"/>
                                        </p:tgtEl>
                                        <p:attrNameLst>
                                          <p:attrName>style.visibility</p:attrName>
                                        </p:attrNameLst>
                                      </p:cBhvr>
                                      <p:to>
                                        <p:strVal val="hidden"/>
                                      </p:to>
                                    </p:set>
                                  </p:childTnLst>
                                </p:cTn>
                              </p:par>
                              <p:par>
                                <p:cTn id="4695" presetID="10" presetClass="entr" presetSubtype="0" fill="hold" grpId="6" nodeType="withEffect">
                                  <p:stCondLst>
                                    <p:cond delay="0"/>
                                  </p:stCondLst>
                                  <p:childTnLst>
                                    <p:set>
                                      <p:cBhvr>
                                        <p:cTn id="4696" dur="1" fill="hold">
                                          <p:stCondLst>
                                            <p:cond delay="0"/>
                                          </p:stCondLst>
                                        </p:cTn>
                                        <p:tgtEl>
                                          <p:spTgt spid="630"/>
                                        </p:tgtEl>
                                        <p:attrNameLst>
                                          <p:attrName>style.visibility</p:attrName>
                                        </p:attrNameLst>
                                      </p:cBhvr>
                                      <p:to>
                                        <p:strVal val="visible"/>
                                      </p:to>
                                    </p:set>
                                    <p:animEffect transition="in" filter="fade">
                                      <p:cBhvr>
                                        <p:cTn id="4697" dur="500"/>
                                        <p:tgtEl>
                                          <p:spTgt spid="630"/>
                                        </p:tgtEl>
                                      </p:cBhvr>
                                    </p:animEffect>
                                  </p:childTnLst>
                                </p:cTn>
                              </p:par>
                            </p:childTnLst>
                          </p:cTn>
                        </p:par>
                      </p:childTnLst>
                    </p:cTn>
                  </p:par>
                </p:childTnLst>
              </p:cTn>
              <p:nextCondLst>
                <p:cond evt="onClick" delay="0">
                  <p:tgtEl>
                    <p:spTgt spid="639"/>
                  </p:tgtEl>
                </p:cond>
              </p:nextCondLst>
            </p:seq>
            <p:seq concurrent="1" nextAc="seek">
              <p:cTn id="4698" restart="whenNotActive" fill="hold" evtFilter="cancelBubble" nodeType="interactiveSeq">
                <p:stCondLst>
                  <p:cond evt="onClick" delay="0">
                    <p:tgtEl>
                      <p:spTgt spid="640"/>
                    </p:tgtEl>
                  </p:cond>
                </p:stCondLst>
                <p:endSync evt="end" delay="0">
                  <p:rtn val="all"/>
                </p:endSync>
                <p:childTnLst>
                  <p:par>
                    <p:cTn id="4699" fill="hold">
                      <p:stCondLst>
                        <p:cond delay="0"/>
                      </p:stCondLst>
                      <p:childTnLst>
                        <p:par>
                          <p:cTn id="4700" fill="hold">
                            <p:stCondLst>
                              <p:cond delay="0"/>
                            </p:stCondLst>
                            <p:childTnLst>
                              <p:par>
                                <p:cTn id="4701" presetID="1" presetClass="exit" presetSubtype="0" fill="hold" grpId="1" nodeType="clickEffect">
                                  <p:stCondLst>
                                    <p:cond delay="0"/>
                                  </p:stCondLst>
                                  <p:childTnLst>
                                    <p:set>
                                      <p:cBhvr>
                                        <p:cTn id="4702" dur="1" fill="hold">
                                          <p:stCondLst>
                                            <p:cond delay="0"/>
                                          </p:stCondLst>
                                        </p:cTn>
                                        <p:tgtEl>
                                          <p:spTgt spid="640"/>
                                        </p:tgtEl>
                                        <p:attrNameLst>
                                          <p:attrName>style.visibility</p:attrName>
                                        </p:attrNameLst>
                                      </p:cBhvr>
                                      <p:to>
                                        <p:strVal val="hidden"/>
                                      </p:to>
                                    </p:set>
                                  </p:childTnLst>
                                </p:cTn>
                              </p:par>
                              <p:par>
                                <p:cTn id="4703" presetID="1" presetClass="exit" presetSubtype="0" fill="hold" grpId="3" nodeType="withEffect">
                                  <p:stCondLst>
                                    <p:cond delay="0"/>
                                  </p:stCondLst>
                                  <p:childTnLst>
                                    <p:set>
                                      <p:cBhvr>
                                        <p:cTn id="4704" dur="1" fill="hold">
                                          <p:stCondLst>
                                            <p:cond delay="0"/>
                                          </p:stCondLst>
                                        </p:cTn>
                                        <p:tgtEl>
                                          <p:spTgt spid="621"/>
                                        </p:tgtEl>
                                        <p:attrNameLst>
                                          <p:attrName>style.visibility</p:attrName>
                                        </p:attrNameLst>
                                      </p:cBhvr>
                                      <p:to>
                                        <p:strVal val="hidden"/>
                                      </p:to>
                                    </p:set>
                                  </p:childTnLst>
                                </p:cTn>
                              </p:par>
                              <p:par>
                                <p:cTn id="4705" presetID="10" presetClass="entr" presetSubtype="0" fill="hold" grpId="8" nodeType="withEffect">
                                  <p:stCondLst>
                                    <p:cond delay="0"/>
                                  </p:stCondLst>
                                  <p:childTnLst>
                                    <p:set>
                                      <p:cBhvr>
                                        <p:cTn id="4706" dur="1" fill="hold">
                                          <p:stCondLst>
                                            <p:cond delay="0"/>
                                          </p:stCondLst>
                                        </p:cTn>
                                        <p:tgtEl>
                                          <p:spTgt spid="630"/>
                                        </p:tgtEl>
                                        <p:attrNameLst>
                                          <p:attrName>style.visibility</p:attrName>
                                        </p:attrNameLst>
                                      </p:cBhvr>
                                      <p:to>
                                        <p:strVal val="visible"/>
                                      </p:to>
                                    </p:set>
                                    <p:animEffect transition="in" filter="fade">
                                      <p:cBhvr>
                                        <p:cTn id="4707" dur="500"/>
                                        <p:tgtEl>
                                          <p:spTgt spid="630"/>
                                        </p:tgtEl>
                                      </p:cBhvr>
                                    </p:animEffect>
                                  </p:childTnLst>
                                </p:cTn>
                              </p:par>
                            </p:childTnLst>
                          </p:cTn>
                        </p:par>
                      </p:childTnLst>
                    </p:cTn>
                  </p:par>
                </p:childTnLst>
              </p:cTn>
              <p:nextCondLst>
                <p:cond evt="onClick" delay="0">
                  <p:tgtEl>
                    <p:spTgt spid="640"/>
                  </p:tgtEl>
                </p:cond>
              </p:nextCondLst>
            </p:seq>
            <p:seq concurrent="1" nextAc="seek">
              <p:cTn id="4708" restart="whenNotActive" fill="hold" evtFilter="cancelBubble" nodeType="interactiveSeq">
                <p:stCondLst>
                  <p:cond evt="onClick" delay="0">
                    <p:tgtEl>
                      <p:spTgt spid="641"/>
                    </p:tgtEl>
                  </p:cond>
                </p:stCondLst>
                <p:endSync evt="end" delay="0">
                  <p:rtn val="all"/>
                </p:endSync>
                <p:childTnLst>
                  <p:par>
                    <p:cTn id="4709" fill="hold">
                      <p:stCondLst>
                        <p:cond delay="0"/>
                      </p:stCondLst>
                      <p:childTnLst>
                        <p:par>
                          <p:cTn id="4710" fill="hold">
                            <p:stCondLst>
                              <p:cond delay="0"/>
                            </p:stCondLst>
                            <p:childTnLst>
                              <p:par>
                                <p:cTn id="4711" presetID="1" presetClass="exit" presetSubtype="0" fill="hold" grpId="1" nodeType="clickEffect">
                                  <p:stCondLst>
                                    <p:cond delay="0"/>
                                  </p:stCondLst>
                                  <p:childTnLst>
                                    <p:set>
                                      <p:cBhvr>
                                        <p:cTn id="4712" dur="1" fill="hold">
                                          <p:stCondLst>
                                            <p:cond delay="0"/>
                                          </p:stCondLst>
                                        </p:cTn>
                                        <p:tgtEl>
                                          <p:spTgt spid="641"/>
                                        </p:tgtEl>
                                        <p:attrNameLst>
                                          <p:attrName>style.visibility</p:attrName>
                                        </p:attrNameLst>
                                      </p:cBhvr>
                                      <p:to>
                                        <p:strVal val="hidden"/>
                                      </p:to>
                                    </p:set>
                                  </p:childTnLst>
                                </p:cTn>
                              </p:par>
                              <p:par>
                                <p:cTn id="4713" presetID="10" presetClass="entr" presetSubtype="0" fill="hold" grpId="7" nodeType="withEffect">
                                  <p:stCondLst>
                                    <p:cond delay="0"/>
                                  </p:stCondLst>
                                  <p:childTnLst>
                                    <p:set>
                                      <p:cBhvr>
                                        <p:cTn id="4714" dur="1" fill="hold">
                                          <p:stCondLst>
                                            <p:cond delay="0"/>
                                          </p:stCondLst>
                                        </p:cTn>
                                        <p:tgtEl>
                                          <p:spTgt spid="630"/>
                                        </p:tgtEl>
                                        <p:attrNameLst>
                                          <p:attrName>style.visibility</p:attrName>
                                        </p:attrNameLst>
                                      </p:cBhvr>
                                      <p:to>
                                        <p:strVal val="visible"/>
                                      </p:to>
                                    </p:set>
                                    <p:animEffect transition="in" filter="fade">
                                      <p:cBhvr>
                                        <p:cTn id="4715" dur="500"/>
                                        <p:tgtEl>
                                          <p:spTgt spid="630"/>
                                        </p:tgtEl>
                                      </p:cBhvr>
                                    </p:animEffect>
                                  </p:childTnLst>
                                </p:cTn>
                              </p:par>
                            </p:childTnLst>
                          </p:cTn>
                        </p:par>
                      </p:childTnLst>
                    </p:cTn>
                  </p:par>
                </p:childTnLst>
              </p:cTn>
              <p:nextCondLst>
                <p:cond evt="onClick" delay="0">
                  <p:tgtEl>
                    <p:spTgt spid="641"/>
                  </p:tgtEl>
                </p:cond>
              </p:nextCondLst>
            </p:seq>
            <p:seq concurrent="1" nextAc="seek">
              <p:cTn id="4716" restart="whenNotActive" fill="hold" evtFilter="cancelBubble" nodeType="interactiveSeq">
                <p:stCondLst>
                  <p:cond evt="onClick" delay="0">
                    <p:tgtEl>
                      <p:spTgt spid="643"/>
                    </p:tgtEl>
                  </p:cond>
                </p:stCondLst>
                <p:endSync evt="end" delay="0">
                  <p:rtn val="all"/>
                </p:endSync>
                <p:childTnLst>
                  <p:par>
                    <p:cTn id="4717" fill="hold">
                      <p:stCondLst>
                        <p:cond delay="0"/>
                      </p:stCondLst>
                      <p:childTnLst>
                        <p:par>
                          <p:cTn id="4718" fill="hold">
                            <p:stCondLst>
                              <p:cond delay="0"/>
                            </p:stCondLst>
                            <p:childTnLst>
                              <p:par>
                                <p:cTn id="4719" presetID="1" presetClass="entr" presetSubtype="0" fill="hold" grpId="0" nodeType="clickEffect">
                                  <p:stCondLst>
                                    <p:cond delay="0"/>
                                  </p:stCondLst>
                                  <p:childTnLst>
                                    <p:set>
                                      <p:cBhvr>
                                        <p:cTn id="4720" dur="1" fill="hold">
                                          <p:stCondLst>
                                            <p:cond delay="0"/>
                                          </p:stCondLst>
                                        </p:cTn>
                                        <p:tgtEl>
                                          <p:spTgt spid="649"/>
                                        </p:tgtEl>
                                        <p:attrNameLst>
                                          <p:attrName>style.visibility</p:attrName>
                                        </p:attrNameLst>
                                      </p:cBhvr>
                                      <p:to>
                                        <p:strVal val="visible"/>
                                      </p:to>
                                    </p:set>
                                  </p:childTnLst>
                                </p:cTn>
                              </p:par>
                              <p:par>
                                <p:cTn id="4721" presetID="1" presetClass="entr" presetSubtype="0" fill="hold" grpId="0" nodeType="withEffect">
                                  <p:stCondLst>
                                    <p:cond delay="0"/>
                                  </p:stCondLst>
                                  <p:childTnLst>
                                    <p:set>
                                      <p:cBhvr>
                                        <p:cTn id="4722" dur="1" fill="hold">
                                          <p:stCondLst>
                                            <p:cond delay="0"/>
                                          </p:stCondLst>
                                        </p:cTn>
                                        <p:tgtEl>
                                          <p:spTgt spid="620"/>
                                        </p:tgtEl>
                                        <p:attrNameLst>
                                          <p:attrName>style.visibility</p:attrName>
                                        </p:attrNameLst>
                                      </p:cBhvr>
                                      <p:to>
                                        <p:strVal val="visible"/>
                                      </p:to>
                                    </p:set>
                                  </p:childTnLst>
                                </p:cTn>
                              </p:par>
                              <p:par>
                                <p:cTn id="4723" presetID="10" presetClass="exit" presetSubtype="0" fill="hold" grpId="1" nodeType="withEffect">
                                  <p:stCondLst>
                                    <p:cond delay="0"/>
                                  </p:stCondLst>
                                  <p:childTnLst>
                                    <p:animEffect transition="out" filter="fade">
                                      <p:cBhvr>
                                        <p:cTn id="4724" dur="500"/>
                                        <p:tgtEl>
                                          <p:spTgt spid="628"/>
                                        </p:tgtEl>
                                      </p:cBhvr>
                                    </p:animEffect>
                                    <p:set>
                                      <p:cBhvr>
                                        <p:cTn id="4725"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3"/>
                  </p:tgtEl>
                </p:cond>
              </p:nextCondLst>
            </p:seq>
            <p:seq concurrent="1" nextAc="seek">
              <p:cTn id="4726" restart="whenNotActive" fill="hold" evtFilter="cancelBubble" nodeType="interactiveSeq">
                <p:stCondLst>
                  <p:cond evt="onClick" delay="0">
                    <p:tgtEl>
                      <p:spTgt spid="644"/>
                    </p:tgtEl>
                  </p:cond>
                </p:stCondLst>
                <p:endSync evt="end" delay="0">
                  <p:rtn val="all"/>
                </p:endSync>
                <p:childTnLst>
                  <p:par>
                    <p:cTn id="4727" fill="hold">
                      <p:stCondLst>
                        <p:cond delay="0"/>
                      </p:stCondLst>
                      <p:childTnLst>
                        <p:par>
                          <p:cTn id="4728" fill="hold">
                            <p:stCondLst>
                              <p:cond delay="0"/>
                            </p:stCondLst>
                            <p:childTnLst>
                              <p:par>
                                <p:cTn id="4729" presetID="1" presetClass="entr" presetSubtype="0" fill="hold" grpId="0" nodeType="clickEffect">
                                  <p:stCondLst>
                                    <p:cond delay="0"/>
                                  </p:stCondLst>
                                  <p:childTnLst>
                                    <p:set>
                                      <p:cBhvr>
                                        <p:cTn id="4730" dur="1" fill="hold">
                                          <p:stCondLst>
                                            <p:cond delay="0"/>
                                          </p:stCondLst>
                                        </p:cTn>
                                        <p:tgtEl>
                                          <p:spTgt spid="650"/>
                                        </p:tgtEl>
                                        <p:attrNameLst>
                                          <p:attrName>style.visibility</p:attrName>
                                        </p:attrNameLst>
                                      </p:cBhvr>
                                      <p:to>
                                        <p:strVal val="visible"/>
                                      </p:to>
                                    </p:set>
                                  </p:childTnLst>
                                </p:cTn>
                              </p:par>
                              <p:par>
                                <p:cTn id="4731" presetID="1" presetClass="entr" presetSubtype="0" fill="hold" grpId="1" nodeType="withEffect">
                                  <p:stCondLst>
                                    <p:cond delay="0"/>
                                  </p:stCondLst>
                                  <p:childTnLst>
                                    <p:set>
                                      <p:cBhvr>
                                        <p:cTn id="4732" dur="1" fill="hold">
                                          <p:stCondLst>
                                            <p:cond delay="0"/>
                                          </p:stCondLst>
                                        </p:cTn>
                                        <p:tgtEl>
                                          <p:spTgt spid="620"/>
                                        </p:tgtEl>
                                        <p:attrNameLst>
                                          <p:attrName>style.visibility</p:attrName>
                                        </p:attrNameLst>
                                      </p:cBhvr>
                                      <p:to>
                                        <p:strVal val="visible"/>
                                      </p:to>
                                    </p:set>
                                  </p:childTnLst>
                                </p:cTn>
                              </p:par>
                              <p:par>
                                <p:cTn id="4733" presetID="10" presetClass="exit" presetSubtype="0" fill="hold" grpId="2" nodeType="withEffect">
                                  <p:stCondLst>
                                    <p:cond delay="0"/>
                                  </p:stCondLst>
                                  <p:childTnLst>
                                    <p:animEffect transition="out" filter="fade">
                                      <p:cBhvr>
                                        <p:cTn id="4734" dur="500"/>
                                        <p:tgtEl>
                                          <p:spTgt spid="628"/>
                                        </p:tgtEl>
                                      </p:cBhvr>
                                    </p:animEffect>
                                    <p:set>
                                      <p:cBhvr>
                                        <p:cTn id="4735"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4"/>
                  </p:tgtEl>
                </p:cond>
              </p:nextCondLst>
            </p:seq>
            <p:seq concurrent="1" nextAc="seek">
              <p:cTn id="4736" restart="whenNotActive" fill="hold" evtFilter="cancelBubble" nodeType="interactiveSeq">
                <p:stCondLst>
                  <p:cond evt="onClick" delay="0">
                    <p:tgtEl>
                      <p:spTgt spid="645"/>
                    </p:tgtEl>
                  </p:cond>
                </p:stCondLst>
                <p:endSync evt="end" delay="0">
                  <p:rtn val="all"/>
                </p:endSync>
                <p:childTnLst>
                  <p:par>
                    <p:cTn id="4737" fill="hold">
                      <p:stCondLst>
                        <p:cond delay="0"/>
                      </p:stCondLst>
                      <p:childTnLst>
                        <p:par>
                          <p:cTn id="4738" fill="hold">
                            <p:stCondLst>
                              <p:cond delay="0"/>
                            </p:stCondLst>
                            <p:childTnLst>
                              <p:par>
                                <p:cTn id="4739" presetID="1" presetClass="entr" presetSubtype="0" fill="hold" grpId="1" nodeType="clickEffect">
                                  <p:stCondLst>
                                    <p:cond delay="0"/>
                                  </p:stCondLst>
                                  <p:childTnLst>
                                    <p:set>
                                      <p:cBhvr>
                                        <p:cTn id="4740" dur="1" fill="hold">
                                          <p:stCondLst>
                                            <p:cond delay="0"/>
                                          </p:stCondLst>
                                        </p:cTn>
                                        <p:tgtEl>
                                          <p:spTgt spid="651"/>
                                        </p:tgtEl>
                                        <p:attrNameLst>
                                          <p:attrName>style.visibility</p:attrName>
                                        </p:attrNameLst>
                                      </p:cBhvr>
                                      <p:to>
                                        <p:strVal val="visible"/>
                                      </p:to>
                                    </p:set>
                                  </p:childTnLst>
                                </p:cTn>
                              </p:par>
                              <p:par>
                                <p:cTn id="4741" presetID="10" presetClass="exit" presetSubtype="0" fill="hold" grpId="5" nodeType="withEffect">
                                  <p:stCondLst>
                                    <p:cond delay="0"/>
                                  </p:stCondLst>
                                  <p:childTnLst>
                                    <p:animEffect transition="out" filter="fade">
                                      <p:cBhvr>
                                        <p:cTn id="4742" dur="500"/>
                                        <p:tgtEl>
                                          <p:spTgt spid="628"/>
                                        </p:tgtEl>
                                      </p:cBhvr>
                                    </p:animEffect>
                                    <p:set>
                                      <p:cBhvr>
                                        <p:cTn id="4743"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5"/>
                  </p:tgtEl>
                </p:cond>
              </p:nextCondLst>
            </p:seq>
            <p:seq concurrent="1" nextAc="seek">
              <p:cTn id="4744" restart="whenNotActive" fill="hold" evtFilter="cancelBubble" nodeType="interactiveSeq">
                <p:stCondLst>
                  <p:cond evt="onClick" delay="0">
                    <p:tgtEl>
                      <p:spTgt spid="647"/>
                    </p:tgtEl>
                  </p:cond>
                </p:stCondLst>
                <p:endSync evt="end" delay="0">
                  <p:rtn val="all"/>
                </p:endSync>
                <p:childTnLst>
                  <p:par>
                    <p:cTn id="4745" fill="hold">
                      <p:stCondLst>
                        <p:cond delay="0"/>
                      </p:stCondLst>
                      <p:childTnLst>
                        <p:par>
                          <p:cTn id="4746" fill="hold">
                            <p:stCondLst>
                              <p:cond delay="0"/>
                            </p:stCondLst>
                            <p:childTnLst>
                              <p:par>
                                <p:cTn id="4747" presetID="1" presetClass="entr" presetSubtype="0" fill="hold" grpId="0" nodeType="clickEffect">
                                  <p:stCondLst>
                                    <p:cond delay="0"/>
                                  </p:stCondLst>
                                  <p:childTnLst>
                                    <p:set>
                                      <p:cBhvr>
                                        <p:cTn id="4748" dur="1" fill="hold">
                                          <p:stCondLst>
                                            <p:cond delay="0"/>
                                          </p:stCondLst>
                                        </p:cTn>
                                        <p:tgtEl>
                                          <p:spTgt spid="653"/>
                                        </p:tgtEl>
                                        <p:attrNameLst>
                                          <p:attrName>style.visibility</p:attrName>
                                        </p:attrNameLst>
                                      </p:cBhvr>
                                      <p:to>
                                        <p:strVal val="visible"/>
                                      </p:to>
                                    </p:set>
                                  </p:childTnLst>
                                </p:cTn>
                              </p:par>
                              <p:par>
                                <p:cTn id="4749" presetID="10" presetClass="exit" presetSubtype="0" fill="hold" grpId="4" nodeType="withEffect">
                                  <p:stCondLst>
                                    <p:cond delay="0"/>
                                  </p:stCondLst>
                                  <p:childTnLst>
                                    <p:animEffect transition="out" filter="fade">
                                      <p:cBhvr>
                                        <p:cTn id="4750" dur="500"/>
                                        <p:tgtEl>
                                          <p:spTgt spid="628"/>
                                        </p:tgtEl>
                                      </p:cBhvr>
                                    </p:animEffect>
                                    <p:set>
                                      <p:cBhvr>
                                        <p:cTn id="4751"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7"/>
                  </p:tgtEl>
                </p:cond>
              </p:nextCondLst>
            </p:seq>
            <p:seq concurrent="1" nextAc="seek">
              <p:cTn id="4752" restart="whenNotActive" fill="hold" evtFilter="cancelBubble" nodeType="interactiveSeq">
                <p:stCondLst>
                  <p:cond evt="onClick" delay="0">
                    <p:tgtEl>
                      <p:spTgt spid="648"/>
                    </p:tgtEl>
                  </p:cond>
                </p:stCondLst>
                <p:endSync evt="end" delay="0">
                  <p:rtn val="all"/>
                </p:endSync>
                <p:childTnLst>
                  <p:par>
                    <p:cTn id="4753" fill="hold">
                      <p:stCondLst>
                        <p:cond delay="0"/>
                      </p:stCondLst>
                      <p:childTnLst>
                        <p:par>
                          <p:cTn id="4754" fill="hold">
                            <p:stCondLst>
                              <p:cond delay="0"/>
                            </p:stCondLst>
                            <p:childTnLst>
                              <p:par>
                                <p:cTn id="4755" presetID="1" presetClass="entr" presetSubtype="0" fill="hold" grpId="0" nodeType="clickEffect">
                                  <p:stCondLst>
                                    <p:cond delay="0"/>
                                  </p:stCondLst>
                                  <p:childTnLst>
                                    <p:set>
                                      <p:cBhvr>
                                        <p:cTn id="4756" dur="1" fill="hold">
                                          <p:stCondLst>
                                            <p:cond delay="0"/>
                                          </p:stCondLst>
                                        </p:cTn>
                                        <p:tgtEl>
                                          <p:spTgt spid="654"/>
                                        </p:tgtEl>
                                        <p:attrNameLst>
                                          <p:attrName>style.visibility</p:attrName>
                                        </p:attrNameLst>
                                      </p:cBhvr>
                                      <p:to>
                                        <p:strVal val="visible"/>
                                      </p:to>
                                    </p:set>
                                  </p:childTnLst>
                                </p:cTn>
                              </p:par>
                              <p:par>
                                <p:cTn id="4757" presetID="1" presetClass="entr" presetSubtype="0" fill="hold" grpId="0" nodeType="withEffect">
                                  <p:stCondLst>
                                    <p:cond delay="0"/>
                                  </p:stCondLst>
                                  <p:childTnLst>
                                    <p:set>
                                      <p:cBhvr>
                                        <p:cTn id="4758" dur="1" fill="hold">
                                          <p:stCondLst>
                                            <p:cond delay="0"/>
                                          </p:stCondLst>
                                        </p:cTn>
                                        <p:tgtEl>
                                          <p:spTgt spid="625"/>
                                        </p:tgtEl>
                                        <p:attrNameLst>
                                          <p:attrName>style.visibility</p:attrName>
                                        </p:attrNameLst>
                                      </p:cBhvr>
                                      <p:to>
                                        <p:strVal val="visible"/>
                                      </p:to>
                                    </p:set>
                                  </p:childTnLst>
                                </p:cTn>
                              </p:par>
                              <p:par>
                                <p:cTn id="4759" presetID="10" presetClass="exit" presetSubtype="0" fill="hold" grpId="3" nodeType="withEffect">
                                  <p:stCondLst>
                                    <p:cond delay="0"/>
                                  </p:stCondLst>
                                  <p:childTnLst>
                                    <p:animEffect transition="out" filter="fade">
                                      <p:cBhvr>
                                        <p:cTn id="4760" dur="500"/>
                                        <p:tgtEl>
                                          <p:spTgt spid="628"/>
                                        </p:tgtEl>
                                      </p:cBhvr>
                                    </p:animEffect>
                                    <p:set>
                                      <p:cBhvr>
                                        <p:cTn id="4761"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8"/>
                  </p:tgtEl>
                </p:cond>
              </p:nextCondLst>
            </p:seq>
            <p:seq concurrent="1" nextAc="seek">
              <p:cTn id="4762" restart="whenNotActive" fill="hold" evtFilter="cancelBubble" nodeType="interactiveSeq">
                <p:stCondLst>
                  <p:cond evt="onClick" delay="0">
                    <p:tgtEl>
                      <p:spTgt spid="646"/>
                    </p:tgtEl>
                  </p:cond>
                </p:stCondLst>
                <p:endSync evt="end" delay="0">
                  <p:rtn val="all"/>
                </p:endSync>
                <p:childTnLst>
                  <p:par>
                    <p:cTn id="4763" fill="hold">
                      <p:stCondLst>
                        <p:cond delay="0"/>
                      </p:stCondLst>
                      <p:childTnLst>
                        <p:par>
                          <p:cTn id="4764" fill="hold">
                            <p:stCondLst>
                              <p:cond delay="0"/>
                            </p:stCondLst>
                            <p:childTnLst>
                              <p:par>
                                <p:cTn id="4765" presetID="1" presetClass="entr" presetSubtype="0" fill="hold" grpId="0" nodeType="clickEffect">
                                  <p:stCondLst>
                                    <p:cond delay="0"/>
                                  </p:stCondLst>
                                  <p:childTnLst>
                                    <p:set>
                                      <p:cBhvr>
                                        <p:cTn id="4766" dur="1" fill="hold">
                                          <p:stCondLst>
                                            <p:cond delay="0"/>
                                          </p:stCondLst>
                                        </p:cTn>
                                        <p:tgtEl>
                                          <p:spTgt spid="652"/>
                                        </p:tgtEl>
                                        <p:attrNameLst>
                                          <p:attrName>style.visibility</p:attrName>
                                        </p:attrNameLst>
                                      </p:cBhvr>
                                      <p:to>
                                        <p:strVal val="visible"/>
                                      </p:to>
                                    </p:set>
                                  </p:childTnLst>
                                </p:cTn>
                              </p:par>
                              <p:par>
                                <p:cTn id="4767" presetID="1" presetClass="entr" presetSubtype="0" fill="hold" grpId="2" nodeType="withEffect">
                                  <p:stCondLst>
                                    <p:cond delay="0"/>
                                  </p:stCondLst>
                                  <p:childTnLst>
                                    <p:set>
                                      <p:cBhvr>
                                        <p:cTn id="4768" dur="1" fill="hold">
                                          <p:stCondLst>
                                            <p:cond delay="0"/>
                                          </p:stCondLst>
                                        </p:cTn>
                                        <p:tgtEl>
                                          <p:spTgt spid="620"/>
                                        </p:tgtEl>
                                        <p:attrNameLst>
                                          <p:attrName>style.visibility</p:attrName>
                                        </p:attrNameLst>
                                      </p:cBhvr>
                                      <p:to>
                                        <p:strVal val="visible"/>
                                      </p:to>
                                    </p:set>
                                  </p:childTnLst>
                                </p:cTn>
                              </p:par>
                              <p:par>
                                <p:cTn id="4769" presetID="10" presetClass="exit" presetSubtype="0" fill="hold" grpId="0" nodeType="withEffect">
                                  <p:stCondLst>
                                    <p:cond delay="0"/>
                                  </p:stCondLst>
                                  <p:childTnLst>
                                    <p:animEffect transition="out" filter="fade">
                                      <p:cBhvr>
                                        <p:cTn id="4770" dur="500"/>
                                        <p:tgtEl>
                                          <p:spTgt spid="628"/>
                                        </p:tgtEl>
                                      </p:cBhvr>
                                    </p:animEffect>
                                    <p:set>
                                      <p:cBhvr>
                                        <p:cTn id="4771"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6"/>
                  </p:tgtEl>
                </p:cond>
              </p:nextCondLst>
            </p:seq>
            <p:seq concurrent="1" nextAc="seek">
              <p:cTn id="4772" restart="whenNotActive" fill="hold" evtFilter="cancelBubble" nodeType="interactiveSeq">
                <p:stCondLst>
                  <p:cond evt="onClick" delay="0">
                    <p:tgtEl>
                      <p:spTgt spid="654"/>
                    </p:tgtEl>
                  </p:cond>
                </p:stCondLst>
                <p:endSync evt="end" delay="0">
                  <p:rtn val="all"/>
                </p:endSync>
                <p:childTnLst>
                  <p:par>
                    <p:cTn id="4773" fill="hold">
                      <p:stCondLst>
                        <p:cond delay="0"/>
                      </p:stCondLst>
                      <p:childTnLst>
                        <p:par>
                          <p:cTn id="4774" fill="hold">
                            <p:stCondLst>
                              <p:cond delay="0"/>
                            </p:stCondLst>
                            <p:childTnLst>
                              <p:par>
                                <p:cTn id="4775" presetID="1" presetClass="exit" presetSubtype="0" fill="hold" grpId="1" nodeType="clickEffect">
                                  <p:stCondLst>
                                    <p:cond delay="0"/>
                                  </p:stCondLst>
                                  <p:childTnLst>
                                    <p:set>
                                      <p:cBhvr>
                                        <p:cTn id="4776" dur="1" fill="hold">
                                          <p:stCondLst>
                                            <p:cond delay="0"/>
                                          </p:stCondLst>
                                        </p:cTn>
                                        <p:tgtEl>
                                          <p:spTgt spid="654"/>
                                        </p:tgtEl>
                                        <p:attrNameLst>
                                          <p:attrName>style.visibility</p:attrName>
                                        </p:attrNameLst>
                                      </p:cBhvr>
                                      <p:to>
                                        <p:strVal val="hidden"/>
                                      </p:to>
                                    </p:set>
                                  </p:childTnLst>
                                </p:cTn>
                              </p:par>
                              <p:par>
                                <p:cTn id="4777" presetID="10" presetClass="entr" presetSubtype="0" fill="hold" grpId="6" nodeType="withEffect">
                                  <p:stCondLst>
                                    <p:cond delay="0"/>
                                  </p:stCondLst>
                                  <p:childTnLst>
                                    <p:set>
                                      <p:cBhvr>
                                        <p:cTn id="4778" dur="1" fill="hold">
                                          <p:stCondLst>
                                            <p:cond delay="0"/>
                                          </p:stCondLst>
                                        </p:cTn>
                                        <p:tgtEl>
                                          <p:spTgt spid="628"/>
                                        </p:tgtEl>
                                        <p:attrNameLst>
                                          <p:attrName>style.visibility</p:attrName>
                                        </p:attrNameLst>
                                      </p:cBhvr>
                                      <p:to>
                                        <p:strVal val="visible"/>
                                      </p:to>
                                    </p:set>
                                    <p:animEffect transition="in" filter="fade">
                                      <p:cBhvr>
                                        <p:cTn id="4779" dur="500"/>
                                        <p:tgtEl>
                                          <p:spTgt spid="628"/>
                                        </p:tgtEl>
                                      </p:cBhvr>
                                    </p:animEffect>
                                  </p:childTnLst>
                                </p:cTn>
                              </p:par>
                              <p:par>
                                <p:cTn id="4780" presetID="1" presetClass="exit" presetSubtype="0" fill="hold" grpId="1" nodeType="withEffect">
                                  <p:stCondLst>
                                    <p:cond delay="0"/>
                                  </p:stCondLst>
                                  <p:childTnLst>
                                    <p:set>
                                      <p:cBhvr>
                                        <p:cTn id="4781" dur="1" fill="hold">
                                          <p:stCondLst>
                                            <p:cond delay="0"/>
                                          </p:stCondLst>
                                        </p:cTn>
                                        <p:tgtEl>
                                          <p:spTgt spid="625"/>
                                        </p:tgtEl>
                                        <p:attrNameLst>
                                          <p:attrName>style.visibility</p:attrName>
                                        </p:attrNameLst>
                                      </p:cBhvr>
                                      <p:to>
                                        <p:strVal val="hidden"/>
                                      </p:to>
                                    </p:set>
                                  </p:childTnLst>
                                </p:cTn>
                              </p:par>
                            </p:childTnLst>
                          </p:cTn>
                        </p:par>
                      </p:childTnLst>
                    </p:cTn>
                  </p:par>
                </p:childTnLst>
              </p:cTn>
              <p:nextCondLst>
                <p:cond evt="onClick" delay="0">
                  <p:tgtEl>
                    <p:spTgt spid="654"/>
                  </p:tgtEl>
                </p:cond>
              </p:nextCondLst>
            </p:seq>
            <p:seq concurrent="1" nextAc="seek">
              <p:cTn id="4782" restart="whenNotActive" fill="hold" evtFilter="cancelBubble" nodeType="interactiveSeq">
                <p:stCondLst>
                  <p:cond evt="onClick" delay="0">
                    <p:tgtEl>
                      <p:spTgt spid="649"/>
                    </p:tgtEl>
                  </p:cond>
                </p:stCondLst>
                <p:endSync evt="end" delay="0">
                  <p:rtn val="all"/>
                </p:endSync>
                <p:childTnLst>
                  <p:par>
                    <p:cTn id="4783" fill="hold">
                      <p:stCondLst>
                        <p:cond delay="0"/>
                      </p:stCondLst>
                      <p:childTnLst>
                        <p:par>
                          <p:cTn id="4784" fill="hold">
                            <p:stCondLst>
                              <p:cond delay="0"/>
                            </p:stCondLst>
                            <p:childTnLst>
                              <p:par>
                                <p:cTn id="4785" presetID="1" presetClass="exit" presetSubtype="0" fill="hold" grpId="1" nodeType="clickEffect">
                                  <p:stCondLst>
                                    <p:cond delay="0"/>
                                  </p:stCondLst>
                                  <p:childTnLst>
                                    <p:set>
                                      <p:cBhvr>
                                        <p:cTn id="4786" dur="1" fill="hold">
                                          <p:stCondLst>
                                            <p:cond delay="0"/>
                                          </p:stCondLst>
                                        </p:cTn>
                                        <p:tgtEl>
                                          <p:spTgt spid="649"/>
                                        </p:tgtEl>
                                        <p:attrNameLst>
                                          <p:attrName>style.visibility</p:attrName>
                                        </p:attrNameLst>
                                      </p:cBhvr>
                                      <p:to>
                                        <p:strVal val="hidden"/>
                                      </p:to>
                                    </p:set>
                                  </p:childTnLst>
                                </p:cTn>
                              </p:par>
                              <p:par>
                                <p:cTn id="4787" presetID="1" presetClass="exit" presetSubtype="0" fill="hold" grpId="3" nodeType="withEffect">
                                  <p:stCondLst>
                                    <p:cond delay="0"/>
                                  </p:stCondLst>
                                  <p:childTnLst>
                                    <p:set>
                                      <p:cBhvr>
                                        <p:cTn id="4788" dur="1" fill="hold">
                                          <p:stCondLst>
                                            <p:cond delay="0"/>
                                          </p:stCondLst>
                                        </p:cTn>
                                        <p:tgtEl>
                                          <p:spTgt spid="620"/>
                                        </p:tgtEl>
                                        <p:attrNameLst>
                                          <p:attrName>style.visibility</p:attrName>
                                        </p:attrNameLst>
                                      </p:cBhvr>
                                      <p:to>
                                        <p:strVal val="hidden"/>
                                      </p:to>
                                    </p:set>
                                  </p:childTnLst>
                                </p:cTn>
                              </p:par>
                              <p:par>
                                <p:cTn id="4789" presetID="10" presetClass="entr" presetSubtype="0" fill="hold" grpId="7" nodeType="withEffect">
                                  <p:stCondLst>
                                    <p:cond delay="0"/>
                                  </p:stCondLst>
                                  <p:childTnLst>
                                    <p:set>
                                      <p:cBhvr>
                                        <p:cTn id="4790" dur="1" fill="hold">
                                          <p:stCondLst>
                                            <p:cond delay="0"/>
                                          </p:stCondLst>
                                        </p:cTn>
                                        <p:tgtEl>
                                          <p:spTgt spid="628"/>
                                        </p:tgtEl>
                                        <p:attrNameLst>
                                          <p:attrName>style.visibility</p:attrName>
                                        </p:attrNameLst>
                                      </p:cBhvr>
                                      <p:to>
                                        <p:strVal val="visible"/>
                                      </p:to>
                                    </p:set>
                                    <p:animEffect transition="in" filter="fade">
                                      <p:cBhvr>
                                        <p:cTn id="4791" dur="500"/>
                                        <p:tgtEl>
                                          <p:spTgt spid="628"/>
                                        </p:tgtEl>
                                      </p:cBhvr>
                                    </p:animEffect>
                                  </p:childTnLst>
                                </p:cTn>
                              </p:par>
                            </p:childTnLst>
                          </p:cTn>
                        </p:par>
                      </p:childTnLst>
                    </p:cTn>
                  </p:par>
                </p:childTnLst>
              </p:cTn>
              <p:nextCondLst>
                <p:cond evt="onClick" delay="0">
                  <p:tgtEl>
                    <p:spTgt spid="649"/>
                  </p:tgtEl>
                </p:cond>
              </p:nextCondLst>
            </p:seq>
            <p:seq concurrent="1" nextAc="seek">
              <p:cTn id="4792" restart="whenNotActive" fill="hold" evtFilter="cancelBubble" nodeType="interactiveSeq">
                <p:stCondLst>
                  <p:cond evt="onClick" delay="0">
                    <p:tgtEl>
                      <p:spTgt spid="650"/>
                    </p:tgtEl>
                  </p:cond>
                </p:stCondLst>
                <p:endSync evt="end" delay="0">
                  <p:rtn val="all"/>
                </p:endSync>
                <p:childTnLst>
                  <p:par>
                    <p:cTn id="4793" fill="hold">
                      <p:stCondLst>
                        <p:cond delay="0"/>
                      </p:stCondLst>
                      <p:childTnLst>
                        <p:par>
                          <p:cTn id="4794" fill="hold">
                            <p:stCondLst>
                              <p:cond delay="0"/>
                            </p:stCondLst>
                            <p:childTnLst>
                              <p:par>
                                <p:cTn id="4795" presetID="1" presetClass="exit" presetSubtype="0" fill="hold" grpId="1" nodeType="clickEffect">
                                  <p:stCondLst>
                                    <p:cond delay="0"/>
                                  </p:stCondLst>
                                  <p:childTnLst>
                                    <p:set>
                                      <p:cBhvr>
                                        <p:cTn id="4796" dur="1" fill="hold">
                                          <p:stCondLst>
                                            <p:cond delay="0"/>
                                          </p:stCondLst>
                                        </p:cTn>
                                        <p:tgtEl>
                                          <p:spTgt spid="650"/>
                                        </p:tgtEl>
                                        <p:attrNameLst>
                                          <p:attrName>style.visibility</p:attrName>
                                        </p:attrNameLst>
                                      </p:cBhvr>
                                      <p:to>
                                        <p:strVal val="hidden"/>
                                      </p:to>
                                    </p:set>
                                  </p:childTnLst>
                                </p:cTn>
                              </p:par>
                              <p:par>
                                <p:cTn id="4797" presetID="1" presetClass="exit" presetSubtype="0" fill="hold" grpId="4" nodeType="withEffect">
                                  <p:stCondLst>
                                    <p:cond delay="0"/>
                                  </p:stCondLst>
                                  <p:childTnLst>
                                    <p:set>
                                      <p:cBhvr>
                                        <p:cTn id="4798" dur="1" fill="hold">
                                          <p:stCondLst>
                                            <p:cond delay="0"/>
                                          </p:stCondLst>
                                        </p:cTn>
                                        <p:tgtEl>
                                          <p:spTgt spid="620"/>
                                        </p:tgtEl>
                                        <p:attrNameLst>
                                          <p:attrName>style.visibility</p:attrName>
                                        </p:attrNameLst>
                                      </p:cBhvr>
                                      <p:to>
                                        <p:strVal val="hidden"/>
                                      </p:to>
                                    </p:set>
                                  </p:childTnLst>
                                </p:cTn>
                              </p:par>
                              <p:par>
                                <p:cTn id="4799" presetID="10" presetClass="entr" presetSubtype="0" fill="hold" grpId="11" nodeType="withEffect">
                                  <p:stCondLst>
                                    <p:cond delay="0"/>
                                  </p:stCondLst>
                                  <p:childTnLst>
                                    <p:set>
                                      <p:cBhvr>
                                        <p:cTn id="4800" dur="1" fill="hold">
                                          <p:stCondLst>
                                            <p:cond delay="0"/>
                                          </p:stCondLst>
                                        </p:cTn>
                                        <p:tgtEl>
                                          <p:spTgt spid="628"/>
                                        </p:tgtEl>
                                        <p:attrNameLst>
                                          <p:attrName>style.visibility</p:attrName>
                                        </p:attrNameLst>
                                      </p:cBhvr>
                                      <p:to>
                                        <p:strVal val="visible"/>
                                      </p:to>
                                    </p:set>
                                    <p:animEffect transition="in" filter="fade">
                                      <p:cBhvr>
                                        <p:cTn id="4801" dur="500"/>
                                        <p:tgtEl>
                                          <p:spTgt spid="628"/>
                                        </p:tgtEl>
                                      </p:cBhvr>
                                    </p:animEffect>
                                  </p:childTnLst>
                                </p:cTn>
                              </p:par>
                            </p:childTnLst>
                          </p:cTn>
                        </p:par>
                      </p:childTnLst>
                    </p:cTn>
                  </p:par>
                </p:childTnLst>
              </p:cTn>
              <p:nextCondLst>
                <p:cond evt="onClick" delay="0">
                  <p:tgtEl>
                    <p:spTgt spid="650"/>
                  </p:tgtEl>
                </p:cond>
              </p:nextCondLst>
            </p:seq>
            <p:seq concurrent="1" nextAc="seek">
              <p:cTn id="4802" restart="whenNotActive" fill="hold" evtFilter="cancelBubble" nodeType="interactiveSeq">
                <p:stCondLst>
                  <p:cond evt="onClick" delay="0">
                    <p:tgtEl>
                      <p:spTgt spid="651"/>
                    </p:tgtEl>
                  </p:cond>
                </p:stCondLst>
                <p:endSync evt="end" delay="0">
                  <p:rtn val="all"/>
                </p:endSync>
                <p:childTnLst>
                  <p:par>
                    <p:cTn id="4803" fill="hold">
                      <p:stCondLst>
                        <p:cond delay="0"/>
                      </p:stCondLst>
                      <p:childTnLst>
                        <p:par>
                          <p:cTn id="4804" fill="hold">
                            <p:stCondLst>
                              <p:cond delay="0"/>
                            </p:stCondLst>
                            <p:childTnLst>
                              <p:par>
                                <p:cTn id="4805" presetID="1" presetClass="exit" presetSubtype="0" fill="hold" grpId="0" nodeType="clickEffect">
                                  <p:stCondLst>
                                    <p:cond delay="0"/>
                                  </p:stCondLst>
                                  <p:childTnLst>
                                    <p:set>
                                      <p:cBhvr>
                                        <p:cTn id="4806" dur="1" fill="hold">
                                          <p:stCondLst>
                                            <p:cond delay="0"/>
                                          </p:stCondLst>
                                        </p:cTn>
                                        <p:tgtEl>
                                          <p:spTgt spid="651"/>
                                        </p:tgtEl>
                                        <p:attrNameLst>
                                          <p:attrName>style.visibility</p:attrName>
                                        </p:attrNameLst>
                                      </p:cBhvr>
                                      <p:to>
                                        <p:strVal val="hidden"/>
                                      </p:to>
                                    </p:set>
                                  </p:childTnLst>
                                </p:cTn>
                              </p:par>
                              <p:par>
                                <p:cTn id="4807" presetID="10" presetClass="entr" presetSubtype="0" fill="hold" grpId="10" nodeType="withEffect">
                                  <p:stCondLst>
                                    <p:cond delay="0"/>
                                  </p:stCondLst>
                                  <p:childTnLst>
                                    <p:set>
                                      <p:cBhvr>
                                        <p:cTn id="4808" dur="1" fill="hold">
                                          <p:stCondLst>
                                            <p:cond delay="0"/>
                                          </p:stCondLst>
                                        </p:cTn>
                                        <p:tgtEl>
                                          <p:spTgt spid="628"/>
                                        </p:tgtEl>
                                        <p:attrNameLst>
                                          <p:attrName>style.visibility</p:attrName>
                                        </p:attrNameLst>
                                      </p:cBhvr>
                                      <p:to>
                                        <p:strVal val="visible"/>
                                      </p:to>
                                    </p:set>
                                    <p:animEffect transition="in" filter="fade">
                                      <p:cBhvr>
                                        <p:cTn id="4809" dur="500"/>
                                        <p:tgtEl>
                                          <p:spTgt spid="628"/>
                                        </p:tgtEl>
                                      </p:cBhvr>
                                    </p:animEffect>
                                  </p:childTnLst>
                                </p:cTn>
                              </p:par>
                            </p:childTnLst>
                          </p:cTn>
                        </p:par>
                      </p:childTnLst>
                    </p:cTn>
                  </p:par>
                </p:childTnLst>
              </p:cTn>
              <p:nextCondLst>
                <p:cond evt="onClick" delay="0">
                  <p:tgtEl>
                    <p:spTgt spid="651"/>
                  </p:tgtEl>
                </p:cond>
              </p:nextCondLst>
            </p:seq>
            <p:seq concurrent="1" nextAc="seek">
              <p:cTn id="4810" restart="whenNotActive" fill="hold" evtFilter="cancelBubble" nodeType="interactiveSeq">
                <p:stCondLst>
                  <p:cond evt="onClick" delay="0">
                    <p:tgtEl>
                      <p:spTgt spid="652"/>
                    </p:tgtEl>
                  </p:cond>
                </p:stCondLst>
                <p:endSync evt="end" delay="0">
                  <p:rtn val="all"/>
                </p:endSync>
                <p:childTnLst>
                  <p:par>
                    <p:cTn id="4811" fill="hold">
                      <p:stCondLst>
                        <p:cond delay="0"/>
                      </p:stCondLst>
                      <p:childTnLst>
                        <p:par>
                          <p:cTn id="4812" fill="hold">
                            <p:stCondLst>
                              <p:cond delay="0"/>
                            </p:stCondLst>
                            <p:childTnLst>
                              <p:par>
                                <p:cTn id="4813" presetID="1" presetClass="exit" presetSubtype="0" fill="hold" grpId="1" nodeType="clickEffect">
                                  <p:stCondLst>
                                    <p:cond delay="0"/>
                                  </p:stCondLst>
                                  <p:childTnLst>
                                    <p:set>
                                      <p:cBhvr>
                                        <p:cTn id="4814" dur="1" fill="hold">
                                          <p:stCondLst>
                                            <p:cond delay="0"/>
                                          </p:stCondLst>
                                        </p:cTn>
                                        <p:tgtEl>
                                          <p:spTgt spid="652"/>
                                        </p:tgtEl>
                                        <p:attrNameLst>
                                          <p:attrName>style.visibility</p:attrName>
                                        </p:attrNameLst>
                                      </p:cBhvr>
                                      <p:to>
                                        <p:strVal val="hidden"/>
                                      </p:to>
                                    </p:set>
                                  </p:childTnLst>
                                </p:cTn>
                              </p:par>
                              <p:par>
                                <p:cTn id="4815" presetID="1" presetClass="exit" presetSubtype="0" fill="hold" grpId="5" nodeType="withEffect">
                                  <p:stCondLst>
                                    <p:cond delay="0"/>
                                  </p:stCondLst>
                                  <p:childTnLst>
                                    <p:set>
                                      <p:cBhvr>
                                        <p:cTn id="4816" dur="1" fill="hold">
                                          <p:stCondLst>
                                            <p:cond delay="0"/>
                                          </p:stCondLst>
                                        </p:cTn>
                                        <p:tgtEl>
                                          <p:spTgt spid="620"/>
                                        </p:tgtEl>
                                        <p:attrNameLst>
                                          <p:attrName>style.visibility</p:attrName>
                                        </p:attrNameLst>
                                      </p:cBhvr>
                                      <p:to>
                                        <p:strVal val="hidden"/>
                                      </p:to>
                                    </p:set>
                                  </p:childTnLst>
                                </p:cTn>
                              </p:par>
                              <p:par>
                                <p:cTn id="4817" presetID="10" presetClass="entr" presetSubtype="0" fill="hold" grpId="9" nodeType="withEffect">
                                  <p:stCondLst>
                                    <p:cond delay="0"/>
                                  </p:stCondLst>
                                  <p:childTnLst>
                                    <p:set>
                                      <p:cBhvr>
                                        <p:cTn id="4818" dur="1" fill="hold">
                                          <p:stCondLst>
                                            <p:cond delay="0"/>
                                          </p:stCondLst>
                                        </p:cTn>
                                        <p:tgtEl>
                                          <p:spTgt spid="628"/>
                                        </p:tgtEl>
                                        <p:attrNameLst>
                                          <p:attrName>style.visibility</p:attrName>
                                        </p:attrNameLst>
                                      </p:cBhvr>
                                      <p:to>
                                        <p:strVal val="visible"/>
                                      </p:to>
                                    </p:set>
                                    <p:animEffect transition="in" filter="fade">
                                      <p:cBhvr>
                                        <p:cTn id="4819" dur="500"/>
                                        <p:tgtEl>
                                          <p:spTgt spid="628"/>
                                        </p:tgtEl>
                                      </p:cBhvr>
                                    </p:animEffect>
                                  </p:childTnLst>
                                </p:cTn>
                              </p:par>
                            </p:childTnLst>
                          </p:cTn>
                        </p:par>
                      </p:childTnLst>
                    </p:cTn>
                  </p:par>
                </p:childTnLst>
              </p:cTn>
              <p:nextCondLst>
                <p:cond evt="onClick" delay="0">
                  <p:tgtEl>
                    <p:spTgt spid="652"/>
                  </p:tgtEl>
                </p:cond>
              </p:nextCondLst>
            </p:seq>
            <p:seq concurrent="1" nextAc="seek">
              <p:cTn id="4820" restart="whenNotActive" fill="hold" evtFilter="cancelBubble" nodeType="interactiveSeq">
                <p:stCondLst>
                  <p:cond evt="onClick" delay="0">
                    <p:tgtEl>
                      <p:spTgt spid="653"/>
                    </p:tgtEl>
                  </p:cond>
                </p:stCondLst>
                <p:endSync evt="end" delay="0">
                  <p:rtn val="all"/>
                </p:endSync>
                <p:childTnLst>
                  <p:par>
                    <p:cTn id="4821" fill="hold">
                      <p:stCondLst>
                        <p:cond delay="0"/>
                      </p:stCondLst>
                      <p:childTnLst>
                        <p:par>
                          <p:cTn id="4822" fill="hold">
                            <p:stCondLst>
                              <p:cond delay="0"/>
                            </p:stCondLst>
                            <p:childTnLst>
                              <p:par>
                                <p:cTn id="4823" presetID="1" presetClass="exit" presetSubtype="0" fill="hold" grpId="1" nodeType="clickEffect">
                                  <p:stCondLst>
                                    <p:cond delay="0"/>
                                  </p:stCondLst>
                                  <p:childTnLst>
                                    <p:set>
                                      <p:cBhvr>
                                        <p:cTn id="4824" dur="1" fill="hold">
                                          <p:stCondLst>
                                            <p:cond delay="0"/>
                                          </p:stCondLst>
                                        </p:cTn>
                                        <p:tgtEl>
                                          <p:spTgt spid="653"/>
                                        </p:tgtEl>
                                        <p:attrNameLst>
                                          <p:attrName>style.visibility</p:attrName>
                                        </p:attrNameLst>
                                      </p:cBhvr>
                                      <p:to>
                                        <p:strVal val="hidden"/>
                                      </p:to>
                                    </p:set>
                                  </p:childTnLst>
                                </p:cTn>
                              </p:par>
                              <p:par>
                                <p:cTn id="4825" presetID="10" presetClass="entr" presetSubtype="0" fill="hold" grpId="8" nodeType="withEffect">
                                  <p:stCondLst>
                                    <p:cond delay="0"/>
                                  </p:stCondLst>
                                  <p:childTnLst>
                                    <p:set>
                                      <p:cBhvr>
                                        <p:cTn id="4826" dur="1" fill="hold">
                                          <p:stCondLst>
                                            <p:cond delay="0"/>
                                          </p:stCondLst>
                                        </p:cTn>
                                        <p:tgtEl>
                                          <p:spTgt spid="628"/>
                                        </p:tgtEl>
                                        <p:attrNameLst>
                                          <p:attrName>style.visibility</p:attrName>
                                        </p:attrNameLst>
                                      </p:cBhvr>
                                      <p:to>
                                        <p:strVal val="visible"/>
                                      </p:to>
                                    </p:set>
                                    <p:animEffect transition="in" filter="fade">
                                      <p:cBhvr>
                                        <p:cTn id="4827" dur="500"/>
                                        <p:tgtEl>
                                          <p:spTgt spid="628"/>
                                        </p:tgtEl>
                                      </p:cBhvr>
                                    </p:animEffect>
                                  </p:childTnLst>
                                </p:cTn>
                              </p:par>
                            </p:childTnLst>
                          </p:cTn>
                        </p:par>
                      </p:childTnLst>
                    </p:cTn>
                  </p:par>
                </p:childTnLst>
              </p:cTn>
              <p:nextCondLst>
                <p:cond evt="onClick" delay="0">
                  <p:tgtEl>
                    <p:spTgt spid="653"/>
                  </p:tgtEl>
                </p:cond>
              </p:nextCondLst>
            </p:seq>
            <p:seq concurrent="1" nextAc="seek">
              <p:cTn id="4828" restart="whenNotActive" fill="hold" evtFilter="cancelBubble" nodeType="interactiveSeq">
                <p:stCondLst>
                  <p:cond evt="onClick" delay="0">
                    <p:tgtEl>
                      <p:spTgt spid="655"/>
                    </p:tgtEl>
                  </p:cond>
                </p:stCondLst>
                <p:endSync evt="end" delay="0">
                  <p:rtn val="all"/>
                </p:endSync>
                <p:childTnLst>
                  <p:par>
                    <p:cTn id="4829" fill="hold">
                      <p:stCondLst>
                        <p:cond delay="0"/>
                      </p:stCondLst>
                      <p:childTnLst>
                        <p:par>
                          <p:cTn id="4830" fill="hold">
                            <p:stCondLst>
                              <p:cond delay="0"/>
                            </p:stCondLst>
                            <p:childTnLst>
                              <p:par>
                                <p:cTn id="4831" presetID="1" presetClass="entr" presetSubtype="0" fill="hold" grpId="0" nodeType="clickEffect">
                                  <p:stCondLst>
                                    <p:cond delay="0"/>
                                  </p:stCondLst>
                                  <p:childTnLst>
                                    <p:set>
                                      <p:cBhvr>
                                        <p:cTn id="4832" dur="1" fill="hold">
                                          <p:stCondLst>
                                            <p:cond delay="0"/>
                                          </p:stCondLst>
                                        </p:cTn>
                                        <p:tgtEl>
                                          <p:spTgt spid="661"/>
                                        </p:tgtEl>
                                        <p:attrNameLst>
                                          <p:attrName>style.visibility</p:attrName>
                                        </p:attrNameLst>
                                      </p:cBhvr>
                                      <p:to>
                                        <p:strVal val="visible"/>
                                      </p:to>
                                    </p:set>
                                  </p:childTnLst>
                                </p:cTn>
                              </p:par>
                              <p:par>
                                <p:cTn id="4833" presetID="1" presetClass="entr" presetSubtype="0" fill="hold" grpId="0" nodeType="withEffect">
                                  <p:stCondLst>
                                    <p:cond delay="0"/>
                                  </p:stCondLst>
                                  <p:childTnLst>
                                    <p:set>
                                      <p:cBhvr>
                                        <p:cTn id="4834" dur="1" fill="hold">
                                          <p:stCondLst>
                                            <p:cond delay="0"/>
                                          </p:stCondLst>
                                        </p:cTn>
                                        <p:tgtEl>
                                          <p:spTgt spid="619"/>
                                        </p:tgtEl>
                                        <p:attrNameLst>
                                          <p:attrName>style.visibility</p:attrName>
                                        </p:attrNameLst>
                                      </p:cBhvr>
                                      <p:to>
                                        <p:strVal val="visible"/>
                                      </p:to>
                                    </p:set>
                                  </p:childTnLst>
                                </p:cTn>
                              </p:par>
                              <p:par>
                                <p:cTn id="4835" presetID="10" presetClass="exit" presetSubtype="0" fill="hold" grpId="0" nodeType="withEffect">
                                  <p:stCondLst>
                                    <p:cond delay="0"/>
                                  </p:stCondLst>
                                  <p:childTnLst>
                                    <p:animEffect transition="out" filter="fade">
                                      <p:cBhvr>
                                        <p:cTn id="4836" dur="500"/>
                                        <p:tgtEl>
                                          <p:spTgt spid="627"/>
                                        </p:tgtEl>
                                      </p:cBhvr>
                                    </p:animEffect>
                                    <p:set>
                                      <p:cBhvr>
                                        <p:cTn id="4837"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5"/>
                  </p:tgtEl>
                </p:cond>
              </p:nextCondLst>
            </p:seq>
            <p:seq concurrent="1" nextAc="seek">
              <p:cTn id="4838" restart="whenNotActive" fill="hold" evtFilter="cancelBubble" nodeType="interactiveSeq">
                <p:stCondLst>
                  <p:cond evt="onClick" delay="0">
                    <p:tgtEl>
                      <p:spTgt spid="656"/>
                    </p:tgtEl>
                  </p:cond>
                </p:stCondLst>
                <p:endSync evt="end" delay="0">
                  <p:rtn val="all"/>
                </p:endSync>
                <p:childTnLst>
                  <p:par>
                    <p:cTn id="4839" fill="hold">
                      <p:stCondLst>
                        <p:cond delay="0"/>
                      </p:stCondLst>
                      <p:childTnLst>
                        <p:par>
                          <p:cTn id="4840" fill="hold">
                            <p:stCondLst>
                              <p:cond delay="0"/>
                            </p:stCondLst>
                            <p:childTnLst>
                              <p:par>
                                <p:cTn id="4841" presetID="1" presetClass="entr" presetSubtype="0" fill="hold" grpId="0" nodeType="clickEffect">
                                  <p:stCondLst>
                                    <p:cond delay="0"/>
                                  </p:stCondLst>
                                  <p:childTnLst>
                                    <p:set>
                                      <p:cBhvr>
                                        <p:cTn id="4842" dur="1" fill="hold">
                                          <p:stCondLst>
                                            <p:cond delay="0"/>
                                          </p:stCondLst>
                                        </p:cTn>
                                        <p:tgtEl>
                                          <p:spTgt spid="662"/>
                                        </p:tgtEl>
                                        <p:attrNameLst>
                                          <p:attrName>style.visibility</p:attrName>
                                        </p:attrNameLst>
                                      </p:cBhvr>
                                      <p:to>
                                        <p:strVal val="visible"/>
                                      </p:to>
                                    </p:set>
                                  </p:childTnLst>
                                </p:cTn>
                              </p:par>
                              <p:par>
                                <p:cTn id="4843" presetID="1" presetClass="entr" presetSubtype="0" fill="hold" grpId="1" nodeType="withEffect">
                                  <p:stCondLst>
                                    <p:cond delay="0"/>
                                  </p:stCondLst>
                                  <p:childTnLst>
                                    <p:set>
                                      <p:cBhvr>
                                        <p:cTn id="4844" dur="1" fill="hold">
                                          <p:stCondLst>
                                            <p:cond delay="0"/>
                                          </p:stCondLst>
                                        </p:cTn>
                                        <p:tgtEl>
                                          <p:spTgt spid="619"/>
                                        </p:tgtEl>
                                        <p:attrNameLst>
                                          <p:attrName>style.visibility</p:attrName>
                                        </p:attrNameLst>
                                      </p:cBhvr>
                                      <p:to>
                                        <p:strVal val="visible"/>
                                      </p:to>
                                    </p:set>
                                  </p:childTnLst>
                                </p:cTn>
                              </p:par>
                              <p:par>
                                <p:cTn id="4845" presetID="10" presetClass="exit" presetSubtype="0" fill="hold" grpId="1" nodeType="withEffect">
                                  <p:stCondLst>
                                    <p:cond delay="0"/>
                                  </p:stCondLst>
                                  <p:childTnLst>
                                    <p:animEffect transition="out" filter="fade">
                                      <p:cBhvr>
                                        <p:cTn id="4846" dur="500"/>
                                        <p:tgtEl>
                                          <p:spTgt spid="627"/>
                                        </p:tgtEl>
                                      </p:cBhvr>
                                    </p:animEffect>
                                    <p:set>
                                      <p:cBhvr>
                                        <p:cTn id="4847"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6"/>
                  </p:tgtEl>
                </p:cond>
              </p:nextCondLst>
            </p:seq>
            <p:seq concurrent="1" nextAc="seek">
              <p:cTn id="4848" restart="whenNotActive" fill="hold" evtFilter="cancelBubble" nodeType="interactiveSeq">
                <p:stCondLst>
                  <p:cond evt="onClick" delay="0">
                    <p:tgtEl>
                      <p:spTgt spid="657"/>
                    </p:tgtEl>
                  </p:cond>
                </p:stCondLst>
                <p:endSync evt="end" delay="0">
                  <p:rtn val="all"/>
                </p:endSync>
                <p:childTnLst>
                  <p:par>
                    <p:cTn id="4849" fill="hold">
                      <p:stCondLst>
                        <p:cond delay="0"/>
                      </p:stCondLst>
                      <p:childTnLst>
                        <p:par>
                          <p:cTn id="4850" fill="hold">
                            <p:stCondLst>
                              <p:cond delay="0"/>
                            </p:stCondLst>
                            <p:childTnLst>
                              <p:par>
                                <p:cTn id="4851" presetID="1" presetClass="entr" presetSubtype="0" fill="hold" grpId="1" nodeType="clickEffect">
                                  <p:stCondLst>
                                    <p:cond delay="0"/>
                                  </p:stCondLst>
                                  <p:childTnLst>
                                    <p:set>
                                      <p:cBhvr>
                                        <p:cTn id="4852" dur="1" fill="hold">
                                          <p:stCondLst>
                                            <p:cond delay="0"/>
                                          </p:stCondLst>
                                        </p:cTn>
                                        <p:tgtEl>
                                          <p:spTgt spid="663"/>
                                        </p:tgtEl>
                                        <p:attrNameLst>
                                          <p:attrName>style.visibility</p:attrName>
                                        </p:attrNameLst>
                                      </p:cBhvr>
                                      <p:to>
                                        <p:strVal val="visible"/>
                                      </p:to>
                                    </p:set>
                                  </p:childTnLst>
                                </p:cTn>
                              </p:par>
                              <p:par>
                                <p:cTn id="4853" presetID="10" presetClass="exit" presetSubtype="0" fill="hold" grpId="2" nodeType="withEffect">
                                  <p:stCondLst>
                                    <p:cond delay="0"/>
                                  </p:stCondLst>
                                  <p:childTnLst>
                                    <p:animEffect transition="out" filter="fade">
                                      <p:cBhvr>
                                        <p:cTn id="4854" dur="500"/>
                                        <p:tgtEl>
                                          <p:spTgt spid="627"/>
                                        </p:tgtEl>
                                      </p:cBhvr>
                                    </p:animEffect>
                                    <p:set>
                                      <p:cBhvr>
                                        <p:cTn id="4855"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7"/>
                  </p:tgtEl>
                </p:cond>
              </p:nextCondLst>
            </p:seq>
            <p:seq concurrent="1" nextAc="seek">
              <p:cTn id="4856" restart="whenNotActive" fill="hold" evtFilter="cancelBubble" nodeType="interactiveSeq">
                <p:stCondLst>
                  <p:cond evt="onClick" delay="0">
                    <p:tgtEl>
                      <p:spTgt spid="659"/>
                    </p:tgtEl>
                  </p:cond>
                </p:stCondLst>
                <p:endSync evt="end" delay="0">
                  <p:rtn val="all"/>
                </p:endSync>
                <p:childTnLst>
                  <p:par>
                    <p:cTn id="4857" fill="hold">
                      <p:stCondLst>
                        <p:cond delay="0"/>
                      </p:stCondLst>
                      <p:childTnLst>
                        <p:par>
                          <p:cTn id="4858" fill="hold">
                            <p:stCondLst>
                              <p:cond delay="0"/>
                            </p:stCondLst>
                            <p:childTnLst>
                              <p:par>
                                <p:cTn id="4859" presetID="1" presetClass="entr" presetSubtype="0" fill="hold" grpId="0" nodeType="clickEffect">
                                  <p:stCondLst>
                                    <p:cond delay="0"/>
                                  </p:stCondLst>
                                  <p:childTnLst>
                                    <p:set>
                                      <p:cBhvr>
                                        <p:cTn id="4860" dur="1" fill="hold">
                                          <p:stCondLst>
                                            <p:cond delay="0"/>
                                          </p:stCondLst>
                                        </p:cTn>
                                        <p:tgtEl>
                                          <p:spTgt spid="665"/>
                                        </p:tgtEl>
                                        <p:attrNameLst>
                                          <p:attrName>style.visibility</p:attrName>
                                        </p:attrNameLst>
                                      </p:cBhvr>
                                      <p:to>
                                        <p:strVal val="visible"/>
                                      </p:to>
                                    </p:set>
                                  </p:childTnLst>
                                </p:cTn>
                              </p:par>
                              <p:par>
                                <p:cTn id="4861" presetID="10" presetClass="exit" presetSubtype="0" fill="hold" grpId="3" nodeType="withEffect">
                                  <p:stCondLst>
                                    <p:cond delay="0"/>
                                  </p:stCondLst>
                                  <p:childTnLst>
                                    <p:animEffect transition="out" filter="fade">
                                      <p:cBhvr>
                                        <p:cTn id="4862" dur="500"/>
                                        <p:tgtEl>
                                          <p:spTgt spid="627"/>
                                        </p:tgtEl>
                                      </p:cBhvr>
                                    </p:animEffect>
                                    <p:set>
                                      <p:cBhvr>
                                        <p:cTn id="4863"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9"/>
                  </p:tgtEl>
                </p:cond>
              </p:nextCondLst>
            </p:seq>
            <p:seq concurrent="1" nextAc="seek">
              <p:cTn id="4864" restart="whenNotActive" fill="hold" evtFilter="cancelBubble" nodeType="interactiveSeq">
                <p:stCondLst>
                  <p:cond evt="onClick" delay="0">
                    <p:tgtEl>
                      <p:spTgt spid="660"/>
                    </p:tgtEl>
                  </p:cond>
                </p:stCondLst>
                <p:endSync evt="end" delay="0">
                  <p:rtn val="all"/>
                </p:endSync>
                <p:childTnLst>
                  <p:par>
                    <p:cTn id="4865" fill="hold">
                      <p:stCondLst>
                        <p:cond delay="0"/>
                      </p:stCondLst>
                      <p:childTnLst>
                        <p:par>
                          <p:cTn id="4866" fill="hold">
                            <p:stCondLst>
                              <p:cond delay="0"/>
                            </p:stCondLst>
                            <p:childTnLst>
                              <p:par>
                                <p:cTn id="4867" presetID="1" presetClass="entr" presetSubtype="0" fill="hold" grpId="0" nodeType="clickEffect">
                                  <p:stCondLst>
                                    <p:cond delay="0"/>
                                  </p:stCondLst>
                                  <p:childTnLst>
                                    <p:set>
                                      <p:cBhvr>
                                        <p:cTn id="4868" dur="1" fill="hold">
                                          <p:stCondLst>
                                            <p:cond delay="0"/>
                                          </p:stCondLst>
                                        </p:cTn>
                                        <p:tgtEl>
                                          <p:spTgt spid="666"/>
                                        </p:tgtEl>
                                        <p:attrNameLst>
                                          <p:attrName>style.visibility</p:attrName>
                                        </p:attrNameLst>
                                      </p:cBhvr>
                                      <p:to>
                                        <p:strVal val="visible"/>
                                      </p:to>
                                    </p:set>
                                  </p:childTnLst>
                                </p:cTn>
                              </p:par>
                              <p:par>
                                <p:cTn id="4869" presetID="10" presetClass="entr" presetSubtype="0" fill="hold" grpId="4" nodeType="withEffect">
                                  <p:stCondLst>
                                    <p:cond delay="0"/>
                                  </p:stCondLst>
                                  <p:childTnLst>
                                    <p:set>
                                      <p:cBhvr>
                                        <p:cTn id="4870" dur="1" fill="hold">
                                          <p:stCondLst>
                                            <p:cond delay="0"/>
                                          </p:stCondLst>
                                        </p:cTn>
                                        <p:tgtEl>
                                          <p:spTgt spid="619"/>
                                        </p:tgtEl>
                                        <p:attrNameLst>
                                          <p:attrName>style.visibility</p:attrName>
                                        </p:attrNameLst>
                                      </p:cBhvr>
                                      <p:to>
                                        <p:strVal val="visible"/>
                                      </p:to>
                                    </p:set>
                                    <p:animEffect transition="in" filter="fade">
                                      <p:cBhvr>
                                        <p:cTn id="4871" dur="500"/>
                                        <p:tgtEl>
                                          <p:spTgt spid="619"/>
                                        </p:tgtEl>
                                      </p:cBhvr>
                                    </p:animEffect>
                                  </p:childTnLst>
                                </p:cTn>
                              </p:par>
                              <p:par>
                                <p:cTn id="4872" presetID="10" presetClass="exit" presetSubtype="0" fill="hold" grpId="4" nodeType="withEffect">
                                  <p:stCondLst>
                                    <p:cond delay="0"/>
                                  </p:stCondLst>
                                  <p:childTnLst>
                                    <p:animEffect transition="out" filter="fade">
                                      <p:cBhvr>
                                        <p:cTn id="4873" dur="500"/>
                                        <p:tgtEl>
                                          <p:spTgt spid="627"/>
                                        </p:tgtEl>
                                      </p:cBhvr>
                                    </p:animEffect>
                                    <p:set>
                                      <p:cBhvr>
                                        <p:cTn id="4874"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60"/>
                  </p:tgtEl>
                </p:cond>
              </p:nextCondLst>
            </p:seq>
            <p:seq concurrent="1" nextAc="seek">
              <p:cTn id="4875" restart="whenNotActive" fill="hold" evtFilter="cancelBubble" nodeType="interactiveSeq">
                <p:stCondLst>
                  <p:cond evt="onClick" delay="0">
                    <p:tgtEl>
                      <p:spTgt spid="658"/>
                    </p:tgtEl>
                  </p:cond>
                </p:stCondLst>
                <p:endSync evt="end" delay="0">
                  <p:rtn val="all"/>
                </p:endSync>
                <p:childTnLst>
                  <p:par>
                    <p:cTn id="4876" fill="hold">
                      <p:stCondLst>
                        <p:cond delay="0"/>
                      </p:stCondLst>
                      <p:childTnLst>
                        <p:par>
                          <p:cTn id="4877" fill="hold">
                            <p:stCondLst>
                              <p:cond delay="0"/>
                            </p:stCondLst>
                            <p:childTnLst>
                              <p:par>
                                <p:cTn id="4878" presetID="1" presetClass="entr" presetSubtype="0" fill="hold" grpId="0" nodeType="clickEffect">
                                  <p:stCondLst>
                                    <p:cond delay="0"/>
                                  </p:stCondLst>
                                  <p:childTnLst>
                                    <p:set>
                                      <p:cBhvr>
                                        <p:cTn id="4879" dur="1" fill="hold">
                                          <p:stCondLst>
                                            <p:cond delay="0"/>
                                          </p:stCondLst>
                                        </p:cTn>
                                        <p:tgtEl>
                                          <p:spTgt spid="664"/>
                                        </p:tgtEl>
                                        <p:attrNameLst>
                                          <p:attrName>style.visibility</p:attrName>
                                        </p:attrNameLst>
                                      </p:cBhvr>
                                      <p:to>
                                        <p:strVal val="visible"/>
                                      </p:to>
                                    </p:set>
                                  </p:childTnLst>
                                </p:cTn>
                              </p:par>
                              <p:par>
                                <p:cTn id="4880" presetID="1" presetClass="entr" presetSubtype="0" fill="hold" grpId="0" nodeType="withEffect">
                                  <p:stCondLst>
                                    <p:cond delay="0"/>
                                  </p:stCondLst>
                                  <p:childTnLst>
                                    <p:set>
                                      <p:cBhvr>
                                        <p:cTn id="4881" dur="1" fill="hold">
                                          <p:stCondLst>
                                            <p:cond delay="0"/>
                                          </p:stCondLst>
                                        </p:cTn>
                                        <p:tgtEl>
                                          <p:spTgt spid="626"/>
                                        </p:tgtEl>
                                        <p:attrNameLst>
                                          <p:attrName>style.visibility</p:attrName>
                                        </p:attrNameLst>
                                      </p:cBhvr>
                                      <p:to>
                                        <p:strVal val="visible"/>
                                      </p:to>
                                    </p:set>
                                  </p:childTnLst>
                                </p:cTn>
                              </p:par>
                              <p:par>
                                <p:cTn id="4882" presetID="10" presetClass="exit" presetSubtype="0" fill="hold" grpId="5" nodeType="withEffect">
                                  <p:stCondLst>
                                    <p:cond delay="0"/>
                                  </p:stCondLst>
                                  <p:childTnLst>
                                    <p:animEffect transition="out" filter="fade">
                                      <p:cBhvr>
                                        <p:cTn id="4883" dur="500"/>
                                        <p:tgtEl>
                                          <p:spTgt spid="627"/>
                                        </p:tgtEl>
                                      </p:cBhvr>
                                    </p:animEffect>
                                    <p:set>
                                      <p:cBhvr>
                                        <p:cTn id="4884"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8"/>
                  </p:tgtEl>
                </p:cond>
              </p:nextCondLst>
            </p:seq>
            <p:seq concurrent="1" nextAc="seek">
              <p:cTn id="4885" restart="whenNotActive" fill="hold" evtFilter="cancelBubble" nodeType="interactiveSeq">
                <p:stCondLst>
                  <p:cond evt="onClick" delay="0">
                    <p:tgtEl>
                      <p:spTgt spid="666"/>
                    </p:tgtEl>
                  </p:cond>
                </p:stCondLst>
                <p:endSync evt="end" delay="0">
                  <p:rtn val="all"/>
                </p:endSync>
                <p:childTnLst>
                  <p:par>
                    <p:cTn id="4886" fill="hold">
                      <p:stCondLst>
                        <p:cond delay="0"/>
                      </p:stCondLst>
                      <p:childTnLst>
                        <p:par>
                          <p:cTn id="4887" fill="hold">
                            <p:stCondLst>
                              <p:cond delay="0"/>
                            </p:stCondLst>
                            <p:childTnLst>
                              <p:par>
                                <p:cTn id="4888" presetID="1" presetClass="exit" presetSubtype="0" fill="hold" grpId="1" nodeType="clickEffect">
                                  <p:stCondLst>
                                    <p:cond delay="0"/>
                                  </p:stCondLst>
                                  <p:childTnLst>
                                    <p:set>
                                      <p:cBhvr>
                                        <p:cTn id="4889" dur="1" fill="hold">
                                          <p:stCondLst>
                                            <p:cond delay="0"/>
                                          </p:stCondLst>
                                        </p:cTn>
                                        <p:tgtEl>
                                          <p:spTgt spid="666"/>
                                        </p:tgtEl>
                                        <p:attrNameLst>
                                          <p:attrName>style.visibility</p:attrName>
                                        </p:attrNameLst>
                                      </p:cBhvr>
                                      <p:to>
                                        <p:strVal val="hidden"/>
                                      </p:to>
                                    </p:set>
                                  </p:childTnLst>
                                </p:cTn>
                              </p:par>
                              <p:par>
                                <p:cTn id="4890" presetID="1" presetClass="exit" presetSubtype="0" fill="hold" grpId="5" nodeType="withEffect">
                                  <p:stCondLst>
                                    <p:cond delay="0"/>
                                  </p:stCondLst>
                                  <p:childTnLst>
                                    <p:set>
                                      <p:cBhvr>
                                        <p:cTn id="4891" dur="1" fill="hold">
                                          <p:stCondLst>
                                            <p:cond delay="0"/>
                                          </p:stCondLst>
                                        </p:cTn>
                                        <p:tgtEl>
                                          <p:spTgt spid="619"/>
                                        </p:tgtEl>
                                        <p:attrNameLst>
                                          <p:attrName>style.visibility</p:attrName>
                                        </p:attrNameLst>
                                      </p:cBhvr>
                                      <p:to>
                                        <p:strVal val="hidden"/>
                                      </p:to>
                                    </p:set>
                                  </p:childTnLst>
                                </p:cTn>
                              </p:par>
                              <p:par>
                                <p:cTn id="4892" presetID="10" presetClass="entr" presetSubtype="0" fill="hold" grpId="6" nodeType="withEffect">
                                  <p:stCondLst>
                                    <p:cond delay="0"/>
                                  </p:stCondLst>
                                  <p:childTnLst>
                                    <p:set>
                                      <p:cBhvr>
                                        <p:cTn id="4893" dur="1" fill="hold">
                                          <p:stCondLst>
                                            <p:cond delay="0"/>
                                          </p:stCondLst>
                                        </p:cTn>
                                        <p:tgtEl>
                                          <p:spTgt spid="627"/>
                                        </p:tgtEl>
                                        <p:attrNameLst>
                                          <p:attrName>style.visibility</p:attrName>
                                        </p:attrNameLst>
                                      </p:cBhvr>
                                      <p:to>
                                        <p:strVal val="visible"/>
                                      </p:to>
                                    </p:set>
                                    <p:animEffect transition="in" filter="fade">
                                      <p:cBhvr>
                                        <p:cTn id="4894" dur="500"/>
                                        <p:tgtEl>
                                          <p:spTgt spid="627"/>
                                        </p:tgtEl>
                                      </p:cBhvr>
                                    </p:animEffect>
                                  </p:childTnLst>
                                </p:cTn>
                              </p:par>
                            </p:childTnLst>
                          </p:cTn>
                        </p:par>
                      </p:childTnLst>
                    </p:cTn>
                  </p:par>
                </p:childTnLst>
              </p:cTn>
              <p:nextCondLst>
                <p:cond evt="onClick" delay="0">
                  <p:tgtEl>
                    <p:spTgt spid="666"/>
                  </p:tgtEl>
                </p:cond>
              </p:nextCondLst>
            </p:seq>
            <p:seq concurrent="1" nextAc="seek">
              <p:cTn id="4895" restart="whenNotActive" fill="hold" evtFilter="cancelBubble" nodeType="interactiveSeq">
                <p:stCondLst>
                  <p:cond evt="onClick" delay="0">
                    <p:tgtEl>
                      <p:spTgt spid="661"/>
                    </p:tgtEl>
                  </p:cond>
                </p:stCondLst>
                <p:endSync evt="end" delay="0">
                  <p:rtn val="all"/>
                </p:endSync>
                <p:childTnLst>
                  <p:par>
                    <p:cTn id="4896" fill="hold">
                      <p:stCondLst>
                        <p:cond delay="0"/>
                      </p:stCondLst>
                      <p:childTnLst>
                        <p:par>
                          <p:cTn id="4897" fill="hold">
                            <p:stCondLst>
                              <p:cond delay="0"/>
                            </p:stCondLst>
                            <p:childTnLst>
                              <p:par>
                                <p:cTn id="4898" presetID="1" presetClass="exit" presetSubtype="0" fill="hold" grpId="1" nodeType="clickEffect">
                                  <p:stCondLst>
                                    <p:cond delay="0"/>
                                  </p:stCondLst>
                                  <p:childTnLst>
                                    <p:set>
                                      <p:cBhvr>
                                        <p:cTn id="4899" dur="1" fill="hold">
                                          <p:stCondLst>
                                            <p:cond delay="0"/>
                                          </p:stCondLst>
                                        </p:cTn>
                                        <p:tgtEl>
                                          <p:spTgt spid="661"/>
                                        </p:tgtEl>
                                        <p:attrNameLst>
                                          <p:attrName>style.visibility</p:attrName>
                                        </p:attrNameLst>
                                      </p:cBhvr>
                                      <p:to>
                                        <p:strVal val="hidden"/>
                                      </p:to>
                                    </p:set>
                                  </p:childTnLst>
                                </p:cTn>
                              </p:par>
                              <p:par>
                                <p:cTn id="4900" presetID="1" presetClass="exit" presetSubtype="0" fill="hold" grpId="3" nodeType="withEffect">
                                  <p:stCondLst>
                                    <p:cond delay="0"/>
                                  </p:stCondLst>
                                  <p:childTnLst>
                                    <p:set>
                                      <p:cBhvr>
                                        <p:cTn id="4901" dur="1" fill="hold">
                                          <p:stCondLst>
                                            <p:cond delay="0"/>
                                          </p:stCondLst>
                                        </p:cTn>
                                        <p:tgtEl>
                                          <p:spTgt spid="619"/>
                                        </p:tgtEl>
                                        <p:attrNameLst>
                                          <p:attrName>style.visibility</p:attrName>
                                        </p:attrNameLst>
                                      </p:cBhvr>
                                      <p:to>
                                        <p:strVal val="hidden"/>
                                      </p:to>
                                    </p:set>
                                  </p:childTnLst>
                                </p:cTn>
                              </p:par>
                              <p:par>
                                <p:cTn id="4902" presetID="10" presetClass="entr" presetSubtype="0" fill="hold" grpId="7" nodeType="withEffect">
                                  <p:stCondLst>
                                    <p:cond delay="0"/>
                                  </p:stCondLst>
                                  <p:childTnLst>
                                    <p:set>
                                      <p:cBhvr>
                                        <p:cTn id="4903" dur="1" fill="hold">
                                          <p:stCondLst>
                                            <p:cond delay="0"/>
                                          </p:stCondLst>
                                        </p:cTn>
                                        <p:tgtEl>
                                          <p:spTgt spid="627"/>
                                        </p:tgtEl>
                                        <p:attrNameLst>
                                          <p:attrName>style.visibility</p:attrName>
                                        </p:attrNameLst>
                                      </p:cBhvr>
                                      <p:to>
                                        <p:strVal val="visible"/>
                                      </p:to>
                                    </p:set>
                                    <p:animEffect transition="in" filter="fade">
                                      <p:cBhvr>
                                        <p:cTn id="4904" dur="500"/>
                                        <p:tgtEl>
                                          <p:spTgt spid="627"/>
                                        </p:tgtEl>
                                      </p:cBhvr>
                                    </p:animEffect>
                                  </p:childTnLst>
                                </p:cTn>
                              </p:par>
                            </p:childTnLst>
                          </p:cTn>
                        </p:par>
                      </p:childTnLst>
                    </p:cTn>
                  </p:par>
                </p:childTnLst>
              </p:cTn>
              <p:nextCondLst>
                <p:cond evt="onClick" delay="0">
                  <p:tgtEl>
                    <p:spTgt spid="661"/>
                  </p:tgtEl>
                </p:cond>
              </p:nextCondLst>
            </p:seq>
            <p:seq concurrent="1" nextAc="seek">
              <p:cTn id="4905" restart="whenNotActive" fill="hold" evtFilter="cancelBubble" nodeType="interactiveSeq">
                <p:stCondLst>
                  <p:cond evt="onClick" delay="0">
                    <p:tgtEl>
                      <p:spTgt spid="662"/>
                    </p:tgtEl>
                  </p:cond>
                </p:stCondLst>
                <p:endSync evt="end" delay="0">
                  <p:rtn val="all"/>
                </p:endSync>
                <p:childTnLst>
                  <p:par>
                    <p:cTn id="4906" fill="hold">
                      <p:stCondLst>
                        <p:cond delay="0"/>
                      </p:stCondLst>
                      <p:childTnLst>
                        <p:par>
                          <p:cTn id="4907" fill="hold">
                            <p:stCondLst>
                              <p:cond delay="0"/>
                            </p:stCondLst>
                            <p:childTnLst>
                              <p:par>
                                <p:cTn id="4908" presetID="1" presetClass="exit" presetSubtype="0" fill="hold" grpId="1" nodeType="clickEffect">
                                  <p:stCondLst>
                                    <p:cond delay="0"/>
                                  </p:stCondLst>
                                  <p:childTnLst>
                                    <p:set>
                                      <p:cBhvr>
                                        <p:cTn id="4909" dur="1" fill="hold">
                                          <p:stCondLst>
                                            <p:cond delay="0"/>
                                          </p:stCondLst>
                                        </p:cTn>
                                        <p:tgtEl>
                                          <p:spTgt spid="662"/>
                                        </p:tgtEl>
                                        <p:attrNameLst>
                                          <p:attrName>style.visibility</p:attrName>
                                        </p:attrNameLst>
                                      </p:cBhvr>
                                      <p:to>
                                        <p:strVal val="hidden"/>
                                      </p:to>
                                    </p:set>
                                  </p:childTnLst>
                                </p:cTn>
                              </p:par>
                              <p:par>
                                <p:cTn id="4910" presetID="1" presetClass="exit" presetSubtype="0" fill="hold" grpId="2" nodeType="withEffect">
                                  <p:stCondLst>
                                    <p:cond delay="0"/>
                                  </p:stCondLst>
                                  <p:childTnLst>
                                    <p:set>
                                      <p:cBhvr>
                                        <p:cTn id="4911" dur="1" fill="hold">
                                          <p:stCondLst>
                                            <p:cond delay="0"/>
                                          </p:stCondLst>
                                        </p:cTn>
                                        <p:tgtEl>
                                          <p:spTgt spid="619"/>
                                        </p:tgtEl>
                                        <p:attrNameLst>
                                          <p:attrName>style.visibility</p:attrName>
                                        </p:attrNameLst>
                                      </p:cBhvr>
                                      <p:to>
                                        <p:strVal val="hidden"/>
                                      </p:to>
                                    </p:set>
                                  </p:childTnLst>
                                </p:cTn>
                              </p:par>
                              <p:par>
                                <p:cTn id="4912" presetID="10" presetClass="entr" presetSubtype="0" fill="hold" grpId="8" nodeType="withEffect">
                                  <p:stCondLst>
                                    <p:cond delay="0"/>
                                  </p:stCondLst>
                                  <p:childTnLst>
                                    <p:set>
                                      <p:cBhvr>
                                        <p:cTn id="4913" dur="1" fill="hold">
                                          <p:stCondLst>
                                            <p:cond delay="0"/>
                                          </p:stCondLst>
                                        </p:cTn>
                                        <p:tgtEl>
                                          <p:spTgt spid="627"/>
                                        </p:tgtEl>
                                        <p:attrNameLst>
                                          <p:attrName>style.visibility</p:attrName>
                                        </p:attrNameLst>
                                      </p:cBhvr>
                                      <p:to>
                                        <p:strVal val="visible"/>
                                      </p:to>
                                    </p:set>
                                    <p:animEffect transition="in" filter="fade">
                                      <p:cBhvr>
                                        <p:cTn id="4914" dur="500"/>
                                        <p:tgtEl>
                                          <p:spTgt spid="627"/>
                                        </p:tgtEl>
                                      </p:cBhvr>
                                    </p:animEffect>
                                  </p:childTnLst>
                                </p:cTn>
                              </p:par>
                            </p:childTnLst>
                          </p:cTn>
                        </p:par>
                      </p:childTnLst>
                    </p:cTn>
                  </p:par>
                </p:childTnLst>
              </p:cTn>
              <p:nextCondLst>
                <p:cond evt="onClick" delay="0">
                  <p:tgtEl>
                    <p:spTgt spid="662"/>
                  </p:tgtEl>
                </p:cond>
              </p:nextCondLst>
            </p:seq>
            <p:seq concurrent="1" nextAc="seek">
              <p:cTn id="4915" restart="whenNotActive" fill="hold" evtFilter="cancelBubble" nodeType="interactiveSeq">
                <p:stCondLst>
                  <p:cond evt="onClick" delay="0">
                    <p:tgtEl>
                      <p:spTgt spid="663"/>
                    </p:tgtEl>
                  </p:cond>
                </p:stCondLst>
                <p:endSync evt="end" delay="0">
                  <p:rtn val="all"/>
                </p:endSync>
                <p:childTnLst>
                  <p:par>
                    <p:cTn id="4916" fill="hold">
                      <p:stCondLst>
                        <p:cond delay="0"/>
                      </p:stCondLst>
                      <p:childTnLst>
                        <p:par>
                          <p:cTn id="4917" fill="hold">
                            <p:stCondLst>
                              <p:cond delay="0"/>
                            </p:stCondLst>
                            <p:childTnLst>
                              <p:par>
                                <p:cTn id="4918" presetID="1" presetClass="exit" presetSubtype="0" fill="hold" grpId="0" nodeType="clickEffect">
                                  <p:stCondLst>
                                    <p:cond delay="0"/>
                                  </p:stCondLst>
                                  <p:childTnLst>
                                    <p:set>
                                      <p:cBhvr>
                                        <p:cTn id="4919" dur="1" fill="hold">
                                          <p:stCondLst>
                                            <p:cond delay="0"/>
                                          </p:stCondLst>
                                        </p:cTn>
                                        <p:tgtEl>
                                          <p:spTgt spid="663"/>
                                        </p:tgtEl>
                                        <p:attrNameLst>
                                          <p:attrName>style.visibility</p:attrName>
                                        </p:attrNameLst>
                                      </p:cBhvr>
                                      <p:to>
                                        <p:strVal val="hidden"/>
                                      </p:to>
                                    </p:set>
                                  </p:childTnLst>
                                </p:cTn>
                              </p:par>
                              <p:par>
                                <p:cTn id="4920" presetID="10" presetClass="entr" presetSubtype="0" fill="hold" grpId="9" nodeType="withEffect">
                                  <p:stCondLst>
                                    <p:cond delay="0"/>
                                  </p:stCondLst>
                                  <p:childTnLst>
                                    <p:set>
                                      <p:cBhvr>
                                        <p:cTn id="4921" dur="1" fill="hold">
                                          <p:stCondLst>
                                            <p:cond delay="0"/>
                                          </p:stCondLst>
                                        </p:cTn>
                                        <p:tgtEl>
                                          <p:spTgt spid="627"/>
                                        </p:tgtEl>
                                        <p:attrNameLst>
                                          <p:attrName>style.visibility</p:attrName>
                                        </p:attrNameLst>
                                      </p:cBhvr>
                                      <p:to>
                                        <p:strVal val="visible"/>
                                      </p:to>
                                    </p:set>
                                    <p:animEffect transition="in" filter="fade">
                                      <p:cBhvr>
                                        <p:cTn id="4922" dur="500"/>
                                        <p:tgtEl>
                                          <p:spTgt spid="627"/>
                                        </p:tgtEl>
                                      </p:cBhvr>
                                    </p:animEffect>
                                  </p:childTnLst>
                                </p:cTn>
                              </p:par>
                            </p:childTnLst>
                          </p:cTn>
                        </p:par>
                      </p:childTnLst>
                    </p:cTn>
                  </p:par>
                </p:childTnLst>
              </p:cTn>
              <p:nextCondLst>
                <p:cond evt="onClick" delay="0">
                  <p:tgtEl>
                    <p:spTgt spid="663"/>
                  </p:tgtEl>
                </p:cond>
              </p:nextCondLst>
            </p:seq>
            <p:seq concurrent="1" nextAc="seek">
              <p:cTn id="4923" restart="whenNotActive" fill="hold" evtFilter="cancelBubble" nodeType="interactiveSeq">
                <p:stCondLst>
                  <p:cond evt="onClick" delay="0">
                    <p:tgtEl>
                      <p:spTgt spid="664"/>
                    </p:tgtEl>
                  </p:cond>
                </p:stCondLst>
                <p:endSync evt="end" delay="0">
                  <p:rtn val="all"/>
                </p:endSync>
                <p:childTnLst>
                  <p:par>
                    <p:cTn id="4924" fill="hold">
                      <p:stCondLst>
                        <p:cond delay="0"/>
                      </p:stCondLst>
                      <p:childTnLst>
                        <p:par>
                          <p:cTn id="4925" fill="hold">
                            <p:stCondLst>
                              <p:cond delay="0"/>
                            </p:stCondLst>
                            <p:childTnLst>
                              <p:par>
                                <p:cTn id="4926" presetID="1" presetClass="exit" presetSubtype="0" fill="hold" grpId="1" nodeType="clickEffect">
                                  <p:stCondLst>
                                    <p:cond delay="0"/>
                                  </p:stCondLst>
                                  <p:childTnLst>
                                    <p:set>
                                      <p:cBhvr>
                                        <p:cTn id="4927" dur="1" fill="hold">
                                          <p:stCondLst>
                                            <p:cond delay="0"/>
                                          </p:stCondLst>
                                        </p:cTn>
                                        <p:tgtEl>
                                          <p:spTgt spid="664"/>
                                        </p:tgtEl>
                                        <p:attrNameLst>
                                          <p:attrName>style.visibility</p:attrName>
                                        </p:attrNameLst>
                                      </p:cBhvr>
                                      <p:to>
                                        <p:strVal val="hidden"/>
                                      </p:to>
                                    </p:set>
                                  </p:childTnLst>
                                </p:cTn>
                              </p:par>
                              <p:par>
                                <p:cTn id="4928" presetID="1" presetClass="exit" presetSubtype="0" fill="hold" grpId="1" nodeType="withEffect">
                                  <p:stCondLst>
                                    <p:cond delay="0"/>
                                  </p:stCondLst>
                                  <p:childTnLst>
                                    <p:set>
                                      <p:cBhvr>
                                        <p:cTn id="4929" dur="1" fill="hold">
                                          <p:stCondLst>
                                            <p:cond delay="0"/>
                                          </p:stCondLst>
                                        </p:cTn>
                                        <p:tgtEl>
                                          <p:spTgt spid="626"/>
                                        </p:tgtEl>
                                        <p:attrNameLst>
                                          <p:attrName>style.visibility</p:attrName>
                                        </p:attrNameLst>
                                      </p:cBhvr>
                                      <p:to>
                                        <p:strVal val="hidden"/>
                                      </p:to>
                                    </p:set>
                                  </p:childTnLst>
                                </p:cTn>
                              </p:par>
                              <p:par>
                                <p:cTn id="4930" presetID="10" presetClass="entr" presetSubtype="0" fill="hold" grpId="10" nodeType="withEffect">
                                  <p:stCondLst>
                                    <p:cond delay="0"/>
                                  </p:stCondLst>
                                  <p:childTnLst>
                                    <p:set>
                                      <p:cBhvr>
                                        <p:cTn id="4931" dur="1" fill="hold">
                                          <p:stCondLst>
                                            <p:cond delay="0"/>
                                          </p:stCondLst>
                                        </p:cTn>
                                        <p:tgtEl>
                                          <p:spTgt spid="627"/>
                                        </p:tgtEl>
                                        <p:attrNameLst>
                                          <p:attrName>style.visibility</p:attrName>
                                        </p:attrNameLst>
                                      </p:cBhvr>
                                      <p:to>
                                        <p:strVal val="visible"/>
                                      </p:to>
                                    </p:set>
                                    <p:animEffect transition="in" filter="fade">
                                      <p:cBhvr>
                                        <p:cTn id="4932" dur="500"/>
                                        <p:tgtEl>
                                          <p:spTgt spid="627"/>
                                        </p:tgtEl>
                                      </p:cBhvr>
                                    </p:animEffect>
                                  </p:childTnLst>
                                </p:cTn>
                              </p:par>
                            </p:childTnLst>
                          </p:cTn>
                        </p:par>
                      </p:childTnLst>
                    </p:cTn>
                  </p:par>
                </p:childTnLst>
              </p:cTn>
              <p:nextCondLst>
                <p:cond evt="onClick" delay="0">
                  <p:tgtEl>
                    <p:spTgt spid="664"/>
                  </p:tgtEl>
                </p:cond>
              </p:nextCondLst>
            </p:seq>
            <p:seq concurrent="1" nextAc="seek">
              <p:cTn id="4933" restart="whenNotActive" fill="hold" evtFilter="cancelBubble" nodeType="interactiveSeq">
                <p:stCondLst>
                  <p:cond evt="onClick" delay="0">
                    <p:tgtEl>
                      <p:spTgt spid="665"/>
                    </p:tgtEl>
                  </p:cond>
                </p:stCondLst>
                <p:endSync evt="end" delay="0">
                  <p:rtn val="all"/>
                </p:endSync>
                <p:childTnLst>
                  <p:par>
                    <p:cTn id="4934" fill="hold">
                      <p:stCondLst>
                        <p:cond delay="0"/>
                      </p:stCondLst>
                      <p:childTnLst>
                        <p:par>
                          <p:cTn id="4935" fill="hold">
                            <p:stCondLst>
                              <p:cond delay="0"/>
                            </p:stCondLst>
                            <p:childTnLst>
                              <p:par>
                                <p:cTn id="4936" presetID="1" presetClass="exit" presetSubtype="0" fill="hold" grpId="1" nodeType="clickEffect">
                                  <p:stCondLst>
                                    <p:cond delay="0"/>
                                  </p:stCondLst>
                                  <p:childTnLst>
                                    <p:set>
                                      <p:cBhvr>
                                        <p:cTn id="4937" dur="1" fill="hold">
                                          <p:stCondLst>
                                            <p:cond delay="0"/>
                                          </p:stCondLst>
                                        </p:cTn>
                                        <p:tgtEl>
                                          <p:spTgt spid="665"/>
                                        </p:tgtEl>
                                        <p:attrNameLst>
                                          <p:attrName>style.visibility</p:attrName>
                                        </p:attrNameLst>
                                      </p:cBhvr>
                                      <p:to>
                                        <p:strVal val="hidden"/>
                                      </p:to>
                                    </p:set>
                                  </p:childTnLst>
                                </p:cTn>
                              </p:par>
                              <p:par>
                                <p:cTn id="4938" presetID="10" presetClass="entr" presetSubtype="0" fill="hold" grpId="11" nodeType="withEffect">
                                  <p:stCondLst>
                                    <p:cond delay="0"/>
                                  </p:stCondLst>
                                  <p:childTnLst>
                                    <p:set>
                                      <p:cBhvr>
                                        <p:cTn id="4939" dur="1" fill="hold">
                                          <p:stCondLst>
                                            <p:cond delay="0"/>
                                          </p:stCondLst>
                                        </p:cTn>
                                        <p:tgtEl>
                                          <p:spTgt spid="627"/>
                                        </p:tgtEl>
                                        <p:attrNameLst>
                                          <p:attrName>style.visibility</p:attrName>
                                        </p:attrNameLst>
                                      </p:cBhvr>
                                      <p:to>
                                        <p:strVal val="visible"/>
                                      </p:to>
                                    </p:set>
                                    <p:animEffect transition="in" filter="fade">
                                      <p:cBhvr>
                                        <p:cTn id="4940" dur="500"/>
                                        <p:tgtEl>
                                          <p:spTgt spid="627"/>
                                        </p:tgtEl>
                                      </p:cBhvr>
                                    </p:animEffect>
                                  </p:childTnLst>
                                </p:cTn>
                              </p:par>
                            </p:childTnLst>
                          </p:cTn>
                        </p:par>
                      </p:childTnLst>
                    </p:cTn>
                  </p:par>
                </p:childTnLst>
              </p:cTn>
              <p:nextCondLst>
                <p:cond evt="onClick" delay="0">
                  <p:tgtEl>
                    <p:spTgt spid="665"/>
                  </p:tgtEl>
                </p:cond>
              </p:nextCondLst>
            </p:seq>
            <p:seq concurrent="1" nextAc="seek">
              <p:cTn id="4941" restart="whenNotActive" fill="hold" evtFilter="cancelBubble" nodeType="interactiveSeq">
                <p:stCondLst>
                  <p:cond evt="onClick" delay="0">
                    <p:tgtEl>
                      <p:spTgt spid="667"/>
                    </p:tgtEl>
                  </p:cond>
                </p:stCondLst>
                <p:endSync evt="end" delay="0">
                  <p:rtn val="all"/>
                </p:endSync>
                <p:childTnLst>
                  <p:par>
                    <p:cTn id="4942" fill="hold">
                      <p:stCondLst>
                        <p:cond delay="0"/>
                      </p:stCondLst>
                      <p:childTnLst>
                        <p:par>
                          <p:cTn id="4943" fill="hold">
                            <p:stCondLst>
                              <p:cond delay="0"/>
                            </p:stCondLst>
                            <p:childTnLst>
                              <p:par>
                                <p:cTn id="4944" presetID="1" presetClass="entr" presetSubtype="0" fill="hold" grpId="0" nodeType="clickEffect">
                                  <p:stCondLst>
                                    <p:cond delay="0"/>
                                  </p:stCondLst>
                                  <p:childTnLst>
                                    <p:set>
                                      <p:cBhvr>
                                        <p:cTn id="4945" dur="1" fill="hold">
                                          <p:stCondLst>
                                            <p:cond delay="0"/>
                                          </p:stCondLst>
                                        </p:cTn>
                                        <p:tgtEl>
                                          <p:spTgt spid="673"/>
                                        </p:tgtEl>
                                        <p:attrNameLst>
                                          <p:attrName>style.visibility</p:attrName>
                                        </p:attrNameLst>
                                      </p:cBhvr>
                                      <p:to>
                                        <p:strVal val="visible"/>
                                      </p:to>
                                    </p:set>
                                  </p:childTnLst>
                                </p:cTn>
                              </p:par>
                              <p:par>
                                <p:cTn id="4946" presetID="1" presetClass="entr" presetSubtype="0" fill="hold" grpId="0" nodeType="withEffect">
                                  <p:stCondLst>
                                    <p:cond delay="0"/>
                                  </p:stCondLst>
                                  <p:childTnLst>
                                    <p:set>
                                      <p:cBhvr>
                                        <p:cTn id="4947" dur="1" fill="hold">
                                          <p:stCondLst>
                                            <p:cond delay="0"/>
                                          </p:stCondLst>
                                        </p:cTn>
                                        <p:tgtEl>
                                          <p:spTgt spid="684"/>
                                        </p:tgtEl>
                                        <p:attrNameLst>
                                          <p:attrName>style.visibility</p:attrName>
                                        </p:attrNameLst>
                                      </p:cBhvr>
                                      <p:to>
                                        <p:strVal val="visible"/>
                                      </p:to>
                                    </p:set>
                                  </p:childTnLst>
                                </p:cTn>
                              </p:par>
                              <p:par>
                                <p:cTn id="4948" presetID="10" presetClass="exit" presetSubtype="0" fill="hold" grpId="5" nodeType="withEffect">
                                  <p:stCondLst>
                                    <p:cond delay="0"/>
                                  </p:stCondLst>
                                  <p:childTnLst>
                                    <p:animEffect transition="out" filter="fade">
                                      <p:cBhvr>
                                        <p:cTn id="4949" dur="500"/>
                                        <p:tgtEl>
                                          <p:spTgt spid="689"/>
                                        </p:tgtEl>
                                      </p:cBhvr>
                                    </p:animEffect>
                                    <p:set>
                                      <p:cBhvr>
                                        <p:cTn id="4950"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7"/>
                  </p:tgtEl>
                </p:cond>
              </p:nextCondLst>
            </p:seq>
            <p:seq concurrent="1" nextAc="seek">
              <p:cTn id="4951" restart="whenNotActive" fill="hold" evtFilter="cancelBubble" nodeType="interactiveSeq">
                <p:stCondLst>
                  <p:cond evt="onClick" delay="0">
                    <p:tgtEl>
                      <p:spTgt spid="668"/>
                    </p:tgtEl>
                  </p:cond>
                </p:stCondLst>
                <p:endSync evt="end" delay="0">
                  <p:rtn val="all"/>
                </p:endSync>
                <p:childTnLst>
                  <p:par>
                    <p:cTn id="4952" fill="hold">
                      <p:stCondLst>
                        <p:cond delay="0"/>
                      </p:stCondLst>
                      <p:childTnLst>
                        <p:par>
                          <p:cTn id="4953" fill="hold">
                            <p:stCondLst>
                              <p:cond delay="0"/>
                            </p:stCondLst>
                            <p:childTnLst>
                              <p:par>
                                <p:cTn id="4954" presetID="1" presetClass="entr" presetSubtype="0" fill="hold" grpId="0" nodeType="clickEffect">
                                  <p:stCondLst>
                                    <p:cond delay="0"/>
                                  </p:stCondLst>
                                  <p:childTnLst>
                                    <p:set>
                                      <p:cBhvr>
                                        <p:cTn id="4955" dur="1" fill="hold">
                                          <p:stCondLst>
                                            <p:cond delay="0"/>
                                          </p:stCondLst>
                                        </p:cTn>
                                        <p:tgtEl>
                                          <p:spTgt spid="674"/>
                                        </p:tgtEl>
                                        <p:attrNameLst>
                                          <p:attrName>style.visibility</p:attrName>
                                        </p:attrNameLst>
                                      </p:cBhvr>
                                      <p:to>
                                        <p:strVal val="visible"/>
                                      </p:to>
                                    </p:set>
                                  </p:childTnLst>
                                </p:cTn>
                              </p:par>
                              <p:par>
                                <p:cTn id="4956" presetID="1" presetClass="entr" presetSubtype="0" fill="hold" grpId="1" nodeType="withEffect">
                                  <p:stCondLst>
                                    <p:cond delay="0"/>
                                  </p:stCondLst>
                                  <p:childTnLst>
                                    <p:set>
                                      <p:cBhvr>
                                        <p:cTn id="4957" dur="1" fill="hold">
                                          <p:stCondLst>
                                            <p:cond delay="0"/>
                                          </p:stCondLst>
                                        </p:cTn>
                                        <p:tgtEl>
                                          <p:spTgt spid="682"/>
                                        </p:tgtEl>
                                        <p:attrNameLst>
                                          <p:attrName>style.visibility</p:attrName>
                                        </p:attrNameLst>
                                      </p:cBhvr>
                                      <p:to>
                                        <p:strVal val="visible"/>
                                      </p:to>
                                    </p:set>
                                  </p:childTnLst>
                                </p:cTn>
                              </p:par>
                              <p:par>
                                <p:cTn id="4958" presetID="10" presetClass="exit" presetSubtype="0" fill="hold" grpId="4" nodeType="withEffect">
                                  <p:stCondLst>
                                    <p:cond delay="0"/>
                                  </p:stCondLst>
                                  <p:childTnLst>
                                    <p:animEffect transition="out" filter="fade">
                                      <p:cBhvr>
                                        <p:cTn id="4959" dur="500"/>
                                        <p:tgtEl>
                                          <p:spTgt spid="689"/>
                                        </p:tgtEl>
                                      </p:cBhvr>
                                    </p:animEffect>
                                    <p:set>
                                      <p:cBhvr>
                                        <p:cTn id="4960"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8"/>
                  </p:tgtEl>
                </p:cond>
              </p:nextCondLst>
            </p:seq>
            <p:seq concurrent="1" nextAc="seek">
              <p:cTn id="4961" restart="whenNotActive" fill="hold" evtFilter="cancelBubble" nodeType="interactiveSeq">
                <p:stCondLst>
                  <p:cond evt="onClick" delay="0">
                    <p:tgtEl>
                      <p:spTgt spid="669"/>
                    </p:tgtEl>
                  </p:cond>
                </p:stCondLst>
                <p:endSync evt="end" delay="0">
                  <p:rtn val="all"/>
                </p:endSync>
                <p:childTnLst>
                  <p:par>
                    <p:cTn id="4962" fill="hold">
                      <p:stCondLst>
                        <p:cond delay="0"/>
                      </p:stCondLst>
                      <p:childTnLst>
                        <p:par>
                          <p:cTn id="4963" fill="hold">
                            <p:stCondLst>
                              <p:cond delay="0"/>
                            </p:stCondLst>
                            <p:childTnLst>
                              <p:par>
                                <p:cTn id="4964" presetID="1" presetClass="entr" presetSubtype="0" fill="hold" grpId="1" nodeType="clickEffect">
                                  <p:stCondLst>
                                    <p:cond delay="0"/>
                                  </p:stCondLst>
                                  <p:childTnLst>
                                    <p:set>
                                      <p:cBhvr>
                                        <p:cTn id="4965" dur="1" fill="hold">
                                          <p:stCondLst>
                                            <p:cond delay="0"/>
                                          </p:stCondLst>
                                        </p:cTn>
                                        <p:tgtEl>
                                          <p:spTgt spid="675"/>
                                        </p:tgtEl>
                                        <p:attrNameLst>
                                          <p:attrName>style.visibility</p:attrName>
                                        </p:attrNameLst>
                                      </p:cBhvr>
                                      <p:to>
                                        <p:strVal val="visible"/>
                                      </p:to>
                                    </p:set>
                                  </p:childTnLst>
                                </p:cTn>
                              </p:par>
                              <p:par>
                                <p:cTn id="4966" presetID="10" presetClass="exit" presetSubtype="0" fill="hold" grpId="3" nodeType="withEffect">
                                  <p:stCondLst>
                                    <p:cond delay="0"/>
                                  </p:stCondLst>
                                  <p:childTnLst>
                                    <p:animEffect transition="out" filter="fade">
                                      <p:cBhvr>
                                        <p:cTn id="4967" dur="500"/>
                                        <p:tgtEl>
                                          <p:spTgt spid="689"/>
                                        </p:tgtEl>
                                      </p:cBhvr>
                                    </p:animEffect>
                                    <p:set>
                                      <p:cBhvr>
                                        <p:cTn id="4968"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9"/>
                  </p:tgtEl>
                </p:cond>
              </p:nextCondLst>
            </p:seq>
            <p:seq concurrent="1" nextAc="seek">
              <p:cTn id="4969" restart="whenNotActive" fill="hold" evtFilter="cancelBubble" nodeType="interactiveSeq">
                <p:stCondLst>
                  <p:cond evt="onClick" delay="0">
                    <p:tgtEl>
                      <p:spTgt spid="671"/>
                    </p:tgtEl>
                  </p:cond>
                </p:stCondLst>
                <p:endSync evt="end" delay="0">
                  <p:rtn val="all"/>
                </p:endSync>
                <p:childTnLst>
                  <p:par>
                    <p:cTn id="4970" fill="hold">
                      <p:stCondLst>
                        <p:cond delay="0"/>
                      </p:stCondLst>
                      <p:childTnLst>
                        <p:par>
                          <p:cTn id="4971" fill="hold">
                            <p:stCondLst>
                              <p:cond delay="0"/>
                            </p:stCondLst>
                            <p:childTnLst>
                              <p:par>
                                <p:cTn id="4972" presetID="1" presetClass="entr" presetSubtype="0" fill="hold" grpId="0" nodeType="clickEffect">
                                  <p:stCondLst>
                                    <p:cond delay="0"/>
                                  </p:stCondLst>
                                  <p:childTnLst>
                                    <p:set>
                                      <p:cBhvr>
                                        <p:cTn id="4973" dur="1" fill="hold">
                                          <p:stCondLst>
                                            <p:cond delay="0"/>
                                          </p:stCondLst>
                                        </p:cTn>
                                        <p:tgtEl>
                                          <p:spTgt spid="677"/>
                                        </p:tgtEl>
                                        <p:attrNameLst>
                                          <p:attrName>style.visibility</p:attrName>
                                        </p:attrNameLst>
                                      </p:cBhvr>
                                      <p:to>
                                        <p:strVal val="visible"/>
                                      </p:to>
                                    </p:set>
                                  </p:childTnLst>
                                </p:cTn>
                              </p:par>
                              <p:par>
                                <p:cTn id="4974" presetID="10" presetClass="exit" presetSubtype="0" fill="hold" grpId="2" nodeType="withEffect">
                                  <p:stCondLst>
                                    <p:cond delay="0"/>
                                  </p:stCondLst>
                                  <p:childTnLst>
                                    <p:animEffect transition="out" filter="fade">
                                      <p:cBhvr>
                                        <p:cTn id="4975" dur="500"/>
                                        <p:tgtEl>
                                          <p:spTgt spid="689"/>
                                        </p:tgtEl>
                                      </p:cBhvr>
                                    </p:animEffect>
                                    <p:set>
                                      <p:cBhvr>
                                        <p:cTn id="4976"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1"/>
                  </p:tgtEl>
                </p:cond>
              </p:nextCondLst>
            </p:seq>
            <p:seq concurrent="1" nextAc="seek">
              <p:cTn id="4977" restart="whenNotActive" fill="hold" evtFilter="cancelBubble" nodeType="interactiveSeq">
                <p:stCondLst>
                  <p:cond evt="onClick" delay="0">
                    <p:tgtEl>
                      <p:spTgt spid="672"/>
                    </p:tgtEl>
                  </p:cond>
                </p:stCondLst>
                <p:endSync evt="end" delay="0">
                  <p:rtn val="all"/>
                </p:endSync>
                <p:childTnLst>
                  <p:par>
                    <p:cTn id="4978" fill="hold">
                      <p:stCondLst>
                        <p:cond delay="0"/>
                      </p:stCondLst>
                      <p:childTnLst>
                        <p:par>
                          <p:cTn id="4979" fill="hold">
                            <p:stCondLst>
                              <p:cond delay="0"/>
                            </p:stCondLst>
                            <p:childTnLst>
                              <p:par>
                                <p:cTn id="4980" presetID="1" presetClass="entr" presetSubtype="0" fill="hold" grpId="0" nodeType="clickEffect">
                                  <p:stCondLst>
                                    <p:cond delay="0"/>
                                  </p:stCondLst>
                                  <p:childTnLst>
                                    <p:set>
                                      <p:cBhvr>
                                        <p:cTn id="4981" dur="1" fill="hold">
                                          <p:stCondLst>
                                            <p:cond delay="0"/>
                                          </p:stCondLst>
                                        </p:cTn>
                                        <p:tgtEl>
                                          <p:spTgt spid="678"/>
                                        </p:tgtEl>
                                        <p:attrNameLst>
                                          <p:attrName>style.visibility</p:attrName>
                                        </p:attrNameLst>
                                      </p:cBhvr>
                                      <p:to>
                                        <p:strVal val="visible"/>
                                      </p:to>
                                    </p:set>
                                  </p:childTnLst>
                                </p:cTn>
                              </p:par>
                              <p:par>
                                <p:cTn id="4982" presetID="1" presetClass="entr" presetSubtype="0" fill="hold" grpId="2" nodeType="withEffect">
                                  <p:stCondLst>
                                    <p:cond delay="0"/>
                                  </p:stCondLst>
                                  <p:childTnLst>
                                    <p:set>
                                      <p:cBhvr>
                                        <p:cTn id="4983" dur="1" fill="hold">
                                          <p:stCondLst>
                                            <p:cond delay="0"/>
                                          </p:stCondLst>
                                        </p:cTn>
                                        <p:tgtEl>
                                          <p:spTgt spid="682"/>
                                        </p:tgtEl>
                                        <p:attrNameLst>
                                          <p:attrName>style.visibility</p:attrName>
                                        </p:attrNameLst>
                                      </p:cBhvr>
                                      <p:to>
                                        <p:strVal val="visible"/>
                                      </p:to>
                                    </p:set>
                                  </p:childTnLst>
                                </p:cTn>
                              </p:par>
                              <p:par>
                                <p:cTn id="4984" presetID="10" presetClass="exit" presetSubtype="0" fill="hold" grpId="1" nodeType="withEffect">
                                  <p:stCondLst>
                                    <p:cond delay="0"/>
                                  </p:stCondLst>
                                  <p:childTnLst>
                                    <p:animEffect transition="out" filter="fade">
                                      <p:cBhvr>
                                        <p:cTn id="4985" dur="500"/>
                                        <p:tgtEl>
                                          <p:spTgt spid="689"/>
                                        </p:tgtEl>
                                      </p:cBhvr>
                                    </p:animEffect>
                                    <p:set>
                                      <p:cBhvr>
                                        <p:cTn id="4986"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2"/>
                  </p:tgtEl>
                </p:cond>
              </p:nextCondLst>
            </p:seq>
            <p:seq concurrent="1" nextAc="seek">
              <p:cTn id="4987" restart="whenNotActive" fill="hold" evtFilter="cancelBubble" nodeType="interactiveSeq">
                <p:stCondLst>
                  <p:cond evt="onClick" delay="0">
                    <p:tgtEl>
                      <p:spTgt spid="670"/>
                    </p:tgtEl>
                  </p:cond>
                </p:stCondLst>
                <p:endSync evt="end" delay="0">
                  <p:rtn val="all"/>
                </p:endSync>
                <p:childTnLst>
                  <p:par>
                    <p:cTn id="4988" fill="hold">
                      <p:stCondLst>
                        <p:cond delay="0"/>
                      </p:stCondLst>
                      <p:childTnLst>
                        <p:par>
                          <p:cTn id="4989" fill="hold">
                            <p:stCondLst>
                              <p:cond delay="0"/>
                            </p:stCondLst>
                            <p:childTnLst>
                              <p:par>
                                <p:cTn id="4990" presetID="1" presetClass="entr" presetSubtype="0" fill="hold" grpId="0" nodeType="clickEffect">
                                  <p:stCondLst>
                                    <p:cond delay="0"/>
                                  </p:stCondLst>
                                  <p:childTnLst>
                                    <p:set>
                                      <p:cBhvr>
                                        <p:cTn id="4991" dur="1" fill="hold">
                                          <p:stCondLst>
                                            <p:cond delay="0"/>
                                          </p:stCondLst>
                                        </p:cTn>
                                        <p:tgtEl>
                                          <p:spTgt spid="676"/>
                                        </p:tgtEl>
                                        <p:attrNameLst>
                                          <p:attrName>style.visibility</p:attrName>
                                        </p:attrNameLst>
                                      </p:cBhvr>
                                      <p:to>
                                        <p:strVal val="visible"/>
                                      </p:to>
                                    </p:set>
                                  </p:childTnLst>
                                </p:cTn>
                              </p:par>
                              <p:par>
                                <p:cTn id="4992" presetID="1" presetClass="entr" presetSubtype="0" fill="hold" grpId="0" nodeType="withEffect">
                                  <p:stCondLst>
                                    <p:cond delay="0"/>
                                  </p:stCondLst>
                                  <p:childTnLst>
                                    <p:set>
                                      <p:cBhvr>
                                        <p:cTn id="4993" dur="1" fill="hold">
                                          <p:stCondLst>
                                            <p:cond delay="0"/>
                                          </p:stCondLst>
                                        </p:cTn>
                                        <p:tgtEl>
                                          <p:spTgt spid="682"/>
                                        </p:tgtEl>
                                        <p:attrNameLst>
                                          <p:attrName>style.visibility</p:attrName>
                                        </p:attrNameLst>
                                      </p:cBhvr>
                                      <p:to>
                                        <p:strVal val="visible"/>
                                      </p:to>
                                    </p:set>
                                  </p:childTnLst>
                                </p:cTn>
                              </p:par>
                              <p:par>
                                <p:cTn id="4994" presetID="10" presetClass="exit" presetSubtype="0" fill="hold" grpId="0" nodeType="withEffect">
                                  <p:stCondLst>
                                    <p:cond delay="0"/>
                                  </p:stCondLst>
                                  <p:childTnLst>
                                    <p:animEffect transition="out" filter="fade">
                                      <p:cBhvr>
                                        <p:cTn id="4995" dur="500"/>
                                        <p:tgtEl>
                                          <p:spTgt spid="689"/>
                                        </p:tgtEl>
                                      </p:cBhvr>
                                    </p:animEffect>
                                    <p:set>
                                      <p:cBhvr>
                                        <p:cTn id="4996"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0"/>
                  </p:tgtEl>
                </p:cond>
              </p:nextCondLst>
            </p:seq>
            <p:seq concurrent="1" nextAc="seek">
              <p:cTn id="4997" restart="whenNotActive" fill="hold" evtFilter="cancelBubble" nodeType="interactiveSeq">
                <p:stCondLst>
                  <p:cond evt="onClick" delay="0">
                    <p:tgtEl>
                      <p:spTgt spid="678"/>
                    </p:tgtEl>
                  </p:cond>
                </p:stCondLst>
                <p:endSync evt="end" delay="0">
                  <p:rtn val="all"/>
                </p:endSync>
                <p:childTnLst>
                  <p:par>
                    <p:cTn id="4998" fill="hold">
                      <p:stCondLst>
                        <p:cond delay="0"/>
                      </p:stCondLst>
                      <p:childTnLst>
                        <p:par>
                          <p:cTn id="4999" fill="hold">
                            <p:stCondLst>
                              <p:cond delay="0"/>
                            </p:stCondLst>
                            <p:childTnLst>
                              <p:par>
                                <p:cTn id="5000" presetID="1" presetClass="exit" presetSubtype="0" fill="hold" grpId="1" nodeType="clickEffect">
                                  <p:stCondLst>
                                    <p:cond delay="0"/>
                                  </p:stCondLst>
                                  <p:childTnLst>
                                    <p:set>
                                      <p:cBhvr>
                                        <p:cTn id="5001" dur="1" fill="hold">
                                          <p:stCondLst>
                                            <p:cond delay="0"/>
                                          </p:stCondLst>
                                        </p:cTn>
                                        <p:tgtEl>
                                          <p:spTgt spid="678"/>
                                        </p:tgtEl>
                                        <p:attrNameLst>
                                          <p:attrName>style.visibility</p:attrName>
                                        </p:attrNameLst>
                                      </p:cBhvr>
                                      <p:to>
                                        <p:strVal val="hidden"/>
                                      </p:to>
                                    </p:set>
                                  </p:childTnLst>
                                </p:cTn>
                              </p:par>
                              <p:par>
                                <p:cTn id="5002" presetID="1" presetClass="exit" presetSubtype="0" fill="hold" grpId="5" nodeType="withEffect">
                                  <p:stCondLst>
                                    <p:cond delay="0"/>
                                  </p:stCondLst>
                                  <p:childTnLst>
                                    <p:set>
                                      <p:cBhvr>
                                        <p:cTn id="5003" dur="1" fill="hold">
                                          <p:stCondLst>
                                            <p:cond delay="0"/>
                                          </p:stCondLst>
                                        </p:cTn>
                                        <p:tgtEl>
                                          <p:spTgt spid="682"/>
                                        </p:tgtEl>
                                        <p:attrNameLst>
                                          <p:attrName>style.visibility</p:attrName>
                                        </p:attrNameLst>
                                      </p:cBhvr>
                                      <p:to>
                                        <p:strVal val="hidden"/>
                                      </p:to>
                                    </p:set>
                                  </p:childTnLst>
                                </p:cTn>
                              </p:par>
                              <p:par>
                                <p:cTn id="5004" presetID="10" presetClass="entr" presetSubtype="0" fill="hold" grpId="6" nodeType="withEffect">
                                  <p:stCondLst>
                                    <p:cond delay="0"/>
                                  </p:stCondLst>
                                  <p:childTnLst>
                                    <p:set>
                                      <p:cBhvr>
                                        <p:cTn id="5005" dur="1" fill="hold">
                                          <p:stCondLst>
                                            <p:cond delay="0"/>
                                          </p:stCondLst>
                                        </p:cTn>
                                        <p:tgtEl>
                                          <p:spTgt spid="689"/>
                                        </p:tgtEl>
                                        <p:attrNameLst>
                                          <p:attrName>style.visibility</p:attrName>
                                        </p:attrNameLst>
                                      </p:cBhvr>
                                      <p:to>
                                        <p:strVal val="visible"/>
                                      </p:to>
                                    </p:set>
                                    <p:animEffect transition="in" filter="fade">
                                      <p:cBhvr>
                                        <p:cTn id="5006" dur="500"/>
                                        <p:tgtEl>
                                          <p:spTgt spid="689"/>
                                        </p:tgtEl>
                                      </p:cBhvr>
                                    </p:animEffect>
                                  </p:childTnLst>
                                </p:cTn>
                              </p:par>
                            </p:childTnLst>
                          </p:cTn>
                        </p:par>
                      </p:childTnLst>
                    </p:cTn>
                  </p:par>
                </p:childTnLst>
              </p:cTn>
              <p:nextCondLst>
                <p:cond evt="onClick" delay="0">
                  <p:tgtEl>
                    <p:spTgt spid="678"/>
                  </p:tgtEl>
                </p:cond>
              </p:nextCondLst>
            </p:seq>
            <p:seq concurrent="1" nextAc="seek">
              <p:cTn id="5007" restart="whenNotActive" fill="hold" evtFilter="cancelBubble" nodeType="interactiveSeq">
                <p:stCondLst>
                  <p:cond evt="onClick" delay="0">
                    <p:tgtEl>
                      <p:spTgt spid="673"/>
                    </p:tgtEl>
                  </p:cond>
                </p:stCondLst>
                <p:endSync evt="end" delay="0">
                  <p:rtn val="all"/>
                </p:endSync>
                <p:childTnLst>
                  <p:par>
                    <p:cTn id="5008" fill="hold">
                      <p:stCondLst>
                        <p:cond delay="0"/>
                      </p:stCondLst>
                      <p:childTnLst>
                        <p:par>
                          <p:cTn id="5009" fill="hold">
                            <p:stCondLst>
                              <p:cond delay="0"/>
                            </p:stCondLst>
                            <p:childTnLst>
                              <p:par>
                                <p:cTn id="5010" presetID="1" presetClass="exit" presetSubtype="0" fill="hold" grpId="1" nodeType="clickEffect">
                                  <p:stCondLst>
                                    <p:cond delay="0"/>
                                  </p:stCondLst>
                                  <p:childTnLst>
                                    <p:set>
                                      <p:cBhvr>
                                        <p:cTn id="5011" dur="1" fill="hold">
                                          <p:stCondLst>
                                            <p:cond delay="0"/>
                                          </p:stCondLst>
                                        </p:cTn>
                                        <p:tgtEl>
                                          <p:spTgt spid="673"/>
                                        </p:tgtEl>
                                        <p:attrNameLst>
                                          <p:attrName>style.visibility</p:attrName>
                                        </p:attrNameLst>
                                      </p:cBhvr>
                                      <p:to>
                                        <p:strVal val="hidden"/>
                                      </p:to>
                                    </p:set>
                                  </p:childTnLst>
                                </p:cTn>
                              </p:par>
                              <p:par>
                                <p:cTn id="5012" presetID="1" presetClass="exit" presetSubtype="0" fill="hold" grpId="1" nodeType="withEffect">
                                  <p:stCondLst>
                                    <p:cond delay="0"/>
                                  </p:stCondLst>
                                  <p:childTnLst>
                                    <p:set>
                                      <p:cBhvr>
                                        <p:cTn id="5013" dur="1" fill="hold">
                                          <p:stCondLst>
                                            <p:cond delay="0"/>
                                          </p:stCondLst>
                                        </p:cTn>
                                        <p:tgtEl>
                                          <p:spTgt spid="684"/>
                                        </p:tgtEl>
                                        <p:attrNameLst>
                                          <p:attrName>style.visibility</p:attrName>
                                        </p:attrNameLst>
                                      </p:cBhvr>
                                      <p:to>
                                        <p:strVal val="hidden"/>
                                      </p:to>
                                    </p:set>
                                  </p:childTnLst>
                                </p:cTn>
                              </p:par>
                              <p:par>
                                <p:cTn id="5014" presetID="10" presetClass="entr" presetSubtype="0" fill="hold" grpId="7" nodeType="withEffect">
                                  <p:stCondLst>
                                    <p:cond delay="0"/>
                                  </p:stCondLst>
                                  <p:childTnLst>
                                    <p:set>
                                      <p:cBhvr>
                                        <p:cTn id="5015" dur="1" fill="hold">
                                          <p:stCondLst>
                                            <p:cond delay="0"/>
                                          </p:stCondLst>
                                        </p:cTn>
                                        <p:tgtEl>
                                          <p:spTgt spid="689"/>
                                        </p:tgtEl>
                                        <p:attrNameLst>
                                          <p:attrName>style.visibility</p:attrName>
                                        </p:attrNameLst>
                                      </p:cBhvr>
                                      <p:to>
                                        <p:strVal val="visible"/>
                                      </p:to>
                                    </p:set>
                                    <p:animEffect transition="in" filter="fade">
                                      <p:cBhvr>
                                        <p:cTn id="5016" dur="500"/>
                                        <p:tgtEl>
                                          <p:spTgt spid="689"/>
                                        </p:tgtEl>
                                      </p:cBhvr>
                                    </p:animEffect>
                                  </p:childTnLst>
                                </p:cTn>
                              </p:par>
                            </p:childTnLst>
                          </p:cTn>
                        </p:par>
                      </p:childTnLst>
                    </p:cTn>
                  </p:par>
                </p:childTnLst>
              </p:cTn>
              <p:nextCondLst>
                <p:cond evt="onClick" delay="0">
                  <p:tgtEl>
                    <p:spTgt spid="673"/>
                  </p:tgtEl>
                </p:cond>
              </p:nextCondLst>
            </p:seq>
            <p:seq concurrent="1" nextAc="seek">
              <p:cTn id="5017" restart="whenNotActive" fill="hold" evtFilter="cancelBubble" nodeType="interactiveSeq">
                <p:stCondLst>
                  <p:cond evt="onClick" delay="0">
                    <p:tgtEl>
                      <p:spTgt spid="674"/>
                    </p:tgtEl>
                  </p:cond>
                </p:stCondLst>
                <p:endSync evt="end" delay="0">
                  <p:rtn val="all"/>
                </p:endSync>
                <p:childTnLst>
                  <p:par>
                    <p:cTn id="5018" fill="hold">
                      <p:stCondLst>
                        <p:cond delay="0"/>
                      </p:stCondLst>
                      <p:childTnLst>
                        <p:par>
                          <p:cTn id="5019" fill="hold">
                            <p:stCondLst>
                              <p:cond delay="0"/>
                            </p:stCondLst>
                            <p:childTnLst>
                              <p:par>
                                <p:cTn id="5020" presetID="1" presetClass="exit" presetSubtype="0" fill="hold" grpId="1" nodeType="clickEffect">
                                  <p:stCondLst>
                                    <p:cond delay="0"/>
                                  </p:stCondLst>
                                  <p:childTnLst>
                                    <p:set>
                                      <p:cBhvr>
                                        <p:cTn id="5021" dur="1" fill="hold">
                                          <p:stCondLst>
                                            <p:cond delay="0"/>
                                          </p:stCondLst>
                                        </p:cTn>
                                        <p:tgtEl>
                                          <p:spTgt spid="674"/>
                                        </p:tgtEl>
                                        <p:attrNameLst>
                                          <p:attrName>style.visibility</p:attrName>
                                        </p:attrNameLst>
                                      </p:cBhvr>
                                      <p:to>
                                        <p:strVal val="hidden"/>
                                      </p:to>
                                    </p:set>
                                  </p:childTnLst>
                                </p:cTn>
                              </p:par>
                              <p:par>
                                <p:cTn id="5022" presetID="1" presetClass="exit" presetSubtype="0" fill="hold" grpId="4" nodeType="withEffect">
                                  <p:stCondLst>
                                    <p:cond delay="0"/>
                                  </p:stCondLst>
                                  <p:childTnLst>
                                    <p:set>
                                      <p:cBhvr>
                                        <p:cTn id="5023" dur="1" fill="hold">
                                          <p:stCondLst>
                                            <p:cond delay="0"/>
                                          </p:stCondLst>
                                        </p:cTn>
                                        <p:tgtEl>
                                          <p:spTgt spid="682"/>
                                        </p:tgtEl>
                                        <p:attrNameLst>
                                          <p:attrName>style.visibility</p:attrName>
                                        </p:attrNameLst>
                                      </p:cBhvr>
                                      <p:to>
                                        <p:strVal val="hidden"/>
                                      </p:to>
                                    </p:set>
                                  </p:childTnLst>
                                </p:cTn>
                              </p:par>
                              <p:par>
                                <p:cTn id="5024" presetID="10" presetClass="entr" presetSubtype="0" fill="hold" grpId="10" nodeType="withEffect">
                                  <p:stCondLst>
                                    <p:cond delay="0"/>
                                  </p:stCondLst>
                                  <p:childTnLst>
                                    <p:set>
                                      <p:cBhvr>
                                        <p:cTn id="5025" dur="1" fill="hold">
                                          <p:stCondLst>
                                            <p:cond delay="0"/>
                                          </p:stCondLst>
                                        </p:cTn>
                                        <p:tgtEl>
                                          <p:spTgt spid="689"/>
                                        </p:tgtEl>
                                        <p:attrNameLst>
                                          <p:attrName>style.visibility</p:attrName>
                                        </p:attrNameLst>
                                      </p:cBhvr>
                                      <p:to>
                                        <p:strVal val="visible"/>
                                      </p:to>
                                    </p:set>
                                    <p:animEffect transition="in" filter="fade">
                                      <p:cBhvr>
                                        <p:cTn id="5026" dur="500"/>
                                        <p:tgtEl>
                                          <p:spTgt spid="689"/>
                                        </p:tgtEl>
                                      </p:cBhvr>
                                    </p:animEffect>
                                  </p:childTnLst>
                                </p:cTn>
                              </p:par>
                            </p:childTnLst>
                          </p:cTn>
                        </p:par>
                      </p:childTnLst>
                    </p:cTn>
                  </p:par>
                </p:childTnLst>
              </p:cTn>
              <p:nextCondLst>
                <p:cond evt="onClick" delay="0">
                  <p:tgtEl>
                    <p:spTgt spid="674"/>
                  </p:tgtEl>
                </p:cond>
              </p:nextCondLst>
            </p:seq>
            <p:seq concurrent="1" nextAc="seek">
              <p:cTn id="5027" restart="whenNotActive" fill="hold" evtFilter="cancelBubble" nodeType="interactiveSeq">
                <p:stCondLst>
                  <p:cond evt="onClick" delay="0">
                    <p:tgtEl>
                      <p:spTgt spid="675"/>
                    </p:tgtEl>
                  </p:cond>
                </p:stCondLst>
                <p:endSync evt="end" delay="0">
                  <p:rtn val="all"/>
                </p:endSync>
                <p:childTnLst>
                  <p:par>
                    <p:cTn id="5028" fill="hold">
                      <p:stCondLst>
                        <p:cond delay="0"/>
                      </p:stCondLst>
                      <p:childTnLst>
                        <p:par>
                          <p:cTn id="5029" fill="hold">
                            <p:stCondLst>
                              <p:cond delay="0"/>
                            </p:stCondLst>
                            <p:childTnLst>
                              <p:par>
                                <p:cTn id="5030" presetID="1" presetClass="exit" presetSubtype="0" fill="hold" grpId="0" nodeType="clickEffect">
                                  <p:stCondLst>
                                    <p:cond delay="0"/>
                                  </p:stCondLst>
                                  <p:childTnLst>
                                    <p:set>
                                      <p:cBhvr>
                                        <p:cTn id="5031" dur="1" fill="hold">
                                          <p:stCondLst>
                                            <p:cond delay="0"/>
                                          </p:stCondLst>
                                        </p:cTn>
                                        <p:tgtEl>
                                          <p:spTgt spid="675"/>
                                        </p:tgtEl>
                                        <p:attrNameLst>
                                          <p:attrName>style.visibility</p:attrName>
                                        </p:attrNameLst>
                                      </p:cBhvr>
                                      <p:to>
                                        <p:strVal val="hidden"/>
                                      </p:to>
                                    </p:set>
                                  </p:childTnLst>
                                </p:cTn>
                              </p:par>
                              <p:par>
                                <p:cTn id="5032" presetID="10" presetClass="entr" presetSubtype="0" fill="hold" grpId="9" nodeType="withEffect">
                                  <p:stCondLst>
                                    <p:cond delay="0"/>
                                  </p:stCondLst>
                                  <p:childTnLst>
                                    <p:set>
                                      <p:cBhvr>
                                        <p:cTn id="5033" dur="1" fill="hold">
                                          <p:stCondLst>
                                            <p:cond delay="0"/>
                                          </p:stCondLst>
                                        </p:cTn>
                                        <p:tgtEl>
                                          <p:spTgt spid="689"/>
                                        </p:tgtEl>
                                        <p:attrNameLst>
                                          <p:attrName>style.visibility</p:attrName>
                                        </p:attrNameLst>
                                      </p:cBhvr>
                                      <p:to>
                                        <p:strVal val="visible"/>
                                      </p:to>
                                    </p:set>
                                    <p:animEffect transition="in" filter="fade">
                                      <p:cBhvr>
                                        <p:cTn id="5034" dur="500"/>
                                        <p:tgtEl>
                                          <p:spTgt spid="689"/>
                                        </p:tgtEl>
                                      </p:cBhvr>
                                    </p:animEffect>
                                  </p:childTnLst>
                                </p:cTn>
                              </p:par>
                            </p:childTnLst>
                          </p:cTn>
                        </p:par>
                      </p:childTnLst>
                    </p:cTn>
                  </p:par>
                </p:childTnLst>
              </p:cTn>
              <p:nextCondLst>
                <p:cond evt="onClick" delay="0">
                  <p:tgtEl>
                    <p:spTgt spid="675"/>
                  </p:tgtEl>
                </p:cond>
              </p:nextCondLst>
            </p:seq>
            <p:seq concurrent="1" nextAc="seek">
              <p:cTn id="5035" restart="whenNotActive" fill="hold" evtFilter="cancelBubble" nodeType="interactiveSeq">
                <p:stCondLst>
                  <p:cond evt="onClick" delay="0">
                    <p:tgtEl>
                      <p:spTgt spid="676"/>
                    </p:tgtEl>
                  </p:cond>
                </p:stCondLst>
                <p:endSync evt="end" delay="0">
                  <p:rtn val="all"/>
                </p:endSync>
                <p:childTnLst>
                  <p:par>
                    <p:cTn id="5036" fill="hold">
                      <p:stCondLst>
                        <p:cond delay="0"/>
                      </p:stCondLst>
                      <p:childTnLst>
                        <p:par>
                          <p:cTn id="5037" fill="hold">
                            <p:stCondLst>
                              <p:cond delay="0"/>
                            </p:stCondLst>
                            <p:childTnLst>
                              <p:par>
                                <p:cTn id="5038" presetID="1" presetClass="exit" presetSubtype="0" fill="hold" grpId="1" nodeType="clickEffect">
                                  <p:stCondLst>
                                    <p:cond delay="0"/>
                                  </p:stCondLst>
                                  <p:childTnLst>
                                    <p:set>
                                      <p:cBhvr>
                                        <p:cTn id="5039" dur="1" fill="hold">
                                          <p:stCondLst>
                                            <p:cond delay="0"/>
                                          </p:stCondLst>
                                        </p:cTn>
                                        <p:tgtEl>
                                          <p:spTgt spid="676"/>
                                        </p:tgtEl>
                                        <p:attrNameLst>
                                          <p:attrName>style.visibility</p:attrName>
                                        </p:attrNameLst>
                                      </p:cBhvr>
                                      <p:to>
                                        <p:strVal val="hidden"/>
                                      </p:to>
                                    </p:set>
                                  </p:childTnLst>
                                </p:cTn>
                              </p:par>
                              <p:par>
                                <p:cTn id="5040" presetID="1" presetClass="exit" presetSubtype="0" fill="hold" grpId="3" nodeType="withEffect">
                                  <p:stCondLst>
                                    <p:cond delay="0"/>
                                  </p:stCondLst>
                                  <p:childTnLst>
                                    <p:set>
                                      <p:cBhvr>
                                        <p:cTn id="5041" dur="1" fill="hold">
                                          <p:stCondLst>
                                            <p:cond delay="0"/>
                                          </p:stCondLst>
                                        </p:cTn>
                                        <p:tgtEl>
                                          <p:spTgt spid="682"/>
                                        </p:tgtEl>
                                        <p:attrNameLst>
                                          <p:attrName>style.visibility</p:attrName>
                                        </p:attrNameLst>
                                      </p:cBhvr>
                                      <p:to>
                                        <p:strVal val="hidden"/>
                                      </p:to>
                                    </p:set>
                                  </p:childTnLst>
                                </p:cTn>
                              </p:par>
                              <p:par>
                                <p:cTn id="5042" presetID="10" presetClass="entr" presetSubtype="0" fill="hold" grpId="11" nodeType="withEffect">
                                  <p:stCondLst>
                                    <p:cond delay="0"/>
                                  </p:stCondLst>
                                  <p:childTnLst>
                                    <p:set>
                                      <p:cBhvr>
                                        <p:cTn id="5043" dur="1" fill="hold">
                                          <p:stCondLst>
                                            <p:cond delay="0"/>
                                          </p:stCondLst>
                                        </p:cTn>
                                        <p:tgtEl>
                                          <p:spTgt spid="689"/>
                                        </p:tgtEl>
                                        <p:attrNameLst>
                                          <p:attrName>style.visibility</p:attrName>
                                        </p:attrNameLst>
                                      </p:cBhvr>
                                      <p:to>
                                        <p:strVal val="visible"/>
                                      </p:to>
                                    </p:set>
                                    <p:animEffect transition="in" filter="fade">
                                      <p:cBhvr>
                                        <p:cTn id="5044" dur="500"/>
                                        <p:tgtEl>
                                          <p:spTgt spid="689"/>
                                        </p:tgtEl>
                                      </p:cBhvr>
                                    </p:animEffect>
                                  </p:childTnLst>
                                </p:cTn>
                              </p:par>
                            </p:childTnLst>
                          </p:cTn>
                        </p:par>
                      </p:childTnLst>
                    </p:cTn>
                  </p:par>
                </p:childTnLst>
              </p:cTn>
              <p:nextCondLst>
                <p:cond evt="onClick" delay="0">
                  <p:tgtEl>
                    <p:spTgt spid="676"/>
                  </p:tgtEl>
                </p:cond>
              </p:nextCondLst>
            </p:seq>
            <p:seq concurrent="1" nextAc="seek">
              <p:cTn id="5045" restart="whenNotActive" fill="hold" evtFilter="cancelBubble" nodeType="interactiveSeq">
                <p:stCondLst>
                  <p:cond evt="onClick" delay="0">
                    <p:tgtEl>
                      <p:spTgt spid="677"/>
                    </p:tgtEl>
                  </p:cond>
                </p:stCondLst>
                <p:endSync evt="end" delay="0">
                  <p:rtn val="all"/>
                </p:endSync>
                <p:childTnLst>
                  <p:par>
                    <p:cTn id="5046" fill="hold">
                      <p:stCondLst>
                        <p:cond delay="0"/>
                      </p:stCondLst>
                      <p:childTnLst>
                        <p:par>
                          <p:cTn id="5047" fill="hold">
                            <p:stCondLst>
                              <p:cond delay="0"/>
                            </p:stCondLst>
                            <p:childTnLst>
                              <p:par>
                                <p:cTn id="5048" presetID="1" presetClass="exit" presetSubtype="0" fill="hold" grpId="1" nodeType="clickEffect">
                                  <p:stCondLst>
                                    <p:cond delay="0"/>
                                  </p:stCondLst>
                                  <p:childTnLst>
                                    <p:set>
                                      <p:cBhvr>
                                        <p:cTn id="5049" dur="1" fill="hold">
                                          <p:stCondLst>
                                            <p:cond delay="0"/>
                                          </p:stCondLst>
                                        </p:cTn>
                                        <p:tgtEl>
                                          <p:spTgt spid="677"/>
                                        </p:tgtEl>
                                        <p:attrNameLst>
                                          <p:attrName>style.visibility</p:attrName>
                                        </p:attrNameLst>
                                      </p:cBhvr>
                                      <p:to>
                                        <p:strVal val="hidden"/>
                                      </p:to>
                                    </p:set>
                                  </p:childTnLst>
                                </p:cTn>
                              </p:par>
                              <p:par>
                                <p:cTn id="5050" presetID="10" presetClass="entr" presetSubtype="0" fill="hold" grpId="8" nodeType="withEffect">
                                  <p:stCondLst>
                                    <p:cond delay="0"/>
                                  </p:stCondLst>
                                  <p:childTnLst>
                                    <p:set>
                                      <p:cBhvr>
                                        <p:cTn id="5051" dur="1" fill="hold">
                                          <p:stCondLst>
                                            <p:cond delay="0"/>
                                          </p:stCondLst>
                                        </p:cTn>
                                        <p:tgtEl>
                                          <p:spTgt spid="689"/>
                                        </p:tgtEl>
                                        <p:attrNameLst>
                                          <p:attrName>style.visibility</p:attrName>
                                        </p:attrNameLst>
                                      </p:cBhvr>
                                      <p:to>
                                        <p:strVal val="visible"/>
                                      </p:to>
                                    </p:set>
                                    <p:animEffect transition="in" filter="fade">
                                      <p:cBhvr>
                                        <p:cTn id="5052" dur="500"/>
                                        <p:tgtEl>
                                          <p:spTgt spid="689"/>
                                        </p:tgtEl>
                                      </p:cBhvr>
                                    </p:animEffect>
                                  </p:childTnLst>
                                </p:cTn>
                              </p:par>
                            </p:childTnLst>
                          </p:cTn>
                        </p:par>
                      </p:childTnLst>
                    </p:cTn>
                  </p:par>
                </p:childTnLst>
              </p:cTn>
              <p:nextCondLst>
                <p:cond evt="onClick" delay="0">
                  <p:tgtEl>
                    <p:spTgt spid="677"/>
                  </p:tgtEl>
                </p:cond>
              </p:nextCondLst>
            </p:seq>
            <p:seq concurrent="1" nextAc="seek">
              <p:cTn id="5053" restart="whenNotActive" fill="hold" evtFilter="cancelBubble" nodeType="interactiveSeq">
                <p:stCondLst>
                  <p:cond evt="onClick" delay="0">
                    <p:tgtEl>
                      <p:spTgt spid="691"/>
                    </p:tgtEl>
                  </p:cond>
                </p:stCondLst>
                <p:endSync evt="end" delay="0">
                  <p:rtn val="all"/>
                </p:endSync>
                <p:childTnLst>
                  <p:par>
                    <p:cTn id="5054" fill="hold">
                      <p:stCondLst>
                        <p:cond delay="0"/>
                      </p:stCondLst>
                      <p:childTnLst>
                        <p:par>
                          <p:cTn id="5055" fill="hold">
                            <p:stCondLst>
                              <p:cond delay="0"/>
                            </p:stCondLst>
                            <p:childTnLst>
                              <p:par>
                                <p:cTn id="5056" presetID="1" presetClass="entr" presetSubtype="0" fill="hold" grpId="0" nodeType="clickEffect">
                                  <p:stCondLst>
                                    <p:cond delay="0"/>
                                  </p:stCondLst>
                                  <p:childTnLst>
                                    <p:set>
                                      <p:cBhvr>
                                        <p:cTn id="5057" dur="1" fill="hold">
                                          <p:stCondLst>
                                            <p:cond delay="0"/>
                                          </p:stCondLst>
                                        </p:cTn>
                                        <p:tgtEl>
                                          <p:spTgt spid="697"/>
                                        </p:tgtEl>
                                        <p:attrNameLst>
                                          <p:attrName>style.visibility</p:attrName>
                                        </p:attrNameLst>
                                      </p:cBhvr>
                                      <p:to>
                                        <p:strVal val="visible"/>
                                      </p:to>
                                    </p:set>
                                  </p:childTnLst>
                                </p:cTn>
                              </p:par>
                              <p:par>
                                <p:cTn id="5058" presetID="1" presetClass="entr" presetSubtype="0" fill="hold" grpId="2" nodeType="withEffect">
                                  <p:stCondLst>
                                    <p:cond delay="0"/>
                                  </p:stCondLst>
                                  <p:childTnLst>
                                    <p:set>
                                      <p:cBhvr>
                                        <p:cTn id="5059" dur="1" fill="hold">
                                          <p:stCondLst>
                                            <p:cond delay="0"/>
                                          </p:stCondLst>
                                        </p:cTn>
                                        <p:tgtEl>
                                          <p:spTgt spid="681"/>
                                        </p:tgtEl>
                                        <p:attrNameLst>
                                          <p:attrName>style.visibility</p:attrName>
                                        </p:attrNameLst>
                                      </p:cBhvr>
                                      <p:to>
                                        <p:strVal val="visible"/>
                                      </p:to>
                                    </p:set>
                                  </p:childTnLst>
                                </p:cTn>
                              </p:par>
                              <p:par>
                                <p:cTn id="5060" presetID="10" presetClass="exit" presetSubtype="0" fill="hold" grpId="0" nodeType="withEffect">
                                  <p:stCondLst>
                                    <p:cond delay="0"/>
                                  </p:stCondLst>
                                  <p:childTnLst>
                                    <p:animEffect transition="out" filter="fade">
                                      <p:cBhvr>
                                        <p:cTn id="5061" dur="500"/>
                                        <p:tgtEl>
                                          <p:spTgt spid="690"/>
                                        </p:tgtEl>
                                      </p:cBhvr>
                                    </p:animEffect>
                                    <p:set>
                                      <p:cBhvr>
                                        <p:cTn id="506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1"/>
                  </p:tgtEl>
                </p:cond>
              </p:nextCondLst>
            </p:seq>
            <p:seq concurrent="1" nextAc="seek">
              <p:cTn id="5063" restart="whenNotActive" fill="hold" evtFilter="cancelBubble" nodeType="interactiveSeq">
                <p:stCondLst>
                  <p:cond evt="onClick" delay="0">
                    <p:tgtEl>
                      <p:spTgt spid="692"/>
                    </p:tgtEl>
                  </p:cond>
                </p:stCondLst>
                <p:endSync evt="end" delay="0">
                  <p:rtn val="all"/>
                </p:endSync>
                <p:childTnLst>
                  <p:par>
                    <p:cTn id="5064" fill="hold">
                      <p:stCondLst>
                        <p:cond delay="0"/>
                      </p:stCondLst>
                      <p:childTnLst>
                        <p:par>
                          <p:cTn id="5065" fill="hold">
                            <p:stCondLst>
                              <p:cond delay="0"/>
                            </p:stCondLst>
                            <p:childTnLst>
                              <p:par>
                                <p:cTn id="5066" presetID="1" presetClass="entr" presetSubtype="0" fill="hold" grpId="0" nodeType="clickEffect">
                                  <p:stCondLst>
                                    <p:cond delay="0"/>
                                  </p:stCondLst>
                                  <p:childTnLst>
                                    <p:set>
                                      <p:cBhvr>
                                        <p:cTn id="5067" dur="1" fill="hold">
                                          <p:stCondLst>
                                            <p:cond delay="0"/>
                                          </p:stCondLst>
                                        </p:cTn>
                                        <p:tgtEl>
                                          <p:spTgt spid="698"/>
                                        </p:tgtEl>
                                        <p:attrNameLst>
                                          <p:attrName>style.visibility</p:attrName>
                                        </p:attrNameLst>
                                      </p:cBhvr>
                                      <p:to>
                                        <p:strVal val="visible"/>
                                      </p:to>
                                    </p:set>
                                  </p:childTnLst>
                                </p:cTn>
                              </p:par>
                              <p:par>
                                <p:cTn id="5068" presetID="1" presetClass="entr" presetSubtype="0" fill="hold" grpId="0" nodeType="withEffect">
                                  <p:stCondLst>
                                    <p:cond delay="0"/>
                                  </p:stCondLst>
                                  <p:childTnLst>
                                    <p:set>
                                      <p:cBhvr>
                                        <p:cTn id="5069" dur="1" fill="hold">
                                          <p:stCondLst>
                                            <p:cond delay="0"/>
                                          </p:stCondLst>
                                        </p:cTn>
                                        <p:tgtEl>
                                          <p:spTgt spid="683"/>
                                        </p:tgtEl>
                                        <p:attrNameLst>
                                          <p:attrName>style.visibility</p:attrName>
                                        </p:attrNameLst>
                                      </p:cBhvr>
                                      <p:to>
                                        <p:strVal val="visible"/>
                                      </p:to>
                                    </p:set>
                                  </p:childTnLst>
                                </p:cTn>
                              </p:par>
                              <p:par>
                                <p:cTn id="5070" presetID="10" presetClass="exit" presetSubtype="0" fill="hold" grpId="1" nodeType="withEffect">
                                  <p:stCondLst>
                                    <p:cond delay="0"/>
                                  </p:stCondLst>
                                  <p:childTnLst>
                                    <p:animEffect transition="out" filter="fade">
                                      <p:cBhvr>
                                        <p:cTn id="5071" dur="500"/>
                                        <p:tgtEl>
                                          <p:spTgt spid="690"/>
                                        </p:tgtEl>
                                      </p:cBhvr>
                                    </p:animEffect>
                                    <p:set>
                                      <p:cBhvr>
                                        <p:cTn id="507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2"/>
                  </p:tgtEl>
                </p:cond>
              </p:nextCondLst>
            </p:seq>
            <p:seq concurrent="1" nextAc="seek">
              <p:cTn id="5073" restart="whenNotActive" fill="hold" evtFilter="cancelBubble" nodeType="interactiveSeq">
                <p:stCondLst>
                  <p:cond evt="onClick" delay="0">
                    <p:tgtEl>
                      <p:spTgt spid="693"/>
                    </p:tgtEl>
                  </p:cond>
                </p:stCondLst>
                <p:endSync evt="end" delay="0">
                  <p:rtn val="all"/>
                </p:endSync>
                <p:childTnLst>
                  <p:par>
                    <p:cTn id="5074" fill="hold">
                      <p:stCondLst>
                        <p:cond delay="0"/>
                      </p:stCondLst>
                      <p:childTnLst>
                        <p:par>
                          <p:cTn id="5075" fill="hold">
                            <p:stCondLst>
                              <p:cond delay="0"/>
                            </p:stCondLst>
                            <p:childTnLst>
                              <p:par>
                                <p:cTn id="5076" presetID="1" presetClass="entr" presetSubtype="0" fill="hold" grpId="0" nodeType="clickEffect">
                                  <p:stCondLst>
                                    <p:cond delay="0"/>
                                  </p:stCondLst>
                                  <p:childTnLst>
                                    <p:set>
                                      <p:cBhvr>
                                        <p:cTn id="5077" dur="1" fill="hold">
                                          <p:stCondLst>
                                            <p:cond delay="0"/>
                                          </p:stCondLst>
                                        </p:cTn>
                                        <p:tgtEl>
                                          <p:spTgt spid="699"/>
                                        </p:tgtEl>
                                        <p:attrNameLst>
                                          <p:attrName>style.visibility</p:attrName>
                                        </p:attrNameLst>
                                      </p:cBhvr>
                                      <p:to>
                                        <p:strVal val="visible"/>
                                      </p:to>
                                    </p:set>
                                  </p:childTnLst>
                                </p:cTn>
                              </p:par>
                              <p:par>
                                <p:cTn id="5078" presetID="10" presetClass="exit" presetSubtype="0" fill="hold" grpId="2" nodeType="withEffect">
                                  <p:stCondLst>
                                    <p:cond delay="0"/>
                                  </p:stCondLst>
                                  <p:childTnLst>
                                    <p:animEffect transition="out" filter="fade">
                                      <p:cBhvr>
                                        <p:cTn id="5079" dur="500"/>
                                        <p:tgtEl>
                                          <p:spTgt spid="690"/>
                                        </p:tgtEl>
                                      </p:cBhvr>
                                    </p:animEffect>
                                    <p:set>
                                      <p:cBhvr>
                                        <p:cTn id="5080"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3"/>
                  </p:tgtEl>
                </p:cond>
              </p:nextCondLst>
            </p:seq>
            <p:seq concurrent="1" nextAc="seek">
              <p:cTn id="5081" restart="whenNotActive" fill="hold" evtFilter="cancelBubble" nodeType="interactiveSeq">
                <p:stCondLst>
                  <p:cond evt="onClick" delay="0">
                    <p:tgtEl>
                      <p:spTgt spid="695"/>
                    </p:tgtEl>
                  </p:cond>
                </p:stCondLst>
                <p:endSync evt="end" delay="0">
                  <p:rtn val="all"/>
                </p:endSync>
                <p:childTnLst>
                  <p:par>
                    <p:cTn id="5082" fill="hold">
                      <p:stCondLst>
                        <p:cond delay="0"/>
                      </p:stCondLst>
                      <p:childTnLst>
                        <p:par>
                          <p:cTn id="5083" fill="hold">
                            <p:stCondLst>
                              <p:cond delay="0"/>
                            </p:stCondLst>
                            <p:childTnLst>
                              <p:par>
                                <p:cTn id="5084" presetID="1" presetClass="entr" presetSubtype="0" fill="hold" grpId="0" nodeType="clickEffect">
                                  <p:stCondLst>
                                    <p:cond delay="0"/>
                                  </p:stCondLst>
                                  <p:childTnLst>
                                    <p:set>
                                      <p:cBhvr>
                                        <p:cTn id="5085" dur="1" fill="hold">
                                          <p:stCondLst>
                                            <p:cond delay="0"/>
                                          </p:stCondLst>
                                        </p:cTn>
                                        <p:tgtEl>
                                          <p:spTgt spid="701"/>
                                        </p:tgtEl>
                                        <p:attrNameLst>
                                          <p:attrName>style.visibility</p:attrName>
                                        </p:attrNameLst>
                                      </p:cBhvr>
                                      <p:to>
                                        <p:strVal val="visible"/>
                                      </p:to>
                                    </p:set>
                                  </p:childTnLst>
                                </p:cTn>
                              </p:par>
                              <p:par>
                                <p:cTn id="5086" presetID="10" presetClass="exit" presetSubtype="0" fill="hold" grpId="9" nodeType="withEffect">
                                  <p:stCondLst>
                                    <p:cond delay="0"/>
                                  </p:stCondLst>
                                  <p:childTnLst>
                                    <p:animEffect transition="out" filter="fade">
                                      <p:cBhvr>
                                        <p:cTn id="5087" dur="500"/>
                                        <p:tgtEl>
                                          <p:spTgt spid="690"/>
                                        </p:tgtEl>
                                      </p:cBhvr>
                                    </p:animEffect>
                                    <p:set>
                                      <p:cBhvr>
                                        <p:cTn id="5088"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5"/>
                  </p:tgtEl>
                </p:cond>
              </p:nextCondLst>
            </p:seq>
            <p:seq concurrent="1" nextAc="seek">
              <p:cTn id="5089" restart="whenNotActive" fill="hold" evtFilter="cancelBubble" nodeType="interactiveSeq">
                <p:stCondLst>
                  <p:cond evt="onClick" delay="0">
                    <p:tgtEl>
                      <p:spTgt spid="696"/>
                    </p:tgtEl>
                  </p:cond>
                </p:stCondLst>
                <p:endSync evt="end" delay="0">
                  <p:rtn val="all"/>
                </p:endSync>
                <p:childTnLst>
                  <p:par>
                    <p:cTn id="5090" fill="hold">
                      <p:stCondLst>
                        <p:cond delay="0"/>
                      </p:stCondLst>
                      <p:childTnLst>
                        <p:par>
                          <p:cTn id="5091" fill="hold">
                            <p:stCondLst>
                              <p:cond delay="0"/>
                            </p:stCondLst>
                            <p:childTnLst>
                              <p:par>
                                <p:cTn id="5092" presetID="1" presetClass="entr" presetSubtype="0" fill="hold" grpId="0" nodeType="clickEffect">
                                  <p:stCondLst>
                                    <p:cond delay="0"/>
                                  </p:stCondLst>
                                  <p:childTnLst>
                                    <p:set>
                                      <p:cBhvr>
                                        <p:cTn id="5093" dur="1" fill="hold">
                                          <p:stCondLst>
                                            <p:cond delay="0"/>
                                          </p:stCondLst>
                                        </p:cTn>
                                        <p:tgtEl>
                                          <p:spTgt spid="702"/>
                                        </p:tgtEl>
                                        <p:attrNameLst>
                                          <p:attrName>style.visibility</p:attrName>
                                        </p:attrNameLst>
                                      </p:cBhvr>
                                      <p:to>
                                        <p:strVal val="visible"/>
                                      </p:to>
                                    </p:set>
                                  </p:childTnLst>
                                </p:cTn>
                              </p:par>
                              <p:par>
                                <p:cTn id="5094" presetID="1" presetClass="exit" presetSubtype="0" fill="hold" grpId="5" nodeType="withEffect">
                                  <p:stCondLst>
                                    <p:cond delay="0"/>
                                  </p:stCondLst>
                                  <p:childTnLst>
                                    <p:set>
                                      <p:cBhvr>
                                        <p:cTn id="5095" dur="1" fill="hold">
                                          <p:stCondLst>
                                            <p:cond delay="0"/>
                                          </p:stCondLst>
                                        </p:cTn>
                                        <p:tgtEl>
                                          <p:spTgt spid="681"/>
                                        </p:tgtEl>
                                        <p:attrNameLst>
                                          <p:attrName>style.visibility</p:attrName>
                                        </p:attrNameLst>
                                      </p:cBhvr>
                                      <p:to>
                                        <p:strVal val="hidden"/>
                                      </p:to>
                                    </p:set>
                                  </p:childTnLst>
                                </p:cTn>
                              </p:par>
                              <p:par>
                                <p:cTn id="5096" presetID="10" presetClass="exit" presetSubtype="0" fill="hold" grpId="10" nodeType="withEffect">
                                  <p:stCondLst>
                                    <p:cond delay="0"/>
                                  </p:stCondLst>
                                  <p:childTnLst>
                                    <p:animEffect transition="out" filter="fade">
                                      <p:cBhvr>
                                        <p:cTn id="5097" dur="500"/>
                                        <p:tgtEl>
                                          <p:spTgt spid="690"/>
                                        </p:tgtEl>
                                      </p:cBhvr>
                                    </p:animEffect>
                                    <p:set>
                                      <p:cBhvr>
                                        <p:cTn id="5098"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6"/>
                  </p:tgtEl>
                </p:cond>
              </p:nextCondLst>
            </p:seq>
            <p:seq concurrent="1" nextAc="seek">
              <p:cTn id="5099" restart="whenNotActive" fill="hold" evtFilter="cancelBubble" nodeType="interactiveSeq">
                <p:stCondLst>
                  <p:cond evt="onClick" delay="0">
                    <p:tgtEl>
                      <p:spTgt spid="694"/>
                    </p:tgtEl>
                  </p:cond>
                </p:stCondLst>
                <p:endSync evt="end" delay="0">
                  <p:rtn val="all"/>
                </p:endSync>
                <p:childTnLst>
                  <p:par>
                    <p:cTn id="5100" fill="hold">
                      <p:stCondLst>
                        <p:cond delay="0"/>
                      </p:stCondLst>
                      <p:childTnLst>
                        <p:par>
                          <p:cTn id="5101" fill="hold">
                            <p:stCondLst>
                              <p:cond delay="0"/>
                            </p:stCondLst>
                            <p:childTnLst>
                              <p:par>
                                <p:cTn id="5102" presetID="1" presetClass="entr" presetSubtype="0" fill="hold" grpId="0" nodeType="clickEffect">
                                  <p:stCondLst>
                                    <p:cond delay="0"/>
                                  </p:stCondLst>
                                  <p:childTnLst>
                                    <p:set>
                                      <p:cBhvr>
                                        <p:cTn id="5103" dur="1" fill="hold">
                                          <p:stCondLst>
                                            <p:cond delay="0"/>
                                          </p:stCondLst>
                                        </p:cTn>
                                        <p:tgtEl>
                                          <p:spTgt spid="700"/>
                                        </p:tgtEl>
                                        <p:attrNameLst>
                                          <p:attrName>style.visibility</p:attrName>
                                        </p:attrNameLst>
                                      </p:cBhvr>
                                      <p:to>
                                        <p:strVal val="visible"/>
                                      </p:to>
                                    </p:set>
                                  </p:childTnLst>
                                </p:cTn>
                              </p:par>
                              <p:par>
                                <p:cTn id="5104" presetID="1" presetClass="entr" presetSubtype="0" fill="hold" grpId="1" nodeType="withEffect">
                                  <p:stCondLst>
                                    <p:cond delay="0"/>
                                  </p:stCondLst>
                                  <p:childTnLst>
                                    <p:set>
                                      <p:cBhvr>
                                        <p:cTn id="5105" dur="1" fill="hold">
                                          <p:stCondLst>
                                            <p:cond delay="0"/>
                                          </p:stCondLst>
                                        </p:cTn>
                                        <p:tgtEl>
                                          <p:spTgt spid="681"/>
                                        </p:tgtEl>
                                        <p:attrNameLst>
                                          <p:attrName>style.visibility</p:attrName>
                                        </p:attrNameLst>
                                      </p:cBhvr>
                                      <p:to>
                                        <p:strVal val="visible"/>
                                      </p:to>
                                    </p:set>
                                  </p:childTnLst>
                                </p:cTn>
                              </p:par>
                              <p:par>
                                <p:cTn id="5106" presetID="10" presetClass="exit" presetSubtype="0" fill="hold" grpId="11" nodeType="withEffect">
                                  <p:stCondLst>
                                    <p:cond delay="0"/>
                                  </p:stCondLst>
                                  <p:childTnLst>
                                    <p:animEffect transition="out" filter="fade">
                                      <p:cBhvr>
                                        <p:cTn id="5107" dur="500"/>
                                        <p:tgtEl>
                                          <p:spTgt spid="690"/>
                                        </p:tgtEl>
                                      </p:cBhvr>
                                    </p:animEffect>
                                    <p:set>
                                      <p:cBhvr>
                                        <p:cTn id="5108"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4"/>
                  </p:tgtEl>
                </p:cond>
              </p:nextCondLst>
            </p:seq>
            <p:seq concurrent="1" nextAc="seek">
              <p:cTn id="5109" restart="whenNotActive" fill="hold" evtFilter="cancelBubble" nodeType="interactiveSeq">
                <p:stCondLst>
                  <p:cond evt="onClick" delay="0">
                    <p:tgtEl>
                      <p:spTgt spid="702"/>
                    </p:tgtEl>
                  </p:cond>
                </p:stCondLst>
                <p:endSync evt="end" delay="0">
                  <p:rtn val="all"/>
                </p:endSync>
                <p:childTnLst>
                  <p:par>
                    <p:cTn id="5110" fill="hold">
                      <p:stCondLst>
                        <p:cond delay="0"/>
                      </p:stCondLst>
                      <p:childTnLst>
                        <p:par>
                          <p:cTn id="5111" fill="hold">
                            <p:stCondLst>
                              <p:cond delay="0"/>
                            </p:stCondLst>
                            <p:childTnLst>
                              <p:par>
                                <p:cTn id="5112" presetID="1" presetClass="exit" presetSubtype="0" fill="hold" grpId="1" nodeType="clickEffect">
                                  <p:stCondLst>
                                    <p:cond delay="0"/>
                                  </p:stCondLst>
                                  <p:childTnLst>
                                    <p:set>
                                      <p:cBhvr>
                                        <p:cTn id="5113" dur="1" fill="hold">
                                          <p:stCondLst>
                                            <p:cond delay="0"/>
                                          </p:stCondLst>
                                        </p:cTn>
                                        <p:tgtEl>
                                          <p:spTgt spid="702"/>
                                        </p:tgtEl>
                                        <p:attrNameLst>
                                          <p:attrName>style.visibility</p:attrName>
                                        </p:attrNameLst>
                                      </p:cBhvr>
                                      <p:to>
                                        <p:strVal val="hidden"/>
                                      </p:to>
                                    </p:set>
                                  </p:childTnLst>
                                </p:cTn>
                              </p:par>
                              <p:par>
                                <p:cTn id="5114" presetID="1" presetClass="exit" presetSubtype="0" fill="hold" grpId="4" nodeType="withEffect">
                                  <p:stCondLst>
                                    <p:cond delay="0"/>
                                  </p:stCondLst>
                                  <p:childTnLst>
                                    <p:set>
                                      <p:cBhvr>
                                        <p:cTn id="5115" dur="1" fill="hold">
                                          <p:stCondLst>
                                            <p:cond delay="0"/>
                                          </p:stCondLst>
                                        </p:cTn>
                                        <p:tgtEl>
                                          <p:spTgt spid="681"/>
                                        </p:tgtEl>
                                        <p:attrNameLst>
                                          <p:attrName>style.visibility</p:attrName>
                                        </p:attrNameLst>
                                      </p:cBhvr>
                                      <p:to>
                                        <p:strVal val="hidden"/>
                                      </p:to>
                                    </p:set>
                                  </p:childTnLst>
                                </p:cTn>
                              </p:par>
                              <p:par>
                                <p:cTn id="5116" presetID="10" presetClass="entr" presetSubtype="0" fill="hold" grpId="3" nodeType="withEffect">
                                  <p:stCondLst>
                                    <p:cond delay="0"/>
                                  </p:stCondLst>
                                  <p:childTnLst>
                                    <p:set>
                                      <p:cBhvr>
                                        <p:cTn id="5117" dur="1" fill="hold">
                                          <p:stCondLst>
                                            <p:cond delay="0"/>
                                          </p:stCondLst>
                                        </p:cTn>
                                        <p:tgtEl>
                                          <p:spTgt spid="690"/>
                                        </p:tgtEl>
                                        <p:attrNameLst>
                                          <p:attrName>style.visibility</p:attrName>
                                        </p:attrNameLst>
                                      </p:cBhvr>
                                      <p:to>
                                        <p:strVal val="visible"/>
                                      </p:to>
                                    </p:set>
                                    <p:animEffect transition="in" filter="fade">
                                      <p:cBhvr>
                                        <p:cTn id="5118" dur="500"/>
                                        <p:tgtEl>
                                          <p:spTgt spid="690"/>
                                        </p:tgtEl>
                                      </p:cBhvr>
                                    </p:animEffect>
                                  </p:childTnLst>
                                </p:cTn>
                              </p:par>
                            </p:childTnLst>
                          </p:cTn>
                        </p:par>
                      </p:childTnLst>
                    </p:cTn>
                  </p:par>
                </p:childTnLst>
              </p:cTn>
              <p:nextCondLst>
                <p:cond evt="onClick" delay="0">
                  <p:tgtEl>
                    <p:spTgt spid="702"/>
                  </p:tgtEl>
                </p:cond>
              </p:nextCondLst>
            </p:seq>
            <p:seq concurrent="1" nextAc="seek">
              <p:cTn id="5119" restart="whenNotActive" fill="hold" evtFilter="cancelBubble" nodeType="interactiveSeq">
                <p:stCondLst>
                  <p:cond evt="onClick" delay="0">
                    <p:tgtEl>
                      <p:spTgt spid="697"/>
                    </p:tgtEl>
                  </p:cond>
                </p:stCondLst>
                <p:endSync evt="end" delay="0">
                  <p:rtn val="all"/>
                </p:endSync>
                <p:childTnLst>
                  <p:par>
                    <p:cTn id="5120" fill="hold">
                      <p:stCondLst>
                        <p:cond delay="0"/>
                      </p:stCondLst>
                      <p:childTnLst>
                        <p:par>
                          <p:cTn id="5121" fill="hold">
                            <p:stCondLst>
                              <p:cond delay="0"/>
                            </p:stCondLst>
                            <p:childTnLst>
                              <p:par>
                                <p:cTn id="5122" presetID="1" presetClass="exit" presetSubtype="0" fill="hold" grpId="1" nodeType="clickEffect">
                                  <p:stCondLst>
                                    <p:cond delay="0"/>
                                  </p:stCondLst>
                                  <p:childTnLst>
                                    <p:set>
                                      <p:cBhvr>
                                        <p:cTn id="5123" dur="1" fill="hold">
                                          <p:stCondLst>
                                            <p:cond delay="0"/>
                                          </p:stCondLst>
                                        </p:cTn>
                                        <p:tgtEl>
                                          <p:spTgt spid="697"/>
                                        </p:tgtEl>
                                        <p:attrNameLst>
                                          <p:attrName>style.visibility</p:attrName>
                                        </p:attrNameLst>
                                      </p:cBhvr>
                                      <p:to>
                                        <p:strVal val="hidden"/>
                                      </p:to>
                                    </p:set>
                                  </p:childTnLst>
                                </p:cTn>
                              </p:par>
                              <p:par>
                                <p:cTn id="5124" presetID="1" presetClass="entr" presetSubtype="0" fill="hold" grpId="0" nodeType="withEffect">
                                  <p:stCondLst>
                                    <p:cond delay="0"/>
                                  </p:stCondLst>
                                  <p:childTnLst>
                                    <p:set>
                                      <p:cBhvr>
                                        <p:cTn id="5125" dur="1" fill="hold">
                                          <p:stCondLst>
                                            <p:cond delay="0"/>
                                          </p:stCondLst>
                                        </p:cTn>
                                        <p:tgtEl>
                                          <p:spTgt spid="681"/>
                                        </p:tgtEl>
                                        <p:attrNameLst>
                                          <p:attrName>style.visibility</p:attrName>
                                        </p:attrNameLst>
                                      </p:cBhvr>
                                      <p:to>
                                        <p:strVal val="visible"/>
                                      </p:to>
                                    </p:set>
                                  </p:childTnLst>
                                </p:cTn>
                              </p:par>
                              <p:par>
                                <p:cTn id="5126" presetID="10" presetClass="entr" presetSubtype="0" fill="hold" grpId="4" nodeType="withEffect">
                                  <p:stCondLst>
                                    <p:cond delay="0"/>
                                  </p:stCondLst>
                                  <p:childTnLst>
                                    <p:set>
                                      <p:cBhvr>
                                        <p:cTn id="5127" dur="1" fill="hold">
                                          <p:stCondLst>
                                            <p:cond delay="0"/>
                                          </p:stCondLst>
                                        </p:cTn>
                                        <p:tgtEl>
                                          <p:spTgt spid="690"/>
                                        </p:tgtEl>
                                        <p:attrNameLst>
                                          <p:attrName>style.visibility</p:attrName>
                                        </p:attrNameLst>
                                      </p:cBhvr>
                                      <p:to>
                                        <p:strVal val="visible"/>
                                      </p:to>
                                    </p:set>
                                    <p:animEffect transition="in" filter="fade">
                                      <p:cBhvr>
                                        <p:cTn id="5128" dur="500"/>
                                        <p:tgtEl>
                                          <p:spTgt spid="690"/>
                                        </p:tgtEl>
                                      </p:cBhvr>
                                    </p:animEffect>
                                  </p:childTnLst>
                                </p:cTn>
                              </p:par>
                            </p:childTnLst>
                          </p:cTn>
                        </p:par>
                      </p:childTnLst>
                    </p:cTn>
                  </p:par>
                </p:childTnLst>
              </p:cTn>
              <p:nextCondLst>
                <p:cond evt="onClick" delay="0">
                  <p:tgtEl>
                    <p:spTgt spid="697"/>
                  </p:tgtEl>
                </p:cond>
              </p:nextCondLst>
            </p:seq>
            <p:seq concurrent="1" nextAc="seek">
              <p:cTn id="5129" restart="whenNotActive" fill="hold" evtFilter="cancelBubble" nodeType="interactiveSeq">
                <p:stCondLst>
                  <p:cond evt="onClick" delay="0">
                    <p:tgtEl>
                      <p:spTgt spid="698"/>
                    </p:tgtEl>
                  </p:cond>
                </p:stCondLst>
                <p:endSync evt="end" delay="0">
                  <p:rtn val="all"/>
                </p:endSync>
                <p:childTnLst>
                  <p:par>
                    <p:cTn id="5130" fill="hold">
                      <p:stCondLst>
                        <p:cond delay="0"/>
                      </p:stCondLst>
                      <p:childTnLst>
                        <p:par>
                          <p:cTn id="5131" fill="hold">
                            <p:stCondLst>
                              <p:cond delay="0"/>
                            </p:stCondLst>
                            <p:childTnLst>
                              <p:par>
                                <p:cTn id="5132" presetID="1" presetClass="exit" presetSubtype="0" fill="hold" grpId="1" nodeType="clickEffect">
                                  <p:stCondLst>
                                    <p:cond delay="0"/>
                                  </p:stCondLst>
                                  <p:childTnLst>
                                    <p:set>
                                      <p:cBhvr>
                                        <p:cTn id="5133" dur="1" fill="hold">
                                          <p:stCondLst>
                                            <p:cond delay="0"/>
                                          </p:stCondLst>
                                        </p:cTn>
                                        <p:tgtEl>
                                          <p:spTgt spid="698"/>
                                        </p:tgtEl>
                                        <p:attrNameLst>
                                          <p:attrName>style.visibility</p:attrName>
                                        </p:attrNameLst>
                                      </p:cBhvr>
                                      <p:to>
                                        <p:strVal val="hidden"/>
                                      </p:to>
                                    </p:set>
                                  </p:childTnLst>
                                </p:cTn>
                              </p:par>
                              <p:par>
                                <p:cTn id="5134" presetID="1" presetClass="exit" presetSubtype="0" fill="hold" grpId="1" nodeType="withEffect">
                                  <p:stCondLst>
                                    <p:cond delay="0"/>
                                  </p:stCondLst>
                                  <p:childTnLst>
                                    <p:set>
                                      <p:cBhvr>
                                        <p:cTn id="5135" dur="1" fill="hold">
                                          <p:stCondLst>
                                            <p:cond delay="0"/>
                                          </p:stCondLst>
                                        </p:cTn>
                                        <p:tgtEl>
                                          <p:spTgt spid="683"/>
                                        </p:tgtEl>
                                        <p:attrNameLst>
                                          <p:attrName>style.visibility</p:attrName>
                                        </p:attrNameLst>
                                      </p:cBhvr>
                                      <p:to>
                                        <p:strVal val="hidden"/>
                                      </p:to>
                                    </p:set>
                                  </p:childTnLst>
                                </p:cTn>
                              </p:par>
                              <p:par>
                                <p:cTn id="5136" presetID="10" presetClass="entr" presetSubtype="0" fill="hold" grpId="5" nodeType="withEffect">
                                  <p:stCondLst>
                                    <p:cond delay="0"/>
                                  </p:stCondLst>
                                  <p:childTnLst>
                                    <p:set>
                                      <p:cBhvr>
                                        <p:cTn id="5137" dur="1" fill="hold">
                                          <p:stCondLst>
                                            <p:cond delay="0"/>
                                          </p:stCondLst>
                                        </p:cTn>
                                        <p:tgtEl>
                                          <p:spTgt spid="690"/>
                                        </p:tgtEl>
                                        <p:attrNameLst>
                                          <p:attrName>style.visibility</p:attrName>
                                        </p:attrNameLst>
                                      </p:cBhvr>
                                      <p:to>
                                        <p:strVal val="visible"/>
                                      </p:to>
                                    </p:set>
                                    <p:animEffect transition="in" filter="fade">
                                      <p:cBhvr>
                                        <p:cTn id="5138" dur="500"/>
                                        <p:tgtEl>
                                          <p:spTgt spid="690"/>
                                        </p:tgtEl>
                                      </p:cBhvr>
                                    </p:animEffect>
                                  </p:childTnLst>
                                </p:cTn>
                              </p:par>
                            </p:childTnLst>
                          </p:cTn>
                        </p:par>
                      </p:childTnLst>
                    </p:cTn>
                  </p:par>
                </p:childTnLst>
              </p:cTn>
              <p:nextCondLst>
                <p:cond evt="onClick" delay="0">
                  <p:tgtEl>
                    <p:spTgt spid="698"/>
                  </p:tgtEl>
                </p:cond>
              </p:nextCondLst>
            </p:seq>
            <p:seq concurrent="1" nextAc="seek">
              <p:cTn id="5139" restart="whenNotActive" fill="hold" evtFilter="cancelBubble" nodeType="interactiveSeq">
                <p:stCondLst>
                  <p:cond evt="onClick" delay="0">
                    <p:tgtEl>
                      <p:spTgt spid="699"/>
                    </p:tgtEl>
                  </p:cond>
                </p:stCondLst>
                <p:endSync evt="end" delay="0">
                  <p:rtn val="all"/>
                </p:endSync>
                <p:childTnLst>
                  <p:par>
                    <p:cTn id="5140" fill="hold">
                      <p:stCondLst>
                        <p:cond delay="0"/>
                      </p:stCondLst>
                      <p:childTnLst>
                        <p:par>
                          <p:cTn id="5141" fill="hold">
                            <p:stCondLst>
                              <p:cond delay="0"/>
                            </p:stCondLst>
                            <p:childTnLst>
                              <p:par>
                                <p:cTn id="5142" presetID="1" presetClass="exit" presetSubtype="0" fill="hold" grpId="1" nodeType="clickEffect">
                                  <p:stCondLst>
                                    <p:cond delay="0"/>
                                  </p:stCondLst>
                                  <p:childTnLst>
                                    <p:set>
                                      <p:cBhvr>
                                        <p:cTn id="5143" dur="1" fill="hold">
                                          <p:stCondLst>
                                            <p:cond delay="0"/>
                                          </p:stCondLst>
                                        </p:cTn>
                                        <p:tgtEl>
                                          <p:spTgt spid="699"/>
                                        </p:tgtEl>
                                        <p:attrNameLst>
                                          <p:attrName>style.visibility</p:attrName>
                                        </p:attrNameLst>
                                      </p:cBhvr>
                                      <p:to>
                                        <p:strVal val="hidden"/>
                                      </p:to>
                                    </p:set>
                                  </p:childTnLst>
                                </p:cTn>
                              </p:par>
                              <p:par>
                                <p:cTn id="5144" presetID="10" presetClass="entr" presetSubtype="0" fill="hold" grpId="6" nodeType="withEffect">
                                  <p:stCondLst>
                                    <p:cond delay="0"/>
                                  </p:stCondLst>
                                  <p:childTnLst>
                                    <p:set>
                                      <p:cBhvr>
                                        <p:cTn id="5145" dur="1" fill="hold">
                                          <p:stCondLst>
                                            <p:cond delay="0"/>
                                          </p:stCondLst>
                                        </p:cTn>
                                        <p:tgtEl>
                                          <p:spTgt spid="690"/>
                                        </p:tgtEl>
                                        <p:attrNameLst>
                                          <p:attrName>style.visibility</p:attrName>
                                        </p:attrNameLst>
                                      </p:cBhvr>
                                      <p:to>
                                        <p:strVal val="visible"/>
                                      </p:to>
                                    </p:set>
                                    <p:animEffect transition="in" filter="fade">
                                      <p:cBhvr>
                                        <p:cTn id="5146" dur="500"/>
                                        <p:tgtEl>
                                          <p:spTgt spid="690"/>
                                        </p:tgtEl>
                                      </p:cBhvr>
                                    </p:animEffect>
                                  </p:childTnLst>
                                </p:cTn>
                              </p:par>
                            </p:childTnLst>
                          </p:cTn>
                        </p:par>
                      </p:childTnLst>
                    </p:cTn>
                  </p:par>
                </p:childTnLst>
              </p:cTn>
              <p:nextCondLst>
                <p:cond evt="onClick" delay="0">
                  <p:tgtEl>
                    <p:spTgt spid="699"/>
                  </p:tgtEl>
                </p:cond>
              </p:nextCondLst>
            </p:seq>
            <p:seq concurrent="1" nextAc="seek">
              <p:cTn id="5147" restart="whenNotActive" fill="hold" evtFilter="cancelBubble" nodeType="interactiveSeq">
                <p:stCondLst>
                  <p:cond evt="onClick" delay="0">
                    <p:tgtEl>
                      <p:spTgt spid="700"/>
                    </p:tgtEl>
                  </p:cond>
                </p:stCondLst>
                <p:endSync evt="end" delay="0">
                  <p:rtn val="all"/>
                </p:endSync>
                <p:childTnLst>
                  <p:par>
                    <p:cTn id="5148" fill="hold">
                      <p:stCondLst>
                        <p:cond delay="0"/>
                      </p:stCondLst>
                      <p:childTnLst>
                        <p:par>
                          <p:cTn id="5149" fill="hold">
                            <p:stCondLst>
                              <p:cond delay="0"/>
                            </p:stCondLst>
                            <p:childTnLst>
                              <p:par>
                                <p:cTn id="5150" presetID="1" presetClass="exit" presetSubtype="0" fill="hold" grpId="1" nodeType="clickEffect">
                                  <p:stCondLst>
                                    <p:cond delay="0"/>
                                  </p:stCondLst>
                                  <p:childTnLst>
                                    <p:set>
                                      <p:cBhvr>
                                        <p:cTn id="5151" dur="1" fill="hold">
                                          <p:stCondLst>
                                            <p:cond delay="0"/>
                                          </p:stCondLst>
                                        </p:cTn>
                                        <p:tgtEl>
                                          <p:spTgt spid="700"/>
                                        </p:tgtEl>
                                        <p:attrNameLst>
                                          <p:attrName>style.visibility</p:attrName>
                                        </p:attrNameLst>
                                      </p:cBhvr>
                                      <p:to>
                                        <p:strVal val="hidden"/>
                                      </p:to>
                                    </p:set>
                                  </p:childTnLst>
                                </p:cTn>
                              </p:par>
                              <p:par>
                                <p:cTn id="5152" presetID="1" presetClass="exit" presetSubtype="0" fill="hold" grpId="3" nodeType="withEffect">
                                  <p:stCondLst>
                                    <p:cond delay="0"/>
                                  </p:stCondLst>
                                  <p:childTnLst>
                                    <p:set>
                                      <p:cBhvr>
                                        <p:cTn id="5153" dur="1" fill="hold">
                                          <p:stCondLst>
                                            <p:cond delay="0"/>
                                          </p:stCondLst>
                                        </p:cTn>
                                        <p:tgtEl>
                                          <p:spTgt spid="681"/>
                                        </p:tgtEl>
                                        <p:attrNameLst>
                                          <p:attrName>style.visibility</p:attrName>
                                        </p:attrNameLst>
                                      </p:cBhvr>
                                      <p:to>
                                        <p:strVal val="hidden"/>
                                      </p:to>
                                    </p:set>
                                  </p:childTnLst>
                                </p:cTn>
                              </p:par>
                              <p:par>
                                <p:cTn id="5154" presetID="10" presetClass="entr" presetSubtype="0" fill="hold" grpId="8" nodeType="withEffect">
                                  <p:stCondLst>
                                    <p:cond delay="0"/>
                                  </p:stCondLst>
                                  <p:childTnLst>
                                    <p:set>
                                      <p:cBhvr>
                                        <p:cTn id="5155" dur="1" fill="hold">
                                          <p:stCondLst>
                                            <p:cond delay="0"/>
                                          </p:stCondLst>
                                        </p:cTn>
                                        <p:tgtEl>
                                          <p:spTgt spid="690"/>
                                        </p:tgtEl>
                                        <p:attrNameLst>
                                          <p:attrName>style.visibility</p:attrName>
                                        </p:attrNameLst>
                                      </p:cBhvr>
                                      <p:to>
                                        <p:strVal val="visible"/>
                                      </p:to>
                                    </p:set>
                                    <p:animEffect transition="in" filter="fade">
                                      <p:cBhvr>
                                        <p:cTn id="5156" dur="500"/>
                                        <p:tgtEl>
                                          <p:spTgt spid="690"/>
                                        </p:tgtEl>
                                      </p:cBhvr>
                                    </p:animEffect>
                                  </p:childTnLst>
                                </p:cTn>
                              </p:par>
                            </p:childTnLst>
                          </p:cTn>
                        </p:par>
                      </p:childTnLst>
                    </p:cTn>
                  </p:par>
                </p:childTnLst>
              </p:cTn>
              <p:nextCondLst>
                <p:cond evt="onClick" delay="0">
                  <p:tgtEl>
                    <p:spTgt spid="700"/>
                  </p:tgtEl>
                </p:cond>
              </p:nextCondLst>
            </p:seq>
            <p:seq concurrent="1" nextAc="seek">
              <p:cTn id="5157" restart="whenNotActive" fill="hold" evtFilter="cancelBubble" nodeType="interactiveSeq">
                <p:stCondLst>
                  <p:cond evt="onClick" delay="0">
                    <p:tgtEl>
                      <p:spTgt spid="701"/>
                    </p:tgtEl>
                  </p:cond>
                </p:stCondLst>
                <p:endSync evt="end" delay="0">
                  <p:rtn val="all"/>
                </p:endSync>
                <p:childTnLst>
                  <p:par>
                    <p:cTn id="5158" fill="hold">
                      <p:stCondLst>
                        <p:cond delay="0"/>
                      </p:stCondLst>
                      <p:childTnLst>
                        <p:par>
                          <p:cTn id="5159" fill="hold">
                            <p:stCondLst>
                              <p:cond delay="0"/>
                            </p:stCondLst>
                            <p:childTnLst>
                              <p:par>
                                <p:cTn id="5160" presetID="1" presetClass="exit" presetSubtype="0" fill="hold" grpId="1" nodeType="clickEffect">
                                  <p:stCondLst>
                                    <p:cond delay="0"/>
                                  </p:stCondLst>
                                  <p:childTnLst>
                                    <p:set>
                                      <p:cBhvr>
                                        <p:cTn id="5161" dur="1" fill="hold">
                                          <p:stCondLst>
                                            <p:cond delay="0"/>
                                          </p:stCondLst>
                                        </p:cTn>
                                        <p:tgtEl>
                                          <p:spTgt spid="701"/>
                                        </p:tgtEl>
                                        <p:attrNameLst>
                                          <p:attrName>style.visibility</p:attrName>
                                        </p:attrNameLst>
                                      </p:cBhvr>
                                      <p:to>
                                        <p:strVal val="hidden"/>
                                      </p:to>
                                    </p:set>
                                  </p:childTnLst>
                                </p:cTn>
                              </p:par>
                              <p:par>
                                <p:cTn id="5162" presetID="10" presetClass="entr" presetSubtype="0" fill="hold" grpId="7" nodeType="withEffect">
                                  <p:stCondLst>
                                    <p:cond delay="0"/>
                                  </p:stCondLst>
                                  <p:childTnLst>
                                    <p:set>
                                      <p:cBhvr>
                                        <p:cTn id="5163" dur="1" fill="hold">
                                          <p:stCondLst>
                                            <p:cond delay="0"/>
                                          </p:stCondLst>
                                        </p:cTn>
                                        <p:tgtEl>
                                          <p:spTgt spid="690"/>
                                        </p:tgtEl>
                                        <p:attrNameLst>
                                          <p:attrName>style.visibility</p:attrName>
                                        </p:attrNameLst>
                                      </p:cBhvr>
                                      <p:to>
                                        <p:strVal val="visible"/>
                                      </p:to>
                                    </p:set>
                                    <p:animEffect transition="in" filter="fade">
                                      <p:cBhvr>
                                        <p:cTn id="5164" dur="500"/>
                                        <p:tgtEl>
                                          <p:spTgt spid="690"/>
                                        </p:tgtEl>
                                      </p:cBhvr>
                                    </p:animEffect>
                                  </p:childTnLst>
                                </p:cTn>
                              </p:par>
                            </p:childTnLst>
                          </p:cTn>
                        </p:par>
                      </p:childTnLst>
                    </p:cTn>
                  </p:par>
                </p:childTnLst>
              </p:cTn>
              <p:nextCondLst>
                <p:cond evt="onClick" delay="0">
                  <p:tgtEl>
                    <p:spTgt spid="701"/>
                  </p:tgtEl>
                </p:cond>
              </p:nextCondLst>
            </p:seq>
            <p:seq concurrent="1" nextAc="seek">
              <p:cTn id="5165" restart="whenNotActive" fill="hold" evtFilter="cancelBubble" nodeType="interactiveSeq">
                <p:stCondLst>
                  <p:cond evt="onClick" delay="0">
                    <p:tgtEl>
                      <p:spTgt spid="703"/>
                    </p:tgtEl>
                  </p:cond>
                </p:stCondLst>
                <p:endSync evt="end" delay="0">
                  <p:rtn val="all"/>
                </p:endSync>
                <p:childTnLst>
                  <p:par>
                    <p:cTn id="5166" fill="hold">
                      <p:stCondLst>
                        <p:cond delay="0"/>
                      </p:stCondLst>
                      <p:childTnLst>
                        <p:par>
                          <p:cTn id="5167" fill="hold">
                            <p:stCondLst>
                              <p:cond delay="0"/>
                            </p:stCondLst>
                            <p:childTnLst>
                              <p:par>
                                <p:cTn id="5168" presetID="1" presetClass="entr" presetSubtype="0" fill="hold" grpId="0" nodeType="clickEffect">
                                  <p:stCondLst>
                                    <p:cond delay="0"/>
                                  </p:stCondLst>
                                  <p:childTnLst>
                                    <p:set>
                                      <p:cBhvr>
                                        <p:cTn id="5169" dur="1" fill="hold">
                                          <p:stCondLst>
                                            <p:cond delay="0"/>
                                          </p:stCondLst>
                                        </p:cTn>
                                        <p:tgtEl>
                                          <p:spTgt spid="709"/>
                                        </p:tgtEl>
                                        <p:attrNameLst>
                                          <p:attrName>style.visibility</p:attrName>
                                        </p:attrNameLst>
                                      </p:cBhvr>
                                      <p:to>
                                        <p:strVal val="visible"/>
                                      </p:to>
                                    </p:set>
                                  </p:childTnLst>
                                </p:cTn>
                              </p:par>
                              <p:par>
                                <p:cTn id="5170" presetID="1" presetClass="entr" presetSubtype="0" fill="hold" grpId="0" nodeType="withEffect">
                                  <p:stCondLst>
                                    <p:cond delay="0"/>
                                  </p:stCondLst>
                                  <p:childTnLst>
                                    <p:set>
                                      <p:cBhvr>
                                        <p:cTn id="5171" dur="1" fill="hold">
                                          <p:stCondLst>
                                            <p:cond delay="0"/>
                                          </p:stCondLst>
                                        </p:cTn>
                                        <p:tgtEl>
                                          <p:spTgt spid="680"/>
                                        </p:tgtEl>
                                        <p:attrNameLst>
                                          <p:attrName>style.visibility</p:attrName>
                                        </p:attrNameLst>
                                      </p:cBhvr>
                                      <p:to>
                                        <p:strVal val="visible"/>
                                      </p:to>
                                    </p:set>
                                  </p:childTnLst>
                                </p:cTn>
                              </p:par>
                              <p:par>
                                <p:cTn id="5172" presetID="10" presetClass="exit" presetSubtype="0" fill="hold" grpId="1" nodeType="withEffect">
                                  <p:stCondLst>
                                    <p:cond delay="0"/>
                                  </p:stCondLst>
                                  <p:childTnLst>
                                    <p:animEffect transition="out" filter="fade">
                                      <p:cBhvr>
                                        <p:cTn id="5173" dur="500"/>
                                        <p:tgtEl>
                                          <p:spTgt spid="688"/>
                                        </p:tgtEl>
                                      </p:cBhvr>
                                    </p:animEffect>
                                    <p:set>
                                      <p:cBhvr>
                                        <p:cTn id="5174"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3"/>
                  </p:tgtEl>
                </p:cond>
              </p:nextCondLst>
            </p:seq>
            <p:seq concurrent="1" nextAc="seek">
              <p:cTn id="5175" restart="whenNotActive" fill="hold" evtFilter="cancelBubble" nodeType="interactiveSeq">
                <p:stCondLst>
                  <p:cond evt="onClick" delay="0">
                    <p:tgtEl>
                      <p:spTgt spid="704"/>
                    </p:tgtEl>
                  </p:cond>
                </p:stCondLst>
                <p:endSync evt="end" delay="0">
                  <p:rtn val="all"/>
                </p:endSync>
                <p:childTnLst>
                  <p:par>
                    <p:cTn id="5176" fill="hold">
                      <p:stCondLst>
                        <p:cond delay="0"/>
                      </p:stCondLst>
                      <p:childTnLst>
                        <p:par>
                          <p:cTn id="5177" fill="hold">
                            <p:stCondLst>
                              <p:cond delay="0"/>
                            </p:stCondLst>
                            <p:childTnLst>
                              <p:par>
                                <p:cTn id="5178" presetID="1" presetClass="entr" presetSubtype="0" fill="hold" grpId="0" nodeType="clickEffect">
                                  <p:stCondLst>
                                    <p:cond delay="0"/>
                                  </p:stCondLst>
                                  <p:childTnLst>
                                    <p:set>
                                      <p:cBhvr>
                                        <p:cTn id="5179" dur="1" fill="hold">
                                          <p:stCondLst>
                                            <p:cond delay="0"/>
                                          </p:stCondLst>
                                        </p:cTn>
                                        <p:tgtEl>
                                          <p:spTgt spid="710"/>
                                        </p:tgtEl>
                                        <p:attrNameLst>
                                          <p:attrName>style.visibility</p:attrName>
                                        </p:attrNameLst>
                                      </p:cBhvr>
                                      <p:to>
                                        <p:strVal val="visible"/>
                                      </p:to>
                                    </p:set>
                                  </p:childTnLst>
                                </p:cTn>
                              </p:par>
                              <p:par>
                                <p:cTn id="5180" presetID="1" presetClass="entr" presetSubtype="0" fill="hold" grpId="1" nodeType="withEffect">
                                  <p:stCondLst>
                                    <p:cond delay="0"/>
                                  </p:stCondLst>
                                  <p:childTnLst>
                                    <p:set>
                                      <p:cBhvr>
                                        <p:cTn id="5181" dur="1" fill="hold">
                                          <p:stCondLst>
                                            <p:cond delay="0"/>
                                          </p:stCondLst>
                                        </p:cTn>
                                        <p:tgtEl>
                                          <p:spTgt spid="680"/>
                                        </p:tgtEl>
                                        <p:attrNameLst>
                                          <p:attrName>style.visibility</p:attrName>
                                        </p:attrNameLst>
                                      </p:cBhvr>
                                      <p:to>
                                        <p:strVal val="visible"/>
                                      </p:to>
                                    </p:set>
                                  </p:childTnLst>
                                </p:cTn>
                              </p:par>
                              <p:par>
                                <p:cTn id="5182" presetID="10" presetClass="exit" presetSubtype="0" fill="hold" grpId="2" nodeType="withEffect">
                                  <p:stCondLst>
                                    <p:cond delay="0"/>
                                  </p:stCondLst>
                                  <p:childTnLst>
                                    <p:animEffect transition="out" filter="fade">
                                      <p:cBhvr>
                                        <p:cTn id="5183" dur="500"/>
                                        <p:tgtEl>
                                          <p:spTgt spid="688"/>
                                        </p:tgtEl>
                                      </p:cBhvr>
                                    </p:animEffect>
                                    <p:set>
                                      <p:cBhvr>
                                        <p:cTn id="5184"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4"/>
                  </p:tgtEl>
                </p:cond>
              </p:nextCondLst>
            </p:seq>
            <p:seq concurrent="1" nextAc="seek">
              <p:cTn id="5185" restart="whenNotActive" fill="hold" evtFilter="cancelBubble" nodeType="interactiveSeq">
                <p:stCondLst>
                  <p:cond evt="onClick" delay="0">
                    <p:tgtEl>
                      <p:spTgt spid="705"/>
                    </p:tgtEl>
                  </p:cond>
                </p:stCondLst>
                <p:endSync evt="end" delay="0">
                  <p:rtn val="all"/>
                </p:endSync>
                <p:childTnLst>
                  <p:par>
                    <p:cTn id="5186" fill="hold">
                      <p:stCondLst>
                        <p:cond delay="0"/>
                      </p:stCondLst>
                      <p:childTnLst>
                        <p:par>
                          <p:cTn id="5187" fill="hold">
                            <p:stCondLst>
                              <p:cond delay="0"/>
                            </p:stCondLst>
                            <p:childTnLst>
                              <p:par>
                                <p:cTn id="5188" presetID="1" presetClass="entr" presetSubtype="0" fill="hold" grpId="1" nodeType="clickEffect">
                                  <p:stCondLst>
                                    <p:cond delay="0"/>
                                  </p:stCondLst>
                                  <p:childTnLst>
                                    <p:set>
                                      <p:cBhvr>
                                        <p:cTn id="5189" dur="1" fill="hold">
                                          <p:stCondLst>
                                            <p:cond delay="0"/>
                                          </p:stCondLst>
                                        </p:cTn>
                                        <p:tgtEl>
                                          <p:spTgt spid="711"/>
                                        </p:tgtEl>
                                        <p:attrNameLst>
                                          <p:attrName>style.visibility</p:attrName>
                                        </p:attrNameLst>
                                      </p:cBhvr>
                                      <p:to>
                                        <p:strVal val="visible"/>
                                      </p:to>
                                    </p:set>
                                  </p:childTnLst>
                                </p:cTn>
                              </p:par>
                              <p:par>
                                <p:cTn id="5190" presetID="10" presetClass="exit" presetSubtype="0" fill="hold" grpId="5" nodeType="withEffect">
                                  <p:stCondLst>
                                    <p:cond delay="0"/>
                                  </p:stCondLst>
                                  <p:childTnLst>
                                    <p:animEffect transition="out" filter="fade">
                                      <p:cBhvr>
                                        <p:cTn id="5191" dur="500"/>
                                        <p:tgtEl>
                                          <p:spTgt spid="688"/>
                                        </p:tgtEl>
                                      </p:cBhvr>
                                    </p:animEffect>
                                    <p:set>
                                      <p:cBhvr>
                                        <p:cTn id="5192"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5"/>
                  </p:tgtEl>
                </p:cond>
              </p:nextCondLst>
            </p:seq>
            <p:seq concurrent="1" nextAc="seek">
              <p:cTn id="5193" restart="whenNotActive" fill="hold" evtFilter="cancelBubble" nodeType="interactiveSeq">
                <p:stCondLst>
                  <p:cond evt="onClick" delay="0">
                    <p:tgtEl>
                      <p:spTgt spid="707"/>
                    </p:tgtEl>
                  </p:cond>
                </p:stCondLst>
                <p:endSync evt="end" delay="0">
                  <p:rtn val="all"/>
                </p:endSync>
                <p:childTnLst>
                  <p:par>
                    <p:cTn id="5194" fill="hold">
                      <p:stCondLst>
                        <p:cond delay="0"/>
                      </p:stCondLst>
                      <p:childTnLst>
                        <p:par>
                          <p:cTn id="5195" fill="hold">
                            <p:stCondLst>
                              <p:cond delay="0"/>
                            </p:stCondLst>
                            <p:childTnLst>
                              <p:par>
                                <p:cTn id="5196" presetID="1" presetClass="entr" presetSubtype="0" fill="hold" grpId="0" nodeType="clickEffect">
                                  <p:stCondLst>
                                    <p:cond delay="0"/>
                                  </p:stCondLst>
                                  <p:childTnLst>
                                    <p:set>
                                      <p:cBhvr>
                                        <p:cTn id="5197" dur="1" fill="hold">
                                          <p:stCondLst>
                                            <p:cond delay="0"/>
                                          </p:stCondLst>
                                        </p:cTn>
                                        <p:tgtEl>
                                          <p:spTgt spid="713"/>
                                        </p:tgtEl>
                                        <p:attrNameLst>
                                          <p:attrName>style.visibility</p:attrName>
                                        </p:attrNameLst>
                                      </p:cBhvr>
                                      <p:to>
                                        <p:strVal val="visible"/>
                                      </p:to>
                                    </p:set>
                                  </p:childTnLst>
                                </p:cTn>
                              </p:par>
                              <p:par>
                                <p:cTn id="5198" presetID="10" presetClass="exit" presetSubtype="0" fill="hold" grpId="4" nodeType="withEffect">
                                  <p:stCondLst>
                                    <p:cond delay="0"/>
                                  </p:stCondLst>
                                  <p:childTnLst>
                                    <p:animEffect transition="out" filter="fade">
                                      <p:cBhvr>
                                        <p:cTn id="5199" dur="500"/>
                                        <p:tgtEl>
                                          <p:spTgt spid="688"/>
                                        </p:tgtEl>
                                      </p:cBhvr>
                                    </p:animEffect>
                                    <p:set>
                                      <p:cBhvr>
                                        <p:cTn id="5200"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7"/>
                  </p:tgtEl>
                </p:cond>
              </p:nextCondLst>
            </p:seq>
            <p:seq concurrent="1" nextAc="seek">
              <p:cTn id="5201" restart="whenNotActive" fill="hold" evtFilter="cancelBubble" nodeType="interactiveSeq">
                <p:stCondLst>
                  <p:cond evt="onClick" delay="0">
                    <p:tgtEl>
                      <p:spTgt spid="708"/>
                    </p:tgtEl>
                  </p:cond>
                </p:stCondLst>
                <p:endSync evt="end" delay="0">
                  <p:rtn val="all"/>
                </p:endSync>
                <p:childTnLst>
                  <p:par>
                    <p:cTn id="5202" fill="hold">
                      <p:stCondLst>
                        <p:cond delay="0"/>
                      </p:stCondLst>
                      <p:childTnLst>
                        <p:par>
                          <p:cTn id="5203" fill="hold">
                            <p:stCondLst>
                              <p:cond delay="0"/>
                            </p:stCondLst>
                            <p:childTnLst>
                              <p:par>
                                <p:cTn id="5204" presetID="1" presetClass="entr" presetSubtype="0" fill="hold" grpId="0" nodeType="clickEffect">
                                  <p:stCondLst>
                                    <p:cond delay="0"/>
                                  </p:stCondLst>
                                  <p:childTnLst>
                                    <p:set>
                                      <p:cBhvr>
                                        <p:cTn id="5205" dur="1" fill="hold">
                                          <p:stCondLst>
                                            <p:cond delay="0"/>
                                          </p:stCondLst>
                                        </p:cTn>
                                        <p:tgtEl>
                                          <p:spTgt spid="714"/>
                                        </p:tgtEl>
                                        <p:attrNameLst>
                                          <p:attrName>style.visibility</p:attrName>
                                        </p:attrNameLst>
                                      </p:cBhvr>
                                      <p:to>
                                        <p:strVal val="visible"/>
                                      </p:to>
                                    </p:set>
                                  </p:childTnLst>
                                </p:cTn>
                              </p:par>
                              <p:par>
                                <p:cTn id="5206" presetID="1" presetClass="entr" presetSubtype="0" fill="hold" grpId="0" nodeType="withEffect">
                                  <p:stCondLst>
                                    <p:cond delay="0"/>
                                  </p:stCondLst>
                                  <p:childTnLst>
                                    <p:set>
                                      <p:cBhvr>
                                        <p:cTn id="5207" dur="1" fill="hold">
                                          <p:stCondLst>
                                            <p:cond delay="0"/>
                                          </p:stCondLst>
                                        </p:cTn>
                                        <p:tgtEl>
                                          <p:spTgt spid="685"/>
                                        </p:tgtEl>
                                        <p:attrNameLst>
                                          <p:attrName>style.visibility</p:attrName>
                                        </p:attrNameLst>
                                      </p:cBhvr>
                                      <p:to>
                                        <p:strVal val="visible"/>
                                      </p:to>
                                    </p:set>
                                  </p:childTnLst>
                                </p:cTn>
                              </p:par>
                              <p:par>
                                <p:cTn id="5208" presetID="10" presetClass="exit" presetSubtype="0" fill="hold" grpId="3" nodeType="withEffect">
                                  <p:stCondLst>
                                    <p:cond delay="0"/>
                                  </p:stCondLst>
                                  <p:childTnLst>
                                    <p:animEffect transition="out" filter="fade">
                                      <p:cBhvr>
                                        <p:cTn id="5209" dur="500"/>
                                        <p:tgtEl>
                                          <p:spTgt spid="688"/>
                                        </p:tgtEl>
                                      </p:cBhvr>
                                    </p:animEffect>
                                    <p:set>
                                      <p:cBhvr>
                                        <p:cTn id="5210"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8"/>
                  </p:tgtEl>
                </p:cond>
              </p:nextCondLst>
            </p:seq>
            <p:seq concurrent="1" nextAc="seek">
              <p:cTn id="5211" restart="whenNotActive" fill="hold" evtFilter="cancelBubble" nodeType="interactiveSeq">
                <p:stCondLst>
                  <p:cond evt="onClick" delay="0">
                    <p:tgtEl>
                      <p:spTgt spid="706"/>
                    </p:tgtEl>
                  </p:cond>
                </p:stCondLst>
                <p:endSync evt="end" delay="0">
                  <p:rtn val="all"/>
                </p:endSync>
                <p:childTnLst>
                  <p:par>
                    <p:cTn id="5212" fill="hold">
                      <p:stCondLst>
                        <p:cond delay="0"/>
                      </p:stCondLst>
                      <p:childTnLst>
                        <p:par>
                          <p:cTn id="5213" fill="hold">
                            <p:stCondLst>
                              <p:cond delay="0"/>
                            </p:stCondLst>
                            <p:childTnLst>
                              <p:par>
                                <p:cTn id="5214" presetID="1" presetClass="entr" presetSubtype="0" fill="hold" grpId="0" nodeType="clickEffect">
                                  <p:stCondLst>
                                    <p:cond delay="0"/>
                                  </p:stCondLst>
                                  <p:childTnLst>
                                    <p:set>
                                      <p:cBhvr>
                                        <p:cTn id="5215" dur="1" fill="hold">
                                          <p:stCondLst>
                                            <p:cond delay="0"/>
                                          </p:stCondLst>
                                        </p:cTn>
                                        <p:tgtEl>
                                          <p:spTgt spid="712"/>
                                        </p:tgtEl>
                                        <p:attrNameLst>
                                          <p:attrName>style.visibility</p:attrName>
                                        </p:attrNameLst>
                                      </p:cBhvr>
                                      <p:to>
                                        <p:strVal val="visible"/>
                                      </p:to>
                                    </p:set>
                                  </p:childTnLst>
                                </p:cTn>
                              </p:par>
                              <p:par>
                                <p:cTn id="5216" presetID="1" presetClass="entr" presetSubtype="0" fill="hold" grpId="2" nodeType="withEffect">
                                  <p:stCondLst>
                                    <p:cond delay="0"/>
                                  </p:stCondLst>
                                  <p:childTnLst>
                                    <p:set>
                                      <p:cBhvr>
                                        <p:cTn id="5217" dur="1" fill="hold">
                                          <p:stCondLst>
                                            <p:cond delay="0"/>
                                          </p:stCondLst>
                                        </p:cTn>
                                        <p:tgtEl>
                                          <p:spTgt spid="680"/>
                                        </p:tgtEl>
                                        <p:attrNameLst>
                                          <p:attrName>style.visibility</p:attrName>
                                        </p:attrNameLst>
                                      </p:cBhvr>
                                      <p:to>
                                        <p:strVal val="visible"/>
                                      </p:to>
                                    </p:set>
                                  </p:childTnLst>
                                </p:cTn>
                              </p:par>
                              <p:par>
                                <p:cTn id="5218" presetID="10" presetClass="exit" presetSubtype="0" fill="hold" grpId="0" nodeType="withEffect">
                                  <p:stCondLst>
                                    <p:cond delay="0"/>
                                  </p:stCondLst>
                                  <p:childTnLst>
                                    <p:animEffect transition="out" filter="fade">
                                      <p:cBhvr>
                                        <p:cTn id="5219" dur="500"/>
                                        <p:tgtEl>
                                          <p:spTgt spid="688"/>
                                        </p:tgtEl>
                                      </p:cBhvr>
                                    </p:animEffect>
                                    <p:set>
                                      <p:cBhvr>
                                        <p:cTn id="5220"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6"/>
                  </p:tgtEl>
                </p:cond>
              </p:nextCondLst>
            </p:seq>
            <p:seq concurrent="1" nextAc="seek">
              <p:cTn id="5221" restart="whenNotActive" fill="hold" evtFilter="cancelBubble" nodeType="interactiveSeq">
                <p:stCondLst>
                  <p:cond evt="onClick" delay="0">
                    <p:tgtEl>
                      <p:spTgt spid="714"/>
                    </p:tgtEl>
                  </p:cond>
                </p:stCondLst>
                <p:endSync evt="end" delay="0">
                  <p:rtn val="all"/>
                </p:endSync>
                <p:childTnLst>
                  <p:par>
                    <p:cTn id="5222" fill="hold">
                      <p:stCondLst>
                        <p:cond delay="0"/>
                      </p:stCondLst>
                      <p:childTnLst>
                        <p:par>
                          <p:cTn id="5223" fill="hold">
                            <p:stCondLst>
                              <p:cond delay="0"/>
                            </p:stCondLst>
                            <p:childTnLst>
                              <p:par>
                                <p:cTn id="5224" presetID="1" presetClass="exit" presetSubtype="0" fill="hold" grpId="1" nodeType="clickEffect">
                                  <p:stCondLst>
                                    <p:cond delay="0"/>
                                  </p:stCondLst>
                                  <p:childTnLst>
                                    <p:set>
                                      <p:cBhvr>
                                        <p:cTn id="5225" dur="1" fill="hold">
                                          <p:stCondLst>
                                            <p:cond delay="0"/>
                                          </p:stCondLst>
                                        </p:cTn>
                                        <p:tgtEl>
                                          <p:spTgt spid="714"/>
                                        </p:tgtEl>
                                        <p:attrNameLst>
                                          <p:attrName>style.visibility</p:attrName>
                                        </p:attrNameLst>
                                      </p:cBhvr>
                                      <p:to>
                                        <p:strVal val="hidden"/>
                                      </p:to>
                                    </p:set>
                                  </p:childTnLst>
                                </p:cTn>
                              </p:par>
                              <p:par>
                                <p:cTn id="5226" presetID="10" presetClass="entr" presetSubtype="0" fill="hold" grpId="6" nodeType="withEffect">
                                  <p:stCondLst>
                                    <p:cond delay="0"/>
                                  </p:stCondLst>
                                  <p:childTnLst>
                                    <p:set>
                                      <p:cBhvr>
                                        <p:cTn id="5227" dur="1" fill="hold">
                                          <p:stCondLst>
                                            <p:cond delay="0"/>
                                          </p:stCondLst>
                                        </p:cTn>
                                        <p:tgtEl>
                                          <p:spTgt spid="688"/>
                                        </p:tgtEl>
                                        <p:attrNameLst>
                                          <p:attrName>style.visibility</p:attrName>
                                        </p:attrNameLst>
                                      </p:cBhvr>
                                      <p:to>
                                        <p:strVal val="visible"/>
                                      </p:to>
                                    </p:set>
                                    <p:animEffect transition="in" filter="fade">
                                      <p:cBhvr>
                                        <p:cTn id="5228" dur="500"/>
                                        <p:tgtEl>
                                          <p:spTgt spid="688"/>
                                        </p:tgtEl>
                                      </p:cBhvr>
                                    </p:animEffect>
                                  </p:childTnLst>
                                </p:cTn>
                              </p:par>
                              <p:par>
                                <p:cTn id="5229" presetID="1" presetClass="exit" presetSubtype="0" fill="hold" grpId="1" nodeType="withEffect">
                                  <p:stCondLst>
                                    <p:cond delay="0"/>
                                  </p:stCondLst>
                                  <p:childTnLst>
                                    <p:set>
                                      <p:cBhvr>
                                        <p:cTn id="5230" dur="1" fill="hold">
                                          <p:stCondLst>
                                            <p:cond delay="0"/>
                                          </p:stCondLst>
                                        </p:cTn>
                                        <p:tgtEl>
                                          <p:spTgt spid="685"/>
                                        </p:tgtEl>
                                        <p:attrNameLst>
                                          <p:attrName>style.visibility</p:attrName>
                                        </p:attrNameLst>
                                      </p:cBhvr>
                                      <p:to>
                                        <p:strVal val="hidden"/>
                                      </p:to>
                                    </p:set>
                                  </p:childTnLst>
                                </p:cTn>
                              </p:par>
                            </p:childTnLst>
                          </p:cTn>
                        </p:par>
                      </p:childTnLst>
                    </p:cTn>
                  </p:par>
                </p:childTnLst>
              </p:cTn>
              <p:nextCondLst>
                <p:cond evt="onClick" delay="0">
                  <p:tgtEl>
                    <p:spTgt spid="714"/>
                  </p:tgtEl>
                </p:cond>
              </p:nextCondLst>
            </p:seq>
            <p:seq concurrent="1" nextAc="seek">
              <p:cTn id="5231" restart="whenNotActive" fill="hold" evtFilter="cancelBubble" nodeType="interactiveSeq">
                <p:stCondLst>
                  <p:cond evt="onClick" delay="0">
                    <p:tgtEl>
                      <p:spTgt spid="709"/>
                    </p:tgtEl>
                  </p:cond>
                </p:stCondLst>
                <p:endSync evt="end" delay="0">
                  <p:rtn val="all"/>
                </p:endSync>
                <p:childTnLst>
                  <p:par>
                    <p:cTn id="5232" fill="hold">
                      <p:stCondLst>
                        <p:cond delay="0"/>
                      </p:stCondLst>
                      <p:childTnLst>
                        <p:par>
                          <p:cTn id="5233" fill="hold">
                            <p:stCondLst>
                              <p:cond delay="0"/>
                            </p:stCondLst>
                            <p:childTnLst>
                              <p:par>
                                <p:cTn id="5234" presetID="1" presetClass="exit" presetSubtype="0" fill="hold" grpId="1" nodeType="clickEffect">
                                  <p:stCondLst>
                                    <p:cond delay="0"/>
                                  </p:stCondLst>
                                  <p:childTnLst>
                                    <p:set>
                                      <p:cBhvr>
                                        <p:cTn id="5235" dur="1" fill="hold">
                                          <p:stCondLst>
                                            <p:cond delay="0"/>
                                          </p:stCondLst>
                                        </p:cTn>
                                        <p:tgtEl>
                                          <p:spTgt spid="709"/>
                                        </p:tgtEl>
                                        <p:attrNameLst>
                                          <p:attrName>style.visibility</p:attrName>
                                        </p:attrNameLst>
                                      </p:cBhvr>
                                      <p:to>
                                        <p:strVal val="hidden"/>
                                      </p:to>
                                    </p:set>
                                  </p:childTnLst>
                                </p:cTn>
                              </p:par>
                              <p:par>
                                <p:cTn id="5236" presetID="1" presetClass="exit" presetSubtype="0" fill="hold" grpId="3" nodeType="withEffect">
                                  <p:stCondLst>
                                    <p:cond delay="0"/>
                                  </p:stCondLst>
                                  <p:childTnLst>
                                    <p:set>
                                      <p:cBhvr>
                                        <p:cTn id="5237" dur="1" fill="hold">
                                          <p:stCondLst>
                                            <p:cond delay="0"/>
                                          </p:stCondLst>
                                        </p:cTn>
                                        <p:tgtEl>
                                          <p:spTgt spid="680"/>
                                        </p:tgtEl>
                                        <p:attrNameLst>
                                          <p:attrName>style.visibility</p:attrName>
                                        </p:attrNameLst>
                                      </p:cBhvr>
                                      <p:to>
                                        <p:strVal val="hidden"/>
                                      </p:to>
                                    </p:set>
                                  </p:childTnLst>
                                </p:cTn>
                              </p:par>
                              <p:par>
                                <p:cTn id="5238" presetID="10" presetClass="entr" presetSubtype="0" fill="hold" grpId="7" nodeType="withEffect">
                                  <p:stCondLst>
                                    <p:cond delay="0"/>
                                  </p:stCondLst>
                                  <p:childTnLst>
                                    <p:set>
                                      <p:cBhvr>
                                        <p:cTn id="5239" dur="1" fill="hold">
                                          <p:stCondLst>
                                            <p:cond delay="0"/>
                                          </p:stCondLst>
                                        </p:cTn>
                                        <p:tgtEl>
                                          <p:spTgt spid="688"/>
                                        </p:tgtEl>
                                        <p:attrNameLst>
                                          <p:attrName>style.visibility</p:attrName>
                                        </p:attrNameLst>
                                      </p:cBhvr>
                                      <p:to>
                                        <p:strVal val="visible"/>
                                      </p:to>
                                    </p:set>
                                    <p:animEffect transition="in" filter="fade">
                                      <p:cBhvr>
                                        <p:cTn id="5240" dur="500"/>
                                        <p:tgtEl>
                                          <p:spTgt spid="688"/>
                                        </p:tgtEl>
                                      </p:cBhvr>
                                    </p:animEffect>
                                  </p:childTnLst>
                                </p:cTn>
                              </p:par>
                            </p:childTnLst>
                          </p:cTn>
                        </p:par>
                      </p:childTnLst>
                    </p:cTn>
                  </p:par>
                </p:childTnLst>
              </p:cTn>
              <p:nextCondLst>
                <p:cond evt="onClick" delay="0">
                  <p:tgtEl>
                    <p:spTgt spid="709"/>
                  </p:tgtEl>
                </p:cond>
              </p:nextCondLst>
            </p:seq>
            <p:seq concurrent="1" nextAc="seek">
              <p:cTn id="5241" restart="whenNotActive" fill="hold" evtFilter="cancelBubble" nodeType="interactiveSeq">
                <p:stCondLst>
                  <p:cond evt="onClick" delay="0">
                    <p:tgtEl>
                      <p:spTgt spid="710"/>
                    </p:tgtEl>
                  </p:cond>
                </p:stCondLst>
                <p:endSync evt="end" delay="0">
                  <p:rtn val="all"/>
                </p:endSync>
                <p:childTnLst>
                  <p:par>
                    <p:cTn id="5242" fill="hold">
                      <p:stCondLst>
                        <p:cond delay="0"/>
                      </p:stCondLst>
                      <p:childTnLst>
                        <p:par>
                          <p:cTn id="5243" fill="hold">
                            <p:stCondLst>
                              <p:cond delay="0"/>
                            </p:stCondLst>
                            <p:childTnLst>
                              <p:par>
                                <p:cTn id="5244" presetID="1" presetClass="exit" presetSubtype="0" fill="hold" grpId="1" nodeType="clickEffect">
                                  <p:stCondLst>
                                    <p:cond delay="0"/>
                                  </p:stCondLst>
                                  <p:childTnLst>
                                    <p:set>
                                      <p:cBhvr>
                                        <p:cTn id="5245" dur="1" fill="hold">
                                          <p:stCondLst>
                                            <p:cond delay="0"/>
                                          </p:stCondLst>
                                        </p:cTn>
                                        <p:tgtEl>
                                          <p:spTgt spid="710"/>
                                        </p:tgtEl>
                                        <p:attrNameLst>
                                          <p:attrName>style.visibility</p:attrName>
                                        </p:attrNameLst>
                                      </p:cBhvr>
                                      <p:to>
                                        <p:strVal val="hidden"/>
                                      </p:to>
                                    </p:set>
                                  </p:childTnLst>
                                </p:cTn>
                              </p:par>
                              <p:par>
                                <p:cTn id="5246" presetID="1" presetClass="exit" presetSubtype="0" fill="hold" grpId="4" nodeType="withEffect">
                                  <p:stCondLst>
                                    <p:cond delay="0"/>
                                  </p:stCondLst>
                                  <p:childTnLst>
                                    <p:set>
                                      <p:cBhvr>
                                        <p:cTn id="5247" dur="1" fill="hold">
                                          <p:stCondLst>
                                            <p:cond delay="0"/>
                                          </p:stCondLst>
                                        </p:cTn>
                                        <p:tgtEl>
                                          <p:spTgt spid="680"/>
                                        </p:tgtEl>
                                        <p:attrNameLst>
                                          <p:attrName>style.visibility</p:attrName>
                                        </p:attrNameLst>
                                      </p:cBhvr>
                                      <p:to>
                                        <p:strVal val="hidden"/>
                                      </p:to>
                                    </p:set>
                                  </p:childTnLst>
                                </p:cTn>
                              </p:par>
                              <p:par>
                                <p:cTn id="5248" presetID="10" presetClass="entr" presetSubtype="0" fill="hold" grpId="11" nodeType="withEffect">
                                  <p:stCondLst>
                                    <p:cond delay="0"/>
                                  </p:stCondLst>
                                  <p:childTnLst>
                                    <p:set>
                                      <p:cBhvr>
                                        <p:cTn id="5249" dur="1" fill="hold">
                                          <p:stCondLst>
                                            <p:cond delay="0"/>
                                          </p:stCondLst>
                                        </p:cTn>
                                        <p:tgtEl>
                                          <p:spTgt spid="688"/>
                                        </p:tgtEl>
                                        <p:attrNameLst>
                                          <p:attrName>style.visibility</p:attrName>
                                        </p:attrNameLst>
                                      </p:cBhvr>
                                      <p:to>
                                        <p:strVal val="visible"/>
                                      </p:to>
                                    </p:set>
                                    <p:animEffect transition="in" filter="fade">
                                      <p:cBhvr>
                                        <p:cTn id="5250" dur="500"/>
                                        <p:tgtEl>
                                          <p:spTgt spid="688"/>
                                        </p:tgtEl>
                                      </p:cBhvr>
                                    </p:animEffect>
                                  </p:childTnLst>
                                </p:cTn>
                              </p:par>
                            </p:childTnLst>
                          </p:cTn>
                        </p:par>
                      </p:childTnLst>
                    </p:cTn>
                  </p:par>
                </p:childTnLst>
              </p:cTn>
              <p:nextCondLst>
                <p:cond evt="onClick" delay="0">
                  <p:tgtEl>
                    <p:spTgt spid="710"/>
                  </p:tgtEl>
                </p:cond>
              </p:nextCondLst>
            </p:seq>
            <p:seq concurrent="1" nextAc="seek">
              <p:cTn id="5251" restart="whenNotActive" fill="hold" evtFilter="cancelBubble" nodeType="interactiveSeq">
                <p:stCondLst>
                  <p:cond evt="onClick" delay="0">
                    <p:tgtEl>
                      <p:spTgt spid="711"/>
                    </p:tgtEl>
                  </p:cond>
                </p:stCondLst>
                <p:endSync evt="end" delay="0">
                  <p:rtn val="all"/>
                </p:endSync>
                <p:childTnLst>
                  <p:par>
                    <p:cTn id="5252" fill="hold">
                      <p:stCondLst>
                        <p:cond delay="0"/>
                      </p:stCondLst>
                      <p:childTnLst>
                        <p:par>
                          <p:cTn id="5253" fill="hold">
                            <p:stCondLst>
                              <p:cond delay="0"/>
                            </p:stCondLst>
                            <p:childTnLst>
                              <p:par>
                                <p:cTn id="5254" presetID="1" presetClass="exit" presetSubtype="0" fill="hold" grpId="0" nodeType="clickEffect">
                                  <p:stCondLst>
                                    <p:cond delay="0"/>
                                  </p:stCondLst>
                                  <p:childTnLst>
                                    <p:set>
                                      <p:cBhvr>
                                        <p:cTn id="5255" dur="1" fill="hold">
                                          <p:stCondLst>
                                            <p:cond delay="0"/>
                                          </p:stCondLst>
                                        </p:cTn>
                                        <p:tgtEl>
                                          <p:spTgt spid="711"/>
                                        </p:tgtEl>
                                        <p:attrNameLst>
                                          <p:attrName>style.visibility</p:attrName>
                                        </p:attrNameLst>
                                      </p:cBhvr>
                                      <p:to>
                                        <p:strVal val="hidden"/>
                                      </p:to>
                                    </p:set>
                                  </p:childTnLst>
                                </p:cTn>
                              </p:par>
                              <p:par>
                                <p:cTn id="5256" presetID="10" presetClass="entr" presetSubtype="0" fill="hold" grpId="10" nodeType="withEffect">
                                  <p:stCondLst>
                                    <p:cond delay="0"/>
                                  </p:stCondLst>
                                  <p:childTnLst>
                                    <p:set>
                                      <p:cBhvr>
                                        <p:cTn id="5257" dur="1" fill="hold">
                                          <p:stCondLst>
                                            <p:cond delay="0"/>
                                          </p:stCondLst>
                                        </p:cTn>
                                        <p:tgtEl>
                                          <p:spTgt spid="688"/>
                                        </p:tgtEl>
                                        <p:attrNameLst>
                                          <p:attrName>style.visibility</p:attrName>
                                        </p:attrNameLst>
                                      </p:cBhvr>
                                      <p:to>
                                        <p:strVal val="visible"/>
                                      </p:to>
                                    </p:set>
                                    <p:animEffect transition="in" filter="fade">
                                      <p:cBhvr>
                                        <p:cTn id="5258" dur="500"/>
                                        <p:tgtEl>
                                          <p:spTgt spid="688"/>
                                        </p:tgtEl>
                                      </p:cBhvr>
                                    </p:animEffect>
                                  </p:childTnLst>
                                </p:cTn>
                              </p:par>
                            </p:childTnLst>
                          </p:cTn>
                        </p:par>
                      </p:childTnLst>
                    </p:cTn>
                  </p:par>
                </p:childTnLst>
              </p:cTn>
              <p:nextCondLst>
                <p:cond evt="onClick" delay="0">
                  <p:tgtEl>
                    <p:spTgt spid="711"/>
                  </p:tgtEl>
                </p:cond>
              </p:nextCondLst>
            </p:seq>
            <p:seq concurrent="1" nextAc="seek">
              <p:cTn id="5259" restart="whenNotActive" fill="hold" evtFilter="cancelBubble" nodeType="interactiveSeq">
                <p:stCondLst>
                  <p:cond evt="onClick" delay="0">
                    <p:tgtEl>
                      <p:spTgt spid="712"/>
                    </p:tgtEl>
                  </p:cond>
                </p:stCondLst>
                <p:endSync evt="end" delay="0">
                  <p:rtn val="all"/>
                </p:endSync>
                <p:childTnLst>
                  <p:par>
                    <p:cTn id="5260" fill="hold">
                      <p:stCondLst>
                        <p:cond delay="0"/>
                      </p:stCondLst>
                      <p:childTnLst>
                        <p:par>
                          <p:cTn id="5261" fill="hold">
                            <p:stCondLst>
                              <p:cond delay="0"/>
                            </p:stCondLst>
                            <p:childTnLst>
                              <p:par>
                                <p:cTn id="5262" presetID="1" presetClass="exit" presetSubtype="0" fill="hold" grpId="1" nodeType="clickEffect">
                                  <p:stCondLst>
                                    <p:cond delay="0"/>
                                  </p:stCondLst>
                                  <p:childTnLst>
                                    <p:set>
                                      <p:cBhvr>
                                        <p:cTn id="5263" dur="1" fill="hold">
                                          <p:stCondLst>
                                            <p:cond delay="0"/>
                                          </p:stCondLst>
                                        </p:cTn>
                                        <p:tgtEl>
                                          <p:spTgt spid="712"/>
                                        </p:tgtEl>
                                        <p:attrNameLst>
                                          <p:attrName>style.visibility</p:attrName>
                                        </p:attrNameLst>
                                      </p:cBhvr>
                                      <p:to>
                                        <p:strVal val="hidden"/>
                                      </p:to>
                                    </p:set>
                                  </p:childTnLst>
                                </p:cTn>
                              </p:par>
                              <p:par>
                                <p:cTn id="5264" presetID="1" presetClass="exit" presetSubtype="0" fill="hold" grpId="5" nodeType="withEffect">
                                  <p:stCondLst>
                                    <p:cond delay="0"/>
                                  </p:stCondLst>
                                  <p:childTnLst>
                                    <p:set>
                                      <p:cBhvr>
                                        <p:cTn id="5265" dur="1" fill="hold">
                                          <p:stCondLst>
                                            <p:cond delay="0"/>
                                          </p:stCondLst>
                                        </p:cTn>
                                        <p:tgtEl>
                                          <p:spTgt spid="680"/>
                                        </p:tgtEl>
                                        <p:attrNameLst>
                                          <p:attrName>style.visibility</p:attrName>
                                        </p:attrNameLst>
                                      </p:cBhvr>
                                      <p:to>
                                        <p:strVal val="hidden"/>
                                      </p:to>
                                    </p:set>
                                  </p:childTnLst>
                                </p:cTn>
                              </p:par>
                              <p:par>
                                <p:cTn id="5266" presetID="10" presetClass="entr" presetSubtype="0" fill="hold" grpId="9" nodeType="withEffect">
                                  <p:stCondLst>
                                    <p:cond delay="0"/>
                                  </p:stCondLst>
                                  <p:childTnLst>
                                    <p:set>
                                      <p:cBhvr>
                                        <p:cTn id="5267" dur="1" fill="hold">
                                          <p:stCondLst>
                                            <p:cond delay="0"/>
                                          </p:stCondLst>
                                        </p:cTn>
                                        <p:tgtEl>
                                          <p:spTgt spid="688"/>
                                        </p:tgtEl>
                                        <p:attrNameLst>
                                          <p:attrName>style.visibility</p:attrName>
                                        </p:attrNameLst>
                                      </p:cBhvr>
                                      <p:to>
                                        <p:strVal val="visible"/>
                                      </p:to>
                                    </p:set>
                                    <p:animEffect transition="in" filter="fade">
                                      <p:cBhvr>
                                        <p:cTn id="5268" dur="500"/>
                                        <p:tgtEl>
                                          <p:spTgt spid="688"/>
                                        </p:tgtEl>
                                      </p:cBhvr>
                                    </p:animEffect>
                                  </p:childTnLst>
                                </p:cTn>
                              </p:par>
                            </p:childTnLst>
                          </p:cTn>
                        </p:par>
                      </p:childTnLst>
                    </p:cTn>
                  </p:par>
                </p:childTnLst>
              </p:cTn>
              <p:nextCondLst>
                <p:cond evt="onClick" delay="0">
                  <p:tgtEl>
                    <p:spTgt spid="712"/>
                  </p:tgtEl>
                </p:cond>
              </p:nextCondLst>
            </p:seq>
            <p:seq concurrent="1" nextAc="seek">
              <p:cTn id="5269" restart="whenNotActive" fill="hold" evtFilter="cancelBubble" nodeType="interactiveSeq">
                <p:stCondLst>
                  <p:cond evt="onClick" delay="0">
                    <p:tgtEl>
                      <p:spTgt spid="713"/>
                    </p:tgtEl>
                  </p:cond>
                </p:stCondLst>
                <p:endSync evt="end" delay="0">
                  <p:rtn val="all"/>
                </p:endSync>
                <p:childTnLst>
                  <p:par>
                    <p:cTn id="5270" fill="hold">
                      <p:stCondLst>
                        <p:cond delay="0"/>
                      </p:stCondLst>
                      <p:childTnLst>
                        <p:par>
                          <p:cTn id="5271" fill="hold">
                            <p:stCondLst>
                              <p:cond delay="0"/>
                            </p:stCondLst>
                            <p:childTnLst>
                              <p:par>
                                <p:cTn id="5272" presetID="1" presetClass="exit" presetSubtype="0" fill="hold" grpId="1" nodeType="clickEffect">
                                  <p:stCondLst>
                                    <p:cond delay="0"/>
                                  </p:stCondLst>
                                  <p:childTnLst>
                                    <p:set>
                                      <p:cBhvr>
                                        <p:cTn id="5273" dur="1" fill="hold">
                                          <p:stCondLst>
                                            <p:cond delay="0"/>
                                          </p:stCondLst>
                                        </p:cTn>
                                        <p:tgtEl>
                                          <p:spTgt spid="713"/>
                                        </p:tgtEl>
                                        <p:attrNameLst>
                                          <p:attrName>style.visibility</p:attrName>
                                        </p:attrNameLst>
                                      </p:cBhvr>
                                      <p:to>
                                        <p:strVal val="hidden"/>
                                      </p:to>
                                    </p:set>
                                  </p:childTnLst>
                                </p:cTn>
                              </p:par>
                              <p:par>
                                <p:cTn id="5274" presetID="10" presetClass="entr" presetSubtype="0" fill="hold" grpId="8" nodeType="withEffect">
                                  <p:stCondLst>
                                    <p:cond delay="0"/>
                                  </p:stCondLst>
                                  <p:childTnLst>
                                    <p:set>
                                      <p:cBhvr>
                                        <p:cTn id="5275" dur="1" fill="hold">
                                          <p:stCondLst>
                                            <p:cond delay="0"/>
                                          </p:stCondLst>
                                        </p:cTn>
                                        <p:tgtEl>
                                          <p:spTgt spid="688"/>
                                        </p:tgtEl>
                                        <p:attrNameLst>
                                          <p:attrName>style.visibility</p:attrName>
                                        </p:attrNameLst>
                                      </p:cBhvr>
                                      <p:to>
                                        <p:strVal val="visible"/>
                                      </p:to>
                                    </p:set>
                                    <p:animEffect transition="in" filter="fade">
                                      <p:cBhvr>
                                        <p:cTn id="5276" dur="500"/>
                                        <p:tgtEl>
                                          <p:spTgt spid="688"/>
                                        </p:tgtEl>
                                      </p:cBhvr>
                                    </p:animEffect>
                                  </p:childTnLst>
                                </p:cTn>
                              </p:par>
                            </p:childTnLst>
                          </p:cTn>
                        </p:par>
                      </p:childTnLst>
                    </p:cTn>
                  </p:par>
                </p:childTnLst>
              </p:cTn>
              <p:nextCondLst>
                <p:cond evt="onClick" delay="0">
                  <p:tgtEl>
                    <p:spTgt spid="713"/>
                  </p:tgtEl>
                </p:cond>
              </p:nextCondLst>
            </p:seq>
            <p:seq concurrent="1" nextAc="seek">
              <p:cTn id="5277" restart="whenNotActive" fill="hold" evtFilter="cancelBubble" nodeType="interactiveSeq">
                <p:stCondLst>
                  <p:cond evt="onClick" delay="0">
                    <p:tgtEl>
                      <p:spTgt spid="715"/>
                    </p:tgtEl>
                  </p:cond>
                </p:stCondLst>
                <p:endSync evt="end" delay="0">
                  <p:rtn val="all"/>
                </p:endSync>
                <p:childTnLst>
                  <p:par>
                    <p:cTn id="5278" fill="hold">
                      <p:stCondLst>
                        <p:cond delay="0"/>
                      </p:stCondLst>
                      <p:childTnLst>
                        <p:par>
                          <p:cTn id="5279" fill="hold">
                            <p:stCondLst>
                              <p:cond delay="0"/>
                            </p:stCondLst>
                            <p:childTnLst>
                              <p:par>
                                <p:cTn id="5280" presetID="1" presetClass="entr" presetSubtype="0" fill="hold" grpId="0" nodeType="clickEffect">
                                  <p:stCondLst>
                                    <p:cond delay="0"/>
                                  </p:stCondLst>
                                  <p:childTnLst>
                                    <p:set>
                                      <p:cBhvr>
                                        <p:cTn id="5281" dur="1" fill="hold">
                                          <p:stCondLst>
                                            <p:cond delay="0"/>
                                          </p:stCondLst>
                                        </p:cTn>
                                        <p:tgtEl>
                                          <p:spTgt spid="721"/>
                                        </p:tgtEl>
                                        <p:attrNameLst>
                                          <p:attrName>style.visibility</p:attrName>
                                        </p:attrNameLst>
                                      </p:cBhvr>
                                      <p:to>
                                        <p:strVal val="visible"/>
                                      </p:to>
                                    </p:set>
                                  </p:childTnLst>
                                </p:cTn>
                              </p:par>
                              <p:par>
                                <p:cTn id="5282" presetID="1" presetClass="entr" presetSubtype="0" fill="hold" grpId="0" nodeType="withEffect">
                                  <p:stCondLst>
                                    <p:cond delay="0"/>
                                  </p:stCondLst>
                                  <p:childTnLst>
                                    <p:set>
                                      <p:cBhvr>
                                        <p:cTn id="5283" dur="1" fill="hold">
                                          <p:stCondLst>
                                            <p:cond delay="0"/>
                                          </p:stCondLst>
                                        </p:cTn>
                                        <p:tgtEl>
                                          <p:spTgt spid="679"/>
                                        </p:tgtEl>
                                        <p:attrNameLst>
                                          <p:attrName>style.visibility</p:attrName>
                                        </p:attrNameLst>
                                      </p:cBhvr>
                                      <p:to>
                                        <p:strVal val="visible"/>
                                      </p:to>
                                    </p:set>
                                  </p:childTnLst>
                                </p:cTn>
                              </p:par>
                              <p:par>
                                <p:cTn id="5284" presetID="10" presetClass="exit" presetSubtype="0" fill="hold" grpId="0" nodeType="withEffect">
                                  <p:stCondLst>
                                    <p:cond delay="0"/>
                                  </p:stCondLst>
                                  <p:childTnLst>
                                    <p:animEffect transition="out" filter="fade">
                                      <p:cBhvr>
                                        <p:cTn id="5285" dur="500"/>
                                        <p:tgtEl>
                                          <p:spTgt spid="687"/>
                                        </p:tgtEl>
                                      </p:cBhvr>
                                    </p:animEffect>
                                    <p:set>
                                      <p:cBhvr>
                                        <p:cTn id="5286"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5"/>
                  </p:tgtEl>
                </p:cond>
              </p:nextCondLst>
            </p:seq>
            <p:seq concurrent="1" nextAc="seek">
              <p:cTn id="5287" restart="whenNotActive" fill="hold" evtFilter="cancelBubble" nodeType="interactiveSeq">
                <p:stCondLst>
                  <p:cond evt="onClick" delay="0">
                    <p:tgtEl>
                      <p:spTgt spid="716"/>
                    </p:tgtEl>
                  </p:cond>
                </p:stCondLst>
                <p:endSync evt="end" delay="0">
                  <p:rtn val="all"/>
                </p:endSync>
                <p:childTnLst>
                  <p:par>
                    <p:cTn id="5288" fill="hold">
                      <p:stCondLst>
                        <p:cond delay="0"/>
                      </p:stCondLst>
                      <p:childTnLst>
                        <p:par>
                          <p:cTn id="5289" fill="hold">
                            <p:stCondLst>
                              <p:cond delay="0"/>
                            </p:stCondLst>
                            <p:childTnLst>
                              <p:par>
                                <p:cTn id="5290" presetID="1" presetClass="entr" presetSubtype="0" fill="hold" grpId="0" nodeType="clickEffect">
                                  <p:stCondLst>
                                    <p:cond delay="0"/>
                                  </p:stCondLst>
                                  <p:childTnLst>
                                    <p:set>
                                      <p:cBhvr>
                                        <p:cTn id="5291" dur="1" fill="hold">
                                          <p:stCondLst>
                                            <p:cond delay="0"/>
                                          </p:stCondLst>
                                        </p:cTn>
                                        <p:tgtEl>
                                          <p:spTgt spid="722"/>
                                        </p:tgtEl>
                                        <p:attrNameLst>
                                          <p:attrName>style.visibility</p:attrName>
                                        </p:attrNameLst>
                                      </p:cBhvr>
                                      <p:to>
                                        <p:strVal val="visible"/>
                                      </p:to>
                                    </p:set>
                                  </p:childTnLst>
                                </p:cTn>
                              </p:par>
                              <p:par>
                                <p:cTn id="5292" presetID="1" presetClass="entr" presetSubtype="0" fill="hold" grpId="1" nodeType="withEffect">
                                  <p:stCondLst>
                                    <p:cond delay="0"/>
                                  </p:stCondLst>
                                  <p:childTnLst>
                                    <p:set>
                                      <p:cBhvr>
                                        <p:cTn id="5293" dur="1" fill="hold">
                                          <p:stCondLst>
                                            <p:cond delay="0"/>
                                          </p:stCondLst>
                                        </p:cTn>
                                        <p:tgtEl>
                                          <p:spTgt spid="679"/>
                                        </p:tgtEl>
                                        <p:attrNameLst>
                                          <p:attrName>style.visibility</p:attrName>
                                        </p:attrNameLst>
                                      </p:cBhvr>
                                      <p:to>
                                        <p:strVal val="visible"/>
                                      </p:to>
                                    </p:set>
                                  </p:childTnLst>
                                </p:cTn>
                              </p:par>
                              <p:par>
                                <p:cTn id="5294" presetID="10" presetClass="exit" presetSubtype="0" fill="hold" grpId="1" nodeType="withEffect">
                                  <p:stCondLst>
                                    <p:cond delay="0"/>
                                  </p:stCondLst>
                                  <p:childTnLst>
                                    <p:animEffect transition="out" filter="fade">
                                      <p:cBhvr>
                                        <p:cTn id="5295" dur="500"/>
                                        <p:tgtEl>
                                          <p:spTgt spid="687"/>
                                        </p:tgtEl>
                                      </p:cBhvr>
                                    </p:animEffect>
                                    <p:set>
                                      <p:cBhvr>
                                        <p:cTn id="5296"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6"/>
                  </p:tgtEl>
                </p:cond>
              </p:nextCondLst>
            </p:seq>
            <p:seq concurrent="1" nextAc="seek">
              <p:cTn id="5297" restart="whenNotActive" fill="hold" evtFilter="cancelBubble" nodeType="interactiveSeq">
                <p:stCondLst>
                  <p:cond evt="onClick" delay="0">
                    <p:tgtEl>
                      <p:spTgt spid="717"/>
                    </p:tgtEl>
                  </p:cond>
                </p:stCondLst>
                <p:endSync evt="end" delay="0">
                  <p:rtn val="all"/>
                </p:endSync>
                <p:childTnLst>
                  <p:par>
                    <p:cTn id="5298" fill="hold">
                      <p:stCondLst>
                        <p:cond delay="0"/>
                      </p:stCondLst>
                      <p:childTnLst>
                        <p:par>
                          <p:cTn id="5299" fill="hold">
                            <p:stCondLst>
                              <p:cond delay="0"/>
                            </p:stCondLst>
                            <p:childTnLst>
                              <p:par>
                                <p:cTn id="5300" presetID="1" presetClass="entr" presetSubtype="0" fill="hold" grpId="1" nodeType="clickEffect">
                                  <p:stCondLst>
                                    <p:cond delay="0"/>
                                  </p:stCondLst>
                                  <p:childTnLst>
                                    <p:set>
                                      <p:cBhvr>
                                        <p:cTn id="5301" dur="1" fill="hold">
                                          <p:stCondLst>
                                            <p:cond delay="0"/>
                                          </p:stCondLst>
                                        </p:cTn>
                                        <p:tgtEl>
                                          <p:spTgt spid="723"/>
                                        </p:tgtEl>
                                        <p:attrNameLst>
                                          <p:attrName>style.visibility</p:attrName>
                                        </p:attrNameLst>
                                      </p:cBhvr>
                                      <p:to>
                                        <p:strVal val="visible"/>
                                      </p:to>
                                    </p:set>
                                  </p:childTnLst>
                                </p:cTn>
                              </p:par>
                              <p:par>
                                <p:cTn id="5302" presetID="10" presetClass="exit" presetSubtype="0" fill="hold" grpId="2" nodeType="withEffect">
                                  <p:stCondLst>
                                    <p:cond delay="0"/>
                                  </p:stCondLst>
                                  <p:childTnLst>
                                    <p:animEffect transition="out" filter="fade">
                                      <p:cBhvr>
                                        <p:cTn id="5303" dur="500"/>
                                        <p:tgtEl>
                                          <p:spTgt spid="687"/>
                                        </p:tgtEl>
                                      </p:cBhvr>
                                    </p:animEffect>
                                    <p:set>
                                      <p:cBhvr>
                                        <p:cTn id="5304"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7"/>
                  </p:tgtEl>
                </p:cond>
              </p:nextCondLst>
            </p:seq>
            <p:seq concurrent="1" nextAc="seek">
              <p:cTn id="5305" restart="whenNotActive" fill="hold" evtFilter="cancelBubble" nodeType="interactiveSeq">
                <p:stCondLst>
                  <p:cond evt="onClick" delay="0">
                    <p:tgtEl>
                      <p:spTgt spid="719"/>
                    </p:tgtEl>
                  </p:cond>
                </p:stCondLst>
                <p:endSync evt="end" delay="0">
                  <p:rtn val="all"/>
                </p:endSync>
                <p:childTnLst>
                  <p:par>
                    <p:cTn id="5306" fill="hold">
                      <p:stCondLst>
                        <p:cond delay="0"/>
                      </p:stCondLst>
                      <p:childTnLst>
                        <p:par>
                          <p:cTn id="5307" fill="hold">
                            <p:stCondLst>
                              <p:cond delay="0"/>
                            </p:stCondLst>
                            <p:childTnLst>
                              <p:par>
                                <p:cTn id="5308" presetID="1" presetClass="entr" presetSubtype="0" fill="hold" grpId="0" nodeType="clickEffect">
                                  <p:stCondLst>
                                    <p:cond delay="0"/>
                                  </p:stCondLst>
                                  <p:childTnLst>
                                    <p:set>
                                      <p:cBhvr>
                                        <p:cTn id="5309" dur="1" fill="hold">
                                          <p:stCondLst>
                                            <p:cond delay="0"/>
                                          </p:stCondLst>
                                        </p:cTn>
                                        <p:tgtEl>
                                          <p:spTgt spid="725"/>
                                        </p:tgtEl>
                                        <p:attrNameLst>
                                          <p:attrName>style.visibility</p:attrName>
                                        </p:attrNameLst>
                                      </p:cBhvr>
                                      <p:to>
                                        <p:strVal val="visible"/>
                                      </p:to>
                                    </p:set>
                                  </p:childTnLst>
                                </p:cTn>
                              </p:par>
                              <p:par>
                                <p:cTn id="5310" presetID="10" presetClass="exit" presetSubtype="0" fill="hold" grpId="3" nodeType="withEffect">
                                  <p:stCondLst>
                                    <p:cond delay="0"/>
                                  </p:stCondLst>
                                  <p:childTnLst>
                                    <p:animEffect transition="out" filter="fade">
                                      <p:cBhvr>
                                        <p:cTn id="5311" dur="500"/>
                                        <p:tgtEl>
                                          <p:spTgt spid="687"/>
                                        </p:tgtEl>
                                      </p:cBhvr>
                                    </p:animEffect>
                                    <p:set>
                                      <p:cBhvr>
                                        <p:cTn id="5312"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9"/>
                  </p:tgtEl>
                </p:cond>
              </p:nextCondLst>
            </p:seq>
            <p:seq concurrent="1" nextAc="seek">
              <p:cTn id="5313" restart="whenNotActive" fill="hold" evtFilter="cancelBubble" nodeType="interactiveSeq">
                <p:stCondLst>
                  <p:cond evt="onClick" delay="0">
                    <p:tgtEl>
                      <p:spTgt spid="720"/>
                    </p:tgtEl>
                  </p:cond>
                </p:stCondLst>
                <p:endSync evt="end" delay="0">
                  <p:rtn val="all"/>
                </p:endSync>
                <p:childTnLst>
                  <p:par>
                    <p:cTn id="5314" fill="hold">
                      <p:stCondLst>
                        <p:cond delay="0"/>
                      </p:stCondLst>
                      <p:childTnLst>
                        <p:par>
                          <p:cTn id="5315" fill="hold">
                            <p:stCondLst>
                              <p:cond delay="0"/>
                            </p:stCondLst>
                            <p:childTnLst>
                              <p:par>
                                <p:cTn id="5316" presetID="1" presetClass="entr" presetSubtype="0" fill="hold" grpId="0" nodeType="clickEffect">
                                  <p:stCondLst>
                                    <p:cond delay="0"/>
                                  </p:stCondLst>
                                  <p:childTnLst>
                                    <p:set>
                                      <p:cBhvr>
                                        <p:cTn id="5317" dur="1" fill="hold">
                                          <p:stCondLst>
                                            <p:cond delay="0"/>
                                          </p:stCondLst>
                                        </p:cTn>
                                        <p:tgtEl>
                                          <p:spTgt spid="726"/>
                                        </p:tgtEl>
                                        <p:attrNameLst>
                                          <p:attrName>style.visibility</p:attrName>
                                        </p:attrNameLst>
                                      </p:cBhvr>
                                      <p:to>
                                        <p:strVal val="visible"/>
                                      </p:to>
                                    </p:set>
                                  </p:childTnLst>
                                </p:cTn>
                              </p:par>
                              <p:par>
                                <p:cTn id="5318" presetID="10" presetClass="entr" presetSubtype="0" fill="hold" grpId="4" nodeType="withEffect">
                                  <p:stCondLst>
                                    <p:cond delay="0"/>
                                  </p:stCondLst>
                                  <p:childTnLst>
                                    <p:set>
                                      <p:cBhvr>
                                        <p:cTn id="5319" dur="1" fill="hold">
                                          <p:stCondLst>
                                            <p:cond delay="0"/>
                                          </p:stCondLst>
                                        </p:cTn>
                                        <p:tgtEl>
                                          <p:spTgt spid="679"/>
                                        </p:tgtEl>
                                        <p:attrNameLst>
                                          <p:attrName>style.visibility</p:attrName>
                                        </p:attrNameLst>
                                      </p:cBhvr>
                                      <p:to>
                                        <p:strVal val="visible"/>
                                      </p:to>
                                    </p:set>
                                    <p:animEffect transition="in" filter="fade">
                                      <p:cBhvr>
                                        <p:cTn id="5320" dur="500"/>
                                        <p:tgtEl>
                                          <p:spTgt spid="679"/>
                                        </p:tgtEl>
                                      </p:cBhvr>
                                    </p:animEffect>
                                  </p:childTnLst>
                                </p:cTn>
                              </p:par>
                              <p:par>
                                <p:cTn id="5321" presetID="10" presetClass="exit" presetSubtype="0" fill="hold" grpId="4" nodeType="withEffect">
                                  <p:stCondLst>
                                    <p:cond delay="0"/>
                                  </p:stCondLst>
                                  <p:childTnLst>
                                    <p:animEffect transition="out" filter="fade">
                                      <p:cBhvr>
                                        <p:cTn id="5322" dur="500"/>
                                        <p:tgtEl>
                                          <p:spTgt spid="687"/>
                                        </p:tgtEl>
                                      </p:cBhvr>
                                    </p:animEffect>
                                    <p:set>
                                      <p:cBhvr>
                                        <p:cTn id="5323"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20"/>
                  </p:tgtEl>
                </p:cond>
              </p:nextCondLst>
            </p:seq>
            <p:seq concurrent="1" nextAc="seek">
              <p:cTn id="5324" restart="whenNotActive" fill="hold" evtFilter="cancelBubble" nodeType="interactiveSeq">
                <p:stCondLst>
                  <p:cond evt="onClick" delay="0">
                    <p:tgtEl>
                      <p:spTgt spid="718"/>
                    </p:tgtEl>
                  </p:cond>
                </p:stCondLst>
                <p:endSync evt="end" delay="0">
                  <p:rtn val="all"/>
                </p:endSync>
                <p:childTnLst>
                  <p:par>
                    <p:cTn id="5325" fill="hold">
                      <p:stCondLst>
                        <p:cond delay="0"/>
                      </p:stCondLst>
                      <p:childTnLst>
                        <p:par>
                          <p:cTn id="5326" fill="hold">
                            <p:stCondLst>
                              <p:cond delay="0"/>
                            </p:stCondLst>
                            <p:childTnLst>
                              <p:par>
                                <p:cTn id="5327" presetID="1" presetClass="entr" presetSubtype="0" fill="hold" grpId="0" nodeType="clickEffect">
                                  <p:stCondLst>
                                    <p:cond delay="0"/>
                                  </p:stCondLst>
                                  <p:childTnLst>
                                    <p:set>
                                      <p:cBhvr>
                                        <p:cTn id="5328" dur="1" fill="hold">
                                          <p:stCondLst>
                                            <p:cond delay="0"/>
                                          </p:stCondLst>
                                        </p:cTn>
                                        <p:tgtEl>
                                          <p:spTgt spid="724"/>
                                        </p:tgtEl>
                                        <p:attrNameLst>
                                          <p:attrName>style.visibility</p:attrName>
                                        </p:attrNameLst>
                                      </p:cBhvr>
                                      <p:to>
                                        <p:strVal val="visible"/>
                                      </p:to>
                                    </p:set>
                                  </p:childTnLst>
                                </p:cTn>
                              </p:par>
                              <p:par>
                                <p:cTn id="5329" presetID="1" presetClass="entr" presetSubtype="0" fill="hold" grpId="0" nodeType="withEffect">
                                  <p:stCondLst>
                                    <p:cond delay="0"/>
                                  </p:stCondLst>
                                  <p:childTnLst>
                                    <p:set>
                                      <p:cBhvr>
                                        <p:cTn id="5330" dur="1" fill="hold">
                                          <p:stCondLst>
                                            <p:cond delay="0"/>
                                          </p:stCondLst>
                                        </p:cTn>
                                        <p:tgtEl>
                                          <p:spTgt spid="686"/>
                                        </p:tgtEl>
                                        <p:attrNameLst>
                                          <p:attrName>style.visibility</p:attrName>
                                        </p:attrNameLst>
                                      </p:cBhvr>
                                      <p:to>
                                        <p:strVal val="visible"/>
                                      </p:to>
                                    </p:set>
                                  </p:childTnLst>
                                </p:cTn>
                              </p:par>
                              <p:par>
                                <p:cTn id="5331" presetID="10" presetClass="exit" presetSubtype="0" fill="hold" grpId="5" nodeType="withEffect">
                                  <p:stCondLst>
                                    <p:cond delay="0"/>
                                  </p:stCondLst>
                                  <p:childTnLst>
                                    <p:animEffect transition="out" filter="fade">
                                      <p:cBhvr>
                                        <p:cTn id="5332" dur="500"/>
                                        <p:tgtEl>
                                          <p:spTgt spid="687"/>
                                        </p:tgtEl>
                                      </p:cBhvr>
                                    </p:animEffect>
                                    <p:set>
                                      <p:cBhvr>
                                        <p:cTn id="5333"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8"/>
                  </p:tgtEl>
                </p:cond>
              </p:nextCondLst>
            </p:seq>
            <p:seq concurrent="1" nextAc="seek">
              <p:cTn id="5334" restart="whenNotActive" fill="hold" evtFilter="cancelBubble" nodeType="interactiveSeq">
                <p:stCondLst>
                  <p:cond evt="onClick" delay="0">
                    <p:tgtEl>
                      <p:spTgt spid="726"/>
                    </p:tgtEl>
                  </p:cond>
                </p:stCondLst>
                <p:endSync evt="end" delay="0">
                  <p:rtn val="all"/>
                </p:endSync>
                <p:childTnLst>
                  <p:par>
                    <p:cTn id="5335" fill="hold">
                      <p:stCondLst>
                        <p:cond delay="0"/>
                      </p:stCondLst>
                      <p:childTnLst>
                        <p:par>
                          <p:cTn id="5336" fill="hold">
                            <p:stCondLst>
                              <p:cond delay="0"/>
                            </p:stCondLst>
                            <p:childTnLst>
                              <p:par>
                                <p:cTn id="5337" presetID="1" presetClass="exit" presetSubtype="0" fill="hold" grpId="1" nodeType="clickEffect">
                                  <p:stCondLst>
                                    <p:cond delay="0"/>
                                  </p:stCondLst>
                                  <p:childTnLst>
                                    <p:set>
                                      <p:cBhvr>
                                        <p:cTn id="5338" dur="1" fill="hold">
                                          <p:stCondLst>
                                            <p:cond delay="0"/>
                                          </p:stCondLst>
                                        </p:cTn>
                                        <p:tgtEl>
                                          <p:spTgt spid="726"/>
                                        </p:tgtEl>
                                        <p:attrNameLst>
                                          <p:attrName>style.visibility</p:attrName>
                                        </p:attrNameLst>
                                      </p:cBhvr>
                                      <p:to>
                                        <p:strVal val="hidden"/>
                                      </p:to>
                                    </p:set>
                                  </p:childTnLst>
                                </p:cTn>
                              </p:par>
                              <p:par>
                                <p:cTn id="5339" presetID="1" presetClass="exit" presetSubtype="0" fill="hold" grpId="5" nodeType="withEffect">
                                  <p:stCondLst>
                                    <p:cond delay="0"/>
                                  </p:stCondLst>
                                  <p:childTnLst>
                                    <p:set>
                                      <p:cBhvr>
                                        <p:cTn id="5340" dur="1" fill="hold">
                                          <p:stCondLst>
                                            <p:cond delay="0"/>
                                          </p:stCondLst>
                                        </p:cTn>
                                        <p:tgtEl>
                                          <p:spTgt spid="679"/>
                                        </p:tgtEl>
                                        <p:attrNameLst>
                                          <p:attrName>style.visibility</p:attrName>
                                        </p:attrNameLst>
                                      </p:cBhvr>
                                      <p:to>
                                        <p:strVal val="hidden"/>
                                      </p:to>
                                    </p:set>
                                  </p:childTnLst>
                                </p:cTn>
                              </p:par>
                              <p:par>
                                <p:cTn id="5341" presetID="10" presetClass="entr" presetSubtype="0" fill="hold" grpId="6" nodeType="withEffect">
                                  <p:stCondLst>
                                    <p:cond delay="0"/>
                                  </p:stCondLst>
                                  <p:childTnLst>
                                    <p:set>
                                      <p:cBhvr>
                                        <p:cTn id="5342" dur="1" fill="hold">
                                          <p:stCondLst>
                                            <p:cond delay="0"/>
                                          </p:stCondLst>
                                        </p:cTn>
                                        <p:tgtEl>
                                          <p:spTgt spid="687"/>
                                        </p:tgtEl>
                                        <p:attrNameLst>
                                          <p:attrName>style.visibility</p:attrName>
                                        </p:attrNameLst>
                                      </p:cBhvr>
                                      <p:to>
                                        <p:strVal val="visible"/>
                                      </p:to>
                                    </p:set>
                                    <p:animEffect transition="in" filter="fade">
                                      <p:cBhvr>
                                        <p:cTn id="5343" dur="500"/>
                                        <p:tgtEl>
                                          <p:spTgt spid="687"/>
                                        </p:tgtEl>
                                      </p:cBhvr>
                                    </p:animEffect>
                                  </p:childTnLst>
                                </p:cTn>
                              </p:par>
                            </p:childTnLst>
                          </p:cTn>
                        </p:par>
                      </p:childTnLst>
                    </p:cTn>
                  </p:par>
                </p:childTnLst>
              </p:cTn>
              <p:nextCondLst>
                <p:cond evt="onClick" delay="0">
                  <p:tgtEl>
                    <p:spTgt spid="726"/>
                  </p:tgtEl>
                </p:cond>
              </p:nextCondLst>
            </p:seq>
            <p:seq concurrent="1" nextAc="seek">
              <p:cTn id="5344" restart="whenNotActive" fill="hold" evtFilter="cancelBubble" nodeType="interactiveSeq">
                <p:stCondLst>
                  <p:cond evt="onClick" delay="0">
                    <p:tgtEl>
                      <p:spTgt spid="721"/>
                    </p:tgtEl>
                  </p:cond>
                </p:stCondLst>
                <p:endSync evt="end" delay="0">
                  <p:rtn val="all"/>
                </p:endSync>
                <p:childTnLst>
                  <p:par>
                    <p:cTn id="5345" fill="hold">
                      <p:stCondLst>
                        <p:cond delay="0"/>
                      </p:stCondLst>
                      <p:childTnLst>
                        <p:par>
                          <p:cTn id="5346" fill="hold">
                            <p:stCondLst>
                              <p:cond delay="0"/>
                            </p:stCondLst>
                            <p:childTnLst>
                              <p:par>
                                <p:cTn id="5347" presetID="1" presetClass="exit" presetSubtype="0" fill="hold" grpId="1" nodeType="clickEffect">
                                  <p:stCondLst>
                                    <p:cond delay="0"/>
                                  </p:stCondLst>
                                  <p:childTnLst>
                                    <p:set>
                                      <p:cBhvr>
                                        <p:cTn id="5348" dur="1" fill="hold">
                                          <p:stCondLst>
                                            <p:cond delay="0"/>
                                          </p:stCondLst>
                                        </p:cTn>
                                        <p:tgtEl>
                                          <p:spTgt spid="721"/>
                                        </p:tgtEl>
                                        <p:attrNameLst>
                                          <p:attrName>style.visibility</p:attrName>
                                        </p:attrNameLst>
                                      </p:cBhvr>
                                      <p:to>
                                        <p:strVal val="hidden"/>
                                      </p:to>
                                    </p:set>
                                  </p:childTnLst>
                                </p:cTn>
                              </p:par>
                              <p:par>
                                <p:cTn id="5349" presetID="1" presetClass="exit" presetSubtype="0" fill="hold" grpId="3" nodeType="withEffect">
                                  <p:stCondLst>
                                    <p:cond delay="0"/>
                                  </p:stCondLst>
                                  <p:childTnLst>
                                    <p:set>
                                      <p:cBhvr>
                                        <p:cTn id="5350" dur="1" fill="hold">
                                          <p:stCondLst>
                                            <p:cond delay="0"/>
                                          </p:stCondLst>
                                        </p:cTn>
                                        <p:tgtEl>
                                          <p:spTgt spid="679"/>
                                        </p:tgtEl>
                                        <p:attrNameLst>
                                          <p:attrName>style.visibility</p:attrName>
                                        </p:attrNameLst>
                                      </p:cBhvr>
                                      <p:to>
                                        <p:strVal val="hidden"/>
                                      </p:to>
                                    </p:set>
                                  </p:childTnLst>
                                </p:cTn>
                              </p:par>
                              <p:par>
                                <p:cTn id="5351" presetID="10" presetClass="entr" presetSubtype="0" fill="hold" grpId="7" nodeType="withEffect">
                                  <p:stCondLst>
                                    <p:cond delay="0"/>
                                  </p:stCondLst>
                                  <p:childTnLst>
                                    <p:set>
                                      <p:cBhvr>
                                        <p:cTn id="5352" dur="1" fill="hold">
                                          <p:stCondLst>
                                            <p:cond delay="0"/>
                                          </p:stCondLst>
                                        </p:cTn>
                                        <p:tgtEl>
                                          <p:spTgt spid="687"/>
                                        </p:tgtEl>
                                        <p:attrNameLst>
                                          <p:attrName>style.visibility</p:attrName>
                                        </p:attrNameLst>
                                      </p:cBhvr>
                                      <p:to>
                                        <p:strVal val="visible"/>
                                      </p:to>
                                    </p:set>
                                    <p:animEffect transition="in" filter="fade">
                                      <p:cBhvr>
                                        <p:cTn id="5353" dur="500"/>
                                        <p:tgtEl>
                                          <p:spTgt spid="687"/>
                                        </p:tgtEl>
                                      </p:cBhvr>
                                    </p:animEffect>
                                  </p:childTnLst>
                                </p:cTn>
                              </p:par>
                            </p:childTnLst>
                          </p:cTn>
                        </p:par>
                      </p:childTnLst>
                    </p:cTn>
                  </p:par>
                </p:childTnLst>
              </p:cTn>
              <p:nextCondLst>
                <p:cond evt="onClick" delay="0">
                  <p:tgtEl>
                    <p:spTgt spid="721"/>
                  </p:tgtEl>
                </p:cond>
              </p:nextCondLst>
            </p:seq>
            <p:seq concurrent="1" nextAc="seek">
              <p:cTn id="5354" restart="whenNotActive" fill="hold" evtFilter="cancelBubble" nodeType="interactiveSeq">
                <p:stCondLst>
                  <p:cond evt="onClick" delay="0">
                    <p:tgtEl>
                      <p:spTgt spid="722"/>
                    </p:tgtEl>
                  </p:cond>
                </p:stCondLst>
                <p:endSync evt="end" delay="0">
                  <p:rtn val="all"/>
                </p:endSync>
                <p:childTnLst>
                  <p:par>
                    <p:cTn id="5355" fill="hold">
                      <p:stCondLst>
                        <p:cond delay="0"/>
                      </p:stCondLst>
                      <p:childTnLst>
                        <p:par>
                          <p:cTn id="5356" fill="hold">
                            <p:stCondLst>
                              <p:cond delay="0"/>
                            </p:stCondLst>
                            <p:childTnLst>
                              <p:par>
                                <p:cTn id="5357" presetID="1" presetClass="exit" presetSubtype="0" fill="hold" grpId="1" nodeType="clickEffect">
                                  <p:stCondLst>
                                    <p:cond delay="0"/>
                                  </p:stCondLst>
                                  <p:childTnLst>
                                    <p:set>
                                      <p:cBhvr>
                                        <p:cTn id="5358" dur="1" fill="hold">
                                          <p:stCondLst>
                                            <p:cond delay="0"/>
                                          </p:stCondLst>
                                        </p:cTn>
                                        <p:tgtEl>
                                          <p:spTgt spid="722"/>
                                        </p:tgtEl>
                                        <p:attrNameLst>
                                          <p:attrName>style.visibility</p:attrName>
                                        </p:attrNameLst>
                                      </p:cBhvr>
                                      <p:to>
                                        <p:strVal val="hidden"/>
                                      </p:to>
                                    </p:set>
                                  </p:childTnLst>
                                </p:cTn>
                              </p:par>
                              <p:par>
                                <p:cTn id="5359" presetID="1" presetClass="exit" presetSubtype="0" fill="hold" grpId="2" nodeType="withEffect">
                                  <p:stCondLst>
                                    <p:cond delay="0"/>
                                  </p:stCondLst>
                                  <p:childTnLst>
                                    <p:set>
                                      <p:cBhvr>
                                        <p:cTn id="5360" dur="1" fill="hold">
                                          <p:stCondLst>
                                            <p:cond delay="0"/>
                                          </p:stCondLst>
                                        </p:cTn>
                                        <p:tgtEl>
                                          <p:spTgt spid="679"/>
                                        </p:tgtEl>
                                        <p:attrNameLst>
                                          <p:attrName>style.visibility</p:attrName>
                                        </p:attrNameLst>
                                      </p:cBhvr>
                                      <p:to>
                                        <p:strVal val="hidden"/>
                                      </p:to>
                                    </p:set>
                                  </p:childTnLst>
                                </p:cTn>
                              </p:par>
                              <p:par>
                                <p:cTn id="5361" presetID="10" presetClass="entr" presetSubtype="0" fill="hold" grpId="8" nodeType="withEffect">
                                  <p:stCondLst>
                                    <p:cond delay="0"/>
                                  </p:stCondLst>
                                  <p:childTnLst>
                                    <p:set>
                                      <p:cBhvr>
                                        <p:cTn id="5362" dur="1" fill="hold">
                                          <p:stCondLst>
                                            <p:cond delay="0"/>
                                          </p:stCondLst>
                                        </p:cTn>
                                        <p:tgtEl>
                                          <p:spTgt spid="687"/>
                                        </p:tgtEl>
                                        <p:attrNameLst>
                                          <p:attrName>style.visibility</p:attrName>
                                        </p:attrNameLst>
                                      </p:cBhvr>
                                      <p:to>
                                        <p:strVal val="visible"/>
                                      </p:to>
                                    </p:set>
                                    <p:animEffect transition="in" filter="fade">
                                      <p:cBhvr>
                                        <p:cTn id="5363" dur="500"/>
                                        <p:tgtEl>
                                          <p:spTgt spid="687"/>
                                        </p:tgtEl>
                                      </p:cBhvr>
                                    </p:animEffect>
                                  </p:childTnLst>
                                </p:cTn>
                              </p:par>
                            </p:childTnLst>
                          </p:cTn>
                        </p:par>
                      </p:childTnLst>
                    </p:cTn>
                  </p:par>
                </p:childTnLst>
              </p:cTn>
              <p:nextCondLst>
                <p:cond evt="onClick" delay="0">
                  <p:tgtEl>
                    <p:spTgt spid="722"/>
                  </p:tgtEl>
                </p:cond>
              </p:nextCondLst>
            </p:seq>
            <p:seq concurrent="1" nextAc="seek">
              <p:cTn id="5364" restart="whenNotActive" fill="hold" evtFilter="cancelBubble" nodeType="interactiveSeq">
                <p:stCondLst>
                  <p:cond evt="onClick" delay="0">
                    <p:tgtEl>
                      <p:spTgt spid="723"/>
                    </p:tgtEl>
                  </p:cond>
                </p:stCondLst>
                <p:endSync evt="end" delay="0">
                  <p:rtn val="all"/>
                </p:endSync>
                <p:childTnLst>
                  <p:par>
                    <p:cTn id="5365" fill="hold">
                      <p:stCondLst>
                        <p:cond delay="0"/>
                      </p:stCondLst>
                      <p:childTnLst>
                        <p:par>
                          <p:cTn id="5366" fill="hold">
                            <p:stCondLst>
                              <p:cond delay="0"/>
                            </p:stCondLst>
                            <p:childTnLst>
                              <p:par>
                                <p:cTn id="5367" presetID="1" presetClass="exit" presetSubtype="0" fill="hold" grpId="0" nodeType="clickEffect">
                                  <p:stCondLst>
                                    <p:cond delay="0"/>
                                  </p:stCondLst>
                                  <p:childTnLst>
                                    <p:set>
                                      <p:cBhvr>
                                        <p:cTn id="5368" dur="1" fill="hold">
                                          <p:stCondLst>
                                            <p:cond delay="0"/>
                                          </p:stCondLst>
                                        </p:cTn>
                                        <p:tgtEl>
                                          <p:spTgt spid="723"/>
                                        </p:tgtEl>
                                        <p:attrNameLst>
                                          <p:attrName>style.visibility</p:attrName>
                                        </p:attrNameLst>
                                      </p:cBhvr>
                                      <p:to>
                                        <p:strVal val="hidden"/>
                                      </p:to>
                                    </p:set>
                                  </p:childTnLst>
                                </p:cTn>
                              </p:par>
                              <p:par>
                                <p:cTn id="5369" presetID="10" presetClass="entr" presetSubtype="0" fill="hold" grpId="9" nodeType="withEffect">
                                  <p:stCondLst>
                                    <p:cond delay="0"/>
                                  </p:stCondLst>
                                  <p:childTnLst>
                                    <p:set>
                                      <p:cBhvr>
                                        <p:cTn id="5370" dur="1" fill="hold">
                                          <p:stCondLst>
                                            <p:cond delay="0"/>
                                          </p:stCondLst>
                                        </p:cTn>
                                        <p:tgtEl>
                                          <p:spTgt spid="687"/>
                                        </p:tgtEl>
                                        <p:attrNameLst>
                                          <p:attrName>style.visibility</p:attrName>
                                        </p:attrNameLst>
                                      </p:cBhvr>
                                      <p:to>
                                        <p:strVal val="visible"/>
                                      </p:to>
                                    </p:set>
                                    <p:animEffect transition="in" filter="fade">
                                      <p:cBhvr>
                                        <p:cTn id="5371" dur="500"/>
                                        <p:tgtEl>
                                          <p:spTgt spid="687"/>
                                        </p:tgtEl>
                                      </p:cBhvr>
                                    </p:animEffect>
                                  </p:childTnLst>
                                </p:cTn>
                              </p:par>
                            </p:childTnLst>
                          </p:cTn>
                        </p:par>
                      </p:childTnLst>
                    </p:cTn>
                  </p:par>
                </p:childTnLst>
              </p:cTn>
              <p:nextCondLst>
                <p:cond evt="onClick" delay="0">
                  <p:tgtEl>
                    <p:spTgt spid="723"/>
                  </p:tgtEl>
                </p:cond>
              </p:nextCondLst>
            </p:seq>
            <p:seq concurrent="1" nextAc="seek">
              <p:cTn id="5372" restart="whenNotActive" fill="hold" evtFilter="cancelBubble" nodeType="interactiveSeq">
                <p:stCondLst>
                  <p:cond evt="onClick" delay="0">
                    <p:tgtEl>
                      <p:spTgt spid="724"/>
                    </p:tgtEl>
                  </p:cond>
                </p:stCondLst>
                <p:endSync evt="end" delay="0">
                  <p:rtn val="all"/>
                </p:endSync>
                <p:childTnLst>
                  <p:par>
                    <p:cTn id="5373" fill="hold">
                      <p:stCondLst>
                        <p:cond delay="0"/>
                      </p:stCondLst>
                      <p:childTnLst>
                        <p:par>
                          <p:cTn id="5374" fill="hold">
                            <p:stCondLst>
                              <p:cond delay="0"/>
                            </p:stCondLst>
                            <p:childTnLst>
                              <p:par>
                                <p:cTn id="5375" presetID="1" presetClass="exit" presetSubtype="0" fill="hold" grpId="1" nodeType="clickEffect">
                                  <p:stCondLst>
                                    <p:cond delay="0"/>
                                  </p:stCondLst>
                                  <p:childTnLst>
                                    <p:set>
                                      <p:cBhvr>
                                        <p:cTn id="5376" dur="1" fill="hold">
                                          <p:stCondLst>
                                            <p:cond delay="0"/>
                                          </p:stCondLst>
                                        </p:cTn>
                                        <p:tgtEl>
                                          <p:spTgt spid="724"/>
                                        </p:tgtEl>
                                        <p:attrNameLst>
                                          <p:attrName>style.visibility</p:attrName>
                                        </p:attrNameLst>
                                      </p:cBhvr>
                                      <p:to>
                                        <p:strVal val="hidden"/>
                                      </p:to>
                                    </p:set>
                                  </p:childTnLst>
                                </p:cTn>
                              </p:par>
                              <p:par>
                                <p:cTn id="5377" presetID="1" presetClass="exit" presetSubtype="0" fill="hold" grpId="1" nodeType="withEffect">
                                  <p:stCondLst>
                                    <p:cond delay="0"/>
                                  </p:stCondLst>
                                  <p:childTnLst>
                                    <p:set>
                                      <p:cBhvr>
                                        <p:cTn id="5378" dur="1" fill="hold">
                                          <p:stCondLst>
                                            <p:cond delay="0"/>
                                          </p:stCondLst>
                                        </p:cTn>
                                        <p:tgtEl>
                                          <p:spTgt spid="686"/>
                                        </p:tgtEl>
                                        <p:attrNameLst>
                                          <p:attrName>style.visibility</p:attrName>
                                        </p:attrNameLst>
                                      </p:cBhvr>
                                      <p:to>
                                        <p:strVal val="hidden"/>
                                      </p:to>
                                    </p:set>
                                  </p:childTnLst>
                                </p:cTn>
                              </p:par>
                              <p:par>
                                <p:cTn id="5379" presetID="10" presetClass="entr" presetSubtype="0" fill="hold" grpId="10" nodeType="withEffect">
                                  <p:stCondLst>
                                    <p:cond delay="0"/>
                                  </p:stCondLst>
                                  <p:childTnLst>
                                    <p:set>
                                      <p:cBhvr>
                                        <p:cTn id="5380" dur="1" fill="hold">
                                          <p:stCondLst>
                                            <p:cond delay="0"/>
                                          </p:stCondLst>
                                        </p:cTn>
                                        <p:tgtEl>
                                          <p:spTgt spid="687"/>
                                        </p:tgtEl>
                                        <p:attrNameLst>
                                          <p:attrName>style.visibility</p:attrName>
                                        </p:attrNameLst>
                                      </p:cBhvr>
                                      <p:to>
                                        <p:strVal val="visible"/>
                                      </p:to>
                                    </p:set>
                                    <p:animEffect transition="in" filter="fade">
                                      <p:cBhvr>
                                        <p:cTn id="5381" dur="500"/>
                                        <p:tgtEl>
                                          <p:spTgt spid="687"/>
                                        </p:tgtEl>
                                      </p:cBhvr>
                                    </p:animEffect>
                                  </p:childTnLst>
                                </p:cTn>
                              </p:par>
                            </p:childTnLst>
                          </p:cTn>
                        </p:par>
                      </p:childTnLst>
                    </p:cTn>
                  </p:par>
                </p:childTnLst>
              </p:cTn>
              <p:nextCondLst>
                <p:cond evt="onClick" delay="0">
                  <p:tgtEl>
                    <p:spTgt spid="724"/>
                  </p:tgtEl>
                </p:cond>
              </p:nextCondLst>
            </p:seq>
            <p:seq concurrent="1" nextAc="seek">
              <p:cTn id="5382" restart="whenNotActive" fill="hold" evtFilter="cancelBubble" nodeType="interactiveSeq">
                <p:stCondLst>
                  <p:cond evt="onClick" delay="0">
                    <p:tgtEl>
                      <p:spTgt spid="725"/>
                    </p:tgtEl>
                  </p:cond>
                </p:stCondLst>
                <p:endSync evt="end" delay="0">
                  <p:rtn val="all"/>
                </p:endSync>
                <p:childTnLst>
                  <p:par>
                    <p:cTn id="5383" fill="hold">
                      <p:stCondLst>
                        <p:cond delay="0"/>
                      </p:stCondLst>
                      <p:childTnLst>
                        <p:par>
                          <p:cTn id="5384" fill="hold">
                            <p:stCondLst>
                              <p:cond delay="0"/>
                            </p:stCondLst>
                            <p:childTnLst>
                              <p:par>
                                <p:cTn id="5385" presetID="1" presetClass="exit" presetSubtype="0" fill="hold" grpId="1" nodeType="clickEffect">
                                  <p:stCondLst>
                                    <p:cond delay="0"/>
                                  </p:stCondLst>
                                  <p:childTnLst>
                                    <p:set>
                                      <p:cBhvr>
                                        <p:cTn id="5386" dur="1" fill="hold">
                                          <p:stCondLst>
                                            <p:cond delay="0"/>
                                          </p:stCondLst>
                                        </p:cTn>
                                        <p:tgtEl>
                                          <p:spTgt spid="725"/>
                                        </p:tgtEl>
                                        <p:attrNameLst>
                                          <p:attrName>style.visibility</p:attrName>
                                        </p:attrNameLst>
                                      </p:cBhvr>
                                      <p:to>
                                        <p:strVal val="hidden"/>
                                      </p:to>
                                    </p:set>
                                  </p:childTnLst>
                                </p:cTn>
                              </p:par>
                              <p:par>
                                <p:cTn id="5387" presetID="10" presetClass="entr" presetSubtype="0" fill="hold" grpId="11" nodeType="withEffect">
                                  <p:stCondLst>
                                    <p:cond delay="0"/>
                                  </p:stCondLst>
                                  <p:childTnLst>
                                    <p:set>
                                      <p:cBhvr>
                                        <p:cTn id="5388" dur="1" fill="hold">
                                          <p:stCondLst>
                                            <p:cond delay="0"/>
                                          </p:stCondLst>
                                        </p:cTn>
                                        <p:tgtEl>
                                          <p:spTgt spid="687"/>
                                        </p:tgtEl>
                                        <p:attrNameLst>
                                          <p:attrName>style.visibility</p:attrName>
                                        </p:attrNameLst>
                                      </p:cBhvr>
                                      <p:to>
                                        <p:strVal val="visible"/>
                                      </p:to>
                                    </p:set>
                                    <p:animEffect transition="in" filter="fade">
                                      <p:cBhvr>
                                        <p:cTn id="5389" dur="500"/>
                                        <p:tgtEl>
                                          <p:spTgt spid="687"/>
                                        </p:tgtEl>
                                      </p:cBhvr>
                                    </p:animEffect>
                                  </p:childTnLst>
                                </p:cTn>
                              </p:par>
                            </p:childTnLst>
                          </p:cTn>
                        </p:par>
                      </p:childTnLst>
                    </p:cTn>
                  </p:par>
                </p:childTnLst>
              </p:cTn>
              <p:nextCondLst>
                <p:cond evt="onClick" delay="0">
                  <p:tgtEl>
                    <p:spTgt spid="725"/>
                  </p:tgtEl>
                </p:cond>
              </p:nextCondLst>
            </p:seq>
            <p:seq concurrent="1" nextAc="seek">
              <p:cTn id="5390" restart="whenNotActive" fill="hold" evtFilter="cancelBubble" nodeType="interactiveSeq">
                <p:stCondLst>
                  <p:cond evt="onClick" delay="0">
                    <p:tgtEl>
                      <p:spTgt spid="728"/>
                    </p:tgtEl>
                  </p:cond>
                </p:stCondLst>
                <p:endSync evt="end" delay="0">
                  <p:rtn val="all"/>
                </p:endSync>
                <p:childTnLst>
                  <p:par>
                    <p:cTn id="5391" fill="hold">
                      <p:stCondLst>
                        <p:cond delay="0"/>
                      </p:stCondLst>
                      <p:childTnLst>
                        <p:par>
                          <p:cTn id="5392" fill="hold">
                            <p:stCondLst>
                              <p:cond delay="0"/>
                            </p:stCondLst>
                            <p:childTnLst>
                              <p:par>
                                <p:cTn id="5393" presetID="10" presetClass="exit" presetSubtype="0" fill="hold" grpId="0" nodeType="clickEffect">
                                  <p:stCondLst>
                                    <p:cond delay="0"/>
                                  </p:stCondLst>
                                  <p:childTnLst>
                                    <p:animEffect transition="out" filter="fade">
                                      <p:cBhvr>
                                        <p:cTn id="5394" dur="500"/>
                                        <p:tgtEl>
                                          <p:spTgt spid="727"/>
                                        </p:tgtEl>
                                      </p:cBhvr>
                                    </p:animEffect>
                                    <p:set>
                                      <p:cBhvr>
                                        <p:cTn id="5395" dur="1" fill="hold">
                                          <p:stCondLst>
                                            <p:cond delay="499"/>
                                          </p:stCondLst>
                                        </p:cTn>
                                        <p:tgtEl>
                                          <p:spTgt spid="727"/>
                                        </p:tgtEl>
                                        <p:attrNameLst>
                                          <p:attrName>style.visibility</p:attrName>
                                        </p:attrNameLst>
                                      </p:cBhvr>
                                      <p:to>
                                        <p:strVal val="hidden"/>
                                      </p:to>
                                    </p:set>
                                  </p:childTnLst>
                                </p:cTn>
                              </p:par>
                            </p:childTnLst>
                          </p:cTn>
                        </p:par>
                      </p:childTnLst>
                    </p:cTn>
                  </p:par>
                  <p:par>
                    <p:cTn id="5396" fill="hold">
                      <p:stCondLst>
                        <p:cond delay="indefinite"/>
                      </p:stCondLst>
                      <p:childTnLst>
                        <p:par>
                          <p:cTn id="5397" fill="hold">
                            <p:stCondLst>
                              <p:cond delay="0"/>
                            </p:stCondLst>
                            <p:childTnLst>
                              <p:par>
                                <p:cTn id="5398" presetID="10" presetClass="entr" presetSubtype="0" fill="hold" grpId="1" nodeType="clickEffect">
                                  <p:stCondLst>
                                    <p:cond delay="0"/>
                                  </p:stCondLst>
                                  <p:childTnLst>
                                    <p:set>
                                      <p:cBhvr>
                                        <p:cTn id="5399" dur="1" fill="hold">
                                          <p:stCondLst>
                                            <p:cond delay="0"/>
                                          </p:stCondLst>
                                        </p:cTn>
                                        <p:tgtEl>
                                          <p:spTgt spid="727"/>
                                        </p:tgtEl>
                                        <p:attrNameLst>
                                          <p:attrName>style.visibility</p:attrName>
                                        </p:attrNameLst>
                                      </p:cBhvr>
                                      <p:to>
                                        <p:strVal val="visible"/>
                                      </p:to>
                                    </p:set>
                                    <p:animEffect transition="in" filter="fade">
                                      <p:cBhvr>
                                        <p:cTn id="5400" dur="500"/>
                                        <p:tgtEl>
                                          <p:spTgt spid="727"/>
                                        </p:tgtEl>
                                      </p:cBhvr>
                                    </p:animEffect>
                                  </p:childTnLst>
                                </p:cTn>
                              </p:par>
                            </p:childTnLst>
                          </p:cTn>
                        </p:par>
                      </p:childTnLst>
                    </p:cTn>
                  </p:par>
                </p:childTnLst>
              </p:cTn>
              <p:nextCondLst>
                <p:cond evt="onClick" delay="0">
                  <p:tgtEl>
                    <p:spTgt spid="728"/>
                  </p:tgtEl>
                </p:cond>
              </p:nextCondLst>
            </p:seq>
            <p:seq concurrent="1" nextAc="seek">
              <p:cTn id="5401" restart="whenNotActive" fill="hold" evtFilter="cancelBubble" nodeType="interactiveSeq">
                <p:stCondLst>
                  <p:cond evt="onClick" delay="0">
                    <p:tgtEl>
                      <p:spTgt spid="66"/>
                    </p:tgtEl>
                  </p:cond>
                </p:stCondLst>
                <p:endSync evt="end" delay="0">
                  <p:rtn val="all"/>
                </p:endSync>
                <p:childTnLst>
                  <p:par>
                    <p:cTn id="5402" fill="hold">
                      <p:stCondLst>
                        <p:cond delay="0"/>
                      </p:stCondLst>
                      <p:childTnLst>
                        <p:par>
                          <p:cTn id="5403" fill="hold">
                            <p:stCondLst>
                              <p:cond delay="0"/>
                            </p:stCondLst>
                            <p:childTnLst>
                              <p:par>
                                <p:cTn id="5404" presetID="1" presetClass="entr" presetSubtype="0" fill="hold" grpId="12" nodeType="withEffect">
                                  <p:stCondLst>
                                    <p:cond delay="0"/>
                                  </p:stCondLst>
                                  <p:childTnLst>
                                    <p:set>
                                      <p:cBhvr>
                                        <p:cTn id="5405" dur="1" fill="hold">
                                          <p:stCondLst>
                                            <p:cond delay="0"/>
                                          </p:stCondLst>
                                        </p:cTn>
                                        <p:tgtEl>
                                          <p:spTgt spid="26"/>
                                        </p:tgtEl>
                                        <p:attrNameLst>
                                          <p:attrName>style.visibility</p:attrName>
                                        </p:attrNameLst>
                                      </p:cBhvr>
                                      <p:to>
                                        <p:strVal val="visible"/>
                                      </p:to>
                                    </p:set>
                                  </p:childTnLst>
                                </p:cTn>
                              </p:par>
                              <p:par>
                                <p:cTn id="5406" presetID="1" presetClass="entr" presetSubtype="0" fill="hold" grpId="12" nodeType="withEffect">
                                  <p:stCondLst>
                                    <p:cond delay="0"/>
                                  </p:stCondLst>
                                  <p:childTnLst>
                                    <p:set>
                                      <p:cBhvr>
                                        <p:cTn id="5407" dur="1" fill="hold">
                                          <p:stCondLst>
                                            <p:cond delay="0"/>
                                          </p:stCondLst>
                                        </p:cTn>
                                        <p:tgtEl>
                                          <p:spTgt spid="27"/>
                                        </p:tgtEl>
                                        <p:attrNameLst>
                                          <p:attrName>style.visibility</p:attrName>
                                        </p:attrNameLst>
                                      </p:cBhvr>
                                      <p:to>
                                        <p:strVal val="visible"/>
                                      </p:to>
                                    </p:set>
                                  </p:childTnLst>
                                </p:cTn>
                              </p:par>
                              <p:par>
                                <p:cTn id="5408" presetID="1" presetClass="entr" presetSubtype="0" fill="hold" grpId="12" nodeType="withEffect">
                                  <p:stCondLst>
                                    <p:cond delay="0"/>
                                  </p:stCondLst>
                                  <p:childTnLst>
                                    <p:set>
                                      <p:cBhvr>
                                        <p:cTn id="5409" dur="1" fill="hold">
                                          <p:stCondLst>
                                            <p:cond delay="0"/>
                                          </p:stCondLst>
                                        </p:cTn>
                                        <p:tgtEl>
                                          <p:spTgt spid="25"/>
                                        </p:tgtEl>
                                        <p:attrNameLst>
                                          <p:attrName>style.visibility</p:attrName>
                                        </p:attrNameLst>
                                      </p:cBhvr>
                                      <p:to>
                                        <p:strVal val="visible"/>
                                      </p:to>
                                    </p:set>
                                  </p:childTnLst>
                                </p:cTn>
                              </p:par>
                              <p:par>
                                <p:cTn id="5410" presetID="1" presetClass="entr" presetSubtype="0" fill="hold" grpId="12" nodeType="withEffect">
                                  <p:stCondLst>
                                    <p:cond delay="0"/>
                                  </p:stCondLst>
                                  <p:childTnLst>
                                    <p:set>
                                      <p:cBhvr>
                                        <p:cTn id="5411" dur="1" fill="hold">
                                          <p:stCondLst>
                                            <p:cond delay="0"/>
                                          </p:stCondLst>
                                        </p:cTn>
                                        <p:tgtEl>
                                          <p:spTgt spid="24"/>
                                        </p:tgtEl>
                                        <p:attrNameLst>
                                          <p:attrName>style.visibility</p:attrName>
                                        </p:attrNameLst>
                                      </p:cBhvr>
                                      <p:to>
                                        <p:strVal val="visible"/>
                                      </p:to>
                                    </p:set>
                                  </p:childTnLst>
                                </p:cTn>
                              </p:par>
                              <p:par>
                                <p:cTn id="5412" presetID="1" presetClass="exit" presetSubtype="0" fill="hold" grpId="2" nodeType="withEffect">
                                  <p:stCondLst>
                                    <p:cond delay="0"/>
                                  </p:stCondLst>
                                  <p:childTnLst>
                                    <p:set>
                                      <p:cBhvr>
                                        <p:cTn id="5413" dur="1" fill="hold">
                                          <p:stCondLst>
                                            <p:cond delay="0"/>
                                          </p:stCondLst>
                                        </p:cTn>
                                        <p:tgtEl>
                                          <p:spTgt spid="10"/>
                                        </p:tgtEl>
                                        <p:attrNameLst>
                                          <p:attrName>style.visibility</p:attrName>
                                        </p:attrNameLst>
                                      </p:cBhvr>
                                      <p:to>
                                        <p:strVal val="hidden"/>
                                      </p:to>
                                    </p:set>
                                  </p:childTnLst>
                                </p:cTn>
                              </p:par>
                              <p:par>
                                <p:cTn id="5414" presetID="1" presetClass="exit" presetSubtype="0" fill="hold" grpId="2" nodeType="withEffect">
                                  <p:stCondLst>
                                    <p:cond delay="0"/>
                                  </p:stCondLst>
                                  <p:childTnLst>
                                    <p:set>
                                      <p:cBhvr>
                                        <p:cTn id="5415" dur="1" fill="hold">
                                          <p:stCondLst>
                                            <p:cond delay="0"/>
                                          </p:stCondLst>
                                        </p:cTn>
                                        <p:tgtEl>
                                          <p:spTgt spid="21"/>
                                        </p:tgtEl>
                                        <p:attrNameLst>
                                          <p:attrName>style.visibility</p:attrName>
                                        </p:attrNameLst>
                                      </p:cBhvr>
                                      <p:to>
                                        <p:strVal val="hidden"/>
                                      </p:to>
                                    </p:set>
                                  </p:childTnLst>
                                </p:cTn>
                              </p:par>
                              <p:par>
                                <p:cTn id="5416" presetID="1" presetClass="exit" presetSubtype="0" fill="hold" grpId="2" nodeType="withEffect">
                                  <p:stCondLst>
                                    <p:cond delay="0"/>
                                  </p:stCondLst>
                                  <p:childTnLst>
                                    <p:set>
                                      <p:cBhvr>
                                        <p:cTn id="5417" dur="1" fill="hold">
                                          <p:stCondLst>
                                            <p:cond delay="0"/>
                                          </p:stCondLst>
                                        </p:cTn>
                                        <p:tgtEl>
                                          <p:spTgt spid="11"/>
                                        </p:tgtEl>
                                        <p:attrNameLst>
                                          <p:attrName>style.visibility</p:attrName>
                                        </p:attrNameLst>
                                      </p:cBhvr>
                                      <p:to>
                                        <p:strVal val="hidden"/>
                                      </p:to>
                                    </p:set>
                                  </p:childTnLst>
                                </p:cTn>
                              </p:par>
                              <p:par>
                                <p:cTn id="5418" presetID="1" presetClass="exit" presetSubtype="0" fill="hold" grpId="6" nodeType="withEffect">
                                  <p:stCondLst>
                                    <p:cond delay="0"/>
                                  </p:stCondLst>
                                  <p:childTnLst>
                                    <p:set>
                                      <p:cBhvr>
                                        <p:cTn id="5419" dur="1" fill="hold">
                                          <p:stCondLst>
                                            <p:cond delay="0"/>
                                          </p:stCondLst>
                                        </p:cTn>
                                        <p:tgtEl>
                                          <p:spTgt spid="19"/>
                                        </p:tgtEl>
                                        <p:attrNameLst>
                                          <p:attrName>style.visibility</p:attrName>
                                        </p:attrNameLst>
                                      </p:cBhvr>
                                      <p:to>
                                        <p:strVal val="hidden"/>
                                      </p:to>
                                    </p:set>
                                  </p:childTnLst>
                                </p:cTn>
                              </p:par>
                              <p:par>
                                <p:cTn id="5420" presetID="1" presetClass="exit" presetSubtype="0" fill="hold" grpId="2" nodeType="withEffect">
                                  <p:stCondLst>
                                    <p:cond delay="0"/>
                                  </p:stCondLst>
                                  <p:childTnLst>
                                    <p:set>
                                      <p:cBhvr>
                                        <p:cTn id="5421" dur="1" fill="hold">
                                          <p:stCondLst>
                                            <p:cond delay="0"/>
                                          </p:stCondLst>
                                        </p:cTn>
                                        <p:tgtEl>
                                          <p:spTgt spid="12"/>
                                        </p:tgtEl>
                                        <p:attrNameLst>
                                          <p:attrName>style.visibility</p:attrName>
                                        </p:attrNameLst>
                                      </p:cBhvr>
                                      <p:to>
                                        <p:strVal val="hidden"/>
                                      </p:to>
                                    </p:set>
                                  </p:childTnLst>
                                </p:cTn>
                              </p:par>
                              <p:par>
                                <p:cTn id="5422" presetID="1" presetClass="exit" presetSubtype="0" fill="hold" grpId="2" nodeType="withEffect">
                                  <p:stCondLst>
                                    <p:cond delay="0"/>
                                  </p:stCondLst>
                                  <p:childTnLst>
                                    <p:set>
                                      <p:cBhvr>
                                        <p:cTn id="5423" dur="1" fill="hold">
                                          <p:stCondLst>
                                            <p:cond delay="0"/>
                                          </p:stCondLst>
                                        </p:cTn>
                                        <p:tgtEl>
                                          <p:spTgt spid="14"/>
                                        </p:tgtEl>
                                        <p:attrNameLst>
                                          <p:attrName>style.visibility</p:attrName>
                                        </p:attrNameLst>
                                      </p:cBhvr>
                                      <p:to>
                                        <p:strVal val="hidden"/>
                                      </p:to>
                                    </p:set>
                                  </p:childTnLst>
                                </p:cTn>
                              </p:par>
                              <p:par>
                                <p:cTn id="5424" presetID="1" presetClass="exit" presetSubtype="0" fill="hold" grpId="2" nodeType="withEffect">
                                  <p:stCondLst>
                                    <p:cond delay="0"/>
                                  </p:stCondLst>
                                  <p:childTnLst>
                                    <p:set>
                                      <p:cBhvr>
                                        <p:cTn id="5425" dur="1" fill="hold">
                                          <p:stCondLst>
                                            <p:cond delay="0"/>
                                          </p:stCondLst>
                                        </p:cTn>
                                        <p:tgtEl>
                                          <p:spTgt spid="15"/>
                                        </p:tgtEl>
                                        <p:attrNameLst>
                                          <p:attrName>style.visibility</p:attrName>
                                        </p:attrNameLst>
                                      </p:cBhvr>
                                      <p:to>
                                        <p:strVal val="hidden"/>
                                      </p:to>
                                    </p:set>
                                  </p:childTnLst>
                                </p:cTn>
                              </p:par>
                              <p:par>
                                <p:cTn id="5426" presetID="1" presetClass="exit" presetSubtype="0" fill="hold" grpId="2" nodeType="withEffect">
                                  <p:stCondLst>
                                    <p:cond delay="0"/>
                                  </p:stCondLst>
                                  <p:childTnLst>
                                    <p:set>
                                      <p:cBhvr>
                                        <p:cTn id="5427" dur="1" fill="hold">
                                          <p:stCondLst>
                                            <p:cond delay="0"/>
                                          </p:stCondLst>
                                        </p:cTn>
                                        <p:tgtEl>
                                          <p:spTgt spid="13"/>
                                        </p:tgtEl>
                                        <p:attrNameLst>
                                          <p:attrName>style.visibility</p:attrName>
                                        </p:attrNameLst>
                                      </p:cBhvr>
                                      <p:to>
                                        <p:strVal val="hidden"/>
                                      </p:to>
                                    </p:set>
                                  </p:childTnLst>
                                </p:cTn>
                              </p:par>
                              <p:par>
                                <p:cTn id="5428" presetID="1" presetClass="exit" presetSubtype="0" fill="hold" grpId="2" nodeType="withEffect">
                                  <p:stCondLst>
                                    <p:cond delay="0"/>
                                  </p:stCondLst>
                                  <p:childTnLst>
                                    <p:set>
                                      <p:cBhvr>
                                        <p:cTn id="5429" dur="1" fill="hold">
                                          <p:stCondLst>
                                            <p:cond delay="0"/>
                                          </p:stCondLst>
                                        </p:cTn>
                                        <p:tgtEl>
                                          <p:spTgt spid="34"/>
                                        </p:tgtEl>
                                        <p:attrNameLst>
                                          <p:attrName>style.visibility</p:attrName>
                                        </p:attrNameLst>
                                      </p:cBhvr>
                                      <p:to>
                                        <p:strVal val="hidden"/>
                                      </p:to>
                                    </p:set>
                                  </p:childTnLst>
                                </p:cTn>
                              </p:par>
                              <p:par>
                                <p:cTn id="5430" presetID="1" presetClass="exit" presetSubtype="0" fill="hold" grpId="6" nodeType="withEffect">
                                  <p:stCondLst>
                                    <p:cond delay="0"/>
                                  </p:stCondLst>
                                  <p:childTnLst>
                                    <p:set>
                                      <p:cBhvr>
                                        <p:cTn id="5431" dur="1" fill="hold">
                                          <p:stCondLst>
                                            <p:cond delay="0"/>
                                          </p:stCondLst>
                                        </p:cTn>
                                        <p:tgtEl>
                                          <p:spTgt spid="18"/>
                                        </p:tgtEl>
                                        <p:attrNameLst>
                                          <p:attrName>style.visibility</p:attrName>
                                        </p:attrNameLst>
                                      </p:cBhvr>
                                      <p:to>
                                        <p:strVal val="hidden"/>
                                      </p:to>
                                    </p:set>
                                  </p:childTnLst>
                                </p:cTn>
                              </p:par>
                              <p:par>
                                <p:cTn id="5432" presetID="1" presetClass="exit" presetSubtype="0" fill="hold" grpId="2" nodeType="withEffect">
                                  <p:stCondLst>
                                    <p:cond delay="0"/>
                                  </p:stCondLst>
                                  <p:childTnLst>
                                    <p:set>
                                      <p:cBhvr>
                                        <p:cTn id="5433" dur="1" fill="hold">
                                          <p:stCondLst>
                                            <p:cond delay="0"/>
                                          </p:stCondLst>
                                        </p:cTn>
                                        <p:tgtEl>
                                          <p:spTgt spid="35"/>
                                        </p:tgtEl>
                                        <p:attrNameLst>
                                          <p:attrName>style.visibility</p:attrName>
                                        </p:attrNameLst>
                                      </p:cBhvr>
                                      <p:to>
                                        <p:strVal val="hidden"/>
                                      </p:to>
                                    </p:set>
                                  </p:childTnLst>
                                </p:cTn>
                              </p:par>
                              <p:par>
                                <p:cTn id="5434" presetID="1" presetClass="exit" presetSubtype="0" fill="hold" grpId="2" nodeType="withEffect">
                                  <p:stCondLst>
                                    <p:cond delay="0"/>
                                  </p:stCondLst>
                                  <p:childTnLst>
                                    <p:set>
                                      <p:cBhvr>
                                        <p:cTn id="5435" dur="1" fill="hold">
                                          <p:stCondLst>
                                            <p:cond delay="0"/>
                                          </p:stCondLst>
                                        </p:cTn>
                                        <p:tgtEl>
                                          <p:spTgt spid="20"/>
                                        </p:tgtEl>
                                        <p:attrNameLst>
                                          <p:attrName>style.visibility</p:attrName>
                                        </p:attrNameLst>
                                      </p:cBhvr>
                                      <p:to>
                                        <p:strVal val="hidden"/>
                                      </p:to>
                                    </p:set>
                                  </p:childTnLst>
                                </p:cTn>
                              </p:par>
                              <p:par>
                                <p:cTn id="5436" presetID="1" presetClass="exit" presetSubtype="0" fill="hold" grpId="2" nodeType="withEffect">
                                  <p:stCondLst>
                                    <p:cond delay="0"/>
                                  </p:stCondLst>
                                  <p:childTnLst>
                                    <p:set>
                                      <p:cBhvr>
                                        <p:cTn id="5437" dur="1" fill="hold">
                                          <p:stCondLst>
                                            <p:cond delay="0"/>
                                          </p:stCondLst>
                                        </p:cTn>
                                        <p:tgtEl>
                                          <p:spTgt spid="36"/>
                                        </p:tgtEl>
                                        <p:attrNameLst>
                                          <p:attrName>style.visibility</p:attrName>
                                        </p:attrNameLst>
                                      </p:cBhvr>
                                      <p:to>
                                        <p:strVal val="hidden"/>
                                      </p:to>
                                    </p:set>
                                  </p:childTnLst>
                                </p:cTn>
                              </p:par>
                              <p:par>
                                <p:cTn id="5438" presetID="1" presetClass="exit" presetSubtype="0" fill="hold" grpId="2" nodeType="withEffect">
                                  <p:stCondLst>
                                    <p:cond delay="0"/>
                                  </p:stCondLst>
                                  <p:childTnLst>
                                    <p:set>
                                      <p:cBhvr>
                                        <p:cTn id="5439" dur="1" fill="hold">
                                          <p:stCondLst>
                                            <p:cond delay="0"/>
                                          </p:stCondLst>
                                        </p:cTn>
                                        <p:tgtEl>
                                          <p:spTgt spid="38"/>
                                        </p:tgtEl>
                                        <p:attrNameLst>
                                          <p:attrName>style.visibility</p:attrName>
                                        </p:attrNameLst>
                                      </p:cBhvr>
                                      <p:to>
                                        <p:strVal val="hidden"/>
                                      </p:to>
                                    </p:set>
                                  </p:childTnLst>
                                </p:cTn>
                              </p:par>
                              <p:par>
                                <p:cTn id="5440" presetID="1" presetClass="exit" presetSubtype="0" fill="hold" grpId="2" nodeType="withEffect">
                                  <p:stCondLst>
                                    <p:cond delay="0"/>
                                  </p:stCondLst>
                                  <p:childTnLst>
                                    <p:set>
                                      <p:cBhvr>
                                        <p:cTn id="5441" dur="1" fill="hold">
                                          <p:stCondLst>
                                            <p:cond delay="0"/>
                                          </p:stCondLst>
                                        </p:cTn>
                                        <p:tgtEl>
                                          <p:spTgt spid="37"/>
                                        </p:tgtEl>
                                        <p:attrNameLst>
                                          <p:attrName>style.visibility</p:attrName>
                                        </p:attrNameLst>
                                      </p:cBhvr>
                                      <p:to>
                                        <p:strVal val="hidden"/>
                                      </p:to>
                                    </p:set>
                                  </p:childTnLst>
                                </p:cTn>
                              </p:par>
                              <p:par>
                                <p:cTn id="5442" presetID="1" presetClass="exit" presetSubtype="0" fill="hold" grpId="6" nodeType="withEffect">
                                  <p:stCondLst>
                                    <p:cond delay="0"/>
                                  </p:stCondLst>
                                  <p:childTnLst>
                                    <p:set>
                                      <p:cBhvr>
                                        <p:cTn id="5443" dur="1" fill="hold">
                                          <p:stCondLst>
                                            <p:cond delay="0"/>
                                          </p:stCondLst>
                                        </p:cTn>
                                        <p:tgtEl>
                                          <p:spTgt spid="17"/>
                                        </p:tgtEl>
                                        <p:attrNameLst>
                                          <p:attrName>style.visibility</p:attrName>
                                        </p:attrNameLst>
                                      </p:cBhvr>
                                      <p:to>
                                        <p:strVal val="hidden"/>
                                      </p:to>
                                    </p:set>
                                  </p:childTnLst>
                                </p:cTn>
                              </p:par>
                              <p:par>
                                <p:cTn id="5444" presetID="1" presetClass="exit" presetSubtype="0" fill="hold" grpId="2" nodeType="withEffect">
                                  <p:stCondLst>
                                    <p:cond delay="0"/>
                                  </p:stCondLst>
                                  <p:childTnLst>
                                    <p:set>
                                      <p:cBhvr>
                                        <p:cTn id="5445" dur="1" fill="hold">
                                          <p:stCondLst>
                                            <p:cond delay="0"/>
                                          </p:stCondLst>
                                        </p:cTn>
                                        <p:tgtEl>
                                          <p:spTgt spid="22"/>
                                        </p:tgtEl>
                                        <p:attrNameLst>
                                          <p:attrName>style.visibility</p:attrName>
                                        </p:attrNameLst>
                                      </p:cBhvr>
                                      <p:to>
                                        <p:strVal val="hidden"/>
                                      </p:to>
                                    </p:set>
                                  </p:childTnLst>
                                </p:cTn>
                              </p:par>
                              <p:par>
                                <p:cTn id="5446" presetID="1" presetClass="exit" presetSubtype="0" fill="hold" grpId="6" nodeType="withEffect">
                                  <p:stCondLst>
                                    <p:cond delay="0"/>
                                  </p:stCondLst>
                                  <p:childTnLst>
                                    <p:set>
                                      <p:cBhvr>
                                        <p:cTn id="5447" dur="1" fill="hold">
                                          <p:stCondLst>
                                            <p:cond delay="0"/>
                                          </p:stCondLst>
                                        </p:cTn>
                                        <p:tgtEl>
                                          <p:spTgt spid="16"/>
                                        </p:tgtEl>
                                        <p:attrNameLst>
                                          <p:attrName>style.visibility</p:attrName>
                                        </p:attrNameLst>
                                      </p:cBhvr>
                                      <p:to>
                                        <p:strVal val="hidden"/>
                                      </p:to>
                                    </p:set>
                                  </p:childTnLst>
                                </p:cTn>
                              </p:par>
                              <p:par>
                                <p:cTn id="5448" presetID="1" presetClass="exit" presetSubtype="0" fill="hold" grpId="2" nodeType="withEffect">
                                  <p:stCondLst>
                                    <p:cond delay="0"/>
                                  </p:stCondLst>
                                  <p:childTnLst>
                                    <p:set>
                                      <p:cBhvr>
                                        <p:cTn id="5449" dur="1" fill="hold">
                                          <p:stCondLst>
                                            <p:cond delay="0"/>
                                          </p:stCondLst>
                                        </p:cTn>
                                        <p:tgtEl>
                                          <p:spTgt spid="23"/>
                                        </p:tgtEl>
                                        <p:attrNameLst>
                                          <p:attrName>style.visibility</p:attrName>
                                        </p:attrNameLst>
                                      </p:cBhvr>
                                      <p:to>
                                        <p:strVal val="hidden"/>
                                      </p:to>
                                    </p:set>
                                  </p:childTnLst>
                                </p:cTn>
                              </p:par>
                              <p:par>
                                <p:cTn id="5450" presetID="1" presetClass="entr" presetSubtype="0" fill="hold" grpId="12" nodeType="withEffect">
                                  <p:stCondLst>
                                    <p:cond delay="0"/>
                                  </p:stCondLst>
                                  <p:childTnLst>
                                    <p:set>
                                      <p:cBhvr>
                                        <p:cTn id="5451" dur="1" fill="hold">
                                          <p:stCondLst>
                                            <p:cond delay="0"/>
                                          </p:stCondLst>
                                        </p:cTn>
                                        <p:tgtEl>
                                          <p:spTgt spid="89"/>
                                        </p:tgtEl>
                                        <p:attrNameLst>
                                          <p:attrName>style.visibility</p:attrName>
                                        </p:attrNameLst>
                                      </p:cBhvr>
                                      <p:to>
                                        <p:strVal val="visible"/>
                                      </p:to>
                                    </p:set>
                                  </p:childTnLst>
                                </p:cTn>
                              </p:par>
                              <p:par>
                                <p:cTn id="5452" presetID="1" presetClass="entr" presetSubtype="0" fill="hold" grpId="12" nodeType="withEffect">
                                  <p:stCondLst>
                                    <p:cond delay="0"/>
                                  </p:stCondLst>
                                  <p:childTnLst>
                                    <p:set>
                                      <p:cBhvr>
                                        <p:cTn id="5453" dur="1" fill="hold">
                                          <p:stCondLst>
                                            <p:cond delay="0"/>
                                          </p:stCondLst>
                                        </p:cTn>
                                        <p:tgtEl>
                                          <p:spTgt spid="90"/>
                                        </p:tgtEl>
                                        <p:attrNameLst>
                                          <p:attrName>style.visibility</p:attrName>
                                        </p:attrNameLst>
                                      </p:cBhvr>
                                      <p:to>
                                        <p:strVal val="visible"/>
                                      </p:to>
                                    </p:set>
                                  </p:childTnLst>
                                </p:cTn>
                              </p:par>
                              <p:par>
                                <p:cTn id="5454" presetID="1" presetClass="entr" presetSubtype="0" fill="hold" grpId="12" nodeType="withEffect">
                                  <p:stCondLst>
                                    <p:cond delay="0"/>
                                  </p:stCondLst>
                                  <p:childTnLst>
                                    <p:set>
                                      <p:cBhvr>
                                        <p:cTn id="5455" dur="1" fill="hold">
                                          <p:stCondLst>
                                            <p:cond delay="0"/>
                                          </p:stCondLst>
                                        </p:cTn>
                                        <p:tgtEl>
                                          <p:spTgt spid="88"/>
                                        </p:tgtEl>
                                        <p:attrNameLst>
                                          <p:attrName>style.visibility</p:attrName>
                                        </p:attrNameLst>
                                      </p:cBhvr>
                                      <p:to>
                                        <p:strVal val="visible"/>
                                      </p:to>
                                    </p:set>
                                  </p:childTnLst>
                                </p:cTn>
                              </p:par>
                              <p:par>
                                <p:cTn id="5456" presetID="1" presetClass="entr" presetSubtype="0" fill="hold" grpId="12" nodeType="withEffect">
                                  <p:stCondLst>
                                    <p:cond delay="0"/>
                                  </p:stCondLst>
                                  <p:childTnLst>
                                    <p:set>
                                      <p:cBhvr>
                                        <p:cTn id="5457" dur="1" fill="hold">
                                          <p:stCondLst>
                                            <p:cond delay="0"/>
                                          </p:stCondLst>
                                        </p:cTn>
                                        <p:tgtEl>
                                          <p:spTgt spid="87"/>
                                        </p:tgtEl>
                                        <p:attrNameLst>
                                          <p:attrName>style.visibility</p:attrName>
                                        </p:attrNameLst>
                                      </p:cBhvr>
                                      <p:to>
                                        <p:strVal val="visible"/>
                                      </p:to>
                                    </p:set>
                                  </p:childTnLst>
                                </p:cTn>
                              </p:par>
                              <p:par>
                                <p:cTn id="5458" presetID="1" presetClass="exit" presetSubtype="0" fill="hold" grpId="2" nodeType="withEffect">
                                  <p:stCondLst>
                                    <p:cond delay="0"/>
                                  </p:stCondLst>
                                  <p:childTnLst>
                                    <p:set>
                                      <p:cBhvr>
                                        <p:cTn id="5459" dur="1" fill="hold">
                                          <p:stCondLst>
                                            <p:cond delay="0"/>
                                          </p:stCondLst>
                                        </p:cTn>
                                        <p:tgtEl>
                                          <p:spTgt spid="73"/>
                                        </p:tgtEl>
                                        <p:attrNameLst>
                                          <p:attrName>style.visibility</p:attrName>
                                        </p:attrNameLst>
                                      </p:cBhvr>
                                      <p:to>
                                        <p:strVal val="hidden"/>
                                      </p:to>
                                    </p:set>
                                  </p:childTnLst>
                                </p:cTn>
                              </p:par>
                              <p:par>
                                <p:cTn id="5460" presetID="1" presetClass="exit" presetSubtype="0" fill="hold" grpId="2" nodeType="withEffect">
                                  <p:stCondLst>
                                    <p:cond delay="0"/>
                                  </p:stCondLst>
                                  <p:childTnLst>
                                    <p:set>
                                      <p:cBhvr>
                                        <p:cTn id="5461" dur="1" fill="hold">
                                          <p:stCondLst>
                                            <p:cond delay="0"/>
                                          </p:stCondLst>
                                        </p:cTn>
                                        <p:tgtEl>
                                          <p:spTgt spid="84"/>
                                        </p:tgtEl>
                                        <p:attrNameLst>
                                          <p:attrName>style.visibility</p:attrName>
                                        </p:attrNameLst>
                                      </p:cBhvr>
                                      <p:to>
                                        <p:strVal val="hidden"/>
                                      </p:to>
                                    </p:set>
                                  </p:childTnLst>
                                </p:cTn>
                              </p:par>
                              <p:par>
                                <p:cTn id="5462" presetID="1" presetClass="exit" presetSubtype="0" fill="hold" grpId="2" nodeType="withEffect">
                                  <p:stCondLst>
                                    <p:cond delay="0"/>
                                  </p:stCondLst>
                                  <p:childTnLst>
                                    <p:set>
                                      <p:cBhvr>
                                        <p:cTn id="5463" dur="1" fill="hold">
                                          <p:stCondLst>
                                            <p:cond delay="0"/>
                                          </p:stCondLst>
                                        </p:cTn>
                                        <p:tgtEl>
                                          <p:spTgt spid="74"/>
                                        </p:tgtEl>
                                        <p:attrNameLst>
                                          <p:attrName>style.visibility</p:attrName>
                                        </p:attrNameLst>
                                      </p:cBhvr>
                                      <p:to>
                                        <p:strVal val="hidden"/>
                                      </p:to>
                                    </p:set>
                                  </p:childTnLst>
                                </p:cTn>
                              </p:par>
                              <p:par>
                                <p:cTn id="5464" presetID="1" presetClass="exit" presetSubtype="0" fill="hold" grpId="6" nodeType="withEffect">
                                  <p:stCondLst>
                                    <p:cond delay="0"/>
                                  </p:stCondLst>
                                  <p:childTnLst>
                                    <p:set>
                                      <p:cBhvr>
                                        <p:cTn id="5465" dur="1" fill="hold">
                                          <p:stCondLst>
                                            <p:cond delay="0"/>
                                          </p:stCondLst>
                                        </p:cTn>
                                        <p:tgtEl>
                                          <p:spTgt spid="82"/>
                                        </p:tgtEl>
                                        <p:attrNameLst>
                                          <p:attrName>style.visibility</p:attrName>
                                        </p:attrNameLst>
                                      </p:cBhvr>
                                      <p:to>
                                        <p:strVal val="hidden"/>
                                      </p:to>
                                    </p:set>
                                  </p:childTnLst>
                                </p:cTn>
                              </p:par>
                              <p:par>
                                <p:cTn id="5466" presetID="1" presetClass="exit" presetSubtype="0" fill="hold" grpId="2" nodeType="withEffect">
                                  <p:stCondLst>
                                    <p:cond delay="0"/>
                                  </p:stCondLst>
                                  <p:childTnLst>
                                    <p:set>
                                      <p:cBhvr>
                                        <p:cTn id="5467" dur="1" fill="hold">
                                          <p:stCondLst>
                                            <p:cond delay="0"/>
                                          </p:stCondLst>
                                        </p:cTn>
                                        <p:tgtEl>
                                          <p:spTgt spid="75"/>
                                        </p:tgtEl>
                                        <p:attrNameLst>
                                          <p:attrName>style.visibility</p:attrName>
                                        </p:attrNameLst>
                                      </p:cBhvr>
                                      <p:to>
                                        <p:strVal val="hidden"/>
                                      </p:to>
                                    </p:set>
                                  </p:childTnLst>
                                </p:cTn>
                              </p:par>
                              <p:par>
                                <p:cTn id="5468" presetID="1" presetClass="exit" presetSubtype="0" fill="hold" grpId="2" nodeType="withEffect">
                                  <p:stCondLst>
                                    <p:cond delay="0"/>
                                  </p:stCondLst>
                                  <p:childTnLst>
                                    <p:set>
                                      <p:cBhvr>
                                        <p:cTn id="5469" dur="1" fill="hold">
                                          <p:stCondLst>
                                            <p:cond delay="0"/>
                                          </p:stCondLst>
                                        </p:cTn>
                                        <p:tgtEl>
                                          <p:spTgt spid="77"/>
                                        </p:tgtEl>
                                        <p:attrNameLst>
                                          <p:attrName>style.visibility</p:attrName>
                                        </p:attrNameLst>
                                      </p:cBhvr>
                                      <p:to>
                                        <p:strVal val="hidden"/>
                                      </p:to>
                                    </p:set>
                                  </p:childTnLst>
                                </p:cTn>
                              </p:par>
                              <p:par>
                                <p:cTn id="5470" presetID="1" presetClass="exit" presetSubtype="0" fill="hold" grpId="2" nodeType="withEffect">
                                  <p:stCondLst>
                                    <p:cond delay="0"/>
                                  </p:stCondLst>
                                  <p:childTnLst>
                                    <p:set>
                                      <p:cBhvr>
                                        <p:cTn id="5471" dur="1" fill="hold">
                                          <p:stCondLst>
                                            <p:cond delay="0"/>
                                          </p:stCondLst>
                                        </p:cTn>
                                        <p:tgtEl>
                                          <p:spTgt spid="78"/>
                                        </p:tgtEl>
                                        <p:attrNameLst>
                                          <p:attrName>style.visibility</p:attrName>
                                        </p:attrNameLst>
                                      </p:cBhvr>
                                      <p:to>
                                        <p:strVal val="hidden"/>
                                      </p:to>
                                    </p:set>
                                  </p:childTnLst>
                                </p:cTn>
                              </p:par>
                              <p:par>
                                <p:cTn id="5472" presetID="1" presetClass="exit" presetSubtype="0" fill="hold" grpId="2" nodeType="withEffect">
                                  <p:stCondLst>
                                    <p:cond delay="0"/>
                                  </p:stCondLst>
                                  <p:childTnLst>
                                    <p:set>
                                      <p:cBhvr>
                                        <p:cTn id="5473" dur="1" fill="hold">
                                          <p:stCondLst>
                                            <p:cond delay="0"/>
                                          </p:stCondLst>
                                        </p:cTn>
                                        <p:tgtEl>
                                          <p:spTgt spid="76"/>
                                        </p:tgtEl>
                                        <p:attrNameLst>
                                          <p:attrName>style.visibility</p:attrName>
                                        </p:attrNameLst>
                                      </p:cBhvr>
                                      <p:to>
                                        <p:strVal val="hidden"/>
                                      </p:to>
                                    </p:set>
                                  </p:childTnLst>
                                </p:cTn>
                              </p:par>
                              <p:par>
                                <p:cTn id="5474" presetID="1" presetClass="exit" presetSubtype="0" fill="hold" grpId="2" nodeType="withEffect">
                                  <p:stCondLst>
                                    <p:cond delay="0"/>
                                  </p:stCondLst>
                                  <p:childTnLst>
                                    <p:set>
                                      <p:cBhvr>
                                        <p:cTn id="5475" dur="1" fill="hold">
                                          <p:stCondLst>
                                            <p:cond delay="0"/>
                                          </p:stCondLst>
                                        </p:cTn>
                                        <p:tgtEl>
                                          <p:spTgt spid="97"/>
                                        </p:tgtEl>
                                        <p:attrNameLst>
                                          <p:attrName>style.visibility</p:attrName>
                                        </p:attrNameLst>
                                      </p:cBhvr>
                                      <p:to>
                                        <p:strVal val="hidden"/>
                                      </p:to>
                                    </p:set>
                                  </p:childTnLst>
                                </p:cTn>
                              </p:par>
                              <p:par>
                                <p:cTn id="5476" presetID="1" presetClass="exit" presetSubtype="0" fill="hold" grpId="6" nodeType="withEffect">
                                  <p:stCondLst>
                                    <p:cond delay="0"/>
                                  </p:stCondLst>
                                  <p:childTnLst>
                                    <p:set>
                                      <p:cBhvr>
                                        <p:cTn id="5477" dur="1" fill="hold">
                                          <p:stCondLst>
                                            <p:cond delay="0"/>
                                          </p:stCondLst>
                                        </p:cTn>
                                        <p:tgtEl>
                                          <p:spTgt spid="81"/>
                                        </p:tgtEl>
                                        <p:attrNameLst>
                                          <p:attrName>style.visibility</p:attrName>
                                        </p:attrNameLst>
                                      </p:cBhvr>
                                      <p:to>
                                        <p:strVal val="hidden"/>
                                      </p:to>
                                    </p:set>
                                  </p:childTnLst>
                                </p:cTn>
                              </p:par>
                              <p:par>
                                <p:cTn id="5478" presetID="1" presetClass="exit" presetSubtype="0" fill="hold" grpId="2" nodeType="withEffect">
                                  <p:stCondLst>
                                    <p:cond delay="0"/>
                                  </p:stCondLst>
                                  <p:childTnLst>
                                    <p:set>
                                      <p:cBhvr>
                                        <p:cTn id="5479" dur="1" fill="hold">
                                          <p:stCondLst>
                                            <p:cond delay="0"/>
                                          </p:stCondLst>
                                        </p:cTn>
                                        <p:tgtEl>
                                          <p:spTgt spid="98"/>
                                        </p:tgtEl>
                                        <p:attrNameLst>
                                          <p:attrName>style.visibility</p:attrName>
                                        </p:attrNameLst>
                                      </p:cBhvr>
                                      <p:to>
                                        <p:strVal val="hidden"/>
                                      </p:to>
                                    </p:set>
                                  </p:childTnLst>
                                </p:cTn>
                              </p:par>
                              <p:par>
                                <p:cTn id="5480" presetID="1" presetClass="exit" presetSubtype="0" fill="hold" grpId="2" nodeType="withEffect">
                                  <p:stCondLst>
                                    <p:cond delay="0"/>
                                  </p:stCondLst>
                                  <p:childTnLst>
                                    <p:set>
                                      <p:cBhvr>
                                        <p:cTn id="5481" dur="1" fill="hold">
                                          <p:stCondLst>
                                            <p:cond delay="0"/>
                                          </p:stCondLst>
                                        </p:cTn>
                                        <p:tgtEl>
                                          <p:spTgt spid="83"/>
                                        </p:tgtEl>
                                        <p:attrNameLst>
                                          <p:attrName>style.visibility</p:attrName>
                                        </p:attrNameLst>
                                      </p:cBhvr>
                                      <p:to>
                                        <p:strVal val="hidden"/>
                                      </p:to>
                                    </p:set>
                                  </p:childTnLst>
                                </p:cTn>
                              </p:par>
                              <p:par>
                                <p:cTn id="5482" presetID="1" presetClass="exit" presetSubtype="0" fill="hold" grpId="2" nodeType="withEffect">
                                  <p:stCondLst>
                                    <p:cond delay="0"/>
                                  </p:stCondLst>
                                  <p:childTnLst>
                                    <p:set>
                                      <p:cBhvr>
                                        <p:cTn id="5483" dur="1" fill="hold">
                                          <p:stCondLst>
                                            <p:cond delay="0"/>
                                          </p:stCondLst>
                                        </p:cTn>
                                        <p:tgtEl>
                                          <p:spTgt spid="99"/>
                                        </p:tgtEl>
                                        <p:attrNameLst>
                                          <p:attrName>style.visibility</p:attrName>
                                        </p:attrNameLst>
                                      </p:cBhvr>
                                      <p:to>
                                        <p:strVal val="hidden"/>
                                      </p:to>
                                    </p:set>
                                  </p:childTnLst>
                                </p:cTn>
                              </p:par>
                              <p:par>
                                <p:cTn id="5484" presetID="1" presetClass="exit" presetSubtype="0" fill="hold" grpId="2" nodeType="withEffect">
                                  <p:stCondLst>
                                    <p:cond delay="0"/>
                                  </p:stCondLst>
                                  <p:childTnLst>
                                    <p:set>
                                      <p:cBhvr>
                                        <p:cTn id="5485" dur="1" fill="hold">
                                          <p:stCondLst>
                                            <p:cond delay="0"/>
                                          </p:stCondLst>
                                        </p:cTn>
                                        <p:tgtEl>
                                          <p:spTgt spid="101"/>
                                        </p:tgtEl>
                                        <p:attrNameLst>
                                          <p:attrName>style.visibility</p:attrName>
                                        </p:attrNameLst>
                                      </p:cBhvr>
                                      <p:to>
                                        <p:strVal val="hidden"/>
                                      </p:to>
                                    </p:set>
                                  </p:childTnLst>
                                </p:cTn>
                              </p:par>
                              <p:par>
                                <p:cTn id="5486" presetID="1" presetClass="exit" presetSubtype="0" fill="hold" grpId="2" nodeType="withEffect">
                                  <p:stCondLst>
                                    <p:cond delay="0"/>
                                  </p:stCondLst>
                                  <p:childTnLst>
                                    <p:set>
                                      <p:cBhvr>
                                        <p:cTn id="5487" dur="1" fill="hold">
                                          <p:stCondLst>
                                            <p:cond delay="0"/>
                                          </p:stCondLst>
                                        </p:cTn>
                                        <p:tgtEl>
                                          <p:spTgt spid="100"/>
                                        </p:tgtEl>
                                        <p:attrNameLst>
                                          <p:attrName>style.visibility</p:attrName>
                                        </p:attrNameLst>
                                      </p:cBhvr>
                                      <p:to>
                                        <p:strVal val="hidden"/>
                                      </p:to>
                                    </p:set>
                                  </p:childTnLst>
                                </p:cTn>
                              </p:par>
                              <p:par>
                                <p:cTn id="5488" presetID="1" presetClass="exit" presetSubtype="0" fill="hold" grpId="6" nodeType="withEffect">
                                  <p:stCondLst>
                                    <p:cond delay="0"/>
                                  </p:stCondLst>
                                  <p:childTnLst>
                                    <p:set>
                                      <p:cBhvr>
                                        <p:cTn id="5489" dur="1" fill="hold">
                                          <p:stCondLst>
                                            <p:cond delay="0"/>
                                          </p:stCondLst>
                                        </p:cTn>
                                        <p:tgtEl>
                                          <p:spTgt spid="80"/>
                                        </p:tgtEl>
                                        <p:attrNameLst>
                                          <p:attrName>style.visibility</p:attrName>
                                        </p:attrNameLst>
                                      </p:cBhvr>
                                      <p:to>
                                        <p:strVal val="hidden"/>
                                      </p:to>
                                    </p:set>
                                  </p:childTnLst>
                                </p:cTn>
                              </p:par>
                              <p:par>
                                <p:cTn id="5490" presetID="1" presetClass="exit" presetSubtype="0" fill="hold" grpId="2" nodeType="withEffect">
                                  <p:stCondLst>
                                    <p:cond delay="0"/>
                                  </p:stCondLst>
                                  <p:childTnLst>
                                    <p:set>
                                      <p:cBhvr>
                                        <p:cTn id="5491" dur="1" fill="hold">
                                          <p:stCondLst>
                                            <p:cond delay="0"/>
                                          </p:stCondLst>
                                        </p:cTn>
                                        <p:tgtEl>
                                          <p:spTgt spid="85"/>
                                        </p:tgtEl>
                                        <p:attrNameLst>
                                          <p:attrName>style.visibility</p:attrName>
                                        </p:attrNameLst>
                                      </p:cBhvr>
                                      <p:to>
                                        <p:strVal val="hidden"/>
                                      </p:to>
                                    </p:set>
                                  </p:childTnLst>
                                </p:cTn>
                              </p:par>
                              <p:par>
                                <p:cTn id="5492" presetID="1" presetClass="exit" presetSubtype="0" fill="hold" grpId="6" nodeType="withEffect">
                                  <p:stCondLst>
                                    <p:cond delay="0"/>
                                  </p:stCondLst>
                                  <p:childTnLst>
                                    <p:set>
                                      <p:cBhvr>
                                        <p:cTn id="5493" dur="1" fill="hold">
                                          <p:stCondLst>
                                            <p:cond delay="0"/>
                                          </p:stCondLst>
                                        </p:cTn>
                                        <p:tgtEl>
                                          <p:spTgt spid="79"/>
                                        </p:tgtEl>
                                        <p:attrNameLst>
                                          <p:attrName>style.visibility</p:attrName>
                                        </p:attrNameLst>
                                      </p:cBhvr>
                                      <p:to>
                                        <p:strVal val="hidden"/>
                                      </p:to>
                                    </p:set>
                                  </p:childTnLst>
                                </p:cTn>
                              </p:par>
                              <p:par>
                                <p:cTn id="5494" presetID="1" presetClass="exit" presetSubtype="0" fill="hold" grpId="2" nodeType="withEffect">
                                  <p:stCondLst>
                                    <p:cond delay="0"/>
                                  </p:stCondLst>
                                  <p:childTnLst>
                                    <p:set>
                                      <p:cBhvr>
                                        <p:cTn id="5495" dur="1" fill="hold">
                                          <p:stCondLst>
                                            <p:cond delay="0"/>
                                          </p:stCondLst>
                                        </p:cTn>
                                        <p:tgtEl>
                                          <p:spTgt spid="86"/>
                                        </p:tgtEl>
                                        <p:attrNameLst>
                                          <p:attrName>style.visibility</p:attrName>
                                        </p:attrNameLst>
                                      </p:cBhvr>
                                      <p:to>
                                        <p:strVal val="hidden"/>
                                      </p:to>
                                    </p:set>
                                  </p:childTnLst>
                                </p:cTn>
                              </p:par>
                              <p:par>
                                <p:cTn id="5496" presetID="1" presetClass="entr" presetSubtype="0" fill="hold" grpId="12" nodeType="withEffect">
                                  <p:stCondLst>
                                    <p:cond delay="0"/>
                                  </p:stCondLst>
                                  <p:childTnLst>
                                    <p:set>
                                      <p:cBhvr>
                                        <p:cTn id="5497" dur="1" fill="hold">
                                          <p:stCondLst>
                                            <p:cond delay="0"/>
                                          </p:stCondLst>
                                        </p:cTn>
                                        <p:tgtEl>
                                          <p:spTgt spid="149"/>
                                        </p:tgtEl>
                                        <p:attrNameLst>
                                          <p:attrName>style.visibility</p:attrName>
                                        </p:attrNameLst>
                                      </p:cBhvr>
                                      <p:to>
                                        <p:strVal val="visible"/>
                                      </p:to>
                                    </p:set>
                                  </p:childTnLst>
                                </p:cTn>
                              </p:par>
                              <p:par>
                                <p:cTn id="5498" presetID="1" presetClass="entr" presetSubtype="0" fill="hold" grpId="12" nodeType="withEffect">
                                  <p:stCondLst>
                                    <p:cond delay="0"/>
                                  </p:stCondLst>
                                  <p:childTnLst>
                                    <p:set>
                                      <p:cBhvr>
                                        <p:cTn id="5499" dur="1" fill="hold">
                                          <p:stCondLst>
                                            <p:cond delay="0"/>
                                          </p:stCondLst>
                                        </p:cTn>
                                        <p:tgtEl>
                                          <p:spTgt spid="150"/>
                                        </p:tgtEl>
                                        <p:attrNameLst>
                                          <p:attrName>style.visibility</p:attrName>
                                        </p:attrNameLst>
                                      </p:cBhvr>
                                      <p:to>
                                        <p:strVal val="visible"/>
                                      </p:to>
                                    </p:set>
                                  </p:childTnLst>
                                </p:cTn>
                              </p:par>
                              <p:par>
                                <p:cTn id="5500" presetID="1" presetClass="entr" presetSubtype="0" fill="hold" grpId="12" nodeType="withEffect">
                                  <p:stCondLst>
                                    <p:cond delay="0"/>
                                  </p:stCondLst>
                                  <p:childTnLst>
                                    <p:set>
                                      <p:cBhvr>
                                        <p:cTn id="5501" dur="1" fill="hold">
                                          <p:stCondLst>
                                            <p:cond delay="0"/>
                                          </p:stCondLst>
                                        </p:cTn>
                                        <p:tgtEl>
                                          <p:spTgt spid="148"/>
                                        </p:tgtEl>
                                        <p:attrNameLst>
                                          <p:attrName>style.visibility</p:attrName>
                                        </p:attrNameLst>
                                      </p:cBhvr>
                                      <p:to>
                                        <p:strVal val="visible"/>
                                      </p:to>
                                    </p:set>
                                  </p:childTnLst>
                                </p:cTn>
                              </p:par>
                              <p:par>
                                <p:cTn id="5502" presetID="1" presetClass="entr" presetSubtype="0" fill="hold" grpId="12" nodeType="withEffect">
                                  <p:stCondLst>
                                    <p:cond delay="0"/>
                                  </p:stCondLst>
                                  <p:childTnLst>
                                    <p:set>
                                      <p:cBhvr>
                                        <p:cTn id="5503" dur="1" fill="hold">
                                          <p:stCondLst>
                                            <p:cond delay="0"/>
                                          </p:stCondLst>
                                        </p:cTn>
                                        <p:tgtEl>
                                          <p:spTgt spid="147"/>
                                        </p:tgtEl>
                                        <p:attrNameLst>
                                          <p:attrName>style.visibility</p:attrName>
                                        </p:attrNameLst>
                                      </p:cBhvr>
                                      <p:to>
                                        <p:strVal val="visible"/>
                                      </p:to>
                                    </p:set>
                                  </p:childTnLst>
                                </p:cTn>
                              </p:par>
                              <p:par>
                                <p:cTn id="5504" presetID="1" presetClass="exit" presetSubtype="0" fill="hold" grpId="2" nodeType="withEffect">
                                  <p:stCondLst>
                                    <p:cond delay="0"/>
                                  </p:stCondLst>
                                  <p:childTnLst>
                                    <p:set>
                                      <p:cBhvr>
                                        <p:cTn id="5505" dur="1" fill="hold">
                                          <p:stCondLst>
                                            <p:cond delay="0"/>
                                          </p:stCondLst>
                                        </p:cTn>
                                        <p:tgtEl>
                                          <p:spTgt spid="133"/>
                                        </p:tgtEl>
                                        <p:attrNameLst>
                                          <p:attrName>style.visibility</p:attrName>
                                        </p:attrNameLst>
                                      </p:cBhvr>
                                      <p:to>
                                        <p:strVal val="hidden"/>
                                      </p:to>
                                    </p:set>
                                  </p:childTnLst>
                                </p:cTn>
                              </p:par>
                              <p:par>
                                <p:cTn id="5506" presetID="1" presetClass="exit" presetSubtype="0" fill="hold" grpId="2" nodeType="withEffect">
                                  <p:stCondLst>
                                    <p:cond delay="0"/>
                                  </p:stCondLst>
                                  <p:childTnLst>
                                    <p:set>
                                      <p:cBhvr>
                                        <p:cTn id="5507" dur="1" fill="hold">
                                          <p:stCondLst>
                                            <p:cond delay="0"/>
                                          </p:stCondLst>
                                        </p:cTn>
                                        <p:tgtEl>
                                          <p:spTgt spid="144"/>
                                        </p:tgtEl>
                                        <p:attrNameLst>
                                          <p:attrName>style.visibility</p:attrName>
                                        </p:attrNameLst>
                                      </p:cBhvr>
                                      <p:to>
                                        <p:strVal val="hidden"/>
                                      </p:to>
                                    </p:set>
                                  </p:childTnLst>
                                </p:cTn>
                              </p:par>
                              <p:par>
                                <p:cTn id="5508" presetID="1" presetClass="exit" presetSubtype="0" fill="hold" grpId="2" nodeType="withEffect">
                                  <p:stCondLst>
                                    <p:cond delay="0"/>
                                  </p:stCondLst>
                                  <p:childTnLst>
                                    <p:set>
                                      <p:cBhvr>
                                        <p:cTn id="5509" dur="1" fill="hold">
                                          <p:stCondLst>
                                            <p:cond delay="0"/>
                                          </p:stCondLst>
                                        </p:cTn>
                                        <p:tgtEl>
                                          <p:spTgt spid="134"/>
                                        </p:tgtEl>
                                        <p:attrNameLst>
                                          <p:attrName>style.visibility</p:attrName>
                                        </p:attrNameLst>
                                      </p:cBhvr>
                                      <p:to>
                                        <p:strVal val="hidden"/>
                                      </p:to>
                                    </p:set>
                                  </p:childTnLst>
                                </p:cTn>
                              </p:par>
                              <p:par>
                                <p:cTn id="5510" presetID="1" presetClass="exit" presetSubtype="0" fill="hold" grpId="6" nodeType="withEffect">
                                  <p:stCondLst>
                                    <p:cond delay="0"/>
                                  </p:stCondLst>
                                  <p:childTnLst>
                                    <p:set>
                                      <p:cBhvr>
                                        <p:cTn id="5511" dur="1" fill="hold">
                                          <p:stCondLst>
                                            <p:cond delay="0"/>
                                          </p:stCondLst>
                                        </p:cTn>
                                        <p:tgtEl>
                                          <p:spTgt spid="142"/>
                                        </p:tgtEl>
                                        <p:attrNameLst>
                                          <p:attrName>style.visibility</p:attrName>
                                        </p:attrNameLst>
                                      </p:cBhvr>
                                      <p:to>
                                        <p:strVal val="hidden"/>
                                      </p:to>
                                    </p:set>
                                  </p:childTnLst>
                                </p:cTn>
                              </p:par>
                              <p:par>
                                <p:cTn id="5512" presetID="1" presetClass="exit" presetSubtype="0" fill="hold" grpId="2" nodeType="withEffect">
                                  <p:stCondLst>
                                    <p:cond delay="0"/>
                                  </p:stCondLst>
                                  <p:childTnLst>
                                    <p:set>
                                      <p:cBhvr>
                                        <p:cTn id="5513" dur="1" fill="hold">
                                          <p:stCondLst>
                                            <p:cond delay="0"/>
                                          </p:stCondLst>
                                        </p:cTn>
                                        <p:tgtEl>
                                          <p:spTgt spid="135"/>
                                        </p:tgtEl>
                                        <p:attrNameLst>
                                          <p:attrName>style.visibility</p:attrName>
                                        </p:attrNameLst>
                                      </p:cBhvr>
                                      <p:to>
                                        <p:strVal val="hidden"/>
                                      </p:to>
                                    </p:set>
                                  </p:childTnLst>
                                </p:cTn>
                              </p:par>
                              <p:par>
                                <p:cTn id="5514" presetID="1" presetClass="exit" presetSubtype="0" fill="hold" grpId="2" nodeType="withEffect">
                                  <p:stCondLst>
                                    <p:cond delay="0"/>
                                  </p:stCondLst>
                                  <p:childTnLst>
                                    <p:set>
                                      <p:cBhvr>
                                        <p:cTn id="5515" dur="1" fill="hold">
                                          <p:stCondLst>
                                            <p:cond delay="0"/>
                                          </p:stCondLst>
                                        </p:cTn>
                                        <p:tgtEl>
                                          <p:spTgt spid="137"/>
                                        </p:tgtEl>
                                        <p:attrNameLst>
                                          <p:attrName>style.visibility</p:attrName>
                                        </p:attrNameLst>
                                      </p:cBhvr>
                                      <p:to>
                                        <p:strVal val="hidden"/>
                                      </p:to>
                                    </p:set>
                                  </p:childTnLst>
                                </p:cTn>
                              </p:par>
                              <p:par>
                                <p:cTn id="5516" presetID="1" presetClass="exit" presetSubtype="0" fill="hold" grpId="2" nodeType="withEffect">
                                  <p:stCondLst>
                                    <p:cond delay="0"/>
                                  </p:stCondLst>
                                  <p:childTnLst>
                                    <p:set>
                                      <p:cBhvr>
                                        <p:cTn id="5517" dur="1" fill="hold">
                                          <p:stCondLst>
                                            <p:cond delay="0"/>
                                          </p:stCondLst>
                                        </p:cTn>
                                        <p:tgtEl>
                                          <p:spTgt spid="138"/>
                                        </p:tgtEl>
                                        <p:attrNameLst>
                                          <p:attrName>style.visibility</p:attrName>
                                        </p:attrNameLst>
                                      </p:cBhvr>
                                      <p:to>
                                        <p:strVal val="hidden"/>
                                      </p:to>
                                    </p:set>
                                  </p:childTnLst>
                                </p:cTn>
                              </p:par>
                              <p:par>
                                <p:cTn id="5518" presetID="1" presetClass="exit" presetSubtype="0" fill="hold" grpId="2" nodeType="withEffect">
                                  <p:stCondLst>
                                    <p:cond delay="0"/>
                                  </p:stCondLst>
                                  <p:childTnLst>
                                    <p:set>
                                      <p:cBhvr>
                                        <p:cTn id="5519" dur="1" fill="hold">
                                          <p:stCondLst>
                                            <p:cond delay="0"/>
                                          </p:stCondLst>
                                        </p:cTn>
                                        <p:tgtEl>
                                          <p:spTgt spid="136"/>
                                        </p:tgtEl>
                                        <p:attrNameLst>
                                          <p:attrName>style.visibility</p:attrName>
                                        </p:attrNameLst>
                                      </p:cBhvr>
                                      <p:to>
                                        <p:strVal val="hidden"/>
                                      </p:to>
                                    </p:set>
                                  </p:childTnLst>
                                </p:cTn>
                              </p:par>
                              <p:par>
                                <p:cTn id="5520" presetID="1" presetClass="exit" presetSubtype="0" fill="hold" grpId="2" nodeType="withEffect">
                                  <p:stCondLst>
                                    <p:cond delay="0"/>
                                  </p:stCondLst>
                                  <p:childTnLst>
                                    <p:set>
                                      <p:cBhvr>
                                        <p:cTn id="5521" dur="1" fill="hold">
                                          <p:stCondLst>
                                            <p:cond delay="0"/>
                                          </p:stCondLst>
                                        </p:cTn>
                                        <p:tgtEl>
                                          <p:spTgt spid="157"/>
                                        </p:tgtEl>
                                        <p:attrNameLst>
                                          <p:attrName>style.visibility</p:attrName>
                                        </p:attrNameLst>
                                      </p:cBhvr>
                                      <p:to>
                                        <p:strVal val="hidden"/>
                                      </p:to>
                                    </p:set>
                                  </p:childTnLst>
                                </p:cTn>
                              </p:par>
                              <p:par>
                                <p:cTn id="5522" presetID="1" presetClass="exit" presetSubtype="0" fill="hold" grpId="6" nodeType="withEffect">
                                  <p:stCondLst>
                                    <p:cond delay="0"/>
                                  </p:stCondLst>
                                  <p:childTnLst>
                                    <p:set>
                                      <p:cBhvr>
                                        <p:cTn id="5523" dur="1" fill="hold">
                                          <p:stCondLst>
                                            <p:cond delay="0"/>
                                          </p:stCondLst>
                                        </p:cTn>
                                        <p:tgtEl>
                                          <p:spTgt spid="141"/>
                                        </p:tgtEl>
                                        <p:attrNameLst>
                                          <p:attrName>style.visibility</p:attrName>
                                        </p:attrNameLst>
                                      </p:cBhvr>
                                      <p:to>
                                        <p:strVal val="hidden"/>
                                      </p:to>
                                    </p:set>
                                  </p:childTnLst>
                                </p:cTn>
                              </p:par>
                              <p:par>
                                <p:cTn id="5524" presetID="1" presetClass="exit" presetSubtype="0" fill="hold" grpId="2" nodeType="withEffect">
                                  <p:stCondLst>
                                    <p:cond delay="0"/>
                                  </p:stCondLst>
                                  <p:childTnLst>
                                    <p:set>
                                      <p:cBhvr>
                                        <p:cTn id="5525" dur="1" fill="hold">
                                          <p:stCondLst>
                                            <p:cond delay="0"/>
                                          </p:stCondLst>
                                        </p:cTn>
                                        <p:tgtEl>
                                          <p:spTgt spid="158"/>
                                        </p:tgtEl>
                                        <p:attrNameLst>
                                          <p:attrName>style.visibility</p:attrName>
                                        </p:attrNameLst>
                                      </p:cBhvr>
                                      <p:to>
                                        <p:strVal val="hidden"/>
                                      </p:to>
                                    </p:set>
                                  </p:childTnLst>
                                </p:cTn>
                              </p:par>
                              <p:par>
                                <p:cTn id="5526" presetID="1" presetClass="exit" presetSubtype="0" fill="hold" grpId="2" nodeType="withEffect">
                                  <p:stCondLst>
                                    <p:cond delay="0"/>
                                  </p:stCondLst>
                                  <p:childTnLst>
                                    <p:set>
                                      <p:cBhvr>
                                        <p:cTn id="5527" dur="1" fill="hold">
                                          <p:stCondLst>
                                            <p:cond delay="0"/>
                                          </p:stCondLst>
                                        </p:cTn>
                                        <p:tgtEl>
                                          <p:spTgt spid="143"/>
                                        </p:tgtEl>
                                        <p:attrNameLst>
                                          <p:attrName>style.visibility</p:attrName>
                                        </p:attrNameLst>
                                      </p:cBhvr>
                                      <p:to>
                                        <p:strVal val="hidden"/>
                                      </p:to>
                                    </p:set>
                                  </p:childTnLst>
                                </p:cTn>
                              </p:par>
                              <p:par>
                                <p:cTn id="5528" presetID="1" presetClass="exit" presetSubtype="0" fill="hold" grpId="2" nodeType="withEffect">
                                  <p:stCondLst>
                                    <p:cond delay="0"/>
                                  </p:stCondLst>
                                  <p:childTnLst>
                                    <p:set>
                                      <p:cBhvr>
                                        <p:cTn id="5529" dur="1" fill="hold">
                                          <p:stCondLst>
                                            <p:cond delay="0"/>
                                          </p:stCondLst>
                                        </p:cTn>
                                        <p:tgtEl>
                                          <p:spTgt spid="159"/>
                                        </p:tgtEl>
                                        <p:attrNameLst>
                                          <p:attrName>style.visibility</p:attrName>
                                        </p:attrNameLst>
                                      </p:cBhvr>
                                      <p:to>
                                        <p:strVal val="hidden"/>
                                      </p:to>
                                    </p:set>
                                  </p:childTnLst>
                                </p:cTn>
                              </p:par>
                              <p:par>
                                <p:cTn id="5530" presetID="1" presetClass="exit" presetSubtype="0" fill="hold" grpId="2" nodeType="withEffect">
                                  <p:stCondLst>
                                    <p:cond delay="0"/>
                                  </p:stCondLst>
                                  <p:childTnLst>
                                    <p:set>
                                      <p:cBhvr>
                                        <p:cTn id="5531" dur="1" fill="hold">
                                          <p:stCondLst>
                                            <p:cond delay="0"/>
                                          </p:stCondLst>
                                        </p:cTn>
                                        <p:tgtEl>
                                          <p:spTgt spid="161"/>
                                        </p:tgtEl>
                                        <p:attrNameLst>
                                          <p:attrName>style.visibility</p:attrName>
                                        </p:attrNameLst>
                                      </p:cBhvr>
                                      <p:to>
                                        <p:strVal val="hidden"/>
                                      </p:to>
                                    </p:set>
                                  </p:childTnLst>
                                </p:cTn>
                              </p:par>
                              <p:par>
                                <p:cTn id="5532" presetID="1" presetClass="exit" presetSubtype="0" fill="hold" grpId="2" nodeType="withEffect">
                                  <p:stCondLst>
                                    <p:cond delay="0"/>
                                  </p:stCondLst>
                                  <p:childTnLst>
                                    <p:set>
                                      <p:cBhvr>
                                        <p:cTn id="5533" dur="1" fill="hold">
                                          <p:stCondLst>
                                            <p:cond delay="0"/>
                                          </p:stCondLst>
                                        </p:cTn>
                                        <p:tgtEl>
                                          <p:spTgt spid="160"/>
                                        </p:tgtEl>
                                        <p:attrNameLst>
                                          <p:attrName>style.visibility</p:attrName>
                                        </p:attrNameLst>
                                      </p:cBhvr>
                                      <p:to>
                                        <p:strVal val="hidden"/>
                                      </p:to>
                                    </p:set>
                                  </p:childTnLst>
                                </p:cTn>
                              </p:par>
                              <p:par>
                                <p:cTn id="5534" presetID="1" presetClass="exit" presetSubtype="0" fill="hold" grpId="6" nodeType="withEffect">
                                  <p:stCondLst>
                                    <p:cond delay="0"/>
                                  </p:stCondLst>
                                  <p:childTnLst>
                                    <p:set>
                                      <p:cBhvr>
                                        <p:cTn id="5535" dur="1" fill="hold">
                                          <p:stCondLst>
                                            <p:cond delay="0"/>
                                          </p:stCondLst>
                                        </p:cTn>
                                        <p:tgtEl>
                                          <p:spTgt spid="140"/>
                                        </p:tgtEl>
                                        <p:attrNameLst>
                                          <p:attrName>style.visibility</p:attrName>
                                        </p:attrNameLst>
                                      </p:cBhvr>
                                      <p:to>
                                        <p:strVal val="hidden"/>
                                      </p:to>
                                    </p:set>
                                  </p:childTnLst>
                                </p:cTn>
                              </p:par>
                              <p:par>
                                <p:cTn id="5536" presetID="1" presetClass="exit" presetSubtype="0" fill="hold" grpId="2" nodeType="withEffect">
                                  <p:stCondLst>
                                    <p:cond delay="0"/>
                                  </p:stCondLst>
                                  <p:childTnLst>
                                    <p:set>
                                      <p:cBhvr>
                                        <p:cTn id="5537" dur="1" fill="hold">
                                          <p:stCondLst>
                                            <p:cond delay="0"/>
                                          </p:stCondLst>
                                        </p:cTn>
                                        <p:tgtEl>
                                          <p:spTgt spid="145"/>
                                        </p:tgtEl>
                                        <p:attrNameLst>
                                          <p:attrName>style.visibility</p:attrName>
                                        </p:attrNameLst>
                                      </p:cBhvr>
                                      <p:to>
                                        <p:strVal val="hidden"/>
                                      </p:to>
                                    </p:set>
                                  </p:childTnLst>
                                </p:cTn>
                              </p:par>
                              <p:par>
                                <p:cTn id="5538" presetID="1" presetClass="exit" presetSubtype="0" fill="hold" grpId="6" nodeType="withEffect">
                                  <p:stCondLst>
                                    <p:cond delay="0"/>
                                  </p:stCondLst>
                                  <p:childTnLst>
                                    <p:set>
                                      <p:cBhvr>
                                        <p:cTn id="5539" dur="1" fill="hold">
                                          <p:stCondLst>
                                            <p:cond delay="0"/>
                                          </p:stCondLst>
                                        </p:cTn>
                                        <p:tgtEl>
                                          <p:spTgt spid="139"/>
                                        </p:tgtEl>
                                        <p:attrNameLst>
                                          <p:attrName>style.visibility</p:attrName>
                                        </p:attrNameLst>
                                      </p:cBhvr>
                                      <p:to>
                                        <p:strVal val="hidden"/>
                                      </p:to>
                                    </p:set>
                                  </p:childTnLst>
                                </p:cTn>
                              </p:par>
                              <p:par>
                                <p:cTn id="5540" presetID="1" presetClass="exit" presetSubtype="0" fill="hold" grpId="2" nodeType="withEffect">
                                  <p:stCondLst>
                                    <p:cond delay="0"/>
                                  </p:stCondLst>
                                  <p:childTnLst>
                                    <p:set>
                                      <p:cBhvr>
                                        <p:cTn id="5541" dur="1" fill="hold">
                                          <p:stCondLst>
                                            <p:cond delay="0"/>
                                          </p:stCondLst>
                                        </p:cTn>
                                        <p:tgtEl>
                                          <p:spTgt spid="146"/>
                                        </p:tgtEl>
                                        <p:attrNameLst>
                                          <p:attrName>style.visibility</p:attrName>
                                        </p:attrNameLst>
                                      </p:cBhvr>
                                      <p:to>
                                        <p:strVal val="hidden"/>
                                      </p:to>
                                    </p:set>
                                  </p:childTnLst>
                                </p:cTn>
                              </p:par>
                              <p:par>
                                <p:cTn id="5542" presetID="1" presetClass="entr" presetSubtype="0" fill="hold" grpId="12" nodeType="withEffect">
                                  <p:stCondLst>
                                    <p:cond delay="0"/>
                                  </p:stCondLst>
                                  <p:childTnLst>
                                    <p:set>
                                      <p:cBhvr>
                                        <p:cTn id="5543" dur="1" fill="hold">
                                          <p:stCondLst>
                                            <p:cond delay="0"/>
                                          </p:stCondLst>
                                        </p:cTn>
                                        <p:tgtEl>
                                          <p:spTgt spid="209"/>
                                        </p:tgtEl>
                                        <p:attrNameLst>
                                          <p:attrName>style.visibility</p:attrName>
                                        </p:attrNameLst>
                                      </p:cBhvr>
                                      <p:to>
                                        <p:strVal val="visible"/>
                                      </p:to>
                                    </p:set>
                                  </p:childTnLst>
                                </p:cTn>
                              </p:par>
                              <p:par>
                                <p:cTn id="5544" presetID="1" presetClass="entr" presetSubtype="0" fill="hold" grpId="12" nodeType="withEffect">
                                  <p:stCondLst>
                                    <p:cond delay="0"/>
                                  </p:stCondLst>
                                  <p:childTnLst>
                                    <p:set>
                                      <p:cBhvr>
                                        <p:cTn id="5545" dur="1" fill="hold">
                                          <p:stCondLst>
                                            <p:cond delay="0"/>
                                          </p:stCondLst>
                                        </p:cTn>
                                        <p:tgtEl>
                                          <p:spTgt spid="210"/>
                                        </p:tgtEl>
                                        <p:attrNameLst>
                                          <p:attrName>style.visibility</p:attrName>
                                        </p:attrNameLst>
                                      </p:cBhvr>
                                      <p:to>
                                        <p:strVal val="visible"/>
                                      </p:to>
                                    </p:set>
                                  </p:childTnLst>
                                </p:cTn>
                              </p:par>
                              <p:par>
                                <p:cTn id="5546" presetID="1" presetClass="entr" presetSubtype="0" fill="hold" grpId="12" nodeType="withEffect">
                                  <p:stCondLst>
                                    <p:cond delay="0"/>
                                  </p:stCondLst>
                                  <p:childTnLst>
                                    <p:set>
                                      <p:cBhvr>
                                        <p:cTn id="5547" dur="1" fill="hold">
                                          <p:stCondLst>
                                            <p:cond delay="0"/>
                                          </p:stCondLst>
                                        </p:cTn>
                                        <p:tgtEl>
                                          <p:spTgt spid="208"/>
                                        </p:tgtEl>
                                        <p:attrNameLst>
                                          <p:attrName>style.visibility</p:attrName>
                                        </p:attrNameLst>
                                      </p:cBhvr>
                                      <p:to>
                                        <p:strVal val="visible"/>
                                      </p:to>
                                    </p:set>
                                  </p:childTnLst>
                                </p:cTn>
                              </p:par>
                              <p:par>
                                <p:cTn id="5548" presetID="1" presetClass="entr" presetSubtype="0" fill="hold" grpId="12" nodeType="withEffect">
                                  <p:stCondLst>
                                    <p:cond delay="0"/>
                                  </p:stCondLst>
                                  <p:childTnLst>
                                    <p:set>
                                      <p:cBhvr>
                                        <p:cTn id="5549" dur="1" fill="hold">
                                          <p:stCondLst>
                                            <p:cond delay="0"/>
                                          </p:stCondLst>
                                        </p:cTn>
                                        <p:tgtEl>
                                          <p:spTgt spid="207"/>
                                        </p:tgtEl>
                                        <p:attrNameLst>
                                          <p:attrName>style.visibility</p:attrName>
                                        </p:attrNameLst>
                                      </p:cBhvr>
                                      <p:to>
                                        <p:strVal val="visible"/>
                                      </p:to>
                                    </p:set>
                                  </p:childTnLst>
                                </p:cTn>
                              </p:par>
                              <p:par>
                                <p:cTn id="5550" presetID="1" presetClass="exit" presetSubtype="0" fill="hold" grpId="2" nodeType="withEffect">
                                  <p:stCondLst>
                                    <p:cond delay="0"/>
                                  </p:stCondLst>
                                  <p:childTnLst>
                                    <p:set>
                                      <p:cBhvr>
                                        <p:cTn id="5551" dur="1" fill="hold">
                                          <p:stCondLst>
                                            <p:cond delay="0"/>
                                          </p:stCondLst>
                                        </p:cTn>
                                        <p:tgtEl>
                                          <p:spTgt spid="193"/>
                                        </p:tgtEl>
                                        <p:attrNameLst>
                                          <p:attrName>style.visibility</p:attrName>
                                        </p:attrNameLst>
                                      </p:cBhvr>
                                      <p:to>
                                        <p:strVal val="hidden"/>
                                      </p:to>
                                    </p:set>
                                  </p:childTnLst>
                                </p:cTn>
                              </p:par>
                              <p:par>
                                <p:cTn id="5552" presetID="1" presetClass="exit" presetSubtype="0" fill="hold" grpId="2" nodeType="withEffect">
                                  <p:stCondLst>
                                    <p:cond delay="0"/>
                                  </p:stCondLst>
                                  <p:childTnLst>
                                    <p:set>
                                      <p:cBhvr>
                                        <p:cTn id="5553" dur="1" fill="hold">
                                          <p:stCondLst>
                                            <p:cond delay="0"/>
                                          </p:stCondLst>
                                        </p:cTn>
                                        <p:tgtEl>
                                          <p:spTgt spid="204"/>
                                        </p:tgtEl>
                                        <p:attrNameLst>
                                          <p:attrName>style.visibility</p:attrName>
                                        </p:attrNameLst>
                                      </p:cBhvr>
                                      <p:to>
                                        <p:strVal val="hidden"/>
                                      </p:to>
                                    </p:set>
                                  </p:childTnLst>
                                </p:cTn>
                              </p:par>
                              <p:par>
                                <p:cTn id="5554" presetID="1" presetClass="exit" presetSubtype="0" fill="hold" grpId="2" nodeType="withEffect">
                                  <p:stCondLst>
                                    <p:cond delay="0"/>
                                  </p:stCondLst>
                                  <p:childTnLst>
                                    <p:set>
                                      <p:cBhvr>
                                        <p:cTn id="5555" dur="1" fill="hold">
                                          <p:stCondLst>
                                            <p:cond delay="0"/>
                                          </p:stCondLst>
                                        </p:cTn>
                                        <p:tgtEl>
                                          <p:spTgt spid="194"/>
                                        </p:tgtEl>
                                        <p:attrNameLst>
                                          <p:attrName>style.visibility</p:attrName>
                                        </p:attrNameLst>
                                      </p:cBhvr>
                                      <p:to>
                                        <p:strVal val="hidden"/>
                                      </p:to>
                                    </p:set>
                                  </p:childTnLst>
                                </p:cTn>
                              </p:par>
                              <p:par>
                                <p:cTn id="5556" presetID="1" presetClass="exit" presetSubtype="0" fill="hold" grpId="6" nodeType="withEffect">
                                  <p:stCondLst>
                                    <p:cond delay="0"/>
                                  </p:stCondLst>
                                  <p:childTnLst>
                                    <p:set>
                                      <p:cBhvr>
                                        <p:cTn id="5557" dur="1" fill="hold">
                                          <p:stCondLst>
                                            <p:cond delay="0"/>
                                          </p:stCondLst>
                                        </p:cTn>
                                        <p:tgtEl>
                                          <p:spTgt spid="202"/>
                                        </p:tgtEl>
                                        <p:attrNameLst>
                                          <p:attrName>style.visibility</p:attrName>
                                        </p:attrNameLst>
                                      </p:cBhvr>
                                      <p:to>
                                        <p:strVal val="hidden"/>
                                      </p:to>
                                    </p:set>
                                  </p:childTnLst>
                                </p:cTn>
                              </p:par>
                              <p:par>
                                <p:cTn id="5558" presetID="1" presetClass="exit" presetSubtype="0" fill="hold" grpId="2" nodeType="withEffect">
                                  <p:stCondLst>
                                    <p:cond delay="0"/>
                                  </p:stCondLst>
                                  <p:childTnLst>
                                    <p:set>
                                      <p:cBhvr>
                                        <p:cTn id="5559" dur="1" fill="hold">
                                          <p:stCondLst>
                                            <p:cond delay="0"/>
                                          </p:stCondLst>
                                        </p:cTn>
                                        <p:tgtEl>
                                          <p:spTgt spid="195"/>
                                        </p:tgtEl>
                                        <p:attrNameLst>
                                          <p:attrName>style.visibility</p:attrName>
                                        </p:attrNameLst>
                                      </p:cBhvr>
                                      <p:to>
                                        <p:strVal val="hidden"/>
                                      </p:to>
                                    </p:set>
                                  </p:childTnLst>
                                </p:cTn>
                              </p:par>
                              <p:par>
                                <p:cTn id="5560" presetID="1" presetClass="exit" presetSubtype="0" fill="hold" grpId="2" nodeType="withEffect">
                                  <p:stCondLst>
                                    <p:cond delay="0"/>
                                  </p:stCondLst>
                                  <p:childTnLst>
                                    <p:set>
                                      <p:cBhvr>
                                        <p:cTn id="5561" dur="1" fill="hold">
                                          <p:stCondLst>
                                            <p:cond delay="0"/>
                                          </p:stCondLst>
                                        </p:cTn>
                                        <p:tgtEl>
                                          <p:spTgt spid="197"/>
                                        </p:tgtEl>
                                        <p:attrNameLst>
                                          <p:attrName>style.visibility</p:attrName>
                                        </p:attrNameLst>
                                      </p:cBhvr>
                                      <p:to>
                                        <p:strVal val="hidden"/>
                                      </p:to>
                                    </p:set>
                                  </p:childTnLst>
                                </p:cTn>
                              </p:par>
                              <p:par>
                                <p:cTn id="5562" presetID="1" presetClass="exit" presetSubtype="0" fill="hold" grpId="2" nodeType="withEffect">
                                  <p:stCondLst>
                                    <p:cond delay="0"/>
                                  </p:stCondLst>
                                  <p:childTnLst>
                                    <p:set>
                                      <p:cBhvr>
                                        <p:cTn id="5563" dur="1" fill="hold">
                                          <p:stCondLst>
                                            <p:cond delay="0"/>
                                          </p:stCondLst>
                                        </p:cTn>
                                        <p:tgtEl>
                                          <p:spTgt spid="198"/>
                                        </p:tgtEl>
                                        <p:attrNameLst>
                                          <p:attrName>style.visibility</p:attrName>
                                        </p:attrNameLst>
                                      </p:cBhvr>
                                      <p:to>
                                        <p:strVal val="hidden"/>
                                      </p:to>
                                    </p:set>
                                  </p:childTnLst>
                                </p:cTn>
                              </p:par>
                              <p:par>
                                <p:cTn id="5564" presetID="1" presetClass="exit" presetSubtype="0" fill="hold" grpId="2" nodeType="withEffect">
                                  <p:stCondLst>
                                    <p:cond delay="0"/>
                                  </p:stCondLst>
                                  <p:childTnLst>
                                    <p:set>
                                      <p:cBhvr>
                                        <p:cTn id="5565" dur="1" fill="hold">
                                          <p:stCondLst>
                                            <p:cond delay="0"/>
                                          </p:stCondLst>
                                        </p:cTn>
                                        <p:tgtEl>
                                          <p:spTgt spid="196"/>
                                        </p:tgtEl>
                                        <p:attrNameLst>
                                          <p:attrName>style.visibility</p:attrName>
                                        </p:attrNameLst>
                                      </p:cBhvr>
                                      <p:to>
                                        <p:strVal val="hidden"/>
                                      </p:to>
                                    </p:set>
                                  </p:childTnLst>
                                </p:cTn>
                              </p:par>
                              <p:par>
                                <p:cTn id="5566" presetID="1" presetClass="exit" presetSubtype="0" fill="hold" grpId="2" nodeType="withEffect">
                                  <p:stCondLst>
                                    <p:cond delay="0"/>
                                  </p:stCondLst>
                                  <p:childTnLst>
                                    <p:set>
                                      <p:cBhvr>
                                        <p:cTn id="5567" dur="1" fill="hold">
                                          <p:stCondLst>
                                            <p:cond delay="0"/>
                                          </p:stCondLst>
                                        </p:cTn>
                                        <p:tgtEl>
                                          <p:spTgt spid="217"/>
                                        </p:tgtEl>
                                        <p:attrNameLst>
                                          <p:attrName>style.visibility</p:attrName>
                                        </p:attrNameLst>
                                      </p:cBhvr>
                                      <p:to>
                                        <p:strVal val="hidden"/>
                                      </p:to>
                                    </p:set>
                                  </p:childTnLst>
                                </p:cTn>
                              </p:par>
                              <p:par>
                                <p:cTn id="5568" presetID="1" presetClass="exit" presetSubtype="0" fill="hold" grpId="6" nodeType="withEffect">
                                  <p:stCondLst>
                                    <p:cond delay="0"/>
                                  </p:stCondLst>
                                  <p:childTnLst>
                                    <p:set>
                                      <p:cBhvr>
                                        <p:cTn id="5569" dur="1" fill="hold">
                                          <p:stCondLst>
                                            <p:cond delay="0"/>
                                          </p:stCondLst>
                                        </p:cTn>
                                        <p:tgtEl>
                                          <p:spTgt spid="201"/>
                                        </p:tgtEl>
                                        <p:attrNameLst>
                                          <p:attrName>style.visibility</p:attrName>
                                        </p:attrNameLst>
                                      </p:cBhvr>
                                      <p:to>
                                        <p:strVal val="hidden"/>
                                      </p:to>
                                    </p:set>
                                  </p:childTnLst>
                                </p:cTn>
                              </p:par>
                              <p:par>
                                <p:cTn id="5570" presetID="1" presetClass="exit" presetSubtype="0" fill="hold" grpId="2" nodeType="withEffect">
                                  <p:stCondLst>
                                    <p:cond delay="0"/>
                                  </p:stCondLst>
                                  <p:childTnLst>
                                    <p:set>
                                      <p:cBhvr>
                                        <p:cTn id="5571" dur="1" fill="hold">
                                          <p:stCondLst>
                                            <p:cond delay="0"/>
                                          </p:stCondLst>
                                        </p:cTn>
                                        <p:tgtEl>
                                          <p:spTgt spid="218"/>
                                        </p:tgtEl>
                                        <p:attrNameLst>
                                          <p:attrName>style.visibility</p:attrName>
                                        </p:attrNameLst>
                                      </p:cBhvr>
                                      <p:to>
                                        <p:strVal val="hidden"/>
                                      </p:to>
                                    </p:set>
                                  </p:childTnLst>
                                </p:cTn>
                              </p:par>
                              <p:par>
                                <p:cTn id="5572" presetID="1" presetClass="exit" presetSubtype="0" fill="hold" grpId="2" nodeType="withEffect">
                                  <p:stCondLst>
                                    <p:cond delay="0"/>
                                  </p:stCondLst>
                                  <p:childTnLst>
                                    <p:set>
                                      <p:cBhvr>
                                        <p:cTn id="5573" dur="1" fill="hold">
                                          <p:stCondLst>
                                            <p:cond delay="0"/>
                                          </p:stCondLst>
                                        </p:cTn>
                                        <p:tgtEl>
                                          <p:spTgt spid="203"/>
                                        </p:tgtEl>
                                        <p:attrNameLst>
                                          <p:attrName>style.visibility</p:attrName>
                                        </p:attrNameLst>
                                      </p:cBhvr>
                                      <p:to>
                                        <p:strVal val="hidden"/>
                                      </p:to>
                                    </p:set>
                                  </p:childTnLst>
                                </p:cTn>
                              </p:par>
                              <p:par>
                                <p:cTn id="5574" presetID="1" presetClass="exit" presetSubtype="0" fill="hold" grpId="2" nodeType="withEffect">
                                  <p:stCondLst>
                                    <p:cond delay="0"/>
                                  </p:stCondLst>
                                  <p:childTnLst>
                                    <p:set>
                                      <p:cBhvr>
                                        <p:cTn id="5575" dur="1" fill="hold">
                                          <p:stCondLst>
                                            <p:cond delay="0"/>
                                          </p:stCondLst>
                                        </p:cTn>
                                        <p:tgtEl>
                                          <p:spTgt spid="219"/>
                                        </p:tgtEl>
                                        <p:attrNameLst>
                                          <p:attrName>style.visibility</p:attrName>
                                        </p:attrNameLst>
                                      </p:cBhvr>
                                      <p:to>
                                        <p:strVal val="hidden"/>
                                      </p:to>
                                    </p:set>
                                  </p:childTnLst>
                                </p:cTn>
                              </p:par>
                              <p:par>
                                <p:cTn id="5576" presetID="1" presetClass="exit" presetSubtype="0" fill="hold" grpId="2" nodeType="withEffect">
                                  <p:stCondLst>
                                    <p:cond delay="0"/>
                                  </p:stCondLst>
                                  <p:childTnLst>
                                    <p:set>
                                      <p:cBhvr>
                                        <p:cTn id="5577" dur="1" fill="hold">
                                          <p:stCondLst>
                                            <p:cond delay="0"/>
                                          </p:stCondLst>
                                        </p:cTn>
                                        <p:tgtEl>
                                          <p:spTgt spid="221"/>
                                        </p:tgtEl>
                                        <p:attrNameLst>
                                          <p:attrName>style.visibility</p:attrName>
                                        </p:attrNameLst>
                                      </p:cBhvr>
                                      <p:to>
                                        <p:strVal val="hidden"/>
                                      </p:to>
                                    </p:set>
                                  </p:childTnLst>
                                </p:cTn>
                              </p:par>
                              <p:par>
                                <p:cTn id="5578" presetID="1" presetClass="exit" presetSubtype="0" fill="hold" grpId="2" nodeType="withEffect">
                                  <p:stCondLst>
                                    <p:cond delay="0"/>
                                  </p:stCondLst>
                                  <p:childTnLst>
                                    <p:set>
                                      <p:cBhvr>
                                        <p:cTn id="5579" dur="1" fill="hold">
                                          <p:stCondLst>
                                            <p:cond delay="0"/>
                                          </p:stCondLst>
                                        </p:cTn>
                                        <p:tgtEl>
                                          <p:spTgt spid="220"/>
                                        </p:tgtEl>
                                        <p:attrNameLst>
                                          <p:attrName>style.visibility</p:attrName>
                                        </p:attrNameLst>
                                      </p:cBhvr>
                                      <p:to>
                                        <p:strVal val="hidden"/>
                                      </p:to>
                                    </p:set>
                                  </p:childTnLst>
                                </p:cTn>
                              </p:par>
                              <p:par>
                                <p:cTn id="5580" presetID="1" presetClass="exit" presetSubtype="0" fill="hold" grpId="6" nodeType="withEffect">
                                  <p:stCondLst>
                                    <p:cond delay="0"/>
                                  </p:stCondLst>
                                  <p:childTnLst>
                                    <p:set>
                                      <p:cBhvr>
                                        <p:cTn id="5581" dur="1" fill="hold">
                                          <p:stCondLst>
                                            <p:cond delay="0"/>
                                          </p:stCondLst>
                                        </p:cTn>
                                        <p:tgtEl>
                                          <p:spTgt spid="200"/>
                                        </p:tgtEl>
                                        <p:attrNameLst>
                                          <p:attrName>style.visibility</p:attrName>
                                        </p:attrNameLst>
                                      </p:cBhvr>
                                      <p:to>
                                        <p:strVal val="hidden"/>
                                      </p:to>
                                    </p:set>
                                  </p:childTnLst>
                                </p:cTn>
                              </p:par>
                              <p:par>
                                <p:cTn id="5582" presetID="1" presetClass="exit" presetSubtype="0" fill="hold" grpId="2" nodeType="withEffect">
                                  <p:stCondLst>
                                    <p:cond delay="0"/>
                                  </p:stCondLst>
                                  <p:childTnLst>
                                    <p:set>
                                      <p:cBhvr>
                                        <p:cTn id="5583" dur="1" fill="hold">
                                          <p:stCondLst>
                                            <p:cond delay="0"/>
                                          </p:stCondLst>
                                        </p:cTn>
                                        <p:tgtEl>
                                          <p:spTgt spid="205"/>
                                        </p:tgtEl>
                                        <p:attrNameLst>
                                          <p:attrName>style.visibility</p:attrName>
                                        </p:attrNameLst>
                                      </p:cBhvr>
                                      <p:to>
                                        <p:strVal val="hidden"/>
                                      </p:to>
                                    </p:set>
                                  </p:childTnLst>
                                </p:cTn>
                              </p:par>
                              <p:par>
                                <p:cTn id="5584" presetID="1" presetClass="exit" presetSubtype="0" fill="hold" grpId="6" nodeType="withEffect">
                                  <p:stCondLst>
                                    <p:cond delay="0"/>
                                  </p:stCondLst>
                                  <p:childTnLst>
                                    <p:set>
                                      <p:cBhvr>
                                        <p:cTn id="5585" dur="1" fill="hold">
                                          <p:stCondLst>
                                            <p:cond delay="0"/>
                                          </p:stCondLst>
                                        </p:cTn>
                                        <p:tgtEl>
                                          <p:spTgt spid="199"/>
                                        </p:tgtEl>
                                        <p:attrNameLst>
                                          <p:attrName>style.visibility</p:attrName>
                                        </p:attrNameLst>
                                      </p:cBhvr>
                                      <p:to>
                                        <p:strVal val="hidden"/>
                                      </p:to>
                                    </p:set>
                                  </p:childTnLst>
                                </p:cTn>
                              </p:par>
                              <p:par>
                                <p:cTn id="5586" presetID="1" presetClass="exit" presetSubtype="0" fill="hold" grpId="2" nodeType="withEffect">
                                  <p:stCondLst>
                                    <p:cond delay="0"/>
                                  </p:stCondLst>
                                  <p:childTnLst>
                                    <p:set>
                                      <p:cBhvr>
                                        <p:cTn id="5587" dur="1" fill="hold">
                                          <p:stCondLst>
                                            <p:cond delay="0"/>
                                          </p:stCondLst>
                                        </p:cTn>
                                        <p:tgtEl>
                                          <p:spTgt spid="206"/>
                                        </p:tgtEl>
                                        <p:attrNameLst>
                                          <p:attrName>style.visibility</p:attrName>
                                        </p:attrNameLst>
                                      </p:cBhvr>
                                      <p:to>
                                        <p:strVal val="hidden"/>
                                      </p:to>
                                    </p:set>
                                  </p:childTnLst>
                                </p:cTn>
                              </p:par>
                              <p:par>
                                <p:cTn id="5588" presetID="1" presetClass="entr" presetSubtype="0" fill="hold" grpId="12" nodeType="withEffect">
                                  <p:stCondLst>
                                    <p:cond delay="0"/>
                                  </p:stCondLst>
                                  <p:childTnLst>
                                    <p:set>
                                      <p:cBhvr>
                                        <p:cTn id="5589" dur="1" fill="hold">
                                          <p:stCondLst>
                                            <p:cond delay="0"/>
                                          </p:stCondLst>
                                        </p:cTn>
                                        <p:tgtEl>
                                          <p:spTgt spid="269"/>
                                        </p:tgtEl>
                                        <p:attrNameLst>
                                          <p:attrName>style.visibility</p:attrName>
                                        </p:attrNameLst>
                                      </p:cBhvr>
                                      <p:to>
                                        <p:strVal val="visible"/>
                                      </p:to>
                                    </p:set>
                                  </p:childTnLst>
                                </p:cTn>
                              </p:par>
                              <p:par>
                                <p:cTn id="5590" presetID="1" presetClass="entr" presetSubtype="0" fill="hold" grpId="12" nodeType="withEffect">
                                  <p:stCondLst>
                                    <p:cond delay="0"/>
                                  </p:stCondLst>
                                  <p:childTnLst>
                                    <p:set>
                                      <p:cBhvr>
                                        <p:cTn id="5591" dur="1" fill="hold">
                                          <p:stCondLst>
                                            <p:cond delay="0"/>
                                          </p:stCondLst>
                                        </p:cTn>
                                        <p:tgtEl>
                                          <p:spTgt spid="270"/>
                                        </p:tgtEl>
                                        <p:attrNameLst>
                                          <p:attrName>style.visibility</p:attrName>
                                        </p:attrNameLst>
                                      </p:cBhvr>
                                      <p:to>
                                        <p:strVal val="visible"/>
                                      </p:to>
                                    </p:set>
                                  </p:childTnLst>
                                </p:cTn>
                              </p:par>
                              <p:par>
                                <p:cTn id="5592" presetID="1" presetClass="entr" presetSubtype="0" fill="hold" grpId="12" nodeType="withEffect">
                                  <p:stCondLst>
                                    <p:cond delay="0"/>
                                  </p:stCondLst>
                                  <p:childTnLst>
                                    <p:set>
                                      <p:cBhvr>
                                        <p:cTn id="5593" dur="1" fill="hold">
                                          <p:stCondLst>
                                            <p:cond delay="0"/>
                                          </p:stCondLst>
                                        </p:cTn>
                                        <p:tgtEl>
                                          <p:spTgt spid="268"/>
                                        </p:tgtEl>
                                        <p:attrNameLst>
                                          <p:attrName>style.visibility</p:attrName>
                                        </p:attrNameLst>
                                      </p:cBhvr>
                                      <p:to>
                                        <p:strVal val="visible"/>
                                      </p:to>
                                    </p:set>
                                  </p:childTnLst>
                                </p:cTn>
                              </p:par>
                              <p:par>
                                <p:cTn id="5594" presetID="1" presetClass="entr" presetSubtype="0" fill="hold" grpId="12" nodeType="withEffect">
                                  <p:stCondLst>
                                    <p:cond delay="0"/>
                                  </p:stCondLst>
                                  <p:childTnLst>
                                    <p:set>
                                      <p:cBhvr>
                                        <p:cTn id="5595" dur="1" fill="hold">
                                          <p:stCondLst>
                                            <p:cond delay="0"/>
                                          </p:stCondLst>
                                        </p:cTn>
                                        <p:tgtEl>
                                          <p:spTgt spid="267"/>
                                        </p:tgtEl>
                                        <p:attrNameLst>
                                          <p:attrName>style.visibility</p:attrName>
                                        </p:attrNameLst>
                                      </p:cBhvr>
                                      <p:to>
                                        <p:strVal val="visible"/>
                                      </p:to>
                                    </p:set>
                                  </p:childTnLst>
                                </p:cTn>
                              </p:par>
                              <p:par>
                                <p:cTn id="5596" presetID="1" presetClass="exit" presetSubtype="0" fill="hold" grpId="2" nodeType="withEffect">
                                  <p:stCondLst>
                                    <p:cond delay="0"/>
                                  </p:stCondLst>
                                  <p:childTnLst>
                                    <p:set>
                                      <p:cBhvr>
                                        <p:cTn id="5597" dur="1" fill="hold">
                                          <p:stCondLst>
                                            <p:cond delay="0"/>
                                          </p:stCondLst>
                                        </p:cTn>
                                        <p:tgtEl>
                                          <p:spTgt spid="253"/>
                                        </p:tgtEl>
                                        <p:attrNameLst>
                                          <p:attrName>style.visibility</p:attrName>
                                        </p:attrNameLst>
                                      </p:cBhvr>
                                      <p:to>
                                        <p:strVal val="hidden"/>
                                      </p:to>
                                    </p:set>
                                  </p:childTnLst>
                                </p:cTn>
                              </p:par>
                              <p:par>
                                <p:cTn id="5598" presetID="1" presetClass="exit" presetSubtype="0" fill="hold" grpId="2" nodeType="withEffect">
                                  <p:stCondLst>
                                    <p:cond delay="0"/>
                                  </p:stCondLst>
                                  <p:childTnLst>
                                    <p:set>
                                      <p:cBhvr>
                                        <p:cTn id="5599" dur="1" fill="hold">
                                          <p:stCondLst>
                                            <p:cond delay="0"/>
                                          </p:stCondLst>
                                        </p:cTn>
                                        <p:tgtEl>
                                          <p:spTgt spid="264"/>
                                        </p:tgtEl>
                                        <p:attrNameLst>
                                          <p:attrName>style.visibility</p:attrName>
                                        </p:attrNameLst>
                                      </p:cBhvr>
                                      <p:to>
                                        <p:strVal val="hidden"/>
                                      </p:to>
                                    </p:set>
                                  </p:childTnLst>
                                </p:cTn>
                              </p:par>
                              <p:par>
                                <p:cTn id="5600" presetID="1" presetClass="exit" presetSubtype="0" fill="hold" grpId="2" nodeType="withEffect">
                                  <p:stCondLst>
                                    <p:cond delay="0"/>
                                  </p:stCondLst>
                                  <p:childTnLst>
                                    <p:set>
                                      <p:cBhvr>
                                        <p:cTn id="5601" dur="1" fill="hold">
                                          <p:stCondLst>
                                            <p:cond delay="0"/>
                                          </p:stCondLst>
                                        </p:cTn>
                                        <p:tgtEl>
                                          <p:spTgt spid="254"/>
                                        </p:tgtEl>
                                        <p:attrNameLst>
                                          <p:attrName>style.visibility</p:attrName>
                                        </p:attrNameLst>
                                      </p:cBhvr>
                                      <p:to>
                                        <p:strVal val="hidden"/>
                                      </p:to>
                                    </p:set>
                                  </p:childTnLst>
                                </p:cTn>
                              </p:par>
                              <p:par>
                                <p:cTn id="5602" presetID="1" presetClass="exit" presetSubtype="0" fill="hold" grpId="6" nodeType="withEffect">
                                  <p:stCondLst>
                                    <p:cond delay="0"/>
                                  </p:stCondLst>
                                  <p:childTnLst>
                                    <p:set>
                                      <p:cBhvr>
                                        <p:cTn id="5603" dur="1" fill="hold">
                                          <p:stCondLst>
                                            <p:cond delay="0"/>
                                          </p:stCondLst>
                                        </p:cTn>
                                        <p:tgtEl>
                                          <p:spTgt spid="262"/>
                                        </p:tgtEl>
                                        <p:attrNameLst>
                                          <p:attrName>style.visibility</p:attrName>
                                        </p:attrNameLst>
                                      </p:cBhvr>
                                      <p:to>
                                        <p:strVal val="hidden"/>
                                      </p:to>
                                    </p:set>
                                  </p:childTnLst>
                                </p:cTn>
                              </p:par>
                              <p:par>
                                <p:cTn id="5604" presetID="1" presetClass="exit" presetSubtype="0" fill="hold" grpId="2" nodeType="withEffect">
                                  <p:stCondLst>
                                    <p:cond delay="0"/>
                                  </p:stCondLst>
                                  <p:childTnLst>
                                    <p:set>
                                      <p:cBhvr>
                                        <p:cTn id="5605" dur="1" fill="hold">
                                          <p:stCondLst>
                                            <p:cond delay="0"/>
                                          </p:stCondLst>
                                        </p:cTn>
                                        <p:tgtEl>
                                          <p:spTgt spid="255"/>
                                        </p:tgtEl>
                                        <p:attrNameLst>
                                          <p:attrName>style.visibility</p:attrName>
                                        </p:attrNameLst>
                                      </p:cBhvr>
                                      <p:to>
                                        <p:strVal val="hidden"/>
                                      </p:to>
                                    </p:set>
                                  </p:childTnLst>
                                </p:cTn>
                              </p:par>
                              <p:par>
                                <p:cTn id="5606" presetID="1" presetClass="exit" presetSubtype="0" fill="hold" grpId="2" nodeType="withEffect">
                                  <p:stCondLst>
                                    <p:cond delay="0"/>
                                  </p:stCondLst>
                                  <p:childTnLst>
                                    <p:set>
                                      <p:cBhvr>
                                        <p:cTn id="5607" dur="1" fill="hold">
                                          <p:stCondLst>
                                            <p:cond delay="0"/>
                                          </p:stCondLst>
                                        </p:cTn>
                                        <p:tgtEl>
                                          <p:spTgt spid="257"/>
                                        </p:tgtEl>
                                        <p:attrNameLst>
                                          <p:attrName>style.visibility</p:attrName>
                                        </p:attrNameLst>
                                      </p:cBhvr>
                                      <p:to>
                                        <p:strVal val="hidden"/>
                                      </p:to>
                                    </p:set>
                                  </p:childTnLst>
                                </p:cTn>
                              </p:par>
                              <p:par>
                                <p:cTn id="5608" presetID="1" presetClass="exit" presetSubtype="0" fill="hold" grpId="2" nodeType="withEffect">
                                  <p:stCondLst>
                                    <p:cond delay="0"/>
                                  </p:stCondLst>
                                  <p:childTnLst>
                                    <p:set>
                                      <p:cBhvr>
                                        <p:cTn id="5609" dur="1" fill="hold">
                                          <p:stCondLst>
                                            <p:cond delay="0"/>
                                          </p:stCondLst>
                                        </p:cTn>
                                        <p:tgtEl>
                                          <p:spTgt spid="258"/>
                                        </p:tgtEl>
                                        <p:attrNameLst>
                                          <p:attrName>style.visibility</p:attrName>
                                        </p:attrNameLst>
                                      </p:cBhvr>
                                      <p:to>
                                        <p:strVal val="hidden"/>
                                      </p:to>
                                    </p:set>
                                  </p:childTnLst>
                                </p:cTn>
                              </p:par>
                              <p:par>
                                <p:cTn id="5610" presetID="1" presetClass="exit" presetSubtype="0" fill="hold" grpId="2" nodeType="withEffect">
                                  <p:stCondLst>
                                    <p:cond delay="0"/>
                                  </p:stCondLst>
                                  <p:childTnLst>
                                    <p:set>
                                      <p:cBhvr>
                                        <p:cTn id="5611" dur="1" fill="hold">
                                          <p:stCondLst>
                                            <p:cond delay="0"/>
                                          </p:stCondLst>
                                        </p:cTn>
                                        <p:tgtEl>
                                          <p:spTgt spid="256"/>
                                        </p:tgtEl>
                                        <p:attrNameLst>
                                          <p:attrName>style.visibility</p:attrName>
                                        </p:attrNameLst>
                                      </p:cBhvr>
                                      <p:to>
                                        <p:strVal val="hidden"/>
                                      </p:to>
                                    </p:set>
                                  </p:childTnLst>
                                </p:cTn>
                              </p:par>
                              <p:par>
                                <p:cTn id="5612" presetID="1" presetClass="exit" presetSubtype="0" fill="hold" grpId="2" nodeType="withEffect">
                                  <p:stCondLst>
                                    <p:cond delay="0"/>
                                  </p:stCondLst>
                                  <p:childTnLst>
                                    <p:set>
                                      <p:cBhvr>
                                        <p:cTn id="5613" dur="1" fill="hold">
                                          <p:stCondLst>
                                            <p:cond delay="0"/>
                                          </p:stCondLst>
                                        </p:cTn>
                                        <p:tgtEl>
                                          <p:spTgt spid="277"/>
                                        </p:tgtEl>
                                        <p:attrNameLst>
                                          <p:attrName>style.visibility</p:attrName>
                                        </p:attrNameLst>
                                      </p:cBhvr>
                                      <p:to>
                                        <p:strVal val="hidden"/>
                                      </p:to>
                                    </p:set>
                                  </p:childTnLst>
                                </p:cTn>
                              </p:par>
                              <p:par>
                                <p:cTn id="5614" presetID="1" presetClass="exit" presetSubtype="0" fill="hold" grpId="6" nodeType="withEffect">
                                  <p:stCondLst>
                                    <p:cond delay="0"/>
                                  </p:stCondLst>
                                  <p:childTnLst>
                                    <p:set>
                                      <p:cBhvr>
                                        <p:cTn id="5615" dur="1" fill="hold">
                                          <p:stCondLst>
                                            <p:cond delay="0"/>
                                          </p:stCondLst>
                                        </p:cTn>
                                        <p:tgtEl>
                                          <p:spTgt spid="261"/>
                                        </p:tgtEl>
                                        <p:attrNameLst>
                                          <p:attrName>style.visibility</p:attrName>
                                        </p:attrNameLst>
                                      </p:cBhvr>
                                      <p:to>
                                        <p:strVal val="hidden"/>
                                      </p:to>
                                    </p:set>
                                  </p:childTnLst>
                                </p:cTn>
                              </p:par>
                              <p:par>
                                <p:cTn id="5616" presetID="1" presetClass="exit" presetSubtype="0" fill="hold" grpId="2" nodeType="withEffect">
                                  <p:stCondLst>
                                    <p:cond delay="0"/>
                                  </p:stCondLst>
                                  <p:childTnLst>
                                    <p:set>
                                      <p:cBhvr>
                                        <p:cTn id="5617" dur="1" fill="hold">
                                          <p:stCondLst>
                                            <p:cond delay="0"/>
                                          </p:stCondLst>
                                        </p:cTn>
                                        <p:tgtEl>
                                          <p:spTgt spid="278"/>
                                        </p:tgtEl>
                                        <p:attrNameLst>
                                          <p:attrName>style.visibility</p:attrName>
                                        </p:attrNameLst>
                                      </p:cBhvr>
                                      <p:to>
                                        <p:strVal val="hidden"/>
                                      </p:to>
                                    </p:set>
                                  </p:childTnLst>
                                </p:cTn>
                              </p:par>
                              <p:par>
                                <p:cTn id="5618" presetID="1" presetClass="exit" presetSubtype="0" fill="hold" grpId="2" nodeType="withEffect">
                                  <p:stCondLst>
                                    <p:cond delay="0"/>
                                  </p:stCondLst>
                                  <p:childTnLst>
                                    <p:set>
                                      <p:cBhvr>
                                        <p:cTn id="5619" dur="1" fill="hold">
                                          <p:stCondLst>
                                            <p:cond delay="0"/>
                                          </p:stCondLst>
                                        </p:cTn>
                                        <p:tgtEl>
                                          <p:spTgt spid="263"/>
                                        </p:tgtEl>
                                        <p:attrNameLst>
                                          <p:attrName>style.visibility</p:attrName>
                                        </p:attrNameLst>
                                      </p:cBhvr>
                                      <p:to>
                                        <p:strVal val="hidden"/>
                                      </p:to>
                                    </p:set>
                                  </p:childTnLst>
                                </p:cTn>
                              </p:par>
                              <p:par>
                                <p:cTn id="5620" presetID="1" presetClass="exit" presetSubtype="0" fill="hold" grpId="2" nodeType="withEffect">
                                  <p:stCondLst>
                                    <p:cond delay="0"/>
                                  </p:stCondLst>
                                  <p:childTnLst>
                                    <p:set>
                                      <p:cBhvr>
                                        <p:cTn id="5621" dur="1" fill="hold">
                                          <p:stCondLst>
                                            <p:cond delay="0"/>
                                          </p:stCondLst>
                                        </p:cTn>
                                        <p:tgtEl>
                                          <p:spTgt spid="279"/>
                                        </p:tgtEl>
                                        <p:attrNameLst>
                                          <p:attrName>style.visibility</p:attrName>
                                        </p:attrNameLst>
                                      </p:cBhvr>
                                      <p:to>
                                        <p:strVal val="hidden"/>
                                      </p:to>
                                    </p:set>
                                  </p:childTnLst>
                                </p:cTn>
                              </p:par>
                              <p:par>
                                <p:cTn id="5622" presetID="1" presetClass="exit" presetSubtype="0" fill="hold" grpId="2" nodeType="withEffect">
                                  <p:stCondLst>
                                    <p:cond delay="0"/>
                                  </p:stCondLst>
                                  <p:childTnLst>
                                    <p:set>
                                      <p:cBhvr>
                                        <p:cTn id="5623" dur="1" fill="hold">
                                          <p:stCondLst>
                                            <p:cond delay="0"/>
                                          </p:stCondLst>
                                        </p:cTn>
                                        <p:tgtEl>
                                          <p:spTgt spid="281"/>
                                        </p:tgtEl>
                                        <p:attrNameLst>
                                          <p:attrName>style.visibility</p:attrName>
                                        </p:attrNameLst>
                                      </p:cBhvr>
                                      <p:to>
                                        <p:strVal val="hidden"/>
                                      </p:to>
                                    </p:set>
                                  </p:childTnLst>
                                </p:cTn>
                              </p:par>
                              <p:par>
                                <p:cTn id="5624" presetID="1" presetClass="exit" presetSubtype="0" fill="hold" grpId="2" nodeType="withEffect">
                                  <p:stCondLst>
                                    <p:cond delay="0"/>
                                  </p:stCondLst>
                                  <p:childTnLst>
                                    <p:set>
                                      <p:cBhvr>
                                        <p:cTn id="5625" dur="1" fill="hold">
                                          <p:stCondLst>
                                            <p:cond delay="0"/>
                                          </p:stCondLst>
                                        </p:cTn>
                                        <p:tgtEl>
                                          <p:spTgt spid="280"/>
                                        </p:tgtEl>
                                        <p:attrNameLst>
                                          <p:attrName>style.visibility</p:attrName>
                                        </p:attrNameLst>
                                      </p:cBhvr>
                                      <p:to>
                                        <p:strVal val="hidden"/>
                                      </p:to>
                                    </p:set>
                                  </p:childTnLst>
                                </p:cTn>
                              </p:par>
                              <p:par>
                                <p:cTn id="5626" presetID="1" presetClass="exit" presetSubtype="0" fill="hold" grpId="6" nodeType="withEffect">
                                  <p:stCondLst>
                                    <p:cond delay="0"/>
                                  </p:stCondLst>
                                  <p:childTnLst>
                                    <p:set>
                                      <p:cBhvr>
                                        <p:cTn id="5627" dur="1" fill="hold">
                                          <p:stCondLst>
                                            <p:cond delay="0"/>
                                          </p:stCondLst>
                                        </p:cTn>
                                        <p:tgtEl>
                                          <p:spTgt spid="260"/>
                                        </p:tgtEl>
                                        <p:attrNameLst>
                                          <p:attrName>style.visibility</p:attrName>
                                        </p:attrNameLst>
                                      </p:cBhvr>
                                      <p:to>
                                        <p:strVal val="hidden"/>
                                      </p:to>
                                    </p:set>
                                  </p:childTnLst>
                                </p:cTn>
                              </p:par>
                              <p:par>
                                <p:cTn id="5628" presetID="1" presetClass="exit" presetSubtype="0" fill="hold" grpId="2" nodeType="withEffect">
                                  <p:stCondLst>
                                    <p:cond delay="0"/>
                                  </p:stCondLst>
                                  <p:childTnLst>
                                    <p:set>
                                      <p:cBhvr>
                                        <p:cTn id="5629" dur="1" fill="hold">
                                          <p:stCondLst>
                                            <p:cond delay="0"/>
                                          </p:stCondLst>
                                        </p:cTn>
                                        <p:tgtEl>
                                          <p:spTgt spid="265"/>
                                        </p:tgtEl>
                                        <p:attrNameLst>
                                          <p:attrName>style.visibility</p:attrName>
                                        </p:attrNameLst>
                                      </p:cBhvr>
                                      <p:to>
                                        <p:strVal val="hidden"/>
                                      </p:to>
                                    </p:set>
                                  </p:childTnLst>
                                </p:cTn>
                              </p:par>
                              <p:par>
                                <p:cTn id="5630" presetID="1" presetClass="exit" presetSubtype="0" fill="hold" grpId="6" nodeType="withEffect">
                                  <p:stCondLst>
                                    <p:cond delay="0"/>
                                  </p:stCondLst>
                                  <p:childTnLst>
                                    <p:set>
                                      <p:cBhvr>
                                        <p:cTn id="5631" dur="1" fill="hold">
                                          <p:stCondLst>
                                            <p:cond delay="0"/>
                                          </p:stCondLst>
                                        </p:cTn>
                                        <p:tgtEl>
                                          <p:spTgt spid="259"/>
                                        </p:tgtEl>
                                        <p:attrNameLst>
                                          <p:attrName>style.visibility</p:attrName>
                                        </p:attrNameLst>
                                      </p:cBhvr>
                                      <p:to>
                                        <p:strVal val="hidden"/>
                                      </p:to>
                                    </p:set>
                                  </p:childTnLst>
                                </p:cTn>
                              </p:par>
                              <p:par>
                                <p:cTn id="5632" presetID="1" presetClass="exit" presetSubtype="0" fill="hold" grpId="2" nodeType="withEffect">
                                  <p:stCondLst>
                                    <p:cond delay="0"/>
                                  </p:stCondLst>
                                  <p:childTnLst>
                                    <p:set>
                                      <p:cBhvr>
                                        <p:cTn id="5633" dur="1" fill="hold">
                                          <p:stCondLst>
                                            <p:cond delay="0"/>
                                          </p:stCondLst>
                                        </p:cTn>
                                        <p:tgtEl>
                                          <p:spTgt spid="266"/>
                                        </p:tgtEl>
                                        <p:attrNameLst>
                                          <p:attrName>style.visibility</p:attrName>
                                        </p:attrNameLst>
                                      </p:cBhvr>
                                      <p:to>
                                        <p:strVal val="hidden"/>
                                      </p:to>
                                    </p:set>
                                  </p:childTnLst>
                                </p:cTn>
                              </p:par>
                              <p:par>
                                <p:cTn id="5634" presetID="1" presetClass="entr" presetSubtype="0" fill="hold" grpId="12" nodeType="withEffect">
                                  <p:stCondLst>
                                    <p:cond delay="0"/>
                                  </p:stCondLst>
                                  <p:childTnLst>
                                    <p:set>
                                      <p:cBhvr>
                                        <p:cTn id="5635" dur="1" fill="hold">
                                          <p:stCondLst>
                                            <p:cond delay="0"/>
                                          </p:stCondLst>
                                        </p:cTn>
                                        <p:tgtEl>
                                          <p:spTgt spid="329"/>
                                        </p:tgtEl>
                                        <p:attrNameLst>
                                          <p:attrName>style.visibility</p:attrName>
                                        </p:attrNameLst>
                                      </p:cBhvr>
                                      <p:to>
                                        <p:strVal val="visible"/>
                                      </p:to>
                                    </p:set>
                                  </p:childTnLst>
                                </p:cTn>
                              </p:par>
                              <p:par>
                                <p:cTn id="5636" presetID="1" presetClass="entr" presetSubtype="0" fill="hold" grpId="12" nodeType="withEffect">
                                  <p:stCondLst>
                                    <p:cond delay="0"/>
                                  </p:stCondLst>
                                  <p:childTnLst>
                                    <p:set>
                                      <p:cBhvr>
                                        <p:cTn id="5637" dur="1" fill="hold">
                                          <p:stCondLst>
                                            <p:cond delay="0"/>
                                          </p:stCondLst>
                                        </p:cTn>
                                        <p:tgtEl>
                                          <p:spTgt spid="330"/>
                                        </p:tgtEl>
                                        <p:attrNameLst>
                                          <p:attrName>style.visibility</p:attrName>
                                        </p:attrNameLst>
                                      </p:cBhvr>
                                      <p:to>
                                        <p:strVal val="visible"/>
                                      </p:to>
                                    </p:set>
                                  </p:childTnLst>
                                </p:cTn>
                              </p:par>
                              <p:par>
                                <p:cTn id="5638" presetID="1" presetClass="entr" presetSubtype="0" fill="hold" grpId="12" nodeType="withEffect">
                                  <p:stCondLst>
                                    <p:cond delay="0"/>
                                  </p:stCondLst>
                                  <p:childTnLst>
                                    <p:set>
                                      <p:cBhvr>
                                        <p:cTn id="5639" dur="1" fill="hold">
                                          <p:stCondLst>
                                            <p:cond delay="0"/>
                                          </p:stCondLst>
                                        </p:cTn>
                                        <p:tgtEl>
                                          <p:spTgt spid="328"/>
                                        </p:tgtEl>
                                        <p:attrNameLst>
                                          <p:attrName>style.visibility</p:attrName>
                                        </p:attrNameLst>
                                      </p:cBhvr>
                                      <p:to>
                                        <p:strVal val="visible"/>
                                      </p:to>
                                    </p:set>
                                  </p:childTnLst>
                                </p:cTn>
                              </p:par>
                              <p:par>
                                <p:cTn id="5640" presetID="1" presetClass="entr" presetSubtype="0" fill="hold" grpId="12" nodeType="withEffect">
                                  <p:stCondLst>
                                    <p:cond delay="0"/>
                                  </p:stCondLst>
                                  <p:childTnLst>
                                    <p:set>
                                      <p:cBhvr>
                                        <p:cTn id="5641" dur="1" fill="hold">
                                          <p:stCondLst>
                                            <p:cond delay="0"/>
                                          </p:stCondLst>
                                        </p:cTn>
                                        <p:tgtEl>
                                          <p:spTgt spid="327"/>
                                        </p:tgtEl>
                                        <p:attrNameLst>
                                          <p:attrName>style.visibility</p:attrName>
                                        </p:attrNameLst>
                                      </p:cBhvr>
                                      <p:to>
                                        <p:strVal val="visible"/>
                                      </p:to>
                                    </p:set>
                                  </p:childTnLst>
                                </p:cTn>
                              </p:par>
                              <p:par>
                                <p:cTn id="5642" presetID="1" presetClass="exit" presetSubtype="0" fill="hold" grpId="2" nodeType="withEffect">
                                  <p:stCondLst>
                                    <p:cond delay="0"/>
                                  </p:stCondLst>
                                  <p:childTnLst>
                                    <p:set>
                                      <p:cBhvr>
                                        <p:cTn id="5643" dur="1" fill="hold">
                                          <p:stCondLst>
                                            <p:cond delay="0"/>
                                          </p:stCondLst>
                                        </p:cTn>
                                        <p:tgtEl>
                                          <p:spTgt spid="313"/>
                                        </p:tgtEl>
                                        <p:attrNameLst>
                                          <p:attrName>style.visibility</p:attrName>
                                        </p:attrNameLst>
                                      </p:cBhvr>
                                      <p:to>
                                        <p:strVal val="hidden"/>
                                      </p:to>
                                    </p:set>
                                  </p:childTnLst>
                                </p:cTn>
                              </p:par>
                              <p:par>
                                <p:cTn id="5644" presetID="1" presetClass="exit" presetSubtype="0" fill="hold" grpId="2" nodeType="withEffect">
                                  <p:stCondLst>
                                    <p:cond delay="0"/>
                                  </p:stCondLst>
                                  <p:childTnLst>
                                    <p:set>
                                      <p:cBhvr>
                                        <p:cTn id="5645" dur="1" fill="hold">
                                          <p:stCondLst>
                                            <p:cond delay="0"/>
                                          </p:stCondLst>
                                        </p:cTn>
                                        <p:tgtEl>
                                          <p:spTgt spid="324"/>
                                        </p:tgtEl>
                                        <p:attrNameLst>
                                          <p:attrName>style.visibility</p:attrName>
                                        </p:attrNameLst>
                                      </p:cBhvr>
                                      <p:to>
                                        <p:strVal val="hidden"/>
                                      </p:to>
                                    </p:set>
                                  </p:childTnLst>
                                </p:cTn>
                              </p:par>
                              <p:par>
                                <p:cTn id="5646" presetID="1" presetClass="exit" presetSubtype="0" fill="hold" grpId="2" nodeType="withEffect">
                                  <p:stCondLst>
                                    <p:cond delay="0"/>
                                  </p:stCondLst>
                                  <p:childTnLst>
                                    <p:set>
                                      <p:cBhvr>
                                        <p:cTn id="5647" dur="1" fill="hold">
                                          <p:stCondLst>
                                            <p:cond delay="0"/>
                                          </p:stCondLst>
                                        </p:cTn>
                                        <p:tgtEl>
                                          <p:spTgt spid="314"/>
                                        </p:tgtEl>
                                        <p:attrNameLst>
                                          <p:attrName>style.visibility</p:attrName>
                                        </p:attrNameLst>
                                      </p:cBhvr>
                                      <p:to>
                                        <p:strVal val="hidden"/>
                                      </p:to>
                                    </p:set>
                                  </p:childTnLst>
                                </p:cTn>
                              </p:par>
                              <p:par>
                                <p:cTn id="5648" presetID="1" presetClass="exit" presetSubtype="0" fill="hold" grpId="6" nodeType="withEffect">
                                  <p:stCondLst>
                                    <p:cond delay="0"/>
                                  </p:stCondLst>
                                  <p:childTnLst>
                                    <p:set>
                                      <p:cBhvr>
                                        <p:cTn id="5649" dur="1" fill="hold">
                                          <p:stCondLst>
                                            <p:cond delay="0"/>
                                          </p:stCondLst>
                                        </p:cTn>
                                        <p:tgtEl>
                                          <p:spTgt spid="322"/>
                                        </p:tgtEl>
                                        <p:attrNameLst>
                                          <p:attrName>style.visibility</p:attrName>
                                        </p:attrNameLst>
                                      </p:cBhvr>
                                      <p:to>
                                        <p:strVal val="hidden"/>
                                      </p:to>
                                    </p:set>
                                  </p:childTnLst>
                                </p:cTn>
                              </p:par>
                              <p:par>
                                <p:cTn id="5650" presetID="1" presetClass="exit" presetSubtype="0" fill="hold" grpId="2" nodeType="withEffect">
                                  <p:stCondLst>
                                    <p:cond delay="0"/>
                                  </p:stCondLst>
                                  <p:childTnLst>
                                    <p:set>
                                      <p:cBhvr>
                                        <p:cTn id="5651" dur="1" fill="hold">
                                          <p:stCondLst>
                                            <p:cond delay="0"/>
                                          </p:stCondLst>
                                        </p:cTn>
                                        <p:tgtEl>
                                          <p:spTgt spid="315"/>
                                        </p:tgtEl>
                                        <p:attrNameLst>
                                          <p:attrName>style.visibility</p:attrName>
                                        </p:attrNameLst>
                                      </p:cBhvr>
                                      <p:to>
                                        <p:strVal val="hidden"/>
                                      </p:to>
                                    </p:set>
                                  </p:childTnLst>
                                </p:cTn>
                              </p:par>
                              <p:par>
                                <p:cTn id="5652" presetID="1" presetClass="exit" presetSubtype="0" fill="hold" grpId="2" nodeType="withEffect">
                                  <p:stCondLst>
                                    <p:cond delay="0"/>
                                  </p:stCondLst>
                                  <p:childTnLst>
                                    <p:set>
                                      <p:cBhvr>
                                        <p:cTn id="5653" dur="1" fill="hold">
                                          <p:stCondLst>
                                            <p:cond delay="0"/>
                                          </p:stCondLst>
                                        </p:cTn>
                                        <p:tgtEl>
                                          <p:spTgt spid="317"/>
                                        </p:tgtEl>
                                        <p:attrNameLst>
                                          <p:attrName>style.visibility</p:attrName>
                                        </p:attrNameLst>
                                      </p:cBhvr>
                                      <p:to>
                                        <p:strVal val="hidden"/>
                                      </p:to>
                                    </p:set>
                                  </p:childTnLst>
                                </p:cTn>
                              </p:par>
                              <p:par>
                                <p:cTn id="5654" presetID="1" presetClass="exit" presetSubtype="0" fill="hold" grpId="2" nodeType="withEffect">
                                  <p:stCondLst>
                                    <p:cond delay="0"/>
                                  </p:stCondLst>
                                  <p:childTnLst>
                                    <p:set>
                                      <p:cBhvr>
                                        <p:cTn id="5655" dur="1" fill="hold">
                                          <p:stCondLst>
                                            <p:cond delay="0"/>
                                          </p:stCondLst>
                                        </p:cTn>
                                        <p:tgtEl>
                                          <p:spTgt spid="318"/>
                                        </p:tgtEl>
                                        <p:attrNameLst>
                                          <p:attrName>style.visibility</p:attrName>
                                        </p:attrNameLst>
                                      </p:cBhvr>
                                      <p:to>
                                        <p:strVal val="hidden"/>
                                      </p:to>
                                    </p:set>
                                  </p:childTnLst>
                                </p:cTn>
                              </p:par>
                              <p:par>
                                <p:cTn id="5656" presetID="1" presetClass="exit" presetSubtype="0" fill="hold" grpId="2" nodeType="withEffect">
                                  <p:stCondLst>
                                    <p:cond delay="0"/>
                                  </p:stCondLst>
                                  <p:childTnLst>
                                    <p:set>
                                      <p:cBhvr>
                                        <p:cTn id="5657" dur="1" fill="hold">
                                          <p:stCondLst>
                                            <p:cond delay="0"/>
                                          </p:stCondLst>
                                        </p:cTn>
                                        <p:tgtEl>
                                          <p:spTgt spid="316"/>
                                        </p:tgtEl>
                                        <p:attrNameLst>
                                          <p:attrName>style.visibility</p:attrName>
                                        </p:attrNameLst>
                                      </p:cBhvr>
                                      <p:to>
                                        <p:strVal val="hidden"/>
                                      </p:to>
                                    </p:set>
                                  </p:childTnLst>
                                </p:cTn>
                              </p:par>
                              <p:par>
                                <p:cTn id="5658" presetID="1" presetClass="exit" presetSubtype="0" fill="hold" grpId="2" nodeType="withEffect">
                                  <p:stCondLst>
                                    <p:cond delay="0"/>
                                  </p:stCondLst>
                                  <p:childTnLst>
                                    <p:set>
                                      <p:cBhvr>
                                        <p:cTn id="5659" dur="1" fill="hold">
                                          <p:stCondLst>
                                            <p:cond delay="0"/>
                                          </p:stCondLst>
                                        </p:cTn>
                                        <p:tgtEl>
                                          <p:spTgt spid="337"/>
                                        </p:tgtEl>
                                        <p:attrNameLst>
                                          <p:attrName>style.visibility</p:attrName>
                                        </p:attrNameLst>
                                      </p:cBhvr>
                                      <p:to>
                                        <p:strVal val="hidden"/>
                                      </p:to>
                                    </p:set>
                                  </p:childTnLst>
                                </p:cTn>
                              </p:par>
                              <p:par>
                                <p:cTn id="5660" presetID="1" presetClass="exit" presetSubtype="0" fill="hold" grpId="6" nodeType="withEffect">
                                  <p:stCondLst>
                                    <p:cond delay="0"/>
                                  </p:stCondLst>
                                  <p:childTnLst>
                                    <p:set>
                                      <p:cBhvr>
                                        <p:cTn id="5661" dur="1" fill="hold">
                                          <p:stCondLst>
                                            <p:cond delay="0"/>
                                          </p:stCondLst>
                                        </p:cTn>
                                        <p:tgtEl>
                                          <p:spTgt spid="321"/>
                                        </p:tgtEl>
                                        <p:attrNameLst>
                                          <p:attrName>style.visibility</p:attrName>
                                        </p:attrNameLst>
                                      </p:cBhvr>
                                      <p:to>
                                        <p:strVal val="hidden"/>
                                      </p:to>
                                    </p:set>
                                  </p:childTnLst>
                                </p:cTn>
                              </p:par>
                              <p:par>
                                <p:cTn id="5662" presetID="1" presetClass="exit" presetSubtype="0" fill="hold" grpId="2" nodeType="withEffect">
                                  <p:stCondLst>
                                    <p:cond delay="0"/>
                                  </p:stCondLst>
                                  <p:childTnLst>
                                    <p:set>
                                      <p:cBhvr>
                                        <p:cTn id="5663" dur="1" fill="hold">
                                          <p:stCondLst>
                                            <p:cond delay="0"/>
                                          </p:stCondLst>
                                        </p:cTn>
                                        <p:tgtEl>
                                          <p:spTgt spid="338"/>
                                        </p:tgtEl>
                                        <p:attrNameLst>
                                          <p:attrName>style.visibility</p:attrName>
                                        </p:attrNameLst>
                                      </p:cBhvr>
                                      <p:to>
                                        <p:strVal val="hidden"/>
                                      </p:to>
                                    </p:set>
                                  </p:childTnLst>
                                </p:cTn>
                              </p:par>
                              <p:par>
                                <p:cTn id="5664" presetID="1" presetClass="exit" presetSubtype="0" fill="hold" grpId="2" nodeType="withEffect">
                                  <p:stCondLst>
                                    <p:cond delay="0"/>
                                  </p:stCondLst>
                                  <p:childTnLst>
                                    <p:set>
                                      <p:cBhvr>
                                        <p:cTn id="5665" dur="1" fill="hold">
                                          <p:stCondLst>
                                            <p:cond delay="0"/>
                                          </p:stCondLst>
                                        </p:cTn>
                                        <p:tgtEl>
                                          <p:spTgt spid="323"/>
                                        </p:tgtEl>
                                        <p:attrNameLst>
                                          <p:attrName>style.visibility</p:attrName>
                                        </p:attrNameLst>
                                      </p:cBhvr>
                                      <p:to>
                                        <p:strVal val="hidden"/>
                                      </p:to>
                                    </p:set>
                                  </p:childTnLst>
                                </p:cTn>
                              </p:par>
                              <p:par>
                                <p:cTn id="5666" presetID="1" presetClass="exit" presetSubtype="0" fill="hold" grpId="2" nodeType="withEffect">
                                  <p:stCondLst>
                                    <p:cond delay="0"/>
                                  </p:stCondLst>
                                  <p:childTnLst>
                                    <p:set>
                                      <p:cBhvr>
                                        <p:cTn id="5667" dur="1" fill="hold">
                                          <p:stCondLst>
                                            <p:cond delay="0"/>
                                          </p:stCondLst>
                                        </p:cTn>
                                        <p:tgtEl>
                                          <p:spTgt spid="339"/>
                                        </p:tgtEl>
                                        <p:attrNameLst>
                                          <p:attrName>style.visibility</p:attrName>
                                        </p:attrNameLst>
                                      </p:cBhvr>
                                      <p:to>
                                        <p:strVal val="hidden"/>
                                      </p:to>
                                    </p:set>
                                  </p:childTnLst>
                                </p:cTn>
                              </p:par>
                              <p:par>
                                <p:cTn id="5668" presetID="1" presetClass="exit" presetSubtype="0" fill="hold" grpId="2" nodeType="withEffect">
                                  <p:stCondLst>
                                    <p:cond delay="0"/>
                                  </p:stCondLst>
                                  <p:childTnLst>
                                    <p:set>
                                      <p:cBhvr>
                                        <p:cTn id="5669" dur="1" fill="hold">
                                          <p:stCondLst>
                                            <p:cond delay="0"/>
                                          </p:stCondLst>
                                        </p:cTn>
                                        <p:tgtEl>
                                          <p:spTgt spid="341"/>
                                        </p:tgtEl>
                                        <p:attrNameLst>
                                          <p:attrName>style.visibility</p:attrName>
                                        </p:attrNameLst>
                                      </p:cBhvr>
                                      <p:to>
                                        <p:strVal val="hidden"/>
                                      </p:to>
                                    </p:set>
                                  </p:childTnLst>
                                </p:cTn>
                              </p:par>
                              <p:par>
                                <p:cTn id="5670" presetID="1" presetClass="exit" presetSubtype="0" fill="hold" grpId="2" nodeType="withEffect">
                                  <p:stCondLst>
                                    <p:cond delay="0"/>
                                  </p:stCondLst>
                                  <p:childTnLst>
                                    <p:set>
                                      <p:cBhvr>
                                        <p:cTn id="5671" dur="1" fill="hold">
                                          <p:stCondLst>
                                            <p:cond delay="0"/>
                                          </p:stCondLst>
                                        </p:cTn>
                                        <p:tgtEl>
                                          <p:spTgt spid="340"/>
                                        </p:tgtEl>
                                        <p:attrNameLst>
                                          <p:attrName>style.visibility</p:attrName>
                                        </p:attrNameLst>
                                      </p:cBhvr>
                                      <p:to>
                                        <p:strVal val="hidden"/>
                                      </p:to>
                                    </p:set>
                                  </p:childTnLst>
                                </p:cTn>
                              </p:par>
                              <p:par>
                                <p:cTn id="5672" presetID="1" presetClass="exit" presetSubtype="0" fill="hold" grpId="6" nodeType="withEffect">
                                  <p:stCondLst>
                                    <p:cond delay="0"/>
                                  </p:stCondLst>
                                  <p:childTnLst>
                                    <p:set>
                                      <p:cBhvr>
                                        <p:cTn id="5673" dur="1" fill="hold">
                                          <p:stCondLst>
                                            <p:cond delay="0"/>
                                          </p:stCondLst>
                                        </p:cTn>
                                        <p:tgtEl>
                                          <p:spTgt spid="320"/>
                                        </p:tgtEl>
                                        <p:attrNameLst>
                                          <p:attrName>style.visibility</p:attrName>
                                        </p:attrNameLst>
                                      </p:cBhvr>
                                      <p:to>
                                        <p:strVal val="hidden"/>
                                      </p:to>
                                    </p:set>
                                  </p:childTnLst>
                                </p:cTn>
                              </p:par>
                              <p:par>
                                <p:cTn id="5674" presetID="1" presetClass="exit" presetSubtype="0" fill="hold" grpId="2" nodeType="withEffect">
                                  <p:stCondLst>
                                    <p:cond delay="0"/>
                                  </p:stCondLst>
                                  <p:childTnLst>
                                    <p:set>
                                      <p:cBhvr>
                                        <p:cTn id="5675" dur="1" fill="hold">
                                          <p:stCondLst>
                                            <p:cond delay="0"/>
                                          </p:stCondLst>
                                        </p:cTn>
                                        <p:tgtEl>
                                          <p:spTgt spid="325"/>
                                        </p:tgtEl>
                                        <p:attrNameLst>
                                          <p:attrName>style.visibility</p:attrName>
                                        </p:attrNameLst>
                                      </p:cBhvr>
                                      <p:to>
                                        <p:strVal val="hidden"/>
                                      </p:to>
                                    </p:set>
                                  </p:childTnLst>
                                </p:cTn>
                              </p:par>
                              <p:par>
                                <p:cTn id="5676" presetID="1" presetClass="exit" presetSubtype="0" fill="hold" grpId="6" nodeType="withEffect">
                                  <p:stCondLst>
                                    <p:cond delay="0"/>
                                  </p:stCondLst>
                                  <p:childTnLst>
                                    <p:set>
                                      <p:cBhvr>
                                        <p:cTn id="5677" dur="1" fill="hold">
                                          <p:stCondLst>
                                            <p:cond delay="0"/>
                                          </p:stCondLst>
                                        </p:cTn>
                                        <p:tgtEl>
                                          <p:spTgt spid="319"/>
                                        </p:tgtEl>
                                        <p:attrNameLst>
                                          <p:attrName>style.visibility</p:attrName>
                                        </p:attrNameLst>
                                      </p:cBhvr>
                                      <p:to>
                                        <p:strVal val="hidden"/>
                                      </p:to>
                                    </p:set>
                                  </p:childTnLst>
                                </p:cTn>
                              </p:par>
                              <p:par>
                                <p:cTn id="5678" presetID="1" presetClass="exit" presetSubtype="0" fill="hold" grpId="2" nodeType="withEffect">
                                  <p:stCondLst>
                                    <p:cond delay="0"/>
                                  </p:stCondLst>
                                  <p:childTnLst>
                                    <p:set>
                                      <p:cBhvr>
                                        <p:cTn id="5679" dur="1" fill="hold">
                                          <p:stCondLst>
                                            <p:cond delay="0"/>
                                          </p:stCondLst>
                                        </p:cTn>
                                        <p:tgtEl>
                                          <p:spTgt spid="326"/>
                                        </p:tgtEl>
                                        <p:attrNameLst>
                                          <p:attrName>style.visibility</p:attrName>
                                        </p:attrNameLst>
                                      </p:cBhvr>
                                      <p:to>
                                        <p:strVal val="hidden"/>
                                      </p:to>
                                    </p:set>
                                  </p:childTnLst>
                                </p:cTn>
                              </p:par>
                              <p:par>
                                <p:cTn id="5680" presetID="1" presetClass="entr" presetSubtype="0" fill="hold" grpId="12" nodeType="withEffect">
                                  <p:stCondLst>
                                    <p:cond delay="0"/>
                                  </p:stCondLst>
                                  <p:childTnLst>
                                    <p:set>
                                      <p:cBhvr>
                                        <p:cTn id="5681" dur="1" fill="hold">
                                          <p:stCondLst>
                                            <p:cond delay="0"/>
                                          </p:stCondLst>
                                        </p:cTn>
                                        <p:tgtEl>
                                          <p:spTgt spid="389"/>
                                        </p:tgtEl>
                                        <p:attrNameLst>
                                          <p:attrName>style.visibility</p:attrName>
                                        </p:attrNameLst>
                                      </p:cBhvr>
                                      <p:to>
                                        <p:strVal val="visible"/>
                                      </p:to>
                                    </p:set>
                                  </p:childTnLst>
                                </p:cTn>
                              </p:par>
                              <p:par>
                                <p:cTn id="5682" presetID="1" presetClass="entr" presetSubtype="0" fill="hold" grpId="12" nodeType="withEffect">
                                  <p:stCondLst>
                                    <p:cond delay="0"/>
                                  </p:stCondLst>
                                  <p:childTnLst>
                                    <p:set>
                                      <p:cBhvr>
                                        <p:cTn id="5683" dur="1" fill="hold">
                                          <p:stCondLst>
                                            <p:cond delay="0"/>
                                          </p:stCondLst>
                                        </p:cTn>
                                        <p:tgtEl>
                                          <p:spTgt spid="390"/>
                                        </p:tgtEl>
                                        <p:attrNameLst>
                                          <p:attrName>style.visibility</p:attrName>
                                        </p:attrNameLst>
                                      </p:cBhvr>
                                      <p:to>
                                        <p:strVal val="visible"/>
                                      </p:to>
                                    </p:set>
                                  </p:childTnLst>
                                </p:cTn>
                              </p:par>
                              <p:par>
                                <p:cTn id="5684" presetID="1" presetClass="entr" presetSubtype="0" fill="hold" grpId="12" nodeType="withEffect">
                                  <p:stCondLst>
                                    <p:cond delay="0"/>
                                  </p:stCondLst>
                                  <p:childTnLst>
                                    <p:set>
                                      <p:cBhvr>
                                        <p:cTn id="5685" dur="1" fill="hold">
                                          <p:stCondLst>
                                            <p:cond delay="0"/>
                                          </p:stCondLst>
                                        </p:cTn>
                                        <p:tgtEl>
                                          <p:spTgt spid="388"/>
                                        </p:tgtEl>
                                        <p:attrNameLst>
                                          <p:attrName>style.visibility</p:attrName>
                                        </p:attrNameLst>
                                      </p:cBhvr>
                                      <p:to>
                                        <p:strVal val="visible"/>
                                      </p:to>
                                    </p:set>
                                  </p:childTnLst>
                                </p:cTn>
                              </p:par>
                              <p:par>
                                <p:cTn id="5686" presetID="1" presetClass="entr" presetSubtype="0" fill="hold" grpId="12" nodeType="withEffect">
                                  <p:stCondLst>
                                    <p:cond delay="0"/>
                                  </p:stCondLst>
                                  <p:childTnLst>
                                    <p:set>
                                      <p:cBhvr>
                                        <p:cTn id="5687" dur="1" fill="hold">
                                          <p:stCondLst>
                                            <p:cond delay="0"/>
                                          </p:stCondLst>
                                        </p:cTn>
                                        <p:tgtEl>
                                          <p:spTgt spid="387"/>
                                        </p:tgtEl>
                                        <p:attrNameLst>
                                          <p:attrName>style.visibility</p:attrName>
                                        </p:attrNameLst>
                                      </p:cBhvr>
                                      <p:to>
                                        <p:strVal val="visible"/>
                                      </p:to>
                                    </p:set>
                                  </p:childTnLst>
                                </p:cTn>
                              </p:par>
                              <p:par>
                                <p:cTn id="5688" presetID="1" presetClass="exit" presetSubtype="0" fill="hold" grpId="2" nodeType="withEffect">
                                  <p:stCondLst>
                                    <p:cond delay="0"/>
                                  </p:stCondLst>
                                  <p:childTnLst>
                                    <p:set>
                                      <p:cBhvr>
                                        <p:cTn id="5689" dur="1" fill="hold">
                                          <p:stCondLst>
                                            <p:cond delay="0"/>
                                          </p:stCondLst>
                                        </p:cTn>
                                        <p:tgtEl>
                                          <p:spTgt spid="373"/>
                                        </p:tgtEl>
                                        <p:attrNameLst>
                                          <p:attrName>style.visibility</p:attrName>
                                        </p:attrNameLst>
                                      </p:cBhvr>
                                      <p:to>
                                        <p:strVal val="hidden"/>
                                      </p:to>
                                    </p:set>
                                  </p:childTnLst>
                                </p:cTn>
                              </p:par>
                              <p:par>
                                <p:cTn id="5690" presetID="1" presetClass="exit" presetSubtype="0" fill="hold" grpId="2" nodeType="withEffect">
                                  <p:stCondLst>
                                    <p:cond delay="0"/>
                                  </p:stCondLst>
                                  <p:childTnLst>
                                    <p:set>
                                      <p:cBhvr>
                                        <p:cTn id="5691" dur="1" fill="hold">
                                          <p:stCondLst>
                                            <p:cond delay="0"/>
                                          </p:stCondLst>
                                        </p:cTn>
                                        <p:tgtEl>
                                          <p:spTgt spid="384"/>
                                        </p:tgtEl>
                                        <p:attrNameLst>
                                          <p:attrName>style.visibility</p:attrName>
                                        </p:attrNameLst>
                                      </p:cBhvr>
                                      <p:to>
                                        <p:strVal val="hidden"/>
                                      </p:to>
                                    </p:set>
                                  </p:childTnLst>
                                </p:cTn>
                              </p:par>
                              <p:par>
                                <p:cTn id="5692" presetID="1" presetClass="exit" presetSubtype="0" fill="hold" grpId="2" nodeType="withEffect">
                                  <p:stCondLst>
                                    <p:cond delay="0"/>
                                  </p:stCondLst>
                                  <p:childTnLst>
                                    <p:set>
                                      <p:cBhvr>
                                        <p:cTn id="5693" dur="1" fill="hold">
                                          <p:stCondLst>
                                            <p:cond delay="0"/>
                                          </p:stCondLst>
                                        </p:cTn>
                                        <p:tgtEl>
                                          <p:spTgt spid="374"/>
                                        </p:tgtEl>
                                        <p:attrNameLst>
                                          <p:attrName>style.visibility</p:attrName>
                                        </p:attrNameLst>
                                      </p:cBhvr>
                                      <p:to>
                                        <p:strVal val="hidden"/>
                                      </p:to>
                                    </p:set>
                                  </p:childTnLst>
                                </p:cTn>
                              </p:par>
                              <p:par>
                                <p:cTn id="5694" presetID="1" presetClass="exit" presetSubtype="0" fill="hold" grpId="6" nodeType="withEffect">
                                  <p:stCondLst>
                                    <p:cond delay="0"/>
                                  </p:stCondLst>
                                  <p:childTnLst>
                                    <p:set>
                                      <p:cBhvr>
                                        <p:cTn id="5695" dur="1" fill="hold">
                                          <p:stCondLst>
                                            <p:cond delay="0"/>
                                          </p:stCondLst>
                                        </p:cTn>
                                        <p:tgtEl>
                                          <p:spTgt spid="382"/>
                                        </p:tgtEl>
                                        <p:attrNameLst>
                                          <p:attrName>style.visibility</p:attrName>
                                        </p:attrNameLst>
                                      </p:cBhvr>
                                      <p:to>
                                        <p:strVal val="hidden"/>
                                      </p:to>
                                    </p:set>
                                  </p:childTnLst>
                                </p:cTn>
                              </p:par>
                              <p:par>
                                <p:cTn id="5696" presetID="1" presetClass="exit" presetSubtype="0" fill="hold" grpId="2" nodeType="withEffect">
                                  <p:stCondLst>
                                    <p:cond delay="0"/>
                                  </p:stCondLst>
                                  <p:childTnLst>
                                    <p:set>
                                      <p:cBhvr>
                                        <p:cTn id="5697" dur="1" fill="hold">
                                          <p:stCondLst>
                                            <p:cond delay="0"/>
                                          </p:stCondLst>
                                        </p:cTn>
                                        <p:tgtEl>
                                          <p:spTgt spid="375"/>
                                        </p:tgtEl>
                                        <p:attrNameLst>
                                          <p:attrName>style.visibility</p:attrName>
                                        </p:attrNameLst>
                                      </p:cBhvr>
                                      <p:to>
                                        <p:strVal val="hidden"/>
                                      </p:to>
                                    </p:set>
                                  </p:childTnLst>
                                </p:cTn>
                              </p:par>
                              <p:par>
                                <p:cTn id="5698" presetID="1" presetClass="exit" presetSubtype="0" fill="hold" grpId="2" nodeType="withEffect">
                                  <p:stCondLst>
                                    <p:cond delay="0"/>
                                  </p:stCondLst>
                                  <p:childTnLst>
                                    <p:set>
                                      <p:cBhvr>
                                        <p:cTn id="5699" dur="1" fill="hold">
                                          <p:stCondLst>
                                            <p:cond delay="0"/>
                                          </p:stCondLst>
                                        </p:cTn>
                                        <p:tgtEl>
                                          <p:spTgt spid="377"/>
                                        </p:tgtEl>
                                        <p:attrNameLst>
                                          <p:attrName>style.visibility</p:attrName>
                                        </p:attrNameLst>
                                      </p:cBhvr>
                                      <p:to>
                                        <p:strVal val="hidden"/>
                                      </p:to>
                                    </p:set>
                                  </p:childTnLst>
                                </p:cTn>
                              </p:par>
                              <p:par>
                                <p:cTn id="5700" presetID="1" presetClass="exit" presetSubtype="0" fill="hold" grpId="2" nodeType="withEffect">
                                  <p:stCondLst>
                                    <p:cond delay="0"/>
                                  </p:stCondLst>
                                  <p:childTnLst>
                                    <p:set>
                                      <p:cBhvr>
                                        <p:cTn id="5701" dur="1" fill="hold">
                                          <p:stCondLst>
                                            <p:cond delay="0"/>
                                          </p:stCondLst>
                                        </p:cTn>
                                        <p:tgtEl>
                                          <p:spTgt spid="378"/>
                                        </p:tgtEl>
                                        <p:attrNameLst>
                                          <p:attrName>style.visibility</p:attrName>
                                        </p:attrNameLst>
                                      </p:cBhvr>
                                      <p:to>
                                        <p:strVal val="hidden"/>
                                      </p:to>
                                    </p:set>
                                  </p:childTnLst>
                                </p:cTn>
                              </p:par>
                              <p:par>
                                <p:cTn id="5702" presetID="1" presetClass="exit" presetSubtype="0" fill="hold" grpId="2" nodeType="withEffect">
                                  <p:stCondLst>
                                    <p:cond delay="0"/>
                                  </p:stCondLst>
                                  <p:childTnLst>
                                    <p:set>
                                      <p:cBhvr>
                                        <p:cTn id="5703" dur="1" fill="hold">
                                          <p:stCondLst>
                                            <p:cond delay="0"/>
                                          </p:stCondLst>
                                        </p:cTn>
                                        <p:tgtEl>
                                          <p:spTgt spid="376"/>
                                        </p:tgtEl>
                                        <p:attrNameLst>
                                          <p:attrName>style.visibility</p:attrName>
                                        </p:attrNameLst>
                                      </p:cBhvr>
                                      <p:to>
                                        <p:strVal val="hidden"/>
                                      </p:to>
                                    </p:set>
                                  </p:childTnLst>
                                </p:cTn>
                              </p:par>
                              <p:par>
                                <p:cTn id="5704" presetID="1" presetClass="exit" presetSubtype="0" fill="hold" grpId="2" nodeType="withEffect">
                                  <p:stCondLst>
                                    <p:cond delay="0"/>
                                  </p:stCondLst>
                                  <p:childTnLst>
                                    <p:set>
                                      <p:cBhvr>
                                        <p:cTn id="5705" dur="1" fill="hold">
                                          <p:stCondLst>
                                            <p:cond delay="0"/>
                                          </p:stCondLst>
                                        </p:cTn>
                                        <p:tgtEl>
                                          <p:spTgt spid="397"/>
                                        </p:tgtEl>
                                        <p:attrNameLst>
                                          <p:attrName>style.visibility</p:attrName>
                                        </p:attrNameLst>
                                      </p:cBhvr>
                                      <p:to>
                                        <p:strVal val="hidden"/>
                                      </p:to>
                                    </p:set>
                                  </p:childTnLst>
                                </p:cTn>
                              </p:par>
                              <p:par>
                                <p:cTn id="5706" presetID="1" presetClass="exit" presetSubtype="0" fill="hold" grpId="6" nodeType="withEffect">
                                  <p:stCondLst>
                                    <p:cond delay="0"/>
                                  </p:stCondLst>
                                  <p:childTnLst>
                                    <p:set>
                                      <p:cBhvr>
                                        <p:cTn id="5707" dur="1" fill="hold">
                                          <p:stCondLst>
                                            <p:cond delay="0"/>
                                          </p:stCondLst>
                                        </p:cTn>
                                        <p:tgtEl>
                                          <p:spTgt spid="381"/>
                                        </p:tgtEl>
                                        <p:attrNameLst>
                                          <p:attrName>style.visibility</p:attrName>
                                        </p:attrNameLst>
                                      </p:cBhvr>
                                      <p:to>
                                        <p:strVal val="hidden"/>
                                      </p:to>
                                    </p:set>
                                  </p:childTnLst>
                                </p:cTn>
                              </p:par>
                              <p:par>
                                <p:cTn id="5708" presetID="1" presetClass="exit" presetSubtype="0" fill="hold" grpId="2" nodeType="withEffect">
                                  <p:stCondLst>
                                    <p:cond delay="0"/>
                                  </p:stCondLst>
                                  <p:childTnLst>
                                    <p:set>
                                      <p:cBhvr>
                                        <p:cTn id="5709" dur="1" fill="hold">
                                          <p:stCondLst>
                                            <p:cond delay="0"/>
                                          </p:stCondLst>
                                        </p:cTn>
                                        <p:tgtEl>
                                          <p:spTgt spid="398"/>
                                        </p:tgtEl>
                                        <p:attrNameLst>
                                          <p:attrName>style.visibility</p:attrName>
                                        </p:attrNameLst>
                                      </p:cBhvr>
                                      <p:to>
                                        <p:strVal val="hidden"/>
                                      </p:to>
                                    </p:set>
                                  </p:childTnLst>
                                </p:cTn>
                              </p:par>
                              <p:par>
                                <p:cTn id="5710" presetID="1" presetClass="exit" presetSubtype="0" fill="hold" grpId="2" nodeType="withEffect">
                                  <p:stCondLst>
                                    <p:cond delay="0"/>
                                  </p:stCondLst>
                                  <p:childTnLst>
                                    <p:set>
                                      <p:cBhvr>
                                        <p:cTn id="5711" dur="1" fill="hold">
                                          <p:stCondLst>
                                            <p:cond delay="0"/>
                                          </p:stCondLst>
                                        </p:cTn>
                                        <p:tgtEl>
                                          <p:spTgt spid="383"/>
                                        </p:tgtEl>
                                        <p:attrNameLst>
                                          <p:attrName>style.visibility</p:attrName>
                                        </p:attrNameLst>
                                      </p:cBhvr>
                                      <p:to>
                                        <p:strVal val="hidden"/>
                                      </p:to>
                                    </p:set>
                                  </p:childTnLst>
                                </p:cTn>
                              </p:par>
                              <p:par>
                                <p:cTn id="5712" presetID="1" presetClass="exit" presetSubtype="0" fill="hold" grpId="2" nodeType="withEffect">
                                  <p:stCondLst>
                                    <p:cond delay="0"/>
                                  </p:stCondLst>
                                  <p:childTnLst>
                                    <p:set>
                                      <p:cBhvr>
                                        <p:cTn id="5713" dur="1" fill="hold">
                                          <p:stCondLst>
                                            <p:cond delay="0"/>
                                          </p:stCondLst>
                                        </p:cTn>
                                        <p:tgtEl>
                                          <p:spTgt spid="399"/>
                                        </p:tgtEl>
                                        <p:attrNameLst>
                                          <p:attrName>style.visibility</p:attrName>
                                        </p:attrNameLst>
                                      </p:cBhvr>
                                      <p:to>
                                        <p:strVal val="hidden"/>
                                      </p:to>
                                    </p:set>
                                  </p:childTnLst>
                                </p:cTn>
                              </p:par>
                              <p:par>
                                <p:cTn id="5714" presetID="1" presetClass="exit" presetSubtype="0" fill="hold" grpId="2" nodeType="withEffect">
                                  <p:stCondLst>
                                    <p:cond delay="0"/>
                                  </p:stCondLst>
                                  <p:childTnLst>
                                    <p:set>
                                      <p:cBhvr>
                                        <p:cTn id="5715" dur="1" fill="hold">
                                          <p:stCondLst>
                                            <p:cond delay="0"/>
                                          </p:stCondLst>
                                        </p:cTn>
                                        <p:tgtEl>
                                          <p:spTgt spid="401"/>
                                        </p:tgtEl>
                                        <p:attrNameLst>
                                          <p:attrName>style.visibility</p:attrName>
                                        </p:attrNameLst>
                                      </p:cBhvr>
                                      <p:to>
                                        <p:strVal val="hidden"/>
                                      </p:to>
                                    </p:set>
                                  </p:childTnLst>
                                </p:cTn>
                              </p:par>
                              <p:par>
                                <p:cTn id="5716" presetID="1" presetClass="exit" presetSubtype="0" fill="hold" grpId="2" nodeType="withEffect">
                                  <p:stCondLst>
                                    <p:cond delay="0"/>
                                  </p:stCondLst>
                                  <p:childTnLst>
                                    <p:set>
                                      <p:cBhvr>
                                        <p:cTn id="5717" dur="1" fill="hold">
                                          <p:stCondLst>
                                            <p:cond delay="0"/>
                                          </p:stCondLst>
                                        </p:cTn>
                                        <p:tgtEl>
                                          <p:spTgt spid="400"/>
                                        </p:tgtEl>
                                        <p:attrNameLst>
                                          <p:attrName>style.visibility</p:attrName>
                                        </p:attrNameLst>
                                      </p:cBhvr>
                                      <p:to>
                                        <p:strVal val="hidden"/>
                                      </p:to>
                                    </p:set>
                                  </p:childTnLst>
                                </p:cTn>
                              </p:par>
                              <p:par>
                                <p:cTn id="5718" presetID="1" presetClass="exit" presetSubtype="0" fill="hold" grpId="6" nodeType="withEffect">
                                  <p:stCondLst>
                                    <p:cond delay="0"/>
                                  </p:stCondLst>
                                  <p:childTnLst>
                                    <p:set>
                                      <p:cBhvr>
                                        <p:cTn id="5719" dur="1" fill="hold">
                                          <p:stCondLst>
                                            <p:cond delay="0"/>
                                          </p:stCondLst>
                                        </p:cTn>
                                        <p:tgtEl>
                                          <p:spTgt spid="380"/>
                                        </p:tgtEl>
                                        <p:attrNameLst>
                                          <p:attrName>style.visibility</p:attrName>
                                        </p:attrNameLst>
                                      </p:cBhvr>
                                      <p:to>
                                        <p:strVal val="hidden"/>
                                      </p:to>
                                    </p:set>
                                  </p:childTnLst>
                                </p:cTn>
                              </p:par>
                              <p:par>
                                <p:cTn id="5720" presetID="1" presetClass="exit" presetSubtype="0" fill="hold" grpId="2" nodeType="withEffect">
                                  <p:stCondLst>
                                    <p:cond delay="0"/>
                                  </p:stCondLst>
                                  <p:childTnLst>
                                    <p:set>
                                      <p:cBhvr>
                                        <p:cTn id="5721" dur="1" fill="hold">
                                          <p:stCondLst>
                                            <p:cond delay="0"/>
                                          </p:stCondLst>
                                        </p:cTn>
                                        <p:tgtEl>
                                          <p:spTgt spid="385"/>
                                        </p:tgtEl>
                                        <p:attrNameLst>
                                          <p:attrName>style.visibility</p:attrName>
                                        </p:attrNameLst>
                                      </p:cBhvr>
                                      <p:to>
                                        <p:strVal val="hidden"/>
                                      </p:to>
                                    </p:set>
                                  </p:childTnLst>
                                </p:cTn>
                              </p:par>
                              <p:par>
                                <p:cTn id="5722" presetID="1" presetClass="exit" presetSubtype="0" fill="hold" grpId="6" nodeType="withEffect">
                                  <p:stCondLst>
                                    <p:cond delay="0"/>
                                  </p:stCondLst>
                                  <p:childTnLst>
                                    <p:set>
                                      <p:cBhvr>
                                        <p:cTn id="5723" dur="1" fill="hold">
                                          <p:stCondLst>
                                            <p:cond delay="0"/>
                                          </p:stCondLst>
                                        </p:cTn>
                                        <p:tgtEl>
                                          <p:spTgt spid="379"/>
                                        </p:tgtEl>
                                        <p:attrNameLst>
                                          <p:attrName>style.visibility</p:attrName>
                                        </p:attrNameLst>
                                      </p:cBhvr>
                                      <p:to>
                                        <p:strVal val="hidden"/>
                                      </p:to>
                                    </p:set>
                                  </p:childTnLst>
                                </p:cTn>
                              </p:par>
                              <p:par>
                                <p:cTn id="5724" presetID="1" presetClass="exit" presetSubtype="0" fill="hold" grpId="2" nodeType="withEffect">
                                  <p:stCondLst>
                                    <p:cond delay="0"/>
                                  </p:stCondLst>
                                  <p:childTnLst>
                                    <p:set>
                                      <p:cBhvr>
                                        <p:cTn id="5725" dur="1" fill="hold">
                                          <p:stCondLst>
                                            <p:cond delay="0"/>
                                          </p:stCondLst>
                                        </p:cTn>
                                        <p:tgtEl>
                                          <p:spTgt spid="386"/>
                                        </p:tgtEl>
                                        <p:attrNameLst>
                                          <p:attrName>style.visibility</p:attrName>
                                        </p:attrNameLst>
                                      </p:cBhvr>
                                      <p:to>
                                        <p:strVal val="hidden"/>
                                      </p:to>
                                    </p:set>
                                  </p:childTnLst>
                                </p:cTn>
                              </p:par>
                              <p:par>
                                <p:cTn id="5726" presetID="1" presetClass="entr" presetSubtype="0" fill="hold" grpId="12" nodeType="withEffect">
                                  <p:stCondLst>
                                    <p:cond delay="0"/>
                                  </p:stCondLst>
                                  <p:childTnLst>
                                    <p:set>
                                      <p:cBhvr>
                                        <p:cTn id="5727" dur="1" fill="hold">
                                          <p:stCondLst>
                                            <p:cond delay="0"/>
                                          </p:stCondLst>
                                        </p:cTn>
                                        <p:tgtEl>
                                          <p:spTgt spid="449"/>
                                        </p:tgtEl>
                                        <p:attrNameLst>
                                          <p:attrName>style.visibility</p:attrName>
                                        </p:attrNameLst>
                                      </p:cBhvr>
                                      <p:to>
                                        <p:strVal val="visible"/>
                                      </p:to>
                                    </p:set>
                                  </p:childTnLst>
                                </p:cTn>
                              </p:par>
                              <p:par>
                                <p:cTn id="5728" presetID="1" presetClass="entr" presetSubtype="0" fill="hold" grpId="12" nodeType="withEffect">
                                  <p:stCondLst>
                                    <p:cond delay="0"/>
                                  </p:stCondLst>
                                  <p:childTnLst>
                                    <p:set>
                                      <p:cBhvr>
                                        <p:cTn id="5729" dur="1" fill="hold">
                                          <p:stCondLst>
                                            <p:cond delay="0"/>
                                          </p:stCondLst>
                                        </p:cTn>
                                        <p:tgtEl>
                                          <p:spTgt spid="450"/>
                                        </p:tgtEl>
                                        <p:attrNameLst>
                                          <p:attrName>style.visibility</p:attrName>
                                        </p:attrNameLst>
                                      </p:cBhvr>
                                      <p:to>
                                        <p:strVal val="visible"/>
                                      </p:to>
                                    </p:set>
                                  </p:childTnLst>
                                </p:cTn>
                              </p:par>
                              <p:par>
                                <p:cTn id="5730" presetID="1" presetClass="entr" presetSubtype="0" fill="hold" grpId="12" nodeType="withEffect">
                                  <p:stCondLst>
                                    <p:cond delay="0"/>
                                  </p:stCondLst>
                                  <p:childTnLst>
                                    <p:set>
                                      <p:cBhvr>
                                        <p:cTn id="5731" dur="1" fill="hold">
                                          <p:stCondLst>
                                            <p:cond delay="0"/>
                                          </p:stCondLst>
                                        </p:cTn>
                                        <p:tgtEl>
                                          <p:spTgt spid="448"/>
                                        </p:tgtEl>
                                        <p:attrNameLst>
                                          <p:attrName>style.visibility</p:attrName>
                                        </p:attrNameLst>
                                      </p:cBhvr>
                                      <p:to>
                                        <p:strVal val="visible"/>
                                      </p:to>
                                    </p:set>
                                  </p:childTnLst>
                                </p:cTn>
                              </p:par>
                              <p:par>
                                <p:cTn id="5732" presetID="1" presetClass="entr" presetSubtype="0" fill="hold" grpId="12" nodeType="withEffect">
                                  <p:stCondLst>
                                    <p:cond delay="0"/>
                                  </p:stCondLst>
                                  <p:childTnLst>
                                    <p:set>
                                      <p:cBhvr>
                                        <p:cTn id="5733" dur="1" fill="hold">
                                          <p:stCondLst>
                                            <p:cond delay="0"/>
                                          </p:stCondLst>
                                        </p:cTn>
                                        <p:tgtEl>
                                          <p:spTgt spid="447"/>
                                        </p:tgtEl>
                                        <p:attrNameLst>
                                          <p:attrName>style.visibility</p:attrName>
                                        </p:attrNameLst>
                                      </p:cBhvr>
                                      <p:to>
                                        <p:strVal val="visible"/>
                                      </p:to>
                                    </p:set>
                                  </p:childTnLst>
                                </p:cTn>
                              </p:par>
                              <p:par>
                                <p:cTn id="5734" presetID="1" presetClass="exit" presetSubtype="0" fill="hold" grpId="2" nodeType="withEffect">
                                  <p:stCondLst>
                                    <p:cond delay="0"/>
                                  </p:stCondLst>
                                  <p:childTnLst>
                                    <p:set>
                                      <p:cBhvr>
                                        <p:cTn id="5735" dur="1" fill="hold">
                                          <p:stCondLst>
                                            <p:cond delay="0"/>
                                          </p:stCondLst>
                                        </p:cTn>
                                        <p:tgtEl>
                                          <p:spTgt spid="433"/>
                                        </p:tgtEl>
                                        <p:attrNameLst>
                                          <p:attrName>style.visibility</p:attrName>
                                        </p:attrNameLst>
                                      </p:cBhvr>
                                      <p:to>
                                        <p:strVal val="hidden"/>
                                      </p:to>
                                    </p:set>
                                  </p:childTnLst>
                                </p:cTn>
                              </p:par>
                              <p:par>
                                <p:cTn id="5736" presetID="1" presetClass="exit" presetSubtype="0" fill="hold" grpId="2" nodeType="withEffect">
                                  <p:stCondLst>
                                    <p:cond delay="0"/>
                                  </p:stCondLst>
                                  <p:childTnLst>
                                    <p:set>
                                      <p:cBhvr>
                                        <p:cTn id="5737" dur="1" fill="hold">
                                          <p:stCondLst>
                                            <p:cond delay="0"/>
                                          </p:stCondLst>
                                        </p:cTn>
                                        <p:tgtEl>
                                          <p:spTgt spid="444"/>
                                        </p:tgtEl>
                                        <p:attrNameLst>
                                          <p:attrName>style.visibility</p:attrName>
                                        </p:attrNameLst>
                                      </p:cBhvr>
                                      <p:to>
                                        <p:strVal val="hidden"/>
                                      </p:to>
                                    </p:set>
                                  </p:childTnLst>
                                </p:cTn>
                              </p:par>
                              <p:par>
                                <p:cTn id="5738" presetID="1" presetClass="exit" presetSubtype="0" fill="hold" grpId="2" nodeType="withEffect">
                                  <p:stCondLst>
                                    <p:cond delay="0"/>
                                  </p:stCondLst>
                                  <p:childTnLst>
                                    <p:set>
                                      <p:cBhvr>
                                        <p:cTn id="5739" dur="1" fill="hold">
                                          <p:stCondLst>
                                            <p:cond delay="0"/>
                                          </p:stCondLst>
                                        </p:cTn>
                                        <p:tgtEl>
                                          <p:spTgt spid="434"/>
                                        </p:tgtEl>
                                        <p:attrNameLst>
                                          <p:attrName>style.visibility</p:attrName>
                                        </p:attrNameLst>
                                      </p:cBhvr>
                                      <p:to>
                                        <p:strVal val="hidden"/>
                                      </p:to>
                                    </p:set>
                                  </p:childTnLst>
                                </p:cTn>
                              </p:par>
                              <p:par>
                                <p:cTn id="5740" presetID="1" presetClass="exit" presetSubtype="0" fill="hold" grpId="6" nodeType="withEffect">
                                  <p:stCondLst>
                                    <p:cond delay="0"/>
                                  </p:stCondLst>
                                  <p:childTnLst>
                                    <p:set>
                                      <p:cBhvr>
                                        <p:cTn id="5741" dur="1" fill="hold">
                                          <p:stCondLst>
                                            <p:cond delay="0"/>
                                          </p:stCondLst>
                                        </p:cTn>
                                        <p:tgtEl>
                                          <p:spTgt spid="442"/>
                                        </p:tgtEl>
                                        <p:attrNameLst>
                                          <p:attrName>style.visibility</p:attrName>
                                        </p:attrNameLst>
                                      </p:cBhvr>
                                      <p:to>
                                        <p:strVal val="hidden"/>
                                      </p:to>
                                    </p:set>
                                  </p:childTnLst>
                                </p:cTn>
                              </p:par>
                              <p:par>
                                <p:cTn id="5742" presetID="1" presetClass="exit" presetSubtype="0" fill="hold" grpId="2" nodeType="withEffect">
                                  <p:stCondLst>
                                    <p:cond delay="0"/>
                                  </p:stCondLst>
                                  <p:childTnLst>
                                    <p:set>
                                      <p:cBhvr>
                                        <p:cTn id="5743" dur="1" fill="hold">
                                          <p:stCondLst>
                                            <p:cond delay="0"/>
                                          </p:stCondLst>
                                        </p:cTn>
                                        <p:tgtEl>
                                          <p:spTgt spid="435"/>
                                        </p:tgtEl>
                                        <p:attrNameLst>
                                          <p:attrName>style.visibility</p:attrName>
                                        </p:attrNameLst>
                                      </p:cBhvr>
                                      <p:to>
                                        <p:strVal val="hidden"/>
                                      </p:to>
                                    </p:set>
                                  </p:childTnLst>
                                </p:cTn>
                              </p:par>
                              <p:par>
                                <p:cTn id="5744" presetID="1" presetClass="exit" presetSubtype="0" fill="hold" grpId="2" nodeType="withEffect">
                                  <p:stCondLst>
                                    <p:cond delay="0"/>
                                  </p:stCondLst>
                                  <p:childTnLst>
                                    <p:set>
                                      <p:cBhvr>
                                        <p:cTn id="5745" dur="1" fill="hold">
                                          <p:stCondLst>
                                            <p:cond delay="0"/>
                                          </p:stCondLst>
                                        </p:cTn>
                                        <p:tgtEl>
                                          <p:spTgt spid="437"/>
                                        </p:tgtEl>
                                        <p:attrNameLst>
                                          <p:attrName>style.visibility</p:attrName>
                                        </p:attrNameLst>
                                      </p:cBhvr>
                                      <p:to>
                                        <p:strVal val="hidden"/>
                                      </p:to>
                                    </p:set>
                                  </p:childTnLst>
                                </p:cTn>
                              </p:par>
                              <p:par>
                                <p:cTn id="5746" presetID="1" presetClass="exit" presetSubtype="0" fill="hold" grpId="2" nodeType="withEffect">
                                  <p:stCondLst>
                                    <p:cond delay="0"/>
                                  </p:stCondLst>
                                  <p:childTnLst>
                                    <p:set>
                                      <p:cBhvr>
                                        <p:cTn id="5747" dur="1" fill="hold">
                                          <p:stCondLst>
                                            <p:cond delay="0"/>
                                          </p:stCondLst>
                                        </p:cTn>
                                        <p:tgtEl>
                                          <p:spTgt spid="438"/>
                                        </p:tgtEl>
                                        <p:attrNameLst>
                                          <p:attrName>style.visibility</p:attrName>
                                        </p:attrNameLst>
                                      </p:cBhvr>
                                      <p:to>
                                        <p:strVal val="hidden"/>
                                      </p:to>
                                    </p:set>
                                  </p:childTnLst>
                                </p:cTn>
                              </p:par>
                              <p:par>
                                <p:cTn id="5748" presetID="1" presetClass="exit" presetSubtype="0" fill="hold" grpId="2" nodeType="withEffect">
                                  <p:stCondLst>
                                    <p:cond delay="0"/>
                                  </p:stCondLst>
                                  <p:childTnLst>
                                    <p:set>
                                      <p:cBhvr>
                                        <p:cTn id="5749" dur="1" fill="hold">
                                          <p:stCondLst>
                                            <p:cond delay="0"/>
                                          </p:stCondLst>
                                        </p:cTn>
                                        <p:tgtEl>
                                          <p:spTgt spid="436"/>
                                        </p:tgtEl>
                                        <p:attrNameLst>
                                          <p:attrName>style.visibility</p:attrName>
                                        </p:attrNameLst>
                                      </p:cBhvr>
                                      <p:to>
                                        <p:strVal val="hidden"/>
                                      </p:to>
                                    </p:set>
                                  </p:childTnLst>
                                </p:cTn>
                              </p:par>
                              <p:par>
                                <p:cTn id="5750" presetID="1" presetClass="exit" presetSubtype="0" fill="hold" grpId="2" nodeType="withEffect">
                                  <p:stCondLst>
                                    <p:cond delay="0"/>
                                  </p:stCondLst>
                                  <p:childTnLst>
                                    <p:set>
                                      <p:cBhvr>
                                        <p:cTn id="5751" dur="1" fill="hold">
                                          <p:stCondLst>
                                            <p:cond delay="0"/>
                                          </p:stCondLst>
                                        </p:cTn>
                                        <p:tgtEl>
                                          <p:spTgt spid="457"/>
                                        </p:tgtEl>
                                        <p:attrNameLst>
                                          <p:attrName>style.visibility</p:attrName>
                                        </p:attrNameLst>
                                      </p:cBhvr>
                                      <p:to>
                                        <p:strVal val="hidden"/>
                                      </p:to>
                                    </p:set>
                                  </p:childTnLst>
                                </p:cTn>
                              </p:par>
                              <p:par>
                                <p:cTn id="5752" presetID="1" presetClass="exit" presetSubtype="0" fill="hold" grpId="6" nodeType="withEffect">
                                  <p:stCondLst>
                                    <p:cond delay="0"/>
                                  </p:stCondLst>
                                  <p:childTnLst>
                                    <p:set>
                                      <p:cBhvr>
                                        <p:cTn id="5753" dur="1" fill="hold">
                                          <p:stCondLst>
                                            <p:cond delay="0"/>
                                          </p:stCondLst>
                                        </p:cTn>
                                        <p:tgtEl>
                                          <p:spTgt spid="441"/>
                                        </p:tgtEl>
                                        <p:attrNameLst>
                                          <p:attrName>style.visibility</p:attrName>
                                        </p:attrNameLst>
                                      </p:cBhvr>
                                      <p:to>
                                        <p:strVal val="hidden"/>
                                      </p:to>
                                    </p:set>
                                  </p:childTnLst>
                                </p:cTn>
                              </p:par>
                              <p:par>
                                <p:cTn id="5754" presetID="1" presetClass="exit" presetSubtype="0" fill="hold" grpId="2" nodeType="withEffect">
                                  <p:stCondLst>
                                    <p:cond delay="0"/>
                                  </p:stCondLst>
                                  <p:childTnLst>
                                    <p:set>
                                      <p:cBhvr>
                                        <p:cTn id="5755" dur="1" fill="hold">
                                          <p:stCondLst>
                                            <p:cond delay="0"/>
                                          </p:stCondLst>
                                        </p:cTn>
                                        <p:tgtEl>
                                          <p:spTgt spid="458"/>
                                        </p:tgtEl>
                                        <p:attrNameLst>
                                          <p:attrName>style.visibility</p:attrName>
                                        </p:attrNameLst>
                                      </p:cBhvr>
                                      <p:to>
                                        <p:strVal val="hidden"/>
                                      </p:to>
                                    </p:set>
                                  </p:childTnLst>
                                </p:cTn>
                              </p:par>
                              <p:par>
                                <p:cTn id="5756" presetID="1" presetClass="exit" presetSubtype="0" fill="hold" grpId="2" nodeType="withEffect">
                                  <p:stCondLst>
                                    <p:cond delay="0"/>
                                  </p:stCondLst>
                                  <p:childTnLst>
                                    <p:set>
                                      <p:cBhvr>
                                        <p:cTn id="5757" dur="1" fill="hold">
                                          <p:stCondLst>
                                            <p:cond delay="0"/>
                                          </p:stCondLst>
                                        </p:cTn>
                                        <p:tgtEl>
                                          <p:spTgt spid="443"/>
                                        </p:tgtEl>
                                        <p:attrNameLst>
                                          <p:attrName>style.visibility</p:attrName>
                                        </p:attrNameLst>
                                      </p:cBhvr>
                                      <p:to>
                                        <p:strVal val="hidden"/>
                                      </p:to>
                                    </p:set>
                                  </p:childTnLst>
                                </p:cTn>
                              </p:par>
                              <p:par>
                                <p:cTn id="5758" presetID="1" presetClass="exit" presetSubtype="0" fill="hold" grpId="2" nodeType="withEffect">
                                  <p:stCondLst>
                                    <p:cond delay="0"/>
                                  </p:stCondLst>
                                  <p:childTnLst>
                                    <p:set>
                                      <p:cBhvr>
                                        <p:cTn id="5759" dur="1" fill="hold">
                                          <p:stCondLst>
                                            <p:cond delay="0"/>
                                          </p:stCondLst>
                                        </p:cTn>
                                        <p:tgtEl>
                                          <p:spTgt spid="459"/>
                                        </p:tgtEl>
                                        <p:attrNameLst>
                                          <p:attrName>style.visibility</p:attrName>
                                        </p:attrNameLst>
                                      </p:cBhvr>
                                      <p:to>
                                        <p:strVal val="hidden"/>
                                      </p:to>
                                    </p:set>
                                  </p:childTnLst>
                                </p:cTn>
                              </p:par>
                              <p:par>
                                <p:cTn id="5760" presetID="1" presetClass="exit" presetSubtype="0" fill="hold" grpId="2" nodeType="withEffect">
                                  <p:stCondLst>
                                    <p:cond delay="0"/>
                                  </p:stCondLst>
                                  <p:childTnLst>
                                    <p:set>
                                      <p:cBhvr>
                                        <p:cTn id="5761" dur="1" fill="hold">
                                          <p:stCondLst>
                                            <p:cond delay="0"/>
                                          </p:stCondLst>
                                        </p:cTn>
                                        <p:tgtEl>
                                          <p:spTgt spid="461"/>
                                        </p:tgtEl>
                                        <p:attrNameLst>
                                          <p:attrName>style.visibility</p:attrName>
                                        </p:attrNameLst>
                                      </p:cBhvr>
                                      <p:to>
                                        <p:strVal val="hidden"/>
                                      </p:to>
                                    </p:set>
                                  </p:childTnLst>
                                </p:cTn>
                              </p:par>
                              <p:par>
                                <p:cTn id="5762" presetID="1" presetClass="exit" presetSubtype="0" fill="hold" grpId="2" nodeType="withEffect">
                                  <p:stCondLst>
                                    <p:cond delay="0"/>
                                  </p:stCondLst>
                                  <p:childTnLst>
                                    <p:set>
                                      <p:cBhvr>
                                        <p:cTn id="5763" dur="1" fill="hold">
                                          <p:stCondLst>
                                            <p:cond delay="0"/>
                                          </p:stCondLst>
                                        </p:cTn>
                                        <p:tgtEl>
                                          <p:spTgt spid="460"/>
                                        </p:tgtEl>
                                        <p:attrNameLst>
                                          <p:attrName>style.visibility</p:attrName>
                                        </p:attrNameLst>
                                      </p:cBhvr>
                                      <p:to>
                                        <p:strVal val="hidden"/>
                                      </p:to>
                                    </p:set>
                                  </p:childTnLst>
                                </p:cTn>
                              </p:par>
                              <p:par>
                                <p:cTn id="5764" presetID="1" presetClass="exit" presetSubtype="0" fill="hold" grpId="6" nodeType="withEffect">
                                  <p:stCondLst>
                                    <p:cond delay="0"/>
                                  </p:stCondLst>
                                  <p:childTnLst>
                                    <p:set>
                                      <p:cBhvr>
                                        <p:cTn id="5765" dur="1" fill="hold">
                                          <p:stCondLst>
                                            <p:cond delay="0"/>
                                          </p:stCondLst>
                                        </p:cTn>
                                        <p:tgtEl>
                                          <p:spTgt spid="440"/>
                                        </p:tgtEl>
                                        <p:attrNameLst>
                                          <p:attrName>style.visibility</p:attrName>
                                        </p:attrNameLst>
                                      </p:cBhvr>
                                      <p:to>
                                        <p:strVal val="hidden"/>
                                      </p:to>
                                    </p:set>
                                  </p:childTnLst>
                                </p:cTn>
                              </p:par>
                              <p:par>
                                <p:cTn id="5766" presetID="1" presetClass="exit" presetSubtype="0" fill="hold" grpId="2" nodeType="withEffect">
                                  <p:stCondLst>
                                    <p:cond delay="0"/>
                                  </p:stCondLst>
                                  <p:childTnLst>
                                    <p:set>
                                      <p:cBhvr>
                                        <p:cTn id="5767" dur="1" fill="hold">
                                          <p:stCondLst>
                                            <p:cond delay="0"/>
                                          </p:stCondLst>
                                        </p:cTn>
                                        <p:tgtEl>
                                          <p:spTgt spid="445"/>
                                        </p:tgtEl>
                                        <p:attrNameLst>
                                          <p:attrName>style.visibility</p:attrName>
                                        </p:attrNameLst>
                                      </p:cBhvr>
                                      <p:to>
                                        <p:strVal val="hidden"/>
                                      </p:to>
                                    </p:set>
                                  </p:childTnLst>
                                </p:cTn>
                              </p:par>
                              <p:par>
                                <p:cTn id="5768" presetID="1" presetClass="exit" presetSubtype="0" fill="hold" grpId="6" nodeType="withEffect">
                                  <p:stCondLst>
                                    <p:cond delay="0"/>
                                  </p:stCondLst>
                                  <p:childTnLst>
                                    <p:set>
                                      <p:cBhvr>
                                        <p:cTn id="5769" dur="1" fill="hold">
                                          <p:stCondLst>
                                            <p:cond delay="0"/>
                                          </p:stCondLst>
                                        </p:cTn>
                                        <p:tgtEl>
                                          <p:spTgt spid="439"/>
                                        </p:tgtEl>
                                        <p:attrNameLst>
                                          <p:attrName>style.visibility</p:attrName>
                                        </p:attrNameLst>
                                      </p:cBhvr>
                                      <p:to>
                                        <p:strVal val="hidden"/>
                                      </p:to>
                                    </p:set>
                                  </p:childTnLst>
                                </p:cTn>
                              </p:par>
                              <p:par>
                                <p:cTn id="5770" presetID="1" presetClass="exit" presetSubtype="0" fill="hold" grpId="2" nodeType="withEffect">
                                  <p:stCondLst>
                                    <p:cond delay="0"/>
                                  </p:stCondLst>
                                  <p:childTnLst>
                                    <p:set>
                                      <p:cBhvr>
                                        <p:cTn id="5771" dur="1" fill="hold">
                                          <p:stCondLst>
                                            <p:cond delay="0"/>
                                          </p:stCondLst>
                                        </p:cTn>
                                        <p:tgtEl>
                                          <p:spTgt spid="446"/>
                                        </p:tgtEl>
                                        <p:attrNameLst>
                                          <p:attrName>style.visibility</p:attrName>
                                        </p:attrNameLst>
                                      </p:cBhvr>
                                      <p:to>
                                        <p:strVal val="hidden"/>
                                      </p:to>
                                    </p:set>
                                  </p:childTnLst>
                                </p:cTn>
                              </p:par>
                              <p:par>
                                <p:cTn id="5772" presetID="1" presetClass="entr" presetSubtype="0" fill="hold" grpId="12" nodeType="withEffect">
                                  <p:stCondLst>
                                    <p:cond delay="0"/>
                                  </p:stCondLst>
                                  <p:childTnLst>
                                    <p:set>
                                      <p:cBhvr>
                                        <p:cTn id="5773" dur="1" fill="hold">
                                          <p:stCondLst>
                                            <p:cond delay="0"/>
                                          </p:stCondLst>
                                        </p:cTn>
                                        <p:tgtEl>
                                          <p:spTgt spid="509"/>
                                        </p:tgtEl>
                                        <p:attrNameLst>
                                          <p:attrName>style.visibility</p:attrName>
                                        </p:attrNameLst>
                                      </p:cBhvr>
                                      <p:to>
                                        <p:strVal val="visible"/>
                                      </p:to>
                                    </p:set>
                                  </p:childTnLst>
                                </p:cTn>
                              </p:par>
                              <p:par>
                                <p:cTn id="5774" presetID="1" presetClass="entr" presetSubtype="0" fill="hold" grpId="12" nodeType="withEffect">
                                  <p:stCondLst>
                                    <p:cond delay="0"/>
                                  </p:stCondLst>
                                  <p:childTnLst>
                                    <p:set>
                                      <p:cBhvr>
                                        <p:cTn id="5775" dur="1" fill="hold">
                                          <p:stCondLst>
                                            <p:cond delay="0"/>
                                          </p:stCondLst>
                                        </p:cTn>
                                        <p:tgtEl>
                                          <p:spTgt spid="510"/>
                                        </p:tgtEl>
                                        <p:attrNameLst>
                                          <p:attrName>style.visibility</p:attrName>
                                        </p:attrNameLst>
                                      </p:cBhvr>
                                      <p:to>
                                        <p:strVal val="visible"/>
                                      </p:to>
                                    </p:set>
                                  </p:childTnLst>
                                </p:cTn>
                              </p:par>
                              <p:par>
                                <p:cTn id="5776" presetID="1" presetClass="entr" presetSubtype="0" fill="hold" grpId="12" nodeType="withEffect">
                                  <p:stCondLst>
                                    <p:cond delay="0"/>
                                  </p:stCondLst>
                                  <p:childTnLst>
                                    <p:set>
                                      <p:cBhvr>
                                        <p:cTn id="5777" dur="1" fill="hold">
                                          <p:stCondLst>
                                            <p:cond delay="0"/>
                                          </p:stCondLst>
                                        </p:cTn>
                                        <p:tgtEl>
                                          <p:spTgt spid="508"/>
                                        </p:tgtEl>
                                        <p:attrNameLst>
                                          <p:attrName>style.visibility</p:attrName>
                                        </p:attrNameLst>
                                      </p:cBhvr>
                                      <p:to>
                                        <p:strVal val="visible"/>
                                      </p:to>
                                    </p:set>
                                  </p:childTnLst>
                                </p:cTn>
                              </p:par>
                              <p:par>
                                <p:cTn id="5778" presetID="1" presetClass="entr" presetSubtype="0" fill="hold" grpId="12" nodeType="withEffect">
                                  <p:stCondLst>
                                    <p:cond delay="0"/>
                                  </p:stCondLst>
                                  <p:childTnLst>
                                    <p:set>
                                      <p:cBhvr>
                                        <p:cTn id="5779" dur="1" fill="hold">
                                          <p:stCondLst>
                                            <p:cond delay="0"/>
                                          </p:stCondLst>
                                        </p:cTn>
                                        <p:tgtEl>
                                          <p:spTgt spid="507"/>
                                        </p:tgtEl>
                                        <p:attrNameLst>
                                          <p:attrName>style.visibility</p:attrName>
                                        </p:attrNameLst>
                                      </p:cBhvr>
                                      <p:to>
                                        <p:strVal val="visible"/>
                                      </p:to>
                                    </p:set>
                                  </p:childTnLst>
                                </p:cTn>
                              </p:par>
                              <p:par>
                                <p:cTn id="5780" presetID="1" presetClass="exit" presetSubtype="0" fill="hold" grpId="2" nodeType="withEffect">
                                  <p:stCondLst>
                                    <p:cond delay="0"/>
                                  </p:stCondLst>
                                  <p:childTnLst>
                                    <p:set>
                                      <p:cBhvr>
                                        <p:cTn id="5781" dur="1" fill="hold">
                                          <p:stCondLst>
                                            <p:cond delay="0"/>
                                          </p:stCondLst>
                                        </p:cTn>
                                        <p:tgtEl>
                                          <p:spTgt spid="493"/>
                                        </p:tgtEl>
                                        <p:attrNameLst>
                                          <p:attrName>style.visibility</p:attrName>
                                        </p:attrNameLst>
                                      </p:cBhvr>
                                      <p:to>
                                        <p:strVal val="hidden"/>
                                      </p:to>
                                    </p:set>
                                  </p:childTnLst>
                                </p:cTn>
                              </p:par>
                              <p:par>
                                <p:cTn id="5782" presetID="1" presetClass="exit" presetSubtype="0" fill="hold" grpId="2" nodeType="withEffect">
                                  <p:stCondLst>
                                    <p:cond delay="0"/>
                                  </p:stCondLst>
                                  <p:childTnLst>
                                    <p:set>
                                      <p:cBhvr>
                                        <p:cTn id="5783" dur="1" fill="hold">
                                          <p:stCondLst>
                                            <p:cond delay="0"/>
                                          </p:stCondLst>
                                        </p:cTn>
                                        <p:tgtEl>
                                          <p:spTgt spid="504"/>
                                        </p:tgtEl>
                                        <p:attrNameLst>
                                          <p:attrName>style.visibility</p:attrName>
                                        </p:attrNameLst>
                                      </p:cBhvr>
                                      <p:to>
                                        <p:strVal val="hidden"/>
                                      </p:to>
                                    </p:set>
                                  </p:childTnLst>
                                </p:cTn>
                              </p:par>
                              <p:par>
                                <p:cTn id="5784" presetID="1" presetClass="exit" presetSubtype="0" fill="hold" grpId="2" nodeType="withEffect">
                                  <p:stCondLst>
                                    <p:cond delay="0"/>
                                  </p:stCondLst>
                                  <p:childTnLst>
                                    <p:set>
                                      <p:cBhvr>
                                        <p:cTn id="5785" dur="1" fill="hold">
                                          <p:stCondLst>
                                            <p:cond delay="0"/>
                                          </p:stCondLst>
                                        </p:cTn>
                                        <p:tgtEl>
                                          <p:spTgt spid="494"/>
                                        </p:tgtEl>
                                        <p:attrNameLst>
                                          <p:attrName>style.visibility</p:attrName>
                                        </p:attrNameLst>
                                      </p:cBhvr>
                                      <p:to>
                                        <p:strVal val="hidden"/>
                                      </p:to>
                                    </p:set>
                                  </p:childTnLst>
                                </p:cTn>
                              </p:par>
                              <p:par>
                                <p:cTn id="5786" presetID="1" presetClass="exit" presetSubtype="0" fill="hold" grpId="6" nodeType="withEffect">
                                  <p:stCondLst>
                                    <p:cond delay="0"/>
                                  </p:stCondLst>
                                  <p:childTnLst>
                                    <p:set>
                                      <p:cBhvr>
                                        <p:cTn id="5787" dur="1" fill="hold">
                                          <p:stCondLst>
                                            <p:cond delay="0"/>
                                          </p:stCondLst>
                                        </p:cTn>
                                        <p:tgtEl>
                                          <p:spTgt spid="502"/>
                                        </p:tgtEl>
                                        <p:attrNameLst>
                                          <p:attrName>style.visibility</p:attrName>
                                        </p:attrNameLst>
                                      </p:cBhvr>
                                      <p:to>
                                        <p:strVal val="hidden"/>
                                      </p:to>
                                    </p:set>
                                  </p:childTnLst>
                                </p:cTn>
                              </p:par>
                              <p:par>
                                <p:cTn id="5788" presetID="1" presetClass="exit" presetSubtype="0" fill="hold" grpId="2" nodeType="withEffect">
                                  <p:stCondLst>
                                    <p:cond delay="0"/>
                                  </p:stCondLst>
                                  <p:childTnLst>
                                    <p:set>
                                      <p:cBhvr>
                                        <p:cTn id="5789" dur="1" fill="hold">
                                          <p:stCondLst>
                                            <p:cond delay="0"/>
                                          </p:stCondLst>
                                        </p:cTn>
                                        <p:tgtEl>
                                          <p:spTgt spid="495"/>
                                        </p:tgtEl>
                                        <p:attrNameLst>
                                          <p:attrName>style.visibility</p:attrName>
                                        </p:attrNameLst>
                                      </p:cBhvr>
                                      <p:to>
                                        <p:strVal val="hidden"/>
                                      </p:to>
                                    </p:set>
                                  </p:childTnLst>
                                </p:cTn>
                              </p:par>
                              <p:par>
                                <p:cTn id="5790" presetID="1" presetClass="exit" presetSubtype="0" fill="hold" grpId="2" nodeType="withEffect">
                                  <p:stCondLst>
                                    <p:cond delay="0"/>
                                  </p:stCondLst>
                                  <p:childTnLst>
                                    <p:set>
                                      <p:cBhvr>
                                        <p:cTn id="5791" dur="1" fill="hold">
                                          <p:stCondLst>
                                            <p:cond delay="0"/>
                                          </p:stCondLst>
                                        </p:cTn>
                                        <p:tgtEl>
                                          <p:spTgt spid="497"/>
                                        </p:tgtEl>
                                        <p:attrNameLst>
                                          <p:attrName>style.visibility</p:attrName>
                                        </p:attrNameLst>
                                      </p:cBhvr>
                                      <p:to>
                                        <p:strVal val="hidden"/>
                                      </p:to>
                                    </p:set>
                                  </p:childTnLst>
                                </p:cTn>
                              </p:par>
                              <p:par>
                                <p:cTn id="5792" presetID="1" presetClass="exit" presetSubtype="0" fill="hold" grpId="2" nodeType="withEffect">
                                  <p:stCondLst>
                                    <p:cond delay="0"/>
                                  </p:stCondLst>
                                  <p:childTnLst>
                                    <p:set>
                                      <p:cBhvr>
                                        <p:cTn id="5793" dur="1" fill="hold">
                                          <p:stCondLst>
                                            <p:cond delay="0"/>
                                          </p:stCondLst>
                                        </p:cTn>
                                        <p:tgtEl>
                                          <p:spTgt spid="498"/>
                                        </p:tgtEl>
                                        <p:attrNameLst>
                                          <p:attrName>style.visibility</p:attrName>
                                        </p:attrNameLst>
                                      </p:cBhvr>
                                      <p:to>
                                        <p:strVal val="hidden"/>
                                      </p:to>
                                    </p:set>
                                  </p:childTnLst>
                                </p:cTn>
                              </p:par>
                              <p:par>
                                <p:cTn id="5794" presetID="1" presetClass="exit" presetSubtype="0" fill="hold" grpId="2" nodeType="withEffect">
                                  <p:stCondLst>
                                    <p:cond delay="0"/>
                                  </p:stCondLst>
                                  <p:childTnLst>
                                    <p:set>
                                      <p:cBhvr>
                                        <p:cTn id="5795" dur="1" fill="hold">
                                          <p:stCondLst>
                                            <p:cond delay="0"/>
                                          </p:stCondLst>
                                        </p:cTn>
                                        <p:tgtEl>
                                          <p:spTgt spid="496"/>
                                        </p:tgtEl>
                                        <p:attrNameLst>
                                          <p:attrName>style.visibility</p:attrName>
                                        </p:attrNameLst>
                                      </p:cBhvr>
                                      <p:to>
                                        <p:strVal val="hidden"/>
                                      </p:to>
                                    </p:set>
                                  </p:childTnLst>
                                </p:cTn>
                              </p:par>
                              <p:par>
                                <p:cTn id="5796" presetID="1" presetClass="exit" presetSubtype="0" fill="hold" grpId="2" nodeType="withEffect">
                                  <p:stCondLst>
                                    <p:cond delay="0"/>
                                  </p:stCondLst>
                                  <p:childTnLst>
                                    <p:set>
                                      <p:cBhvr>
                                        <p:cTn id="5797" dur="1" fill="hold">
                                          <p:stCondLst>
                                            <p:cond delay="0"/>
                                          </p:stCondLst>
                                        </p:cTn>
                                        <p:tgtEl>
                                          <p:spTgt spid="517"/>
                                        </p:tgtEl>
                                        <p:attrNameLst>
                                          <p:attrName>style.visibility</p:attrName>
                                        </p:attrNameLst>
                                      </p:cBhvr>
                                      <p:to>
                                        <p:strVal val="hidden"/>
                                      </p:to>
                                    </p:set>
                                  </p:childTnLst>
                                </p:cTn>
                              </p:par>
                              <p:par>
                                <p:cTn id="5798" presetID="1" presetClass="exit" presetSubtype="0" fill="hold" grpId="6" nodeType="withEffect">
                                  <p:stCondLst>
                                    <p:cond delay="0"/>
                                  </p:stCondLst>
                                  <p:childTnLst>
                                    <p:set>
                                      <p:cBhvr>
                                        <p:cTn id="5799" dur="1" fill="hold">
                                          <p:stCondLst>
                                            <p:cond delay="0"/>
                                          </p:stCondLst>
                                        </p:cTn>
                                        <p:tgtEl>
                                          <p:spTgt spid="501"/>
                                        </p:tgtEl>
                                        <p:attrNameLst>
                                          <p:attrName>style.visibility</p:attrName>
                                        </p:attrNameLst>
                                      </p:cBhvr>
                                      <p:to>
                                        <p:strVal val="hidden"/>
                                      </p:to>
                                    </p:set>
                                  </p:childTnLst>
                                </p:cTn>
                              </p:par>
                              <p:par>
                                <p:cTn id="5800" presetID="1" presetClass="exit" presetSubtype="0" fill="hold" grpId="2" nodeType="withEffect">
                                  <p:stCondLst>
                                    <p:cond delay="0"/>
                                  </p:stCondLst>
                                  <p:childTnLst>
                                    <p:set>
                                      <p:cBhvr>
                                        <p:cTn id="5801" dur="1" fill="hold">
                                          <p:stCondLst>
                                            <p:cond delay="0"/>
                                          </p:stCondLst>
                                        </p:cTn>
                                        <p:tgtEl>
                                          <p:spTgt spid="518"/>
                                        </p:tgtEl>
                                        <p:attrNameLst>
                                          <p:attrName>style.visibility</p:attrName>
                                        </p:attrNameLst>
                                      </p:cBhvr>
                                      <p:to>
                                        <p:strVal val="hidden"/>
                                      </p:to>
                                    </p:set>
                                  </p:childTnLst>
                                </p:cTn>
                              </p:par>
                              <p:par>
                                <p:cTn id="5802" presetID="1" presetClass="exit" presetSubtype="0" fill="hold" grpId="2" nodeType="withEffect">
                                  <p:stCondLst>
                                    <p:cond delay="0"/>
                                  </p:stCondLst>
                                  <p:childTnLst>
                                    <p:set>
                                      <p:cBhvr>
                                        <p:cTn id="5803" dur="1" fill="hold">
                                          <p:stCondLst>
                                            <p:cond delay="0"/>
                                          </p:stCondLst>
                                        </p:cTn>
                                        <p:tgtEl>
                                          <p:spTgt spid="503"/>
                                        </p:tgtEl>
                                        <p:attrNameLst>
                                          <p:attrName>style.visibility</p:attrName>
                                        </p:attrNameLst>
                                      </p:cBhvr>
                                      <p:to>
                                        <p:strVal val="hidden"/>
                                      </p:to>
                                    </p:set>
                                  </p:childTnLst>
                                </p:cTn>
                              </p:par>
                              <p:par>
                                <p:cTn id="5804" presetID="1" presetClass="exit" presetSubtype="0" fill="hold" grpId="2" nodeType="withEffect">
                                  <p:stCondLst>
                                    <p:cond delay="0"/>
                                  </p:stCondLst>
                                  <p:childTnLst>
                                    <p:set>
                                      <p:cBhvr>
                                        <p:cTn id="5805" dur="1" fill="hold">
                                          <p:stCondLst>
                                            <p:cond delay="0"/>
                                          </p:stCondLst>
                                        </p:cTn>
                                        <p:tgtEl>
                                          <p:spTgt spid="519"/>
                                        </p:tgtEl>
                                        <p:attrNameLst>
                                          <p:attrName>style.visibility</p:attrName>
                                        </p:attrNameLst>
                                      </p:cBhvr>
                                      <p:to>
                                        <p:strVal val="hidden"/>
                                      </p:to>
                                    </p:set>
                                  </p:childTnLst>
                                </p:cTn>
                              </p:par>
                              <p:par>
                                <p:cTn id="5806" presetID="1" presetClass="exit" presetSubtype="0" fill="hold" grpId="2" nodeType="withEffect">
                                  <p:stCondLst>
                                    <p:cond delay="0"/>
                                  </p:stCondLst>
                                  <p:childTnLst>
                                    <p:set>
                                      <p:cBhvr>
                                        <p:cTn id="5807" dur="1" fill="hold">
                                          <p:stCondLst>
                                            <p:cond delay="0"/>
                                          </p:stCondLst>
                                        </p:cTn>
                                        <p:tgtEl>
                                          <p:spTgt spid="521"/>
                                        </p:tgtEl>
                                        <p:attrNameLst>
                                          <p:attrName>style.visibility</p:attrName>
                                        </p:attrNameLst>
                                      </p:cBhvr>
                                      <p:to>
                                        <p:strVal val="hidden"/>
                                      </p:to>
                                    </p:set>
                                  </p:childTnLst>
                                </p:cTn>
                              </p:par>
                              <p:par>
                                <p:cTn id="5808" presetID="1" presetClass="exit" presetSubtype="0" fill="hold" grpId="2" nodeType="withEffect">
                                  <p:stCondLst>
                                    <p:cond delay="0"/>
                                  </p:stCondLst>
                                  <p:childTnLst>
                                    <p:set>
                                      <p:cBhvr>
                                        <p:cTn id="5809" dur="1" fill="hold">
                                          <p:stCondLst>
                                            <p:cond delay="0"/>
                                          </p:stCondLst>
                                        </p:cTn>
                                        <p:tgtEl>
                                          <p:spTgt spid="520"/>
                                        </p:tgtEl>
                                        <p:attrNameLst>
                                          <p:attrName>style.visibility</p:attrName>
                                        </p:attrNameLst>
                                      </p:cBhvr>
                                      <p:to>
                                        <p:strVal val="hidden"/>
                                      </p:to>
                                    </p:set>
                                  </p:childTnLst>
                                </p:cTn>
                              </p:par>
                              <p:par>
                                <p:cTn id="5810" presetID="1" presetClass="exit" presetSubtype="0" fill="hold" grpId="6" nodeType="withEffect">
                                  <p:stCondLst>
                                    <p:cond delay="0"/>
                                  </p:stCondLst>
                                  <p:childTnLst>
                                    <p:set>
                                      <p:cBhvr>
                                        <p:cTn id="5811" dur="1" fill="hold">
                                          <p:stCondLst>
                                            <p:cond delay="0"/>
                                          </p:stCondLst>
                                        </p:cTn>
                                        <p:tgtEl>
                                          <p:spTgt spid="500"/>
                                        </p:tgtEl>
                                        <p:attrNameLst>
                                          <p:attrName>style.visibility</p:attrName>
                                        </p:attrNameLst>
                                      </p:cBhvr>
                                      <p:to>
                                        <p:strVal val="hidden"/>
                                      </p:to>
                                    </p:set>
                                  </p:childTnLst>
                                </p:cTn>
                              </p:par>
                              <p:par>
                                <p:cTn id="5812" presetID="1" presetClass="exit" presetSubtype="0" fill="hold" grpId="2" nodeType="withEffect">
                                  <p:stCondLst>
                                    <p:cond delay="0"/>
                                  </p:stCondLst>
                                  <p:childTnLst>
                                    <p:set>
                                      <p:cBhvr>
                                        <p:cTn id="5813" dur="1" fill="hold">
                                          <p:stCondLst>
                                            <p:cond delay="0"/>
                                          </p:stCondLst>
                                        </p:cTn>
                                        <p:tgtEl>
                                          <p:spTgt spid="505"/>
                                        </p:tgtEl>
                                        <p:attrNameLst>
                                          <p:attrName>style.visibility</p:attrName>
                                        </p:attrNameLst>
                                      </p:cBhvr>
                                      <p:to>
                                        <p:strVal val="hidden"/>
                                      </p:to>
                                    </p:set>
                                  </p:childTnLst>
                                </p:cTn>
                              </p:par>
                              <p:par>
                                <p:cTn id="5814" presetID="1" presetClass="exit" presetSubtype="0" fill="hold" grpId="6" nodeType="withEffect">
                                  <p:stCondLst>
                                    <p:cond delay="0"/>
                                  </p:stCondLst>
                                  <p:childTnLst>
                                    <p:set>
                                      <p:cBhvr>
                                        <p:cTn id="5815" dur="1" fill="hold">
                                          <p:stCondLst>
                                            <p:cond delay="0"/>
                                          </p:stCondLst>
                                        </p:cTn>
                                        <p:tgtEl>
                                          <p:spTgt spid="499"/>
                                        </p:tgtEl>
                                        <p:attrNameLst>
                                          <p:attrName>style.visibility</p:attrName>
                                        </p:attrNameLst>
                                      </p:cBhvr>
                                      <p:to>
                                        <p:strVal val="hidden"/>
                                      </p:to>
                                    </p:set>
                                  </p:childTnLst>
                                </p:cTn>
                              </p:par>
                              <p:par>
                                <p:cTn id="5816" presetID="1" presetClass="exit" presetSubtype="0" fill="hold" grpId="2" nodeType="withEffect">
                                  <p:stCondLst>
                                    <p:cond delay="0"/>
                                  </p:stCondLst>
                                  <p:childTnLst>
                                    <p:set>
                                      <p:cBhvr>
                                        <p:cTn id="5817" dur="1" fill="hold">
                                          <p:stCondLst>
                                            <p:cond delay="0"/>
                                          </p:stCondLst>
                                        </p:cTn>
                                        <p:tgtEl>
                                          <p:spTgt spid="506"/>
                                        </p:tgtEl>
                                        <p:attrNameLst>
                                          <p:attrName>style.visibility</p:attrName>
                                        </p:attrNameLst>
                                      </p:cBhvr>
                                      <p:to>
                                        <p:strVal val="hidden"/>
                                      </p:to>
                                    </p:set>
                                  </p:childTnLst>
                                </p:cTn>
                              </p:par>
                              <p:par>
                                <p:cTn id="5818" presetID="1" presetClass="entr" presetSubtype="0" fill="hold" grpId="12" nodeType="withEffect">
                                  <p:stCondLst>
                                    <p:cond delay="0"/>
                                  </p:stCondLst>
                                  <p:childTnLst>
                                    <p:set>
                                      <p:cBhvr>
                                        <p:cTn id="5819" dur="1" fill="hold">
                                          <p:stCondLst>
                                            <p:cond delay="0"/>
                                          </p:stCondLst>
                                        </p:cTn>
                                        <p:tgtEl>
                                          <p:spTgt spid="569"/>
                                        </p:tgtEl>
                                        <p:attrNameLst>
                                          <p:attrName>style.visibility</p:attrName>
                                        </p:attrNameLst>
                                      </p:cBhvr>
                                      <p:to>
                                        <p:strVal val="visible"/>
                                      </p:to>
                                    </p:set>
                                  </p:childTnLst>
                                </p:cTn>
                              </p:par>
                              <p:par>
                                <p:cTn id="5820" presetID="1" presetClass="entr" presetSubtype="0" fill="hold" grpId="12" nodeType="withEffect">
                                  <p:stCondLst>
                                    <p:cond delay="0"/>
                                  </p:stCondLst>
                                  <p:childTnLst>
                                    <p:set>
                                      <p:cBhvr>
                                        <p:cTn id="5821" dur="1" fill="hold">
                                          <p:stCondLst>
                                            <p:cond delay="0"/>
                                          </p:stCondLst>
                                        </p:cTn>
                                        <p:tgtEl>
                                          <p:spTgt spid="570"/>
                                        </p:tgtEl>
                                        <p:attrNameLst>
                                          <p:attrName>style.visibility</p:attrName>
                                        </p:attrNameLst>
                                      </p:cBhvr>
                                      <p:to>
                                        <p:strVal val="visible"/>
                                      </p:to>
                                    </p:set>
                                  </p:childTnLst>
                                </p:cTn>
                              </p:par>
                              <p:par>
                                <p:cTn id="5822" presetID="1" presetClass="entr" presetSubtype="0" fill="hold" grpId="12" nodeType="withEffect">
                                  <p:stCondLst>
                                    <p:cond delay="0"/>
                                  </p:stCondLst>
                                  <p:childTnLst>
                                    <p:set>
                                      <p:cBhvr>
                                        <p:cTn id="5823" dur="1" fill="hold">
                                          <p:stCondLst>
                                            <p:cond delay="0"/>
                                          </p:stCondLst>
                                        </p:cTn>
                                        <p:tgtEl>
                                          <p:spTgt spid="568"/>
                                        </p:tgtEl>
                                        <p:attrNameLst>
                                          <p:attrName>style.visibility</p:attrName>
                                        </p:attrNameLst>
                                      </p:cBhvr>
                                      <p:to>
                                        <p:strVal val="visible"/>
                                      </p:to>
                                    </p:set>
                                  </p:childTnLst>
                                </p:cTn>
                              </p:par>
                              <p:par>
                                <p:cTn id="5824" presetID="1" presetClass="entr" presetSubtype="0" fill="hold" grpId="12" nodeType="withEffect">
                                  <p:stCondLst>
                                    <p:cond delay="0"/>
                                  </p:stCondLst>
                                  <p:childTnLst>
                                    <p:set>
                                      <p:cBhvr>
                                        <p:cTn id="5825" dur="1" fill="hold">
                                          <p:stCondLst>
                                            <p:cond delay="0"/>
                                          </p:stCondLst>
                                        </p:cTn>
                                        <p:tgtEl>
                                          <p:spTgt spid="567"/>
                                        </p:tgtEl>
                                        <p:attrNameLst>
                                          <p:attrName>style.visibility</p:attrName>
                                        </p:attrNameLst>
                                      </p:cBhvr>
                                      <p:to>
                                        <p:strVal val="visible"/>
                                      </p:to>
                                    </p:set>
                                  </p:childTnLst>
                                </p:cTn>
                              </p:par>
                              <p:par>
                                <p:cTn id="5826" presetID="1" presetClass="exit" presetSubtype="0" fill="hold" grpId="2" nodeType="withEffect">
                                  <p:stCondLst>
                                    <p:cond delay="0"/>
                                  </p:stCondLst>
                                  <p:childTnLst>
                                    <p:set>
                                      <p:cBhvr>
                                        <p:cTn id="5827" dur="1" fill="hold">
                                          <p:stCondLst>
                                            <p:cond delay="0"/>
                                          </p:stCondLst>
                                        </p:cTn>
                                        <p:tgtEl>
                                          <p:spTgt spid="553"/>
                                        </p:tgtEl>
                                        <p:attrNameLst>
                                          <p:attrName>style.visibility</p:attrName>
                                        </p:attrNameLst>
                                      </p:cBhvr>
                                      <p:to>
                                        <p:strVal val="hidden"/>
                                      </p:to>
                                    </p:set>
                                  </p:childTnLst>
                                </p:cTn>
                              </p:par>
                              <p:par>
                                <p:cTn id="5828" presetID="1" presetClass="exit" presetSubtype="0" fill="hold" grpId="2" nodeType="withEffect">
                                  <p:stCondLst>
                                    <p:cond delay="0"/>
                                  </p:stCondLst>
                                  <p:childTnLst>
                                    <p:set>
                                      <p:cBhvr>
                                        <p:cTn id="5829" dur="1" fill="hold">
                                          <p:stCondLst>
                                            <p:cond delay="0"/>
                                          </p:stCondLst>
                                        </p:cTn>
                                        <p:tgtEl>
                                          <p:spTgt spid="564"/>
                                        </p:tgtEl>
                                        <p:attrNameLst>
                                          <p:attrName>style.visibility</p:attrName>
                                        </p:attrNameLst>
                                      </p:cBhvr>
                                      <p:to>
                                        <p:strVal val="hidden"/>
                                      </p:to>
                                    </p:set>
                                  </p:childTnLst>
                                </p:cTn>
                              </p:par>
                              <p:par>
                                <p:cTn id="5830" presetID="1" presetClass="exit" presetSubtype="0" fill="hold" grpId="2" nodeType="withEffect">
                                  <p:stCondLst>
                                    <p:cond delay="0"/>
                                  </p:stCondLst>
                                  <p:childTnLst>
                                    <p:set>
                                      <p:cBhvr>
                                        <p:cTn id="5831" dur="1" fill="hold">
                                          <p:stCondLst>
                                            <p:cond delay="0"/>
                                          </p:stCondLst>
                                        </p:cTn>
                                        <p:tgtEl>
                                          <p:spTgt spid="554"/>
                                        </p:tgtEl>
                                        <p:attrNameLst>
                                          <p:attrName>style.visibility</p:attrName>
                                        </p:attrNameLst>
                                      </p:cBhvr>
                                      <p:to>
                                        <p:strVal val="hidden"/>
                                      </p:to>
                                    </p:set>
                                  </p:childTnLst>
                                </p:cTn>
                              </p:par>
                              <p:par>
                                <p:cTn id="5832" presetID="1" presetClass="exit" presetSubtype="0" fill="hold" grpId="6" nodeType="withEffect">
                                  <p:stCondLst>
                                    <p:cond delay="0"/>
                                  </p:stCondLst>
                                  <p:childTnLst>
                                    <p:set>
                                      <p:cBhvr>
                                        <p:cTn id="5833" dur="1" fill="hold">
                                          <p:stCondLst>
                                            <p:cond delay="0"/>
                                          </p:stCondLst>
                                        </p:cTn>
                                        <p:tgtEl>
                                          <p:spTgt spid="562"/>
                                        </p:tgtEl>
                                        <p:attrNameLst>
                                          <p:attrName>style.visibility</p:attrName>
                                        </p:attrNameLst>
                                      </p:cBhvr>
                                      <p:to>
                                        <p:strVal val="hidden"/>
                                      </p:to>
                                    </p:set>
                                  </p:childTnLst>
                                </p:cTn>
                              </p:par>
                              <p:par>
                                <p:cTn id="5834" presetID="1" presetClass="exit" presetSubtype="0" fill="hold" grpId="2" nodeType="withEffect">
                                  <p:stCondLst>
                                    <p:cond delay="0"/>
                                  </p:stCondLst>
                                  <p:childTnLst>
                                    <p:set>
                                      <p:cBhvr>
                                        <p:cTn id="5835" dur="1" fill="hold">
                                          <p:stCondLst>
                                            <p:cond delay="0"/>
                                          </p:stCondLst>
                                        </p:cTn>
                                        <p:tgtEl>
                                          <p:spTgt spid="555"/>
                                        </p:tgtEl>
                                        <p:attrNameLst>
                                          <p:attrName>style.visibility</p:attrName>
                                        </p:attrNameLst>
                                      </p:cBhvr>
                                      <p:to>
                                        <p:strVal val="hidden"/>
                                      </p:to>
                                    </p:set>
                                  </p:childTnLst>
                                </p:cTn>
                              </p:par>
                              <p:par>
                                <p:cTn id="5836" presetID="1" presetClass="exit" presetSubtype="0" fill="hold" grpId="2" nodeType="withEffect">
                                  <p:stCondLst>
                                    <p:cond delay="0"/>
                                  </p:stCondLst>
                                  <p:childTnLst>
                                    <p:set>
                                      <p:cBhvr>
                                        <p:cTn id="5837" dur="1" fill="hold">
                                          <p:stCondLst>
                                            <p:cond delay="0"/>
                                          </p:stCondLst>
                                        </p:cTn>
                                        <p:tgtEl>
                                          <p:spTgt spid="557"/>
                                        </p:tgtEl>
                                        <p:attrNameLst>
                                          <p:attrName>style.visibility</p:attrName>
                                        </p:attrNameLst>
                                      </p:cBhvr>
                                      <p:to>
                                        <p:strVal val="hidden"/>
                                      </p:to>
                                    </p:set>
                                  </p:childTnLst>
                                </p:cTn>
                              </p:par>
                              <p:par>
                                <p:cTn id="5838" presetID="1" presetClass="exit" presetSubtype="0" fill="hold" grpId="2" nodeType="withEffect">
                                  <p:stCondLst>
                                    <p:cond delay="0"/>
                                  </p:stCondLst>
                                  <p:childTnLst>
                                    <p:set>
                                      <p:cBhvr>
                                        <p:cTn id="5839" dur="1" fill="hold">
                                          <p:stCondLst>
                                            <p:cond delay="0"/>
                                          </p:stCondLst>
                                        </p:cTn>
                                        <p:tgtEl>
                                          <p:spTgt spid="558"/>
                                        </p:tgtEl>
                                        <p:attrNameLst>
                                          <p:attrName>style.visibility</p:attrName>
                                        </p:attrNameLst>
                                      </p:cBhvr>
                                      <p:to>
                                        <p:strVal val="hidden"/>
                                      </p:to>
                                    </p:set>
                                  </p:childTnLst>
                                </p:cTn>
                              </p:par>
                              <p:par>
                                <p:cTn id="5840" presetID="1" presetClass="exit" presetSubtype="0" fill="hold" grpId="2" nodeType="withEffect">
                                  <p:stCondLst>
                                    <p:cond delay="0"/>
                                  </p:stCondLst>
                                  <p:childTnLst>
                                    <p:set>
                                      <p:cBhvr>
                                        <p:cTn id="5841" dur="1" fill="hold">
                                          <p:stCondLst>
                                            <p:cond delay="0"/>
                                          </p:stCondLst>
                                        </p:cTn>
                                        <p:tgtEl>
                                          <p:spTgt spid="556"/>
                                        </p:tgtEl>
                                        <p:attrNameLst>
                                          <p:attrName>style.visibility</p:attrName>
                                        </p:attrNameLst>
                                      </p:cBhvr>
                                      <p:to>
                                        <p:strVal val="hidden"/>
                                      </p:to>
                                    </p:set>
                                  </p:childTnLst>
                                </p:cTn>
                              </p:par>
                              <p:par>
                                <p:cTn id="5842" presetID="1" presetClass="exit" presetSubtype="0" fill="hold" grpId="2" nodeType="withEffect">
                                  <p:stCondLst>
                                    <p:cond delay="0"/>
                                  </p:stCondLst>
                                  <p:childTnLst>
                                    <p:set>
                                      <p:cBhvr>
                                        <p:cTn id="5843" dur="1" fill="hold">
                                          <p:stCondLst>
                                            <p:cond delay="0"/>
                                          </p:stCondLst>
                                        </p:cTn>
                                        <p:tgtEl>
                                          <p:spTgt spid="577"/>
                                        </p:tgtEl>
                                        <p:attrNameLst>
                                          <p:attrName>style.visibility</p:attrName>
                                        </p:attrNameLst>
                                      </p:cBhvr>
                                      <p:to>
                                        <p:strVal val="hidden"/>
                                      </p:to>
                                    </p:set>
                                  </p:childTnLst>
                                </p:cTn>
                              </p:par>
                              <p:par>
                                <p:cTn id="5844" presetID="1" presetClass="exit" presetSubtype="0" fill="hold" grpId="6" nodeType="withEffect">
                                  <p:stCondLst>
                                    <p:cond delay="0"/>
                                  </p:stCondLst>
                                  <p:childTnLst>
                                    <p:set>
                                      <p:cBhvr>
                                        <p:cTn id="5845" dur="1" fill="hold">
                                          <p:stCondLst>
                                            <p:cond delay="0"/>
                                          </p:stCondLst>
                                        </p:cTn>
                                        <p:tgtEl>
                                          <p:spTgt spid="561"/>
                                        </p:tgtEl>
                                        <p:attrNameLst>
                                          <p:attrName>style.visibility</p:attrName>
                                        </p:attrNameLst>
                                      </p:cBhvr>
                                      <p:to>
                                        <p:strVal val="hidden"/>
                                      </p:to>
                                    </p:set>
                                  </p:childTnLst>
                                </p:cTn>
                              </p:par>
                              <p:par>
                                <p:cTn id="5846" presetID="1" presetClass="exit" presetSubtype="0" fill="hold" grpId="2" nodeType="withEffect">
                                  <p:stCondLst>
                                    <p:cond delay="0"/>
                                  </p:stCondLst>
                                  <p:childTnLst>
                                    <p:set>
                                      <p:cBhvr>
                                        <p:cTn id="5847" dur="1" fill="hold">
                                          <p:stCondLst>
                                            <p:cond delay="0"/>
                                          </p:stCondLst>
                                        </p:cTn>
                                        <p:tgtEl>
                                          <p:spTgt spid="578"/>
                                        </p:tgtEl>
                                        <p:attrNameLst>
                                          <p:attrName>style.visibility</p:attrName>
                                        </p:attrNameLst>
                                      </p:cBhvr>
                                      <p:to>
                                        <p:strVal val="hidden"/>
                                      </p:to>
                                    </p:set>
                                  </p:childTnLst>
                                </p:cTn>
                              </p:par>
                              <p:par>
                                <p:cTn id="5848" presetID="1" presetClass="exit" presetSubtype="0" fill="hold" grpId="2" nodeType="withEffect">
                                  <p:stCondLst>
                                    <p:cond delay="0"/>
                                  </p:stCondLst>
                                  <p:childTnLst>
                                    <p:set>
                                      <p:cBhvr>
                                        <p:cTn id="5849" dur="1" fill="hold">
                                          <p:stCondLst>
                                            <p:cond delay="0"/>
                                          </p:stCondLst>
                                        </p:cTn>
                                        <p:tgtEl>
                                          <p:spTgt spid="563"/>
                                        </p:tgtEl>
                                        <p:attrNameLst>
                                          <p:attrName>style.visibility</p:attrName>
                                        </p:attrNameLst>
                                      </p:cBhvr>
                                      <p:to>
                                        <p:strVal val="hidden"/>
                                      </p:to>
                                    </p:set>
                                  </p:childTnLst>
                                </p:cTn>
                              </p:par>
                              <p:par>
                                <p:cTn id="5850" presetID="1" presetClass="exit" presetSubtype="0" fill="hold" grpId="2" nodeType="withEffect">
                                  <p:stCondLst>
                                    <p:cond delay="0"/>
                                  </p:stCondLst>
                                  <p:childTnLst>
                                    <p:set>
                                      <p:cBhvr>
                                        <p:cTn id="5851" dur="1" fill="hold">
                                          <p:stCondLst>
                                            <p:cond delay="0"/>
                                          </p:stCondLst>
                                        </p:cTn>
                                        <p:tgtEl>
                                          <p:spTgt spid="579"/>
                                        </p:tgtEl>
                                        <p:attrNameLst>
                                          <p:attrName>style.visibility</p:attrName>
                                        </p:attrNameLst>
                                      </p:cBhvr>
                                      <p:to>
                                        <p:strVal val="hidden"/>
                                      </p:to>
                                    </p:set>
                                  </p:childTnLst>
                                </p:cTn>
                              </p:par>
                              <p:par>
                                <p:cTn id="5852" presetID="1" presetClass="exit" presetSubtype="0" fill="hold" grpId="2" nodeType="withEffect">
                                  <p:stCondLst>
                                    <p:cond delay="0"/>
                                  </p:stCondLst>
                                  <p:childTnLst>
                                    <p:set>
                                      <p:cBhvr>
                                        <p:cTn id="5853" dur="1" fill="hold">
                                          <p:stCondLst>
                                            <p:cond delay="0"/>
                                          </p:stCondLst>
                                        </p:cTn>
                                        <p:tgtEl>
                                          <p:spTgt spid="581"/>
                                        </p:tgtEl>
                                        <p:attrNameLst>
                                          <p:attrName>style.visibility</p:attrName>
                                        </p:attrNameLst>
                                      </p:cBhvr>
                                      <p:to>
                                        <p:strVal val="hidden"/>
                                      </p:to>
                                    </p:set>
                                  </p:childTnLst>
                                </p:cTn>
                              </p:par>
                              <p:par>
                                <p:cTn id="5854" presetID="1" presetClass="exit" presetSubtype="0" fill="hold" grpId="2" nodeType="withEffect">
                                  <p:stCondLst>
                                    <p:cond delay="0"/>
                                  </p:stCondLst>
                                  <p:childTnLst>
                                    <p:set>
                                      <p:cBhvr>
                                        <p:cTn id="5855" dur="1" fill="hold">
                                          <p:stCondLst>
                                            <p:cond delay="0"/>
                                          </p:stCondLst>
                                        </p:cTn>
                                        <p:tgtEl>
                                          <p:spTgt spid="580"/>
                                        </p:tgtEl>
                                        <p:attrNameLst>
                                          <p:attrName>style.visibility</p:attrName>
                                        </p:attrNameLst>
                                      </p:cBhvr>
                                      <p:to>
                                        <p:strVal val="hidden"/>
                                      </p:to>
                                    </p:set>
                                  </p:childTnLst>
                                </p:cTn>
                              </p:par>
                              <p:par>
                                <p:cTn id="5856" presetID="1" presetClass="exit" presetSubtype="0" fill="hold" grpId="6" nodeType="withEffect">
                                  <p:stCondLst>
                                    <p:cond delay="0"/>
                                  </p:stCondLst>
                                  <p:childTnLst>
                                    <p:set>
                                      <p:cBhvr>
                                        <p:cTn id="5857" dur="1" fill="hold">
                                          <p:stCondLst>
                                            <p:cond delay="0"/>
                                          </p:stCondLst>
                                        </p:cTn>
                                        <p:tgtEl>
                                          <p:spTgt spid="560"/>
                                        </p:tgtEl>
                                        <p:attrNameLst>
                                          <p:attrName>style.visibility</p:attrName>
                                        </p:attrNameLst>
                                      </p:cBhvr>
                                      <p:to>
                                        <p:strVal val="hidden"/>
                                      </p:to>
                                    </p:set>
                                  </p:childTnLst>
                                </p:cTn>
                              </p:par>
                              <p:par>
                                <p:cTn id="5858" presetID="1" presetClass="exit" presetSubtype="0" fill="hold" grpId="2" nodeType="withEffect">
                                  <p:stCondLst>
                                    <p:cond delay="0"/>
                                  </p:stCondLst>
                                  <p:childTnLst>
                                    <p:set>
                                      <p:cBhvr>
                                        <p:cTn id="5859" dur="1" fill="hold">
                                          <p:stCondLst>
                                            <p:cond delay="0"/>
                                          </p:stCondLst>
                                        </p:cTn>
                                        <p:tgtEl>
                                          <p:spTgt spid="565"/>
                                        </p:tgtEl>
                                        <p:attrNameLst>
                                          <p:attrName>style.visibility</p:attrName>
                                        </p:attrNameLst>
                                      </p:cBhvr>
                                      <p:to>
                                        <p:strVal val="hidden"/>
                                      </p:to>
                                    </p:set>
                                  </p:childTnLst>
                                </p:cTn>
                              </p:par>
                              <p:par>
                                <p:cTn id="5860" presetID="1" presetClass="exit" presetSubtype="0" fill="hold" grpId="6" nodeType="withEffect">
                                  <p:stCondLst>
                                    <p:cond delay="0"/>
                                  </p:stCondLst>
                                  <p:childTnLst>
                                    <p:set>
                                      <p:cBhvr>
                                        <p:cTn id="5861" dur="1" fill="hold">
                                          <p:stCondLst>
                                            <p:cond delay="0"/>
                                          </p:stCondLst>
                                        </p:cTn>
                                        <p:tgtEl>
                                          <p:spTgt spid="559"/>
                                        </p:tgtEl>
                                        <p:attrNameLst>
                                          <p:attrName>style.visibility</p:attrName>
                                        </p:attrNameLst>
                                      </p:cBhvr>
                                      <p:to>
                                        <p:strVal val="hidden"/>
                                      </p:to>
                                    </p:set>
                                  </p:childTnLst>
                                </p:cTn>
                              </p:par>
                              <p:par>
                                <p:cTn id="5862" presetID="1" presetClass="exit" presetSubtype="0" fill="hold" grpId="2" nodeType="withEffect">
                                  <p:stCondLst>
                                    <p:cond delay="0"/>
                                  </p:stCondLst>
                                  <p:childTnLst>
                                    <p:set>
                                      <p:cBhvr>
                                        <p:cTn id="5863" dur="1" fill="hold">
                                          <p:stCondLst>
                                            <p:cond delay="0"/>
                                          </p:stCondLst>
                                        </p:cTn>
                                        <p:tgtEl>
                                          <p:spTgt spid="566"/>
                                        </p:tgtEl>
                                        <p:attrNameLst>
                                          <p:attrName>style.visibility</p:attrName>
                                        </p:attrNameLst>
                                      </p:cBhvr>
                                      <p:to>
                                        <p:strVal val="hidden"/>
                                      </p:to>
                                    </p:set>
                                  </p:childTnLst>
                                </p:cTn>
                              </p:par>
                              <p:par>
                                <p:cTn id="5864" presetID="1" presetClass="entr" presetSubtype="0" fill="hold" grpId="12" nodeType="withEffect">
                                  <p:stCondLst>
                                    <p:cond delay="0"/>
                                  </p:stCondLst>
                                  <p:childTnLst>
                                    <p:set>
                                      <p:cBhvr>
                                        <p:cTn id="5865" dur="1" fill="hold">
                                          <p:stCondLst>
                                            <p:cond delay="0"/>
                                          </p:stCondLst>
                                        </p:cTn>
                                        <p:tgtEl>
                                          <p:spTgt spid="629"/>
                                        </p:tgtEl>
                                        <p:attrNameLst>
                                          <p:attrName>style.visibility</p:attrName>
                                        </p:attrNameLst>
                                      </p:cBhvr>
                                      <p:to>
                                        <p:strVal val="visible"/>
                                      </p:to>
                                    </p:set>
                                  </p:childTnLst>
                                </p:cTn>
                              </p:par>
                              <p:par>
                                <p:cTn id="5866" presetID="1" presetClass="entr" presetSubtype="0" fill="hold" grpId="12" nodeType="withEffect">
                                  <p:stCondLst>
                                    <p:cond delay="0"/>
                                  </p:stCondLst>
                                  <p:childTnLst>
                                    <p:set>
                                      <p:cBhvr>
                                        <p:cTn id="5867" dur="1" fill="hold">
                                          <p:stCondLst>
                                            <p:cond delay="0"/>
                                          </p:stCondLst>
                                        </p:cTn>
                                        <p:tgtEl>
                                          <p:spTgt spid="630"/>
                                        </p:tgtEl>
                                        <p:attrNameLst>
                                          <p:attrName>style.visibility</p:attrName>
                                        </p:attrNameLst>
                                      </p:cBhvr>
                                      <p:to>
                                        <p:strVal val="visible"/>
                                      </p:to>
                                    </p:set>
                                  </p:childTnLst>
                                </p:cTn>
                              </p:par>
                              <p:par>
                                <p:cTn id="5868" presetID="1" presetClass="entr" presetSubtype="0" fill="hold" grpId="12" nodeType="withEffect">
                                  <p:stCondLst>
                                    <p:cond delay="0"/>
                                  </p:stCondLst>
                                  <p:childTnLst>
                                    <p:set>
                                      <p:cBhvr>
                                        <p:cTn id="5869" dur="1" fill="hold">
                                          <p:stCondLst>
                                            <p:cond delay="0"/>
                                          </p:stCondLst>
                                        </p:cTn>
                                        <p:tgtEl>
                                          <p:spTgt spid="628"/>
                                        </p:tgtEl>
                                        <p:attrNameLst>
                                          <p:attrName>style.visibility</p:attrName>
                                        </p:attrNameLst>
                                      </p:cBhvr>
                                      <p:to>
                                        <p:strVal val="visible"/>
                                      </p:to>
                                    </p:set>
                                  </p:childTnLst>
                                </p:cTn>
                              </p:par>
                              <p:par>
                                <p:cTn id="5870" presetID="1" presetClass="entr" presetSubtype="0" fill="hold" grpId="12" nodeType="withEffect">
                                  <p:stCondLst>
                                    <p:cond delay="0"/>
                                  </p:stCondLst>
                                  <p:childTnLst>
                                    <p:set>
                                      <p:cBhvr>
                                        <p:cTn id="5871" dur="1" fill="hold">
                                          <p:stCondLst>
                                            <p:cond delay="0"/>
                                          </p:stCondLst>
                                        </p:cTn>
                                        <p:tgtEl>
                                          <p:spTgt spid="627"/>
                                        </p:tgtEl>
                                        <p:attrNameLst>
                                          <p:attrName>style.visibility</p:attrName>
                                        </p:attrNameLst>
                                      </p:cBhvr>
                                      <p:to>
                                        <p:strVal val="visible"/>
                                      </p:to>
                                    </p:set>
                                  </p:childTnLst>
                                </p:cTn>
                              </p:par>
                              <p:par>
                                <p:cTn id="5872" presetID="1" presetClass="exit" presetSubtype="0" fill="hold" grpId="2" nodeType="withEffect">
                                  <p:stCondLst>
                                    <p:cond delay="0"/>
                                  </p:stCondLst>
                                  <p:childTnLst>
                                    <p:set>
                                      <p:cBhvr>
                                        <p:cTn id="5873" dur="1" fill="hold">
                                          <p:stCondLst>
                                            <p:cond delay="0"/>
                                          </p:stCondLst>
                                        </p:cTn>
                                        <p:tgtEl>
                                          <p:spTgt spid="613"/>
                                        </p:tgtEl>
                                        <p:attrNameLst>
                                          <p:attrName>style.visibility</p:attrName>
                                        </p:attrNameLst>
                                      </p:cBhvr>
                                      <p:to>
                                        <p:strVal val="hidden"/>
                                      </p:to>
                                    </p:set>
                                  </p:childTnLst>
                                </p:cTn>
                              </p:par>
                              <p:par>
                                <p:cTn id="5874" presetID="1" presetClass="exit" presetSubtype="0" fill="hold" grpId="2" nodeType="withEffect">
                                  <p:stCondLst>
                                    <p:cond delay="0"/>
                                  </p:stCondLst>
                                  <p:childTnLst>
                                    <p:set>
                                      <p:cBhvr>
                                        <p:cTn id="5875" dur="1" fill="hold">
                                          <p:stCondLst>
                                            <p:cond delay="0"/>
                                          </p:stCondLst>
                                        </p:cTn>
                                        <p:tgtEl>
                                          <p:spTgt spid="624"/>
                                        </p:tgtEl>
                                        <p:attrNameLst>
                                          <p:attrName>style.visibility</p:attrName>
                                        </p:attrNameLst>
                                      </p:cBhvr>
                                      <p:to>
                                        <p:strVal val="hidden"/>
                                      </p:to>
                                    </p:set>
                                  </p:childTnLst>
                                </p:cTn>
                              </p:par>
                              <p:par>
                                <p:cTn id="5876" presetID="1" presetClass="exit" presetSubtype="0" fill="hold" grpId="2" nodeType="withEffect">
                                  <p:stCondLst>
                                    <p:cond delay="0"/>
                                  </p:stCondLst>
                                  <p:childTnLst>
                                    <p:set>
                                      <p:cBhvr>
                                        <p:cTn id="5877" dur="1" fill="hold">
                                          <p:stCondLst>
                                            <p:cond delay="0"/>
                                          </p:stCondLst>
                                        </p:cTn>
                                        <p:tgtEl>
                                          <p:spTgt spid="614"/>
                                        </p:tgtEl>
                                        <p:attrNameLst>
                                          <p:attrName>style.visibility</p:attrName>
                                        </p:attrNameLst>
                                      </p:cBhvr>
                                      <p:to>
                                        <p:strVal val="hidden"/>
                                      </p:to>
                                    </p:set>
                                  </p:childTnLst>
                                </p:cTn>
                              </p:par>
                              <p:par>
                                <p:cTn id="5878" presetID="1" presetClass="exit" presetSubtype="0" fill="hold" grpId="6" nodeType="withEffect">
                                  <p:stCondLst>
                                    <p:cond delay="0"/>
                                  </p:stCondLst>
                                  <p:childTnLst>
                                    <p:set>
                                      <p:cBhvr>
                                        <p:cTn id="5879" dur="1" fill="hold">
                                          <p:stCondLst>
                                            <p:cond delay="0"/>
                                          </p:stCondLst>
                                        </p:cTn>
                                        <p:tgtEl>
                                          <p:spTgt spid="622"/>
                                        </p:tgtEl>
                                        <p:attrNameLst>
                                          <p:attrName>style.visibility</p:attrName>
                                        </p:attrNameLst>
                                      </p:cBhvr>
                                      <p:to>
                                        <p:strVal val="hidden"/>
                                      </p:to>
                                    </p:set>
                                  </p:childTnLst>
                                </p:cTn>
                              </p:par>
                              <p:par>
                                <p:cTn id="5880" presetID="1" presetClass="exit" presetSubtype="0" fill="hold" grpId="2" nodeType="withEffect">
                                  <p:stCondLst>
                                    <p:cond delay="0"/>
                                  </p:stCondLst>
                                  <p:childTnLst>
                                    <p:set>
                                      <p:cBhvr>
                                        <p:cTn id="5881" dur="1" fill="hold">
                                          <p:stCondLst>
                                            <p:cond delay="0"/>
                                          </p:stCondLst>
                                        </p:cTn>
                                        <p:tgtEl>
                                          <p:spTgt spid="615"/>
                                        </p:tgtEl>
                                        <p:attrNameLst>
                                          <p:attrName>style.visibility</p:attrName>
                                        </p:attrNameLst>
                                      </p:cBhvr>
                                      <p:to>
                                        <p:strVal val="hidden"/>
                                      </p:to>
                                    </p:set>
                                  </p:childTnLst>
                                </p:cTn>
                              </p:par>
                              <p:par>
                                <p:cTn id="5882" presetID="1" presetClass="exit" presetSubtype="0" fill="hold" grpId="2" nodeType="withEffect">
                                  <p:stCondLst>
                                    <p:cond delay="0"/>
                                  </p:stCondLst>
                                  <p:childTnLst>
                                    <p:set>
                                      <p:cBhvr>
                                        <p:cTn id="5883" dur="1" fill="hold">
                                          <p:stCondLst>
                                            <p:cond delay="0"/>
                                          </p:stCondLst>
                                        </p:cTn>
                                        <p:tgtEl>
                                          <p:spTgt spid="617"/>
                                        </p:tgtEl>
                                        <p:attrNameLst>
                                          <p:attrName>style.visibility</p:attrName>
                                        </p:attrNameLst>
                                      </p:cBhvr>
                                      <p:to>
                                        <p:strVal val="hidden"/>
                                      </p:to>
                                    </p:set>
                                  </p:childTnLst>
                                </p:cTn>
                              </p:par>
                              <p:par>
                                <p:cTn id="5884" presetID="1" presetClass="exit" presetSubtype="0" fill="hold" grpId="2" nodeType="withEffect">
                                  <p:stCondLst>
                                    <p:cond delay="0"/>
                                  </p:stCondLst>
                                  <p:childTnLst>
                                    <p:set>
                                      <p:cBhvr>
                                        <p:cTn id="5885" dur="1" fill="hold">
                                          <p:stCondLst>
                                            <p:cond delay="0"/>
                                          </p:stCondLst>
                                        </p:cTn>
                                        <p:tgtEl>
                                          <p:spTgt spid="618"/>
                                        </p:tgtEl>
                                        <p:attrNameLst>
                                          <p:attrName>style.visibility</p:attrName>
                                        </p:attrNameLst>
                                      </p:cBhvr>
                                      <p:to>
                                        <p:strVal val="hidden"/>
                                      </p:to>
                                    </p:set>
                                  </p:childTnLst>
                                </p:cTn>
                              </p:par>
                              <p:par>
                                <p:cTn id="5886" presetID="1" presetClass="exit" presetSubtype="0" fill="hold" grpId="2" nodeType="withEffect">
                                  <p:stCondLst>
                                    <p:cond delay="0"/>
                                  </p:stCondLst>
                                  <p:childTnLst>
                                    <p:set>
                                      <p:cBhvr>
                                        <p:cTn id="5887" dur="1" fill="hold">
                                          <p:stCondLst>
                                            <p:cond delay="0"/>
                                          </p:stCondLst>
                                        </p:cTn>
                                        <p:tgtEl>
                                          <p:spTgt spid="616"/>
                                        </p:tgtEl>
                                        <p:attrNameLst>
                                          <p:attrName>style.visibility</p:attrName>
                                        </p:attrNameLst>
                                      </p:cBhvr>
                                      <p:to>
                                        <p:strVal val="hidden"/>
                                      </p:to>
                                    </p:set>
                                  </p:childTnLst>
                                </p:cTn>
                              </p:par>
                              <p:par>
                                <p:cTn id="5888" presetID="1" presetClass="exit" presetSubtype="0" fill="hold" grpId="2" nodeType="withEffect">
                                  <p:stCondLst>
                                    <p:cond delay="0"/>
                                  </p:stCondLst>
                                  <p:childTnLst>
                                    <p:set>
                                      <p:cBhvr>
                                        <p:cTn id="5889" dur="1" fill="hold">
                                          <p:stCondLst>
                                            <p:cond delay="0"/>
                                          </p:stCondLst>
                                        </p:cTn>
                                        <p:tgtEl>
                                          <p:spTgt spid="637"/>
                                        </p:tgtEl>
                                        <p:attrNameLst>
                                          <p:attrName>style.visibility</p:attrName>
                                        </p:attrNameLst>
                                      </p:cBhvr>
                                      <p:to>
                                        <p:strVal val="hidden"/>
                                      </p:to>
                                    </p:set>
                                  </p:childTnLst>
                                </p:cTn>
                              </p:par>
                              <p:par>
                                <p:cTn id="5890" presetID="1" presetClass="exit" presetSubtype="0" fill="hold" grpId="6" nodeType="withEffect">
                                  <p:stCondLst>
                                    <p:cond delay="0"/>
                                  </p:stCondLst>
                                  <p:childTnLst>
                                    <p:set>
                                      <p:cBhvr>
                                        <p:cTn id="5891" dur="1" fill="hold">
                                          <p:stCondLst>
                                            <p:cond delay="0"/>
                                          </p:stCondLst>
                                        </p:cTn>
                                        <p:tgtEl>
                                          <p:spTgt spid="621"/>
                                        </p:tgtEl>
                                        <p:attrNameLst>
                                          <p:attrName>style.visibility</p:attrName>
                                        </p:attrNameLst>
                                      </p:cBhvr>
                                      <p:to>
                                        <p:strVal val="hidden"/>
                                      </p:to>
                                    </p:set>
                                  </p:childTnLst>
                                </p:cTn>
                              </p:par>
                              <p:par>
                                <p:cTn id="5892" presetID="1" presetClass="exit" presetSubtype="0" fill="hold" grpId="2" nodeType="withEffect">
                                  <p:stCondLst>
                                    <p:cond delay="0"/>
                                  </p:stCondLst>
                                  <p:childTnLst>
                                    <p:set>
                                      <p:cBhvr>
                                        <p:cTn id="5893" dur="1" fill="hold">
                                          <p:stCondLst>
                                            <p:cond delay="0"/>
                                          </p:stCondLst>
                                        </p:cTn>
                                        <p:tgtEl>
                                          <p:spTgt spid="638"/>
                                        </p:tgtEl>
                                        <p:attrNameLst>
                                          <p:attrName>style.visibility</p:attrName>
                                        </p:attrNameLst>
                                      </p:cBhvr>
                                      <p:to>
                                        <p:strVal val="hidden"/>
                                      </p:to>
                                    </p:set>
                                  </p:childTnLst>
                                </p:cTn>
                              </p:par>
                              <p:par>
                                <p:cTn id="5894" presetID="1" presetClass="exit" presetSubtype="0" fill="hold" grpId="2" nodeType="withEffect">
                                  <p:stCondLst>
                                    <p:cond delay="0"/>
                                  </p:stCondLst>
                                  <p:childTnLst>
                                    <p:set>
                                      <p:cBhvr>
                                        <p:cTn id="5895" dur="1" fill="hold">
                                          <p:stCondLst>
                                            <p:cond delay="0"/>
                                          </p:stCondLst>
                                        </p:cTn>
                                        <p:tgtEl>
                                          <p:spTgt spid="623"/>
                                        </p:tgtEl>
                                        <p:attrNameLst>
                                          <p:attrName>style.visibility</p:attrName>
                                        </p:attrNameLst>
                                      </p:cBhvr>
                                      <p:to>
                                        <p:strVal val="hidden"/>
                                      </p:to>
                                    </p:set>
                                  </p:childTnLst>
                                </p:cTn>
                              </p:par>
                              <p:par>
                                <p:cTn id="5896" presetID="1" presetClass="exit" presetSubtype="0" fill="hold" grpId="2" nodeType="withEffect">
                                  <p:stCondLst>
                                    <p:cond delay="0"/>
                                  </p:stCondLst>
                                  <p:childTnLst>
                                    <p:set>
                                      <p:cBhvr>
                                        <p:cTn id="5897" dur="1" fill="hold">
                                          <p:stCondLst>
                                            <p:cond delay="0"/>
                                          </p:stCondLst>
                                        </p:cTn>
                                        <p:tgtEl>
                                          <p:spTgt spid="639"/>
                                        </p:tgtEl>
                                        <p:attrNameLst>
                                          <p:attrName>style.visibility</p:attrName>
                                        </p:attrNameLst>
                                      </p:cBhvr>
                                      <p:to>
                                        <p:strVal val="hidden"/>
                                      </p:to>
                                    </p:set>
                                  </p:childTnLst>
                                </p:cTn>
                              </p:par>
                              <p:par>
                                <p:cTn id="5898" presetID="1" presetClass="exit" presetSubtype="0" fill="hold" grpId="2" nodeType="withEffect">
                                  <p:stCondLst>
                                    <p:cond delay="0"/>
                                  </p:stCondLst>
                                  <p:childTnLst>
                                    <p:set>
                                      <p:cBhvr>
                                        <p:cTn id="5899" dur="1" fill="hold">
                                          <p:stCondLst>
                                            <p:cond delay="0"/>
                                          </p:stCondLst>
                                        </p:cTn>
                                        <p:tgtEl>
                                          <p:spTgt spid="641"/>
                                        </p:tgtEl>
                                        <p:attrNameLst>
                                          <p:attrName>style.visibility</p:attrName>
                                        </p:attrNameLst>
                                      </p:cBhvr>
                                      <p:to>
                                        <p:strVal val="hidden"/>
                                      </p:to>
                                    </p:set>
                                  </p:childTnLst>
                                </p:cTn>
                              </p:par>
                              <p:par>
                                <p:cTn id="5900" presetID="1" presetClass="exit" presetSubtype="0" fill="hold" grpId="2" nodeType="withEffect">
                                  <p:stCondLst>
                                    <p:cond delay="0"/>
                                  </p:stCondLst>
                                  <p:childTnLst>
                                    <p:set>
                                      <p:cBhvr>
                                        <p:cTn id="5901" dur="1" fill="hold">
                                          <p:stCondLst>
                                            <p:cond delay="0"/>
                                          </p:stCondLst>
                                        </p:cTn>
                                        <p:tgtEl>
                                          <p:spTgt spid="640"/>
                                        </p:tgtEl>
                                        <p:attrNameLst>
                                          <p:attrName>style.visibility</p:attrName>
                                        </p:attrNameLst>
                                      </p:cBhvr>
                                      <p:to>
                                        <p:strVal val="hidden"/>
                                      </p:to>
                                    </p:set>
                                  </p:childTnLst>
                                </p:cTn>
                              </p:par>
                              <p:par>
                                <p:cTn id="5902" presetID="1" presetClass="exit" presetSubtype="0" fill="hold" grpId="6" nodeType="withEffect">
                                  <p:stCondLst>
                                    <p:cond delay="0"/>
                                  </p:stCondLst>
                                  <p:childTnLst>
                                    <p:set>
                                      <p:cBhvr>
                                        <p:cTn id="5903" dur="1" fill="hold">
                                          <p:stCondLst>
                                            <p:cond delay="0"/>
                                          </p:stCondLst>
                                        </p:cTn>
                                        <p:tgtEl>
                                          <p:spTgt spid="620"/>
                                        </p:tgtEl>
                                        <p:attrNameLst>
                                          <p:attrName>style.visibility</p:attrName>
                                        </p:attrNameLst>
                                      </p:cBhvr>
                                      <p:to>
                                        <p:strVal val="hidden"/>
                                      </p:to>
                                    </p:set>
                                  </p:childTnLst>
                                </p:cTn>
                              </p:par>
                              <p:par>
                                <p:cTn id="5904" presetID="1" presetClass="exit" presetSubtype="0" fill="hold" grpId="2" nodeType="withEffect">
                                  <p:stCondLst>
                                    <p:cond delay="0"/>
                                  </p:stCondLst>
                                  <p:childTnLst>
                                    <p:set>
                                      <p:cBhvr>
                                        <p:cTn id="5905" dur="1" fill="hold">
                                          <p:stCondLst>
                                            <p:cond delay="0"/>
                                          </p:stCondLst>
                                        </p:cTn>
                                        <p:tgtEl>
                                          <p:spTgt spid="625"/>
                                        </p:tgtEl>
                                        <p:attrNameLst>
                                          <p:attrName>style.visibility</p:attrName>
                                        </p:attrNameLst>
                                      </p:cBhvr>
                                      <p:to>
                                        <p:strVal val="hidden"/>
                                      </p:to>
                                    </p:set>
                                  </p:childTnLst>
                                </p:cTn>
                              </p:par>
                              <p:par>
                                <p:cTn id="5906" presetID="1" presetClass="exit" presetSubtype="0" fill="hold" grpId="6" nodeType="withEffect">
                                  <p:stCondLst>
                                    <p:cond delay="0"/>
                                  </p:stCondLst>
                                  <p:childTnLst>
                                    <p:set>
                                      <p:cBhvr>
                                        <p:cTn id="5907" dur="1" fill="hold">
                                          <p:stCondLst>
                                            <p:cond delay="0"/>
                                          </p:stCondLst>
                                        </p:cTn>
                                        <p:tgtEl>
                                          <p:spTgt spid="619"/>
                                        </p:tgtEl>
                                        <p:attrNameLst>
                                          <p:attrName>style.visibility</p:attrName>
                                        </p:attrNameLst>
                                      </p:cBhvr>
                                      <p:to>
                                        <p:strVal val="hidden"/>
                                      </p:to>
                                    </p:set>
                                  </p:childTnLst>
                                </p:cTn>
                              </p:par>
                              <p:par>
                                <p:cTn id="5908" presetID="1" presetClass="exit" presetSubtype="0" fill="hold" grpId="2" nodeType="withEffect">
                                  <p:stCondLst>
                                    <p:cond delay="0"/>
                                  </p:stCondLst>
                                  <p:childTnLst>
                                    <p:set>
                                      <p:cBhvr>
                                        <p:cTn id="5909" dur="1" fill="hold">
                                          <p:stCondLst>
                                            <p:cond delay="0"/>
                                          </p:stCondLst>
                                        </p:cTn>
                                        <p:tgtEl>
                                          <p:spTgt spid="626"/>
                                        </p:tgtEl>
                                        <p:attrNameLst>
                                          <p:attrName>style.visibility</p:attrName>
                                        </p:attrNameLst>
                                      </p:cBhvr>
                                      <p:to>
                                        <p:strVal val="hidden"/>
                                      </p:to>
                                    </p:set>
                                  </p:childTnLst>
                                </p:cTn>
                              </p:par>
                              <p:par>
                                <p:cTn id="5910" presetID="1" presetClass="entr" presetSubtype="0" fill="hold" grpId="12" nodeType="withEffect">
                                  <p:stCondLst>
                                    <p:cond delay="0"/>
                                  </p:stCondLst>
                                  <p:childTnLst>
                                    <p:set>
                                      <p:cBhvr>
                                        <p:cTn id="5911" dur="1" fill="hold">
                                          <p:stCondLst>
                                            <p:cond delay="0"/>
                                          </p:stCondLst>
                                        </p:cTn>
                                        <p:tgtEl>
                                          <p:spTgt spid="689"/>
                                        </p:tgtEl>
                                        <p:attrNameLst>
                                          <p:attrName>style.visibility</p:attrName>
                                        </p:attrNameLst>
                                      </p:cBhvr>
                                      <p:to>
                                        <p:strVal val="visible"/>
                                      </p:to>
                                    </p:set>
                                  </p:childTnLst>
                                </p:cTn>
                              </p:par>
                              <p:par>
                                <p:cTn id="5912" presetID="1" presetClass="entr" presetSubtype="0" fill="hold" grpId="12" nodeType="withEffect">
                                  <p:stCondLst>
                                    <p:cond delay="0"/>
                                  </p:stCondLst>
                                  <p:childTnLst>
                                    <p:set>
                                      <p:cBhvr>
                                        <p:cTn id="5913" dur="1" fill="hold">
                                          <p:stCondLst>
                                            <p:cond delay="0"/>
                                          </p:stCondLst>
                                        </p:cTn>
                                        <p:tgtEl>
                                          <p:spTgt spid="690"/>
                                        </p:tgtEl>
                                        <p:attrNameLst>
                                          <p:attrName>style.visibility</p:attrName>
                                        </p:attrNameLst>
                                      </p:cBhvr>
                                      <p:to>
                                        <p:strVal val="visible"/>
                                      </p:to>
                                    </p:set>
                                  </p:childTnLst>
                                </p:cTn>
                              </p:par>
                              <p:par>
                                <p:cTn id="5914" presetID="1" presetClass="entr" presetSubtype="0" fill="hold" grpId="12" nodeType="withEffect">
                                  <p:stCondLst>
                                    <p:cond delay="0"/>
                                  </p:stCondLst>
                                  <p:childTnLst>
                                    <p:set>
                                      <p:cBhvr>
                                        <p:cTn id="5915" dur="1" fill="hold">
                                          <p:stCondLst>
                                            <p:cond delay="0"/>
                                          </p:stCondLst>
                                        </p:cTn>
                                        <p:tgtEl>
                                          <p:spTgt spid="688"/>
                                        </p:tgtEl>
                                        <p:attrNameLst>
                                          <p:attrName>style.visibility</p:attrName>
                                        </p:attrNameLst>
                                      </p:cBhvr>
                                      <p:to>
                                        <p:strVal val="visible"/>
                                      </p:to>
                                    </p:set>
                                  </p:childTnLst>
                                </p:cTn>
                              </p:par>
                              <p:par>
                                <p:cTn id="5916" presetID="1" presetClass="entr" presetSubtype="0" fill="hold" grpId="12" nodeType="withEffect">
                                  <p:stCondLst>
                                    <p:cond delay="0"/>
                                  </p:stCondLst>
                                  <p:childTnLst>
                                    <p:set>
                                      <p:cBhvr>
                                        <p:cTn id="5917" dur="1" fill="hold">
                                          <p:stCondLst>
                                            <p:cond delay="0"/>
                                          </p:stCondLst>
                                        </p:cTn>
                                        <p:tgtEl>
                                          <p:spTgt spid="687"/>
                                        </p:tgtEl>
                                        <p:attrNameLst>
                                          <p:attrName>style.visibility</p:attrName>
                                        </p:attrNameLst>
                                      </p:cBhvr>
                                      <p:to>
                                        <p:strVal val="visible"/>
                                      </p:to>
                                    </p:set>
                                  </p:childTnLst>
                                </p:cTn>
                              </p:par>
                              <p:par>
                                <p:cTn id="5918" presetID="1" presetClass="exit" presetSubtype="0" fill="hold" grpId="2" nodeType="withEffect">
                                  <p:stCondLst>
                                    <p:cond delay="0"/>
                                  </p:stCondLst>
                                  <p:childTnLst>
                                    <p:set>
                                      <p:cBhvr>
                                        <p:cTn id="5919" dur="1" fill="hold">
                                          <p:stCondLst>
                                            <p:cond delay="0"/>
                                          </p:stCondLst>
                                        </p:cTn>
                                        <p:tgtEl>
                                          <p:spTgt spid="673"/>
                                        </p:tgtEl>
                                        <p:attrNameLst>
                                          <p:attrName>style.visibility</p:attrName>
                                        </p:attrNameLst>
                                      </p:cBhvr>
                                      <p:to>
                                        <p:strVal val="hidden"/>
                                      </p:to>
                                    </p:set>
                                  </p:childTnLst>
                                </p:cTn>
                              </p:par>
                              <p:par>
                                <p:cTn id="5920" presetID="1" presetClass="exit" presetSubtype="0" fill="hold" grpId="2" nodeType="withEffect">
                                  <p:stCondLst>
                                    <p:cond delay="0"/>
                                  </p:stCondLst>
                                  <p:childTnLst>
                                    <p:set>
                                      <p:cBhvr>
                                        <p:cTn id="5921" dur="1" fill="hold">
                                          <p:stCondLst>
                                            <p:cond delay="0"/>
                                          </p:stCondLst>
                                        </p:cTn>
                                        <p:tgtEl>
                                          <p:spTgt spid="684"/>
                                        </p:tgtEl>
                                        <p:attrNameLst>
                                          <p:attrName>style.visibility</p:attrName>
                                        </p:attrNameLst>
                                      </p:cBhvr>
                                      <p:to>
                                        <p:strVal val="hidden"/>
                                      </p:to>
                                    </p:set>
                                  </p:childTnLst>
                                </p:cTn>
                              </p:par>
                              <p:par>
                                <p:cTn id="5922" presetID="1" presetClass="exit" presetSubtype="0" fill="hold" grpId="2" nodeType="withEffect">
                                  <p:stCondLst>
                                    <p:cond delay="0"/>
                                  </p:stCondLst>
                                  <p:childTnLst>
                                    <p:set>
                                      <p:cBhvr>
                                        <p:cTn id="5923" dur="1" fill="hold">
                                          <p:stCondLst>
                                            <p:cond delay="0"/>
                                          </p:stCondLst>
                                        </p:cTn>
                                        <p:tgtEl>
                                          <p:spTgt spid="674"/>
                                        </p:tgtEl>
                                        <p:attrNameLst>
                                          <p:attrName>style.visibility</p:attrName>
                                        </p:attrNameLst>
                                      </p:cBhvr>
                                      <p:to>
                                        <p:strVal val="hidden"/>
                                      </p:to>
                                    </p:set>
                                  </p:childTnLst>
                                </p:cTn>
                              </p:par>
                              <p:par>
                                <p:cTn id="5924" presetID="1" presetClass="exit" presetSubtype="0" fill="hold" grpId="6" nodeType="withEffect">
                                  <p:stCondLst>
                                    <p:cond delay="0"/>
                                  </p:stCondLst>
                                  <p:childTnLst>
                                    <p:set>
                                      <p:cBhvr>
                                        <p:cTn id="5925" dur="1" fill="hold">
                                          <p:stCondLst>
                                            <p:cond delay="0"/>
                                          </p:stCondLst>
                                        </p:cTn>
                                        <p:tgtEl>
                                          <p:spTgt spid="682"/>
                                        </p:tgtEl>
                                        <p:attrNameLst>
                                          <p:attrName>style.visibility</p:attrName>
                                        </p:attrNameLst>
                                      </p:cBhvr>
                                      <p:to>
                                        <p:strVal val="hidden"/>
                                      </p:to>
                                    </p:set>
                                  </p:childTnLst>
                                </p:cTn>
                              </p:par>
                              <p:par>
                                <p:cTn id="5926" presetID="1" presetClass="exit" presetSubtype="0" fill="hold" grpId="2" nodeType="withEffect">
                                  <p:stCondLst>
                                    <p:cond delay="0"/>
                                  </p:stCondLst>
                                  <p:childTnLst>
                                    <p:set>
                                      <p:cBhvr>
                                        <p:cTn id="5927" dur="1" fill="hold">
                                          <p:stCondLst>
                                            <p:cond delay="0"/>
                                          </p:stCondLst>
                                        </p:cTn>
                                        <p:tgtEl>
                                          <p:spTgt spid="675"/>
                                        </p:tgtEl>
                                        <p:attrNameLst>
                                          <p:attrName>style.visibility</p:attrName>
                                        </p:attrNameLst>
                                      </p:cBhvr>
                                      <p:to>
                                        <p:strVal val="hidden"/>
                                      </p:to>
                                    </p:set>
                                  </p:childTnLst>
                                </p:cTn>
                              </p:par>
                              <p:par>
                                <p:cTn id="5928" presetID="1" presetClass="exit" presetSubtype="0" fill="hold" grpId="2" nodeType="withEffect">
                                  <p:stCondLst>
                                    <p:cond delay="0"/>
                                  </p:stCondLst>
                                  <p:childTnLst>
                                    <p:set>
                                      <p:cBhvr>
                                        <p:cTn id="5929" dur="1" fill="hold">
                                          <p:stCondLst>
                                            <p:cond delay="0"/>
                                          </p:stCondLst>
                                        </p:cTn>
                                        <p:tgtEl>
                                          <p:spTgt spid="677"/>
                                        </p:tgtEl>
                                        <p:attrNameLst>
                                          <p:attrName>style.visibility</p:attrName>
                                        </p:attrNameLst>
                                      </p:cBhvr>
                                      <p:to>
                                        <p:strVal val="hidden"/>
                                      </p:to>
                                    </p:set>
                                  </p:childTnLst>
                                </p:cTn>
                              </p:par>
                              <p:par>
                                <p:cTn id="5930" presetID="1" presetClass="exit" presetSubtype="0" fill="hold" grpId="2" nodeType="withEffect">
                                  <p:stCondLst>
                                    <p:cond delay="0"/>
                                  </p:stCondLst>
                                  <p:childTnLst>
                                    <p:set>
                                      <p:cBhvr>
                                        <p:cTn id="5931" dur="1" fill="hold">
                                          <p:stCondLst>
                                            <p:cond delay="0"/>
                                          </p:stCondLst>
                                        </p:cTn>
                                        <p:tgtEl>
                                          <p:spTgt spid="678"/>
                                        </p:tgtEl>
                                        <p:attrNameLst>
                                          <p:attrName>style.visibility</p:attrName>
                                        </p:attrNameLst>
                                      </p:cBhvr>
                                      <p:to>
                                        <p:strVal val="hidden"/>
                                      </p:to>
                                    </p:set>
                                  </p:childTnLst>
                                </p:cTn>
                              </p:par>
                              <p:par>
                                <p:cTn id="5932" presetID="1" presetClass="exit" presetSubtype="0" fill="hold" grpId="2" nodeType="withEffect">
                                  <p:stCondLst>
                                    <p:cond delay="0"/>
                                  </p:stCondLst>
                                  <p:childTnLst>
                                    <p:set>
                                      <p:cBhvr>
                                        <p:cTn id="5933" dur="1" fill="hold">
                                          <p:stCondLst>
                                            <p:cond delay="0"/>
                                          </p:stCondLst>
                                        </p:cTn>
                                        <p:tgtEl>
                                          <p:spTgt spid="676"/>
                                        </p:tgtEl>
                                        <p:attrNameLst>
                                          <p:attrName>style.visibility</p:attrName>
                                        </p:attrNameLst>
                                      </p:cBhvr>
                                      <p:to>
                                        <p:strVal val="hidden"/>
                                      </p:to>
                                    </p:set>
                                  </p:childTnLst>
                                </p:cTn>
                              </p:par>
                              <p:par>
                                <p:cTn id="5934" presetID="1" presetClass="exit" presetSubtype="0" fill="hold" grpId="2" nodeType="withEffect">
                                  <p:stCondLst>
                                    <p:cond delay="0"/>
                                  </p:stCondLst>
                                  <p:childTnLst>
                                    <p:set>
                                      <p:cBhvr>
                                        <p:cTn id="5935" dur="1" fill="hold">
                                          <p:stCondLst>
                                            <p:cond delay="0"/>
                                          </p:stCondLst>
                                        </p:cTn>
                                        <p:tgtEl>
                                          <p:spTgt spid="697"/>
                                        </p:tgtEl>
                                        <p:attrNameLst>
                                          <p:attrName>style.visibility</p:attrName>
                                        </p:attrNameLst>
                                      </p:cBhvr>
                                      <p:to>
                                        <p:strVal val="hidden"/>
                                      </p:to>
                                    </p:set>
                                  </p:childTnLst>
                                </p:cTn>
                              </p:par>
                              <p:par>
                                <p:cTn id="5936" presetID="1" presetClass="exit" presetSubtype="0" fill="hold" grpId="6" nodeType="withEffect">
                                  <p:stCondLst>
                                    <p:cond delay="0"/>
                                  </p:stCondLst>
                                  <p:childTnLst>
                                    <p:set>
                                      <p:cBhvr>
                                        <p:cTn id="5937" dur="1" fill="hold">
                                          <p:stCondLst>
                                            <p:cond delay="0"/>
                                          </p:stCondLst>
                                        </p:cTn>
                                        <p:tgtEl>
                                          <p:spTgt spid="681"/>
                                        </p:tgtEl>
                                        <p:attrNameLst>
                                          <p:attrName>style.visibility</p:attrName>
                                        </p:attrNameLst>
                                      </p:cBhvr>
                                      <p:to>
                                        <p:strVal val="hidden"/>
                                      </p:to>
                                    </p:set>
                                  </p:childTnLst>
                                </p:cTn>
                              </p:par>
                              <p:par>
                                <p:cTn id="5938" presetID="1" presetClass="exit" presetSubtype="0" fill="hold" grpId="2" nodeType="withEffect">
                                  <p:stCondLst>
                                    <p:cond delay="0"/>
                                  </p:stCondLst>
                                  <p:childTnLst>
                                    <p:set>
                                      <p:cBhvr>
                                        <p:cTn id="5939" dur="1" fill="hold">
                                          <p:stCondLst>
                                            <p:cond delay="0"/>
                                          </p:stCondLst>
                                        </p:cTn>
                                        <p:tgtEl>
                                          <p:spTgt spid="698"/>
                                        </p:tgtEl>
                                        <p:attrNameLst>
                                          <p:attrName>style.visibility</p:attrName>
                                        </p:attrNameLst>
                                      </p:cBhvr>
                                      <p:to>
                                        <p:strVal val="hidden"/>
                                      </p:to>
                                    </p:set>
                                  </p:childTnLst>
                                </p:cTn>
                              </p:par>
                              <p:par>
                                <p:cTn id="5940" presetID="1" presetClass="exit" presetSubtype="0" fill="hold" grpId="2" nodeType="withEffect">
                                  <p:stCondLst>
                                    <p:cond delay="0"/>
                                  </p:stCondLst>
                                  <p:childTnLst>
                                    <p:set>
                                      <p:cBhvr>
                                        <p:cTn id="5941" dur="1" fill="hold">
                                          <p:stCondLst>
                                            <p:cond delay="0"/>
                                          </p:stCondLst>
                                        </p:cTn>
                                        <p:tgtEl>
                                          <p:spTgt spid="683"/>
                                        </p:tgtEl>
                                        <p:attrNameLst>
                                          <p:attrName>style.visibility</p:attrName>
                                        </p:attrNameLst>
                                      </p:cBhvr>
                                      <p:to>
                                        <p:strVal val="hidden"/>
                                      </p:to>
                                    </p:set>
                                  </p:childTnLst>
                                </p:cTn>
                              </p:par>
                              <p:par>
                                <p:cTn id="5942" presetID="1" presetClass="exit" presetSubtype="0" fill="hold" grpId="2" nodeType="withEffect">
                                  <p:stCondLst>
                                    <p:cond delay="0"/>
                                  </p:stCondLst>
                                  <p:childTnLst>
                                    <p:set>
                                      <p:cBhvr>
                                        <p:cTn id="5943" dur="1" fill="hold">
                                          <p:stCondLst>
                                            <p:cond delay="0"/>
                                          </p:stCondLst>
                                        </p:cTn>
                                        <p:tgtEl>
                                          <p:spTgt spid="699"/>
                                        </p:tgtEl>
                                        <p:attrNameLst>
                                          <p:attrName>style.visibility</p:attrName>
                                        </p:attrNameLst>
                                      </p:cBhvr>
                                      <p:to>
                                        <p:strVal val="hidden"/>
                                      </p:to>
                                    </p:set>
                                  </p:childTnLst>
                                </p:cTn>
                              </p:par>
                              <p:par>
                                <p:cTn id="5944" presetID="1" presetClass="exit" presetSubtype="0" fill="hold" grpId="2" nodeType="withEffect">
                                  <p:stCondLst>
                                    <p:cond delay="0"/>
                                  </p:stCondLst>
                                  <p:childTnLst>
                                    <p:set>
                                      <p:cBhvr>
                                        <p:cTn id="5945" dur="1" fill="hold">
                                          <p:stCondLst>
                                            <p:cond delay="0"/>
                                          </p:stCondLst>
                                        </p:cTn>
                                        <p:tgtEl>
                                          <p:spTgt spid="701"/>
                                        </p:tgtEl>
                                        <p:attrNameLst>
                                          <p:attrName>style.visibility</p:attrName>
                                        </p:attrNameLst>
                                      </p:cBhvr>
                                      <p:to>
                                        <p:strVal val="hidden"/>
                                      </p:to>
                                    </p:set>
                                  </p:childTnLst>
                                </p:cTn>
                              </p:par>
                              <p:par>
                                <p:cTn id="5946" presetID="1" presetClass="exit" presetSubtype="0" fill="hold" grpId="2" nodeType="withEffect">
                                  <p:stCondLst>
                                    <p:cond delay="0"/>
                                  </p:stCondLst>
                                  <p:childTnLst>
                                    <p:set>
                                      <p:cBhvr>
                                        <p:cTn id="5947" dur="1" fill="hold">
                                          <p:stCondLst>
                                            <p:cond delay="0"/>
                                          </p:stCondLst>
                                        </p:cTn>
                                        <p:tgtEl>
                                          <p:spTgt spid="700"/>
                                        </p:tgtEl>
                                        <p:attrNameLst>
                                          <p:attrName>style.visibility</p:attrName>
                                        </p:attrNameLst>
                                      </p:cBhvr>
                                      <p:to>
                                        <p:strVal val="hidden"/>
                                      </p:to>
                                    </p:set>
                                  </p:childTnLst>
                                </p:cTn>
                              </p:par>
                              <p:par>
                                <p:cTn id="5948" presetID="1" presetClass="exit" presetSubtype="0" fill="hold" grpId="6" nodeType="withEffect">
                                  <p:stCondLst>
                                    <p:cond delay="0"/>
                                  </p:stCondLst>
                                  <p:childTnLst>
                                    <p:set>
                                      <p:cBhvr>
                                        <p:cTn id="5949" dur="1" fill="hold">
                                          <p:stCondLst>
                                            <p:cond delay="0"/>
                                          </p:stCondLst>
                                        </p:cTn>
                                        <p:tgtEl>
                                          <p:spTgt spid="680"/>
                                        </p:tgtEl>
                                        <p:attrNameLst>
                                          <p:attrName>style.visibility</p:attrName>
                                        </p:attrNameLst>
                                      </p:cBhvr>
                                      <p:to>
                                        <p:strVal val="hidden"/>
                                      </p:to>
                                    </p:set>
                                  </p:childTnLst>
                                </p:cTn>
                              </p:par>
                              <p:par>
                                <p:cTn id="5950" presetID="1" presetClass="exit" presetSubtype="0" fill="hold" grpId="2" nodeType="withEffect">
                                  <p:stCondLst>
                                    <p:cond delay="0"/>
                                  </p:stCondLst>
                                  <p:childTnLst>
                                    <p:set>
                                      <p:cBhvr>
                                        <p:cTn id="5951" dur="1" fill="hold">
                                          <p:stCondLst>
                                            <p:cond delay="0"/>
                                          </p:stCondLst>
                                        </p:cTn>
                                        <p:tgtEl>
                                          <p:spTgt spid="685"/>
                                        </p:tgtEl>
                                        <p:attrNameLst>
                                          <p:attrName>style.visibility</p:attrName>
                                        </p:attrNameLst>
                                      </p:cBhvr>
                                      <p:to>
                                        <p:strVal val="hidden"/>
                                      </p:to>
                                    </p:set>
                                  </p:childTnLst>
                                </p:cTn>
                              </p:par>
                              <p:par>
                                <p:cTn id="5952" presetID="1" presetClass="exit" presetSubtype="0" fill="hold" grpId="6" nodeType="withEffect">
                                  <p:stCondLst>
                                    <p:cond delay="0"/>
                                  </p:stCondLst>
                                  <p:childTnLst>
                                    <p:set>
                                      <p:cBhvr>
                                        <p:cTn id="5953" dur="1" fill="hold">
                                          <p:stCondLst>
                                            <p:cond delay="0"/>
                                          </p:stCondLst>
                                        </p:cTn>
                                        <p:tgtEl>
                                          <p:spTgt spid="679"/>
                                        </p:tgtEl>
                                        <p:attrNameLst>
                                          <p:attrName>style.visibility</p:attrName>
                                        </p:attrNameLst>
                                      </p:cBhvr>
                                      <p:to>
                                        <p:strVal val="hidden"/>
                                      </p:to>
                                    </p:set>
                                  </p:childTnLst>
                                </p:cTn>
                              </p:par>
                              <p:par>
                                <p:cTn id="5954" presetID="1" presetClass="exit" presetSubtype="0" fill="hold" grpId="2" nodeType="withEffect">
                                  <p:stCondLst>
                                    <p:cond delay="0"/>
                                  </p:stCondLst>
                                  <p:childTnLst>
                                    <p:set>
                                      <p:cBhvr>
                                        <p:cTn id="5955" dur="1" fill="hold">
                                          <p:stCondLst>
                                            <p:cond delay="0"/>
                                          </p:stCondLst>
                                        </p:cTn>
                                        <p:tgtEl>
                                          <p:spTgt spid="686"/>
                                        </p:tgtEl>
                                        <p:attrNameLst>
                                          <p:attrName>style.visibility</p:attrName>
                                        </p:attrNameLst>
                                      </p:cBhvr>
                                      <p:to>
                                        <p:strVal val="hidden"/>
                                      </p:to>
                                    </p:set>
                                  </p:childTnLst>
                                </p:cTn>
                              </p:par>
                              <p:par>
                                <p:cTn id="5956" presetID="1" presetClass="exit" presetSubtype="0" fill="hold" grpId="2" nodeType="withEffect">
                                  <p:stCondLst>
                                    <p:cond delay="0"/>
                                  </p:stCondLst>
                                  <p:childTnLst>
                                    <p:set>
                                      <p:cBhvr>
                                        <p:cTn id="5957" dur="1" fill="hold">
                                          <p:stCondLst>
                                            <p:cond delay="0"/>
                                          </p:stCondLst>
                                        </p:cTn>
                                        <p:tgtEl>
                                          <p:spTgt spid="409"/>
                                        </p:tgtEl>
                                        <p:attrNameLst>
                                          <p:attrName>style.visibility</p:attrName>
                                        </p:attrNameLst>
                                      </p:cBhvr>
                                      <p:to>
                                        <p:strVal val="hidden"/>
                                      </p:to>
                                    </p:set>
                                  </p:childTnLst>
                                </p:cTn>
                              </p:par>
                              <p:par>
                                <p:cTn id="5958" presetID="1" presetClass="exit" presetSubtype="0" fill="hold" grpId="2" nodeType="withEffect">
                                  <p:stCondLst>
                                    <p:cond delay="0"/>
                                  </p:stCondLst>
                                  <p:childTnLst>
                                    <p:set>
                                      <p:cBhvr>
                                        <p:cTn id="5959" dur="1" fill="hold">
                                          <p:stCondLst>
                                            <p:cond delay="0"/>
                                          </p:stCondLst>
                                        </p:cTn>
                                        <p:tgtEl>
                                          <p:spTgt spid="410"/>
                                        </p:tgtEl>
                                        <p:attrNameLst>
                                          <p:attrName>style.visibility</p:attrName>
                                        </p:attrNameLst>
                                      </p:cBhvr>
                                      <p:to>
                                        <p:strVal val="hidden"/>
                                      </p:to>
                                    </p:set>
                                  </p:childTnLst>
                                </p:cTn>
                              </p:par>
                              <p:par>
                                <p:cTn id="5960" presetID="1" presetClass="exit" presetSubtype="0" fill="hold" grpId="2" nodeType="withEffect">
                                  <p:stCondLst>
                                    <p:cond delay="0"/>
                                  </p:stCondLst>
                                  <p:childTnLst>
                                    <p:set>
                                      <p:cBhvr>
                                        <p:cTn id="5961" dur="1" fill="hold">
                                          <p:stCondLst>
                                            <p:cond delay="0"/>
                                          </p:stCondLst>
                                        </p:cTn>
                                        <p:tgtEl>
                                          <p:spTgt spid="411"/>
                                        </p:tgtEl>
                                        <p:attrNameLst>
                                          <p:attrName>style.visibility</p:attrName>
                                        </p:attrNameLst>
                                      </p:cBhvr>
                                      <p:to>
                                        <p:strVal val="hidden"/>
                                      </p:to>
                                    </p:set>
                                  </p:childTnLst>
                                </p:cTn>
                              </p:par>
                              <p:par>
                                <p:cTn id="5962" presetID="1" presetClass="exit" presetSubtype="0" fill="hold" grpId="2" nodeType="withEffect">
                                  <p:stCondLst>
                                    <p:cond delay="0"/>
                                  </p:stCondLst>
                                  <p:childTnLst>
                                    <p:set>
                                      <p:cBhvr>
                                        <p:cTn id="5963" dur="1" fill="hold">
                                          <p:stCondLst>
                                            <p:cond delay="0"/>
                                          </p:stCondLst>
                                        </p:cTn>
                                        <p:tgtEl>
                                          <p:spTgt spid="413"/>
                                        </p:tgtEl>
                                        <p:attrNameLst>
                                          <p:attrName>style.visibility</p:attrName>
                                        </p:attrNameLst>
                                      </p:cBhvr>
                                      <p:to>
                                        <p:strVal val="hidden"/>
                                      </p:to>
                                    </p:set>
                                  </p:childTnLst>
                                </p:cTn>
                              </p:par>
                              <p:par>
                                <p:cTn id="5964" presetID="1" presetClass="exit" presetSubtype="0" fill="hold" grpId="2" nodeType="withEffect">
                                  <p:stCondLst>
                                    <p:cond delay="0"/>
                                  </p:stCondLst>
                                  <p:childTnLst>
                                    <p:set>
                                      <p:cBhvr>
                                        <p:cTn id="5965" dur="1" fill="hold">
                                          <p:stCondLst>
                                            <p:cond delay="0"/>
                                          </p:stCondLst>
                                        </p:cTn>
                                        <p:tgtEl>
                                          <p:spTgt spid="414"/>
                                        </p:tgtEl>
                                        <p:attrNameLst>
                                          <p:attrName>style.visibility</p:attrName>
                                        </p:attrNameLst>
                                      </p:cBhvr>
                                      <p:to>
                                        <p:strVal val="hidden"/>
                                      </p:to>
                                    </p:set>
                                  </p:childTnLst>
                                </p:cTn>
                              </p:par>
                              <p:par>
                                <p:cTn id="5966" presetID="1" presetClass="exit" presetSubtype="0" fill="hold" grpId="2" nodeType="withEffect">
                                  <p:stCondLst>
                                    <p:cond delay="0"/>
                                  </p:stCondLst>
                                  <p:childTnLst>
                                    <p:set>
                                      <p:cBhvr>
                                        <p:cTn id="5967" dur="1" fill="hold">
                                          <p:stCondLst>
                                            <p:cond delay="0"/>
                                          </p:stCondLst>
                                        </p:cTn>
                                        <p:tgtEl>
                                          <p:spTgt spid="412"/>
                                        </p:tgtEl>
                                        <p:attrNameLst>
                                          <p:attrName>style.visibility</p:attrName>
                                        </p:attrNameLst>
                                      </p:cBhvr>
                                      <p:to>
                                        <p:strVal val="hidden"/>
                                      </p:to>
                                    </p:set>
                                  </p:childTnLst>
                                </p:cTn>
                              </p:par>
                              <p:par>
                                <p:cTn id="5968" presetID="1" presetClass="exit" presetSubtype="0" fill="hold" grpId="2" nodeType="withEffect">
                                  <p:stCondLst>
                                    <p:cond delay="0"/>
                                  </p:stCondLst>
                                  <p:childTnLst>
                                    <p:set>
                                      <p:cBhvr>
                                        <p:cTn id="5969" dur="1" fill="hold">
                                          <p:stCondLst>
                                            <p:cond delay="0"/>
                                          </p:stCondLst>
                                        </p:cTn>
                                        <p:tgtEl>
                                          <p:spTgt spid="421"/>
                                        </p:tgtEl>
                                        <p:attrNameLst>
                                          <p:attrName>style.visibility</p:attrName>
                                        </p:attrNameLst>
                                      </p:cBhvr>
                                      <p:to>
                                        <p:strVal val="hidden"/>
                                      </p:to>
                                    </p:set>
                                  </p:childTnLst>
                                </p:cTn>
                              </p:par>
                              <p:par>
                                <p:cTn id="5970" presetID="1" presetClass="exit" presetSubtype="0" fill="hold" grpId="2" nodeType="withEffect">
                                  <p:stCondLst>
                                    <p:cond delay="0"/>
                                  </p:stCondLst>
                                  <p:childTnLst>
                                    <p:set>
                                      <p:cBhvr>
                                        <p:cTn id="5971" dur="1" fill="hold">
                                          <p:stCondLst>
                                            <p:cond delay="0"/>
                                          </p:stCondLst>
                                        </p:cTn>
                                        <p:tgtEl>
                                          <p:spTgt spid="422"/>
                                        </p:tgtEl>
                                        <p:attrNameLst>
                                          <p:attrName>style.visibility</p:attrName>
                                        </p:attrNameLst>
                                      </p:cBhvr>
                                      <p:to>
                                        <p:strVal val="hidden"/>
                                      </p:to>
                                    </p:set>
                                  </p:childTnLst>
                                </p:cTn>
                              </p:par>
                              <p:par>
                                <p:cTn id="5972" presetID="1" presetClass="exit" presetSubtype="0" fill="hold" grpId="2" nodeType="withEffect">
                                  <p:stCondLst>
                                    <p:cond delay="0"/>
                                  </p:stCondLst>
                                  <p:childTnLst>
                                    <p:set>
                                      <p:cBhvr>
                                        <p:cTn id="5973" dur="1" fill="hold">
                                          <p:stCondLst>
                                            <p:cond delay="0"/>
                                          </p:stCondLst>
                                        </p:cTn>
                                        <p:tgtEl>
                                          <p:spTgt spid="423"/>
                                        </p:tgtEl>
                                        <p:attrNameLst>
                                          <p:attrName>style.visibility</p:attrName>
                                        </p:attrNameLst>
                                      </p:cBhvr>
                                      <p:to>
                                        <p:strVal val="hidden"/>
                                      </p:to>
                                    </p:set>
                                  </p:childTnLst>
                                </p:cTn>
                              </p:par>
                              <p:par>
                                <p:cTn id="5974" presetID="1" presetClass="exit" presetSubtype="0" fill="hold" grpId="2" nodeType="withEffect">
                                  <p:stCondLst>
                                    <p:cond delay="0"/>
                                  </p:stCondLst>
                                  <p:childTnLst>
                                    <p:set>
                                      <p:cBhvr>
                                        <p:cTn id="5975" dur="1" fill="hold">
                                          <p:stCondLst>
                                            <p:cond delay="0"/>
                                          </p:stCondLst>
                                        </p:cTn>
                                        <p:tgtEl>
                                          <p:spTgt spid="425"/>
                                        </p:tgtEl>
                                        <p:attrNameLst>
                                          <p:attrName>style.visibility</p:attrName>
                                        </p:attrNameLst>
                                      </p:cBhvr>
                                      <p:to>
                                        <p:strVal val="hidden"/>
                                      </p:to>
                                    </p:set>
                                  </p:childTnLst>
                                </p:cTn>
                              </p:par>
                              <p:par>
                                <p:cTn id="5976" presetID="1" presetClass="exit" presetSubtype="0" fill="hold" grpId="2" nodeType="withEffect">
                                  <p:stCondLst>
                                    <p:cond delay="0"/>
                                  </p:stCondLst>
                                  <p:childTnLst>
                                    <p:set>
                                      <p:cBhvr>
                                        <p:cTn id="5977" dur="1" fill="hold">
                                          <p:stCondLst>
                                            <p:cond delay="0"/>
                                          </p:stCondLst>
                                        </p:cTn>
                                        <p:tgtEl>
                                          <p:spTgt spid="426"/>
                                        </p:tgtEl>
                                        <p:attrNameLst>
                                          <p:attrName>style.visibility</p:attrName>
                                        </p:attrNameLst>
                                      </p:cBhvr>
                                      <p:to>
                                        <p:strVal val="hidden"/>
                                      </p:to>
                                    </p:set>
                                  </p:childTnLst>
                                </p:cTn>
                              </p:par>
                              <p:par>
                                <p:cTn id="5978" presetID="1" presetClass="exit" presetSubtype="0" fill="hold" grpId="2" nodeType="withEffect">
                                  <p:stCondLst>
                                    <p:cond delay="0"/>
                                  </p:stCondLst>
                                  <p:childTnLst>
                                    <p:set>
                                      <p:cBhvr>
                                        <p:cTn id="5979" dur="1" fill="hold">
                                          <p:stCondLst>
                                            <p:cond delay="0"/>
                                          </p:stCondLst>
                                        </p:cTn>
                                        <p:tgtEl>
                                          <p:spTgt spid="424"/>
                                        </p:tgtEl>
                                        <p:attrNameLst>
                                          <p:attrName>style.visibility</p:attrName>
                                        </p:attrNameLst>
                                      </p:cBhvr>
                                      <p:to>
                                        <p:strVal val="hidden"/>
                                      </p:to>
                                    </p:set>
                                  </p:childTnLst>
                                </p:cTn>
                              </p:par>
                              <p:par>
                                <p:cTn id="5980" presetID="1" presetClass="exit" presetSubtype="0" fill="hold" grpId="2" nodeType="withEffect">
                                  <p:stCondLst>
                                    <p:cond delay="0"/>
                                  </p:stCondLst>
                                  <p:childTnLst>
                                    <p:set>
                                      <p:cBhvr>
                                        <p:cTn id="5981" dur="1" fill="hold">
                                          <p:stCondLst>
                                            <p:cond delay="0"/>
                                          </p:stCondLst>
                                        </p:cTn>
                                        <p:tgtEl>
                                          <p:spTgt spid="469"/>
                                        </p:tgtEl>
                                        <p:attrNameLst>
                                          <p:attrName>style.visibility</p:attrName>
                                        </p:attrNameLst>
                                      </p:cBhvr>
                                      <p:to>
                                        <p:strVal val="hidden"/>
                                      </p:to>
                                    </p:set>
                                  </p:childTnLst>
                                </p:cTn>
                              </p:par>
                              <p:par>
                                <p:cTn id="5982" presetID="1" presetClass="exit" presetSubtype="0" fill="hold" grpId="2" nodeType="withEffect">
                                  <p:stCondLst>
                                    <p:cond delay="0"/>
                                  </p:stCondLst>
                                  <p:childTnLst>
                                    <p:set>
                                      <p:cBhvr>
                                        <p:cTn id="5983" dur="1" fill="hold">
                                          <p:stCondLst>
                                            <p:cond delay="0"/>
                                          </p:stCondLst>
                                        </p:cTn>
                                        <p:tgtEl>
                                          <p:spTgt spid="470"/>
                                        </p:tgtEl>
                                        <p:attrNameLst>
                                          <p:attrName>style.visibility</p:attrName>
                                        </p:attrNameLst>
                                      </p:cBhvr>
                                      <p:to>
                                        <p:strVal val="hidden"/>
                                      </p:to>
                                    </p:set>
                                  </p:childTnLst>
                                </p:cTn>
                              </p:par>
                              <p:par>
                                <p:cTn id="5984" presetID="1" presetClass="exit" presetSubtype="0" fill="hold" grpId="2" nodeType="withEffect">
                                  <p:stCondLst>
                                    <p:cond delay="0"/>
                                  </p:stCondLst>
                                  <p:childTnLst>
                                    <p:set>
                                      <p:cBhvr>
                                        <p:cTn id="5985" dur="1" fill="hold">
                                          <p:stCondLst>
                                            <p:cond delay="0"/>
                                          </p:stCondLst>
                                        </p:cTn>
                                        <p:tgtEl>
                                          <p:spTgt spid="471"/>
                                        </p:tgtEl>
                                        <p:attrNameLst>
                                          <p:attrName>style.visibility</p:attrName>
                                        </p:attrNameLst>
                                      </p:cBhvr>
                                      <p:to>
                                        <p:strVal val="hidden"/>
                                      </p:to>
                                    </p:set>
                                  </p:childTnLst>
                                </p:cTn>
                              </p:par>
                              <p:par>
                                <p:cTn id="5986" presetID="1" presetClass="exit" presetSubtype="0" fill="hold" grpId="2" nodeType="withEffect">
                                  <p:stCondLst>
                                    <p:cond delay="0"/>
                                  </p:stCondLst>
                                  <p:childTnLst>
                                    <p:set>
                                      <p:cBhvr>
                                        <p:cTn id="5987" dur="1" fill="hold">
                                          <p:stCondLst>
                                            <p:cond delay="0"/>
                                          </p:stCondLst>
                                        </p:cTn>
                                        <p:tgtEl>
                                          <p:spTgt spid="473"/>
                                        </p:tgtEl>
                                        <p:attrNameLst>
                                          <p:attrName>style.visibility</p:attrName>
                                        </p:attrNameLst>
                                      </p:cBhvr>
                                      <p:to>
                                        <p:strVal val="hidden"/>
                                      </p:to>
                                    </p:set>
                                  </p:childTnLst>
                                </p:cTn>
                              </p:par>
                              <p:par>
                                <p:cTn id="5988" presetID="1" presetClass="exit" presetSubtype="0" fill="hold" grpId="2" nodeType="withEffect">
                                  <p:stCondLst>
                                    <p:cond delay="0"/>
                                  </p:stCondLst>
                                  <p:childTnLst>
                                    <p:set>
                                      <p:cBhvr>
                                        <p:cTn id="5989" dur="1" fill="hold">
                                          <p:stCondLst>
                                            <p:cond delay="0"/>
                                          </p:stCondLst>
                                        </p:cTn>
                                        <p:tgtEl>
                                          <p:spTgt spid="474"/>
                                        </p:tgtEl>
                                        <p:attrNameLst>
                                          <p:attrName>style.visibility</p:attrName>
                                        </p:attrNameLst>
                                      </p:cBhvr>
                                      <p:to>
                                        <p:strVal val="hidden"/>
                                      </p:to>
                                    </p:set>
                                  </p:childTnLst>
                                </p:cTn>
                              </p:par>
                              <p:par>
                                <p:cTn id="5990" presetID="1" presetClass="exit" presetSubtype="0" fill="hold" grpId="2" nodeType="withEffect">
                                  <p:stCondLst>
                                    <p:cond delay="0"/>
                                  </p:stCondLst>
                                  <p:childTnLst>
                                    <p:set>
                                      <p:cBhvr>
                                        <p:cTn id="5991" dur="1" fill="hold">
                                          <p:stCondLst>
                                            <p:cond delay="0"/>
                                          </p:stCondLst>
                                        </p:cTn>
                                        <p:tgtEl>
                                          <p:spTgt spid="472"/>
                                        </p:tgtEl>
                                        <p:attrNameLst>
                                          <p:attrName>style.visibility</p:attrName>
                                        </p:attrNameLst>
                                      </p:cBhvr>
                                      <p:to>
                                        <p:strVal val="hidden"/>
                                      </p:to>
                                    </p:set>
                                  </p:childTnLst>
                                </p:cTn>
                              </p:par>
                              <p:par>
                                <p:cTn id="5992" presetID="1" presetClass="exit" presetSubtype="0" fill="hold" grpId="2" nodeType="withEffect">
                                  <p:stCondLst>
                                    <p:cond delay="0"/>
                                  </p:stCondLst>
                                  <p:childTnLst>
                                    <p:set>
                                      <p:cBhvr>
                                        <p:cTn id="5993" dur="1" fill="hold">
                                          <p:stCondLst>
                                            <p:cond delay="0"/>
                                          </p:stCondLst>
                                        </p:cTn>
                                        <p:tgtEl>
                                          <p:spTgt spid="481"/>
                                        </p:tgtEl>
                                        <p:attrNameLst>
                                          <p:attrName>style.visibility</p:attrName>
                                        </p:attrNameLst>
                                      </p:cBhvr>
                                      <p:to>
                                        <p:strVal val="hidden"/>
                                      </p:to>
                                    </p:set>
                                  </p:childTnLst>
                                </p:cTn>
                              </p:par>
                              <p:par>
                                <p:cTn id="5994" presetID="1" presetClass="exit" presetSubtype="0" fill="hold" grpId="2" nodeType="withEffect">
                                  <p:stCondLst>
                                    <p:cond delay="0"/>
                                  </p:stCondLst>
                                  <p:childTnLst>
                                    <p:set>
                                      <p:cBhvr>
                                        <p:cTn id="5995" dur="1" fill="hold">
                                          <p:stCondLst>
                                            <p:cond delay="0"/>
                                          </p:stCondLst>
                                        </p:cTn>
                                        <p:tgtEl>
                                          <p:spTgt spid="482"/>
                                        </p:tgtEl>
                                        <p:attrNameLst>
                                          <p:attrName>style.visibility</p:attrName>
                                        </p:attrNameLst>
                                      </p:cBhvr>
                                      <p:to>
                                        <p:strVal val="hidden"/>
                                      </p:to>
                                    </p:set>
                                  </p:childTnLst>
                                </p:cTn>
                              </p:par>
                              <p:par>
                                <p:cTn id="5996" presetID="1" presetClass="exit" presetSubtype="0" fill="hold" grpId="2" nodeType="withEffect">
                                  <p:stCondLst>
                                    <p:cond delay="0"/>
                                  </p:stCondLst>
                                  <p:childTnLst>
                                    <p:set>
                                      <p:cBhvr>
                                        <p:cTn id="5997" dur="1" fill="hold">
                                          <p:stCondLst>
                                            <p:cond delay="0"/>
                                          </p:stCondLst>
                                        </p:cTn>
                                        <p:tgtEl>
                                          <p:spTgt spid="483"/>
                                        </p:tgtEl>
                                        <p:attrNameLst>
                                          <p:attrName>style.visibility</p:attrName>
                                        </p:attrNameLst>
                                      </p:cBhvr>
                                      <p:to>
                                        <p:strVal val="hidden"/>
                                      </p:to>
                                    </p:set>
                                  </p:childTnLst>
                                </p:cTn>
                              </p:par>
                              <p:par>
                                <p:cTn id="5998" presetID="1" presetClass="exit" presetSubtype="0" fill="hold" grpId="2" nodeType="withEffect">
                                  <p:stCondLst>
                                    <p:cond delay="0"/>
                                  </p:stCondLst>
                                  <p:childTnLst>
                                    <p:set>
                                      <p:cBhvr>
                                        <p:cTn id="5999" dur="1" fill="hold">
                                          <p:stCondLst>
                                            <p:cond delay="0"/>
                                          </p:stCondLst>
                                        </p:cTn>
                                        <p:tgtEl>
                                          <p:spTgt spid="485"/>
                                        </p:tgtEl>
                                        <p:attrNameLst>
                                          <p:attrName>style.visibility</p:attrName>
                                        </p:attrNameLst>
                                      </p:cBhvr>
                                      <p:to>
                                        <p:strVal val="hidden"/>
                                      </p:to>
                                    </p:set>
                                  </p:childTnLst>
                                </p:cTn>
                              </p:par>
                              <p:par>
                                <p:cTn id="6000" presetID="1" presetClass="exit" presetSubtype="0" fill="hold" grpId="2" nodeType="withEffect">
                                  <p:stCondLst>
                                    <p:cond delay="0"/>
                                  </p:stCondLst>
                                  <p:childTnLst>
                                    <p:set>
                                      <p:cBhvr>
                                        <p:cTn id="6001" dur="1" fill="hold">
                                          <p:stCondLst>
                                            <p:cond delay="0"/>
                                          </p:stCondLst>
                                        </p:cTn>
                                        <p:tgtEl>
                                          <p:spTgt spid="486"/>
                                        </p:tgtEl>
                                        <p:attrNameLst>
                                          <p:attrName>style.visibility</p:attrName>
                                        </p:attrNameLst>
                                      </p:cBhvr>
                                      <p:to>
                                        <p:strVal val="hidden"/>
                                      </p:to>
                                    </p:set>
                                  </p:childTnLst>
                                </p:cTn>
                              </p:par>
                              <p:par>
                                <p:cTn id="6002" presetID="1" presetClass="exit" presetSubtype="0" fill="hold" grpId="2" nodeType="withEffect">
                                  <p:stCondLst>
                                    <p:cond delay="0"/>
                                  </p:stCondLst>
                                  <p:childTnLst>
                                    <p:set>
                                      <p:cBhvr>
                                        <p:cTn id="6003" dur="1" fill="hold">
                                          <p:stCondLst>
                                            <p:cond delay="0"/>
                                          </p:stCondLst>
                                        </p:cTn>
                                        <p:tgtEl>
                                          <p:spTgt spid="484"/>
                                        </p:tgtEl>
                                        <p:attrNameLst>
                                          <p:attrName>style.visibility</p:attrName>
                                        </p:attrNameLst>
                                      </p:cBhvr>
                                      <p:to>
                                        <p:strVal val="hidden"/>
                                      </p:to>
                                    </p:set>
                                  </p:childTnLst>
                                </p:cTn>
                              </p:par>
                              <p:par>
                                <p:cTn id="6004" presetID="1" presetClass="exit" presetSubtype="0" fill="hold" grpId="2" nodeType="withEffect">
                                  <p:stCondLst>
                                    <p:cond delay="0"/>
                                  </p:stCondLst>
                                  <p:childTnLst>
                                    <p:set>
                                      <p:cBhvr>
                                        <p:cTn id="6005" dur="1" fill="hold">
                                          <p:stCondLst>
                                            <p:cond delay="0"/>
                                          </p:stCondLst>
                                        </p:cTn>
                                        <p:tgtEl>
                                          <p:spTgt spid="529"/>
                                        </p:tgtEl>
                                        <p:attrNameLst>
                                          <p:attrName>style.visibility</p:attrName>
                                        </p:attrNameLst>
                                      </p:cBhvr>
                                      <p:to>
                                        <p:strVal val="hidden"/>
                                      </p:to>
                                    </p:set>
                                  </p:childTnLst>
                                </p:cTn>
                              </p:par>
                              <p:par>
                                <p:cTn id="6006" presetID="1" presetClass="exit" presetSubtype="0" fill="hold" grpId="2" nodeType="withEffect">
                                  <p:stCondLst>
                                    <p:cond delay="0"/>
                                  </p:stCondLst>
                                  <p:childTnLst>
                                    <p:set>
                                      <p:cBhvr>
                                        <p:cTn id="6007" dur="1" fill="hold">
                                          <p:stCondLst>
                                            <p:cond delay="0"/>
                                          </p:stCondLst>
                                        </p:cTn>
                                        <p:tgtEl>
                                          <p:spTgt spid="530"/>
                                        </p:tgtEl>
                                        <p:attrNameLst>
                                          <p:attrName>style.visibility</p:attrName>
                                        </p:attrNameLst>
                                      </p:cBhvr>
                                      <p:to>
                                        <p:strVal val="hidden"/>
                                      </p:to>
                                    </p:set>
                                  </p:childTnLst>
                                </p:cTn>
                              </p:par>
                              <p:par>
                                <p:cTn id="6008" presetID="1" presetClass="exit" presetSubtype="0" fill="hold" grpId="2" nodeType="withEffect">
                                  <p:stCondLst>
                                    <p:cond delay="0"/>
                                  </p:stCondLst>
                                  <p:childTnLst>
                                    <p:set>
                                      <p:cBhvr>
                                        <p:cTn id="6009" dur="1" fill="hold">
                                          <p:stCondLst>
                                            <p:cond delay="0"/>
                                          </p:stCondLst>
                                        </p:cTn>
                                        <p:tgtEl>
                                          <p:spTgt spid="531"/>
                                        </p:tgtEl>
                                        <p:attrNameLst>
                                          <p:attrName>style.visibility</p:attrName>
                                        </p:attrNameLst>
                                      </p:cBhvr>
                                      <p:to>
                                        <p:strVal val="hidden"/>
                                      </p:to>
                                    </p:set>
                                  </p:childTnLst>
                                </p:cTn>
                              </p:par>
                              <p:par>
                                <p:cTn id="6010" presetID="1" presetClass="exit" presetSubtype="0" fill="hold" grpId="2" nodeType="withEffect">
                                  <p:stCondLst>
                                    <p:cond delay="0"/>
                                  </p:stCondLst>
                                  <p:childTnLst>
                                    <p:set>
                                      <p:cBhvr>
                                        <p:cTn id="6011" dur="1" fill="hold">
                                          <p:stCondLst>
                                            <p:cond delay="0"/>
                                          </p:stCondLst>
                                        </p:cTn>
                                        <p:tgtEl>
                                          <p:spTgt spid="533"/>
                                        </p:tgtEl>
                                        <p:attrNameLst>
                                          <p:attrName>style.visibility</p:attrName>
                                        </p:attrNameLst>
                                      </p:cBhvr>
                                      <p:to>
                                        <p:strVal val="hidden"/>
                                      </p:to>
                                    </p:set>
                                  </p:childTnLst>
                                </p:cTn>
                              </p:par>
                              <p:par>
                                <p:cTn id="6012" presetID="1" presetClass="exit" presetSubtype="0" fill="hold" grpId="2" nodeType="withEffect">
                                  <p:stCondLst>
                                    <p:cond delay="0"/>
                                  </p:stCondLst>
                                  <p:childTnLst>
                                    <p:set>
                                      <p:cBhvr>
                                        <p:cTn id="6013" dur="1" fill="hold">
                                          <p:stCondLst>
                                            <p:cond delay="0"/>
                                          </p:stCondLst>
                                        </p:cTn>
                                        <p:tgtEl>
                                          <p:spTgt spid="534"/>
                                        </p:tgtEl>
                                        <p:attrNameLst>
                                          <p:attrName>style.visibility</p:attrName>
                                        </p:attrNameLst>
                                      </p:cBhvr>
                                      <p:to>
                                        <p:strVal val="hidden"/>
                                      </p:to>
                                    </p:set>
                                  </p:childTnLst>
                                </p:cTn>
                              </p:par>
                              <p:par>
                                <p:cTn id="6014" presetID="1" presetClass="exit" presetSubtype="0" fill="hold" grpId="2" nodeType="withEffect">
                                  <p:stCondLst>
                                    <p:cond delay="0"/>
                                  </p:stCondLst>
                                  <p:childTnLst>
                                    <p:set>
                                      <p:cBhvr>
                                        <p:cTn id="6015" dur="1" fill="hold">
                                          <p:stCondLst>
                                            <p:cond delay="0"/>
                                          </p:stCondLst>
                                        </p:cTn>
                                        <p:tgtEl>
                                          <p:spTgt spid="532"/>
                                        </p:tgtEl>
                                        <p:attrNameLst>
                                          <p:attrName>style.visibility</p:attrName>
                                        </p:attrNameLst>
                                      </p:cBhvr>
                                      <p:to>
                                        <p:strVal val="hidden"/>
                                      </p:to>
                                    </p:set>
                                  </p:childTnLst>
                                </p:cTn>
                              </p:par>
                              <p:par>
                                <p:cTn id="6016" presetID="1" presetClass="exit" presetSubtype="0" fill="hold" grpId="2" nodeType="withEffect">
                                  <p:stCondLst>
                                    <p:cond delay="0"/>
                                  </p:stCondLst>
                                  <p:childTnLst>
                                    <p:set>
                                      <p:cBhvr>
                                        <p:cTn id="6017" dur="1" fill="hold">
                                          <p:stCondLst>
                                            <p:cond delay="0"/>
                                          </p:stCondLst>
                                        </p:cTn>
                                        <p:tgtEl>
                                          <p:spTgt spid="541"/>
                                        </p:tgtEl>
                                        <p:attrNameLst>
                                          <p:attrName>style.visibility</p:attrName>
                                        </p:attrNameLst>
                                      </p:cBhvr>
                                      <p:to>
                                        <p:strVal val="hidden"/>
                                      </p:to>
                                    </p:set>
                                  </p:childTnLst>
                                </p:cTn>
                              </p:par>
                              <p:par>
                                <p:cTn id="6018" presetID="1" presetClass="exit" presetSubtype="0" fill="hold" grpId="2" nodeType="withEffect">
                                  <p:stCondLst>
                                    <p:cond delay="0"/>
                                  </p:stCondLst>
                                  <p:childTnLst>
                                    <p:set>
                                      <p:cBhvr>
                                        <p:cTn id="6019" dur="1" fill="hold">
                                          <p:stCondLst>
                                            <p:cond delay="0"/>
                                          </p:stCondLst>
                                        </p:cTn>
                                        <p:tgtEl>
                                          <p:spTgt spid="542"/>
                                        </p:tgtEl>
                                        <p:attrNameLst>
                                          <p:attrName>style.visibility</p:attrName>
                                        </p:attrNameLst>
                                      </p:cBhvr>
                                      <p:to>
                                        <p:strVal val="hidden"/>
                                      </p:to>
                                    </p:set>
                                  </p:childTnLst>
                                </p:cTn>
                              </p:par>
                              <p:par>
                                <p:cTn id="6020" presetID="1" presetClass="exit" presetSubtype="0" fill="hold" grpId="2" nodeType="withEffect">
                                  <p:stCondLst>
                                    <p:cond delay="0"/>
                                  </p:stCondLst>
                                  <p:childTnLst>
                                    <p:set>
                                      <p:cBhvr>
                                        <p:cTn id="6021" dur="1" fill="hold">
                                          <p:stCondLst>
                                            <p:cond delay="0"/>
                                          </p:stCondLst>
                                        </p:cTn>
                                        <p:tgtEl>
                                          <p:spTgt spid="543"/>
                                        </p:tgtEl>
                                        <p:attrNameLst>
                                          <p:attrName>style.visibility</p:attrName>
                                        </p:attrNameLst>
                                      </p:cBhvr>
                                      <p:to>
                                        <p:strVal val="hidden"/>
                                      </p:to>
                                    </p:set>
                                  </p:childTnLst>
                                </p:cTn>
                              </p:par>
                              <p:par>
                                <p:cTn id="6022" presetID="1" presetClass="exit" presetSubtype="0" fill="hold" grpId="2" nodeType="withEffect">
                                  <p:stCondLst>
                                    <p:cond delay="0"/>
                                  </p:stCondLst>
                                  <p:childTnLst>
                                    <p:set>
                                      <p:cBhvr>
                                        <p:cTn id="6023" dur="1" fill="hold">
                                          <p:stCondLst>
                                            <p:cond delay="0"/>
                                          </p:stCondLst>
                                        </p:cTn>
                                        <p:tgtEl>
                                          <p:spTgt spid="545"/>
                                        </p:tgtEl>
                                        <p:attrNameLst>
                                          <p:attrName>style.visibility</p:attrName>
                                        </p:attrNameLst>
                                      </p:cBhvr>
                                      <p:to>
                                        <p:strVal val="hidden"/>
                                      </p:to>
                                    </p:set>
                                  </p:childTnLst>
                                </p:cTn>
                              </p:par>
                              <p:par>
                                <p:cTn id="6024" presetID="1" presetClass="exit" presetSubtype="0" fill="hold" grpId="2" nodeType="withEffect">
                                  <p:stCondLst>
                                    <p:cond delay="0"/>
                                  </p:stCondLst>
                                  <p:childTnLst>
                                    <p:set>
                                      <p:cBhvr>
                                        <p:cTn id="6025" dur="1" fill="hold">
                                          <p:stCondLst>
                                            <p:cond delay="0"/>
                                          </p:stCondLst>
                                        </p:cTn>
                                        <p:tgtEl>
                                          <p:spTgt spid="546"/>
                                        </p:tgtEl>
                                        <p:attrNameLst>
                                          <p:attrName>style.visibility</p:attrName>
                                        </p:attrNameLst>
                                      </p:cBhvr>
                                      <p:to>
                                        <p:strVal val="hidden"/>
                                      </p:to>
                                    </p:set>
                                  </p:childTnLst>
                                </p:cTn>
                              </p:par>
                              <p:par>
                                <p:cTn id="6026" presetID="1" presetClass="exit" presetSubtype="0" fill="hold" grpId="2" nodeType="withEffect">
                                  <p:stCondLst>
                                    <p:cond delay="0"/>
                                  </p:stCondLst>
                                  <p:childTnLst>
                                    <p:set>
                                      <p:cBhvr>
                                        <p:cTn id="6027" dur="1" fill="hold">
                                          <p:stCondLst>
                                            <p:cond delay="0"/>
                                          </p:stCondLst>
                                        </p:cTn>
                                        <p:tgtEl>
                                          <p:spTgt spid="544"/>
                                        </p:tgtEl>
                                        <p:attrNameLst>
                                          <p:attrName>style.visibility</p:attrName>
                                        </p:attrNameLst>
                                      </p:cBhvr>
                                      <p:to>
                                        <p:strVal val="hidden"/>
                                      </p:to>
                                    </p:set>
                                  </p:childTnLst>
                                </p:cTn>
                              </p:par>
                              <p:par>
                                <p:cTn id="6028" presetID="1" presetClass="exit" presetSubtype="0" fill="hold" grpId="2" nodeType="withEffect">
                                  <p:stCondLst>
                                    <p:cond delay="0"/>
                                  </p:stCondLst>
                                  <p:childTnLst>
                                    <p:set>
                                      <p:cBhvr>
                                        <p:cTn id="6029" dur="1" fill="hold">
                                          <p:stCondLst>
                                            <p:cond delay="0"/>
                                          </p:stCondLst>
                                        </p:cTn>
                                        <p:tgtEl>
                                          <p:spTgt spid="589"/>
                                        </p:tgtEl>
                                        <p:attrNameLst>
                                          <p:attrName>style.visibility</p:attrName>
                                        </p:attrNameLst>
                                      </p:cBhvr>
                                      <p:to>
                                        <p:strVal val="hidden"/>
                                      </p:to>
                                    </p:set>
                                  </p:childTnLst>
                                </p:cTn>
                              </p:par>
                              <p:par>
                                <p:cTn id="6030" presetID="1" presetClass="exit" presetSubtype="0" fill="hold" grpId="2" nodeType="withEffect">
                                  <p:stCondLst>
                                    <p:cond delay="0"/>
                                  </p:stCondLst>
                                  <p:childTnLst>
                                    <p:set>
                                      <p:cBhvr>
                                        <p:cTn id="6031" dur="1" fill="hold">
                                          <p:stCondLst>
                                            <p:cond delay="0"/>
                                          </p:stCondLst>
                                        </p:cTn>
                                        <p:tgtEl>
                                          <p:spTgt spid="590"/>
                                        </p:tgtEl>
                                        <p:attrNameLst>
                                          <p:attrName>style.visibility</p:attrName>
                                        </p:attrNameLst>
                                      </p:cBhvr>
                                      <p:to>
                                        <p:strVal val="hidden"/>
                                      </p:to>
                                    </p:set>
                                  </p:childTnLst>
                                </p:cTn>
                              </p:par>
                              <p:par>
                                <p:cTn id="6032" presetID="1" presetClass="exit" presetSubtype="0" fill="hold" grpId="2" nodeType="withEffect">
                                  <p:stCondLst>
                                    <p:cond delay="0"/>
                                  </p:stCondLst>
                                  <p:childTnLst>
                                    <p:set>
                                      <p:cBhvr>
                                        <p:cTn id="6033" dur="1" fill="hold">
                                          <p:stCondLst>
                                            <p:cond delay="0"/>
                                          </p:stCondLst>
                                        </p:cTn>
                                        <p:tgtEl>
                                          <p:spTgt spid="591"/>
                                        </p:tgtEl>
                                        <p:attrNameLst>
                                          <p:attrName>style.visibility</p:attrName>
                                        </p:attrNameLst>
                                      </p:cBhvr>
                                      <p:to>
                                        <p:strVal val="hidden"/>
                                      </p:to>
                                    </p:set>
                                  </p:childTnLst>
                                </p:cTn>
                              </p:par>
                              <p:par>
                                <p:cTn id="6034" presetID="1" presetClass="exit" presetSubtype="0" fill="hold" grpId="2" nodeType="withEffect">
                                  <p:stCondLst>
                                    <p:cond delay="0"/>
                                  </p:stCondLst>
                                  <p:childTnLst>
                                    <p:set>
                                      <p:cBhvr>
                                        <p:cTn id="6035" dur="1" fill="hold">
                                          <p:stCondLst>
                                            <p:cond delay="0"/>
                                          </p:stCondLst>
                                        </p:cTn>
                                        <p:tgtEl>
                                          <p:spTgt spid="593"/>
                                        </p:tgtEl>
                                        <p:attrNameLst>
                                          <p:attrName>style.visibility</p:attrName>
                                        </p:attrNameLst>
                                      </p:cBhvr>
                                      <p:to>
                                        <p:strVal val="hidden"/>
                                      </p:to>
                                    </p:set>
                                  </p:childTnLst>
                                </p:cTn>
                              </p:par>
                              <p:par>
                                <p:cTn id="6036" presetID="1" presetClass="exit" presetSubtype="0" fill="hold" grpId="2" nodeType="withEffect">
                                  <p:stCondLst>
                                    <p:cond delay="0"/>
                                  </p:stCondLst>
                                  <p:childTnLst>
                                    <p:set>
                                      <p:cBhvr>
                                        <p:cTn id="6037" dur="1" fill="hold">
                                          <p:stCondLst>
                                            <p:cond delay="0"/>
                                          </p:stCondLst>
                                        </p:cTn>
                                        <p:tgtEl>
                                          <p:spTgt spid="594"/>
                                        </p:tgtEl>
                                        <p:attrNameLst>
                                          <p:attrName>style.visibility</p:attrName>
                                        </p:attrNameLst>
                                      </p:cBhvr>
                                      <p:to>
                                        <p:strVal val="hidden"/>
                                      </p:to>
                                    </p:set>
                                  </p:childTnLst>
                                </p:cTn>
                              </p:par>
                              <p:par>
                                <p:cTn id="6038" presetID="1" presetClass="exit" presetSubtype="0" fill="hold" grpId="2" nodeType="withEffect">
                                  <p:stCondLst>
                                    <p:cond delay="0"/>
                                  </p:stCondLst>
                                  <p:childTnLst>
                                    <p:set>
                                      <p:cBhvr>
                                        <p:cTn id="6039" dur="1" fill="hold">
                                          <p:stCondLst>
                                            <p:cond delay="0"/>
                                          </p:stCondLst>
                                        </p:cTn>
                                        <p:tgtEl>
                                          <p:spTgt spid="592"/>
                                        </p:tgtEl>
                                        <p:attrNameLst>
                                          <p:attrName>style.visibility</p:attrName>
                                        </p:attrNameLst>
                                      </p:cBhvr>
                                      <p:to>
                                        <p:strVal val="hidden"/>
                                      </p:to>
                                    </p:set>
                                  </p:childTnLst>
                                </p:cTn>
                              </p:par>
                              <p:par>
                                <p:cTn id="6040" presetID="1" presetClass="exit" presetSubtype="0" fill="hold" grpId="2" nodeType="withEffect">
                                  <p:stCondLst>
                                    <p:cond delay="0"/>
                                  </p:stCondLst>
                                  <p:childTnLst>
                                    <p:set>
                                      <p:cBhvr>
                                        <p:cTn id="6041" dur="1" fill="hold">
                                          <p:stCondLst>
                                            <p:cond delay="0"/>
                                          </p:stCondLst>
                                        </p:cTn>
                                        <p:tgtEl>
                                          <p:spTgt spid="601"/>
                                        </p:tgtEl>
                                        <p:attrNameLst>
                                          <p:attrName>style.visibility</p:attrName>
                                        </p:attrNameLst>
                                      </p:cBhvr>
                                      <p:to>
                                        <p:strVal val="hidden"/>
                                      </p:to>
                                    </p:set>
                                  </p:childTnLst>
                                </p:cTn>
                              </p:par>
                              <p:par>
                                <p:cTn id="6042" presetID="1" presetClass="exit" presetSubtype="0" fill="hold" grpId="2" nodeType="withEffect">
                                  <p:stCondLst>
                                    <p:cond delay="0"/>
                                  </p:stCondLst>
                                  <p:childTnLst>
                                    <p:set>
                                      <p:cBhvr>
                                        <p:cTn id="6043" dur="1" fill="hold">
                                          <p:stCondLst>
                                            <p:cond delay="0"/>
                                          </p:stCondLst>
                                        </p:cTn>
                                        <p:tgtEl>
                                          <p:spTgt spid="602"/>
                                        </p:tgtEl>
                                        <p:attrNameLst>
                                          <p:attrName>style.visibility</p:attrName>
                                        </p:attrNameLst>
                                      </p:cBhvr>
                                      <p:to>
                                        <p:strVal val="hidden"/>
                                      </p:to>
                                    </p:set>
                                  </p:childTnLst>
                                </p:cTn>
                              </p:par>
                              <p:par>
                                <p:cTn id="6044" presetID="1" presetClass="exit" presetSubtype="0" fill="hold" grpId="2" nodeType="withEffect">
                                  <p:stCondLst>
                                    <p:cond delay="0"/>
                                  </p:stCondLst>
                                  <p:childTnLst>
                                    <p:set>
                                      <p:cBhvr>
                                        <p:cTn id="6045" dur="1" fill="hold">
                                          <p:stCondLst>
                                            <p:cond delay="0"/>
                                          </p:stCondLst>
                                        </p:cTn>
                                        <p:tgtEl>
                                          <p:spTgt spid="603"/>
                                        </p:tgtEl>
                                        <p:attrNameLst>
                                          <p:attrName>style.visibility</p:attrName>
                                        </p:attrNameLst>
                                      </p:cBhvr>
                                      <p:to>
                                        <p:strVal val="hidden"/>
                                      </p:to>
                                    </p:set>
                                  </p:childTnLst>
                                </p:cTn>
                              </p:par>
                              <p:par>
                                <p:cTn id="6046" presetID="1" presetClass="exit" presetSubtype="0" fill="hold" grpId="2" nodeType="withEffect">
                                  <p:stCondLst>
                                    <p:cond delay="0"/>
                                  </p:stCondLst>
                                  <p:childTnLst>
                                    <p:set>
                                      <p:cBhvr>
                                        <p:cTn id="6047" dur="1" fill="hold">
                                          <p:stCondLst>
                                            <p:cond delay="0"/>
                                          </p:stCondLst>
                                        </p:cTn>
                                        <p:tgtEl>
                                          <p:spTgt spid="605"/>
                                        </p:tgtEl>
                                        <p:attrNameLst>
                                          <p:attrName>style.visibility</p:attrName>
                                        </p:attrNameLst>
                                      </p:cBhvr>
                                      <p:to>
                                        <p:strVal val="hidden"/>
                                      </p:to>
                                    </p:set>
                                  </p:childTnLst>
                                </p:cTn>
                              </p:par>
                              <p:par>
                                <p:cTn id="6048" presetID="1" presetClass="exit" presetSubtype="0" fill="hold" grpId="2" nodeType="withEffect">
                                  <p:stCondLst>
                                    <p:cond delay="0"/>
                                  </p:stCondLst>
                                  <p:childTnLst>
                                    <p:set>
                                      <p:cBhvr>
                                        <p:cTn id="6049" dur="1" fill="hold">
                                          <p:stCondLst>
                                            <p:cond delay="0"/>
                                          </p:stCondLst>
                                        </p:cTn>
                                        <p:tgtEl>
                                          <p:spTgt spid="606"/>
                                        </p:tgtEl>
                                        <p:attrNameLst>
                                          <p:attrName>style.visibility</p:attrName>
                                        </p:attrNameLst>
                                      </p:cBhvr>
                                      <p:to>
                                        <p:strVal val="hidden"/>
                                      </p:to>
                                    </p:set>
                                  </p:childTnLst>
                                </p:cTn>
                              </p:par>
                              <p:par>
                                <p:cTn id="6050" presetID="1" presetClass="exit" presetSubtype="0" fill="hold" grpId="2" nodeType="withEffect">
                                  <p:stCondLst>
                                    <p:cond delay="0"/>
                                  </p:stCondLst>
                                  <p:childTnLst>
                                    <p:set>
                                      <p:cBhvr>
                                        <p:cTn id="6051" dur="1" fill="hold">
                                          <p:stCondLst>
                                            <p:cond delay="0"/>
                                          </p:stCondLst>
                                        </p:cTn>
                                        <p:tgtEl>
                                          <p:spTgt spid="604"/>
                                        </p:tgtEl>
                                        <p:attrNameLst>
                                          <p:attrName>style.visibility</p:attrName>
                                        </p:attrNameLst>
                                      </p:cBhvr>
                                      <p:to>
                                        <p:strVal val="hidden"/>
                                      </p:to>
                                    </p:set>
                                  </p:childTnLst>
                                </p:cTn>
                              </p:par>
                              <p:par>
                                <p:cTn id="6052" presetID="1" presetClass="exit" presetSubtype="0" fill="hold" grpId="2" nodeType="withEffect">
                                  <p:stCondLst>
                                    <p:cond delay="0"/>
                                  </p:stCondLst>
                                  <p:childTnLst>
                                    <p:set>
                                      <p:cBhvr>
                                        <p:cTn id="6053" dur="1" fill="hold">
                                          <p:stCondLst>
                                            <p:cond delay="0"/>
                                          </p:stCondLst>
                                        </p:cTn>
                                        <p:tgtEl>
                                          <p:spTgt spid="649"/>
                                        </p:tgtEl>
                                        <p:attrNameLst>
                                          <p:attrName>style.visibility</p:attrName>
                                        </p:attrNameLst>
                                      </p:cBhvr>
                                      <p:to>
                                        <p:strVal val="hidden"/>
                                      </p:to>
                                    </p:set>
                                  </p:childTnLst>
                                </p:cTn>
                              </p:par>
                              <p:par>
                                <p:cTn id="6054" presetID="1" presetClass="exit" presetSubtype="0" fill="hold" grpId="2" nodeType="withEffect">
                                  <p:stCondLst>
                                    <p:cond delay="0"/>
                                  </p:stCondLst>
                                  <p:childTnLst>
                                    <p:set>
                                      <p:cBhvr>
                                        <p:cTn id="6055" dur="1" fill="hold">
                                          <p:stCondLst>
                                            <p:cond delay="0"/>
                                          </p:stCondLst>
                                        </p:cTn>
                                        <p:tgtEl>
                                          <p:spTgt spid="650"/>
                                        </p:tgtEl>
                                        <p:attrNameLst>
                                          <p:attrName>style.visibility</p:attrName>
                                        </p:attrNameLst>
                                      </p:cBhvr>
                                      <p:to>
                                        <p:strVal val="hidden"/>
                                      </p:to>
                                    </p:set>
                                  </p:childTnLst>
                                </p:cTn>
                              </p:par>
                              <p:par>
                                <p:cTn id="6056" presetID="1" presetClass="exit" presetSubtype="0" fill="hold" grpId="2" nodeType="withEffect">
                                  <p:stCondLst>
                                    <p:cond delay="0"/>
                                  </p:stCondLst>
                                  <p:childTnLst>
                                    <p:set>
                                      <p:cBhvr>
                                        <p:cTn id="6057" dur="1" fill="hold">
                                          <p:stCondLst>
                                            <p:cond delay="0"/>
                                          </p:stCondLst>
                                        </p:cTn>
                                        <p:tgtEl>
                                          <p:spTgt spid="651"/>
                                        </p:tgtEl>
                                        <p:attrNameLst>
                                          <p:attrName>style.visibility</p:attrName>
                                        </p:attrNameLst>
                                      </p:cBhvr>
                                      <p:to>
                                        <p:strVal val="hidden"/>
                                      </p:to>
                                    </p:set>
                                  </p:childTnLst>
                                </p:cTn>
                              </p:par>
                              <p:par>
                                <p:cTn id="6058" presetID="1" presetClass="exit" presetSubtype="0" fill="hold" grpId="2" nodeType="withEffect">
                                  <p:stCondLst>
                                    <p:cond delay="0"/>
                                  </p:stCondLst>
                                  <p:childTnLst>
                                    <p:set>
                                      <p:cBhvr>
                                        <p:cTn id="6059" dur="1" fill="hold">
                                          <p:stCondLst>
                                            <p:cond delay="0"/>
                                          </p:stCondLst>
                                        </p:cTn>
                                        <p:tgtEl>
                                          <p:spTgt spid="653"/>
                                        </p:tgtEl>
                                        <p:attrNameLst>
                                          <p:attrName>style.visibility</p:attrName>
                                        </p:attrNameLst>
                                      </p:cBhvr>
                                      <p:to>
                                        <p:strVal val="hidden"/>
                                      </p:to>
                                    </p:set>
                                  </p:childTnLst>
                                </p:cTn>
                              </p:par>
                              <p:par>
                                <p:cTn id="6060" presetID="1" presetClass="exit" presetSubtype="0" fill="hold" grpId="2" nodeType="withEffect">
                                  <p:stCondLst>
                                    <p:cond delay="0"/>
                                  </p:stCondLst>
                                  <p:childTnLst>
                                    <p:set>
                                      <p:cBhvr>
                                        <p:cTn id="6061" dur="1" fill="hold">
                                          <p:stCondLst>
                                            <p:cond delay="0"/>
                                          </p:stCondLst>
                                        </p:cTn>
                                        <p:tgtEl>
                                          <p:spTgt spid="654"/>
                                        </p:tgtEl>
                                        <p:attrNameLst>
                                          <p:attrName>style.visibility</p:attrName>
                                        </p:attrNameLst>
                                      </p:cBhvr>
                                      <p:to>
                                        <p:strVal val="hidden"/>
                                      </p:to>
                                    </p:set>
                                  </p:childTnLst>
                                </p:cTn>
                              </p:par>
                              <p:par>
                                <p:cTn id="6062" presetID="1" presetClass="exit" presetSubtype="0" fill="hold" grpId="2" nodeType="withEffect">
                                  <p:stCondLst>
                                    <p:cond delay="0"/>
                                  </p:stCondLst>
                                  <p:childTnLst>
                                    <p:set>
                                      <p:cBhvr>
                                        <p:cTn id="6063" dur="1" fill="hold">
                                          <p:stCondLst>
                                            <p:cond delay="0"/>
                                          </p:stCondLst>
                                        </p:cTn>
                                        <p:tgtEl>
                                          <p:spTgt spid="652"/>
                                        </p:tgtEl>
                                        <p:attrNameLst>
                                          <p:attrName>style.visibility</p:attrName>
                                        </p:attrNameLst>
                                      </p:cBhvr>
                                      <p:to>
                                        <p:strVal val="hidden"/>
                                      </p:to>
                                    </p:set>
                                  </p:childTnLst>
                                </p:cTn>
                              </p:par>
                              <p:par>
                                <p:cTn id="6064" presetID="1" presetClass="exit" presetSubtype="0" fill="hold" grpId="2" nodeType="withEffect">
                                  <p:stCondLst>
                                    <p:cond delay="0"/>
                                  </p:stCondLst>
                                  <p:childTnLst>
                                    <p:set>
                                      <p:cBhvr>
                                        <p:cTn id="6065" dur="1" fill="hold">
                                          <p:stCondLst>
                                            <p:cond delay="0"/>
                                          </p:stCondLst>
                                        </p:cTn>
                                        <p:tgtEl>
                                          <p:spTgt spid="661"/>
                                        </p:tgtEl>
                                        <p:attrNameLst>
                                          <p:attrName>style.visibility</p:attrName>
                                        </p:attrNameLst>
                                      </p:cBhvr>
                                      <p:to>
                                        <p:strVal val="hidden"/>
                                      </p:to>
                                    </p:set>
                                  </p:childTnLst>
                                </p:cTn>
                              </p:par>
                              <p:par>
                                <p:cTn id="6066" presetID="1" presetClass="exit" presetSubtype="0" fill="hold" grpId="2" nodeType="withEffect">
                                  <p:stCondLst>
                                    <p:cond delay="0"/>
                                  </p:stCondLst>
                                  <p:childTnLst>
                                    <p:set>
                                      <p:cBhvr>
                                        <p:cTn id="6067" dur="1" fill="hold">
                                          <p:stCondLst>
                                            <p:cond delay="0"/>
                                          </p:stCondLst>
                                        </p:cTn>
                                        <p:tgtEl>
                                          <p:spTgt spid="662"/>
                                        </p:tgtEl>
                                        <p:attrNameLst>
                                          <p:attrName>style.visibility</p:attrName>
                                        </p:attrNameLst>
                                      </p:cBhvr>
                                      <p:to>
                                        <p:strVal val="hidden"/>
                                      </p:to>
                                    </p:set>
                                  </p:childTnLst>
                                </p:cTn>
                              </p:par>
                              <p:par>
                                <p:cTn id="6068" presetID="1" presetClass="exit" presetSubtype="0" fill="hold" grpId="2" nodeType="withEffect">
                                  <p:stCondLst>
                                    <p:cond delay="0"/>
                                  </p:stCondLst>
                                  <p:childTnLst>
                                    <p:set>
                                      <p:cBhvr>
                                        <p:cTn id="6069" dur="1" fill="hold">
                                          <p:stCondLst>
                                            <p:cond delay="0"/>
                                          </p:stCondLst>
                                        </p:cTn>
                                        <p:tgtEl>
                                          <p:spTgt spid="663"/>
                                        </p:tgtEl>
                                        <p:attrNameLst>
                                          <p:attrName>style.visibility</p:attrName>
                                        </p:attrNameLst>
                                      </p:cBhvr>
                                      <p:to>
                                        <p:strVal val="hidden"/>
                                      </p:to>
                                    </p:set>
                                  </p:childTnLst>
                                </p:cTn>
                              </p:par>
                              <p:par>
                                <p:cTn id="6070" presetID="1" presetClass="exit" presetSubtype="0" fill="hold" grpId="2" nodeType="withEffect">
                                  <p:stCondLst>
                                    <p:cond delay="0"/>
                                  </p:stCondLst>
                                  <p:childTnLst>
                                    <p:set>
                                      <p:cBhvr>
                                        <p:cTn id="6071" dur="1" fill="hold">
                                          <p:stCondLst>
                                            <p:cond delay="0"/>
                                          </p:stCondLst>
                                        </p:cTn>
                                        <p:tgtEl>
                                          <p:spTgt spid="665"/>
                                        </p:tgtEl>
                                        <p:attrNameLst>
                                          <p:attrName>style.visibility</p:attrName>
                                        </p:attrNameLst>
                                      </p:cBhvr>
                                      <p:to>
                                        <p:strVal val="hidden"/>
                                      </p:to>
                                    </p:set>
                                  </p:childTnLst>
                                </p:cTn>
                              </p:par>
                              <p:par>
                                <p:cTn id="6072" presetID="1" presetClass="exit" presetSubtype="0" fill="hold" grpId="2" nodeType="withEffect">
                                  <p:stCondLst>
                                    <p:cond delay="0"/>
                                  </p:stCondLst>
                                  <p:childTnLst>
                                    <p:set>
                                      <p:cBhvr>
                                        <p:cTn id="6073" dur="1" fill="hold">
                                          <p:stCondLst>
                                            <p:cond delay="0"/>
                                          </p:stCondLst>
                                        </p:cTn>
                                        <p:tgtEl>
                                          <p:spTgt spid="666"/>
                                        </p:tgtEl>
                                        <p:attrNameLst>
                                          <p:attrName>style.visibility</p:attrName>
                                        </p:attrNameLst>
                                      </p:cBhvr>
                                      <p:to>
                                        <p:strVal val="hidden"/>
                                      </p:to>
                                    </p:set>
                                  </p:childTnLst>
                                </p:cTn>
                              </p:par>
                              <p:par>
                                <p:cTn id="6074" presetID="1" presetClass="exit" presetSubtype="0" fill="hold" grpId="2" nodeType="withEffect">
                                  <p:stCondLst>
                                    <p:cond delay="0"/>
                                  </p:stCondLst>
                                  <p:childTnLst>
                                    <p:set>
                                      <p:cBhvr>
                                        <p:cTn id="6075" dur="1" fill="hold">
                                          <p:stCondLst>
                                            <p:cond delay="0"/>
                                          </p:stCondLst>
                                        </p:cTn>
                                        <p:tgtEl>
                                          <p:spTgt spid="664"/>
                                        </p:tgtEl>
                                        <p:attrNameLst>
                                          <p:attrName>style.visibility</p:attrName>
                                        </p:attrNameLst>
                                      </p:cBhvr>
                                      <p:to>
                                        <p:strVal val="hidden"/>
                                      </p:to>
                                    </p:set>
                                  </p:childTnLst>
                                </p:cTn>
                              </p:par>
                              <p:par>
                                <p:cTn id="6076" presetID="1" presetClass="exit" presetSubtype="0" fill="hold" grpId="2" nodeType="withEffect">
                                  <p:stCondLst>
                                    <p:cond delay="0"/>
                                  </p:stCondLst>
                                  <p:childTnLst>
                                    <p:set>
                                      <p:cBhvr>
                                        <p:cTn id="6077" dur="1" fill="hold">
                                          <p:stCondLst>
                                            <p:cond delay="0"/>
                                          </p:stCondLst>
                                        </p:cTn>
                                        <p:tgtEl>
                                          <p:spTgt spid="709"/>
                                        </p:tgtEl>
                                        <p:attrNameLst>
                                          <p:attrName>style.visibility</p:attrName>
                                        </p:attrNameLst>
                                      </p:cBhvr>
                                      <p:to>
                                        <p:strVal val="hidden"/>
                                      </p:to>
                                    </p:set>
                                  </p:childTnLst>
                                </p:cTn>
                              </p:par>
                              <p:par>
                                <p:cTn id="6078" presetID="1" presetClass="exit" presetSubtype="0" fill="hold" grpId="2" nodeType="withEffect">
                                  <p:stCondLst>
                                    <p:cond delay="0"/>
                                  </p:stCondLst>
                                  <p:childTnLst>
                                    <p:set>
                                      <p:cBhvr>
                                        <p:cTn id="6079" dur="1" fill="hold">
                                          <p:stCondLst>
                                            <p:cond delay="0"/>
                                          </p:stCondLst>
                                        </p:cTn>
                                        <p:tgtEl>
                                          <p:spTgt spid="710"/>
                                        </p:tgtEl>
                                        <p:attrNameLst>
                                          <p:attrName>style.visibility</p:attrName>
                                        </p:attrNameLst>
                                      </p:cBhvr>
                                      <p:to>
                                        <p:strVal val="hidden"/>
                                      </p:to>
                                    </p:set>
                                  </p:childTnLst>
                                </p:cTn>
                              </p:par>
                              <p:par>
                                <p:cTn id="6080" presetID="1" presetClass="exit" presetSubtype="0" fill="hold" grpId="2" nodeType="withEffect">
                                  <p:stCondLst>
                                    <p:cond delay="0"/>
                                  </p:stCondLst>
                                  <p:childTnLst>
                                    <p:set>
                                      <p:cBhvr>
                                        <p:cTn id="6081" dur="1" fill="hold">
                                          <p:stCondLst>
                                            <p:cond delay="0"/>
                                          </p:stCondLst>
                                        </p:cTn>
                                        <p:tgtEl>
                                          <p:spTgt spid="711"/>
                                        </p:tgtEl>
                                        <p:attrNameLst>
                                          <p:attrName>style.visibility</p:attrName>
                                        </p:attrNameLst>
                                      </p:cBhvr>
                                      <p:to>
                                        <p:strVal val="hidden"/>
                                      </p:to>
                                    </p:set>
                                  </p:childTnLst>
                                </p:cTn>
                              </p:par>
                              <p:par>
                                <p:cTn id="6082" presetID="1" presetClass="exit" presetSubtype="0" fill="hold" grpId="2" nodeType="withEffect">
                                  <p:stCondLst>
                                    <p:cond delay="0"/>
                                  </p:stCondLst>
                                  <p:childTnLst>
                                    <p:set>
                                      <p:cBhvr>
                                        <p:cTn id="6083" dur="1" fill="hold">
                                          <p:stCondLst>
                                            <p:cond delay="0"/>
                                          </p:stCondLst>
                                        </p:cTn>
                                        <p:tgtEl>
                                          <p:spTgt spid="713"/>
                                        </p:tgtEl>
                                        <p:attrNameLst>
                                          <p:attrName>style.visibility</p:attrName>
                                        </p:attrNameLst>
                                      </p:cBhvr>
                                      <p:to>
                                        <p:strVal val="hidden"/>
                                      </p:to>
                                    </p:set>
                                  </p:childTnLst>
                                </p:cTn>
                              </p:par>
                              <p:par>
                                <p:cTn id="6084" presetID="1" presetClass="exit" presetSubtype="0" fill="hold" grpId="2" nodeType="withEffect">
                                  <p:stCondLst>
                                    <p:cond delay="0"/>
                                  </p:stCondLst>
                                  <p:childTnLst>
                                    <p:set>
                                      <p:cBhvr>
                                        <p:cTn id="6085" dur="1" fill="hold">
                                          <p:stCondLst>
                                            <p:cond delay="0"/>
                                          </p:stCondLst>
                                        </p:cTn>
                                        <p:tgtEl>
                                          <p:spTgt spid="714"/>
                                        </p:tgtEl>
                                        <p:attrNameLst>
                                          <p:attrName>style.visibility</p:attrName>
                                        </p:attrNameLst>
                                      </p:cBhvr>
                                      <p:to>
                                        <p:strVal val="hidden"/>
                                      </p:to>
                                    </p:set>
                                  </p:childTnLst>
                                </p:cTn>
                              </p:par>
                              <p:par>
                                <p:cTn id="6086" presetID="1" presetClass="exit" presetSubtype="0" fill="hold" grpId="2" nodeType="withEffect">
                                  <p:stCondLst>
                                    <p:cond delay="0"/>
                                  </p:stCondLst>
                                  <p:childTnLst>
                                    <p:set>
                                      <p:cBhvr>
                                        <p:cTn id="6087" dur="1" fill="hold">
                                          <p:stCondLst>
                                            <p:cond delay="0"/>
                                          </p:stCondLst>
                                        </p:cTn>
                                        <p:tgtEl>
                                          <p:spTgt spid="712"/>
                                        </p:tgtEl>
                                        <p:attrNameLst>
                                          <p:attrName>style.visibility</p:attrName>
                                        </p:attrNameLst>
                                      </p:cBhvr>
                                      <p:to>
                                        <p:strVal val="hidden"/>
                                      </p:to>
                                    </p:set>
                                  </p:childTnLst>
                                </p:cTn>
                              </p:par>
                              <p:par>
                                <p:cTn id="6088" presetID="1" presetClass="exit" presetSubtype="0" fill="hold" grpId="2" nodeType="withEffect">
                                  <p:stCondLst>
                                    <p:cond delay="0"/>
                                  </p:stCondLst>
                                  <p:childTnLst>
                                    <p:set>
                                      <p:cBhvr>
                                        <p:cTn id="6089" dur="1" fill="hold">
                                          <p:stCondLst>
                                            <p:cond delay="0"/>
                                          </p:stCondLst>
                                        </p:cTn>
                                        <p:tgtEl>
                                          <p:spTgt spid="721"/>
                                        </p:tgtEl>
                                        <p:attrNameLst>
                                          <p:attrName>style.visibility</p:attrName>
                                        </p:attrNameLst>
                                      </p:cBhvr>
                                      <p:to>
                                        <p:strVal val="hidden"/>
                                      </p:to>
                                    </p:set>
                                  </p:childTnLst>
                                </p:cTn>
                              </p:par>
                              <p:par>
                                <p:cTn id="6090" presetID="1" presetClass="exit" presetSubtype="0" fill="hold" grpId="2" nodeType="withEffect">
                                  <p:stCondLst>
                                    <p:cond delay="0"/>
                                  </p:stCondLst>
                                  <p:childTnLst>
                                    <p:set>
                                      <p:cBhvr>
                                        <p:cTn id="6091" dur="1" fill="hold">
                                          <p:stCondLst>
                                            <p:cond delay="0"/>
                                          </p:stCondLst>
                                        </p:cTn>
                                        <p:tgtEl>
                                          <p:spTgt spid="722"/>
                                        </p:tgtEl>
                                        <p:attrNameLst>
                                          <p:attrName>style.visibility</p:attrName>
                                        </p:attrNameLst>
                                      </p:cBhvr>
                                      <p:to>
                                        <p:strVal val="hidden"/>
                                      </p:to>
                                    </p:set>
                                  </p:childTnLst>
                                </p:cTn>
                              </p:par>
                              <p:par>
                                <p:cTn id="6092" presetID="1" presetClass="exit" presetSubtype="0" fill="hold" grpId="2" nodeType="withEffect">
                                  <p:stCondLst>
                                    <p:cond delay="0"/>
                                  </p:stCondLst>
                                  <p:childTnLst>
                                    <p:set>
                                      <p:cBhvr>
                                        <p:cTn id="6093" dur="1" fill="hold">
                                          <p:stCondLst>
                                            <p:cond delay="0"/>
                                          </p:stCondLst>
                                        </p:cTn>
                                        <p:tgtEl>
                                          <p:spTgt spid="723"/>
                                        </p:tgtEl>
                                        <p:attrNameLst>
                                          <p:attrName>style.visibility</p:attrName>
                                        </p:attrNameLst>
                                      </p:cBhvr>
                                      <p:to>
                                        <p:strVal val="hidden"/>
                                      </p:to>
                                    </p:set>
                                  </p:childTnLst>
                                </p:cTn>
                              </p:par>
                              <p:par>
                                <p:cTn id="6094" presetID="1" presetClass="exit" presetSubtype="0" fill="hold" grpId="2" nodeType="withEffect">
                                  <p:stCondLst>
                                    <p:cond delay="0"/>
                                  </p:stCondLst>
                                  <p:childTnLst>
                                    <p:set>
                                      <p:cBhvr>
                                        <p:cTn id="6095" dur="1" fill="hold">
                                          <p:stCondLst>
                                            <p:cond delay="0"/>
                                          </p:stCondLst>
                                        </p:cTn>
                                        <p:tgtEl>
                                          <p:spTgt spid="725"/>
                                        </p:tgtEl>
                                        <p:attrNameLst>
                                          <p:attrName>style.visibility</p:attrName>
                                        </p:attrNameLst>
                                      </p:cBhvr>
                                      <p:to>
                                        <p:strVal val="hidden"/>
                                      </p:to>
                                    </p:set>
                                  </p:childTnLst>
                                </p:cTn>
                              </p:par>
                              <p:par>
                                <p:cTn id="6096" presetID="1" presetClass="exit" presetSubtype="0" fill="hold" grpId="2" nodeType="withEffect">
                                  <p:stCondLst>
                                    <p:cond delay="0"/>
                                  </p:stCondLst>
                                  <p:childTnLst>
                                    <p:set>
                                      <p:cBhvr>
                                        <p:cTn id="6097" dur="1" fill="hold">
                                          <p:stCondLst>
                                            <p:cond delay="0"/>
                                          </p:stCondLst>
                                        </p:cTn>
                                        <p:tgtEl>
                                          <p:spTgt spid="726"/>
                                        </p:tgtEl>
                                        <p:attrNameLst>
                                          <p:attrName>style.visibility</p:attrName>
                                        </p:attrNameLst>
                                      </p:cBhvr>
                                      <p:to>
                                        <p:strVal val="hidden"/>
                                      </p:to>
                                    </p:set>
                                  </p:childTnLst>
                                </p:cTn>
                              </p:par>
                              <p:par>
                                <p:cTn id="6098" presetID="1" presetClass="exit" presetSubtype="0" fill="hold" grpId="2" nodeType="withEffect">
                                  <p:stCondLst>
                                    <p:cond delay="0"/>
                                  </p:stCondLst>
                                  <p:childTnLst>
                                    <p:set>
                                      <p:cBhvr>
                                        <p:cTn id="6099" dur="1" fill="hold">
                                          <p:stCondLst>
                                            <p:cond delay="0"/>
                                          </p:stCondLst>
                                        </p:cTn>
                                        <p:tgtEl>
                                          <p:spTgt spid="724"/>
                                        </p:tgtEl>
                                        <p:attrNameLst>
                                          <p:attrName>style.visibility</p:attrName>
                                        </p:attrNameLst>
                                      </p:cBhvr>
                                      <p:to>
                                        <p:strVal val="hidden"/>
                                      </p:to>
                                    </p:set>
                                  </p:childTnLst>
                                </p:cTn>
                              </p:par>
                              <p:par>
                                <p:cTn id="6100" presetID="1" presetClass="exit" presetSubtype="0" fill="hold" grpId="2" nodeType="withEffect">
                                  <p:stCondLst>
                                    <p:cond delay="0"/>
                                  </p:stCondLst>
                                  <p:childTnLst>
                                    <p:set>
                                      <p:cBhvr>
                                        <p:cTn id="6101" dur="1" fill="hold">
                                          <p:stCondLst>
                                            <p:cond delay="0"/>
                                          </p:stCondLst>
                                        </p:cTn>
                                        <p:tgtEl>
                                          <p:spTgt spid="46"/>
                                        </p:tgtEl>
                                        <p:attrNameLst>
                                          <p:attrName>style.visibility</p:attrName>
                                        </p:attrNameLst>
                                      </p:cBhvr>
                                      <p:to>
                                        <p:strVal val="hidden"/>
                                      </p:to>
                                    </p:set>
                                  </p:childTnLst>
                                </p:cTn>
                              </p:par>
                              <p:par>
                                <p:cTn id="6102" presetID="1" presetClass="exit" presetSubtype="0" fill="hold" grpId="2" nodeType="withEffect">
                                  <p:stCondLst>
                                    <p:cond delay="0"/>
                                  </p:stCondLst>
                                  <p:childTnLst>
                                    <p:set>
                                      <p:cBhvr>
                                        <p:cTn id="6103" dur="1" fill="hold">
                                          <p:stCondLst>
                                            <p:cond delay="0"/>
                                          </p:stCondLst>
                                        </p:cTn>
                                        <p:tgtEl>
                                          <p:spTgt spid="47"/>
                                        </p:tgtEl>
                                        <p:attrNameLst>
                                          <p:attrName>style.visibility</p:attrName>
                                        </p:attrNameLst>
                                      </p:cBhvr>
                                      <p:to>
                                        <p:strVal val="hidden"/>
                                      </p:to>
                                    </p:set>
                                  </p:childTnLst>
                                </p:cTn>
                              </p:par>
                              <p:par>
                                <p:cTn id="6104" presetID="1" presetClass="exit" presetSubtype="0" fill="hold" grpId="2" nodeType="withEffect">
                                  <p:stCondLst>
                                    <p:cond delay="0"/>
                                  </p:stCondLst>
                                  <p:childTnLst>
                                    <p:set>
                                      <p:cBhvr>
                                        <p:cTn id="6105" dur="1" fill="hold">
                                          <p:stCondLst>
                                            <p:cond delay="0"/>
                                          </p:stCondLst>
                                        </p:cTn>
                                        <p:tgtEl>
                                          <p:spTgt spid="48"/>
                                        </p:tgtEl>
                                        <p:attrNameLst>
                                          <p:attrName>style.visibility</p:attrName>
                                        </p:attrNameLst>
                                      </p:cBhvr>
                                      <p:to>
                                        <p:strVal val="hidden"/>
                                      </p:to>
                                    </p:set>
                                  </p:childTnLst>
                                </p:cTn>
                              </p:par>
                              <p:par>
                                <p:cTn id="6106" presetID="1" presetClass="exit" presetSubtype="0" fill="hold" grpId="2" nodeType="withEffect">
                                  <p:stCondLst>
                                    <p:cond delay="0"/>
                                  </p:stCondLst>
                                  <p:childTnLst>
                                    <p:set>
                                      <p:cBhvr>
                                        <p:cTn id="6107" dur="1" fill="hold">
                                          <p:stCondLst>
                                            <p:cond delay="0"/>
                                          </p:stCondLst>
                                        </p:cTn>
                                        <p:tgtEl>
                                          <p:spTgt spid="50"/>
                                        </p:tgtEl>
                                        <p:attrNameLst>
                                          <p:attrName>style.visibility</p:attrName>
                                        </p:attrNameLst>
                                      </p:cBhvr>
                                      <p:to>
                                        <p:strVal val="hidden"/>
                                      </p:to>
                                    </p:set>
                                  </p:childTnLst>
                                </p:cTn>
                              </p:par>
                              <p:par>
                                <p:cTn id="6108" presetID="1" presetClass="exit" presetSubtype="0" fill="hold" grpId="2" nodeType="withEffect">
                                  <p:stCondLst>
                                    <p:cond delay="0"/>
                                  </p:stCondLst>
                                  <p:childTnLst>
                                    <p:set>
                                      <p:cBhvr>
                                        <p:cTn id="6109" dur="1" fill="hold">
                                          <p:stCondLst>
                                            <p:cond delay="0"/>
                                          </p:stCondLst>
                                        </p:cTn>
                                        <p:tgtEl>
                                          <p:spTgt spid="51"/>
                                        </p:tgtEl>
                                        <p:attrNameLst>
                                          <p:attrName>style.visibility</p:attrName>
                                        </p:attrNameLst>
                                      </p:cBhvr>
                                      <p:to>
                                        <p:strVal val="hidden"/>
                                      </p:to>
                                    </p:set>
                                  </p:childTnLst>
                                </p:cTn>
                              </p:par>
                              <p:par>
                                <p:cTn id="6110" presetID="1" presetClass="exit" presetSubtype="0" fill="hold" grpId="2" nodeType="withEffect">
                                  <p:stCondLst>
                                    <p:cond delay="0"/>
                                  </p:stCondLst>
                                  <p:childTnLst>
                                    <p:set>
                                      <p:cBhvr>
                                        <p:cTn id="6111" dur="1" fill="hold">
                                          <p:stCondLst>
                                            <p:cond delay="0"/>
                                          </p:stCondLst>
                                        </p:cTn>
                                        <p:tgtEl>
                                          <p:spTgt spid="49"/>
                                        </p:tgtEl>
                                        <p:attrNameLst>
                                          <p:attrName>style.visibility</p:attrName>
                                        </p:attrNameLst>
                                      </p:cBhvr>
                                      <p:to>
                                        <p:strVal val="hidden"/>
                                      </p:to>
                                    </p:set>
                                  </p:childTnLst>
                                </p:cTn>
                              </p:par>
                              <p:par>
                                <p:cTn id="6112" presetID="1" presetClass="exit" presetSubtype="0" fill="hold" grpId="2" nodeType="withEffect">
                                  <p:stCondLst>
                                    <p:cond delay="0"/>
                                  </p:stCondLst>
                                  <p:childTnLst>
                                    <p:set>
                                      <p:cBhvr>
                                        <p:cTn id="6113" dur="1" fill="hold">
                                          <p:stCondLst>
                                            <p:cond delay="0"/>
                                          </p:stCondLst>
                                        </p:cTn>
                                        <p:tgtEl>
                                          <p:spTgt spid="58"/>
                                        </p:tgtEl>
                                        <p:attrNameLst>
                                          <p:attrName>style.visibility</p:attrName>
                                        </p:attrNameLst>
                                      </p:cBhvr>
                                      <p:to>
                                        <p:strVal val="hidden"/>
                                      </p:to>
                                    </p:set>
                                  </p:childTnLst>
                                </p:cTn>
                              </p:par>
                              <p:par>
                                <p:cTn id="6114" presetID="1" presetClass="entr" presetSubtype="0" fill="hold" grpId="2" nodeType="withEffect">
                                  <p:stCondLst>
                                    <p:cond delay="0"/>
                                  </p:stCondLst>
                                  <p:childTnLst>
                                    <p:set>
                                      <p:cBhvr>
                                        <p:cTn id="6115" dur="1" fill="hold">
                                          <p:stCondLst>
                                            <p:cond delay="0"/>
                                          </p:stCondLst>
                                        </p:cTn>
                                        <p:tgtEl>
                                          <p:spTgt spid="727"/>
                                        </p:tgtEl>
                                        <p:attrNameLst>
                                          <p:attrName>style.visibility</p:attrName>
                                        </p:attrNameLst>
                                      </p:cBhvr>
                                      <p:to>
                                        <p:strVal val="visible"/>
                                      </p:to>
                                    </p:set>
                                  </p:childTnLst>
                                </p:cTn>
                              </p:par>
                              <p:par>
                                <p:cTn id="6116" presetID="1" presetClass="exit" presetSubtype="0" fill="hold" grpId="3" nodeType="withEffect">
                                  <p:stCondLst>
                                    <p:cond delay="0"/>
                                  </p:stCondLst>
                                  <p:childTnLst>
                                    <p:set>
                                      <p:cBhvr>
                                        <p:cTn id="6117" dur="1" fill="hold">
                                          <p:stCondLst>
                                            <p:cond delay="0"/>
                                          </p:stCondLst>
                                        </p:cTn>
                                        <p:tgtEl>
                                          <p:spTgt spid="58"/>
                                        </p:tgtEl>
                                        <p:attrNameLst>
                                          <p:attrName>style.visibility</p:attrName>
                                        </p:attrNameLst>
                                      </p:cBhvr>
                                      <p:to>
                                        <p:strVal val="hidden"/>
                                      </p:to>
                                    </p:set>
                                  </p:childTnLst>
                                </p:cTn>
                              </p:par>
                              <p:par>
                                <p:cTn id="6118" presetID="1" presetClass="exit" presetSubtype="0" fill="hold" grpId="2" nodeType="withEffect">
                                  <p:stCondLst>
                                    <p:cond delay="0"/>
                                  </p:stCondLst>
                                  <p:childTnLst>
                                    <p:set>
                                      <p:cBhvr>
                                        <p:cTn id="6119" dur="1" fill="hold">
                                          <p:stCondLst>
                                            <p:cond delay="0"/>
                                          </p:stCondLst>
                                        </p:cTn>
                                        <p:tgtEl>
                                          <p:spTgt spid="59"/>
                                        </p:tgtEl>
                                        <p:attrNameLst>
                                          <p:attrName>style.visibility</p:attrName>
                                        </p:attrNameLst>
                                      </p:cBhvr>
                                      <p:to>
                                        <p:strVal val="hidden"/>
                                      </p:to>
                                    </p:set>
                                  </p:childTnLst>
                                </p:cTn>
                              </p:par>
                              <p:par>
                                <p:cTn id="6120" presetID="1" presetClass="exit" presetSubtype="0" fill="hold" grpId="2" nodeType="withEffect">
                                  <p:stCondLst>
                                    <p:cond delay="0"/>
                                  </p:stCondLst>
                                  <p:childTnLst>
                                    <p:set>
                                      <p:cBhvr>
                                        <p:cTn id="6121" dur="1" fill="hold">
                                          <p:stCondLst>
                                            <p:cond delay="0"/>
                                          </p:stCondLst>
                                        </p:cTn>
                                        <p:tgtEl>
                                          <p:spTgt spid="60"/>
                                        </p:tgtEl>
                                        <p:attrNameLst>
                                          <p:attrName>style.visibility</p:attrName>
                                        </p:attrNameLst>
                                      </p:cBhvr>
                                      <p:to>
                                        <p:strVal val="hidden"/>
                                      </p:to>
                                    </p:set>
                                  </p:childTnLst>
                                </p:cTn>
                              </p:par>
                              <p:par>
                                <p:cTn id="6122" presetID="1" presetClass="exit" presetSubtype="0" fill="hold" grpId="2" nodeType="withEffect">
                                  <p:stCondLst>
                                    <p:cond delay="0"/>
                                  </p:stCondLst>
                                  <p:childTnLst>
                                    <p:set>
                                      <p:cBhvr>
                                        <p:cTn id="6123" dur="1" fill="hold">
                                          <p:stCondLst>
                                            <p:cond delay="0"/>
                                          </p:stCondLst>
                                        </p:cTn>
                                        <p:tgtEl>
                                          <p:spTgt spid="62"/>
                                        </p:tgtEl>
                                        <p:attrNameLst>
                                          <p:attrName>style.visibility</p:attrName>
                                        </p:attrNameLst>
                                      </p:cBhvr>
                                      <p:to>
                                        <p:strVal val="hidden"/>
                                      </p:to>
                                    </p:set>
                                  </p:childTnLst>
                                </p:cTn>
                              </p:par>
                              <p:par>
                                <p:cTn id="6124" presetID="1" presetClass="exit" presetSubtype="0" fill="hold" grpId="2" nodeType="withEffect">
                                  <p:stCondLst>
                                    <p:cond delay="0"/>
                                  </p:stCondLst>
                                  <p:childTnLst>
                                    <p:set>
                                      <p:cBhvr>
                                        <p:cTn id="6125" dur="1" fill="hold">
                                          <p:stCondLst>
                                            <p:cond delay="0"/>
                                          </p:stCondLst>
                                        </p:cTn>
                                        <p:tgtEl>
                                          <p:spTgt spid="63"/>
                                        </p:tgtEl>
                                        <p:attrNameLst>
                                          <p:attrName>style.visibility</p:attrName>
                                        </p:attrNameLst>
                                      </p:cBhvr>
                                      <p:to>
                                        <p:strVal val="hidden"/>
                                      </p:to>
                                    </p:set>
                                  </p:childTnLst>
                                </p:cTn>
                              </p:par>
                              <p:par>
                                <p:cTn id="6126" presetID="1" presetClass="exit" presetSubtype="0" fill="hold" grpId="2" nodeType="withEffect">
                                  <p:stCondLst>
                                    <p:cond delay="0"/>
                                  </p:stCondLst>
                                  <p:childTnLst>
                                    <p:set>
                                      <p:cBhvr>
                                        <p:cTn id="6127" dur="1" fill="hold">
                                          <p:stCondLst>
                                            <p:cond delay="0"/>
                                          </p:stCondLst>
                                        </p:cTn>
                                        <p:tgtEl>
                                          <p:spTgt spid="61"/>
                                        </p:tgtEl>
                                        <p:attrNameLst>
                                          <p:attrName>style.visibility</p:attrName>
                                        </p:attrNameLst>
                                      </p:cBhvr>
                                      <p:to>
                                        <p:strVal val="hidden"/>
                                      </p:to>
                                    </p:set>
                                  </p:childTnLst>
                                </p:cTn>
                              </p:par>
                              <p:par>
                                <p:cTn id="6128" presetID="1" presetClass="exit" presetSubtype="0" fill="hold" grpId="2" nodeType="withEffect">
                                  <p:stCondLst>
                                    <p:cond delay="0"/>
                                  </p:stCondLst>
                                  <p:childTnLst>
                                    <p:set>
                                      <p:cBhvr>
                                        <p:cTn id="6129" dur="1" fill="hold">
                                          <p:stCondLst>
                                            <p:cond delay="0"/>
                                          </p:stCondLst>
                                        </p:cTn>
                                        <p:tgtEl>
                                          <p:spTgt spid="109"/>
                                        </p:tgtEl>
                                        <p:attrNameLst>
                                          <p:attrName>style.visibility</p:attrName>
                                        </p:attrNameLst>
                                      </p:cBhvr>
                                      <p:to>
                                        <p:strVal val="hidden"/>
                                      </p:to>
                                    </p:set>
                                  </p:childTnLst>
                                </p:cTn>
                              </p:par>
                              <p:par>
                                <p:cTn id="6130" presetID="1" presetClass="exit" presetSubtype="0" fill="hold" grpId="2" nodeType="withEffect">
                                  <p:stCondLst>
                                    <p:cond delay="0"/>
                                  </p:stCondLst>
                                  <p:childTnLst>
                                    <p:set>
                                      <p:cBhvr>
                                        <p:cTn id="6131" dur="1" fill="hold">
                                          <p:stCondLst>
                                            <p:cond delay="0"/>
                                          </p:stCondLst>
                                        </p:cTn>
                                        <p:tgtEl>
                                          <p:spTgt spid="110"/>
                                        </p:tgtEl>
                                        <p:attrNameLst>
                                          <p:attrName>style.visibility</p:attrName>
                                        </p:attrNameLst>
                                      </p:cBhvr>
                                      <p:to>
                                        <p:strVal val="hidden"/>
                                      </p:to>
                                    </p:set>
                                  </p:childTnLst>
                                </p:cTn>
                              </p:par>
                              <p:par>
                                <p:cTn id="6132" presetID="1" presetClass="exit" presetSubtype="0" fill="hold" grpId="2" nodeType="withEffect">
                                  <p:stCondLst>
                                    <p:cond delay="0"/>
                                  </p:stCondLst>
                                  <p:childTnLst>
                                    <p:set>
                                      <p:cBhvr>
                                        <p:cTn id="6133" dur="1" fill="hold">
                                          <p:stCondLst>
                                            <p:cond delay="0"/>
                                          </p:stCondLst>
                                        </p:cTn>
                                        <p:tgtEl>
                                          <p:spTgt spid="111"/>
                                        </p:tgtEl>
                                        <p:attrNameLst>
                                          <p:attrName>style.visibility</p:attrName>
                                        </p:attrNameLst>
                                      </p:cBhvr>
                                      <p:to>
                                        <p:strVal val="hidden"/>
                                      </p:to>
                                    </p:set>
                                  </p:childTnLst>
                                </p:cTn>
                              </p:par>
                              <p:par>
                                <p:cTn id="6134" presetID="1" presetClass="exit" presetSubtype="0" fill="hold" grpId="2" nodeType="withEffect">
                                  <p:stCondLst>
                                    <p:cond delay="0"/>
                                  </p:stCondLst>
                                  <p:childTnLst>
                                    <p:set>
                                      <p:cBhvr>
                                        <p:cTn id="6135" dur="1" fill="hold">
                                          <p:stCondLst>
                                            <p:cond delay="0"/>
                                          </p:stCondLst>
                                        </p:cTn>
                                        <p:tgtEl>
                                          <p:spTgt spid="113"/>
                                        </p:tgtEl>
                                        <p:attrNameLst>
                                          <p:attrName>style.visibility</p:attrName>
                                        </p:attrNameLst>
                                      </p:cBhvr>
                                      <p:to>
                                        <p:strVal val="hidden"/>
                                      </p:to>
                                    </p:set>
                                  </p:childTnLst>
                                </p:cTn>
                              </p:par>
                              <p:par>
                                <p:cTn id="6136" presetID="1" presetClass="exit" presetSubtype="0" fill="hold" grpId="2" nodeType="withEffect">
                                  <p:stCondLst>
                                    <p:cond delay="0"/>
                                  </p:stCondLst>
                                  <p:childTnLst>
                                    <p:set>
                                      <p:cBhvr>
                                        <p:cTn id="6137" dur="1" fill="hold">
                                          <p:stCondLst>
                                            <p:cond delay="0"/>
                                          </p:stCondLst>
                                        </p:cTn>
                                        <p:tgtEl>
                                          <p:spTgt spid="114"/>
                                        </p:tgtEl>
                                        <p:attrNameLst>
                                          <p:attrName>style.visibility</p:attrName>
                                        </p:attrNameLst>
                                      </p:cBhvr>
                                      <p:to>
                                        <p:strVal val="hidden"/>
                                      </p:to>
                                    </p:set>
                                  </p:childTnLst>
                                </p:cTn>
                              </p:par>
                              <p:par>
                                <p:cTn id="6138" presetID="1" presetClass="exit" presetSubtype="0" fill="hold" grpId="2" nodeType="withEffect">
                                  <p:stCondLst>
                                    <p:cond delay="0"/>
                                  </p:stCondLst>
                                  <p:childTnLst>
                                    <p:set>
                                      <p:cBhvr>
                                        <p:cTn id="6139" dur="1" fill="hold">
                                          <p:stCondLst>
                                            <p:cond delay="0"/>
                                          </p:stCondLst>
                                        </p:cTn>
                                        <p:tgtEl>
                                          <p:spTgt spid="112"/>
                                        </p:tgtEl>
                                        <p:attrNameLst>
                                          <p:attrName>style.visibility</p:attrName>
                                        </p:attrNameLst>
                                      </p:cBhvr>
                                      <p:to>
                                        <p:strVal val="hidden"/>
                                      </p:to>
                                    </p:set>
                                  </p:childTnLst>
                                </p:cTn>
                              </p:par>
                              <p:par>
                                <p:cTn id="6140" presetID="1" presetClass="exit" presetSubtype="0" fill="hold" grpId="2" nodeType="withEffect">
                                  <p:stCondLst>
                                    <p:cond delay="0"/>
                                  </p:stCondLst>
                                  <p:childTnLst>
                                    <p:set>
                                      <p:cBhvr>
                                        <p:cTn id="6141" dur="1" fill="hold">
                                          <p:stCondLst>
                                            <p:cond delay="0"/>
                                          </p:stCondLst>
                                        </p:cTn>
                                        <p:tgtEl>
                                          <p:spTgt spid="121"/>
                                        </p:tgtEl>
                                        <p:attrNameLst>
                                          <p:attrName>style.visibility</p:attrName>
                                        </p:attrNameLst>
                                      </p:cBhvr>
                                      <p:to>
                                        <p:strVal val="hidden"/>
                                      </p:to>
                                    </p:set>
                                  </p:childTnLst>
                                </p:cTn>
                              </p:par>
                              <p:par>
                                <p:cTn id="6142" presetID="1" presetClass="exit" presetSubtype="0" fill="hold" grpId="2" nodeType="withEffect">
                                  <p:stCondLst>
                                    <p:cond delay="0"/>
                                  </p:stCondLst>
                                  <p:childTnLst>
                                    <p:set>
                                      <p:cBhvr>
                                        <p:cTn id="6143" dur="1" fill="hold">
                                          <p:stCondLst>
                                            <p:cond delay="0"/>
                                          </p:stCondLst>
                                        </p:cTn>
                                        <p:tgtEl>
                                          <p:spTgt spid="122"/>
                                        </p:tgtEl>
                                        <p:attrNameLst>
                                          <p:attrName>style.visibility</p:attrName>
                                        </p:attrNameLst>
                                      </p:cBhvr>
                                      <p:to>
                                        <p:strVal val="hidden"/>
                                      </p:to>
                                    </p:set>
                                  </p:childTnLst>
                                </p:cTn>
                              </p:par>
                              <p:par>
                                <p:cTn id="6144" presetID="1" presetClass="exit" presetSubtype="0" fill="hold" grpId="2" nodeType="withEffect">
                                  <p:stCondLst>
                                    <p:cond delay="0"/>
                                  </p:stCondLst>
                                  <p:childTnLst>
                                    <p:set>
                                      <p:cBhvr>
                                        <p:cTn id="6145" dur="1" fill="hold">
                                          <p:stCondLst>
                                            <p:cond delay="0"/>
                                          </p:stCondLst>
                                        </p:cTn>
                                        <p:tgtEl>
                                          <p:spTgt spid="123"/>
                                        </p:tgtEl>
                                        <p:attrNameLst>
                                          <p:attrName>style.visibility</p:attrName>
                                        </p:attrNameLst>
                                      </p:cBhvr>
                                      <p:to>
                                        <p:strVal val="hidden"/>
                                      </p:to>
                                    </p:set>
                                  </p:childTnLst>
                                </p:cTn>
                              </p:par>
                              <p:par>
                                <p:cTn id="6146" presetID="1" presetClass="exit" presetSubtype="0" fill="hold" grpId="2" nodeType="withEffect">
                                  <p:stCondLst>
                                    <p:cond delay="0"/>
                                  </p:stCondLst>
                                  <p:childTnLst>
                                    <p:set>
                                      <p:cBhvr>
                                        <p:cTn id="6147" dur="1" fill="hold">
                                          <p:stCondLst>
                                            <p:cond delay="0"/>
                                          </p:stCondLst>
                                        </p:cTn>
                                        <p:tgtEl>
                                          <p:spTgt spid="125"/>
                                        </p:tgtEl>
                                        <p:attrNameLst>
                                          <p:attrName>style.visibility</p:attrName>
                                        </p:attrNameLst>
                                      </p:cBhvr>
                                      <p:to>
                                        <p:strVal val="hidden"/>
                                      </p:to>
                                    </p:set>
                                  </p:childTnLst>
                                </p:cTn>
                              </p:par>
                              <p:par>
                                <p:cTn id="6148" presetID="1" presetClass="exit" presetSubtype="0" fill="hold" grpId="2" nodeType="withEffect">
                                  <p:stCondLst>
                                    <p:cond delay="0"/>
                                  </p:stCondLst>
                                  <p:childTnLst>
                                    <p:set>
                                      <p:cBhvr>
                                        <p:cTn id="6149" dur="1" fill="hold">
                                          <p:stCondLst>
                                            <p:cond delay="0"/>
                                          </p:stCondLst>
                                        </p:cTn>
                                        <p:tgtEl>
                                          <p:spTgt spid="126"/>
                                        </p:tgtEl>
                                        <p:attrNameLst>
                                          <p:attrName>style.visibility</p:attrName>
                                        </p:attrNameLst>
                                      </p:cBhvr>
                                      <p:to>
                                        <p:strVal val="hidden"/>
                                      </p:to>
                                    </p:set>
                                  </p:childTnLst>
                                </p:cTn>
                              </p:par>
                              <p:par>
                                <p:cTn id="6150" presetID="1" presetClass="exit" presetSubtype="0" fill="hold" grpId="2" nodeType="withEffect">
                                  <p:stCondLst>
                                    <p:cond delay="0"/>
                                  </p:stCondLst>
                                  <p:childTnLst>
                                    <p:set>
                                      <p:cBhvr>
                                        <p:cTn id="6151" dur="1" fill="hold">
                                          <p:stCondLst>
                                            <p:cond delay="0"/>
                                          </p:stCondLst>
                                        </p:cTn>
                                        <p:tgtEl>
                                          <p:spTgt spid="124"/>
                                        </p:tgtEl>
                                        <p:attrNameLst>
                                          <p:attrName>style.visibility</p:attrName>
                                        </p:attrNameLst>
                                      </p:cBhvr>
                                      <p:to>
                                        <p:strVal val="hidden"/>
                                      </p:to>
                                    </p:set>
                                  </p:childTnLst>
                                </p:cTn>
                              </p:par>
                              <p:par>
                                <p:cTn id="6152" presetID="1" presetClass="exit" presetSubtype="0" fill="hold" grpId="2" nodeType="withEffect">
                                  <p:stCondLst>
                                    <p:cond delay="0"/>
                                  </p:stCondLst>
                                  <p:childTnLst>
                                    <p:set>
                                      <p:cBhvr>
                                        <p:cTn id="6153" dur="1" fill="hold">
                                          <p:stCondLst>
                                            <p:cond delay="0"/>
                                          </p:stCondLst>
                                        </p:cTn>
                                        <p:tgtEl>
                                          <p:spTgt spid="169"/>
                                        </p:tgtEl>
                                        <p:attrNameLst>
                                          <p:attrName>style.visibility</p:attrName>
                                        </p:attrNameLst>
                                      </p:cBhvr>
                                      <p:to>
                                        <p:strVal val="hidden"/>
                                      </p:to>
                                    </p:set>
                                  </p:childTnLst>
                                </p:cTn>
                              </p:par>
                              <p:par>
                                <p:cTn id="6154" presetID="1" presetClass="exit" presetSubtype="0" fill="hold" grpId="2" nodeType="withEffect">
                                  <p:stCondLst>
                                    <p:cond delay="0"/>
                                  </p:stCondLst>
                                  <p:childTnLst>
                                    <p:set>
                                      <p:cBhvr>
                                        <p:cTn id="6155" dur="1" fill="hold">
                                          <p:stCondLst>
                                            <p:cond delay="0"/>
                                          </p:stCondLst>
                                        </p:cTn>
                                        <p:tgtEl>
                                          <p:spTgt spid="170"/>
                                        </p:tgtEl>
                                        <p:attrNameLst>
                                          <p:attrName>style.visibility</p:attrName>
                                        </p:attrNameLst>
                                      </p:cBhvr>
                                      <p:to>
                                        <p:strVal val="hidden"/>
                                      </p:to>
                                    </p:set>
                                  </p:childTnLst>
                                </p:cTn>
                              </p:par>
                              <p:par>
                                <p:cTn id="6156" presetID="1" presetClass="exit" presetSubtype="0" fill="hold" grpId="2" nodeType="withEffect">
                                  <p:stCondLst>
                                    <p:cond delay="0"/>
                                  </p:stCondLst>
                                  <p:childTnLst>
                                    <p:set>
                                      <p:cBhvr>
                                        <p:cTn id="6157" dur="1" fill="hold">
                                          <p:stCondLst>
                                            <p:cond delay="0"/>
                                          </p:stCondLst>
                                        </p:cTn>
                                        <p:tgtEl>
                                          <p:spTgt spid="171"/>
                                        </p:tgtEl>
                                        <p:attrNameLst>
                                          <p:attrName>style.visibility</p:attrName>
                                        </p:attrNameLst>
                                      </p:cBhvr>
                                      <p:to>
                                        <p:strVal val="hidden"/>
                                      </p:to>
                                    </p:set>
                                  </p:childTnLst>
                                </p:cTn>
                              </p:par>
                              <p:par>
                                <p:cTn id="6158" presetID="1" presetClass="exit" presetSubtype="0" fill="hold" grpId="2" nodeType="withEffect">
                                  <p:stCondLst>
                                    <p:cond delay="0"/>
                                  </p:stCondLst>
                                  <p:childTnLst>
                                    <p:set>
                                      <p:cBhvr>
                                        <p:cTn id="6159" dur="1" fill="hold">
                                          <p:stCondLst>
                                            <p:cond delay="0"/>
                                          </p:stCondLst>
                                        </p:cTn>
                                        <p:tgtEl>
                                          <p:spTgt spid="173"/>
                                        </p:tgtEl>
                                        <p:attrNameLst>
                                          <p:attrName>style.visibility</p:attrName>
                                        </p:attrNameLst>
                                      </p:cBhvr>
                                      <p:to>
                                        <p:strVal val="hidden"/>
                                      </p:to>
                                    </p:set>
                                  </p:childTnLst>
                                </p:cTn>
                              </p:par>
                              <p:par>
                                <p:cTn id="6160" presetID="1" presetClass="exit" presetSubtype="0" fill="hold" grpId="2" nodeType="withEffect">
                                  <p:stCondLst>
                                    <p:cond delay="0"/>
                                  </p:stCondLst>
                                  <p:childTnLst>
                                    <p:set>
                                      <p:cBhvr>
                                        <p:cTn id="6161" dur="1" fill="hold">
                                          <p:stCondLst>
                                            <p:cond delay="0"/>
                                          </p:stCondLst>
                                        </p:cTn>
                                        <p:tgtEl>
                                          <p:spTgt spid="174"/>
                                        </p:tgtEl>
                                        <p:attrNameLst>
                                          <p:attrName>style.visibility</p:attrName>
                                        </p:attrNameLst>
                                      </p:cBhvr>
                                      <p:to>
                                        <p:strVal val="hidden"/>
                                      </p:to>
                                    </p:set>
                                  </p:childTnLst>
                                </p:cTn>
                              </p:par>
                              <p:par>
                                <p:cTn id="6162" presetID="1" presetClass="exit" presetSubtype="0" fill="hold" grpId="2" nodeType="withEffect">
                                  <p:stCondLst>
                                    <p:cond delay="0"/>
                                  </p:stCondLst>
                                  <p:childTnLst>
                                    <p:set>
                                      <p:cBhvr>
                                        <p:cTn id="6163" dur="1" fill="hold">
                                          <p:stCondLst>
                                            <p:cond delay="0"/>
                                          </p:stCondLst>
                                        </p:cTn>
                                        <p:tgtEl>
                                          <p:spTgt spid="172"/>
                                        </p:tgtEl>
                                        <p:attrNameLst>
                                          <p:attrName>style.visibility</p:attrName>
                                        </p:attrNameLst>
                                      </p:cBhvr>
                                      <p:to>
                                        <p:strVal val="hidden"/>
                                      </p:to>
                                    </p:set>
                                  </p:childTnLst>
                                </p:cTn>
                              </p:par>
                              <p:par>
                                <p:cTn id="6164" presetID="1" presetClass="exit" presetSubtype="0" fill="hold" grpId="2" nodeType="withEffect">
                                  <p:stCondLst>
                                    <p:cond delay="0"/>
                                  </p:stCondLst>
                                  <p:childTnLst>
                                    <p:set>
                                      <p:cBhvr>
                                        <p:cTn id="6165" dur="1" fill="hold">
                                          <p:stCondLst>
                                            <p:cond delay="0"/>
                                          </p:stCondLst>
                                        </p:cTn>
                                        <p:tgtEl>
                                          <p:spTgt spid="181"/>
                                        </p:tgtEl>
                                        <p:attrNameLst>
                                          <p:attrName>style.visibility</p:attrName>
                                        </p:attrNameLst>
                                      </p:cBhvr>
                                      <p:to>
                                        <p:strVal val="hidden"/>
                                      </p:to>
                                    </p:set>
                                  </p:childTnLst>
                                </p:cTn>
                              </p:par>
                              <p:par>
                                <p:cTn id="6166" presetID="1" presetClass="exit" presetSubtype="0" fill="hold" grpId="2" nodeType="withEffect">
                                  <p:stCondLst>
                                    <p:cond delay="0"/>
                                  </p:stCondLst>
                                  <p:childTnLst>
                                    <p:set>
                                      <p:cBhvr>
                                        <p:cTn id="6167" dur="1" fill="hold">
                                          <p:stCondLst>
                                            <p:cond delay="0"/>
                                          </p:stCondLst>
                                        </p:cTn>
                                        <p:tgtEl>
                                          <p:spTgt spid="182"/>
                                        </p:tgtEl>
                                        <p:attrNameLst>
                                          <p:attrName>style.visibility</p:attrName>
                                        </p:attrNameLst>
                                      </p:cBhvr>
                                      <p:to>
                                        <p:strVal val="hidden"/>
                                      </p:to>
                                    </p:set>
                                  </p:childTnLst>
                                </p:cTn>
                              </p:par>
                              <p:par>
                                <p:cTn id="6168" presetID="1" presetClass="exit" presetSubtype="0" fill="hold" grpId="2" nodeType="withEffect">
                                  <p:stCondLst>
                                    <p:cond delay="0"/>
                                  </p:stCondLst>
                                  <p:childTnLst>
                                    <p:set>
                                      <p:cBhvr>
                                        <p:cTn id="6169" dur="1" fill="hold">
                                          <p:stCondLst>
                                            <p:cond delay="0"/>
                                          </p:stCondLst>
                                        </p:cTn>
                                        <p:tgtEl>
                                          <p:spTgt spid="183"/>
                                        </p:tgtEl>
                                        <p:attrNameLst>
                                          <p:attrName>style.visibility</p:attrName>
                                        </p:attrNameLst>
                                      </p:cBhvr>
                                      <p:to>
                                        <p:strVal val="hidden"/>
                                      </p:to>
                                    </p:set>
                                  </p:childTnLst>
                                </p:cTn>
                              </p:par>
                              <p:par>
                                <p:cTn id="6170" presetID="1" presetClass="exit" presetSubtype="0" fill="hold" grpId="2" nodeType="withEffect">
                                  <p:stCondLst>
                                    <p:cond delay="0"/>
                                  </p:stCondLst>
                                  <p:childTnLst>
                                    <p:set>
                                      <p:cBhvr>
                                        <p:cTn id="6171" dur="1" fill="hold">
                                          <p:stCondLst>
                                            <p:cond delay="0"/>
                                          </p:stCondLst>
                                        </p:cTn>
                                        <p:tgtEl>
                                          <p:spTgt spid="185"/>
                                        </p:tgtEl>
                                        <p:attrNameLst>
                                          <p:attrName>style.visibility</p:attrName>
                                        </p:attrNameLst>
                                      </p:cBhvr>
                                      <p:to>
                                        <p:strVal val="hidden"/>
                                      </p:to>
                                    </p:set>
                                  </p:childTnLst>
                                </p:cTn>
                              </p:par>
                              <p:par>
                                <p:cTn id="6172" presetID="1" presetClass="exit" presetSubtype="0" fill="hold" grpId="2" nodeType="withEffect">
                                  <p:stCondLst>
                                    <p:cond delay="0"/>
                                  </p:stCondLst>
                                  <p:childTnLst>
                                    <p:set>
                                      <p:cBhvr>
                                        <p:cTn id="6173" dur="1" fill="hold">
                                          <p:stCondLst>
                                            <p:cond delay="0"/>
                                          </p:stCondLst>
                                        </p:cTn>
                                        <p:tgtEl>
                                          <p:spTgt spid="186"/>
                                        </p:tgtEl>
                                        <p:attrNameLst>
                                          <p:attrName>style.visibility</p:attrName>
                                        </p:attrNameLst>
                                      </p:cBhvr>
                                      <p:to>
                                        <p:strVal val="hidden"/>
                                      </p:to>
                                    </p:set>
                                  </p:childTnLst>
                                </p:cTn>
                              </p:par>
                              <p:par>
                                <p:cTn id="6174" presetID="1" presetClass="exit" presetSubtype="0" fill="hold" grpId="2" nodeType="withEffect">
                                  <p:stCondLst>
                                    <p:cond delay="0"/>
                                  </p:stCondLst>
                                  <p:childTnLst>
                                    <p:set>
                                      <p:cBhvr>
                                        <p:cTn id="6175" dur="1" fill="hold">
                                          <p:stCondLst>
                                            <p:cond delay="0"/>
                                          </p:stCondLst>
                                        </p:cTn>
                                        <p:tgtEl>
                                          <p:spTgt spid="184"/>
                                        </p:tgtEl>
                                        <p:attrNameLst>
                                          <p:attrName>style.visibility</p:attrName>
                                        </p:attrNameLst>
                                      </p:cBhvr>
                                      <p:to>
                                        <p:strVal val="hidden"/>
                                      </p:to>
                                    </p:set>
                                  </p:childTnLst>
                                </p:cTn>
                              </p:par>
                              <p:par>
                                <p:cTn id="6176" presetID="1" presetClass="exit" presetSubtype="0" fill="hold" grpId="2" nodeType="withEffect">
                                  <p:stCondLst>
                                    <p:cond delay="0"/>
                                  </p:stCondLst>
                                  <p:childTnLst>
                                    <p:set>
                                      <p:cBhvr>
                                        <p:cTn id="6177" dur="1" fill="hold">
                                          <p:stCondLst>
                                            <p:cond delay="0"/>
                                          </p:stCondLst>
                                        </p:cTn>
                                        <p:tgtEl>
                                          <p:spTgt spid="229"/>
                                        </p:tgtEl>
                                        <p:attrNameLst>
                                          <p:attrName>style.visibility</p:attrName>
                                        </p:attrNameLst>
                                      </p:cBhvr>
                                      <p:to>
                                        <p:strVal val="hidden"/>
                                      </p:to>
                                    </p:set>
                                  </p:childTnLst>
                                </p:cTn>
                              </p:par>
                              <p:par>
                                <p:cTn id="6178" presetID="1" presetClass="exit" presetSubtype="0" fill="hold" grpId="2" nodeType="withEffect">
                                  <p:stCondLst>
                                    <p:cond delay="0"/>
                                  </p:stCondLst>
                                  <p:childTnLst>
                                    <p:set>
                                      <p:cBhvr>
                                        <p:cTn id="6179" dur="1" fill="hold">
                                          <p:stCondLst>
                                            <p:cond delay="0"/>
                                          </p:stCondLst>
                                        </p:cTn>
                                        <p:tgtEl>
                                          <p:spTgt spid="230"/>
                                        </p:tgtEl>
                                        <p:attrNameLst>
                                          <p:attrName>style.visibility</p:attrName>
                                        </p:attrNameLst>
                                      </p:cBhvr>
                                      <p:to>
                                        <p:strVal val="hidden"/>
                                      </p:to>
                                    </p:set>
                                  </p:childTnLst>
                                </p:cTn>
                              </p:par>
                              <p:par>
                                <p:cTn id="6180" presetID="1" presetClass="exit" presetSubtype="0" fill="hold" grpId="2" nodeType="withEffect">
                                  <p:stCondLst>
                                    <p:cond delay="0"/>
                                  </p:stCondLst>
                                  <p:childTnLst>
                                    <p:set>
                                      <p:cBhvr>
                                        <p:cTn id="6181" dur="1" fill="hold">
                                          <p:stCondLst>
                                            <p:cond delay="0"/>
                                          </p:stCondLst>
                                        </p:cTn>
                                        <p:tgtEl>
                                          <p:spTgt spid="231"/>
                                        </p:tgtEl>
                                        <p:attrNameLst>
                                          <p:attrName>style.visibility</p:attrName>
                                        </p:attrNameLst>
                                      </p:cBhvr>
                                      <p:to>
                                        <p:strVal val="hidden"/>
                                      </p:to>
                                    </p:set>
                                  </p:childTnLst>
                                </p:cTn>
                              </p:par>
                              <p:par>
                                <p:cTn id="6182" presetID="1" presetClass="exit" presetSubtype="0" fill="hold" grpId="2" nodeType="withEffect">
                                  <p:stCondLst>
                                    <p:cond delay="0"/>
                                  </p:stCondLst>
                                  <p:childTnLst>
                                    <p:set>
                                      <p:cBhvr>
                                        <p:cTn id="6183" dur="1" fill="hold">
                                          <p:stCondLst>
                                            <p:cond delay="0"/>
                                          </p:stCondLst>
                                        </p:cTn>
                                        <p:tgtEl>
                                          <p:spTgt spid="233"/>
                                        </p:tgtEl>
                                        <p:attrNameLst>
                                          <p:attrName>style.visibility</p:attrName>
                                        </p:attrNameLst>
                                      </p:cBhvr>
                                      <p:to>
                                        <p:strVal val="hidden"/>
                                      </p:to>
                                    </p:set>
                                  </p:childTnLst>
                                </p:cTn>
                              </p:par>
                              <p:par>
                                <p:cTn id="6184" presetID="1" presetClass="exit" presetSubtype="0" fill="hold" grpId="2" nodeType="withEffect">
                                  <p:stCondLst>
                                    <p:cond delay="0"/>
                                  </p:stCondLst>
                                  <p:childTnLst>
                                    <p:set>
                                      <p:cBhvr>
                                        <p:cTn id="6185" dur="1" fill="hold">
                                          <p:stCondLst>
                                            <p:cond delay="0"/>
                                          </p:stCondLst>
                                        </p:cTn>
                                        <p:tgtEl>
                                          <p:spTgt spid="234"/>
                                        </p:tgtEl>
                                        <p:attrNameLst>
                                          <p:attrName>style.visibility</p:attrName>
                                        </p:attrNameLst>
                                      </p:cBhvr>
                                      <p:to>
                                        <p:strVal val="hidden"/>
                                      </p:to>
                                    </p:set>
                                  </p:childTnLst>
                                </p:cTn>
                              </p:par>
                              <p:par>
                                <p:cTn id="6186" presetID="1" presetClass="exit" presetSubtype="0" fill="hold" grpId="2" nodeType="withEffect">
                                  <p:stCondLst>
                                    <p:cond delay="0"/>
                                  </p:stCondLst>
                                  <p:childTnLst>
                                    <p:set>
                                      <p:cBhvr>
                                        <p:cTn id="6187" dur="1" fill="hold">
                                          <p:stCondLst>
                                            <p:cond delay="0"/>
                                          </p:stCondLst>
                                        </p:cTn>
                                        <p:tgtEl>
                                          <p:spTgt spid="232"/>
                                        </p:tgtEl>
                                        <p:attrNameLst>
                                          <p:attrName>style.visibility</p:attrName>
                                        </p:attrNameLst>
                                      </p:cBhvr>
                                      <p:to>
                                        <p:strVal val="hidden"/>
                                      </p:to>
                                    </p:set>
                                  </p:childTnLst>
                                </p:cTn>
                              </p:par>
                              <p:par>
                                <p:cTn id="6188" presetID="1" presetClass="exit" presetSubtype="0" fill="hold" grpId="2" nodeType="withEffect">
                                  <p:stCondLst>
                                    <p:cond delay="0"/>
                                  </p:stCondLst>
                                  <p:childTnLst>
                                    <p:set>
                                      <p:cBhvr>
                                        <p:cTn id="6189" dur="1" fill="hold">
                                          <p:stCondLst>
                                            <p:cond delay="0"/>
                                          </p:stCondLst>
                                        </p:cTn>
                                        <p:tgtEl>
                                          <p:spTgt spid="241"/>
                                        </p:tgtEl>
                                        <p:attrNameLst>
                                          <p:attrName>style.visibility</p:attrName>
                                        </p:attrNameLst>
                                      </p:cBhvr>
                                      <p:to>
                                        <p:strVal val="hidden"/>
                                      </p:to>
                                    </p:set>
                                  </p:childTnLst>
                                </p:cTn>
                              </p:par>
                              <p:par>
                                <p:cTn id="6190" presetID="1" presetClass="exit" presetSubtype="0" fill="hold" grpId="2" nodeType="withEffect">
                                  <p:stCondLst>
                                    <p:cond delay="0"/>
                                  </p:stCondLst>
                                  <p:childTnLst>
                                    <p:set>
                                      <p:cBhvr>
                                        <p:cTn id="6191" dur="1" fill="hold">
                                          <p:stCondLst>
                                            <p:cond delay="0"/>
                                          </p:stCondLst>
                                        </p:cTn>
                                        <p:tgtEl>
                                          <p:spTgt spid="242"/>
                                        </p:tgtEl>
                                        <p:attrNameLst>
                                          <p:attrName>style.visibility</p:attrName>
                                        </p:attrNameLst>
                                      </p:cBhvr>
                                      <p:to>
                                        <p:strVal val="hidden"/>
                                      </p:to>
                                    </p:set>
                                  </p:childTnLst>
                                </p:cTn>
                              </p:par>
                              <p:par>
                                <p:cTn id="6192" presetID="1" presetClass="exit" presetSubtype="0" fill="hold" grpId="2" nodeType="withEffect">
                                  <p:stCondLst>
                                    <p:cond delay="0"/>
                                  </p:stCondLst>
                                  <p:childTnLst>
                                    <p:set>
                                      <p:cBhvr>
                                        <p:cTn id="6193" dur="1" fill="hold">
                                          <p:stCondLst>
                                            <p:cond delay="0"/>
                                          </p:stCondLst>
                                        </p:cTn>
                                        <p:tgtEl>
                                          <p:spTgt spid="243"/>
                                        </p:tgtEl>
                                        <p:attrNameLst>
                                          <p:attrName>style.visibility</p:attrName>
                                        </p:attrNameLst>
                                      </p:cBhvr>
                                      <p:to>
                                        <p:strVal val="hidden"/>
                                      </p:to>
                                    </p:set>
                                  </p:childTnLst>
                                </p:cTn>
                              </p:par>
                              <p:par>
                                <p:cTn id="6194" presetID="1" presetClass="exit" presetSubtype="0" fill="hold" grpId="2" nodeType="withEffect">
                                  <p:stCondLst>
                                    <p:cond delay="0"/>
                                  </p:stCondLst>
                                  <p:childTnLst>
                                    <p:set>
                                      <p:cBhvr>
                                        <p:cTn id="6195" dur="1" fill="hold">
                                          <p:stCondLst>
                                            <p:cond delay="0"/>
                                          </p:stCondLst>
                                        </p:cTn>
                                        <p:tgtEl>
                                          <p:spTgt spid="245"/>
                                        </p:tgtEl>
                                        <p:attrNameLst>
                                          <p:attrName>style.visibility</p:attrName>
                                        </p:attrNameLst>
                                      </p:cBhvr>
                                      <p:to>
                                        <p:strVal val="hidden"/>
                                      </p:to>
                                    </p:set>
                                  </p:childTnLst>
                                </p:cTn>
                              </p:par>
                              <p:par>
                                <p:cTn id="6196" presetID="1" presetClass="exit" presetSubtype="0" fill="hold" grpId="2" nodeType="withEffect">
                                  <p:stCondLst>
                                    <p:cond delay="0"/>
                                  </p:stCondLst>
                                  <p:childTnLst>
                                    <p:set>
                                      <p:cBhvr>
                                        <p:cTn id="6197" dur="1" fill="hold">
                                          <p:stCondLst>
                                            <p:cond delay="0"/>
                                          </p:stCondLst>
                                        </p:cTn>
                                        <p:tgtEl>
                                          <p:spTgt spid="246"/>
                                        </p:tgtEl>
                                        <p:attrNameLst>
                                          <p:attrName>style.visibility</p:attrName>
                                        </p:attrNameLst>
                                      </p:cBhvr>
                                      <p:to>
                                        <p:strVal val="hidden"/>
                                      </p:to>
                                    </p:set>
                                  </p:childTnLst>
                                </p:cTn>
                              </p:par>
                              <p:par>
                                <p:cTn id="6198" presetID="1" presetClass="exit" presetSubtype="0" fill="hold" grpId="2" nodeType="withEffect">
                                  <p:stCondLst>
                                    <p:cond delay="0"/>
                                  </p:stCondLst>
                                  <p:childTnLst>
                                    <p:set>
                                      <p:cBhvr>
                                        <p:cTn id="6199" dur="1" fill="hold">
                                          <p:stCondLst>
                                            <p:cond delay="0"/>
                                          </p:stCondLst>
                                        </p:cTn>
                                        <p:tgtEl>
                                          <p:spTgt spid="244"/>
                                        </p:tgtEl>
                                        <p:attrNameLst>
                                          <p:attrName>style.visibility</p:attrName>
                                        </p:attrNameLst>
                                      </p:cBhvr>
                                      <p:to>
                                        <p:strVal val="hidden"/>
                                      </p:to>
                                    </p:set>
                                  </p:childTnLst>
                                </p:cTn>
                              </p:par>
                              <p:par>
                                <p:cTn id="6200" presetID="1" presetClass="exit" presetSubtype="0" fill="hold" grpId="2" nodeType="withEffect">
                                  <p:stCondLst>
                                    <p:cond delay="0"/>
                                  </p:stCondLst>
                                  <p:childTnLst>
                                    <p:set>
                                      <p:cBhvr>
                                        <p:cTn id="6201" dur="1" fill="hold">
                                          <p:stCondLst>
                                            <p:cond delay="0"/>
                                          </p:stCondLst>
                                        </p:cTn>
                                        <p:tgtEl>
                                          <p:spTgt spid="289"/>
                                        </p:tgtEl>
                                        <p:attrNameLst>
                                          <p:attrName>style.visibility</p:attrName>
                                        </p:attrNameLst>
                                      </p:cBhvr>
                                      <p:to>
                                        <p:strVal val="hidden"/>
                                      </p:to>
                                    </p:set>
                                  </p:childTnLst>
                                </p:cTn>
                              </p:par>
                              <p:par>
                                <p:cTn id="6202" presetID="1" presetClass="exit" presetSubtype="0" fill="hold" grpId="2" nodeType="withEffect">
                                  <p:stCondLst>
                                    <p:cond delay="0"/>
                                  </p:stCondLst>
                                  <p:childTnLst>
                                    <p:set>
                                      <p:cBhvr>
                                        <p:cTn id="6203" dur="1" fill="hold">
                                          <p:stCondLst>
                                            <p:cond delay="0"/>
                                          </p:stCondLst>
                                        </p:cTn>
                                        <p:tgtEl>
                                          <p:spTgt spid="290"/>
                                        </p:tgtEl>
                                        <p:attrNameLst>
                                          <p:attrName>style.visibility</p:attrName>
                                        </p:attrNameLst>
                                      </p:cBhvr>
                                      <p:to>
                                        <p:strVal val="hidden"/>
                                      </p:to>
                                    </p:set>
                                  </p:childTnLst>
                                </p:cTn>
                              </p:par>
                              <p:par>
                                <p:cTn id="6204" presetID="1" presetClass="exit" presetSubtype="0" fill="hold" grpId="2" nodeType="withEffect">
                                  <p:stCondLst>
                                    <p:cond delay="0"/>
                                  </p:stCondLst>
                                  <p:childTnLst>
                                    <p:set>
                                      <p:cBhvr>
                                        <p:cTn id="6205" dur="1" fill="hold">
                                          <p:stCondLst>
                                            <p:cond delay="0"/>
                                          </p:stCondLst>
                                        </p:cTn>
                                        <p:tgtEl>
                                          <p:spTgt spid="291"/>
                                        </p:tgtEl>
                                        <p:attrNameLst>
                                          <p:attrName>style.visibility</p:attrName>
                                        </p:attrNameLst>
                                      </p:cBhvr>
                                      <p:to>
                                        <p:strVal val="hidden"/>
                                      </p:to>
                                    </p:set>
                                  </p:childTnLst>
                                </p:cTn>
                              </p:par>
                              <p:par>
                                <p:cTn id="6206" presetID="1" presetClass="exit" presetSubtype="0" fill="hold" grpId="2" nodeType="withEffect">
                                  <p:stCondLst>
                                    <p:cond delay="0"/>
                                  </p:stCondLst>
                                  <p:childTnLst>
                                    <p:set>
                                      <p:cBhvr>
                                        <p:cTn id="6207" dur="1" fill="hold">
                                          <p:stCondLst>
                                            <p:cond delay="0"/>
                                          </p:stCondLst>
                                        </p:cTn>
                                        <p:tgtEl>
                                          <p:spTgt spid="293"/>
                                        </p:tgtEl>
                                        <p:attrNameLst>
                                          <p:attrName>style.visibility</p:attrName>
                                        </p:attrNameLst>
                                      </p:cBhvr>
                                      <p:to>
                                        <p:strVal val="hidden"/>
                                      </p:to>
                                    </p:set>
                                  </p:childTnLst>
                                </p:cTn>
                              </p:par>
                              <p:par>
                                <p:cTn id="6208" presetID="1" presetClass="exit" presetSubtype="0" fill="hold" grpId="2" nodeType="withEffect">
                                  <p:stCondLst>
                                    <p:cond delay="0"/>
                                  </p:stCondLst>
                                  <p:childTnLst>
                                    <p:set>
                                      <p:cBhvr>
                                        <p:cTn id="6209" dur="1" fill="hold">
                                          <p:stCondLst>
                                            <p:cond delay="0"/>
                                          </p:stCondLst>
                                        </p:cTn>
                                        <p:tgtEl>
                                          <p:spTgt spid="294"/>
                                        </p:tgtEl>
                                        <p:attrNameLst>
                                          <p:attrName>style.visibility</p:attrName>
                                        </p:attrNameLst>
                                      </p:cBhvr>
                                      <p:to>
                                        <p:strVal val="hidden"/>
                                      </p:to>
                                    </p:set>
                                  </p:childTnLst>
                                </p:cTn>
                              </p:par>
                              <p:par>
                                <p:cTn id="6210" presetID="1" presetClass="exit" presetSubtype="0" fill="hold" grpId="2" nodeType="withEffect">
                                  <p:stCondLst>
                                    <p:cond delay="0"/>
                                  </p:stCondLst>
                                  <p:childTnLst>
                                    <p:set>
                                      <p:cBhvr>
                                        <p:cTn id="6211" dur="1" fill="hold">
                                          <p:stCondLst>
                                            <p:cond delay="0"/>
                                          </p:stCondLst>
                                        </p:cTn>
                                        <p:tgtEl>
                                          <p:spTgt spid="292"/>
                                        </p:tgtEl>
                                        <p:attrNameLst>
                                          <p:attrName>style.visibility</p:attrName>
                                        </p:attrNameLst>
                                      </p:cBhvr>
                                      <p:to>
                                        <p:strVal val="hidden"/>
                                      </p:to>
                                    </p:set>
                                  </p:childTnLst>
                                </p:cTn>
                              </p:par>
                              <p:par>
                                <p:cTn id="6212" presetID="1" presetClass="exit" presetSubtype="0" fill="hold" grpId="2" nodeType="withEffect">
                                  <p:stCondLst>
                                    <p:cond delay="0"/>
                                  </p:stCondLst>
                                  <p:childTnLst>
                                    <p:set>
                                      <p:cBhvr>
                                        <p:cTn id="6213" dur="1" fill="hold">
                                          <p:stCondLst>
                                            <p:cond delay="0"/>
                                          </p:stCondLst>
                                        </p:cTn>
                                        <p:tgtEl>
                                          <p:spTgt spid="301"/>
                                        </p:tgtEl>
                                        <p:attrNameLst>
                                          <p:attrName>style.visibility</p:attrName>
                                        </p:attrNameLst>
                                      </p:cBhvr>
                                      <p:to>
                                        <p:strVal val="hidden"/>
                                      </p:to>
                                    </p:set>
                                  </p:childTnLst>
                                </p:cTn>
                              </p:par>
                              <p:par>
                                <p:cTn id="6214" presetID="1" presetClass="exit" presetSubtype="0" fill="hold" grpId="2" nodeType="withEffect">
                                  <p:stCondLst>
                                    <p:cond delay="0"/>
                                  </p:stCondLst>
                                  <p:childTnLst>
                                    <p:set>
                                      <p:cBhvr>
                                        <p:cTn id="6215" dur="1" fill="hold">
                                          <p:stCondLst>
                                            <p:cond delay="0"/>
                                          </p:stCondLst>
                                        </p:cTn>
                                        <p:tgtEl>
                                          <p:spTgt spid="302"/>
                                        </p:tgtEl>
                                        <p:attrNameLst>
                                          <p:attrName>style.visibility</p:attrName>
                                        </p:attrNameLst>
                                      </p:cBhvr>
                                      <p:to>
                                        <p:strVal val="hidden"/>
                                      </p:to>
                                    </p:set>
                                  </p:childTnLst>
                                </p:cTn>
                              </p:par>
                              <p:par>
                                <p:cTn id="6216" presetID="1" presetClass="exit" presetSubtype="0" fill="hold" grpId="2" nodeType="withEffect">
                                  <p:stCondLst>
                                    <p:cond delay="0"/>
                                  </p:stCondLst>
                                  <p:childTnLst>
                                    <p:set>
                                      <p:cBhvr>
                                        <p:cTn id="6217" dur="1" fill="hold">
                                          <p:stCondLst>
                                            <p:cond delay="0"/>
                                          </p:stCondLst>
                                        </p:cTn>
                                        <p:tgtEl>
                                          <p:spTgt spid="303"/>
                                        </p:tgtEl>
                                        <p:attrNameLst>
                                          <p:attrName>style.visibility</p:attrName>
                                        </p:attrNameLst>
                                      </p:cBhvr>
                                      <p:to>
                                        <p:strVal val="hidden"/>
                                      </p:to>
                                    </p:set>
                                  </p:childTnLst>
                                </p:cTn>
                              </p:par>
                              <p:par>
                                <p:cTn id="6218" presetID="1" presetClass="exit" presetSubtype="0" fill="hold" grpId="2" nodeType="withEffect">
                                  <p:stCondLst>
                                    <p:cond delay="0"/>
                                  </p:stCondLst>
                                  <p:childTnLst>
                                    <p:set>
                                      <p:cBhvr>
                                        <p:cTn id="6219" dur="1" fill="hold">
                                          <p:stCondLst>
                                            <p:cond delay="0"/>
                                          </p:stCondLst>
                                        </p:cTn>
                                        <p:tgtEl>
                                          <p:spTgt spid="305"/>
                                        </p:tgtEl>
                                        <p:attrNameLst>
                                          <p:attrName>style.visibility</p:attrName>
                                        </p:attrNameLst>
                                      </p:cBhvr>
                                      <p:to>
                                        <p:strVal val="hidden"/>
                                      </p:to>
                                    </p:set>
                                  </p:childTnLst>
                                </p:cTn>
                              </p:par>
                              <p:par>
                                <p:cTn id="6220" presetID="1" presetClass="exit" presetSubtype="0" fill="hold" grpId="2" nodeType="withEffect">
                                  <p:stCondLst>
                                    <p:cond delay="0"/>
                                  </p:stCondLst>
                                  <p:childTnLst>
                                    <p:set>
                                      <p:cBhvr>
                                        <p:cTn id="6221" dur="1" fill="hold">
                                          <p:stCondLst>
                                            <p:cond delay="0"/>
                                          </p:stCondLst>
                                        </p:cTn>
                                        <p:tgtEl>
                                          <p:spTgt spid="306"/>
                                        </p:tgtEl>
                                        <p:attrNameLst>
                                          <p:attrName>style.visibility</p:attrName>
                                        </p:attrNameLst>
                                      </p:cBhvr>
                                      <p:to>
                                        <p:strVal val="hidden"/>
                                      </p:to>
                                    </p:set>
                                  </p:childTnLst>
                                </p:cTn>
                              </p:par>
                              <p:par>
                                <p:cTn id="6222" presetID="1" presetClass="exit" presetSubtype="0" fill="hold" grpId="2" nodeType="withEffect">
                                  <p:stCondLst>
                                    <p:cond delay="0"/>
                                  </p:stCondLst>
                                  <p:childTnLst>
                                    <p:set>
                                      <p:cBhvr>
                                        <p:cTn id="6223" dur="1" fill="hold">
                                          <p:stCondLst>
                                            <p:cond delay="0"/>
                                          </p:stCondLst>
                                        </p:cTn>
                                        <p:tgtEl>
                                          <p:spTgt spid="304"/>
                                        </p:tgtEl>
                                        <p:attrNameLst>
                                          <p:attrName>style.visibility</p:attrName>
                                        </p:attrNameLst>
                                      </p:cBhvr>
                                      <p:to>
                                        <p:strVal val="hidden"/>
                                      </p:to>
                                    </p:set>
                                  </p:childTnLst>
                                </p:cTn>
                              </p:par>
                              <p:par>
                                <p:cTn id="6224" presetID="1" presetClass="exit" presetSubtype="0" fill="hold" grpId="2" nodeType="withEffect">
                                  <p:stCondLst>
                                    <p:cond delay="0"/>
                                  </p:stCondLst>
                                  <p:childTnLst>
                                    <p:set>
                                      <p:cBhvr>
                                        <p:cTn id="6225" dur="1" fill="hold">
                                          <p:stCondLst>
                                            <p:cond delay="0"/>
                                          </p:stCondLst>
                                        </p:cTn>
                                        <p:tgtEl>
                                          <p:spTgt spid="349"/>
                                        </p:tgtEl>
                                        <p:attrNameLst>
                                          <p:attrName>style.visibility</p:attrName>
                                        </p:attrNameLst>
                                      </p:cBhvr>
                                      <p:to>
                                        <p:strVal val="hidden"/>
                                      </p:to>
                                    </p:set>
                                  </p:childTnLst>
                                </p:cTn>
                              </p:par>
                              <p:par>
                                <p:cTn id="6226" presetID="1" presetClass="exit" presetSubtype="0" fill="hold" grpId="2" nodeType="withEffect">
                                  <p:stCondLst>
                                    <p:cond delay="0"/>
                                  </p:stCondLst>
                                  <p:childTnLst>
                                    <p:set>
                                      <p:cBhvr>
                                        <p:cTn id="6227" dur="1" fill="hold">
                                          <p:stCondLst>
                                            <p:cond delay="0"/>
                                          </p:stCondLst>
                                        </p:cTn>
                                        <p:tgtEl>
                                          <p:spTgt spid="350"/>
                                        </p:tgtEl>
                                        <p:attrNameLst>
                                          <p:attrName>style.visibility</p:attrName>
                                        </p:attrNameLst>
                                      </p:cBhvr>
                                      <p:to>
                                        <p:strVal val="hidden"/>
                                      </p:to>
                                    </p:set>
                                  </p:childTnLst>
                                </p:cTn>
                              </p:par>
                              <p:par>
                                <p:cTn id="6228" presetID="1" presetClass="exit" presetSubtype="0" fill="hold" grpId="2" nodeType="withEffect">
                                  <p:stCondLst>
                                    <p:cond delay="0"/>
                                  </p:stCondLst>
                                  <p:childTnLst>
                                    <p:set>
                                      <p:cBhvr>
                                        <p:cTn id="6229" dur="1" fill="hold">
                                          <p:stCondLst>
                                            <p:cond delay="0"/>
                                          </p:stCondLst>
                                        </p:cTn>
                                        <p:tgtEl>
                                          <p:spTgt spid="351"/>
                                        </p:tgtEl>
                                        <p:attrNameLst>
                                          <p:attrName>style.visibility</p:attrName>
                                        </p:attrNameLst>
                                      </p:cBhvr>
                                      <p:to>
                                        <p:strVal val="hidden"/>
                                      </p:to>
                                    </p:set>
                                  </p:childTnLst>
                                </p:cTn>
                              </p:par>
                              <p:par>
                                <p:cTn id="6230" presetID="1" presetClass="exit" presetSubtype="0" fill="hold" grpId="2" nodeType="withEffect">
                                  <p:stCondLst>
                                    <p:cond delay="0"/>
                                  </p:stCondLst>
                                  <p:childTnLst>
                                    <p:set>
                                      <p:cBhvr>
                                        <p:cTn id="6231" dur="1" fill="hold">
                                          <p:stCondLst>
                                            <p:cond delay="0"/>
                                          </p:stCondLst>
                                        </p:cTn>
                                        <p:tgtEl>
                                          <p:spTgt spid="353"/>
                                        </p:tgtEl>
                                        <p:attrNameLst>
                                          <p:attrName>style.visibility</p:attrName>
                                        </p:attrNameLst>
                                      </p:cBhvr>
                                      <p:to>
                                        <p:strVal val="hidden"/>
                                      </p:to>
                                    </p:set>
                                  </p:childTnLst>
                                </p:cTn>
                              </p:par>
                              <p:par>
                                <p:cTn id="6232" presetID="1" presetClass="exit" presetSubtype="0" fill="hold" grpId="2" nodeType="withEffect">
                                  <p:stCondLst>
                                    <p:cond delay="0"/>
                                  </p:stCondLst>
                                  <p:childTnLst>
                                    <p:set>
                                      <p:cBhvr>
                                        <p:cTn id="6233" dur="1" fill="hold">
                                          <p:stCondLst>
                                            <p:cond delay="0"/>
                                          </p:stCondLst>
                                        </p:cTn>
                                        <p:tgtEl>
                                          <p:spTgt spid="354"/>
                                        </p:tgtEl>
                                        <p:attrNameLst>
                                          <p:attrName>style.visibility</p:attrName>
                                        </p:attrNameLst>
                                      </p:cBhvr>
                                      <p:to>
                                        <p:strVal val="hidden"/>
                                      </p:to>
                                    </p:set>
                                  </p:childTnLst>
                                </p:cTn>
                              </p:par>
                              <p:par>
                                <p:cTn id="6234" presetID="1" presetClass="exit" presetSubtype="0" fill="hold" grpId="2" nodeType="withEffect">
                                  <p:stCondLst>
                                    <p:cond delay="0"/>
                                  </p:stCondLst>
                                  <p:childTnLst>
                                    <p:set>
                                      <p:cBhvr>
                                        <p:cTn id="6235" dur="1" fill="hold">
                                          <p:stCondLst>
                                            <p:cond delay="0"/>
                                          </p:stCondLst>
                                        </p:cTn>
                                        <p:tgtEl>
                                          <p:spTgt spid="352"/>
                                        </p:tgtEl>
                                        <p:attrNameLst>
                                          <p:attrName>style.visibility</p:attrName>
                                        </p:attrNameLst>
                                      </p:cBhvr>
                                      <p:to>
                                        <p:strVal val="hidden"/>
                                      </p:to>
                                    </p:set>
                                  </p:childTnLst>
                                </p:cTn>
                              </p:par>
                              <p:par>
                                <p:cTn id="6236" presetID="1" presetClass="exit" presetSubtype="0" fill="hold" grpId="2" nodeType="withEffect">
                                  <p:stCondLst>
                                    <p:cond delay="0"/>
                                  </p:stCondLst>
                                  <p:childTnLst>
                                    <p:set>
                                      <p:cBhvr>
                                        <p:cTn id="6237" dur="1" fill="hold">
                                          <p:stCondLst>
                                            <p:cond delay="0"/>
                                          </p:stCondLst>
                                        </p:cTn>
                                        <p:tgtEl>
                                          <p:spTgt spid="361"/>
                                        </p:tgtEl>
                                        <p:attrNameLst>
                                          <p:attrName>style.visibility</p:attrName>
                                        </p:attrNameLst>
                                      </p:cBhvr>
                                      <p:to>
                                        <p:strVal val="hidden"/>
                                      </p:to>
                                    </p:set>
                                  </p:childTnLst>
                                </p:cTn>
                              </p:par>
                              <p:par>
                                <p:cTn id="6238" presetID="1" presetClass="exit" presetSubtype="0" fill="hold" grpId="2" nodeType="withEffect">
                                  <p:stCondLst>
                                    <p:cond delay="0"/>
                                  </p:stCondLst>
                                  <p:childTnLst>
                                    <p:set>
                                      <p:cBhvr>
                                        <p:cTn id="6239" dur="1" fill="hold">
                                          <p:stCondLst>
                                            <p:cond delay="0"/>
                                          </p:stCondLst>
                                        </p:cTn>
                                        <p:tgtEl>
                                          <p:spTgt spid="362"/>
                                        </p:tgtEl>
                                        <p:attrNameLst>
                                          <p:attrName>style.visibility</p:attrName>
                                        </p:attrNameLst>
                                      </p:cBhvr>
                                      <p:to>
                                        <p:strVal val="hidden"/>
                                      </p:to>
                                    </p:set>
                                  </p:childTnLst>
                                </p:cTn>
                              </p:par>
                              <p:par>
                                <p:cTn id="6240" presetID="1" presetClass="exit" presetSubtype="0" fill="hold" grpId="2" nodeType="withEffect">
                                  <p:stCondLst>
                                    <p:cond delay="0"/>
                                  </p:stCondLst>
                                  <p:childTnLst>
                                    <p:set>
                                      <p:cBhvr>
                                        <p:cTn id="6241" dur="1" fill="hold">
                                          <p:stCondLst>
                                            <p:cond delay="0"/>
                                          </p:stCondLst>
                                        </p:cTn>
                                        <p:tgtEl>
                                          <p:spTgt spid="363"/>
                                        </p:tgtEl>
                                        <p:attrNameLst>
                                          <p:attrName>style.visibility</p:attrName>
                                        </p:attrNameLst>
                                      </p:cBhvr>
                                      <p:to>
                                        <p:strVal val="hidden"/>
                                      </p:to>
                                    </p:set>
                                  </p:childTnLst>
                                </p:cTn>
                              </p:par>
                              <p:par>
                                <p:cTn id="6242" presetID="1" presetClass="exit" presetSubtype="0" fill="hold" grpId="2" nodeType="withEffect">
                                  <p:stCondLst>
                                    <p:cond delay="0"/>
                                  </p:stCondLst>
                                  <p:childTnLst>
                                    <p:set>
                                      <p:cBhvr>
                                        <p:cTn id="6243" dur="1" fill="hold">
                                          <p:stCondLst>
                                            <p:cond delay="0"/>
                                          </p:stCondLst>
                                        </p:cTn>
                                        <p:tgtEl>
                                          <p:spTgt spid="365"/>
                                        </p:tgtEl>
                                        <p:attrNameLst>
                                          <p:attrName>style.visibility</p:attrName>
                                        </p:attrNameLst>
                                      </p:cBhvr>
                                      <p:to>
                                        <p:strVal val="hidden"/>
                                      </p:to>
                                    </p:set>
                                  </p:childTnLst>
                                </p:cTn>
                              </p:par>
                              <p:par>
                                <p:cTn id="6244" presetID="1" presetClass="exit" presetSubtype="0" fill="hold" grpId="2" nodeType="withEffect">
                                  <p:stCondLst>
                                    <p:cond delay="0"/>
                                  </p:stCondLst>
                                  <p:childTnLst>
                                    <p:set>
                                      <p:cBhvr>
                                        <p:cTn id="6245" dur="1" fill="hold">
                                          <p:stCondLst>
                                            <p:cond delay="0"/>
                                          </p:stCondLst>
                                        </p:cTn>
                                        <p:tgtEl>
                                          <p:spTgt spid="366"/>
                                        </p:tgtEl>
                                        <p:attrNameLst>
                                          <p:attrName>style.visibility</p:attrName>
                                        </p:attrNameLst>
                                      </p:cBhvr>
                                      <p:to>
                                        <p:strVal val="hidden"/>
                                      </p:to>
                                    </p:set>
                                  </p:childTnLst>
                                </p:cTn>
                              </p:par>
                              <p:par>
                                <p:cTn id="6246" presetID="1" presetClass="exit" presetSubtype="0" fill="hold" grpId="2" nodeType="withEffect">
                                  <p:stCondLst>
                                    <p:cond delay="0"/>
                                  </p:stCondLst>
                                  <p:childTnLst>
                                    <p:set>
                                      <p:cBhvr>
                                        <p:cTn id="6247" dur="1" fill="hold">
                                          <p:stCondLst>
                                            <p:cond delay="0"/>
                                          </p:stCondLst>
                                        </p:cTn>
                                        <p:tgtEl>
                                          <p:spTgt spid="364"/>
                                        </p:tgtEl>
                                        <p:attrNameLst>
                                          <p:attrName>style.visibility</p:attrName>
                                        </p:attrNameLst>
                                      </p:cBhvr>
                                      <p:to>
                                        <p:strVal val="hidden"/>
                                      </p:to>
                                    </p:set>
                                  </p:childTnLst>
                                </p:cTn>
                              </p:par>
                            </p:childTnLst>
                          </p:cTn>
                        </p:par>
                      </p:childTnLst>
                    </p:cTn>
                  </p:par>
                </p:childTnLst>
              </p:cTn>
              <p:nextCondLst>
                <p:cond evt="onClick" delay="0">
                  <p:tgtEl>
                    <p:spTgt spid="66"/>
                  </p:tgtEl>
                </p:cond>
              </p:nextCondLst>
            </p:seq>
          </p:childTnLst>
        </p:cTn>
      </p:par>
    </p:tnLst>
    <p:bldLst>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6" grpId="3" animBg="1"/>
      <p:bldP spid="16" grpId="4" animBg="1"/>
      <p:bldP spid="16" grpId="5" animBg="1"/>
      <p:bldP spid="16" grpId="6" animBg="1"/>
      <p:bldP spid="17" grpId="0" animBg="1"/>
      <p:bldP spid="17" grpId="1" animBg="1"/>
      <p:bldP spid="17" grpId="2" animBg="1"/>
      <p:bldP spid="17" grpId="3" animBg="1"/>
      <p:bldP spid="17" grpId="4" animBg="1"/>
      <p:bldP spid="17" grpId="5" animBg="1"/>
      <p:bldP spid="17" grpId="6" animBg="1"/>
      <p:bldP spid="18" grpId="0" animBg="1"/>
      <p:bldP spid="18" grpId="1" animBg="1"/>
      <p:bldP spid="18" grpId="2" animBg="1"/>
      <p:bldP spid="18" grpId="3" animBg="1"/>
      <p:bldP spid="18" grpId="4" animBg="1"/>
      <p:bldP spid="18" grpId="5" animBg="1"/>
      <p:bldP spid="18" grpId="6" animBg="1"/>
      <p:bldP spid="19" grpId="0" animBg="1"/>
      <p:bldP spid="19" grpId="1" animBg="1"/>
      <p:bldP spid="19" grpId="2" animBg="1"/>
      <p:bldP spid="19" grpId="3" animBg="1"/>
      <p:bldP spid="19" grpId="4" animBg="1"/>
      <p:bldP spid="19" grpId="5" animBg="1"/>
      <p:bldP spid="19" grpId="6" animBg="1"/>
      <p:bldP spid="20" grpId="0" animBg="1"/>
      <p:bldP spid="20" grpId="1" animBg="1"/>
      <p:bldP spid="20" grpId="2" animBg="1"/>
      <p:bldP spid="21" grpId="0" animBg="1"/>
      <p:bldP spid="21" grpId="1" animBg="1"/>
      <p:bldP spid="21" grpId="2" animBg="1"/>
      <p:bldP spid="22" grpId="0" animBg="1"/>
      <p:bldP spid="22" grpId="1" animBg="1"/>
      <p:bldP spid="22" grpId="2" animBg="1"/>
      <p:bldP spid="23" grpId="0" animBg="1"/>
      <p:bldP spid="23" grpId="1" animBg="1"/>
      <p:bldP spid="23" grpId="2" animBg="1"/>
      <p:bldP spid="24" grpId="0" animBg="1"/>
      <p:bldP spid="24" grpId="1" animBg="1"/>
      <p:bldP spid="24" grpId="2" animBg="1"/>
      <p:bldP spid="24" grpId="3" animBg="1"/>
      <p:bldP spid="24" grpId="4" animBg="1"/>
      <p:bldP spid="24" grpId="5" animBg="1"/>
      <p:bldP spid="24" grpId="6" animBg="1"/>
      <p:bldP spid="24" grpId="7" animBg="1"/>
      <p:bldP spid="24" grpId="8" animBg="1"/>
      <p:bldP spid="24" grpId="9" animBg="1"/>
      <p:bldP spid="24" grpId="10" animBg="1"/>
      <p:bldP spid="24" grpId="11" animBg="1"/>
      <p:bldP spid="24" grpId="12" animBg="1"/>
      <p:bldP spid="25" grpId="0" animBg="1"/>
      <p:bldP spid="25" grpId="1" animBg="1"/>
      <p:bldP spid="25" grpId="2" animBg="1"/>
      <p:bldP spid="25" grpId="3" animBg="1"/>
      <p:bldP spid="25" grpId="4" animBg="1"/>
      <p:bldP spid="25" grpId="5" animBg="1"/>
      <p:bldP spid="25" grpId="6" animBg="1"/>
      <p:bldP spid="25" grpId="7" animBg="1"/>
      <p:bldP spid="25" grpId="8" animBg="1"/>
      <p:bldP spid="25" grpId="9" animBg="1"/>
      <p:bldP spid="25" grpId="10" animBg="1"/>
      <p:bldP spid="25" grpId="11" animBg="1"/>
      <p:bldP spid="25" grpId="12" animBg="1"/>
      <p:bldP spid="26" grpId="0" animBg="1"/>
      <p:bldP spid="26" grpId="1" animBg="1"/>
      <p:bldP spid="26" grpId="2" animBg="1"/>
      <p:bldP spid="26" grpId="3" animBg="1"/>
      <p:bldP spid="26" grpId="4" animBg="1"/>
      <p:bldP spid="26" grpId="5" animBg="1"/>
      <p:bldP spid="26" grpId="6" animBg="1"/>
      <p:bldP spid="26" grpId="7" animBg="1"/>
      <p:bldP spid="26" grpId="8" animBg="1"/>
      <p:bldP spid="26" grpId="9" animBg="1"/>
      <p:bldP spid="26" grpId="10" animBg="1"/>
      <p:bldP spid="26" grpId="11" animBg="1"/>
      <p:bldP spid="26" grpId="12" animBg="1"/>
      <p:bldP spid="27" grpId="0" animBg="1"/>
      <p:bldP spid="27" grpId="1" animBg="1"/>
      <p:bldP spid="27" grpId="2" animBg="1"/>
      <p:bldP spid="27" grpId="3" animBg="1"/>
      <p:bldP spid="27" grpId="4" animBg="1"/>
      <p:bldP spid="27" grpId="5" animBg="1"/>
      <p:bldP spid="27" grpId="6" animBg="1"/>
      <p:bldP spid="27" grpId="7" animBg="1"/>
      <p:bldP spid="27" grpId="8" animBg="1"/>
      <p:bldP spid="27" grpId="9" animBg="1"/>
      <p:bldP spid="27" grpId="10" animBg="1"/>
      <p:bldP spid="27" grpId="11" animBg="1"/>
      <p:bldP spid="27" grpId="12" animBg="1"/>
      <p:bldP spid="34" grpId="0" animBg="1"/>
      <p:bldP spid="34" grpId="1" animBg="1"/>
      <p:bldP spid="34" grpId="2" animBg="1"/>
      <p:bldP spid="35" grpId="0" animBg="1"/>
      <p:bldP spid="35" grpId="1" animBg="1"/>
      <p:bldP spid="35" grpId="2" animBg="1"/>
      <p:bldP spid="36" grpId="0" animBg="1"/>
      <p:bldP spid="36" grpId="1" animBg="1"/>
      <p:bldP spid="36" grpId="2" animBg="1"/>
      <p:bldP spid="37" grpId="0" animBg="1"/>
      <p:bldP spid="37" grpId="1" animBg="1"/>
      <p:bldP spid="37" grpId="2" animBg="1"/>
      <p:bldP spid="38" grpId="0" animBg="1"/>
      <p:bldP spid="38" grpId="1" animBg="1"/>
      <p:bldP spid="38" grpId="2" animBg="1"/>
      <p:bldP spid="39" grpId="0" animBg="1"/>
      <p:bldP spid="39" grpId="1" animBg="1"/>
      <p:bldP spid="46" grpId="0" animBg="1"/>
      <p:bldP spid="46" grpId="1" animBg="1"/>
      <p:bldP spid="46" grpId="2" animBg="1"/>
      <p:bldP spid="47" grpId="0" animBg="1"/>
      <p:bldP spid="47" grpId="1" animBg="1"/>
      <p:bldP spid="47" grpId="2" animBg="1"/>
      <p:bldP spid="48" grpId="0" animBg="1"/>
      <p:bldP spid="48" grpId="1" animBg="1"/>
      <p:bldP spid="48" grpId="2" animBg="1"/>
      <p:bldP spid="49" grpId="0" animBg="1"/>
      <p:bldP spid="49" grpId="1" animBg="1"/>
      <p:bldP spid="49" grpId="2" animBg="1"/>
      <p:bldP spid="50" grpId="0" animBg="1"/>
      <p:bldP spid="50" grpId="1" animBg="1"/>
      <p:bldP spid="50" grpId="2" animBg="1"/>
      <p:bldP spid="51" grpId="0" animBg="1"/>
      <p:bldP spid="51" grpId="1" animBg="1"/>
      <p:bldP spid="51" grpId="2" animBg="1"/>
      <p:bldP spid="58" grpId="0" animBg="1"/>
      <p:bldP spid="58" grpId="1" animBg="1"/>
      <p:bldP spid="58" grpId="2" animBg="1"/>
      <p:bldP spid="58" grpId="3" animBg="1"/>
      <p:bldP spid="59" grpId="0" animBg="1"/>
      <p:bldP spid="59" grpId="1" animBg="1"/>
      <p:bldP spid="59" grpId="2" animBg="1"/>
      <p:bldP spid="60" grpId="0" animBg="1"/>
      <p:bldP spid="60" grpId="1" animBg="1"/>
      <p:bldP spid="60" grpId="2" animBg="1"/>
      <p:bldP spid="61" grpId="0" animBg="1"/>
      <p:bldP spid="61" grpId="1" animBg="1"/>
      <p:bldP spid="61" grpId="2" animBg="1"/>
      <p:bldP spid="62" grpId="0" animBg="1"/>
      <p:bldP spid="62" grpId="1" animBg="1"/>
      <p:bldP spid="62" grpId="2" animBg="1"/>
      <p:bldP spid="63" grpId="0" animBg="1"/>
      <p:bldP spid="63" grpId="1" animBg="1"/>
      <p:bldP spid="63" grpId="2" animBg="1"/>
      <p:bldP spid="73" grpId="0" animBg="1"/>
      <p:bldP spid="73" grpId="1" animBg="1"/>
      <p:bldP spid="73" grpId="2" animBg="1"/>
      <p:bldP spid="74" grpId="0" animBg="1"/>
      <p:bldP spid="74" grpId="1" animBg="1"/>
      <p:bldP spid="74" grpId="2" animBg="1"/>
      <p:bldP spid="75" grpId="0" animBg="1"/>
      <p:bldP spid="75" grpId="1" animBg="1"/>
      <p:bldP spid="75" grpId="2" animBg="1"/>
      <p:bldP spid="76" grpId="0" animBg="1"/>
      <p:bldP spid="76" grpId="1" animBg="1"/>
      <p:bldP spid="76" grpId="2" animBg="1"/>
      <p:bldP spid="77" grpId="0" animBg="1"/>
      <p:bldP spid="77" grpId="1" animBg="1"/>
      <p:bldP spid="77" grpId="2" animBg="1"/>
      <p:bldP spid="78" grpId="0" animBg="1"/>
      <p:bldP spid="78" grpId="1" animBg="1"/>
      <p:bldP spid="78" grpId="2" animBg="1"/>
      <p:bldP spid="79" grpId="0" animBg="1"/>
      <p:bldP spid="79" grpId="1" animBg="1"/>
      <p:bldP spid="79" grpId="2" animBg="1"/>
      <p:bldP spid="79" grpId="3" animBg="1"/>
      <p:bldP spid="79" grpId="4" animBg="1"/>
      <p:bldP spid="79" grpId="5" animBg="1"/>
      <p:bldP spid="79" grpId="6" animBg="1"/>
      <p:bldP spid="80" grpId="0" animBg="1"/>
      <p:bldP spid="80" grpId="1" animBg="1"/>
      <p:bldP spid="80" grpId="2" animBg="1"/>
      <p:bldP spid="80" grpId="3" animBg="1"/>
      <p:bldP spid="80" grpId="4" animBg="1"/>
      <p:bldP spid="80" grpId="5" animBg="1"/>
      <p:bldP spid="80" grpId="6" animBg="1"/>
      <p:bldP spid="81" grpId="0" animBg="1"/>
      <p:bldP spid="81" grpId="1" animBg="1"/>
      <p:bldP spid="81" grpId="2" animBg="1"/>
      <p:bldP spid="81" grpId="3" animBg="1"/>
      <p:bldP spid="81" grpId="4" animBg="1"/>
      <p:bldP spid="81" grpId="5" animBg="1"/>
      <p:bldP spid="81" grpId="6" animBg="1"/>
      <p:bldP spid="82" grpId="0" animBg="1"/>
      <p:bldP spid="82" grpId="1" animBg="1"/>
      <p:bldP spid="82" grpId="2" animBg="1"/>
      <p:bldP spid="82" grpId="3" animBg="1"/>
      <p:bldP spid="82" grpId="4" animBg="1"/>
      <p:bldP spid="82" grpId="5" animBg="1"/>
      <p:bldP spid="82" grpId="6" animBg="1"/>
      <p:bldP spid="83" grpId="0" animBg="1"/>
      <p:bldP spid="83" grpId="1" animBg="1"/>
      <p:bldP spid="83" grpId="2" animBg="1"/>
      <p:bldP spid="84" grpId="0" animBg="1"/>
      <p:bldP spid="84" grpId="1" animBg="1"/>
      <p:bldP spid="84" grpId="2" animBg="1"/>
      <p:bldP spid="85" grpId="0" animBg="1"/>
      <p:bldP spid="85" grpId="1" animBg="1"/>
      <p:bldP spid="85" grpId="2" animBg="1"/>
      <p:bldP spid="86" grpId="0" animBg="1"/>
      <p:bldP spid="86" grpId="1" animBg="1"/>
      <p:bldP spid="86" grpId="2" animBg="1"/>
      <p:bldP spid="87" grpId="0" animBg="1"/>
      <p:bldP spid="87" grpId="1" animBg="1"/>
      <p:bldP spid="87" grpId="2" animBg="1"/>
      <p:bldP spid="87" grpId="3" animBg="1"/>
      <p:bldP spid="87" grpId="4" animBg="1"/>
      <p:bldP spid="87" grpId="5" animBg="1"/>
      <p:bldP spid="87" grpId="6" animBg="1"/>
      <p:bldP spid="87" grpId="7" animBg="1"/>
      <p:bldP spid="87" grpId="8" animBg="1"/>
      <p:bldP spid="87" grpId="9" animBg="1"/>
      <p:bldP spid="87" grpId="10" animBg="1"/>
      <p:bldP spid="87" grpId="11" animBg="1"/>
      <p:bldP spid="87" grpId="12" animBg="1"/>
      <p:bldP spid="88" grpId="0" animBg="1"/>
      <p:bldP spid="88" grpId="1" animBg="1"/>
      <p:bldP spid="88" grpId="2" animBg="1"/>
      <p:bldP spid="88" grpId="3" animBg="1"/>
      <p:bldP spid="88" grpId="4" animBg="1"/>
      <p:bldP spid="88" grpId="5" animBg="1"/>
      <p:bldP spid="88" grpId="6" animBg="1"/>
      <p:bldP spid="88" grpId="7" animBg="1"/>
      <p:bldP spid="88" grpId="8" animBg="1"/>
      <p:bldP spid="88" grpId="9" animBg="1"/>
      <p:bldP spid="88" grpId="10" animBg="1"/>
      <p:bldP spid="88" grpId="11" animBg="1"/>
      <p:bldP spid="88" grpId="12" animBg="1"/>
      <p:bldP spid="89" grpId="0" animBg="1"/>
      <p:bldP spid="89" grpId="1" animBg="1"/>
      <p:bldP spid="89" grpId="2" animBg="1"/>
      <p:bldP spid="89" grpId="3" animBg="1"/>
      <p:bldP spid="89" grpId="4" animBg="1"/>
      <p:bldP spid="89" grpId="5" animBg="1"/>
      <p:bldP spid="89" grpId="6" animBg="1"/>
      <p:bldP spid="89" grpId="7" animBg="1"/>
      <p:bldP spid="89" grpId="8" animBg="1"/>
      <p:bldP spid="89" grpId="9" animBg="1"/>
      <p:bldP spid="89" grpId="10" animBg="1"/>
      <p:bldP spid="89" grpId="11" animBg="1"/>
      <p:bldP spid="89" grpId="12" animBg="1"/>
      <p:bldP spid="90" grpId="0" animBg="1"/>
      <p:bldP spid="90" grpId="1" animBg="1"/>
      <p:bldP spid="90" grpId="2" animBg="1"/>
      <p:bldP spid="90" grpId="3" animBg="1"/>
      <p:bldP spid="90" grpId="4" animBg="1"/>
      <p:bldP spid="90" grpId="5" animBg="1"/>
      <p:bldP spid="90" grpId="6" animBg="1"/>
      <p:bldP spid="90" grpId="7" animBg="1"/>
      <p:bldP spid="90" grpId="8" animBg="1"/>
      <p:bldP spid="90" grpId="9" animBg="1"/>
      <p:bldP spid="90" grpId="10" animBg="1"/>
      <p:bldP spid="90" grpId="11" animBg="1"/>
      <p:bldP spid="90" grpId="12" animBg="1"/>
      <p:bldP spid="97" grpId="0" animBg="1"/>
      <p:bldP spid="97" grpId="1" animBg="1"/>
      <p:bldP spid="97" grpId="2" animBg="1"/>
      <p:bldP spid="98" grpId="0" animBg="1"/>
      <p:bldP spid="98" grpId="1" animBg="1"/>
      <p:bldP spid="98" grpId="2" animBg="1"/>
      <p:bldP spid="99" grpId="0" animBg="1"/>
      <p:bldP spid="99" grpId="1" animBg="1"/>
      <p:bldP spid="99" grpId="2" animBg="1"/>
      <p:bldP spid="100" grpId="0" animBg="1"/>
      <p:bldP spid="100" grpId="1" animBg="1"/>
      <p:bldP spid="100" grpId="2" animBg="1"/>
      <p:bldP spid="101" grpId="0" animBg="1"/>
      <p:bldP spid="101" grpId="1" animBg="1"/>
      <p:bldP spid="101" grpId="2" animBg="1"/>
      <p:bldP spid="102" grpId="0" animBg="1"/>
      <p:bldP spid="102" grpId="1" animBg="1"/>
      <p:bldP spid="109" grpId="0" animBg="1"/>
      <p:bldP spid="109" grpId="1" animBg="1"/>
      <p:bldP spid="109" grpId="2" animBg="1"/>
      <p:bldP spid="110" grpId="0" animBg="1"/>
      <p:bldP spid="110" grpId="1" animBg="1"/>
      <p:bldP spid="110" grpId="2" animBg="1"/>
      <p:bldP spid="111" grpId="0" animBg="1"/>
      <p:bldP spid="111" grpId="1" animBg="1"/>
      <p:bldP spid="111" grpId="2" animBg="1"/>
      <p:bldP spid="112" grpId="0" animBg="1"/>
      <p:bldP spid="112" grpId="1" animBg="1"/>
      <p:bldP spid="112" grpId="2" animBg="1"/>
      <p:bldP spid="113" grpId="0" animBg="1"/>
      <p:bldP spid="113" grpId="1" animBg="1"/>
      <p:bldP spid="113" grpId="2" animBg="1"/>
      <p:bldP spid="114" grpId="0" animBg="1"/>
      <p:bldP spid="114" grpId="1" animBg="1"/>
      <p:bldP spid="114" grpId="2" animBg="1"/>
      <p:bldP spid="121" grpId="0" animBg="1"/>
      <p:bldP spid="121" grpId="1" animBg="1"/>
      <p:bldP spid="121" grpId="2" animBg="1"/>
      <p:bldP spid="122" grpId="0" animBg="1"/>
      <p:bldP spid="122" grpId="1" animBg="1"/>
      <p:bldP spid="122" grpId="2" animBg="1"/>
      <p:bldP spid="123" grpId="0" animBg="1"/>
      <p:bldP spid="123" grpId="1" animBg="1"/>
      <p:bldP spid="123" grpId="2" animBg="1"/>
      <p:bldP spid="124" grpId="0" animBg="1"/>
      <p:bldP spid="124" grpId="1" animBg="1"/>
      <p:bldP spid="124" grpId="2" animBg="1"/>
      <p:bldP spid="125" grpId="0" animBg="1"/>
      <p:bldP spid="125" grpId="1" animBg="1"/>
      <p:bldP spid="125" grpId="2" animBg="1"/>
      <p:bldP spid="126" grpId="0" animBg="1"/>
      <p:bldP spid="126" grpId="1" animBg="1"/>
      <p:bldP spid="126" grpId="2" animBg="1"/>
      <p:bldP spid="133" grpId="0" animBg="1"/>
      <p:bldP spid="133" grpId="1" animBg="1"/>
      <p:bldP spid="133" grpId="2" animBg="1"/>
      <p:bldP spid="134" grpId="0" animBg="1"/>
      <p:bldP spid="134" grpId="1" animBg="1"/>
      <p:bldP spid="134" grpId="2" animBg="1"/>
      <p:bldP spid="135" grpId="0" animBg="1"/>
      <p:bldP spid="135" grpId="1" animBg="1"/>
      <p:bldP spid="135" grpId="2" animBg="1"/>
      <p:bldP spid="136" grpId="0" animBg="1"/>
      <p:bldP spid="136" grpId="1" animBg="1"/>
      <p:bldP spid="136" grpId="2" animBg="1"/>
      <p:bldP spid="137" grpId="0" animBg="1"/>
      <p:bldP spid="137" grpId="1" animBg="1"/>
      <p:bldP spid="137" grpId="2" animBg="1"/>
      <p:bldP spid="138" grpId="0" animBg="1"/>
      <p:bldP spid="138" grpId="1" animBg="1"/>
      <p:bldP spid="138" grpId="2" animBg="1"/>
      <p:bldP spid="139" grpId="0" animBg="1"/>
      <p:bldP spid="139" grpId="1" animBg="1"/>
      <p:bldP spid="139" grpId="2" animBg="1"/>
      <p:bldP spid="139" grpId="3" animBg="1"/>
      <p:bldP spid="139" grpId="4" animBg="1"/>
      <p:bldP spid="139" grpId="5" animBg="1"/>
      <p:bldP spid="139" grpId="6" animBg="1"/>
      <p:bldP spid="140" grpId="0" animBg="1"/>
      <p:bldP spid="140" grpId="1" animBg="1"/>
      <p:bldP spid="140" grpId="2" animBg="1"/>
      <p:bldP spid="140" grpId="3" animBg="1"/>
      <p:bldP spid="140" grpId="4" animBg="1"/>
      <p:bldP spid="140" grpId="5" animBg="1"/>
      <p:bldP spid="140" grpId="6" animBg="1"/>
      <p:bldP spid="141" grpId="0" animBg="1"/>
      <p:bldP spid="141" grpId="1" animBg="1"/>
      <p:bldP spid="141" grpId="2" animBg="1"/>
      <p:bldP spid="141" grpId="3" animBg="1"/>
      <p:bldP spid="141" grpId="4" animBg="1"/>
      <p:bldP spid="141" grpId="5" animBg="1"/>
      <p:bldP spid="141" grpId="6" animBg="1"/>
      <p:bldP spid="142" grpId="0" animBg="1"/>
      <p:bldP spid="142" grpId="1" animBg="1"/>
      <p:bldP spid="142" grpId="2" animBg="1"/>
      <p:bldP spid="142" grpId="3" animBg="1"/>
      <p:bldP spid="142" grpId="4" animBg="1"/>
      <p:bldP spid="142" grpId="5" animBg="1"/>
      <p:bldP spid="142" grpId="6" animBg="1"/>
      <p:bldP spid="143" grpId="0" animBg="1"/>
      <p:bldP spid="143" grpId="1" animBg="1"/>
      <p:bldP spid="143" grpId="2" animBg="1"/>
      <p:bldP spid="144" grpId="0" animBg="1"/>
      <p:bldP spid="144" grpId="1" animBg="1"/>
      <p:bldP spid="144" grpId="2" animBg="1"/>
      <p:bldP spid="145" grpId="0" animBg="1"/>
      <p:bldP spid="145" grpId="1" animBg="1"/>
      <p:bldP spid="145" grpId="2" animBg="1"/>
      <p:bldP spid="146" grpId="0" animBg="1"/>
      <p:bldP spid="146" grpId="1" animBg="1"/>
      <p:bldP spid="146" grpId="2" animBg="1"/>
      <p:bldP spid="147" grpId="0" animBg="1"/>
      <p:bldP spid="147" grpId="1" animBg="1"/>
      <p:bldP spid="147" grpId="2" animBg="1"/>
      <p:bldP spid="147" grpId="3" animBg="1"/>
      <p:bldP spid="147" grpId="4" animBg="1"/>
      <p:bldP spid="147" grpId="5" animBg="1"/>
      <p:bldP spid="147" grpId="6" animBg="1"/>
      <p:bldP spid="147" grpId="7" animBg="1"/>
      <p:bldP spid="147" grpId="8" animBg="1"/>
      <p:bldP spid="147" grpId="9" animBg="1"/>
      <p:bldP spid="147" grpId="10" animBg="1"/>
      <p:bldP spid="147" grpId="11" animBg="1"/>
      <p:bldP spid="147" grpId="12" animBg="1"/>
      <p:bldP spid="148" grpId="0" animBg="1"/>
      <p:bldP spid="148" grpId="1" animBg="1"/>
      <p:bldP spid="148" grpId="2" animBg="1"/>
      <p:bldP spid="148" grpId="3" animBg="1"/>
      <p:bldP spid="148" grpId="4" animBg="1"/>
      <p:bldP spid="148" grpId="5" animBg="1"/>
      <p:bldP spid="148" grpId="6" animBg="1"/>
      <p:bldP spid="148" grpId="7" animBg="1"/>
      <p:bldP spid="148" grpId="8" animBg="1"/>
      <p:bldP spid="148" grpId="9" animBg="1"/>
      <p:bldP spid="148" grpId="10" animBg="1"/>
      <p:bldP spid="148" grpId="11" animBg="1"/>
      <p:bldP spid="148" grpId="12" animBg="1"/>
      <p:bldP spid="149" grpId="0" animBg="1"/>
      <p:bldP spid="149" grpId="1" animBg="1"/>
      <p:bldP spid="149" grpId="2" animBg="1"/>
      <p:bldP spid="149" grpId="3" animBg="1"/>
      <p:bldP spid="149" grpId="4" animBg="1"/>
      <p:bldP spid="149" grpId="5" animBg="1"/>
      <p:bldP spid="149" grpId="6" animBg="1"/>
      <p:bldP spid="149" grpId="7" animBg="1"/>
      <p:bldP spid="149" grpId="8" animBg="1"/>
      <p:bldP spid="149" grpId="9" animBg="1"/>
      <p:bldP spid="149" grpId="10" animBg="1"/>
      <p:bldP spid="149" grpId="11" animBg="1"/>
      <p:bldP spid="149" grpId="12" animBg="1"/>
      <p:bldP spid="150" grpId="0" animBg="1"/>
      <p:bldP spid="150" grpId="1" animBg="1"/>
      <p:bldP spid="150" grpId="2" animBg="1"/>
      <p:bldP spid="150" grpId="3" animBg="1"/>
      <p:bldP spid="150" grpId="4" animBg="1"/>
      <p:bldP spid="150" grpId="5" animBg="1"/>
      <p:bldP spid="150" grpId="6" animBg="1"/>
      <p:bldP spid="150" grpId="7" animBg="1"/>
      <p:bldP spid="150" grpId="8" animBg="1"/>
      <p:bldP spid="150" grpId="9" animBg="1"/>
      <p:bldP spid="150" grpId="10" animBg="1"/>
      <p:bldP spid="150" grpId="11" animBg="1"/>
      <p:bldP spid="150" grpId="12" animBg="1"/>
      <p:bldP spid="157" grpId="0" animBg="1"/>
      <p:bldP spid="157" grpId="1" animBg="1"/>
      <p:bldP spid="157" grpId="2" animBg="1"/>
      <p:bldP spid="158" grpId="0" animBg="1"/>
      <p:bldP spid="158" grpId="1" animBg="1"/>
      <p:bldP spid="158" grpId="2" animBg="1"/>
      <p:bldP spid="159" grpId="0" animBg="1"/>
      <p:bldP spid="159" grpId="1" animBg="1"/>
      <p:bldP spid="159" grpId="2" animBg="1"/>
      <p:bldP spid="160" grpId="0" animBg="1"/>
      <p:bldP spid="160" grpId="1" animBg="1"/>
      <p:bldP spid="160" grpId="2" animBg="1"/>
      <p:bldP spid="161" grpId="0" animBg="1"/>
      <p:bldP spid="161" grpId="1" animBg="1"/>
      <p:bldP spid="161" grpId="2" animBg="1"/>
      <p:bldP spid="162" grpId="0" animBg="1"/>
      <p:bldP spid="162" grpId="1" animBg="1"/>
      <p:bldP spid="169" grpId="0" animBg="1"/>
      <p:bldP spid="169" grpId="1" animBg="1"/>
      <p:bldP spid="169" grpId="2" animBg="1"/>
      <p:bldP spid="170" grpId="0" animBg="1"/>
      <p:bldP spid="170" grpId="1" animBg="1"/>
      <p:bldP spid="170" grpId="2" animBg="1"/>
      <p:bldP spid="171" grpId="0" animBg="1"/>
      <p:bldP spid="171" grpId="1" animBg="1"/>
      <p:bldP spid="171" grpId="2" animBg="1"/>
      <p:bldP spid="172" grpId="0" animBg="1"/>
      <p:bldP spid="172" grpId="1" animBg="1"/>
      <p:bldP spid="172" grpId="2" animBg="1"/>
      <p:bldP spid="173" grpId="0" animBg="1"/>
      <p:bldP spid="173" grpId="1" animBg="1"/>
      <p:bldP spid="173" grpId="2" animBg="1"/>
      <p:bldP spid="174" grpId="0" animBg="1"/>
      <p:bldP spid="174" grpId="1" animBg="1"/>
      <p:bldP spid="174" grpId="2" animBg="1"/>
      <p:bldP spid="181" grpId="0" animBg="1"/>
      <p:bldP spid="181" grpId="1" animBg="1"/>
      <p:bldP spid="181" grpId="2" animBg="1"/>
      <p:bldP spid="182" grpId="0" animBg="1"/>
      <p:bldP spid="182" grpId="1" animBg="1"/>
      <p:bldP spid="182" grpId="2" animBg="1"/>
      <p:bldP spid="183" grpId="0" animBg="1"/>
      <p:bldP spid="183" grpId="1" animBg="1"/>
      <p:bldP spid="183" grpId="2" animBg="1"/>
      <p:bldP spid="184" grpId="0" animBg="1"/>
      <p:bldP spid="184" grpId="1" animBg="1"/>
      <p:bldP spid="184" grpId="2" animBg="1"/>
      <p:bldP spid="185" grpId="0" animBg="1"/>
      <p:bldP spid="185" grpId="1" animBg="1"/>
      <p:bldP spid="185" grpId="2" animBg="1"/>
      <p:bldP spid="186" grpId="0" animBg="1"/>
      <p:bldP spid="186" grpId="1" animBg="1"/>
      <p:bldP spid="186" grpId="2" animBg="1"/>
      <p:bldP spid="193" grpId="0" animBg="1"/>
      <p:bldP spid="193" grpId="1" animBg="1"/>
      <p:bldP spid="193" grpId="2" animBg="1"/>
      <p:bldP spid="194" grpId="0" animBg="1"/>
      <p:bldP spid="194" grpId="1" animBg="1"/>
      <p:bldP spid="194" grpId="2" animBg="1"/>
      <p:bldP spid="195" grpId="0" animBg="1"/>
      <p:bldP spid="195" grpId="1" animBg="1"/>
      <p:bldP spid="195" grpId="2" animBg="1"/>
      <p:bldP spid="196" grpId="0" animBg="1"/>
      <p:bldP spid="196" grpId="1" animBg="1"/>
      <p:bldP spid="196" grpId="2" animBg="1"/>
      <p:bldP spid="197" grpId="0" animBg="1"/>
      <p:bldP spid="197" grpId="1" animBg="1"/>
      <p:bldP spid="197" grpId="2" animBg="1"/>
      <p:bldP spid="198" grpId="0" animBg="1"/>
      <p:bldP spid="198" grpId="1" animBg="1"/>
      <p:bldP spid="198" grpId="2" animBg="1"/>
      <p:bldP spid="199" grpId="0" animBg="1"/>
      <p:bldP spid="199" grpId="1" animBg="1"/>
      <p:bldP spid="199" grpId="2" animBg="1"/>
      <p:bldP spid="199" grpId="3" animBg="1"/>
      <p:bldP spid="199" grpId="4" animBg="1"/>
      <p:bldP spid="199" grpId="5" animBg="1"/>
      <p:bldP spid="199" grpId="6" animBg="1"/>
      <p:bldP spid="200" grpId="0" animBg="1"/>
      <p:bldP spid="200" grpId="1" animBg="1"/>
      <p:bldP spid="200" grpId="2" animBg="1"/>
      <p:bldP spid="200" grpId="3" animBg="1"/>
      <p:bldP spid="200" grpId="4" animBg="1"/>
      <p:bldP spid="200" grpId="5" animBg="1"/>
      <p:bldP spid="200" grpId="6" animBg="1"/>
      <p:bldP spid="201" grpId="0" animBg="1"/>
      <p:bldP spid="201" grpId="1" animBg="1"/>
      <p:bldP spid="201" grpId="2" animBg="1"/>
      <p:bldP spid="201" grpId="3" animBg="1"/>
      <p:bldP spid="201" grpId="4" animBg="1"/>
      <p:bldP spid="201" grpId="5" animBg="1"/>
      <p:bldP spid="201" grpId="6" animBg="1"/>
      <p:bldP spid="202" grpId="0" animBg="1"/>
      <p:bldP spid="202" grpId="1" animBg="1"/>
      <p:bldP spid="202" grpId="2" animBg="1"/>
      <p:bldP spid="202" grpId="3" animBg="1"/>
      <p:bldP spid="202" grpId="4" animBg="1"/>
      <p:bldP spid="202" grpId="5" animBg="1"/>
      <p:bldP spid="202" grpId="6" animBg="1"/>
      <p:bldP spid="203" grpId="0" animBg="1"/>
      <p:bldP spid="203" grpId="1" animBg="1"/>
      <p:bldP spid="203" grpId="2" animBg="1"/>
      <p:bldP spid="204" grpId="0" animBg="1"/>
      <p:bldP spid="204" grpId="1" animBg="1"/>
      <p:bldP spid="204" grpId="2" animBg="1"/>
      <p:bldP spid="205" grpId="0" animBg="1"/>
      <p:bldP spid="205" grpId="1" animBg="1"/>
      <p:bldP spid="205" grpId="2" animBg="1"/>
      <p:bldP spid="206" grpId="0" animBg="1"/>
      <p:bldP spid="206" grpId="1" animBg="1"/>
      <p:bldP spid="206" grpId="2" animBg="1"/>
      <p:bldP spid="207" grpId="0" animBg="1"/>
      <p:bldP spid="207" grpId="1" animBg="1"/>
      <p:bldP spid="207" grpId="2" animBg="1"/>
      <p:bldP spid="207" grpId="3" animBg="1"/>
      <p:bldP spid="207" grpId="4" animBg="1"/>
      <p:bldP spid="207" grpId="5" animBg="1"/>
      <p:bldP spid="207" grpId="6" animBg="1"/>
      <p:bldP spid="207" grpId="7" animBg="1"/>
      <p:bldP spid="207" grpId="8" animBg="1"/>
      <p:bldP spid="207" grpId="9" animBg="1"/>
      <p:bldP spid="207" grpId="10" animBg="1"/>
      <p:bldP spid="207" grpId="11" animBg="1"/>
      <p:bldP spid="207" grpId="12" animBg="1"/>
      <p:bldP spid="208" grpId="0" animBg="1"/>
      <p:bldP spid="208" grpId="1" animBg="1"/>
      <p:bldP spid="208" grpId="2" animBg="1"/>
      <p:bldP spid="208" grpId="3" animBg="1"/>
      <p:bldP spid="208" grpId="4" animBg="1"/>
      <p:bldP spid="208" grpId="5" animBg="1"/>
      <p:bldP spid="208" grpId="6" animBg="1"/>
      <p:bldP spid="208" grpId="7" animBg="1"/>
      <p:bldP spid="208" grpId="8" animBg="1"/>
      <p:bldP spid="208" grpId="9" animBg="1"/>
      <p:bldP spid="208" grpId="10" animBg="1"/>
      <p:bldP spid="208" grpId="11" animBg="1"/>
      <p:bldP spid="208" grpId="12" animBg="1"/>
      <p:bldP spid="209" grpId="0" animBg="1"/>
      <p:bldP spid="209" grpId="1" animBg="1"/>
      <p:bldP spid="209" grpId="2" animBg="1"/>
      <p:bldP spid="209" grpId="3" animBg="1"/>
      <p:bldP spid="209" grpId="4" animBg="1"/>
      <p:bldP spid="209" grpId="5" animBg="1"/>
      <p:bldP spid="209" grpId="6" animBg="1"/>
      <p:bldP spid="209" grpId="7" animBg="1"/>
      <p:bldP spid="209" grpId="8" animBg="1"/>
      <p:bldP spid="209" grpId="9" animBg="1"/>
      <p:bldP spid="209" grpId="10" animBg="1"/>
      <p:bldP spid="209" grpId="11" animBg="1"/>
      <p:bldP spid="209" grpId="12" animBg="1"/>
      <p:bldP spid="210" grpId="0" animBg="1"/>
      <p:bldP spid="210" grpId="1" animBg="1"/>
      <p:bldP spid="210" grpId="2" animBg="1"/>
      <p:bldP spid="210" grpId="3" animBg="1"/>
      <p:bldP spid="210" grpId="4" animBg="1"/>
      <p:bldP spid="210" grpId="5" animBg="1"/>
      <p:bldP spid="210" grpId="6" animBg="1"/>
      <p:bldP spid="210" grpId="7" animBg="1"/>
      <p:bldP spid="210" grpId="8" animBg="1"/>
      <p:bldP spid="210" grpId="9" animBg="1"/>
      <p:bldP spid="210" grpId="10" animBg="1"/>
      <p:bldP spid="210" grpId="11" animBg="1"/>
      <p:bldP spid="210" grpId="12" animBg="1"/>
      <p:bldP spid="217" grpId="0" animBg="1"/>
      <p:bldP spid="217" grpId="1" animBg="1"/>
      <p:bldP spid="217" grpId="2" animBg="1"/>
      <p:bldP spid="218" grpId="0" animBg="1"/>
      <p:bldP spid="218" grpId="1" animBg="1"/>
      <p:bldP spid="218" grpId="2" animBg="1"/>
      <p:bldP spid="219" grpId="0" animBg="1"/>
      <p:bldP spid="219" grpId="1" animBg="1"/>
      <p:bldP spid="219" grpId="2" animBg="1"/>
      <p:bldP spid="220" grpId="0" animBg="1"/>
      <p:bldP spid="220" grpId="1" animBg="1"/>
      <p:bldP spid="220" grpId="2" animBg="1"/>
      <p:bldP spid="221" grpId="0" animBg="1"/>
      <p:bldP spid="221" grpId="1" animBg="1"/>
      <p:bldP spid="221" grpId="2" animBg="1"/>
      <p:bldP spid="222" grpId="0" animBg="1"/>
      <p:bldP spid="222" grpId="1" animBg="1"/>
      <p:bldP spid="229" grpId="0" animBg="1"/>
      <p:bldP spid="229" grpId="1" animBg="1"/>
      <p:bldP spid="229" grpId="2" animBg="1"/>
      <p:bldP spid="230" grpId="0" animBg="1"/>
      <p:bldP spid="230" grpId="1" animBg="1"/>
      <p:bldP spid="230" grpId="2" animBg="1"/>
      <p:bldP spid="231" grpId="0" animBg="1"/>
      <p:bldP spid="231" grpId="1" animBg="1"/>
      <p:bldP spid="231" grpId="2" animBg="1"/>
      <p:bldP spid="232" grpId="0" animBg="1"/>
      <p:bldP spid="232" grpId="1" animBg="1"/>
      <p:bldP spid="232" grpId="2" animBg="1"/>
      <p:bldP spid="233" grpId="0" animBg="1"/>
      <p:bldP spid="233" grpId="1" animBg="1"/>
      <p:bldP spid="233" grpId="2" animBg="1"/>
      <p:bldP spid="234" grpId="0" animBg="1"/>
      <p:bldP spid="234" grpId="1" animBg="1"/>
      <p:bldP spid="234" grpId="2" animBg="1"/>
      <p:bldP spid="241" grpId="0" animBg="1"/>
      <p:bldP spid="241" grpId="1" animBg="1"/>
      <p:bldP spid="241" grpId="2" animBg="1"/>
      <p:bldP spid="242" grpId="0" animBg="1"/>
      <p:bldP spid="242" grpId="1" animBg="1"/>
      <p:bldP spid="242" grpId="2" animBg="1"/>
      <p:bldP spid="243" grpId="0" animBg="1"/>
      <p:bldP spid="243" grpId="1" animBg="1"/>
      <p:bldP spid="243" grpId="2" animBg="1"/>
      <p:bldP spid="244" grpId="0" animBg="1"/>
      <p:bldP spid="244" grpId="1" animBg="1"/>
      <p:bldP spid="244" grpId="2" animBg="1"/>
      <p:bldP spid="245" grpId="0" animBg="1"/>
      <p:bldP spid="245" grpId="1" animBg="1"/>
      <p:bldP spid="245" grpId="2" animBg="1"/>
      <p:bldP spid="246" grpId="0" animBg="1"/>
      <p:bldP spid="246" grpId="1" animBg="1"/>
      <p:bldP spid="246" grpId="2" animBg="1"/>
      <p:bldP spid="253" grpId="0" animBg="1"/>
      <p:bldP spid="253" grpId="1" animBg="1"/>
      <p:bldP spid="253" grpId="2" animBg="1"/>
      <p:bldP spid="254" grpId="0" animBg="1"/>
      <p:bldP spid="254" grpId="1" animBg="1"/>
      <p:bldP spid="254" grpId="2" animBg="1"/>
      <p:bldP spid="255" grpId="0" animBg="1"/>
      <p:bldP spid="255" grpId="1" animBg="1"/>
      <p:bldP spid="255" grpId="2" animBg="1"/>
      <p:bldP spid="256" grpId="0" animBg="1"/>
      <p:bldP spid="256" grpId="1" animBg="1"/>
      <p:bldP spid="256" grpId="2" animBg="1"/>
      <p:bldP spid="257" grpId="0" animBg="1"/>
      <p:bldP spid="257" grpId="1" animBg="1"/>
      <p:bldP spid="257" grpId="2" animBg="1"/>
      <p:bldP spid="258" grpId="0" animBg="1"/>
      <p:bldP spid="258" grpId="1" animBg="1"/>
      <p:bldP spid="258" grpId="2" animBg="1"/>
      <p:bldP spid="259" grpId="0" animBg="1"/>
      <p:bldP spid="259" grpId="1" animBg="1"/>
      <p:bldP spid="259" grpId="2" animBg="1"/>
      <p:bldP spid="259" grpId="3" animBg="1"/>
      <p:bldP spid="259" grpId="4" animBg="1"/>
      <p:bldP spid="259" grpId="5" animBg="1"/>
      <p:bldP spid="259" grpId="6" animBg="1"/>
      <p:bldP spid="260" grpId="0" animBg="1"/>
      <p:bldP spid="260" grpId="1" animBg="1"/>
      <p:bldP spid="260" grpId="2" animBg="1"/>
      <p:bldP spid="260" grpId="3" animBg="1"/>
      <p:bldP spid="260" grpId="4" animBg="1"/>
      <p:bldP spid="260" grpId="5" animBg="1"/>
      <p:bldP spid="260" grpId="6" animBg="1"/>
      <p:bldP spid="261" grpId="0" animBg="1"/>
      <p:bldP spid="261" grpId="1" animBg="1"/>
      <p:bldP spid="261" grpId="2" animBg="1"/>
      <p:bldP spid="261" grpId="3" animBg="1"/>
      <p:bldP spid="261" grpId="4" animBg="1"/>
      <p:bldP spid="261" grpId="5" animBg="1"/>
      <p:bldP spid="261" grpId="6" animBg="1"/>
      <p:bldP spid="262" grpId="0" animBg="1"/>
      <p:bldP spid="262" grpId="1" animBg="1"/>
      <p:bldP spid="262" grpId="2" animBg="1"/>
      <p:bldP spid="262" grpId="3" animBg="1"/>
      <p:bldP spid="262" grpId="4" animBg="1"/>
      <p:bldP spid="262" grpId="5" animBg="1"/>
      <p:bldP spid="262" grpId="6" animBg="1"/>
      <p:bldP spid="263" grpId="0" animBg="1"/>
      <p:bldP spid="263" grpId="1" animBg="1"/>
      <p:bldP spid="263" grpId="2" animBg="1"/>
      <p:bldP spid="264" grpId="0" animBg="1"/>
      <p:bldP spid="264" grpId="1" animBg="1"/>
      <p:bldP spid="264" grpId="2" animBg="1"/>
      <p:bldP spid="265" grpId="0" animBg="1"/>
      <p:bldP spid="265" grpId="1" animBg="1"/>
      <p:bldP spid="265" grpId="2" animBg="1"/>
      <p:bldP spid="266" grpId="0" animBg="1"/>
      <p:bldP spid="266" grpId="1" animBg="1"/>
      <p:bldP spid="266" grpId="2" animBg="1"/>
      <p:bldP spid="267" grpId="0" animBg="1"/>
      <p:bldP spid="267" grpId="1" animBg="1"/>
      <p:bldP spid="267" grpId="2" animBg="1"/>
      <p:bldP spid="267" grpId="3" animBg="1"/>
      <p:bldP spid="267" grpId="4" animBg="1"/>
      <p:bldP spid="267" grpId="5" animBg="1"/>
      <p:bldP spid="267" grpId="6" animBg="1"/>
      <p:bldP spid="267" grpId="7" animBg="1"/>
      <p:bldP spid="267" grpId="8" animBg="1"/>
      <p:bldP spid="267" grpId="9" animBg="1"/>
      <p:bldP spid="267" grpId="10" animBg="1"/>
      <p:bldP spid="267" grpId="11" animBg="1"/>
      <p:bldP spid="267" grpId="12" animBg="1"/>
      <p:bldP spid="268" grpId="0" animBg="1"/>
      <p:bldP spid="268" grpId="1" animBg="1"/>
      <p:bldP spid="268" grpId="2" animBg="1"/>
      <p:bldP spid="268" grpId="3" animBg="1"/>
      <p:bldP spid="268" grpId="4" animBg="1"/>
      <p:bldP spid="268" grpId="5" animBg="1"/>
      <p:bldP spid="268" grpId="6" animBg="1"/>
      <p:bldP spid="268" grpId="7" animBg="1"/>
      <p:bldP spid="268" grpId="8" animBg="1"/>
      <p:bldP spid="268" grpId="9" animBg="1"/>
      <p:bldP spid="268" grpId="10" animBg="1"/>
      <p:bldP spid="268" grpId="11" animBg="1"/>
      <p:bldP spid="268" grpId="12" animBg="1"/>
      <p:bldP spid="269" grpId="0" animBg="1"/>
      <p:bldP spid="269" grpId="1" animBg="1"/>
      <p:bldP spid="269" grpId="2" animBg="1"/>
      <p:bldP spid="269" grpId="3" animBg="1"/>
      <p:bldP spid="269" grpId="4" animBg="1"/>
      <p:bldP spid="269" grpId="5" animBg="1"/>
      <p:bldP spid="269" grpId="6" animBg="1"/>
      <p:bldP spid="269" grpId="7" animBg="1"/>
      <p:bldP spid="269" grpId="8" animBg="1"/>
      <p:bldP spid="269" grpId="9" animBg="1"/>
      <p:bldP spid="269" grpId="10" animBg="1"/>
      <p:bldP spid="269" grpId="11" animBg="1"/>
      <p:bldP spid="269" grpId="12" animBg="1"/>
      <p:bldP spid="270" grpId="0" animBg="1"/>
      <p:bldP spid="270" grpId="1" animBg="1"/>
      <p:bldP spid="270" grpId="2" animBg="1"/>
      <p:bldP spid="270" grpId="3" animBg="1"/>
      <p:bldP spid="270" grpId="4" animBg="1"/>
      <p:bldP spid="270" grpId="5" animBg="1"/>
      <p:bldP spid="270" grpId="6" animBg="1"/>
      <p:bldP spid="270" grpId="7" animBg="1"/>
      <p:bldP spid="270" grpId="8" animBg="1"/>
      <p:bldP spid="270" grpId="9" animBg="1"/>
      <p:bldP spid="270" grpId="10" animBg="1"/>
      <p:bldP spid="270" grpId="11" animBg="1"/>
      <p:bldP spid="270" grpId="12" animBg="1"/>
      <p:bldP spid="277" grpId="0" animBg="1"/>
      <p:bldP spid="277" grpId="1" animBg="1"/>
      <p:bldP spid="277" grpId="2" animBg="1"/>
      <p:bldP spid="278" grpId="0" animBg="1"/>
      <p:bldP spid="278" grpId="1" animBg="1"/>
      <p:bldP spid="278" grpId="2" animBg="1"/>
      <p:bldP spid="279" grpId="0" animBg="1"/>
      <p:bldP spid="279" grpId="1" animBg="1"/>
      <p:bldP spid="279" grpId="2" animBg="1"/>
      <p:bldP spid="280" grpId="0" animBg="1"/>
      <p:bldP spid="280" grpId="1" animBg="1"/>
      <p:bldP spid="280" grpId="2" animBg="1"/>
      <p:bldP spid="281" grpId="0" animBg="1"/>
      <p:bldP spid="281" grpId="1" animBg="1"/>
      <p:bldP spid="281" grpId="2" animBg="1"/>
      <p:bldP spid="282" grpId="0" animBg="1"/>
      <p:bldP spid="282" grpId="1" animBg="1"/>
      <p:bldP spid="289" grpId="0" animBg="1"/>
      <p:bldP spid="289" grpId="1" animBg="1"/>
      <p:bldP spid="289" grpId="2" animBg="1"/>
      <p:bldP spid="290" grpId="0" animBg="1"/>
      <p:bldP spid="290" grpId="1" animBg="1"/>
      <p:bldP spid="290" grpId="2" animBg="1"/>
      <p:bldP spid="291" grpId="0" animBg="1"/>
      <p:bldP spid="291" grpId="1" animBg="1"/>
      <p:bldP spid="291" grpId="2" animBg="1"/>
      <p:bldP spid="292" grpId="0" animBg="1"/>
      <p:bldP spid="292" grpId="1" animBg="1"/>
      <p:bldP spid="292" grpId="2" animBg="1"/>
      <p:bldP spid="293" grpId="0" animBg="1"/>
      <p:bldP spid="293" grpId="1" animBg="1"/>
      <p:bldP spid="293" grpId="2" animBg="1"/>
      <p:bldP spid="294" grpId="0" animBg="1"/>
      <p:bldP spid="294" grpId="1" animBg="1"/>
      <p:bldP spid="294" grpId="2" animBg="1"/>
      <p:bldP spid="301" grpId="0" animBg="1"/>
      <p:bldP spid="301" grpId="1" animBg="1"/>
      <p:bldP spid="301" grpId="2" animBg="1"/>
      <p:bldP spid="302" grpId="0" animBg="1"/>
      <p:bldP spid="302" grpId="1" animBg="1"/>
      <p:bldP spid="302" grpId="2" animBg="1"/>
      <p:bldP spid="303" grpId="0" animBg="1"/>
      <p:bldP spid="303" grpId="1" animBg="1"/>
      <p:bldP spid="303" grpId="2" animBg="1"/>
      <p:bldP spid="304" grpId="0" animBg="1"/>
      <p:bldP spid="304" grpId="1" animBg="1"/>
      <p:bldP spid="304" grpId="2" animBg="1"/>
      <p:bldP spid="305" grpId="0" animBg="1"/>
      <p:bldP spid="305" grpId="1" animBg="1"/>
      <p:bldP spid="305" grpId="2" animBg="1"/>
      <p:bldP spid="306" grpId="0" animBg="1"/>
      <p:bldP spid="306" grpId="1" animBg="1"/>
      <p:bldP spid="306" grpId="2" animBg="1"/>
      <p:bldP spid="313" grpId="0" animBg="1"/>
      <p:bldP spid="313" grpId="1" animBg="1"/>
      <p:bldP spid="313" grpId="2" animBg="1"/>
      <p:bldP spid="314" grpId="0" animBg="1"/>
      <p:bldP spid="314" grpId="1" animBg="1"/>
      <p:bldP spid="314" grpId="2" animBg="1"/>
      <p:bldP spid="315" grpId="0" animBg="1"/>
      <p:bldP spid="315" grpId="1" animBg="1"/>
      <p:bldP spid="315" grpId="2" animBg="1"/>
      <p:bldP spid="316" grpId="0" animBg="1"/>
      <p:bldP spid="316" grpId="1" animBg="1"/>
      <p:bldP spid="316" grpId="2" animBg="1"/>
      <p:bldP spid="317" grpId="0" animBg="1"/>
      <p:bldP spid="317" grpId="1" animBg="1"/>
      <p:bldP spid="317" grpId="2" animBg="1"/>
      <p:bldP spid="318" grpId="0" animBg="1"/>
      <p:bldP spid="318" grpId="1" animBg="1"/>
      <p:bldP spid="318" grpId="2" animBg="1"/>
      <p:bldP spid="319" grpId="0" animBg="1"/>
      <p:bldP spid="319" grpId="1" animBg="1"/>
      <p:bldP spid="319" grpId="2" animBg="1"/>
      <p:bldP spid="319" grpId="3" animBg="1"/>
      <p:bldP spid="319" grpId="4" animBg="1"/>
      <p:bldP spid="319" grpId="5" animBg="1"/>
      <p:bldP spid="319" grpId="6" animBg="1"/>
      <p:bldP spid="320" grpId="0" animBg="1"/>
      <p:bldP spid="320" grpId="1" animBg="1"/>
      <p:bldP spid="320" grpId="2" animBg="1"/>
      <p:bldP spid="320" grpId="3" animBg="1"/>
      <p:bldP spid="320" grpId="4" animBg="1"/>
      <p:bldP spid="320" grpId="5" animBg="1"/>
      <p:bldP spid="320" grpId="6" animBg="1"/>
      <p:bldP spid="321" grpId="0" animBg="1"/>
      <p:bldP spid="321" grpId="1" animBg="1"/>
      <p:bldP spid="321" grpId="2" animBg="1"/>
      <p:bldP spid="321" grpId="3" animBg="1"/>
      <p:bldP spid="321" grpId="4" animBg="1"/>
      <p:bldP spid="321" grpId="5" animBg="1"/>
      <p:bldP spid="321" grpId="6" animBg="1"/>
      <p:bldP spid="322" grpId="0" animBg="1"/>
      <p:bldP spid="322" grpId="1" animBg="1"/>
      <p:bldP spid="322" grpId="2" animBg="1"/>
      <p:bldP spid="322" grpId="3" animBg="1"/>
      <p:bldP spid="322" grpId="4" animBg="1"/>
      <p:bldP spid="322" grpId="5" animBg="1"/>
      <p:bldP spid="322" grpId="6" animBg="1"/>
      <p:bldP spid="323" grpId="0" animBg="1"/>
      <p:bldP spid="323" grpId="1" animBg="1"/>
      <p:bldP spid="323" grpId="2" animBg="1"/>
      <p:bldP spid="324" grpId="0" animBg="1"/>
      <p:bldP spid="324" grpId="1" animBg="1"/>
      <p:bldP spid="324" grpId="2" animBg="1"/>
      <p:bldP spid="325" grpId="0" animBg="1"/>
      <p:bldP spid="325" grpId="1" animBg="1"/>
      <p:bldP spid="325" grpId="2" animBg="1"/>
      <p:bldP spid="326" grpId="0" animBg="1"/>
      <p:bldP spid="326" grpId="1" animBg="1"/>
      <p:bldP spid="326" grpId="2" animBg="1"/>
      <p:bldP spid="327" grpId="0" animBg="1"/>
      <p:bldP spid="327" grpId="1" animBg="1"/>
      <p:bldP spid="327" grpId="2" animBg="1"/>
      <p:bldP spid="327" grpId="3" animBg="1"/>
      <p:bldP spid="327" grpId="4" animBg="1"/>
      <p:bldP spid="327" grpId="5" animBg="1"/>
      <p:bldP spid="327" grpId="6" animBg="1"/>
      <p:bldP spid="327" grpId="7" animBg="1"/>
      <p:bldP spid="327" grpId="8" animBg="1"/>
      <p:bldP spid="327" grpId="9" animBg="1"/>
      <p:bldP spid="327" grpId="10" animBg="1"/>
      <p:bldP spid="327" grpId="11" animBg="1"/>
      <p:bldP spid="327" grpId="12" animBg="1"/>
      <p:bldP spid="328" grpId="0" animBg="1"/>
      <p:bldP spid="328" grpId="1" animBg="1"/>
      <p:bldP spid="328" grpId="2" animBg="1"/>
      <p:bldP spid="328" grpId="3" animBg="1"/>
      <p:bldP spid="328" grpId="4" animBg="1"/>
      <p:bldP spid="328" grpId="5" animBg="1"/>
      <p:bldP spid="328" grpId="6" animBg="1"/>
      <p:bldP spid="328" grpId="7" animBg="1"/>
      <p:bldP spid="328" grpId="8" animBg="1"/>
      <p:bldP spid="328" grpId="9" animBg="1"/>
      <p:bldP spid="328" grpId="10" animBg="1"/>
      <p:bldP spid="328" grpId="11" animBg="1"/>
      <p:bldP spid="328" grpId="12" animBg="1"/>
      <p:bldP spid="329" grpId="0" animBg="1"/>
      <p:bldP spid="329" grpId="1" animBg="1"/>
      <p:bldP spid="329" grpId="2" animBg="1"/>
      <p:bldP spid="329" grpId="3" animBg="1"/>
      <p:bldP spid="329" grpId="4" animBg="1"/>
      <p:bldP spid="329" grpId="5" animBg="1"/>
      <p:bldP spid="329" grpId="6" animBg="1"/>
      <p:bldP spid="329" grpId="7" animBg="1"/>
      <p:bldP spid="329" grpId="8" animBg="1"/>
      <p:bldP spid="329" grpId="9" animBg="1"/>
      <p:bldP spid="329" grpId="10" animBg="1"/>
      <p:bldP spid="329" grpId="11" animBg="1"/>
      <p:bldP spid="329" grpId="12" animBg="1"/>
      <p:bldP spid="330" grpId="0" animBg="1"/>
      <p:bldP spid="330" grpId="1" animBg="1"/>
      <p:bldP spid="330" grpId="2" animBg="1"/>
      <p:bldP spid="330" grpId="3" animBg="1"/>
      <p:bldP spid="330" grpId="4" animBg="1"/>
      <p:bldP spid="330" grpId="5" animBg="1"/>
      <p:bldP spid="330" grpId="6" animBg="1"/>
      <p:bldP spid="330" grpId="7" animBg="1"/>
      <p:bldP spid="330" grpId="8" animBg="1"/>
      <p:bldP spid="330" grpId="9" animBg="1"/>
      <p:bldP spid="330" grpId="10" animBg="1"/>
      <p:bldP spid="330" grpId="11" animBg="1"/>
      <p:bldP spid="330" grpId="12" animBg="1"/>
      <p:bldP spid="337" grpId="0" animBg="1"/>
      <p:bldP spid="337" grpId="1" animBg="1"/>
      <p:bldP spid="337" grpId="2" animBg="1"/>
      <p:bldP spid="338" grpId="0" animBg="1"/>
      <p:bldP spid="338" grpId="1" animBg="1"/>
      <p:bldP spid="338" grpId="2" animBg="1"/>
      <p:bldP spid="339" grpId="0" animBg="1"/>
      <p:bldP spid="339" grpId="1" animBg="1"/>
      <p:bldP spid="339" grpId="2" animBg="1"/>
      <p:bldP spid="340" grpId="0" animBg="1"/>
      <p:bldP spid="340" grpId="1" animBg="1"/>
      <p:bldP spid="340" grpId="2" animBg="1"/>
      <p:bldP spid="341" grpId="0" animBg="1"/>
      <p:bldP spid="341" grpId="1" animBg="1"/>
      <p:bldP spid="341" grpId="2" animBg="1"/>
      <p:bldP spid="342" grpId="0" animBg="1"/>
      <p:bldP spid="342" grpId="1" animBg="1"/>
      <p:bldP spid="349" grpId="0" animBg="1"/>
      <p:bldP spid="349" grpId="1" animBg="1"/>
      <p:bldP spid="349" grpId="2" animBg="1"/>
      <p:bldP spid="350" grpId="0" animBg="1"/>
      <p:bldP spid="350" grpId="1" animBg="1"/>
      <p:bldP spid="350" grpId="2" animBg="1"/>
      <p:bldP spid="351" grpId="0" animBg="1"/>
      <p:bldP spid="351" grpId="1" animBg="1"/>
      <p:bldP spid="351" grpId="2" animBg="1"/>
      <p:bldP spid="352" grpId="0" animBg="1"/>
      <p:bldP spid="352" grpId="1" animBg="1"/>
      <p:bldP spid="352" grpId="2" animBg="1"/>
      <p:bldP spid="353" grpId="0" animBg="1"/>
      <p:bldP spid="353" grpId="1" animBg="1"/>
      <p:bldP spid="353" grpId="2" animBg="1"/>
      <p:bldP spid="354" grpId="0" animBg="1"/>
      <p:bldP spid="354" grpId="1" animBg="1"/>
      <p:bldP spid="354" grpId="2" animBg="1"/>
      <p:bldP spid="361" grpId="0" animBg="1"/>
      <p:bldP spid="361" grpId="1" animBg="1"/>
      <p:bldP spid="361" grpId="2" animBg="1"/>
      <p:bldP spid="362" grpId="0" animBg="1"/>
      <p:bldP spid="362" grpId="1" animBg="1"/>
      <p:bldP spid="362" grpId="2" animBg="1"/>
      <p:bldP spid="363" grpId="0" animBg="1"/>
      <p:bldP spid="363" grpId="1" animBg="1"/>
      <p:bldP spid="363" grpId="2" animBg="1"/>
      <p:bldP spid="364" grpId="0" animBg="1"/>
      <p:bldP spid="364" grpId="1" animBg="1"/>
      <p:bldP spid="364" grpId="2" animBg="1"/>
      <p:bldP spid="365" grpId="0" animBg="1"/>
      <p:bldP spid="365" grpId="1" animBg="1"/>
      <p:bldP spid="365" grpId="2" animBg="1"/>
      <p:bldP spid="366" grpId="0" animBg="1"/>
      <p:bldP spid="366" grpId="1" animBg="1"/>
      <p:bldP spid="366" grpId="2" animBg="1"/>
      <p:bldP spid="373" grpId="0" animBg="1"/>
      <p:bldP spid="373" grpId="1" animBg="1"/>
      <p:bldP spid="373" grpId="2" animBg="1"/>
      <p:bldP spid="374" grpId="0" animBg="1"/>
      <p:bldP spid="374" grpId="1" animBg="1"/>
      <p:bldP spid="374" grpId="2" animBg="1"/>
      <p:bldP spid="375" grpId="0" animBg="1"/>
      <p:bldP spid="375" grpId="1" animBg="1"/>
      <p:bldP spid="375" grpId="2" animBg="1"/>
      <p:bldP spid="376" grpId="0" animBg="1"/>
      <p:bldP spid="376" grpId="1" animBg="1"/>
      <p:bldP spid="376" grpId="2" animBg="1"/>
      <p:bldP spid="377" grpId="0" animBg="1"/>
      <p:bldP spid="377" grpId="1" animBg="1"/>
      <p:bldP spid="377" grpId="2" animBg="1"/>
      <p:bldP spid="378" grpId="0" animBg="1"/>
      <p:bldP spid="378" grpId="1" animBg="1"/>
      <p:bldP spid="378" grpId="2" animBg="1"/>
      <p:bldP spid="379" grpId="0" animBg="1"/>
      <p:bldP spid="379" grpId="1" animBg="1"/>
      <p:bldP spid="379" grpId="2" animBg="1"/>
      <p:bldP spid="379" grpId="3" animBg="1"/>
      <p:bldP spid="379" grpId="4" animBg="1"/>
      <p:bldP spid="379" grpId="5" animBg="1"/>
      <p:bldP spid="379" grpId="6" animBg="1"/>
      <p:bldP spid="380" grpId="0" animBg="1"/>
      <p:bldP spid="380" grpId="1" animBg="1"/>
      <p:bldP spid="380" grpId="2" animBg="1"/>
      <p:bldP spid="380" grpId="3" animBg="1"/>
      <p:bldP spid="380" grpId="4" animBg="1"/>
      <p:bldP spid="380" grpId="5" animBg="1"/>
      <p:bldP spid="380" grpId="6" animBg="1"/>
      <p:bldP spid="381" grpId="0" animBg="1"/>
      <p:bldP spid="381" grpId="1" animBg="1"/>
      <p:bldP spid="381" grpId="2" animBg="1"/>
      <p:bldP spid="381" grpId="3" animBg="1"/>
      <p:bldP spid="381" grpId="4" animBg="1"/>
      <p:bldP spid="381" grpId="5" animBg="1"/>
      <p:bldP spid="381" grpId="6" animBg="1"/>
      <p:bldP spid="382" grpId="0" animBg="1"/>
      <p:bldP spid="382" grpId="1" animBg="1"/>
      <p:bldP spid="382" grpId="2" animBg="1"/>
      <p:bldP spid="382" grpId="3" animBg="1"/>
      <p:bldP spid="382" grpId="4" animBg="1"/>
      <p:bldP spid="382" grpId="5" animBg="1"/>
      <p:bldP spid="382" grpId="6" animBg="1"/>
      <p:bldP spid="383" grpId="0" animBg="1"/>
      <p:bldP spid="383" grpId="1" animBg="1"/>
      <p:bldP spid="383" grpId="2" animBg="1"/>
      <p:bldP spid="384" grpId="0" animBg="1"/>
      <p:bldP spid="384" grpId="1" animBg="1"/>
      <p:bldP spid="384" grpId="2" animBg="1"/>
      <p:bldP spid="385" grpId="0" animBg="1"/>
      <p:bldP spid="385" grpId="1" animBg="1"/>
      <p:bldP spid="385" grpId="2" animBg="1"/>
      <p:bldP spid="386" grpId="0" animBg="1"/>
      <p:bldP spid="386" grpId="1" animBg="1"/>
      <p:bldP spid="386" grpId="2" animBg="1"/>
      <p:bldP spid="387" grpId="0" animBg="1"/>
      <p:bldP spid="387" grpId="1" animBg="1"/>
      <p:bldP spid="387" grpId="2" animBg="1"/>
      <p:bldP spid="387" grpId="3" animBg="1"/>
      <p:bldP spid="387" grpId="4" animBg="1"/>
      <p:bldP spid="387" grpId="5" animBg="1"/>
      <p:bldP spid="387" grpId="6" animBg="1"/>
      <p:bldP spid="387" grpId="7" animBg="1"/>
      <p:bldP spid="387" grpId="8" animBg="1"/>
      <p:bldP spid="387" grpId="9" animBg="1"/>
      <p:bldP spid="387" grpId="10" animBg="1"/>
      <p:bldP spid="387" grpId="11" animBg="1"/>
      <p:bldP spid="387" grpId="12" animBg="1"/>
      <p:bldP spid="388" grpId="0" animBg="1"/>
      <p:bldP spid="388" grpId="1" animBg="1"/>
      <p:bldP spid="388" grpId="2" animBg="1"/>
      <p:bldP spid="388" grpId="3" animBg="1"/>
      <p:bldP spid="388" grpId="4" animBg="1"/>
      <p:bldP spid="388" grpId="5" animBg="1"/>
      <p:bldP spid="388" grpId="6" animBg="1"/>
      <p:bldP spid="388" grpId="7" animBg="1"/>
      <p:bldP spid="388" grpId="8" animBg="1"/>
      <p:bldP spid="388" grpId="9" animBg="1"/>
      <p:bldP spid="388" grpId="10" animBg="1"/>
      <p:bldP spid="388" grpId="11" animBg="1"/>
      <p:bldP spid="388" grpId="12" animBg="1"/>
      <p:bldP spid="389" grpId="0" animBg="1"/>
      <p:bldP spid="389" grpId="1" animBg="1"/>
      <p:bldP spid="389" grpId="2" animBg="1"/>
      <p:bldP spid="389" grpId="3" animBg="1"/>
      <p:bldP spid="389" grpId="4" animBg="1"/>
      <p:bldP spid="389" grpId="5" animBg="1"/>
      <p:bldP spid="389" grpId="6" animBg="1"/>
      <p:bldP spid="389" grpId="7" animBg="1"/>
      <p:bldP spid="389" grpId="8" animBg="1"/>
      <p:bldP spid="389" grpId="9" animBg="1"/>
      <p:bldP spid="389" grpId="10" animBg="1"/>
      <p:bldP spid="389" grpId="11" animBg="1"/>
      <p:bldP spid="389" grpId="12" animBg="1"/>
      <p:bldP spid="390" grpId="0" animBg="1"/>
      <p:bldP spid="390" grpId="1" animBg="1"/>
      <p:bldP spid="390" grpId="2" animBg="1"/>
      <p:bldP spid="390" grpId="3" animBg="1"/>
      <p:bldP spid="390" grpId="4" animBg="1"/>
      <p:bldP spid="390" grpId="5" animBg="1"/>
      <p:bldP spid="390" grpId="6" animBg="1"/>
      <p:bldP spid="390" grpId="7" animBg="1"/>
      <p:bldP spid="390" grpId="8" animBg="1"/>
      <p:bldP spid="390" grpId="9" animBg="1"/>
      <p:bldP spid="390" grpId="10" animBg="1"/>
      <p:bldP spid="390" grpId="11" animBg="1"/>
      <p:bldP spid="390" grpId="12" animBg="1"/>
      <p:bldP spid="397" grpId="0" animBg="1"/>
      <p:bldP spid="397" grpId="1" animBg="1"/>
      <p:bldP spid="397" grpId="2" animBg="1"/>
      <p:bldP spid="398" grpId="0" animBg="1"/>
      <p:bldP spid="398" grpId="1" animBg="1"/>
      <p:bldP spid="398" grpId="2" animBg="1"/>
      <p:bldP spid="399" grpId="0" animBg="1"/>
      <p:bldP spid="399" grpId="1" animBg="1"/>
      <p:bldP spid="399" grpId="2" animBg="1"/>
      <p:bldP spid="400" grpId="0" animBg="1"/>
      <p:bldP spid="400" grpId="1" animBg="1"/>
      <p:bldP spid="400" grpId="2" animBg="1"/>
      <p:bldP spid="401" grpId="0" animBg="1"/>
      <p:bldP spid="401" grpId="1" animBg="1"/>
      <p:bldP spid="401" grpId="2" animBg="1"/>
      <p:bldP spid="402" grpId="0" animBg="1"/>
      <p:bldP spid="402" grpId="1" animBg="1"/>
      <p:bldP spid="409" grpId="0" animBg="1"/>
      <p:bldP spid="409" grpId="1" animBg="1"/>
      <p:bldP spid="409" grpId="2" animBg="1"/>
      <p:bldP spid="410" grpId="0" animBg="1"/>
      <p:bldP spid="410" grpId="1" animBg="1"/>
      <p:bldP spid="410" grpId="2" animBg="1"/>
      <p:bldP spid="411" grpId="0" animBg="1"/>
      <p:bldP spid="411" grpId="1" animBg="1"/>
      <p:bldP spid="411" grpId="2" animBg="1"/>
      <p:bldP spid="412" grpId="0" animBg="1"/>
      <p:bldP spid="412" grpId="1" animBg="1"/>
      <p:bldP spid="412" grpId="2" animBg="1"/>
      <p:bldP spid="413" grpId="0" animBg="1"/>
      <p:bldP spid="413" grpId="1" animBg="1"/>
      <p:bldP spid="413" grpId="2" animBg="1"/>
      <p:bldP spid="414" grpId="0" animBg="1"/>
      <p:bldP spid="414" grpId="1" animBg="1"/>
      <p:bldP spid="414" grpId="2" animBg="1"/>
      <p:bldP spid="421" grpId="0" animBg="1"/>
      <p:bldP spid="421" grpId="1" animBg="1"/>
      <p:bldP spid="421" grpId="2" animBg="1"/>
      <p:bldP spid="422" grpId="0" animBg="1"/>
      <p:bldP spid="422" grpId="1" animBg="1"/>
      <p:bldP spid="422" grpId="2" animBg="1"/>
      <p:bldP spid="423" grpId="0" animBg="1"/>
      <p:bldP spid="423" grpId="1" animBg="1"/>
      <p:bldP spid="423" grpId="2" animBg="1"/>
      <p:bldP spid="424" grpId="0" animBg="1"/>
      <p:bldP spid="424" grpId="1" animBg="1"/>
      <p:bldP spid="424" grpId="2" animBg="1"/>
      <p:bldP spid="425" grpId="0" animBg="1"/>
      <p:bldP spid="425" grpId="1" animBg="1"/>
      <p:bldP spid="425" grpId="2" animBg="1"/>
      <p:bldP spid="426" grpId="0" animBg="1"/>
      <p:bldP spid="426" grpId="1" animBg="1"/>
      <p:bldP spid="426" grpId="2" animBg="1"/>
      <p:bldP spid="433" grpId="0" animBg="1"/>
      <p:bldP spid="433" grpId="1" animBg="1"/>
      <p:bldP spid="433" grpId="2" animBg="1"/>
      <p:bldP spid="434" grpId="0" animBg="1"/>
      <p:bldP spid="434" grpId="1" animBg="1"/>
      <p:bldP spid="434" grpId="2" animBg="1"/>
      <p:bldP spid="435" grpId="0" animBg="1"/>
      <p:bldP spid="435" grpId="1" animBg="1"/>
      <p:bldP spid="435" grpId="2" animBg="1"/>
      <p:bldP spid="436" grpId="0" animBg="1"/>
      <p:bldP spid="436" grpId="1" animBg="1"/>
      <p:bldP spid="436" grpId="2" animBg="1"/>
      <p:bldP spid="437" grpId="0" animBg="1"/>
      <p:bldP spid="437" grpId="1" animBg="1"/>
      <p:bldP spid="437" grpId="2" animBg="1"/>
      <p:bldP spid="438" grpId="0" animBg="1"/>
      <p:bldP spid="438" grpId="1" animBg="1"/>
      <p:bldP spid="438" grpId="2" animBg="1"/>
      <p:bldP spid="439" grpId="0" animBg="1"/>
      <p:bldP spid="439" grpId="1" animBg="1"/>
      <p:bldP spid="439" grpId="2" animBg="1"/>
      <p:bldP spid="439" grpId="3" animBg="1"/>
      <p:bldP spid="439" grpId="4" animBg="1"/>
      <p:bldP spid="439" grpId="5" animBg="1"/>
      <p:bldP spid="439" grpId="6" animBg="1"/>
      <p:bldP spid="440" grpId="0" animBg="1"/>
      <p:bldP spid="440" grpId="1" animBg="1"/>
      <p:bldP spid="440" grpId="2" animBg="1"/>
      <p:bldP spid="440" grpId="3" animBg="1"/>
      <p:bldP spid="440" grpId="4" animBg="1"/>
      <p:bldP spid="440" grpId="5" animBg="1"/>
      <p:bldP spid="440" grpId="6" animBg="1"/>
      <p:bldP spid="441" grpId="0" animBg="1"/>
      <p:bldP spid="441" grpId="1" animBg="1"/>
      <p:bldP spid="441" grpId="2" animBg="1"/>
      <p:bldP spid="441" grpId="3" animBg="1"/>
      <p:bldP spid="441" grpId="4" animBg="1"/>
      <p:bldP spid="441" grpId="5" animBg="1"/>
      <p:bldP spid="441" grpId="6" animBg="1"/>
      <p:bldP spid="442" grpId="0" animBg="1"/>
      <p:bldP spid="442" grpId="1" animBg="1"/>
      <p:bldP spid="442" grpId="2" animBg="1"/>
      <p:bldP spid="442" grpId="3" animBg="1"/>
      <p:bldP spid="442" grpId="4" animBg="1"/>
      <p:bldP spid="442" grpId="5" animBg="1"/>
      <p:bldP spid="442" grpId="6" animBg="1"/>
      <p:bldP spid="443" grpId="0" animBg="1"/>
      <p:bldP spid="443" grpId="1" animBg="1"/>
      <p:bldP spid="443" grpId="2" animBg="1"/>
      <p:bldP spid="444" grpId="0" animBg="1"/>
      <p:bldP spid="444" grpId="1" animBg="1"/>
      <p:bldP spid="444" grpId="2" animBg="1"/>
      <p:bldP spid="445" grpId="0" animBg="1"/>
      <p:bldP spid="445" grpId="1" animBg="1"/>
      <p:bldP spid="445" grpId="2" animBg="1"/>
      <p:bldP spid="446" grpId="0" animBg="1"/>
      <p:bldP spid="446" grpId="1" animBg="1"/>
      <p:bldP spid="446" grpId="2" animBg="1"/>
      <p:bldP spid="447" grpId="0" animBg="1"/>
      <p:bldP spid="447" grpId="1" animBg="1"/>
      <p:bldP spid="447" grpId="2" animBg="1"/>
      <p:bldP spid="447" grpId="3" animBg="1"/>
      <p:bldP spid="447" grpId="4" animBg="1"/>
      <p:bldP spid="447" grpId="5" animBg="1"/>
      <p:bldP spid="447" grpId="6" animBg="1"/>
      <p:bldP spid="447" grpId="7" animBg="1"/>
      <p:bldP spid="447" grpId="8" animBg="1"/>
      <p:bldP spid="447" grpId="9" animBg="1"/>
      <p:bldP spid="447" grpId="10" animBg="1"/>
      <p:bldP spid="447" grpId="11" animBg="1"/>
      <p:bldP spid="447" grpId="12" animBg="1"/>
      <p:bldP spid="448" grpId="0" animBg="1"/>
      <p:bldP spid="448" grpId="1" animBg="1"/>
      <p:bldP spid="448" grpId="2" animBg="1"/>
      <p:bldP spid="448" grpId="3" animBg="1"/>
      <p:bldP spid="448" grpId="4" animBg="1"/>
      <p:bldP spid="448" grpId="5" animBg="1"/>
      <p:bldP spid="448" grpId="6" animBg="1"/>
      <p:bldP spid="448" grpId="7" animBg="1"/>
      <p:bldP spid="448" grpId="8" animBg="1"/>
      <p:bldP spid="448" grpId="9" animBg="1"/>
      <p:bldP spid="448" grpId="10" animBg="1"/>
      <p:bldP spid="448" grpId="11" animBg="1"/>
      <p:bldP spid="448" grpId="12" animBg="1"/>
      <p:bldP spid="449" grpId="0" animBg="1"/>
      <p:bldP spid="449" grpId="1" animBg="1"/>
      <p:bldP spid="449" grpId="2" animBg="1"/>
      <p:bldP spid="449" grpId="3" animBg="1"/>
      <p:bldP spid="449" grpId="4" animBg="1"/>
      <p:bldP spid="449" grpId="5" animBg="1"/>
      <p:bldP spid="449" grpId="6" animBg="1"/>
      <p:bldP spid="449" grpId="7" animBg="1"/>
      <p:bldP spid="449" grpId="8" animBg="1"/>
      <p:bldP spid="449" grpId="9" animBg="1"/>
      <p:bldP spid="449" grpId="10" animBg="1"/>
      <p:bldP spid="449" grpId="11" animBg="1"/>
      <p:bldP spid="449" grpId="12" animBg="1"/>
      <p:bldP spid="450" grpId="0" animBg="1"/>
      <p:bldP spid="450" grpId="1" animBg="1"/>
      <p:bldP spid="450" grpId="2" animBg="1"/>
      <p:bldP spid="450" grpId="3" animBg="1"/>
      <p:bldP spid="450" grpId="4" animBg="1"/>
      <p:bldP spid="450" grpId="5" animBg="1"/>
      <p:bldP spid="450" grpId="6" animBg="1"/>
      <p:bldP spid="450" grpId="7" animBg="1"/>
      <p:bldP spid="450" grpId="8" animBg="1"/>
      <p:bldP spid="450" grpId="9" animBg="1"/>
      <p:bldP spid="450" grpId="10" animBg="1"/>
      <p:bldP spid="450" grpId="11" animBg="1"/>
      <p:bldP spid="450" grpId="12" animBg="1"/>
      <p:bldP spid="457" grpId="0" animBg="1"/>
      <p:bldP spid="457" grpId="1" animBg="1"/>
      <p:bldP spid="457" grpId="2" animBg="1"/>
      <p:bldP spid="458" grpId="0" animBg="1"/>
      <p:bldP spid="458" grpId="1" animBg="1"/>
      <p:bldP spid="458" grpId="2" animBg="1"/>
      <p:bldP spid="459" grpId="0" animBg="1"/>
      <p:bldP spid="459" grpId="1" animBg="1"/>
      <p:bldP spid="459" grpId="2" animBg="1"/>
      <p:bldP spid="460" grpId="0" animBg="1"/>
      <p:bldP spid="460" grpId="1" animBg="1"/>
      <p:bldP spid="460" grpId="2" animBg="1"/>
      <p:bldP spid="461" grpId="0" animBg="1"/>
      <p:bldP spid="461" grpId="1" animBg="1"/>
      <p:bldP spid="461" grpId="2" animBg="1"/>
      <p:bldP spid="462" grpId="0" animBg="1"/>
      <p:bldP spid="462" grpId="1" animBg="1"/>
      <p:bldP spid="469" grpId="0" animBg="1"/>
      <p:bldP spid="469" grpId="1" animBg="1"/>
      <p:bldP spid="469" grpId="2" animBg="1"/>
      <p:bldP spid="470" grpId="0" animBg="1"/>
      <p:bldP spid="470" grpId="1" animBg="1"/>
      <p:bldP spid="470" grpId="2" animBg="1"/>
      <p:bldP spid="471" grpId="0" animBg="1"/>
      <p:bldP spid="471" grpId="1" animBg="1"/>
      <p:bldP spid="471" grpId="2" animBg="1"/>
      <p:bldP spid="472" grpId="0" animBg="1"/>
      <p:bldP spid="472" grpId="1" animBg="1"/>
      <p:bldP spid="472" grpId="2" animBg="1"/>
      <p:bldP spid="473" grpId="0" animBg="1"/>
      <p:bldP spid="473" grpId="1" animBg="1"/>
      <p:bldP spid="473" grpId="2" animBg="1"/>
      <p:bldP spid="474" grpId="0" animBg="1"/>
      <p:bldP spid="474" grpId="1" animBg="1"/>
      <p:bldP spid="474" grpId="2" animBg="1"/>
      <p:bldP spid="481" grpId="0" animBg="1"/>
      <p:bldP spid="481" grpId="1" animBg="1"/>
      <p:bldP spid="481" grpId="2" animBg="1"/>
      <p:bldP spid="482" grpId="0" animBg="1"/>
      <p:bldP spid="482" grpId="1" animBg="1"/>
      <p:bldP spid="482" grpId="2" animBg="1"/>
      <p:bldP spid="483" grpId="0" animBg="1"/>
      <p:bldP spid="483" grpId="1" animBg="1"/>
      <p:bldP spid="483" grpId="2" animBg="1"/>
      <p:bldP spid="484" grpId="0" animBg="1"/>
      <p:bldP spid="484" grpId="1" animBg="1"/>
      <p:bldP spid="484" grpId="2" animBg="1"/>
      <p:bldP spid="485" grpId="0" animBg="1"/>
      <p:bldP spid="485" grpId="1" animBg="1"/>
      <p:bldP spid="485" grpId="2" animBg="1"/>
      <p:bldP spid="486" grpId="0" animBg="1"/>
      <p:bldP spid="486" grpId="1" animBg="1"/>
      <p:bldP spid="486" grpId="2" animBg="1"/>
      <p:bldP spid="493" grpId="0" animBg="1"/>
      <p:bldP spid="493" grpId="1" animBg="1"/>
      <p:bldP spid="493" grpId="2" animBg="1"/>
      <p:bldP spid="494" grpId="0" animBg="1"/>
      <p:bldP spid="494" grpId="1" animBg="1"/>
      <p:bldP spid="494" grpId="2" animBg="1"/>
      <p:bldP spid="495" grpId="0" animBg="1"/>
      <p:bldP spid="495" grpId="1" animBg="1"/>
      <p:bldP spid="495" grpId="2" animBg="1"/>
      <p:bldP spid="496" grpId="0" animBg="1"/>
      <p:bldP spid="496" grpId="1" animBg="1"/>
      <p:bldP spid="496" grpId="2" animBg="1"/>
      <p:bldP spid="497" grpId="0" animBg="1"/>
      <p:bldP spid="497" grpId="1" animBg="1"/>
      <p:bldP spid="497" grpId="2" animBg="1"/>
      <p:bldP spid="498" grpId="0" animBg="1"/>
      <p:bldP spid="498" grpId="1" animBg="1"/>
      <p:bldP spid="498" grpId="2" animBg="1"/>
      <p:bldP spid="499" grpId="0" animBg="1"/>
      <p:bldP spid="499" grpId="1" animBg="1"/>
      <p:bldP spid="499" grpId="2" animBg="1"/>
      <p:bldP spid="499" grpId="3" animBg="1"/>
      <p:bldP spid="499" grpId="4" animBg="1"/>
      <p:bldP spid="499" grpId="5" animBg="1"/>
      <p:bldP spid="499" grpId="6" animBg="1"/>
      <p:bldP spid="500" grpId="0" animBg="1"/>
      <p:bldP spid="500" grpId="1" animBg="1"/>
      <p:bldP spid="500" grpId="2" animBg="1"/>
      <p:bldP spid="500" grpId="3" animBg="1"/>
      <p:bldP spid="500" grpId="4" animBg="1"/>
      <p:bldP spid="500" grpId="5" animBg="1"/>
      <p:bldP spid="500" grpId="6" animBg="1"/>
      <p:bldP spid="501" grpId="0" animBg="1"/>
      <p:bldP spid="501" grpId="1" animBg="1"/>
      <p:bldP spid="501" grpId="2" animBg="1"/>
      <p:bldP spid="501" grpId="3" animBg="1"/>
      <p:bldP spid="501" grpId="4" animBg="1"/>
      <p:bldP spid="501" grpId="5" animBg="1"/>
      <p:bldP spid="501" grpId="6" animBg="1"/>
      <p:bldP spid="502" grpId="0" animBg="1"/>
      <p:bldP spid="502" grpId="1" animBg="1"/>
      <p:bldP spid="502" grpId="2" animBg="1"/>
      <p:bldP spid="502" grpId="3" animBg="1"/>
      <p:bldP spid="502" grpId="4" animBg="1"/>
      <p:bldP spid="502" grpId="5" animBg="1"/>
      <p:bldP spid="502" grpId="6" animBg="1"/>
      <p:bldP spid="503" grpId="0" animBg="1"/>
      <p:bldP spid="503" grpId="1" animBg="1"/>
      <p:bldP spid="503" grpId="2" animBg="1"/>
      <p:bldP spid="504" grpId="0" animBg="1"/>
      <p:bldP spid="504" grpId="1" animBg="1"/>
      <p:bldP spid="504" grpId="2" animBg="1"/>
      <p:bldP spid="505" grpId="0" animBg="1"/>
      <p:bldP spid="505" grpId="1" animBg="1"/>
      <p:bldP spid="505" grpId="2" animBg="1"/>
      <p:bldP spid="506" grpId="0" animBg="1"/>
      <p:bldP spid="506" grpId="1" animBg="1"/>
      <p:bldP spid="506" grpId="2" animBg="1"/>
      <p:bldP spid="507" grpId="0" animBg="1"/>
      <p:bldP spid="507" grpId="1" animBg="1"/>
      <p:bldP spid="507" grpId="2" animBg="1"/>
      <p:bldP spid="507" grpId="3" animBg="1"/>
      <p:bldP spid="507" grpId="4" animBg="1"/>
      <p:bldP spid="507" grpId="5" animBg="1"/>
      <p:bldP spid="507" grpId="6" animBg="1"/>
      <p:bldP spid="507" grpId="7" animBg="1"/>
      <p:bldP spid="507" grpId="8" animBg="1"/>
      <p:bldP spid="507" grpId="9" animBg="1"/>
      <p:bldP spid="507" grpId="10" animBg="1"/>
      <p:bldP spid="507" grpId="11" animBg="1"/>
      <p:bldP spid="507" grpId="12" animBg="1"/>
      <p:bldP spid="508" grpId="0" animBg="1"/>
      <p:bldP spid="508" grpId="1" animBg="1"/>
      <p:bldP spid="508" grpId="2" animBg="1"/>
      <p:bldP spid="508" grpId="3" animBg="1"/>
      <p:bldP spid="508" grpId="4" animBg="1"/>
      <p:bldP spid="508" grpId="5" animBg="1"/>
      <p:bldP spid="508" grpId="6" animBg="1"/>
      <p:bldP spid="508" grpId="7" animBg="1"/>
      <p:bldP spid="508" grpId="8" animBg="1"/>
      <p:bldP spid="508" grpId="9" animBg="1"/>
      <p:bldP spid="508" grpId="10" animBg="1"/>
      <p:bldP spid="508" grpId="11" animBg="1"/>
      <p:bldP spid="508" grpId="12" animBg="1"/>
      <p:bldP spid="509" grpId="0" animBg="1"/>
      <p:bldP spid="509" grpId="1" animBg="1"/>
      <p:bldP spid="509" grpId="2" animBg="1"/>
      <p:bldP spid="509" grpId="3" animBg="1"/>
      <p:bldP spid="509" grpId="4" animBg="1"/>
      <p:bldP spid="509" grpId="5" animBg="1"/>
      <p:bldP spid="509" grpId="6" animBg="1"/>
      <p:bldP spid="509" grpId="7" animBg="1"/>
      <p:bldP spid="509" grpId="8" animBg="1"/>
      <p:bldP spid="509" grpId="9" animBg="1"/>
      <p:bldP spid="509" grpId="10" animBg="1"/>
      <p:bldP spid="509" grpId="11" animBg="1"/>
      <p:bldP spid="509" grpId="12" animBg="1"/>
      <p:bldP spid="510" grpId="0" animBg="1"/>
      <p:bldP spid="510" grpId="1" animBg="1"/>
      <p:bldP spid="510" grpId="2" animBg="1"/>
      <p:bldP spid="510" grpId="3" animBg="1"/>
      <p:bldP spid="510" grpId="4" animBg="1"/>
      <p:bldP spid="510" grpId="5" animBg="1"/>
      <p:bldP spid="510" grpId="6" animBg="1"/>
      <p:bldP spid="510" grpId="7" animBg="1"/>
      <p:bldP spid="510" grpId="8" animBg="1"/>
      <p:bldP spid="510" grpId="9" animBg="1"/>
      <p:bldP spid="510" grpId="10" animBg="1"/>
      <p:bldP spid="510" grpId="11" animBg="1"/>
      <p:bldP spid="510" grpId="12" animBg="1"/>
      <p:bldP spid="517" grpId="0" animBg="1"/>
      <p:bldP spid="517" grpId="1" animBg="1"/>
      <p:bldP spid="517" grpId="2" animBg="1"/>
      <p:bldP spid="518" grpId="0" animBg="1"/>
      <p:bldP spid="518" grpId="1" animBg="1"/>
      <p:bldP spid="518" grpId="2" animBg="1"/>
      <p:bldP spid="519" grpId="0" animBg="1"/>
      <p:bldP spid="519" grpId="1" animBg="1"/>
      <p:bldP spid="519" grpId="2" animBg="1"/>
      <p:bldP spid="520" grpId="0" animBg="1"/>
      <p:bldP spid="520" grpId="1" animBg="1"/>
      <p:bldP spid="520" grpId="2" animBg="1"/>
      <p:bldP spid="521" grpId="0" animBg="1"/>
      <p:bldP spid="521" grpId="1" animBg="1"/>
      <p:bldP spid="521" grpId="2" animBg="1"/>
      <p:bldP spid="522" grpId="0" animBg="1"/>
      <p:bldP spid="522" grpId="1" animBg="1"/>
      <p:bldP spid="529" grpId="0" animBg="1"/>
      <p:bldP spid="529" grpId="1" animBg="1"/>
      <p:bldP spid="529" grpId="2" animBg="1"/>
      <p:bldP spid="530" grpId="0" animBg="1"/>
      <p:bldP spid="530" grpId="1" animBg="1"/>
      <p:bldP spid="530" grpId="2" animBg="1"/>
      <p:bldP spid="531" grpId="0" animBg="1"/>
      <p:bldP spid="531" grpId="1" animBg="1"/>
      <p:bldP spid="531" grpId="2" animBg="1"/>
      <p:bldP spid="532" grpId="0" animBg="1"/>
      <p:bldP spid="532" grpId="1" animBg="1"/>
      <p:bldP spid="532" grpId="2" animBg="1"/>
      <p:bldP spid="533" grpId="0" animBg="1"/>
      <p:bldP spid="533" grpId="1" animBg="1"/>
      <p:bldP spid="533" grpId="2" animBg="1"/>
      <p:bldP spid="534" grpId="0" animBg="1"/>
      <p:bldP spid="534" grpId="1" animBg="1"/>
      <p:bldP spid="534" grpId="2" animBg="1"/>
      <p:bldP spid="541" grpId="0" animBg="1"/>
      <p:bldP spid="541" grpId="1" animBg="1"/>
      <p:bldP spid="541" grpId="2" animBg="1"/>
      <p:bldP spid="542" grpId="0" animBg="1"/>
      <p:bldP spid="542" grpId="1" animBg="1"/>
      <p:bldP spid="542" grpId="2" animBg="1"/>
      <p:bldP spid="543" grpId="0" animBg="1"/>
      <p:bldP spid="543" grpId="1" animBg="1"/>
      <p:bldP spid="543" grpId="2" animBg="1"/>
      <p:bldP spid="544" grpId="0" animBg="1"/>
      <p:bldP spid="544" grpId="1" animBg="1"/>
      <p:bldP spid="544" grpId="2" animBg="1"/>
      <p:bldP spid="545" grpId="0" animBg="1"/>
      <p:bldP spid="545" grpId="1" animBg="1"/>
      <p:bldP spid="545" grpId="2" animBg="1"/>
      <p:bldP spid="546" grpId="0" animBg="1"/>
      <p:bldP spid="546" grpId="1" animBg="1"/>
      <p:bldP spid="546" grpId="2" animBg="1"/>
      <p:bldP spid="553" grpId="0" animBg="1"/>
      <p:bldP spid="553" grpId="1" animBg="1"/>
      <p:bldP spid="553" grpId="2" animBg="1"/>
      <p:bldP spid="554" grpId="0" animBg="1"/>
      <p:bldP spid="554" grpId="1" animBg="1"/>
      <p:bldP spid="554" grpId="2" animBg="1"/>
      <p:bldP spid="555" grpId="0" animBg="1"/>
      <p:bldP spid="555" grpId="1" animBg="1"/>
      <p:bldP spid="555" grpId="2" animBg="1"/>
      <p:bldP spid="556" grpId="0" animBg="1"/>
      <p:bldP spid="556" grpId="1" animBg="1"/>
      <p:bldP spid="556" grpId="2" animBg="1"/>
      <p:bldP spid="557" grpId="0" animBg="1"/>
      <p:bldP spid="557" grpId="1" animBg="1"/>
      <p:bldP spid="557" grpId="2" animBg="1"/>
      <p:bldP spid="558" grpId="0" animBg="1"/>
      <p:bldP spid="558" grpId="1" animBg="1"/>
      <p:bldP spid="558" grpId="2" animBg="1"/>
      <p:bldP spid="559" grpId="0" animBg="1"/>
      <p:bldP spid="559" grpId="1" animBg="1"/>
      <p:bldP spid="559" grpId="2" animBg="1"/>
      <p:bldP spid="559" grpId="3" animBg="1"/>
      <p:bldP spid="559" grpId="4" animBg="1"/>
      <p:bldP spid="559" grpId="5" animBg="1"/>
      <p:bldP spid="559" grpId="6" animBg="1"/>
      <p:bldP spid="560" grpId="0" animBg="1"/>
      <p:bldP spid="560" grpId="1" animBg="1"/>
      <p:bldP spid="560" grpId="2" animBg="1"/>
      <p:bldP spid="560" grpId="3" animBg="1"/>
      <p:bldP spid="560" grpId="4" animBg="1"/>
      <p:bldP spid="560" grpId="5" animBg="1"/>
      <p:bldP spid="560" grpId="6" animBg="1"/>
      <p:bldP spid="561" grpId="0" animBg="1"/>
      <p:bldP spid="561" grpId="1" animBg="1"/>
      <p:bldP spid="561" grpId="2" animBg="1"/>
      <p:bldP spid="561" grpId="3" animBg="1"/>
      <p:bldP spid="561" grpId="4" animBg="1"/>
      <p:bldP spid="561" grpId="5" animBg="1"/>
      <p:bldP spid="561" grpId="6" animBg="1"/>
      <p:bldP spid="562" grpId="0" animBg="1"/>
      <p:bldP spid="562" grpId="1" animBg="1"/>
      <p:bldP spid="562" grpId="2" animBg="1"/>
      <p:bldP spid="562" grpId="3" animBg="1"/>
      <p:bldP spid="562" grpId="4" animBg="1"/>
      <p:bldP spid="562" grpId="5" animBg="1"/>
      <p:bldP spid="562" grpId="6" animBg="1"/>
      <p:bldP spid="563" grpId="0" animBg="1"/>
      <p:bldP spid="563" grpId="1" animBg="1"/>
      <p:bldP spid="563" grpId="2" animBg="1"/>
      <p:bldP spid="564" grpId="0" animBg="1"/>
      <p:bldP spid="564" grpId="1" animBg="1"/>
      <p:bldP spid="564" grpId="2" animBg="1"/>
      <p:bldP spid="565" grpId="0" animBg="1"/>
      <p:bldP spid="565" grpId="1" animBg="1"/>
      <p:bldP spid="565" grpId="2" animBg="1"/>
      <p:bldP spid="566" grpId="0" animBg="1"/>
      <p:bldP spid="566" grpId="1" animBg="1"/>
      <p:bldP spid="566" grpId="2" animBg="1"/>
      <p:bldP spid="567" grpId="0" animBg="1"/>
      <p:bldP spid="567" grpId="1" animBg="1"/>
      <p:bldP spid="567" grpId="2" animBg="1"/>
      <p:bldP spid="567" grpId="3" animBg="1"/>
      <p:bldP spid="567" grpId="4" animBg="1"/>
      <p:bldP spid="567" grpId="5" animBg="1"/>
      <p:bldP spid="567" grpId="6" animBg="1"/>
      <p:bldP spid="567" grpId="7" animBg="1"/>
      <p:bldP spid="567" grpId="8" animBg="1"/>
      <p:bldP spid="567" grpId="9" animBg="1"/>
      <p:bldP spid="567" grpId="10" animBg="1"/>
      <p:bldP spid="567" grpId="11" animBg="1"/>
      <p:bldP spid="567" grpId="12" animBg="1"/>
      <p:bldP spid="568" grpId="0" animBg="1"/>
      <p:bldP spid="568" grpId="1" animBg="1"/>
      <p:bldP spid="568" grpId="2" animBg="1"/>
      <p:bldP spid="568" grpId="3" animBg="1"/>
      <p:bldP spid="568" grpId="4" animBg="1"/>
      <p:bldP spid="568" grpId="5" animBg="1"/>
      <p:bldP spid="568" grpId="6" animBg="1"/>
      <p:bldP spid="568" grpId="7" animBg="1"/>
      <p:bldP spid="568" grpId="8" animBg="1"/>
      <p:bldP spid="568" grpId="9" animBg="1"/>
      <p:bldP spid="568" grpId="10" animBg="1"/>
      <p:bldP spid="568" grpId="11" animBg="1"/>
      <p:bldP spid="568" grpId="12" animBg="1"/>
      <p:bldP spid="569" grpId="0" animBg="1"/>
      <p:bldP spid="569" grpId="1" animBg="1"/>
      <p:bldP spid="569" grpId="2" animBg="1"/>
      <p:bldP spid="569" grpId="3" animBg="1"/>
      <p:bldP spid="569" grpId="4" animBg="1"/>
      <p:bldP spid="569" grpId="5" animBg="1"/>
      <p:bldP spid="569" grpId="6" animBg="1"/>
      <p:bldP spid="569" grpId="7" animBg="1"/>
      <p:bldP spid="569" grpId="8" animBg="1"/>
      <p:bldP spid="569" grpId="9" animBg="1"/>
      <p:bldP spid="569" grpId="10" animBg="1"/>
      <p:bldP spid="569" grpId="11" animBg="1"/>
      <p:bldP spid="569" grpId="12" animBg="1"/>
      <p:bldP spid="570" grpId="0" animBg="1"/>
      <p:bldP spid="570" grpId="1" animBg="1"/>
      <p:bldP spid="570" grpId="2" animBg="1"/>
      <p:bldP spid="570" grpId="3" animBg="1"/>
      <p:bldP spid="570" grpId="4" animBg="1"/>
      <p:bldP spid="570" grpId="5" animBg="1"/>
      <p:bldP spid="570" grpId="6" animBg="1"/>
      <p:bldP spid="570" grpId="7" animBg="1"/>
      <p:bldP spid="570" grpId="8" animBg="1"/>
      <p:bldP spid="570" grpId="9" animBg="1"/>
      <p:bldP spid="570" grpId="10" animBg="1"/>
      <p:bldP spid="570" grpId="11" animBg="1"/>
      <p:bldP spid="570" grpId="12" animBg="1"/>
      <p:bldP spid="577" grpId="0" animBg="1"/>
      <p:bldP spid="577" grpId="1" animBg="1"/>
      <p:bldP spid="577" grpId="2" animBg="1"/>
      <p:bldP spid="578" grpId="0" animBg="1"/>
      <p:bldP spid="578" grpId="1" animBg="1"/>
      <p:bldP spid="578" grpId="2" animBg="1"/>
      <p:bldP spid="579" grpId="0" animBg="1"/>
      <p:bldP spid="579" grpId="1" animBg="1"/>
      <p:bldP spid="579" grpId="2" animBg="1"/>
      <p:bldP spid="580" grpId="0" animBg="1"/>
      <p:bldP spid="580" grpId="1" animBg="1"/>
      <p:bldP spid="580" grpId="2" animBg="1"/>
      <p:bldP spid="581" grpId="0" animBg="1"/>
      <p:bldP spid="581" grpId="1" animBg="1"/>
      <p:bldP spid="581" grpId="2" animBg="1"/>
      <p:bldP spid="582" grpId="0" animBg="1"/>
      <p:bldP spid="582" grpId="1" animBg="1"/>
      <p:bldP spid="589" grpId="0" animBg="1"/>
      <p:bldP spid="589" grpId="1" animBg="1"/>
      <p:bldP spid="589" grpId="2" animBg="1"/>
      <p:bldP spid="590" grpId="0" animBg="1"/>
      <p:bldP spid="590" grpId="1" animBg="1"/>
      <p:bldP spid="590" grpId="2" animBg="1"/>
      <p:bldP spid="591" grpId="0" animBg="1"/>
      <p:bldP spid="591" grpId="1" animBg="1"/>
      <p:bldP spid="591" grpId="2" animBg="1"/>
      <p:bldP spid="592" grpId="0" animBg="1"/>
      <p:bldP spid="592" grpId="1" animBg="1"/>
      <p:bldP spid="592" grpId="2" animBg="1"/>
      <p:bldP spid="593" grpId="0" animBg="1"/>
      <p:bldP spid="593" grpId="1" animBg="1"/>
      <p:bldP spid="593" grpId="2" animBg="1"/>
      <p:bldP spid="594" grpId="0" animBg="1"/>
      <p:bldP spid="594" grpId="1" animBg="1"/>
      <p:bldP spid="594" grpId="2" animBg="1"/>
      <p:bldP spid="601" grpId="0" animBg="1"/>
      <p:bldP spid="601" grpId="1" animBg="1"/>
      <p:bldP spid="601" grpId="2" animBg="1"/>
      <p:bldP spid="602" grpId="0" animBg="1"/>
      <p:bldP spid="602" grpId="1" animBg="1"/>
      <p:bldP spid="602" grpId="2" animBg="1"/>
      <p:bldP spid="603" grpId="0" animBg="1"/>
      <p:bldP spid="603" grpId="1" animBg="1"/>
      <p:bldP spid="603" grpId="2" animBg="1"/>
      <p:bldP spid="604" grpId="0" animBg="1"/>
      <p:bldP spid="604" grpId="1" animBg="1"/>
      <p:bldP spid="604" grpId="2" animBg="1"/>
      <p:bldP spid="605" grpId="0" animBg="1"/>
      <p:bldP spid="605" grpId="1" animBg="1"/>
      <p:bldP spid="605" grpId="2" animBg="1"/>
      <p:bldP spid="606" grpId="0" animBg="1"/>
      <p:bldP spid="606" grpId="1" animBg="1"/>
      <p:bldP spid="606" grpId="2" animBg="1"/>
      <p:bldP spid="613" grpId="0" animBg="1"/>
      <p:bldP spid="613" grpId="1" animBg="1"/>
      <p:bldP spid="613" grpId="2" animBg="1"/>
      <p:bldP spid="614" grpId="0" animBg="1"/>
      <p:bldP spid="614" grpId="1" animBg="1"/>
      <p:bldP spid="614" grpId="2" animBg="1"/>
      <p:bldP spid="615" grpId="0" animBg="1"/>
      <p:bldP spid="615" grpId="1" animBg="1"/>
      <p:bldP spid="615" grpId="2" animBg="1"/>
      <p:bldP spid="616" grpId="0" animBg="1"/>
      <p:bldP spid="616" grpId="1" animBg="1"/>
      <p:bldP spid="616" grpId="2" animBg="1"/>
      <p:bldP spid="617" grpId="0" animBg="1"/>
      <p:bldP spid="617" grpId="1" animBg="1"/>
      <p:bldP spid="617" grpId="2" animBg="1"/>
      <p:bldP spid="618" grpId="0" animBg="1"/>
      <p:bldP spid="618" grpId="1" animBg="1"/>
      <p:bldP spid="618" grpId="2" animBg="1"/>
      <p:bldP spid="619" grpId="0" animBg="1"/>
      <p:bldP spid="619" grpId="1" animBg="1"/>
      <p:bldP spid="619" grpId="2" animBg="1"/>
      <p:bldP spid="619" grpId="3" animBg="1"/>
      <p:bldP spid="619" grpId="4" animBg="1"/>
      <p:bldP spid="619" grpId="5" animBg="1"/>
      <p:bldP spid="619" grpId="6" animBg="1"/>
      <p:bldP spid="620" grpId="0" animBg="1"/>
      <p:bldP spid="620" grpId="1" animBg="1"/>
      <p:bldP spid="620" grpId="2" animBg="1"/>
      <p:bldP spid="620" grpId="3" animBg="1"/>
      <p:bldP spid="620" grpId="4" animBg="1"/>
      <p:bldP spid="620" grpId="5" animBg="1"/>
      <p:bldP spid="620" grpId="6" animBg="1"/>
      <p:bldP spid="621" grpId="0" animBg="1"/>
      <p:bldP spid="621" grpId="1" animBg="1"/>
      <p:bldP spid="621" grpId="2" animBg="1"/>
      <p:bldP spid="621" grpId="3" animBg="1"/>
      <p:bldP spid="621" grpId="4" animBg="1"/>
      <p:bldP spid="621" grpId="5" animBg="1"/>
      <p:bldP spid="621" grpId="6" animBg="1"/>
      <p:bldP spid="622" grpId="0" animBg="1"/>
      <p:bldP spid="622" grpId="1" animBg="1"/>
      <p:bldP spid="622" grpId="2" animBg="1"/>
      <p:bldP spid="622" grpId="3" animBg="1"/>
      <p:bldP spid="622" grpId="4" animBg="1"/>
      <p:bldP spid="622" grpId="5" animBg="1"/>
      <p:bldP spid="622" grpId="6" animBg="1"/>
      <p:bldP spid="623" grpId="0" animBg="1"/>
      <p:bldP spid="623" grpId="1" animBg="1"/>
      <p:bldP spid="623" grpId="2" animBg="1"/>
      <p:bldP spid="624" grpId="0" animBg="1"/>
      <p:bldP spid="624" grpId="1" animBg="1"/>
      <p:bldP spid="624" grpId="2" animBg="1"/>
      <p:bldP spid="625" grpId="0" animBg="1"/>
      <p:bldP spid="625" grpId="1" animBg="1"/>
      <p:bldP spid="625" grpId="2" animBg="1"/>
      <p:bldP spid="626" grpId="0" animBg="1"/>
      <p:bldP spid="626" grpId="1" animBg="1"/>
      <p:bldP spid="626" grpId="2" animBg="1"/>
      <p:bldP spid="627" grpId="0" animBg="1"/>
      <p:bldP spid="627" grpId="1" animBg="1"/>
      <p:bldP spid="627" grpId="2" animBg="1"/>
      <p:bldP spid="627" grpId="3" animBg="1"/>
      <p:bldP spid="627" grpId="4" animBg="1"/>
      <p:bldP spid="627" grpId="5" animBg="1"/>
      <p:bldP spid="627" grpId="6" animBg="1"/>
      <p:bldP spid="627" grpId="7" animBg="1"/>
      <p:bldP spid="627" grpId="8" animBg="1"/>
      <p:bldP spid="627" grpId="9" animBg="1"/>
      <p:bldP spid="627" grpId="10" animBg="1"/>
      <p:bldP spid="627" grpId="11" animBg="1"/>
      <p:bldP spid="627" grpId="12" animBg="1"/>
      <p:bldP spid="628" grpId="0" animBg="1"/>
      <p:bldP spid="628" grpId="1" animBg="1"/>
      <p:bldP spid="628" grpId="2" animBg="1"/>
      <p:bldP spid="628" grpId="3" animBg="1"/>
      <p:bldP spid="628" grpId="4" animBg="1"/>
      <p:bldP spid="628" grpId="5" animBg="1"/>
      <p:bldP spid="628" grpId="6" animBg="1"/>
      <p:bldP spid="628" grpId="7" animBg="1"/>
      <p:bldP spid="628" grpId="8" animBg="1"/>
      <p:bldP spid="628" grpId="9" animBg="1"/>
      <p:bldP spid="628" grpId="10" animBg="1"/>
      <p:bldP spid="628" grpId="11" animBg="1"/>
      <p:bldP spid="628" grpId="12" animBg="1"/>
      <p:bldP spid="629" grpId="0" animBg="1"/>
      <p:bldP spid="629" grpId="1" animBg="1"/>
      <p:bldP spid="629" grpId="2" animBg="1"/>
      <p:bldP spid="629" grpId="3" animBg="1"/>
      <p:bldP spid="629" grpId="4" animBg="1"/>
      <p:bldP spid="629" grpId="5" animBg="1"/>
      <p:bldP spid="629" grpId="6" animBg="1"/>
      <p:bldP spid="629" grpId="7" animBg="1"/>
      <p:bldP spid="629" grpId="8" animBg="1"/>
      <p:bldP spid="629" grpId="9" animBg="1"/>
      <p:bldP spid="629" grpId="10" animBg="1"/>
      <p:bldP spid="629" grpId="11" animBg="1"/>
      <p:bldP spid="629" grpId="12" animBg="1"/>
      <p:bldP spid="630" grpId="0" animBg="1"/>
      <p:bldP spid="630" grpId="1" animBg="1"/>
      <p:bldP spid="630" grpId="2" animBg="1"/>
      <p:bldP spid="630" grpId="3" animBg="1"/>
      <p:bldP spid="630" grpId="4" animBg="1"/>
      <p:bldP spid="630" grpId="5" animBg="1"/>
      <p:bldP spid="630" grpId="6" animBg="1"/>
      <p:bldP spid="630" grpId="7" animBg="1"/>
      <p:bldP spid="630" grpId="8" animBg="1"/>
      <p:bldP spid="630" grpId="9" animBg="1"/>
      <p:bldP spid="630" grpId="10" animBg="1"/>
      <p:bldP spid="630" grpId="11" animBg="1"/>
      <p:bldP spid="630" grpId="12" animBg="1"/>
      <p:bldP spid="637" grpId="0" animBg="1"/>
      <p:bldP spid="637" grpId="1" animBg="1"/>
      <p:bldP spid="637" grpId="2" animBg="1"/>
      <p:bldP spid="638" grpId="0" animBg="1"/>
      <p:bldP spid="638" grpId="1" animBg="1"/>
      <p:bldP spid="638" grpId="2" animBg="1"/>
      <p:bldP spid="639" grpId="0" animBg="1"/>
      <p:bldP spid="639" grpId="1" animBg="1"/>
      <p:bldP spid="639" grpId="2" animBg="1"/>
      <p:bldP spid="640" grpId="0" animBg="1"/>
      <p:bldP spid="640" grpId="1" animBg="1"/>
      <p:bldP spid="640" grpId="2" animBg="1"/>
      <p:bldP spid="641" grpId="0" animBg="1"/>
      <p:bldP spid="641" grpId="1" animBg="1"/>
      <p:bldP spid="641" grpId="2" animBg="1"/>
      <p:bldP spid="642" grpId="0" animBg="1"/>
      <p:bldP spid="642" grpId="1" animBg="1"/>
      <p:bldP spid="649" grpId="0" animBg="1"/>
      <p:bldP spid="649" grpId="1" animBg="1"/>
      <p:bldP spid="649" grpId="2" animBg="1"/>
      <p:bldP spid="650" grpId="0" animBg="1"/>
      <p:bldP spid="650" grpId="1" animBg="1"/>
      <p:bldP spid="650" grpId="2" animBg="1"/>
      <p:bldP spid="651" grpId="0" animBg="1"/>
      <p:bldP spid="651" grpId="1" animBg="1"/>
      <p:bldP spid="651" grpId="2" animBg="1"/>
      <p:bldP spid="652" grpId="0" animBg="1"/>
      <p:bldP spid="652" grpId="1" animBg="1"/>
      <p:bldP spid="652" grpId="2" animBg="1"/>
      <p:bldP spid="653" grpId="0" animBg="1"/>
      <p:bldP spid="653" grpId="1" animBg="1"/>
      <p:bldP spid="653" grpId="2" animBg="1"/>
      <p:bldP spid="654" grpId="0" animBg="1"/>
      <p:bldP spid="654" grpId="1" animBg="1"/>
      <p:bldP spid="654" grpId="2" animBg="1"/>
      <p:bldP spid="661" grpId="0" animBg="1"/>
      <p:bldP spid="661" grpId="1" animBg="1"/>
      <p:bldP spid="661" grpId="2" animBg="1"/>
      <p:bldP spid="662" grpId="0" animBg="1"/>
      <p:bldP spid="662" grpId="1" animBg="1"/>
      <p:bldP spid="662" grpId="2" animBg="1"/>
      <p:bldP spid="663" grpId="0" animBg="1"/>
      <p:bldP spid="663" grpId="1" animBg="1"/>
      <p:bldP spid="663" grpId="2" animBg="1"/>
      <p:bldP spid="664" grpId="0" animBg="1"/>
      <p:bldP spid="664" grpId="1" animBg="1"/>
      <p:bldP spid="664" grpId="2" animBg="1"/>
      <p:bldP spid="665" grpId="0" animBg="1"/>
      <p:bldP spid="665" grpId="1" animBg="1"/>
      <p:bldP spid="665" grpId="2" animBg="1"/>
      <p:bldP spid="666" grpId="0" animBg="1"/>
      <p:bldP spid="666" grpId="1" animBg="1"/>
      <p:bldP spid="666" grpId="2" animBg="1"/>
      <p:bldP spid="673" grpId="0" animBg="1"/>
      <p:bldP spid="673" grpId="1" animBg="1"/>
      <p:bldP spid="673" grpId="2" animBg="1"/>
      <p:bldP spid="674" grpId="0" animBg="1"/>
      <p:bldP spid="674" grpId="1" animBg="1"/>
      <p:bldP spid="674" grpId="2" animBg="1"/>
      <p:bldP spid="675" grpId="0" animBg="1"/>
      <p:bldP spid="675" grpId="1" animBg="1"/>
      <p:bldP spid="675" grpId="2" animBg="1"/>
      <p:bldP spid="676" grpId="0" animBg="1"/>
      <p:bldP spid="676" grpId="1" animBg="1"/>
      <p:bldP spid="676" grpId="2" animBg="1"/>
      <p:bldP spid="677" grpId="0" animBg="1"/>
      <p:bldP spid="677" grpId="1" animBg="1"/>
      <p:bldP spid="677" grpId="2" animBg="1"/>
      <p:bldP spid="678" grpId="0" animBg="1"/>
      <p:bldP spid="678" grpId="1" animBg="1"/>
      <p:bldP spid="678" grpId="2" animBg="1"/>
      <p:bldP spid="679" grpId="0" animBg="1"/>
      <p:bldP spid="679" grpId="1" animBg="1"/>
      <p:bldP spid="679" grpId="2" animBg="1"/>
      <p:bldP spid="679" grpId="3" animBg="1"/>
      <p:bldP spid="679" grpId="4" animBg="1"/>
      <p:bldP spid="679" grpId="5" animBg="1"/>
      <p:bldP spid="679" grpId="6" animBg="1"/>
      <p:bldP spid="680" grpId="0" animBg="1"/>
      <p:bldP spid="680" grpId="1" animBg="1"/>
      <p:bldP spid="680" grpId="2" animBg="1"/>
      <p:bldP spid="680" grpId="3" animBg="1"/>
      <p:bldP spid="680" grpId="4" animBg="1"/>
      <p:bldP spid="680" grpId="5" animBg="1"/>
      <p:bldP spid="680" grpId="6" animBg="1"/>
      <p:bldP spid="681" grpId="0" animBg="1"/>
      <p:bldP spid="681" grpId="1" animBg="1"/>
      <p:bldP spid="681" grpId="2" animBg="1"/>
      <p:bldP spid="681" grpId="3" animBg="1"/>
      <p:bldP spid="681" grpId="4" animBg="1"/>
      <p:bldP spid="681" grpId="5" animBg="1"/>
      <p:bldP spid="681" grpId="6" animBg="1"/>
      <p:bldP spid="682" grpId="0" animBg="1"/>
      <p:bldP spid="682" grpId="1" animBg="1"/>
      <p:bldP spid="682" grpId="2" animBg="1"/>
      <p:bldP spid="682" grpId="3" animBg="1"/>
      <p:bldP spid="682" grpId="4" animBg="1"/>
      <p:bldP spid="682" grpId="5" animBg="1"/>
      <p:bldP spid="682" grpId="6" animBg="1"/>
      <p:bldP spid="683" grpId="0" animBg="1"/>
      <p:bldP spid="683" grpId="1" animBg="1"/>
      <p:bldP spid="683" grpId="2" animBg="1"/>
      <p:bldP spid="684" grpId="0" animBg="1"/>
      <p:bldP spid="684" grpId="1" animBg="1"/>
      <p:bldP spid="684" grpId="2" animBg="1"/>
      <p:bldP spid="685" grpId="0" animBg="1"/>
      <p:bldP spid="685" grpId="1" animBg="1"/>
      <p:bldP spid="685" grpId="2" animBg="1"/>
      <p:bldP spid="686" grpId="0" animBg="1"/>
      <p:bldP spid="686" grpId="1" animBg="1"/>
      <p:bldP spid="686" grpId="2" animBg="1"/>
      <p:bldP spid="687" grpId="0" animBg="1"/>
      <p:bldP spid="687" grpId="1" animBg="1"/>
      <p:bldP spid="687" grpId="2" animBg="1"/>
      <p:bldP spid="687" grpId="3" animBg="1"/>
      <p:bldP spid="687" grpId="4" animBg="1"/>
      <p:bldP spid="687" grpId="5" animBg="1"/>
      <p:bldP spid="687" grpId="6" animBg="1"/>
      <p:bldP spid="687" grpId="7" animBg="1"/>
      <p:bldP spid="687" grpId="8" animBg="1"/>
      <p:bldP spid="687" grpId="9" animBg="1"/>
      <p:bldP spid="687" grpId="10" animBg="1"/>
      <p:bldP spid="687" grpId="11" animBg="1"/>
      <p:bldP spid="687" grpId="12" animBg="1"/>
      <p:bldP spid="688" grpId="0" animBg="1"/>
      <p:bldP spid="688" grpId="1" animBg="1"/>
      <p:bldP spid="688" grpId="2" animBg="1"/>
      <p:bldP spid="688" grpId="3" animBg="1"/>
      <p:bldP spid="688" grpId="4" animBg="1"/>
      <p:bldP spid="688" grpId="5" animBg="1"/>
      <p:bldP spid="688" grpId="6" animBg="1"/>
      <p:bldP spid="688" grpId="7" animBg="1"/>
      <p:bldP spid="688" grpId="8" animBg="1"/>
      <p:bldP spid="688" grpId="9" animBg="1"/>
      <p:bldP spid="688" grpId="10" animBg="1"/>
      <p:bldP spid="688" grpId="11" animBg="1"/>
      <p:bldP spid="688" grpId="12" animBg="1"/>
      <p:bldP spid="689" grpId="0" animBg="1"/>
      <p:bldP spid="689" grpId="1" animBg="1"/>
      <p:bldP spid="689" grpId="2" animBg="1"/>
      <p:bldP spid="689" grpId="3" animBg="1"/>
      <p:bldP spid="689" grpId="4" animBg="1"/>
      <p:bldP spid="689" grpId="5" animBg="1"/>
      <p:bldP spid="689" grpId="6" animBg="1"/>
      <p:bldP spid="689" grpId="7" animBg="1"/>
      <p:bldP spid="689" grpId="8" animBg="1"/>
      <p:bldP spid="689" grpId="9" animBg="1"/>
      <p:bldP spid="689" grpId="10" animBg="1"/>
      <p:bldP spid="689" grpId="11" animBg="1"/>
      <p:bldP spid="689" grpId="12" animBg="1"/>
      <p:bldP spid="690" grpId="0" animBg="1"/>
      <p:bldP spid="690" grpId="1" animBg="1"/>
      <p:bldP spid="690" grpId="2" animBg="1"/>
      <p:bldP spid="690" grpId="3" animBg="1"/>
      <p:bldP spid="690" grpId="4" animBg="1"/>
      <p:bldP spid="690" grpId="5" animBg="1"/>
      <p:bldP spid="690" grpId="6" animBg="1"/>
      <p:bldP spid="690" grpId="7" animBg="1"/>
      <p:bldP spid="690" grpId="8" animBg="1"/>
      <p:bldP spid="690" grpId="9" animBg="1"/>
      <p:bldP spid="690" grpId="10" animBg="1"/>
      <p:bldP spid="690" grpId="11" animBg="1"/>
      <p:bldP spid="690" grpId="12" animBg="1"/>
      <p:bldP spid="697" grpId="0" animBg="1"/>
      <p:bldP spid="697" grpId="1" animBg="1"/>
      <p:bldP spid="697" grpId="2" animBg="1"/>
      <p:bldP spid="698" grpId="0" animBg="1"/>
      <p:bldP spid="698" grpId="1" animBg="1"/>
      <p:bldP spid="698" grpId="2" animBg="1"/>
      <p:bldP spid="699" grpId="0" animBg="1"/>
      <p:bldP spid="699" grpId="1" animBg="1"/>
      <p:bldP spid="699" grpId="2" animBg="1"/>
      <p:bldP spid="700" grpId="0" animBg="1"/>
      <p:bldP spid="700" grpId="1" animBg="1"/>
      <p:bldP spid="700" grpId="2" animBg="1"/>
      <p:bldP spid="701" grpId="0" animBg="1"/>
      <p:bldP spid="701" grpId="1" animBg="1"/>
      <p:bldP spid="701" grpId="2" animBg="1"/>
      <p:bldP spid="702" grpId="0" animBg="1"/>
      <p:bldP spid="702" grpId="1" animBg="1"/>
      <p:bldP spid="709" grpId="0" animBg="1"/>
      <p:bldP spid="709" grpId="1" animBg="1"/>
      <p:bldP spid="709" grpId="2" animBg="1"/>
      <p:bldP spid="710" grpId="0" animBg="1"/>
      <p:bldP spid="710" grpId="1" animBg="1"/>
      <p:bldP spid="710" grpId="2" animBg="1"/>
      <p:bldP spid="711" grpId="0" animBg="1"/>
      <p:bldP spid="711" grpId="1" animBg="1"/>
      <p:bldP spid="711" grpId="2" animBg="1"/>
      <p:bldP spid="712" grpId="0" animBg="1"/>
      <p:bldP spid="712" grpId="1" animBg="1"/>
      <p:bldP spid="712" grpId="2" animBg="1"/>
      <p:bldP spid="713" grpId="0" animBg="1"/>
      <p:bldP spid="713" grpId="1" animBg="1"/>
      <p:bldP spid="713" grpId="2" animBg="1"/>
      <p:bldP spid="714" grpId="0" animBg="1"/>
      <p:bldP spid="714" grpId="1" animBg="1"/>
      <p:bldP spid="714" grpId="2" animBg="1"/>
      <p:bldP spid="721" grpId="0" animBg="1"/>
      <p:bldP spid="721" grpId="1" animBg="1"/>
      <p:bldP spid="721" grpId="2" animBg="1"/>
      <p:bldP spid="722" grpId="0" animBg="1"/>
      <p:bldP spid="722" grpId="1" animBg="1"/>
      <p:bldP spid="722" grpId="2" animBg="1"/>
      <p:bldP spid="723" grpId="0" animBg="1"/>
      <p:bldP spid="723" grpId="1" animBg="1"/>
      <p:bldP spid="723" grpId="2" animBg="1"/>
      <p:bldP spid="724" grpId="0" animBg="1"/>
      <p:bldP spid="724" grpId="1" animBg="1"/>
      <p:bldP spid="724" grpId="2" animBg="1"/>
      <p:bldP spid="725" grpId="0" animBg="1"/>
      <p:bldP spid="725" grpId="1" animBg="1"/>
      <p:bldP spid="725" grpId="2" animBg="1"/>
      <p:bldP spid="726" grpId="0" animBg="1"/>
      <p:bldP spid="726" grpId="1" animBg="1"/>
      <p:bldP spid="726" grpId="2" animBg="1"/>
      <p:bldP spid="727" grpId="0" animBg="1"/>
      <p:bldP spid="727" grpId="1" animBg="1"/>
      <p:bldP spid="727" grpId="2"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mall RED 1 Oval 21">
            <a:extLst>
              <a:ext uri="{FF2B5EF4-FFF2-40B4-BE49-F238E27FC236}">
                <a16:creationId xmlns:a16="http://schemas.microsoft.com/office/drawing/2014/main" id="{A16751F9-021C-4CC3-B74E-9847D45870F1}"/>
              </a:ext>
            </a:extLst>
          </p:cNvPr>
          <p:cNvSpPr>
            <a:spLocks/>
          </p:cNvSpPr>
          <p:nvPr/>
        </p:nvSpPr>
        <p:spPr>
          <a:xfrm rot="16200000">
            <a:off x="1270109" y="441378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small YELLOW 1 Oval 22">
            <a:extLst>
              <a:ext uri="{FF2B5EF4-FFF2-40B4-BE49-F238E27FC236}">
                <a16:creationId xmlns:a16="http://schemas.microsoft.com/office/drawing/2014/main" id="{3164AF2F-2F94-44FB-8D01-5D45FFB2A047}"/>
              </a:ext>
            </a:extLst>
          </p:cNvPr>
          <p:cNvSpPr>
            <a:spLocks/>
          </p:cNvSpPr>
          <p:nvPr/>
        </p:nvSpPr>
        <p:spPr>
          <a:xfrm rot="16200000">
            <a:off x="1270109" y="420959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small GREEN 1 Oval 23">
            <a:extLst>
              <a:ext uri="{FF2B5EF4-FFF2-40B4-BE49-F238E27FC236}">
                <a16:creationId xmlns:a16="http://schemas.microsoft.com/office/drawing/2014/main" id="{30D7EE26-6492-42BD-AC98-B711BD30EE4F}"/>
              </a:ext>
            </a:extLst>
          </p:cNvPr>
          <p:cNvSpPr>
            <a:spLocks/>
          </p:cNvSpPr>
          <p:nvPr/>
        </p:nvSpPr>
        <p:spPr>
          <a:xfrm rot="16200000">
            <a:off x="1270109" y="400903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small BLUE 1 Oval 24">
            <a:extLst>
              <a:ext uri="{FF2B5EF4-FFF2-40B4-BE49-F238E27FC236}">
                <a16:creationId xmlns:a16="http://schemas.microsoft.com/office/drawing/2014/main" id="{6EC3057D-702A-4398-B983-C325059070E1}"/>
              </a:ext>
            </a:extLst>
          </p:cNvPr>
          <p:cNvSpPr>
            <a:spLocks/>
          </p:cNvSpPr>
          <p:nvPr/>
        </p:nvSpPr>
        <p:spPr>
          <a:xfrm rot="16200000">
            <a:off x="1491343" y="441378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small ORANGE 1 Oval 25">
            <a:extLst>
              <a:ext uri="{FF2B5EF4-FFF2-40B4-BE49-F238E27FC236}">
                <a16:creationId xmlns:a16="http://schemas.microsoft.com/office/drawing/2014/main" id="{716D6091-600D-45D6-9A62-D2260FBF42E8}"/>
              </a:ext>
            </a:extLst>
          </p:cNvPr>
          <p:cNvSpPr>
            <a:spLocks/>
          </p:cNvSpPr>
          <p:nvPr/>
        </p:nvSpPr>
        <p:spPr>
          <a:xfrm rot="16200000">
            <a:off x="1491343" y="420959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small PURPLE 1 Oval 26">
            <a:extLst>
              <a:ext uri="{FF2B5EF4-FFF2-40B4-BE49-F238E27FC236}">
                <a16:creationId xmlns:a16="http://schemas.microsoft.com/office/drawing/2014/main" id="{F8FAB9AF-41B8-40F4-857C-9A6C21D3E997}"/>
              </a:ext>
            </a:extLst>
          </p:cNvPr>
          <p:cNvSpPr>
            <a:spLocks/>
          </p:cNvSpPr>
          <p:nvPr/>
        </p:nvSpPr>
        <p:spPr>
          <a:xfrm rot="16200000">
            <a:off x="1491343" y="400903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big RED 1 Oval 27">
            <a:extLst>
              <a:ext uri="{FF2B5EF4-FFF2-40B4-BE49-F238E27FC236}">
                <a16:creationId xmlns:a16="http://schemas.microsoft.com/office/drawing/2014/main" id="{7A61D65F-C4F6-40AB-8880-E75842D62BFC}"/>
              </a:ext>
            </a:extLst>
          </p:cNvPr>
          <p:cNvSpPr>
            <a:spLocks noChangeAspect="1"/>
          </p:cNvSpPr>
          <p:nvPr/>
        </p:nvSpPr>
        <p:spPr>
          <a:xfrm>
            <a:off x="1146457" y="399051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big YELLOW 1 Oval 28">
            <a:extLst>
              <a:ext uri="{FF2B5EF4-FFF2-40B4-BE49-F238E27FC236}">
                <a16:creationId xmlns:a16="http://schemas.microsoft.com/office/drawing/2014/main" id="{75D9CE40-AD7B-43E7-B23B-CC6A741A9406}"/>
              </a:ext>
            </a:extLst>
          </p:cNvPr>
          <p:cNvSpPr>
            <a:spLocks noChangeAspect="1"/>
          </p:cNvSpPr>
          <p:nvPr/>
        </p:nvSpPr>
        <p:spPr>
          <a:xfrm>
            <a:off x="1146457" y="399051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big GREEN 1 Oval 29">
            <a:extLst>
              <a:ext uri="{FF2B5EF4-FFF2-40B4-BE49-F238E27FC236}">
                <a16:creationId xmlns:a16="http://schemas.microsoft.com/office/drawing/2014/main" id="{CD3536E1-4292-4E74-B7BB-C383AB6A5F0E}"/>
              </a:ext>
            </a:extLst>
          </p:cNvPr>
          <p:cNvSpPr>
            <a:spLocks noChangeAspect="1"/>
          </p:cNvSpPr>
          <p:nvPr/>
        </p:nvSpPr>
        <p:spPr>
          <a:xfrm>
            <a:off x="1146457" y="399051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big BLUE1 Oval 30">
            <a:extLst>
              <a:ext uri="{FF2B5EF4-FFF2-40B4-BE49-F238E27FC236}">
                <a16:creationId xmlns:a16="http://schemas.microsoft.com/office/drawing/2014/main" id="{EE46A571-241A-414E-BF7D-E6050636E18A}"/>
              </a:ext>
            </a:extLst>
          </p:cNvPr>
          <p:cNvSpPr>
            <a:spLocks noChangeAspect="1"/>
          </p:cNvSpPr>
          <p:nvPr/>
        </p:nvSpPr>
        <p:spPr>
          <a:xfrm>
            <a:off x="1146457" y="399051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big ORANGE 1 Oval 31">
            <a:extLst>
              <a:ext uri="{FF2B5EF4-FFF2-40B4-BE49-F238E27FC236}">
                <a16:creationId xmlns:a16="http://schemas.microsoft.com/office/drawing/2014/main" id="{985F5FD5-23D6-4C75-9027-7953F37E3B76}"/>
              </a:ext>
            </a:extLst>
          </p:cNvPr>
          <p:cNvSpPr>
            <a:spLocks noChangeAspect="1"/>
          </p:cNvSpPr>
          <p:nvPr/>
        </p:nvSpPr>
        <p:spPr>
          <a:xfrm>
            <a:off x="1146457" y="399051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big PURPLE 1  Oval 32">
            <a:extLst>
              <a:ext uri="{FF2B5EF4-FFF2-40B4-BE49-F238E27FC236}">
                <a16:creationId xmlns:a16="http://schemas.microsoft.com/office/drawing/2014/main" id="{1A3C21A7-EBB9-4070-9D47-DE0A1807221C}"/>
              </a:ext>
            </a:extLst>
          </p:cNvPr>
          <p:cNvSpPr>
            <a:spLocks noChangeAspect="1"/>
          </p:cNvSpPr>
          <p:nvPr/>
        </p:nvSpPr>
        <p:spPr>
          <a:xfrm>
            <a:off x="1146457" y="399051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white 4  Oval 38">
            <a:extLst>
              <a:ext uri="{FF2B5EF4-FFF2-40B4-BE49-F238E27FC236}">
                <a16:creationId xmlns:a16="http://schemas.microsoft.com/office/drawing/2014/main" id="{4DB06EEB-AF84-4DE8-A4A2-29A08D97A33F}"/>
              </a:ext>
            </a:extLst>
          </p:cNvPr>
          <p:cNvSpPr/>
          <p:nvPr/>
        </p:nvSpPr>
        <p:spPr>
          <a:xfrm>
            <a:off x="1163357"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white 3 Oval 39">
            <a:extLst>
              <a:ext uri="{FF2B5EF4-FFF2-40B4-BE49-F238E27FC236}">
                <a16:creationId xmlns:a16="http://schemas.microsoft.com/office/drawing/2014/main" id="{FB577B73-6F09-4F8F-8DB6-C3B17DAEE52E}"/>
              </a:ext>
            </a:extLst>
          </p:cNvPr>
          <p:cNvSpPr/>
          <p:nvPr/>
        </p:nvSpPr>
        <p:spPr>
          <a:xfrm>
            <a:off x="1476266"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white 2 Oval 40">
            <a:extLst>
              <a:ext uri="{FF2B5EF4-FFF2-40B4-BE49-F238E27FC236}">
                <a16:creationId xmlns:a16="http://schemas.microsoft.com/office/drawing/2014/main" id="{2D0B6B44-7DDB-41F5-BAF7-7CDBD501E4A5}"/>
              </a:ext>
            </a:extLst>
          </p:cNvPr>
          <p:cNvSpPr/>
          <p:nvPr/>
        </p:nvSpPr>
        <p:spPr>
          <a:xfrm>
            <a:off x="1163357"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white 1  Oval 41">
            <a:extLst>
              <a:ext uri="{FF2B5EF4-FFF2-40B4-BE49-F238E27FC236}">
                <a16:creationId xmlns:a16="http://schemas.microsoft.com/office/drawing/2014/main" id="{D6D42D6A-C452-414D-A9A9-2A2B38B8088A}"/>
              </a:ext>
            </a:extLst>
          </p:cNvPr>
          <p:cNvSpPr/>
          <p:nvPr/>
        </p:nvSpPr>
        <p:spPr>
          <a:xfrm>
            <a:off x="1476266"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black 2 green Oval 42">
            <a:extLst>
              <a:ext uri="{FF2B5EF4-FFF2-40B4-BE49-F238E27FC236}">
                <a16:creationId xmlns:a16="http://schemas.microsoft.com/office/drawing/2014/main" id="{AB38B9C7-29FE-4191-9DE2-6B1034E905AD}"/>
              </a:ext>
            </a:extLst>
          </p:cNvPr>
          <p:cNvSpPr/>
          <p:nvPr/>
        </p:nvSpPr>
        <p:spPr>
          <a:xfrm>
            <a:off x="1163357"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black 1 purple Oval 43">
            <a:extLst>
              <a:ext uri="{FF2B5EF4-FFF2-40B4-BE49-F238E27FC236}">
                <a16:creationId xmlns:a16="http://schemas.microsoft.com/office/drawing/2014/main" id="{14A5818B-C44E-4D03-842F-A27E77E85377}"/>
              </a:ext>
            </a:extLst>
          </p:cNvPr>
          <p:cNvSpPr/>
          <p:nvPr/>
        </p:nvSpPr>
        <p:spPr>
          <a:xfrm>
            <a:off x="1476266"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black 3 yellow Oval 44">
            <a:extLst>
              <a:ext uri="{FF2B5EF4-FFF2-40B4-BE49-F238E27FC236}">
                <a16:creationId xmlns:a16="http://schemas.microsoft.com/office/drawing/2014/main" id="{E37B3D6E-34D8-42EF-97E2-D1DC29E42A97}"/>
              </a:ext>
            </a:extLst>
          </p:cNvPr>
          <p:cNvSpPr/>
          <p:nvPr/>
        </p:nvSpPr>
        <p:spPr>
          <a:xfrm>
            <a:off x="1476266"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black 4 red Oval 45">
            <a:extLst>
              <a:ext uri="{FF2B5EF4-FFF2-40B4-BE49-F238E27FC236}">
                <a16:creationId xmlns:a16="http://schemas.microsoft.com/office/drawing/2014/main" id="{BC0E51F2-7750-4697-96EF-937D0AC9ACAF}"/>
              </a:ext>
            </a:extLst>
          </p:cNvPr>
          <p:cNvSpPr/>
          <p:nvPr/>
        </p:nvSpPr>
        <p:spPr>
          <a:xfrm>
            <a:off x="1163357"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cover 4 Rectangle 54">
            <a:extLst>
              <a:ext uri="{FF2B5EF4-FFF2-40B4-BE49-F238E27FC236}">
                <a16:creationId xmlns:a16="http://schemas.microsoft.com/office/drawing/2014/main" id="{AD59B80B-2718-4D74-AFC4-77B40D6B724A}"/>
              </a:ext>
            </a:extLst>
          </p:cNvPr>
          <p:cNvSpPr/>
          <p:nvPr/>
        </p:nvSpPr>
        <p:spPr>
          <a:xfrm>
            <a:off x="1130677"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cover 3 Rectangle 55">
            <a:extLst>
              <a:ext uri="{FF2B5EF4-FFF2-40B4-BE49-F238E27FC236}">
                <a16:creationId xmlns:a16="http://schemas.microsoft.com/office/drawing/2014/main" id="{189A0D6A-004B-48C1-97B6-936DC514DCDF}"/>
              </a:ext>
            </a:extLst>
          </p:cNvPr>
          <p:cNvSpPr/>
          <p:nvPr/>
        </p:nvSpPr>
        <p:spPr>
          <a:xfrm>
            <a:off x="1130677"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cover 1 Rectangle 57">
            <a:extLst>
              <a:ext uri="{FF2B5EF4-FFF2-40B4-BE49-F238E27FC236}">
                <a16:creationId xmlns:a16="http://schemas.microsoft.com/office/drawing/2014/main" id="{B1BD55DF-A0AB-4103-AC60-5ECFBC8CCDC1}"/>
              </a:ext>
            </a:extLst>
          </p:cNvPr>
          <p:cNvSpPr/>
          <p:nvPr/>
        </p:nvSpPr>
        <p:spPr>
          <a:xfrm>
            <a:off x="1130677"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cover 2 Rectangle 56">
            <a:extLst>
              <a:ext uri="{FF2B5EF4-FFF2-40B4-BE49-F238E27FC236}">
                <a16:creationId xmlns:a16="http://schemas.microsoft.com/office/drawing/2014/main" id="{5C254248-A712-4810-ACE2-F218372127A7}"/>
              </a:ext>
            </a:extLst>
          </p:cNvPr>
          <p:cNvSpPr/>
          <p:nvPr/>
        </p:nvSpPr>
        <p:spPr>
          <a:xfrm>
            <a:off x="1130677"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small RED 2 Oval 21">
            <a:extLst>
              <a:ext uri="{FF2B5EF4-FFF2-40B4-BE49-F238E27FC236}">
                <a16:creationId xmlns:a16="http://schemas.microsoft.com/office/drawing/2014/main" id="{A8BE4BDB-19F3-4FF6-A385-702149869E1F}"/>
              </a:ext>
            </a:extLst>
          </p:cNvPr>
          <p:cNvSpPr>
            <a:spLocks/>
          </p:cNvSpPr>
          <p:nvPr/>
        </p:nvSpPr>
        <p:spPr>
          <a:xfrm rot="16200000">
            <a:off x="1270109" y="364188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small YELLOW 2 Oval 22">
            <a:extLst>
              <a:ext uri="{FF2B5EF4-FFF2-40B4-BE49-F238E27FC236}">
                <a16:creationId xmlns:a16="http://schemas.microsoft.com/office/drawing/2014/main" id="{61EDCC6F-97EB-4BBB-8179-E707DD340F53}"/>
              </a:ext>
            </a:extLst>
          </p:cNvPr>
          <p:cNvSpPr>
            <a:spLocks/>
          </p:cNvSpPr>
          <p:nvPr/>
        </p:nvSpPr>
        <p:spPr>
          <a:xfrm rot="16200000">
            <a:off x="1270109" y="344816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small GREEN 2 Oval 23">
            <a:extLst>
              <a:ext uri="{FF2B5EF4-FFF2-40B4-BE49-F238E27FC236}">
                <a16:creationId xmlns:a16="http://schemas.microsoft.com/office/drawing/2014/main" id="{A66AD35A-60DE-4539-98C7-FF1F2966E446}"/>
              </a:ext>
            </a:extLst>
          </p:cNvPr>
          <p:cNvSpPr>
            <a:spLocks/>
          </p:cNvSpPr>
          <p:nvPr/>
        </p:nvSpPr>
        <p:spPr>
          <a:xfrm rot="16200000">
            <a:off x="1270109" y="324602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small BLUE 2 Oval 24">
            <a:extLst>
              <a:ext uri="{FF2B5EF4-FFF2-40B4-BE49-F238E27FC236}">
                <a16:creationId xmlns:a16="http://schemas.microsoft.com/office/drawing/2014/main" id="{2991EB3F-DD58-4E5D-9E3B-578284E84174}"/>
              </a:ext>
            </a:extLst>
          </p:cNvPr>
          <p:cNvSpPr>
            <a:spLocks/>
          </p:cNvSpPr>
          <p:nvPr/>
        </p:nvSpPr>
        <p:spPr>
          <a:xfrm rot="16200000">
            <a:off x="1491343" y="364188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mall ORANGE 2 Oval 25">
            <a:extLst>
              <a:ext uri="{FF2B5EF4-FFF2-40B4-BE49-F238E27FC236}">
                <a16:creationId xmlns:a16="http://schemas.microsoft.com/office/drawing/2014/main" id="{029B88E5-44FE-4F0B-9FE7-36BA1AE9E5E4}"/>
              </a:ext>
            </a:extLst>
          </p:cNvPr>
          <p:cNvSpPr>
            <a:spLocks/>
          </p:cNvSpPr>
          <p:nvPr/>
        </p:nvSpPr>
        <p:spPr>
          <a:xfrm rot="16200000">
            <a:off x="1491343" y="344816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small PURPLE 2 Oval 26">
            <a:extLst>
              <a:ext uri="{FF2B5EF4-FFF2-40B4-BE49-F238E27FC236}">
                <a16:creationId xmlns:a16="http://schemas.microsoft.com/office/drawing/2014/main" id="{8F9C6C49-54F9-42A2-8CE2-CF55E6B31BF7}"/>
              </a:ext>
            </a:extLst>
          </p:cNvPr>
          <p:cNvSpPr>
            <a:spLocks/>
          </p:cNvSpPr>
          <p:nvPr/>
        </p:nvSpPr>
        <p:spPr>
          <a:xfrm rot="16200000">
            <a:off x="1491343" y="324602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big RED 2 Oval 27">
            <a:extLst>
              <a:ext uri="{FF2B5EF4-FFF2-40B4-BE49-F238E27FC236}">
                <a16:creationId xmlns:a16="http://schemas.microsoft.com/office/drawing/2014/main" id="{E5041E09-27FE-4AB6-84E7-78CA7A50D443}"/>
              </a:ext>
            </a:extLst>
          </p:cNvPr>
          <p:cNvSpPr>
            <a:spLocks noChangeAspect="1"/>
          </p:cNvSpPr>
          <p:nvPr/>
        </p:nvSpPr>
        <p:spPr>
          <a:xfrm>
            <a:off x="1151900" y="32200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big YELLOW 2 Oval 28">
            <a:extLst>
              <a:ext uri="{FF2B5EF4-FFF2-40B4-BE49-F238E27FC236}">
                <a16:creationId xmlns:a16="http://schemas.microsoft.com/office/drawing/2014/main" id="{383885B4-3438-4C2B-A1AB-E4848FC77B22}"/>
              </a:ext>
            </a:extLst>
          </p:cNvPr>
          <p:cNvSpPr>
            <a:spLocks noChangeAspect="1"/>
          </p:cNvSpPr>
          <p:nvPr/>
        </p:nvSpPr>
        <p:spPr>
          <a:xfrm>
            <a:off x="1151900" y="32200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big GREEN 2 Oval 29">
            <a:extLst>
              <a:ext uri="{FF2B5EF4-FFF2-40B4-BE49-F238E27FC236}">
                <a16:creationId xmlns:a16="http://schemas.microsoft.com/office/drawing/2014/main" id="{48DE57C5-3EBD-447B-B1B6-D335BD816C45}"/>
              </a:ext>
            </a:extLst>
          </p:cNvPr>
          <p:cNvSpPr>
            <a:spLocks noChangeAspect="1"/>
          </p:cNvSpPr>
          <p:nvPr/>
        </p:nvSpPr>
        <p:spPr>
          <a:xfrm>
            <a:off x="1151900" y="32200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big BLUE 2 Oval 30">
            <a:extLst>
              <a:ext uri="{FF2B5EF4-FFF2-40B4-BE49-F238E27FC236}">
                <a16:creationId xmlns:a16="http://schemas.microsoft.com/office/drawing/2014/main" id="{AADA1E37-4E82-4C5D-8A7A-9463C52BE5CC}"/>
              </a:ext>
            </a:extLst>
          </p:cNvPr>
          <p:cNvSpPr>
            <a:spLocks noChangeAspect="1"/>
          </p:cNvSpPr>
          <p:nvPr/>
        </p:nvSpPr>
        <p:spPr>
          <a:xfrm>
            <a:off x="1151900" y="32200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big ORANGE 2 Oval 31">
            <a:extLst>
              <a:ext uri="{FF2B5EF4-FFF2-40B4-BE49-F238E27FC236}">
                <a16:creationId xmlns:a16="http://schemas.microsoft.com/office/drawing/2014/main" id="{8F0C0936-959F-42FD-AE1C-F439E7823C1B}"/>
              </a:ext>
            </a:extLst>
          </p:cNvPr>
          <p:cNvSpPr>
            <a:spLocks noChangeAspect="1"/>
          </p:cNvSpPr>
          <p:nvPr/>
        </p:nvSpPr>
        <p:spPr>
          <a:xfrm>
            <a:off x="1151900" y="32200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big PURPLE 2 Oval 32">
            <a:extLst>
              <a:ext uri="{FF2B5EF4-FFF2-40B4-BE49-F238E27FC236}">
                <a16:creationId xmlns:a16="http://schemas.microsoft.com/office/drawing/2014/main" id="{CBE9717B-FCD3-4AE2-A03C-52D3BF8107B7}"/>
              </a:ext>
            </a:extLst>
          </p:cNvPr>
          <p:cNvSpPr>
            <a:spLocks noChangeAspect="1"/>
          </p:cNvSpPr>
          <p:nvPr/>
        </p:nvSpPr>
        <p:spPr>
          <a:xfrm>
            <a:off x="1151900" y="32200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small RED 3 Oval 21">
            <a:extLst>
              <a:ext uri="{FF2B5EF4-FFF2-40B4-BE49-F238E27FC236}">
                <a16:creationId xmlns:a16="http://schemas.microsoft.com/office/drawing/2014/main" id="{D0B8C550-C903-4284-9233-D7769BB73529}"/>
              </a:ext>
            </a:extLst>
          </p:cNvPr>
          <p:cNvSpPr>
            <a:spLocks/>
          </p:cNvSpPr>
          <p:nvPr/>
        </p:nvSpPr>
        <p:spPr>
          <a:xfrm rot="16200000">
            <a:off x="1270109" y="28868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small YELLOW 3 Oval 22">
            <a:extLst>
              <a:ext uri="{FF2B5EF4-FFF2-40B4-BE49-F238E27FC236}">
                <a16:creationId xmlns:a16="http://schemas.microsoft.com/office/drawing/2014/main" id="{D64229D0-85E2-4956-BCE1-59C8F327ADF8}"/>
              </a:ext>
            </a:extLst>
          </p:cNvPr>
          <p:cNvSpPr>
            <a:spLocks/>
          </p:cNvSpPr>
          <p:nvPr/>
        </p:nvSpPr>
        <p:spPr>
          <a:xfrm rot="16200000">
            <a:off x="1270109" y="26867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small GREEN 3 Oval 23">
            <a:extLst>
              <a:ext uri="{FF2B5EF4-FFF2-40B4-BE49-F238E27FC236}">
                <a16:creationId xmlns:a16="http://schemas.microsoft.com/office/drawing/2014/main" id="{4DEE2185-ADFE-49D1-ADCB-23400267C35D}"/>
              </a:ext>
            </a:extLst>
          </p:cNvPr>
          <p:cNvSpPr>
            <a:spLocks/>
          </p:cNvSpPr>
          <p:nvPr/>
        </p:nvSpPr>
        <p:spPr>
          <a:xfrm rot="16200000">
            <a:off x="1270109" y="247813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small BLUE 3 Oval 24">
            <a:extLst>
              <a:ext uri="{FF2B5EF4-FFF2-40B4-BE49-F238E27FC236}">
                <a16:creationId xmlns:a16="http://schemas.microsoft.com/office/drawing/2014/main" id="{D8D163C2-51D4-40BD-B54A-6D967D7C5660}"/>
              </a:ext>
            </a:extLst>
          </p:cNvPr>
          <p:cNvSpPr>
            <a:spLocks/>
          </p:cNvSpPr>
          <p:nvPr/>
        </p:nvSpPr>
        <p:spPr>
          <a:xfrm rot="16200000">
            <a:off x="1491343" y="28868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small ORANGE 3 Oval 25">
            <a:extLst>
              <a:ext uri="{FF2B5EF4-FFF2-40B4-BE49-F238E27FC236}">
                <a16:creationId xmlns:a16="http://schemas.microsoft.com/office/drawing/2014/main" id="{54D9A2F9-7EC8-45C3-AAB2-1C57EAFBCED0}"/>
              </a:ext>
            </a:extLst>
          </p:cNvPr>
          <p:cNvSpPr>
            <a:spLocks/>
          </p:cNvSpPr>
          <p:nvPr/>
        </p:nvSpPr>
        <p:spPr>
          <a:xfrm rot="16200000">
            <a:off x="1491343" y="26867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small PURPLE 3 Oval 26">
            <a:extLst>
              <a:ext uri="{FF2B5EF4-FFF2-40B4-BE49-F238E27FC236}">
                <a16:creationId xmlns:a16="http://schemas.microsoft.com/office/drawing/2014/main" id="{D3F8C6F7-E925-42A7-9398-9587EE6E695B}"/>
              </a:ext>
            </a:extLst>
          </p:cNvPr>
          <p:cNvSpPr>
            <a:spLocks/>
          </p:cNvSpPr>
          <p:nvPr/>
        </p:nvSpPr>
        <p:spPr>
          <a:xfrm rot="16200000">
            <a:off x="1491343" y="2478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big RED 3 Oval 27">
            <a:extLst>
              <a:ext uri="{FF2B5EF4-FFF2-40B4-BE49-F238E27FC236}">
                <a16:creationId xmlns:a16="http://schemas.microsoft.com/office/drawing/2014/main" id="{9836F44F-7DFD-4760-A340-1AC5259719EA}"/>
              </a:ext>
            </a:extLst>
          </p:cNvPr>
          <p:cNvSpPr>
            <a:spLocks noChangeAspect="1"/>
          </p:cNvSpPr>
          <p:nvPr/>
        </p:nvSpPr>
        <p:spPr>
          <a:xfrm>
            <a:off x="1146457" y="24495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big YELLOW 3 Oval 28">
            <a:extLst>
              <a:ext uri="{FF2B5EF4-FFF2-40B4-BE49-F238E27FC236}">
                <a16:creationId xmlns:a16="http://schemas.microsoft.com/office/drawing/2014/main" id="{9AA52C6B-D24E-4407-97D9-B45DADDF0A3F}"/>
              </a:ext>
            </a:extLst>
          </p:cNvPr>
          <p:cNvSpPr>
            <a:spLocks noChangeAspect="1"/>
          </p:cNvSpPr>
          <p:nvPr/>
        </p:nvSpPr>
        <p:spPr>
          <a:xfrm>
            <a:off x="1146457" y="24495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big GREEN 3 Oval 29">
            <a:extLst>
              <a:ext uri="{FF2B5EF4-FFF2-40B4-BE49-F238E27FC236}">
                <a16:creationId xmlns:a16="http://schemas.microsoft.com/office/drawing/2014/main" id="{9E8E2F0F-D1A7-4BF0-9C93-BB7651EE25DC}"/>
              </a:ext>
            </a:extLst>
          </p:cNvPr>
          <p:cNvSpPr>
            <a:spLocks noChangeAspect="1"/>
          </p:cNvSpPr>
          <p:nvPr/>
        </p:nvSpPr>
        <p:spPr>
          <a:xfrm>
            <a:off x="1146457" y="24495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big BLUE 3 Oval 30">
            <a:extLst>
              <a:ext uri="{FF2B5EF4-FFF2-40B4-BE49-F238E27FC236}">
                <a16:creationId xmlns:a16="http://schemas.microsoft.com/office/drawing/2014/main" id="{CEC32E5E-7F86-4C3B-B88B-F891C4BED1AD}"/>
              </a:ext>
            </a:extLst>
          </p:cNvPr>
          <p:cNvSpPr>
            <a:spLocks noChangeAspect="1"/>
          </p:cNvSpPr>
          <p:nvPr/>
        </p:nvSpPr>
        <p:spPr>
          <a:xfrm>
            <a:off x="1146457" y="24495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big ORANGE 3 Oval 31">
            <a:extLst>
              <a:ext uri="{FF2B5EF4-FFF2-40B4-BE49-F238E27FC236}">
                <a16:creationId xmlns:a16="http://schemas.microsoft.com/office/drawing/2014/main" id="{5572FB80-22DD-4D59-A4C8-4414EBE7DB91}"/>
              </a:ext>
            </a:extLst>
          </p:cNvPr>
          <p:cNvSpPr>
            <a:spLocks noChangeAspect="1"/>
          </p:cNvSpPr>
          <p:nvPr/>
        </p:nvSpPr>
        <p:spPr>
          <a:xfrm>
            <a:off x="1146457" y="24495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big PURPLE 3   Oval 32">
            <a:extLst>
              <a:ext uri="{FF2B5EF4-FFF2-40B4-BE49-F238E27FC236}">
                <a16:creationId xmlns:a16="http://schemas.microsoft.com/office/drawing/2014/main" id="{978D865E-1343-437F-AD3A-C4ED89DA8BA0}"/>
              </a:ext>
            </a:extLst>
          </p:cNvPr>
          <p:cNvSpPr>
            <a:spLocks noChangeAspect="1"/>
          </p:cNvSpPr>
          <p:nvPr/>
        </p:nvSpPr>
        <p:spPr>
          <a:xfrm>
            <a:off x="1146457" y="24495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small RED 4 Oval 21">
            <a:extLst>
              <a:ext uri="{FF2B5EF4-FFF2-40B4-BE49-F238E27FC236}">
                <a16:creationId xmlns:a16="http://schemas.microsoft.com/office/drawing/2014/main" id="{CB15EEBE-CD6A-409F-B280-FFAB25E38A03}"/>
              </a:ext>
            </a:extLst>
          </p:cNvPr>
          <p:cNvSpPr>
            <a:spLocks/>
          </p:cNvSpPr>
          <p:nvPr/>
        </p:nvSpPr>
        <p:spPr>
          <a:xfrm rot="16200000">
            <a:off x="1270109" y="211832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small YELLOW 4 Oval 22">
            <a:extLst>
              <a:ext uri="{FF2B5EF4-FFF2-40B4-BE49-F238E27FC236}">
                <a16:creationId xmlns:a16="http://schemas.microsoft.com/office/drawing/2014/main" id="{1459817F-A1A7-432C-935D-DE9ECD2E9BD5}"/>
              </a:ext>
            </a:extLst>
          </p:cNvPr>
          <p:cNvSpPr>
            <a:spLocks/>
          </p:cNvSpPr>
          <p:nvPr/>
        </p:nvSpPr>
        <p:spPr>
          <a:xfrm rot="16200000">
            <a:off x="1270109" y="191958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small GREEN 4 Oval 23">
            <a:extLst>
              <a:ext uri="{FF2B5EF4-FFF2-40B4-BE49-F238E27FC236}">
                <a16:creationId xmlns:a16="http://schemas.microsoft.com/office/drawing/2014/main" id="{F1C753FD-AE78-4AD6-B763-F2A5522FD4A1}"/>
              </a:ext>
            </a:extLst>
          </p:cNvPr>
          <p:cNvSpPr>
            <a:spLocks/>
          </p:cNvSpPr>
          <p:nvPr/>
        </p:nvSpPr>
        <p:spPr>
          <a:xfrm rot="16200000">
            <a:off x="1270109" y="172336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small BLUE 4 Oval 24">
            <a:extLst>
              <a:ext uri="{FF2B5EF4-FFF2-40B4-BE49-F238E27FC236}">
                <a16:creationId xmlns:a16="http://schemas.microsoft.com/office/drawing/2014/main" id="{8231DA14-686A-42C4-8F5F-7A43A903AA38}"/>
              </a:ext>
            </a:extLst>
          </p:cNvPr>
          <p:cNvSpPr>
            <a:spLocks/>
          </p:cNvSpPr>
          <p:nvPr/>
        </p:nvSpPr>
        <p:spPr>
          <a:xfrm rot="16200000">
            <a:off x="1491343" y="211832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small ORANGE 4 Oval 25">
            <a:extLst>
              <a:ext uri="{FF2B5EF4-FFF2-40B4-BE49-F238E27FC236}">
                <a16:creationId xmlns:a16="http://schemas.microsoft.com/office/drawing/2014/main" id="{AA80B499-B422-4E18-8721-40C3FB824366}"/>
              </a:ext>
            </a:extLst>
          </p:cNvPr>
          <p:cNvSpPr>
            <a:spLocks/>
          </p:cNvSpPr>
          <p:nvPr/>
        </p:nvSpPr>
        <p:spPr>
          <a:xfrm rot="16200000">
            <a:off x="1491343" y="191958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small PURPLE 4 Oval 26">
            <a:extLst>
              <a:ext uri="{FF2B5EF4-FFF2-40B4-BE49-F238E27FC236}">
                <a16:creationId xmlns:a16="http://schemas.microsoft.com/office/drawing/2014/main" id="{F11B1C9A-0FCE-4FCA-BEBB-516659E6738D}"/>
              </a:ext>
            </a:extLst>
          </p:cNvPr>
          <p:cNvSpPr>
            <a:spLocks/>
          </p:cNvSpPr>
          <p:nvPr/>
        </p:nvSpPr>
        <p:spPr>
          <a:xfrm rot="16200000">
            <a:off x="1491343" y="172336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big RED 4 Oval 27">
            <a:extLst>
              <a:ext uri="{FF2B5EF4-FFF2-40B4-BE49-F238E27FC236}">
                <a16:creationId xmlns:a16="http://schemas.microsoft.com/office/drawing/2014/main" id="{C0451E40-1070-454A-9FE8-8726B446EC58}"/>
              </a:ext>
            </a:extLst>
          </p:cNvPr>
          <p:cNvSpPr>
            <a:spLocks noChangeAspect="1"/>
          </p:cNvSpPr>
          <p:nvPr/>
        </p:nvSpPr>
        <p:spPr>
          <a:xfrm>
            <a:off x="1151815" y="170333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big YELLOW 4 Oval 28">
            <a:extLst>
              <a:ext uri="{FF2B5EF4-FFF2-40B4-BE49-F238E27FC236}">
                <a16:creationId xmlns:a16="http://schemas.microsoft.com/office/drawing/2014/main" id="{A0621291-D5BD-418C-BF9C-A2C710247AEA}"/>
              </a:ext>
            </a:extLst>
          </p:cNvPr>
          <p:cNvSpPr>
            <a:spLocks noChangeAspect="1"/>
          </p:cNvSpPr>
          <p:nvPr/>
        </p:nvSpPr>
        <p:spPr>
          <a:xfrm>
            <a:off x="1151815" y="170333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big GREEN 4 Oval 29">
            <a:extLst>
              <a:ext uri="{FF2B5EF4-FFF2-40B4-BE49-F238E27FC236}">
                <a16:creationId xmlns:a16="http://schemas.microsoft.com/office/drawing/2014/main" id="{A8DA90A9-9AED-43DC-8B0D-14A4343AF812}"/>
              </a:ext>
            </a:extLst>
          </p:cNvPr>
          <p:cNvSpPr>
            <a:spLocks noChangeAspect="1"/>
          </p:cNvSpPr>
          <p:nvPr/>
        </p:nvSpPr>
        <p:spPr>
          <a:xfrm>
            <a:off x="1151815" y="170333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big BLUE 4 Oval 30">
            <a:extLst>
              <a:ext uri="{FF2B5EF4-FFF2-40B4-BE49-F238E27FC236}">
                <a16:creationId xmlns:a16="http://schemas.microsoft.com/office/drawing/2014/main" id="{A56AB3E3-E380-4B8B-920B-5E403E37A922}"/>
              </a:ext>
            </a:extLst>
          </p:cNvPr>
          <p:cNvSpPr>
            <a:spLocks noChangeAspect="1"/>
          </p:cNvSpPr>
          <p:nvPr/>
        </p:nvSpPr>
        <p:spPr>
          <a:xfrm>
            <a:off x="1151815" y="170333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big ORANGE 4 Oval 31">
            <a:extLst>
              <a:ext uri="{FF2B5EF4-FFF2-40B4-BE49-F238E27FC236}">
                <a16:creationId xmlns:a16="http://schemas.microsoft.com/office/drawing/2014/main" id="{D41DDE87-279C-48AD-A1D5-B414C0930622}"/>
              </a:ext>
            </a:extLst>
          </p:cNvPr>
          <p:cNvSpPr>
            <a:spLocks noChangeAspect="1"/>
          </p:cNvSpPr>
          <p:nvPr/>
        </p:nvSpPr>
        <p:spPr>
          <a:xfrm>
            <a:off x="1151815" y="170333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big PURPLE 4 Oval 32">
            <a:extLst>
              <a:ext uri="{FF2B5EF4-FFF2-40B4-BE49-F238E27FC236}">
                <a16:creationId xmlns:a16="http://schemas.microsoft.com/office/drawing/2014/main" id="{A325036C-C5A3-4A99-94E9-C5D2396B600E}"/>
              </a:ext>
            </a:extLst>
          </p:cNvPr>
          <p:cNvSpPr>
            <a:spLocks noChangeAspect="1"/>
          </p:cNvSpPr>
          <p:nvPr/>
        </p:nvSpPr>
        <p:spPr>
          <a:xfrm>
            <a:off x="1151815" y="170333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YELLOW 2 Oval 28">
            <a:extLst>
              <a:ext uri="{FF2B5EF4-FFF2-40B4-BE49-F238E27FC236}">
                <a16:creationId xmlns:a16="http://schemas.microsoft.com/office/drawing/2014/main" id="{F97D4DDB-E331-46FB-BE53-2CDCC0633266}"/>
              </a:ext>
            </a:extLst>
          </p:cNvPr>
          <p:cNvSpPr>
            <a:spLocks noChangeAspect="1"/>
          </p:cNvSpPr>
          <p:nvPr/>
        </p:nvSpPr>
        <p:spPr>
          <a:xfrm>
            <a:off x="10303862" y="243885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PURPLE 2 Oval 32">
            <a:extLst>
              <a:ext uri="{FF2B5EF4-FFF2-40B4-BE49-F238E27FC236}">
                <a16:creationId xmlns:a16="http://schemas.microsoft.com/office/drawing/2014/main" id="{CD06B31E-44F0-4B8F-89AE-EFD69AEC4DD3}"/>
              </a:ext>
            </a:extLst>
          </p:cNvPr>
          <p:cNvSpPr>
            <a:spLocks noChangeAspect="1"/>
          </p:cNvSpPr>
          <p:nvPr/>
        </p:nvSpPr>
        <p:spPr>
          <a:xfrm>
            <a:off x="10303862" y="395942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ORANGE 2 Oval 31">
            <a:extLst>
              <a:ext uri="{FF2B5EF4-FFF2-40B4-BE49-F238E27FC236}">
                <a16:creationId xmlns:a16="http://schemas.microsoft.com/office/drawing/2014/main" id="{9DB6FFED-8DBE-4FDE-8F5C-04C1DDEBC5DE}"/>
              </a:ext>
            </a:extLst>
          </p:cNvPr>
          <p:cNvSpPr>
            <a:spLocks noChangeAspect="1"/>
          </p:cNvSpPr>
          <p:nvPr/>
        </p:nvSpPr>
        <p:spPr>
          <a:xfrm>
            <a:off x="10319920" y="167491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BLUE 2 Oval 30">
            <a:extLst>
              <a:ext uri="{FF2B5EF4-FFF2-40B4-BE49-F238E27FC236}">
                <a16:creationId xmlns:a16="http://schemas.microsoft.com/office/drawing/2014/main" id="{5FD0B4A1-A470-48CF-BF7B-DA9195BE457C}"/>
              </a:ext>
            </a:extLst>
          </p:cNvPr>
          <p:cNvSpPr>
            <a:spLocks noChangeAspect="1"/>
          </p:cNvSpPr>
          <p:nvPr/>
        </p:nvSpPr>
        <p:spPr>
          <a:xfrm>
            <a:off x="10310079" y="319419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NEW GAME Rectangle 73">
            <a:hlinkClick r:id="rId2" action="ppaction://hlinksldjump"/>
            <a:extLst>
              <a:ext uri="{FF2B5EF4-FFF2-40B4-BE49-F238E27FC236}">
                <a16:creationId xmlns:a16="http://schemas.microsoft.com/office/drawing/2014/main" id="{198ED54A-108A-4B71-96C1-8BF5EC681C16}"/>
              </a:ext>
            </a:extLst>
          </p:cNvPr>
          <p:cNvSpPr/>
          <p:nvPr/>
        </p:nvSpPr>
        <p:spPr>
          <a:xfrm>
            <a:off x="10742987" y="6255974"/>
            <a:ext cx="1133645" cy="307777"/>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NEW</a:t>
            </a:r>
            <a:r>
              <a:rPr kumimoji="0" lang="en-US" sz="1400" b="1" i="0" u="none" strike="noStrike" kern="1200" cap="none" spc="0" normalizeH="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 </a:t>
            </a: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GAME</a:t>
            </a:r>
          </a:p>
        </p:txBody>
      </p:sp>
      <p:sp>
        <p:nvSpPr>
          <p:cNvPr id="67" name="small RED 1 Oval 21">
            <a:extLst>
              <a:ext uri="{FF2B5EF4-FFF2-40B4-BE49-F238E27FC236}">
                <a16:creationId xmlns:a16="http://schemas.microsoft.com/office/drawing/2014/main" id="{0D99B923-E9F0-4937-A07D-9CB5A32B561D}"/>
              </a:ext>
            </a:extLst>
          </p:cNvPr>
          <p:cNvSpPr>
            <a:spLocks/>
          </p:cNvSpPr>
          <p:nvPr/>
        </p:nvSpPr>
        <p:spPr>
          <a:xfrm rot="16200000">
            <a:off x="2013343" y="440691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small YELLOW 1 Oval 22">
            <a:extLst>
              <a:ext uri="{FF2B5EF4-FFF2-40B4-BE49-F238E27FC236}">
                <a16:creationId xmlns:a16="http://schemas.microsoft.com/office/drawing/2014/main" id="{C5DD6BFF-63D3-4418-89FB-4E2085DA0ED8}"/>
              </a:ext>
            </a:extLst>
          </p:cNvPr>
          <p:cNvSpPr>
            <a:spLocks/>
          </p:cNvSpPr>
          <p:nvPr/>
        </p:nvSpPr>
        <p:spPr>
          <a:xfrm rot="16200000">
            <a:off x="2013343" y="420272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small GREEN 1 Oval 23">
            <a:extLst>
              <a:ext uri="{FF2B5EF4-FFF2-40B4-BE49-F238E27FC236}">
                <a16:creationId xmlns:a16="http://schemas.microsoft.com/office/drawing/2014/main" id="{127FE61A-45F6-421F-9DFF-C9C77AF70409}"/>
              </a:ext>
            </a:extLst>
          </p:cNvPr>
          <p:cNvSpPr>
            <a:spLocks/>
          </p:cNvSpPr>
          <p:nvPr/>
        </p:nvSpPr>
        <p:spPr>
          <a:xfrm rot="16200000">
            <a:off x="2013343" y="400216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small BLUE 1 Oval 24">
            <a:extLst>
              <a:ext uri="{FF2B5EF4-FFF2-40B4-BE49-F238E27FC236}">
                <a16:creationId xmlns:a16="http://schemas.microsoft.com/office/drawing/2014/main" id="{257DC76E-79D7-4C15-ADED-EB740BB97856}"/>
              </a:ext>
            </a:extLst>
          </p:cNvPr>
          <p:cNvSpPr>
            <a:spLocks/>
          </p:cNvSpPr>
          <p:nvPr/>
        </p:nvSpPr>
        <p:spPr>
          <a:xfrm rot="16200000">
            <a:off x="2234577" y="440691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small ORANGE 1 Oval 25">
            <a:extLst>
              <a:ext uri="{FF2B5EF4-FFF2-40B4-BE49-F238E27FC236}">
                <a16:creationId xmlns:a16="http://schemas.microsoft.com/office/drawing/2014/main" id="{9FA1E51D-9315-47D6-BDC2-4F289A750E70}"/>
              </a:ext>
            </a:extLst>
          </p:cNvPr>
          <p:cNvSpPr>
            <a:spLocks/>
          </p:cNvSpPr>
          <p:nvPr/>
        </p:nvSpPr>
        <p:spPr>
          <a:xfrm rot="16200000">
            <a:off x="2234577" y="420272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small PURPLE 1 Oval 26">
            <a:extLst>
              <a:ext uri="{FF2B5EF4-FFF2-40B4-BE49-F238E27FC236}">
                <a16:creationId xmlns:a16="http://schemas.microsoft.com/office/drawing/2014/main" id="{78B83267-15E3-40B3-A2E9-67A5C7320D6D}"/>
              </a:ext>
            </a:extLst>
          </p:cNvPr>
          <p:cNvSpPr>
            <a:spLocks/>
          </p:cNvSpPr>
          <p:nvPr/>
        </p:nvSpPr>
        <p:spPr>
          <a:xfrm rot="16200000">
            <a:off x="2234577" y="400216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big RED 1 Oval 27">
            <a:extLst>
              <a:ext uri="{FF2B5EF4-FFF2-40B4-BE49-F238E27FC236}">
                <a16:creationId xmlns:a16="http://schemas.microsoft.com/office/drawing/2014/main" id="{A9C3F9F8-2CC9-401F-8A75-5F071DCACB7B}"/>
              </a:ext>
            </a:extLst>
          </p:cNvPr>
          <p:cNvSpPr>
            <a:spLocks noChangeAspect="1"/>
          </p:cNvSpPr>
          <p:nvPr/>
        </p:nvSpPr>
        <p:spPr>
          <a:xfrm>
            <a:off x="1889691" y="398364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big YELLOW 1 Oval 28">
            <a:extLst>
              <a:ext uri="{FF2B5EF4-FFF2-40B4-BE49-F238E27FC236}">
                <a16:creationId xmlns:a16="http://schemas.microsoft.com/office/drawing/2014/main" id="{2E8E54F4-28E2-48B2-9A6E-F4A739FD941C}"/>
              </a:ext>
            </a:extLst>
          </p:cNvPr>
          <p:cNvSpPr>
            <a:spLocks noChangeAspect="1"/>
          </p:cNvSpPr>
          <p:nvPr/>
        </p:nvSpPr>
        <p:spPr>
          <a:xfrm>
            <a:off x="1889691" y="398364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big GREEN 1 Oval 29">
            <a:extLst>
              <a:ext uri="{FF2B5EF4-FFF2-40B4-BE49-F238E27FC236}">
                <a16:creationId xmlns:a16="http://schemas.microsoft.com/office/drawing/2014/main" id="{90E74466-0A4A-446B-9439-0E173F776E8B}"/>
              </a:ext>
            </a:extLst>
          </p:cNvPr>
          <p:cNvSpPr>
            <a:spLocks noChangeAspect="1"/>
          </p:cNvSpPr>
          <p:nvPr/>
        </p:nvSpPr>
        <p:spPr>
          <a:xfrm>
            <a:off x="1889691" y="398364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big BLUE1 Oval 30">
            <a:extLst>
              <a:ext uri="{FF2B5EF4-FFF2-40B4-BE49-F238E27FC236}">
                <a16:creationId xmlns:a16="http://schemas.microsoft.com/office/drawing/2014/main" id="{77132668-46C2-4180-BBA7-E8FBBDB82FC6}"/>
              </a:ext>
            </a:extLst>
          </p:cNvPr>
          <p:cNvSpPr>
            <a:spLocks noChangeAspect="1"/>
          </p:cNvSpPr>
          <p:nvPr/>
        </p:nvSpPr>
        <p:spPr>
          <a:xfrm>
            <a:off x="1889691" y="398364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big ORANGE 1 Oval 31">
            <a:extLst>
              <a:ext uri="{FF2B5EF4-FFF2-40B4-BE49-F238E27FC236}">
                <a16:creationId xmlns:a16="http://schemas.microsoft.com/office/drawing/2014/main" id="{F2D2062E-570D-4FE1-B3F5-76E01613DB06}"/>
              </a:ext>
            </a:extLst>
          </p:cNvPr>
          <p:cNvSpPr>
            <a:spLocks noChangeAspect="1"/>
          </p:cNvSpPr>
          <p:nvPr/>
        </p:nvSpPr>
        <p:spPr>
          <a:xfrm>
            <a:off x="1889691" y="398364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big PURPLE 1  Oval 32">
            <a:extLst>
              <a:ext uri="{FF2B5EF4-FFF2-40B4-BE49-F238E27FC236}">
                <a16:creationId xmlns:a16="http://schemas.microsoft.com/office/drawing/2014/main" id="{831744EF-890B-4E9D-8148-50AB5972D29A}"/>
              </a:ext>
            </a:extLst>
          </p:cNvPr>
          <p:cNvSpPr>
            <a:spLocks noChangeAspect="1"/>
          </p:cNvSpPr>
          <p:nvPr/>
        </p:nvSpPr>
        <p:spPr>
          <a:xfrm>
            <a:off x="1889691" y="398364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white 4  Oval 38">
            <a:extLst>
              <a:ext uri="{FF2B5EF4-FFF2-40B4-BE49-F238E27FC236}">
                <a16:creationId xmlns:a16="http://schemas.microsoft.com/office/drawing/2014/main" id="{8629BFDB-371F-474E-B06B-599861C5BE65}"/>
              </a:ext>
            </a:extLst>
          </p:cNvPr>
          <p:cNvSpPr/>
          <p:nvPr/>
        </p:nvSpPr>
        <p:spPr>
          <a:xfrm>
            <a:off x="1909296"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white 3 Oval 39">
            <a:extLst>
              <a:ext uri="{FF2B5EF4-FFF2-40B4-BE49-F238E27FC236}">
                <a16:creationId xmlns:a16="http://schemas.microsoft.com/office/drawing/2014/main" id="{BF8932EC-5E4F-40E4-9F98-BA85940E4C7C}"/>
              </a:ext>
            </a:extLst>
          </p:cNvPr>
          <p:cNvSpPr/>
          <p:nvPr/>
        </p:nvSpPr>
        <p:spPr>
          <a:xfrm>
            <a:off x="1909296"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white 2 Oval 40">
            <a:extLst>
              <a:ext uri="{FF2B5EF4-FFF2-40B4-BE49-F238E27FC236}">
                <a16:creationId xmlns:a16="http://schemas.microsoft.com/office/drawing/2014/main" id="{8D17EA21-04DC-4F0B-B967-25480D75746E}"/>
              </a:ext>
            </a:extLst>
          </p:cNvPr>
          <p:cNvSpPr/>
          <p:nvPr/>
        </p:nvSpPr>
        <p:spPr>
          <a:xfrm>
            <a:off x="2224911"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white 1  Oval 41">
            <a:extLst>
              <a:ext uri="{FF2B5EF4-FFF2-40B4-BE49-F238E27FC236}">
                <a16:creationId xmlns:a16="http://schemas.microsoft.com/office/drawing/2014/main" id="{8C973A9C-009E-4AA1-8BA5-4FF70971C634}"/>
              </a:ext>
            </a:extLst>
          </p:cNvPr>
          <p:cNvSpPr/>
          <p:nvPr/>
        </p:nvSpPr>
        <p:spPr>
          <a:xfrm>
            <a:off x="2224911"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black 2 green Oval 42">
            <a:extLst>
              <a:ext uri="{FF2B5EF4-FFF2-40B4-BE49-F238E27FC236}">
                <a16:creationId xmlns:a16="http://schemas.microsoft.com/office/drawing/2014/main" id="{FA9D34E0-2381-41A3-AE6E-372AB02A5366}"/>
              </a:ext>
            </a:extLst>
          </p:cNvPr>
          <p:cNvSpPr/>
          <p:nvPr/>
        </p:nvSpPr>
        <p:spPr>
          <a:xfrm>
            <a:off x="2224911"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black 1 purple Oval 43">
            <a:extLst>
              <a:ext uri="{FF2B5EF4-FFF2-40B4-BE49-F238E27FC236}">
                <a16:creationId xmlns:a16="http://schemas.microsoft.com/office/drawing/2014/main" id="{18A2961E-E531-4E3E-94B7-8AD2006A1D05}"/>
              </a:ext>
            </a:extLst>
          </p:cNvPr>
          <p:cNvSpPr/>
          <p:nvPr/>
        </p:nvSpPr>
        <p:spPr>
          <a:xfrm>
            <a:off x="2224911"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black 3 yellow Oval 44">
            <a:extLst>
              <a:ext uri="{FF2B5EF4-FFF2-40B4-BE49-F238E27FC236}">
                <a16:creationId xmlns:a16="http://schemas.microsoft.com/office/drawing/2014/main" id="{7BF922CE-A2D9-4516-B2D4-AA1E929CBD3E}"/>
              </a:ext>
            </a:extLst>
          </p:cNvPr>
          <p:cNvSpPr/>
          <p:nvPr/>
        </p:nvSpPr>
        <p:spPr>
          <a:xfrm>
            <a:off x="1909296"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black 4 red Oval 45">
            <a:extLst>
              <a:ext uri="{FF2B5EF4-FFF2-40B4-BE49-F238E27FC236}">
                <a16:creationId xmlns:a16="http://schemas.microsoft.com/office/drawing/2014/main" id="{0F86BD04-EE7D-4AA8-9C64-935F1EBAA546}"/>
              </a:ext>
            </a:extLst>
          </p:cNvPr>
          <p:cNvSpPr/>
          <p:nvPr/>
        </p:nvSpPr>
        <p:spPr>
          <a:xfrm>
            <a:off x="1909296"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cover 4 Rectangle 54">
            <a:extLst>
              <a:ext uri="{FF2B5EF4-FFF2-40B4-BE49-F238E27FC236}">
                <a16:creationId xmlns:a16="http://schemas.microsoft.com/office/drawing/2014/main" id="{B378BA72-6F4D-4FD1-87BF-49BAC1125724}"/>
              </a:ext>
            </a:extLst>
          </p:cNvPr>
          <p:cNvSpPr/>
          <p:nvPr/>
        </p:nvSpPr>
        <p:spPr>
          <a:xfrm>
            <a:off x="187391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cover 3 Rectangle 55">
            <a:extLst>
              <a:ext uri="{FF2B5EF4-FFF2-40B4-BE49-F238E27FC236}">
                <a16:creationId xmlns:a16="http://schemas.microsoft.com/office/drawing/2014/main" id="{FEFFCD0A-B094-4166-9770-42360406CCBE}"/>
              </a:ext>
            </a:extLst>
          </p:cNvPr>
          <p:cNvSpPr/>
          <p:nvPr/>
        </p:nvSpPr>
        <p:spPr>
          <a:xfrm>
            <a:off x="187391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cover 1 Rectangle 57">
            <a:extLst>
              <a:ext uri="{FF2B5EF4-FFF2-40B4-BE49-F238E27FC236}">
                <a16:creationId xmlns:a16="http://schemas.microsoft.com/office/drawing/2014/main" id="{42527C6A-5E89-4B9C-AB74-91F9D5804EE1}"/>
              </a:ext>
            </a:extLst>
          </p:cNvPr>
          <p:cNvSpPr/>
          <p:nvPr/>
        </p:nvSpPr>
        <p:spPr>
          <a:xfrm>
            <a:off x="187391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cover 2 Rectangle 56">
            <a:extLst>
              <a:ext uri="{FF2B5EF4-FFF2-40B4-BE49-F238E27FC236}">
                <a16:creationId xmlns:a16="http://schemas.microsoft.com/office/drawing/2014/main" id="{2DD4664E-5F15-4569-8F3F-788DE1BC8A8D}"/>
              </a:ext>
            </a:extLst>
          </p:cNvPr>
          <p:cNvSpPr/>
          <p:nvPr/>
        </p:nvSpPr>
        <p:spPr>
          <a:xfrm>
            <a:off x="187391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small RED 2 Oval 21">
            <a:extLst>
              <a:ext uri="{FF2B5EF4-FFF2-40B4-BE49-F238E27FC236}">
                <a16:creationId xmlns:a16="http://schemas.microsoft.com/office/drawing/2014/main" id="{C5082824-5B7C-40FC-8542-564A42F8C26A}"/>
              </a:ext>
            </a:extLst>
          </p:cNvPr>
          <p:cNvSpPr>
            <a:spLocks/>
          </p:cNvSpPr>
          <p:nvPr/>
        </p:nvSpPr>
        <p:spPr>
          <a:xfrm rot="16200000">
            <a:off x="2013343" y="363501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small YELLOW 2 Oval 22">
            <a:extLst>
              <a:ext uri="{FF2B5EF4-FFF2-40B4-BE49-F238E27FC236}">
                <a16:creationId xmlns:a16="http://schemas.microsoft.com/office/drawing/2014/main" id="{6BD63236-E77F-4038-A31B-0458EB9E3A8C}"/>
              </a:ext>
            </a:extLst>
          </p:cNvPr>
          <p:cNvSpPr>
            <a:spLocks/>
          </p:cNvSpPr>
          <p:nvPr/>
        </p:nvSpPr>
        <p:spPr>
          <a:xfrm rot="16200000">
            <a:off x="2013343" y="344128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small GREEN 2 Oval 23">
            <a:extLst>
              <a:ext uri="{FF2B5EF4-FFF2-40B4-BE49-F238E27FC236}">
                <a16:creationId xmlns:a16="http://schemas.microsoft.com/office/drawing/2014/main" id="{1E07A634-2124-4ED4-96C2-A6CA55FC80EC}"/>
              </a:ext>
            </a:extLst>
          </p:cNvPr>
          <p:cNvSpPr>
            <a:spLocks/>
          </p:cNvSpPr>
          <p:nvPr/>
        </p:nvSpPr>
        <p:spPr>
          <a:xfrm rot="16200000">
            <a:off x="2013343" y="323915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small BLUE 2 Oval 24">
            <a:extLst>
              <a:ext uri="{FF2B5EF4-FFF2-40B4-BE49-F238E27FC236}">
                <a16:creationId xmlns:a16="http://schemas.microsoft.com/office/drawing/2014/main" id="{9335B737-E9DD-46F4-9FBD-C8326E0D6D1F}"/>
              </a:ext>
            </a:extLst>
          </p:cNvPr>
          <p:cNvSpPr>
            <a:spLocks/>
          </p:cNvSpPr>
          <p:nvPr/>
        </p:nvSpPr>
        <p:spPr>
          <a:xfrm rot="16200000">
            <a:off x="2234577" y="363501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small ORANGE 2 Oval 25">
            <a:extLst>
              <a:ext uri="{FF2B5EF4-FFF2-40B4-BE49-F238E27FC236}">
                <a16:creationId xmlns:a16="http://schemas.microsoft.com/office/drawing/2014/main" id="{B1B09B72-405C-4252-806D-2988C6840240}"/>
              </a:ext>
            </a:extLst>
          </p:cNvPr>
          <p:cNvSpPr>
            <a:spLocks/>
          </p:cNvSpPr>
          <p:nvPr/>
        </p:nvSpPr>
        <p:spPr>
          <a:xfrm rot="16200000">
            <a:off x="2234577" y="344128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small PURPLE 2 Oval 26">
            <a:extLst>
              <a:ext uri="{FF2B5EF4-FFF2-40B4-BE49-F238E27FC236}">
                <a16:creationId xmlns:a16="http://schemas.microsoft.com/office/drawing/2014/main" id="{BDE79B32-0004-4AB1-88A3-45770DAB5C91}"/>
              </a:ext>
            </a:extLst>
          </p:cNvPr>
          <p:cNvSpPr>
            <a:spLocks/>
          </p:cNvSpPr>
          <p:nvPr/>
        </p:nvSpPr>
        <p:spPr>
          <a:xfrm rot="16200000">
            <a:off x="2234577" y="323915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big RED 2 Oval 27">
            <a:extLst>
              <a:ext uri="{FF2B5EF4-FFF2-40B4-BE49-F238E27FC236}">
                <a16:creationId xmlns:a16="http://schemas.microsoft.com/office/drawing/2014/main" id="{B0A8F1F8-26DE-4699-95F8-9141C3E26D75}"/>
              </a:ext>
            </a:extLst>
          </p:cNvPr>
          <p:cNvSpPr>
            <a:spLocks noChangeAspect="1"/>
          </p:cNvSpPr>
          <p:nvPr/>
        </p:nvSpPr>
        <p:spPr>
          <a:xfrm>
            <a:off x="1895134" y="321315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big YELLOW 2 Oval 28">
            <a:extLst>
              <a:ext uri="{FF2B5EF4-FFF2-40B4-BE49-F238E27FC236}">
                <a16:creationId xmlns:a16="http://schemas.microsoft.com/office/drawing/2014/main" id="{DA8C9822-C1F1-44DB-ADF8-4EA933577C17}"/>
              </a:ext>
            </a:extLst>
          </p:cNvPr>
          <p:cNvSpPr>
            <a:spLocks noChangeAspect="1"/>
          </p:cNvSpPr>
          <p:nvPr/>
        </p:nvSpPr>
        <p:spPr>
          <a:xfrm>
            <a:off x="1895134" y="321315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big GREEN 2 Oval 29">
            <a:extLst>
              <a:ext uri="{FF2B5EF4-FFF2-40B4-BE49-F238E27FC236}">
                <a16:creationId xmlns:a16="http://schemas.microsoft.com/office/drawing/2014/main" id="{0CCC343F-7409-4BF1-9A4A-4490E4DDC2EB}"/>
              </a:ext>
            </a:extLst>
          </p:cNvPr>
          <p:cNvSpPr>
            <a:spLocks noChangeAspect="1"/>
          </p:cNvSpPr>
          <p:nvPr/>
        </p:nvSpPr>
        <p:spPr>
          <a:xfrm>
            <a:off x="1895134" y="321315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big BLUE 2 Oval 30">
            <a:extLst>
              <a:ext uri="{FF2B5EF4-FFF2-40B4-BE49-F238E27FC236}">
                <a16:creationId xmlns:a16="http://schemas.microsoft.com/office/drawing/2014/main" id="{3D4C266E-B93A-467B-8595-9D58D37D2EE6}"/>
              </a:ext>
            </a:extLst>
          </p:cNvPr>
          <p:cNvSpPr>
            <a:spLocks noChangeAspect="1"/>
          </p:cNvSpPr>
          <p:nvPr/>
        </p:nvSpPr>
        <p:spPr>
          <a:xfrm>
            <a:off x="1895134" y="321315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big ORANGE 2 Oval 31">
            <a:extLst>
              <a:ext uri="{FF2B5EF4-FFF2-40B4-BE49-F238E27FC236}">
                <a16:creationId xmlns:a16="http://schemas.microsoft.com/office/drawing/2014/main" id="{A24BB766-E96B-403D-A712-B380B15E53D5}"/>
              </a:ext>
            </a:extLst>
          </p:cNvPr>
          <p:cNvSpPr>
            <a:spLocks noChangeAspect="1"/>
          </p:cNvSpPr>
          <p:nvPr/>
        </p:nvSpPr>
        <p:spPr>
          <a:xfrm>
            <a:off x="1895134" y="321315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big PURPLE 2 Oval 32">
            <a:extLst>
              <a:ext uri="{FF2B5EF4-FFF2-40B4-BE49-F238E27FC236}">
                <a16:creationId xmlns:a16="http://schemas.microsoft.com/office/drawing/2014/main" id="{AC526E6F-DA4A-4B13-AA5A-F9A88D1791A6}"/>
              </a:ext>
            </a:extLst>
          </p:cNvPr>
          <p:cNvSpPr>
            <a:spLocks noChangeAspect="1"/>
          </p:cNvSpPr>
          <p:nvPr/>
        </p:nvSpPr>
        <p:spPr>
          <a:xfrm>
            <a:off x="1895134" y="321315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small RED 3 Oval 21">
            <a:extLst>
              <a:ext uri="{FF2B5EF4-FFF2-40B4-BE49-F238E27FC236}">
                <a16:creationId xmlns:a16="http://schemas.microsoft.com/office/drawing/2014/main" id="{82B54E81-F03C-4277-8768-86A66017D8A7}"/>
              </a:ext>
            </a:extLst>
          </p:cNvPr>
          <p:cNvSpPr>
            <a:spLocks/>
          </p:cNvSpPr>
          <p:nvPr/>
        </p:nvSpPr>
        <p:spPr>
          <a:xfrm rot="16200000">
            <a:off x="2013343" y="288002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small YELLOW 3 Oval 22">
            <a:extLst>
              <a:ext uri="{FF2B5EF4-FFF2-40B4-BE49-F238E27FC236}">
                <a16:creationId xmlns:a16="http://schemas.microsoft.com/office/drawing/2014/main" id="{CDE199A0-556F-49E4-BA4E-524517F71D71}"/>
              </a:ext>
            </a:extLst>
          </p:cNvPr>
          <p:cNvSpPr>
            <a:spLocks/>
          </p:cNvSpPr>
          <p:nvPr/>
        </p:nvSpPr>
        <p:spPr>
          <a:xfrm rot="16200000">
            <a:off x="2013343" y="267985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small GREEN 3 Oval 23">
            <a:extLst>
              <a:ext uri="{FF2B5EF4-FFF2-40B4-BE49-F238E27FC236}">
                <a16:creationId xmlns:a16="http://schemas.microsoft.com/office/drawing/2014/main" id="{A16C30F8-FB05-4EF2-A8E2-9414A115F7BD}"/>
              </a:ext>
            </a:extLst>
          </p:cNvPr>
          <p:cNvSpPr>
            <a:spLocks/>
          </p:cNvSpPr>
          <p:nvPr/>
        </p:nvSpPr>
        <p:spPr>
          <a:xfrm rot="16200000">
            <a:off x="2013343" y="247126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small BLUE 3 Oval 24">
            <a:extLst>
              <a:ext uri="{FF2B5EF4-FFF2-40B4-BE49-F238E27FC236}">
                <a16:creationId xmlns:a16="http://schemas.microsoft.com/office/drawing/2014/main" id="{56D58BDF-1EAC-4331-8115-7C2C27B9116B}"/>
              </a:ext>
            </a:extLst>
          </p:cNvPr>
          <p:cNvSpPr>
            <a:spLocks/>
          </p:cNvSpPr>
          <p:nvPr/>
        </p:nvSpPr>
        <p:spPr>
          <a:xfrm rot="16200000">
            <a:off x="2234577" y="288002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small ORANGE 3 Oval 25">
            <a:extLst>
              <a:ext uri="{FF2B5EF4-FFF2-40B4-BE49-F238E27FC236}">
                <a16:creationId xmlns:a16="http://schemas.microsoft.com/office/drawing/2014/main" id="{8FE19803-A4D2-4750-A63F-AC68EB494D8F}"/>
              </a:ext>
            </a:extLst>
          </p:cNvPr>
          <p:cNvSpPr>
            <a:spLocks/>
          </p:cNvSpPr>
          <p:nvPr/>
        </p:nvSpPr>
        <p:spPr>
          <a:xfrm rot="16200000">
            <a:off x="2234577" y="267985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small PURPLE 3 Oval 26">
            <a:extLst>
              <a:ext uri="{FF2B5EF4-FFF2-40B4-BE49-F238E27FC236}">
                <a16:creationId xmlns:a16="http://schemas.microsoft.com/office/drawing/2014/main" id="{6A5D15BE-E509-409A-8F52-60D311CE2D4F}"/>
              </a:ext>
            </a:extLst>
          </p:cNvPr>
          <p:cNvSpPr>
            <a:spLocks/>
          </p:cNvSpPr>
          <p:nvPr/>
        </p:nvSpPr>
        <p:spPr>
          <a:xfrm rot="16200000">
            <a:off x="2234577" y="247126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big RED 3 Oval 27">
            <a:extLst>
              <a:ext uri="{FF2B5EF4-FFF2-40B4-BE49-F238E27FC236}">
                <a16:creationId xmlns:a16="http://schemas.microsoft.com/office/drawing/2014/main" id="{B4918323-E6C3-45EA-B131-A68A75D7BAED}"/>
              </a:ext>
            </a:extLst>
          </p:cNvPr>
          <p:cNvSpPr>
            <a:spLocks noChangeAspect="1"/>
          </p:cNvSpPr>
          <p:nvPr/>
        </p:nvSpPr>
        <p:spPr>
          <a:xfrm>
            <a:off x="1889691" y="244266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big YELLOW 3 Oval 28">
            <a:extLst>
              <a:ext uri="{FF2B5EF4-FFF2-40B4-BE49-F238E27FC236}">
                <a16:creationId xmlns:a16="http://schemas.microsoft.com/office/drawing/2014/main" id="{62674B30-851D-4F7F-9BC4-21310FB4452C}"/>
              </a:ext>
            </a:extLst>
          </p:cNvPr>
          <p:cNvSpPr>
            <a:spLocks noChangeAspect="1"/>
          </p:cNvSpPr>
          <p:nvPr/>
        </p:nvSpPr>
        <p:spPr>
          <a:xfrm>
            <a:off x="1889691" y="244266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big GREEN 3 Oval 29">
            <a:extLst>
              <a:ext uri="{FF2B5EF4-FFF2-40B4-BE49-F238E27FC236}">
                <a16:creationId xmlns:a16="http://schemas.microsoft.com/office/drawing/2014/main" id="{AC88A319-18DA-403D-8594-2A582BE76125}"/>
              </a:ext>
            </a:extLst>
          </p:cNvPr>
          <p:cNvSpPr>
            <a:spLocks noChangeAspect="1"/>
          </p:cNvSpPr>
          <p:nvPr/>
        </p:nvSpPr>
        <p:spPr>
          <a:xfrm>
            <a:off x="1889691" y="244266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big BLUE 3 Oval 30">
            <a:extLst>
              <a:ext uri="{FF2B5EF4-FFF2-40B4-BE49-F238E27FC236}">
                <a16:creationId xmlns:a16="http://schemas.microsoft.com/office/drawing/2014/main" id="{C0531F49-3F91-482A-B0D3-7A021AFE8425}"/>
              </a:ext>
            </a:extLst>
          </p:cNvPr>
          <p:cNvSpPr>
            <a:spLocks noChangeAspect="1"/>
          </p:cNvSpPr>
          <p:nvPr/>
        </p:nvSpPr>
        <p:spPr>
          <a:xfrm>
            <a:off x="1889691" y="244266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big ORANGE 3 Oval 31">
            <a:extLst>
              <a:ext uri="{FF2B5EF4-FFF2-40B4-BE49-F238E27FC236}">
                <a16:creationId xmlns:a16="http://schemas.microsoft.com/office/drawing/2014/main" id="{F68FB310-D481-44B1-80C2-3C8D5875F2C3}"/>
              </a:ext>
            </a:extLst>
          </p:cNvPr>
          <p:cNvSpPr>
            <a:spLocks noChangeAspect="1"/>
          </p:cNvSpPr>
          <p:nvPr/>
        </p:nvSpPr>
        <p:spPr>
          <a:xfrm>
            <a:off x="1889691" y="244266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big PURPLE 3   Oval 32">
            <a:extLst>
              <a:ext uri="{FF2B5EF4-FFF2-40B4-BE49-F238E27FC236}">
                <a16:creationId xmlns:a16="http://schemas.microsoft.com/office/drawing/2014/main" id="{84327767-3FDE-4B2A-A20D-8E1C073CEAB7}"/>
              </a:ext>
            </a:extLst>
          </p:cNvPr>
          <p:cNvSpPr>
            <a:spLocks noChangeAspect="1"/>
          </p:cNvSpPr>
          <p:nvPr/>
        </p:nvSpPr>
        <p:spPr>
          <a:xfrm>
            <a:off x="1889691" y="244266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small RED 4 Oval 21">
            <a:extLst>
              <a:ext uri="{FF2B5EF4-FFF2-40B4-BE49-F238E27FC236}">
                <a16:creationId xmlns:a16="http://schemas.microsoft.com/office/drawing/2014/main" id="{1A73B2D2-6FED-453E-93A7-38EAFFC8B58D}"/>
              </a:ext>
            </a:extLst>
          </p:cNvPr>
          <p:cNvSpPr>
            <a:spLocks/>
          </p:cNvSpPr>
          <p:nvPr/>
        </p:nvSpPr>
        <p:spPr>
          <a:xfrm rot="16200000">
            <a:off x="2013343" y="211145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small YELLOW 4 Oval 22">
            <a:extLst>
              <a:ext uri="{FF2B5EF4-FFF2-40B4-BE49-F238E27FC236}">
                <a16:creationId xmlns:a16="http://schemas.microsoft.com/office/drawing/2014/main" id="{632CD3DD-B25C-46A5-A13A-01E61F78B713}"/>
              </a:ext>
            </a:extLst>
          </p:cNvPr>
          <p:cNvSpPr>
            <a:spLocks/>
          </p:cNvSpPr>
          <p:nvPr/>
        </p:nvSpPr>
        <p:spPr>
          <a:xfrm rot="16200000">
            <a:off x="2013343" y="191271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small GREEN 4 Oval 23">
            <a:extLst>
              <a:ext uri="{FF2B5EF4-FFF2-40B4-BE49-F238E27FC236}">
                <a16:creationId xmlns:a16="http://schemas.microsoft.com/office/drawing/2014/main" id="{00248742-3969-41D8-A774-CCABA7156B1A}"/>
              </a:ext>
            </a:extLst>
          </p:cNvPr>
          <p:cNvSpPr>
            <a:spLocks/>
          </p:cNvSpPr>
          <p:nvPr/>
        </p:nvSpPr>
        <p:spPr>
          <a:xfrm rot="16200000">
            <a:off x="2013343" y="171649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small BLUE 4 Oval 24">
            <a:extLst>
              <a:ext uri="{FF2B5EF4-FFF2-40B4-BE49-F238E27FC236}">
                <a16:creationId xmlns:a16="http://schemas.microsoft.com/office/drawing/2014/main" id="{98AFE20E-B011-4D93-9542-77A240972B5B}"/>
              </a:ext>
            </a:extLst>
          </p:cNvPr>
          <p:cNvSpPr>
            <a:spLocks/>
          </p:cNvSpPr>
          <p:nvPr/>
        </p:nvSpPr>
        <p:spPr>
          <a:xfrm rot="16200000">
            <a:off x="2234577" y="211145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mall ORANGE 4 Oval 25">
            <a:extLst>
              <a:ext uri="{FF2B5EF4-FFF2-40B4-BE49-F238E27FC236}">
                <a16:creationId xmlns:a16="http://schemas.microsoft.com/office/drawing/2014/main" id="{7ECF1037-62DC-481D-89AC-732FCE88C1B0}"/>
              </a:ext>
            </a:extLst>
          </p:cNvPr>
          <p:cNvSpPr>
            <a:spLocks/>
          </p:cNvSpPr>
          <p:nvPr/>
        </p:nvSpPr>
        <p:spPr>
          <a:xfrm rot="16200000">
            <a:off x="2234577" y="191271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small PURPLE 4 Oval 26">
            <a:extLst>
              <a:ext uri="{FF2B5EF4-FFF2-40B4-BE49-F238E27FC236}">
                <a16:creationId xmlns:a16="http://schemas.microsoft.com/office/drawing/2014/main" id="{308DBD29-A453-4037-8D42-C68C0C331835}"/>
              </a:ext>
            </a:extLst>
          </p:cNvPr>
          <p:cNvSpPr>
            <a:spLocks/>
          </p:cNvSpPr>
          <p:nvPr/>
        </p:nvSpPr>
        <p:spPr>
          <a:xfrm rot="16200000">
            <a:off x="2234577" y="171649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big RED 4 Oval 27">
            <a:extLst>
              <a:ext uri="{FF2B5EF4-FFF2-40B4-BE49-F238E27FC236}">
                <a16:creationId xmlns:a16="http://schemas.microsoft.com/office/drawing/2014/main" id="{F994E6E4-3338-4341-B5FD-AC8757D1E00C}"/>
              </a:ext>
            </a:extLst>
          </p:cNvPr>
          <p:cNvSpPr>
            <a:spLocks noChangeAspect="1"/>
          </p:cNvSpPr>
          <p:nvPr/>
        </p:nvSpPr>
        <p:spPr>
          <a:xfrm>
            <a:off x="1895049" y="169646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big YELLOW 4 Oval 28">
            <a:extLst>
              <a:ext uri="{FF2B5EF4-FFF2-40B4-BE49-F238E27FC236}">
                <a16:creationId xmlns:a16="http://schemas.microsoft.com/office/drawing/2014/main" id="{3AE05BCC-91B8-4E38-B560-79571E36D56B}"/>
              </a:ext>
            </a:extLst>
          </p:cNvPr>
          <p:cNvSpPr>
            <a:spLocks noChangeAspect="1"/>
          </p:cNvSpPr>
          <p:nvPr/>
        </p:nvSpPr>
        <p:spPr>
          <a:xfrm>
            <a:off x="1895049" y="169646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big GREEN 4 Oval 29">
            <a:extLst>
              <a:ext uri="{FF2B5EF4-FFF2-40B4-BE49-F238E27FC236}">
                <a16:creationId xmlns:a16="http://schemas.microsoft.com/office/drawing/2014/main" id="{A7FFE320-B0B7-4EBA-B5CC-B80D8F5114EE}"/>
              </a:ext>
            </a:extLst>
          </p:cNvPr>
          <p:cNvSpPr>
            <a:spLocks noChangeAspect="1"/>
          </p:cNvSpPr>
          <p:nvPr/>
        </p:nvSpPr>
        <p:spPr>
          <a:xfrm>
            <a:off x="1895049" y="169646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big BLUE 4 Oval 30">
            <a:extLst>
              <a:ext uri="{FF2B5EF4-FFF2-40B4-BE49-F238E27FC236}">
                <a16:creationId xmlns:a16="http://schemas.microsoft.com/office/drawing/2014/main" id="{0626AC90-D1D7-4AEA-98DC-2039632A3456}"/>
              </a:ext>
            </a:extLst>
          </p:cNvPr>
          <p:cNvSpPr>
            <a:spLocks noChangeAspect="1"/>
          </p:cNvSpPr>
          <p:nvPr/>
        </p:nvSpPr>
        <p:spPr>
          <a:xfrm>
            <a:off x="1895049" y="169646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big ORANGE 4 Oval 31">
            <a:extLst>
              <a:ext uri="{FF2B5EF4-FFF2-40B4-BE49-F238E27FC236}">
                <a16:creationId xmlns:a16="http://schemas.microsoft.com/office/drawing/2014/main" id="{F8728274-1840-4C3E-8A04-C1BBBFD7BFF0}"/>
              </a:ext>
            </a:extLst>
          </p:cNvPr>
          <p:cNvSpPr>
            <a:spLocks noChangeAspect="1"/>
          </p:cNvSpPr>
          <p:nvPr/>
        </p:nvSpPr>
        <p:spPr>
          <a:xfrm>
            <a:off x="1895049" y="169646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big PURPLE 4 Oval 32">
            <a:extLst>
              <a:ext uri="{FF2B5EF4-FFF2-40B4-BE49-F238E27FC236}">
                <a16:creationId xmlns:a16="http://schemas.microsoft.com/office/drawing/2014/main" id="{683717AD-937C-4B16-9F90-B80A1FFDC738}"/>
              </a:ext>
            </a:extLst>
          </p:cNvPr>
          <p:cNvSpPr>
            <a:spLocks noChangeAspect="1"/>
          </p:cNvSpPr>
          <p:nvPr/>
        </p:nvSpPr>
        <p:spPr>
          <a:xfrm>
            <a:off x="1895049" y="169646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small RED 1 Oval 21">
            <a:extLst>
              <a:ext uri="{FF2B5EF4-FFF2-40B4-BE49-F238E27FC236}">
                <a16:creationId xmlns:a16="http://schemas.microsoft.com/office/drawing/2014/main" id="{84E97684-4BD5-4940-9779-7D937836A3AC}"/>
              </a:ext>
            </a:extLst>
          </p:cNvPr>
          <p:cNvSpPr>
            <a:spLocks/>
          </p:cNvSpPr>
          <p:nvPr/>
        </p:nvSpPr>
        <p:spPr>
          <a:xfrm rot="16200000">
            <a:off x="2783613" y="4408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small YELLOW 1 Oval 22">
            <a:extLst>
              <a:ext uri="{FF2B5EF4-FFF2-40B4-BE49-F238E27FC236}">
                <a16:creationId xmlns:a16="http://schemas.microsoft.com/office/drawing/2014/main" id="{F60917EA-56C0-420E-93F5-83EF62A0E4A3}"/>
              </a:ext>
            </a:extLst>
          </p:cNvPr>
          <p:cNvSpPr>
            <a:spLocks/>
          </p:cNvSpPr>
          <p:nvPr/>
        </p:nvSpPr>
        <p:spPr>
          <a:xfrm rot="16200000">
            <a:off x="2783613" y="42041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small GREEN 1 Oval 23">
            <a:extLst>
              <a:ext uri="{FF2B5EF4-FFF2-40B4-BE49-F238E27FC236}">
                <a16:creationId xmlns:a16="http://schemas.microsoft.com/office/drawing/2014/main" id="{EE13F1EF-3B4D-4243-B9F9-0600AFA24797}"/>
              </a:ext>
            </a:extLst>
          </p:cNvPr>
          <p:cNvSpPr>
            <a:spLocks/>
          </p:cNvSpPr>
          <p:nvPr/>
        </p:nvSpPr>
        <p:spPr>
          <a:xfrm rot="16200000">
            <a:off x="2783613" y="400362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small BLUE 1 Oval 24">
            <a:extLst>
              <a:ext uri="{FF2B5EF4-FFF2-40B4-BE49-F238E27FC236}">
                <a16:creationId xmlns:a16="http://schemas.microsoft.com/office/drawing/2014/main" id="{D9514EC8-E78E-45F1-94AA-55E05093C732}"/>
              </a:ext>
            </a:extLst>
          </p:cNvPr>
          <p:cNvSpPr>
            <a:spLocks/>
          </p:cNvSpPr>
          <p:nvPr/>
        </p:nvSpPr>
        <p:spPr>
          <a:xfrm rot="16200000">
            <a:off x="3004847" y="4408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small ORANGE 1 Oval 25">
            <a:extLst>
              <a:ext uri="{FF2B5EF4-FFF2-40B4-BE49-F238E27FC236}">
                <a16:creationId xmlns:a16="http://schemas.microsoft.com/office/drawing/2014/main" id="{F112AED2-B93F-4ED5-92F5-DC53956EB04D}"/>
              </a:ext>
            </a:extLst>
          </p:cNvPr>
          <p:cNvSpPr>
            <a:spLocks/>
          </p:cNvSpPr>
          <p:nvPr/>
        </p:nvSpPr>
        <p:spPr>
          <a:xfrm rot="16200000">
            <a:off x="3004847" y="42041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small PURPLE 1 Oval 26">
            <a:extLst>
              <a:ext uri="{FF2B5EF4-FFF2-40B4-BE49-F238E27FC236}">
                <a16:creationId xmlns:a16="http://schemas.microsoft.com/office/drawing/2014/main" id="{DA81B0A3-B70A-4B8E-B74E-4F38FA448F1E}"/>
              </a:ext>
            </a:extLst>
          </p:cNvPr>
          <p:cNvSpPr>
            <a:spLocks/>
          </p:cNvSpPr>
          <p:nvPr/>
        </p:nvSpPr>
        <p:spPr>
          <a:xfrm rot="16200000">
            <a:off x="3004847" y="400362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big RED 1 Oval 27">
            <a:extLst>
              <a:ext uri="{FF2B5EF4-FFF2-40B4-BE49-F238E27FC236}">
                <a16:creationId xmlns:a16="http://schemas.microsoft.com/office/drawing/2014/main" id="{86029503-F83F-4188-A3A8-A44CA70C24F0}"/>
              </a:ext>
            </a:extLst>
          </p:cNvPr>
          <p:cNvSpPr>
            <a:spLocks noChangeAspect="1"/>
          </p:cNvSpPr>
          <p:nvPr/>
        </p:nvSpPr>
        <p:spPr>
          <a:xfrm>
            <a:off x="2659961" y="39851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big YELLOW 1 Oval 28">
            <a:extLst>
              <a:ext uri="{FF2B5EF4-FFF2-40B4-BE49-F238E27FC236}">
                <a16:creationId xmlns:a16="http://schemas.microsoft.com/office/drawing/2014/main" id="{6B788A1A-13F4-4495-A247-CF34D805722F}"/>
              </a:ext>
            </a:extLst>
          </p:cNvPr>
          <p:cNvSpPr>
            <a:spLocks noChangeAspect="1"/>
          </p:cNvSpPr>
          <p:nvPr/>
        </p:nvSpPr>
        <p:spPr>
          <a:xfrm>
            <a:off x="2659961" y="39851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big GREEN 1 Oval 29">
            <a:extLst>
              <a:ext uri="{FF2B5EF4-FFF2-40B4-BE49-F238E27FC236}">
                <a16:creationId xmlns:a16="http://schemas.microsoft.com/office/drawing/2014/main" id="{AA14DDE8-E3D5-4FDB-AB56-47D45B28DB9D}"/>
              </a:ext>
            </a:extLst>
          </p:cNvPr>
          <p:cNvSpPr>
            <a:spLocks noChangeAspect="1"/>
          </p:cNvSpPr>
          <p:nvPr/>
        </p:nvSpPr>
        <p:spPr>
          <a:xfrm>
            <a:off x="2659961" y="39851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big BLUE1 Oval 30">
            <a:extLst>
              <a:ext uri="{FF2B5EF4-FFF2-40B4-BE49-F238E27FC236}">
                <a16:creationId xmlns:a16="http://schemas.microsoft.com/office/drawing/2014/main" id="{6E968E1A-A877-429D-907D-34EB6C75846B}"/>
              </a:ext>
            </a:extLst>
          </p:cNvPr>
          <p:cNvSpPr>
            <a:spLocks noChangeAspect="1"/>
          </p:cNvSpPr>
          <p:nvPr/>
        </p:nvSpPr>
        <p:spPr>
          <a:xfrm>
            <a:off x="2659961" y="39851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big ORANGE 1 Oval 31">
            <a:extLst>
              <a:ext uri="{FF2B5EF4-FFF2-40B4-BE49-F238E27FC236}">
                <a16:creationId xmlns:a16="http://schemas.microsoft.com/office/drawing/2014/main" id="{B6C5B4C4-3DBB-41BF-8A6A-44C27C3E4C56}"/>
              </a:ext>
            </a:extLst>
          </p:cNvPr>
          <p:cNvSpPr>
            <a:spLocks noChangeAspect="1"/>
          </p:cNvSpPr>
          <p:nvPr/>
        </p:nvSpPr>
        <p:spPr>
          <a:xfrm>
            <a:off x="2659961" y="39851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8" name="big PURPLE 1  Oval 32">
            <a:extLst>
              <a:ext uri="{FF2B5EF4-FFF2-40B4-BE49-F238E27FC236}">
                <a16:creationId xmlns:a16="http://schemas.microsoft.com/office/drawing/2014/main" id="{6E0E4414-0BF4-4DA3-BEBE-722279FB831B}"/>
              </a:ext>
            </a:extLst>
          </p:cNvPr>
          <p:cNvSpPr>
            <a:spLocks noChangeAspect="1"/>
          </p:cNvSpPr>
          <p:nvPr/>
        </p:nvSpPr>
        <p:spPr>
          <a:xfrm>
            <a:off x="2659961" y="39851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white 4  Oval 38">
            <a:extLst>
              <a:ext uri="{FF2B5EF4-FFF2-40B4-BE49-F238E27FC236}">
                <a16:creationId xmlns:a16="http://schemas.microsoft.com/office/drawing/2014/main" id="{5E84CC58-5376-4698-8340-AC8733EA84F4}"/>
              </a:ext>
            </a:extLst>
          </p:cNvPr>
          <p:cNvSpPr/>
          <p:nvPr/>
        </p:nvSpPr>
        <p:spPr>
          <a:xfrm>
            <a:off x="2981956"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white 3 Oval 39">
            <a:extLst>
              <a:ext uri="{FF2B5EF4-FFF2-40B4-BE49-F238E27FC236}">
                <a16:creationId xmlns:a16="http://schemas.microsoft.com/office/drawing/2014/main" id="{5E36AB8E-5324-4811-8F01-346D70A78E8B}"/>
              </a:ext>
            </a:extLst>
          </p:cNvPr>
          <p:cNvSpPr/>
          <p:nvPr/>
        </p:nvSpPr>
        <p:spPr>
          <a:xfrm>
            <a:off x="2989770"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white 2 Oval 40">
            <a:extLst>
              <a:ext uri="{FF2B5EF4-FFF2-40B4-BE49-F238E27FC236}">
                <a16:creationId xmlns:a16="http://schemas.microsoft.com/office/drawing/2014/main" id="{AD7C0921-3A53-41FA-B5A1-CC7C8CBED906}"/>
              </a:ext>
            </a:extLst>
          </p:cNvPr>
          <p:cNvSpPr/>
          <p:nvPr/>
        </p:nvSpPr>
        <p:spPr>
          <a:xfrm>
            <a:off x="2681482"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white 1  Oval 41">
            <a:extLst>
              <a:ext uri="{FF2B5EF4-FFF2-40B4-BE49-F238E27FC236}">
                <a16:creationId xmlns:a16="http://schemas.microsoft.com/office/drawing/2014/main" id="{359E6029-1BD5-4823-A905-23828C52958E}"/>
              </a:ext>
            </a:extLst>
          </p:cNvPr>
          <p:cNvSpPr/>
          <p:nvPr/>
        </p:nvSpPr>
        <p:spPr>
          <a:xfrm>
            <a:off x="2681482"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black 2 green Oval 42">
            <a:extLst>
              <a:ext uri="{FF2B5EF4-FFF2-40B4-BE49-F238E27FC236}">
                <a16:creationId xmlns:a16="http://schemas.microsoft.com/office/drawing/2014/main" id="{E4BFB412-C2BD-4860-A4E9-C97BEB0CBCAF}"/>
              </a:ext>
            </a:extLst>
          </p:cNvPr>
          <p:cNvSpPr/>
          <p:nvPr/>
        </p:nvSpPr>
        <p:spPr>
          <a:xfrm>
            <a:off x="2681482"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black 1 purple Oval 43">
            <a:extLst>
              <a:ext uri="{FF2B5EF4-FFF2-40B4-BE49-F238E27FC236}">
                <a16:creationId xmlns:a16="http://schemas.microsoft.com/office/drawing/2014/main" id="{343A2365-26F7-4930-83FD-086CB2F6F238}"/>
              </a:ext>
            </a:extLst>
          </p:cNvPr>
          <p:cNvSpPr/>
          <p:nvPr/>
        </p:nvSpPr>
        <p:spPr>
          <a:xfrm>
            <a:off x="2681482"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black 3 yellow Oval 44">
            <a:extLst>
              <a:ext uri="{FF2B5EF4-FFF2-40B4-BE49-F238E27FC236}">
                <a16:creationId xmlns:a16="http://schemas.microsoft.com/office/drawing/2014/main" id="{BBA8FA0C-372A-46E2-9276-0DD18B9925E0}"/>
              </a:ext>
            </a:extLst>
          </p:cNvPr>
          <p:cNvSpPr/>
          <p:nvPr/>
        </p:nvSpPr>
        <p:spPr>
          <a:xfrm>
            <a:off x="2989770"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black 4 red Oval 45">
            <a:extLst>
              <a:ext uri="{FF2B5EF4-FFF2-40B4-BE49-F238E27FC236}">
                <a16:creationId xmlns:a16="http://schemas.microsoft.com/office/drawing/2014/main" id="{9A167ADC-6E1D-4CCD-B94D-042CCDE40F1D}"/>
              </a:ext>
            </a:extLst>
          </p:cNvPr>
          <p:cNvSpPr/>
          <p:nvPr/>
        </p:nvSpPr>
        <p:spPr>
          <a:xfrm>
            <a:off x="2981956"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cover 4 Rectangle 54">
            <a:extLst>
              <a:ext uri="{FF2B5EF4-FFF2-40B4-BE49-F238E27FC236}">
                <a16:creationId xmlns:a16="http://schemas.microsoft.com/office/drawing/2014/main" id="{DE5CBCD7-F064-4ECA-9D0C-2DA81FA45DA0}"/>
              </a:ext>
            </a:extLst>
          </p:cNvPr>
          <p:cNvSpPr/>
          <p:nvPr/>
        </p:nvSpPr>
        <p:spPr>
          <a:xfrm>
            <a:off x="264418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cover 3 Rectangle 55">
            <a:extLst>
              <a:ext uri="{FF2B5EF4-FFF2-40B4-BE49-F238E27FC236}">
                <a16:creationId xmlns:a16="http://schemas.microsoft.com/office/drawing/2014/main" id="{DA4F5B07-E744-4C54-9AF2-5399D742D352}"/>
              </a:ext>
            </a:extLst>
          </p:cNvPr>
          <p:cNvSpPr/>
          <p:nvPr/>
        </p:nvSpPr>
        <p:spPr>
          <a:xfrm>
            <a:off x="264418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cover 1 Rectangle 57">
            <a:extLst>
              <a:ext uri="{FF2B5EF4-FFF2-40B4-BE49-F238E27FC236}">
                <a16:creationId xmlns:a16="http://schemas.microsoft.com/office/drawing/2014/main" id="{E9BF56A4-2952-4FF8-8BFF-808FD65825B2}"/>
              </a:ext>
            </a:extLst>
          </p:cNvPr>
          <p:cNvSpPr/>
          <p:nvPr/>
        </p:nvSpPr>
        <p:spPr>
          <a:xfrm>
            <a:off x="264418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cover 2 Rectangle 56">
            <a:extLst>
              <a:ext uri="{FF2B5EF4-FFF2-40B4-BE49-F238E27FC236}">
                <a16:creationId xmlns:a16="http://schemas.microsoft.com/office/drawing/2014/main" id="{5DB1C90B-056F-4004-AC95-96F932DF2F0C}"/>
              </a:ext>
            </a:extLst>
          </p:cNvPr>
          <p:cNvSpPr/>
          <p:nvPr/>
        </p:nvSpPr>
        <p:spPr>
          <a:xfrm>
            <a:off x="264418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small RED 2 Oval 21">
            <a:extLst>
              <a:ext uri="{FF2B5EF4-FFF2-40B4-BE49-F238E27FC236}">
                <a16:creationId xmlns:a16="http://schemas.microsoft.com/office/drawing/2014/main" id="{548BEAFE-5C1F-4D9E-8F9D-BFA0D3C829BB}"/>
              </a:ext>
            </a:extLst>
          </p:cNvPr>
          <p:cNvSpPr>
            <a:spLocks/>
          </p:cNvSpPr>
          <p:nvPr/>
        </p:nvSpPr>
        <p:spPr>
          <a:xfrm rot="16200000">
            <a:off x="2783613" y="363647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small YELLOW 2 Oval 22">
            <a:extLst>
              <a:ext uri="{FF2B5EF4-FFF2-40B4-BE49-F238E27FC236}">
                <a16:creationId xmlns:a16="http://schemas.microsoft.com/office/drawing/2014/main" id="{B57A5871-EABD-42F4-A2CB-BE93E6E0CCB1}"/>
              </a:ext>
            </a:extLst>
          </p:cNvPr>
          <p:cNvSpPr>
            <a:spLocks/>
          </p:cNvSpPr>
          <p:nvPr/>
        </p:nvSpPr>
        <p:spPr>
          <a:xfrm rot="16200000">
            <a:off x="2783613" y="34427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small GREEN 2 Oval 23">
            <a:extLst>
              <a:ext uri="{FF2B5EF4-FFF2-40B4-BE49-F238E27FC236}">
                <a16:creationId xmlns:a16="http://schemas.microsoft.com/office/drawing/2014/main" id="{78BBC9D3-1AF5-44CF-B8BF-0ACDC4856EA7}"/>
              </a:ext>
            </a:extLst>
          </p:cNvPr>
          <p:cNvSpPr>
            <a:spLocks/>
          </p:cNvSpPr>
          <p:nvPr/>
        </p:nvSpPr>
        <p:spPr>
          <a:xfrm rot="16200000">
            <a:off x="2783613" y="324061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small BLUE 2 Oval 24">
            <a:extLst>
              <a:ext uri="{FF2B5EF4-FFF2-40B4-BE49-F238E27FC236}">
                <a16:creationId xmlns:a16="http://schemas.microsoft.com/office/drawing/2014/main" id="{45DFABEE-D511-480F-9032-AF6620ECC88E}"/>
              </a:ext>
            </a:extLst>
          </p:cNvPr>
          <p:cNvSpPr>
            <a:spLocks/>
          </p:cNvSpPr>
          <p:nvPr/>
        </p:nvSpPr>
        <p:spPr>
          <a:xfrm rot="16200000">
            <a:off x="3004847" y="363647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small ORANGE 2 Oval 25">
            <a:extLst>
              <a:ext uri="{FF2B5EF4-FFF2-40B4-BE49-F238E27FC236}">
                <a16:creationId xmlns:a16="http://schemas.microsoft.com/office/drawing/2014/main" id="{35E65005-1132-4AD4-8C0F-3BDA10295832}"/>
              </a:ext>
            </a:extLst>
          </p:cNvPr>
          <p:cNvSpPr>
            <a:spLocks/>
          </p:cNvSpPr>
          <p:nvPr/>
        </p:nvSpPr>
        <p:spPr>
          <a:xfrm rot="16200000">
            <a:off x="3004847" y="34427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small PURPLE 2 Oval 26">
            <a:extLst>
              <a:ext uri="{FF2B5EF4-FFF2-40B4-BE49-F238E27FC236}">
                <a16:creationId xmlns:a16="http://schemas.microsoft.com/office/drawing/2014/main" id="{91236831-717D-4262-A89C-7345FA17F760}"/>
              </a:ext>
            </a:extLst>
          </p:cNvPr>
          <p:cNvSpPr>
            <a:spLocks/>
          </p:cNvSpPr>
          <p:nvPr/>
        </p:nvSpPr>
        <p:spPr>
          <a:xfrm rot="16200000">
            <a:off x="3004847" y="324061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7" name="big RED 2 Oval 27">
            <a:extLst>
              <a:ext uri="{FF2B5EF4-FFF2-40B4-BE49-F238E27FC236}">
                <a16:creationId xmlns:a16="http://schemas.microsoft.com/office/drawing/2014/main" id="{30407833-132A-46B2-9EB0-F1445C507986}"/>
              </a:ext>
            </a:extLst>
          </p:cNvPr>
          <p:cNvSpPr>
            <a:spLocks noChangeAspect="1"/>
          </p:cNvSpPr>
          <p:nvPr/>
        </p:nvSpPr>
        <p:spPr>
          <a:xfrm>
            <a:off x="2665404" y="321461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big YELLOW 2 Oval 28">
            <a:extLst>
              <a:ext uri="{FF2B5EF4-FFF2-40B4-BE49-F238E27FC236}">
                <a16:creationId xmlns:a16="http://schemas.microsoft.com/office/drawing/2014/main" id="{3007A90E-9B9F-46D7-8A86-7CB047CF0ABF}"/>
              </a:ext>
            </a:extLst>
          </p:cNvPr>
          <p:cNvSpPr>
            <a:spLocks noChangeAspect="1"/>
          </p:cNvSpPr>
          <p:nvPr/>
        </p:nvSpPr>
        <p:spPr>
          <a:xfrm>
            <a:off x="2665404" y="321461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big GREEN 2 Oval 29">
            <a:extLst>
              <a:ext uri="{FF2B5EF4-FFF2-40B4-BE49-F238E27FC236}">
                <a16:creationId xmlns:a16="http://schemas.microsoft.com/office/drawing/2014/main" id="{A68C8C31-FDB5-4382-8A95-652EEB065ADD}"/>
              </a:ext>
            </a:extLst>
          </p:cNvPr>
          <p:cNvSpPr>
            <a:spLocks noChangeAspect="1"/>
          </p:cNvSpPr>
          <p:nvPr/>
        </p:nvSpPr>
        <p:spPr>
          <a:xfrm>
            <a:off x="2665404" y="321461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big BLUE 2 Oval 30">
            <a:extLst>
              <a:ext uri="{FF2B5EF4-FFF2-40B4-BE49-F238E27FC236}">
                <a16:creationId xmlns:a16="http://schemas.microsoft.com/office/drawing/2014/main" id="{04E29A8A-0A8C-4C34-B474-FADC35ED2D5F}"/>
              </a:ext>
            </a:extLst>
          </p:cNvPr>
          <p:cNvSpPr>
            <a:spLocks noChangeAspect="1"/>
          </p:cNvSpPr>
          <p:nvPr/>
        </p:nvSpPr>
        <p:spPr>
          <a:xfrm>
            <a:off x="2665404" y="321461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big ORANGE 2 Oval 31">
            <a:extLst>
              <a:ext uri="{FF2B5EF4-FFF2-40B4-BE49-F238E27FC236}">
                <a16:creationId xmlns:a16="http://schemas.microsoft.com/office/drawing/2014/main" id="{0D31BA88-9573-43C1-86D1-D98E5A41D879}"/>
              </a:ext>
            </a:extLst>
          </p:cNvPr>
          <p:cNvSpPr>
            <a:spLocks noChangeAspect="1"/>
          </p:cNvSpPr>
          <p:nvPr/>
        </p:nvSpPr>
        <p:spPr>
          <a:xfrm>
            <a:off x="2665404" y="32146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big PURPLE 2 Oval 32">
            <a:extLst>
              <a:ext uri="{FF2B5EF4-FFF2-40B4-BE49-F238E27FC236}">
                <a16:creationId xmlns:a16="http://schemas.microsoft.com/office/drawing/2014/main" id="{3F8DEB09-CBF7-4516-B55C-12FD336276AC}"/>
              </a:ext>
            </a:extLst>
          </p:cNvPr>
          <p:cNvSpPr>
            <a:spLocks noChangeAspect="1"/>
          </p:cNvSpPr>
          <p:nvPr/>
        </p:nvSpPr>
        <p:spPr>
          <a:xfrm>
            <a:off x="2665404" y="321461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small RED 3 Oval 21">
            <a:extLst>
              <a:ext uri="{FF2B5EF4-FFF2-40B4-BE49-F238E27FC236}">
                <a16:creationId xmlns:a16="http://schemas.microsoft.com/office/drawing/2014/main" id="{DC8D3907-688B-409D-A758-18A972F4F8E9}"/>
              </a:ext>
            </a:extLst>
          </p:cNvPr>
          <p:cNvSpPr>
            <a:spLocks/>
          </p:cNvSpPr>
          <p:nvPr/>
        </p:nvSpPr>
        <p:spPr>
          <a:xfrm rot="16200000">
            <a:off x="2783613" y="288148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4" name="small YELLOW 3 Oval 22">
            <a:extLst>
              <a:ext uri="{FF2B5EF4-FFF2-40B4-BE49-F238E27FC236}">
                <a16:creationId xmlns:a16="http://schemas.microsoft.com/office/drawing/2014/main" id="{8B5E4779-A6C6-41B8-9E14-D9EB10B3C8A8}"/>
              </a:ext>
            </a:extLst>
          </p:cNvPr>
          <p:cNvSpPr>
            <a:spLocks/>
          </p:cNvSpPr>
          <p:nvPr/>
        </p:nvSpPr>
        <p:spPr>
          <a:xfrm rot="16200000">
            <a:off x="2783613" y="268131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small GREEN 3 Oval 23">
            <a:extLst>
              <a:ext uri="{FF2B5EF4-FFF2-40B4-BE49-F238E27FC236}">
                <a16:creationId xmlns:a16="http://schemas.microsoft.com/office/drawing/2014/main" id="{B61B386A-79DC-44B5-B007-A2B63A02555B}"/>
              </a:ext>
            </a:extLst>
          </p:cNvPr>
          <p:cNvSpPr>
            <a:spLocks/>
          </p:cNvSpPr>
          <p:nvPr/>
        </p:nvSpPr>
        <p:spPr>
          <a:xfrm rot="16200000">
            <a:off x="2783613" y="247272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small BLUE 3 Oval 24">
            <a:extLst>
              <a:ext uri="{FF2B5EF4-FFF2-40B4-BE49-F238E27FC236}">
                <a16:creationId xmlns:a16="http://schemas.microsoft.com/office/drawing/2014/main" id="{9CF57C8A-346B-4952-B174-B9B765DFA284}"/>
              </a:ext>
            </a:extLst>
          </p:cNvPr>
          <p:cNvSpPr>
            <a:spLocks/>
          </p:cNvSpPr>
          <p:nvPr/>
        </p:nvSpPr>
        <p:spPr>
          <a:xfrm rot="16200000">
            <a:off x="3004847" y="288148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small ORANGE 3 Oval 25">
            <a:extLst>
              <a:ext uri="{FF2B5EF4-FFF2-40B4-BE49-F238E27FC236}">
                <a16:creationId xmlns:a16="http://schemas.microsoft.com/office/drawing/2014/main" id="{393E8C61-8F19-41DA-A08F-D6C84BE52B97}"/>
              </a:ext>
            </a:extLst>
          </p:cNvPr>
          <p:cNvSpPr>
            <a:spLocks/>
          </p:cNvSpPr>
          <p:nvPr/>
        </p:nvSpPr>
        <p:spPr>
          <a:xfrm rot="16200000">
            <a:off x="3004847" y="268131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small PURPLE 3 Oval 26">
            <a:extLst>
              <a:ext uri="{FF2B5EF4-FFF2-40B4-BE49-F238E27FC236}">
                <a16:creationId xmlns:a16="http://schemas.microsoft.com/office/drawing/2014/main" id="{1C411B6A-3CDF-4C76-8491-E41639B73ABC}"/>
              </a:ext>
            </a:extLst>
          </p:cNvPr>
          <p:cNvSpPr>
            <a:spLocks/>
          </p:cNvSpPr>
          <p:nvPr/>
        </p:nvSpPr>
        <p:spPr>
          <a:xfrm rot="16200000">
            <a:off x="3004847" y="247272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big RED 3 Oval 27">
            <a:extLst>
              <a:ext uri="{FF2B5EF4-FFF2-40B4-BE49-F238E27FC236}">
                <a16:creationId xmlns:a16="http://schemas.microsoft.com/office/drawing/2014/main" id="{E68861AC-5AEF-4208-BF1C-EECA2E96C8C4}"/>
              </a:ext>
            </a:extLst>
          </p:cNvPr>
          <p:cNvSpPr>
            <a:spLocks noChangeAspect="1"/>
          </p:cNvSpPr>
          <p:nvPr/>
        </p:nvSpPr>
        <p:spPr>
          <a:xfrm>
            <a:off x="2659961" y="244412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0" name="big YELLOW 3 Oval 28">
            <a:extLst>
              <a:ext uri="{FF2B5EF4-FFF2-40B4-BE49-F238E27FC236}">
                <a16:creationId xmlns:a16="http://schemas.microsoft.com/office/drawing/2014/main" id="{D7D495BB-915E-4BE9-96DF-E7CFEB7306EA}"/>
              </a:ext>
            </a:extLst>
          </p:cNvPr>
          <p:cNvSpPr>
            <a:spLocks noChangeAspect="1"/>
          </p:cNvSpPr>
          <p:nvPr/>
        </p:nvSpPr>
        <p:spPr>
          <a:xfrm>
            <a:off x="2659961" y="244412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1" name="big GREEN 3 Oval 29">
            <a:extLst>
              <a:ext uri="{FF2B5EF4-FFF2-40B4-BE49-F238E27FC236}">
                <a16:creationId xmlns:a16="http://schemas.microsoft.com/office/drawing/2014/main" id="{64D5DFE6-FDF3-4DC9-8804-B8FEB425E775}"/>
              </a:ext>
            </a:extLst>
          </p:cNvPr>
          <p:cNvSpPr>
            <a:spLocks noChangeAspect="1"/>
          </p:cNvSpPr>
          <p:nvPr/>
        </p:nvSpPr>
        <p:spPr>
          <a:xfrm>
            <a:off x="2659961" y="244412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2" name="big BLUE 3 Oval 30">
            <a:extLst>
              <a:ext uri="{FF2B5EF4-FFF2-40B4-BE49-F238E27FC236}">
                <a16:creationId xmlns:a16="http://schemas.microsoft.com/office/drawing/2014/main" id="{240797DD-EB4E-40DA-8404-2FFEE5D68CB9}"/>
              </a:ext>
            </a:extLst>
          </p:cNvPr>
          <p:cNvSpPr>
            <a:spLocks noChangeAspect="1"/>
          </p:cNvSpPr>
          <p:nvPr/>
        </p:nvSpPr>
        <p:spPr>
          <a:xfrm>
            <a:off x="2659961" y="244412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3" name="big ORANGE 3 Oval 31">
            <a:extLst>
              <a:ext uri="{FF2B5EF4-FFF2-40B4-BE49-F238E27FC236}">
                <a16:creationId xmlns:a16="http://schemas.microsoft.com/office/drawing/2014/main" id="{462BEE29-D326-43FD-9CC7-FDE48CF1769D}"/>
              </a:ext>
            </a:extLst>
          </p:cNvPr>
          <p:cNvSpPr>
            <a:spLocks noChangeAspect="1"/>
          </p:cNvSpPr>
          <p:nvPr/>
        </p:nvSpPr>
        <p:spPr>
          <a:xfrm>
            <a:off x="2659961" y="244412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big PURPLE 3   Oval 32">
            <a:extLst>
              <a:ext uri="{FF2B5EF4-FFF2-40B4-BE49-F238E27FC236}">
                <a16:creationId xmlns:a16="http://schemas.microsoft.com/office/drawing/2014/main" id="{CF2324E9-6B5C-492E-AD07-39365AD8914D}"/>
              </a:ext>
            </a:extLst>
          </p:cNvPr>
          <p:cNvSpPr>
            <a:spLocks noChangeAspect="1"/>
          </p:cNvSpPr>
          <p:nvPr/>
        </p:nvSpPr>
        <p:spPr>
          <a:xfrm>
            <a:off x="2659961" y="244412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small RED 4 Oval 21">
            <a:extLst>
              <a:ext uri="{FF2B5EF4-FFF2-40B4-BE49-F238E27FC236}">
                <a16:creationId xmlns:a16="http://schemas.microsoft.com/office/drawing/2014/main" id="{2CA1362E-FEA4-4CA8-A56D-BAD546344E1D}"/>
              </a:ext>
            </a:extLst>
          </p:cNvPr>
          <p:cNvSpPr>
            <a:spLocks/>
          </p:cNvSpPr>
          <p:nvPr/>
        </p:nvSpPr>
        <p:spPr>
          <a:xfrm rot="16200000">
            <a:off x="2783613"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small YELLOW 4 Oval 22">
            <a:extLst>
              <a:ext uri="{FF2B5EF4-FFF2-40B4-BE49-F238E27FC236}">
                <a16:creationId xmlns:a16="http://schemas.microsoft.com/office/drawing/2014/main" id="{4351607B-E605-4AD8-A3FF-504E30A395E6}"/>
              </a:ext>
            </a:extLst>
          </p:cNvPr>
          <p:cNvSpPr>
            <a:spLocks/>
          </p:cNvSpPr>
          <p:nvPr/>
        </p:nvSpPr>
        <p:spPr>
          <a:xfrm rot="16200000">
            <a:off x="2783613"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mall GREEN 4 Oval 23">
            <a:extLst>
              <a:ext uri="{FF2B5EF4-FFF2-40B4-BE49-F238E27FC236}">
                <a16:creationId xmlns:a16="http://schemas.microsoft.com/office/drawing/2014/main" id="{B1F32F77-6C32-4FD7-8673-0725DA11001E}"/>
              </a:ext>
            </a:extLst>
          </p:cNvPr>
          <p:cNvSpPr>
            <a:spLocks/>
          </p:cNvSpPr>
          <p:nvPr/>
        </p:nvSpPr>
        <p:spPr>
          <a:xfrm rot="16200000">
            <a:off x="2783613"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small BLUE 4 Oval 24">
            <a:extLst>
              <a:ext uri="{FF2B5EF4-FFF2-40B4-BE49-F238E27FC236}">
                <a16:creationId xmlns:a16="http://schemas.microsoft.com/office/drawing/2014/main" id="{983BF305-F52B-4CC9-BFC0-29947B3ACC9A}"/>
              </a:ext>
            </a:extLst>
          </p:cNvPr>
          <p:cNvSpPr>
            <a:spLocks/>
          </p:cNvSpPr>
          <p:nvPr/>
        </p:nvSpPr>
        <p:spPr>
          <a:xfrm rot="16200000">
            <a:off x="3004847"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small ORANGE 4 Oval 25">
            <a:extLst>
              <a:ext uri="{FF2B5EF4-FFF2-40B4-BE49-F238E27FC236}">
                <a16:creationId xmlns:a16="http://schemas.microsoft.com/office/drawing/2014/main" id="{26505585-C438-44E3-B3D2-62425604533D}"/>
              </a:ext>
            </a:extLst>
          </p:cNvPr>
          <p:cNvSpPr>
            <a:spLocks/>
          </p:cNvSpPr>
          <p:nvPr/>
        </p:nvSpPr>
        <p:spPr>
          <a:xfrm rot="16200000">
            <a:off x="3004847"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small PURPLE 4 Oval 26">
            <a:extLst>
              <a:ext uri="{FF2B5EF4-FFF2-40B4-BE49-F238E27FC236}">
                <a16:creationId xmlns:a16="http://schemas.microsoft.com/office/drawing/2014/main" id="{E29D5E5F-D7B0-4E15-BEA4-54F9389A5C60}"/>
              </a:ext>
            </a:extLst>
          </p:cNvPr>
          <p:cNvSpPr>
            <a:spLocks/>
          </p:cNvSpPr>
          <p:nvPr/>
        </p:nvSpPr>
        <p:spPr>
          <a:xfrm rot="16200000">
            <a:off x="3004847"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1" name="big RED 4 Oval 27">
            <a:extLst>
              <a:ext uri="{FF2B5EF4-FFF2-40B4-BE49-F238E27FC236}">
                <a16:creationId xmlns:a16="http://schemas.microsoft.com/office/drawing/2014/main" id="{91644B3E-9984-4AF0-AFFF-FC1A7689F6E3}"/>
              </a:ext>
            </a:extLst>
          </p:cNvPr>
          <p:cNvSpPr>
            <a:spLocks noChangeAspect="1"/>
          </p:cNvSpPr>
          <p:nvPr/>
        </p:nvSpPr>
        <p:spPr>
          <a:xfrm>
            <a:off x="2665319"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big YELLOW 4 Oval 28">
            <a:extLst>
              <a:ext uri="{FF2B5EF4-FFF2-40B4-BE49-F238E27FC236}">
                <a16:creationId xmlns:a16="http://schemas.microsoft.com/office/drawing/2014/main" id="{5F5BD33B-2146-4A13-9570-80A8193BB612}"/>
              </a:ext>
            </a:extLst>
          </p:cNvPr>
          <p:cNvSpPr>
            <a:spLocks noChangeAspect="1"/>
          </p:cNvSpPr>
          <p:nvPr/>
        </p:nvSpPr>
        <p:spPr>
          <a:xfrm>
            <a:off x="2665319"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big GREEN 4 Oval 29">
            <a:extLst>
              <a:ext uri="{FF2B5EF4-FFF2-40B4-BE49-F238E27FC236}">
                <a16:creationId xmlns:a16="http://schemas.microsoft.com/office/drawing/2014/main" id="{4C20FDFD-AF55-459E-A772-D80C06D4AF5C}"/>
              </a:ext>
            </a:extLst>
          </p:cNvPr>
          <p:cNvSpPr>
            <a:spLocks noChangeAspect="1"/>
          </p:cNvSpPr>
          <p:nvPr/>
        </p:nvSpPr>
        <p:spPr>
          <a:xfrm>
            <a:off x="2665319"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big BLUE 4 Oval 30">
            <a:extLst>
              <a:ext uri="{FF2B5EF4-FFF2-40B4-BE49-F238E27FC236}">
                <a16:creationId xmlns:a16="http://schemas.microsoft.com/office/drawing/2014/main" id="{D9B45C36-EE6C-4877-BB48-363B8DAD1368}"/>
              </a:ext>
            </a:extLst>
          </p:cNvPr>
          <p:cNvSpPr>
            <a:spLocks noChangeAspect="1"/>
          </p:cNvSpPr>
          <p:nvPr/>
        </p:nvSpPr>
        <p:spPr>
          <a:xfrm>
            <a:off x="2665319"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5" name="big ORANGE 4 Oval 31">
            <a:extLst>
              <a:ext uri="{FF2B5EF4-FFF2-40B4-BE49-F238E27FC236}">
                <a16:creationId xmlns:a16="http://schemas.microsoft.com/office/drawing/2014/main" id="{814DC109-38A5-40C2-AA2F-0C5F4A3164E1}"/>
              </a:ext>
            </a:extLst>
          </p:cNvPr>
          <p:cNvSpPr>
            <a:spLocks noChangeAspect="1"/>
          </p:cNvSpPr>
          <p:nvPr/>
        </p:nvSpPr>
        <p:spPr>
          <a:xfrm>
            <a:off x="2665319"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big PURPLE 4 Oval 32">
            <a:extLst>
              <a:ext uri="{FF2B5EF4-FFF2-40B4-BE49-F238E27FC236}">
                <a16:creationId xmlns:a16="http://schemas.microsoft.com/office/drawing/2014/main" id="{FBD8717D-7510-4EC0-B440-F4C00ADF9E85}"/>
              </a:ext>
            </a:extLst>
          </p:cNvPr>
          <p:cNvSpPr>
            <a:spLocks noChangeAspect="1"/>
          </p:cNvSpPr>
          <p:nvPr/>
        </p:nvSpPr>
        <p:spPr>
          <a:xfrm>
            <a:off x="2665319"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7" name="small RED 1 Oval 21">
            <a:extLst>
              <a:ext uri="{FF2B5EF4-FFF2-40B4-BE49-F238E27FC236}">
                <a16:creationId xmlns:a16="http://schemas.microsoft.com/office/drawing/2014/main" id="{60A349FC-4AAF-4526-B70C-D3235C6A3BC2}"/>
              </a:ext>
            </a:extLst>
          </p:cNvPr>
          <p:cNvSpPr>
            <a:spLocks/>
          </p:cNvSpPr>
          <p:nvPr/>
        </p:nvSpPr>
        <p:spPr>
          <a:xfrm rot="16200000">
            <a:off x="3526847" y="440150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8" name="small YELLOW 1 Oval 22">
            <a:extLst>
              <a:ext uri="{FF2B5EF4-FFF2-40B4-BE49-F238E27FC236}">
                <a16:creationId xmlns:a16="http://schemas.microsoft.com/office/drawing/2014/main" id="{5E9D400B-8B01-4E02-BB51-52D74CC5353D}"/>
              </a:ext>
            </a:extLst>
          </p:cNvPr>
          <p:cNvSpPr>
            <a:spLocks/>
          </p:cNvSpPr>
          <p:nvPr/>
        </p:nvSpPr>
        <p:spPr>
          <a:xfrm rot="16200000">
            <a:off x="3526847" y="419731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small GREEN 1 Oval 23">
            <a:extLst>
              <a:ext uri="{FF2B5EF4-FFF2-40B4-BE49-F238E27FC236}">
                <a16:creationId xmlns:a16="http://schemas.microsoft.com/office/drawing/2014/main" id="{BD2A91EC-34B5-43BA-A0FB-5A6C359E8E21}"/>
              </a:ext>
            </a:extLst>
          </p:cNvPr>
          <p:cNvSpPr>
            <a:spLocks/>
          </p:cNvSpPr>
          <p:nvPr/>
        </p:nvSpPr>
        <p:spPr>
          <a:xfrm rot="16200000">
            <a:off x="3526847" y="399674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small BLUE 1 Oval 24">
            <a:extLst>
              <a:ext uri="{FF2B5EF4-FFF2-40B4-BE49-F238E27FC236}">
                <a16:creationId xmlns:a16="http://schemas.microsoft.com/office/drawing/2014/main" id="{CB3A7008-EBEB-48DD-937E-7C61F37FEFED}"/>
              </a:ext>
            </a:extLst>
          </p:cNvPr>
          <p:cNvSpPr>
            <a:spLocks/>
          </p:cNvSpPr>
          <p:nvPr/>
        </p:nvSpPr>
        <p:spPr>
          <a:xfrm rot="16200000">
            <a:off x="3748081" y="440150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small ORANGE 1 Oval 25">
            <a:extLst>
              <a:ext uri="{FF2B5EF4-FFF2-40B4-BE49-F238E27FC236}">
                <a16:creationId xmlns:a16="http://schemas.microsoft.com/office/drawing/2014/main" id="{2A97828A-C6D0-4838-9EE2-98463847C38D}"/>
              </a:ext>
            </a:extLst>
          </p:cNvPr>
          <p:cNvSpPr>
            <a:spLocks/>
          </p:cNvSpPr>
          <p:nvPr/>
        </p:nvSpPr>
        <p:spPr>
          <a:xfrm rot="16200000">
            <a:off x="3748081" y="419731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small PURPLE 1 Oval 26">
            <a:extLst>
              <a:ext uri="{FF2B5EF4-FFF2-40B4-BE49-F238E27FC236}">
                <a16:creationId xmlns:a16="http://schemas.microsoft.com/office/drawing/2014/main" id="{E1371098-4F17-4119-BCAA-41293CC18F22}"/>
              </a:ext>
            </a:extLst>
          </p:cNvPr>
          <p:cNvSpPr>
            <a:spLocks/>
          </p:cNvSpPr>
          <p:nvPr/>
        </p:nvSpPr>
        <p:spPr>
          <a:xfrm rot="16200000">
            <a:off x="3748081" y="399674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3" name="big RED 1 Oval 27">
            <a:extLst>
              <a:ext uri="{FF2B5EF4-FFF2-40B4-BE49-F238E27FC236}">
                <a16:creationId xmlns:a16="http://schemas.microsoft.com/office/drawing/2014/main" id="{2FC1DDED-4039-44DE-B716-70B1684F9B02}"/>
              </a:ext>
            </a:extLst>
          </p:cNvPr>
          <p:cNvSpPr>
            <a:spLocks noChangeAspect="1"/>
          </p:cNvSpPr>
          <p:nvPr/>
        </p:nvSpPr>
        <p:spPr>
          <a:xfrm>
            <a:off x="3403195" y="397823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 name="big YELLOW 1 Oval 28">
            <a:extLst>
              <a:ext uri="{FF2B5EF4-FFF2-40B4-BE49-F238E27FC236}">
                <a16:creationId xmlns:a16="http://schemas.microsoft.com/office/drawing/2014/main" id="{62A04A35-0782-432C-8A99-3015FA0D8D99}"/>
              </a:ext>
            </a:extLst>
          </p:cNvPr>
          <p:cNvSpPr>
            <a:spLocks noChangeAspect="1"/>
          </p:cNvSpPr>
          <p:nvPr/>
        </p:nvSpPr>
        <p:spPr>
          <a:xfrm>
            <a:off x="3403195" y="397823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big GREEN 1 Oval 29">
            <a:extLst>
              <a:ext uri="{FF2B5EF4-FFF2-40B4-BE49-F238E27FC236}">
                <a16:creationId xmlns:a16="http://schemas.microsoft.com/office/drawing/2014/main" id="{ADAF1970-1704-455C-AC8D-1094FE8C93E0}"/>
              </a:ext>
            </a:extLst>
          </p:cNvPr>
          <p:cNvSpPr>
            <a:spLocks noChangeAspect="1"/>
          </p:cNvSpPr>
          <p:nvPr/>
        </p:nvSpPr>
        <p:spPr>
          <a:xfrm>
            <a:off x="3403195" y="397823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6" name="big BLUE1 Oval 30">
            <a:extLst>
              <a:ext uri="{FF2B5EF4-FFF2-40B4-BE49-F238E27FC236}">
                <a16:creationId xmlns:a16="http://schemas.microsoft.com/office/drawing/2014/main" id="{D473E5CA-3100-4947-931F-7BB3C40DAE72}"/>
              </a:ext>
            </a:extLst>
          </p:cNvPr>
          <p:cNvSpPr>
            <a:spLocks noChangeAspect="1"/>
          </p:cNvSpPr>
          <p:nvPr/>
        </p:nvSpPr>
        <p:spPr>
          <a:xfrm>
            <a:off x="3403195" y="397823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7" name="big ORANGE 1 Oval 31">
            <a:extLst>
              <a:ext uri="{FF2B5EF4-FFF2-40B4-BE49-F238E27FC236}">
                <a16:creationId xmlns:a16="http://schemas.microsoft.com/office/drawing/2014/main" id="{3EB922FD-38E1-481E-BCD7-EA4417BF39F8}"/>
              </a:ext>
            </a:extLst>
          </p:cNvPr>
          <p:cNvSpPr>
            <a:spLocks noChangeAspect="1"/>
          </p:cNvSpPr>
          <p:nvPr/>
        </p:nvSpPr>
        <p:spPr>
          <a:xfrm>
            <a:off x="3403195" y="397823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big PURPLE 1  Oval 32">
            <a:extLst>
              <a:ext uri="{FF2B5EF4-FFF2-40B4-BE49-F238E27FC236}">
                <a16:creationId xmlns:a16="http://schemas.microsoft.com/office/drawing/2014/main" id="{7A245C7F-A3C0-4647-BAF9-99351F50CBE2}"/>
              </a:ext>
            </a:extLst>
          </p:cNvPr>
          <p:cNvSpPr>
            <a:spLocks noChangeAspect="1"/>
          </p:cNvSpPr>
          <p:nvPr/>
        </p:nvSpPr>
        <p:spPr>
          <a:xfrm>
            <a:off x="3403195" y="397823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white 4  Oval 38">
            <a:extLst>
              <a:ext uri="{FF2B5EF4-FFF2-40B4-BE49-F238E27FC236}">
                <a16:creationId xmlns:a16="http://schemas.microsoft.com/office/drawing/2014/main" id="{1B28BD01-2553-41CA-9D84-692D5BF22923}"/>
              </a:ext>
            </a:extLst>
          </p:cNvPr>
          <p:cNvSpPr/>
          <p:nvPr/>
        </p:nvSpPr>
        <p:spPr>
          <a:xfrm>
            <a:off x="3743988"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white 3 Oval 39">
            <a:extLst>
              <a:ext uri="{FF2B5EF4-FFF2-40B4-BE49-F238E27FC236}">
                <a16:creationId xmlns:a16="http://schemas.microsoft.com/office/drawing/2014/main" id="{C00BA044-1CD6-4695-83A9-4F3DCB92FA9A}"/>
              </a:ext>
            </a:extLst>
          </p:cNvPr>
          <p:cNvSpPr/>
          <p:nvPr/>
        </p:nvSpPr>
        <p:spPr>
          <a:xfrm>
            <a:off x="3434710"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1" name="white 2 Oval 40">
            <a:extLst>
              <a:ext uri="{FF2B5EF4-FFF2-40B4-BE49-F238E27FC236}">
                <a16:creationId xmlns:a16="http://schemas.microsoft.com/office/drawing/2014/main" id="{ADA5A056-BC89-4B49-96A5-F26963327517}"/>
              </a:ext>
            </a:extLst>
          </p:cNvPr>
          <p:cNvSpPr/>
          <p:nvPr/>
        </p:nvSpPr>
        <p:spPr>
          <a:xfrm>
            <a:off x="3738415"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2" name="white 1  Oval 41">
            <a:extLst>
              <a:ext uri="{FF2B5EF4-FFF2-40B4-BE49-F238E27FC236}">
                <a16:creationId xmlns:a16="http://schemas.microsoft.com/office/drawing/2014/main" id="{2EB07A9B-8C54-4BA6-A7FF-B63B21A97700}"/>
              </a:ext>
            </a:extLst>
          </p:cNvPr>
          <p:cNvSpPr/>
          <p:nvPr/>
        </p:nvSpPr>
        <p:spPr>
          <a:xfrm>
            <a:off x="3434710"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3" name="black 2 green Oval 42">
            <a:extLst>
              <a:ext uri="{FF2B5EF4-FFF2-40B4-BE49-F238E27FC236}">
                <a16:creationId xmlns:a16="http://schemas.microsoft.com/office/drawing/2014/main" id="{152A523A-77A9-453E-AB22-E390646EDE5E}"/>
              </a:ext>
            </a:extLst>
          </p:cNvPr>
          <p:cNvSpPr/>
          <p:nvPr/>
        </p:nvSpPr>
        <p:spPr>
          <a:xfrm>
            <a:off x="3738415"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black 1 purple Oval 43">
            <a:extLst>
              <a:ext uri="{FF2B5EF4-FFF2-40B4-BE49-F238E27FC236}">
                <a16:creationId xmlns:a16="http://schemas.microsoft.com/office/drawing/2014/main" id="{264FBD88-9F26-40E3-A037-4A91EF486E17}"/>
              </a:ext>
            </a:extLst>
          </p:cNvPr>
          <p:cNvSpPr/>
          <p:nvPr/>
        </p:nvSpPr>
        <p:spPr>
          <a:xfrm>
            <a:off x="3434710"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black 3 yellow Oval 44">
            <a:extLst>
              <a:ext uri="{FF2B5EF4-FFF2-40B4-BE49-F238E27FC236}">
                <a16:creationId xmlns:a16="http://schemas.microsoft.com/office/drawing/2014/main" id="{1E72B255-59EA-4E55-9D73-E9FFA097640C}"/>
              </a:ext>
            </a:extLst>
          </p:cNvPr>
          <p:cNvSpPr/>
          <p:nvPr/>
        </p:nvSpPr>
        <p:spPr>
          <a:xfrm>
            <a:off x="3434710"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black 4 red Oval 45">
            <a:extLst>
              <a:ext uri="{FF2B5EF4-FFF2-40B4-BE49-F238E27FC236}">
                <a16:creationId xmlns:a16="http://schemas.microsoft.com/office/drawing/2014/main" id="{C2554DE0-3853-45B5-805E-116ADE133468}"/>
              </a:ext>
            </a:extLst>
          </p:cNvPr>
          <p:cNvSpPr/>
          <p:nvPr/>
        </p:nvSpPr>
        <p:spPr>
          <a:xfrm>
            <a:off x="3743988"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cover 4 Rectangle 54">
            <a:extLst>
              <a:ext uri="{FF2B5EF4-FFF2-40B4-BE49-F238E27FC236}">
                <a16:creationId xmlns:a16="http://schemas.microsoft.com/office/drawing/2014/main" id="{4215965A-93AE-4781-9DCD-49E88D050402}"/>
              </a:ext>
            </a:extLst>
          </p:cNvPr>
          <p:cNvSpPr/>
          <p:nvPr/>
        </p:nvSpPr>
        <p:spPr>
          <a:xfrm>
            <a:off x="338741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cover 3 Rectangle 55">
            <a:extLst>
              <a:ext uri="{FF2B5EF4-FFF2-40B4-BE49-F238E27FC236}">
                <a16:creationId xmlns:a16="http://schemas.microsoft.com/office/drawing/2014/main" id="{33680FAD-BC3A-4A78-A2CF-6A496967D97B}"/>
              </a:ext>
            </a:extLst>
          </p:cNvPr>
          <p:cNvSpPr/>
          <p:nvPr/>
        </p:nvSpPr>
        <p:spPr>
          <a:xfrm>
            <a:off x="338741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cover 1 Rectangle 57">
            <a:extLst>
              <a:ext uri="{FF2B5EF4-FFF2-40B4-BE49-F238E27FC236}">
                <a16:creationId xmlns:a16="http://schemas.microsoft.com/office/drawing/2014/main" id="{A9059CFC-EF53-412F-BD21-FEBC8AA5C6A9}"/>
              </a:ext>
            </a:extLst>
          </p:cNvPr>
          <p:cNvSpPr/>
          <p:nvPr/>
        </p:nvSpPr>
        <p:spPr>
          <a:xfrm>
            <a:off x="338741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cover 2 Rectangle 56">
            <a:extLst>
              <a:ext uri="{FF2B5EF4-FFF2-40B4-BE49-F238E27FC236}">
                <a16:creationId xmlns:a16="http://schemas.microsoft.com/office/drawing/2014/main" id="{B652E350-95FD-4318-BAE8-1D279B3F5C42}"/>
              </a:ext>
            </a:extLst>
          </p:cNvPr>
          <p:cNvSpPr/>
          <p:nvPr/>
        </p:nvSpPr>
        <p:spPr>
          <a:xfrm>
            <a:off x="338741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small RED 2 Oval 21">
            <a:extLst>
              <a:ext uri="{FF2B5EF4-FFF2-40B4-BE49-F238E27FC236}">
                <a16:creationId xmlns:a16="http://schemas.microsoft.com/office/drawing/2014/main" id="{85FB46AD-63EA-4B40-BC14-3D800401BAEB}"/>
              </a:ext>
            </a:extLst>
          </p:cNvPr>
          <p:cNvSpPr>
            <a:spLocks/>
          </p:cNvSpPr>
          <p:nvPr/>
        </p:nvSpPr>
        <p:spPr>
          <a:xfrm rot="16200000">
            <a:off x="3526847" y="362960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small YELLOW 2 Oval 22">
            <a:extLst>
              <a:ext uri="{FF2B5EF4-FFF2-40B4-BE49-F238E27FC236}">
                <a16:creationId xmlns:a16="http://schemas.microsoft.com/office/drawing/2014/main" id="{9C07A23F-E0BA-4B3E-BD59-A47989443681}"/>
              </a:ext>
            </a:extLst>
          </p:cNvPr>
          <p:cNvSpPr>
            <a:spLocks/>
          </p:cNvSpPr>
          <p:nvPr/>
        </p:nvSpPr>
        <p:spPr>
          <a:xfrm rot="16200000">
            <a:off x="3526847" y="343587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3" name="small GREEN 2 Oval 23">
            <a:extLst>
              <a:ext uri="{FF2B5EF4-FFF2-40B4-BE49-F238E27FC236}">
                <a16:creationId xmlns:a16="http://schemas.microsoft.com/office/drawing/2014/main" id="{0E0F5BA0-F841-47A0-99BC-779FDA82630B}"/>
              </a:ext>
            </a:extLst>
          </p:cNvPr>
          <p:cNvSpPr>
            <a:spLocks/>
          </p:cNvSpPr>
          <p:nvPr/>
        </p:nvSpPr>
        <p:spPr>
          <a:xfrm rot="16200000">
            <a:off x="3526847" y="3233742"/>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small BLUE 2 Oval 24">
            <a:extLst>
              <a:ext uri="{FF2B5EF4-FFF2-40B4-BE49-F238E27FC236}">
                <a16:creationId xmlns:a16="http://schemas.microsoft.com/office/drawing/2014/main" id="{D5D85035-8D93-436F-99B9-9EB48DEF7F14}"/>
              </a:ext>
            </a:extLst>
          </p:cNvPr>
          <p:cNvSpPr>
            <a:spLocks/>
          </p:cNvSpPr>
          <p:nvPr/>
        </p:nvSpPr>
        <p:spPr>
          <a:xfrm rot="16200000">
            <a:off x="3748081" y="362960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small ORANGE 2 Oval 25">
            <a:extLst>
              <a:ext uri="{FF2B5EF4-FFF2-40B4-BE49-F238E27FC236}">
                <a16:creationId xmlns:a16="http://schemas.microsoft.com/office/drawing/2014/main" id="{52F8E8DB-49F4-4140-81A6-924F2C33629D}"/>
              </a:ext>
            </a:extLst>
          </p:cNvPr>
          <p:cNvSpPr>
            <a:spLocks/>
          </p:cNvSpPr>
          <p:nvPr/>
        </p:nvSpPr>
        <p:spPr>
          <a:xfrm rot="16200000">
            <a:off x="3748081" y="343587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small PURPLE 2 Oval 26">
            <a:extLst>
              <a:ext uri="{FF2B5EF4-FFF2-40B4-BE49-F238E27FC236}">
                <a16:creationId xmlns:a16="http://schemas.microsoft.com/office/drawing/2014/main" id="{B67B9DF2-817B-4D2B-9A6F-CA66BEC8BD1E}"/>
              </a:ext>
            </a:extLst>
          </p:cNvPr>
          <p:cNvSpPr>
            <a:spLocks/>
          </p:cNvSpPr>
          <p:nvPr/>
        </p:nvSpPr>
        <p:spPr>
          <a:xfrm rot="16200000">
            <a:off x="3748081" y="3233742"/>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big RED 2 Oval 27">
            <a:extLst>
              <a:ext uri="{FF2B5EF4-FFF2-40B4-BE49-F238E27FC236}">
                <a16:creationId xmlns:a16="http://schemas.microsoft.com/office/drawing/2014/main" id="{C9125405-51D4-484A-AF70-D61CFA53F182}"/>
              </a:ext>
            </a:extLst>
          </p:cNvPr>
          <p:cNvSpPr>
            <a:spLocks noChangeAspect="1"/>
          </p:cNvSpPr>
          <p:nvPr/>
        </p:nvSpPr>
        <p:spPr>
          <a:xfrm>
            <a:off x="3408638" y="320774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big YELLOW 2 Oval 28">
            <a:extLst>
              <a:ext uri="{FF2B5EF4-FFF2-40B4-BE49-F238E27FC236}">
                <a16:creationId xmlns:a16="http://schemas.microsoft.com/office/drawing/2014/main" id="{740DE415-6179-44F1-B65C-893125542A22}"/>
              </a:ext>
            </a:extLst>
          </p:cNvPr>
          <p:cNvSpPr>
            <a:spLocks noChangeAspect="1"/>
          </p:cNvSpPr>
          <p:nvPr/>
        </p:nvSpPr>
        <p:spPr>
          <a:xfrm>
            <a:off x="3408638" y="320774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big GREEN 2 Oval 29">
            <a:extLst>
              <a:ext uri="{FF2B5EF4-FFF2-40B4-BE49-F238E27FC236}">
                <a16:creationId xmlns:a16="http://schemas.microsoft.com/office/drawing/2014/main" id="{09B5441A-5BF3-4EDA-B1C9-3C549CA8C1E6}"/>
              </a:ext>
            </a:extLst>
          </p:cNvPr>
          <p:cNvSpPr>
            <a:spLocks noChangeAspect="1"/>
          </p:cNvSpPr>
          <p:nvPr/>
        </p:nvSpPr>
        <p:spPr>
          <a:xfrm>
            <a:off x="3408638" y="320774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big BLUE 2 Oval 30">
            <a:extLst>
              <a:ext uri="{FF2B5EF4-FFF2-40B4-BE49-F238E27FC236}">
                <a16:creationId xmlns:a16="http://schemas.microsoft.com/office/drawing/2014/main" id="{85BC2A8F-EB94-402F-B3BD-9FF75B63E86D}"/>
              </a:ext>
            </a:extLst>
          </p:cNvPr>
          <p:cNvSpPr>
            <a:spLocks noChangeAspect="1"/>
          </p:cNvSpPr>
          <p:nvPr/>
        </p:nvSpPr>
        <p:spPr>
          <a:xfrm>
            <a:off x="3408638" y="320774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big ORANGE 2 Oval 31">
            <a:extLst>
              <a:ext uri="{FF2B5EF4-FFF2-40B4-BE49-F238E27FC236}">
                <a16:creationId xmlns:a16="http://schemas.microsoft.com/office/drawing/2014/main" id="{7C7EC448-8C05-4A7B-9D5F-C4AFD7DE3976}"/>
              </a:ext>
            </a:extLst>
          </p:cNvPr>
          <p:cNvSpPr>
            <a:spLocks noChangeAspect="1"/>
          </p:cNvSpPr>
          <p:nvPr/>
        </p:nvSpPr>
        <p:spPr>
          <a:xfrm>
            <a:off x="3408638" y="320774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big PURPLE 2 Oval 32">
            <a:extLst>
              <a:ext uri="{FF2B5EF4-FFF2-40B4-BE49-F238E27FC236}">
                <a16:creationId xmlns:a16="http://schemas.microsoft.com/office/drawing/2014/main" id="{8EE1C32E-9C29-4A95-8701-7832D63EB45C}"/>
              </a:ext>
            </a:extLst>
          </p:cNvPr>
          <p:cNvSpPr>
            <a:spLocks noChangeAspect="1"/>
          </p:cNvSpPr>
          <p:nvPr/>
        </p:nvSpPr>
        <p:spPr>
          <a:xfrm>
            <a:off x="3408638" y="320774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small RED 3 Oval 21">
            <a:extLst>
              <a:ext uri="{FF2B5EF4-FFF2-40B4-BE49-F238E27FC236}">
                <a16:creationId xmlns:a16="http://schemas.microsoft.com/office/drawing/2014/main" id="{FBFB1C9A-926C-42BD-AF4B-E2924261B577}"/>
              </a:ext>
            </a:extLst>
          </p:cNvPr>
          <p:cNvSpPr>
            <a:spLocks/>
          </p:cNvSpPr>
          <p:nvPr/>
        </p:nvSpPr>
        <p:spPr>
          <a:xfrm rot="16200000">
            <a:off x="3526847" y="287461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small YELLOW 3 Oval 22">
            <a:extLst>
              <a:ext uri="{FF2B5EF4-FFF2-40B4-BE49-F238E27FC236}">
                <a16:creationId xmlns:a16="http://schemas.microsoft.com/office/drawing/2014/main" id="{84E78C70-DEF0-4A42-B378-90B04FD8509F}"/>
              </a:ext>
            </a:extLst>
          </p:cNvPr>
          <p:cNvSpPr>
            <a:spLocks/>
          </p:cNvSpPr>
          <p:nvPr/>
        </p:nvSpPr>
        <p:spPr>
          <a:xfrm rot="16200000">
            <a:off x="3526847" y="267444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small GREEN 3 Oval 23">
            <a:extLst>
              <a:ext uri="{FF2B5EF4-FFF2-40B4-BE49-F238E27FC236}">
                <a16:creationId xmlns:a16="http://schemas.microsoft.com/office/drawing/2014/main" id="{9B366EB1-3F67-4874-A251-E83EB44B5E12}"/>
              </a:ext>
            </a:extLst>
          </p:cNvPr>
          <p:cNvSpPr>
            <a:spLocks/>
          </p:cNvSpPr>
          <p:nvPr/>
        </p:nvSpPr>
        <p:spPr>
          <a:xfrm rot="16200000">
            <a:off x="3526847" y="246585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small BLUE 3 Oval 24">
            <a:extLst>
              <a:ext uri="{FF2B5EF4-FFF2-40B4-BE49-F238E27FC236}">
                <a16:creationId xmlns:a16="http://schemas.microsoft.com/office/drawing/2014/main" id="{9380F39A-05B4-4731-A87B-87E1A5E4CC82}"/>
              </a:ext>
            </a:extLst>
          </p:cNvPr>
          <p:cNvSpPr>
            <a:spLocks/>
          </p:cNvSpPr>
          <p:nvPr/>
        </p:nvSpPr>
        <p:spPr>
          <a:xfrm rot="16200000">
            <a:off x="3748081" y="287461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small ORANGE 3 Oval 25">
            <a:extLst>
              <a:ext uri="{FF2B5EF4-FFF2-40B4-BE49-F238E27FC236}">
                <a16:creationId xmlns:a16="http://schemas.microsoft.com/office/drawing/2014/main" id="{D968B84B-681C-4ED6-851D-457910377207}"/>
              </a:ext>
            </a:extLst>
          </p:cNvPr>
          <p:cNvSpPr>
            <a:spLocks/>
          </p:cNvSpPr>
          <p:nvPr/>
        </p:nvSpPr>
        <p:spPr>
          <a:xfrm rot="16200000">
            <a:off x="3748081" y="267444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small PURPLE 3 Oval 26">
            <a:extLst>
              <a:ext uri="{FF2B5EF4-FFF2-40B4-BE49-F238E27FC236}">
                <a16:creationId xmlns:a16="http://schemas.microsoft.com/office/drawing/2014/main" id="{6FCB46AD-E6C6-4656-85FA-869861BA8208}"/>
              </a:ext>
            </a:extLst>
          </p:cNvPr>
          <p:cNvSpPr>
            <a:spLocks/>
          </p:cNvSpPr>
          <p:nvPr/>
        </p:nvSpPr>
        <p:spPr>
          <a:xfrm rot="16200000">
            <a:off x="3748081" y="246585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big RED 3 Oval 27">
            <a:extLst>
              <a:ext uri="{FF2B5EF4-FFF2-40B4-BE49-F238E27FC236}">
                <a16:creationId xmlns:a16="http://schemas.microsoft.com/office/drawing/2014/main" id="{B23BA4F3-EEF8-47B6-9E2F-EBF96AE7853D}"/>
              </a:ext>
            </a:extLst>
          </p:cNvPr>
          <p:cNvSpPr>
            <a:spLocks noChangeAspect="1"/>
          </p:cNvSpPr>
          <p:nvPr/>
        </p:nvSpPr>
        <p:spPr>
          <a:xfrm>
            <a:off x="3403195" y="243725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big YELLOW 3 Oval 28">
            <a:extLst>
              <a:ext uri="{FF2B5EF4-FFF2-40B4-BE49-F238E27FC236}">
                <a16:creationId xmlns:a16="http://schemas.microsoft.com/office/drawing/2014/main" id="{DEAC130B-1FFF-4CA4-90A8-F858094055B6}"/>
              </a:ext>
            </a:extLst>
          </p:cNvPr>
          <p:cNvSpPr>
            <a:spLocks noChangeAspect="1"/>
          </p:cNvSpPr>
          <p:nvPr/>
        </p:nvSpPr>
        <p:spPr>
          <a:xfrm>
            <a:off x="3403195" y="243725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big GREEN 3 Oval 29">
            <a:extLst>
              <a:ext uri="{FF2B5EF4-FFF2-40B4-BE49-F238E27FC236}">
                <a16:creationId xmlns:a16="http://schemas.microsoft.com/office/drawing/2014/main" id="{782A2EE8-70BF-4BB8-929E-ABA2F5BE0B60}"/>
              </a:ext>
            </a:extLst>
          </p:cNvPr>
          <p:cNvSpPr>
            <a:spLocks noChangeAspect="1"/>
          </p:cNvSpPr>
          <p:nvPr/>
        </p:nvSpPr>
        <p:spPr>
          <a:xfrm>
            <a:off x="3403195" y="243725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big BLUE 3 Oval 30">
            <a:extLst>
              <a:ext uri="{FF2B5EF4-FFF2-40B4-BE49-F238E27FC236}">
                <a16:creationId xmlns:a16="http://schemas.microsoft.com/office/drawing/2014/main" id="{C9A5F23B-5216-44D8-9F02-F7C658935918}"/>
              </a:ext>
            </a:extLst>
          </p:cNvPr>
          <p:cNvSpPr>
            <a:spLocks noChangeAspect="1"/>
          </p:cNvSpPr>
          <p:nvPr/>
        </p:nvSpPr>
        <p:spPr>
          <a:xfrm>
            <a:off x="3403195" y="243725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big ORANGE 3 Oval 31">
            <a:extLst>
              <a:ext uri="{FF2B5EF4-FFF2-40B4-BE49-F238E27FC236}">
                <a16:creationId xmlns:a16="http://schemas.microsoft.com/office/drawing/2014/main" id="{0B9655AA-134C-4EE1-8E7A-639453A22EBA}"/>
              </a:ext>
            </a:extLst>
          </p:cNvPr>
          <p:cNvSpPr>
            <a:spLocks noChangeAspect="1"/>
          </p:cNvSpPr>
          <p:nvPr/>
        </p:nvSpPr>
        <p:spPr>
          <a:xfrm>
            <a:off x="3403195" y="243725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big PURPLE 3   Oval 32">
            <a:extLst>
              <a:ext uri="{FF2B5EF4-FFF2-40B4-BE49-F238E27FC236}">
                <a16:creationId xmlns:a16="http://schemas.microsoft.com/office/drawing/2014/main" id="{9AD2CBE9-AA63-41F2-B281-9BB0EDFFC89A}"/>
              </a:ext>
            </a:extLst>
          </p:cNvPr>
          <p:cNvSpPr>
            <a:spLocks noChangeAspect="1"/>
          </p:cNvSpPr>
          <p:nvPr/>
        </p:nvSpPr>
        <p:spPr>
          <a:xfrm>
            <a:off x="3403195" y="243725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small RED 4 Oval 21">
            <a:extLst>
              <a:ext uri="{FF2B5EF4-FFF2-40B4-BE49-F238E27FC236}">
                <a16:creationId xmlns:a16="http://schemas.microsoft.com/office/drawing/2014/main" id="{7D4C79E0-3070-4632-9F93-B335E3D56289}"/>
              </a:ext>
            </a:extLst>
          </p:cNvPr>
          <p:cNvSpPr>
            <a:spLocks/>
          </p:cNvSpPr>
          <p:nvPr/>
        </p:nvSpPr>
        <p:spPr>
          <a:xfrm rot="16200000">
            <a:off x="3526847" y="210604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small YELLOW 4 Oval 22">
            <a:extLst>
              <a:ext uri="{FF2B5EF4-FFF2-40B4-BE49-F238E27FC236}">
                <a16:creationId xmlns:a16="http://schemas.microsoft.com/office/drawing/2014/main" id="{943893B5-4826-4DEE-97D1-458B6C412593}"/>
              </a:ext>
            </a:extLst>
          </p:cNvPr>
          <p:cNvSpPr>
            <a:spLocks/>
          </p:cNvSpPr>
          <p:nvPr/>
        </p:nvSpPr>
        <p:spPr>
          <a:xfrm rot="16200000">
            <a:off x="3526847" y="190729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small GREEN 4 Oval 23">
            <a:extLst>
              <a:ext uri="{FF2B5EF4-FFF2-40B4-BE49-F238E27FC236}">
                <a16:creationId xmlns:a16="http://schemas.microsoft.com/office/drawing/2014/main" id="{03DC2F12-3C18-4777-86CA-CFC71FBABD44}"/>
              </a:ext>
            </a:extLst>
          </p:cNvPr>
          <p:cNvSpPr>
            <a:spLocks/>
          </p:cNvSpPr>
          <p:nvPr/>
        </p:nvSpPr>
        <p:spPr>
          <a:xfrm rot="16200000">
            <a:off x="3526847" y="171108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small BLUE 4 Oval 24">
            <a:extLst>
              <a:ext uri="{FF2B5EF4-FFF2-40B4-BE49-F238E27FC236}">
                <a16:creationId xmlns:a16="http://schemas.microsoft.com/office/drawing/2014/main" id="{62428AD8-8541-4E45-92B5-9B2248BF4695}"/>
              </a:ext>
            </a:extLst>
          </p:cNvPr>
          <p:cNvSpPr>
            <a:spLocks/>
          </p:cNvSpPr>
          <p:nvPr/>
        </p:nvSpPr>
        <p:spPr>
          <a:xfrm rot="16200000">
            <a:off x="3748081" y="210604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small ORANGE 4 Oval 25">
            <a:extLst>
              <a:ext uri="{FF2B5EF4-FFF2-40B4-BE49-F238E27FC236}">
                <a16:creationId xmlns:a16="http://schemas.microsoft.com/office/drawing/2014/main" id="{8D0A8C16-BF70-4620-84B0-6920D0882322}"/>
              </a:ext>
            </a:extLst>
          </p:cNvPr>
          <p:cNvSpPr>
            <a:spLocks/>
          </p:cNvSpPr>
          <p:nvPr/>
        </p:nvSpPr>
        <p:spPr>
          <a:xfrm rot="16200000">
            <a:off x="3748081" y="190729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small PURPLE 4 Oval 26">
            <a:extLst>
              <a:ext uri="{FF2B5EF4-FFF2-40B4-BE49-F238E27FC236}">
                <a16:creationId xmlns:a16="http://schemas.microsoft.com/office/drawing/2014/main" id="{7AE70DB8-A433-4AB3-8EA9-DF0DD5BB9B87}"/>
              </a:ext>
            </a:extLst>
          </p:cNvPr>
          <p:cNvSpPr>
            <a:spLocks/>
          </p:cNvSpPr>
          <p:nvPr/>
        </p:nvSpPr>
        <p:spPr>
          <a:xfrm rot="16200000">
            <a:off x="3748081" y="171108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big RED 4 Oval 27">
            <a:extLst>
              <a:ext uri="{FF2B5EF4-FFF2-40B4-BE49-F238E27FC236}">
                <a16:creationId xmlns:a16="http://schemas.microsoft.com/office/drawing/2014/main" id="{1C0A5A27-36A4-4159-B174-010258BF03AB}"/>
              </a:ext>
            </a:extLst>
          </p:cNvPr>
          <p:cNvSpPr>
            <a:spLocks noChangeAspect="1"/>
          </p:cNvSpPr>
          <p:nvPr/>
        </p:nvSpPr>
        <p:spPr>
          <a:xfrm>
            <a:off x="3408553" y="169105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big YELLOW 4 Oval 28">
            <a:extLst>
              <a:ext uri="{FF2B5EF4-FFF2-40B4-BE49-F238E27FC236}">
                <a16:creationId xmlns:a16="http://schemas.microsoft.com/office/drawing/2014/main" id="{4A2BCDF7-0B7F-49F8-9836-A764D15FC364}"/>
              </a:ext>
            </a:extLst>
          </p:cNvPr>
          <p:cNvSpPr>
            <a:spLocks noChangeAspect="1"/>
          </p:cNvSpPr>
          <p:nvPr/>
        </p:nvSpPr>
        <p:spPr>
          <a:xfrm>
            <a:off x="3408553" y="169105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big GREEN 4 Oval 29">
            <a:extLst>
              <a:ext uri="{FF2B5EF4-FFF2-40B4-BE49-F238E27FC236}">
                <a16:creationId xmlns:a16="http://schemas.microsoft.com/office/drawing/2014/main" id="{8F6B27D0-DDCD-4A13-B049-1B826D8D84B7}"/>
              </a:ext>
            </a:extLst>
          </p:cNvPr>
          <p:cNvSpPr>
            <a:spLocks noChangeAspect="1"/>
          </p:cNvSpPr>
          <p:nvPr/>
        </p:nvSpPr>
        <p:spPr>
          <a:xfrm>
            <a:off x="3408553" y="169105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4" name="big BLUE 4 Oval 30">
            <a:extLst>
              <a:ext uri="{FF2B5EF4-FFF2-40B4-BE49-F238E27FC236}">
                <a16:creationId xmlns:a16="http://schemas.microsoft.com/office/drawing/2014/main" id="{13DE23B5-80F7-4482-BDBF-0AD99861A43B}"/>
              </a:ext>
            </a:extLst>
          </p:cNvPr>
          <p:cNvSpPr>
            <a:spLocks noChangeAspect="1"/>
          </p:cNvSpPr>
          <p:nvPr/>
        </p:nvSpPr>
        <p:spPr>
          <a:xfrm>
            <a:off x="3408553" y="169105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5" name="big ORANGE 4 Oval 31">
            <a:extLst>
              <a:ext uri="{FF2B5EF4-FFF2-40B4-BE49-F238E27FC236}">
                <a16:creationId xmlns:a16="http://schemas.microsoft.com/office/drawing/2014/main" id="{6855451F-AC39-428E-92ED-B710E8167007}"/>
              </a:ext>
            </a:extLst>
          </p:cNvPr>
          <p:cNvSpPr>
            <a:spLocks noChangeAspect="1"/>
          </p:cNvSpPr>
          <p:nvPr/>
        </p:nvSpPr>
        <p:spPr>
          <a:xfrm>
            <a:off x="3408553" y="169105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big PURPLE 4 Oval 32">
            <a:extLst>
              <a:ext uri="{FF2B5EF4-FFF2-40B4-BE49-F238E27FC236}">
                <a16:creationId xmlns:a16="http://schemas.microsoft.com/office/drawing/2014/main" id="{F55F8276-71E0-4A85-8398-E77A38AEAB35}"/>
              </a:ext>
            </a:extLst>
          </p:cNvPr>
          <p:cNvSpPr>
            <a:spLocks noChangeAspect="1"/>
          </p:cNvSpPr>
          <p:nvPr/>
        </p:nvSpPr>
        <p:spPr>
          <a:xfrm>
            <a:off x="3408553" y="169105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small RED 1 Oval 21">
            <a:extLst>
              <a:ext uri="{FF2B5EF4-FFF2-40B4-BE49-F238E27FC236}">
                <a16:creationId xmlns:a16="http://schemas.microsoft.com/office/drawing/2014/main" id="{D33B6A37-2598-4A55-91E4-72200787A05D}"/>
              </a:ext>
            </a:extLst>
          </p:cNvPr>
          <p:cNvSpPr>
            <a:spLocks/>
          </p:cNvSpPr>
          <p:nvPr/>
        </p:nvSpPr>
        <p:spPr>
          <a:xfrm rot="16200000">
            <a:off x="4273893" y="442123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small YELLOW 1 Oval 22">
            <a:extLst>
              <a:ext uri="{FF2B5EF4-FFF2-40B4-BE49-F238E27FC236}">
                <a16:creationId xmlns:a16="http://schemas.microsoft.com/office/drawing/2014/main" id="{3329E66C-F892-4B63-84B9-A3053B3DD5D6}"/>
              </a:ext>
            </a:extLst>
          </p:cNvPr>
          <p:cNvSpPr>
            <a:spLocks/>
          </p:cNvSpPr>
          <p:nvPr/>
        </p:nvSpPr>
        <p:spPr>
          <a:xfrm rot="16200000">
            <a:off x="4273893" y="421704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9" name="small GREEN 1 Oval 23">
            <a:extLst>
              <a:ext uri="{FF2B5EF4-FFF2-40B4-BE49-F238E27FC236}">
                <a16:creationId xmlns:a16="http://schemas.microsoft.com/office/drawing/2014/main" id="{5673EFB8-8CF1-4006-8AE2-C6938A7C23EC}"/>
              </a:ext>
            </a:extLst>
          </p:cNvPr>
          <p:cNvSpPr>
            <a:spLocks/>
          </p:cNvSpPr>
          <p:nvPr/>
        </p:nvSpPr>
        <p:spPr>
          <a:xfrm rot="16200000">
            <a:off x="4273893" y="401648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0" name="small BLUE 1 Oval 24">
            <a:extLst>
              <a:ext uri="{FF2B5EF4-FFF2-40B4-BE49-F238E27FC236}">
                <a16:creationId xmlns:a16="http://schemas.microsoft.com/office/drawing/2014/main" id="{0C4405A5-E39B-4F9D-93BB-1E896C9C2F97}"/>
              </a:ext>
            </a:extLst>
          </p:cNvPr>
          <p:cNvSpPr>
            <a:spLocks/>
          </p:cNvSpPr>
          <p:nvPr/>
        </p:nvSpPr>
        <p:spPr>
          <a:xfrm rot="16200000">
            <a:off x="4495127" y="442123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1" name="small ORANGE 1 Oval 25">
            <a:extLst>
              <a:ext uri="{FF2B5EF4-FFF2-40B4-BE49-F238E27FC236}">
                <a16:creationId xmlns:a16="http://schemas.microsoft.com/office/drawing/2014/main" id="{07E97E52-249B-42B0-A000-1C7BCBDE607E}"/>
              </a:ext>
            </a:extLst>
          </p:cNvPr>
          <p:cNvSpPr>
            <a:spLocks/>
          </p:cNvSpPr>
          <p:nvPr/>
        </p:nvSpPr>
        <p:spPr>
          <a:xfrm rot="16200000">
            <a:off x="4495127" y="421704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small PURPLE 1 Oval 26">
            <a:extLst>
              <a:ext uri="{FF2B5EF4-FFF2-40B4-BE49-F238E27FC236}">
                <a16:creationId xmlns:a16="http://schemas.microsoft.com/office/drawing/2014/main" id="{D92745BF-1050-4B54-9FAE-7CBACC2B2D9A}"/>
              </a:ext>
            </a:extLst>
          </p:cNvPr>
          <p:cNvSpPr>
            <a:spLocks/>
          </p:cNvSpPr>
          <p:nvPr/>
        </p:nvSpPr>
        <p:spPr>
          <a:xfrm rot="16200000">
            <a:off x="4495127" y="401648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3" name="big RED 1 Oval 27">
            <a:extLst>
              <a:ext uri="{FF2B5EF4-FFF2-40B4-BE49-F238E27FC236}">
                <a16:creationId xmlns:a16="http://schemas.microsoft.com/office/drawing/2014/main" id="{926E77FD-219E-43A0-9BB0-B4B99A1E7C26}"/>
              </a:ext>
            </a:extLst>
          </p:cNvPr>
          <p:cNvSpPr>
            <a:spLocks noChangeAspect="1"/>
          </p:cNvSpPr>
          <p:nvPr/>
        </p:nvSpPr>
        <p:spPr>
          <a:xfrm>
            <a:off x="4150241" y="399796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4" name="big YELLOW 1 Oval 28">
            <a:extLst>
              <a:ext uri="{FF2B5EF4-FFF2-40B4-BE49-F238E27FC236}">
                <a16:creationId xmlns:a16="http://schemas.microsoft.com/office/drawing/2014/main" id="{DADB183A-F6DE-4F62-9C4E-C89A5DE3D7D9}"/>
              </a:ext>
            </a:extLst>
          </p:cNvPr>
          <p:cNvSpPr>
            <a:spLocks noChangeAspect="1"/>
          </p:cNvSpPr>
          <p:nvPr/>
        </p:nvSpPr>
        <p:spPr>
          <a:xfrm>
            <a:off x="4150241" y="399796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5" name="big GREEN 1 Oval 29">
            <a:extLst>
              <a:ext uri="{FF2B5EF4-FFF2-40B4-BE49-F238E27FC236}">
                <a16:creationId xmlns:a16="http://schemas.microsoft.com/office/drawing/2014/main" id="{467E633D-98DB-4C0D-8690-A7FBFF793567}"/>
              </a:ext>
            </a:extLst>
          </p:cNvPr>
          <p:cNvSpPr>
            <a:spLocks noChangeAspect="1"/>
          </p:cNvSpPr>
          <p:nvPr/>
        </p:nvSpPr>
        <p:spPr>
          <a:xfrm>
            <a:off x="4150241" y="399796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6" name="big BLUE1 Oval 30">
            <a:extLst>
              <a:ext uri="{FF2B5EF4-FFF2-40B4-BE49-F238E27FC236}">
                <a16:creationId xmlns:a16="http://schemas.microsoft.com/office/drawing/2014/main" id="{A360A206-7FC1-4D34-907D-662540B22F6F}"/>
              </a:ext>
            </a:extLst>
          </p:cNvPr>
          <p:cNvSpPr>
            <a:spLocks noChangeAspect="1"/>
          </p:cNvSpPr>
          <p:nvPr/>
        </p:nvSpPr>
        <p:spPr>
          <a:xfrm>
            <a:off x="4150241" y="399796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7" name="big ORANGE 1 Oval 31">
            <a:extLst>
              <a:ext uri="{FF2B5EF4-FFF2-40B4-BE49-F238E27FC236}">
                <a16:creationId xmlns:a16="http://schemas.microsoft.com/office/drawing/2014/main" id="{C0D730F5-35C5-4C36-9CFE-2DCFED0EC1C9}"/>
              </a:ext>
            </a:extLst>
          </p:cNvPr>
          <p:cNvSpPr>
            <a:spLocks noChangeAspect="1"/>
          </p:cNvSpPr>
          <p:nvPr/>
        </p:nvSpPr>
        <p:spPr>
          <a:xfrm>
            <a:off x="4150241" y="399796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8" name="big PURPLE 1  Oval 32">
            <a:extLst>
              <a:ext uri="{FF2B5EF4-FFF2-40B4-BE49-F238E27FC236}">
                <a16:creationId xmlns:a16="http://schemas.microsoft.com/office/drawing/2014/main" id="{0B3AEFFC-6D99-4FD1-B34C-7DA479A7243F}"/>
              </a:ext>
            </a:extLst>
          </p:cNvPr>
          <p:cNvSpPr>
            <a:spLocks noChangeAspect="1"/>
          </p:cNvSpPr>
          <p:nvPr/>
        </p:nvSpPr>
        <p:spPr>
          <a:xfrm>
            <a:off x="4150241" y="399796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9" name="white 4  Oval 38">
            <a:extLst>
              <a:ext uri="{FF2B5EF4-FFF2-40B4-BE49-F238E27FC236}">
                <a16:creationId xmlns:a16="http://schemas.microsoft.com/office/drawing/2014/main" id="{ED5EB70A-13B0-4758-871B-4185FCD3467F}"/>
              </a:ext>
            </a:extLst>
          </p:cNvPr>
          <p:cNvSpPr/>
          <p:nvPr/>
        </p:nvSpPr>
        <p:spPr>
          <a:xfrm>
            <a:off x="4167141"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0" name="white 3 Oval 39">
            <a:extLst>
              <a:ext uri="{FF2B5EF4-FFF2-40B4-BE49-F238E27FC236}">
                <a16:creationId xmlns:a16="http://schemas.microsoft.com/office/drawing/2014/main" id="{622DFD3A-7AB6-4A69-AF86-C855AF1A518D}"/>
              </a:ext>
            </a:extLst>
          </p:cNvPr>
          <p:cNvSpPr/>
          <p:nvPr/>
        </p:nvSpPr>
        <p:spPr>
          <a:xfrm>
            <a:off x="4480050"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1" name="white 2 Oval 40">
            <a:extLst>
              <a:ext uri="{FF2B5EF4-FFF2-40B4-BE49-F238E27FC236}">
                <a16:creationId xmlns:a16="http://schemas.microsoft.com/office/drawing/2014/main" id="{9DE33CD6-83BE-4E8D-ADBF-AB39291D0B5B}"/>
              </a:ext>
            </a:extLst>
          </p:cNvPr>
          <p:cNvSpPr/>
          <p:nvPr/>
        </p:nvSpPr>
        <p:spPr>
          <a:xfrm>
            <a:off x="4167141"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2" name="white 1  Oval 41">
            <a:extLst>
              <a:ext uri="{FF2B5EF4-FFF2-40B4-BE49-F238E27FC236}">
                <a16:creationId xmlns:a16="http://schemas.microsoft.com/office/drawing/2014/main" id="{746AECAE-7828-471A-BC85-3761877D8AF0}"/>
              </a:ext>
            </a:extLst>
          </p:cNvPr>
          <p:cNvSpPr/>
          <p:nvPr/>
        </p:nvSpPr>
        <p:spPr>
          <a:xfrm>
            <a:off x="4480050"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3" name="black 2 green Oval 42">
            <a:extLst>
              <a:ext uri="{FF2B5EF4-FFF2-40B4-BE49-F238E27FC236}">
                <a16:creationId xmlns:a16="http://schemas.microsoft.com/office/drawing/2014/main" id="{0C0D3D69-B4E3-4656-ABEE-F00B596834BA}"/>
              </a:ext>
            </a:extLst>
          </p:cNvPr>
          <p:cNvSpPr/>
          <p:nvPr/>
        </p:nvSpPr>
        <p:spPr>
          <a:xfrm>
            <a:off x="4167141"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black 1 purple Oval 43">
            <a:extLst>
              <a:ext uri="{FF2B5EF4-FFF2-40B4-BE49-F238E27FC236}">
                <a16:creationId xmlns:a16="http://schemas.microsoft.com/office/drawing/2014/main" id="{D3E8F6D7-EDFD-42F1-BBD6-30B113BBB019}"/>
              </a:ext>
            </a:extLst>
          </p:cNvPr>
          <p:cNvSpPr/>
          <p:nvPr/>
        </p:nvSpPr>
        <p:spPr>
          <a:xfrm>
            <a:off x="4480050"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black 3 yellow Oval 44">
            <a:extLst>
              <a:ext uri="{FF2B5EF4-FFF2-40B4-BE49-F238E27FC236}">
                <a16:creationId xmlns:a16="http://schemas.microsoft.com/office/drawing/2014/main" id="{9B104670-3A07-4BF2-A4BE-8B6CF6C63CCF}"/>
              </a:ext>
            </a:extLst>
          </p:cNvPr>
          <p:cNvSpPr/>
          <p:nvPr/>
        </p:nvSpPr>
        <p:spPr>
          <a:xfrm>
            <a:off x="4480050"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black 4 red Oval 45">
            <a:extLst>
              <a:ext uri="{FF2B5EF4-FFF2-40B4-BE49-F238E27FC236}">
                <a16:creationId xmlns:a16="http://schemas.microsoft.com/office/drawing/2014/main" id="{037D8924-E9F4-4199-92D8-ABA9F5537763}"/>
              </a:ext>
            </a:extLst>
          </p:cNvPr>
          <p:cNvSpPr/>
          <p:nvPr/>
        </p:nvSpPr>
        <p:spPr>
          <a:xfrm>
            <a:off x="4167141"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7" name="cover 4 Rectangle 54">
            <a:extLst>
              <a:ext uri="{FF2B5EF4-FFF2-40B4-BE49-F238E27FC236}">
                <a16:creationId xmlns:a16="http://schemas.microsoft.com/office/drawing/2014/main" id="{EC14F47E-B794-4EF2-893D-29A8EF5B2666}"/>
              </a:ext>
            </a:extLst>
          </p:cNvPr>
          <p:cNvSpPr/>
          <p:nvPr/>
        </p:nvSpPr>
        <p:spPr>
          <a:xfrm>
            <a:off x="413446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cover 3 Rectangle 55">
            <a:extLst>
              <a:ext uri="{FF2B5EF4-FFF2-40B4-BE49-F238E27FC236}">
                <a16:creationId xmlns:a16="http://schemas.microsoft.com/office/drawing/2014/main" id="{1D29F0D4-506D-445C-B164-E8E8B0DF1495}"/>
              </a:ext>
            </a:extLst>
          </p:cNvPr>
          <p:cNvSpPr/>
          <p:nvPr/>
        </p:nvSpPr>
        <p:spPr>
          <a:xfrm>
            <a:off x="413446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cover 1 Rectangle 57">
            <a:extLst>
              <a:ext uri="{FF2B5EF4-FFF2-40B4-BE49-F238E27FC236}">
                <a16:creationId xmlns:a16="http://schemas.microsoft.com/office/drawing/2014/main" id="{3D235C5B-D297-40AE-B75B-B69D89F5C389}"/>
              </a:ext>
            </a:extLst>
          </p:cNvPr>
          <p:cNvSpPr/>
          <p:nvPr/>
        </p:nvSpPr>
        <p:spPr>
          <a:xfrm>
            <a:off x="413446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cover 2 Rectangle 56">
            <a:extLst>
              <a:ext uri="{FF2B5EF4-FFF2-40B4-BE49-F238E27FC236}">
                <a16:creationId xmlns:a16="http://schemas.microsoft.com/office/drawing/2014/main" id="{03D77742-723B-43DB-8A93-D13AB6DC1A09}"/>
              </a:ext>
            </a:extLst>
          </p:cNvPr>
          <p:cNvSpPr/>
          <p:nvPr/>
        </p:nvSpPr>
        <p:spPr>
          <a:xfrm>
            <a:off x="4134461"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1" name="small RED 2 Oval 21">
            <a:extLst>
              <a:ext uri="{FF2B5EF4-FFF2-40B4-BE49-F238E27FC236}">
                <a16:creationId xmlns:a16="http://schemas.microsoft.com/office/drawing/2014/main" id="{40B485F5-1122-426E-BF22-4BC6694C5948}"/>
              </a:ext>
            </a:extLst>
          </p:cNvPr>
          <p:cNvSpPr>
            <a:spLocks/>
          </p:cNvSpPr>
          <p:nvPr/>
        </p:nvSpPr>
        <p:spPr>
          <a:xfrm rot="16200000">
            <a:off x="4273893" y="3649333"/>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2" name="small YELLOW 2 Oval 22">
            <a:extLst>
              <a:ext uri="{FF2B5EF4-FFF2-40B4-BE49-F238E27FC236}">
                <a16:creationId xmlns:a16="http://schemas.microsoft.com/office/drawing/2014/main" id="{E7CCA124-5662-4D72-B6E6-F531FC338692}"/>
              </a:ext>
            </a:extLst>
          </p:cNvPr>
          <p:cNvSpPr>
            <a:spLocks/>
          </p:cNvSpPr>
          <p:nvPr/>
        </p:nvSpPr>
        <p:spPr>
          <a:xfrm rot="16200000">
            <a:off x="4273893" y="3455611"/>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3" name="small GREEN 2 Oval 23">
            <a:extLst>
              <a:ext uri="{FF2B5EF4-FFF2-40B4-BE49-F238E27FC236}">
                <a16:creationId xmlns:a16="http://schemas.microsoft.com/office/drawing/2014/main" id="{9CE16BD6-DB9D-4894-8760-41A3F7280C3A}"/>
              </a:ext>
            </a:extLst>
          </p:cNvPr>
          <p:cNvSpPr>
            <a:spLocks/>
          </p:cNvSpPr>
          <p:nvPr/>
        </p:nvSpPr>
        <p:spPr>
          <a:xfrm rot="16200000">
            <a:off x="4273893" y="325347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4" name="small BLUE 2 Oval 24">
            <a:extLst>
              <a:ext uri="{FF2B5EF4-FFF2-40B4-BE49-F238E27FC236}">
                <a16:creationId xmlns:a16="http://schemas.microsoft.com/office/drawing/2014/main" id="{4E9378C9-DB00-410C-A27B-618C664CC788}"/>
              </a:ext>
            </a:extLst>
          </p:cNvPr>
          <p:cNvSpPr>
            <a:spLocks/>
          </p:cNvSpPr>
          <p:nvPr/>
        </p:nvSpPr>
        <p:spPr>
          <a:xfrm rot="16200000">
            <a:off x="4495127" y="3649333"/>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5" name="small ORANGE 2 Oval 25">
            <a:extLst>
              <a:ext uri="{FF2B5EF4-FFF2-40B4-BE49-F238E27FC236}">
                <a16:creationId xmlns:a16="http://schemas.microsoft.com/office/drawing/2014/main" id="{311DECB3-CD5A-49B7-ACDD-E6296022A9D1}"/>
              </a:ext>
            </a:extLst>
          </p:cNvPr>
          <p:cNvSpPr>
            <a:spLocks/>
          </p:cNvSpPr>
          <p:nvPr/>
        </p:nvSpPr>
        <p:spPr>
          <a:xfrm rot="16200000">
            <a:off x="4495127" y="3455611"/>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6" name="small PURPLE 2 Oval 26">
            <a:extLst>
              <a:ext uri="{FF2B5EF4-FFF2-40B4-BE49-F238E27FC236}">
                <a16:creationId xmlns:a16="http://schemas.microsoft.com/office/drawing/2014/main" id="{64B5683C-1DE3-4738-ACC3-62005F9947C3}"/>
              </a:ext>
            </a:extLst>
          </p:cNvPr>
          <p:cNvSpPr>
            <a:spLocks/>
          </p:cNvSpPr>
          <p:nvPr/>
        </p:nvSpPr>
        <p:spPr>
          <a:xfrm rot="16200000">
            <a:off x="4495127" y="325347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7" name="big RED 2 Oval 27">
            <a:extLst>
              <a:ext uri="{FF2B5EF4-FFF2-40B4-BE49-F238E27FC236}">
                <a16:creationId xmlns:a16="http://schemas.microsoft.com/office/drawing/2014/main" id="{F5968902-5FB4-4699-B300-85A41DC1FAFF}"/>
              </a:ext>
            </a:extLst>
          </p:cNvPr>
          <p:cNvSpPr>
            <a:spLocks noChangeAspect="1"/>
          </p:cNvSpPr>
          <p:nvPr/>
        </p:nvSpPr>
        <p:spPr>
          <a:xfrm>
            <a:off x="4155684" y="322747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8" name="big YELLOW 2 Oval 28">
            <a:extLst>
              <a:ext uri="{FF2B5EF4-FFF2-40B4-BE49-F238E27FC236}">
                <a16:creationId xmlns:a16="http://schemas.microsoft.com/office/drawing/2014/main" id="{7A30FEEE-C847-4018-ADEC-19D192375B78}"/>
              </a:ext>
            </a:extLst>
          </p:cNvPr>
          <p:cNvSpPr>
            <a:spLocks noChangeAspect="1"/>
          </p:cNvSpPr>
          <p:nvPr/>
        </p:nvSpPr>
        <p:spPr>
          <a:xfrm>
            <a:off x="4155684" y="322747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big GREEN 2 Oval 29">
            <a:extLst>
              <a:ext uri="{FF2B5EF4-FFF2-40B4-BE49-F238E27FC236}">
                <a16:creationId xmlns:a16="http://schemas.microsoft.com/office/drawing/2014/main" id="{3D354FE8-281C-4DD9-BBB6-5D90A9C23BA7}"/>
              </a:ext>
            </a:extLst>
          </p:cNvPr>
          <p:cNvSpPr>
            <a:spLocks noChangeAspect="1"/>
          </p:cNvSpPr>
          <p:nvPr/>
        </p:nvSpPr>
        <p:spPr>
          <a:xfrm>
            <a:off x="4155684" y="322747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big BLUE 2 Oval 30">
            <a:extLst>
              <a:ext uri="{FF2B5EF4-FFF2-40B4-BE49-F238E27FC236}">
                <a16:creationId xmlns:a16="http://schemas.microsoft.com/office/drawing/2014/main" id="{88D788CA-8447-4595-84FF-6EC68B68F9EE}"/>
              </a:ext>
            </a:extLst>
          </p:cNvPr>
          <p:cNvSpPr>
            <a:spLocks noChangeAspect="1"/>
          </p:cNvSpPr>
          <p:nvPr/>
        </p:nvSpPr>
        <p:spPr>
          <a:xfrm>
            <a:off x="4155684" y="322747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big ORANGE 2 Oval 31">
            <a:extLst>
              <a:ext uri="{FF2B5EF4-FFF2-40B4-BE49-F238E27FC236}">
                <a16:creationId xmlns:a16="http://schemas.microsoft.com/office/drawing/2014/main" id="{E6275719-C629-48DD-A9AD-943824370EAD}"/>
              </a:ext>
            </a:extLst>
          </p:cNvPr>
          <p:cNvSpPr>
            <a:spLocks noChangeAspect="1"/>
          </p:cNvSpPr>
          <p:nvPr/>
        </p:nvSpPr>
        <p:spPr>
          <a:xfrm>
            <a:off x="4155684" y="322747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2" name="big PURPLE 2 Oval 32">
            <a:extLst>
              <a:ext uri="{FF2B5EF4-FFF2-40B4-BE49-F238E27FC236}">
                <a16:creationId xmlns:a16="http://schemas.microsoft.com/office/drawing/2014/main" id="{61E8BF28-CAA6-4948-B390-29A0433A7E31}"/>
              </a:ext>
            </a:extLst>
          </p:cNvPr>
          <p:cNvSpPr>
            <a:spLocks noChangeAspect="1"/>
          </p:cNvSpPr>
          <p:nvPr/>
        </p:nvSpPr>
        <p:spPr>
          <a:xfrm>
            <a:off x="4155684" y="322747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3" name="small RED 3 Oval 21">
            <a:extLst>
              <a:ext uri="{FF2B5EF4-FFF2-40B4-BE49-F238E27FC236}">
                <a16:creationId xmlns:a16="http://schemas.microsoft.com/office/drawing/2014/main" id="{76080C98-A6A1-4067-8604-8731EF9B4A99}"/>
              </a:ext>
            </a:extLst>
          </p:cNvPr>
          <p:cNvSpPr>
            <a:spLocks/>
          </p:cNvSpPr>
          <p:nvPr/>
        </p:nvSpPr>
        <p:spPr>
          <a:xfrm rot="16200000">
            <a:off x="4273893" y="289434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4" name="small YELLOW 3 Oval 22">
            <a:extLst>
              <a:ext uri="{FF2B5EF4-FFF2-40B4-BE49-F238E27FC236}">
                <a16:creationId xmlns:a16="http://schemas.microsoft.com/office/drawing/2014/main" id="{92064062-6444-431D-8548-A3493F90D4FE}"/>
              </a:ext>
            </a:extLst>
          </p:cNvPr>
          <p:cNvSpPr>
            <a:spLocks/>
          </p:cNvSpPr>
          <p:nvPr/>
        </p:nvSpPr>
        <p:spPr>
          <a:xfrm rot="16200000">
            <a:off x="4273893" y="269417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5" name="small GREEN 3 Oval 23">
            <a:extLst>
              <a:ext uri="{FF2B5EF4-FFF2-40B4-BE49-F238E27FC236}">
                <a16:creationId xmlns:a16="http://schemas.microsoft.com/office/drawing/2014/main" id="{D7D30B34-5C46-4644-B11F-CB6EF5A71866}"/>
              </a:ext>
            </a:extLst>
          </p:cNvPr>
          <p:cNvSpPr>
            <a:spLocks/>
          </p:cNvSpPr>
          <p:nvPr/>
        </p:nvSpPr>
        <p:spPr>
          <a:xfrm rot="16200000">
            <a:off x="4273893" y="248558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6" name="small BLUE 3 Oval 24">
            <a:extLst>
              <a:ext uri="{FF2B5EF4-FFF2-40B4-BE49-F238E27FC236}">
                <a16:creationId xmlns:a16="http://schemas.microsoft.com/office/drawing/2014/main" id="{2FEBF936-6621-4943-8C42-AE89A1F379AD}"/>
              </a:ext>
            </a:extLst>
          </p:cNvPr>
          <p:cNvSpPr>
            <a:spLocks/>
          </p:cNvSpPr>
          <p:nvPr/>
        </p:nvSpPr>
        <p:spPr>
          <a:xfrm rot="16200000">
            <a:off x="4495127" y="289434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7" name="small ORANGE 3 Oval 25">
            <a:extLst>
              <a:ext uri="{FF2B5EF4-FFF2-40B4-BE49-F238E27FC236}">
                <a16:creationId xmlns:a16="http://schemas.microsoft.com/office/drawing/2014/main" id="{018DF035-2106-4E71-95B2-A09E81C5DAC4}"/>
              </a:ext>
            </a:extLst>
          </p:cNvPr>
          <p:cNvSpPr>
            <a:spLocks/>
          </p:cNvSpPr>
          <p:nvPr/>
        </p:nvSpPr>
        <p:spPr>
          <a:xfrm rot="16200000">
            <a:off x="4495127" y="269417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8" name="small PURPLE 3 Oval 26">
            <a:extLst>
              <a:ext uri="{FF2B5EF4-FFF2-40B4-BE49-F238E27FC236}">
                <a16:creationId xmlns:a16="http://schemas.microsoft.com/office/drawing/2014/main" id="{29A24F10-78C4-4F01-B56F-AFA431771157}"/>
              </a:ext>
            </a:extLst>
          </p:cNvPr>
          <p:cNvSpPr>
            <a:spLocks/>
          </p:cNvSpPr>
          <p:nvPr/>
        </p:nvSpPr>
        <p:spPr>
          <a:xfrm rot="16200000">
            <a:off x="4495127" y="248558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9" name="big RED 3 Oval 27">
            <a:extLst>
              <a:ext uri="{FF2B5EF4-FFF2-40B4-BE49-F238E27FC236}">
                <a16:creationId xmlns:a16="http://schemas.microsoft.com/office/drawing/2014/main" id="{B86F1D22-B137-490C-96EA-3E9565012A5F}"/>
              </a:ext>
            </a:extLst>
          </p:cNvPr>
          <p:cNvSpPr>
            <a:spLocks noChangeAspect="1"/>
          </p:cNvSpPr>
          <p:nvPr/>
        </p:nvSpPr>
        <p:spPr>
          <a:xfrm>
            <a:off x="4150241" y="245698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0" name="big YELLOW 3 Oval 28">
            <a:extLst>
              <a:ext uri="{FF2B5EF4-FFF2-40B4-BE49-F238E27FC236}">
                <a16:creationId xmlns:a16="http://schemas.microsoft.com/office/drawing/2014/main" id="{56894F16-E1DC-4428-BEDD-EB22B609E3FC}"/>
              </a:ext>
            </a:extLst>
          </p:cNvPr>
          <p:cNvSpPr>
            <a:spLocks noChangeAspect="1"/>
          </p:cNvSpPr>
          <p:nvPr/>
        </p:nvSpPr>
        <p:spPr>
          <a:xfrm>
            <a:off x="4150241" y="245698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1" name="big GREEN 3 Oval 29">
            <a:extLst>
              <a:ext uri="{FF2B5EF4-FFF2-40B4-BE49-F238E27FC236}">
                <a16:creationId xmlns:a16="http://schemas.microsoft.com/office/drawing/2014/main" id="{6449B65E-A946-49CE-B333-13856CC6382F}"/>
              </a:ext>
            </a:extLst>
          </p:cNvPr>
          <p:cNvSpPr>
            <a:spLocks noChangeAspect="1"/>
          </p:cNvSpPr>
          <p:nvPr/>
        </p:nvSpPr>
        <p:spPr>
          <a:xfrm>
            <a:off x="4150241" y="245698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big BLUE 3 Oval 30">
            <a:extLst>
              <a:ext uri="{FF2B5EF4-FFF2-40B4-BE49-F238E27FC236}">
                <a16:creationId xmlns:a16="http://schemas.microsoft.com/office/drawing/2014/main" id="{C792DE06-DA48-4242-A245-652F1AE0C394}"/>
              </a:ext>
            </a:extLst>
          </p:cNvPr>
          <p:cNvSpPr>
            <a:spLocks noChangeAspect="1"/>
          </p:cNvSpPr>
          <p:nvPr/>
        </p:nvSpPr>
        <p:spPr>
          <a:xfrm>
            <a:off x="4150241" y="245698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big ORANGE 3 Oval 31">
            <a:extLst>
              <a:ext uri="{FF2B5EF4-FFF2-40B4-BE49-F238E27FC236}">
                <a16:creationId xmlns:a16="http://schemas.microsoft.com/office/drawing/2014/main" id="{12CD407A-2CA2-4F8D-B500-963610168E94}"/>
              </a:ext>
            </a:extLst>
          </p:cNvPr>
          <p:cNvSpPr>
            <a:spLocks noChangeAspect="1"/>
          </p:cNvSpPr>
          <p:nvPr/>
        </p:nvSpPr>
        <p:spPr>
          <a:xfrm>
            <a:off x="4150241" y="245698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big PURPLE 3   Oval 32">
            <a:extLst>
              <a:ext uri="{FF2B5EF4-FFF2-40B4-BE49-F238E27FC236}">
                <a16:creationId xmlns:a16="http://schemas.microsoft.com/office/drawing/2014/main" id="{CBB82E81-AD04-4ED7-B3F1-259F5E2282D8}"/>
              </a:ext>
            </a:extLst>
          </p:cNvPr>
          <p:cNvSpPr>
            <a:spLocks noChangeAspect="1"/>
          </p:cNvSpPr>
          <p:nvPr/>
        </p:nvSpPr>
        <p:spPr>
          <a:xfrm>
            <a:off x="4150241" y="245698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5" name="small RED 4 Oval 21">
            <a:extLst>
              <a:ext uri="{FF2B5EF4-FFF2-40B4-BE49-F238E27FC236}">
                <a16:creationId xmlns:a16="http://schemas.microsoft.com/office/drawing/2014/main" id="{B6736ECA-C900-4689-9F0D-9D6F8EBA8839}"/>
              </a:ext>
            </a:extLst>
          </p:cNvPr>
          <p:cNvSpPr>
            <a:spLocks/>
          </p:cNvSpPr>
          <p:nvPr/>
        </p:nvSpPr>
        <p:spPr>
          <a:xfrm rot="16200000">
            <a:off x="4273893" y="212577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6" name="small YELLOW 4 Oval 22">
            <a:extLst>
              <a:ext uri="{FF2B5EF4-FFF2-40B4-BE49-F238E27FC236}">
                <a16:creationId xmlns:a16="http://schemas.microsoft.com/office/drawing/2014/main" id="{CEAC9638-B1CA-4809-A074-F31A09FC5C98}"/>
              </a:ext>
            </a:extLst>
          </p:cNvPr>
          <p:cNvSpPr>
            <a:spLocks/>
          </p:cNvSpPr>
          <p:nvPr/>
        </p:nvSpPr>
        <p:spPr>
          <a:xfrm rot="16200000">
            <a:off x="4273893" y="192703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7" name="small GREEN 4 Oval 23">
            <a:extLst>
              <a:ext uri="{FF2B5EF4-FFF2-40B4-BE49-F238E27FC236}">
                <a16:creationId xmlns:a16="http://schemas.microsoft.com/office/drawing/2014/main" id="{E67C524A-261B-4693-944F-A34DD8525534}"/>
              </a:ext>
            </a:extLst>
          </p:cNvPr>
          <p:cNvSpPr>
            <a:spLocks/>
          </p:cNvSpPr>
          <p:nvPr/>
        </p:nvSpPr>
        <p:spPr>
          <a:xfrm rot="16200000">
            <a:off x="4273893" y="173082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8" name="small BLUE 4 Oval 24">
            <a:extLst>
              <a:ext uri="{FF2B5EF4-FFF2-40B4-BE49-F238E27FC236}">
                <a16:creationId xmlns:a16="http://schemas.microsoft.com/office/drawing/2014/main" id="{0EA96147-5AA9-4F36-B57C-E93C4793A46F}"/>
              </a:ext>
            </a:extLst>
          </p:cNvPr>
          <p:cNvSpPr>
            <a:spLocks/>
          </p:cNvSpPr>
          <p:nvPr/>
        </p:nvSpPr>
        <p:spPr>
          <a:xfrm rot="16200000">
            <a:off x="4495127" y="212577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9" name="small ORANGE 4 Oval 25">
            <a:extLst>
              <a:ext uri="{FF2B5EF4-FFF2-40B4-BE49-F238E27FC236}">
                <a16:creationId xmlns:a16="http://schemas.microsoft.com/office/drawing/2014/main" id="{BBE93182-5D1D-4469-BB20-408742AD5855}"/>
              </a:ext>
            </a:extLst>
          </p:cNvPr>
          <p:cNvSpPr>
            <a:spLocks/>
          </p:cNvSpPr>
          <p:nvPr/>
        </p:nvSpPr>
        <p:spPr>
          <a:xfrm rot="16200000">
            <a:off x="4495127" y="192703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small PURPLE 4 Oval 26">
            <a:extLst>
              <a:ext uri="{FF2B5EF4-FFF2-40B4-BE49-F238E27FC236}">
                <a16:creationId xmlns:a16="http://schemas.microsoft.com/office/drawing/2014/main" id="{C9377453-1AEC-4752-8761-9FB5594DB7D7}"/>
              </a:ext>
            </a:extLst>
          </p:cNvPr>
          <p:cNvSpPr>
            <a:spLocks/>
          </p:cNvSpPr>
          <p:nvPr/>
        </p:nvSpPr>
        <p:spPr>
          <a:xfrm rot="16200000">
            <a:off x="4495127" y="173082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big RED 4 Oval 27">
            <a:extLst>
              <a:ext uri="{FF2B5EF4-FFF2-40B4-BE49-F238E27FC236}">
                <a16:creationId xmlns:a16="http://schemas.microsoft.com/office/drawing/2014/main" id="{521FFF71-7B20-45CC-82A4-88E6A925A518}"/>
              </a:ext>
            </a:extLst>
          </p:cNvPr>
          <p:cNvSpPr>
            <a:spLocks noChangeAspect="1"/>
          </p:cNvSpPr>
          <p:nvPr/>
        </p:nvSpPr>
        <p:spPr>
          <a:xfrm>
            <a:off x="4155599" y="171078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big YELLOW 4 Oval 28">
            <a:extLst>
              <a:ext uri="{FF2B5EF4-FFF2-40B4-BE49-F238E27FC236}">
                <a16:creationId xmlns:a16="http://schemas.microsoft.com/office/drawing/2014/main" id="{8961DB72-7DA2-44FD-94EB-589E9EC3CE4E}"/>
              </a:ext>
            </a:extLst>
          </p:cNvPr>
          <p:cNvSpPr>
            <a:spLocks noChangeAspect="1"/>
          </p:cNvSpPr>
          <p:nvPr/>
        </p:nvSpPr>
        <p:spPr>
          <a:xfrm>
            <a:off x="4155599" y="171078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3" name="big GREEN 4 Oval 29">
            <a:extLst>
              <a:ext uri="{FF2B5EF4-FFF2-40B4-BE49-F238E27FC236}">
                <a16:creationId xmlns:a16="http://schemas.microsoft.com/office/drawing/2014/main" id="{C9E93345-92D6-4869-849F-88885DC5AC2D}"/>
              </a:ext>
            </a:extLst>
          </p:cNvPr>
          <p:cNvSpPr>
            <a:spLocks noChangeAspect="1"/>
          </p:cNvSpPr>
          <p:nvPr/>
        </p:nvSpPr>
        <p:spPr>
          <a:xfrm>
            <a:off x="4155599" y="171078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4" name="big BLUE 4 Oval 30">
            <a:extLst>
              <a:ext uri="{FF2B5EF4-FFF2-40B4-BE49-F238E27FC236}">
                <a16:creationId xmlns:a16="http://schemas.microsoft.com/office/drawing/2014/main" id="{70052D6D-487C-4F1F-80E7-B3A92C181D55}"/>
              </a:ext>
            </a:extLst>
          </p:cNvPr>
          <p:cNvSpPr>
            <a:spLocks noChangeAspect="1"/>
          </p:cNvSpPr>
          <p:nvPr/>
        </p:nvSpPr>
        <p:spPr>
          <a:xfrm>
            <a:off x="4155599" y="171078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5" name="big ORANGE 4 Oval 31">
            <a:extLst>
              <a:ext uri="{FF2B5EF4-FFF2-40B4-BE49-F238E27FC236}">
                <a16:creationId xmlns:a16="http://schemas.microsoft.com/office/drawing/2014/main" id="{F5A7724C-05A7-4552-8B82-733A5C8136AA}"/>
              </a:ext>
            </a:extLst>
          </p:cNvPr>
          <p:cNvSpPr>
            <a:spLocks noChangeAspect="1"/>
          </p:cNvSpPr>
          <p:nvPr/>
        </p:nvSpPr>
        <p:spPr>
          <a:xfrm>
            <a:off x="4155599" y="171078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6" name="big PURPLE 4 Oval 32">
            <a:extLst>
              <a:ext uri="{FF2B5EF4-FFF2-40B4-BE49-F238E27FC236}">
                <a16:creationId xmlns:a16="http://schemas.microsoft.com/office/drawing/2014/main" id="{C7C5108A-D2FB-49C3-B34C-83CB8056F8C7}"/>
              </a:ext>
            </a:extLst>
          </p:cNvPr>
          <p:cNvSpPr>
            <a:spLocks noChangeAspect="1"/>
          </p:cNvSpPr>
          <p:nvPr/>
        </p:nvSpPr>
        <p:spPr>
          <a:xfrm>
            <a:off x="4155599" y="171078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7" name="small RED 1 Oval 21">
            <a:extLst>
              <a:ext uri="{FF2B5EF4-FFF2-40B4-BE49-F238E27FC236}">
                <a16:creationId xmlns:a16="http://schemas.microsoft.com/office/drawing/2014/main" id="{52C476D2-0695-4869-AC3D-43C99666798B}"/>
              </a:ext>
            </a:extLst>
          </p:cNvPr>
          <p:cNvSpPr>
            <a:spLocks/>
          </p:cNvSpPr>
          <p:nvPr/>
        </p:nvSpPr>
        <p:spPr>
          <a:xfrm rot="16200000">
            <a:off x="5017127" y="441436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small YELLOW 1 Oval 22">
            <a:extLst>
              <a:ext uri="{FF2B5EF4-FFF2-40B4-BE49-F238E27FC236}">
                <a16:creationId xmlns:a16="http://schemas.microsoft.com/office/drawing/2014/main" id="{61DB09CD-9286-4A47-9C12-ADF34EF2FB76}"/>
              </a:ext>
            </a:extLst>
          </p:cNvPr>
          <p:cNvSpPr>
            <a:spLocks/>
          </p:cNvSpPr>
          <p:nvPr/>
        </p:nvSpPr>
        <p:spPr>
          <a:xfrm rot="16200000">
            <a:off x="5017127" y="421017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small GREEN 1 Oval 23">
            <a:extLst>
              <a:ext uri="{FF2B5EF4-FFF2-40B4-BE49-F238E27FC236}">
                <a16:creationId xmlns:a16="http://schemas.microsoft.com/office/drawing/2014/main" id="{3D1E820D-9F53-4875-ABE0-2A0C82FDC20A}"/>
              </a:ext>
            </a:extLst>
          </p:cNvPr>
          <p:cNvSpPr>
            <a:spLocks/>
          </p:cNvSpPr>
          <p:nvPr/>
        </p:nvSpPr>
        <p:spPr>
          <a:xfrm rot="16200000">
            <a:off x="5017127" y="400961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small BLUE 1 Oval 24">
            <a:extLst>
              <a:ext uri="{FF2B5EF4-FFF2-40B4-BE49-F238E27FC236}">
                <a16:creationId xmlns:a16="http://schemas.microsoft.com/office/drawing/2014/main" id="{0FF5D667-401E-4B45-9C92-AF2B0EDFC04D}"/>
              </a:ext>
            </a:extLst>
          </p:cNvPr>
          <p:cNvSpPr>
            <a:spLocks/>
          </p:cNvSpPr>
          <p:nvPr/>
        </p:nvSpPr>
        <p:spPr>
          <a:xfrm rot="16200000">
            <a:off x="5238361" y="441436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1" name="small ORANGE 1 Oval 25">
            <a:extLst>
              <a:ext uri="{FF2B5EF4-FFF2-40B4-BE49-F238E27FC236}">
                <a16:creationId xmlns:a16="http://schemas.microsoft.com/office/drawing/2014/main" id="{F6A1B730-25C9-468C-800A-15043107BE1E}"/>
              </a:ext>
            </a:extLst>
          </p:cNvPr>
          <p:cNvSpPr>
            <a:spLocks/>
          </p:cNvSpPr>
          <p:nvPr/>
        </p:nvSpPr>
        <p:spPr>
          <a:xfrm rot="16200000">
            <a:off x="5238361" y="421017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2" name="small PURPLE 1 Oval 26">
            <a:extLst>
              <a:ext uri="{FF2B5EF4-FFF2-40B4-BE49-F238E27FC236}">
                <a16:creationId xmlns:a16="http://schemas.microsoft.com/office/drawing/2014/main" id="{41A038F4-06D5-4350-ADD6-34238C844392}"/>
              </a:ext>
            </a:extLst>
          </p:cNvPr>
          <p:cNvSpPr>
            <a:spLocks/>
          </p:cNvSpPr>
          <p:nvPr/>
        </p:nvSpPr>
        <p:spPr>
          <a:xfrm rot="16200000">
            <a:off x="5238361" y="400961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3" name="big RED 1 Oval 27">
            <a:extLst>
              <a:ext uri="{FF2B5EF4-FFF2-40B4-BE49-F238E27FC236}">
                <a16:creationId xmlns:a16="http://schemas.microsoft.com/office/drawing/2014/main" id="{08FEDE8F-E86B-4CDF-8BBD-AF839DE4C9B6}"/>
              </a:ext>
            </a:extLst>
          </p:cNvPr>
          <p:cNvSpPr>
            <a:spLocks noChangeAspect="1"/>
          </p:cNvSpPr>
          <p:nvPr/>
        </p:nvSpPr>
        <p:spPr>
          <a:xfrm>
            <a:off x="4893475" y="399109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4" name="big YELLOW 1 Oval 28">
            <a:extLst>
              <a:ext uri="{FF2B5EF4-FFF2-40B4-BE49-F238E27FC236}">
                <a16:creationId xmlns:a16="http://schemas.microsoft.com/office/drawing/2014/main" id="{EA60B9BF-FF3C-464F-8C49-AEA82729DAB1}"/>
              </a:ext>
            </a:extLst>
          </p:cNvPr>
          <p:cNvSpPr>
            <a:spLocks noChangeAspect="1"/>
          </p:cNvSpPr>
          <p:nvPr/>
        </p:nvSpPr>
        <p:spPr>
          <a:xfrm>
            <a:off x="4893475" y="399109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5" name="big GREEN 1 Oval 29">
            <a:extLst>
              <a:ext uri="{FF2B5EF4-FFF2-40B4-BE49-F238E27FC236}">
                <a16:creationId xmlns:a16="http://schemas.microsoft.com/office/drawing/2014/main" id="{D7601C56-6EF6-48AA-90DE-80B9B49DB4F4}"/>
              </a:ext>
            </a:extLst>
          </p:cNvPr>
          <p:cNvSpPr>
            <a:spLocks noChangeAspect="1"/>
          </p:cNvSpPr>
          <p:nvPr/>
        </p:nvSpPr>
        <p:spPr>
          <a:xfrm>
            <a:off x="4893475" y="399109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big BLUE1 Oval 30">
            <a:extLst>
              <a:ext uri="{FF2B5EF4-FFF2-40B4-BE49-F238E27FC236}">
                <a16:creationId xmlns:a16="http://schemas.microsoft.com/office/drawing/2014/main" id="{4BF55B4D-10ED-4253-8F9B-4A101C7E7FE6}"/>
              </a:ext>
            </a:extLst>
          </p:cNvPr>
          <p:cNvSpPr>
            <a:spLocks noChangeAspect="1"/>
          </p:cNvSpPr>
          <p:nvPr/>
        </p:nvSpPr>
        <p:spPr>
          <a:xfrm>
            <a:off x="4893475" y="399109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big ORANGE 1 Oval 31">
            <a:extLst>
              <a:ext uri="{FF2B5EF4-FFF2-40B4-BE49-F238E27FC236}">
                <a16:creationId xmlns:a16="http://schemas.microsoft.com/office/drawing/2014/main" id="{499B11E1-3AEB-4186-853A-910A4C846B33}"/>
              </a:ext>
            </a:extLst>
          </p:cNvPr>
          <p:cNvSpPr>
            <a:spLocks noChangeAspect="1"/>
          </p:cNvSpPr>
          <p:nvPr/>
        </p:nvSpPr>
        <p:spPr>
          <a:xfrm>
            <a:off x="4893475" y="399109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big PURPLE 1  Oval 32">
            <a:extLst>
              <a:ext uri="{FF2B5EF4-FFF2-40B4-BE49-F238E27FC236}">
                <a16:creationId xmlns:a16="http://schemas.microsoft.com/office/drawing/2014/main" id="{ED657C48-665B-4C4D-996E-D0A9F1E0013C}"/>
              </a:ext>
            </a:extLst>
          </p:cNvPr>
          <p:cNvSpPr>
            <a:spLocks noChangeAspect="1"/>
          </p:cNvSpPr>
          <p:nvPr/>
        </p:nvSpPr>
        <p:spPr>
          <a:xfrm>
            <a:off x="4893475" y="399109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9" name="white 4  Oval 38">
            <a:extLst>
              <a:ext uri="{FF2B5EF4-FFF2-40B4-BE49-F238E27FC236}">
                <a16:creationId xmlns:a16="http://schemas.microsoft.com/office/drawing/2014/main" id="{0866EEEE-B6CE-4491-AD9D-8B9007C9A8F1}"/>
              </a:ext>
            </a:extLst>
          </p:cNvPr>
          <p:cNvSpPr/>
          <p:nvPr/>
        </p:nvSpPr>
        <p:spPr>
          <a:xfrm>
            <a:off x="4913080"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white 3 Oval 39">
            <a:extLst>
              <a:ext uri="{FF2B5EF4-FFF2-40B4-BE49-F238E27FC236}">
                <a16:creationId xmlns:a16="http://schemas.microsoft.com/office/drawing/2014/main" id="{DF532FFB-85C2-4387-B592-DD692278D5C3}"/>
              </a:ext>
            </a:extLst>
          </p:cNvPr>
          <p:cNvSpPr/>
          <p:nvPr/>
        </p:nvSpPr>
        <p:spPr>
          <a:xfrm>
            <a:off x="4913080"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white 2 Oval 40">
            <a:extLst>
              <a:ext uri="{FF2B5EF4-FFF2-40B4-BE49-F238E27FC236}">
                <a16:creationId xmlns:a16="http://schemas.microsoft.com/office/drawing/2014/main" id="{0CE17AA2-8C1A-43E1-8CED-AC9C9AF27B4F}"/>
              </a:ext>
            </a:extLst>
          </p:cNvPr>
          <p:cNvSpPr/>
          <p:nvPr/>
        </p:nvSpPr>
        <p:spPr>
          <a:xfrm>
            <a:off x="5228695"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white 1  Oval 41">
            <a:extLst>
              <a:ext uri="{FF2B5EF4-FFF2-40B4-BE49-F238E27FC236}">
                <a16:creationId xmlns:a16="http://schemas.microsoft.com/office/drawing/2014/main" id="{3B06407B-DD89-4594-9AA2-10779B397670}"/>
              </a:ext>
            </a:extLst>
          </p:cNvPr>
          <p:cNvSpPr/>
          <p:nvPr/>
        </p:nvSpPr>
        <p:spPr>
          <a:xfrm>
            <a:off x="5228695"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black 2 green Oval 42">
            <a:extLst>
              <a:ext uri="{FF2B5EF4-FFF2-40B4-BE49-F238E27FC236}">
                <a16:creationId xmlns:a16="http://schemas.microsoft.com/office/drawing/2014/main" id="{E88CB239-4606-4CD6-8E62-C0A51851E043}"/>
              </a:ext>
            </a:extLst>
          </p:cNvPr>
          <p:cNvSpPr/>
          <p:nvPr/>
        </p:nvSpPr>
        <p:spPr>
          <a:xfrm>
            <a:off x="5228695"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black 1 purple Oval 43">
            <a:extLst>
              <a:ext uri="{FF2B5EF4-FFF2-40B4-BE49-F238E27FC236}">
                <a16:creationId xmlns:a16="http://schemas.microsoft.com/office/drawing/2014/main" id="{4243A3A7-3D68-4C75-9E3C-33C8140FA8A7}"/>
              </a:ext>
            </a:extLst>
          </p:cNvPr>
          <p:cNvSpPr/>
          <p:nvPr/>
        </p:nvSpPr>
        <p:spPr>
          <a:xfrm>
            <a:off x="5228695"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black 3 yellow Oval 44">
            <a:extLst>
              <a:ext uri="{FF2B5EF4-FFF2-40B4-BE49-F238E27FC236}">
                <a16:creationId xmlns:a16="http://schemas.microsoft.com/office/drawing/2014/main" id="{6B805F5B-34DD-454A-93AD-58EB37F6B8DE}"/>
              </a:ext>
            </a:extLst>
          </p:cNvPr>
          <p:cNvSpPr/>
          <p:nvPr/>
        </p:nvSpPr>
        <p:spPr>
          <a:xfrm>
            <a:off x="4913080"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black 4 red Oval 45">
            <a:extLst>
              <a:ext uri="{FF2B5EF4-FFF2-40B4-BE49-F238E27FC236}">
                <a16:creationId xmlns:a16="http://schemas.microsoft.com/office/drawing/2014/main" id="{95116A33-FC0D-4FF9-B08A-6FCE65A5FA4E}"/>
              </a:ext>
            </a:extLst>
          </p:cNvPr>
          <p:cNvSpPr/>
          <p:nvPr/>
        </p:nvSpPr>
        <p:spPr>
          <a:xfrm>
            <a:off x="4913080"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7" name="cover 4 Rectangle 54">
            <a:extLst>
              <a:ext uri="{FF2B5EF4-FFF2-40B4-BE49-F238E27FC236}">
                <a16:creationId xmlns:a16="http://schemas.microsoft.com/office/drawing/2014/main" id="{C29058D3-C69D-4F9D-9DD7-DDB6D44F2F6C}"/>
              </a:ext>
            </a:extLst>
          </p:cNvPr>
          <p:cNvSpPr/>
          <p:nvPr/>
        </p:nvSpPr>
        <p:spPr>
          <a:xfrm>
            <a:off x="487769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cover 3 Rectangle 55">
            <a:extLst>
              <a:ext uri="{FF2B5EF4-FFF2-40B4-BE49-F238E27FC236}">
                <a16:creationId xmlns:a16="http://schemas.microsoft.com/office/drawing/2014/main" id="{D382BC2B-A810-4D82-84C8-9D9A5307B08F}"/>
              </a:ext>
            </a:extLst>
          </p:cNvPr>
          <p:cNvSpPr/>
          <p:nvPr/>
        </p:nvSpPr>
        <p:spPr>
          <a:xfrm>
            <a:off x="487769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cover 1 Rectangle 57">
            <a:extLst>
              <a:ext uri="{FF2B5EF4-FFF2-40B4-BE49-F238E27FC236}">
                <a16:creationId xmlns:a16="http://schemas.microsoft.com/office/drawing/2014/main" id="{BCCBCE2E-CD70-43B1-A3A5-4732FB3A64A8}"/>
              </a:ext>
            </a:extLst>
          </p:cNvPr>
          <p:cNvSpPr/>
          <p:nvPr/>
        </p:nvSpPr>
        <p:spPr>
          <a:xfrm>
            <a:off x="487769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cover 2 Rectangle 56">
            <a:extLst>
              <a:ext uri="{FF2B5EF4-FFF2-40B4-BE49-F238E27FC236}">
                <a16:creationId xmlns:a16="http://schemas.microsoft.com/office/drawing/2014/main" id="{5A66CF48-79C5-49C2-8C16-A28FEF47C525}"/>
              </a:ext>
            </a:extLst>
          </p:cNvPr>
          <p:cNvSpPr/>
          <p:nvPr/>
        </p:nvSpPr>
        <p:spPr>
          <a:xfrm>
            <a:off x="487769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small RED 2 Oval 21">
            <a:extLst>
              <a:ext uri="{FF2B5EF4-FFF2-40B4-BE49-F238E27FC236}">
                <a16:creationId xmlns:a16="http://schemas.microsoft.com/office/drawing/2014/main" id="{6639A2AC-4299-48E9-9925-DCA39E86DAD1}"/>
              </a:ext>
            </a:extLst>
          </p:cNvPr>
          <p:cNvSpPr>
            <a:spLocks/>
          </p:cNvSpPr>
          <p:nvPr/>
        </p:nvSpPr>
        <p:spPr>
          <a:xfrm rot="16200000">
            <a:off x="5017127" y="364246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small YELLOW 2 Oval 22">
            <a:extLst>
              <a:ext uri="{FF2B5EF4-FFF2-40B4-BE49-F238E27FC236}">
                <a16:creationId xmlns:a16="http://schemas.microsoft.com/office/drawing/2014/main" id="{21C13BDD-0199-4D9F-A31A-4E0B0385AE29}"/>
              </a:ext>
            </a:extLst>
          </p:cNvPr>
          <p:cNvSpPr>
            <a:spLocks/>
          </p:cNvSpPr>
          <p:nvPr/>
        </p:nvSpPr>
        <p:spPr>
          <a:xfrm rot="16200000">
            <a:off x="5017127" y="344874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3" name="small GREEN 2 Oval 23">
            <a:extLst>
              <a:ext uri="{FF2B5EF4-FFF2-40B4-BE49-F238E27FC236}">
                <a16:creationId xmlns:a16="http://schemas.microsoft.com/office/drawing/2014/main" id="{902A82F2-D274-4982-B521-959E09B16A7F}"/>
              </a:ext>
            </a:extLst>
          </p:cNvPr>
          <p:cNvSpPr>
            <a:spLocks/>
          </p:cNvSpPr>
          <p:nvPr/>
        </p:nvSpPr>
        <p:spPr>
          <a:xfrm rot="16200000">
            <a:off x="5017127" y="324660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4" name="small BLUE 2 Oval 24">
            <a:extLst>
              <a:ext uri="{FF2B5EF4-FFF2-40B4-BE49-F238E27FC236}">
                <a16:creationId xmlns:a16="http://schemas.microsoft.com/office/drawing/2014/main" id="{FB6D8764-3E0A-4B6E-B629-04ECD5B3FFAF}"/>
              </a:ext>
            </a:extLst>
          </p:cNvPr>
          <p:cNvSpPr>
            <a:spLocks/>
          </p:cNvSpPr>
          <p:nvPr/>
        </p:nvSpPr>
        <p:spPr>
          <a:xfrm rot="16200000">
            <a:off x="5238361" y="364246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5" name="small ORANGE 2 Oval 25">
            <a:extLst>
              <a:ext uri="{FF2B5EF4-FFF2-40B4-BE49-F238E27FC236}">
                <a16:creationId xmlns:a16="http://schemas.microsoft.com/office/drawing/2014/main" id="{C6E24D03-0F61-4DB8-B522-881F7F81C60A}"/>
              </a:ext>
            </a:extLst>
          </p:cNvPr>
          <p:cNvSpPr>
            <a:spLocks/>
          </p:cNvSpPr>
          <p:nvPr/>
        </p:nvSpPr>
        <p:spPr>
          <a:xfrm rot="16200000">
            <a:off x="5238361" y="344874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6" name="small PURPLE 2 Oval 26">
            <a:extLst>
              <a:ext uri="{FF2B5EF4-FFF2-40B4-BE49-F238E27FC236}">
                <a16:creationId xmlns:a16="http://schemas.microsoft.com/office/drawing/2014/main" id="{84608F84-0D4A-4A9A-AFA2-176243993A53}"/>
              </a:ext>
            </a:extLst>
          </p:cNvPr>
          <p:cNvSpPr>
            <a:spLocks/>
          </p:cNvSpPr>
          <p:nvPr/>
        </p:nvSpPr>
        <p:spPr>
          <a:xfrm rot="16200000">
            <a:off x="5238361" y="324660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big RED 2 Oval 27">
            <a:extLst>
              <a:ext uri="{FF2B5EF4-FFF2-40B4-BE49-F238E27FC236}">
                <a16:creationId xmlns:a16="http://schemas.microsoft.com/office/drawing/2014/main" id="{75794DBB-95D7-4C01-B520-4C444606572D}"/>
              </a:ext>
            </a:extLst>
          </p:cNvPr>
          <p:cNvSpPr>
            <a:spLocks noChangeAspect="1"/>
          </p:cNvSpPr>
          <p:nvPr/>
        </p:nvSpPr>
        <p:spPr>
          <a:xfrm>
            <a:off x="4898918" y="322060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big YELLOW 2 Oval 28">
            <a:extLst>
              <a:ext uri="{FF2B5EF4-FFF2-40B4-BE49-F238E27FC236}">
                <a16:creationId xmlns:a16="http://schemas.microsoft.com/office/drawing/2014/main" id="{73CC2104-1289-435A-8F7C-13911E50B0E3}"/>
              </a:ext>
            </a:extLst>
          </p:cNvPr>
          <p:cNvSpPr>
            <a:spLocks noChangeAspect="1"/>
          </p:cNvSpPr>
          <p:nvPr/>
        </p:nvSpPr>
        <p:spPr>
          <a:xfrm>
            <a:off x="4898918" y="322060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big GREEN 2 Oval 29">
            <a:extLst>
              <a:ext uri="{FF2B5EF4-FFF2-40B4-BE49-F238E27FC236}">
                <a16:creationId xmlns:a16="http://schemas.microsoft.com/office/drawing/2014/main" id="{C8AEDEC6-DE77-47D3-A0E4-9B3C4249BFB0}"/>
              </a:ext>
            </a:extLst>
          </p:cNvPr>
          <p:cNvSpPr>
            <a:spLocks noChangeAspect="1"/>
          </p:cNvSpPr>
          <p:nvPr/>
        </p:nvSpPr>
        <p:spPr>
          <a:xfrm>
            <a:off x="4898918" y="322060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big BLUE 2 Oval 30">
            <a:extLst>
              <a:ext uri="{FF2B5EF4-FFF2-40B4-BE49-F238E27FC236}">
                <a16:creationId xmlns:a16="http://schemas.microsoft.com/office/drawing/2014/main" id="{B9C4E31F-893B-4988-B573-21AD1BE8ACD8}"/>
              </a:ext>
            </a:extLst>
          </p:cNvPr>
          <p:cNvSpPr>
            <a:spLocks noChangeAspect="1"/>
          </p:cNvSpPr>
          <p:nvPr/>
        </p:nvSpPr>
        <p:spPr>
          <a:xfrm>
            <a:off x="4898918" y="322060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big ORANGE 2 Oval 31">
            <a:extLst>
              <a:ext uri="{FF2B5EF4-FFF2-40B4-BE49-F238E27FC236}">
                <a16:creationId xmlns:a16="http://schemas.microsoft.com/office/drawing/2014/main" id="{708353AD-402E-41A3-9898-AB3EC36064BB}"/>
              </a:ext>
            </a:extLst>
          </p:cNvPr>
          <p:cNvSpPr>
            <a:spLocks noChangeAspect="1"/>
          </p:cNvSpPr>
          <p:nvPr/>
        </p:nvSpPr>
        <p:spPr>
          <a:xfrm>
            <a:off x="4898918" y="322060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big PURPLE 2 Oval 32">
            <a:extLst>
              <a:ext uri="{FF2B5EF4-FFF2-40B4-BE49-F238E27FC236}">
                <a16:creationId xmlns:a16="http://schemas.microsoft.com/office/drawing/2014/main" id="{11669BD8-A70C-4EB5-BEF3-DDF467903CFB}"/>
              </a:ext>
            </a:extLst>
          </p:cNvPr>
          <p:cNvSpPr>
            <a:spLocks noChangeAspect="1"/>
          </p:cNvSpPr>
          <p:nvPr/>
        </p:nvSpPr>
        <p:spPr>
          <a:xfrm>
            <a:off x="4898918" y="322060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3" name="small RED 3 Oval 21">
            <a:extLst>
              <a:ext uri="{FF2B5EF4-FFF2-40B4-BE49-F238E27FC236}">
                <a16:creationId xmlns:a16="http://schemas.microsoft.com/office/drawing/2014/main" id="{3DEAF61D-794B-4650-A892-4DAA09230535}"/>
              </a:ext>
            </a:extLst>
          </p:cNvPr>
          <p:cNvSpPr>
            <a:spLocks/>
          </p:cNvSpPr>
          <p:nvPr/>
        </p:nvSpPr>
        <p:spPr>
          <a:xfrm rot="16200000">
            <a:off x="5017127" y="288747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small YELLOW 3 Oval 22">
            <a:extLst>
              <a:ext uri="{FF2B5EF4-FFF2-40B4-BE49-F238E27FC236}">
                <a16:creationId xmlns:a16="http://schemas.microsoft.com/office/drawing/2014/main" id="{E7F8A56F-8846-4138-AE96-8B080529CED8}"/>
              </a:ext>
            </a:extLst>
          </p:cNvPr>
          <p:cNvSpPr>
            <a:spLocks/>
          </p:cNvSpPr>
          <p:nvPr/>
        </p:nvSpPr>
        <p:spPr>
          <a:xfrm rot="16200000">
            <a:off x="5017127" y="268730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small GREEN 3 Oval 23">
            <a:extLst>
              <a:ext uri="{FF2B5EF4-FFF2-40B4-BE49-F238E27FC236}">
                <a16:creationId xmlns:a16="http://schemas.microsoft.com/office/drawing/2014/main" id="{E35D4CEC-E31D-4D67-BCBE-0E99B2756E81}"/>
              </a:ext>
            </a:extLst>
          </p:cNvPr>
          <p:cNvSpPr>
            <a:spLocks/>
          </p:cNvSpPr>
          <p:nvPr/>
        </p:nvSpPr>
        <p:spPr>
          <a:xfrm rot="16200000">
            <a:off x="5017127" y="247871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small BLUE 3 Oval 24">
            <a:extLst>
              <a:ext uri="{FF2B5EF4-FFF2-40B4-BE49-F238E27FC236}">
                <a16:creationId xmlns:a16="http://schemas.microsoft.com/office/drawing/2014/main" id="{53EA2DC8-C481-4837-A2F0-695198344798}"/>
              </a:ext>
            </a:extLst>
          </p:cNvPr>
          <p:cNvSpPr>
            <a:spLocks/>
          </p:cNvSpPr>
          <p:nvPr/>
        </p:nvSpPr>
        <p:spPr>
          <a:xfrm rot="16200000">
            <a:off x="5238361" y="288747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small ORANGE 3 Oval 25">
            <a:extLst>
              <a:ext uri="{FF2B5EF4-FFF2-40B4-BE49-F238E27FC236}">
                <a16:creationId xmlns:a16="http://schemas.microsoft.com/office/drawing/2014/main" id="{DA317F21-E841-4AB1-83D6-A4EE112BF2D4}"/>
              </a:ext>
            </a:extLst>
          </p:cNvPr>
          <p:cNvSpPr>
            <a:spLocks/>
          </p:cNvSpPr>
          <p:nvPr/>
        </p:nvSpPr>
        <p:spPr>
          <a:xfrm rot="16200000">
            <a:off x="5238361" y="268730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small PURPLE 3 Oval 26">
            <a:extLst>
              <a:ext uri="{FF2B5EF4-FFF2-40B4-BE49-F238E27FC236}">
                <a16:creationId xmlns:a16="http://schemas.microsoft.com/office/drawing/2014/main" id="{BDCC0079-98F6-4B78-A9EA-B7DD1D759B80}"/>
              </a:ext>
            </a:extLst>
          </p:cNvPr>
          <p:cNvSpPr>
            <a:spLocks/>
          </p:cNvSpPr>
          <p:nvPr/>
        </p:nvSpPr>
        <p:spPr>
          <a:xfrm rot="16200000">
            <a:off x="5238361" y="247871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big RED 3 Oval 27">
            <a:extLst>
              <a:ext uri="{FF2B5EF4-FFF2-40B4-BE49-F238E27FC236}">
                <a16:creationId xmlns:a16="http://schemas.microsoft.com/office/drawing/2014/main" id="{F8DBB030-08D2-41AE-832A-DF624F0F27D6}"/>
              </a:ext>
            </a:extLst>
          </p:cNvPr>
          <p:cNvSpPr>
            <a:spLocks noChangeAspect="1"/>
          </p:cNvSpPr>
          <p:nvPr/>
        </p:nvSpPr>
        <p:spPr>
          <a:xfrm>
            <a:off x="4893475" y="245011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big YELLOW 3 Oval 28">
            <a:extLst>
              <a:ext uri="{FF2B5EF4-FFF2-40B4-BE49-F238E27FC236}">
                <a16:creationId xmlns:a16="http://schemas.microsoft.com/office/drawing/2014/main" id="{262F7F44-9DFF-4B22-BA8C-BDC468A8338F}"/>
              </a:ext>
            </a:extLst>
          </p:cNvPr>
          <p:cNvSpPr>
            <a:spLocks noChangeAspect="1"/>
          </p:cNvSpPr>
          <p:nvPr/>
        </p:nvSpPr>
        <p:spPr>
          <a:xfrm>
            <a:off x="4893475" y="245011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1" name="big GREEN 3 Oval 29">
            <a:extLst>
              <a:ext uri="{FF2B5EF4-FFF2-40B4-BE49-F238E27FC236}">
                <a16:creationId xmlns:a16="http://schemas.microsoft.com/office/drawing/2014/main" id="{A7D7C927-9070-49A3-ABF0-BEA22BFED2DA}"/>
              </a:ext>
            </a:extLst>
          </p:cNvPr>
          <p:cNvSpPr>
            <a:spLocks noChangeAspect="1"/>
          </p:cNvSpPr>
          <p:nvPr/>
        </p:nvSpPr>
        <p:spPr>
          <a:xfrm>
            <a:off x="4893475" y="245011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2" name="big BLUE 3 Oval 30">
            <a:extLst>
              <a:ext uri="{FF2B5EF4-FFF2-40B4-BE49-F238E27FC236}">
                <a16:creationId xmlns:a16="http://schemas.microsoft.com/office/drawing/2014/main" id="{EDAB7A04-AA20-490E-9313-978BE7738177}"/>
              </a:ext>
            </a:extLst>
          </p:cNvPr>
          <p:cNvSpPr>
            <a:spLocks noChangeAspect="1"/>
          </p:cNvSpPr>
          <p:nvPr/>
        </p:nvSpPr>
        <p:spPr>
          <a:xfrm>
            <a:off x="4893475" y="245011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big ORANGE 3 Oval 31">
            <a:extLst>
              <a:ext uri="{FF2B5EF4-FFF2-40B4-BE49-F238E27FC236}">
                <a16:creationId xmlns:a16="http://schemas.microsoft.com/office/drawing/2014/main" id="{50613A18-BAC8-4DA7-BBFD-B710C41076AD}"/>
              </a:ext>
            </a:extLst>
          </p:cNvPr>
          <p:cNvSpPr>
            <a:spLocks noChangeAspect="1"/>
          </p:cNvSpPr>
          <p:nvPr/>
        </p:nvSpPr>
        <p:spPr>
          <a:xfrm>
            <a:off x="4893475" y="245011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big PURPLE 3   Oval 32">
            <a:extLst>
              <a:ext uri="{FF2B5EF4-FFF2-40B4-BE49-F238E27FC236}">
                <a16:creationId xmlns:a16="http://schemas.microsoft.com/office/drawing/2014/main" id="{DE0CB241-2135-4C90-9410-EBC7B2D2D31F}"/>
              </a:ext>
            </a:extLst>
          </p:cNvPr>
          <p:cNvSpPr>
            <a:spLocks noChangeAspect="1"/>
          </p:cNvSpPr>
          <p:nvPr/>
        </p:nvSpPr>
        <p:spPr>
          <a:xfrm>
            <a:off x="4893475" y="245011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small RED 4 Oval 21">
            <a:extLst>
              <a:ext uri="{FF2B5EF4-FFF2-40B4-BE49-F238E27FC236}">
                <a16:creationId xmlns:a16="http://schemas.microsoft.com/office/drawing/2014/main" id="{BD483BC6-D48A-42F8-A2E5-238F5CF97CFC}"/>
              </a:ext>
            </a:extLst>
          </p:cNvPr>
          <p:cNvSpPr>
            <a:spLocks/>
          </p:cNvSpPr>
          <p:nvPr/>
        </p:nvSpPr>
        <p:spPr>
          <a:xfrm rot="16200000">
            <a:off x="5017127" y="21189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small YELLOW 4 Oval 22">
            <a:extLst>
              <a:ext uri="{FF2B5EF4-FFF2-40B4-BE49-F238E27FC236}">
                <a16:creationId xmlns:a16="http://schemas.microsoft.com/office/drawing/2014/main" id="{F0BA9EB5-3A64-4C0E-8C3B-290626DE6CEF}"/>
              </a:ext>
            </a:extLst>
          </p:cNvPr>
          <p:cNvSpPr>
            <a:spLocks/>
          </p:cNvSpPr>
          <p:nvPr/>
        </p:nvSpPr>
        <p:spPr>
          <a:xfrm rot="16200000">
            <a:off x="5017127" y="192016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small GREEN 4 Oval 23">
            <a:extLst>
              <a:ext uri="{FF2B5EF4-FFF2-40B4-BE49-F238E27FC236}">
                <a16:creationId xmlns:a16="http://schemas.microsoft.com/office/drawing/2014/main" id="{FD8E9B9C-0A62-46C7-BE6B-BAE2F6AB1188}"/>
              </a:ext>
            </a:extLst>
          </p:cNvPr>
          <p:cNvSpPr>
            <a:spLocks/>
          </p:cNvSpPr>
          <p:nvPr/>
        </p:nvSpPr>
        <p:spPr>
          <a:xfrm rot="16200000">
            <a:off x="5017127" y="172394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small BLUE 4 Oval 24">
            <a:extLst>
              <a:ext uri="{FF2B5EF4-FFF2-40B4-BE49-F238E27FC236}">
                <a16:creationId xmlns:a16="http://schemas.microsoft.com/office/drawing/2014/main" id="{66CBF937-B14B-4230-9A74-1D4B38304CF2}"/>
              </a:ext>
            </a:extLst>
          </p:cNvPr>
          <p:cNvSpPr>
            <a:spLocks/>
          </p:cNvSpPr>
          <p:nvPr/>
        </p:nvSpPr>
        <p:spPr>
          <a:xfrm rot="16200000">
            <a:off x="5238361" y="21189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small ORANGE 4 Oval 25">
            <a:extLst>
              <a:ext uri="{FF2B5EF4-FFF2-40B4-BE49-F238E27FC236}">
                <a16:creationId xmlns:a16="http://schemas.microsoft.com/office/drawing/2014/main" id="{DE6BCBA5-7B26-4345-B4AE-D611E764E145}"/>
              </a:ext>
            </a:extLst>
          </p:cNvPr>
          <p:cNvSpPr>
            <a:spLocks/>
          </p:cNvSpPr>
          <p:nvPr/>
        </p:nvSpPr>
        <p:spPr>
          <a:xfrm rot="16200000">
            <a:off x="5238361" y="192016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0" name="small PURPLE 4 Oval 26">
            <a:extLst>
              <a:ext uri="{FF2B5EF4-FFF2-40B4-BE49-F238E27FC236}">
                <a16:creationId xmlns:a16="http://schemas.microsoft.com/office/drawing/2014/main" id="{E184BB0E-5005-4BD2-B445-0FE646279B06}"/>
              </a:ext>
            </a:extLst>
          </p:cNvPr>
          <p:cNvSpPr>
            <a:spLocks/>
          </p:cNvSpPr>
          <p:nvPr/>
        </p:nvSpPr>
        <p:spPr>
          <a:xfrm rot="16200000">
            <a:off x="5238361" y="172394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big RED 4 Oval 27">
            <a:extLst>
              <a:ext uri="{FF2B5EF4-FFF2-40B4-BE49-F238E27FC236}">
                <a16:creationId xmlns:a16="http://schemas.microsoft.com/office/drawing/2014/main" id="{9CA25393-1D1C-4CCE-AC6E-5BE727C6D3A5}"/>
              </a:ext>
            </a:extLst>
          </p:cNvPr>
          <p:cNvSpPr>
            <a:spLocks noChangeAspect="1"/>
          </p:cNvSpPr>
          <p:nvPr/>
        </p:nvSpPr>
        <p:spPr>
          <a:xfrm>
            <a:off x="4898833" y="170391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big YELLOW 4 Oval 28">
            <a:extLst>
              <a:ext uri="{FF2B5EF4-FFF2-40B4-BE49-F238E27FC236}">
                <a16:creationId xmlns:a16="http://schemas.microsoft.com/office/drawing/2014/main" id="{04D97FB7-CB1E-4139-B4B9-66D2DF14820A}"/>
              </a:ext>
            </a:extLst>
          </p:cNvPr>
          <p:cNvSpPr>
            <a:spLocks noChangeAspect="1"/>
          </p:cNvSpPr>
          <p:nvPr/>
        </p:nvSpPr>
        <p:spPr>
          <a:xfrm>
            <a:off x="4898833" y="170391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big GREEN 4 Oval 29">
            <a:extLst>
              <a:ext uri="{FF2B5EF4-FFF2-40B4-BE49-F238E27FC236}">
                <a16:creationId xmlns:a16="http://schemas.microsoft.com/office/drawing/2014/main" id="{2571292E-73D9-4D11-A6B1-7262E21B939B}"/>
              </a:ext>
            </a:extLst>
          </p:cNvPr>
          <p:cNvSpPr>
            <a:spLocks noChangeAspect="1"/>
          </p:cNvSpPr>
          <p:nvPr/>
        </p:nvSpPr>
        <p:spPr>
          <a:xfrm>
            <a:off x="4898833" y="170391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4" name="big BLUE 4 Oval 30">
            <a:extLst>
              <a:ext uri="{FF2B5EF4-FFF2-40B4-BE49-F238E27FC236}">
                <a16:creationId xmlns:a16="http://schemas.microsoft.com/office/drawing/2014/main" id="{AFEC104A-87BE-4020-A726-ABD168B34C00}"/>
              </a:ext>
            </a:extLst>
          </p:cNvPr>
          <p:cNvSpPr>
            <a:spLocks noChangeAspect="1"/>
          </p:cNvSpPr>
          <p:nvPr/>
        </p:nvSpPr>
        <p:spPr>
          <a:xfrm>
            <a:off x="4898833" y="170391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5" name="big ORANGE 4 Oval 31">
            <a:extLst>
              <a:ext uri="{FF2B5EF4-FFF2-40B4-BE49-F238E27FC236}">
                <a16:creationId xmlns:a16="http://schemas.microsoft.com/office/drawing/2014/main" id="{A004C764-FB1F-469F-B35A-086FF3B36A3A}"/>
              </a:ext>
            </a:extLst>
          </p:cNvPr>
          <p:cNvSpPr>
            <a:spLocks noChangeAspect="1"/>
          </p:cNvSpPr>
          <p:nvPr/>
        </p:nvSpPr>
        <p:spPr>
          <a:xfrm>
            <a:off x="4898833" y="170391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6" name="big PURPLE 4 Oval 32">
            <a:extLst>
              <a:ext uri="{FF2B5EF4-FFF2-40B4-BE49-F238E27FC236}">
                <a16:creationId xmlns:a16="http://schemas.microsoft.com/office/drawing/2014/main" id="{EFF34E83-E3BE-43B6-B33C-379BC13CB3DD}"/>
              </a:ext>
            </a:extLst>
          </p:cNvPr>
          <p:cNvSpPr>
            <a:spLocks noChangeAspect="1"/>
          </p:cNvSpPr>
          <p:nvPr/>
        </p:nvSpPr>
        <p:spPr>
          <a:xfrm>
            <a:off x="4898833" y="170391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small RED 1 Oval 21">
            <a:extLst>
              <a:ext uri="{FF2B5EF4-FFF2-40B4-BE49-F238E27FC236}">
                <a16:creationId xmlns:a16="http://schemas.microsoft.com/office/drawing/2014/main" id="{E2E0F69C-7F59-4782-8195-1F2657B9E8D2}"/>
              </a:ext>
            </a:extLst>
          </p:cNvPr>
          <p:cNvSpPr>
            <a:spLocks/>
          </p:cNvSpPr>
          <p:nvPr/>
        </p:nvSpPr>
        <p:spPr>
          <a:xfrm rot="16200000">
            <a:off x="5787397" y="441582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small YELLOW 1 Oval 22">
            <a:extLst>
              <a:ext uri="{FF2B5EF4-FFF2-40B4-BE49-F238E27FC236}">
                <a16:creationId xmlns:a16="http://schemas.microsoft.com/office/drawing/2014/main" id="{EF426338-6647-40BB-B61E-20233A49E4F5}"/>
              </a:ext>
            </a:extLst>
          </p:cNvPr>
          <p:cNvSpPr>
            <a:spLocks/>
          </p:cNvSpPr>
          <p:nvPr/>
        </p:nvSpPr>
        <p:spPr>
          <a:xfrm rot="16200000">
            <a:off x="5787397" y="421163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small GREEN 1 Oval 23">
            <a:extLst>
              <a:ext uri="{FF2B5EF4-FFF2-40B4-BE49-F238E27FC236}">
                <a16:creationId xmlns:a16="http://schemas.microsoft.com/office/drawing/2014/main" id="{961FA1FB-BE00-4A59-8599-96F912B8902B}"/>
              </a:ext>
            </a:extLst>
          </p:cNvPr>
          <p:cNvSpPr>
            <a:spLocks/>
          </p:cNvSpPr>
          <p:nvPr/>
        </p:nvSpPr>
        <p:spPr>
          <a:xfrm rot="16200000">
            <a:off x="5787397" y="401107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small BLUE 1 Oval 24">
            <a:extLst>
              <a:ext uri="{FF2B5EF4-FFF2-40B4-BE49-F238E27FC236}">
                <a16:creationId xmlns:a16="http://schemas.microsoft.com/office/drawing/2014/main" id="{704BD663-9889-4908-B31E-747AC17050AC}"/>
              </a:ext>
            </a:extLst>
          </p:cNvPr>
          <p:cNvSpPr>
            <a:spLocks/>
          </p:cNvSpPr>
          <p:nvPr/>
        </p:nvSpPr>
        <p:spPr>
          <a:xfrm rot="16200000">
            <a:off x="6008631" y="441582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1" name="small ORANGE 1 Oval 25">
            <a:extLst>
              <a:ext uri="{FF2B5EF4-FFF2-40B4-BE49-F238E27FC236}">
                <a16:creationId xmlns:a16="http://schemas.microsoft.com/office/drawing/2014/main" id="{99CE8297-4B85-4C0F-B3B9-344F9548653C}"/>
              </a:ext>
            </a:extLst>
          </p:cNvPr>
          <p:cNvSpPr>
            <a:spLocks/>
          </p:cNvSpPr>
          <p:nvPr/>
        </p:nvSpPr>
        <p:spPr>
          <a:xfrm rot="16200000">
            <a:off x="6008631" y="421163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2" name="small PURPLE 1 Oval 26">
            <a:extLst>
              <a:ext uri="{FF2B5EF4-FFF2-40B4-BE49-F238E27FC236}">
                <a16:creationId xmlns:a16="http://schemas.microsoft.com/office/drawing/2014/main" id="{5BFDB4DB-AF1D-4409-9F8D-7BB0D0C16FFB}"/>
              </a:ext>
            </a:extLst>
          </p:cNvPr>
          <p:cNvSpPr>
            <a:spLocks/>
          </p:cNvSpPr>
          <p:nvPr/>
        </p:nvSpPr>
        <p:spPr>
          <a:xfrm rot="16200000">
            <a:off x="6008631" y="401107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big RED 1 Oval 27">
            <a:extLst>
              <a:ext uri="{FF2B5EF4-FFF2-40B4-BE49-F238E27FC236}">
                <a16:creationId xmlns:a16="http://schemas.microsoft.com/office/drawing/2014/main" id="{2DDFCD23-5CC4-4573-A53C-9FA2CB4CF161}"/>
              </a:ext>
            </a:extLst>
          </p:cNvPr>
          <p:cNvSpPr>
            <a:spLocks noChangeAspect="1"/>
          </p:cNvSpPr>
          <p:nvPr/>
        </p:nvSpPr>
        <p:spPr>
          <a:xfrm>
            <a:off x="5663745" y="399255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big YELLOW 1 Oval 28">
            <a:extLst>
              <a:ext uri="{FF2B5EF4-FFF2-40B4-BE49-F238E27FC236}">
                <a16:creationId xmlns:a16="http://schemas.microsoft.com/office/drawing/2014/main" id="{CD144587-0F41-4128-880A-FDADF17CD4EF}"/>
              </a:ext>
            </a:extLst>
          </p:cNvPr>
          <p:cNvSpPr>
            <a:spLocks noChangeAspect="1"/>
          </p:cNvSpPr>
          <p:nvPr/>
        </p:nvSpPr>
        <p:spPr>
          <a:xfrm>
            <a:off x="5663745" y="399255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big GREEN 1 Oval 29">
            <a:extLst>
              <a:ext uri="{FF2B5EF4-FFF2-40B4-BE49-F238E27FC236}">
                <a16:creationId xmlns:a16="http://schemas.microsoft.com/office/drawing/2014/main" id="{C4DD4730-9142-4D42-8968-A8BCCB09F3C4}"/>
              </a:ext>
            </a:extLst>
          </p:cNvPr>
          <p:cNvSpPr>
            <a:spLocks noChangeAspect="1"/>
          </p:cNvSpPr>
          <p:nvPr/>
        </p:nvSpPr>
        <p:spPr>
          <a:xfrm>
            <a:off x="5663745" y="399255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6" name="big BLUE1 Oval 30">
            <a:extLst>
              <a:ext uri="{FF2B5EF4-FFF2-40B4-BE49-F238E27FC236}">
                <a16:creationId xmlns:a16="http://schemas.microsoft.com/office/drawing/2014/main" id="{1B852985-7A38-4219-BF2E-BA3F0329D14E}"/>
              </a:ext>
            </a:extLst>
          </p:cNvPr>
          <p:cNvSpPr>
            <a:spLocks noChangeAspect="1"/>
          </p:cNvSpPr>
          <p:nvPr/>
        </p:nvSpPr>
        <p:spPr>
          <a:xfrm>
            <a:off x="5663745" y="399255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7" name="big ORANGE 1 Oval 31">
            <a:extLst>
              <a:ext uri="{FF2B5EF4-FFF2-40B4-BE49-F238E27FC236}">
                <a16:creationId xmlns:a16="http://schemas.microsoft.com/office/drawing/2014/main" id="{EEA4D1F1-D417-48F6-B8A9-C77698039755}"/>
              </a:ext>
            </a:extLst>
          </p:cNvPr>
          <p:cNvSpPr>
            <a:spLocks noChangeAspect="1"/>
          </p:cNvSpPr>
          <p:nvPr/>
        </p:nvSpPr>
        <p:spPr>
          <a:xfrm>
            <a:off x="5663745" y="399255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8" name="big PURPLE 1  Oval 32">
            <a:extLst>
              <a:ext uri="{FF2B5EF4-FFF2-40B4-BE49-F238E27FC236}">
                <a16:creationId xmlns:a16="http://schemas.microsoft.com/office/drawing/2014/main" id="{44DFD172-FF18-4E6E-A1BC-2BBBE9A5370F}"/>
              </a:ext>
            </a:extLst>
          </p:cNvPr>
          <p:cNvSpPr>
            <a:spLocks noChangeAspect="1"/>
          </p:cNvSpPr>
          <p:nvPr/>
        </p:nvSpPr>
        <p:spPr>
          <a:xfrm>
            <a:off x="5663745" y="399255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9" name="white 4  Oval 38">
            <a:extLst>
              <a:ext uri="{FF2B5EF4-FFF2-40B4-BE49-F238E27FC236}">
                <a16:creationId xmlns:a16="http://schemas.microsoft.com/office/drawing/2014/main" id="{E939E7BE-1249-45B5-827A-8B173F0D2AF0}"/>
              </a:ext>
            </a:extLst>
          </p:cNvPr>
          <p:cNvSpPr/>
          <p:nvPr/>
        </p:nvSpPr>
        <p:spPr>
          <a:xfrm>
            <a:off x="5985740"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white 3 Oval 39">
            <a:extLst>
              <a:ext uri="{FF2B5EF4-FFF2-40B4-BE49-F238E27FC236}">
                <a16:creationId xmlns:a16="http://schemas.microsoft.com/office/drawing/2014/main" id="{9FA0BABC-EEDC-4949-B4D4-B93C3741CB36}"/>
              </a:ext>
            </a:extLst>
          </p:cNvPr>
          <p:cNvSpPr/>
          <p:nvPr/>
        </p:nvSpPr>
        <p:spPr>
          <a:xfrm>
            <a:off x="5993554"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white 2 Oval 40">
            <a:extLst>
              <a:ext uri="{FF2B5EF4-FFF2-40B4-BE49-F238E27FC236}">
                <a16:creationId xmlns:a16="http://schemas.microsoft.com/office/drawing/2014/main" id="{165F5F66-D800-4A47-8030-AC77F9926BE3}"/>
              </a:ext>
            </a:extLst>
          </p:cNvPr>
          <p:cNvSpPr/>
          <p:nvPr/>
        </p:nvSpPr>
        <p:spPr>
          <a:xfrm>
            <a:off x="5685266"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white 1  Oval 41">
            <a:extLst>
              <a:ext uri="{FF2B5EF4-FFF2-40B4-BE49-F238E27FC236}">
                <a16:creationId xmlns:a16="http://schemas.microsoft.com/office/drawing/2014/main" id="{A8D91E22-C5AA-4529-AB18-5B7F79740DD8}"/>
              </a:ext>
            </a:extLst>
          </p:cNvPr>
          <p:cNvSpPr/>
          <p:nvPr/>
        </p:nvSpPr>
        <p:spPr>
          <a:xfrm>
            <a:off x="5685266"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black 2 green Oval 42">
            <a:extLst>
              <a:ext uri="{FF2B5EF4-FFF2-40B4-BE49-F238E27FC236}">
                <a16:creationId xmlns:a16="http://schemas.microsoft.com/office/drawing/2014/main" id="{1CAD2CEF-4E19-4C5A-9D64-20E7F377F85C}"/>
              </a:ext>
            </a:extLst>
          </p:cNvPr>
          <p:cNvSpPr/>
          <p:nvPr/>
        </p:nvSpPr>
        <p:spPr>
          <a:xfrm>
            <a:off x="5685266"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4" name="black 1 purple Oval 43">
            <a:extLst>
              <a:ext uri="{FF2B5EF4-FFF2-40B4-BE49-F238E27FC236}">
                <a16:creationId xmlns:a16="http://schemas.microsoft.com/office/drawing/2014/main" id="{512A2A4E-F0CA-43D4-84D1-57B6A8C203FB}"/>
              </a:ext>
            </a:extLst>
          </p:cNvPr>
          <p:cNvSpPr/>
          <p:nvPr/>
        </p:nvSpPr>
        <p:spPr>
          <a:xfrm>
            <a:off x="5685266"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5" name="black 3 yellow Oval 44">
            <a:extLst>
              <a:ext uri="{FF2B5EF4-FFF2-40B4-BE49-F238E27FC236}">
                <a16:creationId xmlns:a16="http://schemas.microsoft.com/office/drawing/2014/main" id="{FE7F165D-1FEC-45CC-B6E8-1B073FB93F89}"/>
              </a:ext>
            </a:extLst>
          </p:cNvPr>
          <p:cNvSpPr/>
          <p:nvPr/>
        </p:nvSpPr>
        <p:spPr>
          <a:xfrm>
            <a:off x="5993554"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6" name="black 4 red Oval 45">
            <a:extLst>
              <a:ext uri="{FF2B5EF4-FFF2-40B4-BE49-F238E27FC236}">
                <a16:creationId xmlns:a16="http://schemas.microsoft.com/office/drawing/2014/main" id="{114BA174-AA5C-4866-8EB3-E5334444C30E}"/>
              </a:ext>
            </a:extLst>
          </p:cNvPr>
          <p:cNvSpPr/>
          <p:nvPr/>
        </p:nvSpPr>
        <p:spPr>
          <a:xfrm>
            <a:off x="5985740"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cover 4 Rectangle 54">
            <a:extLst>
              <a:ext uri="{FF2B5EF4-FFF2-40B4-BE49-F238E27FC236}">
                <a16:creationId xmlns:a16="http://schemas.microsoft.com/office/drawing/2014/main" id="{DB6B363C-3143-4AE0-92C9-2D135B70C4E8}"/>
              </a:ext>
            </a:extLst>
          </p:cNvPr>
          <p:cNvSpPr/>
          <p:nvPr/>
        </p:nvSpPr>
        <p:spPr>
          <a:xfrm>
            <a:off x="564796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cover 3 Rectangle 55">
            <a:extLst>
              <a:ext uri="{FF2B5EF4-FFF2-40B4-BE49-F238E27FC236}">
                <a16:creationId xmlns:a16="http://schemas.microsoft.com/office/drawing/2014/main" id="{EE9C875B-5681-4D9B-A13E-BF5E56FE5A41}"/>
              </a:ext>
            </a:extLst>
          </p:cNvPr>
          <p:cNvSpPr/>
          <p:nvPr/>
        </p:nvSpPr>
        <p:spPr>
          <a:xfrm>
            <a:off x="564796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cover 1 Rectangle 57">
            <a:extLst>
              <a:ext uri="{FF2B5EF4-FFF2-40B4-BE49-F238E27FC236}">
                <a16:creationId xmlns:a16="http://schemas.microsoft.com/office/drawing/2014/main" id="{8B9D5B0B-FF10-48BF-B25B-824AAAD84CD2}"/>
              </a:ext>
            </a:extLst>
          </p:cNvPr>
          <p:cNvSpPr/>
          <p:nvPr/>
        </p:nvSpPr>
        <p:spPr>
          <a:xfrm>
            <a:off x="564796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0" name="cover 2 Rectangle 56">
            <a:extLst>
              <a:ext uri="{FF2B5EF4-FFF2-40B4-BE49-F238E27FC236}">
                <a16:creationId xmlns:a16="http://schemas.microsoft.com/office/drawing/2014/main" id="{F87EA90F-23CB-45E5-9228-6B2607E3B4EF}"/>
              </a:ext>
            </a:extLst>
          </p:cNvPr>
          <p:cNvSpPr/>
          <p:nvPr/>
        </p:nvSpPr>
        <p:spPr>
          <a:xfrm>
            <a:off x="5647965"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1" name="small RED 2 Oval 21">
            <a:extLst>
              <a:ext uri="{FF2B5EF4-FFF2-40B4-BE49-F238E27FC236}">
                <a16:creationId xmlns:a16="http://schemas.microsoft.com/office/drawing/2014/main" id="{20763169-E5EF-4CB6-9E32-694502C8E4E4}"/>
              </a:ext>
            </a:extLst>
          </p:cNvPr>
          <p:cNvSpPr>
            <a:spLocks/>
          </p:cNvSpPr>
          <p:nvPr/>
        </p:nvSpPr>
        <p:spPr>
          <a:xfrm rot="16200000">
            <a:off x="5787397" y="364392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2" name="small YELLOW 2 Oval 22">
            <a:extLst>
              <a:ext uri="{FF2B5EF4-FFF2-40B4-BE49-F238E27FC236}">
                <a16:creationId xmlns:a16="http://schemas.microsoft.com/office/drawing/2014/main" id="{B211BAE6-B54F-42EF-9C75-4AC93FEBDF45}"/>
              </a:ext>
            </a:extLst>
          </p:cNvPr>
          <p:cNvSpPr>
            <a:spLocks/>
          </p:cNvSpPr>
          <p:nvPr/>
        </p:nvSpPr>
        <p:spPr>
          <a:xfrm rot="16200000">
            <a:off x="5787397" y="345020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3" name="small GREEN 2 Oval 23">
            <a:extLst>
              <a:ext uri="{FF2B5EF4-FFF2-40B4-BE49-F238E27FC236}">
                <a16:creationId xmlns:a16="http://schemas.microsoft.com/office/drawing/2014/main" id="{F63D7AB2-1A45-48AB-B6B6-1025127C3D6A}"/>
              </a:ext>
            </a:extLst>
          </p:cNvPr>
          <p:cNvSpPr>
            <a:spLocks/>
          </p:cNvSpPr>
          <p:nvPr/>
        </p:nvSpPr>
        <p:spPr>
          <a:xfrm rot="16200000">
            <a:off x="5787397" y="324806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small BLUE 2 Oval 24">
            <a:extLst>
              <a:ext uri="{FF2B5EF4-FFF2-40B4-BE49-F238E27FC236}">
                <a16:creationId xmlns:a16="http://schemas.microsoft.com/office/drawing/2014/main" id="{C7C1EF8A-C552-4950-BFAB-00B8C0DF54AA}"/>
              </a:ext>
            </a:extLst>
          </p:cNvPr>
          <p:cNvSpPr>
            <a:spLocks/>
          </p:cNvSpPr>
          <p:nvPr/>
        </p:nvSpPr>
        <p:spPr>
          <a:xfrm rot="16200000">
            <a:off x="6008631" y="364392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small ORANGE 2 Oval 25">
            <a:extLst>
              <a:ext uri="{FF2B5EF4-FFF2-40B4-BE49-F238E27FC236}">
                <a16:creationId xmlns:a16="http://schemas.microsoft.com/office/drawing/2014/main" id="{6F98F83A-82F4-4F79-9A96-DEB17F2B498F}"/>
              </a:ext>
            </a:extLst>
          </p:cNvPr>
          <p:cNvSpPr>
            <a:spLocks/>
          </p:cNvSpPr>
          <p:nvPr/>
        </p:nvSpPr>
        <p:spPr>
          <a:xfrm rot="16200000">
            <a:off x="6008631" y="345020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small PURPLE 2 Oval 26">
            <a:extLst>
              <a:ext uri="{FF2B5EF4-FFF2-40B4-BE49-F238E27FC236}">
                <a16:creationId xmlns:a16="http://schemas.microsoft.com/office/drawing/2014/main" id="{ED9DDFE0-3327-4C5B-9C88-CF8C510FF78F}"/>
              </a:ext>
            </a:extLst>
          </p:cNvPr>
          <p:cNvSpPr>
            <a:spLocks/>
          </p:cNvSpPr>
          <p:nvPr/>
        </p:nvSpPr>
        <p:spPr>
          <a:xfrm rot="16200000">
            <a:off x="6008631" y="324806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7" name="big RED 2 Oval 27">
            <a:extLst>
              <a:ext uri="{FF2B5EF4-FFF2-40B4-BE49-F238E27FC236}">
                <a16:creationId xmlns:a16="http://schemas.microsoft.com/office/drawing/2014/main" id="{09FC6AA7-517F-4678-B5D0-DB71F2D14B51}"/>
              </a:ext>
            </a:extLst>
          </p:cNvPr>
          <p:cNvSpPr>
            <a:spLocks noChangeAspect="1"/>
          </p:cNvSpPr>
          <p:nvPr/>
        </p:nvSpPr>
        <p:spPr>
          <a:xfrm>
            <a:off x="5669188" y="322206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8" name="big YELLOW 2 Oval 28">
            <a:extLst>
              <a:ext uri="{FF2B5EF4-FFF2-40B4-BE49-F238E27FC236}">
                <a16:creationId xmlns:a16="http://schemas.microsoft.com/office/drawing/2014/main" id="{A1EAD812-DC54-454D-BCAC-7B84F55BF200}"/>
              </a:ext>
            </a:extLst>
          </p:cNvPr>
          <p:cNvSpPr>
            <a:spLocks noChangeAspect="1"/>
          </p:cNvSpPr>
          <p:nvPr/>
        </p:nvSpPr>
        <p:spPr>
          <a:xfrm>
            <a:off x="5669188" y="322206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9" name="big GREEN 2 Oval 29">
            <a:extLst>
              <a:ext uri="{FF2B5EF4-FFF2-40B4-BE49-F238E27FC236}">
                <a16:creationId xmlns:a16="http://schemas.microsoft.com/office/drawing/2014/main" id="{0E2FB520-2B05-4AAD-B4BF-DDD85AEE597E}"/>
              </a:ext>
            </a:extLst>
          </p:cNvPr>
          <p:cNvSpPr>
            <a:spLocks noChangeAspect="1"/>
          </p:cNvSpPr>
          <p:nvPr/>
        </p:nvSpPr>
        <p:spPr>
          <a:xfrm>
            <a:off x="5669188" y="322206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big BLUE 2 Oval 30">
            <a:extLst>
              <a:ext uri="{FF2B5EF4-FFF2-40B4-BE49-F238E27FC236}">
                <a16:creationId xmlns:a16="http://schemas.microsoft.com/office/drawing/2014/main" id="{45C3E842-AF1D-4661-AB9D-5C277463E19D}"/>
              </a:ext>
            </a:extLst>
          </p:cNvPr>
          <p:cNvSpPr>
            <a:spLocks noChangeAspect="1"/>
          </p:cNvSpPr>
          <p:nvPr/>
        </p:nvSpPr>
        <p:spPr>
          <a:xfrm>
            <a:off x="5669188" y="322206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big ORANGE 2 Oval 31">
            <a:extLst>
              <a:ext uri="{FF2B5EF4-FFF2-40B4-BE49-F238E27FC236}">
                <a16:creationId xmlns:a16="http://schemas.microsoft.com/office/drawing/2014/main" id="{F45158C9-5F58-4ED6-AD3B-61802006C0EA}"/>
              </a:ext>
            </a:extLst>
          </p:cNvPr>
          <p:cNvSpPr>
            <a:spLocks noChangeAspect="1"/>
          </p:cNvSpPr>
          <p:nvPr/>
        </p:nvSpPr>
        <p:spPr>
          <a:xfrm>
            <a:off x="5669188" y="322206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big PURPLE 2 Oval 32">
            <a:extLst>
              <a:ext uri="{FF2B5EF4-FFF2-40B4-BE49-F238E27FC236}">
                <a16:creationId xmlns:a16="http://schemas.microsoft.com/office/drawing/2014/main" id="{7F7A3F0F-CF0B-48E9-B1F1-E294C8637967}"/>
              </a:ext>
            </a:extLst>
          </p:cNvPr>
          <p:cNvSpPr>
            <a:spLocks noChangeAspect="1"/>
          </p:cNvSpPr>
          <p:nvPr/>
        </p:nvSpPr>
        <p:spPr>
          <a:xfrm>
            <a:off x="5669188" y="322206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small RED 3 Oval 21">
            <a:extLst>
              <a:ext uri="{FF2B5EF4-FFF2-40B4-BE49-F238E27FC236}">
                <a16:creationId xmlns:a16="http://schemas.microsoft.com/office/drawing/2014/main" id="{3307C9BF-551E-49F5-A9C6-C9C774DB9F36}"/>
              </a:ext>
            </a:extLst>
          </p:cNvPr>
          <p:cNvSpPr>
            <a:spLocks/>
          </p:cNvSpPr>
          <p:nvPr/>
        </p:nvSpPr>
        <p:spPr>
          <a:xfrm rot="16200000">
            <a:off x="5787397" y="288893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4" name="small YELLOW 3 Oval 22">
            <a:extLst>
              <a:ext uri="{FF2B5EF4-FFF2-40B4-BE49-F238E27FC236}">
                <a16:creationId xmlns:a16="http://schemas.microsoft.com/office/drawing/2014/main" id="{DEE030DB-1554-4BAC-83D7-A9E2A37E1BDA}"/>
              </a:ext>
            </a:extLst>
          </p:cNvPr>
          <p:cNvSpPr>
            <a:spLocks/>
          </p:cNvSpPr>
          <p:nvPr/>
        </p:nvSpPr>
        <p:spPr>
          <a:xfrm rot="16200000">
            <a:off x="5787397" y="268876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5" name="small GREEN 3 Oval 23">
            <a:extLst>
              <a:ext uri="{FF2B5EF4-FFF2-40B4-BE49-F238E27FC236}">
                <a16:creationId xmlns:a16="http://schemas.microsoft.com/office/drawing/2014/main" id="{6760C05E-2BA4-4EE0-917C-23559199D1DE}"/>
              </a:ext>
            </a:extLst>
          </p:cNvPr>
          <p:cNvSpPr>
            <a:spLocks/>
          </p:cNvSpPr>
          <p:nvPr/>
        </p:nvSpPr>
        <p:spPr>
          <a:xfrm rot="16200000">
            <a:off x="5787397" y="248017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small BLUE 3 Oval 24">
            <a:extLst>
              <a:ext uri="{FF2B5EF4-FFF2-40B4-BE49-F238E27FC236}">
                <a16:creationId xmlns:a16="http://schemas.microsoft.com/office/drawing/2014/main" id="{8DA7D79E-D0A5-49E6-A1F2-3497D7225808}"/>
              </a:ext>
            </a:extLst>
          </p:cNvPr>
          <p:cNvSpPr>
            <a:spLocks/>
          </p:cNvSpPr>
          <p:nvPr/>
        </p:nvSpPr>
        <p:spPr>
          <a:xfrm rot="16200000">
            <a:off x="6008631" y="288893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7" name="small ORANGE 3 Oval 25">
            <a:extLst>
              <a:ext uri="{FF2B5EF4-FFF2-40B4-BE49-F238E27FC236}">
                <a16:creationId xmlns:a16="http://schemas.microsoft.com/office/drawing/2014/main" id="{9E00D721-DF19-4B17-BC00-A6CB0D81BC33}"/>
              </a:ext>
            </a:extLst>
          </p:cNvPr>
          <p:cNvSpPr>
            <a:spLocks/>
          </p:cNvSpPr>
          <p:nvPr/>
        </p:nvSpPr>
        <p:spPr>
          <a:xfrm rot="16200000">
            <a:off x="6008631" y="268876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small PURPLE 3 Oval 26">
            <a:extLst>
              <a:ext uri="{FF2B5EF4-FFF2-40B4-BE49-F238E27FC236}">
                <a16:creationId xmlns:a16="http://schemas.microsoft.com/office/drawing/2014/main" id="{BD827C82-6E68-426C-AD70-3BFA78B06CAB}"/>
              </a:ext>
            </a:extLst>
          </p:cNvPr>
          <p:cNvSpPr>
            <a:spLocks/>
          </p:cNvSpPr>
          <p:nvPr/>
        </p:nvSpPr>
        <p:spPr>
          <a:xfrm rot="16200000">
            <a:off x="6008631" y="248017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9" name="big RED 3 Oval 27">
            <a:extLst>
              <a:ext uri="{FF2B5EF4-FFF2-40B4-BE49-F238E27FC236}">
                <a16:creationId xmlns:a16="http://schemas.microsoft.com/office/drawing/2014/main" id="{14BA4506-BBA9-436A-9CC8-DD1F6968F012}"/>
              </a:ext>
            </a:extLst>
          </p:cNvPr>
          <p:cNvSpPr>
            <a:spLocks noChangeAspect="1"/>
          </p:cNvSpPr>
          <p:nvPr/>
        </p:nvSpPr>
        <p:spPr>
          <a:xfrm>
            <a:off x="5663745" y="24515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0" name="big YELLOW 3 Oval 28">
            <a:extLst>
              <a:ext uri="{FF2B5EF4-FFF2-40B4-BE49-F238E27FC236}">
                <a16:creationId xmlns:a16="http://schemas.microsoft.com/office/drawing/2014/main" id="{1E1295AB-FAC4-41CA-ABD9-A4CC6D564F23}"/>
              </a:ext>
            </a:extLst>
          </p:cNvPr>
          <p:cNvSpPr>
            <a:spLocks noChangeAspect="1"/>
          </p:cNvSpPr>
          <p:nvPr/>
        </p:nvSpPr>
        <p:spPr>
          <a:xfrm>
            <a:off x="5663745" y="24515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1" name="big GREEN 3 Oval 29">
            <a:extLst>
              <a:ext uri="{FF2B5EF4-FFF2-40B4-BE49-F238E27FC236}">
                <a16:creationId xmlns:a16="http://schemas.microsoft.com/office/drawing/2014/main" id="{D4CA2A28-E77F-4319-BF8F-C3140BD2FE06}"/>
              </a:ext>
            </a:extLst>
          </p:cNvPr>
          <p:cNvSpPr>
            <a:spLocks noChangeAspect="1"/>
          </p:cNvSpPr>
          <p:nvPr/>
        </p:nvSpPr>
        <p:spPr>
          <a:xfrm>
            <a:off x="5663745" y="24515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big BLUE 3 Oval 30">
            <a:extLst>
              <a:ext uri="{FF2B5EF4-FFF2-40B4-BE49-F238E27FC236}">
                <a16:creationId xmlns:a16="http://schemas.microsoft.com/office/drawing/2014/main" id="{74A85F7C-9590-499B-B2A1-0D330DA80F7B}"/>
              </a:ext>
            </a:extLst>
          </p:cNvPr>
          <p:cNvSpPr>
            <a:spLocks noChangeAspect="1"/>
          </p:cNvSpPr>
          <p:nvPr/>
        </p:nvSpPr>
        <p:spPr>
          <a:xfrm>
            <a:off x="5663745" y="24515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big ORANGE 3 Oval 31">
            <a:extLst>
              <a:ext uri="{FF2B5EF4-FFF2-40B4-BE49-F238E27FC236}">
                <a16:creationId xmlns:a16="http://schemas.microsoft.com/office/drawing/2014/main" id="{71058B32-6195-4B9C-B805-D053D5380458}"/>
              </a:ext>
            </a:extLst>
          </p:cNvPr>
          <p:cNvSpPr>
            <a:spLocks noChangeAspect="1"/>
          </p:cNvSpPr>
          <p:nvPr/>
        </p:nvSpPr>
        <p:spPr>
          <a:xfrm>
            <a:off x="5663745" y="24515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big PURPLE 3   Oval 32">
            <a:extLst>
              <a:ext uri="{FF2B5EF4-FFF2-40B4-BE49-F238E27FC236}">
                <a16:creationId xmlns:a16="http://schemas.microsoft.com/office/drawing/2014/main" id="{1D17C54D-FE1A-4196-9A98-71D35C27C4C7}"/>
              </a:ext>
            </a:extLst>
          </p:cNvPr>
          <p:cNvSpPr>
            <a:spLocks noChangeAspect="1"/>
          </p:cNvSpPr>
          <p:nvPr/>
        </p:nvSpPr>
        <p:spPr>
          <a:xfrm>
            <a:off x="5663745" y="24515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5" name="small RED 4 Oval 21">
            <a:extLst>
              <a:ext uri="{FF2B5EF4-FFF2-40B4-BE49-F238E27FC236}">
                <a16:creationId xmlns:a16="http://schemas.microsoft.com/office/drawing/2014/main" id="{6F367780-8D10-413C-9CFD-817FDFBAFF27}"/>
              </a:ext>
            </a:extLst>
          </p:cNvPr>
          <p:cNvSpPr>
            <a:spLocks/>
          </p:cNvSpPr>
          <p:nvPr/>
        </p:nvSpPr>
        <p:spPr>
          <a:xfrm rot="16200000">
            <a:off x="5787397" y="212036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6" name="small YELLOW 4 Oval 22">
            <a:extLst>
              <a:ext uri="{FF2B5EF4-FFF2-40B4-BE49-F238E27FC236}">
                <a16:creationId xmlns:a16="http://schemas.microsoft.com/office/drawing/2014/main" id="{56AE4433-8340-4291-912F-67299D95C678}"/>
              </a:ext>
            </a:extLst>
          </p:cNvPr>
          <p:cNvSpPr>
            <a:spLocks/>
          </p:cNvSpPr>
          <p:nvPr/>
        </p:nvSpPr>
        <p:spPr>
          <a:xfrm rot="16200000">
            <a:off x="5787397" y="192162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7" name="small GREEN 4 Oval 23">
            <a:extLst>
              <a:ext uri="{FF2B5EF4-FFF2-40B4-BE49-F238E27FC236}">
                <a16:creationId xmlns:a16="http://schemas.microsoft.com/office/drawing/2014/main" id="{768BF85E-D90A-4984-B7C3-1221665BFB69}"/>
              </a:ext>
            </a:extLst>
          </p:cNvPr>
          <p:cNvSpPr>
            <a:spLocks/>
          </p:cNvSpPr>
          <p:nvPr/>
        </p:nvSpPr>
        <p:spPr>
          <a:xfrm rot="16200000">
            <a:off x="5787397" y="172540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8" name="small BLUE 4 Oval 24">
            <a:extLst>
              <a:ext uri="{FF2B5EF4-FFF2-40B4-BE49-F238E27FC236}">
                <a16:creationId xmlns:a16="http://schemas.microsoft.com/office/drawing/2014/main" id="{6232A4BB-9FEB-43C6-B472-F751D8BCFBA7}"/>
              </a:ext>
            </a:extLst>
          </p:cNvPr>
          <p:cNvSpPr>
            <a:spLocks/>
          </p:cNvSpPr>
          <p:nvPr/>
        </p:nvSpPr>
        <p:spPr>
          <a:xfrm rot="16200000">
            <a:off x="6008631" y="212036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9" name="small ORANGE 4 Oval 25">
            <a:extLst>
              <a:ext uri="{FF2B5EF4-FFF2-40B4-BE49-F238E27FC236}">
                <a16:creationId xmlns:a16="http://schemas.microsoft.com/office/drawing/2014/main" id="{7C78A235-47CA-4CC9-B643-4F77508FACBF}"/>
              </a:ext>
            </a:extLst>
          </p:cNvPr>
          <p:cNvSpPr>
            <a:spLocks/>
          </p:cNvSpPr>
          <p:nvPr/>
        </p:nvSpPr>
        <p:spPr>
          <a:xfrm rot="16200000">
            <a:off x="6008631" y="192162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small PURPLE 4 Oval 26">
            <a:extLst>
              <a:ext uri="{FF2B5EF4-FFF2-40B4-BE49-F238E27FC236}">
                <a16:creationId xmlns:a16="http://schemas.microsoft.com/office/drawing/2014/main" id="{6A8932F7-A385-4436-90C1-081A433397F3}"/>
              </a:ext>
            </a:extLst>
          </p:cNvPr>
          <p:cNvSpPr>
            <a:spLocks/>
          </p:cNvSpPr>
          <p:nvPr/>
        </p:nvSpPr>
        <p:spPr>
          <a:xfrm rot="16200000">
            <a:off x="6008631" y="172540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big RED 4 Oval 27">
            <a:extLst>
              <a:ext uri="{FF2B5EF4-FFF2-40B4-BE49-F238E27FC236}">
                <a16:creationId xmlns:a16="http://schemas.microsoft.com/office/drawing/2014/main" id="{4A879112-7064-41F2-B396-76164E6C6077}"/>
              </a:ext>
            </a:extLst>
          </p:cNvPr>
          <p:cNvSpPr>
            <a:spLocks noChangeAspect="1"/>
          </p:cNvSpPr>
          <p:nvPr/>
        </p:nvSpPr>
        <p:spPr>
          <a:xfrm>
            <a:off x="5669103" y="170537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big YELLOW 4 Oval 28">
            <a:extLst>
              <a:ext uri="{FF2B5EF4-FFF2-40B4-BE49-F238E27FC236}">
                <a16:creationId xmlns:a16="http://schemas.microsoft.com/office/drawing/2014/main" id="{5C3360B6-900E-4CDE-8D04-BA136493D064}"/>
              </a:ext>
            </a:extLst>
          </p:cNvPr>
          <p:cNvSpPr>
            <a:spLocks noChangeAspect="1"/>
          </p:cNvSpPr>
          <p:nvPr/>
        </p:nvSpPr>
        <p:spPr>
          <a:xfrm>
            <a:off x="5669103" y="170537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3" name="big GREEN 4 Oval 29">
            <a:extLst>
              <a:ext uri="{FF2B5EF4-FFF2-40B4-BE49-F238E27FC236}">
                <a16:creationId xmlns:a16="http://schemas.microsoft.com/office/drawing/2014/main" id="{1452ADA9-333C-4C1F-93E7-411E1B346C5E}"/>
              </a:ext>
            </a:extLst>
          </p:cNvPr>
          <p:cNvSpPr>
            <a:spLocks noChangeAspect="1"/>
          </p:cNvSpPr>
          <p:nvPr/>
        </p:nvSpPr>
        <p:spPr>
          <a:xfrm>
            <a:off x="5669103" y="170537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4" name="big BLUE 4 Oval 30">
            <a:extLst>
              <a:ext uri="{FF2B5EF4-FFF2-40B4-BE49-F238E27FC236}">
                <a16:creationId xmlns:a16="http://schemas.microsoft.com/office/drawing/2014/main" id="{3C2FF319-2743-4B50-B369-44D35D6AA53D}"/>
              </a:ext>
            </a:extLst>
          </p:cNvPr>
          <p:cNvSpPr>
            <a:spLocks noChangeAspect="1"/>
          </p:cNvSpPr>
          <p:nvPr/>
        </p:nvSpPr>
        <p:spPr>
          <a:xfrm>
            <a:off x="5669103" y="170537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5" name="big ORANGE 4 Oval 31">
            <a:extLst>
              <a:ext uri="{FF2B5EF4-FFF2-40B4-BE49-F238E27FC236}">
                <a16:creationId xmlns:a16="http://schemas.microsoft.com/office/drawing/2014/main" id="{373DA034-54B0-4BC9-8551-29C521E82A38}"/>
              </a:ext>
            </a:extLst>
          </p:cNvPr>
          <p:cNvSpPr>
            <a:spLocks noChangeAspect="1"/>
          </p:cNvSpPr>
          <p:nvPr/>
        </p:nvSpPr>
        <p:spPr>
          <a:xfrm>
            <a:off x="5669103" y="170537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big PURPLE 4 Oval 32">
            <a:extLst>
              <a:ext uri="{FF2B5EF4-FFF2-40B4-BE49-F238E27FC236}">
                <a16:creationId xmlns:a16="http://schemas.microsoft.com/office/drawing/2014/main" id="{A0C428A9-BEF8-438C-A598-6AE14CB4FCFB}"/>
              </a:ext>
            </a:extLst>
          </p:cNvPr>
          <p:cNvSpPr>
            <a:spLocks noChangeAspect="1"/>
          </p:cNvSpPr>
          <p:nvPr/>
        </p:nvSpPr>
        <p:spPr>
          <a:xfrm>
            <a:off x="5669103" y="170537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small RED 1 Oval 21">
            <a:extLst>
              <a:ext uri="{FF2B5EF4-FFF2-40B4-BE49-F238E27FC236}">
                <a16:creationId xmlns:a16="http://schemas.microsoft.com/office/drawing/2014/main" id="{24BE8BC7-3910-40A7-938A-16A01215530E}"/>
              </a:ext>
            </a:extLst>
          </p:cNvPr>
          <p:cNvSpPr>
            <a:spLocks/>
          </p:cNvSpPr>
          <p:nvPr/>
        </p:nvSpPr>
        <p:spPr>
          <a:xfrm rot="16200000">
            <a:off x="6530631" y="440895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small YELLOW 1 Oval 22">
            <a:extLst>
              <a:ext uri="{FF2B5EF4-FFF2-40B4-BE49-F238E27FC236}">
                <a16:creationId xmlns:a16="http://schemas.microsoft.com/office/drawing/2014/main" id="{74281221-4E2A-4C7F-B0B3-C50847D2E1AE}"/>
              </a:ext>
            </a:extLst>
          </p:cNvPr>
          <p:cNvSpPr>
            <a:spLocks/>
          </p:cNvSpPr>
          <p:nvPr/>
        </p:nvSpPr>
        <p:spPr>
          <a:xfrm rot="16200000">
            <a:off x="6530631" y="420476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9" name="small GREEN 1 Oval 23">
            <a:extLst>
              <a:ext uri="{FF2B5EF4-FFF2-40B4-BE49-F238E27FC236}">
                <a16:creationId xmlns:a16="http://schemas.microsoft.com/office/drawing/2014/main" id="{FB1A005C-F462-49FD-96F3-B4D60EB239A6}"/>
              </a:ext>
            </a:extLst>
          </p:cNvPr>
          <p:cNvSpPr>
            <a:spLocks/>
          </p:cNvSpPr>
          <p:nvPr/>
        </p:nvSpPr>
        <p:spPr>
          <a:xfrm rot="16200000">
            <a:off x="6530631" y="400420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0" name="small BLUE 1 Oval 24">
            <a:extLst>
              <a:ext uri="{FF2B5EF4-FFF2-40B4-BE49-F238E27FC236}">
                <a16:creationId xmlns:a16="http://schemas.microsoft.com/office/drawing/2014/main" id="{D4B9BDFD-22E8-4A31-A852-EE3FC9AEACB5}"/>
              </a:ext>
            </a:extLst>
          </p:cNvPr>
          <p:cNvSpPr>
            <a:spLocks/>
          </p:cNvSpPr>
          <p:nvPr/>
        </p:nvSpPr>
        <p:spPr>
          <a:xfrm rot="16200000">
            <a:off x="6751865" y="440895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1" name="small ORANGE 1 Oval 25">
            <a:extLst>
              <a:ext uri="{FF2B5EF4-FFF2-40B4-BE49-F238E27FC236}">
                <a16:creationId xmlns:a16="http://schemas.microsoft.com/office/drawing/2014/main" id="{667777C2-0F60-4A4C-AC4B-E682F47F1854}"/>
              </a:ext>
            </a:extLst>
          </p:cNvPr>
          <p:cNvSpPr>
            <a:spLocks/>
          </p:cNvSpPr>
          <p:nvPr/>
        </p:nvSpPr>
        <p:spPr>
          <a:xfrm rot="16200000">
            <a:off x="6751865" y="420476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2" name="small PURPLE 1 Oval 26">
            <a:extLst>
              <a:ext uri="{FF2B5EF4-FFF2-40B4-BE49-F238E27FC236}">
                <a16:creationId xmlns:a16="http://schemas.microsoft.com/office/drawing/2014/main" id="{52E6AF8C-C623-4EF3-9B82-A05B27263A79}"/>
              </a:ext>
            </a:extLst>
          </p:cNvPr>
          <p:cNvSpPr>
            <a:spLocks/>
          </p:cNvSpPr>
          <p:nvPr/>
        </p:nvSpPr>
        <p:spPr>
          <a:xfrm rot="16200000">
            <a:off x="6751865" y="400420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3" name="big RED 1 Oval 27">
            <a:extLst>
              <a:ext uri="{FF2B5EF4-FFF2-40B4-BE49-F238E27FC236}">
                <a16:creationId xmlns:a16="http://schemas.microsoft.com/office/drawing/2014/main" id="{B04DB426-56B7-4F42-AB2F-A1CFF54C60D6}"/>
              </a:ext>
            </a:extLst>
          </p:cNvPr>
          <p:cNvSpPr>
            <a:spLocks noChangeAspect="1"/>
          </p:cNvSpPr>
          <p:nvPr/>
        </p:nvSpPr>
        <p:spPr>
          <a:xfrm>
            <a:off x="6406979" y="398568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big YELLOW 1 Oval 28">
            <a:extLst>
              <a:ext uri="{FF2B5EF4-FFF2-40B4-BE49-F238E27FC236}">
                <a16:creationId xmlns:a16="http://schemas.microsoft.com/office/drawing/2014/main" id="{B680E050-2E48-4404-99BB-4D236A900F7B}"/>
              </a:ext>
            </a:extLst>
          </p:cNvPr>
          <p:cNvSpPr>
            <a:spLocks noChangeAspect="1"/>
          </p:cNvSpPr>
          <p:nvPr/>
        </p:nvSpPr>
        <p:spPr>
          <a:xfrm>
            <a:off x="6406979" y="398568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5" name="big GREEN 1 Oval 29">
            <a:extLst>
              <a:ext uri="{FF2B5EF4-FFF2-40B4-BE49-F238E27FC236}">
                <a16:creationId xmlns:a16="http://schemas.microsoft.com/office/drawing/2014/main" id="{2BFEBD9D-979E-4C8B-9F4F-85D8674A6405}"/>
              </a:ext>
            </a:extLst>
          </p:cNvPr>
          <p:cNvSpPr>
            <a:spLocks noChangeAspect="1"/>
          </p:cNvSpPr>
          <p:nvPr/>
        </p:nvSpPr>
        <p:spPr>
          <a:xfrm>
            <a:off x="6406979" y="398568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6" name="big BLUE1 Oval 30">
            <a:extLst>
              <a:ext uri="{FF2B5EF4-FFF2-40B4-BE49-F238E27FC236}">
                <a16:creationId xmlns:a16="http://schemas.microsoft.com/office/drawing/2014/main" id="{07C09277-9244-4BF5-8484-314BE2C60706}"/>
              </a:ext>
            </a:extLst>
          </p:cNvPr>
          <p:cNvSpPr>
            <a:spLocks noChangeAspect="1"/>
          </p:cNvSpPr>
          <p:nvPr/>
        </p:nvSpPr>
        <p:spPr>
          <a:xfrm>
            <a:off x="6406979" y="398568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7" name="big ORANGE 1 Oval 31">
            <a:extLst>
              <a:ext uri="{FF2B5EF4-FFF2-40B4-BE49-F238E27FC236}">
                <a16:creationId xmlns:a16="http://schemas.microsoft.com/office/drawing/2014/main" id="{69C980B9-5681-49FF-A8DD-92C1C6CF3F3C}"/>
              </a:ext>
            </a:extLst>
          </p:cNvPr>
          <p:cNvSpPr>
            <a:spLocks noChangeAspect="1"/>
          </p:cNvSpPr>
          <p:nvPr/>
        </p:nvSpPr>
        <p:spPr>
          <a:xfrm>
            <a:off x="6406979" y="398568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8" name="big PURPLE 1  Oval 32">
            <a:extLst>
              <a:ext uri="{FF2B5EF4-FFF2-40B4-BE49-F238E27FC236}">
                <a16:creationId xmlns:a16="http://schemas.microsoft.com/office/drawing/2014/main" id="{66F97478-44CE-4FBC-ADBE-9663FA90D6E2}"/>
              </a:ext>
            </a:extLst>
          </p:cNvPr>
          <p:cNvSpPr>
            <a:spLocks noChangeAspect="1"/>
          </p:cNvSpPr>
          <p:nvPr/>
        </p:nvSpPr>
        <p:spPr>
          <a:xfrm>
            <a:off x="6406979" y="398568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9" name="white 4  Oval 38">
            <a:extLst>
              <a:ext uri="{FF2B5EF4-FFF2-40B4-BE49-F238E27FC236}">
                <a16:creationId xmlns:a16="http://schemas.microsoft.com/office/drawing/2014/main" id="{9109CAE3-3F35-49FB-AFD0-D5A01461B500}"/>
              </a:ext>
            </a:extLst>
          </p:cNvPr>
          <p:cNvSpPr/>
          <p:nvPr/>
        </p:nvSpPr>
        <p:spPr>
          <a:xfrm>
            <a:off x="6747772"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0" name="white 3 Oval 39">
            <a:extLst>
              <a:ext uri="{FF2B5EF4-FFF2-40B4-BE49-F238E27FC236}">
                <a16:creationId xmlns:a16="http://schemas.microsoft.com/office/drawing/2014/main" id="{5BD33F2D-CC07-4D92-AE0A-47717D0F12E1}"/>
              </a:ext>
            </a:extLst>
          </p:cNvPr>
          <p:cNvSpPr/>
          <p:nvPr/>
        </p:nvSpPr>
        <p:spPr>
          <a:xfrm>
            <a:off x="6438494"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1" name="white 2 Oval 40">
            <a:extLst>
              <a:ext uri="{FF2B5EF4-FFF2-40B4-BE49-F238E27FC236}">
                <a16:creationId xmlns:a16="http://schemas.microsoft.com/office/drawing/2014/main" id="{805314DF-9D4C-44A5-A5AE-62478C28711E}"/>
              </a:ext>
            </a:extLst>
          </p:cNvPr>
          <p:cNvSpPr/>
          <p:nvPr/>
        </p:nvSpPr>
        <p:spPr>
          <a:xfrm>
            <a:off x="6742199"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2" name="white 1  Oval 41">
            <a:extLst>
              <a:ext uri="{FF2B5EF4-FFF2-40B4-BE49-F238E27FC236}">
                <a16:creationId xmlns:a16="http://schemas.microsoft.com/office/drawing/2014/main" id="{21B51048-CC4A-44BB-9AF2-1E6C7F43B5EA}"/>
              </a:ext>
            </a:extLst>
          </p:cNvPr>
          <p:cNvSpPr/>
          <p:nvPr/>
        </p:nvSpPr>
        <p:spPr>
          <a:xfrm>
            <a:off x="6438494"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3" name="black 2 green Oval 42">
            <a:extLst>
              <a:ext uri="{FF2B5EF4-FFF2-40B4-BE49-F238E27FC236}">
                <a16:creationId xmlns:a16="http://schemas.microsoft.com/office/drawing/2014/main" id="{D4611CC9-E69A-412B-A251-543D03C15DB2}"/>
              </a:ext>
            </a:extLst>
          </p:cNvPr>
          <p:cNvSpPr/>
          <p:nvPr/>
        </p:nvSpPr>
        <p:spPr>
          <a:xfrm>
            <a:off x="6742199"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4" name="black 1 purple Oval 43">
            <a:extLst>
              <a:ext uri="{FF2B5EF4-FFF2-40B4-BE49-F238E27FC236}">
                <a16:creationId xmlns:a16="http://schemas.microsoft.com/office/drawing/2014/main" id="{CB60DC66-1814-4A30-9243-CAB99843389B}"/>
              </a:ext>
            </a:extLst>
          </p:cNvPr>
          <p:cNvSpPr/>
          <p:nvPr/>
        </p:nvSpPr>
        <p:spPr>
          <a:xfrm>
            <a:off x="6438494"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black 3 yellow Oval 44">
            <a:extLst>
              <a:ext uri="{FF2B5EF4-FFF2-40B4-BE49-F238E27FC236}">
                <a16:creationId xmlns:a16="http://schemas.microsoft.com/office/drawing/2014/main" id="{C71FA63C-DD2D-4DE6-93EC-9330B62EFFAE}"/>
              </a:ext>
            </a:extLst>
          </p:cNvPr>
          <p:cNvSpPr/>
          <p:nvPr/>
        </p:nvSpPr>
        <p:spPr>
          <a:xfrm>
            <a:off x="6438494"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black 4 red Oval 45">
            <a:extLst>
              <a:ext uri="{FF2B5EF4-FFF2-40B4-BE49-F238E27FC236}">
                <a16:creationId xmlns:a16="http://schemas.microsoft.com/office/drawing/2014/main" id="{8D5E9F6D-37E1-442B-838B-D1CEFEDFC0D8}"/>
              </a:ext>
            </a:extLst>
          </p:cNvPr>
          <p:cNvSpPr/>
          <p:nvPr/>
        </p:nvSpPr>
        <p:spPr>
          <a:xfrm>
            <a:off x="6747772"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cover 4 Rectangle 54">
            <a:extLst>
              <a:ext uri="{FF2B5EF4-FFF2-40B4-BE49-F238E27FC236}">
                <a16:creationId xmlns:a16="http://schemas.microsoft.com/office/drawing/2014/main" id="{CF4C9B03-F7A6-4B71-9B35-3357052722FA}"/>
              </a:ext>
            </a:extLst>
          </p:cNvPr>
          <p:cNvSpPr/>
          <p:nvPr/>
        </p:nvSpPr>
        <p:spPr>
          <a:xfrm>
            <a:off x="6391199"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8" name="cover 3 Rectangle 55">
            <a:extLst>
              <a:ext uri="{FF2B5EF4-FFF2-40B4-BE49-F238E27FC236}">
                <a16:creationId xmlns:a16="http://schemas.microsoft.com/office/drawing/2014/main" id="{624137D9-16A8-4D3A-A9C4-00FFF9CDC818}"/>
              </a:ext>
            </a:extLst>
          </p:cNvPr>
          <p:cNvSpPr/>
          <p:nvPr/>
        </p:nvSpPr>
        <p:spPr>
          <a:xfrm>
            <a:off x="6391199"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9" name="cover 1 Rectangle 57">
            <a:extLst>
              <a:ext uri="{FF2B5EF4-FFF2-40B4-BE49-F238E27FC236}">
                <a16:creationId xmlns:a16="http://schemas.microsoft.com/office/drawing/2014/main" id="{316DFCFD-0053-4219-8FF4-5FDF70244030}"/>
              </a:ext>
            </a:extLst>
          </p:cNvPr>
          <p:cNvSpPr/>
          <p:nvPr/>
        </p:nvSpPr>
        <p:spPr>
          <a:xfrm>
            <a:off x="6391199"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cover 2 Rectangle 56">
            <a:extLst>
              <a:ext uri="{FF2B5EF4-FFF2-40B4-BE49-F238E27FC236}">
                <a16:creationId xmlns:a16="http://schemas.microsoft.com/office/drawing/2014/main" id="{0771EF73-2041-4D1E-B20C-263037B45438}"/>
              </a:ext>
            </a:extLst>
          </p:cNvPr>
          <p:cNvSpPr/>
          <p:nvPr/>
        </p:nvSpPr>
        <p:spPr>
          <a:xfrm>
            <a:off x="6391199"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1" name="small RED 2 Oval 21">
            <a:extLst>
              <a:ext uri="{FF2B5EF4-FFF2-40B4-BE49-F238E27FC236}">
                <a16:creationId xmlns:a16="http://schemas.microsoft.com/office/drawing/2014/main" id="{6FB91D2D-1284-4604-9277-BC7C4711467B}"/>
              </a:ext>
            </a:extLst>
          </p:cNvPr>
          <p:cNvSpPr>
            <a:spLocks/>
          </p:cNvSpPr>
          <p:nvPr/>
        </p:nvSpPr>
        <p:spPr>
          <a:xfrm rot="16200000">
            <a:off x="6530631" y="363705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small YELLOW 2 Oval 22">
            <a:extLst>
              <a:ext uri="{FF2B5EF4-FFF2-40B4-BE49-F238E27FC236}">
                <a16:creationId xmlns:a16="http://schemas.microsoft.com/office/drawing/2014/main" id="{D6B88D31-BB77-4E3A-8B2B-B580F7B54F98}"/>
              </a:ext>
            </a:extLst>
          </p:cNvPr>
          <p:cNvSpPr>
            <a:spLocks/>
          </p:cNvSpPr>
          <p:nvPr/>
        </p:nvSpPr>
        <p:spPr>
          <a:xfrm rot="16200000">
            <a:off x="6530631" y="344332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small GREEN 2 Oval 23">
            <a:extLst>
              <a:ext uri="{FF2B5EF4-FFF2-40B4-BE49-F238E27FC236}">
                <a16:creationId xmlns:a16="http://schemas.microsoft.com/office/drawing/2014/main" id="{F67C85B5-F68F-4571-9276-25328721BC28}"/>
              </a:ext>
            </a:extLst>
          </p:cNvPr>
          <p:cNvSpPr>
            <a:spLocks/>
          </p:cNvSpPr>
          <p:nvPr/>
        </p:nvSpPr>
        <p:spPr>
          <a:xfrm rot="16200000">
            <a:off x="6530631" y="324119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small BLUE 2 Oval 24">
            <a:extLst>
              <a:ext uri="{FF2B5EF4-FFF2-40B4-BE49-F238E27FC236}">
                <a16:creationId xmlns:a16="http://schemas.microsoft.com/office/drawing/2014/main" id="{5073491B-A660-4BD5-857A-1838E14494D3}"/>
              </a:ext>
            </a:extLst>
          </p:cNvPr>
          <p:cNvSpPr>
            <a:spLocks/>
          </p:cNvSpPr>
          <p:nvPr/>
        </p:nvSpPr>
        <p:spPr>
          <a:xfrm rot="16200000">
            <a:off x="6751865" y="363705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small ORANGE 2 Oval 25">
            <a:extLst>
              <a:ext uri="{FF2B5EF4-FFF2-40B4-BE49-F238E27FC236}">
                <a16:creationId xmlns:a16="http://schemas.microsoft.com/office/drawing/2014/main" id="{ABE3A519-A873-4947-8327-3DCB3D4D487D}"/>
              </a:ext>
            </a:extLst>
          </p:cNvPr>
          <p:cNvSpPr>
            <a:spLocks/>
          </p:cNvSpPr>
          <p:nvPr/>
        </p:nvSpPr>
        <p:spPr>
          <a:xfrm rot="16200000">
            <a:off x="6751865" y="344332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6" name="small PURPLE 2 Oval 26">
            <a:extLst>
              <a:ext uri="{FF2B5EF4-FFF2-40B4-BE49-F238E27FC236}">
                <a16:creationId xmlns:a16="http://schemas.microsoft.com/office/drawing/2014/main" id="{35A1B318-C938-4BB7-91E5-064C1FF9D3D1}"/>
              </a:ext>
            </a:extLst>
          </p:cNvPr>
          <p:cNvSpPr>
            <a:spLocks/>
          </p:cNvSpPr>
          <p:nvPr/>
        </p:nvSpPr>
        <p:spPr>
          <a:xfrm rot="16200000">
            <a:off x="6751865" y="324119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7" name="big RED 2 Oval 27">
            <a:extLst>
              <a:ext uri="{FF2B5EF4-FFF2-40B4-BE49-F238E27FC236}">
                <a16:creationId xmlns:a16="http://schemas.microsoft.com/office/drawing/2014/main" id="{4638366A-1989-469D-8F30-C7223B43676D}"/>
              </a:ext>
            </a:extLst>
          </p:cNvPr>
          <p:cNvSpPr>
            <a:spLocks noChangeAspect="1"/>
          </p:cNvSpPr>
          <p:nvPr/>
        </p:nvSpPr>
        <p:spPr>
          <a:xfrm>
            <a:off x="6412422" y="321519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8" name="big YELLOW 2 Oval 28">
            <a:extLst>
              <a:ext uri="{FF2B5EF4-FFF2-40B4-BE49-F238E27FC236}">
                <a16:creationId xmlns:a16="http://schemas.microsoft.com/office/drawing/2014/main" id="{DF3871B9-3D39-4E32-A9D6-4FD486084DAF}"/>
              </a:ext>
            </a:extLst>
          </p:cNvPr>
          <p:cNvSpPr>
            <a:spLocks noChangeAspect="1"/>
          </p:cNvSpPr>
          <p:nvPr/>
        </p:nvSpPr>
        <p:spPr>
          <a:xfrm>
            <a:off x="6412422" y="321519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9" name="big GREEN 2 Oval 29">
            <a:extLst>
              <a:ext uri="{FF2B5EF4-FFF2-40B4-BE49-F238E27FC236}">
                <a16:creationId xmlns:a16="http://schemas.microsoft.com/office/drawing/2014/main" id="{3090BAE9-7FE5-4BC5-879A-1991BE954243}"/>
              </a:ext>
            </a:extLst>
          </p:cNvPr>
          <p:cNvSpPr>
            <a:spLocks noChangeAspect="1"/>
          </p:cNvSpPr>
          <p:nvPr/>
        </p:nvSpPr>
        <p:spPr>
          <a:xfrm>
            <a:off x="6412422" y="321519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big BLUE 2 Oval 30">
            <a:extLst>
              <a:ext uri="{FF2B5EF4-FFF2-40B4-BE49-F238E27FC236}">
                <a16:creationId xmlns:a16="http://schemas.microsoft.com/office/drawing/2014/main" id="{7DBA62E4-B9DA-4102-AFD4-096C691AF55E}"/>
              </a:ext>
            </a:extLst>
          </p:cNvPr>
          <p:cNvSpPr>
            <a:spLocks noChangeAspect="1"/>
          </p:cNvSpPr>
          <p:nvPr/>
        </p:nvSpPr>
        <p:spPr>
          <a:xfrm>
            <a:off x="6412422" y="321519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big ORANGE 2 Oval 31">
            <a:extLst>
              <a:ext uri="{FF2B5EF4-FFF2-40B4-BE49-F238E27FC236}">
                <a16:creationId xmlns:a16="http://schemas.microsoft.com/office/drawing/2014/main" id="{37114A40-7C40-48F0-A170-C2F4176F8CC5}"/>
              </a:ext>
            </a:extLst>
          </p:cNvPr>
          <p:cNvSpPr>
            <a:spLocks noChangeAspect="1"/>
          </p:cNvSpPr>
          <p:nvPr/>
        </p:nvSpPr>
        <p:spPr>
          <a:xfrm>
            <a:off x="6412422" y="321519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big PURPLE 2 Oval 32">
            <a:extLst>
              <a:ext uri="{FF2B5EF4-FFF2-40B4-BE49-F238E27FC236}">
                <a16:creationId xmlns:a16="http://schemas.microsoft.com/office/drawing/2014/main" id="{FB09F9FB-DA40-43BA-9F03-DE3AC9ED3531}"/>
              </a:ext>
            </a:extLst>
          </p:cNvPr>
          <p:cNvSpPr>
            <a:spLocks noChangeAspect="1"/>
          </p:cNvSpPr>
          <p:nvPr/>
        </p:nvSpPr>
        <p:spPr>
          <a:xfrm>
            <a:off x="6412422" y="321519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small RED 3 Oval 21">
            <a:extLst>
              <a:ext uri="{FF2B5EF4-FFF2-40B4-BE49-F238E27FC236}">
                <a16:creationId xmlns:a16="http://schemas.microsoft.com/office/drawing/2014/main" id="{125702F4-4D73-47F0-AC63-54BF6B68B16F}"/>
              </a:ext>
            </a:extLst>
          </p:cNvPr>
          <p:cNvSpPr>
            <a:spLocks/>
          </p:cNvSpPr>
          <p:nvPr/>
        </p:nvSpPr>
        <p:spPr>
          <a:xfrm rot="16200000">
            <a:off x="6530631" y="288206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small YELLOW 3 Oval 22">
            <a:extLst>
              <a:ext uri="{FF2B5EF4-FFF2-40B4-BE49-F238E27FC236}">
                <a16:creationId xmlns:a16="http://schemas.microsoft.com/office/drawing/2014/main" id="{104B22CF-EC0F-4DE0-9D33-757D8B9E77EA}"/>
              </a:ext>
            </a:extLst>
          </p:cNvPr>
          <p:cNvSpPr>
            <a:spLocks/>
          </p:cNvSpPr>
          <p:nvPr/>
        </p:nvSpPr>
        <p:spPr>
          <a:xfrm rot="16200000">
            <a:off x="6530631" y="268189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small GREEN 3 Oval 23">
            <a:extLst>
              <a:ext uri="{FF2B5EF4-FFF2-40B4-BE49-F238E27FC236}">
                <a16:creationId xmlns:a16="http://schemas.microsoft.com/office/drawing/2014/main" id="{D3615DEE-3A9D-4CDF-8C61-5963EBF83E82}"/>
              </a:ext>
            </a:extLst>
          </p:cNvPr>
          <p:cNvSpPr>
            <a:spLocks/>
          </p:cNvSpPr>
          <p:nvPr/>
        </p:nvSpPr>
        <p:spPr>
          <a:xfrm rot="16200000">
            <a:off x="6530631" y="247330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small BLUE 3 Oval 24">
            <a:extLst>
              <a:ext uri="{FF2B5EF4-FFF2-40B4-BE49-F238E27FC236}">
                <a16:creationId xmlns:a16="http://schemas.microsoft.com/office/drawing/2014/main" id="{556AE804-8417-46F4-A4E0-39BB1D55C2C7}"/>
              </a:ext>
            </a:extLst>
          </p:cNvPr>
          <p:cNvSpPr>
            <a:spLocks/>
          </p:cNvSpPr>
          <p:nvPr/>
        </p:nvSpPr>
        <p:spPr>
          <a:xfrm rot="16200000">
            <a:off x="6751865" y="288206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7" name="small ORANGE 3 Oval 25">
            <a:extLst>
              <a:ext uri="{FF2B5EF4-FFF2-40B4-BE49-F238E27FC236}">
                <a16:creationId xmlns:a16="http://schemas.microsoft.com/office/drawing/2014/main" id="{F3C1DAB6-8EDC-4EE4-9105-B9980D53FB83}"/>
              </a:ext>
            </a:extLst>
          </p:cNvPr>
          <p:cNvSpPr>
            <a:spLocks/>
          </p:cNvSpPr>
          <p:nvPr/>
        </p:nvSpPr>
        <p:spPr>
          <a:xfrm rot="16200000">
            <a:off x="6751865" y="268189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small PURPLE 3 Oval 26">
            <a:extLst>
              <a:ext uri="{FF2B5EF4-FFF2-40B4-BE49-F238E27FC236}">
                <a16:creationId xmlns:a16="http://schemas.microsoft.com/office/drawing/2014/main" id="{8F585ABF-B2B6-432E-A054-6AF01C6A8A6A}"/>
              </a:ext>
            </a:extLst>
          </p:cNvPr>
          <p:cNvSpPr>
            <a:spLocks/>
          </p:cNvSpPr>
          <p:nvPr/>
        </p:nvSpPr>
        <p:spPr>
          <a:xfrm rot="16200000">
            <a:off x="6751865" y="247330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big RED 3 Oval 27">
            <a:extLst>
              <a:ext uri="{FF2B5EF4-FFF2-40B4-BE49-F238E27FC236}">
                <a16:creationId xmlns:a16="http://schemas.microsoft.com/office/drawing/2014/main" id="{66E7EF20-8AEE-4A38-A99C-05808EAC2FE2}"/>
              </a:ext>
            </a:extLst>
          </p:cNvPr>
          <p:cNvSpPr>
            <a:spLocks noChangeAspect="1"/>
          </p:cNvSpPr>
          <p:nvPr/>
        </p:nvSpPr>
        <p:spPr>
          <a:xfrm>
            <a:off x="6406979" y="244470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big YELLOW 3 Oval 28">
            <a:extLst>
              <a:ext uri="{FF2B5EF4-FFF2-40B4-BE49-F238E27FC236}">
                <a16:creationId xmlns:a16="http://schemas.microsoft.com/office/drawing/2014/main" id="{BA212531-70F7-4250-A778-F7D6EDE452D6}"/>
              </a:ext>
            </a:extLst>
          </p:cNvPr>
          <p:cNvSpPr>
            <a:spLocks noChangeAspect="1"/>
          </p:cNvSpPr>
          <p:nvPr/>
        </p:nvSpPr>
        <p:spPr>
          <a:xfrm>
            <a:off x="6406979" y="244470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1" name="big GREEN 3 Oval 29">
            <a:extLst>
              <a:ext uri="{FF2B5EF4-FFF2-40B4-BE49-F238E27FC236}">
                <a16:creationId xmlns:a16="http://schemas.microsoft.com/office/drawing/2014/main" id="{9C424AD3-38DA-4D1C-A0E3-22407E8569DE}"/>
              </a:ext>
            </a:extLst>
          </p:cNvPr>
          <p:cNvSpPr>
            <a:spLocks noChangeAspect="1"/>
          </p:cNvSpPr>
          <p:nvPr/>
        </p:nvSpPr>
        <p:spPr>
          <a:xfrm>
            <a:off x="6406979" y="244470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2" name="big BLUE 3 Oval 30">
            <a:extLst>
              <a:ext uri="{FF2B5EF4-FFF2-40B4-BE49-F238E27FC236}">
                <a16:creationId xmlns:a16="http://schemas.microsoft.com/office/drawing/2014/main" id="{432C297D-403F-424C-A52A-5F7F92253851}"/>
              </a:ext>
            </a:extLst>
          </p:cNvPr>
          <p:cNvSpPr>
            <a:spLocks noChangeAspect="1"/>
          </p:cNvSpPr>
          <p:nvPr/>
        </p:nvSpPr>
        <p:spPr>
          <a:xfrm>
            <a:off x="6406979" y="244470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3" name="big ORANGE 3 Oval 31">
            <a:extLst>
              <a:ext uri="{FF2B5EF4-FFF2-40B4-BE49-F238E27FC236}">
                <a16:creationId xmlns:a16="http://schemas.microsoft.com/office/drawing/2014/main" id="{61A9C48A-B957-4718-9A81-308B062CF9D0}"/>
              </a:ext>
            </a:extLst>
          </p:cNvPr>
          <p:cNvSpPr>
            <a:spLocks noChangeAspect="1"/>
          </p:cNvSpPr>
          <p:nvPr/>
        </p:nvSpPr>
        <p:spPr>
          <a:xfrm>
            <a:off x="6406979" y="244470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4" name="big PURPLE 3   Oval 32">
            <a:extLst>
              <a:ext uri="{FF2B5EF4-FFF2-40B4-BE49-F238E27FC236}">
                <a16:creationId xmlns:a16="http://schemas.microsoft.com/office/drawing/2014/main" id="{A772DB7B-1BA2-4FA6-AF84-095C14C102A0}"/>
              </a:ext>
            </a:extLst>
          </p:cNvPr>
          <p:cNvSpPr>
            <a:spLocks noChangeAspect="1"/>
          </p:cNvSpPr>
          <p:nvPr/>
        </p:nvSpPr>
        <p:spPr>
          <a:xfrm>
            <a:off x="6406979" y="244470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5" name="small RED 4 Oval 21">
            <a:extLst>
              <a:ext uri="{FF2B5EF4-FFF2-40B4-BE49-F238E27FC236}">
                <a16:creationId xmlns:a16="http://schemas.microsoft.com/office/drawing/2014/main" id="{668BB73F-8890-4E3B-8BD5-3C77E4A22351}"/>
              </a:ext>
            </a:extLst>
          </p:cNvPr>
          <p:cNvSpPr>
            <a:spLocks/>
          </p:cNvSpPr>
          <p:nvPr/>
        </p:nvSpPr>
        <p:spPr>
          <a:xfrm rot="16200000">
            <a:off x="6530631" y="211349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small YELLOW 4 Oval 22">
            <a:extLst>
              <a:ext uri="{FF2B5EF4-FFF2-40B4-BE49-F238E27FC236}">
                <a16:creationId xmlns:a16="http://schemas.microsoft.com/office/drawing/2014/main" id="{8D5AB2D3-3C70-4089-84A9-7571E1C97A67}"/>
              </a:ext>
            </a:extLst>
          </p:cNvPr>
          <p:cNvSpPr>
            <a:spLocks/>
          </p:cNvSpPr>
          <p:nvPr/>
        </p:nvSpPr>
        <p:spPr>
          <a:xfrm rot="16200000">
            <a:off x="6530631" y="191475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small GREEN 4 Oval 23">
            <a:extLst>
              <a:ext uri="{FF2B5EF4-FFF2-40B4-BE49-F238E27FC236}">
                <a16:creationId xmlns:a16="http://schemas.microsoft.com/office/drawing/2014/main" id="{1CBB8C9D-707E-478C-BDBC-C5A5EBC358B4}"/>
              </a:ext>
            </a:extLst>
          </p:cNvPr>
          <p:cNvSpPr>
            <a:spLocks/>
          </p:cNvSpPr>
          <p:nvPr/>
        </p:nvSpPr>
        <p:spPr>
          <a:xfrm rot="16200000">
            <a:off x="6530631" y="171853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small BLUE 4 Oval 24">
            <a:extLst>
              <a:ext uri="{FF2B5EF4-FFF2-40B4-BE49-F238E27FC236}">
                <a16:creationId xmlns:a16="http://schemas.microsoft.com/office/drawing/2014/main" id="{5C1FB408-A81B-4393-9F8E-2B76640F30C3}"/>
              </a:ext>
            </a:extLst>
          </p:cNvPr>
          <p:cNvSpPr>
            <a:spLocks/>
          </p:cNvSpPr>
          <p:nvPr/>
        </p:nvSpPr>
        <p:spPr>
          <a:xfrm rot="16200000">
            <a:off x="6751865" y="211349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9" name="small ORANGE 4 Oval 25">
            <a:extLst>
              <a:ext uri="{FF2B5EF4-FFF2-40B4-BE49-F238E27FC236}">
                <a16:creationId xmlns:a16="http://schemas.microsoft.com/office/drawing/2014/main" id="{E10A0751-4CD3-4106-ACAA-3B5560C6B0A3}"/>
              </a:ext>
            </a:extLst>
          </p:cNvPr>
          <p:cNvSpPr>
            <a:spLocks/>
          </p:cNvSpPr>
          <p:nvPr/>
        </p:nvSpPr>
        <p:spPr>
          <a:xfrm rot="16200000">
            <a:off x="6751865" y="191475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0" name="small PURPLE 4 Oval 26">
            <a:extLst>
              <a:ext uri="{FF2B5EF4-FFF2-40B4-BE49-F238E27FC236}">
                <a16:creationId xmlns:a16="http://schemas.microsoft.com/office/drawing/2014/main" id="{3B877CAE-B87E-41CD-B2F1-06446E31E3E3}"/>
              </a:ext>
            </a:extLst>
          </p:cNvPr>
          <p:cNvSpPr>
            <a:spLocks/>
          </p:cNvSpPr>
          <p:nvPr/>
        </p:nvSpPr>
        <p:spPr>
          <a:xfrm rot="16200000">
            <a:off x="6751865" y="171853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1" name="big RED 4 Oval 27">
            <a:extLst>
              <a:ext uri="{FF2B5EF4-FFF2-40B4-BE49-F238E27FC236}">
                <a16:creationId xmlns:a16="http://schemas.microsoft.com/office/drawing/2014/main" id="{07777FA1-D481-4710-A4D6-28AF693DBD37}"/>
              </a:ext>
            </a:extLst>
          </p:cNvPr>
          <p:cNvSpPr>
            <a:spLocks noChangeAspect="1"/>
          </p:cNvSpPr>
          <p:nvPr/>
        </p:nvSpPr>
        <p:spPr>
          <a:xfrm>
            <a:off x="6412337" y="169850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2" name="big YELLOW 4 Oval 28">
            <a:extLst>
              <a:ext uri="{FF2B5EF4-FFF2-40B4-BE49-F238E27FC236}">
                <a16:creationId xmlns:a16="http://schemas.microsoft.com/office/drawing/2014/main" id="{9784E617-E4D9-4EFD-9E97-F5A5CF9E60FB}"/>
              </a:ext>
            </a:extLst>
          </p:cNvPr>
          <p:cNvSpPr>
            <a:spLocks noChangeAspect="1"/>
          </p:cNvSpPr>
          <p:nvPr/>
        </p:nvSpPr>
        <p:spPr>
          <a:xfrm>
            <a:off x="6412337" y="169850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3" name="big GREEN 4 Oval 29">
            <a:extLst>
              <a:ext uri="{FF2B5EF4-FFF2-40B4-BE49-F238E27FC236}">
                <a16:creationId xmlns:a16="http://schemas.microsoft.com/office/drawing/2014/main" id="{5B0F377D-9400-41CF-AA5B-385078318164}"/>
              </a:ext>
            </a:extLst>
          </p:cNvPr>
          <p:cNvSpPr>
            <a:spLocks noChangeAspect="1"/>
          </p:cNvSpPr>
          <p:nvPr/>
        </p:nvSpPr>
        <p:spPr>
          <a:xfrm>
            <a:off x="6412337" y="169850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big BLUE 4 Oval 30">
            <a:extLst>
              <a:ext uri="{FF2B5EF4-FFF2-40B4-BE49-F238E27FC236}">
                <a16:creationId xmlns:a16="http://schemas.microsoft.com/office/drawing/2014/main" id="{F691C3B1-A917-45CF-9414-A3503FB9ABC5}"/>
              </a:ext>
            </a:extLst>
          </p:cNvPr>
          <p:cNvSpPr>
            <a:spLocks noChangeAspect="1"/>
          </p:cNvSpPr>
          <p:nvPr/>
        </p:nvSpPr>
        <p:spPr>
          <a:xfrm>
            <a:off x="6412337" y="169850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big ORANGE 4 Oval 31">
            <a:extLst>
              <a:ext uri="{FF2B5EF4-FFF2-40B4-BE49-F238E27FC236}">
                <a16:creationId xmlns:a16="http://schemas.microsoft.com/office/drawing/2014/main" id="{4B50503F-700A-4B46-A309-BC9B1AB85244}"/>
              </a:ext>
            </a:extLst>
          </p:cNvPr>
          <p:cNvSpPr>
            <a:spLocks noChangeAspect="1"/>
          </p:cNvSpPr>
          <p:nvPr/>
        </p:nvSpPr>
        <p:spPr>
          <a:xfrm>
            <a:off x="6412337" y="169850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big PURPLE 4 Oval 32">
            <a:extLst>
              <a:ext uri="{FF2B5EF4-FFF2-40B4-BE49-F238E27FC236}">
                <a16:creationId xmlns:a16="http://schemas.microsoft.com/office/drawing/2014/main" id="{6A4898BF-8CE5-43A1-A956-9D0C36025A11}"/>
              </a:ext>
            </a:extLst>
          </p:cNvPr>
          <p:cNvSpPr>
            <a:spLocks noChangeAspect="1"/>
          </p:cNvSpPr>
          <p:nvPr/>
        </p:nvSpPr>
        <p:spPr>
          <a:xfrm>
            <a:off x="6412337" y="169850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7" name="small RED 1 Oval 21">
            <a:extLst>
              <a:ext uri="{FF2B5EF4-FFF2-40B4-BE49-F238E27FC236}">
                <a16:creationId xmlns:a16="http://schemas.microsoft.com/office/drawing/2014/main" id="{BC9AAE3E-8CFF-49E7-B7DD-1EBCB82E0A0C}"/>
              </a:ext>
            </a:extLst>
          </p:cNvPr>
          <p:cNvSpPr>
            <a:spLocks/>
          </p:cNvSpPr>
          <p:nvPr/>
        </p:nvSpPr>
        <p:spPr>
          <a:xfrm rot="16200000">
            <a:off x="7299451" y="442065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small YELLOW 1 Oval 22">
            <a:extLst>
              <a:ext uri="{FF2B5EF4-FFF2-40B4-BE49-F238E27FC236}">
                <a16:creationId xmlns:a16="http://schemas.microsoft.com/office/drawing/2014/main" id="{ADA032C9-0820-40D9-8B2C-5291DF84BF79}"/>
              </a:ext>
            </a:extLst>
          </p:cNvPr>
          <p:cNvSpPr>
            <a:spLocks/>
          </p:cNvSpPr>
          <p:nvPr/>
        </p:nvSpPr>
        <p:spPr>
          <a:xfrm rot="16200000">
            <a:off x="7299451" y="421646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9" name="small GREEN 1 Oval 23">
            <a:extLst>
              <a:ext uri="{FF2B5EF4-FFF2-40B4-BE49-F238E27FC236}">
                <a16:creationId xmlns:a16="http://schemas.microsoft.com/office/drawing/2014/main" id="{508486F0-1AF3-455D-9068-E75A31864F04}"/>
              </a:ext>
            </a:extLst>
          </p:cNvPr>
          <p:cNvSpPr>
            <a:spLocks/>
          </p:cNvSpPr>
          <p:nvPr/>
        </p:nvSpPr>
        <p:spPr>
          <a:xfrm rot="16200000">
            <a:off x="7299451" y="401590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0" name="small BLUE 1 Oval 24">
            <a:extLst>
              <a:ext uri="{FF2B5EF4-FFF2-40B4-BE49-F238E27FC236}">
                <a16:creationId xmlns:a16="http://schemas.microsoft.com/office/drawing/2014/main" id="{82AC5C05-51E6-4D8A-9A22-B72E9A845300}"/>
              </a:ext>
            </a:extLst>
          </p:cNvPr>
          <p:cNvSpPr>
            <a:spLocks/>
          </p:cNvSpPr>
          <p:nvPr/>
        </p:nvSpPr>
        <p:spPr>
          <a:xfrm rot="16200000">
            <a:off x="7520685" y="442065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1" name="small ORANGE 1 Oval 25">
            <a:extLst>
              <a:ext uri="{FF2B5EF4-FFF2-40B4-BE49-F238E27FC236}">
                <a16:creationId xmlns:a16="http://schemas.microsoft.com/office/drawing/2014/main" id="{EFB6241F-38FB-4947-AA85-EB2C9B18997D}"/>
              </a:ext>
            </a:extLst>
          </p:cNvPr>
          <p:cNvSpPr>
            <a:spLocks/>
          </p:cNvSpPr>
          <p:nvPr/>
        </p:nvSpPr>
        <p:spPr>
          <a:xfrm rot="16200000">
            <a:off x="7520685" y="421646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2" name="small PURPLE 1 Oval 26">
            <a:extLst>
              <a:ext uri="{FF2B5EF4-FFF2-40B4-BE49-F238E27FC236}">
                <a16:creationId xmlns:a16="http://schemas.microsoft.com/office/drawing/2014/main" id="{2FF0EF92-0571-425A-92A6-A803CFFF2BE0}"/>
              </a:ext>
            </a:extLst>
          </p:cNvPr>
          <p:cNvSpPr>
            <a:spLocks/>
          </p:cNvSpPr>
          <p:nvPr/>
        </p:nvSpPr>
        <p:spPr>
          <a:xfrm rot="16200000">
            <a:off x="7520685" y="401590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3" name="big RED 1 Oval 27">
            <a:extLst>
              <a:ext uri="{FF2B5EF4-FFF2-40B4-BE49-F238E27FC236}">
                <a16:creationId xmlns:a16="http://schemas.microsoft.com/office/drawing/2014/main" id="{87B92DC7-C122-4DD4-9612-6CAF93685CBD}"/>
              </a:ext>
            </a:extLst>
          </p:cNvPr>
          <p:cNvSpPr>
            <a:spLocks noChangeAspect="1"/>
          </p:cNvSpPr>
          <p:nvPr/>
        </p:nvSpPr>
        <p:spPr>
          <a:xfrm>
            <a:off x="7175799" y="399738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4" name="big YELLOW 1 Oval 28">
            <a:extLst>
              <a:ext uri="{FF2B5EF4-FFF2-40B4-BE49-F238E27FC236}">
                <a16:creationId xmlns:a16="http://schemas.microsoft.com/office/drawing/2014/main" id="{B7A49FEE-E56A-4246-9742-81A2B97B8271}"/>
              </a:ext>
            </a:extLst>
          </p:cNvPr>
          <p:cNvSpPr>
            <a:spLocks noChangeAspect="1"/>
          </p:cNvSpPr>
          <p:nvPr/>
        </p:nvSpPr>
        <p:spPr>
          <a:xfrm>
            <a:off x="7175799" y="399738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5" name="big GREEN 1 Oval 29">
            <a:extLst>
              <a:ext uri="{FF2B5EF4-FFF2-40B4-BE49-F238E27FC236}">
                <a16:creationId xmlns:a16="http://schemas.microsoft.com/office/drawing/2014/main" id="{06187C3D-2ECE-4270-A635-5C6F5FDA541C}"/>
              </a:ext>
            </a:extLst>
          </p:cNvPr>
          <p:cNvSpPr>
            <a:spLocks noChangeAspect="1"/>
          </p:cNvSpPr>
          <p:nvPr/>
        </p:nvSpPr>
        <p:spPr>
          <a:xfrm>
            <a:off x="7175799" y="399738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6" name="big BLUE1 Oval 30">
            <a:extLst>
              <a:ext uri="{FF2B5EF4-FFF2-40B4-BE49-F238E27FC236}">
                <a16:creationId xmlns:a16="http://schemas.microsoft.com/office/drawing/2014/main" id="{8FBF91C2-D157-48CA-BF64-98D08DE18E59}"/>
              </a:ext>
            </a:extLst>
          </p:cNvPr>
          <p:cNvSpPr>
            <a:spLocks noChangeAspect="1"/>
          </p:cNvSpPr>
          <p:nvPr/>
        </p:nvSpPr>
        <p:spPr>
          <a:xfrm>
            <a:off x="7175799" y="399738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7" name="big ORANGE 1 Oval 31">
            <a:extLst>
              <a:ext uri="{FF2B5EF4-FFF2-40B4-BE49-F238E27FC236}">
                <a16:creationId xmlns:a16="http://schemas.microsoft.com/office/drawing/2014/main" id="{37569302-7B14-4597-9F09-150B60D69FD8}"/>
              </a:ext>
            </a:extLst>
          </p:cNvPr>
          <p:cNvSpPr>
            <a:spLocks noChangeAspect="1"/>
          </p:cNvSpPr>
          <p:nvPr/>
        </p:nvSpPr>
        <p:spPr>
          <a:xfrm>
            <a:off x="7175799" y="399738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8" name="big PURPLE 1  Oval 32">
            <a:extLst>
              <a:ext uri="{FF2B5EF4-FFF2-40B4-BE49-F238E27FC236}">
                <a16:creationId xmlns:a16="http://schemas.microsoft.com/office/drawing/2014/main" id="{B510E06B-4B03-47D7-BE80-CA5A5B85EF94}"/>
              </a:ext>
            </a:extLst>
          </p:cNvPr>
          <p:cNvSpPr>
            <a:spLocks noChangeAspect="1"/>
          </p:cNvSpPr>
          <p:nvPr/>
        </p:nvSpPr>
        <p:spPr>
          <a:xfrm>
            <a:off x="7175799" y="399738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9" name="white 4  Oval 38">
            <a:extLst>
              <a:ext uri="{FF2B5EF4-FFF2-40B4-BE49-F238E27FC236}">
                <a16:creationId xmlns:a16="http://schemas.microsoft.com/office/drawing/2014/main" id="{F2A7457E-D4F8-41E1-8414-CE421D74E71F}"/>
              </a:ext>
            </a:extLst>
          </p:cNvPr>
          <p:cNvSpPr/>
          <p:nvPr/>
        </p:nvSpPr>
        <p:spPr>
          <a:xfrm>
            <a:off x="7192699"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0" name="white 3 Oval 39">
            <a:extLst>
              <a:ext uri="{FF2B5EF4-FFF2-40B4-BE49-F238E27FC236}">
                <a16:creationId xmlns:a16="http://schemas.microsoft.com/office/drawing/2014/main" id="{27D02601-1AC1-4A63-8C42-D5CB7D6DD284}"/>
              </a:ext>
            </a:extLst>
          </p:cNvPr>
          <p:cNvSpPr/>
          <p:nvPr/>
        </p:nvSpPr>
        <p:spPr>
          <a:xfrm>
            <a:off x="7505608"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1" name="white 2 Oval 40">
            <a:extLst>
              <a:ext uri="{FF2B5EF4-FFF2-40B4-BE49-F238E27FC236}">
                <a16:creationId xmlns:a16="http://schemas.microsoft.com/office/drawing/2014/main" id="{7C3E43C2-E656-4C3C-B601-B1FB3B5F4841}"/>
              </a:ext>
            </a:extLst>
          </p:cNvPr>
          <p:cNvSpPr/>
          <p:nvPr/>
        </p:nvSpPr>
        <p:spPr>
          <a:xfrm>
            <a:off x="7192699"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white 1  Oval 41">
            <a:extLst>
              <a:ext uri="{FF2B5EF4-FFF2-40B4-BE49-F238E27FC236}">
                <a16:creationId xmlns:a16="http://schemas.microsoft.com/office/drawing/2014/main" id="{AB944785-09DD-4CF7-A9BA-DA657B488AFD}"/>
              </a:ext>
            </a:extLst>
          </p:cNvPr>
          <p:cNvSpPr/>
          <p:nvPr/>
        </p:nvSpPr>
        <p:spPr>
          <a:xfrm>
            <a:off x="7505608"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black 2 green Oval 42">
            <a:extLst>
              <a:ext uri="{FF2B5EF4-FFF2-40B4-BE49-F238E27FC236}">
                <a16:creationId xmlns:a16="http://schemas.microsoft.com/office/drawing/2014/main" id="{95485DAC-1A4D-45D6-B469-6850A3F22D4D}"/>
              </a:ext>
            </a:extLst>
          </p:cNvPr>
          <p:cNvSpPr/>
          <p:nvPr/>
        </p:nvSpPr>
        <p:spPr>
          <a:xfrm>
            <a:off x="7192699"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black 1 purple Oval 43">
            <a:extLst>
              <a:ext uri="{FF2B5EF4-FFF2-40B4-BE49-F238E27FC236}">
                <a16:creationId xmlns:a16="http://schemas.microsoft.com/office/drawing/2014/main" id="{204A7B8D-198A-4962-8B61-782C37F5538F}"/>
              </a:ext>
            </a:extLst>
          </p:cNvPr>
          <p:cNvSpPr/>
          <p:nvPr/>
        </p:nvSpPr>
        <p:spPr>
          <a:xfrm>
            <a:off x="7505608"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5" name="black 3 yellow Oval 44">
            <a:extLst>
              <a:ext uri="{FF2B5EF4-FFF2-40B4-BE49-F238E27FC236}">
                <a16:creationId xmlns:a16="http://schemas.microsoft.com/office/drawing/2014/main" id="{045D9D1E-CEB6-47DC-9454-49F2A12A2C13}"/>
              </a:ext>
            </a:extLst>
          </p:cNvPr>
          <p:cNvSpPr/>
          <p:nvPr/>
        </p:nvSpPr>
        <p:spPr>
          <a:xfrm>
            <a:off x="7505608"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6" name="black 4 red Oval 45">
            <a:extLst>
              <a:ext uri="{FF2B5EF4-FFF2-40B4-BE49-F238E27FC236}">
                <a16:creationId xmlns:a16="http://schemas.microsoft.com/office/drawing/2014/main" id="{4F65CA71-2689-4DD0-A766-6117EFDEA10D}"/>
              </a:ext>
            </a:extLst>
          </p:cNvPr>
          <p:cNvSpPr/>
          <p:nvPr/>
        </p:nvSpPr>
        <p:spPr>
          <a:xfrm>
            <a:off x="7192699"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7" name="cover 4 Rectangle 54">
            <a:extLst>
              <a:ext uri="{FF2B5EF4-FFF2-40B4-BE49-F238E27FC236}">
                <a16:creationId xmlns:a16="http://schemas.microsoft.com/office/drawing/2014/main" id="{F767AC75-FCF1-45CC-8885-33AA89E222A2}"/>
              </a:ext>
            </a:extLst>
          </p:cNvPr>
          <p:cNvSpPr/>
          <p:nvPr/>
        </p:nvSpPr>
        <p:spPr>
          <a:xfrm>
            <a:off x="7160019"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8" name="cover 3 Rectangle 55">
            <a:extLst>
              <a:ext uri="{FF2B5EF4-FFF2-40B4-BE49-F238E27FC236}">
                <a16:creationId xmlns:a16="http://schemas.microsoft.com/office/drawing/2014/main" id="{30A8C34A-79B0-44F7-8D3E-CBDDD439BEB7}"/>
              </a:ext>
            </a:extLst>
          </p:cNvPr>
          <p:cNvSpPr/>
          <p:nvPr/>
        </p:nvSpPr>
        <p:spPr>
          <a:xfrm>
            <a:off x="7160019"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9" name="cover 1 Rectangle 57">
            <a:extLst>
              <a:ext uri="{FF2B5EF4-FFF2-40B4-BE49-F238E27FC236}">
                <a16:creationId xmlns:a16="http://schemas.microsoft.com/office/drawing/2014/main" id="{24821672-9801-41AE-998C-A979AFC039EF}"/>
              </a:ext>
            </a:extLst>
          </p:cNvPr>
          <p:cNvSpPr/>
          <p:nvPr/>
        </p:nvSpPr>
        <p:spPr>
          <a:xfrm>
            <a:off x="7160019"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0" name="cover 2 Rectangle 56">
            <a:extLst>
              <a:ext uri="{FF2B5EF4-FFF2-40B4-BE49-F238E27FC236}">
                <a16:creationId xmlns:a16="http://schemas.microsoft.com/office/drawing/2014/main" id="{650AD1C0-3D4F-4CED-85F2-AFD6D7C6779D}"/>
              </a:ext>
            </a:extLst>
          </p:cNvPr>
          <p:cNvSpPr/>
          <p:nvPr/>
        </p:nvSpPr>
        <p:spPr>
          <a:xfrm>
            <a:off x="7160019"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small RED 2 Oval 21">
            <a:extLst>
              <a:ext uri="{FF2B5EF4-FFF2-40B4-BE49-F238E27FC236}">
                <a16:creationId xmlns:a16="http://schemas.microsoft.com/office/drawing/2014/main" id="{F80BE247-D4D6-4543-A41E-35DFDF13B000}"/>
              </a:ext>
            </a:extLst>
          </p:cNvPr>
          <p:cNvSpPr>
            <a:spLocks/>
          </p:cNvSpPr>
          <p:nvPr/>
        </p:nvSpPr>
        <p:spPr>
          <a:xfrm rot="16200000">
            <a:off x="7299451" y="3648753"/>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2" name="small YELLOW 2 Oval 22">
            <a:extLst>
              <a:ext uri="{FF2B5EF4-FFF2-40B4-BE49-F238E27FC236}">
                <a16:creationId xmlns:a16="http://schemas.microsoft.com/office/drawing/2014/main" id="{39486B65-6D7C-4C64-A469-D69911F57234}"/>
              </a:ext>
            </a:extLst>
          </p:cNvPr>
          <p:cNvSpPr>
            <a:spLocks/>
          </p:cNvSpPr>
          <p:nvPr/>
        </p:nvSpPr>
        <p:spPr>
          <a:xfrm rot="16200000">
            <a:off x="7299451" y="3455031"/>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3" name="small GREEN 2 Oval 23">
            <a:extLst>
              <a:ext uri="{FF2B5EF4-FFF2-40B4-BE49-F238E27FC236}">
                <a16:creationId xmlns:a16="http://schemas.microsoft.com/office/drawing/2014/main" id="{112F6EAB-F8F3-4E0E-9B30-758B0D1A755A}"/>
              </a:ext>
            </a:extLst>
          </p:cNvPr>
          <p:cNvSpPr>
            <a:spLocks/>
          </p:cNvSpPr>
          <p:nvPr/>
        </p:nvSpPr>
        <p:spPr>
          <a:xfrm rot="16200000">
            <a:off x="7299451" y="325289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4" name="small BLUE 2 Oval 24">
            <a:extLst>
              <a:ext uri="{FF2B5EF4-FFF2-40B4-BE49-F238E27FC236}">
                <a16:creationId xmlns:a16="http://schemas.microsoft.com/office/drawing/2014/main" id="{3843A868-DEF2-4083-8AC5-8E633FF87BCE}"/>
              </a:ext>
            </a:extLst>
          </p:cNvPr>
          <p:cNvSpPr>
            <a:spLocks/>
          </p:cNvSpPr>
          <p:nvPr/>
        </p:nvSpPr>
        <p:spPr>
          <a:xfrm rot="16200000">
            <a:off x="7520685" y="3648753"/>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5" name="small ORANGE 2 Oval 25">
            <a:extLst>
              <a:ext uri="{FF2B5EF4-FFF2-40B4-BE49-F238E27FC236}">
                <a16:creationId xmlns:a16="http://schemas.microsoft.com/office/drawing/2014/main" id="{78790221-00B7-47F9-9C8E-F81C40E890A3}"/>
              </a:ext>
            </a:extLst>
          </p:cNvPr>
          <p:cNvSpPr>
            <a:spLocks/>
          </p:cNvSpPr>
          <p:nvPr/>
        </p:nvSpPr>
        <p:spPr>
          <a:xfrm rot="16200000">
            <a:off x="7520685" y="3455031"/>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6" name="small PURPLE 2 Oval 26">
            <a:extLst>
              <a:ext uri="{FF2B5EF4-FFF2-40B4-BE49-F238E27FC236}">
                <a16:creationId xmlns:a16="http://schemas.microsoft.com/office/drawing/2014/main" id="{050000A1-AD64-4AAF-91D0-25B5420482E3}"/>
              </a:ext>
            </a:extLst>
          </p:cNvPr>
          <p:cNvSpPr>
            <a:spLocks/>
          </p:cNvSpPr>
          <p:nvPr/>
        </p:nvSpPr>
        <p:spPr>
          <a:xfrm rot="16200000">
            <a:off x="7520685" y="325289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7" name="big RED 2 Oval 27">
            <a:extLst>
              <a:ext uri="{FF2B5EF4-FFF2-40B4-BE49-F238E27FC236}">
                <a16:creationId xmlns:a16="http://schemas.microsoft.com/office/drawing/2014/main" id="{25798152-A8E2-4039-84B0-ACCA297BFEAE}"/>
              </a:ext>
            </a:extLst>
          </p:cNvPr>
          <p:cNvSpPr>
            <a:spLocks noChangeAspect="1"/>
          </p:cNvSpPr>
          <p:nvPr/>
        </p:nvSpPr>
        <p:spPr>
          <a:xfrm>
            <a:off x="7181242" y="322689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big YELLOW 2 Oval 28">
            <a:extLst>
              <a:ext uri="{FF2B5EF4-FFF2-40B4-BE49-F238E27FC236}">
                <a16:creationId xmlns:a16="http://schemas.microsoft.com/office/drawing/2014/main" id="{975B9985-D9EB-41F5-A96F-1ACF195AEC48}"/>
              </a:ext>
            </a:extLst>
          </p:cNvPr>
          <p:cNvSpPr>
            <a:spLocks noChangeAspect="1"/>
          </p:cNvSpPr>
          <p:nvPr/>
        </p:nvSpPr>
        <p:spPr>
          <a:xfrm>
            <a:off x="7181242" y="322689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9" name="big GREEN 2 Oval 29">
            <a:extLst>
              <a:ext uri="{FF2B5EF4-FFF2-40B4-BE49-F238E27FC236}">
                <a16:creationId xmlns:a16="http://schemas.microsoft.com/office/drawing/2014/main" id="{565C0009-60F0-499E-AC6D-421EAFEF6298}"/>
              </a:ext>
            </a:extLst>
          </p:cNvPr>
          <p:cNvSpPr>
            <a:spLocks noChangeAspect="1"/>
          </p:cNvSpPr>
          <p:nvPr/>
        </p:nvSpPr>
        <p:spPr>
          <a:xfrm>
            <a:off x="7181242" y="322689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0" name="big BLUE 2 Oval 30">
            <a:extLst>
              <a:ext uri="{FF2B5EF4-FFF2-40B4-BE49-F238E27FC236}">
                <a16:creationId xmlns:a16="http://schemas.microsoft.com/office/drawing/2014/main" id="{1812A03E-7C8F-4DB0-91E0-4E00241805D2}"/>
              </a:ext>
            </a:extLst>
          </p:cNvPr>
          <p:cNvSpPr>
            <a:spLocks noChangeAspect="1"/>
          </p:cNvSpPr>
          <p:nvPr/>
        </p:nvSpPr>
        <p:spPr>
          <a:xfrm>
            <a:off x="7181242" y="322689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1" name="big ORANGE 2 Oval 31">
            <a:extLst>
              <a:ext uri="{FF2B5EF4-FFF2-40B4-BE49-F238E27FC236}">
                <a16:creationId xmlns:a16="http://schemas.microsoft.com/office/drawing/2014/main" id="{328F2F99-C0D1-47E7-BA32-E607A8D29058}"/>
              </a:ext>
            </a:extLst>
          </p:cNvPr>
          <p:cNvSpPr>
            <a:spLocks noChangeAspect="1"/>
          </p:cNvSpPr>
          <p:nvPr/>
        </p:nvSpPr>
        <p:spPr>
          <a:xfrm>
            <a:off x="7181242" y="322689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big PURPLE 2 Oval 32">
            <a:extLst>
              <a:ext uri="{FF2B5EF4-FFF2-40B4-BE49-F238E27FC236}">
                <a16:creationId xmlns:a16="http://schemas.microsoft.com/office/drawing/2014/main" id="{64C222FE-0315-4BEE-8475-F6AA229CB0C8}"/>
              </a:ext>
            </a:extLst>
          </p:cNvPr>
          <p:cNvSpPr>
            <a:spLocks noChangeAspect="1"/>
          </p:cNvSpPr>
          <p:nvPr/>
        </p:nvSpPr>
        <p:spPr>
          <a:xfrm>
            <a:off x="7181242" y="322689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3" name="small RED 3 Oval 21">
            <a:extLst>
              <a:ext uri="{FF2B5EF4-FFF2-40B4-BE49-F238E27FC236}">
                <a16:creationId xmlns:a16="http://schemas.microsoft.com/office/drawing/2014/main" id="{76202973-FEC7-458C-94FA-BB3845EA3FA7}"/>
              </a:ext>
            </a:extLst>
          </p:cNvPr>
          <p:cNvSpPr>
            <a:spLocks/>
          </p:cNvSpPr>
          <p:nvPr/>
        </p:nvSpPr>
        <p:spPr>
          <a:xfrm rot="16200000">
            <a:off x="7299451" y="289376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4" name="small YELLOW 3 Oval 22">
            <a:extLst>
              <a:ext uri="{FF2B5EF4-FFF2-40B4-BE49-F238E27FC236}">
                <a16:creationId xmlns:a16="http://schemas.microsoft.com/office/drawing/2014/main" id="{A290294B-3CC8-41DE-82BA-1CA10FEA0689}"/>
              </a:ext>
            </a:extLst>
          </p:cNvPr>
          <p:cNvSpPr>
            <a:spLocks/>
          </p:cNvSpPr>
          <p:nvPr/>
        </p:nvSpPr>
        <p:spPr>
          <a:xfrm rot="16200000">
            <a:off x="7299451" y="269359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small GREEN 3 Oval 23">
            <a:extLst>
              <a:ext uri="{FF2B5EF4-FFF2-40B4-BE49-F238E27FC236}">
                <a16:creationId xmlns:a16="http://schemas.microsoft.com/office/drawing/2014/main" id="{75CC20D2-7A0F-4E1C-863D-2C3822D300C1}"/>
              </a:ext>
            </a:extLst>
          </p:cNvPr>
          <p:cNvSpPr>
            <a:spLocks/>
          </p:cNvSpPr>
          <p:nvPr/>
        </p:nvSpPr>
        <p:spPr>
          <a:xfrm rot="16200000">
            <a:off x="7299451" y="2485005"/>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small BLUE 3 Oval 24">
            <a:extLst>
              <a:ext uri="{FF2B5EF4-FFF2-40B4-BE49-F238E27FC236}">
                <a16:creationId xmlns:a16="http://schemas.microsoft.com/office/drawing/2014/main" id="{5B37839D-5953-4FB7-999A-443F02B6B65B}"/>
              </a:ext>
            </a:extLst>
          </p:cNvPr>
          <p:cNvSpPr>
            <a:spLocks/>
          </p:cNvSpPr>
          <p:nvPr/>
        </p:nvSpPr>
        <p:spPr>
          <a:xfrm rot="16200000">
            <a:off x="7520685" y="289376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small ORANGE 3 Oval 25">
            <a:extLst>
              <a:ext uri="{FF2B5EF4-FFF2-40B4-BE49-F238E27FC236}">
                <a16:creationId xmlns:a16="http://schemas.microsoft.com/office/drawing/2014/main" id="{B1A44D0C-445E-4594-85A6-118E6DBA5D75}"/>
              </a:ext>
            </a:extLst>
          </p:cNvPr>
          <p:cNvSpPr>
            <a:spLocks/>
          </p:cNvSpPr>
          <p:nvPr/>
        </p:nvSpPr>
        <p:spPr>
          <a:xfrm rot="16200000">
            <a:off x="7520685" y="269359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8" name="small PURPLE 3 Oval 26">
            <a:extLst>
              <a:ext uri="{FF2B5EF4-FFF2-40B4-BE49-F238E27FC236}">
                <a16:creationId xmlns:a16="http://schemas.microsoft.com/office/drawing/2014/main" id="{BCBBC8BE-CB76-4A35-88E4-25E30F54CCC5}"/>
              </a:ext>
            </a:extLst>
          </p:cNvPr>
          <p:cNvSpPr>
            <a:spLocks/>
          </p:cNvSpPr>
          <p:nvPr/>
        </p:nvSpPr>
        <p:spPr>
          <a:xfrm rot="16200000">
            <a:off x="7520685" y="248500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9" name="big RED 3 Oval 27">
            <a:extLst>
              <a:ext uri="{FF2B5EF4-FFF2-40B4-BE49-F238E27FC236}">
                <a16:creationId xmlns:a16="http://schemas.microsoft.com/office/drawing/2014/main" id="{570DA487-BC19-48E3-A53B-30AB75FF3C42}"/>
              </a:ext>
            </a:extLst>
          </p:cNvPr>
          <p:cNvSpPr>
            <a:spLocks noChangeAspect="1"/>
          </p:cNvSpPr>
          <p:nvPr/>
        </p:nvSpPr>
        <p:spPr>
          <a:xfrm>
            <a:off x="7175799" y="245640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0" name="big YELLOW 3 Oval 28">
            <a:extLst>
              <a:ext uri="{FF2B5EF4-FFF2-40B4-BE49-F238E27FC236}">
                <a16:creationId xmlns:a16="http://schemas.microsoft.com/office/drawing/2014/main" id="{4467555E-C85A-49E3-97C4-A666906C4B28}"/>
              </a:ext>
            </a:extLst>
          </p:cNvPr>
          <p:cNvSpPr>
            <a:spLocks noChangeAspect="1"/>
          </p:cNvSpPr>
          <p:nvPr/>
        </p:nvSpPr>
        <p:spPr>
          <a:xfrm>
            <a:off x="7175799" y="245640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big GREEN 3 Oval 29">
            <a:extLst>
              <a:ext uri="{FF2B5EF4-FFF2-40B4-BE49-F238E27FC236}">
                <a16:creationId xmlns:a16="http://schemas.microsoft.com/office/drawing/2014/main" id="{93856B55-68B5-4F7C-B26C-0817C8170155}"/>
              </a:ext>
            </a:extLst>
          </p:cNvPr>
          <p:cNvSpPr>
            <a:spLocks noChangeAspect="1"/>
          </p:cNvSpPr>
          <p:nvPr/>
        </p:nvSpPr>
        <p:spPr>
          <a:xfrm>
            <a:off x="7175799" y="245640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2" name="big BLUE 3 Oval 30">
            <a:extLst>
              <a:ext uri="{FF2B5EF4-FFF2-40B4-BE49-F238E27FC236}">
                <a16:creationId xmlns:a16="http://schemas.microsoft.com/office/drawing/2014/main" id="{16FB7FC8-EED0-4504-B754-65A925A8E532}"/>
              </a:ext>
            </a:extLst>
          </p:cNvPr>
          <p:cNvSpPr>
            <a:spLocks noChangeAspect="1"/>
          </p:cNvSpPr>
          <p:nvPr/>
        </p:nvSpPr>
        <p:spPr>
          <a:xfrm>
            <a:off x="7175799" y="245640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big ORANGE 3 Oval 31">
            <a:extLst>
              <a:ext uri="{FF2B5EF4-FFF2-40B4-BE49-F238E27FC236}">
                <a16:creationId xmlns:a16="http://schemas.microsoft.com/office/drawing/2014/main" id="{DC1C60F9-6327-496F-8AC4-F2668E93A9BB}"/>
              </a:ext>
            </a:extLst>
          </p:cNvPr>
          <p:cNvSpPr>
            <a:spLocks noChangeAspect="1"/>
          </p:cNvSpPr>
          <p:nvPr/>
        </p:nvSpPr>
        <p:spPr>
          <a:xfrm>
            <a:off x="7175799" y="245640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big PURPLE 3   Oval 32">
            <a:extLst>
              <a:ext uri="{FF2B5EF4-FFF2-40B4-BE49-F238E27FC236}">
                <a16:creationId xmlns:a16="http://schemas.microsoft.com/office/drawing/2014/main" id="{7690EDE0-4255-42AA-9B18-FAA3AEAE73E1}"/>
              </a:ext>
            </a:extLst>
          </p:cNvPr>
          <p:cNvSpPr>
            <a:spLocks noChangeAspect="1"/>
          </p:cNvSpPr>
          <p:nvPr/>
        </p:nvSpPr>
        <p:spPr>
          <a:xfrm>
            <a:off x="7175799" y="245640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small RED 4 Oval 21">
            <a:extLst>
              <a:ext uri="{FF2B5EF4-FFF2-40B4-BE49-F238E27FC236}">
                <a16:creationId xmlns:a16="http://schemas.microsoft.com/office/drawing/2014/main" id="{8391BFFB-4490-4295-8730-25B87794D0B8}"/>
              </a:ext>
            </a:extLst>
          </p:cNvPr>
          <p:cNvSpPr>
            <a:spLocks/>
          </p:cNvSpPr>
          <p:nvPr/>
        </p:nvSpPr>
        <p:spPr>
          <a:xfrm rot="16200000">
            <a:off x="7299451" y="212519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small YELLOW 4 Oval 22">
            <a:extLst>
              <a:ext uri="{FF2B5EF4-FFF2-40B4-BE49-F238E27FC236}">
                <a16:creationId xmlns:a16="http://schemas.microsoft.com/office/drawing/2014/main" id="{63B839DE-079D-4B6C-89EA-F70052AE3650}"/>
              </a:ext>
            </a:extLst>
          </p:cNvPr>
          <p:cNvSpPr>
            <a:spLocks/>
          </p:cNvSpPr>
          <p:nvPr/>
        </p:nvSpPr>
        <p:spPr>
          <a:xfrm rot="16200000">
            <a:off x="7299451" y="192645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7" name="small GREEN 4 Oval 23">
            <a:extLst>
              <a:ext uri="{FF2B5EF4-FFF2-40B4-BE49-F238E27FC236}">
                <a16:creationId xmlns:a16="http://schemas.microsoft.com/office/drawing/2014/main" id="{D18CFB86-F41B-44C9-9906-1B6B442DF5DD}"/>
              </a:ext>
            </a:extLst>
          </p:cNvPr>
          <p:cNvSpPr>
            <a:spLocks/>
          </p:cNvSpPr>
          <p:nvPr/>
        </p:nvSpPr>
        <p:spPr>
          <a:xfrm rot="16200000">
            <a:off x="7299451" y="173024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8" name="small BLUE 4 Oval 24">
            <a:extLst>
              <a:ext uri="{FF2B5EF4-FFF2-40B4-BE49-F238E27FC236}">
                <a16:creationId xmlns:a16="http://schemas.microsoft.com/office/drawing/2014/main" id="{404CD424-3E2C-40B4-8F90-156E9BB1D4BD}"/>
              </a:ext>
            </a:extLst>
          </p:cNvPr>
          <p:cNvSpPr>
            <a:spLocks/>
          </p:cNvSpPr>
          <p:nvPr/>
        </p:nvSpPr>
        <p:spPr>
          <a:xfrm rot="16200000">
            <a:off x="7520685" y="212519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small ORANGE 4 Oval 25">
            <a:extLst>
              <a:ext uri="{FF2B5EF4-FFF2-40B4-BE49-F238E27FC236}">
                <a16:creationId xmlns:a16="http://schemas.microsoft.com/office/drawing/2014/main" id="{DFC92637-809A-4393-88FF-C50EE7B674A6}"/>
              </a:ext>
            </a:extLst>
          </p:cNvPr>
          <p:cNvSpPr>
            <a:spLocks/>
          </p:cNvSpPr>
          <p:nvPr/>
        </p:nvSpPr>
        <p:spPr>
          <a:xfrm rot="16200000">
            <a:off x="7520685" y="192645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0" name="small PURPLE 4 Oval 26">
            <a:extLst>
              <a:ext uri="{FF2B5EF4-FFF2-40B4-BE49-F238E27FC236}">
                <a16:creationId xmlns:a16="http://schemas.microsoft.com/office/drawing/2014/main" id="{30613ADF-9ECF-41F4-99B2-55B9465A435E}"/>
              </a:ext>
            </a:extLst>
          </p:cNvPr>
          <p:cNvSpPr>
            <a:spLocks/>
          </p:cNvSpPr>
          <p:nvPr/>
        </p:nvSpPr>
        <p:spPr>
          <a:xfrm rot="16200000">
            <a:off x="7520685" y="173024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1" name="big RED 4 Oval 27">
            <a:extLst>
              <a:ext uri="{FF2B5EF4-FFF2-40B4-BE49-F238E27FC236}">
                <a16:creationId xmlns:a16="http://schemas.microsoft.com/office/drawing/2014/main" id="{519637F8-64B9-41F7-864D-71FD92AE4A4E}"/>
              </a:ext>
            </a:extLst>
          </p:cNvPr>
          <p:cNvSpPr>
            <a:spLocks noChangeAspect="1"/>
          </p:cNvSpPr>
          <p:nvPr/>
        </p:nvSpPr>
        <p:spPr>
          <a:xfrm>
            <a:off x="7181157" y="171020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2" name="big YELLOW 4 Oval 28">
            <a:extLst>
              <a:ext uri="{FF2B5EF4-FFF2-40B4-BE49-F238E27FC236}">
                <a16:creationId xmlns:a16="http://schemas.microsoft.com/office/drawing/2014/main" id="{383167D5-B6A7-4764-843A-21565FEFB833}"/>
              </a:ext>
            </a:extLst>
          </p:cNvPr>
          <p:cNvSpPr>
            <a:spLocks noChangeAspect="1"/>
          </p:cNvSpPr>
          <p:nvPr/>
        </p:nvSpPr>
        <p:spPr>
          <a:xfrm>
            <a:off x="7181157" y="171020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big GREEN 4 Oval 29">
            <a:extLst>
              <a:ext uri="{FF2B5EF4-FFF2-40B4-BE49-F238E27FC236}">
                <a16:creationId xmlns:a16="http://schemas.microsoft.com/office/drawing/2014/main" id="{7BC14BC1-24E1-43DB-B32E-2730D39FF576}"/>
              </a:ext>
            </a:extLst>
          </p:cNvPr>
          <p:cNvSpPr>
            <a:spLocks noChangeAspect="1"/>
          </p:cNvSpPr>
          <p:nvPr/>
        </p:nvSpPr>
        <p:spPr>
          <a:xfrm>
            <a:off x="7181157" y="171020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big BLUE 4 Oval 30">
            <a:extLst>
              <a:ext uri="{FF2B5EF4-FFF2-40B4-BE49-F238E27FC236}">
                <a16:creationId xmlns:a16="http://schemas.microsoft.com/office/drawing/2014/main" id="{009AE879-AFD0-4257-BCB7-A8E2378264BC}"/>
              </a:ext>
            </a:extLst>
          </p:cNvPr>
          <p:cNvSpPr>
            <a:spLocks noChangeAspect="1"/>
          </p:cNvSpPr>
          <p:nvPr/>
        </p:nvSpPr>
        <p:spPr>
          <a:xfrm>
            <a:off x="7181157" y="171020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big ORANGE 4 Oval 31">
            <a:extLst>
              <a:ext uri="{FF2B5EF4-FFF2-40B4-BE49-F238E27FC236}">
                <a16:creationId xmlns:a16="http://schemas.microsoft.com/office/drawing/2014/main" id="{58C19454-8B15-467B-B30F-07750B8B3931}"/>
              </a:ext>
            </a:extLst>
          </p:cNvPr>
          <p:cNvSpPr>
            <a:spLocks noChangeAspect="1"/>
          </p:cNvSpPr>
          <p:nvPr/>
        </p:nvSpPr>
        <p:spPr>
          <a:xfrm>
            <a:off x="7181157" y="171020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big PURPLE 4 Oval 32">
            <a:extLst>
              <a:ext uri="{FF2B5EF4-FFF2-40B4-BE49-F238E27FC236}">
                <a16:creationId xmlns:a16="http://schemas.microsoft.com/office/drawing/2014/main" id="{2CD5E568-6378-4F26-894C-2E87F36E5CAC}"/>
              </a:ext>
            </a:extLst>
          </p:cNvPr>
          <p:cNvSpPr>
            <a:spLocks noChangeAspect="1"/>
          </p:cNvSpPr>
          <p:nvPr/>
        </p:nvSpPr>
        <p:spPr>
          <a:xfrm>
            <a:off x="7181157" y="171020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7" name="small RED 1 Oval 21">
            <a:extLst>
              <a:ext uri="{FF2B5EF4-FFF2-40B4-BE49-F238E27FC236}">
                <a16:creationId xmlns:a16="http://schemas.microsoft.com/office/drawing/2014/main" id="{08B5812E-AE58-41E3-8B63-3A583BCB2B6B}"/>
              </a:ext>
            </a:extLst>
          </p:cNvPr>
          <p:cNvSpPr>
            <a:spLocks/>
          </p:cNvSpPr>
          <p:nvPr/>
        </p:nvSpPr>
        <p:spPr>
          <a:xfrm rot="16200000">
            <a:off x="8042685" y="441378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8" name="small YELLOW 1 Oval 22">
            <a:extLst>
              <a:ext uri="{FF2B5EF4-FFF2-40B4-BE49-F238E27FC236}">
                <a16:creationId xmlns:a16="http://schemas.microsoft.com/office/drawing/2014/main" id="{823D14DC-4110-4057-92E5-BBC8FB5A4785}"/>
              </a:ext>
            </a:extLst>
          </p:cNvPr>
          <p:cNvSpPr>
            <a:spLocks/>
          </p:cNvSpPr>
          <p:nvPr/>
        </p:nvSpPr>
        <p:spPr>
          <a:xfrm rot="16200000">
            <a:off x="8042685" y="420959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9" name="small GREEN 1 Oval 23">
            <a:extLst>
              <a:ext uri="{FF2B5EF4-FFF2-40B4-BE49-F238E27FC236}">
                <a16:creationId xmlns:a16="http://schemas.microsoft.com/office/drawing/2014/main" id="{B6D172E6-7B0D-4752-8367-CED87F312462}"/>
              </a:ext>
            </a:extLst>
          </p:cNvPr>
          <p:cNvSpPr>
            <a:spLocks/>
          </p:cNvSpPr>
          <p:nvPr/>
        </p:nvSpPr>
        <p:spPr>
          <a:xfrm rot="16200000">
            <a:off x="8042685" y="400903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small BLUE 1 Oval 24">
            <a:extLst>
              <a:ext uri="{FF2B5EF4-FFF2-40B4-BE49-F238E27FC236}">
                <a16:creationId xmlns:a16="http://schemas.microsoft.com/office/drawing/2014/main" id="{44C4769E-629E-4876-B1AE-F8B2EDD93E23}"/>
              </a:ext>
            </a:extLst>
          </p:cNvPr>
          <p:cNvSpPr>
            <a:spLocks/>
          </p:cNvSpPr>
          <p:nvPr/>
        </p:nvSpPr>
        <p:spPr>
          <a:xfrm rot="16200000">
            <a:off x="8263919" y="441378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small ORANGE 1 Oval 25">
            <a:extLst>
              <a:ext uri="{FF2B5EF4-FFF2-40B4-BE49-F238E27FC236}">
                <a16:creationId xmlns:a16="http://schemas.microsoft.com/office/drawing/2014/main" id="{B61A8659-EE3A-4027-8C38-70801782233B}"/>
              </a:ext>
            </a:extLst>
          </p:cNvPr>
          <p:cNvSpPr>
            <a:spLocks/>
          </p:cNvSpPr>
          <p:nvPr/>
        </p:nvSpPr>
        <p:spPr>
          <a:xfrm rot="16200000">
            <a:off x="8263919" y="420959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small PURPLE 1 Oval 26">
            <a:extLst>
              <a:ext uri="{FF2B5EF4-FFF2-40B4-BE49-F238E27FC236}">
                <a16:creationId xmlns:a16="http://schemas.microsoft.com/office/drawing/2014/main" id="{016524D2-B5C5-4896-823F-3BA267201447}"/>
              </a:ext>
            </a:extLst>
          </p:cNvPr>
          <p:cNvSpPr>
            <a:spLocks/>
          </p:cNvSpPr>
          <p:nvPr/>
        </p:nvSpPr>
        <p:spPr>
          <a:xfrm rot="16200000">
            <a:off x="8263919" y="400903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big RED 1 Oval 27">
            <a:extLst>
              <a:ext uri="{FF2B5EF4-FFF2-40B4-BE49-F238E27FC236}">
                <a16:creationId xmlns:a16="http://schemas.microsoft.com/office/drawing/2014/main" id="{49551E45-3A5E-4337-A5CE-4AEAD9CDB30D}"/>
              </a:ext>
            </a:extLst>
          </p:cNvPr>
          <p:cNvSpPr>
            <a:spLocks noChangeAspect="1"/>
          </p:cNvSpPr>
          <p:nvPr/>
        </p:nvSpPr>
        <p:spPr>
          <a:xfrm>
            <a:off x="7919033" y="399051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4" name="big YELLOW 1 Oval 28">
            <a:extLst>
              <a:ext uri="{FF2B5EF4-FFF2-40B4-BE49-F238E27FC236}">
                <a16:creationId xmlns:a16="http://schemas.microsoft.com/office/drawing/2014/main" id="{510707DF-F896-4FE3-9AD2-F73E178DDD88}"/>
              </a:ext>
            </a:extLst>
          </p:cNvPr>
          <p:cNvSpPr>
            <a:spLocks noChangeAspect="1"/>
          </p:cNvSpPr>
          <p:nvPr/>
        </p:nvSpPr>
        <p:spPr>
          <a:xfrm>
            <a:off x="7919033" y="399051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5" name="big GREEN 1 Oval 29">
            <a:extLst>
              <a:ext uri="{FF2B5EF4-FFF2-40B4-BE49-F238E27FC236}">
                <a16:creationId xmlns:a16="http://schemas.microsoft.com/office/drawing/2014/main" id="{AFEF716B-85AA-47D9-BF8A-A14966F75AAA}"/>
              </a:ext>
            </a:extLst>
          </p:cNvPr>
          <p:cNvSpPr>
            <a:spLocks noChangeAspect="1"/>
          </p:cNvSpPr>
          <p:nvPr/>
        </p:nvSpPr>
        <p:spPr>
          <a:xfrm>
            <a:off x="7919033" y="399051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6" name="big BLUE1 Oval 30">
            <a:extLst>
              <a:ext uri="{FF2B5EF4-FFF2-40B4-BE49-F238E27FC236}">
                <a16:creationId xmlns:a16="http://schemas.microsoft.com/office/drawing/2014/main" id="{0C912C19-ACC7-4A09-8413-452CB4824B64}"/>
              </a:ext>
            </a:extLst>
          </p:cNvPr>
          <p:cNvSpPr>
            <a:spLocks noChangeAspect="1"/>
          </p:cNvSpPr>
          <p:nvPr/>
        </p:nvSpPr>
        <p:spPr>
          <a:xfrm>
            <a:off x="7919033" y="399051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big ORANGE 1 Oval 31">
            <a:extLst>
              <a:ext uri="{FF2B5EF4-FFF2-40B4-BE49-F238E27FC236}">
                <a16:creationId xmlns:a16="http://schemas.microsoft.com/office/drawing/2014/main" id="{80A64B00-B4CB-4C49-8F5B-854F2C094D2E}"/>
              </a:ext>
            </a:extLst>
          </p:cNvPr>
          <p:cNvSpPr>
            <a:spLocks noChangeAspect="1"/>
          </p:cNvSpPr>
          <p:nvPr/>
        </p:nvSpPr>
        <p:spPr>
          <a:xfrm>
            <a:off x="7919033" y="399051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8" name="big PURPLE 1  Oval 32">
            <a:extLst>
              <a:ext uri="{FF2B5EF4-FFF2-40B4-BE49-F238E27FC236}">
                <a16:creationId xmlns:a16="http://schemas.microsoft.com/office/drawing/2014/main" id="{306A8F8D-4EB1-49B9-8902-F25100B7FDF7}"/>
              </a:ext>
            </a:extLst>
          </p:cNvPr>
          <p:cNvSpPr>
            <a:spLocks noChangeAspect="1"/>
          </p:cNvSpPr>
          <p:nvPr/>
        </p:nvSpPr>
        <p:spPr>
          <a:xfrm>
            <a:off x="7919033" y="399051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white 4  Oval 38">
            <a:extLst>
              <a:ext uri="{FF2B5EF4-FFF2-40B4-BE49-F238E27FC236}">
                <a16:creationId xmlns:a16="http://schemas.microsoft.com/office/drawing/2014/main" id="{87D3072F-7D95-437F-ACC7-6523FED35F39}"/>
              </a:ext>
            </a:extLst>
          </p:cNvPr>
          <p:cNvSpPr/>
          <p:nvPr/>
        </p:nvSpPr>
        <p:spPr>
          <a:xfrm>
            <a:off x="7938638"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white 3 Oval 39">
            <a:extLst>
              <a:ext uri="{FF2B5EF4-FFF2-40B4-BE49-F238E27FC236}">
                <a16:creationId xmlns:a16="http://schemas.microsoft.com/office/drawing/2014/main" id="{A4052C82-BD28-402D-85E4-395A0CD47FE6}"/>
              </a:ext>
            </a:extLst>
          </p:cNvPr>
          <p:cNvSpPr/>
          <p:nvPr/>
        </p:nvSpPr>
        <p:spPr>
          <a:xfrm>
            <a:off x="7938638"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white 2 Oval 40">
            <a:extLst>
              <a:ext uri="{FF2B5EF4-FFF2-40B4-BE49-F238E27FC236}">
                <a16:creationId xmlns:a16="http://schemas.microsoft.com/office/drawing/2014/main" id="{DC59A51B-E016-4ED0-A70F-B71950715009}"/>
              </a:ext>
            </a:extLst>
          </p:cNvPr>
          <p:cNvSpPr/>
          <p:nvPr/>
        </p:nvSpPr>
        <p:spPr>
          <a:xfrm>
            <a:off x="8254253"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2" name="white 1  Oval 41">
            <a:extLst>
              <a:ext uri="{FF2B5EF4-FFF2-40B4-BE49-F238E27FC236}">
                <a16:creationId xmlns:a16="http://schemas.microsoft.com/office/drawing/2014/main" id="{3D22BCEA-D050-4527-9B1A-96D0E9D3EE66}"/>
              </a:ext>
            </a:extLst>
          </p:cNvPr>
          <p:cNvSpPr/>
          <p:nvPr/>
        </p:nvSpPr>
        <p:spPr>
          <a:xfrm>
            <a:off x="8254253"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3" name="black 2 green Oval 42">
            <a:extLst>
              <a:ext uri="{FF2B5EF4-FFF2-40B4-BE49-F238E27FC236}">
                <a16:creationId xmlns:a16="http://schemas.microsoft.com/office/drawing/2014/main" id="{71955CF5-C631-4781-82B5-6B1717192D7C}"/>
              </a:ext>
            </a:extLst>
          </p:cNvPr>
          <p:cNvSpPr/>
          <p:nvPr/>
        </p:nvSpPr>
        <p:spPr>
          <a:xfrm>
            <a:off x="8254253"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4" name="black 1 purple Oval 43">
            <a:extLst>
              <a:ext uri="{FF2B5EF4-FFF2-40B4-BE49-F238E27FC236}">
                <a16:creationId xmlns:a16="http://schemas.microsoft.com/office/drawing/2014/main" id="{163E35EB-46CD-4946-844D-47462645C088}"/>
              </a:ext>
            </a:extLst>
          </p:cNvPr>
          <p:cNvSpPr/>
          <p:nvPr/>
        </p:nvSpPr>
        <p:spPr>
          <a:xfrm>
            <a:off x="8254253"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5" name="black 3 yellow Oval 44">
            <a:extLst>
              <a:ext uri="{FF2B5EF4-FFF2-40B4-BE49-F238E27FC236}">
                <a16:creationId xmlns:a16="http://schemas.microsoft.com/office/drawing/2014/main" id="{14C8B7B9-1171-4316-9232-54206E739E55}"/>
              </a:ext>
            </a:extLst>
          </p:cNvPr>
          <p:cNvSpPr/>
          <p:nvPr/>
        </p:nvSpPr>
        <p:spPr>
          <a:xfrm>
            <a:off x="7938638"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6" name="black 4 red Oval 45">
            <a:extLst>
              <a:ext uri="{FF2B5EF4-FFF2-40B4-BE49-F238E27FC236}">
                <a16:creationId xmlns:a16="http://schemas.microsoft.com/office/drawing/2014/main" id="{8F9291AE-0FDE-4E20-BD78-7D5ECCC278D9}"/>
              </a:ext>
            </a:extLst>
          </p:cNvPr>
          <p:cNvSpPr/>
          <p:nvPr/>
        </p:nvSpPr>
        <p:spPr>
          <a:xfrm>
            <a:off x="7938638"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7" name="cover 4 Rectangle 54">
            <a:extLst>
              <a:ext uri="{FF2B5EF4-FFF2-40B4-BE49-F238E27FC236}">
                <a16:creationId xmlns:a16="http://schemas.microsoft.com/office/drawing/2014/main" id="{86E1DE85-AA13-4E22-8388-7D015B5826DB}"/>
              </a:ext>
            </a:extLst>
          </p:cNvPr>
          <p:cNvSpPr/>
          <p:nvPr/>
        </p:nvSpPr>
        <p:spPr>
          <a:xfrm>
            <a:off x="7903253"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8" name="cover 3 Rectangle 55">
            <a:extLst>
              <a:ext uri="{FF2B5EF4-FFF2-40B4-BE49-F238E27FC236}">
                <a16:creationId xmlns:a16="http://schemas.microsoft.com/office/drawing/2014/main" id="{47EC2EB1-F091-4D07-970F-9C3250863506}"/>
              </a:ext>
            </a:extLst>
          </p:cNvPr>
          <p:cNvSpPr/>
          <p:nvPr/>
        </p:nvSpPr>
        <p:spPr>
          <a:xfrm>
            <a:off x="7903253"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9" name="cover 1 Rectangle 57">
            <a:extLst>
              <a:ext uri="{FF2B5EF4-FFF2-40B4-BE49-F238E27FC236}">
                <a16:creationId xmlns:a16="http://schemas.microsoft.com/office/drawing/2014/main" id="{9B96E70C-5229-4AA5-9E18-92FF29D7E2C6}"/>
              </a:ext>
            </a:extLst>
          </p:cNvPr>
          <p:cNvSpPr/>
          <p:nvPr/>
        </p:nvSpPr>
        <p:spPr>
          <a:xfrm>
            <a:off x="7903253"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0" name="cover 2 Rectangle 56">
            <a:extLst>
              <a:ext uri="{FF2B5EF4-FFF2-40B4-BE49-F238E27FC236}">
                <a16:creationId xmlns:a16="http://schemas.microsoft.com/office/drawing/2014/main" id="{5247C79F-E394-46A2-AB14-050BCE33CBA4}"/>
              </a:ext>
            </a:extLst>
          </p:cNvPr>
          <p:cNvSpPr/>
          <p:nvPr/>
        </p:nvSpPr>
        <p:spPr>
          <a:xfrm>
            <a:off x="7903253"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1" name="small RED 2 Oval 21">
            <a:extLst>
              <a:ext uri="{FF2B5EF4-FFF2-40B4-BE49-F238E27FC236}">
                <a16:creationId xmlns:a16="http://schemas.microsoft.com/office/drawing/2014/main" id="{2D3125AC-A3B5-453A-94BC-AED95BF7F2B7}"/>
              </a:ext>
            </a:extLst>
          </p:cNvPr>
          <p:cNvSpPr>
            <a:spLocks/>
          </p:cNvSpPr>
          <p:nvPr/>
        </p:nvSpPr>
        <p:spPr>
          <a:xfrm rot="16200000">
            <a:off x="8042685" y="364188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small YELLOW 2 Oval 22">
            <a:extLst>
              <a:ext uri="{FF2B5EF4-FFF2-40B4-BE49-F238E27FC236}">
                <a16:creationId xmlns:a16="http://schemas.microsoft.com/office/drawing/2014/main" id="{D852A6B9-00E7-46E2-9DB4-F8C0AE3E0E61}"/>
              </a:ext>
            </a:extLst>
          </p:cNvPr>
          <p:cNvSpPr>
            <a:spLocks/>
          </p:cNvSpPr>
          <p:nvPr/>
        </p:nvSpPr>
        <p:spPr>
          <a:xfrm rot="16200000">
            <a:off x="8042685" y="344816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small GREEN 2 Oval 23">
            <a:extLst>
              <a:ext uri="{FF2B5EF4-FFF2-40B4-BE49-F238E27FC236}">
                <a16:creationId xmlns:a16="http://schemas.microsoft.com/office/drawing/2014/main" id="{A48998E0-73EC-49F2-A797-ACE915032ABF}"/>
              </a:ext>
            </a:extLst>
          </p:cNvPr>
          <p:cNvSpPr>
            <a:spLocks/>
          </p:cNvSpPr>
          <p:nvPr/>
        </p:nvSpPr>
        <p:spPr>
          <a:xfrm rot="16200000">
            <a:off x="8042685" y="324602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4" name="small BLUE 2 Oval 24">
            <a:extLst>
              <a:ext uri="{FF2B5EF4-FFF2-40B4-BE49-F238E27FC236}">
                <a16:creationId xmlns:a16="http://schemas.microsoft.com/office/drawing/2014/main" id="{A33AA44D-B921-4DD7-BEEB-DC1495007B1D}"/>
              </a:ext>
            </a:extLst>
          </p:cNvPr>
          <p:cNvSpPr>
            <a:spLocks/>
          </p:cNvSpPr>
          <p:nvPr/>
        </p:nvSpPr>
        <p:spPr>
          <a:xfrm rot="16200000">
            <a:off x="8263919" y="364188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5" name="small ORANGE 2 Oval 25">
            <a:extLst>
              <a:ext uri="{FF2B5EF4-FFF2-40B4-BE49-F238E27FC236}">
                <a16:creationId xmlns:a16="http://schemas.microsoft.com/office/drawing/2014/main" id="{432F0D2A-7F4D-4762-99DA-6FA607D360C9}"/>
              </a:ext>
            </a:extLst>
          </p:cNvPr>
          <p:cNvSpPr>
            <a:spLocks/>
          </p:cNvSpPr>
          <p:nvPr/>
        </p:nvSpPr>
        <p:spPr>
          <a:xfrm rot="16200000">
            <a:off x="8263919" y="344816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small PURPLE 2 Oval 26">
            <a:extLst>
              <a:ext uri="{FF2B5EF4-FFF2-40B4-BE49-F238E27FC236}">
                <a16:creationId xmlns:a16="http://schemas.microsoft.com/office/drawing/2014/main" id="{B9CD201C-6868-4D3E-834D-F82F4EC60AE0}"/>
              </a:ext>
            </a:extLst>
          </p:cNvPr>
          <p:cNvSpPr>
            <a:spLocks/>
          </p:cNvSpPr>
          <p:nvPr/>
        </p:nvSpPr>
        <p:spPr>
          <a:xfrm rot="16200000">
            <a:off x="8263919" y="324602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7" name="big RED 2 Oval 27">
            <a:extLst>
              <a:ext uri="{FF2B5EF4-FFF2-40B4-BE49-F238E27FC236}">
                <a16:creationId xmlns:a16="http://schemas.microsoft.com/office/drawing/2014/main" id="{7DC32D71-0412-4FC6-A189-A0914508C72A}"/>
              </a:ext>
            </a:extLst>
          </p:cNvPr>
          <p:cNvSpPr>
            <a:spLocks noChangeAspect="1"/>
          </p:cNvSpPr>
          <p:nvPr/>
        </p:nvSpPr>
        <p:spPr>
          <a:xfrm>
            <a:off x="7924476" y="32200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8" name="big YELLOW 2 Oval 28">
            <a:extLst>
              <a:ext uri="{FF2B5EF4-FFF2-40B4-BE49-F238E27FC236}">
                <a16:creationId xmlns:a16="http://schemas.microsoft.com/office/drawing/2014/main" id="{7C85AAAB-AEAF-49FA-8501-BF790B02405F}"/>
              </a:ext>
            </a:extLst>
          </p:cNvPr>
          <p:cNvSpPr>
            <a:spLocks noChangeAspect="1"/>
          </p:cNvSpPr>
          <p:nvPr/>
        </p:nvSpPr>
        <p:spPr>
          <a:xfrm>
            <a:off x="7924476" y="32200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9" name="big GREEN 2 Oval 29">
            <a:extLst>
              <a:ext uri="{FF2B5EF4-FFF2-40B4-BE49-F238E27FC236}">
                <a16:creationId xmlns:a16="http://schemas.microsoft.com/office/drawing/2014/main" id="{1B3104FC-B778-4415-B460-4E59C4F6279E}"/>
              </a:ext>
            </a:extLst>
          </p:cNvPr>
          <p:cNvSpPr>
            <a:spLocks noChangeAspect="1"/>
          </p:cNvSpPr>
          <p:nvPr/>
        </p:nvSpPr>
        <p:spPr>
          <a:xfrm>
            <a:off x="7924476" y="32200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0" name="big BLUE 2 Oval 30">
            <a:extLst>
              <a:ext uri="{FF2B5EF4-FFF2-40B4-BE49-F238E27FC236}">
                <a16:creationId xmlns:a16="http://schemas.microsoft.com/office/drawing/2014/main" id="{FD8BCF16-714D-45CF-BD68-1F223EA45118}"/>
              </a:ext>
            </a:extLst>
          </p:cNvPr>
          <p:cNvSpPr>
            <a:spLocks noChangeAspect="1"/>
          </p:cNvSpPr>
          <p:nvPr/>
        </p:nvSpPr>
        <p:spPr>
          <a:xfrm>
            <a:off x="7924476" y="32200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1" name="big ORANGE 2 Oval 31">
            <a:extLst>
              <a:ext uri="{FF2B5EF4-FFF2-40B4-BE49-F238E27FC236}">
                <a16:creationId xmlns:a16="http://schemas.microsoft.com/office/drawing/2014/main" id="{4B379155-3388-4E2F-90C4-4593DEC1E41B}"/>
              </a:ext>
            </a:extLst>
          </p:cNvPr>
          <p:cNvSpPr>
            <a:spLocks noChangeAspect="1"/>
          </p:cNvSpPr>
          <p:nvPr/>
        </p:nvSpPr>
        <p:spPr>
          <a:xfrm>
            <a:off x="7924476" y="32200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big PURPLE 2 Oval 32">
            <a:extLst>
              <a:ext uri="{FF2B5EF4-FFF2-40B4-BE49-F238E27FC236}">
                <a16:creationId xmlns:a16="http://schemas.microsoft.com/office/drawing/2014/main" id="{3488F958-344E-4B68-B6A5-5B69DA2B310B}"/>
              </a:ext>
            </a:extLst>
          </p:cNvPr>
          <p:cNvSpPr>
            <a:spLocks noChangeAspect="1"/>
          </p:cNvSpPr>
          <p:nvPr/>
        </p:nvSpPr>
        <p:spPr>
          <a:xfrm>
            <a:off x="7924476" y="32200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small RED 3 Oval 21">
            <a:extLst>
              <a:ext uri="{FF2B5EF4-FFF2-40B4-BE49-F238E27FC236}">
                <a16:creationId xmlns:a16="http://schemas.microsoft.com/office/drawing/2014/main" id="{A90CA520-E4D9-41D0-8E27-74A844A83B37}"/>
              </a:ext>
            </a:extLst>
          </p:cNvPr>
          <p:cNvSpPr>
            <a:spLocks/>
          </p:cNvSpPr>
          <p:nvPr/>
        </p:nvSpPr>
        <p:spPr>
          <a:xfrm rot="16200000">
            <a:off x="8042685" y="28868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small YELLOW 3 Oval 22">
            <a:extLst>
              <a:ext uri="{FF2B5EF4-FFF2-40B4-BE49-F238E27FC236}">
                <a16:creationId xmlns:a16="http://schemas.microsoft.com/office/drawing/2014/main" id="{F9005CA6-9624-4D27-8D6C-A3BED5570296}"/>
              </a:ext>
            </a:extLst>
          </p:cNvPr>
          <p:cNvSpPr>
            <a:spLocks/>
          </p:cNvSpPr>
          <p:nvPr/>
        </p:nvSpPr>
        <p:spPr>
          <a:xfrm rot="16200000">
            <a:off x="8042685" y="26867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5" name="small GREEN 3 Oval 23">
            <a:extLst>
              <a:ext uri="{FF2B5EF4-FFF2-40B4-BE49-F238E27FC236}">
                <a16:creationId xmlns:a16="http://schemas.microsoft.com/office/drawing/2014/main" id="{E9973E68-D4B6-447C-8A74-921AAFFE0F23}"/>
              </a:ext>
            </a:extLst>
          </p:cNvPr>
          <p:cNvSpPr>
            <a:spLocks/>
          </p:cNvSpPr>
          <p:nvPr/>
        </p:nvSpPr>
        <p:spPr>
          <a:xfrm rot="16200000">
            <a:off x="8042685" y="247813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small BLUE 3 Oval 24">
            <a:extLst>
              <a:ext uri="{FF2B5EF4-FFF2-40B4-BE49-F238E27FC236}">
                <a16:creationId xmlns:a16="http://schemas.microsoft.com/office/drawing/2014/main" id="{DFBC0FD8-74EE-4E89-B679-F4DBF931970D}"/>
              </a:ext>
            </a:extLst>
          </p:cNvPr>
          <p:cNvSpPr>
            <a:spLocks/>
          </p:cNvSpPr>
          <p:nvPr/>
        </p:nvSpPr>
        <p:spPr>
          <a:xfrm rot="16200000">
            <a:off x="8263919" y="28868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small ORANGE 3 Oval 25">
            <a:extLst>
              <a:ext uri="{FF2B5EF4-FFF2-40B4-BE49-F238E27FC236}">
                <a16:creationId xmlns:a16="http://schemas.microsoft.com/office/drawing/2014/main" id="{37167BB4-4E65-4758-8B3C-30F3B962A1B2}"/>
              </a:ext>
            </a:extLst>
          </p:cNvPr>
          <p:cNvSpPr>
            <a:spLocks/>
          </p:cNvSpPr>
          <p:nvPr/>
        </p:nvSpPr>
        <p:spPr>
          <a:xfrm rot="16200000">
            <a:off x="8263919" y="26867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small PURPLE 3 Oval 26">
            <a:extLst>
              <a:ext uri="{FF2B5EF4-FFF2-40B4-BE49-F238E27FC236}">
                <a16:creationId xmlns:a16="http://schemas.microsoft.com/office/drawing/2014/main" id="{FC9F3F55-B4CC-4676-8189-AA6719362C71}"/>
              </a:ext>
            </a:extLst>
          </p:cNvPr>
          <p:cNvSpPr>
            <a:spLocks/>
          </p:cNvSpPr>
          <p:nvPr/>
        </p:nvSpPr>
        <p:spPr>
          <a:xfrm rot="16200000">
            <a:off x="8263919" y="2478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9" name="big RED 3 Oval 27">
            <a:extLst>
              <a:ext uri="{FF2B5EF4-FFF2-40B4-BE49-F238E27FC236}">
                <a16:creationId xmlns:a16="http://schemas.microsoft.com/office/drawing/2014/main" id="{8C15373F-F822-468C-A4BC-275CCFA28E99}"/>
              </a:ext>
            </a:extLst>
          </p:cNvPr>
          <p:cNvSpPr>
            <a:spLocks noChangeAspect="1"/>
          </p:cNvSpPr>
          <p:nvPr/>
        </p:nvSpPr>
        <p:spPr>
          <a:xfrm>
            <a:off x="7919033" y="24495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big YELLOW 3 Oval 28">
            <a:extLst>
              <a:ext uri="{FF2B5EF4-FFF2-40B4-BE49-F238E27FC236}">
                <a16:creationId xmlns:a16="http://schemas.microsoft.com/office/drawing/2014/main" id="{9862AEF7-B31E-4979-9E6D-229B8066DB70}"/>
              </a:ext>
            </a:extLst>
          </p:cNvPr>
          <p:cNvSpPr>
            <a:spLocks noChangeAspect="1"/>
          </p:cNvSpPr>
          <p:nvPr/>
        </p:nvSpPr>
        <p:spPr>
          <a:xfrm>
            <a:off x="7919033" y="24495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big GREEN 3 Oval 29">
            <a:extLst>
              <a:ext uri="{FF2B5EF4-FFF2-40B4-BE49-F238E27FC236}">
                <a16:creationId xmlns:a16="http://schemas.microsoft.com/office/drawing/2014/main" id="{BEB97DCC-5ED1-4A30-9B2C-BB7C3D00DB78}"/>
              </a:ext>
            </a:extLst>
          </p:cNvPr>
          <p:cNvSpPr>
            <a:spLocks noChangeAspect="1"/>
          </p:cNvSpPr>
          <p:nvPr/>
        </p:nvSpPr>
        <p:spPr>
          <a:xfrm>
            <a:off x="7919033" y="24495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big BLUE 3 Oval 30">
            <a:extLst>
              <a:ext uri="{FF2B5EF4-FFF2-40B4-BE49-F238E27FC236}">
                <a16:creationId xmlns:a16="http://schemas.microsoft.com/office/drawing/2014/main" id="{B50B9D9C-3A9B-4F2A-BB0D-D2281A96D3E7}"/>
              </a:ext>
            </a:extLst>
          </p:cNvPr>
          <p:cNvSpPr>
            <a:spLocks noChangeAspect="1"/>
          </p:cNvSpPr>
          <p:nvPr/>
        </p:nvSpPr>
        <p:spPr>
          <a:xfrm>
            <a:off x="7919033" y="24495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3" name="big ORANGE 3 Oval 31">
            <a:extLst>
              <a:ext uri="{FF2B5EF4-FFF2-40B4-BE49-F238E27FC236}">
                <a16:creationId xmlns:a16="http://schemas.microsoft.com/office/drawing/2014/main" id="{D4827D95-349F-4759-8544-8DF44EAED8EC}"/>
              </a:ext>
            </a:extLst>
          </p:cNvPr>
          <p:cNvSpPr>
            <a:spLocks noChangeAspect="1"/>
          </p:cNvSpPr>
          <p:nvPr/>
        </p:nvSpPr>
        <p:spPr>
          <a:xfrm>
            <a:off x="7919033" y="24495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big PURPLE 3   Oval 32">
            <a:extLst>
              <a:ext uri="{FF2B5EF4-FFF2-40B4-BE49-F238E27FC236}">
                <a16:creationId xmlns:a16="http://schemas.microsoft.com/office/drawing/2014/main" id="{049A0633-A62A-42AD-9618-680067EB99FD}"/>
              </a:ext>
            </a:extLst>
          </p:cNvPr>
          <p:cNvSpPr>
            <a:spLocks noChangeAspect="1"/>
          </p:cNvSpPr>
          <p:nvPr/>
        </p:nvSpPr>
        <p:spPr>
          <a:xfrm>
            <a:off x="7919033" y="24495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small RED 4 Oval 21">
            <a:extLst>
              <a:ext uri="{FF2B5EF4-FFF2-40B4-BE49-F238E27FC236}">
                <a16:creationId xmlns:a16="http://schemas.microsoft.com/office/drawing/2014/main" id="{17C74914-D3F6-4564-972E-8267AFBFF886}"/>
              </a:ext>
            </a:extLst>
          </p:cNvPr>
          <p:cNvSpPr>
            <a:spLocks/>
          </p:cNvSpPr>
          <p:nvPr/>
        </p:nvSpPr>
        <p:spPr>
          <a:xfrm rot="16200000">
            <a:off x="8042685" y="211832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small YELLOW 4 Oval 22">
            <a:extLst>
              <a:ext uri="{FF2B5EF4-FFF2-40B4-BE49-F238E27FC236}">
                <a16:creationId xmlns:a16="http://schemas.microsoft.com/office/drawing/2014/main" id="{7B717416-67C3-45BB-A7AD-64EBA098243D}"/>
              </a:ext>
            </a:extLst>
          </p:cNvPr>
          <p:cNvSpPr>
            <a:spLocks/>
          </p:cNvSpPr>
          <p:nvPr/>
        </p:nvSpPr>
        <p:spPr>
          <a:xfrm rot="16200000">
            <a:off x="8042685" y="191958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7" name="small GREEN 4 Oval 23">
            <a:extLst>
              <a:ext uri="{FF2B5EF4-FFF2-40B4-BE49-F238E27FC236}">
                <a16:creationId xmlns:a16="http://schemas.microsoft.com/office/drawing/2014/main" id="{2B6A2DBA-A76D-49D3-BDB6-3CACB8147AB5}"/>
              </a:ext>
            </a:extLst>
          </p:cNvPr>
          <p:cNvSpPr>
            <a:spLocks/>
          </p:cNvSpPr>
          <p:nvPr/>
        </p:nvSpPr>
        <p:spPr>
          <a:xfrm rot="16200000">
            <a:off x="8042685" y="172336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small BLUE 4 Oval 24">
            <a:extLst>
              <a:ext uri="{FF2B5EF4-FFF2-40B4-BE49-F238E27FC236}">
                <a16:creationId xmlns:a16="http://schemas.microsoft.com/office/drawing/2014/main" id="{6BA34023-9E85-4E36-A07A-C2755E6358EE}"/>
              </a:ext>
            </a:extLst>
          </p:cNvPr>
          <p:cNvSpPr>
            <a:spLocks/>
          </p:cNvSpPr>
          <p:nvPr/>
        </p:nvSpPr>
        <p:spPr>
          <a:xfrm rot="16200000">
            <a:off x="8263919" y="211832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small ORANGE 4 Oval 25">
            <a:extLst>
              <a:ext uri="{FF2B5EF4-FFF2-40B4-BE49-F238E27FC236}">
                <a16:creationId xmlns:a16="http://schemas.microsoft.com/office/drawing/2014/main" id="{F79BE4F5-6438-4E14-BCB1-20C86BC407D3}"/>
              </a:ext>
            </a:extLst>
          </p:cNvPr>
          <p:cNvSpPr>
            <a:spLocks/>
          </p:cNvSpPr>
          <p:nvPr/>
        </p:nvSpPr>
        <p:spPr>
          <a:xfrm rot="16200000">
            <a:off x="8263919" y="191958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small PURPLE 4 Oval 26">
            <a:extLst>
              <a:ext uri="{FF2B5EF4-FFF2-40B4-BE49-F238E27FC236}">
                <a16:creationId xmlns:a16="http://schemas.microsoft.com/office/drawing/2014/main" id="{08BBB7E9-BF0B-4DC3-920C-A0EDB373B2C8}"/>
              </a:ext>
            </a:extLst>
          </p:cNvPr>
          <p:cNvSpPr>
            <a:spLocks/>
          </p:cNvSpPr>
          <p:nvPr/>
        </p:nvSpPr>
        <p:spPr>
          <a:xfrm rot="16200000">
            <a:off x="8263919" y="172336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1" name="big RED 4 Oval 27">
            <a:extLst>
              <a:ext uri="{FF2B5EF4-FFF2-40B4-BE49-F238E27FC236}">
                <a16:creationId xmlns:a16="http://schemas.microsoft.com/office/drawing/2014/main" id="{879A72D0-35E1-45C5-BED7-3092D881BAAE}"/>
              </a:ext>
            </a:extLst>
          </p:cNvPr>
          <p:cNvSpPr>
            <a:spLocks noChangeAspect="1"/>
          </p:cNvSpPr>
          <p:nvPr/>
        </p:nvSpPr>
        <p:spPr>
          <a:xfrm>
            <a:off x="7924391" y="170333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2" name="big YELLOW 4 Oval 28">
            <a:extLst>
              <a:ext uri="{FF2B5EF4-FFF2-40B4-BE49-F238E27FC236}">
                <a16:creationId xmlns:a16="http://schemas.microsoft.com/office/drawing/2014/main" id="{8167D47E-956A-4071-9AC8-5FE6B0991E89}"/>
              </a:ext>
            </a:extLst>
          </p:cNvPr>
          <p:cNvSpPr>
            <a:spLocks noChangeAspect="1"/>
          </p:cNvSpPr>
          <p:nvPr/>
        </p:nvSpPr>
        <p:spPr>
          <a:xfrm>
            <a:off x="7924391" y="170333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3" name="big GREEN 4 Oval 29">
            <a:extLst>
              <a:ext uri="{FF2B5EF4-FFF2-40B4-BE49-F238E27FC236}">
                <a16:creationId xmlns:a16="http://schemas.microsoft.com/office/drawing/2014/main" id="{67760F93-359E-4DB0-B0CF-7EE04C257FD2}"/>
              </a:ext>
            </a:extLst>
          </p:cNvPr>
          <p:cNvSpPr>
            <a:spLocks noChangeAspect="1"/>
          </p:cNvSpPr>
          <p:nvPr/>
        </p:nvSpPr>
        <p:spPr>
          <a:xfrm>
            <a:off x="7924391" y="170333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4" name="big BLUE 4 Oval 30">
            <a:extLst>
              <a:ext uri="{FF2B5EF4-FFF2-40B4-BE49-F238E27FC236}">
                <a16:creationId xmlns:a16="http://schemas.microsoft.com/office/drawing/2014/main" id="{B277BB19-591A-4928-A9A5-CA93DF3B53B6}"/>
              </a:ext>
            </a:extLst>
          </p:cNvPr>
          <p:cNvSpPr>
            <a:spLocks noChangeAspect="1"/>
          </p:cNvSpPr>
          <p:nvPr/>
        </p:nvSpPr>
        <p:spPr>
          <a:xfrm>
            <a:off x="7924391" y="170333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5" name="big ORANGE 4 Oval 31">
            <a:extLst>
              <a:ext uri="{FF2B5EF4-FFF2-40B4-BE49-F238E27FC236}">
                <a16:creationId xmlns:a16="http://schemas.microsoft.com/office/drawing/2014/main" id="{49BBA201-CE1D-4D16-B763-796D78BED0D0}"/>
              </a:ext>
            </a:extLst>
          </p:cNvPr>
          <p:cNvSpPr>
            <a:spLocks noChangeAspect="1"/>
          </p:cNvSpPr>
          <p:nvPr/>
        </p:nvSpPr>
        <p:spPr>
          <a:xfrm>
            <a:off x="7924391" y="170333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big PURPLE 4 Oval 32">
            <a:extLst>
              <a:ext uri="{FF2B5EF4-FFF2-40B4-BE49-F238E27FC236}">
                <a16:creationId xmlns:a16="http://schemas.microsoft.com/office/drawing/2014/main" id="{31E58728-2ED3-42BB-B29D-5BE871823DA0}"/>
              </a:ext>
            </a:extLst>
          </p:cNvPr>
          <p:cNvSpPr>
            <a:spLocks noChangeAspect="1"/>
          </p:cNvSpPr>
          <p:nvPr/>
        </p:nvSpPr>
        <p:spPr>
          <a:xfrm>
            <a:off x="7924391" y="170333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small RED 1 Oval 21">
            <a:extLst>
              <a:ext uri="{FF2B5EF4-FFF2-40B4-BE49-F238E27FC236}">
                <a16:creationId xmlns:a16="http://schemas.microsoft.com/office/drawing/2014/main" id="{EB2FCA39-8B3F-4E25-B429-130216105741}"/>
              </a:ext>
            </a:extLst>
          </p:cNvPr>
          <p:cNvSpPr>
            <a:spLocks/>
          </p:cNvSpPr>
          <p:nvPr/>
        </p:nvSpPr>
        <p:spPr>
          <a:xfrm rot="16200000">
            <a:off x="8812955" y="441524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small YELLOW 1 Oval 22">
            <a:extLst>
              <a:ext uri="{FF2B5EF4-FFF2-40B4-BE49-F238E27FC236}">
                <a16:creationId xmlns:a16="http://schemas.microsoft.com/office/drawing/2014/main" id="{1853C48A-9E15-4610-B06A-ACAF47422B2D}"/>
              </a:ext>
            </a:extLst>
          </p:cNvPr>
          <p:cNvSpPr>
            <a:spLocks/>
          </p:cNvSpPr>
          <p:nvPr/>
        </p:nvSpPr>
        <p:spPr>
          <a:xfrm rot="16200000">
            <a:off x="8812955" y="421105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small GREEN 1 Oval 23">
            <a:extLst>
              <a:ext uri="{FF2B5EF4-FFF2-40B4-BE49-F238E27FC236}">
                <a16:creationId xmlns:a16="http://schemas.microsoft.com/office/drawing/2014/main" id="{5824207B-B9DF-4A47-9A65-74AA329B49B0}"/>
              </a:ext>
            </a:extLst>
          </p:cNvPr>
          <p:cNvSpPr>
            <a:spLocks/>
          </p:cNvSpPr>
          <p:nvPr/>
        </p:nvSpPr>
        <p:spPr>
          <a:xfrm rot="16200000">
            <a:off x="8812955" y="401049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0" name="small BLUE 1 Oval 24">
            <a:extLst>
              <a:ext uri="{FF2B5EF4-FFF2-40B4-BE49-F238E27FC236}">
                <a16:creationId xmlns:a16="http://schemas.microsoft.com/office/drawing/2014/main" id="{003B4228-5916-4E30-B43E-DAC38623CD63}"/>
              </a:ext>
            </a:extLst>
          </p:cNvPr>
          <p:cNvSpPr>
            <a:spLocks/>
          </p:cNvSpPr>
          <p:nvPr/>
        </p:nvSpPr>
        <p:spPr>
          <a:xfrm rot="16200000">
            <a:off x="9034189" y="441524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1" name="small ORANGE 1 Oval 25">
            <a:extLst>
              <a:ext uri="{FF2B5EF4-FFF2-40B4-BE49-F238E27FC236}">
                <a16:creationId xmlns:a16="http://schemas.microsoft.com/office/drawing/2014/main" id="{988A66D5-99A6-429D-80A0-7022D8B43382}"/>
              </a:ext>
            </a:extLst>
          </p:cNvPr>
          <p:cNvSpPr>
            <a:spLocks/>
          </p:cNvSpPr>
          <p:nvPr/>
        </p:nvSpPr>
        <p:spPr>
          <a:xfrm rot="16200000">
            <a:off x="9034189" y="421105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small PURPLE 1 Oval 26">
            <a:extLst>
              <a:ext uri="{FF2B5EF4-FFF2-40B4-BE49-F238E27FC236}">
                <a16:creationId xmlns:a16="http://schemas.microsoft.com/office/drawing/2014/main" id="{67F5565A-FE2E-4CD6-B07F-CC6470B8F39B}"/>
              </a:ext>
            </a:extLst>
          </p:cNvPr>
          <p:cNvSpPr>
            <a:spLocks/>
          </p:cNvSpPr>
          <p:nvPr/>
        </p:nvSpPr>
        <p:spPr>
          <a:xfrm rot="16200000">
            <a:off x="9034189" y="401049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3" name="big RED 1 Oval 27">
            <a:extLst>
              <a:ext uri="{FF2B5EF4-FFF2-40B4-BE49-F238E27FC236}">
                <a16:creationId xmlns:a16="http://schemas.microsoft.com/office/drawing/2014/main" id="{6FB9D409-440D-4F0A-BDFF-00139A908AF5}"/>
              </a:ext>
            </a:extLst>
          </p:cNvPr>
          <p:cNvSpPr>
            <a:spLocks noChangeAspect="1"/>
          </p:cNvSpPr>
          <p:nvPr/>
        </p:nvSpPr>
        <p:spPr>
          <a:xfrm>
            <a:off x="8689303" y="399197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4" name="big YELLOW 1 Oval 28">
            <a:extLst>
              <a:ext uri="{FF2B5EF4-FFF2-40B4-BE49-F238E27FC236}">
                <a16:creationId xmlns:a16="http://schemas.microsoft.com/office/drawing/2014/main" id="{A1C5E4A8-3FD8-4DE9-828E-BBDC1296B0F3}"/>
              </a:ext>
            </a:extLst>
          </p:cNvPr>
          <p:cNvSpPr>
            <a:spLocks noChangeAspect="1"/>
          </p:cNvSpPr>
          <p:nvPr/>
        </p:nvSpPr>
        <p:spPr>
          <a:xfrm>
            <a:off x="8689303" y="399197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5" name="big GREEN 1 Oval 29">
            <a:extLst>
              <a:ext uri="{FF2B5EF4-FFF2-40B4-BE49-F238E27FC236}">
                <a16:creationId xmlns:a16="http://schemas.microsoft.com/office/drawing/2014/main" id="{CC2396CB-A7CE-42BD-B6BA-E27DA91D2CE1}"/>
              </a:ext>
            </a:extLst>
          </p:cNvPr>
          <p:cNvSpPr>
            <a:spLocks noChangeAspect="1"/>
          </p:cNvSpPr>
          <p:nvPr/>
        </p:nvSpPr>
        <p:spPr>
          <a:xfrm>
            <a:off x="8689303" y="399197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6" name="big BLUE1 Oval 30">
            <a:extLst>
              <a:ext uri="{FF2B5EF4-FFF2-40B4-BE49-F238E27FC236}">
                <a16:creationId xmlns:a16="http://schemas.microsoft.com/office/drawing/2014/main" id="{C5B6661C-8CDE-4A1F-9308-A92BB1412AA8}"/>
              </a:ext>
            </a:extLst>
          </p:cNvPr>
          <p:cNvSpPr>
            <a:spLocks noChangeAspect="1"/>
          </p:cNvSpPr>
          <p:nvPr/>
        </p:nvSpPr>
        <p:spPr>
          <a:xfrm>
            <a:off x="8689303" y="399197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7" name="big ORANGE 1 Oval 31">
            <a:extLst>
              <a:ext uri="{FF2B5EF4-FFF2-40B4-BE49-F238E27FC236}">
                <a16:creationId xmlns:a16="http://schemas.microsoft.com/office/drawing/2014/main" id="{27B7F8BA-8956-4F6A-8FF5-5B8571ECA12D}"/>
              </a:ext>
            </a:extLst>
          </p:cNvPr>
          <p:cNvSpPr>
            <a:spLocks noChangeAspect="1"/>
          </p:cNvSpPr>
          <p:nvPr/>
        </p:nvSpPr>
        <p:spPr>
          <a:xfrm>
            <a:off x="8689303" y="399197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 name="big PURPLE 1  Oval 32">
            <a:extLst>
              <a:ext uri="{FF2B5EF4-FFF2-40B4-BE49-F238E27FC236}">
                <a16:creationId xmlns:a16="http://schemas.microsoft.com/office/drawing/2014/main" id="{E30C9459-6576-48FF-8E12-2460F9732633}"/>
              </a:ext>
            </a:extLst>
          </p:cNvPr>
          <p:cNvSpPr>
            <a:spLocks noChangeAspect="1"/>
          </p:cNvSpPr>
          <p:nvPr/>
        </p:nvSpPr>
        <p:spPr>
          <a:xfrm>
            <a:off x="8689303" y="399197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9" name="white 4  Oval 38">
            <a:extLst>
              <a:ext uri="{FF2B5EF4-FFF2-40B4-BE49-F238E27FC236}">
                <a16:creationId xmlns:a16="http://schemas.microsoft.com/office/drawing/2014/main" id="{5E72AE64-B30C-4810-84E9-B960995BEF70}"/>
              </a:ext>
            </a:extLst>
          </p:cNvPr>
          <p:cNvSpPr/>
          <p:nvPr/>
        </p:nvSpPr>
        <p:spPr>
          <a:xfrm>
            <a:off x="9011298"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white 3 Oval 39">
            <a:extLst>
              <a:ext uri="{FF2B5EF4-FFF2-40B4-BE49-F238E27FC236}">
                <a16:creationId xmlns:a16="http://schemas.microsoft.com/office/drawing/2014/main" id="{4C2506A7-767C-4022-98C7-BA8F30DB0D17}"/>
              </a:ext>
            </a:extLst>
          </p:cNvPr>
          <p:cNvSpPr/>
          <p:nvPr/>
        </p:nvSpPr>
        <p:spPr>
          <a:xfrm>
            <a:off x="9019112"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white 2 Oval 40">
            <a:extLst>
              <a:ext uri="{FF2B5EF4-FFF2-40B4-BE49-F238E27FC236}">
                <a16:creationId xmlns:a16="http://schemas.microsoft.com/office/drawing/2014/main" id="{693C8724-8494-4ECD-AC96-52870DA0F658}"/>
              </a:ext>
            </a:extLst>
          </p:cNvPr>
          <p:cNvSpPr/>
          <p:nvPr/>
        </p:nvSpPr>
        <p:spPr>
          <a:xfrm>
            <a:off x="8710824"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white 1  Oval 41">
            <a:extLst>
              <a:ext uri="{FF2B5EF4-FFF2-40B4-BE49-F238E27FC236}">
                <a16:creationId xmlns:a16="http://schemas.microsoft.com/office/drawing/2014/main" id="{335A387F-1609-4A26-8E78-FFCD12EEEEC3}"/>
              </a:ext>
            </a:extLst>
          </p:cNvPr>
          <p:cNvSpPr/>
          <p:nvPr/>
        </p:nvSpPr>
        <p:spPr>
          <a:xfrm>
            <a:off x="8710824"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3" name="black 2 green Oval 42">
            <a:extLst>
              <a:ext uri="{FF2B5EF4-FFF2-40B4-BE49-F238E27FC236}">
                <a16:creationId xmlns:a16="http://schemas.microsoft.com/office/drawing/2014/main" id="{7C61A8ED-CA93-471E-AA3B-FCA73554BA10}"/>
              </a:ext>
            </a:extLst>
          </p:cNvPr>
          <p:cNvSpPr/>
          <p:nvPr/>
        </p:nvSpPr>
        <p:spPr>
          <a:xfrm>
            <a:off x="8710824"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4" name="black 1 purple Oval 43">
            <a:extLst>
              <a:ext uri="{FF2B5EF4-FFF2-40B4-BE49-F238E27FC236}">
                <a16:creationId xmlns:a16="http://schemas.microsoft.com/office/drawing/2014/main" id="{D457F749-6D72-488A-B872-A71D50FF608D}"/>
              </a:ext>
            </a:extLst>
          </p:cNvPr>
          <p:cNvSpPr/>
          <p:nvPr/>
        </p:nvSpPr>
        <p:spPr>
          <a:xfrm>
            <a:off x="8710824"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5" name="black 3 yellow Oval 44">
            <a:extLst>
              <a:ext uri="{FF2B5EF4-FFF2-40B4-BE49-F238E27FC236}">
                <a16:creationId xmlns:a16="http://schemas.microsoft.com/office/drawing/2014/main" id="{0FA6082D-79B5-40F2-99FE-F5F95223B72C}"/>
              </a:ext>
            </a:extLst>
          </p:cNvPr>
          <p:cNvSpPr/>
          <p:nvPr/>
        </p:nvSpPr>
        <p:spPr>
          <a:xfrm>
            <a:off x="9019112"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6" name="black 4 red Oval 45">
            <a:extLst>
              <a:ext uri="{FF2B5EF4-FFF2-40B4-BE49-F238E27FC236}">
                <a16:creationId xmlns:a16="http://schemas.microsoft.com/office/drawing/2014/main" id="{FF48D07A-946F-4597-9420-5A506F199AEB}"/>
              </a:ext>
            </a:extLst>
          </p:cNvPr>
          <p:cNvSpPr/>
          <p:nvPr/>
        </p:nvSpPr>
        <p:spPr>
          <a:xfrm>
            <a:off x="9011298"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7" name="cover 4 Rectangle 54">
            <a:extLst>
              <a:ext uri="{FF2B5EF4-FFF2-40B4-BE49-F238E27FC236}">
                <a16:creationId xmlns:a16="http://schemas.microsoft.com/office/drawing/2014/main" id="{01109DF8-CFC1-4AF6-9380-4D5CF5A062CE}"/>
              </a:ext>
            </a:extLst>
          </p:cNvPr>
          <p:cNvSpPr/>
          <p:nvPr/>
        </p:nvSpPr>
        <p:spPr>
          <a:xfrm>
            <a:off x="8673523"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cover 3 Rectangle 55">
            <a:extLst>
              <a:ext uri="{FF2B5EF4-FFF2-40B4-BE49-F238E27FC236}">
                <a16:creationId xmlns:a16="http://schemas.microsoft.com/office/drawing/2014/main" id="{1ECB7AD2-AF3F-4D4D-A083-521974DD2BCB}"/>
              </a:ext>
            </a:extLst>
          </p:cNvPr>
          <p:cNvSpPr/>
          <p:nvPr/>
        </p:nvSpPr>
        <p:spPr>
          <a:xfrm>
            <a:off x="8673523"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cover 1 Rectangle 57">
            <a:extLst>
              <a:ext uri="{FF2B5EF4-FFF2-40B4-BE49-F238E27FC236}">
                <a16:creationId xmlns:a16="http://schemas.microsoft.com/office/drawing/2014/main" id="{B8411E5F-F75F-4672-8C52-C1DDFA3E45D9}"/>
              </a:ext>
            </a:extLst>
          </p:cNvPr>
          <p:cNvSpPr/>
          <p:nvPr/>
        </p:nvSpPr>
        <p:spPr>
          <a:xfrm>
            <a:off x="8673523"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cover 2 Rectangle 56">
            <a:extLst>
              <a:ext uri="{FF2B5EF4-FFF2-40B4-BE49-F238E27FC236}">
                <a16:creationId xmlns:a16="http://schemas.microsoft.com/office/drawing/2014/main" id="{FC7CBC53-BA4C-406F-83D0-FD5C98199820}"/>
              </a:ext>
            </a:extLst>
          </p:cNvPr>
          <p:cNvSpPr/>
          <p:nvPr/>
        </p:nvSpPr>
        <p:spPr>
          <a:xfrm>
            <a:off x="8673523"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small RED 2 Oval 21">
            <a:extLst>
              <a:ext uri="{FF2B5EF4-FFF2-40B4-BE49-F238E27FC236}">
                <a16:creationId xmlns:a16="http://schemas.microsoft.com/office/drawing/2014/main" id="{793292F9-8CC4-4AB2-9640-F3826C44304D}"/>
              </a:ext>
            </a:extLst>
          </p:cNvPr>
          <p:cNvSpPr>
            <a:spLocks/>
          </p:cNvSpPr>
          <p:nvPr/>
        </p:nvSpPr>
        <p:spPr>
          <a:xfrm rot="16200000">
            <a:off x="8812955" y="364334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small YELLOW 2 Oval 22">
            <a:extLst>
              <a:ext uri="{FF2B5EF4-FFF2-40B4-BE49-F238E27FC236}">
                <a16:creationId xmlns:a16="http://schemas.microsoft.com/office/drawing/2014/main" id="{5843B4BD-118D-4CE0-B8E6-6C600F3CE7C7}"/>
              </a:ext>
            </a:extLst>
          </p:cNvPr>
          <p:cNvSpPr>
            <a:spLocks/>
          </p:cNvSpPr>
          <p:nvPr/>
        </p:nvSpPr>
        <p:spPr>
          <a:xfrm rot="16200000">
            <a:off x="8812955" y="3449620"/>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small GREEN 2 Oval 23">
            <a:extLst>
              <a:ext uri="{FF2B5EF4-FFF2-40B4-BE49-F238E27FC236}">
                <a16:creationId xmlns:a16="http://schemas.microsoft.com/office/drawing/2014/main" id="{19923364-A270-47E6-99C1-00EB92B96E88}"/>
              </a:ext>
            </a:extLst>
          </p:cNvPr>
          <p:cNvSpPr>
            <a:spLocks/>
          </p:cNvSpPr>
          <p:nvPr/>
        </p:nvSpPr>
        <p:spPr>
          <a:xfrm rot="16200000">
            <a:off x="8812955" y="3247484"/>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4" name="small BLUE 2 Oval 24">
            <a:extLst>
              <a:ext uri="{FF2B5EF4-FFF2-40B4-BE49-F238E27FC236}">
                <a16:creationId xmlns:a16="http://schemas.microsoft.com/office/drawing/2014/main" id="{797A4E45-FE9B-4468-91E4-829E70DE5579}"/>
              </a:ext>
            </a:extLst>
          </p:cNvPr>
          <p:cNvSpPr>
            <a:spLocks/>
          </p:cNvSpPr>
          <p:nvPr/>
        </p:nvSpPr>
        <p:spPr>
          <a:xfrm rot="16200000">
            <a:off x="9034189" y="364334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small ORANGE 2 Oval 25">
            <a:extLst>
              <a:ext uri="{FF2B5EF4-FFF2-40B4-BE49-F238E27FC236}">
                <a16:creationId xmlns:a16="http://schemas.microsoft.com/office/drawing/2014/main" id="{A0B15994-C2B1-4EC9-9019-CA580E2C414A}"/>
              </a:ext>
            </a:extLst>
          </p:cNvPr>
          <p:cNvSpPr>
            <a:spLocks/>
          </p:cNvSpPr>
          <p:nvPr/>
        </p:nvSpPr>
        <p:spPr>
          <a:xfrm rot="16200000">
            <a:off x="9034189" y="3449620"/>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6" name="small PURPLE 2 Oval 26">
            <a:extLst>
              <a:ext uri="{FF2B5EF4-FFF2-40B4-BE49-F238E27FC236}">
                <a16:creationId xmlns:a16="http://schemas.microsoft.com/office/drawing/2014/main" id="{83C289DE-1ADD-4543-92E1-EBA5308C0350}"/>
              </a:ext>
            </a:extLst>
          </p:cNvPr>
          <p:cNvSpPr>
            <a:spLocks/>
          </p:cNvSpPr>
          <p:nvPr/>
        </p:nvSpPr>
        <p:spPr>
          <a:xfrm rot="16200000">
            <a:off x="9034189" y="3247484"/>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7" name="big RED 2 Oval 27">
            <a:extLst>
              <a:ext uri="{FF2B5EF4-FFF2-40B4-BE49-F238E27FC236}">
                <a16:creationId xmlns:a16="http://schemas.microsoft.com/office/drawing/2014/main" id="{84EC7137-0AB8-4BD5-BA73-5E641525A4CB}"/>
              </a:ext>
            </a:extLst>
          </p:cNvPr>
          <p:cNvSpPr>
            <a:spLocks noChangeAspect="1"/>
          </p:cNvSpPr>
          <p:nvPr/>
        </p:nvSpPr>
        <p:spPr>
          <a:xfrm>
            <a:off x="8694746" y="322148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big YELLOW 2 Oval 28">
            <a:extLst>
              <a:ext uri="{FF2B5EF4-FFF2-40B4-BE49-F238E27FC236}">
                <a16:creationId xmlns:a16="http://schemas.microsoft.com/office/drawing/2014/main" id="{3C150300-7F0A-4D2E-9015-7016A590D355}"/>
              </a:ext>
            </a:extLst>
          </p:cNvPr>
          <p:cNvSpPr>
            <a:spLocks noChangeAspect="1"/>
          </p:cNvSpPr>
          <p:nvPr/>
        </p:nvSpPr>
        <p:spPr>
          <a:xfrm>
            <a:off x="8694746" y="322148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big GREEN 2 Oval 29">
            <a:extLst>
              <a:ext uri="{FF2B5EF4-FFF2-40B4-BE49-F238E27FC236}">
                <a16:creationId xmlns:a16="http://schemas.microsoft.com/office/drawing/2014/main" id="{877A47F1-4BEC-454F-B2EF-559EDF57C15F}"/>
              </a:ext>
            </a:extLst>
          </p:cNvPr>
          <p:cNvSpPr>
            <a:spLocks noChangeAspect="1"/>
          </p:cNvSpPr>
          <p:nvPr/>
        </p:nvSpPr>
        <p:spPr>
          <a:xfrm>
            <a:off x="8694746" y="322148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big BLUE 2 Oval 30">
            <a:extLst>
              <a:ext uri="{FF2B5EF4-FFF2-40B4-BE49-F238E27FC236}">
                <a16:creationId xmlns:a16="http://schemas.microsoft.com/office/drawing/2014/main" id="{C62AE41B-C9D9-476B-A914-E06B15CAF1DD}"/>
              </a:ext>
            </a:extLst>
          </p:cNvPr>
          <p:cNvSpPr>
            <a:spLocks noChangeAspect="1"/>
          </p:cNvSpPr>
          <p:nvPr/>
        </p:nvSpPr>
        <p:spPr>
          <a:xfrm>
            <a:off x="8694746" y="322148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big ORANGE 2 Oval 31">
            <a:extLst>
              <a:ext uri="{FF2B5EF4-FFF2-40B4-BE49-F238E27FC236}">
                <a16:creationId xmlns:a16="http://schemas.microsoft.com/office/drawing/2014/main" id="{62B45C71-DD05-49A9-BBCB-CF44FE8FAA15}"/>
              </a:ext>
            </a:extLst>
          </p:cNvPr>
          <p:cNvSpPr>
            <a:spLocks noChangeAspect="1"/>
          </p:cNvSpPr>
          <p:nvPr/>
        </p:nvSpPr>
        <p:spPr>
          <a:xfrm>
            <a:off x="8694746" y="322148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2" name="big PURPLE 2 Oval 32">
            <a:extLst>
              <a:ext uri="{FF2B5EF4-FFF2-40B4-BE49-F238E27FC236}">
                <a16:creationId xmlns:a16="http://schemas.microsoft.com/office/drawing/2014/main" id="{FEB6FAA7-85BD-4C30-AE2D-C437BEB24A48}"/>
              </a:ext>
            </a:extLst>
          </p:cNvPr>
          <p:cNvSpPr>
            <a:spLocks noChangeAspect="1"/>
          </p:cNvSpPr>
          <p:nvPr/>
        </p:nvSpPr>
        <p:spPr>
          <a:xfrm>
            <a:off x="8694746" y="322148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3" name="small RED 3 Oval 21">
            <a:extLst>
              <a:ext uri="{FF2B5EF4-FFF2-40B4-BE49-F238E27FC236}">
                <a16:creationId xmlns:a16="http://schemas.microsoft.com/office/drawing/2014/main" id="{79907449-E46F-4F20-B3D0-AD1130D8C71F}"/>
              </a:ext>
            </a:extLst>
          </p:cNvPr>
          <p:cNvSpPr>
            <a:spLocks/>
          </p:cNvSpPr>
          <p:nvPr/>
        </p:nvSpPr>
        <p:spPr>
          <a:xfrm rot="16200000">
            <a:off x="8812955" y="288835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4" name="small YELLOW 3 Oval 22">
            <a:extLst>
              <a:ext uri="{FF2B5EF4-FFF2-40B4-BE49-F238E27FC236}">
                <a16:creationId xmlns:a16="http://schemas.microsoft.com/office/drawing/2014/main" id="{E7A5F24D-A2E1-47B4-BC63-14045397476D}"/>
              </a:ext>
            </a:extLst>
          </p:cNvPr>
          <p:cNvSpPr>
            <a:spLocks/>
          </p:cNvSpPr>
          <p:nvPr/>
        </p:nvSpPr>
        <p:spPr>
          <a:xfrm rot="16200000">
            <a:off x="8812955" y="268818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5" name="small GREEN 3 Oval 23">
            <a:extLst>
              <a:ext uri="{FF2B5EF4-FFF2-40B4-BE49-F238E27FC236}">
                <a16:creationId xmlns:a16="http://schemas.microsoft.com/office/drawing/2014/main" id="{1D16ECA1-5C48-42DD-87E0-B6237D20B3FE}"/>
              </a:ext>
            </a:extLst>
          </p:cNvPr>
          <p:cNvSpPr>
            <a:spLocks/>
          </p:cNvSpPr>
          <p:nvPr/>
        </p:nvSpPr>
        <p:spPr>
          <a:xfrm rot="16200000">
            <a:off x="8812955" y="247959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6" name="small BLUE 3 Oval 24">
            <a:extLst>
              <a:ext uri="{FF2B5EF4-FFF2-40B4-BE49-F238E27FC236}">
                <a16:creationId xmlns:a16="http://schemas.microsoft.com/office/drawing/2014/main" id="{05EEE90E-FB67-4742-B7FD-FBECE055262C}"/>
              </a:ext>
            </a:extLst>
          </p:cNvPr>
          <p:cNvSpPr>
            <a:spLocks/>
          </p:cNvSpPr>
          <p:nvPr/>
        </p:nvSpPr>
        <p:spPr>
          <a:xfrm rot="16200000">
            <a:off x="9034189" y="288835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small ORANGE 3 Oval 25">
            <a:extLst>
              <a:ext uri="{FF2B5EF4-FFF2-40B4-BE49-F238E27FC236}">
                <a16:creationId xmlns:a16="http://schemas.microsoft.com/office/drawing/2014/main" id="{ACDC07C9-FE50-4CD1-8BFB-73FC380F15D2}"/>
              </a:ext>
            </a:extLst>
          </p:cNvPr>
          <p:cNvSpPr>
            <a:spLocks/>
          </p:cNvSpPr>
          <p:nvPr/>
        </p:nvSpPr>
        <p:spPr>
          <a:xfrm rot="16200000">
            <a:off x="9034189" y="268818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small PURPLE 3 Oval 26">
            <a:extLst>
              <a:ext uri="{FF2B5EF4-FFF2-40B4-BE49-F238E27FC236}">
                <a16:creationId xmlns:a16="http://schemas.microsoft.com/office/drawing/2014/main" id="{F6B09651-D665-4E8F-B571-6B311805439A}"/>
              </a:ext>
            </a:extLst>
          </p:cNvPr>
          <p:cNvSpPr>
            <a:spLocks/>
          </p:cNvSpPr>
          <p:nvPr/>
        </p:nvSpPr>
        <p:spPr>
          <a:xfrm rot="16200000">
            <a:off x="9034189" y="247959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big RED 3 Oval 27">
            <a:extLst>
              <a:ext uri="{FF2B5EF4-FFF2-40B4-BE49-F238E27FC236}">
                <a16:creationId xmlns:a16="http://schemas.microsoft.com/office/drawing/2014/main" id="{07F8B470-2CBF-46E2-894A-DE02D8E169B5}"/>
              </a:ext>
            </a:extLst>
          </p:cNvPr>
          <p:cNvSpPr>
            <a:spLocks noChangeAspect="1"/>
          </p:cNvSpPr>
          <p:nvPr/>
        </p:nvSpPr>
        <p:spPr>
          <a:xfrm>
            <a:off x="8689303" y="245099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0" name="big YELLOW 3 Oval 28">
            <a:extLst>
              <a:ext uri="{FF2B5EF4-FFF2-40B4-BE49-F238E27FC236}">
                <a16:creationId xmlns:a16="http://schemas.microsoft.com/office/drawing/2014/main" id="{167516DA-F171-48C7-A574-4F1714EDBBFC}"/>
              </a:ext>
            </a:extLst>
          </p:cNvPr>
          <p:cNvSpPr>
            <a:spLocks noChangeAspect="1"/>
          </p:cNvSpPr>
          <p:nvPr/>
        </p:nvSpPr>
        <p:spPr>
          <a:xfrm>
            <a:off x="8689303" y="245099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1" name="big GREEN 3 Oval 29">
            <a:extLst>
              <a:ext uri="{FF2B5EF4-FFF2-40B4-BE49-F238E27FC236}">
                <a16:creationId xmlns:a16="http://schemas.microsoft.com/office/drawing/2014/main" id="{4EF52DD5-A96C-45BB-8A8B-3EB6FB2257FD}"/>
              </a:ext>
            </a:extLst>
          </p:cNvPr>
          <p:cNvSpPr>
            <a:spLocks noChangeAspect="1"/>
          </p:cNvSpPr>
          <p:nvPr/>
        </p:nvSpPr>
        <p:spPr>
          <a:xfrm>
            <a:off x="8689303" y="245099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2" name="big BLUE 3 Oval 30">
            <a:extLst>
              <a:ext uri="{FF2B5EF4-FFF2-40B4-BE49-F238E27FC236}">
                <a16:creationId xmlns:a16="http://schemas.microsoft.com/office/drawing/2014/main" id="{784E4B20-FEC6-46A1-9075-B8CE1079C7A1}"/>
              </a:ext>
            </a:extLst>
          </p:cNvPr>
          <p:cNvSpPr>
            <a:spLocks noChangeAspect="1"/>
          </p:cNvSpPr>
          <p:nvPr/>
        </p:nvSpPr>
        <p:spPr>
          <a:xfrm>
            <a:off x="8689303" y="245099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big ORANGE 3 Oval 31">
            <a:extLst>
              <a:ext uri="{FF2B5EF4-FFF2-40B4-BE49-F238E27FC236}">
                <a16:creationId xmlns:a16="http://schemas.microsoft.com/office/drawing/2014/main" id="{14B8F43B-F63C-41F3-84D5-E0B0B4C3474F}"/>
              </a:ext>
            </a:extLst>
          </p:cNvPr>
          <p:cNvSpPr>
            <a:spLocks noChangeAspect="1"/>
          </p:cNvSpPr>
          <p:nvPr/>
        </p:nvSpPr>
        <p:spPr>
          <a:xfrm>
            <a:off x="8689303" y="245099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4" name="big PURPLE 3   Oval 32">
            <a:extLst>
              <a:ext uri="{FF2B5EF4-FFF2-40B4-BE49-F238E27FC236}">
                <a16:creationId xmlns:a16="http://schemas.microsoft.com/office/drawing/2014/main" id="{47DF1D17-2898-467E-93EF-4330F39B10DF}"/>
              </a:ext>
            </a:extLst>
          </p:cNvPr>
          <p:cNvSpPr>
            <a:spLocks noChangeAspect="1"/>
          </p:cNvSpPr>
          <p:nvPr/>
        </p:nvSpPr>
        <p:spPr>
          <a:xfrm>
            <a:off x="8689303" y="245099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small RED 4 Oval 21">
            <a:extLst>
              <a:ext uri="{FF2B5EF4-FFF2-40B4-BE49-F238E27FC236}">
                <a16:creationId xmlns:a16="http://schemas.microsoft.com/office/drawing/2014/main" id="{F1FA7C30-36FD-4388-87E0-D82347A8B5D1}"/>
              </a:ext>
            </a:extLst>
          </p:cNvPr>
          <p:cNvSpPr>
            <a:spLocks/>
          </p:cNvSpPr>
          <p:nvPr/>
        </p:nvSpPr>
        <p:spPr>
          <a:xfrm rot="16200000">
            <a:off x="8812955" y="211978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small YELLOW 4 Oval 22">
            <a:extLst>
              <a:ext uri="{FF2B5EF4-FFF2-40B4-BE49-F238E27FC236}">
                <a16:creationId xmlns:a16="http://schemas.microsoft.com/office/drawing/2014/main" id="{B56CC811-07D3-4128-AD65-EDE357C33168}"/>
              </a:ext>
            </a:extLst>
          </p:cNvPr>
          <p:cNvSpPr>
            <a:spLocks/>
          </p:cNvSpPr>
          <p:nvPr/>
        </p:nvSpPr>
        <p:spPr>
          <a:xfrm rot="16200000">
            <a:off x="8812955" y="192104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small GREEN 4 Oval 23">
            <a:extLst>
              <a:ext uri="{FF2B5EF4-FFF2-40B4-BE49-F238E27FC236}">
                <a16:creationId xmlns:a16="http://schemas.microsoft.com/office/drawing/2014/main" id="{84EC0C6A-E888-4BE5-AC0F-368A6DE3EC3E}"/>
              </a:ext>
            </a:extLst>
          </p:cNvPr>
          <p:cNvSpPr>
            <a:spLocks/>
          </p:cNvSpPr>
          <p:nvPr/>
        </p:nvSpPr>
        <p:spPr>
          <a:xfrm rot="16200000">
            <a:off x="8812955" y="172482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8" name="small BLUE 4 Oval 24">
            <a:extLst>
              <a:ext uri="{FF2B5EF4-FFF2-40B4-BE49-F238E27FC236}">
                <a16:creationId xmlns:a16="http://schemas.microsoft.com/office/drawing/2014/main" id="{03AB2ADC-3E6C-4501-AF13-4AFC875DD857}"/>
              </a:ext>
            </a:extLst>
          </p:cNvPr>
          <p:cNvSpPr>
            <a:spLocks/>
          </p:cNvSpPr>
          <p:nvPr/>
        </p:nvSpPr>
        <p:spPr>
          <a:xfrm rot="16200000">
            <a:off x="9034189" y="211978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9" name="small ORANGE 4 Oval 25">
            <a:extLst>
              <a:ext uri="{FF2B5EF4-FFF2-40B4-BE49-F238E27FC236}">
                <a16:creationId xmlns:a16="http://schemas.microsoft.com/office/drawing/2014/main" id="{F2F12F8D-4F78-464D-91DA-5D7C7E25DDE4}"/>
              </a:ext>
            </a:extLst>
          </p:cNvPr>
          <p:cNvSpPr>
            <a:spLocks/>
          </p:cNvSpPr>
          <p:nvPr/>
        </p:nvSpPr>
        <p:spPr>
          <a:xfrm rot="16200000">
            <a:off x="9034189" y="192104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0" name="small PURPLE 4 Oval 26">
            <a:extLst>
              <a:ext uri="{FF2B5EF4-FFF2-40B4-BE49-F238E27FC236}">
                <a16:creationId xmlns:a16="http://schemas.microsoft.com/office/drawing/2014/main" id="{1128A5AA-F0F9-49A0-92A0-53A2FBB8F0E1}"/>
              </a:ext>
            </a:extLst>
          </p:cNvPr>
          <p:cNvSpPr>
            <a:spLocks/>
          </p:cNvSpPr>
          <p:nvPr/>
        </p:nvSpPr>
        <p:spPr>
          <a:xfrm rot="16200000">
            <a:off x="9034189" y="172482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1" name="big RED 4 Oval 27">
            <a:extLst>
              <a:ext uri="{FF2B5EF4-FFF2-40B4-BE49-F238E27FC236}">
                <a16:creationId xmlns:a16="http://schemas.microsoft.com/office/drawing/2014/main" id="{537466BE-F863-44D4-BB2A-1ED139F67BAF}"/>
              </a:ext>
            </a:extLst>
          </p:cNvPr>
          <p:cNvSpPr>
            <a:spLocks noChangeAspect="1"/>
          </p:cNvSpPr>
          <p:nvPr/>
        </p:nvSpPr>
        <p:spPr>
          <a:xfrm>
            <a:off x="8694661" y="170479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2" name="big YELLOW 4 Oval 28">
            <a:extLst>
              <a:ext uri="{FF2B5EF4-FFF2-40B4-BE49-F238E27FC236}">
                <a16:creationId xmlns:a16="http://schemas.microsoft.com/office/drawing/2014/main" id="{489609FD-DB61-45D7-8541-55C9957AF78F}"/>
              </a:ext>
            </a:extLst>
          </p:cNvPr>
          <p:cNvSpPr>
            <a:spLocks noChangeAspect="1"/>
          </p:cNvSpPr>
          <p:nvPr/>
        </p:nvSpPr>
        <p:spPr>
          <a:xfrm>
            <a:off x="8694661" y="170479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3" name="big GREEN 4 Oval 29">
            <a:extLst>
              <a:ext uri="{FF2B5EF4-FFF2-40B4-BE49-F238E27FC236}">
                <a16:creationId xmlns:a16="http://schemas.microsoft.com/office/drawing/2014/main" id="{AFBE2E7B-4F98-424B-A90D-D568BBF7EEED}"/>
              </a:ext>
            </a:extLst>
          </p:cNvPr>
          <p:cNvSpPr>
            <a:spLocks noChangeAspect="1"/>
          </p:cNvSpPr>
          <p:nvPr/>
        </p:nvSpPr>
        <p:spPr>
          <a:xfrm>
            <a:off x="8694661" y="170479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4" name="big BLUE 4 Oval 30">
            <a:extLst>
              <a:ext uri="{FF2B5EF4-FFF2-40B4-BE49-F238E27FC236}">
                <a16:creationId xmlns:a16="http://schemas.microsoft.com/office/drawing/2014/main" id="{B1824082-5C79-416E-AB72-56D5551DCE48}"/>
              </a:ext>
            </a:extLst>
          </p:cNvPr>
          <p:cNvSpPr>
            <a:spLocks noChangeAspect="1"/>
          </p:cNvSpPr>
          <p:nvPr/>
        </p:nvSpPr>
        <p:spPr>
          <a:xfrm>
            <a:off x="8694661" y="170479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5" name="big ORANGE 4 Oval 31">
            <a:extLst>
              <a:ext uri="{FF2B5EF4-FFF2-40B4-BE49-F238E27FC236}">
                <a16:creationId xmlns:a16="http://schemas.microsoft.com/office/drawing/2014/main" id="{D78AB0E3-ED21-4C3D-AABC-1D60236E223D}"/>
              </a:ext>
            </a:extLst>
          </p:cNvPr>
          <p:cNvSpPr>
            <a:spLocks noChangeAspect="1"/>
          </p:cNvSpPr>
          <p:nvPr/>
        </p:nvSpPr>
        <p:spPr>
          <a:xfrm>
            <a:off x="8694661" y="170479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6" name="big PURPLE 4 Oval 32">
            <a:extLst>
              <a:ext uri="{FF2B5EF4-FFF2-40B4-BE49-F238E27FC236}">
                <a16:creationId xmlns:a16="http://schemas.microsoft.com/office/drawing/2014/main" id="{D5073214-3179-4E4E-8EDF-7A92CFA192CA}"/>
              </a:ext>
            </a:extLst>
          </p:cNvPr>
          <p:cNvSpPr>
            <a:spLocks noChangeAspect="1"/>
          </p:cNvSpPr>
          <p:nvPr/>
        </p:nvSpPr>
        <p:spPr>
          <a:xfrm>
            <a:off x="8694661" y="170479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7" name="small RED 1 Oval 21">
            <a:extLst>
              <a:ext uri="{FF2B5EF4-FFF2-40B4-BE49-F238E27FC236}">
                <a16:creationId xmlns:a16="http://schemas.microsoft.com/office/drawing/2014/main" id="{119AE425-75C5-431A-B626-20A39C7B9F4B}"/>
              </a:ext>
            </a:extLst>
          </p:cNvPr>
          <p:cNvSpPr>
            <a:spLocks/>
          </p:cNvSpPr>
          <p:nvPr/>
        </p:nvSpPr>
        <p:spPr>
          <a:xfrm rot="16200000">
            <a:off x="9556189" y="4408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8" name="small YELLOW 1 Oval 22">
            <a:extLst>
              <a:ext uri="{FF2B5EF4-FFF2-40B4-BE49-F238E27FC236}">
                <a16:creationId xmlns:a16="http://schemas.microsoft.com/office/drawing/2014/main" id="{6071F3D8-4EFB-4779-BF6B-45F630B11592}"/>
              </a:ext>
            </a:extLst>
          </p:cNvPr>
          <p:cNvSpPr>
            <a:spLocks/>
          </p:cNvSpPr>
          <p:nvPr/>
        </p:nvSpPr>
        <p:spPr>
          <a:xfrm rot="16200000">
            <a:off x="9556189" y="42041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9" name="small GREEN 1 Oval 23">
            <a:extLst>
              <a:ext uri="{FF2B5EF4-FFF2-40B4-BE49-F238E27FC236}">
                <a16:creationId xmlns:a16="http://schemas.microsoft.com/office/drawing/2014/main" id="{88B9F4A8-6D9C-4849-A8C4-ADB43208590A}"/>
              </a:ext>
            </a:extLst>
          </p:cNvPr>
          <p:cNvSpPr>
            <a:spLocks/>
          </p:cNvSpPr>
          <p:nvPr/>
        </p:nvSpPr>
        <p:spPr>
          <a:xfrm rot="16200000">
            <a:off x="9556189" y="400362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0" name="small BLUE 1 Oval 24">
            <a:extLst>
              <a:ext uri="{FF2B5EF4-FFF2-40B4-BE49-F238E27FC236}">
                <a16:creationId xmlns:a16="http://schemas.microsoft.com/office/drawing/2014/main" id="{B140D94B-10C5-4055-8E53-566C277FF618}"/>
              </a:ext>
            </a:extLst>
          </p:cNvPr>
          <p:cNvSpPr>
            <a:spLocks/>
          </p:cNvSpPr>
          <p:nvPr/>
        </p:nvSpPr>
        <p:spPr>
          <a:xfrm rot="16200000">
            <a:off x="9777423" y="4408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1" name="small ORANGE 1 Oval 25">
            <a:extLst>
              <a:ext uri="{FF2B5EF4-FFF2-40B4-BE49-F238E27FC236}">
                <a16:creationId xmlns:a16="http://schemas.microsoft.com/office/drawing/2014/main" id="{FA2523A7-A1F3-4581-9BE5-202BC5FB2086}"/>
              </a:ext>
            </a:extLst>
          </p:cNvPr>
          <p:cNvSpPr>
            <a:spLocks/>
          </p:cNvSpPr>
          <p:nvPr/>
        </p:nvSpPr>
        <p:spPr>
          <a:xfrm rot="16200000">
            <a:off x="9777423" y="42041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2" name="small PURPLE 1 Oval 26">
            <a:extLst>
              <a:ext uri="{FF2B5EF4-FFF2-40B4-BE49-F238E27FC236}">
                <a16:creationId xmlns:a16="http://schemas.microsoft.com/office/drawing/2014/main" id="{07EC7B88-1B95-474B-8AF9-A3DC50DF2A01}"/>
              </a:ext>
            </a:extLst>
          </p:cNvPr>
          <p:cNvSpPr>
            <a:spLocks/>
          </p:cNvSpPr>
          <p:nvPr/>
        </p:nvSpPr>
        <p:spPr>
          <a:xfrm rot="16200000">
            <a:off x="9777423" y="400362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3" name="big RED 1 Oval 27">
            <a:extLst>
              <a:ext uri="{FF2B5EF4-FFF2-40B4-BE49-F238E27FC236}">
                <a16:creationId xmlns:a16="http://schemas.microsoft.com/office/drawing/2014/main" id="{20B1D756-0CD2-47DB-B360-A638DFD7A795}"/>
              </a:ext>
            </a:extLst>
          </p:cNvPr>
          <p:cNvSpPr>
            <a:spLocks noChangeAspect="1"/>
          </p:cNvSpPr>
          <p:nvPr/>
        </p:nvSpPr>
        <p:spPr>
          <a:xfrm>
            <a:off x="9432537" y="39851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4" name="big YELLOW 1 Oval 28">
            <a:extLst>
              <a:ext uri="{FF2B5EF4-FFF2-40B4-BE49-F238E27FC236}">
                <a16:creationId xmlns:a16="http://schemas.microsoft.com/office/drawing/2014/main" id="{D8E11843-8236-4FB3-87CC-38435E437300}"/>
              </a:ext>
            </a:extLst>
          </p:cNvPr>
          <p:cNvSpPr>
            <a:spLocks noChangeAspect="1"/>
          </p:cNvSpPr>
          <p:nvPr/>
        </p:nvSpPr>
        <p:spPr>
          <a:xfrm>
            <a:off x="9432537" y="39851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5" name="big GREEN 1 Oval 29">
            <a:extLst>
              <a:ext uri="{FF2B5EF4-FFF2-40B4-BE49-F238E27FC236}">
                <a16:creationId xmlns:a16="http://schemas.microsoft.com/office/drawing/2014/main" id="{8E3DDA78-4678-40BB-AD34-A50297DEE3D6}"/>
              </a:ext>
            </a:extLst>
          </p:cNvPr>
          <p:cNvSpPr>
            <a:spLocks noChangeAspect="1"/>
          </p:cNvSpPr>
          <p:nvPr/>
        </p:nvSpPr>
        <p:spPr>
          <a:xfrm>
            <a:off x="9432537" y="39851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6" name="big BLUE1 Oval 30">
            <a:extLst>
              <a:ext uri="{FF2B5EF4-FFF2-40B4-BE49-F238E27FC236}">
                <a16:creationId xmlns:a16="http://schemas.microsoft.com/office/drawing/2014/main" id="{8523E900-BD0A-4871-B339-D2A5F63329F7}"/>
              </a:ext>
            </a:extLst>
          </p:cNvPr>
          <p:cNvSpPr>
            <a:spLocks noChangeAspect="1"/>
          </p:cNvSpPr>
          <p:nvPr/>
        </p:nvSpPr>
        <p:spPr>
          <a:xfrm>
            <a:off x="9432537" y="39851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7" name="big ORANGE 1 Oval 31">
            <a:extLst>
              <a:ext uri="{FF2B5EF4-FFF2-40B4-BE49-F238E27FC236}">
                <a16:creationId xmlns:a16="http://schemas.microsoft.com/office/drawing/2014/main" id="{997756F9-72EC-48DA-A636-E6A6012F198D}"/>
              </a:ext>
            </a:extLst>
          </p:cNvPr>
          <p:cNvSpPr>
            <a:spLocks noChangeAspect="1"/>
          </p:cNvSpPr>
          <p:nvPr/>
        </p:nvSpPr>
        <p:spPr>
          <a:xfrm>
            <a:off x="9432537" y="39851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8" name="big PURPLE 1  Oval 32">
            <a:extLst>
              <a:ext uri="{FF2B5EF4-FFF2-40B4-BE49-F238E27FC236}">
                <a16:creationId xmlns:a16="http://schemas.microsoft.com/office/drawing/2014/main" id="{86025736-3A90-45E1-9C65-5BE93125A099}"/>
              </a:ext>
            </a:extLst>
          </p:cNvPr>
          <p:cNvSpPr>
            <a:spLocks noChangeAspect="1"/>
          </p:cNvSpPr>
          <p:nvPr/>
        </p:nvSpPr>
        <p:spPr>
          <a:xfrm>
            <a:off x="9432537" y="39851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9" name="white 4  Oval 38">
            <a:extLst>
              <a:ext uri="{FF2B5EF4-FFF2-40B4-BE49-F238E27FC236}">
                <a16:creationId xmlns:a16="http://schemas.microsoft.com/office/drawing/2014/main" id="{A6515CAF-467D-45D5-8C4F-0D399DD16675}"/>
              </a:ext>
            </a:extLst>
          </p:cNvPr>
          <p:cNvSpPr/>
          <p:nvPr/>
        </p:nvSpPr>
        <p:spPr>
          <a:xfrm>
            <a:off x="9773330"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0" name="white 3 Oval 39">
            <a:extLst>
              <a:ext uri="{FF2B5EF4-FFF2-40B4-BE49-F238E27FC236}">
                <a16:creationId xmlns:a16="http://schemas.microsoft.com/office/drawing/2014/main" id="{8BCF6950-C7CB-415F-A71C-53B3BBD88850}"/>
              </a:ext>
            </a:extLst>
          </p:cNvPr>
          <p:cNvSpPr/>
          <p:nvPr/>
        </p:nvSpPr>
        <p:spPr>
          <a:xfrm>
            <a:off x="9464052" y="506858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1" name="white 2 Oval 40">
            <a:extLst>
              <a:ext uri="{FF2B5EF4-FFF2-40B4-BE49-F238E27FC236}">
                <a16:creationId xmlns:a16="http://schemas.microsoft.com/office/drawing/2014/main" id="{643178BC-F51E-4C8D-A149-9D1894BBB4BD}"/>
              </a:ext>
            </a:extLst>
          </p:cNvPr>
          <p:cNvSpPr/>
          <p:nvPr/>
        </p:nvSpPr>
        <p:spPr>
          <a:xfrm>
            <a:off x="9767757"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2" name="white 1  Oval 41">
            <a:extLst>
              <a:ext uri="{FF2B5EF4-FFF2-40B4-BE49-F238E27FC236}">
                <a16:creationId xmlns:a16="http://schemas.microsoft.com/office/drawing/2014/main" id="{6873FF12-F9CB-4489-BE64-CB9B658807F9}"/>
              </a:ext>
            </a:extLst>
          </p:cNvPr>
          <p:cNvSpPr/>
          <p:nvPr/>
        </p:nvSpPr>
        <p:spPr>
          <a:xfrm>
            <a:off x="9464052" y="476526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3" name="black 2 green Oval 42">
            <a:extLst>
              <a:ext uri="{FF2B5EF4-FFF2-40B4-BE49-F238E27FC236}">
                <a16:creationId xmlns:a16="http://schemas.microsoft.com/office/drawing/2014/main" id="{4B45E179-E170-4826-9749-95133B5CF705}"/>
              </a:ext>
            </a:extLst>
          </p:cNvPr>
          <p:cNvSpPr/>
          <p:nvPr/>
        </p:nvSpPr>
        <p:spPr>
          <a:xfrm>
            <a:off x="9767757"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4" name="black 1 purple Oval 43">
            <a:extLst>
              <a:ext uri="{FF2B5EF4-FFF2-40B4-BE49-F238E27FC236}">
                <a16:creationId xmlns:a16="http://schemas.microsoft.com/office/drawing/2014/main" id="{CE780759-2FB4-49FD-9023-3AB33EF1C8AB}"/>
              </a:ext>
            </a:extLst>
          </p:cNvPr>
          <p:cNvSpPr/>
          <p:nvPr/>
        </p:nvSpPr>
        <p:spPr>
          <a:xfrm>
            <a:off x="9464052" y="476526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5" name="black 3 yellow Oval 44">
            <a:extLst>
              <a:ext uri="{FF2B5EF4-FFF2-40B4-BE49-F238E27FC236}">
                <a16:creationId xmlns:a16="http://schemas.microsoft.com/office/drawing/2014/main" id="{AC2BC60D-314C-444D-BC37-53F7DAAEBF57}"/>
              </a:ext>
            </a:extLst>
          </p:cNvPr>
          <p:cNvSpPr/>
          <p:nvPr/>
        </p:nvSpPr>
        <p:spPr>
          <a:xfrm>
            <a:off x="9464052"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6" name="black 4 red Oval 45">
            <a:extLst>
              <a:ext uri="{FF2B5EF4-FFF2-40B4-BE49-F238E27FC236}">
                <a16:creationId xmlns:a16="http://schemas.microsoft.com/office/drawing/2014/main" id="{075A9CAB-C63D-4C29-96DB-29A7753F3183}"/>
              </a:ext>
            </a:extLst>
          </p:cNvPr>
          <p:cNvSpPr/>
          <p:nvPr/>
        </p:nvSpPr>
        <p:spPr>
          <a:xfrm>
            <a:off x="9773330" y="506858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7" name="cover 4 Rectangle 54">
            <a:extLst>
              <a:ext uri="{FF2B5EF4-FFF2-40B4-BE49-F238E27FC236}">
                <a16:creationId xmlns:a16="http://schemas.microsoft.com/office/drawing/2014/main" id="{DB31651C-541F-4F1A-A0CB-B4B091EF485C}"/>
              </a:ext>
            </a:extLst>
          </p:cNvPr>
          <p:cNvSpPr/>
          <p:nvPr/>
        </p:nvSpPr>
        <p:spPr>
          <a:xfrm>
            <a:off x="9416757"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8" name="cover 3 Rectangle 55">
            <a:extLst>
              <a:ext uri="{FF2B5EF4-FFF2-40B4-BE49-F238E27FC236}">
                <a16:creationId xmlns:a16="http://schemas.microsoft.com/office/drawing/2014/main" id="{96DCDCD2-370B-47B9-8F21-6B8CE7261000}"/>
              </a:ext>
            </a:extLst>
          </p:cNvPr>
          <p:cNvSpPr/>
          <p:nvPr/>
        </p:nvSpPr>
        <p:spPr>
          <a:xfrm>
            <a:off x="9416757"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9" name="cover 1 Rectangle 57">
            <a:extLst>
              <a:ext uri="{FF2B5EF4-FFF2-40B4-BE49-F238E27FC236}">
                <a16:creationId xmlns:a16="http://schemas.microsoft.com/office/drawing/2014/main" id="{D0B785E3-DD5B-414A-883E-1C6EA54C6C93}"/>
              </a:ext>
            </a:extLst>
          </p:cNvPr>
          <p:cNvSpPr/>
          <p:nvPr/>
        </p:nvSpPr>
        <p:spPr>
          <a:xfrm>
            <a:off x="9416757"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0" name="cover 2 Rectangle 56">
            <a:extLst>
              <a:ext uri="{FF2B5EF4-FFF2-40B4-BE49-F238E27FC236}">
                <a16:creationId xmlns:a16="http://schemas.microsoft.com/office/drawing/2014/main" id="{1A283A47-CEC6-455E-BFF3-2E81A20C2277}"/>
              </a:ext>
            </a:extLst>
          </p:cNvPr>
          <p:cNvSpPr/>
          <p:nvPr/>
        </p:nvSpPr>
        <p:spPr>
          <a:xfrm>
            <a:off x="9416757" y="4732991"/>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1" name="small RED 2 Oval 21">
            <a:extLst>
              <a:ext uri="{FF2B5EF4-FFF2-40B4-BE49-F238E27FC236}">
                <a16:creationId xmlns:a16="http://schemas.microsoft.com/office/drawing/2014/main" id="{2AD09A75-1C4E-4084-80CD-D35DFC0BF918}"/>
              </a:ext>
            </a:extLst>
          </p:cNvPr>
          <p:cNvSpPr>
            <a:spLocks/>
          </p:cNvSpPr>
          <p:nvPr/>
        </p:nvSpPr>
        <p:spPr>
          <a:xfrm rot="16200000">
            <a:off x="9556189" y="363647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2" name="small YELLOW 2 Oval 22">
            <a:extLst>
              <a:ext uri="{FF2B5EF4-FFF2-40B4-BE49-F238E27FC236}">
                <a16:creationId xmlns:a16="http://schemas.microsoft.com/office/drawing/2014/main" id="{6605FADA-2791-42E9-9A4C-47CA923EDB6C}"/>
              </a:ext>
            </a:extLst>
          </p:cNvPr>
          <p:cNvSpPr>
            <a:spLocks/>
          </p:cNvSpPr>
          <p:nvPr/>
        </p:nvSpPr>
        <p:spPr>
          <a:xfrm rot="16200000">
            <a:off x="9556189" y="34427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3" name="small GREEN 2 Oval 23">
            <a:extLst>
              <a:ext uri="{FF2B5EF4-FFF2-40B4-BE49-F238E27FC236}">
                <a16:creationId xmlns:a16="http://schemas.microsoft.com/office/drawing/2014/main" id="{A4CA4B7A-EA61-4913-9176-05F3635C3FD4}"/>
              </a:ext>
            </a:extLst>
          </p:cNvPr>
          <p:cNvSpPr>
            <a:spLocks/>
          </p:cNvSpPr>
          <p:nvPr/>
        </p:nvSpPr>
        <p:spPr>
          <a:xfrm rot="16200000">
            <a:off x="9556189" y="324061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4" name="small BLUE 2 Oval 24">
            <a:extLst>
              <a:ext uri="{FF2B5EF4-FFF2-40B4-BE49-F238E27FC236}">
                <a16:creationId xmlns:a16="http://schemas.microsoft.com/office/drawing/2014/main" id="{784F6CDA-B9FC-4A81-B832-B15075533183}"/>
              </a:ext>
            </a:extLst>
          </p:cNvPr>
          <p:cNvSpPr>
            <a:spLocks/>
          </p:cNvSpPr>
          <p:nvPr/>
        </p:nvSpPr>
        <p:spPr>
          <a:xfrm rot="16200000">
            <a:off x="9777423" y="363647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5" name="small ORANGE 2 Oval 25">
            <a:extLst>
              <a:ext uri="{FF2B5EF4-FFF2-40B4-BE49-F238E27FC236}">
                <a16:creationId xmlns:a16="http://schemas.microsoft.com/office/drawing/2014/main" id="{86D3F718-4CED-449D-8B3B-E22E21C2BADE}"/>
              </a:ext>
            </a:extLst>
          </p:cNvPr>
          <p:cNvSpPr>
            <a:spLocks/>
          </p:cNvSpPr>
          <p:nvPr/>
        </p:nvSpPr>
        <p:spPr>
          <a:xfrm rot="16200000">
            <a:off x="9777423" y="34427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6" name="small PURPLE 2 Oval 26">
            <a:extLst>
              <a:ext uri="{FF2B5EF4-FFF2-40B4-BE49-F238E27FC236}">
                <a16:creationId xmlns:a16="http://schemas.microsoft.com/office/drawing/2014/main" id="{90EF8D8E-7165-4F82-8BBB-E86FC96C3A61}"/>
              </a:ext>
            </a:extLst>
          </p:cNvPr>
          <p:cNvSpPr>
            <a:spLocks/>
          </p:cNvSpPr>
          <p:nvPr/>
        </p:nvSpPr>
        <p:spPr>
          <a:xfrm rot="16200000">
            <a:off x="9777423" y="324061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7" name="big RED 2 Oval 27">
            <a:extLst>
              <a:ext uri="{FF2B5EF4-FFF2-40B4-BE49-F238E27FC236}">
                <a16:creationId xmlns:a16="http://schemas.microsoft.com/office/drawing/2014/main" id="{6112D00C-BA8E-488B-AAAE-6EBEF33B5BB7}"/>
              </a:ext>
            </a:extLst>
          </p:cNvPr>
          <p:cNvSpPr>
            <a:spLocks noChangeAspect="1"/>
          </p:cNvSpPr>
          <p:nvPr/>
        </p:nvSpPr>
        <p:spPr>
          <a:xfrm>
            <a:off x="9437980" y="321461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8" name="big YELLOW 2 Oval 28">
            <a:extLst>
              <a:ext uri="{FF2B5EF4-FFF2-40B4-BE49-F238E27FC236}">
                <a16:creationId xmlns:a16="http://schemas.microsoft.com/office/drawing/2014/main" id="{25860166-3BBA-49FA-A7DE-A7E542B08CB3}"/>
              </a:ext>
            </a:extLst>
          </p:cNvPr>
          <p:cNvSpPr>
            <a:spLocks noChangeAspect="1"/>
          </p:cNvSpPr>
          <p:nvPr/>
        </p:nvSpPr>
        <p:spPr>
          <a:xfrm>
            <a:off x="9437980" y="321461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9" name="big GREEN 2 Oval 29">
            <a:extLst>
              <a:ext uri="{FF2B5EF4-FFF2-40B4-BE49-F238E27FC236}">
                <a16:creationId xmlns:a16="http://schemas.microsoft.com/office/drawing/2014/main" id="{860114FD-C54F-49BC-B4D6-F5309BD5FD8F}"/>
              </a:ext>
            </a:extLst>
          </p:cNvPr>
          <p:cNvSpPr>
            <a:spLocks noChangeAspect="1"/>
          </p:cNvSpPr>
          <p:nvPr/>
        </p:nvSpPr>
        <p:spPr>
          <a:xfrm>
            <a:off x="9437980" y="321461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0" name="big BLUE 2 Oval 30">
            <a:extLst>
              <a:ext uri="{FF2B5EF4-FFF2-40B4-BE49-F238E27FC236}">
                <a16:creationId xmlns:a16="http://schemas.microsoft.com/office/drawing/2014/main" id="{43CC1126-2F34-4663-ABB2-5C8800C12516}"/>
              </a:ext>
            </a:extLst>
          </p:cNvPr>
          <p:cNvSpPr>
            <a:spLocks noChangeAspect="1"/>
          </p:cNvSpPr>
          <p:nvPr/>
        </p:nvSpPr>
        <p:spPr>
          <a:xfrm>
            <a:off x="9437980" y="321461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1" name="big ORANGE 2 Oval 31">
            <a:extLst>
              <a:ext uri="{FF2B5EF4-FFF2-40B4-BE49-F238E27FC236}">
                <a16:creationId xmlns:a16="http://schemas.microsoft.com/office/drawing/2014/main" id="{8E617BBE-5557-4969-8F00-2873019515A6}"/>
              </a:ext>
            </a:extLst>
          </p:cNvPr>
          <p:cNvSpPr>
            <a:spLocks noChangeAspect="1"/>
          </p:cNvSpPr>
          <p:nvPr/>
        </p:nvSpPr>
        <p:spPr>
          <a:xfrm>
            <a:off x="9437980" y="32146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2" name="big PURPLE 2 Oval 32">
            <a:extLst>
              <a:ext uri="{FF2B5EF4-FFF2-40B4-BE49-F238E27FC236}">
                <a16:creationId xmlns:a16="http://schemas.microsoft.com/office/drawing/2014/main" id="{A292BAE0-0EB6-4B5E-A2F3-11724D6AF8F5}"/>
              </a:ext>
            </a:extLst>
          </p:cNvPr>
          <p:cNvSpPr>
            <a:spLocks noChangeAspect="1"/>
          </p:cNvSpPr>
          <p:nvPr/>
        </p:nvSpPr>
        <p:spPr>
          <a:xfrm>
            <a:off x="9437980" y="321461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small RED 3 Oval 21">
            <a:extLst>
              <a:ext uri="{FF2B5EF4-FFF2-40B4-BE49-F238E27FC236}">
                <a16:creationId xmlns:a16="http://schemas.microsoft.com/office/drawing/2014/main" id="{3FE76DFC-535D-4BC7-82FB-3997975E1FF2}"/>
              </a:ext>
            </a:extLst>
          </p:cNvPr>
          <p:cNvSpPr>
            <a:spLocks/>
          </p:cNvSpPr>
          <p:nvPr/>
        </p:nvSpPr>
        <p:spPr>
          <a:xfrm rot="16200000">
            <a:off x="9556189" y="288148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4" name="small YELLOW 3 Oval 22">
            <a:extLst>
              <a:ext uri="{FF2B5EF4-FFF2-40B4-BE49-F238E27FC236}">
                <a16:creationId xmlns:a16="http://schemas.microsoft.com/office/drawing/2014/main" id="{6B9A09D7-780A-4871-9117-BBC9A2B22752}"/>
              </a:ext>
            </a:extLst>
          </p:cNvPr>
          <p:cNvSpPr>
            <a:spLocks/>
          </p:cNvSpPr>
          <p:nvPr/>
        </p:nvSpPr>
        <p:spPr>
          <a:xfrm rot="16200000">
            <a:off x="9556189" y="268131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5" name="small GREEN 3 Oval 23">
            <a:extLst>
              <a:ext uri="{FF2B5EF4-FFF2-40B4-BE49-F238E27FC236}">
                <a16:creationId xmlns:a16="http://schemas.microsoft.com/office/drawing/2014/main" id="{0C7604E9-0626-4B7C-9A12-1C64152C2F68}"/>
              </a:ext>
            </a:extLst>
          </p:cNvPr>
          <p:cNvSpPr>
            <a:spLocks/>
          </p:cNvSpPr>
          <p:nvPr/>
        </p:nvSpPr>
        <p:spPr>
          <a:xfrm rot="16200000">
            <a:off x="9556189" y="247272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6" name="small BLUE 3 Oval 24">
            <a:extLst>
              <a:ext uri="{FF2B5EF4-FFF2-40B4-BE49-F238E27FC236}">
                <a16:creationId xmlns:a16="http://schemas.microsoft.com/office/drawing/2014/main" id="{08854E70-33ED-4DCC-9CB6-B8CFB284411C}"/>
              </a:ext>
            </a:extLst>
          </p:cNvPr>
          <p:cNvSpPr>
            <a:spLocks/>
          </p:cNvSpPr>
          <p:nvPr/>
        </p:nvSpPr>
        <p:spPr>
          <a:xfrm rot="16200000">
            <a:off x="9777423" y="288148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7" name="small ORANGE 3 Oval 25">
            <a:extLst>
              <a:ext uri="{FF2B5EF4-FFF2-40B4-BE49-F238E27FC236}">
                <a16:creationId xmlns:a16="http://schemas.microsoft.com/office/drawing/2014/main" id="{5BB1B811-7CC5-464A-8C28-E90CC9E8088E}"/>
              </a:ext>
            </a:extLst>
          </p:cNvPr>
          <p:cNvSpPr>
            <a:spLocks/>
          </p:cNvSpPr>
          <p:nvPr/>
        </p:nvSpPr>
        <p:spPr>
          <a:xfrm rot="16200000">
            <a:off x="9777423" y="268131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8" name="small PURPLE 3 Oval 26">
            <a:extLst>
              <a:ext uri="{FF2B5EF4-FFF2-40B4-BE49-F238E27FC236}">
                <a16:creationId xmlns:a16="http://schemas.microsoft.com/office/drawing/2014/main" id="{FFC3CBE4-A5B5-46FC-BF27-6602E2915A07}"/>
              </a:ext>
            </a:extLst>
          </p:cNvPr>
          <p:cNvSpPr>
            <a:spLocks/>
          </p:cNvSpPr>
          <p:nvPr/>
        </p:nvSpPr>
        <p:spPr>
          <a:xfrm rot="16200000">
            <a:off x="9777423" y="247272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9" name="big RED 3 Oval 27">
            <a:extLst>
              <a:ext uri="{FF2B5EF4-FFF2-40B4-BE49-F238E27FC236}">
                <a16:creationId xmlns:a16="http://schemas.microsoft.com/office/drawing/2014/main" id="{F0ECE66D-6499-478D-BB0C-7BD452D116FA}"/>
              </a:ext>
            </a:extLst>
          </p:cNvPr>
          <p:cNvSpPr>
            <a:spLocks noChangeAspect="1"/>
          </p:cNvSpPr>
          <p:nvPr/>
        </p:nvSpPr>
        <p:spPr>
          <a:xfrm>
            <a:off x="9432537" y="244412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0" name="big YELLOW 3 Oval 28">
            <a:extLst>
              <a:ext uri="{FF2B5EF4-FFF2-40B4-BE49-F238E27FC236}">
                <a16:creationId xmlns:a16="http://schemas.microsoft.com/office/drawing/2014/main" id="{327D18A9-04F6-45D8-9310-F3A4511F20C5}"/>
              </a:ext>
            </a:extLst>
          </p:cNvPr>
          <p:cNvSpPr>
            <a:spLocks noChangeAspect="1"/>
          </p:cNvSpPr>
          <p:nvPr/>
        </p:nvSpPr>
        <p:spPr>
          <a:xfrm>
            <a:off x="9432537" y="244412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1" name="big GREEN 3 Oval 29">
            <a:extLst>
              <a:ext uri="{FF2B5EF4-FFF2-40B4-BE49-F238E27FC236}">
                <a16:creationId xmlns:a16="http://schemas.microsoft.com/office/drawing/2014/main" id="{EC458D0A-2DDB-4CA1-AEC1-C3596ADCE838}"/>
              </a:ext>
            </a:extLst>
          </p:cNvPr>
          <p:cNvSpPr>
            <a:spLocks noChangeAspect="1"/>
          </p:cNvSpPr>
          <p:nvPr/>
        </p:nvSpPr>
        <p:spPr>
          <a:xfrm>
            <a:off x="9432537" y="244412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2" name="big BLUE 3 Oval 30">
            <a:extLst>
              <a:ext uri="{FF2B5EF4-FFF2-40B4-BE49-F238E27FC236}">
                <a16:creationId xmlns:a16="http://schemas.microsoft.com/office/drawing/2014/main" id="{D5E0954B-2C91-4BCF-BCD0-29D493ABBC07}"/>
              </a:ext>
            </a:extLst>
          </p:cNvPr>
          <p:cNvSpPr>
            <a:spLocks noChangeAspect="1"/>
          </p:cNvSpPr>
          <p:nvPr/>
        </p:nvSpPr>
        <p:spPr>
          <a:xfrm>
            <a:off x="9432537" y="244412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3" name="big ORANGE 3 Oval 31">
            <a:extLst>
              <a:ext uri="{FF2B5EF4-FFF2-40B4-BE49-F238E27FC236}">
                <a16:creationId xmlns:a16="http://schemas.microsoft.com/office/drawing/2014/main" id="{AD312B82-AFF0-405A-9DE5-FEA7FE9FE8AC}"/>
              </a:ext>
            </a:extLst>
          </p:cNvPr>
          <p:cNvSpPr>
            <a:spLocks noChangeAspect="1"/>
          </p:cNvSpPr>
          <p:nvPr/>
        </p:nvSpPr>
        <p:spPr>
          <a:xfrm>
            <a:off x="9432537" y="244412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4" name="big PURPLE 3   Oval 32">
            <a:extLst>
              <a:ext uri="{FF2B5EF4-FFF2-40B4-BE49-F238E27FC236}">
                <a16:creationId xmlns:a16="http://schemas.microsoft.com/office/drawing/2014/main" id="{ED357D03-ED77-4AEC-95DC-56D35ED45A1C}"/>
              </a:ext>
            </a:extLst>
          </p:cNvPr>
          <p:cNvSpPr>
            <a:spLocks noChangeAspect="1"/>
          </p:cNvSpPr>
          <p:nvPr/>
        </p:nvSpPr>
        <p:spPr>
          <a:xfrm>
            <a:off x="9432537" y="244412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5" name="small RED 4 Oval 21">
            <a:extLst>
              <a:ext uri="{FF2B5EF4-FFF2-40B4-BE49-F238E27FC236}">
                <a16:creationId xmlns:a16="http://schemas.microsoft.com/office/drawing/2014/main" id="{DF3912D9-3964-4D6E-B8F1-5F1904BE832D}"/>
              </a:ext>
            </a:extLst>
          </p:cNvPr>
          <p:cNvSpPr>
            <a:spLocks/>
          </p:cNvSpPr>
          <p:nvPr/>
        </p:nvSpPr>
        <p:spPr>
          <a:xfrm rot="16200000">
            <a:off x="9556189"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6" name="small YELLOW 4 Oval 22">
            <a:extLst>
              <a:ext uri="{FF2B5EF4-FFF2-40B4-BE49-F238E27FC236}">
                <a16:creationId xmlns:a16="http://schemas.microsoft.com/office/drawing/2014/main" id="{6687D4CE-12CE-4834-936F-44E0EA427B42}"/>
              </a:ext>
            </a:extLst>
          </p:cNvPr>
          <p:cNvSpPr>
            <a:spLocks/>
          </p:cNvSpPr>
          <p:nvPr/>
        </p:nvSpPr>
        <p:spPr>
          <a:xfrm rot="16200000">
            <a:off x="9556189"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7" name="small GREEN 4 Oval 23">
            <a:extLst>
              <a:ext uri="{FF2B5EF4-FFF2-40B4-BE49-F238E27FC236}">
                <a16:creationId xmlns:a16="http://schemas.microsoft.com/office/drawing/2014/main" id="{97FE2B60-7364-4852-8B4F-59E0A8D89E31}"/>
              </a:ext>
            </a:extLst>
          </p:cNvPr>
          <p:cNvSpPr>
            <a:spLocks/>
          </p:cNvSpPr>
          <p:nvPr/>
        </p:nvSpPr>
        <p:spPr>
          <a:xfrm rot="16200000">
            <a:off x="9556189"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8" name="small BLUE 4 Oval 24">
            <a:extLst>
              <a:ext uri="{FF2B5EF4-FFF2-40B4-BE49-F238E27FC236}">
                <a16:creationId xmlns:a16="http://schemas.microsoft.com/office/drawing/2014/main" id="{DE8B692B-7E5C-4814-9753-D5CAF43CFFB6}"/>
              </a:ext>
            </a:extLst>
          </p:cNvPr>
          <p:cNvSpPr>
            <a:spLocks/>
          </p:cNvSpPr>
          <p:nvPr/>
        </p:nvSpPr>
        <p:spPr>
          <a:xfrm rot="16200000">
            <a:off x="9777423"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small ORANGE 4 Oval 25">
            <a:extLst>
              <a:ext uri="{FF2B5EF4-FFF2-40B4-BE49-F238E27FC236}">
                <a16:creationId xmlns:a16="http://schemas.microsoft.com/office/drawing/2014/main" id="{1AC5F6FB-7DE3-4D9C-9B62-6FC0AC0E6DFA}"/>
              </a:ext>
            </a:extLst>
          </p:cNvPr>
          <p:cNvSpPr>
            <a:spLocks/>
          </p:cNvSpPr>
          <p:nvPr/>
        </p:nvSpPr>
        <p:spPr>
          <a:xfrm rot="16200000">
            <a:off x="9777423"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0" name="small PURPLE 4 Oval 26">
            <a:extLst>
              <a:ext uri="{FF2B5EF4-FFF2-40B4-BE49-F238E27FC236}">
                <a16:creationId xmlns:a16="http://schemas.microsoft.com/office/drawing/2014/main" id="{A64F6460-4EB9-409D-A9AE-2535D36EB00D}"/>
              </a:ext>
            </a:extLst>
          </p:cNvPr>
          <p:cNvSpPr>
            <a:spLocks/>
          </p:cNvSpPr>
          <p:nvPr/>
        </p:nvSpPr>
        <p:spPr>
          <a:xfrm rot="16200000">
            <a:off x="9777423"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1" name="big RED 4 Oval 27">
            <a:extLst>
              <a:ext uri="{FF2B5EF4-FFF2-40B4-BE49-F238E27FC236}">
                <a16:creationId xmlns:a16="http://schemas.microsoft.com/office/drawing/2014/main" id="{F4CFCACD-0528-4091-A5CE-5B86A8D15DA3}"/>
              </a:ext>
            </a:extLst>
          </p:cNvPr>
          <p:cNvSpPr>
            <a:spLocks noChangeAspect="1"/>
          </p:cNvSpPr>
          <p:nvPr/>
        </p:nvSpPr>
        <p:spPr>
          <a:xfrm>
            <a:off x="9437895"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2" name="big YELLOW 4 Oval 28">
            <a:extLst>
              <a:ext uri="{FF2B5EF4-FFF2-40B4-BE49-F238E27FC236}">
                <a16:creationId xmlns:a16="http://schemas.microsoft.com/office/drawing/2014/main" id="{F2D8FD74-F9D6-4CDD-B117-1398A0BE7417}"/>
              </a:ext>
            </a:extLst>
          </p:cNvPr>
          <p:cNvSpPr>
            <a:spLocks noChangeAspect="1"/>
          </p:cNvSpPr>
          <p:nvPr/>
        </p:nvSpPr>
        <p:spPr>
          <a:xfrm>
            <a:off x="9437895"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3" name="big GREEN 4 Oval 29">
            <a:extLst>
              <a:ext uri="{FF2B5EF4-FFF2-40B4-BE49-F238E27FC236}">
                <a16:creationId xmlns:a16="http://schemas.microsoft.com/office/drawing/2014/main" id="{0E6AFD15-73DE-4910-B86E-E9FD55B75AD1}"/>
              </a:ext>
            </a:extLst>
          </p:cNvPr>
          <p:cNvSpPr>
            <a:spLocks noChangeAspect="1"/>
          </p:cNvSpPr>
          <p:nvPr/>
        </p:nvSpPr>
        <p:spPr>
          <a:xfrm>
            <a:off x="9437895"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4" name="big BLUE 4 Oval 30">
            <a:extLst>
              <a:ext uri="{FF2B5EF4-FFF2-40B4-BE49-F238E27FC236}">
                <a16:creationId xmlns:a16="http://schemas.microsoft.com/office/drawing/2014/main" id="{248E194D-5F95-4624-98E3-F9840589D552}"/>
              </a:ext>
            </a:extLst>
          </p:cNvPr>
          <p:cNvSpPr>
            <a:spLocks noChangeAspect="1"/>
          </p:cNvSpPr>
          <p:nvPr/>
        </p:nvSpPr>
        <p:spPr>
          <a:xfrm>
            <a:off x="9437895"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5" name="big ORANGE 4 Oval 31">
            <a:extLst>
              <a:ext uri="{FF2B5EF4-FFF2-40B4-BE49-F238E27FC236}">
                <a16:creationId xmlns:a16="http://schemas.microsoft.com/office/drawing/2014/main" id="{DBD01382-E0A0-4A5A-97DF-9DE5F6F1BB70}"/>
              </a:ext>
            </a:extLst>
          </p:cNvPr>
          <p:cNvSpPr>
            <a:spLocks noChangeAspect="1"/>
          </p:cNvSpPr>
          <p:nvPr/>
        </p:nvSpPr>
        <p:spPr>
          <a:xfrm>
            <a:off x="9437895"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6" name="big PURPLE 4 Oval 32">
            <a:extLst>
              <a:ext uri="{FF2B5EF4-FFF2-40B4-BE49-F238E27FC236}">
                <a16:creationId xmlns:a16="http://schemas.microsoft.com/office/drawing/2014/main" id="{80622EFD-5A7C-466D-8B06-22D0B6840B5B}"/>
              </a:ext>
            </a:extLst>
          </p:cNvPr>
          <p:cNvSpPr>
            <a:spLocks noChangeAspect="1"/>
          </p:cNvSpPr>
          <p:nvPr/>
        </p:nvSpPr>
        <p:spPr>
          <a:xfrm>
            <a:off x="9437895"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7" name="BIG cover 4 Rectangle 56">
            <a:extLst>
              <a:ext uri="{FF2B5EF4-FFF2-40B4-BE49-F238E27FC236}">
                <a16:creationId xmlns:a16="http://schemas.microsoft.com/office/drawing/2014/main" id="{230D0840-52E9-4A6F-8C32-95BCE72C851D}"/>
              </a:ext>
            </a:extLst>
          </p:cNvPr>
          <p:cNvSpPr/>
          <p:nvPr/>
        </p:nvSpPr>
        <p:spPr>
          <a:xfrm>
            <a:off x="10178568" y="1653460"/>
            <a:ext cx="886679" cy="2996536"/>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728" name="Rectangle 727">
            <a:extLst>
              <a:ext uri="{FF2B5EF4-FFF2-40B4-BE49-F238E27FC236}">
                <a16:creationId xmlns:a16="http://schemas.microsoft.com/office/drawing/2014/main" id="{A9043CFF-42E5-4570-A44E-955C1E028EA2}"/>
              </a:ext>
            </a:extLst>
          </p:cNvPr>
          <p:cNvSpPr/>
          <p:nvPr/>
        </p:nvSpPr>
        <p:spPr>
          <a:xfrm>
            <a:off x="10137562" y="4757117"/>
            <a:ext cx="979056" cy="523220"/>
          </a:xfrm>
          <a:prstGeom prst="rect">
            <a:avLst/>
          </a:prstGeom>
          <a:noFill/>
        </p:spPr>
        <p:txBody>
          <a:bodyPr wrap="square" lIns="91440" tIns="45720" rIns="91440" bIns="4572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REVEAL / COVER</a:t>
            </a:r>
          </a:p>
        </p:txBody>
      </p:sp>
    </p:spTree>
    <p:extLst>
      <p:ext uri="{BB962C8B-B14F-4D97-AF65-F5344CB8AC3E}">
        <p14:creationId xmlns:p14="http://schemas.microsoft.com/office/powerpoint/2010/main" val="224479674"/>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0" presetClass="exit" presetSubtype="0" fill="hold" grpId="5" nodeType="withEffect">
                                  <p:stCondLst>
                                    <p:cond delay="0"/>
                                  </p:stCondLst>
                                  <p:childTnLst>
                                    <p:animEffect transition="out" filter="fade">
                                      <p:cBhvr>
                                        <p:cTn id="8" dur="500"/>
                                        <p:tgtEl>
                                          <p:spTgt spid="24"/>
                                        </p:tgtEl>
                                      </p:cBhvr>
                                    </p:animEffect>
                                    <p:set>
                                      <p:cBhvr>
                                        <p:cTn id="9"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10" restart="whenNotActive" fill="hold" evtFilter="cancelBubble" nodeType="interactiveSeq">
                <p:stCondLst>
                  <p:cond evt="onClick" delay="0">
                    <p:tgtEl>
                      <p:spTgt spid="3"/>
                    </p:tgtEl>
                  </p:cond>
                </p:stCondLst>
                <p:endSync evt="end" delay="0">
                  <p:rtn val="all"/>
                </p:endSync>
                <p:childTnLst>
                  <p:par>
                    <p:cTn id="11" fill="hold">
                      <p:stCondLst>
                        <p:cond delay="0"/>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2" nodeType="with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par>
                                <p:cTn id="17" presetID="10" presetClass="exit" presetSubtype="0" fill="hold" grpId="4" nodeType="withEffect">
                                  <p:stCondLst>
                                    <p:cond delay="0"/>
                                  </p:stCondLst>
                                  <p:childTnLst>
                                    <p:animEffect transition="out" filter="fade">
                                      <p:cBhvr>
                                        <p:cTn id="18" dur="500"/>
                                        <p:tgtEl>
                                          <p:spTgt spid="24"/>
                                        </p:tgtEl>
                                      </p:cBhvr>
                                    </p:animEffect>
                                    <p:set>
                                      <p:cBhvr>
                                        <p:cTn id="19"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3"/>
                  </p:tgtEl>
                </p:cond>
              </p:nextCondLst>
            </p:seq>
            <p:seq concurrent="1" nextAc="seek">
              <p:cTn id="20" restart="whenNotActive" fill="hold" evtFilter="cancelBubble" nodeType="interactiveSeq">
                <p:stCondLst>
                  <p:cond evt="onClick" delay="0">
                    <p:tgtEl>
                      <p:spTgt spid="4"/>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grpId="1"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0" presetClass="exit" presetSubtype="0" fill="hold" grpId="3" nodeType="withEffect">
                                  <p:stCondLst>
                                    <p:cond delay="0"/>
                                  </p:stCondLst>
                                  <p:childTnLst>
                                    <p:animEffect transition="out" filter="fade">
                                      <p:cBhvr>
                                        <p:cTn id="26" dur="500"/>
                                        <p:tgtEl>
                                          <p:spTgt spid="24"/>
                                        </p:tgtEl>
                                      </p:cBhvr>
                                    </p:animEffect>
                                    <p:set>
                                      <p:cBhvr>
                                        <p:cTn id="27"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childTnLst>
                                </p:cTn>
                              </p:par>
                              <p:par>
                                <p:cTn id="35" presetID="10" presetClass="exit" presetSubtype="0" fill="hold" grpId="2" nodeType="withEffect">
                                  <p:stCondLst>
                                    <p:cond delay="0"/>
                                  </p:stCondLst>
                                  <p:childTnLst>
                                    <p:animEffect transition="out" filter="fade">
                                      <p:cBhvr>
                                        <p:cTn id="36" dur="500"/>
                                        <p:tgtEl>
                                          <p:spTgt spid="24"/>
                                        </p:tgtEl>
                                      </p:cBhvr>
                                    </p:animEffect>
                                    <p:set>
                                      <p:cBhvr>
                                        <p:cTn id="37"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38" restart="whenNotActive" fill="hold" evtFilter="cancelBubble" nodeType="interactiveSeq">
                <p:stCondLst>
                  <p:cond evt="onClick" delay="0">
                    <p:tgtEl>
                      <p:spTgt spid="7"/>
                    </p:tgtEl>
                  </p:cond>
                </p:stCondLst>
                <p:endSync evt="end" delay="0">
                  <p:rtn val="all"/>
                </p:endSync>
                <p:childTnLst>
                  <p:par>
                    <p:cTn id="39" fill="hold">
                      <p:stCondLst>
                        <p:cond delay="0"/>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childTnLst>
                                </p:cTn>
                              </p:par>
                              <p:par>
                                <p:cTn id="45" presetID="10" presetClass="exit" presetSubtype="0" fill="hold" grpId="1" nodeType="withEffect">
                                  <p:stCondLst>
                                    <p:cond delay="0"/>
                                  </p:stCondLst>
                                  <p:childTnLst>
                                    <p:animEffect transition="out" filter="fade">
                                      <p:cBhvr>
                                        <p:cTn id="46" dur="500"/>
                                        <p:tgtEl>
                                          <p:spTgt spid="24"/>
                                        </p:tgtEl>
                                      </p:cBhvr>
                                    </p:animEffect>
                                    <p:set>
                                      <p:cBhvr>
                                        <p:cTn id="47"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48" restart="whenNotActive" fill="hold" evtFilter="cancelBubble" nodeType="interactiveSeq">
                <p:stCondLst>
                  <p:cond evt="onClick" delay="0">
                    <p:tgtEl>
                      <p:spTgt spid="5"/>
                    </p:tgtEl>
                  </p:cond>
                </p:stCondLst>
                <p:endSync evt="end" delay="0">
                  <p:rtn val="all"/>
                </p:endSync>
                <p:childTnLst>
                  <p:par>
                    <p:cTn id="49" fill="hold">
                      <p:stCondLst>
                        <p:cond delay="0"/>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1"/>
                                        </p:tgtEl>
                                        <p:attrNameLst>
                                          <p:attrName>style.visibility</p:attrName>
                                        </p:attrNameLst>
                                      </p:cBhvr>
                                      <p:to>
                                        <p:strVal val="visible"/>
                                      </p:to>
                                    </p:set>
                                  </p:childTnLst>
                                </p:cTn>
                              </p:par>
                              <p:par>
                                <p:cTn id="53" presetID="1" presetClass="entr" presetSubtype="0" fill="hold" grpId="1" nodeType="withEffect">
                                  <p:stCondLst>
                                    <p:cond delay="0"/>
                                  </p:stCondLst>
                                  <p:childTnLst>
                                    <p:set>
                                      <p:cBhvr>
                                        <p:cTn id="54" dur="1" fill="hold">
                                          <p:stCondLst>
                                            <p:cond delay="0"/>
                                          </p:stCondLst>
                                        </p:cTn>
                                        <p:tgtEl>
                                          <p:spTgt spid="17"/>
                                        </p:tgtEl>
                                        <p:attrNameLst>
                                          <p:attrName>style.visibility</p:attrName>
                                        </p:attrNameLst>
                                      </p:cBhvr>
                                      <p:to>
                                        <p:strVal val="visible"/>
                                      </p:to>
                                    </p:set>
                                  </p:childTnLst>
                                </p:cTn>
                              </p:par>
                              <p:par>
                                <p:cTn id="55" presetID="10" presetClass="exit" presetSubtype="0" fill="hold" grpId="0" nodeType="withEffect">
                                  <p:stCondLst>
                                    <p:cond delay="0"/>
                                  </p:stCondLst>
                                  <p:childTnLst>
                                    <p:animEffect transition="out" filter="fade">
                                      <p:cBhvr>
                                        <p:cTn id="56" dur="500"/>
                                        <p:tgtEl>
                                          <p:spTgt spid="24"/>
                                        </p:tgtEl>
                                      </p:cBhvr>
                                    </p:animEffect>
                                    <p:set>
                                      <p:cBhvr>
                                        <p:cTn id="57"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58" restart="whenNotActive" fill="hold" evtFilter="cancelBubble" nodeType="interactiveSeq">
                <p:stCondLst>
                  <p:cond evt="onClick" delay="0">
                    <p:tgtEl>
                      <p:spTgt spid="13"/>
                    </p:tgtEl>
                  </p:cond>
                </p:stCondLst>
                <p:endSync evt="end" delay="0">
                  <p:rtn val="all"/>
                </p:endSync>
                <p:childTnLst>
                  <p:par>
                    <p:cTn id="59" fill="hold">
                      <p:stCondLst>
                        <p:cond delay="0"/>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13"/>
                                        </p:tgtEl>
                                        <p:attrNameLst>
                                          <p:attrName>style.visibility</p:attrName>
                                        </p:attrNameLst>
                                      </p:cBhvr>
                                      <p:to>
                                        <p:strVal val="hidden"/>
                                      </p:to>
                                    </p:set>
                                  </p:childTnLst>
                                </p:cTn>
                              </p:par>
                              <p:par>
                                <p:cTn id="63" presetID="1" presetClass="exit" presetSubtype="0" fill="hold" grpId="1" nodeType="withEffect">
                                  <p:stCondLst>
                                    <p:cond delay="0"/>
                                  </p:stCondLst>
                                  <p:childTnLst>
                                    <p:set>
                                      <p:cBhvr>
                                        <p:cTn id="64" dur="1" fill="hold">
                                          <p:stCondLst>
                                            <p:cond delay="0"/>
                                          </p:stCondLst>
                                        </p:cTn>
                                        <p:tgtEl>
                                          <p:spTgt spid="19"/>
                                        </p:tgtEl>
                                        <p:attrNameLst>
                                          <p:attrName>style.visibility</p:attrName>
                                        </p:attrNameLst>
                                      </p:cBhvr>
                                      <p:to>
                                        <p:strVal val="hidden"/>
                                      </p:to>
                                    </p:set>
                                  </p:childTnLst>
                                </p:cTn>
                              </p:par>
                              <p:par>
                                <p:cTn id="65" presetID="10" presetClass="entr" presetSubtype="0" fill="hold" grpId="6"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500"/>
                                        <p:tgtEl>
                                          <p:spTgt spid="24"/>
                                        </p:tgtEl>
                                      </p:cBhvr>
                                    </p:animEffect>
                                  </p:childTnLst>
                                </p:cTn>
                              </p:par>
                            </p:childTnLst>
                          </p:cTn>
                        </p:par>
                      </p:childTnLst>
                    </p:cTn>
                  </p:par>
                </p:childTnLst>
              </p:cTn>
              <p:nextCondLst>
                <p:cond evt="onClick" delay="0">
                  <p:tgtEl>
                    <p:spTgt spid="13"/>
                  </p:tgtEl>
                </p:cond>
              </p:nextCondLst>
            </p:seq>
            <p:seq concurrent="1" nextAc="seek">
              <p:cTn id="68" restart="whenNotActive" fill="hold" evtFilter="cancelBubble" nodeType="interactiveSeq">
                <p:stCondLst>
                  <p:cond evt="onClick" delay="0">
                    <p:tgtEl>
                      <p:spTgt spid="8"/>
                    </p:tgtEl>
                  </p:cond>
                </p:stCondLst>
                <p:endSync evt="end" delay="0">
                  <p:rtn val="all"/>
                </p:endSync>
                <p:childTnLst>
                  <p:par>
                    <p:cTn id="69" fill="hold">
                      <p:stCondLst>
                        <p:cond delay="0"/>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8"/>
                                        </p:tgtEl>
                                        <p:attrNameLst>
                                          <p:attrName>style.visibility</p:attrName>
                                        </p:attrNameLst>
                                      </p:cBhvr>
                                      <p:to>
                                        <p:strVal val="hidden"/>
                                      </p:to>
                                    </p:set>
                                  </p:childTnLst>
                                </p:cTn>
                              </p:par>
                              <p:par>
                                <p:cTn id="73" presetID="10" presetClass="entr" presetSubtype="0" fill="hold" grpId="7" nodeType="with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500"/>
                                        <p:tgtEl>
                                          <p:spTgt spid="24"/>
                                        </p:tgtEl>
                                      </p:cBhvr>
                                    </p:animEffect>
                                  </p:childTnLst>
                                </p:cTn>
                              </p:par>
                            </p:childTnLst>
                          </p:cTn>
                        </p:par>
                      </p:childTnLst>
                    </p:cTn>
                  </p:par>
                </p:childTnLst>
              </p:cTn>
              <p:nextCondLst>
                <p:cond evt="onClick" delay="0">
                  <p:tgtEl>
                    <p:spTgt spid="8"/>
                  </p:tgtEl>
                </p:cond>
              </p:nextCondLst>
            </p:seq>
            <p:seq concurrent="1" nextAc="seek">
              <p:cTn id="76" restart="whenNotActive" fill="hold" evtFilter="cancelBubble" nodeType="interactiveSeq">
                <p:stCondLst>
                  <p:cond evt="onClick" delay="0">
                    <p:tgtEl>
                      <p:spTgt spid="9"/>
                    </p:tgtEl>
                  </p:cond>
                </p:stCondLst>
                <p:endSync evt="end" delay="0">
                  <p:rtn val="all"/>
                </p:endSync>
                <p:childTnLst>
                  <p:par>
                    <p:cTn id="77" fill="hold">
                      <p:stCondLst>
                        <p:cond delay="0"/>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9"/>
                                        </p:tgtEl>
                                        <p:attrNameLst>
                                          <p:attrName>style.visibility</p:attrName>
                                        </p:attrNameLst>
                                      </p:cBhvr>
                                      <p:to>
                                        <p:strVal val="hidden"/>
                                      </p:to>
                                    </p:set>
                                  </p:childTnLst>
                                </p:cTn>
                              </p:par>
                              <p:par>
                                <p:cTn id="81" presetID="1" presetClass="exit" presetSubtype="0" fill="hold" grpId="4" nodeType="withEffect">
                                  <p:stCondLst>
                                    <p:cond delay="0"/>
                                  </p:stCondLst>
                                  <p:childTnLst>
                                    <p:set>
                                      <p:cBhvr>
                                        <p:cTn id="82" dur="1" fill="hold">
                                          <p:stCondLst>
                                            <p:cond delay="0"/>
                                          </p:stCondLst>
                                        </p:cTn>
                                        <p:tgtEl>
                                          <p:spTgt spid="17"/>
                                        </p:tgtEl>
                                        <p:attrNameLst>
                                          <p:attrName>style.visibility</p:attrName>
                                        </p:attrNameLst>
                                      </p:cBhvr>
                                      <p:to>
                                        <p:strVal val="hidden"/>
                                      </p:to>
                                    </p:set>
                                  </p:childTnLst>
                                </p:cTn>
                              </p:par>
                              <p:par>
                                <p:cTn id="83" presetID="10" presetClass="entr" presetSubtype="0" fill="hold" grpId="10" nodeType="with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fade">
                                      <p:cBhvr>
                                        <p:cTn id="85" dur="500"/>
                                        <p:tgtEl>
                                          <p:spTgt spid="24"/>
                                        </p:tgtEl>
                                      </p:cBhvr>
                                    </p:animEffect>
                                  </p:childTnLst>
                                </p:cTn>
                              </p:par>
                            </p:childTnLst>
                          </p:cTn>
                        </p:par>
                      </p:childTnLst>
                    </p:cTn>
                  </p:par>
                </p:childTnLst>
              </p:cTn>
              <p:nextCondLst>
                <p:cond evt="onClick" delay="0">
                  <p:tgtEl>
                    <p:spTgt spid="9"/>
                  </p:tgtEl>
                </p:cond>
              </p:nextCondLst>
            </p:seq>
            <p:seq concurrent="1" nextAc="seek">
              <p:cTn id="86" restart="whenNotActive" fill="hold" evtFilter="cancelBubble" nodeType="interactiveSeq">
                <p:stCondLst>
                  <p:cond evt="onClick" delay="0">
                    <p:tgtEl>
                      <p:spTgt spid="10"/>
                    </p:tgtEl>
                  </p:cond>
                </p:stCondLst>
                <p:endSync evt="end" delay="0">
                  <p:rtn val="all"/>
                </p:endSync>
                <p:childTnLst>
                  <p:par>
                    <p:cTn id="87" fill="hold">
                      <p:stCondLst>
                        <p:cond delay="0"/>
                      </p:stCondLst>
                      <p:childTnLst>
                        <p:par>
                          <p:cTn id="88" fill="hold">
                            <p:stCondLst>
                              <p:cond delay="0"/>
                            </p:stCondLst>
                            <p:childTnLst>
                              <p:par>
                                <p:cTn id="89" presetID="1" presetClass="exit" presetSubtype="0" fill="hold" grpId="0" nodeType="clickEffect">
                                  <p:stCondLst>
                                    <p:cond delay="0"/>
                                  </p:stCondLst>
                                  <p:childTnLst>
                                    <p:set>
                                      <p:cBhvr>
                                        <p:cTn id="90" dur="1" fill="hold">
                                          <p:stCondLst>
                                            <p:cond delay="0"/>
                                          </p:stCondLst>
                                        </p:cTn>
                                        <p:tgtEl>
                                          <p:spTgt spid="10"/>
                                        </p:tgtEl>
                                        <p:attrNameLst>
                                          <p:attrName>style.visibility</p:attrName>
                                        </p:attrNameLst>
                                      </p:cBhvr>
                                      <p:to>
                                        <p:strVal val="hidden"/>
                                      </p:to>
                                    </p:set>
                                  </p:childTnLst>
                                </p:cTn>
                              </p:par>
                              <p:par>
                                <p:cTn id="91" presetID="10" presetClass="entr" presetSubtype="0" fill="hold" grpId="9" nodeType="withEffect">
                                  <p:stCondLst>
                                    <p:cond delay="0"/>
                                  </p:stCondLst>
                                  <p:childTnLst>
                                    <p:set>
                                      <p:cBhvr>
                                        <p:cTn id="92" dur="1" fill="hold">
                                          <p:stCondLst>
                                            <p:cond delay="0"/>
                                          </p:stCondLst>
                                        </p:cTn>
                                        <p:tgtEl>
                                          <p:spTgt spid="24"/>
                                        </p:tgtEl>
                                        <p:attrNameLst>
                                          <p:attrName>style.visibility</p:attrName>
                                        </p:attrNameLst>
                                      </p:cBhvr>
                                      <p:to>
                                        <p:strVal val="visible"/>
                                      </p:to>
                                    </p:set>
                                    <p:animEffect transition="in" filter="fade">
                                      <p:cBhvr>
                                        <p:cTn id="93" dur="500"/>
                                        <p:tgtEl>
                                          <p:spTgt spid="24"/>
                                        </p:tgtEl>
                                      </p:cBhvr>
                                    </p:animEffect>
                                  </p:childTnLst>
                                </p:cTn>
                              </p:par>
                            </p:childTnLst>
                          </p:cTn>
                        </p:par>
                      </p:childTnLst>
                    </p:cTn>
                  </p:par>
                </p:childTnLst>
              </p:cTn>
              <p:nextCondLst>
                <p:cond evt="onClick" delay="0">
                  <p:tgtEl>
                    <p:spTgt spid="10"/>
                  </p:tgtEl>
                </p:cond>
              </p:nextCondLst>
            </p:seq>
            <p:seq concurrent="1" nextAc="seek">
              <p:cTn id="94" restart="whenNotActive" fill="hold" evtFilter="cancelBubble" nodeType="interactiveSeq">
                <p:stCondLst>
                  <p:cond evt="onClick" delay="0">
                    <p:tgtEl>
                      <p:spTgt spid="11"/>
                    </p:tgtEl>
                  </p:cond>
                </p:stCondLst>
                <p:endSync evt="end" delay="0">
                  <p:rtn val="all"/>
                </p:endSync>
                <p:childTnLst>
                  <p:par>
                    <p:cTn id="95" fill="hold">
                      <p:stCondLst>
                        <p:cond delay="0"/>
                      </p:stCondLst>
                      <p:childTnLst>
                        <p:par>
                          <p:cTn id="96" fill="hold">
                            <p:stCondLst>
                              <p:cond delay="0"/>
                            </p:stCondLst>
                            <p:childTnLst>
                              <p:par>
                                <p:cTn id="97" presetID="1" presetClass="exit" presetSubtype="0" fill="hold" grpId="1" nodeType="clickEffect">
                                  <p:stCondLst>
                                    <p:cond delay="0"/>
                                  </p:stCondLst>
                                  <p:childTnLst>
                                    <p:set>
                                      <p:cBhvr>
                                        <p:cTn id="98" dur="1" fill="hold">
                                          <p:stCondLst>
                                            <p:cond delay="0"/>
                                          </p:stCondLst>
                                        </p:cTn>
                                        <p:tgtEl>
                                          <p:spTgt spid="11"/>
                                        </p:tgtEl>
                                        <p:attrNameLst>
                                          <p:attrName>style.visibility</p:attrName>
                                        </p:attrNameLst>
                                      </p:cBhvr>
                                      <p:to>
                                        <p:strVal val="hidden"/>
                                      </p:to>
                                    </p:set>
                                  </p:childTnLst>
                                </p:cTn>
                              </p:par>
                              <p:par>
                                <p:cTn id="99" presetID="1" presetClass="exit" presetSubtype="0" fill="hold" grpId="5" nodeType="withEffect">
                                  <p:stCondLst>
                                    <p:cond delay="0"/>
                                  </p:stCondLst>
                                  <p:childTnLst>
                                    <p:set>
                                      <p:cBhvr>
                                        <p:cTn id="100" dur="1" fill="hold">
                                          <p:stCondLst>
                                            <p:cond delay="0"/>
                                          </p:stCondLst>
                                        </p:cTn>
                                        <p:tgtEl>
                                          <p:spTgt spid="17"/>
                                        </p:tgtEl>
                                        <p:attrNameLst>
                                          <p:attrName>style.visibility</p:attrName>
                                        </p:attrNameLst>
                                      </p:cBhvr>
                                      <p:to>
                                        <p:strVal val="hidden"/>
                                      </p:to>
                                    </p:set>
                                  </p:childTnLst>
                                </p:cTn>
                              </p:par>
                              <p:par>
                                <p:cTn id="101" presetID="10" presetClass="entr" presetSubtype="0" fill="hold" grpId="11" nodeType="with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500"/>
                                        <p:tgtEl>
                                          <p:spTgt spid="24"/>
                                        </p:tgtEl>
                                      </p:cBhvr>
                                    </p:animEffect>
                                  </p:childTnLst>
                                </p:cTn>
                              </p:par>
                            </p:childTnLst>
                          </p:cTn>
                        </p:par>
                      </p:childTnLst>
                    </p:cTn>
                  </p:par>
                </p:childTnLst>
              </p:cTn>
              <p:nextCondLst>
                <p:cond evt="onClick" delay="0">
                  <p:tgtEl>
                    <p:spTgt spid="11"/>
                  </p:tgtEl>
                </p:cond>
              </p:nextCondLst>
            </p:seq>
            <p:seq concurrent="1" nextAc="seek">
              <p:cTn id="104" restart="whenNotActive" fill="hold" evtFilter="cancelBubble" nodeType="interactiveSeq">
                <p:stCondLst>
                  <p:cond evt="onClick" delay="0">
                    <p:tgtEl>
                      <p:spTgt spid="12"/>
                    </p:tgtEl>
                  </p:cond>
                </p:stCondLst>
                <p:endSync evt="end" delay="0">
                  <p:rtn val="all"/>
                </p:endSync>
                <p:childTnLst>
                  <p:par>
                    <p:cTn id="105" fill="hold">
                      <p:stCondLst>
                        <p:cond delay="0"/>
                      </p:stCondLst>
                      <p:childTnLst>
                        <p:par>
                          <p:cTn id="106" fill="hold">
                            <p:stCondLst>
                              <p:cond delay="0"/>
                            </p:stCondLst>
                            <p:childTnLst>
                              <p:par>
                                <p:cTn id="107" presetID="1" presetClass="exit" presetSubtype="0" fill="hold" grpId="1" nodeType="clickEffect">
                                  <p:stCondLst>
                                    <p:cond delay="0"/>
                                  </p:stCondLst>
                                  <p:childTnLst>
                                    <p:set>
                                      <p:cBhvr>
                                        <p:cTn id="108" dur="1" fill="hold">
                                          <p:stCondLst>
                                            <p:cond delay="0"/>
                                          </p:stCondLst>
                                        </p:cTn>
                                        <p:tgtEl>
                                          <p:spTgt spid="12"/>
                                        </p:tgtEl>
                                        <p:attrNameLst>
                                          <p:attrName>style.visibility</p:attrName>
                                        </p:attrNameLst>
                                      </p:cBhvr>
                                      <p:to>
                                        <p:strVal val="hidden"/>
                                      </p:to>
                                    </p:set>
                                  </p:childTnLst>
                                </p:cTn>
                              </p:par>
                              <p:par>
                                <p:cTn id="109" presetID="1" presetClass="exit" presetSubtype="0" fill="hold" grpId="3" nodeType="withEffect">
                                  <p:stCondLst>
                                    <p:cond delay="0"/>
                                  </p:stCondLst>
                                  <p:childTnLst>
                                    <p:set>
                                      <p:cBhvr>
                                        <p:cTn id="110" dur="1" fill="hold">
                                          <p:stCondLst>
                                            <p:cond delay="0"/>
                                          </p:stCondLst>
                                        </p:cTn>
                                        <p:tgtEl>
                                          <p:spTgt spid="17"/>
                                        </p:tgtEl>
                                        <p:attrNameLst>
                                          <p:attrName>style.visibility</p:attrName>
                                        </p:attrNameLst>
                                      </p:cBhvr>
                                      <p:to>
                                        <p:strVal val="hidden"/>
                                      </p:to>
                                    </p:set>
                                  </p:childTnLst>
                                </p:cTn>
                              </p:par>
                              <p:par>
                                <p:cTn id="111" presetID="10" presetClass="entr" presetSubtype="0" fill="hold" grpId="8" nodeType="withEffect">
                                  <p:stCondLst>
                                    <p:cond delay="0"/>
                                  </p:stCondLst>
                                  <p:childTnLst>
                                    <p:set>
                                      <p:cBhvr>
                                        <p:cTn id="112" dur="1" fill="hold">
                                          <p:stCondLst>
                                            <p:cond delay="0"/>
                                          </p:stCondLst>
                                        </p:cTn>
                                        <p:tgtEl>
                                          <p:spTgt spid="24"/>
                                        </p:tgtEl>
                                        <p:attrNameLst>
                                          <p:attrName>style.visibility</p:attrName>
                                        </p:attrNameLst>
                                      </p:cBhvr>
                                      <p:to>
                                        <p:strVal val="visible"/>
                                      </p:to>
                                    </p:set>
                                    <p:animEffect transition="in" filter="fade">
                                      <p:cBhvr>
                                        <p:cTn id="113" dur="500"/>
                                        <p:tgtEl>
                                          <p:spTgt spid="24"/>
                                        </p:tgtEl>
                                      </p:cBhvr>
                                    </p:animEffect>
                                  </p:childTnLst>
                                </p:cTn>
                              </p:par>
                            </p:childTnLst>
                          </p:cTn>
                        </p:par>
                      </p:childTnLst>
                    </p:cTn>
                  </p:par>
                </p:childTnLst>
              </p:cTn>
              <p:nextCondLst>
                <p:cond evt="onClick" delay="0">
                  <p:tgtEl>
                    <p:spTgt spid="12"/>
                  </p:tgtEl>
                </p:cond>
              </p:nextCondLst>
            </p:seq>
            <p:seq concurrent="1" nextAc="seek">
              <p:cTn id="114" restart="whenNotActive" fill="hold" evtFilter="cancelBubble" nodeType="interactiveSeq">
                <p:stCondLst>
                  <p:cond evt="onClick" delay="0">
                    <p:tgtEl>
                      <p:spTgt spid="26"/>
                    </p:tgtEl>
                  </p:cond>
                </p:stCondLst>
                <p:endSync evt="end" delay="0">
                  <p:rtn val="all"/>
                </p:endSync>
                <p:childTnLst>
                  <p:par>
                    <p:cTn id="115" fill="hold">
                      <p:stCondLst>
                        <p:cond delay="0"/>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32"/>
                                        </p:tgtEl>
                                        <p:attrNameLst>
                                          <p:attrName>style.visibility</p:attrName>
                                        </p:attrNameLst>
                                      </p:cBhvr>
                                      <p:to>
                                        <p:strVal val="visible"/>
                                      </p:to>
                                    </p:set>
                                  </p:childTnLst>
                                </p:cTn>
                              </p:par>
                              <p:par>
                                <p:cTn id="119" presetID="10" presetClass="exit" presetSubtype="0" fill="hold" grpId="0" nodeType="withEffect">
                                  <p:stCondLst>
                                    <p:cond delay="0"/>
                                  </p:stCondLst>
                                  <p:childTnLst>
                                    <p:animEffect transition="out" filter="fade">
                                      <p:cBhvr>
                                        <p:cTn id="120" dur="500"/>
                                        <p:tgtEl>
                                          <p:spTgt spid="25"/>
                                        </p:tgtEl>
                                      </p:cBhvr>
                                    </p:animEffect>
                                    <p:set>
                                      <p:cBhvr>
                                        <p:cTn id="121"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22" restart="whenNotActive" fill="hold" evtFilter="cancelBubble" nodeType="interactiveSeq">
                <p:stCondLst>
                  <p:cond evt="onClick" delay="0">
                    <p:tgtEl>
                      <p:spTgt spid="27"/>
                    </p:tgtEl>
                  </p:cond>
                </p:stCondLst>
                <p:endSync evt="end" delay="0">
                  <p:rtn val="all"/>
                </p:endSync>
                <p:childTnLst>
                  <p:par>
                    <p:cTn id="123" fill="hold">
                      <p:stCondLst>
                        <p:cond delay="0"/>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33"/>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16"/>
                                        </p:tgtEl>
                                        <p:attrNameLst>
                                          <p:attrName>style.visibility</p:attrName>
                                        </p:attrNameLst>
                                      </p:cBhvr>
                                      <p:to>
                                        <p:strVal val="visible"/>
                                      </p:to>
                                    </p:set>
                                  </p:childTnLst>
                                </p:cTn>
                              </p:par>
                              <p:par>
                                <p:cTn id="129" presetID="10" presetClass="exit" presetSubtype="0" fill="hold" grpId="1" nodeType="withEffect">
                                  <p:stCondLst>
                                    <p:cond delay="0"/>
                                  </p:stCondLst>
                                  <p:childTnLst>
                                    <p:animEffect transition="out" filter="fade">
                                      <p:cBhvr>
                                        <p:cTn id="130" dur="500"/>
                                        <p:tgtEl>
                                          <p:spTgt spid="25"/>
                                        </p:tgtEl>
                                      </p:cBhvr>
                                    </p:animEffect>
                                    <p:set>
                                      <p:cBhvr>
                                        <p:cTn id="131"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7"/>
                  </p:tgtEl>
                </p:cond>
              </p:nextCondLst>
            </p:seq>
            <p:seq concurrent="1" nextAc="seek">
              <p:cTn id="132" restart="whenNotActive" fill="hold" evtFilter="cancelBubble" nodeType="interactiveSeq">
                <p:stCondLst>
                  <p:cond evt="onClick" delay="0">
                    <p:tgtEl>
                      <p:spTgt spid="28"/>
                    </p:tgtEl>
                  </p:cond>
                </p:stCondLst>
                <p:endSync evt="end" delay="0">
                  <p:rtn val="all"/>
                </p:endSync>
                <p:childTnLst>
                  <p:par>
                    <p:cTn id="133" fill="hold">
                      <p:stCondLst>
                        <p:cond delay="0"/>
                      </p:stCondLst>
                      <p:childTnLst>
                        <p:par>
                          <p:cTn id="134" fill="hold">
                            <p:stCondLst>
                              <p:cond delay="0"/>
                            </p:stCondLst>
                            <p:childTnLst>
                              <p:par>
                                <p:cTn id="135" presetID="1" presetClass="entr" presetSubtype="0" fill="hold" grpId="0" nodeType="clickEffect">
                                  <p:stCondLst>
                                    <p:cond delay="0"/>
                                  </p:stCondLst>
                                  <p:childTnLst>
                                    <p:set>
                                      <p:cBhvr>
                                        <p:cTn id="136" dur="1" fill="hold">
                                          <p:stCondLst>
                                            <p:cond delay="0"/>
                                          </p:stCondLst>
                                        </p:cTn>
                                        <p:tgtEl>
                                          <p:spTgt spid="34"/>
                                        </p:tgtEl>
                                        <p:attrNameLst>
                                          <p:attrName>style.visibility</p:attrName>
                                        </p:attrNameLst>
                                      </p:cBhvr>
                                      <p:to>
                                        <p:strVal val="visible"/>
                                      </p:to>
                                    </p:set>
                                  </p:childTnLst>
                                </p:cTn>
                              </p:par>
                              <p:par>
                                <p:cTn id="137" presetID="10" presetClass="exit" presetSubtype="0" fill="hold" grpId="2" nodeType="withEffect">
                                  <p:stCondLst>
                                    <p:cond delay="0"/>
                                  </p:stCondLst>
                                  <p:childTnLst>
                                    <p:animEffect transition="out" filter="fade">
                                      <p:cBhvr>
                                        <p:cTn id="138" dur="500"/>
                                        <p:tgtEl>
                                          <p:spTgt spid="25"/>
                                        </p:tgtEl>
                                      </p:cBhvr>
                                    </p:animEffect>
                                    <p:set>
                                      <p:cBhvr>
                                        <p:cTn id="139"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8"/>
                  </p:tgtEl>
                </p:cond>
              </p:nextCondLst>
            </p:seq>
            <p:seq concurrent="1" nextAc="seek">
              <p:cTn id="140" restart="whenNotActive" fill="hold" evtFilter="cancelBubble" nodeType="interactiveSeq">
                <p:stCondLst>
                  <p:cond evt="onClick" delay="0">
                    <p:tgtEl>
                      <p:spTgt spid="30"/>
                    </p:tgtEl>
                  </p:cond>
                </p:stCondLst>
                <p:endSync evt="end" delay="0">
                  <p:rtn val="all"/>
                </p:endSync>
                <p:childTnLst>
                  <p:par>
                    <p:cTn id="141" fill="hold">
                      <p:stCondLst>
                        <p:cond delay="0"/>
                      </p:stCondLst>
                      <p:childTnLst>
                        <p:par>
                          <p:cTn id="142" fill="hold">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36"/>
                                        </p:tgtEl>
                                        <p:attrNameLst>
                                          <p:attrName>style.visibility</p:attrName>
                                        </p:attrNameLst>
                                      </p:cBhvr>
                                      <p:to>
                                        <p:strVal val="visible"/>
                                      </p:to>
                                    </p:set>
                                  </p:childTnLst>
                                </p:cTn>
                              </p:par>
                              <p:par>
                                <p:cTn id="145" presetID="1" presetClass="entr" presetSubtype="0" fill="hold" grpId="1" nodeType="withEffect">
                                  <p:stCondLst>
                                    <p:cond delay="0"/>
                                  </p:stCondLst>
                                  <p:childTnLst>
                                    <p:set>
                                      <p:cBhvr>
                                        <p:cTn id="146" dur="1" fill="hold">
                                          <p:stCondLst>
                                            <p:cond delay="0"/>
                                          </p:stCondLst>
                                        </p:cTn>
                                        <p:tgtEl>
                                          <p:spTgt spid="16"/>
                                        </p:tgtEl>
                                        <p:attrNameLst>
                                          <p:attrName>style.visibility</p:attrName>
                                        </p:attrNameLst>
                                      </p:cBhvr>
                                      <p:to>
                                        <p:strVal val="visible"/>
                                      </p:to>
                                    </p:set>
                                  </p:childTnLst>
                                </p:cTn>
                              </p:par>
                              <p:par>
                                <p:cTn id="147" presetID="10" presetClass="exit" presetSubtype="0" fill="hold" grpId="9" nodeType="withEffect">
                                  <p:stCondLst>
                                    <p:cond delay="0"/>
                                  </p:stCondLst>
                                  <p:childTnLst>
                                    <p:animEffect transition="out" filter="fade">
                                      <p:cBhvr>
                                        <p:cTn id="148" dur="500"/>
                                        <p:tgtEl>
                                          <p:spTgt spid="25"/>
                                        </p:tgtEl>
                                      </p:cBhvr>
                                    </p:animEffect>
                                    <p:set>
                                      <p:cBhvr>
                                        <p:cTn id="149"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150" restart="whenNotActive" fill="hold" evtFilter="cancelBubble" nodeType="interactiveSeq">
                <p:stCondLst>
                  <p:cond evt="onClick" delay="0">
                    <p:tgtEl>
                      <p:spTgt spid="31"/>
                    </p:tgtEl>
                  </p:cond>
                </p:stCondLst>
                <p:endSync evt="end" delay="0">
                  <p:rtn val="all"/>
                </p:endSync>
                <p:childTnLst>
                  <p:par>
                    <p:cTn id="151" fill="hold">
                      <p:stCondLst>
                        <p:cond delay="0"/>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37"/>
                                        </p:tgtEl>
                                        <p:attrNameLst>
                                          <p:attrName>style.visibility</p:attrName>
                                        </p:attrNameLst>
                                      </p:cBhvr>
                                      <p:to>
                                        <p:strVal val="visible"/>
                                      </p:to>
                                    </p:set>
                                  </p:childTnLst>
                                </p:cTn>
                              </p:par>
                              <p:par>
                                <p:cTn id="155" presetID="1" presetClass="entr" presetSubtype="0" fill="hold" grpId="2" nodeType="withEffect">
                                  <p:stCondLst>
                                    <p:cond delay="0"/>
                                  </p:stCondLst>
                                  <p:childTnLst>
                                    <p:set>
                                      <p:cBhvr>
                                        <p:cTn id="156" dur="1" fill="hold">
                                          <p:stCondLst>
                                            <p:cond delay="0"/>
                                          </p:stCondLst>
                                        </p:cTn>
                                        <p:tgtEl>
                                          <p:spTgt spid="16"/>
                                        </p:tgtEl>
                                        <p:attrNameLst>
                                          <p:attrName>style.visibility</p:attrName>
                                        </p:attrNameLst>
                                      </p:cBhvr>
                                      <p:to>
                                        <p:strVal val="visible"/>
                                      </p:to>
                                    </p:set>
                                  </p:childTnLst>
                                </p:cTn>
                              </p:par>
                              <p:par>
                                <p:cTn id="157" presetID="10" presetClass="exit" presetSubtype="0" fill="hold" grpId="10" nodeType="withEffect">
                                  <p:stCondLst>
                                    <p:cond delay="0"/>
                                  </p:stCondLst>
                                  <p:childTnLst>
                                    <p:animEffect transition="out" filter="fade">
                                      <p:cBhvr>
                                        <p:cTn id="158" dur="500"/>
                                        <p:tgtEl>
                                          <p:spTgt spid="25"/>
                                        </p:tgtEl>
                                      </p:cBhvr>
                                    </p:animEffect>
                                    <p:set>
                                      <p:cBhvr>
                                        <p:cTn id="159"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160" restart="whenNotActive" fill="hold" evtFilter="cancelBubble" nodeType="interactiveSeq">
                <p:stCondLst>
                  <p:cond evt="onClick" delay="0">
                    <p:tgtEl>
                      <p:spTgt spid="29"/>
                    </p:tgtEl>
                  </p:cond>
                </p:stCondLst>
                <p:endSync evt="end" delay="0">
                  <p:rtn val="all"/>
                </p:endSync>
                <p:childTnLst>
                  <p:par>
                    <p:cTn id="161" fill="hold">
                      <p:stCondLst>
                        <p:cond delay="0"/>
                      </p:stCondLst>
                      <p:childTnLst>
                        <p:par>
                          <p:cTn id="162" fill="hold">
                            <p:stCondLst>
                              <p:cond delay="0"/>
                            </p:stCondLst>
                            <p:childTnLst>
                              <p:par>
                                <p:cTn id="163" presetID="1" presetClass="entr" presetSubtype="0" fill="hold" grpId="0" nodeType="clickEffect">
                                  <p:stCondLst>
                                    <p:cond delay="0"/>
                                  </p:stCondLst>
                                  <p:childTnLst>
                                    <p:set>
                                      <p:cBhvr>
                                        <p:cTn id="164" dur="1" fill="hold">
                                          <p:stCondLst>
                                            <p:cond delay="0"/>
                                          </p:stCondLst>
                                        </p:cTn>
                                        <p:tgtEl>
                                          <p:spTgt spid="35"/>
                                        </p:tgtEl>
                                        <p:attrNameLst>
                                          <p:attrName>style.visibility</p:attrName>
                                        </p:attrNameLst>
                                      </p:cBhvr>
                                      <p:to>
                                        <p:strVal val="visible"/>
                                      </p:to>
                                    </p:set>
                                  </p:childTnLst>
                                </p:cTn>
                              </p:par>
                              <p:par>
                                <p:cTn id="165" presetID="1" presetClass="entr" presetSubtype="0" fill="hold" grpId="0" nodeType="withEffect">
                                  <p:stCondLst>
                                    <p:cond delay="0"/>
                                  </p:stCondLst>
                                  <p:childTnLst>
                                    <p:set>
                                      <p:cBhvr>
                                        <p:cTn id="166" dur="1" fill="hold">
                                          <p:stCondLst>
                                            <p:cond delay="0"/>
                                          </p:stCondLst>
                                        </p:cTn>
                                        <p:tgtEl>
                                          <p:spTgt spid="18"/>
                                        </p:tgtEl>
                                        <p:attrNameLst>
                                          <p:attrName>style.visibility</p:attrName>
                                        </p:attrNameLst>
                                      </p:cBhvr>
                                      <p:to>
                                        <p:strVal val="visible"/>
                                      </p:to>
                                    </p:set>
                                  </p:childTnLst>
                                </p:cTn>
                              </p:par>
                              <p:par>
                                <p:cTn id="167" presetID="10" presetClass="exit" presetSubtype="0" fill="hold" grpId="11" nodeType="withEffect">
                                  <p:stCondLst>
                                    <p:cond delay="0"/>
                                  </p:stCondLst>
                                  <p:childTnLst>
                                    <p:animEffect transition="out" filter="fade">
                                      <p:cBhvr>
                                        <p:cTn id="168" dur="500"/>
                                        <p:tgtEl>
                                          <p:spTgt spid="25"/>
                                        </p:tgtEl>
                                      </p:cBhvr>
                                    </p:animEffect>
                                    <p:set>
                                      <p:cBhvr>
                                        <p:cTn id="169"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170" restart="whenNotActive" fill="hold" evtFilter="cancelBubble" nodeType="interactiveSeq">
                <p:stCondLst>
                  <p:cond evt="onClick" delay="0">
                    <p:tgtEl>
                      <p:spTgt spid="37"/>
                    </p:tgtEl>
                  </p:cond>
                </p:stCondLst>
                <p:endSync evt="end" delay="0">
                  <p:rtn val="all"/>
                </p:endSync>
                <p:childTnLst>
                  <p:par>
                    <p:cTn id="171" fill="hold">
                      <p:stCondLst>
                        <p:cond delay="0"/>
                      </p:stCondLst>
                      <p:childTnLst>
                        <p:par>
                          <p:cTn id="172" fill="hold">
                            <p:stCondLst>
                              <p:cond delay="0"/>
                            </p:stCondLst>
                            <p:childTnLst>
                              <p:par>
                                <p:cTn id="173" presetID="1" presetClass="exit" presetSubtype="0" fill="hold" grpId="1" nodeType="clickEffect">
                                  <p:stCondLst>
                                    <p:cond delay="0"/>
                                  </p:stCondLst>
                                  <p:childTnLst>
                                    <p:set>
                                      <p:cBhvr>
                                        <p:cTn id="174" dur="1" fill="hold">
                                          <p:stCondLst>
                                            <p:cond delay="0"/>
                                          </p:stCondLst>
                                        </p:cTn>
                                        <p:tgtEl>
                                          <p:spTgt spid="37"/>
                                        </p:tgtEl>
                                        <p:attrNameLst>
                                          <p:attrName>style.visibility</p:attrName>
                                        </p:attrNameLst>
                                      </p:cBhvr>
                                      <p:to>
                                        <p:strVal val="hidden"/>
                                      </p:to>
                                    </p:set>
                                  </p:childTnLst>
                                </p:cTn>
                              </p:par>
                              <p:par>
                                <p:cTn id="175" presetID="10" presetClass="entr" presetSubtype="0" fill="hold" grpId="3" nodeType="withEffect">
                                  <p:stCondLst>
                                    <p:cond delay="0"/>
                                  </p:stCondLst>
                                  <p:childTnLst>
                                    <p:set>
                                      <p:cBhvr>
                                        <p:cTn id="176" dur="1" fill="hold">
                                          <p:stCondLst>
                                            <p:cond delay="0"/>
                                          </p:stCondLst>
                                        </p:cTn>
                                        <p:tgtEl>
                                          <p:spTgt spid="25"/>
                                        </p:tgtEl>
                                        <p:attrNameLst>
                                          <p:attrName>style.visibility</p:attrName>
                                        </p:attrNameLst>
                                      </p:cBhvr>
                                      <p:to>
                                        <p:strVal val="visible"/>
                                      </p:to>
                                    </p:set>
                                    <p:animEffect transition="in" filter="fade">
                                      <p:cBhvr>
                                        <p:cTn id="177" dur="500"/>
                                        <p:tgtEl>
                                          <p:spTgt spid="25"/>
                                        </p:tgtEl>
                                      </p:cBhvr>
                                    </p:animEffect>
                                  </p:childTnLst>
                                </p:cTn>
                              </p:par>
                              <p:par>
                                <p:cTn id="178" presetID="1" presetClass="exit" presetSubtype="0" fill="hold" grpId="3" nodeType="withEffect">
                                  <p:stCondLst>
                                    <p:cond delay="0"/>
                                  </p:stCondLst>
                                  <p:childTnLst>
                                    <p:set>
                                      <p:cBhvr>
                                        <p:cTn id="179"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37"/>
                  </p:tgtEl>
                </p:cond>
              </p:nextCondLst>
            </p:seq>
            <p:seq concurrent="1" nextAc="seek">
              <p:cTn id="180" restart="whenNotActive" fill="hold" evtFilter="cancelBubble" nodeType="interactiveSeq">
                <p:stCondLst>
                  <p:cond evt="onClick" delay="0">
                    <p:tgtEl>
                      <p:spTgt spid="32"/>
                    </p:tgtEl>
                  </p:cond>
                </p:stCondLst>
                <p:endSync evt="end" delay="0">
                  <p:rtn val="all"/>
                </p:endSync>
                <p:childTnLst>
                  <p:par>
                    <p:cTn id="181" fill="hold">
                      <p:stCondLst>
                        <p:cond delay="0"/>
                      </p:stCondLst>
                      <p:childTnLst>
                        <p:par>
                          <p:cTn id="182" fill="hold">
                            <p:stCondLst>
                              <p:cond delay="0"/>
                            </p:stCondLst>
                            <p:childTnLst>
                              <p:par>
                                <p:cTn id="183" presetID="1" presetClass="exit" presetSubtype="0" fill="hold" grpId="1" nodeType="clickEffect">
                                  <p:stCondLst>
                                    <p:cond delay="0"/>
                                  </p:stCondLst>
                                  <p:childTnLst>
                                    <p:set>
                                      <p:cBhvr>
                                        <p:cTn id="184" dur="1" fill="hold">
                                          <p:stCondLst>
                                            <p:cond delay="0"/>
                                          </p:stCondLst>
                                        </p:cTn>
                                        <p:tgtEl>
                                          <p:spTgt spid="32"/>
                                        </p:tgtEl>
                                        <p:attrNameLst>
                                          <p:attrName>style.visibility</p:attrName>
                                        </p:attrNameLst>
                                      </p:cBhvr>
                                      <p:to>
                                        <p:strVal val="hidden"/>
                                      </p:to>
                                    </p:set>
                                  </p:childTnLst>
                                </p:cTn>
                              </p:par>
                              <p:par>
                                <p:cTn id="185" presetID="10" presetClass="entr" presetSubtype="0" fill="hold" grpId="4" nodeType="withEffect">
                                  <p:stCondLst>
                                    <p:cond delay="0"/>
                                  </p:stCondLst>
                                  <p:childTnLst>
                                    <p:set>
                                      <p:cBhvr>
                                        <p:cTn id="186" dur="1" fill="hold">
                                          <p:stCondLst>
                                            <p:cond delay="0"/>
                                          </p:stCondLst>
                                        </p:cTn>
                                        <p:tgtEl>
                                          <p:spTgt spid="25"/>
                                        </p:tgtEl>
                                        <p:attrNameLst>
                                          <p:attrName>style.visibility</p:attrName>
                                        </p:attrNameLst>
                                      </p:cBhvr>
                                      <p:to>
                                        <p:strVal val="visible"/>
                                      </p:to>
                                    </p:set>
                                    <p:animEffect transition="in" filter="fade">
                                      <p:cBhvr>
                                        <p:cTn id="187" dur="500"/>
                                        <p:tgtEl>
                                          <p:spTgt spid="25"/>
                                        </p:tgtEl>
                                      </p:cBhvr>
                                    </p:animEffect>
                                  </p:childTnLst>
                                </p:cTn>
                              </p:par>
                            </p:childTnLst>
                          </p:cTn>
                        </p:par>
                      </p:childTnLst>
                    </p:cTn>
                  </p:par>
                </p:childTnLst>
              </p:cTn>
              <p:nextCondLst>
                <p:cond evt="onClick" delay="0">
                  <p:tgtEl>
                    <p:spTgt spid="32"/>
                  </p:tgtEl>
                </p:cond>
              </p:nextCondLst>
            </p:seq>
            <p:seq concurrent="1" nextAc="seek">
              <p:cTn id="188" restart="whenNotActive" fill="hold" evtFilter="cancelBubble" nodeType="interactiveSeq">
                <p:stCondLst>
                  <p:cond evt="onClick" delay="0">
                    <p:tgtEl>
                      <p:spTgt spid="33"/>
                    </p:tgtEl>
                  </p:cond>
                </p:stCondLst>
                <p:endSync evt="end" delay="0">
                  <p:rtn val="all"/>
                </p:endSync>
                <p:childTnLst>
                  <p:par>
                    <p:cTn id="189" fill="hold">
                      <p:stCondLst>
                        <p:cond delay="0"/>
                      </p:stCondLst>
                      <p:childTnLst>
                        <p:par>
                          <p:cTn id="190" fill="hold">
                            <p:stCondLst>
                              <p:cond delay="0"/>
                            </p:stCondLst>
                            <p:childTnLst>
                              <p:par>
                                <p:cTn id="191" presetID="1" presetClass="exit" presetSubtype="0" fill="hold" grpId="1" nodeType="clickEffect">
                                  <p:stCondLst>
                                    <p:cond delay="0"/>
                                  </p:stCondLst>
                                  <p:childTnLst>
                                    <p:set>
                                      <p:cBhvr>
                                        <p:cTn id="192" dur="1" fill="hold">
                                          <p:stCondLst>
                                            <p:cond delay="0"/>
                                          </p:stCondLst>
                                        </p:cTn>
                                        <p:tgtEl>
                                          <p:spTgt spid="33"/>
                                        </p:tgtEl>
                                        <p:attrNameLst>
                                          <p:attrName>style.visibility</p:attrName>
                                        </p:attrNameLst>
                                      </p:cBhvr>
                                      <p:to>
                                        <p:strVal val="hidden"/>
                                      </p:to>
                                    </p:set>
                                  </p:childTnLst>
                                </p:cTn>
                              </p:par>
                              <p:par>
                                <p:cTn id="193" presetID="10" presetClass="entr" presetSubtype="0" fill="hold" grpId="5" nodeType="withEffect">
                                  <p:stCondLst>
                                    <p:cond delay="0"/>
                                  </p:stCondLst>
                                  <p:childTnLst>
                                    <p:set>
                                      <p:cBhvr>
                                        <p:cTn id="194" dur="1" fill="hold">
                                          <p:stCondLst>
                                            <p:cond delay="0"/>
                                          </p:stCondLst>
                                        </p:cTn>
                                        <p:tgtEl>
                                          <p:spTgt spid="25"/>
                                        </p:tgtEl>
                                        <p:attrNameLst>
                                          <p:attrName>style.visibility</p:attrName>
                                        </p:attrNameLst>
                                      </p:cBhvr>
                                      <p:to>
                                        <p:strVal val="visible"/>
                                      </p:to>
                                    </p:set>
                                    <p:animEffect transition="in" filter="fade">
                                      <p:cBhvr>
                                        <p:cTn id="195" dur="500"/>
                                        <p:tgtEl>
                                          <p:spTgt spid="25"/>
                                        </p:tgtEl>
                                      </p:cBhvr>
                                    </p:animEffect>
                                  </p:childTnLst>
                                </p:cTn>
                              </p:par>
                              <p:par>
                                <p:cTn id="196" presetID="1" presetClass="exit" presetSubtype="0" fill="hold" grpId="5" nodeType="withEffect">
                                  <p:stCondLst>
                                    <p:cond delay="0"/>
                                  </p:stCondLst>
                                  <p:childTnLst>
                                    <p:set>
                                      <p:cBhvr>
                                        <p:cTn id="197"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198" restart="whenNotActive" fill="hold" evtFilter="cancelBubble" nodeType="interactiveSeq">
                <p:stCondLst>
                  <p:cond evt="onClick" delay="0">
                    <p:tgtEl>
                      <p:spTgt spid="34"/>
                    </p:tgtEl>
                  </p:cond>
                </p:stCondLst>
                <p:endSync evt="end" delay="0">
                  <p:rtn val="all"/>
                </p:endSync>
                <p:childTnLst>
                  <p:par>
                    <p:cTn id="199" fill="hold">
                      <p:stCondLst>
                        <p:cond delay="0"/>
                      </p:stCondLst>
                      <p:childTnLst>
                        <p:par>
                          <p:cTn id="200" fill="hold">
                            <p:stCondLst>
                              <p:cond delay="0"/>
                            </p:stCondLst>
                            <p:childTnLst>
                              <p:par>
                                <p:cTn id="201" presetID="1" presetClass="exit" presetSubtype="0" fill="hold" grpId="1" nodeType="clickEffect">
                                  <p:stCondLst>
                                    <p:cond delay="0"/>
                                  </p:stCondLst>
                                  <p:childTnLst>
                                    <p:set>
                                      <p:cBhvr>
                                        <p:cTn id="202" dur="1" fill="hold">
                                          <p:stCondLst>
                                            <p:cond delay="0"/>
                                          </p:stCondLst>
                                        </p:cTn>
                                        <p:tgtEl>
                                          <p:spTgt spid="34"/>
                                        </p:tgtEl>
                                        <p:attrNameLst>
                                          <p:attrName>style.visibility</p:attrName>
                                        </p:attrNameLst>
                                      </p:cBhvr>
                                      <p:to>
                                        <p:strVal val="hidden"/>
                                      </p:to>
                                    </p:set>
                                  </p:childTnLst>
                                </p:cTn>
                              </p:par>
                              <p:par>
                                <p:cTn id="203" presetID="10" presetClass="entr" presetSubtype="0" fill="hold" grpId="6" nodeType="withEffect">
                                  <p:stCondLst>
                                    <p:cond delay="0"/>
                                  </p:stCondLst>
                                  <p:childTnLst>
                                    <p:set>
                                      <p:cBhvr>
                                        <p:cTn id="204" dur="1" fill="hold">
                                          <p:stCondLst>
                                            <p:cond delay="0"/>
                                          </p:stCondLst>
                                        </p:cTn>
                                        <p:tgtEl>
                                          <p:spTgt spid="25"/>
                                        </p:tgtEl>
                                        <p:attrNameLst>
                                          <p:attrName>style.visibility</p:attrName>
                                        </p:attrNameLst>
                                      </p:cBhvr>
                                      <p:to>
                                        <p:strVal val="visible"/>
                                      </p:to>
                                    </p:set>
                                    <p:animEffect transition="in" filter="fade">
                                      <p:cBhvr>
                                        <p:cTn id="205" dur="500"/>
                                        <p:tgtEl>
                                          <p:spTgt spid="25"/>
                                        </p:tgtEl>
                                      </p:cBhvr>
                                    </p:animEffect>
                                  </p:childTnLst>
                                </p:cTn>
                              </p:par>
                            </p:childTnLst>
                          </p:cTn>
                        </p:par>
                      </p:childTnLst>
                    </p:cTn>
                  </p:par>
                </p:childTnLst>
              </p:cTn>
              <p:nextCondLst>
                <p:cond evt="onClick" delay="0">
                  <p:tgtEl>
                    <p:spTgt spid="34"/>
                  </p:tgtEl>
                </p:cond>
              </p:nextCondLst>
            </p:seq>
            <p:seq concurrent="1" nextAc="seek">
              <p:cTn id="206" restart="whenNotActive" fill="hold" evtFilter="cancelBubble" nodeType="interactiveSeq">
                <p:stCondLst>
                  <p:cond evt="onClick" delay="0">
                    <p:tgtEl>
                      <p:spTgt spid="35"/>
                    </p:tgtEl>
                  </p:cond>
                </p:stCondLst>
                <p:endSync evt="end" delay="0">
                  <p:rtn val="all"/>
                </p:endSync>
                <p:childTnLst>
                  <p:par>
                    <p:cTn id="207" fill="hold">
                      <p:stCondLst>
                        <p:cond delay="0"/>
                      </p:stCondLst>
                      <p:childTnLst>
                        <p:par>
                          <p:cTn id="208" fill="hold">
                            <p:stCondLst>
                              <p:cond delay="0"/>
                            </p:stCondLst>
                            <p:childTnLst>
                              <p:par>
                                <p:cTn id="209" presetID="1" presetClass="exit" presetSubtype="0" fill="hold" grpId="1" nodeType="clickEffect">
                                  <p:stCondLst>
                                    <p:cond delay="0"/>
                                  </p:stCondLst>
                                  <p:childTnLst>
                                    <p:set>
                                      <p:cBhvr>
                                        <p:cTn id="210" dur="1" fill="hold">
                                          <p:stCondLst>
                                            <p:cond delay="0"/>
                                          </p:stCondLst>
                                        </p:cTn>
                                        <p:tgtEl>
                                          <p:spTgt spid="35"/>
                                        </p:tgtEl>
                                        <p:attrNameLst>
                                          <p:attrName>style.visibility</p:attrName>
                                        </p:attrNameLst>
                                      </p:cBhvr>
                                      <p:to>
                                        <p:strVal val="hidden"/>
                                      </p:to>
                                    </p:set>
                                  </p:childTnLst>
                                </p:cTn>
                              </p:par>
                              <p:par>
                                <p:cTn id="211" presetID="1" presetClass="exit" presetSubtype="0" fill="hold" grpId="1" nodeType="withEffect">
                                  <p:stCondLst>
                                    <p:cond delay="0"/>
                                  </p:stCondLst>
                                  <p:childTnLst>
                                    <p:set>
                                      <p:cBhvr>
                                        <p:cTn id="212" dur="1" fill="hold">
                                          <p:stCondLst>
                                            <p:cond delay="0"/>
                                          </p:stCondLst>
                                        </p:cTn>
                                        <p:tgtEl>
                                          <p:spTgt spid="18"/>
                                        </p:tgtEl>
                                        <p:attrNameLst>
                                          <p:attrName>style.visibility</p:attrName>
                                        </p:attrNameLst>
                                      </p:cBhvr>
                                      <p:to>
                                        <p:strVal val="hidden"/>
                                      </p:to>
                                    </p:set>
                                  </p:childTnLst>
                                </p:cTn>
                              </p:par>
                              <p:par>
                                <p:cTn id="213" presetID="10" presetClass="entr" presetSubtype="0" fill="hold" grpId="8" nodeType="withEffect">
                                  <p:stCondLst>
                                    <p:cond delay="0"/>
                                  </p:stCondLst>
                                  <p:childTnLst>
                                    <p:set>
                                      <p:cBhvr>
                                        <p:cTn id="214" dur="1" fill="hold">
                                          <p:stCondLst>
                                            <p:cond delay="0"/>
                                          </p:stCondLst>
                                        </p:cTn>
                                        <p:tgtEl>
                                          <p:spTgt spid="25"/>
                                        </p:tgtEl>
                                        <p:attrNameLst>
                                          <p:attrName>style.visibility</p:attrName>
                                        </p:attrNameLst>
                                      </p:cBhvr>
                                      <p:to>
                                        <p:strVal val="visible"/>
                                      </p:to>
                                    </p:set>
                                    <p:animEffect transition="in" filter="fade">
                                      <p:cBhvr>
                                        <p:cTn id="215" dur="500"/>
                                        <p:tgtEl>
                                          <p:spTgt spid="25"/>
                                        </p:tgtEl>
                                      </p:cBhvr>
                                    </p:animEffect>
                                  </p:childTnLst>
                                </p:cTn>
                              </p:par>
                            </p:childTnLst>
                          </p:cTn>
                        </p:par>
                      </p:childTnLst>
                    </p:cTn>
                  </p:par>
                </p:childTnLst>
              </p:cTn>
              <p:nextCondLst>
                <p:cond evt="onClick" delay="0">
                  <p:tgtEl>
                    <p:spTgt spid="35"/>
                  </p:tgtEl>
                </p:cond>
              </p:nextCondLst>
            </p:seq>
            <p:seq concurrent="1" nextAc="seek">
              <p:cTn id="216" restart="whenNotActive" fill="hold" evtFilter="cancelBubble" nodeType="interactiveSeq">
                <p:stCondLst>
                  <p:cond evt="onClick" delay="0">
                    <p:tgtEl>
                      <p:spTgt spid="36"/>
                    </p:tgtEl>
                  </p:cond>
                </p:stCondLst>
                <p:endSync evt="end" delay="0">
                  <p:rtn val="all"/>
                </p:endSync>
                <p:childTnLst>
                  <p:par>
                    <p:cTn id="217" fill="hold">
                      <p:stCondLst>
                        <p:cond delay="0"/>
                      </p:stCondLst>
                      <p:childTnLst>
                        <p:par>
                          <p:cTn id="218" fill="hold">
                            <p:stCondLst>
                              <p:cond delay="0"/>
                            </p:stCondLst>
                            <p:childTnLst>
                              <p:par>
                                <p:cTn id="219" presetID="1" presetClass="exit" presetSubtype="0" fill="hold" grpId="1" nodeType="clickEffect">
                                  <p:stCondLst>
                                    <p:cond delay="0"/>
                                  </p:stCondLst>
                                  <p:childTnLst>
                                    <p:set>
                                      <p:cBhvr>
                                        <p:cTn id="220" dur="1" fill="hold">
                                          <p:stCondLst>
                                            <p:cond delay="0"/>
                                          </p:stCondLst>
                                        </p:cTn>
                                        <p:tgtEl>
                                          <p:spTgt spid="36"/>
                                        </p:tgtEl>
                                        <p:attrNameLst>
                                          <p:attrName>style.visibility</p:attrName>
                                        </p:attrNameLst>
                                      </p:cBhvr>
                                      <p:to>
                                        <p:strVal val="hidden"/>
                                      </p:to>
                                    </p:set>
                                  </p:childTnLst>
                                </p:cTn>
                              </p:par>
                              <p:par>
                                <p:cTn id="221" presetID="1" presetClass="exit" presetSubtype="0" fill="hold" grpId="4" nodeType="withEffect">
                                  <p:stCondLst>
                                    <p:cond delay="0"/>
                                  </p:stCondLst>
                                  <p:childTnLst>
                                    <p:set>
                                      <p:cBhvr>
                                        <p:cTn id="222" dur="1" fill="hold">
                                          <p:stCondLst>
                                            <p:cond delay="0"/>
                                          </p:stCondLst>
                                        </p:cTn>
                                        <p:tgtEl>
                                          <p:spTgt spid="16"/>
                                        </p:tgtEl>
                                        <p:attrNameLst>
                                          <p:attrName>style.visibility</p:attrName>
                                        </p:attrNameLst>
                                      </p:cBhvr>
                                      <p:to>
                                        <p:strVal val="hidden"/>
                                      </p:to>
                                    </p:set>
                                  </p:childTnLst>
                                </p:cTn>
                              </p:par>
                              <p:par>
                                <p:cTn id="223" presetID="10" presetClass="entr" presetSubtype="0" fill="hold" grpId="7" nodeType="withEffect">
                                  <p:stCondLst>
                                    <p:cond delay="0"/>
                                  </p:stCondLst>
                                  <p:childTnLst>
                                    <p:set>
                                      <p:cBhvr>
                                        <p:cTn id="224" dur="1" fill="hold">
                                          <p:stCondLst>
                                            <p:cond delay="0"/>
                                          </p:stCondLst>
                                        </p:cTn>
                                        <p:tgtEl>
                                          <p:spTgt spid="25"/>
                                        </p:tgtEl>
                                        <p:attrNameLst>
                                          <p:attrName>style.visibility</p:attrName>
                                        </p:attrNameLst>
                                      </p:cBhvr>
                                      <p:to>
                                        <p:strVal val="visible"/>
                                      </p:to>
                                    </p:set>
                                    <p:animEffect transition="in" filter="fade">
                                      <p:cBhvr>
                                        <p:cTn id="225" dur="500"/>
                                        <p:tgtEl>
                                          <p:spTgt spid="25"/>
                                        </p:tgtEl>
                                      </p:cBhvr>
                                    </p:animEffect>
                                  </p:childTnLst>
                                </p:cTn>
                              </p:par>
                            </p:childTnLst>
                          </p:cTn>
                        </p:par>
                      </p:childTnLst>
                    </p:cTn>
                  </p:par>
                </p:childTnLst>
              </p:cTn>
              <p:nextCondLst>
                <p:cond evt="onClick" delay="0">
                  <p:tgtEl>
                    <p:spTgt spid="36"/>
                  </p:tgtEl>
                </p:cond>
              </p:nextCondLst>
            </p:seq>
            <p:seq concurrent="1" nextAc="seek">
              <p:cTn id="226" restart="whenNotActive" fill="hold" evtFilter="cancelBubble" nodeType="interactiveSeq">
                <p:stCondLst>
                  <p:cond evt="onClick" delay="0">
                    <p:tgtEl>
                      <p:spTgt spid="38"/>
                    </p:tgtEl>
                  </p:cond>
                </p:stCondLst>
                <p:endSync evt="end" delay="0">
                  <p:rtn val="all"/>
                </p:endSync>
                <p:childTnLst>
                  <p:par>
                    <p:cTn id="227" fill="hold">
                      <p:stCondLst>
                        <p:cond delay="0"/>
                      </p:stCondLst>
                      <p:childTnLst>
                        <p:par>
                          <p:cTn id="228" fill="hold">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44"/>
                                        </p:tgtEl>
                                        <p:attrNameLst>
                                          <p:attrName>style.visibility</p:attrName>
                                        </p:attrNameLst>
                                      </p:cBhvr>
                                      <p:to>
                                        <p:strVal val="visible"/>
                                      </p:to>
                                    </p:set>
                                  </p:childTnLst>
                                </p:cTn>
                              </p:par>
                              <p:par>
                                <p:cTn id="231" presetID="10" presetClass="exit" presetSubtype="0" fill="hold" grpId="1" nodeType="withEffect">
                                  <p:stCondLst>
                                    <p:cond delay="0"/>
                                  </p:stCondLst>
                                  <p:childTnLst>
                                    <p:animEffect transition="out" filter="fade">
                                      <p:cBhvr>
                                        <p:cTn id="232" dur="500"/>
                                        <p:tgtEl>
                                          <p:spTgt spid="23"/>
                                        </p:tgtEl>
                                      </p:cBhvr>
                                    </p:animEffect>
                                    <p:set>
                                      <p:cBhvr>
                                        <p:cTn id="233"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38"/>
                  </p:tgtEl>
                </p:cond>
              </p:nextCondLst>
            </p:seq>
            <p:seq concurrent="1" nextAc="seek">
              <p:cTn id="234" restart="whenNotActive" fill="hold" evtFilter="cancelBubble" nodeType="interactiveSeq">
                <p:stCondLst>
                  <p:cond evt="onClick" delay="0">
                    <p:tgtEl>
                      <p:spTgt spid="39"/>
                    </p:tgtEl>
                  </p:cond>
                </p:stCondLst>
                <p:endSync evt="end" delay="0">
                  <p:rtn val="all"/>
                </p:endSync>
                <p:childTnLst>
                  <p:par>
                    <p:cTn id="235" fill="hold">
                      <p:stCondLst>
                        <p:cond delay="0"/>
                      </p:stCondLst>
                      <p:childTnLst>
                        <p:par>
                          <p:cTn id="236" fill="hold">
                            <p:stCondLst>
                              <p:cond delay="0"/>
                            </p:stCondLst>
                            <p:childTnLst>
                              <p:par>
                                <p:cTn id="237" presetID="1" presetClass="entr" presetSubtype="0" fill="hold" grpId="0" nodeType="clickEffect">
                                  <p:stCondLst>
                                    <p:cond delay="0"/>
                                  </p:stCondLst>
                                  <p:childTnLst>
                                    <p:set>
                                      <p:cBhvr>
                                        <p:cTn id="238" dur="1" fill="hold">
                                          <p:stCondLst>
                                            <p:cond delay="0"/>
                                          </p:stCondLst>
                                        </p:cTn>
                                        <p:tgtEl>
                                          <p:spTgt spid="45"/>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20"/>
                                        </p:tgtEl>
                                        <p:attrNameLst>
                                          <p:attrName>style.visibility</p:attrName>
                                        </p:attrNameLst>
                                      </p:cBhvr>
                                      <p:to>
                                        <p:strVal val="visible"/>
                                      </p:to>
                                    </p:set>
                                  </p:childTnLst>
                                </p:cTn>
                              </p:par>
                              <p:par>
                                <p:cTn id="241" presetID="10" presetClass="exit" presetSubtype="0" fill="hold" grpId="2" nodeType="withEffect">
                                  <p:stCondLst>
                                    <p:cond delay="0"/>
                                  </p:stCondLst>
                                  <p:childTnLst>
                                    <p:animEffect transition="out" filter="fade">
                                      <p:cBhvr>
                                        <p:cTn id="242" dur="500"/>
                                        <p:tgtEl>
                                          <p:spTgt spid="23"/>
                                        </p:tgtEl>
                                      </p:cBhvr>
                                    </p:animEffect>
                                    <p:set>
                                      <p:cBhvr>
                                        <p:cTn id="243"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39"/>
                  </p:tgtEl>
                </p:cond>
              </p:nextCondLst>
            </p:seq>
            <p:seq concurrent="1" nextAc="seek">
              <p:cTn id="244" restart="whenNotActive" fill="hold" evtFilter="cancelBubble" nodeType="interactiveSeq">
                <p:stCondLst>
                  <p:cond evt="onClick" delay="0">
                    <p:tgtEl>
                      <p:spTgt spid="40"/>
                    </p:tgtEl>
                  </p:cond>
                </p:stCondLst>
                <p:endSync evt="end" delay="0">
                  <p:rtn val="all"/>
                </p:endSync>
                <p:childTnLst>
                  <p:par>
                    <p:cTn id="245" fill="hold">
                      <p:stCondLst>
                        <p:cond delay="0"/>
                      </p:stCondLst>
                      <p:childTnLst>
                        <p:par>
                          <p:cTn id="246" fill="hold">
                            <p:stCondLst>
                              <p:cond delay="0"/>
                            </p:stCondLst>
                            <p:childTnLst>
                              <p:par>
                                <p:cTn id="247" presetID="1" presetClass="entr" presetSubtype="0" fill="hold" grpId="1" nodeType="clickEffect">
                                  <p:stCondLst>
                                    <p:cond delay="0"/>
                                  </p:stCondLst>
                                  <p:childTnLst>
                                    <p:set>
                                      <p:cBhvr>
                                        <p:cTn id="248" dur="1" fill="hold">
                                          <p:stCondLst>
                                            <p:cond delay="0"/>
                                          </p:stCondLst>
                                        </p:cTn>
                                        <p:tgtEl>
                                          <p:spTgt spid="46"/>
                                        </p:tgtEl>
                                        <p:attrNameLst>
                                          <p:attrName>style.visibility</p:attrName>
                                        </p:attrNameLst>
                                      </p:cBhvr>
                                      <p:to>
                                        <p:strVal val="visible"/>
                                      </p:to>
                                    </p:set>
                                  </p:childTnLst>
                                </p:cTn>
                              </p:par>
                              <p:par>
                                <p:cTn id="249" presetID="10" presetClass="exit" presetSubtype="0" fill="hold" grpId="5" nodeType="withEffect">
                                  <p:stCondLst>
                                    <p:cond delay="0"/>
                                  </p:stCondLst>
                                  <p:childTnLst>
                                    <p:animEffect transition="out" filter="fade">
                                      <p:cBhvr>
                                        <p:cTn id="250" dur="500"/>
                                        <p:tgtEl>
                                          <p:spTgt spid="23"/>
                                        </p:tgtEl>
                                      </p:cBhvr>
                                    </p:animEffect>
                                    <p:set>
                                      <p:cBhvr>
                                        <p:cTn id="251"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252" restart="whenNotActive" fill="hold" evtFilter="cancelBubble" nodeType="interactiveSeq">
                <p:stCondLst>
                  <p:cond evt="onClick" delay="0">
                    <p:tgtEl>
                      <p:spTgt spid="42"/>
                    </p:tgtEl>
                  </p:cond>
                </p:stCondLst>
                <p:endSync evt="end" delay="0">
                  <p:rtn val="all"/>
                </p:endSync>
                <p:childTnLst>
                  <p:par>
                    <p:cTn id="253" fill="hold">
                      <p:stCondLst>
                        <p:cond delay="0"/>
                      </p:stCondLst>
                      <p:childTnLst>
                        <p:par>
                          <p:cTn id="254" fill="hold">
                            <p:stCondLst>
                              <p:cond delay="0"/>
                            </p:stCondLst>
                            <p:childTnLst>
                              <p:par>
                                <p:cTn id="255" presetID="1" presetClass="entr" presetSubtype="0" fill="hold" grpId="0" nodeType="clickEffect">
                                  <p:stCondLst>
                                    <p:cond delay="0"/>
                                  </p:stCondLst>
                                  <p:childTnLst>
                                    <p:set>
                                      <p:cBhvr>
                                        <p:cTn id="256" dur="1" fill="hold">
                                          <p:stCondLst>
                                            <p:cond delay="0"/>
                                          </p:stCondLst>
                                        </p:cTn>
                                        <p:tgtEl>
                                          <p:spTgt spid="48"/>
                                        </p:tgtEl>
                                        <p:attrNameLst>
                                          <p:attrName>style.visibility</p:attrName>
                                        </p:attrNameLst>
                                      </p:cBhvr>
                                      <p:to>
                                        <p:strVal val="visible"/>
                                      </p:to>
                                    </p:set>
                                  </p:childTnLst>
                                </p:cTn>
                              </p:par>
                              <p:par>
                                <p:cTn id="257" presetID="1" presetClass="entr" presetSubtype="0" fill="hold" grpId="0" nodeType="withEffect">
                                  <p:stCondLst>
                                    <p:cond delay="0"/>
                                  </p:stCondLst>
                                  <p:childTnLst>
                                    <p:set>
                                      <p:cBhvr>
                                        <p:cTn id="258" dur="1" fill="hold">
                                          <p:stCondLst>
                                            <p:cond delay="0"/>
                                          </p:stCondLst>
                                        </p:cTn>
                                        <p:tgtEl>
                                          <p:spTgt spid="15"/>
                                        </p:tgtEl>
                                        <p:attrNameLst>
                                          <p:attrName>style.visibility</p:attrName>
                                        </p:attrNameLst>
                                      </p:cBhvr>
                                      <p:to>
                                        <p:strVal val="visible"/>
                                      </p:to>
                                    </p:set>
                                  </p:childTnLst>
                                </p:cTn>
                              </p:par>
                              <p:par>
                                <p:cTn id="259" presetID="10" presetClass="exit" presetSubtype="0" fill="hold" grpId="4" nodeType="withEffect">
                                  <p:stCondLst>
                                    <p:cond delay="0"/>
                                  </p:stCondLst>
                                  <p:childTnLst>
                                    <p:animEffect transition="out" filter="fade">
                                      <p:cBhvr>
                                        <p:cTn id="260" dur="500"/>
                                        <p:tgtEl>
                                          <p:spTgt spid="23"/>
                                        </p:tgtEl>
                                      </p:cBhvr>
                                    </p:animEffect>
                                    <p:set>
                                      <p:cBhvr>
                                        <p:cTn id="261"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262" restart="whenNotActive" fill="hold" evtFilter="cancelBubble" nodeType="interactiveSeq">
                <p:stCondLst>
                  <p:cond evt="onClick" delay="0">
                    <p:tgtEl>
                      <p:spTgt spid="43"/>
                    </p:tgtEl>
                  </p:cond>
                </p:stCondLst>
                <p:endSync evt="end" delay="0">
                  <p:rtn val="all"/>
                </p:endSync>
                <p:childTnLst>
                  <p:par>
                    <p:cTn id="263" fill="hold">
                      <p:stCondLst>
                        <p:cond delay="0"/>
                      </p:stCondLst>
                      <p:childTnLst>
                        <p:par>
                          <p:cTn id="264" fill="hold">
                            <p:stCondLst>
                              <p:cond delay="0"/>
                            </p:stCondLst>
                            <p:childTnLst>
                              <p:par>
                                <p:cTn id="265" presetID="1" presetClass="entr" presetSubtype="0" fill="hold" grpId="0" nodeType="clickEffect">
                                  <p:stCondLst>
                                    <p:cond delay="0"/>
                                  </p:stCondLst>
                                  <p:childTnLst>
                                    <p:set>
                                      <p:cBhvr>
                                        <p:cTn id="266" dur="1" fill="hold">
                                          <p:stCondLst>
                                            <p:cond delay="0"/>
                                          </p:stCondLst>
                                        </p:cTn>
                                        <p:tgtEl>
                                          <p:spTgt spid="49"/>
                                        </p:tgtEl>
                                        <p:attrNameLst>
                                          <p:attrName>style.visibility</p:attrName>
                                        </p:attrNameLst>
                                      </p:cBhvr>
                                      <p:to>
                                        <p:strVal val="visible"/>
                                      </p:to>
                                    </p:set>
                                  </p:childTnLst>
                                </p:cTn>
                              </p:par>
                              <p:par>
                                <p:cTn id="267" presetID="1" presetClass="entr" presetSubtype="0" fill="hold" grpId="1" nodeType="withEffect">
                                  <p:stCondLst>
                                    <p:cond delay="0"/>
                                  </p:stCondLst>
                                  <p:childTnLst>
                                    <p:set>
                                      <p:cBhvr>
                                        <p:cTn id="268" dur="1" fill="hold">
                                          <p:stCondLst>
                                            <p:cond delay="0"/>
                                          </p:stCondLst>
                                        </p:cTn>
                                        <p:tgtEl>
                                          <p:spTgt spid="15"/>
                                        </p:tgtEl>
                                        <p:attrNameLst>
                                          <p:attrName>style.visibility</p:attrName>
                                        </p:attrNameLst>
                                      </p:cBhvr>
                                      <p:to>
                                        <p:strVal val="visible"/>
                                      </p:to>
                                    </p:set>
                                  </p:childTnLst>
                                </p:cTn>
                              </p:par>
                              <p:par>
                                <p:cTn id="269" presetID="10" presetClass="exit" presetSubtype="0" fill="hold" grpId="3" nodeType="withEffect">
                                  <p:stCondLst>
                                    <p:cond delay="0"/>
                                  </p:stCondLst>
                                  <p:childTnLst>
                                    <p:animEffect transition="out" filter="fade">
                                      <p:cBhvr>
                                        <p:cTn id="270" dur="500"/>
                                        <p:tgtEl>
                                          <p:spTgt spid="23"/>
                                        </p:tgtEl>
                                      </p:cBhvr>
                                    </p:animEffect>
                                    <p:set>
                                      <p:cBhvr>
                                        <p:cTn id="271"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272" restart="whenNotActive" fill="hold" evtFilter="cancelBubble" nodeType="interactiveSeq">
                <p:stCondLst>
                  <p:cond evt="onClick" delay="0">
                    <p:tgtEl>
                      <p:spTgt spid="41"/>
                    </p:tgtEl>
                  </p:cond>
                </p:stCondLst>
                <p:endSync evt="end" delay="0">
                  <p:rtn val="all"/>
                </p:endSync>
                <p:childTnLst>
                  <p:par>
                    <p:cTn id="273" fill="hold">
                      <p:stCondLst>
                        <p:cond delay="0"/>
                      </p:stCondLst>
                      <p:childTnLst>
                        <p:par>
                          <p:cTn id="274" fill="hold">
                            <p:stCondLst>
                              <p:cond delay="0"/>
                            </p:stCondLst>
                            <p:childTnLst>
                              <p:par>
                                <p:cTn id="275" presetID="1" presetClass="entr" presetSubtype="0" fill="hold" grpId="0" nodeType="clickEffect">
                                  <p:stCondLst>
                                    <p:cond delay="0"/>
                                  </p:stCondLst>
                                  <p:childTnLst>
                                    <p:set>
                                      <p:cBhvr>
                                        <p:cTn id="276" dur="1" fill="hold">
                                          <p:stCondLst>
                                            <p:cond delay="0"/>
                                          </p:stCondLst>
                                        </p:cTn>
                                        <p:tgtEl>
                                          <p:spTgt spid="47"/>
                                        </p:tgtEl>
                                        <p:attrNameLst>
                                          <p:attrName>style.visibility</p:attrName>
                                        </p:attrNameLst>
                                      </p:cBhvr>
                                      <p:to>
                                        <p:strVal val="visible"/>
                                      </p:to>
                                    </p:set>
                                  </p:childTnLst>
                                </p:cTn>
                              </p:par>
                              <p:par>
                                <p:cTn id="277" presetID="1" presetClass="entr" presetSubtype="0" fill="hold" grpId="5" nodeType="withEffect">
                                  <p:stCondLst>
                                    <p:cond delay="0"/>
                                  </p:stCondLst>
                                  <p:childTnLst>
                                    <p:set>
                                      <p:cBhvr>
                                        <p:cTn id="278" dur="1" fill="hold">
                                          <p:stCondLst>
                                            <p:cond delay="0"/>
                                          </p:stCondLst>
                                        </p:cTn>
                                        <p:tgtEl>
                                          <p:spTgt spid="15"/>
                                        </p:tgtEl>
                                        <p:attrNameLst>
                                          <p:attrName>style.visibility</p:attrName>
                                        </p:attrNameLst>
                                      </p:cBhvr>
                                      <p:to>
                                        <p:strVal val="visible"/>
                                      </p:to>
                                    </p:set>
                                  </p:childTnLst>
                                </p:cTn>
                              </p:par>
                              <p:par>
                                <p:cTn id="279" presetID="10" presetClass="exit" presetSubtype="0" fill="hold" grpId="0" nodeType="withEffect">
                                  <p:stCondLst>
                                    <p:cond delay="0"/>
                                  </p:stCondLst>
                                  <p:childTnLst>
                                    <p:animEffect transition="out" filter="fade">
                                      <p:cBhvr>
                                        <p:cTn id="280" dur="500"/>
                                        <p:tgtEl>
                                          <p:spTgt spid="23"/>
                                        </p:tgtEl>
                                      </p:cBhvr>
                                    </p:animEffect>
                                    <p:set>
                                      <p:cBhvr>
                                        <p:cTn id="281"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282" restart="whenNotActive" fill="hold" evtFilter="cancelBubble" nodeType="interactiveSeq">
                <p:stCondLst>
                  <p:cond evt="onClick" delay="0">
                    <p:tgtEl>
                      <p:spTgt spid="49"/>
                    </p:tgtEl>
                  </p:cond>
                </p:stCondLst>
                <p:endSync evt="end" delay="0">
                  <p:rtn val="all"/>
                </p:endSync>
                <p:childTnLst>
                  <p:par>
                    <p:cTn id="283" fill="hold">
                      <p:stCondLst>
                        <p:cond delay="0"/>
                      </p:stCondLst>
                      <p:childTnLst>
                        <p:par>
                          <p:cTn id="284" fill="hold">
                            <p:stCondLst>
                              <p:cond delay="0"/>
                            </p:stCondLst>
                            <p:childTnLst>
                              <p:par>
                                <p:cTn id="285" presetID="1" presetClass="exit" presetSubtype="0" fill="hold" grpId="1" nodeType="clickEffect">
                                  <p:stCondLst>
                                    <p:cond delay="0"/>
                                  </p:stCondLst>
                                  <p:childTnLst>
                                    <p:set>
                                      <p:cBhvr>
                                        <p:cTn id="286" dur="1" fill="hold">
                                          <p:stCondLst>
                                            <p:cond delay="0"/>
                                          </p:stCondLst>
                                        </p:cTn>
                                        <p:tgtEl>
                                          <p:spTgt spid="49"/>
                                        </p:tgtEl>
                                        <p:attrNameLst>
                                          <p:attrName>style.visibility</p:attrName>
                                        </p:attrNameLst>
                                      </p:cBhvr>
                                      <p:to>
                                        <p:strVal val="hidden"/>
                                      </p:to>
                                    </p:set>
                                  </p:childTnLst>
                                </p:cTn>
                              </p:par>
                              <p:par>
                                <p:cTn id="287" presetID="1" presetClass="exit" presetSubtype="0" fill="hold" grpId="4" nodeType="withEffect">
                                  <p:stCondLst>
                                    <p:cond delay="0"/>
                                  </p:stCondLst>
                                  <p:childTnLst>
                                    <p:set>
                                      <p:cBhvr>
                                        <p:cTn id="288" dur="1" fill="hold">
                                          <p:stCondLst>
                                            <p:cond delay="0"/>
                                          </p:stCondLst>
                                        </p:cTn>
                                        <p:tgtEl>
                                          <p:spTgt spid="15"/>
                                        </p:tgtEl>
                                        <p:attrNameLst>
                                          <p:attrName>style.visibility</p:attrName>
                                        </p:attrNameLst>
                                      </p:cBhvr>
                                      <p:to>
                                        <p:strVal val="hidden"/>
                                      </p:to>
                                    </p:set>
                                  </p:childTnLst>
                                </p:cTn>
                              </p:par>
                              <p:par>
                                <p:cTn id="289" presetID="10" presetClass="entr" presetSubtype="0" fill="hold" grpId="6" nodeType="withEffect">
                                  <p:stCondLst>
                                    <p:cond delay="0"/>
                                  </p:stCondLst>
                                  <p:childTnLst>
                                    <p:set>
                                      <p:cBhvr>
                                        <p:cTn id="290" dur="1" fill="hold">
                                          <p:stCondLst>
                                            <p:cond delay="0"/>
                                          </p:stCondLst>
                                        </p:cTn>
                                        <p:tgtEl>
                                          <p:spTgt spid="23"/>
                                        </p:tgtEl>
                                        <p:attrNameLst>
                                          <p:attrName>style.visibility</p:attrName>
                                        </p:attrNameLst>
                                      </p:cBhvr>
                                      <p:to>
                                        <p:strVal val="visible"/>
                                      </p:to>
                                    </p:set>
                                    <p:animEffect transition="in" filter="fade">
                                      <p:cBhvr>
                                        <p:cTn id="291" dur="500"/>
                                        <p:tgtEl>
                                          <p:spTgt spid="23"/>
                                        </p:tgtEl>
                                      </p:cBhvr>
                                    </p:animEffect>
                                  </p:childTnLst>
                                </p:cTn>
                              </p:par>
                            </p:childTnLst>
                          </p:cTn>
                        </p:par>
                      </p:childTnLst>
                    </p:cTn>
                  </p:par>
                </p:childTnLst>
              </p:cTn>
              <p:nextCondLst>
                <p:cond evt="onClick" delay="0">
                  <p:tgtEl>
                    <p:spTgt spid="49"/>
                  </p:tgtEl>
                </p:cond>
              </p:nextCondLst>
            </p:seq>
            <p:seq concurrent="1" nextAc="seek">
              <p:cTn id="292" restart="whenNotActive" fill="hold" evtFilter="cancelBubble" nodeType="interactiveSeq">
                <p:stCondLst>
                  <p:cond evt="onClick" delay="0">
                    <p:tgtEl>
                      <p:spTgt spid="44"/>
                    </p:tgtEl>
                  </p:cond>
                </p:stCondLst>
                <p:endSync evt="end" delay="0">
                  <p:rtn val="all"/>
                </p:endSync>
                <p:childTnLst>
                  <p:par>
                    <p:cTn id="293" fill="hold">
                      <p:stCondLst>
                        <p:cond delay="0"/>
                      </p:stCondLst>
                      <p:childTnLst>
                        <p:par>
                          <p:cTn id="294" fill="hold">
                            <p:stCondLst>
                              <p:cond delay="0"/>
                            </p:stCondLst>
                            <p:childTnLst>
                              <p:par>
                                <p:cTn id="295" presetID="1" presetClass="exit" presetSubtype="0" fill="hold" grpId="1" nodeType="clickEffect">
                                  <p:stCondLst>
                                    <p:cond delay="0"/>
                                  </p:stCondLst>
                                  <p:childTnLst>
                                    <p:set>
                                      <p:cBhvr>
                                        <p:cTn id="296" dur="1" fill="hold">
                                          <p:stCondLst>
                                            <p:cond delay="0"/>
                                          </p:stCondLst>
                                        </p:cTn>
                                        <p:tgtEl>
                                          <p:spTgt spid="44"/>
                                        </p:tgtEl>
                                        <p:attrNameLst>
                                          <p:attrName>style.visibility</p:attrName>
                                        </p:attrNameLst>
                                      </p:cBhvr>
                                      <p:to>
                                        <p:strVal val="hidden"/>
                                      </p:to>
                                    </p:set>
                                  </p:childTnLst>
                                </p:cTn>
                              </p:par>
                              <p:par>
                                <p:cTn id="297" presetID="10" presetClass="entr" presetSubtype="0" fill="hold" grpId="7" nodeType="withEffect">
                                  <p:stCondLst>
                                    <p:cond delay="0"/>
                                  </p:stCondLst>
                                  <p:childTnLst>
                                    <p:set>
                                      <p:cBhvr>
                                        <p:cTn id="298" dur="1" fill="hold">
                                          <p:stCondLst>
                                            <p:cond delay="0"/>
                                          </p:stCondLst>
                                        </p:cTn>
                                        <p:tgtEl>
                                          <p:spTgt spid="23"/>
                                        </p:tgtEl>
                                        <p:attrNameLst>
                                          <p:attrName>style.visibility</p:attrName>
                                        </p:attrNameLst>
                                      </p:cBhvr>
                                      <p:to>
                                        <p:strVal val="visible"/>
                                      </p:to>
                                    </p:set>
                                    <p:animEffect transition="in" filter="fade">
                                      <p:cBhvr>
                                        <p:cTn id="299" dur="500"/>
                                        <p:tgtEl>
                                          <p:spTgt spid="23"/>
                                        </p:tgtEl>
                                      </p:cBhvr>
                                    </p:animEffect>
                                  </p:childTnLst>
                                </p:cTn>
                              </p:par>
                            </p:childTnLst>
                          </p:cTn>
                        </p:par>
                      </p:childTnLst>
                    </p:cTn>
                  </p:par>
                </p:childTnLst>
              </p:cTn>
              <p:nextCondLst>
                <p:cond evt="onClick" delay="0">
                  <p:tgtEl>
                    <p:spTgt spid="44"/>
                  </p:tgtEl>
                </p:cond>
              </p:nextCondLst>
            </p:seq>
            <p:seq concurrent="1" nextAc="seek">
              <p:cTn id="300" restart="whenNotActive" fill="hold" evtFilter="cancelBubble" nodeType="interactiveSeq">
                <p:stCondLst>
                  <p:cond evt="onClick" delay="0">
                    <p:tgtEl>
                      <p:spTgt spid="45"/>
                    </p:tgtEl>
                  </p:cond>
                </p:stCondLst>
                <p:endSync evt="end" delay="0">
                  <p:rtn val="all"/>
                </p:endSync>
                <p:childTnLst>
                  <p:par>
                    <p:cTn id="301" fill="hold">
                      <p:stCondLst>
                        <p:cond delay="0"/>
                      </p:stCondLst>
                      <p:childTnLst>
                        <p:par>
                          <p:cTn id="302" fill="hold">
                            <p:stCondLst>
                              <p:cond delay="0"/>
                            </p:stCondLst>
                            <p:childTnLst>
                              <p:par>
                                <p:cTn id="303" presetID="1" presetClass="exit" presetSubtype="0" fill="hold" grpId="1" nodeType="clickEffect">
                                  <p:stCondLst>
                                    <p:cond delay="0"/>
                                  </p:stCondLst>
                                  <p:childTnLst>
                                    <p:set>
                                      <p:cBhvr>
                                        <p:cTn id="304" dur="1" fill="hold">
                                          <p:stCondLst>
                                            <p:cond delay="0"/>
                                          </p:stCondLst>
                                        </p:cTn>
                                        <p:tgtEl>
                                          <p:spTgt spid="45"/>
                                        </p:tgtEl>
                                        <p:attrNameLst>
                                          <p:attrName>style.visibility</p:attrName>
                                        </p:attrNameLst>
                                      </p:cBhvr>
                                      <p:to>
                                        <p:strVal val="hidden"/>
                                      </p:to>
                                    </p:set>
                                  </p:childTnLst>
                                </p:cTn>
                              </p:par>
                              <p:par>
                                <p:cTn id="305" presetID="1" presetClass="exit" presetSubtype="0" fill="hold" grpId="1" nodeType="withEffect">
                                  <p:stCondLst>
                                    <p:cond delay="0"/>
                                  </p:stCondLst>
                                  <p:childTnLst>
                                    <p:set>
                                      <p:cBhvr>
                                        <p:cTn id="306" dur="1" fill="hold">
                                          <p:stCondLst>
                                            <p:cond delay="0"/>
                                          </p:stCondLst>
                                        </p:cTn>
                                        <p:tgtEl>
                                          <p:spTgt spid="20"/>
                                        </p:tgtEl>
                                        <p:attrNameLst>
                                          <p:attrName>style.visibility</p:attrName>
                                        </p:attrNameLst>
                                      </p:cBhvr>
                                      <p:to>
                                        <p:strVal val="hidden"/>
                                      </p:to>
                                    </p:set>
                                  </p:childTnLst>
                                </p:cTn>
                              </p:par>
                              <p:par>
                                <p:cTn id="307" presetID="10" presetClass="entr" presetSubtype="0" fill="hold" grpId="11" nodeType="withEffect">
                                  <p:stCondLst>
                                    <p:cond delay="0"/>
                                  </p:stCondLst>
                                  <p:childTnLst>
                                    <p:set>
                                      <p:cBhvr>
                                        <p:cTn id="308" dur="1" fill="hold">
                                          <p:stCondLst>
                                            <p:cond delay="0"/>
                                          </p:stCondLst>
                                        </p:cTn>
                                        <p:tgtEl>
                                          <p:spTgt spid="23"/>
                                        </p:tgtEl>
                                        <p:attrNameLst>
                                          <p:attrName>style.visibility</p:attrName>
                                        </p:attrNameLst>
                                      </p:cBhvr>
                                      <p:to>
                                        <p:strVal val="visible"/>
                                      </p:to>
                                    </p:set>
                                    <p:animEffect transition="in" filter="fade">
                                      <p:cBhvr>
                                        <p:cTn id="309" dur="500"/>
                                        <p:tgtEl>
                                          <p:spTgt spid="23"/>
                                        </p:tgtEl>
                                      </p:cBhvr>
                                    </p:animEffect>
                                  </p:childTnLst>
                                </p:cTn>
                              </p:par>
                            </p:childTnLst>
                          </p:cTn>
                        </p:par>
                      </p:childTnLst>
                    </p:cTn>
                  </p:par>
                </p:childTnLst>
              </p:cTn>
              <p:nextCondLst>
                <p:cond evt="onClick" delay="0">
                  <p:tgtEl>
                    <p:spTgt spid="45"/>
                  </p:tgtEl>
                </p:cond>
              </p:nextCondLst>
            </p:seq>
            <p:seq concurrent="1" nextAc="seek">
              <p:cTn id="310" restart="whenNotActive" fill="hold" evtFilter="cancelBubble" nodeType="interactiveSeq">
                <p:stCondLst>
                  <p:cond evt="onClick" delay="0">
                    <p:tgtEl>
                      <p:spTgt spid="46"/>
                    </p:tgtEl>
                  </p:cond>
                </p:stCondLst>
                <p:endSync evt="end" delay="0">
                  <p:rtn val="all"/>
                </p:endSync>
                <p:childTnLst>
                  <p:par>
                    <p:cTn id="311" fill="hold">
                      <p:stCondLst>
                        <p:cond delay="0"/>
                      </p:stCondLst>
                      <p:childTnLst>
                        <p:par>
                          <p:cTn id="312" fill="hold">
                            <p:stCondLst>
                              <p:cond delay="0"/>
                            </p:stCondLst>
                            <p:childTnLst>
                              <p:par>
                                <p:cTn id="313" presetID="1" presetClass="exit" presetSubtype="0" fill="hold" grpId="0" nodeType="clickEffect">
                                  <p:stCondLst>
                                    <p:cond delay="0"/>
                                  </p:stCondLst>
                                  <p:childTnLst>
                                    <p:set>
                                      <p:cBhvr>
                                        <p:cTn id="314" dur="1" fill="hold">
                                          <p:stCondLst>
                                            <p:cond delay="0"/>
                                          </p:stCondLst>
                                        </p:cTn>
                                        <p:tgtEl>
                                          <p:spTgt spid="46"/>
                                        </p:tgtEl>
                                        <p:attrNameLst>
                                          <p:attrName>style.visibility</p:attrName>
                                        </p:attrNameLst>
                                      </p:cBhvr>
                                      <p:to>
                                        <p:strVal val="hidden"/>
                                      </p:to>
                                    </p:set>
                                  </p:childTnLst>
                                </p:cTn>
                              </p:par>
                              <p:par>
                                <p:cTn id="315" presetID="10" presetClass="entr" presetSubtype="0" fill="hold" grpId="10" nodeType="withEffect">
                                  <p:stCondLst>
                                    <p:cond delay="0"/>
                                  </p:stCondLst>
                                  <p:childTnLst>
                                    <p:set>
                                      <p:cBhvr>
                                        <p:cTn id="316" dur="1" fill="hold">
                                          <p:stCondLst>
                                            <p:cond delay="0"/>
                                          </p:stCondLst>
                                        </p:cTn>
                                        <p:tgtEl>
                                          <p:spTgt spid="23"/>
                                        </p:tgtEl>
                                        <p:attrNameLst>
                                          <p:attrName>style.visibility</p:attrName>
                                        </p:attrNameLst>
                                      </p:cBhvr>
                                      <p:to>
                                        <p:strVal val="visible"/>
                                      </p:to>
                                    </p:set>
                                    <p:animEffect transition="in" filter="fade">
                                      <p:cBhvr>
                                        <p:cTn id="317" dur="500"/>
                                        <p:tgtEl>
                                          <p:spTgt spid="23"/>
                                        </p:tgtEl>
                                      </p:cBhvr>
                                    </p:animEffect>
                                  </p:childTnLst>
                                </p:cTn>
                              </p:par>
                            </p:childTnLst>
                          </p:cTn>
                        </p:par>
                      </p:childTnLst>
                    </p:cTn>
                  </p:par>
                </p:childTnLst>
              </p:cTn>
              <p:nextCondLst>
                <p:cond evt="onClick" delay="0">
                  <p:tgtEl>
                    <p:spTgt spid="46"/>
                  </p:tgtEl>
                </p:cond>
              </p:nextCondLst>
            </p:seq>
            <p:seq concurrent="1" nextAc="seek">
              <p:cTn id="318" restart="whenNotActive" fill="hold" evtFilter="cancelBubble" nodeType="interactiveSeq">
                <p:stCondLst>
                  <p:cond evt="onClick" delay="0">
                    <p:tgtEl>
                      <p:spTgt spid="47"/>
                    </p:tgtEl>
                  </p:cond>
                </p:stCondLst>
                <p:endSync evt="end" delay="0">
                  <p:rtn val="all"/>
                </p:endSync>
                <p:childTnLst>
                  <p:par>
                    <p:cTn id="319" fill="hold">
                      <p:stCondLst>
                        <p:cond delay="0"/>
                      </p:stCondLst>
                      <p:childTnLst>
                        <p:par>
                          <p:cTn id="320" fill="hold">
                            <p:stCondLst>
                              <p:cond delay="0"/>
                            </p:stCondLst>
                            <p:childTnLst>
                              <p:par>
                                <p:cTn id="321" presetID="1" presetClass="exit" presetSubtype="0" fill="hold" grpId="1" nodeType="clickEffect">
                                  <p:stCondLst>
                                    <p:cond delay="0"/>
                                  </p:stCondLst>
                                  <p:childTnLst>
                                    <p:set>
                                      <p:cBhvr>
                                        <p:cTn id="322" dur="1" fill="hold">
                                          <p:stCondLst>
                                            <p:cond delay="0"/>
                                          </p:stCondLst>
                                        </p:cTn>
                                        <p:tgtEl>
                                          <p:spTgt spid="47"/>
                                        </p:tgtEl>
                                        <p:attrNameLst>
                                          <p:attrName>style.visibility</p:attrName>
                                        </p:attrNameLst>
                                      </p:cBhvr>
                                      <p:to>
                                        <p:strVal val="hidden"/>
                                      </p:to>
                                    </p:set>
                                  </p:childTnLst>
                                </p:cTn>
                              </p:par>
                              <p:par>
                                <p:cTn id="323" presetID="1" presetClass="exit" presetSubtype="0" fill="hold" grpId="3" nodeType="withEffect">
                                  <p:stCondLst>
                                    <p:cond delay="0"/>
                                  </p:stCondLst>
                                  <p:childTnLst>
                                    <p:set>
                                      <p:cBhvr>
                                        <p:cTn id="324" dur="1" fill="hold">
                                          <p:stCondLst>
                                            <p:cond delay="0"/>
                                          </p:stCondLst>
                                        </p:cTn>
                                        <p:tgtEl>
                                          <p:spTgt spid="15"/>
                                        </p:tgtEl>
                                        <p:attrNameLst>
                                          <p:attrName>style.visibility</p:attrName>
                                        </p:attrNameLst>
                                      </p:cBhvr>
                                      <p:to>
                                        <p:strVal val="hidden"/>
                                      </p:to>
                                    </p:set>
                                  </p:childTnLst>
                                </p:cTn>
                              </p:par>
                              <p:par>
                                <p:cTn id="325" presetID="10" presetClass="entr" presetSubtype="0" fill="hold" grpId="9" nodeType="withEffect">
                                  <p:stCondLst>
                                    <p:cond delay="0"/>
                                  </p:stCondLst>
                                  <p:childTnLst>
                                    <p:set>
                                      <p:cBhvr>
                                        <p:cTn id="326" dur="1" fill="hold">
                                          <p:stCondLst>
                                            <p:cond delay="0"/>
                                          </p:stCondLst>
                                        </p:cTn>
                                        <p:tgtEl>
                                          <p:spTgt spid="23"/>
                                        </p:tgtEl>
                                        <p:attrNameLst>
                                          <p:attrName>style.visibility</p:attrName>
                                        </p:attrNameLst>
                                      </p:cBhvr>
                                      <p:to>
                                        <p:strVal val="visible"/>
                                      </p:to>
                                    </p:set>
                                    <p:animEffect transition="in" filter="fade">
                                      <p:cBhvr>
                                        <p:cTn id="327" dur="500"/>
                                        <p:tgtEl>
                                          <p:spTgt spid="23"/>
                                        </p:tgtEl>
                                      </p:cBhvr>
                                    </p:animEffect>
                                  </p:childTnLst>
                                </p:cTn>
                              </p:par>
                            </p:childTnLst>
                          </p:cTn>
                        </p:par>
                      </p:childTnLst>
                    </p:cTn>
                  </p:par>
                </p:childTnLst>
              </p:cTn>
              <p:nextCondLst>
                <p:cond evt="onClick" delay="0">
                  <p:tgtEl>
                    <p:spTgt spid="47"/>
                  </p:tgtEl>
                </p:cond>
              </p:nextCondLst>
            </p:seq>
            <p:seq concurrent="1" nextAc="seek">
              <p:cTn id="328" restart="whenNotActive" fill="hold" evtFilter="cancelBubble" nodeType="interactiveSeq">
                <p:stCondLst>
                  <p:cond evt="onClick" delay="0">
                    <p:tgtEl>
                      <p:spTgt spid="48"/>
                    </p:tgtEl>
                  </p:cond>
                </p:stCondLst>
                <p:endSync evt="end" delay="0">
                  <p:rtn val="all"/>
                </p:endSync>
                <p:childTnLst>
                  <p:par>
                    <p:cTn id="329" fill="hold">
                      <p:stCondLst>
                        <p:cond delay="0"/>
                      </p:stCondLst>
                      <p:childTnLst>
                        <p:par>
                          <p:cTn id="330" fill="hold">
                            <p:stCondLst>
                              <p:cond delay="0"/>
                            </p:stCondLst>
                            <p:childTnLst>
                              <p:par>
                                <p:cTn id="331" presetID="1" presetClass="exit" presetSubtype="0" fill="hold" grpId="1" nodeType="clickEffect">
                                  <p:stCondLst>
                                    <p:cond delay="0"/>
                                  </p:stCondLst>
                                  <p:childTnLst>
                                    <p:set>
                                      <p:cBhvr>
                                        <p:cTn id="332" dur="1" fill="hold">
                                          <p:stCondLst>
                                            <p:cond delay="0"/>
                                          </p:stCondLst>
                                        </p:cTn>
                                        <p:tgtEl>
                                          <p:spTgt spid="48"/>
                                        </p:tgtEl>
                                        <p:attrNameLst>
                                          <p:attrName>style.visibility</p:attrName>
                                        </p:attrNameLst>
                                      </p:cBhvr>
                                      <p:to>
                                        <p:strVal val="hidden"/>
                                      </p:to>
                                    </p:set>
                                  </p:childTnLst>
                                </p:cTn>
                              </p:par>
                              <p:par>
                                <p:cTn id="333" presetID="1" presetClass="exit" presetSubtype="0" fill="hold" grpId="2" nodeType="withEffect">
                                  <p:stCondLst>
                                    <p:cond delay="0"/>
                                  </p:stCondLst>
                                  <p:childTnLst>
                                    <p:set>
                                      <p:cBhvr>
                                        <p:cTn id="334" dur="1" fill="hold">
                                          <p:stCondLst>
                                            <p:cond delay="0"/>
                                          </p:stCondLst>
                                        </p:cTn>
                                        <p:tgtEl>
                                          <p:spTgt spid="15"/>
                                        </p:tgtEl>
                                        <p:attrNameLst>
                                          <p:attrName>style.visibility</p:attrName>
                                        </p:attrNameLst>
                                      </p:cBhvr>
                                      <p:to>
                                        <p:strVal val="hidden"/>
                                      </p:to>
                                    </p:set>
                                  </p:childTnLst>
                                </p:cTn>
                              </p:par>
                              <p:par>
                                <p:cTn id="335" presetID="10" presetClass="entr" presetSubtype="0" fill="hold" grpId="8" nodeType="withEffect">
                                  <p:stCondLst>
                                    <p:cond delay="0"/>
                                  </p:stCondLst>
                                  <p:childTnLst>
                                    <p:set>
                                      <p:cBhvr>
                                        <p:cTn id="336" dur="1" fill="hold">
                                          <p:stCondLst>
                                            <p:cond delay="0"/>
                                          </p:stCondLst>
                                        </p:cTn>
                                        <p:tgtEl>
                                          <p:spTgt spid="23"/>
                                        </p:tgtEl>
                                        <p:attrNameLst>
                                          <p:attrName>style.visibility</p:attrName>
                                        </p:attrNameLst>
                                      </p:cBhvr>
                                      <p:to>
                                        <p:strVal val="visible"/>
                                      </p:to>
                                    </p:set>
                                    <p:animEffect transition="in" filter="fade">
                                      <p:cBhvr>
                                        <p:cTn id="337" dur="500"/>
                                        <p:tgtEl>
                                          <p:spTgt spid="23"/>
                                        </p:tgtEl>
                                      </p:cBhvr>
                                    </p:animEffect>
                                  </p:childTnLst>
                                </p:cTn>
                              </p:par>
                            </p:childTnLst>
                          </p:cTn>
                        </p:par>
                      </p:childTnLst>
                    </p:cTn>
                  </p:par>
                </p:childTnLst>
              </p:cTn>
              <p:nextCondLst>
                <p:cond evt="onClick" delay="0">
                  <p:tgtEl>
                    <p:spTgt spid="48"/>
                  </p:tgtEl>
                </p:cond>
              </p:nextCondLst>
            </p:seq>
            <p:seq concurrent="1" nextAc="seek">
              <p:cTn id="338" restart="whenNotActive" fill="hold" evtFilter="cancelBubble" nodeType="interactiveSeq">
                <p:stCondLst>
                  <p:cond evt="onClick" delay="0">
                    <p:tgtEl>
                      <p:spTgt spid="50"/>
                    </p:tgtEl>
                  </p:cond>
                </p:stCondLst>
                <p:endSync evt="end" delay="0">
                  <p:rtn val="all"/>
                </p:endSync>
                <p:childTnLst>
                  <p:par>
                    <p:cTn id="339" fill="hold">
                      <p:stCondLst>
                        <p:cond delay="0"/>
                      </p:stCondLst>
                      <p:childTnLst>
                        <p:par>
                          <p:cTn id="340" fill="hold">
                            <p:stCondLst>
                              <p:cond delay="0"/>
                            </p:stCondLst>
                            <p:childTnLst>
                              <p:par>
                                <p:cTn id="341" presetID="1" presetClass="entr" presetSubtype="0" fill="hold" grpId="0" nodeType="clickEffect">
                                  <p:stCondLst>
                                    <p:cond delay="0"/>
                                  </p:stCondLst>
                                  <p:childTnLst>
                                    <p:set>
                                      <p:cBhvr>
                                        <p:cTn id="342" dur="1" fill="hold">
                                          <p:stCondLst>
                                            <p:cond delay="0"/>
                                          </p:stCondLst>
                                        </p:cTn>
                                        <p:tgtEl>
                                          <p:spTgt spid="56"/>
                                        </p:tgtEl>
                                        <p:attrNameLst>
                                          <p:attrName>style.visibility</p:attrName>
                                        </p:attrNameLst>
                                      </p:cBhvr>
                                      <p:to>
                                        <p:strVal val="visible"/>
                                      </p:to>
                                    </p:set>
                                  </p:childTnLst>
                                </p:cTn>
                              </p:par>
                              <p:par>
                                <p:cTn id="343" presetID="10" presetClass="exit" presetSubtype="0" fill="hold" grpId="0" nodeType="withEffect">
                                  <p:stCondLst>
                                    <p:cond delay="0"/>
                                  </p:stCondLst>
                                  <p:childTnLst>
                                    <p:animEffect transition="out" filter="fade">
                                      <p:cBhvr>
                                        <p:cTn id="344" dur="500"/>
                                        <p:tgtEl>
                                          <p:spTgt spid="22"/>
                                        </p:tgtEl>
                                      </p:cBhvr>
                                    </p:animEffect>
                                    <p:set>
                                      <p:cBhvr>
                                        <p:cTn id="345"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0"/>
                  </p:tgtEl>
                </p:cond>
              </p:nextCondLst>
            </p:seq>
            <p:seq concurrent="1" nextAc="seek">
              <p:cTn id="346" restart="whenNotActive" fill="hold" evtFilter="cancelBubble" nodeType="interactiveSeq">
                <p:stCondLst>
                  <p:cond evt="onClick" delay="0">
                    <p:tgtEl>
                      <p:spTgt spid="51"/>
                    </p:tgtEl>
                  </p:cond>
                </p:stCondLst>
                <p:endSync evt="end" delay="0">
                  <p:rtn val="all"/>
                </p:endSync>
                <p:childTnLst>
                  <p:par>
                    <p:cTn id="347" fill="hold">
                      <p:stCondLst>
                        <p:cond delay="0"/>
                      </p:stCondLst>
                      <p:childTnLst>
                        <p:par>
                          <p:cTn id="348" fill="hold">
                            <p:stCondLst>
                              <p:cond delay="0"/>
                            </p:stCondLst>
                            <p:childTnLst>
                              <p:par>
                                <p:cTn id="349" presetID="1" presetClass="entr" presetSubtype="0" fill="hold" grpId="0" nodeType="clickEffect">
                                  <p:stCondLst>
                                    <p:cond delay="0"/>
                                  </p:stCondLst>
                                  <p:childTnLst>
                                    <p:set>
                                      <p:cBhvr>
                                        <p:cTn id="350" dur="1" fill="hold">
                                          <p:stCondLst>
                                            <p:cond delay="0"/>
                                          </p:stCondLst>
                                        </p:cTn>
                                        <p:tgtEl>
                                          <p:spTgt spid="57"/>
                                        </p:tgtEl>
                                        <p:attrNameLst>
                                          <p:attrName>style.visibility</p:attrName>
                                        </p:attrNameLst>
                                      </p:cBhvr>
                                      <p:to>
                                        <p:strVal val="visible"/>
                                      </p:to>
                                    </p:set>
                                  </p:childTnLst>
                                </p:cTn>
                              </p:par>
                              <p:par>
                                <p:cTn id="351" presetID="1" presetClass="entr" presetSubtype="0" fill="hold" grpId="0" nodeType="withEffect">
                                  <p:stCondLst>
                                    <p:cond delay="0"/>
                                  </p:stCondLst>
                                  <p:childTnLst>
                                    <p:set>
                                      <p:cBhvr>
                                        <p:cTn id="352" dur="1" fill="hold">
                                          <p:stCondLst>
                                            <p:cond delay="0"/>
                                          </p:stCondLst>
                                        </p:cTn>
                                        <p:tgtEl>
                                          <p:spTgt spid="14"/>
                                        </p:tgtEl>
                                        <p:attrNameLst>
                                          <p:attrName>style.visibility</p:attrName>
                                        </p:attrNameLst>
                                      </p:cBhvr>
                                      <p:to>
                                        <p:strVal val="visible"/>
                                      </p:to>
                                    </p:set>
                                  </p:childTnLst>
                                </p:cTn>
                              </p:par>
                              <p:par>
                                <p:cTn id="353" presetID="10" presetClass="exit" presetSubtype="0" fill="hold" grpId="1" nodeType="withEffect">
                                  <p:stCondLst>
                                    <p:cond delay="0"/>
                                  </p:stCondLst>
                                  <p:childTnLst>
                                    <p:animEffect transition="out" filter="fade">
                                      <p:cBhvr>
                                        <p:cTn id="354" dur="500"/>
                                        <p:tgtEl>
                                          <p:spTgt spid="22"/>
                                        </p:tgtEl>
                                      </p:cBhvr>
                                    </p:animEffect>
                                    <p:set>
                                      <p:cBhvr>
                                        <p:cTn id="355"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56" restart="whenNotActive" fill="hold" evtFilter="cancelBubble" nodeType="interactiveSeq">
                <p:stCondLst>
                  <p:cond evt="onClick" delay="0">
                    <p:tgtEl>
                      <p:spTgt spid="52"/>
                    </p:tgtEl>
                  </p:cond>
                </p:stCondLst>
                <p:endSync evt="end" delay="0">
                  <p:rtn val="all"/>
                </p:endSync>
                <p:childTnLst>
                  <p:par>
                    <p:cTn id="357" fill="hold">
                      <p:stCondLst>
                        <p:cond delay="0"/>
                      </p:stCondLst>
                      <p:childTnLst>
                        <p:par>
                          <p:cTn id="358" fill="hold">
                            <p:stCondLst>
                              <p:cond delay="0"/>
                            </p:stCondLst>
                            <p:childTnLst>
                              <p:par>
                                <p:cTn id="359" presetID="1" presetClass="entr" presetSubtype="0" fill="hold" grpId="1" nodeType="clickEffect">
                                  <p:stCondLst>
                                    <p:cond delay="0"/>
                                  </p:stCondLst>
                                  <p:childTnLst>
                                    <p:set>
                                      <p:cBhvr>
                                        <p:cTn id="360" dur="1" fill="hold">
                                          <p:stCondLst>
                                            <p:cond delay="0"/>
                                          </p:stCondLst>
                                        </p:cTn>
                                        <p:tgtEl>
                                          <p:spTgt spid="58"/>
                                        </p:tgtEl>
                                        <p:attrNameLst>
                                          <p:attrName>style.visibility</p:attrName>
                                        </p:attrNameLst>
                                      </p:cBhvr>
                                      <p:to>
                                        <p:strVal val="visible"/>
                                      </p:to>
                                    </p:set>
                                  </p:childTnLst>
                                </p:cTn>
                              </p:par>
                              <p:par>
                                <p:cTn id="361" presetID="10" presetClass="exit" presetSubtype="0" fill="hold" grpId="2" nodeType="withEffect">
                                  <p:stCondLst>
                                    <p:cond delay="0"/>
                                  </p:stCondLst>
                                  <p:childTnLst>
                                    <p:animEffect transition="out" filter="fade">
                                      <p:cBhvr>
                                        <p:cTn id="362" dur="500"/>
                                        <p:tgtEl>
                                          <p:spTgt spid="22"/>
                                        </p:tgtEl>
                                      </p:cBhvr>
                                    </p:animEffect>
                                    <p:set>
                                      <p:cBhvr>
                                        <p:cTn id="363"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2"/>
                  </p:tgtEl>
                </p:cond>
              </p:nextCondLst>
            </p:seq>
            <p:seq concurrent="1" nextAc="seek">
              <p:cTn id="364" restart="whenNotActive" fill="hold" evtFilter="cancelBubble" nodeType="interactiveSeq">
                <p:stCondLst>
                  <p:cond evt="onClick" delay="0">
                    <p:tgtEl>
                      <p:spTgt spid="54"/>
                    </p:tgtEl>
                  </p:cond>
                </p:stCondLst>
                <p:endSync evt="end" delay="0">
                  <p:rtn val="all"/>
                </p:endSync>
                <p:childTnLst>
                  <p:par>
                    <p:cTn id="365" fill="hold">
                      <p:stCondLst>
                        <p:cond delay="0"/>
                      </p:stCondLst>
                      <p:childTnLst>
                        <p:par>
                          <p:cTn id="366" fill="hold">
                            <p:stCondLst>
                              <p:cond delay="0"/>
                            </p:stCondLst>
                            <p:childTnLst>
                              <p:par>
                                <p:cTn id="367" presetID="1" presetClass="entr" presetSubtype="0" fill="hold" grpId="0" nodeType="clickEffect">
                                  <p:stCondLst>
                                    <p:cond delay="0"/>
                                  </p:stCondLst>
                                  <p:childTnLst>
                                    <p:set>
                                      <p:cBhvr>
                                        <p:cTn id="368" dur="1" fill="hold">
                                          <p:stCondLst>
                                            <p:cond delay="0"/>
                                          </p:stCondLst>
                                        </p:cTn>
                                        <p:tgtEl>
                                          <p:spTgt spid="60"/>
                                        </p:tgtEl>
                                        <p:attrNameLst>
                                          <p:attrName>style.visibility</p:attrName>
                                        </p:attrNameLst>
                                      </p:cBhvr>
                                      <p:to>
                                        <p:strVal val="visible"/>
                                      </p:to>
                                    </p:set>
                                  </p:childTnLst>
                                </p:cTn>
                              </p:par>
                              <p:par>
                                <p:cTn id="369" presetID="1" presetClass="entr" presetSubtype="0" fill="hold" grpId="0" nodeType="withEffect">
                                  <p:stCondLst>
                                    <p:cond delay="0"/>
                                  </p:stCondLst>
                                  <p:childTnLst>
                                    <p:set>
                                      <p:cBhvr>
                                        <p:cTn id="370" dur="1" fill="hold">
                                          <p:stCondLst>
                                            <p:cond delay="0"/>
                                          </p:stCondLst>
                                        </p:cTn>
                                        <p:tgtEl>
                                          <p:spTgt spid="21"/>
                                        </p:tgtEl>
                                        <p:attrNameLst>
                                          <p:attrName>style.visibility</p:attrName>
                                        </p:attrNameLst>
                                      </p:cBhvr>
                                      <p:to>
                                        <p:strVal val="visible"/>
                                      </p:to>
                                    </p:set>
                                  </p:childTnLst>
                                </p:cTn>
                              </p:par>
                              <p:par>
                                <p:cTn id="371" presetID="10" presetClass="exit" presetSubtype="0" fill="hold" grpId="3" nodeType="withEffect">
                                  <p:stCondLst>
                                    <p:cond delay="0"/>
                                  </p:stCondLst>
                                  <p:childTnLst>
                                    <p:animEffect transition="out" filter="fade">
                                      <p:cBhvr>
                                        <p:cTn id="372" dur="500"/>
                                        <p:tgtEl>
                                          <p:spTgt spid="22"/>
                                        </p:tgtEl>
                                      </p:cBhvr>
                                    </p:animEffect>
                                    <p:set>
                                      <p:cBhvr>
                                        <p:cTn id="373"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4"/>
                  </p:tgtEl>
                </p:cond>
              </p:nextCondLst>
            </p:seq>
            <p:seq concurrent="1" nextAc="seek">
              <p:cTn id="374" restart="whenNotActive" fill="hold" evtFilter="cancelBubble" nodeType="interactiveSeq">
                <p:stCondLst>
                  <p:cond evt="onClick" delay="0">
                    <p:tgtEl>
                      <p:spTgt spid="55"/>
                    </p:tgtEl>
                  </p:cond>
                </p:stCondLst>
                <p:endSync evt="end" delay="0">
                  <p:rtn val="all"/>
                </p:endSync>
                <p:childTnLst>
                  <p:par>
                    <p:cTn id="375" fill="hold">
                      <p:stCondLst>
                        <p:cond delay="0"/>
                      </p:stCondLst>
                      <p:childTnLst>
                        <p:par>
                          <p:cTn id="376" fill="hold">
                            <p:stCondLst>
                              <p:cond delay="0"/>
                            </p:stCondLst>
                            <p:childTnLst>
                              <p:par>
                                <p:cTn id="377" presetID="1" presetClass="entr" presetSubtype="0" fill="hold" grpId="0" nodeType="clickEffect">
                                  <p:stCondLst>
                                    <p:cond delay="0"/>
                                  </p:stCondLst>
                                  <p:childTnLst>
                                    <p:set>
                                      <p:cBhvr>
                                        <p:cTn id="378" dur="1" fill="hold">
                                          <p:stCondLst>
                                            <p:cond delay="0"/>
                                          </p:stCondLst>
                                        </p:cTn>
                                        <p:tgtEl>
                                          <p:spTgt spid="61"/>
                                        </p:tgtEl>
                                        <p:attrNameLst>
                                          <p:attrName>style.visibility</p:attrName>
                                        </p:attrNameLst>
                                      </p:cBhvr>
                                      <p:to>
                                        <p:strVal val="visible"/>
                                      </p:to>
                                    </p:set>
                                  </p:childTnLst>
                                </p:cTn>
                              </p:par>
                              <p:par>
                                <p:cTn id="379" presetID="1" presetClass="entr" presetSubtype="0" fill="hold" grpId="2" nodeType="withEffect">
                                  <p:stCondLst>
                                    <p:cond delay="0"/>
                                  </p:stCondLst>
                                  <p:childTnLst>
                                    <p:set>
                                      <p:cBhvr>
                                        <p:cTn id="380" dur="1" fill="hold">
                                          <p:stCondLst>
                                            <p:cond delay="0"/>
                                          </p:stCondLst>
                                        </p:cTn>
                                        <p:tgtEl>
                                          <p:spTgt spid="14"/>
                                        </p:tgtEl>
                                        <p:attrNameLst>
                                          <p:attrName>style.visibility</p:attrName>
                                        </p:attrNameLst>
                                      </p:cBhvr>
                                      <p:to>
                                        <p:strVal val="visible"/>
                                      </p:to>
                                    </p:set>
                                  </p:childTnLst>
                                </p:cTn>
                              </p:par>
                              <p:par>
                                <p:cTn id="381" presetID="10" presetClass="exit" presetSubtype="0" fill="hold" grpId="4" nodeType="withEffect">
                                  <p:stCondLst>
                                    <p:cond delay="0"/>
                                  </p:stCondLst>
                                  <p:childTnLst>
                                    <p:animEffect transition="out" filter="fade">
                                      <p:cBhvr>
                                        <p:cTn id="382" dur="500"/>
                                        <p:tgtEl>
                                          <p:spTgt spid="22"/>
                                        </p:tgtEl>
                                      </p:cBhvr>
                                    </p:animEffect>
                                    <p:set>
                                      <p:cBhvr>
                                        <p:cTn id="383"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384" restart="whenNotActive" fill="hold" evtFilter="cancelBubble" nodeType="interactiveSeq">
                <p:stCondLst>
                  <p:cond evt="onClick" delay="0">
                    <p:tgtEl>
                      <p:spTgt spid="53"/>
                    </p:tgtEl>
                  </p:cond>
                </p:stCondLst>
                <p:endSync evt="end" delay="0">
                  <p:rtn val="all"/>
                </p:endSync>
                <p:childTnLst>
                  <p:par>
                    <p:cTn id="385" fill="hold">
                      <p:stCondLst>
                        <p:cond delay="0"/>
                      </p:stCondLst>
                      <p:childTnLst>
                        <p:par>
                          <p:cTn id="386" fill="hold">
                            <p:stCondLst>
                              <p:cond delay="0"/>
                            </p:stCondLst>
                            <p:childTnLst>
                              <p:par>
                                <p:cTn id="387" presetID="1" presetClass="entr" presetSubtype="0" fill="hold" grpId="0" nodeType="clickEffect">
                                  <p:stCondLst>
                                    <p:cond delay="0"/>
                                  </p:stCondLst>
                                  <p:childTnLst>
                                    <p:set>
                                      <p:cBhvr>
                                        <p:cTn id="388" dur="1" fill="hold">
                                          <p:stCondLst>
                                            <p:cond delay="0"/>
                                          </p:stCondLst>
                                        </p:cTn>
                                        <p:tgtEl>
                                          <p:spTgt spid="59"/>
                                        </p:tgtEl>
                                        <p:attrNameLst>
                                          <p:attrName>style.visibility</p:attrName>
                                        </p:attrNameLst>
                                      </p:cBhvr>
                                      <p:to>
                                        <p:strVal val="visible"/>
                                      </p:to>
                                    </p:set>
                                  </p:childTnLst>
                                </p:cTn>
                              </p:par>
                              <p:par>
                                <p:cTn id="389" presetID="1" presetClass="entr" presetSubtype="0" fill="hold" grpId="1" nodeType="withEffect">
                                  <p:stCondLst>
                                    <p:cond delay="0"/>
                                  </p:stCondLst>
                                  <p:childTnLst>
                                    <p:set>
                                      <p:cBhvr>
                                        <p:cTn id="390" dur="1" fill="hold">
                                          <p:stCondLst>
                                            <p:cond delay="0"/>
                                          </p:stCondLst>
                                        </p:cTn>
                                        <p:tgtEl>
                                          <p:spTgt spid="14"/>
                                        </p:tgtEl>
                                        <p:attrNameLst>
                                          <p:attrName>style.visibility</p:attrName>
                                        </p:attrNameLst>
                                      </p:cBhvr>
                                      <p:to>
                                        <p:strVal val="visible"/>
                                      </p:to>
                                    </p:set>
                                  </p:childTnLst>
                                </p:cTn>
                              </p:par>
                              <p:par>
                                <p:cTn id="391" presetID="10" presetClass="exit" presetSubtype="0" fill="hold" grpId="5" nodeType="withEffect">
                                  <p:stCondLst>
                                    <p:cond delay="0"/>
                                  </p:stCondLst>
                                  <p:childTnLst>
                                    <p:animEffect transition="out" filter="fade">
                                      <p:cBhvr>
                                        <p:cTn id="392" dur="500"/>
                                        <p:tgtEl>
                                          <p:spTgt spid="22"/>
                                        </p:tgtEl>
                                      </p:cBhvr>
                                    </p:animEffect>
                                    <p:set>
                                      <p:cBhvr>
                                        <p:cTn id="393"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394" restart="whenNotActive" fill="hold" evtFilter="cancelBubble" nodeType="interactiveSeq">
                <p:stCondLst>
                  <p:cond evt="onClick" delay="0">
                    <p:tgtEl>
                      <p:spTgt spid="61"/>
                    </p:tgtEl>
                  </p:cond>
                </p:stCondLst>
                <p:endSync evt="end" delay="0">
                  <p:rtn val="all"/>
                </p:endSync>
                <p:childTnLst>
                  <p:par>
                    <p:cTn id="395" fill="hold">
                      <p:stCondLst>
                        <p:cond delay="0"/>
                      </p:stCondLst>
                      <p:childTnLst>
                        <p:par>
                          <p:cTn id="396" fill="hold">
                            <p:stCondLst>
                              <p:cond delay="0"/>
                            </p:stCondLst>
                            <p:childTnLst>
                              <p:par>
                                <p:cTn id="397" presetID="1" presetClass="exit" presetSubtype="0" fill="hold" grpId="1" nodeType="clickEffect">
                                  <p:stCondLst>
                                    <p:cond delay="0"/>
                                  </p:stCondLst>
                                  <p:childTnLst>
                                    <p:set>
                                      <p:cBhvr>
                                        <p:cTn id="398" dur="1" fill="hold">
                                          <p:stCondLst>
                                            <p:cond delay="0"/>
                                          </p:stCondLst>
                                        </p:cTn>
                                        <p:tgtEl>
                                          <p:spTgt spid="61"/>
                                        </p:tgtEl>
                                        <p:attrNameLst>
                                          <p:attrName>style.visibility</p:attrName>
                                        </p:attrNameLst>
                                      </p:cBhvr>
                                      <p:to>
                                        <p:strVal val="hidden"/>
                                      </p:to>
                                    </p:set>
                                  </p:childTnLst>
                                </p:cTn>
                              </p:par>
                              <p:par>
                                <p:cTn id="399" presetID="1" presetClass="exit" presetSubtype="0" fill="hold" grpId="4" nodeType="withEffect">
                                  <p:stCondLst>
                                    <p:cond delay="0"/>
                                  </p:stCondLst>
                                  <p:childTnLst>
                                    <p:set>
                                      <p:cBhvr>
                                        <p:cTn id="400" dur="1" fill="hold">
                                          <p:stCondLst>
                                            <p:cond delay="0"/>
                                          </p:stCondLst>
                                        </p:cTn>
                                        <p:tgtEl>
                                          <p:spTgt spid="14"/>
                                        </p:tgtEl>
                                        <p:attrNameLst>
                                          <p:attrName>style.visibility</p:attrName>
                                        </p:attrNameLst>
                                      </p:cBhvr>
                                      <p:to>
                                        <p:strVal val="hidden"/>
                                      </p:to>
                                    </p:set>
                                  </p:childTnLst>
                                </p:cTn>
                              </p:par>
                              <p:par>
                                <p:cTn id="401" presetID="10" presetClass="entr" presetSubtype="0" fill="hold" grpId="6" nodeType="withEffect">
                                  <p:stCondLst>
                                    <p:cond delay="0"/>
                                  </p:stCondLst>
                                  <p:childTnLst>
                                    <p:set>
                                      <p:cBhvr>
                                        <p:cTn id="402" dur="1" fill="hold">
                                          <p:stCondLst>
                                            <p:cond delay="0"/>
                                          </p:stCondLst>
                                        </p:cTn>
                                        <p:tgtEl>
                                          <p:spTgt spid="22"/>
                                        </p:tgtEl>
                                        <p:attrNameLst>
                                          <p:attrName>style.visibility</p:attrName>
                                        </p:attrNameLst>
                                      </p:cBhvr>
                                      <p:to>
                                        <p:strVal val="visible"/>
                                      </p:to>
                                    </p:set>
                                    <p:animEffect transition="in" filter="fade">
                                      <p:cBhvr>
                                        <p:cTn id="403" dur="500"/>
                                        <p:tgtEl>
                                          <p:spTgt spid="22"/>
                                        </p:tgtEl>
                                      </p:cBhvr>
                                    </p:animEffect>
                                  </p:childTnLst>
                                </p:cTn>
                              </p:par>
                            </p:childTnLst>
                          </p:cTn>
                        </p:par>
                      </p:childTnLst>
                    </p:cTn>
                  </p:par>
                </p:childTnLst>
              </p:cTn>
              <p:nextCondLst>
                <p:cond evt="onClick" delay="0">
                  <p:tgtEl>
                    <p:spTgt spid="61"/>
                  </p:tgtEl>
                </p:cond>
              </p:nextCondLst>
            </p:seq>
            <p:seq concurrent="1" nextAc="seek">
              <p:cTn id="404" restart="whenNotActive" fill="hold" evtFilter="cancelBubble" nodeType="interactiveSeq">
                <p:stCondLst>
                  <p:cond evt="onClick" delay="0">
                    <p:tgtEl>
                      <p:spTgt spid="56"/>
                    </p:tgtEl>
                  </p:cond>
                </p:stCondLst>
                <p:endSync evt="end" delay="0">
                  <p:rtn val="all"/>
                </p:endSync>
                <p:childTnLst>
                  <p:par>
                    <p:cTn id="405" fill="hold">
                      <p:stCondLst>
                        <p:cond delay="0"/>
                      </p:stCondLst>
                      <p:childTnLst>
                        <p:par>
                          <p:cTn id="406" fill="hold">
                            <p:stCondLst>
                              <p:cond delay="0"/>
                            </p:stCondLst>
                            <p:childTnLst>
                              <p:par>
                                <p:cTn id="407" presetID="1" presetClass="exit" presetSubtype="0" fill="hold" grpId="1" nodeType="clickEffect">
                                  <p:stCondLst>
                                    <p:cond delay="0"/>
                                  </p:stCondLst>
                                  <p:childTnLst>
                                    <p:set>
                                      <p:cBhvr>
                                        <p:cTn id="408" dur="1" fill="hold">
                                          <p:stCondLst>
                                            <p:cond delay="0"/>
                                          </p:stCondLst>
                                        </p:cTn>
                                        <p:tgtEl>
                                          <p:spTgt spid="56"/>
                                        </p:tgtEl>
                                        <p:attrNameLst>
                                          <p:attrName>style.visibility</p:attrName>
                                        </p:attrNameLst>
                                      </p:cBhvr>
                                      <p:to>
                                        <p:strVal val="hidden"/>
                                      </p:to>
                                    </p:set>
                                  </p:childTnLst>
                                </p:cTn>
                              </p:par>
                              <p:par>
                                <p:cTn id="409" presetID="10" presetClass="entr" presetSubtype="0" fill="hold" grpId="7" nodeType="withEffect">
                                  <p:stCondLst>
                                    <p:cond delay="0"/>
                                  </p:stCondLst>
                                  <p:childTnLst>
                                    <p:set>
                                      <p:cBhvr>
                                        <p:cTn id="410" dur="1" fill="hold">
                                          <p:stCondLst>
                                            <p:cond delay="0"/>
                                          </p:stCondLst>
                                        </p:cTn>
                                        <p:tgtEl>
                                          <p:spTgt spid="22"/>
                                        </p:tgtEl>
                                        <p:attrNameLst>
                                          <p:attrName>style.visibility</p:attrName>
                                        </p:attrNameLst>
                                      </p:cBhvr>
                                      <p:to>
                                        <p:strVal val="visible"/>
                                      </p:to>
                                    </p:set>
                                    <p:animEffect transition="in" filter="fade">
                                      <p:cBhvr>
                                        <p:cTn id="411" dur="500"/>
                                        <p:tgtEl>
                                          <p:spTgt spid="22"/>
                                        </p:tgtEl>
                                      </p:cBhvr>
                                    </p:animEffect>
                                  </p:childTnLst>
                                </p:cTn>
                              </p:par>
                            </p:childTnLst>
                          </p:cTn>
                        </p:par>
                      </p:childTnLst>
                    </p:cTn>
                  </p:par>
                </p:childTnLst>
              </p:cTn>
              <p:nextCondLst>
                <p:cond evt="onClick" delay="0">
                  <p:tgtEl>
                    <p:spTgt spid="56"/>
                  </p:tgtEl>
                </p:cond>
              </p:nextCondLst>
            </p:seq>
            <p:seq concurrent="1" nextAc="seek">
              <p:cTn id="412" restart="whenNotActive" fill="hold" evtFilter="cancelBubble" nodeType="interactiveSeq">
                <p:stCondLst>
                  <p:cond evt="onClick" delay="0">
                    <p:tgtEl>
                      <p:spTgt spid="57"/>
                    </p:tgtEl>
                  </p:cond>
                </p:stCondLst>
                <p:endSync evt="end" delay="0">
                  <p:rtn val="all"/>
                </p:endSync>
                <p:childTnLst>
                  <p:par>
                    <p:cTn id="413" fill="hold">
                      <p:stCondLst>
                        <p:cond delay="0"/>
                      </p:stCondLst>
                      <p:childTnLst>
                        <p:par>
                          <p:cTn id="414" fill="hold">
                            <p:stCondLst>
                              <p:cond delay="0"/>
                            </p:stCondLst>
                            <p:childTnLst>
                              <p:par>
                                <p:cTn id="415" presetID="1" presetClass="exit" presetSubtype="0" fill="hold" grpId="1" nodeType="clickEffect">
                                  <p:stCondLst>
                                    <p:cond delay="0"/>
                                  </p:stCondLst>
                                  <p:childTnLst>
                                    <p:set>
                                      <p:cBhvr>
                                        <p:cTn id="416" dur="1" fill="hold">
                                          <p:stCondLst>
                                            <p:cond delay="0"/>
                                          </p:stCondLst>
                                        </p:cTn>
                                        <p:tgtEl>
                                          <p:spTgt spid="57"/>
                                        </p:tgtEl>
                                        <p:attrNameLst>
                                          <p:attrName>style.visibility</p:attrName>
                                        </p:attrNameLst>
                                      </p:cBhvr>
                                      <p:to>
                                        <p:strVal val="hidden"/>
                                      </p:to>
                                    </p:set>
                                  </p:childTnLst>
                                </p:cTn>
                              </p:par>
                              <p:par>
                                <p:cTn id="417" presetID="1" presetClass="exit" presetSubtype="0" fill="hold" grpId="5" nodeType="withEffect">
                                  <p:stCondLst>
                                    <p:cond delay="0"/>
                                  </p:stCondLst>
                                  <p:childTnLst>
                                    <p:set>
                                      <p:cBhvr>
                                        <p:cTn id="418" dur="1" fill="hold">
                                          <p:stCondLst>
                                            <p:cond delay="0"/>
                                          </p:stCondLst>
                                        </p:cTn>
                                        <p:tgtEl>
                                          <p:spTgt spid="14"/>
                                        </p:tgtEl>
                                        <p:attrNameLst>
                                          <p:attrName>style.visibility</p:attrName>
                                        </p:attrNameLst>
                                      </p:cBhvr>
                                      <p:to>
                                        <p:strVal val="hidden"/>
                                      </p:to>
                                    </p:set>
                                  </p:childTnLst>
                                </p:cTn>
                              </p:par>
                              <p:par>
                                <p:cTn id="419" presetID="10" presetClass="entr" presetSubtype="0" fill="hold" grpId="8" nodeType="withEffect">
                                  <p:stCondLst>
                                    <p:cond delay="0"/>
                                  </p:stCondLst>
                                  <p:childTnLst>
                                    <p:set>
                                      <p:cBhvr>
                                        <p:cTn id="420" dur="1" fill="hold">
                                          <p:stCondLst>
                                            <p:cond delay="0"/>
                                          </p:stCondLst>
                                        </p:cTn>
                                        <p:tgtEl>
                                          <p:spTgt spid="22"/>
                                        </p:tgtEl>
                                        <p:attrNameLst>
                                          <p:attrName>style.visibility</p:attrName>
                                        </p:attrNameLst>
                                      </p:cBhvr>
                                      <p:to>
                                        <p:strVal val="visible"/>
                                      </p:to>
                                    </p:set>
                                    <p:animEffect transition="in" filter="fade">
                                      <p:cBhvr>
                                        <p:cTn id="421" dur="500"/>
                                        <p:tgtEl>
                                          <p:spTgt spid="22"/>
                                        </p:tgtEl>
                                      </p:cBhvr>
                                    </p:animEffect>
                                  </p:childTnLst>
                                </p:cTn>
                              </p:par>
                            </p:childTnLst>
                          </p:cTn>
                        </p:par>
                      </p:childTnLst>
                    </p:cTn>
                  </p:par>
                </p:childTnLst>
              </p:cTn>
              <p:nextCondLst>
                <p:cond evt="onClick" delay="0">
                  <p:tgtEl>
                    <p:spTgt spid="57"/>
                  </p:tgtEl>
                </p:cond>
              </p:nextCondLst>
            </p:seq>
            <p:seq concurrent="1" nextAc="seek">
              <p:cTn id="422" restart="whenNotActive" fill="hold" evtFilter="cancelBubble" nodeType="interactiveSeq">
                <p:stCondLst>
                  <p:cond evt="onClick" delay="0">
                    <p:tgtEl>
                      <p:spTgt spid="58"/>
                    </p:tgtEl>
                  </p:cond>
                </p:stCondLst>
                <p:endSync evt="end" delay="0">
                  <p:rtn val="all"/>
                </p:endSync>
                <p:childTnLst>
                  <p:par>
                    <p:cTn id="423" fill="hold">
                      <p:stCondLst>
                        <p:cond delay="0"/>
                      </p:stCondLst>
                      <p:childTnLst>
                        <p:par>
                          <p:cTn id="424" fill="hold">
                            <p:stCondLst>
                              <p:cond delay="0"/>
                            </p:stCondLst>
                            <p:childTnLst>
                              <p:par>
                                <p:cTn id="425" presetID="1" presetClass="exit" presetSubtype="0" fill="hold" grpId="0" nodeType="clickEffect">
                                  <p:stCondLst>
                                    <p:cond delay="0"/>
                                  </p:stCondLst>
                                  <p:childTnLst>
                                    <p:set>
                                      <p:cBhvr>
                                        <p:cTn id="426" dur="1" fill="hold">
                                          <p:stCondLst>
                                            <p:cond delay="0"/>
                                          </p:stCondLst>
                                        </p:cTn>
                                        <p:tgtEl>
                                          <p:spTgt spid="58"/>
                                        </p:tgtEl>
                                        <p:attrNameLst>
                                          <p:attrName>style.visibility</p:attrName>
                                        </p:attrNameLst>
                                      </p:cBhvr>
                                      <p:to>
                                        <p:strVal val="hidden"/>
                                      </p:to>
                                    </p:set>
                                  </p:childTnLst>
                                </p:cTn>
                              </p:par>
                              <p:par>
                                <p:cTn id="427" presetID="10" presetClass="entr" presetSubtype="0" fill="hold" grpId="9" nodeType="withEffect">
                                  <p:stCondLst>
                                    <p:cond delay="0"/>
                                  </p:stCondLst>
                                  <p:childTnLst>
                                    <p:set>
                                      <p:cBhvr>
                                        <p:cTn id="428" dur="1" fill="hold">
                                          <p:stCondLst>
                                            <p:cond delay="0"/>
                                          </p:stCondLst>
                                        </p:cTn>
                                        <p:tgtEl>
                                          <p:spTgt spid="22"/>
                                        </p:tgtEl>
                                        <p:attrNameLst>
                                          <p:attrName>style.visibility</p:attrName>
                                        </p:attrNameLst>
                                      </p:cBhvr>
                                      <p:to>
                                        <p:strVal val="visible"/>
                                      </p:to>
                                    </p:set>
                                    <p:animEffect transition="in" filter="fade">
                                      <p:cBhvr>
                                        <p:cTn id="429" dur="500"/>
                                        <p:tgtEl>
                                          <p:spTgt spid="22"/>
                                        </p:tgtEl>
                                      </p:cBhvr>
                                    </p:animEffect>
                                  </p:childTnLst>
                                </p:cTn>
                              </p:par>
                            </p:childTnLst>
                          </p:cTn>
                        </p:par>
                      </p:childTnLst>
                    </p:cTn>
                  </p:par>
                </p:childTnLst>
              </p:cTn>
              <p:nextCondLst>
                <p:cond evt="onClick" delay="0">
                  <p:tgtEl>
                    <p:spTgt spid="58"/>
                  </p:tgtEl>
                </p:cond>
              </p:nextCondLst>
            </p:seq>
            <p:seq concurrent="1" nextAc="seek">
              <p:cTn id="430" restart="whenNotActive" fill="hold" evtFilter="cancelBubble" nodeType="interactiveSeq">
                <p:stCondLst>
                  <p:cond evt="onClick" delay="0">
                    <p:tgtEl>
                      <p:spTgt spid="59"/>
                    </p:tgtEl>
                  </p:cond>
                </p:stCondLst>
                <p:endSync evt="end" delay="0">
                  <p:rtn val="all"/>
                </p:endSync>
                <p:childTnLst>
                  <p:par>
                    <p:cTn id="431" fill="hold">
                      <p:stCondLst>
                        <p:cond delay="0"/>
                      </p:stCondLst>
                      <p:childTnLst>
                        <p:par>
                          <p:cTn id="432" fill="hold">
                            <p:stCondLst>
                              <p:cond delay="0"/>
                            </p:stCondLst>
                            <p:childTnLst>
                              <p:par>
                                <p:cTn id="433" presetID="1" presetClass="exit" presetSubtype="0" fill="hold" grpId="1" nodeType="clickEffect">
                                  <p:stCondLst>
                                    <p:cond delay="0"/>
                                  </p:stCondLst>
                                  <p:childTnLst>
                                    <p:set>
                                      <p:cBhvr>
                                        <p:cTn id="434" dur="1" fill="hold">
                                          <p:stCondLst>
                                            <p:cond delay="0"/>
                                          </p:stCondLst>
                                        </p:cTn>
                                        <p:tgtEl>
                                          <p:spTgt spid="59"/>
                                        </p:tgtEl>
                                        <p:attrNameLst>
                                          <p:attrName>style.visibility</p:attrName>
                                        </p:attrNameLst>
                                      </p:cBhvr>
                                      <p:to>
                                        <p:strVal val="hidden"/>
                                      </p:to>
                                    </p:set>
                                  </p:childTnLst>
                                </p:cTn>
                              </p:par>
                              <p:par>
                                <p:cTn id="435" presetID="1" presetClass="exit" presetSubtype="0" fill="hold" grpId="3" nodeType="withEffect">
                                  <p:stCondLst>
                                    <p:cond delay="0"/>
                                  </p:stCondLst>
                                  <p:childTnLst>
                                    <p:set>
                                      <p:cBhvr>
                                        <p:cTn id="436" dur="1" fill="hold">
                                          <p:stCondLst>
                                            <p:cond delay="0"/>
                                          </p:stCondLst>
                                        </p:cTn>
                                        <p:tgtEl>
                                          <p:spTgt spid="14"/>
                                        </p:tgtEl>
                                        <p:attrNameLst>
                                          <p:attrName>style.visibility</p:attrName>
                                        </p:attrNameLst>
                                      </p:cBhvr>
                                      <p:to>
                                        <p:strVal val="hidden"/>
                                      </p:to>
                                    </p:set>
                                  </p:childTnLst>
                                </p:cTn>
                              </p:par>
                              <p:par>
                                <p:cTn id="437" presetID="10" presetClass="entr" presetSubtype="0" fill="hold" grpId="10" nodeType="withEffect">
                                  <p:stCondLst>
                                    <p:cond delay="0"/>
                                  </p:stCondLst>
                                  <p:childTnLst>
                                    <p:set>
                                      <p:cBhvr>
                                        <p:cTn id="438" dur="1" fill="hold">
                                          <p:stCondLst>
                                            <p:cond delay="0"/>
                                          </p:stCondLst>
                                        </p:cTn>
                                        <p:tgtEl>
                                          <p:spTgt spid="22"/>
                                        </p:tgtEl>
                                        <p:attrNameLst>
                                          <p:attrName>style.visibility</p:attrName>
                                        </p:attrNameLst>
                                      </p:cBhvr>
                                      <p:to>
                                        <p:strVal val="visible"/>
                                      </p:to>
                                    </p:set>
                                    <p:animEffect transition="in" filter="fade">
                                      <p:cBhvr>
                                        <p:cTn id="439" dur="500"/>
                                        <p:tgtEl>
                                          <p:spTgt spid="22"/>
                                        </p:tgtEl>
                                      </p:cBhvr>
                                    </p:animEffect>
                                  </p:childTnLst>
                                </p:cTn>
                              </p:par>
                            </p:childTnLst>
                          </p:cTn>
                        </p:par>
                      </p:childTnLst>
                    </p:cTn>
                  </p:par>
                </p:childTnLst>
              </p:cTn>
              <p:nextCondLst>
                <p:cond evt="onClick" delay="0">
                  <p:tgtEl>
                    <p:spTgt spid="59"/>
                  </p:tgtEl>
                </p:cond>
              </p:nextCondLst>
            </p:seq>
            <p:seq concurrent="1" nextAc="seek">
              <p:cTn id="440" restart="whenNotActive" fill="hold" evtFilter="cancelBubble" nodeType="interactiveSeq">
                <p:stCondLst>
                  <p:cond evt="onClick" delay="0">
                    <p:tgtEl>
                      <p:spTgt spid="60"/>
                    </p:tgtEl>
                  </p:cond>
                </p:stCondLst>
                <p:endSync evt="end" delay="0">
                  <p:rtn val="all"/>
                </p:endSync>
                <p:childTnLst>
                  <p:par>
                    <p:cTn id="441" fill="hold">
                      <p:stCondLst>
                        <p:cond delay="0"/>
                      </p:stCondLst>
                      <p:childTnLst>
                        <p:par>
                          <p:cTn id="442" fill="hold">
                            <p:stCondLst>
                              <p:cond delay="0"/>
                            </p:stCondLst>
                            <p:childTnLst>
                              <p:par>
                                <p:cTn id="443" presetID="1" presetClass="exit" presetSubtype="0" fill="hold" grpId="1" nodeType="clickEffect">
                                  <p:stCondLst>
                                    <p:cond delay="0"/>
                                  </p:stCondLst>
                                  <p:childTnLst>
                                    <p:set>
                                      <p:cBhvr>
                                        <p:cTn id="444" dur="1" fill="hold">
                                          <p:stCondLst>
                                            <p:cond delay="0"/>
                                          </p:stCondLst>
                                        </p:cTn>
                                        <p:tgtEl>
                                          <p:spTgt spid="60"/>
                                        </p:tgtEl>
                                        <p:attrNameLst>
                                          <p:attrName>style.visibility</p:attrName>
                                        </p:attrNameLst>
                                      </p:cBhvr>
                                      <p:to>
                                        <p:strVal val="hidden"/>
                                      </p:to>
                                    </p:set>
                                  </p:childTnLst>
                                </p:cTn>
                              </p:par>
                              <p:par>
                                <p:cTn id="445" presetID="1" presetClass="exit" presetSubtype="0" fill="hold" grpId="1" nodeType="withEffect">
                                  <p:stCondLst>
                                    <p:cond delay="0"/>
                                  </p:stCondLst>
                                  <p:childTnLst>
                                    <p:set>
                                      <p:cBhvr>
                                        <p:cTn id="446" dur="1" fill="hold">
                                          <p:stCondLst>
                                            <p:cond delay="0"/>
                                          </p:stCondLst>
                                        </p:cTn>
                                        <p:tgtEl>
                                          <p:spTgt spid="21"/>
                                        </p:tgtEl>
                                        <p:attrNameLst>
                                          <p:attrName>style.visibility</p:attrName>
                                        </p:attrNameLst>
                                      </p:cBhvr>
                                      <p:to>
                                        <p:strVal val="hidden"/>
                                      </p:to>
                                    </p:set>
                                  </p:childTnLst>
                                </p:cTn>
                              </p:par>
                              <p:par>
                                <p:cTn id="447" presetID="10" presetClass="entr" presetSubtype="0" fill="hold" grpId="11" nodeType="withEffect">
                                  <p:stCondLst>
                                    <p:cond delay="0"/>
                                  </p:stCondLst>
                                  <p:childTnLst>
                                    <p:set>
                                      <p:cBhvr>
                                        <p:cTn id="448" dur="1" fill="hold">
                                          <p:stCondLst>
                                            <p:cond delay="0"/>
                                          </p:stCondLst>
                                        </p:cTn>
                                        <p:tgtEl>
                                          <p:spTgt spid="22"/>
                                        </p:tgtEl>
                                        <p:attrNameLst>
                                          <p:attrName>style.visibility</p:attrName>
                                        </p:attrNameLst>
                                      </p:cBhvr>
                                      <p:to>
                                        <p:strVal val="visible"/>
                                      </p:to>
                                    </p:set>
                                    <p:animEffect transition="in" filter="fade">
                                      <p:cBhvr>
                                        <p:cTn id="449" dur="500"/>
                                        <p:tgtEl>
                                          <p:spTgt spid="22"/>
                                        </p:tgtEl>
                                      </p:cBhvr>
                                    </p:animEffect>
                                  </p:childTnLst>
                                </p:cTn>
                              </p:par>
                            </p:childTnLst>
                          </p:cTn>
                        </p:par>
                      </p:childTnLst>
                    </p:cTn>
                  </p:par>
                </p:childTnLst>
              </p:cTn>
              <p:nextCondLst>
                <p:cond evt="onClick" delay="0">
                  <p:tgtEl>
                    <p:spTgt spid="60"/>
                  </p:tgtEl>
                </p:cond>
              </p:nextCondLst>
            </p:seq>
            <p:seq concurrent="1" nextAc="seek">
              <p:cTn id="450" restart="whenNotActive" fill="hold" evtFilter="cancelBubble" nodeType="interactiveSeq">
                <p:stCondLst>
                  <p:cond evt="onClick" delay="0">
                    <p:tgtEl>
                      <p:spTgt spid="67"/>
                    </p:tgtEl>
                  </p:cond>
                </p:stCondLst>
                <p:endSync evt="end" delay="0">
                  <p:rtn val="all"/>
                </p:endSync>
                <p:childTnLst>
                  <p:par>
                    <p:cTn id="451" fill="hold">
                      <p:stCondLst>
                        <p:cond delay="0"/>
                      </p:stCondLst>
                      <p:childTnLst>
                        <p:par>
                          <p:cTn id="452" fill="hold">
                            <p:stCondLst>
                              <p:cond delay="0"/>
                            </p:stCondLst>
                            <p:childTnLst>
                              <p:par>
                                <p:cTn id="453" presetID="1" presetClass="entr" presetSubtype="0" fill="hold" grpId="0" nodeType="clickEffect">
                                  <p:stCondLst>
                                    <p:cond delay="0"/>
                                  </p:stCondLst>
                                  <p:childTnLst>
                                    <p:set>
                                      <p:cBhvr>
                                        <p:cTn id="454" dur="1" fill="hold">
                                          <p:stCondLst>
                                            <p:cond delay="0"/>
                                          </p:stCondLst>
                                        </p:cTn>
                                        <p:tgtEl>
                                          <p:spTgt spid="73"/>
                                        </p:tgtEl>
                                        <p:attrNameLst>
                                          <p:attrName>style.visibility</p:attrName>
                                        </p:attrNameLst>
                                      </p:cBhvr>
                                      <p:to>
                                        <p:strVal val="visible"/>
                                      </p:to>
                                    </p:set>
                                  </p:childTnLst>
                                </p:cTn>
                              </p:par>
                              <p:par>
                                <p:cTn id="455" presetID="10" presetClass="exit" presetSubtype="0" fill="hold" grpId="5" nodeType="withEffect">
                                  <p:stCondLst>
                                    <p:cond delay="0"/>
                                  </p:stCondLst>
                                  <p:childTnLst>
                                    <p:animEffect transition="out" filter="fade">
                                      <p:cBhvr>
                                        <p:cTn id="456" dur="500"/>
                                        <p:tgtEl>
                                          <p:spTgt spid="89"/>
                                        </p:tgtEl>
                                      </p:cBhvr>
                                    </p:animEffect>
                                    <p:set>
                                      <p:cBhvr>
                                        <p:cTn id="457"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7"/>
                  </p:tgtEl>
                </p:cond>
              </p:nextCondLst>
            </p:seq>
            <p:seq concurrent="1" nextAc="seek">
              <p:cTn id="458" restart="whenNotActive" fill="hold" evtFilter="cancelBubble" nodeType="interactiveSeq">
                <p:stCondLst>
                  <p:cond evt="onClick" delay="0">
                    <p:tgtEl>
                      <p:spTgt spid="68"/>
                    </p:tgtEl>
                  </p:cond>
                </p:stCondLst>
                <p:endSync evt="end" delay="0">
                  <p:rtn val="all"/>
                </p:endSync>
                <p:childTnLst>
                  <p:par>
                    <p:cTn id="459" fill="hold">
                      <p:stCondLst>
                        <p:cond delay="0"/>
                      </p:stCondLst>
                      <p:childTnLst>
                        <p:par>
                          <p:cTn id="460" fill="hold">
                            <p:stCondLst>
                              <p:cond delay="0"/>
                            </p:stCondLst>
                            <p:childTnLst>
                              <p:par>
                                <p:cTn id="461" presetID="1" presetClass="entr" presetSubtype="0" fill="hold" grpId="0" nodeType="clickEffect">
                                  <p:stCondLst>
                                    <p:cond delay="0"/>
                                  </p:stCondLst>
                                  <p:childTnLst>
                                    <p:set>
                                      <p:cBhvr>
                                        <p:cTn id="462" dur="1" fill="hold">
                                          <p:stCondLst>
                                            <p:cond delay="0"/>
                                          </p:stCondLst>
                                        </p:cTn>
                                        <p:tgtEl>
                                          <p:spTgt spid="74"/>
                                        </p:tgtEl>
                                        <p:attrNameLst>
                                          <p:attrName>style.visibility</p:attrName>
                                        </p:attrNameLst>
                                      </p:cBhvr>
                                      <p:to>
                                        <p:strVal val="visible"/>
                                      </p:to>
                                    </p:set>
                                  </p:childTnLst>
                                </p:cTn>
                              </p:par>
                              <p:par>
                                <p:cTn id="463" presetID="1" presetClass="entr" presetSubtype="0" fill="hold" grpId="2" nodeType="withEffect">
                                  <p:stCondLst>
                                    <p:cond delay="0"/>
                                  </p:stCondLst>
                                  <p:childTnLst>
                                    <p:set>
                                      <p:cBhvr>
                                        <p:cTn id="464" dur="1" fill="hold">
                                          <p:stCondLst>
                                            <p:cond delay="0"/>
                                          </p:stCondLst>
                                        </p:cTn>
                                        <p:tgtEl>
                                          <p:spTgt spid="82"/>
                                        </p:tgtEl>
                                        <p:attrNameLst>
                                          <p:attrName>style.visibility</p:attrName>
                                        </p:attrNameLst>
                                      </p:cBhvr>
                                      <p:to>
                                        <p:strVal val="visible"/>
                                      </p:to>
                                    </p:set>
                                  </p:childTnLst>
                                </p:cTn>
                              </p:par>
                              <p:par>
                                <p:cTn id="465" presetID="10" presetClass="exit" presetSubtype="0" fill="hold" grpId="4" nodeType="withEffect">
                                  <p:stCondLst>
                                    <p:cond delay="0"/>
                                  </p:stCondLst>
                                  <p:childTnLst>
                                    <p:animEffect transition="out" filter="fade">
                                      <p:cBhvr>
                                        <p:cTn id="466" dur="500"/>
                                        <p:tgtEl>
                                          <p:spTgt spid="89"/>
                                        </p:tgtEl>
                                      </p:cBhvr>
                                    </p:animEffect>
                                    <p:set>
                                      <p:cBhvr>
                                        <p:cTn id="467"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8"/>
                  </p:tgtEl>
                </p:cond>
              </p:nextCondLst>
            </p:seq>
            <p:seq concurrent="1" nextAc="seek">
              <p:cTn id="468" restart="whenNotActive" fill="hold" evtFilter="cancelBubble" nodeType="interactiveSeq">
                <p:stCondLst>
                  <p:cond evt="onClick" delay="0">
                    <p:tgtEl>
                      <p:spTgt spid="69"/>
                    </p:tgtEl>
                  </p:cond>
                </p:stCondLst>
                <p:endSync evt="end" delay="0">
                  <p:rtn val="all"/>
                </p:endSync>
                <p:childTnLst>
                  <p:par>
                    <p:cTn id="469" fill="hold">
                      <p:stCondLst>
                        <p:cond delay="0"/>
                      </p:stCondLst>
                      <p:childTnLst>
                        <p:par>
                          <p:cTn id="470" fill="hold">
                            <p:stCondLst>
                              <p:cond delay="0"/>
                            </p:stCondLst>
                            <p:childTnLst>
                              <p:par>
                                <p:cTn id="471" presetID="1" presetClass="entr" presetSubtype="0" fill="hold" grpId="1" nodeType="clickEffect">
                                  <p:stCondLst>
                                    <p:cond delay="0"/>
                                  </p:stCondLst>
                                  <p:childTnLst>
                                    <p:set>
                                      <p:cBhvr>
                                        <p:cTn id="472" dur="1" fill="hold">
                                          <p:stCondLst>
                                            <p:cond delay="0"/>
                                          </p:stCondLst>
                                        </p:cTn>
                                        <p:tgtEl>
                                          <p:spTgt spid="75"/>
                                        </p:tgtEl>
                                        <p:attrNameLst>
                                          <p:attrName>style.visibility</p:attrName>
                                        </p:attrNameLst>
                                      </p:cBhvr>
                                      <p:to>
                                        <p:strVal val="visible"/>
                                      </p:to>
                                    </p:set>
                                  </p:childTnLst>
                                </p:cTn>
                              </p:par>
                              <p:par>
                                <p:cTn id="473" presetID="10" presetClass="exit" presetSubtype="0" fill="hold" grpId="3" nodeType="withEffect">
                                  <p:stCondLst>
                                    <p:cond delay="0"/>
                                  </p:stCondLst>
                                  <p:childTnLst>
                                    <p:animEffect transition="out" filter="fade">
                                      <p:cBhvr>
                                        <p:cTn id="474" dur="500"/>
                                        <p:tgtEl>
                                          <p:spTgt spid="89"/>
                                        </p:tgtEl>
                                      </p:cBhvr>
                                    </p:animEffect>
                                    <p:set>
                                      <p:cBhvr>
                                        <p:cTn id="475"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69"/>
                  </p:tgtEl>
                </p:cond>
              </p:nextCondLst>
            </p:seq>
            <p:seq concurrent="1" nextAc="seek">
              <p:cTn id="476" restart="whenNotActive" fill="hold" evtFilter="cancelBubble" nodeType="interactiveSeq">
                <p:stCondLst>
                  <p:cond evt="onClick" delay="0">
                    <p:tgtEl>
                      <p:spTgt spid="71"/>
                    </p:tgtEl>
                  </p:cond>
                </p:stCondLst>
                <p:endSync evt="end" delay="0">
                  <p:rtn val="all"/>
                </p:endSync>
                <p:childTnLst>
                  <p:par>
                    <p:cTn id="477" fill="hold">
                      <p:stCondLst>
                        <p:cond delay="0"/>
                      </p:stCondLst>
                      <p:childTnLst>
                        <p:par>
                          <p:cTn id="478" fill="hold">
                            <p:stCondLst>
                              <p:cond delay="0"/>
                            </p:stCondLst>
                            <p:childTnLst>
                              <p:par>
                                <p:cTn id="479" presetID="1" presetClass="entr" presetSubtype="0" fill="hold" grpId="0" nodeType="clickEffect">
                                  <p:stCondLst>
                                    <p:cond delay="0"/>
                                  </p:stCondLst>
                                  <p:childTnLst>
                                    <p:set>
                                      <p:cBhvr>
                                        <p:cTn id="480" dur="1" fill="hold">
                                          <p:stCondLst>
                                            <p:cond delay="0"/>
                                          </p:stCondLst>
                                        </p:cTn>
                                        <p:tgtEl>
                                          <p:spTgt spid="77"/>
                                        </p:tgtEl>
                                        <p:attrNameLst>
                                          <p:attrName>style.visibility</p:attrName>
                                        </p:attrNameLst>
                                      </p:cBhvr>
                                      <p:to>
                                        <p:strVal val="visible"/>
                                      </p:to>
                                    </p:set>
                                  </p:childTnLst>
                                </p:cTn>
                              </p:par>
                              <p:par>
                                <p:cTn id="481" presetID="1" presetClass="entr" presetSubtype="0" fill="hold" grpId="0" nodeType="withEffect">
                                  <p:stCondLst>
                                    <p:cond delay="0"/>
                                  </p:stCondLst>
                                  <p:childTnLst>
                                    <p:set>
                                      <p:cBhvr>
                                        <p:cTn id="482" dur="1" fill="hold">
                                          <p:stCondLst>
                                            <p:cond delay="0"/>
                                          </p:stCondLst>
                                        </p:cTn>
                                        <p:tgtEl>
                                          <p:spTgt spid="82"/>
                                        </p:tgtEl>
                                        <p:attrNameLst>
                                          <p:attrName>style.visibility</p:attrName>
                                        </p:attrNameLst>
                                      </p:cBhvr>
                                      <p:to>
                                        <p:strVal val="visible"/>
                                      </p:to>
                                    </p:set>
                                  </p:childTnLst>
                                </p:cTn>
                              </p:par>
                              <p:par>
                                <p:cTn id="483" presetID="10" presetClass="exit" presetSubtype="0" fill="hold" grpId="2" nodeType="withEffect">
                                  <p:stCondLst>
                                    <p:cond delay="0"/>
                                  </p:stCondLst>
                                  <p:childTnLst>
                                    <p:animEffect transition="out" filter="fade">
                                      <p:cBhvr>
                                        <p:cTn id="484" dur="500"/>
                                        <p:tgtEl>
                                          <p:spTgt spid="89"/>
                                        </p:tgtEl>
                                      </p:cBhvr>
                                    </p:animEffect>
                                    <p:set>
                                      <p:cBhvr>
                                        <p:cTn id="485"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1"/>
                  </p:tgtEl>
                </p:cond>
              </p:nextCondLst>
            </p:seq>
            <p:seq concurrent="1" nextAc="seek">
              <p:cTn id="486" restart="whenNotActive" fill="hold" evtFilter="cancelBubble" nodeType="interactiveSeq">
                <p:stCondLst>
                  <p:cond evt="onClick" delay="0">
                    <p:tgtEl>
                      <p:spTgt spid="72"/>
                    </p:tgtEl>
                  </p:cond>
                </p:stCondLst>
                <p:endSync evt="end" delay="0">
                  <p:rtn val="all"/>
                </p:endSync>
                <p:childTnLst>
                  <p:par>
                    <p:cTn id="487" fill="hold">
                      <p:stCondLst>
                        <p:cond delay="0"/>
                      </p:stCondLst>
                      <p:childTnLst>
                        <p:par>
                          <p:cTn id="488" fill="hold">
                            <p:stCondLst>
                              <p:cond delay="0"/>
                            </p:stCondLst>
                            <p:childTnLst>
                              <p:par>
                                <p:cTn id="489" presetID="1" presetClass="entr" presetSubtype="0" fill="hold" grpId="0" nodeType="clickEffect">
                                  <p:stCondLst>
                                    <p:cond delay="0"/>
                                  </p:stCondLst>
                                  <p:childTnLst>
                                    <p:set>
                                      <p:cBhvr>
                                        <p:cTn id="490" dur="1" fill="hold">
                                          <p:stCondLst>
                                            <p:cond delay="0"/>
                                          </p:stCondLst>
                                        </p:cTn>
                                        <p:tgtEl>
                                          <p:spTgt spid="78"/>
                                        </p:tgtEl>
                                        <p:attrNameLst>
                                          <p:attrName>style.visibility</p:attrName>
                                        </p:attrNameLst>
                                      </p:cBhvr>
                                      <p:to>
                                        <p:strVal val="visible"/>
                                      </p:to>
                                    </p:set>
                                  </p:childTnLst>
                                </p:cTn>
                              </p:par>
                              <p:par>
                                <p:cTn id="491" presetID="1" presetClass="entr" presetSubtype="0" fill="hold" grpId="0" nodeType="withEffect">
                                  <p:stCondLst>
                                    <p:cond delay="0"/>
                                  </p:stCondLst>
                                  <p:childTnLst>
                                    <p:set>
                                      <p:cBhvr>
                                        <p:cTn id="492" dur="1" fill="hold">
                                          <p:stCondLst>
                                            <p:cond delay="0"/>
                                          </p:stCondLst>
                                        </p:cTn>
                                        <p:tgtEl>
                                          <p:spTgt spid="84"/>
                                        </p:tgtEl>
                                        <p:attrNameLst>
                                          <p:attrName>style.visibility</p:attrName>
                                        </p:attrNameLst>
                                      </p:cBhvr>
                                      <p:to>
                                        <p:strVal val="visible"/>
                                      </p:to>
                                    </p:set>
                                  </p:childTnLst>
                                </p:cTn>
                              </p:par>
                              <p:par>
                                <p:cTn id="493" presetID="10" presetClass="exit" presetSubtype="0" fill="hold" grpId="1" nodeType="withEffect">
                                  <p:stCondLst>
                                    <p:cond delay="0"/>
                                  </p:stCondLst>
                                  <p:childTnLst>
                                    <p:animEffect transition="out" filter="fade">
                                      <p:cBhvr>
                                        <p:cTn id="494" dur="500"/>
                                        <p:tgtEl>
                                          <p:spTgt spid="89"/>
                                        </p:tgtEl>
                                      </p:cBhvr>
                                    </p:animEffect>
                                    <p:set>
                                      <p:cBhvr>
                                        <p:cTn id="495"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2"/>
                  </p:tgtEl>
                </p:cond>
              </p:nextCondLst>
            </p:seq>
            <p:seq concurrent="1" nextAc="seek">
              <p:cTn id="496" restart="whenNotActive" fill="hold" evtFilter="cancelBubble" nodeType="interactiveSeq">
                <p:stCondLst>
                  <p:cond evt="onClick" delay="0">
                    <p:tgtEl>
                      <p:spTgt spid="70"/>
                    </p:tgtEl>
                  </p:cond>
                </p:stCondLst>
                <p:endSync evt="end" delay="0">
                  <p:rtn val="all"/>
                </p:endSync>
                <p:childTnLst>
                  <p:par>
                    <p:cTn id="497" fill="hold">
                      <p:stCondLst>
                        <p:cond delay="0"/>
                      </p:stCondLst>
                      <p:childTnLst>
                        <p:par>
                          <p:cTn id="498" fill="hold">
                            <p:stCondLst>
                              <p:cond delay="0"/>
                            </p:stCondLst>
                            <p:childTnLst>
                              <p:par>
                                <p:cTn id="499" presetID="1" presetClass="entr" presetSubtype="0" fill="hold" grpId="0" nodeType="clickEffect">
                                  <p:stCondLst>
                                    <p:cond delay="0"/>
                                  </p:stCondLst>
                                  <p:childTnLst>
                                    <p:set>
                                      <p:cBhvr>
                                        <p:cTn id="500" dur="1" fill="hold">
                                          <p:stCondLst>
                                            <p:cond delay="0"/>
                                          </p:stCondLst>
                                        </p:cTn>
                                        <p:tgtEl>
                                          <p:spTgt spid="76"/>
                                        </p:tgtEl>
                                        <p:attrNameLst>
                                          <p:attrName>style.visibility</p:attrName>
                                        </p:attrNameLst>
                                      </p:cBhvr>
                                      <p:to>
                                        <p:strVal val="visible"/>
                                      </p:to>
                                    </p:set>
                                  </p:childTnLst>
                                </p:cTn>
                              </p:par>
                              <p:par>
                                <p:cTn id="501" presetID="1" presetClass="entr" presetSubtype="0" fill="hold" grpId="1" nodeType="withEffect">
                                  <p:stCondLst>
                                    <p:cond delay="0"/>
                                  </p:stCondLst>
                                  <p:childTnLst>
                                    <p:set>
                                      <p:cBhvr>
                                        <p:cTn id="502" dur="1" fill="hold">
                                          <p:stCondLst>
                                            <p:cond delay="0"/>
                                          </p:stCondLst>
                                        </p:cTn>
                                        <p:tgtEl>
                                          <p:spTgt spid="82"/>
                                        </p:tgtEl>
                                        <p:attrNameLst>
                                          <p:attrName>style.visibility</p:attrName>
                                        </p:attrNameLst>
                                      </p:cBhvr>
                                      <p:to>
                                        <p:strVal val="visible"/>
                                      </p:to>
                                    </p:set>
                                  </p:childTnLst>
                                </p:cTn>
                              </p:par>
                              <p:par>
                                <p:cTn id="503" presetID="10" presetClass="exit" presetSubtype="0" fill="hold" grpId="0" nodeType="withEffect">
                                  <p:stCondLst>
                                    <p:cond delay="0"/>
                                  </p:stCondLst>
                                  <p:childTnLst>
                                    <p:animEffect transition="out" filter="fade">
                                      <p:cBhvr>
                                        <p:cTn id="504" dur="500"/>
                                        <p:tgtEl>
                                          <p:spTgt spid="89"/>
                                        </p:tgtEl>
                                      </p:cBhvr>
                                    </p:animEffect>
                                    <p:set>
                                      <p:cBhvr>
                                        <p:cTn id="505"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70"/>
                  </p:tgtEl>
                </p:cond>
              </p:nextCondLst>
            </p:seq>
            <p:seq concurrent="1" nextAc="seek">
              <p:cTn id="506" restart="whenNotActive" fill="hold" evtFilter="cancelBubble" nodeType="interactiveSeq">
                <p:stCondLst>
                  <p:cond evt="onClick" delay="0">
                    <p:tgtEl>
                      <p:spTgt spid="78"/>
                    </p:tgtEl>
                  </p:cond>
                </p:stCondLst>
                <p:endSync evt="end" delay="0">
                  <p:rtn val="all"/>
                </p:endSync>
                <p:childTnLst>
                  <p:par>
                    <p:cTn id="507" fill="hold">
                      <p:stCondLst>
                        <p:cond delay="0"/>
                      </p:stCondLst>
                      <p:childTnLst>
                        <p:par>
                          <p:cTn id="508" fill="hold">
                            <p:stCondLst>
                              <p:cond delay="0"/>
                            </p:stCondLst>
                            <p:childTnLst>
                              <p:par>
                                <p:cTn id="509" presetID="1" presetClass="exit" presetSubtype="0" fill="hold" grpId="1" nodeType="clickEffect">
                                  <p:stCondLst>
                                    <p:cond delay="0"/>
                                  </p:stCondLst>
                                  <p:childTnLst>
                                    <p:set>
                                      <p:cBhvr>
                                        <p:cTn id="510" dur="1" fill="hold">
                                          <p:stCondLst>
                                            <p:cond delay="0"/>
                                          </p:stCondLst>
                                        </p:cTn>
                                        <p:tgtEl>
                                          <p:spTgt spid="78"/>
                                        </p:tgtEl>
                                        <p:attrNameLst>
                                          <p:attrName>style.visibility</p:attrName>
                                        </p:attrNameLst>
                                      </p:cBhvr>
                                      <p:to>
                                        <p:strVal val="hidden"/>
                                      </p:to>
                                    </p:set>
                                  </p:childTnLst>
                                </p:cTn>
                              </p:par>
                              <p:par>
                                <p:cTn id="511" presetID="1" presetClass="exit" presetSubtype="0" fill="hold" grpId="1" nodeType="withEffect">
                                  <p:stCondLst>
                                    <p:cond delay="0"/>
                                  </p:stCondLst>
                                  <p:childTnLst>
                                    <p:set>
                                      <p:cBhvr>
                                        <p:cTn id="512" dur="1" fill="hold">
                                          <p:stCondLst>
                                            <p:cond delay="0"/>
                                          </p:stCondLst>
                                        </p:cTn>
                                        <p:tgtEl>
                                          <p:spTgt spid="84"/>
                                        </p:tgtEl>
                                        <p:attrNameLst>
                                          <p:attrName>style.visibility</p:attrName>
                                        </p:attrNameLst>
                                      </p:cBhvr>
                                      <p:to>
                                        <p:strVal val="hidden"/>
                                      </p:to>
                                    </p:set>
                                  </p:childTnLst>
                                </p:cTn>
                              </p:par>
                              <p:par>
                                <p:cTn id="513" presetID="10" presetClass="entr" presetSubtype="0" fill="hold" grpId="6" nodeType="withEffect">
                                  <p:stCondLst>
                                    <p:cond delay="0"/>
                                  </p:stCondLst>
                                  <p:childTnLst>
                                    <p:set>
                                      <p:cBhvr>
                                        <p:cTn id="514" dur="1" fill="hold">
                                          <p:stCondLst>
                                            <p:cond delay="0"/>
                                          </p:stCondLst>
                                        </p:cTn>
                                        <p:tgtEl>
                                          <p:spTgt spid="89"/>
                                        </p:tgtEl>
                                        <p:attrNameLst>
                                          <p:attrName>style.visibility</p:attrName>
                                        </p:attrNameLst>
                                      </p:cBhvr>
                                      <p:to>
                                        <p:strVal val="visible"/>
                                      </p:to>
                                    </p:set>
                                    <p:animEffect transition="in" filter="fade">
                                      <p:cBhvr>
                                        <p:cTn id="515" dur="500"/>
                                        <p:tgtEl>
                                          <p:spTgt spid="89"/>
                                        </p:tgtEl>
                                      </p:cBhvr>
                                    </p:animEffect>
                                  </p:childTnLst>
                                </p:cTn>
                              </p:par>
                            </p:childTnLst>
                          </p:cTn>
                        </p:par>
                      </p:childTnLst>
                    </p:cTn>
                  </p:par>
                </p:childTnLst>
              </p:cTn>
              <p:nextCondLst>
                <p:cond evt="onClick" delay="0">
                  <p:tgtEl>
                    <p:spTgt spid="78"/>
                  </p:tgtEl>
                </p:cond>
              </p:nextCondLst>
            </p:seq>
            <p:seq concurrent="1" nextAc="seek">
              <p:cTn id="516" restart="whenNotActive" fill="hold" evtFilter="cancelBubble" nodeType="interactiveSeq">
                <p:stCondLst>
                  <p:cond evt="onClick" delay="0">
                    <p:tgtEl>
                      <p:spTgt spid="73"/>
                    </p:tgtEl>
                  </p:cond>
                </p:stCondLst>
                <p:endSync evt="end" delay="0">
                  <p:rtn val="all"/>
                </p:endSync>
                <p:childTnLst>
                  <p:par>
                    <p:cTn id="517" fill="hold">
                      <p:stCondLst>
                        <p:cond delay="0"/>
                      </p:stCondLst>
                      <p:childTnLst>
                        <p:par>
                          <p:cTn id="518" fill="hold">
                            <p:stCondLst>
                              <p:cond delay="0"/>
                            </p:stCondLst>
                            <p:childTnLst>
                              <p:par>
                                <p:cTn id="519" presetID="1" presetClass="exit" presetSubtype="0" fill="hold" grpId="1" nodeType="clickEffect">
                                  <p:stCondLst>
                                    <p:cond delay="0"/>
                                  </p:stCondLst>
                                  <p:childTnLst>
                                    <p:set>
                                      <p:cBhvr>
                                        <p:cTn id="520" dur="1" fill="hold">
                                          <p:stCondLst>
                                            <p:cond delay="0"/>
                                          </p:stCondLst>
                                        </p:cTn>
                                        <p:tgtEl>
                                          <p:spTgt spid="73"/>
                                        </p:tgtEl>
                                        <p:attrNameLst>
                                          <p:attrName>style.visibility</p:attrName>
                                        </p:attrNameLst>
                                      </p:cBhvr>
                                      <p:to>
                                        <p:strVal val="hidden"/>
                                      </p:to>
                                    </p:set>
                                  </p:childTnLst>
                                </p:cTn>
                              </p:par>
                              <p:par>
                                <p:cTn id="521" presetID="10" presetClass="entr" presetSubtype="0" fill="hold" grpId="7" nodeType="withEffect">
                                  <p:stCondLst>
                                    <p:cond delay="0"/>
                                  </p:stCondLst>
                                  <p:childTnLst>
                                    <p:set>
                                      <p:cBhvr>
                                        <p:cTn id="522" dur="1" fill="hold">
                                          <p:stCondLst>
                                            <p:cond delay="0"/>
                                          </p:stCondLst>
                                        </p:cTn>
                                        <p:tgtEl>
                                          <p:spTgt spid="89"/>
                                        </p:tgtEl>
                                        <p:attrNameLst>
                                          <p:attrName>style.visibility</p:attrName>
                                        </p:attrNameLst>
                                      </p:cBhvr>
                                      <p:to>
                                        <p:strVal val="visible"/>
                                      </p:to>
                                    </p:set>
                                    <p:animEffect transition="in" filter="fade">
                                      <p:cBhvr>
                                        <p:cTn id="523" dur="500"/>
                                        <p:tgtEl>
                                          <p:spTgt spid="89"/>
                                        </p:tgtEl>
                                      </p:cBhvr>
                                    </p:animEffect>
                                  </p:childTnLst>
                                </p:cTn>
                              </p:par>
                            </p:childTnLst>
                          </p:cTn>
                        </p:par>
                      </p:childTnLst>
                    </p:cTn>
                  </p:par>
                </p:childTnLst>
              </p:cTn>
              <p:nextCondLst>
                <p:cond evt="onClick" delay="0">
                  <p:tgtEl>
                    <p:spTgt spid="73"/>
                  </p:tgtEl>
                </p:cond>
              </p:nextCondLst>
            </p:seq>
            <p:seq concurrent="1" nextAc="seek">
              <p:cTn id="524" restart="whenNotActive" fill="hold" evtFilter="cancelBubble" nodeType="interactiveSeq">
                <p:stCondLst>
                  <p:cond evt="onClick" delay="0">
                    <p:tgtEl>
                      <p:spTgt spid="74"/>
                    </p:tgtEl>
                  </p:cond>
                </p:stCondLst>
                <p:endSync evt="end" delay="0">
                  <p:rtn val="all"/>
                </p:endSync>
                <p:childTnLst>
                  <p:par>
                    <p:cTn id="525" fill="hold">
                      <p:stCondLst>
                        <p:cond delay="0"/>
                      </p:stCondLst>
                      <p:childTnLst>
                        <p:par>
                          <p:cTn id="526" fill="hold">
                            <p:stCondLst>
                              <p:cond delay="0"/>
                            </p:stCondLst>
                            <p:childTnLst>
                              <p:par>
                                <p:cTn id="527" presetID="1" presetClass="exit" presetSubtype="0" fill="hold" grpId="1" nodeType="clickEffect">
                                  <p:stCondLst>
                                    <p:cond delay="0"/>
                                  </p:stCondLst>
                                  <p:childTnLst>
                                    <p:set>
                                      <p:cBhvr>
                                        <p:cTn id="528" dur="1" fill="hold">
                                          <p:stCondLst>
                                            <p:cond delay="0"/>
                                          </p:stCondLst>
                                        </p:cTn>
                                        <p:tgtEl>
                                          <p:spTgt spid="74"/>
                                        </p:tgtEl>
                                        <p:attrNameLst>
                                          <p:attrName>style.visibility</p:attrName>
                                        </p:attrNameLst>
                                      </p:cBhvr>
                                      <p:to>
                                        <p:strVal val="hidden"/>
                                      </p:to>
                                    </p:set>
                                  </p:childTnLst>
                                </p:cTn>
                              </p:par>
                              <p:par>
                                <p:cTn id="529" presetID="1" presetClass="exit" presetSubtype="0" fill="hold" grpId="4" nodeType="withEffect">
                                  <p:stCondLst>
                                    <p:cond delay="0"/>
                                  </p:stCondLst>
                                  <p:childTnLst>
                                    <p:set>
                                      <p:cBhvr>
                                        <p:cTn id="530" dur="1" fill="hold">
                                          <p:stCondLst>
                                            <p:cond delay="0"/>
                                          </p:stCondLst>
                                        </p:cTn>
                                        <p:tgtEl>
                                          <p:spTgt spid="82"/>
                                        </p:tgtEl>
                                        <p:attrNameLst>
                                          <p:attrName>style.visibility</p:attrName>
                                        </p:attrNameLst>
                                      </p:cBhvr>
                                      <p:to>
                                        <p:strVal val="hidden"/>
                                      </p:to>
                                    </p:set>
                                  </p:childTnLst>
                                </p:cTn>
                              </p:par>
                              <p:par>
                                <p:cTn id="531" presetID="10" presetClass="entr" presetSubtype="0" fill="hold" grpId="10" nodeType="withEffect">
                                  <p:stCondLst>
                                    <p:cond delay="0"/>
                                  </p:stCondLst>
                                  <p:childTnLst>
                                    <p:set>
                                      <p:cBhvr>
                                        <p:cTn id="532" dur="1" fill="hold">
                                          <p:stCondLst>
                                            <p:cond delay="0"/>
                                          </p:stCondLst>
                                        </p:cTn>
                                        <p:tgtEl>
                                          <p:spTgt spid="89"/>
                                        </p:tgtEl>
                                        <p:attrNameLst>
                                          <p:attrName>style.visibility</p:attrName>
                                        </p:attrNameLst>
                                      </p:cBhvr>
                                      <p:to>
                                        <p:strVal val="visible"/>
                                      </p:to>
                                    </p:set>
                                    <p:animEffect transition="in" filter="fade">
                                      <p:cBhvr>
                                        <p:cTn id="533" dur="500"/>
                                        <p:tgtEl>
                                          <p:spTgt spid="89"/>
                                        </p:tgtEl>
                                      </p:cBhvr>
                                    </p:animEffect>
                                  </p:childTnLst>
                                </p:cTn>
                              </p:par>
                            </p:childTnLst>
                          </p:cTn>
                        </p:par>
                      </p:childTnLst>
                    </p:cTn>
                  </p:par>
                </p:childTnLst>
              </p:cTn>
              <p:nextCondLst>
                <p:cond evt="onClick" delay="0">
                  <p:tgtEl>
                    <p:spTgt spid="74"/>
                  </p:tgtEl>
                </p:cond>
              </p:nextCondLst>
            </p:seq>
            <p:seq concurrent="1" nextAc="seek">
              <p:cTn id="534" restart="whenNotActive" fill="hold" evtFilter="cancelBubble" nodeType="interactiveSeq">
                <p:stCondLst>
                  <p:cond evt="onClick" delay="0">
                    <p:tgtEl>
                      <p:spTgt spid="75"/>
                    </p:tgtEl>
                  </p:cond>
                </p:stCondLst>
                <p:endSync evt="end" delay="0">
                  <p:rtn val="all"/>
                </p:endSync>
                <p:childTnLst>
                  <p:par>
                    <p:cTn id="535" fill="hold">
                      <p:stCondLst>
                        <p:cond delay="0"/>
                      </p:stCondLst>
                      <p:childTnLst>
                        <p:par>
                          <p:cTn id="536" fill="hold">
                            <p:stCondLst>
                              <p:cond delay="0"/>
                            </p:stCondLst>
                            <p:childTnLst>
                              <p:par>
                                <p:cTn id="537" presetID="1" presetClass="exit" presetSubtype="0" fill="hold" grpId="0" nodeType="clickEffect">
                                  <p:stCondLst>
                                    <p:cond delay="0"/>
                                  </p:stCondLst>
                                  <p:childTnLst>
                                    <p:set>
                                      <p:cBhvr>
                                        <p:cTn id="538" dur="1" fill="hold">
                                          <p:stCondLst>
                                            <p:cond delay="0"/>
                                          </p:stCondLst>
                                        </p:cTn>
                                        <p:tgtEl>
                                          <p:spTgt spid="75"/>
                                        </p:tgtEl>
                                        <p:attrNameLst>
                                          <p:attrName>style.visibility</p:attrName>
                                        </p:attrNameLst>
                                      </p:cBhvr>
                                      <p:to>
                                        <p:strVal val="hidden"/>
                                      </p:to>
                                    </p:set>
                                  </p:childTnLst>
                                </p:cTn>
                              </p:par>
                              <p:par>
                                <p:cTn id="539" presetID="10" presetClass="entr" presetSubtype="0" fill="hold" grpId="9" nodeType="withEffect">
                                  <p:stCondLst>
                                    <p:cond delay="0"/>
                                  </p:stCondLst>
                                  <p:childTnLst>
                                    <p:set>
                                      <p:cBhvr>
                                        <p:cTn id="540" dur="1" fill="hold">
                                          <p:stCondLst>
                                            <p:cond delay="0"/>
                                          </p:stCondLst>
                                        </p:cTn>
                                        <p:tgtEl>
                                          <p:spTgt spid="89"/>
                                        </p:tgtEl>
                                        <p:attrNameLst>
                                          <p:attrName>style.visibility</p:attrName>
                                        </p:attrNameLst>
                                      </p:cBhvr>
                                      <p:to>
                                        <p:strVal val="visible"/>
                                      </p:to>
                                    </p:set>
                                    <p:animEffect transition="in" filter="fade">
                                      <p:cBhvr>
                                        <p:cTn id="541" dur="500"/>
                                        <p:tgtEl>
                                          <p:spTgt spid="89"/>
                                        </p:tgtEl>
                                      </p:cBhvr>
                                    </p:animEffect>
                                  </p:childTnLst>
                                </p:cTn>
                              </p:par>
                            </p:childTnLst>
                          </p:cTn>
                        </p:par>
                      </p:childTnLst>
                    </p:cTn>
                  </p:par>
                </p:childTnLst>
              </p:cTn>
              <p:nextCondLst>
                <p:cond evt="onClick" delay="0">
                  <p:tgtEl>
                    <p:spTgt spid="75"/>
                  </p:tgtEl>
                </p:cond>
              </p:nextCondLst>
            </p:seq>
            <p:seq concurrent="1" nextAc="seek">
              <p:cTn id="542" restart="whenNotActive" fill="hold" evtFilter="cancelBubble" nodeType="interactiveSeq">
                <p:stCondLst>
                  <p:cond evt="onClick" delay="0">
                    <p:tgtEl>
                      <p:spTgt spid="76"/>
                    </p:tgtEl>
                  </p:cond>
                </p:stCondLst>
                <p:endSync evt="end" delay="0">
                  <p:rtn val="all"/>
                </p:endSync>
                <p:childTnLst>
                  <p:par>
                    <p:cTn id="543" fill="hold">
                      <p:stCondLst>
                        <p:cond delay="0"/>
                      </p:stCondLst>
                      <p:childTnLst>
                        <p:par>
                          <p:cTn id="544" fill="hold">
                            <p:stCondLst>
                              <p:cond delay="0"/>
                            </p:stCondLst>
                            <p:childTnLst>
                              <p:par>
                                <p:cTn id="545" presetID="1" presetClass="exit" presetSubtype="0" fill="hold" grpId="1" nodeType="clickEffect">
                                  <p:stCondLst>
                                    <p:cond delay="0"/>
                                  </p:stCondLst>
                                  <p:childTnLst>
                                    <p:set>
                                      <p:cBhvr>
                                        <p:cTn id="546" dur="1" fill="hold">
                                          <p:stCondLst>
                                            <p:cond delay="0"/>
                                          </p:stCondLst>
                                        </p:cTn>
                                        <p:tgtEl>
                                          <p:spTgt spid="76"/>
                                        </p:tgtEl>
                                        <p:attrNameLst>
                                          <p:attrName>style.visibility</p:attrName>
                                        </p:attrNameLst>
                                      </p:cBhvr>
                                      <p:to>
                                        <p:strVal val="hidden"/>
                                      </p:to>
                                    </p:set>
                                  </p:childTnLst>
                                </p:cTn>
                              </p:par>
                              <p:par>
                                <p:cTn id="547" presetID="1" presetClass="exit" presetSubtype="0" fill="hold" grpId="5" nodeType="withEffect">
                                  <p:stCondLst>
                                    <p:cond delay="0"/>
                                  </p:stCondLst>
                                  <p:childTnLst>
                                    <p:set>
                                      <p:cBhvr>
                                        <p:cTn id="548" dur="1" fill="hold">
                                          <p:stCondLst>
                                            <p:cond delay="0"/>
                                          </p:stCondLst>
                                        </p:cTn>
                                        <p:tgtEl>
                                          <p:spTgt spid="82"/>
                                        </p:tgtEl>
                                        <p:attrNameLst>
                                          <p:attrName>style.visibility</p:attrName>
                                        </p:attrNameLst>
                                      </p:cBhvr>
                                      <p:to>
                                        <p:strVal val="hidden"/>
                                      </p:to>
                                    </p:set>
                                  </p:childTnLst>
                                </p:cTn>
                              </p:par>
                              <p:par>
                                <p:cTn id="549" presetID="10" presetClass="entr" presetSubtype="0" fill="hold" grpId="11" nodeType="withEffect">
                                  <p:stCondLst>
                                    <p:cond delay="0"/>
                                  </p:stCondLst>
                                  <p:childTnLst>
                                    <p:set>
                                      <p:cBhvr>
                                        <p:cTn id="550" dur="1" fill="hold">
                                          <p:stCondLst>
                                            <p:cond delay="0"/>
                                          </p:stCondLst>
                                        </p:cTn>
                                        <p:tgtEl>
                                          <p:spTgt spid="89"/>
                                        </p:tgtEl>
                                        <p:attrNameLst>
                                          <p:attrName>style.visibility</p:attrName>
                                        </p:attrNameLst>
                                      </p:cBhvr>
                                      <p:to>
                                        <p:strVal val="visible"/>
                                      </p:to>
                                    </p:set>
                                    <p:animEffect transition="in" filter="fade">
                                      <p:cBhvr>
                                        <p:cTn id="551" dur="500"/>
                                        <p:tgtEl>
                                          <p:spTgt spid="89"/>
                                        </p:tgtEl>
                                      </p:cBhvr>
                                    </p:animEffect>
                                  </p:childTnLst>
                                </p:cTn>
                              </p:par>
                            </p:childTnLst>
                          </p:cTn>
                        </p:par>
                      </p:childTnLst>
                    </p:cTn>
                  </p:par>
                </p:childTnLst>
              </p:cTn>
              <p:nextCondLst>
                <p:cond evt="onClick" delay="0">
                  <p:tgtEl>
                    <p:spTgt spid="76"/>
                  </p:tgtEl>
                </p:cond>
              </p:nextCondLst>
            </p:seq>
            <p:seq concurrent="1" nextAc="seek">
              <p:cTn id="552" restart="whenNotActive" fill="hold" evtFilter="cancelBubble" nodeType="interactiveSeq">
                <p:stCondLst>
                  <p:cond evt="onClick" delay="0">
                    <p:tgtEl>
                      <p:spTgt spid="77"/>
                    </p:tgtEl>
                  </p:cond>
                </p:stCondLst>
                <p:endSync evt="end" delay="0">
                  <p:rtn val="all"/>
                </p:endSync>
                <p:childTnLst>
                  <p:par>
                    <p:cTn id="553" fill="hold">
                      <p:stCondLst>
                        <p:cond delay="0"/>
                      </p:stCondLst>
                      <p:childTnLst>
                        <p:par>
                          <p:cTn id="554" fill="hold">
                            <p:stCondLst>
                              <p:cond delay="0"/>
                            </p:stCondLst>
                            <p:childTnLst>
                              <p:par>
                                <p:cTn id="555" presetID="1" presetClass="exit" presetSubtype="0" fill="hold" grpId="1" nodeType="clickEffect">
                                  <p:stCondLst>
                                    <p:cond delay="0"/>
                                  </p:stCondLst>
                                  <p:childTnLst>
                                    <p:set>
                                      <p:cBhvr>
                                        <p:cTn id="556" dur="1" fill="hold">
                                          <p:stCondLst>
                                            <p:cond delay="0"/>
                                          </p:stCondLst>
                                        </p:cTn>
                                        <p:tgtEl>
                                          <p:spTgt spid="77"/>
                                        </p:tgtEl>
                                        <p:attrNameLst>
                                          <p:attrName>style.visibility</p:attrName>
                                        </p:attrNameLst>
                                      </p:cBhvr>
                                      <p:to>
                                        <p:strVal val="hidden"/>
                                      </p:to>
                                    </p:set>
                                  </p:childTnLst>
                                </p:cTn>
                              </p:par>
                              <p:par>
                                <p:cTn id="557" presetID="1" presetClass="exit" presetSubtype="0" fill="hold" grpId="3" nodeType="withEffect">
                                  <p:stCondLst>
                                    <p:cond delay="0"/>
                                  </p:stCondLst>
                                  <p:childTnLst>
                                    <p:set>
                                      <p:cBhvr>
                                        <p:cTn id="558" dur="1" fill="hold">
                                          <p:stCondLst>
                                            <p:cond delay="0"/>
                                          </p:stCondLst>
                                        </p:cTn>
                                        <p:tgtEl>
                                          <p:spTgt spid="82"/>
                                        </p:tgtEl>
                                        <p:attrNameLst>
                                          <p:attrName>style.visibility</p:attrName>
                                        </p:attrNameLst>
                                      </p:cBhvr>
                                      <p:to>
                                        <p:strVal val="hidden"/>
                                      </p:to>
                                    </p:set>
                                  </p:childTnLst>
                                </p:cTn>
                              </p:par>
                              <p:par>
                                <p:cTn id="559" presetID="10" presetClass="entr" presetSubtype="0" fill="hold" grpId="8" nodeType="withEffect">
                                  <p:stCondLst>
                                    <p:cond delay="0"/>
                                  </p:stCondLst>
                                  <p:childTnLst>
                                    <p:set>
                                      <p:cBhvr>
                                        <p:cTn id="560" dur="1" fill="hold">
                                          <p:stCondLst>
                                            <p:cond delay="0"/>
                                          </p:stCondLst>
                                        </p:cTn>
                                        <p:tgtEl>
                                          <p:spTgt spid="89"/>
                                        </p:tgtEl>
                                        <p:attrNameLst>
                                          <p:attrName>style.visibility</p:attrName>
                                        </p:attrNameLst>
                                      </p:cBhvr>
                                      <p:to>
                                        <p:strVal val="visible"/>
                                      </p:to>
                                    </p:set>
                                    <p:animEffect transition="in" filter="fade">
                                      <p:cBhvr>
                                        <p:cTn id="561" dur="500"/>
                                        <p:tgtEl>
                                          <p:spTgt spid="89"/>
                                        </p:tgtEl>
                                      </p:cBhvr>
                                    </p:animEffect>
                                  </p:childTnLst>
                                </p:cTn>
                              </p:par>
                            </p:childTnLst>
                          </p:cTn>
                        </p:par>
                      </p:childTnLst>
                    </p:cTn>
                  </p:par>
                </p:childTnLst>
              </p:cTn>
              <p:nextCondLst>
                <p:cond evt="onClick" delay="0">
                  <p:tgtEl>
                    <p:spTgt spid="77"/>
                  </p:tgtEl>
                </p:cond>
              </p:nextCondLst>
            </p:seq>
            <p:seq concurrent="1" nextAc="seek">
              <p:cTn id="562" restart="whenNotActive" fill="hold" evtFilter="cancelBubble" nodeType="interactiveSeq">
                <p:stCondLst>
                  <p:cond evt="onClick" delay="0">
                    <p:tgtEl>
                      <p:spTgt spid="91"/>
                    </p:tgtEl>
                  </p:cond>
                </p:stCondLst>
                <p:endSync evt="end" delay="0">
                  <p:rtn val="all"/>
                </p:endSync>
                <p:childTnLst>
                  <p:par>
                    <p:cTn id="563" fill="hold">
                      <p:stCondLst>
                        <p:cond delay="0"/>
                      </p:stCondLst>
                      <p:childTnLst>
                        <p:par>
                          <p:cTn id="564" fill="hold">
                            <p:stCondLst>
                              <p:cond delay="0"/>
                            </p:stCondLst>
                            <p:childTnLst>
                              <p:par>
                                <p:cTn id="565" presetID="1" presetClass="entr" presetSubtype="0" fill="hold" grpId="0" nodeType="clickEffect">
                                  <p:stCondLst>
                                    <p:cond delay="0"/>
                                  </p:stCondLst>
                                  <p:childTnLst>
                                    <p:set>
                                      <p:cBhvr>
                                        <p:cTn id="566" dur="1" fill="hold">
                                          <p:stCondLst>
                                            <p:cond delay="0"/>
                                          </p:stCondLst>
                                        </p:cTn>
                                        <p:tgtEl>
                                          <p:spTgt spid="97"/>
                                        </p:tgtEl>
                                        <p:attrNameLst>
                                          <p:attrName>style.visibility</p:attrName>
                                        </p:attrNameLst>
                                      </p:cBhvr>
                                      <p:to>
                                        <p:strVal val="visible"/>
                                      </p:to>
                                    </p:set>
                                  </p:childTnLst>
                                </p:cTn>
                              </p:par>
                              <p:par>
                                <p:cTn id="567" presetID="10" presetClass="exit" presetSubtype="0" fill="hold" grpId="0" nodeType="withEffect">
                                  <p:stCondLst>
                                    <p:cond delay="0"/>
                                  </p:stCondLst>
                                  <p:childTnLst>
                                    <p:animEffect transition="out" filter="fade">
                                      <p:cBhvr>
                                        <p:cTn id="568" dur="500"/>
                                        <p:tgtEl>
                                          <p:spTgt spid="90"/>
                                        </p:tgtEl>
                                      </p:cBhvr>
                                    </p:animEffect>
                                    <p:set>
                                      <p:cBhvr>
                                        <p:cTn id="569"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1"/>
                  </p:tgtEl>
                </p:cond>
              </p:nextCondLst>
            </p:seq>
            <p:seq concurrent="1" nextAc="seek">
              <p:cTn id="570" restart="whenNotActive" fill="hold" evtFilter="cancelBubble" nodeType="interactiveSeq">
                <p:stCondLst>
                  <p:cond evt="onClick" delay="0">
                    <p:tgtEl>
                      <p:spTgt spid="92"/>
                    </p:tgtEl>
                  </p:cond>
                </p:stCondLst>
                <p:endSync evt="end" delay="0">
                  <p:rtn val="all"/>
                </p:endSync>
                <p:childTnLst>
                  <p:par>
                    <p:cTn id="571" fill="hold">
                      <p:stCondLst>
                        <p:cond delay="0"/>
                      </p:stCondLst>
                      <p:childTnLst>
                        <p:par>
                          <p:cTn id="572" fill="hold">
                            <p:stCondLst>
                              <p:cond delay="0"/>
                            </p:stCondLst>
                            <p:childTnLst>
                              <p:par>
                                <p:cTn id="573" presetID="1" presetClass="entr" presetSubtype="0" fill="hold" grpId="0" nodeType="clickEffect">
                                  <p:stCondLst>
                                    <p:cond delay="0"/>
                                  </p:stCondLst>
                                  <p:childTnLst>
                                    <p:set>
                                      <p:cBhvr>
                                        <p:cTn id="574" dur="1" fill="hold">
                                          <p:stCondLst>
                                            <p:cond delay="0"/>
                                          </p:stCondLst>
                                        </p:cTn>
                                        <p:tgtEl>
                                          <p:spTgt spid="98"/>
                                        </p:tgtEl>
                                        <p:attrNameLst>
                                          <p:attrName>style.visibility</p:attrName>
                                        </p:attrNameLst>
                                      </p:cBhvr>
                                      <p:to>
                                        <p:strVal val="visible"/>
                                      </p:to>
                                    </p:set>
                                  </p:childTnLst>
                                </p:cTn>
                              </p:par>
                              <p:par>
                                <p:cTn id="575" presetID="1" presetClass="entr" presetSubtype="0" fill="hold" grpId="0" nodeType="withEffect">
                                  <p:stCondLst>
                                    <p:cond delay="0"/>
                                  </p:stCondLst>
                                  <p:childTnLst>
                                    <p:set>
                                      <p:cBhvr>
                                        <p:cTn id="576" dur="1" fill="hold">
                                          <p:stCondLst>
                                            <p:cond delay="0"/>
                                          </p:stCondLst>
                                        </p:cTn>
                                        <p:tgtEl>
                                          <p:spTgt spid="81"/>
                                        </p:tgtEl>
                                        <p:attrNameLst>
                                          <p:attrName>style.visibility</p:attrName>
                                        </p:attrNameLst>
                                      </p:cBhvr>
                                      <p:to>
                                        <p:strVal val="visible"/>
                                      </p:to>
                                    </p:set>
                                  </p:childTnLst>
                                </p:cTn>
                              </p:par>
                              <p:par>
                                <p:cTn id="577" presetID="10" presetClass="exit" presetSubtype="0" fill="hold" grpId="1" nodeType="withEffect">
                                  <p:stCondLst>
                                    <p:cond delay="0"/>
                                  </p:stCondLst>
                                  <p:childTnLst>
                                    <p:animEffect transition="out" filter="fade">
                                      <p:cBhvr>
                                        <p:cTn id="578" dur="500"/>
                                        <p:tgtEl>
                                          <p:spTgt spid="90"/>
                                        </p:tgtEl>
                                      </p:cBhvr>
                                    </p:animEffect>
                                    <p:set>
                                      <p:cBhvr>
                                        <p:cTn id="579"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2"/>
                  </p:tgtEl>
                </p:cond>
              </p:nextCondLst>
            </p:seq>
            <p:seq concurrent="1" nextAc="seek">
              <p:cTn id="580" restart="whenNotActive" fill="hold" evtFilter="cancelBubble" nodeType="interactiveSeq">
                <p:stCondLst>
                  <p:cond evt="onClick" delay="0">
                    <p:tgtEl>
                      <p:spTgt spid="93"/>
                    </p:tgtEl>
                  </p:cond>
                </p:stCondLst>
                <p:endSync evt="end" delay="0">
                  <p:rtn val="all"/>
                </p:endSync>
                <p:childTnLst>
                  <p:par>
                    <p:cTn id="581" fill="hold">
                      <p:stCondLst>
                        <p:cond delay="0"/>
                      </p:stCondLst>
                      <p:childTnLst>
                        <p:par>
                          <p:cTn id="582" fill="hold">
                            <p:stCondLst>
                              <p:cond delay="0"/>
                            </p:stCondLst>
                            <p:childTnLst>
                              <p:par>
                                <p:cTn id="583" presetID="1" presetClass="entr" presetSubtype="0" fill="hold" grpId="0" nodeType="clickEffect">
                                  <p:stCondLst>
                                    <p:cond delay="0"/>
                                  </p:stCondLst>
                                  <p:childTnLst>
                                    <p:set>
                                      <p:cBhvr>
                                        <p:cTn id="584" dur="1" fill="hold">
                                          <p:stCondLst>
                                            <p:cond delay="0"/>
                                          </p:stCondLst>
                                        </p:cTn>
                                        <p:tgtEl>
                                          <p:spTgt spid="99"/>
                                        </p:tgtEl>
                                        <p:attrNameLst>
                                          <p:attrName>style.visibility</p:attrName>
                                        </p:attrNameLst>
                                      </p:cBhvr>
                                      <p:to>
                                        <p:strVal val="visible"/>
                                      </p:to>
                                    </p:set>
                                  </p:childTnLst>
                                </p:cTn>
                              </p:par>
                              <p:par>
                                <p:cTn id="585" presetID="10" presetClass="exit" presetSubtype="0" fill="hold" grpId="2" nodeType="withEffect">
                                  <p:stCondLst>
                                    <p:cond delay="0"/>
                                  </p:stCondLst>
                                  <p:childTnLst>
                                    <p:animEffect transition="out" filter="fade">
                                      <p:cBhvr>
                                        <p:cTn id="586" dur="500"/>
                                        <p:tgtEl>
                                          <p:spTgt spid="90"/>
                                        </p:tgtEl>
                                      </p:cBhvr>
                                    </p:animEffect>
                                    <p:set>
                                      <p:cBhvr>
                                        <p:cTn id="587"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588" restart="whenNotActive" fill="hold" evtFilter="cancelBubble" nodeType="interactiveSeq">
                <p:stCondLst>
                  <p:cond evt="onClick" delay="0">
                    <p:tgtEl>
                      <p:spTgt spid="95"/>
                    </p:tgtEl>
                  </p:cond>
                </p:stCondLst>
                <p:endSync evt="end" delay="0">
                  <p:rtn val="all"/>
                </p:endSync>
                <p:childTnLst>
                  <p:par>
                    <p:cTn id="589" fill="hold">
                      <p:stCondLst>
                        <p:cond delay="0"/>
                      </p:stCondLst>
                      <p:childTnLst>
                        <p:par>
                          <p:cTn id="590" fill="hold">
                            <p:stCondLst>
                              <p:cond delay="0"/>
                            </p:stCondLst>
                            <p:childTnLst>
                              <p:par>
                                <p:cTn id="591" presetID="1" presetClass="entr" presetSubtype="0" fill="hold" grpId="0" nodeType="clickEffect">
                                  <p:stCondLst>
                                    <p:cond delay="0"/>
                                  </p:stCondLst>
                                  <p:childTnLst>
                                    <p:set>
                                      <p:cBhvr>
                                        <p:cTn id="592" dur="1" fill="hold">
                                          <p:stCondLst>
                                            <p:cond delay="0"/>
                                          </p:stCondLst>
                                        </p:cTn>
                                        <p:tgtEl>
                                          <p:spTgt spid="101"/>
                                        </p:tgtEl>
                                        <p:attrNameLst>
                                          <p:attrName>style.visibility</p:attrName>
                                        </p:attrNameLst>
                                      </p:cBhvr>
                                      <p:to>
                                        <p:strVal val="visible"/>
                                      </p:to>
                                    </p:set>
                                  </p:childTnLst>
                                </p:cTn>
                              </p:par>
                              <p:par>
                                <p:cTn id="593" presetID="1" presetClass="entr" presetSubtype="0" fill="hold" grpId="1" nodeType="withEffect">
                                  <p:stCondLst>
                                    <p:cond delay="0"/>
                                  </p:stCondLst>
                                  <p:childTnLst>
                                    <p:set>
                                      <p:cBhvr>
                                        <p:cTn id="594" dur="1" fill="hold">
                                          <p:stCondLst>
                                            <p:cond delay="0"/>
                                          </p:stCondLst>
                                        </p:cTn>
                                        <p:tgtEl>
                                          <p:spTgt spid="81"/>
                                        </p:tgtEl>
                                        <p:attrNameLst>
                                          <p:attrName>style.visibility</p:attrName>
                                        </p:attrNameLst>
                                      </p:cBhvr>
                                      <p:to>
                                        <p:strVal val="visible"/>
                                      </p:to>
                                    </p:set>
                                  </p:childTnLst>
                                </p:cTn>
                              </p:par>
                              <p:par>
                                <p:cTn id="595" presetID="10" presetClass="exit" presetSubtype="0" fill="hold" grpId="9" nodeType="withEffect">
                                  <p:stCondLst>
                                    <p:cond delay="0"/>
                                  </p:stCondLst>
                                  <p:childTnLst>
                                    <p:animEffect transition="out" filter="fade">
                                      <p:cBhvr>
                                        <p:cTn id="596" dur="500"/>
                                        <p:tgtEl>
                                          <p:spTgt spid="90"/>
                                        </p:tgtEl>
                                      </p:cBhvr>
                                    </p:animEffect>
                                    <p:set>
                                      <p:cBhvr>
                                        <p:cTn id="597"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598" restart="whenNotActive" fill="hold" evtFilter="cancelBubble" nodeType="interactiveSeq">
                <p:stCondLst>
                  <p:cond evt="onClick" delay="0">
                    <p:tgtEl>
                      <p:spTgt spid="96"/>
                    </p:tgtEl>
                  </p:cond>
                </p:stCondLst>
                <p:endSync evt="end" delay="0">
                  <p:rtn val="all"/>
                </p:endSync>
                <p:childTnLst>
                  <p:par>
                    <p:cTn id="599" fill="hold">
                      <p:stCondLst>
                        <p:cond delay="0"/>
                      </p:stCondLst>
                      <p:childTnLst>
                        <p:par>
                          <p:cTn id="600" fill="hold">
                            <p:stCondLst>
                              <p:cond delay="0"/>
                            </p:stCondLst>
                            <p:childTnLst>
                              <p:par>
                                <p:cTn id="601" presetID="1" presetClass="entr" presetSubtype="0" fill="hold" grpId="0" nodeType="clickEffect">
                                  <p:stCondLst>
                                    <p:cond delay="0"/>
                                  </p:stCondLst>
                                  <p:childTnLst>
                                    <p:set>
                                      <p:cBhvr>
                                        <p:cTn id="602" dur="1" fill="hold">
                                          <p:stCondLst>
                                            <p:cond delay="0"/>
                                          </p:stCondLst>
                                        </p:cTn>
                                        <p:tgtEl>
                                          <p:spTgt spid="102"/>
                                        </p:tgtEl>
                                        <p:attrNameLst>
                                          <p:attrName>style.visibility</p:attrName>
                                        </p:attrNameLst>
                                      </p:cBhvr>
                                      <p:to>
                                        <p:strVal val="visible"/>
                                      </p:to>
                                    </p:set>
                                  </p:childTnLst>
                                </p:cTn>
                              </p:par>
                              <p:par>
                                <p:cTn id="603" presetID="1" presetClass="entr" presetSubtype="0" fill="hold" grpId="2" nodeType="withEffect">
                                  <p:stCondLst>
                                    <p:cond delay="0"/>
                                  </p:stCondLst>
                                  <p:childTnLst>
                                    <p:set>
                                      <p:cBhvr>
                                        <p:cTn id="604" dur="1" fill="hold">
                                          <p:stCondLst>
                                            <p:cond delay="0"/>
                                          </p:stCondLst>
                                        </p:cTn>
                                        <p:tgtEl>
                                          <p:spTgt spid="81"/>
                                        </p:tgtEl>
                                        <p:attrNameLst>
                                          <p:attrName>style.visibility</p:attrName>
                                        </p:attrNameLst>
                                      </p:cBhvr>
                                      <p:to>
                                        <p:strVal val="visible"/>
                                      </p:to>
                                    </p:set>
                                  </p:childTnLst>
                                </p:cTn>
                              </p:par>
                              <p:par>
                                <p:cTn id="605" presetID="10" presetClass="exit" presetSubtype="0" fill="hold" grpId="10" nodeType="withEffect">
                                  <p:stCondLst>
                                    <p:cond delay="0"/>
                                  </p:stCondLst>
                                  <p:childTnLst>
                                    <p:animEffect transition="out" filter="fade">
                                      <p:cBhvr>
                                        <p:cTn id="606" dur="500"/>
                                        <p:tgtEl>
                                          <p:spTgt spid="90"/>
                                        </p:tgtEl>
                                      </p:cBhvr>
                                    </p:animEffect>
                                    <p:set>
                                      <p:cBhvr>
                                        <p:cTn id="607"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608" restart="whenNotActive" fill="hold" evtFilter="cancelBubble" nodeType="interactiveSeq">
                <p:stCondLst>
                  <p:cond evt="onClick" delay="0">
                    <p:tgtEl>
                      <p:spTgt spid="94"/>
                    </p:tgtEl>
                  </p:cond>
                </p:stCondLst>
                <p:endSync evt="end" delay="0">
                  <p:rtn val="all"/>
                </p:endSync>
                <p:childTnLst>
                  <p:par>
                    <p:cTn id="609" fill="hold">
                      <p:stCondLst>
                        <p:cond delay="0"/>
                      </p:stCondLst>
                      <p:childTnLst>
                        <p:par>
                          <p:cTn id="610" fill="hold">
                            <p:stCondLst>
                              <p:cond delay="0"/>
                            </p:stCondLst>
                            <p:childTnLst>
                              <p:par>
                                <p:cTn id="611" presetID="1" presetClass="entr" presetSubtype="0" fill="hold" grpId="0" nodeType="clickEffect">
                                  <p:stCondLst>
                                    <p:cond delay="0"/>
                                  </p:stCondLst>
                                  <p:childTnLst>
                                    <p:set>
                                      <p:cBhvr>
                                        <p:cTn id="612" dur="1" fill="hold">
                                          <p:stCondLst>
                                            <p:cond delay="0"/>
                                          </p:stCondLst>
                                        </p:cTn>
                                        <p:tgtEl>
                                          <p:spTgt spid="100"/>
                                        </p:tgtEl>
                                        <p:attrNameLst>
                                          <p:attrName>style.visibility</p:attrName>
                                        </p:attrNameLst>
                                      </p:cBhvr>
                                      <p:to>
                                        <p:strVal val="visible"/>
                                      </p:to>
                                    </p:set>
                                  </p:childTnLst>
                                </p:cTn>
                              </p:par>
                              <p:par>
                                <p:cTn id="613" presetID="1" presetClass="entr" presetSubtype="0" fill="hold" grpId="0" nodeType="withEffect">
                                  <p:stCondLst>
                                    <p:cond delay="0"/>
                                  </p:stCondLst>
                                  <p:childTnLst>
                                    <p:set>
                                      <p:cBhvr>
                                        <p:cTn id="614" dur="1" fill="hold">
                                          <p:stCondLst>
                                            <p:cond delay="0"/>
                                          </p:stCondLst>
                                        </p:cTn>
                                        <p:tgtEl>
                                          <p:spTgt spid="83"/>
                                        </p:tgtEl>
                                        <p:attrNameLst>
                                          <p:attrName>style.visibility</p:attrName>
                                        </p:attrNameLst>
                                      </p:cBhvr>
                                      <p:to>
                                        <p:strVal val="visible"/>
                                      </p:to>
                                    </p:set>
                                  </p:childTnLst>
                                </p:cTn>
                              </p:par>
                              <p:par>
                                <p:cTn id="615" presetID="10" presetClass="exit" presetSubtype="0" fill="hold" grpId="11" nodeType="withEffect">
                                  <p:stCondLst>
                                    <p:cond delay="0"/>
                                  </p:stCondLst>
                                  <p:childTnLst>
                                    <p:animEffect transition="out" filter="fade">
                                      <p:cBhvr>
                                        <p:cTn id="616" dur="500"/>
                                        <p:tgtEl>
                                          <p:spTgt spid="90"/>
                                        </p:tgtEl>
                                      </p:cBhvr>
                                    </p:animEffect>
                                    <p:set>
                                      <p:cBhvr>
                                        <p:cTn id="617"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618" restart="whenNotActive" fill="hold" evtFilter="cancelBubble" nodeType="interactiveSeq">
                <p:stCondLst>
                  <p:cond evt="onClick" delay="0">
                    <p:tgtEl>
                      <p:spTgt spid="102"/>
                    </p:tgtEl>
                  </p:cond>
                </p:stCondLst>
                <p:endSync evt="end" delay="0">
                  <p:rtn val="all"/>
                </p:endSync>
                <p:childTnLst>
                  <p:par>
                    <p:cTn id="619" fill="hold">
                      <p:stCondLst>
                        <p:cond delay="0"/>
                      </p:stCondLst>
                      <p:childTnLst>
                        <p:par>
                          <p:cTn id="620" fill="hold">
                            <p:stCondLst>
                              <p:cond delay="0"/>
                            </p:stCondLst>
                            <p:childTnLst>
                              <p:par>
                                <p:cTn id="621" presetID="1" presetClass="exit" presetSubtype="0" fill="hold" grpId="1" nodeType="clickEffect">
                                  <p:stCondLst>
                                    <p:cond delay="0"/>
                                  </p:stCondLst>
                                  <p:childTnLst>
                                    <p:set>
                                      <p:cBhvr>
                                        <p:cTn id="622" dur="1" fill="hold">
                                          <p:stCondLst>
                                            <p:cond delay="0"/>
                                          </p:stCondLst>
                                        </p:cTn>
                                        <p:tgtEl>
                                          <p:spTgt spid="102"/>
                                        </p:tgtEl>
                                        <p:attrNameLst>
                                          <p:attrName>style.visibility</p:attrName>
                                        </p:attrNameLst>
                                      </p:cBhvr>
                                      <p:to>
                                        <p:strVal val="hidden"/>
                                      </p:to>
                                    </p:set>
                                  </p:childTnLst>
                                </p:cTn>
                              </p:par>
                              <p:par>
                                <p:cTn id="623" presetID="10" presetClass="entr" presetSubtype="0" fill="hold" grpId="3" nodeType="withEffect">
                                  <p:stCondLst>
                                    <p:cond delay="0"/>
                                  </p:stCondLst>
                                  <p:childTnLst>
                                    <p:set>
                                      <p:cBhvr>
                                        <p:cTn id="624" dur="1" fill="hold">
                                          <p:stCondLst>
                                            <p:cond delay="0"/>
                                          </p:stCondLst>
                                        </p:cTn>
                                        <p:tgtEl>
                                          <p:spTgt spid="90"/>
                                        </p:tgtEl>
                                        <p:attrNameLst>
                                          <p:attrName>style.visibility</p:attrName>
                                        </p:attrNameLst>
                                      </p:cBhvr>
                                      <p:to>
                                        <p:strVal val="visible"/>
                                      </p:to>
                                    </p:set>
                                    <p:animEffect transition="in" filter="fade">
                                      <p:cBhvr>
                                        <p:cTn id="625" dur="500"/>
                                        <p:tgtEl>
                                          <p:spTgt spid="90"/>
                                        </p:tgtEl>
                                      </p:cBhvr>
                                    </p:animEffect>
                                  </p:childTnLst>
                                </p:cTn>
                              </p:par>
                              <p:par>
                                <p:cTn id="626" presetID="1" presetClass="exit" presetSubtype="0" fill="hold" grpId="3" nodeType="withEffect">
                                  <p:stCondLst>
                                    <p:cond delay="0"/>
                                  </p:stCondLst>
                                  <p:childTnLst>
                                    <p:set>
                                      <p:cBhvr>
                                        <p:cTn id="627" dur="1" fill="hold">
                                          <p:stCondLst>
                                            <p:cond delay="0"/>
                                          </p:stCondLst>
                                        </p:cTn>
                                        <p:tgtEl>
                                          <p:spTgt spid="81"/>
                                        </p:tgtEl>
                                        <p:attrNameLst>
                                          <p:attrName>style.visibility</p:attrName>
                                        </p:attrNameLst>
                                      </p:cBhvr>
                                      <p:to>
                                        <p:strVal val="hidden"/>
                                      </p:to>
                                    </p:set>
                                  </p:childTnLst>
                                </p:cTn>
                              </p:par>
                            </p:childTnLst>
                          </p:cTn>
                        </p:par>
                      </p:childTnLst>
                    </p:cTn>
                  </p:par>
                </p:childTnLst>
              </p:cTn>
              <p:nextCondLst>
                <p:cond evt="onClick" delay="0">
                  <p:tgtEl>
                    <p:spTgt spid="102"/>
                  </p:tgtEl>
                </p:cond>
              </p:nextCondLst>
            </p:seq>
            <p:seq concurrent="1" nextAc="seek">
              <p:cTn id="628" restart="whenNotActive" fill="hold" evtFilter="cancelBubble" nodeType="interactiveSeq">
                <p:stCondLst>
                  <p:cond evt="onClick" delay="0">
                    <p:tgtEl>
                      <p:spTgt spid="97"/>
                    </p:tgtEl>
                  </p:cond>
                </p:stCondLst>
                <p:endSync evt="end" delay="0">
                  <p:rtn val="all"/>
                </p:endSync>
                <p:childTnLst>
                  <p:par>
                    <p:cTn id="629" fill="hold">
                      <p:stCondLst>
                        <p:cond delay="0"/>
                      </p:stCondLst>
                      <p:childTnLst>
                        <p:par>
                          <p:cTn id="630" fill="hold">
                            <p:stCondLst>
                              <p:cond delay="0"/>
                            </p:stCondLst>
                            <p:childTnLst>
                              <p:par>
                                <p:cTn id="631" presetID="1" presetClass="exit" presetSubtype="0" fill="hold" grpId="1" nodeType="clickEffect">
                                  <p:stCondLst>
                                    <p:cond delay="0"/>
                                  </p:stCondLst>
                                  <p:childTnLst>
                                    <p:set>
                                      <p:cBhvr>
                                        <p:cTn id="632" dur="1" fill="hold">
                                          <p:stCondLst>
                                            <p:cond delay="0"/>
                                          </p:stCondLst>
                                        </p:cTn>
                                        <p:tgtEl>
                                          <p:spTgt spid="97"/>
                                        </p:tgtEl>
                                        <p:attrNameLst>
                                          <p:attrName>style.visibility</p:attrName>
                                        </p:attrNameLst>
                                      </p:cBhvr>
                                      <p:to>
                                        <p:strVal val="hidden"/>
                                      </p:to>
                                    </p:set>
                                  </p:childTnLst>
                                </p:cTn>
                              </p:par>
                              <p:par>
                                <p:cTn id="633" presetID="10" presetClass="entr" presetSubtype="0" fill="hold" grpId="4" nodeType="withEffect">
                                  <p:stCondLst>
                                    <p:cond delay="0"/>
                                  </p:stCondLst>
                                  <p:childTnLst>
                                    <p:set>
                                      <p:cBhvr>
                                        <p:cTn id="634" dur="1" fill="hold">
                                          <p:stCondLst>
                                            <p:cond delay="0"/>
                                          </p:stCondLst>
                                        </p:cTn>
                                        <p:tgtEl>
                                          <p:spTgt spid="90"/>
                                        </p:tgtEl>
                                        <p:attrNameLst>
                                          <p:attrName>style.visibility</p:attrName>
                                        </p:attrNameLst>
                                      </p:cBhvr>
                                      <p:to>
                                        <p:strVal val="visible"/>
                                      </p:to>
                                    </p:set>
                                    <p:animEffect transition="in" filter="fade">
                                      <p:cBhvr>
                                        <p:cTn id="635" dur="500"/>
                                        <p:tgtEl>
                                          <p:spTgt spid="90"/>
                                        </p:tgtEl>
                                      </p:cBhvr>
                                    </p:animEffect>
                                  </p:childTnLst>
                                </p:cTn>
                              </p:par>
                            </p:childTnLst>
                          </p:cTn>
                        </p:par>
                      </p:childTnLst>
                    </p:cTn>
                  </p:par>
                </p:childTnLst>
              </p:cTn>
              <p:nextCondLst>
                <p:cond evt="onClick" delay="0">
                  <p:tgtEl>
                    <p:spTgt spid="97"/>
                  </p:tgtEl>
                </p:cond>
              </p:nextCondLst>
            </p:seq>
            <p:seq concurrent="1" nextAc="seek">
              <p:cTn id="636" restart="whenNotActive" fill="hold" evtFilter="cancelBubble" nodeType="interactiveSeq">
                <p:stCondLst>
                  <p:cond evt="onClick" delay="0">
                    <p:tgtEl>
                      <p:spTgt spid="98"/>
                    </p:tgtEl>
                  </p:cond>
                </p:stCondLst>
                <p:endSync evt="end" delay="0">
                  <p:rtn val="all"/>
                </p:endSync>
                <p:childTnLst>
                  <p:par>
                    <p:cTn id="637" fill="hold">
                      <p:stCondLst>
                        <p:cond delay="0"/>
                      </p:stCondLst>
                      <p:childTnLst>
                        <p:par>
                          <p:cTn id="638" fill="hold">
                            <p:stCondLst>
                              <p:cond delay="0"/>
                            </p:stCondLst>
                            <p:childTnLst>
                              <p:par>
                                <p:cTn id="639" presetID="1" presetClass="exit" presetSubtype="0" fill="hold" grpId="1" nodeType="clickEffect">
                                  <p:stCondLst>
                                    <p:cond delay="0"/>
                                  </p:stCondLst>
                                  <p:childTnLst>
                                    <p:set>
                                      <p:cBhvr>
                                        <p:cTn id="640" dur="1" fill="hold">
                                          <p:stCondLst>
                                            <p:cond delay="0"/>
                                          </p:stCondLst>
                                        </p:cTn>
                                        <p:tgtEl>
                                          <p:spTgt spid="98"/>
                                        </p:tgtEl>
                                        <p:attrNameLst>
                                          <p:attrName>style.visibility</p:attrName>
                                        </p:attrNameLst>
                                      </p:cBhvr>
                                      <p:to>
                                        <p:strVal val="hidden"/>
                                      </p:to>
                                    </p:set>
                                  </p:childTnLst>
                                </p:cTn>
                              </p:par>
                              <p:par>
                                <p:cTn id="641" presetID="10" presetClass="entr" presetSubtype="0" fill="hold" grpId="5" nodeType="withEffect">
                                  <p:stCondLst>
                                    <p:cond delay="0"/>
                                  </p:stCondLst>
                                  <p:childTnLst>
                                    <p:set>
                                      <p:cBhvr>
                                        <p:cTn id="642" dur="1" fill="hold">
                                          <p:stCondLst>
                                            <p:cond delay="0"/>
                                          </p:stCondLst>
                                        </p:cTn>
                                        <p:tgtEl>
                                          <p:spTgt spid="90"/>
                                        </p:tgtEl>
                                        <p:attrNameLst>
                                          <p:attrName>style.visibility</p:attrName>
                                        </p:attrNameLst>
                                      </p:cBhvr>
                                      <p:to>
                                        <p:strVal val="visible"/>
                                      </p:to>
                                    </p:set>
                                    <p:animEffect transition="in" filter="fade">
                                      <p:cBhvr>
                                        <p:cTn id="643" dur="500"/>
                                        <p:tgtEl>
                                          <p:spTgt spid="90"/>
                                        </p:tgtEl>
                                      </p:cBhvr>
                                    </p:animEffect>
                                  </p:childTnLst>
                                </p:cTn>
                              </p:par>
                              <p:par>
                                <p:cTn id="644" presetID="1" presetClass="exit" presetSubtype="0" fill="hold" grpId="5" nodeType="withEffect">
                                  <p:stCondLst>
                                    <p:cond delay="0"/>
                                  </p:stCondLst>
                                  <p:childTnLst>
                                    <p:set>
                                      <p:cBhvr>
                                        <p:cTn id="645" dur="1" fill="hold">
                                          <p:stCondLst>
                                            <p:cond delay="0"/>
                                          </p:stCondLst>
                                        </p:cTn>
                                        <p:tgtEl>
                                          <p:spTgt spid="81"/>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646" restart="whenNotActive" fill="hold" evtFilter="cancelBubble" nodeType="interactiveSeq">
                <p:stCondLst>
                  <p:cond evt="onClick" delay="0">
                    <p:tgtEl>
                      <p:spTgt spid="99"/>
                    </p:tgtEl>
                  </p:cond>
                </p:stCondLst>
                <p:endSync evt="end" delay="0">
                  <p:rtn val="all"/>
                </p:endSync>
                <p:childTnLst>
                  <p:par>
                    <p:cTn id="647" fill="hold">
                      <p:stCondLst>
                        <p:cond delay="0"/>
                      </p:stCondLst>
                      <p:childTnLst>
                        <p:par>
                          <p:cTn id="648" fill="hold">
                            <p:stCondLst>
                              <p:cond delay="0"/>
                            </p:stCondLst>
                            <p:childTnLst>
                              <p:par>
                                <p:cTn id="649" presetID="1" presetClass="exit" presetSubtype="0" fill="hold" grpId="1" nodeType="clickEffect">
                                  <p:stCondLst>
                                    <p:cond delay="0"/>
                                  </p:stCondLst>
                                  <p:childTnLst>
                                    <p:set>
                                      <p:cBhvr>
                                        <p:cTn id="650" dur="1" fill="hold">
                                          <p:stCondLst>
                                            <p:cond delay="0"/>
                                          </p:stCondLst>
                                        </p:cTn>
                                        <p:tgtEl>
                                          <p:spTgt spid="99"/>
                                        </p:tgtEl>
                                        <p:attrNameLst>
                                          <p:attrName>style.visibility</p:attrName>
                                        </p:attrNameLst>
                                      </p:cBhvr>
                                      <p:to>
                                        <p:strVal val="hidden"/>
                                      </p:to>
                                    </p:set>
                                  </p:childTnLst>
                                </p:cTn>
                              </p:par>
                              <p:par>
                                <p:cTn id="651" presetID="10" presetClass="entr" presetSubtype="0" fill="hold" grpId="6" nodeType="withEffect">
                                  <p:stCondLst>
                                    <p:cond delay="0"/>
                                  </p:stCondLst>
                                  <p:childTnLst>
                                    <p:set>
                                      <p:cBhvr>
                                        <p:cTn id="652" dur="1" fill="hold">
                                          <p:stCondLst>
                                            <p:cond delay="0"/>
                                          </p:stCondLst>
                                        </p:cTn>
                                        <p:tgtEl>
                                          <p:spTgt spid="90"/>
                                        </p:tgtEl>
                                        <p:attrNameLst>
                                          <p:attrName>style.visibility</p:attrName>
                                        </p:attrNameLst>
                                      </p:cBhvr>
                                      <p:to>
                                        <p:strVal val="visible"/>
                                      </p:to>
                                    </p:set>
                                    <p:animEffect transition="in" filter="fade">
                                      <p:cBhvr>
                                        <p:cTn id="653" dur="500"/>
                                        <p:tgtEl>
                                          <p:spTgt spid="90"/>
                                        </p:tgtEl>
                                      </p:cBhvr>
                                    </p:animEffect>
                                  </p:childTnLst>
                                </p:cTn>
                              </p:par>
                            </p:childTnLst>
                          </p:cTn>
                        </p:par>
                      </p:childTnLst>
                    </p:cTn>
                  </p:par>
                </p:childTnLst>
              </p:cTn>
              <p:nextCondLst>
                <p:cond evt="onClick" delay="0">
                  <p:tgtEl>
                    <p:spTgt spid="99"/>
                  </p:tgtEl>
                </p:cond>
              </p:nextCondLst>
            </p:seq>
            <p:seq concurrent="1" nextAc="seek">
              <p:cTn id="654" restart="whenNotActive" fill="hold" evtFilter="cancelBubble" nodeType="interactiveSeq">
                <p:stCondLst>
                  <p:cond evt="onClick" delay="0">
                    <p:tgtEl>
                      <p:spTgt spid="100"/>
                    </p:tgtEl>
                  </p:cond>
                </p:stCondLst>
                <p:endSync evt="end" delay="0">
                  <p:rtn val="all"/>
                </p:endSync>
                <p:childTnLst>
                  <p:par>
                    <p:cTn id="655" fill="hold">
                      <p:stCondLst>
                        <p:cond delay="0"/>
                      </p:stCondLst>
                      <p:childTnLst>
                        <p:par>
                          <p:cTn id="656" fill="hold">
                            <p:stCondLst>
                              <p:cond delay="0"/>
                            </p:stCondLst>
                            <p:childTnLst>
                              <p:par>
                                <p:cTn id="657" presetID="1" presetClass="exit" presetSubtype="0" fill="hold" grpId="1" nodeType="clickEffect">
                                  <p:stCondLst>
                                    <p:cond delay="0"/>
                                  </p:stCondLst>
                                  <p:childTnLst>
                                    <p:set>
                                      <p:cBhvr>
                                        <p:cTn id="658" dur="1" fill="hold">
                                          <p:stCondLst>
                                            <p:cond delay="0"/>
                                          </p:stCondLst>
                                        </p:cTn>
                                        <p:tgtEl>
                                          <p:spTgt spid="100"/>
                                        </p:tgtEl>
                                        <p:attrNameLst>
                                          <p:attrName>style.visibility</p:attrName>
                                        </p:attrNameLst>
                                      </p:cBhvr>
                                      <p:to>
                                        <p:strVal val="hidden"/>
                                      </p:to>
                                    </p:set>
                                  </p:childTnLst>
                                </p:cTn>
                              </p:par>
                              <p:par>
                                <p:cTn id="659" presetID="1" presetClass="exit" presetSubtype="0" fill="hold" grpId="1" nodeType="withEffect">
                                  <p:stCondLst>
                                    <p:cond delay="0"/>
                                  </p:stCondLst>
                                  <p:childTnLst>
                                    <p:set>
                                      <p:cBhvr>
                                        <p:cTn id="660" dur="1" fill="hold">
                                          <p:stCondLst>
                                            <p:cond delay="0"/>
                                          </p:stCondLst>
                                        </p:cTn>
                                        <p:tgtEl>
                                          <p:spTgt spid="83"/>
                                        </p:tgtEl>
                                        <p:attrNameLst>
                                          <p:attrName>style.visibility</p:attrName>
                                        </p:attrNameLst>
                                      </p:cBhvr>
                                      <p:to>
                                        <p:strVal val="hidden"/>
                                      </p:to>
                                    </p:set>
                                  </p:childTnLst>
                                </p:cTn>
                              </p:par>
                              <p:par>
                                <p:cTn id="661" presetID="10" presetClass="entr" presetSubtype="0" fill="hold" grpId="8" nodeType="withEffect">
                                  <p:stCondLst>
                                    <p:cond delay="0"/>
                                  </p:stCondLst>
                                  <p:childTnLst>
                                    <p:set>
                                      <p:cBhvr>
                                        <p:cTn id="662" dur="1" fill="hold">
                                          <p:stCondLst>
                                            <p:cond delay="0"/>
                                          </p:stCondLst>
                                        </p:cTn>
                                        <p:tgtEl>
                                          <p:spTgt spid="90"/>
                                        </p:tgtEl>
                                        <p:attrNameLst>
                                          <p:attrName>style.visibility</p:attrName>
                                        </p:attrNameLst>
                                      </p:cBhvr>
                                      <p:to>
                                        <p:strVal val="visible"/>
                                      </p:to>
                                    </p:set>
                                    <p:animEffect transition="in" filter="fade">
                                      <p:cBhvr>
                                        <p:cTn id="663" dur="500"/>
                                        <p:tgtEl>
                                          <p:spTgt spid="90"/>
                                        </p:tgtEl>
                                      </p:cBhvr>
                                    </p:animEffect>
                                  </p:childTnLst>
                                </p:cTn>
                              </p:par>
                            </p:childTnLst>
                          </p:cTn>
                        </p:par>
                      </p:childTnLst>
                    </p:cTn>
                  </p:par>
                </p:childTnLst>
              </p:cTn>
              <p:nextCondLst>
                <p:cond evt="onClick" delay="0">
                  <p:tgtEl>
                    <p:spTgt spid="100"/>
                  </p:tgtEl>
                </p:cond>
              </p:nextCondLst>
            </p:seq>
            <p:seq concurrent="1" nextAc="seek">
              <p:cTn id="664" restart="whenNotActive" fill="hold" evtFilter="cancelBubble" nodeType="interactiveSeq">
                <p:stCondLst>
                  <p:cond evt="onClick" delay="0">
                    <p:tgtEl>
                      <p:spTgt spid="101"/>
                    </p:tgtEl>
                  </p:cond>
                </p:stCondLst>
                <p:endSync evt="end" delay="0">
                  <p:rtn val="all"/>
                </p:endSync>
                <p:childTnLst>
                  <p:par>
                    <p:cTn id="665" fill="hold">
                      <p:stCondLst>
                        <p:cond delay="0"/>
                      </p:stCondLst>
                      <p:childTnLst>
                        <p:par>
                          <p:cTn id="666" fill="hold">
                            <p:stCondLst>
                              <p:cond delay="0"/>
                            </p:stCondLst>
                            <p:childTnLst>
                              <p:par>
                                <p:cTn id="667" presetID="1" presetClass="exit" presetSubtype="0" fill="hold" grpId="1" nodeType="clickEffect">
                                  <p:stCondLst>
                                    <p:cond delay="0"/>
                                  </p:stCondLst>
                                  <p:childTnLst>
                                    <p:set>
                                      <p:cBhvr>
                                        <p:cTn id="668" dur="1" fill="hold">
                                          <p:stCondLst>
                                            <p:cond delay="0"/>
                                          </p:stCondLst>
                                        </p:cTn>
                                        <p:tgtEl>
                                          <p:spTgt spid="101"/>
                                        </p:tgtEl>
                                        <p:attrNameLst>
                                          <p:attrName>style.visibility</p:attrName>
                                        </p:attrNameLst>
                                      </p:cBhvr>
                                      <p:to>
                                        <p:strVal val="hidden"/>
                                      </p:to>
                                    </p:set>
                                  </p:childTnLst>
                                </p:cTn>
                              </p:par>
                              <p:par>
                                <p:cTn id="669" presetID="1" presetClass="exit" presetSubtype="0" fill="hold" grpId="4" nodeType="withEffect">
                                  <p:stCondLst>
                                    <p:cond delay="0"/>
                                  </p:stCondLst>
                                  <p:childTnLst>
                                    <p:set>
                                      <p:cBhvr>
                                        <p:cTn id="670" dur="1" fill="hold">
                                          <p:stCondLst>
                                            <p:cond delay="0"/>
                                          </p:stCondLst>
                                        </p:cTn>
                                        <p:tgtEl>
                                          <p:spTgt spid="81"/>
                                        </p:tgtEl>
                                        <p:attrNameLst>
                                          <p:attrName>style.visibility</p:attrName>
                                        </p:attrNameLst>
                                      </p:cBhvr>
                                      <p:to>
                                        <p:strVal val="hidden"/>
                                      </p:to>
                                    </p:set>
                                  </p:childTnLst>
                                </p:cTn>
                              </p:par>
                              <p:par>
                                <p:cTn id="671" presetID="10" presetClass="entr" presetSubtype="0" fill="hold" grpId="7" nodeType="withEffect">
                                  <p:stCondLst>
                                    <p:cond delay="0"/>
                                  </p:stCondLst>
                                  <p:childTnLst>
                                    <p:set>
                                      <p:cBhvr>
                                        <p:cTn id="672" dur="1" fill="hold">
                                          <p:stCondLst>
                                            <p:cond delay="0"/>
                                          </p:stCondLst>
                                        </p:cTn>
                                        <p:tgtEl>
                                          <p:spTgt spid="90"/>
                                        </p:tgtEl>
                                        <p:attrNameLst>
                                          <p:attrName>style.visibility</p:attrName>
                                        </p:attrNameLst>
                                      </p:cBhvr>
                                      <p:to>
                                        <p:strVal val="visible"/>
                                      </p:to>
                                    </p:set>
                                    <p:animEffect transition="in" filter="fade">
                                      <p:cBhvr>
                                        <p:cTn id="673" dur="500"/>
                                        <p:tgtEl>
                                          <p:spTgt spid="90"/>
                                        </p:tgtEl>
                                      </p:cBhvr>
                                    </p:animEffect>
                                  </p:childTnLst>
                                </p:cTn>
                              </p:par>
                            </p:childTnLst>
                          </p:cTn>
                        </p:par>
                      </p:childTnLst>
                    </p:cTn>
                  </p:par>
                </p:childTnLst>
              </p:cTn>
              <p:nextCondLst>
                <p:cond evt="onClick" delay="0">
                  <p:tgtEl>
                    <p:spTgt spid="101"/>
                  </p:tgtEl>
                </p:cond>
              </p:nextCondLst>
            </p:seq>
            <p:seq concurrent="1" nextAc="seek">
              <p:cTn id="674" restart="whenNotActive" fill="hold" evtFilter="cancelBubble" nodeType="interactiveSeq">
                <p:stCondLst>
                  <p:cond evt="onClick" delay="0">
                    <p:tgtEl>
                      <p:spTgt spid="103"/>
                    </p:tgtEl>
                  </p:cond>
                </p:stCondLst>
                <p:endSync evt="end" delay="0">
                  <p:rtn val="all"/>
                </p:endSync>
                <p:childTnLst>
                  <p:par>
                    <p:cTn id="675" fill="hold">
                      <p:stCondLst>
                        <p:cond delay="0"/>
                      </p:stCondLst>
                      <p:childTnLst>
                        <p:par>
                          <p:cTn id="676" fill="hold">
                            <p:stCondLst>
                              <p:cond delay="0"/>
                            </p:stCondLst>
                            <p:childTnLst>
                              <p:par>
                                <p:cTn id="677" presetID="1" presetClass="entr" presetSubtype="0" fill="hold" grpId="0" nodeType="clickEffect">
                                  <p:stCondLst>
                                    <p:cond delay="0"/>
                                  </p:stCondLst>
                                  <p:childTnLst>
                                    <p:set>
                                      <p:cBhvr>
                                        <p:cTn id="678" dur="1" fill="hold">
                                          <p:stCondLst>
                                            <p:cond delay="0"/>
                                          </p:stCondLst>
                                        </p:cTn>
                                        <p:tgtEl>
                                          <p:spTgt spid="109"/>
                                        </p:tgtEl>
                                        <p:attrNameLst>
                                          <p:attrName>style.visibility</p:attrName>
                                        </p:attrNameLst>
                                      </p:cBhvr>
                                      <p:to>
                                        <p:strVal val="visible"/>
                                      </p:to>
                                    </p:set>
                                  </p:childTnLst>
                                </p:cTn>
                              </p:par>
                              <p:par>
                                <p:cTn id="679" presetID="10" presetClass="exit" presetSubtype="0" fill="hold" grpId="1" nodeType="withEffect">
                                  <p:stCondLst>
                                    <p:cond delay="0"/>
                                  </p:stCondLst>
                                  <p:childTnLst>
                                    <p:animEffect transition="out" filter="fade">
                                      <p:cBhvr>
                                        <p:cTn id="680" dur="500"/>
                                        <p:tgtEl>
                                          <p:spTgt spid="88"/>
                                        </p:tgtEl>
                                      </p:cBhvr>
                                    </p:animEffect>
                                    <p:set>
                                      <p:cBhvr>
                                        <p:cTn id="681"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682" restart="whenNotActive" fill="hold" evtFilter="cancelBubble" nodeType="interactiveSeq">
                <p:stCondLst>
                  <p:cond evt="onClick" delay="0">
                    <p:tgtEl>
                      <p:spTgt spid="104"/>
                    </p:tgtEl>
                  </p:cond>
                </p:stCondLst>
                <p:endSync evt="end" delay="0">
                  <p:rtn val="all"/>
                </p:endSync>
                <p:childTnLst>
                  <p:par>
                    <p:cTn id="683" fill="hold">
                      <p:stCondLst>
                        <p:cond delay="0"/>
                      </p:stCondLst>
                      <p:childTnLst>
                        <p:par>
                          <p:cTn id="684" fill="hold">
                            <p:stCondLst>
                              <p:cond delay="0"/>
                            </p:stCondLst>
                            <p:childTnLst>
                              <p:par>
                                <p:cTn id="685" presetID="1" presetClass="entr" presetSubtype="0" fill="hold" grpId="0" nodeType="clickEffect">
                                  <p:stCondLst>
                                    <p:cond delay="0"/>
                                  </p:stCondLst>
                                  <p:childTnLst>
                                    <p:set>
                                      <p:cBhvr>
                                        <p:cTn id="686" dur="1" fill="hold">
                                          <p:stCondLst>
                                            <p:cond delay="0"/>
                                          </p:stCondLst>
                                        </p:cTn>
                                        <p:tgtEl>
                                          <p:spTgt spid="110"/>
                                        </p:tgtEl>
                                        <p:attrNameLst>
                                          <p:attrName>style.visibility</p:attrName>
                                        </p:attrNameLst>
                                      </p:cBhvr>
                                      <p:to>
                                        <p:strVal val="visible"/>
                                      </p:to>
                                    </p:set>
                                  </p:childTnLst>
                                </p:cTn>
                              </p:par>
                              <p:par>
                                <p:cTn id="687" presetID="1" presetClass="entr" presetSubtype="0" fill="hold" grpId="0" nodeType="withEffect">
                                  <p:stCondLst>
                                    <p:cond delay="0"/>
                                  </p:stCondLst>
                                  <p:childTnLst>
                                    <p:set>
                                      <p:cBhvr>
                                        <p:cTn id="688" dur="1" fill="hold">
                                          <p:stCondLst>
                                            <p:cond delay="0"/>
                                          </p:stCondLst>
                                        </p:cTn>
                                        <p:tgtEl>
                                          <p:spTgt spid="85"/>
                                        </p:tgtEl>
                                        <p:attrNameLst>
                                          <p:attrName>style.visibility</p:attrName>
                                        </p:attrNameLst>
                                      </p:cBhvr>
                                      <p:to>
                                        <p:strVal val="visible"/>
                                      </p:to>
                                    </p:set>
                                  </p:childTnLst>
                                </p:cTn>
                              </p:par>
                              <p:par>
                                <p:cTn id="689" presetID="10" presetClass="exit" presetSubtype="0" fill="hold" grpId="2" nodeType="withEffect">
                                  <p:stCondLst>
                                    <p:cond delay="0"/>
                                  </p:stCondLst>
                                  <p:childTnLst>
                                    <p:animEffect transition="out" filter="fade">
                                      <p:cBhvr>
                                        <p:cTn id="690" dur="500"/>
                                        <p:tgtEl>
                                          <p:spTgt spid="88"/>
                                        </p:tgtEl>
                                      </p:cBhvr>
                                    </p:animEffect>
                                    <p:set>
                                      <p:cBhvr>
                                        <p:cTn id="691"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4"/>
                  </p:tgtEl>
                </p:cond>
              </p:nextCondLst>
            </p:seq>
            <p:seq concurrent="1" nextAc="seek">
              <p:cTn id="692" restart="whenNotActive" fill="hold" evtFilter="cancelBubble" nodeType="interactiveSeq">
                <p:stCondLst>
                  <p:cond evt="onClick" delay="0">
                    <p:tgtEl>
                      <p:spTgt spid="105"/>
                    </p:tgtEl>
                  </p:cond>
                </p:stCondLst>
                <p:endSync evt="end" delay="0">
                  <p:rtn val="all"/>
                </p:endSync>
                <p:childTnLst>
                  <p:par>
                    <p:cTn id="693" fill="hold">
                      <p:stCondLst>
                        <p:cond delay="0"/>
                      </p:stCondLst>
                      <p:childTnLst>
                        <p:par>
                          <p:cTn id="694" fill="hold">
                            <p:stCondLst>
                              <p:cond delay="0"/>
                            </p:stCondLst>
                            <p:childTnLst>
                              <p:par>
                                <p:cTn id="695" presetID="1" presetClass="entr" presetSubtype="0" fill="hold" grpId="1" nodeType="clickEffect">
                                  <p:stCondLst>
                                    <p:cond delay="0"/>
                                  </p:stCondLst>
                                  <p:childTnLst>
                                    <p:set>
                                      <p:cBhvr>
                                        <p:cTn id="696" dur="1" fill="hold">
                                          <p:stCondLst>
                                            <p:cond delay="0"/>
                                          </p:stCondLst>
                                        </p:cTn>
                                        <p:tgtEl>
                                          <p:spTgt spid="111"/>
                                        </p:tgtEl>
                                        <p:attrNameLst>
                                          <p:attrName>style.visibility</p:attrName>
                                        </p:attrNameLst>
                                      </p:cBhvr>
                                      <p:to>
                                        <p:strVal val="visible"/>
                                      </p:to>
                                    </p:set>
                                  </p:childTnLst>
                                </p:cTn>
                              </p:par>
                              <p:par>
                                <p:cTn id="697" presetID="10" presetClass="exit" presetSubtype="0" fill="hold" grpId="5" nodeType="withEffect">
                                  <p:stCondLst>
                                    <p:cond delay="0"/>
                                  </p:stCondLst>
                                  <p:childTnLst>
                                    <p:animEffect transition="out" filter="fade">
                                      <p:cBhvr>
                                        <p:cTn id="698" dur="500"/>
                                        <p:tgtEl>
                                          <p:spTgt spid="88"/>
                                        </p:tgtEl>
                                      </p:cBhvr>
                                    </p:animEffect>
                                    <p:set>
                                      <p:cBhvr>
                                        <p:cTn id="699"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700" restart="whenNotActive" fill="hold" evtFilter="cancelBubble" nodeType="interactiveSeq">
                <p:stCondLst>
                  <p:cond evt="onClick" delay="0">
                    <p:tgtEl>
                      <p:spTgt spid="107"/>
                    </p:tgtEl>
                  </p:cond>
                </p:stCondLst>
                <p:endSync evt="end" delay="0">
                  <p:rtn val="all"/>
                </p:endSync>
                <p:childTnLst>
                  <p:par>
                    <p:cTn id="701" fill="hold">
                      <p:stCondLst>
                        <p:cond delay="0"/>
                      </p:stCondLst>
                      <p:childTnLst>
                        <p:par>
                          <p:cTn id="702" fill="hold">
                            <p:stCondLst>
                              <p:cond delay="0"/>
                            </p:stCondLst>
                            <p:childTnLst>
                              <p:par>
                                <p:cTn id="703" presetID="1" presetClass="entr" presetSubtype="0" fill="hold" grpId="0" nodeType="clickEffect">
                                  <p:stCondLst>
                                    <p:cond delay="0"/>
                                  </p:stCondLst>
                                  <p:childTnLst>
                                    <p:set>
                                      <p:cBhvr>
                                        <p:cTn id="704" dur="1" fill="hold">
                                          <p:stCondLst>
                                            <p:cond delay="0"/>
                                          </p:stCondLst>
                                        </p:cTn>
                                        <p:tgtEl>
                                          <p:spTgt spid="113"/>
                                        </p:tgtEl>
                                        <p:attrNameLst>
                                          <p:attrName>style.visibility</p:attrName>
                                        </p:attrNameLst>
                                      </p:cBhvr>
                                      <p:to>
                                        <p:strVal val="visible"/>
                                      </p:to>
                                    </p:set>
                                  </p:childTnLst>
                                </p:cTn>
                              </p:par>
                              <p:par>
                                <p:cTn id="705" presetID="1" presetClass="entr" presetSubtype="0" fill="hold" grpId="0" nodeType="withEffect">
                                  <p:stCondLst>
                                    <p:cond delay="0"/>
                                  </p:stCondLst>
                                  <p:childTnLst>
                                    <p:set>
                                      <p:cBhvr>
                                        <p:cTn id="706" dur="1" fill="hold">
                                          <p:stCondLst>
                                            <p:cond delay="0"/>
                                          </p:stCondLst>
                                        </p:cTn>
                                        <p:tgtEl>
                                          <p:spTgt spid="80"/>
                                        </p:tgtEl>
                                        <p:attrNameLst>
                                          <p:attrName>style.visibility</p:attrName>
                                        </p:attrNameLst>
                                      </p:cBhvr>
                                      <p:to>
                                        <p:strVal val="visible"/>
                                      </p:to>
                                    </p:set>
                                  </p:childTnLst>
                                </p:cTn>
                              </p:par>
                              <p:par>
                                <p:cTn id="707" presetID="10" presetClass="exit" presetSubtype="0" fill="hold" grpId="4" nodeType="withEffect">
                                  <p:stCondLst>
                                    <p:cond delay="0"/>
                                  </p:stCondLst>
                                  <p:childTnLst>
                                    <p:animEffect transition="out" filter="fade">
                                      <p:cBhvr>
                                        <p:cTn id="708" dur="500"/>
                                        <p:tgtEl>
                                          <p:spTgt spid="88"/>
                                        </p:tgtEl>
                                      </p:cBhvr>
                                    </p:animEffect>
                                    <p:set>
                                      <p:cBhvr>
                                        <p:cTn id="709"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7"/>
                  </p:tgtEl>
                </p:cond>
              </p:nextCondLst>
            </p:seq>
            <p:seq concurrent="1" nextAc="seek">
              <p:cTn id="710" restart="whenNotActive" fill="hold" evtFilter="cancelBubble" nodeType="interactiveSeq">
                <p:stCondLst>
                  <p:cond evt="onClick" delay="0">
                    <p:tgtEl>
                      <p:spTgt spid="108"/>
                    </p:tgtEl>
                  </p:cond>
                </p:stCondLst>
                <p:endSync evt="end" delay="0">
                  <p:rtn val="all"/>
                </p:endSync>
                <p:childTnLst>
                  <p:par>
                    <p:cTn id="711" fill="hold">
                      <p:stCondLst>
                        <p:cond delay="0"/>
                      </p:stCondLst>
                      <p:childTnLst>
                        <p:par>
                          <p:cTn id="712" fill="hold">
                            <p:stCondLst>
                              <p:cond delay="0"/>
                            </p:stCondLst>
                            <p:childTnLst>
                              <p:par>
                                <p:cTn id="713" presetID="1" presetClass="entr" presetSubtype="0" fill="hold" grpId="0" nodeType="clickEffect">
                                  <p:stCondLst>
                                    <p:cond delay="0"/>
                                  </p:stCondLst>
                                  <p:childTnLst>
                                    <p:set>
                                      <p:cBhvr>
                                        <p:cTn id="714" dur="1" fill="hold">
                                          <p:stCondLst>
                                            <p:cond delay="0"/>
                                          </p:stCondLst>
                                        </p:cTn>
                                        <p:tgtEl>
                                          <p:spTgt spid="114"/>
                                        </p:tgtEl>
                                        <p:attrNameLst>
                                          <p:attrName>style.visibility</p:attrName>
                                        </p:attrNameLst>
                                      </p:cBhvr>
                                      <p:to>
                                        <p:strVal val="visible"/>
                                      </p:to>
                                    </p:set>
                                  </p:childTnLst>
                                </p:cTn>
                              </p:par>
                              <p:par>
                                <p:cTn id="715" presetID="1" presetClass="entr" presetSubtype="0" fill="hold" grpId="1" nodeType="withEffect">
                                  <p:stCondLst>
                                    <p:cond delay="0"/>
                                  </p:stCondLst>
                                  <p:childTnLst>
                                    <p:set>
                                      <p:cBhvr>
                                        <p:cTn id="716" dur="1" fill="hold">
                                          <p:stCondLst>
                                            <p:cond delay="0"/>
                                          </p:stCondLst>
                                        </p:cTn>
                                        <p:tgtEl>
                                          <p:spTgt spid="80"/>
                                        </p:tgtEl>
                                        <p:attrNameLst>
                                          <p:attrName>style.visibility</p:attrName>
                                        </p:attrNameLst>
                                      </p:cBhvr>
                                      <p:to>
                                        <p:strVal val="visible"/>
                                      </p:to>
                                    </p:set>
                                  </p:childTnLst>
                                </p:cTn>
                              </p:par>
                              <p:par>
                                <p:cTn id="717" presetID="10" presetClass="exit" presetSubtype="0" fill="hold" grpId="3" nodeType="withEffect">
                                  <p:stCondLst>
                                    <p:cond delay="0"/>
                                  </p:stCondLst>
                                  <p:childTnLst>
                                    <p:animEffect transition="out" filter="fade">
                                      <p:cBhvr>
                                        <p:cTn id="718" dur="500"/>
                                        <p:tgtEl>
                                          <p:spTgt spid="88"/>
                                        </p:tgtEl>
                                      </p:cBhvr>
                                    </p:animEffect>
                                    <p:set>
                                      <p:cBhvr>
                                        <p:cTn id="719"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720" restart="whenNotActive" fill="hold" evtFilter="cancelBubble" nodeType="interactiveSeq">
                <p:stCondLst>
                  <p:cond evt="onClick" delay="0">
                    <p:tgtEl>
                      <p:spTgt spid="106"/>
                    </p:tgtEl>
                  </p:cond>
                </p:stCondLst>
                <p:endSync evt="end" delay="0">
                  <p:rtn val="all"/>
                </p:endSync>
                <p:childTnLst>
                  <p:par>
                    <p:cTn id="721" fill="hold">
                      <p:stCondLst>
                        <p:cond delay="0"/>
                      </p:stCondLst>
                      <p:childTnLst>
                        <p:par>
                          <p:cTn id="722" fill="hold">
                            <p:stCondLst>
                              <p:cond delay="0"/>
                            </p:stCondLst>
                            <p:childTnLst>
                              <p:par>
                                <p:cTn id="723" presetID="1" presetClass="entr" presetSubtype="0" fill="hold" grpId="0" nodeType="clickEffect">
                                  <p:stCondLst>
                                    <p:cond delay="0"/>
                                  </p:stCondLst>
                                  <p:childTnLst>
                                    <p:set>
                                      <p:cBhvr>
                                        <p:cTn id="724" dur="1" fill="hold">
                                          <p:stCondLst>
                                            <p:cond delay="0"/>
                                          </p:stCondLst>
                                        </p:cTn>
                                        <p:tgtEl>
                                          <p:spTgt spid="112"/>
                                        </p:tgtEl>
                                        <p:attrNameLst>
                                          <p:attrName>style.visibility</p:attrName>
                                        </p:attrNameLst>
                                      </p:cBhvr>
                                      <p:to>
                                        <p:strVal val="visible"/>
                                      </p:to>
                                    </p:set>
                                  </p:childTnLst>
                                </p:cTn>
                              </p:par>
                              <p:par>
                                <p:cTn id="725" presetID="1" presetClass="entr" presetSubtype="0" fill="hold" grpId="5" nodeType="withEffect">
                                  <p:stCondLst>
                                    <p:cond delay="0"/>
                                  </p:stCondLst>
                                  <p:childTnLst>
                                    <p:set>
                                      <p:cBhvr>
                                        <p:cTn id="726" dur="1" fill="hold">
                                          <p:stCondLst>
                                            <p:cond delay="0"/>
                                          </p:stCondLst>
                                        </p:cTn>
                                        <p:tgtEl>
                                          <p:spTgt spid="80"/>
                                        </p:tgtEl>
                                        <p:attrNameLst>
                                          <p:attrName>style.visibility</p:attrName>
                                        </p:attrNameLst>
                                      </p:cBhvr>
                                      <p:to>
                                        <p:strVal val="visible"/>
                                      </p:to>
                                    </p:set>
                                  </p:childTnLst>
                                </p:cTn>
                              </p:par>
                              <p:par>
                                <p:cTn id="727" presetID="10" presetClass="exit" presetSubtype="0" fill="hold" grpId="0" nodeType="withEffect">
                                  <p:stCondLst>
                                    <p:cond delay="0"/>
                                  </p:stCondLst>
                                  <p:childTnLst>
                                    <p:animEffect transition="out" filter="fade">
                                      <p:cBhvr>
                                        <p:cTn id="728" dur="500"/>
                                        <p:tgtEl>
                                          <p:spTgt spid="88"/>
                                        </p:tgtEl>
                                      </p:cBhvr>
                                    </p:animEffect>
                                    <p:set>
                                      <p:cBhvr>
                                        <p:cTn id="729" dur="1" fill="hold">
                                          <p:stCondLst>
                                            <p:cond delay="499"/>
                                          </p:stCondLst>
                                        </p:cTn>
                                        <p:tgtEl>
                                          <p:spTgt spid="88"/>
                                        </p:tgtEl>
                                        <p:attrNameLst>
                                          <p:attrName>style.visibility</p:attrName>
                                        </p:attrNameLst>
                                      </p:cBhvr>
                                      <p:to>
                                        <p:strVal val="hidden"/>
                                      </p:to>
                                    </p:set>
                                  </p:childTnLst>
                                </p:cTn>
                              </p:par>
                            </p:childTnLst>
                          </p:cTn>
                        </p:par>
                      </p:childTnLst>
                    </p:cTn>
                  </p:par>
                </p:childTnLst>
              </p:cTn>
              <p:nextCondLst>
                <p:cond evt="onClick" delay="0">
                  <p:tgtEl>
                    <p:spTgt spid="106"/>
                  </p:tgtEl>
                </p:cond>
              </p:nextCondLst>
            </p:seq>
            <p:seq concurrent="1" nextAc="seek">
              <p:cTn id="730" restart="whenNotActive" fill="hold" evtFilter="cancelBubble" nodeType="interactiveSeq">
                <p:stCondLst>
                  <p:cond evt="onClick" delay="0">
                    <p:tgtEl>
                      <p:spTgt spid="114"/>
                    </p:tgtEl>
                  </p:cond>
                </p:stCondLst>
                <p:endSync evt="end" delay="0">
                  <p:rtn val="all"/>
                </p:endSync>
                <p:childTnLst>
                  <p:par>
                    <p:cTn id="731" fill="hold">
                      <p:stCondLst>
                        <p:cond delay="0"/>
                      </p:stCondLst>
                      <p:childTnLst>
                        <p:par>
                          <p:cTn id="732" fill="hold">
                            <p:stCondLst>
                              <p:cond delay="0"/>
                            </p:stCondLst>
                            <p:childTnLst>
                              <p:par>
                                <p:cTn id="733" presetID="1" presetClass="exit" presetSubtype="0" fill="hold" grpId="1" nodeType="clickEffect">
                                  <p:stCondLst>
                                    <p:cond delay="0"/>
                                  </p:stCondLst>
                                  <p:childTnLst>
                                    <p:set>
                                      <p:cBhvr>
                                        <p:cTn id="734" dur="1" fill="hold">
                                          <p:stCondLst>
                                            <p:cond delay="0"/>
                                          </p:stCondLst>
                                        </p:cTn>
                                        <p:tgtEl>
                                          <p:spTgt spid="114"/>
                                        </p:tgtEl>
                                        <p:attrNameLst>
                                          <p:attrName>style.visibility</p:attrName>
                                        </p:attrNameLst>
                                      </p:cBhvr>
                                      <p:to>
                                        <p:strVal val="hidden"/>
                                      </p:to>
                                    </p:set>
                                  </p:childTnLst>
                                </p:cTn>
                              </p:par>
                              <p:par>
                                <p:cTn id="735" presetID="1" presetClass="exit" presetSubtype="0" fill="hold" grpId="4" nodeType="withEffect">
                                  <p:stCondLst>
                                    <p:cond delay="0"/>
                                  </p:stCondLst>
                                  <p:childTnLst>
                                    <p:set>
                                      <p:cBhvr>
                                        <p:cTn id="736" dur="1" fill="hold">
                                          <p:stCondLst>
                                            <p:cond delay="0"/>
                                          </p:stCondLst>
                                        </p:cTn>
                                        <p:tgtEl>
                                          <p:spTgt spid="80"/>
                                        </p:tgtEl>
                                        <p:attrNameLst>
                                          <p:attrName>style.visibility</p:attrName>
                                        </p:attrNameLst>
                                      </p:cBhvr>
                                      <p:to>
                                        <p:strVal val="hidden"/>
                                      </p:to>
                                    </p:set>
                                  </p:childTnLst>
                                </p:cTn>
                              </p:par>
                              <p:par>
                                <p:cTn id="737" presetID="10" presetClass="entr" presetSubtype="0" fill="hold" grpId="6" nodeType="withEffect">
                                  <p:stCondLst>
                                    <p:cond delay="0"/>
                                  </p:stCondLst>
                                  <p:childTnLst>
                                    <p:set>
                                      <p:cBhvr>
                                        <p:cTn id="738" dur="1" fill="hold">
                                          <p:stCondLst>
                                            <p:cond delay="0"/>
                                          </p:stCondLst>
                                        </p:cTn>
                                        <p:tgtEl>
                                          <p:spTgt spid="88"/>
                                        </p:tgtEl>
                                        <p:attrNameLst>
                                          <p:attrName>style.visibility</p:attrName>
                                        </p:attrNameLst>
                                      </p:cBhvr>
                                      <p:to>
                                        <p:strVal val="visible"/>
                                      </p:to>
                                    </p:set>
                                    <p:animEffect transition="in" filter="fade">
                                      <p:cBhvr>
                                        <p:cTn id="739" dur="500"/>
                                        <p:tgtEl>
                                          <p:spTgt spid="88"/>
                                        </p:tgtEl>
                                      </p:cBhvr>
                                    </p:animEffect>
                                  </p:childTnLst>
                                </p:cTn>
                              </p:par>
                            </p:childTnLst>
                          </p:cTn>
                        </p:par>
                      </p:childTnLst>
                    </p:cTn>
                  </p:par>
                </p:childTnLst>
              </p:cTn>
              <p:nextCondLst>
                <p:cond evt="onClick" delay="0">
                  <p:tgtEl>
                    <p:spTgt spid="114"/>
                  </p:tgtEl>
                </p:cond>
              </p:nextCondLst>
            </p:seq>
            <p:seq concurrent="1" nextAc="seek">
              <p:cTn id="740" restart="whenNotActive" fill="hold" evtFilter="cancelBubble" nodeType="interactiveSeq">
                <p:stCondLst>
                  <p:cond evt="onClick" delay="0">
                    <p:tgtEl>
                      <p:spTgt spid="109"/>
                    </p:tgtEl>
                  </p:cond>
                </p:stCondLst>
                <p:endSync evt="end" delay="0">
                  <p:rtn val="all"/>
                </p:endSync>
                <p:childTnLst>
                  <p:par>
                    <p:cTn id="741" fill="hold">
                      <p:stCondLst>
                        <p:cond delay="0"/>
                      </p:stCondLst>
                      <p:childTnLst>
                        <p:par>
                          <p:cTn id="742" fill="hold">
                            <p:stCondLst>
                              <p:cond delay="0"/>
                            </p:stCondLst>
                            <p:childTnLst>
                              <p:par>
                                <p:cTn id="743" presetID="1" presetClass="exit" presetSubtype="0" fill="hold" grpId="1" nodeType="clickEffect">
                                  <p:stCondLst>
                                    <p:cond delay="0"/>
                                  </p:stCondLst>
                                  <p:childTnLst>
                                    <p:set>
                                      <p:cBhvr>
                                        <p:cTn id="744" dur="1" fill="hold">
                                          <p:stCondLst>
                                            <p:cond delay="0"/>
                                          </p:stCondLst>
                                        </p:cTn>
                                        <p:tgtEl>
                                          <p:spTgt spid="109"/>
                                        </p:tgtEl>
                                        <p:attrNameLst>
                                          <p:attrName>style.visibility</p:attrName>
                                        </p:attrNameLst>
                                      </p:cBhvr>
                                      <p:to>
                                        <p:strVal val="hidden"/>
                                      </p:to>
                                    </p:set>
                                  </p:childTnLst>
                                </p:cTn>
                              </p:par>
                              <p:par>
                                <p:cTn id="745" presetID="10" presetClass="entr" presetSubtype="0" fill="hold" grpId="7" nodeType="withEffect">
                                  <p:stCondLst>
                                    <p:cond delay="0"/>
                                  </p:stCondLst>
                                  <p:childTnLst>
                                    <p:set>
                                      <p:cBhvr>
                                        <p:cTn id="746" dur="1" fill="hold">
                                          <p:stCondLst>
                                            <p:cond delay="0"/>
                                          </p:stCondLst>
                                        </p:cTn>
                                        <p:tgtEl>
                                          <p:spTgt spid="88"/>
                                        </p:tgtEl>
                                        <p:attrNameLst>
                                          <p:attrName>style.visibility</p:attrName>
                                        </p:attrNameLst>
                                      </p:cBhvr>
                                      <p:to>
                                        <p:strVal val="visible"/>
                                      </p:to>
                                    </p:set>
                                    <p:animEffect transition="in" filter="fade">
                                      <p:cBhvr>
                                        <p:cTn id="747" dur="500"/>
                                        <p:tgtEl>
                                          <p:spTgt spid="88"/>
                                        </p:tgtEl>
                                      </p:cBhvr>
                                    </p:animEffect>
                                  </p:childTnLst>
                                </p:cTn>
                              </p:par>
                            </p:childTnLst>
                          </p:cTn>
                        </p:par>
                      </p:childTnLst>
                    </p:cTn>
                  </p:par>
                </p:childTnLst>
              </p:cTn>
              <p:nextCondLst>
                <p:cond evt="onClick" delay="0">
                  <p:tgtEl>
                    <p:spTgt spid="109"/>
                  </p:tgtEl>
                </p:cond>
              </p:nextCondLst>
            </p:seq>
            <p:seq concurrent="1" nextAc="seek">
              <p:cTn id="748" restart="whenNotActive" fill="hold" evtFilter="cancelBubble" nodeType="interactiveSeq">
                <p:stCondLst>
                  <p:cond evt="onClick" delay="0">
                    <p:tgtEl>
                      <p:spTgt spid="110"/>
                    </p:tgtEl>
                  </p:cond>
                </p:stCondLst>
                <p:endSync evt="end" delay="0">
                  <p:rtn val="all"/>
                </p:endSync>
                <p:childTnLst>
                  <p:par>
                    <p:cTn id="749" fill="hold">
                      <p:stCondLst>
                        <p:cond delay="0"/>
                      </p:stCondLst>
                      <p:childTnLst>
                        <p:par>
                          <p:cTn id="750" fill="hold">
                            <p:stCondLst>
                              <p:cond delay="0"/>
                            </p:stCondLst>
                            <p:childTnLst>
                              <p:par>
                                <p:cTn id="751" presetID="1" presetClass="exit" presetSubtype="0" fill="hold" grpId="1" nodeType="clickEffect">
                                  <p:stCondLst>
                                    <p:cond delay="0"/>
                                  </p:stCondLst>
                                  <p:childTnLst>
                                    <p:set>
                                      <p:cBhvr>
                                        <p:cTn id="752" dur="1" fill="hold">
                                          <p:stCondLst>
                                            <p:cond delay="0"/>
                                          </p:stCondLst>
                                        </p:cTn>
                                        <p:tgtEl>
                                          <p:spTgt spid="110"/>
                                        </p:tgtEl>
                                        <p:attrNameLst>
                                          <p:attrName>style.visibility</p:attrName>
                                        </p:attrNameLst>
                                      </p:cBhvr>
                                      <p:to>
                                        <p:strVal val="hidden"/>
                                      </p:to>
                                    </p:set>
                                  </p:childTnLst>
                                </p:cTn>
                              </p:par>
                              <p:par>
                                <p:cTn id="753" presetID="1" presetClass="exit" presetSubtype="0" fill="hold" grpId="1" nodeType="withEffect">
                                  <p:stCondLst>
                                    <p:cond delay="0"/>
                                  </p:stCondLst>
                                  <p:childTnLst>
                                    <p:set>
                                      <p:cBhvr>
                                        <p:cTn id="754" dur="1" fill="hold">
                                          <p:stCondLst>
                                            <p:cond delay="0"/>
                                          </p:stCondLst>
                                        </p:cTn>
                                        <p:tgtEl>
                                          <p:spTgt spid="85"/>
                                        </p:tgtEl>
                                        <p:attrNameLst>
                                          <p:attrName>style.visibility</p:attrName>
                                        </p:attrNameLst>
                                      </p:cBhvr>
                                      <p:to>
                                        <p:strVal val="hidden"/>
                                      </p:to>
                                    </p:set>
                                  </p:childTnLst>
                                </p:cTn>
                              </p:par>
                              <p:par>
                                <p:cTn id="755" presetID="10" presetClass="entr" presetSubtype="0" fill="hold" grpId="11" nodeType="withEffect">
                                  <p:stCondLst>
                                    <p:cond delay="0"/>
                                  </p:stCondLst>
                                  <p:childTnLst>
                                    <p:set>
                                      <p:cBhvr>
                                        <p:cTn id="756" dur="1" fill="hold">
                                          <p:stCondLst>
                                            <p:cond delay="0"/>
                                          </p:stCondLst>
                                        </p:cTn>
                                        <p:tgtEl>
                                          <p:spTgt spid="88"/>
                                        </p:tgtEl>
                                        <p:attrNameLst>
                                          <p:attrName>style.visibility</p:attrName>
                                        </p:attrNameLst>
                                      </p:cBhvr>
                                      <p:to>
                                        <p:strVal val="visible"/>
                                      </p:to>
                                    </p:set>
                                    <p:animEffect transition="in" filter="fade">
                                      <p:cBhvr>
                                        <p:cTn id="757" dur="500"/>
                                        <p:tgtEl>
                                          <p:spTgt spid="88"/>
                                        </p:tgtEl>
                                      </p:cBhvr>
                                    </p:animEffect>
                                  </p:childTnLst>
                                </p:cTn>
                              </p:par>
                            </p:childTnLst>
                          </p:cTn>
                        </p:par>
                      </p:childTnLst>
                    </p:cTn>
                  </p:par>
                </p:childTnLst>
              </p:cTn>
              <p:nextCondLst>
                <p:cond evt="onClick" delay="0">
                  <p:tgtEl>
                    <p:spTgt spid="110"/>
                  </p:tgtEl>
                </p:cond>
              </p:nextCondLst>
            </p:seq>
            <p:seq concurrent="1" nextAc="seek">
              <p:cTn id="758" restart="whenNotActive" fill="hold" evtFilter="cancelBubble" nodeType="interactiveSeq">
                <p:stCondLst>
                  <p:cond evt="onClick" delay="0">
                    <p:tgtEl>
                      <p:spTgt spid="111"/>
                    </p:tgtEl>
                  </p:cond>
                </p:stCondLst>
                <p:endSync evt="end" delay="0">
                  <p:rtn val="all"/>
                </p:endSync>
                <p:childTnLst>
                  <p:par>
                    <p:cTn id="759" fill="hold">
                      <p:stCondLst>
                        <p:cond delay="0"/>
                      </p:stCondLst>
                      <p:childTnLst>
                        <p:par>
                          <p:cTn id="760" fill="hold">
                            <p:stCondLst>
                              <p:cond delay="0"/>
                            </p:stCondLst>
                            <p:childTnLst>
                              <p:par>
                                <p:cTn id="761" presetID="1" presetClass="exit" presetSubtype="0" fill="hold" grpId="0" nodeType="clickEffect">
                                  <p:stCondLst>
                                    <p:cond delay="0"/>
                                  </p:stCondLst>
                                  <p:childTnLst>
                                    <p:set>
                                      <p:cBhvr>
                                        <p:cTn id="762" dur="1" fill="hold">
                                          <p:stCondLst>
                                            <p:cond delay="0"/>
                                          </p:stCondLst>
                                        </p:cTn>
                                        <p:tgtEl>
                                          <p:spTgt spid="111"/>
                                        </p:tgtEl>
                                        <p:attrNameLst>
                                          <p:attrName>style.visibility</p:attrName>
                                        </p:attrNameLst>
                                      </p:cBhvr>
                                      <p:to>
                                        <p:strVal val="hidden"/>
                                      </p:to>
                                    </p:set>
                                  </p:childTnLst>
                                </p:cTn>
                              </p:par>
                              <p:par>
                                <p:cTn id="763" presetID="10" presetClass="entr" presetSubtype="0" fill="hold" grpId="10" nodeType="withEffect">
                                  <p:stCondLst>
                                    <p:cond delay="0"/>
                                  </p:stCondLst>
                                  <p:childTnLst>
                                    <p:set>
                                      <p:cBhvr>
                                        <p:cTn id="764" dur="1" fill="hold">
                                          <p:stCondLst>
                                            <p:cond delay="0"/>
                                          </p:stCondLst>
                                        </p:cTn>
                                        <p:tgtEl>
                                          <p:spTgt spid="88"/>
                                        </p:tgtEl>
                                        <p:attrNameLst>
                                          <p:attrName>style.visibility</p:attrName>
                                        </p:attrNameLst>
                                      </p:cBhvr>
                                      <p:to>
                                        <p:strVal val="visible"/>
                                      </p:to>
                                    </p:set>
                                    <p:animEffect transition="in" filter="fade">
                                      <p:cBhvr>
                                        <p:cTn id="765" dur="500"/>
                                        <p:tgtEl>
                                          <p:spTgt spid="88"/>
                                        </p:tgtEl>
                                      </p:cBhvr>
                                    </p:animEffect>
                                  </p:childTnLst>
                                </p:cTn>
                              </p:par>
                            </p:childTnLst>
                          </p:cTn>
                        </p:par>
                      </p:childTnLst>
                    </p:cTn>
                  </p:par>
                </p:childTnLst>
              </p:cTn>
              <p:nextCondLst>
                <p:cond evt="onClick" delay="0">
                  <p:tgtEl>
                    <p:spTgt spid="111"/>
                  </p:tgtEl>
                </p:cond>
              </p:nextCondLst>
            </p:seq>
            <p:seq concurrent="1" nextAc="seek">
              <p:cTn id="766" restart="whenNotActive" fill="hold" evtFilter="cancelBubble" nodeType="interactiveSeq">
                <p:stCondLst>
                  <p:cond evt="onClick" delay="0">
                    <p:tgtEl>
                      <p:spTgt spid="112"/>
                    </p:tgtEl>
                  </p:cond>
                </p:stCondLst>
                <p:endSync evt="end" delay="0">
                  <p:rtn val="all"/>
                </p:endSync>
                <p:childTnLst>
                  <p:par>
                    <p:cTn id="767" fill="hold">
                      <p:stCondLst>
                        <p:cond delay="0"/>
                      </p:stCondLst>
                      <p:childTnLst>
                        <p:par>
                          <p:cTn id="768" fill="hold">
                            <p:stCondLst>
                              <p:cond delay="0"/>
                            </p:stCondLst>
                            <p:childTnLst>
                              <p:par>
                                <p:cTn id="769" presetID="1" presetClass="exit" presetSubtype="0" fill="hold" grpId="1" nodeType="clickEffect">
                                  <p:stCondLst>
                                    <p:cond delay="0"/>
                                  </p:stCondLst>
                                  <p:childTnLst>
                                    <p:set>
                                      <p:cBhvr>
                                        <p:cTn id="770" dur="1" fill="hold">
                                          <p:stCondLst>
                                            <p:cond delay="0"/>
                                          </p:stCondLst>
                                        </p:cTn>
                                        <p:tgtEl>
                                          <p:spTgt spid="112"/>
                                        </p:tgtEl>
                                        <p:attrNameLst>
                                          <p:attrName>style.visibility</p:attrName>
                                        </p:attrNameLst>
                                      </p:cBhvr>
                                      <p:to>
                                        <p:strVal val="hidden"/>
                                      </p:to>
                                    </p:set>
                                  </p:childTnLst>
                                </p:cTn>
                              </p:par>
                              <p:par>
                                <p:cTn id="771" presetID="1" presetClass="exit" presetSubtype="0" fill="hold" grpId="3" nodeType="withEffect">
                                  <p:stCondLst>
                                    <p:cond delay="0"/>
                                  </p:stCondLst>
                                  <p:childTnLst>
                                    <p:set>
                                      <p:cBhvr>
                                        <p:cTn id="772" dur="1" fill="hold">
                                          <p:stCondLst>
                                            <p:cond delay="0"/>
                                          </p:stCondLst>
                                        </p:cTn>
                                        <p:tgtEl>
                                          <p:spTgt spid="80"/>
                                        </p:tgtEl>
                                        <p:attrNameLst>
                                          <p:attrName>style.visibility</p:attrName>
                                        </p:attrNameLst>
                                      </p:cBhvr>
                                      <p:to>
                                        <p:strVal val="hidden"/>
                                      </p:to>
                                    </p:set>
                                  </p:childTnLst>
                                </p:cTn>
                              </p:par>
                              <p:par>
                                <p:cTn id="773" presetID="10" presetClass="entr" presetSubtype="0" fill="hold" grpId="9" nodeType="withEffect">
                                  <p:stCondLst>
                                    <p:cond delay="0"/>
                                  </p:stCondLst>
                                  <p:childTnLst>
                                    <p:set>
                                      <p:cBhvr>
                                        <p:cTn id="774" dur="1" fill="hold">
                                          <p:stCondLst>
                                            <p:cond delay="0"/>
                                          </p:stCondLst>
                                        </p:cTn>
                                        <p:tgtEl>
                                          <p:spTgt spid="88"/>
                                        </p:tgtEl>
                                        <p:attrNameLst>
                                          <p:attrName>style.visibility</p:attrName>
                                        </p:attrNameLst>
                                      </p:cBhvr>
                                      <p:to>
                                        <p:strVal val="visible"/>
                                      </p:to>
                                    </p:set>
                                    <p:animEffect transition="in" filter="fade">
                                      <p:cBhvr>
                                        <p:cTn id="775" dur="500"/>
                                        <p:tgtEl>
                                          <p:spTgt spid="88"/>
                                        </p:tgtEl>
                                      </p:cBhvr>
                                    </p:animEffect>
                                  </p:childTnLst>
                                </p:cTn>
                              </p:par>
                            </p:childTnLst>
                          </p:cTn>
                        </p:par>
                      </p:childTnLst>
                    </p:cTn>
                  </p:par>
                </p:childTnLst>
              </p:cTn>
              <p:nextCondLst>
                <p:cond evt="onClick" delay="0">
                  <p:tgtEl>
                    <p:spTgt spid="112"/>
                  </p:tgtEl>
                </p:cond>
              </p:nextCondLst>
            </p:seq>
            <p:seq concurrent="1" nextAc="seek">
              <p:cTn id="776" restart="whenNotActive" fill="hold" evtFilter="cancelBubble" nodeType="interactiveSeq">
                <p:stCondLst>
                  <p:cond evt="onClick" delay="0">
                    <p:tgtEl>
                      <p:spTgt spid="113"/>
                    </p:tgtEl>
                  </p:cond>
                </p:stCondLst>
                <p:endSync evt="end" delay="0">
                  <p:rtn val="all"/>
                </p:endSync>
                <p:childTnLst>
                  <p:par>
                    <p:cTn id="777" fill="hold">
                      <p:stCondLst>
                        <p:cond delay="0"/>
                      </p:stCondLst>
                      <p:childTnLst>
                        <p:par>
                          <p:cTn id="778" fill="hold">
                            <p:stCondLst>
                              <p:cond delay="0"/>
                            </p:stCondLst>
                            <p:childTnLst>
                              <p:par>
                                <p:cTn id="779" presetID="1" presetClass="exit" presetSubtype="0" fill="hold" grpId="1" nodeType="clickEffect">
                                  <p:stCondLst>
                                    <p:cond delay="0"/>
                                  </p:stCondLst>
                                  <p:childTnLst>
                                    <p:set>
                                      <p:cBhvr>
                                        <p:cTn id="780" dur="1" fill="hold">
                                          <p:stCondLst>
                                            <p:cond delay="0"/>
                                          </p:stCondLst>
                                        </p:cTn>
                                        <p:tgtEl>
                                          <p:spTgt spid="113"/>
                                        </p:tgtEl>
                                        <p:attrNameLst>
                                          <p:attrName>style.visibility</p:attrName>
                                        </p:attrNameLst>
                                      </p:cBhvr>
                                      <p:to>
                                        <p:strVal val="hidden"/>
                                      </p:to>
                                    </p:set>
                                  </p:childTnLst>
                                </p:cTn>
                              </p:par>
                              <p:par>
                                <p:cTn id="781" presetID="1" presetClass="exit" presetSubtype="0" fill="hold" grpId="2" nodeType="withEffect">
                                  <p:stCondLst>
                                    <p:cond delay="0"/>
                                  </p:stCondLst>
                                  <p:childTnLst>
                                    <p:set>
                                      <p:cBhvr>
                                        <p:cTn id="782" dur="1" fill="hold">
                                          <p:stCondLst>
                                            <p:cond delay="0"/>
                                          </p:stCondLst>
                                        </p:cTn>
                                        <p:tgtEl>
                                          <p:spTgt spid="80"/>
                                        </p:tgtEl>
                                        <p:attrNameLst>
                                          <p:attrName>style.visibility</p:attrName>
                                        </p:attrNameLst>
                                      </p:cBhvr>
                                      <p:to>
                                        <p:strVal val="hidden"/>
                                      </p:to>
                                    </p:set>
                                  </p:childTnLst>
                                </p:cTn>
                              </p:par>
                              <p:par>
                                <p:cTn id="783" presetID="10" presetClass="entr" presetSubtype="0" fill="hold" grpId="8" nodeType="withEffect">
                                  <p:stCondLst>
                                    <p:cond delay="0"/>
                                  </p:stCondLst>
                                  <p:childTnLst>
                                    <p:set>
                                      <p:cBhvr>
                                        <p:cTn id="784" dur="1" fill="hold">
                                          <p:stCondLst>
                                            <p:cond delay="0"/>
                                          </p:stCondLst>
                                        </p:cTn>
                                        <p:tgtEl>
                                          <p:spTgt spid="88"/>
                                        </p:tgtEl>
                                        <p:attrNameLst>
                                          <p:attrName>style.visibility</p:attrName>
                                        </p:attrNameLst>
                                      </p:cBhvr>
                                      <p:to>
                                        <p:strVal val="visible"/>
                                      </p:to>
                                    </p:set>
                                    <p:animEffect transition="in" filter="fade">
                                      <p:cBhvr>
                                        <p:cTn id="785" dur="500"/>
                                        <p:tgtEl>
                                          <p:spTgt spid="88"/>
                                        </p:tgtEl>
                                      </p:cBhvr>
                                    </p:animEffect>
                                  </p:childTnLst>
                                </p:cTn>
                              </p:par>
                            </p:childTnLst>
                          </p:cTn>
                        </p:par>
                      </p:childTnLst>
                    </p:cTn>
                  </p:par>
                </p:childTnLst>
              </p:cTn>
              <p:nextCondLst>
                <p:cond evt="onClick" delay="0">
                  <p:tgtEl>
                    <p:spTgt spid="113"/>
                  </p:tgtEl>
                </p:cond>
              </p:nextCondLst>
            </p:seq>
            <p:seq concurrent="1" nextAc="seek">
              <p:cTn id="786" restart="whenNotActive" fill="hold" evtFilter="cancelBubble" nodeType="interactiveSeq">
                <p:stCondLst>
                  <p:cond evt="onClick" delay="0">
                    <p:tgtEl>
                      <p:spTgt spid="115"/>
                    </p:tgtEl>
                  </p:cond>
                </p:stCondLst>
                <p:endSync evt="end" delay="0">
                  <p:rtn val="all"/>
                </p:endSync>
                <p:childTnLst>
                  <p:par>
                    <p:cTn id="787" fill="hold">
                      <p:stCondLst>
                        <p:cond delay="0"/>
                      </p:stCondLst>
                      <p:childTnLst>
                        <p:par>
                          <p:cTn id="788" fill="hold">
                            <p:stCondLst>
                              <p:cond delay="0"/>
                            </p:stCondLst>
                            <p:childTnLst>
                              <p:par>
                                <p:cTn id="789" presetID="1" presetClass="entr" presetSubtype="0" fill="hold" grpId="0" nodeType="clickEffect">
                                  <p:stCondLst>
                                    <p:cond delay="0"/>
                                  </p:stCondLst>
                                  <p:childTnLst>
                                    <p:set>
                                      <p:cBhvr>
                                        <p:cTn id="790" dur="1" fill="hold">
                                          <p:stCondLst>
                                            <p:cond delay="0"/>
                                          </p:stCondLst>
                                        </p:cTn>
                                        <p:tgtEl>
                                          <p:spTgt spid="121"/>
                                        </p:tgtEl>
                                        <p:attrNameLst>
                                          <p:attrName>style.visibility</p:attrName>
                                        </p:attrNameLst>
                                      </p:cBhvr>
                                      <p:to>
                                        <p:strVal val="visible"/>
                                      </p:to>
                                    </p:set>
                                  </p:childTnLst>
                                </p:cTn>
                              </p:par>
                              <p:par>
                                <p:cTn id="791" presetID="10" presetClass="exit" presetSubtype="0" fill="hold" grpId="0" nodeType="withEffect">
                                  <p:stCondLst>
                                    <p:cond delay="0"/>
                                  </p:stCondLst>
                                  <p:childTnLst>
                                    <p:animEffect transition="out" filter="fade">
                                      <p:cBhvr>
                                        <p:cTn id="792" dur="500"/>
                                        <p:tgtEl>
                                          <p:spTgt spid="87"/>
                                        </p:tgtEl>
                                      </p:cBhvr>
                                    </p:animEffect>
                                    <p:set>
                                      <p:cBhvr>
                                        <p:cTn id="793"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5"/>
                  </p:tgtEl>
                </p:cond>
              </p:nextCondLst>
            </p:seq>
            <p:seq concurrent="1" nextAc="seek">
              <p:cTn id="794" restart="whenNotActive" fill="hold" evtFilter="cancelBubble" nodeType="interactiveSeq">
                <p:stCondLst>
                  <p:cond evt="onClick" delay="0">
                    <p:tgtEl>
                      <p:spTgt spid="116"/>
                    </p:tgtEl>
                  </p:cond>
                </p:stCondLst>
                <p:endSync evt="end" delay="0">
                  <p:rtn val="all"/>
                </p:endSync>
                <p:childTnLst>
                  <p:par>
                    <p:cTn id="795" fill="hold">
                      <p:stCondLst>
                        <p:cond delay="0"/>
                      </p:stCondLst>
                      <p:childTnLst>
                        <p:par>
                          <p:cTn id="796" fill="hold">
                            <p:stCondLst>
                              <p:cond delay="0"/>
                            </p:stCondLst>
                            <p:childTnLst>
                              <p:par>
                                <p:cTn id="797" presetID="1" presetClass="entr" presetSubtype="0" fill="hold" grpId="0" nodeType="clickEffect">
                                  <p:stCondLst>
                                    <p:cond delay="0"/>
                                  </p:stCondLst>
                                  <p:childTnLst>
                                    <p:set>
                                      <p:cBhvr>
                                        <p:cTn id="798" dur="1" fill="hold">
                                          <p:stCondLst>
                                            <p:cond delay="0"/>
                                          </p:stCondLst>
                                        </p:cTn>
                                        <p:tgtEl>
                                          <p:spTgt spid="122"/>
                                        </p:tgtEl>
                                        <p:attrNameLst>
                                          <p:attrName>style.visibility</p:attrName>
                                        </p:attrNameLst>
                                      </p:cBhvr>
                                      <p:to>
                                        <p:strVal val="visible"/>
                                      </p:to>
                                    </p:set>
                                  </p:childTnLst>
                                </p:cTn>
                              </p:par>
                              <p:par>
                                <p:cTn id="799" presetID="1" presetClass="entr" presetSubtype="0" fill="hold" grpId="0" nodeType="withEffect">
                                  <p:stCondLst>
                                    <p:cond delay="0"/>
                                  </p:stCondLst>
                                  <p:childTnLst>
                                    <p:set>
                                      <p:cBhvr>
                                        <p:cTn id="800" dur="1" fill="hold">
                                          <p:stCondLst>
                                            <p:cond delay="0"/>
                                          </p:stCondLst>
                                        </p:cTn>
                                        <p:tgtEl>
                                          <p:spTgt spid="79"/>
                                        </p:tgtEl>
                                        <p:attrNameLst>
                                          <p:attrName>style.visibility</p:attrName>
                                        </p:attrNameLst>
                                      </p:cBhvr>
                                      <p:to>
                                        <p:strVal val="visible"/>
                                      </p:to>
                                    </p:set>
                                  </p:childTnLst>
                                </p:cTn>
                              </p:par>
                              <p:par>
                                <p:cTn id="801" presetID="10" presetClass="exit" presetSubtype="0" fill="hold" grpId="1" nodeType="withEffect">
                                  <p:stCondLst>
                                    <p:cond delay="0"/>
                                  </p:stCondLst>
                                  <p:childTnLst>
                                    <p:animEffect transition="out" filter="fade">
                                      <p:cBhvr>
                                        <p:cTn id="802" dur="500"/>
                                        <p:tgtEl>
                                          <p:spTgt spid="87"/>
                                        </p:tgtEl>
                                      </p:cBhvr>
                                    </p:animEffect>
                                    <p:set>
                                      <p:cBhvr>
                                        <p:cTn id="803"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6"/>
                  </p:tgtEl>
                </p:cond>
              </p:nextCondLst>
            </p:seq>
            <p:seq concurrent="1" nextAc="seek">
              <p:cTn id="804" restart="whenNotActive" fill="hold" evtFilter="cancelBubble" nodeType="interactiveSeq">
                <p:stCondLst>
                  <p:cond evt="onClick" delay="0">
                    <p:tgtEl>
                      <p:spTgt spid="117"/>
                    </p:tgtEl>
                  </p:cond>
                </p:stCondLst>
                <p:endSync evt="end" delay="0">
                  <p:rtn val="all"/>
                </p:endSync>
                <p:childTnLst>
                  <p:par>
                    <p:cTn id="805" fill="hold">
                      <p:stCondLst>
                        <p:cond delay="0"/>
                      </p:stCondLst>
                      <p:childTnLst>
                        <p:par>
                          <p:cTn id="806" fill="hold">
                            <p:stCondLst>
                              <p:cond delay="0"/>
                            </p:stCondLst>
                            <p:childTnLst>
                              <p:par>
                                <p:cTn id="807" presetID="1" presetClass="entr" presetSubtype="0" fill="hold" grpId="1" nodeType="clickEffect">
                                  <p:stCondLst>
                                    <p:cond delay="0"/>
                                  </p:stCondLst>
                                  <p:childTnLst>
                                    <p:set>
                                      <p:cBhvr>
                                        <p:cTn id="808" dur="1" fill="hold">
                                          <p:stCondLst>
                                            <p:cond delay="0"/>
                                          </p:stCondLst>
                                        </p:cTn>
                                        <p:tgtEl>
                                          <p:spTgt spid="123"/>
                                        </p:tgtEl>
                                        <p:attrNameLst>
                                          <p:attrName>style.visibility</p:attrName>
                                        </p:attrNameLst>
                                      </p:cBhvr>
                                      <p:to>
                                        <p:strVal val="visible"/>
                                      </p:to>
                                    </p:set>
                                  </p:childTnLst>
                                </p:cTn>
                              </p:par>
                              <p:par>
                                <p:cTn id="809" presetID="10" presetClass="exit" presetSubtype="0" fill="hold" grpId="2" nodeType="withEffect">
                                  <p:stCondLst>
                                    <p:cond delay="0"/>
                                  </p:stCondLst>
                                  <p:childTnLst>
                                    <p:animEffect transition="out" filter="fade">
                                      <p:cBhvr>
                                        <p:cTn id="810" dur="500"/>
                                        <p:tgtEl>
                                          <p:spTgt spid="87"/>
                                        </p:tgtEl>
                                      </p:cBhvr>
                                    </p:animEffect>
                                    <p:set>
                                      <p:cBhvr>
                                        <p:cTn id="811"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812" restart="whenNotActive" fill="hold" evtFilter="cancelBubble" nodeType="interactiveSeq">
                <p:stCondLst>
                  <p:cond evt="onClick" delay="0">
                    <p:tgtEl>
                      <p:spTgt spid="119"/>
                    </p:tgtEl>
                  </p:cond>
                </p:stCondLst>
                <p:endSync evt="end" delay="0">
                  <p:rtn val="all"/>
                </p:endSync>
                <p:childTnLst>
                  <p:par>
                    <p:cTn id="813" fill="hold">
                      <p:stCondLst>
                        <p:cond delay="0"/>
                      </p:stCondLst>
                      <p:childTnLst>
                        <p:par>
                          <p:cTn id="814" fill="hold">
                            <p:stCondLst>
                              <p:cond delay="0"/>
                            </p:stCondLst>
                            <p:childTnLst>
                              <p:par>
                                <p:cTn id="815" presetID="1" presetClass="entr" presetSubtype="0" fill="hold" grpId="0" nodeType="clickEffect">
                                  <p:stCondLst>
                                    <p:cond delay="0"/>
                                  </p:stCondLst>
                                  <p:childTnLst>
                                    <p:set>
                                      <p:cBhvr>
                                        <p:cTn id="816" dur="1" fill="hold">
                                          <p:stCondLst>
                                            <p:cond delay="0"/>
                                          </p:stCondLst>
                                        </p:cTn>
                                        <p:tgtEl>
                                          <p:spTgt spid="125"/>
                                        </p:tgtEl>
                                        <p:attrNameLst>
                                          <p:attrName>style.visibility</p:attrName>
                                        </p:attrNameLst>
                                      </p:cBhvr>
                                      <p:to>
                                        <p:strVal val="visible"/>
                                      </p:to>
                                    </p:set>
                                  </p:childTnLst>
                                </p:cTn>
                              </p:par>
                              <p:par>
                                <p:cTn id="817" presetID="1" presetClass="entr" presetSubtype="0" fill="hold" grpId="0" nodeType="withEffect">
                                  <p:stCondLst>
                                    <p:cond delay="0"/>
                                  </p:stCondLst>
                                  <p:childTnLst>
                                    <p:set>
                                      <p:cBhvr>
                                        <p:cTn id="818" dur="1" fill="hold">
                                          <p:stCondLst>
                                            <p:cond delay="0"/>
                                          </p:stCondLst>
                                        </p:cTn>
                                        <p:tgtEl>
                                          <p:spTgt spid="86"/>
                                        </p:tgtEl>
                                        <p:attrNameLst>
                                          <p:attrName>style.visibility</p:attrName>
                                        </p:attrNameLst>
                                      </p:cBhvr>
                                      <p:to>
                                        <p:strVal val="visible"/>
                                      </p:to>
                                    </p:set>
                                  </p:childTnLst>
                                </p:cTn>
                              </p:par>
                              <p:par>
                                <p:cTn id="819" presetID="10" presetClass="exit" presetSubtype="0" fill="hold" grpId="3" nodeType="withEffect">
                                  <p:stCondLst>
                                    <p:cond delay="0"/>
                                  </p:stCondLst>
                                  <p:childTnLst>
                                    <p:animEffect transition="out" filter="fade">
                                      <p:cBhvr>
                                        <p:cTn id="820" dur="500"/>
                                        <p:tgtEl>
                                          <p:spTgt spid="87"/>
                                        </p:tgtEl>
                                      </p:cBhvr>
                                    </p:animEffect>
                                    <p:set>
                                      <p:cBhvr>
                                        <p:cTn id="821"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822" restart="whenNotActive" fill="hold" evtFilter="cancelBubble" nodeType="interactiveSeq">
                <p:stCondLst>
                  <p:cond evt="onClick" delay="0">
                    <p:tgtEl>
                      <p:spTgt spid="120"/>
                    </p:tgtEl>
                  </p:cond>
                </p:stCondLst>
                <p:endSync evt="end" delay="0">
                  <p:rtn val="all"/>
                </p:endSync>
                <p:childTnLst>
                  <p:par>
                    <p:cTn id="823" fill="hold">
                      <p:stCondLst>
                        <p:cond delay="0"/>
                      </p:stCondLst>
                      <p:childTnLst>
                        <p:par>
                          <p:cTn id="824" fill="hold">
                            <p:stCondLst>
                              <p:cond delay="0"/>
                            </p:stCondLst>
                            <p:childTnLst>
                              <p:par>
                                <p:cTn id="825" presetID="1" presetClass="entr" presetSubtype="0" fill="hold" grpId="0" nodeType="clickEffect">
                                  <p:stCondLst>
                                    <p:cond delay="0"/>
                                  </p:stCondLst>
                                  <p:childTnLst>
                                    <p:set>
                                      <p:cBhvr>
                                        <p:cTn id="826" dur="1" fill="hold">
                                          <p:stCondLst>
                                            <p:cond delay="0"/>
                                          </p:stCondLst>
                                        </p:cTn>
                                        <p:tgtEl>
                                          <p:spTgt spid="126"/>
                                        </p:tgtEl>
                                        <p:attrNameLst>
                                          <p:attrName>style.visibility</p:attrName>
                                        </p:attrNameLst>
                                      </p:cBhvr>
                                      <p:to>
                                        <p:strVal val="visible"/>
                                      </p:to>
                                    </p:set>
                                  </p:childTnLst>
                                </p:cTn>
                              </p:par>
                              <p:par>
                                <p:cTn id="827" presetID="1" presetClass="entr" presetSubtype="0" fill="hold" grpId="2" nodeType="withEffect">
                                  <p:stCondLst>
                                    <p:cond delay="0"/>
                                  </p:stCondLst>
                                  <p:childTnLst>
                                    <p:set>
                                      <p:cBhvr>
                                        <p:cTn id="828" dur="1" fill="hold">
                                          <p:stCondLst>
                                            <p:cond delay="0"/>
                                          </p:stCondLst>
                                        </p:cTn>
                                        <p:tgtEl>
                                          <p:spTgt spid="79"/>
                                        </p:tgtEl>
                                        <p:attrNameLst>
                                          <p:attrName>style.visibility</p:attrName>
                                        </p:attrNameLst>
                                      </p:cBhvr>
                                      <p:to>
                                        <p:strVal val="visible"/>
                                      </p:to>
                                    </p:set>
                                  </p:childTnLst>
                                </p:cTn>
                              </p:par>
                              <p:par>
                                <p:cTn id="829" presetID="10" presetClass="exit" presetSubtype="0" fill="hold" grpId="4" nodeType="withEffect">
                                  <p:stCondLst>
                                    <p:cond delay="0"/>
                                  </p:stCondLst>
                                  <p:childTnLst>
                                    <p:animEffect transition="out" filter="fade">
                                      <p:cBhvr>
                                        <p:cTn id="830" dur="500"/>
                                        <p:tgtEl>
                                          <p:spTgt spid="87"/>
                                        </p:tgtEl>
                                      </p:cBhvr>
                                    </p:animEffect>
                                    <p:set>
                                      <p:cBhvr>
                                        <p:cTn id="831"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832" restart="whenNotActive" fill="hold" evtFilter="cancelBubble" nodeType="interactiveSeq">
                <p:stCondLst>
                  <p:cond evt="onClick" delay="0">
                    <p:tgtEl>
                      <p:spTgt spid="118"/>
                    </p:tgtEl>
                  </p:cond>
                </p:stCondLst>
                <p:endSync evt="end" delay="0">
                  <p:rtn val="all"/>
                </p:endSync>
                <p:childTnLst>
                  <p:par>
                    <p:cTn id="833" fill="hold">
                      <p:stCondLst>
                        <p:cond delay="0"/>
                      </p:stCondLst>
                      <p:childTnLst>
                        <p:par>
                          <p:cTn id="834" fill="hold">
                            <p:stCondLst>
                              <p:cond delay="0"/>
                            </p:stCondLst>
                            <p:childTnLst>
                              <p:par>
                                <p:cTn id="835" presetID="1" presetClass="entr" presetSubtype="0" fill="hold" grpId="0" nodeType="clickEffect">
                                  <p:stCondLst>
                                    <p:cond delay="0"/>
                                  </p:stCondLst>
                                  <p:childTnLst>
                                    <p:set>
                                      <p:cBhvr>
                                        <p:cTn id="836" dur="1" fill="hold">
                                          <p:stCondLst>
                                            <p:cond delay="0"/>
                                          </p:stCondLst>
                                        </p:cTn>
                                        <p:tgtEl>
                                          <p:spTgt spid="124"/>
                                        </p:tgtEl>
                                        <p:attrNameLst>
                                          <p:attrName>style.visibility</p:attrName>
                                        </p:attrNameLst>
                                      </p:cBhvr>
                                      <p:to>
                                        <p:strVal val="visible"/>
                                      </p:to>
                                    </p:set>
                                  </p:childTnLst>
                                </p:cTn>
                              </p:par>
                              <p:par>
                                <p:cTn id="837" presetID="1" presetClass="entr" presetSubtype="0" fill="hold" grpId="1" nodeType="withEffect">
                                  <p:stCondLst>
                                    <p:cond delay="0"/>
                                  </p:stCondLst>
                                  <p:childTnLst>
                                    <p:set>
                                      <p:cBhvr>
                                        <p:cTn id="838" dur="1" fill="hold">
                                          <p:stCondLst>
                                            <p:cond delay="0"/>
                                          </p:stCondLst>
                                        </p:cTn>
                                        <p:tgtEl>
                                          <p:spTgt spid="79"/>
                                        </p:tgtEl>
                                        <p:attrNameLst>
                                          <p:attrName>style.visibility</p:attrName>
                                        </p:attrNameLst>
                                      </p:cBhvr>
                                      <p:to>
                                        <p:strVal val="visible"/>
                                      </p:to>
                                    </p:set>
                                  </p:childTnLst>
                                </p:cTn>
                              </p:par>
                              <p:par>
                                <p:cTn id="839" presetID="10" presetClass="exit" presetSubtype="0" fill="hold" grpId="5" nodeType="withEffect">
                                  <p:stCondLst>
                                    <p:cond delay="0"/>
                                  </p:stCondLst>
                                  <p:childTnLst>
                                    <p:animEffect transition="out" filter="fade">
                                      <p:cBhvr>
                                        <p:cTn id="840" dur="500"/>
                                        <p:tgtEl>
                                          <p:spTgt spid="87"/>
                                        </p:tgtEl>
                                      </p:cBhvr>
                                    </p:animEffect>
                                    <p:set>
                                      <p:cBhvr>
                                        <p:cTn id="841" dur="1" fill="hold">
                                          <p:stCondLst>
                                            <p:cond delay="499"/>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842" restart="whenNotActive" fill="hold" evtFilter="cancelBubble" nodeType="interactiveSeq">
                <p:stCondLst>
                  <p:cond evt="onClick" delay="0">
                    <p:tgtEl>
                      <p:spTgt spid="126"/>
                    </p:tgtEl>
                  </p:cond>
                </p:stCondLst>
                <p:endSync evt="end" delay="0">
                  <p:rtn val="all"/>
                </p:endSync>
                <p:childTnLst>
                  <p:par>
                    <p:cTn id="843" fill="hold">
                      <p:stCondLst>
                        <p:cond delay="0"/>
                      </p:stCondLst>
                      <p:childTnLst>
                        <p:par>
                          <p:cTn id="844" fill="hold">
                            <p:stCondLst>
                              <p:cond delay="0"/>
                            </p:stCondLst>
                            <p:childTnLst>
                              <p:par>
                                <p:cTn id="845" presetID="1" presetClass="exit" presetSubtype="0" fill="hold" grpId="1" nodeType="clickEffect">
                                  <p:stCondLst>
                                    <p:cond delay="0"/>
                                  </p:stCondLst>
                                  <p:childTnLst>
                                    <p:set>
                                      <p:cBhvr>
                                        <p:cTn id="846" dur="1" fill="hold">
                                          <p:stCondLst>
                                            <p:cond delay="0"/>
                                          </p:stCondLst>
                                        </p:cTn>
                                        <p:tgtEl>
                                          <p:spTgt spid="126"/>
                                        </p:tgtEl>
                                        <p:attrNameLst>
                                          <p:attrName>style.visibility</p:attrName>
                                        </p:attrNameLst>
                                      </p:cBhvr>
                                      <p:to>
                                        <p:strVal val="hidden"/>
                                      </p:to>
                                    </p:set>
                                  </p:childTnLst>
                                </p:cTn>
                              </p:par>
                              <p:par>
                                <p:cTn id="847" presetID="1" presetClass="exit" presetSubtype="0" fill="hold" grpId="4" nodeType="withEffect">
                                  <p:stCondLst>
                                    <p:cond delay="0"/>
                                  </p:stCondLst>
                                  <p:childTnLst>
                                    <p:set>
                                      <p:cBhvr>
                                        <p:cTn id="848" dur="1" fill="hold">
                                          <p:stCondLst>
                                            <p:cond delay="0"/>
                                          </p:stCondLst>
                                        </p:cTn>
                                        <p:tgtEl>
                                          <p:spTgt spid="79"/>
                                        </p:tgtEl>
                                        <p:attrNameLst>
                                          <p:attrName>style.visibility</p:attrName>
                                        </p:attrNameLst>
                                      </p:cBhvr>
                                      <p:to>
                                        <p:strVal val="hidden"/>
                                      </p:to>
                                    </p:set>
                                  </p:childTnLst>
                                </p:cTn>
                              </p:par>
                              <p:par>
                                <p:cTn id="849" presetID="10" presetClass="entr" presetSubtype="0" fill="hold" grpId="6" nodeType="withEffect">
                                  <p:stCondLst>
                                    <p:cond delay="0"/>
                                  </p:stCondLst>
                                  <p:childTnLst>
                                    <p:set>
                                      <p:cBhvr>
                                        <p:cTn id="850" dur="1" fill="hold">
                                          <p:stCondLst>
                                            <p:cond delay="0"/>
                                          </p:stCondLst>
                                        </p:cTn>
                                        <p:tgtEl>
                                          <p:spTgt spid="87"/>
                                        </p:tgtEl>
                                        <p:attrNameLst>
                                          <p:attrName>style.visibility</p:attrName>
                                        </p:attrNameLst>
                                      </p:cBhvr>
                                      <p:to>
                                        <p:strVal val="visible"/>
                                      </p:to>
                                    </p:set>
                                    <p:animEffect transition="in" filter="fade">
                                      <p:cBhvr>
                                        <p:cTn id="851" dur="500"/>
                                        <p:tgtEl>
                                          <p:spTgt spid="87"/>
                                        </p:tgtEl>
                                      </p:cBhvr>
                                    </p:animEffect>
                                  </p:childTnLst>
                                </p:cTn>
                              </p:par>
                            </p:childTnLst>
                          </p:cTn>
                        </p:par>
                      </p:childTnLst>
                    </p:cTn>
                  </p:par>
                </p:childTnLst>
              </p:cTn>
              <p:nextCondLst>
                <p:cond evt="onClick" delay="0">
                  <p:tgtEl>
                    <p:spTgt spid="126"/>
                  </p:tgtEl>
                </p:cond>
              </p:nextCondLst>
            </p:seq>
            <p:seq concurrent="1" nextAc="seek">
              <p:cTn id="852" restart="whenNotActive" fill="hold" evtFilter="cancelBubble" nodeType="interactiveSeq">
                <p:stCondLst>
                  <p:cond evt="onClick" delay="0">
                    <p:tgtEl>
                      <p:spTgt spid="121"/>
                    </p:tgtEl>
                  </p:cond>
                </p:stCondLst>
                <p:endSync evt="end" delay="0">
                  <p:rtn val="all"/>
                </p:endSync>
                <p:childTnLst>
                  <p:par>
                    <p:cTn id="853" fill="hold">
                      <p:stCondLst>
                        <p:cond delay="0"/>
                      </p:stCondLst>
                      <p:childTnLst>
                        <p:par>
                          <p:cTn id="854" fill="hold">
                            <p:stCondLst>
                              <p:cond delay="0"/>
                            </p:stCondLst>
                            <p:childTnLst>
                              <p:par>
                                <p:cTn id="855" presetID="1" presetClass="exit" presetSubtype="0" fill="hold" grpId="1" nodeType="clickEffect">
                                  <p:stCondLst>
                                    <p:cond delay="0"/>
                                  </p:stCondLst>
                                  <p:childTnLst>
                                    <p:set>
                                      <p:cBhvr>
                                        <p:cTn id="856" dur="1" fill="hold">
                                          <p:stCondLst>
                                            <p:cond delay="0"/>
                                          </p:stCondLst>
                                        </p:cTn>
                                        <p:tgtEl>
                                          <p:spTgt spid="121"/>
                                        </p:tgtEl>
                                        <p:attrNameLst>
                                          <p:attrName>style.visibility</p:attrName>
                                        </p:attrNameLst>
                                      </p:cBhvr>
                                      <p:to>
                                        <p:strVal val="hidden"/>
                                      </p:to>
                                    </p:set>
                                  </p:childTnLst>
                                </p:cTn>
                              </p:par>
                              <p:par>
                                <p:cTn id="857" presetID="10" presetClass="entr" presetSubtype="0" fill="hold" grpId="7" nodeType="withEffect">
                                  <p:stCondLst>
                                    <p:cond delay="0"/>
                                  </p:stCondLst>
                                  <p:childTnLst>
                                    <p:set>
                                      <p:cBhvr>
                                        <p:cTn id="858" dur="1" fill="hold">
                                          <p:stCondLst>
                                            <p:cond delay="0"/>
                                          </p:stCondLst>
                                        </p:cTn>
                                        <p:tgtEl>
                                          <p:spTgt spid="87"/>
                                        </p:tgtEl>
                                        <p:attrNameLst>
                                          <p:attrName>style.visibility</p:attrName>
                                        </p:attrNameLst>
                                      </p:cBhvr>
                                      <p:to>
                                        <p:strVal val="visible"/>
                                      </p:to>
                                    </p:set>
                                    <p:animEffect transition="in" filter="fade">
                                      <p:cBhvr>
                                        <p:cTn id="859" dur="500"/>
                                        <p:tgtEl>
                                          <p:spTgt spid="87"/>
                                        </p:tgtEl>
                                      </p:cBhvr>
                                    </p:animEffect>
                                  </p:childTnLst>
                                </p:cTn>
                              </p:par>
                            </p:childTnLst>
                          </p:cTn>
                        </p:par>
                      </p:childTnLst>
                    </p:cTn>
                  </p:par>
                </p:childTnLst>
              </p:cTn>
              <p:nextCondLst>
                <p:cond evt="onClick" delay="0">
                  <p:tgtEl>
                    <p:spTgt spid="121"/>
                  </p:tgtEl>
                </p:cond>
              </p:nextCondLst>
            </p:seq>
            <p:seq concurrent="1" nextAc="seek">
              <p:cTn id="860" restart="whenNotActive" fill="hold" evtFilter="cancelBubble" nodeType="interactiveSeq">
                <p:stCondLst>
                  <p:cond evt="onClick" delay="0">
                    <p:tgtEl>
                      <p:spTgt spid="122"/>
                    </p:tgtEl>
                  </p:cond>
                </p:stCondLst>
                <p:endSync evt="end" delay="0">
                  <p:rtn val="all"/>
                </p:endSync>
                <p:childTnLst>
                  <p:par>
                    <p:cTn id="861" fill="hold">
                      <p:stCondLst>
                        <p:cond delay="0"/>
                      </p:stCondLst>
                      <p:childTnLst>
                        <p:par>
                          <p:cTn id="862" fill="hold">
                            <p:stCondLst>
                              <p:cond delay="0"/>
                            </p:stCondLst>
                            <p:childTnLst>
                              <p:par>
                                <p:cTn id="863" presetID="1" presetClass="exit" presetSubtype="0" fill="hold" grpId="1" nodeType="clickEffect">
                                  <p:stCondLst>
                                    <p:cond delay="0"/>
                                  </p:stCondLst>
                                  <p:childTnLst>
                                    <p:set>
                                      <p:cBhvr>
                                        <p:cTn id="864" dur="1" fill="hold">
                                          <p:stCondLst>
                                            <p:cond delay="0"/>
                                          </p:stCondLst>
                                        </p:cTn>
                                        <p:tgtEl>
                                          <p:spTgt spid="122"/>
                                        </p:tgtEl>
                                        <p:attrNameLst>
                                          <p:attrName>style.visibility</p:attrName>
                                        </p:attrNameLst>
                                      </p:cBhvr>
                                      <p:to>
                                        <p:strVal val="hidden"/>
                                      </p:to>
                                    </p:set>
                                  </p:childTnLst>
                                </p:cTn>
                              </p:par>
                              <p:par>
                                <p:cTn id="865" presetID="1" presetClass="exit" presetSubtype="0" fill="hold" grpId="5" nodeType="withEffect">
                                  <p:stCondLst>
                                    <p:cond delay="0"/>
                                  </p:stCondLst>
                                  <p:childTnLst>
                                    <p:set>
                                      <p:cBhvr>
                                        <p:cTn id="866" dur="1" fill="hold">
                                          <p:stCondLst>
                                            <p:cond delay="0"/>
                                          </p:stCondLst>
                                        </p:cTn>
                                        <p:tgtEl>
                                          <p:spTgt spid="79"/>
                                        </p:tgtEl>
                                        <p:attrNameLst>
                                          <p:attrName>style.visibility</p:attrName>
                                        </p:attrNameLst>
                                      </p:cBhvr>
                                      <p:to>
                                        <p:strVal val="hidden"/>
                                      </p:to>
                                    </p:set>
                                  </p:childTnLst>
                                </p:cTn>
                              </p:par>
                              <p:par>
                                <p:cTn id="867" presetID="10" presetClass="entr" presetSubtype="0" fill="hold" grpId="8" nodeType="withEffect">
                                  <p:stCondLst>
                                    <p:cond delay="0"/>
                                  </p:stCondLst>
                                  <p:childTnLst>
                                    <p:set>
                                      <p:cBhvr>
                                        <p:cTn id="868" dur="1" fill="hold">
                                          <p:stCondLst>
                                            <p:cond delay="0"/>
                                          </p:stCondLst>
                                        </p:cTn>
                                        <p:tgtEl>
                                          <p:spTgt spid="87"/>
                                        </p:tgtEl>
                                        <p:attrNameLst>
                                          <p:attrName>style.visibility</p:attrName>
                                        </p:attrNameLst>
                                      </p:cBhvr>
                                      <p:to>
                                        <p:strVal val="visible"/>
                                      </p:to>
                                    </p:set>
                                    <p:animEffect transition="in" filter="fade">
                                      <p:cBhvr>
                                        <p:cTn id="869" dur="500"/>
                                        <p:tgtEl>
                                          <p:spTgt spid="87"/>
                                        </p:tgtEl>
                                      </p:cBhvr>
                                    </p:animEffect>
                                  </p:childTnLst>
                                </p:cTn>
                              </p:par>
                            </p:childTnLst>
                          </p:cTn>
                        </p:par>
                      </p:childTnLst>
                    </p:cTn>
                  </p:par>
                </p:childTnLst>
              </p:cTn>
              <p:nextCondLst>
                <p:cond evt="onClick" delay="0">
                  <p:tgtEl>
                    <p:spTgt spid="122"/>
                  </p:tgtEl>
                </p:cond>
              </p:nextCondLst>
            </p:seq>
            <p:seq concurrent="1" nextAc="seek">
              <p:cTn id="870" restart="whenNotActive" fill="hold" evtFilter="cancelBubble" nodeType="interactiveSeq">
                <p:stCondLst>
                  <p:cond evt="onClick" delay="0">
                    <p:tgtEl>
                      <p:spTgt spid="123"/>
                    </p:tgtEl>
                  </p:cond>
                </p:stCondLst>
                <p:endSync evt="end" delay="0">
                  <p:rtn val="all"/>
                </p:endSync>
                <p:childTnLst>
                  <p:par>
                    <p:cTn id="871" fill="hold">
                      <p:stCondLst>
                        <p:cond delay="0"/>
                      </p:stCondLst>
                      <p:childTnLst>
                        <p:par>
                          <p:cTn id="872" fill="hold">
                            <p:stCondLst>
                              <p:cond delay="0"/>
                            </p:stCondLst>
                            <p:childTnLst>
                              <p:par>
                                <p:cTn id="873" presetID="1" presetClass="exit" presetSubtype="0" fill="hold" grpId="0" nodeType="clickEffect">
                                  <p:stCondLst>
                                    <p:cond delay="0"/>
                                  </p:stCondLst>
                                  <p:childTnLst>
                                    <p:set>
                                      <p:cBhvr>
                                        <p:cTn id="874" dur="1" fill="hold">
                                          <p:stCondLst>
                                            <p:cond delay="0"/>
                                          </p:stCondLst>
                                        </p:cTn>
                                        <p:tgtEl>
                                          <p:spTgt spid="123"/>
                                        </p:tgtEl>
                                        <p:attrNameLst>
                                          <p:attrName>style.visibility</p:attrName>
                                        </p:attrNameLst>
                                      </p:cBhvr>
                                      <p:to>
                                        <p:strVal val="hidden"/>
                                      </p:to>
                                    </p:set>
                                  </p:childTnLst>
                                </p:cTn>
                              </p:par>
                              <p:par>
                                <p:cTn id="875" presetID="10" presetClass="entr" presetSubtype="0" fill="hold" grpId="9" nodeType="withEffect">
                                  <p:stCondLst>
                                    <p:cond delay="0"/>
                                  </p:stCondLst>
                                  <p:childTnLst>
                                    <p:set>
                                      <p:cBhvr>
                                        <p:cTn id="876" dur="1" fill="hold">
                                          <p:stCondLst>
                                            <p:cond delay="0"/>
                                          </p:stCondLst>
                                        </p:cTn>
                                        <p:tgtEl>
                                          <p:spTgt spid="87"/>
                                        </p:tgtEl>
                                        <p:attrNameLst>
                                          <p:attrName>style.visibility</p:attrName>
                                        </p:attrNameLst>
                                      </p:cBhvr>
                                      <p:to>
                                        <p:strVal val="visible"/>
                                      </p:to>
                                    </p:set>
                                    <p:animEffect transition="in" filter="fade">
                                      <p:cBhvr>
                                        <p:cTn id="877" dur="500"/>
                                        <p:tgtEl>
                                          <p:spTgt spid="87"/>
                                        </p:tgtEl>
                                      </p:cBhvr>
                                    </p:animEffect>
                                  </p:childTnLst>
                                </p:cTn>
                              </p:par>
                            </p:childTnLst>
                          </p:cTn>
                        </p:par>
                      </p:childTnLst>
                    </p:cTn>
                  </p:par>
                </p:childTnLst>
              </p:cTn>
              <p:nextCondLst>
                <p:cond evt="onClick" delay="0">
                  <p:tgtEl>
                    <p:spTgt spid="123"/>
                  </p:tgtEl>
                </p:cond>
              </p:nextCondLst>
            </p:seq>
            <p:seq concurrent="1" nextAc="seek">
              <p:cTn id="878" restart="whenNotActive" fill="hold" evtFilter="cancelBubble" nodeType="interactiveSeq">
                <p:stCondLst>
                  <p:cond evt="onClick" delay="0">
                    <p:tgtEl>
                      <p:spTgt spid="124"/>
                    </p:tgtEl>
                  </p:cond>
                </p:stCondLst>
                <p:endSync evt="end" delay="0">
                  <p:rtn val="all"/>
                </p:endSync>
                <p:childTnLst>
                  <p:par>
                    <p:cTn id="879" fill="hold">
                      <p:stCondLst>
                        <p:cond delay="0"/>
                      </p:stCondLst>
                      <p:childTnLst>
                        <p:par>
                          <p:cTn id="880" fill="hold">
                            <p:stCondLst>
                              <p:cond delay="0"/>
                            </p:stCondLst>
                            <p:childTnLst>
                              <p:par>
                                <p:cTn id="881" presetID="1" presetClass="exit" presetSubtype="0" fill="hold" grpId="1" nodeType="clickEffect">
                                  <p:stCondLst>
                                    <p:cond delay="0"/>
                                  </p:stCondLst>
                                  <p:childTnLst>
                                    <p:set>
                                      <p:cBhvr>
                                        <p:cTn id="882" dur="1" fill="hold">
                                          <p:stCondLst>
                                            <p:cond delay="0"/>
                                          </p:stCondLst>
                                        </p:cTn>
                                        <p:tgtEl>
                                          <p:spTgt spid="124"/>
                                        </p:tgtEl>
                                        <p:attrNameLst>
                                          <p:attrName>style.visibility</p:attrName>
                                        </p:attrNameLst>
                                      </p:cBhvr>
                                      <p:to>
                                        <p:strVal val="hidden"/>
                                      </p:to>
                                    </p:set>
                                  </p:childTnLst>
                                </p:cTn>
                              </p:par>
                              <p:par>
                                <p:cTn id="883" presetID="1" presetClass="exit" presetSubtype="0" fill="hold" grpId="3" nodeType="withEffect">
                                  <p:stCondLst>
                                    <p:cond delay="0"/>
                                  </p:stCondLst>
                                  <p:childTnLst>
                                    <p:set>
                                      <p:cBhvr>
                                        <p:cTn id="884" dur="1" fill="hold">
                                          <p:stCondLst>
                                            <p:cond delay="0"/>
                                          </p:stCondLst>
                                        </p:cTn>
                                        <p:tgtEl>
                                          <p:spTgt spid="79"/>
                                        </p:tgtEl>
                                        <p:attrNameLst>
                                          <p:attrName>style.visibility</p:attrName>
                                        </p:attrNameLst>
                                      </p:cBhvr>
                                      <p:to>
                                        <p:strVal val="hidden"/>
                                      </p:to>
                                    </p:set>
                                  </p:childTnLst>
                                </p:cTn>
                              </p:par>
                              <p:par>
                                <p:cTn id="885" presetID="10" presetClass="entr" presetSubtype="0" fill="hold" grpId="10" nodeType="withEffect">
                                  <p:stCondLst>
                                    <p:cond delay="0"/>
                                  </p:stCondLst>
                                  <p:childTnLst>
                                    <p:set>
                                      <p:cBhvr>
                                        <p:cTn id="886" dur="1" fill="hold">
                                          <p:stCondLst>
                                            <p:cond delay="0"/>
                                          </p:stCondLst>
                                        </p:cTn>
                                        <p:tgtEl>
                                          <p:spTgt spid="87"/>
                                        </p:tgtEl>
                                        <p:attrNameLst>
                                          <p:attrName>style.visibility</p:attrName>
                                        </p:attrNameLst>
                                      </p:cBhvr>
                                      <p:to>
                                        <p:strVal val="visible"/>
                                      </p:to>
                                    </p:set>
                                    <p:animEffect transition="in" filter="fade">
                                      <p:cBhvr>
                                        <p:cTn id="887" dur="500"/>
                                        <p:tgtEl>
                                          <p:spTgt spid="87"/>
                                        </p:tgtEl>
                                      </p:cBhvr>
                                    </p:animEffect>
                                  </p:childTnLst>
                                </p:cTn>
                              </p:par>
                            </p:childTnLst>
                          </p:cTn>
                        </p:par>
                      </p:childTnLst>
                    </p:cTn>
                  </p:par>
                </p:childTnLst>
              </p:cTn>
              <p:nextCondLst>
                <p:cond evt="onClick" delay="0">
                  <p:tgtEl>
                    <p:spTgt spid="124"/>
                  </p:tgtEl>
                </p:cond>
              </p:nextCondLst>
            </p:seq>
            <p:seq concurrent="1" nextAc="seek">
              <p:cTn id="888" restart="whenNotActive" fill="hold" evtFilter="cancelBubble" nodeType="interactiveSeq">
                <p:stCondLst>
                  <p:cond evt="onClick" delay="0">
                    <p:tgtEl>
                      <p:spTgt spid="125"/>
                    </p:tgtEl>
                  </p:cond>
                </p:stCondLst>
                <p:endSync evt="end" delay="0">
                  <p:rtn val="all"/>
                </p:endSync>
                <p:childTnLst>
                  <p:par>
                    <p:cTn id="889" fill="hold">
                      <p:stCondLst>
                        <p:cond delay="0"/>
                      </p:stCondLst>
                      <p:childTnLst>
                        <p:par>
                          <p:cTn id="890" fill="hold">
                            <p:stCondLst>
                              <p:cond delay="0"/>
                            </p:stCondLst>
                            <p:childTnLst>
                              <p:par>
                                <p:cTn id="891" presetID="1" presetClass="exit" presetSubtype="0" fill="hold" grpId="1" nodeType="clickEffect">
                                  <p:stCondLst>
                                    <p:cond delay="0"/>
                                  </p:stCondLst>
                                  <p:childTnLst>
                                    <p:set>
                                      <p:cBhvr>
                                        <p:cTn id="892" dur="1" fill="hold">
                                          <p:stCondLst>
                                            <p:cond delay="0"/>
                                          </p:stCondLst>
                                        </p:cTn>
                                        <p:tgtEl>
                                          <p:spTgt spid="125"/>
                                        </p:tgtEl>
                                        <p:attrNameLst>
                                          <p:attrName>style.visibility</p:attrName>
                                        </p:attrNameLst>
                                      </p:cBhvr>
                                      <p:to>
                                        <p:strVal val="hidden"/>
                                      </p:to>
                                    </p:set>
                                  </p:childTnLst>
                                </p:cTn>
                              </p:par>
                              <p:par>
                                <p:cTn id="893" presetID="1" presetClass="exit" presetSubtype="0" fill="hold" grpId="1" nodeType="withEffect">
                                  <p:stCondLst>
                                    <p:cond delay="0"/>
                                  </p:stCondLst>
                                  <p:childTnLst>
                                    <p:set>
                                      <p:cBhvr>
                                        <p:cTn id="894" dur="1" fill="hold">
                                          <p:stCondLst>
                                            <p:cond delay="0"/>
                                          </p:stCondLst>
                                        </p:cTn>
                                        <p:tgtEl>
                                          <p:spTgt spid="86"/>
                                        </p:tgtEl>
                                        <p:attrNameLst>
                                          <p:attrName>style.visibility</p:attrName>
                                        </p:attrNameLst>
                                      </p:cBhvr>
                                      <p:to>
                                        <p:strVal val="hidden"/>
                                      </p:to>
                                    </p:set>
                                  </p:childTnLst>
                                </p:cTn>
                              </p:par>
                              <p:par>
                                <p:cTn id="895" presetID="10" presetClass="entr" presetSubtype="0" fill="hold" grpId="11" nodeType="withEffect">
                                  <p:stCondLst>
                                    <p:cond delay="0"/>
                                  </p:stCondLst>
                                  <p:childTnLst>
                                    <p:set>
                                      <p:cBhvr>
                                        <p:cTn id="896" dur="1" fill="hold">
                                          <p:stCondLst>
                                            <p:cond delay="0"/>
                                          </p:stCondLst>
                                        </p:cTn>
                                        <p:tgtEl>
                                          <p:spTgt spid="87"/>
                                        </p:tgtEl>
                                        <p:attrNameLst>
                                          <p:attrName>style.visibility</p:attrName>
                                        </p:attrNameLst>
                                      </p:cBhvr>
                                      <p:to>
                                        <p:strVal val="visible"/>
                                      </p:to>
                                    </p:set>
                                    <p:animEffect transition="in" filter="fade">
                                      <p:cBhvr>
                                        <p:cTn id="897" dur="500"/>
                                        <p:tgtEl>
                                          <p:spTgt spid="87"/>
                                        </p:tgtEl>
                                      </p:cBhvr>
                                    </p:animEffect>
                                  </p:childTnLst>
                                </p:cTn>
                              </p:par>
                            </p:childTnLst>
                          </p:cTn>
                        </p:par>
                      </p:childTnLst>
                    </p:cTn>
                  </p:par>
                </p:childTnLst>
              </p:cTn>
              <p:nextCondLst>
                <p:cond evt="onClick" delay="0">
                  <p:tgtEl>
                    <p:spTgt spid="125"/>
                  </p:tgtEl>
                </p:cond>
              </p:nextCondLst>
            </p:seq>
            <p:seq concurrent="1" nextAc="seek">
              <p:cTn id="898" restart="whenNotActive" fill="hold" evtFilter="cancelBubble" nodeType="interactiveSeq">
                <p:stCondLst>
                  <p:cond evt="onClick" delay="0">
                    <p:tgtEl>
                      <p:spTgt spid="127"/>
                    </p:tgtEl>
                  </p:cond>
                </p:stCondLst>
                <p:endSync evt="end" delay="0">
                  <p:rtn val="all"/>
                </p:endSync>
                <p:childTnLst>
                  <p:par>
                    <p:cTn id="899" fill="hold">
                      <p:stCondLst>
                        <p:cond delay="0"/>
                      </p:stCondLst>
                      <p:childTnLst>
                        <p:par>
                          <p:cTn id="900" fill="hold">
                            <p:stCondLst>
                              <p:cond delay="0"/>
                            </p:stCondLst>
                            <p:childTnLst>
                              <p:par>
                                <p:cTn id="901" presetID="1" presetClass="entr" presetSubtype="0" fill="hold" grpId="0" nodeType="clickEffect">
                                  <p:stCondLst>
                                    <p:cond delay="0"/>
                                  </p:stCondLst>
                                  <p:childTnLst>
                                    <p:set>
                                      <p:cBhvr>
                                        <p:cTn id="902" dur="1" fill="hold">
                                          <p:stCondLst>
                                            <p:cond delay="0"/>
                                          </p:stCondLst>
                                        </p:cTn>
                                        <p:tgtEl>
                                          <p:spTgt spid="133"/>
                                        </p:tgtEl>
                                        <p:attrNameLst>
                                          <p:attrName>style.visibility</p:attrName>
                                        </p:attrNameLst>
                                      </p:cBhvr>
                                      <p:to>
                                        <p:strVal val="visible"/>
                                      </p:to>
                                    </p:set>
                                  </p:childTnLst>
                                </p:cTn>
                              </p:par>
                              <p:par>
                                <p:cTn id="903" presetID="10" presetClass="exit" presetSubtype="0" fill="hold" grpId="5" nodeType="withEffect">
                                  <p:stCondLst>
                                    <p:cond delay="0"/>
                                  </p:stCondLst>
                                  <p:childTnLst>
                                    <p:animEffect transition="out" filter="fade">
                                      <p:cBhvr>
                                        <p:cTn id="904" dur="500"/>
                                        <p:tgtEl>
                                          <p:spTgt spid="149"/>
                                        </p:tgtEl>
                                      </p:cBhvr>
                                    </p:animEffect>
                                    <p:set>
                                      <p:cBhvr>
                                        <p:cTn id="905"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7"/>
                  </p:tgtEl>
                </p:cond>
              </p:nextCondLst>
            </p:seq>
            <p:seq concurrent="1" nextAc="seek">
              <p:cTn id="906" restart="whenNotActive" fill="hold" evtFilter="cancelBubble" nodeType="interactiveSeq">
                <p:stCondLst>
                  <p:cond evt="onClick" delay="0">
                    <p:tgtEl>
                      <p:spTgt spid="128"/>
                    </p:tgtEl>
                  </p:cond>
                </p:stCondLst>
                <p:endSync evt="end" delay="0">
                  <p:rtn val="all"/>
                </p:endSync>
                <p:childTnLst>
                  <p:par>
                    <p:cTn id="907" fill="hold">
                      <p:stCondLst>
                        <p:cond delay="0"/>
                      </p:stCondLst>
                      <p:childTnLst>
                        <p:par>
                          <p:cTn id="908" fill="hold">
                            <p:stCondLst>
                              <p:cond delay="0"/>
                            </p:stCondLst>
                            <p:childTnLst>
                              <p:par>
                                <p:cTn id="909" presetID="1" presetClass="entr" presetSubtype="0" fill="hold" grpId="0" nodeType="clickEffect">
                                  <p:stCondLst>
                                    <p:cond delay="0"/>
                                  </p:stCondLst>
                                  <p:childTnLst>
                                    <p:set>
                                      <p:cBhvr>
                                        <p:cTn id="910" dur="1" fill="hold">
                                          <p:stCondLst>
                                            <p:cond delay="0"/>
                                          </p:stCondLst>
                                        </p:cTn>
                                        <p:tgtEl>
                                          <p:spTgt spid="134"/>
                                        </p:tgtEl>
                                        <p:attrNameLst>
                                          <p:attrName>style.visibility</p:attrName>
                                        </p:attrNameLst>
                                      </p:cBhvr>
                                      <p:to>
                                        <p:strVal val="visible"/>
                                      </p:to>
                                    </p:set>
                                  </p:childTnLst>
                                </p:cTn>
                              </p:par>
                              <p:par>
                                <p:cTn id="911" presetID="1" presetClass="entr" presetSubtype="0" fill="hold" grpId="2" nodeType="withEffect">
                                  <p:stCondLst>
                                    <p:cond delay="0"/>
                                  </p:stCondLst>
                                  <p:childTnLst>
                                    <p:set>
                                      <p:cBhvr>
                                        <p:cTn id="912" dur="1" fill="hold">
                                          <p:stCondLst>
                                            <p:cond delay="0"/>
                                          </p:stCondLst>
                                        </p:cTn>
                                        <p:tgtEl>
                                          <p:spTgt spid="142"/>
                                        </p:tgtEl>
                                        <p:attrNameLst>
                                          <p:attrName>style.visibility</p:attrName>
                                        </p:attrNameLst>
                                      </p:cBhvr>
                                      <p:to>
                                        <p:strVal val="visible"/>
                                      </p:to>
                                    </p:set>
                                  </p:childTnLst>
                                </p:cTn>
                              </p:par>
                              <p:par>
                                <p:cTn id="913" presetID="10" presetClass="exit" presetSubtype="0" fill="hold" grpId="4" nodeType="withEffect">
                                  <p:stCondLst>
                                    <p:cond delay="0"/>
                                  </p:stCondLst>
                                  <p:childTnLst>
                                    <p:animEffect transition="out" filter="fade">
                                      <p:cBhvr>
                                        <p:cTn id="914" dur="500"/>
                                        <p:tgtEl>
                                          <p:spTgt spid="149"/>
                                        </p:tgtEl>
                                      </p:cBhvr>
                                    </p:animEffect>
                                    <p:set>
                                      <p:cBhvr>
                                        <p:cTn id="915"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8"/>
                  </p:tgtEl>
                </p:cond>
              </p:nextCondLst>
            </p:seq>
            <p:seq concurrent="1" nextAc="seek">
              <p:cTn id="916" restart="whenNotActive" fill="hold" evtFilter="cancelBubble" nodeType="interactiveSeq">
                <p:stCondLst>
                  <p:cond evt="onClick" delay="0">
                    <p:tgtEl>
                      <p:spTgt spid="129"/>
                    </p:tgtEl>
                  </p:cond>
                </p:stCondLst>
                <p:endSync evt="end" delay="0">
                  <p:rtn val="all"/>
                </p:endSync>
                <p:childTnLst>
                  <p:par>
                    <p:cTn id="917" fill="hold">
                      <p:stCondLst>
                        <p:cond delay="0"/>
                      </p:stCondLst>
                      <p:childTnLst>
                        <p:par>
                          <p:cTn id="918" fill="hold">
                            <p:stCondLst>
                              <p:cond delay="0"/>
                            </p:stCondLst>
                            <p:childTnLst>
                              <p:par>
                                <p:cTn id="919" presetID="1" presetClass="entr" presetSubtype="0" fill="hold" grpId="1" nodeType="clickEffect">
                                  <p:stCondLst>
                                    <p:cond delay="0"/>
                                  </p:stCondLst>
                                  <p:childTnLst>
                                    <p:set>
                                      <p:cBhvr>
                                        <p:cTn id="920" dur="1" fill="hold">
                                          <p:stCondLst>
                                            <p:cond delay="0"/>
                                          </p:stCondLst>
                                        </p:cTn>
                                        <p:tgtEl>
                                          <p:spTgt spid="135"/>
                                        </p:tgtEl>
                                        <p:attrNameLst>
                                          <p:attrName>style.visibility</p:attrName>
                                        </p:attrNameLst>
                                      </p:cBhvr>
                                      <p:to>
                                        <p:strVal val="visible"/>
                                      </p:to>
                                    </p:set>
                                  </p:childTnLst>
                                </p:cTn>
                              </p:par>
                              <p:par>
                                <p:cTn id="921" presetID="10" presetClass="exit" presetSubtype="0" fill="hold" grpId="3" nodeType="withEffect">
                                  <p:stCondLst>
                                    <p:cond delay="0"/>
                                  </p:stCondLst>
                                  <p:childTnLst>
                                    <p:animEffect transition="out" filter="fade">
                                      <p:cBhvr>
                                        <p:cTn id="922" dur="500"/>
                                        <p:tgtEl>
                                          <p:spTgt spid="149"/>
                                        </p:tgtEl>
                                      </p:cBhvr>
                                    </p:animEffect>
                                    <p:set>
                                      <p:cBhvr>
                                        <p:cTn id="923"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29"/>
                  </p:tgtEl>
                </p:cond>
              </p:nextCondLst>
            </p:seq>
            <p:seq concurrent="1" nextAc="seek">
              <p:cTn id="924" restart="whenNotActive" fill="hold" evtFilter="cancelBubble" nodeType="interactiveSeq">
                <p:stCondLst>
                  <p:cond evt="onClick" delay="0">
                    <p:tgtEl>
                      <p:spTgt spid="131"/>
                    </p:tgtEl>
                  </p:cond>
                </p:stCondLst>
                <p:endSync evt="end" delay="0">
                  <p:rtn val="all"/>
                </p:endSync>
                <p:childTnLst>
                  <p:par>
                    <p:cTn id="925" fill="hold">
                      <p:stCondLst>
                        <p:cond delay="0"/>
                      </p:stCondLst>
                      <p:childTnLst>
                        <p:par>
                          <p:cTn id="926" fill="hold">
                            <p:stCondLst>
                              <p:cond delay="0"/>
                            </p:stCondLst>
                            <p:childTnLst>
                              <p:par>
                                <p:cTn id="927" presetID="1" presetClass="entr" presetSubtype="0" fill="hold" grpId="0" nodeType="clickEffect">
                                  <p:stCondLst>
                                    <p:cond delay="0"/>
                                  </p:stCondLst>
                                  <p:childTnLst>
                                    <p:set>
                                      <p:cBhvr>
                                        <p:cTn id="928" dur="1" fill="hold">
                                          <p:stCondLst>
                                            <p:cond delay="0"/>
                                          </p:stCondLst>
                                        </p:cTn>
                                        <p:tgtEl>
                                          <p:spTgt spid="137"/>
                                        </p:tgtEl>
                                        <p:attrNameLst>
                                          <p:attrName>style.visibility</p:attrName>
                                        </p:attrNameLst>
                                      </p:cBhvr>
                                      <p:to>
                                        <p:strVal val="visible"/>
                                      </p:to>
                                    </p:set>
                                  </p:childTnLst>
                                </p:cTn>
                              </p:par>
                              <p:par>
                                <p:cTn id="929" presetID="1" presetClass="entr" presetSubtype="0" fill="hold" grpId="0" nodeType="withEffect">
                                  <p:stCondLst>
                                    <p:cond delay="0"/>
                                  </p:stCondLst>
                                  <p:childTnLst>
                                    <p:set>
                                      <p:cBhvr>
                                        <p:cTn id="930" dur="1" fill="hold">
                                          <p:stCondLst>
                                            <p:cond delay="0"/>
                                          </p:stCondLst>
                                        </p:cTn>
                                        <p:tgtEl>
                                          <p:spTgt spid="142"/>
                                        </p:tgtEl>
                                        <p:attrNameLst>
                                          <p:attrName>style.visibility</p:attrName>
                                        </p:attrNameLst>
                                      </p:cBhvr>
                                      <p:to>
                                        <p:strVal val="visible"/>
                                      </p:to>
                                    </p:set>
                                  </p:childTnLst>
                                </p:cTn>
                              </p:par>
                              <p:par>
                                <p:cTn id="931" presetID="10" presetClass="exit" presetSubtype="0" fill="hold" grpId="2" nodeType="withEffect">
                                  <p:stCondLst>
                                    <p:cond delay="0"/>
                                  </p:stCondLst>
                                  <p:childTnLst>
                                    <p:animEffect transition="out" filter="fade">
                                      <p:cBhvr>
                                        <p:cTn id="932" dur="500"/>
                                        <p:tgtEl>
                                          <p:spTgt spid="149"/>
                                        </p:tgtEl>
                                      </p:cBhvr>
                                    </p:animEffect>
                                    <p:set>
                                      <p:cBhvr>
                                        <p:cTn id="933"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1"/>
                  </p:tgtEl>
                </p:cond>
              </p:nextCondLst>
            </p:seq>
            <p:seq concurrent="1" nextAc="seek">
              <p:cTn id="934" restart="whenNotActive" fill="hold" evtFilter="cancelBubble" nodeType="interactiveSeq">
                <p:stCondLst>
                  <p:cond evt="onClick" delay="0">
                    <p:tgtEl>
                      <p:spTgt spid="132"/>
                    </p:tgtEl>
                  </p:cond>
                </p:stCondLst>
                <p:endSync evt="end" delay="0">
                  <p:rtn val="all"/>
                </p:endSync>
                <p:childTnLst>
                  <p:par>
                    <p:cTn id="935" fill="hold">
                      <p:stCondLst>
                        <p:cond delay="0"/>
                      </p:stCondLst>
                      <p:childTnLst>
                        <p:par>
                          <p:cTn id="936" fill="hold">
                            <p:stCondLst>
                              <p:cond delay="0"/>
                            </p:stCondLst>
                            <p:childTnLst>
                              <p:par>
                                <p:cTn id="937" presetID="1" presetClass="entr" presetSubtype="0" fill="hold" grpId="0" nodeType="clickEffect">
                                  <p:stCondLst>
                                    <p:cond delay="0"/>
                                  </p:stCondLst>
                                  <p:childTnLst>
                                    <p:set>
                                      <p:cBhvr>
                                        <p:cTn id="938" dur="1" fill="hold">
                                          <p:stCondLst>
                                            <p:cond delay="0"/>
                                          </p:stCondLst>
                                        </p:cTn>
                                        <p:tgtEl>
                                          <p:spTgt spid="138"/>
                                        </p:tgtEl>
                                        <p:attrNameLst>
                                          <p:attrName>style.visibility</p:attrName>
                                        </p:attrNameLst>
                                      </p:cBhvr>
                                      <p:to>
                                        <p:strVal val="visible"/>
                                      </p:to>
                                    </p:set>
                                  </p:childTnLst>
                                </p:cTn>
                              </p:par>
                              <p:par>
                                <p:cTn id="939" presetID="1" presetClass="entr" presetSubtype="0" fill="hold" grpId="0" nodeType="withEffect">
                                  <p:stCondLst>
                                    <p:cond delay="0"/>
                                  </p:stCondLst>
                                  <p:childTnLst>
                                    <p:set>
                                      <p:cBhvr>
                                        <p:cTn id="940" dur="1" fill="hold">
                                          <p:stCondLst>
                                            <p:cond delay="0"/>
                                          </p:stCondLst>
                                        </p:cTn>
                                        <p:tgtEl>
                                          <p:spTgt spid="144"/>
                                        </p:tgtEl>
                                        <p:attrNameLst>
                                          <p:attrName>style.visibility</p:attrName>
                                        </p:attrNameLst>
                                      </p:cBhvr>
                                      <p:to>
                                        <p:strVal val="visible"/>
                                      </p:to>
                                    </p:set>
                                  </p:childTnLst>
                                </p:cTn>
                              </p:par>
                              <p:par>
                                <p:cTn id="941" presetID="10" presetClass="exit" presetSubtype="0" fill="hold" grpId="1" nodeType="withEffect">
                                  <p:stCondLst>
                                    <p:cond delay="0"/>
                                  </p:stCondLst>
                                  <p:childTnLst>
                                    <p:animEffect transition="out" filter="fade">
                                      <p:cBhvr>
                                        <p:cTn id="942" dur="500"/>
                                        <p:tgtEl>
                                          <p:spTgt spid="149"/>
                                        </p:tgtEl>
                                      </p:cBhvr>
                                    </p:animEffect>
                                    <p:set>
                                      <p:cBhvr>
                                        <p:cTn id="943"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2"/>
                  </p:tgtEl>
                </p:cond>
              </p:nextCondLst>
            </p:seq>
            <p:seq concurrent="1" nextAc="seek">
              <p:cTn id="944" restart="whenNotActive" fill="hold" evtFilter="cancelBubble" nodeType="interactiveSeq">
                <p:stCondLst>
                  <p:cond evt="onClick" delay="0">
                    <p:tgtEl>
                      <p:spTgt spid="130"/>
                    </p:tgtEl>
                  </p:cond>
                </p:stCondLst>
                <p:endSync evt="end" delay="0">
                  <p:rtn val="all"/>
                </p:endSync>
                <p:childTnLst>
                  <p:par>
                    <p:cTn id="945" fill="hold">
                      <p:stCondLst>
                        <p:cond delay="0"/>
                      </p:stCondLst>
                      <p:childTnLst>
                        <p:par>
                          <p:cTn id="946" fill="hold">
                            <p:stCondLst>
                              <p:cond delay="0"/>
                            </p:stCondLst>
                            <p:childTnLst>
                              <p:par>
                                <p:cTn id="947" presetID="1" presetClass="entr" presetSubtype="0" fill="hold" grpId="0" nodeType="clickEffect">
                                  <p:stCondLst>
                                    <p:cond delay="0"/>
                                  </p:stCondLst>
                                  <p:childTnLst>
                                    <p:set>
                                      <p:cBhvr>
                                        <p:cTn id="948" dur="1" fill="hold">
                                          <p:stCondLst>
                                            <p:cond delay="0"/>
                                          </p:stCondLst>
                                        </p:cTn>
                                        <p:tgtEl>
                                          <p:spTgt spid="136"/>
                                        </p:tgtEl>
                                        <p:attrNameLst>
                                          <p:attrName>style.visibility</p:attrName>
                                        </p:attrNameLst>
                                      </p:cBhvr>
                                      <p:to>
                                        <p:strVal val="visible"/>
                                      </p:to>
                                    </p:set>
                                  </p:childTnLst>
                                </p:cTn>
                              </p:par>
                              <p:par>
                                <p:cTn id="949" presetID="1" presetClass="entr" presetSubtype="0" fill="hold" grpId="1" nodeType="withEffect">
                                  <p:stCondLst>
                                    <p:cond delay="0"/>
                                  </p:stCondLst>
                                  <p:childTnLst>
                                    <p:set>
                                      <p:cBhvr>
                                        <p:cTn id="950" dur="1" fill="hold">
                                          <p:stCondLst>
                                            <p:cond delay="0"/>
                                          </p:stCondLst>
                                        </p:cTn>
                                        <p:tgtEl>
                                          <p:spTgt spid="142"/>
                                        </p:tgtEl>
                                        <p:attrNameLst>
                                          <p:attrName>style.visibility</p:attrName>
                                        </p:attrNameLst>
                                      </p:cBhvr>
                                      <p:to>
                                        <p:strVal val="visible"/>
                                      </p:to>
                                    </p:set>
                                  </p:childTnLst>
                                </p:cTn>
                              </p:par>
                              <p:par>
                                <p:cTn id="951" presetID="10" presetClass="exit" presetSubtype="0" fill="hold" grpId="0" nodeType="withEffect">
                                  <p:stCondLst>
                                    <p:cond delay="0"/>
                                  </p:stCondLst>
                                  <p:childTnLst>
                                    <p:animEffect transition="out" filter="fade">
                                      <p:cBhvr>
                                        <p:cTn id="952" dur="500"/>
                                        <p:tgtEl>
                                          <p:spTgt spid="149"/>
                                        </p:tgtEl>
                                      </p:cBhvr>
                                    </p:animEffect>
                                    <p:set>
                                      <p:cBhvr>
                                        <p:cTn id="953"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30"/>
                  </p:tgtEl>
                </p:cond>
              </p:nextCondLst>
            </p:seq>
            <p:seq concurrent="1" nextAc="seek">
              <p:cTn id="954" restart="whenNotActive" fill="hold" evtFilter="cancelBubble" nodeType="interactiveSeq">
                <p:stCondLst>
                  <p:cond evt="onClick" delay="0">
                    <p:tgtEl>
                      <p:spTgt spid="138"/>
                    </p:tgtEl>
                  </p:cond>
                </p:stCondLst>
                <p:endSync evt="end" delay="0">
                  <p:rtn val="all"/>
                </p:endSync>
                <p:childTnLst>
                  <p:par>
                    <p:cTn id="955" fill="hold">
                      <p:stCondLst>
                        <p:cond delay="0"/>
                      </p:stCondLst>
                      <p:childTnLst>
                        <p:par>
                          <p:cTn id="956" fill="hold">
                            <p:stCondLst>
                              <p:cond delay="0"/>
                            </p:stCondLst>
                            <p:childTnLst>
                              <p:par>
                                <p:cTn id="957" presetID="1" presetClass="exit" presetSubtype="0" fill="hold" grpId="1" nodeType="clickEffect">
                                  <p:stCondLst>
                                    <p:cond delay="0"/>
                                  </p:stCondLst>
                                  <p:childTnLst>
                                    <p:set>
                                      <p:cBhvr>
                                        <p:cTn id="958" dur="1" fill="hold">
                                          <p:stCondLst>
                                            <p:cond delay="0"/>
                                          </p:stCondLst>
                                        </p:cTn>
                                        <p:tgtEl>
                                          <p:spTgt spid="138"/>
                                        </p:tgtEl>
                                        <p:attrNameLst>
                                          <p:attrName>style.visibility</p:attrName>
                                        </p:attrNameLst>
                                      </p:cBhvr>
                                      <p:to>
                                        <p:strVal val="hidden"/>
                                      </p:to>
                                    </p:set>
                                  </p:childTnLst>
                                </p:cTn>
                              </p:par>
                              <p:par>
                                <p:cTn id="959" presetID="1" presetClass="exit" presetSubtype="0" fill="hold" grpId="1" nodeType="withEffect">
                                  <p:stCondLst>
                                    <p:cond delay="0"/>
                                  </p:stCondLst>
                                  <p:childTnLst>
                                    <p:set>
                                      <p:cBhvr>
                                        <p:cTn id="960" dur="1" fill="hold">
                                          <p:stCondLst>
                                            <p:cond delay="0"/>
                                          </p:stCondLst>
                                        </p:cTn>
                                        <p:tgtEl>
                                          <p:spTgt spid="144"/>
                                        </p:tgtEl>
                                        <p:attrNameLst>
                                          <p:attrName>style.visibility</p:attrName>
                                        </p:attrNameLst>
                                      </p:cBhvr>
                                      <p:to>
                                        <p:strVal val="hidden"/>
                                      </p:to>
                                    </p:set>
                                  </p:childTnLst>
                                </p:cTn>
                              </p:par>
                              <p:par>
                                <p:cTn id="961" presetID="10" presetClass="entr" presetSubtype="0" fill="hold" grpId="6" nodeType="withEffect">
                                  <p:stCondLst>
                                    <p:cond delay="0"/>
                                  </p:stCondLst>
                                  <p:childTnLst>
                                    <p:set>
                                      <p:cBhvr>
                                        <p:cTn id="962" dur="1" fill="hold">
                                          <p:stCondLst>
                                            <p:cond delay="0"/>
                                          </p:stCondLst>
                                        </p:cTn>
                                        <p:tgtEl>
                                          <p:spTgt spid="149"/>
                                        </p:tgtEl>
                                        <p:attrNameLst>
                                          <p:attrName>style.visibility</p:attrName>
                                        </p:attrNameLst>
                                      </p:cBhvr>
                                      <p:to>
                                        <p:strVal val="visible"/>
                                      </p:to>
                                    </p:set>
                                    <p:animEffect transition="in" filter="fade">
                                      <p:cBhvr>
                                        <p:cTn id="963" dur="500"/>
                                        <p:tgtEl>
                                          <p:spTgt spid="149"/>
                                        </p:tgtEl>
                                      </p:cBhvr>
                                    </p:animEffect>
                                  </p:childTnLst>
                                </p:cTn>
                              </p:par>
                            </p:childTnLst>
                          </p:cTn>
                        </p:par>
                      </p:childTnLst>
                    </p:cTn>
                  </p:par>
                </p:childTnLst>
              </p:cTn>
              <p:nextCondLst>
                <p:cond evt="onClick" delay="0">
                  <p:tgtEl>
                    <p:spTgt spid="138"/>
                  </p:tgtEl>
                </p:cond>
              </p:nextCondLst>
            </p:seq>
            <p:seq concurrent="1" nextAc="seek">
              <p:cTn id="964" restart="whenNotActive" fill="hold" evtFilter="cancelBubble" nodeType="interactiveSeq">
                <p:stCondLst>
                  <p:cond evt="onClick" delay="0">
                    <p:tgtEl>
                      <p:spTgt spid="133"/>
                    </p:tgtEl>
                  </p:cond>
                </p:stCondLst>
                <p:endSync evt="end" delay="0">
                  <p:rtn val="all"/>
                </p:endSync>
                <p:childTnLst>
                  <p:par>
                    <p:cTn id="965" fill="hold">
                      <p:stCondLst>
                        <p:cond delay="0"/>
                      </p:stCondLst>
                      <p:childTnLst>
                        <p:par>
                          <p:cTn id="966" fill="hold">
                            <p:stCondLst>
                              <p:cond delay="0"/>
                            </p:stCondLst>
                            <p:childTnLst>
                              <p:par>
                                <p:cTn id="967" presetID="1" presetClass="exit" presetSubtype="0" fill="hold" grpId="1" nodeType="clickEffect">
                                  <p:stCondLst>
                                    <p:cond delay="0"/>
                                  </p:stCondLst>
                                  <p:childTnLst>
                                    <p:set>
                                      <p:cBhvr>
                                        <p:cTn id="968" dur="1" fill="hold">
                                          <p:stCondLst>
                                            <p:cond delay="0"/>
                                          </p:stCondLst>
                                        </p:cTn>
                                        <p:tgtEl>
                                          <p:spTgt spid="133"/>
                                        </p:tgtEl>
                                        <p:attrNameLst>
                                          <p:attrName>style.visibility</p:attrName>
                                        </p:attrNameLst>
                                      </p:cBhvr>
                                      <p:to>
                                        <p:strVal val="hidden"/>
                                      </p:to>
                                    </p:set>
                                  </p:childTnLst>
                                </p:cTn>
                              </p:par>
                              <p:par>
                                <p:cTn id="969" presetID="10" presetClass="entr" presetSubtype="0" fill="hold" grpId="7" nodeType="withEffect">
                                  <p:stCondLst>
                                    <p:cond delay="0"/>
                                  </p:stCondLst>
                                  <p:childTnLst>
                                    <p:set>
                                      <p:cBhvr>
                                        <p:cTn id="970" dur="1" fill="hold">
                                          <p:stCondLst>
                                            <p:cond delay="0"/>
                                          </p:stCondLst>
                                        </p:cTn>
                                        <p:tgtEl>
                                          <p:spTgt spid="149"/>
                                        </p:tgtEl>
                                        <p:attrNameLst>
                                          <p:attrName>style.visibility</p:attrName>
                                        </p:attrNameLst>
                                      </p:cBhvr>
                                      <p:to>
                                        <p:strVal val="visible"/>
                                      </p:to>
                                    </p:set>
                                    <p:animEffect transition="in" filter="fade">
                                      <p:cBhvr>
                                        <p:cTn id="971" dur="500"/>
                                        <p:tgtEl>
                                          <p:spTgt spid="149"/>
                                        </p:tgtEl>
                                      </p:cBhvr>
                                    </p:animEffect>
                                  </p:childTnLst>
                                </p:cTn>
                              </p:par>
                            </p:childTnLst>
                          </p:cTn>
                        </p:par>
                      </p:childTnLst>
                    </p:cTn>
                  </p:par>
                </p:childTnLst>
              </p:cTn>
              <p:nextCondLst>
                <p:cond evt="onClick" delay="0">
                  <p:tgtEl>
                    <p:spTgt spid="133"/>
                  </p:tgtEl>
                </p:cond>
              </p:nextCondLst>
            </p:seq>
            <p:seq concurrent="1" nextAc="seek">
              <p:cTn id="972" restart="whenNotActive" fill="hold" evtFilter="cancelBubble" nodeType="interactiveSeq">
                <p:stCondLst>
                  <p:cond evt="onClick" delay="0">
                    <p:tgtEl>
                      <p:spTgt spid="134"/>
                    </p:tgtEl>
                  </p:cond>
                </p:stCondLst>
                <p:endSync evt="end" delay="0">
                  <p:rtn val="all"/>
                </p:endSync>
                <p:childTnLst>
                  <p:par>
                    <p:cTn id="973" fill="hold">
                      <p:stCondLst>
                        <p:cond delay="0"/>
                      </p:stCondLst>
                      <p:childTnLst>
                        <p:par>
                          <p:cTn id="974" fill="hold">
                            <p:stCondLst>
                              <p:cond delay="0"/>
                            </p:stCondLst>
                            <p:childTnLst>
                              <p:par>
                                <p:cTn id="975" presetID="1" presetClass="exit" presetSubtype="0" fill="hold" grpId="1" nodeType="clickEffect">
                                  <p:stCondLst>
                                    <p:cond delay="0"/>
                                  </p:stCondLst>
                                  <p:childTnLst>
                                    <p:set>
                                      <p:cBhvr>
                                        <p:cTn id="976" dur="1" fill="hold">
                                          <p:stCondLst>
                                            <p:cond delay="0"/>
                                          </p:stCondLst>
                                        </p:cTn>
                                        <p:tgtEl>
                                          <p:spTgt spid="134"/>
                                        </p:tgtEl>
                                        <p:attrNameLst>
                                          <p:attrName>style.visibility</p:attrName>
                                        </p:attrNameLst>
                                      </p:cBhvr>
                                      <p:to>
                                        <p:strVal val="hidden"/>
                                      </p:to>
                                    </p:set>
                                  </p:childTnLst>
                                </p:cTn>
                              </p:par>
                              <p:par>
                                <p:cTn id="977" presetID="1" presetClass="exit" presetSubtype="0" fill="hold" grpId="4" nodeType="withEffect">
                                  <p:stCondLst>
                                    <p:cond delay="0"/>
                                  </p:stCondLst>
                                  <p:childTnLst>
                                    <p:set>
                                      <p:cBhvr>
                                        <p:cTn id="978" dur="1" fill="hold">
                                          <p:stCondLst>
                                            <p:cond delay="0"/>
                                          </p:stCondLst>
                                        </p:cTn>
                                        <p:tgtEl>
                                          <p:spTgt spid="142"/>
                                        </p:tgtEl>
                                        <p:attrNameLst>
                                          <p:attrName>style.visibility</p:attrName>
                                        </p:attrNameLst>
                                      </p:cBhvr>
                                      <p:to>
                                        <p:strVal val="hidden"/>
                                      </p:to>
                                    </p:set>
                                  </p:childTnLst>
                                </p:cTn>
                              </p:par>
                              <p:par>
                                <p:cTn id="979" presetID="10" presetClass="entr" presetSubtype="0" fill="hold" grpId="10" nodeType="withEffect">
                                  <p:stCondLst>
                                    <p:cond delay="0"/>
                                  </p:stCondLst>
                                  <p:childTnLst>
                                    <p:set>
                                      <p:cBhvr>
                                        <p:cTn id="980" dur="1" fill="hold">
                                          <p:stCondLst>
                                            <p:cond delay="0"/>
                                          </p:stCondLst>
                                        </p:cTn>
                                        <p:tgtEl>
                                          <p:spTgt spid="149"/>
                                        </p:tgtEl>
                                        <p:attrNameLst>
                                          <p:attrName>style.visibility</p:attrName>
                                        </p:attrNameLst>
                                      </p:cBhvr>
                                      <p:to>
                                        <p:strVal val="visible"/>
                                      </p:to>
                                    </p:set>
                                    <p:animEffect transition="in" filter="fade">
                                      <p:cBhvr>
                                        <p:cTn id="981" dur="500"/>
                                        <p:tgtEl>
                                          <p:spTgt spid="149"/>
                                        </p:tgtEl>
                                      </p:cBhvr>
                                    </p:animEffect>
                                  </p:childTnLst>
                                </p:cTn>
                              </p:par>
                            </p:childTnLst>
                          </p:cTn>
                        </p:par>
                      </p:childTnLst>
                    </p:cTn>
                  </p:par>
                </p:childTnLst>
              </p:cTn>
              <p:nextCondLst>
                <p:cond evt="onClick" delay="0">
                  <p:tgtEl>
                    <p:spTgt spid="134"/>
                  </p:tgtEl>
                </p:cond>
              </p:nextCondLst>
            </p:seq>
            <p:seq concurrent="1" nextAc="seek">
              <p:cTn id="982" restart="whenNotActive" fill="hold" evtFilter="cancelBubble" nodeType="interactiveSeq">
                <p:stCondLst>
                  <p:cond evt="onClick" delay="0">
                    <p:tgtEl>
                      <p:spTgt spid="135"/>
                    </p:tgtEl>
                  </p:cond>
                </p:stCondLst>
                <p:endSync evt="end" delay="0">
                  <p:rtn val="all"/>
                </p:endSync>
                <p:childTnLst>
                  <p:par>
                    <p:cTn id="983" fill="hold">
                      <p:stCondLst>
                        <p:cond delay="0"/>
                      </p:stCondLst>
                      <p:childTnLst>
                        <p:par>
                          <p:cTn id="984" fill="hold">
                            <p:stCondLst>
                              <p:cond delay="0"/>
                            </p:stCondLst>
                            <p:childTnLst>
                              <p:par>
                                <p:cTn id="985" presetID="1" presetClass="exit" presetSubtype="0" fill="hold" grpId="0" nodeType="clickEffect">
                                  <p:stCondLst>
                                    <p:cond delay="0"/>
                                  </p:stCondLst>
                                  <p:childTnLst>
                                    <p:set>
                                      <p:cBhvr>
                                        <p:cTn id="986" dur="1" fill="hold">
                                          <p:stCondLst>
                                            <p:cond delay="0"/>
                                          </p:stCondLst>
                                        </p:cTn>
                                        <p:tgtEl>
                                          <p:spTgt spid="135"/>
                                        </p:tgtEl>
                                        <p:attrNameLst>
                                          <p:attrName>style.visibility</p:attrName>
                                        </p:attrNameLst>
                                      </p:cBhvr>
                                      <p:to>
                                        <p:strVal val="hidden"/>
                                      </p:to>
                                    </p:set>
                                  </p:childTnLst>
                                </p:cTn>
                              </p:par>
                              <p:par>
                                <p:cTn id="987" presetID="10" presetClass="entr" presetSubtype="0" fill="hold" grpId="9" nodeType="withEffect">
                                  <p:stCondLst>
                                    <p:cond delay="0"/>
                                  </p:stCondLst>
                                  <p:childTnLst>
                                    <p:set>
                                      <p:cBhvr>
                                        <p:cTn id="988" dur="1" fill="hold">
                                          <p:stCondLst>
                                            <p:cond delay="0"/>
                                          </p:stCondLst>
                                        </p:cTn>
                                        <p:tgtEl>
                                          <p:spTgt spid="149"/>
                                        </p:tgtEl>
                                        <p:attrNameLst>
                                          <p:attrName>style.visibility</p:attrName>
                                        </p:attrNameLst>
                                      </p:cBhvr>
                                      <p:to>
                                        <p:strVal val="visible"/>
                                      </p:to>
                                    </p:set>
                                    <p:animEffect transition="in" filter="fade">
                                      <p:cBhvr>
                                        <p:cTn id="989" dur="500"/>
                                        <p:tgtEl>
                                          <p:spTgt spid="149"/>
                                        </p:tgtEl>
                                      </p:cBhvr>
                                    </p:animEffect>
                                  </p:childTnLst>
                                </p:cTn>
                              </p:par>
                            </p:childTnLst>
                          </p:cTn>
                        </p:par>
                      </p:childTnLst>
                    </p:cTn>
                  </p:par>
                </p:childTnLst>
              </p:cTn>
              <p:nextCondLst>
                <p:cond evt="onClick" delay="0">
                  <p:tgtEl>
                    <p:spTgt spid="135"/>
                  </p:tgtEl>
                </p:cond>
              </p:nextCondLst>
            </p:seq>
            <p:seq concurrent="1" nextAc="seek">
              <p:cTn id="990" restart="whenNotActive" fill="hold" evtFilter="cancelBubble" nodeType="interactiveSeq">
                <p:stCondLst>
                  <p:cond evt="onClick" delay="0">
                    <p:tgtEl>
                      <p:spTgt spid="136"/>
                    </p:tgtEl>
                  </p:cond>
                </p:stCondLst>
                <p:endSync evt="end" delay="0">
                  <p:rtn val="all"/>
                </p:endSync>
                <p:childTnLst>
                  <p:par>
                    <p:cTn id="991" fill="hold">
                      <p:stCondLst>
                        <p:cond delay="0"/>
                      </p:stCondLst>
                      <p:childTnLst>
                        <p:par>
                          <p:cTn id="992" fill="hold">
                            <p:stCondLst>
                              <p:cond delay="0"/>
                            </p:stCondLst>
                            <p:childTnLst>
                              <p:par>
                                <p:cTn id="993" presetID="1" presetClass="exit" presetSubtype="0" fill="hold" grpId="1" nodeType="clickEffect">
                                  <p:stCondLst>
                                    <p:cond delay="0"/>
                                  </p:stCondLst>
                                  <p:childTnLst>
                                    <p:set>
                                      <p:cBhvr>
                                        <p:cTn id="994" dur="1" fill="hold">
                                          <p:stCondLst>
                                            <p:cond delay="0"/>
                                          </p:stCondLst>
                                        </p:cTn>
                                        <p:tgtEl>
                                          <p:spTgt spid="136"/>
                                        </p:tgtEl>
                                        <p:attrNameLst>
                                          <p:attrName>style.visibility</p:attrName>
                                        </p:attrNameLst>
                                      </p:cBhvr>
                                      <p:to>
                                        <p:strVal val="hidden"/>
                                      </p:to>
                                    </p:set>
                                  </p:childTnLst>
                                </p:cTn>
                              </p:par>
                              <p:par>
                                <p:cTn id="995" presetID="1" presetClass="exit" presetSubtype="0" fill="hold" grpId="5" nodeType="withEffect">
                                  <p:stCondLst>
                                    <p:cond delay="0"/>
                                  </p:stCondLst>
                                  <p:childTnLst>
                                    <p:set>
                                      <p:cBhvr>
                                        <p:cTn id="996" dur="1" fill="hold">
                                          <p:stCondLst>
                                            <p:cond delay="0"/>
                                          </p:stCondLst>
                                        </p:cTn>
                                        <p:tgtEl>
                                          <p:spTgt spid="142"/>
                                        </p:tgtEl>
                                        <p:attrNameLst>
                                          <p:attrName>style.visibility</p:attrName>
                                        </p:attrNameLst>
                                      </p:cBhvr>
                                      <p:to>
                                        <p:strVal val="hidden"/>
                                      </p:to>
                                    </p:set>
                                  </p:childTnLst>
                                </p:cTn>
                              </p:par>
                              <p:par>
                                <p:cTn id="997" presetID="10" presetClass="entr" presetSubtype="0" fill="hold" grpId="11" nodeType="withEffect">
                                  <p:stCondLst>
                                    <p:cond delay="0"/>
                                  </p:stCondLst>
                                  <p:childTnLst>
                                    <p:set>
                                      <p:cBhvr>
                                        <p:cTn id="998" dur="1" fill="hold">
                                          <p:stCondLst>
                                            <p:cond delay="0"/>
                                          </p:stCondLst>
                                        </p:cTn>
                                        <p:tgtEl>
                                          <p:spTgt spid="149"/>
                                        </p:tgtEl>
                                        <p:attrNameLst>
                                          <p:attrName>style.visibility</p:attrName>
                                        </p:attrNameLst>
                                      </p:cBhvr>
                                      <p:to>
                                        <p:strVal val="visible"/>
                                      </p:to>
                                    </p:set>
                                    <p:animEffect transition="in" filter="fade">
                                      <p:cBhvr>
                                        <p:cTn id="999" dur="500"/>
                                        <p:tgtEl>
                                          <p:spTgt spid="149"/>
                                        </p:tgtEl>
                                      </p:cBhvr>
                                    </p:animEffect>
                                  </p:childTnLst>
                                </p:cTn>
                              </p:par>
                            </p:childTnLst>
                          </p:cTn>
                        </p:par>
                      </p:childTnLst>
                    </p:cTn>
                  </p:par>
                </p:childTnLst>
              </p:cTn>
              <p:nextCondLst>
                <p:cond evt="onClick" delay="0">
                  <p:tgtEl>
                    <p:spTgt spid="136"/>
                  </p:tgtEl>
                </p:cond>
              </p:nextCondLst>
            </p:seq>
            <p:seq concurrent="1" nextAc="seek">
              <p:cTn id="1000" restart="whenNotActive" fill="hold" evtFilter="cancelBubble" nodeType="interactiveSeq">
                <p:stCondLst>
                  <p:cond evt="onClick" delay="0">
                    <p:tgtEl>
                      <p:spTgt spid="137"/>
                    </p:tgtEl>
                  </p:cond>
                </p:stCondLst>
                <p:endSync evt="end" delay="0">
                  <p:rtn val="all"/>
                </p:endSync>
                <p:childTnLst>
                  <p:par>
                    <p:cTn id="1001" fill="hold">
                      <p:stCondLst>
                        <p:cond delay="0"/>
                      </p:stCondLst>
                      <p:childTnLst>
                        <p:par>
                          <p:cTn id="1002" fill="hold">
                            <p:stCondLst>
                              <p:cond delay="0"/>
                            </p:stCondLst>
                            <p:childTnLst>
                              <p:par>
                                <p:cTn id="1003" presetID="1" presetClass="exit" presetSubtype="0" fill="hold" grpId="1" nodeType="clickEffect">
                                  <p:stCondLst>
                                    <p:cond delay="0"/>
                                  </p:stCondLst>
                                  <p:childTnLst>
                                    <p:set>
                                      <p:cBhvr>
                                        <p:cTn id="1004" dur="1" fill="hold">
                                          <p:stCondLst>
                                            <p:cond delay="0"/>
                                          </p:stCondLst>
                                        </p:cTn>
                                        <p:tgtEl>
                                          <p:spTgt spid="137"/>
                                        </p:tgtEl>
                                        <p:attrNameLst>
                                          <p:attrName>style.visibility</p:attrName>
                                        </p:attrNameLst>
                                      </p:cBhvr>
                                      <p:to>
                                        <p:strVal val="hidden"/>
                                      </p:to>
                                    </p:set>
                                  </p:childTnLst>
                                </p:cTn>
                              </p:par>
                              <p:par>
                                <p:cTn id="1005" presetID="1" presetClass="exit" presetSubtype="0" fill="hold" grpId="3" nodeType="withEffect">
                                  <p:stCondLst>
                                    <p:cond delay="0"/>
                                  </p:stCondLst>
                                  <p:childTnLst>
                                    <p:set>
                                      <p:cBhvr>
                                        <p:cTn id="1006" dur="1" fill="hold">
                                          <p:stCondLst>
                                            <p:cond delay="0"/>
                                          </p:stCondLst>
                                        </p:cTn>
                                        <p:tgtEl>
                                          <p:spTgt spid="142"/>
                                        </p:tgtEl>
                                        <p:attrNameLst>
                                          <p:attrName>style.visibility</p:attrName>
                                        </p:attrNameLst>
                                      </p:cBhvr>
                                      <p:to>
                                        <p:strVal val="hidden"/>
                                      </p:to>
                                    </p:set>
                                  </p:childTnLst>
                                </p:cTn>
                              </p:par>
                              <p:par>
                                <p:cTn id="1007" presetID="10" presetClass="entr" presetSubtype="0" fill="hold" grpId="8" nodeType="withEffect">
                                  <p:stCondLst>
                                    <p:cond delay="0"/>
                                  </p:stCondLst>
                                  <p:childTnLst>
                                    <p:set>
                                      <p:cBhvr>
                                        <p:cTn id="1008" dur="1" fill="hold">
                                          <p:stCondLst>
                                            <p:cond delay="0"/>
                                          </p:stCondLst>
                                        </p:cTn>
                                        <p:tgtEl>
                                          <p:spTgt spid="149"/>
                                        </p:tgtEl>
                                        <p:attrNameLst>
                                          <p:attrName>style.visibility</p:attrName>
                                        </p:attrNameLst>
                                      </p:cBhvr>
                                      <p:to>
                                        <p:strVal val="visible"/>
                                      </p:to>
                                    </p:set>
                                    <p:animEffect transition="in" filter="fade">
                                      <p:cBhvr>
                                        <p:cTn id="1009" dur="500"/>
                                        <p:tgtEl>
                                          <p:spTgt spid="149"/>
                                        </p:tgtEl>
                                      </p:cBhvr>
                                    </p:animEffect>
                                  </p:childTnLst>
                                </p:cTn>
                              </p:par>
                            </p:childTnLst>
                          </p:cTn>
                        </p:par>
                      </p:childTnLst>
                    </p:cTn>
                  </p:par>
                </p:childTnLst>
              </p:cTn>
              <p:nextCondLst>
                <p:cond evt="onClick" delay="0">
                  <p:tgtEl>
                    <p:spTgt spid="137"/>
                  </p:tgtEl>
                </p:cond>
              </p:nextCondLst>
            </p:seq>
            <p:seq concurrent="1" nextAc="seek">
              <p:cTn id="1010" restart="whenNotActive" fill="hold" evtFilter="cancelBubble" nodeType="interactiveSeq">
                <p:stCondLst>
                  <p:cond evt="onClick" delay="0">
                    <p:tgtEl>
                      <p:spTgt spid="151"/>
                    </p:tgtEl>
                  </p:cond>
                </p:stCondLst>
                <p:endSync evt="end" delay="0">
                  <p:rtn val="all"/>
                </p:endSync>
                <p:childTnLst>
                  <p:par>
                    <p:cTn id="1011" fill="hold">
                      <p:stCondLst>
                        <p:cond delay="0"/>
                      </p:stCondLst>
                      <p:childTnLst>
                        <p:par>
                          <p:cTn id="1012" fill="hold">
                            <p:stCondLst>
                              <p:cond delay="0"/>
                            </p:stCondLst>
                            <p:childTnLst>
                              <p:par>
                                <p:cTn id="1013" presetID="1" presetClass="entr" presetSubtype="0" fill="hold" grpId="0" nodeType="clickEffect">
                                  <p:stCondLst>
                                    <p:cond delay="0"/>
                                  </p:stCondLst>
                                  <p:childTnLst>
                                    <p:set>
                                      <p:cBhvr>
                                        <p:cTn id="1014" dur="1" fill="hold">
                                          <p:stCondLst>
                                            <p:cond delay="0"/>
                                          </p:stCondLst>
                                        </p:cTn>
                                        <p:tgtEl>
                                          <p:spTgt spid="157"/>
                                        </p:tgtEl>
                                        <p:attrNameLst>
                                          <p:attrName>style.visibility</p:attrName>
                                        </p:attrNameLst>
                                      </p:cBhvr>
                                      <p:to>
                                        <p:strVal val="visible"/>
                                      </p:to>
                                    </p:set>
                                  </p:childTnLst>
                                </p:cTn>
                              </p:par>
                              <p:par>
                                <p:cTn id="1015" presetID="10" presetClass="exit" presetSubtype="0" fill="hold" grpId="0" nodeType="withEffect">
                                  <p:stCondLst>
                                    <p:cond delay="0"/>
                                  </p:stCondLst>
                                  <p:childTnLst>
                                    <p:animEffect transition="out" filter="fade">
                                      <p:cBhvr>
                                        <p:cTn id="1016" dur="500"/>
                                        <p:tgtEl>
                                          <p:spTgt spid="150"/>
                                        </p:tgtEl>
                                      </p:cBhvr>
                                    </p:animEffect>
                                    <p:set>
                                      <p:cBhvr>
                                        <p:cTn id="1017"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1"/>
                  </p:tgtEl>
                </p:cond>
              </p:nextCondLst>
            </p:seq>
            <p:seq concurrent="1" nextAc="seek">
              <p:cTn id="1018" restart="whenNotActive" fill="hold" evtFilter="cancelBubble" nodeType="interactiveSeq">
                <p:stCondLst>
                  <p:cond evt="onClick" delay="0">
                    <p:tgtEl>
                      <p:spTgt spid="152"/>
                    </p:tgtEl>
                  </p:cond>
                </p:stCondLst>
                <p:endSync evt="end" delay="0">
                  <p:rtn val="all"/>
                </p:endSync>
                <p:childTnLst>
                  <p:par>
                    <p:cTn id="1019" fill="hold">
                      <p:stCondLst>
                        <p:cond delay="0"/>
                      </p:stCondLst>
                      <p:childTnLst>
                        <p:par>
                          <p:cTn id="1020" fill="hold">
                            <p:stCondLst>
                              <p:cond delay="0"/>
                            </p:stCondLst>
                            <p:childTnLst>
                              <p:par>
                                <p:cTn id="1021" presetID="1" presetClass="entr" presetSubtype="0" fill="hold" grpId="0" nodeType="clickEffect">
                                  <p:stCondLst>
                                    <p:cond delay="0"/>
                                  </p:stCondLst>
                                  <p:childTnLst>
                                    <p:set>
                                      <p:cBhvr>
                                        <p:cTn id="1022" dur="1" fill="hold">
                                          <p:stCondLst>
                                            <p:cond delay="0"/>
                                          </p:stCondLst>
                                        </p:cTn>
                                        <p:tgtEl>
                                          <p:spTgt spid="158"/>
                                        </p:tgtEl>
                                        <p:attrNameLst>
                                          <p:attrName>style.visibility</p:attrName>
                                        </p:attrNameLst>
                                      </p:cBhvr>
                                      <p:to>
                                        <p:strVal val="visible"/>
                                      </p:to>
                                    </p:set>
                                  </p:childTnLst>
                                </p:cTn>
                              </p:par>
                              <p:par>
                                <p:cTn id="1023" presetID="1" presetClass="entr" presetSubtype="0" fill="hold" grpId="0" nodeType="withEffect">
                                  <p:stCondLst>
                                    <p:cond delay="0"/>
                                  </p:stCondLst>
                                  <p:childTnLst>
                                    <p:set>
                                      <p:cBhvr>
                                        <p:cTn id="1024" dur="1" fill="hold">
                                          <p:stCondLst>
                                            <p:cond delay="0"/>
                                          </p:stCondLst>
                                        </p:cTn>
                                        <p:tgtEl>
                                          <p:spTgt spid="141"/>
                                        </p:tgtEl>
                                        <p:attrNameLst>
                                          <p:attrName>style.visibility</p:attrName>
                                        </p:attrNameLst>
                                      </p:cBhvr>
                                      <p:to>
                                        <p:strVal val="visible"/>
                                      </p:to>
                                    </p:set>
                                  </p:childTnLst>
                                </p:cTn>
                              </p:par>
                              <p:par>
                                <p:cTn id="1025" presetID="10" presetClass="exit" presetSubtype="0" fill="hold" grpId="1" nodeType="withEffect">
                                  <p:stCondLst>
                                    <p:cond delay="0"/>
                                  </p:stCondLst>
                                  <p:childTnLst>
                                    <p:animEffect transition="out" filter="fade">
                                      <p:cBhvr>
                                        <p:cTn id="1026" dur="500"/>
                                        <p:tgtEl>
                                          <p:spTgt spid="150"/>
                                        </p:tgtEl>
                                      </p:cBhvr>
                                    </p:animEffect>
                                    <p:set>
                                      <p:cBhvr>
                                        <p:cTn id="1027"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2"/>
                  </p:tgtEl>
                </p:cond>
              </p:nextCondLst>
            </p:seq>
            <p:seq concurrent="1" nextAc="seek">
              <p:cTn id="1028" restart="whenNotActive" fill="hold" evtFilter="cancelBubble" nodeType="interactiveSeq">
                <p:stCondLst>
                  <p:cond evt="onClick" delay="0">
                    <p:tgtEl>
                      <p:spTgt spid="153"/>
                    </p:tgtEl>
                  </p:cond>
                </p:stCondLst>
                <p:endSync evt="end" delay="0">
                  <p:rtn val="all"/>
                </p:endSync>
                <p:childTnLst>
                  <p:par>
                    <p:cTn id="1029" fill="hold">
                      <p:stCondLst>
                        <p:cond delay="0"/>
                      </p:stCondLst>
                      <p:childTnLst>
                        <p:par>
                          <p:cTn id="1030" fill="hold">
                            <p:stCondLst>
                              <p:cond delay="0"/>
                            </p:stCondLst>
                            <p:childTnLst>
                              <p:par>
                                <p:cTn id="1031" presetID="1" presetClass="entr" presetSubtype="0" fill="hold" grpId="0" nodeType="clickEffect">
                                  <p:stCondLst>
                                    <p:cond delay="0"/>
                                  </p:stCondLst>
                                  <p:childTnLst>
                                    <p:set>
                                      <p:cBhvr>
                                        <p:cTn id="1032" dur="1" fill="hold">
                                          <p:stCondLst>
                                            <p:cond delay="0"/>
                                          </p:stCondLst>
                                        </p:cTn>
                                        <p:tgtEl>
                                          <p:spTgt spid="159"/>
                                        </p:tgtEl>
                                        <p:attrNameLst>
                                          <p:attrName>style.visibility</p:attrName>
                                        </p:attrNameLst>
                                      </p:cBhvr>
                                      <p:to>
                                        <p:strVal val="visible"/>
                                      </p:to>
                                    </p:set>
                                  </p:childTnLst>
                                </p:cTn>
                              </p:par>
                              <p:par>
                                <p:cTn id="1033" presetID="10" presetClass="exit" presetSubtype="0" fill="hold" grpId="2" nodeType="withEffect">
                                  <p:stCondLst>
                                    <p:cond delay="0"/>
                                  </p:stCondLst>
                                  <p:childTnLst>
                                    <p:animEffect transition="out" filter="fade">
                                      <p:cBhvr>
                                        <p:cTn id="1034" dur="500"/>
                                        <p:tgtEl>
                                          <p:spTgt spid="150"/>
                                        </p:tgtEl>
                                      </p:cBhvr>
                                    </p:animEffect>
                                    <p:set>
                                      <p:cBhvr>
                                        <p:cTn id="1035"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3"/>
                  </p:tgtEl>
                </p:cond>
              </p:nextCondLst>
            </p:seq>
            <p:seq concurrent="1" nextAc="seek">
              <p:cTn id="1036" restart="whenNotActive" fill="hold" evtFilter="cancelBubble" nodeType="interactiveSeq">
                <p:stCondLst>
                  <p:cond evt="onClick" delay="0">
                    <p:tgtEl>
                      <p:spTgt spid="155"/>
                    </p:tgtEl>
                  </p:cond>
                </p:stCondLst>
                <p:endSync evt="end" delay="0">
                  <p:rtn val="all"/>
                </p:endSync>
                <p:childTnLst>
                  <p:par>
                    <p:cTn id="1037" fill="hold">
                      <p:stCondLst>
                        <p:cond delay="0"/>
                      </p:stCondLst>
                      <p:childTnLst>
                        <p:par>
                          <p:cTn id="1038" fill="hold">
                            <p:stCondLst>
                              <p:cond delay="0"/>
                            </p:stCondLst>
                            <p:childTnLst>
                              <p:par>
                                <p:cTn id="1039" presetID="1" presetClass="entr" presetSubtype="0" fill="hold" grpId="0" nodeType="clickEffect">
                                  <p:stCondLst>
                                    <p:cond delay="0"/>
                                  </p:stCondLst>
                                  <p:childTnLst>
                                    <p:set>
                                      <p:cBhvr>
                                        <p:cTn id="1040" dur="1" fill="hold">
                                          <p:stCondLst>
                                            <p:cond delay="0"/>
                                          </p:stCondLst>
                                        </p:cTn>
                                        <p:tgtEl>
                                          <p:spTgt spid="161"/>
                                        </p:tgtEl>
                                        <p:attrNameLst>
                                          <p:attrName>style.visibility</p:attrName>
                                        </p:attrNameLst>
                                      </p:cBhvr>
                                      <p:to>
                                        <p:strVal val="visible"/>
                                      </p:to>
                                    </p:set>
                                  </p:childTnLst>
                                </p:cTn>
                              </p:par>
                              <p:par>
                                <p:cTn id="1041" presetID="1" presetClass="entr" presetSubtype="0" fill="hold" grpId="1" nodeType="withEffect">
                                  <p:stCondLst>
                                    <p:cond delay="0"/>
                                  </p:stCondLst>
                                  <p:childTnLst>
                                    <p:set>
                                      <p:cBhvr>
                                        <p:cTn id="1042" dur="1" fill="hold">
                                          <p:stCondLst>
                                            <p:cond delay="0"/>
                                          </p:stCondLst>
                                        </p:cTn>
                                        <p:tgtEl>
                                          <p:spTgt spid="141"/>
                                        </p:tgtEl>
                                        <p:attrNameLst>
                                          <p:attrName>style.visibility</p:attrName>
                                        </p:attrNameLst>
                                      </p:cBhvr>
                                      <p:to>
                                        <p:strVal val="visible"/>
                                      </p:to>
                                    </p:set>
                                  </p:childTnLst>
                                </p:cTn>
                              </p:par>
                              <p:par>
                                <p:cTn id="1043" presetID="10" presetClass="exit" presetSubtype="0" fill="hold" grpId="9" nodeType="withEffect">
                                  <p:stCondLst>
                                    <p:cond delay="0"/>
                                  </p:stCondLst>
                                  <p:childTnLst>
                                    <p:animEffect transition="out" filter="fade">
                                      <p:cBhvr>
                                        <p:cTn id="1044" dur="500"/>
                                        <p:tgtEl>
                                          <p:spTgt spid="150"/>
                                        </p:tgtEl>
                                      </p:cBhvr>
                                    </p:animEffect>
                                    <p:set>
                                      <p:cBhvr>
                                        <p:cTn id="1045"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5"/>
                  </p:tgtEl>
                </p:cond>
              </p:nextCondLst>
            </p:seq>
            <p:seq concurrent="1" nextAc="seek">
              <p:cTn id="1046" restart="whenNotActive" fill="hold" evtFilter="cancelBubble" nodeType="interactiveSeq">
                <p:stCondLst>
                  <p:cond evt="onClick" delay="0">
                    <p:tgtEl>
                      <p:spTgt spid="156"/>
                    </p:tgtEl>
                  </p:cond>
                </p:stCondLst>
                <p:endSync evt="end" delay="0">
                  <p:rtn val="all"/>
                </p:endSync>
                <p:childTnLst>
                  <p:par>
                    <p:cTn id="1047" fill="hold">
                      <p:stCondLst>
                        <p:cond delay="0"/>
                      </p:stCondLst>
                      <p:childTnLst>
                        <p:par>
                          <p:cTn id="1048" fill="hold">
                            <p:stCondLst>
                              <p:cond delay="0"/>
                            </p:stCondLst>
                            <p:childTnLst>
                              <p:par>
                                <p:cTn id="1049" presetID="1" presetClass="entr" presetSubtype="0" fill="hold" grpId="0" nodeType="clickEffect">
                                  <p:stCondLst>
                                    <p:cond delay="0"/>
                                  </p:stCondLst>
                                  <p:childTnLst>
                                    <p:set>
                                      <p:cBhvr>
                                        <p:cTn id="1050" dur="1" fill="hold">
                                          <p:stCondLst>
                                            <p:cond delay="0"/>
                                          </p:stCondLst>
                                        </p:cTn>
                                        <p:tgtEl>
                                          <p:spTgt spid="162"/>
                                        </p:tgtEl>
                                        <p:attrNameLst>
                                          <p:attrName>style.visibility</p:attrName>
                                        </p:attrNameLst>
                                      </p:cBhvr>
                                      <p:to>
                                        <p:strVal val="visible"/>
                                      </p:to>
                                    </p:set>
                                  </p:childTnLst>
                                </p:cTn>
                              </p:par>
                              <p:par>
                                <p:cTn id="1051" presetID="1" presetClass="entr" presetSubtype="0" fill="hold" grpId="2" nodeType="withEffect">
                                  <p:stCondLst>
                                    <p:cond delay="0"/>
                                  </p:stCondLst>
                                  <p:childTnLst>
                                    <p:set>
                                      <p:cBhvr>
                                        <p:cTn id="1052" dur="1" fill="hold">
                                          <p:stCondLst>
                                            <p:cond delay="0"/>
                                          </p:stCondLst>
                                        </p:cTn>
                                        <p:tgtEl>
                                          <p:spTgt spid="141"/>
                                        </p:tgtEl>
                                        <p:attrNameLst>
                                          <p:attrName>style.visibility</p:attrName>
                                        </p:attrNameLst>
                                      </p:cBhvr>
                                      <p:to>
                                        <p:strVal val="visible"/>
                                      </p:to>
                                    </p:set>
                                  </p:childTnLst>
                                </p:cTn>
                              </p:par>
                              <p:par>
                                <p:cTn id="1053" presetID="10" presetClass="exit" presetSubtype="0" fill="hold" grpId="10" nodeType="withEffect">
                                  <p:stCondLst>
                                    <p:cond delay="0"/>
                                  </p:stCondLst>
                                  <p:childTnLst>
                                    <p:animEffect transition="out" filter="fade">
                                      <p:cBhvr>
                                        <p:cTn id="1054" dur="500"/>
                                        <p:tgtEl>
                                          <p:spTgt spid="150"/>
                                        </p:tgtEl>
                                      </p:cBhvr>
                                    </p:animEffect>
                                    <p:set>
                                      <p:cBhvr>
                                        <p:cTn id="1055"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6"/>
                  </p:tgtEl>
                </p:cond>
              </p:nextCondLst>
            </p:seq>
            <p:seq concurrent="1" nextAc="seek">
              <p:cTn id="1056" restart="whenNotActive" fill="hold" evtFilter="cancelBubble" nodeType="interactiveSeq">
                <p:stCondLst>
                  <p:cond evt="onClick" delay="0">
                    <p:tgtEl>
                      <p:spTgt spid="154"/>
                    </p:tgtEl>
                  </p:cond>
                </p:stCondLst>
                <p:endSync evt="end" delay="0">
                  <p:rtn val="all"/>
                </p:endSync>
                <p:childTnLst>
                  <p:par>
                    <p:cTn id="1057" fill="hold">
                      <p:stCondLst>
                        <p:cond delay="0"/>
                      </p:stCondLst>
                      <p:childTnLst>
                        <p:par>
                          <p:cTn id="1058" fill="hold">
                            <p:stCondLst>
                              <p:cond delay="0"/>
                            </p:stCondLst>
                            <p:childTnLst>
                              <p:par>
                                <p:cTn id="1059" presetID="1" presetClass="entr" presetSubtype="0" fill="hold" grpId="0" nodeType="clickEffect">
                                  <p:stCondLst>
                                    <p:cond delay="0"/>
                                  </p:stCondLst>
                                  <p:childTnLst>
                                    <p:set>
                                      <p:cBhvr>
                                        <p:cTn id="1060" dur="1" fill="hold">
                                          <p:stCondLst>
                                            <p:cond delay="0"/>
                                          </p:stCondLst>
                                        </p:cTn>
                                        <p:tgtEl>
                                          <p:spTgt spid="160"/>
                                        </p:tgtEl>
                                        <p:attrNameLst>
                                          <p:attrName>style.visibility</p:attrName>
                                        </p:attrNameLst>
                                      </p:cBhvr>
                                      <p:to>
                                        <p:strVal val="visible"/>
                                      </p:to>
                                    </p:set>
                                  </p:childTnLst>
                                </p:cTn>
                              </p:par>
                              <p:par>
                                <p:cTn id="1061" presetID="1" presetClass="entr" presetSubtype="0" fill="hold" grpId="0" nodeType="withEffect">
                                  <p:stCondLst>
                                    <p:cond delay="0"/>
                                  </p:stCondLst>
                                  <p:childTnLst>
                                    <p:set>
                                      <p:cBhvr>
                                        <p:cTn id="1062" dur="1" fill="hold">
                                          <p:stCondLst>
                                            <p:cond delay="0"/>
                                          </p:stCondLst>
                                        </p:cTn>
                                        <p:tgtEl>
                                          <p:spTgt spid="143"/>
                                        </p:tgtEl>
                                        <p:attrNameLst>
                                          <p:attrName>style.visibility</p:attrName>
                                        </p:attrNameLst>
                                      </p:cBhvr>
                                      <p:to>
                                        <p:strVal val="visible"/>
                                      </p:to>
                                    </p:set>
                                  </p:childTnLst>
                                </p:cTn>
                              </p:par>
                              <p:par>
                                <p:cTn id="1063" presetID="10" presetClass="exit" presetSubtype="0" fill="hold" grpId="11" nodeType="withEffect">
                                  <p:stCondLst>
                                    <p:cond delay="0"/>
                                  </p:stCondLst>
                                  <p:childTnLst>
                                    <p:animEffect transition="out" filter="fade">
                                      <p:cBhvr>
                                        <p:cTn id="1064" dur="500"/>
                                        <p:tgtEl>
                                          <p:spTgt spid="150"/>
                                        </p:tgtEl>
                                      </p:cBhvr>
                                    </p:animEffect>
                                    <p:set>
                                      <p:cBhvr>
                                        <p:cTn id="1065"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54"/>
                  </p:tgtEl>
                </p:cond>
              </p:nextCondLst>
            </p:seq>
            <p:seq concurrent="1" nextAc="seek">
              <p:cTn id="1066" restart="whenNotActive" fill="hold" evtFilter="cancelBubble" nodeType="interactiveSeq">
                <p:stCondLst>
                  <p:cond evt="onClick" delay="0">
                    <p:tgtEl>
                      <p:spTgt spid="162"/>
                    </p:tgtEl>
                  </p:cond>
                </p:stCondLst>
                <p:endSync evt="end" delay="0">
                  <p:rtn val="all"/>
                </p:endSync>
                <p:childTnLst>
                  <p:par>
                    <p:cTn id="1067" fill="hold">
                      <p:stCondLst>
                        <p:cond delay="0"/>
                      </p:stCondLst>
                      <p:childTnLst>
                        <p:par>
                          <p:cTn id="1068" fill="hold">
                            <p:stCondLst>
                              <p:cond delay="0"/>
                            </p:stCondLst>
                            <p:childTnLst>
                              <p:par>
                                <p:cTn id="1069" presetID="1" presetClass="exit" presetSubtype="0" fill="hold" grpId="1" nodeType="clickEffect">
                                  <p:stCondLst>
                                    <p:cond delay="0"/>
                                  </p:stCondLst>
                                  <p:childTnLst>
                                    <p:set>
                                      <p:cBhvr>
                                        <p:cTn id="1070" dur="1" fill="hold">
                                          <p:stCondLst>
                                            <p:cond delay="0"/>
                                          </p:stCondLst>
                                        </p:cTn>
                                        <p:tgtEl>
                                          <p:spTgt spid="162"/>
                                        </p:tgtEl>
                                        <p:attrNameLst>
                                          <p:attrName>style.visibility</p:attrName>
                                        </p:attrNameLst>
                                      </p:cBhvr>
                                      <p:to>
                                        <p:strVal val="hidden"/>
                                      </p:to>
                                    </p:set>
                                  </p:childTnLst>
                                </p:cTn>
                              </p:par>
                              <p:par>
                                <p:cTn id="1071" presetID="10" presetClass="entr" presetSubtype="0" fill="hold" grpId="3" nodeType="withEffect">
                                  <p:stCondLst>
                                    <p:cond delay="0"/>
                                  </p:stCondLst>
                                  <p:childTnLst>
                                    <p:set>
                                      <p:cBhvr>
                                        <p:cTn id="1072" dur="1" fill="hold">
                                          <p:stCondLst>
                                            <p:cond delay="0"/>
                                          </p:stCondLst>
                                        </p:cTn>
                                        <p:tgtEl>
                                          <p:spTgt spid="150"/>
                                        </p:tgtEl>
                                        <p:attrNameLst>
                                          <p:attrName>style.visibility</p:attrName>
                                        </p:attrNameLst>
                                      </p:cBhvr>
                                      <p:to>
                                        <p:strVal val="visible"/>
                                      </p:to>
                                    </p:set>
                                    <p:animEffect transition="in" filter="fade">
                                      <p:cBhvr>
                                        <p:cTn id="1073" dur="500"/>
                                        <p:tgtEl>
                                          <p:spTgt spid="150"/>
                                        </p:tgtEl>
                                      </p:cBhvr>
                                    </p:animEffect>
                                  </p:childTnLst>
                                </p:cTn>
                              </p:par>
                              <p:par>
                                <p:cTn id="1074" presetID="1" presetClass="exit" presetSubtype="0" fill="hold" grpId="3" nodeType="withEffect">
                                  <p:stCondLst>
                                    <p:cond delay="0"/>
                                  </p:stCondLst>
                                  <p:childTnLst>
                                    <p:set>
                                      <p:cBhvr>
                                        <p:cTn id="1075" dur="1" fill="hold">
                                          <p:stCondLst>
                                            <p:cond delay="0"/>
                                          </p:stCondLst>
                                        </p:cTn>
                                        <p:tgtEl>
                                          <p:spTgt spid="141"/>
                                        </p:tgtEl>
                                        <p:attrNameLst>
                                          <p:attrName>style.visibility</p:attrName>
                                        </p:attrNameLst>
                                      </p:cBhvr>
                                      <p:to>
                                        <p:strVal val="hidden"/>
                                      </p:to>
                                    </p:set>
                                  </p:childTnLst>
                                </p:cTn>
                              </p:par>
                            </p:childTnLst>
                          </p:cTn>
                        </p:par>
                      </p:childTnLst>
                    </p:cTn>
                  </p:par>
                </p:childTnLst>
              </p:cTn>
              <p:nextCondLst>
                <p:cond evt="onClick" delay="0">
                  <p:tgtEl>
                    <p:spTgt spid="162"/>
                  </p:tgtEl>
                </p:cond>
              </p:nextCondLst>
            </p:seq>
            <p:seq concurrent="1" nextAc="seek">
              <p:cTn id="1076" restart="whenNotActive" fill="hold" evtFilter="cancelBubble" nodeType="interactiveSeq">
                <p:stCondLst>
                  <p:cond evt="onClick" delay="0">
                    <p:tgtEl>
                      <p:spTgt spid="157"/>
                    </p:tgtEl>
                  </p:cond>
                </p:stCondLst>
                <p:endSync evt="end" delay="0">
                  <p:rtn val="all"/>
                </p:endSync>
                <p:childTnLst>
                  <p:par>
                    <p:cTn id="1077" fill="hold">
                      <p:stCondLst>
                        <p:cond delay="0"/>
                      </p:stCondLst>
                      <p:childTnLst>
                        <p:par>
                          <p:cTn id="1078" fill="hold">
                            <p:stCondLst>
                              <p:cond delay="0"/>
                            </p:stCondLst>
                            <p:childTnLst>
                              <p:par>
                                <p:cTn id="1079" presetID="1" presetClass="exit" presetSubtype="0" fill="hold" grpId="1" nodeType="clickEffect">
                                  <p:stCondLst>
                                    <p:cond delay="0"/>
                                  </p:stCondLst>
                                  <p:childTnLst>
                                    <p:set>
                                      <p:cBhvr>
                                        <p:cTn id="1080" dur="1" fill="hold">
                                          <p:stCondLst>
                                            <p:cond delay="0"/>
                                          </p:stCondLst>
                                        </p:cTn>
                                        <p:tgtEl>
                                          <p:spTgt spid="157"/>
                                        </p:tgtEl>
                                        <p:attrNameLst>
                                          <p:attrName>style.visibility</p:attrName>
                                        </p:attrNameLst>
                                      </p:cBhvr>
                                      <p:to>
                                        <p:strVal val="hidden"/>
                                      </p:to>
                                    </p:set>
                                  </p:childTnLst>
                                </p:cTn>
                              </p:par>
                              <p:par>
                                <p:cTn id="1081" presetID="10" presetClass="entr" presetSubtype="0" fill="hold" grpId="4" nodeType="withEffect">
                                  <p:stCondLst>
                                    <p:cond delay="0"/>
                                  </p:stCondLst>
                                  <p:childTnLst>
                                    <p:set>
                                      <p:cBhvr>
                                        <p:cTn id="1082" dur="1" fill="hold">
                                          <p:stCondLst>
                                            <p:cond delay="0"/>
                                          </p:stCondLst>
                                        </p:cTn>
                                        <p:tgtEl>
                                          <p:spTgt spid="150"/>
                                        </p:tgtEl>
                                        <p:attrNameLst>
                                          <p:attrName>style.visibility</p:attrName>
                                        </p:attrNameLst>
                                      </p:cBhvr>
                                      <p:to>
                                        <p:strVal val="visible"/>
                                      </p:to>
                                    </p:set>
                                    <p:animEffect transition="in" filter="fade">
                                      <p:cBhvr>
                                        <p:cTn id="1083" dur="500"/>
                                        <p:tgtEl>
                                          <p:spTgt spid="150"/>
                                        </p:tgtEl>
                                      </p:cBhvr>
                                    </p:animEffect>
                                  </p:childTnLst>
                                </p:cTn>
                              </p:par>
                            </p:childTnLst>
                          </p:cTn>
                        </p:par>
                      </p:childTnLst>
                    </p:cTn>
                  </p:par>
                </p:childTnLst>
              </p:cTn>
              <p:nextCondLst>
                <p:cond evt="onClick" delay="0">
                  <p:tgtEl>
                    <p:spTgt spid="157"/>
                  </p:tgtEl>
                </p:cond>
              </p:nextCondLst>
            </p:seq>
            <p:seq concurrent="1" nextAc="seek">
              <p:cTn id="1084" restart="whenNotActive" fill="hold" evtFilter="cancelBubble" nodeType="interactiveSeq">
                <p:stCondLst>
                  <p:cond evt="onClick" delay="0">
                    <p:tgtEl>
                      <p:spTgt spid="158"/>
                    </p:tgtEl>
                  </p:cond>
                </p:stCondLst>
                <p:endSync evt="end" delay="0">
                  <p:rtn val="all"/>
                </p:endSync>
                <p:childTnLst>
                  <p:par>
                    <p:cTn id="1085" fill="hold">
                      <p:stCondLst>
                        <p:cond delay="0"/>
                      </p:stCondLst>
                      <p:childTnLst>
                        <p:par>
                          <p:cTn id="1086" fill="hold">
                            <p:stCondLst>
                              <p:cond delay="0"/>
                            </p:stCondLst>
                            <p:childTnLst>
                              <p:par>
                                <p:cTn id="1087" presetID="1" presetClass="exit" presetSubtype="0" fill="hold" grpId="1" nodeType="clickEffect">
                                  <p:stCondLst>
                                    <p:cond delay="0"/>
                                  </p:stCondLst>
                                  <p:childTnLst>
                                    <p:set>
                                      <p:cBhvr>
                                        <p:cTn id="1088" dur="1" fill="hold">
                                          <p:stCondLst>
                                            <p:cond delay="0"/>
                                          </p:stCondLst>
                                        </p:cTn>
                                        <p:tgtEl>
                                          <p:spTgt spid="158"/>
                                        </p:tgtEl>
                                        <p:attrNameLst>
                                          <p:attrName>style.visibility</p:attrName>
                                        </p:attrNameLst>
                                      </p:cBhvr>
                                      <p:to>
                                        <p:strVal val="hidden"/>
                                      </p:to>
                                    </p:set>
                                  </p:childTnLst>
                                </p:cTn>
                              </p:par>
                              <p:par>
                                <p:cTn id="1089" presetID="10" presetClass="entr" presetSubtype="0" fill="hold" grpId="5" nodeType="withEffect">
                                  <p:stCondLst>
                                    <p:cond delay="0"/>
                                  </p:stCondLst>
                                  <p:childTnLst>
                                    <p:set>
                                      <p:cBhvr>
                                        <p:cTn id="1090" dur="1" fill="hold">
                                          <p:stCondLst>
                                            <p:cond delay="0"/>
                                          </p:stCondLst>
                                        </p:cTn>
                                        <p:tgtEl>
                                          <p:spTgt spid="150"/>
                                        </p:tgtEl>
                                        <p:attrNameLst>
                                          <p:attrName>style.visibility</p:attrName>
                                        </p:attrNameLst>
                                      </p:cBhvr>
                                      <p:to>
                                        <p:strVal val="visible"/>
                                      </p:to>
                                    </p:set>
                                    <p:animEffect transition="in" filter="fade">
                                      <p:cBhvr>
                                        <p:cTn id="1091" dur="500"/>
                                        <p:tgtEl>
                                          <p:spTgt spid="150"/>
                                        </p:tgtEl>
                                      </p:cBhvr>
                                    </p:animEffect>
                                  </p:childTnLst>
                                </p:cTn>
                              </p:par>
                              <p:par>
                                <p:cTn id="1092" presetID="1" presetClass="exit" presetSubtype="0" fill="hold" grpId="5" nodeType="withEffect">
                                  <p:stCondLst>
                                    <p:cond delay="0"/>
                                  </p:stCondLst>
                                  <p:childTnLst>
                                    <p:set>
                                      <p:cBhvr>
                                        <p:cTn id="1093" dur="1" fill="hold">
                                          <p:stCondLst>
                                            <p:cond delay="0"/>
                                          </p:stCondLst>
                                        </p:cTn>
                                        <p:tgtEl>
                                          <p:spTgt spid="141"/>
                                        </p:tgtEl>
                                        <p:attrNameLst>
                                          <p:attrName>style.visibility</p:attrName>
                                        </p:attrNameLst>
                                      </p:cBhvr>
                                      <p:to>
                                        <p:strVal val="hidden"/>
                                      </p:to>
                                    </p:set>
                                  </p:childTnLst>
                                </p:cTn>
                              </p:par>
                            </p:childTnLst>
                          </p:cTn>
                        </p:par>
                      </p:childTnLst>
                    </p:cTn>
                  </p:par>
                </p:childTnLst>
              </p:cTn>
              <p:nextCondLst>
                <p:cond evt="onClick" delay="0">
                  <p:tgtEl>
                    <p:spTgt spid="158"/>
                  </p:tgtEl>
                </p:cond>
              </p:nextCondLst>
            </p:seq>
            <p:seq concurrent="1" nextAc="seek">
              <p:cTn id="1094" restart="whenNotActive" fill="hold" evtFilter="cancelBubble" nodeType="interactiveSeq">
                <p:stCondLst>
                  <p:cond evt="onClick" delay="0">
                    <p:tgtEl>
                      <p:spTgt spid="159"/>
                    </p:tgtEl>
                  </p:cond>
                </p:stCondLst>
                <p:endSync evt="end" delay="0">
                  <p:rtn val="all"/>
                </p:endSync>
                <p:childTnLst>
                  <p:par>
                    <p:cTn id="1095" fill="hold">
                      <p:stCondLst>
                        <p:cond delay="0"/>
                      </p:stCondLst>
                      <p:childTnLst>
                        <p:par>
                          <p:cTn id="1096" fill="hold">
                            <p:stCondLst>
                              <p:cond delay="0"/>
                            </p:stCondLst>
                            <p:childTnLst>
                              <p:par>
                                <p:cTn id="1097" presetID="1" presetClass="exit" presetSubtype="0" fill="hold" grpId="1" nodeType="clickEffect">
                                  <p:stCondLst>
                                    <p:cond delay="0"/>
                                  </p:stCondLst>
                                  <p:childTnLst>
                                    <p:set>
                                      <p:cBhvr>
                                        <p:cTn id="1098" dur="1" fill="hold">
                                          <p:stCondLst>
                                            <p:cond delay="0"/>
                                          </p:stCondLst>
                                        </p:cTn>
                                        <p:tgtEl>
                                          <p:spTgt spid="159"/>
                                        </p:tgtEl>
                                        <p:attrNameLst>
                                          <p:attrName>style.visibility</p:attrName>
                                        </p:attrNameLst>
                                      </p:cBhvr>
                                      <p:to>
                                        <p:strVal val="hidden"/>
                                      </p:to>
                                    </p:set>
                                  </p:childTnLst>
                                </p:cTn>
                              </p:par>
                              <p:par>
                                <p:cTn id="1099" presetID="10" presetClass="entr" presetSubtype="0" fill="hold" grpId="6" nodeType="withEffect">
                                  <p:stCondLst>
                                    <p:cond delay="0"/>
                                  </p:stCondLst>
                                  <p:childTnLst>
                                    <p:set>
                                      <p:cBhvr>
                                        <p:cTn id="1100" dur="1" fill="hold">
                                          <p:stCondLst>
                                            <p:cond delay="0"/>
                                          </p:stCondLst>
                                        </p:cTn>
                                        <p:tgtEl>
                                          <p:spTgt spid="150"/>
                                        </p:tgtEl>
                                        <p:attrNameLst>
                                          <p:attrName>style.visibility</p:attrName>
                                        </p:attrNameLst>
                                      </p:cBhvr>
                                      <p:to>
                                        <p:strVal val="visible"/>
                                      </p:to>
                                    </p:set>
                                    <p:animEffect transition="in" filter="fade">
                                      <p:cBhvr>
                                        <p:cTn id="1101" dur="500"/>
                                        <p:tgtEl>
                                          <p:spTgt spid="150"/>
                                        </p:tgtEl>
                                      </p:cBhvr>
                                    </p:animEffect>
                                  </p:childTnLst>
                                </p:cTn>
                              </p:par>
                            </p:childTnLst>
                          </p:cTn>
                        </p:par>
                      </p:childTnLst>
                    </p:cTn>
                  </p:par>
                </p:childTnLst>
              </p:cTn>
              <p:nextCondLst>
                <p:cond evt="onClick" delay="0">
                  <p:tgtEl>
                    <p:spTgt spid="159"/>
                  </p:tgtEl>
                </p:cond>
              </p:nextCondLst>
            </p:seq>
            <p:seq concurrent="1" nextAc="seek">
              <p:cTn id="1102" restart="whenNotActive" fill="hold" evtFilter="cancelBubble" nodeType="interactiveSeq">
                <p:stCondLst>
                  <p:cond evt="onClick" delay="0">
                    <p:tgtEl>
                      <p:spTgt spid="160"/>
                    </p:tgtEl>
                  </p:cond>
                </p:stCondLst>
                <p:endSync evt="end" delay="0">
                  <p:rtn val="all"/>
                </p:endSync>
                <p:childTnLst>
                  <p:par>
                    <p:cTn id="1103" fill="hold">
                      <p:stCondLst>
                        <p:cond delay="0"/>
                      </p:stCondLst>
                      <p:childTnLst>
                        <p:par>
                          <p:cTn id="1104" fill="hold">
                            <p:stCondLst>
                              <p:cond delay="0"/>
                            </p:stCondLst>
                            <p:childTnLst>
                              <p:par>
                                <p:cTn id="1105" presetID="1" presetClass="exit" presetSubtype="0" fill="hold" grpId="1" nodeType="clickEffect">
                                  <p:stCondLst>
                                    <p:cond delay="0"/>
                                  </p:stCondLst>
                                  <p:childTnLst>
                                    <p:set>
                                      <p:cBhvr>
                                        <p:cTn id="1106" dur="1" fill="hold">
                                          <p:stCondLst>
                                            <p:cond delay="0"/>
                                          </p:stCondLst>
                                        </p:cTn>
                                        <p:tgtEl>
                                          <p:spTgt spid="160"/>
                                        </p:tgtEl>
                                        <p:attrNameLst>
                                          <p:attrName>style.visibility</p:attrName>
                                        </p:attrNameLst>
                                      </p:cBhvr>
                                      <p:to>
                                        <p:strVal val="hidden"/>
                                      </p:to>
                                    </p:set>
                                  </p:childTnLst>
                                </p:cTn>
                              </p:par>
                              <p:par>
                                <p:cTn id="1107" presetID="1" presetClass="exit" presetSubtype="0" fill="hold" grpId="1" nodeType="withEffect">
                                  <p:stCondLst>
                                    <p:cond delay="0"/>
                                  </p:stCondLst>
                                  <p:childTnLst>
                                    <p:set>
                                      <p:cBhvr>
                                        <p:cTn id="1108" dur="1" fill="hold">
                                          <p:stCondLst>
                                            <p:cond delay="0"/>
                                          </p:stCondLst>
                                        </p:cTn>
                                        <p:tgtEl>
                                          <p:spTgt spid="143"/>
                                        </p:tgtEl>
                                        <p:attrNameLst>
                                          <p:attrName>style.visibility</p:attrName>
                                        </p:attrNameLst>
                                      </p:cBhvr>
                                      <p:to>
                                        <p:strVal val="hidden"/>
                                      </p:to>
                                    </p:set>
                                  </p:childTnLst>
                                </p:cTn>
                              </p:par>
                              <p:par>
                                <p:cTn id="1109" presetID="10" presetClass="entr" presetSubtype="0" fill="hold" grpId="8" nodeType="withEffect">
                                  <p:stCondLst>
                                    <p:cond delay="0"/>
                                  </p:stCondLst>
                                  <p:childTnLst>
                                    <p:set>
                                      <p:cBhvr>
                                        <p:cTn id="1110" dur="1" fill="hold">
                                          <p:stCondLst>
                                            <p:cond delay="0"/>
                                          </p:stCondLst>
                                        </p:cTn>
                                        <p:tgtEl>
                                          <p:spTgt spid="150"/>
                                        </p:tgtEl>
                                        <p:attrNameLst>
                                          <p:attrName>style.visibility</p:attrName>
                                        </p:attrNameLst>
                                      </p:cBhvr>
                                      <p:to>
                                        <p:strVal val="visible"/>
                                      </p:to>
                                    </p:set>
                                    <p:animEffect transition="in" filter="fade">
                                      <p:cBhvr>
                                        <p:cTn id="1111" dur="500"/>
                                        <p:tgtEl>
                                          <p:spTgt spid="150"/>
                                        </p:tgtEl>
                                      </p:cBhvr>
                                    </p:animEffect>
                                  </p:childTnLst>
                                </p:cTn>
                              </p:par>
                            </p:childTnLst>
                          </p:cTn>
                        </p:par>
                      </p:childTnLst>
                    </p:cTn>
                  </p:par>
                </p:childTnLst>
              </p:cTn>
              <p:nextCondLst>
                <p:cond evt="onClick" delay="0">
                  <p:tgtEl>
                    <p:spTgt spid="160"/>
                  </p:tgtEl>
                </p:cond>
              </p:nextCondLst>
            </p:seq>
            <p:seq concurrent="1" nextAc="seek">
              <p:cTn id="1112" restart="whenNotActive" fill="hold" evtFilter="cancelBubble" nodeType="interactiveSeq">
                <p:stCondLst>
                  <p:cond evt="onClick" delay="0">
                    <p:tgtEl>
                      <p:spTgt spid="161"/>
                    </p:tgtEl>
                  </p:cond>
                </p:stCondLst>
                <p:endSync evt="end" delay="0">
                  <p:rtn val="all"/>
                </p:endSync>
                <p:childTnLst>
                  <p:par>
                    <p:cTn id="1113" fill="hold">
                      <p:stCondLst>
                        <p:cond delay="0"/>
                      </p:stCondLst>
                      <p:childTnLst>
                        <p:par>
                          <p:cTn id="1114" fill="hold">
                            <p:stCondLst>
                              <p:cond delay="0"/>
                            </p:stCondLst>
                            <p:childTnLst>
                              <p:par>
                                <p:cTn id="1115" presetID="1" presetClass="exit" presetSubtype="0" fill="hold" grpId="1" nodeType="clickEffect">
                                  <p:stCondLst>
                                    <p:cond delay="0"/>
                                  </p:stCondLst>
                                  <p:childTnLst>
                                    <p:set>
                                      <p:cBhvr>
                                        <p:cTn id="1116" dur="1" fill="hold">
                                          <p:stCondLst>
                                            <p:cond delay="0"/>
                                          </p:stCondLst>
                                        </p:cTn>
                                        <p:tgtEl>
                                          <p:spTgt spid="161"/>
                                        </p:tgtEl>
                                        <p:attrNameLst>
                                          <p:attrName>style.visibility</p:attrName>
                                        </p:attrNameLst>
                                      </p:cBhvr>
                                      <p:to>
                                        <p:strVal val="hidden"/>
                                      </p:to>
                                    </p:set>
                                  </p:childTnLst>
                                </p:cTn>
                              </p:par>
                              <p:par>
                                <p:cTn id="1117" presetID="1" presetClass="exit" presetSubtype="0" fill="hold" grpId="4" nodeType="withEffect">
                                  <p:stCondLst>
                                    <p:cond delay="0"/>
                                  </p:stCondLst>
                                  <p:childTnLst>
                                    <p:set>
                                      <p:cBhvr>
                                        <p:cTn id="1118" dur="1" fill="hold">
                                          <p:stCondLst>
                                            <p:cond delay="0"/>
                                          </p:stCondLst>
                                        </p:cTn>
                                        <p:tgtEl>
                                          <p:spTgt spid="141"/>
                                        </p:tgtEl>
                                        <p:attrNameLst>
                                          <p:attrName>style.visibility</p:attrName>
                                        </p:attrNameLst>
                                      </p:cBhvr>
                                      <p:to>
                                        <p:strVal val="hidden"/>
                                      </p:to>
                                    </p:set>
                                  </p:childTnLst>
                                </p:cTn>
                              </p:par>
                              <p:par>
                                <p:cTn id="1119" presetID="10" presetClass="entr" presetSubtype="0" fill="hold" grpId="7" nodeType="withEffect">
                                  <p:stCondLst>
                                    <p:cond delay="0"/>
                                  </p:stCondLst>
                                  <p:childTnLst>
                                    <p:set>
                                      <p:cBhvr>
                                        <p:cTn id="1120" dur="1" fill="hold">
                                          <p:stCondLst>
                                            <p:cond delay="0"/>
                                          </p:stCondLst>
                                        </p:cTn>
                                        <p:tgtEl>
                                          <p:spTgt spid="150"/>
                                        </p:tgtEl>
                                        <p:attrNameLst>
                                          <p:attrName>style.visibility</p:attrName>
                                        </p:attrNameLst>
                                      </p:cBhvr>
                                      <p:to>
                                        <p:strVal val="visible"/>
                                      </p:to>
                                    </p:set>
                                    <p:animEffect transition="in" filter="fade">
                                      <p:cBhvr>
                                        <p:cTn id="1121" dur="500"/>
                                        <p:tgtEl>
                                          <p:spTgt spid="150"/>
                                        </p:tgtEl>
                                      </p:cBhvr>
                                    </p:animEffect>
                                  </p:childTnLst>
                                </p:cTn>
                              </p:par>
                            </p:childTnLst>
                          </p:cTn>
                        </p:par>
                      </p:childTnLst>
                    </p:cTn>
                  </p:par>
                </p:childTnLst>
              </p:cTn>
              <p:nextCondLst>
                <p:cond evt="onClick" delay="0">
                  <p:tgtEl>
                    <p:spTgt spid="161"/>
                  </p:tgtEl>
                </p:cond>
              </p:nextCondLst>
            </p:seq>
            <p:seq concurrent="1" nextAc="seek">
              <p:cTn id="1122" restart="whenNotActive" fill="hold" evtFilter="cancelBubble" nodeType="interactiveSeq">
                <p:stCondLst>
                  <p:cond evt="onClick" delay="0">
                    <p:tgtEl>
                      <p:spTgt spid="163"/>
                    </p:tgtEl>
                  </p:cond>
                </p:stCondLst>
                <p:endSync evt="end" delay="0">
                  <p:rtn val="all"/>
                </p:endSync>
                <p:childTnLst>
                  <p:par>
                    <p:cTn id="1123" fill="hold">
                      <p:stCondLst>
                        <p:cond delay="0"/>
                      </p:stCondLst>
                      <p:childTnLst>
                        <p:par>
                          <p:cTn id="1124" fill="hold">
                            <p:stCondLst>
                              <p:cond delay="0"/>
                            </p:stCondLst>
                            <p:childTnLst>
                              <p:par>
                                <p:cTn id="1125" presetID="1" presetClass="entr" presetSubtype="0" fill="hold" grpId="0" nodeType="clickEffect">
                                  <p:stCondLst>
                                    <p:cond delay="0"/>
                                  </p:stCondLst>
                                  <p:childTnLst>
                                    <p:set>
                                      <p:cBhvr>
                                        <p:cTn id="1126" dur="1" fill="hold">
                                          <p:stCondLst>
                                            <p:cond delay="0"/>
                                          </p:stCondLst>
                                        </p:cTn>
                                        <p:tgtEl>
                                          <p:spTgt spid="169"/>
                                        </p:tgtEl>
                                        <p:attrNameLst>
                                          <p:attrName>style.visibility</p:attrName>
                                        </p:attrNameLst>
                                      </p:cBhvr>
                                      <p:to>
                                        <p:strVal val="visible"/>
                                      </p:to>
                                    </p:set>
                                  </p:childTnLst>
                                </p:cTn>
                              </p:par>
                              <p:par>
                                <p:cTn id="1127" presetID="10" presetClass="exit" presetSubtype="0" fill="hold" grpId="1" nodeType="withEffect">
                                  <p:stCondLst>
                                    <p:cond delay="0"/>
                                  </p:stCondLst>
                                  <p:childTnLst>
                                    <p:animEffect transition="out" filter="fade">
                                      <p:cBhvr>
                                        <p:cTn id="1128" dur="500"/>
                                        <p:tgtEl>
                                          <p:spTgt spid="148"/>
                                        </p:tgtEl>
                                      </p:cBhvr>
                                    </p:animEffect>
                                    <p:set>
                                      <p:cBhvr>
                                        <p:cTn id="1129"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3"/>
                  </p:tgtEl>
                </p:cond>
              </p:nextCondLst>
            </p:seq>
            <p:seq concurrent="1" nextAc="seek">
              <p:cTn id="1130" restart="whenNotActive" fill="hold" evtFilter="cancelBubble" nodeType="interactiveSeq">
                <p:stCondLst>
                  <p:cond evt="onClick" delay="0">
                    <p:tgtEl>
                      <p:spTgt spid="164"/>
                    </p:tgtEl>
                  </p:cond>
                </p:stCondLst>
                <p:endSync evt="end" delay="0">
                  <p:rtn val="all"/>
                </p:endSync>
                <p:childTnLst>
                  <p:par>
                    <p:cTn id="1131" fill="hold">
                      <p:stCondLst>
                        <p:cond delay="0"/>
                      </p:stCondLst>
                      <p:childTnLst>
                        <p:par>
                          <p:cTn id="1132" fill="hold">
                            <p:stCondLst>
                              <p:cond delay="0"/>
                            </p:stCondLst>
                            <p:childTnLst>
                              <p:par>
                                <p:cTn id="1133" presetID="1" presetClass="entr" presetSubtype="0" fill="hold" grpId="0" nodeType="clickEffect">
                                  <p:stCondLst>
                                    <p:cond delay="0"/>
                                  </p:stCondLst>
                                  <p:childTnLst>
                                    <p:set>
                                      <p:cBhvr>
                                        <p:cTn id="1134" dur="1" fill="hold">
                                          <p:stCondLst>
                                            <p:cond delay="0"/>
                                          </p:stCondLst>
                                        </p:cTn>
                                        <p:tgtEl>
                                          <p:spTgt spid="170"/>
                                        </p:tgtEl>
                                        <p:attrNameLst>
                                          <p:attrName>style.visibility</p:attrName>
                                        </p:attrNameLst>
                                      </p:cBhvr>
                                      <p:to>
                                        <p:strVal val="visible"/>
                                      </p:to>
                                    </p:set>
                                  </p:childTnLst>
                                </p:cTn>
                              </p:par>
                              <p:par>
                                <p:cTn id="1135" presetID="1" presetClass="entr" presetSubtype="0" fill="hold" grpId="0" nodeType="withEffect">
                                  <p:stCondLst>
                                    <p:cond delay="0"/>
                                  </p:stCondLst>
                                  <p:childTnLst>
                                    <p:set>
                                      <p:cBhvr>
                                        <p:cTn id="1136" dur="1" fill="hold">
                                          <p:stCondLst>
                                            <p:cond delay="0"/>
                                          </p:stCondLst>
                                        </p:cTn>
                                        <p:tgtEl>
                                          <p:spTgt spid="145"/>
                                        </p:tgtEl>
                                        <p:attrNameLst>
                                          <p:attrName>style.visibility</p:attrName>
                                        </p:attrNameLst>
                                      </p:cBhvr>
                                      <p:to>
                                        <p:strVal val="visible"/>
                                      </p:to>
                                    </p:set>
                                  </p:childTnLst>
                                </p:cTn>
                              </p:par>
                              <p:par>
                                <p:cTn id="1137" presetID="10" presetClass="exit" presetSubtype="0" fill="hold" grpId="2" nodeType="withEffect">
                                  <p:stCondLst>
                                    <p:cond delay="0"/>
                                  </p:stCondLst>
                                  <p:childTnLst>
                                    <p:animEffect transition="out" filter="fade">
                                      <p:cBhvr>
                                        <p:cTn id="1138" dur="500"/>
                                        <p:tgtEl>
                                          <p:spTgt spid="148"/>
                                        </p:tgtEl>
                                      </p:cBhvr>
                                    </p:animEffect>
                                    <p:set>
                                      <p:cBhvr>
                                        <p:cTn id="1139"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4"/>
                  </p:tgtEl>
                </p:cond>
              </p:nextCondLst>
            </p:seq>
            <p:seq concurrent="1" nextAc="seek">
              <p:cTn id="1140" restart="whenNotActive" fill="hold" evtFilter="cancelBubble" nodeType="interactiveSeq">
                <p:stCondLst>
                  <p:cond evt="onClick" delay="0">
                    <p:tgtEl>
                      <p:spTgt spid="165"/>
                    </p:tgtEl>
                  </p:cond>
                </p:stCondLst>
                <p:endSync evt="end" delay="0">
                  <p:rtn val="all"/>
                </p:endSync>
                <p:childTnLst>
                  <p:par>
                    <p:cTn id="1141" fill="hold">
                      <p:stCondLst>
                        <p:cond delay="0"/>
                      </p:stCondLst>
                      <p:childTnLst>
                        <p:par>
                          <p:cTn id="1142" fill="hold">
                            <p:stCondLst>
                              <p:cond delay="0"/>
                            </p:stCondLst>
                            <p:childTnLst>
                              <p:par>
                                <p:cTn id="1143" presetID="1" presetClass="entr" presetSubtype="0" fill="hold" grpId="1" nodeType="clickEffect">
                                  <p:stCondLst>
                                    <p:cond delay="0"/>
                                  </p:stCondLst>
                                  <p:childTnLst>
                                    <p:set>
                                      <p:cBhvr>
                                        <p:cTn id="1144" dur="1" fill="hold">
                                          <p:stCondLst>
                                            <p:cond delay="0"/>
                                          </p:stCondLst>
                                        </p:cTn>
                                        <p:tgtEl>
                                          <p:spTgt spid="171"/>
                                        </p:tgtEl>
                                        <p:attrNameLst>
                                          <p:attrName>style.visibility</p:attrName>
                                        </p:attrNameLst>
                                      </p:cBhvr>
                                      <p:to>
                                        <p:strVal val="visible"/>
                                      </p:to>
                                    </p:set>
                                  </p:childTnLst>
                                </p:cTn>
                              </p:par>
                              <p:par>
                                <p:cTn id="1145" presetID="10" presetClass="exit" presetSubtype="0" fill="hold" grpId="5" nodeType="withEffect">
                                  <p:stCondLst>
                                    <p:cond delay="0"/>
                                  </p:stCondLst>
                                  <p:childTnLst>
                                    <p:animEffect transition="out" filter="fade">
                                      <p:cBhvr>
                                        <p:cTn id="1146" dur="500"/>
                                        <p:tgtEl>
                                          <p:spTgt spid="148"/>
                                        </p:tgtEl>
                                      </p:cBhvr>
                                    </p:animEffect>
                                    <p:set>
                                      <p:cBhvr>
                                        <p:cTn id="1147"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5"/>
                  </p:tgtEl>
                </p:cond>
              </p:nextCondLst>
            </p:seq>
            <p:seq concurrent="1" nextAc="seek">
              <p:cTn id="1148" restart="whenNotActive" fill="hold" evtFilter="cancelBubble" nodeType="interactiveSeq">
                <p:stCondLst>
                  <p:cond evt="onClick" delay="0">
                    <p:tgtEl>
                      <p:spTgt spid="167"/>
                    </p:tgtEl>
                  </p:cond>
                </p:stCondLst>
                <p:endSync evt="end" delay="0">
                  <p:rtn val="all"/>
                </p:endSync>
                <p:childTnLst>
                  <p:par>
                    <p:cTn id="1149" fill="hold">
                      <p:stCondLst>
                        <p:cond delay="0"/>
                      </p:stCondLst>
                      <p:childTnLst>
                        <p:par>
                          <p:cTn id="1150" fill="hold">
                            <p:stCondLst>
                              <p:cond delay="0"/>
                            </p:stCondLst>
                            <p:childTnLst>
                              <p:par>
                                <p:cTn id="1151" presetID="1" presetClass="entr" presetSubtype="0" fill="hold" grpId="0" nodeType="clickEffect">
                                  <p:stCondLst>
                                    <p:cond delay="0"/>
                                  </p:stCondLst>
                                  <p:childTnLst>
                                    <p:set>
                                      <p:cBhvr>
                                        <p:cTn id="1152" dur="1" fill="hold">
                                          <p:stCondLst>
                                            <p:cond delay="0"/>
                                          </p:stCondLst>
                                        </p:cTn>
                                        <p:tgtEl>
                                          <p:spTgt spid="173"/>
                                        </p:tgtEl>
                                        <p:attrNameLst>
                                          <p:attrName>style.visibility</p:attrName>
                                        </p:attrNameLst>
                                      </p:cBhvr>
                                      <p:to>
                                        <p:strVal val="visible"/>
                                      </p:to>
                                    </p:set>
                                  </p:childTnLst>
                                </p:cTn>
                              </p:par>
                              <p:par>
                                <p:cTn id="1153" presetID="1" presetClass="entr" presetSubtype="0" fill="hold" grpId="0" nodeType="withEffect">
                                  <p:stCondLst>
                                    <p:cond delay="0"/>
                                  </p:stCondLst>
                                  <p:childTnLst>
                                    <p:set>
                                      <p:cBhvr>
                                        <p:cTn id="1154" dur="1" fill="hold">
                                          <p:stCondLst>
                                            <p:cond delay="0"/>
                                          </p:stCondLst>
                                        </p:cTn>
                                        <p:tgtEl>
                                          <p:spTgt spid="140"/>
                                        </p:tgtEl>
                                        <p:attrNameLst>
                                          <p:attrName>style.visibility</p:attrName>
                                        </p:attrNameLst>
                                      </p:cBhvr>
                                      <p:to>
                                        <p:strVal val="visible"/>
                                      </p:to>
                                    </p:set>
                                  </p:childTnLst>
                                </p:cTn>
                              </p:par>
                              <p:par>
                                <p:cTn id="1155" presetID="10" presetClass="exit" presetSubtype="0" fill="hold" grpId="4" nodeType="withEffect">
                                  <p:stCondLst>
                                    <p:cond delay="0"/>
                                  </p:stCondLst>
                                  <p:childTnLst>
                                    <p:animEffect transition="out" filter="fade">
                                      <p:cBhvr>
                                        <p:cTn id="1156" dur="500"/>
                                        <p:tgtEl>
                                          <p:spTgt spid="148"/>
                                        </p:tgtEl>
                                      </p:cBhvr>
                                    </p:animEffect>
                                    <p:set>
                                      <p:cBhvr>
                                        <p:cTn id="1157"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7"/>
                  </p:tgtEl>
                </p:cond>
              </p:nextCondLst>
            </p:seq>
            <p:seq concurrent="1" nextAc="seek">
              <p:cTn id="1158" restart="whenNotActive" fill="hold" evtFilter="cancelBubble" nodeType="interactiveSeq">
                <p:stCondLst>
                  <p:cond evt="onClick" delay="0">
                    <p:tgtEl>
                      <p:spTgt spid="168"/>
                    </p:tgtEl>
                  </p:cond>
                </p:stCondLst>
                <p:endSync evt="end" delay="0">
                  <p:rtn val="all"/>
                </p:endSync>
                <p:childTnLst>
                  <p:par>
                    <p:cTn id="1159" fill="hold">
                      <p:stCondLst>
                        <p:cond delay="0"/>
                      </p:stCondLst>
                      <p:childTnLst>
                        <p:par>
                          <p:cTn id="1160" fill="hold">
                            <p:stCondLst>
                              <p:cond delay="0"/>
                            </p:stCondLst>
                            <p:childTnLst>
                              <p:par>
                                <p:cTn id="1161" presetID="1" presetClass="entr" presetSubtype="0" fill="hold" grpId="0" nodeType="clickEffect">
                                  <p:stCondLst>
                                    <p:cond delay="0"/>
                                  </p:stCondLst>
                                  <p:childTnLst>
                                    <p:set>
                                      <p:cBhvr>
                                        <p:cTn id="1162" dur="1" fill="hold">
                                          <p:stCondLst>
                                            <p:cond delay="0"/>
                                          </p:stCondLst>
                                        </p:cTn>
                                        <p:tgtEl>
                                          <p:spTgt spid="174"/>
                                        </p:tgtEl>
                                        <p:attrNameLst>
                                          <p:attrName>style.visibility</p:attrName>
                                        </p:attrNameLst>
                                      </p:cBhvr>
                                      <p:to>
                                        <p:strVal val="visible"/>
                                      </p:to>
                                    </p:set>
                                  </p:childTnLst>
                                </p:cTn>
                              </p:par>
                              <p:par>
                                <p:cTn id="1163" presetID="1" presetClass="entr" presetSubtype="0" fill="hold" grpId="1" nodeType="withEffect">
                                  <p:stCondLst>
                                    <p:cond delay="0"/>
                                  </p:stCondLst>
                                  <p:childTnLst>
                                    <p:set>
                                      <p:cBhvr>
                                        <p:cTn id="1164" dur="1" fill="hold">
                                          <p:stCondLst>
                                            <p:cond delay="0"/>
                                          </p:stCondLst>
                                        </p:cTn>
                                        <p:tgtEl>
                                          <p:spTgt spid="140"/>
                                        </p:tgtEl>
                                        <p:attrNameLst>
                                          <p:attrName>style.visibility</p:attrName>
                                        </p:attrNameLst>
                                      </p:cBhvr>
                                      <p:to>
                                        <p:strVal val="visible"/>
                                      </p:to>
                                    </p:set>
                                  </p:childTnLst>
                                </p:cTn>
                              </p:par>
                              <p:par>
                                <p:cTn id="1165" presetID="10" presetClass="exit" presetSubtype="0" fill="hold" grpId="3" nodeType="withEffect">
                                  <p:stCondLst>
                                    <p:cond delay="0"/>
                                  </p:stCondLst>
                                  <p:childTnLst>
                                    <p:animEffect transition="out" filter="fade">
                                      <p:cBhvr>
                                        <p:cTn id="1166" dur="500"/>
                                        <p:tgtEl>
                                          <p:spTgt spid="148"/>
                                        </p:tgtEl>
                                      </p:cBhvr>
                                    </p:animEffect>
                                    <p:set>
                                      <p:cBhvr>
                                        <p:cTn id="1167"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8"/>
                  </p:tgtEl>
                </p:cond>
              </p:nextCondLst>
            </p:seq>
            <p:seq concurrent="1" nextAc="seek">
              <p:cTn id="1168" restart="whenNotActive" fill="hold" evtFilter="cancelBubble" nodeType="interactiveSeq">
                <p:stCondLst>
                  <p:cond evt="onClick" delay="0">
                    <p:tgtEl>
                      <p:spTgt spid="166"/>
                    </p:tgtEl>
                  </p:cond>
                </p:stCondLst>
                <p:endSync evt="end" delay="0">
                  <p:rtn val="all"/>
                </p:endSync>
                <p:childTnLst>
                  <p:par>
                    <p:cTn id="1169" fill="hold">
                      <p:stCondLst>
                        <p:cond delay="0"/>
                      </p:stCondLst>
                      <p:childTnLst>
                        <p:par>
                          <p:cTn id="1170" fill="hold">
                            <p:stCondLst>
                              <p:cond delay="0"/>
                            </p:stCondLst>
                            <p:childTnLst>
                              <p:par>
                                <p:cTn id="1171" presetID="1" presetClass="entr" presetSubtype="0" fill="hold" grpId="0" nodeType="clickEffect">
                                  <p:stCondLst>
                                    <p:cond delay="0"/>
                                  </p:stCondLst>
                                  <p:childTnLst>
                                    <p:set>
                                      <p:cBhvr>
                                        <p:cTn id="1172" dur="1" fill="hold">
                                          <p:stCondLst>
                                            <p:cond delay="0"/>
                                          </p:stCondLst>
                                        </p:cTn>
                                        <p:tgtEl>
                                          <p:spTgt spid="172"/>
                                        </p:tgtEl>
                                        <p:attrNameLst>
                                          <p:attrName>style.visibility</p:attrName>
                                        </p:attrNameLst>
                                      </p:cBhvr>
                                      <p:to>
                                        <p:strVal val="visible"/>
                                      </p:to>
                                    </p:set>
                                  </p:childTnLst>
                                </p:cTn>
                              </p:par>
                              <p:par>
                                <p:cTn id="1173" presetID="1" presetClass="entr" presetSubtype="0" fill="hold" grpId="5" nodeType="withEffect">
                                  <p:stCondLst>
                                    <p:cond delay="0"/>
                                  </p:stCondLst>
                                  <p:childTnLst>
                                    <p:set>
                                      <p:cBhvr>
                                        <p:cTn id="1174" dur="1" fill="hold">
                                          <p:stCondLst>
                                            <p:cond delay="0"/>
                                          </p:stCondLst>
                                        </p:cTn>
                                        <p:tgtEl>
                                          <p:spTgt spid="140"/>
                                        </p:tgtEl>
                                        <p:attrNameLst>
                                          <p:attrName>style.visibility</p:attrName>
                                        </p:attrNameLst>
                                      </p:cBhvr>
                                      <p:to>
                                        <p:strVal val="visible"/>
                                      </p:to>
                                    </p:set>
                                  </p:childTnLst>
                                </p:cTn>
                              </p:par>
                              <p:par>
                                <p:cTn id="1175" presetID="10" presetClass="exit" presetSubtype="0" fill="hold" grpId="0" nodeType="withEffect">
                                  <p:stCondLst>
                                    <p:cond delay="0"/>
                                  </p:stCondLst>
                                  <p:childTnLst>
                                    <p:animEffect transition="out" filter="fade">
                                      <p:cBhvr>
                                        <p:cTn id="1176" dur="500"/>
                                        <p:tgtEl>
                                          <p:spTgt spid="148"/>
                                        </p:tgtEl>
                                      </p:cBhvr>
                                    </p:animEffect>
                                    <p:set>
                                      <p:cBhvr>
                                        <p:cTn id="1177" dur="1" fill="hold">
                                          <p:stCondLst>
                                            <p:cond delay="499"/>
                                          </p:stCondLst>
                                        </p:cTn>
                                        <p:tgtEl>
                                          <p:spTgt spid="148"/>
                                        </p:tgtEl>
                                        <p:attrNameLst>
                                          <p:attrName>style.visibility</p:attrName>
                                        </p:attrNameLst>
                                      </p:cBhvr>
                                      <p:to>
                                        <p:strVal val="hidden"/>
                                      </p:to>
                                    </p:set>
                                  </p:childTnLst>
                                </p:cTn>
                              </p:par>
                            </p:childTnLst>
                          </p:cTn>
                        </p:par>
                      </p:childTnLst>
                    </p:cTn>
                  </p:par>
                </p:childTnLst>
              </p:cTn>
              <p:nextCondLst>
                <p:cond evt="onClick" delay="0">
                  <p:tgtEl>
                    <p:spTgt spid="166"/>
                  </p:tgtEl>
                </p:cond>
              </p:nextCondLst>
            </p:seq>
            <p:seq concurrent="1" nextAc="seek">
              <p:cTn id="1178" restart="whenNotActive" fill="hold" evtFilter="cancelBubble" nodeType="interactiveSeq">
                <p:stCondLst>
                  <p:cond evt="onClick" delay="0">
                    <p:tgtEl>
                      <p:spTgt spid="174"/>
                    </p:tgtEl>
                  </p:cond>
                </p:stCondLst>
                <p:endSync evt="end" delay="0">
                  <p:rtn val="all"/>
                </p:endSync>
                <p:childTnLst>
                  <p:par>
                    <p:cTn id="1179" fill="hold">
                      <p:stCondLst>
                        <p:cond delay="0"/>
                      </p:stCondLst>
                      <p:childTnLst>
                        <p:par>
                          <p:cTn id="1180" fill="hold">
                            <p:stCondLst>
                              <p:cond delay="0"/>
                            </p:stCondLst>
                            <p:childTnLst>
                              <p:par>
                                <p:cTn id="1181" presetID="1" presetClass="exit" presetSubtype="0" fill="hold" grpId="1" nodeType="clickEffect">
                                  <p:stCondLst>
                                    <p:cond delay="0"/>
                                  </p:stCondLst>
                                  <p:childTnLst>
                                    <p:set>
                                      <p:cBhvr>
                                        <p:cTn id="1182" dur="1" fill="hold">
                                          <p:stCondLst>
                                            <p:cond delay="0"/>
                                          </p:stCondLst>
                                        </p:cTn>
                                        <p:tgtEl>
                                          <p:spTgt spid="174"/>
                                        </p:tgtEl>
                                        <p:attrNameLst>
                                          <p:attrName>style.visibility</p:attrName>
                                        </p:attrNameLst>
                                      </p:cBhvr>
                                      <p:to>
                                        <p:strVal val="hidden"/>
                                      </p:to>
                                    </p:set>
                                  </p:childTnLst>
                                </p:cTn>
                              </p:par>
                              <p:par>
                                <p:cTn id="1183" presetID="1" presetClass="exit" presetSubtype="0" fill="hold" grpId="4" nodeType="withEffect">
                                  <p:stCondLst>
                                    <p:cond delay="0"/>
                                  </p:stCondLst>
                                  <p:childTnLst>
                                    <p:set>
                                      <p:cBhvr>
                                        <p:cTn id="1184" dur="1" fill="hold">
                                          <p:stCondLst>
                                            <p:cond delay="0"/>
                                          </p:stCondLst>
                                        </p:cTn>
                                        <p:tgtEl>
                                          <p:spTgt spid="140"/>
                                        </p:tgtEl>
                                        <p:attrNameLst>
                                          <p:attrName>style.visibility</p:attrName>
                                        </p:attrNameLst>
                                      </p:cBhvr>
                                      <p:to>
                                        <p:strVal val="hidden"/>
                                      </p:to>
                                    </p:set>
                                  </p:childTnLst>
                                </p:cTn>
                              </p:par>
                              <p:par>
                                <p:cTn id="1185" presetID="10" presetClass="entr" presetSubtype="0" fill="hold" grpId="6" nodeType="withEffect">
                                  <p:stCondLst>
                                    <p:cond delay="0"/>
                                  </p:stCondLst>
                                  <p:childTnLst>
                                    <p:set>
                                      <p:cBhvr>
                                        <p:cTn id="1186" dur="1" fill="hold">
                                          <p:stCondLst>
                                            <p:cond delay="0"/>
                                          </p:stCondLst>
                                        </p:cTn>
                                        <p:tgtEl>
                                          <p:spTgt spid="148"/>
                                        </p:tgtEl>
                                        <p:attrNameLst>
                                          <p:attrName>style.visibility</p:attrName>
                                        </p:attrNameLst>
                                      </p:cBhvr>
                                      <p:to>
                                        <p:strVal val="visible"/>
                                      </p:to>
                                    </p:set>
                                    <p:animEffect transition="in" filter="fade">
                                      <p:cBhvr>
                                        <p:cTn id="1187" dur="500"/>
                                        <p:tgtEl>
                                          <p:spTgt spid="148"/>
                                        </p:tgtEl>
                                      </p:cBhvr>
                                    </p:animEffect>
                                  </p:childTnLst>
                                </p:cTn>
                              </p:par>
                            </p:childTnLst>
                          </p:cTn>
                        </p:par>
                      </p:childTnLst>
                    </p:cTn>
                  </p:par>
                </p:childTnLst>
              </p:cTn>
              <p:nextCondLst>
                <p:cond evt="onClick" delay="0">
                  <p:tgtEl>
                    <p:spTgt spid="174"/>
                  </p:tgtEl>
                </p:cond>
              </p:nextCondLst>
            </p:seq>
            <p:seq concurrent="1" nextAc="seek">
              <p:cTn id="1188" restart="whenNotActive" fill="hold" evtFilter="cancelBubble" nodeType="interactiveSeq">
                <p:stCondLst>
                  <p:cond evt="onClick" delay="0">
                    <p:tgtEl>
                      <p:spTgt spid="169"/>
                    </p:tgtEl>
                  </p:cond>
                </p:stCondLst>
                <p:endSync evt="end" delay="0">
                  <p:rtn val="all"/>
                </p:endSync>
                <p:childTnLst>
                  <p:par>
                    <p:cTn id="1189" fill="hold">
                      <p:stCondLst>
                        <p:cond delay="0"/>
                      </p:stCondLst>
                      <p:childTnLst>
                        <p:par>
                          <p:cTn id="1190" fill="hold">
                            <p:stCondLst>
                              <p:cond delay="0"/>
                            </p:stCondLst>
                            <p:childTnLst>
                              <p:par>
                                <p:cTn id="1191" presetID="1" presetClass="exit" presetSubtype="0" fill="hold" grpId="1" nodeType="clickEffect">
                                  <p:stCondLst>
                                    <p:cond delay="0"/>
                                  </p:stCondLst>
                                  <p:childTnLst>
                                    <p:set>
                                      <p:cBhvr>
                                        <p:cTn id="1192" dur="1" fill="hold">
                                          <p:stCondLst>
                                            <p:cond delay="0"/>
                                          </p:stCondLst>
                                        </p:cTn>
                                        <p:tgtEl>
                                          <p:spTgt spid="169"/>
                                        </p:tgtEl>
                                        <p:attrNameLst>
                                          <p:attrName>style.visibility</p:attrName>
                                        </p:attrNameLst>
                                      </p:cBhvr>
                                      <p:to>
                                        <p:strVal val="hidden"/>
                                      </p:to>
                                    </p:set>
                                  </p:childTnLst>
                                </p:cTn>
                              </p:par>
                              <p:par>
                                <p:cTn id="1193" presetID="10" presetClass="entr" presetSubtype="0" fill="hold" grpId="7" nodeType="withEffect">
                                  <p:stCondLst>
                                    <p:cond delay="0"/>
                                  </p:stCondLst>
                                  <p:childTnLst>
                                    <p:set>
                                      <p:cBhvr>
                                        <p:cTn id="1194" dur="1" fill="hold">
                                          <p:stCondLst>
                                            <p:cond delay="0"/>
                                          </p:stCondLst>
                                        </p:cTn>
                                        <p:tgtEl>
                                          <p:spTgt spid="148"/>
                                        </p:tgtEl>
                                        <p:attrNameLst>
                                          <p:attrName>style.visibility</p:attrName>
                                        </p:attrNameLst>
                                      </p:cBhvr>
                                      <p:to>
                                        <p:strVal val="visible"/>
                                      </p:to>
                                    </p:set>
                                    <p:animEffect transition="in" filter="fade">
                                      <p:cBhvr>
                                        <p:cTn id="1195" dur="500"/>
                                        <p:tgtEl>
                                          <p:spTgt spid="148"/>
                                        </p:tgtEl>
                                      </p:cBhvr>
                                    </p:animEffect>
                                  </p:childTnLst>
                                </p:cTn>
                              </p:par>
                            </p:childTnLst>
                          </p:cTn>
                        </p:par>
                      </p:childTnLst>
                    </p:cTn>
                  </p:par>
                </p:childTnLst>
              </p:cTn>
              <p:nextCondLst>
                <p:cond evt="onClick" delay="0">
                  <p:tgtEl>
                    <p:spTgt spid="169"/>
                  </p:tgtEl>
                </p:cond>
              </p:nextCondLst>
            </p:seq>
            <p:seq concurrent="1" nextAc="seek">
              <p:cTn id="1196" restart="whenNotActive" fill="hold" evtFilter="cancelBubble" nodeType="interactiveSeq">
                <p:stCondLst>
                  <p:cond evt="onClick" delay="0">
                    <p:tgtEl>
                      <p:spTgt spid="170"/>
                    </p:tgtEl>
                  </p:cond>
                </p:stCondLst>
                <p:endSync evt="end" delay="0">
                  <p:rtn val="all"/>
                </p:endSync>
                <p:childTnLst>
                  <p:par>
                    <p:cTn id="1197" fill="hold">
                      <p:stCondLst>
                        <p:cond delay="0"/>
                      </p:stCondLst>
                      <p:childTnLst>
                        <p:par>
                          <p:cTn id="1198" fill="hold">
                            <p:stCondLst>
                              <p:cond delay="0"/>
                            </p:stCondLst>
                            <p:childTnLst>
                              <p:par>
                                <p:cTn id="1199" presetID="1" presetClass="exit" presetSubtype="0" fill="hold" grpId="1" nodeType="clickEffect">
                                  <p:stCondLst>
                                    <p:cond delay="0"/>
                                  </p:stCondLst>
                                  <p:childTnLst>
                                    <p:set>
                                      <p:cBhvr>
                                        <p:cTn id="1200" dur="1" fill="hold">
                                          <p:stCondLst>
                                            <p:cond delay="0"/>
                                          </p:stCondLst>
                                        </p:cTn>
                                        <p:tgtEl>
                                          <p:spTgt spid="170"/>
                                        </p:tgtEl>
                                        <p:attrNameLst>
                                          <p:attrName>style.visibility</p:attrName>
                                        </p:attrNameLst>
                                      </p:cBhvr>
                                      <p:to>
                                        <p:strVal val="hidden"/>
                                      </p:to>
                                    </p:set>
                                  </p:childTnLst>
                                </p:cTn>
                              </p:par>
                              <p:par>
                                <p:cTn id="1201" presetID="1" presetClass="exit" presetSubtype="0" fill="hold" grpId="1" nodeType="withEffect">
                                  <p:stCondLst>
                                    <p:cond delay="0"/>
                                  </p:stCondLst>
                                  <p:childTnLst>
                                    <p:set>
                                      <p:cBhvr>
                                        <p:cTn id="1202" dur="1" fill="hold">
                                          <p:stCondLst>
                                            <p:cond delay="0"/>
                                          </p:stCondLst>
                                        </p:cTn>
                                        <p:tgtEl>
                                          <p:spTgt spid="145"/>
                                        </p:tgtEl>
                                        <p:attrNameLst>
                                          <p:attrName>style.visibility</p:attrName>
                                        </p:attrNameLst>
                                      </p:cBhvr>
                                      <p:to>
                                        <p:strVal val="hidden"/>
                                      </p:to>
                                    </p:set>
                                  </p:childTnLst>
                                </p:cTn>
                              </p:par>
                              <p:par>
                                <p:cTn id="1203" presetID="10" presetClass="entr" presetSubtype="0" fill="hold" grpId="11" nodeType="withEffect">
                                  <p:stCondLst>
                                    <p:cond delay="0"/>
                                  </p:stCondLst>
                                  <p:childTnLst>
                                    <p:set>
                                      <p:cBhvr>
                                        <p:cTn id="1204" dur="1" fill="hold">
                                          <p:stCondLst>
                                            <p:cond delay="0"/>
                                          </p:stCondLst>
                                        </p:cTn>
                                        <p:tgtEl>
                                          <p:spTgt spid="148"/>
                                        </p:tgtEl>
                                        <p:attrNameLst>
                                          <p:attrName>style.visibility</p:attrName>
                                        </p:attrNameLst>
                                      </p:cBhvr>
                                      <p:to>
                                        <p:strVal val="visible"/>
                                      </p:to>
                                    </p:set>
                                    <p:animEffect transition="in" filter="fade">
                                      <p:cBhvr>
                                        <p:cTn id="1205" dur="500"/>
                                        <p:tgtEl>
                                          <p:spTgt spid="148"/>
                                        </p:tgtEl>
                                      </p:cBhvr>
                                    </p:animEffect>
                                  </p:childTnLst>
                                </p:cTn>
                              </p:par>
                            </p:childTnLst>
                          </p:cTn>
                        </p:par>
                      </p:childTnLst>
                    </p:cTn>
                  </p:par>
                </p:childTnLst>
              </p:cTn>
              <p:nextCondLst>
                <p:cond evt="onClick" delay="0">
                  <p:tgtEl>
                    <p:spTgt spid="170"/>
                  </p:tgtEl>
                </p:cond>
              </p:nextCondLst>
            </p:seq>
            <p:seq concurrent="1" nextAc="seek">
              <p:cTn id="1206" restart="whenNotActive" fill="hold" evtFilter="cancelBubble" nodeType="interactiveSeq">
                <p:stCondLst>
                  <p:cond evt="onClick" delay="0">
                    <p:tgtEl>
                      <p:spTgt spid="171"/>
                    </p:tgtEl>
                  </p:cond>
                </p:stCondLst>
                <p:endSync evt="end" delay="0">
                  <p:rtn val="all"/>
                </p:endSync>
                <p:childTnLst>
                  <p:par>
                    <p:cTn id="1207" fill="hold">
                      <p:stCondLst>
                        <p:cond delay="0"/>
                      </p:stCondLst>
                      <p:childTnLst>
                        <p:par>
                          <p:cTn id="1208" fill="hold">
                            <p:stCondLst>
                              <p:cond delay="0"/>
                            </p:stCondLst>
                            <p:childTnLst>
                              <p:par>
                                <p:cTn id="1209" presetID="1" presetClass="exit" presetSubtype="0" fill="hold" grpId="0" nodeType="clickEffect">
                                  <p:stCondLst>
                                    <p:cond delay="0"/>
                                  </p:stCondLst>
                                  <p:childTnLst>
                                    <p:set>
                                      <p:cBhvr>
                                        <p:cTn id="1210" dur="1" fill="hold">
                                          <p:stCondLst>
                                            <p:cond delay="0"/>
                                          </p:stCondLst>
                                        </p:cTn>
                                        <p:tgtEl>
                                          <p:spTgt spid="171"/>
                                        </p:tgtEl>
                                        <p:attrNameLst>
                                          <p:attrName>style.visibility</p:attrName>
                                        </p:attrNameLst>
                                      </p:cBhvr>
                                      <p:to>
                                        <p:strVal val="hidden"/>
                                      </p:to>
                                    </p:set>
                                  </p:childTnLst>
                                </p:cTn>
                              </p:par>
                              <p:par>
                                <p:cTn id="1211" presetID="10" presetClass="entr" presetSubtype="0" fill="hold" grpId="10" nodeType="withEffect">
                                  <p:stCondLst>
                                    <p:cond delay="0"/>
                                  </p:stCondLst>
                                  <p:childTnLst>
                                    <p:set>
                                      <p:cBhvr>
                                        <p:cTn id="1212" dur="1" fill="hold">
                                          <p:stCondLst>
                                            <p:cond delay="0"/>
                                          </p:stCondLst>
                                        </p:cTn>
                                        <p:tgtEl>
                                          <p:spTgt spid="148"/>
                                        </p:tgtEl>
                                        <p:attrNameLst>
                                          <p:attrName>style.visibility</p:attrName>
                                        </p:attrNameLst>
                                      </p:cBhvr>
                                      <p:to>
                                        <p:strVal val="visible"/>
                                      </p:to>
                                    </p:set>
                                    <p:animEffect transition="in" filter="fade">
                                      <p:cBhvr>
                                        <p:cTn id="1213" dur="500"/>
                                        <p:tgtEl>
                                          <p:spTgt spid="148"/>
                                        </p:tgtEl>
                                      </p:cBhvr>
                                    </p:animEffect>
                                  </p:childTnLst>
                                </p:cTn>
                              </p:par>
                            </p:childTnLst>
                          </p:cTn>
                        </p:par>
                      </p:childTnLst>
                    </p:cTn>
                  </p:par>
                </p:childTnLst>
              </p:cTn>
              <p:nextCondLst>
                <p:cond evt="onClick" delay="0">
                  <p:tgtEl>
                    <p:spTgt spid="171"/>
                  </p:tgtEl>
                </p:cond>
              </p:nextCondLst>
            </p:seq>
            <p:seq concurrent="1" nextAc="seek">
              <p:cTn id="1214" restart="whenNotActive" fill="hold" evtFilter="cancelBubble" nodeType="interactiveSeq">
                <p:stCondLst>
                  <p:cond evt="onClick" delay="0">
                    <p:tgtEl>
                      <p:spTgt spid="172"/>
                    </p:tgtEl>
                  </p:cond>
                </p:stCondLst>
                <p:endSync evt="end" delay="0">
                  <p:rtn val="all"/>
                </p:endSync>
                <p:childTnLst>
                  <p:par>
                    <p:cTn id="1215" fill="hold">
                      <p:stCondLst>
                        <p:cond delay="0"/>
                      </p:stCondLst>
                      <p:childTnLst>
                        <p:par>
                          <p:cTn id="1216" fill="hold">
                            <p:stCondLst>
                              <p:cond delay="0"/>
                            </p:stCondLst>
                            <p:childTnLst>
                              <p:par>
                                <p:cTn id="1217" presetID="1" presetClass="exit" presetSubtype="0" fill="hold" grpId="1" nodeType="clickEffect">
                                  <p:stCondLst>
                                    <p:cond delay="0"/>
                                  </p:stCondLst>
                                  <p:childTnLst>
                                    <p:set>
                                      <p:cBhvr>
                                        <p:cTn id="1218" dur="1" fill="hold">
                                          <p:stCondLst>
                                            <p:cond delay="0"/>
                                          </p:stCondLst>
                                        </p:cTn>
                                        <p:tgtEl>
                                          <p:spTgt spid="172"/>
                                        </p:tgtEl>
                                        <p:attrNameLst>
                                          <p:attrName>style.visibility</p:attrName>
                                        </p:attrNameLst>
                                      </p:cBhvr>
                                      <p:to>
                                        <p:strVal val="hidden"/>
                                      </p:to>
                                    </p:set>
                                  </p:childTnLst>
                                </p:cTn>
                              </p:par>
                              <p:par>
                                <p:cTn id="1219" presetID="1" presetClass="exit" presetSubtype="0" fill="hold" grpId="3" nodeType="withEffect">
                                  <p:stCondLst>
                                    <p:cond delay="0"/>
                                  </p:stCondLst>
                                  <p:childTnLst>
                                    <p:set>
                                      <p:cBhvr>
                                        <p:cTn id="1220" dur="1" fill="hold">
                                          <p:stCondLst>
                                            <p:cond delay="0"/>
                                          </p:stCondLst>
                                        </p:cTn>
                                        <p:tgtEl>
                                          <p:spTgt spid="140"/>
                                        </p:tgtEl>
                                        <p:attrNameLst>
                                          <p:attrName>style.visibility</p:attrName>
                                        </p:attrNameLst>
                                      </p:cBhvr>
                                      <p:to>
                                        <p:strVal val="hidden"/>
                                      </p:to>
                                    </p:set>
                                  </p:childTnLst>
                                </p:cTn>
                              </p:par>
                              <p:par>
                                <p:cTn id="1221" presetID="10" presetClass="entr" presetSubtype="0" fill="hold" grpId="9" nodeType="withEffect">
                                  <p:stCondLst>
                                    <p:cond delay="0"/>
                                  </p:stCondLst>
                                  <p:childTnLst>
                                    <p:set>
                                      <p:cBhvr>
                                        <p:cTn id="1222" dur="1" fill="hold">
                                          <p:stCondLst>
                                            <p:cond delay="0"/>
                                          </p:stCondLst>
                                        </p:cTn>
                                        <p:tgtEl>
                                          <p:spTgt spid="148"/>
                                        </p:tgtEl>
                                        <p:attrNameLst>
                                          <p:attrName>style.visibility</p:attrName>
                                        </p:attrNameLst>
                                      </p:cBhvr>
                                      <p:to>
                                        <p:strVal val="visible"/>
                                      </p:to>
                                    </p:set>
                                    <p:animEffect transition="in" filter="fade">
                                      <p:cBhvr>
                                        <p:cTn id="1223" dur="500"/>
                                        <p:tgtEl>
                                          <p:spTgt spid="148"/>
                                        </p:tgtEl>
                                      </p:cBhvr>
                                    </p:animEffect>
                                  </p:childTnLst>
                                </p:cTn>
                              </p:par>
                            </p:childTnLst>
                          </p:cTn>
                        </p:par>
                      </p:childTnLst>
                    </p:cTn>
                  </p:par>
                </p:childTnLst>
              </p:cTn>
              <p:nextCondLst>
                <p:cond evt="onClick" delay="0">
                  <p:tgtEl>
                    <p:spTgt spid="172"/>
                  </p:tgtEl>
                </p:cond>
              </p:nextCondLst>
            </p:seq>
            <p:seq concurrent="1" nextAc="seek">
              <p:cTn id="1224" restart="whenNotActive" fill="hold" evtFilter="cancelBubble" nodeType="interactiveSeq">
                <p:stCondLst>
                  <p:cond evt="onClick" delay="0">
                    <p:tgtEl>
                      <p:spTgt spid="173"/>
                    </p:tgtEl>
                  </p:cond>
                </p:stCondLst>
                <p:endSync evt="end" delay="0">
                  <p:rtn val="all"/>
                </p:endSync>
                <p:childTnLst>
                  <p:par>
                    <p:cTn id="1225" fill="hold">
                      <p:stCondLst>
                        <p:cond delay="0"/>
                      </p:stCondLst>
                      <p:childTnLst>
                        <p:par>
                          <p:cTn id="1226" fill="hold">
                            <p:stCondLst>
                              <p:cond delay="0"/>
                            </p:stCondLst>
                            <p:childTnLst>
                              <p:par>
                                <p:cTn id="1227" presetID="1" presetClass="exit" presetSubtype="0" fill="hold" grpId="1" nodeType="clickEffect">
                                  <p:stCondLst>
                                    <p:cond delay="0"/>
                                  </p:stCondLst>
                                  <p:childTnLst>
                                    <p:set>
                                      <p:cBhvr>
                                        <p:cTn id="1228" dur="1" fill="hold">
                                          <p:stCondLst>
                                            <p:cond delay="0"/>
                                          </p:stCondLst>
                                        </p:cTn>
                                        <p:tgtEl>
                                          <p:spTgt spid="173"/>
                                        </p:tgtEl>
                                        <p:attrNameLst>
                                          <p:attrName>style.visibility</p:attrName>
                                        </p:attrNameLst>
                                      </p:cBhvr>
                                      <p:to>
                                        <p:strVal val="hidden"/>
                                      </p:to>
                                    </p:set>
                                  </p:childTnLst>
                                </p:cTn>
                              </p:par>
                              <p:par>
                                <p:cTn id="1229" presetID="1" presetClass="exit" presetSubtype="0" fill="hold" grpId="2" nodeType="withEffect">
                                  <p:stCondLst>
                                    <p:cond delay="0"/>
                                  </p:stCondLst>
                                  <p:childTnLst>
                                    <p:set>
                                      <p:cBhvr>
                                        <p:cTn id="1230" dur="1" fill="hold">
                                          <p:stCondLst>
                                            <p:cond delay="0"/>
                                          </p:stCondLst>
                                        </p:cTn>
                                        <p:tgtEl>
                                          <p:spTgt spid="140"/>
                                        </p:tgtEl>
                                        <p:attrNameLst>
                                          <p:attrName>style.visibility</p:attrName>
                                        </p:attrNameLst>
                                      </p:cBhvr>
                                      <p:to>
                                        <p:strVal val="hidden"/>
                                      </p:to>
                                    </p:set>
                                  </p:childTnLst>
                                </p:cTn>
                              </p:par>
                              <p:par>
                                <p:cTn id="1231" presetID="10" presetClass="entr" presetSubtype="0" fill="hold" grpId="8" nodeType="withEffect">
                                  <p:stCondLst>
                                    <p:cond delay="0"/>
                                  </p:stCondLst>
                                  <p:childTnLst>
                                    <p:set>
                                      <p:cBhvr>
                                        <p:cTn id="1232" dur="1" fill="hold">
                                          <p:stCondLst>
                                            <p:cond delay="0"/>
                                          </p:stCondLst>
                                        </p:cTn>
                                        <p:tgtEl>
                                          <p:spTgt spid="148"/>
                                        </p:tgtEl>
                                        <p:attrNameLst>
                                          <p:attrName>style.visibility</p:attrName>
                                        </p:attrNameLst>
                                      </p:cBhvr>
                                      <p:to>
                                        <p:strVal val="visible"/>
                                      </p:to>
                                    </p:set>
                                    <p:animEffect transition="in" filter="fade">
                                      <p:cBhvr>
                                        <p:cTn id="1233" dur="500"/>
                                        <p:tgtEl>
                                          <p:spTgt spid="148"/>
                                        </p:tgtEl>
                                      </p:cBhvr>
                                    </p:animEffect>
                                  </p:childTnLst>
                                </p:cTn>
                              </p:par>
                            </p:childTnLst>
                          </p:cTn>
                        </p:par>
                      </p:childTnLst>
                    </p:cTn>
                  </p:par>
                </p:childTnLst>
              </p:cTn>
              <p:nextCondLst>
                <p:cond evt="onClick" delay="0">
                  <p:tgtEl>
                    <p:spTgt spid="173"/>
                  </p:tgtEl>
                </p:cond>
              </p:nextCondLst>
            </p:seq>
            <p:seq concurrent="1" nextAc="seek">
              <p:cTn id="1234" restart="whenNotActive" fill="hold" evtFilter="cancelBubble" nodeType="interactiveSeq">
                <p:stCondLst>
                  <p:cond evt="onClick" delay="0">
                    <p:tgtEl>
                      <p:spTgt spid="175"/>
                    </p:tgtEl>
                  </p:cond>
                </p:stCondLst>
                <p:endSync evt="end" delay="0">
                  <p:rtn val="all"/>
                </p:endSync>
                <p:childTnLst>
                  <p:par>
                    <p:cTn id="1235" fill="hold">
                      <p:stCondLst>
                        <p:cond delay="0"/>
                      </p:stCondLst>
                      <p:childTnLst>
                        <p:par>
                          <p:cTn id="1236" fill="hold">
                            <p:stCondLst>
                              <p:cond delay="0"/>
                            </p:stCondLst>
                            <p:childTnLst>
                              <p:par>
                                <p:cTn id="1237" presetID="1" presetClass="entr" presetSubtype="0" fill="hold" grpId="0" nodeType="clickEffect">
                                  <p:stCondLst>
                                    <p:cond delay="0"/>
                                  </p:stCondLst>
                                  <p:childTnLst>
                                    <p:set>
                                      <p:cBhvr>
                                        <p:cTn id="1238" dur="1" fill="hold">
                                          <p:stCondLst>
                                            <p:cond delay="0"/>
                                          </p:stCondLst>
                                        </p:cTn>
                                        <p:tgtEl>
                                          <p:spTgt spid="181"/>
                                        </p:tgtEl>
                                        <p:attrNameLst>
                                          <p:attrName>style.visibility</p:attrName>
                                        </p:attrNameLst>
                                      </p:cBhvr>
                                      <p:to>
                                        <p:strVal val="visible"/>
                                      </p:to>
                                    </p:set>
                                  </p:childTnLst>
                                </p:cTn>
                              </p:par>
                              <p:par>
                                <p:cTn id="1239" presetID="10" presetClass="exit" presetSubtype="0" fill="hold" grpId="0" nodeType="withEffect">
                                  <p:stCondLst>
                                    <p:cond delay="0"/>
                                  </p:stCondLst>
                                  <p:childTnLst>
                                    <p:animEffect transition="out" filter="fade">
                                      <p:cBhvr>
                                        <p:cTn id="1240" dur="500"/>
                                        <p:tgtEl>
                                          <p:spTgt spid="147"/>
                                        </p:tgtEl>
                                      </p:cBhvr>
                                    </p:animEffect>
                                    <p:set>
                                      <p:cBhvr>
                                        <p:cTn id="1241"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5"/>
                  </p:tgtEl>
                </p:cond>
              </p:nextCondLst>
            </p:seq>
            <p:seq concurrent="1" nextAc="seek">
              <p:cTn id="1242" restart="whenNotActive" fill="hold" evtFilter="cancelBubble" nodeType="interactiveSeq">
                <p:stCondLst>
                  <p:cond evt="onClick" delay="0">
                    <p:tgtEl>
                      <p:spTgt spid="176"/>
                    </p:tgtEl>
                  </p:cond>
                </p:stCondLst>
                <p:endSync evt="end" delay="0">
                  <p:rtn val="all"/>
                </p:endSync>
                <p:childTnLst>
                  <p:par>
                    <p:cTn id="1243" fill="hold">
                      <p:stCondLst>
                        <p:cond delay="0"/>
                      </p:stCondLst>
                      <p:childTnLst>
                        <p:par>
                          <p:cTn id="1244" fill="hold">
                            <p:stCondLst>
                              <p:cond delay="0"/>
                            </p:stCondLst>
                            <p:childTnLst>
                              <p:par>
                                <p:cTn id="1245" presetID="1" presetClass="entr" presetSubtype="0" fill="hold" grpId="0" nodeType="clickEffect">
                                  <p:stCondLst>
                                    <p:cond delay="0"/>
                                  </p:stCondLst>
                                  <p:childTnLst>
                                    <p:set>
                                      <p:cBhvr>
                                        <p:cTn id="1246" dur="1" fill="hold">
                                          <p:stCondLst>
                                            <p:cond delay="0"/>
                                          </p:stCondLst>
                                        </p:cTn>
                                        <p:tgtEl>
                                          <p:spTgt spid="182"/>
                                        </p:tgtEl>
                                        <p:attrNameLst>
                                          <p:attrName>style.visibility</p:attrName>
                                        </p:attrNameLst>
                                      </p:cBhvr>
                                      <p:to>
                                        <p:strVal val="visible"/>
                                      </p:to>
                                    </p:set>
                                  </p:childTnLst>
                                </p:cTn>
                              </p:par>
                              <p:par>
                                <p:cTn id="1247" presetID="1" presetClass="entr" presetSubtype="0" fill="hold" grpId="0" nodeType="withEffect">
                                  <p:stCondLst>
                                    <p:cond delay="0"/>
                                  </p:stCondLst>
                                  <p:childTnLst>
                                    <p:set>
                                      <p:cBhvr>
                                        <p:cTn id="1248" dur="1" fill="hold">
                                          <p:stCondLst>
                                            <p:cond delay="0"/>
                                          </p:stCondLst>
                                        </p:cTn>
                                        <p:tgtEl>
                                          <p:spTgt spid="139"/>
                                        </p:tgtEl>
                                        <p:attrNameLst>
                                          <p:attrName>style.visibility</p:attrName>
                                        </p:attrNameLst>
                                      </p:cBhvr>
                                      <p:to>
                                        <p:strVal val="visible"/>
                                      </p:to>
                                    </p:set>
                                  </p:childTnLst>
                                </p:cTn>
                              </p:par>
                              <p:par>
                                <p:cTn id="1249" presetID="10" presetClass="exit" presetSubtype="0" fill="hold" grpId="1" nodeType="withEffect">
                                  <p:stCondLst>
                                    <p:cond delay="0"/>
                                  </p:stCondLst>
                                  <p:childTnLst>
                                    <p:animEffect transition="out" filter="fade">
                                      <p:cBhvr>
                                        <p:cTn id="1250" dur="500"/>
                                        <p:tgtEl>
                                          <p:spTgt spid="147"/>
                                        </p:tgtEl>
                                      </p:cBhvr>
                                    </p:animEffect>
                                    <p:set>
                                      <p:cBhvr>
                                        <p:cTn id="1251"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6"/>
                  </p:tgtEl>
                </p:cond>
              </p:nextCondLst>
            </p:seq>
            <p:seq concurrent="1" nextAc="seek">
              <p:cTn id="1252" restart="whenNotActive" fill="hold" evtFilter="cancelBubble" nodeType="interactiveSeq">
                <p:stCondLst>
                  <p:cond evt="onClick" delay="0">
                    <p:tgtEl>
                      <p:spTgt spid="177"/>
                    </p:tgtEl>
                  </p:cond>
                </p:stCondLst>
                <p:endSync evt="end" delay="0">
                  <p:rtn val="all"/>
                </p:endSync>
                <p:childTnLst>
                  <p:par>
                    <p:cTn id="1253" fill="hold">
                      <p:stCondLst>
                        <p:cond delay="0"/>
                      </p:stCondLst>
                      <p:childTnLst>
                        <p:par>
                          <p:cTn id="1254" fill="hold">
                            <p:stCondLst>
                              <p:cond delay="0"/>
                            </p:stCondLst>
                            <p:childTnLst>
                              <p:par>
                                <p:cTn id="1255" presetID="1" presetClass="entr" presetSubtype="0" fill="hold" grpId="1" nodeType="clickEffect">
                                  <p:stCondLst>
                                    <p:cond delay="0"/>
                                  </p:stCondLst>
                                  <p:childTnLst>
                                    <p:set>
                                      <p:cBhvr>
                                        <p:cTn id="1256" dur="1" fill="hold">
                                          <p:stCondLst>
                                            <p:cond delay="0"/>
                                          </p:stCondLst>
                                        </p:cTn>
                                        <p:tgtEl>
                                          <p:spTgt spid="183"/>
                                        </p:tgtEl>
                                        <p:attrNameLst>
                                          <p:attrName>style.visibility</p:attrName>
                                        </p:attrNameLst>
                                      </p:cBhvr>
                                      <p:to>
                                        <p:strVal val="visible"/>
                                      </p:to>
                                    </p:set>
                                  </p:childTnLst>
                                </p:cTn>
                              </p:par>
                              <p:par>
                                <p:cTn id="1257" presetID="10" presetClass="exit" presetSubtype="0" fill="hold" grpId="2" nodeType="withEffect">
                                  <p:stCondLst>
                                    <p:cond delay="0"/>
                                  </p:stCondLst>
                                  <p:childTnLst>
                                    <p:animEffect transition="out" filter="fade">
                                      <p:cBhvr>
                                        <p:cTn id="1258" dur="500"/>
                                        <p:tgtEl>
                                          <p:spTgt spid="147"/>
                                        </p:tgtEl>
                                      </p:cBhvr>
                                    </p:animEffect>
                                    <p:set>
                                      <p:cBhvr>
                                        <p:cTn id="1259"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7"/>
                  </p:tgtEl>
                </p:cond>
              </p:nextCondLst>
            </p:seq>
            <p:seq concurrent="1" nextAc="seek">
              <p:cTn id="1260" restart="whenNotActive" fill="hold" evtFilter="cancelBubble" nodeType="interactiveSeq">
                <p:stCondLst>
                  <p:cond evt="onClick" delay="0">
                    <p:tgtEl>
                      <p:spTgt spid="179"/>
                    </p:tgtEl>
                  </p:cond>
                </p:stCondLst>
                <p:endSync evt="end" delay="0">
                  <p:rtn val="all"/>
                </p:endSync>
                <p:childTnLst>
                  <p:par>
                    <p:cTn id="1261" fill="hold">
                      <p:stCondLst>
                        <p:cond delay="0"/>
                      </p:stCondLst>
                      <p:childTnLst>
                        <p:par>
                          <p:cTn id="1262" fill="hold">
                            <p:stCondLst>
                              <p:cond delay="0"/>
                            </p:stCondLst>
                            <p:childTnLst>
                              <p:par>
                                <p:cTn id="1263" presetID="1" presetClass="entr" presetSubtype="0" fill="hold" grpId="0" nodeType="clickEffect">
                                  <p:stCondLst>
                                    <p:cond delay="0"/>
                                  </p:stCondLst>
                                  <p:childTnLst>
                                    <p:set>
                                      <p:cBhvr>
                                        <p:cTn id="1264" dur="1" fill="hold">
                                          <p:stCondLst>
                                            <p:cond delay="0"/>
                                          </p:stCondLst>
                                        </p:cTn>
                                        <p:tgtEl>
                                          <p:spTgt spid="185"/>
                                        </p:tgtEl>
                                        <p:attrNameLst>
                                          <p:attrName>style.visibility</p:attrName>
                                        </p:attrNameLst>
                                      </p:cBhvr>
                                      <p:to>
                                        <p:strVal val="visible"/>
                                      </p:to>
                                    </p:set>
                                  </p:childTnLst>
                                </p:cTn>
                              </p:par>
                              <p:par>
                                <p:cTn id="1265" presetID="1" presetClass="entr" presetSubtype="0" fill="hold" grpId="0" nodeType="withEffect">
                                  <p:stCondLst>
                                    <p:cond delay="0"/>
                                  </p:stCondLst>
                                  <p:childTnLst>
                                    <p:set>
                                      <p:cBhvr>
                                        <p:cTn id="1266" dur="1" fill="hold">
                                          <p:stCondLst>
                                            <p:cond delay="0"/>
                                          </p:stCondLst>
                                        </p:cTn>
                                        <p:tgtEl>
                                          <p:spTgt spid="146"/>
                                        </p:tgtEl>
                                        <p:attrNameLst>
                                          <p:attrName>style.visibility</p:attrName>
                                        </p:attrNameLst>
                                      </p:cBhvr>
                                      <p:to>
                                        <p:strVal val="visible"/>
                                      </p:to>
                                    </p:set>
                                  </p:childTnLst>
                                </p:cTn>
                              </p:par>
                              <p:par>
                                <p:cTn id="1267" presetID="10" presetClass="exit" presetSubtype="0" fill="hold" grpId="3" nodeType="withEffect">
                                  <p:stCondLst>
                                    <p:cond delay="0"/>
                                  </p:stCondLst>
                                  <p:childTnLst>
                                    <p:animEffect transition="out" filter="fade">
                                      <p:cBhvr>
                                        <p:cTn id="1268" dur="500"/>
                                        <p:tgtEl>
                                          <p:spTgt spid="147"/>
                                        </p:tgtEl>
                                      </p:cBhvr>
                                    </p:animEffect>
                                    <p:set>
                                      <p:cBhvr>
                                        <p:cTn id="1269"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9"/>
                  </p:tgtEl>
                </p:cond>
              </p:nextCondLst>
            </p:seq>
            <p:seq concurrent="1" nextAc="seek">
              <p:cTn id="1270" restart="whenNotActive" fill="hold" evtFilter="cancelBubble" nodeType="interactiveSeq">
                <p:stCondLst>
                  <p:cond evt="onClick" delay="0">
                    <p:tgtEl>
                      <p:spTgt spid="180"/>
                    </p:tgtEl>
                  </p:cond>
                </p:stCondLst>
                <p:endSync evt="end" delay="0">
                  <p:rtn val="all"/>
                </p:endSync>
                <p:childTnLst>
                  <p:par>
                    <p:cTn id="1271" fill="hold">
                      <p:stCondLst>
                        <p:cond delay="0"/>
                      </p:stCondLst>
                      <p:childTnLst>
                        <p:par>
                          <p:cTn id="1272" fill="hold">
                            <p:stCondLst>
                              <p:cond delay="0"/>
                            </p:stCondLst>
                            <p:childTnLst>
                              <p:par>
                                <p:cTn id="1273" presetID="1" presetClass="entr" presetSubtype="0" fill="hold" grpId="0" nodeType="clickEffect">
                                  <p:stCondLst>
                                    <p:cond delay="0"/>
                                  </p:stCondLst>
                                  <p:childTnLst>
                                    <p:set>
                                      <p:cBhvr>
                                        <p:cTn id="1274" dur="1" fill="hold">
                                          <p:stCondLst>
                                            <p:cond delay="0"/>
                                          </p:stCondLst>
                                        </p:cTn>
                                        <p:tgtEl>
                                          <p:spTgt spid="186"/>
                                        </p:tgtEl>
                                        <p:attrNameLst>
                                          <p:attrName>style.visibility</p:attrName>
                                        </p:attrNameLst>
                                      </p:cBhvr>
                                      <p:to>
                                        <p:strVal val="visible"/>
                                      </p:to>
                                    </p:set>
                                  </p:childTnLst>
                                </p:cTn>
                              </p:par>
                              <p:par>
                                <p:cTn id="1275" presetID="1" presetClass="entr" presetSubtype="0" fill="hold" grpId="2" nodeType="withEffect">
                                  <p:stCondLst>
                                    <p:cond delay="0"/>
                                  </p:stCondLst>
                                  <p:childTnLst>
                                    <p:set>
                                      <p:cBhvr>
                                        <p:cTn id="1276" dur="1" fill="hold">
                                          <p:stCondLst>
                                            <p:cond delay="0"/>
                                          </p:stCondLst>
                                        </p:cTn>
                                        <p:tgtEl>
                                          <p:spTgt spid="139"/>
                                        </p:tgtEl>
                                        <p:attrNameLst>
                                          <p:attrName>style.visibility</p:attrName>
                                        </p:attrNameLst>
                                      </p:cBhvr>
                                      <p:to>
                                        <p:strVal val="visible"/>
                                      </p:to>
                                    </p:set>
                                  </p:childTnLst>
                                </p:cTn>
                              </p:par>
                              <p:par>
                                <p:cTn id="1277" presetID="10" presetClass="exit" presetSubtype="0" fill="hold" grpId="4" nodeType="withEffect">
                                  <p:stCondLst>
                                    <p:cond delay="0"/>
                                  </p:stCondLst>
                                  <p:childTnLst>
                                    <p:animEffect transition="out" filter="fade">
                                      <p:cBhvr>
                                        <p:cTn id="1278" dur="500"/>
                                        <p:tgtEl>
                                          <p:spTgt spid="147"/>
                                        </p:tgtEl>
                                      </p:cBhvr>
                                    </p:animEffect>
                                    <p:set>
                                      <p:cBhvr>
                                        <p:cTn id="1279"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80"/>
                  </p:tgtEl>
                </p:cond>
              </p:nextCondLst>
            </p:seq>
            <p:seq concurrent="1" nextAc="seek">
              <p:cTn id="1280" restart="whenNotActive" fill="hold" evtFilter="cancelBubble" nodeType="interactiveSeq">
                <p:stCondLst>
                  <p:cond evt="onClick" delay="0">
                    <p:tgtEl>
                      <p:spTgt spid="178"/>
                    </p:tgtEl>
                  </p:cond>
                </p:stCondLst>
                <p:endSync evt="end" delay="0">
                  <p:rtn val="all"/>
                </p:endSync>
                <p:childTnLst>
                  <p:par>
                    <p:cTn id="1281" fill="hold">
                      <p:stCondLst>
                        <p:cond delay="0"/>
                      </p:stCondLst>
                      <p:childTnLst>
                        <p:par>
                          <p:cTn id="1282" fill="hold">
                            <p:stCondLst>
                              <p:cond delay="0"/>
                            </p:stCondLst>
                            <p:childTnLst>
                              <p:par>
                                <p:cTn id="1283" presetID="1" presetClass="entr" presetSubtype="0" fill="hold" grpId="0" nodeType="clickEffect">
                                  <p:stCondLst>
                                    <p:cond delay="0"/>
                                  </p:stCondLst>
                                  <p:childTnLst>
                                    <p:set>
                                      <p:cBhvr>
                                        <p:cTn id="1284" dur="1" fill="hold">
                                          <p:stCondLst>
                                            <p:cond delay="0"/>
                                          </p:stCondLst>
                                        </p:cTn>
                                        <p:tgtEl>
                                          <p:spTgt spid="184"/>
                                        </p:tgtEl>
                                        <p:attrNameLst>
                                          <p:attrName>style.visibility</p:attrName>
                                        </p:attrNameLst>
                                      </p:cBhvr>
                                      <p:to>
                                        <p:strVal val="visible"/>
                                      </p:to>
                                    </p:set>
                                  </p:childTnLst>
                                </p:cTn>
                              </p:par>
                              <p:par>
                                <p:cTn id="1285" presetID="1" presetClass="entr" presetSubtype="0" fill="hold" grpId="1" nodeType="withEffect">
                                  <p:stCondLst>
                                    <p:cond delay="0"/>
                                  </p:stCondLst>
                                  <p:childTnLst>
                                    <p:set>
                                      <p:cBhvr>
                                        <p:cTn id="1286" dur="1" fill="hold">
                                          <p:stCondLst>
                                            <p:cond delay="0"/>
                                          </p:stCondLst>
                                        </p:cTn>
                                        <p:tgtEl>
                                          <p:spTgt spid="139"/>
                                        </p:tgtEl>
                                        <p:attrNameLst>
                                          <p:attrName>style.visibility</p:attrName>
                                        </p:attrNameLst>
                                      </p:cBhvr>
                                      <p:to>
                                        <p:strVal val="visible"/>
                                      </p:to>
                                    </p:set>
                                  </p:childTnLst>
                                </p:cTn>
                              </p:par>
                              <p:par>
                                <p:cTn id="1287" presetID="10" presetClass="exit" presetSubtype="0" fill="hold" grpId="5" nodeType="withEffect">
                                  <p:stCondLst>
                                    <p:cond delay="0"/>
                                  </p:stCondLst>
                                  <p:childTnLst>
                                    <p:animEffect transition="out" filter="fade">
                                      <p:cBhvr>
                                        <p:cTn id="1288" dur="500"/>
                                        <p:tgtEl>
                                          <p:spTgt spid="147"/>
                                        </p:tgtEl>
                                      </p:cBhvr>
                                    </p:animEffect>
                                    <p:set>
                                      <p:cBhvr>
                                        <p:cTn id="1289" dur="1" fill="hold">
                                          <p:stCondLst>
                                            <p:cond delay="499"/>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8"/>
                  </p:tgtEl>
                </p:cond>
              </p:nextCondLst>
            </p:seq>
            <p:seq concurrent="1" nextAc="seek">
              <p:cTn id="1290" restart="whenNotActive" fill="hold" evtFilter="cancelBubble" nodeType="interactiveSeq">
                <p:stCondLst>
                  <p:cond evt="onClick" delay="0">
                    <p:tgtEl>
                      <p:spTgt spid="186"/>
                    </p:tgtEl>
                  </p:cond>
                </p:stCondLst>
                <p:endSync evt="end" delay="0">
                  <p:rtn val="all"/>
                </p:endSync>
                <p:childTnLst>
                  <p:par>
                    <p:cTn id="1291" fill="hold">
                      <p:stCondLst>
                        <p:cond delay="0"/>
                      </p:stCondLst>
                      <p:childTnLst>
                        <p:par>
                          <p:cTn id="1292" fill="hold">
                            <p:stCondLst>
                              <p:cond delay="0"/>
                            </p:stCondLst>
                            <p:childTnLst>
                              <p:par>
                                <p:cTn id="1293" presetID="1" presetClass="exit" presetSubtype="0" fill="hold" grpId="1" nodeType="clickEffect">
                                  <p:stCondLst>
                                    <p:cond delay="0"/>
                                  </p:stCondLst>
                                  <p:childTnLst>
                                    <p:set>
                                      <p:cBhvr>
                                        <p:cTn id="1294" dur="1" fill="hold">
                                          <p:stCondLst>
                                            <p:cond delay="0"/>
                                          </p:stCondLst>
                                        </p:cTn>
                                        <p:tgtEl>
                                          <p:spTgt spid="186"/>
                                        </p:tgtEl>
                                        <p:attrNameLst>
                                          <p:attrName>style.visibility</p:attrName>
                                        </p:attrNameLst>
                                      </p:cBhvr>
                                      <p:to>
                                        <p:strVal val="hidden"/>
                                      </p:to>
                                    </p:set>
                                  </p:childTnLst>
                                </p:cTn>
                              </p:par>
                              <p:par>
                                <p:cTn id="1295" presetID="1" presetClass="exit" presetSubtype="0" fill="hold" grpId="4" nodeType="withEffect">
                                  <p:stCondLst>
                                    <p:cond delay="0"/>
                                  </p:stCondLst>
                                  <p:childTnLst>
                                    <p:set>
                                      <p:cBhvr>
                                        <p:cTn id="1296" dur="1" fill="hold">
                                          <p:stCondLst>
                                            <p:cond delay="0"/>
                                          </p:stCondLst>
                                        </p:cTn>
                                        <p:tgtEl>
                                          <p:spTgt spid="139"/>
                                        </p:tgtEl>
                                        <p:attrNameLst>
                                          <p:attrName>style.visibility</p:attrName>
                                        </p:attrNameLst>
                                      </p:cBhvr>
                                      <p:to>
                                        <p:strVal val="hidden"/>
                                      </p:to>
                                    </p:set>
                                  </p:childTnLst>
                                </p:cTn>
                              </p:par>
                              <p:par>
                                <p:cTn id="1297" presetID="10" presetClass="entr" presetSubtype="0" fill="hold" grpId="6" nodeType="withEffect">
                                  <p:stCondLst>
                                    <p:cond delay="0"/>
                                  </p:stCondLst>
                                  <p:childTnLst>
                                    <p:set>
                                      <p:cBhvr>
                                        <p:cTn id="1298" dur="1" fill="hold">
                                          <p:stCondLst>
                                            <p:cond delay="0"/>
                                          </p:stCondLst>
                                        </p:cTn>
                                        <p:tgtEl>
                                          <p:spTgt spid="147"/>
                                        </p:tgtEl>
                                        <p:attrNameLst>
                                          <p:attrName>style.visibility</p:attrName>
                                        </p:attrNameLst>
                                      </p:cBhvr>
                                      <p:to>
                                        <p:strVal val="visible"/>
                                      </p:to>
                                    </p:set>
                                    <p:animEffect transition="in" filter="fade">
                                      <p:cBhvr>
                                        <p:cTn id="1299" dur="500"/>
                                        <p:tgtEl>
                                          <p:spTgt spid="147"/>
                                        </p:tgtEl>
                                      </p:cBhvr>
                                    </p:animEffect>
                                  </p:childTnLst>
                                </p:cTn>
                              </p:par>
                            </p:childTnLst>
                          </p:cTn>
                        </p:par>
                      </p:childTnLst>
                    </p:cTn>
                  </p:par>
                </p:childTnLst>
              </p:cTn>
              <p:nextCondLst>
                <p:cond evt="onClick" delay="0">
                  <p:tgtEl>
                    <p:spTgt spid="186"/>
                  </p:tgtEl>
                </p:cond>
              </p:nextCondLst>
            </p:seq>
            <p:seq concurrent="1" nextAc="seek">
              <p:cTn id="1300" restart="whenNotActive" fill="hold" evtFilter="cancelBubble" nodeType="interactiveSeq">
                <p:stCondLst>
                  <p:cond evt="onClick" delay="0">
                    <p:tgtEl>
                      <p:spTgt spid="181"/>
                    </p:tgtEl>
                  </p:cond>
                </p:stCondLst>
                <p:endSync evt="end" delay="0">
                  <p:rtn val="all"/>
                </p:endSync>
                <p:childTnLst>
                  <p:par>
                    <p:cTn id="1301" fill="hold">
                      <p:stCondLst>
                        <p:cond delay="0"/>
                      </p:stCondLst>
                      <p:childTnLst>
                        <p:par>
                          <p:cTn id="1302" fill="hold">
                            <p:stCondLst>
                              <p:cond delay="0"/>
                            </p:stCondLst>
                            <p:childTnLst>
                              <p:par>
                                <p:cTn id="1303" presetID="1" presetClass="exit" presetSubtype="0" fill="hold" grpId="1" nodeType="clickEffect">
                                  <p:stCondLst>
                                    <p:cond delay="0"/>
                                  </p:stCondLst>
                                  <p:childTnLst>
                                    <p:set>
                                      <p:cBhvr>
                                        <p:cTn id="1304" dur="1" fill="hold">
                                          <p:stCondLst>
                                            <p:cond delay="0"/>
                                          </p:stCondLst>
                                        </p:cTn>
                                        <p:tgtEl>
                                          <p:spTgt spid="181"/>
                                        </p:tgtEl>
                                        <p:attrNameLst>
                                          <p:attrName>style.visibility</p:attrName>
                                        </p:attrNameLst>
                                      </p:cBhvr>
                                      <p:to>
                                        <p:strVal val="hidden"/>
                                      </p:to>
                                    </p:set>
                                  </p:childTnLst>
                                </p:cTn>
                              </p:par>
                              <p:par>
                                <p:cTn id="1305" presetID="10" presetClass="entr" presetSubtype="0" fill="hold" grpId="7" nodeType="withEffect">
                                  <p:stCondLst>
                                    <p:cond delay="0"/>
                                  </p:stCondLst>
                                  <p:childTnLst>
                                    <p:set>
                                      <p:cBhvr>
                                        <p:cTn id="1306" dur="1" fill="hold">
                                          <p:stCondLst>
                                            <p:cond delay="0"/>
                                          </p:stCondLst>
                                        </p:cTn>
                                        <p:tgtEl>
                                          <p:spTgt spid="147"/>
                                        </p:tgtEl>
                                        <p:attrNameLst>
                                          <p:attrName>style.visibility</p:attrName>
                                        </p:attrNameLst>
                                      </p:cBhvr>
                                      <p:to>
                                        <p:strVal val="visible"/>
                                      </p:to>
                                    </p:set>
                                    <p:animEffect transition="in" filter="fade">
                                      <p:cBhvr>
                                        <p:cTn id="1307" dur="500"/>
                                        <p:tgtEl>
                                          <p:spTgt spid="147"/>
                                        </p:tgtEl>
                                      </p:cBhvr>
                                    </p:animEffect>
                                  </p:childTnLst>
                                </p:cTn>
                              </p:par>
                            </p:childTnLst>
                          </p:cTn>
                        </p:par>
                      </p:childTnLst>
                    </p:cTn>
                  </p:par>
                </p:childTnLst>
              </p:cTn>
              <p:nextCondLst>
                <p:cond evt="onClick" delay="0">
                  <p:tgtEl>
                    <p:spTgt spid="181"/>
                  </p:tgtEl>
                </p:cond>
              </p:nextCondLst>
            </p:seq>
            <p:seq concurrent="1" nextAc="seek">
              <p:cTn id="1308" restart="whenNotActive" fill="hold" evtFilter="cancelBubble" nodeType="interactiveSeq">
                <p:stCondLst>
                  <p:cond evt="onClick" delay="0">
                    <p:tgtEl>
                      <p:spTgt spid="182"/>
                    </p:tgtEl>
                  </p:cond>
                </p:stCondLst>
                <p:endSync evt="end" delay="0">
                  <p:rtn val="all"/>
                </p:endSync>
                <p:childTnLst>
                  <p:par>
                    <p:cTn id="1309" fill="hold">
                      <p:stCondLst>
                        <p:cond delay="0"/>
                      </p:stCondLst>
                      <p:childTnLst>
                        <p:par>
                          <p:cTn id="1310" fill="hold">
                            <p:stCondLst>
                              <p:cond delay="0"/>
                            </p:stCondLst>
                            <p:childTnLst>
                              <p:par>
                                <p:cTn id="1311" presetID="1" presetClass="exit" presetSubtype="0" fill="hold" grpId="1" nodeType="clickEffect">
                                  <p:stCondLst>
                                    <p:cond delay="0"/>
                                  </p:stCondLst>
                                  <p:childTnLst>
                                    <p:set>
                                      <p:cBhvr>
                                        <p:cTn id="1312" dur="1" fill="hold">
                                          <p:stCondLst>
                                            <p:cond delay="0"/>
                                          </p:stCondLst>
                                        </p:cTn>
                                        <p:tgtEl>
                                          <p:spTgt spid="182"/>
                                        </p:tgtEl>
                                        <p:attrNameLst>
                                          <p:attrName>style.visibility</p:attrName>
                                        </p:attrNameLst>
                                      </p:cBhvr>
                                      <p:to>
                                        <p:strVal val="hidden"/>
                                      </p:to>
                                    </p:set>
                                  </p:childTnLst>
                                </p:cTn>
                              </p:par>
                              <p:par>
                                <p:cTn id="1313" presetID="1" presetClass="exit" presetSubtype="0" fill="hold" grpId="5" nodeType="withEffect">
                                  <p:stCondLst>
                                    <p:cond delay="0"/>
                                  </p:stCondLst>
                                  <p:childTnLst>
                                    <p:set>
                                      <p:cBhvr>
                                        <p:cTn id="1314" dur="1" fill="hold">
                                          <p:stCondLst>
                                            <p:cond delay="0"/>
                                          </p:stCondLst>
                                        </p:cTn>
                                        <p:tgtEl>
                                          <p:spTgt spid="139"/>
                                        </p:tgtEl>
                                        <p:attrNameLst>
                                          <p:attrName>style.visibility</p:attrName>
                                        </p:attrNameLst>
                                      </p:cBhvr>
                                      <p:to>
                                        <p:strVal val="hidden"/>
                                      </p:to>
                                    </p:set>
                                  </p:childTnLst>
                                </p:cTn>
                              </p:par>
                              <p:par>
                                <p:cTn id="1315" presetID="10" presetClass="entr" presetSubtype="0" fill="hold" grpId="8" nodeType="withEffect">
                                  <p:stCondLst>
                                    <p:cond delay="0"/>
                                  </p:stCondLst>
                                  <p:childTnLst>
                                    <p:set>
                                      <p:cBhvr>
                                        <p:cTn id="1316" dur="1" fill="hold">
                                          <p:stCondLst>
                                            <p:cond delay="0"/>
                                          </p:stCondLst>
                                        </p:cTn>
                                        <p:tgtEl>
                                          <p:spTgt spid="147"/>
                                        </p:tgtEl>
                                        <p:attrNameLst>
                                          <p:attrName>style.visibility</p:attrName>
                                        </p:attrNameLst>
                                      </p:cBhvr>
                                      <p:to>
                                        <p:strVal val="visible"/>
                                      </p:to>
                                    </p:set>
                                    <p:animEffect transition="in" filter="fade">
                                      <p:cBhvr>
                                        <p:cTn id="1317" dur="500"/>
                                        <p:tgtEl>
                                          <p:spTgt spid="147"/>
                                        </p:tgtEl>
                                      </p:cBhvr>
                                    </p:animEffect>
                                  </p:childTnLst>
                                </p:cTn>
                              </p:par>
                            </p:childTnLst>
                          </p:cTn>
                        </p:par>
                      </p:childTnLst>
                    </p:cTn>
                  </p:par>
                </p:childTnLst>
              </p:cTn>
              <p:nextCondLst>
                <p:cond evt="onClick" delay="0">
                  <p:tgtEl>
                    <p:spTgt spid="182"/>
                  </p:tgtEl>
                </p:cond>
              </p:nextCondLst>
            </p:seq>
            <p:seq concurrent="1" nextAc="seek">
              <p:cTn id="1318" restart="whenNotActive" fill="hold" evtFilter="cancelBubble" nodeType="interactiveSeq">
                <p:stCondLst>
                  <p:cond evt="onClick" delay="0">
                    <p:tgtEl>
                      <p:spTgt spid="183"/>
                    </p:tgtEl>
                  </p:cond>
                </p:stCondLst>
                <p:endSync evt="end" delay="0">
                  <p:rtn val="all"/>
                </p:endSync>
                <p:childTnLst>
                  <p:par>
                    <p:cTn id="1319" fill="hold">
                      <p:stCondLst>
                        <p:cond delay="0"/>
                      </p:stCondLst>
                      <p:childTnLst>
                        <p:par>
                          <p:cTn id="1320" fill="hold">
                            <p:stCondLst>
                              <p:cond delay="0"/>
                            </p:stCondLst>
                            <p:childTnLst>
                              <p:par>
                                <p:cTn id="1321" presetID="1" presetClass="exit" presetSubtype="0" fill="hold" grpId="0" nodeType="clickEffect">
                                  <p:stCondLst>
                                    <p:cond delay="0"/>
                                  </p:stCondLst>
                                  <p:childTnLst>
                                    <p:set>
                                      <p:cBhvr>
                                        <p:cTn id="1322" dur="1" fill="hold">
                                          <p:stCondLst>
                                            <p:cond delay="0"/>
                                          </p:stCondLst>
                                        </p:cTn>
                                        <p:tgtEl>
                                          <p:spTgt spid="183"/>
                                        </p:tgtEl>
                                        <p:attrNameLst>
                                          <p:attrName>style.visibility</p:attrName>
                                        </p:attrNameLst>
                                      </p:cBhvr>
                                      <p:to>
                                        <p:strVal val="hidden"/>
                                      </p:to>
                                    </p:set>
                                  </p:childTnLst>
                                </p:cTn>
                              </p:par>
                              <p:par>
                                <p:cTn id="1323" presetID="10" presetClass="entr" presetSubtype="0" fill="hold" grpId="9" nodeType="withEffect">
                                  <p:stCondLst>
                                    <p:cond delay="0"/>
                                  </p:stCondLst>
                                  <p:childTnLst>
                                    <p:set>
                                      <p:cBhvr>
                                        <p:cTn id="1324" dur="1" fill="hold">
                                          <p:stCondLst>
                                            <p:cond delay="0"/>
                                          </p:stCondLst>
                                        </p:cTn>
                                        <p:tgtEl>
                                          <p:spTgt spid="147"/>
                                        </p:tgtEl>
                                        <p:attrNameLst>
                                          <p:attrName>style.visibility</p:attrName>
                                        </p:attrNameLst>
                                      </p:cBhvr>
                                      <p:to>
                                        <p:strVal val="visible"/>
                                      </p:to>
                                    </p:set>
                                    <p:animEffect transition="in" filter="fade">
                                      <p:cBhvr>
                                        <p:cTn id="1325" dur="500"/>
                                        <p:tgtEl>
                                          <p:spTgt spid="147"/>
                                        </p:tgtEl>
                                      </p:cBhvr>
                                    </p:animEffect>
                                  </p:childTnLst>
                                </p:cTn>
                              </p:par>
                            </p:childTnLst>
                          </p:cTn>
                        </p:par>
                      </p:childTnLst>
                    </p:cTn>
                  </p:par>
                </p:childTnLst>
              </p:cTn>
              <p:nextCondLst>
                <p:cond evt="onClick" delay="0">
                  <p:tgtEl>
                    <p:spTgt spid="183"/>
                  </p:tgtEl>
                </p:cond>
              </p:nextCondLst>
            </p:seq>
            <p:seq concurrent="1" nextAc="seek">
              <p:cTn id="1326" restart="whenNotActive" fill="hold" evtFilter="cancelBubble" nodeType="interactiveSeq">
                <p:stCondLst>
                  <p:cond evt="onClick" delay="0">
                    <p:tgtEl>
                      <p:spTgt spid="184"/>
                    </p:tgtEl>
                  </p:cond>
                </p:stCondLst>
                <p:endSync evt="end" delay="0">
                  <p:rtn val="all"/>
                </p:endSync>
                <p:childTnLst>
                  <p:par>
                    <p:cTn id="1327" fill="hold">
                      <p:stCondLst>
                        <p:cond delay="0"/>
                      </p:stCondLst>
                      <p:childTnLst>
                        <p:par>
                          <p:cTn id="1328" fill="hold">
                            <p:stCondLst>
                              <p:cond delay="0"/>
                            </p:stCondLst>
                            <p:childTnLst>
                              <p:par>
                                <p:cTn id="1329" presetID="1" presetClass="exit" presetSubtype="0" fill="hold" grpId="1" nodeType="clickEffect">
                                  <p:stCondLst>
                                    <p:cond delay="0"/>
                                  </p:stCondLst>
                                  <p:childTnLst>
                                    <p:set>
                                      <p:cBhvr>
                                        <p:cTn id="1330" dur="1" fill="hold">
                                          <p:stCondLst>
                                            <p:cond delay="0"/>
                                          </p:stCondLst>
                                        </p:cTn>
                                        <p:tgtEl>
                                          <p:spTgt spid="184"/>
                                        </p:tgtEl>
                                        <p:attrNameLst>
                                          <p:attrName>style.visibility</p:attrName>
                                        </p:attrNameLst>
                                      </p:cBhvr>
                                      <p:to>
                                        <p:strVal val="hidden"/>
                                      </p:to>
                                    </p:set>
                                  </p:childTnLst>
                                </p:cTn>
                              </p:par>
                              <p:par>
                                <p:cTn id="1331" presetID="1" presetClass="exit" presetSubtype="0" fill="hold" grpId="3" nodeType="withEffect">
                                  <p:stCondLst>
                                    <p:cond delay="0"/>
                                  </p:stCondLst>
                                  <p:childTnLst>
                                    <p:set>
                                      <p:cBhvr>
                                        <p:cTn id="1332" dur="1" fill="hold">
                                          <p:stCondLst>
                                            <p:cond delay="0"/>
                                          </p:stCondLst>
                                        </p:cTn>
                                        <p:tgtEl>
                                          <p:spTgt spid="139"/>
                                        </p:tgtEl>
                                        <p:attrNameLst>
                                          <p:attrName>style.visibility</p:attrName>
                                        </p:attrNameLst>
                                      </p:cBhvr>
                                      <p:to>
                                        <p:strVal val="hidden"/>
                                      </p:to>
                                    </p:set>
                                  </p:childTnLst>
                                </p:cTn>
                              </p:par>
                              <p:par>
                                <p:cTn id="1333" presetID="10" presetClass="entr" presetSubtype="0" fill="hold" grpId="10" nodeType="withEffect">
                                  <p:stCondLst>
                                    <p:cond delay="0"/>
                                  </p:stCondLst>
                                  <p:childTnLst>
                                    <p:set>
                                      <p:cBhvr>
                                        <p:cTn id="1334" dur="1" fill="hold">
                                          <p:stCondLst>
                                            <p:cond delay="0"/>
                                          </p:stCondLst>
                                        </p:cTn>
                                        <p:tgtEl>
                                          <p:spTgt spid="147"/>
                                        </p:tgtEl>
                                        <p:attrNameLst>
                                          <p:attrName>style.visibility</p:attrName>
                                        </p:attrNameLst>
                                      </p:cBhvr>
                                      <p:to>
                                        <p:strVal val="visible"/>
                                      </p:to>
                                    </p:set>
                                    <p:animEffect transition="in" filter="fade">
                                      <p:cBhvr>
                                        <p:cTn id="1335" dur="500"/>
                                        <p:tgtEl>
                                          <p:spTgt spid="147"/>
                                        </p:tgtEl>
                                      </p:cBhvr>
                                    </p:animEffect>
                                  </p:childTnLst>
                                </p:cTn>
                              </p:par>
                            </p:childTnLst>
                          </p:cTn>
                        </p:par>
                      </p:childTnLst>
                    </p:cTn>
                  </p:par>
                </p:childTnLst>
              </p:cTn>
              <p:nextCondLst>
                <p:cond evt="onClick" delay="0">
                  <p:tgtEl>
                    <p:spTgt spid="184"/>
                  </p:tgtEl>
                </p:cond>
              </p:nextCondLst>
            </p:seq>
            <p:seq concurrent="1" nextAc="seek">
              <p:cTn id="1336" restart="whenNotActive" fill="hold" evtFilter="cancelBubble" nodeType="interactiveSeq">
                <p:stCondLst>
                  <p:cond evt="onClick" delay="0">
                    <p:tgtEl>
                      <p:spTgt spid="185"/>
                    </p:tgtEl>
                  </p:cond>
                </p:stCondLst>
                <p:endSync evt="end" delay="0">
                  <p:rtn val="all"/>
                </p:endSync>
                <p:childTnLst>
                  <p:par>
                    <p:cTn id="1337" fill="hold">
                      <p:stCondLst>
                        <p:cond delay="0"/>
                      </p:stCondLst>
                      <p:childTnLst>
                        <p:par>
                          <p:cTn id="1338" fill="hold">
                            <p:stCondLst>
                              <p:cond delay="0"/>
                            </p:stCondLst>
                            <p:childTnLst>
                              <p:par>
                                <p:cTn id="1339" presetID="1" presetClass="exit" presetSubtype="0" fill="hold" grpId="1" nodeType="clickEffect">
                                  <p:stCondLst>
                                    <p:cond delay="0"/>
                                  </p:stCondLst>
                                  <p:childTnLst>
                                    <p:set>
                                      <p:cBhvr>
                                        <p:cTn id="1340" dur="1" fill="hold">
                                          <p:stCondLst>
                                            <p:cond delay="0"/>
                                          </p:stCondLst>
                                        </p:cTn>
                                        <p:tgtEl>
                                          <p:spTgt spid="185"/>
                                        </p:tgtEl>
                                        <p:attrNameLst>
                                          <p:attrName>style.visibility</p:attrName>
                                        </p:attrNameLst>
                                      </p:cBhvr>
                                      <p:to>
                                        <p:strVal val="hidden"/>
                                      </p:to>
                                    </p:set>
                                  </p:childTnLst>
                                </p:cTn>
                              </p:par>
                              <p:par>
                                <p:cTn id="1341" presetID="1" presetClass="exit" presetSubtype="0" fill="hold" grpId="1" nodeType="withEffect">
                                  <p:stCondLst>
                                    <p:cond delay="0"/>
                                  </p:stCondLst>
                                  <p:childTnLst>
                                    <p:set>
                                      <p:cBhvr>
                                        <p:cTn id="1342" dur="1" fill="hold">
                                          <p:stCondLst>
                                            <p:cond delay="0"/>
                                          </p:stCondLst>
                                        </p:cTn>
                                        <p:tgtEl>
                                          <p:spTgt spid="146"/>
                                        </p:tgtEl>
                                        <p:attrNameLst>
                                          <p:attrName>style.visibility</p:attrName>
                                        </p:attrNameLst>
                                      </p:cBhvr>
                                      <p:to>
                                        <p:strVal val="hidden"/>
                                      </p:to>
                                    </p:set>
                                  </p:childTnLst>
                                </p:cTn>
                              </p:par>
                              <p:par>
                                <p:cTn id="1343" presetID="10" presetClass="entr" presetSubtype="0" fill="hold" grpId="11" nodeType="withEffect">
                                  <p:stCondLst>
                                    <p:cond delay="0"/>
                                  </p:stCondLst>
                                  <p:childTnLst>
                                    <p:set>
                                      <p:cBhvr>
                                        <p:cTn id="1344" dur="1" fill="hold">
                                          <p:stCondLst>
                                            <p:cond delay="0"/>
                                          </p:stCondLst>
                                        </p:cTn>
                                        <p:tgtEl>
                                          <p:spTgt spid="147"/>
                                        </p:tgtEl>
                                        <p:attrNameLst>
                                          <p:attrName>style.visibility</p:attrName>
                                        </p:attrNameLst>
                                      </p:cBhvr>
                                      <p:to>
                                        <p:strVal val="visible"/>
                                      </p:to>
                                    </p:set>
                                    <p:animEffect transition="in" filter="fade">
                                      <p:cBhvr>
                                        <p:cTn id="1345" dur="500"/>
                                        <p:tgtEl>
                                          <p:spTgt spid="147"/>
                                        </p:tgtEl>
                                      </p:cBhvr>
                                    </p:animEffect>
                                  </p:childTnLst>
                                </p:cTn>
                              </p:par>
                            </p:childTnLst>
                          </p:cTn>
                        </p:par>
                      </p:childTnLst>
                    </p:cTn>
                  </p:par>
                </p:childTnLst>
              </p:cTn>
              <p:nextCondLst>
                <p:cond evt="onClick" delay="0">
                  <p:tgtEl>
                    <p:spTgt spid="185"/>
                  </p:tgtEl>
                </p:cond>
              </p:nextCondLst>
            </p:seq>
            <p:seq concurrent="1" nextAc="seek">
              <p:cTn id="1346" restart="whenNotActive" fill="hold" evtFilter="cancelBubble" nodeType="interactiveSeq">
                <p:stCondLst>
                  <p:cond evt="onClick" delay="0">
                    <p:tgtEl>
                      <p:spTgt spid="187"/>
                    </p:tgtEl>
                  </p:cond>
                </p:stCondLst>
                <p:endSync evt="end" delay="0">
                  <p:rtn val="all"/>
                </p:endSync>
                <p:childTnLst>
                  <p:par>
                    <p:cTn id="1347" fill="hold">
                      <p:stCondLst>
                        <p:cond delay="0"/>
                      </p:stCondLst>
                      <p:childTnLst>
                        <p:par>
                          <p:cTn id="1348" fill="hold">
                            <p:stCondLst>
                              <p:cond delay="0"/>
                            </p:stCondLst>
                            <p:childTnLst>
                              <p:par>
                                <p:cTn id="1349" presetID="1" presetClass="entr" presetSubtype="0" fill="hold" grpId="0" nodeType="clickEffect">
                                  <p:stCondLst>
                                    <p:cond delay="0"/>
                                  </p:stCondLst>
                                  <p:childTnLst>
                                    <p:set>
                                      <p:cBhvr>
                                        <p:cTn id="1350" dur="1" fill="hold">
                                          <p:stCondLst>
                                            <p:cond delay="0"/>
                                          </p:stCondLst>
                                        </p:cTn>
                                        <p:tgtEl>
                                          <p:spTgt spid="193"/>
                                        </p:tgtEl>
                                        <p:attrNameLst>
                                          <p:attrName>style.visibility</p:attrName>
                                        </p:attrNameLst>
                                      </p:cBhvr>
                                      <p:to>
                                        <p:strVal val="visible"/>
                                      </p:to>
                                    </p:set>
                                  </p:childTnLst>
                                </p:cTn>
                              </p:par>
                              <p:par>
                                <p:cTn id="1351" presetID="10" presetClass="exit" presetSubtype="0" fill="hold" grpId="5" nodeType="withEffect">
                                  <p:stCondLst>
                                    <p:cond delay="0"/>
                                  </p:stCondLst>
                                  <p:childTnLst>
                                    <p:animEffect transition="out" filter="fade">
                                      <p:cBhvr>
                                        <p:cTn id="1352" dur="500"/>
                                        <p:tgtEl>
                                          <p:spTgt spid="209"/>
                                        </p:tgtEl>
                                      </p:cBhvr>
                                    </p:animEffect>
                                    <p:set>
                                      <p:cBhvr>
                                        <p:cTn id="1353"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7"/>
                  </p:tgtEl>
                </p:cond>
              </p:nextCondLst>
            </p:seq>
            <p:seq concurrent="1" nextAc="seek">
              <p:cTn id="1354" restart="whenNotActive" fill="hold" evtFilter="cancelBubble" nodeType="interactiveSeq">
                <p:stCondLst>
                  <p:cond evt="onClick" delay="0">
                    <p:tgtEl>
                      <p:spTgt spid="188"/>
                    </p:tgtEl>
                  </p:cond>
                </p:stCondLst>
                <p:endSync evt="end" delay="0">
                  <p:rtn val="all"/>
                </p:endSync>
                <p:childTnLst>
                  <p:par>
                    <p:cTn id="1355" fill="hold">
                      <p:stCondLst>
                        <p:cond delay="0"/>
                      </p:stCondLst>
                      <p:childTnLst>
                        <p:par>
                          <p:cTn id="1356" fill="hold">
                            <p:stCondLst>
                              <p:cond delay="0"/>
                            </p:stCondLst>
                            <p:childTnLst>
                              <p:par>
                                <p:cTn id="1357" presetID="1" presetClass="entr" presetSubtype="0" fill="hold" grpId="0" nodeType="clickEffect">
                                  <p:stCondLst>
                                    <p:cond delay="0"/>
                                  </p:stCondLst>
                                  <p:childTnLst>
                                    <p:set>
                                      <p:cBhvr>
                                        <p:cTn id="1358" dur="1" fill="hold">
                                          <p:stCondLst>
                                            <p:cond delay="0"/>
                                          </p:stCondLst>
                                        </p:cTn>
                                        <p:tgtEl>
                                          <p:spTgt spid="194"/>
                                        </p:tgtEl>
                                        <p:attrNameLst>
                                          <p:attrName>style.visibility</p:attrName>
                                        </p:attrNameLst>
                                      </p:cBhvr>
                                      <p:to>
                                        <p:strVal val="visible"/>
                                      </p:to>
                                    </p:set>
                                  </p:childTnLst>
                                </p:cTn>
                              </p:par>
                              <p:par>
                                <p:cTn id="1359" presetID="1" presetClass="entr" presetSubtype="0" fill="hold" grpId="2" nodeType="withEffect">
                                  <p:stCondLst>
                                    <p:cond delay="0"/>
                                  </p:stCondLst>
                                  <p:childTnLst>
                                    <p:set>
                                      <p:cBhvr>
                                        <p:cTn id="1360" dur="1" fill="hold">
                                          <p:stCondLst>
                                            <p:cond delay="0"/>
                                          </p:stCondLst>
                                        </p:cTn>
                                        <p:tgtEl>
                                          <p:spTgt spid="202"/>
                                        </p:tgtEl>
                                        <p:attrNameLst>
                                          <p:attrName>style.visibility</p:attrName>
                                        </p:attrNameLst>
                                      </p:cBhvr>
                                      <p:to>
                                        <p:strVal val="visible"/>
                                      </p:to>
                                    </p:set>
                                  </p:childTnLst>
                                </p:cTn>
                              </p:par>
                              <p:par>
                                <p:cTn id="1361" presetID="10" presetClass="exit" presetSubtype="0" fill="hold" grpId="4" nodeType="withEffect">
                                  <p:stCondLst>
                                    <p:cond delay="0"/>
                                  </p:stCondLst>
                                  <p:childTnLst>
                                    <p:animEffect transition="out" filter="fade">
                                      <p:cBhvr>
                                        <p:cTn id="1362" dur="500"/>
                                        <p:tgtEl>
                                          <p:spTgt spid="209"/>
                                        </p:tgtEl>
                                      </p:cBhvr>
                                    </p:animEffect>
                                    <p:set>
                                      <p:cBhvr>
                                        <p:cTn id="1363"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8"/>
                  </p:tgtEl>
                </p:cond>
              </p:nextCondLst>
            </p:seq>
            <p:seq concurrent="1" nextAc="seek">
              <p:cTn id="1364" restart="whenNotActive" fill="hold" evtFilter="cancelBubble" nodeType="interactiveSeq">
                <p:stCondLst>
                  <p:cond evt="onClick" delay="0">
                    <p:tgtEl>
                      <p:spTgt spid="189"/>
                    </p:tgtEl>
                  </p:cond>
                </p:stCondLst>
                <p:endSync evt="end" delay="0">
                  <p:rtn val="all"/>
                </p:endSync>
                <p:childTnLst>
                  <p:par>
                    <p:cTn id="1365" fill="hold">
                      <p:stCondLst>
                        <p:cond delay="0"/>
                      </p:stCondLst>
                      <p:childTnLst>
                        <p:par>
                          <p:cTn id="1366" fill="hold">
                            <p:stCondLst>
                              <p:cond delay="0"/>
                            </p:stCondLst>
                            <p:childTnLst>
                              <p:par>
                                <p:cTn id="1367" presetID="1" presetClass="entr" presetSubtype="0" fill="hold" grpId="1" nodeType="clickEffect">
                                  <p:stCondLst>
                                    <p:cond delay="0"/>
                                  </p:stCondLst>
                                  <p:childTnLst>
                                    <p:set>
                                      <p:cBhvr>
                                        <p:cTn id="1368" dur="1" fill="hold">
                                          <p:stCondLst>
                                            <p:cond delay="0"/>
                                          </p:stCondLst>
                                        </p:cTn>
                                        <p:tgtEl>
                                          <p:spTgt spid="195"/>
                                        </p:tgtEl>
                                        <p:attrNameLst>
                                          <p:attrName>style.visibility</p:attrName>
                                        </p:attrNameLst>
                                      </p:cBhvr>
                                      <p:to>
                                        <p:strVal val="visible"/>
                                      </p:to>
                                    </p:set>
                                  </p:childTnLst>
                                </p:cTn>
                              </p:par>
                              <p:par>
                                <p:cTn id="1369" presetID="10" presetClass="exit" presetSubtype="0" fill="hold" grpId="3" nodeType="withEffect">
                                  <p:stCondLst>
                                    <p:cond delay="0"/>
                                  </p:stCondLst>
                                  <p:childTnLst>
                                    <p:animEffect transition="out" filter="fade">
                                      <p:cBhvr>
                                        <p:cTn id="1370" dur="500"/>
                                        <p:tgtEl>
                                          <p:spTgt spid="209"/>
                                        </p:tgtEl>
                                      </p:cBhvr>
                                    </p:animEffect>
                                    <p:set>
                                      <p:cBhvr>
                                        <p:cTn id="1371"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89"/>
                  </p:tgtEl>
                </p:cond>
              </p:nextCondLst>
            </p:seq>
            <p:seq concurrent="1" nextAc="seek">
              <p:cTn id="1372" restart="whenNotActive" fill="hold" evtFilter="cancelBubble" nodeType="interactiveSeq">
                <p:stCondLst>
                  <p:cond evt="onClick" delay="0">
                    <p:tgtEl>
                      <p:spTgt spid="191"/>
                    </p:tgtEl>
                  </p:cond>
                </p:stCondLst>
                <p:endSync evt="end" delay="0">
                  <p:rtn val="all"/>
                </p:endSync>
                <p:childTnLst>
                  <p:par>
                    <p:cTn id="1373" fill="hold">
                      <p:stCondLst>
                        <p:cond delay="0"/>
                      </p:stCondLst>
                      <p:childTnLst>
                        <p:par>
                          <p:cTn id="1374" fill="hold">
                            <p:stCondLst>
                              <p:cond delay="0"/>
                            </p:stCondLst>
                            <p:childTnLst>
                              <p:par>
                                <p:cTn id="1375" presetID="1" presetClass="entr" presetSubtype="0" fill="hold" grpId="0" nodeType="clickEffect">
                                  <p:stCondLst>
                                    <p:cond delay="0"/>
                                  </p:stCondLst>
                                  <p:childTnLst>
                                    <p:set>
                                      <p:cBhvr>
                                        <p:cTn id="1376" dur="1" fill="hold">
                                          <p:stCondLst>
                                            <p:cond delay="0"/>
                                          </p:stCondLst>
                                        </p:cTn>
                                        <p:tgtEl>
                                          <p:spTgt spid="197"/>
                                        </p:tgtEl>
                                        <p:attrNameLst>
                                          <p:attrName>style.visibility</p:attrName>
                                        </p:attrNameLst>
                                      </p:cBhvr>
                                      <p:to>
                                        <p:strVal val="visible"/>
                                      </p:to>
                                    </p:set>
                                  </p:childTnLst>
                                </p:cTn>
                              </p:par>
                              <p:par>
                                <p:cTn id="1377" presetID="1" presetClass="entr" presetSubtype="0" fill="hold" grpId="0" nodeType="withEffect">
                                  <p:stCondLst>
                                    <p:cond delay="0"/>
                                  </p:stCondLst>
                                  <p:childTnLst>
                                    <p:set>
                                      <p:cBhvr>
                                        <p:cTn id="1378" dur="1" fill="hold">
                                          <p:stCondLst>
                                            <p:cond delay="0"/>
                                          </p:stCondLst>
                                        </p:cTn>
                                        <p:tgtEl>
                                          <p:spTgt spid="202"/>
                                        </p:tgtEl>
                                        <p:attrNameLst>
                                          <p:attrName>style.visibility</p:attrName>
                                        </p:attrNameLst>
                                      </p:cBhvr>
                                      <p:to>
                                        <p:strVal val="visible"/>
                                      </p:to>
                                    </p:set>
                                  </p:childTnLst>
                                </p:cTn>
                              </p:par>
                              <p:par>
                                <p:cTn id="1379" presetID="10" presetClass="exit" presetSubtype="0" fill="hold" grpId="2" nodeType="withEffect">
                                  <p:stCondLst>
                                    <p:cond delay="0"/>
                                  </p:stCondLst>
                                  <p:childTnLst>
                                    <p:animEffect transition="out" filter="fade">
                                      <p:cBhvr>
                                        <p:cTn id="1380" dur="500"/>
                                        <p:tgtEl>
                                          <p:spTgt spid="209"/>
                                        </p:tgtEl>
                                      </p:cBhvr>
                                    </p:animEffect>
                                    <p:set>
                                      <p:cBhvr>
                                        <p:cTn id="1381"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1"/>
                  </p:tgtEl>
                </p:cond>
              </p:nextCondLst>
            </p:seq>
            <p:seq concurrent="1" nextAc="seek">
              <p:cTn id="1382" restart="whenNotActive" fill="hold" evtFilter="cancelBubble" nodeType="interactiveSeq">
                <p:stCondLst>
                  <p:cond evt="onClick" delay="0">
                    <p:tgtEl>
                      <p:spTgt spid="192"/>
                    </p:tgtEl>
                  </p:cond>
                </p:stCondLst>
                <p:endSync evt="end" delay="0">
                  <p:rtn val="all"/>
                </p:endSync>
                <p:childTnLst>
                  <p:par>
                    <p:cTn id="1383" fill="hold">
                      <p:stCondLst>
                        <p:cond delay="0"/>
                      </p:stCondLst>
                      <p:childTnLst>
                        <p:par>
                          <p:cTn id="1384" fill="hold">
                            <p:stCondLst>
                              <p:cond delay="0"/>
                            </p:stCondLst>
                            <p:childTnLst>
                              <p:par>
                                <p:cTn id="1385" presetID="1" presetClass="entr" presetSubtype="0" fill="hold" grpId="0" nodeType="clickEffect">
                                  <p:stCondLst>
                                    <p:cond delay="0"/>
                                  </p:stCondLst>
                                  <p:childTnLst>
                                    <p:set>
                                      <p:cBhvr>
                                        <p:cTn id="1386" dur="1" fill="hold">
                                          <p:stCondLst>
                                            <p:cond delay="0"/>
                                          </p:stCondLst>
                                        </p:cTn>
                                        <p:tgtEl>
                                          <p:spTgt spid="198"/>
                                        </p:tgtEl>
                                        <p:attrNameLst>
                                          <p:attrName>style.visibility</p:attrName>
                                        </p:attrNameLst>
                                      </p:cBhvr>
                                      <p:to>
                                        <p:strVal val="visible"/>
                                      </p:to>
                                    </p:set>
                                  </p:childTnLst>
                                </p:cTn>
                              </p:par>
                              <p:par>
                                <p:cTn id="1387" presetID="1" presetClass="entr" presetSubtype="0" fill="hold" grpId="0" nodeType="withEffect">
                                  <p:stCondLst>
                                    <p:cond delay="0"/>
                                  </p:stCondLst>
                                  <p:childTnLst>
                                    <p:set>
                                      <p:cBhvr>
                                        <p:cTn id="1388" dur="1" fill="hold">
                                          <p:stCondLst>
                                            <p:cond delay="0"/>
                                          </p:stCondLst>
                                        </p:cTn>
                                        <p:tgtEl>
                                          <p:spTgt spid="204"/>
                                        </p:tgtEl>
                                        <p:attrNameLst>
                                          <p:attrName>style.visibility</p:attrName>
                                        </p:attrNameLst>
                                      </p:cBhvr>
                                      <p:to>
                                        <p:strVal val="visible"/>
                                      </p:to>
                                    </p:set>
                                  </p:childTnLst>
                                </p:cTn>
                              </p:par>
                              <p:par>
                                <p:cTn id="1389" presetID="10" presetClass="exit" presetSubtype="0" fill="hold" grpId="1" nodeType="withEffect">
                                  <p:stCondLst>
                                    <p:cond delay="0"/>
                                  </p:stCondLst>
                                  <p:childTnLst>
                                    <p:animEffect transition="out" filter="fade">
                                      <p:cBhvr>
                                        <p:cTn id="1390" dur="500"/>
                                        <p:tgtEl>
                                          <p:spTgt spid="209"/>
                                        </p:tgtEl>
                                      </p:cBhvr>
                                    </p:animEffect>
                                    <p:set>
                                      <p:cBhvr>
                                        <p:cTn id="1391"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2"/>
                  </p:tgtEl>
                </p:cond>
              </p:nextCondLst>
            </p:seq>
            <p:seq concurrent="1" nextAc="seek">
              <p:cTn id="1392" restart="whenNotActive" fill="hold" evtFilter="cancelBubble" nodeType="interactiveSeq">
                <p:stCondLst>
                  <p:cond evt="onClick" delay="0">
                    <p:tgtEl>
                      <p:spTgt spid="190"/>
                    </p:tgtEl>
                  </p:cond>
                </p:stCondLst>
                <p:endSync evt="end" delay="0">
                  <p:rtn val="all"/>
                </p:endSync>
                <p:childTnLst>
                  <p:par>
                    <p:cTn id="1393" fill="hold">
                      <p:stCondLst>
                        <p:cond delay="0"/>
                      </p:stCondLst>
                      <p:childTnLst>
                        <p:par>
                          <p:cTn id="1394" fill="hold">
                            <p:stCondLst>
                              <p:cond delay="0"/>
                            </p:stCondLst>
                            <p:childTnLst>
                              <p:par>
                                <p:cTn id="1395" presetID="1" presetClass="entr" presetSubtype="0" fill="hold" grpId="0" nodeType="clickEffect">
                                  <p:stCondLst>
                                    <p:cond delay="0"/>
                                  </p:stCondLst>
                                  <p:childTnLst>
                                    <p:set>
                                      <p:cBhvr>
                                        <p:cTn id="1396" dur="1" fill="hold">
                                          <p:stCondLst>
                                            <p:cond delay="0"/>
                                          </p:stCondLst>
                                        </p:cTn>
                                        <p:tgtEl>
                                          <p:spTgt spid="196"/>
                                        </p:tgtEl>
                                        <p:attrNameLst>
                                          <p:attrName>style.visibility</p:attrName>
                                        </p:attrNameLst>
                                      </p:cBhvr>
                                      <p:to>
                                        <p:strVal val="visible"/>
                                      </p:to>
                                    </p:set>
                                  </p:childTnLst>
                                </p:cTn>
                              </p:par>
                              <p:par>
                                <p:cTn id="1397" presetID="1" presetClass="entr" presetSubtype="0" fill="hold" grpId="1" nodeType="withEffect">
                                  <p:stCondLst>
                                    <p:cond delay="0"/>
                                  </p:stCondLst>
                                  <p:childTnLst>
                                    <p:set>
                                      <p:cBhvr>
                                        <p:cTn id="1398" dur="1" fill="hold">
                                          <p:stCondLst>
                                            <p:cond delay="0"/>
                                          </p:stCondLst>
                                        </p:cTn>
                                        <p:tgtEl>
                                          <p:spTgt spid="202"/>
                                        </p:tgtEl>
                                        <p:attrNameLst>
                                          <p:attrName>style.visibility</p:attrName>
                                        </p:attrNameLst>
                                      </p:cBhvr>
                                      <p:to>
                                        <p:strVal val="visible"/>
                                      </p:to>
                                    </p:set>
                                  </p:childTnLst>
                                </p:cTn>
                              </p:par>
                              <p:par>
                                <p:cTn id="1399" presetID="10" presetClass="exit" presetSubtype="0" fill="hold" grpId="0" nodeType="withEffect">
                                  <p:stCondLst>
                                    <p:cond delay="0"/>
                                  </p:stCondLst>
                                  <p:childTnLst>
                                    <p:animEffect transition="out" filter="fade">
                                      <p:cBhvr>
                                        <p:cTn id="1400" dur="500"/>
                                        <p:tgtEl>
                                          <p:spTgt spid="209"/>
                                        </p:tgtEl>
                                      </p:cBhvr>
                                    </p:animEffect>
                                    <p:set>
                                      <p:cBhvr>
                                        <p:cTn id="1401"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190"/>
                  </p:tgtEl>
                </p:cond>
              </p:nextCondLst>
            </p:seq>
            <p:seq concurrent="1" nextAc="seek">
              <p:cTn id="1402" restart="whenNotActive" fill="hold" evtFilter="cancelBubble" nodeType="interactiveSeq">
                <p:stCondLst>
                  <p:cond evt="onClick" delay="0">
                    <p:tgtEl>
                      <p:spTgt spid="198"/>
                    </p:tgtEl>
                  </p:cond>
                </p:stCondLst>
                <p:endSync evt="end" delay="0">
                  <p:rtn val="all"/>
                </p:endSync>
                <p:childTnLst>
                  <p:par>
                    <p:cTn id="1403" fill="hold">
                      <p:stCondLst>
                        <p:cond delay="0"/>
                      </p:stCondLst>
                      <p:childTnLst>
                        <p:par>
                          <p:cTn id="1404" fill="hold">
                            <p:stCondLst>
                              <p:cond delay="0"/>
                            </p:stCondLst>
                            <p:childTnLst>
                              <p:par>
                                <p:cTn id="1405" presetID="1" presetClass="exit" presetSubtype="0" fill="hold" grpId="1" nodeType="clickEffect">
                                  <p:stCondLst>
                                    <p:cond delay="0"/>
                                  </p:stCondLst>
                                  <p:childTnLst>
                                    <p:set>
                                      <p:cBhvr>
                                        <p:cTn id="1406" dur="1" fill="hold">
                                          <p:stCondLst>
                                            <p:cond delay="0"/>
                                          </p:stCondLst>
                                        </p:cTn>
                                        <p:tgtEl>
                                          <p:spTgt spid="198"/>
                                        </p:tgtEl>
                                        <p:attrNameLst>
                                          <p:attrName>style.visibility</p:attrName>
                                        </p:attrNameLst>
                                      </p:cBhvr>
                                      <p:to>
                                        <p:strVal val="hidden"/>
                                      </p:to>
                                    </p:set>
                                  </p:childTnLst>
                                </p:cTn>
                              </p:par>
                              <p:par>
                                <p:cTn id="1407" presetID="1" presetClass="exit" presetSubtype="0" fill="hold" grpId="1" nodeType="withEffect">
                                  <p:stCondLst>
                                    <p:cond delay="0"/>
                                  </p:stCondLst>
                                  <p:childTnLst>
                                    <p:set>
                                      <p:cBhvr>
                                        <p:cTn id="1408" dur="1" fill="hold">
                                          <p:stCondLst>
                                            <p:cond delay="0"/>
                                          </p:stCondLst>
                                        </p:cTn>
                                        <p:tgtEl>
                                          <p:spTgt spid="204"/>
                                        </p:tgtEl>
                                        <p:attrNameLst>
                                          <p:attrName>style.visibility</p:attrName>
                                        </p:attrNameLst>
                                      </p:cBhvr>
                                      <p:to>
                                        <p:strVal val="hidden"/>
                                      </p:to>
                                    </p:set>
                                  </p:childTnLst>
                                </p:cTn>
                              </p:par>
                              <p:par>
                                <p:cTn id="1409" presetID="10" presetClass="entr" presetSubtype="0" fill="hold" grpId="6" nodeType="withEffect">
                                  <p:stCondLst>
                                    <p:cond delay="0"/>
                                  </p:stCondLst>
                                  <p:childTnLst>
                                    <p:set>
                                      <p:cBhvr>
                                        <p:cTn id="1410" dur="1" fill="hold">
                                          <p:stCondLst>
                                            <p:cond delay="0"/>
                                          </p:stCondLst>
                                        </p:cTn>
                                        <p:tgtEl>
                                          <p:spTgt spid="209"/>
                                        </p:tgtEl>
                                        <p:attrNameLst>
                                          <p:attrName>style.visibility</p:attrName>
                                        </p:attrNameLst>
                                      </p:cBhvr>
                                      <p:to>
                                        <p:strVal val="visible"/>
                                      </p:to>
                                    </p:set>
                                    <p:animEffect transition="in" filter="fade">
                                      <p:cBhvr>
                                        <p:cTn id="1411" dur="500"/>
                                        <p:tgtEl>
                                          <p:spTgt spid="209"/>
                                        </p:tgtEl>
                                      </p:cBhvr>
                                    </p:animEffect>
                                  </p:childTnLst>
                                </p:cTn>
                              </p:par>
                            </p:childTnLst>
                          </p:cTn>
                        </p:par>
                      </p:childTnLst>
                    </p:cTn>
                  </p:par>
                </p:childTnLst>
              </p:cTn>
              <p:nextCondLst>
                <p:cond evt="onClick" delay="0">
                  <p:tgtEl>
                    <p:spTgt spid="198"/>
                  </p:tgtEl>
                </p:cond>
              </p:nextCondLst>
            </p:seq>
            <p:seq concurrent="1" nextAc="seek">
              <p:cTn id="1412" restart="whenNotActive" fill="hold" evtFilter="cancelBubble" nodeType="interactiveSeq">
                <p:stCondLst>
                  <p:cond evt="onClick" delay="0">
                    <p:tgtEl>
                      <p:spTgt spid="193"/>
                    </p:tgtEl>
                  </p:cond>
                </p:stCondLst>
                <p:endSync evt="end" delay="0">
                  <p:rtn val="all"/>
                </p:endSync>
                <p:childTnLst>
                  <p:par>
                    <p:cTn id="1413" fill="hold">
                      <p:stCondLst>
                        <p:cond delay="0"/>
                      </p:stCondLst>
                      <p:childTnLst>
                        <p:par>
                          <p:cTn id="1414" fill="hold">
                            <p:stCondLst>
                              <p:cond delay="0"/>
                            </p:stCondLst>
                            <p:childTnLst>
                              <p:par>
                                <p:cTn id="1415" presetID="1" presetClass="exit" presetSubtype="0" fill="hold" grpId="1" nodeType="clickEffect">
                                  <p:stCondLst>
                                    <p:cond delay="0"/>
                                  </p:stCondLst>
                                  <p:childTnLst>
                                    <p:set>
                                      <p:cBhvr>
                                        <p:cTn id="1416" dur="1" fill="hold">
                                          <p:stCondLst>
                                            <p:cond delay="0"/>
                                          </p:stCondLst>
                                        </p:cTn>
                                        <p:tgtEl>
                                          <p:spTgt spid="193"/>
                                        </p:tgtEl>
                                        <p:attrNameLst>
                                          <p:attrName>style.visibility</p:attrName>
                                        </p:attrNameLst>
                                      </p:cBhvr>
                                      <p:to>
                                        <p:strVal val="hidden"/>
                                      </p:to>
                                    </p:set>
                                  </p:childTnLst>
                                </p:cTn>
                              </p:par>
                              <p:par>
                                <p:cTn id="1417" presetID="10" presetClass="entr" presetSubtype="0" fill="hold" grpId="7" nodeType="withEffect">
                                  <p:stCondLst>
                                    <p:cond delay="0"/>
                                  </p:stCondLst>
                                  <p:childTnLst>
                                    <p:set>
                                      <p:cBhvr>
                                        <p:cTn id="1418" dur="1" fill="hold">
                                          <p:stCondLst>
                                            <p:cond delay="0"/>
                                          </p:stCondLst>
                                        </p:cTn>
                                        <p:tgtEl>
                                          <p:spTgt spid="209"/>
                                        </p:tgtEl>
                                        <p:attrNameLst>
                                          <p:attrName>style.visibility</p:attrName>
                                        </p:attrNameLst>
                                      </p:cBhvr>
                                      <p:to>
                                        <p:strVal val="visible"/>
                                      </p:to>
                                    </p:set>
                                    <p:animEffect transition="in" filter="fade">
                                      <p:cBhvr>
                                        <p:cTn id="1419" dur="500"/>
                                        <p:tgtEl>
                                          <p:spTgt spid="209"/>
                                        </p:tgtEl>
                                      </p:cBhvr>
                                    </p:animEffect>
                                  </p:childTnLst>
                                </p:cTn>
                              </p:par>
                            </p:childTnLst>
                          </p:cTn>
                        </p:par>
                      </p:childTnLst>
                    </p:cTn>
                  </p:par>
                </p:childTnLst>
              </p:cTn>
              <p:nextCondLst>
                <p:cond evt="onClick" delay="0">
                  <p:tgtEl>
                    <p:spTgt spid="193"/>
                  </p:tgtEl>
                </p:cond>
              </p:nextCondLst>
            </p:seq>
            <p:seq concurrent="1" nextAc="seek">
              <p:cTn id="1420" restart="whenNotActive" fill="hold" evtFilter="cancelBubble" nodeType="interactiveSeq">
                <p:stCondLst>
                  <p:cond evt="onClick" delay="0">
                    <p:tgtEl>
                      <p:spTgt spid="194"/>
                    </p:tgtEl>
                  </p:cond>
                </p:stCondLst>
                <p:endSync evt="end" delay="0">
                  <p:rtn val="all"/>
                </p:endSync>
                <p:childTnLst>
                  <p:par>
                    <p:cTn id="1421" fill="hold">
                      <p:stCondLst>
                        <p:cond delay="0"/>
                      </p:stCondLst>
                      <p:childTnLst>
                        <p:par>
                          <p:cTn id="1422" fill="hold">
                            <p:stCondLst>
                              <p:cond delay="0"/>
                            </p:stCondLst>
                            <p:childTnLst>
                              <p:par>
                                <p:cTn id="1423" presetID="1" presetClass="exit" presetSubtype="0" fill="hold" grpId="1" nodeType="clickEffect">
                                  <p:stCondLst>
                                    <p:cond delay="0"/>
                                  </p:stCondLst>
                                  <p:childTnLst>
                                    <p:set>
                                      <p:cBhvr>
                                        <p:cTn id="1424" dur="1" fill="hold">
                                          <p:stCondLst>
                                            <p:cond delay="0"/>
                                          </p:stCondLst>
                                        </p:cTn>
                                        <p:tgtEl>
                                          <p:spTgt spid="194"/>
                                        </p:tgtEl>
                                        <p:attrNameLst>
                                          <p:attrName>style.visibility</p:attrName>
                                        </p:attrNameLst>
                                      </p:cBhvr>
                                      <p:to>
                                        <p:strVal val="hidden"/>
                                      </p:to>
                                    </p:set>
                                  </p:childTnLst>
                                </p:cTn>
                              </p:par>
                              <p:par>
                                <p:cTn id="1425" presetID="1" presetClass="exit" presetSubtype="0" fill="hold" grpId="4" nodeType="withEffect">
                                  <p:stCondLst>
                                    <p:cond delay="0"/>
                                  </p:stCondLst>
                                  <p:childTnLst>
                                    <p:set>
                                      <p:cBhvr>
                                        <p:cTn id="1426" dur="1" fill="hold">
                                          <p:stCondLst>
                                            <p:cond delay="0"/>
                                          </p:stCondLst>
                                        </p:cTn>
                                        <p:tgtEl>
                                          <p:spTgt spid="202"/>
                                        </p:tgtEl>
                                        <p:attrNameLst>
                                          <p:attrName>style.visibility</p:attrName>
                                        </p:attrNameLst>
                                      </p:cBhvr>
                                      <p:to>
                                        <p:strVal val="hidden"/>
                                      </p:to>
                                    </p:set>
                                  </p:childTnLst>
                                </p:cTn>
                              </p:par>
                              <p:par>
                                <p:cTn id="1427" presetID="10" presetClass="entr" presetSubtype="0" fill="hold" grpId="10" nodeType="withEffect">
                                  <p:stCondLst>
                                    <p:cond delay="0"/>
                                  </p:stCondLst>
                                  <p:childTnLst>
                                    <p:set>
                                      <p:cBhvr>
                                        <p:cTn id="1428" dur="1" fill="hold">
                                          <p:stCondLst>
                                            <p:cond delay="0"/>
                                          </p:stCondLst>
                                        </p:cTn>
                                        <p:tgtEl>
                                          <p:spTgt spid="209"/>
                                        </p:tgtEl>
                                        <p:attrNameLst>
                                          <p:attrName>style.visibility</p:attrName>
                                        </p:attrNameLst>
                                      </p:cBhvr>
                                      <p:to>
                                        <p:strVal val="visible"/>
                                      </p:to>
                                    </p:set>
                                    <p:animEffect transition="in" filter="fade">
                                      <p:cBhvr>
                                        <p:cTn id="1429" dur="500"/>
                                        <p:tgtEl>
                                          <p:spTgt spid="209"/>
                                        </p:tgtEl>
                                      </p:cBhvr>
                                    </p:animEffect>
                                  </p:childTnLst>
                                </p:cTn>
                              </p:par>
                            </p:childTnLst>
                          </p:cTn>
                        </p:par>
                      </p:childTnLst>
                    </p:cTn>
                  </p:par>
                </p:childTnLst>
              </p:cTn>
              <p:nextCondLst>
                <p:cond evt="onClick" delay="0">
                  <p:tgtEl>
                    <p:spTgt spid="194"/>
                  </p:tgtEl>
                </p:cond>
              </p:nextCondLst>
            </p:seq>
            <p:seq concurrent="1" nextAc="seek">
              <p:cTn id="1430" restart="whenNotActive" fill="hold" evtFilter="cancelBubble" nodeType="interactiveSeq">
                <p:stCondLst>
                  <p:cond evt="onClick" delay="0">
                    <p:tgtEl>
                      <p:spTgt spid="195"/>
                    </p:tgtEl>
                  </p:cond>
                </p:stCondLst>
                <p:endSync evt="end" delay="0">
                  <p:rtn val="all"/>
                </p:endSync>
                <p:childTnLst>
                  <p:par>
                    <p:cTn id="1431" fill="hold">
                      <p:stCondLst>
                        <p:cond delay="0"/>
                      </p:stCondLst>
                      <p:childTnLst>
                        <p:par>
                          <p:cTn id="1432" fill="hold">
                            <p:stCondLst>
                              <p:cond delay="0"/>
                            </p:stCondLst>
                            <p:childTnLst>
                              <p:par>
                                <p:cTn id="1433" presetID="1" presetClass="exit" presetSubtype="0" fill="hold" grpId="0" nodeType="clickEffect">
                                  <p:stCondLst>
                                    <p:cond delay="0"/>
                                  </p:stCondLst>
                                  <p:childTnLst>
                                    <p:set>
                                      <p:cBhvr>
                                        <p:cTn id="1434" dur="1" fill="hold">
                                          <p:stCondLst>
                                            <p:cond delay="0"/>
                                          </p:stCondLst>
                                        </p:cTn>
                                        <p:tgtEl>
                                          <p:spTgt spid="195"/>
                                        </p:tgtEl>
                                        <p:attrNameLst>
                                          <p:attrName>style.visibility</p:attrName>
                                        </p:attrNameLst>
                                      </p:cBhvr>
                                      <p:to>
                                        <p:strVal val="hidden"/>
                                      </p:to>
                                    </p:set>
                                  </p:childTnLst>
                                </p:cTn>
                              </p:par>
                              <p:par>
                                <p:cTn id="1435" presetID="10" presetClass="entr" presetSubtype="0" fill="hold" grpId="9" nodeType="withEffect">
                                  <p:stCondLst>
                                    <p:cond delay="0"/>
                                  </p:stCondLst>
                                  <p:childTnLst>
                                    <p:set>
                                      <p:cBhvr>
                                        <p:cTn id="1436" dur="1" fill="hold">
                                          <p:stCondLst>
                                            <p:cond delay="0"/>
                                          </p:stCondLst>
                                        </p:cTn>
                                        <p:tgtEl>
                                          <p:spTgt spid="209"/>
                                        </p:tgtEl>
                                        <p:attrNameLst>
                                          <p:attrName>style.visibility</p:attrName>
                                        </p:attrNameLst>
                                      </p:cBhvr>
                                      <p:to>
                                        <p:strVal val="visible"/>
                                      </p:to>
                                    </p:set>
                                    <p:animEffect transition="in" filter="fade">
                                      <p:cBhvr>
                                        <p:cTn id="1437" dur="500"/>
                                        <p:tgtEl>
                                          <p:spTgt spid="209"/>
                                        </p:tgtEl>
                                      </p:cBhvr>
                                    </p:animEffect>
                                  </p:childTnLst>
                                </p:cTn>
                              </p:par>
                            </p:childTnLst>
                          </p:cTn>
                        </p:par>
                      </p:childTnLst>
                    </p:cTn>
                  </p:par>
                </p:childTnLst>
              </p:cTn>
              <p:nextCondLst>
                <p:cond evt="onClick" delay="0">
                  <p:tgtEl>
                    <p:spTgt spid="195"/>
                  </p:tgtEl>
                </p:cond>
              </p:nextCondLst>
            </p:seq>
            <p:seq concurrent="1" nextAc="seek">
              <p:cTn id="1438" restart="whenNotActive" fill="hold" evtFilter="cancelBubble" nodeType="interactiveSeq">
                <p:stCondLst>
                  <p:cond evt="onClick" delay="0">
                    <p:tgtEl>
                      <p:spTgt spid="196"/>
                    </p:tgtEl>
                  </p:cond>
                </p:stCondLst>
                <p:endSync evt="end" delay="0">
                  <p:rtn val="all"/>
                </p:endSync>
                <p:childTnLst>
                  <p:par>
                    <p:cTn id="1439" fill="hold">
                      <p:stCondLst>
                        <p:cond delay="0"/>
                      </p:stCondLst>
                      <p:childTnLst>
                        <p:par>
                          <p:cTn id="1440" fill="hold">
                            <p:stCondLst>
                              <p:cond delay="0"/>
                            </p:stCondLst>
                            <p:childTnLst>
                              <p:par>
                                <p:cTn id="1441" presetID="1" presetClass="exit" presetSubtype="0" fill="hold" grpId="1" nodeType="clickEffect">
                                  <p:stCondLst>
                                    <p:cond delay="0"/>
                                  </p:stCondLst>
                                  <p:childTnLst>
                                    <p:set>
                                      <p:cBhvr>
                                        <p:cTn id="1442" dur="1" fill="hold">
                                          <p:stCondLst>
                                            <p:cond delay="0"/>
                                          </p:stCondLst>
                                        </p:cTn>
                                        <p:tgtEl>
                                          <p:spTgt spid="196"/>
                                        </p:tgtEl>
                                        <p:attrNameLst>
                                          <p:attrName>style.visibility</p:attrName>
                                        </p:attrNameLst>
                                      </p:cBhvr>
                                      <p:to>
                                        <p:strVal val="hidden"/>
                                      </p:to>
                                    </p:set>
                                  </p:childTnLst>
                                </p:cTn>
                              </p:par>
                              <p:par>
                                <p:cTn id="1443" presetID="1" presetClass="exit" presetSubtype="0" fill="hold" grpId="5" nodeType="withEffect">
                                  <p:stCondLst>
                                    <p:cond delay="0"/>
                                  </p:stCondLst>
                                  <p:childTnLst>
                                    <p:set>
                                      <p:cBhvr>
                                        <p:cTn id="1444" dur="1" fill="hold">
                                          <p:stCondLst>
                                            <p:cond delay="0"/>
                                          </p:stCondLst>
                                        </p:cTn>
                                        <p:tgtEl>
                                          <p:spTgt spid="202"/>
                                        </p:tgtEl>
                                        <p:attrNameLst>
                                          <p:attrName>style.visibility</p:attrName>
                                        </p:attrNameLst>
                                      </p:cBhvr>
                                      <p:to>
                                        <p:strVal val="hidden"/>
                                      </p:to>
                                    </p:set>
                                  </p:childTnLst>
                                </p:cTn>
                              </p:par>
                              <p:par>
                                <p:cTn id="1445" presetID="10" presetClass="entr" presetSubtype="0" fill="hold" grpId="11" nodeType="withEffect">
                                  <p:stCondLst>
                                    <p:cond delay="0"/>
                                  </p:stCondLst>
                                  <p:childTnLst>
                                    <p:set>
                                      <p:cBhvr>
                                        <p:cTn id="1446" dur="1" fill="hold">
                                          <p:stCondLst>
                                            <p:cond delay="0"/>
                                          </p:stCondLst>
                                        </p:cTn>
                                        <p:tgtEl>
                                          <p:spTgt spid="209"/>
                                        </p:tgtEl>
                                        <p:attrNameLst>
                                          <p:attrName>style.visibility</p:attrName>
                                        </p:attrNameLst>
                                      </p:cBhvr>
                                      <p:to>
                                        <p:strVal val="visible"/>
                                      </p:to>
                                    </p:set>
                                    <p:animEffect transition="in" filter="fade">
                                      <p:cBhvr>
                                        <p:cTn id="1447" dur="500"/>
                                        <p:tgtEl>
                                          <p:spTgt spid="209"/>
                                        </p:tgtEl>
                                      </p:cBhvr>
                                    </p:animEffect>
                                  </p:childTnLst>
                                </p:cTn>
                              </p:par>
                            </p:childTnLst>
                          </p:cTn>
                        </p:par>
                      </p:childTnLst>
                    </p:cTn>
                  </p:par>
                </p:childTnLst>
              </p:cTn>
              <p:nextCondLst>
                <p:cond evt="onClick" delay="0">
                  <p:tgtEl>
                    <p:spTgt spid="196"/>
                  </p:tgtEl>
                </p:cond>
              </p:nextCondLst>
            </p:seq>
            <p:seq concurrent="1" nextAc="seek">
              <p:cTn id="1448" restart="whenNotActive" fill="hold" evtFilter="cancelBubble" nodeType="interactiveSeq">
                <p:stCondLst>
                  <p:cond evt="onClick" delay="0">
                    <p:tgtEl>
                      <p:spTgt spid="197"/>
                    </p:tgtEl>
                  </p:cond>
                </p:stCondLst>
                <p:endSync evt="end" delay="0">
                  <p:rtn val="all"/>
                </p:endSync>
                <p:childTnLst>
                  <p:par>
                    <p:cTn id="1449" fill="hold">
                      <p:stCondLst>
                        <p:cond delay="0"/>
                      </p:stCondLst>
                      <p:childTnLst>
                        <p:par>
                          <p:cTn id="1450" fill="hold">
                            <p:stCondLst>
                              <p:cond delay="0"/>
                            </p:stCondLst>
                            <p:childTnLst>
                              <p:par>
                                <p:cTn id="1451" presetID="1" presetClass="exit" presetSubtype="0" fill="hold" grpId="1" nodeType="clickEffect">
                                  <p:stCondLst>
                                    <p:cond delay="0"/>
                                  </p:stCondLst>
                                  <p:childTnLst>
                                    <p:set>
                                      <p:cBhvr>
                                        <p:cTn id="1452" dur="1" fill="hold">
                                          <p:stCondLst>
                                            <p:cond delay="0"/>
                                          </p:stCondLst>
                                        </p:cTn>
                                        <p:tgtEl>
                                          <p:spTgt spid="197"/>
                                        </p:tgtEl>
                                        <p:attrNameLst>
                                          <p:attrName>style.visibility</p:attrName>
                                        </p:attrNameLst>
                                      </p:cBhvr>
                                      <p:to>
                                        <p:strVal val="hidden"/>
                                      </p:to>
                                    </p:set>
                                  </p:childTnLst>
                                </p:cTn>
                              </p:par>
                              <p:par>
                                <p:cTn id="1453" presetID="1" presetClass="exit" presetSubtype="0" fill="hold" grpId="3" nodeType="withEffect">
                                  <p:stCondLst>
                                    <p:cond delay="0"/>
                                  </p:stCondLst>
                                  <p:childTnLst>
                                    <p:set>
                                      <p:cBhvr>
                                        <p:cTn id="1454" dur="1" fill="hold">
                                          <p:stCondLst>
                                            <p:cond delay="0"/>
                                          </p:stCondLst>
                                        </p:cTn>
                                        <p:tgtEl>
                                          <p:spTgt spid="202"/>
                                        </p:tgtEl>
                                        <p:attrNameLst>
                                          <p:attrName>style.visibility</p:attrName>
                                        </p:attrNameLst>
                                      </p:cBhvr>
                                      <p:to>
                                        <p:strVal val="hidden"/>
                                      </p:to>
                                    </p:set>
                                  </p:childTnLst>
                                </p:cTn>
                              </p:par>
                              <p:par>
                                <p:cTn id="1455" presetID="10" presetClass="entr" presetSubtype="0" fill="hold" grpId="8" nodeType="withEffect">
                                  <p:stCondLst>
                                    <p:cond delay="0"/>
                                  </p:stCondLst>
                                  <p:childTnLst>
                                    <p:set>
                                      <p:cBhvr>
                                        <p:cTn id="1456" dur="1" fill="hold">
                                          <p:stCondLst>
                                            <p:cond delay="0"/>
                                          </p:stCondLst>
                                        </p:cTn>
                                        <p:tgtEl>
                                          <p:spTgt spid="209"/>
                                        </p:tgtEl>
                                        <p:attrNameLst>
                                          <p:attrName>style.visibility</p:attrName>
                                        </p:attrNameLst>
                                      </p:cBhvr>
                                      <p:to>
                                        <p:strVal val="visible"/>
                                      </p:to>
                                    </p:set>
                                    <p:animEffect transition="in" filter="fade">
                                      <p:cBhvr>
                                        <p:cTn id="1457" dur="500"/>
                                        <p:tgtEl>
                                          <p:spTgt spid="209"/>
                                        </p:tgtEl>
                                      </p:cBhvr>
                                    </p:animEffect>
                                  </p:childTnLst>
                                </p:cTn>
                              </p:par>
                            </p:childTnLst>
                          </p:cTn>
                        </p:par>
                      </p:childTnLst>
                    </p:cTn>
                  </p:par>
                </p:childTnLst>
              </p:cTn>
              <p:nextCondLst>
                <p:cond evt="onClick" delay="0">
                  <p:tgtEl>
                    <p:spTgt spid="197"/>
                  </p:tgtEl>
                </p:cond>
              </p:nextCondLst>
            </p:seq>
            <p:seq concurrent="1" nextAc="seek">
              <p:cTn id="1458" restart="whenNotActive" fill="hold" evtFilter="cancelBubble" nodeType="interactiveSeq">
                <p:stCondLst>
                  <p:cond evt="onClick" delay="0">
                    <p:tgtEl>
                      <p:spTgt spid="211"/>
                    </p:tgtEl>
                  </p:cond>
                </p:stCondLst>
                <p:endSync evt="end" delay="0">
                  <p:rtn val="all"/>
                </p:endSync>
                <p:childTnLst>
                  <p:par>
                    <p:cTn id="1459" fill="hold">
                      <p:stCondLst>
                        <p:cond delay="0"/>
                      </p:stCondLst>
                      <p:childTnLst>
                        <p:par>
                          <p:cTn id="1460" fill="hold">
                            <p:stCondLst>
                              <p:cond delay="0"/>
                            </p:stCondLst>
                            <p:childTnLst>
                              <p:par>
                                <p:cTn id="1461" presetID="1" presetClass="entr" presetSubtype="0" fill="hold" grpId="0" nodeType="clickEffect">
                                  <p:stCondLst>
                                    <p:cond delay="0"/>
                                  </p:stCondLst>
                                  <p:childTnLst>
                                    <p:set>
                                      <p:cBhvr>
                                        <p:cTn id="1462" dur="1" fill="hold">
                                          <p:stCondLst>
                                            <p:cond delay="0"/>
                                          </p:stCondLst>
                                        </p:cTn>
                                        <p:tgtEl>
                                          <p:spTgt spid="217"/>
                                        </p:tgtEl>
                                        <p:attrNameLst>
                                          <p:attrName>style.visibility</p:attrName>
                                        </p:attrNameLst>
                                      </p:cBhvr>
                                      <p:to>
                                        <p:strVal val="visible"/>
                                      </p:to>
                                    </p:set>
                                  </p:childTnLst>
                                </p:cTn>
                              </p:par>
                              <p:par>
                                <p:cTn id="1463" presetID="10" presetClass="exit" presetSubtype="0" fill="hold" grpId="0" nodeType="withEffect">
                                  <p:stCondLst>
                                    <p:cond delay="0"/>
                                  </p:stCondLst>
                                  <p:childTnLst>
                                    <p:animEffect transition="out" filter="fade">
                                      <p:cBhvr>
                                        <p:cTn id="1464" dur="500"/>
                                        <p:tgtEl>
                                          <p:spTgt spid="210"/>
                                        </p:tgtEl>
                                      </p:cBhvr>
                                    </p:animEffect>
                                    <p:set>
                                      <p:cBhvr>
                                        <p:cTn id="1465"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1"/>
                  </p:tgtEl>
                </p:cond>
              </p:nextCondLst>
            </p:seq>
            <p:seq concurrent="1" nextAc="seek">
              <p:cTn id="1466" restart="whenNotActive" fill="hold" evtFilter="cancelBubble" nodeType="interactiveSeq">
                <p:stCondLst>
                  <p:cond evt="onClick" delay="0">
                    <p:tgtEl>
                      <p:spTgt spid="212"/>
                    </p:tgtEl>
                  </p:cond>
                </p:stCondLst>
                <p:endSync evt="end" delay="0">
                  <p:rtn val="all"/>
                </p:endSync>
                <p:childTnLst>
                  <p:par>
                    <p:cTn id="1467" fill="hold">
                      <p:stCondLst>
                        <p:cond delay="0"/>
                      </p:stCondLst>
                      <p:childTnLst>
                        <p:par>
                          <p:cTn id="1468" fill="hold">
                            <p:stCondLst>
                              <p:cond delay="0"/>
                            </p:stCondLst>
                            <p:childTnLst>
                              <p:par>
                                <p:cTn id="1469" presetID="1" presetClass="entr" presetSubtype="0" fill="hold" grpId="0" nodeType="clickEffect">
                                  <p:stCondLst>
                                    <p:cond delay="0"/>
                                  </p:stCondLst>
                                  <p:childTnLst>
                                    <p:set>
                                      <p:cBhvr>
                                        <p:cTn id="1470" dur="1" fill="hold">
                                          <p:stCondLst>
                                            <p:cond delay="0"/>
                                          </p:stCondLst>
                                        </p:cTn>
                                        <p:tgtEl>
                                          <p:spTgt spid="218"/>
                                        </p:tgtEl>
                                        <p:attrNameLst>
                                          <p:attrName>style.visibility</p:attrName>
                                        </p:attrNameLst>
                                      </p:cBhvr>
                                      <p:to>
                                        <p:strVal val="visible"/>
                                      </p:to>
                                    </p:set>
                                  </p:childTnLst>
                                </p:cTn>
                              </p:par>
                              <p:par>
                                <p:cTn id="1471" presetID="1" presetClass="entr" presetSubtype="0" fill="hold" grpId="0" nodeType="withEffect">
                                  <p:stCondLst>
                                    <p:cond delay="0"/>
                                  </p:stCondLst>
                                  <p:childTnLst>
                                    <p:set>
                                      <p:cBhvr>
                                        <p:cTn id="1472" dur="1" fill="hold">
                                          <p:stCondLst>
                                            <p:cond delay="0"/>
                                          </p:stCondLst>
                                        </p:cTn>
                                        <p:tgtEl>
                                          <p:spTgt spid="201"/>
                                        </p:tgtEl>
                                        <p:attrNameLst>
                                          <p:attrName>style.visibility</p:attrName>
                                        </p:attrNameLst>
                                      </p:cBhvr>
                                      <p:to>
                                        <p:strVal val="visible"/>
                                      </p:to>
                                    </p:set>
                                  </p:childTnLst>
                                </p:cTn>
                              </p:par>
                              <p:par>
                                <p:cTn id="1473" presetID="10" presetClass="exit" presetSubtype="0" fill="hold" grpId="1" nodeType="withEffect">
                                  <p:stCondLst>
                                    <p:cond delay="0"/>
                                  </p:stCondLst>
                                  <p:childTnLst>
                                    <p:animEffect transition="out" filter="fade">
                                      <p:cBhvr>
                                        <p:cTn id="1474" dur="500"/>
                                        <p:tgtEl>
                                          <p:spTgt spid="210"/>
                                        </p:tgtEl>
                                      </p:cBhvr>
                                    </p:animEffect>
                                    <p:set>
                                      <p:cBhvr>
                                        <p:cTn id="1475"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2"/>
                  </p:tgtEl>
                </p:cond>
              </p:nextCondLst>
            </p:seq>
            <p:seq concurrent="1" nextAc="seek">
              <p:cTn id="1476" restart="whenNotActive" fill="hold" evtFilter="cancelBubble" nodeType="interactiveSeq">
                <p:stCondLst>
                  <p:cond evt="onClick" delay="0">
                    <p:tgtEl>
                      <p:spTgt spid="213"/>
                    </p:tgtEl>
                  </p:cond>
                </p:stCondLst>
                <p:endSync evt="end" delay="0">
                  <p:rtn val="all"/>
                </p:endSync>
                <p:childTnLst>
                  <p:par>
                    <p:cTn id="1477" fill="hold">
                      <p:stCondLst>
                        <p:cond delay="0"/>
                      </p:stCondLst>
                      <p:childTnLst>
                        <p:par>
                          <p:cTn id="1478" fill="hold">
                            <p:stCondLst>
                              <p:cond delay="0"/>
                            </p:stCondLst>
                            <p:childTnLst>
                              <p:par>
                                <p:cTn id="1479" presetID="1" presetClass="entr" presetSubtype="0" fill="hold" grpId="0" nodeType="clickEffect">
                                  <p:stCondLst>
                                    <p:cond delay="0"/>
                                  </p:stCondLst>
                                  <p:childTnLst>
                                    <p:set>
                                      <p:cBhvr>
                                        <p:cTn id="1480" dur="1" fill="hold">
                                          <p:stCondLst>
                                            <p:cond delay="0"/>
                                          </p:stCondLst>
                                        </p:cTn>
                                        <p:tgtEl>
                                          <p:spTgt spid="219"/>
                                        </p:tgtEl>
                                        <p:attrNameLst>
                                          <p:attrName>style.visibility</p:attrName>
                                        </p:attrNameLst>
                                      </p:cBhvr>
                                      <p:to>
                                        <p:strVal val="visible"/>
                                      </p:to>
                                    </p:set>
                                  </p:childTnLst>
                                </p:cTn>
                              </p:par>
                              <p:par>
                                <p:cTn id="1481" presetID="10" presetClass="exit" presetSubtype="0" fill="hold" grpId="2" nodeType="withEffect">
                                  <p:stCondLst>
                                    <p:cond delay="0"/>
                                  </p:stCondLst>
                                  <p:childTnLst>
                                    <p:animEffect transition="out" filter="fade">
                                      <p:cBhvr>
                                        <p:cTn id="1482" dur="500"/>
                                        <p:tgtEl>
                                          <p:spTgt spid="210"/>
                                        </p:tgtEl>
                                      </p:cBhvr>
                                    </p:animEffect>
                                    <p:set>
                                      <p:cBhvr>
                                        <p:cTn id="1483"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3"/>
                  </p:tgtEl>
                </p:cond>
              </p:nextCondLst>
            </p:seq>
            <p:seq concurrent="1" nextAc="seek">
              <p:cTn id="1484" restart="whenNotActive" fill="hold" evtFilter="cancelBubble" nodeType="interactiveSeq">
                <p:stCondLst>
                  <p:cond evt="onClick" delay="0">
                    <p:tgtEl>
                      <p:spTgt spid="215"/>
                    </p:tgtEl>
                  </p:cond>
                </p:stCondLst>
                <p:endSync evt="end" delay="0">
                  <p:rtn val="all"/>
                </p:endSync>
                <p:childTnLst>
                  <p:par>
                    <p:cTn id="1485" fill="hold">
                      <p:stCondLst>
                        <p:cond delay="0"/>
                      </p:stCondLst>
                      <p:childTnLst>
                        <p:par>
                          <p:cTn id="1486" fill="hold">
                            <p:stCondLst>
                              <p:cond delay="0"/>
                            </p:stCondLst>
                            <p:childTnLst>
                              <p:par>
                                <p:cTn id="1487" presetID="1" presetClass="entr" presetSubtype="0" fill="hold" grpId="0" nodeType="clickEffect">
                                  <p:stCondLst>
                                    <p:cond delay="0"/>
                                  </p:stCondLst>
                                  <p:childTnLst>
                                    <p:set>
                                      <p:cBhvr>
                                        <p:cTn id="1488" dur="1" fill="hold">
                                          <p:stCondLst>
                                            <p:cond delay="0"/>
                                          </p:stCondLst>
                                        </p:cTn>
                                        <p:tgtEl>
                                          <p:spTgt spid="221"/>
                                        </p:tgtEl>
                                        <p:attrNameLst>
                                          <p:attrName>style.visibility</p:attrName>
                                        </p:attrNameLst>
                                      </p:cBhvr>
                                      <p:to>
                                        <p:strVal val="visible"/>
                                      </p:to>
                                    </p:set>
                                  </p:childTnLst>
                                </p:cTn>
                              </p:par>
                              <p:par>
                                <p:cTn id="1489" presetID="1" presetClass="entr" presetSubtype="0" fill="hold" grpId="1" nodeType="withEffect">
                                  <p:stCondLst>
                                    <p:cond delay="0"/>
                                  </p:stCondLst>
                                  <p:childTnLst>
                                    <p:set>
                                      <p:cBhvr>
                                        <p:cTn id="1490" dur="1" fill="hold">
                                          <p:stCondLst>
                                            <p:cond delay="0"/>
                                          </p:stCondLst>
                                        </p:cTn>
                                        <p:tgtEl>
                                          <p:spTgt spid="201"/>
                                        </p:tgtEl>
                                        <p:attrNameLst>
                                          <p:attrName>style.visibility</p:attrName>
                                        </p:attrNameLst>
                                      </p:cBhvr>
                                      <p:to>
                                        <p:strVal val="visible"/>
                                      </p:to>
                                    </p:set>
                                  </p:childTnLst>
                                </p:cTn>
                              </p:par>
                              <p:par>
                                <p:cTn id="1491" presetID="10" presetClass="exit" presetSubtype="0" fill="hold" grpId="9" nodeType="withEffect">
                                  <p:stCondLst>
                                    <p:cond delay="0"/>
                                  </p:stCondLst>
                                  <p:childTnLst>
                                    <p:animEffect transition="out" filter="fade">
                                      <p:cBhvr>
                                        <p:cTn id="1492" dur="500"/>
                                        <p:tgtEl>
                                          <p:spTgt spid="210"/>
                                        </p:tgtEl>
                                      </p:cBhvr>
                                    </p:animEffect>
                                    <p:set>
                                      <p:cBhvr>
                                        <p:cTn id="1493"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5"/>
                  </p:tgtEl>
                </p:cond>
              </p:nextCondLst>
            </p:seq>
            <p:seq concurrent="1" nextAc="seek">
              <p:cTn id="1494" restart="whenNotActive" fill="hold" evtFilter="cancelBubble" nodeType="interactiveSeq">
                <p:stCondLst>
                  <p:cond evt="onClick" delay="0">
                    <p:tgtEl>
                      <p:spTgt spid="216"/>
                    </p:tgtEl>
                  </p:cond>
                </p:stCondLst>
                <p:endSync evt="end" delay="0">
                  <p:rtn val="all"/>
                </p:endSync>
                <p:childTnLst>
                  <p:par>
                    <p:cTn id="1495" fill="hold">
                      <p:stCondLst>
                        <p:cond delay="0"/>
                      </p:stCondLst>
                      <p:childTnLst>
                        <p:par>
                          <p:cTn id="1496" fill="hold">
                            <p:stCondLst>
                              <p:cond delay="0"/>
                            </p:stCondLst>
                            <p:childTnLst>
                              <p:par>
                                <p:cTn id="1497" presetID="1" presetClass="entr" presetSubtype="0" fill="hold" grpId="0" nodeType="clickEffect">
                                  <p:stCondLst>
                                    <p:cond delay="0"/>
                                  </p:stCondLst>
                                  <p:childTnLst>
                                    <p:set>
                                      <p:cBhvr>
                                        <p:cTn id="1498" dur="1" fill="hold">
                                          <p:stCondLst>
                                            <p:cond delay="0"/>
                                          </p:stCondLst>
                                        </p:cTn>
                                        <p:tgtEl>
                                          <p:spTgt spid="222"/>
                                        </p:tgtEl>
                                        <p:attrNameLst>
                                          <p:attrName>style.visibility</p:attrName>
                                        </p:attrNameLst>
                                      </p:cBhvr>
                                      <p:to>
                                        <p:strVal val="visible"/>
                                      </p:to>
                                    </p:set>
                                  </p:childTnLst>
                                </p:cTn>
                              </p:par>
                              <p:par>
                                <p:cTn id="1499" presetID="1" presetClass="entr" presetSubtype="0" fill="hold" grpId="2" nodeType="withEffect">
                                  <p:stCondLst>
                                    <p:cond delay="0"/>
                                  </p:stCondLst>
                                  <p:childTnLst>
                                    <p:set>
                                      <p:cBhvr>
                                        <p:cTn id="1500" dur="1" fill="hold">
                                          <p:stCondLst>
                                            <p:cond delay="0"/>
                                          </p:stCondLst>
                                        </p:cTn>
                                        <p:tgtEl>
                                          <p:spTgt spid="201"/>
                                        </p:tgtEl>
                                        <p:attrNameLst>
                                          <p:attrName>style.visibility</p:attrName>
                                        </p:attrNameLst>
                                      </p:cBhvr>
                                      <p:to>
                                        <p:strVal val="visible"/>
                                      </p:to>
                                    </p:set>
                                  </p:childTnLst>
                                </p:cTn>
                              </p:par>
                              <p:par>
                                <p:cTn id="1501" presetID="10" presetClass="exit" presetSubtype="0" fill="hold" grpId="10" nodeType="withEffect">
                                  <p:stCondLst>
                                    <p:cond delay="0"/>
                                  </p:stCondLst>
                                  <p:childTnLst>
                                    <p:animEffect transition="out" filter="fade">
                                      <p:cBhvr>
                                        <p:cTn id="1502" dur="500"/>
                                        <p:tgtEl>
                                          <p:spTgt spid="210"/>
                                        </p:tgtEl>
                                      </p:cBhvr>
                                    </p:animEffect>
                                    <p:set>
                                      <p:cBhvr>
                                        <p:cTn id="1503"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6"/>
                  </p:tgtEl>
                </p:cond>
              </p:nextCondLst>
            </p:seq>
            <p:seq concurrent="1" nextAc="seek">
              <p:cTn id="1504" restart="whenNotActive" fill="hold" evtFilter="cancelBubble" nodeType="interactiveSeq">
                <p:stCondLst>
                  <p:cond evt="onClick" delay="0">
                    <p:tgtEl>
                      <p:spTgt spid="214"/>
                    </p:tgtEl>
                  </p:cond>
                </p:stCondLst>
                <p:endSync evt="end" delay="0">
                  <p:rtn val="all"/>
                </p:endSync>
                <p:childTnLst>
                  <p:par>
                    <p:cTn id="1505" fill="hold">
                      <p:stCondLst>
                        <p:cond delay="0"/>
                      </p:stCondLst>
                      <p:childTnLst>
                        <p:par>
                          <p:cTn id="1506" fill="hold">
                            <p:stCondLst>
                              <p:cond delay="0"/>
                            </p:stCondLst>
                            <p:childTnLst>
                              <p:par>
                                <p:cTn id="1507" presetID="1" presetClass="entr" presetSubtype="0" fill="hold" grpId="0" nodeType="clickEffect">
                                  <p:stCondLst>
                                    <p:cond delay="0"/>
                                  </p:stCondLst>
                                  <p:childTnLst>
                                    <p:set>
                                      <p:cBhvr>
                                        <p:cTn id="1508" dur="1" fill="hold">
                                          <p:stCondLst>
                                            <p:cond delay="0"/>
                                          </p:stCondLst>
                                        </p:cTn>
                                        <p:tgtEl>
                                          <p:spTgt spid="220"/>
                                        </p:tgtEl>
                                        <p:attrNameLst>
                                          <p:attrName>style.visibility</p:attrName>
                                        </p:attrNameLst>
                                      </p:cBhvr>
                                      <p:to>
                                        <p:strVal val="visible"/>
                                      </p:to>
                                    </p:set>
                                  </p:childTnLst>
                                </p:cTn>
                              </p:par>
                              <p:par>
                                <p:cTn id="1509" presetID="1" presetClass="entr" presetSubtype="0" fill="hold" grpId="0" nodeType="withEffect">
                                  <p:stCondLst>
                                    <p:cond delay="0"/>
                                  </p:stCondLst>
                                  <p:childTnLst>
                                    <p:set>
                                      <p:cBhvr>
                                        <p:cTn id="1510" dur="1" fill="hold">
                                          <p:stCondLst>
                                            <p:cond delay="0"/>
                                          </p:stCondLst>
                                        </p:cTn>
                                        <p:tgtEl>
                                          <p:spTgt spid="203"/>
                                        </p:tgtEl>
                                        <p:attrNameLst>
                                          <p:attrName>style.visibility</p:attrName>
                                        </p:attrNameLst>
                                      </p:cBhvr>
                                      <p:to>
                                        <p:strVal val="visible"/>
                                      </p:to>
                                    </p:set>
                                  </p:childTnLst>
                                </p:cTn>
                              </p:par>
                              <p:par>
                                <p:cTn id="1511" presetID="10" presetClass="exit" presetSubtype="0" fill="hold" grpId="11" nodeType="withEffect">
                                  <p:stCondLst>
                                    <p:cond delay="0"/>
                                  </p:stCondLst>
                                  <p:childTnLst>
                                    <p:animEffect transition="out" filter="fade">
                                      <p:cBhvr>
                                        <p:cTn id="1512" dur="500"/>
                                        <p:tgtEl>
                                          <p:spTgt spid="210"/>
                                        </p:tgtEl>
                                      </p:cBhvr>
                                    </p:animEffect>
                                    <p:set>
                                      <p:cBhvr>
                                        <p:cTn id="1513"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14"/>
                  </p:tgtEl>
                </p:cond>
              </p:nextCondLst>
            </p:seq>
            <p:seq concurrent="1" nextAc="seek">
              <p:cTn id="1514" restart="whenNotActive" fill="hold" evtFilter="cancelBubble" nodeType="interactiveSeq">
                <p:stCondLst>
                  <p:cond evt="onClick" delay="0">
                    <p:tgtEl>
                      <p:spTgt spid="222"/>
                    </p:tgtEl>
                  </p:cond>
                </p:stCondLst>
                <p:endSync evt="end" delay="0">
                  <p:rtn val="all"/>
                </p:endSync>
                <p:childTnLst>
                  <p:par>
                    <p:cTn id="1515" fill="hold">
                      <p:stCondLst>
                        <p:cond delay="0"/>
                      </p:stCondLst>
                      <p:childTnLst>
                        <p:par>
                          <p:cTn id="1516" fill="hold">
                            <p:stCondLst>
                              <p:cond delay="0"/>
                            </p:stCondLst>
                            <p:childTnLst>
                              <p:par>
                                <p:cTn id="1517" presetID="1" presetClass="exit" presetSubtype="0" fill="hold" grpId="1" nodeType="clickEffect">
                                  <p:stCondLst>
                                    <p:cond delay="0"/>
                                  </p:stCondLst>
                                  <p:childTnLst>
                                    <p:set>
                                      <p:cBhvr>
                                        <p:cTn id="1518" dur="1" fill="hold">
                                          <p:stCondLst>
                                            <p:cond delay="0"/>
                                          </p:stCondLst>
                                        </p:cTn>
                                        <p:tgtEl>
                                          <p:spTgt spid="222"/>
                                        </p:tgtEl>
                                        <p:attrNameLst>
                                          <p:attrName>style.visibility</p:attrName>
                                        </p:attrNameLst>
                                      </p:cBhvr>
                                      <p:to>
                                        <p:strVal val="hidden"/>
                                      </p:to>
                                    </p:set>
                                  </p:childTnLst>
                                </p:cTn>
                              </p:par>
                              <p:par>
                                <p:cTn id="1519" presetID="10" presetClass="entr" presetSubtype="0" fill="hold" grpId="3" nodeType="withEffect">
                                  <p:stCondLst>
                                    <p:cond delay="0"/>
                                  </p:stCondLst>
                                  <p:childTnLst>
                                    <p:set>
                                      <p:cBhvr>
                                        <p:cTn id="1520" dur="1" fill="hold">
                                          <p:stCondLst>
                                            <p:cond delay="0"/>
                                          </p:stCondLst>
                                        </p:cTn>
                                        <p:tgtEl>
                                          <p:spTgt spid="210"/>
                                        </p:tgtEl>
                                        <p:attrNameLst>
                                          <p:attrName>style.visibility</p:attrName>
                                        </p:attrNameLst>
                                      </p:cBhvr>
                                      <p:to>
                                        <p:strVal val="visible"/>
                                      </p:to>
                                    </p:set>
                                    <p:animEffect transition="in" filter="fade">
                                      <p:cBhvr>
                                        <p:cTn id="1521" dur="500"/>
                                        <p:tgtEl>
                                          <p:spTgt spid="210"/>
                                        </p:tgtEl>
                                      </p:cBhvr>
                                    </p:animEffect>
                                  </p:childTnLst>
                                </p:cTn>
                              </p:par>
                              <p:par>
                                <p:cTn id="1522" presetID="1" presetClass="exit" presetSubtype="0" fill="hold" grpId="3" nodeType="withEffect">
                                  <p:stCondLst>
                                    <p:cond delay="0"/>
                                  </p:stCondLst>
                                  <p:childTnLst>
                                    <p:set>
                                      <p:cBhvr>
                                        <p:cTn id="1523" dur="1" fill="hold">
                                          <p:stCondLst>
                                            <p:cond delay="0"/>
                                          </p:stCondLst>
                                        </p:cTn>
                                        <p:tgtEl>
                                          <p:spTgt spid="201"/>
                                        </p:tgtEl>
                                        <p:attrNameLst>
                                          <p:attrName>style.visibility</p:attrName>
                                        </p:attrNameLst>
                                      </p:cBhvr>
                                      <p:to>
                                        <p:strVal val="hidden"/>
                                      </p:to>
                                    </p:set>
                                  </p:childTnLst>
                                </p:cTn>
                              </p:par>
                            </p:childTnLst>
                          </p:cTn>
                        </p:par>
                      </p:childTnLst>
                    </p:cTn>
                  </p:par>
                </p:childTnLst>
              </p:cTn>
              <p:nextCondLst>
                <p:cond evt="onClick" delay="0">
                  <p:tgtEl>
                    <p:spTgt spid="222"/>
                  </p:tgtEl>
                </p:cond>
              </p:nextCondLst>
            </p:seq>
            <p:seq concurrent="1" nextAc="seek">
              <p:cTn id="1524" restart="whenNotActive" fill="hold" evtFilter="cancelBubble" nodeType="interactiveSeq">
                <p:stCondLst>
                  <p:cond evt="onClick" delay="0">
                    <p:tgtEl>
                      <p:spTgt spid="217"/>
                    </p:tgtEl>
                  </p:cond>
                </p:stCondLst>
                <p:endSync evt="end" delay="0">
                  <p:rtn val="all"/>
                </p:endSync>
                <p:childTnLst>
                  <p:par>
                    <p:cTn id="1525" fill="hold">
                      <p:stCondLst>
                        <p:cond delay="0"/>
                      </p:stCondLst>
                      <p:childTnLst>
                        <p:par>
                          <p:cTn id="1526" fill="hold">
                            <p:stCondLst>
                              <p:cond delay="0"/>
                            </p:stCondLst>
                            <p:childTnLst>
                              <p:par>
                                <p:cTn id="1527" presetID="1" presetClass="exit" presetSubtype="0" fill="hold" grpId="1" nodeType="clickEffect">
                                  <p:stCondLst>
                                    <p:cond delay="0"/>
                                  </p:stCondLst>
                                  <p:childTnLst>
                                    <p:set>
                                      <p:cBhvr>
                                        <p:cTn id="1528" dur="1" fill="hold">
                                          <p:stCondLst>
                                            <p:cond delay="0"/>
                                          </p:stCondLst>
                                        </p:cTn>
                                        <p:tgtEl>
                                          <p:spTgt spid="217"/>
                                        </p:tgtEl>
                                        <p:attrNameLst>
                                          <p:attrName>style.visibility</p:attrName>
                                        </p:attrNameLst>
                                      </p:cBhvr>
                                      <p:to>
                                        <p:strVal val="hidden"/>
                                      </p:to>
                                    </p:set>
                                  </p:childTnLst>
                                </p:cTn>
                              </p:par>
                              <p:par>
                                <p:cTn id="1529" presetID="10" presetClass="entr" presetSubtype="0" fill="hold" grpId="4" nodeType="withEffect">
                                  <p:stCondLst>
                                    <p:cond delay="0"/>
                                  </p:stCondLst>
                                  <p:childTnLst>
                                    <p:set>
                                      <p:cBhvr>
                                        <p:cTn id="1530" dur="1" fill="hold">
                                          <p:stCondLst>
                                            <p:cond delay="0"/>
                                          </p:stCondLst>
                                        </p:cTn>
                                        <p:tgtEl>
                                          <p:spTgt spid="210"/>
                                        </p:tgtEl>
                                        <p:attrNameLst>
                                          <p:attrName>style.visibility</p:attrName>
                                        </p:attrNameLst>
                                      </p:cBhvr>
                                      <p:to>
                                        <p:strVal val="visible"/>
                                      </p:to>
                                    </p:set>
                                    <p:animEffect transition="in" filter="fade">
                                      <p:cBhvr>
                                        <p:cTn id="1531" dur="500"/>
                                        <p:tgtEl>
                                          <p:spTgt spid="210"/>
                                        </p:tgtEl>
                                      </p:cBhvr>
                                    </p:animEffect>
                                  </p:childTnLst>
                                </p:cTn>
                              </p:par>
                            </p:childTnLst>
                          </p:cTn>
                        </p:par>
                      </p:childTnLst>
                    </p:cTn>
                  </p:par>
                </p:childTnLst>
              </p:cTn>
              <p:nextCondLst>
                <p:cond evt="onClick" delay="0">
                  <p:tgtEl>
                    <p:spTgt spid="217"/>
                  </p:tgtEl>
                </p:cond>
              </p:nextCondLst>
            </p:seq>
            <p:seq concurrent="1" nextAc="seek">
              <p:cTn id="1532" restart="whenNotActive" fill="hold" evtFilter="cancelBubble" nodeType="interactiveSeq">
                <p:stCondLst>
                  <p:cond evt="onClick" delay="0">
                    <p:tgtEl>
                      <p:spTgt spid="218"/>
                    </p:tgtEl>
                  </p:cond>
                </p:stCondLst>
                <p:endSync evt="end" delay="0">
                  <p:rtn val="all"/>
                </p:endSync>
                <p:childTnLst>
                  <p:par>
                    <p:cTn id="1533" fill="hold">
                      <p:stCondLst>
                        <p:cond delay="0"/>
                      </p:stCondLst>
                      <p:childTnLst>
                        <p:par>
                          <p:cTn id="1534" fill="hold">
                            <p:stCondLst>
                              <p:cond delay="0"/>
                            </p:stCondLst>
                            <p:childTnLst>
                              <p:par>
                                <p:cTn id="1535" presetID="1" presetClass="exit" presetSubtype="0" fill="hold" grpId="1" nodeType="clickEffect">
                                  <p:stCondLst>
                                    <p:cond delay="0"/>
                                  </p:stCondLst>
                                  <p:childTnLst>
                                    <p:set>
                                      <p:cBhvr>
                                        <p:cTn id="1536" dur="1" fill="hold">
                                          <p:stCondLst>
                                            <p:cond delay="0"/>
                                          </p:stCondLst>
                                        </p:cTn>
                                        <p:tgtEl>
                                          <p:spTgt spid="218"/>
                                        </p:tgtEl>
                                        <p:attrNameLst>
                                          <p:attrName>style.visibility</p:attrName>
                                        </p:attrNameLst>
                                      </p:cBhvr>
                                      <p:to>
                                        <p:strVal val="hidden"/>
                                      </p:to>
                                    </p:set>
                                  </p:childTnLst>
                                </p:cTn>
                              </p:par>
                              <p:par>
                                <p:cTn id="1537" presetID="10" presetClass="entr" presetSubtype="0" fill="hold" grpId="5" nodeType="withEffect">
                                  <p:stCondLst>
                                    <p:cond delay="0"/>
                                  </p:stCondLst>
                                  <p:childTnLst>
                                    <p:set>
                                      <p:cBhvr>
                                        <p:cTn id="1538" dur="1" fill="hold">
                                          <p:stCondLst>
                                            <p:cond delay="0"/>
                                          </p:stCondLst>
                                        </p:cTn>
                                        <p:tgtEl>
                                          <p:spTgt spid="210"/>
                                        </p:tgtEl>
                                        <p:attrNameLst>
                                          <p:attrName>style.visibility</p:attrName>
                                        </p:attrNameLst>
                                      </p:cBhvr>
                                      <p:to>
                                        <p:strVal val="visible"/>
                                      </p:to>
                                    </p:set>
                                    <p:animEffect transition="in" filter="fade">
                                      <p:cBhvr>
                                        <p:cTn id="1539" dur="500"/>
                                        <p:tgtEl>
                                          <p:spTgt spid="210"/>
                                        </p:tgtEl>
                                      </p:cBhvr>
                                    </p:animEffect>
                                  </p:childTnLst>
                                </p:cTn>
                              </p:par>
                              <p:par>
                                <p:cTn id="1540" presetID="1" presetClass="exit" presetSubtype="0" fill="hold" grpId="5" nodeType="withEffect">
                                  <p:stCondLst>
                                    <p:cond delay="0"/>
                                  </p:stCondLst>
                                  <p:childTnLst>
                                    <p:set>
                                      <p:cBhvr>
                                        <p:cTn id="1541" dur="1" fill="hold">
                                          <p:stCondLst>
                                            <p:cond delay="0"/>
                                          </p:stCondLst>
                                        </p:cTn>
                                        <p:tgtEl>
                                          <p:spTgt spid="201"/>
                                        </p:tgtEl>
                                        <p:attrNameLst>
                                          <p:attrName>style.visibility</p:attrName>
                                        </p:attrNameLst>
                                      </p:cBhvr>
                                      <p:to>
                                        <p:strVal val="hidden"/>
                                      </p:to>
                                    </p:set>
                                  </p:childTnLst>
                                </p:cTn>
                              </p:par>
                            </p:childTnLst>
                          </p:cTn>
                        </p:par>
                      </p:childTnLst>
                    </p:cTn>
                  </p:par>
                </p:childTnLst>
              </p:cTn>
              <p:nextCondLst>
                <p:cond evt="onClick" delay="0">
                  <p:tgtEl>
                    <p:spTgt spid="218"/>
                  </p:tgtEl>
                </p:cond>
              </p:nextCondLst>
            </p:seq>
            <p:seq concurrent="1" nextAc="seek">
              <p:cTn id="1542" restart="whenNotActive" fill="hold" evtFilter="cancelBubble" nodeType="interactiveSeq">
                <p:stCondLst>
                  <p:cond evt="onClick" delay="0">
                    <p:tgtEl>
                      <p:spTgt spid="219"/>
                    </p:tgtEl>
                  </p:cond>
                </p:stCondLst>
                <p:endSync evt="end" delay="0">
                  <p:rtn val="all"/>
                </p:endSync>
                <p:childTnLst>
                  <p:par>
                    <p:cTn id="1543" fill="hold">
                      <p:stCondLst>
                        <p:cond delay="0"/>
                      </p:stCondLst>
                      <p:childTnLst>
                        <p:par>
                          <p:cTn id="1544" fill="hold">
                            <p:stCondLst>
                              <p:cond delay="0"/>
                            </p:stCondLst>
                            <p:childTnLst>
                              <p:par>
                                <p:cTn id="1545" presetID="1" presetClass="exit" presetSubtype="0" fill="hold" grpId="1" nodeType="clickEffect">
                                  <p:stCondLst>
                                    <p:cond delay="0"/>
                                  </p:stCondLst>
                                  <p:childTnLst>
                                    <p:set>
                                      <p:cBhvr>
                                        <p:cTn id="1546" dur="1" fill="hold">
                                          <p:stCondLst>
                                            <p:cond delay="0"/>
                                          </p:stCondLst>
                                        </p:cTn>
                                        <p:tgtEl>
                                          <p:spTgt spid="219"/>
                                        </p:tgtEl>
                                        <p:attrNameLst>
                                          <p:attrName>style.visibility</p:attrName>
                                        </p:attrNameLst>
                                      </p:cBhvr>
                                      <p:to>
                                        <p:strVal val="hidden"/>
                                      </p:to>
                                    </p:set>
                                  </p:childTnLst>
                                </p:cTn>
                              </p:par>
                              <p:par>
                                <p:cTn id="1547" presetID="10" presetClass="entr" presetSubtype="0" fill="hold" grpId="6" nodeType="withEffect">
                                  <p:stCondLst>
                                    <p:cond delay="0"/>
                                  </p:stCondLst>
                                  <p:childTnLst>
                                    <p:set>
                                      <p:cBhvr>
                                        <p:cTn id="1548" dur="1" fill="hold">
                                          <p:stCondLst>
                                            <p:cond delay="0"/>
                                          </p:stCondLst>
                                        </p:cTn>
                                        <p:tgtEl>
                                          <p:spTgt spid="210"/>
                                        </p:tgtEl>
                                        <p:attrNameLst>
                                          <p:attrName>style.visibility</p:attrName>
                                        </p:attrNameLst>
                                      </p:cBhvr>
                                      <p:to>
                                        <p:strVal val="visible"/>
                                      </p:to>
                                    </p:set>
                                    <p:animEffect transition="in" filter="fade">
                                      <p:cBhvr>
                                        <p:cTn id="1549" dur="500"/>
                                        <p:tgtEl>
                                          <p:spTgt spid="210"/>
                                        </p:tgtEl>
                                      </p:cBhvr>
                                    </p:animEffect>
                                  </p:childTnLst>
                                </p:cTn>
                              </p:par>
                            </p:childTnLst>
                          </p:cTn>
                        </p:par>
                      </p:childTnLst>
                    </p:cTn>
                  </p:par>
                </p:childTnLst>
              </p:cTn>
              <p:nextCondLst>
                <p:cond evt="onClick" delay="0">
                  <p:tgtEl>
                    <p:spTgt spid="219"/>
                  </p:tgtEl>
                </p:cond>
              </p:nextCondLst>
            </p:seq>
            <p:seq concurrent="1" nextAc="seek">
              <p:cTn id="1550" restart="whenNotActive" fill="hold" evtFilter="cancelBubble" nodeType="interactiveSeq">
                <p:stCondLst>
                  <p:cond evt="onClick" delay="0">
                    <p:tgtEl>
                      <p:spTgt spid="220"/>
                    </p:tgtEl>
                  </p:cond>
                </p:stCondLst>
                <p:endSync evt="end" delay="0">
                  <p:rtn val="all"/>
                </p:endSync>
                <p:childTnLst>
                  <p:par>
                    <p:cTn id="1551" fill="hold">
                      <p:stCondLst>
                        <p:cond delay="0"/>
                      </p:stCondLst>
                      <p:childTnLst>
                        <p:par>
                          <p:cTn id="1552" fill="hold">
                            <p:stCondLst>
                              <p:cond delay="0"/>
                            </p:stCondLst>
                            <p:childTnLst>
                              <p:par>
                                <p:cTn id="1553" presetID="1" presetClass="exit" presetSubtype="0" fill="hold" grpId="1" nodeType="clickEffect">
                                  <p:stCondLst>
                                    <p:cond delay="0"/>
                                  </p:stCondLst>
                                  <p:childTnLst>
                                    <p:set>
                                      <p:cBhvr>
                                        <p:cTn id="1554" dur="1" fill="hold">
                                          <p:stCondLst>
                                            <p:cond delay="0"/>
                                          </p:stCondLst>
                                        </p:cTn>
                                        <p:tgtEl>
                                          <p:spTgt spid="220"/>
                                        </p:tgtEl>
                                        <p:attrNameLst>
                                          <p:attrName>style.visibility</p:attrName>
                                        </p:attrNameLst>
                                      </p:cBhvr>
                                      <p:to>
                                        <p:strVal val="hidden"/>
                                      </p:to>
                                    </p:set>
                                  </p:childTnLst>
                                </p:cTn>
                              </p:par>
                              <p:par>
                                <p:cTn id="1555" presetID="1" presetClass="exit" presetSubtype="0" fill="hold" grpId="1" nodeType="withEffect">
                                  <p:stCondLst>
                                    <p:cond delay="0"/>
                                  </p:stCondLst>
                                  <p:childTnLst>
                                    <p:set>
                                      <p:cBhvr>
                                        <p:cTn id="1556" dur="1" fill="hold">
                                          <p:stCondLst>
                                            <p:cond delay="0"/>
                                          </p:stCondLst>
                                        </p:cTn>
                                        <p:tgtEl>
                                          <p:spTgt spid="203"/>
                                        </p:tgtEl>
                                        <p:attrNameLst>
                                          <p:attrName>style.visibility</p:attrName>
                                        </p:attrNameLst>
                                      </p:cBhvr>
                                      <p:to>
                                        <p:strVal val="hidden"/>
                                      </p:to>
                                    </p:set>
                                  </p:childTnLst>
                                </p:cTn>
                              </p:par>
                              <p:par>
                                <p:cTn id="1557" presetID="10" presetClass="entr" presetSubtype="0" fill="hold" grpId="8" nodeType="withEffect">
                                  <p:stCondLst>
                                    <p:cond delay="0"/>
                                  </p:stCondLst>
                                  <p:childTnLst>
                                    <p:set>
                                      <p:cBhvr>
                                        <p:cTn id="1558" dur="1" fill="hold">
                                          <p:stCondLst>
                                            <p:cond delay="0"/>
                                          </p:stCondLst>
                                        </p:cTn>
                                        <p:tgtEl>
                                          <p:spTgt spid="210"/>
                                        </p:tgtEl>
                                        <p:attrNameLst>
                                          <p:attrName>style.visibility</p:attrName>
                                        </p:attrNameLst>
                                      </p:cBhvr>
                                      <p:to>
                                        <p:strVal val="visible"/>
                                      </p:to>
                                    </p:set>
                                    <p:animEffect transition="in" filter="fade">
                                      <p:cBhvr>
                                        <p:cTn id="1559" dur="500"/>
                                        <p:tgtEl>
                                          <p:spTgt spid="210"/>
                                        </p:tgtEl>
                                      </p:cBhvr>
                                    </p:animEffect>
                                  </p:childTnLst>
                                </p:cTn>
                              </p:par>
                            </p:childTnLst>
                          </p:cTn>
                        </p:par>
                      </p:childTnLst>
                    </p:cTn>
                  </p:par>
                </p:childTnLst>
              </p:cTn>
              <p:nextCondLst>
                <p:cond evt="onClick" delay="0">
                  <p:tgtEl>
                    <p:spTgt spid="220"/>
                  </p:tgtEl>
                </p:cond>
              </p:nextCondLst>
            </p:seq>
            <p:seq concurrent="1" nextAc="seek">
              <p:cTn id="1560" restart="whenNotActive" fill="hold" evtFilter="cancelBubble" nodeType="interactiveSeq">
                <p:stCondLst>
                  <p:cond evt="onClick" delay="0">
                    <p:tgtEl>
                      <p:spTgt spid="221"/>
                    </p:tgtEl>
                  </p:cond>
                </p:stCondLst>
                <p:endSync evt="end" delay="0">
                  <p:rtn val="all"/>
                </p:endSync>
                <p:childTnLst>
                  <p:par>
                    <p:cTn id="1561" fill="hold">
                      <p:stCondLst>
                        <p:cond delay="0"/>
                      </p:stCondLst>
                      <p:childTnLst>
                        <p:par>
                          <p:cTn id="1562" fill="hold">
                            <p:stCondLst>
                              <p:cond delay="0"/>
                            </p:stCondLst>
                            <p:childTnLst>
                              <p:par>
                                <p:cTn id="1563" presetID="1" presetClass="exit" presetSubtype="0" fill="hold" grpId="1" nodeType="clickEffect">
                                  <p:stCondLst>
                                    <p:cond delay="0"/>
                                  </p:stCondLst>
                                  <p:childTnLst>
                                    <p:set>
                                      <p:cBhvr>
                                        <p:cTn id="1564" dur="1" fill="hold">
                                          <p:stCondLst>
                                            <p:cond delay="0"/>
                                          </p:stCondLst>
                                        </p:cTn>
                                        <p:tgtEl>
                                          <p:spTgt spid="221"/>
                                        </p:tgtEl>
                                        <p:attrNameLst>
                                          <p:attrName>style.visibility</p:attrName>
                                        </p:attrNameLst>
                                      </p:cBhvr>
                                      <p:to>
                                        <p:strVal val="hidden"/>
                                      </p:to>
                                    </p:set>
                                  </p:childTnLst>
                                </p:cTn>
                              </p:par>
                              <p:par>
                                <p:cTn id="1565" presetID="1" presetClass="exit" presetSubtype="0" fill="hold" grpId="4" nodeType="withEffect">
                                  <p:stCondLst>
                                    <p:cond delay="0"/>
                                  </p:stCondLst>
                                  <p:childTnLst>
                                    <p:set>
                                      <p:cBhvr>
                                        <p:cTn id="1566" dur="1" fill="hold">
                                          <p:stCondLst>
                                            <p:cond delay="0"/>
                                          </p:stCondLst>
                                        </p:cTn>
                                        <p:tgtEl>
                                          <p:spTgt spid="201"/>
                                        </p:tgtEl>
                                        <p:attrNameLst>
                                          <p:attrName>style.visibility</p:attrName>
                                        </p:attrNameLst>
                                      </p:cBhvr>
                                      <p:to>
                                        <p:strVal val="hidden"/>
                                      </p:to>
                                    </p:set>
                                  </p:childTnLst>
                                </p:cTn>
                              </p:par>
                              <p:par>
                                <p:cTn id="1567" presetID="10" presetClass="entr" presetSubtype="0" fill="hold" grpId="7" nodeType="withEffect">
                                  <p:stCondLst>
                                    <p:cond delay="0"/>
                                  </p:stCondLst>
                                  <p:childTnLst>
                                    <p:set>
                                      <p:cBhvr>
                                        <p:cTn id="1568" dur="1" fill="hold">
                                          <p:stCondLst>
                                            <p:cond delay="0"/>
                                          </p:stCondLst>
                                        </p:cTn>
                                        <p:tgtEl>
                                          <p:spTgt spid="210"/>
                                        </p:tgtEl>
                                        <p:attrNameLst>
                                          <p:attrName>style.visibility</p:attrName>
                                        </p:attrNameLst>
                                      </p:cBhvr>
                                      <p:to>
                                        <p:strVal val="visible"/>
                                      </p:to>
                                    </p:set>
                                    <p:animEffect transition="in" filter="fade">
                                      <p:cBhvr>
                                        <p:cTn id="1569" dur="500"/>
                                        <p:tgtEl>
                                          <p:spTgt spid="210"/>
                                        </p:tgtEl>
                                      </p:cBhvr>
                                    </p:animEffect>
                                  </p:childTnLst>
                                </p:cTn>
                              </p:par>
                            </p:childTnLst>
                          </p:cTn>
                        </p:par>
                      </p:childTnLst>
                    </p:cTn>
                  </p:par>
                </p:childTnLst>
              </p:cTn>
              <p:nextCondLst>
                <p:cond evt="onClick" delay="0">
                  <p:tgtEl>
                    <p:spTgt spid="221"/>
                  </p:tgtEl>
                </p:cond>
              </p:nextCondLst>
            </p:seq>
            <p:seq concurrent="1" nextAc="seek">
              <p:cTn id="1570" restart="whenNotActive" fill="hold" evtFilter="cancelBubble" nodeType="interactiveSeq">
                <p:stCondLst>
                  <p:cond evt="onClick" delay="0">
                    <p:tgtEl>
                      <p:spTgt spid="223"/>
                    </p:tgtEl>
                  </p:cond>
                </p:stCondLst>
                <p:endSync evt="end" delay="0">
                  <p:rtn val="all"/>
                </p:endSync>
                <p:childTnLst>
                  <p:par>
                    <p:cTn id="1571" fill="hold">
                      <p:stCondLst>
                        <p:cond delay="0"/>
                      </p:stCondLst>
                      <p:childTnLst>
                        <p:par>
                          <p:cTn id="1572" fill="hold">
                            <p:stCondLst>
                              <p:cond delay="0"/>
                            </p:stCondLst>
                            <p:childTnLst>
                              <p:par>
                                <p:cTn id="1573" presetID="1" presetClass="entr" presetSubtype="0" fill="hold" grpId="0" nodeType="clickEffect">
                                  <p:stCondLst>
                                    <p:cond delay="0"/>
                                  </p:stCondLst>
                                  <p:childTnLst>
                                    <p:set>
                                      <p:cBhvr>
                                        <p:cTn id="1574" dur="1" fill="hold">
                                          <p:stCondLst>
                                            <p:cond delay="0"/>
                                          </p:stCondLst>
                                        </p:cTn>
                                        <p:tgtEl>
                                          <p:spTgt spid="229"/>
                                        </p:tgtEl>
                                        <p:attrNameLst>
                                          <p:attrName>style.visibility</p:attrName>
                                        </p:attrNameLst>
                                      </p:cBhvr>
                                      <p:to>
                                        <p:strVal val="visible"/>
                                      </p:to>
                                    </p:set>
                                  </p:childTnLst>
                                </p:cTn>
                              </p:par>
                              <p:par>
                                <p:cTn id="1575" presetID="10" presetClass="exit" presetSubtype="0" fill="hold" grpId="1" nodeType="withEffect">
                                  <p:stCondLst>
                                    <p:cond delay="0"/>
                                  </p:stCondLst>
                                  <p:childTnLst>
                                    <p:animEffect transition="out" filter="fade">
                                      <p:cBhvr>
                                        <p:cTn id="1576" dur="500"/>
                                        <p:tgtEl>
                                          <p:spTgt spid="208"/>
                                        </p:tgtEl>
                                      </p:cBhvr>
                                    </p:animEffect>
                                    <p:set>
                                      <p:cBhvr>
                                        <p:cTn id="1577"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3"/>
                  </p:tgtEl>
                </p:cond>
              </p:nextCondLst>
            </p:seq>
            <p:seq concurrent="1" nextAc="seek">
              <p:cTn id="1578" restart="whenNotActive" fill="hold" evtFilter="cancelBubble" nodeType="interactiveSeq">
                <p:stCondLst>
                  <p:cond evt="onClick" delay="0">
                    <p:tgtEl>
                      <p:spTgt spid="224"/>
                    </p:tgtEl>
                  </p:cond>
                </p:stCondLst>
                <p:endSync evt="end" delay="0">
                  <p:rtn val="all"/>
                </p:endSync>
                <p:childTnLst>
                  <p:par>
                    <p:cTn id="1579" fill="hold">
                      <p:stCondLst>
                        <p:cond delay="0"/>
                      </p:stCondLst>
                      <p:childTnLst>
                        <p:par>
                          <p:cTn id="1580" fill="hold">
                            <p:stCondLst>
                              <p:cond delay="0"/>
                            </p:stCondLst>
                            <p:childTnLst>
                              <p:par>
                                <p:cTn id="1581" presetID="1" presetClass="entr" presetSubtype="0" fill="hold" grpId="0" nodeType="clickEffect">
                                  <p:stCondLst>
                                    <p:cond delay="0"/>
                                  </p:stCondLst>
                                  <p:childTnLst>
                                    <p:set>
                                      <p:cBhvr>
                                        <p:cTn id="1582" dur="1" fill="hold">
                                          <p:stCondLst>
                                            <p:cond delay="0"/>
                                          </p:stCondLst>
                                        </p:cTn>
                                        <p:tgtEl>
                                          <p:spTgt spid="230"/>
                                        </p:tgtEl>
                                        <p:attrNameLst>
                                          <p:attrName>style.visibility</p:attrName>
                                        </p:attrNameLst>
                                      </p:cBhvr>
                                      <p:to>
                                        <p:strVal val="visible"/>
                                      </p:to>
                                    </p:set>
                                  </p:childTnLst>
                                </p:cTn>
                              </p:par>
                              <p:par>
                                <p:cTn id="1583" presetID="1" presetClass="entr" presetSubtype="0" fill="hold" grpId="0" nodeType="withEffect">
                                  <p:stCondLst>
                                    <p:cond delay="0"/>
                                  </p:stCondLst>
                                  <p:childTnLst>
                                    <p:set>
                                      <p:cBhvr>
                                        <p:cTn id="1584" dur="1" fill="hold">
                                          <p:stCondLst>
                                            <p:cond delay="0"/>
                                          </p:stCondLst>
                                        </p:cTn>
                                        <p:tgtEl>
                                          <p:spTgt spid="205"/>
                                        </p:tgtEl>
                                        <p:attrNameLst>
                                          <p:attrName>style.visibility</p:attrName>
                                        </p:attrNameLst>
                                      </p:cBhvr>
                                      <p:to>
                                        <p:strVal val="visible"/>
                                      </p:to>
                                    </p:set>
                                  </p:childTnLst>
                                </p:cTn>
                              </p:par>
                              <p:par>
                                <p:cTn id="1585" presetID="10" presetClass="exit" presetSubtype="0" fill="hold" grpId="2" nodeType="withEffect">
                                  <p:stCondLst>
                                    <p:cond delay="0"/>
                                  </p:stCondLst>
                                  <p:childTnLst>
                                    <p:animEffect transition="out" filter="fade">
                                      <p:cBhvr>
                                        <p:cTn id="1586" dur="500"/>
                                        <p:tgtEl>
                                          <p:spTgt spid="208"/>
                                        </p:tgtEl>
                                      </p:cBhvr>
                                    </p:animEffect>
                                    <p:set>
                                      <p:cBhvr>
                                        <p:cTn id="1587"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4"/>
                  </p:tgtEl>
                </p:cond>
              </p:nextCondLst>
            </p:seq>
            <p:seq concurrent="1" nextAc="seek">
              <p:cTn id="1588" restart="whenNotActive" fill="hold" evtFilter="cancelBubble" nodeType="interactiveSeq">
                <p:stCondLst>
                  <p:cond evt="onClick" delay="0">
                    <p:tgtEl>
                      <p:spTgt spid="225"/>
                    </p:tgtEl>
                  </p:cond>
                </p:stCondLst>
                <p:endSync evt="end" delay="0">
                  <p:rtn val="all"/>
                </p:endSync>
                <p:childTnLst>
                  <p:par>
                    <p:cTn id="1589" fill="hold">
                      <p:stCondLst>
                        <p:cond delay="0"/>
                      </p:stCondLst>
                      <p:childTnLst>
                        <p:par>
                          <p:cTn id="1590" fill="hold">
                            <p:stCondLst>
                              <p:cond delay="0"/>
                            </p:stCondLst>
                            <p:childTnLst>
                              <p:par>
                                <p:cTn id="1591" presetID="1" presetClass="entr" presetSubtype="0" fill="hold" grpId="1" nodeType="clickEffect">
                                  <p:stCondLst>
                                    <p:cond delay="0"/>
                                  </p:stCondLst>
                                  <p:childTnLst>
                                    <p:set>
                                      <p:cBhvr>
                                        <p:cTn id="1592" dur="1" fill="hold">
                                          <p:stCondLst>
                                            <p:cond delay="0"/>
                                          </p:stCondLst>
                                        </p:cTn>
                                        <p:tgtEl>
                                          <p:spTgt spid="231"/>
                                        </p:tgtEl>
                                        <p:attrNameLst>
                                          <p:attrName>style.visibility</p:attrName>
                                        </p:attrNameLst>
                                      </p:cBhvr>
                                      <p:to>
                                        <p:strVal val="visible"/>
                                      </p:to>
                                    </p:set>
                                  </p:childTnLst>
                                </p:cTn>
                              </p:par>
                              <p:par>
                                <p:cTn id="1593" presetID="10" presetClass="exit" presetSubtype="0" fill="hold" grpId="5" nodeType="withEffect">
                                  <p:stCondLst>
                                    <p:cond delay="0"/>
                                  </p:stCondLst>
                                  <p:childTnLst>
                                    <p:animEffect transition="out" filter="fade">
                                      <p:cBhvr>
                                        <p:cTn id="1594" dur="500"/>
                                        <p:tgtEl>
                                          <p:spTgt spid="208"/>
                                        </p:tgtEl>
                                      </p:cBhvr>
                                    </p:animEffect>
                                    <p:set>
                                      <p:cBhvr>
                                        <p:cTn id="1595"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5"/>
                  </p:tgtEl>
                </p:cond>
              </p:nextCondLst>
            </p:seq>
            <p:seq concurrent="1" nextAc="seek">
              <p:cTn id="1596" restart="whenNotActive" fill="hold" evtFilter="cancelBubble" nodeType="interactiveSeq">
                <p:stCondLst>
                  <p:cond evt="onClick" delay="0">
                    <p:tgtEl>
                      <p:spTgt spid="227"/>
                    </p:tgtEl>
                  </p:cond>
                </p:stCondLst>
                <p:endSync evt="end" delay="0">
                  <p:rtn val="all"/>
                </p:endSync>
                <p:childTnLst>
                  <p:par>
                    <p:cTn id="1597" fill="hold">
                      <p:stCondLst>
                        <p:cond delay="0"/>
                      </p:stCondLst>
                      <p:childTnLst>
                        <p:par>
                          <p:cTn id="1598" fill="hold">
                            <p:stCondLst>
                              <p:cond delay="0"/>
                            </p:stCondLst>
                            <p:childTnLst>
                              <p:par>
                                <p:cTn id="1599" presetID="1" presetClass="entr" presetSubtype="0" fill="hold" grpId="0" nodeType="clickEffect">
                                  <p:stCondLst>
                                    <p:cond delay="0"/>
                                  </p:stCondLst>
                                  <p:childTnLst>
                                    <p:set>
                                      <p:cBhvr>
                                        <p:cTn id="1600" dur="1" fill="hold">
                                          <p:stCondLst>
                                            <p:cond delay="0"/>
                                          </p:stCondLst>
                                        </p:cTn>
                                        <p:tgtEl>
                                          <p:spTgt spid="233"/>
                                        </p:tgtEl>
                                        <p:attrNameLst>
                                          <p:attrName>style.visibility</p:attrName>
                                        </p:attrNameLst>
                                      </p:cBhvr>
                                      <p:to>
                                        <p:strVal val="visible"/>
                                      </p:to>
                                    </p:set>
                                  </p:childTnLst>
                                </p:cTn>
                              </p:par>
                              <p:par>
                                <p:cTn id="1601" presetID="1" presetClass="entr" presetSubtype="0" fill="hold" grpId="0" nodeType="withEffect">
                                  <p:stCondLst>
                                    <p:cond delay="0"/>
                                  </p:stCondLst>
                                  <p:childTnLst>
                                    <p:set>
                                      <p:cBhvr>
                                        <p:cTn id="1602" dur="1" fill="hold">
                                          <p:stCondLst>
                                            <p:cond delay="0"/>
                                          </p:stCondLst>
                                        </p:cTn>
                                        <p:tgtEl>
                                          <p:spTgt spid="200"/>
                                        </p:tgtEl>
                                        <p:attrNameLst>
                                          <p:attrName>style.visibility</p:attrName>
                                        </p:attrNameLst>
                                      </p:cBhvr>
                                      <p:to>
                                        <p:strVal val="visible"/>
                                      </p:to>
                                    </p:set>
                                  </p:childTnLst>
                                </p:cTn>
                              </p:par>
                              <p:par>
                                <p:cTn id="1603" presetID="10" presetClass="exit" presetSubtype="0" fill="hold" grpId="4" nodeType="withEffect">
                                  <p:stCondLst>
                                    <p:cond delay="0"/>
                                  </p:stCondLst>
                                  <p:childTnLst>
                                    <p:animEffect transition="out" filter="fade">
                                      <p:cBhvr>
                                        <p:cTn id="1604" dur="500"/>
                                        <p:tgtEl>
                                          <p:spTgt spid="208"/>
                                        </p:tgtEl>
                                      </p:cBhvr>
                                    </p:animEffect>
                                    <p:set>
                                      <p:cBhvr>
                                        <p:cTn id="1605"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7"/>
                  </p:tgtEl>
                </p:cond>
              </p:nextCondLst>
            </p:seq>
            <p:seq concurrent="1" nextAc="seek">
              <p:cTn id="1606" restart="whenNotActive" fill="hold" evtFilter="cancelBubble" nodeType="interactiveSeq">
                <p:stCondLst>
                  <p:cond evt="onClick" delay="0">
                    <p:tgtEl>
                      <p:spTgt spid="228"/>
                    </p:tgtEl>
                  </p:cond>
                </p:stCondLst>
                <p:endSync evt="end" delay="0">
                  <p:rtn val="all"/>
                </p:endSync>
                <p:childTnLst>
                  <p:par>
                    <p:cTn id="1607" fill="hold">
                      <p:stCondLst>
                        <p:cond delay="0"/>
                      </p:stCondLst>
                      <p:childTnLst>
                        <p:par>
                          <p:cTn id="1608" fill="hold">
                            <p:stCondLst>
                              <p:cond delay="0"/>
                            </p:stCondLst>
                            <p:childTnLst>
                              <p:par>
                                <p:cTn id="1609" presetID="1" presetClass="entr" presetSubtype="0" fill="hold" grpId="0" nodeType="clickEffect">
                                  <p:stCondLst>
                                    <p:cond delay="0"/>
                                  </p:stCondLst>
                                  <p:childTnLst>
                                    <p:set>
                                      <p:cBhvr>
                                        <p:cTn id="1610" dur="1" fill="hold">
                                          <p:stCondLst>
                                            <p:cond delay="0"/>
                                          </p:stCondLst>
                                        </p:cTn>
                                        <p:tgtEl>
                                          <p:spTgt spid="234"/>
                                        </p:tgtEl>
                                        <p:attrNameLst>
                                          <p:attrName>style.visibility</p:attrName>
                                        </p:attrNameLst>
                                      </p:cBhvr>
                                      <p:to>
                                        <p:strVal val="visible"/>
                                      </p:to>
                                    </p:set>
                                  </p:childTnLst>
                                </p:cTn>
                              </p:par>
                              <p:par>
                                <p:cTn id="1611" presetID="1" presetClass="entr" presetSubtype="0" fill="hold" grpId="1" nodeType="withEffect">
                                  <p:stCondLst>
                                    <p:cond delay="0"/>
                                  </p:stCondLst>
                                  <p:childTnLst>
                                    <p:set>
                                      <p:cBhvr>
                                        <p:cTn id="1612" dur="1" fill="hold">
                                          <p:stCondLst>
                                            <p:cond delay="0"/>
                                          </p:stCondLst>
                                        </p:cTn>
                                        <p:tgtEl>
                                          <p:spTgt spid="200"/>
                                        </p:tgtEl>
                                        <p:attrNameLst>
                                          <p:attrName>style.visibility</p:attrName>
                                        </p:attrNameLst>
                                      </p:cBhvr>
                                      <p:to>
                                        <p:strVal val="visible"/>
                                      </p:to>
                                    </p:set>
                                  </p:childTnLst>
                                </p:cTn>
                              </p:par>
                              <p:par>
                                <p:cTn id="1613" presetID="10" presetClass="exit" presetSubtype="0" fill="hold" grpId="3" nodeType="withEffect">
                                  <p:stCondLst>
                                    <p:cond delay="0"/>
                                  </p:stCondLst>
                                  <p:childTnLst>
                                    <p:animEffect transition="out" filter="fade">
                                      <p:cBhvr>
                                        <p:cTn id="1614" dur="500"/>
                                        <p:tgtEl>
                                          <p:spTgt spid="208"/>
                                        </p:tgtEl>
                                      </p:cBhvr>
                                    </p:animEffect>
                                    <p:set>
                                      <p:cBhvr>
                                        <p:cTn id="1615"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8"/>
                  </p:tgtEl>
                </p:cond>
              </p:nextCondLst>
            </p:seq>
            <p:seq concurrent="1" nextAc="seek">
              <p:cTn id="1616" restart="whenNotActive" fill="hold" evtFilter="cancelBubble" nodeType="interactiveSeq">
                <p:stCondLst>
                  <p:cond evt="onClick" delay="0">
                    <p:tgtEl>
                      <p:spTgt spid="226"/>
                    </p:tgtEl>
                  </p:cond>
                </p:stCondLst>
                <p:endSync evt="end" delay="0">
                  <p:rtn val="all"/>
                </p:endSync>
                <p:childTnLst>
                  <p:par>
                    <p:cTn id="1617" fill="hold">
                      <p:stCondLst>
                        <p:cond delay="0"/>
                      </p:stCondLst>
                      <p:childTnLst>
                        <p:par>
                          <p:cTn id="1618" fill="hold">
                            <p:stCondLst>
                              <p:cond delay="0"/>
                            </p:stCondLst>
                            <p:childTnLst>
                              <p:par>
                                <p:cTn id="1619" presetID="1" presetClass="entr" presetSubtype="0" fill="hold" grpId="0" nodeType="clickEffect">
                                  <p:stCondLst>
                                    <p:cond delay="0"/>
                                  </p:stCondLst>
                                  <p:childTnLst>
                                    <p:set>
                                      <p:cBhvr>
                                        <p:cTn id="1620" dur="1" fill="hold">
                                          <p:stCondLst>
                                            <p:cond delay="0"/>
                                          </p:stCondLst>
                                        </p:cTn>
                                        <p:tgtEl>
                                          <p:spTgt spid="232"/>
                                        </p:tgtEl>
                                        <p:attrNameLst>
                                          <p:attrName>style.visibility</p:attrName>
                                        </p:attrNameLst>
                                      </p:cBhvr>
                                      <p:to>
                                        <p:strVal val="visible"/>
                                      </p:to>
                                    </p:set>
                                  </p:childTnLst>
                                </p:cTn>
                              </p:par>
                              <p:par>
                                <p:cTn id="1621" presetID="1" presetClass="entr" presetSubtype="0" fill="hold" grpId="5" nodeType="withEffect">
                                  <p:stCondLst>
                                    <p:cond delay="0"/>
                                  </p:stCondLst>
                                  <p:childTnLst>
                                    <p:set>
                                      <p:cBhvr>
                                        <p:cTn id="1622" dur="1" fill="hold">
                                          <p:stCondLst>
                                            <p:cond delay="0"/>
                                          </p:stCondLst>
                                        </p:cTn>
                                        <p:tgtEl>
                                          <p:spTgt spid="200"/>
                                        </p:tgtEl>
                                        <p:attrNameLst>
                                          <p:attrName>style.visibility</p:attrName>
                                        </p:attrNameLst>
                                      </p:cBhvr>
                                      <p:to>
                                        <p:strVal val="visible"/>
                                      </p:to>
                                    </p:set>
                                  </p:childTnLst>
                                </p:cTn>
                              </p:par>
                              <p:par>
                                <p:cTn id="1623" presetID="10" presetClass="exit" presetSubtype="0" fill="hold" grpId="0" nodeType="withEffect">
                                  <p:stCondLst>
                                    <p:cond delay="0"/>
                                  </p:stCondLst>
                                  <p:childTnLst>
                                    <p:animEffect transition="out" filter="fade">
                                      <p:cBhvr>
                                        <p:cTn id="1624" dur="500"/>
                                        <p:tgtEl>
                                          <p:spTgt spid="208"/>
                                        </p:tgtEl>
                                      </p:cBhvr>
                                    </p:animEffect>
                                    <p:set>
                                      <p:cBhvr>
                                        <p:cTn id="1625" dur="1" fill="hold">
                                          <p:stCondLst>
                                            <p:cond delay="499"/>
                                          </p:stCondLst>
                                        </p:cTn>
                                        <p:tgtEl>
                                          <p:spTgt spid="208"/>
                                        </p:tgtEl>
                                        <p:attrNameLst>
                                          <p:attrName>style.visibility</p:attrName>
                                        </p:attrNameLst>
                                      </p:cBhvr>
                                      <p:to>
                                        <p:strVal val="hidden"/>
                                      </p:to>
                                    </p:set>
                                  </p:childTnLst>
                                </p:cTn>
                              </p:par>
                            </p:childTnLst>
                          </p:cTn>
                        </p:par>
                      </p:childTnLst>
                    </p:cTn>
                  </p:par>
                </p:childTnLst>
              </p:cTn>
              <p:nextCondLst>
                <p:cond evt="onClick" delay="0">
                  <p:tgtEl>
                    <p:spTgt spid="226"/>
                  </p:tgtEl>
                </p:cond>
              </p:nextCondLst>
            </p:seq>
            <p:seq concurrent="1" nextAc="seek">
              <p:cTn id="1626" restart="whenNotActive" fill="hold" evtFilter="cancelBubble" nodeType="interactiveSeq">
                <p:stCondLst>
                  <p:cond evt="onClick" delay="0">
                    <p:tgtEl>
                      <p:spTgt spid="234"/>
                    </p:tgtEl>
                  </p:cond>
                </p:stCondLst>
                <p:endSync evt="end" delay="0">
                  <p:rtn val="all"/>
                </p:endSync>
                <p:childTnLst>
                  <p:par>
                    <p:cTn id="1627" fill="hold">
                      <p:stCondLst>
                        <p:cond delay="0"/>
                      </p:stCondLst>
                      <p:childTnLst>
                        <p:par>
                          <p:cTn id="1628" fill="hold">
                            <p:stCondLst>
                              <p:cond delay="0"/>
                            </p:stCondLst>
                            <p:childTnLst>
                              <p:par>
                                <p:cTn id="1629" presetID="1" presetClass="exit" presetSubtype="0" fill="hold" grpId="1" nodeType="clickEffect">
                                  <p:stCondLst>
                                    <p:cond delay="0"/>
                                  </p:stCondLst>
                                  <p:childTnLst>
                                    <p:set>
                                      <p:cBhvr>
                                        <p:cTn id="1630" dur="1" fill="hold">
                                          <p:stCondLst>
                                            <p:cond delay="0"/>
                                          </p:stCondLst>
                                        </p:cTn>
                                        <p:tgtEl>
                                          <p:spTgt spid="234"/>
                                        </p:tgtEl>
                                        <p:attrNameLst>
                                          <p:attrName>style.visibility</p:attrName>
                                        </p:attrNameLst>
                                      </p:cBhvr>
                                      <p:to>
                                        <p:strVal val="hidden"/>
                                      </p:to>
                                    </p:set>
                                  </p:childTnLst>
                                </p:cTn>
                              </p:par>
                              <p:par>
                                <p:cTn id="1631" presetID="1" presetClass="exit" presetSubtype="0" fill="hold" grpId="4" nodeType="withEffect">
                                  <p:stCondLst>
                                    <p:cond delay="0"/>
                                  </p:stCondLst>
                                  <p:childTnLst>
                                    <p:set>
                                      <p:cBhvr>
                                        <p:cTn id="1632" dur="1" fill="hold">
                                          <p:stCondLst>
                                            <p:cond delay="0"/>
                                          </p:stCondLst>
                                        </p:cTn>
                                        <p:tgtEl>
                                          <p:spTgt spid="200"/>
                                        </p:tgtEl>
                                        <p:attrNameLst>
                                          <p:attrName>style.visibility</p:attrName>
                                        </p:attrNameLst>
                                      </p:cBhvr>
                                      <p:to>
                                        <p:strVal val="hidden"/>
                                      </p:to>
                                    </p:set>
                                  </p:childTnLst>
                                </p:cTn>
                              </p:par>
                              <p:par>
                                <p:cTn id="1633" presetID="10" presetClass="entr" presetSubtype="0" fill="hold" grpId="6" nodeType="withEffect">
                                  <p:stCondLst>
                                    <p:cond delay="0"/>
                                  </p:stCondLst>
                                  <p:childTnLst>
                                    <p:set>
                                      <p:cBhvr>
                                        <p:cTn id="1634" dur="1" fill="hold">
                                          <p:stCondLst>
                                            <p:cond delay="0"/>
                                          </p:stCondLst>
                                        </p:cTn>
                                        <p:tgtEl>
                                          <p:spTgt spid="208"/>
                                        </p:tgtEl>
                                        <p:attrNameLst>
                                          <p:attrName>style.visibility</p:attrName>
                                        </p:attrNameLst>
                                      </p:cBhvr>
                                      <p:to>
                                        <p:strVal val="visible"/>
                                      </p:to>
                                    </p:set>
                                    <p:animEffect transition="in" filter="fade">
                                      <p:cBhvr>
                                        <p:cTn id="1635" dur="500"/>
                                        <p:tgtEl>
                                          <p:spTgt spid="208"/>
                                        </p:tgtEl>
                                      </p:cBhvr>
                                    </p:animEffect>
                                  </p:childTnLst>
                                </p:cTn>
                              </p:par>
                            </p:childTnLst>
                          </p:cTn>
                        </p:par>
                      </p:childTnLst>
                    </p:cTn>
                  </p:par>
                </p:childTnLst>
              </p:cTn>
              <p:nextCondLst>
                <p:cond evt="onClick" delay="0">
                  <p:tgtEl>
                    <p:spTgt spid="234"/>
                  </p:tgtEl>
                </p:cond>
              </p:nextCondLst>
            </p:seq>
            <p:seq concurrent="1" nextAc="seek">
              <p:cTn id="1636" restart="whenNotActive" fill="hold" evtFilter="cancelBubble" nodeType="interactiveSeq">
                <p:stCondLst>
                  <p:cond evt="onClick" delay="0">
                    <p:tgtEl>
                      <p:spTgt spid="229"/>
                    </p:tgtEl>
                  </p:cond>
                </p:stCondLst>
                <p:endSync evt="end" delay="0">
                  <p:rtn val="all"/>
                </p:endSync>
                <p:childTnLst>
                  <p:par>
                    <p:cTn id="1637" fill="hold">
                      <p:stCondLst>
                        <p:cond delay="0"/>
                      </p:stCondLst>
                      <p:childTnLst>
                        <p:par>
                          <p:cTn id="1638" fill="hold">
                            <p:stCondLst>
                              <p:cond delay="0"/>
                            </p:stCondLst>
                            <p:childTnLst>
                              <p:par>
                                <p:cTn id="1639" presetID="1" presetClass="exit" presetSubtype="0" fill="hold" grpId="1" nodeType="clickEffect">
                                  <p:stCondLst>
                                    <p:cond delay="0"/>
                                  </p:stCondLst>
                                  <p:childTnLst>
                                    <p:set>
                                      <p:cBhvr>
                                        <p:cTn id="1640" dur="1" fill="hold">
                                          <p:stCondLst>
                                            <p:cond delay="0"/>
                                          </p:stCondLst>
                                        </p:cTn>
                                        <p:tgtEl>
                                          <p:spTgt spid="229"/>
                                        </p:tgtEl>
                                        <p:attrNameLst>
                                          <p:attrName>style.visibility</p:attrName>
                                        </p:attrNameLst>
                                      </p:cBhvr>
                                      <p:to>
                                        <p:strVal val="hidden"/>
                                      </p:to>
                                    </p:set>
                                  </p:childTnLst>
                                </p:cTn>
                              </p:par>
                              <p:par>
                                <p:cTn id="1641" presetID="10" presetClass="entr" presetSubtype="0" fill="hold" grpId="7" nodeType="withEffect">
                                  <p:stCondLst>
                                    <p:cond delay="0"/>
                                  </p:stCondLst>
                                  <p:childTnLst>
                                    <p:set>
                                      <p:cBhvr>
                                        <p:cTn id="1642" dur="1" fill="hold">
                                          <p:stCondLst>
                                            <p:cond delay="0"/>
                                          </p:stCondLst>
                                        </p:cTn>
                                        <p:tgtEl>
                                          <p:spTgt spid="208"/>
                                        </p:tgtEl>
                                        <p:attrNameLst>
                                          <p:attrName>style.visibility</p:attrName>
                                        </p:attrNameLst>
                                      </p:cBhvr>
                                      <p:to>
                                        <p:strVal val="visible"/>
                                      </p:to>
                                    </p:set>
                                    <p:animEffect transition="in" filter="fade">
                                      <p:cBhvr>
                                        <p:cTn id="1643" dur="500"/>
                                        <p:tgtEl>
                                          <p:spTgt spid="208"/>
                                        </p:tgtEl>
                                      </p:cBhvr>
                                    </p:animEffect>
                                  </p:childTnLst>
                                </p:cTn>
                              </p:par>
                            </p:childTnLst>
                          </p:cTn>
                        </p:par>
                      </p:childTnLst>
                    </p:cTn>
                  </p:par>
                </p:childTnLst>
              </p:cTn>
              <p:nextCondLst>
                <p:cond evt="onClick" delay="0">
                  <p:tgtEl>
                    <p:spTgt spid="229"/>
                  </p:tgtEl>
                </p:cond>
              </p:nextCondLst>
            </p:seq>
            <p:seq concurrent="1" nextAc="seek">
              <p:cTn id="1644" restart="whenNotActive" fill="hold" evtFilter="cancelBubble" nodeType="interactiveSeq">
                <p:stCondLst>
                  <p:cond evt="onClick" delay="0">
                    <p:tgtEl>
                      <p:spTgt spid="230"/>
                    </p:tgtEl>
                  </p:cond>
                </p:stCondLst>
                <p:endSync evt="end" delay="0">
                  <p:rtn val="all"/>
                </p:endSync>
                <p:childTnLst>
                  <p:par>
                    <p:cTn id="1645" fill="hold">
                      <p:stCondLst>
                        <p:cond delay="0"/>
                      </p:stCondLst>
                      <p:childTnLst>
                        <p:par>
                          <p:cTn id="1646" fill="hold">
                            <p:stCondLst>
                              <p:cond delay="0"/>
                            </p:stCondLst>
                            <p:childTnLst>
                              <p:par>
                                <p:cTn id="1647" presetID="1" presetClass="exit" presetSubtype="0" fill="hold" grpId="1" nodeType="clickEffect">
                                  <p:stCondLst>
                                    <p:cond delay="0"/>
                                  </p:stCondLst>
                                  <p:childTnLst>
                                    <p:set>
                                      <p:cBhvr>
                                        <p:cTn id="1648" dur="1" fill="hold">
                                          <p:stCondLst>
                                            <p:cond delay="0"/>
                                          </p:stCondLst>
                                        </p:cTn>
                                        <p:tgtEl>
                                          <p:spTgt spid="230"/>
                                        </p:tgtEl>
                                        <p:attrNameLst>
                                          <p:attrName>style.visibility</p:attrName>
                                        </p:attrNameLst>
                                      </p:cBhvr>
                                      <p:to>
                                        <p:strVal val="hidden"/>
                                      </p:to>
                                    </p:set>
                                  </p:childTnLst>
                                </p:cTn>
                              </p:par>
                              <p:par>
                                <p:cTn id="1649" presetID="1" presetClass="exit" presetSubtype="0" fill="hold" grpId="1" nodeType="withEffect">
                                  <p:stCondLst>
                                    <p:cond delay="0"/>
                                  </p:stCondLst>
                                  <p:childTnLst>
                                    <p:set>
                                      <p:cBhvr>
                                        <p:cTn id="1650" dur="1" fill="hold">
                                          <p:stCondLst>
                                            <p:cond delay="0"/>
                                          </p:stCondLst>
                                        </p:cTn>
                                        <p:tgtEl>
                                          <p:spTgt spid="205"/>
                                        </p:tgtEl>
                                        <p:attrNameLst>
                                          <p:attrName>style.visibility</p:attrName>
                                        </p:attrNameLst>
                                      </p:cBhvr>
                                      <p:to>
                                        <p:strVal val="hidden"/>
                                      </p:to>
                                    </p:set>
                                  </p:childTnLst>
                                </p:cTn>
                              </p:par>
                              <p:par>
                                <p:cTn id="1651" presetID="10" presetClass="entr" presetSubtype="0" fill="hold" grpId="11" nodeType="withEffect">
                                  <p:stCondLst>
                                    <p:cond delay="0"/>
                                  </p:stCondLst>
                                  <p:childTnLst>
                                    <p:set>
                                      <p:cBhvr>
                                        <p:cTn id="1652" dur="1" fill="hold">
                                          <p:stCondLst>
                                            <p:cond delay="0"/>
                                          </p:stCondLst>
                                        </p:cTn>
                                        <p:tgtEl>
                                          <p:spTgt spid="208"/>
                                        </p:tgtEl>
                                        <p:attrNameLst>
                                          <p:attrName>style.visibility</p:attrName>
                                        </p:attrNameLst>
                                      </p:cBhvr>
                                      <p:to>
                                        <p:strVal val="visible"/>
                                      </p:to>
                                    </p:set>
                                    <p:animEffect transition="in" filter="fade">
                                      <p:cBhvr>
                                        <p:cTn id="1653" dur="500"/>
                                        <p:tgtEl>
                                          <p:spTgt spid="208"/>
                                        </p:tgtEl>
                                      </p:cBhvr>
                                    </p:animEffect>
                                  </p:childTnLst>
                                </p:cTn>
                              </p:par>
                            </p:childTnLst>
                          </p:cTn>
                        </p:par>
                      </p:childTnLst>
                    </p:cTn>
                  </p:par>
                </p:childTnLst>
              </p:cTn>
              <p:nextCondLst>
                <p:cond evt="onClick" delay="0">
                  <p:tgtEl>
                    <p:spTgt spid="230"/>
                  </p:tgtEl>
                </p:cond>
              </p:nextCondLst>
            </p:seq>
            <p:seq concurrent="1" nextAc="seek">
              <p:cTn id="1654" restart="whenNotActive" fill="hold" evtFilter="cancelBubble" nodeType="interactiveSeq">
                <p:stCondLst>
                  <p:cond evt="onClick" delay="0">
                    <p:tgtEl>
                      <p:spTgt spid="231"/>
                    </p:tgtEl>
                  </p:cond>
                </p:stCondLst>
                <p:endSync evt="end" delay="0">
                  <p:rtn val="all"/>
                </p:endSync>
                <p:childTnLst>
                  <p:par>
                    <p:cTn id="1655" fill="hold">
                      <p:stCondLst>
                        <p:cond delay="0"/>
                      </p:stCondLst>
                      <p:childTnLst>
                        <p:par>
                          <p:cTn id="1656" fill="hold">
                            <p:stCondLst>
                              <p:cond delay="0"/>
                            </p:stCondLst>
                            <p:childTnLst>
                              <p:par>
                                <p:cTn id="1657" presetID="1" presetClass="exit" presetSubtype="0" fill="hold" grpId="0" nodeType="clickEffect">
                                  <p:stCondLst>
                                    <p:cond delay="0"/>
                                  </p:stCondLst>
                                  <p:childTnLst>
                                    <p:set>
                                      <p:cBhvr>
                                        <p:cTn id="1658" dur="1" fill="hold">
                                          <p:stCondLst>
                                            <p:cond delay="0"/>
                                          </p:stCondLst>
                                        </p:cTn>
                                        <p:tgtEl>
                                          <p:spTgt spid="231"/>
                                        </p:tgtEl>
                                        <p:attrNameLst>
                                          <p:attrName>style.visibility</p:attrName>
                                        </p:attrNameLst>
                                      </p:cBhvr>
                                      <p:to>
                                        <p:strVal val="hidden"/>
                                      </p:to>
                                    </p:set>
                                  </p:childTnLst>
                                </p:cTn>
                              </p:par>
                              <p:par>
                                <p:cTn id="1659" presetID="10" presetClass="entr" presetSubtype="0" fill="hold" grpId="10" nodeType="withEffect">
                                  <p:stCondLst>
                                    <p:cond delay="0"/>
                                  </p:stCondLst>
                                  <p:childTnLst>
                                    <p:set>
                                      <p:cBhvr>
                                        <p:cTn id="1660" dur="1" fill="hold">
                                          <p:stCondLst>
                                            <p:cond delay="0"/>
                                          </p:stCondLst>
                                        </p:cTn>
                                        <p:tgtEl>
                                          <p:spTgt spid="208"/>
                                        </p:tgtEl>
                                        <p:attrNameLst>
                                          <p:attrName>style.visibility</p:attrName>
                                        </p:attrNameLst>
                                      </p:cBhvr>
                                      <p:to>
                                        <p:strVal val="visible"/>
                                      </p:to>
                                    </p:set>
                                    <p:animEffect transition="in" filter="fade">
                                      <p:cBhvr>
                                        <p:cTn id="1661" dur="500"/>
                                        <p:tgtEl>
                                          <p:spTgt spid="208"/>
                                        </p:tgtEl>
                                      </p:cBhvr>
                                    </p:animEffect>
                                  </p:childTnLst>
                                </p:cTn>
                              </p:par>
                            </p:childTnLst>
                          </p:cTn>
                        </p:par>
                      </p:childTnLst>
                    </p:cTn>
                  </p:par>
                </p:childTnLst>
              </p:cTn>
              <p:nextCondLst>
                <p:cond evt="onClick" delay="0">
                  <p:tgtEl>
                    <p:spTgt spid="231"/>
                  </p:tgtEl>
                </p:cond>
              </p:nextCondLst>
            </p:seq>
            <p:seq concurrent="1" nextAc="seek">
              <p:cTn id="1662" restart="whenNotActive" fill="hold" evtFilter="cancelBubble" nodeType="interactiveSeq">
                <p:stCondLst>
                  <p:cond evt="onClick" delay="0">
                    <p:tgtEl>
                      <p:spTgt spid="232"/>
                    </p:tgtEl>
                  </p:cond>
                </p:stCondLst>
                <p:endSync evt="end" delay="0">
                  <p:rtn val="all"/>
                </p:endSync>
                <p:childTnLst>
                  <p:par>
                    <p:cTn id="1663" fill="hold">
                      <p:stCondLst>
                        <p:cond delay="0"/>
                      </p:stCondLst>
                      <p:childTnLst>
                        <p:par>
                          <p:cTn id="1664" fill="hold">
                            <p:stCondLst>
                              <p:cond delay="0"/>
                            </p:stCondLst>
                            <p:childTnLst>
                              <p:par>
                                <p:cTn id="1665" presetID="1" presetClass="exit" presetSubtype="0" fill="hold" grpId="1" nodeType="clickEffect">
                                  <p:stCondLst>
                                    <p:cond delay="0"/>
                                  </p:stCondLst>
                                  <p:childTnLst>
                                    <p:set>
                                      <p:cBhvr>
                                        <p:cTn id="1666" dur="1" fill="hold">
                                          <p:stCondLst>
                                            <p:cond delay="0"/>
                                          </p:stCondLst>
                                        </p:cTn>
                                        <p:tgtEl>
                                          <p:spTgt spid="232"/>
                                        </p:tgtEl>
                                        <p:attrNameLst>
                                          <p:attrName>style.visibility</p:attrName>
                                        </p:attrNameLst>
                                      </p:cBhvr>
                                      <p:to>
                                        <p:strVal val="hidden"/>
                                      </p:to>
                                    </p:set>
                                  </p:childTnLst>
                                </p:cTn>
                              </p:par>
                              <p:par>
                                <p:cTn id="1667" presetID="1" presetClass="exit" presetSubtype="0" fill="hold" grpId="3" nodeType="withEffect">
                                  <p:stCondLst>
                                    <p:cond delay="0"/>
                                  </p:stCondLst>
                                  <p:childTnLst>
                                    <p:set>
                                      <p:cBhvr>
                                        <p:cTn id="1668" dur="1" fill="hold">
                                          <p:stCondLst>
                                            <p:cond delay="0"/>
                                          </p:stCondLst>
                                        </p:cTn>
                                        <p:tgtEl>
                                          <p:spTgt spid="200"/>
                                        </p:tgtEl>
                                        <p:attrNameLst>
                                          <p:attrName>style.visibility</p:attrName>
                                        </p:attrNameLst>
                                      </p:cBhvr>
                                      <p:to>
                                        <p:strVal val="hidden"/>
                                      </p:to>
                                    </p:set>
                                  </p:childTnLst>
                                </p:cTn>
                              </p:par>
                              <p:par>
                                <p:cTn id="1669" presetID="10" presetClass="entr" presetSubtype="0" fill="hold" grpId="9" nodeType="withEffect">
                                  <p:stCondLst>
                                    <p:cond delay="0"/>
                                  </p:stCondLst>
                                  <p:childTnLst>
                                    <p:set>
                                      <p:cBhvr>
                                        <p:cTn id="1670" dur="1" fill="hold">
                                          <p:stCondLst>
                                            <p:cond delay="0"/>
                                          </p:stCondLst>
                                        </p:cTn>
                                        <p:tgtEl>
                                          <p:spTgt spid="208"/>
                                        </p:tgtEl>
                                        <p:attrNameLst>
                                          <p:attrName>style.visibility</p:attrName>
                                        </p:attrNameLst>
                                      </p:cBhvr>
                                      <p:to>
                                        <p:strVal val="visible"/>
                                      </p:to>
                                    </p:set>
                                    <p:animEffect transition="in" filter="fade">
                                      <p:cBhvr>
                                        <p:cTn id="1671" dur="500"/>
                                        <p:tgtEl>
                                          <p:spTgt spid="208"/>
                                        </p:tgtEl>
                                      </p:cBhvr>
                                    </p:animEffect>
                                  </p:childTnLst>
                                </p:cTn>
                              </p:par>
                            </p:childTnLst>
                          </p:cTn>
                        </p:par>
                      </p:childTnLst>
                    </p:cTn>
                  </p:par>
                </p:childTnLst>
              </p:cTn>
              <p:nextCondLst>
                <p:cond evt="onClick" delay="0">
                  <p:tgtEl>
                    <p:spTgt spid="232"/>
                  </p:tgtEl>
                </p:cond>
              </p:nextCondLst>
            </p:seq>
            <p:seq concurrent="1" nextAc="seek">
              <p:cTn id="1672" restart="whenNotActive" fill="hold" evtFilter="cancelBubble" nodeType="interactiveSeq">
                <p:stCondLst>
                  <p:cond evt="onClick" delay="0">
                    <p:tgtEl>
                      <p:spTgt spid="233"/>
                    </p:tgtEl>
                  </p:cond>
                </p:stCondLst>
                <p:endSync evt="end" delay="0">
                  <p:rtn val="all"/>
                </p:endSync>
                <p:childTnLst>
                  <p:par>
                    <p:cTn id="1673" fill="hold">
                      <p:stCondLst>
                        <p:cond delay="0"/>
                      </p:stCondLst>
                      <p:childTnLst>
                        <p:par>
                          <p:cTn id="1674" fill="hold">
                            <p:stCondLst>
                              <p:cond delay="0"/>
                            </p:stCondLst>
                            <p:childTnLst>
                              <p:par>
                                <p:cTn id="1675" presetID="1" presetClass="exit" presetSubtype="0" fill="hold" grpId="1" nodeType="clickEffect">
                                  <p:stCondLst>
                                    <p:cond delay="0"/>
                                  </p:stCondLst>
                                  <p:childTnLst>
                                    <p:set>
                                      <p:cBhvr>
                                        <p:cTn id="1676" dur="1" fill="hold">
                                          <p:stCondLst>
                                            <p:cond delay="0"/>
                                          </p:stCondLst>
                                        </p:cTn>
                                        <p:tgtEl>
                                          <p:spTgt spid="233"/>
                                        </p:tgtEl>
                                        <p:attrNameLst>
                                          <p:attrName>style.visibility</p:attrName>
                                        </p:attrNameLst>
                                      </p:cBhvr>
                                      <p:to>
                                        <p:strVal val="hidden"/>
                                      </p:to>
                                    </p:set>
                                  </p:childTnLst>
                                </p:cTn>
                              </p:par>
                              <p:par>
                                <p:cTn id="1677" presetID="1" presetClass="exit" presetSubtype="0" fill="hold" grpId="2" nodeType="withEffect">
                                  <p:stCondLst>
                                    <p:cond delay="0"/>
                                  </p:stCondLst>
                                  <p:childTnLst>
                                    <p:set>
                                      <p:cBhvr>
                                        <p:cTn id="1678" dur="1" fill="hold">
                                          <p:stCondLst>
                                            <p:cond delay="0"/>
                                          </p:stCondLst>
                                        </p:cTn>
                                        <p:tgtEl>
                                          <p:spTgt spid="200"/>
                                        </p:tgtEl>
                                        <p:attrNameLst>
                                          <p:attrName>style.visibility</p:attrName>
                                        </p:attrNameLst>
                                      </p:cBhvr>
                                      <p:to>
                                        <p:strVal val="hidden"/>
                                      </p:to>
                                    </p:set>
                                  </p:childTnLst>
                                </p:cTn>
                              </p:par>
                              <p:par>
                                <p:cTn id="1679" presetID="10" presetClass="entr" presetSubtype="0" fill="hold" grpId="8" nodeType="withEffect">
                                  <p:stCondLst>
                                    <p:cond delay="0"/>
                                  </p:stCondLst>
                                  <p:childTnLst>
                                    <p:set>
                                      <p:cBhvr>
                                        <p:cTn id="1680" dur="1" fill="hold">
                                          <p:stCondLst>
                                            <p:cond delay="0"/>
                                          </p:stCondLst>
                                        </p:cTn>
                                        <p:tgtEl>
                                          <p:spTgt spid="208"/>
                                        </p:tgtEl>
                                        <p:attrNameLst>
                                          <p:attrName>style.visibility</p:attrName>
                                        </p:attrNameLst>
                                      </p:cBhvr>
                                      <p:to>
                                        <p:strVal val="visible"/>
                                      </p:to>
                                    </p:set>
                                    <p:animEffect transition="in" filter="fade">
                                      <p:cBhvr>
                                        <p:cTn id="1681" dur="500"/>
                                        <p:tgtEl>
                                          <p:spTgt spid="208"/>
                                        </p:tgtEl>
                                      </p:cBhvr>
                                    </p:animEffect>
                                  </p:childTnLst>
                                </p:cTn>
                              </p:par>
                            </p:childTnLst>
                          </p:cTn>
                        </p:par>
                      </p:childTnLst>
                    </p:cTn>
                  </p:par>
                </p:childTnLst>
              </p:cTn>
              <p:nextCondLst>
                <p:cond evt="onClick" delay="0">
                  <p:tgtEl>
                    <p:spTgt spid="233"/>
                  </p:tgtEl>
                </p:cond>
              </p:nextCondLst>
            </p:seq>
            <p:seq concurrent="1" nextAc="seek">
              <p:cTn id="1682" restart="whenNotActive" fill="hold" evtFilter="cancelBubble" nodeType="interactiveSeq">
                <p:stCondLst>
                  <p:cond evt="onClick" delay="0">
                    <p:tgtEl>
                      <p:spTgt spid="235"/>
                    </p:tgtEl>
                  </p:cond>
                </p:stCondLst>
                <p:endSync evt="end" delay="0">
                  <p:rtn val="all"/>
                </p:endSync>
                <p:childTnLst>
                  <p:par>
                    <p:cTn id="1683" fill="hold">
                      <p:stCondLst>
                        <p:cond delay="0"/>
                      </p:stCondLst>
                      <p:childTnLst>
                        <p:par>
                          <p:cTn id="1684" fill="hold">
                            <p:stCondLst>
                              <p:cond delay="0"/>
                            </p:stCondLst>
                            <p:childTnLst>
                              <p:par>
                                <p:cTn id="1685" presetID="1" presetClass="entr" presetSubtype="0" fill="hold" grpId="0" nodeType="clickEffect">
                                  <p:stCondLst>
                                    <p:cond delay="0"/>
                                  </p:stCondLst>
                                  <p:childTnLst>
                                    <p:set>
                                      <p:cBhvr>
                                        <p:cTn id="1686" dur="1" fill="hold">
                                          <p:stCondLst>
                                            <p:cond delay="0"/>
                                          </p:stCondLst>
                                        </p:cTn>
                                        <p:tgtEl>
                                          <p:spTgt spid="241"/>
                                        </p:tgtEl>
                                        <p:attrNameLst>
                                          <p:attrName>style.visibility</p:attrName>
                                        </p:attrNameLst>
                                      </p:cBhvr>
                                      <p:to>
                                        <p:strVal val="visible"/>
                                      </p:to>
                                    </p:set>
                                  </p:childTnLst>
                                </p:cTn>
                              </p:par>
                              <p:par>
                                <p:cTn id="1687" presetID="10" presetClass="exit" presetSubtype="0" fill="hold" grpId="0" nodeType="withEffect">
                                  <p:stCondLst>
                                    <p:cond delay="0"/>
                                  </p:stCondLst>
                                  <p:childTnLst>
                                    <p:animEffect transition="out" filter="fade">
                                      <p:cBhvr>
                                        <p:cTn id="1688" dur="500"/>
                                        <p:tgtEl>
                                          <p:spTgt spid="207"/>
                                        </p:tgtEl>
                                      </p:cBhvr>
                                    </p:animEffect>
                                    <p:set>
                                      <p:cBhvr>
                                        <p:cTn id="1689"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5"/>
                  </p:tgtEl>
                </p:cond>
              </p:nextCondLst>
            </p:seq>
            <p:seq concurrent="1" nextAc="seek">
              <p:cTn id="1690" restart="whenNotActive" fill="hold" evtFilter="cancelBubble" nodeType="interactiveSeq">
                <p:stCondLst>
                  <p:cond evt="onClick" delay="0">
                    <p:tgtEl>
                      <p:spTgt spid="236"/>
                    </p:tgtEl>
                  </p:cond>
                </p:stCondLst>
                <p:endSync evt="end" delay="0">
                  <p:rtn val="all"/>
                </p:endSync>
                <p:childTnLst>
                  <p:par>
                    <p:cTn id="1691" fill="hold">
                      <p:stCondLst>
                        <p:cond delay="0"/>
                      </p:stCondLst>
                      <p:childTnLst>
                        <p:par>
                          <p:cTn id="1692" fill="hold">
                            <p:stCondLst>
                              <p:cond delay="0"/>
                            </p:stCondLst>
                            <p:childTnLst>
                              <p:par>
                                <p:cTn id="1693" presetID="1" presetClass="entr" presetSubtype="0" fill="hold" grpId="0" nodeType="clickEffect">
                                  <p:stCondLst>
                                    <p:cond delay="0"/>
                                  </p:stCondLst>
                                  <p:childTnLst>
                                    <p:set>
                                      <p:cBhvr>
                                        <p:cTn id="1694" dur="1" fill="hold">
                                          <p:stCondLst>
                                            <p:cond delay="0"/>
                                          </p:stCondLst>
                                        </p:cTn>
                                        <p:tgtEl>
                                          <p:spTgt spid="242"/>
                                        </p:tgtEl>
                                        <p:attrNameLst>
                                          <p:attrName>style.visibility</p:attrName>
                                        </p:attrNameLst>
                                      </p:cBhvr>
                                      <p:to>
                                        <p:strVal val="visible"/>
                                      </p:to>
                                    </p:set>
                                  </p:childTnLst>
                                </p:cTn>
                              </p:par>
                              <p:par>
                                <p:cTn id="1695" presetID="1" presetClass="entr" presetSubtype="0" fill="hold" grpId="0" nodeType="withEffect">
                                  <p:stCondLst>
                                    <p:cond delay="0"/>
                                  </p:stCondLst>
                                  <p:childTnLst>
                                    <p:set>
                                      <p:cBhvr>
                                        <p:cTn id="1696" dur="1" fill="hold">
                                          <p:stCondLst>
                                            <p:cond delay="0"/>
                                          </p:stCondLst>
                                        </p:cTn>
                                        <p:tgtEl>
                                          <p:spTgt spid="199"/>
                                        </p:tgtEl>
                                        <p:attrNameLst>
                                          <p:attrName>style.visibility</p:attrName>
                                        </p:attrNameLst>
                                      </p:cBhvr>
                                      <p:to>
                                        <p:strVal val="visible"/>
                                      </p:to>
                                    </p:set>
                                  </p:childTnLst>
                                </p:cTn>
                              </p:par>
                              <p:par>
                                <p:cTn id="1697" presetID="10" presetClass="exit" presetSubtype="0" fill="hold" grpId="1" nodeType="withEffect">
                                  <p:stCondLst>
                                    <p:cond delay="0"/>
                                  </p:stCondLst>
                                  <p:childTnLst>
                                    <p:animEffect transition="out" filter="fade">
                                      <p:cBhvr>
                                        <p:cTn id="1698" dur="500"/>
                                        <p:tgtEl>
                                          <p:spTgt spid="207"/>
                                        </p:tgtEl>
                                      </p:cBhvr>
                                    </p:animEffect>
                                    <p:set>
                                      <p:cBhvr>
                                        <p:cTn id="1699"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6"/>
                  </p:tgtEl>
                </p:cond>
              </p:nextCondLst>
            </p:seq>
            <p:seq concurrent="1" nextAc="seek">
              <p:cTn id="1700" restart="whenNotActive" fill="hold" evtFilter="cancelBubble" nodeType="interactiveSeq">
                <p:stCondLst>
                  <p:cond evt="onClick" delay="0">
                    <p:tgtEl>
                      <p:spTgt spid="237"/>
                    </p:tgtEl>
                  </p:cond>
                </p:stCondLst>
                <p:endSync evt="end" delay="0">
                  <p:rtn val="all"/>
                </p:endSync>
                <p:childTnLst>
                  <p:par>
                    <p:cTn id="1701" fill="hold">
                      <p:stCondLst>
                        <p:cond delay="0"/>
                      </p:stCondLst>
                      <p:childTnLst>
                        <p:par>
                          <p:cTn id="1702" fill="hold">
                            <p:stCondLst>
                              <p:cond delay="0"/>
                            </p:stCondLst>
                            <p:childTnLst>
                              <p:par>
                                <p:cTn id="1703" presetID="1" presetClass="entr" presetSubtype="0" fill="hold" grpId="1" nodeType="clickEffect">
                                  <p:stCondLst>
                                    <p:cond delay="0"/>
                                  </p:stCondLst>
                                  <p:childTnLst>
                                    <p:set>
                                      <p:cBhvr>
                                        <p:cTn id="1704" dur="1" fill="hold">
                                          <p:stCondLst>
                                            <p:cond delay="0"/>
                                          </p:stCondLst>
                                        </p:cTn>
                                        <p:tgtEl>
                                          <p:spTgt spid="243"/>
                                        </p:tgtEl>
                                        <p:attrNameLst>
                                          <p:attrName>style.visibility</p:attrName>
                                        </p:attrNameLst>
                                      </p:cBhvr>
                                      <p:to>
                                        <p:strVal val="visible"/>
                                      </p:to>
                                    </p:set>
                                  </p:childTnLst>
                                </p:cTn>
                              </p:par>
                              <p:par>
                                <p:cTn id="1705" presetID="10" presetClass="exit" presetSubtype="0" fill="hold" grpId="2" nodeType="withEffect">
                                  <p:stCondLst>
                                    <p:cond delay="0"/>
                                  </p:stCondLst>
                                  <p:childTnLst>
                                    <p:animEffect transition="out" filter="fade">
                                      <p:cBhvr>
                                        <p:cTn id="1706" dur="500"/>
                                        <p:tgtEl>
                                          <p:spTgt spid="207"/>
                                        </p:tgtEl>
                                      </p:cBhvr>
                                    </p:animEffect>
                                    <p:set>
                                      <p:cBhvr>
                                        <p:cTn id="1707"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7"/>
                  </p:tgtEl>
                </p:cond>
              </p:nextCondLst>
            </p:seq>
            <p:seq concurrent="1" nextAc="seek">
              <p:cTn id="1708" restart="whenNotActive" fill="hold" evtFilter="cancelBubble" nodeType="interactiveSeq">
                <p:stCondLst>
                  <p:cond evt="onClick" delay="0">
                    <p:tgtEl>
                      <p:spTgt spid="239"/>
                    </p:tgtEl>
                  </p:cond>
                </p:stCondLst>
                <p:endSync evt="end" delay="0">
                  <p:rtn val="all"/>
                </p:endSync>
                <p:childTnLst>
                  <p:par>
                    <p:cTn id="1709" fill="hold">
                      <p:stCondLst>
                        <p:cond delay="0"/>
                      </p:stCondLst>
                      <p:childTnLst>
                        <p:par>
                          <p:cTn id="1710" fill="hold">
                            <p:stCondLst>
                              <p:cond delay="0"/>
                            </p:stCondLst>
                            <p:childTnLst>
                              <p:par>
                                <p:cTn id="1711" presetID="1" presetClass="entr" presetSubtype="0" fill="hold" grpId="0" nodeType="clickEffect">
                                  <p:stCondLst>
                                    <p:cond delay="0"/>
                                  </p:stCondLst>
                                  <p:childTnLst>
                                    <p:set>
                                      <p:cBhvr>
                                        <p:cTn id="1712" dur="1" fill="hold">
                                          <p:stCondLst>
                                            <p:cond delay="0"/>
                                          </p:stCondLst>
                                        </p:cTn>
                                        <p:tgtEl>
                                          <p:spTgt spid="245"/>
                                        </p:tgtEl>
                                        <p:attrNameLst>
                                          <p:attrName>style.visibility</p:attrName>
                                        </p:attrNameLst>
                                      </p:cBhvr>
                                      <p:to>
                                        <p:strVal val="visible"/>
                                      </p:to>
                                    </p:set>
                                  </p:childTnLst>
                                </p:cTn>
                              </p:par>
                              <p:par>
                                <p:cTn id="1713" presetID="1" presetClass="entr" presetSubtype="0" fill="hold" grpId="0" nodeType="withEffect">
                                  <p:stCondLst>
                                    <p:cond delay="0"/>
                                  </p:stCondLst>
                                  <p:childTnLst>
                                    <p:set>
                                      <p:cBhvr>
                                        <p:cTn id="1714" dur="1" fill="hold">
                                          <p:stCondLst>
                                            <p:cond delay="0"/>
                                          </p:stCondLst>
                                        </p:cTn>
                                        <p:tgtEl>
                                          <p:spTgt spid="206"/>
                                        </p:tgtEl>
                                        <p:attrNameLst>
                                          <p:attrName>style.visibility</p:attrName>
                                        </p:attrNameLst>
                                      </p:cBhvr>
                                      <p:to>
                                        <p:strVal val="visible"/>
                                      </p:to>
                                    </p:set>
                                  </p:childTnLst>
                                </p:cTn>
                              </p:par>
                              <p:par>
                                <p:cTn id="1715" presetID="10" presetClass="exit" presetSubtype="0" fill="hold" grpId="3" nodeType="withEffect">
                                  <p:stCondLst>
                                    <p:cond delay="0"/>
                                  </p:stCondLst>
                                  <p:childTnLst>
                                    <p:animEffect transition="out" filter="fade">
                                      <p:cBhvr>
                                        <p:cTn id="1716" dur="500"/>
                                        <p:tgtEl>
                                          <p:spTgt spid="207"/>
                                        </p:tgtEl>
                                      </p:cBhvr>
                                    </p:animEffect>
                                    <p:set>
                                      <p:cBhvr>
                                        <p:cTn id="1717"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9"/>
                  </p:tgtEl>
                </p:cond>
              </p:nextCondLst>
            </p:seq>
            <p:seq concurrent="1" nextAc="seek">
              <p:cTn id="1718" restart="whenNotActive" fill="hold" evtFilter="cancelBubble" nodeType="interactiveSeq">
                <p:stCondLst>
                  <p:cond evt="onClick" delay="0">
                    <p:tgtEl>
                      <p:spTgt spid="240"/>
                    </p:tgtEl>
                  </p:cond>
                </p:stCondLst>
                <p:endSync evt="end" delay="0">
                  <p:rtn val="all"/>
                </p:endSync>
                <p:childTnLst>
                  <p:par>
                    <p:cTn id="1719" fill="hold">
                      <p:stCondLst>
                        <p:cond delay="0"/>
                      </p:stCondLst>
                      <p:childTnLst>
                        <p:par>
                          <p:cTn id="1720" fill="hold">
                            <p:stCondLst>
                              <p:cond delay="0"/>
                            </p:stCondLst>
                            <p:childTnLst>
                              <p:par>
                                <p:cTn id="1721" presetID="1" presetClass="entr" presetSubtype="0" fill="hold" grpId="0" nodeType="clickEffect">
                                  <p:stCondLst>
                                    <p:cond delay="0"/>
                                  </p:stCondLst>
                                  <p:childTnLst>
                                    <p:set>
                                      <p:cBhvr>
                                        <p:cTn id="1722" dur="1" fill="hold">
                                          <p:stCondLst>
                                            <p:cond delay="0"/>
                                          </p:stCondLst>
                                        </p:cTn>
                                        <p:tgtEl>
                                          <p:spTgt spid="246"/>
                                        </p:tgtEl>
                                        <p:attrNameLst>
                                          <p:attrName>style.visibility</p:attrName>
                                        </p:attrNameLst>
                                      </p:cBhvr>
                                      <p:to>
                                        <p:strVal val="visible"/>
                                      </p:to>
                                    </p:set>
                                  </p:childTnLst>
                                </p:cTn>
                              </p:par>
                              <p:par>
                                <p:cTn id="1723" presetID="1" presetClass="entr" presetSubtype="0" fill="hold" grpId="2" nodeType="withEffect">
                                  <p:stCondLst>
                                    <p:cond delay="0"/>
                                  </p:stCondLst>
                                  <p:childTnLst>
                                    <p:set>
                                      <p:cBhvr>
                                        <p:cTn id="1724" dur="1" fill="hold">
                                          <p:stCondLst>
                                            <p:cond delay="0"/>
                                          </p:stCondLst>
                                        </p:cTn>
                                        <p:tgtEl>
                                          <p:spTgt spid="199"/>
                                        </p:tgtEl>
                                        <p:attrNameLst>
                                          <p:attrName>style.visibility</p:attrName>
                                        </p:attrNameLst>
                                      </p:cBhvr>
                                      <p:to>
                                        <p:strVal val="visible"/>
                                      </p:to>
                                    </p:set>
                                  </p:childTnLst>
                                </p:cTn>
                              </p:par>
                              <p:par>
                                <p:cTn id="1725" presetID="10" presetClass="exit" presetSubtype="0" fill="hold" grpId="4" nodeType="withEffect">
                                  <p:stCondLst>
                                    <p:cond delay="0"/>
                                  </p:stCondLst>
                                  <p:childTnLst>
                                    <p:animEffect transition="out" filter="fade">
                                      <p:cBhvr>
                                        <p:cTn id="1726" dur="500"/>
                                        <p:tgtEl>
                                          <p:spTgt spid="207"/>
                                        </p:tgtEl>
                                      </p:cBhvr>
                                    </p:animEffect>
                                    <p:set>
                                      <p:cBhvr>
                                        <p:cTn id="1727"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40"/>
                  </p:tgtEl>
                </p:cond>
              </p:nextCondLst>
            </p:seq>
            <p:seq concurrent="1" nextAc="seek">
              <p:cTn id="1728" restart="whenNotActive" fill="hold" evtFilter="cancelBubble" nodeType="interactiveSeq">
                <p:stCondLst>
                  <p:cond evt="onClick" delay="0">
                    <p:tgtEl>
                      <p:spTgt spid="238"/>
                    </p:tgtEl>
                  </p:cond>
                </p:stCondLst>
                <p:endSync evt="end" delay="0">
                  <p:rtn val="all"/>
                </p:endSync>
                <p:childTnLst>
                  <p:par>
                    <p:cTn id="1729" fill="hold">
                      <p:stCondLst>
                        <p:cond delay="0"/>
                      </p:stCondLst>
                      <p:childTnLst>
                        <p:par>
                          <p:cTn id="1730" fill="hold">
                            <p:stCondLst>
                              <p:cond delay="0"/>
                            </p:stCondLst>
                            <p:childTnLst>
                              <p:par>
                                <p:cTn id="1731" presetID="1" presetClass="entr" presetSubtype="0" fill="hold" grpId="0" nodeType="clickEffect">
                                  <p:stCondLst>
                                    <p:cond delay="0"/>
                                  </p:stCondLst>
                                  <p:childTnLst>
                                    <p:set>
                                      <p:cBhvr>
                                        <p:cTn id="1732" dur="1" fill="hold">
                                          <p:stCondLst>
                                            <p:cond delay="0"/>
                                          </p:stCondLst>
                                        </p:cTn>
                                        <p:tgtEl>
                                          <p:spTgt spid="244"/>
                                        </p:tgtEl>
                                        <p:attrNameLst>
                                          <p:attrName>style.visibility</p:attrName>
                                        </p:attrNameLst>
                                      </p:cBhvr>
                                      <p:to>
                                        <p:strVal val="visible"/>
                                      </p:to>
                                    </p:set>
                                  </p:childTnLst>
                                </p:cTn>
                              </p:par>
                              <p:par>
                                <p:cTn id="1733" presetID="1" presetClass="entr" presetSubtype="0" fill="hold" grpId="1" nodeType="withEffect">
                                  <p:stCondLst>
                                    <p:cond delay="0"/>
                                  </p:stCondLst>
                                  <p:childTnLst>
                                    <p:set>
                                      <p:cBhvr>
                                        <p:cTn id="1734" dur="1" fill="hold">
                                          <p:stCondLst>
                                            <p:cond delay="0"/>
                                          </p:stCondLst>
                                        </p:cTn>
                                        <p:tgtEl>
                                          <p:spTgt spid="199"/>
                                        </p:tgtEl>
                                        <p:attrNameLst>
                                          <p:attrName>style.visibility</p:attrName>
                                        </p:attrNameLst>
                                      </p:cBhvr>
                                      <p:to>
                                        <p:strVal val="visible"/>
                                      </p:to>
                                    </p:set>
                                  </p:childTnLst>
                                </p:cTn>
                              </p:par>
                              <p:par>
                                <p:cTn id="1735" presetID="10" presetClass="exit" presetSubtype="0" fill="hold" grpId="5" nodeType="withEffect">
                                  <p:stCondLst>
                                    <p:cond delay="0"/>
                                  </p:stCondLst>
                                  <p:childTnLst>
                                    <p:animEffect transition="out" filter="fade">
                                      <p:cBhvr>
                                        <p:cTn id="1736" dur="500"/>
                                        <p:tgtEl>
                                          <p:spTgt spid="207"/>
                                        </p:tgtEl>
                                      </p:cBhvr>
                                    </p:animEffect>
                                    <p:set>
                                      <p:cBhvr>
                                        <p:cTn id="1737" dur="1" fill="hold">
                                          <p:stCondLst>
                                            <p:cond delay="499"/>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8"/>
                  </p:tgtEl>
                </p:cond>
              </p:nextCondLst>
            </p:seq>
            <p:seq concurrent="1" nextAc="seek">
              <p:cTn id="1738" restart="whenNotActive" fill="hold" evtFilter="cancelBubble" nodeType="interactiveSeq">
                <p:stCondLst>
                  <p:cond evt="onClick" delay="0">
                    <p:tgtEl>
                      <p:spTgt spid="246"/>
                    </p:tgtEl>
                  </p:cond>
                </p:stCondLst>
                <p:endSync evt="end" delay="0">
                  <p:rtn val="all"/>
                </p:endSync>
                <p:childTnLst>
                  <p:par>
                    <p:cTn id="1739" fill="hold">
                      <p:stCondLst>
                        <p:cond delay="0"/>
                      </p:stCondLst>
                      <p:childTnLst>
                        <p:par>
                          <p:cTn id="1740" fill="hold">
                            <p:stCondLst>
                              <p:cond delay="0"/>
                            </p:stCondLst>
                            <p:childTnLst>
                              <p:par>
                                <p:cTn id="1741" presetID="1" presetClass="exit" presetSubtype="0" fill="hold" grpId="1" nodeType="clickEffect">
                                  <p:stCondLst>
                                    <p:cond delay="0"/>
                                  </p:stCondLst>
                                  <p:childTnLst>
                                    <p:set>
                                      <p:cBhvr>
                                        <p:cTn id="1742" dur="1" fill="hold">
                                          <p:stCondLst>
                                            <p:cond delay="0"/>
                                          </p:stCondLst>
                                        </p:cTn>
                                        <p:tgtEl>
                                          <p:spTgt spid="246"/>
                                        </p:tgtEl>
                                        <p:attrNameLst>
                                          <p:attrName>style.visibility</p:attrName>
                                        </p:attrNameLst>
                                      </p:cBhvr>
                                      <p:to>
                                        <p:strVal val="hidden"/>
                                      </p:to>
                                    </p:set>
                                  </p:childTnLst>
                                </p:cTn>
                              </p:par>
                              <p:par>
                                <p:cTn id="1743" presetID="1" presetClass="exit" presetSubtype="0" fill="hold" grpId="4" nodeType="withEffect">
                                  <p:stCondLst>
                                    <p:cond delay="0"/>
                                  </p:stCondLst>
                                  <p:childTnLst>
                                    <p:set>
                                      <p:cBhvr>
                                        <p:cTn id="1744" dur="1" fill="hold">
                                          <p:stCondLst>
                                            <p:cond delay="0"/>
                                          </p:stCondLst>
                                        </p:cTn>
                                        <p:tgtEl>
                                          <p:spTgt spid="199"/>
                                        </p:tgtEl>
                                        <p:attrNameLst>
                                          <p:attrName>style.visibility</p:attrName>
                                        </p:attrNameLst>
                                      </p:cBhvr>
                                      <p:to>
                                        <p:strVal val="hidden"/>
                                      </p:to>
                                    </p:set>
                                  </p:childTnLst>
                                </p:cTn>
                              </p:par>
                              <p:par>
                                <p:cTn id="1745" presetID="10" presetClass="entr" presetSubtype="0" fill="hold" grpId="6" nodeType="withEffect">
                                  <p:stCondLst>
                                    <p:cond delay="0"/>
                                  </p:stCondLst>
                                  <p:childTnLst>
                                    <p:set>
                                      <p:cBhvr>
                                        <p:cTn id="1746" dur="1" fill="hold">
                                          <p:stCondLst>
                                            <p:cond delay="0"/>
                                          </p:stCondLst>
                                        </p:cTn>
                                        <p:tgtEl>
                                          <p:spTgt spid="207"/>
                                        </p:tgtEl>
                                        <p:attrNameLst>
                                          <p:attrName>style.visibility</p:attrName>
                                        </p:attrNameLst>
                                      </p:cBhvr>
                                      <p:to>
                                        <p:strVal val="visible"/>
                                      </p:to>
                                    </p:set>
                                    <p:animEffect transition="in" filter="fade">
                                      <p:cBhvr>
                                        <p:cTn id="1747" dur="500"/>
                                        <p:tgtEl>
                                          <p:spTgt spid="207"/>
                                        </p:tgtEl>
                                      </p:cBhvr>
                                    </p:animEffect>
                                  </p:childTnLst>
                                </p:cTn>
                              </p:par>
                            </p:childTnLst>
                          </p:cTn>
                        </p:par>
                      </p:childTnLst>
                    </p:cTn>
                  </p:par>
                </p:childTnLst>
              </p:cTn>
              <p:nextCondLst>
                <p:cond evt="onClick" delay="0">
                  <p:tgtEl>
                    <p:spTgt spid="246"/>
                  </p:tgtEl>
                </p:cond>
              </p:nextCondLst>
            </p:seq>
            <p:seq concurrent="1" nextAc="seek">
              <p:cTn id="1748" restart="whenNotActive" fill="hold" evtFilter="cancelBubble" nodeType="interactiveSeq">
                <p:stCondLst>
                  <p:cond evt="onClick" delay="0">
                    <p:tgtEl>
                      <p:spTgt spid="241"/>
                    </p:tgtEl>
                  </p:cond>
                </p:stCondLst>
                <p:endSync evt="end" delay="0">
                  <p:rtn val="all"/>
                </p:endSync>
                <p:childTnLst>
                  <p:par>
                    <p:cTn id="1749" fill="hold">
                      <p:stCondLst>
                        <p:cond delay="0"/>
                      </p:stCondLst>
                      <p:childTnLst>
                        <p:par>
                          <p:cTn id="1750" fill="hold">
                            <p:stCondLst>
                              <p:cond delay="0"/>
                            </p:stCondLst>
                            <p:childTnLst>
                              <p:par>
                                <p:cTn id="1751" presetID="1" presetClass="exit" presetSubtype="0" fill="hold" grpId="1" nodeType="clickEffect">
                                  <p:stCondLst>
                                    <p:cond delay="0"/>
                                  </p:stCondLst>
                                  <p:childTnLst>
                                    <p:set>
                                      <p:cBhvr>
                                        <p:cTn id="1752" dur="1" fill="hold">
                                          <p:stCondLst>
                                            <p:cond delay="0"/>
                                          </p:stCondLst>
                                        </p:cTn>
                                        <p:tgtEl>
                                          <p:spTgt spid="241"/>
                                        </p:tgtEl>
                                        <p:attrNameLst>
                                          <p:attrName>style.visibility</p:attrName>
                                        </p:attrNameLst>
                                      </p:cBhvr>
                                      <p:to>
                                        <p:strVal val="hidden"/>
                                      </p:to>
                                    </p:set>
                                  </p:childTnLst>
                                </p:cTn>
                              </p:par>
                              <p:par>
                                <p:cTn id="1753" presetID="10" presetClass="entr" presetSubtype="0" fill="hold" grpId="7" nodeType="withEffect">
                                  <p:stCondLst>
                                    <p:cond delay="0"/>
                                  </p:stCondLst>
                                  <p:childTnLst>
                                    <p:set>
                                      <p:cBhvr>
                                        <p:cTn id="1754" dur="1" fill="hold">
                                          <p:stCondLst>
                                            <p:cond delay="0"/>
                                          </p:stCondLst>
                                        </p:cTn>
                                        <p:tgtEl>
                                          <p:spTgt spid="207"/>
                                        </p:tgtEl>
                                        <p:attrNameLst>
                                          <p:attrName>style.visibility</p:attrName>
                                        </p:attrNameLst>
                                      </p:cBhvr>
                                      <p:to>
                                        <p:strVal val="visible"/>
                                      </p:to>
                                    </p:set>
                                    <p:animEffect transition="in" filter="fade">
                                      <p:cBhvr>
                                        <p:cTn id="1755" dur="500"/>
                                        <p:tgtEl>
                                          <p:spTgt spid="207"/>
                                        </p:tgtEl>
                                      </p:cBhvr>
                                    </p:animEffect>
                                  </p:childTnLst>
                                </p:cTn>
                              </p:par>
                            </p:childTnLst>
                          </p:cTn>
                        </p:par>
                      </p:childTnLst>
                    </p:cTn>
                  </p:par>
                </p:childTnLst>
              </p:cTn>
              <p:nextCondLst>
                <p:cond evt="onClick" delay="0">
                  <p:tgtEl>
                    <p:spTgt spid="241"/>
                  </p:tgtEl>
                </p:cond>
              </p:nextCondLst>
            </p:seq>
            <p:seq concurrent="1" nextAc="seek">
              <p:cTn id="1756" restart="whenNotActive" fill="hold" evtFilter="cancelBubble" nodeType="interactiveSeq">
                <p:stCondLst>
                  <p:cond evt="onClick" delay="0">
                    <p:tgtEl>
                      <p:spTgt spid="242"/>
                    </p:tgtEl>
                  </p:cond>
                </p:stCondLst>
                <p:endSync evt="end" delay="0">
                  <p:rtn val="all"/>
                </p:endSync>
                <p:childTnLst>
                  <p:par>
                    <p:cTn id="1757" fill="hold">
                      <p:stCondLst>
                        <p:cond delay="0"/>
                      </p:stCondLst>
                      <p:childTnLst>
                        <p:par>
                          <p:cTn id="1758" fill="hold">
                            <p:stCondLst>
                              <p:cond delay="0"/>
                            </p:stCondLst>
                            <p:childTnLst>
                              <p:par>
                                <p:cTn id="1759" presetID="1" presetClass="exit" presetSubtype="0" fill="hold" grpId="1" nodeType="clickEffect">
                                  <p:stCondLst>
                                    <p:cond delay="0"/>
                                  </p:stCondLst>
                                  <p:childTnLst>
                                    <p:set>
                                      <p:cBhvr>
                                        <p:cTn id="1760" dur="1" fill="hold">
                                          <p:stCondLst>
                                            <p:cond delay="0"/>
                                          </p:stCondLst>
                                        </p:cTn>
                                        <p:tgtEl>
                                          <p:spTgt spid="242"/>
                                        </p:tgtEl>
                                        <p:attrNameLst>
                                          <p:attrName>style.visibility</p:attrName>
                                        </p:attrNameLst>
                                      </p:cBhvr>
                                      <p:to>
                                        <p:strVal val="hidden"/>
                                      </p:to>
                                    </p:set>
                                  </p:childTnLst>
                                </p:cTn>
                              </p:par>
                              <p:par>
                                <p:cTn id="1761" presetID="1" presetClass="exit" presetSubtype="0" fill="hold" grpId="5" nodeType="withEffect">
                                  <p:stCondLst>
                                    <p:cond delay="0"/>
                                  </p:stCondLst>
                                  <p:childTnLst>
                                    <p:set>
                                      <p:cBhvr>
                                        <p:cTn id="1762" dur="1" fill="hold">
                                          <p:stCondLst>
                                            <p:cond delay="0"/>
                                          </p:stCondLst>
                                        </p:cTn>
                                        <p:tgtEl>
                                          <p:spTgt spid="199"/>
                                        </p:tgtEl>
                                        <p:attrNameLst>
                                          <p:attrName>style.visibility</p:attrName>
                                        </p:attrNameLst>
                                      </p:cBhvr>
                                      <p:to>
                                        <p:strVal val="hidden"/>
                                      </p:to>
                                    </p:set>
                                  </p:childTnLst>
                                </p:cTn>
                              </p:par>
                              <p:par>
                                <p:cTn id="1763" presetID="10" presetClass="entr" presetSubtype="0" fill="hold" grpId="8" nodeType="withEffect">
                                  <p:stCondLst>
                                    <p:cond delay="0"/>
                                  </p:stCondLst>
                                  <p:childTnLst>
                                    <p:set>
                                      <p:cBhvr>
                                        <p:cTn id="1764" dur="1" fill="hold">
                                          <p:stCondLst>
                                            <p:cond delay="0"/>
                                          </p:stCondLst>
                                        </p:cTn>
                                        <p:tgtEl>
                                          <p:spTgt spid="207"/>
                                        </p:tgtEl>
                                        <p:attrNameLst>
                                          <p:attrName>style.visibility</p:attrName>
                                        </p:attrNameLst>
                                      </p:cBhvr>
                                      <p:to>
                                        <p:strVal val="visible"/>
                                      </p:to>
                                    </p:set>
                                    <p:animEffect transition="in" filter="fade">
                                      <p:cBhvr>
                                        <p:cTn id="1765" dur="500"/>
                                        <p:tgtEl>
                                          <p:spTgt spid="207"/>
                                        </p:tgtEl>
                                      </p:cBhvr>
                                    </p:animEffect>
                                  </p:childTnLst>
                                </p:cTn>
                              </p:par>
                            </p:childTnLst>
                          </p:cTn>
                        </p:par>
                      </p:childTnLst>
                    </p:cTn>
                  </p:par>
                </p:childTnLst>
              </p:cTn>
              <p:nextCondLst>
                <p:cond evt="onClick" delay="0">
                  <p:tgtEl>
                    <p:spTgt spid="242"/>
                  </p:tgtEl>
                </p:cond>
              </p:nextCondLst>
            </p:seq>
            <p:seq concurrent="1" nextAc="seek">
              <p:cTn id="1766" restart="whenNotActive" fill="hold" evtFilter="cancelBubble" nodeType="interactiveSeq">
                <p:stCondLst>
                  <p:cond evt="onClick" delay="0">
                    <p:tgtEl>
                      <p:spTgt spid="243"/>
                    </p:tgtEl>
                  </p:cond>
                </p:stCondLst>
                <p:endSync evt="end" delay="0">
                  <p:rtn val="all"/>
                </p:endSync>
                <p:childTnLst>
                  <p:par>
                    <p:cTn id="1767" fill="hold">
                      <p:stCondLst>
                        <p:cond delay="0"/>
                      </p:stCondLst>
                      <p:childTnLst>
                        <p:par>
                          <p:cTn id="1768" fill="hold">
                            <p:stCondLst>
                              <p:cond delay="0"/>
                            </p:stCondLst>
                            <p:childTnLst>
                              <p:par>
                                <p:cTn id="1769" presetID="1" presetClass="exit" presetSubtype="0" fill="hold" grpId="0" nodeType="clickEffect">
                                  <p:stCondLst>
                                    <p:cond delay="0"/>
                                  </p:stCondLst>
                                  <p:childTnLst>
                                    <p:set>
                                      <p:cBhvr>
                                        <p:cTn id="1770" dur="1" fill="hold">
                                          <p:stCondLst>
                                            <p:cond delay="0"/>
                                          </p:stCondLst>
                                        </p:cTn>
                                        <p:tgtEl>
                                          <p:spTgt spid="243"/>
                                        </p:tgtEl>
                                        <p:attrNameLst>
                                          <p:attrName>style.visibility</p:attrName>
                                        </p:attrNameLst>
                                      </p:cBhvr>
                                      <p:to>
                                        <p:strVal val="hidden"/>
                                      </p:to>
                                    </p:set>
                                  </p:childTnLst>
                                </p:cTn>
                              </p:par>
                              <p:par>
                                <p:cTn id="1771" presetID="10" presetClass="entr" presetSubtype="0" fill="hold" grpId="9" nodeType="withEffect">
                                  <p:stCondLst>
                                    <p:cond delay="0"/>
                                  </p:stCondLst>
                                  <p:childTnLst>
                                    <p:set>
                                      <p:cBhvr>
                                        <p:cTn id="1772" dur="1" fill="hold">
                                          <p:stCondLst>
                                            <p:cond delay="0"/>
                                          </p:stCondLst>
                                        </p:cTn>
                                        <p:tgtEl>
                                          <p:spTgt spid="207"/>
                                        </p:tgtEl>
                                        <p:attrNameLst>
                                          <p:attrName>style.visibility</p:attrName>
                                        </p:attrNameLst>
                                      </p:cBhvr>
                                      <p:to>
                                        <p:strVal val="visible"/>
                                      </p:to>
                                    </p:set>
                                    <p:animEffect transition="in" filter="fade">
                                      <p:cBhvr>
                                        <p:cTn id="1773" dur="500"/>
                                        <p:tgtEl>
                                          <p:spTgt spid="207"/>
                                        </p:tgtEl>
                                      </p:cBhvr>
                                    </p:animEffect>
                                  </p:childTnLst>
                                </p:cTn>
                              </p:par>
                            </p:childTnLst>
                          </p:cTn>
                        </p:par>
                      </p:childTnLst>
                    </p:cTn>
                  </p:par>
                </p:childTnLst>
              </p:cTn>
              <p:nextCondLst>
                <p:cond evt="onClick" delay="0">
                  <p:tgtEl>
                    <p:spTgt spid="243"/>
                  </p:tgtEl>
                </p:cond>
              </p:nextCondLst>
            </p:seq>
            <p:seq concurrent="1" nextAc="seek">
              <p:cTn id="1774" restart="whenNotActive" fill="hold" evtFilter="cancelBubble" nodeType="interactiveSeq">
                <p:stCondLst>
                  <p:cond evt="onClick" delay="0">
                    <p:tgtEl>
                      <p:spTgt spid="244"/>
                    </p:tgtEl>
                  </p:cond>
                </p:stCondLst>
                <p:endSync evt="end" delay="0">
                  <p:rtn val="all"/>
                </p:endSync>
                <p:childTnLst>
                  <p:par>
                    <p:cTn id="1775" fill="hold">
                      <p:stCondLst>
                        <p:cond delay="0"/>
                      </p:stCondLst>
                      <p:childTnLst>
                        <p:par>
                          <p:cTn id="1776" fill="hold">
                            <p:stCondLst>
                              <p:cond delay="0"/>
                            </p:stCondLst>
                            <p:childTnLst>
                              <p:par>
                                <p:cTn id="1777" presetID="1" presetClass="exit" presetSubtype="0" fill="hold" grpId="1" nodeType="clickEffect">
                                  <p:stCondLst>
                                    <p:cond delay="0"/>
                                  </p:stCondLst>
                                  <p:childTnLst>
                                    <p:set>
                                      <p:cBhvr>
                                        <p:cTn id="1778" dur="1" fill="hold">
                                          <p:stCondLst>
                                            <p:cond delay="0"/>
                                          </p:stCondLst>
                                        </p:cTn>
                                        <p:tgtEl>
                                          <p:spTgt spid="244"/>
                                        </p:tgtEl>
                                        <p:attrNameLst>
                                          <p:attrName>style.visibility</p:attrName>
                                        </p:attrNameLst>
                                      </p:cBhvr>
                                      <p:to>
                                        <p:strVal val="hidden"/>
                                      </p:to>
                                    </p:set>
                                  </p:childTnLst>
                                </p:cTn>
                              </p:par>
                              <p:par>
                                <p:cTn id="1779" presetID="1" presetClass="exit" presetSubtype="0" fill="hold" grpId="3" nodeType="withEffect">
                                  <p:stCondLst>
                                    <p:cond delay="0"/>
                                  </p:stCondLst>
                                  <p:childTnLst>
                                    <p:set>
                                      <p:cBhvr>
                                        <p:cTn id="1780" dur="1" fill="hold">
                                          <p:stCondLst>
                                            <p:cond delay="0"/>
                                          </p:stCondLst>
                                        </p:cTn>
                                        <p:tgtEl>
                                          <p:spTgt spid="199"/>
                                        </p:tgtEl>
                                        <p:attrNameLst>
                                          <p:attrName>style.visibility</p:attrName>
                                        </p:attrNameLst>
                                      </p:cBhvr>
                                      <p:to>
                                        <p:strVal val="hidden"/>
                                      </p:to>
                                    </p:set>
                                  </p:childTnLst>
                                </p:cTn>
                              </p:par>
                              <p:par>
                                <p:cTn id="1781" presetID="10" presetClass="entr" presetSubtype="0" fill="hold" grpId="10" nodeType="withEffect">
                                  <p:stCondLst>
                                    <p:cond delay="0"/>
                                  </p:stCondLst>
                                  <p:childTnLst>
                                    <p:set>
                                      <p:cBhvr>
                                        <p:cTn id="1782" dur="1" fill="hold">
                                          <p:stCondLst>
                                            <p:cond delay="0"/>
                                          </p:stCondLst>
                                        </p:cTn>
                                        <p:tgtEl>
                                          <p:spTgt spid="207"/>
                                        </p:tgtEl>
                                        <p:attrNameLst>
                                          <p:attrName>style.visibility</p:attrName>
                                        </p:attrNameLst>
                                      </p:cBhvr>
                                      <p:to>
                                        <p:strVal val="visible"/>
                                      </p:to>
                                    </p:set>
                                    <p:animEffect transition="in" filter="fade">
                                      <p:cBhvr>
                                        <p:cTn id="1783" dur="500"/>
                                        <p:tgtEl>
                                          <p:spTgt spid="207"/>
                                        </p:tgtEl>
                                      </p:cBhvr>
                                    </p:animEffect>
                                  </p:childTnLst>
                                </p:cTn>
                              </p:par>
                            </p:childTnLst>
                          </p:cTn>
                        </p:par>
                      </p:childTnLst>
                    </p:cTn>
                  </p:par>
                </p:childTnLst>
              </p:cTn>
              <p:nextCondLst>
                <p:cond evt="onClick" delay="0">
                  <p:tgtEl>
                    <p:spTgt spid="244"/>
                  </p:tgtEl>
                </p:cond>
              </p:nextCondLst>
            </p:seq>
            <p:seq concurrent="1" nextAc="seek">
              <p:cTn id="1784" restart="whenNotActive" fill="hold" evtFilter="cancelBubble" nodeType="interactiveSeq">
                <p:stCondLst>
                  <p:cond evt="onClick" delay="0">
                    <p:tgtEl>
                      <p:spTgt spid="245"/>
                    </p:tgtEl>
                  </p:cond>
                </p:stCondLst>
                <p:endSync evt="end" delay="0">
                  <p:rtn val="all"/>
                </p:endSync>
                <p:childTnLst>
                  <p:par>
                    <p:cTn id="1785" fill="hold">
                      <p:stCondLst>
                        <p:cond delay="0"/>
                      </p:stCondLst>
                      <p:childTnLst>
                        <p:par>
                          <p:cTn id="1786" fill="hold">
                            <p:stCondLst>
                              <p:cond delay="0"/>
                            </p:stCondLst>
                            <p:childTnLst>
                              <p:par>
                                <p:cTn id="1787" presetID="1" presetClass="exit" presetSubtype="0" fill="hold" grpId="1" nodeType="clickEffect">
                                  <p:stCondLst>
                                    <p:cond delay="0"/>
                                  </p:stCondLst>
                                  <p:childTnLst>
                                    <p:set>
                                      <p:cBhvr>
                                        <p:cTn id="1788" dur="1" fill="hold">
                                          <p:stCondLst>
                                            <p:cond delay="0"/>
                                          </p:stCondLst>
                                        </p:cTn>
                                        <p:tgtEl>
                                          <p:spTgt spid="245"/>
                                        </p:tgtEl>
                                        <p:attrNameLst>
                                          <p:attrName>style.visibility</p:attrName>
                                        </p:attrNameLst>
                                      </p:cBhvr>
                                      <p:to>
                                        <p:strVal val="hidden"/>
                                      </p:to>
                                    </p:set>
                                  </p:childTnLst>
                                </p:cTn>
                              </p:par>
                              <p:par>
                                <p:cTn id="1789" presetID="1" presetClass="exit" presetSubtype="0" fill="hold" grpId="1" nodeType="withEffect">
                                  <p:stCondLst>
                                    <p:cond delay="0"/>
                                  </p:stCondLst>
                                  <p:childTnLst>
                                    <p:set>
                                      <p:cBhvr>
                                        <p:cTn id="1790" dur="1" fill="hold">
                                          <p:stCondLst>
                                            <p:cond delay="0"/>
                                          </p:stCondLst>
                                        </p:cTn>
                                        <p:tgtEl>
                                          <p:spTgt spid="206"/>
                                        </p:tgtEl>
                                        <p:attrNameLst>
                                          <p:attrName>style.visibility</p:attrName>
                                        </p:attrNameLst>
                                      </p:cBhvr>
                                      <p:to>
                                        <p:strVal val="hidden"/>
                                      </p:to>
                                    </p:set>
                                  </p:childTnLst>
                                </p:cTn>
                              </p:par>
                              <p:par>
                                <p:cTn id="1791" presetID="10" presetClass="entr" presetSubtype="0" fill="hold" grpId="11" nodeType="withEffect">
                                  <p:stCondLst>
                                    <p:cond delay="0"/>
                                  </p:stCondLst>
                                  <p:childTnLst>
                                    <p:set>
                                      <p:cBhvr>
                                        <p:cTn id="1792" dur="1" fill="hold">
                                          <p:stCondLst>
                                            <p:cond delay="0"/>
                                          </p:stCondLst>
                                        </p:cTn>
                                        <p:tgtEl>
                                          <p:spTgt spid="207"/>
                                        </p:tgtEl>
                                        <p:attrNameLst>
                                          <p:attrName>style.visibility</p:attrName>
                                        </p:attrNameLst>
                                      </p:cBhvr>
                                      <p:to>
                                        <p:strVal val="visible"/>
                                      </p:to>
                                    </p:set>
                                    <p:animEffect transition="in" filter="fade">
                                      <p:cBhvr>
                                        <p:cTn id="1793" dur="500"/>
                                        <p:tgtEl>
                                          <p:spTgt spid="207"/>
                                        </p:tgtEl>
                                      </p:cBhvr>
                                    </p:animEffect>
                                  </p:childTnLst>
                                </p:cTn>
                              </p:par>
                            </p:childTnLst>
                          </p:cTn>
                        </p:par>
                      </p:childTnLst>
                    </p:cTn>
                  </p:par>
                </p:childTnLst>
              </p:cTn>
              <p:nextCondLst>
                <p:cond evt="onClick" delay="0">
                  <p:tgtEl>
                    <p:spTgt spid="245"/>
                  </p:tgtEl>
                </p:cond>
              </p:nextCondLst>
            </p:seq>
            <p:seq concurrent="1" nextAc="seek">
              <p:cTn id="1794" restart="whenNotActive" fill="hold" evtFilter="cancelBubble" nodeType="interactiveSeq">
                <p:stCondLst>
                  <p:cond evt="onClick" delay="0">
                    <p:tgtEl>
                      <p:spTgt spid="247"/>
                    </p:tgtEl>
                  </p:cond>
                </p:stCondLst>
                <p:endSync evt="end" delay="0">
                  <p:rtn val="all"/>
                </p:endSync>
                <p:childTnLst>
                  <p:par>
                    <p:cTn id="1795" fill="hold">
                      <p:stCondLst>
                        <p:cond delay="0"/>
                      </p:stCondLst>
                      <p:childTnLst>
                        <p:par>
                          <p:cTn id="1796" fill="hold">
                            <p:stCondLst>
                              <p:cond delay="0"/>
                            </p:stCondLst>
                            <p:childTnLst>
                              <p:par>
                                <p:cTn id="1797" presetID="1" presetClass="entr" presetSubtype="0" fill="hold" grpId="0" nodeType="clickEffect">
                                  <p:stCondLst>
                                    <p:cond delay="0"/>
                                  </p:stCondLst>
                                  <p:childTnLst>
                                    <p:set>
                                      <p:cBhvr>
                                        <p:cTn id="1798" dur="1" fill="hold">
                                          <p:stCondLst>
                                            <p:cond delay="0"/>
                                          </p:stCondLst>
                                        </p:cTn>
                                        <p:tgtEl>
                                          <p:spTgt spid="253"/>
                                        </p:tgtEl>
                                        <p:attrNameLst>
                                          <p:attrName>style.visibility</p:attrName>
                                        </p:attrNameLst>
                                      </p:cBhvr>
                                      <p:to>
                                        <p:strVal val="visible"/>
                                      </p:to>
                                    </p:set>
                                  </p:childTnLst>
                                </p:cTn>
                              </p:par>
                              <p:par>
                                <p:cTn id="1799" presetID="10" presetClass="exit" presetSubtype="0" fill="hold" grpId="5" nodeType="withEffect">
                                  <p:stCondLst>
                                    <p:cond delay="0"/>
                                  </p:stCondLst>
                                  <p:childTnLst>
                                    <p:animEffect transition="out" filter="fade">
                                      <p:cBhvr>
                                        <p:cTn id="1800" dur="500"/>
                                        <p:tgtEl>
                                          <p:spTgt spid="269"/>
                                        </p:tgtEl>
                                      </p:cBhvr>
                                    </p:animEffect>
                                    <p:set>
                                      <p:cBhvr>
                                        <p:cTn id="1801"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7"/>
                  </p:tgtEl>
                </p:cond>
              </p:nextCondLst>
            </p:seq>
            <p:seq concurrent="1" nextAc="seek">
              <p:cTn id="1802" restart="whenNotActive" fill="hold" evtFilter="cancelBubble" nodeType="interactiveSeq">
                <p:stCondLst>
                  <p:cond evt="onClick" delay="0">
                    <p:tgtEl>
                      <p:spTgt spid="248"/>
                    </p:tgtEl>
                  </p:cond>
                </p:stCondLst>
                <p:endSync evt="end" delay="0">
                  <p:rtn val="all"/>
                </p:endSync>
                <p:childTnLst>
                  <p:par>
                    <p:cTn id="1803" fill="hold">
                      <p:stCondLst>
                        <p:cond delay="0"/>
                      </p:stCondLst>
                      <p:childTnLst>
                        <p:par>
                          <p:cTn id="1804" fill="hold">
                            <p:stCondLst>
                              <p:cond delay="0"/>
                            </p:stCondLst>
                            <p:childTnLst>
                              <p:par>
                                <p:cTn id="1805" presetID="1" presetClass="entr" presetSubtype="0" fill="hold" grpId="0" nodeType="clickEffect">
                                  <p:stCondLst>
                                    <p:cond delay="0"/>
                                  </p:stCondLst>
                                  <p:childTnLst>
                                    <p:set>
                                      <p:cBhvr>
                                        <p:cTn id="1806" dur="1" fill="hold">
                                          <p:stCondLst>
                                            <p:cond delay="0"/>
                                          </p:stCondLst>
                                        </p:cTn>
                                        <p:tgtEl>
                                          <p:spTgt spid="254"/>
                                        </p:tgtEl>
                                        <p:attrNameLst>
                                          <p:attrName>style.visibility</p:attrName>
                                        </p:attrNameLst>
                                      </p:cBhvr>
                                      <p:to>
                                        <p:strVal val="visible"/>
                                      </p:to>
                                    </p:set>
                                  </p:childTnLst>
                                </p:cTn>
                              </p:par>
                              <p:par>
                                <p:cTn id="1807" presetID="1" presetClass="entr" presetSubtype="0" fill="hold" grpId="2" nodeType="withEffect">
                                  <p:stCondLst>
                                    <p:cond delay="0"/>
                                  </p:stCondLst>
                                  <p:childTnLst>
                                    <p:set>
                                      <p:cBhvr>
                                        <p:cTn id="1808" dur="1" fill="hold">
                                          <p:stCondLst>
                                            <p:cond delay="0"/>
                                          </p:stCondLst>
                                        </p:cTn>
                                        <p:tgtEl>
                                          <p:spTgt spid="262"/>
                                        </p:tgtEl>
                                        <p:attrNameLst>
                                          <p:attrName>style.visibility</p:attrName>
                                        </p:attrNameLst>
                                      </p:cBhvr>
                                      <p:to>
                                        <p:strVal val="visible"/>
                                      </p:to>
                                    </p:set>
                                  </p:childTnLst>
                                </p:cTn>
                              </p:par>
                              <p:par>
                                <p:cTn id="1809" presetID="10" presetClass="exit" presetSubtype="0" fill="hold" grpId="4" nodeType="withEffect">
                                  <p:stCondLst>
                                    <p:cond delay="0"/>
                                  </p:stCondLst>
                                  <p:childTnLst>
                                    <p:animEffect transition="out" filter="fade">
                                      <p:cBhvr>
                                        <p:cTn id="1810" dur="500"/>
                                        <p:tgtEl>
                                          <p:spTgt spid="269"/>
                                        </p:tgtEl>
                                      </p:cBhvr>
                                    </p:animEffect>
                                    <p:set>
                                      <p:cBhvr>
                                        <p:cTn id="1811"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8"/>
                  </p:tgtEl>
                </p:cond>
              </p:nextCondLst>
            </p:seq>
            <p:seq concurrent="1" nextAc="seek">
              <p:cTn id="1812" restart="whenNotActive" fill="hold" evtFilter="cancelBubble" nodeType="interactiveSeq">
                <p:stCondLst>
                  <p:cond evt="onClick" delay="0">
                    <p:tgtEl>
                      <p:spTgt spid="249"/>
                    </p:tgtEl>
                  </p:cond>
                </p:stCondLst>
                <p:endSync evt="end" delay="0">
                  <p:rtn val="all"/>
                </p:endSync>
                <p:childTnLst>
                  <p:par>
                    <p:cTn id="1813" fill="hold">
                      <p:stCondLst>
                        <p:cond delay="0"/>
                      </p:stCondLst>
                      <p:childTnLst>
                        <p:par>
                          <p:cTn id="1814" fill="hold">
                            <p:stCondLst>
                              <p:cond delay="0"/>
                            </p:stCondLst>
                            <p:childTnLst>
                              <p:par>
                                <p:cTn id="1815" presetID="1" presetClass="entr" presetSubtype="0" fill="hold" grpId="1" nodeType="clickEffect">
                                  <p:stCondLst>
                                    <p:cond delay="0"/>
                                  </p:stCondLst>
                                  <p:childTnLst>
                                    <p:set>
                                      <p:cBhvr>
                                        <p:cTn id="1816" dur="1" fill="hold">
                                          <p:stCondLst>
                                            <p:cond delay="0"/>
                                          </p:stCondLst>
                                        </p:cTn>
                                        <p:tgtEl>
                                          <p:spTgt spid="255"/>
                                        </p:tgtEl>
                                        <p:attrNameLst>
                                          <p:attrName>style.visibility</p:attrName>
                                        </p:attrNameLst>
                                      </p:cBhvr>
                                      <p:to>
                                        <p:strVal val="visible"/>
                                      </p:to>
                                    </p:set>
                                  </p:childTnLst>
                                </p:cTn>
                              </p:par>
                              <p:par>
                                <p:cTn id="1817" presetID="10" presetClass="exit" presetSubtype="0" fill="hold" grpId="3" nodeType="withEffect">
                                  <p:stCondLst>
                                    <p:cond delay="0"/>
                                  </p:stCondLst>
                                  <p:childTnLst>
                                    <p:animEffect transition="out" filter="fade">
                                      <p:cBhvr>
                                        <p:cTn id="1818" dur="500"/>
                                        <p:tgtEl>
                                          <p:spTgt spid="269"/>
                                        </p:tgtEl>
                                      </p:cBhvr>
                                    </p:animEffect>
                                    <p:set>
                                      <p:cBhvr>
                                        <p:cTn id="181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49"/>
                  </p:tgtEl>
                </p:cond>
              </p:nextCondLst>
            </p:seq>
            <p:seq concurrent="1" nextAc="seek">
              <p:cTn id="1820" restart="whenNotActive" fill="hold" evtFilter="cancelBubble" nodeType="interactiveSeq">
                <p:stCondLst>
                  <p:cond evt="onClick" delay="0">
                    <p:tgtEl>
                      <p:spTgt spid="251"/>
                    </p:tgtEl>
                  </p:cond>
                </p:stCondLst>
                <p:endSync evt="end" delay="0">
                  <p:rtn val="all"/>
                </p:endSync>
                <p:childTnLst>
                  <p:par>
                    <p:cTn id="1821" fill="hold">
                      <p:stCondLst>
                        <p:cond delay="0"/>
                      </p:stCondLst>
                      <p:childTnLst>
                        <p:par>
                          <p:cTn id="1822" fill="hold">
                            <p:stCondLst>
                              <p:cond delay="0"/>
                            </p:stCondLst>
                            <p:childTnLst>
                              <p:par>
                                <p:cTn id="1823" presetID="1" presetClass="entr" presetSubtype="0" fill="hold" grpId="0" nodeType="clickEffect">
                                  <p:stCondLst>
                                    <p:cond delay="0"/>
                                  </p:stCondLst>
                                  <p:childTnLst>
                                    <p:set>
                                      <p:cBhvr>
                                        <p:cTn id="1824" dur="1" fill="hold">
                                          <p:stCondLst>
                                            <p:cond delay="0"/>
                                          </p:stCondLst>
                                        </p:cTn>
                                        <p:tgtEl>
                                          <p:spTgt spid="257"/>
                                        </p:tgtEl>
                                        <p:attrNameLst>
                                          <p:attrName>style.visibility</p:attrName>
                                        </p:attrNameLst>
                                      </p:cBhvr>
                                      <p:to>
                                        <p:strVal val="visible"/>
                                      </p:to>
                                    </p:set>
                                  </p:childTnLst>
                                </p:cTn>
                              </p:par>
                              <p:par>
                                <p:cTn id="1825" presetID="1" presetClass="entr" presetSubtype="0" fill="hold" grpId="0" nodeType="withEffect">
                                  <p:stCondLst>
                                    <p:cond delay="0"/>
                                  </p:stCondLst>
                                  <p:childTnLst>
                                    <p:set>
                                      <p:cBhvr>
                                        <p:cTn id="1826" dur="1" fill="hold">
                                          <p:stCondLst>
                                            <p:cond delay="0"/>
                                          </p:stCondLst>
                                        </p:cTn>
                                        <p:tgtEl>
                                          <p:spTgt spid="262"/>
                                        </p:tgtEl>
                                        <p:attrNameLst>
                                          <p:attrName>style.visibility</p:attrName>
                                        </p:attrNameLst>
                                      </p:cBhvr>
                                      <p:to>
                                        <p:strVal val="visible"/>
                                      </p:to>
                                    </p:set>
                                  </p:childTnLst>
                                </p:cTn>
                              </p:par>
                              <p:par>
                                <p:cTn id="1827" presetID="10" presetClass="exit" presetSubtype="0" fill="hold" grpId="2" nodeType="withEffect">
                                  <p:stCondLst>
                                    <p:cond delay="0"/>
                                  </p:stCondLst>
                                  <p:childTnLst>
                                    <p:animEffect transition="out" filter="fade">
                                      <p:cBhvr>
                                        <p:cTn id="1828" dur="500"/>
                                        <p:tgtEl>
                                          <p:spTgt spid="269"/>
                                        </p:tgtEl>
                                      </p:cBhvr>
                                    </p:animEffect>
                                    <p:set>
                                      <p:cBhvr>
                                        <p:cTn id="182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1"/>
                  </p:tgtEl>
                </p:cond>
              </p:nextCondLst>
            </p:seq>
            <p:seq concurrent="1" nextAc="seek">
              <p:cTn id="1830" restart="whenNotActive" fill="hold" evtFilter="cancelBubble" nodeType="interactiveSeq">
                <p:stCondLst>
                  <p:cond evt="onClick" delay="0">
                    <p:tgtEl>
                      <p:spTgt spid="252"/>
                    </p:tgtEl>
                  </p:cond>
                </p:stCondLst>
                <p:endSync evt="end" delay="0">
                  <p:rtn val="all"/>
                </p:endSync>
                <p:childTnLst>
                  <p:par>
                    <p:cTn id="1831" fill="hold">
                      <p:stCondLst>
                        <p:cond delay="0"/>
                      </p:stCondLst>
                      <p:childTnLst>
                        <p:par>
                          <p:cTn id="1832" fill="hold">
                            <p:stCondLst>
                              <p:cond delay="0"/>
                            </p:stCondLst>
                            <p:childTnLst>
                              <p:par>
                                <p:cTn id="1833" presetID="1" presetClass="entr" presetSubtype="0" fill="hold" grpId="0" nodeType="clickEffect">
                                  <p:stCondLst>
                                    <p:cond delay="0"/>
                                  </p:stCondLst>
                                  <p:childTnLst>
                                    <p:set>
                                      <p:cBhvr>
                                        <p:cTn id="1834" dur="1" fill="hold">
                                          <p:stCondLst>
                                            <p:cond delay="0"/>
                                          </p:stCondLst>
                                        </p:cTn>
                                        <p:tgtEl>
                                          <p:spTgt spid="258"/>
                                        </p:tgtEl>
                                        <p:attrNameLst>
                                          <p:attrName>style.visibility</p:attrName>
                                        </p:attrNameLst>
                                      </p:cBhvr>
                                      <p:to>
                                        <p:strVal val="visible"/>
                                      </p:to>
                                    </p:set>
                                  </p:childTnLst>
                                </p:cTn>
                              </p:par>
                              <p:par>
                                <p:cTn id="1835" presetID="1" presetClass="entr" presetSubtype="0" fill="hold" grpId="0" nodeType="withEffect">
                                  <p:stCondLst>
                                    <p:cond delay="0"/>
                                  </p:stCondLst>
                                  <p:childTnLst>
                                    <p:set>
                                      <p:cBhvr>
                                        <p:cTn id="1836" dur="1" fill="hold">
                                          <p:stCondLst>
                                            <p:cond delay="0"/>
                                          </p:stCondLst>
                                        </p:cTn>
                                        <p:tgtEl>
                                          <p:spTgt spid="264"/>
                                        </p:tgtEl>
                                        <p:attrNameLst>
                                          <p:attrName>style.visibility</p:attrName>
                                        </p:attrNameLst>
                                      </p:cBhvr>
                                      <p:to>
                                        <p:strVal val="visible"/>
                                      </p:to>
                                    </p:set>
                                  </p:childTnLst>
                                </p:cTn>
                              </p:par>
                              <p:par>
                                <p:cTn id="1837" presetID="10" presetClass="exit" presetSubtype="0" fill="hold" grpId="1" nodeType="withEffect">
                                  <p:stCondLst>
                                    <p:cond delay="0"/>
                                  </p:stCondLst>
                                  <p:childTnLst>
                                    <p:animEffect transition="out" filter="fade">
                                      <p:cBhvr>
                                        <p:cTn id="1838" dur="500"/>
                                        <p:tgtEl>
                                          <p:spTgt spid="269"/>
                                        </p:tgtEl>
                                      </p:cBhvr>
                                    </p:animEffect>
                                    <p:set>
                                      <p:cBhvr>
                                        <p:cTn id="183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2"/>
                  </p:tgtEl>
                </p:cond>
              </p:nextCondLst>
            </p:seq>
            <p:seq concurrent="1" nextAc="seek">
              <p:cTn id="1840" restart="whenNotActive" fill="hold" evtFilter="cancelBubble" nodeType="interactiveSeq">
                <p:stCondLst>
                  <p:cond evt="onClick" delay="0">
                    <p:tgtEl>
                      <p:spTgt spid="250"/>
                    </p:tgtEl>
                  </p:cond>
                </p:stCondLst>
                <p:endSync evt="end" delay="0">
                  <p:rtn val="all"/>
                </p:endSync>
                <p:childTnLst>
                  <p:par>
                    <p:cTn id="1841" fill="hold">
                      <p:stCondLst>
                        <p:cond delay="0"/>
                      </p:stCondLst>
                      <p:childTnLst>
                        <p:par>
                          <p:cTn id="1842" fill="hold">
                            <p:stCondLst>
                              <p:cond delay="0"/>
                            </p:stCondLst>
                            <p:childTnLst>
                              <p:par>
                                <p:cTn id="1843" presetID="1" presetClass="entr" presetSubtype="0" fill="hold" grpId="0" nodeType="clickEffect">
                                  <p:stCondLst>
                                    <p:cond delay="0"/>
                                  </p:stCondLst>
                                  <p:childTnLst>
                                    <p:set>
                                      <p:cBhvr>
                                        <p:cTn id="1844" dur="1" fill="hold">
                                          <p:stCondLst>
                                            <p:cond delay="0"/>
                                          </p:stCondLst>
                                        </p:cTn>
                                        <p:tgtEl>
                                          <p:spTgt spid="256"/>
                                        </p:tgtEl>
                                        <p:attrNameLst>
                                          <p:attrName>style.visibility</p:attrName>
                                        </p:attrNameLst>
                                      </p:cBhvr>
                                      <p:to>
                                        <p:strVal val="visible"/>
                                      </p:to>
                                    </p:set>
                                  </p:childTnLst>
                                </p:cTn>
                              </p:par>
                              <p:par>
                                <p:cTn id="1845" presetID="1" presetClass="entr" presetSubtype="0" fill="hold" grpId="1" nodeType="withEffect">
                                  <p:stCondLst>
                                    <p:cond delay="0"/>
                                  </p:stCondLst>
                                  <p:childTnLst>
                                    <p:set>
                                      <p:cBhvr>
                                        <p:cTn id="1846" dur="1" fill="hold">
                                          <p:stCondLst>
                                            <p:cond delay="0"/>
                                          </p:stCondLst>
                                        </p:cTn>
                                        <p:tgtEl>
                                          <p:spTgt spid="262"/>
                                        </p:tgtEl>
                                        <p:attrNameLst>
                                          <p:attrName>style.visibility</p:attrName>
                                        </p:attrNameLst>
                                      </p:cBhvr>
                                      <p:to>
                                        <p:strVal val="visible"/>
                                      </p:to>
                                    </p:set>
                                  </p:childTnLst>
                                </p:cTn>
                              </p:par>
                              <p:par>
                                <p:cTn id="1847" presetID="10" presetClass="exit" presetSubtype="0" fill="hold" grpId="0" nodeType="withEffect">
                                  <p:stCondLst>
                                    <p:cond delay="0"/>
                                  </p:stCondLst>
                                  <p:childTnLst>
                                    <p:animEffect transition="out" filter="fade">
                                      <p:cBhvr>
                                        <p:cTn id="1848" dur="500"/>
                                        <p:tgtEl>
                                          <p:spTgt spid="269"/>
                                        </p:tgtEl>
                                      </p:cBhvr>
                                    </p:animEffect>
                                    <p:set>
                                      <p:cBhvr>
                                        <p:cTn id="1849"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50"/>
                  </p:tgtEl>
                </p:cond>
              </p:nextCondLst>
            </p:seq>
            <p:seq concurrent="1" nextAc="seek">
              <p:cTn id="1850" restart="whenNotActive" fill="hold" evtFilter="cancelBubble" nodeType="interactiveSeq">
                <p:stCondLst>
                  <p:cond evt="onClick" delay="0">
                    <p:tgtEl>
                      <p:spTgt spid="258"/>
                    </p:tgtEl>
                  </p:cond>
                </p:stCondLst>
                <p:endSync evt="end" delay="0">
                  <p:rtn val="all"/>
                </p:endSync>
                <p:childTnLst>
                  <p:par>
                    <p:cTn id="1851" fill="hold">
                      <p:stCondLst>
                        <p:cond delay="0"/>
                      </p:stCondLst>
                      <p:childTnLst>
                        <p:par>
                          <p:cTn id="1852" fill="hold">
                            <p:stCondLst>
                              <p:cond delay="0"/>
                            </p:stCondLst>
                            <p:childTnLst>
                              <p:par>
                                <p:cTn id="1853" presetID="1" presetClass="exit" presetSubtype="0" fill="hold" grpId="1" nodeType="clickEffect">
                                  <p:stCondLst>
                                    <p:cond delay="0"/>
                                  </p:stCondLst>
                                  <p:childTnLst>
                                    <p:set>
                                      <p:cBhvr>
                                        <p:cTn id="1854" dur="1" fill="hold">
                                          <p:stCondLst>
                                            <p:cond delay="0"/>
                                          </p:stCondLst>
                                        </p:cTn>
                                        <p:tgtEl>
                                          <p:spTgt spid="258"/>
                                        </p:tgtEl>
                                        <p:attrNameLst>
                                          <p:attrName>style.visibility</p:attrName>
                                        </p:attrNameLst>
                                      </p:cBhvr>
                                      <p:to>
                                        <p:strVal val="hidden"/>
                                      </p:to>
                                    </p:set>
                                  </p:childTnLst>
                                </p:cTn>
                              </p:par>
                              <p:par>
                                <p:cTn id="1855" presetID="1" presetClass="exit" presetSubtype="0" fill="hold" grpId="1" nodeType="withEffect">
                                  <p:stCondLst>
                                    <p:cond delay="0"/>
                                  </p:stCondLst>
                                  <p:childTnLst>
                                    <p:set>
                                      <p:cBhvr>
                                        <p:cTn id="1856" dur="1" fill="hold">
                                          <p:stCondLst>
                                            <p:cond delay="0"/>
                                          </p:stCondLst>
                                        </p:cTn>
                                        <p:tgtEl>
                                          <p:spTgt spid="264"/>
                                        </p:tgtEl>
                                        <p:attrNameLst>
                                          <p:attrName>style.visibility</p:attrName>
                                        </p:attrNameLst>
                                      </p:cBhvr>
                                      <p:to>
                                        <p:strVal val="hidden"/>
                                      </p:to>
                                    </p:set>
                                  </p:childTnLst>
                                </p:cTn>
                              </p:par>
                              <p:par>
                                <p:cTn id="1857" presetID="10" presetClass="entr" presetSubtype="0" fill="hold" grpId="6" nodeType="withEffect">
                                  <p:stCondLst>
                                    <p:cond delay="0"/>
                                  </p:stCondLst>
                                  <p:childTnLst>
                                    <p:set>
                                      <p:cBhvr>
                                        <p:cTn id="1858" dur="1" fill="hold">
                                          <p:stCondLst>
                                            <p:cond delay="0"/>
                                          </p:stCondLst>
                                        </p:cTn>
                                        <p:tgtEl>
                                          <p:spTgt spid="269"/>
                                        </p:tgtEl>
                                        <p:attrNameLst>
                                          <p:attrName>style.visibility</p:attrName>
                                        </p:attrNameLst>
                                      </p:cBhvr>
                                      <p:to>
                                        <p:strVal val="visible"/>
                                      </p:to>
                                    </p:set>
                                    <p:animEffect transition="in" filter="fade">
                                      <p:cBhvr>
                                        <p:cTn id="1859" dur="500"/>
                                        <p:tgtEl>
                                          <p:spTgt spid="269"/>
                                        </p:tgtEl>
                                      </p:cBhvr>
                                    </p:animEffect>
                                  </p:childTnLst>
                                </p:cTn>
                              </p:par>
                            </p:childTnLst>
                          </p:cTn>
                        </p:par>
                      </p:childTnLst>
                    </p:cTn>
                  </p:par>
                </p:childTnLst>
              </p:cTn>
              <p:nextCondLst>
                <p:cond evt="onClick" delay="0">
                  <p:tgtEl>
                    <p:spTgt spid="258"/>
                  </p:tgtEl>
                </p:cond>
              </p:nextCondLst>
            </p:seq>
            <p:seq concurrent="1" nextAc="seek">
              <p:cTn id="1860" restart="whenNotActive" fill="hold" evtFilter="cancelBubble" nodeType="interactiveSeq">
                <p:stCondLst>
                  <p:cond evt="onClick" delay="0">
                    <p:tgtEl>
                      <p:spTgt spid="253"/>
                    </p:tgtEl>
                  </p:cond>
                </p:stCondLst>
                <p:endSync evt="end" delay="0">
                  <p:rtn val="all"/>
                </p:endSync>
                <p:childTnLst>
                  <p:par>
                    <p:cTn id="1861" fill="hold">
                      <p:stCondLst>
                        <p:cond delay="0"/>
                      </p:stCondLst>
                      <p:childTnLst>
                        <p:par>
                          <p:cTn id="1862" fill="hold">
                            <p:stCondLst>
                              <p:cond delay="0"/>
                            </p:stCondLst>
                            <p:childTnLst>
                              <p:par>
                                <p:cTn id="1863" presetID="1" presetClass="exit" presetSubtype="0" fill="hold" grpId="1" nodeType="clickEffect">
                                  <p:stCondLst>
                                    <p:cond delay="0"/>
                                  </p:stCondLst>
                                  <p:childTnLst>
                                    <p:set>
                                      <p:cBhvr>
                                        <p:cTn id="1864" dur="1" fill="hold">
                                          <p:stCondLst>
                                            <p:cond delay="0"/>
                                          </p:stCondLst>
                                        </p:cTn>
                                        <p:tgtEl>
                                          <p:spTgt spid="253"/>
                                        </p:tgtEl>
                                        <p:attrNameLst>
                                          <p:attrName>style.visibility</p:attrName>
                                        </p:attrNameLst>
                                      </p:cBhvr>
                                      <p:to>
                                        <p:strVal val="hidden"/>
                                      </p:to>
                                    </p:set>
                                  </p:childTnLst>
                                </p:cTn>
                              </p:par>
                              <p:par>
                                <p:cTn id="1865" presetID="10" presetClass="entr" presetSubtype="0" fill="hold" grpId="7" nodeType="withEffect">
                                  <p:stCondLst>
                                    <p:cond delay="0"/>
                                  </p:stCondLst>
                                  <p:childTnLst>
                                    <p:set>
                                      <p:cBhvr>
                                        <p:cTn id="1866" dur="1" fill="hold">
                                          <p:stCondLst>
                                            <p:cond delay="0"/>
                                          </p:stCondLst>
                                        </p:cTn>
                                        <p:tgtEl>
                                          <p:spTgt spid="269"/>
                                        </p:tgtEl>
                                        <p:attrNameLst>
                                          <p:attrName>style.visibility</p:attrName>
                                        </p:attrNameLst>
                                      </p:cBhvr>
                                      <p:to>
                                        <p:strVal val="visible"/>
                                      </p:to>
                                    </p:set>
                                    <p:animEffect transition="in" filter="fade">
                                      <p:cBhvr>
                                        <p:cTn id="1867" dur="500"/>
                                        <p:tgtEl>
                                          <p:spTgt spid="269"/>
                                        </p:tgtEl>
                                      </p:cBhvr>
                                    </p:animEffect>
                                  </p:childTnLst>
                                </p:cTn>
                              </p:par>
                            </p:childTnLst>
                          </p:cTn>
                        </p:par>
                      </p:childTnLst>
                    </p:cTn>
                  </p:par>
                </p:childTnLst>
              </p:cTn>
              <p:nextCondLst>
                <p:cond evt="onClick" delay="0">
                  <p:tgtEl>
                    <p:spTgt spid="253"/>
                  </p:tgtEl>
                </p:cond>
              </p:nextCondLst>
            </p:seq>
            <p:seq concurrent="1" nextAc="seek">
              <p:cTn id="1868" restart="whenNotActive" fill="hold" evtFilter="cancelBubble" nodeType="interactiveSeq">
                <p:stCondLst>
                  <p:cond evt="onClick" delay="0">
                    <p:tgtEl>
                      <p:spTgt spid="254"/>
                    </p:tgtEl>
                  </p:cond>
                </p:stCondLst>
                <p:endSync evt="end" delay="0">
                  <p:rtn val="all"/>
                </p:endSync>
                <p:childTnLst>
                  <p:par>
                    <p:cTn id="1869" fill="hold">
                      <p:stCondLst>
                        <p:cond delay="0"/>
                      </p:stCondLst>
                      <p:childTnLst>
                        <p:par>
                          <p:cTn id="1870" fill="hold">
                            <p:stCondLst>
                              <p:cond delay="0"/>
                            </p:stCondLst>
                            <p:childTnLst>
                              <p:par>
                                <p:cTn id="1871" presetID="1" presetClass="exit" presetSubtype="0" fill="hold" grpId="1" nodeType="clickEffect">
                                  <p:stCondLst>
                                    <p:cond delay="0"/>
                                  </p:stCondLst>
                                  <p:childTnLst>
                                    <p:set>
                                      <p:cBhvr>
                                        <p:cTn id="1872" dur="1" fill="hold">
                                          <p:stCondLst>
                                            <p:cond delay="0"/>
                                          </p:stCondLst>
                                        </p:cTn>
                                        <p:tgtEl>
                                          <p:spTgt spid="254"/>
                                        </p:tgtEl>
                                        <p:attrNameLst>
                                          <p:attrName>style.visibility</p:attrName>
                                        </p:attrNameLst>
                                      </p:cBhvr>
                                      <p:to>
                                        <p:strVal val="hidden"/>
                                      </p:to>
                                    </p:set>
                                  </p:childTnLst>
                                </p:cTn>
                              </p:par>
                              <p:par>
                                <p:cTn id="1873" presetID="1" presetClass="exit" presetSubtype="0" fill="hold" grpId="4" nodeType="withEffect">
                                  <p:stCondLst>
                                    <p:cond delay="0"/>
                                  </p:stCondLst>
                                  <p:childTnLst>
                                    <p:set>
                                      <p:cBhvr>
                                        <p:cTn id="1874" dur="1" fill="hold">
                                          <p:stCondLst>
                                            <p:cond delay="0"/>
                                          </p:stCondLst>
                                        </p:cTn>
                                        <p:tgtEl>
                                          <p:spTgt spid="262"/>
                                        </p:tgtEl>
                                        <p:attrNameLst>
                                          <p:attrName>style.visibility</p:attrName>
                                        </p:attrNameLst>
                                      </p:cBhvr>
                                      <p:to>
                                        <p:strVal val="hidden"/>
                                      </p:to>
                                    </p:set>
                                  </p:childTnLst>
                                </p:cTn>
                              </p:par>
                              <p:par>
                                <p:cTn id="1875" presetID="10" presetClass="entr" presetSubtype="0" fill="hold" grpId="10" nodeType="withEffect">
                                  <p:stCondLst>
                                    <p:cond delay="0"/>
                                  </p:stCondLst>
                                  <p:childTnLst>
                                    <p:set>
                                      <p:cBhvr>
                                        <p:cTn id="1876" dur="1" fill="hold">
                                          <p:stCondLst>
                                            <p:cond delay="0"/>
                                          </p:stCondLst>
                                        </p:cTn>
                                        <p:tgtEl>
                                          <p:spTgt spid="269"/>
                                        </p:tgtEl>
                                        <p:attrNameLst>
                                          <p:attrName>style.visibility</p:attrName>
                                        </p:attrNameLst>
                                      </p:cBhvr>
                                      <p:to>
                                        <p:strVal val="visible"/>
                                      </p:to>
                                    </p:set>
                                    <p:animEffect transition="in" filter="fade">
                                      <p:cBhvr>
                                        <p:cTn id="1877" dur="500"/>
                                        <p:tgtEl>
                                          <p:spTgt spid="269"/>
                                        </p:tgtEl>
                                      </p:cBhvr>
                                    </p:animEffect>
                                  </p:childTnLst>
                                </p:cTn>
                              </p:par>
                            </p:childTnLst>
                          </p:cTn>
                        </p:par>
                      </p:childTnLst>
                    </p:cTn>
                  </p:par>
                </p:childTnLst>
              </p:cTn>
              <p:nextCondLst>
                <p:cond evt="onClick" delay="0">
                  <p:tgtEl>
                    <p:spTgt spid="254"/>
                  </p:tgtEl>
                </p:cond>
              </p:nextCondLst>
            </p:seq>
            <p:seq concurrent="1" nextAc="seek">
              <p:cTn id="1878" restart="whenNotActive" fill="hold" evtFilter="cancelBubble" nodeType="interactiveSeq">
                <p:stCondLst>
                  <p:cond evt="onClick" delay="0">
                    <p:tgtEl>
                      <p:spTgt spid="255"/>
                    </p:tgtEl>
                  </p:cond>
                </p:stCondLst>
                <p:endSync evt="end" delay="0">
                  <p:rtn val="all"/>
                </p:endSync>
                <p:childTnLst>
                  <p:par>
                    <p:cTn id="1879" fill="hold">
                      <p:stCondLst>
                        <p:cond delay="0"/>
                      </p:stCondLst>
                      <p:childTnLst>
                        <p:par>
                          <p:cTn id="1880" fill="hold">
                            <p:stCondLst>
                              <p:cond delay="0"/>
                            </p:stCondLst>
                            <p:childTnLst>
                              <p:par>
                                <p:cTn id="1881" presetID="1" presetClass="exit" presetSubtype="0" fill="hold" grpId="0" nodeType="clickEffect">
                                  <p:stCondLst>
                                    <p:cond delay="0"/>
                                  </p:stCondLst>
                                  <p:childTnLst>
                                    <p:set>
                                      <p:cBhvr>
                                        <p:cTn id="1882" dur="1" fill="hold">
                                          <p:stCondLst>
                                            <p:cond delay="0"/>
                                          </p:stCondLst>
                                        </p:cTn>
                                        <p:tgtEl>
                                          <p:spTgt spid="255"/>
                                        </p:tgtEl>
                                        <p:attrNameLst>
                                          <p:attrName>style.visibility</p:attrName>
                                        </p:attrNameLst>
                                      </p:cBhvr>
                                      <p:to>
                                        <p:strVal val="hidden"/>
                                      </p:to>
                                    </p:set>
                                  </p:childTnLst>
                                </p:cTn>
                              </p:par>
                              <p:par>
                                <p:cTn id="1883" presetID="10" presetClass="entr" presetSubtype="0" fill="hold" grpId="9" nodeType="withEffect">
                                  <p:stCondLst>
                                    <p:cond delay="0"/>
                                  </p:stCondLst>
                                  <p:childTnLst>
                                    <p:set>
                                      <p:cBhvr>
                                        <p:cTn id="1884" dur="1" fill="hold">
                                          <p:stCondLst>
                                            <p:cond delay="0"/>
                                          </p:stCondLst>
                                        </p:cTn>
                                        <p:tgtEl>
                                          <p:spTgt spid="269"/>
                                        </p:tgtEl>
                                        <p:attrNameLst>
                                          <p:attrName>style.visibility</p:attrName>
                                        </p:attrNameLst>
                                      </p:cBhvr>
                                      <p:to>
                                        <p:strVal val="visible"/>
                                      </p:to>
                                    </p:set>
                                    <p:animEffect transition="in" filter="fade">
                                      <p:cBhvr>
                                        <p:cTn id="1885" dur="500"/>
                                        <p:tgtEl>
                                          <p:spTgt spid="269"/>
                                        </p:tgtEl>
                                      </p:cBhvr>
                                    </p:animEffect>
                                  </p:childTnLst>
                                </p:cTn>
                              </p:par>
                            </p:childTnLst>
                          </p:cTn>
                        </p:par>
                      </p:childTnLst>
                    </p:cTn>
                  </p:par>
                </p:childTnLst>
              </p:cTn>
              <p:nextCondLst>
                <p:cond evt="onClick" delay="0">
                  <p:tgtEl>
                    <p:spTgt spid="255"/>
                  </p:tgtEl>
                </p:cond>
              </p:nextCondLst>
            </p:seq>
            <p:seq concurrent="1" nextAc="seek">
              <p:cTn id="1886" restart="whenNotActive" fill="hold" evtFilter="cancelBubble" nodeType="interactiveSeq">
                <p:stCondLst>
                  <p:cond evt="onClick" delay="0">
                    <p:tgtEl>
                      <p:spTgt spid="256"/>
                    </p:tgtEl>
                  </p:cond>
                </p:stCondLst>
                <p:endSync evt="end" delay="0">
                  <p:rtn val="all"/>
                </p:endSync>
                <p:childTnLst>
                  <p:par>
                    <p:cTn id="1887" fill="hold">
                      <p:stCondLst>
                        <p:cond delay="0"/>
                      </p:stCondLst>
                      <p:childTnLst>
                        <p:par>
                          <p:cTn id="1888" fill="hold">
                            <p:stCondLst>
                              <p:cond delay="0"/>
                            </p:stCondLst>
                            <p:childTnLst>
                              <p:par>
                                <p:cTn id="1889" presetID="1" presetClass="exit" presetSubtype="0" fill="hold" grpId="1" nodeType="clickEffect">
                                  <p:stCondLst>
                                    <p:cond delay="0"/>
                                  </p:stCondLst>
                                  <p:childTnLst>
                                    <p:set>
                                      <p:cBhvr>
                                        <p:cTn id="1890" dur="1" fill="hold">
                                          <p:stCondLst>
                                            <p:cond delay="0"/>
                                          </p:stCondLst>
                                        </p:cTn>
                                        <p:tgtEl>
                                          <p:spTgt spid="256"/>
                                        </p:tgtEl>
                                        <p:attrNameLst>
                                          <p:attrName>style.visibility</p:attrName>
                                        </p:attrNameLst>
                                      </p:cBhvr>
                                      <p:to>
                                        <p:strVal val="hidden"/>
                                      </p:to>
                                    </p:set>
                                  </p:childTnLst>
                                </p:cTn>
                              </p:par>
                              <p:par>
                                <p:cTn id="1891" presetID="1" presetClass="exit" presetSubtype="0" fill="hold" grpId="5" nodeType="withEffect">
                                  <p:stCondLst>
                                    <p:cond delay="0"/>
                                  </p:stCondLst>
                                  <p:childTnLst>
                                    <p:set>
                                      <p:cBhvr>
                                        <p:cTn id="1892" dur="1" fill="hold">
                                          <p:stCondLst>
                                            <p:cond delay="0"/>
                                          </p:stCondLst>
                                        </p:cTn>
                                        <p:tgtEl>
                                          <p:spTgt spid="262"/>
                                        </p:tgtEl>
                                        <p:attrNameLst>
                                          <p:attrName>style.visibility</p:attrName>
                                        </p:attrNameLst>
                                      </p:cBhvr>
                                      <p:to>
                                        <p:strVal val="hidden"/>
                                      </p:to>
                                    </p:set>
                                  </p:childTnLst>
                                </p:cTn>
                              </p:par>
                              <p:par>
                                <p:cTn id="1893" presetID="10" presetClass="entr" presetSubtype="0" fill="hold" grpId="11" nodeType="withEffect">
                                  <p:stCondLst>
                                    <p:cond delay="0"/>
                                  </p:stCondLst>
                                  <p:childTnLst>
                                    <p:set>
                                      <p:cBhvr>
                                        <p:cTn id="1894" dur="1" fill="hold">
                                          <p:stCondLst>
                                            <p:cond delay="0"/>
                                          </p:stCondLst>
                                        </p:cTn>
                                        <p:tgtEl>
                                          <p:spTgt spid="269"/>
                                        </p:tgtEl>
                                        <p:attrNameLst>
                                          <p:attrName>style.visibility</p:attrName>
                                        </p:attrNameLst>
                                      </p:cBhvr>
                                      <p:to>
                                        <p:strVal val="visible"/>
                                      </p:to>
                                    </p:set>
                                    <p:animEffect transition="in" filter="fade">
                                      <p:cBhvr>
                                        <p:cTn id="1895" dur="500"/>
                                        <p:tgtEl>
                                          <p:spTgt spid="269"/>
                                        </p:tgtEl>
                                      </p:cBhvr>
                                    </p:animEffect>
                                  </p:childTnLst>
                                </p:cTn>
                              </p:par>
                            </p:childTnLst>
                          </p:cTn>
                        </p:par>
                      </p:childTnLst>
                    </p:cTn>
                  </p:par>
                </p:childTnLst>
              </p:cTn>
              <p:nextCondLst>
                <p:cond evt="onClick" delay="0">
                  <p:tgtEl>
                    <p:spTgt spid="256"/>
                  </p:tgtEl>
                </p:cond>
              </p:nextCondLst>
            </p:seq>
            <p:seq concurrent="1" nextAc="seek">
              <p:cTn id="1896" restart="whenNotActive" fill="hold" evtFilter="cancelBubble" nodeType="interactiveSeq">
                <p:stCondLst>
                  <p:cond evt="onClick" delay="0">
                    <p:tgtEl>
                      <p:spTgt spid="257"/>
                    </p:tgtEl>
                  </p:cond>
                </p:stCondLst>
                <p:endSync evt="end" delay="0">
                  <p:rtn val="all"/>
                </p:endSync>
                <p:childTnLst>
                  <p:par>
                    <p:cTn id="1897" fill="hold">
                      <p:stCondLst>
                        <p:cond delay="0"/>
                      </p:stCondLst>
                      <p:childTnLst>
                        <p:par>
                          <p:cTn id="1898" fill="hold">
                            <p:stCondLst>
                              <p:cond delay="0"/>
                            </p:stCondLst>
                            <p:childTnLst>
                              <p:par>
                                <p:cTn id="1899" presetID="1" presetClass="exit" presetSubtype="0" fill="hold" grpId="1" nodeType="clickEffect">
                                  <p:stCondLst>
                                    <p:cond delay="0"/>
                                  </p:stCondLst>
                                  <p:childTnLst>
                                    <p:set>
                                      <p:cBhvr>
                                        <p:cTn id="1900" dur="1" fill="hold">
                                          <p:stCondLst>
                                            <p:cond delay="0"/>
                                          </p:stCondLst>
                                        </p:cTn>
                                        <p:tgtEl>
                                          <p:spTgt spid="257"/>
                                        </p:tgtEl>
                                        <p:attrNameLst>
                                          <p:attrName>style.visibility</p:attrName>
                                        </p:attrNameLst>
                                      </p:cBhvr>
                                      <p:to>
                                        <p:strVal val="hidden"/>
                                      </p:to>
                                    </p:set>
                                  </p:childTnLst>
                                </p:cTn>
                              </p:par>
                              <p:par>
                                <p:cTn id="1901" presetID="1" presetClass="exit" presetSubtype="0" fill="hold" grpId="3" nodeType="withEffect">
                                  <p:stCondLst>
                                    <p:cond delay="0"/>
                                  </p:stCondLst>
                                  <p:childTnLst>
                                    <p:set>
                                      <p:cBhvr>
                                        <p:cTn id="1902" dur="1" fill="hold">
                                          <p:stCondLst>
                                            <p:cond delay="0"/>
                                          </p:stCondLst>
                                        </p:cTn>
                                        <p:tgtEl>
                                          <p:spTgt spid="262"/>
                                        </p:tgtEl>
                                        <p:attrNameLst>
                                          <p:attrName>style.visibility</p:attrName>
                                        </p:attrNameLst>
                                      </p:cBhvr>
                                      <p:to>
                                        <p:strVal val="hidden"/>
                                      </p:to>
                                    </p:set>
                                  </p:childTnLst>
                                </p:cTn>
                              </p:par>
                              <p:par>
                                <p:cTn id="1903" presetID="10" presetClass="entr" presetSubtype="0" fill="hold" grpId="8" nodeType="withEffect">
                                  <p:stCondLst>
                                    <p:cond delay="0"/>
                                  </p:stCondLst>
                                  <p:childTnLst>
                                    <p:set>
                                      <p:cBhvr>
                                        <p:cTn id="1904" dur="1" fill="hold">
                                          <p:stCondLst>
                                            <p:cond delay="0"/>
                                          </p:stCondLst>
                                        </p:cTn>
                                        <p:tgtEl>
                                          <p:spTgt spid="269"/>
                                        </p:tgtEl>
                                        <p:attrNameLst>
                                          <p:attrName>style.visibility</p:attrName>
                                        </p:attrNameLst>
                                      </p:cBhvr>
                                      <p:to>
                                        <p:strVal val="visible"/>
                                      </p:to>
                                    </p:set>
                                    <p:animEffect transition="in" filter="fade">
                                      <p:cBhvr>
                                        <p:cTn id="1905" dur="500"/>
                                        <p:tgtEl>
                                          <p:spTgt spid="269"/>
                                        </p:tgtEl>
                                      </p:cBhvr>
                                    </p:animEffect>
                                  </p:childTnLst>
                                </p:cTn>
                              </p:par>
                            </p:childTnLst>
                          </p:cTn>
                        </p:par>
                      </p:childTnLst>
                    </p:cTn>
                  </p:par>
                </p:childTnLst>
              </p:cTn>
              <p:nextCondLst>
                <p:cond evt="onClick" delay="0">
                  <p:tgtEl>
                    <p:spTgt spid="257"/>
                  </p:tgtEl>
                </p:cond>
              </p:nextCondLst>
            </p:seq>
            <p:seq concurrent="1" nextAc="seek">
              <p:cTn id="1906" restart="whenNotActive" fill="hold" evtFilter="cancelBubble" nodeType="interactiveSeq">
                <p:stCondLst>
                  <p:cond evt="onClick" delay="0">
                    <p:tgtEl>
                      <p:spTgt spid="271"/>
                    </p:tgtEl>
                  </p:cond>
                </p:stCondLst>
                <p:endSync evt="end" delay="0">
                  <p:rtn val="all"/>
                </p:endSync>
                <p:childTnLst>
                  <p:par>
                    <p:cTn id="1907" fill="hold">
                      <p:stCondLst>
                        <p:cond delay="0"/>
                      </p:stCondLst>
                      <p:childTnLst>
                        <p:par>
                          <p:cTn id="1908" fill="hold">
                            <p:stCondLst>
                              <p:cond delay="0"/>
                            </p:stCondLst>
                            <p:childTnLst>
                              <p:par>
                                <p:cTn id="1909" presetID="1" presetClass="entr" presetSubtype="0" fill="hold" grpId="0" nodeType="clickEffect">
                                  <p:stCondLst>
                                    <p:cond delay="0"/>
                                  </p:stCondLst>
                                  <p:childTnLst>
                                    <p:set>
                                      <p:cBhvr>
                                        <p:cTn id="1910" dur="1" fill="hold">
                                          <p:stCondLst>
                                            <p:cond delay="0"/>
                                          </p:stCondLst>
                                        </p:cTn>
                                        <p:tgtEl>
                                          <p:spTgt spid="277"/>
                                        </p:tgtEl>
                                        <p:attrNameLst>
                                          <p:attrName>style.visibility</p:attrName>
                                        </p:attrNameLst>
                                      </p:cBhvr>
                                      <p:to>
                                        <p:strVal val="visible"/>
                                      </p:to>
                                    </p:set>
                                  </p:childTnLst>
                                </p:cTn>
                              </p:par>
                              <p:par>
                                <p:cTn id="1911" presetID="10" presetClass="exit" presetSubtype="0" fill="hold" grpId="0" nodeType="withEffect">
                                  <p:stCondLst>
                                    <p:cond delay="0"/>
                                  </p:stCondLst>
                                  <p:childTnLst>
                                    <p:animEffect transition="out" filter="fade">
                                      <p:cBhvr>
                                        <p:cTn id="1912" dur="500"/>
                                        <p:tgtEl>
                                          <p:spTgt spid="270"/>
                                        </p:tgtEl>
                                      </p:cBhvr>
                                    </p:animEffect>
                                    <p:set>
                                      <p:cBhvr>
                                        <p:cTn id="1913"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1"/>
                  </p:tgtEl>
                </p:cond>
              </p:nextCondLst>
            </p:seq>
            <p:seq concurrent="1" nextAc="seek">
              <p:cTn id="1914" restart="whenNotActive" fill="hold" evtFilter="cancelBubble" nodeType="interactiveSeq">
                <p:stCondLst>
                  <p:cond evt="onClick" delay="0">
                    <p:tgtEl>
                      <p:spTgt spid="272"/>
                    </p:tgtEl>
                  </p:cond>
                </p:stCondLst>
                <p:endSync evt="end" delay="0">
                  <p:rtn val="all"/>
                </p:endSync>
                <p:childTnLst>
                  <p:par>
                    <p:cTn id="1915" fill="hold">
                      <p:stCondLst>
                        <p:cond delay="0"/>
                      </p:stCondLst>
                      <p:childTnLst>
                        <p:par>
                          <p:cTn id="1916" fill="hold">
                            <p:stCondLst>
                              <p:cond delay="0"/>
                            </p:stCondLst>
                            <p:childTnLst>
                              <p:par>
                                <p:cTn id="1917" presetID="1" presetClass="entr" presetSubtype="0" fill="hold" grpId="0" nodeType="clickEffect">
                                  <p:stCondLst>
                                    <p:cond delay="0"/>
                                  </p:stCondLst>
                                  <p:childTnLst>
                                    <p:set>
                                      <p:cBhvr>
                                        <p:cTn id="1918" dur="1" fill="hold">
                                          <p:stCondLst>
                                            <p:cond delay="0"/>
                                          </p:stCondLst>
                                        </p:cTn>
                                        <p:tgtEl>
                                          <p:spTgt spid="278"/>
                                        </p:tgtEl>
                                        <p:attrNameLst>
                                          <p:attrName>style.visibility</p:attrName>
                                        </p:attrNameLst>
                                      </p:cBhvr>
                                      <p:to>
                                        <p:strVal val="visible"/>
                                      </p:to>
                                    </p:set>
                                  </p:childTnLst>
                                </p:cTn>
                              </p:par>
                              <p:par>
                                <p:cTn id="1919" presetID="1" presetClass="entr" presetSubtype="0" fill="hold" grpId="0" nodeType="withEffect">
                                  <p:stCondLst>
                                    <p:cond delay="0"/>
                                  </p:stCondLst>
                                  <p:childTnLst>
                                    <p:set>
                                      <p:cBhvr>
                                        <p:cTn id="1920" dur="1" fill="hold">
                                          <p:stCondLst>
                                            <p:cond delay="0"/>
                                          </p:stCondLst>
                                        </p:cTn>
                                        <p:tgtEl>
                                          <p:spTgt spid="261"/>
                                        </p:tgtEl>
                                        <p:attrNameLst>
                                          <p:attrName>style.visibility</p:attrName>
                                        </p:attrNameLst>
                                      </p:cBhvr>
                                      <p:to>
                                        <p:strVal val="visible"/>
                                      </p:to>
                                    </p:set>
                                  </p:childTnLst>
                                </p:cTn>
                              </p:par>
                              <p:par>
                                <p:cTn id="1921" presetID="10" presetClass="exit" presetSubtype="0" fill="hold" grpId="1" nodeType="withEffect">
                                  <p:stCondLst>
                                    <p:cond delay="0"/>
                                  </p:stCondLst>
                                  <p:childTnLst>
                                    <p:animEffect transition="out" filter="fade">
                                      <p:cBhvr>
                                        <p:cTn id="1922" dur="500"/>
                                        <p:tgtEl>
                                          <p:spTgt spid="270"/>
                                        </p:tgtEl>
                                      </p:cBhvr>
                                    </p:animEffect>
                                    <p:set>
                                      <p:cBhvr>
                                        <p:cTn id="1923"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2"/>
                  </p:tgtEl>
                </p:cond>
              </p:nextCondLst>
            </p:seq>
            <p:seq concurrent="1" nextAc="seek">
              <p:cTn id="1924" restart="whenNotActive" fill="hold" evtFilter="cancelBubble" nodeType="interactiveSeq">
                <p:stCondLst>
                  <p:cond evt="onClick" delay="0">
                    <p:tgtEl>
                      <p:spTgt spid="273"/>
                    </p:tgtEl>
                  </p:cond>
                </p:stCondLst>
                <p:endSync evt="end" delay="0">
                  <p:rtn val="all"/>
                </p:endSync>
                <p:childTnLst>
                  <p:par>
                    <p:cTn id="1925" fill="hold">
                      <p:stCondLst>
                        <p:cond delay="0"/>
                      </p:stCondLst>
                      <p:childTnLst>
                        <p:par>
                          <p:cTn id="1926" fill="hold">
                            <p:stCondLst>
                              <p:cond delay="0"/>
                            </p:stCondLst>
                            <p:childTnLst>
                              <p:par>
                                <p:cTn id="1927" presetID="1" presetClass="entr" presetSubtype="0" fill="hold" grpId="0" nodeType="clickEffect">
                                  <p:stCondLst>
                                    <p:cond delay="0"/>
                                  </p:stCondLst>
                                  <p:childTnLst>
                                    <p:set>
                                      <p:cBhvr>
                                        <p:cTn id="1928" dur="1" fill="hold">
                                          <p:stCondLst>
                                            <p:cond delay="0"/>
                                          </p:stCondLst>
                                        </p:cTn>
                                        <p:tgtEl>
                                          <p:spTgt spid="279"/>
                                        </p:tgtEl>
                                        <p:attrNameLst>
                                          <p:attrName>style.visibility</p:attrName>
                                        </p:attrNameLst>
                                      </p:cBhvr>
                                      <p:to>
                                        <p:strVal val="visible"/>
                                      </p:to>
                                    </p:set>
                                  </p:childTnLst>
                                </p:cTn>
                              </p:par>
                              <p:par>
                                <p:cTn id="1929" presetID="10" presetClass="exit" presetSubtype="0" fill="hold" grpId="2" nodeType="withEffect">
                                  <p:stCondLst>
                                    <p:cond delay="0"/>
                                  </p:stCondLst>
                                  <p:childTnLst>
                                    <p:animEffect transition="out" filter="fade">
                                      <p:cBhvr>
                                        <p:cTn id="1930" dur="500"/>
                                        <p:tgtEl>
                                          <p:spTgt spid="270"/>
                                        </p:tgtEl>
                                      </p:cBhvr>
                                    </p:animEffect>
                                    <p:set>
                                      <p:cBhvr>
                                        <p:cTn id="1931"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3"/>
                  </p:tgtEl>
                </p:cond>
              </p:nextCondLst>
            </p:seq>
            <p:seq concurrent="1" nextAc="seek">
              <p:cTn id="1932" restart="whenNotActive" fill="hold" evtFilter="cancelBubble" nodeType="interactiveSeq">
                <p:stCondLst>
                  <p:cond evt="onClick" delay="0">
                    <p:tgtEl>
                      <p:spTgt spid="275"/>
                    </p:tgtEl>
                  </p:cond>
                </p:stCondLst>
                <p:endSync evt="end" delay="0">
                  <p:rtn val="all"/>
                </p:endSync>
                <p:childTnLst>
                  <p:par>
                    <p:cTn id="1933" fill="hold">
                      <p:stCondLst>
                        <p:cond delay="0"/>
                      </p:stCondLst>
                      <p:childTnLst>
                        <p:par>
                          <p:cTn id="1934" fill="hold">
                            <p:stCondLst>
                              <p:cond delay="0"/>
                            </p:stCondLst>
                            <p:childTnLst>
                              <p:par>
                                <p:cTn id="1935" presetID="1" presetClass="entr" presetSubtype="0" fill="hold" grpId="0" nodeType="clickEffect">
                                  <p:stCondLst>
                                    <p:cond delay="0"/>
                                  </p:stCondLst>
                                  <p:childTnLst>
                                    <p:set>
                                      <p:cBhvr>
                                        <p:cTn id="1936" dur="1" fill="hold">
                                          <p:stCondLst>
                                            <p:cond delay="0"/>
                                          </p:stCondLst>
                                        </p:cTn>
                                        <p:tgtEl>
                                          <p:spTgt spid="281"/>
                                        </p:tgtEl>
                                        <p:attrNameLst>
                                          <p:attrName>style.visibility</p:attrName>
                                        </p:attrNameLst>
                                      </p:cBhvr>
                                      <p:to>
                                        <p:strVal val="visible"/>
                                      </p:to>
                                    </p:set>
                                  </p:childTnLst>
                                </p:cTn>
                              </p:par>
                              <p:par>
                                <p:cTn id="1937" presetID="1" presetClass="entr" presetSubtype="0" fill="hold" grpId="1" nodeType="withEffect">
                                  <p:stCondLst>
                                    <p:cond delay="0"/>
                                  </p:stCondLst>
                                  <p:childTnLst>
                                    <p:set>
                                      <p:cBhvr>
                                        <p:cTn id="1938" dur="1" fill="hold">
                                          <p:stCondLst>
                                            <p:cond delay="0"/>
                                          </p:stCondLst>
                                        </p:cTn>
                                        <p:tgtEl>
                                          <p:spTgt spid="261"/>
                                        </p:tgtEl>
                                        <p:attrNameLst>
                                          <p:attrName>style.visibility</p:attrName>
                                        </p:attrNameLst>
                                      </p:cBhvr>
                                      <p:to>
                                        <p:strVal val="visible"/>
                                      </p:to>
                                    </p:set>
                                  </p:childTnLst>
                                </p:cTn>
                              </p:par>
                              <p:par>
                                <p:cTn id="1939" presetID="10" presetClass="exit" presetSubtype="0" fill="hold" grpId="9" nodeType="withEffect">
                                  <p:stCondLst>
                                    <p:cond delay="0"/>
                                  </p:stCondLst>
                                  <p:childTnLst>
                                    <p:animEffect transition="out" filter="fade">
                                      <p:cBhvr>
                                        <p:cTn id="1940" dur="500"/>
                                        <p:tgtEl>
                                          <p:spTgt spid="270"/>
                                        </p:tgtEl>
                                      </p:cBhvr>
                                    </p:animEffect>
                                    <p:set>
                                      <p:cBhvr>
                                        <p:cTn id="1941"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5"/>
                  </p:tgtEl>
                </p:cond>
              </p:nextCondLst>
            </p:seq>
            <p:seq concurrent="1" nextAc="seek">
              <p:cTn id="1942" restart="whenNotActive" fill="hold" evtFilter="cancelBubble" nodeType="interactiveSeq">
                <p:stCondLst>
                  <p:cond evt="onClick" delay="0">
                    <p:tgtEl>
                      <p:spTgt spid="276"/>
                    </p:tgtEl>
                  </p:cond>
                </p:stCondLst>
                <p:endSync evt="end" delay="0">
                  <p:rtn val="all"/>
                </p:endSync>
                <p:childTnLst>
                  <p:par>
                    <p:cTn id="1943" fill="hold">
                      <p:stCondLst>
                        <p:cond delay="0"/>
                      </p:stCondLst>
                      <p:childTnLst>
                        <p:par>
                          <p:cTn id="1944" fill="hold">
                            <p:stCondLst>
                              <p:cond delay="0"/>
                            </p:stCondLst>
                            <p:childTnLst>
                              <p:par>
                                <p:cTn id="1945" presetID="1" presetClass="entr" presetSubtype="0" fill="hold" grpId="0" nodeType="clickEffect">
                                  <p:stCondLst>
                                    <p:cond delay="0"/>
                                  </p:stCondLst>
                                  <p:childTnLst>
                                    <p:set>
                                      <p:cBhvr>
                                        <p:cTn id="1946" dur="1" fill="hold">
                                          <p:stCondLst>
                                            <p:cond delay="0"/>
                                          </p:stCondLst>
                                        </p:cTn>
                                        <p:tgtEl>
                                          <p:spTgt spid="282"/>
                                        </p:tgtEl>
                                        <p:attrNameLst>
                                          <p:attrName>style.visibility</p:attrName>
                                        </p:attrNameLst>
                                      </p:cBhvr>
                                      <p:to>
                                        <p:strVal val="visible"/>
                                      </p:to>
                                    </p:set>
                                  </p:childTnLst>
                                </p:cTn>
                              </p:par>
                              <p:par>
                                <p:cTn id="1947" presetID="1" presetClass="entr" presetSubtype="0" fill="hold" grpId="2" nodeType="withEffect">
                                  <p:stCondLst>
                                    <p:cond delay="0"/>
                                  </p:stCondLst>
                                  <p:childTnLst>
                                    <p:set>
                                      <p:cBhvr>
                                        <p:cTn id="1948" dur="1" fill="hold">
                                          <p:stCondLst>
                                            <p:cond delay="0"/>
                                          </p:stCondLst>
                                        </p:cTn>
                                        <p:tgtEl>
                                          <p:spTgt spid="261"/>
                                        </p:tgtEl>
                                        <p:attrNameLst>
                                          <p:attrName>style.visibility</p:attrName>
                                        </p:attrNameLst>
                                      </p:cBhvr>
                                      <p:to>
                                        <p:strVal val="visible"/>
                                      </p:to>
                                    </p:set>
                                  </p:childTnLst>
                                </p:cTn>
                              </p:par>
                              <p:par>
                                <p:cTn id="1949" presetID="10" presetClass="exit" presetSubtype="0" fill="hold" grpId="10" nodeType="withEffect">
                                  <p:stCondLst>
                                    <p:cond delay="0"/>
                                  </p:stCondLst>
                                  <p:childTnLst>
                                    <p:animEffect transition="out" filter="fade">
                                      <p:cBhvr>
                                        <p:cTn id="1950" dur="500"/>
                                        <p:tgtEl>
                                          <p:spTgt spid="270"/>
                                        </p:tgtEl>
                                      </p:cBhvr>
                                    </p:animEffect>
                                    <p:set>
                                      <p:cBhvr>
                                        <p:cTn id="1951"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6"/>
                  </p:tgtEl>
                </p:cond>
              </p:nextCondLst>
            </p:seq>
            <p:seq concurrent="1" nextAc="seek">
              <p:cTn id="1952" restart="whenNotActive" fill="hold" evtFilter="cancelBubble" nodeType="interactiveSeq">
                <p:stCondLst>
                  <p:cond evt="onClick" delay="0">
                    <p:tgtEl>
                      <p:spTgt spid="274"/>
                    </p:tgtEl>
                  </p:cond>
                </p:stCondLst>
                <p:endSync evt="end" delay="0">
                  <p:rtn val="all"/>
                </p:endSync>
                <p:childTnLst>
                  <p:par>
                    <p:cTn id="1953" fill="hold">
                      <p:stCondLst>
                        <p:cond delay="0"/>
                      </p:stCondLst>
                      <p:childTnLst>
                        <p:par>
                          <p:cTn id="1954" fill="hold">
                            <p:stCondLst>
                              <p:cond delay="0"/>
                            </p:stCondLst>
                            <p:childTnLst>
                              <p:par>
                                <p:cTn id="1955" presetID="1" presetClass="entr" presetSubtype="0" fill="hold" grpId="0" nodeType="clickEffect">
                                  <p:stCondLst>
                                    <p:cond delay="0"/>
                                  </p:stCondLst>
                                  <p:childTnLst>
                                    <p:set>
                                      <p:cBhvr>
                                        <p:cTn id="1956" dur="1" fill="hold">
                                          <p:stCondLst>
                                            <p:cond delay="0"/>
                                          </p:stCondLst>
                                        </p:cTn>
                                        <p:tgtEl>
                                          <p:spTgt spid="280"/>
                                        </p:tgtEl>
                                        <p:attrNameLst>
                                          <p:attrName>style.visibility</p:attrName>
                                        </p:attrNameLst>
                                      </p:cBhvr>
                                      <p:to>
                                        <p:strVal val="visible"/>
                                      </p:to>
                                    </p:set>
                                  </p:childTnLst>
                                </p:cTn>
                              </p:par>
                              <p:par>
                                <p:cTn id="1957" presetID="1" presetClass="entr" presetSubtype="0" fill="hold" grpId="0" nodeType="withEffect">
                                  <p:stCondLst>
                                    <p:cond delay="0"/>
                                  </p:stCondLst>
                                  <p:childTnLst>
                                    <p:set>
                                      <p:cBhvr>
                                        <p:cTn id="1958" dur="1" fill="hold">
                                          <p:stCondLst>
                                            <p:cond delay="0"/>
                                          </p:stCondLst>
                                        </p:cTn>
                                        <p:tgtEl>
                                          <p:spTgt spid="263"/>
                                        </p:tgtEl>
                                        <p:attrNameLst>
                                          <p:attrName>style.visibility</p:attrName>
                                        </p:attrNameLst>
                                      </p:cBhvr>
                                      <p:to>
                                        <p:strVal val="visible"/>
                                      </p:to>
                                    </p:set>
                                  </p:childTnLst>
                                </p:cTn>
                              </p:par>
                              <p:par>
                                <p:cTn id="1959" presetID="10" presetClass="exit" presetSubtype="0" fill="hold" grpId="11" nodeType="withEffect">
                                  <p:stCondLst>
                                    <p:cond delay="0"/>
                                  </p:stCondLst>
                                  <p:childTnLst>
                                    <p:animEffect transition="out" filter="fade">
                                      <p:cBhvr>
                                        <p:cTn id="1960" dur="500"/>
                                        <p:tgtEl>
                                          <p:spTgt spid="270"/>
                                        </p:tgtEl>
                                      </p:cBhvr>
                                    </p:animEffect>
                                    <p:set>
                                      <p:cBhvr>
                                        <p:cTn id="1961"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74"/>
                  </p:tgtEl>
                </p:cond>
              </p:nextCondLst>
            </p:seq>
            <p:seq concurrent="1" nextAc="seek">
              <p:cTn id="1962" restart="whenNotActive" fill="hold" evtFilter="cancelBubble" nodeType="interactiveSeq">
                <p:stCondLst>
                  <p:cond evt="onClick" delay="0">
                    <p:tgtEl>
                      <p:spTgt spid="282"/>
                    </p:tgtEl>
                  </p:cond>
                </p:stCondLst>
                <p:endSync evt="end" delay="0">
                  <p:rtn val="all"/>
                </p:endSync>
                <p:childTnLst>
                  <p:par>
                    <p:cTn id="1963" fill="hold">
                      <p:stCondLst>
                        <p:cond delay="0"/>
                      </p:stCondLst>
                      <p:childTnLst>
                        <p:par>
                          <p:cTn id="1964" fill="hold">
                            <p:stCondLst>
                              <p:cond delay="0"/>
                            </p:stCondLst>
                            <p:childTnLst>
                              <p:par>
                                <p:cTn id="1965" presetID="1" presetClass="exit" presetSubtype="0" fill="hold" grpId="1" nodeType="clickEffect">
                                  <p:stCondLst>
                                    <p:cond delay="0"/>
                                  </p:stCondLst>
                                  <p:childTnLst>
                                    <p:set>
                                      <p:cBhvr>
                                        <p:cTn id="1966" dur="1" fill="hold">
                                          <p:stCondLst>
                                            <p:cond delay="0"/>
                                          </p:stCondLst>
                                        </p:cTn>
                                        <p:tgtEl>
                                          <p:spTgt spid="282"/>
                                        </p:tgtEl>
                                        <p:attrNameLst>
                                          <p:attrName>style.visibility</p:attrName>
                                        </p:attrNameLst>
                                      </p:cBhvr>
                                      <p:to>
                                        <p:strVal val="hidden"/>
                                      </p:to>
                                    </p:set>
                                  </p:childTnLst>
                                </p:cTn>
                              </p:par>
                              <p:par>
                                <p:cTn id="1967" presetID="10" presetClass="entr" presetSubtype="0" fill="hold" grpId="3" nodeType="withEffect">
                                  <p:stCondLst>
                                    <p:cond delay="0"/>
                                  </p:stCondLst>
                                  <p:childTnLst>
                                    <p:set>
                                      <p:cBhvr>
                                        <p:cTn id="1968" dur="1" fill="hold">
                                          <p:stCondLst>
                                            <p:cond delay="0"/>
                                          </p:stCondLst>
                                        </p:cTn>
                                        <p:tgtEl>
                                          <p:spTgt spid="270"/>
                                        </p:tgtEl>
                                        <p:attrNameLst>
                                          <p:attrName>style.visibility</p:attrName>
                                        </p:attrNameLst>
                                      </p:cBhvr>
                                      <p:to>
                                        <p:strVal val="visible"/>
                                      </p:to>
                                    </p:set>
                                    <p:animEffect transition="in" filter="fade">
                                      <p:cBhvr>
                                        <p:cTn id="1969" dur="500"/>
                                        <p:tgtEl>
                                          <p:spTgt spid="270"/>
                                        </p:tgtEl>
                                      </p:cBhvr>
                                    </p:animEffect>
                                  </p:childTnLst>
                                </p:cTn>
                              </p:par>
                              <p:par>
                                <p:cTn id="1970" presetID="1" presetClass="exit" presetSubtype="0" fill="hold" grpId="3" nodeType="withEffect">
                                  <p:stCondLst>
                                    <p:cond delay="0"/>
                                  </p:stCondLst>
                                  <p:childTnLst>
                                    <p:set>
                                      <p:cBhvr>
                                        <p:cTn id="1971" dur="1" fill="hold">
                                          <p:stCondLst>
                                            <p:cond delay="0"/>
                                          </p:stCondLst>
                                        </p:cTn>
                                        <p:tgtEl>
                                          <p:spTgt spid="261"/>
                                        </p:tgtEl>
                                        <p:attrNameLst>
                                          <p:attrName>style.visibility</p:attrName>
                                        </p:attrNameLst>
                                      </p:cBhvr>
                                      <p:to>
                                        <p:strVal val="hidden"/>
                                      </p:to>
                                    </p:set>
                                  </p:childTnLst>
                                </p:cTn>
                              </p:par>
                            </p:childTnLst>
                          </p:cTn>
                        </p:par>
                      </p:childTnLst>
                    </p:cTn>
                  </p:par>
                </p:childTnLst>
              </p:cTn>
              <p:nextCondLst>
                <p:cond evt="onClick" delay="0">
                  <p:tgtEl>
                    <p:spTgt spid="282"/>
                  </p:tgtEl>
                </p:cond>
              </p:nextCondLst>
            </p:seq>
            <p:seq concurrent="1" nextAc="seek">
              <p:cTn id="1972" restart="whenNotActive" fill="hold" evtFilter="cancelBubble" nodeType="interactiveSeq">
                <p:stCondLst>
                  <p:cond evt="onClick" delay="0">
                    <p:tgtEl>
                      <p:spTgt spid="277"/>
                    </p:tgtEl>
                  </p:cond>
                </p:stCondLst>
                <p:endSync evt="end" delay="0">
                  <p:rtn val="all"/>
                </p:endSync>
                <p:childTnLst>
                  <p:par>
                    <p:cTn id="1973" fill="hold">
                      <p:stCondLst>
                        <p:cond delay="0"/>
                      </p:stCondLst>
                      <p:childTnLst>
                        <p:par>
                          <p:cTn id="1974" fill="hold">
                            <p:stCondLst>
                              <p:cond delay="0"/>
                            </p:stCondLst>
                            <p:childTnLst>
                              <p:par>
                                <p:cTn id="1975" presetID="1" presetClass="exit" presetSubtype="0" fill="hold" grpId="1" nodeType="clickEffect">
                                  <p:stCondLst>
                                    <p:cond delay="0"/>
                                  </p:stCondLst>
                                  <p:childTnLst>
                                    <p:set>
                                      <p:cBhvr>
                                        <p:cTn id="1976" dur="1" fill="hold">
                                          <p:stCondLst>
                                            <p:cond delay="0"/>
                                          </p:stCondLst>
                                        </p:cTn>
                                        <p:tgtEl>
                                          <p:spTgt spid="277"/>
                                        </p:tgtEl>
                                        <p:attrNameLst>
                                          <p:attrName>style.visibility</p:attrName>
                                        </p:attrNameLst>
                                      </p:cBhvr>
                                      <p:to>
                                        <p:strVal val="hidden"/>
                                      </p:to>
                                    </p:set>
                                  </p:childTnLst>
                                </p:cTn>
                              </p:par>
                              <p:par>
                                <p:cTn id="1977" presetID="10" presetClass="entr" presetSubtype="0" fill="hold" grpId="4" nodeType="withEffect">
                                  <p:stCondLst>
                                    <p:cond delay="0"/>
                                  </p:stCondLst>
                                  <p:childTnLst>
                                    <p:set>
                                      <p:cBhvr>
                                        <p:cTn id="1978" dur="1" fill="hold">
                                          <p:stCondLst>
                                            <p:cond delay="0"/>
                                          </p:stCondLst>
                                        </p:cTn>
                                        <p:tgtEl>
                                          <p:spTgt spid="270"/>
                                        </p:tgtEl>
                                        <p:attrNameLst>
                                          <p:attrName>style.visibility</p:attrName>
                                        </p:attrNameLst>
                                      </p:cBhvr>
                                      <p:to>
                                        <p:strVal val="visible"/>
                                      </p:to>
                                    </p:set>
                                    <p:animEffect transition="in" filter="fade">
                                      <p:cBhvr>
                                        <p:cTn id="1979" dur="500"/>
                                        <p:tgtEl>
                                          <p:spTgt spid="270"/>
                                        </p:tgtEl>
                                      </p:cBhvr>
                                    </p:animEffect>
                                  </p:childTnLst>
                                </p:cTn>
                              </p:par>
                            </p:childTnLst>
                          </p:cTn>
                        </p:par>
                      </p:childTnLst>
                    </p:cTn>
                  </p:par>
                </p:childTnLst>
              </p:cTn>
              <p:nextCondLst>
                <p:cond evt="onClick" delay="0">
                  <p:tgtEl>
                    <p:spTgt spid="277"/>
                  </p:tgtEl>
                </p:cond>
              </p:nextCondLst>
            </p:seq>
            <p:seq concurrent="1" nextAc="seek">
              <p:cTn id="1980" restart="whenNotActive" fill="hold" evtFilter="cancelBubble" nodeType="interactiveSeq">
                <p:stCondLst>
                  <p:cond evt="onClick" delay="0">
                    <p:tgtEl>
                      <p:spTgt spid="278"/>
                    </p:tgtEl>
                  </p:cond>
                </p:stCondLst>
                <p:endSync evt="end" delay="0">
                  <p:rtn val="all"/>
                </p:endSync>
                <p:childTnLst>
                  <p:par>
                    <p:cTn id="1981" fill="hold">
                      <p:stCondLst>
                        <p:cond delay="0"/>
                      </p:stCondLst>
                      <p:childTnLst>
                        <p:par>
                          <p:cTn id="1982" fill="hold">
                            <p:stCondLst>
                              <p:cond delay="0"/>
                            </p:stCondLst>
                            <p:childTnLst>
                              <p:par>
                                <p:cTn id="1983" presetID="1" presetClass="exit" presetSubtype="0" fill="hold" grpId="1" nodeType="clickEffect">
                                  <p:stCondLst>
                                    <p:cond delay="0"/>
                                  </p:stCondLst>
                                  <p:childTnLst>
                                    <p:set>
                                      <p:cBhvr>
                                        <p:cTn id="1984" dur="1" fill="hold">
                                          <p:stCondLst>
                                            <p:cond delay="0"/>
                                          </p:stCondLst>
                                        </p:cTn>
                                        <p:tgtEl>
                                          <p:spTgt spid="278"/>
                                        </p:tgtEl>
                                        <p:attrNameLst>
                                          <p:attrName>style.visibility</p:attrName>
                                        </p:attrNameLst>
                                      </p:cBhvr>
                                      <p:to>
                                        <p:strVal val="hidden"/>
                                      </p:to>
                                    </p:set>
                                  </p:childTnLst>
                                </p:cTn>
                              </p:par>
                              <p:par>
                                <p:cTn id="1985" presetID="10" presetClass="entr" presetSubtype="0" fill="hold" grpId="5" nodeType="withEffect">
                                  <p:stCondLst>
                                    <p:cond delay="0"/>
                                  </p:stCondLst>
                                  <p:childTnLst>
                                    <p:set>
                                      <p:cBhvr>
                                        <p:cTn id="1986" dur="1" fill="hold">
                                          <p:stCondLst>
                                            <p:cond delay="0"/>
                                          </p:stCondLst>
                                        </p:cTn>
                                        <p:tgtEl>
                                          <p:spTgt spid="270"/>
                                        </p:tgtEl>
                                        <p:attrNameLst>
                                          <p:attrName>style.visibility</p:attrName>
                                        </p:attrNameLst>
                                      </p:cBhvr>
                                      <p:to>
                                        <p:strVal val="visible"/>
                                      </p:to>
                                    </p:set>
                                    <p:animEffect transition="in" filter="fade">
                                      <p:cBhvr>
                                        <p:cTn id="1987" dur="500"/>
                                        <p:tgtEl>
                                          <p:spTgt spid="270"/>
                                        </p:tgtEl>
                                      </p:cBhvr>
                                    </p:animEffect>
                                  </p:childTnLst>
                                </p:cTn>
                              </p:par>
                              <p:par>
                                <p:cTn id="1988" presetID="1" presetClass="exit" presetSubtype="0" fill="hold" grpId="5" nodeType="withEffect">
                                  <p:stCondLst>
                                    <p:cond delay="0"/>
                                  </p:stCondLst>
                                  <p:childTnLst>
                                    <p:set>
                                      <p:cBhvr>
                                        <p:cTn id="1989" dur="1" fill="hold">
                                          <p:stCondLst>
                                            <p:cond delay="0"/>
                                          </p:stCondLst>
                                        </p:cTn>
                                        <p:tgtEl>
                                          <p:spTgt spid="261"/>
                                        </p:tgtEl>
                                        <p:attrNameLst>
                                          <p:attrName>style.visibility</p:attrName>
                                        </p:attrNameLst>
                                      </p:cBhvr>
                                      <p:to>
                                        <p:strVal val="hidden"/>
                                      </p:to>
                                    </p:set>
                                  </p:childTnLst>
                                </p:cTn>
                              </p:par>
                            </p:childTnLst>
                          </p:cTn>
                        </p:par>
                      </p:childTnLst>
                    </p:cTn>
                  </p:par>
                </p:childTnLst>
              </p:cTn>
              <p:nextCondLst>
                <p:cond evt="onClick" delay="0">
                  <p:tgtEl>
                    <p:spTgt spid="278"/>
                  </p:tgtEl>
                </p:cond>
              </p:nextCondLst>
            </p:seq>
            <p:seq concurrent="1" nextAc="seek">
              <p:cTn id="1990" restart="whenNotActive" fill="hold" evtFilter="cancelBubble" nodeType="interactiveSeq">
                <p:stCondLst>
                  <p:cond evt="onClick" delay="0">
                    <p:tgtEl>
                      <p:spTgt spid="279"/>
                    </p:tgtEl>
                  </p:cond>
                </p:stCondLst>
                <p:endSync evt="end" delay="0">
                  <p:rtn val="all"/>
                </p:endSync>
                <p:childTnLst>
                  <p:par>
                    <p:cTn id="1991" fill="hold">
                      <p:stCondLst>
                        <p:cond delay="0"/>
                      </p:stCondLst>
                      <p:childTnLst>
                        <p:par>
                          <p:cTn id="1992" fill="hold">
                            <p:stCondLst>
                              <p:cond delay="0"/>
                            </p:stCondLst>
                            <p:childTnLst>
                              <p:par>
                                <p:cTn id="1993" presetID="1" presetClass="exit" presetSubtype="0" fill="hold" grpId="1" nodeType="clickEffect">
                                  <p:stCondLst>
                                    <p:cond delay="0"/>
                                  </p:stCondLst>
                                  <p:childTnLst>
                                    <p:set>
                                      <p:cBhvr>
                                        <p:cTn id="1994" dur="1" fill="hold">
                                          <p:stCondLst>
                                            <p:cond delay="0"/>
                                          </p:stCondLst>
                                        </p:cTn>
                                        <p:tgtEl>
                                          <p:spTgt spid="279"/>
                                        </p:tgtEl>
                                        <p:attrNameLst>
                                          <p:attrName>style.visibility</p:attrName>
                                        </p:attrNameLst>
                                      </p:cBhvr>
                                      <p:to>
                                        <p:strVal val="hidden"/>
                                      </p:to>
                                    </p:set>
                                  </p:childTnLst>
                                </p:cTn>
                              </p:par>
                              <p:par>
                                <p:cTn id="1995" presetID="10" presetClass="entr" presetSubtype="0" fill="hold" grpId="6" nodeType="withEffect">
                                  <p:stCondLst>
                                    <p:cond delay="0"/>
                                  </p:stCondLst>
                                  <p:childTnLst>
                                    <p:set>
                                      <p:cBhvr>
                                        <p:cTn id="1996" dur="1" fill="hold">
                                          <p:stCondLst>
                                            <p:cond delay="0"/>
                                          </p:stCondLst>
                                        </p:cTn>
                                        <p:tgtEl>
                                          <p:spTgt spid="270"/>
                                        </p:tgtEl>
                                        <p:attrNameLst>
                                          <p:attrName>style.visibility</p:attrName>
                                        </p:attrNameLst>
                                      </p:cBhvr>
                                      <p:to>
                                        <p:strVal val="visible"/>
                                      </p:to>
                                    </p:set>
                                    <p:animEffect transition="in" filter="fade">
                                      <p:cBhvr>
                                        <p:cTn id="1997" dur="500"/>
                                        <p:tgtEl>
                                          <p:spTgt spid="270"/>
                                        </p:tgtEl>
                                      </p:cBhvr>
                                    </p:animEffect>
                                  </p:childTnLst>
                                </p:cTn>
                              </p:par>
                            </p:childTnLst>
                          </p:cTn>
                        </p:par>
                      </p:childTnLst>
                    </p:cTn>
                  </p:par>
                </p:childTnLst>
              </p:cTn>
              <p:nextCondLst>
                <p:cond evt="onClick" delay="0">
                  <p:tgtEl>
                    <p:spTgt spid="279"/>
                  </p:tgtEl>
                </p:cond>
              </p:nextCondLst>
            </p:seq>
            <p:seq concurrent="1" nextAc="seek">
              <p:cTn id="1998" restart="whenNotActive" fill="hold" evtFilter="cancelBubble" nodeType="interactiveSeq">
                <p:stCondLst>
                  <p:cond evt="onClick" delay="0">
                    <p:tgtEl>
                      <p:spTgt spid="280"/>
                    </p:tgtEl>
                  </p:cond>
                </p:stCondLst>
                <p:endSync evt="end" delay="0">
                  <p:rtn val="all"/>
                </p:endSync>
                <p:childTnLst>
                  <p:par>
                    <p:cTn id="1999" fill="hold">
                      <p:stCondLst>
                        <p:cond delay="0"/>
                      </p:stCondLst>
                      <p:childTnLst>
                        <p:par>
                          <p:cTn id="2000" fill="hold">
                            <p:stCondLst>
                              <p:cond delay="0"/>
                            </p:stCondLst>
                            <p:childTnLst>
                              <p:par>
                                <p:cTn id="2001" presetID="1" presetClass="exit" presetSubtype="0" fill="hold" grpId="1" nodeType="clickEffect">
                                  <p:stCondLst>
                                    <p:cond delay="0"/>
                                  </p:stCondLst>
                                  <p:childTnLst>
                                    <p:set>
                                      <p:cBhvr>
                                        <p:cTn id="2002" dur="1" fill="hold">
                                          <p:stCondLst>
                                            <p:cond delay="0"/>
                                          </p:stCondLst>
                                        </p:cTn>
                                        <p:tgtEl>
                                          <p:spTgt spid="280"/>
                                        </p:tgtEl>
                                        <p:attrNameLst>
                                          <p:attrName>style.visibility</p:attrName>
                                        </p:attrNameLst>
                                      </p:cBhvr>
                                      <p:to>
                                        <p:strVal val="hidden"/>
                                      </p:to>
                                    </p:set>
                                  </p:childTnLst>
                                </p:cTn>
                              </p:par>
                              <p:par>
                                <p:cTn id="2003" presetID="1" presetClass="exit" presetSubtype="0" fill="hold" grpId="1" nodeType="withEffect">
                                  <p:stCondLst>
                                    <p:cond delay="0"/>
                                  </p:stCondLst>
                                  <p:childTnLst>
                                    <p:set>
                                      <p:cBhvr>
                                        <p:cTn id="2004" dur="1" fill="hold">
                                          <p:stCondLst>
                                            <p:cond delay="0"/>
                                          </p:stCondLst>
                                        </p:cTn>
                                        <p:tgtEl>
                                          <p:spTgt spid="263"/>
                                        </p:tgtEl>
                                        <p:attrNameLst>
                                          <p:attrName>style.visibility</p:attrName>
                                        </p:attrNameLst>
                                      </p:cBhvr>
                                      <p:to>
                                        <p:strVal val="hidden"/>
                                      </p:to>
                                    </p:set>
                                  </p:childTnLst>
                                </p:cTn>
                              </p:par>
                              <p:par>
                                <p:cTn id="2005" presetID="10" presetClass="entr" presetSubtype="0" fill="hold" grpId="8" nodeType="withEffect">
                                  <p:stCondLst>
                                    <p:cond delay="0"/>
                                  </p:stCondLst>
                                  <p:childTnLst>
                                    <p:set>
                                      <p:cBhvr>
                                        <p:cTn id="2006" dur="1" fill="hold">
                                          <p:stCondLst>
                                            <p:cond delay="0"/>
                                          </p:stCondLst>
                                        </p:cTn>
                                        <p:tgtEl>
                                          <p:spTgt spid="270"/>
                                        </p:tgtEl>
                                        <p:attrNameLst>
                                          <p:attrName>style.visibility</p:attrName>
                                        </p:attrNameLst>
                                      </p:cBhvr>
                                      <p:to>
                                        <p:strVal val="visible"/>
                                      </p:to>
                                    </p:set>
                                    <p:animEffect transition="in" filter="fade">
                                      <p:cBhvr>
                                        <p:cTn id="2007" dur="500"/>
                                        <p:tgtEl>
                                          <p:spTgt spid="270"/>
                                        </p:tgtEl>
                                      </p:cBhvr>
                                    </p:animEffect>
                                  </p:childTnLst>
                                </p:cTn>
                              </p:par>
                            </p:childTnLst>
                          </p:cTn>
                        </p:par>
                      </p:childTnLst>
                    </p:cTn>
                  </p:par>
                </p:childTnLst>
              </p:cTn>
              <p:nextCondLst>
                <p:cond evt="onClick" delay="0">
                  <p:tgtEl>
                    <p:spTgt spid="280"/>
                  </p:tgtEl>
                </p:cond>
              </p:nextCondLst>
            </p:seq>
            <p:seq concurrent="1" nextAc="seek">
              <p:cTn id="2008" restart="whenNotActive" fill="hold" evtFilter="cancelBubble" nodeType="interactiveSeq">
                <p:stCondLst>
                  <p:cond evt="onClick" delay="0">
                    <p:tgtEl>
                      <p:spTgt spid="281"/>
                    </p:tgtEl>
                  </p:cond>
                </p:stCondLst>
                <p:endSync evt="end" delay="0">
                  <p:rtn val="all"/>
                </p:endSync>
                <p:childTnLst>
                  <p:par>
                    <p:cTn id="2009" fill="hold">
                      <p:stCondLst>
                        <p:cond delay="0"/>
                      </p:stCondLst>
                      <p:childTnLst>
                        <p:par>
                          <p:cTn id="2010" fill="hold">
                            <p:stCondLst>
                              <p:cond delay="0"/>
                            </p:stCondLst>
                            <p:childTnLst>
                              <p:par>
                                <p:cTn id="2011" presetID="1" presetClass="exit" presetSubtype="0" fill="hold" grpId="1" nodeType="clickEffect">
                                  <p:stCondLst>
                                    <p:cond delay="0"/>
                                  </p:stCondLst>
                                  <p:childTnLst>
                                    <p:set>
                                      <p:cBhvr>
                                        <p:cTn id="2012" dur="1" fill="hold">
                                          <p:stCondLst>
                                            <p:cond delay="0"/>
                                          </p:stCondLst>
                                        </p:cTn>
                                        <p:tgtEl>
                                          <p:spTgt spid="281"/>
                                        </p:tgtEl>
                                        <p:attrNameLst>
                                          <p:attrName>style.visibility</p:attrName>
                                        </p:attrNameLst>
                                      </p:cBhvr>
                                      <p:to>
                                        <p:strVal val="hidden"/>
                                      </p:to>
                                    </p:set>
                                  </p:childTnLst>
                                </p:cTn>
                              </p:par>
                              <p:par>
                                <p:cTn id="2013" presetID="1" presetClass="exit" presetSubtype="0" fill="hold" grpId="4" nodeType="withEffect">
                                  <p:stCondLst>
                                    <p:cond delay="0"/>
                                  </p:stCondLst>
                                  <p:childTnLst>
                                    <p:set>
                                      <p:cBhvr>
                                        <p:cTn id="2014" dur="1" fill="hold">
                                          <p:stCondLst>
                                            <p:cond delay="0"/>
                                          </p:stCondLst>
                                        </p:cTn>
                                        <p:tgtEl>
                                          <p:spTgt spid="261"/>
                                        </p:tgtEl>
                                        <p:attrNameLst>
                                          <p:attrName>style.visibility</p:attrName>
                                        </p:attrNameLst>
                                      </p:cBhvr>
                                      <p:to>
                                        <p:strVal val="hidden"/>
                                      </p:to>
                                    </p:set>
                                  </p:childTnLst>
                                </p:cTn>
                              </p:par>
                              <p:par>
                                <p:cTn id="2015" presetID="10" presetClass="entr" presetSubtype="0" fill="hold" grpId="7" nodeType="withEffect">
                                  <p:stCondLst>
                                    <p:cond delay="0"/>
                                  </p:stCondLst>
                                  <p:childTnLst>
                                    <p:set>
                                      <p:cBhvr>
                                        <p:cTn id="2016" dur="1" fill="hold">
                                          <p:stCondLst>
                                            <p:cond delay="0"/>
                                          </p:stCondLst>
                                        </p:cTn>
                                        <p:tgtEl>
                                          <p:spTgt spid="270"/>
                                        </p:tgtEl>
                                        <p:attrNameLst>
                                          <p:attrName>style.visibility</p:attrName>
                                        </p:attrNameLst>
                                      </p:cBhvr>
                                      <p:to>
                                        <p:strVal val="visible"/>
                                      </p:to>
                                    </p:set>
                                    <p:animEffect transition="in" filter="fade">
                                      <p:cBhvr>
                                        <p:cTn id="2017" dur="500"/>
                                        <p:tgtEl>
                                          <p:spTgt spid="270"/>
                                        </p:tgtEl>
                                      </p:cBhvr>
                                    </p:animEffect>
                                  </p:childTnLst>
                                </p:cTn>
                              </p:par>
                            </p:childTnLst>
                          </p:cTn>
                        </p:par>
                      </p:childTnLst>
                    </p:cTn>
                  </p:par>
                </p:childTnLst>
              </p:cTn>
              <p:nextCondLst>
                <p:cond evt="onClick" delay="0">
                  <p:tgtEl>
                    <p:spTgt spid="281"/>
                  </p:tgtEl>
                </p:cond>
              </p:nextCondLst>
            </p:seq>
            <p:seq concurrent="1" nextAc="seek">
              <p:cTn id="2018" restart="whenNotActive" fill="hold" evtFilter="cancelBubble" nodeType="interactiveSeq">
                <p:stCondLst>
                  <p:cond evt="onClick" delay="0">
                    <p:tgtEl>
                      <p:spTgt spid="283"/>
                    </p:tgtEl>
                  </p:cond>
                </p:stCondLst>
                <p:endSync evt="end" delay="0">
                  <p:rtn val="all"/>
                </p:endSync>
                <p:childTnLst>
                  <p:par>
                    <p:cTn id="2019" fill="hold">
                      <p:stCondLst>
                        <p:cond delay="0"/>
                      </p:stCondLst>
                      <p:childTnLst>
                        <p:par>
                          <p:cTn id="2020" fill="hold">
                            <p:stCondLst>
                              <p:cond delay="0"/>
                            </p:stCondLst>
                            <p:childTnLst>
                              <p:par>
                                <p:cTn id="2021" presetID="1" presetClass="entr" presetSubtype="0" fill="hold" grpId="0" nodeType="clickEffect">
                                  <p:stCondLst>
                                    <p:cond delay="0"/>
                                  </p:stCondLst>
                                  <p:childTnLst>
                                    <p:set>
                                      <p:cBhvr>
                                        <p:cTn id="2022" dur="1" fill="hold">
                                          <p:stCondLst>
                                            <p:cond delay="0"/>
                                          </p:stCondLst>
                                        </p:cTn>
                                        <p:tgtEl>
                                          <p:spTgt spid="289"/>
                                        </p:tgtEl>
                                        <p:attrNameLst>
                                          <p:attrName>style.visibility</p:attrName>
                                        </p:attrNameLst>
                                      </p:cBhvr>
                                      <p:to>
                                        <p:strVal val="visible"/>
                                      </p:to>
                                    </p:set>
                                  </p:childTnLst>
                                </p:cTn>
                              </p:par>
                              <p:par>
                                <p:cTn id="2023" presetID="10" presetClass="exit" presetSubtype="0" fill="hold" grpId="1" nodeType="withEffect">
                                  <p:stCondLst>
                                    <p:cond delay="0"/>
                                  </p:stCondLst>
                                  <p:childTnLst>
                                    <p:animEffect transition="out" filter="fade">
                                      <p:cBhvr>
                                        <p:cTn id="2024" dur="500"/>
                                        <p:tgtEl>
                                          <p:spTgt spid="268"/>
                                        </p:tgtEl>
                                      </p:cBhvr>
                                    </p:animEffect>
                                    <p:set>
                                      <p:cBhvr>
                                        <p:cTn id="2025"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3"/>
                  </p:tgtEl>
                </p:cond>
              </p:nextCondLst>
            </p:seq>
            <p:seq concurrent="1" nextAc="seek">
              <p:cTn id="2026" restart="whenNotActive" fill="hold" evtFilter="cancelBubble" nodeType="interactiveSeq">
                <p:stCondLst>
                  <p:cond evt="onClick" delay="0">
                    <p:tgtEl>
                      <p:spTgt spid="284"/>
                    </p:tgtEl>
                  </p:cond>
                </p:stCondLst>
                <p:endSync evt="end" delay="0">
                  <p:rtn val="all"/>
                </p:endSync>
                <p:childTnLst>
                  <p:par>
                    <p:cTn id="2027" fill="hold">
                      <p:stCondLst>
                        <p:cond delay="0"/>
                      </p:stCondLst>
                      <p:childTnLst>
                        <p:par>
                          <p:cTn id="2028" fill="hold">
                            <p:stCondLst>
                              <p:cond delay="0"/>
                            </p:stCondLst>
                            <p:childTnLst>
                              <p:par>
                                <p:cTn id="2029" presetID="1" presetClass="entr" presetSubtype="0" fill="hold" grpId="0" nodeType="clickEffect">
                                  <p:stCondLst>
                                    <p:cond delay="0"/>
                                  </p:stCondLst>
                                  <p:childTnLst>
                                    <p:set>
                                      <p:cBhvr>
                                        <p:cTn id="2030" dur="1" fill="hold">
                                          <p:stCondLst>
                                            <p:cond delay="0"/>
                                          </p:stCondLst>
                                        </p:cTn>
                                        <p:tgtEl>
                                          <p:spTgt spid="290"/>
                                        </p:tgtEl>
                                        <p:attrNameLst>
                                          <p:attrName>style.visibility</p:attrName>
                                        </p:attrNameLst>
                                      </p:cBhvr>
                                      <p:to>
                                        <p:strVal val="visible"/>
                                      </p:to>
                                    </p:set>
                                  </p:childTnLst>
                                </p:cTn>
                              </p:par>
                              <p:par>
                                <p:cTn id="2031" presetID="1" presetClass="entr" presetSubtype="0" fill="hold" grpId="0" nodeType="withEffect">
                                  <p:stCondLst>
                                    <p:cond delay="0"/>
                                  </p:stCondLst>
                                  <p:childTnLst>
                                    <p:set>
                                      <p:cBhvr>
                                        <p:cTn id="2032" dur="1" fill="hold">
                                          <p:stCondLst>
                                            <p:cond delay="0"/>
                                          </p:stCondLst>
                                        </p:cTn>
                                        <p:tgtEl>
                                          <p:spTgt spid="265"/>
                                        </p:tgtEl>
                                        <p:attrNameLst>
                                          <p:attrName>style.visibility</p:attrName>
                                        </p:attrNameLst>
                                      </p:cBhvr>
                                      <p:to>
                                        <p:strVal val="visible"/>
                                      </p:to>
                                    </p:set>
                                  </p:childTnLst>
                                </p:cTn>
                              </p:par>
                              <p:par>
                                <p:cTn id="2033" presetID="10" presetClass="exit" presetSubtype="0" fill="hold" grpId="2" nodeType="withEffect">
                                  <p:stCondLst>
                                    <p:cond delay="0"/>
                                  </p:stCondLst>
                                  <p:childTnLst>
                                    <p:animEffect transition="out" filter="fade">
                                      <p:cBhvr>
                                        <p:cTn id="2034" dur="500"/>
                                        <p:tgtEl>
                                          <p:spTgt spid="268"/>
                                        </p:tgtEl>
                                      </p:cBhvr>
                                    </p:animEffect>
                                    <p:set>
                                      <p:cBhvr>
                                        <p:cTn id="2035"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4"/>
                  </p:tgtEl>
                </p:cond>
              </p:nextCondLst>
            </p:seq>
            <p:seq concurrent="1" nextAc="seek">
              <p:cTn id="2036" restart="whenNotActive" fill="hold" evtFilter="cancelBubble" nodeType="interactiveSeq">
                <p:stCondLst>
                  <p:cond evt="onClick" delay="0">
                    <p:tgtEl>
                      <p:spTgt spid="285"/>
                    </p:tgtEl>
                  </p:cond>
                </p:stCondLst>
                <p:endSync evt="end" delay="0">
                  <p:rtn val="all"/>
                </p:endSync>
                <p:childTnLst>
                  <p:par>
                    <p:cTn id="2037" fill="hold">
                      <p:stCondLst>
                        <p:cond delay="0"/>
                      </p:stCondLst>
                      <p:childTnLst>
                        <p:par>
                          <p:cTn id="2038" fill="hold">
                            <p:stCondLst>
                              <p:cond delay="0"/>
                            </p:stCondLst>
                            <p:childTnLst>
                              <p:par>
                                <p:cTn id="2039" presetID="1" presetClass="entr" presetSubtype="0" fill="hold" grpId="1" nodeType="clickEffect">
                                  <p:stCondLst>
                                    <p:cond delay="0"/>
                                  </p:stCondLst>
                                  <p:childTnLst>
                                    <p:set>
                                      <p:cBhvr>
                                        <p:cTn id="2040" dur="1" fill="hold">
                                          <p:stCondLst>
                                            <p:cond delay="0"/>
                                          </p:stCondLst>
                                        </p:cTn>
                                        <p:tgtEl>
                                          <p:spTgt spid="291"/>
                                        </p:tgtEl>
                                        <p:attrNameLst>
                                          <p:attrName>style.visibility</p:attrName>
                                        </p:attrNameLst>
                                      </p:cBhvr>
                                      <p:to>
                                        <p:strVal val="visible"/>
                                      </p:to>
                                    </p:set>
                                  </p:childTnLst>
                                </p:cTn>
                              </p:par>
                              <p:par>
                                <p:cTn id="2041" presetID="10" presetClass="exit" presetSubtype="0" fill="hold" grpId="5" nodeType="withEffect">
                                  <p:stCondLst>
                                    <p:cond delay="0"/>
                                  </p:stCondLst>
                                  <p:childTnLst>
                                    <p:animEffect transition="out" filter="fade">
                                      <p:cBhvr>
                                        <p:cTn id="2042" dur="500"/>
                                        <p:tgtEl>
                                          <p:spTgt spid="268"/>
                                        </p:tgtEl>
                                      </p:cBhvr>
                                    </p:animEffect>
                                    <p:set>
                                      <p:cBhvr>
                                        <p:cTn id="2043"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5"/>
                  </p:tgtEl>
                </p:cond>
              </p:nextCondLst>
            </p:seq>
            <p:seq concurrent="1" nextAc="seek">
              <p:cTn id="2044" restart="whenNotActive" fill="hold" evtFilter="cancelBubble" nodeType="interactiveSeq">
                <p:stCondLst>
                  <p:cond evt="onClick" delay="0">
                    <p:tgtEl>
                      <p:spTgt spid="287"/>
                    </p:tgtEl>
                  </p:cond>
                </p:stCondLst>
                <p:endSync evt="end" delay="0">
                  <p:rtn val="all"/>
                </p:endSync>
                <p:childTnLst>
                  <p:par>
                    <p:cTn id="2045" fill="hold">
                      <p:stCondLst>
                        <p:cond delay="0"/>
                      </p:stCondLst>
                      <p:childTnLst>
                        <p:par>
                          <p:cTn id="2046" fill="hold">
                            <p:stCondLst>
                              <p:cond delay="0"/>
                            </p:stCondLst>
                            <p:childTnLst>
                              <p:par>
                                <p:cTn id="2047" presetID="1" presetClass="entr" presetSubtype="0" fill="hold" grpId="0" nodeType="clickEffect">
                                  <p:stCondLst>
                                    <p:cond delay="0"/>
                                  </p:stCondLst>
                                  <p:childTnLst>
                                    <p:set>
                                      <p:cBhvr>
                                        <p:cTn id="2048" dur="1" fill="hold">
                                          <p:stCondLst>
                                            <p:cond delay="0"/>
                                          </p:stCondLst>
                                        </p:cTn>
                                        <p:tgtEl>
                                          <p:spTgt spid="293"/>
                                        </p:tgtEl>
                                        <p:attrNameLst>
                                          <p:attrName>style.visibility</p:attrName>
                                        </p:attrNameLst>
                                      </p:cBhvr>
                                      <p:to>
                                        <p:strVal val="visible"/>
                                      </p:to>
                                    </p:set>
                                  </p:childTnLst>
                                </p:cTn>
                              </p:par>
                              <p:par>
                                <p:cTn id="2049" presetID="1" presetClass="entr" presetSubtype="0" fill="hold" grpId="0" nodeType="withEffect">
                                  <p:stCondLst>
                                    <p:cond delay="0"/>
                                  </p:stCondLst>
                                  <p:childTnLst>
                                    <p:set>
                                      <p:cBhvr>
                                        <p:cTn id="2050" dur="1" fill="hold">
                                          <p:stCondLst>
                                            <p:cond delay="0"/>
                                          </p:stCondLst>
                                        </p:cTn>
                                        <p:tgtEl>
                                          <p:spTgt spid="260"/>
                                        </p:tgtEl>
                                        <p:attrNameLst>
                                          <p:attrName>style.visibility</p:attrName>
                                        </p:attrNameLst>
                                      </p:cBhvr>
                                      <p:to>
                                        <p:strVal val="visible"/>
                                      </p:to>
                                    </p:set>
                                  </p:childTnLst>
                                </p:cTn>
                              </p:par>
                              <p:par>
                                <p:cTn id="2051" presetID="10" presetClass="exit" presetSubtype="0" fill="hold" grpId="4" nodeType="withEffect">
                                  <p:stCondLst>
                                    <p:cond delay="0"/>
                                  </p:stCondLst>
                                  <p:childTnLst>
                                    <p:animEffect transition="out" filter="fade">
                                      <p:cBhvr>
                                        <p:cTn id="2052" dur="500"/>
                                        <p:tgtEl>
                                          <p:spTgt spid="268"/>
                                        </p:tgtEl>
                                      </p:cBhvr>
                                    </p:animEffect>
                                    <p:set>
                                      <p:cBhvr>
                                        <p:cTn id="2053"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7"/>
                  </p:tgtEl>
                </p:cond>
              </p:nextCondLst>
            </p:seq>
            <p:seq concurrent="1" nextAc="seek">
              <p:cTn id="2054" restart="whenNotActive" fill="hold" evtFilter="cancelBubble" nodeType="interactiveSeq">
                <p:stCondLst>
                  <p:cond evt="onClick" delay="0">
                    <p:tgtEl>
                      <p:spTgt spid="288"/>
                    </p:tgtEl>
                  </p:cond>
                </p:stCondLst>
                <p:endSync evt="end" delay="0">
                  <p:rtn val="all"/>
                </p:endSync>
                <p:childTnLst>
                  <p:par>
                    <p:cTn id="2055" fill="hold">
                      <p:stCondLst>
                        <p:cond delay="0"/>
                      </p:stCondLst>
                      <p:childTnLst>
                        <p:par>
                          <p:cTn id="2056" fill="hold">
                            <p:stCondLst>
                              <p:cond delay="0"/>
                            </p:stCondLst>
                            <p:childTnLst>
                              <p:par>
                                <p:cTn id="2057" presetID="1" presetClass="entr" presetSubtype="0" fill="hold" grpId="0" nodeType="clickEffect">
                                  <p:stCondLst>
                                    <p:cond delay="0"/>
                                  </p:stCondLst>
                                  <p:childTnLst>
                                    <p:set>
                                      <p:cBhvr>
                                        <p:cTn id="2058" dur="1" fill="hold">
                                          <p:stCondLst>
                                            <p:cond delay="0"/>
                                          </p:stCondLst>
                                        </p:cTn>
                                        <p:tgtEl>
                                          <p:spTgt spid="294"/>
                                        </p:tgtEl>
                                        <p:attrNameLst>
                                          <p:attrName>style.visibility</p:attrName>
                                        </p:attrNameLst>
                                      </p:cBhvr>
                                      <p:to>
                                        <p:strVal val="visible"/>
                                      </p:to>
                                    </p:set>
                                  </p:childTnLst>
                                </p:cTn>
                              </p:par>
                              <p:par>
                                <p:cTn id="2059" presetID="1" presetClass="entr" presetSubtype="0" fill="hold" grpId="1" nodeType="withEffect">
                                  <p:stCondLst>
                                    <p:cond delay="0"/>
                                  </p:stCondLst>
                                  <p:childTnLst>
                                    <p:set>
                                      <p:cBhvr>
                                        <p:cTn id="2060" dur="1" fill="hold">
                                          <p:stCondLst>
                                            <p:cond delay="0"/>
                                          </p:stCondLst>
                                        </p:cTn>
                                        <p:tgtEl>
                                          <p:spTgt spid="260"/>
                                        </p:tgtEl>
                                        <p:attrNameLst>
                                          <p:attrName>style.visibility</p:attrName>
                                        </p:attrNameLst>
                                      </p:cBhvr>
                                      <p:to>
                                        <p:strVal val="visible"/>
                                      </p:to>
                                    </p:set>
                                  </p:childTnLst>
                                </p:cTn>
                              </p:par>
                              <p:par>
                                <p:cTn id="2061" presetID="10" presetClass="exit" presetSubtype="0" fill="hold" grpId="3" nodeType="withEffect">
                                  <p:stCondLst>
                                    <p:cond delay="0"/>
                                  </p:stCondLst>
                                  <p:childTnLst>
                                    <p:animEffect transition="out" filter="fade">
                                      <p:cBhvr>
                                        <p:cTn id="2062" dur="500"/>
                                        <p:tgtEl>
                                          <p:spTgt spid="268"/>
                                        </p:tgtEl>
                                      </p:cBhvr>
                                    </p:animEffect>
                                    <p:set>
                                      <p:cBhvr>
                                        <p:cTn id="2063"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8"/>
                  </p:tgtEl>
                </p:cond>
              </p:nextCondLst>
            </p:seq>
            <p:seq concurrent="1" nextAc="seek">
              <p:cTn id="2064" restart="whenNotActive" fill="hold" evtFilter="cancelBubble" nodeType="interactiveSeq">
                <p:stCondLst>
                  <p:cond evt="onClick" delay="0">
                    <p:tgtEl>
                      <p:spTgt spid="286"/>
                    </p:tgtEl>
                  </p:cond>
                </p:stCondLst>
                <p:endSync evt="end" delay="0">
                  <p:rtn val="all"/>
                </p:endSync>
                <p:childTnLst>
                  <p:par>
                    <p:cTn id="2065" fill="hold">
                      <p:stCondLst>
                        <p:cond delay="0"/>
                      </p:stCondLst>
                      <p:childTnLst>
                        <p:par>
                          <p:cTn id="2066" fill="hold">
                            <p:stCondLst>
                              <p:cond delay="0"/>
                            </p:stCondLst>
                            <p:childTnLst>
                              <p:par>
                                <p:cTn id="2067" presetID="1" presetClass="entr" presetSubtype="0" fill="hold" grpId="0" nodeType="clickEffect">
                                  <p:stCondLst>
                                    <p:cond delay="0"/>
                                  </p:stCondLst>
                                  <p:childTnLst>
                                    <p:set>
                                      <p:cBhvr>
                                        <p:cTn id="2068" dur="1" fill="hold">
                                          <p:stCondLst>
                                            <p:cond delay="0"/>
                                          </p:stCondLst>
                                        </p:cTn>
                                        <p:tgtEl>
                                          <p:spTgt spid="292"/>
                                        </p:tgtEl>
                                        <p:attrNameLst>
                                          <p:attrName>style.visibility</p:attrName>
                                        </p:attrNameLst>
                                      </p:cBhvr>
                                      <p:to>
                                        <p:strVal val="visible"/>
                                      </p:to>
                                    </p:set>
                                  </p:childTnLst>
                                </p:cTn>
                              </p:par>
                              <p:par>
                                <p:cTn id="2069" presetID="1" presetClass="entr" presetSubtype="0" fill="hold" grpId="5" nodeType="withEffect">
                                  <p:stCondLst>
                                    <p:cond delay="0"/>
                                  </p:stCondLst>
                                  <p:childTnLst>
                                    <p:set>
                                      <p:cBhvr>
                                        <p:cTn id="2070" dur="1" fill="hold">
                                          <p:stCondLst>
                                            <p:cond delay="0"/>
                                          </p:stCondLst>
                                        </p:cTn>
                                        <p:tgtEl>
                                          <p:spTgt spid="260"/>
                                        </p:tgtEl>
                                        <p:attrNameLst>
                                          <p:attrName>style.visibility</p:attrName>
                                        </p:attrNameLst>
                                      </p:cBhvr>
                                      <p:to>
                                        <p:strVal val="visible"/>
                                      </p:to>
                                    </p:set>
                                  </p:childTnLst>
                                </p:cTn>
                              </p:par>
                              <p:par>
                                <p:cTn id="2071" presetID="10" presetClass="exit" presetSubtype="0" fill="hold" grpId="0" nodeType="withEffect">
                                  <p:stCondLst>
                                    <p:cond delay="0"/>
                                  </p:stCondLst>
                                  <p:childTnLst>
                                    <p:animEffect transition="out" filter="fade">
                                      <p:cBhvr>
                                        <p:cTn id="2072" dur="500"/>
                                        <p:tgtEl>
                                          <p:spTgt spid="268"/>
                                        </p:tgtEl>
                                      </p:cBhvr>
                                    </p:animEffect>
                                    <p:set>
                                      <p:cBhvr>
                                        <p:cTn id="2073" dur="1" fill="hold">
                                          <p:stCondLst>
                                            <p:cond delay="499"/>
                                          </p:stCondLst>
                                        </p:cTn>
                                        <p:tgtEl>
                                          <p:spTgt spid="268"/>
                                        </p:tgtEl>
                                        <p:attrNameLst>
                                          <p:attrName>style.visibility</p:attrName>
                                        </p:attrNameLst>
                                      </p:cBhvr>
                                      <p:to>
                                        <p:strVal val="hidden"/>
                                      </p:to>
                                    </p:set>
                                  </p:childTnLst>
                                </p:cTn>
                              </p:par>
                            </p:childTnLst>
                          </p:cTn>
                        </p:par>
                      </p:childTnLst>
                    </p:cTn>
                  </p:par>
                </p:childTnLst>
              </p:cTn>
              <p:nextCondLst>
                <p:cond evt="onClick" delay="0">
                  <p:tgtEl>
                    <p:spTgt spid="286"/>
                  </p:tgtEl>
                </p:cond>
              </p:nextCondLst>
            </p:seq>
            <p:seq concurrent="1" nextAc="seek">
              <p:cTn id="2074" restart="whenNotActive" fill="hold" evtFilter="cancelBubble" nodeType="interactiveSeq">
                <p:stCondLst>
                  <p:cond evt="onClick" delay="0">
                    <p:tgtEl>
                      <p:spTgt spid="294"/>
                    </p:tgtEl>
                  </p:cond>
                </p:stCondLst>
                <p:endSync evt="end" delay="0">
                  <p:rtn val="all"/>
                </p:endSync>
                <p:childTnLst>
                  <p:par>
                    <p:cTn id="2075" fill="hold">
                      <p:stCondLst>
                        <p:cond delay="0"/>
                      </p:stCondLst>
                      <p:childTnLst>
                        <p:par>
                          <p:cTn id="2076" fill="hold">
                            <p:stCondLst>
                              <p:cond delay="0"/>
                            </p:stCondLst>
                            <p:childTnLst>
                              <p:par>
                                <p:cTn id="2077" presetID="1" presetClass="exit" presetSubtype="0" fill="hold" grpId="1" nodeType="clickEffect">
                                  <p:stCondLst>
                                    <p:cond delay="0"/>
                                  </p:stCondLst>
                                  <p:childTnLst>
                                    <p:set>
                                      <p:cBhvr>
                                        <p:cTn id="2078" dur="1" fill="hold">
                                          <p:stCondLst>
                                            <p:cond delay="0"/>
                                          </p:stCondLst>
                                        </p:cTn>
                                        <p:tgtEl>
                                          <p:spTgt spid="294"/>
                                        </p:tgtEl>
                                        <p:attrNameLst>
                                          <p:attrName>style.visibility</p:attrName>
                                        </p:attrNameLst>
                                      </p:cBhvr>
                                      <p:to>
                                        <p:strVal val="hidden"/>
                                      </p:to>
                                    </p:set>
                                  </p:childTnLst>
                                </p:cTn>
                              </p:par>
                              <p:par>
                                <p:cTn id="2079" presetID="1" presetClass="exit" presetSubtype="0" fill="hold" grpId="4" nodeType="withEffect">
                                  <p:stCondLst>
                                    <p:cond delay="0"/>
                                  </p:stCondLst>
                                  <p:childTnLst>
                                    <p:set>
                                      <p:cBhvr>
                                        <p:cTn id="2080" dur="1" fill="hold">
                                          <p:stCondLst>
                                            <p:cond delay="0"/>
                                          </p:stCondLst>
                                        </p:cTn>
                                        <p:tgtEl>
                                          <p:spTgt spid="260"/>
                                        </p:tgtEl>
                                        <p:attrNameLst>
                                          <p:attrName>style.visibility</p:attrName>
                                        </p:attrNameLst>
                                      </p:cBhvr>
                                      <p:to>
                                        <p:strVal val="hidden"/>
                                      </p:to>
                                    </p:set>
                                  </p:childTnLst>
                                </p:cTn>
                              </p:par>
                              <p:par>
                                <p:cTn id="2081" presetID="10" presetClass="entr" presetSubtype="0" fill="hold" grpId="6" nodeType="withEffect">
                                  <p:stCondLst>
                                    <p:cond delay="0"/>
                                  </p:stCondLst>
                                  <p:childTnLst>
                                    <p:set>
                                      <p:cBhvr>
                                        <p:cTn id="2082" dur="1" fill="hold">
                                          <p:stCondLst>
                                            <p:cond delay="0"/>
                                          </p:stCondLst>
                                        </p:cTn>
                                        <p:tgtEl>
                                          <p:spTgt spid="268"/>
                                        </p:tgtEl>
                                        <p:attrNameLst>
                                          <p:attrName>style.visibility</p:attrName>
                                        </p:attrNameLst>
                                      </p:cBhvr>
                                      <p:to>
                                        <p:strVal val="visible"/>
                                      </p:to>
                                    </p:set>
                                    <p:animEffect transition="in" filter="fade">
                                      <p:cBhvr>
                                        <p:cTn id="2083" dur="500"/>
                                        <p:tgtEl>
                                          <p:spTgt spid="268"/>
                                        </p:tgtEl>
                                      </p:cBhvr>
                                    </p:animEffect>
                                  </p:childTnLst>
                                </p:cTn>
                              </p:par>
                            </p:childTnLst>
                          </p:cTn>
                        </p:par>
                      </p:childTnLst>
                    </p:cTn>
                  </p:par>
                </p:childTnLst>
              </p:cTn>
              <p:nextCondLst>
                <p:cond evt="onClick" delay="0">
                  <p:tgtEl>
                    <p:spTgt spid="294"/>
                  </p:tgtEl>
                </p:cond>
              </p:nextCondLst>
            </p:seq>
            <p:seq concurrent="1" nextAc="seek">
              <p:cTn id="2084" restart="whenNotActive" fill="hold" evtFilter="cancelBubble" nodeType="interactiveSeq">
                <p:stCondLst>
                  <p:cond evt="onClick" delay="0">
                    <p:tgtEl>
                      <p:spTgt spid="289"/>
                    </p:tgtEl>
                  </p:cond>
                </p:stCondLst>
                <p:endSync evt="end" delay="0">
                  <p:rtn val="all"/>
                </p:endSync>
                <p:childTnLst>
                  <p:par>
                    <p:cTn id="2085" fill="hold">
                      <p:stCondLst>
                        <p:cond delay="0"/>
                      </p:stCondLst>
                      <p:childTnLst>
                        <p:par>
                          <p:cTn id="2086" fill="hold">
                            <p:stCondLst>
                              <p:cond delay="0"/>
                            </p:stCondLst>
                            <p:childTnLst>
                              <p:par>
                                <p:cTn id="2087" presetID="1" presetClass="exit" presetSubtype="0" fill="hold" grpId="1" nodeType="clickEffect">
                                  <p:stCondLst>
                                    <p:cond delay="0"/>
                                  </p:stCondLst>
                                  <p:childTnLst>
                                    <p:set>
                                      <p:cBhvr>
                                        <p:cTn id="2088" dur="1" fill="hold">
                                          <p:stCondLst>
                                            <p:cond delay="0"/>
                                          </p:stCondLst>
                                        </p:cTn>
                                        <p:tgtEl>
                                          <p:spTgt spid="289"/>
                                        </p:tgtEl>
                                        <p:attrNameLst>
                                          <p:attrName>style.visibility</p:attrName>
                                        </p:attrNameLst>
                                      </p:cBhvr>
                                      <p:to>
                                        <p:strVal val="hidden"/>
                                      </p:to>
                                    </p:set>
                                  </p:childTnLst>
                                </p:cTn>
                              </p:par>
                              <p:par>
                                <p:cTn id="2089" presetID="10" presetClass="entr" presetSubtype="0" fill="hold" grpId="7" nodeType="withEffect">
                                  <p:stCondLst>
                                    <p:cond delay="0"/>
                                  </p:stCondLst>
                                  <p:childTnLst>
                                    <p:set>
                                      <p:cBhvr>
                                        <p:cTn id="2090" dur="1" fill="hold">
                                          <p:stCondLst>
                                            <p:cond delay="0"/>
                                          </p:stCondLst>
                                        </p:cTn>
                                        <p:tgtEl>
                                          <p:spTgt spid="268"/>
                                        </p:tgtEl>
                                        <p:attrNameLst>
                                          <p:attrName>style.visibility</p:attrName>
                                        </p:attrNameLst>
                                      </p:cBhvr>
                                      <p:to>
                                        <p:strVal val="visible"/>
                                      </p:to>
                                    </p:set>
                                    <p:animEffect transition="in" filter="fade">
                                      <p:cBhvr>
                                        <p:cTn id="2091" dur="500"/>
                                        <p:tgtEl>
                                          <p:spTgt spid="268"/>
                                        </p:tgtEl>
                                      </p:cBhvr>
                                    </p:animEffect>
                                  </p:childTnLst>
                                </p:cTn>
                              </p:par>
                            </p:childTnLst>
                          </p:cTn>
                        </p:par>
                      </p:childTnLst>
                    </p:cTn>
                  </p:par>
                </p:childTnLst>
              </p:cTn>
              <p:nextCondLst>
                <p:cond evt="onClick" delay="0">
                  <p:tgtEl>
                    <p:spTgt spid="289"/>
                  </p:tgtEl>
                </p:cond>
              </p:nextCondLst>
            </p:seq>
            <p:seq concurrent="1" nextAc="seek">
              <p:cTn id="2092" restart="whenNotActive" fill="hold" evtFilter="cancelBubble" nodeType="interactiveSeq">
                <p:stCondLst>
                  <p:cond evt="onClick" delay="0">
                    <p:tgtEl>
                      <p:spTgt spid="290"/>
                    </p:tgtEl>
                  </p:cond>
                </p:stCondLst>
                <p:endSync evt="end" delay="0">
                  <p:rtn val="all"/>
                </p:endSync>
                <p:childTnLst>
                  <p:par>
                    <p:cTn id="2093" fill="hold">
                      <p:stCondLst>
                        <p:cond delay="0"/>
                      </p:stCondLst>
                      <p:childTnLst>
                        <p:par>
                          <p:cTn id="2094" fill="hold">
                            <p:stCondLst>
                              <p:cond delay="0"/>
                            </p:stCondLst>
                            <p:childTnLst>
                              <p:par>
                                <p:cTn id="2095" presetID="1" presetClass="exit" presetSubtype="0" fill="hold" grpId="1" nodeType="clickEffect">
                                  <p:stCondLst>
                                    <p:cond delay="0"/>
                                  </p:stCondLst>
                                  <p:childTnLst>
                                    <p:set>
                                      <p:cBhvr>
                                        <p:cTn id="2096" dur="1" fill="hold">
                                          <p:stCondLst>
                                            <p:cond delay="0"/>
                                          </p:stCondLst>
                                        </p:cTn>
                                        <p:tgtEl>
                                          <p:spTgt spid="290"/>
                                        </p:tgtEl>
                                        <p:attrNameLst>
                                          <p:attrName>style.visibility</p:attrName>
                                        </p:attrNameLst>
                                      </p:cBhvr>
                                      <p:to>
                                        <p:strVal val="hidden"/>
                                      </p:to>
                                    </p:set>
                                  </p:childTnLst>
                                </p:cTn>
                              </p:par>
                              <p:par>
                                <p:cTn id="2097" presetID="1" presetClass="exit" presetSubtype="0" fill="hold" grpId="1" nodeType="withEffect">
                                  <p:stCondLst>
                                    <p:cond delay="0"/>
                                  </p:stCondLst>
                                  <p:childTnLst>
                                    <p:set>
                                      <p:cBhvr>
                                        <p:cTn id="2098" dur="1" fill="hold">
                                          <p:stCondLst>
                                            <p:cond delay="0"/>
                                          </p:stCondLst>
                                        </p:cTn>
                                        <p:tgtEl>
                                          <p:spTgt spid="265"/>
                                        </p:tgtEl>
                                        <p:attrNameLst>
                                          <p:attrName>style.visibility</p:attrName>
                                        </p:attrNameLst>
                                      </p:cBhvr>
                                      <p:to>
                                        <p:strVal val="hidden"/>
                                      </p:to>
                                    </p:set>
                                  </p:childTnLst>
                                </p:cTn>
                              </p:par>
                              <p:par>
                                <p:cTn id="2099" presetID="10" presetClass="entr" presetSubtype="0" fill="hold" grpId="11" nodeType="withEffect">
                                  <p:stCondLst>
                                    <p:cond delay="0"/>
                                  </p:stCondLst>
                                  <p:childTnLst>
                                    <p:set>
                                      <p:cBhvr>
                                        <p:cTn id="2100" dur="1" fill="hold">
                                          <p:stCondLst>
                                            <p:cond delay="0"/>
                                          </p:stCondLst>
                                        </p:cTn>
                                        <p:tgtEl>
                                          <p:spTgt spid="268"/>
                                        </p:tgtEl>
                                        <p:attrNameLst>
                                          <p:attrName>style.visibility</p:attrName>
                                        </p:attrNameLst>
                                      </p:cBhvr>
                                      <p:to>
                                        <p:strVal val="visible"/>
                                      </p:to>
                                    </p:set>
                                    <p:animEffect transition="in" filter="fade">
                                      <p:cBhvr>
                                        <p:cTn id="2101" dur="500"/>
                                        <p:tgtEl>
                                          <p:spTgt spid="268"/>
                                        </p:tgtEl>
                                      </p:cBhvr>
                                    </p:animEffect>
                                  </p:childTnLst>
                                </p:cTn>
                              </p:par>
                            </p:childTnLst>
                          </p:cTn>
                        </p:par>
                      </p:childTnLst>
                    </p:cTn>
                  </p:par>
                </p:childTnLst>
              </p:cTn>
              <p:nextCondLst>
                <p:cond evt="onClick" delay="0">
                  <p:tgtEl>
                    <p:spTgt spid="290"/>
                  </p:tgtEl>
                </p:cond>
              </p:nextCondLst>
            </p:seq>
            <p:seq concurrent="1" nextAc="seek">
              <p:cTn id="2102" restart="whenNotActive" fill="hold" evtFilter="cancelBubble" nodeType="interactiveSeq">
                <p:stCondLst>
                  <p:cond evt="onClick" delay="0">
                    <p:tgtEl>
                      <p:spTgt spid="291"/>
                    </p:tgtEl>
                  </p:cond>
                </p:stCondLst>
                <p:endSync evt="end" delay="0">
                  <p:rtn val="all"/>
                </p:endSync>
                <p:childTnLst>
                  <p:par>
                    <p:cTn id="2103" fill="hold">
                      <p:stCondLst>
                        <p:cond delay="0"/>
                      </p:stCondLst>
                      <p:childTnLst>
                        <p:par>
                          <p:cTn id="2104" fill="hold">
                            <p:stCondLst>
                              <p:cond delay="0"/>
                            </p:stCondLst>
                            <p:childTnLst>
                              <p:par>
                                <p:cTn id="2105" presetID="1" presetClass="exit" presetSubtype="0" fill="hold" grpId="0" nodeType="clickEffect">
                                  <p:stCondLst>
                                    <p:cond delay="0"/>
                                  </p:stCondLst>
                                  <p:childTnLst>
                                    <p:set>
                                      <p:cBhvr>
                                        <p:cTn id="2106" dur="1" fill="hold">
                                          <p:stCondLst>
                                            <p:cond delay="0"/>
                                          </p:stCondLst>
                                        </p:cTn>
                                        <p:tgtEl>
                                          <p:spTgt spid="291"/>
                                        </p:tgtEl>
                                        <p:attrNameLst>
                                          <p:attrName>style.visibility</p:attrName>
                                        </p:attrNameLst>
                                      </p:cBhvr>
                                      <p:to>
                                        <p:strVal val="hidden"/>
                                      </p:to>
                                    </p:set>
                                  </p:childTnLst>
                                </p:cTn>
                              </p:par>
                              <p:par>
                                <p:cTn id="2107" presetID="10" presetClass="entr" presetSubtype="0" fill="hold" grpId="10" nodeType="withEffect">
                                  <p:stCondLst>
                                    <p:cond delay="0"/>
                                  </p:stCondLst>
                                  <p:childTnLst>
                                    <p:set>
                                      <p:cBhvr>
                                        <p:cTn id="2108" dur="1" fill="hold">
                                          <p:stCondLst>
                                            <p:cond delay="0"/>
                                          </p:stCondLst>
                                        </p:cTn>
                                        <p:tgtEl>
                                          <p:spTgt spid="268"/>
                                        </p:tgtEl>
                                        <p:attrNameLst>
                                          <p:attrName>style.visibility</p:attrName>
                                        </p:attrNameLst>
                                      </p:cBhvr>
                                      <p:to>
                                        <p:strVal val="visible"/>
                                      </p:to>
                                    </p:set>
                                    <p:animEffect transition="in" filter="fade">
                                      <p:cBhvr>
                                        <p:cTn id="2109" dur="500"/>
                                        <p:tgtEl>
                                          <p:spTgt spid="268"/>
                                        </p:tgtEl>
                                      </p:cBhvr>
                                    </p:animEffect>
                                  </p:childTnLst>
                                </p:cTn>
                              </p:par>
                            </p:childTnLst>
                          </p:cTn>
                        </p:par>
                      </p:childTnLst>
                    </p:cTn>
                  </p:par>
                </p:childTnLst>
              </p:cTn>
              <p:nextCondLst>
                <p:cond evt="onClick" delay="0">
                  <p:tgtEl>
                    <p:spTgt spid="291"/>
                  </p:tgtEl>
                </p:cond>
              </p:nextCondLst>
            </p:seq>
            <p:seq concurrent="1" nextAc="seek">
              <p:cTn id="2110" restart="whenNotActive" fill="hold" evtFilter="cancelBubble" nodeType="interactiveSeq">
                <p:stCondLst>
                  <p:cond evt="onClick" delay="0">
                    <p:tgtEl>
                      <p:spTgt spid="292"/>
                    </p:tgtEl>
                  </p:cond>
                </p:stCondLst>
                <p:endSync evt="end" delay="0">
                  <p:rtn val="all"/>
                </p:endSync>
                <p:childTnLst>
                  <p:par>
                    <p:cTn id="2111" fill="hold">
                      <p:stCondLst>
                        <p:cond delay="0"/>
                      </p:stCondLst>
                      <p:childTnLst>
                        <p:par>
                          <p:cTn id="2112" fill="hold">
                            <p:stCondLst>
                              <p:cond delay="0"/>
                            </p:stCondLst>
                            <p:childTnLst>
                              <p:par>
                                <p:cTn id="2113" presetID="1" presetClass="exit" presetSubtype="0" fill="hold" grpId="1" nodeType="clickEffect">
                                  <p:stCondLst>
                                    <p:cond delay="0"/>
                                  </p:stCondLst>
                                  <p:childTnLst>
                                    <p:set>
                                      <p:cBhvr>
                                        <p:cTn id="2114" dur="1" fill="hold">
                                          <p:stCondLst>
                                            <p:cond delay="0"/>
                                          </p:stCondLst>
                                        </p:cTn>
                                        <p:tgtEl>
                                          <p:spTgt spid="292"/>
                                        </p:tgtEl>
                                        <p:attrNameLst>
                                          <p:attrName>style.visibility</p:attrName>
                                        </p:attrNameLst>
                                      </p:cBhvr>
                                      <p:to>
                                        <p:strVal val="hidden"/>
                                      </p:to>
                                    </p:set>
                                  </p:childTnLst>
                                </p:cTn>
                              </p:par>
                              <p:par>
                                <p:cTn id="2115" presetID="1" presetClass="exit" presetSubtype="0" fill="hold" grpId="3" nodeType="withEffect">
                                  <p:stCondLst>
                                    <p:cond delay="0"/>
                                  </p:stCondLst>
                                  <p:childTnLst>
                                    <p:set>
                                      <p:cBhvr>
                                        <p:cTn id="2116" dur="1" fill="hold">
                                          <p:stCondLst>
                                            <p:cond delay="0"/>
                                          </p:stCondLst>
                                        </p:cTn>
                                        <p:tgtEl>
                                          <p:spTgt spid="260"/>
                                        </p:tgtEl>
                                        <p:attrNameLst>
                                          <p:attrName>style.visibility</p:attrName>
                                        </p:attrNameLst>
                                      </p:cBhvr>
                                      <p:to>
                                        <p:strVal val="hidden"/>
                                      </p:to>
                                    </p:set>
                                  </p:childTnLst>
                                </p:cTn>
                              </p:par>
                              <p:par>
                                <p:cTn id="2117" presetID="10" presetClass="entr" presetSubtype="0" fill="hold" grpId="9" nodeType="withEffect">
                                  <p:stCondLst>
                                    <p:cond delay="0"/>
                                  </p:stCondLst>
                                  <p:childTnLst>
                                    <p:set>
                                      <p:cBhvr>
                                        <p:cTn id="2118" dur="1" fill="hold">
                                          <p:stCondLst>
                                            <p:cond delay="0"/>
                                          </p:stCondLst>
                                        </p:cTn>
                                        <p:tgtEl>
                                          <p:spTgt spid="268"/>
                                        </p:tgtEl>
                                        <p:attrNameLst>
                                          <p:attrName>style.visibility</p:attrName>
                                        </p:attrNameLst>
                                      </p:cBhvr>
                                      <p:to>
                                        <p:strVal val="visible"/>
                                      </p:to>
                                    </p:set>
                                    <p:animEffect transition="in" filter="fade">
                                      <p:cBhvr>
                                        <p:cTn id="2119" dur="500"/>
                                        <p:tgtEl>
                                          <p:spTgt spid="268"/>
                                        </p:tgtEl>
                                      </p:cBhvr>
                                    </p:animEffect>
                                  </p:childTnLst>
                                </p:cTn>
                              </p:par>
                            </p:childTnLst>
                          </p:cTn>
                        </p:par>
                      </p:childTnLst>
                    </p:cTn>
                  </p:par>
                </p:childTnLst>
              </p:cTn>
              <p:nextCondLst>
                <p:cond evt="onClick" delay="0">
                  <p:tgtEl>
                    <p:spTgt spid="292"/>
                  </p:tgtEl>
                </p:cond>
              </p:nextCondLst>
            </p:seq>
            <p:seq concurrent="1" nextAc="seek">
              <p:cTn id="2120" restart="whenNotActive" fill="hold" evtFilter="cancelBubble" nodeType="interactiveSeq">
                <p:stCondLst>
                  <p:cond evt="onClick" delay="0">
                    <p:tgtEl>
                      <p:spTgt spid="293"/>
                    </p:tgtEl>
                  </p:cond>
                </p:stCondLst>
                <p:endSync evt="end" delay="0">
                  <p:rtn val="all"/>
                </p:endSync>
                <p:childTnLst>
                  <p:par>
                    <p:cTn id="2121" fill="hold">
                      <p:stCondLst>
                        <p:cond delay="0"/>
                      </p:stCondLst>
                      <p:childTnLst>
                        <p:par>
                          <p:cTn id="2122" fill="hold">
                            <p:stCondLst>
                              <p:cond delay="0"/>
                            </p:stCondLst>
                            <p:childTnLst>
                              <p:par>
                                <p:cTn id="2123" presetID="1" presetClass="exit" presetSubtype="0" fill="hold" grpId="1" nodeType="clickEffect">
                                  <p:stCondLst>
                                    <p:cond delay="0"/>
                                  </p:stCondLst>
                                  <p:childTnLst>
                                    <p:set>
                                      <p:cBhvr>
                                        <p:cTn id="2124" dur="1" fill="hold">
                                          <p:stCondLst>
                                            <p:cond delay="0"/>
                                          </p:stCondLst>
                                        </p:cTn>
                                        <p:tgtEl>
                                          <p:spTgt spid="293"/>
                                        </p:tgtEl>
                                        <p:attrNameLst>
                                          <p:attrName>style.visibility</p:attrName>
                                        </p:attrNameLst>
                                      </p:cBhvr>
                                      <p:to>
                                        <p:strVal val="hidden"/>
                                      </p:to>
                                    </p:set>
                                  </p:childTnLst>
                                </p:cTn>
                              </p:par>
                              <p:par>
                                <p:cTn id="2125" presetID="1" presetClass="exit" presetSubtype="0" fill="hold" grpId="2" nodeType="withEffect">
                                  <p:stCondLst>
                                    <p:cond delay="0"/>
                                  </p:stCondLst>
                                  <p:childTnLst>
                                    <p:set>
                                      <p:cBhvr>
                                        <p:cTn id="2126" dur="1" fill="hold">
                                          <p:stCondLst>
                                            <p:cond delay="0"/>
                                          </p:stCondLst>
                                        </p:cTn>
                                        <p:tgtEl>
                                          <p:spTgt spid="260"/>
                                        </p:tgtEl>
                                        <p:attrNameLst>
                                          <p:attrName>style.visibility</p:attrName>
                                        </p:attrNameLst>
                                      </p:cBhvr>
                                      <p:to>
                                        <p:strVal val="hidden"/>
                                      </p:to>
                                    </p:set>
                                  </p:childTnLst>
                                </p:cTn>
                              </p:par>
                              <p:par>
                                <p:cTn id="2127" presetID="10" presetClass="entr" presetSubtype="0" fill="hold" grpId="8" nodeType="withEffect">
                                  <p:stCondLst>
                                    <p:cond delay="0"/>
                                  </p:stCondLst>
                                  <p:childTnLst>
                                    <p:set>
                                      <p:cBhvr>
                                        <p:cTn id="2128" dur="1" fill="hold">
                                          <p:stCondLst>
                                            <p:cond delay="0"/>
                                          </p:stCondLst>
                                        </p:cTn>
                                        <p:tgtEl>
                                          <p:spTgt spid="268"/>
                                        </p:tgtEl>
                                        <p:attrNameLst>
                                          <p:attrName>style.visibility</p:attrName>
                                        </p:attrNameLst>
                                      </p:cBhvr>
                                      <p:to>
                                        <p:strVal val="visible"/>
                                      </p:to>
                                    </p:set>
                                    <p:animEffect transition="in" filter="fade">
                                      <p:cBhvr>
                                        <p:cTn id="2129" dur="500"/>
                                        <p:tgtEl>
                                          <p:spTgt spid="268"/>
                                        </p:tgtEl>
                                      </p:cBhvr>
                                    </p:animEffect>
                                  </p:childTnLst>
                                </p:cTn>
                              </p:par>
                            </p:childTnLst>
                          </p:cTn>
                        </p:par>
                      </p:childTnLst>
                    </p:cTn>
                  </p:par>
                </p:childTnLst>
              </p:cTn>
              <p:nextCondLst>
                <p:cond evt="onClick" delay="0">
                  <p:tgtEl>
                    <p:spTgt spid="293"/>
                  </p:tgtEl>
                </p:cond>
              </p:nextCondLst>
            </p:seq>
            <p:seq concurrent="1" nextAc="seek">
              <p:cTn id="2130" restart="whenNotActive" fill="hold" evtFilter="cancelBubble" nodeType="interactiveSeq">
                <p:stCondLst>
                  <p:cond evt="onClick" delay="0">
                    <p:tgtEl>
                      <p:spTgt spid="295"/>
                    </p:tgtEl>
                  </p:cond>
                </p:stCondLst>
                <p:endSync evt="end" delay="0">
                  <p:rtn val="all"/>
                </p:endSync>
                <p:childTnLst>
                  <p:par>
                    <p:cTn id="2131" fill="hold">
                      <p:stCondLst>
                        <p:cond delay="0"/>
                      </p:stCondLst>
                      <p:childTnLst>
                        <p:par>
                          <p:cTn id="2132" fill="hold">
                            <p:stCondLst>
                              <p:cond delay="0"/>
                            </p:stCondLst>
                            <p:childTnLst>
                              <p:par>
                                <p:cTn id="2133" presetID="1" presetClass="entr" presetSubtype="0" fill="hold" grpId="0" nodeType="clickEffect">
                                  <p:stCondLst>
                                    <p:cond delay="0"/>
                                  </p:stCondLst>
                                  <p:childTnLst>
                                    <p:set>
                                      <p:cBhvr>
                                        <p:cTn id="2134" dur="1" fill="hold">
                                          <p:stCondLst>
                                            <p:cond delay="0"/>
                                          </p:stCondLst>
                                        </p:cTn>
                                        <p:tgtEl>
                                          <p:spTgt spid="301"/>
                                        </p:tgtEl>
                                        <p:attrNameLst>
                                          <p:attrName>style.visibility</p:attrName>
                                        </p:attrNameLst>
                                      </p:cBhvr>
                                      <p:to>
                                        <p:strVal val="visible"/>
                                      </p:to>
                                    </p:set>
                                  </p:childTnLst>
                                </p:cTn>
                              </p:par>
                              <p:par>
                                <p:cTn id="2135" presetID="10" presetClass="exit" presetSubtype="0" fill="hold" grpId="0" nodeType="withEffect">
                                  <p:stCondLst>
                                    <p:cond delay="0"/>
                                  </p:stCondLst>
                                  <p:childTnLst>
                                    <p:animEffect transition="out" filter="fade">
                                      <p:cBhvr>
                                        <p:cTn id="2136" dur="500"/>
                                        <p:tgtEl>
                                          <p:spTgt spid="267"/>
                                        </p:tgtEl>
                                      </p:cBhvr>
                                    </p:animEffect>
                                    <p:set>
                                      <p:cBhvr>
                                        <p:cTn id="2137"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5"/>
                  </p:tgtEl>
                </p:cond>
              </p:nextCondLst>
            </p:seq>
            <p:seq concurrent="1" nextAc="seek">
              <p:cTn id="2138" restart="whenNotActive" fill="hold" evtFilter="cancelBubble" nodeType="interactiveSeq">
                <p:stCondLst>
                  <p:cond evt="onClick" delay="0">
                    <p:tgtEl>
                      <p:spTgt spid="296"/>
                    </p:tgtEl>
                  </p:cond>
                </p:stCondLst>
                <p:endSync evt="end" delay="0">
                  <p:rtn val="all"/>
                </p:endSync>
                <p:childTnLst>
                  <p:par>
                    <p:cTn id="2139" fill="hold">
                      <p:stCondLst>
                        <p:cond delay="0"/>
                      </p:stCondLst>
                      <p:childTnLst>
                        <p:par>
                          <p:cTn id="2140" fill="hold">
                            <p:stCondLst>
                              <p:cond delay="0"/>
                            </p:stCondLst>
                            <p:childTnLst>
                              <p:par>
                                <p:cTn id="2141" presetID="1" presetClass="entr" presetSubtype="0" fill="hold" grpId="0" nodeType="clickEffect">
                                  <p:stCondLst>
                                    <p:cond delay="0"/>
                                  </p:stCondLst>
                                  <p:childTnLst>
                                    <p:set>
                                      <p:cBhvr>
                                        <p:cTn id="2142" dur="1" fill="hold">
                                          <p:stCondLst>
                                            <p:cond delay="0"/>
                                          </p:stCondLst>
                                        </p:cTn>
                                        <p:tgtEl>
                                          <p:spTgt spid="302"/>
                                        </p:tgtEl>
                                        <p:attrNameLst>
                                          <p:attrName>style.visibility</p:attrName>
                                        </p:attrNameLst>
                                      </p:cBhvr>
                                      <p:to>
                                        <p:strVal val="visible"/>
                                      </p:to>
                                    </p:set>
                                  </p:childTnLst>
                                </p:cTn>
                              </p:par>
                              <p:par>
                                <p:cTn id="2143" presetID="1" presetClass="entr" presetSubtype="0" fill="hold" grpId="0" nodeType="withEffect">
                                  <p:stCondLst>
                                    <p:cond delay="0"/>
                                  </p:stCondLst>
                                  <p:childTnLst>
                                    <p:set>
                                      <p:cBhvr>
                                        <p:cTn id="2144" dur="1" fill="hold">
                                          <p:stCondLst>
                                            <p:cond delay="0"/>
                                          </p:stCondLst>
                                        </p:cTn>
                                        <p:tgtEl>
                                          <p:spTgt spid="259"/>
                                        </p:tgtEl>
                                        <p:attrNameLst>
                                          <p:attrName>style.visibility</p:attrName>
                                        </p:attrNameLst>
                                      </p:cBhvr>
                                      <p:to>
                                        <p:strVal val="visible"/>
                                      </p:to>
                                    </p:set>
                                  </p:childTnLst>
                                </p:cTn>
                              </p:par>
                              <p:par>
                                <p:cTn id="2145" presetID="10" presetClass="exit" presetSubtype="0" fill="hold" grpId="1" nodeType="withEffect">
                                  <p:stCondLst>
                                    <p:cond delay="0"/>
                                  </p:stCondLst>
                                  <p:childTnLst>
                                    <p:animEffect transition="out" filter="fade">
                                      <p:cBhvr>
                                        <p:cTn id="2146" dur="500"/>
                                        <p:tgtEl>
                                          <p:spTgt spid="267"/>
                                        </p:tgtEl>
                                      </p:cBhvr>
                                    </p:animEffect>
                                    <p:set>
                                      <p:cBhvr>
                                        <p:cTn id="2147"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6"/>
                  </p:tgtEl>
                </p:cond>
              </p:nextCondLst>
            </p:seq>
            <p:seq concurrent="1" nextAc="seek">
              <p:cTn id="2148" restart="whenNotActive" fill="hold" evtFilter="cancelBubble" nodeType="interactiveSeq">
                <p:stCondLst>
                  <p:cond evt="onClick" delay="0">
                    <p:tgtEl>
                      <p:spTgt spid="297"/>
                    </p:tgtEl>
                  </p:cond>
                </p:stCondLst>
                <p:endSync evt="end" delay="0">
                  <p:rtn val="all"/>
                </p:endSync>
                <p:childTnLst>
                  <p:par>
                    <p:cTn id="2149" fill="hold">
                      <p:stCondLst>
                        <p:cond delay="0"/>
                      </p:stCondLst>
                      <p:childTnLst>
                        <p:par>
                          <p:cTn id="2150" fill="hold">
                            <p:stCondLst>
                              <p:cond delay="0"/>
                            </p:stCondLst>
                            <p:childTnLst>
                              <p:par>
                                <p:cTn id="2151" presetID="1" presetClass="entr" presetSubtype="0" fill="hold" grpId="1" nodeType="clickEffect">
                                  <p:stCondLst>
                                    <p:cond delay="0"/>
                                  </p:stCondLst>
                                  <p:childTnLst>
                                    <p:set>
                                      <p:cBhvr>
                                        <p:cTn id="2152" dur="1" fill="hold">
                                          <p:stCondLst>
                                            <p:cond delay="0"/>
                                          </p:stCondLst>
                                        </p:cTn>
                                        <p:tgtEl>
                                          <p:spTgt spid="303"/>
                                        </p:tgtEl>
                                        <p:attrNameLst>
                                          <p:attrName>style.visibility</p:attrName>
                                        </p:attrNameLst>
                                      </p:cBhvr>
                                      <p:to>
                                        <p:strVal val="visible"/>
                                      </p:to>
                                    </p:set>
                                  </p:childTnLst>
                                </p:cTn>
                              </p:par>
                              <p:par>
                                <p:cTn id="2153" presetID="10" presetClass="exit" presetSubtype="0" fill="hold" grpId="2" nodeType="withEffect">
                                  <p:stCondLst>
                                    <p:cond delay="0"/>
                                  </p:stCondLst>
                                  <p:childTnLst>
                                    <p:animEffect transition="out" filter="fade">
                                      <p:cBhvr>
                                        <p:cTn id="2154" dur="500"/>
                                        <p:tgtEl>
                                          <p:spTgt spid="267"/>
                                        </p:tgtEl>
                                      </p:cBhvr>
                                    </p:animEffect>
                                    <p:set>
                                      <p:cBhvr>
                                        <p:cTn id="2155"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7"/>
                  </p:tgtEl>
                </p:cond>
              </p:nextCondLst>
            </p:seq>
            <p:seq concurrent="1" nextAc="seek">
              <p:cTn id="2156" restart="whenNotActive" fill="hold" evtFilter="cancelBubble" nodeType="interactiveSeq">
                <p:stCondLst>
                  <p:cond evt="onClick" delay="0">
                    <p:tgtEl>
                      <p:spTgt spid="299"/>
                    </p:tgtEl>
                  </p:cond>
                </p:stCondLst>
                <p:endSync evt="end" delay="0">
                  <p:rtn val="all"/>
                </p:endSync>
                <p:childTnLst>
                  <p:par>
                    <p:cTn id="2157" fill="hold">
                      <p:stCondLst>
                        <p:cond delay="0"/>
                      </p:stCondLst>
                      <p:childTnLst>
                        <p:par>
                          <p:cTn id="2158" fill="hold">
                            <p:stCondLst>
                              <p:cond delay="0"/>
                            </p:stCondLst>
                            <p:childTnLst>
                              <p:par>
                                <p:cTn id="2159" presetID="1" presetClass="entr" presetSubtype="0" fill="hold" grpId="0" nodeType="clickEffect">
                                  <p:stCondLst>
                                    <p:cond delay="0"/>
                                  </p:stCondLst>
                                  <p:childTnLst>
                                    <p:set>
                                      <p:cBhvr>
                                        <p:cTn id="2160" dur="1" fill="hold">
                                          <p:stCondLst>
                                            <p:cond delay="0"/>
                                          </p:stCondLst>
                                        </p:cTn>
                                        <p:tgtEl>
                                          <p:spTgt spid="305"/>
                                        </p:tgtEl>
                                        <p:attrNameLst>
                                          <p:attrName>style.visibility</p:attrName>
                                        </p:attrNameLst>
                                      </p:cBhvr>
                                      <p:to>
                                        <p:strVal val="visible"/>
                                      </p:to>
                                    </p:set>
                                  </p:childTnLst>
                                </p:cTn>
                              </p:par>
                              <p:par>
                                <p:cTn id="2161" presetID="1" presetClass="entr" presetSubtype="0" fill="hold" grpId="0" nodeType="withEffect">
                                  <p:stCondLst>
                                    <p:cond delay="0"/>
                                  </p:stCondLst>
                                  <p:childTnLst>
                                    <p:set>
                                      <p:cBhvr>
                                        <p:cTn id="2162" dur="1" fill="hold">
                                          <p:stCondLst>
                                            <p:cond delay="0"/>
                                          </p:stCondLst>
                                        </p:cTn>
                                        <p:tgtEl>
                                          <p:spTgt spid="266"/>
                                        </p:tgtEl>
                                        <p:attrNameLst>
                                          <p:attrName>style.visibility</p:attrName>
                                        </p:attrNameLst>
                                      </p:cBhvr>
                                      <p:to>
                                        <p:strVal val="visible"/>
                                      </p:to>
                                    </p:set>
                                  </p:childTnLst>
                                </p:cTn>
                              </p:par>
                              <p:par>
                                <p:cTn id="2163" presetID="10" presetClass="exit" presetSubtype="0" fill="hold" grpId="3" nodeType="withEffect">
                                  <p:stCondLst>
                                    <p:cond delay="0"/>
                                  </p:stCondLst>
                                  <p:childTnLst>
                                    <p:animEffect transition="out" filter="fade">
                                      <p:cBhvr>
                                        <p:cTn id="2164" dur="500"/>
                                        <p:tgtEl>
                                          <p:spTgt spid="267"/>
                                        </p:tgtEl>
                                      </p:cBhvr>
                                    </p:animEffect>
                                    <p:set>
                                      <p:cBhvr>
                                        <p:cTn id="2165"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9"/>
                  </p:tgtEl>
                </p:cond>
              </p:nextCondLst>
            </p:seq>
            <p:seq concurrent="1" nextAc="seek">
              <p:cTn id="2166" restart="whenNotActive" fill="hold" evtFilter="cancelBubble" nodeType="interactiveSeq">
                <p:stCondLst>
                  <p:cond evt="onClick" delay="0">
                    <p:tgtEl>
                      <p:spTgt spid="300"/>
                    </p:tgtEl>
                  </p:cond>
                </p:stCondLst>
                <p:endSync evt="end" delay="0">
                  <p:rtn val="all"/>
                </p:endSync>
                <p:childTnLst>
                  <p:par>
                    <p:cTn id="2167" fill="hold">
                      <p:stCondLst>
                        <p:cond delay="0"/>
                      </p:stCondLst>
                      <p:childTnLst>
                        <p:par>
                          <p:cTn id="2168" fill="hold">
                            <p:stCondLst>
                              <p:cond delay="0"/>
                            </p:stCondLst>
                            <p:childTnLst>
                              <p:par>
                                <p:cTn id="2169" presetID="1" presetClass="entr" presetSubtype="0" fill="hold" grpId="0" nodeType="clickEffect">
                                  <p:stCondLst>
                                    <p:cond delay="0"/>
                                  </p:stCondLst>
                                  <p:childTnLst>
                                    <p:set>
                                      <p:cBhvr>
                                        <p:cTn id="2170" dur="1" fill="hold">
                                          <p:stCondLst>
                                            <p:cond delay="0"/>
                                          </p:stCondLst>
                                        </p:cTn>
                                        <p:tgtEl>
                                          <p:spTgt spid="306"/>
                                        </p:tgtEl>
                                        <p:attrNameLst>
                                          <p:attrName>style.visibility</p:attrName>
                                        </p:attrNameLst>
                                      </p:cBhvr>
                                      <p:to>
                                        <p:strVal val="visible"/>
                                      </p:to>
                                    </p:set>
                                  </p:childTnLst>
                                </p:cTn>
                              </p:par>
                              <p:par>
                                <p:cTn id="2171" presetID="1" presetClass="entr" presetSubtype="0" fill="hold" grpId="2" nodeType="withEffect">
                                  <p:stCondLst>
                                    <p:cond delay="0"/>
                                  </p:stCondLst>
                                  <p:childTnLst>
                                    <p:set>
                                      <p:cBhvr>
                                        <p:cTn id="2172" dur="1" fill="hold">
                                          <p:stCondLst>
                                            <p:cond delay="0"/>
                                          </p:stCondLst>
                                        </p:cTn>
                                        <p:tgtEl>
                                          <p:spTgt spid="259"/>
                                        </p:tgtEl>
                                        <p:attrNameLst>
                                          <p:attrName>style.visibility</p:attrName>
                                        </p:attrNameLst>
                                      </p:cBhvr>
                                      <p:to>
                                        <p:strVal val="visible"/>
                                      </p:to>
                                    </p:set>
                                  </p:childTnLst>
                                </p:cTn>
                              </p:par>
                              <p:par>
                                <p:cTn id="2173" presetID="10" presetClass="exit" presetSubtype="0" fill="hold" grpId="4" nodeType="withEffect">
                                  <p:stCondLst>
                                    <p:cond delay="0"/>
                                  </p:stCondLst>
                                  <p:childTnLst>
                                    <p:animEffect transition="out" filter="fade">
                                      <p:cBhvr>
                                        <p:cTn id="2174" dur="500"/>
                                        <p:tgtEl>
                                          <p:spTgt spid="267"/>
                                        </p:tgtEl>
                                      </p:cBhvr>
                                    </p:animEffect>
                                    <p:set>
                                      <p:cBhvr>
                                        <p:cTn id="2175"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300"/>
                  </p:tgtEl>
                </p:cond>
              </p:nextCondLst>
            </p:seq>
            <p:seq concurrent="1" nextAc="seek">
              <p:cTn id="2176" restart="whenNotActive" fill="hold" evtFilter="cancelBubble" nodeType="interactiveSeq">
                <p:stCondLst>
                  <p:cond evt="onClick" delay="0">
                    <p:tgtEl>
                      <p:spTgt spid="298"/>
                    </p:tgtEl>
                  </p:cond>
                </p:stCondLst>
                <p:endSync evt="end" delay="0">
                  <p:rtn val="all"/>
                </p:endSync>
                <p:childTnLst>
                  <p:par>
                    <p:cTn id="2177" fill="hold">
                      <p:stCondLst>
                        <p:cond delay="0"/>
                      </p:stCondLst>
                      <p:childTnLst>
                        <p:par>
                          <p:cTn id="2178" fill="hold">
                            <p:stCondLst>
                              <p:cond delay="0"/>
                            </p:stCondLst>
                            <p:childTnLst>
                              <p:par>
                                <p:cTn id="2179" presetID="1" presetClass="entr" presetSubtype="0" fill="hold" grpId="0" nodeType="clickEffect">
                                  <p:stCondLst>
                                    <p:cond delay="0"/>
                                  </p:stCondLst>
                                  <p:childTnLst>
                                    <p:set>
                                      <p:cBhvr>
                                        <p:cTn id="2180" dur="1" fill="hold">
                                          <p:stCondLst>
                                            <p:cond delay="0"/>
                                          </p:stCondLst>
                                        </p:cTn>
                                        <p:tgtEl>
                                          <p:spTgt spid="304"/>
                                        </p:tgtEl>
                                        <p:attrNameLst>
                                          <p:attrName>style.visibility</p:attrName>
                                        </p:attrNameLst>
                                      </p:cBhvr>
                                      <p:to>
                                        <p:strVal val="visible"/>
                                      </p:to>
                                    </p:set>
                                  </p:childTnLst>
                                </p:cTn>
                              </p:par>
                              <p:par>
                                <p:cTn id="2181" presetID="1" presetClass="entr" presetSubtype="0" fill="hold" grpId="1" nodeType="withEffect">
                                  <p:stCondLst>
                                    <p:cond delay="0"/>
                                  </p:stCondLst>
                                  <p:childTnLst>
                                    <p:set>
                                      <p:cBhvr>
                                        <p:cTn id="2182" dur="1" fill="hold">
                                          <p:stCondLst>
                                            <p:cond delay="0"/>
                                          </p:stCondLst>
                                        </p:cTn>
                                        <p:tgtEl>
                                          <p:spTgt spid="259"/>
                                        </p:tgtEl>
                                        <p:attrNameLst>
                                          <p:attrName>style.visibility</p:attrName>
                                        </p:attrNameLst>
                                      </p:cBhvr>
                                      <p:to>
                                        <p:strVal val="visible"/>
                                      </p:to>
                                    </p:set>
                                  </p:childTnLst>
                                </p:cTn>
                              </p:par>
                              <p:par>
                                <p:cTn id="2183" presetID="10" presetClass="exit" presetSubtype="0" fill="hold" grpId="5" nodeType="withEffect">
                                  <p:stCondLst>
                                    <p:cond delay="0"/>
                                  </p:stCondLst>
                                  <p:childTnLst>
                                    <p:animEffect transition="out" filter="fade">
                                      <p:cBhvr>
                                        <p:cTn id="2184" dur="500"/>
                                        <p:tgtEl>
                                          <p:spTgt spid="267"/>
                                        </p:tgtEl>
                                      </p:cBhvr>
                                    </p:animEffect>
                                    <p:set>
                                      <p:cBhvr>
                                        <p:cTn id="2185" dur="1" fill="hold">
                                          <p:stCondLst>
                                            <p:cond delay="499"/>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8"/>
                  </p:tgtEl>
                </p:cond>
              </p:nextCondLst>
            </p:seq>
            <p:seq concurrent="1" nextAc="seek">
              <p:cTn id="2186" restart="whenNotActive" fill="hold" evtFilter="cancelBubble" nodeType="interactiveSeq">
                <p:stCondLst>
                  <p:cond evt="onClick" delay="0">
                    <p:tgtEl>
                      <p:spTgt spid="306"/>
                    </p:tgtEl>
                  </p:cond>
                </p:stCondLst>
                <p:endSync evt="end" delay="0">
                  <p:rtn val="all"/>
                </p:endSync>
                <p:childTnLst>
                  <p:par>
                    <p:cTn id="2187" fill="hold">
                      <p:stCondLst>
                        <p:cond delay="0"/>
                      </p:stCondLst>
                      <p:childTnLst>
                        <p:par>
                          <p:cTn id="2188" fill="hold">
                            <p:stCondLst>
                              <p:cond delay="0"/>
                            </p:stCondLst>
                            <p:childTnLst>
                              <p:par>
                                <p:cTn id="2189" presetID="1" presetClass="exit" presetSubtype="0" fill="hold" grpId="1" nodeType="clickEffect">
                                  <p:stCondLst>
                                    <p:cond delay="0"/>
                                  </p:stCondLst>
                                  <p:childTnLst>
                                    <p:set>
                                      <p:cBhvr>
                                        <p:cTn id="2190" dur="1" fill="hold">
                                          <p:stCondLst>
                                            <p:cond delay="0"/>
                                          </p:stCondLst>
                                        </p:cTn>
                                        <p:tgtEl>
                                          <p:spTgt spid="306"/>
                                        </p:tgtEl>
                                        <p:attrNameLst>
                                          <p:attrName>style.visibility</p:attrName>
                                        </p:attrNameLst>
                                      </p:cBhvr>
                                      <p:to>
                                        <p:strVal val="hidden"/>
                                      </p:to>
                                    </p:set>
                                  </p:childTnLst>
                                </p:cTn>
                              </p:par>
                              <p:par>
                                <p:cTn id="2191" presetID="1" presetClass="exit" presetSubtype="0" fill="hold" grpId="4" nodeType="withEffect">
                                  <p:stCondLst>
                                    <p:cond delay="0"/>
                                  </p:stCondLst>
                                  <p:childTnLst>
                                    <p:set>
                                      <p:cBhvr>
                                        <p:cTn id="2192" dur="1" fill="hold">
                                          <p:stCondLst>
                                            <p:cond delay="0"/>
                                          </p:stCondLst>
                                        </p:cTn>
                                        <p:tgtEl>
                                          <p:spTgt spid="259"/>
                                        </p:tgtEl>
                                        <p:attrNameLst>
                                          <p:attrName>style.visibility</p:attrName>
                                        </p:attrNameLst>
                                      </p:cBhvr>
                                      <p:to>
                                        <p:strVal val="hidden"/>
                                      </p:to>
                                    </p:set>
                                  </p:childTnLst>
                                </p:cTn>
                              </p:par>
                              <p:par>
                                <p:cTn id="2193" presetID="10" presetClass="entr" presetSubtype="0" fill="hold" grpId="6" nodeType="withEffect">
                                  <p:stCondLst>
                                    <p:cond delay="0"/>
                                  </p:stCondLst>
                                  <p:childTnLst>
                                    <p:set>
                                      <p:cBhvr>
                                        <p:cTn id="2194" dur="1" fill="hold">
                                          <p:stCondLst>
                                            <p:cond delay="0"/>
                                          </p:stCondLst>
                                        </p:cTn>
                                        <p:tgtEl>
                                          <p:spTgt spid="267"/>
                                        </p:tgtEl>
                                        <p:attrNameLst>
                                          <p:attrName>style.visibility</p:attrName>
                                        </p:attrNameLst>
                                      </p:cBhvr>
                                      <p:to>
                                        <p:strVal val="visible"/>
                                      </p:to>
                                    </p:set>
                                    <p:animEffect transition="in" filter="fade">
                                      <p:cBhvr>
                                        <p:cTn id="2195" dur="500"/>
                                        <p:tgtEl>
                                          <p:spTgt spid="267"/>
                                        </p:tgtEl>
                                      </p:cBhvr>
                                    </p:animEffect>
                                  </p:childTnLst>
                                </p:cTn>
                              </p:par>
                            </p:childTnLst>
                          </p:cTn>
                        </p:par>
                      </p:childTnLst>
                    </p:cTn>
                  </p:par>
                </p:childTnLst>
              </p:cTn>
              <p:nextCondLst>
                <p:cond evt="onClick" delay="0">
                  <p:tgtEl>
                    <p:spTgt spid="306"/>
                  </p:tgtEl>
                </p:cond>
              </p:nextCondLst>
            </p:seq>
            <p:seq concurrent="1" nextAc="seek">
              <p:cTn id="2196" restart="whenNotActive" fill="hold" evtFilter="cancelBubble" nodeType="interactiveSeq">
                <p:stCondLst>
                  <p:cond evt="onClick" delay="0">
                    <p:tgtEl>
                      <p:spTgt spid="301"/>
                    </p:tgtEl>
                  </p:cond>
                </p:stCondLst>
                <p:endSync evt="end" delay="0">
                  <p:rtn val="all"/>
                </p:endSync>
                <p:childTnLst>
                  <p:par>
                    <p:cTn id="2197" fill="hold">
                      <p:stCondLst>
                        <p:cond delay="0"/>
                      </p:stCondLst>
                      <p:childTnLst>
                        <p:par>
                          <p:cTn id="2198" fill="hold">
                            <p:stCondLst>
                              <p:cond delay="0"/>
                            </p:stCondLst>
                            <p:childTnLst>
                              <p:par>
                                <p:cTn id="2199" presetID="1" presetClass="exit" presetSubtype="0" fill="hold" grpId="1" nodeType="clickEffect">
                                  <p:stCondLst>
                                    <p:cond delay="0"/>
                                  </p:stCondLst>
                                  <p:childTnLst>
                                    <p:set>
                                      <p:cBhvr>
                                        <p:cTn id="2200" dur="1" fill="hold">
                                          <p:stCondLst>
                                            <p:cond delay="0"/>
                                          </p:stCondLst>
                                        </p:cTn>
                                        <p:tgtEl>
                                          <p:spTgt spid="301"/>
                                        </p:tgtEl>
                                        <p:attrNameLst>
                                          <p:attrName>style.visibility</p:attrName>
                                        </p:attrNameLst>
                                      </p:cBhvr>
                                      <p:to>
                                        <p:strVal val="hidden"/>
                                      </p:to>
                                    </p:set>
                                  </p:childTnLst>
                                </p:cTn>
                              </p:par>
                              <p:par>
                                <p:cTn id="2201" presetID="10" presetClass="entr" presetSubtype="0" fill="hold" grpId="7" nodeType="withEffect">
                                  <p:stCondLst>
                                    <p:cond delay="0"/>
                                  </p:stCondLst>
                                  <p:childTnLst>
                                    <p:set>
                                      <p:cBhvr>
                                        <p:cTn id="2202" dur="1" fill="hold">
                                          <p:stCondLst>
                                            <p:cond delay="0"/>
                                          </p:stCondLst>
                                        </p:cTn>
                                        <p:tgtEl>
                                          <p:spTgt spid="267"/>
                                        </p:tgtEl>
                                        <p:attrNameLst>
                                          <p:attrName>style.visibility</p:attrName>
                                        </p:attrNameLst>
                                      </p:cBhvr>
                                      <p:to>
                                        <p:strVal val="visible"/>
                                      </p:to>
                                    </p:set>
                                    <p:animEffect transition="in" filter="fade">
                                      <p:cBhvr>
                                        <p:cTn id="2203" dur="500"/>
                                        <p:tgtEl>
                                          <p:spTgt spid="267"/>
                                        </p:tgtEl>
                                      </p:cBhvr>
                                    </p:animEffect>
                                  </p:childTnLst>
                                </p:cTn>
                              </p:par>
                            </p:childTnLst>
                          </p:cTn>
                        </p:par>
                      </p:childTnLst>
                    </p:cTn>
                  </p:par>
                </p:childTnLst>
              </p:cTn>
              <p:nextCondLst>
                <p:cond evt="onClick" delay="0">
                  <p:tgtEl>
                    <p:spTgt spid="301"/>
                  </p:tgtEl>
                </p:cond>
              </p:nextCondLst>
            </p:seq>
            <p:seq concurrent="1" nextAc="seek">
              <p:cTn id="2204" restart="whenNotActive" fill="hold" evtFilter="cancelBubble" nodeType="interactiveSeq">
                <p:stCondLst>
                  <p:cond evt="onClick" delay="0">
                    <p:tgtEl>
                      <p:spTgt spid="302"/>
                    </p:tgtEl>
                  </p:cond>
                </p:stCondLst>
                <p:endSync evt="end" delay="0">
                  <p:rtn val="all"/>
                </p:endSync>
                <p:childTnLst>
                  <p:par>
                    <p:cTn id="2205" fill="hold">
                      <p:stCondLst>
                        <p:cond delay="0"/>
                      </p:stCondLst>
                      <p:childTnLst>
                        <p:par>
                          <p:cTn id="2206" fill="hold">
                            <p:stCondLst>
                              <p:cond delay="0"/>
                            </p:stCondLst>
                            <p:childTnLst>
                              <p:par>
                                <p:cTn id="2207" presetID="1" presetClass="exit" presetSubtype="0" fill="hold" grpId="1" nodeType="clickEffect">
                                  <p:stCondLst>
                                    <p:cond delay="0"/>
                                  </p:stCondLst>
                                  <p:childTnLst>
                                    <p:set>
                                      <p:cBhvr>
                                        <p:cTn id="2208" dur="1" fill="hold">
                                          <p:stCondLst>
                                            <p:cond delay="0"/>
                                          </p:stCondLst>
                                        </p:cTn>
                                        <p:tgtEl>
                                          <p:spTgt spid="302"/>
                                        </p:tgtEl>
                                        <p:attrNameLst>
                                          <p:attrName>style.visibility</p:attrName>
                                        </p:attrNameLst>
                                      </p:cBhvr>
                                      <p:to>
                                        <p:strVal val="hidden"/>
                                      </p:to>
                                    </p:set>
                                  </p:childTnLst>
                                </p:cTn>
                              </p:par>
                              <p:par>
                                <p:cTn id="2209" presetID="1" presetClass="exit" presetSubtype="0" fill="hold" grpId="5" nodeType="withEffect">
                                  <p:stCondLst>
                                    <p:cond delay="0"/>
                                  </p:stCondLst>
                                  <p:childTnLst>
                                    <p:set>
                                      <p:cBhvr>
                                        <p:cTn id="2210" dur="1" fill="hold">
                                          <p:stCondLst>
                                            <p:cond delay="0"/>
                                          </p:stCondLst>
                                        </p:cTn>
                                        <p:tgtEl>
                                          <p:spTgt spid="259"/>
                                        </p:tgtEl>
                                        <p:attrNameLst>
                                          <p:attrName>style.visibility</p:attrName>
                                        </p:attrNameLst>
                                      </p:cBhvr>
                                      <p:to>
                                        <p:strVal val="hidden"/>
                                      </p:to>
                                    </p:set>
                                  </p:childTnLst>
                                </p:cTn>
                              </p:par>
                              <p:par>
                                <p:cTn id="2211" presetID="10" presetClass="entr" presetSubtype="0" fill="hold" grpId="8" nodeType="withEffect">
                                  <p:stCondLst>
                                    <p:cond delay="0"/>
                                  </p:stCondLst>
                                  <p:childTnLst>
                                    <p:set>
                                      <p:cBhvr>
                                        <p:cTn id="2212" dur="1" fill="hold">
                                          <p:stCondLst>
                                            <p:cond delay="0"/>
                                          </p:stCondLst>
                                        </p:cTn>
                                        <p:tgtEl>
                                          <p:spTgt spid="267"/>
                                        </p:tgtEl>
                                        <p:attrNameLst>
                                          <p:attrName>style.visibility</p:attrName>
                                        </p:attrNameLst>
                                      </p:cBhvr>
                                      <p:to>
                                        <p:strVal val="visible"/>
                                      </p:to>
                                    </p:set>
                                    <p:animEffect transition="in" filter="fade">
                                      <p:cBhvr>
                                        <p:cTn id="2213" dur="500"/>
                                        <p:tgtEl>
                                          <p:spTgt spid="267"/>
                                        </p:tgtEl>
                                      </p:cBhvr>
                                    </p:animEffect>
                                  </p:childTnLst>
                                </p:cTn>
                              </p:par>
                            </p:childTnLst>
                          </p:cTn>
                        </p:par>
                      </p:childTnLst>
                    </p:cTn>
                  </p:par>
                </p:childTnLst>
              </p:cTn>
              <p:nextCondLst>
                <p:cond evt="onClick" delay="0">
                  <p:tgtEl>
                    <p:spTgt spid="302"/>
                  </p:tgtEl>
                </p:cond>
              </p:nextCondLst>
            </p:seq>
            <p:seq concurrent="1" nextAc="seek">
              <p:cTn id="2214" restart="whenNotActive" fill="hold" evtFilter="cancelBubble" nodeType="interactiveSeq">
                <p:stCondLst>
                  <p:cond evt="onClick" delay="0">
                    <p:tgtEl>
                      <p:spTgt spid="303"/>
                    </p:tgtEl>
                  </p:cond>
                </p:stCondLst>
                <p:endSync evt="end" delay="0">
                  <p:rtn val="all"/>
                </p:endSync>
                <p:childTnLst>
                  <p:par>
                    <p:cTn id="2215" fill="hold">
                      <p:stCondLst>
                        <p:cond delay="0"/>
                      </p:stCondLst>
                      <p:childTnLst>
                        <p:par>
                          <p:cTn id="2216" fill="hold">
                            <p:stCondLst>
                              <p:cond delay="0"/>
                            </p:stCondLst>
                            <p:childTnLst>
                              <p:par>
                                <p:cTn id="2217" presetID="1" presetClass="exit" presetSubtype="0" fill="hold" grpId="0" nodeType="clickEffect">
                                  <p:stCondLst>
                                    <p:cond delay="0"/>
                                  </p:stCondLst>
                                  <p:childTnLst>
                                    <p:set>
                                      <p:cBhvr>
                                        <p:cTn id="2218" dur="1" fill="hold">
                                          <p:stCondLst>
                                            <p:cond delay="0"/>
                                          </p:stCondLst>
                                        </p:cTn>
                                        <p:tgtEl>
                                          <p:spTgt spid="303"/>
                                        </p:tgtEl>
                                        <p:attrNameLst>
                                          <p:attrName>style.visibility</p:attrName>
                                        </p:attrNameLst>
                                      </p:cBhvr>
                                      <p:to>
                                        <p:strVal val="hidden"/>
                                      </p:to>
                                    </p:set>
                                  </p:childTnLst>
                                </p:cTn>
                              </p:par>
                              <p:par>
                                <p:cTn id="2219" presetID="10" presetClass="entr" presetSubtype="0" fill="hold" grpId="9" nodeType="withEffect">
                                  <p:stCondLst>
                                    <p:cond delay="0"/>
                                  </p:stCondLst>
                                  <p:childTnLst>
                                    <p:set>
                                      <p:cBhvr>
                                        <p:cTn id="2220" dur="1" fill="hold">
                                          <p:stCondLst>
                                            <p:cond delay="0"/>
                                          </p:stCondLst>
                                        </p:cTn>
                                        <p:tgtEl>
                                          <p:spTgt spid="267"/>
                                        </p:tgtEl>
                                        <p:attrNameLst>
                                          <p:attrName>style.visibility</p:attrName>
                                        </p:attrNameLst>
                                      </p:cBhvr>
                                      <p:to>
                                        <p:strVal val="visible"/>
                                      </p:to>
                                    </p:set>
                                    <p:animEffect transition="in" filter="fade">
                                      <p:cBhvr>
                                        <p:cTn id="2221" dur="500"/>
                                        <p:tgtEl>
                                          <p:spTgt spid="267"/>
                                        </p:tgtEl>
                                      </p:cBhvr>
                                    </p:animEffect>
                                  </p:childTnLst>
                                </p:cTn>
                              </p:par>
                            </p:childTnLst>
                          </p:cTn>
                        </p:par>
                      </p:childTnLst>
                    </p:cTn>
                  </p:par>
                </p:childTnLst>
              </p:cTn>
              <p:nextCondLst>
                <p:cond evt="onClick" delay="0">
                  <p:tgtEl>
                    <p:spTgt spid="303"/>
                  </p:tgtEl>
                </p:cond>
              </p:nextCondLst>
            </p:seq>
            <p:seq concurrent="1" nextAc="seek">
              <p:cTn id="2222" restart="whenNotActive" fill="hold" evtFilter="cancelBubble" nodeType="interactiveSeq">
                <p:stCondLst>
                  <p:cond evt="onClick" delay="0">
                    <p:tgtEl>
                      <p:spTgt spid="304"/>
                    </p:tgtEl>
                  </p:cond>
                </p:stCondLst>
                <p:endSync evt="end" delay="0">
                  <p:rtn val="all"/>
                </p:endSync>
                <p:childTnLst>
                  <p:par>
                    <p:cTn id="2223" fill="hold">
                      <p:stCondLst>
                        <p:cond delay="0"/>
                      </p:stCondLst>
                      <p:childTnLst>
                        <p:par>
                          <p:cTn id="2224" fill="hold">
                            <p:stCondLst>
                              <p:cond delay="0"/>
                            </p:stCondLst>
                            <p:childTnLst>
                              <p:par>
                                <p:cTn id="2225" presetID="1" presetClass="exit" presetSubtype="0" fill="hold" grpId="1" nodeType="clickEffect">
                                  <p:stCondLst>
                                    <p:cond delay="0"/>
                                  </p:stCondLst>
                                  <p:childTnLst>
                                    <p:set>
                                      <p:cBhvr>
                                        <p:cTn id="2226" dur="1" fill="hold">
                                          <p:stCondLst>
                                            <p:cond delay="0"/>
                                          </p:stCondLst>
                                        </p:cTn>
                                        <p:tgtEl>
                                          <p:spTgt spid="304"/>
                                        </p:tgtEl>
                                        <p:attrNameLst>
                                          <p:attrName>style.visibility</p:attrName>
                                        </p:attrNameLst>
                                      </p:cBhvr>
                                      <p:to>
                                        <p:strVal val="hidden"/>
                                      </p:to>
                                    </p:set>
                                  </p:childTnLst>
                                </p:cTn>
                              </p:par>
                              <p:par>
                                <p:cTn id="2227" presetID="1" presetClass="exit" presetSubtype="0" fill="hold" grpId="3" nodeType="withEffect">
                                  <p:stCondLst>
                                    <p:cond delay="0"/>
                                  </p:stCondLst>
                                  <p:childTnLst>
                                    <p:set>
                                      <p:cBhvr>
                                        <p:cTn id="2228" dur="1" fill="hold">
                                          <p:stCondLst>
                                            <p:cond delay="0"/>
                                          </p:stCondLst>
                                        </p:cTn>
                                        <p:tgtEl>
                                          <p:spTgt spid="259"/>
                                        </p:tgtEl>
                                        <p:attrNameLst>
                                          <p:attrName>style.visibility</p:attrName>
                                        </p:attrNameLst>
                                      </p:cBhvr>
                                      <p:to>
                                        <p:strVal val="hidden"/>
                                      </p:to>
                                    </p:set>
                                  </p:childTnLst>
                                </p:cTn>
                              </p:par>
                              <p:par>
                                <p:cTn id="2229" presetID="10" presetClass="entr" presetSubtype="0" fill="hold" grpId="10" nodeType="withEffect">
                                  <p:stCondLst>
                                    <p:cond delay="0"/>
                                  </p:stCondLst>
                                  <p:childTnLst>
                                    <p:set>
                                      <p:cBhvr>
                                        <p:cTn id="2230" dur="1" fill="hold">
                                          <p:stCondLst>
                                            <p:cond delay="0"/>
                                          </p:stCondLst>
                                        </p:cTn>
                                        <p:tgtEl>
                                          <p:spTgt spid="267"/>
                                        </p:tgtEl>
                                        <p:attrNameLst>
                                          <p:attrName>style.visibility</p:attrName>
                                        </p:attrNameLst>
                                      </p:cBhvr>
                                      <p:to>
                                        <p:strVal val="visible"/>
                                      </p:to>
                                    </p:set>
                                    <p:animEffect transition="in" filter="fade">
                                      <p:cBhvr>
                                        <p:cTn id="2231" dur="500"/>
                                        <p:tgtEl>
                                          <p:spTgt spid="267"/>
                                        </p:tgtEl>
                                      </p:cBhvr>
                                    </p:animEffect>
                                  </p:childTnLst>
                                </p:cTn>
                              </p:par>
                            </p:childTnLst>
                          </p:cTn>
                        </p:par>
                      </p:childTnLst>
                    </p:cTn>
                  </p:par>
                </p:childTnLst>
              </p:cTn>
              <p:nextCondLst>
                <p:cond evt="onClick" delay="0">
                  <p:tgtEl>
                    <p:spTgt spid="304"/>
                  </p:tgtEl>
                </p:cond>
              </p:nextCondLst>
            </p:seq>
            <p:seq concurrent="1" nextAc="seek">
              <p:cTn id="2232" restart="whenNotActive" fill="hold" evtFilter="cancelBubble" nodeType="interactiveSeq">
                <p:stCondLst>
                  <p:cond evt="onClick" delay="0">
                    <p:tgtEl>
                      <p:spTgt spid="305"/>
                    </p:tgtEl>
                  </p:cond>
                </p:stCondLst>
                <p:endSync evt="end" delay="0">
                  <p:rtn val="all"/>
                </p:endSync>
                <p:childTnLst>
                  <p:par>
                    <p:cTn id="2233" fill="hold">
                      <p:stCondLst>
                        <p:cond delay="0"/>
                      </p:stCondLst>
                      <p:childTnLst>
                        <p:par>
                          <p:cTn id="2234" fill="hold">
                            <p:stCondLst>
                              <p:cond delay="0"/>
                            </p:stCondLst>
                            <p:childTnLst>
                              <p:par>
                                <p:cTn id="2235" presetID="1" presetClass="exit" presetSubtype="0" fill="hold" grpId="1" nodeType="clickEffect">
                                  <p:stCondLst>
                                    <p:cond delay="0"/>
                                  </p:stCondLst>
                                  <p:childTnLst>
                                    <p:set>
                                      <p:cBhvr>
                                        <p:cTn id="2236" dur="1" fill="hold">
                                          <p:stCondLst>
                                            <p:cond delay="0"/>
                                          </p:stCondLst>
                                        </p:cTn>
                                        <p:tgtEl>
                                          <p:spTgt spid="305"/>
                                        </p:tgtEl>
                                        <p:attrNameLst>
                                          <p:attrName>style.visibility</p:attrName>
                                        </p:attrNameLst>
                                      </p:cBhvr>
                                      <p:to>
                                        <p:strVal val="hidden"/>
                                      </p:to>
                                    </p:set>
                                  </p:childTnLst>
                                </p:cTn>
                              </p:par>
                              <p:par>
                                <p:cTn id="2237" presetID="1" presetClass="exit" presetSubtype="0" fill="hold" grpId="1" nodeType="withEffect">
                                  <p:stCondLst>
                                    <p:cond delay="0"/>
                                  </p:stCondLst>
                                  <p:childTnLst>
                                    <p:set>
                                      <p:cBhvr>
                                        <p:cTn id="2238" dur="1" fill="hold">
                                          <p:stCondLst>
                                            <p:cond delay="0"/>
                                          </p:stCondLst>
                                        </p:cTn>
                                        <p:tgtEl>
                                          <p:spTgt spid="266"/>
                                        </p:tgtEl>
                                        <p:attrNameLst>
                                          <p:attrName>style.visibility</p:attrName>
                                        </p:attrNameLst>
                                      </p:cBhvr>
                                      <p:to>
                                        <p:strVal val="hidden"/>
                                      </p:to>
                                    </p:set>
                                  </p:childTnLst>
                                </p:cTn>
                              </p:par>
                              <p:par>
                                <p:cTn id="2239" presetID="10" presetClass="entr" presetSubtype="0" fill="hold" grpId="11" nodeType="withEffect">
                                  <p:stCondLst>
                                    <p:cond delay="0"/>
                                  </p:stCondLst>
                                  <p:childTnLst>
                                    <p:set>
                                      <p:cBhvr>
                                        <p:cTn id="2240" dur="1" fill="hold">
                                          <p:stCondLst>
                                            <p:cond delay="0"/>
                                          </p:stCondLst>
                                        </p:cTn>
                                        <p:tgtEl>
                                          <p:spTgt spid="267"/>
                                        </p:tgtEl>
                                        <p:attrNameLst>
                                          <p:attrName>style.visibility</p:attrName>
                                        </p:attrNameLst>
                                      </p:cBhvr>
                                      <p:to>
                                        <p:strVal val="visible"/>
                                      </p:to>
                                    </p:set>
                                    <p:animEffect transition="in" filter="fade">
                                      <p:cBhvr>
                                        <p:cTn id="2241" dur="500"/>
                                        <p:tgtEl>
                                          <p:spTgt spid="267"/>
                                        </p:tgtEl>
                                      </p:cBhvr>
                                    </p:animEffect>
                                  </p:childTnLst>
                                </p:cTn>
                              </p:par>
                            </p:childTnLst>
                          </p:cTn>
                        </p:par>
                      </p:childTnLst>
                    </p:cTn>
                  </p:par>
                </p:childTnLst>
              </p:cTn>
              <p:nextCondLst>
                <p:cond evt="onClick" delay="0">
                  <p:tgtEl>
                    <p:spTgt spid="305"/>
                  </p:tgtEl>
                </p:cond>
              </p:nextCondLst>
            </p:seq>
            <p:seq concurrent="1" nextAc="seek">
              <p:cTn id="2242" restart="whenNotActive" fill="hold" evtFilter="cancelBubble" nodeType="interactiveSeq">
                <p:stCondLst>
                  <p:cond evt="onClick" delay="0">
                    <p:tgtEl>
                      <p:spTgt spid="307"/>
                    </p:tgtEl>
                  </p:cond>
                </p:stCondLst>
                <p:endSync evt="end" delay="0">
                  <p:rtn val="all"/>
                </p:endSync>
                <p:childTnLst>
                  <p:par>
                    <p:cTn id="2243" fill="hold">
                      <p:stCondLst>
                        <p:cond delay="0"/>
                      </p:stCondLst>
                      <p:childTnLst>
                        <p:par>
                          <p:cTn id="2244" fill="hold">
                            <p:stCondLst>
                              <p:cond delay="0"/>
                            </p:stCondLst>
                            <p:childTnLst>
                              <p:par>
                                <p:cTn id="2245" presetID="1" presetClass="entr" presetSubtype="0" fill="hold" grpId="0" nodeType="clickEffect">
                                  <p:stCondLst>
                                    <p:cond delay="0"/>
                                  </p:stCondLst>
                                  <p:childTnLst>
                                    <p:set>
                                      <p:cBhvr>
                                        <p:cTn id="2246" dur="1" fill="hold">
                                          <p:stCondLst>
                                            <p:cond delay="0"/>
                                          </p:stCondLst>
                                        </p:cTn>
                                        <p:tgtEl>
                                          <p:spTgt spid="313"/>
                                        </p:tgtEl>
                                        <p:attrNameLst>
                                          <p:attrName>style.visibility</p:attrName>
                                        </p:attrNameLst>
                                      </p:cBhvr>
                                      <p:to>
                                        <p:strVal val="visible"/>
                                      </p:to>
                                    </p:set>
                                  </p:childTnLst>
                                </p:cTn>
                              </p:par>
                              <p:par>
                                <p:cTn id="2247" presetID="10" presetClass="exit" presetSubtype="0" fill="hold" grpId="5" nodeType="withEffect">
                                  <p:stCondLst>
                                    <p:cond delay="0"/>
                                  </p:stCondLst>
                                  <p:childTnLst>
                                    <p:animEffect transition="out" filter="fade">
                                      <p:cBhvr>
                                        <p:cTn id="2248" dur="500"/>
                                        <p:tgtEl>
                                          <p:spTgt spid="329"/>
                                        </p:tgtEl>
                                      </p:cBhvr>
                                    </p:animEffect>
                                    <p:set>
                                      <p:cBhvr>
                                        <p:cTn id="2249"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7"/>
                  </p:tgtEl>
                </p:cond>
              </p:nextCondLst>
            </p:seq>
            <p:seq concurrent="1" nextAc="seek">
              <p:cTn id="2250" restart="whenNotActive" fill="hold" evtFilter="cancelBubble" nodeType="interactiveSeq">
                <p:stCondLst>
                  <p:cond evt="onClick" delay="0">
                    <p:tgtEl>
                      <p:spTgt spid="308"/>
                    </p:tgtEl>
                  </p:cond>
                </p:stCondLst>
                <p:endSync evt="end" delay="0">
                  <p:rtn val="all"/>
                </p:endSync>
                <p:childTnLst>
                  <p:par>
                    <p:cTn id="2251" fill="hold">
                      <p:stCondLst>
                        <p:cond delay="0"/>
                      </p:stCondLst>
                      <p:childTnLst>
                        <p:par>
                          <p:cTn id="2252" fill="hold">
                            <p:stCondLst>
                              <p:cond delay="0"/>
                            </p:stCondLst>
                            <p:childTnLst>
                              <p:par>
                                <p:cTn id="2253" presetID="1" presetClass="entr" presetSubtype="0" fill="hold" grpId="0" nodeType="clickEffect">
                                  <p:stCondLst>
                                    <p:cond delay="0"/>
                                  </p:stCondLst>
                                  <p:childTnLst>
                                    <p:set>
                                      <p:cBhvr>
                                        <p:cTn id="2254" dur="1" fill="hold">
                                          <p:stCondLst>
                                            <p:cond delay="0"/>
                                          </p:stCondLst>
                                        </p:cTn>
                                        <p:tgtEl>
                                          <p:spTgt spid="314"/>
                                        </p:tgtEl>
                                        <p:attrNameLst>
                                          <p:attrName>style.visibility</p:attrName>
                                        </p:attrNameLst>
                                      </p:cBhvr>
                                      <p:to>
                                        <p:strVal val="visible"/>
                                      </p:to>
                                    </p:set>
                                  </p:childTnLst>
                                </p:cTn>
                              </p:par>
                              <p:par>
                                <p:cTn id="2255" presetID="1" presetClass="entr" presetSubtype="0" fill="hold" grpId="2" nodeType="withEffect">
                                  <p:stCondLst>
                                    <p:cond delay="0"/>
                                  </p:stCondLst>
                                  <p:childTnLst>
                                    <p:set>
                                      <p:cBhvr>
                                        <p:cTn id="2256" dur="1" fill="hold">
                                          <p:stCondLst>
                                            <p:cond delay="0"/>
                                          </p:stCondLst>
                                        </p:cTn>
                                        <p:tgtEl>
                                          <p:spTgt spid="322"/>
                                        </p:tgtEl>
                                        <p:attrNameLst>
                                          <p:attrName>style.visibility</p:attrName>
                                        </p:attrNameLst>
                                      </p:cBhvr>
                                      <p:to>
                                        <p:strVal val="visible"/>
                                      </p:to>
                                    </p:set>
                                  </p:childTnLst>
                                </p:cTn>
                              </p:par>
                              <p:par>
                                <p:cTn id="2257" presetID="10" presetClass="exit" presetSubtype="0" fill="hold" grpId="4" nodeType="withEffect">
                                  <p:stCondLst>
                                    <p:cond delay="0"/>
                                  </p:stCondLst>
                                  <p:childTnLst>
                                    <p:animEffect transition="out" filter="fade">
                                      <p:cBhvr>
                                        <p:cTn id="2258" dur="500"/>
                                        <p:tgtEl>
                                          <p:spTgt spid="329"/>
                                        </p:tgtEl>
                                      </p:cBhvr>
                                    </p:animEffect>
                                    <p:set>
                                      <p:cBhvr>
                                        <p:cTn id="2259"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8"/>
                  </p:tgtEl>
                </p:cond>
              </p:nextCondLst>
            </p:seq>
            <p:seq concurrent="1" nextAc="seek">
              <p:cTn id="2260" restart="whenNotActive" fill="hold" evtFilter="cancelBubble" nodeType="interactiveSeq">
                <p:stCondLst>
                  <p:cond evt="onClick" delay="0">
                    <p:tgtEl>
                      <p:spTgt spid="309"/>
                    </p:tgtEl>
                  </p:cond>
                </p:stCondLst>
                <p:endSync evt="end" delay="0">
                  <p:rtn val="all"/>
                </p:endSync>
                <p:childTnLst>
                  <p:par>
                    <p:cTn id="2261" fill="hold">
                      <p:stCondLst>
                        <p:cond delay="0"/>
                      </p:stCondLst>
                      <p:childTnLst>
                        <p:par>
                          <p:cTn id="2262" fill="hold">
                            <p:stCondLst>
                              <p:cond delay="0"/>
                            </p:stCondLst>
                            <p:childTnLst>
                              <p:par>
                                <p:cTn id="2263" presetID="1" presetClass="entr" presetSubtype="0" fill="hold" grpId="1" nodeType="clickEffect">
                                  <p:stCondLst>
                                    <p:cond delay="0"/>
                                  </p:stCondLst>
                                  <p:childTnLst>
                                    <p:set>
                                      <p:cBhvr>
                                        <p:cTn id="2264" dur="1" fill="hold">
                                          <p:stCondLst>
                                            <p:cond delay="0"/>
                                          </p:stCondLst>
                                        </p:cTn>
                                        <p:tgtEl>
                                          <p:spTgt spid="315"/>
                                        </p:tgtEl>
                                        <p:attrNameLst>
                                          <p:attrName>style.visibility</p:attrName>
                                        </p:attrNameLst>
                                      </p:cBhvr>
                                      <p:to>
                                        <p:strVal val="visible"/>
                                      </p:to>
                                    </p:set>
                                  </p:childTnLst>
                                </p:cTn>
                              </p:par>
                              <p:par>
                                <p:cTn id="2265" presetID="10" presetClass="exit" presetSubtype="0" fill="hold" grpId="3" nodeType="withEffect">
                                  <p:stCondLst>
                                    <p:cond delay="0"/>
                                  </p:stCondLst>
                                  <p:childTnLst>
                                    <p:animEffect transition="out" filter="fade">
                                      <p:cBhvr>
                                        <p:cTn id="2266" dur="500"/>
                                        <p:tgtEl>
                                          <p:spTgt spid="329"/>
                                        </p:tgtEl>
                                      </p:cBhvr>
                                    </p:animEffect>
                                    <p:set>
                                      <p:cBhvr>
                                        <p:cTn id="226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09"/>
                  </p:tgtEl>
                </p:cond>
              </p:nextCondLst>
            </p:seq>
            <p:seq concurrent="1" nextAc="seek">
              <p:cTn id="2268" restart="whenNotActive" fill="hold" evtFilter="cancelBubble" nodeType="interactiveSeq">
                <p:stCondLst>
                  <p:cond evt="onClick" delay="0">
                    <p:tgtEl>
                      <p:spTgt spid="311"/>
                    </p:tgtEl>
                  </p:cond>
                </p:stCondLst>
                <p:endSync evt="end" delay="0">
                  <p:rtn val="all"/>
                </p:endSync>
                <p:childTnLst>
                  <p:par>
                    <p:cTn id="2269" fill="hold">
                      <p:stCondLst>
                        <p:cond delay="0"/>
                      </p:stCondLst>
                      <p:childTnLst>
                        <p:par>
                          <p:cTn id="2270" fill="hold">
                            <p:stCondLst>
                              <p:cond delay="0"/>
                            </p:stCondLst>
                            <p:childTnLst>
                              <p:par>
                                <p:cTn id="2271" presetID="1" presetClass="entr" presetSubtype="0" fill="hold" grpId="0" nodeType="clickEffect">
                                  <p:stCondLst>
                                    <p:cond delay="0"/>
                                  </p:stCondLst>
                                  <p:childTnLst>
                                    <p:set>
                                      <p:cBhvr>
                                        <p:cTn id="2272" dur="1" fill="hold">
                                          <p:stCondLst>
                                            <p:cond delay="0"/>
                                          </p:stCondLst>
                                        </p:cTn>
                                        <p:tgtEl>
                                          <p:spTgt spid="317"/>
                                        </p:tgtEl>
                                        <p:attrNameLst>
                                          <p:attrName>style.visibility</p:attrName>
                                        </p:attrNameLst>
                                      </p:cBhvr>
                                      <p:to>
                                        <p:strVal val="visible"/>
                                      </p:to>
                                    </p:set>
                                  </p:childTnLst>
                                </p:cTn>
                              </p:par>
                              <p:par>
                                <p:cTn id="2273" presetID="1" presetClass="entr" presetSubtype="0" fill="hold" grpId="0" nodeType="withEffect">
                                  <p:stCondLst>
                                    <p:cond delay="0"/>
                                  </p:stCondLst>
                                  <p:childTnLst>
                                    <p:set>
                                      <p:cBhvr>
                                        <p:cTn id="2274" dur="1" fill="hold">
                                          <p:stCondLst>
                                            <p:cond delay="0"/>
                                          </p:stCondLst>
                                        </p:cTn>
                                        <p:tgtEl>
                                          <p:spTgt spid="322"/>
                                        </p:tgtEl>
                                        <p:attrNameLst>
                                          <p:attrName>style.visibility</p:attrName>
                                        </p:attrNameLst>
                                      </p:cBhvr>
                                      <p:to>
                                        <p:strVal val="visible"/>
                                      </p:to>
                                    </p:set>
                                  </p:childTnLst>
                                </p:cTn>
                              </p:par>
                              <p:par>
                                <p:cTn id="2275" presetID="10" presetClass="exit" presetSubtype="0" fill="hold" grpId="2" nodeType="withEffect">
                                  <p:stCondLst>
                                    <p:cond delay="0"/>
                                  </p:stCondLst>
                                  <p:childTnLst>
                                    <p:animEffect transition="out" filter="fade">
                                      <p:cBhvr>
                                        <p:cTn id="2276" dur="500"/>
                                        <p:tgtEl>
                                          <p:spTgt spid="329"/>
                                        </p:tgtEl>
                                      </p:cBhvr>
                                    </p:animEffect>
                                    <p:set>
                                      <p:cBhvr>
                                        <p:cTn id="227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1"/>
                  </p:tgtEl>
                </p:cond>
              </p:nextCondLst>
            </p:seq>
            <p:seq concurrent="1" nextAc="seek">
              <p:cTn id="2278" restart="whenNotActive" fill="hold" evtFilter="cancelBubble" nodeType="interactiveSeq">
                <p:stCondLst>
                  <p:cond evt="onClick" delay="0">
                    <p:tgtEl>
                      <p:spTgt spid="312"/>
                    </p:tgtEl>
                  </p:cond>
                </p:stCondLst>
                <p:endSync evt="end" delay="0">
                  <p:rtn val="all"/>
                </p:endSync>
                <p:childTnLst>
                  <p:par>
                    <p:cTn id="2279" fill="hold">
                      <p:stCondLst>
                        <p:cond delay="0"/>
                      </p:stCondLst>
                      <p:childTnLst>
                        <p:par>
                          <p:cTn id="2280" fill="hold">
                            <p:stCondLst>
                              <p:cond delay="0"/>
                            </p:stCondLst>
                            <p:childTnLst>
                              <p:par>
                                <p:cTn id="2281" presetID="1" presetClass="entr" presetSubtype="0" fill="hold" grpId="0" nodeType="clickEffect">
                                  <p:stCondLst>
                                    <p:cond delay="0"/>
                                  </p:stCondLst>
                                  <p:childTnLst>
                                    <p:set>
                                      <p:cBhvr>
                                        <p:cTn id="2282" dur="1" fill="hold">
                                          <p:stCondLst>
                                            <p:cond delay="0"/>
                                          </p:stCondLst>
                                        </p:cTn>
                                        <p:tgtEl>
                                          <p:spTgt spid="318"/>
                                        </p:tgtEl>
                                        <p:attrNameLst>
                                          <p:attrName>style.visibility</p:attrName>
                                        </p:attrNameLst>
                                      </p:cBhvr>
                                      <p:to>
                                        <p:strVal val="visible"/>
                                      </p:to>
                                    </p:set>
                                  </p:childTnLst>
                                </p:cTn>
                              </p:par>
                              <p:par>
                                <p:cTn id="2283" presetID="1" presetClass="entr" presetSubtype="0" fill="hold" grpId="0" nodeType="withEffect">
                                  <p:stCondLst>
                                    <p:cond delay="0"/>
                                  </p:stCondLst>
                                  <p:childTnLst>
                                    <p:set>
                                      <p:cBhvr>
                                        <p:cTn id="2284" dur="1" fill="hold">
                                          <p:stCondLst>
                                            <p:cond delay="0"/>
                                          </p:stCondLst>
                                        </p:cTn>
                                        <p:tgtEl>
                                          <p:spTgt spid="324"/>
                                        </p:tgtEl>
                                        <p:attrNameLst>
                                          <p:attrName>style.visibility</p:attrName>
                                        </p:attrNameLst>
                                      </p:cBhvr>
                                      <p:to>
                                        <p:strVal val="visible"/>
                                      </p:to>
                                    </p:set>
                                  </p:childTnLst>
                                </p:cTn>
                              </p:par>
                              <p:par>
                                <p:cTn id="2285" presetID="10" presetClass="exit" presetSubtype="0" fill="hold" grpId="1" nodeType="withEffect">
                                  <p:stCondLst>
                                    <p:cond delay="0"/>
                                  </p:stCondLst>
                                  <p:childTnLst>
                                    <p:animEffect transition="out" filter="fade">
                                      <p:cBhvr>
                                        <p:cTn id="2286" dur="500"/>
                                        <p:tgtEl>
                                          <p:spTgt spid="329"/>
                                        </p:tgtEl>
                                      </p:cBhvr>
                                    </p:animEffect>
                                    <p:set>
                                      <p:cBhvr>
                                        <p:cTn id="228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2"/>
                  </p:tgtEl>
                </p:cond>
              </p:nextCondLst>
            </p:seq>
            <p:seq concurrent="1" nextAc="seek">
              <p:cTn id="2288" restart="whenNotActive" fill="hold" evtFilter="cancelBubble" nodeType="interactiveSeq">
                <p:stCondLst>
                  <p:cond evt="onClick" delay="0">
                    <p:tgtEl>
                      <p:spTgt spid="310"/>
                    </p:tgtEl>
                  </p:cond>
                </p:stCondLst>
                <p:endSync evt="end" delay="0">
                  <p:rtn val="all"/>
                </p:endSync>
                <p:childTnLst>
                  <p:par>
                    <p:cTn id="2289" fill="hold">
                      <p:stCondLst>
                        <p:cond delay="0"/>
                      </p:stCondLst>
                      <p:childTnLst>
                        <p:par>
                          <p:cTn id="2290" fill="hold">
                            <p:stCondLst>
                              <p:cond delay="0"/>
                            </p:stCondLst>
                            <p:childTnLst>
                              <p:par>
                                <p:cTn id="2291" presetID="1" presetClass="entr" presetSubtype="0" fill="hold" grpId="0" nodeType="clickEffect">
                                  <p:stCondLst>
                                    <p:cond delay="0"/>
                                  </p:stCondLst>
                                  <p:childTnLst>
                                    <p:set>
                                      <p:cBhvr>
                                        <p:cTn id="2292" dur="1" fill="hold">
                                          <p:stCondLst>
                                            <p:cond delay="0"/>
                                          </p:stCondLst>
                                        </p:cTn>
                                        <p:tgtEl>
                                          <p:spTgt spid="316"/>
                                        </p:tgtEl>
                                        <p:attrNameLst>
                                          <p:attrName>style.visibility</p:attrName>
                                        </p:attrNameLst>
                                      </p:cBhvr>
                                      <p:to>
                                        <p:strVal val="visible"/>
                                      </p:to>
                                    </p:set>
                                  </p:childTnLst>
                                </p:cTn>
                              </p:par>
                              <p:par>
                                <p:cTn id="2293" presetID="1" presetClass="entr" presetSubtype="0" fill="hold" grpId="1" nodeType="withEffect">
                                  <p:stCondLst>
                                    <p:cond delay="0"/>
                                  </p:stCondLst>
                                  <p:childTnLst>
                                    <p:set>
                                      <p:cBhvr>
                                        <p:cTn id="2294" dur="1" fill="hold">
                                          <p:stCondLst>
                                            <p:cond delay="0"/>
                                          </p:stCondLst>
                                        </p:cTn>
                                        <p:tgtEl>
                                          <p:spTgt spid="322"/>
                                        </p:tgtEl>
                                        <p:attrNameLst>
                                          <p:attrName>style.visibility</p:attrName>
                                        </p:attrNameLst>
                                      </p:cBhvr>
                                      <p:to>
                                        <p:strVal val="visible"/>
                                      </p:to>
                                    </p:set>
                                  </p:childTnLst>
                                </p:cTn>
                              </p:par>
                              <p:par>
                                <p:cTn id="2295" presetID="10" presetClass="exit" presetSubtype="0" fill="hold" grpId="0" nodeType="withEffect">
                                  <p:stCondLst>
                                    <p:cond delay="0"/>
                                  </p:stCondLst>
                                  <p:childTnLst>
                                    <p:animEffect transition="out" filter="fade">
                                      <p:cBhvr>
                                        <p:cTn id="2296" dur="500"/>
                                        <p:tgtEl>
                                          <p:spTgt spid="329"/>
                                        </p:tgtEl>
                                      </p:cBhvr>
                                    </p:animEffect>
                                    <p:set>
                                      <p:cBhvr>
                                        <p:cTn id="2297"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10"/>
                  </p:tgtEl>
                </p:cond>
              </p:nextCondLst>
            </p:seq>
            <p:seq concurrent="1" nextAc="seek">
              <p:cTn id="2298" restart="whenNotActive" fill="hold" evtFilter="cancelBubble" nodeType="interactiveSeq">
                <p:stCondLst>
                  <p:cond evt="onClick" delay="0">
                    <p:tgtEl>
                      <p:spTgt spid="318"/>
                    </p:tgtEl>
                  </p:cond>
                </p:stCondLst>
                <p:endSync evt="end" delay="0">
                  <p:rtn val="all"/>
                </p:endSync>
                <p:childTnLst>
                  <p:par>
                    <p:cTn id="2299" fill="hold">
                      <p:stCondLst>
                        <p:cond delay="0"/>
                      </p:stCondLst>
                      <p:childTnLst>
                        <p:par>
                          <p:cTn id="2300" fill="hold">
                            <p:stCondLst>
                              <p:cond delay="0"/>
                            </p:stCondLst>
                            <p:childTnLst>
                              <p:par>
                                <p:cTn id="2301" presetID="1" presetClass="exit" presetSubtype="0" fill="hold" grpId="1" nodeType="clickEffect">
                                  <p:stCondLst>
                                    <p:cond delay="0"/>
                                  </p:stCondLst>
                                  <p:childTnLst>
                                    <p:set>
                                      <p:cBhvr>
                                        <p:cTn id="2302" dur="1" fill="hold">
                                          <p:stCondLst>
                                            <p:cond delay="0"/>
                                          </p:stCondLst>
                                        </p:cTn>
                                        <p:tgtEl>
                                          <p:spTgt spid="318"/>
                                        </p:tgtEl>
                                        <p:attrNameLst>
                                          <p:attrName>style.visibility</p:attrName>
                                        </p:attrNameLst>
                                      </p:cBhvr>
                                      <p:to>
                                        <p:strVal val="hidden"/>
                                      </p:to>
                                    </p:set>
                                  </p:childTnLst>
                                </p:cTn>
                              </p:par>
                              <p:par>
                                <p:cTn id="2303" presetID="1" presetClass="exit" presetSubtype="0" fill="hold" grpId="1" nodeType="withEffect">
                                  <p:stCondLst>
                                    <p:cond delay="0"/>
                                  </p:stCondLst>
                                  <p:childTnLst>
                                    <p:set>
                                      <p:cBhvr>
                                        <p:cTn id="2304" dur="1" fill="hold">
                                          <p:stCondLst>
                                            <p:cond delay="0"/>
                                          </p:stCondLst>
                                        </p:cTn>
                                        <p:tgtEl>
                                          <p:spTgt spid="324"/>
                                        </p:tgtEl>
                                        <p:attrNameLst>
                                          <p:attrName>style.visibility</p:attrName>
                                        </p:attrNameLst>
                                      </p:cBhvr>
                                      <p:to>
                                        <p:strVal val="hidden"/>
                                      </p:to>
                                    </p:set>
                                  </p:childTnLst>
                                </p:cTn>
                              </p:par>
                              <p:par>
                                <p:cTn id="2305" presetID="10" presetClass="entr" presetSubtype="0" fill="hold" grpId="6" nodeType="withEffect">
                                  <p:stCondLst>
                                    <p:cond delay="0"/>
                                  </p:stCondLst>
                                  <p:childTnLst>
                                    <p:set>
                                      <p:cBhvr>
                                        <p:cTn id="2306" dur="1" fill="hold">
                                          <p:stCondLst>
                                            <p:cond delay="0"/>
                                          </p:stCondLst>
                                        </p:cTn>
                                        <p:tgtEl>
                                          <p:spTgt spid="329"/>
                                        </p:tgtEl>
                                        <p:attrNameLst>
                                          <p:attrName>style.visibility</p:attrName>
                                        </p:attrNameLst>
                                      </p:cBhvr>
                                      <p:to>
                                        <p:strVal val="visible"/>
                                      </p:to>
                                    </p:set>
                                    <p:animEffect transition="in" filter="fade">
                                      <p:cBhvr>
                                        <p:cTn id="2307" dur="500"/>
                                        <p:tgtEl>
                                          <p:spTgt spid="329"/>
                                        </p:tgtEl>
                                      </p:cBhvr>
                                    </p:animEffect>
                                  </p:childTnLst>
                                </p:cTn>
                              </p:par>
                            </p:childTnLst>
                          </p:cTn>
                        </p:par>
                      </p:childTnLst>
                    </p:cTn>
                  </p:par>
                </p:childTnLst>
              </p:cTn>
              <p:nextCondLst>
                <p:cond evt="onClick" delay="0">
                  <p:tgtEl>
                    <p:spTgt spid="318"/>
                  </p:tgtEl>
                </p:cond>
              </p:nextCondLst>
            </p:seq>
            <p:seq concurrent="1" nextAc="seek">
              <p:cTn id="2308" restart="whenNotActive" fill="hold" evtFilter="cancelBubble" nodeType="interactiveSeq">
                <p:stCondLst>
                  <p:cond evt="onClick" delay="0">
                    <p:tgtEl>
                      <p:spTgt spid="313"/>
                    </p:tgtEl>
                  </p:cond>
                </p:stCondLst>
                <p:endSync evt="end" delay="0">
                  <p:rtn val="all"/>
                </p:endSync>
                <p:childTnLst>
                  <p:par>
                    <p:cTn id="2309" fill="hold">
                      <p:stCondLst>
                        <p:cond delay="0"/>
                      </p:stCondLst>
                      <p:childTnLst>
                        <p:par>
                          <p:cTn id="2310" fill="hold">
                            <p:stCondLst>
                              <p:cond delay="0"/>
                            </p:stCondLst>
                            <p:childTnLst>
                              <p:par>
                                <p:cTn id="2311" presetID="1" presetClass="exit" presetSubtype="0" fill="hold" grpId="1" nodeType="clickEffect">
                                  <p:stCondLst>
                                    <p:cond delay="0"/>
                                  </p:stCondLst>
                                  <p:childTnLst>
                                    <p:set>
                                      <p:cBhvr>
                                        <p:cTn id="2312" dur="1" fill="hold">
                                          <p:stCondLst>
                                            <p:cond delay="0"/>
                                          </p:stCondLst>
                                        </p:cTn>
                                        <p:tgtEl>
                                          <p:spTgt spid="313"/>
                                        </p:tgtEl>
                                        <p:attrNameLst>
                                          <p:attrName>style.visibility</p:attrName>
                                        </p:attrNameLst>
                                      </p:cBhvr>
                                      <p:to>
                                        <p:strVal val="hidden"/>
                                      </p:to>
                                    </p:set>
                                  </p:childTnLst>
                                </p:cTn>
                              </p:par>
                              <p:par>
                                <p:cTn id="2313" presetID="10" presetClass="entr" presetSubtype="0" fill="hold" grpId="7" nodeType="withEffect">
                                  <p:stCondLst>
                                    <p:cond delay="0"/>
                                  </p:stCondLst>
                                  <p:childTnLst>
                                    <p:set>
                                      <p:cBhvr>
                                        <p:cTn id="2314" dur="1" fill="hold">
                                          <p:stCondLst>
                                            <p:cond delay="0"/>
                                          </p:stCondLst>
                                        </p:cTn>
                                        <p:tgtEl>
                                          <p:spTgt spid="329"/>
                                        </p:tgtEl>
                                        <p:attrNameLst>
                                          <p:attrName>style.visibility</p:attrName>
                                        </p:attrNameLst>
                                      </p:cBhvr>
                                      <p:to>
                                        <p:strVal val="visible"/>
                                      </p:to>
                                    </p:set>
                                    <p:animEffect transition="in" filter="fade">
                                      <p:cBhvr>
                                        <p:cTn id="2315" dur="500"/>
                                        <p:tgtEl>
                                          <p:spTgt spid="329"/>
                                        </p:tgtEl>
                                      </p:cBhvr>
                                    </p:animEffect>
                                  </p:childTnLst>
                                </p:cTn>
                              </p:par>
                            </p:childTnLst>
                          </p:cTn>
                        </p:par>
                      </p:childTnLst>
                    </p:cTn>
                  </p:par>
                </p:childTnLst>
              </p:cTn>
              <p:nextCondLst>
                <p:cond evt="onClick" delay="0">
                  <p:tgtEl>
                    <p:spTgt spid="313"/>
                  </p:tgtEl>
                </p:cond>
              </p:nextCondLst>
            </p:seq>
            <p:seq concurrent="1" nextAc="seek">
              <p:cTn id="2316" restart="whenNotActive" fill="hold" evtFilter="cancelBubble" nodeType="interactiveSeq">
                <p:stCondLst>
                  <p:cond evt="onClick" delay="0">
                    <p:tgtEl>
                      <p:spTgt spid="314"/>
                    </p:tgtEl>
                  </p:cond>
                </p:stCondLst>
                <p:endSync evt="end" delay="0">
                  <p:rtn val="all"/>
                </p:endSync>
                <p:childTnLst>
                  <p:par>
                    <p:cTn id="2317" fill="hold">
                      <p:stCondLst>
                        <p:cond delay="0"/>
                      </p:stCondLst>
                      <p:childTnLst>
                        <p:par>
                          <p:cTn id="2318" fill="hold">
                            <p:stCondLst>
                              <p:cond delay="0"/>
                            </p:stCondLst>
                            <p:childTnLst>
                              <p:par>
                                <p:cTn id="2319" presetID="1" presetClass="exit" presetSubtype="0" fill="hold" grpId="1" nodeType="clickEffect">
                                  <p:stCondLst>
                                    <p:cond delay="0"/>
                                  </p:stCondLst>
                                  <p:childTnLst>
                                    <p:set>
                                      <p:cBhvr>
                                        <p:cTn id="2320" dur="1" fill="hold">
                                          <p:stCondLst>
                                            <p:cond delay="0"/>
                                          </p:stCondLst>
                                        </p:cTn>
                                        <p:tgtEl>
                                          <p:spTgt spid="314"/>
                                        </p:tgtEl>
                                        <p:attrNameLst>
                                          <p:attrName>style.visibility</p:attrName>
                                        </p:attrNameLst>
                                      </p:cBhvr>
                                      <p:to>
                                        <p:strVal val="hidden"/>
                                      </p:to>
                                    </p:set>
                                  </p:childTnLst>
                                </p:cTn>
                              </p:par>
                              <p:par>
                                <p:cTn id="2321" presetID="1" presetClass="exit" presetSubtype="0" fill="hold" grpId="4" nodeType="withEffect">
                                  <p:stCondLst>
                                    <p:cond delay="0"/>
                                  </p:stCondLst>
                                  <p:childTnLst>
                                    <p:set>
                                      <p:cBhvr>
                                        <p:cTn id="2322" dur="1" fill="hold">
                                          <p:stCondLst>
                                            <p:cond delay="0"/>
                                          </p:stCondLst>
                                        </p:cTn>
                                        <p:tgtEl>
                                          <p:spTgt spid="322"/>
                                        </p:tgtEl>
                                        <p:attrNameLst>
                                          <p:attrName>style.visibility</p:attrName>
                                        </p:attrNameLst>
                                      </p:cBhvr>
                                      <p:to>
                                        <p:strVal val="hidden"/>
                                      </p:to>
                                    </p:set>
                                  </p:childTnLst>
                                </p:cTn>
                              </p:par>
                              <p:par>
                                <p:cTn id="2323" presetID="10" presetClass="entr" presetSubtype="0" fill="hold" grpId="10" nodeType="withEffect">
                                  <p:stCondLst>
                                    <p:cond delay="0"/>
                                  </p:stCondLst>
                                  <p:childTnLst>
                                    <p:set>
                                      <p:cBhvr>
                                        <p:cTn id="2324" dur="1" fill="hold">
                                          <p:stCondLst>
                                            <p:cond delay="0"/>
                                          </p:stCondLst>
                                        </p:cTn>
                                        <p:tgtEl>
                                          <p:spTgt spid="329"/>
                                        </p:tgtEl>
                                        <p:attrNameLst>
                                          <p:attrName>style.visibility</p:attrName>
                                        </p:attrNameLst>
                                      </p:cBhvr>
                                      <p:to>
                                        <p:strVal val="visible"/>
                                      </p:to>
                                    </p:set>
                                    <p:animEffect transition="in" filter="fade">
                                      <p:cBhvr>
                                        <p:cTn id="2325" dur="500"/>
                                        <p:tgtEl>
                                          <p:spTgt spid="329"/>
                                        </p:tgtEl>
                                      </p:cBhvr>
                                    </p:animEffect>
                                  </p:childTnLst>
                                </p:cTn>
                              </p:par>
                            </p:childTnLst>
                          </p:cTn>
                        </p:par>
                      </p:childTnLst>
                    </p:cTn>
                  </p:par>
                </p:childTnLst>
              </p:cTn>
              <p:nextCondLst>
                <p:cond evt="onClick" delay="0">
                  <p:tgtEl>
                    <p:spTgt spid="314"/>
                  </p:tgtEl>
                </p:cond>
              </p:nextCondLst>
            </p:seq>
            <p:seq concurrent="1" nextAc="seek">
              <p:cTn id="2326" restart="whenNotActive" fill="hold" evtFilter="cancelBubble" nodeType="interactiveSeq">
                <p:stCondLst>
                  <p:cond evt="onClick" delay="0">
                    <p:tgtEl>
                      <p:spTgt spid="315"/>
                    </p:tgtEl>
                  </p:cond>
                </p:stCondLst>
                <p:endSync evt="end" delay="0">
                  <p:rtn val="all"/>
                </p:endSync>
                <p:childTnLst>
                  <p:par>
                    <p:cTn id="2327" fill="hold">
                      <p:stCondLst>
                        <p:cond delay="0"/>
                      </p:stCondLst>
                      <p:childTnLst>
                        <p:par>
                          <p:cTn id="2328" fill="hold">
                            <p:stCondLst>
                              <p:cond delay="0"/>
                            </p:stCondLst>
                            <p:childTnLst>
                              <p:par>
                                <p:cTn id="2329" presetID="1" presetClass="exit" presetSubtype="0" fill="hold" grpId="0" nodeType="clickEffect">
                                  <p:stCondLst>
                                    <p:cond delay="0"/>
                                  </p:stCondLst>
                                  <p:childTnLst>
                                    <p:set>
                                      <p:cBhvr>
                                        <p:cTn id="2330" dur="1" fill="hold">
                                          <p:stCondLst>
                                            <p:cond delay="0"/>
                                          </p:stCondLst>
                                        </p:cTn>
                                        <p:tgtEl>
                                          <p:spTgt spid="315"/>
                                        </p:tgtEl>
                                        <p:attrNameLst>
                                          <p:attrName>style.visibility</p:attrName>
                                        </p:attrNameLst>
                                      </p:cBhvr>
                                      <p:to>
                                        <p:strVal val="hidden"/>
                                      </p:to>
                                    </p:set>
                                  </p:childTnLst>
                                </p:cTn>
                              </p:par>
                              <p:par>
                                <p:cTn id="2331" presetID="10" presetClass="entr" presetSubtype="0" fill="hold" grpId="9" nodeType="withEffect">
                                  <p:stCondLst>
                                    <p:cond delay="0"/>
                                  </p:stCondLst>
                                  <p:childTnLst>
                                    <p:set>
                                      <p:cBhvr>
                                        <p:cTn id="2332" dur="1" fill="hold">
                                          <p:stCondLst>
                                            <p:cond delay="0"/>
                                          </p:stCondLst>
                                        </p:cTn>
                                        <p:tgtEl>
                                          <p:spTgt spid="329"/>
                                        </p:tgtEl>
                                        <p:attrNameLst>
                                          <p:attrName>style.visibility</p:attrName>
                                        </p:attrNameLst>
                                      </p:cBhvr>
                                      <p:to>
                                        <p:strVal val="visible"/>
                                      </p:to>
                                    </p:set>
                                    <p:animEffect transition="in" filter="fade">
                                      <p:cBhvr>
                                        <p:cTn id="2333" dur="500"/>
                                        <p:tgtEl>
                                          <p:spTgt spid="329"/>
                                        </p:tgtEl>
                                      </p:cBhvr>
                                    </p:animEffect>
                                  </p:childTnLst>
                                </p:cTn>
                              </p:par>
                            </p:childTnLst>
                          </p:cTn>
                        </p:par>
                      </p:childTnLst>
                    </p:cTn>
                  </p:par>
                </p:childTnLst>
              </p:cTn>
              <p:nextCondLst>
                <p:cond evt="onClick" delay="0">
                  <p:tgtEl>
                    <p:spTgt spid="315"/>
                  </p:tgtEl>
                </p:cond>
              </p:nextCondLst>
            </p:seq>
            <p:seq concurrent="1" nextAc="seek">
              <p:cTn id="2334" restart="whenNotActive" fill="hold" evtFilter="cancelBubble" nodeType="interactiveSeq">
                <p:stCondLst>
                  <p:cond evt="onClick" delay="0">
                    <p:tgtEl>
                      <p:spTgt spid="316"/>
                    </p:tgtEl>
                  </p:cond>
                </p:stCondLst>
                <p:endSync evt="end" delay="0">
                  <p:rtn val="all"/>
                </p:endSync>
                <p:childTnLst>
                  <p:par>
                    <p:cTn id="2335" fill="hold">
                      <p:stCondLst>
                        <p:cond delay="0"/>
                      </p:stCondLst>
                      <p:childTnLst>
                        <p:par>
                          <p:cTn id="2336" fill="hold">
                            <p:stCondLst>
                              <p:cond delay="0"/>
                            </p:stCondLst>
                            <p:childTnLst>
                              <p:par>
                                <p:cTn id="2337" presetID="1" presetClass="exit" presetSubtype="0" fill="hold" grpId="1" nodeType="clickEffect">
                                  <p:stCondLst>
                                    <p:cond delay="0"/>
                                  </p:stCondLst>
                                  <p:childTnLst>
                                    <p:set>
                                      <p:cBhvr>
                                        <p:cTn id="2338" dur="1" fill="hold">
                                          <p:stCondLst>
                                            <p:cond delay="0"/>
                                          </p:stCondLst>
                                        </p:cTn>
                                        <p:tgtEl>
                                          <p:spTgt spid="316"/>
                                        </p:tgtEl>
                                        <p:attrNameLst>
                                          <p:attrName>style.visibility</p:attrName>
                                        </p:attrNameLst>
                                      </p:cBhvr>
                                      <p:to>
                                        <p:strVal val="hidden"/>
                                      </p:to>
                                    </p:set>
                                  </p:childTnLst>
                                </p:cTn>
                              </p:par>
                              <p:par>
                                <p:cTn id="2339" presetID="1" presetClass="exit" presetSubtype="0" fill="hold" grpId="5" nodeType="withEffect">
                                  <p:stCondLst>
                                    <p:cond delay="0"/>
                                  </p:stCondLst>
                                  <p:childTnLst>
                                    <p:set>
                                      <p:cBhvr>
                                        <p:cTn id="2340" dur="1" fill="hold">
                                          <p:stCondLst>
                                            <p:cond delay="0"/>
                                          </p:stCondLst>
                                        </p:cTn>
                                        <p:tgtEl>
                                          <p:spTgt spid="322"/>
                                        </p:tgtEl>
                                        <p:attrNameLst>
                                          <p:attrName>style.visibility</p:attrName>
                                        </p:attrNameLst>
                                      </p:cBhvr>
                                      <p:to>
                                        <p:strVal val="hidden"/>
                                      </p:to>
                                    </p:set>
                                  </p:childTnLst>
                                </p:cTn>
                              </p:par>
                              <p:par>
                                <p:cTn id="2341" presetID="10" presetClass="entr" presetSubtype="0" fill="hold" grpId="11" nodeType="withEffect">
                                  <p:stCondLst>
                                    <p:cond delay="0"/>
                                  </p:stCondLst>
                                  <p:childTnLst>
                                    <p:set>
                                      <p:cBhvr>
                                        <p:cTn id="2342" dur="1" fill="hold">
                                          <p:stCondLst>
                                            <p:cond delay="0"/>
                                          </p:stCondLst>
                                        </p:cTn>
                                        <p:tgtEl>
                                          <p:spTgt spid="329"/>
                                        </p:tgtEl>
                                        <p:attrNameLst>
                                          <p:attrName>style.visibility</p:attrName>
                                        </p:attrNameLst>
                                      </p:cBhvr>
                                      <p:to>
                                        <p:strVal val="visible"/>
                                      </p:to>
                                    </p:set>
                                    <p:animEffect transition="in" filter="fade">
                                      <p:cBhvr>
                                        <p:cTn id="2343" dur="500"/>
                                        <p:tgtEl>
                                          <p:spTgt spid="329"/>
                                        </p:tgtEl>
                                      </p:cBhvr>
                                    </p:animEffect>
                                  </p:childTnLst>
                                </p:cTn>
                              </p:par>
                            </p:childTnLst>
                          </p:cTn>
                        </p:par>
                      </p:childTnLst>
                    </p:cTn>
                  </p:par>
                </p:childTnLst>
              </p:cTn>
              <p:nextCondLst>
                <p:cond evt="onClick" delay="0">
                  <p:tgtEl>
                    <p:spTgt spid="316"/>
                  </p:tgtEl>
                </p:cond>
              </p:nextCondLst>
            </p:seq>
            <p:seq concurrent="1" nextAc="seek">
              <p:cTn id="2344" restart="whenNotActive" fill="hold" evtFilter="cancelBubble" nodeType="interactiveSeq">
                <p:stCondLst>
                  <p:cond evt="onClick" delay="0">
                    <p:tgtEl>
                      <p:spTgt spid="317"/>
                    </p:tgtEl>
                  </p:cond>
                </p:stCondLst>
                <p:endSync evt="end" delay="0">
                  <p:rtn val="all"/>
                </p:endSync>
                <p:childTnLst>
                  <p:par>
                    <p:cTn id="2345" fill="hold">
                      <p:stCondLst>
                        <p:cond delay="0"/>
                      </p:stCondLst>
                      <p:childTnLst>
                        <p:par>
                          <p:cTn id="2346" fill="hold">
                            <p:stCondLst>
                              <p:cond delay="0"/>
                            </p:stCondLst>
                            <p:childTnLst>
                              <p:par>
                                <p:cTn id="2347" presetID="1" presetClass="exit" presetSubtype="0" fill="hold" grpId="1" nodeType="clickEffect">
                                  <p:stCondLst>
                                    <p:cond delay="0"/>
                                  </p:stCondLst>
                                  <p:childTnLst>
                                    <p:set>
                                      <p:cBhvr>
                                        <p:cTn id="2348" dur="1" fill="hold">
                                          <p:stCondLst>
                                            <p:cond delay="0"/>
                                          </p:stCondLst>
                                        </p:cTn>
                                        <p:tgtEl>
                                          <p:spTgt spid="317"/>
                                        </p:tgtEl>
                                        <p:attrNameLst>
                                          <p:attrName>style.visibility</p:attrName>
                                        </p:attrNameLst>
                                      </p:cBhvr>
                                      <p:to>
                                        <p:strVal val="hidden"/>
                                      </p:to>
                                    </p:set>
                                  </p:childTnLst>
                                </p:cTn>
                              </p:par>
                              <p:par>
                                <p:cTn id="2349" presetID="1" presetClass="exit" presetSubtype="0" fill="hold" grpId="3" nodeType="withEffect">
                                  <p:stCondLst>
                                    <p:cond delay="0"/>
                                  </p:stCondLst>
                                  <p:childTnLst>
                                    <p:set>
                                      <p:cBhvr>
                                        <p:cTn id="2350" dur="1" fill="hold">
                                          <p:stCondLst>
                                            <p:cond delay="0"/>
                                          </p:stCondLst>
                                        </p:cTn>
                                        <p:tgtEl>
                                          <p:spTgt spid="322"/>
                                        </p:tgtEl>
                                        <p:attrNameLst>
                                          <p:attrName>style.visibility</p:attrName>
                                        </p:attrNameLst>
                                      </p:cBhvr>
                                      <p:to>
                                        <p:strVal val="hidden"/>
                                      </p:to>
                                    </p:set>
                                  </p:childTnLst>
                                </p:cTn>
                              </p:par>
                              <p:par>
                                <p:cTn id="2351" presetID="10" presetClass="entr" presetSubtype="0" fill="hold" grpId="8" nodeType="withEffect">
                                  <p:stCondLst>
                                    <p:cond delay="0"/>
                                  </p:stCondLst>
                                  <p:childTnLst>
                                    <p:set>
                                      <p:cBhvr>
                                        <p:cTn id="2352" dur="1" fill="hold">
                                          <p:stCondLst>
                                            <p:cond delay="0"/>
                                          </p:stCondLst>
                                        </p:cTn>
                                        <p:tgtEl>
                                          <p:spTgt spid="329"/>
                                        </p:tgtEl>
                                        <p:attrNameLst>
                                          <p:attrName>style.visibility</p:attrName>
                                        </p:attrNameLst>
                                      </p:cBhvr>
                                      <p:to>
                                        <p:strVal val="visible"/>
                                      </p:to>
                                    </p:set>
                                    <p:animEffect transition="in" filter="fade">
                                      <p:cBhvr>
                                        <p:cTn id="2353" dur="500"/>
                                        <p:tgtEl>
                                          <p:spTgt spid="329"/>
                                        </p:tgtEl>
                                      </p:cBhvr>
                                    </p:animEffect>
                                  </p:childTnLst>
                                </p:cTn>
                              </p:par>
                            </p:childTnLst>
                          </p:cTn>
                        </p:par>
                      </p:childTnLst>
                    </p:cTn>
                  </p:par>
                </p:childTnLst>
              </p:cTn>
              <p:nextCondLst>
                <p:cond evt="onClick" delay="0">
                  <p:tgtEl>
                    <p:spTgt spid="317"/>
                  </p:tgtEl>
                </p:cond>
              </p:nextCondLst>
            </p:seq>
            <p:seq concurrent="1" nextAc="seek">
              <p:cTn id="2354" restart="whenNotActive" fill="hold" evtFilter="cancelBubble" nodeType="interactiveSeq">
                <p:stCondLst>
                  <p:cond evt="onClick" delay="0">
                    <p:tgtEl>
                      <p:spTgt spid="331"/>
                    </p:tgtEl>
                  </p:cond>
                </p:stCondLst>
                <p:endSync evt="end" delay="0">
                  <p:rtn val="all"/>
                </p:endSync>
                <p:childTnLst>
                  <p:par>
                    <p:cTn id="2355" fill="hold">
                      <p:stCondLst>
                        <p:cond delay="0"/>
                      </p:stCondLst>
                      <p:childTnLst>
                        <p:par>
                          <p:cTn id="2356" fill="hold">
                            <p:stCondLst>
                              <p:cond delay="0"/>
                            </p:stCondLst>
                            <p:childTnLst>
                              <p:par>
                                <p:cTn id="2357" presetID="1" presetClass="entr" presetSubtype="0" fill="hold" grpId="0" nodeType="clickEffect">
                                  <p:stCondLst>
                                    <p:cond delay="0"/>
                                  </p:stCondLst>
                                  <p:childTnLst>
                                    <p:set>
                                      <p:cBhvr>
                                        <p:cTn id="2358" dur="1" fill="hold">
                                          <p:stCondLst>
                                            <p:cond delay="0"/>
                                          </p:stCondLst>
                                        </p:cTn>
                                        <p:tgtEl>
                                          <p:spTgt spid="337"/>
                                        </p:tgtEl>
                                        <p:attrNameLst>
                                          <p:attrName>style.visibility</p:attrName>
                                        </p:attrNameLst>
                                      </p:cBhvr>
                                      <p:to>
                                        <p:strVal val="visible"/>
                                      </p:to>
                                    </p:set>
                                  </p:childTnLst>
                                </p:cTn>
                              </p:par>
                              <p:par>
                                <p:cTn id="2359" presetID="10" presetClass="exit" presetSubtype="0" fill="hold" grpId="0" nodeType="withEffect">
                                  <p:stCondLst>
                                    <p:cond delay="0"/>
                                  </p:stCondLst>
                                  <p:childTnLst>
                                    <p:animEffect transition="out" filter="fade">
                                      <p:cBhvr>
                                        <p:cTn id="2360" dur="500"/>
                                        <p:tgtEl>
                                          <p:spTgt spid="330"/>
                                        </p:tgtEl>
                                      </p:cBhvr>
                                    </p:animEffect>
                                    <p:set>
                                      <p:cBhvr>
                                        <p:cTn id="2361"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1"/>
                  </p:tgtEl>
                </p:cond>
              </p:nextCondLst>
            </p:seq>
            <p:seq concurrent="1" nextAc="seek">
              <p:cTn id="2362" restart="whenNotActive" fill="hold" evtFilter="cancelBubble" nodeType="interactiveSeq">
                <p:stCondLst>
                  <p:cond evt="onClick" delay="0">
                    <p:tgtEl>
                      <p:spTgt spid="332"/>
                    </p:tgtEl>
                  </p:cond>
                </p:stCondLst>
                <p:endSync evt="end" delay="0">
                  <p:rtn val="all"/>
                </p:endSync>
                <p:childTnLst>
                  <p:par>
                    <p:cTn id="2363" fill="hold">
                      <p:stCondLst>
                        <p:cond delay="0"/>
                      </p:stCondLst>
                      <p:childTnLst>
                        <p:par>
                          <p:cTn id="2364" fill="hold">
                            <p:stCondLst>
                              <p:cond delay="0"/>
                            </p:stCondLst>
                            <p:childTnLst>
                              <p:par>
                                <p:cTn id="2365" presetID="1" presetClass="entr" presetSubtype="0" fill="hold" grpId="0" nodeType="clickEffect">
                                  <p:stCondLst>
                                    <p:cond delay="0"/>
                                  </p:stCondLst>
                                  <p:childTnLst>
                                    <p:set>
                                      <p:cBhvr>
                                        <p:cTn id="2366" dur="1" fill="hold">
                                          <p:stCondLst>
                                            <p:cond delay="0"/>
                                          </p:stCondLst>
                                        </p:cTn>
                                        <p:tgtEl>
                                          <p:spTgt spid="338"/>
                                        </p:tgtEl>
                                        <p:attrNameLst>
                                          <p:attrName>style.visibility</p:attrName>
                                        </p:attrNameLst>
                                      </p:cBhvr>
                                      <p:to>
                                        <p:strVal val="visible"/>
                                      </p:to>
                                    </p:set>
                                  </p:childTnLst>
                                </p:cTn>
                              </p:par>
                              <p:par>
                                <p:cTn id="2367" presetID="1" presetClass="entr" presetSubtype="0" fill="hold" grpId="0" nodeType="withEffect">
                                  <p:stCondLst>
                                    <p:cond delay="0"/>
                                  </p:stCondLst>
                                  <p:childTnLst>
                                    <p:set>
                                      <p:cBhvr>
                                        <p:cTn id="2368" dur="1" fill="hold">
                                          <p:stCondLst>
                                            <p:cond delay="0"/>
                                          </p:stCondLst>
                                        </p:cTn>
                                        <p:tgtEl>
                                          <p:spTgt spid="321"/>
                                        </p:tgtEl>
                                        <p:attrNameLst>
                                          <p:attrName>style.visibility</p:attrName>
                                        </p:attrNameLst>
                                      </p:cBhvr>
                                      <p:to>
                                        <p:strVal val="visible"/>
                                      </p:to>
                                    </p:set>
                                  </p:childTnLst>
                                </p:cTn>
                              </p:par>
                              <p:par>
                                <p:cTn id="2369" presetID="10" presetClass="exit" presetSubtype="0" fill="hold" grpId="1" nodeType="withEffect">
                                  <p:stCondLst>
                                    <p:cond delay="0"/>
                                  </p:stCondLst>
                                  <p:childTnLst>
                                    <p:animEffect transition="out" filter="fade">
                                      <p:cBhvr>
                                        <p:cTn id="2370" dur="500"/>
                                        <p:tgtEl>
                                          <p:spTgt spid="330"/>
                                        </p:tgtEl>
                                      </p:cBhvr>
                                    </p:animEffect>
                                    <p:set>
                                      <p:cBhvr>
                                        <p:cTn id="2371"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2"/>
                  </p:tgtEl>
                </p:cond>
              </p:nextCondLst>
            </p:seq>
            <p:seq concurrent="1" nextAc="seek">
              <p:cTn id="2372" restart="whenNotActive" fill="hold" evtFilter="cancelBubble" nodeType="interactiveSeq">
                <p:stCondLst>
                  <p:cond evt="onClick" delay="0">
                    <p:tgtEl>
                      <p:spTgt spid="333"/>
                    </p:tgtEl>
                  </p:cond>
                </p:stCondLst>
                <p:endSync evt="end" delay="0">
                  <p:rtn val="all"/>
                </p:endSync>
                <p:childTnLst>
                  <p:par>
                    <p:cTn id="2373" fill="hold">
                      <p:stCondLst>
                        <p:cond delay="0"/>
                      </p:stCondLst>
                      <p:childTnLst>
                        <p:par>
                          <p:cTn id="2374" fill="hold">
                            <p:stCondLst>
                              <p:cond delay="0"/>
                            </p:stCondLst>
                            <p:childTnLst>
                              <p:par>
                                <p:cTn id="2375" presetID="1" presetClass="entr" presetSubtype="0" fill="hold" grpId="0" nodeType="clickEffect">
                                  <p:stCondLst>
                                    <p:cond delay="0"/>
                                  </p:stCondLst>
                                  <p:childTnLst>
                                    <p:set>
                                      <p:cBhvr>
                                        <p:cTn id="2376" dur="1" fill="hold">
                                          <p:stCondLst>
                                            <p:cond delay="0"/>
                                          </p:stCondLst>
                                        </p:cTn>
                                        <p:tgtEl>
                                          <p:spTgt spid="339"/>
                                        </p:tgtEl>
                                        <p:attrNameLst>
                                          <p:attrName>style.visibility</p:attrName>
                                        </p:attrNameLst>
                                      </p:cBhvr>
                                      <p:to>
                                        <p:strVal val="visible"/>
                                      </p:to>
                                    </p:set>
                                  </p:childTnLst>
                                </p:cTn>
                              </p:par>
                              <p:par>
                                <p:cTn id="2377" presetID="10" presetClass="exit" presetSubtype="0" fill="hold" grpId="2" nodeType="withEffect">
                                  <p:stCondLst>
                                    <p:cond delay="0"/>
                                  </p:stCondLst>
                                  <p:childTnLst>
                                    <p:animEffect transition="out" filter="fade">
                                      <p:cBhvr>
                                        <p:cTn id="2378" dur="500"/>
                                        <p:tgtEl>
                                          <p:spTgt spid="330"/>
                                        </p:tgtEl>
                                      </p:cBhvr>
                                    </p:animEffect>
                                    <p:set>
                                      <p:cBhvr>
                                        <p:cTn id="2379"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3"/>
                  </p:tgtEl>
                </p:cond>
              </p:nextCondLst>
            </p:seq>
            <p:seq concurrent="1" nextAc="seek">
              <p:cTn id="2380" restart="whenNotActive" fill="hold" evtFilter="cancelBubble" nodeType="interactiveSeq">
                <p:stCondLst>
                  <p:cond evt="onClick" delay="0">
                    <p:tgtEl>
                      <p:spTgt spid="335"/>
                    </p:tgtEl>
                  </p:cond>
                </p:stCondLst>
                <p:endSync evt="end" delay="0">
                  <p:rtn val="all"/>
                </p:endSync>
                <p:childTnLst>
                  <p:par>
                    <p:cTn id="2381" fill="hold">
                      <p:stCondLst>
                        <p:cond delay="0"/>
                      </p:stCondLst>
                      <p:childTnLst>
                        <p:par>
                          <p:cTn id="2382" fill="hold">
                            <p:stCondLst>
                              <p:cond delay="0"/>
                            </p:stCondLst>
                            <p:childTnLst>
                              <p:par>
                                <p:cTn id="2383" presetID="1" presetClass="entr" presetSubtype="0" fill="hold" grpId="0" nodeType="clickEffect">
                                  <p:stCondLst>
                                    <p:cond delay="0"/>
                                  </p:stCondLst>
                                  <p:childTnLst>
                                    <p:set>
                                      <p:cBhvr>
                                        <p:cTn id="2384" dur="1" fill="hold">
                                          <p:stCondLst>
                                            <p:cond delay="0"/>
                                          </p:stCondLst>
                                        </p:cTn>
                                        <p:tgtEl>
                                          <p:spTgt spid="341"/>
                                        </p:tgtEl>
                                        <p:attrNameLst>
                                          <p:attrName>style.visibility</p:attrName>
                                        </p:attrNameLst>
                                      </p:cBhvr>
                                      <p:to>
                                        <p:strVal val="visible"/>
                                      </p:to>
                                    </p:set>
                                  </p:childTnLst>
                                </p:cTn>
                              </p:par>
                              <p:par>
                                <p:cTn id="2385" presetID="1" presetClass="entr" presetSubtype="0" fill="hold" grpId="1" nodeType="withEffect">
                                  <p:stCondLst>
                                    <p:cond delay="0"/>
                                  </p:stCondLst>
                                  <p:childTnLst>
                                    <p:set>
                                      <p:cBhvr>
                                        <p:cTn id="2386" dur="1" fill="hold">
                                          <p:stCondLst>
                                            <p:cond delay="0"/>
                                          </p:stCondLst>
                                        </p:cTn>
                                        <p:tgtEl>
                                          <p:spTgt spid="321"/>
                                        </p:tgtEl>
                                        <p:attrNameLst>
                                          <p:attrName>style.visibility</p:attrName>
                                        </p:attrNameLst>
                                      </p:cBhvr>
                                      <p:to>
                                        <p:strVal val="visible"/>
                                      </p:to>
                                    </p:set>
                                  </p:childTnLst>
                                </p:cTn>
                              </p:par>
                              <p:par>
                                <p:cTn id="2387" presetID="10" presetClass="exit" presetSubtype="0" fill="hold" grpId="9" nodeType="withEffect">
                                  <p:stCondLst>
                                    <p:cond delay="0"/>
                                  </p:stCondLst>
                                  <p:childTnLst>
                                    <p:animEffect transition="out" filter="fade">
                                      <p:cBhvr>
                                        <p:cTn id="2388" dur="500"/>
                                        <p:tgtEl>
                                          <p:spTgt spid="330"/>
                                        </p:tgtEl>
                                      </p:cBhvr>
                                    </p:animEffect>
                                    <p:set>
                                      <p:cBhvr>
                                        <p:cTn id="2389"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5"/>
                  </p:tgtEl>
                </p:cond>
              </p:nextCondLst>
            </p:seq>
            <p:seq concurrent="1" nextAc="seek">
              <p:cTn id="2390" restart="whenNotActive" fill="hold" evtFilter="cancelBubble" nodeType="interactiveSeq">
                <p:stCondLst>
                  <p:cond evt="onClick" delay="0">
                    <p:tgtEl>
                      <p:spTgt spid="336"/>
                    </p:tgtEl>
                  </p:cond>
                </p:stCondLst>
                <p:endSync evt="end" delay="0">
                  <p:rtn val="all"/>
                </p:endSync>
                <p:childTnLst>
                  <p:par>
                    <p:cTn id="2391" fill="hold">
                      <p:stCondLst>
                        <p:cond delay="0"/>
                      </p:stCondLst>
                      <p:childTnLst>
                        <p:par>
                          <p:cTn id="2392" fill="hold">
                            <p:stCondLst>
                              <p:cond delay="0"/>
                            </p:stCondLst>
                            <p:childTnLst>
                              <p:par>
                                <p:cTn id="2393" presetID="1" presetClass="entr" presetSubtype="0" fill="hold" grpId="0" nodeType="clickEffect">
                                  <p:stCondLst>
                                    <p:cond delay="0"/>
                                  </p:stCondLst>
                                  <p:childTnLst>
                                    <p:set>
                                      <p:cBhvr>
                                        <p:cTn id="2394" dur="1" fill="hold">
                                          <p:stCondLst>
                                            <p:cond delay="0"/>
                                          </p:stCondLst>
                                        </p:cTn>
                                        <p:tgtEl>
                                          <p:spTgt spid="342"/>
                                        </p:tgtEl>
                                        <p:attrNameLst>
                                          <p:attrName>style.visibility</p:attrName>
                                        </p:attrNameLst>
                                      </p:cBhvr>
                                      <p:to>
                                        <p:strVal val="visible"/>
                                      </p:to>
                                    </p:set>
                                  </p:childTnLst>
                                </p:cTn>
                              </p:par>
                              <p:par>
                                <p:cTn id="2395" presetID="1" presetClass="entr" presetSubtype="0" fill="hold" grpId="2" nodeType="withEffect">
                                  <p:stCondLst>
                                    <p:cond delay="0"/>
                                  </p:stCondLst>
                                  <p:childTnLst>
                                    <p:set>
                                      <p:cBhvr>
                                        <p:cTn id="2396" dur="1" fill="hold">
                                          <p:stCondLst>
                                            <p:cond delay="0"/>
                                          </p:stCondLst>
                                        </p:cTn>
                                        <p:tgtEl>
                                          <p:spTgt spid="321"/>
                                        </p:tgtEl>
                                        <p:attrNameLst>
                                          <p:attrName>style.visibility</p:attrName>
                                        </p:attrNameLst>
                                      </p:cBhvr>
                                      <p:to>
                                        <p:strVal val="visible"/>
                                      </p:to>
                                    </p:set>
                                  </p:childTnLst>
                                </p:cTn>
                              </p:par>
                              <p:par>
                                <p:cTn id="2397" presetID="10" presetClass="exit" presetSubtype="0" fill="hold" grpId="10" nodeType="withEffect">
                                  <p:stCondLst>
                                    <p:cond delay="0"/>
                                  </p:stCondLst>
                                  <p:childTnLst>
                                    <p:animEffect transition="out" filter="fade">
                                      <p:cBhvr>
                                        <p:cTn id="2398" dur="500"/>
                                        <p:tgtEl>
                                          <p:spTgt spid="330"/>
                                        </p:tgtEl>
                                      </p:cBhvr>
                                    </p:animEffect>
                                    <p:set>
                                      <p:cBhvr>
                                        <p:cTn id="2399"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6"/>
                  </p:tgtEl>
                </p:cond>
              </p:nextCondLst>
            </p:seq>
            <p:seq concurrent="1" nextAc="seek">
              <p:cTn id="2400" restart="whenNotActive" fill="hold" evtFilter="cancelBubble" nodeType="interactiveSeq">
                <p:stCondLst>
                  <p:cond evt="onClick" delay="0">
                    <p:tgtEl>
                      <p:spTgt spid="334"/>
                    </p:tgtEl>
                  </p:cond>
                </p:stCondLst>
                <p:endSync evt="end" delay="0">
                  <p:rtn val="all"/>
                </p:endSync>
                <p:childTnLst>
                  <p:par>
                    <p:cTn id="2401" fill="hold">
                      <p:stCondLst>
                        <p:cond delay="0"/>
                      </p:stCondLst>
                      <p:childTnLst>
                        <p:par>
                          <p:cTn id="2402" fill="hold">
                            <p:stCondLst>
                              <p:cond delay="0"/>
                            </p:stCondLst>
                            <p:childTnLst>
                              <p:par>
                                <p:cTn id="2403" presetID="1" presetClass="entr" presetSubtype="0" fill="hold" grpId="0" nodeType="clickEffect">
                                  <p:stCondLst>
                                    <p:cond delay="0"/>
                                  </p:stCondLst>
                                  <p:childTnLst>
                                    <p:set>
                                      <p:cBhvr>
                                        <p:cTn id="2404" dur="1" fill="hold">
                                          <p:stCondLst>
                                            <p:cond delay="0"/>
                                          </p:stCondLst>
                                        </p:cTn>
                                        <p:tgtEl>
                                          <p:spTgt spid="340"/>
                                        </p:tgtEl>
                                        <p:attrNameLst>
                                          <p:attrName>style.visibility</p:attrName>
                                        </p:attrNameLst>
                                      </p:cBhvr>
                                      <p:to>
                                        <p:strVal val="visible"/>
                                      </p:to>
                                    </p:set>
                                  </p:childTnLst>
                                </p:cTn>
                              </p:par>
                              <p:par>
                                <p:cTn id="2405" presetID="1" presetClass="entr" presetSubtype="0" fill="hold" grpId="0" nodeType="withEffect">
                                  <p:stCondLst>
                                    <p:cond delay="0"/>
                                  </p:stCondLst>
                                  <p:childTnLst>
                                    <p:set>
                                      <p:cBhvr>
                                        <p:cTn id="2406" dur="1" fill="hold">
                                          <p:stCondLst>
                                            <p:cond delay="0"/>
                                          </p:stCondLst>
                                        </p:cTn>
                                        <p:tgtEl>
                                          <p:spTgt spid="323"/>
                                        </p:tgtEl>
                                        <p:attrNameLst>
                                          <p:attrName>style.visibility</p:attrName>
                                        </p:attrNameLst>
                                      </p:cBhvr>
                                      <p:to>
                                        <p:strVal val="visible"/>
                                      </p:to>
                                    </p:set>
                                  </p:childTnLst>
                                </p:cTn>
                              </p:par>
                              <p:par>
                                <p:cTn id="2407" presetID="10" presetClass="exit" presetSubtype="0" fill="hold" grpId="11" nodeType="withEffect">
                                  <p:stCondLst>
                                    <p:cond delay="0"/>
                                  </p:stCondLst>
                                  <p:childTnLst>
                                    <p:animEffect transition="out" filter="fade">
                                      <p:cBhvr>
                                        <p:cTn id="2408" dur="500"/>
                                        <p:tgtEl>
                                          <p:spTgt spid="330"/>
                                        </p:tgtEl>
                                      </p:cBhvr>
                                    </p:animEffect>
                                    <p:set>
                                      <p:cBhvr>
                                        <p:cTn id="2409"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34"/>
                  </p:tgtEl>
                </p:cond>
              </p:nextCondLst>
            </p:seq>
            <p:seq concurrent="1" nextAc="seek">
              <p:cTn id="2410" restart="whenNotActive" fill="hold" evtFilter="cancelBubble" nodeType="interactiveSeq">
                <p:stCondLst>
                  <p:cond evt="onClick" delay="0">
                    <p:tgtEl>
                      <p:spTgt spid="342"/>
                    </p:tgtEl>
                  </p:cond>
                </p:stCondLst>
                <p:endSync evt="end" delay="0">
                  <p:rtn val="all"/>
                </p:endSync>
                <p:childTnLst>
                  <p:par>
                    <p:cTn id="2411" fill="hold">
                      <p:stCondLst>
                        <p:cond delay="0"/>
                      </p:stCondLst>
                      <p:childTnLst>
                        <p:par>
                          <p:cTn id="2412" fill="hold">
                            <p:stCondLst>
                              <p:cond delay="0"/>
                            </p:stCondLst>
                            <p:childTnLst>
                              <p:par>
                                <p:cTn id="2413" presetID="1" presetClass="exit" presetSubtype="0" fill="hold" grpId="1" nodeType="clickEffect">
                                  <p:stCondLst>
                                    <p:cond delay="0"/>
                                  </p:stCondLst>
                                  <p:childTnLst>
                                    <p:set>
                                      <p:cBhvr>
                                        <p:cTn id="2414" dur="1" fill="hold">
                                          <p:stCondLst>
                                            <p:cond delay="0"/>
                                          </p:stCondLst>
                                        </p:cTn>
                                        <p:tgtEl>
                                          <p:spTgt spid="342"/>
                                        </p:tgtEl>
                                        <p:attrNameLst>
                                          <p:attrName>style.visibility</p:attrName>
                                        </p:attrNameLst>
                                      </p:cBhvr>
                                      <p:to>
                                        <p:strVal val="hidden"/>
                                      </p:to>
                                    </p:set>
                                  </p:childTnLst>
                                </p:cTn>
                              </p:par>
                              <p:par>
                                <p:cTn id="2415" presetID="10" presetClass="entr" presetSubtype="0" fill="hold" grpId="3" nodeType="withEffect">
                                  <p:stCondLst>
                                    <p:cond delay="0"/>
                                  </p:stCondLst>
                                  <p:childTnLst>
                                    <p:set>
                                      <p:cBhvr>
                                        <p:cTn id="2416" dur="1" fill="hold">
                                          <p:stCondLst>
                                            <p:cond delay="0"/>
                                          </p:stCondLst>
                                        </p:cTn>
                                        <p:tgtEl>
                                          <p:spTgt spid="330"/>
                                        </p:tgtEl>
                                        <p:attrNameLst>
                                          <p:attrName>style.visibility</p:attrName>
                                        </p:attrNameLst>
                                      </p:cBhvr>
                                      <p:to>
                                        <p:strVal val="visible"/>
                                      </p:to>
                                    </p:set>
                                    <p:animEffect transition="in" filter="fade">
                                      <p:cBhvr>
                                        <p:cTn id="2417" dur="500"/>
                                        <p:tgtEl>
                                          <p:spTgt spid="330"/>
                                        </p:tgtEl>
                                      </p:cBhvr>
                                    </p:animEffect>
                                  </p:childTnLst>
                                </p:cTn>
                              </p:par>
                              <p:par>
                                <p:cTn id="2418" presetID="1" presetClass="exit" presetSubtype="0" fill="hold" grpId="3" nodeType="withEffect">
                                  <p:stCondLst>
                                    <p:cond delay="0"/>
                                  </p:stCondLst>
                                  <p:childTnLst>
                                    <p:set>
                                      <p:cBhvr>
                                        <p:cTn id="2419" dur="1" fill="hold">
                                          <p:stCondLst>
                                            <p:cond delay="0"/>
                                          </p:stCondLst>
                                        </p:cTn>
                                        <p:tgtEl>
                                          <p:spTgt spid="321"/>
                                        </p:tgtEl>
                                        <p:attrNameLst>
                                          <p:attrName>style.visibility</p:attrName>
                                        </p:attrNameLst>
                                      </p:cBhvr>
                                      <p:to>
                                        <p:strVal val="hidden"/>
                                      </p:to>
                                    </p:set>
                                  </p:childTnLst>
                                </p:cTn>
                              </p:par>
                            </p:childTnLst>
                          </p:cTn>
                        </p:par>
                      </p:childTnLst>
                    </p:cTn>
                  </p:par>
                </p:childTnLst>
              </p:cTn>
              <p:nextCondLst>
                <p:cond evt="onClick" delay="0">
                  <p:tgtEl>
                    <p:spTgt spid="342"/>
                  </p:tgtEl>
                </p:cond>
              </p:nextCondLst>
            </p:seq>
            <p:seq concurrent="1" nextAc="seek">
              <p:cTn id="2420" restart="whenNotActive" fill="hold" evtFilter="cancelBubble" nodeType="interactiveSeq">
                <p:stCondLst>
                  <p:cond evt="onClick" delay="0">
                    <p:tgtEl>
                      <p:spTgt spid="337"/>
                    </p:tgtEl>
                  </p:cond>
                </p:stCondLst>
                <p:endSync evt="end" delay="0">
                  <p:rtn val="all"/>
                </p:endSync>
                <p:childTnLst>
                  <p:par>
                    <p:cTn id="2421" fill="hold">
                      <p:stCondLst>
                        <p:cond delay="0"/>
                      </p:stCondLst>
                      <p:childTnLst>
                        <p:par>
                          <p:cTn id="2422" fill="hold">
                            <p:stCondLst>
                              <p:cond delay="0"/>
                            </p:stCondLst>
                            <p:childTnLst>
                              <p:par>
                                <p:cTn id="2423" presetID="1" presetClass="exit" presetSubtype="0" fill="hold" grpId="1" nodeType="clickEffect">
                                  <p:stCondLst>
                                    <p:cond delay="0"/>
                                  </p:stCondLst>
                                  <p:childTnLst>
                                    <p:set>
                                      <p:cBhvr>
                                        <p:cTn id="2424" dur="1" fill="hold">
                                          <p:stCondLst>
                                            <p:cond delay="0"/>
                                          </p:stCondLst>
                                        </p:cTn>
                                        <p:tgtEl>
                                          <p:spTgt spid="337"/>
                                        </p:tgtEl>
                                        <p:attrNameLst>
                                          <p:attrName>style.visibility</p:attrName>
                                        </p:attrNameLst>
                                      </p:cBhvr>
                                      <p:to>
                                        <p:strVal val="hidden"/>
                                      </p:to>
                                    </p:set>
                                  </p:childTnLst>
                                </p:cTn>
                              </p:par>
                              <p:par>
                                <p:cTn id="2425" presetID="10" presetClass="entr" presetSubtype="0" fill="hold" grpId="4" nodeType="withEffect">
                                  <p:stCondLst>
                                    <p:cond delay="0"/>
                                  </p:stCondLst>
                                  <p:childTnLst>
                                    <p:set>
                                      <p:cBhvr>
                                        <p:cTn id="2426" dur="1" fill="hold">
                                          <p:stCondLst>
                                            <p:cond delay="0"/>
                                          </p:stCondLst>
                                        </p:cTn>
                                        <p:tgtEl>
                                          <p:spTgt spid="330"/>
                                        </p:tgtEl>
                                        <p:attrNameLst>
                                          <p:attrName>style.visibility</p:attrName>
                                        </p:attrNameLst>
                                      </p:cBhvr>
                                      <p:to>
                                        <p:strVal val="visible"/>
                                      </p:to>
                                    </p:set>
                                    <p:animEffect transition="in" filter="fade">
                                      <p:cBhvr>
                                        <p:cTn id="2427" dur="500"/>
                                        <p:tgtEl>
                                          <p:spTgt spid="330"/>
                                        </p:tgtEl>
                                      </p:cBhvr>
                                    </p:animEffect>
                                  </p:childTnLst>
                                </p:cTn>
                              </p:par>
                            </p:childTnLst>
                          </p:cTn>
                        </p:par>
                      </p:childTnLst>
                    </p:cTn>
                  </p:par>
                </p:childTnLst>
              </p:cTn>
              <p:nextCondLst>
                <p:cond evt="onClick" delay="0">
                  <p:tgtEl>
                    <p:spTgt spid="337"/>
                  </p:tgtEl>
                </p:cond>
              </p:nextCondLst>
            </p:seq>
            <p:seq concurrent="1" nextAc="seek">
              <p:cTn id="2428" restart="whenNotActive" fill="hold" evtFilter="cancelBubble" nodeType="interactiveSeq">
                <p:stCondLst>
                  <p:cond evt="onClick" delay="0">
                    <p:tgtEl>
                      <p:spTgt spid="338"/>
                    </p:tgtEl>
                  </p:cond>
                </p:stCondLst>
                <p:endSync evt="end" delay="0">
                  <p:rtn val="all"/>
                </p:endSync>
                <p:childTnLst>
                  <p:par>
                    <p:cTn id="2429" fill="hold">
                      <p:stCondLst>
                        <p:cond delay="0"/>
                      </p:stCondLst>
                      <p:childTnLst>
                        <p:par>
                          <p:cTn id="2430" fill="hold">
                            <p:stCondLst>
                              <p:cond delay="0"/>
                            </p:stCondLst>
                            <p:childTnLst>
                              <p:par>
                                <p:cTn id="2431" presetID="1" presetClass="exit" presetSubtype="0" fill="hold" grpId="1" nodeType="clickEffect">
                                  <p:stCondLst>
                                    <p:cond delay="0"/>
                                  </p:stCondLst>
                                  <p:childTnLst>
                                    <p:set>
                                      <p:cBhvr>
                                        <p:cTn id="2432" dur="1" fill="hold">
                                          <p:stCondLst>
                                            <p:cond delay="0"/>
                                          </p:stCondLst>
                                        </p:cTn>
                                        <p:tgtEl>
                                          <p:spTgt spid="338"/>
                                        </p:tgtEl>
                                        <p:attrNameLst>
                                          <p:attrName>style.visibility</p:attrName>
                                        </p:attrNameLst>
                                      </p:cBhvr>
                                      <p:to>
                                        <p:strVal val="hidden"/>
                                      </p:to>
                                    </p:set>
                                  </p:childTnLst>
                                </p:cTn>
                              </p:par>
                              <p:par>
                                <p:cTn id="2433" presetID="10" presetClass="entr" presetSubtype="0" fill="hold" grpId="5" nodeType="withEffect">
                                  <p:stCondLst>
                                    <p:cond delay="0"/>
                                  </p:stCondLst>
                                  <p:childTnLst>
                                    <p:set>
                                      <p:cBhvr>
                                        <p:cTn id="2434" dur="1" fill="hold">
                                          <p:stCondLst>
                                            <p:cond delay="0"/>
                                          </p:stCondLst>
                                        </p:cTn>
                                        <p:tgtEl>
                                          <p:spTgt spid="330"/>
                                        </p:tgtEl>
                                        <p:attrNameLst>
                                          <p:attrName>style.visibility</p:attrName>
                                        </p:attrNameLst>
                                      </p:cBhvr>
                                      <p:to>
                                        <p:strVal val="visible"/>
                                      </p:to>
                                    </p:set>
                                    <p:animEffect transition="in" filter="fade">
                                      <p:cBhvr>
                                        <p:cTn id="2435" dur="500"/>
                                        <p:tgtEl>
                                          <p:spTgt spid="330"/>
                                        </p:tgtEl>
                                      </p:cBhvr>
                                    </p:animEffect>
                                  </p:childTnLst>
                                </p:cTn>
                              </p:par>
                              <p:par>
                                <p:cTn id="2436" presetID="1" presetClass="exit" presetSubtype="0" fill="hold" grpId="5" nodeType="withEffect">
                                  <p:stCondLst>
                                    <p:cond delay="0"/>
                                  </p:stCondLst>
                                  <p:childTnLst>
                                    <p:set>
                                      <p:cBhvr>
                                        <p:cTn id="2437" dur="1" fill="hold">
                                          <p:stCondLst>
                                            <p:cond delay="0"/>
                                          </p:stCondLst>
                                        </p:cTn>
                                        <p:tgtEl>
                                          <p:spTgt spid="321"/>
                                        </p:tgtEl>
                                        <p:attrNameLst>
                                          <p:attrName>style.visibility</p:attrName>
                                        </p:attrNameLst>
                                      </p:cBhvr>
                                      <p:to>
                                        <p:strVal val="hidden"/>
                                      </p:to>
                                    </p:set>
                                  </p:childTnLst>
                                </p:cTn>
                              </p:par>
                            </p:childTnLst>
                          </p:cTn>
                        </p:par>
                      </p:childTnLst>
                    </p:cTn>
                  </p:par>
                </p:childTnLst>
              </p:cTn>
              <p:nextCondLst>
                <p:cond evt="onClick" delay="0">
                  <p:tgtEl>
                    <p:spTgt spid="338"/>
                  </p:tgtEl>
                </p:cond>
              </p:nextCondLst>
            </p:seq>
            <p:seq concurrent="1" nextAc="seek">
              <p:cTn id="2438" restart="whenNotActive" fill="hold" evtFilter="cancelBubble" nodeType="interactiveSeq">
                <p:stCondLst>
                  <p:cond evt="onClick" delay="0">
                    <p:tgtEl>
                      <p:spTgt spid="339"/>
                    </p:tgtEl>
                  </p:cond>
                </p:stCondLst>
                <p:endSync evt="end" delay="0">
                  <p:rtn val="all"/>
                </p:endSync>
                <p:childTnLst>
                  <p:par>
                    <p:cTn id="2439" fill="hold">
                      <p:stCondLst>
                        <p:cond delay="0"/>
                      </p:stCondLst>
                      <p:childTnLst>
                        <p:par>
                          <p:cTn id="2440" fill="hold">
                            <p:stCondLst>
                              <p:cond delay="0"/>
                            </p:stCondLst>
                            <p:childTnLst>
                              <p:par>
                                <p:cTn id="2441" presetID="1" presetClass="exit" presetSubtype="0" fill="hold" grpId="1" nodeType="clickEffect">
                                  <p:stCondLst>
                                    <p:cond delay="0"/>
                                  </p:stCondLst>
                                  <p:childTnLst>
                                    <p:set>
                                      <p:cBhvr>
                                        <p:cTn id="2442" dur="1" fill="hold">
                                          <p:stCondLst>
                                            <p:cond delay="0"/>
                                          </p:stCondLst>
                                        </p:cTn>
                                        <p:tgtEl>
                                          <p:spTgt spid="339"/>
                                        </p:tgtEl>
                                        <p:attrNameLst>
                                          <p:attrName>style.visibility</p:attrName>
                                        </p:attrNameLst>
                                      </p:cBhvr>
                                      <p:to>
                                        <p:strVal val="hidden"/>
                                      </p:to>
                                    </p:set>
                                  </p:childTnLst>
                                </p:cTn>
                              </p:par>
                              <p:par>
                                <p:cTn id="2443" presetID="10" presetClass="entr" presetSubtype="0" fill="hold" grpId="6" nodeType="withEffect">
                                  <p:stCondLst>
                                    <p:cond delay="0"/>
                                  </p:stCondLst>
                                  <p:childTnLst>
                                    <p:set>
                                      <p:cBhvr>
                                        <p:cTn id="2444" dur="1" fill="hold">
                                          <p:stCondLst>
                                            <p:cond delay="0"/>
                                          </p:stCondLst>
                                        </p:cTn>
                                        <p:tgtEl>
                                          <p:spTgt spid="330"/>
                                        </p:tgtEl>
                                        <p:attrNameLst>
                                          <p:attrName>style.visibility</p:attrName>
                                        </p:attrNameLst>
                                      </p:cBhvr>
                                      <p:to>
                                        <p:strVal val="visible"/>
                                      </p:to>
                                    </p:set>
                                    <p:animEffect transition="in" filter="fade">
                                      <p:cBhvr>
                                        <p:cTn id="2445" dur="500"/>
                                        <p:tgtEl>
                                          <p:spTgt spid="330"/>
                                        </p:tgtEl>
                                      </p:cBhvr>
                                    </p:animEffect>
                                  </p:childTnLst>
                                </p:cTn>
                              </p:par>
                            </p:childTnLst>
                          </p:cTn>
                        </p:par>
                      </p:childTnLst>
                    </p:cTn>
                  </p:par>
                </p:childTnLst>
              </p:cTn>
              <p:nextCondLst>
                <p:cond evt="onClick" delay="0">
                  <p:tgtEl>
                    <p:spTgt spid="339"/>
                  </p:tgtEl>
                </p:cond>
              </p:nextCondLst>
            </p:seq>
            <p:seq concurrent="1" nextAc="seek">
              <p:cTn id="2446" restart="whenNotActive" fill="hold" evtFilter="cancelBubble" nodeType="interactiveSeq">
                <p:stCondLst>
                  <p:cond evt="onClick" delay="0">
                    <p:tgtEl>
                      <p:spTgt spid="340"/>
                    </p:tgtEl>
                  </p:cond>
                </p:stCondLst>
                <p:endSync evt="end" delay="0">
                  <p:rtn val="all"/>
                </p:endSync>
                <p:childTnLst>
                  <p:par>
                    <p:cTn id="2447" fill="hold">
                      <p:stCondLst>
                        <p:cond delay="0"/>
                      </p:stCondLst>
                      <p:childTnLst>
                        <p:par>
                          <p:cTn id="2448" fill="hold">
                            <p:stCondLst>
                              <p:cond delay="0"/>
                            </p:stCondLst>
                            <p:childTnLst>
                              <p:par>
                                <p:cTn id="2449" presetID="1" presetClass="exit" presetSubtype="0" fill="hold" grpId="1" nodeType="clickEffect">
                                  <p:stCondLst>
                                    <p:cond delay="0"/>
                                  </p:stCondLst>
                                  <p:childTnLst>
                                    <p:set>
                                      <p:cBhvr>
                                        <p:cTn id="2450" dur="1" fill="hold">
                                          <p:stCondLst>
                                            <p:cond delay="0"/>
                                          </p:stCondLst>
                                        </p:cTn>
                                        <p:tgtEl>
                                          <p:spTgt spid="340"/>
                                        </p:tgtEl>
                                        <p:attrNameLst>
                                          <p:attrName>style.visibility</p:attrName>
                                        </p:attrNameLst>
                                      </p:cBhvr>
                                      <p:to>
                                        <p:strVal val="hidden"/>
                                      </p:to>
                                    </p:set>
                                  </p:childTnLst>
                                </p:cTn>
                              </p:par>
                              <p:par>
                                <p:cTn id="2451" presetID="1" presetClass="exit" presetSubtype="0" fill="hold" grpId="1" nodeType="withEffect">
                                  <p:stCondLst>
                                    <p:cond delay="0"/>
                                  </p:stCondLst>
                                  <p:childTnLst>
                                    <p:set>
                                      <p:cBhvr>
                                        <p:cTn id="2452" dur="1" fill="hold">
                                          <p:stCondLst>
                                            <p:cond delay="0"/>
                                          </p:stCondLst>
                                        </p:cTn>
                                        <p:tgtEl>
                                          <p:spTgt spid="323"/>
                                        </p:tgtEl>
                                        <p:attrNameLst>
                                          <p:attrName>style.visibility</p:attrName>
                                        </p:attrNameLst>
                                      </p:cBhvr>
                                      <p:to>
                                        <p:strVal val="hidden"/>
                                      </p:to>
                                    </p:set>
                                  </p:childTnLst>
                                </p:cTn>
                              </p:par>
                              <p:par>
                                <p:cTn id="2453" presetID="10" presetClass="entr" presetSubtype="0" fill="hold" grpId="8" nodeType="withEffect">
                                  <p:stCondLst>
                                    <p:cond delay="0"/>
                                  </p:stCondLst>
                                  <p:childTnLst>
                                    <p:set>
                                      <p:cBhvr>
                                        <p:cTn id="2454" dur="1" fill="hold">
                                          <p:stCondLst>
                                            <p:cond delay="0"/>
                                          </p:stCondLst>
                                        </p:cTn>
                                        <p:tgtEl>
                                          <p:spTgt spid="330"/>
                                        </p:tgtEl>
                                        <p:attrNameLst>
                                          <p:attrName>style.visibility</p:attrName>
                                        </p:attrNameLst>
                                      </p:cBhvr>
                                      <p:to>
                                        <p:strVal val="visible"/>
                                      </p:to>
                                    </p:set>
                                    <p:animEffect transition="in" filter="fade">
                                      <p:cBhvr>
                                        <p:cTn id="2455" dur="500"/>
                                        <p:tgtEl>
                                          <p:spTgt spid="330"/>
                                        </p:tgtEl>
                                      </p:cBhvr>
                                    </p:animEffect>
                                  </p:childTnLst>
                                </p:cTn>
                              </p:par>
                            </p:childTnLst>
                          </p:cTn>
                        </p:par>
                      </p:childTnLst>
                    </p:cTn>
                  </p:par>
                </p:childTnLst>
              </p:cTn>
              <p:nextCondLst>
                <p:cond evt="onClick" delay="0">
                  <p:tgtEl>
                    <p:spTgt spid="340"/>
                  </p:tgtEl>
                </p:cond>
              </p:nextCondLst>
            </p:seq>
            <p:seq concurrent="1" nextAc="seek">
              <p:cTn id="2456" restart="whenNotActive" fill="hold" evtFilter="cancelBubble" nodeType="interactiveSeq">
                <p:stCondLst>
                  <p:cond evt="onClick" delay="0">
                    <p:tgtEl>
                      <p:spTgt spid="341"/>
                    </p:tgtEl>
                  </p:cond>
                </p:stCondLst>
                <p:endSync evt="end" delay="0">
                  <p:rtn val="all"/>
                </p:endSync>
                <p:childTnLst>
                  <p:par>
                    <p:cTn id="2457" fill="hold">
                      <p:stCondLst>
                        <p:cond delay="0"/>
                      </p:stCondLst>
                      <p:childTnLst>
                        <p:par>
                          <p:cTn id="2458" fill="hold">
                            <p:stCondLst>
                              <p:cond delay="0"/>
                            </p:stCondLst>
                            <p:childTnLst>
                              <p:par>
                                <p:cTn id="2459" presetID="1" presetClass="exit" presetSubtype="0" fill="hold" grpId="1" nodeType="clickEffect">
                                  <p:stCondLst>
                                    <p:cond delay="0"/>
                                  </p:stCondLst>
                                  <p:childTnLst>
                                    <p:set>
                                      <p:cBhvr>
                                        <p:cTn id="2460" dur="1" fill="hold">
                                          <p:stCondLst>
                                            <p:cond delay="0"/>
                                          </p:stCondLst>
                                        </p:cTn>
                                        <p:tgtEl>
                                          <p:spTgt spid="341"/>
                                        </p:tgtEl>
                                        <p:attrNameLst>
                                          <p:attrName>style.visibility</p:attrName>
                                        </p:attrNameLst>
                                      </p:cBhvr>
                                      <p:to>
                                        <p:strVal val="hidden"/>
                                      </p:to>
                                    </p:set>
                                  </p:childTnLst>
                                </p:cTn>
                              </p:par>
                              <p:par>
                                <p:cTn id="2461" presetID="1" presetClass="exit" presetSubtype="0" fill="hold" grpId="4" nodeType="withEffect">
                                  <p:stCondLst>
                                    <p:cond delay="0"/>
                                  </p:stCondLst>
                                  <p:childTnLst>
                                    <p:set>
                                      <p:cBhvr>
                                        <p:cTn id="2462" dur="1" fill="hold">
                                          <p:stCondLst>
                                            <p:cond delay="0"/>
                                          </p:stCondLst>
                                        </p:cTn>
                                        <p:tgtEl>
                                          <p:spTgt spid="321"/>
                                        </p:tgtEl>
                                        <p:attrNameLst>
                                          <p:attrName>style.visibility</p:attrName>
                                        </p:attrNameLst>
                                      </p:cBhvr>
                                      <p:to>
                                        <p:strVal val="hidden"/>
                                      </p:to>
                                    </p:set>
                                  </p:childTnLst>
                                </p:cTn>
                              </p:par>
                              <p:par>
                                <p:cTn id="2463" presetID="10" presetClass="entr" presetSubtype="0" fill="hold" grpId="7" nodeType="withEffect">
                                  <p:stCondLst>
                                    <p:cond delay="0"/>
                                  </p:stCondLst>
                                  <p:childTnLst>
                                    <p:set>
                                      <p:cBhvr>
                                        <p:cTn id="2464" dur="1" fill="hold">
                                          <p:stCondLst>
                                            <p:cond delay="0"/>
                                          </p:stCondLst>
                                        </p:cTn>
                                        <p:tgtEl>
                                          <p:spTgt spid="330"/>
                                        </p:tgtEl>
                                        <p:attrNameLst>
                                          <p:attrName>style.visibility</p:attrName>
                                        </p:attrNameLst>
                                      </p:cBhvr>
                                      <p:to>
                                        <p:strVal val="visible"/>
                                      </p:to>
                                    </p:set>
                                    <p:animEffect transition="in" filter="fade">
                                      <p:cBhvr>
                                        <p:cTn id="2465" dur="500"/>
                                        <p:tgtEl>
                                          <p:spTgt spid="330"/>
                                        </p:tgtEl>
                                      </p:cBhvr>
                                    </p:animEffect>
                                  </p:childTnLst>
                                </p:cTn>
                              </p:par>
                            </p:childTnLst>
                          </p:cTn>
                        </p:par>
                      </p:childTnLst>
                    </p:cTn>
                  </p:par>
                </p:childTnLst>
              </p:cTn>
              <p:nextCondLst>
                <p:cond evt="onClick" delay="0">
                  <p:tgtEl>
                    <p:spTgt spid="341"/>
                  </p:tgtEl>
                </p:cond>
              </p:nextCondLst>
            </p:seq>
            <p:seq concurrent="1" nextAc="seek">
              <p:cTn id="2466" restart="whenNotActive" fill="hold" evtFilter="cancelBubble" nodeType="interactiveSeq">
                <p:stCondLst>
                  <p:cond evt="onClick" delay="0">
                    <p:tgtEl>
                      <p:spTgt spid="343"/>
                    </p:tgtEl>
                  </p:cond>
                </p:stCondLst>
                <p:endSync evt="end" delay="0">
                  <p:rtn val="all"/>
                </p:endSync>
                <p:childTnLst>
                  <p:par>
                    <p:cTn id="2467" fill="hold">
                      <p:stCondLst>
                        <p:cond delay="0"/>
                      </p:stCondLst>
                      <p:childTnLst>
                        <p:par>
                          <p:cTn id="2468" fill="hold">
                            <p:stCondLst>
                              <p:cond delay="0"/>
                            </p:stCondLst>
                            <p:childTnLst>
                              <p:par>
                                <p:cTn id="2469" presetID="1" presetClass="entr" presetSubtype="0" fill="hold" grpId="0" nodeType="clickEffect">
                                  <p:stCondLst>
                                    <p:cond delay="0"/>
                                  </p:stCondLst>
                                  <p:childTnLst>
                                    <p:set>
                                      <p:cBhvr>
                                        <p:cTn id="2470" dur="1" fill="hold">
                                          <p:stCondLst>
                                            <p:cond delay="0"/>
                                          </p:stCondLst>
                                        </p:cTn>
                                        <p:tgtEl>
                                          <p:spTgt spid="349"/>
                                        </p:tgtEl>
                                        <p:attrNameLst>
                                          <p:attrName>style.visibility</p:attrName>
                                        </p:attrNameLst>
                                      </p:cBhvr>
                                      <p:to>
                                        <p:strVal val="visible"/>
                                      </p:to>
                                    </p:set>
                                  </p:childTnLst>
                                </p:cTn>
                              </p:par>
                              <p:par>
                                <p:cTn id="2471" presetID="10" presetClass="exit" presetSubtype="0" fill="hold" grpId="1" nodeType="withEffect">
                                  <p:stCondLst>
                                    <p:cond delay="0"/>
                                  </p:stCondLst>
                                  <p:childTnLst>
                                    <p:animEffect transition="out" filter="fade">
                                      <p:cBhvr>
                                        <p:cTn id="2472" dur="500"/>
                                        <p:tgtEl>
                                          <p:spTgt spid="328"/>
                                        </p:tgtEl>
                                      </p:cBhvr>
                                    </p:animEffect>
                                    <p:set>
                                      <p:cBhvr>
                                        <p:cTn id="2473"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3"/>
                  </p:tgtEl>
                </p:cond>
              </p:nextCondLst>
            </p:seq>
            <p:seq concurrent="1" nextAc="seek">
              <p:cTn id="2474" restart="whenNotActive" fill="hold" evtFilter="cancelBubble" nodeType="interactiveSeq">
                <p:stCondLst>
                  <p:cond evt="onClick" delay="0">
                    <p:tgtEl>
                      <p:spTgt spid="344"/>
                    </p:tgtEl>
                  </p:cond>
                </p:stCondLst>
                <p:endSync evt="end" delay="0">
                  <p:rtn val="all"/>
                </p:endSync>
                <p:childTnLst>
                  <p:par>
                    <p:cTn id="2475" fill="hold">
                      <p:stCondLst>
                        <p:cond delay="0"/>
                      </p:stCondLst>
                      <p:childTnLst>
                        <p:par>
                          <p:cTn id="2476" fill="hold">
                            <p:stCondLst>
                              <p:cond delay="0"/>
                            </p:stCondLst>
                            <p:childTnLst>
                              <p:par>
                                <p:cTn id="2477" presetID="1" presetClass="entr" presetSubtype="0" fill="hold" grpId="0" nodeType="clickEffect">
                                  <p:stCondLst>
                                    <p:cond delay="0"/>
                                  </p:stCondLst>
                                  <p:childTnLst>
                                    <p:set>
                                      <p:cBhvr>
                                        <p:cTn id="2478" dur="1" fill="hold">
                                          <p:stCondLst>
                                            <p:cond delay="0"/>
                                          </p:stCondLst>
                                        </p:cTn>
                                        <p:tgtEl>
                                          <p:spTgt spid="350"/>
                                        </p:tgtEl>
                                        <p:attrNameLst>
                                          <p:attrName>style.visibility</p:attrName>
                                        </p:attrNameLst>
                                      </p:cBhvr>
                                      <p:to>
                                        <p:strVal val="visible"/>
                                      </p:to>
                                    </p:set>
                                  </p:childTnLst>
                                </p:cTn>
                              </p:par>
                              <p:par>
                                <p:cTn id="2479" presetID="1" presetClass="entr" presetSubtype="0" fill="hold" grpId="0" nodeType="withEffect">
                                  <p:stCondLst>
                                    <p:cond delay="0"/>
                                  </p:stCondLst>
                                  <p:childTnLst>
                                    <p:set>
                                      <p:cBhvr>
                                        <p:cTn id="2480" dur="1" fill="hold">
                                          <p:stCondLst>
                                            <p:cond delay="0"/>
                                          </p:stCondLst>
                                        </p:cTn>
                                        <p:tgtEl>
                                          <p:spTgt spid="325"/>
                                        </p:tgtEl>
                                        <p:attrNameLst>
                                          <p:attrName>style.visibility</p:attrName>
                                        </p:attrNameLst>
                                      </p:cBhvr>
                                      <p:to>
                                        <p:strVal val="visible"/>
                                      </p:to>
                                    </p:set>
                                  </p:childTnLst>
                                </p:cTn>
                              </p:par>
                              <p:par>
                                <p:cTn id="2481" presetID="10" presetClass="exit" presetSubtype="0" fill="hold" grpId="2" nodeType="withEffect">
                                  <p:stCondLst>
                                    <p:cond delay="0"/>
                                  </p:stCondLst>
                                  <p:childTnLst>
                                    <p:animEffect transition="out" filter="fade">
                                      <p:cBhvr>
                                        <p:cTn id="2482" dur="500"/>
                                        <p:tgtEl>
                                          <p:spTgt spid="328"/>
                                        </p:tgtEl>
                                      </p:cBhvr>
                                    </p:animEffect>
                                    <p:set>
                                      <p:cBhvr>
                                        <p:cTn id="2483"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4"/>
                  </p:tgtEl>
                </p:cond>
              </p:nextCondLst>
            </p:seq>
            <p:seq concurrent="1" nextAc="seek">
              <p:cTn id="2484" restart="whenNotActive" fill="hold" evtFilter="cancelBubble" nodeType="interactiveSeq">
                <p:stCondLst>
                  <p:cond evt="onClick" delay="0">
                    <p:tgtEl>
                      <p:spTgt spid="345"/>
                    </p:tgtEl>
                  </p:cond>
                </p:stCondLst>
                <p:endSync evt="end" delay="0">
                  <p:rtn val="all"/>
                </p:endSync>
                <p:childTnLst>
                  <p:par>
                    <p:cTn id="2485" fill="hold">
                      <p:stCondLst>
                        <p:cond delay="0"/>
                      </p:stCondLst>
                      <p:childTnLst>
                        <p:par>
                          <p:cTn id="2486" fill="hold">
                            <p:stCondLst>
                              <p:cond delay="0"/>
                            </p:stCondLst>
                            <p:childTnLst>
                              <p:par>
                                <p:cTn id="2487" presetID="1" presetClass="entr" presetSubtype="0" fill="hold" grpId="1" nodeType="clickEffect">
                                  <p:stCondLst>
                                    <p:cond delay="0"/>
                                  </p:stCondLst>
                                  <p:childTnLst>
                                    <p:set>
                                      <p:cBhvr>
                                        <p:cTn id="2488" dur="1" fill="hold">
                                          <p:stCondLst>
                                            <p:cond delay="0"/>
                                          </p:stCondLst>
                                        </p:cTn>
                                        <p:tgtEl>
                                          <p:spTgt spid="351"/>
                                        </p:tgtEl>
                                        <p:attrNameLst>
                                          <p:attrName>style.visibility</p:attrName>
                                        </p:attrNameLst>
                                      </p:cBhvr>
                                      <p:to>
                                        <p:strVal val="visible"/>
                                      </p:to>
                                    </p:set>
                                  </p:childTnLst>
                                </p:cTn>
                              </p:par>
                              <p:par>
                                <p:cTn id="2489" presetID="10" presetClass="exit" presetSubtype="0" fill="hold" grpId="5" nodeType="withEffect">
                                  <p:stCondLst>
                                    <p:cond delay="0"/>
                                  </p:stCondLst>
                                  <p:childTnLst>
                                    <p:animEffect transition="out" filter="fade">
                                      <p:cBhvr>
                                        <p:cTn id="2490" dur="500"/>
                                        <p:tgtEl>
                                          <p:spTgt spid="328"/>
                                        </p:tgtEl>
                                      </p:cBhvr>
                                    </p:animEffect>
                                    <p:set>
                                      <p:cBhvr>
                                        <p:cTn id="2491"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5"/>
                  </p:tgtEl>
                </p:cond>
              </p:nextCondLst>
            </p:seq>
            <p:seq concurrent="1" nextAc="seek">
              <p:cTn id="2492" restart="whenNotActive" fill="hold" evtFilter="cancelBubble" nodeType="interactiveSeq">
                <p:stCondLst>
                  <p:cond evt="onClick" delay="0">
                    <p:tgtEl>
                      <p:spTgt spid="347"/>
                    </p:tgtEl>
                  </p:cond>
                </p:stCondLst>
                <p:endSync evt="end" delay="0">
                  <p:rtn val="all"/>
                </p:endSync>
                <p:childTnLst>
                  <p:par>
                    <p:cTn id="2493" fill="hold">
                      <p:stCondLst>
                        <p:cond delay="0"/>
                      </p:stCondLst>
                      <p:childTnLst>
                        <p:par>
                          <p:cTn id="2494" fill="hold">
                            <p:stCondLst>
                              <p:cond delay="0"/>
                            </p:stCondLst>
                            <p:childTnLst>
                              <p:par>
                                <p:cTn id="2495" presetID="1" presetClass="entr" presetSubtype="0" fill="hold" grpId="0" nodeType="clickEffect">
                                  <p:stCondLst>
                                    <p:cond delay="0"/>
                                  </p:stCondLst>
                                  <p:childTnLst>
                                    <p:set>
                                      <p:cBhvr>
                                        <p:cTn id="2496" dur="1" fill="hold">
                                          <p:stCondLst>
                                            <p:cond delay="0"/>
                                          </p:stCondLst>
                                        </p:cTn>
                                        <p:tgtEl>
                                          <p:spTgt spid="353"/>
                                        </p:tgtEl>
                                        <p:attrNameLst>
                                          <p:attrName>style.visibility</p:attrName>
                                        </p:attrNameLst>
                                      </p:cBhvr>
                                      <p:to>
                                        <p:strVal val="visible"/>
                                      </p:to>
                                    </p:set>
                                  </p:childTnLst>
                                </p:cTn>
                              </p:par>
                              <p:par>
                                <p:cTn id="2497" presetID="1" presetClass="entr" presetSubtype="0" fill="hold" grpId="0" nodeType="withEffect">
                                  <p:stCondLst>
                                    <p:cond delay="0"/>
                                  </p:stCondLst>
                                  <p:childTnLst>
                                    <p:set>
                                      <p:cBhvr>
                                        <p:cTn id="2498" dur="1" fill="hold">
                                          <p:stCondLst>
                                            <p:cond delay="0"/>
                                          </p:stCondLst>
                                        </p:cTn>
                                        <p:tgtEl>
                                          <p:spTgt spid="320"/>
                                        </p:tgtEl>
                                        <p:attrNameLst>
                                          <p:attrName>style.visibility</p:attrName>
                                        </p:attrNameLst>
                                      </p:cBhvr>
                                      <p:to>
                                        <p:strVal val="visible"/>
                                      </p:to>
                                    </p:set>
                                  </p:childTnLst>
                                </p:cTn>
                              </p:par>
                              <p:par>
                                <p:cTn id="2499" presetID="10" presetClass="exit" presetSubtype="0" fill="hold" grpId="4" nodeType="withEffect">
                                  <p:stCondLst>
                                    <p:cond delay="0"/>
                                  </p:stCondLst>
                                  <p:childTnLst>
                                    <p:animEffect transition="out" filter="fade">
                                      <p:cBhvr>
                                        <p:cTn id="2500" dur="500"/>
                                        <p:tgtEl>
                                          <p:spTgt spid="328"/>
                                        </p:tgtEl>
                                      </p:cBhvr>
                                    </p:animEffect>
                                    <p:set>
                                      <p:cBhvr>
                                        <p:cTn id="2501"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7"/>
                  </p:tgtEl>
                </p:cond>
              </p:nextCondLst>
            </p:seq>
            <p:seq concurrent="1" nextAc="seek">
              <p:cTn id="2502" restart="whenNotActive" fill="hold" evtFilter="cancelBubble" nodeType="interactiveSeq">
                <p:stCondLst>
                  <p:cond evt="onClick" delay="0">
                    <p:tgtEl>
                      <p:spTgt spid="348"/>
                    </p:tgtEl>
                  </p:cond>
                </p:stCondLst>
                <p:endSync evt="end" delay="0">
                  <p:rtn val="all"/>
                </p:endSync>
                <p:childTnLst>
                  <p:par>
                    <p:cTn id="2503" fill="hold">
                      <p:stCondLst>
                        <p:cond delay="0"/>
                      </p:stCondLst>
                      <p:childTnLst>
                        <p:par>
                          <p:cTn id="2504" fill="hold">
                            <p:stCondLst>
                              <p:cond delay="0"/>
                            </p:stCondLst>
                            <p:childTnLst>
                              <p:par>
                                <p:cTn id="2505" presetID="1" presetClass="entr" presetSubtype="0" fill="hold" grpId="0" nodeType="clickEffect">
                                  <p:stCondLst>
                                    <p:cond delay="0"/>
                                  </p:stCondLst>
                                  <p:childTnLst>
                                    <p:set>
                                      <p:cBhvr>
                                        <p:cTn id="2506" dur="1" fill="hold">
                                          <p:stCondLst>
                                            <p:cond delay="0"/>
                                          </p:stCondLst>
                                        </p:cTn>
                                        <p:tgtEl>
                                          <p:spTgt spid="354"/>
                                        </p:tgtEl>
                                        <p:attrNameLst>
                                          <p:attrName>style.visibility</p:attrName>
                                        </p:attrNameLst>
                                      </p:cBhvr>
                                      <p:to>
                                        <p:strVal val="visible"/>
                                      </p:to>
                                    </p:set>
                                  </p:childTnLst>
                                </p:cTn>
                              </p:par>
                              <p:par>
                                <p:cTn id="2507" presetID="1" presetClass="entr" presetSubtype="0" fill="hold" grpId="1" nodeType="withEffect">
                                  <p:stCondLst>
                                    <p:cond delay="0"/>
                                  </p:stCondLst>
                                  <p:childTnLst>
                                    <p:set>
                                      <p:cBhvr>
                                        <p:cTn id="2508" dur="1" fill="hold">
                                          <p:stCondLst>
                                            <p:cond delay="0"/>
                                          </p:stCondLst>
                                        </p:cTn>
                                        <p:tgtEl>
                                          <p:spTgt spid="320"/>
                                        </p:tgtEl>
                                        <p:attrNameLst>
                                          <p:attrName>style.visibility</p:attrName>
                                        </p:attrNameLst>
                                      </p:cBhvr>
                                      <p:to>
                                        <p:strVal val="visible"/>
                                      </p:to>
                                    </p:set>
                                  </p:childTnLst>
                                </p:cTn>
                              </p:par>
                              <p:par>
                                <p:cTn id="2509" presetID="10" presetClass="exit" presetSubtype="0" fill="hold" grpId="3" nodeType="withEffect">
                                  <p:stCondLst>
                                    <p:cond delay="0"/>
                                  </p:stCondLst>
                                  <p:childTnLst>
                                    <p:animEffect transition="out" filter="fade">
                                      <p:cBhvr>
                                        <p:cTn id="2510" dur="500"/>
                                        <p:tgtEl>
                                          <p:spTgt spid="328"/>
                                        </p:tgtEl>
                                      </p:cBhvr>
                                    </p:animEffect>
                                    <p:set>
                                      <p:cBhvr>
                                        <p:cTn id="2511"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8"/>
                  </p:tgtEl>
                </p:cond>
              </p:nextCondLst>
            </p:seq>
            <p:seq concurrent="1" nextAc="seek">
              <p:cTn id="2512" restart="whenNotActive" fill="hold" evtFilter="cancelBubble" nodeType="interactiveSeq">
                <p:stCondLst>
                  <p:cond evt="onClick" delay="0">
                    <p:tgtEl>
                      <p:spTgt spid="346"/>
                    </p:tgtEl>
                  </p:cond>
                </p:stCondLst>
                <p:endSync evt="end" delay="0">
                  <p:rtn val="all"/>
                </p:endSync>
                <p:childTnLst>
                  <p:par>
                    <p:cTn id="2513" fill="hold">
                      <p:stCondLst>
                        <p:cond delay="0"/>
                      </p:stCondLst>
                      <p:childTnLst>
                        <p:par>
                          <p:cTn id="2514" fill="hold">
                            <p:stCondLst>
                              <p:cond delay="0"/>
                            </p:stCondLst>
                            <p:childTnLst>
                              <p:par>
                                <p:cTn id="2515" presetID="1" presetClass="entr" presetSubtype="0" fill="hold" grpId="0" nodeType="clickEffect">
                                  <p:stCondLst>
                                    <p:cond delay="0"/>
                                  </p:stCondLst>
                                  <p:childTnLst>
                                    <p:set>
                                      <p:cBhvr>
                                        <p:cTn id="2516" dur="1" fill="hold">
                                          <p:stCondLst>
                                            <p:cond delay="0"/>
                                          </p:stCondLst>
                                        </p:cTn>
                                        <p:tgtEl>
                                          <p:spTgt spid="352"/>
                                        </p:tgtEl>
                                        <p:attrNameLst>
                                          <p:attrName>style.visibility</p:attrName>
                                        </p:attrNameLst>
                                      </p:cBhvr>
                                      <p:to>
                                        <p:strVal val="visible"/>
                                      </p:to>
                                    </p:set>
                                  </p:childTnLst>
                                </p:cTn>
                              </p:par>
                              <p:par>
                                <p:cTn id="2517" presetID="1" presetClass="entr" presetSubtype="0" fill="hold" grpId="5" nodeType="withEffect">
                                  <p:stCondLst>
                                    <p:cond delay="0"/>
                                  </p:stCondLst>
                                  <p:childTnLst>
                                    <p:set>
                                      <p:cBhvr>
                                        <p:cTn id="2518" dur="1" fill="hold">
                                          <p:stCondLst>
                                            <p:cond delay="0"/>
                                          </p:stCondLst>
                                        </p:cTn>
                                        <p:tgtEl>
                                          <p:spTgt spid="320"/>
                                        </p:tgtEl>
                                        <p:attrNameLst>
                                          <p:attrName>style.visibility</p:attrName>
                                        </p:attrNameLst>
                                      </p:cBhvr>
                                      <p:to>
                                        <p:strVal val="visible"/>
                                      </p:to>
                                    </p:set>
                                  </p:childTnLst>
                                </p:cTn>
                              </p:par>
                              <p:par>
                                <p:cTn id="2519" presetID="10" presetClass="exit" presetSubtype="0" fill="hold" grpId="0" nodeType="withEffect">
                                  <p:stCondLst>
                                    <p:cond delay="0"/>
                                  </p:stCondLst>
                                  <p:childTnLst>
                                    <p:animEffect transition="out" filter="fade">
                                      <p:cBhvr>
                                        <p:cTn id="2520" dur="500"/>
                                        <p:tgtEl>
                                          <p:spTgt spid="328"/>
                                        </p:tgtEl>
                                      </p:cBhvr>
                                    </p:animEffect>
                                    <p:set>
                                      <p:cBhvr>
                                        <p:cTn id="2521" dur="1" fill="hold">
                                          <p:stCondLst>
                                            <p:cond delay="499"/>
                                          </p:stCondLst>
                                        </p:cTn>
                                        <p:tgtEl>
                                          <p:spTgt spid="328"/>
                                        </p:tgtEl>
                                        <p:attrNameLst>
                                          <p:attrName>style.visibility</p:attrName>
                                        </p:attrNameLst>
                                      </p:cBhvr>
                                      <p:to>
                                        <p:strVal val="hidden"/>
                                      </p:to>
                                    </p:set>
                                  </p:childTnLst>
                                </p:cTn>
                              </p:par>
                            </p:childTnLst>
                          </p:cTn>
                        </p:par>
                      </p:childTnLst>
                    </p:cTn>
                  </p:par>
                </p:childTnLst>
              </p:cTn>
              <p:nextCondLst>
                <p:cond evt="onClick" delay="0">
                  <p:tgtEl>
                    <p:spTgt spid="346"/>
                  </p:tgtEl>
                </p:cond>
              </p:nextCondLst>
            </p:seq>
            <p:seq concurrent="1" nextAc="seek">
              <p:cTn id="2522" restart="whenNotActive" fill="hold" evtFilter="cancelBubble" nodeType="interactiveSeq">
                <p:stCondLst>
                  <p:cond evt="onClick" delay="0">
                    <p:tgtEl>
                      <p:spTgt spid="354"/>
                    </p:tgtEl>
                  </p:cond>
                </p:stCondLst>
                <p:endSync evt="end" delay="0">
                  <p:rtn val="all"/>
                </p:endSync>
                <p:childTnLst>
                  <p:par>
                    <p:cTn id="2523" fill="hold">
                      <p:stCondLst>
                        <p:cond delay="0"/>
                      </p:stCondLst>
                      <p:childTnLst>
                        <p:par>
                          <p:cTn id="2524" fill="hold">
                            <p:stCondLst>
                              <p:cond delay="0"/>
                            </p:stCondLst>
                            <p:childTnLst>
                              <p:par>
                                <p:cTn id="2525" presetID="1" presetClass="exit" presetSubtype="0" fill="hold" grpId="1" nodeType="clickEffect">
                                  <p:stCondLst>
                                    <p:cond delay="0"/>
                                  </p:stCondLst>
                                  <p:childTnLst>
                                    <p:set>
                                      <p:cBhvr>
                                        <p:cTn id="2526" dur="1" fill="hold">
                                          <p:stCondLst>
                                            <p:cond delay="0"/>
                                          </p:stCondLst>
                                        </p:cTn>
                                        <p:tgtEl>
                                          <p:spTgt spid="354"/>
                                        </p:tgtEl>
                                        <p:attrNameLst>
                                          <p:attrName>style.visibility</p:attrName>
                                        </p:attrNameLst>
                                      </p:cBhvr>
                                      <p:to>
                                        <p:strVal val="hidden"/>
                                      </p:to>
                                    </p:set>
                                  </p:childTnLst>
                                </p:cTn>
                              </p:par>
                              <p:par>
                                <p:cTn id="2527" presetID="1" presetClass="exit" presetSubtype="0" fill="hold" grpId="4" nodeType="withEffect">
                                  <p:stCondLst>
                                    <p:cond delay="0"/>
                                  </p:stCondLst>
                                  <p:childTnLst>
                                    <p:set>
                                      <p:cBhvr>
                                        <p:cTn id="2528" dur="1" fill="hold">
                                          <p:stCondLst>
                                            <p:cond delay="0"/>
                                          </p:stCondLst>
                                        </p:cTn>
                                        <p:tgtEl>
                                          <p:spTgt spid="320"/>
                                        </p:tgtEl>
                                        <p:attrNameLst>
                                          <p:attrName>style.visibility</p:attrName>
                                        </p:attrNameLst>
                                      </p:cBhvr>
                                      <p:to>
                                        <p:strVal val="hidden"/>
                                      </p:to>
                                    </p:set>
                                  </p:childTnLst>
                                </p:cTn>
                              </p:par>
                              <p:par>
                                <p:cTn id="2529" presetID="10" presetClass="entr" presetSubtype="0" fill="hold" grpId="6" nodeType="withEffect">
                                  <p:stCondLst>
                                    <p:cond delay="0"/>
                                  </p:stCondLst>
                                  <p:childTnLst>
                                    <p:set>
                                      <p:cBhvr>
                                        <p:cTn id="2530" dur="1" fill="hold">
                                          <p:stCondLst>
                                            <p:cond delay="0"/>
                                          </p:stCondLst>
                                        </p:cTn>
                                        <p:tgtEl>
                                          <p:spTgt spid="328"/>
                                        </p:tgtEl>
                                        <p:attrNameLst>
                                          <p:attrName>style.visibility</p:attrName>
                                        </p:attrNameLst>
                                      </p:cBhvr>
                                      <p:to>
                                        <p:strVal val="visible"/>
                                      </p:to>
                                    </p:set>
                                    <p:animEffect transition="in" filter="fade">
                                      <p:cBhvr>
                                        <p:cTn id="2531" dur="500"/>
                                        <p:tgtEl>
                                          <p:spTgt spid="328"/>
                                        </p:tgtEl>
                                      </p:cBhvr>
                                    </p:animEffect>
                                  </p:childTnLst>
                                </p:cTn>
                              </p:par>
                            </p:childTnLst>
                          </p:cTn>
                        </p:par>
                      </p:childTnLst>
                    </p:cTn>
                  </p:par>
                </p:childTnLst>
              </p:cTn>
              <p:nextCondLst>
                <p:cond evt="onClick" delay="0">
                  <p:tgtEl>
                    <p:spTgt spid="354"/>
                  </p:tgtEl>
                </p:cond>
              </p:nextCondLst>
            </p:seq>
            <p:seq concurrent="1" nextAc="seek">
              <p:cTn id="2532" restart="whenNotActive" fill="hold" evtFilter="cancelBubble" nodeType="interactiveSeq">
                <p:stCondLst>
                  <p:cond evt="onClick" delay="0">
                    <p:tgtEl>
                      <p:spTgt spid="349"/>
                    </p:tgtEl>
                  </p:cond>
                </p:stCondLst>
                <p:endSync evt="end" delay="0">
                  <p:rtn val="all"/>
                </p:endSync>
                <p:childTnLst>
                  <p:par>
                    <p:cTn id="2533" fill="hold">
                      <p:stCondLst>
                        <p:cond delay="0"/>
                      </p:stCondLst>
                      <p:childTnLst>
                        <p:par>
                          <p:cTn id="2534" fill="hold">
                            <p:stCondLst>
                              <p:cond delay="0"/>
                            </p:stCondLst>
                            <p:childTnLst>
                              <p:par>
                                <p:cTn id="2535" presetID="1" presetClass="exit" presetSubtype="0" fill="hold" grpId="1" nodeType="clickEffect">
                                  <p:stCondLst>
                                    <p:cond delay="0"/>
                                  </p:stCondLst>
                                  <p:childTnLst>
                                    <p:set>
                                      <p:cBhvr>
                                        <p:cTn id="2536" dur="1" fill="hold">
                                          <p:stCondLst>
                                            <p:cond delay="0"/>
                                          </p:stCondLst>
                                        </p:cTn>
                                        <p:tgtEl>
                                          <p:spTgt spid="349"/>
                                        </p:tgtEl>
                                        <p:attrNameLst>
                                          <p:attrName>style.visibility</p:attrName>
                                        </p:attrNameLst>
                                      </p:cBhvr>
                                      <p:to>
                                        <p:strVal val="hidden"/>
                                      </p:to>
                                    </p:set>
                                  </p:childTnLst>
                                </p:cTn>
                              </p:par>
                              <p:par>
                                <p:cTn id="2537" presetID="10" presetClass="entr" presetSubtype="0" fill="hold" grpId="7" nodeType="withEffect">
                                  <p:stCondLst>
                                    <p:cond delay="0"/>
                                  </p:stCondLst>
                                  <p:childTnLst>
                                    <p:set>
                                      <p:cBhvr>
                                        <p:cTn id="2538" dur="1" fill="hold">
                                          <p:stCondLst>
                                            <p:cond delay="0"/>
                                          </p:stCondLst>
                                        </p:cTn>
                                        <p:tgtEl>
                                          <p:spTgt spid="328"/>
                                        </p:tgtEl>
                                        <p:attrNameLst>
                                          <p:attrName>style.visibility</p:attrName>
                                        </p:attrNameLst>
                                      </p:cBhvr>
                                      <p:to>
                                        <p:strVal val="visible"/>
                                      </p:to>
                                    </p:set>
                                    <p:animEffect transition="in" filter="fade">
                                      <p:cBhvr>
                                        <p:cTn id="2539" dur="500"/>
                                        <p:tgtEl>
                                          <p:spTgt spid="328"/>
                                        </p:tgtEl>
                                      </p:cBhvr>
                                    </p:animEffect>
                                  </p:childTnLst>
                                </p:cTn>
                              </p:par>
                            </p:childTnLst>
                          </p:cTn>
                        </p:par>
                      </p:childTnLst>
                    </p:cTn>
                  </p:par>
                </p:childTnLst>
              </p:cTn>
              <p:nextCondLst>
                <p:cond evt="onClick" delay="0">
                  <p:tgtEl>
                    <p:spTgt spid="349"/>
                  </p:tgtEl>
                </p:cond>
              </p:nextCondLst>
            </p:seq>
            <p:seq concurrent="1" nextAc="seek">
              <p:cTn id="2540" restart="whenNotActive" fill="hold" evtFilter="cancelBubble" nodeType="interactiveSeq">
                <p:stCondLst>
                  <p:cond evt="onClick" delay="0">
                    <p:tgtEl>
                      <p:spTgt spid="350"/>
                    </p:tgtEl>
                  </p:cond>
                </p:stCondLst>
                <p:endSync evt="end" delay="0">
                  <p:rtn val="all"/>
                </p:endSync>
                <p:childTnLst>
                  <p:par>
                    <p:cTn id="2541" fill="hold">
                      <p:stCondLst>
                        <p:cond delay="0"/>
                      </p:stCondLst>
                      <p:childTnLst>
                        <p:par>
                          <p:cTn id="2542" fill="hold">
                            <p:stCondLst>
                              <p:cond delay="0"/>
                            </p:stCondLst>
                            <p:childTnLst>
                              <p:par>
                                <p:cTn id="2543" presetID="1" presetClass="exit" presetSubtype="0" fill="hold" grpId="1" nodeType="clickEffect">
                                  <p:stCondLst>
                                    <p:cond delay="0"/>
                                  </p:stCondLst>
                                  <p:childTnLst>
                                    <p:set>
                                      <p:cBhvr>
                                        <p:cTn id="2544" dur="1" fill="hold">
                                          <p:stCondLst>
                                            <p:cond delay="0"/>
                                          </p:stCondLst>
                                        </p:cTn>
                                        <p:tgtEl>
                                          <p:spTgt spid="350"/>
                                        </p:tgtEl>
                                        <p:attrNameLst>
                                          <p:attrName>style.visibility</p:attrName>
                                        </p:attrNameLst>
                                      </p:cBhvr>
                                      <p:to>
                                        <p:strVal val="hidden"/>
                                      </p:to>
                                    </p:set>
                                  </p:childTnLst>
                                </p:cTn>
                              </p:par>
                              <p:par>
                                <p:cTn id="2545" presetID="1" presetClass="exit" presetSubtype="0" fill="hold" grpId="1" nodeType="withEffect">
                                  <p:stCondLst>
                                    <p:cond delay="0"/>
                                  </p:stCondLst>
                                  <p:childTnLst>
                                    <p:set>
                                      <p:cBhvr>
                                        <p:cTn id="2546" dur="1" fill="hold">
                                          <p:stCondLst>
                                            <p:cond delay="0"/>
                                          </p:stCondLst>
                                        </p:cTn>
                                        <p:tgtEl>
                                          <p:spTgt spid="325"/>
                                        </p:tgtEl>
                                        <p:attrNameLst>
                                          <p:attrName>style.visibility</p:attrName>
                                        </p:attrNameLst>
                                      </p:cBhvr>
                                      <p:to>
                                        <p:strVal val="hidden"/>
                                      </p:to>
                                    </p:set>
                                  </p:childTnLst>
                                </p:cTn>
                              </p:par>
                              <p:par>
                                <p:cTn id="2547" presetID="10" presetClass="entr" presetSubtype="0" fill="hold" grpId="11" nodeType="withEffect">
                                  <p:stCondLst>
                                    <p:cond delay="0"/>
                                  </p:stCondLst>
                                  <p:childTnLst>
                                    <p:set>
                                      <p:cBhvr>
                                        <p:cTn id="2548" dur="1" fill="hold">
                                          <p:stCondLst>
                                            <p:cond delay="0"/>
                                          </p:stCondLst>
                                        </p:cTn>
                                        <p:tgtEl>
                                          <p:spTgt spid="328"/>
                                        </p:tgtEl>
                                        <p:attrNameLst>
                                          <p:attrName>style.visibility</p:attrName>
                                        </p:attrNameLst>
                                      </p:cBhvr>
                                      <p:to>
                                        <p:strVal val="visible"/>
                                      </p:to>
                                    </p:set>
                                    <p:animEffect transition="in" filter="fade">
                                      <p:cBhvr>
                                        <p:cTn id="2549" dur="500"/>
                                        <p:tgtEl>
                                          <p:spTgt spid="328"/>
                                        </p:tgtEl>
                                      </p:cBhvr>
                                    </p:animEffect>
                                  </p:childTnLst>
                                </p:cTn>
                              </p:par>
                            </p:childTnLst>
                          </p:cTn>
                        </p:par>
                      </p:childTnLst>
                    </p:cTn>
                  </p:par>
                </p:childTnLst>
              </p:cTn>
              <p:nextCondLst>
                <p:cond evt="onClick" delay="0">
                  <p:tgtEl>
                    <p:spTgt spid="350"/>
                  </p:tgtEl>
                </p:cond>
              </p:nextCondLst>
            </p:seq>
            <p:seq concurrent="1" nextAc="seek">
              <p:cTn id="2550" restart="whenNotActive" fill="hold" evtFilter="cancelBubble" nodeType="interactiveSeq">
                <p:stCondLst>
                  <p:cond evt="onClick" delay="0">
                    <p:tgtEl>
                      <p:spTgt spid="351"/>
                    </p:tgtEl>
                  </p:cond>
                </p:stCondLst>
                <p:endSync evt="end" delay="0">
                  <p:rtn val="all"/>
                </p:endSync>
                <p:childTnLst>
                  <p:par>
                    <p:cTn id="2551" fill="hold">
                      <p:stCondLst>
                        <p:cond delay="0"/>
                      </p:stCondLst>
                      <p:childTnLst>
                        <p:par>
                          <p:cTn id="2552" fill="hold">
                            <p:stCondLst>
                              <p:cond delay="0"/>
                            </p:stCondLst>
                            <p:childTnLst>
                              <p:par>
                                <p:cTn id="2553" presetID="1" presetClass="exit" presetSubtype="0" fill="hold" grpId="0" nodeType="clickEffect">
                                  <p:stCondLst>
                                    <p:cond delay="0"/>
                                  </p:stCondLst>
                                  <p:childTnLst>
                                    <p:set>
                                      <p:cBhvr>
                                        <p:cTn id="2554" dur="1" fill="hold">
                                          <p:stCondLst>
                                            <p:cond delay="0"/>
                                          </p:stCondLst>
                                        </p:cTn>
                                        <p:tgtEl>
                                          <p:spTgt spid="351"/>
                                        </p:tgtEl>
                                        <p:attrNameLst>
                                          <p:attrName>style.visibility</p:attrName>
                                        </p:attrNameLst>
                                      </p:cBhvr>
                                      <p:to>
                                        <p:strVal val="hidden"/>
                                      </p:to>
                                    </p:set>
                                  </p:childTnLst>
                                </p:cTn>
                              </p:par>
                              <p:par>
                                <p:cTn id="2555" presetID="10" presetClass="entr" presetSubtype="0" fill="hold" grpId="10" nodeType="withEffect">
                                  <p:stCondLst>
                                    <p:cond delay="0"/>
                                  </p:stCondLst>
                                  <p:childTnLst>
                                    <p:set>
                                      <p:cBhvr>
                                        <p:cTn id="2556" dur="1" fill="hold">
                                          <p:stCondLst>
                                            <p:cond delay="0"/>
                                          </p:stCondLst>
                                        </p:cTn>
                                        <p:tgtEl>
                                          <p:spTgt spid="328"/>
                                        </p:tgtEl>
                                        <p:attrNameLst>
                                          <p:attrName>style.visibility</p:attrName>
                                        </p:attrNameLst>
                                      </p:cBhvr>
                                      <p:to>
                                        <p:strVal val="visible"/>
                                      </p:to>
                                    </p:set>
                                    <p:animEffect transition="in" filter="fade">
                                      <p:cBhvr>
                                        <p:cTn id="2557" dur="500"/>
                                        <p:tgtEl>
                                          <p:spTgt spid="328"/>
                                        </p:tgtEl>
                                      </p:cBhvr>
                                    </p:animEffect>
                                  </p:childTnLst>
                                </p:cTn>
                              </p:par>
                            </p:childTnLst>
                          </p:cTn>
                        </p:par>
                      </p:childTnLst>
                    </p:cTn>
                  </p:par>
                </p:childTnLst>
              </p:cTn>
              <p:nextCondLst>
                <p:cond evt="onClick" delay="0">
                  <p:tgtEl>
                    <p:spTgt spid="351"/>
                  </p:tgtEl>
                </p:cond>
              </p:nextCondLst>
            </p:seq>
            <p:seq concurrent="1" nextAc="seek">
              <p:cTn id="2558" restart="whenNotActive" fill="hold" evtFilter="cancelBubble" nodeType="interactiveSeq">
                <p:stCondLst>
                  <p:cond evt="onClick" delay="0">
                    <p:tgtEl>
                      <p:spTgt spid="352"/>
                    </p:tgtEl>
                  </p:cond>
                </p:stCondLst>
                <p:endSync evt="end" delay="0">
                  <p:rtn val="all"/>
                </p:endSync>
                <p:childTnLst>
                  <p:par>
                    <p:cTn id="2559" fill="hold">
                      <p:stCondLst>
                        <p:cond delay="0"/>
                      </p:stCondLst>
                      <p:childTnLst>
                        <p:par>
                          <p:cTn id="2560" fill="hold">
                            <p:stCondLst>
                              <p:cond delay="0"/>
                            </p:stCondLst>
                            <p:childTnLst>
                              <p:par>
                                <p:cTn id="2561" presetID="1" presetClass="exit" presetSubtype="0" fill="hold" grpId="1" nodeType="clickEffect">
                                  <p:stCondLst>
                                    <p:cond delay="0"/>
                                  </p:stCondLst>
                                  <p:childTnLst>
                                    <p:set>
                                      <p:cBhvr>
                                        <p:cTn id="2562" dur="1" fill="hold">
                                          <p:stCondLst>
                                            <p:cond delay="0"/>
                                          </p:stCondLst>
                                        </p:cTn>
                                        <p:tgtEl>
                                          <p:spTgt spid="352"/>
                                        </p:tgtEl>
                                        <p:attrNameLst>
                                          <p:attrName>style.visibility</p:attrName>
                                        </p:attrNameLst>
                                      </p:cBhvr>
                                      <p:to>
                                        <p:strVal val="hidden"/>
                                      </p:to>
                                    </p:set>
                                  </p:childTnLst>
                                </p:cTn>
                              </p:par>
                              <p:par>
                                <p:cTn id="2563" presetID="1" presetClass="exit" presetSubtype="0" fill="hold" grpId="3" nodeType="withEffect">
                                  <p:stCondLst>
                                    <p:cond delay="0"/>
                                  </p:stCondLst>
                                  <p:childTnLst>
                                    <p:set>
                                      <p:cBhvr>
                                        <p:cTn id="2564" dur="1" fill="hold">
                                          <p:stCondLst>
                                            <p:cond delay="0"/>
                                          </p:stCondLst>
                                        </p:cTn>
                                        <p:tgtEl>
                                          <p:spTgt spid="320"/>
                                        </p:tgtEl>
                                        <p:attrNameLst>
                                          <p:attrName>style.visibility</p:attrName>
                                        </p:attrNameLst>
                                      </p:cBhvr>
                                      <p:to>
                                        <p:strVal val="hidden"/>
                                      </p:to>
                                    </p:set>
                                  </p:childTnLst>
                                </p:cTn>
                              </p:par>
                              <p:par>
                                <p:cTn id="2565" presetID="10" presetClass="entr" presetSubtype="0" fill="hold" grpId="9" nodeType="withEffect">
                                  <p:stCondLst>
                                    <p:cond delay="0"/>
                                  </p:stCondLst>
                                  <p:childTnLst>
                                    <p:set>
                                      <p:cBhvr>
                                        <p:cTn id="2566" dur="1" fill="hold">
                                          <p:stCondLst>
                                            <p:cond delay="0"/>
                                          </p:stCondLst>
                                        </p:cTn>
                                        <p:tgtEl>
                                          <p:spTgt spid="328"/>
                                        </p:tgtEl>
                                        <p:attrNameLst>
                                          <p:attrName>style.visibility</p:attrName>
                                        </p:attrNameLst>
                                      </p:cBhvr>
                                      <p:to>
                                        <p:strVal val="visible"/>
                                      </p:to>
                                    </p:set>
                                    <p:animEffect transition="in" filter="fade">
                                      <p:cBhvr>
                                        <p:cTn id="2567" dur="500"/>
                                        <p:tgtEl>
                                          <p:spTgt spid="328"/>
                                        </p:tgtEl>
                                      </p:cBhvr>
                                    </p:animEffect>
                                  </p:childTnLst>
                                </p:cTn>
                              </p:par>
                            </p:childTnLst>
                          </p:cTn>
                        </p:par>
                      </p:childTnLst>
                    </p:cTn>
                  </p:par>
                </p:childTnLst>
              </p:cTn>
              <p:nextCondLst>
                <p:cond evt="onClick" delay="0">
                  <p:tgtEl>
                    <p:spTgt spid="352"/>
                  </p:tgtEl>
                </p:cond>
              </p:nextCondLst>
            </p:seq>
            <p:seq concurrent="1" nextAc="seek">
              <p:cTn id="2568" restart="whenNotActive" fill="hold" evtFilter="cancelBubble" nodeType="interactiveSeq">
                <p:stCondLst>
                  <p:cond evt="onClick" delay="0">
                    <p:tgtEl>
                      <p:spTgt spid="353"/>
                    </p:tgtEl>
                  </p:cond>
                </p:stCondLst>
                <p:endSync evt="end" delay="0">
                  <p:rtn val="all"/>
                </p:endSync>
                <p:childTnLst>
                  <p:par>
                    <p:cTn id="2569" fill="hold">
                      <p:stCondLst>
                        <p:cond delay="0"/>
                      </p:stCondLst>
                      <p:childTnLst>
                        <p:par>
                          <p:cTn id="2570" fill="hold">
                            <p:stCondLst>
                              <p:cond delay="0"/>
                            </p:stCondLst>
                            <p:childTnLst>
                              <p:par>
                                <p:cTn id="2571" presetID="1" presetClass="exit" presetSubtype="0" fill="hold" grpId="1" nodeType="clickEffect">
                                  <p:stCondLst>
                                    <p:cond delay="0"/>
                                  </p:stCondLst>
                                  <p:childTnLst>
                                    <p:set>
                                      <p:cBhvr>
                                        <p:cTn id="2572" dur="1" fill="hold">
                                          <p:stCondLst>
                                            <p:cond delay="0"/>
                                          </p:stCondLst>
                                        </p:cTn>
                                        <p:tgtEl>
                                          <p:spTgt spid="353"/>
                                        </p:tgtEl>
                                        <p:attrNameLst>
                                          <p:attrName>style.visibility</p:attrName>
                                        </p:attrNameLst>
                                      </p:cBhvr>
                                      <p:to>
                                        <p:strVal val="hidden"/>
                                      </p:to>
                                    </p:set>
                                  </p:childTnLst>
                                </p:cTn>
                              </p:par>
                              <p:par>
                                <p:cTn id="2573" presetID="1" presetClass="exit" presetSubtype="0" fill="hold" grpId="2" nodeType="withEffect">
                                  <p:stCondLst>
                                    <p:cond delay="0"/>
                                  </p:stCondLst>
                                  <p:childTnLst>
                                    <p:set>
                                      <p:cBhvr>
                                        <p:cTn id="2574" dur="1" fill="hold">
                                          <p:stCondLst>
                                            <p:cond delay="0"/>
                                          </p:stCondLst>
                                        </p:cTn>
                                        <p:tgtEl>
                                          <p:spTgt spid="320"/>
                                        </p:tgtEl>
                                        <p:attrNameLst>
                                          <p:attrName>style.visibility</p:attrName>
                                        </p:attrNameLst>
                                      </p:cBhvr>
                                      <p:to>
                                        <p:strVal val="hidden"/>
                                      </p:to>
                                    </p:set>
                                  </p:childTnLst>
                                </p:cTn>
                              </p:par>
                              <p:par>
                                <p:cTn id="2575" presetID="10" presetClass="entr" presetSubtype="0" fill="hold" grpId="8" nodeType="withEffect">
                                  <p:stCondLst>
                                    <p:cond delay="0"/>
                                  </p:stCondLst>
                                  <p:childTnLst>
                                    <p:set>
                                      <p:cBhvr>
                                        <p:cTn id="2576" dur="1" fill="hold">
                                          <p:stCondLst>
                                            <p:cond delay="0"/>
                                          </p:stCondLst>
                                        </p:cTn>
                                        <p:tgtEl>
                                          <p:spTgt spid="328"/>
                                        </p:tgtEl>
                                        <p:attrNameLst>
                                          <p:attrName>style.visibility</p:attrName>
                                        </p:attrNameLst>
                                      </p:cBhvr>
                                      <p:to>
                                        <p:strVal val="visible"/>
                                      </p:to>
                                    </p:set>
                                    <p:animEffect transition="in" filter="fade">
                                      <p:cBhvr>
                                        <p:cTn id="2577" dur="500"/>
                                        <p:tgtEl>
                                          <p:spTgt spid="328"/>
                                        </p:tgtEl>
                                      </p:cBhvr>
                                    </p:animEffect>
                                  </p:childTnLst>
                                </p:cTn>
                              </p:par>
                            </p:childTnLst>
                          </p:cTn>
                        </p:par>
                      </p:childTnLst>
                    </p:cTn>
                  </p:par>
                </p:childTnLst>
              </p:cTn>
              <p:nextCondLst>
                <p:cond evt="onClick" delay="0">
                  <p:tgtEl>
                    <p:spTgt spid="353"/>
                  </p:tgtEl>
                </p:cond>
              </p:nextCondLst>
            </p:seq>
            <p:seq concurrent="1" nextAc="seek">
              <p:cTn id="2578" restart="whenNotActive" fill="hold" evtFilter="cancelBubble" nodeType="interactiveSeq">
                <p:stCondLst>
                  <p:cond evt="onClick" delay="0">
                    <p:tgtEl>
                      <p:spTgt spid="355"/>
                    </p:tgtEl>
                  </p:cond>
                </p:stCondLst>
                <p:endSync evt="end" delay="0">
                  <p:rtn val="all"/>
                </p:endSync>
                <p:childTnLst>
                  <p:par>
                    <p:cTn id="2579" fill="hold">
                      <p:stCondLst>
                        <p:cond delay="0"/>
                      </p:stCondLst>
                      <p:childTnLst>
                        <p:par>
                          <p:cTn id="2580" fill="hold">
                            <p:stCondLst>
                              <p:cond delay="0"/>
                            </p:stCondLst>
                            <p:childTnLst>
                              <p:par>
                                <p:cTn id="2581" presetID="1" presetClass="entr" presetSubtype="0" fill="hold" grpId="0" nodeType="clickEffect">
                                  <p:stCondLst>
                                    <p:cond delay="0"/>
                                  </p:stCondLst>
                                  <p:childTnLst>
                                    <p:set>
                                      <p:cBhvr>
                                        <p:cTn id="2582" dur="1" fill="hold">
                                          <p:stCondLst>
                                            <p:cond delay="0"/>
                                          </p:stCondLst>
                                        </p:cTn>
                                        <p:tgtEl>
                                          <p:spTgt spid="361"/>
                                        </p:tgtEl>
                                        <p:attrNameLst>
                                          <p:attrName>style.visibility</p:attrName>
                                        </p:attrNameLst>
                                      </p:cBhvr>
                                      <p:to>
                                        <p:strVal val="visible"/>
                                      </p:to>
                                    </p:set>
                                  </p:childTnLst>
                                </p:cTn>
                              </p:par>
                              <p:par>
                                <p:cTn id="2583" presetID="10" presetClass="exit" presetSubtype="0" fill="hold" grpId="0" nodeType="withEffect">
                                  <p:stCondLst>
                                    <p:cond delay="0"/>
                                  </p:stCondLst>
                                  <p:childTnLst>
                                    <p:animEffect transition="out" filter="fade">
                                      <p:cBhvr>
                                        <p:cTn id="2584" dur="500"/>
                                        <p:tgtEl>
                                          <p:spTgt spid="327"/>
                                        </p:tgtEl>
                                      </p:cBhvr>
                                    </p:animEffect>
                                    <p:set>
                                      <p:cBhvr>
                                        <p:cTn id="2585"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5"/>
                  </p:tgtEl>
                </p:cond>
              </p:nextCondLst>
            </p:seq>
            <p:seq concurrent="1" nextAc="seek">
              <p:cTn id="2586" restart="whenNotActive" fill="hold" evtFilter="cancelBubble" nodeType="interactiveSeq">
                <p:stCondLst>
                  <p:cond evt="onClick" delay="0">
                    <p:tgtEl>
                      <p:spTgt spid="356"/>
                    </p:tgtEl>
                  </p:cond>
                </p:stCondLst>
                <p:endSync evt="end" delay="0">
                  <p:rtn val="all"/>
                </p:endSync>
                <p:childTnLst>
                  <p:par>
                    <p:cTn id="2587" fill="hold">
                      <p:stCondLst>
                        <p:cond delay="0"/>
                      </p:stCondLst>
                      <p:childTnLst>
                        <p:par>
                          <p:cTn id="2588" fill="hold">
                            <p:stCondLst>
                              <p:cond delay="0"/>
                            </p:stCondLst>
                            <p:childTnLst>
                              <p:par>
                                <p:cTn id="2589" presetID="1" presetClass="entr" presetSubtype="0" fill="hold" grpId="0" nodeType="clickEffect">
                                  <p:stCondLst>
                                    <p:cond delay="0"/>
                                  </p:stCondLst>
                                  <p:childTnLst>
                                    <p:set>
                                      <p:cBhvr>
                                        <p:cTn id="2590" dur="1" fill="hold">
                                          <p:stCondLst>
                                            <p:cond delay="0"/>
                                          </p:stCondLst>
                                        </p:cTn>
                                        <p:tgtEl>
                                          <p:spTgt spid="362"/>
                                        </p:tgtEl>
                                        <p:attrNameLst>
                                          <p:attrName>style.visibility</p:attrName>
                                        </p:attrNameLst>
                                      </p:cBhvr>
                                      <p:to>
                                        <p:strVal val="visible"/>
                                      </p:to>
                                    </p:set>
                                  </p:childTnLst>
                                </p:cTn>
                              </p:par>
                              <p:par>
                                <p:cTn id="2591" presetID="1" presetClass="entr" presetSubtype="0" fill="hold" grpId="0" nodeType="withEffect">
                                  <p:stCondLst>
                                    <p:cond delay="0"/>
                                  </p:stCondLst>
                                  <p:childTnLst>
                                    <p:set>
                                      <p:cBhvr>
                                        <p:cTn id="2592" dur="1" fill="hold">
                                          <p:stCondLst>
                                            <p:cond delay="0"/>
                                          </p:stCondLst>
                                        </p:cTn>
                                        <p:tgtEl>
                                          <p:spTgt spid="319"/>
                                        </p:tgtEl>
                                        <p:attrNameLst>
                                          <p:attrName>style.visibility</p:attrName>
                                        </p:attrNameLst>
                                      </p:cBhvr>
                                      <p:to>
                                        <p:strVal val="visible"/>
                                      </p:to>
                                    </p:set>
                                  </p:childTnLst>
                                </p:cTn>
                              </p:par>
                              <p:par>
                                <p:cTn id="2593" presetID="10" presetClass="exit" presetSubtype="0" fill="hold" grpId="1" nodeType="withEffect">
                                  <p:stCondLst>
                                    <p:cond delay="0"/>
                                  </p:stCondLst>
                                  <p:childTnLst>
                                    <p:animEffect transition="out" filter="fade">
                                      <p:cBhvr>
                                        <p:cTn id="2594" dur="500"/>
                                        <p:tgtEl>
                                          <p:spTgt spid="327"/>
                                        </p:tgtEl>
                                      </p:cBhvr>
                                    </p:animEffect>
                                    <p:set>
                                      <p:cBhvr>
                                        <p:cTn id="2595"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6"/>
                  </p:tgtEl>
                </p:cond>
              </p:nextCondLst>
            </p:seq>
            <p:seq concurrent="1" nextAc="seek">
              <p:cTn id="2596" restart="whenNotActive" fill="hold" evtFilter="cancelBubble" nodeType="interactiveSeq">
                <p:stCondLst>
                  <p:cond evt="onClick" delay="0">
                    <p:tgtEl>
                      <p:spTgt spid="357"/>
                    </p:tgtEl>
                  </p:cond>
                </p:stCondLst>
                <p:endSync evt="end" delay="0">
                  <p:rtn val="all"/>
                </p:endSync>
                <p:childTnLst>
                  <p:par>
                    <p:cTn id="2597" fill="hold">
                      <p:stCondLst>
                        <p:cond delay="0"/>
                      </p:stCondLst>
                      <p:childTnLst>
                        <p:par>
                          <p:cTn id="2598" fill="hold">
                            <p:stCondLst>
                              <p:cond delay="0"/>
                            </p:stCondLst>
                            <p:childTnLst>
                              <p:par>
                                <p:cTn id="2599" presetID="1" presetClass="entr" presetSubtype="0" fill="hold" grpId="1" nodeType="clickEffect">
                                  <p:stCondLst>
                                    <p:cond delay="0"/>
                                  </p:stCondLst>
                                  <p:childTnLst>
                                    <p:set>
                                      <p:cBhvr>
                                        <p:cTn id="2600" dur="1" fill="hold">
                                          <p:stCondLst>
                                            <p:cond delay="0"/>
                                          </p:stCondLst>
                                        </p:cTn>
                                        <p:tgtEl>
                                          <p:spTgt spid="363"/>
                                        </p:tgtEl>
                                        <p:attrNameLst>
                                          <p:attrName>style.visibility</p:attrName>
                                        </p:attrNameLst>
                                      </p:cBhvr>
                                      <p:to>
                                        <p:strVal val="visible"/>
                                      </p:to>
                                    </p:set>
                                  </p:childTnLst>
                                </p:cTn>
                              </p:par>
                              <p:par>
                                <p:cTn id="2601" presetID="10" presetClass="exit" presetSubtype="0" fill="hold" grpId="2" nodeType="withEffect">
                                  <p:stCondLst>
                                    <p:cond delay="0"/>
                                  </p:stCondLst>
                                  <p:childTnLst>
                                    <p:animEffect transition="out" filter="fade">
                                      <p:cBhvr>
                                        <p:cTn id="2602" dur="500"/>
                                        <p:tgtEl>
                                          <p:spTgt spid="327"/>
                                        </p:tgtEl>
                                      </p:cBhvr>
                                    </p:animEffect>
                                    <p:set>
                                      <p:cBhvr>
                                        <p:cTn id="2603"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7"/>
                  </p:tgtEl>
                </p:cond>
              </p:nextCondLst>
            </p:seq>
            <p:seq concurrent="1" nextAc="seek">
              <p:cTn id="2604" restart="whenNotActive" fill="hold" evtFilter="cancelBubble" nodeType="interactiveSeq">
                <p:stCondLst>
                  <p:cond evt="onClick" delay="0">
                    <p:tgtEl>
                      <p:spTgt spid="359"/>
                    </p:tgtEl>
                  </p:cond>
                </p:stCondLst>
                <p:endSync evt="end" delay="0">
                  <p:rtn val="all"/>
                </p:endSync>
                <p:childTnLst>
                  <p:par>
                    <p:cTn id="2605" fill="hold">
                      <p:stCondLst>
                        <p:cond delay="0"/>
                      </p:stCondLst>
                      <p:childTnLst>
                        <p:par>
                          <p:cTn id="2606" fill="hold">
                            <p:stCondLst>
                              <p:cond delay="0"/>
                            </p:stCondLst>
                            <p:childTnLst>
                              <p:par>
                                <p:cTn id="2607" presetID="1" presetClass="entr" presetSubtype="0" fill="hold" grpId="0" nodeType="clickEffect">
                                  <p:stCondLst>
                                    <p:cond delay="0"/>
                                  </p:stCondLst>
                                  <p:childTnLst>
                                    <p:set>
                                      <p:cBhvr>
                                        <p:cTn id="2608" dur="1" fill="hold">
                                          <p:stCondLst>
                                            <p:cond delay="0"/>
                                          </p:stCondLst>
                                        </p:cTn>
                                        <p:tgtEl>
                                          <p:spTgt spid="365"/>
                                        </p:tgtEl>
                                        <p:attrNameLst>
                                          <p:attrName>style.visibility</p:attrName>
                                        </p:attrNameLst>
                                      </p:cBhvr>
                                      <p:to>
                                        <p:strVal val="visible"/>
                                      </p:to>
                                    </p:set>
                                  </p:childTnLst>
                                </p:cTn>
                              </p:par>
                              <p:par>
                                <p:cTn id="2609" presetID="1" presetClass="entr" presetSubtype="0" fill="hold" grpId="0" nodeType="withEffect">
                                  <p:stCondLst>
                                    <p:cond delay="0"/>
                                  </p:stCondLst>
                                  <p:childTnLst>
                                    <p:set>
                                      <p:cBhvr>
                                        <p:cTn id="2610" dur="1" fill="hold">
                                          <p:stCondLst>
                                            <p:cond delay="0"/>
                                          </p:stCondLst>
                                        </p:cTn>
                                        <p:tgtEl>
                                          <p:spTgt spid="326"/>
                                        </p:tgtEl>
                                        <p:attrNameLst>
                                          <p:attrName>style.visibility</p:attrName>
                                        </p:attrNameLst>
                                      </p:cBhvr>
                                      <p:to>
                                        <p:strVal val="visible"/>
                                      </p:to>
                                    </p:set>
                                  </p:childTnLst>
                                </p:cTn>
                              </p:par>
                              <p:par>
                                <p:cTn id="2611" presetID="10" presetClass="exit" presetSubtype="0" fill="hold" grpId="3" nodeType="withEffect">
                                  <p:stCondLst>
                                    <p:cond delay="0"/>
                                  </p:stCondLst>
                                  <p:childTnLst>
                                    <p:animEffect transition="out" filter="fade">
                                      <p:cBhvr>
                                        <p:cTn id="2612" dur="500"/>
                                        <p:tgtEl>
                                          <p:spTgt spid="327"/>
                                        </p:tgtEl>
                                      </p:cBhvr>
                                    </p:animEffect>
                                    <p:set>
                                      <p:cBhvr>
                                        <p:cTn id="2613"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9"/>
                  </p:tgtEl>
                </p:cond>
              </p:nextCondLst>
            </p:seq>
            <p:seq concurrent="1" nextAc="seek">
              <p:cTn id="2614" restart="whenNotActive" fill="hold" evtFilter="cancelBubble" nodeType="interactiveSeq">
                <p:stCondLst>
                  <p:cond evt="onClick" delay="0">
                    <p:tgtEl>
                      <p:spTgt spid="360"/>
                    </p:tgtEl>
                  </p:cond>
                </p:stCondLst>
                <p:endSync evt="end" delay="0">
                  <p:rtn val="all"/>
                </p:endSync>
                <p:childTnLst>
                  <p:par>
                    <p:cTn id="2615" fill="hold">
                      <p:stCondLst>
                        <p:cond delay="0"/>
                      </p:stCondLst>
                      <p:childTnLst>
                        <p:par>
                          <p:cTn id="2616" fill="hold">
                            <p:stCondLst>
                              <p:cond delay="0"/>
                            </p:stCondLst>
                            <p:childTnLst>
                              <p:par>
                                <p:cTn id="2617" presetID="1" presetClass="entr" presetSubtype="0" fill="hold" grpId="0" nodeType="clickEffect">
                                  <p:stCondLst>
                                    <p:cond delay="0"/>
                                  </p:stCondLst>
                                  <p:childTnLst>
                                    <p:set>
                                      <p:cBhvr>
                                        <p:cTn id="2618" dur="1" fill="hold">
                                          <p:stCondLst>
                                            <p:cond delay="0"/>
                                          </p:stCondLst>
                                        </p:cTn>
                                        <p:tgtEl>
                                          <p:spTgt spid="366"/>
                                        </p:tgtEl>
                                        <p:attrNameLst>
                                          <p:attrName>style.visibility</p:attrName>
                                        </p:attrNameLst>
                                      </p:cBhvr>
                                      <p:to>
                                        <p:strVal val="visible"/>
                                      </p:to>
                                    </p:set>
                                  </p:childTnLst>
                                </p:cTn>
                              </p:par>
                              <p:par>
                                <p:cTn id="2619" presetID="1" presetClass="entr" presetSubtype="0" fill="hold" grpId="2" nodeType="withEffect">
                                  <p:stCondLst>
                                    <p:cond delay="0"/>
                                  </p:stCondLst>
                                  <p:childTnLst>
                                    <p:set>
                                      <p:cBhvr>
                                        <p:cTn id="2620" dur="1" fill="hold">
                                          <p:stCondLst>
                                            <p:cond delay="0"/>
                                          </p:stCondLst>
                                        </p:cTn>
                                        <p:tgtEl>
                                          <p:spTgt spid="319"/>
                                        </p:tgtEl>
                                        <p:attrNameLst>
                                          <p:attrName>style.visibility</p:attrName>
                                        </p:attrNameLst>
                                      </p:cBhvr>
                                      <p:to>
                                        <p:strVal val="visible"/>
                                      </p:to>
                                    </p:set>
                                  </p:childTnLst>
                                </p:cTn>
                              </p:par>
                              <p:par>
                                <p:cTn id="2621" presetID="10" presetClass="exit" presetSubtype="0" fill="hold" grpId="4" nodeType="withEffect">
                                  <p:stCondLst>
                                    <p:cond delay="0"/>
                                  </p:stCondLst>
                                  <p:childTnLst>
                                    <p:animEffect transition="out" filter="fade">
                                      <p:cBhvr>
                                        <p:cTn id="2622" dur="500"/>
                                        <p:tgtEl>
                                          <p:spTgt spid="327"/>
                                        </p:tgtEl>
                                      </p:cBhvr>
                                    </p:animEffect>
                                    <p:set>
                                      <p:cBhvr>
                                        <p:cTn id="2623"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60"/>
                  </p:tgtEl>
                </p:cond>
              </p:nextCondLst>
            </p:seq>
            <p:seq concurrent="1" nextAc="seek">
              <p:cTn id="2624" restart="whenNotActive" fill="hold" evtFilter="cancelBubble" nodeType="interactiveSeq">
                <p:stCondLst>
                  <p:cond evt="onClick" delay="0">
                    <p:tgtEl>
                      <p:spTgt spid="358"/>
                    </p:tgtEl>
                  </p:cond>
                </p:stCondLst>
                <p:endSync evt="end" delay="0">
                  <p:rtn val="all"/>
                </p:endSync>
                <p:childTnLst>
                  <p:par>
                    <p:cTn id="2625" fill="hold">
                      <p:stCondLst>
                        <p:cond delay="0"/>
                      </p:stCondLst>
                      <p:childTnLst>
                        <p:par>
                          <p:cTn id="2626" fill="hold">
                            <p:stCondLst>
                              <p:cond delay="0"/>
                            </p:stCondLst>
                            <p:childTnLst>
                              <p:par>
                                <p:cTn id="2627" presetID="1" presetClass="entr" presetSubtype="0" fill="hold" grpId="0" nodeType="clickEffect">
                                  <p:stCondLst>
                                    <p:cond delay="0"/>
                                  </p:stCondLst>
                                  <p:childTnLst>
                                    <p:set>
                                      <p:cBhvr>
                                        <p:cTn id="2628" dur="1" fill="hold">
                                          <p:stCondLst>
                                            <p:cond delay="0"/>
                                          </p:stCondLst>
                                        </p:cTn>
                                        <p:tgtEl>
                                          <p:spTgt spid="364"/>
                                        </p:tgtEl>
                                        <p:attrNameLst>
                                          <p:attrName>style.visibility</p:attrName>
                                        </p:attrNameLst>
                                      </p:cBhvr>
                                      <p:to>
                                        <p:strVal val="visible"/>
                                      </p:to>
                                    </p:set>
                                  </p:childTnLst>
                                </p:cTn>
                              </p:par>
                              <p:par>
                                <p:cTn id="2629" presetID="1" presetClass="entr" presetSubtype="0" fill="hold" grpId="1" nodeType="withEffect">
                                  <p:stCondLst>
                                    <p:cond delay="0"/>
                                  </p:stCondLst>
                                  <p:childTnLst>
                                    <p:set>
                                      <p:cBhvr>
                                        <p:cTn id="2630" dur="1" fill="hold">
                                          <p:stCondLst>
                                            <p:cond delay="0"/>
                                          </p:stCondLst>
                                        </p:cTn>
                                        <p:tgtEl>
                                          <p:spTgt spid="319"/>
                                        </p:tgtEl>
                                        <p:attrNameLst>
                                          <p:attrName>style.visibility</p:attrName>
                                        </p:attrNameLst>
                                      </p:cBhvr>
                                      <p:to>
                                        <p:strVal val="visible"/>
                                      </p:to>
                                    </p:set>
                                  </p:childTnLst>
                                </p:cTn>
                              </p:par>
                              <p:par>
                                <p:cTn id="2631" presetID="10" presetClass="exit" presetSubtype="0" fill="hold" grpId="5" nodeType="withEffect">
                                  <p:stCondLst>
                                    <p:cond delay="0"/>
                                  </p:stCondLst>
                                  <p:childTnLst>
                                    <p:animEffect transition="out" filter="fade">
                                      <p:cBhvr>
                                        <p:cTn id="2632" dur="500"/>
                                        <p:tgtEl>
                                          <p:spTgt spid="327"/>
                                        </p:tgtEl>
                                      </p:cBhvr>
                                    </p:animEffect>
                                    <p:set>
                                      <p:cBhvr>
                                        <p:cTn id="2633" dur="1" fill="hold">
                                          <p:stCondLst>
                                            <p:cond delay="499"/>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8"/>
                  </p:tgtEl>
                </p:cond>
              </p:nextCondLst>
            </p:seq>
            <p:seq concurrent="1" nextAc="seek">
              <p:cTn id="2634" restart="whenNotActive" fill="hold" evtFilter="cancelBubble" nodeType="interactiveSeq">
                <p:stCondLst>
                  <p:cond evt="onClick" delay="0">
                    <p:tgtEl>
                      <p:spTgt spid="366"/>
                    </p:tgtEl>
                  </p:cond>
                </p:stCondLst>
                <p:endSync evt="end" delay="0">
                  <p:rtn val="all"/>
                </p:endSync>
                <p:childTnLst>
                  <p:par>
                    <p:cTn id="2635" fill="hold">
                      <p:stCondLst>
                        <p:cond delay="0"/>
                      </p:stCondLst>
                      <p:childTnLst>
                        <p:par>
                          <p:cTn id="2636" fill="hold">
                            <p:stCondLst>
                              <p:cond delay="0"/>
                            </p:stCondLst>
                            <p:childTnLst>
                              <p:par>
                                <p:cTn id="2637" presetID="1" presetClass="exit" presetSubtype="0" fill="hold" grpId="1" nodeType="clickEffect">
                                  <p:stCondLst>
                                    <p:cond delay="0"/>
                                  </p:stCondLst>
                                  <p:childTnLst>
                                    <p:set>
                                      <p:cBhvr>
                                        <p:cTn id="2638" dur="1" fill="hold">
                                          <p:stCondLst>
                                            <p:cond delay="0"/>
                                          </p:stCondLst>
                                        </p:cTn>
                                        <p:tgtEl>
                                          <p:spTgt spid="366"/>
                                        </p:tgtEl>
                                        <p:attrNameLst>
                                          <p:attrName>style.visibility</p:attrName>
                                        </p:attrNameLst>
                                      </p:cBhvr>
                                      <p:to>
                                        <p:strVal val="hidden"/>
                                      </p:to>
                                    </p:set>
                                  </p:childTnLst>
                                </p:cTn>
                              </p:par>
                              <p:par>
                                <p:cTn id="2639" presetID="1" presetClass="exit" presetSubtype="0" fill="hold" grpId="4" nodeType="withEffect">
                                  <p:stCondLst>
                                    <p:cond delay="0"/>
                                  </p:stCondLst>
                                  <p:childTnLst>
                                    <p:set>
                                      <p:cBhvr>
                                        <p:cTn id="2640" dur="1" fill="hold">
                                          <p:stCondLst>
                                            <p:cond delay="0"/>
                                          </p:stCondLst>
                                        </p:cTn>
                                        <p:tgtEl>
                                          <p:spTgt spid="319"/>
                                        </p:tgtEl>
                                        <p:attrNameLst>
                                          <p:attrName>style.visibility</p:attrName>
                                        </p:attrNameLst>
                                      </p:cBhvr>
                                      <p:to>
                                        <p:strVal val="hidden"/>
                                      </p:to>
                                    </p:set>
                                  </p:childTnLst>
                                </p:cTn>
                              </p:par>
                              <p:par>
                                <p:cTn id="2641" presetID="10" presetClass="entr" presetSubtype="0" fill="hold" grpId="6" nodeType="withEffect">
                                  <p:stCondLst>
                                    <p:cond delay="0"/>
                                  </p:stCondLst>
                                  <p:childTnLst>
                                    <p:set>
                                      <p:cBhvr>
                                        <p:cTn id="2642" dur="1" fill="hold">
                                          <p:stCondLst>
                                            <p:cond delay="0"/>
                                          </p:stCondLst>
                                        </p:cTn>
                                        <p:tgtEl>
                                          <p:spTgt spid="327"/>
                                        </p:tgtEl>
                                        <p:attrNameLst>
                                          <p:attrName>style.visibility</p:attrName>
                                        </p:attrNameLst>
                                      </p:cBhvr>
                                      <p:to>
                                        <p:strVal val="visible"/>
                                      </p:to>
                                    </p:set>
                                    <p:animEffect transition="in" filter="fade">
                                      <p:cBhvr>
                                        <p:cTn id="2643" dur="500"/>
                                        <p:tgtEl>
                                          <p:spTgt spid="327"/>
                                        </p:tgtEl>
                                      </p:cBhvr>
                                    </p:animEffect>
                                  </p:childTnLst>
                                </p:cTn>
                              </p:par>
                            </p:childTnLst>
                          </p:cTn>
                        </p:par>
                      </p:childTnLst>
                    </p:cTn>
                  </p:par>
                </p:childTnLst>
              </p:cTn>
              <p:nextCondLst>
                <p:cond evt="onClick" delay="0">
                  <p:tgtEl>
                    <p:spTgt spid="366"/>
                  </p:tgtEl>
                </p:cond>
              </p:nextCondLst>
            </p:seq>
            <p:seq concurrent="1" nextAc="seek">
              <p:cTn id="2644" restart="whenNotActive" fill="hold" evtFilter="cancelBubble" nodeType="interactiveSeq">
                <p:stCondLst>
                  <p:cond evt="onClick" delay="0">
                    <p:tgtEl>
                      <p:spTgt spid="361"/>
                    </p:tgtEl>
                  </p:cond>
                </p:stCondLst>
                <p:endSync evt="end" delay="0">
                  <p:rtn val="all"/>
                </p:endSync>
                <p:childTnLst>
                  <p:par>
                    <p:cTn id="2645" fill="hold">
                      <p:stCondLst>
                        <p:cond delay="0"/>
                      </p:stCondLst>
                      <p:childTnLst>
                        <p:par>
                          <p:cTn id="2646" fill="hold">
                            <p:stCondLst>
                              <p:cond delay="0"/>
                            </p:stCondLst>
                            <p:childTnLst>
                              <p:par>
                                <p:cTn id="2647" presetID="1" presetClass="exit" presetSubtype="0" fill="hold" grpId="1" nodeType="clickEffect">
                                  <p:stCondLst>
                                    <p:cond delay="0"/>
                                  </p:stCondLst>
                                  <p:childTnLst>
                                    <p:set>
                                      <p:cBhvr>
                                        <p:cTn id="2648" dur="1" fill="hold">
                                          <p:stCondLst>
                                            <p:cond delay="0"/>
                                          </p:stCondLst>
                                        </p:cTn>
                                        <p:tgtEl>
                                          <p:spTgt spid="361"/>
                                        </p:tgtEl>
                                        <p:attrNameLst>
                                          <p:attrName>style.visibility</p:attrName>
                                        </p:attrNameLst>
                                      </p:cBhvr>
                                      <p:to>
                                        <p:strVal val="hidden"/>
                                      </p:to>
                                    </p:set>
                                  </p:childTnLst>
                                </p:cTn>
                              </p:par>
                              <p:par>
                                <p:cTn id="2649" presetID="10" presetClass="entr" presetSubtype="0" fill="hold" grpId="7" nodeType="withEffect">
                                  <p:stCondLst>
                                    <p:cond delay="0"/>
                                  </p:stCondLst>
                                  <p:childTnLst>
                                    <p:set>
                                      <p:cBhvr>
                                        <p:cTn id="2650" dur="1" fill="hold">
                                          <p:stCondLst>
                                            <p:cond delay="0"/>
                                          </p:stCondLst>
                                        </p:cTn>
                                        <p:tgtEl>
                                          <p:spTgt spid="327"/>
                                        </p:tgtEl>
                                        <p:attrNameLst>
                                          <p:attrName>style.visibility</p:attrName>
                                        </p:attrNameLst>
                                      </p:cBhvr>
                                      <p:to>
                                        <p:strVal val="visible"/>
                                      </p:to>
                                    </p:set>
                                    <p:animEffect transition="in" filter="fade">
                                      <p:cBhvr>
                                        <p:cTn id="2651" dur="500"/>
                                        <p:tgtEl>
                                          <p:spTgt spid="327"/>
                                        </p:tgtEl>
                                      </p:cBhvr>
                                    </p:animEffect>
                                  </p:childTnLst>
                                </p:cTn>
                              </p:par>
                            </p:childTnLst>
                          </p:cTn>
                        </p:par>
                      </p:childTnLst>
                    </p:cTn>
                  </p:par>
                </p:childTnLst>
              </p:cTn>
              <p:nextCondLst>
                <p:cond evt="onClick" delay="0">
                  <p:tgtEl>
                    <p:spTgt spid="361"/>
                  </p:tgtEl>
                </p:cond>
              </p:nextCondLst>
            </p:seq>
            <p:seq concurrent="1" nextAc="seek">
              <p:cTn id="2652" restart="whenNotActive" fill="hold" evtFilter="cancelBubble" nodeType="interactiveSeq">
                <p:stCondLst>
                  <p:cond evt="onClick" delay="0">
                    <p:tgtEl>
                      <p:spTgt spid="362"/>
                    </p:tgtEl>
                  </p:cond>
                </p:stCondLst>
                <p:endSync evt="end" delay="0">
                  <p:rtn val="all"/>
                </p:endSync>
                <p:childTnLst>
                  <p:par>
                    <p:cTn id="2653" fill="hold">
                      <p:stCondLst>
                        <p:cond delay="0"/>
                      </p:stCondLst>
                      <p:childTnLst>
                        <p:par>
                          <p:cTn id="2654" fill="hold">
                            <p:stCondLst>
                              <p:cond delay="0"/>
                            </p:stCondLst>
                            <p:childTnLst>
                              <p:par>
                                <p:cTn id="2655" presetID="1" presetClass="exit" presetSubtype="0" fill="hold" grpId="1" nodeType="clickEffect">
                                  <p:stCondLst>
                                    <p:cond delay="0"/>
                                  </p:stCondLst>
                                  <p:childTnLst>
                                    <p:set>
                                      <p:cBhvr>
                                        <p:cTn id="2656" dur="1" fill="hold">
                                          <p:stCondLst>
                                            <p:cond delay="0"/>
                                          </p:stCondLst>
                                        </p:cTn>
                                        <p:tgtEl>
                                          <p:spTgt spid="362"/>
                                        </p:tgtEl>
                                        <p:attrNameLst>
                                          <p:attrName>style.visibility</p:attrName>
                                        </p:attrNameLst>
                                      </p:cBhvr>
                                      <p:to>
                                        <p:strVal val="hidden"/>
                                      </p:to>
                                    </p:set>
                                  </p:childTnLst>
                                </p:cTn>
                              </p:par>
                              <p:par>
                                <p:cTn id="2657" presetID="1" presetClass="exit" presetSubtype="0" fill="hold" grpId="5" nodeType="withEffect">
                                  <p:stCondLst>
                                    <p:cond delay="0"/>
                                  </p:stCondLst>
                                  <p:childTnLst>
                                    <p:set>
                                      <p:cBhvr>
                                        <p:cTn id="2658" dur="1" fill="hold">
                                          <p:stCondLst>
                                            <p:cond delay="0"/>
                                          </p:stCondLst>
                                        </p:cTn>
                                        <p:tgtEl>
                                          <p:spTgt spid="319"/>
                                        </p:tgtEl>
                                        <p:attrNameLst>
                                          <p:attrName>style.visibility</p:attrName>
                                        </p:attrNameLst>
                                      </p:cBhvr>
                                      <p:to>
                                        <p:strVal val="hidden"/>
                                      </p:to>
                                    </p:set>
                                  </p:childTnLst>
                                </p:cTn>
                              </p:par>
                              <p:par>
                                <p:cTn id="2659" presetID="10" presetClass="entr" presetSubtype="0" fill="hold" grpId="8" nodeType="withEffect">
                                  <p:stCondLst>
                                    <p:cond delay="0"/>
                                  </p:stCondLst>
                                  <p:childTnLst>
                                    <p:set>
                                      <p:cBhvr>
                                        <p:cTn id="2660" dur="1" fill="hold">
                                          <p:stCondLst>
                                            <p:cond delay="0"/>
                                          </p:stCondLst>
                                        </p:cTn>
                                        <p:tgtEl>
                                          <p:spTgt spid="327"/>
                                        </p:tgtEl>
                                        <p:attrNameLst>
                                          <p:attrName>style.visibility</p:attrName>
                                        </p:attrNameLst>
                                      </p:cBhvr>
                                      <p:to>
                                        <p:strVal val="visible"/>
                                      </p:to>
                                    </p:set>
                                    <p:animEffect transition="in" filter="fade">
                                      <p:cBhvr>
                                        <p:cTn id="2661" dur="500"/>
                                        <p:tgtEl>
                                          <p:spTgt spid="327"/>
                                        </p:tgtEl>
                                      </p:cBhvr>
                                    </p:animEffect>
                                  </p:childTnLst>
                                </p:cTn>
                              </p:par>
                            </p:childTnLst>
                          </p:cTn>
                        </p:par>
                      </p:childTnLst>
                    </p:cTn>
                  </p:par>
                </p:childTnLst>
              </p:cTn>
              <p:nextCondLst>
                <p:cond evt="onClick" delay="0">
                  <p:tgtEl>
                    <p:spTgt spid="362"/>
                  </p:tgtEl>
                </p:cond>
              </p:nextCondLst>
            </p:seq>
            <p:seq concurrent="1" nextAc="seek">
              <p:cTn id="2662" restart="whenNotActive" fill="hold" evtFilter="cancelBubble" nodeType="interactiveSeq">
                <p:stCondLst>
                  <p:cond evt="onClick" delay="0">
                    <p:tgtEl>
                      <p:spTgt spid="363"/>
                    </p:tgtEl>
                  </p:cond>
                </p:stCondLst>
                <p:endSync evt="end" delay="0">
                  <p:rtn val="all"/>
                </p:endSync>
                <p:childTnLst>
                  <p:par>
                    <p:cTn id="2663" fill="hold">
                      <p:stCondLst>
                        <p:cond delay="0"/>
                      </p:stCondLst>
                      <p:childTnLst>
                        <p:par>
                          <p:cTn id="2664" fill="hold">
                            <p:stCondLst>
                              <p:cond delay="0"/>
                            </p:stCondLst>
                            <p:childTnLst>
                              <p:par>
                                <p:cTn id="2665" presetID="1" presetClass="exit" presetSubtype="0" fill="hold" grpId="0" nodeType="clickEffect">
                                  <p:stCondLst>
                                    <p:cond delay="0"/>
                                  </p:stCondLst>
                                  <p:childTnLst>
                                    <p:set>
                                      <p:cBhvr>
                                        <p:cTn id="2666" dur="1" fill="hold">
                                          <p:stCondLst>
                                            <p:cond delay="0"/>
                                          </p:stCondLst>
                                        </p:cTn>
                                        <p:tgtEl>
                                          <p:spTgt spid="363"/>
                                        </p:tgtEl>
                                        <p:attrNameLst>
                                          <p:attrName>style.visibility</p:attrName>
                                        </p:attrNameLst>
                                      </p:cBhvr>
                                      <p:to>
                                        <p:strVal val="hidden"/>
                                      </p:to>
                                    </p:set>
                                  </p:childTnLst>
                                </p:cTn>
                              </p:par>
                              <p:par>
                                <p:cTn id="2667" presetID="10" presetClass="entr" presetSubtype="0" fill="hold" grpId="9" nodeType="withEffect">
                                  <p:stCondLst>
                                    <p:cond delay="0"/>
                                  </p:stCondLst>
                                  <p:childTnLst>
                                    <p:set>
                                      <p:cBhvr>
                                        <p:cTn id="2668" dur="1" fill="hold">
                                          <p:stCondLst>
                                            <p:cond delay="0"/>
                                          </p:stCondLst>
                                        </p:cTn>
                                        <p:tgtEl>
                                          <p:spTgt spid="327"/>
                                        </p:tgtEl>
                                        <p:attrNameLst>
                                          <p:attrName>style.visibility</p:attrName>
                                        </p:attrNameLst>
                                      </p:cBhvr>
                                      <p:to>
                                        <p:strVal val="visible"/>
                                      </p:to>
                                    </p:set>
                                    <p:animEffect transition="in" filter="fade">
                                      <p:cBhvr>
                                        <p:cTn id="2669" dur="500"/>
                                        <p:tgtEl>
                                          <p:spTgt spid="327"/>
                                        </p:tgtEl>
                                      </p:cBhvr>
                                    </p:animEffect>
                                  </p:childTnLst>
                                </p:cTn>
                              </p:par>
                            </p:childTnLst>
                          </p:cTn>
                        </p:par>
                      </p:childTnLst>
                    </p:cTn>
                  </p:par>
                </p:childTnLst>
              </p:cTn>
              <p:nextCondLst>
                <p:cond evt="onClick" delay="0">
                  <p:tgtEl>
                    <p:spTgt spid="363"/>
                  </p:tgtEl>
                </p:cond>
              </p:nextCondLst>
            </p:seq>
            <p:seq concurrent="1" nextAc="seek">
              <p:cTn id="2670" restart="whenNotActive" fill="hold" evtFilter="cancelBubble" nodeType="interactiveSeq">
                <p:stCondLst>
                  <p:cond evt="onClick" delay="0">
                    <p:tgtEl>
                      <p:spTgt spid="364"/>
                    </p:tgtEl>
                  </p:cond>
                </p:stCondLst>
                <p:endSync evt="end" delay="0">
                  <p:rtn val="all"/>
                </p:endSync>
                <p:childTnLst>
                  <p:par>
                    <p:cTn id="2671" fill="hold">
                      <p:stCondLst>
                        <p:cond delay="0"/>
                      </p:stCondLst>
                      <p:childTnLst>
                        <p:par>
                          <p:cTn id="2672" fill="hold">
                            <p:stCondLst>
                              <p:cond delay="0"/>
                            </p:stCondLst>
                            <p:childTnLst>
                              <p:par>
                                <p:cTn id="2673" presetID="1" presetClass="exit" presetSubtype="0" fill="hold" grpId="1" nodeType="clickEffect">
                                  <p:stCondLst>
                                    <p:cond delay="0"/>
                                  </p:stCondLst>
                                  <p:childTnLst>
                                    <p:set>
                                      <p:cBhvr>
                                        <p:cTn id="2674" dur="1" fill="hold">
                                          <p:stCondLst>
                                            <p:cond delay="0"/>
                                          </p:stCondLst>
                                        </p:cTn>
                                        <p:tgtEl>
                                          <p:spTgt spid="364"/>
                                        </p:tgtEl>
                                        <p:attrNameLst>
                                          <p:attrName>style.visibility</p:attrName>
                                        </p:attrNameLst>
                                      </p:cBhvr>
                                      <p:to>
                                        <p:strVal val="hidden"/>
                                      </p:to>
                                    </p:set>
                                  </p:childTnLst>
                                </p:cTn>
                              </p:par>
                              <p:par>
                                <p:cTn id="2675" presetID="1" presetClass="exit" presetSubtype="0" fill="hold" grpId="3" nodeType="withEffect">
                                  <p:stCondLst>
                                    <p:cond delay="0"/>
                                  </p:stCondLst>
                                  <p:childTnLst>
                                    <p:set>
                                      <p:cBhvr>
                                        <p:cTn id="2676" dur="1" fill="hold">
                                          <p:stCondLst>
                                            <p:cond delay="0"/>
                                          </p:stCondLst>
                                        </p:cTn>
                                        <p:tgtEl>
                                          <p:spTgt spid="319"/>
                                        </p:tgtEl>
                                        <p:attrNameLst>
                                          <p:attrName>style.visibility</p:attrName>
                                        </p:attrNameLst>
                                      </p:cBhvr>
                                      <p:to>
                                        <p:strVal val="hidden"/>
                                      </p:to>
                                    </p:set>
                                  </p:childTnLst>
                                </p:cTn>
                              </p:par>
                              <p:par>
                                <p:cTn id="2677" presetID="10" presetClass="entr" presetSubtype="0" fill="hold" grpId="10" nodeType="withEffect">
                                  <p:stCondLst>
                                    <p:cond delay="0"/>
                                  </p:stCondLst>
                                  <p:childTnLst>
                                    <p:set>
                                      <p:cBhvr>
                                        <p:cTn id="2678" dur="1" fill="hold">
                                          <p:stCondLst>
                                            <p:cond delay="0"/>
                                          </p:stCondLst>
                                        </p:cTn>
                                        <p:tgtEl>
                                          <p:spTgt spid="327"/>
                                        </p:tgtEl>
                                        <p:attrNameLst>
                                          <p:attrName>style.visibility</p:attrName>
                                        </p:attrNameLst>
                                      </p:cBhvr>
                                      <p:to>
                                        <p:strVal val="visible"/>
                                      </p:to>
                                    </p:set>
                                    <p:animEffect transition="in" filter="fade">
                                      <p:cBhvr>
                                        <p:cTn id="2679" dur="500"/>
                                        <p:tgtEl>
                                          <p:spTgt spid="327"/>
                                        </p:tgtEl>
                                      </p:cBhvr>
                                    </p:animEffect>
                                  </p:childTnLst>
                                </p:cTn>
                              </p:par>
                            </p:childTnLst>
                          </p:cTn>
                        </p:par>
                      </p:childTnLst>
                    </p:cTn>
                  </p:par>
                </p:childTnLst>
              </p:cTn>
              <p:nextCondLst>
                <p:cond evt="onClick" delay="0">
                  <p:tgtEl>
                    <p:spTgt spid="364"/>
                  </p:tgtEl>
                </p:cond>
              </p:nextCondLst>
            </p:seq>
            <p:seq concurrent="1" nextAc="seek">
              <p:cTn id="2680" restart="whenNotActive" fill="hold" evtFilter="cancelBubble" nodeType="interactiveSeq">
                <p:stCondLst>
                  <p:cond evt="onClick" delay="0">
                    <p:tgtEl>
                      <p:spTgt spid="365"/>
                    </p:tgtEl>
                  </p:cond>
                </p:stCondLst>
                <p:endSync evt="end" delay="0">
                  <p:rtn val="all"/>
                </p:endSync>
                <p:childTnLst>
                  <p:par>
                    <p:cTn id="2681" fill="hold">
                      <p:stCondLst>
                        <p:cond delay="0"/>
                      </p:stCondLst>
                      <p:childTnLst>
                        <p:par>
                          <p:cTn id="2682" fill="hold">
                            <p:stCondLst>
                              <p:cond delay="0"/>
                            </p:stCondLst>
                            <p:childTnLst>
                              <p:par>
                                <p:cTn id="2683" presetID="1" presetClass="exit" presetSubtype="0" fill="hold" grpId="1" nodeType="clickEffect">
                                  <p:stCondLst>
                                    <p:cond delay="0"/>
                                  </p:stCondLst>
                                  <p:childTnLst>
                                    <p:set>
                                      <p:cBhvr>
                                        <p:cTn id="2684" dur="1" fill="hold">
                                          <p:stCondLst>
                                            <p:cond delay="0"/>
                                          </p:stCondLst>
                                        </p:cTn>
                                        <p:tgtEl>
                                          <p:spTgt spid="365"/>
                                        </p:tgtEl>
                                        <p:attrNameLst>
                                          <p:attrName>style.visibility</p:attrName>
                                        </p:attrNameLst>
                                      </p:cBhvr>
                                      <p:to>
                                        <p:strVal val="hidden"/>
                                      </p:to>
                                    </p:set>
                                  </p:childTnLst>
                                </p:cTn>
                              </p:par>
                              <p:par>
                                <p:cTn id="2685" presetID="1" presetClass="exit" presetSubtype="0" fill="hold" grpId="1" nodeType="withEffect">
                                  <p:stCondLst>
                                    <p:cond delay="0"/>
                                  </p:stCondLst>
                                  <p:childTnLst>
                                    <p:set>
                                      <p:cBhvr>
                                        <p:cTn id="2686" dur="1" fill="hold">
                                          <p:stCondLst>
                                            <p:cond delay="0"/>
                                          </p:stCondLst>
                                        </p:cTn>
                                        <p:tgtEl>
                                          <p:spTgt spid="326"/>
                                        </p:tgtEl>
                                        <p:attrNameLst>
                                          <p:attrName>style.visibility</p:attrName>
                                        </p:attrNameLst>
                                      </p:cBhvr>
                                      <p:to>
                                        <p:strVal val="hidden"/>
                                      </p:to>
                                    </p:set>
                                  </p:childTnLst>
                                </p:cTn>
                              </p:par>
                              <p:par>
                                <p:cTn id="2687" presetID="10" presetClass="entr" presetSubtype="0" fill="hold" grpId="11" nodeType="withEffect">
                                  <p:stCondLst>
                                    <p:cond delay="0"/>
                                  </p:stCondLst>
                                  <p:childTnLst>
                                    <p:set>
                                      <p:cBhvr>
                                        <p:cTn id="2688" dur="1" fill="hold">
                                          <p:stCondLst>
                                            <p:cond delay="0"/>
                                          </p:stCondLst>
                                        </p:cTn>
                                        <p:tgtEl>
                                          <p:spTgt spid="327"/>
                                        </p:tgtEl>
                                        <p:attrNameLst>
                                          <p:attrName>style.visibility</p:attrName>
                                        </p:attrNameLst>
                                      </p:cBhvr>
                                      <p:to>
                                        <p:strVal val="visible"/>
                                      </p:to>
                                    </p:set>
                                    <p:animEffect transition="in" filter="fade">
                                      <p:cBhvr>
                                        <p:cTn id="2689" dur="500"/>
                                        <p:tgtEl>
                                          <p:spTgt spid="327"/>
                                        </p:tgtEl>
                                      </p:cBhvr>
                                    </p:animEffect>
                                  </p:childTnLst>
                                </p:cTn>
                              </p:par>
                            </p:childTnLst>
                          </p:cTn>
                        </p:par>
                      </p:childTnLst>
                    </p:cTn>
                  </p:par>
                </p:childTnLst>
              </p:cTn>
              <p:nextCondLst>
                <p:cond evt="onClick" delay="0">
                  <p:tgtEl>
                    <p:spTgt spid="365"/>
                  </p:tgtEl>
                </p:cond>
              </p:nextCondLst>
            </p:seq>
            <p:seq concurrent="1" nextAc="seek">
              <p:cTn id="2690" restart="whenNotActive" fill="hold" evtFilter="cancelBubble" nodeType="interactiveSeq">
                <p:stCondLst>
                  <p:cond evt="onClick" delay="0">
                    <p:tgtEl>
                      <p:spTgt spid="367"/>
                    </p:tgtEl>
                  </p:cond>
                </p:stCondLst>
                <p:endSync evt="end" delay="0">
                  <p:rtn val="all"/>
                </p:endSync>
                <p:childTnLst>
                  <p:par>
                    <p:cTn id="2691" fill="hold">
                      <p:stCondLst>
                        <p:cond delay="0"/>
                      </p:stCondLst>
                      <p:childTnLst>
                        <p:par>
                          <p:cTn id="2692" fill="hold">
                            <p:stCondLst>
                              <p:cond delay="0"/>
                            </p:stCondLst>
                            <p:childTnLst>
                              <p:par>
                                <p:cTn id="2693" presetID="1" presetClass="entr" presetSubtype="0" fill="hold" grpId="0" nodeType="clickEffect">
                                  <p:stCondLst>
                                    <p:cond delay="0"/>
                                  </p:stCondLst>
                                  <p:childTnLst>
                                    <p:set>
                                      <p:cBhvr>
                                        <p:cTn id="2694" dur="1" fill="hold">
                                          <p:stCondLst>
                                            <p:cond delay="0"/>
                                          </p:stCondLst>
                                        </p:cTn>
                                        <p:tgtEl>
                                          <p:spTgt spid="373"/>
                                        </p:tgtEl>
                                        <p:attrNameLst>
                                          <p:attrName>style.visibility</p:attrName>
                                        </p:attrNameLst>
                                      </p:cBhvr>
                                      <p:to>
                                        <p:strVal val="visible"/>
                                      </p:to>
                                    </p:set>
                                  </p:childTnLst>
                                </p:cTn>
                              </p:par>
                              <p:par>
                                <p:cTn id="2695" presetID="10" presetClass="exit" presetSubtype="0" fill="hold" grpId="5" nodeType="withEffect">
                                  <p:stCondLst>
                                    <p:cond delay="0"/>
                                  </p:stCondLst>
                                  <p:childTnLst>
                                    <p:animEffect transition="out" filter="fade">
                                      <p:cBhvr>
                                        <p:cTn id="2696" dur="500"/>
                                        <p:tgtEl>
                                          <p:spTgt spid="389"/>
                                        </p:tgtEl>
                                      </p:cBhvr>
                                    </p:animEffect>
                                    <p:set>
                                      <p:cBhvr>
                                        <p:cTn id="2697"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7"/>
                  </p:tgtEl>
                </p:cond>
              </p:nextCondLst>
            </p:seq>
            <p:seq concurrent="1" nextAc="seek">
              <p:cTn id="2698" restart="whenNotActive" fill="hold" evtFilter="cancelBubble" nodeType="interactiveSeq">
                <p:stCondLst>
                  <p:cond evt="onClick" delay="0">
                    <p:tgtEl>
                      <p:spTgt spid="368"/>
                    </p:tgtEl>
                  </p:cond>
                </p:stCondLst>
                <p:endSync evt="end" delay="0">
                  <p:rtn val="all"/>
                </p:endSync>
                <p:childTnLst>
                  <p:par>
                    <p:cTn id="2699" fill="hold">
                      <p:stCondLst>
                        <p:cond delay="0"/>
                      </p:stCondLst>
                      <p:childTnLst>
                        <p:par>
                          <p:cTn id="2700" fill="hold">
                            <p:stCondLst>
                              <p:cond delay="0"/>
                            </p:stCondLst>
                            <p:childTnLst>
                              <p:par>
                                <p:cTn id="2701" presetID="1" presetClass="entr" presetSubtype="0" fill="hold" grpId="0" nodeType="clickEffect">
                                  <p:stCondLst>
                                    <p:cond delay="0"/>
                                  </p:stCondLst>
                                  <p:childTnLst>
                                    <p:set>
                                      <p:cBhvr>
                                        <p:cTn id="2702" dur="1" fill="hold">
                                          <p:stCondLst>
                                            <p:cond delay="0"/>
                                          </p:stCondLst>
                                        </p:cTn>
                                        <p:tgtEl>
                                          <p:spTgt spid="374"/>
                                        </p:tgtEl>
                                        <p:attrNameLst>
                                          <p:attrName>style.visibility</p:attrName>
                                        </p:attrNameLst>
                                      </p:cBhvr>
                                      <p:to>
                                        <p:strVal val="visible"/>
                                      </p:to>
                                    </p:set>
                                  </p:childTnLst>
                                </p:cTn>
                              </p:par>
                              <p:par>
                                <p:cTn id="2703" presetID="1" presetClass="entr" presetSubtype="0" fill="hold" grpId="2" nodeType="withEffect">
                                  <p:stCondLst>
                                    <p:cond delay="0"/>
                                  </p:stCondLst>
                                  <p:childTnLst>
                                    <p:set>
                                      <p:cBhvr>
                                        <p:cTn id="2704" dur="1" fill="hold">
                                          <p:stCondLst>
                                            <p:cond delay="0"/>
                                          </p:stCondLst>
                                        </p:cTn>
                                        <p:tgtEl>
                                          <p:spTgt spid="382"/>
                                        </p:tgtEl>
                                        <p:attrNameLst>
                                          <p:attrName>style.visibility</p:attrName>
                                        </p:attrNameLst>
                                      </p:cBhvr>
                                      <p:to>
                                        <p:strVal val="visible"/>
                                      </p:to>
                                    </p:set>
                                  </p:childTnLst>
                                </p:cTn>
                              </p:par>
                              <p:par>
                                <p:cTn id="2705" presetID="10" presetClass="exit" presetSubtype="0" fill="hold" grpId="4" nodeType="withEffect">
                                  <p:stCondLst>
                                    <p:cond delay="0"/>
                                  </p:stCondLst>
                                  <p:childTnLst>
                                    <p:animEffect transition="out" filter="fade">
                                      <p:cBhvr>
                                        <p:cTn id="2706" dur="500"/>
                                        <p:tgtEl>
                                          <p:spTgt spid="389"/>
                                        </p:tgtEl>
                                      </p:cBhvr>
                                    </p:animEffect>
                                    <p:set>
                                      <p:cBhvr>
                                        <p:cTn id="2707"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8"/>
                  </p:tgtEl>
                </p:cond>
              </p:nextCondLst>
            </p:seq>
            <p:seq concurrent="1" nextAc="seek">
              <p:cTn id="2708" restart="whenNotActive" fill="hold" evtFilter="cancelBubble" nodeType="interactiveSeq">
                <p:stCondLst>
                  <p:cond evt="onClick" delay="0">
                    <p:tgtEl>
                      <p:spTgt spid="369"/>
                    </p:tgtEl>
                  </p:cond>
                </p:stCondLst>
                <p:endSync evt="end" delay="0">
                  <p:rtn val="all"/>
                </p:endSync>
                <p:childTnLst>
                  <p:par>
                    <p:cTn id="2709" fill="hold">
                      <p:stCondLst>
                        <p:cond delay="0"/>
                      </p:stCondLst>
                      <p:childTnLst>
                        <p:par>
                          <p:cTn id="2710" fill="hold">
                            <p:stCondLst>
                              <p:cond delay="0"/>
                            </p:stCondLst>
                            <p:childTnLst>
                              <p:par>
                                <p:cTn id="2711" presetID="1" presetClass="entr" presetSubtype="0" fill="hold" grpId="1" nodeType="clickEffect">
                                  <p:stCondLst>
                                    <p:cond delay="0"/>
                                  </p:stCondLst>
                                  <p:childTnLst>
                                    <p:set>
                                      <p:cBhvr>
                                        <p:cTn id="2712" dur="1" fill="hold">
                                          <p:stCondLst>
                                            <p:cond delay="0"/>
                                          </p:stCondLst>
                                        </p:cTn>
                                        <p:tgtEl>
                                          <p:spTgt spid="375"/>
                                        </p:tgtEl>
                                        <p:attrNameLst>
                                          <p:attrName>style.visibility</p:attrName>
                                        </p:attrNameLst>
                                      </p:cBhvr>
                                      <p:to>
                                        <p:strVal val="visible"/>
                                      </p:to>
                                    </p:set>
                                  </p:childTnLst>
                                </p:cTn>
                              </p:par>
                              <p:par>
                                <p:cTn id="2713" presetID="10" presetClass="exit" presetSubtype="0" fill="hold" grpId="3" nodeType="withEffect">
                                  <p:stCondLst>
                                    <p:cond delay="0"/>
                                  </p:stCondLst>
                                  <p:childTnLst>
                                    <p:animEffect transition="out" filter="fade">
                                      <p:cBhvr>
                                        <p:cTn id="2714" dur="500"/>
                                        <p:tgtEl>
                                          <p:spTgt spid="389"/>
                                        </p:tgtEl>
                                      </p:cBhvr>
                                    </p:animEffect>
                                    <p:set>
                                      <p:cBhvr>
                                        <p:cTn id="271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69"/>
                  </p:tgtEl>
                </p:cond>
              </p:nextCondLst>
            </p:seq>
            <p:seq concurrent="1" nextAc="seek">
              <p:cTn id="2716" restart="whenNotActive" fill="hold" evtFilter="cancelBubble" nodeType="interactiveSeq">
                <p:stCondLst>
                  <p:cond evt="onClick" delay="0">
                    <p:tgtEl>
                      <p:spTgt spid="371"/>
                    </p:tgtEl>
                  </p:cond>
                </p:stCondLst>
                <p:endSync evt="end" delay="0">
                  <p:rtn val="all"/>
                </p:endSync>
                <p:childTnLst>
                  <p:par>
                    <p:cTn id="2717" fill="hold">
                      <p:stCondLst>
                        <p:cond delay="0"/>
                      </p:stCondLst>
                      <p:childTnLst>
                        <p:par>
                          <p:cTn id="2718" fill="hold">
                            <p:stCondLst>
                              <p:cond delay="0"/>
                            </p:stCondLst>
                            <p:childTnLst>
                              <p:par>
                                <p:cTn id="2719" presetID="1" presetClass="entr" presetSubtype="0" fill="hold" grpId="0" nodeType="clickEffect">
                                  <p:stCondLst>
                                    <p:cond delay="0"/>
                                  </p:stCondLst>
                                  <p:childTnLst>
                                    <p:set>
                                      <p:cBhvr>
                                        <p:cTn id="2720" dur="1" fill="hold">
                                          <p:stCondLst>
                                            <p:cond delay="0"/>
                                          </p:stCondLst>
                                        </p:cTn>
                                        <p:tgtEl>
                                          <p:spTgt spid="377"/>
                                        </p:tgtEl>
                                        <p:attrNameLst>
                                          <p:attrName>style.visibility</p:attrName>
                                        </p:attrNameLst>
                                      </p:cBhvr>
                                      <p:to>
                                        <p:strVal val="visible"/>
                                      </p:to>
                                    </p:set>
                                  </p:childTnLst>
                                </p:cTn>
                              </p:par>
                              <p:par>
                                <p:cTn id="2721" presetID="1" presetClass="entr" presetSubtype="0" fill="hold" grpId="0" nodeType="withEffect">
                                  <p:stCondLst>
                                    <p:cond delay="0"/>
                                  </p:stCondLst>
                                  <p:childTnLst>
                                    <p:set>
                                      <p:cBhvr>
                                        <p:cTn id="2722" dur="1" fill="hold">
                                          <p:stCondLst>
                                            <p:cond delay="0"/>
                                          </p:stCondLst>
                                        </p:cTn>
                                        <p:tgtEl>
                                          <p:spTgt spid="382"/>
                                        </p:tgtEl>
                                        <p:attrNameLst>
                                          <p:attrName>style.visibility</p:attrName>
                                        </p:attrNameLst>
                                      </p:cBhvr>
                                      <p:to>
                                        <p:strVal val="visible"/>
                                      </p:to>
                                    </p:set>
                                  </p:childTnLst>
                                </p:cTn>
                              </p:par>
                              <p:par>
                                <p:cTn id="2723" presetID="10" presetClass="exit" presetSubtype="0" fill="hold" grpId="2" nodeType="withEffect">
                                  <p:stCondLst>
                                    <p:cond delay="0"/>
                                  </p:stCondLst>
                                  <p:childTnLst>
                                    <p:animEffect transition="out" filter="fade">
                                      <p:cBhvr>
                                        <p:cTn id="2724" dur="500"/>
                                        <p:tgtEl>
                                          <p:spTgt spid="389"/>
                                        </p:tgtEl>
                                      </p:cBhvr>
                                    </p:animEffect>
                                    <p:set>
                                      <p:cBhvr>
                                        <p:cTn id="272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1"/>
                  </p:tgtEl>
                </p:cond>
              </p:nextCondLst>
            </p:seq>
            <p:seq concurrent="1" nextAc="seek">
              <p:cTn id="2726" restart="whenNotActive" fill="hold" evtFilter="cancelBubble" nodeType="interactiveSeq">
                <p:stCondLst>
                  <p:cond evt="onClick" delay="0">
                    <p:tgtEl>
                      <p:spTgt spid="372"/>
                    </p:tgtEl>
                  </p:cond>
                </p:stCondLst>
                <p:endSync evt="end" delay="0">
                  <p:rtn val="all"/>
                </p:endSync>
                <p:childTnLst>
                  <p:par>
                    <p:cTn id="2727" fill="hold">
                      <p:stCondLst>
                        <p:cond delay="0"/>
                      </p:stCondLst>
                      <p:childTnLst>
                        <p:par>
                          <p:cTn id="2728" fill="hold">
                            <p:stCondLst>
                              <p:cond delay="0"/>
                            </p:stCondLst>
                            <p:childTnLst>
                              <p:par>
                                <p:cTn id="2729" presetID="1" presetClass="entr" presetSubtype="0" fill="hold" grpId="0" nodeType="clickEffect">
                                  <p:stCondLst>
                                    <p:cond delay="0"/>
                                  </p:stCondLst>
                                  <p:childTnLst>
                                    <p:set>
                                      <p:cBhvr>
                                        <p:cTn id="2730" dur="1" fill="hold">
                                          <p:stCondLst>
                                            <p:cond delay="0"/>
                                          </p:stCondLst>
                                        </p:cTn>
                                        <p:tgtEl>
                                          <p:spTgt spid="378"/>
                                        </p:tgtEl>
                                        <p:attrNameLst>
                                          <p:attrName>style.visibility</p:attrName>
                                        </p:attrNameLst>
                                      </p:cBhvr>
                                      <p:to>
                                        <p:strVal val="visible"/>
                                      </p:to>
                                    </p:set>
                                  </p:childTnLst>
                                </p:cTn>
                              </p:par>
                              <p:par>
                                <p:cTn id="2731" presetID="1" presetClass="entr" presetSubtype="0" fill="hold" grpId="0" nodeType="withEffect">
                                  <p:stCondLst>
                                    <p:cond delay="0"/>
                                  </p:stCondLst>
                                  <p:childTnLst>
                                    <p:set>
                                      <p:cBhvr>
                                        <p:cTn id="2732" dur="1" fill="hold">
                                          <p:stCondLst>
                                            <p:cond delay="0"/>
                                          </p:stCondLst>
                                        </p:cTn>
                                        <p:tgtEl>
                                          <p:spTgt spid="384"/>
                                        </p:tgtEl>
                                        <p:attrNameLst>
                                          <p:attrName>style.visibility</p:attrName>
                                        </p:attrNameLst>
                                      </p:cBhvr>
                                      <p:to>
                                        <p:strVal val="visible"/>
                                      </p:to>
                                    </p:set>
                                  </p:childTnLst>
                                </p:cTn>
                              </p:par>
                              <p:par>
                                <p:cTn id="2733" presetID="10" presetClass="exit" presetSubtype="0" fill="hold" grpId="1" nodeType="withEffect">
                                  <p:stCondLst>
                                    <p:cond delay="0"/>
                                  </p:stCondLst>
                                  <p:childTnLst>
                                    <p:animEffect transition="out" filter="fade">
                                      <p:cBhvr>
                                        <p:cTn id="2734" dur="500"/>
                                        <p:tgtEl>
                                          <p:spTgt spid="389"/>
                                        </p:tgtEl>
                                      </p:cBhvr>
                                    </p:animEffect>
                                    <p:set>
                                      <p:cBhvr>
                                        <p:cTn id="273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2"/>
                  </p:tgtEl>
                </p:cond>
              </p:nextCondLst>
            </p:seq>
            <p:seq concurrent="1" nextAc="seek">
              <p:cTn id="2736" restart="whenNotActive" fill="hold" evtFilter="cancelBubble" nodeType="interactiveSeq">
                <p:stCondLst>
                  <p:cond evt="onClick" delay="0">
                    <p:tgtEl>
                      <p:spTgt spid="370"/>
                    </p:tgtEl>
                  </p:cond>
                </p:stCondLst>
                <p:endSync evt="end" delay="0">
                  <p:rtn val="all"/>
                </p:endSync>
                <p:childTnLst>
                  <p:par>
                    <p:cTn id="2737" fill="hold">
                      <p:stCondLst>
                        <p:cond delay="0"/>
                      </p:stCondLst>
                      <p:childTnLst>
                        <p:par>
                          <p:cTn id="2738" fill="hold">
                            <p:stCondLst>
                              <p:cond delay="0"/>
                            </p:stCondLst>
                            <p:childTnLst>
                              <p:par>
                                <p:cTn id="2739" presetID="1" presetClass="entr" presetSubtype="0" fill="hold" grpId="0" nodeType="clickEffect">
                                  <p:stCondLst>
                                    <p:cond delay="0"/>
                                  </p:stCondLst>
                                  <p:childTnLst>
                                    <p:set>
                                      <p:cBhvr>
                                        <p:cTn id="2740" dur="1" fill="hold">
                                          <p:stCondLst>
                                            <p:cond delay="0"/>
                                          </p:stCondLst>
                                        </p:cTn>
                                        <p:tgtEl>
                                          <p:spTgt spid="376"/>
                                        </p:tgtEl>
                                        <p:attrNameLst>
                                          <p:attrName>style.visibility</p:attrName>
                                        </p:attrNameLst>
                                      </p:cBhvr>
                                      <p:to>
                                        <p:strVal val="visible"/>
                                      </p:to>
                                    </p:set>
                                  </p:childTnLst>
                                </p:cTn>
                              </p:par>
                              <p:par>
                                <p:cTn id="2741" presetID="1" presetClass="entr" presetSubtype="0" fill="hold" grpId="1" nodeType="withEffect">
                                  <p:stCondLst>
                                    <p:cond delay="0"/>
                                  </p:stCondLst>
                                  <p:childTnLst>
                                    <p:set>
                                      <p:cBhvr>
                                        <p:cTn id="2742" dur="1" fill="hold">
                                          <p:stCondLst>
                                            <p:cond delay="0"/>
                                          </p:stCondLst>
                                        </p:cTn>
                                        <p:tgtEl>
                                          <p:spTgt spid="382"/>
                                        </p:tgtEl>
                                        <p:attrNameLst>
                                          <p:attrName>style.visibility</p:attrName>
                                        </p:attrNameLst>
                                      </p:cBhvr>
                                      <p:to>
                                        <p:strVal val="visible"/>
                                      </p:to>
                                    </p:set>
                                  </p:childTnLst>
                                </p:cTn>
                              </p:par>
                              <p:par>
                                <p:cTn id="2743" presetID="10" presetClass="exit" presetSubtype="0" fill="hold" grpId="0" nodeType="withEffect">
                                  <p:stCondLst>
                                    <p:cond delay="0"/>
                                  </p:stCondLst>
                                  <p:childTnLst>
                                    <p:animEffect transition="out" filter="fade">
                                      <p:cBhvr>
                                        <p:cTn id="2744" dur="500"/>
                                        <p:tgtEl>
                                          <p:spTgt spid="389"/>
                                        </p:tgtEl>
                                      </p:cBhvr>
                                    </p:animEffect>
                                    <p:set>
                                      <p:cBhvr>
                                        <p:cTn id="2745"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370"/>
                  </p:tgtEl>
                </p:cond>
              </p:nextCondLst>
            </p:seq>
            <p:seq concurrent="1" nextAc="seek">
              <p:cTn id="2746" restart="whenNotActive" fill="hold" evtFilter="cancelBubble" nodeType="interactiveSeq">
                <p:stCondLst>
                  <p:cond evt="onClick" delay="0">
                    <p:tgtEl>
                      <p:spTgt spid="378"/>
                    </p:tgtEl>
                  </p:cond>
                </p:stCondLst>
                <p:endSync evt="end" delay="0">
                  <p:rtn val="all"/>
                </p:endSync>
                <p:childTnLst>
                  <p:par>
                    <p:cTn id="2747" fill="hold">
                      <p:stCondLst>
                        <p:cond delay="0"/>
                      </p:stCondLst>
                      <p:childTnLst>
                        <p:par>
                          <p:cTn id="2748" fill="hold">
                            <p:stCondLst>
                              <p:cond delay="0"/>
                            </p:stCondLst>
                            <p:childTnLst>
                              <p:par>
                                <p:cTn id="2749" presetID="1" presetClass="exit" presetSubtype="0" fill="hold" grpId="1" nodeType="clickEffect">
                                  <p:stCondLst>
                                    <p:cond delay="0"/>
                                  </p:stCondLst>
                                  <p:childTnLst>
                                    <p:set>
                                      <p:cBhvr>
                                        <p:cTn id="2750" dur="1" fill="hold">
                                          <p:stCondLst>
                                            <p:cond delay="0"/>
                                          </p:stCondLst>
                                        </p:cTn>
                                        <p:tgtEl>
                                          <p:spTgt spid="378"/>
                                        </p:tgtEl>
                                        <p:attrNameLst>
                                          <p:attrName>style.visibility</p:attrName>
                                        </p:attrNameLst>
                                      </p:cBhvr>
                                      <p:to>
                                        <p:strVal val="hidden"/>
                                      </p:to>
                                    </p:set>
                                  </p:childTnLst>
                                </p:cTn>
                              </p:par>
                              <p:par>
                                <p:cTn id="2751" presetID="1" presetClass="exit" presetSubtype="0" fill="hold" grpId="1" nodeType="withEffect">
                                  <p:stCondLst>
                                    <p:cond delay="0"/>
                                  </p:stCondLst>
                                  <p:childTnLst>
                                    <p:set>
                                      <p:cBhvr>
                                        <p:cTn id="2752" dur="1" fill="hold">
                                          <p:stCondLst>
                                            <p:cond delay="0"/>
                                          </p:stCondLst>
                                        </p:cTn>
                                        <p:tgtEl>
                                          <p:spTgt spid="384"/>
                                        </p:tgtEl>
                                        <p:attrNameLst>
                                          <p:attrName>style.visibility</p:attrName>
                                        </p:attrNameLst>
                                      </p:cBhvr>
                                      <p:to>
                                        <p:strVal val="hidden"/>
                                      </p:to>
                                    </p:set>
                                  </p:childTnLst>
                                </p:cTn>
                              </p:par>
                              <p:par>
                                <p:cTn id="2753" presetID="10" presetClass="entr" presetSubtype="0" fill="hold" grpId="6" nodeType="withEffect">
                                  <p:stCondLst>
                                    <p:cond delay="0"/>
                                  </p:stCondLst>
                                  <p:childTnLst>
                                    <p:set>
                                      <p:cBhvr>
                                        <p:cTn id="2754" dur="1" fill="hold">
                                          <p:stCondLst>
                                            <p:cond delay="0"/>
                                          </p:stCondLst>
                                        </p:cTn>
                                        <p:tgtEl>
                                          <p:spTgt spid="389"/>
                                        </p:tgtEl>
                                        <p:attrNameLst>
                                          <p:attrName>style.visibility</p:attrName>
                                        </p:attrNameLst>
                                      </p:cBhvr>
                                      <p:to>
                                        <p:strVal val="visible"/>
                                      </p:to>
                                    </p:set>
                                    <p:animEffect transition="in" filter="fade">
                                      <p:cBhvr>
                                        <p:cTn id="2755" dur="500"/>
                                        <p:tgtEl>
                                          <p:spTgt spid="389"/>
                                        </p:tgtEl>
                                      </p:cBhvr>
                                    </p:animEffect>
                                  </p:childTnLst>
                                </p:cTn>
                              </p:par>
                            </p:childTnLst>
                          </p:cTn>
                        </p:par>
                      </p:childTnLst>
                    </p:cTn>
                  </p:par>
                </p:childTnLst>
              </p:cTn>
              <p:nextCondLst>
                <p:cond evt="onClick" delay="0">
                  <p:tgtEl>
                    <p:spTgt spid="378"/>
                  </p:tgtEl>
                </p:cond>
              </p:nextCondLst>
            </p:seq>
            <p:seq concurrent="1" nextAc="seek">
              <p:cTn id="2756" restart="whenNotActive" fill="hold" evtFilter="cancelBubble" nodeType="interactiveSeq">
                <p:stCondLst>
                  <p:cond evt="onClick" delay="0">
                    <p:tgtEl>
                      <p:spTgt spid="373"/>
                    </p:tgtEl>
                  </p:cond>
                </p:stCondLst>
                <p:endSync evt="end" delay="0">
                  <p:rtn val="all"/>
                </p:endSync>
                <p:childTnLst>
                  <p:par>
                    <p:cTn id="2757" fill="hold">
                      <p:stCondLst>
                        <p:cond delay="0"/>
                      </p:stCondLst>
                      <p:childTnLst>
                        <p:par>
                          <p:cTn id="2758" fill="hold">
                            <p:stCondLst>
                              <p:cond delay="0"/>
                            </p:stCondLst>
                            <p:childTnLst>
                              <p:par>
                                <p:cTn id="2759" presetID="1" presetClass="exit" presetSubtype="0" fill="hold" grpId="1" nodeType="clickEffect">
                                  <p:stCondLst>
                                    <p:cond delay="0"/>
                                  </p:stCondLst>
                                  <p:childTnLst>
                                    <p:set>
                                      <p:cBhvr>
                                        <p:cTn id="2760" dur="1" fill="hold">
                                          <p:stCondLst>
                                            <p:cond delay="0"/>
                                          </p:stCondLst>
                                        </p:cTn>
                                        <p:tgtEl>
                                          <p:spTgt spid="373"/>
                                        </p:tgtEl>
                                        <p:attrNameLst>
                                          <p:attrName>style.visibility</p:attrName>
                                        </p:attrNameLst>
                                      </p:cBhvr>
                                      <p:to>
                                        <p:strVal val="hidden"/>
                                      </p:to>
                                    </p:set>
                                  </p:childTnLst>
                                </p:cTn>
                              </p:par>
                              <p:par>
                                <p:cTn id="2761" presetID="10" presetClass="entr" presetSubtype="0" fill="hold" grpId="7" nodeType="withEffect">
                                  <p:stCondLst>
                                    <p:cond delay="0"/>
                                  </p:stCondLst>
                                  <p:childTnLst>
                                    <p:set>
                                      <p:cBhvr>
                                        <p:cTn id="2762" dur="1" fill="hold">
                                          <p:stCondLst>
                                            <p:cond delay="0"/>
                                          </p:stCondLst>
                                        </p:cTn>
                                        <p:tgtEl>
                                          <p:spTgt spid="389"/>
                                        </p:tgtEl>
                                        <p:attrNameLst>
                                          <p:attrName>style.visibility</p:attrName>
                                        </p:attrNameLst>
                                      </p:cBhvr>
                                      <p:to>
                                        <p:strVal val="visible"/>
                                      </p:to>
                                    </p:set>
                                    <p:animEffect transition="in" filter="fade">
                                      <p:cBhvr>
                                        <p:cTn id="2763" dur="500"/>
                                        <p:tgtEl>
                                          <p:spTgt spid="389"/>
                                        </p:tgtEl>
                                      </p:cBhvr>
                                    </p:animEffect>
                                  </p:childTnLst>
                                </p:cTn>
                              </p:par>
                            </p:childTnLst>
                          </p:cTn>
                        </p:par>
                      </p:childTnLst>
                    </p:cTn>
                  </p:par>
                </p:childTnLst>
              </p:cTn>
              <p:nextCondLst>
                <p:cond evt="onClick" delay="0">
                  <p:tgtEl>
                    <p:spTgt spid="373"/>
                  </p:tgtEl>
                </p:cond>
              </p:nextCondLst>
            </p:seq>
            <p:seq concurrent="1" nextAc="seek">
              <p:cTn id="2764" restart="whenNotActive" fill="hold" evtFilter="cancelBubble" nodeType="interactiveSeq">
                <p:stCondLst>
                  <p:cond evt="onClick" delay="0">
                    <p:tgtEl>
                      <p:spTgt spid="374"/>
                    </p:tgtEl>
                  </p:cond>
                </p:stCondLst>
                <p:endSync evt="end" delay="0">
                  <p:rtn val="all"/>
                </p:endSync>
                <p:childTnLst>
                  <p:par>
                    <p:cTn id="2765" fill="hold">
                      <p:stCondLst>
                        <p:cond delay="0"/>
                      </p:stCondLst>
                      <p:childTnLst>
                        <p:par>
                          <p:cTn id="2766" fill="hold">
                            <p:stCondLst>
                              <p:cond delay="0"/>
                            </p:stCondLst>
                            <p:childTnLst>
                              <p:par>
                                <p:cTn id="2767" presetID="1" presetClass="exit" presetSubtype="0" fill="hold" grpId="1" nodeType="clickEffect">
                                  <p:stCondLst>
                                    <p:cond delay="0"/>
                                  </p:stCondLst>
                                  <p:childTnLst>
                                    <p:set>
                                      <p:cBhvr>
                                        <p:cTn id="2768" dur="1" fill="hold">
                                          <p:stCondLst>
                                            <p:cond delay="0"/>
                                          </p:stCondLst>
                                        </p:cTn>
                                        <p:tgtEl>
                                          <p:spTgt spid="374"/>
                                        </p:tgtEl>
                                        <p:attrNameLst>
                                          <p:attrName>style.visibility</p:attrName>
                                        </p:attrNameLst>
                                      </p:cBhvr>
                                      <p:to>
                                        <p:strVal val="hidden"/>
                                      </p:to>
                                    </p:set>
                                  </p:childTnLst>
                                </p:cTn>
                              </p:par>
                              <p:par>
                                <p:cTn id="2769" presetID="1" presetClass="exit" presetSubtype="0" fill="hold" grpId="4" nodeType="withEffect">
                                  <p:stCondLst>
                                    <p:cond delay="0"/>
                                  </p:stCondLst>
                                  <p:childTnLst>
                                    <p:set>
                                      <p:cBhvr>
                                        <p:cTn id="2770" dur="1" fill="hold">
                                          <p:stCondLst>
                                            <p:cond delay="0"/>
                                          </p:stCondLst>
                                        </p:cTn>
                                        <p:tgtEl>
                                          <p:spTgt spid="382"/>
                                        </p:tgtEl>
                                        <p:attrNameLst>
                                          <p:attrName>style.visibility</p:attrName>
                                        </p:attrNameLst>
                                      </p:cBhvr>
                                      <p:to>
                                        <p:strVal val="hidden"/>
                                      </p:to>
                                    </p:set>
                                  </p:childTnLst>
                                </p:cTn>
                              </p:par>
                              <p:par>
                                <p:cTn id="2771" presetID="10" presetClass="entr" presetSubtype="0" fill="hold" grpId="10" nodeType="withEffect">
                                  <p:stCondLst>
                                    <p:cond delay="0"/>
                                  </p:stCondLst>
                                  <p:childTnLst>
                                    <p:set>
                                      <p:cBhvr>
                                        <p:cTn id="2772" dur="1" fill="hold">
                                          <p:stCondLst>
                                            <p:cond delay="0"/>
                                          </p:stCondLst>
                                        </p:cTn>
                                        <p:tgtEl>
                                          <p:spTgt spid="389"/>
                                        </p:tgtEl>
                                        <p:attrNameLst>
                                          <p:attrName>style.visibility</p:attrName>
                                        </p:attrNameLst>
                                      </p:cBhvr>
                                      <p:to>
                                        <p:strVal val="visible"/>
                                      </p:to>
                                    </p:set>
                                    <p:animEffect transition="in" filter="fade">
                                      <p:cBhvr>
                                        <p:cTn id="2773" dur="500"/>
                                        <p:tgtEl>
                                          <p:spTgt spid="389"/>
                                        </p:tgtEl>
                                      </p:cBhvr>
                                    </p:animEffect>
                                  </p:childTnLst>
                                </p:cTn>
                              </p:par>
                            </p:childTnLst>
                          </p:cTn>
                        </p:par>
                      </p:childTnLst>
                    </p:cTn>
                  </p:par>
                </p:childTnLst>
              </p:cTn>
              <p:nextCondLst>
                <p:cond evt="onClick" delay="0">
                  <p:tgtEl>
                    <p:spTgt spid="374"/>
                  </p:tgtEl>
                </p:cond>
              </p:nextCondLst>
            </p:seq>
            <p:seq concurrent="1" nextAc="seek">
              <p:cTn id="2774" restart="whenNotActive" fill="hold" evtFilter="cancelBubble" nodeType="interactiveSeq">
                <p:stCondLst>
                  <p:cond evt="onClick" delay="0">
                    <p:tgtEl>
                      <p:spTgt spid="375"/>
                    </p:tgtEl>
                  </p:cond>
                </p:stCondLst>
                <p:endSync evt="end" delay="0">
                  <p:rtn val="all"/>
                </p:endSync>
                <p:childTnLst>
                  <p:par>
                    <p:cTn id="2775" fill="hold">
                      <p:stCondLst>
                        <p:cond delay="0"/>
                      </p:stCondLst>
                      <p:childTnLst>
                        <p:par>
                          <p:cTn id="2776" fill="hold">
                            <p:stCondLst>
                              <p:cond delay="0"/>
                            </p:stCondLst>
                            <p:childTnLst>
                              <p:par>
                                <p:cTn id="2777" presetID="1" presetClass="exit" presetSubtype="0" fill="hold" grpId="0" nodeType="clickEffect">
                                  <p:stCondLst>
                                    <p:cond delay="0"/>
                                  </p:stCondLst>
                                  <p:childTnLst>
                                    <p:set>
                                      <p:cBhvr>
                                        <p:cTn id="2778" dur="1" fill="hold">
                                          <p:stCondLst>
                                            <p:cond delay="0"/>
                                          </p:stCondLst>
                                        </p:cTn>
                                        <p:tgtEl>
                                          <p:spTgt spid="375"/>
                                        </p:tgtEl>
                                        <p:attrNameLst>
                                          <p:attrName>style.visibility</p:attrName>
                                        </p:attrNameLst>
                                      </p:cBhvr>
                                      <p:to>
                                        <p:strVal val="hidden"/>
                                      </p:to>
                                    </p:set>
                                  </p:childTnLst>
                                </p:cTn>
                              </p:par>
                              <p:par>
                                <p:cTn id="2779" presetID="10" presetClass="entr" presetSubtype="0" fill="hold" grpId="9" nodeType="withEffect">
                                  <p:stCondLst>
                                    <p:cond delay="0"/>
                                  </p:stCondLst>
                                  <p:childTnLst>
                                    <p:set>
                                      <p:cBhvr>
                                        <p:cTn id="2780" dur="1" fill="hold">
                                          <p:stCondLst>
                                            <p:cond delay="0"/>
                                          </p:stCondLst>
                                        </p:cTn>
                                        <p:tgtEl>
                                          <p:spTgt spid="389"/>
                                        </p:tgtEl>
                                        <p:attrNameLst>
                                          <p:attrName>style.visibility</p:attrName>
                                        </p:attrNameLst>
                                      </p:cBhvr>
                                      <p:to>
                                        <p:strVal val="visible"/>
                                      </p:to>
                                    </p:set>
                                    <p:animEffect transition="in" filter="fade">
                                      <p:cBhvr>
                                        <p:cTn id="2781" dur="500"/>
                                        <p:tgtEl>
                                          <p:spTgt spid="389"/>
                                        </p:tgtEl>
                                      </p:cBhvr>
                                    </p:animEffect>
                                  </p:childTnLst>
                                </p:cTn>
                              </p:par>
                            </p:childTnLst>
                          </p:cTn>
                        </p:par>
                      </p:childTnLst>
                    </p:cTn>
                  </p:par>
                </p:childTnLst>
              </p:cTn>
              <p:nextCondLst>
                <p:cond evt="onClick" delay="0">
                  <p:tgtEl>
                    <p:spTgt spid="375"/>
                  </p:tgtEl>
                </p:cond>
              </p:nextCondLst>
            </p:seq>
            <p:seq concurrent="1" nextAc="seek">
              <p:cTn id="2782" restart="whenNotActive" fill="hold" evtFilter="cancelBubble" nodeType="interactiveSeq">
                <p:stCondLst>
                  <p:cond evt="onClick" delay="0">
                    <p:tgtEl>
                      <p:spTgt spid="376"/>
                    </p:tgtEl>
                  </p:cond>
                </p:stCondLst>
                <p:endSync evt="end" delay="0">
                  <p:rtn val="all"/>
                </p:endSync>
                <p:childTnLst>
                  <p:par>
                    <p:cTn id="2783" fill="hold">
                      <p:stCondLst>
                        <p:cond delay="0"/>
                      </p:stCondLst>
                      <p:childTnLst>
                        <p:par>
                          <p:cTn id="2784" fill="hold">
                            <p:stCondLst>
                              <p:cond delay="0"/>
                            </p:stCondLst>
                            <p:childTnLst>
                              <p:par>
                                <p:cTn id="2785" presetID="1" presetClass="exit" presetSubtype="0" fill="hold" grpId="1" nodeType="clickEffect">
                                  <p:stCondLst>
                                    <p:cond delay="0"/>
                                  </p:stCondLst>
                                  <p:childTnLst>
                                    <p:set>
                                      <p:cBhvr>
                                        <p:cTn id="2786" dur="1" fill="hold">
                                          <p:stCondLst>
                                            <p:cond delay="0"/>
                                          </p:stCondLst>
                                        </p:cTn>
                                        <p:tgtEl>
                                          <p:spTgt spid="376"/>
                                        </p:tgtEl>
                                        <p:attrNameLst>
                                          <p:attrName>style.visibility</p:attrName>
                                        </p:attrNameLst>
                                      </p:cBhvr>
                                      <p:to>
                                        <p:strVal val="hidden"/>
                                      </p:to>
                                    </p:set>
                                  </p:childTnLst>
                                </p:cTn>
                              </p:par>
                              <p:par>
                                <p:cTn id="2787" presetID="1" presetClass="exit" presetSubtype="0" fill="hold" grpId="5" nodeType="withEffect">
                                  <p:stCondLst>
                                    <p:cond delay="0"/>
                                  </p:stCondLst>
                                  <p:childTnLst>
                                    <p:set>
                                      <p:cBhvr>
                                        <p:cTn id="2788" dur="1" fill="hold">
                                          <p:stCondLst>
                                            <p:cond delay="0"/>
                                          </p:stCondLst>
                                        </p:cTn>
                                        <p:tgtEl>
                                          <p:spTgt spid="382"/>
                                        </p:tgtEl>
                                        <p:attrNameLst>
                                          <p:attrName>style.visibility</p:attrName>
                                        </p:attrNameLst>
                                      </p:cBhvr>
                                      <p:to>
                                        <p:strVal val="hidden"/>
                                      </p:to>
                                    </p:set>
                                  </p:childTnLst>
                                </p:cTn>
                              </p:par>
                              <p:par>
                                <p:cTn id="2789" presetID="10" presetClass="entr" presetSubtype="0" fill="hold" grpId="11" nodeType="withEffect">
                                  <p:stCondLst>
                                    <p:cond delay="0"/>
                                  </p:stCondLst>
                                  <p:childTnLst>
                                    <p:set>
                                      <p:cBhvr>
                                        <p:cTn id="2790" dur="1" fill="hold">
                                          <p:stCondLst>
                                            <p:cond delay="0"/>
                                          </p:stCondLst>
                                        </p:cTn>
                                        <p:tgtEl>
                                          <p:spTgt spid="389"/>
                                        </p:tgtEl>
                                        <p:attrNameLst>
                                          <p:attrName>style.visibility</p:attrName>
                                        </p:attrNameLst>
                                      </p:cBhvr>
                                      <p:to>
                                        <p:strVal val="visible"/>
                                      </p:to>
                                    </p:set>
                                    <p:animEffect transition="in" filter="fade">
                                      <p:cBhvr>
                                        <p:cTn id="2791" dur="500"/>
                                        <p:tgtEl>
                                          <p:spTgt spid="389"/>
                                        </p:tgtEl>
                                      </p:cBhvr>
                                    </p:animEffect>
                                  </p:childTnLst>
                                </p:cTn>
                              </p:par>
                            </p:childTnLst>
                          </p:cTn>
                        </p:par>
                      </p:childTnLst>
                    </p:cTn>
                  </p:par>
                </p:childTnLst>
              </p:cTn>
              <p:nextCondLst>
                <p:cond evt="onClick" delay="0">
                  <p:tgtEl>
                    <p:spTgt spid="376"/>
                  </p:tgtEl>
                </p:cond>
              </p:nextCondLst>
            </p:seq>
            <p:seq concurrent="1" nextAc="seek">
              <p:cTn id="2792" restart="whenNotActive" fill="hold" evtFilter="cancelBubble" nodeType="interactiveSeq">
                <p:stCondLst>
                  <p:cond evt="onClick" delay="0">
                    <p:tgtEl>
                      <p:spTgt spid="377"/>
                    </p:tgtEl>
                  </p:cond>
                </p:stCondLst>
                <p:endSync evt="end" delay="0">
                  <p:rtn val="all"/>
                </p:endSync>
                <p:childTnLst>
                  <p:par>
                    <p:cTn id="2793" fill="hold">
                      <p:stCondLst>
                        <p:cond delay="0"/>
                      </p:stCondLst>
                      <p:childTnLst>
                        <p:par>
                          <p:cTn id="2794" fill="hold">
                            <p:stCondLst>
                              <p:cond delay="0"/>
                            </p:stCondLst>
                            <p:childTnLst>
                              <p:par>
                                <p:cTn id="2795" presetID="1" presetClass="exit" presetSubtype="0" fill="hold" grpId="1" nodeType="clickEffect">
                                  <p:stCondLst>
                                    <p:cond delay="0"/>
                                  </p:stCondLst>
                                  <p:childTnLst>
                                    <p:set>
                                      <p:cBhvr>
                                        <p:cTn id="2796" dur="1" fill="hold">
                                          <p:stCondLst>
                                            <p:cond delay="0"/>
                                          </p:stCondLst>
                                        </p:cTn>
                                        <p:tgtEl>
                                          <p:spTgt spid="377"/>
                                        </p:tgtEl>
                                        <p:attrNameLst>
                                          <p:attrName>style.visibility</p:attrName>
                                        </p:attrNameLst>
                                      </p:cBhvr>
                                      <p:to>
                                        <p:strVal val="hidden"/>
                                      </p:to>
                                    </p:set>
                                  </p:childTnLst>
                                </p:cTn>
                              </p:par>
                              <p:par>
                                <p:cTn id="2797" presetID="1" presetClass="exit" presetSubtype="0" fill="hold" grpId="3" nodeType="withEffect">
                                  <p:stCondLst>
                                    <p:cond delay="0"/>
                                  </p:stCondLst>
                                  <p:childTnLst>
                                    <p:set>
                                      <p:cBhvr>
                                        <p:cTn id="2798" dur="1" fill="hold">
                                          <p:stCondLst>
                                            <p:cond delay="0"/>
                                          </p:stCondLst>
                                        </p:cTn>
                                        <p:tgtEl>
                                          <p:spTgt spid="382"/>
                                        </p:tgtEl>
                                        <p:attrNameLst>
                                          <p:attrName>style.visibility</p:attrName>
                                        </p:attrNameLst>
                                      </p:cBhvr>
                                      <p:to>
                                        <p:strVal val="hidden"/>
                                      </p:to>
                                    </p:set>
                                  </p:childTnLst>
                                </p:cTn>
                              </p:par>
                              <p:par>
                                <p:cTn id="2799" presetID="10" presetClass="entr" presetSubtype="0" fill="hold" grpId="8" nodeType="withEffect">
                                  <p:stCondLst>
                                    <p:cond delay="0"/>
                                  </p:stCondLst>
                                  <p:childTnLst>
                                    <p:set>
                                      <p:cBhvr>
                                        <p:cTn id="2800" dur="1" fill="hold">
                                          <p:stCondLst>
                                            <p:cond delay="0"/>
                                          </p:stCondLst>
                                        </p:cTn>
                                        <p:tgtEl>
                                          <p:spTgt spid="389"/>
                                        </p:tgtEl>
                                        <p:attrNameLst>
                                          <p:attrName>style.visibility</p:attrName>
                                        </p:attrNameLst>
                                      </p:cBhvr>
                                      <p:to>
                                        <p:strVal val="visible"/>
                                      </p:to>
                                    </p:set>
                                    <p:animEffect transition="in" filter="fade">
                                      <p:cBhvr>
                                        <p:cTn id="2801" dur="500"/>
                                        <p:tgtEl>
                                          <p:spTgt spid="389"/>
                                        </p:tgtEl>
                                      </p:cBhvr>
                                    </p:animEffect>
                                  </p:childTnLst>
                                </p:cTn>
                              </p:par>
                            </p:childTnLst>
                          </p:cTn>
                        </p:par>
                      </p:childTnLst>
                    </p:cTn>
                  </p:par>
                </p:childTnLst>
              </p:cTn>
              <p:nextCondLst>
                <p:cond evt="onClick" delay="0">
                  <p:tgtEl>
                    <p:spTgt spid="377"/>
                  </p:tgtEl>
                </p:cond>
              </p:nextCondLst>
            </p:seq>
            <p:seq concurrent="1" nextAc="seek">
              <p:cTn id="2802" restart="whenNotActive" fill="hold" evtFilter="cancelBubble" nodeType="interactiveSeq">
                <p:stCondLst>
                  <p:cond evt="onClick" delay="0">
                    <p:tgtEl>
                      <p:spTgt spid="391"/>
                    </p:tgtEl>
                  </p:cond>
                </p:stCondLst>
                <p:endSync evt="end" delay="0">
                  <p:rtn val="all"/>
                </p:endSync>
                <p:childTnLst>
                  <p:par>
                    <p:cTn id="2803" fill="hold">
                      <p:stCondLst>
                        <p:cond delay="0"/>
                      </p:stCondLst>
                      <p:childTnLst>
                        <p:par>
                          <p:cTn id="2804" fill="hold">
                            <p:stCondLst>
                              <p:cond delay="0"/>
                            </p:stCondLst>
                            <p:childTnLst>
                              <p:par>
                                <p:cTn id="2805" presetID="1" presetClass="entr" presetSubtype="0" fill="hold" grpId="0" nodeType="clickEffect">
                                  <p:stCondLst>
                                    <p:cond delay="0"/>
                                  </p:stCondLst>
                                  <p:childTnLst>
                                    <p:set>
                                      <p:cBhvr>
                                        <p:cTn id="2806" dur="1" fill="hold">
                                          <p:stCondLst>
                                            <p:cond delay="0"/>
                                          </p:stCondLst>
                                        </p:cTn>
                                        <p:tgtEl>
                                          <p:spTgt spid="397"/>
                                        </p:tgtEl>
                                        <p:attrNameLst>
                                          <p:attrName>style.visibility</p:attrName>
                                        </p:attrNameLst>
                                      </p:cBhvr>
                                      <p:to>
                                        <p:strVal val="visible"/>
                                      </p:to>
                                    </p:set>
                                  </p:childTnLst>
                                </p:cTn>
                              </p:par>
                              <p:par>
                                <p:cTn id="2807" presetID="10" presetClass="exit" presetSubtype="0" fill="hold" grpId="0" nodeType="withEffect">
                                  <p:stCondLst>
                                    <p:cond delay="0"/>
                                  </p:stCondLst>
                                  <p:childTnLst>
                                    <p:animEffect transition="out" filter="fade">
                                      <p:cBhvr>
                                        <p:cTn id="2808" dur="500"/>
                                        <p:tgtEl>
                                          <p:spTgt spid="390"/>
                                        </p:tgtEl>
                                      </p:cBhvr>
                                    </p:animEffect>
                                    <p:set>
                                      <p:cBhvr>
                                        <p:cTn id="2809"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1"/>
                  </p:tgtEl>
                </p:cond>
              </p:nextCondLst>
            </p:seq>
            <p:seq concurrent="1" nextAc="seek">
              <p:cTn id="2810" restart="whenNotActive" fill="hold" evtFilter="cancelBubble" nodeType="interactiveSeq">
                <p:stCondLst>
                  <p:cond evt="onClick" delay="0">
                    <p:tgtEl>
                      <p:spTgt spid="392"/>
                    </p:tgtEl>
                  </p:cond>
                </p:stCondLst>
                <p:endSync evt="end" delay="0">
                  <p:rtn val="all"/>
                </p:endSync>
                <p:childTnLst>
                  <p:par>
                    <p:cTn id="2811" fill="hold">
                      <p:stCondLst>
                        <p:cond delay="0"/>
                      </p:stCondLst>
                      <p:childTnLst>
                        <p:par>
                          <p:cTn id="2812" fill="hold">
                            <p:stCondLst>
                              <p:cond delay="0"/>
                            </p:stCondLst>
                            <p:childTnLst>
                              <p:par>
                                <p:cTn id="2813" presetID="1" presetClass="entr" presetSubtype="0" fill="hold" grpId="0" nodeType="clickEffect">
                                  <p:stCondLst>
                                    <p:cond delay="0"/>
                                  </p:stCondLst>
                                  <p:childTnLst>
                                    <p:set>
                                      <p:cBhvr>
                                        <p:cTn id="2814" dur="1" fill="hold">
                                          <p:stCondLst>
                                            <p:cond delay="0"/>
                                          </p:stCondLst>
                                        </p:cTn>
                                        <p:tgtEl>
                                          <p:spTgt spid="398"/>
                                        </p:tgtEl>
                                        <p:attrNameLst>
                                          <p:attrName>style.visibility</p:attrName>
                                        </p:attrNameLst>
                                      </p:cBhvr>
                                      <p:to>
                                        <p:strVal val="visible"/>
                                      </p:to>
                                    </p:set>
                                  </p:childTnLst>
                                </p:cTn>
                              </p:par>
                              <p:par>
                                <p:cTn id="2815" presetID="1" presetClass="entr" presetSubtype="0" fill="hold" grpId="0" nodeType="withEffect">
                                  <p:stCondLst>
                                    <p:cond delay="0"/>
                                  </p:stCondLst>
                                  <p:childTnLst>
                                    <p:set>
                                      <p:cBhvr>
                                        <p:cTn id="2816" dur="1" fill="hold">
                                          <p:stCondLst>
                                            <p:cond delay="0"/>
                                          </p:stCondLst>
                                        </p:cTn>
                                        <p:tgtEl>
                                          <p:spTgt spid="381"/>
                                        </p:tgtEl>
                                        <p:attrNameLst>
                                          <p:attrName>style.visibility</p:attrName>
                                        </p:attrNameLst>
                                      </p:cBhvr>
                                      <p:to>
                                        <p:strVal val="visible"/>
                                      </p:to>
                                    </p:set>
                                  </p:childTnLst>
                                </p:cTn>
                              </p:par>
                              <p:par>
                                <p:cTn id="2817" presetID="10" presetClass="exit" presetSubtype="0" fill="hold" grpId="1" nodeType="withEffect">
                                  <p:stCondLst>
                                    <p:cond delay="0"/>
                                  </p:stCondLst>
                                  <p:childTnLst>
                                    <p:animEffect transition="out" filter="fade">
                                      <p:cBhvr>
                                        <p:cTn id="2818" dur="500"/>
                                        <p:tgtEl>
                                          <p:spTgt spid="390"/>
                                        </p:tgtEl>
                                      </p:cBhvr>
                                    </p:animEffect>
                                    <p:set>
                                      <p:cBhvr>
                                        <p:cTn id="2819"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2"/>
                  </p:tgtEl>
                </p:cond>
              </p:nextCondLst>
            </p:seq>
            <p:seq concurrent="1" nextAc="seek">
              <p:cTn id="2820" restart="whenNotActive" fill="hold" evtFilter="cancelBubble" nodeType="interactiveSeq">
                <p:stCondLst>
                  <p:cond evt="onClick" delay="0">
                    <p:tgtEl>
                      <p:spTgt spid="393"/>
                    </p:tgtEl>
                  </p:cond>
                </p:stCondLst>
                <p:endSync evt="end" delay="0">
                  <p:rtn val="all"/>
                </p:endSync>
                <p:childTnLst>
                  <p:par>
                    <p:cTn id="2821" fill="hold">
                      <p:stCondLst>
                        <p:cond delay="0"/>
                      </p:stCondLst>
                      <p:childTnLst>
                        <p:par>
                          <p:cTn id="2822" fill="hold">
                            <p:stCondLst>
                              <p:cond delay="0"/>
                            </p:stCondLst>
                            <p:childTnLst>
                              <p:par>
                                <p:cTn id="2823" presetID="1" presetClass="entr" presetSubtype="0" fill="hold" grpId="0" nodeType="clickEffect">
                                  <p:stCondLst>
                                    <p:cond delay="0"/>
                                  </p:stCondLst>
                                  <p:childTnLst>
                                    <p:set>
                                      <p:cBhvr>
                                        <p:cTn id="2824" dur="1" fill="hold">
                                          <p:stCondLst>
                                            <p:cond delay="0"/>
                                          </p:stCondLst>
                                        </p:cTn>
                                        <p:tgtEl>
                                          <p:spTgt spid="399"/>
                                        </p:tgtEl>
                                        <p:attrNameLst>
                                          <p:attrName>style.visibility</p:attrName>
                                        </p:attrNameLst>
                                      </p:cBhvr>
                                      <p:to>
                                        <p:strVal val="visible"/>
                                      </p:to>
                                    </p:set>
                                  </p:childTnLst>
                                </p:cTn>
                              </p:par>
                              <p:par>
                                <p:cTn id="2825" presetID="10" presetClass="exit" presetSubtype="0" fill="hold" grpId="2" nodeType="withEffect">
                                  <p:stCondLst>
                                    <p:cond delay="0"/>
                                  </p:stCondLst>
                                  <p:childTnLst>
                                    <p:animEffect transition="out" filter="fade">
                                      <p:cBhvr>
                                        <p:cTn id="2826" dur="500"/>
                                        <p:tgtEl>
                                          <p:spTgt spid="390"/>
                                        </p:tgtEl>
                                      </p:cBhvr>
                                    </p:animEffect>
                                    <p:set>
                                      <p:cBhvr>
                                        <p:cTn id="2827"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3"/>
                  </p:tgtEl>
                </p:cond>
              </p:nextCondLst>
            </p:seq>
            <p:seq concurrent="1" nextAc="seek">
              <p:cTn id="2828" restart="whenNotActive" fill="hold" evtFilter="cancelBubble" nodeType="interactiveSeq">
                <p:stCondLst>
                  <p:cond evt="onClick" delay="0">
                    <p:tgtEl>
                      <p:spTgt spid="395"/>
                    </p:tgtEl>
                  </p:cond>
                </p:stCondLst>
                <p:endSync evt="end" delay="0">
                  <p:rtn val="all"/>
                </p:endSync>
                <p:childTnLst>
                  <p:par>
                    <p:cTn id="2829" fill="hold">
                      <p:stCondLst>
                        <p:cond delay="0"/>
                      </p:stCondLst>
                      <p:childTnLst>
                        <p:par>
                          <p:cTn id="2830" fill="hold">
                            <p:stCondLst>
                              <p:cond delay="0"/>
                            </p:stCondLst>
                            <p:childTnLst>
                              <p:par>
                                <p:cTn id="2831" presetID="1" presetClass="entr" presetSubtype="0" fill="hold" grpId="0" nodeType="clickEffect">
                                  <p:stCondLst>
                                    <p:cond delay="0"/>
                                  </p:stCondLst>
                                  <p:childTnLst>
                                    <p:set>
                                      <p:cBhvr>
                                        <p:cTn id="2832" dur="1" fill="hold">
                                          <p:stCondLst>
                                            <p:cond delay="0"/>
                                          </p:stCondLst>
                                        </p:cTn>
                                        <p:tgtEl>
                                          <p:spTgt spid="401"/>
                                        </p:tgtEl>
                                        <p:attrNameLst>
                                          <p:attrName>style.visibility</p:attrName>
                                        </p:attrNameLst>
                                      </p:cBhvr>
                                      <p:to>
                                        <p:strVal val="visible"/>
                                      </p:to>
                                    </p:set>
                                  </p:childTnLst>
                                </p:cTn>
                              </p:par>
                              <p:par>
                                <p:cTn id="2833" presetID="1" presetClass="entr" presetSubtype="0" fill="hold" grpId="1" nodeType="withEffect">
                                  <p:stCondLst>
                                    <p:cond delay="0"/>
                                  </p:stCondLst>
                                  <p:childTnLst>
                                    <p:set>
                                      <p:cBhvr>
                                        <p:cTn id="2834" dur="1" fill="hold">
                                          <p:stCondLst>
                                            <p:cond delay="0"/>
                                          </p:stCondLst>
                                        </p:cTn>
                                        <p:tgtEl>
                                          <p:spTgt spid="381"/>
                                        </p:tgtEl>
                                        <p:attrNameLst>
                                          <p:attrName>style.visibility</p:attrName>
                                        </p:attrNameLst>
                                      </p:cBhvr>
                                      <p:to>
                                        <p:strVal val="visible"/>
                                      </p:to>
                                    </p:set>
                                  </p:childTnLst>
                                </p:cTn>
                              </p:par>
                              <p:par>
                                <p:cTn id="2835" presetID="10" presetClass="exit" presetSubtype="0" fill="hold" grpId="9" nodeType="withEffect">
                                  <p:stCondLst>
                                    <p:cond delay="0"/>
                                  </p:stCondLst>
                                  <p:childTnLst>
                                    <p:animEffect transition="out" filter="fade">
                                      <p:cBhvr>
                                        <p:cTn id="2836" dur="500"/>
                                        <p:tgtEl>
                                          <p:spTgt spid="390"/>
                                        </p:tgtEl>
                                      </p:cBhvr>
                                    </p:animEffect>
                                    <p:set>
                                      <p:cBhvr>
                                        <p:cTn id="2837"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5"/>
                  </p:tgtEl>
                </p:cond>
              </p:nextCondLst>
            </p:seq>
            <p:seq concurrent="1" nextAc="seek">
              <p:cTn id="2838" restart="whenNotActive" fill="hold" evtFilter="cancelBubble" nodeType="interactiveSeq">
                <p:stCondLst>
                  <p:cond evt="onClick" delay="0">
                    <p:tgtEl>
                      <p:spTgt spid="396"/>
                    </p:tgtEl>
                  </p:cond>
                </p:stCondLst>
                <p:endSync evt="end" delay="0">
                  <p:rtn val="all"/>
                </p:endSync>
                <p:childTnLst>
                  <p:par>
                    <p:cTn id="2839" fill="hold">
                      <p:stCondLst>
                        <p:cond delay="0"/>
                      </p:stCondLst>
                      <p:childTnLst>
                        <p:par>
                          <p:cTn id="2840" fill="hold">
                            <p:stCondLst>
                              <p:cond delay="0"/>
                            </p:stCondLst>
                            <p:childTnLst>
                              <p:par>
                                <p:cTn id="2841" presetID="1" presetClass="entr" presetSubtype="0" fill="hold" grpId="0" nodeType="clickEffect">
                                  <p:stCondLst>
                                    <p:cond delay="0"/>
                                  </p:stCondLst>
                                  <p:childTnLst>
                                    <p:set>
                                      <p:cBhvr>
                                        <p:cTn id="2842" dur="1" fill="hold">
                                          <p:stCondLst>
                                            <p:cond delay="0"/>
                                          </p:stCondLst>
                                        </p:cTn>
                                        <p:tgtEl>
                                          <p:spTgt spid="402"/>
                                        </p:tgtEl>
                                        <p:attrNameLst>
                                          <p:attrName>style.visibility</p:attrName>
                                        </p:attrNameLst>
                                      </p:cBhvr>
                                      <p:to>
                                        <p:strVal val="visible"/>
                                      </p:to>
                                    </p:set>
                                  </p:childTnLst>
                                </p:cTn>
                              </p:par>
                              <p:par>
                                <p:cTn id="2843" presetID="1" presetClass="entr" presetSubtype="0" fill="hold" grpId="2" nodeType="withEffect">
                                  <p:stCondLst>
                                    <p:cond delay="0"/>
                                  </p:stCondLst>
                                  <p:childTnLst>
                                    <p:set>
                                      <p:cBhvr>
                                        <p:cTn id="2844" dur="1" fill="hold">
                                          <p:stCondLst>
                                            <p:cond delay="0"/>
                                          </p:stCondLst>
                                        </p:cTn>
                                        <p:tgtEl>
                                          <p:spTgt spid="381"/>
                                        </p:tgtEl>
                                        <p:attrNameLst>
                                          <p:attrName>style.visibility</p:attrName>
                                        </p:attrNameLst>
                                      </p:cBhvr>
                                      <p:to>
                                        <p:strVal val="visible"/>
                                      </p:to>
                                    </p:set>
                                  </p:childTnLst>
                                </p:cTn>
                              </p:par>
                              <p:par>
                                <p:cTn id="2845" presetID="10" presetClass="exit" presetSubtype="0" fill="hold" grpId="10" nodeType="withEffect">
                                  <p:stCondLst>
                                    <p:cond delay="0"/>
                                  </p:stCondLst>
                                  <p:childTnLst>
                                    <p:animEffect transition="out" filter="fade">
                                      <p:cBhvr>
                                        <p:cTn id="2846" dur="500"/>
                                        <p:tgtEl>
                                          <p:spTgt spid="390"/>
                                        </p:tgtEl>
                                      </p:cBhvr>
                                    </p:animEffect>
                                    <p:set>
                                      <p:cBhvr>
                                        <p:cTn id="2847"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6"/>
                  </p:tgtEl>
                </p:cond>
              </p:nextCondLst>
            </p:seq>
            <p:seq concurrent="1" nextAc="seek">
              <p:cTn id="2848" restart="whenNotActive" fill="hold" evtFilter="cancelBubble" nodeType="interactiveSeq">
                <p:stCondLst>
                  <p:cond evt="onClick" delay="0">
                    <p:tgtEl>
                      <p:spTgt spid="394"/>
                    </p:tgtEl>
                  </p:cond>
                </p:stCondLst>
                <p:endSync evt="end" delay="0">
                  <p:rtn val="all"/>
                </p:endSync>
                <p:childTnLst>
                  <p:par>
                    <p:cTn id="2849" fill="hold">
                      <p:stCondLst>
                        <p:cond delay="0"/>
                      </p:stCondLst>
                      <p:childTnLst>
                        <p:par>
                          <p:cTn id="2850" fill="hold">
                            <p:stCondLst>
                              <p:cond delay="0"/>
                            </p:stCondLst>
                            <p:childTnLst>
                              <p:par>
                                <p:cTn id="2851" presetID="1" presetClass="entr" presetSubtype="0" fill="hold" grpId="0" nodeType="clickEffect">
                                  <p:stCondLst>
                                    <p:cond delay="0"/>
                                  </p:stCondLst>
                                  <p:childTnLst>
                                    <p:set>
                                      <p:cBhvr>
                                        <p:cTn id="2852" dur="1" fill="hold">
                                          <p:stCondLst>
                                            <p:cond delay="0"/>
                                          </p:stCondLst>
                                        </p:cTn>
                                        <p:tgtEl>
                                          <p:spTgt spid="400"/>
                                        </p:tgtEl>
                                        <p:attrNameLst>
                                          <p:attrName>style.visibility</p:attrName>
                                        </p:attrNameLst>
                                      </p:cBhvr>
                                      <p:to>
                                        <p:strVal val="visible"/>
                                      </p:to>
                                    </p:set>
                                  </p:childTnLst>
                                </p:cTn>
                              </p:par>
                              <p:par>
                                <p:cTn id="2853" presetID="1" presetClass="entr" presetSubtype="0" fill="hold" grpId="0" nodeType="withEffect">
                                  <p:stCondLst>
                                    <p:cond delay="0"/>
                                  </p:stCondLst>
                                  <p:childTnLst>
                                    <p:set>
                                      <p:cBhvr>
                                        <p:cTn id="2854" dur="1" fill="hold">
                                          <p:stCondLst>
                                            <p:cond delay="0"/>
                                          </p:stCondLst>
                                        </p:cTn>
                                        <p:tgtEl>
                                          <p:spTgt spid="383"/>
                                        </p:tgtEl>
                                        <p:attrNameLst>
                                          <p:attrName>style.visibility</p:attrName>
                                        </p:attrNameLst>
                                      </p:cBhvr>
                                      <p:to>
                                        <p:strVal val="visible"/>
                                      </p:to>
                                    </p:set>
                                  </p:childTnLst>
                                </p:cTn>
                              </p:par>
                              <p:par>
                                <p:cTn id="2855" presetID="10" presetClass="exit" presetSubtype="0" fill="hold" grpId="11" nodeType="withEffect">
                                  <p:stCondLst>
                                    <p:cond delay="0"/>
                                  </p:stCondLst>
                                  <p:childTnLst>
                                    <p:animEffect transition="out" filter="fade">
                                      <p:cBhvr>
                                        <p:cTn id="2856" dur="500"/>
                                        <p:tgtEl>
                                          <p:spTgt spid="390"/>
                                        </p:tgtEl>
                                      </p:cBhvr>
                                    </p:animEffect>
                                    <p:set>
                                      <p:cBhvr>
                                        <p:cTn id="2857"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394"/>
                  </p:tgtEl>
                </p:cond>
              </p:nextCondLst>
            </p:seq>
            <p:seq concurrent="1" nextAc="seek">
              <p:cTn id="2858" restart="whenNotActive" fill="hold" evtFilter="cancelBubble" nodeType="interactiveSeq">
                <p:stCondLst>
                  <p:cond evt="onClick" delay="0">
                    <p:tgtEl>
                      <p:spTgt spid="402"/>
                    </p:tgtEl>
                  </p:cond>
                </p:stCondLst>
                <p:endSync evt="end" delay="0">
                  <p:rtn val="all"/>
                </p:endSync>
                <p:childTnLst>
                  <p:par>
                    <p:cTn id="2859" fill="hold">
                      <p:stCondLst>
                        <p:cond delay="0"/>
                      </p:stCondLst>
                      <p:childTnLst>
                        <p:par>
                          <p:cTn id="2860" fill="hold">
                            <p:stCondLst>
                              <p:cond delay="0"/>
                            </p:stCondLst>
                            <p:childTnLst>
                              <p:par>
                                <p:cTn id="2861" presetID="1" presetClass="exit" presetSubtype="0" fill="hold" grpId="1" nodeType="clickEffect">
                                  <p:stCondLst>
                                    <p:cond delay="0"/>
                                  </p:stCondLst>
                                  <p:childTnLst>
                                    <p:set>
                                      <p:cBhvr>
                                        <p:cTn id="2862" dur="1" fill="hold">
                                          <p:stCondLst>
                                            <p:cond delay="0"/>
                                          </p:stCondLst>
                                        </p:cTn>
                                        <p:tgtEl>
                                          <p:spTgt spid="402"/>
                                        </p:tgtEl>
                                        <p:attrNameLst>
                                          <p:attrName>style.visibility</p:attrName>
                                        </p:attrNameLst>
                                      </p:cBhvr>
                                      <p:to>
                                        <p:strVal val="hidden"/>
                                      </p:to>
                                    </p:set>
                                  </p:childTnLst>
                                </p:cTn>
                              </p:par>
                              <p:par>
                                <p:cTn id="2863" presetID="10" presetClass="entr" presetSubtype="0" fill="hold" grpId="3" nodeType="withEffect">
                                  <p:stCondLst>
                                    <p:cond delay="0"/>
                                  </p:stCondLst>
                                  <p:childTnLst>
                                    <p:set>
                                      <p:cBhvr>
                                        <p:cTn id="2864" dur="1" fill="hold">
                                          <p:stCondLst>
                                            <p:cond delay="0"/>
                                          </p:stCondLst>
                                        </p:cTn>
                                        <p:tgtEl>
                                          <p:spTgt spid="390"/>
                                        </p:tgtEl>
                                        <p:attrNameLst>
                                          <p:attrName>style.visibility</p:attrName>
                                        </p:attrNameLst>
                                      </p:cBhvr>
                                      <p:to>
                                        <p:strVal val="visible"/>
                                      </p:to>
                                    </p:set>
                                    <p:animEffect transition="in" filter="fade">
                                      <p:cBhvr>
                                        <p:cTn id="2865" dur="500"/>
                                        <p:tgtEl>
                                          <p:spTgt spid="390"/>
                                        </p:tgtEl>
                                      </p:cBhvr>
                                    </p:animEffect>
                                  </p:childTnLst>
                                </p:cTn>
                              </p:par>
                              <p:par>
                                <p:cTn id="2866" presetID="1" presetClass="exit" presetSubtype="0" fill="hold" grpId="3" nodeType="withEffect">
                                  <p:stCondLst>
                                    <p:cond delay="0"/>
                                  </p:stCondLst>
                                  <p:childTnLst>
                                    <p:set>
                                      <p:cBhvr>
                                        <p:cTn id="2867" dur="1" fill="hold">
                                          <p:stCondLst>
                                            <p:cond delay="0"/>
                                          </p:stCondLst>
                                        </p:cTn>
                                        <p:tgtEl>
                                          <p:spTgt spid="381"/>
                                        </p:tgtEl>
                                        <p:attrNameLst>
                                          <p:attrName>style.visibility</p:attrName>
                                        </p:attrNameLst>
                                      </p:cBhvr>
                                      <p:to>
                                        <p:strVal val="hidden"/>
                                      </p:to>
                                    </p:set>
                                  </p:childTnLst>
                                </p:cTn>
                              </p:par>
                            </p:childTnLst>
                          </p:cTn>
                        </p:par>
                      </p:childTnLst>
                    </p:cTn>
                  </p:par>
                </p:childTnLst>
              </p:cTn>
              <p:nextCondLst>
                <p:cond evt="onClick" delay="0">
                  <p:tgtEl>
                    <p:spTgt spid="402"/>
                  </p:tgtEl>
                </p:cond>
              </p:nextCondLst>
            </p:seq>
            <p:seq concurrent="1" nextAc="seek">
              <p:cTn id="2868" restart="whenNotActive" fill="hold" evtFilter="cancelBubble" nodeType="interactiveSeq">
                <p:stCondLst>
                  <p:cond evt="onClick" delay="0">
                    <p:tgtEl>
                      <p:spTgt spid="397"/>
                    </p:tgtEl>
                  </p:cond>
                </p:stCondLst>
                <p:endSync evt="end" delay="0">
                  <p:rtn val="all"/>
                </p:endSync>
                <p:childTnLst>
                  <p:par>
                    <p:cTn id="2869" fill="hold">
                      <p:stCondLst>
                        <p:cond delay="0"/>
                      </p:stCondLst>
                      <p:childTnLst>
                        <p:par>
                          <p:cTn id="2870" fill="hold">
                            <p:stCondLst>
                              <p:cond delay="0"/>
                            </p:stCondLst>
                            <p:childTnLst>
                              <p:par>
                                <p:cTn id="2871" presetID="1" presetClass="exit" presetSubtype="0" fill="hold" grpId="1" nodeType="clickEffect">
                                  <p:stCondLst>
                                    <p:cond delay="0"/>
                                  </p:stCondLst>
                                  <p:childTnLst>
                                    <p:set>
                                      <p:cBhvr>
                                        <p:cTn id="2872" dur="1" fill="hold">
                                          <p:stCondLst>
                                            <p:cond delay="0"/>
                                          </p:stCondLst>
                                        </p:cTn>
                                        <p:tgtEl>
                                          <p:spTgt spid="397"/>
                                        </p:tgtEl>
                                        <p:attrNameLst>
                                          <p:attrName>style.visibility</p:attrName>
                                        </p:attrNameLst>
                                      </p:cBhvr>
                                      <p:to>
                                        <p:strVal val="hidden"/>
                                      </p:to>
                                    </p:set>
                                  </p:childTnLst>
                                </p:cTn>
                              </p:par>
                              <p:par>
                                <p:cTn id="2873" presetID="10" presetClass="entr" presetSubtype="0" fill="hold" grpId="4" nodeType="withEffect">
                                  <p:stCondLst>
                                    <p:cond delay="0"/>
                                  </p:stCondLst>
                                  <p:childTnLst>
                                    <p:set>
                                      <p:cBhvr>
                                        <p:cTn id="2874" dur="1" fill="hold">
                                          <p:stCondLst>
                                            <p:cond delay="0"/>
                                          </p:stCondLst>
                                        </p:cTn>
                                        <p:tgtEl>
                                          <p:spTgt spid="390"/>
                                        </p:tgtEl>
                                        <p:attrNameLst>
                                          <p:attrName>style.visibility</p:attrName>
                                        </p:attrNameLst>
                                      </p:cBhvr>
                                      <p:to>
                                        <p:strVal val="visible"/>
                                      </p:to>
                                    </p:set>
                                    <p:animEffect transition="in" filter="fade">
                                      <p:cBhvr>
                                        <p:cTn id="2875" dur="500"/>
                                        <p:tgtEl>
                                          <p:spTgt spid="390"/>
                                        </p:tgtEl>
                                      </p:cBhvr>
                                    </p:animEffect>
                                  </p:childTnLst>
                                </p:cTn>
                              </p:par>
                            </p:childTnLst>
                          </p:cTn>
                        </p:par>
                      </p:childTnLst>
                    </p:cTn>
                  </p:par>
                </p:childTnLst>
              </p:cTn>
              <p:nextCondLst>
                <p:cond evt="onClick" delay="0">
                  <p:tgtEl>
                    <p:spTgt spid="397"/>
                  </p:tgtEl>
                </p:cond>
              </p:nextCondLst>
            </p:seq>
            <p:seq concurrent="1" nextAc="seek">
              <p:cTn id="2876" restart="whenNotActive" fill="hold" evtFilter="cancelBubble" nodeType="interactiveSeq">
                <p:stCondLst>
                  <p:cond evt="onClick" delay="0">
                    <p:tgtEl>
                      <p:spTgt spid="398"/>
                    </p:tgtEl>
                  </p:cond>
                </p:stCondLst>
                <p:endSync evt="end" delay="0">
                  <p:rtn val="all"/>
                </p:endSync>
                <p:childTnLst>
                  <p:par>
                    <p:cTn id="2877" fill="hold">
                      <p:stCondLst>
                        <p:cond delay="0"/>
                      </p:stCondLst>
                      <p:childTnLst>
                        <p:par>
                          <p:cTn id="2878" fill="hold">
                            <p:stCondLst>
                              <p:cond delay="0"/>
                            </p:stCondLst>
                            <p:childTnLst>
                              <p:par>
                                <p:cTn id="2879" presetID="1" presetClass="exit" presetSubtype="0" fill="hold" grpId="1" nodeType="clickEffect">
                                  <p:stCondLst>
                                    <p:cond delay="0"/>
                                  </p:stCondLst>
                                  <p:childTnLst>
                                    <p:set>
                                      <p:cBhvr>
                                        <p:cTn id="2880" dur="1" fill="hold">
                                          <p:stCondLst>
                                            <p:cond delay="0"/>
                                          </p:stCondLst>
                                        </p:cTn>
                                        <p:tgtEl>
                                          <p:spTgt spid="398"/>
                                        </p:tgtEl>
                                        <p:attrNameLst>
                                          <p:attrName>style.visibility</p:attrName>
                                        </p:attrNameLst>
                                      </p:cBhvr>
                                      <p:to>
                                        <p:strVal val="hidden"/>
                                      </p:to>
                                    </p:set>
                                  </p:childTnLst>
                                </p:cTn>
                              </p:par>
                              <p:par>
                                <p:cTn id="2881" presetID="10" presetClass="entr" presetSubtype="0" fill="hold" grpId="5" nodeType="withEffect">
                                  <p:stCondLst>
                                    <p:cond delay="0"/>
                                  </p:stCondLst>
                                  <p:childTnLst>
                                    <p:set>
                                      <p:cBhvr>
                                        <p:cTn id="2882" dur="1" fill="hold">
                                          <p:stCondLst>
                                            <p:cond delay="0"/>
                                          </p:stCondLst>
                                        </p:cTn>
                                        <p:tgtEl>
                                          <p:spTgt spid="390"/>
                                        </p:tgtEl>
                                        <p:attrNameLst>
                                          <p:attrName>style.visibility</p:attrName>
                                        </p:attrNameLst>
                                      </p:cBhvr>
                                      <p:to>
                                        <p:strVal val="visible"/>
                                      </p:to>
                                    </p:set>
                                    <p:animEffect transition="in" filter="fade">
                                      <p:cBhvr>
                                        <p:cTn id="2883" dur="500"/>
                                        <p:tgtEl>
                                          <p:spTgt spid="390"/>
                                        </p:tgtEl>
                                      </p:cBhvr>
                                    </p:animEffect>
                                  </p:childTnLst>
                                </p:cTn>
                              </p:par>
                              <p:par>
                                <p:cTn id="2884" presetID="1" presetClass="exit" presetSubtype="0" fill="hold" grpId="5" nodeType="withEffect">
                                  <p:stCondLst>
                                    <p:cond delay="0"/>
                                  </p:stCondLst>
                                  <p:childTnLst>
                                    <p:set>
                                      <p:cBhvr>
                                        <p:cTn id="2885" dur="1" fill="hold">
                                          <p:stCondLst>
                                            <p:cond delay="0"/>
                                          </p:stCondLst>
                                        </p:cTn>
                                        <p:tgtEl>
                                          <p:spTgt spid="381"/>
                                        </p:tgtEl>
                                        <p:attrNameLst>
                                          <p:attrName>style.visibility</p:attrName>
                                        </p:attrNameLst>
                                      </p:cBhvr>
                                      <p:to>
                                        <p:strVal val="hidden"/>
                                      </p:to>
                                    </p:set>
                                  </p:childTnLst>
                                </p:cTn>
                              </p:par>
                            </p:childTnLst>
                          </p:cTn>
                        </p:par>
                      </p:childTnLst>
                    </p:cTn>
                  </p:par>
                </p:childTnLst>
              </p:cTn>
              <p:nextCondLst>
                <p:cond evt="onClick" delay="0">
                  <p:tgtEl>
                    <p:spTgt spid="398"/>
                  </p:tgtEl>
                </p:cond>
              </p:nextCondLst>
            </p:seq>
            <p:seq concurrent="1" nextAc="seek">
              <p:cTn id="2886" restart="whenNotActive" fill="hold" evtFilter="cancelBubble" nodeType="interactiveSeq">
                <p:stCondLst>
                  <p:cond evt="onClick" delay="0">
                    <p:tgtEl>
                      <p:spTgt spid="399"/>
                    </p:tgtEl>
                  </p:cond>
                </p:stCondLst>
                <p:endSync evt="end" delay="0">
                  <p:rtn val="all"/>
                </p:endSync>
                <p:childTnLst>
                  <p:par>
                    <p:cTn id="2887" fill="hold">
                      <p:stCondLst>
                        <p:cond delay="0"/>
                      </p:stCondLst>
                      <p:childTnLst>
                        <p:par>
                          <p:cTn id="2888" fill="hold">
                            <p:stCondLst>
                              <p:cond delay="0"/>
                            </p:stCondLst>
                            <p:childTnLst>
                              <p:par>
                                <p:cTn id="2889" presetID="1" presetClass="exit" presetSubtype="0" fill="hold" grpId="1" nodeType="clickEffect">
                                  <p:stCondLst>
                                    <p:cond delay="0"/>
                                  </p:stCondLst>
                                  <p:childTnLst>
                                    <p:set>
                                      <p:cBhvr>
                                        <p:cTn id="2890" dur="1" fill="hold">
                                          <p:stCondLst>
                                            <p:cond delay="0"/>
                                          </p:stCondLst>
                                        </p:cTn>
                                        <p:tgtEl>
                                          <p:spTgt spid="399"/>
                                        </p:tgtEl>
                                        <p:attrNameLst>
                                          <p:attrName>style.visibility</p:attrName>
                                        </p:attrNameLst>
                                      </p:cBhvr>
                                      <p:to>
                                        <p:strVal val="hidden"/>
                                      </p:to>
                                    </p:set>
                                  </p:childTnLst>
                                </p:cTn>
                              </p:par>
                              <p:par>
                                <p:cTn id="2891" presetID="10" presetClass="entr" presetSubtype="0" fill="hold" grpId="6" nodeType="withEffect">
                                  <p:stCondLst>
                                    <p:cond delay="0"/>
                                  </p:stCondLst>
                                  <p:childTnLst>
                                    <p:set>
                                      <p:cBhvr>
                                        <p:cTn id="2892" dur="1" fill="hold">
                                          <p:stCondLst>
                                            <p:cond delay="0"/>
                                          </p:stCondLst>
                                        </p:cTn>
                                        <p:tgtEl>
                                          <p:spTgt spid="390"/>
                                        </p:tgtEl>
                                        <p:attrNameLst>
                                          <p:attrName>style.visibility</p:attrName>
                                        </p:attrNameLst>
                                      </p:cBhvr>
                                      <p:to>
                                        <p:strVal val="visible"/>
                                      </p:to>
                                    </p:set>
                                    <p:animEffect transition="in" filter="fade">
                                      <p:cBhvr>
                                        <p:cTn id="2893" dur="500"/>
                                        <p:tgtEl>
                                          <p:spTgt spid="390"/>
                                        </p:tgtEl>
                                      </p:cBhvr>
                                    </p:animEffect>
                                  </p:childTnLst>
                                </p:cTn>
                              </p:par>
                            </p:childTnLst>
                          </p:cTn>
                        </p:par>
                      </p:childTnLst>
                    </p:cTn>
                  </p:par>
                </p:childTnLst>
              </p:cTn>
              <p:nextCondLst>
                <p:cond evt="onClick" delay="0">
                  <p:tgtEl>
                    <p:spTgt spid="399"/>
                  </p:tgtEl>
                </p:cond>
              </p:nextCondLst>
            </p:seq>
            <p:seq concurrent="1" nextAc="seek">
              <p:cTn id="2894" restart="whenNotActive" fill="hold" evtFilter="cancelBubble" nodeType="interactiveSeq">
                <p:stCondLst>
                  <p:cond evt="onClick" delay="0">
                    <p:tgtEl>
                      <p:spTgt spid="400"/>
                    </p:tgtEl>
                  </p:cond>
                </p:stCondLst>
                <p:endSync evt="end" delay="0">
                  <p:rtn val="all"/>
                </p:endSync>
                <p:childTnLst>
                  <p:par>
                    <p:cTn id="2895" fill="hold">
                      <p:stCondLst>
                        <p:cond delay="0"/>
                      </p:stCondLst>
                      <p:childTnLst>
                        <p:par>
                          <p:cTn id="2896" fill="hold">
                            <p:stCondLst>
                              <p:cond delay="0"/>
                            </p:stCondLst>
                            <p:childTnLst>
                              <p:par>
                                <p:cTn id="2897" presetID="1" presetClass="exit" presetSubtype="0" fill="hold" grpId="1" nodeType="clickEffect">
                                  <p:stCondLst>
                                    <p:cond delay="0"/>
                                  </p:stCondLst>
                                  <p:childTnLst>
                                    <p:set>
                                      <p:cBhvr>
                                        <p:cTn id="2898" dur="1" fill="hold">
                                          <p:stCondLst>
                                            <p:cond delay="0"/>
                                          </p:stCondLst>
                                        </p:cTn>
                                        <p:tgtEl>
                                          <p:spTgt spid="400"/>
                                        </p:tgtEl>
                                        <p:attrNameLst>
                                          <p:attrName>style.visibility</p:attrName>
                                        </p:attrNameLst>
                                      </p:cBhvr>
                                      <p:to>
                                        <p:strVal val="hidden"/>
                                      </p:to>
                                    </p:set>
                                  </p:childTnLst>
                                </p:cTn>
                              </p:par>
                              <p:par>
                                <p:cTn id="2899" presetID="1" presetClass="exit" presetSubtype="0" fill="hold" grpId="1" nodeType="withEffect">
                                  <p:stCondLst>
                                    <p:cond delay="0"/>
                                  </p:stCondLst>
                                  <p:childTnLst>
                                    <p:set>
                                      <p:cBhvr>
                                        <p:cTn id="2900" dur="1" fill="hold">
                                          <p:stCondLst>
                                            <p:cond delay="0"/>
                                          </p:stCondLst>
                                        </p:cTn>
                                        <p:tgtEl>
                                          <p:spTgt spid="383"/>
                                        </p:tgtEl>
                                        <p:attrNameLst>
                                          <p:attrName>style.visibility</p:attrName>
                                        </p:attrNameLst>
                                      </p:cBhvr>
                                      <p:to>
                                        <p:strVal val="hidden"/>
                                      </p:to>
                                    </p:set>
                                  </p:childTnLst>
                                </p:cTn>
                              </p:par>
                              <p:par>
                                <p:cTn id="2901" presetID="10" presetClass="entr" presetSubtype="0" fill="hold" grpId="8" nodeType="withEffect">
                                  <p:stCondLst>
                                    <p:cond delay="0"/>
                                  </p:stCondLst>
                                  <p:childTnLst>
                                    <p:set>
                                      <p:cBhvr>
                                        <p:cTn id="2902" dur="1" fill="hold">
                                          <p:stCondLst>
                                            <p:cond delay="0"/>
                                          </p:stCondLst>
                                        </p:cTn>
                                        <p:tgtEl>
                                          <p:spTgt spid="390"/>
                                        </p:tgtEl>
                                        <p:attrNameLst>
                                          <p:attrName>style.visibility</p:attrName>
                                        </p:attrNameLst>
                                      </p:cBhvr>
                                      <p:to>
                                        <p:strVal val="visible"/>
                                      </p:to>
                                    </p:set>
                                    <p:animEffect transition="in" filter="fade">
                                      <p:cBhvr>
                                        <p:cTn id="2903" dur="500"/>
                                        <p:tgtEl>
                                          <p:spTgt spid="390"/>
                                        </p:tgtEl>
                                      </p:cBhvr>
                                    </p:animEffect>
                                  </p:childTnLst>
                                </p:cTn>
                              </p:par>
                            </p:childTnLst>
                          </p:cTn>
                        </p:par>
                      </p:childTnLst>
                    </p:cTn>
                  </p:par>
                </p:childTnLst>
              </p:cTn>
              <p:nextCondLst>
                <p:cond evt="onClick" delay="0">
                  <p:tgtEl>
                    <p:spTgt spid="400"/>
                  </p:tgtEl>
                </p:cond>
              </p:nextCondLst>
            </p:seq>
            <p:seq concurrent="1" nextAc="seek">
              <p:cTn id="2904" restart="whenNotActive" fill="hold" evtFilter="cancelBubble" nodeType="interactiveSeq">
                <p:stCondLst>
                  <p:cond evt="onClick" delay="0">
                    <p:tgtEl>
                      <p:spTgt spid="401"/>
                    </p:tgtEl>
                  </p:cond>
                </p:stCondLst>
                <p:endSync evt="end" delay="0">
                  <p:rtn val="all"/>
                </p:endSync>
                <p:childTnLst>
                  <p:par>
                    <p:cTn id="2905" fill="hold">
                      <p:stCondLst>
                        <p:cond delay="0"/>
                      </p:stCondLst>
                      <p:childTnLst>
                        <p:par>
                          <p:cTn id="2906" fill="hold">
                            <p:stCondLst>
                              <p:cond delay="0"/>
                            </p:stCondLst>
                            <p:childTnLst>
                              <p:par>
                                <p:cTn id="2907" presetID="1" presetClass="exit" presetSubtype="0" fill="hold" grpId="1" nodeType="clickEffect">
                                  <p:stCondLst>
                                    <p:cond delay="0"/>
                                  </p:stCondLst>
                                  <p:childTnLst>
                                    <p:set>
                                      <p:cBhvr>
                                        <p:cTn id="2908" dur="1" fill="hold">
                                          <p:stCondLst>
                                            <p:cond delay="0"/>
                                          </p:stCondLst>
                                        </p:cTn>
                                        <p:tgtEl>
                                          <p:spTgt spid="401"/>
                                        </p:tgtEl>
                                        <p:attrNameLst>
                                          <p:attrName>style.visibility</p:attrName>
                                        </p:attrNameLst>
                                      </p:cBhvr>
                                      <p:to>
                                        <p:strVal val="hidden"/>
                                      </p:to>
                                    </p:set>
                                  </p:childTnLst>
                                </p:cTn>
                              </p:par>
                              <p:par>
                                <p:cTn id="2909" presetID="1" presetClass="exit" presetSubtype="0" fill="hold" grpId="4" nodeType="withEffect">
                                  <p:stCondLst>
                                    <p:cond delay="0"/>
                                  </p:stCondLst>
                                  <p:childTnLst>
                                    <p:set>
                                      <p:cBhvr>
                                        <p:cTn id="2910" dur="1" fill="hold">
                                          <p:stCondLst>
                                            <p:cond delay="0"/>
                                          </p:stCondLst>
                                        </p:cTn>
                                        <p:tgtEl>
                                          <p:spTgt spid="381"/>
                                        </p:tgtEl>
                                        <p:attrNameLst>
                                          <p:attrName>style.visibility</p:attrName>
                                        </p:attrNameLst>
                                      </p:cBhvr>
                                      <p:to>
                                        <p:strVal val="hidden"/>
                                      </p:to>
                                    </p:set>
                                  </p:childTnLst>
                                </p:cTn>
                              </p:par>
                              <p:par>
                                <p:cTn id="2911" presetID="10" presetClass="entr" presetSubtype="0" fill="hold" grpId="7" nodeType="withEffect">
                                  <p:stCondLst>
                                    <p:cond delay="0"/>
                                  </p:stCondLst>
                                  <p:childTnLst>
                                    <p:set>
                                      <p:cBhvr>
                                        <p:cTn id="2912" dur="1" fill="hold">
                                          <p:stCondLst>
                                            <p:cond delay="0"/>
                                          </p:stCondLst>
                                        </p:cTn>
                                        <p:tgtEl>
                                          <p:spTgt spid="390"/>
                                        </p:tgtEl>
                                        <p:attrNameLst>
                                          <p:attrName>style.visibility</p:attrName>
                                        </p:attrNameLst>
                                      </p:cBhvr>
                                      <p:to>
                                        <p:strVal val="visible"/>
                                      </p:to>
                                    </p:set>
                                    <p:animEffect transition="in" filter="fade">
                                      <p:cBhvr>
                                        <p:cTn id="2913" dur="500"/>
                                        <p:tgtEl>
                                          <p:spTgt spid="390"/>
                                        </p:tgtEl>
                                      </p:cBhvr>
                                    </p:animEffect>
                                  </p:childTnLst>
                                </p:cTn>
                              </p:par>
                            </p:childTnLst>
                          </p:cTn>
                        </p:par>
                      </p:childTnLst>
                    </p:cTn>
                  </p:par>
                </p:childTnLst>
              </p:cTn>
              <p:nextCondLst>
                <p:cond evt="onClick" delay="0">
                  <p:tgtEl>
                    <p:spTgt spid="401"/>
                  </p:tgtEl>
                </p:cond>
              </p:nextCondLst>
            </p:seq>
            <p:seq concurrent="1" nextAc="seek">
              <p:cTn id="2914" restart="whenNotActive" fill="hold" evtFilter="cancelBubble" nodeType="interactiveSeq">
                <p:stCondLst>
                  <p:cond evt="onClick" delay="0">
                    <p:tgtEl>
                      <p:spTgt spid="403"/>
                    </p:tgtEl>
                  </p:cond>
                </p:stCondLst>
                <p:endSync evt="end" delay="0">
                  <p:rtn val="all"/>
                </p:endSync>
                <p:childTnLst>
                  <p:par>
                    <p:cTn id="2915" fill="hold">
                      <p:stCondLst>
                        <p:cond delay="0"/>
                      </p:stCondLst>
                      <p:childTnLst>
                        <p:par>
                          <p:cTn id="2916" fill="hold">
                            <p:stCondLst>
                              <p:cond delay="0"/>
                            </p:stCondLst>
                            <p:childTnLst>
                              <p:par>
                                <p:cTn id="2917" presetID="1" presetClass="entr" presetSubtype="0" fill="hold" grpId="0" nodeType="clickEffect">
                                  <p:stCondLst>
                                    <p:cond delay="0"/>
                                  </p:stCondLst>
                                  <p:childTnLst>
                                    <p:set>
                                      <p:cBhvr>
                                        <p:cTn id="2918" dur="1" fill="hold">
                                          <p:stCondLst>
                                            <p:cond delay="0"/>
                                          </p:stCondLst>
                                        </p:cTn>
                                        <p:tgtEl>
                                          <p:spTgt spid="409"/>
                                        </p:tgtEl>
                                        <p:attrNameLst>
                                          <p:attrName>style.visibility</p:attrName>
                                        </p:attrNameLst>
                                      </p:cBhvr>
                                      <p:to>
                                        <p:strVal val="visible"/>
                                      </p:to>
                                    </p:set>
                                  </p:childTnLst>
                                </p:cTn>
                              </p:par>
                              <p:par>
                                <p:cTn id="2919" presetID="10" presetClass="exit" presetSubtype="0" fill="hold" grpId="1" nodeType="withEffect">
                                  <p:stCondLst>
                                    <p:cond delay="0"/>
                                  </p:stCondLst>
                                  <p:childTnLst>
                                    <p:animEffect transition="out" filter="fade">
                                      <p:cBhvr>
                                        <p:cTn id="2920" dur="500"/>
                                        <p:tgtEl>
                                          <p:spTgt spid="388"/>
                                        </p:tgtEl>
                                      </p:cBhvr>
                                    </p:animEffect>
                                    <p:set>
                                      <p:cBhvr>
                                        <p:cTn id="2921"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3"/>
                  </p:tgtEl>
                </p:cond>
              </p:nextCondLst>
            </p:seq>
            <p:seq concurrent="1" nextAc="seek">
              <p:cTn id="2922" restart="whenNotActive" fill="hold" evtFilter="cancelBubble" nodeType="interactiveSeq">
                <p:stCondLst>
                  <p:cond evt="onClick" delay="0">
                    <p:tgtEl>
                      <p:spTgt spid="404"/>
                    </p:tgtEl>
                  </p:cond>
                </p:stCondLst>
                <p:endSync evt="end" delay="0">
                  <p:rtn val="all"/>
                </p:endSync>
                <p:childTnLst>
                  <p:par>
                    <p:cTn id="2923" fill="hold">
                      <p:stCondLst>
                        <p:cond delay="0"/>
                      </p:stCondLst>
                      <p:childTnLst>
                        <p:par>
                          <p:cTn id="2924" fill="hold">
                            <p:stCondLst>
                              <p:cond delay="0"/>
                            </p:stCondLst>
                            <p:childTnLst>
                              <p:par>
                                <p:cTn id="2925" presetID="1" presetClass="entr" presetSubtype="0" fill="hold" grpId="0" nodeType="clickEffect">
                                  <p:stCondLst>
                                    <p:cond delay="0"/>
                                  </p:stCondLst>
                                  <p:childTnLst>
                                    <p:set>
                                      <p:cBhvr>
                                        <p:cTn id="2926" dur="1" fill="hold">
                                          <p:stCondLst>
                                            <p:cond delay="0"/>
                                          </p:stCondLst>
                                        </p:cTn>
                                        <p:tgtEl>
                                          <p:spTgt spid="410"/>
                                        </p:tgtEl>
                                        <p:attrNameLst>
                                          <p:attrName>style.visibility</p:attrName>
                                        </p:attrNameLst>
                                      </p:cBhvr>
                                      <p:to>
                                        <p:strVal val="visible"/>
                                      </p:to>
                                    </p:set>
                                  </p:childTnLst>
                                </p:cTn>
                              </p:par>
                              <p:par>
                                <p:cTn id="2927" presetID="1" presetClass="entr" presetSubtype="0" fill="hold" grpId="0" nodeType="withEffect">
                                  <p:stCondLst>
                                    <p:cond delay="0"/>
                                  </p:stCondLst>
                                  <p:childTnLst>
                                    <p:set>
                                      <p:cBhvr>
                                        <p:cTn id="2928" dur="1" fill="hold">
                                          <p:stCondLst>
                                            <p:cond delay="0"/>
                                          </p:stCondLst>
                                        </p:cTn>
                                        <p:tgtEl>
                                          <p:spTgt spid="385"/>
                                        </p:tgtEl>
                                        <p:attrNameLst>
                                          <p:attrName>style.visibility</p:attrName>
                                        </p:attrNameLst>
                                      </p:cBhvr>
                                      <p:to>
                                        <p:strVal val="visible"/>
                                      </p:to>
                                    </p:set>
                                  </p:childTnLst>
                                </p:cTn>
                              </p:par>
                              <p:par>
                                <p:cTn id="2929" presetID="10" presetClass="exit" presetSubtype="0" fill="hold" grpId="2" nodeType="withEffect">
                                  <p:stCondLst>
                                    <p:cond delay="0"/>
                                  </p:stCondLst>
                                  <p:childTnLst>
                                    <p:animEffect transition="out" filter="fade">
                                      <p:cBhvr>
                                        <p:cTn id="2930" dur="500"/>
                                        <p:tgtEl>
                                          <p:spTgt spid="388"/>
                                        </p:tgtEl>
                                      </p:cBhvr>
                                    </p:animEffect>
                                    <p:set>
                                      <p:cBhvr>
                                        <p:cTn id="2931"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4"/>
                  </p:tgtEl>
                </p:cond>
              </p:nextCondLst>
            </p:seq>
            <p:seq concurrent="1" nextAc="seek">
              <p:cTn id="2932" restart="whenNotActive" fill="hold" evtFilter="cancelBubble" nodeType="interactiveSeq">
                <p:stCondLst>
                  <p:cond evt="onClick" delay="0">
                    <p:tgtEl>
                      <p:spTgt spid="405"/>
                    </p:tgtEl>
                  </p:cond>
                </p:stCondLst>
                <p:endSync evt="end" delay="0">
                  <p:rtn val="all"/>
                </p:endSync>
                <p:childTnLst>
                  <p:par>
                    <p:cTn id="2933" fill="hold">
                      <p:stCondLst>
                        <p:cond delay="0"/>
                      </p:stCondLst>
                      <p:childTnLst>
                        <p:par>
                          <p:cTn id="2934" fill="hold">
                            <p:stCondLst>
                              <p:cond delay="0"/>
                            </p:stCondLst>
                            <p:childTnLst>
                              <p:par>
                                <p:cTn id="2935" presetID="1" presetClass="entr" presetSubtype="0" fill="hold" grpId="1" nodeType="clickEffect">
                                  <p:stCondLst>
                                    <p:cond delay="0"/>
                                  </p:stCondLst>
                                  <p:childTnLst>
                                    <p:set>
                                      <p:cBhvr>
                                        <p:cTn id="2936" dur="1" fill="hold">
                                          <p:stCondLst>
                                            <p:cond delay="0"/>
                                          </p:stCondLst>
                                        </p:cTn>
                                        <p:tgtEl>
                                          <p:spTgt spid="411"/>
                                        </p:tgtEl>
                                        <p:attrNameLst>
                                          <p:attrName>style.visibility</p:attrName>
                                        </p:attrNameLst>
                                      </p:cBhvr>
                                      <p:to>
                                        <p:strVal val="visible"/>
                                      </p:to>
                                    </p:set>
                                  </p:childTnLst>
                                </p:cTn>
                              </p:par>
                              <p:par>
                                <p:cTn id="2937" presetID="10" presetClass="exit" presetSubtype="0" fill="hold" grpId="5" nodeType="withEffect">
                                  <p:stCondLst>
                                    <p:cond delay="0"/>
                                  </p:stCondLst>
                                  <p:childTnLst>
                                    <p:animEffect transition="out" filter="fade">
                                      <p:cBhvr>
                                        <p:cTn id="2938" dur="500"/>
                                        <p:tgtEl>
                                          <p:spTgt spid="388"/>
                                        </p:tgtEl>
                                      </p:cBhvr>
                                    </p:animEffect>
                                    <p:set>
                                      <p:cBhvr>
                                        <p:cTn id="2939"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5"/>
                  </p:tgtEl>
                </p:cond>
              </p:nextCondLst>
            </p:seq>
            <p:seq concurrent="1" nextAc="seek">
              <p:cTn id="2940" restart="whenNotActive" fill="hold" evtFilter="cancelBubble" nodeType="interactiveSeq">
                <p:stCondLst>
                  <p:cond evt="onClick" delay="0">
                    <p:tgtEl>
                      <p:spTgt spid="407"/>
                    </p:tgtEl>
                  </p:cond>
                </p:stCondLst>
                <p:endSync evt="end" delay="0">
                  <p:rtn val="all"/>
                </p:endSync>
                <p:childTnLst>
                  <p:par>
                    <p:cTn id="2941" fill="hold">
                      <p:stCondLst>
                        <p:cond delay="0"/>
                      </p:stCondLst>
                      <p:childTnLst>
                        <p:par>
                          <p:cTn id="2942" fill="hold">
                            <p:stCondLst>
                              <p:cond delay="0"/>
                            </p:stCondLst>
                            <p:childTnLst>
                              <p:par>
                                <p:cTn id="2943" presetID="1" presetClass="entr" presetSubtype="0" fill="hold" grpId="0" nodeType="clickEffect">
                                  <p:stCondLst>
                                    <p:cond delay="0"/>
                                  </p:stCondLst>
                                  <p:childTnLst>
                                    <p:set>
                                      <p:cBhvr>
                                        <p:cTn id="2944" dur="1" fill="hold">
                                          <p:stCondLst>
                                            <p:cond delay="0"/>
                                          </p:stCondLst>
                                        </p:cTn>
                                        <p:tgtEl>
                                          <p:spTgt spid="413"/>
                                        </p:tgtEl>
                                        <p:attrNameLst>
                                          <p:attrName>style.visibility</p:attrName>
                                        </p:attrNameLst>
                                      </p:cBhvr>
                                      <p:to>
                                        <p:strVal val="visible"/>
                                      </p:to>
                                    </p:set>
                                  </p:childTnLst>
                                </p:cTn>
                              </p:par>
                              <p:par>
                                <p:cTn id="2945" presetID="1" presetClass="entr" presetSubtype="0" fill="hold" grpId="0" nodeType="withEffect">
                                  <p:stCondLst>
                                    <p:cond delay="0"/>
                                  </p:stCondLst>
                                  <p:childTnLst>
                                    <p:set>
                                      <p:cBhvr>
                                        <p:cTn id="2946" dur="1" fill="hold">
                                          <p:stCondLst>
                                            <p:cond delay="0"/>
                                          </p:stCondLst>
                                        </p:cTn>
                                        <p:tgtEl>
                                          <p:spTgt spid="380"/>
                                        </p:tgtEl>
                                        <p:attrNameLst>
                                          <p:attrName>style.visibility</p:attrName>
                                        </p:attrNameLst>
                                      </p:cBhvr>
                                      <p:to>
                                        <p:strVal val="visible"/>
                                      </p:to>
                                    </p:set>
                                  </p:childTnLst>
                                </p:cTn>
                              </p:par>
                              <p:par>
                                <p:cTn id="2947" presetID="10" presetClass="exit" presetSubtype="0" fill="hold" grpId="4" nodeType="withEffect">
                                  <p:stCondLst>
                                    <p:cond delay="0"/>
                                  </p:stCondLst>
                                  <p:childTnLst>
                                    <p:animEffect transition="out" filter="fade">
                                      <p:cBhvr>
                                        <p:cTn id="2948" dur="500"/>
                                        <p:tgtEl>
                                          <p:spTgt spid="388"/>
                                        </p:tgtEl>
                                      </p:cBhvr>
                                    </p:animEffect>
                                    <p:set>
                                      <p:cBhvr>
                                        <p:cTn id="2949"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7"/>
                  </p:tgtEl>
                </p:cond>
              </p:nextCondLst>
            </p:seq>
            <p:seq concurrent="1" nextAc="seek">
              <p:cTn id="2950" restart="whenNotActive" fill="hold" evtFilter="cancelBubble" nodeType="interactiveSeq">
                <p:stCondLst>
                  <p:cond evt="onClick" delay="0">
                    <p:tgtEl>
                      <p:spTgt spid="408"/>
                    </p:tgtEl>
                  </p:cond>
                </p:stCondLst>
                <p:endSync evt="end" delay="0">
                  <p:rtn val="all"/>
                </p:endSync>
                <p:childTnLst>
                  <p:par>
                    <p:cTn id="2951" fill="hold">
                      <p:stCondLst>
                        <p:cond delay="0"/>
                      </p:stCondLst>
                      <p:childTnLst>
                        <p:par>
                          <p:cTn id="2952" fill="hold">
                            <p:stCondLst>
                              <p:cond delay="0"/>
                            </p:stCondLst>
                            <p:childTnLst>
                              <p:par>
                                <p:cTn id="2953" presetID="1" presetClass="entr" presetSubtype="0" fill="hold" grpId="0" nodeType="clickEffect">
                                  <p:stCondLst>
                                    <p:cond delay="0"/>
                                  </p:stCondLst>
                                  <p:childTnLst>
                                    <p:set>
                                      <p:cBhvr>
                                        <p:cTn id="2954" dur="1" fill="hold">
                                          <p:stCondLst>
                                            <p:cond delay="0"/>
                                          </p:stCondLst>
                                        </p:cTn>
                                        <p:tgtEl>
                                          <p:spTgt spid="414"/>
                                        </p:tgtEl>
                                        <p:attrNameLst>
                                          <p:attrName>style.visibility</p:attrName>
                                        </p:attrNameLst>
                                      </p:cBhvr>
                                      <p:to>
                                        <p:strVal val="visible"/>
                                      </p:to>
                                    </p:set>
                                  </p:childTnLst>
                                </p:cTn>
                              </p:par>
                              <p:par>
                                <p:cTn id="2955" presetID="1" presetClass="entr" presetSubtype="0" fill="hold" grpId="1" nodeType="withEffect">
                                  <p:stCondLst>
                                    <p:cond delay="0"/>
                                  </p:stCondLst>
                                  <p:childTnLst>
                                    <p:set>
                                      <p:cBhvr>
                                        <p:cTn id="2956" dur="1" fill="hold">
                                          <p:stCondLst>
                                            <p:cond delay="0"/>
                                          </p:stCondLst>
                                        </p:cTn>
                                        <p:tgtEl>
                                          <p:spTgt spid="380"/>
                                        </p:tgtEl>
                                        <p:attrNameLst>
                                          <p:attrName>style.visibility</p:attrName>
                                        </p:attrNameLst>
                                      </p:cBhvr>
                                      <p:to>
                                        <p:strVal val="visible"/>
                                      </p:to>
                                    </p:set>
                                  </p:childTnLst>
                                </p:cTn>
                              </p:par>
                              <p:par>
                                <p:cTn id="2957" presetID="10" presetClass="exit" presetSubtype="0" fill="hold" grpId="3" nodeType="withEffect">
                                  <p:stCondLst>
                                    <p:cond delay="0"/>
                                  </p:stCondLst>
                                  <p:childTnLst>
                                    <p:animEffect transition="out" filter="fade">
                                      <p:cBhvr>
                                        <p:cTn id="2958" dur="500"/>
                                        <p:tgtEl>
                                          <p:spTgt spid="388"/>
                                        </p:tgtEl>
                                      </p:cBhvr>
                                    </p:animEffect>
                                    <p:set>
                                      <p:cBhvr>
                                        <p:cTn id="2959"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8"/>
                  </p:tgtEl>
                </p:cond>
              </p:nextCondLst>
            </p:seq>
            <p:seq concurrent="1" nextAc="seek">
              <p:cTn id="2960" restart="whenNotActive" fill="hold" evtFilter="cancelBubble" nodeType="interactiveSeq">
                <p:stCondLst>
                  <p:cond evt="onClick" delay="0">
                    <p:tgtEl>
                      <p:spTgt spid="406"/>
                    </p:tgtEl>
                  </p:cond>
                </p:stCondLst>
                <p:endSync evt="end" delay="0">
                  <p:rtn val="all"/>
                </p:endSync>
                <p:childTnLst>
                  <p:par>
                    <p:cTn id="2961" fill="hold">
                      <p:stCondLst>
                        <p:cond delay="0"/>
                      </p:stCondLst>
                      <p:childTnLst>
                        <p:par>
                          <p:cTn id="2962" fill="hold">
                            <p:stCondLst>
                              <p:cond delay="0"/>
                            </p:stCondLst>
                            <p:childTnLst>
                              <p:par>
                                <p:cTn id="2963" presetID="1" presetClass="entr" presetSubtype="0" fill="hold" grpId="0" nodeType="clickEffect">
                                  <p:stCondLst>
                                    <p:cond delay="0"/>
                                  </p:stCondLst>
                                  <p:childTnLst>
                                    <p:set>
                                      <p:cBhvr>
                                        <p:cTn id="2964" dur="1" fill="hold">
                                          <p:stCondLst>
                                            <p:cond delay="0"/>
                                          </p:stCondLst>
                                        </p:cTn>
                                        <p:tgtEl>
                                          <p:spTgt spid="412"/>
                                        </p:tgtEl>
                                        <p:attrNameLst>
                                          <p:attrName>style.visibility</p:attrName>
                                        </p:attrNameLst>
                                      </p:cBhvr>
                                      <p:to>
                                        <p:strVal val="visible"/>
                                      </p:to>
                                    </p:set>
                                  </p:childTnLst>
                                </p:cTn>
                              </p:par>
                              <p:par>
                                <p:cTn id="2965" presetID="1" presetClass="entr" presetSubtype="0" fill="hold" grpId="5" nodeType="withEffect">
                                  <p:stCondLst>
                                    <p:cond delay="0"/>
                                  </p:stCondLst>
                                  <p:childTnLst>
                                    <p:set>
                                      <p:cBhvr>
                                        <p:cTn id="2966" dur="1" fill="hold">
                                          <p:stCondLst>
                                            <p:cond delay="0"/>
                                          </p:stCondLst>
                                        </p:cTn>
                                        <p:tgtEl>
                                          <p:spTgt spid="380"/>
                                        </p:tgtEl>
                                        <p:attrNameLst>
                                          <p:attrName>style.visibility</p:attrName>
                                        </p:attrNameLst>
                                      </p:cBhvr>
                                      <p:to>
                                        <p:strVal val="visible"/>
                                      </p:to>
                                    </p:set>
                                  </p:childTnLst>
                                </p:cTn>
                              </p:par>
                              <p:par>
                                <p:cTn id="2967" presetID="10" presetClass="exit" presetSubtype="0" fill="hold" grpId="0" nodeType="withEffect">
                                  <p:stCondLst>
                                    <p:cond delay="0"/>
                                  </p:stCondLst>
                                  <p:childTnLst>
                                    <p:animEffect transition="out" filter="fade">
                                      <p:cBhvr>
                                        <p:cTn id="2968" dur="500"/>
                                        <p:tgtEl>
                                          <p:spTgt spid="388"/>
                                        </p:tgtEl>
                                      </p:cBhvr>
                                    </p:animEffect>
                                    <p:set>
                                      <p:cBhvr>
                                        <p:cTn id="2969" dur="1" fill="hold">
                                          <p:stCondLst>
                                            <p:cond delay="499"/>
                                          </p:stCondLst>
                                        </p:cTn>
                                        <p:tgtEl>
                                          <p:spTgt spid="388"/>
                                        </p:tgtEl>
                                        <p:attrNameLst>
                                          <p:attrName>style.visibility</p:attrName>
                                        </p:attrNameLst>
                                      </p:cBhvr>
                                      <p:to>
                                        <p:strVal val="hidden"/>
                                      </p:to>
                                    </p:set>
                                  </p:childTnLst>
                                </p:cTn>
                              </p:par>
                            </p:childTnLst>
                          </p:cTn>
                        </p:par>
                      </p:childTnLst>
                    </p:cTn>
                  </p:par>
                </p:childTnLst>
              </p:cTn>
              <p:nextCondLst>
                <p:cond evt="onClick" delay="0">
                  <p:tgtEl>
                    <p:spTgt spid="406"/>
                  </p:tgtEl>
                </p:cond>
              </p:nextCondLst>
            </p:seq>
            <p:seq concurrent="1" nextAc="seek">
              <p:cTn id="2970" restart="whenNotActive" fill="hold" evtFilter="cancelBubble" nodeType="interactiveSeq">
                <p:stCondLst>
                  <p:cond evt="onClick" delay="0">
                    <p:tgtEl>
                      <p:spTgt spid="414"/>
                    </p:tgtEl>
                  </p:cond>
                </p:stCondLst>
                <p:endSync evt="end" delay="0">
                  <p:rtn val="all"/>
                </p:endSync>
                <p:childTnLst>
                  <p:par>
                    <p:cTn id="2971" fill="hold">
                      <p:stCondLst>
                        <p:cond delay="0"/>
                      </p:stCondLst>
                      <p:childTnLst>
                        <p:par>
                          <p:cTn id="2972" fill="hold">
                            <p:stCondLst>
                              <p:cond delay="0"/>
                            </p:stCondLst>
                            <p:childTnLst>
                              <p:par>
                                <p:cTn id="2973" presetID="1" presetClass="exit" presetSubtype="0" fill="hold" grpId="1" nodeType="clickEffect">
                                  <p:stCondLst>
                                    <p:cond delay="0"/>
                                  </p:stCondLst>
                                  <p:childTnLst>
                                    <p:set>
                                      <p:cBhvr>
                                        <p:cTn id="2974" dur="1" fill="hold">
                                          <p:stCondLst>
                                            <p:cond delay="0"/>
                                          </p:stCondLst>
                                        </p:cTn>
                                        <p:tgtEl>
                                          <p:spTgt spid="414"/>
                                        </p:tgtEl>
                                        <p:attrNameLst>
                                          <p:attrName>style.visibility</p:attrName>
                                        </p:attrNameLst>
                                      </p:cBhvr>
                                      <p:to>
                                        <p:strVal val="hidden"/>
                                      </p:to>
                                    </p:set>
                                  </p:childTnLst>
                                </p:cTn>
                              </p:par>
                              <p:par>
                                <p:cTn id="2975" presetID="1" presetClass="exit" presetSubtype="0" fill="hold" grpId="4" nodeType="withEffect">
                                  <p:stCondLst>
                                    <p:cond delay="0"/>
                                  </p:stCondLst>
                                  <p:childTnLst>
                                    <p:set>
                                      <p:cBhvr>
                                        <p:cTn id="2976" dur="1" fill="hold">
                                          <p:stCondLst>
                                            <p:cond delay="0"/>
                                          </p:stCondLst>
                                        </p:cTn>
                                        <p:tgtEl>
                                          <p:spTgt spid="380"/>
                                        </p:tgtEl>
                                        <p:attrNameLst>
                                          <p:attrName>style.visibility</p:attrName>
                                        </p:attrNameLst>
                                      </p:cBhvr>
                                      <p:to>
                                        <p:strVal val="hidden"/>
                                      </p:to>
                                    </p:set>
                                  </p:childTnLst>
                                </p:cTn>
                              </p:par>
                              <p:par>
                                <p:cTn id="2977" presetID="10" presetClass="entr" presetSubtype="0" fill="hold" grpId="6" nodeType="withEffect">
                                  <p:stCondLst>
                                    <p:cond delay="0"/>
                                  </p:stCondLst>
                                  <p:childTnLst>
                                    <p:set>
                                      <p:cBhvr>
                                        <p:cTn id="2978" dur="1" fill="hold">
                                          <p:stCondLst>
                                            <p:cond delay="0"/>
                                          </p:stCondLst>
                                        </p:cTn>
                                        <p:tgtEl>
                                          <p:spTgt spid="388"/>
                                        </p:tgtEl>
                                        <p:attrNameLst>
                                          <p:attrName>style.visibility</p:attrName>
                                        </p:attrNameLst>
                                      </p:cBhvr>
                                      <p:to>
                                        <p:strVal val="visible"/>
                                      </p:to>
                                    </p:set>
                                    <p:animEffect transition="in" filter="fade">
                                      <p:cBhvr>
                                        <p:cTn id="2979" dur="500"/>
                                        <p:tgtEl>
                                          <p:spTgt spid="388"/>
                                        </p:tgtEl>
                                      </p:cBhvr>
                                    </p:animEffect>
                                  </p:childTnLst>
                                </p:cTn>
                              </p:par>
                            </p:childTnLst>
                          </p:cTn>
                        </p:par>
                      </p:childTnLst>
                    </p:cTn>
                  </p:par>
                </p:childTnLst>
              </p:cTn>
              <p:nextCondLst>
                <p:cond evt="onClick" delay="0">
                  <p:tgtEl>
                    <p:spTgt spid="414"/>
                  </p:tgtEl>
                </p:cond>
              </p:nextCondLst>
            </p:seq>
            <p:seq concurrent="1" nextAc="seek">
              <p:cTn id="2980" restart="whenNotActive" fill="hold" evtFilter="cancelBubble" nodeType="interactiveSeq">
                <p:stCondLst>
                  <p:cond evt="onClick" delay="0">
                    <p:tgtEl>
                      <p:spTgt spid="409"/>
                    </p:tgtEl>
                  </p:cond>
                </p:stCondLst>
                <p:endSync evt="end" delay="0">
                  <p:rtn val="all"/>
                </p:endSync>
                <p:childTnLst>
                  <p:par>
                    <p:cTn id="2981" fill="hold">
                      <p:stCondLst>
                        <p:cond delay="0"/>
                      </p:stCondLst>
                      <p:childTnLst>
                        <p:par>
                          <p:cTn id="2982" fill="hold">
                            <p:stCondLst>
                              <p:cond delay="0"/>
                            </p:stCondLst>
                            <p:childTnLst>
                              <p:par>
                                <p:cTn id="2983" presetID="1" presetClass="exit" presetSubtype="0" fill="hold" grpId="1" nodeType="clickEffect">
                                  <p:stCondLst>
                                    <p:cond delay="0"/>
                                  </p:stCondLst>
                                  <p:childTnLst>
                                    <p:set>
                                      <p:cBhvr>
                                        <p:cTn id="2984" dur="1" fill="hold">
                                          <p:stCondLst>
                                            <p:cond delay="0"/>
                                          </p:stCondLst>
                                        </p:cTn>
                                        <p:tgtEl>
                                          <p:spTgt spid="409"/>
                                        </p:tgtEl>
                                        <p:attrNameLst>
                                          <p:attrName>style.visibility</p:attrName>
                                        </p:attrNameLst>
                                      </p:cBhvr>
                                      <p:to>
                                        <p:strVal val="hidden"/>
                                      </p:to>
                                    </p:set>
                                  </p:childTnLst>
                                </p:cTn>
                              </p:par>
                              <p:par>
                                <p:cTn id="2985" presetID="10" presetClass="entr" presetSubtype="0" fill="hold" grpId="7" nodeType="withEffect">
                                  <p:stCondLst>
                                    <p:cond delay="0"/>
                                  </p:stCondLst>
                                  <p:childTnLst>
                                    <p:set>
                                      <p:cBhvr>
                                        <p:cTn id="2986" dur="1" fill="hold">
                                          <p:stCondLst>
                                            <p:cond delay="0"/>
                                          </p:stCondLst>
                                        </p:cTn>
                                        <p:tgtEl>
                                          <p:spTgt spid="388"/>
                                        </p:tgtEl>
                                        <p:attrNameLst>
                                          <p:attrName>style.visibility</p:attrName>
                                        </p:attrNameLst>
                                      </p:cBhvr>
                                      <p:to>
                                        <p:strVal val="visible"/>
                                      </p:to>
                                    </p:set>
                                    <p:animEffect transition="in" filter="fade">
                                      <p:cBhvr>
                                        <p:cTn id="2987" dur="500"/>
                                        <p:tgtEl>
                                          <p:spTgt spid="388"/>
                                        </p:tgtEl>
                                      </p:cBhvr>
                                    </p:animEffect>
                                  </p:childTnLst>
                                </p:cTn>
                              </p:par>
                            </p:childTnLst>
                          </p:cTn>
                        </p:par>
                      </p:childTnLst>
                    </p:cTn>
                  </p:par>
                </p:childTnLst>
              </p:cTn>
              <p:nextCondLst>
                <p:cond evt="onClick" delay="0">
                  <p:tgtEl>
                    <p:spTgt spid="409"/>
                  </p:tgtEl>
                </p:cond>
              </p:nextCondLst>
            </p:seq>
            <p:seq concurrent="1" nextAc="seek">
              <p:cTn id="2988" restart="whenNotActive" fill="hold" evtFilter="cancelBubble" nodeType="interactiveSeq">
                <p:stCondLst>
                  <p:cond evt="onClick" delay="0">
                    <p:tgtEl>
                      <p:spTgt spid="410"/>
                    </p:tgtEl>
                  </p:cond>
                </p:stCondLst>
                <p:endSync evt="end" delay="0">
                  <p:rtn val="all"/>
                </p:endSync>
                <p:childTnLst>
                  <p:par>
                    <p:cTn id="2989" fill="hold">
                      <p:stCondLst>
                        <p:cond delay="0"/>
                      </p:stCondLst>
                      <p:childTnLst>
                        <p:par>
                          <p:cTn id="2990" fill="hold">
                            <p:stCondLst>
                              <p:cond delay="0"/>
                            </p:stCondLst>
                            <p:childTnLst>
                              <p:par>
                                <p:cTn id="2991" presetID="1" presetClass="exit" presetSubtype="0" fill="hold" grpId="1" nodeType="clickEffect">
                                  <p:stCondLst>
                                    <p:cond delay="0"/>
                                  </p:stCondLst>
                                  <p:childTnLst>
                                    <p:set>
                                      <p:cBhvr>
                                        <p:cTn id="2992" dur="1" fill="hold">
                                          <p:stCondLst>
                                            <p:cond delay="0"/>
                                          </p:stCondLst>
                                        </p:cTn>
                                        <p:tgtEl>
                                          <p:spTgt spid="410"/>
                                        </p:tgtEl>
                                        <p:attrNameLst>
                                          <p:attrName>style.visibility</p:attrName>
                                        </p:attrNameLst>
                                      </p:cBhvr>
                                      <p:to>
                                        <p:strVal val="hidden"/>
                                      </p:to>
                                    </p:set>
                                  </p:childTnLst>
                                </p:cTn>
                              </p:par>
                              <p:par>
                                <p:cTn id="2993" presetID="1" presetClass="exit" presetSubtype="0" fill="hold" grpId="1" nodeType="withEffect">
                                  <p:stCondLst>
                                    <p:cond delay="0"/>
                                  </p:stCondLst>
                                  <p:childTnLst>
                                    <p:set>
                                      <p:cBhvr>
                                        <p:cTn id="2994" dur="1" fill="hold">
                                          <p:stCondLst>
                                            <p:cond delay="0"/>
                                          </p:stCondLst>
                                        </p:cTn>
                                        <p:tgtEl>
                                          <p:spTgt spid="385"/>
                                        </p:tgtEl>
                                        <p:attrNameLst>
                                          <p:attrName>style.visibility</p:attrName>
                                        </p:attrNameLst>
                                      </p:cBhvr>
                                      <p:to>
                                        <p:strVal val="hidden"/>
                                      </p:to>
                                    </p:set>
                                  </p:childTnLst>
                                </p:cTn>
                              </p:par>
                              <p:par>
                                <p:cTn id="2995" presetID="10" presetClass="entr" presetSubtype="0" fill="hold" grpId="11" nodeType="withEffect">
                                  <p:stCondLst>
                                    <p:cond delay="0"/>
                                  </p:stCondLst>
                                  <p:childTnLst>
                                    <p:set>
                                      <p:cBhvr>
                                        <p:cTn id="2996" dur="1" fill="hold">
                                          <p:stCondLst>
                                            <p:cond delay="0"/>
                                          </p:stCondLst>
                                        </p:cTn>
                                        <p:tgtEl>
                                          <p:spTgt spid="388"/>
                                        </p:tgtEl>
                                        <p:attrNameLst>
                                          <p:attrName>style.visibility</p:attrName>
                                        </p:attrNameLst>
                                      </p:cBhvr>
                                      <p:to>
                                        <p:strVal val="visible"/>
                                      </p:to>
                                    </p:set>
                                    <p:animEffect transition="in" filter="fade">
                                      <p:cBhvr>
                                        <p:cTn id="2997" dur="500"/>
                                        <p:tgtEl>
                                          <p:spTgt spid="388"/>
                                        </p:tgtEl>
                                      </p:cBhvr>
                                    </p:animEffect>
                                  </p:childTnLst>
                                </p:cTn>
                              </p:par>
                            </p:childTnLst>
                          </p:cTn>
                        </p:par>
                      </p:childTnLst>
                    </p:cTn>
                  </p:par>
                </p:childTnLst>
              </p:cTn>
              <p:nextCondLst>
                <p:cond evt="onClick" delay="0">
                  <p:tgtEl>
                    <p:spTgt spid="410"/>
                  </p:tgtEl>
                </p:cond>
              </p:nextCondLst>
            </p:seq>
            <p:seq concurrent="1" nextAc="seek">
              <p:cTn id="2998" restart="whenNotActive" fill="hold" evtFilter="cancelBubble" nodeType="interactiveSeq">
                <p:stCondLst>
                  <p:cond evt="onClick" delay="0">
                    <p:tgtEl>
                      <p:spTgt spid="411"/>
                    </p:tgtEl>
                  </p:cond>
                </p:stCondLst>
                <p:endSync evt="end" delay="0">
                  <p:rtn val="all"/>
                </p:endSync>
                <p:childTnLst>
                  <p:par>
                    <p:cTn id="2999" fill="hold">
                      <p:stCondLst>
                        <p:cond delay="0"/>
                      </p:stCondLst>
                      <p:childTnLst>
                        <p:par>
                          <p:cTn id="3000" fill="hold">
                            <p:stCondLst>
                              <p:cond delay="0"/>
                            </p:stCondLst>
                            <p:childTnLst>
                              <p:par>
                                <p:cTn id="3001" presetID="1" presetClass="exit" presetSubtype="0" fill="hold" grpId="0" nodeType="clickEffect">
                                  <p:stCondLst>
                                    <p:cond delay="0"/>
                                  </p:stCondLst>
                                  <p:childTnLst>
                                    <p:set>
                                      <p:cBhvr>
                                        <p:cTn id="3002" dur="1" fill="hold">
                                          <p:stCondLst>
                                            <p:cond delay="0"/>
                                          </p:stCondLst>
                                        </p:cTn>
                                        <p:tgtEl>
                                          <p:spTgt spid="411"/>
                                        </p:tgtEl>
                                        <p:attrNameLst>
                                          <p:attrName>style.visibility</p:attrName>
                                        </p:attrNameLst>
                                      </p:cBhvr>
                                      <p:to>
                                        <p:strVal val="hidden"/>
                                      </p:to>
                                    </p:set>
                                  </p:childTnLst>
                                </p:cTn>
                              </p:par>
                              <p:par>
                                <p:cTn id="3003" presetID="10" presetClass="entr" presetSubtype="0" fill="hold" grpId="10" nodeType="withEffect">
                                  <p:stCondLst>
                                    <p:cond delay="0"/>
                                  </p:stCondLst>
                                  <p:childTnLst>
                                    <p:set>
                                      <p:cBhvr>
                                        <p:cTn id="3004" dur="1" fill="hold">
                                          <p:stCondLst>
                                            <p:cond delay="0"/>
                                          </p:stCondLst>
                                        </p:cTn>
                                        <p:tgtEl>
                                          <p:spTgt spid="388"/>
                                        </p:tgtEl>
                                        <p:attrNameLst>
                                          <p:attrName>style.visibility</p:attrName>
                                        </p:attrNameLst>
                                      </p:cBhvr>
                                      <p:to>
                                        <p:strVal val="visible"/>
                                      </p:to>
                                    </p:set>
                                    <p:animEffect transition="in" filter="fade">
                                      <p:cBhvr>
                                        <p:cTn id="3005" dur="500"/>
                                        <p:tgtEl>
                                          <p:spTgt spid="388"/>
                                        </p:tgtEl>
                                      </p:cBhvr>
                                    </p:animEffect>
                                  </p:childTnLst>
                                </p:cTn>
                              </p:par>
                            </p:childTnLst>
                          </p:cTn>
                        </p:par>
                      </p:childTnLst>
                    </p:cTn>
                  </p:par>
                </p:childTnLst>
              </p:cTn>
              <p:nextCondLst>
                <p:cond evt="onClick" delay="0">
                  <p:tgtEl>
                    <p:spTgt spid="411"/>
                  </p:tgtEl>
                </p:cond>
              </p:nextCondLst>
            </p:seq>
            <p:seq concurrent="1" nextAc="seek">
              <p:cTn id="3006" restart="whenNotActive" fill="hold" evtFilter="cancelBubble" nodeType="interactiveSeq">
                <p:stCondLst>
                  <p:cond evt="onClick" delay="0">
                    <p:tgtEl>
                      <p:spTgt spid="412"/>
                    </p:tgtEl>
                  </p:cond>
                </p:stCondLst>
                <p:endSync evt="end" delay="0">
                  <p:rtn val="all"/>
                </p:endSync>
                <p:childTnLst>
                  <p:par>
                    <p:cTn id="3007" fill="hold">
                      <p:stCondLst>
                        <p:cond delay="0"/>
                      </p:stCondLst>
                      <p:childTnLst>
                        <p:par>
                          <p:cTn id="3008" fill="hold">
                            <p:stCondLst>
                              <p:cond delay="0"/>
                            </p:stCondLst>
                            <p:childTnLst>
                              <p:par>
                                <p:cTn id="3009" presetID="1" presetClass="exit" presetSubtype="0" fill="hold" grpId="1" nodeType="clickEffect">
                                  <p:stCondLst>
                                    <p:cond delay="0"/>
                                  </p:stCondLst>
                                  <p:childTnLst>
                                    <p:set>
                                      <p:cBhvr>
                                        <p:cTn id="3010" dur="1" fill="hold">
                                          <p:stCondLst>
                                            <p:cond delay="0"/>
                                          </p:stCondLst>
                                        </p:cTn>
                                        <p:tgtEl>
                                          <p:spTgt spid="412"/>
                                        </p:tgtEl>
                                        <p:attrNameLst>
                                          <p:attrName>style.visibility</p:attrName>
                                        </p:attrNameLst>
                                      </p:cBhvr>
                                      <p:to>
                                        <p:strVal val="hidden"/>
                                      </p:to>
                                    </p:set>
                                  </p:childTnLst>
                                </p:cTn>
                              </p:par>
                              <p:par>
                                <p:cTn id="3011" presetID="1" presetClass="exit" presetSubtype="0" fill="hold" grpId="3" nodeType="withEffect">
                                  <p:stCondLst>
                                    <p:cond delay="0"/>
                                  </p:stCondLst>
                                  <p:childTnLst>
                                    <p:set>
                                      <p:cBhvr>
                                        <p:cTn id="3012" dur="1" fill="hold">
                                          <p:stCondLst>
                                            <p:cond delay="0"/>
                                          </p:stCondLst>
                                        </p:cTn>
                                        <p:tgtEl>
                                          <p:spTgt spid="380"/>
                                        </p:tgtEl>
                                        <p:attrNameLst>
                                          <p:attrName>style.visibility</p:attrName>
                                        </p:attrNameLst>
                                      </p:cBhvr>
                                      <p:to>
                                        <p:strVal val="hidden"/>
                                      </p:to>
                                    </p:set>
                                  </p:childTnLst>
                                </p:cTn>
                              </p:par>
                              <p:par>
                                <p:cTn id="3013" presetID="10" presetClass="entr" presetSubtype="0" fill="hold" grpId="9" nodeType="withEffect">
                                  <p:stCondLst>
                                    <p:cond delay="0"/>
                                  </p:stCondLst>
                                  <p:childTnLst>
                                    <p:set>
                                      <p:cBhvr>
                                        <p:cTn id="3014" dur="1" fill="hold">
                                          <p:stCondLst>
                                            <p:cond delay="0"/>
                                          </p:stCondLst>
                                        </p:cTn>
                                        <p:tgtEl>
                                          <p:spTgt spid="388"/>
                                        </p:tgtEl>
                                        <p:attrNameLst>
                                          <p:attrName>style.visibility</p:attrName>
                                        </p:attrNameLst>
                                      </p:cBhvr>
                                      <p:to>
                                        <p:strVal val="visible"/>
                                      </p:to>
                                    </p:set>
                                    <p:animEffect transition="in" filter="fade">
                                      <p:cBhvr>
                                        <p:cTn id="3015" dur="500"/>
                                        <p:tgtEl>
                                          <p:spTgt spid="388"/>
                                        </p:tgtEl>
                                      </p:cBhvr>
                                    </p:animEffect>
                                  </p:childTnLst>
                                </p:cTn>
                              </p:par>
                            </p:childTnLst>
                          </p:cTn>
                        </p:par>
                      </p:childTnLst>
                    </p:cTn>
                  </p:par>
                </p:childTnLst>
              </p:cTn>
              <p:nextCondLst>
                <p:cond evt="onClick" delay="0">
                  <p:tgtEl>
                    <p:spTgt spid="412"/>
                  </p:tgtEl>
                </p:cond>
              </p:nextCondLst>
            </p:seq>
            <p:seq concurrent="1" nextAc="seek">
              <p:cTn id="3016" restart="whenNotActive" fill="hold" evtFilter="cancelBubble" nodeType="interactiveSeq">
                <p:stCondLst>
                  <p:cond evt="onClick" delay="0">
                    <p:tgtEl>
                      <p:spTgt spid="413"/>
                    </p:tgtEl>
                  </p:cond>
                </p:stCondLst>
                <p:endSync evt="end" delay="0">
                  <p:rtn val="all"/>
                </p:endSync>
                <p:childTnLst>
                  <p:par>
                    <p:cTn id="3017" fill="hold">
                      <p:stCondLst>
                        <p:cond delay="0"/>
                      </p:stCondLst>
                      <p:childTnLst>
                        <p:par>
                          <p:cTn id="3018" fill="hold">
                            <p:stCondLst>
                              <p:cond delay="0"/>
                            </p:stCondLst>
                            <p:childTnLst>
                              <p:par>
                                <p:cTn id="3019" presetID="1" presetClass="exit" presetSubtype="0" fill="hold" grpId="1" nodeType="clickEffect">
                                  <p:stCondLst>
                                    <p:cond delay="0"/>
                                  </p:stCondLst>
                                  <p:childTnLst>
                                    <p:set>
                                      <p:cBhvr>
                                        <p:cTn id="3020" dur="1" fill="hold">
                                          <p:stCondLst>
                                            <p:cond delay="0"/>
                                          </p:stCondLst>
                                        </p:cTn>
                                        <p:tgtEl>
                                          <p:spTgt spid="413"/>
                                        </p:tgtEl>
                                        <p:attrNameLst>
                                          <p:attrName>style.visibility</p:attrName>
                                        </p:attrNameLst>
                                      </p:cBhvr>
                                      <p:to>
                                        <p:strVal val="hidden"/>
                                      </p:to>
                                    </p:set>
                                  </p:childTnLst>
                                </p:cTn>
                              </p:par>
                              <p:par>
                                <p:cTn id="3021" presetID="1" presetClass="exit" presetSubtype="0" fill="hold" grpId="2" nodeType="withEffect">
                                  <p:stCondLst>
                                    <p:cond delay="0"/>
                                  </p:stCondLst>
                                  <p:childTnLst>
                                    <p:set>
                                      <p:cBhvr>
                                        <p:cTn id="3022" dur="1" fill="hold">
                                          <p:stCondLst>
                                            <p:cond delay="0"/>
                                          </p:stCondLst>
                                        </p:cTn>
                                        <p:tgtEl>
                                          <p:spTgt spid="380"/>
                                        </p:tgtEl>
                                        <p:attrNameLst>
                                          <p:attrName>style.visibility</p:attrName>
                                        </p:attrNameLst>
                                      </p:cBhvr>
                                      <p:to>
                                        <p:strVal val="hidden"/>
                                      </p:to>
                                    </p:set>
                                  </p:childTnLst>
                                </p:cTn>
                              </p:par>
                              <p:par>
                                <p:cTn id="3023" presetID="10" presetClass="entr" presetSubtype="0" fill="hold" grpId="8" nodeType="withEffect">
                                  <p:stCondLst>
                                    <p:cond delay="0"/>
                                  </p:stCondLst>
                                  <p:childTnLst>
                                    <p:set>
                                      <p:cBhvr>
                                        <p:cTn id="3024" dur="1" fill="hold">
                                          <p:stCondLst>
                                            <p:cond delay="0"/>
                                          </p:stCondLst>
                                        </p:cTn>
                                        <p:tgtEl>
                                          <p:spTgt spid="388"/>
                                        </p:tgtEl>
                                        <p:attrNameLst>
                                          <p:attrName>style.visibility</p:attrName>
                                        </p:attrNameLst>
                                      </p:cBhvr>
                                      <p:to>
                                        <p:strVal val="visible"/>
                                      </p:to>
                                    </p:set>
                                    <p:animEffect transition="in" filter="fade">
                                      <p:cBhvr>
                                        <p:cTn id="3025" dur="500"/>
                                        <p:tgtEl>
                                          <p:spTgt spid="388"/>
                                        </p:tgtEl>
                                      </p:cBhvr>
                                    </p:animEffect>
                                  </p:childTnLst>
                                </p:cTn>
                              </p:par>
                            </p:childTnLst>
                          </p:cTn>
                        </p:par>
                      </p:childTnLst>
                    </p:cTn>
                  </p:par>
                </p:childTnLst>
              </p:cTn>
              <p:nextCondLst>
                <p:cond evt="onClick" delay="0">
                  <p:tgtEl>
                    <p:spTgt spid="413"/>
                  </p:tgtEl>
                </p:cond>
              </p:nextCondLst>
            </p:seq>
            <p:seq concurrent="1" nextAc="seek">
              <p:cTn id="3026" restart="whenNotActive" fill="hold" evtFilter="cancelBubble" nodeType="interactiveSeq">
                <p:stCondLst>
                  <p:cond evt="onClick" delay="0">
                    <p:tgtEl>
                      <p:spTgt spid="415"/>
                    </p:tgtEl>
                  </p:cond>
                </p:stCondLst>
                <p:endSync evt="end" delay="0">
                  <p:rtn val="all"/>
                </p:endSync>
                <p:childTnLst>
                  <p:par>
                    <p:cTn id="3027" fill="hold">
                      <p:stCondLst>
                        <p:cond delay="0"/>
                      </p:stCondLst>
                      <p:childTnLst>
                        <p:par>
                          <p:cTn id="3028" fill="hold">
                            <p:stCondLst>
                              <p:cond delay="0"/>
                            </p:stCondLst>
                            <p:childTnLst>
                              <p:par>
                                <p:cTn id="3029" presetID="1" presetClass="entr" presetSubtype="0" fill="hold" grpId="0" nodeType="clickEffect">
                                  <p:stCondLst>
                                    <p:cond delay="0"/>
                                  </p:stCondLst>
                                  <p:childTnLst>
                                    <p:set>
                                      <p:cBhvr>
                                        <p:cTn id="3030" dur="1" fill="hold">
                                          <p:stCondLst>
                                            <p:cond delay="0"/>
                                          </p:stCondLst>
                                        </p:cTn>
                                        <p:tgtEl>
                                          <p:spTgt spid="421"/>
                                        </p:tgtEl>
                                        <p:attrNameLst>
                                          <p:attrName>style.visibility</p:attrName>
                                        </p:attrNameLst>
                                      </p:cBhvr>
                                      <p:to>
                                        <p:strVal val="visible"/>
                                      </p:to>
                                    </p:set>
                                  </p:childTnLst>
                                </p:cTn>
                              </p:par>
                              <p:par>
                                <p:cTn id="3031" presetID="10" presetClass="exit" presetSubtype="0" fill="hold" grpId="0" nodeType="withEffect">
                                  <p:stCondLst>
                                    <p:cond delay="0"/>
                                  </p:stCondLst>
                                  <p:childTnLst>
                                    <p:animEffect transition="out" filter="fade">
                                      <p:cBhvr>
                                        <p:cTn id="3032" dur="500"/>
                                        <p:tgtEl>
                                          <p:spTgt spid="387"/>
                                        </p:tgtEl>
                                      </p:cBhvr>
                                    </p:animEffect>
                                    <p:set>
                                      <p:cBhvr>
                                        <p:cTn id="3033"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5"/>
                  </p:tgtEl>
                </p:cond>
              </p:nextCondLst>
            </p:seq>
            <p:seq concurrent="1" nextAc="seek">
              <p:cTn id="3034" restart="whenNotActive" fill="hold" evtFilter="cancelBubble" nodeType="interactiveSeq">
                <p:stCondLst>
                  <p:cond evt="onClick" delay="0">
                    <p:tgtEl>
                      <p:spTgt spid="416"/>
                    </p:tgtEl>
                  </p:cond>
                </p:stCondLst>
                <p:endSync evt="end" delay="0">
                  <p:rtn val="all"/>
                </p:endSync>
                <p:childTnLst>
                  <p:par>
                    <p:cTn id="3035" fill="hold">
                      <p:stCondLst>
                        <p:cond delay="0"/>
                      </p:stCondLst>
                      <p:childTnLst>
                        <p:par>
                          <p:cTn id="3036" fill="hold">
                            <p:stCondLst>
                              <p:cond delay="0"/>
                            </p:stCondLst>
                            <p:childTnLst>
                              <p:par>
                                <p:cTn id="3037" presetID="1" presetClass="entr" presetSubtype="0" fill="hold" grpId="0" nodeType="clickEffect">
                                  <p:stCondLst>
                                    <p:cond delay="0"/>
                                  </p:stCondLst>
                                  <p:childTnLst>
                                    <p:set>
                                      <p:cBhvr>
                                        <p:cTn id="3038" dur="1" fill="hold">
                                          <p:stCondLst>
                                            <p:cond delay="0"/>
                                          </p:stCondLst>
                                        </p:cTn>
                                        <p:tgtEl>
                                          <p:spTgt spid="422"/>
                                        </p:tgtEl>
                                        <p:attrNameLst>
                                          <p:attrName>style.visibility</p:attrName>
                                        </p:attrNameLst>
                                      </p:cBhvr>
                                      <p:to>
                                        <p:strVal val="visible"/>
                                      </p:to>
                                    </p:set>
                                  </p:childTnLst>
                                </p:cTn>
                              </p:par>
                              <p:par>
                                <p:cTn id="3039" presetID="1" presetClass="entr" presetSubtype="0" fill="hold" grpId="0" nodeType="withEffect">
                                  <p:stCondLst>
                                    <p:cond delay="0"/>
                                  </p:stCondLst>
                                  <p:childTnLst>
                                    <p:set>
                                      <p:cBhvr>
                                        <p:cTn id="3040" dur="1" fill="hold">
                                          <p:stCondLst>
                                            <p:cond delay="0"/>
                                          </p:stCondLst>
                                        </p:cTn>
                                        <p:tgtEl>
                                          <p:spTgt spid="379"/>
                                        </p:tgtEl>
                                        <p:attrNameLst>
                                          <p:attrName>style.visibility</p:attrName>
                                        </p:attrNameLst>
                                      </p:cBhvr>
                                      <p:to>
                                        <p:strVal val="visible"/>
                                      </p:to>
                                    </p:set>
                                  </p:childTnLst>
                                </p:cTn>
                              </p:par>
                              <p:par>
                                <p:cTn id="3041" presetID="10" presetClass="exit" presetSubtype="0" fill="hold" grpId="1" nodeType="withEffect">
                                  <p:stCondLst>
                                    <p:cond delay="0"/>
                                  </p:stCondLst>
                                  <p:childTnLst>
                                    <p:animEffect transition="out" filter="fade">
                                      <p:cBhvr>
                                        <p:cTn id="3042" dur="500"/>
                                        <p:tgtEl>
                                          <p:spTgt spid="387"/>
                                        </p:tgtEl>
                                      </p:cBhvr>
                                    </p:animEffect>
                                    <p:set>
                                      <p:cBhvr>
                                        <p:cTn id="3043"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6"/>
                  </p:tgtEl>
                </p:cond>
              </p:nextCondLst>
            </p:seq>
            <p:seq concurrent="1" nextAc="seek">
              <p:cTn id="3044" restart="whenNotActive" fill="hold" evtFilter="cancelBubble" nodeType="interactiveSeq">
                <p:stCondLst>
                  <p:cond evt="onClick" delay="0">
                    <p:tgtEl>
                      <p:spTgt spid="417"/>
                    </p:tgtEl>
                  </p:cond>
                </p:stCondLst>
                <p:endSync evt="end" delay="0">
                  <p:rtn val="all"/>
                </p:endSync>
                <p:childTnLst>
                  <p:par>
                    <p:cTn id="3045" fill="hold">
                      <p:stCondLst>
                        <p:cond delay="0"/>
                      </p:stCondLst>
                      <p:childTnLst>
                        <p:par>
                          <p:cTn id="3046" fill="hold">
                            <p:stCondLst>
                              <p:cond delay="0"/>
                            </p:stCondLst>
                            <p:childTnLst>
                              <p:par>
                                <p:cTn id="3047" presetID="1" presetClass="entr" presetSubtype="0" fill="hold" grpId="1" nodeType="clickEffect">
                                  <p:stCondLst>
                                    <p:cond delay="0"/>
                                  </p:stCondLst>
                                  <p:childTnLst>
                                    <p:set>
                                      <p:cBhvr>
                                        <p:cTn id="3048" dur="1" fill="hold">
                                          <p:stCondLst>
                                            <p:cond delay="0"/>
                                          </p:stCondLst>
                                        </p:cTn>
                                        <p:tgtEl>
                                          <p:spTgt spid="423"/>
                                        </p:tgtEl>
                                        <p:attrNameLst>
                                          <p:attrName>style.visibility</p:attrName>
                                        </p:attrNameLst>
                                      </p:cBhvr>
                                      <p:to>
                                        <p:strVal val="visible"/>
                                      </p:to>
                                    </p:set>
                                  </p:childTnLst>
                                </p:cTn>
                              </p:par>
                              <p:par>
                                <p:cTn id="3049" presetID="10" presetClass="exit" presetSubtype="0" fill="hold" grpId="2" nodeType="withEffect">
                                  <p:stCondLst>
                                    <p:cond delay="0"/>
                                  </p:stCondLst>
                                  <p:childTnLst>
                                    <p:animEffect transition="out" filter="fade">
                                      <p:cBhvr>
                                        <p:cTn id="3050" dur="500"/>
                                        <p:tgtEl>
                                          <p:spTgt spid="387"/>
                                        </p:tgtEl>
                                      </p:cBhvr>
                                    </p:animEffect>
                                    <p:set>
                                      <p:cBhvr>
                                        <p:cTn id="3051"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7"/>
                  </p:tgtEl>
                </p:cond>
              </p:nextCondLst>
            </p:seq>
            <p:seq concurrent="1" nextAc="seek">
              <p:cTn id="3052" restart="whenNotActive" fill="hold" evtFilter="cancelBubble" nodeType="interactiveSeq">
                <p:stCondLst>
                  <p:cond evt="onClick" delay="0">
                    <p:tgtEl>
                      <p:spTgt spid="419"/>
                    </p:tgtEl>
                  </p:cond>
                </p:stCondLst>
                <p:endSync evt="end" delay="0">
                  <p:rtn val="all"/>
                </p:endSync>
                <p:childTnLst>
                  <p:par>
                    <p:cTn id="3053" fill="hold">
                      <p:stCondLst>
                        <p:cond delay="0"/>
                      </p:stCondLst>
                      <p:childTnLst>
                        <p:par>
                          <p:cTn id="3054" fill="hold">
                            <p:stCondLst>
                              <p:cond delay="0"/>
                            </p:stCondLst>
                            <p:childTnLst>
                              <p:par>
                                <p:cTn id="3055" presetID="1" presetClass="entr" presetSubtype="0" fill="hold" grpId="0" nodeType="clickEffect">
                                  <p:stCondLst>
                                    <p:cond delay="0"/>
                                  </p:stCondLst>
                                  <p:childTnLst>
                                    <p:set>
                                      <p:cBhvr>
                                        <p:cTn id="3056" dur="1" fill="hold">
                                          <p:stCondLst>
                                            <p:cond delay="0"/>
                                          </p:stCondLst>
                                        </p:cTn>
                                        <p:tgtEl>
                                          <p:spTgt spid="425"/>
                                        </p:tgtEl>
                                        <p:attrNameLst>
                                          <p:attrName>style.visibility</p:attrName>
                                        </p:attrNameLst>
                                      </p:cBhvr>
                                      <p:to>
                                        <p:strVal val="visible"/>
                                      </p:to>
                                    </p:set>
                                  </p:childTnLst>
                                </p:cTn>
                              </p:par>
                              <p:par>
                                <p:cTn id="3057" presetID="1" presetClass="entr" presetSubtype="0" fill="hold" grpId="0" nodeType="withEffect">
                                  <p:stCondLst>
                                    <p:cond delay="0"/>
                                  </p:stCondLst>
                                  <p:childTnLst>
                                    <p:set>
                                      <p:cBhvr>
                                        <p:cTn id="3058" dur="1" fill="hold">
                                          <p:stCondLst>
                                            <p:cond delay="0"/>
                                          </p:stCondLst>
                                        </p:cTn>
                                        <p:tgtEl>
                                          <p:spTgt spid="386"/>
                                        </p:tgtEl>
                                        <p:attrNameLst>
                                          <p:attrName>style.visibility</p:attrName>
                                        </p:attrNameLst>
                                      </p:cBhvr>
                                      <p:to>
                                        <p:strVal val="visible"/>
                                      </p:to>
                                    </p:set>
                                  </p:childTnLst>
                                </p:cTn>
                              </p:par>
                              <p:par>
                                <p:cTn id="3059" presetID="10" presetClass="exit" presetSubtype="0" fill="hold" grpId="3" nodeType="withEffect">
                                  <p:stCondLst>
                                    <p:cond delay="0"/>
                                  </p:stCondLst>
                                  <p:childTnLst>
                                    <p:animEffect transition="out" filter="fade">
                                      <p:cBhvr>
                                        <p:cTn id="3060" dur="500"/>
                                        <p:tgtEl>
                                          <p:spTgt spid="387"/>
                                        </p:tgtEl>
                                      </p:cBhvr>
                                    </p:animEffect>
                                    <p:set>
                                      <p:cBhvr>
                                        <p:cTn id="3061"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9"/>
                  </p:tgtEl>
                </p:cond>
              </p:nextCondLst>
            </p:seq>
            <p:seq concurrent="1" nextAc="seek">
              <p:cTn id="3062" restart="whenNotActive" fill="hold" evtFilter="cancelBubble" nodeType="interactiveSeq">
                <p:stCondLst>
                  <p:cond evt="onClick" delay="0">
                    <p:tgtEl>
                      <p:spTgt spid="420"/>
                    </p:tgtEl>
                  </p:cond>
                </p:stCondLst>
                <p:endSync evt="end" delay="0">
                  <p:rtn val="all"/>
                </p:endSync>
                <p:childTnLst>
                  <p:par>
                    <p:cTn id="3063" fill="hold">
                      <p:stCondLst>
                        <p:cond delay="0"/>
                      </p:stCondLst>
                      <p:childTnLst>
                        <p:par>
                          <p:cTn id="3064" fill="hold">
                            <p:stCondLst>
                              <p:cond delay="0"/>
                            </p:stCondLst>
                            <p:childTnLst>
                              <p:par>
                                <p:cTn id="3065" presetID="1" presetClass="entr" presetSubtype="0" fill="hold" grpId="0" nodeType="clickEffect">
                                  <p:stCondLst>
                                    <p:cond delay="0"/>
                                  </p:stCondLst>
                                  <p:childTnLst>
                                    <p:set>
                                      <p:cBhvr>
                                        <p:cTn id="3066" dur="1" fill="hold">
                                          <p:stCondLst>
                                            <p:cond delay="0"/>
                                          </p:stCondLst>
                                        </p:cTn>
                                        <p:tgtEl>
                                          <p:spTgt spid="426"/>
                                        </p:tgtEl>
                                        <p:attrNameLst>
                                          <p:attrName>style.visibility</p:attrName>
                                        </p:attrNameLst>
                                      </p:cBhvr>
                                      <p:to>
                                        <p:strVal val="visible"/>
                                      </p:to>
                                    </p:set>
                                  </p:childTnLst>
                                </p:cTn>
                              </p:par>
                              <p:par>
                                <p:cTn id="3067" presetID="1" presetClass="entr" presetSubtype="0" fill="hold" grpId="2" nodeType="withEffect">
                                  <p:stCondLst>
                                    <p:cond delay="0"/>
                                  </p:stCondLst>
                                  <p:childTnLst>
                                    <p:set>
                                      <p:cBhvr>
                                        <p:cTn id="3068" dur="1" fill="hold">
                                          <p:stCondLst>
                                            <p:cond delay="0"/>
                                          </p:stCondLst>
                                        </p:cTn>
                                        <p:tgtEl>
                                          <p:spTgt spid="379"/>
                                        </p:tgtEl>
                                        <p:attrNameLst>
                                          <p:attrName>style.visibility</p:attrName>
                                        </p:attrNameLst>
                                      </p:cBhvr>
                                      <p:to>
                                        <p:strVal val="visible"/>
                                      </p:to>
                                    </p:set>
                                  </p:childTnLst>
                                </p:cTn>
                              </p:par>
                              <p:par>
                                <p:cTn id="3069" presetID="10" presetClass="exit" presetSubtype="0" fill="hold" grpId="4" nodeType="withEffect">
                                  <p:stCondLst>
                                    <p:cond delay="0"/>
                                  </p:stCondLst>
                                  <p:childTnLst>
                                    <p:animEffect transition="out" filter="fade">
                                      <p:cBhvr>
                                        <p:cTn id="3070" dur="500"/>
                                        <p:tgtEl>
                                          <p:spTgt spid="387"/>
                                        </p:tgtEl>
                                      </p:cBhvr>
                                    </p:animEffect>
                                    <p:set>
                                      <p:cBhvr>
                                        <p:cTn id="3071"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20"/>
                  </p:tgtEl>
                </p:cond>
              </p:nextCondLst>
            </p:seq>
            <p:seq concurrent="1" nextAc="seek">
              <p:cTn id="3072" restart="whenNotActive" fill="hold" evtFilter="cancelBubble" nodeType="interactiveSeq">
                <p:stCondLst>
                  <p:cond evt="onClick" delay="0">
                    <p:tgtEl>
                      <p:spTgt spid="418"/>
                    </p:tgtEl>
                  </p:cond>
                </p:stCondLst>
                <p:endSync evt="end" delay="0">
                  <p:rtn val="all"/>
                </p:endSync>
                <p:childTnLst>
                  <p:par>
                    <p:cTn id="3073" fill="hold">
                      <p:stCondLst>
                        <p:cond delay="0"/>
                      </p:stCondLst>
                      <p:childTnLst>
                        <p:par>
                          <p:cTn id="3074" fill="hold">
                            <p:stCondLst>
                              <p:cond delay="0"/>
                            </p:stCondLst>
                            <p:childTnLst>
                              <p:par>
                                <p:cTn id="3075" presetID="1" presetClass="entr" presetSubtype="0" fill="hold" grpId="0" nodeType="clickEffect">
                                  <p:stCondLst>
                                    <p:cond delay="0"/>
                                  </p:stCondLst>
                                  <p:childTnLst>
                                    <p:set>
                                      <p:cBhvr>
                                        <p:cTn id="3076" dur="1" fill="hold">
                                          <p:stCondLst>
                                            <p:cond delay="0"/>
                                          </p:stCondLst>
                                        </p:cTn>
                                        <p:tgtEl>
                                          <p:spTgt spid="424"/>
                                        </p:tgtEl>
                                        <p:attrNameLst>
                                          <p:attrName>style.visibility</p:attrName>
                                        </p:attrNameLst>
                                      </p:cBhvr>
                                      <p:to>
                                        <p:strVal val="visible"/>
                                      </p:to>
                                    </p:set>
                                  </p:childTnLst>
                                </p:cTn>
                              </p:par>
                              <p:par>
                                <p:cTn id="3077" presetID="1" presetClass="entr" presetSubtype="0" fill="hold" grpId="1" nodeType="withEffect">
                                  <p:stCondLst>
                                    <p:cond delay="0"/>
                                  </p:stCondLst>
                                  <p:childTnLst>
                                    <p:set>
                                      <p:cBhvr>
                                        <p:cTn id="3078" dur="1" fill="hold">
                                          <p:stCondLst>
                                            <p:cond delay="0"/>
                                          </p:stCondLst>
                                        </p:cTn>
                                        <p:tgtEl>
                                          <p:spTgt spid="379"/>
                                        </p:tgtEl>
                                        <p:attrNameLst>
                                          <p:attrName>style.visibility</p:attrName>
                                        </p:attrNameLst>
                                      </p:cBhvr>
                                      <p:to>
                                        <p:strVal val="visible"/>
                                      </p:to>
                                    </p:set>
                                  </p:childTnLst>
                                </p:cTn>
                              </p:par>
                              <p:par>
                                <p:cTn id="3079" presetID="10" presetClass="exit" presetSubtype="0" fill="hold" grpId="5" nodeType="withEffect">
                                  <p:stCondLst>
                                    <p:cond delay="0"/>
                                  </p:stCondLst>
                                  <p:childTnLst>
                                    <p:animEffect transition="out" filter="fade">
                                      <p:cBhvr>
                                        <p:cTn id="3080" dur="500"/>
                                        <p:tgtEl>
                                          <p:spTgt spid="387"/>
                                        </p:tgtEl>
                                      </p:cBhvr>
                                    </p:animEffect>
                                    <p:set>
                                      <p:cBhvr>
                                        <p:cTn id="3081" dur="1" fill="hold">
                                          <p:stCondLst>
                                            <p:cond delay="499"/>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8"/>
                  </p:tgtEl>
                </p:cond>
              </p:nextCondLst>
            </p:seq>
            <p:seq concurrent="1" nextAc="seek">
              <p:cTn id="3082" restart="whenNotActive" fill="hold" evtFilter="cancelBubble" nodeType="interactiveSeq">
                <p:stCondLst>
                  <p:cond evt="onClick" delay="0">
                    <p:tgtEl>
                      <p:spTgt spid="426"/>
                    </p:tgtEl>
                  </p:cond>
                </p:stCondLst>
                <p:endSync evt="end" delay="0">
                  <p:rtn val="all"/>
                </p:endSync>
                <p:childTnLst>
                  <p:par>
                    <p:cTn id="3083" fill="hold">
                      <p:stCondLst>
                        <p:cond delay="0"/>
                      </p:stCondLst>
                      <p:childTnLst>
                        <p:par>
                          <p:cTn id="3084" fill="hold">
                            <p:stCondLst>
                              <p:cond delay="0"/>
                            </p:stCondLst>
                            <p:childTnLst>
                              <p:par>
                                <p:cTn id="3085" presetID="1" presetClass="exit" presetSubtype="0" fill="hold" grpId="1" nodeType="clickEffect">
                                  <p:stCondLst>
                                    <p:cond delay="0"/>
                                  </p:stCondLst>
                                  <p:childTnLst>
                                    <p:set>
                                      <p:cBhvr>
                                        <p:cTn id="3086" dur="1" fill="hold">
                                          <p:stCondLst>
                                            <p:cond delay="0"/>
                                          </p:stCondLst>
                                        </p:cTn>
                                        <p:tgtEl>
                                          <p:spTgt spid="426"/>
                                        </p:tgtEl>
                                        <p:attrNameLst>
                                          <p:attrName>style.visibility</p:attrName>
                                        </p:attrNameLst>
                                      </p:cBhvr>
                                      <p:to>
                                        <p:strVal val="hidden"/>
                                      </p:to>
                                    </p:set>
                                  </p:childTnLst>
                                </p:cTn>
                              </p:par>
                              <p:par>
                                <p:cTn id="3087" presetID="1" presetClass="exit" presetSubtype="0" fill="hold" grpId="4" nodeType="withEffect">
                                  <p:stCondLst>
                                    <p:cond delay="0"/>
                                  </p:stCondLst>
                                  <p:childTnLst>
                                    <p:set>
                                      <p:cBhvr>
                                        <p:cTn id="3088" dur="1" fill="hold">
                                          <p:stCondLst>
                                            <p:cond delay="0"/>
                                          </p:stCondLst>
                                        </p:cTn>
                                        <p:tgtEl>
                                          <p:spTgt spid="379"/>
                                        </p:tgtEl>
                                        <p:attrNameLst>
                                          <p:attrName>style.visibility</p:attrName>
                                        </p:attrNameLst>
                                      </p:cBhvr>
                                      <p:to>
                                        <p:strVal val="hidden"/>
                                      </p:to>
                                    </p:set>
                                  </p:childTnLst>
                                </p:cTn>
                              </p:par>
                              <p:par>
                                <p:cTn id="3089" presetID="10" presetClass="entr" presetSubtype="0" fill="hold" grpId="6" nodeType="withEffect">
                                  <p:stCondLst>
                                    <p:cond delay="0"/>
                                  </p:stCondLst>
                                  <p:childTnLst>
                                    <p:set>
                                      <p:cBhvr>
                                        <p:cTn id="3090" dur="1" fill="hold">
                                          <p:stCondLst>
                                            <p:cond delay="0"/>
                                          </p:stCondLst>
                                        </p:cTn>
                                        <p:tgtEl>
                                          <p:spTgt spid="387"/>
                                        </p:tgtEl>
                                        <p:attrNameLst>
                                          <p:attrName>style.visibility</p:attrName>
                                        </p:attrNameLst>
                                      </p:cBhvr>
                                      <p:to>
                                        <p:strVal val="visible"/>
                                      </p:to>
                                    </p:set>
                                    <p:animEffect transition="in" filter="fade">
                                      <p:cBhvr>
                                        <p:cTn id="3091" dur="500"/>
                                        <p:tgtEl>
                                          <p:spTgt spid="387"/>
                                        </p:tgtEl>
                                      </p:cBhvr>
                                    </p:animEffect>
                                  </p:childTnLst>
                                </p:cTn>
                              </p:par>
                            </p:childTnLst>
                          </p:cTn>
                        </p:par>
                      </p:childTnLst>
                    </p:cTn>
                  </p:par>
                </p:childTnLst>
              </p:cTn>
              <p:nextCondLst>
                <p:cond evt="onClick" delay="0">
                  <p:tgtEl>
                    <p:spTgt spid="426"/>
                  </p:tgtEl>
                </p:cond>
              </p:nextCondLst>
            </p:seq>
            <p:seq concurrent="1" nextAc="seek">
              <p:cTn id="3092" restart="whenNotActive" fill="hold" evtFilter="cancelBubble" nodeType="interactiveSeq">
                <p:stCondLst>
                  <p:cond evt="onClick" delay="0">
                    <p:tgtEl>
                      <p:spTgt spid="421"/>
                    </p:tgtEl>
                  </p:cond>
                </p:stCondLst>
                <p:endSync evt="end" delay="0">
                  <p:rtn val="all"/>
                </p:endSync>
                <p:childTnLst>
                  <p:par>
                    <p:cTn id="3093" fill="hold">
                      <p:stCondLst>
                        <p:cond delay="0"/>
                      </p:stCondLst>
                      <p:childTnLst>
                        <p:par>
                          <p:cTn id="3094" fill="hold">
                            <p:stCondLst>
                              <p:cond delay="0"/>
                            </p:stCondLst>
                            <p:childTnLst>
                              <p:par>
                                <p:cTn id="3095" presetID="1" presetClass="exit" presetSubtype="0" fill="hold" grpId="1" nodeType="clickEffect">
                                  <p:stCondLst>
                                    <p:cond delay="0"/>
                                  </p:stCondLst>
                                  <p:childTnLst>
                                    <p:set>
                                      <p:cBhvr>
                                        <p:cTn id="3096" dur="1" fill="hold">
                                          <p:stCondLst>
                                            <p:cond delay="0"/>
                                          </p:stCondLst>
                                        </p:cTn>
                                        <p:tgtEl>
                                          <p:spTgt spid="421"/>
                                        </p:tgtEl>
                                        <p:attrNameLst>
                                          <p:attrName>style.visibility</p:attrName>
                                        </p:attrNameLst>
                                      </p:cBhvr>
                                      <p:to>
                                        <p:strVal val="hidden"/>
                                      </p:to>
                                    </p:set>
                                  </p:childTnLst>
                                </p:cTn>
                              </p:par>
                              <p:par>
                                <p:cTn id="3097" presetID="10" presetClass="entr" presetSubtype="0" fill="hold" grpId="7" nodeType="withEffect">
                                  <p:stCondLst>
                                    <p:cond delay="0"/>
                                  </p:stCondLst>
                                  <p:childTnLst>
                                    <p:set>
                                      <p:cBhvr>
                                        <p:cTn id="3098" dur="1" fill="hold">
                                          <p:stCondLst>
                                            <p:cond delay="0"/>
                                          </p:stCondLst>
                                        </p:cTn>
                                        <p:tgtEl>
                                          <p:spTgt spid="387"/>
                                        </p:tgtEl>
                                        <p:attrNameLst>
                                          <p:attrName>style.visibility</p:attrName>
                                        </p:attrNameLst>
                                      </p:cBhvr>
                                      <p:to>
                                        <p:strVal val="visible"/>
                                      </p:to>
                                    </p:set>
                                    <p:animEffect transition="in" filter="fade">
                                      <p:cBhvr>
                                        <p:cTn id="3099" dur="500"/>
                                        <p:tgtEl>
                                          <p:spTgt spid="387"/>
                                        </p:tgtEl>
                                      </p:cBhvr>
                                    </p:animEffect>
                                  </p:childTnLst>
                                </p:cTn>
                              </p:par>
                            </p:childTnLst>
                          </p:cTn>
                        </p:par>
                      </p:childTnLst>
                    </p:cTn>
                  </p:par>
                </p:childTnLst>
              </p:cTn>
              <p:nextCondLst>
                <p:cond evt="onClick" delay="0">
                  <p:tgtEl>
                    <p:spTgt spid="421"/>
                  </p:tgtEl>
                </p:cond>
              </p:nextCondLst>
            </p:seq>
            <p:seq concurrent="1" nextAc="seek">
              <p:cTn id="3100" restart="whenNotActive" fill="hold" evtFilter="cancelBubble" nodeType="interactiveSeq">
                <p:stCondLst>
                  <p:cond evt="onClick" delay="0">
                    <p:tgtEl>
                      <p:spTgt spid="422"/>
                    </p:tgtEl>
                  </p:cond>
                </p:stCondLst>
                <p:endSync evt="end" delay="0">
                  <p:rtn val="all"/>
                </p:endSync>
                <p:childTnLst>
                  <p:par>
                    <p:cTn id="3101" fill="hold">
                      <p:stCondLst>
                        <p:cond delay="0"/>
                      </p:stCondLst>
                      <p:childTnLst>
                        <p:par>
                          <p:cTn id="3102" fill="hold">
                            <p:stCondLst>
                              <p:cond delay="0"/>
                            </p:stCondLst>
                            <p:childTnLst>
                              <p:par>
                                <p:cTn id="3103" presetID="1" presetClass="exit" presetSubtype="0" fill="hold" grpId="1" nodeType="clickEffect">
                                  <p:stCondLst>
                                    <p:cond delay="0"/>
                                  </p:stCondLst>
                                  <p:childTnLst>
                                    <p:set>
                                      <p:cBhvr>
                                        <p:cTn id="3104" dur="1" fill="hold">
                                          <p:stCondLst>
                                            <p:cond delay="0"/>
                                          </p:stCondLst>
                                        </p:cTn>
                                        <p:tgtEl>
                                          <p:spTgt spid="422"/>
                                        </p:tgtEl>
                                        <p:attrNameLst>
                                          <p:attrName>style.visibility</p:attrName>
                                        </p:attrNameLst>
                                      </p:cBhvr>
                                      <p:to>
                                        <p:strVal val="hidden"/>
                                      </p:to>
                                    </p:set>
                                  </p:childTnLst>
                                </p:cTn>
                              </p:par>
                              <p:par>
                                <p:cTn id="3105" presetID="1" presetClass="exit" presetSubtype="0" fill="hold" grpId="5" nodeType="withEffect">
                                  <p:stCondLst>
                                    <p:cond delay="0"/>
                                  </p:stCondLst>
                                  <p:childTnLst>
                                    <p:set>
                                      <p:cBhvr>
                                        <p:cTn id="3106" dur="1" fill="hold">
                                          <p:stCondLst>
                                            <p:cond delay="0"/>
                                          </p:stCondLst>
                                        </p:cTn>
                                        <p:tgtEl>
                                          <p:spTgt spid="379"/>
                                        </p:tgtEl>
                                        <p:attrNameLst>
                                          <p:attrName>style.visibility</p:attrName>
                                        </p:attrNameLst>
                                      </p:cBhvr>
                                      <p:to>
                                        <p:strVal val="hidden"/>
                                      </p:to>
                                    </p:set>
                                  </p:childTnLst>
                                </p:cTn>
                              </p:par>
                              <p:par>
                                <p:cTn id="3107" presetID="10" presetClass="entr" presetSubtype="0" fill="hold" grpId="8" nodeType="withEffect">
                                  <p:stCondLst>
                                    <p:cond delay="0"/>
                                  </p:stCondLst>
                                  <p:childTnLst>
                                    <p:set>
                                      <p:cBhvr>
                                        <p:cTn id="3108" dur="1" fill="hold">
                                          <p:stCondLst>
                                            <p:cond delay="0"/>
                                          </p:stCondLst>
                                        </p:cTn>
                                        <p:tgtEl>
                                          <p:spTgt spid="387"/>
                                        </p:tgtEl>
                                        <p:attrNameLst>
                                          <p:attrName>style.visibility</p:attrName>
                                        </p:attrNameLst>
                                      </p:cBhvr>
                                      <p:to>
                                        <p:strVal val="visible"/>
                                      </p:to>
                                    </p:set>
                                    <p:animEffect transition="in" filter="fade">
                                      <p:cBhvr>
                                        <p:cTn id="3109" dur="500"/>
                                        <p:tgtEl>
                                          <p:spTgt spid="387"/>
                                        </p:tgtEl>
                                      </p:cBhvr>
                                    </p:animEffect>
                                  </p:childTnLst>
                                </p:cTn>
                              </p:par>
                            </p:childTnLst>
                          </p:cTn>
                        </p:par>
                      </p:childTnLst>
                    </p:cTn>
                  </p:par>
                </p:childTnLst>
              </p:cTn>
              <p:nextCondLst>
                <p:cond evt="onClick" delay="0">
                  <p:tgtEl>
                    <p:spTgt spid="422"/>
                  </p:tgtEl>
                </p:cond>
              </p:nextCondLst>
            </p:seq>
            <p:seq concurrent="1" nextAc="seek">
              <p:cTn id="3110" restart="whenNotActive" fill="hold" evtFilter="cancelBubble" nodeType="interactiveSeq">
                <p:stCondLst>
                  <p:cond evt="onClick" delay="0">
                    <p:tgtEl>
                      <p:spTgt spid="423"/>
                    </p:tgtEl>
                  </p:cond>
                </p:stCondLst>
                <p:endSync evt="end" delay="0">
                  <p:rtn val="all"/>
                </p:endSync>
                <p:childTnLst>
                  <p:par>
                    <p:cTn id="3111" fill="hold">
                      <p:stCondLst>
                        <p:cond delay="0"/>
                      </p:stCondLst>
                      <p:childTnLst>
                        <p:par>
                          <p:cTn id="3112" fill="hold">
                            <p:stCondLst>
                              <p:cond delay="0"/>
                            </p:stCondLst>
                            <p:childTnLst>
                              <p:par>
                                <p:cTn id="3113" presetID="1" presetClass="exit" presetSubtype="0" fill="hold" grpId="0" nodeType="clickEffect">
                                  <p:stCondLst>
                                    <p:cond delay="0"/>
                                  </p:stCondLst>
                                  <p:childTnLst>
                                    <p:set>
                                      <p:cBhvr>
                                        <p:cTn id="3114" dur="1" fill="hold">
                                          <p:stCondLst>
                                            <p:cond delay="0"/>
                                          </p:stCondLst>
                                        </p:cTn>
                                        <p:tgtEl>
                                          <p:spTgt spid="423"/>
                                        </p:tgtEl>
                                        <p:attrNameLst>
                                          <p:attrName>style.visibility</p:attrName>
                                        </p:attrNameLst>
                                      </p:cBhvr>
                                      <p:to>
                                        <p:strVal val="hidden"/>
                                      </p:to>
                                    </p:set>
                                  </p:childTnLst>
                                </p:cTn>
                              </p:par>
                              <p:par>
                                <p:cTn id="3115" presetID="10" presetClass="entr" presetSubtype="0" fill="hold" grpId="9" nodeType="withEffect">
                                  <p:stCondLst>
                                    <p:cond delay="0"/>
                                  </p:stCondLst>
                                  <p:childTnLst>
                                    <p:set>
                                      <p:cBhvr>
                                        <p:cTn id="3116" dur="1" fill="hold">
                                          <p:stCondLst>
                                            <p:cond delay="0"/>
                                          </p:stCondLst>
                                        </p:cTn>
                                        <p:tgtEl>
                                          <p:spTgt spid="387"/>
                                        </p:tgtEl>
                                        <p:attrNameLst>
                                          <p:attrName>style.visibility</p:attrName>
                                        </p:attrNameLst>
                                      </p:cBhvr>
                                      <p:to>
                                        <p:strVal val="visible"/>
                                      </p:to>
                                    </p:set>
                                    <p:animEffect transition="in" filter="fade">
                                      <p:cBhvr>
                                        <p:cTn id="3117" dur="500"/>
                                        <p:tgtEl>
                                          <p:spTgt spid="387"/>
                                        </p:tgtEl>
                                      </p:cBhvr>
                                    </p:animEffect>
                                  </p:childTnLst>
                                </p:cTn>
                              </p:par>
                            </p:childTnLst>
                          </p:cTn>
                        </p:par>
                      </p:childTnLst>
                    </p:cTn>
                  </p:par>
                </p:childTnLst>
              </p:cTn>
              <p:nextCondLst>
                <p:cond evt="onClick" delay="0">
                  <p:tgtEl>
                    <p:spTgt spid="423"/>
                  </p:tgtEl>
                </p:cond>
              </p:nextCondLst>
            </p:seq>
            <p:seq concurrent="1" nextAc="seek">
              <p:cTn id="3118" restart="whenNotActive" fill="hold" evtFilter="cancelBubble" nodeType="interactiveSeq">
                <p:stCondLst>
                  <p:cond evt="onClick" delay="0">
                    <p:tgtEl>
                      <p:spTgt spid="424"/>
                    </p:tgtEl>
                  </p:cond>
                </p:stCondLst>
                <p:endSync evt="end" delay="0">
                  <p:rtn val="all"/>
                </p:endSync>
                <p:childTnLst>
                  <p:par>
                    <p:cTn id="3119" fill="hold">
                      <p:stCondLst>
                        <p:cond delay="0"/>
                      </p:stCondLst>
                      <p:childTnLst>
                        <p:par>
                          <p:cTn id="3120" fill="hold">
                            <p:stCondLst>
                              <p:cond delay="0"/>
                            </p:stCondLst>
                            <p:childTnLst>
                              <p:par>
                                <p:cTn id="3121" presetID="1" presetClass="exit" presetSubtype="0" fill="hold" grpId="1" nodeType="clickEffect">
                                  <p:stCondLst>
                                    <p:cond delay="0"/>
                                  </p:stCondLst>
                                  <p:childTnLst>
                                    <p:set>
                                      <p:cBhvr>
                                        <p:cTn id="3122" dur="1" fill="hold">
                                          <p:stCondLst>
                                            <p:cond delay="0"/>
                                          </p:stCondLst>
                                        </p:cTn>
                                        <p:tgtEl>
                                          <p:spTgt spid="424"/>
                                        </p:tgtEl>
                                        <p:attrNameLst>
                                          <p:attrName>style.visibility</p:attrName>
                                        </p:attrNameLst>
                                      </p:cBhvr>
                                      <p:to>
                                        <p:strVal val="hidden"/>
                                      </p:to>
                                    </p:set>
                                  </p:childTnLst>
                                </p:cTn>
                              </p:par>
                              <p:par>
                                <p:cTn id="3123" presetID="1" presetClass="exit" presetSubtype="0" fill="hold" grpId="3" nodeType="withEffect">
                                  <p:stCondLst>
                                    <p:cond delay="0"/>
                                  </p:stCondLst>
                                  <p:childTnLst>
                                    <p:set>
                                      <p:cBhvr>
                                        <p:cTn id="3124" dur="1" fill="hold">
                                          <p:stCondLst>
                                            <p:cond delay="0"/>
                                          </p:stCondLst>
                                        </p:cTn>
                                        <p:tgtEl>
                                          <p:spTgt spid="379"/>
                                        </p:tgtEl>
                                        <p:attrNameLst>
                                          <p:attrName>style.visibility</p:attrName>
                                        </p:attrNameLst>
                                      </p:cBhvr>
                                      <p:to>
                                        <p:strVal val="hidden"/>
                                      </p:to>
                                    </p:set>
                                  </p:childTnLst>
                                </p:cTn>
                              </p:par>
                              <p:par>
                                <p:cTn id="3125" presetID="10" presetClass="entr" presetSubtype="0" fill="hold" grpId="10" nodeType="withEffect">
                                  <p:stCondLst>
                                    <p:cond delay="0"/>
                                  </p:stCondLst>
                                  <p:childTnLst>
                                    <p:set>
                                      <p:cBhvr>
                                        <p:cTn id="3126" dur="1" fill="hold">
                                          <p:stCondLst>
                                            <p:cond delay="0"/>
                                          </p:stCondLst>
                                        </p:cTn>
                                        <p:tgtEl>
                                          <p:spTgt spid="387"/>
                                        </p:tgtEl>
                                        <p:attrNameLst>
                                          <p:attrName>style.visibility</p:attrName>
                                        </p:attrNameLst>
                                      </p:cBhvr>
                                      <p:to>
                                        <p:strVal val="visible"/>
                                      </p:to>
                                    </p:set>
                                    <p:animEffect transition="in" filter="fade">
                                      <p:cBhvr>
                                        <p:cTn id="3127" dur="500"/>
                                        <p:tgtEl>
                                          <p:spTgt spid="387"/>
                                        </p:tgtEl>
                                      </p:cBhvr>
                                    </p:animEffect>
                                  </p:childTnLst>
                                </p:cTn>
                              </p:par>
                            </p:childTnLst>
                          </p:cTn>
                        </p:par>
                      </p:childTnLst>
                    </p:cTn>
                  </p:par>
                </p:childTnLst>
              </p:cTn>
              <p:nextCondLst>
                <p:cond evt="onClick" delay="0">
                  <p:tgtEl>
                    <p:spTgt spid="424"/>
                  </p:tgtEl>
                </p:cond>
              </p:nextCondLst>
            </p:seq>
            <p:seq concurrent="1" nextAc="seek">
              <p:cTn id="3128" restart="whenNotActive" fill="hold" evtFilter="cancelBubble" nodeType="interactiveSeq">
                <p:stCondLst>
                  <p:cond evt="onClick" delay="0">
                    <p:tgtEl>
                      <p:spTgt spid="425"/>
                    </p:tgtEl>
                  </p:cond>
                </p:stCondLst>
                <p:endSync evt="end" delay="0">
                  <p:rtn val="all"/>
                </p:endSync>
                <p:childTnLst>
                  <p:par>
                    <p:cTn id="3129" fill="hold">
                      <p:stCondLst>
                        <p:cond delay="0"/>
                      </p:stCondLst>
                      <p:childTnLst>
                        <p:par>
                          <p:cTn id="3130" fill="hold">
                            <p:stCondLst>
                              <p:cond delay="0"/>
                            </p:stCondLst>
                            <p:childTnLst>
                              <p:par>
                                <p:cTn id="3131" presetID="1" presetClass="exit" presetSubtype="0" fill="hold" grpId="1" nodeType="clickEffect">
                                  <p:stCondLst>
                                    <p:cond delay="0"/>
                                  </p:stCondLst>
                                  <p:childTnLst>
                                    <p:set>
                                      <p:cBhvr>
                                        <p:cTn id="3132" dur="1" fill="hold">
                                          <p:stCondLst>
                                            <p:cond delay="0"/>
                                          </p:stCondLst>
                                        </p:cTn>
                                        <p:tgtEl>
                                          <p:spTgt spid="425"/>
                                        </p:tgtEl>
                                        <p:attrNameLst>
                                          <p:attrName>style.visibility</p:attrName>
                                        </p:attrNameLst>
                                      </p:cBhvr>
                                      <p:to>
                                        <p:strVal val="hidden"/>
                                      </p:to>
                                    </p:set>
                                  </p:childTnLst>
                                </p:cTn>
                              </p:par>
                              <p:par>
                                <p:cTn id="3133" presetID="1" presetClass="exit" presetSubtype="0" fill="hold" grpId="1" nodeType="withEffect">
                                  <p:stCondLst>
                                    <p:cond delay="0"/>
                                  </p:stCondLst>
                                  <p:childTnLst>
                                    <p:set>
                                      <p:cBhvr>
                                        <p:cTn id="3134" dur="1" fill="hold">
                                          <p:stCondLst>
                                            <p:cond delay="0"/>
                                          </p:stCondLst>
                                        </p:cTn>
                                        <p:tgtEl>
                                          <p:spTgt spid="386"/>
                                        </p:tgtEl>
                                        <p:attrNameLst>
                                          <p:attrName>style.visibility</p:attrName>
                                        </p:attrNameLst>
                                      </p:cBhvr>
                                      <p:to>
                                        <p:strVal val="hidden"/>
                                      </p:to>
                                    </p:set>
                                  </p:childTnLst>
                                </p:cTn>
                              </p:par>
                              <p:par>
                                <p:cTn id="3135" presetID="10" presetClass="entr" presetSubtype="0" fill="hold" grpId="11" nodeType="withEffect">
                                  <p:stCondLst>
                                    <p:cond delay="0"/>
                                  </p:stCondLst>
                                  <p:childTnLst>
                                    <p:set>
                                      <p:cBhvr>
                                        <p:cTn id="3136" dur="1" fill="hold">
                                          <p:stCondLst>
                                            <p:cond delay="0"/>
                                          </p:stCondLst>
                                        </p:cTn>
                                        <p:tgtEl>
                                          <p:spTgt spid="387"/>
                                        </p:tgtEl>
                                        <p:attrNameLst>
                                          <p:attrName>style.visibility</p:attrName>
                                        </p:attrNameLst>
                                      </p:cBhvr>
                                      <p:to>
                                        <p:strVal val="visible"/>
                                      </p:to>
                                    </p:set>
                                    <p:animEffect transition="in" filter="fade">
                                      <p:cBhvr>
                                        <p:cTn id="3137" dur="500"/>
                                        <p:tgtEl>
                                          <p:spTgt spid="387"/>
                                        </p:tgtEl>
                                      </p:cBhvr>
                                    </p:animEffect>
                                  </p:childTnLst>
                                </p:cTn>
                              </p:par>
                            </p:childTnLst>
                          </p:cTn>
                        </p:par>
                      </p:childTnLst>
                    </p:cTn>
                  </p:par>
                </p:childTnLst>
              </p:cTn>
              <p:nextCondLst>
                <p:cond evt="onClick" delay="0">
                  <p:tgtEl>
                    <p:spTgt spid="425"/>
                  </p:tgtEl>
                </p:cond>
              </p:nextCondLst>
            </p:seq>
            <p:seq concurrent="1" nextAc="seek">
              <p:cTn id="3138" restart="whenNotActive" fill="hold" evtFilter="cancelBubble" nodeType="interactiveSeq">
                <p:stCondLst>
                  <p:cond evt="onClick" delay="0">
                    <p:tgtEl>
                      <p:spTgt spid="427"/>
                    </p:tgtEl>
                  </p:cond>
                </p:stCondLst>
                <p:endSync evt="end" delay="0">
                  <p:rtn val="all"/>
                </p:endSync>
                <p:childTnLst>
                  <p:par>
                    <p:cTn id="3139" fill="hold">
                      <p:stCondLst>
                        <p:cond delay="0"/>
                      </p:stCondLst>
                      <p:childTnLst>
                        <p:par>
                          <p:cTn id="3140" fill="hold">
                            <p:stCondLst>
                              <p:cond delay="0"/>
                            </p:stCondLst>
                            <p:childTnLst>
                              <p:par>
                                <p:cTn id="3141" presetID="1" presetClass="entr" presetSubtype="0" fill="hold" grpId="0" nodeType="clickEffect">
                                  <p:stCondLst>
                                    <p:cond delay="0"/>
                                  </p:stCondLst>
                                  <p:childTnLst>
                                    <p:set>
                                      <p:cBhvr>
                                        <p:cTn id="3142" dur="1" fill="hold">
                                          <p:stCondLst>
                                            <p:cond delay="0"/>
                                          </p:stCondLst>
                                        </p:cTn>
                                        <p:tgtEl>
                                          <p:spTgt spid="433"/>
                                        </p:tgtEl>
                                        <p:attrNameLst>
                                          <p:attrName>style.visibility</p:attrName>
                                        </p:attrNameLst>
                                      </p:cBhvr>
                                      <p:to>
                                        <p:strVal val="visible"/>
                                      </p:to>
                                    </p:set>
                                  </p:childTnLst>
                                </p:cTn>
                              </p:par>
                              <p:par>
                                <p:cTn id="3143" presetID="10" presetClass="exit" presetSubtype="0" fill="hold" grpId="5" nodeType="withEffect">
                                  <p:stCondLst>
                                    <p:cond delay="0"/>
                                  </p:stCondLst>
                                  <p:childTnLst>
                                    <p:animEffect transition="out" filter="fade">
                                      <p:cBhvr>
                                        <p:cTn id="3144" dur="500"/>
                                        <p:tgtEl>
                                          <p:spTgt spid="449"/>
                                        </p:tgtEl>
                                      </p:cBhvr>
                                    </p:animEffect>
                                    <p:set>
                                      <p:cBhvr>
                                        <p:cTn id="3145"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7"/>
                  </p:tgtEl>
                </p:cond>
              </p:nextCondLst>
            </p:seq>
            <p:seq concurrent="1" nextAc="seek">
              <p:cTn id="3146" restart="whenNotActive" fill="hold" evtFilter="cancelBubble" nodeType="interactiveSeq">
                <p:stCondLst>
                  <p:cond evt="onClick" delay="0">
                    <p:tgtEl>
                      <p:spTgt spid="428"/>
                    </p:tgtEl>
                  </p:cond>
                </p:stCondLst>
                <p:endSync evt="end" delay="0">
                  <p:rtn val="all"/>
                </p:endSync>
                <p:childTnLst>
                  <p:par>
                    <p:cTn id="3147" fill="hold">
                      <p:stCondLst>
                        <p:cond delay="0"/>
                      </p:stCondLst>
                      <p:childTnLst>
                        <p:par>
                          <p:cTn id="3148" fill="hold">
                            <p:stCondLst>
                              <p:cond delay="0"/>
                            </p:stCondLst>
                            <p:childTnLst>
                              <p:par>
                                <p:cTn id="3149" presetID="1" presetClass="entr" presetSubtype="0" fill="hold" grpId="0" nodeType="clickEffect">
                                  <p:stCondLst>
                                    <p:cond delay="0"/>
                                  </p:stCondLst>
                                  <p:childTnLst>
                                    <p:set>
                                      <p:cBhvr>
                                        <p:cTn id="3150" dur="1" fill="hold">
                                          <p:stCondLst>
                                            <p:cond delay="0"/>
                                          </p:stCondLst>
                                        </p:cTn>
                                        <p:tgtEl>
                                          <p:spTgt spid="434"/>
                                        </p:tgtEl>
                                        <p:attrNameLst>
                                          <p:attrName>style.visibility</p:attrName>
                                        </p:attrNameLst>
                                      </p:cBhvr>
                                      <p:to>
                                        <p:strVal val="visible"/>
                                      </p:to>
                                    </p:set>
                                  </p:childTnLst>
                                </p:cTn>
                              </p:par>
                              <p:par>
                                <p:cTn id="3151" presetID="1" presetClass="entr" presetSubtype="0" fill="hold" grpId="2" nodeType="withEffect">
                                  <p:stCondLst>
                                    <p:cond delay="0"/>
                                  </p:stCondLst>
                                  <p:childTnLst>
                                    <p:set>
                                      <p:cBhvr>
                                        <p:cTn id="3152" dur="1" fill="hold">
                                          <p:stCondLst>
                                            <p:cond delay="0"/>
                                          </p:stCondLst>
                                        </p:cTn>
                                        <p:tgtEl>
                                          <p:spTgt spid="442"/>
                                        </p:tgtEl>
                                        <p:attrNameLst>
                                          <p:attrName>style.visibility</p:attrName>
                                        </p:attrNameLst>
                                      </p:cBhvr>
                                      <p:to>
                                        <p:strVal val="visible"/>
                                      </p:to>
                                    </p:set>
                                  </p:childTnLst>
                                </p:cTn>
                              </p:par>
                              <p:par>
                                <p:cTn id="3153" presetID="10" presetClass="exit" presetSubtype="0" fill="hold" grpId="4" nodeType="withEffect">
                                  <p:stCondLst>
                                    <p:cond delay="0"/>
                                  </p:stCondLst>
                                  <p:childTnLst>
                                    <p:animEffect transition="out" filter="fade">
                                      <p:cBhvr>
                                        <p:cTn id="3154" dur="500"/>
                                        <p:tgtEl>
                                          <p:spTgt spid="449"/>
                                        </p:tgtEl>
                                      </p:cBhvr>
                                    </p:animEffect>
                                    <p:set>
                                      <p:cBhvr>
                                        <p:cTn id="3155"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8"/>
                  </p:tgtEl>
                </p:cond>
              </p:nextCondLst>
            </p:seq>
            <p:seq concurrent="1" nextAc="seek">
              <p:cTn id="3156" restart="whenNotActive" fill="hold" evtFilter="cancelBubble" nodeType="interactiveSeq">
                <p:stCondLst>
                  <p:cond evt="onClick" delay="0">
                    <p:tgtEl>
                      <p:spTgt spid="429"/>
                    </p:tgtEl>
                  </p:cond>
                </p:stCondLst>
                <p:endSync evt="end" delay="0">
                  <p:rtn val="all"/>
                </p:endSync>
                <p:childTnLst>
                  <p:par>
                    <p:cTn id="3157" fill="hold">
                      <p:stCondLst>
                        <p:cond delay="0"/>
                      </p:stCondLst>
                      <p:childTnLst>
                        <p:par>
                          <p:cTn id="3158" fill="hold">
                            <p:stCondLst>
                              <p:cond delay="0"/>
                            </p:stCondLst>
                            <p:childTnLst>
                              <p:par>
                                <p:cTn id="3159" presetID="1" presetClass="entr" presetSubtype="0" fill="hold" grpId="1" nodeType="clickEffect">
                                  <p:stCondLst>
                                    <p:cond delay="0"/>
                                  </p:stCondLst>
                                  <p:childTnLst>
                                    <p:set>
                                      <p:cBhvr>
                                        <p:cTn id="3160" dur="1" fill="hold">
                                          <p:stCondLst>
                                            <p:cond delay="0"/>
                                          </p:stCondLst>
                                        </p:cTn>
                                        <p:tgtEl>
                                          <p:spTgt spid="435"/>
                                        </p:tgtEl>
                                        <p:attrNameLst>
                                          <p:attrName>style.visibility</p:attrName>
                                        </p:attrNameLst>
                                      </p:cBhvr>
                                      <p:to>
                                        <p:strVal val="visible"/>
                                      </p:to>
                                    </p:set>
                                  </p:childTnLst>
                                </p:cTn>
                              </p:par>
                              <p:par>
                                <p:cTn id="3161" presetID="10" presetClass="exit" presetSubtype="0" fill="hold" grpId="3" nodeType="withEffect">
                                  <p:stCondLst>
                                    <p:cond delay="0"/>
                                  </p:stCondLst>
                                  <p:childTnLst>
                                    <p:animEffect transition="out" filter="fade">
                                      <p:cBhvr>
                                        <p:cTn id="3162" dur="500"/>
                                        <p:tgtEl>
                                          <p:spTgt spid="449"/>
                                        </p:tgtEl>
                                      </p:cBhvr>
                                    </p:animEffect>
                                    <p:set>
                                      <p:cBhvr>
                                        <p:cTn id="3163"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29"/>
                  </p:tgtEl>
                </p:cond>
              </p:nextCondLst>
            </p:seq>
            <p:seq concurrent="1" nextAc="seek">
              <p:cTn id="3164" restart="whenNotActive" fill="hold" evtFilter="cancelBubble" nodeType="interactiveSeq">
                <p:stCondLst>
                  <p:cond evt="onClick" delay="0">
                    <p:tgtEl>
                      <p:spTgt spid="431"/>
                    </p:tgtEl>
                  </p:cond>
                </p:stCondLst>
                <p:endSync evt="end" delay="0">
                  <p:rtn val="all"/>
                </p:endSync>
                <p:childTnLst>
                  <p:par>
                    <p:cTn id="3165" fill="hold">
                      <p:stCondLst>
                        <p:cond delay="0"/>
                      </p:stCondLst>
                      <p:childTnLst>
                        <p:par>
                          <p:cTn id="3166" fill="hold">
                            <p:stCondLst>
                              <p:cond delay="0"/>
                            </p:stCondLst>
                            <p:childTnLst>
                              <p:par>
                                <p:cTn id="3167" presetID="1" presetClass="entr" presetSubtype="0" fill="hold" grpId="0" nodeType="clickEffect">
                                  <p:stCondLst>
                                    <p:cond delay="0"/>
                                  </p:stCondLst>
                                  <p:childTnLst>
                                    <p:set>
                                      <p:cBhvr>
                                        <p:cTn id="3168" dur="1" fill="hold">
                                          <p:stCondLst>
                                            <p:cond delay="0"/>
                                          </p:stCondLst>
                                        </p:cTn>
                                        <p:tgtEl>
                                          <p:spTgt spid="437"/>
                                        </p:tgtEl>
                                        <p:attrNameLst>
                                          <p:attrName>style.visibility</p:attrName>
                                        </p:attrNameLst>
                                      </p:cBhvr>
                                      <p:to>
                                        <p:strVal val="visible"/>
                                      </p:to>
                                    </p:set>
                                  </p:childTnLst>
                                </p:cTn>
                              </p:par>
                              <p:par>
                                <p:cTn id="3169" presetID="1" presetClass="entr" presetSubtype="0" fill="hold" grpId="0" nodeType="withEffect">
                                  <p:stCondLst>
                                    <p:cond delay="0"/>
                                  </p:stCondLst>
                                  <p:childTnLst>
                                    <p:set>
                                      <p:cBhvr>
                                        <p:cTn id="3170" dur="1" fill="hold">
                                          <p:stCondLst>
                                            <p:cond delay="0"/>
                                          </p:stCondLst>
                                        </p:cTn>
                                        <p:tgtEl>
                                          <p:spTgt spid="442"/>
                                        </p:tgtEl>
                                        <p:attrNameLst>
                                          <p:attrName>style.visibility</p:attrName>
                                        </p:attrNameLst>
                                      </p:cBhvr>
                                      <p:to>
                                        <p:strVal val="visible"/>
                                      </p:to>
                                    </p:set>
                                  </p:childTnLst>
                                </p:cTn>
                              </p:par>
                              <p:par>
                                <p:cTn id="3171" presetID="10" presetClass="exit" presetSubtype="0" fill="hold" grpId="2" nodeType="withEffect">
                                  <p:stCondLst>
                                    <p:cond delay="0"/>
                                  </p:stCondLst>
                                  <p:childTnLst>
                                    <p:animEffect transition="out" filter="fade">
                                      <p:cBhvr>
                                        <p:cTn id="3172" dur="500"/>
                                        <p:tgtEl>
                                          <p:spTgt spid="449"/>
                                        </p:tgtEl>
                                      </p:cBhvr>
                                    </p:animEffect>
                                    <p:set>
                                      <p:cBhvr>
                                        <p:cTn id="3173"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1"/>
                  </p:tgtEl>
                </p:cond>
              </p:nextCondLst>
            </p:seq>
            <p:seq concurrent="1" nextAc="seek">
              <p:cTn id="3174" restart="whenNotActive" fill="hold" evtFilter="cancelBubble" nodeType="interactiveSeq">
                <p:stCondLst>
                  <p:cond evt="onClick" delay="0">
                    <p:tgtEl>
                      <p:spTgt spid="432"/>
                    </p:tgtEl>
                  </p:cond>
                </p:stCondLst>
                <p:endSync evt="end" delay="0">
                  <p:rtn val="all"/>
                </p:endSync>
                <p:childTnLst>
                  <p:par>
                    <p:cTn id="3175" fill="hold">
                      <p:stCondLst>
                        <p:cond delay="0"/>
                      </p:stCondLst>
                      <p:childTnLst>
                        <p:par>
                          <p:cTn id="3176" fill="hold">
                            <p:stCondLst>
                              <p:cond delay="0"/>
                            </p:stCondLst>
                            <p:childTnLst>
                              <p:par>
                                <p:cTn id="3177" presetID="1" presetClass="entr" presetSubtype="0" fill="hold" grpId="0" nodeType="clickEffect">
                                  <p:stCondLst>
                                    <p:cond delay="0"/>
                                  </p:stCondLst>
                                  <p:childTnLst>
                                    <p:set>
                                      <p:cBhvr>
                                        <p:cTn id="3178" dur="1" fill="hold">
                                          <p:stCondLst>
                                            <p:cond delay="0"/>
                                          </p:stCondLst>
                                        </p:cTn>
                                        <p:tgtEl>
                                          <p:spTgt spid="438"/>
                                        </p:tgtEl>
                                        <p:attrNameLst>
                                          <p:attrName>style.visibility</p:attrName>
                                        </p:attrNameLst>
                                      </p:cBhvr>
                                      <p:to>
                                        <p:strVal val="visible"/>
                                      </p:to>
                                    </p:set>
                                  </p:childTnLst>
                                </p:cTn>
                              </p:par>
                              <p:par>
                                <p:cTn id="3179" presetID="1" presetClass="entr" presetSubtype="0" fill="hold" grpId="0" nodeType="withEffect">
                                  <p:stCondLst>
                                    <p:cond delay="0"/>
                                  </p:stCondLst>
                                  <p:childTnLst>
                                    <p:set>
                                      <p:cBhvr>
                                        <p:cTn id="3180" dur="1" fill="hold">
                                          <p:stCondLst>
                                            <p:cond delay="0"/>
                                          </p:stCondLst>
                                        </p:cTn>
                                        <p:tgtEl>
                                          <p:spTgt spid="444"/>
                                        </p:tgtEl>
                                        <p:attrNameLst>
                                          <p:attrName>style.visibility</p:attrName>
                                        </p:attrNameLst>
                                      </p:cBhvr>
                                      <p:to>
                                        <p:strVal val="visible"/>
                                      </p:to>
                                    </p:set>
                                  </p:childTnLst>
                                </p:cTn>
                              </p:par>
                              <p:par>
                                <p:cTn id="3181" presetID="10" presetClass="exit" presetSubtype="0" fill="hold" grpId="1" nodeType="withEffect">
                                  <p:stCondLst>
                                    <p:cond delay="0"/>
                                  </p:stCondLst>
                                  <p:childTnLst>
                                    <p:animEffect transition="out" filter="fade">
                                      <p:cBhvr>
                                        <p:cTn id="3182" dur="500"/>
                                        <p:tgtEl>
                                          <p:spTgt spid="449"/>
                                        </p:tgtEl>
                                      </p:cBhvr>
                                    </p:animEffect>
                                    <p:set>
                                      <p:cBhvr>
                                        <p:cTn id="3183"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2"/>
                  </p:tgtEl>
                </p:cond>
              </p:nextCondLst>
            </p:seq>
            <p:seq concurrent="1" nextAc="seek">
              <p:cTn id="3184" restart="whenNotActive" fill="hold" evtFilter="cancelBubble" nodeType="interactiveSeq">
                <p:stCondLst>
                  <p:cond evt="onClick" delay="0">
                    <p:tgtEl>
                      <p:spTgt spid="430"/>
                    </p:tgtEl>
                  </p:cond>
                </p:stCondLst>
                <p:endSync evt="end" delay="0">
                  <p:rtn val="all"/>
                </p:endSync>
                <p:childTnLst>
                  <p:par>
                    <p:cTn id="3185" fill="hold">
                      <p:stCondLst>
                        <p:cond delay="0"/>
                      </p:stCondLst>
                      <p:childTnLst>
                        <p:par>
                          <p:cTn id="3186" fill="hold">
                            <p:stCondLst>
                              <p:cond delay="0"/>
                            </p:stCondLst>
                            <p:childTnLst>
                              <p:par>
                                <p:cTn id="3187" presetID="1" presetClass="entr" presetSubtype="0" fill="hold" grpId="0" nodeType="clickEffect">
                                  <p:stCondLst>
                                    <p:cond delay="0"/>
                                  </p:stCondLst>
                                  <p:childTnLst>
                                    <p:set>
                                      <p:cBhvr>
                                        <p:cTn id="3188" dur="1" fill="hold">
                                          <p:stCondLst>
                                            <p:cond delay="0"/>
                                          </p:stCondLst>
                                        </p:cTn>
                                        <p:tgtEl>
                                          <p:spTgt spid="436"/>
                                        </p:tgtEl>
                                        <p:attrNameLst>
                                          <p:attrName>style.visibility</p:attrName>
                                        </p:attrNameLst>
                                      </p:cBhvr>
                                      <p:to>
                                        <p:strVal val="visible"/>
                                      </p:to>
                                    </p:set>
                                  </p:childTnLst>
                                </p:cTn>
                              </p:par>
                              <p:par>
                                <p:cTn id="3189" presetID="1" presetClass="entr" presetSubtype="0" fill="hold" grpId="1" nodeType="withEffect">
                                  <p:stCondLst>
                                    <p:cond delay="0"/>
                                  </p:stCondLst>
                                  <p:childTnLst>
                                    <p:set>
                                      <p:cBhvr>
                                        <p:cTn id="3190" dur="1" fill="hold">
                                          <p:stCondLst>
                                            <p:cond delay="0"/>
                                          </p:stCondLst>
                                        </p:cTn>
                                        <p:tgtEl>
                                          <p:spTgt spid="442"/>
                                        </p:tgtEl>
                                        <p:attrNameLst>
                                          <p:attrName>style.visibility</p:attrName>
                                        </p:attrNameLst>
                                      </p:cBhvr>
                                      <p:to>
                                        <p:strVal val="visible"/>
                                      </p:to>
                                    </p:set>
                                  </p:childTnLst>
                                </p:cTn>
                              </p:par>
                              <p:par>
                                <p:cTn id="3191" presetID="10" presetClass="exit" presetSubtype="0" fill="hold" grpId="0" nodeType="withEffect">
                                  <p:stCondLst>
                                    <p:cond delay="0"/>
                                  </p:stCondLst>
                                  <p:childTnLst>
                                    <p:animEffect transition="out" filter="fade">
                                      <p:cBhvr>
                                        <p:cTn id="3192" dur="500"/>
                                        <p:tgtEl>
                                          <p:spTgt spid="449"/>
                                        </p:tgtEl>
                                      </p:cBhvr>
                                    </p:animEffect>
                                    <p:set>
                                      <p:cBhvr>
                                        <p:cTn id="3193"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30"/>
                  </p:tgtEl>
                </p:cond>
              </p:nextCondLst>
            </p:seq>
            <p:seq concurrent="1" nextAc="seek">
              <p:cTn id="3194" restart="whenNotActive" fill="hold" evtFilter="cancelBubble" nodeType="interactiveSeq">
                <p:stCondLst>
                  <p:cond evt="onClick" delay="0">
                    <p:tgtEl>
                      <p:spTgt spid="438"/>
                    </p:tgtEl>
                  </p:cond>
                </p:stCondLst>
                <p:endSync evt="end" delay="0">
                  <p:rtn val="all"/>
                </p:endSync>
                <p:childTnLst>
                  <p:par>
                    <p:cTn id="3195" fill="hold">
                      <p:stCondLst>
                        <p:cond delay="0"/>
                      </p:stCondLst>
                      <p:childTnLst>
                        <p:par>
                          <p:cTn id="3196" fill="hold">
                            <p:stCondLst>
                              <p:cond delay="0"/>
                            </p:stCondLst>
                            <p:childTnLst>
                              <p:par>
                                <p:cTn id="3197" presetID="1" presetClass="exit" presetSubtype="0" fill="hold" grpId="1" nodeType="clickEffect">
                                  <p:stCondLst>
                                    <p:cond delay="0"/>
                                  </p:stCondLst>
                                  <p:childTnLst>
                                    <p:set>
                                      <p:cBhvr>
                                        <p:cTn id="3198" dur="1" fill="hold">
                                          <p:stCondLst>
                                            <p:cond delay="0"/>
                                          </p:stCondLst>
                                        </p:cTn>
                                        <p:tgtEl>
                                          <p:spTgt spid="438"/>
                                        </p:tgtEl>
                                        <p:attrNameLst>
                                          <p:attrName>style.visibility</p:attrName>
                                        </p:attrNameLst>
                                      </p:cBhvr>
                                      <p:to>
                                        <p:strVal val="hidden"/>
                                      </p:to>
                                    </p:set>
                                  </p:childTnLst>
                                </p:cTn>
                              </p:par>
                              <p:par>
                                <p:cTn id="3199" presetID="1" presetClass="exit" presetSubtype="0" fill="hold" grpId="1" nodeType="withEffect">
                                  <p:stCondLst>
                                    <p:cond delay="0"/>
                                  </p:stCondLst>
                                  <p:childTnLst>
                                    <p:set>
                                      <p:cBhvr>
                                        <p:cTn id="3200" dur="1" fill="hold">
                                          <p:stCondLst>
                                            <p:cond delay="0"/>
                                          </p:stCondLst>
                                        </p:cTn>
                                        <p:tgtEl>
                                          <p:spTgt spid="444"/>
                                        </p:tgtEl>
                                        <p:attrNameLst>
                                          <p:attrName>style.visibility</p:attrName>
                                        </p:attrNameLst>
                                      </p:cBhvr>
                                      <p:to>
                                        <p:strVal val="hidden"/>
                                      </p:to>
                                    </p:set>
                                  </p:childTnLst>
                                </p:cTn>
                              </p:par>
                              <p:par>
                                <p:cTn id="3201" presetID="10" presetClass="entr" presetSubtype="0" fill="hold" grpId="6" nodeType="withEffect">
                                  <p:stCondLst>
                                    <p:cond delay="0"/>
                                  </p:stCondLst>
                                  <p:childTnLst>
                                    <p:set>
                                      <p:cBhvr>
                                        <p:cTn id="3202" dur="1" fill="hold">
                                          <p:stCondLst>
                                            <p:cond delay="0"/>
                                          </p:stCondLst>
                                        </p:cTn>
                                        <p:tgtEl>
                                          <p:spTgt spid="449"/>
                                        </p:tgtEl>
                                        <p:attrNameLst>
                                          <p:attrName>style.visibility</p:attrName>
                                        </p:attrNameLst>
                                      </p:cBhvr>
                                      <p:to>
                                        <p:strVal val="visible"/>
                                      </p:to>
                                    </p:set>
                                    <p:animEffect transition="in" filter="fade">
                                      <p:cBhvr>
                                        <p:cTn id="3203" dur="500"/>
                                        <p:tgtEl>
                                          <p:spTgt spid="449"/>
                                        </p:tgtEl>
                                      </p:cBhvr>
                                    </p:animEffect>
                                  </p:childTnLst>
                                </p:cTn>
                              </p:par>
                            </p:childTnLst>
                          </p:cTn>
                        </p:par>
                      </p:childTnLst>
                    </p:cTn>
                  </p:par>
                </p:childTnLst>
              </p:cTn>
              <p:nextCondLst>
                <p:cond evt="onClick" delay="0">
                  <p:tgtEl>
                    <p:spTgt spid="438"/>
                  </p:tgtEl>
                </p:cond>
              </p:nextCondLst>
            </p:seq>
            <p:seq concurrent="1" nextAc="seek">
              <p:cTn id="3204" restart="whenNotActive" fill="hold" evtFilter="cancelBubble" nodeType="interactiveSeq">
                <p:stCondLst>
                  <p:cond evt="onClick" delay="0">
                    <p:tgtEl>
                      <p:spTgt spid="433"/>
                    </p:tgtEl>
                  </p:cond>
                </p:stCondLst>
                <p:endSync evt="end" delay="0">
                  <p:rtn val="all"/>
                </p:endSync>
                <p:childTnLst>
                  <p:par>
                    <p:cTn id="3205" fill="hold">
                      <p:stCondLst>
                        <p:cond delay="0"/>
                      </p:stCondLst>
                      <p:childTnLst>
                        <p:par>
                          <p:cTn id="3206" fill="hold">
                            <p:stCondLst>
                              <p:cond delay="0"/>
                            </p:stCondLst>
                            <p:childTnLst>
                              <p:par>
                                <p:cTn id="3207" presetID="1" presetClass="exit" presetSubtype="0" fill="hold" grpId="1" nodeType="clickEffect">
                                  <p:stCondLst>
                                    <p:cond delay="0"/>
                                  </p:stCondLst>
                                  <p:childTnLst>
                                    <p:set>
                                      <p:cBhvr>
                                        <p:cTn id="3208" dur="1" fill="hold">
                                          <p:stCondLst>
                                            <p:cond delay="0"/>
                                          </p:stCondLst>
                                        </p:cTn>
                                        <p:tgtEl>
                                          <p:spTgt spid="433"/>
                                        </p:tgtEl>
                                        <p:attrNameLst>
                                          <p:attrName>style.visibility</p:attrName>
                                        </p:attrNameLst>
                                      </p:cBhvr>
                                      <p:to>
                                        <p:strVal val="hidden"/>
                                      </p:to>
                                    </p:set>
                                  </p:childTnLst>
                                </p:cTn>
                              </p:par>
                              <p:par>
                                <p:cTn id="3209" presetID="10" presetClass="entr" presetSubtype="0" fill="hold" grpId="7" nodeType="withEffect">
                                  <p:stCondLst>
                                    <p:cond delay="0"/>
                                  </p:stCondLst>
                                  <p:childTnLst>
                                    <p:set>
                                      <p:cBhvr>
                                        <p:cTn id="3210" dur="1" fill="hold">
                                          <p:stCondLst>
                                            <p:cond delay="0"/>
                                          </p:stCondLst>
                                        </p:cTn>
                                        <p:tgtEl>
                                          <p:spTgt spid="449"/>
                                        </p:tgtEl>
                                        <p:attrNameLst>
                                          <p:attrName>style.visibility</p:attrName>
                                        </p:attrNameLst>
                                      </p:cBhvr>
                                      <p:to>
                                        <p:strVal val="visible"/>
                                      </p:to>
                                    </p:set>
                                    <p:animEffect transition="in" filter="fade">
                                      <p:cBhvr>
                                        <p:cTn id="3211" dur="500"/>
                                        <p:tgtEl>
                                          <p:spTgt spid="449"/>
                                        </p:tgtEl>
                                      </p:cBhvr>
                                    </p:animEffect>
                                  </p:childTnLst>
                                </p:cTn>
                              </p:par>
                            </p:childTnLst>
                          </p:cTn>
                        </p:par>
                      </p:childTnLst>
                    </p:cTn>
                  </p:par>
                </p:childTnLst>
              </p:cTn>
              <p:nextCondLst>
                <p:cond evt="onClick" delay="0">
                  <p:tgtEl>
                    <p:spTgt spid="433"/>
                  </p:tgtEl>
                </p:cond>
              </p:nextCondLst>
            </p:seq>
            <p:seq concurrent="1" nextAc="seek">
              <p:cTn id="3212" restart="whenNotActive" fill="hold" evtFilter="cancelBubble" nodeType="interactiveSeq">
                <p:stCondLst>
                  <p:cond evt="onClick" delay="0">
                    <p:tgtEl>
                      <p:spTgt spid="434"/>
                    </p:tgtEl>
                  </p:cond>
                </p:stCondLst>
                <p:endSync evt="end" delay="0">
                  <p:rtn val="all"/>
                </p:endSync>
                <p:childTnLst>
                  <p:par>
                    <p:cTn id="3213" fill="hold">
                      <p:stCondLst>
                        <p:cond delay="0"/>
                      </p:stCondLst>
                      <p:childTnLst>
                        <p:par>
                          <p:cTn id="3214" fill="hold">
                            <p:stCondLst>
                              <p:cond delay="0"/>
                            </p:stCondLst>
                            <p:childTnLst>
                              <p:par>
                                <p:cTn id="3215" presetID="1" presetClass="exit" presetSubtype="0" fill="hold" grpId="1" nodeType="clickEffect">
                                  <p:stCondLst>
                                    <p:cond delay="0"/>
                                  </p:stCondLst>
                                  <p:childTnLst>
                                    <p:set>
                                      <p:cBhvr>
                                        <p:cTn id="3216" dur="1" fill="hold">
                                          <p:stCondLst>
                                            <p:cond delay="0"/>
                                          </p:stCondLst>
                                        </p:cTn>
                                        <p:tgtEl>
                                          <p:spTgt spid="434"/>
                                        </p:tgtEl>
                                        <p:attrNameLst>
                                          <p:attrName>style.visibility</p:attrName>
                                        </p:attrNameLst>
                                      </p:cBhvr>
                                      <p:to>
                                        <p:strVal val="hidden"/>
                                      </p:to>
                                    </p:set>
                                  </p:childTnLst>
                                </p:cTn>
                              </p:par>
                              <p:par>
                                <p:cTn id="3217" presetID="1" presetClass="exit" presetSubtype="0" fill="hold" grpId="4" nodeType="withEffect">
                                  <p:stCondLst>
                                    <p:cond delay="0"/>
                                  </p:stCondLst>
                                  <p:childTnLst>
                                    <p:set>
                                      <p:cBhvr>
                                        <p:cTn id="3218" dur="1" fill="hold">
                                          <p:stCondLst>
                                            <p:cond delay="0"/>
                                          </p:stCondLst>
                                        </p:cTn>
                                        <p:tgtEl>
                                          <p:spTgt spid="442"/>
                                        </p:tgtEl>
                                        <p:attrNameLst>
                                          <p:attrName>style.visibility</p:attrName>
                                        </p:attrNameLst>
                                      </p:cBhvr>
                                      <p:to>
                                        <p:strVal val="hidden"/>
                                      </p:to>
                                    </p:set>
                                  </p:childTnLst>
                                </p:cTn>
                              </p:par>
                              <p:par>
                                <p:cTn id="3219" presetID="10" presetClass="entr" presetSubtype="0" fill="hold" grpId="10" nodeType="withEffect">
                                  <p:stCondLst>
                                    <p:cond delay="0"/>
                                  </p:stCondLst>
                                  <p:childTnLst>
                                    <p:set>
                                      <p:cBhvr>
                                        <p:cTn id="3220" dur="1" fill="hold">
                                          <p:stCondLst>
                                            <p:cond delay="0"/>
                                          </p:stCondLst>
                                        </p:cTn>
                                        <p:tgtEl>
                                          <p:spTgt spid="449"/>
                                        </p:tgtEl>
                                        <p:attrNameLst>
                                          <p:attrName>style.visibility</p:attrName>
                                        </p:attrNameLst>
                                      </p:cBhvr>
                                      <p:to>
                                        <p:strVal val="visible"/>
                                      </p:to>
                                    </p:set>
                                    <p:animEffect transition="in" filter="fade">
                                      <p:cBhvr>
                                        <p:cTn id="3221" dur="500"/>
                                        <p:tgtEl>
                                          <p:spTgt spid="449"/>
                                        </p:tgtEl>
                                      </p:cBhvr>
                                    </p:animEffect>
                                  </p:childTnLst>
                                </p:cTn>
                              </p:par>
                            </p:childTnLst>
                          </p:cTn>
                        </p:par>
                      </p:childTnLst>
                    </p:cTn>
                  </p:par>
                </p:childTnLst>
              </p:cTn>
              <p:nextCondLst>
                <p:cond evt="onClick" delay="0">
                  <p:tgtEl>
                    <p:spTgt spid="434"/>
                  </p:tgtEl>
                </p:cond>
              </p:nextCondLst>
            </p:seq>
            <p:seq concurrent="1" nextAc="seek">
              <p:cTn id="3222" restart="whenNotActive" fill="hold" evtFilter="cancelBubble" nodeType="interactiveSeq">
                <p:stCondLst>
                  <p:cond evt="onClick" delay="0">
                    <p:tgtEl>
                      <p:spTgt spid="435"/>
                    </p:tgtEl>
                  </p:cond>
                </p:stCondLst>
                <p:endSync evt="end" delay="0">
                  <p:rtn val="all"/>
                </p:endSync>
                <p:childTnLst>
                  <p:par>
                    <p:cTn id="3223" fill="hold">
                      <p:stCondLst>
                        <p:cond delay="0"/>
                      </p:stCondLst>
                      <p:childTnLst>
                        <p:par>
                          <p:cTn id="3224" fill="hold">
                            <p:stCondLst>
                              <p:cond delay="0"/>
                            </p:stCondLst>
                            <p:childTnLst>
                              <p:par>
                                <p:cTn id="3225" presetID="1" presetClass="exit" presetSubtype="0" fill="hold" grpId="0" nodeType="clickEffect">
                                  <p:stCondLst>
                                    <p:cond delay="0"/>
                                  </p:stCondLst>
                                  <p:childTnLst>
                                    <p:set>
                                      <p:cBhvr>
                                        <p:cTn id="3226" dur="1" fill="hold">
                                          <p:stCondLst>
                                            <p:cond delay="0"/>
                                          </p:stCondLst>
                                        </p:cTn>
                                        <p:tgtEl>
                                          <p:spTgt spid="435"/>
                                        </p:tgtEl>
                                        <p:attrNameLst>
                                          <p:attrName>style.visibility</p:attrName>
                                        </p:attrNameLst>
                                      </p:cBhvr>
                                      <p:to>
                                        <p:strVal val="hidden"/>
                                      </p:to>
                                    </p:set>
                                  </p:childTnLst>
                                </p:cTn>
                              </p:par>
                              <p:par>
                                <p:cTn id="3227" presetID="10" presetClass="entr" presetSubtype="0" fill="hold" grpId="9" nodeType="withEffect">
                                  <p:stCondLst>
                                    <p:cond delay="0"/>
                                  </p:stCondLst>
                                  <p:childTnLst>
                                    <p:set>
                                      <p:cBhvr>
                                        <p:cTn id="3228" dur="1" fill="hold">
                                          <p:stCondLst>
                                            <p:cond delay="0"/>
                                          </p:stCondLst>
                                        </p:cTn>
                                        <p:tgtEl>
                                          <p:spTgt spid="449"/>
                                        </p:tgtEl>
                                        <p:attrNameLst>
                                          <p:attrName>style.visibility</p:attrName>
                                        </p:attrNameLst>
                                      </p:cBhvr>
                                      <p:to>
                                        <p:strVal val="visible"/>
                                      </p:to>
                                    </p:set>
                                    <p:animEffect transition="in" filter="fade">
                                      <p:cBhvr>
                                        <p:cTn id="3229" dur="500"/>
                                        <p:tgtEl>
                                          <p:spTgt spid="449"/>
                                        </p:tgtEl>
                                      </p:cBhvr>
                                    </p:animEffect>
                                  </p:childTnLst>
                                </p:cTn>
                              </p:par>
                            </p:childTnLst>
                          </p:cTn>
                        </p:par>
                      </p:childTnLst>
                    </p:cTn>
                  </p:par>
                </p:childTnLst>
              </p:cTn>
              <p:nextCondLst>
                <p:cond evt="onClick" delay="0">
                  <p:tgtEl>
                    <p:spTgt spid="435"/>
                  </p:tgtEl>
                </p:cond>
              </p:nextCondLst>
            </p:seq>
            <p:seq concurrent="1" nextAc="seek">
              <p:cTn id="3230" restart="whenNotActive" fill="hold" evtFilter="cancelBubble" nodeType="interactiveSeq">
                <p:stCondLst>
                  <p:cond evt="onClick" delay="0">
                    <p:tgtEl>
                      <p:spTgt spid="436"/>
                    </p:tgtEl>
                  </p:cond>
                </p:stCondLst>
                <p:endSync evt="end" delay="0">
                  <p:rtn val="all"/>
                </p:endSync>
                <p:childTnLst>
                  <p:par>
                    <p:cTn id="3231" fill="hold">
                      <p:stCondLst>
                        <p:cond delay="0"/>
                      </p:stCondLst>
                      <p:childTnLst>
                        <p:par>
                          <p:cTn id="3232" fill="hold">
                            <p:stCondLst>
                              <p:cond delay="0"/>
                            </p:stCondLst>
                            <p:childTnLst>
                              <p:par>
                                <p:cTn id="3233" presetID="1" presetClass="exit" presetSubtype="0" fill="hold" grpId="1" nodeType="clickEffect">
                                  <p:stCondLst>
                                    <p:cond delay="0"/>
                                  </p:stCondLst>
                                  <p:childTnLst>
                                    <p:set>
                                      <p:cBhvr>
                                        <p:cTn id="3234" dur="1" fill="hold">
                                          <p:stCondLst>
                                            <p:cond delay="0"/>
                                          </p:stCondLst>
                                        </p:cTn>
                                        <p:tgtEl>
                                          <p:spTgt spid="436"/>
                                        </p:tgtEl>
                                        <p:attrNameLst>
                                          <p:attrName>style.visibility</p:attrName>
                                        </p:attrNameLst>
                                      </p:cBhvr>
                                      <p:to>
                                        <p:strVal val="hidden"/>
                                      </p:to>
                                    </p:set>
                                  </p:childTnLst>
                                </p:cTn>
                              </p:par>
                              <p:par>
                                <p:cTn id="3235" presetID="1" presetClass="exit" presetSubtype="0" fill="hold" grpId="5" nodeType="withEffect">
                                  <p:stCondLst>
                                    <p:cond delay="0"/>
                                  </p:stCondLst>
                                  <p:childTnLst>
                                    <p:set>
                                      <p:cBhvr>
                                        <p:cTn id="3236" dur="1" fill="hold">
                                          <p:stCondLst>
                                            <p:cond delay="0"/>
                                          </p:stCondLst>
                                        </p:cTn>
                                        <p:tgtEl>
                                          <p:spTgt spid="442"/>
                                        </p:tgtEl>
                                        <p:attrNameLst>
                                          <p:attrName>style.visibility</p:attrName>
                                        </p:attrNameLst>
                                      </p:cBhvr>
                                      <p:to>
                                        <p:strVal val="hidden"/>
                                      </p:to>
                                    </p:set>
                                  </p:childTnLst>
                                </p:cTn>
                              </p:par>
                              <p:par>
                                <p:cTn id="3237" presetID="10" presetClass="entr" presetSubtype="0" fill="hold" grpId="11" nodeType="withEffect">
                                  <p:stCondLst>
                                    <p:cond delay="0"/>
                                  </p:stCondLst>
                                  <p:childTnLst>
                                    <p:set>
                                      <p:cBhvr>
                                        <p:cTn id="3238" dur="1" fill="hold">
                                          <p:stCondLst>
                                            <p:cond delay="0"/>
                                          </p:stCondLst>
                                        </p:cTn>
                                        <p:tgtEl>
                                          <p:spTgt spid="449"/>
                                        </p:tgtEl>
                                        <p:attrNameLst>
                                          <p:attrName>style.visibility</p:attrName>
                                        </p:attrNameLst>
                                      </p:cBhvr>
                                      <p:to>
                                        <p:strVal val="visible"/>
                                      </p:to>
                                    </p:set>
                                    <p:animEffect transition="in" filter="fade">
                                      <p:cBhvr>
                                        <p:cTn id="3239" dur="500"/>
                                        <p:tgtEl>
                                          <p:spTgt spid="449"/>
                                        </p:tgtEl>
                                      </p:cBhvr>
                                    </p:animEffect>
                                  </p:childTnLst>
                                </p:cTn>
                              </p:par>
                            </p:childTnLst>
                          </p:cTn>
                        </p:par>
                      </p:childTnLst>
                    </p:cTn>
                  </p:par>
                </p:childTnLst>
              </p:cTn>
              <p:nextCondLst>
                <p:cond evt="onClick" delay="0">
                  <p:tgtEl>
                    <p:spTgt spid="436"/>
                  </p:tgtEl>
                </p:cond>
              </p:nextCondLst>
            </p:seq>
            <p:seq concurrent="1" nextAc="seek">
              <p:cTn id="3240" restart="whenNotActive" fill="hold" evtFilter="cancelBubble" nodeType="interactiveSeq">
                <p:stCondLst>
                  <p:cond evt="onClick" delay="0">
                    <p:tgtEl>
                      <p:spTgt spid="437"/>
                    </p:tgtEl>
                  </p:cond>
                </p:stCondLst>
                <p:endSync evt="end" delay="0">
                  <p:rtn val="all"/>
                </p:endSync>
                <p:childTnLst>
                  <p:par>
                    <p:cTn id="3241" fill="hold">
                      <p:stCondLst>
                        <p:cond delay="0"/>
                      </p:stCondLst>
                      <p:childTnLst>
                        <p:par>
                          <p:cTn id="3242" fill="hold">
                            <p:stCondLst>
                              <p:cond delay="0"/>
                            </p:stCondLst>
                            <p:childTnLst>
                              <p:par>
                                <p:cTn id="3243" presetID="1" presetClass="exit" presetSubtype="0" fill="hold" grpId="1" nodeType="clickEffect">
                                  <p:stCondLst>
                                    <p:cond delay="0"/>
                                  </p:stCondLst>
                                  <p:childTnLst>
                                    <p:set>
                                      <p:cBhvr>
                                        <p:cTn id="3244" dur="1" fill="hold">
                                          <p:stCondLst>
                                            <p:cond delay="0"/>
                                          </p:stCondLst>
                                        </p:cTn>
                                        <p:tgtEl>
                                          <p:spTgt spid="437"/>
                                        </p:tgtEl>
                                        <p:attrNameLst>
                                          <p:attrName>style.visibility</p:attrName>
                                        </p:attrNameLst>
                                      </p:cBhvr>
                                      <p:to>
                                        <p:strVal val="hidden"/>
                                      </p:to>
                                    </p:set>
                                  </p:childTnLst>
                                </p:cTn>
                              </p:par>
                              <p:par>
                                <p:cTn id="3245" presetID="1" presetClass="exit" presetSubtype="0" fill="hold" grpId="3" nodeType="withEffect">
                                  <p:stCondLst>
                                    <p:cond delay="0"/>
                                  </p:stCondLst>
                                  <p:childTnLst>
                                    <p:set>
                                      <p:cBhvr>
                                        <p:cTn id="3246" dur="1" fill="hold">
                                          <p:stCondLst>
                                            <p:cond delay="0"/>
                                          </p:stCondLst>
                                        </p:cTn>
                                        <p:tgtEl>
                                          <p:spTgt spid="442"/>
                                        </p:tgtEl>
                                        <p:attrNameLst>
                                          <p:attrName>style.visibility</p:attrName>
                                        </p:attrNameLst>
                                      </p:cBhvr>
                                      <p:to>
                                        <p:strVal val="hidden"/>
                                      </p:to>
                                    </p:set>
                                  </p:childTnLst>
                                </p:cTn>
                              </p:par>
                              <p:par>
                                <p:cTn id="3247" presetID="10" presetClass="entr" presetSubtype="0" fill="hold" grpId="8" nodeType="withEffect">
                                  <p:stCondLst>
                                    <p:cond delay="0"/>
                                  </p:stCondLst>
                                  <p:childTnLst>
                                    <p:set>
                                      <p:cBhvr>
                                        <p:cTn id="3248" dur="1" fill="hold">
                                          <p:stCondLst>
                                            <p:cond delay="0"/>
                                          </p:stCondLst>
                                        </p:cTn>
                                        <p:tgtEl>
                                          <p:spTgt spid="449"/>
                                        </p:tgtEl>
                                        <p:attrNameLst>
                                          <p:attrName>style.visibility</p:attrName>
                                        </p:attrNameLst>
                                      </p:cBhvr>
                                      <p:to>
                                        <p:strVal val="visible"/>
                                      </p:to>
                                    </p:set>
                                    <p:animEffect transition="in" filter="fade">
                                      <p:cBhvr>
                                        <p:cTn id="3249" dur="500"/>
                                        <p:tgtEl>
                                          <p:spTgt spid="449"/>
                                        </p:tgtEl>
                                      </p:cBhvr>
                                    </p:animEffect>
                                  </p:childTnLst>
                                </p:cTn>
                              </p:par>
                            </p:childTnLst>
                          </p:cTn>
                        </p:par>
                      </p:childTnLst>
                    </p:cTn>
                  </p:par>
                </p:childTnLst>
              </p:cTn>
              <p:nextCondLst>
                <p:cond evt="onClick" delay="0">
                  <p:tgtEl>
                    <p:spTgt spid="437"/>
                  </p:tgtEl>
                </p:cond>
              </p:nextCondLst>
            </p:seq>
            <p:seq concurrent="1" nextAc="seek">
              <p:cTn id="3250" restart="whenNotActive" fill="hold" evtFilter="cancelBubble" nodeType="interactiveSeq">
                <p:stCondLst>
                  <p:cond evt="onClick" delay="0">
                    <p:tgtEl>
                      <p:spTgt spid="451"/>
                    </p:tgtEl>
                  </p:cond>
                </p:stCondLst>
                <p:endSync evt="end" delay="0">
                  <p:rtn val="all"/>
                </p:endSync>
                <p:childTnLst>
                  <p:par>
                    <p:cTn id="3251" fill="hold">
                      <p:stCondLst>
                        <p:cond delay="0"/>
                      </p:stCondLst>
                      <p:childTnLst>
                        <p:par>
                          <p:cTn id="3252" fill="hold">
                            <p:stCondLst>
                              <p:cond delay="0"/>
                            </p:stCondLst>
                            <p:childTnLst>
                              <p:par>
                                <p:cTn id="3253" presetID="1" presetClass="entr" presetSubtype="0" fill="hold" grpId="0" nodeType="clickEffect">
                                  <p:stCondLst>
                                    <p:cond delay="0"/>
                                  </p:stCondLst>
                                  <p:childTnLst>
                                    <p:set>
                                      <p:cBhvr>
                                        <p:cTn id="3254" dur="1" fill="hold">
                                          <p:stCondLst>
                                            <p:cond delay="0"/>
                                          </p:stCondLst>
                                        </p:cTn>
                                        <p:tgtEl>
                                          <p:spTgt spid="457"/>
                                        </p:tgtEl>
                                        <p:attrNameLst>
                                          <p:attrName>style.visibility</p:attrName>
                                        </p:attrNameLst>
                                      </p:cBhvr>
                                      <p:to>
                                        <p:strVal val="visible"/>
                                      </p:to>
                                    </p:set>
                                  </p:childTnLst>
                                </p:cTn>
                              </p:par>
                              <p:par>
                                <p:cTn id="3255" presetID="10" presetClass="exit" presetSubtype="0" fill="hold" grpId="0" nodeType="withEffect">
                                  <p:stCondLst>
                                    <p:cond delay="0"/>
                                  </p:stCondLst>
                                  <p:childTnLst>
                                    <p:animEffect transition="out" filter="fade">
                                      <p:cBhvr>
                                        <p:cTn id="3256" dur="500"/>
                                        <p:tgtEl>
                                          <p:spTgt spid="450"/>
                                        </p:tgtEl>
                                      </p:cBhvr>
                                    </p:animEffect>
                                    <p:set>
                                      <p:cBhvr>
                                        <p:cTn id="3257"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1"/>
                  </p:tgtEl>
                </p:cond>
              </p:nextCondLst>
            </p:seq>
            <p:seq concurrent="1" nextAc="seek">
              <p:cTn id="3258" restart="whenNotActive" fill="hold" evtFilter="cancelBubble" nodeType="interactiveSeq">
                <p:stCondLst>
                  <p:cond evt="onClick" delay="0">
                    <p:tgtEl>
                      <p:spTgt spid="452"/>
                    </p:tgtEl>
                  </p:cond>
                </p:stCondLst>
                <p:endSync evt="end" delay="0">
                  <p:rtn val="all"/>
                </p:endSync>
                <p:childTnLst>
                  <p:par>
                    <p:cTn id="3259" fill="hold">
                      <p:stCondLst>
                        <p:cond delay="0"/>
                      </p:stCondLst>
                      <p:childTnLst>
                        <p:par>
                          <p:cTn id="3260" fill="hold">
                            <p:stCondLst>
                              <p:cond delay="0"/>
                            </p:stCondLst>
                            <p:childTnLst>
                              <p:par>
                                <p:cTn id="3261" presetID="1" presetClass="entr" presetSubtype="0" fill="hold" grpId="0" nodeType="clickEffect">
                                  <p:stCondLst>
                                    <p:cond delay="0"/>
                                  </p:stCondLst>
                                  <p:childTnLst>
                                    <p:set>
                                      <p:cBhvr>
                                        <p:cTn id="3262" dur="1" fill="hold">
                                          <p:stCondLst>
                                            <p:cond delay="0"/>
                                          </p:stCondLst>
                                        </p:cTn>
                                        <p:tgtEl>
                                          <p:spTgt spid="458"/>
                                        </p:tgtEl>
                                        <p:attrNameLst>
                                          <p:attrName>style.visibility</p:attrName>
                                        </p:attrNameLst>
                                      </p:cBhvr>
                                      <p:to>
                                        <p:strVal val="visible"/>
                                      </p:to>
                                    </p:set>
                                  </p:childTnLst>
                                </p:cTn>
                              </p:par>
                              <p:par>
                                <p:cTn id="3263" presetID="1" presetClass="entr" presetSubtype="0" fill="hold" grpId="0" nodeType="withEffect">
                                  <p:stCondLst>
                                    <p:cond delay="0"/>
                                  </p:stCondLst>
                                  <p:childTnLst>
                                    <p:set>
                                      <p:cBhvr>
                                        <p:cTn id="3264" dur="1" fill="hold">
                                          <p:stCondLst>
                                            <p:cond delay="0"/>
                                          </p:stCondLst>
                                        </p:cTn>
                                        <p:tgtEl>
                                          <p:spTgt spid="441"/>
                                        </p:tgtEl>
                                        <p:attrNameLst>
                                          <p:attrName>style.visibility</p:attrName>
                                        </p:attrNameLst>
                                      </p:cBhvr>
                                      <p:to>
                                        <p:strVal val="visible"/>
                                      </p:to>
                                    </p:set>
                                  </p:childTnLst>
                                </p:cTn>
                              </p:par>
                              <p:par>
                                <p:cTn id="3265" presetID="10" presetClass="exit" presetSubtype="0" fill="hold" grpId="1" nodeType="withEffect">
                                  <p:stCondLst>
                                    <p:cond delay="0"/>
                                  </p:stCondLst>
                                  <p:childTnLst>
                                    <p:animEffect transition="out" filter="fade">
                                      <p:cBhvr>
                                        <p:cTn id="3266" dur="500"/>
                                        <p:tgtEl>
                                          <p:spTgt spid="450"/>
                                        </p:tgtEl>
                                      </p:cBhvr>
                                    </p:animEffect>
                                    <p:set>
                                      <p:cBhvr>
                                        <p:cTn id="3267"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2"/>
                  </p:tgtEl>
                </p:cond>
              </p:nextCondLst>
            </p:seq>
            <p:seq concurrent="1" nextAc="seek">
              <p:cTn id="3268" restart="whenNotActive" fill="hold" evtFilter="cancelBubble" nodeType="interactiveSeq">
                <p:stCondLst>
                  <p:cond evt="onClick" delay="0">
                    <p:tgtEl>
                      <p:spTgt spid="453"/>
                    </p:tgtEl>
                  </p:cond>
                </p:stCondLst>
                <p:endSync evt="end" delay="0">
                  <p:rtn val="all"/>
                </p:endSync>
                <p:childTnLst>
                  <p:par>
                    <p:cTn id="3269" fill="hold">
                      <p:stCondLst>
                        <p:cond delay="0"/>
                      </p:stCondLst>
                      <p:childTnLst>
                        <p:par>
                          <p:cTn id="3270" fill="hold">
                            <p:stCondLst>
                              <p:cond delay="0"/>
                            </p:stCondLst>
                            <p:childTnLst>
                              <p:par>
                                <p:cTn id="3271" presetID="1" presetClass="entr" presetSubtype="0" fill="hold" grpId="0" nodeType="clickEffect">
                                  <p:stCondLst>
                                    <p:cond delay="0"/>
                                  </p:stCondLst>
                                  <p:childTnLst>
                                    <p:set>
                                      <p:cBhvr>
                                        <p:cTn id="3272" dur="1" fill="hold">
                                          <p:stCondLst>
                                            <p:cond delay="0"/>
                                          </p:stCondLst>
                                        </p:cTn>
                                        <p:tgtEl>
                                          <p:spTgt spid="459"/>
                                        </p:tgtEl>
                                        <p:attrNameLst>
                                          <p:attrName>style.visibility</p:attrName>
                                        </p:attrNameLst>
                                      </p:cBhvr>
                                      <p:to>
                                        <p:strVal val="visible"/>
                                      </p:to>
                                    </p:set>
                                  </p:childTnLst>
                                </p:cTn>
                              </p:par>
                              <p:par>
                                <p:cTn id="3273" presetID="10" presetClass="exit" presetSubtype="0" fill="hold" grpId="2" nodeType="withEffect">
                                  <p:stCondLst>
                                    <p:cond delay="0"/>
                                  </p:stCondLst>
                                  <p:childTnLst>
                                    <p:animEffect transition="out" filter="fade">
                                      <p:cBhvr>
                                        <p:cTn id="3274" dur="500"/>
                                        <p:tgtEl>
                                          <p:spTgt spid="450"/>
                                        </p:tgtEl>
                                      </p:cBhvr>
                                    </p:animEffect>
                                    <p:set>
                                      <p:cBhvr>
                                        <p:cTn id="3275"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3"/>
                  </p:tgtEl>
                </p:cond>
              </p:nextCondLst>
            </p:seq>
            <p:seq concurrent="1" nextAc="seek">
              <p:cTn id="3276" restart="whenNotActive" fill="hold" evtFilter="cancelBubble" nodeType="interactiveSeq">
                <p:stCondLst>
                  <p:cond evt="onClick" delay="0">
                    <p:tgtEl>
                      <p:spTgt spid="455"/>
                    </p:tgtEl>
                  </p:cond>
                </p:stCondLst>
                <p:endSync evt="end" delay="0">
                  <p:rtn val="all"/>
                </p:endSync>
                <p:childTnLst>
                  <p:par>
                    <p:cTn id="3277" fill="hold">
                      <p:stCondLst>
                        <p:cond delay="0"/>
                      </p:stCondLst>
                      <p:childTnLst>
                        <p:par>
                          <p:cTn id="3278" fill="hold">
                            <p:stCondLst>
                              <p:cond delay="0"/>
                            </p:stCondLst>
                            <p:childTnLst>
                              <p:par>
                                <p:cTn id="3279" presetID="1" presetClass="entr" presetSubtype="0" fill="hold" grpId="0" nodeType="clickEffect">
                                  <p:stCondLst>
                                    <p:cond delay="0"/>
                                  </p:stCondLst>
                                  <p:childTnLst>
                                    <p:set>
                                      <p:cBhvr>
                                        <p:cTn id="3280" dur="1" fill="hold">
                                          <p:stCondLst>
                                            <p:cond delay="0"/>
                                          </p:stCondLst>
                                        </p:cTn>
                                        <p:tgtEl>
                                          <p:spTgt spid="461"/>
                                        </p:tgtEl>
                                        <p:attrNameLst>
                                          <p:attrName>style.visibility</p:attrName>
                                        </p:attrNameLst>
                                      </p:cBhvr>
                                      <p:to>
                                        <p:strVal val="visible"/>
                                      </p:to>
                                    </p:set>
                                  </p:childTnLst>
                                </p:cTn>
                              </p:par>
                              <p:par>
                                <p:cTn id="3281" presetID="1" presetClass="entr" presetSubtype="0" fill="hold" grpId="1" nodeType="withEffect">
                                  <p:stCondLst>
                                    <p:cond delay="0"/>
                                  </p:stCondLst>
                                  <p:childTnLst>
                                    <p:set>
                                      <p:cBhvr>
                                        <p:cTn id="3282" dur="1" fill="hold">
                                          <p:stCondLst>
                                            <p:cond delay="0"/>
                                          </p:stCondLst>
                                        </p:cTn>
                                        <p:tgtEl>
                                          <p:spTgt spid="441"/>
                                        </p:tgtEl>
                                        <p:attrNameLst>
                                          <p:attrName>style.visibility</p:attrName>
                                        </p:attrNameLst>
                                      </p:cBhvr>
                                      <p:to>
                                        <p:strVal val="visible"/>
                                      </p:to>
                                    </p:set>
                                  </p:childTnLst>
                                </p:cTn>
                              </p:par>
                              <p:par>
                                <p:cTn id="3283" presetID="10" presetClass="exit" presetSubtype="0" fill="hold" grpId="9" nodeType="withEffect">
                                  <p:stCondLst>
                                    <p:cond delay="0"/>
                                  </p:stCondLst>
                                  <p:childTnLst>
                                    <p:animEffect transition="out" filter="fade">
                                      <p:cBhvr>
                                        <p:cTn id="3284" dur="500"/>
                                        <p:tgtEl>
                                          <p:spTgt spid="450"/>
                                        </p:tgtEl>
                                      </p:cBhvr>
                                    </p:animEffect>
                                    <p:set>
                                      <p:cBhvr>
                                        <p:cTn id="3285"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5"/>
                  </p:tgtEl>
                </p:cond>
              </p:nextCondLst>
            </p:seq>
            <p:seq concurrent="1" nextAc="seek">
              <p:cTn id="3286" restart="whenNotActive" fill="hold" evtFilter="cancelBubble" nodeType="interactiveSeq">
                <p:stCondLst>
                  <p:cond evt="onClick" delay="0">
                    <p:tgtEl>
                      <p:spTgt spid="456"/>
                    </p:tgtEl>
                  </p:cond>
                </p:stCondLst>
                <p:endSync evt="end" delay="0">
                  <p:rtn val="all"/>
                </p:endSync>
                <p:childTnLst>
                  <p:par>
                    <p:cTn id="3287" fill="hold">
                      <p:stCondLst>
                        <p:cond delay="0"/>
                      </p:stCondLst>
                      <p:childTnLst>
                        <p:par>
                          <p:cTn id="3288" fill="hold">
                            <p:stCondLst>
                              <p:cond delay="0"/>
                            </p:stCondLst>
                            <p:childTnLst>
                              <p:par>
                                <p:cTn id="3289" presetID="1" presetClass="entr" presetSubtype="0" fill="hold" grpId="0" nodeType="clickEffect">
                                  <p:stCondLst>
                                    <p:cond delay="0"/>
                                  </p:stCondLst>
                                  <p:childTnLst>
                                    <p:set>
                                      <p:cBhvr>
                                        <p:cTn id="3290" dur="1" fill="hold">
                                          <p:stCondLst>
                                            <p:cond delay="0"/>
                                          </p:stCondLst>
                                        </p:cTn>
                                        <p:tgtEl>
                                          <p:spTgt spid="462"/>
                                        </p:tgtEl>
                                        <p:attrNameLst>
                                          <p:attrName>style.visibility</p:attrName>
                                        </p:attrNameLst>
                                      </p:cBhvr>
                                      <p:to>
                                        <p:strVal val="visible"/>
                                      </p:to>
                                    </p:set>
                                  </p:childTnLst>
                                </p:cTn>
                              </p:par>
                              <p:par>
                                <p:cTn id="3291" presetID="1" presetClass="entr" presetSubtype="0" fill="hold" grpId="2" nodeType="withEffect">
                                  <p:stCondLst>
                                    <p:cond delay="0"/>
                                  </p:stCondLst>
                                  <p:childTnLst>
                                    <p:set>
                                      <p:cBhvr>
                                        <p:cTn id="3292" dur="1" fill="hold">
                                          <p:stCondLst>
                                            <p:cond delay="0"/>
                                          </p:stCondLst>
                                        </p:cTn>
                                        <p:tgtEl>
                                          <p:spTgt spid="441"/>
                                        </p:tgtEl>
                                        <p:attrNameLst>
                                          <p:attrName>style.visibility</p:attrName>
                                        </p:attrNameLst>
                                      </p:cBhvr>
                                      <p:to>
                                        <p:strVal val="visible"/>
                                      </p:to>
                                    </p:set>
                                  </p:childTnLst>
                                </p:cTn>
                              </p:par>
                              <p:par>
                                <p:cTn id="3293" presetID="10" presetClass="exit" presetSubtype="0" fill="hold" grpId="10" nodeType="withEffect">
                                  <p:stCondLst>
                                    <p:cond delay="0"/>
                                  </p:stCondLst>
                                  <p:childTnLst>
                                    <p:animEffect transition="out" filter="fade">
                                      <p:cBhvr>
                                        <p:cTn id="3294" dur="500"/>
                                        <p:tgtEl>
                                          <p:spTgt spid="450"/>
                                        </p:tgtEl>
                                      </p:cBhvr>
                                    </p:animEffect>
                                    <p:set>
                                      <p:cBhvr>
                                        <p:cTn id="3295"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6"/>
                  </p:tgtEl>
                </p:cond>
              </p:nextCondLst>
            </p:seq>
            <p:seq concurrent="1" nextAc="seek">
              <p:cTn id="3296" restart="whenNotActive" fill="hold" evtFilter="cancelBubble" nodeType="interactiveSeq">
                <p:stCondLst>
                  <p:cond evt="onClick" delay="0">
                    <p:tgtEl>
                      <p:spTgt spid="454"/>
                    </p:tgtEl>
                  </p:cond>
                </p:stCondLst>
                <p:endSync evt="end" delay="0">
                  <p:rtn val="all"/>
                </p:endSync>
                <p:childTnLst>
                  <p:par>
                    <p:cTn id="3297" fill="hold">
                      <p:stCondLst>
                        <p:cond delay="0"/>
                      </p:stCondLst>
                      <p:childTnLst>
                        <p:par>
                          <p:cTn id="3298" fill="hold">
                            <p:stCondLst>
                              <p:cond delay="0"/>
                            </p:stCondLst>
                            <p:childTnLst>
                              <p:par>
                                <p:cTn id="3299" presetID="1" presetClass="entr" presetSubtype="0" fill="hold" grpId="0" nodeType="clickEffect">
                                  <p:stCondLst>
                                    <p:cond delay="0"/>
                                  </p:stCondLst>
                                  <p:childTnLst>
                                    <p:set>
                                      <p:cBhvr>
                                        <p:cTn id="3300" dur="1" fill="hold">
                                          <p:stCondLst>
                                            <p:cond delay="0"/>
                                          </p:stCondLst>
                                        </p:cTn>
                                        <p:tgtEl>
                                          <p:spTgt spid="460"/>
                                        </p:tgtEl>
                                        <p:attrNameLst>
                                          <p:attrName>style.visibility</p:attrName>
                                        </p:attrNameLst>
                                      </p:cBhvr>
                                      <p:to>
                                        <p:strVal val="visible"/>
                                      </p:to>
                                    </p:set>
                                  </p:childTnLst>
                                </p:cTn>
                              </p:par>
                              <p:par>
                                <p:cTn id="3301" presetID="1" presetClass="entr" presetSubtype="0" fill="hold" grpId="0" nodeType="withEffect">
                                  <p:stCondLst>
                                    <p:cond delay="0"/>
                                  </p:stCondLst>
                                  <p:childTnLst>
                                    <p:set>
                                      <p:cBhvr>
                                        <p:cTn id="3302" dur="1" fill="hold">
                                          <p:stCondLst>
                                            <p:cond delay="0"/>
                                          </p:stCondLst>
                                        </p:cTn>
                                        <p:tgtEl>
                                          <p:spTgt spid="443"/>
                                        </p:tgtEl>
                                        <p:attrNameLst>
                                          <p:attrName>style.visibility</p:attrName>
                                        </p:attrNameLst>
                                      </p:cBhvr>
                                      <p:to>
                                        <p:strVal val="visible"/>
                                      </p:to>
                                    </p:set>
                                  </p:childTnLst>
                                </p:cTn>
                              </p:par>
                              <p:par>
                                <p:cTn id="3303" presetID="10" presetClass="exit" presetSubtype="0" fill="hold" grpId="11" nodeType="withEffect">
                                  <p:stCondLst>
                                    <p:cond delay="0"/>
                                  </p:stCondLst>
                                  <p:childTnLst>
                                    <p:animEffect transition="out" filter="fade">
                                      <p:cBhvr>
                                        <p:cTn id="3304" dur="500"/>
                                        <p:tgtEl>
                                          <p:spTgt spid="450"/>
                                        </p:tgtEl>
                                      </p:cBhvr>
                                    </p:animEffect>
                                    <p:set>
                                      <p:cBhvr>
                                        <p:cTn id="3305"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54"/>
                  </p:tgtEl>
                </p:cond>
              </p:nextCondLst>
            </p:seq>
            <p:seq concurrent="1" nextAc="seek">
              <p:cTn id="3306" restart="whenNotActive" fill="hold" evtFilter="cancelBubble" nodeType="interactiveSeq">
                <p:stCondLst>
                  <p:cond evt="onClick" delay="0">
                    <p:tgtEl>
                      <p:spTgt spid="462"/>
                    </p:tgtEl>
                  </p:cond>
                </p:stCondLst>
                <p:endSync evt="end" delay="0">
                  <p:rtn val="all"/>
                </p:endSync>
                <p:childTnLst>
                  <p:par>
                    <p:cTn id="3307" fill="hold">
                      <p:stCondLst>
                        <p:cond delay="0"/>
                      </p:stCondLst>
                      <p:childTnLst>
                        <p:par>
                          <p:cTn id="3308" fill="hold">
                            <p:stCondLst>
                              <p:cond delay="0"/>
                            </p:stCondLst>
                            <p:childTnLst>
                              <p:par>
                                <p:cTn id="3309" presetID="1" presetClass="exit" presetSubtype="0" fill="hold" grpId="1" nodeType="clickEffect">
                                  <p:stCondLst>
                                    <p:cond delay="0"/>
                                  </p:stCondLst>
                                  <p:childTnLst>
                                    <p:set>
                                      <p:cBhvr>
                                        <p:cTn id="3310" dur="1" fill="hold">
                                          <p:stCondLst>
                                            <p:cond delay="0"/>
                                          </p:stCondLst>
                                        </p:cTn>
                                        <p:tgtEl>
                                          <p:spTgt spid="462"/>
                                        </p:tgtEl>
                                        <p:attrNameLst>
                                          <p:attrName>style.visibility</p:attrName>
                                        </p:attrNameLst>
                                      </p:cBhvr>
                                      <p:to>
                                        <p:strVal val="hidden"/>
                                      </p:to>
                                    </p:set>
                                  </p:childTnLst>
                                </p:cTn>
                              </p:par>
                              <p:par>
                                <p:cTn id="3311" presetID="10" presetClass="entr" presetSubtype="0" fill="hold" grpId="3" nodeType="withEffect">
                                  <p:stCondLst>
                                    <p:cond delay="0"/>
                                  </p:stCondLst>
                                  <p:childTnLst>
                                    <p:set>
                                      <p:cBhvr>
                                        <p:cTn id="3312" dur="1" fill="hold">
                                          <p:stCondLst>
                                            <p:cond delay="0"/>
                                          </p:stCondLst>
                                        </p:cTn>
                                        <p:tgtEl>
                                          <p:spTgt spid="450"/>
                                        </p:tgtEl>
                                        <p:attrNameLst>
                                          <p:attrName>style.visibility</p:attrName>
                                        </p:attrNameLst>
                                      </p:cBhvr>
                                      <p:to>
                                        <p:strVal val="visible"/>
                                      </p:to>
                                    </p:set>
                                    <p:animEffect transition="in" filter="fade">
                                      <p:cBhvr>
                                        <p:cTn id="3313" dur="500"/>
                                        <p:tgtEl>
                                          <p:spTgt spid="450"/>
                                        </p:tgtEl>
                                      </p:cBhvr>
                                    </p:animEffect>
                                  </p:childTnLst>
                                </p:cTn>
                              </p:par>
                              <p:par>
                                <p:cTn id="3314" presetID="1" presetClass="exit" presetSubtype="0" fill="hold" grpId="3" nodeType="withEffect">
                                  <p:stCondLst>
                                    <p:cond delay="0"/>
                                  </p:stCondLst>
                                  <p:childTnLst>
                                    <p:set>
                                      <p:cBhvr>
                                        <p:cTn id="3315" dur="1" fill="hold">
                                          <p:stCondLst>
                                            <p:cond delay="0"/>
                                          </p:stCondLst>
                                        </p:cTn>
                                        <p:tgtEl>
                                          <p:spTgt spid="441"/>
                                        </p:tgtEl>
                                        <p:attrNameLst>
                                          <p:attrName>style.visibility</p:attrName>
                                        </p:attrNameLst>
                                      </p:cBhvr>
                                      <p:to>
                                        <p:strVal val="hidden"/>
                                      </p:to>
                                    </p:set>
                                  </p:childTnLst>
                                </p:cTn>
                              </p:par>
                            </p:childTnLst>
                          </p:cTn>
                        </p:par>
                      </p:childTnLst>
                    </p:cTn>
                  </p:par>
                </p:childTnLst>
              </p:cTn>
              <p:nextCondLst>
                <p:cond evt="onClick" delay="0">
                  <p:tgtEl>
                    <p:spTgt spid="462"/>
                  </p:tgtEl>
                </p:cond>
              </p:nextCondLst>
            </p:seq>
            <p:seq concurrent="1" nextAc="seek">
              <p:cTn id="3316" restart="whenNotActive" fill="hold" evtFilter="cancelBubble" nodeType="interactiveSeq">
                <p:stCondLst>
                  <p:cond evt="onClick" delay="0">
                    <p:tgtEl>
                      <p:spTgt spid="457"/>
                    </p:tgtEl>
                  </p:cond>
                </p:stCondLst>
                <p:endSync evt="end" delay="0">
                  <p:rtn val="all"/>
                </p:endSync>
                <p:childTnLst>
                  <p:par>
                    <p:cTn id="3317" fill="hold">
                      <p:stCondLst>
                        <p:cond delay="0"/>
                      </p:stCondLst>
                      <p:childTnLst>
                        <p:par>
                          <p:cTn id="3318" fill="hold">
                            <p:stCondLst>
                              <p:cond delay="0"/>
                            </p:stCondLst>
                            <p:childTnLst>
                              <p:par>
                                <p:cTn id="3319" presetID="1" presetClass="exit" presetSubtype="0" fill="hold" grpId="1" nodeType="clickEffect">
                                  <p:stCondLst>
                                    <p:cond delay="0"/>
                                  </p:stCondLst>
                                  <p:childTnLst>
                                    <p:set>
                                      <p:cBhvr>
                                        <p:cTn id="3320" dur="1" fill="hold">
                                          <p:stCondLst>
                                            <p:cond delay="0"/>
                                          </p:stCondLst>
                                        </p:cTn>
                                        <p:tgtEl>
                                          <p:spTgt spid="457"/>
                                        </p:tgtEl>
                                        <p:attrNameLst>
                                          <p:attrName>style.visibility</p:attrName>
                                        </p:attrNameLst>
                                      </p:cBhvr>
                                      <p:to>
                                        <p:strVal val="hidden"/>
                                      </p:to>
                                    </p:set>
                                  </p:childTnLst>
                                </p:cTn>
                              </p:par>
                              <p:par>
                                <p:cTn id="3321" presetID="10" presetClass="entr" presetSubtype="0" fill="hold" grpId="4" nodeType="withEffect">
                                  <p:stCondLst>
                                    <p:cond delay="0"/>
                                  </p:stCondLst>
                                  <p:childTnLst>
                                    <p:set>
                                      <p:cBhvr>
                                        <p:cTn id="3322" dur="1" fill="hold">
                                          <p:stCondLst>
                                            <p:cond delay="0"/>
                                          </p:stCondLst>
                                        </p:cTn>
                                        <p:tgtEl>
                                          <p:spTgt spid="450"/>
                                        </p:tgtEl>
                                        <p:attrNameLst>
                                          <p:attrName>style.visibility</p:attrName>
                                        </p:attrNameLst>
                                      </p:cBhvr>
                                      <p:to>
                                        <p:strVal val="visible"/>
                                      </p:to>
                                    </p:set>
                                    <p:animEffect transition="in" filter="fade">
                                      <p:cBhvr>
                                        <p:cTn id="3323" dur="500"/>
                                        <p:tgtEl>
                                          <p:spTgt spid="450"/>
                                        </p:tgtEl>
                                      </p:cBhvr>
                                    </p:animEffect>
                                  </p:childTnLst>
                                </p:cTn>
                              </p:par>
                            </p:childTnLst>
                          </p:cTn>
                        </p:par>
                      </p:childTnLst>
                    </p:cTn>
                  </p:par>
                </p:childTnLst>
              </p:cTn>
              <p:nextCondLst>
                <p:cond evt="onClick" delay="0">
                  <p:tgtEl>
                    <p:spTgt spid="457"/>
                  </p:tgtEl>
                </p:cond>
              </p:nextCondLst>
            </p:seq>
            <p:seq concurrent="1" nextAc="seek">
              <p:cTn id="3324" restart="whenNotActive" fill="hold" evtFilter="cancelBubble" nodeType="interactiveSeq">
                <p:stCondLst>
                  <p:cond evt="onClick" delay="0">
                    <p:tgtEl>
                      <p:spTgt spid="458"/>
                    </p:tgtEl>
                  </p:cond>
                </p:stCondLst>
                <p:endSync evt="end" delay="0">
                  <p:rtn val="all"/>
                </p:endSync>
                <p:childTnLst>
                  <p:par>
                    <p:cTn id="3325" fill="hold">
                      <p:stCondLst>
                        <p:cond delay="0"/>
                      </p:stCondLst>
                      <p:childTnLst>
                        <p:par>
                          <p:cTn id="3326" fill="hold">
                            <p:stCondLst>
                              <p:cond delay="0"/>
                            </p:stCondLst>
                            <p:childTnLst>
                              <p:par>
                                <p:cTn id="3327" presetID="1" presetClass="exit" presetSubtype="0" fill="hold" grpId="1" nodeType="clickEffect">
                                  <p:stCondLst>
                                    <p:cond delay="0"/>
                                  </p:stCondLst>
                                  <p:childTnLst>
                                    <p:set>
                                      <p:cBhvr>
                                        <p:cTn id="3328" dur="1" fill="hold">
                                          <p:stCondLst>
                                            <p:cond delay="0"/>
                                          </p:stCondLst>
                                        </p:cTn>
                                        <p:tgtEl>
                                          <p:spTgt spid="458"/>
                                        </p:tgtEl>
                                        <p:attrNameLst>
                                          <p:attrName>style.visibility</p:attrName>
                                        </p:attrNameLst>
                                      </p:cBhvr>
                                      <p:to>
                                        <p:strVal val="hidden"/>
                                      </p:to>
                                    </p:set>
                                  </p:childTnLst>
                                </p:cTn>
                              </p:par>
                              <p:par>
                                <p:cTn id="3329" presetID="10" presetClass="entr" presetSubtype="0" fill="hold" grpId="5" nodeType="withEffect">
                                  <p:stCondLst>
                                    <p:cond delay="0"/>
                                  </p:stCondLst>
                                  <p:childTnLst>
                                    <p:set>
                                      <p:cBhvr>
                                        <p:cTn id="3330" dur="1" fill="hold">
                                          <p:stCondLst>
                                            <p:cond delay="0"/>
                                          </p:stCondLst>
                                        </p:cTn>
                                        <p:tgtEl>
                                          <p:spTgt spid="450"/>
                                        </p:tgtEl>
                                        <p:attrNameLst>
                                          <p:attrName>style.visibility</p:attrName>
                                        </p:attrNameLst>
                                      </p:cBhvr>
                                      <p:to>
                                        <p:strVal val="visible"/>
                                      </p:to>
                                    </p:set>
                                    <p:animEffect transition="in" filter="fade">
                                      <p:cBhvr>
                                        <p:cTn id="3331" dur="500"/>
                                        <p:tgtEl>
                                          <p:spTgt spid="450"/>
                                        </p:tgtEl>
                                      </p:cBhvr>
                                    </p:animEffect>
                                  </p:childTnLst>
                                </p:cTn>
                              </p:par>
                              <p:par>
                                <p:cTn id="3332" presetID="1" presetClass="exit" presetSubtype="0" fill="hold" grpId="5" nodeType="withEffect">
                                  <p:stCondLst>
                                    <p:cond delay="0"/>
                                  </p:stCondLst>
                                  <p:childTnLst>
                                    <p:set>
                                      <p:cBhvr>
                                        <p:cTn id="3333" dur="1" fill="hold">
                                          <p:stCondLst>
                                            <p:cond delay="0"/>
                                          </p:stCondLst>
                                        </p:cTn>
                                        <p:tgtEl>
                                          <p:spTgt spid="441"/>
                                        </p:tgtEl>
                                        <p:attrNameLst>
                                          <p:attrName>style.visibility</p:attrName>
                                        </p:attrNameLst>
                                      </p:cBhvr>
                                      <p:to>
                                        <p:strVal val="hidden"/>
                                      </p:to>
                                    </p:set>
                                  </p:childTnLst>
                                </p:cTn>
                              </p:par>
                            </p:childTnLst>
                          </p:cTn>
                        </p:par>
                      </p:childTnLst>
                    </p:cTn>
                  </p:par>
                </p:childTnLst>
              </p:cTn>
              <p:nextCondLst>
                <p:cond evt="onClick" delay="0">
                  <p:tgtEl>
                    <p:spTgt spid="458"/>
                  </p:tgtEl>
                </p:cond>
              </p:nextCondLst>
            </p:seq>
            <p:seq concurrent="1" nextAc="seek">
              <p:cTn id="3334" restart="whenNotActive" fill="hold" evtFilter="cancelBubble" nodeType="interactiveSeq">
                <p:stCondLst>
                  <p:cond evt="onClick" delay="0">
                    <p:tgtEl>
                      <p:spTgt spid="459"/>
                    </p:tgtEl>
                  </p:cond>
                </p:stCondLst>
                <p:endSync evt="end" delay="0">
                  <p:rtn val="all"/>
                </p:endSync>
                <p:childTnLst>
                  <p:par>
                    <p:cTn id="3335" fill="hold">
                      <p:stCondLst>
                        <p:cond delay="0"/>
                      </p:stCondLst>
                      <p:childTnLst>
                        <p:par>
                          <p:cTn id="3336" fill="hold">
                            <p:stCondLst>
                              <p:cond delay="0"/>
                            </p:stCondLst>
                            <p:childTnLst>
                              <p:par>
                                <p:cTn id="3337" presetID="1" presetClass="exit" presetSubtype="0" fill="hold" grpId="1" nodeType="clickEffect">
                                  <p:stCondLst>
                                    <p:cond delay="0"/>
                                  </p:stCondLst>
                                  <p:childTnLst>
                                    <p:set>
                                      <p:cBhvr>
                                        <p:cTn id="3338" dur="1" fill="hold">
                                          <p:stCondLst>
                                            <p:cond delay="0"/>
                                          </p:stCondLst>
                                        </p:cTn>
                                        <p:tgtEl>
                                          <p:spTgt spid="459"/>
                                        </p:tgtEl>
                                        <p:attrNameLst>
                                          <p:attrName>style.visibility</p:attrName>
                                        </p:attrNameLst>
                                      </p:cBhvr>
                                      <p:to>
                                        <p:strVal val="hidden"/>
                                      </p:to>
                                    </p:set>
                                  </p:childTnLst>
                                </p:cTn>
                              </p:par>
                              <p:par>
                                <p:cTn id="3339" presetID="10" presetClass="entr" presetSubtype="0" fill="hold" grpId="6" nodeType="withEffect">
                                  <p:stCondLst>
                                    <p:cond delay="0"/>
                                  </p:stCondLst>
                                  <p:childTnLst>
                                    <p:set>
                                      <p:cBhvr>
                                        <p:cTn id="3340" dur="1" fill="hold">
                                          <p:stCondLst>
                                            <p:cond delay="0"/>
                                          </p:stCondLst>
                                        </p:cTn>
                                        <p:tgtEl>
                                          <p:spTgt spid="450"/>
                                        </p:tgtEl>
                                        <p:attrNameLst>
                                          <p:attrName>style.visibility</p:attrName>
                                        </p:attrNameLst>
                                      </p:cBhvr>
                                      <p:to>
                                        <p:strVal val="visible"/>
                                      </p:to>
                                    </p:set>
                                    <p:animEffect transition="in" filter="fade">
                                      <p:cBhvr>
                                        <p:cTn id="3341" dur="500"/>
                                        <p:tgtEl>
                                          <p:spTgt spid="450"/>
                                        </p:tgtEl>
                                      </p:cBhvr>
                                    </p:animEffect>
                                  </p:childTnLst>
                                </p:cTn>
                              </p:par>
                            </p:childTnLst>
                          </p:cTn>
                        </p:par>
                      </p:childTnLst>
                    </p:cTn>
                  </p:par>
                </p:childTnLst>
              </p:cTn>
              <p:nextCondLst>
                <p:cond evt="onClick" delay="0">
                  <p:tgtEl>
                    <p:spTgt spid="459"/>
                  </p:tgtEl>
                </p:cond>
              </p:nextCondLst>
            </p:seq>
            <p:seq concurrent="1" nextAc="seek">
              <p:cTn id="3342" restart="whenNotActive" fill="hold" evtFilter="cancelBubble" nodeType="interactiveSeq">
                <p:stCondLst>
                  <p:cond evt="onClick" delay="0">
                    <p:tgtEl>
                      <p:spTgt spid="460"/>
                    </p:tgtEl>
                  </p:cond>
                </p:stCondLst>
                <p:endSync evt="end" delay="0">
                  <p:rtn val="all"/>
                </p:endSync>
                <p:childTnLst>
                  <p:par>
                    <p:cTn id="3343" fill="hold">
                      <p:stCondLst>
                        <p:cond delay="0"/>
                      </p:stCondLst>
                      <p:childTnLst>
                        <p:par>
                          <p:cTn id="3344" fill="hold">
                            <p:stCondLst>
                              <p:cond delay="0"/>
                            </p:stCondLst>
                            <p:childTnLst>
                              <p:par>
                                <p:cTn id="3345" presetID="1" presetClass="exit" presetSubtype="0" fill="hold" grpId="1" nodeType="clickEffect">
                                  <p:stCondLst>
                                    <p:cond delay="0"/>
                                  </p:stCondLst>
                                  <p:childTnLst>
                                    <p:set>
                                      <p:cBhvr>
                                        <p:cTn id="3346" dur="1" fill="hold">
                                          <p:stCondLst>
                                            <p:cond delay="0"/>
                                          </p:stCondLst>
                                        </p:cTn>
                                        <p:tgtEl>
                                          <p:spTgt spid="460"/>
                                        </p:tgtEl>
                                        <p:attrNameLst>
                                          <p:attrName>style.visibility</p:attrName>
                                        </p:attrNameLst>
                                      </p:cBhvr>
                                      <p:to>
                                        <p:strVal val="hidden"/>
                                      </p:to>
                                    </p:set>
                                  </p:childTnLst>
                                </p:cTn>
                              </p:par>
                              <p:par>
                                <p:cTn id="3347" presetID="1" presetClass="exit" presetSubtype="0" fill="hold" grpId="1" nodeType="withEffect">
                                  <p:stCondLst>
                                    <p:cond delay="0"/>
                                  </p:stCondLst>
                                  <p:childTnLst>
                                    <p:set>
                                      <p:cBhvr>
                                        <p:cTn id="3348" dur="1" fill="hold">
                                          <p:stCondLst>
                                            <p:cond delay="0"/>
                                          </p:stCondLst>
                                        </p:cTn>
                                        <p:tgtEl>
                                          <p:spTgt spid="443"/>
                                        </p:tgtEl>
                                        <p:attrNameLst>
                                          <p:attrName>style.visibility</p:attrName>
                                        </p:attrNameLst>
                                      </p:cBhvr>
                                      <p:to>
                                        <p:strVal val="hidden"/>
                                      </p:to>
                                    </p:set>
                                  </p:childTnLst>
                                </p:cTn>
                              </p:par>
                              <p:par>
                                <p:cTn id="3349" presetID="10" presetClass="entr" presetSubtype="0" fill="hold" grpId="8" nodeType="withEffect">
                                  <p:stCondLst>
                                    <p:cond delay="0"/>
                                  </p:stCondLst>
                                  <p:childTnLst>
                                    <p:set>
                                      <p:cBhvr>
                                        <p:cTn id="3350" dur="1" fill="hold">
                                          <p:stCondLst>
                                            <p:cond delay="0"/>
                                          </p:stCondLst>
                                        </p:cTn>
                                        <p:tgtEl>
                                          <p:spTgt spid="450"/>
                                        </p:tgtEl>
                                        <p:attrNameLst>
                                          <p:attrName>style.visibility</p:attrName>
                                        </p:attrNameLst>
                                      </p:cBhvr>
                                      <p:to>
                                        <p:strVal val="visible"/>
                                      </p:to>
                                    </p:set>
                                    <p:animEffect transition="in" filter="fade">
                                      <p:cBhvr>
                                        <p:cTn id="3351" dur="500"/>
                                        <p:tgtEl>
                                          <p:spTgt spid="450"/>
                                        </p:tgtEl>
                                      </p:cBhvr>
                                    </p:animEffect>
                                  </p:childTnLst>
                                </p:cTn>
                              </p:par>
                            </p:childTnLst>
                          </p:cTn>
                        </p:par>
                      </p:childTnLst>
                    </p:cTn>
                  </p:par>
                </p:childTnLst>
              </p:cTn>
              <p:nextCondLst>
                <p:cond evt="onClick" delay="0">
                  <p:tgtEl>
                    <p:spTgt spid="460"/>
                  </p:tgtEl>
                </p:cond>
              </p:nextCondLst>
            </p:seq>
            <p:seq concurrent="1" nextAc="seek">
              <p:cTn id="3352" restart="whenNotActive" fill="hold" evtFilter="cancelBubble" nodeType="interactiveSeq">
                <p:stCondLst>
                  <p:cond evt="onClick" delay="0">
                    <p:tgtEl>
                      <p:spTgt spid="461"/>
                    </p:tgtEl>
                  </p:cond>
                </p:stCondLst>
                <p:endSync evt="end" delay="0">
                  <p:rtn val="all"/>
                </p:endSync>
                <p:childTnLst>
                  <p:par>
                    <p:cTn id="3353" fill="hold">
                      <p:stCondLst>
                        <p:cond delay="0"/>
                      </p:stCondLst>
                      <p:childTnLst>
                        <p:par>
                          <p:cTn id="3354" fill="hold">
                            <p:stCondLst>
                              <p:cond delay="0"/>
                            </p:stCondLst>
                            <p:childTnLst>
                              <p:par>
                                <p:cTn id="3355" presetID="1" presetClass="exit" presetSubtype="0" fill="hold" grpId="1" nodeType="clickEffect">
                                  <p:stCondLst>
                                    <p:cond delay="0"/>
                                  </p:stCondLst>
                                  <p:childTnLst>
                                    <p:set>
                                      <p:cBhvr>
                                        <p:cTn id="3356" dur="1" fill="hold">
                                          <p:stCondLst>
                                            <p:cond delay="0"/>
                                          </p:stCondLst>
                                        </p:cTn>
                                        <p:tgtEl>
                                          <p:spTgt spid="461"/>
                                        </p:tgtEl>
                                        <p:attrNameLst>
                                          <p:attrName>style.visibility</p:attrName>
                                        </p:attrNameLst>
                                      </p:cBhvr>
                                      <p:to>
                                        <p:strVal val="hidden"/>
                                      </p:to>
                                    </p:set>
                                  </p:childTnLst>
                                </p:cTn>
                              </p:par>
                              <p:par>
                                <p:cTn id="3357" presetID="1" presetClass="exit" presetSubtype="0" fill="hold" grpId="4" nodeType="withEffect">
                                  <p:stCondLst>
                                    <p:cond delay="0"/>
                                  </p:stCondLst>
                                  <p:childTnLst>
                                    <p:set>
                                      <p:cBhvr>
                                        <p:cTn id="3358" dur="1" fill="hold">
                                          <p:stCondLst>
                                            <p:cond delay="0"/>
                                          </p:stCondLst>
                                        </p:cTn>
                                        <p:tgtEl>
                                          <p:spTgt spid="441"/>
                                        </p:tgtEl>
                                        <p:attrNameLst>
                                          <p:attrName>style.visibility</p:attrName>
                                        </p:attrNameLst>
                                      </p:cBhvr>
                                      <p:to>
                                        <p:strVal val="hidden"/>
                                      </p:to>
                                    </p:set>
                                  </p:childTnLst>
                                </p:cTn>
                              </p:par>
                              <p:par>
                                <p:cTn id="3359" presetID="10" presetClass="entr" presetSubtype="0" fill="hold" grpId="7" nodeType="withEffect">
                                  <p:stCondLst>
                                    <p:cond delay="0"/>
                                  </p:stCondLst>
                                  <p:childTnLst>
                                    <p:set>
                                      <p:cBhvr>
                                        <p:cTn id="3360" dur="1" fill="hold">
                                          <p:stCondLst>
                                            <p:cond delay="0"/>
                                          </p:stCondLst>
                                        </p:cTn>
                                        <p:tgtEl>
                                          <p:spTgt spid="450"/>
                                        </p:tgtEl>
                                        <p:attrNameLst>
                                          <p:attrName>style.visibility</p:attrName>
                                        </p:attrNameLst>
                                      </p:cBhvr>
                                      <p:to>
                                        <p:strVal val="visible"/>
                                      </p:to>
                                    </p:set>
                                    <p:animEffect transition="in" filter="fade">
                                      <p:cBhvr>
                                        <p:cTn id="3361" dur="500"/>
                                        <p:tgtEl>
                                          <p:spTgt spid="450"/>
                                        </p:tgtEl>
                                      </p:cBhvr>
                                    </p:animEffect>
                                  </p:childTnLst>
                                </p:cTn>
                              </p:par>
                            </p:childTnLst>
                          </p:cTn>
                        </p:par>
                      </p:childTnLst>
                    </p:cTn>
                  </p:par>
                </p:childTnLst>
              </p:cTn>
              <p:nextCondLst>
                <p:cond evt="onClick" delay="0">
                  <p:tgtEl>
                    <p:spTgt spid="461"/>
                  </p:tgtEl>
                </p:cond>
              </p:nextCondLst>
            </p:seq>
            <p:seq concurrent="1" nextAc="seek">
              <p:cTn id="3362" restart="whenNotActive" fill="hold" evtFilter="cancelBubble" nodeType="interactiveSeq">
                <p:stCondLst>
                  <p:cond evt="onClick" delay="0">
                    <p:tgtEl>
                      <p:spTgt spid="463"/>
                    </p:tgtEl>
                  </p:cond>
                </p:stCondLst>
                <p:endSync evt="end" delay="0">
                  <p:rtn val="all"/>
                </p:endSync>
                <p:childTnLst>
                  <p:par>
                    <p:cTn id="3363" fill="hold">
                      <p:stCondLst>
                        <p:cond delay="0"/>
                      </p:stCondLst>
                      <p:childTnLst>
                        <p:par>
                          <p:cTn id="3364" fill="hold">
                            <p:stCondLst>
                              <p:cond delay="0"/>
                            </p:stCondLst>
                            <p:childTnLst>
                              <p:par>
                                <p:cTn id="3365" presetID="1" presetClass="entr" presetSubtype="0" fill="hold" grpId="0" nodeType="clickEffect">
                                  <p:stCondLst>
                                    <p:cond delay="0"/>
                                  </p:stCondLst>
                                  <p:childTnLst>
                                    <p:set>
                                      <p:cBhvr>
                                        <p:cTn id="3366" dur="1" fill="hold">
                                          <p:stCondLst>
                                            <p:cond delay="0"/>
                                          </p:stCondLst>
                                        </p:cTn>
                                        <p:tgtEl>
                                          <p:spTgt spid="469"/>
                                        </p:tgtEl>
                                        <p:attrNameLst>
                                          <p:attrName>style.visibility</p:attrName>
                                        </p:attrNameLst>
                                      </p:cBhvr>
                                      <p:to>
                                        <p:strVal val="visible"/>
                                      </p:to>
                                    </p:set>
                                  </p:childTnLst>
                                </p:cTn>
                              </p:par>
                              <p:par>
                                <p:cTn id="3367" presetID="10" presetClass="exit" presetSubtype="0" fill="hold" grpId="1" nodeType="withEffect">
                                  <p:stCondLst>
                                    <p:cond delay="0"/>
                                  </p:stCondLst>
                                  <p:childTnLst>
                                    <p:animEffect transition="out" filter="fade">
                                      <p:cBhvr>
                                        <p:cTn id="3368" dur="500"/>
                                        <p:tgtEl>
                                          <p:spTgt spid="448"/>
                                        </p:tgtEl>
                                      </p:cBhvr>
                                    </p:animEffect>
                                    <p:set>
                                      <p:cBhvr>
                                        <p:cTn id="3369"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3"/>
                  </p:tgtEl>
                </p:cond>
              </p:nextCondLst>
            </p:seq>
            <p:seq concurrent="1" nextAc="seek">
              <p:cTn id="3370" restart="whenNotActive" fill="hold" evtFilter="cancelBubble" nodeType="interactiveSeq">
                <p:stCondLst>
                  <p:cond evt="onClick" delay="0">
                    <p:tgtEl>
                      <p:spTgt spid="464"/>
                    </p:tgtEl>
                  </p:cond>
                </p:stCondLst>
                <p:endSync evt="end" delay="0">
                  <p:rtn val="all"/>
                </p:endSync>
                <p:childTnLst>
                  <p:par>
                    <p:cTn id="3371" fill="hold">
                      <p:stCondLst>
                        <p:cond delay="0"/>
                      </p:stCondLst>
                      <p:childTnLst>
                        <p:par>
                          <p:cTn id="3372" fill="hold">
                            <p:stCondLst>
                              <p:cond delay="0"/>
                            </p:stCondLst>
                            <p:childTnLst>
                              <p:par>
                                <p:cTn id="3373" presetID="1" presetClass="entr" presetSubtype="0" fill="hold" grpId="0" nodeType="clickEffect">
                                  <p:stCondLst>
                                    <p:cond delay="0"/>
                                  </p:stCondLst>
                                  <p:childTnLst>
                                    <p:set>
                                      <p:cBhvr>
                                        <p:cTn id="3374" dur="1" fill="hold">
                                          <p:stCondLst>
                                            <p:cond delay="0"/>
                                          </p:stCondLst>
                                        </p:cTn>
                                        <p:tgtEl>
                                          <p:spTgt spid="470"/>
                                        </p:tgtEl>
                                        <p:attrNameLst>
                                          <p:attrName>style.visibility</p:attrName>
                                        </p:attrNameLst>
                                      </p:cBhvr>
                                      <p:to>
                                        <p:strVal val="visible"/>
                                      </p:to>
                                    </p:set>
                                  </p:childTnLst>
                                </p:cTn>
                              </p:par>
                              <p:par>
                                <p:cTn id="3375" presetID="1" presetClass="entr" presetSubtype="0" fill="hold" grpId="0" nodeType="withEffect">
                                  <p:stCondLst>
                                    <p:cond delay="0"/>
                                  </p:stCondLst>
                                  <p:childTnLst>
                                    <p:set>
                                      <p:cBhvr>
                                        <p:cTn id="3376" dur="1" fill="hold">
                                          <p:stCondLst>
                                            <p:cond delay="0"/>
                                          </p:stCondLst>
                                        </p:cTn>
                                        <p:tgtEl>
                                          <p:spTgt spid="445"/>
                                        </p:tgtEl>
                                        <p:attrNameLst>
                                          <p:attrName>style.visibility</p:attrName>
                                        </p:attrNameLst>
                                      </p:cBhvr>
                                      <p:to>
                                        <p:strVal val="visible"/>
                                      </p:to>
                                    </p:set>
                                  </p:childTnLst>
                                </p:cTn>
                              </p:par>
                              <p:par>
                                <p:cTn id="3377" presetID="10" presetClass="exit" presetSubtype="0" fill="hold" grpId="2" nodeType="withEffect">
                                  <p:stCondLst>
                                    <p:cond delay="0"/>
                                  </p:stCondLst>
                                  <p:childTnLst>
                                    <p:animEffect transition="out" filter="fade">
                                      <p:cBhvr>
                                        <p:cTn id="3378" dur="500"/>
                                        <p:tgtEl>
                                          <p:spTgt spid="448"/>
                                        </p:tgtEl>
                                      </p:cBhvr>
                                    </p:animEffect>
                                    <p:set>
                                      <p:cBhvr>
                                        <p:cTn id="3379"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4"/>
                  </p:tgtEl>
                </p:cond>
              </p:nextCondLst>
            </p:seq>
            <p:seq concurrent="1" nextAc="seek">
              <p:cTn id="3380" restart="whenNotActive" fill="hold" evtFilter="cancelBubble" nodeType="interactiveSeq">
                <p:stCondLst>
                  <p:cond evt="onClick" delay="0">
                    <p:tgtEl>
                      <p:spTgt spid="465"/>
                    </p:tgtEl>
                  </p:cond>
                </p:stCondLst>
                <p:endSync evt="end" delay="0">
                  <p:rtn val="all"/>
                </p:endSync>
                <p:childTnLst>
                  <p:par>
                    <p:cTn id="3381" fill="hold">
                      <p:stCondLst>
                        <p:cond delay="0"/>
                      </p:stCondLst>
                      <p:childTnLst>
                        <p:par>
                          <p:cTn id="3382" fill="hold">
                            <p:stCondLst>
                              <p:cond delay="0"/>
                            </p:stCondLst>
                            <p:childTnLst>
                              <p:par>
                                <p:cTn id="3383" presetID="1" presetClass="entr" presetSubtype="0" fill="hold" grpId="1" nodeType="clickEffect">
                                  <p:stCondLst>
                                    <p:cond delay="0"/>
                                  </p:stCondLst>
                                  <p:childTnLst>
                                    <p:set>
                                      <p:cBhvr>
                                        <p:cTn id="3384" dur="1" fill="hold">
                                          <p:stCondLst>
                                            <p:cond delay="0"/>
                                          </p:stCondLst>
                                        </p:cTn>
                                        <p:tgtEl>
                                          <p:spTgt spid="471"/>
                                        </p:tgtEl>
                                        <p:attrNameLst>
                                          <p:attrName>style.visibility</p:attrName>
                                        </p:attrNameLst>
                                      </p:cBhvr>
                                      <p:to>
                                        <p:strVal val="visible"/>
                                      </p:to>
                                    </p:set>
                                  </p:childTnLst>
                                </p:cTn>
                              </p:par>
                              <p:par>
                                <p:cTn id="3385" presetID="10" presetClass="exit" presetSubtype="0" fill="hold" grpId="5" nodeType="withEffect">
                                  <p:stCondLst>
                                    <p:cond delay="0"/>
                                  </p:stCondLst>
                                  <p:childTnLst>
                                    <p:animEffect transition="out" filter="fade">
                                      <p:cBhvr>
                                        <p:cTn id="3386" dur="500"/>
                                        <p:tgtEl>
                                          <p:spTgt spid="448"/>
                                        </p:tgtEl>
                                      </p:cBhvr>
                                    </p:animEffect>
                                    <p:set>
                                      <p:cBhvr>
                                        <p:cTn id="3387"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5"/>
                  </p:tgtEl>
                </p:cond>
              </p:nextCondLst>
            </p:seq>
            <p:seq concurrent="1" nextAc="seek">
              <p:cTn id="3388" restart="whenNotActive" fill="hold" evtFilter="cancelBubble" nodeType="interactiveSeq">
                <p:stCondLst>
                  <p:cond evt="onClick" delay="0">
                    <p:tgtEl>
                      <p:spTgt spid="467"/>
                    </p:tgtEl>
                  </p:cond>
                </p:stCondLst>
                <p:endSync evt="end" delay="0">
                  <p:rtn val="all"/>
                </p:endSync>
                <p:childTnLst>
                  <p:par>
                    <p:cTn id="3389" fill="hold">
                      <p:stCondLst>
                        <p:cond delay="0"/>
                      </p:stCondLst>
                      <p:childTnLst>
                        <p:par>
                          <p:cTn id="3390" fill="hold">
                            <p:stCondLst>
                              <p:cond delay="0"/>
                            </p:stCondLst>
                            <p:childTnLst>
                              <p:par>
                                <p:cTn id="3391" presetID="1" presetClass="entr" presetSubtype="0" fill="hold" grpId="0" nodeType="clickEffect">
                                  <p:stCondLst>
                                    <p:cond delay="0"/>
                                  </p:stCondLst>
                                  <p:childTnLst>
                                    <p:set>
                                      <p:cBhvr>
                                        <p:cTn id="3392" dur="1" fill="hold">
                                          <p:stCondLst>
                                            <p:cond delay="0"/>
                                          </p:stCondLst>
                                        </p:cTn>
                                        <p:tgtEl>
                                          <p:spTgt spid="473"/>
                                        </p:tgtEl>
                                        <p:attrNameLst>
                                          <p:attrName>style.visibility</p:attrName>
                                        </p:attrNameLst>
                                      </p:cBhvr>
                                      <p:to>
                                        <p:strVal val="visible"/>
                                      </p:to>
                                    </p:set>
                                  </p:childTnLst>
                                </p:cTn>
                              </p:par>
                              <p:par>
                                <p:cTn id="3393" presetID="1" presetClass="entr" presetSubtype="0" fill="hold" grpId="0" nodeType="withEffect">
                                  <p:stCondLst>
                                    <p:cond delay="0"/>
                                  </p:stCondLst>
                                  <p:childTnLst>
                                    <p:set>
                                      <p:cBhvr>
                                        <p:cTn id="3394" dur="1" fill="hold">
                                          <p:stCondLst>
                                            <p:cond delay="0"/>
                                          </p:stCondLst>
                                        </p:cTn>
                                        <p:tgtEl>
                                          <p:spTgt spid="440"/>
                                        </p:tgtEl>
                                        <p:attrNameLst>
                                          <p:attrName>style.visibility</p:attrName>
                                        </p:attrNameLst>
                                      </p:cBhvr>
                                      <p:to>
                                        <p:strVal val="visible"/>
                                      </p:to>
                                    </p:set>
                                  </p:childTnLst>
                                </p:cTn>
                              </p:par>
                              <p:par>
                                <p:cTn id="3395" presetID="10" presetClass="exit" presetSubtype="0" fill="hold" grpId="4" nodeType="withEffect">
                                  <p:stCondLst>
                                    <p:cond delay="0"/>
                                  </p:stCondLst>
                                  <p:childTnLst>
                                    <p:animEffect transition="out" filter="fade">
                                      <p:cBhvr>
                                        <p:cTn id="3396" dur="500"/>
                                        <p:tgtEl>
                                          <p:spTgt spid="448"/>
                                        </p:tgtEl>
                                      </p:cBhvr>
                                    </p:animEffect>
                                    <p:set>
                                      <p:cBhvr>
                                        <p:cTn id="3397"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7"/>
                  </p:tgtEl>
                </p:cond>
              </p:nextCondLst>
            </p:seq>
            <p:seq concurrent="1" nextAc="seek">
              <p:cTn id="3398" restart="whenNotActive" fill="hold" evtFilter="cancelBubble" nodeType="interactiveSeq">
                <p:stCondLst>
                  <p:cond evt="onClick" delay="0">
                    <p:tgtEl>
                      <p:spTgt spid="468"/>
                    </p:tgtEl>
                  </p:cond>
                </p:stCondLst>
                <p:endSync evt="end" delay="0">
                  <p:rtn val="all"/>
                </p:endSync>
                <p:childTnLst>
                  <p:par>
                    <p:cTn id="3399" fill="hold">
                      <p:stCondLst>
                        <p:cond delay="0"/>
                      </p:stCondLst>
                      <p:childTnLst>
                        <p:par>
                          <p:cTn id="3400" fill="hold">
                            <p:stCondLst>
                              <p:cond delay="0"/>
                            </p:stCondLst>
                            <p:childTnLst>
                              <p:par>
                                <p:cTn id="3401" presetID="1" presetClass="entr" presetSubtype="0" fill="hold" grpId="0" nodeType="clickEffect">
                                  <p:stCondLst>
                                    <p:cond delay="0"/>
                                  </p:stCondLst>
                                  <p:childTnLst>
                                    <p:set>
                                      <p:cBhvr>
                                        <p:cTn id="3402" dur="1" fill="hold">
                                          <p:stCondLst>
                                            <p:cond delay="0"/>
                                          </p:stCondLst>
                                        </p:cTn>
                                        <p:tgtEl>
                                          <p:spTgt spid="474"/>
                                        </p:tgtEl>
                                        <p:attrNameLst>
                                          <p:attrName>style.visibility</p:attrName>
                                        </p:attrNameLst>
                                      </p:cBhvr>
                                      <p:to>
                                        <p:strVal val="visible"/>
                                      </p:to>
                                    </p:set>
                                  </p:childTnLst>
                                </p:cTn>
                              </p:par>
                              <p:par>
                                <p:cTn id="3403" presetID="1" presetClass="entr" presetSubtype="0" fill="hold" grpId="1" nodeType="withEffect">
                                  <p:stCondLst>
                                    <p:cond delay="0"/>
                                  </p:stCondLst>
                                  <p:childTnLst>
                                    <p:set>
                                      <p:cBhvr>
                                        <p:cTn id="3404" dur="1" fill="hold">
                                          <p:stCondLst>
                                            <p:cond delay="0"/>
                                          </p:stCondLst>
                                        </p:cTn>
                                        <p:tgtEl>
                                          <p:spTgt spid="440"/>
                                        </p:tgtEl>
                                        <p:attrNameLst>
                                          <p:attrName>style.visibility</p:attrName>
                                        </p:attrNameLst>
                                      </p:cBhvr>
                                      <p:to>
                                        <p:strVal val="visible"/>
                                      </p:to>
                                    </p:set>
                                  </p:childTnLst>
                                </p:cTn>
                              </p:par>
                              <p:par>
                                <p:cTn id="3405" presetID="10" presetClass="exit" presetSubtype="0" fill="hold" grpId="3" nodeType="withEffect">
                                  <p:stCondLst>
                                    <p:cond delay="0"/>
                                  </p:stCondLst>
                                  <p:childTnLst>
                                    <p:animEffect transition="out" filter="fade">
                                      <p:cBhvr>
                                        <p:cTn id="3406" dur="500"/>
                                        <p:tgtEl>
                                          <p:spTgt spid="448"/>
                                        </p:tgtEl>
                                      </p:cBhvr>
                                    </p:animEffect>
                                    <p:set>
                                      <p:cBhvr>
                                        <p:cTn id="3407"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8"/>
                  </p:tgtEl>
                </p:cond>
              </p:nextCondLst>
            </p:seq>
            <p:seq concurrent="1" nextAc="seek">
              <p:cTn id="3408" restart="whenNotActive" fill="hold" evtFilter="cancelBubble" nodeType="interactiveSeq">
                <p:stCondLst>
                  <p:cond evt="onClick" delay="0">
                    <p:tgtEl>
                      <p:spTgt spid="466"/>
                    </p:tgtEl>
                  </p:cond>
                </p:stCondLst>
                <p:endSync evt="end" delay="0">
                  <p:rtn val="all"/>
                </p:endSync>
                <p:childTnLst>
                  <p:par>
                    <p:cTn id="3409" fill="hold">
                      <p:stCondLst>
                        <p:cond delay="0"/>
                      </p:stCondLst>
                      <p:childTnLst>
                        <p:par>
                          <p:cTn id="3410" fill="hold">
                            <p:stCondLst>
                              <p:cond delay="0"/>
                            </p:stCondLst>
                            <p:childTnLst>
                              <p:par>
                                <p:cTn id="3411" presetID="1" presetClass="entr" presetSubtype="0" fill="hold" grpId="0" nodeType="clickEffect">
                                  <p:stCondLst>
                                    <p:cond delay="0"/>
                                  </p:stCondLst>
                                  <p:childTnLst>
                                    <p:set>
                                      <p:cBhvr>
                                        <p:cTn id="3412" dur="1" fill="hold">
                                          <p:stCondLst>
                                            <p:cond delay="0"/>
                                          </p:stCondLst>
                                        </p:cTn>
                                        <p:tgtEl>
                                          <p:spTgt spid="472"/>
                                        </p:tgtEl>
                                        <p:attrNameLst>
                                          <p:attrName>style.visibility</p:attrName>
                                        </p:attrNameLst>
                                      </p:cBhvr>
                                      <p:to>
                                        <p:strVal val="visible"/>
                                      </p:to>
                                    </p:set>
                                  </p:childTnLst>
                                </p:cTn>
                              </p:par>
                              <p:par>
                                <p:cTn id="3413" presetID="1" presetClass="entr" presetSubtype="0" fill="hold" grpId="5" nodeType="withEffect">
                                  <p:stCondLst>
                                    <p:cond delay="0"/>
                                  </p:stCondLst>
                                  <p:childTnLst>
                                    <p:set>
                                      <p:cBhvr>
                                        <p:cTn id="3414" dur="1" fill="hold">
                                          <p:stCondLst>
                                            <p:cond delay="0"/>
                                          </p:stCondLst>
                                        </p:cTn>
                                        <p:tgtEl>
                                          <p:spTgt spid="440"/>
                                        </p:tgtEl>
                                        <p:attrNameLst>
                                          <p:attrName>style.visibility</p:attrName>
                                        </p:attrNameLst>
                                      </p:cBhvr>
                                      <p:to>
                                        <p:strVal val="visible"/>
                                      </p:to>
                                    </p:set>
                                  </p:childTnLst>
                                </p:cTn>
                              </p:par>
                              <p:par>
                                <p:cTn id="3415" presetID="10" presetClass="exit" presetSubtype="0" fill="hold" grpId="0" nodeType="withEffect">
                                  <p:stCondLst>
                                    <p:cond delay="0"/>
                                  </p:stCondLst>
                                  <p:childTnLst>
                                    <p:animEffect transition="out" filter="fade">
                                      <p:cBhvr>
                                        <p:cTn id="3416" dur="500"/>
                                        <p:tgtEl>
                                          <p:spTgt spid="448"/>
                                        </p:tgtEl>
                                      </p:cBhvr>
                                    </p:animEffect>
                                    <p:set>
                                      <p:cBhvr>
                                        <p:cTn id="3417" dur="1" fill="hold">
                                          <p:stCondLst>
                                            <p:cond delay="499"/>
                                          </p:stCondLst>
                                        </p:cTn>
                                        <p:tgtEl>
                                          <p:spTgt spid="448"/>
                                        </p:tgtEl>
                                        <p:attrNameLst>
                                          <p:attrName>style.visibility</p:attrName>
                                        </p:attrNameLst>
                                      </p:cBhvr>
                                      <p:to>
                                        <p:strVal val="hidden"/>
                                      </p:to>
                                    </p:set>
                                  </p:childTnLst>
                                </p:cTn>
                              </p:par>
                            </p:childTnLst>
                          </p:cTn>
                        </p:par>
                      </p:childTnLst>
                    </p:cTn>
                  </p:par>
                </p:childTnLst>
              </p:cTn>
              <p:nextCondLst>
                <p:cond evt="onClick" delay="0">
                  <p:tgtEl>
                    <p:spTgt spid="466"/>
                  </p:tgtEl>
                </p:cond>
              </p:nextCondLst>
            </p:seq>
            <p:seq concurrent="1" nextAc="seek">
              <p:cTn id="3418" restart="whenNotActive" fill="hold" evtFilter="cancelBubble" nodeType="interactiveSeq">
                <p:stCondLst>
                  <p:cond evt="onClick" delay="0">
                    <p:tgtEl>
                      <p:spTgt spid="474"/>
                    </p:tgtEl>
                  </p:cond>
                </p:stCondLst>
                <p:endSync evt="end" delay="0">
                  <p:rtn val="all"/>
                </p:endSync>
                <p:childTnLst>
                  <p:par>
                    <p:cTn id="3419" fill="hold">
                      <p:stCondLst>
                        <p:cond delay="0"/>
                      </p:stCondLst>
                      <p:childTnLst>
                        <p:par>
                          <p:cTn id="3420" fill="hold">
                            <p:stCondLst>
                              <p:cond delay="0"/>
                            </p:stCondLst>
                            <p:childTnLst>
                              <p:par>
                                <p:cTn id="3421" presetID="1" presetClass="exit" presetSubtype="0" fill="hold" grpId="1" nodeType="clickEffect">
                                  <p:stCondLst>
                                    <p:cond delay="0"/>
                                  </p:stCondLst>
                                  <p:childTnLst>
                                    <p:set>
                                      <p:cBhvr>
                                        <p:cTn id="3422" dur="1" fill="hold">
                                          <p:stCondLst>
                                            <p:cond delay="0"/>
                                          </p:stCondLst>
                                        </p:cTn>
                                        <p:tgtEl>
                                          <p:spTgt spid="474"/>
                                        </p:tgtEl>
                                        <p:attrNameLst>
                                          <p:attrName>style.visibility</p:attrName>
                                        </p:attrNameLst>
                                      </p:cBhvr>
                                      <p:to>
                                        <p:strVal val="hidden"/>
                                      </p:to>
                                    </p:set>
                                  </p:childTnLst>
                                </p:cTn>
                              </p:par>
                              <p:par>
                                <p:cTn id="3423" presetID="1" presetClass="exit" presetSubtype="0" fill="hold" grpId="4" nodeType="withEffect">
                                  <p:stCondLst>
                                    <p:cond delay="0"/>
                                  </p:stCondLst>
                                  <p:childTnLst>
                                    <p:set>
                                      <p:cBhvr>
                                        <p:cTn id="3424" dur="1" fill="hold">
                                          <p:stCondLst>
                                            <p:cond delay="0"/>
                                          </p:stCondLst>
                                        </p:cTn>
                                        <p:tgtEl>
                                          <p:spTgt spid="440"/>
                                        </p:tgtEl>
                                        <p:attrNameLst>
                                          <p:attrName>style.visibility</p:attrName>
                                        </p:attrNameLst>
                                      </p:cBhvr>
                                      <p:to>
                                        <p:strVal val="hidden"/>
                                      </p:to>
                                    </p:set>
                                  </p:childTnLst>
                                </p:cTn>
                              </p:par>
                              <p:par>
                                <p:cTn id="3425" presetID="10" presetClass="entr" presetSubtype="0" fill="hold" grpId="6" nodeType="withEffect">
                                  <p:stCondLst>
                                    <p:cond delay="0"/>
                                  </p:stCondLst>
                                  <p:childTnLst>
                                    <p:set>
                                      <p:cBhvr>
                                        <p:cTn id="3426" dur="1" fill="hold">
                                          <p:stCondLst>
                                            <p:cond delay="0"/>
                                          </p:stCondLst>
                                        </p:cTn>
                                        <p:tgtEl>
                                          <p:spTgt spid="448"/>
                                        </p:tgtEl>
                                        <p:attrNameLst>
                                          <p:attrName>style.visibility</p:attrName>
                                        </p:attrNameLst>
                                      </p:cBhvr>
                                      <p:to>
                                        <p:strVal val="visible"/>
                                      </p:to>
                                    </p:set>
                                    <p:animEffect transition="in" filter="fade">
                                      <p:cBhvr>
                                        <p:cTn id="3427" dur="500"/>
                                        <p:tgtEl>
                                          <p:spTgt spid="448"/>
                                        </p:tgtEl>
                                      </p:cBhvr>
                                    </p:animEffect>
                                  </p:childTnLst>
                                </p:cTn>
                              </p:par>
                            </p:childTnLst>
                          </p:cTn>
                        </p:par>
                      </p:childTnLst>
                    </p:cTn>
                  </p:par>
                </p:childTnLst>
              </p:cTn>
              <p:nextCondLst>
                <p:cond evt="onClick" delay="0">
                  <p:tgtEl>
                    <p:spTgt spid="474"/>
                  </p:tgtEl>
                </p:cond>
              </p:nextCondLst>
            </p:seq>
            <p:seq concurrent="1" nextAc="seek">
              <p:cTn id="3428" restart="whenNotActive" fill="hold" evtFilter="cancelBubble" nodeType="interactiveSeq">
                <p:stCondLst>
                  <p:cond evt="onClick" delay="0">
                    <p:tgtEl>
                      <p:spTgt spid="469"/>
                    </p:tgtEl>
                  </p:cond>
                </p:stCondLst>
                <p:endSync evt="end" delay="0">
                  <p:rtn val="all"/>
                </p:endSync>
                <p:childTnLst>
                  <p:par>
                    <p:cTn id="3429" fill="hold">
                      <p:stCondLst>
                        <p:cond delay="0"/>
                      </p:stCondLst>
                      <p:childTnLst>
                        <p:par>
                          <p:cTn id="3430" fill="hold">
                            <p:stCondLst>
                              <p:cond delay="0"/>
                            </p:stCondLst>
                            <p:childTnLst>
                              <p:par>
                                <p:cTn id="3431" presetID="1" presetClass="exit" presetSubtype="0" fill="hold" grpId="1" nodeType="clickEffect">
                                  <p:stCondLst>
                                    <p:cond delay="0"/>
                                  </p:stCondLst>
                                  <p:childTnLst>
                                    <p:set>
                                      <p:cBhvr>
                                        <p:cTn id="3432" dur="1" fill="hold">
                                          <p:stCondLst>
                                            <p:cond delay="0"/>
                                          </p:stCondLst>
                                        </p:cTn>
                                        <p:tgtEl>
                                          <p:spTgt spid="469"/>
                                        </p:tgtEl>
                                        <p:attrNameLst>
                                          <p:attrName>style.visibility</p:attrName>
                                        </p:attrNameLst>
                                      </p:cBhvr>
                                      <p:to>
                                        <p:strVal val="hidden"/>
                                      </p:to>
                                    </p:set>
                                  </p:childTnLst>
                                </p:cTn>
                              </p:par>
                              <p:par>
                                <p:cTn id="3433" presetID="10" presetClass="entr" presetSubtype="0" fill="hold" grpId="7" nodeType="withEffect">
                                  <p:stCondLst>
                                    <p:cond delay="0"/>
                                  </p:stCondLst>
                                  <p:childTnLst>
                                    <p:set>
                                      <p:cBhvr>
                                        <p:cTn id="3434" dur="1" fill="hold">
                                          <p:stCondLst>
                                            <p:cond delay="0"/>
                                          </p:stCondLst>
                                        </p:cTn>
                                        <p:tgtEl>
                                          <p:spTgt spid="448"/>
                                        </p:tgtEl>
                                        <p:attrNameLst>
                                          <p:attrName>style.visibility</p:attrName>
                                        </p:attrNameLst>
                                      </p:cBhvr>
                                      <p:to>
                                        <p:strVal val="visible"/>
                                      </p:to>
                                    </p:set>
                                    <p:animEffect transition="in" filter="fade">
                                      <p:cBhvr>
                                        <p:cTn id="3435" dur="500"/>
                                        <p:tgtEl>
                                          <p:spTgt spid="448"/>
                                        </p:tgtEl>
                                      </p:cBhvr>
                                    </p:animEffect>
                                  </p:childTnLst>
                                </p:cTn>
                              </p:par>
                            </p:childTnLst>
                          </p:cTn>
                        </p:par>
                      </p:childTnLst>
                    </p:cTn>
                  </p:par>
                </p:childTnLst>
              </p:cTn>
              <p:nextCondLst>
                <p:cond evt="onClick" delay="0">
                  <p:tgtEl>
                    <p:spTgt spid="469"/>
                  </p:tgtEl>
                </p:cond>
              </p:nextCondLst>
            </p:seq>
            <p:seq concurrent="1" nextAc="seek">
              <p:cTn id="3436" restart="whenNotActive" fill="hold" evtFilter="cancelBubble" nodeType="interactiveSeq">
                <p:stCondLst>
                  <p:cond evt="onClick" delay="0">
                    <p:tgtEl>
                      <p:spTgt spid="470"/>
                    </p:tgtEl>
                  </p:cond>
                </p:stCondLst>
                <p:endSync evt="end" delay="0">
                  <p:rtn val="all"/>
                </p:endSync>
                <p:childTnLst>
                  <p:par>
                    <p:cTn id="3437" fill="hold">
                      <p:stCondLst>
                        <p:cond delay="0"/>
                      </p:stCondLst>
                      <p:childTnLst>
                        <p:par>
                          <p:cTn id="3438" fill="hold">
                            <p:stCondLst>
                              <p:cond delay="0"/>
                            </p:stCondLst>
                            <p:childTnLst>
                              <p:par>
                                <p:cTn id="3439" presetID="1" presetClass="exit" presetSubtype="0" fill="hold" grpId="1" nodeType="clickEffect">
                                  <p:stCondLst>
                                    <p:cond delay="0"/>
                                  </p:stCondLst>
                                  <p:childTnLst>
                                    <p:set>
                                      <p:cBhvr>
                                        <p:cTn id="3440" dur="1" fill="hold">
                                          <p:stCondLst>
                                            <p:cond delay="0"/>
                                          </p:stCondLst>
                                        </p:cTn>
                                        <p:tgtEl>
                                          <p:spTgt spid="470"/>
                                        </p:tgtEl>
                                        <p:attrNameLst>
                                          <p:attrName>style.visibility</p:attrName>
                                        </p:attrNameLst>
                                      </p:cBhvr>
                                      <p:to>
                                        <p:strVal val="hidden"/>
                                      </p:to>
                                    </p:set>
                                  </p:childTnLst>
                                </p:cTn>
                              </p:par>
                              <p:par>
                                <p:cTn id="3441" presetID="1" presetClass="exit" presetSubtype="0" fill="hold" grpId="1" nodeType="withEffect">
                                  <p:stCondLst>
                                    <p:cond delay="0"/>
                                  </p:stCondLst>
                                  <p:childTnLst>
                                    <p:set>
                                      <p:cBhvr>
                                        <p:cTn id="3442" dur="1" fill="hold">
                                          <p:stCondLst>
                                            <p:cond delay="0"/>
                                          </p:stCondLst>
                                        </p:cTn>
                                        <p:tgtEl>
                                          <p:spTgt spid="445"/>
                                        </p:tgtEl>
                                        <p:attrNameLst>
                                          <p:attrName>style.visibility</p:attrName>
                                        </p:attrNameLst>
                                      </p:cBhvr>
                                      <p:to>
                                        <p:strVal val="hidden"/>
                                      </p:to>
                                    </p:set>
                                  </p:childTnLst>
                                </p:cTn>
                              </p:par>
                              <p:par>
                                <p:cTn id="3443" presetID="10" presetClass="entr" presetSubtype="0" fill="hold" grpId="11" nodeType="withEffect">
                                  <p:stCondLst>
                                    <p:cond delay="0"/>
                                  </p:stCondLst>
                                  <p:childTnLst>
                                    <p:set>
                                      <p:cBhvr>
                                        <p:cTn id="3444" dur="1" fill="hold">
                                          <p:stCondLst>
                                            <p:cond delay="0"/>
                                          </p:stCondLst>
                                        </p:cTn>
                                        <p:tgtEl>
                                          <p:spTgt spid="448"/>
                                        </p:tgtEl>
                                        <p:attrNameLst>
                                          <p:attrName>style.visibility</p:attrName>
                                        </p:attrNameLst>
                                      </p:cBhvr>
                                      <p:to>
                                        <p:strVal val="visible"/>
                                      </p:to>
                                    </p:set>
                                    <p:animEffect transition="in" filter="fade">
                                      <p:cBhvr>
                                        <p:cTn id="3445" dur="500"/>
                                        <p:tgtEl>
                                          <p:spTgt spid="448"/>
                                        </p:tgtEl>
                                      </p:cBhvr>
                                    </p:animEffect>
                                  </p:childTnLst>
                                </p:cTn>
                              </p:par>
                            </p:childTnLst>
                          </p:cTn>
                        </p:par>
                      </p:childTnLst>
                    </p:cTn>
                  </p:par>
                </p:childTnLst>
              </p:cTn>
              <p:nextCondLst>
                <p:cond evt="onClick" delay="0">
                  <p:tgtEl>
                    <p:spTgt spid="470"/>
                  </p:tgtEl>
                </p:cond>
              </p:nextCondLst>
            </p:seq>
            <p:seq concurrent="1" nextAc="seek">
              <p:cTn id="3446" restart="whenNotActive" fill="hold" evtFilter="cancelBubble" nodeType="interactiveSeq">
                <p:stCondLst>
                  <p:cond evt="onClick" delay="0">
                    <p:tgtEl>
                      <p:spTgt spid="471"/>
                    </p:tgtEl>
                  </p:cond>
                </p:stCondLst>
                <p:endSync evt="end" delay="0">
                  <p:rtn val="all"/>
                </p:endSync>
                <p:childTnLst>
                  <p:par>
                    <p:cTn id="3447" fill="hold">
                      <p:stCondLst>
                        <p:cond delay="0"/>
                      </p:stCondLst>
                      <p:childTnLst>
                        <p:par>
                          <p:cTn id="3448" fill="hold">
                            <p:stCondLst>
                              <p:cond delay="0"/>
                            </p:stCondLst>
                            <p:childTnLst>
                              <p:par>
                                <p:cTn id="3449" presetID="1" presetClass="exit" presetSubtype="0" fill="hold" grpId="0" nodeType="clickEffect">
                                  <p:stCondLst>
                                    <p:cond delay="0"/>
                                  </p:stCondLst>
                                  <p:childTnLst>
                                    <p:set>
                                      <p:cBhvr>
                                        <p:cTn id="3450" dur="1" fill="hold">
                                          <p:stCondLst>
                                            <p:cond delay="0"/>
                                          </p:stCondLst>
                                        </p:cTn>
                                        <p:tgtEl>
                                          <p:spTgt spid="471"/>
                                        </p:tgtEl>
                                        <p:attrNameLst>
                                          <p:attrName>style.visibility</p:attrName>
                                        </p:attrNameLst>
                                      </p:cBhvr>
                                      <p:to>
                                        <p:strVal val="hidden"/>
                                      </p:to>
                                    </p:set>
                                  </p:childTnLst>
                                </p:cTn>
                              </p:par>
                              <p:par>
                                <p:cTn id="3451" presetID="10" presetClass="entr" presetSubtype="0" fill="hold" grpId="10" nodeType="withEffect">
                                  <p:stCondLst>
                                    <p:cond delay="0"/>
                                  </p:stCondLst>
                                  <p:childTnLst>
                                    <p:set>
                                      <p:cBhvr>
                                        <p:cTn id="3452" dur="1" fill="hold">
                                          <p:stCondLst>
                                            <p:cond delay="0"/>
                                          </p:stCondLst>
                                        </p:cTn>
                                        <p:tgtEl>
                                          <p:spTgt spid="448"/>
                                        </p:tgtEl>
                                        <p:attrNameLst>
                                          <p:attrName>style.visibility</p:attrName>
                                        </p:attrNameLst>
                                      </p:cBhvr>
                                      <p:to>
                                        <p:strVal val="visible"/>
                                      </p:to>
                                    </p:set>
                                    <p:animEffect transition="in" filter="fade">
                                      <p:cBhvr>
                                        <p:cTn id="3453" dur="500"/>
                                        <p:tgtEl>
                                          <p:spTgt spid="448"/>
                                        </p:tgtEl>
                                      </p:cBhvr>
                                    </p:animEffect>
                                  </p:childTnLst>
                                </p:cTn>
                              </p:par>
                            </p:childTnLst>
                          </p:cTn>
                        </p:par>
                      </p:childTnLst>
                    </p:cTn>
                  </p:par>
                </p:childTnLst>
              </p:cTn>
              <p:nextCondLst>
                <p:cond evt="onClick" delay="0">
                  <p:tgtEl>
                    <p:spTgt spid="471"/>
                  </p:tgtEl>
                </p:cond>
              </p:nextCondLst>
            </p:seq>
            <p:seq concurrent="1" nextAc="seek">
              <p:cTn id="3454" restart="whenNotActive" fill="hold" evtFilter="cancelBubble" nodeType="interactiveSeq">
                <p:stCondLst>
                  <p:cond evt="onClick" delay="0">
                    <p:tgtEl>
                      <p:spTgt spid="472"/>
                    </p:tgtEl>
                  </p:cond>
                </p:stCondLst>
                <p:endSync evt="end" delay="0">
                  <p:rtn val="all"/>
                </p:endSync>
                <p:childTnLst>
                  <p:par>
                    <p:cTn id="3455" fill="hold">
                      <p:stCondLst>
                        <p:cond delay="0"/>
                      </p:stCondLst>
                      <p:childTnLst>
                        <p:par>
                          <p:cTn id="3456" fill="hold">
                            <p:stCondLst>
                              <p:cond delay="0"/>
                            </p:stCondLst>
                            <p:childTnLst>
                              <p:par>
                                <p:cTn id="3457" presetID="1" presetClass="exit" presetSubtype="0" fill="hold" grpId="1" nodeType="clickEffect">
                                  <p:stCondLst>
                                    <p:cond delay="0"/>
                                  </p:stCondLst>
                                  <p:childTnLst>
                                    <p:set>
                                      <p:cBhvr>
                                        <p:cTn id="3458" dur="1" fill="hold">
                                          <p:stCondLst>
                                            <p:cond delay="0"/>
                                          </p:stCondLst>
                                        </p:cTn>
                                        <p:tgtEl>
                                          <p:spTgt spid="472"/>
                                        </p:tgtEl>
                                        <p:attrNameLst>
                                          <p:attrName>style.visibility</p:attrName>
                                        </p:attrNameLst>
                                      </p:cBhvr>
                                      <p:to>
                                        <p:strVal val="hidden"/>
                                      </p:to>
                                    </p:set>
                                  </p:childTnLst>
                                </p:cTn>
                              </p:par>
                              <p:par>
                                <p:cTn id="3459" presetID="1" presetClass="exit" presetSubtype="0" fill="hold" grpId="3" nodeType="withEffect">
                                  <p:stCondLst>
                                    <p:cond delay="0"/>
                                  </p:stCondLst>
                                  <p:childTnLst>
                                    <p:set>
                                      <p:cBhvr>
                                        <p:cTn id="3460" dur="1" fill="hold">
                                          <p:stCondLst>
                                            <p:cond delay="0"/>
                                          </p:stCondLst>
                                        </p:cTn>
                                        <p:tgtEl>
                                          <p:spTgt spid="440"/>
                                        </p:tgtEl>
                                        <p:attrNameLst>
                                          <p:attrName>style.visibility</p:attrName>
                                        </p:attrNameLst>
                                      </p:cBhvr>
                                      <p:to>
                                        <p:strVal val="hidden"/>
                                      </p:to>
                                    </p:set>
                                  </p:childTnLst>
                                </p:cTn>
                              </p:par>
                              <p:par>
                                <p:cTn id="3461" presetID="10" presetClass="entr" presetSubtype="0" fill="hold" grpId="9" nodeType="withEffect">
                                  <p:stCondLst>
                                    <p:cond delay="0"/>
                                  </p:stCondLst>
                                  <p:childTnLst>
                                    <p:set>
                                      <p:cBhvr>
                                        <p:cTn id="3462" dur="1" fill="hold">
                                          <p:stCondLst>
                                            <p:cond delay="0"/>
                                          </p:stCondLst>
                                        </p:cTn>
                                        <p:tgtEl>
                                          <p:spTgt spid="448"/>
                                        </p:tgtEl>
                                        <p:attrNameLst>
                                          <p:attrName>style.visibility</p:attrName>
                                        </p:attrNameLst>
                                      </p:cBhvr>
                                      <p:to>
                                        <p:strVal val="visible"/>
                                      </p:to>
                                    </p:set>
                                    <p:animEffect transition="in" filter="fade">
                                      <p:cBhvr>
                                        <p:cTn id="3463" dur="500"/>
                                        <p:tgtEl>
                                          <p:spTgt spid="448"/>
                                        </p:tgtEl>
                                      </p:cBhvr>
                                    </p:animEffect>
                                  </p:childTnLst>
                                </p:cTn>
                              </p:par>
                            </p:childTnLst>
                          </p:cTn>
                        </p:par>
                      </p:childTnLst>
                    </p:cTn>
                  </p:par>
                </p:childTnLst>
              </p:cTn>
              <p:nextCondLst>
                <p:cond evt="onClick" delay="0">
                  <p:tgtEl>
                    <p:spTgt spid="472"/>
                  </p:tgtEl>
                </p:cond>
              </p:nextCondLst>
            </p:seq>
            <p:seq concurrent="1" nextAc="seek">
              <p:cTn id="3464" restart="whenNotActive" fill="hold" evtFilter="cancelBubble" nodeType="interactiveSeq">
                <p:stCondLst>
                  <p:cond evt="onClick" delay="0">
                    <p:tgtEl>
                      <p:spTgt spid="473"/>
                    </p:tgtEl>
                  </p:cond>
                </p:stCondLst>
                <p:endSync evt="end" delay="0">
                  <p:rtn val="all"/>
                </p:endSync>
                <p:childTnLst>
                  <p:par>
                    <p:cTn id="3465" fill="hold">
                      <p:stCondLst>
                        <p:cond delay="0"/>
                      </p:stCondLst>
                      <p:childTnLst>
                        <p:par>
                          <p:cTn id="3466" fill="hold">
                            <p:stCondLst>
                              <p:cond delay="0"/>
                            </p:stCondLst>
                            <p:childTnLst>
                              <p:par>
                                <p:cTn id="3467" presetID="1" presetClass="exit" presetSubtype="0" fill="hold" grpId="1" nodeType="clickEffect">
                                  <p:stCondLst>
                                    <p:cond delay="0"/>
                                  </p:stCondLst>
                                  <p:childTnLst>
                                    <p:set>
                                      <p:cBhvr>
                                        <p:cTn id="3468" dur="1" fill="hold">
                                          <p:stCondLst>
                                            <p:cond delay="0"/>
                                          </p:stCondLst>
                                        </p:cTn>
                                        <p:tgtEl>
                                          <p:spTgt spid="473"/>
                                        </p:tgtEl>
                                        <p:attrNameLst>
                                          <p:attrName>style.visibility</p:attrName>
                                        </p:attrNameLst>
                                      </p:cBhvr>
                                      <p:to>
                                        <p:strVal val="hidden"/>
                                      </p:to>
                                    </p:set>
                                  </p:childTnLst>
                                </p:cTn>
                              </p:par>
                              <p:par>
                                <p:cTn id="3469" presetID="1" presetClass="exit" presetSubtype="0" fill="hold" grpId="2" nodeType="withEffect">
                                  <p:stCondLst>
                                    <p:cond delay="0"/>
                                  </p:stCondLst>
                                  <p:childTnLst>
                                    <p:set>
                                      <p:cBhvr>
                                        <p:cTn id="3470" dur="1" fill="hold">
                                          <p:stCondLst>
                                            <p:cond delay="0"/>
                                          </p:stCondLst>
                                        </p:cTn>
                                        <p:tgtEl>
                                          <p:spTgt spid="440"/>
                                        </p:tgtEl>
                                        <p:attrNameLst>
                                          <p:attrName>style.visibility</p:attrName>
                                        </p:attrNameLst>
                                      </p:cBhvr>
                                      <p:to>
                                        <p:strVal val="hidden"/>
                                      </p:to>
                                    </p:set>
                                  </p:childTnLst>
                                </p:cTn>
                              </p:par>
                              <p:par>
                                <p:cTn id="3471" presetID="10" presetClass="entr" presetSubtype="0" fill="hold" grpId="8" nodeType="withEffect">
                                  <p:stCondLst>
                                    <p:cond delay="0"/>
                                  </p:stCondLst>
                                  <p:childTnLst>
                                    <p:set>
                                      <p:cBhvr>
                                        <p:cTn id="3472" dur="1" fill="hold">
                                          <p:stCondLst>
                                            <p:cond delay="0"/>
                                          </p:stCondLst>
                                        </p:cTn>
                                        <p:tgtEl>
                                          <p:spTgt spid="448"/>
                                        </p:tgtEl>
                                        <p:attrNameLst>
                                          <p:attrName>style.visibility</p:attrName>
                                        </p:attrNameLst>
                                      </p:cBhvr>
                                      <p:to>
                                        <p:strVal val="visible"/>
                                      </p:to>
                                    </p:set>
                                    <p:animEffect transition="in" filter="fade">
                                      <p:cBhvr>
                                        <p:cTn id="3473" dur="500"/>
                                        <p:tgtEl>
                                          <p:spTgt spid="448"/>
                                        </p:tgtEl>
                                      </p:cBhvr>
                                    </p:animEffect>
                                  </p:childTnLst>
                                </p:cTn>
                              </p:par>
                            </p:childTnLst>
                          </p:cTn>
                        </p:par>
                      </p:childTnLst>
                    </p:cTn>
                  </p:par>
                </p:childTnLst>
              </p:cTn>
              <p:nextCondLst>
                <p:cond evt="onClick" delay="0">
                  <p:tgtEl>
                    <p:spTgt spid="473"/>
                  </p:tgtEl>
                </p:cond>
              </p:nextCondLst>
            </p:seq>
            <p:seq concurrent="1" nextAc="seek">
              <p:cTn id="3474" restart="whenNotActive" fill="hold" evtFilter="cancelBubble" nodeType="interactiveSeq">
                <p:stCondLst>
                  <p:cond evt="onClick" delay="0">
                    <p:tgtEl>
                      <p:spTgt spid="475"/>
                    </p:tgtEl>
                  </p:cond>
                </p:stCondLst>
                <p:endSync evt="end" delay="0">
                  <p:rtn val="all"/>
                </p:endSync>
                <p:childTnLst>
                  <p:par>
                    <p:cTn id="3475" fill="hold">
                      <p:stCondLst>
                        <p:cond delay="0"/>
                      </p:stCondLst>
                      <p:childTnLst>
                        <p:par>
                          <p:cTn id="3476" fill="hold">
                            <p:stCondLst>
                              <p:cond delay="0"/>
                            </p:stCondLst>
                            <p:childTnLst>
                              <p:par>
                                <p:cTn id="3477" presetID="1" presetClass="entr" presetSubtype="0" fill="hold" grpId="0" nodeType="clickEffect">
                                  <p:stCondLst>
                                    <p:cond delay="0"/>
                                  </p:stCondLst>
                                  <p:childTnLst>
                                    <p:set>
                                      <p:cBhvr>
                                        <p:cTn id="3478" dur="1" fill="hold">
                                          <p:stCondLst>
                                            <p:cond delay="0"/>
                                          </p:stCondLst>
                                        </p:cTn>
                                        <p:tgtEl>
                                          <p:spTgt spid="481"/>
                                        </p:tgtEl>
                                        <p:attrNameLst>
                                          <p:attrName>style.visibility</p:attrName>
                                        </p:attrNameLst>
                                      </p:cBhvr>
                                      <p:to>
                                        <p:strVal val="visible"/>
                                      </p:to>
                                    </p:set>
                                  </p:childTnLst>
                                </p:cTn>
                              </p:par>
                              <p:par>
                                <p:cTn id="3479" presetID="10" presetClass="exit" presetSubtype="0" fill="hold" grpId="0" nodeType="withEffect">
                                  <p:stCondLst>
                                    <p:cond delay="0"/>
                                  </p:stCondLst>
                                  <p:childTnLst>
                                    <p:animEffect transition="out" filter="fade">
                                      <p:cBhvr>
                                        <p:cTn id="3480" dur="500"/>
                                        <p:tgtEl>
                                          <p:spTgt spid="447"/>
                                        </p:tgtEl>
                                      </p:cBhvr>
                                    </p:animEffect>
                                    <p:set>
                                      <p:cBhvr>
                                        <p:cTn id="3481"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5"/>
                  </p:tgtEl>
                </p:cond>
              </p:nextCondLst>
            </p:seq>
            <p:seq concurrent="1" nextAc="seek">
              <p:cTn id="3482" restart="whenNotActive" fill="hold" evtFilter="cancelBubble" nodeType="interactiveSeq">
                <p:stCondLst>
                  <p:cond evt="onClick" delay="0">
                    <p:tgtEl>
                      <p:spTgt spid="476"/>
                    </p:tgtEl>
                  </p:cond>
                </p:stCondLst>
                <p:endSync evt="end" delay="0">
                  <p:rtn val="all"/>
                </p:endSync>
                <p:childTnLst>
                  <p:par>
                    <p:cTn id="3483" fill="hold">
                      <p:stCondLst>
                        <p:cond delay="0"/>
                      </p:stCondLst>
                      <p:childTnLst>
                        <p:par>
                          <p:cTn id="3484" fill="hold">
                            <p:stCondLst>
                              <p:cond delay="0"/>
                            </p:stCondLst>
                            <p:childTnLst>
                              <p:par>
                                <p:cTn id="3485" presetID="1" presetClass="entr" presetSubtype="0" fill="hold" grpId="0" nodeType="clickEffect">
                                  <p:stCondLst>
                                    <p:cond delay="0"/>
                                  </p:stCondLst>
                                  <p:childTnLst>
                                    <p:set>
                                      <p:cBhvr>
                                        <p:cTn id="3486" dur="1" fill="hold">
                                          <p:stCondLst>
                                            <p:cond delay="0"/>
                                          </p:stCondLst>
                                        </p:cTn>
                                        <p:tgtEl>
                                          <p:spTgt spid="482"/>
                                        </p:tgtEl>
                                        <p:attrNameLst>
                                          <p:attrName>style.visibility</p:attrName>
                                        </p:attrNameLst>
                                      </p:cBhvr>
                                      <p:to>
                                        <p:strVal val="visible"/>
                                      </p:to>
                                    </p:set>
                                  </p:childTnLst>
                                </p:cTn>
                              </p:par>
                              <p:par>
                                <p:cTn id="3487" presetID="1" presetClass="entr" presetSubtype="0" fill="hold" grpId="0" nodeType="withEffect">
                                  <p:stCondLst>
                                    <p:cond delay="0"/>
                                  </p:stCondLst>
                                  <p:childTnLst>
                                    <p:set>
                                      <p:cBhvr>
                                        <p:cTn id="3488" dur="1" fill="hold">
                                          <p:stCondLst>
                                            <p:cond delay="0"/>
                                          </p:stCondLst>
                                        </p:cTn>
                                        <p:tgtEl>
                                          <p:spTgt spid="439"/>
                                        </p:tgtEl>
                                        <p:attrNameLst>
                                          <p:attrName>style.visibility</p:attrName>
                                        </p:attrNameLst>
                                      </p:cBhvr>
                                      <p:to>
                                        <p:strVal val="visible"/>
                                      </p:to>
                                    </p:set>
                                  </p:childTnLst>
                                </p:cTn>
                              </p:par>
                              <p:par>
                                <p:cTn id="3489" presetID="10" presetClass="exit" presetSubtype="0" fill="hold" grpId="1" nodeType="withEffect">
                                  <p:stCondLst>
                                    <p:cond delay="0"/>
                                  </p:stCondLst>
                                  <p:childTnLst>
                                    <p:animEffect transition="out" filter="fade">
                                      <p:cBhvr>
                                        <p:cTn id="3490" dur="500"/>
                                        <p:tgtEl>
                                          <p:spTgt spid="447"/>
                                        </p:tgtEl>
                                      </p:cBhvr>
                                    </p:animEffect>
                                    <p:set>
                                      <p:cBhvr>
                                        <p:cTn id="3491"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6"/>
                  </p:tgtEl>
                </p:cond>
              </p:nextCondLst>
            </p:seq>
            <p:seq concurrent="1" nextAc="seek">
              <p:cTn id="3492" restart="whenNotActive" fill="hold" evtFilter="cancelBubble" nodeType="interactiveSeq">
                <p:stCondLst>
                  <p:cond evt="onClick" delay="0">
                    <p:tgtEl>
                      <p:spTgt spid="477"/>
                    </p:tgtEl>
                  </p:cond>
                </p:stCondLst>
                <p:endSync evt="end" delay="0">
                  <p:rtn val="all"/>
                </p:endSync>
                <p:childTnLst>
                  <p:par>
                    <p:cTn id="3493" fill="hold">
                      <p:stCondLst>
                        <p:cond delay="0"/>
                      </p:stCondLst>
                      <p:childTnLst>
                        <p:par>
                          <p:cTn id="3494" fill="hold">
                            <p:stCondLst>
                              <p:cond delay="0"/>
                            </p:stCondLst>
                            <p:childTnLst>
                              <p:par>
                                <p:cTn id="3495" presetID="1" presetClass="entr" presetSubtype="0" fill="hold" grpId="1" nodeType="clickEffect">
                                  <p:stCondLst>
                                    <p:cond delay="0"/>
                                  </p:stCondLst>
                                  <p:childTnLst>
                                    <p:set>
                                      <p:cBhvr>
                                        <p:cTn id="3496" dur="1" fill="hold">
                                          <p:stCondLst>
                                            <p:cond delay="0"/>
                                          </p:stCondLst>
                                        </p:cTn>
                                        <p:tgtEl>
                                          <p:spTgt spid="483"/>
                                        </p:tgtEl>
                                        <p:attrNameLst>
                                          <p:attrName>style.visibility</p:attrName>
                                        </p:attrNameLst>
                                      </p:cBhvr>
                                      <p:to>
                                        <p:strVal val="visible"/>
                                      </p:to>
                                    </p:set>
                                  </p:childTnLst>
                                </p:cTn>
                              </p:par>
                              <p:par>
                                <p:cTn id="3497" presetID="10" presetClass="exit" presetSubtype="0" fill="hold" grpId="2" nodeType="withEffect">
                                  <p:stCondLst>
                                    <p:cond delay="0"/>
                                  </p:stCondLst>
                                  <p:childTnLst>
                                    <p:animEffect transition="out" filter="fade">
                                      <p:cBhvr>
                                        <p:cTn id="3498" dur="500"/>
                                        <p:tgtEl>
                                          <p:spTgt spid="447"/>
                                        </p:tgtEl>
                                      </p:cBhvr>
                                    </p:animEffect>
                                    <p:set>
                                      <p:cBhvr>
                                        <p:cTn id="3499"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7"/>
                  </p:tgtEl>
                </p:cond>
              </p:nextCondLst>
            </p:seq>
            <p:seq concurrent="1" nextAc="seek">
              <p:cTn id="3500" restart="whenNotActive" fill="hold" evtFilter="cancelBubble" nodeType="interactiveSeq">
                <p:stCondLst>
                  <p:cond evt="onClick" delay="0">
                    <p:tgtEl>
                      <p:spTgt spid="479"/>
                    </p:tgtEl>
                  </p:cond>
                </p:stCondLst>
                <p:endSync evt="end" delay="0">
                  <p:rtn val="all"/>
                </p:endSync>
                <p:childTnLst>
                  <p:par>
                    <p:cTn id="3501" fill="hold">
                      <p:stCondLst>
                        <p:cond delay="0"/>
                      </p:stCondLst>
                      <p:childTnLst>
                        <p:par>
                          <p:cTn id="3502" fill="hold">
                            <p:stCondLst>
                              <p:cond delay="0"/>
                            </p:stCondLst>
                            <p:childTnLst>
                              <p:par>
                                <p:cTn id="3503" presetID="1" presetClass="entr" presetSubtype="0" fill="hold" grpId="0" nodeType="clickEffect">
                                  <p:stCondLst>
                                    <p:cond delay="0"/>
                                  </p:stCondLst>
                                  <p:childTnLst>
                                    <p:set>
                                      <p:cBhvr>
                                        <p:cTn id="3504" dur="1" fill="hold">
                                          <p:stCondLst>
                                            <p:cond delay="0"/>
                                          </p:stCondLst>
                                        </p:cTn>
                                        <p:tgtEl>
                                          <p:spTgt spid="485"/>
                                        </p:tgtEl>
                                        <p:attrNameLst>
                                          <p:attrName>style.visibility</p:attrName>
                                        </p:attrNameLst>
                                      </p:cBhvr>
                                      <p:to>
                                        <p:strVal val="visible"/>
                                      </p:to>
                                    </p:set>
                                  </p:childTnLst>
                                </p:cTn>
                              </p:par>
                              <p:par>
                                <p:cTn id="3505" presetID="1" presetClass="entr" presetSubtype="0" fill="hold" grpId="0" nodeType="withEffect">
                                  <p:stCondLst>
                                    <p:cond delay="0"/>
                                  </p:stCondLst>
                                  <p:childTnLst>
                                    <p:set>
                                      <p:cBhvr>
                                        <p:cTn id="3506" dur="1" fill="hold">
                                          <p:stCondLst>
                                            <p:cond delay="0"/>
                                          </p:stCondLst>
                                        </p:cTn>
                                        <p:tgtEl>
                                          <p:spTgt spid="446"/>
                                        </p:tgtEl>
                                        <p:attrNameLst>
                                          <p:attrName>style.visibility</p:attrName>
                                        </p:attrNameLst>
                                      </p:cBhvr>
                                      <p:to>
                                        <p:strVal val="visible"/>
                                      </p:to>
                                    </p:set>
                                  </p:childTnLst>
                                </p:cTn>
                              </p:par>
                              <p:par>
                                <p:cTn id="3507" presetID="10" presetClass="exit" presetSubtype="0" fill="hold" grpId="3" nodeType="withEffect">
                                  <p:stCondLst>
                                    <p:cond delay="0"/>
                                  </p:stCondLst>
                                  <p:childTnLst>
                                    <p:animEffect transition="out" filter="fade">
                                      <p:cBhvr>
                                        <p:cTn id="3508" dur="500"/>
                                        <p:tgtEl>
                                          <p:spTgt spid="447"/>
                                        </p:tgtEl>
                                      </p:cBhvr>
                                    </p:animEffect>
                                    <p:set>
                                      <p:cBhvr>
                                        <p:cTn id="3509"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9"/>
                  </p:tgtEl>
                </p:cond>
              </p:nextCondLst>
            </p:seq>
            <p:seq concurrent="1" nextAc="seek">
              <p:cTn id="3510" restart="whenNotActive" fill="hold" evtFilter="cancelBubble" nodeType="interactiveSeq">
                <p:stCondLst>
                  <p:cond evt="onClick" delay="0">
                    <p:tgtEl>
                      <p:spTgt spid="480"/>
                    </p:tgtEl>
                  </p:cond>
                </p:stCondLst>
                <p:endSync evt="end" delay="0">
                  <p:rtn val="all"/>
                </p:endSync>
                <p:childTnLst>
                  <p:par>
                    <p:cTn id="3511" fill="hold">
                      <p:stCondLst>
                        <p:cond delay="0"/>
                      </p:stCondLst>
                      <p:childTnLst>
                        <p:par>
                          <p:cTn id="3512" fill="hold">
                            <p:stCondLst>
                              <p:cond delay="0"/>
                            </p:stCondLst>
                            <p:childTnLst>
                              <p:par>
                                <p:cTn id="3513" presetID="1" presetClass="entr" presetSubtype="0" fill="hold" grpId="0" nodeType="clickEffect">
                                  <p:stCondLst>
                                    <p:cond delay="0"/>
                                  </p:stCondLst>
                                  <p:childTnLst>
                                    <p:set>
                                      <p:cBhvr>
                                        <p:cTn id="3514" dur="1" fill="hold">
                                          <p:stCondLst>
                                            <p:cond delay="0"/>
                                          </p:stCondLst>
                                        </p:cTn>
                                        <p:tgtEl>
                                          <p:spTgt spid="486"/>
                                        </p:tgtEl>
                                        <p:attrNameLst>
                                          <p:attrName>style.visibility</p:attrName>
                                        </p:attrNameLst>
                                      </p:cBhvr>
                                      <p:to>
                                        <p:strVal val="visible"/>
                                      </p:to>
                                    </p:set>
                                  </p:childTnLst>
                                </p:cTn>
                              </p:par>
                              <p:par>
                                <p:cTn id="3515" presetID="1" presetClass="entr" presetSubtype="0" fill="hold" grpId="2" nodeType="withEffect">
                                  <p:stCondLst>
                                    <p:cond delay="0"/>
                                  </p:stCondLst>
                                  <p:childTnLst>
                                    <p:set>
                                      <p:cBhvr>
                                        <p:cTn id="3516" dur="1" fill="hold">
                                          <p:stCondLst>
                                            <p:cond delay="0"/>
                                          </p:stCondLst>
                                        </p:cTn>
                                        <p:tgtEl>
                                          <p:spTgt spid="439"/>
                                        </p:tgtEl>
                                        <p:attrNameLst>
                                          <p:attrName>style.visibility</p:attrName>
                                        </p:attrNameLst>
                                      </p:cBhvr>
                                      <p:to>
                                        <p:strVal val="visible"/>
                                      </p:to>
                                    </p:set>
                                  </p:childTnLst>
                                </p:cTn>
                              </p:par>
                              <p:par>
                                <p:cTn id="3517" presetID="10" presetClass="exit" presetSubtype="0" fill="hold" grpId="4" nodeType="withEffect">
                                  <p:stCondLst>
                                    <p:cond delay="0"/>
                                  </p:stCondLst>
                                  <p:childTnLst>
                                    <p:animEffect transition="out" filter="fade">
                                      <p:cBhvr>
                                        <p:cTn id="3518" dur="500"/>
                                        <p:tgtEl>
                                          <p:spTgt spid="447"/>
                                        </p:tgtEl>
                                      </p:cBhvr>
                                    </p:animEffect>
                                    <p:set>
                                      <p:cBhvr>
                                        <p:cTn id="3519"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80"/>
                  </p:tgtEl>
                </p:cond>
              </p:nextCondLst>
            </p:seq>
            <p:seq concurrent="1" nextAc="seek">
              <p:cTn id="3520" restart="whenNotActive" fill="hold" evtFilter="cancelBubble" nodeType="interactiveSeq">
                <p:stCondLst>
                  <p:cond evt="onClick" delay="0">
                    <p:tgtEl>
                      <p:spTgt spid="478"/>
                    </p:tgtEl>
                  </p:cond>
                </p:stCondLst>
                <p:endSync evt="end" delay="0">
                  <p:rtn val="all"/>
                </p:endSync>
                <p:childTnLst>
                  <p:par>
                    <p:cTn id="3521" fill="hold">
                      <p:stCondLst>
                        <p:cond delay="0"/>
                      </p:stCondLst>
                      <p:childTnLst>
                        <p:par>
                          <p:cTn id="3522" fill="hold">
                            <p:stCondLst>
                              <p:cond delay="0"/>
                            </p:stCondLst>
                            <p:childTnLst>
                              <p:par>
                                <p:cTn id="3523" presetID="1" presetClass="entr" presetSubtype="0" fill="hold" grpId="0" nodeType="clickEffect">
                                  <p:stCondLst>
                                    <p:cond delay="0"/>
                                  </p:stCondLst>
                                  <p:childTnLst>
                                    <p:set>
                                      <p:cBhvr>
                                        <p:cTn id="3524" dur="1" fill="hold">
                                          <p:stCondLst>
                                            <p:cond delay="0"/>
                                          </p:stCondLst>
                                        </p:cTn>
                                        <p:tgtEl>
                                          <p:spTgt spid="484"/>
                                        </p:tgtEl>
                                        <p:attrNameLst>
                                          <p:attrName>style.visibility</p:attrName>
                                        </p:attrNameLst>
                                      </p:cBhvr>
                                      <p:to>
                                        <p:strVal val="visible"/>
                                      </p:to>
                                    </p:set>
                                  </p:childTnLst>
                                </p:cTn>
                              </p:par>
                              <p:par>
                                <p:cTn id="3525" presetID="1" presetClass="entr" presetSubtype="0" fill="hold" grpId="1" nodeType="withEffect">
                                  <p:stCondLst>
                                    <p:cond delay="0"/>
                                  </p:stCondLst>
                                  <p:childTnLst>
                                    <p:set>
                                      <p:cBhvr>
                                        <p:cTn id="3526" dur="1" fill="hold">
                                          <p:stCondLst>
                                            <p:cond delay="0"/>
                                          </p:stCondLst>
                                        </p:cTn>
                                        <p:tgtEl>
                                          <p:spTgt spid="439"/>
                                        </p:tgtEl>
                                        <p:attrNameLst>
                                          <p:attrName>style.visibility</p:attrName>
                                        </p:attrNameLst>
                                      </p:cBhvr>
                                      <p:to>
                                        <p:strVal val="visible"/>
                                      </p:to>
                                    </p:set>
                                  </p:childTnLst>
                                </p:cTn>
                              </p:par>
                              <p:par>
                                <p:cTn id="3527" presetID="10" presetClass="exit" presetSubtype="0" fill="hold" grpId="5" nodeType="withEffect">
                                  <p:stCondLst>
                                    <p:cond delay="0"/>
                                  </p:stCondLst>
                                  <p:childTnLst>
                                    <p:animEffect transition="out" filter="fade">
                                      <p:cBhvr>
                                        <p:cTn id="3528" dur="500"/>
                                        <p:tgtEl>
                                          <p:spTgt spid="447"/>
                                        </p:tgtEl>
                                      </p:cBhvr>
                                    </p:animEffect>
                                    <p:set>
                                      <p:cBhvr>
                                        <p:cTn id="3529" dur="1" fill="hold">
                                          <p:stCondLst>
                                            <p:cond delay="499"/>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8"/>
                  </p:tgtEl>
                </p:cond>
              </p:nextCondLst>
            </p:seq>
            <p:seq concurrent="1" nextAc="seek">
              <p:cTn id="3530" restart="whenNotActive" fill="hold" evtFilter="cancelBubble" nodeType="interactiveSeq">
                <p:stCondLst>
                  <p:cond evt="onClick" delay="0">
                    <p:tgtEl>
                      <p:spTgt spid="486"/>
                    </p:tgtEl>
                  </p:cond>
                </p:stCondLst>
                <p:endSync evt="end" delay="0">
                  <p:rtn val="all"/>
                </p:endSync>
                <p:childTnLst>
                  <p:par>
                    <p:cTn id="3531" fill="hold">
                      <p:stCondLst>
                        <p:cond delay="0"/>
                      </p:stCondLst>
                      <p:childTnLst>
                        <p:par>
                          <p:cTn id="3532" fill="hold">
                            <p:stCondLst>
                              <p:cond delay="0"/>
                            </p:stCondLst>
                            <p:childTnLst>
                              <p:par>
                                <p:cTn id="3533" presetID="1" presetClass="exit" presetSubtype="0" fill="hold" grpId="1" nodeType="clickEffect">
                                  <p:stCondLst>
                                    <p:cond delay="0"/>
                                  </p:stCondLst>
                                  <p:childTnLst>
                                    <p:set>
                                      <p:cBhvr>
                                        <p:cTn id="3534" dur="1" fill="hold">
                                          <p:stCondLst>
                                            <p:cond delay="0"/>
                                          </p:stCondLst>
                                        </p:cTn>
                                        <p:tgtEl>
                                          <p:spTgt spid="486"/>
                                        </p:tgtEl>
                                        <p:attrNameLst>
                                          <p:attrName>style.visibility</p:attrName>
                                        </p:attrNameLst>
                                      </p:cBhvr>
                                      <p:to>
                                        <p:strVal val="hidden"/>
                                      </p:to>
                                    </p:set>
                                  </p:childTnLst>
                                </p:cTn>
                              </p:par>
                              <p:par>
                                <p:cTn id="3535" presetID="1" presetClass="exit" presetSubtype="0" fill="hold" grpId="4" nodeType="withEffect">
                                  <p:stCondLst>
                                    <p:cond delay="0"/>
                                  </p:stCondLst>
                                  <p:childTnLst>
                                    <p:set>
                                      <p:cBhvr>
                                        <p:cTn id="3536" dur="1" fill="hold">
                                          <p:stCondLst>
                                            <p:cond delay="0"/>
                                          </p:stCondLst>
                                        </p:cTn>
                                        <p:tgtEl>
                                          <p:spTgt spid="439"/>
                                        </p:tgtEl>
                                        <p:attrNameLst>
                                          <p:attrName>style.visibility</p:attrName>
                                        </p:attrNameLst>
                                      </p:cBhvr>
                                      <p:to>
                                        <p:strVal val="hidden"/>
                                      </p:to>
                                    </p:set>
                                  </p:childTnLst>
                                </p:cTn>
                              </p:par>
                              <p:par>
                                <p:cTn id="3537" presetID="10" presetClass="entr" presetSubtype="0" fill="hold" grpId="6" nodeType="withEffect">
                                  <p:stCondLst>
                                    <p:cond delay="0"/>
                                  </p:stCondLst>
                                  <p:childTnLst>
                                    <p:set>
                                      <p:cBhvr>
                                        <p:cTn id="3538" dur="1" fill="hold">
                                          <p:stCondLst>
                                            <p:cond delay="0"/>
                                          </p:stCondLst>
                                        </p:cTn>
                                        <p:tgtEl>
                                          <p:spTgt spid="447"/>
                                        </p:tgtEl>
                                        <p:attrNameLst>
                                          <p:attrName>style.visibility</p:attrName>
                                        </p:attrNameLst>
                                      </p:cBhvr>
                                      <p:to>
                                        <p:strVal val="visible"/>
                                      </p:to>
                                    </p:set>
                                    <p:animEffect transition="in" filter="fade">
                                      <p:cBhvr>
                                        <p:cTn id="3539" dur="500"/>
                                        <p:tgtEl>
                                          <p:spTgt spid="447"/>
                                        </p:tgtEl>
                                      </p:cBhvr>
                                    </p:animEffect>
                                  </p:childTnLst>
                                </p:cTn>
                              </p:par>
                            </p:childTnLst>
                          </p:cTn>
                        </p:par>
                      </p:childTnLst>
                    </p:cTn>
                  </p:par>
                </p:childTnLst>
              </p:cTn>
              <p:nextCondLst>
                <p:cond evt="onClick" delay="0">
                  <p:tgtEl>
                    <p:spTgt spid="486"/>
                  </p:tgtEl>
                </p:cond>
              </p:nextCondLst>
            </p:seq>
            <p:seq concurrent="1" nextAc="seek">
              <p:cTn id="3540" restart="whenNotActive" fill="hold" evtFilter="cancelBubble" nodeType="interactiveSeq">
                <p:stCondLst>
                  <p:cond evt="onClick" delay="0">
                    <p:tgtEl>
                      <p:spTgt spid="481"/>
                    </p:tgtEl>
                  </p:cond>
                </p:stCondLst>
                <p:endSync evt="end" delay="0">
                  <p:rtn val="all"/>
                </p:endSync>
                <p:childTnLst>
                  <p:par>
                    <p:cTn id="3541" fill="hold">
                      <p:stCondLst>
                        <p:cond delay="0"/>
                      </p:stCondLst>
                      <p:childTnLst>
                        <p:par>
                          <p:cTn id="3542" fill="hold">
                            <p:stCondLst>
                              <p:cond delay="0"/>
                            </p:stCondLst>
                            <p:childTnLst>
                              <p:par>
                                <p:cTn id="3543" presetID="1" presetClass="exit" presetSubtype="0" fill="hold" grpId="1" nodeType="clickEffect">
                                  <p:stCondLst>
                                    <p:cond delay="0"/>
                                  </p:stCondLst>
                                  <p:childTnLst>
                                    <p:set>
                                      <p:cBhvr>
                                        <p:cTn id="3544" dur="1" fill="hold">
                                          <p:stCondLst>
                                            <p:cond delay="0"/>
                                          </p:stCondLst>
                                        </p:cTn>
                                        <p:tgtEl>
                                          <p:spTgt spid="481"/>
                                        </p:tgtEl>
                                        <p:attrNameLst>
                                          <p:attrName>style.visibility</p:attrName>
                                        </p:attrNameLst>
                                      </p:cBhvr>
                                      <p:to>
                                        <p:strVal val="hidden"/>
                                      </p:to>
                                    </p:set>
                                  </p:childTnLst>
                                </p:cTn>
                              </p:par>
                              <p:par>
                                <p:cTn id="3545" presetID="10" presetClass="entr" presetSubtype="0" fill="hold" grpId="7" nodeType="withEffect">
                                  <p:stCondLst>
                                    <p:cond delay="0"/>
                                  </p:stCondLst>
                                  <p:childTnLst>
                                    <p:set>
                                      <p:cBhvr>
                                        <p:cTn id="3546" dur="1" fill="hold">
                                          <p:stCondLst>
                                            <p:cond delay="0"/>
                                          </p:stCondLst>
                                        </p:cTn>
                                        <p:tgtEl>
                                          <p:spTgt spid="447"/>
                                        </p:tgtEl>
                                        <p:attrNameLst>
                                          <p:attrName>style.visibility</p:attrName>
                                        </p:attrNameLst>
                                      </p:cBhvr>
                                      <p:to>
                                        <p:strVal val="visible"/>
                                      </p:to>
                                    </p:set>
                                    <p:animEffect transition="in" filter="fade">
                                      <p:cBhvr>
                                        <p:cTn id="3547" dur="500"/>
                                        <p:tgtEl>
                                          <p:spTgt spid="447"/>
                                        </p:tgtEl>
                                      </p:cBhvr>
                                    </p:animEffect>
                                  </p:childTnLst>
                                </p:cTn>
                              </p:par>
                            </p:childTnLst>
                          </p:cTn>
                        </p:par>
                      </p:childTnLst>
                    </p:cTn>
                  </p:par>
                </p:childTnLst>
              </p:cTn>
              <p:nextCondLst>
                <p:cond evt="onClick" delay="0">
                  <p:tgtEl>
                    <p:spTgt spid="481"/>
                  </p:tgtEl>
                </p:cond>
              </p:nextCondLst>
            </p:seq>
            <p:seq concurrent="1" nextAc="seek">
              <p:cTn id="3548" restart="whenNotActive" fill="hold" evtFilter="cancelBubble" nodeType="interactiveSeq">
                <p:stCondLst>
                  <p:cond evt="onClick" delay="0">
                    <p:tgtEl>
                      <p:spTgt spid="482"/>
                    </p:tgtEl>
                  </p:cond>
                </p:stCondLst>
                <p:endSync evt="end" delay="0">
                  <p:rtn val="all"/>
                </p:endSync>
                <p:childTnLst>
                  <p:par>
                    <p:cTn id="3549" fill="hold">
                      <p:stCondLst>
                        <p:cond delay="0"/>
                      </p:stCondLst>
                      <p:childTnLst>
                        <p:par>
                          <p:cTn id="3550" fill="hold">
                            <p:stCondLst>
                              <p:cond delay="0"/>
                            </p:stCondLst>
                            <p:childTnLst>
                              <p:par>
                                <p:cTn id="3551" presetID="1" presetClass="exit" presetSubtype="0" fill="hold" grpId="1" nodeType="clickEffect">
                                  <p:stCondLst>
                                    <p:cond delay="0"/>
                                  </p:stCondLst>
                                  <p:childTnLst>
                                    <p:set>
                                      <p:cBhvr>
                                        <p:cTn id="3552" dur="1" fill="hold">
                                          <p:stCondLst>
                                            <p:cond delay="0"/>
                                          </p:stCondLst>
                                        </p:cTn>
                                        <p:tgtEl>
                                          <p:spTgt spid="482"/>
                                        </p:tgtEl>
                                        <p:attrNameLst>
                                          <p:attrName>style.visibility</p:attrName>
                                        </p:attrNameLst>
                                      </p:cBhvr>
                                      <p:to>
                                        <p:strVal val="hidden"/>
                                      </p:to>
                                    </p:set>
                                  </p:childTnLst>
                                </p:cTn>
                              </p:par>
                              <p:par>
                                <p:cTn id="3553" presetID="1" presetClass="exit" presetSubtype="0" fill="hold" grpId="5" nodeType="withEffect">
                                  <p:stCondLst>
                                    <p:cond delay="0"/>
                                  </p:stCondLst>
                                  <p:childTnLst>
                                    <p:set>
                                      <p:cBhvr>
                                        <p:cTn id="3554" dur="1" fill="hold">
                                          <p:stCondLst>
                                            <p:cond delay="0"/>
                                          </p:stCondLst>
                                        </p:cTn>
                                        <p:tgtEl>
                                          <p:spTgt spid="439"/>
                                        </p:tgtEl>
                                        <p:attrNameLst>
                                          <p:attrName>style.visibility</p:attrName>
                                        </p:attrNameLst>
                                      </p:cBhvr>
                                      <p:to>
                                        <p:strVal val="hidden"/>
                                      </p:to>
                                    </p:set>
                                  </p:childTnLst>
                                </p:cTn>
                              </p:par>
                              <p:par>
                                <p:cTn id="3555" presetID="10" presetClass="entr" presetSubtype="0" fill="hold" grpId="8" nodeType="withEffect">
                                  <p:stCondLst>
                                    <p:cond delay="0"/>
                                  </p:stCondLst>
                                  <p:childTnLst>
                                    <p:set>
                                      <p:cBhvr>
                                        <p:cTn id="3556" dur="1" fill="hold">
                                          <p:stCondLst>
                                            <p:cond delay="0"/>
                                          </p:stCondLst>
                                        </p:cTn>
                                        <p:tgtEl>
                                          <p:spTgt spid="447"/>
                                        </p:tgtEl>
                                        <p:attrNameLst>
                                          <p:attrName>style.visibility</p:attrName>
                                        </p:attrNameLst>
                                      </p:cBhvr>
                                      <p:to>
                                        <p:strVal val="visible"/>
                                      </p:to>
                                    </p:set>
                                    <p:animEffect transition="in" filter="fade">
                                      <p:cBhvr>
                                        <p:cTn id="3557" dur="500"/>
                                        <p:tgtEl>
                                          <p:spTgt spid="447"/>
                                        </p:tgtEl>
                                      </p:cBhvr>
                                    </p:animEffect>
                                  </p:childTnLst>
                                </p:cTn>
                              </p:par>
                            </p:childTnLst>
                          </p:cTn>
                        </p:par>
                      </p:childTnLst>
                    </p:cTn>
                  </p:par>
                </p:childTnLst>
              </p:cTn>
              <p:nextCondLst>
                <p:cond evt="onClick" delay="0">
                  <p:tgtEl>
                    <p:spTgt spid="482"/>
                  </p:tgtEl>
                </p:cond>
              </p:nextCondLst>
            </p:seq>
            <p:seq concurrent="1" nextAc="seek">
              <p:cTn id="3558" restart="whenNotActive" fill="hold" evtFilter="cancelBubble" nodeType="interactiveSeq">
                <p:stCondLst>
                  <p:cond evt="onClick" delay="0">
                    <p:tgtEl>
                      <p:spTgt spid="483"/>
                    </p:tgtEl>
                  </p:cond>
                </p:stCondLst>
                <p:endSync evt="end" delay="0">
                  <p:rtn val="all"/>
                </p:endSync>
                <p:childTnLst>
                  <p:par>
                    <p:cTn id="3559" fill="hold">
                      <p:stCondLst>
                        <p:cond delay="0"/>
                      </p:stCondLst>
                      <p:childTnLst>
                        <p:par>
                          <p:cTn id="3560" fill="hold">
                            <p:stCondLst>
                              <p:cond delay="0"/>
                            </p:stCondLst>
                            <p:childTnLst>
                              <p:par>
                                <p:cTn id="3561" presetID="1" presetClass="exit" presetSubtype="0" fill="hold" grpId="0" nodeType="clickEffect">
                                  <p:stCondLst>
                                    <p:cond delay="0"/>
                                  </p:stCondLst>
                                  <p:childTnLst>
                                    <p:set>
                                      <p:cBhvr>
                                        <p:cTn id="3562" dur="1" fill="hold">
                                          <p:stCondLst>
                                            <p:cond delay="0"/>
                                          </p:stCondLst>
                                        </p:cTn>
                                        <p:tgtEl>
                                          <p:spTgt spid="483"/>
                                        </p:tgtEl>
                                        <p:attrNameLst>
                                          <p:attrName>style.visibility</p:attrName>
                                        </p:attrNameLst>
                                      </p:cBhvr>
                                      <p:to>
                                        <p:strVal val="hidden"/>
                                      </p:to>
                                    </p:set>
                                  </p:childTnLst>
                                </p:cTn>
                              </p:par>
                              <p:par>
                                <p:cTn id="3563" presetID="10" presetClass="entr" presetSubtype="0" fill="hold" grpId="9" nodeType="withEffect">
                                  <p:stCondLst>
                                    <p:cond delay="0"/>
                                  </p:stCondLst>
                                  <p:childTnLst>
                                    <p:set>
                                      <p:cBhvr>
                                        <p:cTn id="3564" dur="1" fill="hold">
                                          <p:stCondLst>
                                            <p:cond delay="0"/>
                                          </p:stCondLst>
                                        </p:cTn>
                                        <p:tgtEl>
                                          <p:spTgt spid="447"/>
                                        </p:tgtEl>
                                        <p:attrNameLst>
                                          <p:attrName>style.visibility</p:attrName>
                                        </p:attrNameLst>
                                      </p:cBhvr>
                                      <p:to>
                                        <p:strVal val="visible"/>
                                      </p:to>
                                    </p:set>
                                    <p:animEffect transition="in" filter="fade">
                                      <p:cBhvr>
                                        <p:cTn id="3565" dur="500"/>
                                        <p:tgtEl>
                                          <p:spTgt spid="447"/>
                                        </p:tgtEl>
                                      </p:cBhvr>
                                    </p:animEffect>
                                  </p:childTnLst>
                                </p:cTn>
                              </p:par>
                            </p:childTnLst>
                          </p:cTn>
                        </p:par>
                      </p:childTnLst>
                    </p:cTn>
                  </p:par>
                </p:childTnLst>
              </p:cTn>
              <p:nextCondLst>
                <p:cond evt="onClick" delay="0">
                  <p:tgtEl>
                    <p:spTgt spid="483"/>
                  </p:tgtEl>
                </p:cond>
              </p:nextCondLst>
            </p:seq>
            <p:seq concurrent="1" nextAc="seek">
              <p:cTn id="3566" restart="whenNotActive" fill="hold" evtFilter="cancelBubble" nodeType="interactiveSeq">
                <p:stCondLst>
                  <p:cond evt="onClick" delay="0">
                    <p:tgtEl>
                      <p:spTgt spid="484"/>
                    </p:tgtEl>
                  </p:cond>
                </p:stCondLst>
                <p:endSync evt="end" delay="0">
                  <p:rtn val="all"/>
                </p:endSync>
                <p:childTnLst>
                  <p:par>
                    <p:cTn id="3567" fill="hold">
                      <p:stCondLst>
                        <p:cond delay="0"/>
                      </p:stCondLst>
                      <p:childTnLst>
                        <p:par>
                          <p:cTn id="3568" fill="hold">
                            <p:stCondLst>
                              <p:cond delay="0"/>
                            </p:stCondLst>
                            <p:childTnLst>
                              <p:par>
                                <p:cTn id="3569" presetID="1" presetClass="exit" presetSubtype="0" fill="hold" grpId="1" nodeType="clickEffect">
                                  <p:stCondLst>
                                    <p:cond delay="0"/>
                                  </p:stCondLst>
                                  <p:childTnLst>
                                    <p:set>
                                      <p:cBhvr>
                                        <p:cTn id="3570" dur="1" fill="hold">
                                          <p:stCondLst>
                                            <p:cond delay="0"/>
                                          </p:stCondLst>
                                        </p:cTn>
                                        <p:tgtEl>
                                          <p:spTgt spid="484"/>
                                        </p:tgtEl>
                                        <p:attrNameLst>
                                          <p:attrName>style.visibility</p:attrName>
                                        </p:attrNameLst>
                                      </p:cBhvr>
                                      <p:to>
                                        <p:strVal val="hidden"/>
                                      </p:to>
                                    </p:set>
                                  </p:childTnLst>
                                </p:cTn>
                              </p:par>
                              <p:par>
                                <p:cTn id="3571" presetID="1" presetClass="exit" presetSubtype="0" fill="hold" grpId="3" nodeType="withEffect">
                                  <p:stCondLst>
                                    <p:cond delay="0"/>
                                  </p:stCondLst>
                                  <p:childTnLst>
                                    <p:set>
                                      <p:cBhvr>
                                        <p:cTn id="3572" dur="1" fill="hold">
                                          <p:stCondLst>
                                            <p:cond delay="0"/>
                                          </p:stCondLst>
                                        </p:cTn>
                                        <p:tgtEl>
                                          <p:spTgt spid="439"/>
                                        </p:tgtEl>
                                        <p:attrNameLst>
                                          <p:attrName>style.visibility</p:attrName>
                                        </p:attrNameLst>
                                      </p:cBhvr>
                                      <p:to>
                                        <p:strVal val="hidden"/>
                                      </p:to>
                                    </p:set>
                                  </p:childTnLst>
                                </p:cTn>
                              </p:par>
                              <p:par>
                                <p:cTn id="3573" presetID="10" presetClass="entr" presetSubtype="0" fill="hold" grpId="10" nodeType="withEffect">
                                  <p:stCondLst>
                                    <p:cond delay="0"/>
                                  </p:stCondLst>
                                  <p:childTnLst>
                                    <p:set>
                                      <p:cBhvr>
                                        <p:cTn id="3574" dur="1" fill="hold">
                                          <p:stCondLst>
                                            <p:cond delay="0"/>
                                          </p:stCondLst>
                                        </p:cTn>
                                        <p:tgtEl>
                                          <p:spTgt spid="447"/>
                                        </p:tgtEl>
                                        <p:attrNameLst>
                                          <p:attrName>style.visibility</p:attrName>
                                        </p:attrNameLst>
                                      </p:cBhvr>
                                      <p:to>
                                        <p:strVal val="visible"/>
                                      </p:to>
                                    </p:set>
                                    <p:animEffect transition="in" filter="fade">
                                      <p:cBhvr>
                                        <p:cTn id="3575" dur="500"/>
                                        <p:tgtEl>
                                          <p:spTgt spid="447"/>
                                        </p:tgtEl>
                                      </p:cBhvr>
                                    </p:animEffect>
                                  </p:childTnLst>
                                </p:cTn>
                              </p:par>
                            </p:childTnLst>
                          </p:cTn>
                        </p:par>
                      </p:childTnLst>
                    </p:cTn>
                  </p:par>
                </p:childTnLst>
              </p:cTn>
              <p:nextCondLst>
                <p:cond evt="onClick" delay="0">
                  <p:tgtEl>
                    <p:spTgt spid="484"/>
                  </p:tgtEl>
                </p:cond>
              </p:nextCondLst>
            </p:seq>
            <p:seq concurrent="1" nextAc="seek">
              <p:cTn id="3576" restart="whenNotActive" fill="hold" evtFilter="cancelBubble" nodeType="interactiveSeq">
                <p:stCondLst>
                  <p:cond evt="onClick" delay="0">
                    <p:tgtEl>
                      <p:spTgt spid="485"/>
                    </p:tgtEl>
                  </p:cond>
                </p:stCondLst>
                <p:endSync evt="end" delay="0">
                  <p:rtn val="all"/>
                </p:endSync>
                <p:childTnLst>
                  <p:par>
                    <p:cTn id="3577" fill="hold">
                      <p:stCondLst>
                        <p:cond delay="0"/>
                      </p:stCondLst>
                      <p:childTnLst>
                        <p:par>
                          <p:cTn id="3578" fill="hold">
                            <p:stCondLst>
                              <p:cond delay="0"/>
                            </p:stCondLst>
                            <p:childTnLst>
                              <p:par>
                                <p:cTn id="3579" presetID="1" presetClass="exit" presetSubtype="0" fill="hold" grpId="1" nodeType="clickEffect">
                                  <p:stCondLst>
                                    <p:cond delay="0"/>
                                  </p:stCondLst>
                                  <p:childTnLst>
                                    <p:set>
                                      <p:cBhvr>
                                        <p:cTn id="3580" dur="1" fill="hold">
                                          <p:stCondLst>
                                            <p:cond delay="0"/>
                                          </p:stCondLst>
                                        </p:cTn>
                                        <p:tgtEl>
                                          <p:spTgt spid="485"/>
                                        </p:tgtEl>
                                        <p:attrNameLst>
                                          <p:attrName>style.visibility</p:attrName>
                                        </p:attrNameLst>
                                      </p:cBhvr>
                                      <p:to>
                                        <p:strVal val="hidden"/>
                                      </p:to>
                                    </p:set>
                                  </p:childTnLst>
                                </p:cTn>
                              </p:par>
                              <p:par>
                                <p:cTn id="3581" presetID="1" presetClass="exit" presetSubtype="0" fill="hold" grpId="1" nodeType="withEffect">
                                  <p:stCondLst>
                                    <p:cond delay="0"/>
                                  </p:stCondLst>
                                  <p:childTnLst>
                                    <p:set>
                                      <p:cBhvr>
                                        <p:cTn id="3582" dur="1" fill="hold">
                                          <p:stCondLst>
                                            <p:cond delay="0"/>
                                          </p:stCondLst>
                                        </p:cTn>
                                        <p:tgtEl>
                                          <p:spTgt spid="446"/>
                                        </p:tgtEl>
                                        <p:attrNameLst>
                                          <p:attrName>style.visibility</p:attrName>
                                        </p:attrNameLst>
                                      </p:cBhvr>
                                      <p:to>
                                        <p:strVal val="hidden"/>
                                      </p:to>
                                    </p:set>
                                  </p:childTnLst>
                                </p:cTn>
                              </p:par>
                              <p:par>
                                <p:cTn id="3583" presetID="10" presetClass="entr" presetSubtype="0" fill="hold" grpId="11" nodeType="withEffect">
                                  <p:stCondLst>
                                    <p:cond delay="0"/>
                                  </p:stCondLst>
                                  <p:childTnLst>
                                    <p:set>
                                      <p:cBhvr>
                                        <p:cTn id="3584" dur="1" fill="hold">
                                          <p:stCondLst>
                                            <p:cond delay="0"/>
                                          </p:stCondLst>
                                        </p:cTn>
                                        <p:tgtEl>
                                          <p:spTgt spid="447"/>
                                        </p:tgtEl>
                                        <p:attrNameLst>
                                          <p:attrName>style.visibility</p:attrName>
                                        </p:attrNameLst>
                                      </p:cBhvr>
                                      <p:to>
                                        <p:strVal val="visible"/>
                                      </p:to>
                                    </p:set>
                                    <p:animEffect transition="in" filter="fade">
                                      <p:cBhvr>
                                        <p:cTn id="3585" dur="500"/>
                                        <p:tgtEl>
                                          <p:spTgt spid="447"/>
                                        </p:tgtEl>
                                      </p:cBhvr>
                                    </p:animEffect>
                                  </p:childTnLst>
                                </p:cTn>
                              </p:par>
                            </p:childTnLst>
                          </p:cTn>
                        </p:par>
                      </p:childTnLst>
                    </p:cTn>
                  </p:par>
                </p:childTnLst>
              </p:cTn>
              <p:nextCondLst>
                <p:cond evt="onClick" delay="0">
                  <p:tgtEl>
                    <p:spTgt spid="485"/>
                  </p:tgtEl>
                </p:cond>
              </p:nextCondLst>
            </p:seq>
            <p:seq concurrent="1" nextAc="seek">
              <p:cTn id="3586" restart="whenNotActive" fill="hold" evtFilter="cancelBubble" nodeType="interactiveSeq">
                <p:stCondLst>
                  <p:cond evt="onClick" delay="0">
                    <p:tgtEl>
                      <p:spTgt spid="487"/>
                    </p:tgtEl>
                  </p:cond>
                </p:stCondLst>
                <p:endSync evt="end" delay="0">
                  <p:rtn val="all"/>
                </p:endSync>
                <p:childTnLst>
                  <p:par>
                    <p:cTn id="3587" fill="hold">
                      <p:stCondLst>
                        <p:cond delay="0"/>
                      </p:stCondLst>
                      <p:childTnLst>
                        <p:par>
                          <p:cTn id="3588" fill="hold">
                            <p:stCondLst>
                              <p:cond delay="0"/>
                            </p:stCondLst>
                            <p:childTnLst>
                              <p:par>
                                <p:cTn id="3589" presetID="1" presetClass="entr" presetSubtype="0" fill="hold" grpId="0" nodeType="clickEffect">
                                  <p:stCondLst>
                                    <p:cond delay="0"/>
                                  </p:stCondLst>
                                  <p:childTnLst>
                                    <p:set>
                                      <p:cBhvr>
                                        <p:cTn id="3590" dur="1" fill="hold">
                                          <p:stCondLst>
                                            <p:cond delay="0"/>
                                          </p:stCondLst>
                                        </p:cTn>
                                        <p:tgtEl>
                                          <p:spTgt spid="493"/>
                                        </p:tgtEl>
                                        <p:attrNameLst>
                                          <p:attrName>style.visibility</p:attrName>
                                        </p:attrNameLst>
                                      </p:cBhvr>
                                      <p:to>
                                        <p:strVal val="visible"/>
                                      </p:to>
                                    </p:set>
                                  </p:childTnLst>
                                </p:cTn>
                              </p:par>
                              <p:par>
                                <p:cTn id="3591" presetID="10" presetClass="exit" presetSubtype="0" fill="hold" grpId="5" nodeType="withEffect">
                                  <p:stCondLst>
                                    <p:cond delay="0"/>
                                  </p:stCondLst>
                                  <p:childTnLst>
                                    <p:animEffect transition="out" filter="fade">
                                      <p:cBhvr>
                                        <p:cTn id="3592" dur="500"/>
                                        <p:tgtEl>
                                          <p:spTgt spid="509"/>
                                        </p:tgtEl>
                                      </p:cBhvr>
                                    </p:animEffect>
                                    <p:set>
                                      <p:cBhvr>
                                        <p:cTn id="3593"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7"/>
                  </p:tgtEl>
                </p:cond>
              </p:nextCondLst>
            </p:seq>
            <p:seq concurrent="1" nextAc="seek">
              <p:cTn id="3594" restart="whenNotActive" fill="hold" evtFilter="cancelBubble" nodeType="interactiveSeq">
                <p:stCondLst>
                  <p:cond evt="onClick" delay="0">
                    <p:tgtEl>
                      <p:spTgt spid="488"/>
                    </p:tgtEl>
                  </p:cond>
                </p:stCondLst>
                <p:endSync evt="end" delay="0">
                  <p:rtn val="all"/>
                </p:endSync>
                <p:childTnLst>
                  <p:par>
                    <p:cTn id="3595" fill="hold">
                      <p:stCondLst>
                        <p:cond delay="0"/>
                      </p:stCondLst>
                      <p:childTnLst>
                        <p:par>
                          <p:cTn id="3596" fill="hold">
                            <p:stCondLst>
                              <p:cond delay="0"/>
                            </p:stCondLst>
                            <p:childTnLst>
                              <p:par>
                                <p:cTn id="3597" presetID="1" presetClass="entr" presetSubtype="0" fill="hold" grpId="0" nodeType="clickEffect">
                                  <p:stCondLst>
                                    <p:cond delay="0"/>
                                  </p:stCondLst>
                                  <p:childTnLst>
                                    <p:set>
                                      <p:cBhvr>
                                        <p:cTn id="3598" dur="1" fill="hold">
                                          <p:stCondLst>
                                            <p:cond delay="0"/>
                                          </p:stCondLst>
                                        </p:cTn>
                                        <p:tgtEl>
                                          <p:spTgt spid="494"/>
                                        </p:tgtEl>
                                        <p:attrNameLst>
                                          <p:attrName>style.visibility</p:attrName>
                                        </p:attrNameLst>
                                      </p:cBhvr>
                                      <p:to>
                                        <p:strVal val="visible"/>
                                      </p:to>
                                    </p:set>
                                  </p:childTnLst>
                                </p:cTn>
                              </p:par>
                              <p:par>
                                <p:cTn id="3599" presetID="1" presetClass="entr" presetSubtype="0" fill="hold" grpId="2" nodeType="withEffect">
                                  <p:stCondLst>
                                    <p:cond delay="0"/>
                                  </p:stCondLst>
                                  <p:childTnLst>
                                    <p:set>
                                      <p:cBhvr>
                                        <p:cTn id="3600" dur="1" fill="hold">
                                          <p:stCondLst>
                                            <p:cond delay="0"/>
                                          </p:stCondLst>
                                        </p:cTn>
                                        <p:tgtEl>
                                          <p:spTgt spid="502"/>
                                        </p:tgtEl>
                                        <p:attrNameLst>
                                          <p:attrName>style.visibility</p:attrName>
                                        </p:attrNameLst>
                                      </p:cBhvr>
                                      <p:to>
                                        <p:strVal val="visible"/>
                                      </p:to>
                                    </p:set>
                                  </p:childTnLst>
                                </p:cTn>
                              </p:par>
                              <p:par>
                                <p:cTn id="3601" presetID="10" presetClass="exit" presetSubtype="0" fill="hold" grpId="4" nodeType="withEffect">
                                  <p:stCondLst>
                                    <p:cond delay="0"/>
                                  </p:stCondLst>
                                  <p:childTnLst>
                                    <p:animEffect transition="out" filter="fade">
                                      <p:cBhvr>
                                        <p:cTn id="3602" dur="500"/>
                                        <p:tgtEl>
                                          <p:spTgt spid="509"/>
                                        </p:tgtEl>
                                      </p:cBhvr>
                                    </p:animEffect>
                                    <p:set>
                                      <p:cBhvr>
                                        <p:cTn id="3603"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8"/>
                  </p:tgtEl>
                </p:cond>
              </p:nextCondLst>
            </p:seq>
            <p:seq concurrent="1" nextAc="seek">
              <p:cTn id="3604" restart="whenNotActive" fill="hold" evtFilter="cancelBubble" nodeType="interactiveSeq">
                <p:stCondLst>
                  <p:cond evt="onClick" delay="0">
                    <p:tgtEl>
                      <p:spTgt spid="489"/>
                    </p:tgtEl>
                  </p:cond>
                </p:stCondLst>
                <p:endSync evt="end" delay="0">
                  <p:rtn val="all"/>
                </p:endSync>
                <p:childTnLst>
                  <p:par>
                    <p:cTn id="3605" fill="hold">
                      <p:stCondLst>
                        <p:cond delay="0"/>
                      </p:stCondLst>
                      <p:childTnLst>
                        <p:par>
                          <p:cTn id="3606" fill="hold">
                            <p:stCondLst>
                              <p:cond delay="0"/>
                            </p:stCondLst>
                            <p:childTnLst>
                              <p:par>
                                <p:cTn id="3607" presetID="1" presetClass="entr" presetSubtype="0" fill="hold" grpId="1" nodeType="clickEffect">
                                  <p:stCondLst>
                                    <p:cond delay="0"/>
                                  </p:stCondLst>
                                  <p:childTnLst>
                                    <p:set>
                                      <p:cBhvr>
                                        <p:cTn id="3608" dur="1" fill="hold">
                                          <p:stCondLst>
                                            <p:cond delay="0"/>
                                          </p:stCondLst>
                                        </p:cTn>
                                        <p:tgtEl>
                                          <p:spTgt spid="495"/>
                                        </p:tgtEl>
                                        <p:attrNameLst>
                                          <p:attrName>style.visibility</p:attrName>
                                        </p:attrNameLst>
                                      </p:cBhvr>
                                      <p:to>
                                        <p:strVal val="visible"/>
                                      </p:to>
                                    </p:set>
                                  </p:childTnLst>
                                </p:cTn>
                              </p:par>
                              <p:par>
                                <p:cTn id="3609" presetID="10" presetClass="exit" presetSubtype="0" fill="hold" grpId="3" nodeType="withEffect">
                                  <p:stCondLst>
                                    <p:cond delay="0"/>
                                  </p:stCondLst>
                                  <p:childTnLst>
                                    <p:animEffect transition="out" filter="fade">
                                      <p:cBhvr>
                                        <p:cTn id="3610" dur="500"/>
                                        <p:tgtEl>
                                          <p:spTgt spid="509"/>
                                        </p:tgtEl>
                                      </p:cBhvr>
                                    </p:animEffect>
                                    <p:set>
                                      <p:cBhvr>
                                        <p:cTn id="361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89"/>
                  </p:tgtEl>
                </p:cond>
              </p:nextCondLst>
            </p:seq>
            <p:seq concurrent="1" nextAc="seek">
              <p:cTn id="3612" restart="whenNotActive" fill="hold" evtFilter="cancelBubble" nodeType="interactiveSeq">
                <p:stCondLst>
                  <p:cond evt="onClick" delay="0">
                    <p:tgtEl>
                      <p:spTgt spid="491"/>
                    </p:tgtEl>
                  </p:cond>
                </p:stCondLst>
                <p:endSync evt="end" delay="0">
                  <p:rtn val="all"/>
                </p:endSync>
                <p:childTnLst>
                  <p:par>
                    <p:cTn id="3613" fill="hold">
                      <p:stCondLst>
                        <p:cond delay="0"/>
                      </p:stCondLst>
                      <p:childTnLst>
                        <p:par>
                          <p:cTn id="3614" fill="hold">
                            <p:stCondLst>
                              <p:cond delay="0"/>
                            </p:stCondLst>
                            <p:childTnLst>
                              <p:par>
                                <p:cTn id="3615" presetID="1" presetClass="entr" presetSubtype="0" fill="hold" grpId="0" nodeType="clickEffect">
                                  <p:stCondLst>
                                    <p:cond delay="0"/>
                                  </p:stCondLst>
                                  <p:childTnLst>
                                    <p:set>
                                      <p:cBhvr>
                                        <p:cTn id="3616" dur="1" fill="hold">
                                          <p:stCondLst>
                                            <p:cond delay="0"/>
                                          </p:stCondLst>
                                        </p:cTn>
                                        <p:tgtEl>
                                          <p:spTgt spid="497"/>
                                        </p:tgtEl>
                                        <p:attrNameLst>
                                          <p:attrName>style.visibility</p:attrName>
                                        </p:attrNameLst>
                                      </p:cBhvr>
                                      <p:to>
                                        <p:strVal val="visible"/>
                                      </p:to>
                                    </p:set>
                                  </p:childTnLst>
                                </p:cTn>
                              </p:par>
                              <p:par>
                                <p:cTn id="3617" presetID="1" presetClass="entr" presetSubtype="0" fill="hold" grpId="0" nodeType="withEffect">
                                  <p:stCondLst>
                                    <p:cond delay="0"/>
                                  </p:stCondLst>
                                  <p:childTnLst>
                                    <p:set>
                                      <p:cBhvr>
                                        <p:cTn id="3618" dur="1" fill="hold">
                                          <p:stCondLst>
                                            <p:cond delay="0"/>
                                          </p:stCondLst>
                                        </p:cTn>
                                        <p:tgtEl>
                                          <p:spTgt spid="502"/>
                                        </p:tgtEl>
                                        <p:attrNameLst>
                                          <p:attrName>style.visibility</p:attrName>
                                        </p:attrNameLst>
                                      </p:cBhvr>
                                      <p:to>
                                        <p:strVal val="visible"/>
                                      </p:to>
                                    </p:set>
                                  </p:childTnLst>
                                </p:cTn>
                              </p:par>
                              <p:par>
                                <p:cTn id="3619" presetID="10" presetClass="exit" presetSubtype="0" fill="hold" grpId="2" nodeType="withEffect">
                                  <p:stCondLst>
                                    <p:cond delay="0"/>
                                  </p:stCondLst>
                                  <p:childTnLst>
                                    <p:animEffect transition="out" filter="fade">
                                      <p:cBhvr>
                                        <p:cTn id="3620" dur="500"/>
                                        <p:tgtEl>
                                          <p:spTgt spid="509"/>
                                        </p:tgtEl>
                                      </p:cBhvr>
                                    </p:animEffect>
                                    <p:set>
                                      <p:cBhvr>
                                        <p:cTn id="362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1"/>
                  </p:tgtEl>
                </p:cond>
              </p:nextCondLst>
            </p:seq>
            <p:seq concurrent="1" nextAc="seek">
              <p:cTn id="3622" restart="whenNotActive" fill="hold" evtFilter="cancelBubble" nodeType="interactiveSeq">
                <p:stCondLst>
                  <p:cond evt="onClick" delay="0">
                    <p:tgtEl>
                      <p:spTgt spid="492"/>
                    </p:tgtEl>
                  </p:cond>
                </p:stCondLst>
                <p:endSync evt="end" delay="0">
                  <p:rtn val="all"/>
                </p:endSync>
                <p:childTnLst>
                  <p:par>
                    <p:cTn id="3623" fill="hold">
                      <p:stCondLst>
                        <p:cond delay="0"/>
                      </p:stCondLst>
                      <p:childTnLst>
                        <p:par>
                          <p:cTn id="3624" fill="hold">
                            <p:stCondLst>
                              <p:cond delay="0"/>
                            </p:stCondLst>
                            <p:childTnLst>
                              <p:par>
                                <p:cTn id="3625" presetID="1" presetClass="entr" presetSubtype="0" fill="hold" grpId="0" nodeType="clickEffect">
                                  <p:stCondLst>
                                    <p:cond delay="0"/>
                                  </p:stCondLst>
                                  <p:childTnLst>
                                    <p:set>
                                      <p:cBhvr>
                                        <p:cTn id="3626" dur="1" fill="hold">
                                          <p:stCondLst>
                                            <p:cond delay="0"/>
                                          </p:stCondLst>
                                        </p:cTn>
                                        <p:tgtEl>
                                          <p:spTgt spid="498"/>
                                        </p:tgtEl>
                                        <p:attrNameLst>
                                          <p:attrName>style.visibility</p:attrName>
                                        </p:attrNameLst>
                                      </p:cBhvr>
                                      <p:to>
                                        <p:strVal val="visible"/>
                                      </p:to>
                                    </p:set>
                                  </p:childTnLst>
                                </p:cTn>
                              </p:par>
                              <p:par>
                                <p:cTn id="3627" presetID="1" presetClass="entr" presetSubtype="0" fill="hold" grpId="0" nodeType="withEffect">
                                  <p:stCondLst>
                                    <p:cond delay="0"/>
                                  </p:stCondLst>
                                  <p:childTnLst>
                                    <p:set>
                                      <p:cBhvr>
                                        <p:cTn id="3628" dur="1" fill="hold">
                                          <p:stCondLst>
                                            <p:cond delay="0"/>
                                          </p:stCondLst>
                                        </p:cTn>
                                        <p:tgtEl>
                                          <p:spTgt spid="504"/>
                                        </p:tgtEl>
                                        <p:attrNameLst>
                                          <p:attrName>style.visibility</p:attrName>
                                        </p:attrNameLst>
                                      </p:cBhvr>
                                      <p:to>
                                        <p:strVal val="visible"/>
                                      </p:to>
                                    </p:set>
                                  </p:childTnLst>
                                </p:cTn>
                              </p:par>
                              <p:par>
                                <p:cTn id="3629" presetID="10" presetClass="exit" presetSubtype="0" fill="hold" grpId="1" nodeType="withEffect">
                                  <p:stCondLst>
                                    <p:cond delay="0"/>
                                  </p:stCondLst>
                                  <p:childTnLst>
                                    <p:animEffect transition="out" filter="fade">
                                      <p:cBhvr>
                                        <p:cTn id="3630" dur="500"/>
                                        <p:tgtEl>
                                          <p:spTgt spid="509"/>
                                        </p:tgtEl>
                                      </p:cBhvr>
                                    </p:animEffect>
                                    <p:set>
                                      <p:cBhvr>
                                        <p:cTn id="363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2"/>
                  </p:tgtEl>
                </p:cond>
              </p:nextCondLst>
            </p:seq>
            <p:seq concurrent="1" nextAc="seek">
              <p:cTn id="3632" restart="whenNotActive" fill="hold" evtFilter="cancelBubble" nodeType="interactiveSeq">
                <p:stCondLst>
                  <p:cond evt="onClick" delay="0">
                    <p:tgtEl>
                      <p:spTgt spid="490"/>
                    </p:tgtEl>
                  </p:cond>
                </p:stCondLst>
                <p:endSync evt="end" delay="0">
                  <p:rtn val="all"/>
                </p:endSync>
                <p:childTnLst>
                  <p:par>
                    <p:cTn id="3633" fill="hold">
                      <p:stCondLst>
                        <p:cond delay="0"/>
                      </p:stCondLst>
                      <p:childTnLst>
                        <p:par>
                          <p:cTn id="3634" fill="hold">
                            <p:stCondLst>
                              <p:cond delay="0"/>
                            </p:stCondLst>
                            <p:childTnLst>
                              <p:par>
                                <p:cTn id="3635" presetID="1" presetClass="entr" presetSubtype="0" fill="hold" grpId="0" nodeType="clickEffect">
                                  <p:stCondLst>
                                    <p:cond delay="0"/>
                                  </p:stCondLst>
                                  <p:childTnLst>
                                    <p:set>
                                      <p:cBhvr>
                                        <p:cTn id="3636" dur="1" fill="hold">
                                          <p:stCondLst>
                                            <p:cond delay="0"/>
                                          </p:stCondLst>
                                        </p:cTn>
                                        <p:tgtEl>
                                          <p:spTgt spid="496"/>
                                        </p:tgtEl>
                                        <p:attrNameLst>
                                          <p:attrName>style.visibility</p:attrName>
                                        </p:attrNameLst>
                                      </p:cBhvr>
                                      <p:to>
                                        <p:strVal val="visible"/>
                                      </p:to>
                                    </p:set>
                                  </p:childTnLst>
                                </p:cTn>
                              </p:par>
                              <p:par>
                                <p:cTn id="3637" presetID="1" presetClass="entr" presetSubtype="0" fill="hold" grpId="1" nodeType="withEffect">
                                  <p:stCondLst>
                                    <p:cond delay="0"/>
                                  </p:stCondLst>
                                  <p:childTnLst>
                                    <p:set>
                                      <p:cBhvr>
                                        <p:cTn id="3638" dur="1" fill="hold">
                                          <p:stCondLst>
                                            <p:cond delay="0"/>
                                          </p:stCondLst>
                                        </p:cTn>
                                        <p:tgtEl>
                                          <p:spTgt spid="502"/>
                                        </p:tgtEl>
                                        <p:attrNameLst>
                                          <p:attrName>style.visibility</p:attrName>
                                        </p:attrNameLst>
                                      </p:cBhvr>
                                      <p:to>
                                        <p:strVal val="visible"/>
                                      </p:to>
                                    </p:set>
                                  </p:childTnLst>
                                </p:cTn>
                              </p:par>
                              <p:par>
                                <p:cTn id="3639" presetID="10" presetClass="exit" presetSubtype="0" fill="hold" grpId="0" nodeType="withEffect">
                                  <p:stCondLst>
                                    <p:cond delay="0"/>
                                  </p:stCondLst>
                                  <p:childTnLst>
                                    <p:animEffect transition="out" filter="fade">
                                      <p:cBhvr>
                                        <p:cTn id="3640" dur="500"/>
                                        <p:tgtEl>
                                          <p:spTgt spid="509"/>
                                        </p:tgtEl>
                                      </p:cBhvr>
                                    </p:animEffect>
                                    <p:set>
                                      <p:cBhvr>
                                        <p:cTn id="3641"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490"/>
                  </p:tgtEl>
                </p:cond>
              </p:nextCondLst>
            </p:seq>
            <p:seq concurrent="1" nextAc="seek">
              <p:cTn id="3642" restart="whenNotActive" fill="hold" evtFilter="cancelBubble" nodeType="interactiveSeq">
                <p:stCondLst>
                  <p:cond evt="onClick" delay="0">
                    <p:tgtEl>
                      <p:spTgt spid="498"/>
                    </p:tgtEl>
                  </p:cond>
                </p:stCondLst>
                <p:endSync evt="end" delay="0">
                  <p:rtn val="all"/>
                </p:endSync>
                <p:childTnLst>
                  <p:par>
                    <p:cTn id="3643" fill="hold">
                      <p:stCondLst>
                        <p:cond delay="0"/>
                      </p:stCondLst>
                      <p:childTnLst>
                        <p:par>
                          <p:cTn id="3644" fill="hold">
                            <p:stCondLst>
                              <p:cond delay="0"/>
                            </p:stCondLst>
                            <p:childTnLst>
                              <p:par>
                                <p:cTn id="3645" presetID="1" presetClass="exit" presetSubtype="0" fill="hold" grpId="1" nodeType="clickEffect">
                                  <p:stCondLst>
                                    <p:cond delay="0"/>
                                  </p:stCondLst>
                                  <p:childTnLst>
                                    <p:set>
                                      <p:cBhvr>
                                        <p:cTn id="3646" dur="1" fill="hold">
                                          <p:stCondLst>
                                            <p:cond delay="0"/>
                                          </p:stCondLst>
                                        </p:cTn>
                                        <p:tgtEl>
                                          <p:spTgt spid="498"/>
                                        </p:tgtEl>
                                        <p:attrNameLst>
                                          <p:attrName>style.visibility</p:attrName>
                                        </p:attrNameLst>
                                      </p:cBhvr>
                                      <p:to>
                                        <p:strVal val="hidden"/>
                                      </p:to>
                                    </p:set>
                                  </p:childTnLst>
                                </p:cTn>
                              </p:par>
                              <p:par>
                                <p:cTn id="3647" presetID="1" presetClass="exit" presetSubtype="0" fill="hold" grpId="1" nodeType="withEffect">
                                  <p:stCondLst>
                                    <p:cond delay="0"/>
                                  </p:stCondLst>
                                  <p:childTnLst>
                                    <p:set>
                                      <p:cBhvr>
                                        <p:cTn id="3648" dur="1" fill="hold">
                                          <p:stCondLst>
                                            <p:cond delay="0"/>
                                          </p:stCondLst>
                                        </p:cTn>
                                        <p:tgtEl>
                                          <p:spTgt spid="504"/>
                                        </p:tgtEl>
                                        <p:attrNameLst>
                                          <p:attrName>style.visibility</p:attrName>
                                        </p:attrNameLst>
                                      </p:cBhvr>
                                      <p:to>
                                        <p:strVal val="hidden"/>
                                      </p:to>
                                    </p:set>
                                  </p:childTnLst>
                                </p:cTn>
                              </p:par>
                              <p:par>
                                <p:cTn id="3649" presetID="10" presetClass="entr" presetSubtype="0" fill="hold" grpId="6" nodeType="withEffect">
                                  <p:stCondLst>
                                    <p:cond delay="0"/>
                                  </p:stCondLst>
                                  <p:childTnLst>
                                    <p:set>
                                      <p:cBhvr>
                                        <p:cTn id="3650" dur="1" fill="hold">
                                          <p:stCondLst>
                                            <p:cond delay="0"/>
                                          </p:stCondLst>
                                        </p:cTn>
                                        <p:tgtEl>
                                          <p:spTgt spid="509"/>
                                        </p:tgtEl>
                                        <p:attrNameLst>
                                          <p:attrName>style.visibility</p:attrName>
                                        </p:attrNameLst>
                                      </p:cBhvr>
                                      <p:to>
                                        <p:strVal val="visible"/>
                                      </p:to>
                                    </p:set>
                                    <p:animEffect transition="in" filter="fade">
                                      <p:cBhvr>
                                        <p:cTn id="3651" dur="500"/>
                                        <p:tgtEl>
                                          <p:spTgt spid="509"/>
                                        </p:tgtEl>
                                      </p:cBhvr>
                                    </p:animEffect>
                                  </p:childTnLst>
                                </p:cTn>
                              </p:par>
                            </p:childTnLst>
                          </p:cTn>
                        </p:par>
                      </p:childTnLst>
                    </p:cTn>
                  </p:par>
                </p:childTnLst>
              </p:cTn>
              <p:nextCondLst>
                <p:cond evt="onClick" delay="0">
                  <p:tgtEl>
                    <p:spTgt spid="498"/>
                  </p:tgtEl>
                </p:cond>
              </p:nextCondLst>
            </p:seq>
            <p:seq concurrent="1" nextAc="seek">
              <p:cTn id="3652" restart="whenNotActive" fill="hold" evtFilter="cancelBubble" nodeType="interactiveSeq">
                <p:stCondLst>
                  <p:cond evt="onClick" delay="0">
                    <p:tgtEl>
                      <p:spTgt spid="493"/>
                    </p:tgtEl>
                  </p:cond>
                </p:stCondLst>
                <p:endSync evt="end" delay="0">
                  <p:rtn val="all"/>
                </p:endSync>
                <p:childTnLst>
                  <p:par>
                    <p:cTn id="3653" fill="hold">
                      <p:stCondLst>
                        <p:cond delay="0"/>
                      </p:stCondLst>
                      <p:childTnLst>
                        <p:par>
                          <p:cTn id="3654" fill="hold">
                            <p:stCondLst>
                              <p:cond delay="0"/>
                            </p:stCondLst>
                            <p:childTnLst>
                              <p:par>
                                <p:cTn id="3655" presetID="1" presetClass="exit" presetSubtype="0" fill="hold" grpId="1" nodeType="clickEffect">
                                  <p:stCondLst>
                                    <p:cond delay="0"/>
                                  </p:stCondLst>
                                  <p:childTnLst>
                                    <p:set>
                                      <p:cBhvr>
                                        <p:cTn id="3656" dur="1" fill="hold">
                                          <p:stCondLst>
                                            <p:cond delay="0"/>
                                          </p:stCondLst>
                                        </p:cTn>
                                        <p:tgtEl>
                                          <p:spTgt spid="493"/>
                                        </p:tgtEl>
                                        <p:attrNameLst>
                                          <p:attrName>style.visibility</p:attrName>
                                        </p:attrNameLst>
                                      </p:cBhvr>
                                      <p:to>
                                        <p:strVal val="hidden"/>
                                      </p:to>
                                    </p:set>
                                  </p:childTnLst>
                                </p:cTn>
                              </p:par>
                              <p:par>
                                <p:cTn id="3657" presetID="10" presetClass="entr" presetSubtype="0" fill="hold" grpId="7" nodeType="withEffect">
                                  <p:stCondLst>
                                    <p:cond delay="0"/>
                                  </p:stCondLst>
                                  <p:childTnLst>
                                    <p:set>
                                      <p:cBhvr>
                                        <p:cTn id="3658" dur="1" fill="hold">
                                          <p:stCondLst>
                                            <p:cond delay="0"/>
                                          </p:stCondLst>
                                        </p:cTn>
                                        <p:tgtEl>
                                          <p:spTgt spid="509"/>
                                        </p:tgtEl>
                                        <p:attrNameLst>
                                          <p:attrName>style.visibility</p:attrName>
                                        </p:attrNameLst>
                                      </p:cBhvr>
                                      <p:to>
                                        <p:strVal val="visible"/>
                                      </p:to>
                                    </p:set>
                                    <p:animEffect transition="in" filter="fade">
                                      <p:cBhvr>
                                        <p:cTn id="3659" dur="500"/>
                                        <p:tgtEl>
                                          <p:spTgt spid="509"/>
                                        </p:tgtEl>
                                      </p:cBhvr>
                                    </p:animEffect>
                                  </p:childTnLst>
                                </p:cTn>
                              </p:par>
                            </p:childTnLst>
                          </p:cTn>
                        </p:par>
                      </p:childTnLst>
                    </p:cTn>
                  </p:par>
                </p:childTnLst>
              </p:cTn>
              <p:nextCondLst>
                <p:cond evt="onClick" delay="0">
                  <p:tgtEl>
                    <p:spTgt spid="493"/>
                  </p:tgtEl>
                </p:cond>
              </p:nextCondLst>
            </p:seq>
            <p:seq concurrent="1" nextAc="seek">
              <p:cTn id="3660" restart="whenNotActive" fill="hold" evtFilter="cancelBubble" nodeType="interactiveSeq">
                <p:stCondLst>
                  <p:cond evt="onClick" delay="0">
                    <p:tgtEl>
                      <p:spTgt spid="494"/>
                    </p:tgtEl>
                  </p:cond>
                </p:stCondLst>
                <p:endSync evt="end" delay="0">
                  <p:rtn val="all"/>
                </p:endSync>
                <p:childTnLst>
                  <p:par>
                    <p:cTn id="3661" fill="hold">
                      <p:stCondLst>
                        <p:cond delay="0"/>
                      </p:stCondLst>
                      <p:childTnLst>
                        <p:par>
                          <p:cTn id="3662" fill="hold">
                            <p:stCondLst>
                              <p:cond delay="0"/>
                            </p:stCondLst>
                            <p:childTnLst>
                              <p:par>
                                <p:cTn id="3663" presetID="1" presetClass="exit" presetSubtype="0" fill="hold" grpId="1" nodeType="clickEffect">
                                  <p:stCondLst>
                                    <p:cond delay="0"/>
                                  </p:stCondLst>
                                  <p:childTnLst>
                                    <p:set>
                                      <p:cBhvr>
                                        <p:cTn id="3664" dur="1" fill="hold">
                                          <p:stCondLst>
                                            <p:cond delay="0"/>
                                          </p:stCondLst>
                                        </p:cTn>
                                        <p:tgtEl>
                                          <p:spTgt spid="494"/>
                                        </p:tgtEl>
                                        <p:attrNameLst>
                                          <p:attrName>style.visibility</p:attrName>
                                        </p:attrNameLst>
                                      </p:cBhvr>
                                      <p:to>
                                        <p:strVal val="hidden"/>
                                      </p:to>
                                    </p:set>
                                  </p:childTnLst>
                                </p:cTn>
                              </p:par>
                              <p:par>
                                <p:cTn id="3665" presetID="1" presetClass="exit" presetSubtype="0" fill="hold" grpId="4" nodeType="withEffect">
                                  <p:stCondLst>
                                    <p:cond delay="0"/>
                                  </p:stCondLst>
                                  <p:childTnLst>
                                    <p:set>
                                      <p:cBhvr>
                                        <p:cTn id="3666" dur="1" fill="hold">
                                          <p:stCondLst>
                                            <p:cond delay="0"/>
                                          </p:stCondLst>
                                        </p:cTn>
                                        <p:tgtEl>
                                          <p:spTgt spid="502"/>
                                        </p:tgtEl>
                                        <p:attrNameLst>
                                          <p:attrName>style.visibility</p:attrName>
                                        </p:attrNameLst>
                                      </p:cBhvr>
                                      <p:to>
                                        <p:strVal val="hidden"/>
                                      </p:to>
                                    </p:set>
                                  </p:childTnLst>
                                </p:cTn>
                              </p:par>
                              <p:par>
                                <p:cTn id="3667" presetID="10" presetClass="entr" presetSubtype="0" fill="hold" grpId="10" nodeType="withEffect">
                                  <p:stCondLst>
                                    <p:cond delay="0"/>
                                  </p:stCondLst>
                                  <p:childTnLst>
                                    <p:set>
                                      <p:cBhvr>
                                        <p:cTn id="3668" dur="1" fill="hold">
                                          <p:stCondLst>
                                            <p:cond delay="0"/>
                                          </p:stCondLst>
                                        </p:cTn>
                                        <p:tgtEl>
                                          <p:spTgt spid="509"/>
                                        </p:tgtEl>
                                        <p:attrNameLst>
                                          <p:attrName>style.visibility</p:attrName>
                                        </p:attrNameLst>
                                      </p:cBhvr>
                                      <p:to>
                                        <p:strVal val="visible"/>
                                      </p:to>
                                    </p:set>
                                    <p:animEffect transition="in" filter="fade">
                                      <p:cBhvr>
                                        <p:cTn id="3669" dur="500"/>
                                        <p:tgtEl>
                                          <p:spTgt spid="509"/>
                                        </p:tgtEl>
                                      </p:cBhvr>
                                    </p:animEffect>
                                  </p:childTnLst>
                                </p:cTn>
                              </p:par>
                            </p:childTnLst>
                          </p:cTn>
                        </p:par>
                      </p:childTnLst>
                    </p:cTn>
                  </p:par>
                </p:childTnLst>
              </p:cTn>
              <p:nextCondLst>
                <p:cond evt="onClick" delay="0">
                  <p:tgtEl>
                    <p:spTgt spid="494"/>
                  </p:tgtEl>
                </p:cond>
              </p:nextCondLst>
            </p:seq>
            <p:seq concurrent="1" nextAc="seek">
              <p:cTn id="3670" restart="whenNotActive" fill="hold" evtFilter="cancelBubble" nodeType="interactiveSeq">
                <p:stCondLst>
                  <p:cond evt="onClick" delay="0">
                    <p:tgtEl>
                      <p:spTgt spid="495"/>
                    </p:tgtEl>
                  </p:cond>
                </p:stCondLst>
                <p:endSync evt="end" delay="0">
                  <p:rtn val="all"/>
                </p:endSync>
                <p:childTnLst>
                  <p:par>
                    <p:cTn id="3671" fill="hold">
                      <p:stCondLst>
                        <p:cond delay="0"/>
                      </p:stCondLst>
                      <p:childTnLst>
                        <p:par>
                          <p:cTn id="3672" fill="hold">
                            <p:stCondLst>
                              <p:cond delay="0"/>
                            </p:stCondLst>
                            <p:childTnLst>
                              <p:par>
                                <p:cTn id="3673" presetID="1" presetClass="exit" presetSubtype="0" fill="hold" grpId="0" nodeType="clickEffect">
                                  <p:stCondLst>
                                    <p:cond delay="0"/>
                                  </p:stCondLst>
                                  <p:childTnLst>
                                    <p:set>
                                      <p:cBhvr>
                                        <p:cTn id="3674" dur="1" fill="hold">
                                          <p:stCondLst>
                                            <p:cond delay="0"/>
                                          </p:stCondLst>
                                        </p:cTn>
                                        <p:tgtEl>
                                          <p:spTgt spid="495"/>
                                        </p:tgtEl>
                                        <p:attrNameLst>
                                          <p:attrName>style.visibility</p:attrName>
                                        </p:attrNameLst>
                                      </p:cBhvr>
                                      <p:to>
                                        <p:strVal val="hidden"/>
                                      </p:to>
                                    </p:set>
                                  </p:childTnLst>
                                </p:cTn>
                              </p:par>
                              <p:par>
                                <p:cTn id="3675" presetID="10" presetClass="entr" presetSubtype="0" fill="hold" grpId="9" nodeType="withEffect">
                                  <p:stCondLst>
                                    <p:cond delay="0"/>
                                  </p:stCondLst>
                                  <p:childTnLst>
                                    <p:set>
                                      <p:cBhvr>
                                        <p:cTn id="3676" dur="1" fill="hold">
                                          <p:stCondLst>
                                            <p:cond delay="0"/>
                                          </p:stCondLst>
                                        </p:cTn>
                                        <p:tgtEl>
                                          <p:spTgt spid="509"/>
                                        </p:tgtEl>
                                        <p:attrNameLst>
                                          <p:attrName>style.visibility</p:attrName>
                                        </p:attrNameLst>
                                      </p:cBhvr>
                                      <p:to>
                                        <p:strVal val="visible"/>
                                      </p:to>
                                    </p:set>
                                    <p:animEffect transition="in" filter="fade">
                                      <p:cBhvr>
                                        <p:cTn id="3677" dur="500"/>
                                        <p:tgtEl>
                                          <p:spTgt spid="509"/>
                                        </p:tgtEl>
                                      </p:cBhvr>
                                    </p:animEffect>
                                  </p:childTnLst>
                                </p:cTn>
                              </p:par>
                            </p:childTnLst>
                          </p:cTn>
                        </p:par>
                      </p:childTnLst>
                    </p:cTn>
                  </p:par>
                </p:childTnLst>
              </p:cTn>
              <p:nextCondLst>
                <p:cond evt="onClick" delay="0">
                  <p:tgtEl>
                    <p:spTgt spid="495"/>
                  </p:tgtEl>
                </p:cond>
              </p:nextCondLst>
            </p:seq>
            <p:seq concurrent="1" nextAc="seek">
              <p:cTn id="3678" restart="whenNotActive" fill="hold" evtFilter="cancelBubble" nodeType="interactiveSeq">
                <p:stCondLst>
                  <p:cond evt="onClick" delay="0">
                    <p:tgtEl>
                      <p:spTgt spid="496"/>
                    </p:tgtEl>
                  </p:cond>
                </p:stCondLst>
                <p:endSync evt="end" delay="0">
                  <p:rtn val="all"/>
                </p:endSync>
                <p:childTnLst>
                  <p:par>
                    <p:cTn id="3679" fill="hold">
                      <p:stCondLst>
                        <p:cond delay="0"/>
                      </p:stCondLst>
                      <p:childTnLst>
                        <p:par>
                          <p:cTn id="3680" fill="hold">
                            <p:stCondLst>
                              <p:cond delay="0"/>
                            </p:stCondLst>
                            <p:childTnLst>
                              <p:par>
                                <p:cTn id="3681" presetID="1" presetClass="exit" presetSubtype="0" fill="hold" grpId="1" nodeType="clickEffect">
                                  <p:stCondLst>
                                    <p:cond delay="0"/>
                                  </p:stCondLst>
                                  <p:childTnLst>
                                    <p:set>
                                      <p:cBhvr>
                                        <p:cTn id="3682" dur="1" fill="hold">
                                          <p:stCondLst>
                                            <p:cond delay="0"/>
                                          </p:stCondLst>
                                        </p:cTn>
                                        <p:tgtEl>
                                          <p:spTgt spid="496"/>
                                        </p:tgtEl>
                                        <p:attrNameLst>
                                          <p:attrName>style.visibility</p:attrName>
                                        </p:attrNameLst>
                                      </p:cBhvr>
                                      <p:to>
                                        <p:strVal val="hidden"/>
                                      </p:to>
                                    </p:set>
                                  </p:childTnLst>
                                </p:cTn>
                              </p:par>
                              <p:par>
                                <p:cTn id="3683" presetID="1" presetClass="exit" presetSubtype="0" fill="hold" grpId="5" nodeType="withEffect">
                                  <p:stCondLst>
                                    <p:cond delay="0"/>
                                  </p:stCondLst>
                                  <p:childTnLst>
                                    <p:set>
                                      <p:cBhvr>
                                        <p:cTn id="3684" dur="1" fill="hold">
                                          <p:stCondLst>
                                            <p:cond delay="0"/>
                                          </p:stCondLst>
                                        </p:cTn>
                                        <p:tgtEl>
                                          <p:spTgt spid="502"/>
                                        </p:tgtEl>
                                        <p:attrNameLst>
                                          <p:attrName>style.visibility</p:attrName>
                                        </p:attrNameLst>
                                      </p:cBhvr>
                                      <p:to>
                                        <p:strVal val="hidden"/>
                                      </p:to>
                                    </p:set>
                                  </p:childTnLst>
                                </p:cTn>
                              </p:par>
                              <p:par>
                                <p:cTn id="3685" presetID="10" presetClass="entr" presetSubtype="0" fill="hold" grpId="11" nodeType="withEffect">
                                  <p:stCondLst>
                                    <p:cond delay="0"/>
                                  </p:stCondLst>
                                  <p:childTnLst>
                                    <p:set>
                                      <p:cBhvr>
                                        <p:cTn id="3686" dur="1" fill="hold">
                                          <p:stCondLst>
                                            <p:cond delay="0"/>
                                          </p:stCondLst>
                                        </p:cTn>
                                        <p:tgtEl>
                                          <p:spTgt spid="509"/>
                                        </p:tgtEl>
                                        <p:attrNameLst>
                                          <p:attrName>style.visibility</p:attrName>
                                        </p:attrNameLst>
                                      </p:cBhvr>
                                      <p:to>
                                        <p:strVal val="visible"/>
                                      </p:to>
                                    </p:set>
                                    <p:animEffect transition="in" filter="fade">
                                      <p:cBhvr>
                                        <p:cTn id="3687" dur="500"/>
                                        <p:tgtEl>
                                          <p:spTgt spid="509"/>
                                        </p:tgtEl>
                                      </p:cBhvr>
                                    </p:animEffect>
                                  </p:childTnLst>
                                </p:cTn>
                              </p:par>
                            </p:childTnLst>
                          </p:cTn>
                        </p:par>
                      </p:childTnLst>
                    </p:cTn>
                  </p:par>
                </p:childTnLst>
              </p:cTn>
              <p:nextCondLst>
                <p:cond evt="onClick" delay="0">
                  <p:tgtEl>
                    <p:spTgt spid="496"/>
                  </p:tgtEl>
                </p:cond>
              </p:nextCondLst>
            </p:seq>
            <p:seq concurrent="1" nextAc="seek">
              <p:cTn id="3688" restart="whenNotActive" fill="hold" evtFilter="cancelBubble" nodeType="interactiveSeq">
                <p:stCondLst>
                  <p:cond evt="onClick" delay="0">
                    <p:tgtEl>
                      <p:spTgt spid="497"/>
                    </p:tgtEl>
                  </p:cond>
                </p:stCondLst>
                <p:endSync evt="end" delay="0">
                  <p:rtn val="all"/>
                </p:endSync>
                <p:childTnLst>
                  <p:par>
                    <p:cTn id="3689" fill="hold">
                      <p:stCondLst>
                        <p:cond delay="0"/>
                      </p:stCondLst>
                      <p:childTnLst>
                        <p:par>
                          <p:cTn id="3690" fill="hold">
                            <p:stCondLst>
                              <p:cond delay="0"/>
                            </p:stCondLst>
                            <p:childTnLst>
                              <p:par>
                                <p:cTn id="3691" presetID="1" presetClass="exit" presetSubtype="0" fill="hold" grpId="1" nodeType="clickEffect">
                                  <p:stCondLst>
                                    <p:cond delay="0"/>
                                  </p:stCondLst>
                                  <p:childTnLst>
                                    <p:set>
                                      <p:cBhvr>
                                        <p:cTn id="3692" dur="1" fill="hold">
                                          <p:stCondLst>
                                            <p:cond delay="0"/>
                                          </p:stCondLst>
                                        </p:cTn>
                                        <p:tgtEl>
                                          <p:spTgt spid="497"/>
                                        </p:tgtEl>
                                        <p:attrNameLst>
                                          <p:attrName>style.visibility</p:attrName>
                                        </p:attrNameLst>
                                      </p:cBhvr>
                                      <p:to>
                                        <p:strVal val="hidden"/>
                                      </p:to>
                                    </p:set>
                                  </p:childTnLst>
                                </p:cTn>
                              </p:par>
                              <p:par>
                                <p:cTn id="3693" presetID="1" presetClass="exit" presetSubtype="0" fill="hold" grpId="3" nodeType="withEffect">
                                  <p:stCondLst>
                                    <p:cond delay="0"/>
                                  </p:stCondLst>
                                  <p:childTnLst>
                                    <p:set>
                                      <p:cBhvr>
                                        <p:cTn id="3694" dur="1" fill="hold">
                                          <p:stCondLst>
                                            <p:cond delay="0"/>
                                          </p:stCondLst>
                                        </p:cTn>
                                        <p:tgtEl>
                                          <p:spTgt spid="502"/>
                                        </p:tgtEl>
                                        <p:attrNameLst>
                                          <p:attrName>style.visibility</p:attrName>
                                        </p:attrNameLst>
                                      </p:cBhvr>
                                      <p:to>
                                        <p:strVal val="hidden"/>
                                      </p:to>
                                    </p:set>
                                  </p:childTnLst>
                                </p:cTn>
                              </p:par>
                              <p:par>
                                <p:cTn id="3695" presetID="10" presetClass="entr" presetSubtype="0" fill="hold" grpId="8" nodeType="withEffect">
                                  <p:stCondLst>
                                    <p:cond delay="0"/>
                                  </p:stCondLst>
                                  <p:childTnLst>
                                    <p:set>
                                      <p:cBhvr>
                                        <p:cTn id="3696" dur="1" fill="hold">
                                          <p:stCondLst>
                                            <p:cond delay="0"/>
                                          </p:stCondLst>
                                        </p:cTn>
                                        <p:tgtEl>
                                          <p:spTgt spid="509"/>
                                        </p:tgtEl>
                                        <p:attrNameLst>
                                          <p:attrName>style.visibility</p:attrName>
                                        </p:attrNameLst>
                                      </p:cBhvr>
                                      <p:to>
                                        <p:strVal val="visible"/>
                                      </p:to>
                                    </p:set>
                                    <p:animEffect transition="in" filter="fade">
                                      <p:cBhvr>
                                        <p:cTn id="3697" dur="500"/>
                                        <p:tgtEl>
                                          <p:spTgt spid="509"/>
                                        </p:tgtEl>
                                      </p:cBhvr>
                                    </p:animEffect>
                                  </p:childTnLst>
                                </p:cTn>
                              </p:par>
                            </p:childTnLst>
                          </p:cTn>
                        </p:par>
                      </p:childTnLst>
                    </p:cTn>
                  </p:par>
                </p:childTnLst>
              </p:cTn>
              <p:nextCondLst>
                <p:cond evt="onClick" delay="0">
                  <p:tgtEl>
                    <p:spTgt spid="497"/>
                  </p:tgtEl>
                </p:cond>
              </p:nextCondLst>
            </p:seq>
            <p:seq concurrent="1" nextAc="seek">
              <p:cTn id="3698" restart="whenNotActive" fill="hold" evtFilter="cancelBubble" nodeType="interactiveSeq">
                <p:stCondLst>
                  <p:cond evt="onClick" delay="0">
                    <p:tgtEl>
                      <p:spTgt spid="511"/>
                    </p:tgtEl>
                  </p:cond>
                </p:stCondLst>
                <p:endSync evt="end" delay="0">
                  <p:rtn val="all"/>
                </p:endSync>
                <p:childTnLst>
                  <p:par>
                    <p:cTn id="3699" fill="hold">
                      <p:stCondLst>
                        <p:cond delay="0"/>
                      </p:stCondLst>
                      <p:childTnLst>
                        <p:par>
                          <p:cTn id="3700" fill="hold">
                            <p:stCondLst>
                              <p:cond delay="0"/>
                            </p:stCondLst>
                            <p:childTnLst>
                              <p:par>
                                <p:cTn id="3701" presetID="1" presetClass="entr" presetSubtype="0" fill="hold" grpId="0" nodeType="clickEffect">
                                  <p:stCondLst>
                                    <p:cond delay="0"/>
                                  </p:stCondLst>
                                  <p:childTnLst>
                                    <p:set>
                                      <p:cBhvr>
                                        <p:cTn id="3702" dur="1" fill="hold">
                                          <p:stCondLst>
                                            <p:cond delay="0"/>
                                          </p:stCondLst>
                                        </p:cTn>
                                        <p:tgtEl>
                                          <p:spTgt spid="517"/>
                                        </p:tgtEl>
                                        <p:attrNameLst>
                                          <p:attrName>style.visibility</p:attrName>
                                        </p:attrNameLst>
                                      </p:cBhvr>
                                      <p:to>
                                        <p:strVal val="visible"/>
                                      </p:to>
                                    </p:set>
                                  </p:childTnLst>
                                </p:cTn>
                              </p:par>
                              <p:par>
                                <p:cTn id="3703" presetID="10" presetClass="exit" presetSubtype="0" fill="hold" grpId="0" nodeType="withEffect">
                                  <p:stCondLst>
                                    <p:cond delay="0"/>
                                  </p:stCondLst>
                                  <p:childTnLst>
                                    <p:animEffect transition="out" filter="fade">
                                      <p:cBhvr>
                                        <p:cTn id="3704" dur="500"/>
                                        <p:tgtEl>
                                          <p:spTgt spid="510"/>
                                        </p:tgtEl>
                                      </p:cBhvr>
                                    </p:animEffect>
                                    <p:set>
                                      <p:cBhvr>
                                        <p:cTn id="3705"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1"/>
                  </p:tgtEl>
                </p:cond>
              </p:nextCondLst>
            </p:seq>
            <p:seq concurrent="1" nextAc="seek">
              <p:cTn id="3706" restart="whenNotActive" fill="hold" evtFilter="cancelBubble" nodeType="interactiveSeq">
                <p:stCondLst>
                  <p:cond evt="onClick" delay="0">
                    <p:tgtEl>
                      <p:spTgt spid="512"/>
                    </p:tgtEl>
                  </p:cond>
                </p:stCondLst>
                <p:endSync evt="end" delay="0">
                  <p:rtn val="all"/>
                </p:endSync>
                <p:childTnLst>
                  <p:par>
                    <p:cTn id="3707" fill="hold">
                      <p:stCondLst>
                        <p:cond delay="0"/>
                      </p:stCondLst>
                      <p:childTnLst>
                        <p:par>
                          <p:cTn id="3708" fill="hold">
                            <p:stCondLst>
                              <p:cond delay="0"/>
                            </p:stCondLst>
                            <p:childTnLst>
                              <p:par>
                                <p:cTn id="3709" presetID="1" presetClass="entr" presetSubtype="0" fill="hold" grpId="0" nodeType="clickEffect">
                                  <p:stCondLst>
                                    <p:cond delay="0"/>
                                  </p:stCondLst>
                                  <p:childTnLst>
                                    <p:set>
                                      <p:cBhvr>
                                        <p:cTn id="3710" dur="1" fill="hold">
                                          <p:stCondLst>
                                            <p:cond delay="0"/>
                                          </p:stCondLst>
                                        </p:cTn>
                                        <p:tgtEl>
                                          <p:spTgt spid="518"/>
                                        </p:tgtEl>
                                        <p:attrNameLst>
                                          <p:attrName>style.visibility</p:attrName>
                                        </p:attrNameLst>
                                      </p:cBhvr>
                                      <p:to>
                                        <p:strVal val="visible"/>
                                      </p:to>
                                    </p:set>
                                  </p:childTnLst>
                                </p:cTn>
                              </p:par>
                              <p:par>
                                <p:cTn id="3711" presetID="1" presetClass="entr" presetSubtype="0" fill="hold" grpId="0" nodeType="withEffect">
                                  <p:stCondLst>
                                    <p:cond delay="0"/>
                                  </p:stCondLst>
                                  <p:childTnLst>
                                    <p:set>
                                      <p:cBhvr>
                                        <p:cTn id="3712" dur="1" fill="hold">
                                          <p:stCondLst>
                                            <p:cond delay="0"/>
                                          </p:stCondLst>
                                        </p:cTn>
                                        <p:tgtEl>
                                          <p:spTgt spid="501"/>
                                        </p:tgtEl>
                                        <p:attrNameLst>
                                          <p:attrName>style.visibility</p:attrName>
                                        </p:attrNameLst>
                                      </p:cBhvr>
                                      <p:to>
                                        <p:strVal val="visible"/>
                                      </p:to>
                                    </p:set>
                                  </p:childTnLst>
                                </p:cTn>
                              </p:par>
                              <p:par>
                                <p:cTn id="3713" presetID="10" presetClass="exit" presetSubtype="0" fill="hold" grpId="1" nodeType="withEffect">
                                  <p:stCondLst>
                                    <p:cond delay="0"/>
                                  </p:stCondLst>
                                  <p:childTnLst>
                                    <p:animEffect transition="out" filter="fade">
                                      <p:cBhvr>
                                        <p:cTn id="3714" dur="500"/>
                                        <p:tgtEl>
                                          <p:spTgt spid="510"/>
                                        </p:tgtEl>
                                      </p:cBhvr>
                                    </p:animEffect>
                                    <p:set>
                                      <p:cBhvr>
                                        <p:cTn id="3715"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2"/>
                  </p:tgtEl>
                </p:cond>
              </p:nextCondLst>
            </p:seq>
            <p:seq concurrent="1" nextAc="seek">
              <p:cTn id="3716" restart="whenNotActive" fill="hold" evtFilter="cancelBubble" nodeType="interactiveSeq">
                <p:stCondLst>
                  <p:cond evt="onClick" delay="0">
                    <p:tgtEl>
                      <p:spTgt spid="513"/>
                    </p:tgtEl>
                  </p:cond>
                </p:stCondLst>
                <p:endSync evt="end" delay="0">
                  <p:rtn val="all"/>
                </p:endSync>
                <p:childTnLst>
                  <p:par>
                    <p:cTn id="3717" fill="hold">
                      <p:stCondLst>
                        <p:cond delay="0"/>
                      </p:stCondLst>
                      <p:childTnLst>
                        <p:par>
                          <p:cTn id="3718" fill="hold">
                            <p:stCondLst>
                              <p:cond delay="0"/>
                            </p:stCondLst>
                            <p:childTnLst>
                              <p:par>
                                <p:cTn id="3719" presetID="1" presetClass="entr" presetSubtype="0" fill="hold" grpId="0" nodeType="clickEffect">
                                  <p:stCondLst>
                                    <p:cond delay="0"/>
                                  </p:stCondLst>
                                  <p:childTnLst>
                                    <p:set>
                                      <p:cBhvr>
                                        <p:cTn id="3720" dur="1" fill="hold">
                                          <p:stCondLst>
                                            <p:cond delay="0"/>
                                          </p:stCondLst>
                                        </p:cTn>
                                        <p:tgtEl>
                                          <p:spTgt spid="519"/>
                                        </p:tgtEl>
                                        <p:attrNameLst>
                                          <p:attrName>style.visibility</p:attrName>
                                        </p:attrNameLst>
                                      </p:cBhvr>
                                      <p:to>
                                        <p:strVal val="visible"/>
                                      </p:to>
                                    </p:set>
                                  </p:childTnLst>
                                </p:cTn>
                              </p:par>
                              <p:par>
                                <p:cTn id="3721" presetID="10" presetClass="exit" presetSubtype="0" fill="hold" grpId="2" nodeType="withEffect">
                                  <p:stCondLst>
                                    <p:cond delay="0"/>
                                  </p:stCondLst>
                                  <p:childTnLst>
                                    <p:animEffect transition="out" filter="fade">
                                      <p:cBhvr>
                                        <p:cTn id="3722" dur="500"/>
                                        <p:tgtEl>
                                          <p:spTgt spid="510"/>
                                        </p:tgtEl>
                                      </p:cBhvr>
                                    </p:animEffect>
                                    <p:set>
                                      <p:cBhvr>
                                        <p:cTn id="3723"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3"/>
                  </p:tgtEl>
                </p:cond>
              </p:nextCondLst>
            </p:seq>
            <p:seq concurrent="1" nextAc="seek">
              <p:cTn id="3724" restart="whenNotActive" fill="hold" evtFilter="cancelBubble" nodeType="interactiveSeq">
                <p:stCondLst>
                  <p:cond evt="onClick" delay="0">
                    <p:tgtEl>
                      <p:spTgt spid="515"/>
                    </p:tgtEl>
                  </p:cond>
                </p:stCondLst>
                <p:endSync evt="end" delay="0">
                  <p:rtn val="all"/>
                </p:endSync>
                <p:childTnLst>
                  <p:par>
                    <p:cTn id="3725" fill="hold">
                      <p:stCondLst>
                        <p:cond delay="0"/>
                      </p:stCondLst>
                      <p:childTnLst>
                        <p:par>
                          <p:cTn id="3726" fill="hold">
                            <p:stCondLst>
                              <p:cond delay="0"/>
                            </p:stCondLst>
                            <p:childTnLst>
                              <p:par>
                                <p:cTn id="3727" presetID="1" presetClass="entr" presetSubtype="0" fill="hold" grpId="0" nodeType="clickEffect">
                                  <p:stCondLst>
                                    <p:cond delay="0"/>
                                  </p:stCondLst>
                                  <p:childTnLst>
                                    <p:set>
                                      <p:cBhvr>
                                        <p:cTn id="3728" dur="1" fill="hold">
                                          <p:stCondLst>
                                            <p:cond delay="0"/>
                                          </p:stCondLst>
                                        </p:cTn>
                                        <p:tgtEl>
                                          <p:spTgt spid="521"/>
                                        </p:tgtEl>
                                        <p:attrNameLst>
                                          <p:attrName>style.visibility</p:attrName>
                                        </p:attrNameLst>
                                      </p:cBhvr>
                                      <p:to>
                                        <p:strVal val="visible"/>
                                      </p:to>
                                    </p:set>
                                  </p:childTnLst>
                                </p:cTn>
                              </p:par>
                              <p:par>
                                <p:cTn id="3729" presetID="1" presetClass="entr" presetSubtype="0" fill="hold" grpId="1" nodeType="withEffect">
                                  <p:stCondLst>
                                    <p:cond delay="0"/>
                                  </p:stCondLst>
                                  <p:childTnLst>
                                    <p:set>
                                      <p:cBhvr>
                                        <p:cTn id="3730" dur="1" fill="hold">
                                          <p:stCondLst>
                                            <p:cond delay="0"/>
                                          </p:stCondLst>
                                        </p:cTn>
                                        <p:tgtEl>
                                          <p:spTgt spid="501"/>
                                        </p:tgtEl>
                                        <p:attrNameLst>
                                          <p:attrName>style.visibility</p:attrName>
                                        </p:attrNameLst>
                                      </p:cBhvr>
                                      <p:to>
                                        <p:strVal val="visible"/>
                                      </p:to>
                                    </p:set>
                                  </p:childTnLst>
                                </p:cTn>
                              </p:par>
                              <p:par>
                                <p:cTn id="3731" presetID="10" presetClass="exit" presetSubtype="0" fill="hold" grpId="9" nodeType="withEffect">
                                  <p:stCondLst>
                                    <p:cond delay="0"/>
                                  </p:stCondLst>
                                  <p:childTnLst>
                                    <p:animEffect transition="out" filter="fade">
                                      <p:cBhvr>
                                        <p:cTn id="3732" dur="500"/>
                                        <p:tgtEl>
                                          <p:spTgt spid="510"/>
                                        </p:tgtEl>
                                      </p:cBhvr>
                                    </p:animEffect>
                                    <p:set>
                                      <p:cBhvr>
                                        <p:cTn id="3733"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5"/>
                  </p:tgtEl>
                </p:cond>
              </p:nextCondLst>
            </p:seq>
            <p:seq concurrent="1" nextAc="seek">
              <p:cTn id="3734" restart="whenNotActive" fill="hold" evtFilter="cancelBubble" nodeType="interactiveSeq">
                <p:stCondLst>
                  <p:cond evt="onClick" delay="0">
                    <p:tgtEl>
                      <p:spTgt spid="516"/>
                    </p:tgtEl>
                  </p:cond>
                </p:stCondLst>
                <p:endSync evt="end" delay="0">
                  <p:rtn val="all"/>
                </p:endSync>
                <p:childTnLst>
                  <p:par>
                    <p:cTn id="3735" fill="hold">
                      <p:stCondLst>
                        <p:cond delay="0"/>
                      </p:stCondLst>
                      <p:childTnLst>
                        <p:par>
                          <p:cTn id="3736" fill="hold">
                            <p:stCondLst>
                              <p:cond delay="0"/>
                            </p:stCondLst>
                            <p:childTnLst>
                              <p:par>
                                <p:cTn id="3737" presetID="1" presetClass="entr" presetSubtype="0" fill="hold" grpId="0" nodeType="clickEffect">
                                  <p:stCondLst>
                                    <p:cond delay="0"/>
                                  </p:stCondLst>
                                  <p:childTnLst>
                                    <p:set>
                                      <p:cBhvr>
                                        <p:cTn id="3738" dur="1" fill="hold">
                                          <p:stCondLst>
                                            <p:cond delay="0"/>
                                          </p:stCondLst>
                                        </p:cTn>
                                        <p:tgtEl>
                                          <p:spTgt spid="522"/>
                                        </p:tgtEl>
                                        <p:attrNameLst>
                                          <p:attrName>style.visibility</p:attrName>
                                        </p:attrNameLst>
                                      </p:cBhvr>
                                      <p:to>
                                        <p:strVal val="visible"/>
                                      </p:to>
                                    </p:set>
                                  </p:childTnLst>
                                </p:cTn>
                              </p:par>
                              <p:par>
                                <p:cTn id="3739" presetID="1" presetClass="entr" presetSubtype="0" fill="hold" grpId="2" nodeType="withEffect">
                                  <p:stCondLst>
                                    <p:cond delay="0"/>
                                  </p:stCondLst>
                                  <p:childTnLst>
                                    <p:set>
                                      <p:cBhvr>
                                        <p:cTn id="3740" dur="1" fill="hold">
                                          <p:stCondLst>
                                            <p:cond delay="0"/>
                                          </p:stCondLst>
                                        </p:cTn>
                                        <p:tgtEl>
                                          <p:spTgt spid="501"/>
                                        </p:tgtEl>
                                        <p:attrNameLst>
                                          <p:attrName>style.visibility</p:attrName>
                                        </p:attrNameLst>
                                      </p:cBhvr>
                                      <p:to>
                                        <p:strVal val="visible"/>
                                      </p:to>
                                    </p:set>
                                  </p:childTnLst>
                                </p:cTn>
                              </p:par>
                              <p:par>
                                <p:cTn id="3741" presetID="10" presetClass="exit" presetSubtype="0" fill="hold" grpId="10" nodeType="withEffect">
                                  <p:stCondLst>
                                    <p:cond delay="0"/>
                                  </p:stCondLst>
                                  <p:childTnLst>
                                    <p:animEffect transition="out" filter="fade">
                                      <p:cBhvr>
                                        <p:cTn id="3742" dur="500"/>
                                        <p:tgtEl>
                                          <p:spTgt spid="510"/>
                                        </p:tgtEl>
                                      </p:cBhvr>
                                    </p:animEffect>
                                    <p:set>
                                      <p:cBhvr>
                                        <p:cTn id="3743"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6"/>
                  </p:tgtEl>
                </p:cond>
              </p:nextCondLst>
            </p:seq>
            <p:seq concurrent="1" nextAc="seek">
              <p:cTn id="3744" restart="whenNotActive" fill="hold" evtFilter="cancelBubble" nodeType="interactiveSeq">
                <p:stCondLst>
                  <p:cond evt="onClick" delay="0">
                    <p:tgtEl>
                      <p:spTgt spid="514"/>
                    </p:tgtEl>
                  </p:cond>
                </p:stCondLst>
                <p:endSync evt="end" delay="0">
                  <p:rtn val="all"/>
                </p:endSync>
                <p:childTnLst>
                  <p:par>
                    <p:cTn id="3745" fill="hold">
                      <p:stCondLst>
                        <p:cond delay="0"/>
                      </p:stCondLst>
                      <p:childTnLst>
                        <p:par>
                          <p:cTn id="3746" fill="hold">
                            <p:stCondLst>
                              <p:cond delay="0"/>
                            </p:stCondLst>
                            <p:childTnLst>
                              <p:par>
                                <p:cTn id="3747" presetID="1" presetClass="entr" presetSubtype="0" fill="hold" grpId="0" nodeType="clickEffect">
                                  <p:stCondLst>
                                    <p:cond delay="0"/>
                                  </p:stCondLst>
                                  <p:childTnLst>
                                    <p:set>
                                      <p:cBhvr>
                                        <p:cTn id="3748" dur="1" fill="hold">
                                          <p:stCondLst>
                                            <p:cond delay="0"/>
                                          </p:stCondLst>
                                        </p:cTn>
                                        <p:tgtEl>
                                          <p:spTgt spid="520"/>
                                        </p:tgtEl>
                                        <p:attrNameLst>
                                          <p:attrName>style.visibility</p:attrName>
                                        </p:attrNameLst>
                                      </p:cBhvr>
                                      <p:to>
                                        <p:strVal val="visible"/>
                                      </p:to>
                                    </p:set>
                                  </p:childTnLst>
                                </p:cTn>
                              </p:par>
                              <p:par>
                                <p:cTn id="3749" presetID="1" presetClass="entr" presetSubtype="0" fill="hold" grpId="0" nodeType="withEffect">
                                  <p:stCondLst>
                                    <p:cond delay="0"/>
                                  </p:stCondLst>
                                  <p:childTnLst>
                                    <p:set>
                                      <p:cBhvr>
                                        <p:cTn id="3750" dur="1" fill="hold">
                                          <p:stCondLst>
                                            <p:cond delay="0"/>
                                          </p:stCondLst>
                                        </p:cTn>
                                        <p:tgtEl>
                                          <p:spTgt spid="503"/>
                                        </p:tgtEl>
                                        <p:attrNameLst>
                                          <p:attrName>style.visibility</p:attrName>
                                        </p:attrNameLst>
                                      </p:cBhvr>
                                      <p:to>
                                        <p:strVal val="visible"/>
                                      </p:to>
                                    </p:set>
                                  </p:childTnLst>
                                </p:cTn>
                              </p:par>
                              <p:par>
                                <p:cTn id="3751" presetID="10" presetClass="exit" presetSubtype="0" fill="hold" grpId="11" nodeType="withEffect">
                                  <p:stCondLst>
                                    <p:cond delay="0"/>
                                  </p:stCondLst>
                                  <p:childTnLst>
                                    <p:animEffect transition="out" filter="fade">
                                      <p:cBhvr>
                                        <p:cTn id="3752" dur="500"/>
                                        <p:tgtEl>
                                          <p:spTgt spid="510"/>
                                        </p:tgtEl>
                                      </p:cBhvr>
                                    </p:animEffect>
                                    <p:set>
                                      <p:cBhvr>
                                        <p:cTn id="3753"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14"/>
                  </p:tgtEl>
                </p:cond>
              </p:nextCondLst>
            </p:seq>
            <p:seq concurrent="1" nextAc="seek">
              <p:cTn id="3754" restart="whenNotActive" fill="hold" evtFilter="cancelBubble" nodeType="interactiveSeq">
                <p:stCondLst>
                  <p:cond evt="onClick" delay="0">
                    <p:tgtEl>
                      <p:spTgt spid="522"/>
                    </p:tgtEl>
                  </p:cond>
                </p:stCondLst>
                <p:endSync evt="end" delay="0">
                  <p:rtn val="all"/>
                </p:endSync>
                <p:childTnLst>
                  <p:par>
                    <p:cTn id="3755" fill="hold">
                      <p:stCondLst>
                        <p:cond delay="0"/>
                      </p:stCondLst>
                      <p:childTnLst>
                        <p:par>
                          <p:cTn id="3756" fill="hold">
                            <p:stCondLst>
                              <p:cond delay="0"/>
                            </p:stCondLst>
                            <p:childTnLst>
                              <p:par>
                                <p:cTn id="3757" presetID="1" presetClass="exit" presetSubtype="0" fill="hold" grpId="1" nodeType="clickEffect">
                                  <p:stCondLst>
                                    <p:cond delay="0"/>
                                  </p:stCondLst>
                                  <p:childTnLst>
                                    <p:set>
                                      <p:cBhvr>
                                        <p:cTn id="3758" dur="1" fill="hold">
                                          <p:stCondLst>
                                            <p:cond delay="0"/>
                                          </p:stCondLst>
                                        </p:cTn>
                                        <p:tgtEl>
                                          <p:spTgt spid="522"/>
                                        </p:tgtEl>
                                        <p:attrNameLst>
                                          <p:attrName>style.visibility</p:attrName>
                                        </p:attrNameLst>
                                      </p:cBhvr>
                                      <p:to>
                                        <p:strVal val="hidden"/>
                                      </p:to>
                                    </p:set>
                                  </p:childTnLst>
                                </p:cTn>
                              </p:par>
                              <p:par>
                                <p:cTn id="3759" presetID="10" presetClass="entr" presetSubtype="0" fill="hold" grpId="3" nodeType="withEffect">
                                  <p:stCondLst>
                                    <p:cond delay="0"/>
                                  </p:stCondLst>
                                  <p:childTnLst>
                                    <p:set>
                                      <p:cBhvr>
                                        <p:cTn id="3760" dur="1" fill="hold">
                                          <p:stCondLst>
                                            <p:cond delay="0"/>
                                          </p:stCondLst>
                                        </p:cTn>
                                        <p:tgtEl>
                                          <p:spTgt spid="510"/>
                                        </p:tgtEl>
                                        <p:attrNameLst>
                                          <p:attrName>style.visibility</p:attrName>
                                        </p:attrNameLst>
                                      </p:cBhvr>
                                      <p:to>
                                        <p:strVal val="visible"/>
                                      </p:to>
                                    </p:set>
                                    <p:animEffect transition="in" filter="fade">
                                      <p:cBhvr>
                                        <p:cTn id="3761" dur="500"/>
                                        <p:tgtEl>
                                          <p:spTgt spid="510"/>
                                        </p:tgtEl>
                                      </p:cBhvr>
                                    </p:animEffect>
                                  </p:childTnLst>
                                </p:cTn>
                              </p:par>
                              <p:par>
                                <p:cTn id="3762" presetID="1" presetClass="exit" presetSubtype="0" fill="hold" grpId="3" nodeType="withEffect">
                                  <p:stCondLst>
                                    <p:cond delay="0"/>
                                  </p:stCondLst>
                                  <p:childTnLst>
                                    <p:set>
                                      <p:cBhvr>
                                        <p:cTn id="3763" dur="1" fill="hold">
                                          <p:stCondLst>
                                            <p:cond delay="0"/>
                                          </p:stCondLst>
                                        </p:cTn>
                                        <p:tgtEl>
                                          <p:spTgt spid="501"/>
                                        </p:tgtEl>
                                        <p:attrNameLst>
                                          <p:attrName>style.visibility</p:attrName>
                                        </p:attrNameLst>
                                      </p:cBhvr>
                                      <p:to>
                                        <p:strVal val="hidden"/>
                                      </p:to>
                                    </p:set>
                                  </p:childTnLst>
                                </p:cTn>
                              </p:par>
                            </p:childTnLst>
                          </p:cTn>
                        </p:par>
                      </p:childTnLst>
                    </p:cTn>
                  </p:par>
                </p:childTnLst>
              </p:cTn>
              <p:nextCondLst>
                <p:cond evt="onClick" delay="0">
                  <p:tgtEl>
                    <p:spTgt spid="522"/>
                  </p:tgtEl>
                </p:cond>
              </p:nextCondLst>
            </p:seq>
            <p:seq concurrent="1" nextAc="seek">
              <p:cTn id="3764" restart="whenNotActive" fill="hold" evtFilter="cancelBubble" nodeType="interactiveSeq">
                <p:stCondLst>
                  <p:cond evt="onClick" delay="0">
                    <p:tgtEl>
                      <p:spTgt spid="517"/>
                    </p:tgtEl>
                  </p:cond>
                </p:stCondLst>
                <p:endSync evt="end" delay="0">
                  <p:rtn val="all"/>
                </p:endSync>
                <p:childTnLst>
                  <p:par>
                    <p:cTn id="3765" fill="hold">
                      <p:stCondLst>
                        <p:cond delay="0"/>
                      </p:stCondLst>
                      <p:childTnLst>
                        <p:par>
                          <p:cTn id="3766" fill="hold">
                            <p:stCondLst>
                              <p:cond delay="0"/>
                            </p:stCondLst>
                            <p:childTnLst>
                              <p:par>
                                <p:cTn id="3767" presetID="1" presetClass="exit" presetSubtype="0" fill="hold" grpId="1" nodeType="clickEffect">
                                  <p:stCondLst>
                                    <p:cond delay="0"/>
                                  </p:stCondLst>
                                  <p:childTnLst>
                                    <p:set>
                                      <p:cBhvr>
                                        <p:cTn id="3768" dur="1" fill="hold">
                                          <p:stCondLst>
                                            <p:cond delay="0"/>
                                          </p:stCondLst>
                                        </p:cTn>
                                        <p:tgtEl>
                                          <p:spTgt spid="517"/>
                                        </p:tgtEl>
                                        <p:attrNameLst>
                                          <p:attrName>style.visibility</p:attrName>
                                        </p:attrNameLst>
                                      </p:cBhvr>
                                      <p:to>
                                        <p:strVal val="hidden"/>
                                      </p:to>
                                    </p:set>
                                  </p:childTnLst>
                                </p:cTn>
                              </p:par>
                              <p:par>
                                <p:cTn id="3769" presetID="10" presetClass="entr" presetSubtype="0" fill="hold" grpId="4" nodeType="withEffect">
                                  <p:stCondLst>
                                    <p:cond delay="0"/>
                                  </p:stCondLst>
                                  <p:childTnLst>
                                    <p:set>
                                      <p:cBhvr>
                                        <p:cTn id="3770" dur="1" fill="hold">
                                          <p:stCondLst>
                                            <p:cond delay="0"/>
                                          </p:stCondLst>
                                        </p:cTn>
                                        <p:tgtEl>
                                          <p:spTgt spid="510"/>
                                        </p:tgtEl>
                                        <p:attrNameLst>
                                          <p:attrName>style.visibility</p:attrName>
                                        </p:attrNameLst>
                                      </p:cBhvr>
                                      <p:to>
                                        <p:strVal val="visible"/>
                                      </p:to>
                                    </p:set>
                                    <p:animEffect transition="in" filter="fade">
                                      <p:cBhvr>
                                        <p:cTn id="3771" dur="500"/>
                                        <p:tgtEl>
                                          <p:spTgt spid="510"/>
                                        </p:tgtEl>
                                      </p:cBhvr>
                                    </p:animEffect>
                                  </p:childTnLst>
                                </p:cTn>
                              </p:par>
                            </p:childTnLst>
                          </p:cTn>
                        </p:par>
                      </p:childTnLst>
                    </p:cTn>
                  </p:par>
                </p:childTnLst>
              </p:cTn>
              <p:nextCondLst>
                <p:cond evt="onClick" delay="0">
                  <p:tgtEl>
                    <p:spTgt spid="517"/>
                  </p:tgtEl>
                </p:cond>
              </p:nextCondLst>
            </p:seq>
            <p:seq concurrent="1" nextAc="seek">
              <p:cTn id="3772" restart="whenNotActive" fill="hold" evtFilter="cancelBubble" nodeType="interactiveSeq">
                <p:stCondLst>
                  <p:cond evt="onClick" delay="0">
                    <p:tgtEl>
                      <p:spTgt spid="518"/>
                    </p:tgtEl>
                  </p:cond>
                </p:stCondLst>
                <p:endSync evt="end" delay="0">
                  <p:rtn val="all"/>
                </p:endSync>
                <p:childTnLst>
                  <p:par>
                    <p:cTn id="3773" fill="hold">
                      <p:stCondLst>
                        <p:cond delay="0"/>
                      </p:stCondLst>
                      <p:childTnLst>
                        <p:par>
                          <p:cTn id="3774" fill="hold">
                            <p:stCondLst>
                              <p:cond delay="0"/>
                            </p:stCondLst>
                            <p:childTnLst>
                              <p:par>
                                <p:cTn id="3775" presetID="1" presetClass="exit" presetSubtype="0" fill="hold" grpId="1" nodeType="clickEffect">
                                  <p:stCondLst>
                                    <p:cond delay="0"/>
                                  </p:stCondLst>
                                  <p:childTnLst>
                                    <p:set>
                                      <p:cBhvr>
                                        <p:cTn id="3776" dur="1" fill="hold">
                                          <p:stCondLst>
                                            <p:cond delay="0"/>
                                          </p:stCondLst>
                                        </p:cTn>
                                        <p:tgtEl>
                                          <p:spTgt spid="518"/>
                                        </p:tgtEl>
                                        <p:attrNameLst>
                                          <p:attrName>style.visibility</p:attrName>
                                        </p:attrNameLst>
                                      </p:cBhvr>
                                      <p:to>
                                        <p:strVal val="hidden"/>
                                      </p:to>
                                    </p:set>
                                  </p:childTnLst>
                                </p:cTn>
                              </p:par>
                              <p:par>
                                <p:cTn id="3777" presetID="10" presetClass="entr" presetSubtype="0" fill="hold" grpId="5" nodeType="withEffect">
                                  <p:stCondLst>
                                    <p:cond delay="0"/>
                                  </p:stCondLst>
                                  <p:childTnLst>
                                    <p:set>
                                      <p:cBhvr>
                                        <p:cTn id="3778" dur="1" fill="hold">
                                          <p:stCondLst>
                                            <p:cond delay="0"/>
                                          </p:stCondLst>
                                        </p:cTn>
                                        <p:tgtEl>
                                          <p:spTgt spid="510"/>
                                        </p:tgtEl>
                                        <p:attrNameLst>
                                          <p:attrName>style.visibility</p:attrName>
                                        </p:attrNameLst>
                                      </p:cBhvr>
                                      <p:to>
                                        <p:strVal val="visible"/>
                                      </p:to>
                                    </p:set>
                                    <p:animEffect transition="in" filter="fade">
                                      <p:cBhvr>
                                        <p:cTn id="3779" dur="500"/>
                                        <p:tgtEl>
                                          <p:spTgt spid="510"/>
                                        </p:tgtEl>
                                      </p:cBhvr>
                                    </p:animEffect>
                                  </p:childTnLst>
                                </p:cTn>
                              </p:par>
                              <p:par>
                                <p:cTn id="3780" presetID="1" presetClass="exit" presetSubtype="0" fill="hold" grpId="5" nodeType="withEffect">
                                  <p:stCondLst>
                                    <p:cond delay="0"/>
                                  </p:stCondLst>
                                  <p:childTnLst>
                                    <p:set>
                                      <p:cBhvr>
                                        <p:cTn id="3781" dur="1" fill="hold">
                                          <p:stCondLst>
                                            <p:cond delay="0"/>
                                          </p:stCondLst>
                                        </p:cTn>
                                        <p:tgtEl>
                                          <p:spTgt spid="501"/>
                                        </p:tgtEl>
                                        <p:attrNameLst>
                                          <p:attrName>style.visibility</p:attrName>
                                        </p:attrNameLst>
                                      </p:cBhvr>
                                      <p:to>
                                        <p:strVal val="hidden"/>
                                      </p:to>
                                    </p:set>
                                  </p:childTnLst>
                                </p:cTn>
                              </p:par>
                            </p:childTnLst>
                          </p:cTn>
                        </p:par>
                      </p:childTnLst>
                    </p:cTn>
                  </p:par>
                </p:childTnLst>
              </p:cTn>
              <p:nextCondLst>
                <p:cond evt="onClick" delay="0">
                  <p:tgtEl>
                    <p:spTgt spid="518"/>
                  </p:tgtEl>
                </p:cond>
              </p:nextCondLst>
            </p:seq>
            <p:seq concurrent="1" nextAc="seek">
              <p:cTn id="3782" restart="whenNotActive" fill="hold" evtFilter="cancelBubble" nodeType="interactiveSeq">
                <p:stCondLst>
                  <p:cond evt="onClick" delay="0">
                    <p:tgtEl>
                      <p:spTgt spid="519"/>
                    </p:tgtEl>
                  </p:cond>
                </p:stCondLst>
                <p:endSync evt="end" delay="0">
                  <p:rtn val="all"/>
                </p:endSync>
                <p:childTnLst>
                  <p:par>
                    <p:cTn id="3783" fill="hold">
                      <p:stCondLst>
                        <p:cond delay="0"/>
                      </p:stCondLst>
                      <p:childTnLst>
                        <p:par>
                          <p:cTn id="3784" fill="hold">
                            <p:stCondLst>
                              <p:cond delay="0"/>
                            </p:stCondLst>
                            <p:childTnLst>
                              <p:par>
                                <p:cTn id="3785" presetID="1" presetClass="exit" presetSubtype="0" fill="hold" grpId="1" nodeType="clickEffect">
                                  <p:stCondLst>
                                    <p:cond delay="0"/>
                                  </p:stCondLst>
                                  <p:childTnLst>
                                    <p:set>
                                      <p:cBhvr>
                                        <p:cTn id="3786" dur="1" fill="hold">
                                          <p:stCondLst>
                                            <p:cond delay="0"/>
                                          </p:stCondLst>
                                        </p:cTn>
                                        <p:tgtEl>
                                          <p:spTgt spid="519"/>
                                        </p:tgtEl>
                                        <p:attrNameLst>
                                          <p:attrName>style.visibility</p:attrName>
                                        </p:attrNameLst>
                                      </p:cBhvr>
                                      <p:to>
                                        <p:strVal val="hidden"/>
                                      </p:to>
                                    </p:set>
                                  </p:childTnLst>
                                </p:cTn>
                              </p:par>
                              <p:par>
                                <p:cTn id="3787" presetID="10" presetClass="entr" presetSubtype="0" fill="hold" grpId="6" nodeType="withEffect">
                                  <p:stCondLst>
                                    <p:cond delay="0"/>
                                  </p:stCondLst>
                                  <p:childTnLst>
                                    <p:set>
                                      <p:cBhvr>
                                        <p:cTn id="3788" dur="1" fill="hold">
                                          <p:stCondLst>
                                            <p:cond delay="0"/>
                                          </p:stCondLst>
                                        </p:cTn>
                                        <p:tgtEl>
                                          <p:spTgt spid="510"/>
                                        </p:tgtEl>
                                        <p:attrNameLst>
                                          <p:attrName>style.visibility</p:attrName>
                                        </p:attrNameLst>
                                      </p:cBhvr>
                                      <p:to>
                                        <p:strVal val="visible"/>
                                      </p:to>
                                    </p:set>
                                    <p:animEffect transition="in" filter="fade">
                                      <p:cBhvr>
                                        <p:cTn id="3789" dur="500"/>
                                        <p:tgtEl>
                                          <p:spTgt spid="510"/>
                                        </p:tgtEl>
                                      </p:cBhvr>
                                    </p:animEffect>
                                  </p:childTnLst>
                                </p:cTn>
                              </p:par>
                            </p:childTnLst>
                          </p:cTn>
                        </p:par>
                      </p:childTnLst>
                    </p:cTn>
                  </p:par>
                </p:childTnLst>
              </p:cTn>
              <p:nextCondLst>
                <p:cond evt="onClick" delay="0">
                  <p:tgtEl>
                    <p:spTgt spid="519"/>
                  </p:tgtEl>
                </p:cond>
              </p:nextCondLst>
            </p:seq>
            <p:seq concurrent="1" nextAc="seek">
              <p:cTn id="3790" restart="whenNotActive" fill="hold" evtFilter="cancelBubble" nodeType="interactiveSeq">
                <p:stCondLst>
                  <p:cond evt="onClick" delay="0">
                    <p:tgtEl>
                      <p:spTgt spid="520"/>
                    </p:tgtEl>
                  </p:cond>
                </p:stCondLst>
                <p:endSync evt="end" delay="0">
                  <p:rtn val="all"/>
                </p:endSync>
                <p:childTnLst>
                  <p:par>
                    <p:cTn id="3791" fill="hold">
                      <p:stCondLst>
                        <p:cond delay="0"/>
                      </p:stCondLst>
                      <p:childTnLst>
                        <p:par>
                          <p:cTn id="3792" fill="hold">
                            <p:stCondLst>
                              <p:cond delay="0"/>
                            </p:stCondLst>
                            <p:childTnLst>
                              <p:par>
                                <p:cTn id="3793" presetID="1" presetClass="exit" presetSubtype="0" fill="hold" grpId="1" nodeType="clickEffect">
                                  <p:stCondLst>
                                    <p:cond delay="0"/>
                                  </p:stCondLst>
                                  <p:childTnLst>
                                    <p:set>
                                      <p:cBhvr>
                                        <p:cTn id="3794" dur="1" fill="hold">
                                          <p:stCondLst>
                                            <p:cond delay="0"/>
                                          </p:stCondLst>
                                        </p:cTn>
                                        <p:tgtEl>
                                          <p:spTgt spid="520"/>
                                        </p:tgtEl>
                                        <p:attrNameLst>
                                          <p:attrName>style.visibility</p:attrName>
                                        </p:attrNameLst>
                                      </p:cBhvr>
                                      <p:to>
                                        <p:strVal val="hidden"/>
                                      </p:to>
                                    </p:set>
                                  </p:childTnLst>
                                </p:cTn>
                              </p:par>
                              <p:par>
                                <p:cTn id="3795" presetID="1" presetClass="exit" presetSubtype="0" fill="hold" grpId="1" nodeType="withEffect">
                                  <p:stCondLst>
                                    <p:cond delay="0"/>
                                  </p:stCondLst>
                                  <p:childTnLst>
                                    <p:set>
                                      <p:cBhvr>
                                        <p:cTn id="3796" dur="1" fill="hold">
                                          <p:stCondLst>
                                            <p:cond delay="0"/>
                                          </p:stCondLst>
                                        </p:cTn>
                                        <p:tgtEl>
                                          <p:spTgt spid="503"/>
                                        </p:tgtEl>
                                        <p:attrNameLst>
                                          <p:attrName>style.visibility</p:attrName>
                                        </p:attrNameLst>
                                      </p:cBhvr>
                                      <p:to>
                                        <p:strVal val="hidden"/>
                                      </p:to>
                                    </p:set>
                                  </p:childTnLst>
                                </p:cTn>
                              </p:par>
                              <p:par>
                                <p:cTn id="3797" presetID="10" presetClass="entr" presetSubtype="0" fill="hold" grpId="8" nodeType="withEffect">
                                  <p:stCondLst>
                                    <p:cond delay="0"/>
                                  </p:stCondLst>
                                  <p:childTnLst>
                                    <p:set>
                                      <p:cBhvr>
                                        <p:cTn id="3798" dur="1" fill="hold">
                                          <p:stCondLst>
                                            <p:cond delay="0"/>
                                          </p:stCondLst>
                                        </p:cTn>
                                        <p:tgtEl>
                                          <p:spTgt spid="510"/>
                                        </p:tgtEl>
                                        <p:attrNameLst>
                                          <p:attrName>style.visibility</p:attrName>
                                        </p:attrNameLst>
                                      </p:cBhvr>
                                      <p:to>
                                        <p:strVal val="visible"/>
                                      </p:to>
                                    </p:set>
                                    <p:animEffect transition="in" filter="fade">
                                      <p:cBhvr>
                                        <p:cTn id="3799" dur="500"/>
                                        <p:tgtEl>
                                          <p:spTgt spid="510"/>
                                        </p:tgtEl>
                                      </p:cBhvr>
                                    </p:animEffect>
                                  </p:childTnLst>
                                </p:cTn>
                              </p:par>
                            </p:childTnLst>
                          </p:cTn>
                        </p:par>
                      </p:childTnLst>
                    </p:cTn>
                  </p:par>
                </p:childTnLst>
              </p:cTn>
              <p:nextCondLst>
                <p:cond evt="onClick" delay="0">
                  <p:tgtEl>
                    <p:spTgt spid="520"/>
                  </p:tgtEl>
                </p:cond>
              </p:nextCondLst>
            </p:seq>
            <p:seq concurrent="1" nextAc="seek">
              <p:cTn id="3800" restart="whenNotActive" fill="hold" evtFilter="cancelBubble" nodeType="interactiveSeq">
                <p:stCondLst>
                  <p:cond evt="onClick" delay="0">
                    <p:tgtEl>
                      <p:spTgt spid="521"/>
                    </p:tgtEl>
                  </p:cond>
                </p:stCondLst>
                <p:endSync evt="end" delay="0">
                  <p:rtn val="all"/>
                </p:endSync>
                <p:childTnLst>
                  <p:par>
                    <p:cTn id="3801" fill="hold">
                      <p:stCondLst>
                        <p:cond delay="0"/>
                      </p:stCondLst>
                      <p:childTnLst>
                        <p:par>
                          <p:cTn id="3802" fill="hold">
                            <p:stCondLst>
                              <p:cond delay="0"/>
                            </p:stCondLst>
                            <p:childTnLst>
                              <p:par>
                                <p:cTn id="3803" presetID="1" presetClass="exit" presetSubtype="0" fill="hold" grpId="1" nodeType="clickEffect">
                                  <p:stCondLst>
                                    <p:cond delay="0"/>
                                  </p:stCondLst>
                                  <p:childTnLst>
                                    <p:set>
                                      <p:cBhvr>
                                        <p:cTn id="3804" dur="1" fill="hold">
                                          <p:stCondLst>
                                            <p:cond delay="0"/>
                                          </p:stCondLst>
                                        </p:cTn>
                                        <p:tgtEl>
                                          <p:spTgt spid="521"/>
                                        </p:tgtEl>
                                        <p:attrNameLst>
                                          <p:attrName>style.visibility</p:attrName>
                                        </p:attrNameLst>
                                      </p:cBhvr>
                                      <p:to>
                                        <p:strVal val="hidden"/>
                                      </p:to>
                                    </p:set>
                                  </p:childTnLst>
                                </p:cTn>
                              </p:par>
                              <p:par>
                                <p:cTn id="3805" presetID="1" presetClass="exit" presetSubtype="0" fill="hold" grpId="4" nodeType="withEffect">
                                  <p:stCondLst>
                                    <p:cond delay="0"/>
                                  </p:stCondLst>
                                  <p:childTnLst>
                                    <p:set>
                                      <p:cBhvr>
                                        <p:cTn id="3806" dur="1" fill="hold">
                                          <p:stCondLst>
                                            <p:cond delay="0"/>
                                          </p:stCondLst>
                                        </p:cTn>
                                        <p:tgtEl>
                                          <p:spTgt spid="501"/>
                                        </p:tgtEl>
                                        <p:attrNameLst>
                                          <p:attrName>style.visibility</p:attrName>
                                        </p:attrNameLst>
                                      </p:cBhvr>
                                      <p:to>
                                        <p:strVal val="hidden"/>
                                      </p:to>
                                    </p:set>
                                  </p:childTnLst>
                                </p:cTn>
                              </p:par>
                              <p:par>
                                <p:cTn id="3807" presetID="10" presetClass="entr" presetSubtype="0" fill="hold" grpId="7" nodeType="withEffect">
                                  <p:stCondLst>
                                    <p:cond delay="0"/>
                                  </p:stCondLst>
                                  <p:childTnLst>
                                    <p:set>
                                      <p:cBhvr>
                                        <p:cTn id="3808" dur="1" fill="hold">
                                          <p:stCondLst>
                                            <p:cond delay="0"/>
                                          </p:stCondLst>
                                        </p:cTn>
                                        <p:tgtEl>
                                          <p:spTgt spid="510"/>
                                        </p:tgtEl>
                                        <p:attrNameLst>
                                          <p:attrName>style.visibility</p:attrName>
                                        </p:attrNameLst>
                                      </p:cBhvr>
                                      <p:to>
                                        <p:strVal val="visible"/>
                                      </p:to>
                                    </p:set>
                                    <p:animEffect transition="in" filter="fade">
                                      <p:cBhvr>
                                        <p:cTn id="3809" dur="500"/>
                                        <p:tgtEl>
                                          <p:spTgt spid="510"/>
                                        </p:tgtEl>
                                      </p:cBhvr>
                                    </p:animEffect>
                                  </p:childTnLst>
                                </p:cTn>
                              </p:par>
                            </p:childTnLst>
                          </p:cTn>
                        </p:par>
                      </p:childTnLst>
                    </p:cTn>
                  </p:par>
                </p:childTnLst>
              </p:cTn>
              <p:nextCondLst>
                <p:cond evt="onClick" delay="0">
                  <p:tgtEl>
                    <p:spTgt spid="521"/>
                  </p:tgtEl>
                </p:cond>
              </p:nextCondLst>
            </p:seq>
            <p:seq concurrent="1" nextAc="seek">
              <p:cTn id="3810" restart="whenNotActive" fill="hold" evtFilter="cancelBubble" nodeType="interactiveSeq">
                <p:stCondLst>
                  <p:cond evt="onClick" delay="0">
                    <p:tgtEl>
                      <p:spTgt spid="523"/>
                    </p:tgtEl>
                  </p:cond>
                </p:stCondLst>
                <p:endSync evt="end" delay="0">
                  <p:rtn val="all"/>
                </p:endSync>
                <p:childTnLst>
                  <p:par>
                    <p:cTn id="3811" fill="hold">
                      <p:stCondLst>
                        <p:cond delay="0"/>
                      </p:stCondLst>
                      <p:childTnLst>
                        <p:par>
                          <p:cTn id="3812" fill="hold">
                            <p:stCondLst>
                              <p:cond delay="0"/>
                            </p:stCondLst>
                            <p:childTnLst>
                              <p:par>
                                <p:cTn id="3813" presetID="1" presetClass="entr" presetSubtype="0" fill="hold" grpId="0" nodeType="clickEffect">
                                  <p:stCondLst>
                                    <p:cond delay="0"/>
                                  </p:stCondLst>
                                  <p:childTnLst>
                                    <p:set>
                                      <p:cBhvr>
                                        <p:cTn id="3814" dur="1" fill="hold">
                                          <p:stCondLst>
                                            <p:cond delay="0"/>
                                          </p:stCondLst>
                                        </p:cTn>
                                        <p:tgtEl>
                                          <p:spTgt spid="529"/>
                                        </p:tgtEl>
                                        <p:attrNameLst>
                                          <p:attrName>style.visibility</p:attrName>
                                        </p:attrNameLst>
                                      </p:cBhvr>
                                      <p:to>
                                        <p:strVal val="visible"/>
                                      </p:to>
                                    </p:set>
                                  </p:childTnLst>
                                </p:cTn>
                              </p:par>
                              <p:par>
                                <p:cTn id="3815" presetID="10" presetClass="exit" presetSubtype="0" fill="hold" grpId="1" nodeType="withEffect">
                                  <p:stCondLst>
                                    <p:cond delay="0"/>
                                  </p:stCondLst>
                                  <p:childTnLst>
                                    <p:animEffect transition="out" filter="fade">
                                      <p:cBhvr>
                                        <p:cTn id="3816" dur="500"/>
                                        <p:tgtEl>
                                          <p:spTgt spid="508"/>
                                        </p:tgtEl>
                                      </p:cBhvr>
                                    </p:animEffect>
                                    <p:set>
                                      <p:cBhvr>
                                        <p:cTn id="3817"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3"/>
                  </p:tgtEl>
                </p:cond>
              </p:nextCondLst>
            </p:seq>
            <p:seq concurrent="1" nextAc="seek">
              <p:cTn id="3818" restart="whenNotActive" fill="hold" evtFilter="cancelBubble" nodeType="interactiveSeq">
                <p:stCondLst>
                  <p:cond evt="onClick" delay="0">
                    <p:tgtEl>
                      <p:spTgt spid="524"/>
                    </p:tgtEl>
                  </p:cond>
                </p:stCondLst>
                <p:endSync evt="end" delay="0">
                  <p:rtn val="all"/>
                </p:endSync>
                <p:childTnLst>
                  <p:par>
                    <p:cTn id="3819" fill="hold">
                      <p:stCondLst>
                        <p:cond delay="0"/>
                      </p:stCondLst>
                      <p:childTnLst>
                        <p:par>
                          <p:cTn id="3820" fill="hold">
                            <p:stCondLst>
                              <p:cond delay="0"/>
                            </p:stCondLst>
                            <p:childTnLst>
                              <p:par>
                                <p:cTn id="3821" presetID="1" presetClass="entr" presetSubtype="0" fill="hold" grpId="0" nodeType="clickEffect">
                                  <p:stCondLst>
                                    <p:cond delay="0"/>
                                  </p:stCondLst>
                                  <p:childTnLst>
                                    <p:set>
                                      <p:cBhvr>
                                        <p:cTn id="3822" dur="1" fill="hold">
                                          <p:stCondLst>
                                            <p:cond delay="0"/>
                                          </p:stCondLst>
                                        </p:cTn>
                                        <p:tgtEl>
                                          <p:spTgt spid="530"/>
                                        </p:tgtEl>
                                        <p:attrNameLst>
                                          <p:attrName>style.visibility</p:attrName>
                                        </p:attrNameLst>
                                      </p:cBhvr>
                                      <p:to>
                                        <p:strVal val="visible"/>
                                      </p:to>
                                    </p:set>
                                  </p:childTnLst>
                                </p:cTn>
                              </p:par>
                              <p:par>
                                <p:cTn id="3823" presetID="1" presetClass="entr" presetSubtype="0" fill="hold" grpId="0" nodeType="withEffect">
                                  <p:stCondLst>
                                    <p:cond delay="0"/>
                                  </p:stCondLst>
                                  <p:childTnLst>
                                    <p:set>
                                      <p:cBhvr>
                                        <p:cTn id="3824" dur="1" fill="hold">
                                          <p:stCondLst>
                                            <p:cond delay="0"/>
                                          </p:stCondLst>
                                        </p:cTn>
                                        <p:tgtEl>
                                          <p:spTgt spid="505"/>
                                        </p:tgtEl>
                                        <p:attrNameLst>
                                          <p:attrName>style.visibility</p:attrName>
                                        </p:attrNameLst>
                                      </p:cBhvr>
                                      <p:to>
                                        <p:strVal val="visible"/>
                                      </p:to>
                                    </p:set>
                                  </p:childTnLst>
                                </p:cTn>
                              </p:par>
                              <p:par>
                                <p:cTn id="3825" presetID="10" presetClass="exit" presetSubtype="0" fill="hold" grpId="2" nodeType="withEffect">
                                  <p:stCondLst>
                                    <p:cond delay="0"/>
                                  </p:stCondLst>
                                  <p:childTnLst>
                                    <p:animEffect transition="out" filter="fade">
                                      <p:cBhvr>
                                        <p:cTn id="3826" dur="500"/>
                                        <p:tgtEl>
                                          <p:spTgt spid="508"/>
                                        </p:tgtEl>
                                      </p:cBhvr>
                                    </p:animEffect>
                                    <p:set>
                                      <p:cBhvr>
                                        <p:cTn id="3827"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4"/>
                  </p:tgtEl>
                </p:cond>
              </p:nextCondLst>
            </p:seq>
            <p:seq concurrent="1" nextAc="seek">
              <p:cTn id="3828" restart="whenNotActive" fill="hold" evtFilter="cancelBubble" nodeType="interactiveSeq">
                <p:stCondLst>
                  <p:cond evt="onClick" delay="0">
                    <p:tgtEl>
                      <p:spTgt spid="525"/>
                    </p:tgtEl>
                  </p:cond>
                </p:stCondLst>
                <p:endSync evt="end" delay="0">
                  <p:rtn val="all"/>
                </p:endSync>
                <p:childTnLst>
                  <p:par>
                    <p:cTn id="3829" fill="hold">
                      <p:stCondLst>
                        <p:cond delay="0"/>
                      </p:stCondLst>
                      <p:childTnLst>
                        <p:par>
                          <p:cTn id="3830" fill="hold">
                            <p:stCondLst>
                              <p:cond delay="0"/>
                            </p:stCondLst>
                            <p:childTnLst>
                              <p:par>
                                <p:cTn id="3831" presetID="1" presetClass="entr" presetSubtype="0" fill="hold" grpId="1" nodeType="clickEffect">
                                  <p:stCondLst>
                                    <p:cond delay="0"/>
                                  </p:stCondLst>
                                  <p:childTnLst>
                                    <p:set>
                                      <p:cBhvr>
                                        <p:cTn id="3832" dur="1" fill="hold">
                                          <p:stCondLst>
                                            <p:cond delay="0"/>
                                          </p:stCondLst>
                                        </p:cTn>
                                        <p:tgtEl>
                                          <p:spTgt spid="531"/>
                                        </p:tgtEl>
                                        <p:attrNameLst>
                                          <p:attrName>style.visibility</p:attrName>
                                        </p:attrNameLst>
                                      </p:cBhvr>
                                      <p:to>
                                        <p:strVal val="visible"/>
                                      </p:to>
                                    </p:set>
                                  </p:childTnLst>
                                </p:cTn>
                              </p:par>
                              <p:par>
                                <p:cTn id="3833" presetID="10" presetClass="exit" presetSubtype="0" fill="hold" grpId="5" nodeType="withEffect">
                                  <p:stCondLst>
                                    <p:cond delay="0"/>
                                  </p:stCondLst>
                                  <p:childTnLst>
                                    <p:animEffect transition="out" filter="fade">
                                      <p:cBhvr>
                                        <p:cTn id="3834" dur="500"/>
                                        <p:tgtEl>
                                          <p:spTgt spid="508"/>
                                        </p:tgtEl>
                                      </p:cBhvr>
                                    </p:animEffect>
                                    <p:set>
                                      <p:cBhvr>
                                        <p:cTn id="3835"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5"/>
                  </p:tgtEl>
                </p:cond>
              </p:nextCondLst>
            </p:seq>
            <p:seq concurrent="1" nextAc="seek">
              <p:cTn id="3836" restart="whenNotActive" fill="hold" evtFilter="cancelBubble" nodeType="interactiveSeq">
                <p:stCondLst>
                  <p:cond evt="onClick" delay="0">
                    <p:tgtEl>
                      <p:spTgt spid="527"/>
                    </p:tgtEl>
                  </p:cond>
                </p:stCondLst>
                <p:endSync evt="end" delay="0">
                  <p:rtn val="all"/>
                </p:endSync>
                <p:childTnLst>
                  <p:par>
                    <p:cTn id="3837" fill="hold">
                      <p:stCondLst>
                        <p:cond delay="0"/>
                      </p:stCondLst>
                      <p:childTnLst>
                        <p:par>
                          <p:cTn id="3838" fill="hold">
                            <p:stCondLst>
                              <p:cond delay="0"/>
                            </p:stCondLst>
                            <p:childTnLst>
                              <p:par>
                                <p:cTn id="3839" presetID="1" presetClass="entr" presetSubtype="0" fill="hold" grpId="0" nodeType="clickEffect">
                                  <p:stCondLst>
                                    <p:cond delay="0"/>
                                  </p:stCondLst>
                                  <p:childTnLst>
                                    <p:set>
                                      <p:cBhvr>
                                        <p:cTn id="3840" dur="1" fill="hold">
                                          <p:stCondLst>
                                            <p:cond delay="0"/>
                                          </p:stCondLst>
                                        </p:cTn>
                                        <p:tgtEl>
                                          <p:spTgt spid="533"/>
                                        </p:tgtEl>
                                        <p:attrNameLst>
                                          <p:attrName>style.visibility</p:attrName>
                                        </p:attrNameLst>
                                      </p:cBhvr>
                                      <p:to>
                                        <p:strVal val="visible"/>
                                      </p:to>
                                    </p:set>
                                  </p:childTnLst>
                                </p:cTn>
                              </p:par>
                              <p:par>
                                <p:cTn id="3841" presetID="1" presetClass="entr" presetSubtype="0" fill="hold" grpId="0" nodeType="withEffect">
                                  <p:stCondLst>
                                    <p:cond delay="0"/>
                                  </p:stCondLst>
                                  <p:childTnLst>
                                    <p:set>
                                      <p:cBhvr>
                                        <p:cTn id="3842" dur="1" fill="hold">
                                          <p:stCondLst>
                                            <p:cond delay="0"/>
                                          </p:stCondLst>
                                        </p:cTn>
                                        <p:tgtEl>
                                          <p:spTgt spid="500"/>
                                        </p:tgtEl>
                                        <p:attrNameLst>
                                          <p:attrName>style.visibility</p:attrName>
                                        </p:attrNameLst>
                                      </p:cBhvr>
                                      <p:to>
                                        <p:strVal val="visible"/>
                                      </p:to>
                                    </p:set>
                                  </p:childTnLst>
                                </p:cTn>
                              </p:par>
                              <p:par>
                                <p:cTn id="3843" presetID="10" presetClass="exit" presetSubtype="0" fill="hold" grpId="4" nodeType="withEffect">
                                  <p:stCondLst>
                                    <p:cond delay="0"/>
                                  </p:stCondLst>
                                  <p:childTnLst>
                                    <p:animEffect transition="out" filter="fade">
                                      <p:cBhvr>
                                        <p:cTn id="3844" dur="500"/>
                                        <p:tgtEl>
                                          <p:spTgt spid="508"/>
                                        </p:tgtEl>
                                      </p:cBhvr>
                                    </p:animEffect>
                                    <p:set>
                                      <p:cBhvr>
                                        <p:cTn id="3845"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7"/>
                  </p:tgtEl>
                </p:cond>
              </p:nextCondLst>
            </p:seq>
            <p:seq concurrent="1" nextAc="seek">
              <p:cTn id="3846" restart="whenNotActive" fill="hold" evtFilter="cancelBubble" nodeType="interactiveSeq">
                <p:stCondLst>
                  <p:cond evt="onClick" delay="0">
                    <p:tgtEl>
                      <p:spTgt spid="528"/>
                    </p:tgtEl>
                  </p:cond>
                </p:stCondLst>
                <p:endSync evt="end" delay="0">
                  <p:rtn val="all"/>
                </p:endSync>
                <p:childTnLst>
                  <p:par>
                    <p:cTn id="3847" fill="hold">
                      <p:stCondLst>
                        <p:cond delay="0"/>
                      </p:stCondLst>
                      <p:childTnLst>
                        <p:par>
                          <p:cTn id="3848" fill="hold">
                            <p:stCondLst>
                              <p:cond delay="0"/>
                            </p:stCondLst>
                            <p:childTnLst>
                              <p:par>
                                <p:cTn id="3849" presetID="1" presetClass="entr" presetSubtype="0" fill="hold" grpId="0" nodeType="clickEffect">
                                  <p:stCondLst>
                                    <p:cond delay="0"/>
                                  </p:stCondLst>
                                  <p:childTnLst>
                                    <p:set>
                                      <p:cBhvr>
                                        <p:cTn id="3850" dur="1" fill="hold">
                                          <p:stCondLst>
                                            <p:cond delay="0"/>
                                          </p:stCondLst>
                                        </p:cTn>
                                        <p:tgtEl>
                                          <p:spTgt spid="534"/>
                                        </p:tgtEl>
                                        <p:attrNameLst>
                                          <p:attrName>style.visibility</p:attrName>
                                        </p:attrNameLst>
                                      </p:cBhvr>
                                      <p:to>
                                        <p:strVal val="visible"/>
                                      </p:to>
                                    </p:set>
                                  </p:childTnLst>
                                </p:cTn>
                              </p:par>
                              <p:par>
                                <p:cTn id="3851" presetID="1" presetClass="entr" presetSubtype="0" fill="hold" grpId="1" nodeType="withEffect">
                                  <p:stCondLst>
                                    <p:cond delay="0"/>
                                  </p:stCondLst>
                                  <p:childTnLst>
                                    <p:set>
                                      <p:cBhvr>
                                        <p:cTn id="3852" dur="1" fill="hold">
                                          <p:stCondLst>
                                            <p:cond delay="0"/>
                                          </p:stCondLst>
                                        </p:cTn>
                                        <p:tgtEl>
                                          <p:spTgt spid="500"/>
                                        </p:tgtEl>
                                        <p:attrNameLst>
                                          <p:attrName>style.visibility</p:attrName>
                                        </p:attrNameLst>
                                      </p:cBhvr>
                                      <p:to>
                                        <p:strVal val="visible"/>
                                      </p:to>
                                    </p:set>
                                  </p:childTnLst>
                                </p:cTn>
                              </p:par>
                              <p:par>
                                <p:cTn id="3853" presetID="10" presetClass="exit" presetSubtype="0" fill="hold" grpId="3" nodeType="withEffect">
                                  <p:stCondLst>
                                    <p:cond delay="0"/>
                                  </p:stCondLst>
                                  <p:childTnLst>
                                    <p:animEffect transition="out" filter="fade">
                                      <p:cBhvr>
                                        <p:cTn id="3854" dur="500"/>
                                        <p:tgtEl>
                                          <p:spTgt spid="508"/>
                                        </p:tgtEl>
                                      </p:cBhvr>
                                    </p:animEffect>
                                    <p:set>
                                      <p:cBhvr>
                                        <p:cTn id="3855"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8"/>
                  </p:tgtEl>
                </p:cond>
              </p:nextCondLst>
            </p:seq>
            <p:seq concurrent="1" nextAc="seek">
              <p:cTn id="3856" restart="whenNotActive" fill="hold" evtFilter="cancelBubble" nodeType="interactiveSeq">
                <p:stCondLst>
                  <p:cond evt="onClick" delay="0">
                    <p:tgtEl>
                      <p:spTgt spid="526"/>
                    </p:tgtEl>
                  </p:cond>
                </p:stCondLst>
                <p:endSync evt="end" delay="0">
                  <p:rtn val="all"/>
                </p:endSync>
                <p:childTnLst>
                  <p:par>
                    <p:cTn id="3857" fill="hold">
                      <p:stCondLst>
                        <p:cond delay="0"/>
                      </p:stCondLst>
                      <p:childTnLst>
                        <p:par>
                          <p:cTn id="3858" fill="hold">
                            <p:stCondLst>
                              <p:cond delay="0"/>
                            </p:stCondLst>
                            <p:childTnLst>
                              <p:par>
                                <p:cTn id="3859" presetID="1" presetClass="entr" presetSubtype="0" fill="hold" grpId="0" nodeType="clickEffect">
                                  <p:stCondLst>
                                    <p:cond delay="0"/>
                                  </p:stCondLst>
                                  <p:childTnLst>
                                    <p:set>
                                      <p:cBhvr>
                                        <p:cTn id="3860" dur="1" fill="hold">
                                          <p:stCondLst>
                                            <p:cond delay="0"/>
                                          </p:stCondLst>
                                        </p:cTn>
                                        <p:tgtEl>
                                          <p:spTgt spid="532"/>
                                        </p:tgtEl>
                                        <p:attrNameLst>
                                          <p:attrName>style.visibility</p:attrName>
                                        </p:attrNameLst>
                                      </p:cBhvr>
                                      <p:to>
                                        <p:strVal val="visible"/>
                                      </p:to>
                                    </p:set>
                                  </p:childTnLst>
                                </p:cTn>
                              </p:par>
                              <p:par>
                                <p:cTn id="3861" presetID="1" presetClass="entr" presetSubtype="0" fill="hold" grpId="5" nodeType="withEffect">
                                  <p:stCondLst>
                                    <p:cond delay="0"/>
                                  </p:stCondLst>
                                  <p:childTnLst>
                                    <p:set>
                                      <p:cBhvr>
                                        <p:cTn id="3862" dur="1" fill="hold">
                                          <p:stCondLst>
                                            <p:cond delay="0"/>
                                          </p:stCondLst>
                                        </p:cTn>
                                        <p:tgtEl>
                                          <p:spTgt spid="500"/>
                                        </p:tgtEl>
                                        <p:attrNameLst>
                                          <p:attrName>style.visibility</p:attrName>
                                        </p:attrNameLst>
                                      </p:cBhvr>
                                      <p:to>
                                        <p:strVal val="visible"/>
                                      </p:to>
                                    </p:set>
                                  </p:childTnLst>
                                </p:cTn>
                              </p:par>
                              <p:par>
                                <p:cTn id="3863" presetID="10" presetClass="exit" presetSubtype="0" fill="hold" grpId="0" nodeType="withEffect">
                                  <p:stCondLst>
                                    <p:cond delay="0"/>
                                  </p:stCondLst>
                                  <p:childTnLst>
                                    <p:animEffect transition="out" filter="fade">
                                      <p:cBhvr>
                                        <p:cTn id="3864" dur="500"/>
                                        <p:tgtEl>
                                          <p:spTgt spid="508"/>
                                        </p:tgtEl>
                                      </p:cBhvr>
                                    </p:animEffect>
                                    <p:set>
                                      <p:cBhvr>
                                        <p:cTn id="3865" dur="1" fill="hold">
                                          <p:stCondLst>
                                            <p:cond delay="499"/>
                                          </p:stCondLst>
                                        </p:cTn>
                                        <p:tgtEl>
                                          <p:spTgt spid="508"/>
                                        </p:tgtEl>
                                        <p:attrNameLst>
                                          <p:attrName>style.visibility</p:attrName>
                                        </p:attrNameLst>
                                      </p:cBhvr>
                                      <p:to>
                                        <p:strVal val="hidden"/>
                                      </p:to>
                                    </p:set>
                                  </p:childTnLst>
                                </p:cTn>
                              </p:par>
                            </p:childTnLst>
                          </p:cTn>
                        </p:par>
                      </p:childTnLst>
                    </p:cTn>
                  </p:par>
                </p:childTnLst>
              </p:cTn>
              <p:nextCondLst>
                <p:cond evt="onClick" delay="0">
                  <p:tgtEl>
                    <p:spTgt spid="526"/>
                  </p:tgtEl>
                </p:cond>
              </p:nextCondLst>
            </p:seq>
            <p:seq concurrent="1" nextAc="seek">
              <p:cTn id="3866" restart="whenNotActive" fill="hold" evtFilter="cancelBubble" nodeType="interactiveSeq">
                <p:stCondLst>
                  <p:cond evt="onClick" delay="0">
                    <p:tgtEl>
                      <p:spTgt spid="534"/>
                    </p:tgtEl>
                  </p:cond>
                </p:stCondLst>
                <p:endSync evt="end" delay="0">
                  <p:rtn val="all"/>
                </p:endSync>
                <p:childTnLst>
                  <p:par>
                    <p:cTn id="3867" fill="hold">
                      <p:stCondLst>
                        <p:cond delay="0"/>
                      </p:stCondLst>
                      <p:childTnLst>
                        <p:par>
                          <p:cTn id="3868" fill="hold">
                            <p:stCondLst>
                              <p:cond delay="0"/>
                            </p:stCondLst>
                            <p:childTnLst>
                              <p:par>
                                <p:cTn id="3869" presetID="1" presetClass="exit" presetSubtype="0" fill="hold" grpId="1" nodeType="clickEffect">
                                  <p:stCondLst>
                                    <p:cond delay="0"/>
                                  </p:stCondLst>
                                  <p:childTnLst>
                                    <p:set>
                                      <p:cBhvr>
                                        <p:cTn id="3870" dur="1" fill="hold">
                                          <p:stCondLst>
                                            <p:cond delay="0"/>
                                          </p:stCondLst>
                                        </p:cTn>
                                        <p:tgtEl>
                                          <p:spTgt spid="534"/>
                                        </p:tgtEl>
                                        <p:attrNameLst>
                                          <p:attrName>style.visibility</p:attrName>
                                        </p:attrNameLst>
                                      </p:cBhvr>
                                      <p:to>
                                        <p:strVal val="hidden"/>
                                      </p:to>
                                    </p:set>
                                  </p:childTnLst>
                                </p:cTn>
                              </p:par>
                              <p:par>
                                <p:cTn id="3871" presetID="1" presetClass="exit" presetSubtype="0" fill="hold" grpId="4" nodeType="withEffect">
                                  <p:stCondLst>
                                    <p:cond delay="0"/>
                                  </p:stCondLst>
                                  <p:childTnLst>
                                    <p:set>
                                      <p:cBhvr>
                                        <p:cTn id="3872" dur="1" fill="hold">
                                          <p:stCondLst>
                                            <p:cond delay="0"/>
                                          </p:stCondLst>
                                        </p:cTn>
                                        <p:tgtEl>
                                          <p:spTgt spid="500"/>
                                        </p:tgtEl>
                                        <p:attrNameLst>
                                          <p:attrName>style.visibility</p:attrName>
                                        </p:attrNameLst>
                                      </p:cBhvr>
                                      <p:to>
                                        <p:strVal val="hidden"/>
                                      </p:to>
                                    </p:set>
                                  </p:childTnLst>
                                </p:cTn>
                              </p:par>
                              <p:par>
                                <p:cTn id="3873" presetID="10" presetClass="entr" presetSubtype="0" fill="hold" grpId="6" nodeType="withEffect">
                                  <p:stCondLst>
                                    <p:cond delay="0"/>
                                  </p:stCondLst>
                                  <p:childTnLst>
                                    <p:set>
                                      <p:cBhvr>
                                        <p:cTn id="3874" dur="1" fill="hold">
                                          <p:stCondLst>
                                            <p:cond delay="0"/>
                                          </p:stCondLst>
                                        </p:cTn>
                                        <p:tgtEl>
                                          <p:spTgt spid="508"/>
                                        </p:tgtEl>
                                        <p:attrNameLst>
                                          <p:attrName>style.visibility</p:attrName>
                                        </p:attrNameLst>
                                      </p:cBhvr>
                                      <p:to>
                                        <p:strVal val="visible"/>
                                      </p:to>
                                    </p:set>
                                    <p:animEffect transition="in" filter="fade">
                                      <p:cBhvr>
                                        <p:cTn id="3875" dur="500"/>
                                        <p:tgtEl>
                                          <p:spTgt spid="508"/>
                                        </p:tgtEl>
                                      </p:cBhvr>
                                    </p:animEffect>
                                  </p:childTnLst>
                                </p:cTn>
                              </p:par>
                            </p:childTnLst>
                          </p:cTn>
                        </p:par>
                      </p:childTnLst>
                    </p:cTn>
                  </p:par>
                </p:childTnLst>
              </p:cTn>
              <p:nextCondLst>
                <p:cond evt="onClick" delay="0">
                  <p:tgtEl>
                    <p:spTgt spid="534"/>
                  </p:tgtEl>
                </p:cond>
              </p:nextCondLst>
            </p:seq>
            <p:seq concurrent="1" nextAc="seek">
              <p:cTn id="3876" restart="whenNotActive" fill="hold" evtFilter="cancelBubble" nodeType="interactiveSeq">
                <p:stCondLst>
                  <p:cond evt="onClick" delay="0">
                    <p:tgtEl>
                      <p:spTgt spid="529"/>
                    </p:tgtEl>
                  </p:cond>
                </p:stCondLst>
                <p:endSync evt="end" delay="0">
                  <p:rtn val="all"/>
                </p:endSync>
                <p:childTnLst>
                  <p:par>
                    <p:cTn id="3877" fill="hold">
                      <p:stCondLst>
                        <p:cond delay="0"/>
                      </p:stCondLst>
                      <p:childTnLst>
                        <p:par>
                          <p:cTn id="3878" fill="hold">
                            <p:stCondLst>
                              <p:cond delay="0"/>
                            </p:stCondLst>
                            <p:childTnLst>
                              <p:par>
                                <p:cTn id="3879" presetID="1" presetClass="exit" presetSubtype="0" fill="hold" grpId="1" nodeType="clickEffect">
                                  <p:stCondLst>
                                    <p:cond delay="0"/>
                                  </p:stCondLst>
                                  <p:childTnLst>
                                    <p:set>
                                      <p:cBhvr>
                                        <p:cTn id="3880" dur="1" fill="hold">
                                          <p:stCondLst>
                                            <p:cond delay="0"/>
                                          </p:stCondLst>
                                        </p:cTn>
                                        <p:tgtEl>
                                          <p:spTgt spid="529"/>
                                        </p:tgtEl>
                                        <p:attrNameLst>
                                          <p:attrName>style.visibility</p:attrName>
                                        </p:attrNameLst>
                                      </p:cBhvr>
                                      <p:to>
                                        <p:strVal val="hidden"/>
                                      </p:to>
                                    </p:set>
                                  </p:childTnLst>
                                </p:cTn>
                              </p:par>
                              <p:par>
                                <p:cTn id="3881" presetID="10" presetClass="entr" presetSubtype="0" fill="hold" grpId="7" nodeType="withEffect">
                                  <p:stCondLst>
                                    <p:cond delay="0"/>
                                  </p:stCondLst>
                                  <p:childTnLst>
                                    <p:set>
                                      <p:cBhvr>
                                        <p:cTn id="3882" dur="1" fill="hold">
                                          <p:stCondLst>
                                            <p:cond delay="0"/>
                                          </p:stCondLst>
                                        </p:cTn>
                                        <p:tgtEl>
                                          <p:spTgt spid="508"/>
                                        </p:tgtEl>
                                        <p:attrNameLst>
                                          <p:attrName>style.visibility</p:attrName>
                                        </p:attrNameLst>
                                      </p:cBhvr>
                                      <p:to>
                                        <p:strVal val="visible"/>
                                      </p:to>
                                    </p:set>
                                    <p:animEffect transition="in" filter="fade">
                                      <p:cBhvr>
                                        <p:cTn id="3883" dur="500"/>
                                        <p:tgtEl>
                                          <p:spTgt spid="508"/>
                                        </p:tgtEl>
                                      </p:cBhvr>
                                    </p:animEffect>
                                  </p:childTnLst>
                                </p:cTn>
                              </p:par>
                            </p:childTnLst>
                          </p:cTn>
                        </p:par>
                      </p:childTnLst>
                    </p:cTn>
                  </p:par>
                </p:childTnLst>
              </p:cTn>
              <p:nextCondLst>
                <p:cond evt="onClick" delay="0">
                  <p:tgtEl>
                    <p:spTgt spid="529"/>
                  </p:tgtEl>
                </p:cond>
              </p:nextCondLst>
            </p:seq>
            <p:seq concurrent="1" nextAc="seek">
              <p:cTn id="3884" restart="whenNotActive" fill="hold" evtFilter="cancelBubble" nodeType="interactiveSeq">
                <p:stCondLst>
                  <p:cond evt="onClick" delay="0">
                    <p:tgtEl>
                      <p:spTgt spid="530"/>
                    </p:tgtEl>
                  </p:cond>
                </p:stCondLst>
                <p:endSync evt="end" delay="0">
                  <p:rtn val="all"/>
                </p:endSync>
                <p:childTnLst>
                  <p:par>
                    <p:cTn id="3885" fill="hold">
                      <p:stCondLst>
                        <p:cond delay="0"/>
                      </p:stCondLst>
                      <p:childTnLst>
                        <p:par>
                          <p:cTn id="3886" fill="hold">
                            <p:stCondLst>
                              <p:cond delay="0"/>
                            </p:stCondLst>
                            <p:childTnLst>
                              <p:par>
                                <p:cTn id="3887" presetID="1" presetClass="exit" presetSubtype="0" fill="hold" grpId="1" nodeType="clickEffect">
                                  <p:stCondLst>
                                    <p:cond delay="0"/>
                                  </p:stCondLst>
                                  <p:childTnLst>
                                    <p:set>
                                      <p:cBhvr>
                                        <p:cTn id="3888" dur="1" fill="hold">
                                          <p:stCondLst>
                                            <p:cond delay="0"/>
                                          </p:stCondLst>
                                        </p:cTn>
                                        <p:tgtEl>
                                          <p:spTgt spid="530"/>
                                        </p:tgtEl>
                                        <p:attrNameLst>
                                          <p:attrName>style.visibility</p:attrName>
                                        </p:attrNameLst>
                                      </p:cBhvr>
                                      <p:to>
                                        <p:strVal val="hidden"/>
                                      </p:to>
                                    </p:set>
                                  </p:childTnLst>
                                </p:cTn>
                              </p:par>
                              <p:par>
                                <p:cTn id="3889" presetID="1" presetClass="exit" presetSubtype="0" fill="hold" grpId="1" nodeType="withEffect">
                                  <p:stCondLst>
                                    <p:cond delay="0"/>
                                  </p:stCondLst>
                                  <p:childTnLst>
                                    <p:set>
                                      <p:cBhvr>
                                        <p:cTn id="3890" dur="1" fill="hold">
                                          <p:stCondLst>
                                            <p:cond delay="0"/>
                                          </p:stCondLst>
                                        </p:cTn>
                                        <p:tgtEl>
                                          <p:spTgt spid="505"/>
                                        </p:tgtEl>
                                        <p:attrNameLst>
                                          <p:attrName>style.visibility</p:attrName>
                                        </p:attrNameLst>
                                      </p:cBhvr>
                                      <p:to>
                                        <p:strVal val="hidden"/>
                                      </p:to>
                                    </p:set>
                                  </p:childTnLst>
                                </p:cTn>
                              </p:par>
                              <p:par>
                                <p:cTn id="3891" presetID="10" presetClass="entr" presetSubtype="0" fill="hold" grpId="11" nodeType="withEffect">
                                  <p:stCondLst>
                                    <p:cond delay="0"/>
                                  </p:stCondLst>
                                  <p:childTnLst>
                                    <p:set>
                                      <p:cBhvr>
                                        <p:cTn id="3892" dur="1" fill="hold">
                                          <p:stCondLst>
                                            <p:cond delay="0"/>
                                          </p:stCondLst>
                                        </p:cTn>
                                        <p:tgtEl>
                                          <p:spTgt spid="508"/>
                                        </p:tgtEl>
                                        <p:attrNameLst>
                                          <p:attrName>style.visibility</p:attrName>
                                        </p:attrNameLst>
                                      </p:cBhvr>
                                      <p:to>
                                        <p:strVal val="visible"/>
                                      </p:to>
                                    </p:set>
                                    <p:animEffect transition="in" filter="fade">
                                      <p:cBhvr>
                                        <p:cTn id="3893" dur="500"/>
                                        <p:tgtEl>
                                          <p:spTgt spid="508"/>
                                        </p:tgtEl>
                                      </p:cBhvr>
                                    </p:animEffect>
                                  </p:childTnLst>
                                </p:cTn>
                              </p:par>
                            </p:childTnLst>
                          </p:cTn>
                        </p:par>
                      </p:childTnLst>
                    </p:cTn>
                  </p:par>
                </p:childTnLst>
              </p:cTn>
              <p:nextCondLst>
                <p:cond evt="onClick" delay="0">
                  <p:tgtEl>
                    <p:spTgt spid="530"/>
                  </p:tgtEl>
                </p:cond>
              </p:nextCondLst>
            </p:seq>
            <p:seq concurrent="1" nextAc="seek">
              <p:cTn id="3894" restart="whenNotActive" fill="hold" evtFilter="cancelBubble" nodeType="interactiveSeq">
                <p:stCondLst>
                  <p:cond evt="onClick" delay="0">
                    <p:tgtEl>
                      <p:spTgt spid="531"/>
                    </p:tgtEl>
                  </p:cond>
                </p:stCondLst>
                <p:endSync evt="end" delay="0">
                  <p:rtn val="all"/>
                </p:endSync>
                <p:childTnLst>
                  <p:par>
                    <p:cTn id="3895" fill="hold">
                      <p:stCondLst>
                        <p:cond delay="0"/>
                      </p:stCondLst>
                      <p:childTnLst>
                        <p:par>
                          <p:cTn id="3896" fill="hold">
                            <p:stCondLst>
                              <p:cond delay="0"/>
                            </p:stCondLst>
                            <p:childTnLst>
                              <p:par>
                                <p:cTn id="3897" presetID="1" presetClass="exit" presetSubtype="0" fill="hold" grpId="0" nodeType="clickEffect">
                                  <p:stCondLst>
                                    <p:cond delay="0"/>
                                  </p:stCondLst>
                                  <p:childTnLst>
                                    <p:set>
                                      <p:cBhvr>
                                        <p:cTn id="3898" dur="1" fill="hold">
                                          <p:stCondLst>
                                            <p:cond delay="0"/>
                                          </p:stCondLst>
                                        </p:cTn>
                                        <p:tgtEl>
                                          <p:spTgt spid="531"/>
                                        </p:tgtEl>
                                        <p:attrNameLst>
                                          <p:attrName>style.visibility</p:attrName>
                                        </p:attrNameLst>
                                      </p:cBhvr>
                                      <p:to>
                                        <p:strVal val="hidden"/>
                                      </p:to>
                                    </p:set>
                                  </p:childTnLst>
                                </p:cTn>
                              </p:par>
                              <p:par>
                                <p:cTn id="3899" presetID="10" presetClass="entr" presetSubtype="0" fill="hold" grpId="10" nodeType="withEffect">
                                  <p:stCondLst>
                                    <p:cond delay="0"/>
                                  </p:stCondLst>
                                  <p:childTnLst>
                                    <p:set>
                                      <p:cBhvr>
                                        <p:cTn id="3900" dur="1" fill="hold">
                                          <p:stCondLst>
                                            <p:cond delay="0"/>
                                          </p:stCondLst>
                                        </p:cTn>
                                        <p:tgtEl>
                                          <p:spTgt spid="508"/>
                                        </p:tgtEl>
                                        <p:attrNameLst>
                                          <p:attrName>style.visibility</p:attrName>
                                        </p:attrNameLst>
                                      </p:cBhvr>
                                      <p:to>
                                        <p:strVal val="visible"/>
                                      </p:to>
                                    </p:set>
                                    <p:animEffect transition="in" filter="fade">
                                      <p:cBhvr>
                                        <p:cTn id="3901" dur="500"/>
                                        <p:tgtEl>
                                          <p:spTgt spid="508"/>
                                        </p:tgtEl>
                                      </p:cBhvr>
                                    </p:animEffect>
                                  </p:childTnLst>
                                </p:cTn>
                              </p:par>
                            </p:childTnLst>
                          </p:cTn>
                        </p:par>
                      </p:childTnLst>
                    </p:cTn>
                  </p:par>
                </p:childTnLst>
              </p:cTn>
              <p:nextCondLst>
                <p:cond evt="onClick" delay="0">
                  <p:tgtEl>
                    <p:spTgt spid="531"/>
                  </p:tgtEl>
                </p:cond>
              </p:nextCondLst>
            </p:seq>
            <p:seq concurrent="1" nextAc="seek">
              <p:cTn id="3902" restart="whenNotActive" fill="hold" evtFilter="cancelBubble" nodeType="interactiveSeq">
                <p:stCondLst>
                  <p:cond evt="onClick" delay="0">
                    <p:tgtEl>
                      <p:spTgt spid="532"/>
                    </p:tgtEl>
                  </p:cond>
                </p:stCondLst>
                <p:endSync evt="end" delay="0">
                  <p:rtn val="all"/>
                </p:endSync>
                <p:childTnLst>
                  <p:par>
                    <p:cTn id="3903" fill="hold">
                      <p:stCondLst>
                        <p:cond delay="0"/>
                      </p:stCondLst>
                      <p:childTnLst>
                        <p:par>
                          <p:cTn id="3904" fill="hold">
                            <p:stCondLst>
                              <p:cond delay="0"/>
                            </p:stCondLst>
                            <p:childTnLst>
                              <p:par>
                                <p:cTn id="3905" presetID="1" presetClass="exit" presetSubtype="0" fill="hold" grpId="1" nodeType="clickEffect">
                                  <p:stCondLst>
                                    <p:cond delay="0"/>
                                  </p:stCondLst>
                                  <p:childTnLst>
                                    <p:set>
                                      <p:cBhvr>
                                        <p:cTn id="3906" dur="1" fill="hold">
                                          <p:stCondLst>
                                            <p:cond delay="0"/>
                                          </p:stCondLst>
                                        </p:cTn>
                                        <p:tgtEl>
                                          <p:spTgt spid="532"/>
                                        </p:tgtEl>
                                        <p:attrNameLst>
                                          <p:attrName>style.visibility</p:attrName>
                                        </p:attrNameLst>
                                      </p:cBhvr>
                                      <p:to>
                                        <p:strVal val="hidden"/>
                                      </p:to>
                                    </p:set>
                                  </p:childTnLst>
                                </p:cTn>
                              </p:par>
                              <p:par>
                                <p:cTn id="3907" presetID="1" presetClass="exit" presetSubtype="0" fill="hold" grpId="3" nodeType="withEffect">
                                  <p:stCondLst>
                                    <p:cond delay="0"/>
                                  </p:stCondLst>
                                  <p:childTnLst>
                                    <p:set>
                                      <p:cBhvr>
                                        <p:cTn id="3908" dur="1" fill="hold">
                                          <p:stCondLst>
                                            <p:cond delay="0"/>
                                          </p:stCondLst>
                                        </p:cTn>
                                        <p:tgtEl>
                                          <p:spTgt spid="500"/>
                                        </p:tgtEl>
                                        <p:attrNameLst>
                                          <p:attrName>style.visibility</p:attrName>
                                        </p:attrNameLst>
                                      </p:cBhvr>
                                      <p:to>
                                        <p:strVal val="hidden"/>
                                      </p:to>
                                    </p:set>
                                  </p:childTnLst>
                                </p:cTn>
                              </p:par>
                              <p:par>
                                <p:cTn id="3909" presetID="10" presetClass="entr" presetSubtype="0" fill="hold" grpId="9" nodeType="withEffect">
                                  <p:stCondLst>
                                    <p:cond delay="0"/>
                                  </p:stCondLst>
                                  <p:childTnLst>
                                    <p:set>
                                      <p:cBhvr>
                                        <p:cTn id="3910" dur="1" fill="hold">
                                          <p:stCondLst>
                                            <p:cond delay="0"/>
                                          </p:stCondLst>
                                        </p:cTn>
                                        <p:tgtEl>
                                          <p:spTgt spid="508"/>
                                        </p:tgtEl>
                                        <p:attrNameLst>
                                          <p:attrName>style.visibility</p:attrName>
                                        </p:attrNameLst>
                                      </p:cBhvr>
                                      <p:to>
                                        <p:strVal val="visible"/>
                                      </p:to>
                                    </p:set>
                                    <p:animEffect transition="in" filter="fade">
                                      <p:cBhvr>
                                        <p:cTn id="3911" dur="500"/>
                                        <p:tgtEl>
                                          <p:spTgt spid="508"/>
                                        </p:tgtEl>
                                      </p:cBhvr>
                                    </p:animEffect>
                                  </p:childTnLst>
                                </p:cTn>
                              </p:par>
                            </p:childTnLst>
                          </p:cTn>
                        </p:par>
                      </p:childTnLst>
                    </p:cTn>
                  </p:par>
                </p:childTnLst>
              </p:cTn>
              <p:nextCondLst>
                <p:cond evt="onClick" delay="0">
                  <p:tgtEl>
                    <p:spTgt spid="532"/>
                  </p:tgtEl>
                </p:cond>
              </p:nextCondLst>
            </p:seq>
            <p:seq concurrent="1" nextAc="seek">
              <p:cTn id="3912" restart="whenNotActive" fill="hold" evtFilter="cancelBubble" nodeType="interactiveSeq">
                <p:stCondLst>
                  <p:cond evt="onClick" delay="0">
                    <p:tgtEl>
                      <p:spTgt spid="533"/>
                    </p:tgtEl>
                  </p:cond>
                </p:stCondLst>
                <p:endSync evt="end" delay="0">
                  <p:rtn val="all"/>
                </p:endSync>
                <p:childTnLst>
                  <p:par>
                    <p:cTn id="3913" fill="hold">
                      <p:stCondLst>
                        <p:cond delay="0"/>
                      </p:stCondLst>
                      <p:childTnLst>
                        <p:par>
                          <p:cTn id="3914" fill="hold">
                            <p:stCondLst>
                              <p:cond delay="0"/>
                            </p:stCondLst>
                            <p:childTnLst>
                              <p:par>
                                <p:cTn id="3915" presetID="1" presetClass="exit" presetSubtype="0" fill="hold" grpId="1" nodeType="clickEffect">
                                  <p:stCondLst>
                                    <p:cond delay="0"/>
                                  </p:stCondLst>
                                  <p:childTnLst>
                                    <p:set>
                                      <p:cBhvr>
                                        <p:cTn id="3916" dur="1" fill="hold">
                                          <p:stCondLst>
                                            <p:cond delay="0"/>
                                          </p:stCondLst>
                                        </p:cTn>
                                        <p:tgtEl>
                                          <p:spTgt spid="533"/>
                                        </p:tgtEl>
                                        <p:attrNameLst>
                                          <p:attrName>style.visibility</p:attrName>
                                        </p:attrNameLst>
                                      </p:cBhvr>
                                      <p:to>
                                        <p:strVal val="hidden"/>
                                      </p:to>
                                    </p:set>
                                  </p:childTnLst>
                                </p:cTn>
                              </p:par>
                              <p:par>
                                <p:cTn id="3917" presetID="1" presetClass="exit" presetSubtype="0" fill="hold" grpId="2" nodeType="withEffect">
                                  <p:stCondLst>
                                    <p:cond delay="0"/>
                                  </p:stCondLst>
                                  <p:childTnLst>
                                    <p:set>
                                      <p:cBhvr>
                                        <p:cTn id="3918" dur="1" fill="hold">
                                          <p:stCondLst>
                                            <p:cond delay="0"/>
                                          </p:stCondLst>
                                        </p:cTn>
                                        <p:tgtEl>
                                          <p:spTgt spid="500"/>
                                        </p:tgtEl>
                                        <p:attrNameLst>
                                          <p:attrName>style.visibility</p:attrName>
                                        </p:attrNameLst>
                                      </p:cBhvr>
                                      <p:to>
                                        <p:strVal val="hidden"/>
                                      </p:to>
                                    </p:set>
                                  </p:childTnLst>
                                </p:cTn>
                              </p:par>
                              <p:par>
                                <p:cTn id="3919" presetID="10" presetClass="entr" presetSubtype="0" fill="hold" grpId="8" nodeType="withEffect">
                                  <p:stCondLst>
                                    <p:cond delay="0"/>
                                  </p:stCondLst>
                                  <p:childTnLst>
                                    <p:set>
                                      <p:cBhvr>
                                        <p:cTn id="3920" dur="1" fill="hold">
                                          <p:stCondLst>
                                            <p:cond delay="0"/>
                                          </p:stCondLst>
                                        </p:cTn>
                                        <p:tgtEl>
                                          <p:spTgt spid="508"/>
                                        </p:tgtEl>
                                        <p:attrNameLst>
                                          <p:attrName>style.visibility</p:attrName>
                                        </p:attrNameLst>
                                      </p:cBhvr>
                                      <p:to>
                                        <p:strVal val="visible"/>
                                      </p:to>
                                    </p:set>
                                    <p:animEffect transition="in" filter="fade">
                                      <p:cBhvr>
                                        <p:cTn id="3921" dur="500"/>
                                        <p:tgtEl>
                                          <p:spTgt spid="508"/>
                                        </p:tgtEl>
                                      </p:cBhvr>
                                    </p:animEffect>
                                  </p:childTnLst>
                                </p:cTn>
                              </p:par>
                            </p:childTnLst>
                          </p:cTn>
                        </p:par>
                      </p:childTnLst>
                    </p:cTn>
                  </p:par>
                </p:childTnLst>
              </p:cTn>
              <p:nextCondLst>
                <p:cond evt="onClick" delay="0">
                  <p:tgtEl>
                    <p:spTgt spid="533"/>
                  </p:tgtEl>
                </p:cond>
              </p:nextCondLst>
            </p:seq>
            <p:seq concurrent="1" nextAc="seek">
              <p:cTn id="3922" restart="whenNotActive" fill="hold" evtFilter="cancelBubble" nodeType="interactiveSeq">
                <p:stCondLst>
                  <p:cond evt="onClick" delay="0">
                    <p:tgtEl>
                      <p:spTgt spid="535"/>
                    </p:tgtEl>
                  </p:cond>
                </p:stCondLst>
                <p:endSync evt="end" delay="0">
                  <p:rtn val="all"/>
                </p:endSync>
                <p:childTnLst>
                  <p:par>
                    <p:cTn id="3923" fill="hold">
                      <p:stCondLst>
                        <p:cond delay="0"/>
                      </p:stCondLst>
                      <p:childTnLst>
                        <p:par>
                          <p:cTn id="3924" fill="hold">
                            <p:stCondLst>
                              <p:cond delay="0"/>
                            </p:stCondLst>
                            <p:childTnLst>
                              <p:par>
                                <p:cTn id="3925" presetID="1" presetClass="entr" presetSubtype="0" fill="hold" grpId="0" nodeType="clickEffect">
                                  <p:stCondLst>
                                    <p:cond delay="0"/>
                                  </p:stCondLst>
                                  <p:childTnLst>
                                    <p:set>
                                      <p:cBhvr>
                                        <p:cTn id="3926" dur="1" fill="hold">
                                          <p:stCondLst>
                                            <p:cond delay="0"/>
                                          </p:stCondLst>
                                        </p:cTn>
                                        <p:tgtEl>
                                          <p:spTgt spid="541"/>
                                        </p:tgtEl>
                                        <p:attrNameLst>
                                          <p:attrName>style.visibility</p:attrName>
                                        </p:attrNameLst>
                                      </p:cBhvr>
                                      <p:to>
                                        <p:strVal val="visible"/>
                                      </p:to>
                                    </p:set>
                                  </p:childTnLst>
                                </p:cTn>
                              </p:par>
                              <p:par>
                                <p:cTn id="3927" presetID="10" presetClass="exit" presetSubtype="0" fill="hold" grpId="0" nodeType="withEffect">
                                  <p:stCondLst>
                                    <p:cond delay="0"/>
                                  </p:stCondLst>
                                  <p:childTnLst>
                                    <p:animEffect transition="out" filter="fade">
                                      <p:cBhvr>
                                        <p:cTn id="3928" dur="500"/>
                                        <p:tgtEl>
                                          <p:spTgt spid="507"/>
                                        </p:tgtEl>
                                      </p:cBhvr>
                                    </p:animEffect>
                                    <p:set>
                                      <p:cBhvr>
                                        <p:cTn id="3929"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5"/>
                  </p:tgtEl>
                </p:cond>
              </p:nextCondLst>
            </p:seq>
            <p:seq concurrent="1" nextAc="seek">
              <p:cTn id="3930" restart="whenNotActive" fill="hold" evtFilter="cancelBubble" nodeType="interactiveSeq">
                <p:stCondLst>
                  <p:cond evt="onClick" delay="0">
                    <p:tgtEl>
                      <p:spTgt spid="536"/>
                    </p:tgtEl>
                  </p:cond>
                </p:stCondLst>
                <p:endSync evt="end" delay="0">
                  <p:rtn val="all"/>
                </p:endSync>
                <p:childTnLst>
                  <p:par>
                    <p:cTn id="3931" fill="hold">
                      <p:stCondLst>
                        <p:cond delay="0"/>
                      </p:stCondLst>
                      <p:childTnLst>
                        <p:par>
                          <p:cTn id="3932" fill="hold">
                            <p:stCondLst>
                              <p:cond delay="0"/>
                            </p:stCondLst>
                            <p:childTnLst>
                              <p:par>
                                <p:cTn id="3933" presetID="1" presetClass="entr" presetSubtype="0" fill="hold" grpId="0" nodeType="clickEffect">
                                  <p:stCondLst>
                                    <p:cond delay="0"/>
                                  </p:stCondLst>
                                  <p:childTnLst>
                                    <p:set>
                                      <p:cBhvr>
                                        <p:cTn id="3934" dur="1" fill="hold">
                                          <p:stCondLst>
                                            <p:cond delay="0"/>
                                          </p:stCondLst>
                                        </p:cTn>
                                        <p:tgtEl>
                                          <p:spTgt spid="542"/>
                                        </p:tgtEl>
                                        <p:attrNameLst>
                                          <p:attrName>style.visibility</p:attrName>
                                        </p:attrNameLst>
                                      </p:cBhvr>
                                      <p:to>
                                        <p:strVal val="visible"/>
                                      </p:to>
                                    </p:set>
                                  </p:childTnLst>
                                </p:cTn>
                              </p:par>
                              <p:par>
                                <p:cTn id="3935" presetID="1" presetClass="entr" presetSubtype="0" fill="hold" grpId="0" nodeType="withEffect">
                                  <p:stCondLst>
                                    <p:cond delay="0"/>
                                  </p:stCondLst>
                                  <p:childTnLst>
                                    <p:set>
                                      <p:cBhvr>
                                        <p:cTn id="3936" dur="1" fill="hold">
                                          <p:stCondLst>
                                            <p:cond delay="0"/>
                                          </p:stCondLst>
                                        </p:cTn>
                                        <p:tgtEl>
                                          <p:spTgt spid="499"/>
                                        </p:tgtEl>
                                        <p:attrNameLst>
                                          <p:attrName>style.visibility</p:attrName>
                                        </p:attrNameLst>
                                      </p:cBhvr>
                                      <p:to>
                                        <p:strVal val="visible"/>
                                      </p:to>
                                    </p:set>
                                  </p:childTnLst>
                                </p:cTn>
                              </p:par>
                              <p:par>
                                <p:cTn id="3937" presetID="10" presetClass="exit" presetSubtype="0" fill="hold" grpId="1" nodeType="withEffect">
                                  <p:stCondLst>
                                    <p:cond delay="0"/>
                                  </p:stCondLst>
                                  <p:childTnLst>
                                    <p:animEffect transition="out" filter="fade">
                                      <p:cBhvr>
                                        <p:cTn id="3938" dur="500"/>
                                        <p:tgtEl>
                                          <p:spTgt spid="507"/>
                                        </p:tgtEl>
                                      </p:cBhvr>
                                    </p:animEffect>
                                    <p:set>
                                      <p:cBhvr>
                                        <p:cTn id="3939"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6"/>
                  </p:tgtEl>
                </p:cond>
              </p:nextCondLst>
            </p:seq>
            <p:seq concurrent="1" nextAc="seek">
              <p:cTn id="3940" restart="whenNotActive" fill="hold" evtFilter="cancelBubble" nodeType="interactiveSeq">
                <p:stCondLst>
                  <p:cond evt="onClick" delay="0">
                    <p:tgtEl>
                      <p:spTgt spid="537"/>
                    </p:tgtEl>
                  </p:cond>
                </p:stCondLst>
                <p:endSync evt="end" delay="0">
                  <p:rtn val="all"/>
                </p:endSync>
                <p:childTnLst>
                  <p:par>
                    <p:cTn id="3941" fill="hold">
                      <p:stCondLst>
                        <p:cond delay="0"/>
                      </p:stCondLst>
                      <p:childTnLst>
                        <p:par>
                          <p:cTn id="3942" fill="hold">
                            <p:stCondLst>
                              <p:cond delay="0"/>
                            </p:stCondLst>
                            <p:childTnLst>
                              <p:par>
                                <p:cTn id="3943" presetID="1" presetClass="entr" presetSubtype="0" fill="hold" grpId="1" nodeType="clickEffect">
                                  <p:stCondLst>
                                    <p:cond delay="0"/>
                                  </p:stCondLst>
                                  <p:childTnLst>
                                    <p:set>
                                      <p:cBhvr>
                                        <p:cTn id="3944" dur="1" fill="hold">
                                          <p:stCondLst>
                                            <p:cond delay="0"/>
                                          </p:stCondLst>
                                        </p:cTn>
                                        <p:tgtEl>
                                          <p:spTgt spid="543"/>
                                        </p:tgtEl>
                                        <p:attrNameLst>
                                          <p:attrName>style.visibility</p:attrName>
                                        </p:attrNameLst>
                                      </p:cBhvr>
                                      <p:to>
                                        <p:strVal val="visible"/>
                                      </p:to>
                                    </p:set>
                                  </p:childTnLst>
                                </p:cTn>
                              </p:par>
                              <p:par>
                                <p:cTn id="3945" presetID="10" presetClass="exit" presetSubtype="0" fill="hold" grpId="2" nodeType="withEffect">
                                  <p:stCondLst>
                                    <p:cond delay="0"/>
                                  </p:stCondLst>
                                  <p:childTnLst>
                                    <p:animEffect transition="out" filter="fade">
                                      <p:cBhvr>
                                        <p:cTn id="3946" dur="500"/>
                                        <p:tgtEl>
                                          <p:spTgt spid="507"/>
                                        </p:tgtEl>
                                      </p:cBhvr>
                                    </p:animEffect>
                                    <p:set>
                                      <p:cBhvr>
                                        <p:cTn id="3947"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7"/>
                  </p:tgtEl>
                </p:cond>
              </p:nextCondLst>
            </p:seq>
            <p:seq concurrent="1" nextAc="seek">
              <p:cTn id="3948" restart="whenNotActive" fill="hold" evtFilter="cancelBubble" nodeType="interactiveSeq">
                <p:stCondLst>
                  <p:cond evt="onClick" delay="0">
                    <p:tgtEl>
                      <p:spTgt spid="539"/>
                    </p:tgtEl>
                  </p:cond>
                </p:stCondLst>
                <p:endSync evt="end" delay="0">
                  <p:rtn val="all"/>
                </p:endSync>
                <p:childTnLst>
                  <p:par>
                    <p:cTn id="3949" fill="hold">
                      <p:stCondLst>
                        <p:cond delay="0"/>
                      </p:stCondLst>
                      <p:childTnLst>
                        <p:par>
                          <p:cTn id="3950" fill="hold">
                            <p:stCondLst>
                              <p:cond delay="0"/>
                            </p:stCondLst>
                            <p:childTnLst>
                              <p:par>
                                <p:cTn id="3951" presetID="1" presetClass="entr" presetSubtype="0" fill="hold" grpId="0" nodeType="clickEffect">
                                  <p:stCondLst>
                                    <p:cond delay="0"/>
                                  </p:stCondLst>
                                  <p:childTnLst>
                                    <p:set>
                                      <p:cBhvr>
                                        <p:cTn id="3952" dur="1" fill="hold">
                                          <p:stCondLst>
                                            <p:cond delay="0"/>
                                          </p:stCondLst>
                                        </p:cTn>
                                        <p:tgtEl>
                                          <p:spTgt spid="545"/>
                                        </p:tgtEl>
                                        <p:attrNameLst>
                                          <p:attrName>style.visibility</p:attrName>
                                        </p:attrNameLst>
                                      </p:cBhvr>
                                      <p:to>
                                        <p:strVal val="visible"/>
                                      </p:to>
                                    </p:set>
                                  </p:childTnLst>
                                </p:cTn>
                              </p:par>
                              <p:par>
                                <p:cTn id="3953" presetID="1" presetClass="entr" presetSubtype="0" fill="hold" grpId="0" nodeType="withEffect">
                                  <p:stCondLst>
                                    <p:cond delay="0"/>
                                  </p:stCondLst>
                                  <p:childTnLst>
                                    <p:set>
                                      <p:cBhvr>
                                        <p:cTn id="3954" dur="1" fill="hold">
                                          <p:stCondLst>
                                            <p:cond delay="0"/>
                                          </p:stCondLst>
                                        </p:cTn>
                                        <p:tgtEl>
                                          <p:spTgt spid="506"/>
                                        </p:tgtEl>
                                        <p:attrNameLst>
                                          <p:attrName>style.visibility</p:attrName>
                                        </p:attrNameLst>
                                      </p:cBhvr>
                                      <p:to>
                                        <p:strVal val="visible"/>
                                      </p:to>
                                    </p:set>
                                  </p:childTnLst>
                                </p:cTn>
                              </p:par>
                              <p:par>
                                <p:cTn id="3955" presetID="10" presetClass="exit" presetSubtype="0" fill="hold" grpId="3" nodeType="withEffect">
                                  <p:stCondLst>
                                    <p:cond delay="0"/>
                                  </p:stCondLst>
                                  <p:childTnLst>
                                    <p:animEffect transition="out" filter="fade">
                                      <p:cBhvr>
                                        <p:cTn id="3956" dur="500"/>
                                        <p:tgtEl>
                                          <p:spTgt spid="507"/>
                                        </p:tgtEl>
                                      </p:cBhvr>
                                    </p:animEffect>
                                    <p:set>
                                      <p:cBhvr>
                                        <p:cTn id="3957"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9"/>
                  </p:tgtEl>
                </p:cond>
              </p:nextCondLst>
            </p:seq>
            <p:seq concurrent="1" nextAc="seek">
              <p:cTn id="3958" restart="whenNotActive" fill="hold" evtFilter="cancelBubble" nodeType="interactiveSeq">
                <p:stCondLst>
                  <p:cond evt="onClick" delay="0">
                    <p:tgtEl>
                      <p:spTgt spid="540"/>
                    </p:tgtEl>
                  </p:cond>
                </p:stCondLst>
                <p:endSync evt="end" delay="0">
                  <p:rtn val="all"/>
                </p:endSync>
                <p:childTnLst>
                  <p:par>
                    <p:cTn id="3959" fill="hold">
                      <p:stCondLst>
                        <p:cond delay="0"/>
                      </p:stCondLst>
                      <p:childTnLst>
                        <p:par>
                          <p:cTn id="3960" fill="hold">
                            <p:stCondLst>
                              <p:cond delay="0"/>
                            </p:stCondLst>
                            <p:childTnLst>
                              <p:par>
                                <p:cTn id="3961" presetID="1" presetClass="entr" presetSubtype="0" fill="hold" grpId="0" nodeType="clickEffect">
                                  <p:stCondLst>
                                    <p:cond delay="0"/>
                                  </p:stCondLst>
                                  <p:childTnLst>
                                    <p:set>
                                      <p:cBhvr>
                                        <p:cTn id="3962" dur="1" fill="hold">
                                          <p:stCondLst>
                                            <p:cond delay="0"/>
                                          </p:stCondLst>
                                        </p:cTn>
                                        <p:tgtEl>
                                          <p:spTgt spid="546"/>
                                        </p:tgtEl>
                                        <p:attrNameLst>
                                          <p:attrName>style.visibility</p:attrName>
                                        </p:attrNameLst>
                                      </p:cBhvr>
                                      <p:to>
                                        <p:strVal val="visible"/>
                                      </p:to>
                                    </p:set>
                                  </p:childTnLst>
                                </p:cTn>
                              </p:par>
                              <p:par>
                                <p:cTn id="3963" presetID="1" presetClass="entr" presetSubtype="0" fill="hold" grpId="2" nodeType="withEffect">
                                  <p:stCondLst>
                                    <p:cond delay="0"/>
                                  </p:stCondLst>
                                  <p:childTnLst>
                                    <p:set>
                                      <p:cBhvr>
                                        <p:cTn id="3964" dur="1" fill="hold">
                                          <p:stCondLst>
                                            <p:cond delay="0"/>
                                          </p:stCondLst>
                                        </p:cTn>
                                        <p:tgtEl>
                                          <p:spTgt spid="499"/>
                                        </p:tgtEl>
                                        <p:attrNameLst>
                                          <p:attrName>style.visibility</p:attrName>
                                        </p:attrNameLst>
                                      </p:cBhvr>
                                      <p:to>
                                        <p:strVal val="visible"/>
                                      </p:to>
                                    </p:set>
                                  </p:childTnLst>
                                </p:cTn>
                              </p:par>
                              <p:par>
                                <p:cTn id="3965" presetID="10" presetClass="exit" presetSubtype="0" fill="hold" grpId="4" nodeType="withEffect">
                                  <p:stCondLst>
                                    <p:cond delay="0"/>
                                  </p:stCondLst>
                                  <p:childTnLst>
                                    <p:animEffect transition="out" filter="fade">
                                      <p:cBhvr>
                                        <p:cTn id="3966" dur="500"/>
                                        <p:tgtEl>
                                          <p:spTgt spid="507"/>
                                        </p:tgtEl>
                                      </p:cBhvr>
                                    </p:animEffect>
                                    <p:set>
                                      <p:cBhvr>
                                        <p:cTn id="3967"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40"/>
                  </p:tgtEl>
                </p:cond>
              </p:nextCondLst>
            </p:seq>
            <p:seq concurrent="1" nextAc="seek">
              <p:cTn id="3968" restart="whenNotActive" fill="hold" evtFilter="cancelBubble" nodeType="interactiveSeq">
                <p:stCondLst>
                  <p:cond evt="onClick" delay="0">
                    <p:tgtEl>
                      <p:spTgt spid="538"/>
                    </p:tgtEl>
                  </p:cond>
                </p:stCondLst>
                <p:endSync evt="end" delay="0">
                  <p:rtn val="all"/>
                </p:endSync>
                <p:childTnLst>
                  <p:par>
                    <p:cTn id="3969" fill="hold">
                      <p:stCondLst>
                        <p:cond delay="0"/>
                      </p:stCondLst>
                      <p:childTnLst>
                        <p:par>
                          <p:cTn id="3970" fill="hold">
                            <p:stCondLst>
                              <p:cond delay="0"/>
                            </p:stCondLst>
                            <p:childTnLst>
                              <p:par>
                                <p:cTn id="3971" presetID="1" presetClass="entr" presetSubtype="0" fill="hold" grpId="0" nodeType="clickEffect">
                                  <p:stCondLst>
                                    <p:cond delay="0"/>
                                  </p:stCondLst>
                                  <p:childTnLst>
                                    <p:set>
                                      <p:cBhvr>
                                        <p:cTn id="3972" dur="1" fill="hold">
                                          <p:stCondLst>
                                            <p:cond delay="0"/>
                                          </p:stCondLst>
                                        </p:cTn>
                                        <p:tgtEl>
                                          <p:spTgt spid="544"/>
                                        </p:tgtEl>
                                        <p:attrNameLst>
                                          <p:attrName>style.visibility</p:attrName>
                                        </p:attrNameLst>
                                      </p:cBhvr>
                                      <p:to>
                                        <p:strVal val="visible"/>
                                      </p:to>
                                    </p:set>
                                  </p:childTnLst>
                                </p:cTn>
                              </p:par>
                              <p:par>
                                <p:cTn id="3973" presetID="1" presetClass="entr" presetSubtype="0" fill="hold" grpId="1" nodeType="withEffect">
                                  <p:stCondLst>
                                    <p:cond delay="0"/>
                                  </p:stCondLst>
                                  <p:childTnLst>
                                    <p:set>
                                      <p:cBhvr>
                                        <p:cTn id="3974" dur="1" fill="hold">
                                          <p:stCondLst>
                                            <p:cond delay="0"/>
                                          </p:stCondLst>
                                        </p:cTn>
                                        <p:tgtEl>
                                          <p:spTgt spid="499"/>
                                        </p:tgtEl>
                                        <p:attrNameLst>
                                          <p:attrName>style.visibility</p:attrName>
                                        </p:attrNameLst>
                                      </p:cBhvr>
                                      <p:to>
                                        <p:strVal val="visible"/>
                                      </p:to>
                                    </p:set>
                                  </p:childTnLst>
                                </p:cTn>
                              </p:par>
                              <p:par>
                                <p:cTn id="3975" presetID="10" presetClass="exit" presetSubtype="0" fill="hold" grpId="5" nodeType="withEffect">
                                  <p:stCondLst>
                                    <p:cond delay="0"/>
                                  </p:stCondLst>
                                  <p:childTnLst>
                                    <p:animEffect transition="out" filter="fade">
                                      <p:cBhvr>
                                        <p:cTn id="3976" dur="500"/>
                                        <p:tgtEl>
                                          <p:spTgt spid="507"/>
                                        </p:tgtEl>
                                      </p:cBhvr>
                                    </p:animEffect>
                                    <p:set>
                                      <p:cBhvr>
                                        <p:cTn id="3977" dur="1" fill="hold">
                                          <p:stCondLst>
                                            <p:cond delay="499"/>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8"/>
                  </p:tgtEl>
                </p:cond>
              </p:nextCondLst>
            </p:seq>
            <p:seq concurrent="1" nextAc="seek">
              <p:cTn id="3978" restart="whenNotActive" fill="hold" evtFilter="cancelBubble" nodeType="interactiveSeq">
                <p:stCondLst>
                  <p:cond evt="onClick" delay="0">
                    <p:tgtEl>
                      <p:spTgt spid="546"/>
                    </p:tgtEl>
                  </p:cond>
                </p:stCondLst>
                <p:endSync evt="end" delay="0">
                  <p:rtn val="all"/>
                </p:endSync>
                <p:childTnLst>
                  <p:par>
                    <p:cTn id="3979" fill="hold">
                      <p:stCondLst>
                        <p:cond delay="0"/>
                      </p:stCondLst>
                      <p:childTnLst>
                        <p:par>
                          <p:cTn id="3980" fill="hold">
                            <p:stCondLst>
                              <p:cond delay="0"/>
                            </p:stCondLst>
                            <p:childTnLst>
                              <p:par>
                                <p:cTn id="3981" presetID="1" presetClass="exit" presetSubtype="0" fill="hold" grpId="1" nodeType="clickEffect">
                                  <p:stCondLst>
                                    <p:cond delay="0"/>
                                  </p:stCondLst>
                                  <p:childTnLst>
                                    <p:set>
                                      <p:cBhvr>
                                        <p:cTn id="3982" dur="1" fill="hold">
                                          <p:stCondLst>
                                            <p:cond delay="0"/>
                                          </p:stCondLst>
                                        </p:cTn>
                                        <p:tgtEl>
                                          <p:spTgt spid="546"/>
                                        </p:tgtEl>
                                        <p:attrNameLst>
                                          <p:attrName>style.visibility</p:attrName>
                                        </p:attrNameLst>
                                      </p:cBhvr>
                                      <p:to>
                                        <p:strVal val="hidden"/>
                                      </p:to>
                                    </p:set>
                                  </p:childTnLst>
                                </p:cTn>
                              </p:par>
                              <p:par>
                                <p:cTn id="3983" presetID="1" presetClass="exit" presetSubtype="0" fill="hold" grpId="4" nodeType="withEffect">
                                  <p:stCondLst>
                                    <p:cond delay="0"/>
                                  </p:stCondLst>
                                  <p:childTnLst>
                                    <p:set>
                                      <p:cBhvr>
                                        <p:cTn id="3984" dur="1" fill="hold">
                                          <p:stCondLst>
                                            <p:cond delay="0"/>
                                          </p:stCondLst>
                                        </p:cTn>
                                        <p:tgtEl>
                                          <p:spTgt spid="499"/>
                                        </p:tgtEl>
                                        <p:attrNameLst>
                                          <p:attrName>style.visibility</p:attrName>
                                        </p:attrNameLst>
                                      </p:cBhvr>
                                      <p:to>
                                        <p:strVal val="hidden"/>
                                      </p:to>
                                    </p:set>
                                  </p:childTnLst>
                                </p:cTn>
                              </p:par>
                              <p:par>
                                <p:cTn id="3985" presetID="10" presetClass="entr" presetSubtype="0" fill="hold" grpId="6" nodeType="withEffect">
                                  <p:stCondLst>
                                    <p:cond delay="0"/>
                                  </p:stCondLst>
                                  <p:childTnLst>
                                    <p:set>
                                      <p:cBhvr>
                                        <p:cTn id="3986" dur="1" fill="hold">
                                          <p:stCondLst>
                                            <p:cond delay="0"/>
                                          </p:stCondLst>
                                        </p:cTn>
                                        <p:tgtEl>
                                          <p:spTgt spid="507"/>
                                        </p:tgtEl>
                                        <p:attrNameLst>
                                          <p:attrName>style.visibility</p:attrName>
                                        </p:attrNameLst>
                                      </p:cBhvr>
                                      <p:to>
                                        <p:strVal val="visible"/>
                                      </p:to>
                                    </p:set>
                                    <p:animEffect transition="in" filter="fade">
                                      <p:cBhvr>
                                        <p:cTn id="3987" dur="500"/>
                                        <p:tgtEl>
                                          <p:spTgt spid="507"/>
                                        </p:tgtEl>
                                      </p:cBhvr>
                                    </p:animEffect>
                                  </p:childTnLst>
                                </p:cTn>
                              </p:par>
                            </p:childTnLst>
                          </p:cTn>
                        </p:par>
                      </p:childTnLst>
                    </p:cTn>
                  </p:par>
                </p:childTnLst>
              </p:cTn>
              <p:nextCondLst>
                <p:cond evt="onClick" delay="0">
                  <p:tgtEl>
                    <p:spTgt spid="546"/>
                  </p:tgtEl>
                </p:cond>
              </p:nextCondLst>
            </p:seq>
            <p:seq concurrent="1" nextAc="seek">
              <p:cTn id="3988" restart="whenNotActive" fill="hold" evtFilter="cancelBubble" nodeType="interactiveSeq">
                <p:stCondLst>
                  <p:cond evt="onClick" delay="0">
                    <p:tgtEl>
                      <p:spTgt spid="541"/>
                    </p:tgtEl>
                  </p:cond>
                </p:stCondLst>
                <p:endSync evt="end" delay="0">
                  <p:rtn val="all"/>
                </p:endSync>
                <p:childTnLst>
                  <p:par>
                    <p:cTn id="3989" fill="hold">
                      <p:stCondLst>
                        <p:cond delay="0"/>
                      </p:stCondLst>
                      <p:childTnLst>
                        <p:par>
                          <p:cTn id="3990" fill="hold">
                            <p:stCondLst>
                              <p:cond delay="0"/>
                            </p:stCondLst>
                            <p:childTnLst>
                              <p:par>
                                <p:cTn id="3991" presetID="1" presetClass="exit" presetSubtype="0" fill="hold" grpId="1" nodeType="clickEffect">
                                  <p:stCondLst>
                                    <p:cond delay="0"/>
                                  </p:stCondLst>
                                  <p:childTnLst>
                                    <p:set>
                                      <p:cBhvr>
                                        <p:cTn id="3992" dur="1" fill="hold">
                                          <p:stCondLst>
                                            <p:cond delay="0"/>
                                          </p:stCondLst>
                                        </p:cTn>
                                        <p:tgtEl>
                                          <p:spTgt spid="541"/>
                                        </p:tgtEl>
                                        <p:attrNameLst>
                                          <p:attrName>style.visibility</p:attrName>
                                        </p:attrNameLst>
                                      </p:cBhvr>
                                      <p:to>
                                        <p:strVal val="hidden"/>
                                      </p:to>
                                    </p:set>
                                  </p:childTnLst>
                                </p:cTn>
                              </p:par>
                              <p:par>
                                <p:cTn id="3993" presetID="10" presetClass="entr" presetSubtype="0" fill="hold" grpId="7" nodeType="withEffect">
                                  <p:stCondLst>
                                    <p:cond delay="0"/>
                                  </p:stCondLst>
                                  <p:childTnLst>
                                    <p:set>
                                      <p:cBhvr>
                                        <p:cTn id="3994" dur="1" fill="hold">
                                          <p:stCondLst>
                                            <p:cond delay="0"/>
                                          </p:stCondLst>
                                        </p:cTn>
                                        <p:tgtEl>
                                          <p:spTgt spid="507"/>
                                        </p:tgtEl>
                                        <p:attrNameLst>
                                          <p:attrName>style.visibility</p:attrName>
                                        </p:attrNameLst>
                                      </p:cBhvr>
                                      <p:to>
                                        <p:strVal val="visible"/>
                                      </p:to>
                                    </p:set>
                                    <p:animEffect transition="in" filter="fade">
                                      <p:cBhvr>
                                        <p:cTn id="3995" dur="500"/>
                                        <p:tgtEl>
                                          <p:spTgt spid="507"/>
                                        </p:tgtEl>
                                      </p:cBhvr>
                                    </p:animEffect>
                                  </p:childTnLst>
                                </p:cTn>
                              </p:par>
                            </p:childTnLst>
                          </p:cTn>
                        </p:par>
                      </p:childTnLst>
                    </p:cTn>
                  </p:par>
                </p:childTnLst>
              </p:cTn>
              <p:nextCondLst>
                <p:cond evt="onClick" delay="0">
                  <p:tgtEl>
                    <p:spTgt spid="541"/>
                  </p:tgtEl>
                </p:cond>
              </p:nextCondLst>
            </p:seq>
            <p:seq concurrent="1" nextAc="seek">
              <p:cTn id="3996" restart="whenNotActive" fill="hold" evtFilter="cancelBubble" nodeType="interactiveSeq">
                <p:stCondLst>
                  <p:cond evt="onClick" delay="0">
                    <p:tgtEl>
                      <p:spTgt spid="542"/>
                    </p:tgtEl>
                  </p:cond>
                </p:stCondLst>
                <p:endSync evt="end" delay="0">
                  <p:rtn val="all"/>
                </p:endSync>
                <p:childTnLst>
                  <p:par>
                    <p:cTn id="3997" fill="hold">
                      <p:stCondLst>
                        <p:cond delay="0"/>
                      </p:stCondLst>
                      <p:childTnLst>
                        <p:par>
                          <p:cTn id="3998" fill="hold">
                            <p:stCondLst>
                              <p:cond delay="0"/>
                            </p:stCondLst>
                            <p:childTnLst>
                              <p:par>
                                <p:cTn id="3999" presetID="1" presetClass="exit" presetSubtype="0" fill="hold" grpId="1" nodeType="clickEffect">
                                  <p:stCondLst>
                                    <p:cond delay="0"/>
                                  </p:stCondLst>
                                  <p:childTnLst>
                                    <p:set>
                                      <p:cBhvr>
                                        <p:cTn id="4000" dur="1" fill="hold">
                                          <p:stCondLst>
                                            <p:cond delay="0"/>
                                          </p:stCondLst>
                                        </p:cTn>
                                        <p:tgtEl>
                                          <p:spTgt spid="542"/>
                                        </p:tgtEl>
                                        <p:attrNameLst>
                                          <p:attrName>style.visibility</p:attrName>
                                        </p:attrNameLst>
                                      </p:cBhvr>
                                      <p:to>
                                        <p:strVal val="hidden"/>
                                      </p:to>
                                    </p:set>
                                  </p:childTnLst>
                                </p:cTn>
                              </p:par>
                              <p:par>
                                <p:cTn id="4001" presetID="1" presetClass="exit" presetSubtype="0" fill="hold" grpId="5" nodeType="withEffect">
                                  <p:stCondLst>
                                    <p:cond delay="0"/>
                                  </p:stCondLst>
                                  <p:childTnLst>
                                    <p:set>
                                      <p:cBhvr>
                                        <p:cTn id="4002" dur="1" fill="hold">
                                          <p:stCondLst>
                                            <p:cond delay="0"/>
                                          </p:stCondLst>
                                        </p:cTn>
                                        <p:tgtEl>
                                          <p:spTgt spid="499"/>
                                        </p:tgtEl>
                                        <p:attrNameLst>
                                          <p:attrName>style.visibility</p:attrName>
                                        </p:attrNameLst>
                                      </p:cBhvr>
                                      <p:to>
                                        <p:strVal val="hidden"/>
                                      </p:to>
                                    </p:set>
                                  </p:childTnLst>
                                </p:cTn>
                              </p:par>
                              <p:par>
                                <p:cTn id="4003" presetID="10" presetClass="entr" presetSubtype="0" fill="hold" grpId="8" nodeType="withEffect">
                                  <p:stCondLst>
                                    <p:cond delay="0"/>
                                  </p:stCondLst>
                                  <p:childTnLst>
                                    <p:set>
                                      <p:cBhvr>
                                        <p:cTn id="4004" dur="1" fill="hold">
                                          <p:stCondLst>
                                            <p:cond delay="0"/>
                                          </p:stCondLst>
                                        </p:cTn>
                                        <p:tgtEl>
                                          <p:spTgt spid="507"/>
                                        </p:tgtEl>
                                        <p:attrNameLst>
                                          <p:attrName>style.visibility</p:attrName>
                                        </p:attrNameLst>
                                      </p:cBhvr>
                                      <p:to>
                                        <p:strVal val="visible"/>
                                      </p:to>
                                    </p:set>
                                    <p:animEffect transition="in" filter="fade">
                                      <p:cBhvr>
                                        <p:cTn id="4005" dur="500"/>
                                        <p:tgtEl>
                                          <p:spTgt spid="507"/>
                                        </p:tgtEl>
                                      </p:cBhvr>
                                    </p:animEffect>
                                  </p:childTnLst>
                                </p:cTn>
                              </p:par>
                            </p:childTnLst>
                          </p:cTn>
                        </p:par>
                      </p:childTnLst>
                    </p:cTn>
                  </p:par>
                </p:childTnLst>
              </p:cTn>
              <p:nextCondLst>
                <p:cond evt="onClick" delay="0">
                  <p:tgtEl>
                    <p:spTgt spid="542"/>
                  </p:tgtEl>
                </p:cond>
              </p:nextCondLst>
            </p:seq>
            <p:seq concurrent="1" nextAc="seek">
              <p:cTn id="4006" restart="whenNotActive" fill="hold" evtFilter="cancelBubble" nodeType="interactiveSeq">
                <p:stCondLst>
                  <p:cond evt="onClick" delay="0">
                    <p:tgtEl>
                      <p:spTgt spid="543"/>
                    </p:tgtEl>
                  </p:cond>
                </p:stCondLst>
                <p:endSync evt="end" delay="0">
                  <p:rtn val="all"/>
                </p:endSync>
                <p:childTnLst>
                  <p:par>
                    <p:cTn id="4007" fill="hold">
                      <p:stCondLst>
                        <p:cond delay="0"/>
                      </p:stCondLst>
                      <p:childTnLst>
                        <p:par>
                          <p:cTn id="4008" fill="hold">
                            <p:stCondLst>
                              <p:cond delay="0"/>
                            </p:stCondLst>
                            <p:childTnLst>
                              <p:par>
                                <p:cTn id="4009" presetID="1" presetClass="exit" presetSubtype="0" fill="hold" grpId="0" nodeType="clickEffect">
                                  <p:stCondLst>
                                    <p:cond delay="0"/>
                                  </p:stCondLst>
                                  <p:childTnLst>
                                    <p:set>
                                      <p:cBhvr>
                                        <p:cTn id="4010" dur="1" fill="hold">
                                          <p:stCondLst>
                                            <p:cond delay="0"/>
                                          </p:stCondLst>
                                        </p:cTn>
                                        <p:tgtEl>
                                          <p:spTgt spid="543"/>
                                        </p:tgtEl>
                                        <p:attrNameLst>
                                          <p:attrName>style.visibility</p:attrName>
                                        </p:attrNameLst>
                                      </p:cBhvr>
                                      <p:to>
                                        <p:strVal val="hidden"/>
                                      </p:to>
                                    </p:set>
                                  </p:childTnLst>
                                </p:cTn>
                              </p:par>
                              <p:par>
                                <p:cTn id="4011" presetID="10" presetClass="entr" presetSubtype="0" fill="hold" grpId="9" nodeType="withEffect">
                                  <p:stCondLst>
                                    <p:cond delay="0"/>
                                  </p:stCondLst>
                                  <p:childTnLst>
                                    <p:set>
                                      <p:cBhvr>
                                        <p:cTn id="4012" dur="1" fill="hold">
                                          <p:stCondLst>
                                            <p:cond delay="0"/>
                                          </p:stCondLst>
                                        </p:cTn>
                                        <p:tgtEl>
                                          <p:spTgt spid="507"/>
                                        </p:tgtEl>
                                        <p:attrNameLst>
                                          <p:attrName>style.visibility</p:attrName>
                                        </p:attrNameLst>
                                      </p:cBhvr>
                                      <p:to>
                                        <p:strVal val="visible"/>
                                      </p:to>
                                    </p:set>
                                    <p:animEffect transition="in" filter="fade">
                                      <p:cBhvr>
                                        <p:cTn id="4013" dur="500"/>
                                        <p:tgtEl>
                                          <p:spTgt spid="507"/>
                                        </p:tgtEl>
                                      </p:cBhvr>
                                    </p:animEffect>
                                  </p:childTnLst>
                                </p:cTn>
                              </p:par>
                            </p:childTnLst>
                          </p:cTn>
                        </p:par>
                      </p:childTnLst>
                    </p:cTn>
                  </p:par>
                </p:childTnLst>
              </p:cTn>
              <p:nextCondLst>
                <p:cond evt="onClick" delay="0">
                  <p:tgtEl>
                    <p:spTgt spid="543"/>
                  </p:tgtEl>
                </p:cond>
              </p:nextCondLst>
            </p:seq>
            <p:seq concurrent="1" nextAc="seek">
              <p:cTn id="4014" restart="whenNotActive" fill="hold" evtFilter="cancelBubble" nodeType="interactiveSeq">
                <p:stCondLst>
                  <p:cond evt="onClick" delay="0">
                    <p:tgtEl>
                      <p:spTgt spid="544"/>
                    </p:tgtEl>
                  </p:cond>
                </p:stCondLst>
                <p:endSync evt="end" delay="0">
                  <p:rtn val="all"/>
                </p:endSync>
                <p:childTnLst>
                  <p:par>
                    <p:cTn id="4015" fill="hold">
                      <p:stCondLst>
                        <p:cond delay="0"/>
                      </p:stCondLst>
                      <p:childTnLst>
                        <p:par>
                          <p:cTn id="4016" fill="hold">
                            <p:stCondLst>
                              <p:cond delay="0"/>
                            </p:stCondLst>
                            <p:childTnLst>
                              <p:par>
                                <p:cTn id="4017" presetID="1" presetClass="exit" presetSubtype="0" fill="hold" grpId="1" nodeType="clickEffect">
                                  <p:stCondLst>
                                    <p:cond delay="0"/>
                                  </p:stCondLst>
                                  <p:childTnLst>
                                    <p:set>
                                      <p:cBhvr>
                                        <p:cTn id="4018" dur="1" fill="hold">
                                          <p:stCondLst>
                                            <p:cond delay="0"/>
                                          </p:stCondLst>
                                        </p:cTn>
                                        <p:tgtEl>
                                          <p:spTgt spid="544"/>
                                        </p:tgtEl>
                                        <p:attrNameLst>
                                          <p:attrName>style.visibility</p:attrName>
                                        </p:attrNameLst>
                                      </p:cBhvr>
                                      <p:to>
                                        <p:strVal val="hidden"/>
                                      </p:to>
                                    </p:set>
                                  </p:childTnLst>
                                </p:cTn>
                              </p:par>
                              <p:par>
                                <p:cTn id="4019" presetID="1" presetClass="exit" presetSubtype="0" fill="hold" grpId="3" nodeType="withEffect">
                                  <p:stCondLst>
                                    <p:cond delay="0"/>
                                  </p:stCondLst>
                                  <p:childTnLst>
                                    <p:set>
                                      <p:cBhvr>
                                        <p:cTn id="4020" dur="1" fill="hold">
                                          <p:stCondLst>
                                            <p:cond delay="0"/>
                                          </p:stCondLst>
                                        </p:cTn>
                                        <p:tgtEl>
                                          <p:spTgt spid="499"/>
                                        </p:tgtEl>
                                        <p:attrNameLst>
                                          <p:attrName>style.visibility</p:attrName>
                                        </p:attrNameLst>
                                      </p:cBhvr>
                                      <p:to>
                                        <p:strVal val="hidden"/>
                                      </p:to>
                                    </p:set>
                                  </p:childTnLst>
                                </p:cTn>
                              </p:par>
                              <p:par>
                                <p:cTn id="4021" presetID="10" presetClass="entr" presetSubtype="0" fill="hold" grpId="10" nodeType="withEffect">
                                  <p:stCondLst>
                                    <p:cond delay="0"/>
                                  </p:stCondLst>
                                  <p:childTnLst>
                                    <p:set>
                                      <p:cBhvr>
                                        <p:cTn id="4022" dur="1" fill="hold">
                                          <p:stCondLst>
                                            <p:cond delay="0"/>
                                          </p:stCondLst>
                                        </p:cTn>
                                        <p:tgtEl>
                                          <p:spTgt spid="507"/>
                                        </p:tgtEl>
                                        <p:attrNameLst>
                                          <p:attrName>style.visibility</p:attrName>
                                        </p:attrNameLst>
                                      </p:cBhvr>
                                      <p:to>
                                        <p:strVal val="visible"/>
                                      </p:to>
                                    </p:set>
                                    <p:animEffect transition="in" filter="fade">
                                      <p:cBhvr>
                                        <p:cTn id="4023" dur="500"/>
                                        <p:tgtEl>
                                          <p:spTgt spid="507"/>
                                        </p:tgtEl>
                                      </p:cBhvr>
                                    </p:animEffect>
                                  </p:childTnLst>
                                </p:cTn>
                              </p:par>
                            </p:childTnLst>
                          </p:cTn>
                        </p:par>
                      </p:childTnLst>
                    </p:cTn>
                  </p:par>
                </p:childTnLst>
              </p:cTn>
              <p:nextCondLst>
                <p:cond evt="onClick" delay="0">
                  <p:tgtEl>
                    <p:spTgt spid="544"/>
                  </p:tgtEl>
                </p:cond>
              </p:nextCondLst>
            </p:seq>
            <p:seq concurrent="1" nextAc="seek">
              <p:cTn id="4024" restart="whenNotActive" fill="hold" evtFilter="cancelBubble" nodeType="interactiveSeq">
                <p:stCondLst>
                  <p:cond evt="onClick" delay="0">
                    <p:tgtEl>
                      <p:spTgt spid="545"/>
                    </p:tgtEl>
                  </p:cond>
                </p:stCondLst>
                <p:endSync evt="end" delay="0">
                  <p:rtn val="all"/>
                </p:endSync>
                <p:childTnLst>
                  <p:par>
                    <p:cTn id="4025" fill="hold">
                      <p:stCondLst>
                        <p:cond delay="0"/>
                      </p:stCondLst>
                      <p:childTnLst>
                        <p:par>
                          <p:cTn id="4026" fill="hold">
                            <p:stCondLst>
                              <p:cond delay="0"/>
                            </p:stCondLst>
                            <p:childTnLst>
                              <p:par>
                                <p:cTn id="4027" presetID="1" presetClass="exit" presetSubtype="0" fill="hold" grpId="1" nodeType="clickEffect">
                                  <p:stCondLst>
                                    <p:cond delay="0"/>
                                  </p:stCondLst>
                                  <p:childTnLst>
                                    <p:set>
                                      <p:cBhvr>
                                        <p:cTn id="4028" dur="1" fill="hold">
                                          <p:stCondLst>
                                            <p:cond delay="0"/>
                                          </p:stCondLst>
                                        </p:cTn>
                                        <p:tgtEl>
                                          <p:spTgt spid="545"/>
                                        </p:tgtEl>
                                        <p:attrNameLst>
                                          <p:attrName>style.visibility</p:attrName>
                                        </p:attrNameLst>
                                      </p:cBhvr>
                                      <p:to>
                                        <p:strVal val="hidden"/>
                                      </p:to>
                                    </p:set>
                                  </p:childTnLst>
                                </p:cTn>
                              </p:par>
                              <p:par>
                                <p:cTn id="4029" presetID="1" presetClass="exit" presetSubtype="0" fill="hold" grpId="1" nodeType="withEffect">
                                  <p:stCondLst>
                                    <p:cond delay="0"/>
                                  </p:stCondLst>
                                  <p:childTnLst>
                                    <p:set>
                                      <p:cBhvr>
                                        <p:cTn id="4030" dur="1" fill="hold">
                                          <p:stCondLst>
                                            <p:cond delay="0"/>
                                          </p:stCondLst>
                                        </p:cTn>
                                        <p:tgtEl>
                                          <p:spTgt spid="506"/>
                                        </p:tgtEl>
                                        <p:attrNameLst>
                                          <p:attrName>style.visibility</p:attrName>
                                        </p:attrNameLst>
                                      </p:cBhvr>
                                      <p:to>
                                        <p:strVal val="hidden"/>
                                      </p:to>
                                    </p:set>
                                  </p:childTnLst>
                                </p:cTn>
                              </p:par>
                              <p:par>
                                <p:cTn id="4031" presetID="10" presetClass="entr" presetSubtype="0" fill="hold" grpId="11" nodeType="withEffect">
                                  <p:stCondLst>
                                    <p:cond delay="0"/>
                                  </p:stCondLst>
                                  <p:childTnLst>
                                    <p:set>
                                      <p:cBhvr>
                                        <p:cTn id="4032" dur="1" fill="hold">
                                          <p:stCondLst>
                                            <p:cond delay="0"/>
                                          </p:stCondLst>
                                        </p:cTn>
                                        <p:tgtEl>
                                          <p:spTgt spid="507"/>
                                        </p:tgtEl>
                                        <p:attrNameLst>
                                          <p:attrName>style.visibility</p:attrName>
                                        </p:attrNameLst>
                                      </p:cBhvr>
                                      <p:to>
                                        <p:strVal val="visible"/>
                                      </p:to>
                                    </p:set>
                                    <p:animEffect transition="in" filter="fade">
                                      <p:cBhvr>
                                        <p:cTn id="4033" dur="500"/>
                                        <p:tgtEl>
                                          <p:spTgt spid="507"/>
                                        </p:tgtEl>
                                      </p:cBhvr>
                                    </p:animEffect>
                                  </p:childTnLst>
                                </p:cTn>
                              </p:par>
                            </p:childTnLst>
                          </p:cTn>
                        </p:par>
                      </p:childTnLst>
                    </p:cTn>
                  </p:par>
                </p:childTnLst>
              </p:cTn>
              <p:nextCondLst>
                <p:cond evt="onClick" delay="0">
                  <p:tgtEl>
                    <p:spTgt spid="545"/>
                  </p:tgtEl>
                </p:cond>
              </p:nextCondLst>
            </p:seq>
            <p:seq concurrent="1" nextAc="seek">
              <p:cTn id="4034" restart="whenNotActive" fill="hold" evtFilter="cancelBubble" nodeType="interactiveSeq">
                <p:stCondLst>
                  <p:cond evt="onClick" delay="0">
                    <p:tgtEl>
                      <p:spTgt spid="547"/>
                    </p:tgtEl>
                  </p:cond>
                </p:stCondLst>
                <p:endSync evt="end" delay="0">
                  <p:rtn val="all"/>
                </p:endSync>
                <p:childTnLst>
                  <p:par>
                    <p:cTn id="4035" fill="hold">
                      <p:stCondLst>
                        <p:cond delay="0"/>
                      </p:stCondLst>
                      <p:childTnLst>
                        <p:par>
                          <p:cTn id="4036" fill="hold">
                            <p:stCondLst>
                              <p:cond delay="0"/>
                            </p:stCondLst>
                            <p:childTnLst>
                              <p:par>
                                <p:cTn id="4037" presetID="1" presetClass="entr" presetSubtype="0" fill="hold" grpId="0" nodeType="clickEffect">
                                  <p:stCondLst>
                                    <p:cond delay="0"/>
                                  </p:stCondLst>
                                  <p:childTnLst>
                                    <p:set>
                                      <p:cBhvr>
                                        <p:cTn id="4038" dur="1" fill="hold">
                                          <p:stCondLst>
                                            <p:cond delay="0"/>
                                          </p:stCondLst>
                                        </p:cTn>
                                        <p:tgtEl>
                                          <p:spTgt spid="553"/>
                                        </p:tgtEl>
                                        <p:attrNameLst>
                                          <p:attrName>style.visibility</p:attrName>
                                        </p:attrNameLst>
                                      </p:cBhvr>
                                      <p:to>
                                        <p:strVal val="visible"/>
                                      </p:to>
                                    </p:set>
                                  </p:childTnLst>
                                </p:cTn>
                              </p:par>
                              <p:par>
                                <p:cTn id="4039" presetID="10" presetClass="exit" presetSubtype="0" fill="hold" grpId="5" nodeType="withEffect">
                                  <p:stCondLst>
                                    <p:cond delay="0"/>
                                  </p:stCondLst>
                                  <p:childTnLst>
                                    <p:animEffect transition="out" filter="fade">
                                      <p:cBhvr>
                                        <p:cTn id="4040" dur="500"/>
                                        <p:tgtEl>
                                          <p:spTgt spid="569"/>
                                        </p:tgtEl>
                                      </p:cBhvr>
                                    </p:animEffect>
                                    <p:set>
                                      <p:cBhvr>
                                        <p:cTn id="4041"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7"/>
                  </p:tgtEl>
                </p:cond>
              </p:nextCondLst>
            </p:seq>
            <p:seq concurrent="1" nextAc="seek">
              <p:cTn id="4042" restart="whenNotActive" fill="hold" evtFilter="cancelBubble" nodeType="interactiveSeq">
                <p:stCondLst>
                  <p:cond evt="onClick" delay="0">
                    <p:tgtEl>
                      <p:spTgt spid="548"/>
                    </p:tgtEl>
                  </p:cond>
                </p:stCondLst>
                <p:endSync evt="end" delay="0">
                  <p:rtn val="all"/>
                </p:endSync>
                <p:childTnLst>
                  <p:par>
                    <p:cTn id="4043" fill="hold">
                      <p:stCondLst>
                        <p:cond delay="0"/>
                      </p:stCondLst>
                      <p:childTnLst>
                        <p:par>
                          <p:cTn id="4044" fill="hold">
                            <p:stCondLst>
                              <p:cond delay="0"/>
                            </p:stCondLst>
                            <p:childTnLst>
                              <p:par>
                                <p:cTn id="4045" presetID="1" presetClass="entr" presetSubtype="0" fill="hold" grpId="0" nodeType="clickEffect">
                                  <p:stCondLst>
                                    <p:cond delay="0"/>
                                  </p:stCondLst>
                                  <p:childTnLst>
                                    <p:set>
                                      <p:cBhvr>
                                        <p:cTn id="4046" dur="1" fill="hold">
                                          <p:stCondLst>
                                            <p:cond delay="0"/>
                                          </p:stCondLst>
                                        </p:cTn>
                                        <p:tgtEl>
                                          <p:spTgt spid="554"/>
                                        </p:tgtEl>
                                        <p:attrNameLst>
                                          <p:attrName>style.visibility</p:attrName>
                                        </p:attrNameLst>
                                      </p:cBhvr>
                                      <p:to>
                                        <p:strVal val="visible"/>
                                      </p:to>
                                    </p:set>
                                  </p:childTnLst>
                                </p:cTn>
                              </p:par>
                              <p:par>
                                <p:cTn id="4047" presetID="1" presetClass="entr" presetSubtype="0" fill="hold" grpId="2" nodeType="withEffect">
                                  <p:stCondLst>
                                    <p:cond delay="0"/>
                                  </p:stCondLst>
                                  <p:childTnLst>
                                    <p:set>
                                      <p:cBhvr>
                                        <p:cTn id="4048" dur="1" fill="hold">
                                          <p:stCondLst>
                                            <p:cond delay="0"/>
                                          </p:stCondLst>
                                        </p:cTn>
                                        <p:tgtEl>
                                          <p:spTgt spid="562"/>
                                        </p:tgtEl>
                                        <p:attrNameLst>
                                          <p:attrName>style.visibility</p:attrName>
                                        </p:attrNameLst>
                                      </p:cBhvr>
                                      <p:to>
                                        <p:strVal val="visible"/>
                                      </p:to>
                                    </p:set>
                                  </p:childTnLst>
                                </p:cTn>
                              </p:par>
                              <p:par>
                                <p:cTn id="4049" presetID="10" presetClass="exit" presetSubtype="0" fill="hold" grpId="4" nodeType="withEffect">
                                  <p:stCondLst>
                                    <p:cond delay="0"/>
                                  </p:stCondLst>
                                  <p:childTnLst>
                                    <p:animEffect transition="out" filter="fade">
                                      <p:cBhvr>
                                        <p:cTn id="4050" dur="500"/>
                                        <p:tgtEl>
                                          <p:spTgt spid="569"/>
                                        </p:tgtEl>
                                      </p:cBhvr>
                                    </p:animEffect>
                                    <p:set>
                                      <p:cBhvr>
                                        <p:cTn id="4051"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8"/>
                  </p:tgtEl>
                </p:cond>
              </p:nextCondLst>
            </p:seq>
            <p:seq concurrent="1" nextAc="seek">
              <p:cTn id="4052" restart="whenNotActive" fill="hold" evtFilter="cancelBubble" nodeType="interactiveSeq">
                <p:stCondLst>
                  <p:cond evt="onClick" delay="0">
                    <p:tgtEl>
                      <p:spTgt spid="549"/>
                    </p:tgtEl>
                  </p:cond>
                </p:stCondLst>
                <p:endSync evt="end" delay="0">
                  <p:rtn val="all"/>
                </p:endSync>
                <p:childTnLst>
                  <p:par>
                    <p:cTn id="4053" fill="hold">
                      <p:stCondLst>
                        <p:cond delay="0"/>
                      </p:stCondLst>
                      <p:childTnLst>
                        <p:par>
                          <p:cTn id="4054" fill="hold">
                            <p:stCondLst>
                              <p:cond delay="0"/>
                            </p:stCondLst>
                            <p:childTnLst>
                              <p:par>
                                <p:cTn id="4055" presetID="1" presetClass="entr" presetSubtype="0" fill="hold" grpId="1" nodeType="clickEffect">
                                  <p:stCondLst>
                                    <p:cond delay="0"/>
                                  </p:stCondLst>
                                  <p:childTnLst>
                                    <p:set>
                                      <p:cBhvr>
                                        <p:cTn id="4056" dur="1" fill="hold">
                                          <p:stCondLst>
                                            <p:cond delay="0"/>
                                          </p:stCondLst>
                                        </p:cTn>
                                        <p:tgtEl>
                                          <p:spTgt spid="555"/>
                                        </p:tgtEl>
                                        <p:attrNameLst>
                                          <p:attrName>style.visibility</p:attrName>
                                        </p:attrNameLst>
                                      </p:cBhvr>
                                      <p:to>
                                        <p:strVal val="visible"/>
                                      </p:to>
                                    </p:set>
                                  </p:childTnLst>
                                </p:cTn>
                              </p:par>
                              <p:par>
                                <p:cTn id="4057" presetID="10" presetClass="exit" presetSubtype="0" fill="hold" grpId="3" nodeType="withEffect">
                                  <p:stCondLst>
                                    <p:cond delay="0"/>
                                  </p:stCondLst>
                                  <p:childTnLst>
                                    <p:animEffect transition="out" filter="fade">
                                      <p:cBhvr>
                                        <p:cTn id="4058" dur="500"/>
                                        <p:tgtEl>
                                          <p:spTgt spid="569"/>
                                        </p:tgtEl>
                                      </p:cBhvr>
                                    </p:animEffect>
                                    <p:set>
                                      <p:cBhvr>
                                        <p:cTn id="405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49"/>
                  </p:tgtEl>
                </p:cond>
              </p:nextCondLst>
            </p:seq>
            <p:seq concurrent="1" nextAc="seek">
              <p:cTn id="4060" restart="whenNotActive" fill="hold" evtFilter="cancelBubble" nodeType="interactiveSeq">
                <p:stCondLst>
                  <p:cond evt="onClick" delay="0">
                    <p:tgtEl>
                      <p:spTgt spid="551"/>
                    </p:tgtEl>
                  </p:cond>
                </p:stCondLst>
                <p:endSync evt="end" delay="0">
                  <p:rtn val="all"/>
                </p:endSync>
                <p:childTnLst>
                  <p:par>
                    <p:cTn id="4061" fill="hold">
                      <p:stCondLst>
                        <p:cond delay="0"/>
                      </p:stCondLst>
                      <p:childTnLst>
                        <p:par>
                          <p:cTn id="4062" fill="hold">
                            <p:stCondLst>
                              <p:cond delay="0"/>
                            </p:stCondLst>
                            <p:childTnLst>
                              <p:par>
                                <p:cTn id="4063" presetID="1" presetClass="entr" presetSubtype="0" fill="hold" grpId="0" nodeType="clickEffect">
                                  <p:stCondLst>
                                    <p:cond delay="0"/>
                                  </p:stCondLst>
                                  <p:childTnLst>
                                    <p:set>
                                      <p:cBhvr>
                                        <p:cTn id="4064" dur="1" fill="hold">
                                          <p:stCondLst>
                                            <p:cond delay="0"/>
                                          </p:stCondLst>
                                        </p:cTn>
                                        <p:tgtEl>
                                          <p:spTgt spid="557"/>
                                        </p:tgtEl>
                                        <p:attrNameLst>
                                          <p:attrName>style.visibility</p:attrName>
                                        </p:attrNameLst>
                                      </p:cBhvr>
                                      <p:to>
                                        <p:strVal val="visible"/>
                                      </p:to>
                                    </p:set>
                                  </p:childTnLst>
                                </p:cTn>
                              </p:par>
                              <p:par>
                                <p:cTn id="4065" presetID="1" presetClass="entr" presetSubtype="0" fill="hold" grpId="0" nodeType="withEffect">
                                  <p:stCondLst>
                                    <p:cond delay="0"/>
                                  </p:stCondLst>
                                  <p:childTnLst>
                                    <p:set>
                                      <p:cBhvr>
                                        <p:cTn id="4066" dur="1" fill="hold">
                                          <p:stCondLst>
                                            <p:cond delay="0"/>
                                          </p:stCondLst>
                                        </p:cTn>
                                        <p:tgtEl>
                                          <p:spTgt spid="562"/>
                                        </p:tgtEl>
                                        <p:attrNameLst>
                                          <p:attrName>style.visibility</p:attrName>
                                        </p:attrNameLst>
                                      </p:cBhvr>
                                      <p:to>
                                        <p:strVal val="visible"/>
                                      </p:to>
                                    </p:set>
                                  </p:childTnLst>
                                </p:cTn>
                              </p:par>
                              <p:par>
                                <p:cTn id="4067" presetID="10" presetClass="exit" presetSubtype="0" fill="hold" grpId="2" nodeType="withEffect">
                                  <p:stCondLst>
                                    <p:cond delay="0"/>
                                  </p:stCondLst>
                                  <p:childTnLst>
                                    <p:animEffect transition="out" filter="fade">
                                      <p:cBhvr>
                                        <p:cTn id="4068" dur="500"/>
                                        <p:tgtEl>
                                          <p:spTgt spid="569"/>
                                        </p:tgtEl>
                                      </p:cBhvr>
                                    </p:animEffect>
                                    <p:set>
                                      <p:cBhvr>
                                        <p:cTn id="406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1"/>
                  </p:tgtEl>
                </p:cond>
              </p:nextCondLst>
            </p:seq>
            <p:seq concurrent="1" nextAc="seek">
              <p:cTn id="4070" restart="whenNotActive" fill="hold" evtFilter="cancelBubble" nodeType="interactiveSeq">
                <p:stCondLst>
                  <p:cond evt="onClick" delay="0">
                    <p:tgtEl>
                      <p:spTgt spid="552"/>
                    </p:tgtEl>
                  </p:cond>
                </p:stCondLst>
                <p:endSync evt="end" delay="0">
                  <p:rtn val="all"/>
                </p:endSync>
                <p:childTnLst>
                  <p:par>
                    <p:cTn id="4071" fill="hold">
                      <p:stCondLst>
                        <p:cond delay="0"/>
                      </p:stCondLst>
                      <p:childTnLst>
                        <p:par>
                          <p:cTn id="4072" fill="hold">
                            <p:stCondLst>
                              <p:cond delay="0"/>
                            </p:stCondLst>
                            <p:childTnLst>
                              <p:par>
                                <p:cTn id="4073" presetID="1" presetClass="entr" presetSubtype="0" fill="hold" grpId="0" nodeType="clickEffect">
                                  <p:stCondLst>
                                    <p:cond delay="0"/>
                                  </p:stCondLst>
                                  <p:childTnLst>
                                    <p:set>
                                      <p:cBhvr>
                                        <p:cTn id="4074" dur="1" fill="hold">
                                          <p:stCondLst>
                                            <p:cond delay="0"/>
                                          </p:stCondLst>
                                        </p:cTn>
                                        <p:tgtEl>
                                          <p:spTgt spid="558"/>
                                        </p:tgtEl>
                                        <p:attrNameLst>
                                          <p:attrName>style.visibility</p:attrName>
                                        </p:attrNameLst>
                                      </p:cBhvr>
                                      <p:to>
                                        <p:strVal val="visible"/>
                                      </p:to>
                                    </p:set>
                                  </p:childTnLst>
                                </p:cTn>
                              </p:par>
                              <p:par>
                                <p:cTn id="4075" presetID="1" presetClass="entr" presetSubtype="0" fill="hold" grpId="0" nodeType="withEffect">
                                  <p:stCondLst>
                                    <p:cond delay="0"/>
                                  </p:stCondLst>
                                  <p:childTnLst>
                                    <p:set>
                                      <p:cBhvr>
                                        <p:cTn id="4076" dur="1" fill="hold">
                                          <p:stCondLst>
                                            <p:cond delay="0"/>
                                          </p:stCondLst>
                                        </p:cTn>
                                        <p:tgtEl>
                                          <p:spTgt spid="564"/>
                                        </p:tgtEl>
                                        <p:attrNameLst>
                                          <p:attrName>style.visibility</p:attrName>
                                        </p:attrNameLst>
                                      </p:cBhvr>
                                      <p:to>
                                        <p:strVal val="visible"/>
                                      </p:to>
                                    </p:set>
                                  </p:childTnLst>
                                </p:cTn>
                              </p:par>
                              <p:par>
                                <p:cTn id="4077" presetID="10" presetClass="exit" presetSubtype="0" fill="hold" grpId="1" nodeType="withEffect">
                                  <p:stCondLst>
                                    <p:cond delay="0"/>
                                  </p:stCondLst>
                                  <p:childTnLst>
                                    <p:animEffect transition="out" filter="fade">
                                      <p:cBhvr>
                                        <p:cTn id="4078" dur="500"/>
                                        <p:tgtEl>
                                          <p:spTgt spid="569"/>
                                        </p:tgtEl>
                                      </p:cBhvr>
                                    </p:animEffect>
                                    <p:set>
                                      <p:cBhvr>
                                        <p:cTn id="407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2"/>
                  </p:tgtEl>
                </p:cond>
              </p:nextCondLst>
            </p:seq>
            <p:seq concurrent="1" nextAc="seek">
              <p:cTn id="4080" restart="whenNotActive" fill="hold" evtFilter="cancelBubble" nodeType="interactiveSeq">
                <p:stCondLst>
                  <p:cond evt="onClick" delay="0">
                    <p:tgtEl>
                      <p:spTgt spid="550"/>
                    </p:tgtEl>
                  </p:cond>
                </p:stCondLst>
                <p:endSync evt="end" delay="0">
                  <p:rtn val="all"/>
                </p:endSync>
                <p:childTnLst>
                  <p:par>
                    <p:cTn id="4081" fill="hold">
                      <p:stCondLst>
                        <p:cond delay="0"/>
                      </p:stCondLst>
                      <p:childTnLst>
                        <p:par>
                          <p:cTn id="4082" fill="hold">
                            <p:stCondLst>
                              <p:cond delay="0"/>
                            </p:stCondLst>
                            <p:childTnLst>
                              <p:par>
                                <p:cTn id="4083" presetID="1" presetClass="entr" presetSubtype="0" fill="hold" grpId="0" nodeType="clickEffect">
                                  <p:stCondLst>
                                    <p:cond delay="0"/>
                                  </p:stCondLst>
                                  <p:childTnLst>
                                    <p:set>
                                      <p:cBhvr>
                                        <p:cTn id="4084" dur="1" fill="hold">
                                          <p:stCondLst>
                                            <p:cond delay="0"/>
                                          </p:stCondLst>
                                        </p:cTn>
                                        <p:tgtEl>
                                          <p:spTgt spid="556"/>
                                        </p:tgtEl>
                                        <p:attrNameLst>
                                          <p:attrName>style.visibility</p:attrName>
                                        </p:attrNameLst>
                                      </p:cBhvr>
                                      <p:to>
                                        <p:strVal val="visible"/>
                                      </p:to>
                                    </p:set>
                                  </p:childTnLst>
                                </p:cTn>
                              </p:par>
                              <p:par>
                                <p:cTn id="4085" presetID="1" presetClass="entr" presetSubtype="0" fill="hold" grpId="1" nodeType="withEffect">
                                  <p:stCondLst>
                                    <p:cond delay="0"/>
                                  </p:stCondLst>
                                  <p:childTnLst>
                                    <p:set>
                                      <p:cBhvr>
                                        <p:cTn id="4086" dur="1" fill="hold">
                                          <p:stCondLst>
                                            <p:cond delay="0"/>
                                          </p:stCondLst>
                                        </p:cTn>
                                        <p:tgtEl>
                                          <p:spTgt spid="562"/>
                                        </p:tgtEl>
                                        <p:attrNameLst>
                                          <p:attrName>style.visibility</p:attrName>
                                        </p:attrNameLst>
                                      </p:cBhvr>
                                      <p:to>
                                        <p:strVal val="visible"/>
                                      </p:to>
                                    </p:set>
                                  </p:childTnLst>
                                </p:cTn>
                              </p:par>
                              <p:par>
                                <p:cTn id="4087" presetID="10" presetClass="exit" presetSubtype="0" fill="hold" grpId="0" nodeType="withEffect">
                                  <p:stCondLst>
                                    <p:cond delay="0"/>
                                  </p:stCondLst>
                                  <p:childTnLst>
                                    <p:animEffect transition="out" filter="fade">
                                      <p:cBhvr>
                                        <p:cTn id="4088" dur="500"/>
                                        <p:tgtEl>
                                          <p:spTgt spid="569"/>
                                        </p:tgtEl>
                                      </p:cBhvr>
                                    </p:animEffect>
                                    <p:set>
                                      <p:cBhvr>
                                        <p:cTn id="4089"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50"/>
                  </p:tgtEl>
                </p:cond>
              </p:nextCondLst>
            </p:seq>
            <p:seq concurrent="1" nextAc="seek">
              <p:cTn id="4090" restart="whenNotActive" fill="hold" evtFilter="cancelBubble" nodeType="interactiveSeq">
                <p:stCondLst>
                  <p:cond evt="onClick" delay="0">
                    <p:tgtEl>
                      <p:spTgt spid="558"/>
                    </p:tgtEl>
                  </p:cond>
                </p:stCondLst>
                <p:endSync evt="end" delay="0">
                  <p:rtn val="all"/>
                </p:endSync>
                <p:childTnLst>
                  <p:par>
                    <p:cTn id="4091" fill="hold">
                      <p:stCondLst>
                        <p:cond delay="0"/>
                      </p:stCondLst>
                      <p:childTnLst>
                        <p:par>
                          <p:cTn id="4092" fill="hold">
                            <p:stCondLst>
                              <p:cond delay="0"/>
                            </p:stCondLst>
                            <p:childTnLst>
                              <p:par>
                                <p:cTn id="4093" presetID="1" presetClass="exit" presetSubtype="0" fill="hold" grpId="1" nodeType="clickEffect">
                                  <p:stCondLst>
                                    <p:cond delay="0"/>
                                  </p:stCondLst>
                                  <p:childTnLst>
                                    <p:set>
                                      <p:cBhvr>
                                        <p:cTn id="4094" dur="1" fill="hold">
                                          <p:stCondLst>
                                            <p:cond delay="0"/>
                                          </p:stCondLst>
                                        </p:cTn>
                                        <p:tgtEl>
                                          <p:spTgt spid="558"/>
                                        </p:tgtEl>
                                        <p:attrNameLst>
                                          <p:attrName>style.visibility</p:attrName>
                                        </p:attrNameLst>
                                      </p:cBhvr>
                                      <p:to>
                                        <p:strVal val="hidden"/>
                                      </p:to>
                                    </p:set>
                                  </p:childTnLst>
                                </p:cTn>
                              </p:par>
                              <p:par>
                                <p:cTn id="4095" presetID="1" presetClass="exit" presetSubtype="0" fill="hold" grpId="1" nodeType="withEffect">
                                  <p:stCondLst>
                                    <p:cond delay="0"/>
                                  </p:stCondLst>
                                  <p:childTnLst>
                                    <p:set>
                                      <p:cBhvr>
                                        <p:cTn id="4096" dur="1" fill="hold">
                                          <p:stCondLst>
                                            <p:cond delay="0"/>
                                          </p:stCondLst>
                                        </p:cTn>
                                        <p:tgtEl>
                                          <p:spTgt spid="564"/>
                                        </p:tgtEl>
                                        <p:attrNameLst>
                                          <p:attrName>style.visibility</p:attrName>
                                        </p:attrNameLst>
                                      </p:cBhvr>
                                      <p:to>
                                        <p:strVal val="hidden"/>
                                      </p:to>
                                    </p:set>
                                  </p:childTnLst>
                                </p:cTn>
                              </p:par>
                              <p:par>
                                <p:cTn id="4097" presetID="10" presetClass="entr" presetSubtype="0" fill="hold" grpId="6" nodeType="withEffect">
                                  <p:stCondLst>
                                    <p:cond delay="0"/>
                                  </p:stCondLst>
                                  <p:childTnLst>
                                    <p:set>
                                      <p:cBhvr>
                                        <p:cTn id="4098" dur="1" fill="hold">
                                          <p:stCondLst>
                                            <p:cond delay="0"/>
                                          </p:stCondLst>
                                        </p:cTn>
                                        <p:tgtEl>
                                          <p:spTgt spid="569"/>
                                        </p:tgtEl>
                                        <p:attrNameLst>
                                          <p:attrName>style.visibility</p:attrName>
                                        </p:attrNameLst>
                                      </p:cBhvr>
                                      <p:to>
                                        <p:strVal val="visible"/>
                                      </p:to>
                                    </p:set>
                                    <p:animEffect transition="in" filter="fade">
                                      <p:cBhvr>
                                        <p:cTn id="4099" dur="500"/>
                                        <p:tgtEl>
                                          <p:spTgt spid="569"/>
                                        </p:tgtEl>
                                      </p:cBhvr>
                                    </p:animEffect>
                                  </p:childTnLst>
                                </p:cTn>
                              </p:par>
                            </p:childTnLst>
                          </p:cTn>
                        </p:par>
                      </p:childTnLst>
                    </p:cTn>
                  </p:par>
                </p:childTnLst>
              </p:cTn>
              <p:nextCondLst>
                <p:cond evt="onClick" delay="0">
                  <p:tgtEl>
                    <p:spTgt spid="558"/>
                  </p:tgtEl>
                </p:cond>
              </p:nextCondLst>
            </p:seq>
            <p:seq concurrent="1" nextAc="seek">
              <p:cTn id="4100" restart="whenNotActive" fill="hold" evtFilter="cancelBubble" nodeType="interactiveSeq">
                <p:stCondLst>
                  <p:cond evt="onClick" delay="0">
                    <p:tgtEl>
                      <p:spTgt spid="553"/>
                    </p:tgtEl>
                  </p:cond>
                </p:stCondLst>
                <p:endSync evt="end" delay="0">
                  <p:rtn val="all"/>
                </p:endSync>
                <p:childTnLst>
                  <p:par>
                    <p:cTn id="4101" fill="hold">
                      <p:stCondLst>
                        <p:cond delay="0"/>
                      </p:stCondLst>
                      <p:childTnLst>
                        <p:par>
                          <p:cTn id="4102" fill="hold">
                            <p:stCondLst>
                              <p:cond delay="0"/>
                            </p:stCondLst>
                            <p:childTnLst>
                              <p:par>
                                <p:cTn id="4103" presetID="1" presetClass="exit" presetSubtype="0" fill="hold" grpId="1" nodeType="clickEffect">
                                  <p:stCondLst>
                                    <p:cond delay="0"/>
                                  </p:stCondLst>
                                  <p:childTnLst>
                                    <p:set>
                                      <p:cBhvr>
                                        <p:cTn id="4104" dur="1" fill="hold">
                                          <p:stCondLst>
                                            <p:cond delay="0"/>
                                          </p:stCondLst>
                                        </p:cTn>
                                        <p:tgtEl>
                                          <p:spTgt spid="553"/>
                                        </p:tgtEl>
                                        <p:attrNameLst>
                                          <p:attrName>style.visibility</p:attrName>
                                        </p:attrNameLst>
                                      </p:cBhvr>
                                      <p:to>
                                        <p:strVal val="hidden"/>
                                      </p:to>
                                    </p:set>
                                  </p:childTnLst>
                                </p:cTn>
                              </p:par>
                              <p:par>
                                <p:cTn id="4105" presetID="10" presetClass="entr" presetSubtype="0" fill="hold" grpId="7" nodeType="withEffect">
                                  <p:stCondLst>
                                    <p:cond delay="0"/>
                                  </p:stCondLst>
                                  <p:childTnLst>
                                    <p:set>
                                      <p:cBhvr>
                                        <p:cTn id="4106" dur="1" fill="hold">
                                          <p:stCondLst>
                                            <p:cond delay="0"/>
                                          </p:stCondLst>
                                        </p:cTn>
                                        <p:tgtEl>
                                          <p:spTgt spid="569"/>
                                        </p:tgtEl>
                                        <p:attrNameLst>
                                          <p:attrName>style.visibility</p:attrName>
                                        </p:attrNameLst>
                                      </p:cBhvr>
                                      <p:to>
                                        <p:strVal val="visible"/>
                                      </p:to>
                                    </p:set>
                                    <p:animEffect transition="in" filter="fade">
                                      <p:cBhvr>
                                        <p:cTn id="4107" dur="500"/>
                                        <p:tgtEl>
                                          <p:spTgt spid="569"/>
                                        </p:tgtEl>
                                      </p:cBhvr>
                                    </p:animEffect>
                                  </p:childTnLst>
                                </p:cTn>
                              </p:par>
                            </p:childTnLst>
                          </p:cTn>
                        </p:par>
                      </p:childTnLst>
                    </p:cTn>
                  </p:par>
                </p:childTnLst>
              </p:cTn>
              <p:nextCondLst>
                <p:cond evt="onClick" delay="0">
                  <p:tgtEl>
                    <p:spTgt spid="553"/>
                  </p:tgtEl>
                </p:cond>
              </p:nextCondLst>
            </p:seq>
            <p:seq concurrent="1" nextAc="seek">
              <p:cTn id="4108" restart="whenNotActive" fill="hold" evtFilter="cancelBubble" nodeType="interactiveSeq">
                <p:stCondLst>
                  <p:cond evt="onClick" delay="0">
                    <p:tgtEl>
                      <p:spTgt spid="554"/>
                    </p:tgtEl>
                  </p:cond>
                </p:stCondLst>
                <p:endSync evt="end" delay="0">
                  <p:rtn val="all"/>
                </p:endSync>
                <p:childTnLst>
                  <p:par>
                    <p:cTn id="4109" fill="hold">
                      <p:stCondLst>
                        <p:cond delay="0"/>
                      </p:stCondLst>
                      <p:childTnLst>
                        <p:par>
                          <p:cTn id="4110" fill="hold">
                            <p:stCondLst>
                              <p:cond delay="0"/>
                            </p:stCondLst>
                            <p:childTnLst>
                              <p:par>
                                <p:cTn id="4111" presetID="1" presetClass="exit" presetSubtype="0" fill="hold" grpId="1" nodeType="clickEffect">
                                  <p:stCondLst>
                                    <p:cond delay="0"/>
                                  </p:stCondLst>
                                  <p:childTnLst>
                                    <p:set>
                                      <p:cBhvr>
                                        <p:cTn id="4112" dur="1" fill="hold">
                                          <p:stCondLst>
                                            <p:cond delay="0"/>
                                          </p:stCondLst>
                                        </p:cTn>
                                        <p:tgtEl>
                                          <p:spTgt spid="554"/>
                                        </p:tgtEl>
                                        <p:attrNameLst>
                                          <p:attrName>style.visibility</p:attrName>
                                        </p:attrNameLst>
                                      </p:cBhvr>
                                      <p:to>
                                        <p:strVal val="hidden"/>
                                      </p:to>
                                    </p:set>
                                  </p:childTnLst>
                                </p:cTn>
                              </p:par>
                              <p:par>
                                <p:cTn id="4113" presetID="1" presetClass="exit" presetSubtype="0" fill="hold" grpId="4" nodeType="withEffect">
                                  <p:stCondLst>
                                    <p:cond delay="0"/>
                                  </p:stCondLst>
                                  <p:childTnLst>
                                    <p:set>
                                      <p:cBhvr>
                                        <p:cTn id="4114" dur="1" fill="hold">
                                          <p:stCondLst>
                                            <p:cond delay="0"/>
                                          </p:stCondLst>
                                        </p:cTn>
                                        <p:tgtEl>
                                          <p:spTgt spid="562"/>
                                        </p:tgtEl>
                                        <p:attrNameLst>
                                          <p:attrName>style.visibility</p:attrName>
                                        </p:attrNameLst>
                                      </p:cBhvr>
                                      <p:to>
                                        <p:strVal val="hidden"/>
                                      </p:to>
                                    </p:set>
                                  </p:childTnLst>
                                </p:cTn>
                              </p:par>
                              <p:par>
                                <p:cTn id="4115" presetID="10" presetClass="entr" presetSubtype="0" fill="hold" grpId="10" nodeType="withEffect">
                                  <p:stCondLst>
                                    <p:cond delay="0"/>
                                  </p:stCondLst>
                                  <p:childTnLst>
                                    <p:set>
                                      <p:cBhvr>
                                        <p:cTn id="4116" dur="1" fill="hold">
                                          <p:stCondLst>
                                            <p:cond delay="0"/>
                                          </p:stCondLst>
                                        </p:cTn>
                                        <p:tgtEl>
                                          <p:spTgt spid="569"/>
                                        </p:tgtEl>
                                        <p:attrNameLst>
                                          <p:attrName>style.visibility</p:attrName>
                                        </p:attrNameLst>
                                      </p:cBhvr>
                                      <p:to>
                                        <p:strVal val="visible"/>
                                      </p:to>
                                    </p:set>
                                    <p:animEffect transition="in" filter="fade">
                                      <p:cBhvr>
                                        <p:cTn id="4117" dur="500"/>
                                        <p:tgtEl>
                                          <p:spTgt spid="569"/>
                                        </p:tgtEl>
                                      </p:cBhvr>
                                    </p:animEffect>
                                  </p:childTnLst>
                                </p:cTn>
                              </p:par>
                            </p:childTnLst>
                          </p:cTn>
                        </p:par>
                      </p:childTnLst>
                    </p:cTn>
                  </p:par>
                </p:childTnLst>
              </p:cTn>
              <p:nextCondLst>
                <p:cond evt="onClick" delay="0">
                  <p:tgtEl>
                    <p:spTgt spid="554"/>
                  </p:tgtEl>
                </p:cond>
              </p:nextCondLst>
            </p:seq>
            <p:seq concurrent="1" nextAc="seek">
              <p:cTn id="4118" restart="whenNotActive" fill="hold" evtFilter="cancelBubble" nodeType="interactiveSeq">
                <p:stCondLst>
                  <p:cond evt="onClick" delay="0">
                    <p:tgtEl>
                      <p:spTgt spid="555"/>
                    </p:tgtEl>
                  </p:cond>
                </p:stCondLst>
                <p:endSync evt="end" delay="0">
                  <p:rtn val="all"/>
                </p:endSync>
                <p:childTnLst>
                  <p:par>
                    <p:cTn id="4119" fill="hold">
                      <p:stCondLst>
                        <p:cond delay="0"/>
                      </p:stCondLst>
                      <p:childTnLst>
                        <p:par>
                          <p:cTn id="4120" fill="hold">
                            <p:stCondLst>
                              <p:cond delay="0"/>
                            </p:stCondLst>
                            <p:childTnLst>
                              <p:par>
                                <p:cTn id="4121" presetID="1" presetClass="exit" presetSubtype="0" fill="hold" grpId="0" nodeType="clickEffect">
                                  <p:stCondLst>
                                    <p:cond delay="0"/>
                                  </p:stCondLst>
                                  <p:childTnLst>
                                    <p:set>
                                      <p:cBhvr>
                                        <p:cTn id="4122" dur="1" fill="hold">
                                          <p:stCondLst>
                                            <p:cond delay="0"/>
                                          </p:stCondLst>
                                        </p:cTn>
                                        <p:tgtEl>
                                          <p:spTgt spid="555"/>
                                        </p:tgtEl>
                                        <p:attrNameLst>
                                          <p:attrName>style.visibility</p:attrName>
                                        </p:attrNameLst>
                                      </p:cBhvr>
                                      <p:to>
                                        <p:strVal val="hidden"/>
                                      </p:to>
                                    </p:set>
                                  </p:childTnLst>
                                </p:cTn>
                              </p:par>
                              <p:par>
                                <p:cTn id="4123" presetID="10" presetClass="entr" presetSubtype="0" fill="hold" grpId="9" nodeType="withEffect">
                                  <p:stCondLst>
                                    <p:cond delay="0"/>
                                  </p:stCondLst>
                                  <p:childTnLst>
                                    <p:set>
                                      <p:cBhvr>
                                        <p:cTn id="4124" dur="1" fill="hold">
                                          <p:stCondLst>
                                            <p:cond delay="0"/>
                                          </p:stCondLst>
                                        </p:cTn>
                                        <p:tgtEl>
                                          <p:spTgt spid="569"/>
                                        </p:tgtEl>
                                        <p:attrNameLst>
                                          <p:attrName>style.visibility</p:attrName>
                                        </p:attrNameLst>
                                      </p:cBhvr>
                                      <p:to>
                                        <p:strVal val="visible"/>
                                      </p:to>
                                    </p:set>
                                    <p:animEffect transition="in" filter="fade">
                                      <p:cBhvr>
                                        <p:cTn id="4125" dur="500"/>
                                        <p:tgtEl>
                                          <p:spTgt spid="569"/>
                                        </p:tgtEl>
                                      </p:cBhvr>
                                    </p:animEffect>
                                  </p:childTnLst>
                                </p:cTn>
                              </p:par>
                            </p:childTnLst>
                          </p:cTn>
                        </p:par>
                      </p:childTnLst>
                    </p:cTn>
                  </p:par>
                </p:childTnLst>
              </p:cTn>
              <p:nextCondLst>
                <p:cond evt="onClick" delay="0">
                  <p:tgtEl>
                    <p:spTgt spid="555"/>
                  </p:tgtEl>
                </p:cond>
              </p:nextCondLst>
            </p:seq>
            <p:seq concurrent="1" nextAc="seek">
              <p:cTn id="4126" restart="whenNotActive" fill="hold" evtFilter="cancelBubble" nodeType="interactiveSeq">
                <p:stCondLst>
                  <p:cond evt="onClick" delay="0">
                    <p:tgtEl>
                      <p:spTgt spid="556"/>
                    </p:tgtEl>
                  </p:cond>
                </p:stCondLst>
                <p:endSync evt="end" delay="0">
                  <p:rtn val="all"/>
                </p:endSync>
                <p:childTnLst>
                  <p:par>
                    <p:cTn id="4127" fill="hold">
                      <p:stCondLst>
                        <p:cond delay="0"/>
                      </p:stCondLst>
                      <p:childTnLst>
                        <p:par>
                          <p:cTn id="4128" fill="hold">
                            <p:stCondLst>
                              <p:cond delay="0"/>
                            </p:stCondLst>
                            <p:childTnLst>
                              <p:par>
                                <p:cTn id="4129" presetID="1" presetClass="exit" presetSubtype="0" fill="hold" grpId="1" nodeType="clickEffect">
                                  <p:stCondLst>
                                    <p:cond delay="0"/>
                                  </p:stCondLst>
                                  <p:childTnLst>
                                    <p:set>
                                      <p:cBhvr>
                                        <p:cTn id="4130" dur="1" fill="hold">
                                          <p:stCondLst>
                                            <p:cond delay="0"/>
                                          </p:stCondLst>
                                        </p:cTn>
                                        <p:tgtEl>
                                          <p:spTgt spid="556"/>
                                        </p:tgtEl>
                                        <p:attrNameLst>
                                          <p:attrName>style.visibility</p:attrName>
                                        </p:attrNameLst>
                                      </p:cBhvr>
                                      <p:to>
                                        <p:strVal val="hidden"/>
                                      </p:to>
                                    </p:set>
                                  </p:childTnLst>
                                </p:cTn>
                              </p:par>
                              <p:par>
                                <p:cTn id="4131" presetID="1" presetClass="exit" presetSubtype="0" fill="hold" grpId="5" nodeType="withEffect">
                                  <p:stCondLst>
                                    <p:cond delay="0"/>
                                  </p:stCondLst>
                                  <p:childTnLst>
                                    <p:set>
                                      <p:cBhvr>
                                        <p:cTn id="4132" dur="1" fill="hold">
                                          <p:stCondLst>
                                            <p:cond delay="0"/>
                                          </p:stCondLst>
                                        </p:cTn>
                                        <p:tgtEl>
                                          <p:spTgt spid="562"/>
                                        </p:tgtEl>
                                        <p:attrNameLst>
                                          <p:attrName>style.visibility</p:attrName>
                                        </p:attrNameLst>
                                      </p:cBhvr>
                                      <p:to>
                                        <p:strVal val="hidden"/>
                                      </p:to>
                                    </p:set>
                                  </p:childTnLst>
                                </p:cTn>
                              </p:par>
                              <p:par>
                                <p:cTn id="4133" presetID="10" presetClass="entr" presetSubtype="0" fill="hold" grpId="11" nodeType="withEffect">
                                  <p:stCondLst>
                                    <p:cond delay="0"/>
                                  </p:stCondLst>
                                  <p:childTnLst>
                                    <p:set>
                                      <p:cBhvr>
                                        <p:cTn id="4134" dur="1" fill="hold">
                                          <p:stCondLst>
                                            <p:cond delay="0"/>
                                          </p:stCondLst>
                                        </p:cTn>
                                        <p:tgtEl>
                                          <p:spTgt spid="569"/>
                                        </p:tgtEl>
                                        <p:attrNameLst>
                                          <p:attrName>style.visibility</p:attrName>
                                        </p:attrNameLst>
                                      </p:cBhvr>
                                      <p:to>
                                        <p:strVal val="visible"/>
                                      </p:to>
                                    </p:set>
                                    <p:animEffect transition="in" filter="fade">
                                      <p:cBhvr>
                                        <p:cTn id="4135" dur="500"/>
                                        <p:tgtEl>
                                          <p:spTgt spid="569"/>
                                        </p:tgtEl>
                                      </p:cBhvr>
                                    </p:animEffect>
                                  </p:childTnLst>
                                </p:cTn>
                              </p:par>
                            </p:childTnLst>
                          </p:cTn>
                        </p:par>
                      </p:childTnLst>
                    </p:cTn>
                  </p:par>
                </p:childTnLst>
              </p:cTn>
              <p:nextCondLst>
                <p:cond evt="onClick" delay="0">
                  <p:tgtEl>
                    <p:spTgt spid="556"/>
                  </p:tgtEl>
                </p:cond>
              </p:nextCondLst>
            </p:seq>
            <p:seq concurrent="1" nextAc="seek">
              <p:cTn id="4136" restart="whenNotActive" fill="hold" evtFilter="cancelBubble" nodeType="interactiveSeq">
                <p:stCondLst>
                  <p:cond evt="onClick" delay="0">
                    <p:tgtEl>
                      <p:spTgt spid="557"/>
                    </p:tgtEl>
                  </p:cond>
                </p:stCondLst>
                <p:endSync evt="end" delay="0">
                  <p:rtn val="all"/>
                </p:endSync>
                <p:childTnLst>
                  <p:par>
                    <p:cTn id="4137" fill="hold">
                      <p:stCondLst>
                        <p:cond delay="0"/>
                      </p:stCondLst>
                      <p:childTnLst>
                        <p:par>
                          <p:cTn id="4138" fill="hold">
                            <p:stCondLst>
                              <p:cond delay="0"/>
                            </p:stCondLst>
                            <p:childTnLst>
                              <p:par>
                                <p:cTn id="4139" presetID="1" presetClass="exit" presetSubtype="0" fill="hold" grpId="1" nodeType="clickEffect">
                                  <p:stCondLst>
                                    <p:cond delay="0"/>
                                  </p:stCondLst>
                                  <p:childTnLst>
                                    <p:set>
                                      <p:cBhvr>
                                        <p:cTn id="4140" dur="1" fill="hold">
                                          <p:stCondLst>
                                            <p:cond delay="0"/>
                                          </p:stCondLst>
                                        </p:cTn>
                                        <p:tgtEl>
                                          <p:spTgt spid="557"/>
                                        </p:tgtEl>
                                        <p:attrNameLst>
                                          <p:attrName>style.visibility</p:attrName>
                                        </p:attrNameLst>
                                      </p:cBhvr>
                                      <p:to>
                                        <p:strVal val="hidden"/>
                                      </p:to>
                                    </p:set>
                                  </p:childTnLst>
                                </p:cTn>
                              </p:par>
                              <p:par>
                                <p:cTn id="4141" presetID="1" presetClass="exit" presetSubtype="0" fill="hold" grpId="3" nodeType="withEffect">
                                  <p:stCondLst>
                                    <p:cond delay="0"/>
                                  </p:stCondLst>
                                  <p:childTnLst>
                                    <p:set>
                                      <p:cBhvr>
                                        <p:cTn id="4142" dur="1" fill="hold">
                                          <p:stCondLst>
                                            <p:cond delay="0"/>
                                          </p:stCondLst>
                                        </p:cTn>
                                        <p:tgtEl>
                                          <p:spTgt spid="562"/>
                                        </p:tgtEl>
                                        <p:attrNameLst>
                                          <p:attrName>style.visibility</p:attrName>
                                        </p:attrNameLst>
                                      </p:cBhvr>
                                      <p:to>
                                        <p:strVal val="hidden"/>
                                      </p:to>
                                    </p:set>
                                  </p:childTnLst>
                                </p:cTn>
                              </p:par>
                              <p:par>
                                <p:cTn id="4143" presetID="10" presetClass="entr" presetSubtype="0" fill="hold" grpId="8" nodeType="withEffect">
                                  <p:stCondLst>
                                    <p:cond delay="0"/>
                                  </p:stCondLst>
                                  <p:childTnLst>
                                    <p:set>
                                      <p:cBhvr>
                                        <p:cTn id="4144" dur="1" fill="hold">
                                          <p:stCondLst>
                                            <p:cond delay="0"/>
                                          </p:stCondLst>
                                        </p:cTn>
                                        <p:tgtEl>
                                          <p:spTgt spid="569"/>
                                        </p:tgtEl>
                                        <p:attrNameLst>
                                          <p:attrName>style.visibility</p:attrName>
                                        </p:attrNameLst>
                                      </p:cBhvr>
                                      <p:to>
                                        <p:strVal val="visible"/>
                                      </p:to>
                                    </p:set>
                                    <p:animEffect transition="in" filter="fade">
                                      <p:cBhvr>
                                        <p:cTn id="4145" dur="500"/>
                                        <p:tgtEl>
                                          <p:spTgt spid="569"/>
                                        </p:tgtEl>
                                      </p:cBhvr>
                                    </p:animEffect>
                                  </p:childTnLst>
                                </p:cTn>
                              </p:par>
                            </p:childTnLst>
                          </p:cTn>
                        </p:par>
                      </p:childTnLst>
                    </p:cTn>
                  </p:par>
                </p:childTnLst>
              </p:cTn>
              <p:nextCondLst>
                <p:cond evt="onClick" delay="0">
                  <p:tgtEl>
                    <p:spTgt spid="557"/>
                  </p:tgtEl>
                </p:cond>
              </p:nextCondLst>
            </p:seq>
            <p:seq concurrent="1" nextAc="seek">
              <p:cTn id="4146" restart="whenNotActive" fill="hold" evtFilter="cancelBubble" nodeType="interactiveSeq">
                <p:stCondLst>
                  <p:cond evt="onClick" delay="0">
                    <p:tgtEl>
                      <p:spTgt spid="571"/>
                    </p:tgtEl>
                  </p:cond>
                </p:stCondLst>
                <p:endSync evt="end" delay="0">
                  <p:rtn val="all"/>
                </p:endSync>
                <p:childTnLst>
                  <p:par>
                    <p:cTn id="4147" fill="hold">
                      <p:stCondLst>
                        <p:cond delay="0"/>
                      </p:stCondLst>
                      <p:childTnLst>
                        <p:par>
                          <p:cTn id="4148" fill="hold">
                            <p:stCondLst>
                              <p:cond delay="0"/>
                            </p:stCondLst>
                            <p:childTnLst>
                              <p:par>
                                <p:cTn id="4149" presetID="1" presetClass="entr" presetSubtype="0" fill="hold" grpId="0" nodeType="clickEffect">
                                  <p:stCondLst>
                                    <p:cond delay="0"/>
                                  </p:stCondLst>
                                  <p:childTnLst>
                                    <p:set>
                                      <p:cBhvr>
                                        <p:cTn id="4150" dur="1" fill="hold">
                                          <p:stCondLst>
                                            <p:cond delay="0"/>
                                          </p:stCondLst>
                                        </p:cTn>
                                        <p:tgtEl>
                                          <p:spTgt spid="577"/>
                                        </p:tgtEl>
                                        <p:attrNameLst>
                                          <p:attrName>style.visibility</p:attrName>
                                        </p:attrNameLst>
                                      </p:cBhvr>
                                      <p:to>
                                        <p:strVal val="visible"/>
                                      </p:to>
                                    </p:set>
                                  </p:childTnLst>
                                </p:cTn>
                              </p:par>
                              <p:par>
                                <p:cTn id="4151" presetID="10" presetClass="exit" presetSubtype="0" fill="hold" grpId="0" nodeType="withEffect">
                                  <p:stCondLst>
                                    <p:cond delay="0"/>
                                  </p:stCondLst>
                                  <p:childTnLst>
                                    <p:animEffect transition="out" filter="fade">
                                      <p:cBhvr>
                                        <p:cTn id="4152" dur="500"/>
                                        <p:tgtEl>
                                          <p:spTgt spid="570"/>
                                        </p:tgtEl>
                                      </p:cBhvr>
                                    </p:animEffect>
                                    <p:set>
                                      <p:cBhvr>
                                        <p:cTn id="4153"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1"/>
                  </p:tgtEl>
                </p:cond>
              </p:nextCondLst>
            </p:seq>
            <p:seq concurrent="1" nextAc="seek">
              <p:cTn id="4154" restart="whenNotActive" fill="hold" evtFilter="cancelBubble" nodeType="interactiveSeq">
                <p:stCondLst>
                  <p:cond evt="onClick" delay="0">
                    <p:tgtEl>
                      <p:spTgt spid="572"/>
                    </p:tgtEl>
                  </p:cond>
                </p:stCondLst>
                <p:endSync evt="end" delay="0">
                  <p:rtn val="all"/>
                </p:endSync>
                <p:childTnLst>
                  <p:par>
                    <p:cTn id="4155" fill="hold">
                      <p:stCondLst>
                        <p:cond delay="0"/>
                      </p:stCondLst>
                      <p:childTnLst>
                        <p:par>
                          <p:cTn id="4156" fill="hold">
                            <p:stCondLst>
                              <p:cond delay="0"/>
                            </p:stCondLst>
                            <p:childTnLst>
                              <p:par>
                                <p:cTn id="4157" presetID="1" presetClass="entr" presetSubtype="0" fill="hold" grpId="0" nodeType="clickEffect">
                                  <p:stCondLst>
                                    <p:cond delay="0"/>
                                  </p:stCondLst>
                                  <p:childTnLst>
                                    <p:set>
                                      <p:cBhvr>
                                        <p:cTn id="4158" dur="1" fill="hold">
                                          <p:stCondLst>
                                            <p:cond delay="0"/>
                                          </p:stCondLst>
                                        </p:cTn>
                                        <p:tgtEl>
                                          <p:spTgt spid="578"/>
                                        </p:tgtEl>
                                        <p:attrNameLst>
                                          <p:attrName>style.visibility</p:attrName>
                                        </p:attrNameLst>
                                      </p:cBhvr>
                                      <p:to>
                                        <p:strVal val="visible"/>
                                      </p:to>
                                    </p:set>
                                  </p:childTnLst>
                                </p:cTn>
                              </p:par>
                              <p:par>
                                <p:cTn id="4159" presetID="1" presetClass="entr" presetSubtype="0" fill="hold" grpId="0" nodeType="withEffect">
                                  <p:stCondLst>
                                    <p:cond delay="0"/>
                                  </p:stCondLst>
                                  <p:childTnLst>
                                    <p:set>
                                      <p:cBhvr>
                                        <p:cTn id="4160" dur="1" fill="hold">
                                          <p:stCondLst>
                                            <p:cond delay="0"/>
                                          </p:stCondLst>
                                        </p:cTn>
                                        <p:tgtEl>
                                          <p:spTgt spid="561"/>
                                        </p:tgtEl>
                                        <p:attrNameLst>
                                          <p:attrName>style.visibility</p:attrName>
                                        </p:attrNameLst>
                                      </p:cBhvr>
                                      <p:to>
                                        <p:strVal val="visible"/>
                                      </p:to>
                                    </p:set>
                                  </p:childTnLst>
                                </p:cTn>
                              </p:par>
                              <p:par>
                                <p:cTn id="4161" presetID="10" presetClass="exit" presetSubtype="0" fill="hold" grpId="1" nodeType="withEffect">
                                  <p:stCondLst>
                                    <p:cond delay="0"/>
                                  </p:stCondLst>
                                  <p:childTnLst>
                                    <p:animEffect transition="out" filter="fade">
                                      <p:cBhvr>
                                        <p:cTn id="4162" dur="500"/>
                                        <p:tgtEl>
                                          <p:spTgt spid="570"/>
                                        </p:tgtEl>
                                      </p:cBhvr>
                                    </p:animEffect>
                                    <p:set>
                                      <p:cBhvr>
                                        <p:cTn id="4163"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2"/>
                  </p:tgtEl>
                </p:cond>
              </p:nextCondLst>
            </p:seq>
            <p:seq concurrent="1" nextAc="seek">
              <p:cTn id="4164" restart="whenNotActive" fill="hold" evtFilter="cancelBubble" nodeType="interactiveSeq">
                <p:stCondLst>
                  <p:cond evt="onClick" delay="0">
                    <p:tgtEl>
                      <p:spTgt spid="573"/>
                    </p:tgtEl>
                  </p:cond>
                </p:stCondLst>
                <p:endSync evt="end" delay="0">
                  <p:rtn val="all"/>
                </p:endSync>
                <p:childTnLst>
                  <p:par>
                    <p:cTn id="4165" fill="hold">
                      <p:stCondLst>
                        <p:cond delay="0"/>
                      </p:stCondLst>
                      <p:childTnLst>
                        <p:par>
                          <p:cTn id="4166" fill="hold">
                            <p:stCondLst>
                              <p:cond delay="0"/>
                            </p:stCondLst>
                            <p:childTnLst>
                              <p:par>
                                <p:cTn id="4167" presetID="1" presetClass="entr" presetSubtype="0" fill="hold" grpId="0" nodeType="clickEffect">
                                  <p:stCondLst>
                                    <p:cond delay="0"/>
                                  </p:stCondLst>
                                  <p:childTnLst>
                                    <p:set>
                                      <p:cBhvr>
                                        <p:cTn id="4168" dur="1" fill="hold">
                                          <p:stCondLst>
                                            <p:cond delay="0"/>
                                          </p:stCondLst>
                                        </p:cTn>
                                        <p:tgtEl>
                                          <p:spTgt spid="579"/>
                                        </p:tgtEl>
                                        <p:attrNameLst>
                                          <p:attrName>style.visibility</p:attrName>
                                        </p:attrNameLst>
                                      </p:cBhvr>
                                      <p:to>
                                        <p:strVal val="visible"/>
                                      </p:to>
                                    </p:set>
                                  </p:childTnLst>
                                </p:cTn>
                              </p:par>
                              <p:par>
                                <p:cTn id="4169" presetID="10" presetClass="exit" presetSubtype="0" fill="hold" grpId="2" nodeType="withEffect">
                                  <p:stCondLst>
                                    <p:cond delay="0"/>
                                  </p:stCondLst>
                                  <p:childTnLst>
                                    <p:animEffect transition="out" filter="fade">
                                      <p:cBhvr>
                                        <p:cTn id="4170" dur="500"/>
                                        <p:tgtEl>
                                          <p:spTgt spid="570"/>
                                        </p:tgtEl>
                                      </p:cBhvr>
                                    </p:animEffect>
                                    <p:set>
                                      <p:cBhvr>
                                        <p:cTn id="4171"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3"/>
                  </p:tgtEl>
                </p:cond>
              </p:nextCondLst>
            </p:seq>
            <p:seq concurrent="1" nextAc="seek">
              <p:cTn id="4172" restart="whenNotActive" fill="hold" evtFilter="cancelBubble" nodeType="interactiveSeq">
                <p:stCondLst>
                  <p:cond evt="onClick" delay="0">
                    <p:tgtEl>
                      <p:spTgt spid="575"/>
                    </p:tgtEl>
                  </p:cond>
                </p:stCondLst>
                <p:endSync evt="end" delay="0">
                  <p:rtn val="all"/>
                </p:endSync>
                <p:childTnLst>
                  <p:par>
                    <p:cTn id="4173" fill="hold">
                      <p:stCondLst>
                        <p:cond delay="0"/>
                      </p:stCondLst>
                      <p:childTnLst>
                        <p:par>
                          <p:cTn id="4174" fill="hold">
                            <p:stCondLst>
                              <p:cond delay="0"/>
                            </p:stCondLst>
                            <p:childTnLst>
                              <p:par>
                                <p:cTn id="4175" presetID="1" presetClass="entr" presetSubtype="0" fill="hold" grpId="0" nodeType="clickEffect">
                                  <p:stCondLst>
                                    <p:cond delay="0"/>
                                  </p:stCondLst>
                                  <p:childTnLst>
                                    <p:set>
                                      <p:cBhvr>
                                        <p:cTn id="4176" dur="1" fill="hold">
                                          <p:stCondLst>
                                            <p:cond delay="0"/>
                                          </p:stCondLst>
                                        </p:cTn>
                                        <p:tgtEl>
                                          <p:spTgt spid="581"/>
                                        </p:tgtEl>
                                        <p:attrNameLst>
                                          <p:attrName>style.visibility</p:attrName>
                                        </p:attrNameLst>
                                      </p:cBhvr>
                                      <p:to>
                                        <p:strVal val="visible"/>
                                      </p:to>
                                    </p:set>
                                  </p:childTnLst>
                                </p:cTn>
                              </p:par>
                              <p:par>
                                <p:cTn id="4177" presetID="1" presetClass="entr" presetSubtype="0" fill="hold" grpId="1" nodeType="withEffect">
                                  <p:stCondLst>
                                    <p:cond delay="0"/>
                                  </p:stCondLst>
                                  <p:childTnLst>
                                    <p:set>
                                      <p:cBhvr>
                                        <p:cTn id="4178" dur="1" fill="hold">
                                          <p:stCondLst>
                                            <p:cond delay="0"/>
                                          </p:stCondLst>
                                        </p:cTn>
                                        <p:tgtEl>
                                          <p:spTgt spid="561"/>
                                        </p:tgtEl>
                                        <p:attrNameLst>
                                          <p:attrName>style.visibility</p:attrName>
                                        </p:attrNameLst>
                                      </p:cBhvr>
                                      <p:to>
                                        <p:strVal val="visible"/>
                                      </p:to>
                                    </p:set>
                                  </p:childTnLst>
                                </p:cTn>
                              </p:par>
                              <p:par>
                                <p:cTn id="4179" presetID="10" presetClass="exit" presetSubtype="0" fill="hold" grpId="9" nodeType="withEffect">
                                  <p:stCondLst>
                                    <p:cond delay="0"/>
                                  </p:stCondLst>
                                  <p:childTnLst>
                                    <p:animEffect transition="out" filter="fade">
                                      <p:cBhvr>
                                        <p:cTn id="4180" dur="500"/>
                                        <p:tgtEl>
                                          <p:spTgt spid="570"/>
                                        </p:tgtEl>
                                      </p:cBhvr>
                                    </p:animEffect>
                                    <p:set>
                                      <p:cBhvr>
                                        <p:cTn id="4181"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5"/>
                  </p:tgtEl>
                </p:cond>
              </p:nextCondLst>
            </p:seq>
            <p:seq concurrent="1" nextAc="seek">
              <p:cTn id="4182" restart="whenNotActive" fill="hold" evtFilter="cancelBubble" nodeType="interactiveSeq">
                <p:stCondLst>
                  <p:cond evt="onClick" delay="0">
                    <p:tgtEl>
                      <p:spTgt spid="576"/>
                    </p:tgtEl>
                  </p:cond>
                </p:stCondLst>
                <p:endSync evt="end" delay="0">
                  <p:rtn val="all"/>
                </p:endSync>
                <p:childTnLst>
                  <p:par>
                    <p:cTn id="4183" fill="hold">
                      <p:stCondLst>
                        <p:cond delay="0"/>
                      </p:stCondLst>
                      <p:childTnLst>
                        <p:par>
                          <p:cTn id="4184" fill="hold">
                            <p:stCondLst>
                              <p:cond delay="0"/>
                            </p:stCondLst>
                            <p:childTnLst>
                              <p:par>
                                <p:cTn id="4185" presetID="1" presetClass="entr" presetSubtype="0" fill="hold" grpId="0" nodeType="clickEffect">
                                  <p:stCondLst>
                                    <p:cond delay="0"/>
                                  </p:stCondLst>
                                  <p:childTnLst>
                                    <p:set>
                                      <p:cBhvr>
                                        <p:cTn id="4186" dur="1" fill="hold">
                                          <p:stCondLst>
                                            <p:cond delay="0"/>
                                          </p:stCondLst>
                                        </p:cTn>
                                        <p:tgtEl>
                                          <p:spTgt spid="582"/>
                                        </p:tgtEl>
                                        <p:attrNameLst>
                                          <p:attrName>style.visibility</p:attrName>
                                        </p:attrNameLst>
                                      </p:cBhvr>
                                      <p:to>
                                        <p:strVal val="visible"/>
                                      </p:to>
                                    </p:set>
                                  </p:childTnLst>
                                </p:cTn>
                              </p:par>
                              <p:par>
                                <p:cTn id="4187" presetID="1" presetClass="entr" presetSubtype="0" fill="hold" grpId="2" nodeType="withEffect">
                                  <p:stCondLst>
                                    <p:cond delay="0"/>
                                  </p:stCondLst>
                                  <p:childTnLst>
                                    <p:set>
                                      <p:cBhvr>
                                        <p:cTn id="4188" dur="1" fill="hold">
                                          <p:stCondLst>
                                            <p:cond delay="0"/>
                                          </p:stCondLst>
                                        </p:cTn>
                                        <p:tgtEl>
                                          <p:spTgt spid="561"/>
                                        </p:tgtEl>
                                        <p:attrNameLst>
                                          <p:attrName>style.visibility</p:attrName>
                                        </p:attrNameLst>
                                      </p:cBhvr>
                                      <p:to>
                                        <p:strVal val="visible"/>
                                      </p:to>
                                    </p:set>
                                  </p:childTnLst>
                                </p:cTn>
                              </p:par>
                              <p:par>
                                <p:cTn id="4189" presetID="10" presetClass="exit" presetSubtype="0" fill="hold" grpId="10" nodeType="withEffect">
                                  <p:stCondLst>
                                    <p:cond delay="0"/>
                                  </p:stCondLst>
                                  <p:childTnLst>
                                    <p:animEffect transition="out" filter="fade">
                                      <p:cBhvr>
                                        <p:cTn id="4190" dur="500"/>
                                        <p:tgtEl>
                                          <p:spTgt spid="570"/>
                                        </p:tgtEl>
                                      </p:cBhvr>
                                    </p:animEffect>
                                    <p:set>
                                      <p:cBhvr>
                                        <p:cTn id="4191"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6"/>
                  </p:tgtEl>
                </p:cond>
              </p:nextCondLst>
            </p:seq>
            <p:seq concurrent="1" nextAc="seek">
              <p:cTn id="4192" restart="whenNotActive" fill="hold" evtFilter="cancelBubble" nodeType="interactiveSeq">
                <p:stCondLst>
                  <p:cond evt="onClick" delay="0">
                    <p:tgtEl>
                      <p:spTgt spid="574"/>
                    </p:tgtEl>
                  </p:cond>
                </p:stCondLst>
                <p:endSync evt="end" delay="0">
                  <p:rtn val="all"/>
                </p:endSync>
                <p:childTnLst>
                  <p:par>
                    <p:cTn id="4193" fill="hold">
                      <p:stCondLst>
                        <p:cond delay="0"/>
                      </p:stCondLst>
                      <p:childTnLst>
                        <p:par>
                          <p:cTn id="4194" fill="hold">
                            <p:stCondLst>
                              <p:cond delay="0"/>
                            </p:stCondLst>
                            <p:childTnLst>
                              <p:par>
                                <p:cTn id="4195" presetID="1" presetClass="entr" presetSubtype="0" fill="hold" grpId="0" nodeType="clickEffect">
                                  <p:stCondLst>
                                    <p:cond delay="0"/>
                                  </p:stCondLst>
                                  <p:childTnLst>
                                    <p:set>
                                      <p:cBhvr>
                                        <p:cTn id="4196" dur="1" fill="hold">
                                          <p:stCondLst>
                                            <p:cond delay="0"/>
                                          </p:stCondLst>
                                        </p:cTn>
                                        <p:tgtEl>
                                          <p:spTgt spid="580"/>
                                        </p:tgtEl>
                                        <p:attrNameLst>
                                          <p:attrName>style.visibility</p:attrName>
                                        </p:attrNameLst>
                                      </p:cBhvr>
                                      <p:to>
                                        <p:strVal val="visible"/>
                                      </p:to>
                                    </p:set>
                                  </p:childTnLst>
                                </p:cTn>
                              </p:par>
                              <p:par>
                                <p:cTn id="4197" presetID="1" presetClass="entr" presetSubtype="0" fill="hold" grpId="0" nodeType="withEffect">
                                  <p:stCondLst>
                                    <p:cond delay="0"/>
                                  </p:stCondLst>
                                  <p:childTnLst>
                                    <p:set>
                                      <p:cBhvr>
                                        <p:cTn id="4198" dur="1" fill="hold">
                                          <p:stCondLst>
                                            <p:cond delay="0"/>
                                          </p:stCondLst>
                                        </p:cTn>
                                        <p:tgtEl>
                                          <p:spTgt spid="563"/>
                                        </p:tgtEl>
                                        <p:attrNameLst>
                                          <p:attrName>style.visibility</p:attrName>
                                        </p:attrNameLst>
                                      </p:cBhvr>
                                      <p:to>
                                        <p:strVal val="visible"/>
                                      </p:to>
                                    </p:set>
                                  </p:childTnLst>
                                </p:cTn>
                              </p:par>
                              <p:par>
                                <p:cTn id="4199" presetID="10" presetClass="exit" presetSubtype="0" fill="hold" grpId="11" nodeType="withEffect">
                                  <p:stCondLst>
                                    <p:cond delay="0"/>
                                  </p:stCondLst>
                                  <p:childTnLst>
                                    <p:animEffect transition="out" filter="fade">
                                      <p:cBhvr>
                                        <p:cTn id="4200" dur="500"/>
                                        <p:tgtEl>
                                          <p:spTgt spid="570"/>
                                        </p:tgtEl>
                                      </p:cBhvr>
                                    </p:animEffect>
                                    <p:set>
                                      <p:cBhvr>
                                        <p:cTn id="4201"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74"/>
                  </p:tgtEl>
                </p:cond>
              </p:nextCondLst>
            </p:seq>
            <p:seq concurrent="1" nextAc="seek">
              <p:cTn id="4202" restart="whenNotActive" fill="hold" evtFilter="cancelBubble" nodeType="interactiveSeq">
                <p:stCondLst>
                  <p:cond evt="onClick" delay="0">
                    <p:tgtEl>
                      <p:spTgt spid="582"/>
                    </p:tgtEl>
                  </p:cond>
                </p:stCondLst>
                <p:endSync evt="end" delay="0">
                  <p:rtn val="all"/>
                </p:endSync>
                <p:childTnLst>
                  <p:par>
                    <p:cTn id="4203" fill="hold">
                      <p:stCondLst>
                        <p:cond delay="0"/>
                      </p:stCondLst>
                      <p:childTnLst>
                        <p:par>
                          <p:cTn id="4204" fill="hold">
                            <p:stCondLst>
                              <p:cond delay="0"/>
                            </p:stCondLst>
                            <p:childTnLst>
                              <p:par>
                                <p:cTn id="4205" presetID="1" presetClass="exit" presetSubtype="0" fill="hold" grpId="1" nodeType="clickEffect">
                                  <p:stCondLst>
                                    <p:cond delay="0"/>
                                  </p:stCondLst>
                                  <p:childTnLst>
                                    <p:set>
                                      <p:cBhvr>
                                        <p:cTn id="4206" dur="1" fill="hold">
                                          <p:stCondLst>
                                            <p:cond delay="0"/>
                                          </p:stCondLst>
                                        </p:cTn>
                                        <p:tgtEl>
                                          <p:spTgt spid="582"/>
                                        </p:tgtEl>
                                        <p:attrNameLst>
                                          <p:attrName>style.visibility</p:attrName>
                                        </p:attrNameLst>
                                      </p:cBhvr>
                                      <p:to>
                                        <p:strVal val="hidden"/>
                                      </p:to>
                                    </p:set>
                                  </p:childTnLst>
                                </p:cTn>
                              </p:par>
                              <p:par>
                                <p:cTn id="4207" presetID="10" presetClass="entr" presetSubtype="0" fill="hold" grpId="3" nodeType="withEffect">
                                  <p:stCondLst>
                                    <p:cond delay="0"/>
                                  </p:stCondLst>
                                  <p:childTnLst>
                                    <p:set>
                                      <p:cBhvr>
                                        <p:cTn id="4208" dur="1" fill="hold">
                                          <p:stCondLst>
                                            <p:cond delay="0"/>
                                          </p:stCondLst>
                                        </p:cTn>
                                        <p:tgtEl>
                                          <p:spTgt spid="570"/>
                                        </p:tgtEl>
                                        <p:attrNameLst>
                                          <p:attrName>style.visibility</p:attrName>
                                        </p:attrNameLst>
                                      </p:cBhvr>
                                      <p:to>
                                        <p:strVal val="visible"/>
                                      </p:to>
                                    </p:set>
                                    <p:animEffect transition="in" filter="fade">
                                      <p:cBhvr>
                                        <p:cTn id="4209" dur="500"/>
                                        <p:tgtEl>
                                          <p:spTgt spid="570"/>
                                        </p:tgtEl>
                                      </p:cBhvr>
                                    </p:animEffect>
                                  </p:childTnLst>
                                </p:cTn>
                              </p:par>
                              <p:par>
                                <p:cTn id="4210" presetID="1" presetClass="exit" presetSubtype="0" fill="hold" grpId="3" nodeType="withEffect">
                                  <p:stCondLst>
                                    <p:cond delay="0"/>
                                  </p:stCondLst>
                                  <p:childTnLst>
                                    <p:set>
                                      <p:cBhvr>
                                        <p:cTn id="4211" dur="1" fill="hold">
                                          <p:stCondLst>
                                            <p:cond delay="0"/>
                                          </p:stCondLst>
                                        </p:cTn>
                                        <p:tgtEl>
                                          <p:spTgt spid="561"/>
                                        </p:tgtEl>
                                        <p:attrNameLst>
                                          <p:attrName>style.visibility</p:attrName>
                                        </p:attrNameLst>
                                      </p:cBhvr>
                                      <p:to>
                                        <p:strVal val="hidden"/>
                                      </p:to>
                                    </p:set>
                                  </p:childTnLst>
                                </p:cTn>
                              </p:par>
                            </p:childTnLst>
                          </p:cTn>
                        </p:par>
                      </p:childTnLst>
                    </p:cTn>
                  </p:par>
                </p:childTnLst>
              </p:cTn>
              <p:nextCondLst>
                <p:cond evt="onClick" delay="0">
                  <p:tgtEl>
                    <p:spTgt spid="582"/>
                  </p:tgtEl>
                </p:cond>
              </p:nextCondLst>
            </p:seq>
            <p:seq concurrent="1" nextAc="seek">
              <p:cTn id="4212" restart="whenNotActive" fill="hold" evtFilter="cancelBubble" nodeType="interactiveSeq">
                <p:stCondLst>
                  <p:cond evt="onClick" delay="0">
                    <p:tgtEl>
                      <p:spTgt spid="577"/>
                    </p:tgtEl>
                  </p:cond>
                </p:stCondLst>
                <p:endSync evt="end" delay="0">
                  <p:rtn val="all"/>
                </p:endSync>
                <p:childTnLst>
                  <p:par>
                    <p:cTn id="4213" fill="hold">
                      <p:stCondLst>
                        <p:cond delay="0"/>
                      </p:stCondLst>
                      <p:childTnLst>
                        <p:par>
                          <p:cTn id="4214" fill="hold">
                            <p:stCondLst>
                              <p:cond delay="0"/>
                            </p:stCondLst>
                            <p:childTnLst>
                              <p:par>
                                <p:cTn id="4215" presetID="1" presetClass="exit" presetSubtype="0" fill="hold" grpId="1" nodeType="clickEffect">
                                  <p:stCondLst>
                                    <p:cond delay="0"/>
                                  </p:stCondLst>
                                  <p:childTnLst>
                                    <p:set>
                                      <p:cBhvr>
                                        <p:cTn id="4216" dur="1" fill="hold">
                                          <p:stCondLst>
                                            <p:cond delay="0"/>
                                          </p:stCondLst>
                                        </p:cTn>
                                        <p:tgtEl>
                                          <p:spTgt spid="577"/>
                                        </p:tgtEl>
                                        <p:attrNameLst>
                                          <p:attrName>style.visibility</p:attrName>
                                        </p:attrNameLst>
                                      </p:cBhvr>
                                      <p:to>
                                        <p:strVal val="hidden"/>
                                      </p:to>
                                    </p:set>
                                  </p:childTnLst>
                                </p:cTn>
                              </p:par>
                              <p:par>
                                <p:cTn id="4217" presetID="10" presetClass="entr" presetSubtype="0" fill="hold" grpId="4" nodeType="withEffect">
                                  <p:stCondLst>
                                    <p:cond delay="0"/>
                                  </p:stCondLst>
                                  <p:childTnLst>
                                    <p:set>
                                      <p:cBhvr>
                                        <p:cTn id="4218" dur="1" fill="hold">
                                          <p:stCondLst>
                                            <p:cond delay="0"/>
                                          </p:stCondLst>
                                        </p:cTn>
                                        <p:tgtEl>
                                          <p:spTgt spid="570"/>
                                        </p:tgtEl>
                                        <p:attrNameLst>
                                          <p:attrName>style.visibility</p:attrName>
                                        </p:attrNameLst>
                                      </p:cBhvr>
                                      <p:to>
                                        <p:strVal val="visible"/>
                                      </p:to>
                                    </p:set>
                                    <p:animEffect transition="in" filter="fade">
                                      <p:cBhvr>
                                        <p:cTn id="4219" dur="500"/>
                                        <p:tgtEl>
                                          <p:spTgt spid="570"/>
                                        </p:tgtEl>
                                      </p:cBhvr>
                                    </p:animEffect>
                                  </p:childTnLst>
                                </p:cTn>
                              </p:par>
                            </p:childTnLst>
                          </p:cTn>
                        </p:par>
                      </p:childTnLst>
                    </p:cTn>
                  </p:par>
                </p:childTnLst>
              </p:cTn>
              <p:nextCondLst>
                <p:cond evt="onClick" delay="0">
                  <p:tgtEl>
                    <p:spTgt spid="577"/>
                  </p:tgtEl>
                </p:cond>
              </p:nextCondLst>
            </p:seq>
            <p:seq concurrent="1" nextAc="seek">
              <p:cTn id="4220" restart="whenNotActive" fill="hold" evtFilter="cancelBubble" nodeType="interactiveSeq">
                <p:stCondLst>
                  <p:cond evt="onClick" delay="0">
                    <p:tgtEl>
                      <p:spTgt spid="578"/>
                    </p:tgtEl>
                  </p:cond>
                </p:stCondLst>
                <p:endSync evt="end" delay="0">
                  <p:rtn val="all"/>
                </p:endSync>
                <p:childTnLst>
                  <p:par>
                    <p:cTn id="4221" fill="hold">
                      <p:stCondLst>
                        <p:cond delay="0"/>
                      </p:stCondLst>
                      <p:childTnLst>
                        <p:par>
                          <p:cTn id="4222" fill="hold">
                            <p:stCondLst>
                              <p:cond delay="0"/>
                            </p:stCondLst>
                            <p:childTnLst>
                              <p:par>
                                <p:cTn id="4223" presetID="1" presetClass="exit" presetSubtype="0" fill="hold" grpId="1" nodeType="clickEffect">
                                  <p:stCondLst>
                                    <p:cond delay="0"/>
                                  </p:stCondLst>
                                  <p:childTnLst>
                                    <p:set>
                                      <p:cBhvr>
                                        <p:cTn id="4224" dur="1" fill="hold">
                                          <p:stCondLst>
                                            <p:cond delay="0"/>
                                          </p:stCondLst>
                                        </p:cTn>
                                        <p:tgtEl>
                                          <p:spTgt spid="578"/>
                                        </p:tgtEl>
                                        <p:attrNameLst>
                                          <p:attrName>style.visibility</p:attrName>
                                        </p:attrNameLst>
                                      </p:cBhvr>
                                      <p:to>
                                        <p:strVal val="hidden"/>
                                      </p:to>
                                    </p:set>
                                  </p:childTnLst>
                                </p:cTn>
                              </p:par>
                              <p:par>
                                <p:cTn id="4225" presetID="10" presetClass="entr" presetSubtype="0" fill="hold" grpId="5" nodeType="withEffect">
                                  <p:stCondLst>
                                    <p:cond delay="0"/>
                                  </p:stCondLst>
                                  <p:childTnLst>
                                    <p:set>
                                      <p:cBhvr>
                                        <p:cTn id="4226" dur="1" fill="hold">
                                          <p:stCondLst>
                                            <p:cond delay="0"/>
                                          </p:stCondLst>
                                        </p:cTn>
                                        <p:tgtEl>
                                          <p:spTgt spid="570"/>
                                        </p:tgtEl>
                                        <p:attrNameLst>
                                          <p:attrName>style.visibility</p:attrName>
                                        </p:attrNameLst>
                                      </p:cBhvr>
                                      <p:to>
                                        <p:strVal val="visible"/>
                                      </p:to>
                                    </p:set>
                                    <p:animEffect transition="in" filter="fade">
                                      <p:cBhvr>
                                        <p:cTn id="4227" dur="500"/>
                                        <p:tgtEl>
                                          <p:spTgt spid="570"/>
                                        </p:tgtEl>
                                      </p:cBhvr>
                                    </p:animEffect>
                                  </p:childTnLst>
                                </p:cTn>
                              </p:par>
                              <p:par>
                                <p:cTn id="4228" presetID="1" presetClass="exit" presetSubtype="0" fill="hold" grpId="5" nodeType="withEffect">
                                  <p:stCondLst>
                                    <p:cond delay="0"/>
                                  </p:stCondLst>
                                  <p:childTnLst>
                                    <p:set>
                                      <p:cBhvr>
                                        <p:cTn id="4229" dur="1" fill="hold">
                                          <p:stCondLst>
                                            <p:cond delay="0"/>
                                          </p:stCondLst>
                                        </p:cTn>
                                        <p:tgtEl>
                                          <p:spTgt spid="561"/>
                                        </p:tgtEl>
                                        <p:attrNameLst>
                                          <p:attrName>style.visibility</p:attrName>
                                        </p:attrNameLst>
                                      </p:cBhvr>
                                      <p:to>
                                        <p:strVal val="hidden"/>
                                      </p:to>
                                    </p:set>
                                  </p:childTnLst>
                                </p:cTn>
                              </p:par>
                            </p:childTnLst>
                          </p:cTn>
                        </p:par>
                      </p:childTnLst>
                    </p:cTn>
                  </p:par>
                </p:childTnLst>
              </p:cTn>
              <p:nextCondLst>
                <p:cond evt="onClick" delay="0">
                  <p:tgtEl>
                    <p:spTgt spid="578"/>
                  </p:tgtEl>
                </p:cond>
              </p:nextCondLst>
            </p:seq>
            <p:seq concurrent="1" nextAc="seek">
              <p:cTn id="4230" restart="whenNotActive" fill="hold" evtFilter="cancelBubble" nodeType="interactiveSeq">
                <p:stCondLst>
                  <p:cond evt="onClick" delay="0">
                    <p:tgtEl>
                      <p:spTgt spid="579"/>
                    </p:tgtEl>
                  </p:cond>
                </p:stCondLst>
                <p:endSync evt="end" delay="0">
                  <p:rtn val="all"/>
                </p:endSync>
                <p:childTnLst>
                  <p:par>
                    <p:cTn id="4231" fill="hold">
                      <p:stCondLst>
                        <p:cond delay="0"/>
                      </p:stCondLst>
                      <p:childTnLst>
                        <p:par>
                          <p:cTn id="4232" fill="hold">
                            <p:stCondLst>
                              <p:cond delay="0"/>
                            </p:stCondLst>
                            <p:childTnLst>
                              <p:par>
                                <p:cTn id="4233" presetID="1" presetClass="exit" presetSubtype="0" fill="hold" grpId="1" nodeType="clickEffect">
                                  <p:stCondLst>
                                    <p:cond delay="0"/>
                                  </p:stCondLst>
                                  <p:childTnLst>
                                    <p:set>
                                      <p:cBhvr>
                                        <p:cTn id="4234" dur="1" fill="hold">
                                          <p:stCondLst>
                                            <p:cond delay="0"/>
                                          </p:stCondLst>
                                        </p:cTn>
                                        <p:tgtEl>
                                          <p:spTgt spid="579"/>
                                        </p:tgtEl>
                                        <p:attrNameLst>
                                          <p:attrName>style.visibility</p:attrName>
                                        </p:attrNameLst>
                                      </p:cBhvr>
                                      <p:to>
                                        <p:strVal val="hidden"/>
                                      </p:to>
                                    </p:set>
                                  </p:childTnLst>
                                </p:cTn>
                              </p:par>
                              <p:par>
                                <p:cTn id="4235" presetID="10" presetClass="entr" presetSubtype="0" fill="hold" grpId="6" nodeType="withEffect">
                                  <p:stCondLst>
                                    <p:cond delay="0"/>
                                  </p:stCondLst>
                                  <p:childTnLst>
                                    <p:set>
                                      <p:cBhvr>
                                        <p:cTn id="4236" dur="1" fill="hold">
                                          <p:stCondLst>
                                            <p:cond delay="0"/>
                                          </p:stCondLst>
                                        </p:cTn>
                                        <p:tgtEl>
                                          <p:spTgt spid="570"/>
                                        </p:tgtEl>
                                        <p:attrNameLst>
                                          <p:attrName>style.visibility</p:attrName>
                                        </p:attrNameLst>
                                      </p:cBhvr>
                                      <p:to>
                                        <p:strVal val="visible"/>
                                      </p:to>
                                    </p:set>
                                    <p:animEffect transition="in" filter="fade">
                                      <p:cBhvr>
                                        <p:cTn id="4237" dur="500"/>
                                        <p:tgtEl>
                                          <p:spTgt spid="570"/>
                                        </p:tgtEl>
                                      </p:cBhvr>
                                    </p:animEffect>
                                  </p:childTnLst>
                                </p:cTn>
                              </p:par>
                            </p:childTnLst>
                          </p:cTn>
                        </p:par>
                      </p:childTnLst>
                    </p:cTn>
                  </p:par>
                </p:childTnLst>
              </p:cTn>
              <p:nextCondLst>
                <p:cond evt="onClick" delay="0">
                  <p:tgtEl>
                    <p:spTgt spid="579"/>
                  </p:tgtEl>
                </p:cond>
              </p:nextCondLst>
            </p:seq>
            <p:seq concurrent="1" nextAc="seek">
              <p:cTn id="4238" restart="whenNotActive" fill="hold" evtFilter="cancelBubble" nodeType="interactiveSeq">
                <p:stCondLst>
                  <p:cond evt="onClick" delay="0">
                    <p:tgtEl>
                      <p:spTgt spid="580"/>
                    </p:tgtEl>
                  </p:cond>
                </p:stCondLst>
                <p:endSync evt="end" delay="0">
                  <p:rtn val="all"/>
                </p:endSync>
                <p:childTnLst>
                  <p:par>
                    <p:cTn id="4239" fill="hold">
                      <p:stCondLst>
                        <p:cond delay="0"/>
                      </p:stCondLst>
                      <p:childTnLst>
                        <p:par>
                          <p:cTn id="4240" fill="hold">
                            <p:stCondLst>
                              <p:cond delay="0"/>
                            </p:stCondLst>
                            <p:childTnLst>
                              <p:par>
                                <p:cTn id="4241" presetID="1" presetClass="exit" presetSubtype="0" fill="hold" grpId="1" nodeType="clickEffect">
                                  <p:stCondLst>
                                    <p:cond delay="0"/>
                                  </p:stCondLst>
                                  <p:childTnLst>
                                    <p:set>
                                      <p:cBhvr>
                                        <p:cTn id="4242" dur="1" fill="hold">
                                          <p:stCondLst>
                                            <p:cond delay="0"/>
                                          </p:stCondLst>
                                        </p:cTn>
                                        <p:tgtEl>
                                          <p:spTgt spid="580"/>
                                        </p:tgtEl>
                                        <p:attrNameLst>
                                          <p:attrName>style.visibility</p:attrName>
                                        </p:attrNameLst>
                                      </p:cBhvr>
                                      <p:to>
                                        <p:strVal val="hidden"/>
                                      </p:to>
                                    </p:set>
                                  </p:childTnLst>
                                </p:cTn>
                              </p:par>
                              <p:par>
                                <p:cTn id="4243" presetID="1" presetClass="exit" presetSubtype="0" fill="hold" grpId="1" nodeType="withEffect">
                                  <p:stCondLst>
                                    <p:cond delay="0"/>
                                  </p:stCondLst>
                                  <p:childTnLst>
                                    <p:set>
                                      <p:cBhvr>
                                        <p:cTn id="4244" dur="1" fill="hold">
                                          <p:stCondLst>
                                            <p:cond delay="0"/>
                                          </p:stCondLst>
                                        </p:cTn>
                                        <p:tgtEl>
                                          <p:spTgt spid="563"/>
                                        </p:tgtEl>
                                        <p:attrNameLst>
                                          <p:attrName>style.visibility</p:attrName>
                                        </p:attrNameLst>
                                      </p:cBhvr>
                                      <p:to>
                                        <p:strVal val="hidden"/>
                                      </p:to>
                                    </p:set>
                                  </p:childTnLst>
                                </p:cTn>
                              </p:par>
                              <p:par>
                                <p:cTn id="4245" presetID="10" presetClass="entr" presetSubtype="0" fill="hold" grpId="8" nodeType="withEffect">
                                  <p:stCondLst>
                                    <p:cond delay="0"/>
                                  </p:stCondLst>
                                  <p:childTnLst>
                                    <p:set>
                                      <p:cBhvr>
                                        <p:cTn id="4246" dur="1" fill="hold">
                                          <p:stCondLst>
                                            <p:cond delay="0"/>
                                          </p:stCondLst>
                                        </p:cTn>
                                        <p:tgtEl>
                                          <p:spTgt spid="570"/>
                                        </p:tgtEl>
                                        <p:attrNameLst>
                                          <p:attrName>style.visibility</p:attrName>
                                        </p:attrNameLst>
                                      </p:cBhvr>
                                      <p:to>
                                        <p:strVal val="visible"/>
                                      </p:to>
                                    </p:set>
                                    <p:animEffect transition="in" filter="fade">
                                      <p:cBhvr>
                                        <p:cTn id="4247" dur="500"/>
                                        <p:tgtEl>
                                          <p:spTgt spid="570"/>
                                        </p:tgtEl>
                                      </p:cBhvr>
                                    </p:animEffect>
                                  </p:childTnLst>
                                </p:cTn>
                              </p:par>
                            </p:childTnLst>
                          </p:cTn>
                        </p:par>
                      </p:childTnLst>
                    </p:cTn>
                  </p:par>
                </p:childTnLst>
              </p:cTn>
              <p:nextCondLst>
                <p:cond evt="onClick" delay="0">
                  <p:tgtEl>
                    <p:spTgt spid="580"/>
                  </p:tgtEl>
                </p:cond>
              </p:nextCondLst>
            </p:seq>
            <p:seq concurrent="1" nextAc="seek">
              <p:cTn id="4248" restart="whenNotActive" fill="hold" evtFilter="cancelBubble" nodeType="interactiveSeq">
                <p:stCondLst>
                  <p:cond evt="onClick" delay="0">
                    <p:tgtEl>
                      <p:spTgt spid="581"/>
                    </p:tgtEl>
                  </p:cond>
                </p:stCondLst>
                <p:endSync evt="end" delay="0">
                  <p:rtn val="all"/>
                </p:endSync>
                <p:childTnLst>
                  <p:par>
                    <p:cTn id="4249" fill="hold">
                      <p:stCondLst>
                        <p:cond delay="0"/>
                      </p:stCondLst>
                      <p:childTnLst>
                        <p:par>
                          <p:cTn id="4250" fill="hold">
                            <p:stCondLst>
                              <p:cond delay="0"/>
                            </p:stCondLst>
                            <p:childTnLst>
                              <p:par>
                                <p:cTn id="4251" presetID="1" presetClass="exit" presetSubtype="0" fill="hold" grpId="1" nodeType="clickEffect">
                                  <p:stCondLst>
                                    <p:cond delay="0"/>
                                  </p:stCondLst>
                                  <p:childTnLst>
                                    <p:set>
                                      <p:cBhvr>
                                        <p:cTn id="4252" dur="1" fill="hold">
                                          <p:stCondLst>
                                            <p:cond delay="0"/>
                                          </p:stCondLst>
                                        </p:cTn>
                                        <p:tgtEl>
                                          <p:spTgt spid="581"/>
                                        </p:tgtEl>
                                        <p:attrNameLst>
                                          <p:attrName>style.visibility</p:attrName>
                                        </p:attrNameLst>
                                      </p:cBhvr>
                                      <p:to>
                                        <p:strVal val="hidden"/>
                                      </p:to>
                                    </p:set>
                                  </p:childTnLst>
                                </p:cTn>
                              </p:par>
                              <p:par>
                                <p:cTn id="4253" presetID="1" presetClass="exit" presetSubtype="0" fill="hold" grpId="4" nodeType="withEffect">
                                  <p:stCondLst>
                                    <p:cond delay="0"/>
                                  </p:stCondLst>
                                  <p:childTnLst>
                                    <p:set>
                                      <p:cBhvr>
                                        <p:cTn id="4254" dur="1" fill="hold">
                                          <p:stCondLst>
                                            <p:cond delay="0"/>
                                          </p:stCondLst>
                                        </p:cTn>
                                        <p:tgtEl>
                                          <p:spTgt spid="561"/>
                                        </p:tgtEl>
                                        <p:attrNameLst>
                                          <p:attrName>style.visibility</p:attrName>
                                        </p:attrNameLst>
                                      </p:cBhvr>
                                      <p:to>
                                        <p:strVal val="hidden"/>
                                      </p:to>
                                    </p:set>
                                  </p:childTnLst>
                                </p:cTn>
                              </p:par>
                              <p:par>
                                <p:cTn id="4255" presetID="10" presetClass="entr" presetSubtype="0" fill="hold" grpId="7" nodeType="withEffect">
                                  <p:stCondLst>
                                    <p:cond delay="0"/>
                                  </p:stCondLst>
                                  <p:childTnLst>
                                    <p:set>
                                      <p:cBhvr>
                                        <p:cTn id="4256" dur="1" fill="hold">
                                          <p:stCondLst>
                                            <p:cond delay="0"/>
                                          </p:stCondLst>
                                        </p:cTn>
                                        <p:tgtEl>
                                          <p:spTgt spid="570"/>
                                        </p:tgtEl>
                                        <p:attrNameLst>
                                          <p:attrName>style.visibility</p:attrName>
                                        </p:attrNameLst>
                                      </p:cBhvr>
                                      <p:to>
                                        <p:strVal val="visible"/>
                                      </p:to>
                                    </p:set>
                                    <p:animEffect transition="in" filter="fade">
                                      <p:cBhvr>
                                        <p:cTn id="4257" dur="500"/>
                                        <p:tgtEl>
                                          <p:spTgt spid="570"/>
                                        </p:tgtEl>
                                      </p:cBhvr>
                                    </p:animEffect>
                                  </p:childTnLst>
                                </p:cTn>
                              </p:par>
                            </p:childTnLst>
                          </p:cTn>
                        </p:par>
                      </p:childTnLst>
                    </p:cTn>
                  </p:par>
                </p:childTnLst>
              </p:cTn>
              <p:nextCondLst>
                <p:cond evt="onClick" delay="0">
                  <p:tgtEl>
                    <p:spTgt spid="581"/>
                  </p:tgtEl>
                </p:cond>
              </p:nextCondLst>
            </p:seq>
            <p:seq concurrent="1" nextAc="seek">
              <p:cTn id="4258" restart="whenNotActive" fill="hold" evtFilter="cancelBubble" nodeType="interactiveSeq">
                <p:stCondLst>
                  <p:cond evt="onClick" delay="0">
                    <p:tgtEl>
                      <p:spTgt spid="583"/>
                    </p:tgtEl>
                  </p:cond>
                </p:stCondLst>
                <p:endSync evt="end" delay="0">
                  <p:rtn val="all"/>
                </p:endSync>
                <p:childTnLst>
                  <p:par>
                    <p:cTn id="4259" fill="hold">
                      <p:stCondLst>
                        <p:cond delay="0"/>
                      </p:stCondLst>
                      <p:childTnLst>
                        <p:par>
                          <p:cTn id="4260" fill="hold">
                            <p:stCondLst>
                              <p:cond delay="0"/>
                            </p:stCondLst>
                            <p:childTnLst>
                              <p:par>
                                <p:cTn id="4261" presetID="1" presetClass="entr" presetSubtype="0" fill="hold" grpId="0" nodeType="clickEffect">
                                  <p:stCondLst>
                                    <p:cond delay="0"/>
                                  </p:stCondLst>
                                  <p:childTnLst>
                                    <p:set>
                                      <p:cBhvr>
                                        <p:cTn id="4262" dur="1" fill="hold">
                                          <p:stCondLst>
                                            <p:cond delay="0"/>
                                          </p:stCondLst>
                                        </p:cTn>
                                        <p:tgtEl>
                                          <p:spTgt spid="589"/>
                                        </p:tgtEl>
                                        <p:attrNameLst>
                                          <p:attrName>style.visibility</p:attrName>
                                        </p:attrNameLst>
                                      </p:cBhvr>
                                      <p:to>
                                        <p:strVal val="visible"/>
                                      </p:to>
                                    </p:set>
                                  </p:childTnLst>
                                </p:cTn>
                              </p:par>
                              <p:par>
                                <p:cTn id="4263" presetID="10" presetClass="exit" presetSubtype="0" fill="hold" grpId="1" nodeType="withEffect">
                                  <p:stCondLst>
                                    <p:cond delay="0"/>
                                  </p:stCondLst>
                                  <p:childTnLst>
                                    <p:animEffect transition="out" filter="fade">
                                      <p:cBhvr>
                                        <p:cTn id="4264" dur="500"/>
                                        <p:tgtEl>
                                          <p:spTgt spid="568"/>
                                        </p:tgtEl>
                                      </p:cBhvr>
                                    </p:animEffect>
                                    <p:set>
                                      <p:cBhvr>
                                        <p:cTn id="4265"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3"/>
                  </p:tgtEl>
                </p:cond>
              </p:nextCondLst>
            </p:seq>
            <p:seq concurrent="1" nextAc="seek">
              <p:cTn id="4266" restart="whenNotActive" fill="hold" evtFilter="cancelBubble" nodeType="interactiveSeq">
                <p:stCondLst>
                  <p:cond evt="onClick" delay="0">
                    <p:tgtEl>
                      <p:spTgt spid="584"/>
                    </p:tgtEl>
                  </p:cond>
                </p:stCondLst>
                <p:endSync evt="end" delay="0">
                  <p:rtn val="all"/>
                </p:endSync>
                <p:childTnLst>
                  <p:par>
                    <p:cTn id="4267" fill="hold">
                      <p:stCondLst>
                        <p:cond delay="0"/>
                      </p:stCondLst>
                      <p:childTnLst>
                        <p:par>
                          <p:cTn id="4268" fill="hold">
                            <p:stCondLst>
                              <p:cond delay="0"/>
                            </p:stCondLst>
                            <p:childTnLst>
                              <p:par>
                                <p:cTn id="4269" presetID="1" presetClass="entr" presetSubtype="0" fill="hold" grpId="0" nodeType="clickEffect">
                                  <p:stCondLst>
                                    <p:cond delay="0"/>
                                  </p:stCondLst>
                                  <p:childTnLst>
                                    <p:set>
                                      <p:cBhvr>
                                        <p:cTn id="4270" dur="1" fill="hold">
                                          <p:stCondLst>
                                            <p:cond delay="0"/>
                                          </p:stCondLst>
                                        </p:cTn>
                                        <p:tgtEl>
                                          <p:spTgt spid="590"/>
                                        </p:tgtEl>
                                        <p:attrNameLst>
                                          <p:attrName>style.visibility</p:attrName>
                                        </p:attrNameLst>
                                      </p:cBhvr>
                                      <p:to>
                                        <p:strVal val="visible"/>
                                      </p:to>
                                    </p:set>
                                  </p:childTnLst>
                                </p:cTn>
                              </p:par>
                              <p:par>
                                <p:cTn id="4271" presetID="1" presetClass="entr" presetSubtype="0" fill="hold" grpId="0" nodeType="withEffect">
                                  <p:stCondLst>
                                    <p:cond delay="0"/>
                                  </p:stCondLst>
                                  <p:childTnLst>
                                    <p:set>
                                      <p:cBhvr>
                                        <p:cTn id="4272" dur="1" fill="hold">
                                          <p:stCondLst>
                                            <p:cond delay="0"/>
                                          </p:stCondLst>
                                        </p:cTn>
                                        <p:tgtEl>
                                          <p:spTgt spid="565"/>
                                        </p:tgtEl>
                                        <p:attrNameLst>
                                          <p:attrName>style.visibility</p:attrName>
                                        </p:attrNameLst>
                                      </p:cBhvr>
                                      <p:to>
                                        <p:strVal val="visible"/>
                                      </p:to>
                                    </p:set>
                                  </p:childTnLst>
                                </p:cTn>
                              </p:par>
                              <p:par>
                                <p:cTn id="4273" presetID="10" presetClass="exit" presetSubtype="0" fill="hold" grpId="2" nodeType="withEffect">
                                  <p:stCondLst>
                                    <p:cond delay="0"/>
                                  </p:stCondLst>
                                  <p:childTnLst>
                                    <p:animEffect transition="out" filter="fade">
                                      <p:cBhvr>
                                        <p:cTn id="4274" dur="500"/>
                                        <p:tgtEl>
                                          <p:spTgt spid="568"/>
                                        </p:tgtEl>
                                      </p:cBhvr>
                                    </p:animEffect>
                                    <p:set>
                                      <p:cBhvr>
                                        <p:cTn id="4275"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4"/>
                  </p:tgtEl>
                </p:cond>
              </p:nextCondLst>
            </p:seq>
            <p:seq concurrent="1" nextAc="seek">
              <p:cTn id="4276" restart="whenNotActive" fill="hold" evtFilter="cancelBubble" nodeType="interactiveSeq">
                <p:stCondLst>
                  <p:cond evt="onClick" delay="0">
                    <p:tgtEl>
                      <p:spTgt spid="585"/>
                    </p:tgtEl>
                  </p:cond>
                </p:stCondLst>
                <p:endSync evt="end" delay="0">
                  <p:rtn val="all"/>
                </p:endSync>
                <p:childTnLst>
                  <p:par>
                    <p:cTn id="4277" fill="hold">
                      <p:stCondLst>
                        <p:cond delay="0"/>
                      </p:stCondLst>
                      <p:childTnLst>
                        <p:par>
                          <p:cTn id="4278" fill="hold">
                            <p:stCondLst>
                              <p:cond delay="0"/>
                            </p:stCondLst>
                            <p:childTnLst>
                              <p:par>
                                <p:cTn id="4279" presetID="1" presetClass="entr" presetSubtype="0" fill="hold" grpId="1" nodeType="clickEffect">
                                  <p:stCondLst>
                                    <p:cond delay="0"/>
                                  </p:stCondLst>
                                  <p:childTnLst>
                                    <p:set>
                                      <p:cBhvr>
                                        <p:cTn id="4280" dur="1" fill="hold">
                                          <p:stCondLst>
                                            <p:cond delay="0"/>
                                          </p:stCondLst>
                                        </p:cTn>
                                        <p:tgtEl>
                                          <p:spTgt spid="591"/>
                                        </p:tgtEl>
                                        <p:attrNameLst>
                                          <p:attrName>style.visibility</p:attrName>
                                        </p:attrNameLst>
                                      </p:cBhvr>
                                      <p:to>
                                        <p:strVal val="visible"/>
                                      </p:to>
                                    </p:set>
                                  </p:childTnLst>
                                </p:cTn>
                              </p:par>
                              <p:par>
                                <p:cTn id="4281" presetID="10" presetClass="exit" presetSubtype="0" fill="hold" grpId="5" nodeType="withEffect">
                                  <p:stCondLst>
                                    <p:cond delay="0"/>
                                  </p:stCondLst>
                                  <p:childTnLst>
                                    <p:animEffect transition="out" filter="fade">
                                      <p:cBhvr>
                                        <p:cTn id="4282" dur="500"/>
                                        <p:tgtEl>
                                          <p:spTgt spid="568"/>
                                        </p:tgtEl>
                                      </p:cBhvr>
                                    </p:animEffect>
                                    <p:set>
                                      <p:cBhvr>
                                        <p:cTn id="4283"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5"/>
                  </p:tgtEl>
                </p:cond>
              </p:nextCondLst>
            </p:seq>
            <p:seq concurrent="1" nextAc="seek">
              <p:cTn id="4284" restart="whenNotActive" fill="hold" evtFilter="cancelBubble" nodeType="interactiveSeq">
                <p:stCondLst>
                  <p:cond evt="onClick" delay="0">
                    <p:tgtEl>
                      <p:spTgt spid="587"/>
                    </p:tgtEl>
                  </p:cond>
                </p:stCondLst>
                <p:endSync evt="end" delay="0">
                  <p:rtn val="all"/>
                </p:endSync>
                <p:childTnLst>
                  <p:par>
                    <p:cTn id="4285" fill="hold">
                      <p:stCondLst>
                        <p:cond delay="0"/>
                      </p:stCondLst>
                      <p:childTnLst>
                        <p:par>
                          <p:cTn id="4286" fill="hold">
                            <p:stCondLst>
                              <p:cond delay="0"/>
                            </p:stCondLst>
                            <p:childTnLst>
                              <p:par>
                                <p:cTn id="4287" presetID="1" presetClass="entr" presetSubtype="0" fill="hold" grpId="0" nodeType="clickEffect">
                                  <p:stCondLst>
                                    <p:cond delay="0"/>
                                  </p:stCondLst>
                                  <p:childTnLst>
                                    <p:set>
                                      <p:cBhvr>
                                        <p:cTn id="4288" dur="1" fill="hold">
                                          <p:stCondLst>
                                            <p:cond delay="0"/>
                                          </p:stCondLst>
                                        </p:cTn>
                                        <p:tgtEl>
                                          <p:spTgt spid="593"/>
                                        </p:tgtEl>
                                        <p:attrNameLst>
                                          <p:attrName>style.visibility</p:attrName>
                                        </p:attrNameLst>
                                      </p:cBhvr>
                                      <p:to>
                                        <p:strVal val="visible"/>
                                      </p:to>
                                    </p:set>
                                  </p:childTnLst>
                                </p:cTn>
                              </p:par>
                              <p:par>
                                <p:cTn id="4289" presetID="1" presetClass="entr" presetSubtype="0" fill="hold" grpId="0" nodeType="withEffect">
                                  <p:stCondLst>
                                    <p:cond delay="0"/>
                                  </p:stCondLst>
                                  <p:childTnLst>
                                    <p:set>
                                      <p:cBhvr>
                                        <p:cTn id="4290" dur="1" fill="hold">
                                          <p:stCondLst>
                                            <p:cond delay="0"/>
                                          </p:stCondLst>
                                        </p:cTn>
                                        <p:tgtEl>
                                          <p:spTgt spid="560"/>
                                        </p:tgtEl>
                                        <p:attrNameLst>
                                          <p:attrName>style.visibility</p:attrName>
                                        </p:attrNameLst>
                                      </p:cBhvr>
                                      <p:to>
                                        <p:strVal val="visible"/>
                                      </p:to>
                                    </p:set>
                                  </p:childTnLst>
                                </p:cTn>
                              </p:par>
                              <p:par>
                                <p:cTn id="4291" presetID="10" presetClass="exit" presetSubtype="0" fill="hold" grpId="4" nodeType="withEffect">
                                  <p:stCondLst>
                                    <p:cond delay="0"/>
                                  </p:stCondLst>
                                  <p:childTnLst>
                                    <p:animEffect transition="out" filter="fade">
                                      <p:cBhvr>
                                        <p:cTn id="4292" dur="500"/>
                                        <p:tgtEl>
                                          <p:spTgt spid="568"/>
                                        </p:tgtEl>
                                      </p:cBhvr>
                                    </p:animEffect>
                                    <p:set>
                                      <p:cBhvr>
                                        <p:cTn id="4293"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7"/>
                  </p:tgtEl>
                </p:cond>
              </p:nextCondLst>
            </p:seq>
            <p:seq concurrent="1" nextAc="seek">
              <p:cTn id="4294" restart="whenNotActive" fill="hold" evtFilter="cancelBubble" nodeType="interactiveSeq">
                <p:stCondLst>
                  <p:cond evt="onClick" delay="0">
                    <p:tgtEl>
                      <p:spTgt spid="588"/>
                    </p:tgtEl>
                  </p:cond>
                </p:stCondLst>
                <p:endSync evt="end" delay="0">
                  <p:rtn val="all"/>
                </p:endSync>
                <p:childTnLst>
                  <p:par>
                    <p:cTn id="4295" fill="hold">
                      <p:stCondLst>
                        <p:cond delay="0"/>
                      </p:stCondLst>
                      <p:childTnLst>
                        <p:par>
                          <p:cTn id="4296" fill="hold">
                            <p:stCondLst>
                              <p:cond delay="0"/>
                            </p:stCondLst>
                            <p:childTnLst>
                              <p:par>
                                <p:cTn id="4297" presetID="1" presetClass="entr" presetSubtype="0" fill="hold" grpId="0" nodeType="clickEffect">
                                  <p:stCondLst>
                                    <p:cond delay="0"/>
                                  </p:stCondLst>
                                  <p:childTnLst>
                                    <p:set>
                                      <p:cBhvr>
                                        <p:cTn id="4298" dur="1" fill="hold">
                                          <p:stCondLst>
                                            <p:cond delay="0"/>
                                          </p:stCondLst>
                                        </p:cTn>
                                        <p:tgtEl>
                                          <p:spTgt spid="594"/>
                                        </p:tgtEl>
                                        <p:attrNameLst>
                                          <p:attrName>style.visibility</p:attrName>
                                        </p:attrNameLst>
                                      </p:cBhvr>
                                      <p:to>
                                        <p:strVal val="visible"/>
                                      </p:to>
                                    </p:set>
                                  </p:childTnLst>
                                </p:cTn>
                              </p:par>
                              <p:par>
                                <p:cTn id="4299" presetID="1" presetClass="entr" presetSubtype="0" fill="hold" grpId="1" nodeType="withEffect">
                                  <p:stCondLst>
                                    <p:cond delay="0"/>
                                  </p:stCondLst>
                                  <p:childTnLst>
                                    <p:set>
                                      <p:cBhvr>
                                        <p:cTn id="4300" dur="1" fill="hold">
                                          <p:stCondLst>
                                            <p:cond delay="0"/>
                                          </p:stCondLst>
                                        </p:cTn>
                                        <p:tgtEl>
                                          <p:spTgt spid="560"/>
                                        </p:tgtEl>
                                        <p:attrNameLst>
                                          <p:attrName>style.visibility</p:attrName>
                                        </p:attrNameLst>
                                      </p:cBhvr>
                                      <p:to>
                                        <p:strVal val="visible"/>
                                      </p:to>
                                    </p:set>
                                  </p:childTnLst>
                                </p:cTn>
                              </p:par>
                              <p:par>
                                <p:cTn id="4301" presetID="10" presetClass="exit" presetSubtype="0" fill="hold" grpId="3" nodeType="withEffect">
                                  <p:stCondLst>
                                    <p:cond delay="0"/>
                                  </p:stCondLst>
                                  <p:childTnLst>
                                    <p:animEffect transition="out" filter="fade">
                                      <p:cBhvr>
                                        <p:cTn id="4302" dur="500"/>
                                        <p:tgtEl>
                                          <p:spTgt spid="568"/>
                                        </p:tgtEl>
                                      </p:cBhvr>
                                    </p:animEffect>
                                    <p:set>
                                      <p:cBhvr>
                                        <p:cTn id="4303"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8"/>
                  </p:tgtEl>
                </p:cond>
              </p:nextCondLst>
            </p:seq>
            <p:seq concurrent="1" nextAc="seek">
              <p:cTn id="4304" restart="whenNotActive" fill="hold" evtFilter="cancelBubble" nodeType="interactiveSeq">
                <p:stCondLst>
                  <p:cond evt="onClick" delay="0">
                    <p:tgtEl>
                      <p:spTgt spid="586"/>
                    </p:tgtEl>
                  </p:cond>
                </p:stCondLst>
                <p:endSync evt="end" delay="0">
                  <p:rtn val="all"/>
                </p:endSync>
                <p:childTnLst>
                  <p:par>
                    <p:cTn id="4305" fill="hold">
                      <p:stCondLst>
                        <p:cond delay="0"/>
                      </p:stCondLst>
                      <p:childTnLst>
                        <p:par>
                          <p:cTn id="4306" fill="hold">
                            <p:stCondLst>
                              <p:cond delay="0"/>
                            </p:stCondLst>
                            <p:childTnLst>
                              <p:par>
                                <p:cTn id="4307" presetID="1" presetClass="entr" presetSubtype="0" fill="hold" grpId="0" nodeType="clickEffect">
                                  <p:stCondLst>
                                    <p:cond delay="0"/>
                                  </p:stCondLst>
                                  <p:childTnLst>
                                    <p:set>
                                      <p:cBhvr>
                                        <p:cTn id="4308" dur="1" fill="hold">
                                          <p:stCondLst>
                                            <p:cond delay="0"/>
                                          </p:stCondLst>
                                        </p:cTn>
                                        <p:tgtEl>
                                          <p:spTgt spid="592"/>
                                        </p:tgtEl>
                                        <p:attrNameLst>
                                          <p:attrName>style.visibility</p:attrName>
                                        </p:attrNameLst>
                                      </p:cBhvr>
                                      <p:to>
                                        <p:strVal val="visible"/>
                                      </p:to>
                                    </p:set>
                                  </p:childTnLst>
                                </p:cTn>
                              </p:par>
                              <p:par>
                                <p:cTn id="4309" presetID="1" presetClass="entr" presetSubtype="0" fill="hold" grpId="5" nodeType="withEffect">
                                  <p:stCondLst>
                                    <p:cond delay="0"/>
                                  </p:stCondLst>
                                  <p:childTnLst>
                                    <p:set>
                                      <p:cBhvr>
                                        <p:cTn id="4310" dur="1" fill="hold">
                                          <p:stCondLst>
                                            <p:cond delay="0"/>
                                          </p:stCondLst>
                                        </p:cTn>
                                        <p:tgtEl>
                                          <p:spTgt spid="560"/>
                                        </p:tgtEl>
                                        <p:attrNameLst>
                                          <p:attrName>style.visibility</p:attrName>
                                        </p:attrNameLst>
                                      </p:cBhvr>
                                      <p:to>
                                        <p:strVal val="visible"/>
                                      </p:to>
                                    </p:set>
                                  </p:childTnLst>
                                </p:cTn>
                              </p:par>
                              <p:par>
                                <p:cTn id="4311" presetID="10" presetClass="exit" presetSubtype="0" fill="hold" grpId="0" nodeType="withEffect">
                                  <p:stCondLst>
                                    <p:cond delay="0"/>
                                  </p:stCondLst>
                                  <p:childTnLst>
                                    <p:animEffect transition="out" filter="fade">
                                      <p:cBhvr>
                                        <p:cTn id="4312" dur="500"/>
                                        <p:tgtEl>
                                          <p:spTgt spid="568"/>
                                        </p:tgtEl>
                                      </p:cBhvr>
                                    </p:animEffect>
                                    <p:set>
                                      <p:cBhvr>
                                        <p:cTn id="4313" dur="1" fill="hold">
                                          <p:stCondLst>
                                            <p:cond delay="499"/>
                                          </p:stCondLst>
                                        </p:cTn>
                                        <p:tgtEl>
                                          <p:spTgt spid="568"/>
                                        </p:tgtEl>
                                        <p:attrNameLst>
                                          <p:attrName>style.visibility</p:attrName>
                                        </p:attrNameLst>
                                      </p:cBhvr>
                                      <p:to>
                                        <p:strVal val="hidden"/>
                                      </p:to>
                                    </p:set>
                                  </p:childTnLst>
                                </p:cTn>
                              </p:par>
                            </p:childTnLst>
                          </p:cTn>
                        </p:par>
                      </p:childTnLst>
                    </p:cTn>
                  </p:par>
                </p:childTnLst>
              </p:cTn>
              <p:nextCondLst>
                <p:cond evt="onClick" delay="0">
                  <p:tgtEl>
                    <p:spTgt spid="586"/>
                  </p:tgtEl>
                </p:cond>
              </p:nextCondLst>
            </p:seq>
            <p:seq concurrent="1" nextAc="seek">
              <p:cTn id="4314" restart="whenNotActive" fill="hold" evtFilter="cancelBubble" nodeType="interactiveSeq">
                <p:stCondLst>
                  <p:cond evt="onClick" delay="0">
                    <p:tgtEl>
                      <p:spTgt spid="594"/>
                    </p:tgtEl>
                  </p:cond>
                </p:stCondLst>
                <p:endSync evt="end" delay="0">
                  <p:rtn val="all"/>
                </p:endSync>
                <p:childTnLst>
                  <p:par>
                    <p:cTn id="4315" fill="hold">
                      <p:stCondLst>
                        <p:cond delay="0"/>
                      </p:stCondLst>
                      <p:childTnLst>
                        <p:par>
                          <p:cTn id="4316" fill="hold">
                            <p:stCondLst>
                              <p:cond delay="0"/>
                            </p:stCondLst>
                            <p:childTnLst>
                              <p:par>
                                <p:cTn id="4317" presetID="1" presetClass="exit" presetSubtype="0" fill="hold" grpId="1" nodeType="clickEffect">
                                  <p:stCondLst>
                                    <p:cond delay="0"/>
                                  </p:stCondLst>
                                  <p:childTnLst>
                                    <p:set>
                                      <p:cBhvr>
                                        <p:cTn id="4318" dur="1" fill="hold">
                                          <p:stCondLst>
                                            <p:cond delay="0"/>
                                          </p:stCondLst>
                                        </p:cTn>
                                        <p:tgtEl>
                                          <p:spTgt spid="594"/>
                                        </p:tgtEl>
                                        <p:attrNameLst>
                                          <p:attrName>style.visibility</p:attrName>
                                        </p:attrNameLst>
                                      </p:cBhvr>
                                      <p:to>
                                        <p:strVal val="hidden"/>
                                      </p:to>
                                    </p:set>
                                  </p:childTnLst>
                                </p:cTn>
                              </p:par>
                              <p:par>
                                <p:cTn id="4319" presetID="1" presetClass="exit" presetSubtype="0" fill="hold" grpId="4" nodeType="withEffect">
                                  <p:stCondLst>
                                    <p:cond delay="0"/>
                                  </p:stCondLst>
                                  <p:childTnLst>
                                    <p:set>
                                      <p:cBhvr>
                                        <p:cTn id="4320" dur="1" fill="hold">
                                          <p:stCondLst>
                                            <p:cond delay="0"/>
                                          </p:stCondLst>
                                        </p:cTn>
                                        <p:tgtEl>
                                          <p:spTgt spid="560"/>
                                        </p:tgtEl>
                                        <p:attrNameLst>
                                          <p:attrName>style.visibility</p:attrName>
                                        </p:attrNameLst>
                                      </p:cBhvr>
                                      <p:to>
                                        <p:strVal val="hidden"/>
                                      </p:to>
                                    </p:set>
                                  </p:childTnLst>
                                </p:cTn>
                              </p:par>
                              <p:par>
                                <p:cTn id="4321" presetID="10" presetClass="entr" presetSubtype="0" fill="hold" grpId="6" nodeType="withEffect">
                                  <p:stCondLst>
                                    <p:cond delay="0"/>
                                  </p:stCondLst>
                                  <p:childTnLst>
                                    <p:set>
                                      <p:cBhvr>
                                        <p:cTn id="4322" dur="1" fill="hold">
                                          <p:stCondLst>
                                            <p:cond delay="0"/>
                                          </p:stCondLst>
                                        </p:cTn>
                                        <p:tgtEl>
                                          <p:spTgt spid="568"/>
                                        </p:tgtEl>
                                        <p:attrNameLst>
                                          <p:attrName>style.visibility</p:attrName>
                                        </p:attrNameLst>
                                      </p:cBhvr>
                                      <p:to>
                                        <p:strVal val="visible"/>
                                      </p:to>
                                    </p:set>
                                    <p:animEffect transition="in" filter="fade">
                                      <p:cBhvr>
                                        <p:cTn id="4323" dur="500"/>
                                        <p:tgtEl>
                                          <p:spTgt spid="568"/>
                                        </p:tgtEl>
                                      </p:cBhvr>
                                    </p:animEffect>
                                  </p:childTnLst>
                                </p:cTn>
                              </p:par>
                            </p:childTnLst>
                          </p:cTn>
                        </p:par>
                      </p:childTnLst>
                    </p:cTn>
                  </p:par>
                </p:childTnLst>
              </p:cTn>
              <p:nextCondLst>
                <p:cond evt="onClick" delay="0">
                  <p:tgtEl>
                    <p:spTgt spid="594"/>
                  </p:tgtEl>
                </p:cond>
              </p:nextCondLst>
            </p:seq>
            <p:seq concurrent="1" nextAc="seek">
              <p:cTn id="4324" restart="whenNotActive" fill="hold" evtFilter="cancelBubble" nodeType="interactiveSeq">
                <p:stCondLst>
                  <p:cond evt="onClick" delay="0">
                    <p:tgtEl>
                      <p:spTgt spid="589"/>
                    </p:tgtEl>
                  </p:cond>
                </p:stCondLst>
                <p:endSync evt="end" delay="0">
                  <p:rtn val="all"/>
                </p:endSync>
                <p:childTnLst>
                  <p:par>
                    <p:cTn id="4325" fill="hold">
                      <p:stCondLst>
                        <p:cond delay="0"/>
                      </p:stCondLst>
                      <p:childTnLst>
                        <p:par>
                          <p:cTn id="4326" fill="hold">
                            <p:stCondLst>
                              <p:cond delay="0"/>
                            </p:stCondLst>
                            <p:childTnLst>
                              <p:par>
                                <p:cTn id="4327" presetID="1" presetClass="exit" presetSubtype="0" fill="hold" grpId="1" nodeType="clickEffect">
                                  <p:stCondLst>
                                    <p:cond delay="0"/>
                                  </p:stCondLst>
                                  <p:childTnLst>
                                    <p:set>
                                      <p:cBhvr>
                                        <p:cTn id="4328" dur="1" fill="hold">
                                          <p:stCondLst>
                                            <p:cond delay="0"/>
                                          </p:stCondLst>
                                        </p:cTn>
                                        <p:tgtEl>
                                          <p:spTgt spid="589"/>
                                        </p:tgtEl>
                                        <p:attrNameLst>
                                          <p:attrName>style.visibility</p:attrName>
                                        </p:attrNameLst>
                                      </p:cBhvr>
                                      <p:to>
                                        <p:strVal val="hidden"/>
                                      </p:to>
                                    </p:set>
                                  </p:childTnLst>
                                </p:cTn>
                              </p:par>
                              <p:par>
                                <p:cTn id="4329" presetID="10" presetClass="entr" presetSubtype="0" fill="hold" grpId="7" nodeType="withEffect">
                                  <p:stCondLst>
                                    <p:cond delay="0"/>
                                  </p:stCondLst>
                                  <p:childTnLst>
                                    <p:set>
                                      <p:cBhvr>
                                        <p:cTn id="4330" dur="1" fill="hold">
                                          <p:stCondLst>
                                            <p:cond delay="0"/>
                                          </p:stCondLst>
                                        </p:cTn>
                                        <p:tgtEl>
                                          <p:spTgt spid="568"/>
                                        </p:tgtEl>
                                        <p:attrNameLst>
                                          <p:attrName>style.visibility</p:attrName>
                                        </p:attrNameLst>
                                      </p:cBhvr>
                                      <p:to>
                                        <p:strVal val="visible"/>
                                      </p:to>
                                    </p:set>
                                    <p:animEffect transition="in" filter="fade">
                                      <p:cBhvr>
                                        <p:cTn id="4331" dur="500"/>
                                        <p:tgtEl>
                                          <p:spTgt spid="568"/>
                                        </p:tgtEl>
                                      </p:cBhvr>
                                    </p:animEffect>
                                  </p:childTnLst>
                                </p:cTn>
                              </p:par>
                            </p:childTnLst>
                          </p:cTn>
                        </p:par>
                      </p:childTnLst>
                    </p:cTn>
                  </p:par>
                </p:childTnLst>
              </p:cTn>
              <p:nextCondLst>
                <p:cond evt="onClick" delay="0">
                  <p:tgtEl>
                    <p:spTgt spid="589"/>
                  </p:tgtEl>
                </p:cond>
              </p:nextCondLst>
            </p:seq>
            <p:seq concurrent="1" nextAc="seek">
              <p:cTn id="4332" restart="whenNotActive" fill="hold" evtFilter="cancelBubble" nodeType="interactiveSeq">
                <p:stCondLst>
                  <p:cond evt="onClick" delay="0">
                    <p:tgtEl>
                      <p:spTgt spid="590"/>
                    </p:tgtEl>
                  </p:cond>
                </p:stCondLst>
                <p:endSync evt="end" delay="0">
                  <p:rtn val="all"/>
                </p:endSync>
                <p:childTnLst>
                  <p:par>
                    <p:cTn id="4333" fill="hold">
                      <p:stCondLst>
                        <p:cond delay="0"/>
                      </p:stCondLst>
                      <p:childTnLst>
                        <p:par>
                          <p:cTn id="4334" fill="hold">
                            <p:stCondLst>
                              <p:cond delay="0"/>
                            </p:stCondLst>
                            <p:childTnLst>
                              <p:par>
                                <p:cTn id="4335" presetID="1" presetClass="exit" presetSubtype="0" fill="hold" grpId="1" nodeType="clickEffect">
                                  <p:stCondLst>
                                    <p:cond delay="0"/>
                                  </p:stCondLst>
                                  <p:childTnLst>
                                    <p:set>
                                      <p:cBhvr>
                                        <p:cTn id="4336" dur="1" fill="hold">
                                          <p:stCondLst>
                                            <p:cond delay="0"/>
                                          </p:stCondLst>
                                        </p:cTn>
                                        <p:tgtEl>
                                          <p:spTgt spid="590"/>
                                        </p:tgtEl>
                                        <p:attrNameLst>
                                          <p:attrName>style.visibility</p:attrName>
                                        </p:attrNameLst>
                                      </p:cBhvr>
                                      <p:to>
                                        <p:strVal val="hidden"/>
                                      </p:to>
                                    </p:set>
                                  </p:childTnLst>
                                </p:cTn>
                              </p:par>
                              <p:par>
                                <p:cTn id="4337" presetID="1" presetClass="exit" presetSubtype="0" fill="hold" grpId="1" nodeType="withEffect">
                                  <p:stCondLst>
                                    <p:cond delay="0"/>
                                  </p:stCondLst>
                                  <p:childTnLst>
                                    <p:set>
                                      <p:cBhvr>
                                        <p:cTn id="4338" dur="1" fill="hold">
                                          <p:stCondLst>
                                            <p:cond delay="0"/>
                                          </p:stCondLst>
                                        </p:cTn>
                                        <p:tgtEl>
                                          <p:spTgt spid="565"/>
                                        </p:tgtEl>
                                        <p:attrNameLst>
                                          <p:attrName>style.visibility</p:attrName>
                                        </p:attrNameLst>
                                      </p:cBhvr>
                                      <p:to>
                                        <p:strVal val="hidden"/>
                                      </p:to>
                                    </p:set>
                                  </p:childTnLst>
                                </p:cTn>
                              </p:par>
                              <p:par>
                                <p:cTn id="4339" presetID="10" presetClass="entr" presetSubtype="0" fill="hold" grpId="11" nodeType="withEffect">
                                  <p:stCondLst>
                                    <p:cond delay="0"/>
                                  </p:stCondLst>
                                  <p:childTnLst>
                                    <p:set>
                                      <p:cBhvr>
                                        <p:cTn id="4340" dur="1" fill="hold">
                                          <p:stCondLst>
                                            <p:cond delay="0"/>
                                          </p:stCondLst>
                                        </p:cTn>
                                        <p:tgtEl>
                                          <p:spTgt spid="568"/>
                                        </p:tgtEl>
                                        <p:attrNameLst>
                                          <p:attrName>style.visibility</p:attrName>
                                        </p:attrNameLst>
                                      </p:cBhvr>
                                      <p:to>
                                        <p:strVal val="visible"/>
                                      </p:to>
                                    </p:set>
                                    <p:animEffect transition="in" filter="fade">
                                      <p:cBhvr>
                                        <p:cTn id="4341" dur="500"/>
                                        <p:tgtEl>
                                          <p:spTgt spid="568"/>
                                        </p:tgtEl>
                                      </p:cBhvr>
                                    </p:animEffect>
                                  </p:childTnLst>
                                </p:cTn>
                              </p:par>
                            </p:childTnLst>
                          </p:cTn>
                        </p:par>
                      </p:childTnLst>
                    </p:cTn>
                  </p:par>
                </p:childTnLst>
              </p:cTn>
              <p:nextCondLst>
                <p:cond evt="onClick" delay="0">
                  <p:tgtEl>
                    <p:spTgt spid="590"/>
                  </p:tgtEl>
                </p:cond>
              </p:nextCondLst>
            </p:seq>
            <p:seq concurrent="1" nextAc="seek">
              <p:cTn id="4342" restart="whenNotActive" fill="hold" evtFilter="cancelBubble" nodeType="interactiveSeq">
                <p:stCondLst>
                  <p:cond evt="onClick" delay="0">
                    <p:tgtEl>
                      <p:spTgt spid="591"/>
                    </p:tgtEl>
                  </p:cond>
                </p:stCondLst>
                <p:endSync evt="end" delay="0">
                  <p:rtn val="all"/>
                </p:endSync>
                <p:childTnLst>
                  <p:par>
                    <p:cTn id="4343" fill="hold">
                      <p:stCondLst>
                        <p:cond delay="0"/>
                      </p:stCondLst>
                      <p:childTnLst>
                        <p:par>
                          <p:cTn id="4344" fill="hold">
                            <p:stCondLst>
                              <p:cond delay="0"/>
                            </p:stCondLst>
                            <p:childTnLst>
                              <p:par>
                                <p:cTn id="4345" presetID="1" presetClass="exit" presetSubtype="0" fill="hold" grpId="0" nodeType="clickEffect">
                                  <p:stCondLst>
                                    <p:cond delay="0"/>
                                  </p:stCondLst>
                                  <p:childTnLst>
                                    <p:set>
                                      <p:cBhvr>
                                        <p:cTn id="4346" dur="1" fill="hold">
                                          <p:stCondLst>
                                            <p:cond delay="0"/>
                                          </p:stCondLst>
                                        </p:cTn>
                                        <p:tgtEl>
                                          <p:spTgt spid="591"/>
                                        </p:tgtEl>
                                        <p:attrNameLst>
                                          <p:attrName>style.visibility</p:attrName>
                                        </p:attrNameLst>
                                      </p:cBhvr>
                                      <p:to>
                                        <p:strVal val="hidden"/>
                                      </p:to>
                                    </p:set>
                                  </p:childTnLst>
                                </p:cTn>
                              </p:par>
                              <p:par>
                                <p:cTn id="4347" presetID="10" presetClass="entr" presetSubtype="0" fill="hold" grpId="10" nodeType="withEffect">
                                  <p:stCondLst>
                                    <p:cond delay="0"/>
                                  </p:stCondLst>
                                  <p:childTnLst>
                                    <p:set>
                                      <p:cBhvr>
                                        <p:cTn id="4348" dur="1" fill="hold">
                                          <p:stCondLst>
                                            <p:cond delay="0"/>
                                          </p:stCondLst>
                                        </p:cTn>
                                        <p:tgtEl>
                                          <p:spTgt spid="568"/>
                                        </p:tgtEl>
                                        <p:attrNameLst>
                                          <p:attrName>style.visibility</p:attrName>
                                        </p:attrNameLst>
                                      </p:cBhvr>
                                      <p:to>
                                        <p:strVal val="visible"/>
                                      </p:to>
                                    </p:set>
                                    <p:animEffect transition="in" filter="fade">
                                      <p:cBhvr>
                                        <p:cTn id="4349" dur="500"/>
                                        <p:tgtEl>
                                          <p:spTgt spid="568"/>
                                        </p:tgtEl>
                                      </p:cBhvr>
                                    </p:animEffect>
                                  </p:childTnLst>
                                </p:cTn>
                              </p:par>
                            </p:childTnLst>
                          </p:cTn>
                        </p:par>
                      </p:childTnLst>
                    </p:cTn>
                  </p:par>
                </p:childTnLst>
              </p:cTn>
              <p:nextCondLst>
                <p:cond evt="onClick" delay="0">
                  <p:tgtEl>
                    <p:spTgt spid="591"/>
                  </p:tgtEl>
                </p:cond>
              </p:nextCondLst>
            </p:seq>
            <p:seq concurrent="1" nextAc="seek">
              <p:cTn id="4350" restart="whenNotActive" fill="hold" evtFilter="cancelBubble" nodeType="interactiveSeq">
                <p:stCondLst>
                  <p:cond evt="onClick" delay="0">
                    <p:tgtEl>
                      <p:spTgt spid="592"/>
                    </p:tgtEl>
                  </p:cond>
                </p:stCondLst>
                <p:endSync evt="end" delay="0">
                  <p:rtn val="all"/>
                </p:endSync>
                <p:childTnLst>
                  <p:par>
                    <p:cTn id="4351" fill="hold">
                      <p:stCondLst>
                        <p:cond delay="0"/>
                      </p:stCondLst>
                      <p:childTnLst>
                        <p:par>
                          <p:cTn id="4352" fill="hold">
                            <p:stCondLst>
                              <p:cond delay="0"/>
                            </p:stCondLst>
                            <p:childTnLst>
                              <p:par>
                                <p:cTn id="4353" presetID="1" presetClass="exit" presetSubtype="0" fill="hold" grpId="1" nodeType="clickEffect">
                                  <p:stCondLst>
                                    <p:cond delay="0"/>
                                  </p:stCondLst>
                                  <p:childTnLst>
                                    <p:set>
                                      <p:cBhvr>
                                        <p:cTn id="4354" dur="1" fill="hold">
                                          <p:stCondLst>
                                            <p:cond delay="0"/>
                                          </p:stCondLst>
                                        </p:cTn>
                                        <p:tgtEl>
                                          <p:spTgt spid="592"/>
                                        </p:tgtEl>
                                        <p:attrNameLst>
                                          <p:attrName>style.visibility</p:attrName>
                                        </p:attrNameLst>
                                      </p:cBhvr>
                                      <p:to>
                                        <p:strVal val="hidden"/>
                                      </p:to>
                                    </p:set>
                                  </p:childTnLst>
                                </p:cTn>
                              </p:par>
                              <p:par>
                                <p:cTn id="4355" presetID="1" presetClass="exit" presetSubtype="0" fill="hold" grpId="3" nodeType="withEffect">
                                  <p:stCondLst>
                                    <p:cond delay="0"/>
                                  </p:stCondLst>
                                  <p:childTnLst>
                                    <p:set>
                                      <p:cBhvr>
                                        <p:cTn id="4356" dur="1" fill="hold">
                                          <p:stCondLst>
                                            <p:cond delay="0"/>
                                          </p:stCondLst>
                                        </p:cTn>
                                        <p:tgtEl>
                                          <p:spTgt spid="560"/>
                                        </p:tgtEl>
                                        <p:attrNameLst>
                                          <p:attrName>style.visibility</p:attrName>
                                        </p:attrNameLst>
                                      </p:cBhvr>
                                      <p:to>
                                        <p:strVal val="hidden"/>
                                      </p:to>
                                    </p:set>
                                  </p:childTnLst>
                                </p:cTn>
                              </p:par>
                              <p:par>
                                <p:cTn id="4357" presetID="10" presetClass="entr" presetSubtype="0" fill="hold" grpId="9" nodeType="withEffect">
                                  <p:stCondLst>
                                    <p:cond delay="0"/>
                                  </p:stCondLst>
                                  <p:childTnLst>
                                    <p:set>
                                      <p:cBhvr>
                                        <p:cTn id="4358" dur="1" fill="hold">
                                          <p:stCondLst>
                                            <p:cond delay="0"/>
                                          </p:stCondLst>
                                        </p:cTn>
                                        <p:tgtEl>
                                          <p:spTgt spid="568"/>
                                        </p:tgtEl>
                                        <p:attrNameLst>
                                          <p:attrName>style.visibility</p:attrName>
                                        </p:attrNameLst>
                                      </p:cBhvr>
                                      <p:to>
                                        <p:strVal val="visible"/>
                                      </p:to>
                                    </p:set>
                                    <p:animEffect transition="in" filter="fade">
                                      <p:cBhvr>
                                        <p:cTn id="4359" dur="500"/>
                                        <p:tgtEl>
                                          <p:spTgt spid="568"/>
                                        </p:tgtEl>
                                      </p:cBhvr>
                                    </p:animEffect>
                                  </p:childTnLst>
                                </p:cTn>
                              </p:par>
                            </p:childTnLst>
                          </p:cTn>
                        </p:par>
                      </p:childTnLst>
                    </p:cTn>
                  </p:par>
                </p:childTnLst>
              </p:cTn>
              <p:nextCondLst>
                <p:cond evt="onClick" delay="0">
                  <p:tgtEl>
                    <p:spTgt spid="592"/>
                  </p:tgtEl>
                </p:cond>
              </p:nextCondLst>
            </p:seq>
            <p:seq concurrent="1" nextAc="seek">
              <p:cTn id="4360" restart="whenNotActive" fill="hold" evtFilter="cancelBubble" nodeType="interactiveSeq">
                <p:stCondLst>
                  <p:cond evt="onClick" delay="0">
                    <p:tgtEl>
                      <p:spTgt spid="593"/>
                    </p:tgtEl>
                  </p:cond>
                </p:stCondLst>
                <p:endSync evt="end" delay="0">
                  <p:rtn val="all"/>
                </p:endSync>
                <p:childTnLst>
                  <p:par>
                    <p:cTn id="4361" fill="hold">
                      <p:stCondLst>
                        <p:cond delay="0"/>
                      </p:stCondLst>
                      <p:childTnLst>
                        <p:par>
                          <p:cTn id="4362" fill="hold">
                            <p:stCondLst>
                              <p:cond delay="0"/>
                            </p:stCondLst>
                            <p:childTnLst>
                              <p:par>
                                <p:cTn id="4363" presetID="1" presetClass="exit" presetSubtype="0" fill="hold" grpId="1" nodeType="clickEffect">
                                  <p:stCondLst>
                                    <p:cond delay="0"/>
                                  </p:stCondLst>
                                  <p:childTnLst>
                                    <p:set>
                                      <p:cBhvr>
                                        <p:cTn id="4364" dur="1" fill="hold">
                                          <p:stCondLst>
                                            <p:cond delay="0"/>
                                          </p:stCondLst>
                                        </p:cTn>
                                        <p:tgtEl>
                                          <p:spTgt spid="593"/>
                                        </p:tgtEl>
                                        <p:attrNameLst>
                                          <p:attrName>style.visibility</p:attrName>
                                        </p:attrNameLst>
                                      </p:cBhvr>
                                      <p:to>
                                        <p:strVal val="hidden"/>
                                      </p:to>
                                    </p:set>
                                  </p:childTnLst>
                                </p:cTn>
                              </p:par>
                              <p:par>
                                <p:cTn id="4365" presetID="1" presetClass="exit" presetSubtype="0" fill="hold" grpId="2" nodeType="withEffect">
                                  <p:stCondLst>
                                    <p:cond delay="0"/>
                                  </p:stCondLst>
                                  <p:childTnLst>
                                    <p:set>
                                      <p:cBhvr>
                                        <p:cTn id="4366" dur="1" fill="hold">
                                          <p:stCondLst>
                                            <p:cond delay="0"/>
                                          </p:stCondLst>
                                        </p:cTn>
                                        <p:tgtEl>
                                          <p:spTgt spid="560"/>
                                        </p:tgtEl>
                                        <p:attrNameLst>
                                          <p:attrName>style.visibility</p:attrName>
                                        </p:attrNameLst>
                                      </p:cBhvr>
                                      <p:to>
                                        <p:strVal val="hidden"/>
                                      </p:to>
                                    </p:set>
                                  </p:childTnLst>
                                </p:cTn>
                              </p:par>
                              <p:par>
                                <p:cTn id="4367" presetID="10" presetClass="entr" presetSubtype="0" fill="hold" grpId="8" nodeType="withEffect">
                                  <p:stCondLst>
                                    <p:cond delay="0"/>
                                  </p:stCondLst>
                                  <p:childTnLst>
                                    <p:set>
                                      <p:cBhvr>
                                        <p:cTn id="4368" dur="1" fill="hold">
                                          <p:stCondLst>
                                            <p:cond delay="0"/>
                                          </p:stCondLst>
                                        </p:cTn>
                                        <p:tgtEl>
                                          <p:spTgt spid="568"/>
                                        </p:tgtEl>
                                        <p:attrNameLst>
                                          <p:attrName>style.visibility</p:attrName>
                                        </p:attrNameLst>
                                      </p:cBhvr>
                                      <p:to>
                                        <p:strVal val="visible"/>
                                      </p:to>
                                    </p:set>
                                    <p:animEffect transition="in" filter="fade">
                                      <p:cBhvr>
                                        <p:cTn id="4369" dur="500"/>
                                        <p:tgtEl>
                                          <p:spTgt spid="568"/>
                                        </p:tgtEl>
                                      </p:cBhvr>
                                    </p:animEffect>
                                  </p:childTnLst>
                                </p:cTn>
                              </p:par>
                            </p:childTnLst>
                          </p:cTn>
                        </p:par>
                      </p:childTnLst>
                    </p:cTn>
                  </p:par>
                </p:childTnLst>
              </p:cTn>
              <p:nextCondLst>
                <p:cond evt="onClick" delay="0">
                  <p:tgtEl>
                    <p:spTgt spid="593"/>
                  </p:tgtEl>
                </p:cond>
              </p:nextCondLst>
            </p:seq>
            <p:seq concurrent="1" nextAc="seek">
              <p:cTn id="4370" restart="whenNotActive" fill="hold" evtFilter="cancelBubble" nodeType="interactiveSeq">
                <p:stCondLst>
                  <p:cond evt="onClick" delay="0">
                    <p:tgtEl>
                      <p:spTgt spid="595"/>
                    </p:tgtEl>
                  </p:cond>
                </p:stCondLst>
                <p:endSync evt="end" delay="0">
                  <p:rtn val="all"/>
                </p:endSync>
                <p:childTnLst>
                  <p:par>
                    <p:cTn id="4371" fill="hold">
                      <p:stCondLst>
                        <p:cond delay="0"/>
                      </p:stCondLst>
                      <p:childTnLst>
                        <p:par>
                          <p:cTn id="4372" fill="hold">
                            <p:stCondLst>
                              <p:cond delay="0"/>
                            </p:stCondLst>
                            <p:childTnLst>
                              <p:par>
                                <p:cTn id="4373" presetID="1" presetClass="entr" presetSubtype="0" fill="hold" grpId="0" nodeType="clickEffect">
                                  <p:stCondLst>
                                    <p:cond delay="0"/>
                                  </p:stCondLst>
                                  <p:childTnLst>
                                    <p:set>
                                      <p:cBhvr>
                                        <p:cTn id="4374" dur="1" fill="hold">
                                          <p:stCondLst>
                                            <p:cond delay="0"/>
                                          </p:stCondLst>
                                        </p:cTn>
                                        <p:tgtEl>
                                          <p:spTgt spid="601"/>
                                        </p:tgtEl>
                                        <p:attrNameLst>
                                          <p:attrName>style.visibility</p:attrName>
                                        </p:attrNameLst>
                                      </p:cBhvr>
                                      <p:to>
                                        <p:strVal val="visible"/>
                                      </p:to>
                                    </p:set>
                                  </p:childTnLst>
                                </p:cTn>
                              </p:par>
                              <p:par>
                                <p:cTn id="4375" presetID="10" presetClass="exit" presetSubtype="0" fill="hold" grpId="0" nodeType="withEffect">
                                  <p:stCondLst>
                                    <p:cond delay="0"/>
                                  </p:stCondLst>
                                  <p:childTnLst>
                                    <p:animEffect transition="out" filter="fade">
                                      <p:cBhvr>
                                        <p:cTn id="4376" dur="500"/>
                                        <p:tgtEl>
                                          <p:spTgt spid="567"/>
                                        </p:tgtEl>
                                      </p:cBhvr>
                                    </p:animEffect>
                                    <p:set>
                                      <p:cBhvr>
                                        <p:cTn id="4377"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5"/>
                  </p:tgtEl>
                </p:cond>
              </p:nextCondLst>
            </p:seq>
            <p:seq concurrent="1" nextAc="seek">
              <p:cTn id="4378" restart="whenNotActive" fill="hold" evtFilter="cancelBubble" nodeType="interactiveSeq">
                <p:stCondLst>
                  <p:cond evt="onClick" delay="0">
                    <p:tgtEl>
                      <p:spTgt spid="596"/>
                    </p:tgtEl>
                  </p:cond>
                </p:stCondLst>
                <p:endSync evt="end" delay="0">
                  <p:rtn val="all"/>
                </p:endSync>
                <p:childTnLst>
                  <p:par>
                    <p:cTn id="4379" fill="hold">
                      <p:stCondLst>
                        <p:cond delay="0"/>
                      </p:stCondLst>
                      <p:childTnLst>
                        <p:par>
                          <p:cTn id="4380" fill="hold">
                            <p:stCondLst>
                              <p:cond delay="0"/>
                            </p:stCondLst>
                            <p:childTnLst>
                              <p:par>
                                <p:cTn id="4381" presetID="1" presetClass="entr" presetSubtype="0" fill="hold" grpId="0" nodeType="clickEffect">
                                  <p:stCondLst>
                                    <p:cond delay="0"/>
                                  </p:stCondLst>
                                  <p:childTnLst>
                                    <p:set>
                                      <p:cBhvr>
                                        <p:cTn id="4382" dur="1" fill="hold">
                                          <p:stCondLst>
                                            <p:cond delay="0"/>
                                          </p:stCondLst>
                                        </p:cTn>
                                        <p:tgtEl>
                                          <p:spTgt spid="602"/>
                                        </p:tgtEl>
                                        <p:attrNameLst>
                                          <p:attrName>style.visibility</p:attrName>
                                        </p:attrNameLst>
                                      </p:cBhvr>
                                      <p:to>
                                        <p:strVal val="visible"/>
                                      </p:to>
                                    </p:set>
                                  </p:childTnLst>
                                </p:cTn>
                              </p:par>
                              <p:par>
                                <p:cTn id="4383" presetID="1" presetClass="entr" presetSubtype="0" fill="hold" grpId="0" nodeType="withEffect">
                                  <p:stCondLst>
                                    <p:cond delay="0"/>
                                  </p:stCondLst>
                                  <p:childTnLst>
                                    <p:set>
                                      <p:cBhvr>
                                        <p:cTn id="4384" dur="1" fill="hold">
                                          <p:stCondLst>
                                            <p:cond delay="0"/>
                                          </p:stCondLst>
                                        </p:cTn>
                                        <p:tgtEl>
                                          <p:spTgt spid="559"/>
                                        </p:tgtEl>
                                        <p:attrNameLst>
                                          <p:attrName>style.visibility</p:attrName>
                                        </p:attrNameLst>
                                      </p:cBhvr>
                                      <p:to>
                                        <p:strVal val="visible"/>
                                      </p:to>
                                    </p:set>
                                  </p:childTnLst>
                                </p:cTn>
                              </p:par>
                              <p:par>
                                <p:cTn id="4385" presetID="10" presetClass="exit" presetSubtype="0" fill="hold" grpId="1" nodeType="withEffect">
                                  <p:stCondLst>
                                    <p:cond delay="0"/>
                                  </p:stCondLst>
                                  <p:childTnLst>
                                    <p:animEffect transition="out" filter="fade">
                                      <p:cBhvr>
                                        <p:cTn id="4386" dur="500"/>
                                        <p:tgtEl>
                                          <p:spTgt spid="567"/>
                                        </p:tgtEl>
                                      </p:cBhvr>
                                    </p:animEffect>
                                    <p:set>
                                      <p:cBhvr>
                                        <p:cTn id="4387"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6"/>
                  </p:tgtEl>
                </p:cond>
              </p:nextCondLst>
            </p:seq>
            <p:seq concurrent="1" nextAc="seek">
              <p:cTn id="4388" restart="whenNotActive" fill="hold" evtFilter="cancelBubble" nodeType="interactiveSeq">
                <p:stCondLst>
                  <p:cond evt="onClick" delay="0">
                    <p:tgtEl>
                      <p:spTgt spid="597"/>
                    </p:tgtEl>
                  </p:cond>
                </p:stCondLst>
                <p:endSync evt="end" delay="0">
                  <p:rtn val="all"/>
                </p:endSync>
                <p:childTnLst>
                  <p:par>
                    <p:cTn id="4389" fill="hold">
                      <p:stCondLst>
                        <p:cond delay="0"/>
                      </p:stCondLst>
                      <p:childTnLst>
                        <p:par>
                          <p:cTn id="4390" fill="hold">
                            <p:stCondLst>
                              <p:cond delay="0"/>
                            </p:stCondLst>
                            <p:childTnLst>
                              <p:par>
                                <p:cTn id="4391" presetID="1" presetClass="entr" presetSubtype="0" fill="hold" grpId="1" nodeType="clickEffect">
                                  <p:stCondLst>
                                    <p:cond delay="0"/>
                                  </p:stCondLst>
                                  <p:childTnLst>
                                    <p:set>
                                      <p:cBhvr>
                                        <p:cTn id="4392" dur="1" fill="hold">
                                          <p:stCondLst>
                                            <p:cond delay="0"/>
                                          </p:stCondLst>
                                        </p:cTn>
                                        <p:tgtEl>
                                          <p:spTgt spid="603"/>
                                        </p:tgtEl>
                                        <p:attrNameLst>
                                          <p:attrName>style.visibility</p:attrName>
                                        </p:attrNameLst>
                                      </p:cBhvr>
                                      <p:to>
                                        <p:strVal val="visible"/>
                                      </p:to>
                                    </p:set>
                                  </p:childTnLst>
                                </p:cTn>
                              </p:par>
                              <p:par>
                                <p:cTn id="4393" presetID="10" presetClass="exit" presetSubtype="0" fill="hold" grpId="2" nodeType="withEffect">
                                  <p:stCondLst>
                                    <p:cond delay="0"/>
                                  </p:stCondLst>
                                  <p:childTnLst>
                                    <p:animEffect transition="out" filter="fade">
                                      <p:cBhvr>
                                        <p:cTn id="4394" dur="500"/>
                                        <p:tgtEl>
                                          <p:spTgt spid="567"/>
                                        </p:tgtEl>
                                      </p:cBhvr>
                                    </p:animEffect>
                                    <p:set>
                                      <p:cBhvr>
                                        <p:cTn id="4395"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7"/>
                  </p:tgtEl>
                </p:cond>
              </p:nextCondLst>
            </p:seq>
            <p:seq concurrent="1" nextAc="seek">
              <p:cTn id="4396" restart="whenNotActive" fill="hold" evtFilter="cancelBubble" nodeType="interactiveSeq">
                <p:stCondLst>
                  <p:cond evt="onClick" delay="0">
                    <p:tgtEl>
                      <p:spTgt spid="599"/>
                    </p:tgtEl>
                  </p:cond>
                </p:stCondLst>
                <p:endSync evt="end" delay="0">
                  <p:rtn val="all"/>
                </p:endSync>
                <p:childTnLst>
                  <p:par>
                    <p:cTn id="4397" fill="hold">
                      <p:stCondLst>
                        <p:cond delay="0"/>
                      </p:stCondLst>
                      <p:childTnLst>
                        <p:par>
                          <p:cTn id="4398" fill="hold">
                            <p:stCondLst>
                              <p:cond delay="0"/>
                            </p:stCondLst>
                            <p:childTnLst>
                              <p:par>
                                <p:cTn id="4399" presetID="1" presetClass="entr" presetSubtype="0" fill="hold" grpId="0" nodeType="clickEffect">
                                  <p:stCondLst>
                                    <p:cond delay="0"/>
                                  </p:stCondLst>
                                  <p:childTnLst>
                                    <p:set>
                                      <p:cBhvr>
                                        <p:cTn id="4400" dur="1" fill="hold">
                                          <p:stCondLst>
                                            <p:cond delay="0"/>
                                          </p:stCondLst>
                                        </p:cTn>
                                        <p:tgtEl>
                                          <p:spTgt spid="605"/>
                                        </p:tgtEl>
                                        <p:attrNameLst>
                                          <p:attrName>style.visibility</p:attrName>
                                        </p:attrNameLst>
                                      </p:cBhvr>
                                      <p:to>
                                        <p:strVal val="visible"/>
                                      </p:to>
                                    </p:set>
                                  </p:childTnLst>
                                </p:cTn>
                              </p:par>
                              <p:par>
                                <p:cTn id="4401" presetID="1" presetClass="entr" presetSubtype="0" fill="hold" grpId="0" nodeType="withEffect">
                                  <p:stCondLst>
                                    <p:cond delay="0"/>
                                  </p:stCondLst>
                                  <p:childTnLst>
                                    <p:set>
                                      <p:cBhvr>
                                        <p:cTn id="4402" dur="1" fill="hold">
                                          <p:stCondLst>
                                            <p:cond delay="0"/>
                                          </p:stCondLst>
                                        </p:cTn>
                                        <p:tgtEl>
                                          <p:spTgt spid="566"/>
                                        </p:tgtEl>
                                        <p:attrNameLst>
                                          <p:attrName>style.visibility</p:attrName>
                                        </p:attrNameLst>
                                      </p:cBhvr>
                                      <p:to>
                                        <p:strVal val="visible"/>
                                      </p:to>
                                    </p:set>
                                  </p:childTnLst>
                                </p:cTn>
                              </p:par>
                              <p:par>
                                <p:cTn id="4403" presetID="10" presetClass="exit" presetSubtype="0" fill="hold" grpId="3" nodeType="withEffect">
                                  <p:stCondLst>
                                    <p:cond delay="0"/>
                                  </p:stCondLst>
                                  <p:childTnLst>
                                    <p:animEffect transition="out" filter="fade">
                                      <p:cBhvr>
                                        <p:cTn id="4404" dur="500"/>
                                        <p:tgtEl>
                                          <p:spTgt spid="567"/>
                                        </p:tgtEl>
                                      </p:cBhvr>
                                    </p:animEffect>
                                    <p:set>
                                      <p:cBhvr>
                                        <p:cTn id="4405"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9"/>
                  </p:tgtEl>
                </p:cond>
              </p:nextCondLst>
            </p:seq>
            <p:seq concurrent="1" nextAc="seek">
              <p:cTn id="4406" restart="whenNotActive" fill="hold" evtFilter="cancelBubble" nodeType="interactiveSeq">
                <p:stCondLst>
                  <p:cond evt="onClick" delay="0">
                    <p:tgtEl>
                      <p:spTgt spid="600"/>
                    </p:tgtEl>
                  </p:cond>
                </p:stCondLst>
                <p:endSync evt="end" delay="0">
                  <p:rtn val="all"/>
                </p:endSync>
                <p:childTnLst>
                  <p:par>
                    <p:cTn id="4407" fill="hold">
                      <p:stCondLst>
                        <p:cond delay="0"/>
                      </p:stCondLst>
                      <p:childTnLst>
                        <p:par>
                          <p:cTn id="4408" fill="hold">
                            <p:stCondLst>
                              <p:cond delay="0"/>
                            </p:stCondLst>
                            <p:childTnLst>
                              <p:par>
                                <p:cTn id="4409" presetID="1" presetClass="entr" presetSubtype="0" fill="hold" grpId="0" nodeType="clickEffect">
                                  <p:stCondLst>
                                    <p:cond delay="0"/>
                                  </p:stCondLst>
                                  <p:childTnLst>
                                    <p:set>
                                      <p:cBhvr>
                                        <p:cTn id="4410" dur="1" fill="hold">
                                          <p:stCondLst>
                                            <p:cond delay="0"/>
                                          </p:stCondLst>
                                        </p:cTn>
                                        <p:tgtEl>
                                          <p:spTgt spid="606"/>
                                        </p:tgtEl>
                                        <p:attrNameLst>
                                          <p:attrName>style.visibility</p:attrName>
                                        </p:attrNameLst>
                                      </p:cBhvr>
                                      <p:to>
                                        <p:strVal val="visible"/>
                                      </p:to>
                                    </p:set>
                                  </p:childTnLst>
                                </p:cTn>
                              </p:par>
                              <p:par>
                                <p:cTn id="4411" presetID="1" presetClass="entr" presetSubtype="0" fill="hold" grpId="2" nodeType="withEffect">
                                  <p:stCondLst>
                                    <p:cond delay="0"/>
                                  </p:stCondLst>
                                  <p:childTnLst>
                                    <p:set>
                                      <p:cBhvr>
                                        <p:cTn id="4412" dur="1" fill="hold">
                                          <p:stCondLst>
                                            <p:cond delay="0"/>
                                          </p:stCondLst>
                                        </p:cTn>
                                        <p:tgtEl>
                                          <p:spTgt spid="559"/>
                                        </p:tgtEl>
                                        <p:attrNameLst>
                                          <p:attrName>style.visibility</p:attrName>
                                        </p:attrNameLst>
                                      </p:cBhvr>
                                      <p:to>
                                        <p:strVal val="visible"/>
                                      </p:to>
                                    </p:set>
                                  </p:childTnLst>
                                </p:cTn>
                              </p:par>
                              <p:par>
                                <p:cTn id="4413" presetID="10" presetClass="exit" presetSubtype="0" fill="hold" grpId="4" nodeType="withEffect">
                                  <p:stCondLst>
                                    <p:cond delay="0"/>
                                  </p:stCondLst>
                                  <p:childTnLst>
                                    <p:animEffect transition="out" filter="fade">
                                      <p:cBhvr>
                                        <p:cTn id="4414" dur="500"/>
                                        <p:tgtEl>
                                          <p:spTgt spid="567"/>
                                        </p:tgtEl>
                                      </p:cBhvr>
                                    </p:animEffect>
                                    <p:set>
                                      <p:cBhvr>
                                        <p:cTn id="4415"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600"/>
                  </p:tgtEl>
                </p:cond>
              </p:nextCondLst>
            </p:seq>
            <p:seq concurrent="1" nextAc="seek">
              <p:cTn id="4416" restart="whenNotActive" fill="hold" evtFilter="cancelBubble" nodeType="interactiveSeq">
                <p:stCondLst>
                  <p:cond evt="onClick" delay="0">
                    <p:tgtEl>
                      <p:spTgt spid="598"/>
                    </p:tgtEl>
                  </p:cond>
                </p:stCondLst>
                <p:endSync evt="end" delay="0">
                  <p:rtn val="all"/>
                </p:endSync>
                <p:childTnLst>
                  <p:par>
                    <p:cTn id="4417" fill="hold">
                      <p:stCondLst>
                        <p:cond delay="0"/>
                      </p:stCondLst>
                      <p:childTnLst>
                        <p:par>
                          <p:cTn id="4418" fill="hold">
                            <p:stCondLst>
                              <p:cond delay="0"/>
                            </p:stCondLst>
                            <p:childTnLst>
                              <p:par>
                                <p:cTn id="4419" presetID="1" presetClass="entr" presetSubtype="0" fill="hold" grpId="0" nodeType="clickEffect">
                                  <p:stCondLst>
                                    <p:cond delay="0"/>
                                  </p:stCondLst>
                                  <p:childTnLst>
                                    <p:set>
                                      <p:cBhvr>
                                        <p:cTn id="4420" dur="1" fill="hold">
                                          <p:stCondLst>
                                            <p:cond delay="0"/>
                                          </p:stCondLst>
                                        </p:cTn>
                                        <p:tgtEl>
                                          <p:spTgt spid="604"/>
                                        </p:tgtEl>
                                        <p:attrNameLst>
                                          <p:attrName>style.visibility</p:attrName>
                                        </p:attrNameLst>
                                      </p:cBhvr>
                                      <p:to>
                                        <p:strVal val="visible"/>
                                      </p:to>
                                    </p:set>
                                  </p:childTnLst>
                                </p:cTn>
                              </p:par>
                              <p:par>
                                <p:cTn id="4421" presetID="1" presetClass="entr" presetSubtype="0" fill="hold" grpId="1" nodeType="withEffect">
                                  <p:stCondLst>
                                    <p:cond delay="0"/>
                                  </p:stCondLst>
                                  <p:childTnLst>
                                    <p:set>
                                      <p:cBhvr>
                                        <p:cTn id="4422" dur="1" fill="hold">
                                          <p:stCondLst>
                                            <p:cond delay="0"/>
                                          </p:stCondLst>
                                        </p:cTn>
                                        <p:tgtEl>
                                          <p:spTgt spid="559"/>
                                        </p:tgtEl>
                                        <p:attrNameLst>
                                          <p:attrName>style.visibility</p:attrName>
                                        </p:attrNameLst>
                                      </p:cBhvr>
                                      <p:to>
                                        <p:strVal val="visible"/>
                                      </p:to>
                                    </p:set>
                                  </p:childTnLst>
                                </p:cTn>
                              </p:par>
                              <p:par>
                                <p:cTn id="4423" presetID="10" presetClass="exit" presetSubtype="0" fill="hold" grpId="5" nodeType="withEffect">
                                  <p:stCondLst>
                                    <p:cond delay="0"/>
                                  </p:stCondLst>
                                  <p:childTnLst>
                                    <p:animEffect transition="out" filter="fade">
                                      <p:cBhvr>
                                        <p:cTn id="4424" dur="500"/>
                                        <p:tgtEl>
                                          <p:spTgt spid="567"/>
                                        </p:tgtEl>
                                      </p:cBhvr>
                                    </p:animEffect>
                                    <p:set>
                                      <p:cBhvr>
                                        <p:cTn id="4425" dur="1" fill="hold">
                                          <p:stCondLst>
                                            <p:cond delay="499"/>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8"/>
                  </p:tgtEl>
                </p:cond>
              </p:nextCondLst>
            </p:seq>
            <p:seq concurrent="1" nextAc="seek">
              <p:cTn id="4426" restart="whenNotActive" fill="hold" evtFilter="cancelBubble" nodeType="interactiveSeq">
                <p:stCondLst>
                  <p:cond evt="onClick" delay="0">
                    <p:tgtEl>
                      <p:spTgt spid="606"/>
                    </p:tgtEl>
                  </p:cond>
                </p:stCondLst>
                <p:endSync evt="end" delay="0">
                  <p:rtn val="all"/>
                </p:endSync>
                <p:childTnLst>
                  <p:par>
                    <p:cTn id="4427" fill="hold">
                      <p:stCondLst>
                        <p:cond delay="0"/>
                      </p:stCondLst>
                      <p:childTnLst>
                        <p:par>
                          <p:cTn id="4428" fill="hold">
                            <p:stCondLst>
                              <p:cond delay="0"/>
                            </p:stCondLst>
                            <p:childTnLst>
                              <p:par>
                                <p:cTn id="4429" presetID="1" presetClass="exit" presetSubtype="0" fill="hold" grpId="1" nodeType="clickEffect">
                                  <p:stCondLst>
                                    <p:cond delay="0"/>
                                  </p:stCondLst>
                                  <p:childTnLst>
                                    <p:set>
                                      <p:cBhvr>
                                        <p:cTn id="4430" dur="1" fill="hold">
                                          <p:stCondLst>
                                            <p:cond delay="0"/>
                                          </p:stCondLst>
                                        </p:cTn>
                                        <p:tgtEl>
                                          <p:spTgt spid="606"/>
                                        </p:tgtEl>
                                        <p:attrNameLst>
                                          <p:attrName>style.visibility</p:attrName>
                                        </p:attrNameLst>
                                      </p:cBhvr>
                                      <p:to>
                                        <p:strVal val="hidden"/>
                                      </p:to>
                                    </p:set>
                                  </p:childTnLst>
                                </p:cTn>
                              </p:par>
                              <p:par>
                                <p:cTn id="4431" presetID="1" presetClass="exit" presetSubtype="0" fill="hold" grpId="4" nodeType="withEffect">
                                  <p:stCondLst>
                                    <p:cond delay="0"/>
                                  </p:stCondLst>
                                  <p:childTnLst>
                                    <p:set>
                                      <p:cBhvr>
                                        <p:cTn id="4432" dur="1" fill="hold">
                                          <p:stCondLst>
                                            <p:cond delay="0"/>
                                          </p:stCondLst>
                                        </p:cTn>
                                        <p:tgtEl>
                                          <p:spTgt spid="559"/>
                                        </p:tgtEl>
                                        <p:attrNameLst>
                                          <p:attrName>style.visibility</p:attrName>
                                        </p:attrNameLst>
                                      </p:cBhvr>
                                      <p:to>
                                        <p:strVal val="hidden"/>
                                      </p:to>
                                    </p:set>
                                  </p:childTnLst>
                                </p:cTn>
                              </p:par>
                              <p:par>
                                <p:cTn id="4433" presetID="10" presetClass="entr" presetSubtype="0" fill="hold" grpId="6" nodeType="withEffect">
                                  <p:stCondLst>
                                    <p:cond delay="0"/>
                                  </p:stCondLst>
                                  <p:childTnLst>
                                    <p:set>
                                      <p:cBhvr>
                                        <p:cTn id="4434" dur="1" fill="hold">
                                          <p:stCondLst>
                                            <p:cond delay="0"/>
                                          </p:stCondLst>
                                        </p:cTn>
                                        <p:tgtEl>
                                          <p:spTgt spid="567"/>
                                        </p:tgtEl>
                                        <p:attrNameLst>
                                          <p:attrName>style.visibility</p:attrName>
                                        </p:attrNameLst>
                                      </p:cBhvr>
                                      <p:to>
                                        <p:strVal val="visible"/>
                                      </p:to>
                                    </p:set>
                                    <p:animEffect transition="in" filter="fade">
                                      <p:cBhvr>
                                        <p:cTn id="4435" dur="500"/>
                                        <p:tgtEl>
                                          <p:spTgt spid="567"/>
                                        </p:tgtEl>
                                      </p:cBhvr>
                                    </p:animEffect>
                                  </p:childTnLst>
                                </p:cTn>
                              </p:par>
                            </p:childTnLst>
                          </p:cTn>
                        </p:par>
                      </p:childTnLst>
                    </p:cTn>
                  </p:par>
                </p:childTnLst>
              </p:cTn>
              <p:nextCondLst>
                <p:cond evt="onClick" delay="0">
                  <p:tgtEl>
                    <p:spTgt spid="606"/>
                  </p:tgtEl>
                </p:cond>
              </p:nextCondLst>
            </p:seq>
            <p:seq concurrent="1" nextAc="seek">
              <p:cTn id="4436" restart="whenNotActive" fill="hold" evtFilter="cancelBubble" nodeType="interactiveSeq">
                <p:stCondLst>
                  <p:cond evt="onClick" delay="0">
                    <p:tgtEl>
                      <p:spTgt spid="601"/>
                    </p:tgtEl>
                  </p:cond>
                </p:stCondLst>
                <p:endSync evt="end" delay="0">
                  <p:rtn val="all"/>
                </p:endSync>
                <p:childTnLst>
                  <p:par>
                    <p:cTn id="4437" fill="hold">
                      <p:stCondLst>
                        <p:cond delay="0"/>
                      </p:stCondLst>
                      <p:childTnLst>
                        <p:par>
                          <p:cTn id="4438" fill="hold">
                            <p:stCondLst>
                              <p:cond delay="0"/>
                            </p:stCondLst>
                            <p:childTnLst>
                              <p:par>
                                <p:cTn id="4439" presetID="1" presetClass="exit" presetSubtype="0" fill="hold" grpId="1" nodeType="clickEffect">
                                  <p:stCondLst>
                                    <p:cond delay="0"/>
                                  </p:stCondLst>
                                  <p:childTnLst>
                                    <p:set>
                                      <p:cBhvr>
                                        <p:cTn id="4440" dur="1" fill="hold">
                                          <p:stCondLst>
                                            <p:cond delay="0"/>
                                          </p:stCondLst>
                                        </p:cTn>
                                        <p:tgtEl>
                                          <p:spTgt spid="601"/>
                                        </p:tgtEl>
                                        <p:attrNameLst>
                                          <p:attrName>style.visibility</p:attrName>
                                        </p:attrNameLst>
                                      </p:cBhvr>
                                      <p:to>
                                        <p:strVal val="hidden"/>
                                      </p:to>
                                    </p:set>
                                  </p:childTnLst>
                                </p:cTn>
                              </p:par>
                              <p:par>
                                <p:cTn id="4441" presetID="10" presetClass="entr" presetSubtype="0" fill="hold" grpId="7" nodeType="withEffect">
                                  <p:stCondLst>
                                    <p:cond delay="0"/>
                                  </p:stCondLst>
                                  <p:childTnLst>
                                    <p:set>
                                      <p:cBhvr>
                                        <p:cTn id="4442" dur="1" fill="hold">
                                          <p:stCondLst>
                                            <p:cond delay="0"/>
                                          </p:stCondLst>
                                        </p:cTn>
                                        <p:tgtEl>
                                          <p:spTgt spid="567"/>
                                        </p:tgtEl>
                                        <p:attrNameLst>
                                          <p:attrName>style.visibility</p:attrName>
                                        </p:attrNameLst>
                                      </p:cBhvr>
                                      <p:to>
                                        <p:strVal val="visible"/>
                                      </p:to>
                                    </p:set>
                                    <p:animEffect transition="in" filter="fade">
                                      <p:cBhvr>
                                        <p:cTn id="4443" dur="500"/>
                                        <p:tgtEl>
                                          <p:spTgt spid="567"/>
                                        </p:tgtEl>
                                      </p:cBhvr>
                                    </p:animEffect>
                                  </p:childTnLst>
                                </p:cTn>
                              </p:par>
                            </p:childTnLst>
                          </p:cTn>
                        </p:par>
                      </p:childTnLst>
                    </p:cTn>
                  </p:par>
                </p:childTnLst>
              </p:cTn>
              <p:nextCondLst>
                <p:cond evt="onClick" delay="0">
                  <p:tgtEl>
                    <p:spTgt spid="601"/>
                  </p:tgtEl>
                </p:cond>
              </p:nextCondLst>
            </p:seq>
            <p:seq concurrent="1" nextAc="seek">
              <p:cTn id="4444" restart="whenNotActive" fill="hold" evtFilter="cancelBubble" nodeType="interactiveSeq">
                <p:stCondLst>
                  <p:cond evt="onClick" delay="0">
                    <p:tgtEl>
                      <p:spTgt spid="602"/>
                    </p:tgtEl>
                  </p:cond>
                </p:stCondLst>
                <p:endSync evt="end" delay="0">
                  <p:rtn val="all"/>
                </p:endSync>
                <p:childTnLst>
                  <p:par>
                    <p:cTn id="4445" fill="hold">
                      <p:stCondLst>
                        <p:cond delay="0"/>
                      </p:stCondLst>
                      <p:childTnLst>
                        <p:par>
                          <p:cTn id="4446" fill="hold">
                            <p:stCondLst>
                              <p:cond delay="0"/>
                            </p:stCondLst>
                            <p:childTnLst>
                              <p:par>
                                <p:cTn id="4447" presetID="1" presetClass="exit" presetSubtype="0" fill="hold" grpId="1" nodeType="clickEffect">
                                  <p:stCondLst>
                                    <p:cond delay="0"/>
                                  </p:stCondLst>
                                  <p:childTnLst>
                                    <p:set>
                                      <p:cBhvr>
                                        <p:cTn id="4448" dur="1" fill="hold">
                                          <p:stCondLst>
                                            <p:cond delay="0"/>
                                          </p:stCondLst>
                                        </p:cTn>
                                        <p:tgtEl>
                                          <p:spTgt spid="602"/>
                                        </p:tgtEl>
                                        <p:attrNameLst>
                                          <p:attrName>style.visibility</p:attrName>
                                        </p:attrNameLst>
                                      </p:cBhvr>
                                      <p:to>
                                        <p:strVal val="hidden"/>
                                      </p:to>
                                    </p:set>
                                  </p:childTnLst>
                                </p:cTn>
                              </p:par>
                              <p:par>
                                <p:cTn id="4449" presetID="1" presetClass="exit" presetSubtype="0" fill="hold" grpId="5" nodeType="withEffect">
                                  <p:stCondLst>
                                    <p:cond delay="0"/>
                                  </p:stCondLst>
                                  <p:childTnLst>
                                    <p:set>
                                      <p:cBhvr>
                                        <p:cTn id="4450" dur="1" fill="hold">
                                          <p:stCondLst>
                                            <p:cond delay="0"/>
                                          </p:stCondLst>
                                        </p:cTn>
                                        <p:tgtEl>
                                          <p:spTgt spid="559"/>
                                        </p:tgtEl>
                                        <p:attrNameLst>
                                          <p:attrName>style.visibility</p:attrName>
                                        </p:attrNameLst>
                                      </p:cBhvr>
                                      <p:to>
                                        <p:strVal val="hidden"/>
                                      </p:to>
                                    </p:set>
                                  </p:childTnLst>
                                </p:cTn>
                              </p:par>
                              <p:par>
                                <p:cTn id="4451" presetID="10" presetClass="entr" presetSubtype="0" fill="hold" grpId="8" nodeType="withEffect">
                                  <p:stCondLst>
                                    <p:cond delay="0"/>
                                  </p:stCondLst>
                                  <p:childTnLst>
                                    <p:set>
                                      <p:cBhvr>
                                        <p:cTn id="4452" dur="1" fill="hold">
                                          <p:stCondLst>
                                            <p:cond delay="0"/>
                                          </p:stCondLst>
                                        </p:cTn>
                                        <p:tgtEl>
                                          <p:spTgt spid="567"/>
                                        </p:tgtEl>
                                        <p:attrNameLst>
                                          <p:attrName>style.visibility</p:attrName>
                                        </p:attrNameLst>
                                      </p:cBhvr>
                                      <p:to>
                                        <p:strVal val="visible"/>
                                      </p:to>
                                    </p:set>
                                    <p:animEffect transition="in" filter="fade">
                                      <p:cBhvr>
                                        <p:cTn id="4453" dur="500"/>
                                        <p:tgtEl>
                                          <p:spTgt spid="567"/>
                                        </p:tgtEl>
                                      </p:cBhvr>
                                    </p:animEffect>
                                  </p:childTnLst>
                                </p:cTn>
                              </p:par>
                            </p:childTnLst>
                          </p:cTn>
                        </p:par>
                      </p:childTnLst>
                    </p:cTn>
                  </p:par>
                </p:childTnLst>
              </p:cTn>
              <p:nextCondLst>
                <p:cond evt="onClick" delay="0">
                  <p:tgtEl>
                    <p:spTgt spid="602"/>
                  </p:tgtEl>
                </p:cond>
              </p:nextCondLst>
            </p:seq>
            <p:seq concurrent="1" nextAc="seek">
              <p:cTn id="4454" restart="whenNotActive" fill="hold" evtFilter="cancelBubble" nodeType="interactiveSeq">
                <p:stCondLst>
                  <p:cond evt="onClick" delay="0">
                    <p:tgtEl>
                      <p:spTgt spid="603"/>
                    </p:tgtEl>
                  </p:cond>
                </p:stCondLst>
                <p:endSync evt="end" delay="0">
                  <p:rtn val="all"/>
                </p:endSync>
                <p:childTnLst>
                  <p:par>
                    <p:cTn id="4455" fill="hold">
                      <p:stCondLst>
                        <p:cond delay="0"/>
                      </p:stCondLst>
                      <p:childTnLst>
                        <p:par>
                          <p:cTn id="4456" fill="hold">
                            <p:stCondLst>
                              <p:cond delay="0"/>
                            </p:stCondLst>
                            <p:childTnLst>
                              <p:par>
                                <p:cTn id="4457" presetID="1" presetClass="exit" presetSubtype="0" fill="hold" grpId="0" nodeType="clickEffect">
                                  <p:stCondLst>
                                    <p:cond delay="0"/>
                                  </p:stCondLst>
                                  <p:childTnLst>
                                    <p:set>
                                      <p:cBhvr>
                                        <p:cTn id="4458" dur="1" fill="hold">
                                          <p:stCondLst>
                                            <p:cond delay="0"/>
                                          </p:stCondLst>
                                        </p:cTn>
                                        <p:tgtEl>
                                          <p:spTgt spid="603"/>
                                        </p:tgtEl>
                                        <p:attrNameLst>
                                          <p:attrName>style.visibility</p:attrName>
                                        </p:attrNameLst>
                                      </p:cBhvr>
                                      <p:to>
                                        <p:strVal val="hidden"/>
                                      </p:to>
                                    </p:set>
                                  </p:childTnLst>
                                </p:cTn>
                              </p:par>
                              <p:par>
                                <p:cTn id="4459" presetID="10" presetClass="entr" presetSubtype="0" fill="hold" grpId="9" nodeType="withEffect">
                                  <p:stCondLst>
                                    <p:cond delay="0"/>
                                  </p:stCondLst>
                                  <p:childTnLst>
                                    <p:set>
                                      <p:cBhvr>
                                        <p:cTn id="4460" dur="1" fill="hold">
                                          <p:stCondLst>
                                            <p:cond delay="0"/>
                                          </p:stCondLst>
                                        </p:cTn>
                                        <p:tgtEl>
                                          <p:spTgt spid="567"/>
                                        </p:tgtEl>
                                        <p:attrNameLst>
                                          <p:attrName>style.visibility</p:attrName>
                                        </p:attrNameLst>
                                      </p:cBhvr>
                                      <p:to>
                                        <p:strVal val="visible"/>
                                      </p:to>
                                    </p:set>
                                    <p:animEffect transition="in" filter="fade">
                                      <p:cBhvr>
                                        <p:cTn id="4461" dur="500"/>
                                        <p:tgtEl>
                                          <p:spTgt spid="567"/>
                                        </p:tgtEl>
                                      </p:cBhvr>
                                    </p:animEffect>
                                  </p:childTnLst>
                                </p:cTn>
                              </p:par>
                            </p:childTnLst>
                          </p:cTn>
                        </p:par>
                      </p:childTnLst>
                    </p:cTn>
                  </p:par>
                </p:childTnLst>
              </p:cTn>
              <p:nextCondLst>
                <p:cond evt="onClick" delay="0">
                  <p:tgtEl>
                    <p:spTgt spid="603"/>
                  </p:tgtEl>
                </p:cond>
              </p:nextCondLst>
            </p:seq>
            <p:seq concurrent="1" nextAc="seek">
              <p:cTn id="4462" restart="whenNotActive" fill="hold" evtFilter="cancelBubble" nodeType="interactiveSeq">
                <p:stCondLst>
                  <p:cond evt="onClick" delay="0">
                    <p:tgtEl>
                      <p:spTgt spid="604"/>
                    </p:tgtEl>
                  </p:cond>
                </p:stCondLst>
                <p:endSync evt="end" delay="0">
                  <p:rtn val="all"/>
                </p:endSync>
                <p:childTnLst>
                  <p:par>
                    <p:cTn id="4463" fill="hold">
                      <p:stCondLst>
                        <p:cond delay="0"/>
                      </p:stCondLst>
                      <p:childTnLst>
                        <p:par>
                          <p:cTn id="4464" fill="hold">
                            <p:stCondLst>
                              <p:cond delay="0"/>
                            </p:stCondLst>
                            <p:childTnLst>
                              <p:par>
                                <p:cTn id="4465" presetID="1" presetClass="exit" presetSubtype="0" fill="hold" grpId="1" nodeType="clickEffect">
                                  <p:stCondLst>
                                    <p:cond delay="0"/>
                                  </p:stCondLst>
                                  <p:childTnLst>
                                    <p:set>
                                      <p:cBhvr>
                                        <p:cTn id="4466" dur="1" fill="hold">
                                          <p:stCondLst>
                                            <p:cond delay="0"/>
                                          </p:stCondLst>
                                        </p:cTn>
                                        <p:tgtEl>
                                          <p:spTgt spid="604"/>
                                        </p:tgtEl>
                                        <p:attrNameLst>
                                          <p:attrName>style.visibility</p:attrName>
                                        </p:attrNameLst>
                                      </p:cBhvr>
                                      <p:to>
                                        <p:strVal val="hidden"/>
                                      </p:to>
                                    </p:set>
                                  </p:childTnLst>
                                </p:cTn>
                              </p:par>
                              <p:par>
                                <p:cTn id="4467" presetID="1" presetClass="exit" presetSubtype="0" fill="hold" grpId="3" nodeType="withEffect">
                                  <p:stCondLst>
                                    <p:cond delay="0"/>
                                  </p:stCondLst>
                                  <p:childTnLst>
                                    <p:set>
                                      <p:cBhvr>
                                        <p:cTn id="4468" dur="1" fill="hold">
                                          <p:stCondLst>
                                            <p:cond delay="0"/>
                                          </p:stCondLst>
                                        </p:cTn>
                                        <p:tgtEl>
                                          <p:spTgt spid="559"/>
                                        </p:tgtEl>
                                        <p:attrNameLst>
                                          <p:attrName>style.visibility</p:attrName>
                                        </p:attrNameLst>
                                      </p:cBhvr>
                                      <p:to>
                                        <p:strVal val="hidden"/>
                                      </p:to>
                                    </p:set>
                                  </p:childTnLst>
                                </p:cTn>
                              </p:par>
                              <p:par>
                                <p:cTn id="4469" presetID="10" presetClass="entr" presetSubtype="0" fill="hold" grpId="10" nodeType="withEffect">
                                  <p:stCondLst>
                                    <p:cond delay="0"/>
                                  </p:stCondLst>
                                  <p:childTnLst>
                                    <p:set>
                                      <p:cBhvr>
                                        <p:cTn id="4470" dur="1" fill="hold">
                                          <p:stCondLst>
                                            <p:cond delay="0"/>
                                          </p:stCondLst>
                                        </p:cTn>
                                        <p:tgtEl>
                                          <p:spTgt spid="567"/>
                                        </p:tgtEl>
                                        <p:attrNameLst>
                                          <p:attrName>style.visibility</p:attrName>
                                        </p:attrNameLst>
                                      </p:cBhvr>
                                      <p:to>
                                        <p:strVal val="visible"/>
                                      </p:to>
                                    </p:set>
                                    <p:animEffect transition="in" filter="fade">
                                      <p:cBhvr>
                                        <p:cTn id="4471" dur="500"/>
                                        <p:tgtEl>
                                          <p:spTgt spid="567"/>
                                        </p:tgtEl>
                                      </p:cBhvr>
                                    </p:animEffect>
                                  </p:childTnLst>
                                </p:cTn>
                              </p:par>
                            </p:childTnLst>
                          </p:cTn>
                        </p:par>
                      </p:childTnLst>
                    </p:cTn>
                  </p:par>
                </p:childTnLst>
              </p:cTn>
              <p:nextCondLst>
                <p:cond evt="onClick" delay="0">
                  <p:tgtEl>
                    <p:spTgt spid="604"/>
                  </p:tgtEl>
                </p:cond>
              </p:nextCondLst>
            </p:seq>
            <p:seq concurrent="1" nextAc="seek">
              <p:cTn id="4472" restart="whenNotActive" fill="hold" evtFilter="cancelBubble" nodeType="interactiveSeq">
                <p:stCondLst>
                  <p:cond evt="onClick" delay="0">
                    <p:tgtEl>
                      <p:spTgt spid="605"/>
                    </p:tgtEl>
                  </p:cond>
                </p:stCondLst>
                <p:endSync evt="end" delay="0">
                  <p:rtn val="all"/>
                </p:endSync>
                <p:childTnLst>
                  <p:par>
                    <p:cTn id="4473" fill="hold">
                      <p:stCondLst>
                        <p:cond delay="0"/>
                      </p:stCondLst>
                      <p:childTnLst>
                        <p:par>
                          <p:cTn id="4474" fill="hold">
                            <p:stCondLst>
                              <p:cond delay="0"/>
                            </p:stCondLst>
                            <p:childTnLst>
                              <p:par>
                                <p:cTn id="4475" presetID="1" presetClass="exit" presetSubtype="0" fill="hold" grpId="1" nodeType="clickEffect">
                                  <p:stCondLst>
                                    <p:cond delay="0"/>
                                  </p:stCondLst>
                                  <p:childTnLst>
                                    <p:set>
                                      <p:cBhvr>
                                        <p:cTn id="4476" dur="1" fill="hold">
                                          <p:stCondLst>
                                            <p:cond delay="0"/>
                                          </p:stCondLst>
                                        </p:cTn>
                                        <p:tgtEl>
                                          <p:spTgt spid="605"/>
                                        </p:tgtEl>
                                        <p:attrNameLst>
                                          <p:attrName>style.visibility</p:attrName>
                                        </p:attrNameLst>
                                      </p:cBhvr>
                                      <p:to>
                                        <p:strVal val="hidden"/>
                                      </p:to>
                                    </p:set>
                                  </p:childTnLst>
                                </p:cTn>
                              </p:par>
                              <p:par>
                                <p:cTn id="4477" presetID="1" presetClass="exit" presetSubtype="0" fill="hold" grpId="1" nodeType="withEffect">
                                  <p:stCondLst>
                                    <p:cond delay="0"/>
                                  </p:stCondLst>
                                  <p:childTnLst>
                                    <p:set>
                                      <p:cBhvr>
                                        <p:cTn id="4478" dur="1" fill="hold">
                                          <p:stCondLst>
                                            <p:cond delay="0"/>
                                          </p:stCondLst>
                                        </p:cTn>
                                        <p:tgtEl>
                                          <p:spTgt spid="566"/>
                                        </p:tgtEl>
                                        <p:attrNameLst>
                                          <p:attrName>style.visibility</p:attrName>
                                        </p:attrNameLst>
                                      </p:cBhvr>
                                      <p:to>
                                        <p:strVal val="hidden"/>
                                      </p:to>
                                    </p:set>
                                  </p:childTnLst>
                                </p:cTn>
                              </p:par>
                              <p:par>
                                <p:cTn id="4479" presetID="10" presetClass="entr" presetSubtype="0" fill="hold" grpId="11" nodeType="withEffect">
                                  <p:stCondLst>
                                    <p:cond delay="0"/>
                                  </p:stCondLst>
                                  <p:childTnLst>
                                    <p:set>
                                      <p:cBhvr>
                                        <p:cTn id="4480" dur="1" fill="hold">
                                          <p:stCondLst>
                                            <p:cond delay="0"/>
                                          </p:stCondLst>
                                        </p:cTn>
                                        <p:tgtEl>
                                          <p:spTgt spid="567"/>
                                        </p:tgtEl>
                                        <p:attrNameLst>
                                          <p:attrName>style.visibility</p:attrName>
                                        </p:attrNameLst>
                                      </p:cBhvr>
                                      <p:to>
                                        <p:strVal val="visible"/>
                                      </p:to>
                                    </p:set>
                                    <p:animEffect transition="in" filter="fade">
                                      <p:cBhvr>
                                        <p:cTn id="4481" dur="500"/>
                                        <p:tgtEl>
                                          <p:spTgt spid="567"/>
                                        </p:tgtEl>
                                      </p:cBhvr>
                                    </p:animEffect>
                                  </p:childTnLst>
                                </p:cTn>
                              </p:par>
                            </p:childTnLst>
                          </p:cTn>
                        </p:par>
                      </p:childTnLst>
                    </p:cTn>
                  </p:par>
                </p:childTnLst>
              </p:cTn>
              <p:nextCondLst>
                <p:cond evt="onClick" delay="0">
                  <p:tgtEl>
                    <p:spTgt spid="605"/>
                  </p:tgtEl>
                </p:cond>
              </p:nextCondLst>
            </p:seq>
            <p:seq concurrent="1" nextAc="seek">
              <p:cTn id="4482" restart="whenNotActive" fill="hold" evtFilter="cancelBubble" nodeType="interactiveSeq">
                <p:stCondLst>
                  <p:cond evt="onClick" delay="0">
                    <p:tgtEl>
                      <p:spTgt spid="607"/>
                    </p:tgtEl>
                  </p:cond>
                </p:stCondLst>
                <p:endSync evt="end" delay="0">
                  <p:rtn val="all"/>
                </p:endSync>
                <p:childTnLst>
                  <p:par>
                    <p:cTn id="4483" fill="hold">
                      <p:stCondLst>
                        <p:cond delay="0"/>
                      </p:stCondLst>
                      <p:childTnLst>
                        <p:par>
                          <p:cTn id="4484" fill="hold">
                            <p:stCondLst>
                              <p:cond delay="0"/>
                            </p:stCondLst>
                            <p:childTnLst>
                              <p:par>
                                <p:cTn id="4485" presetID="1" presetClass="entr" presetSubtype="0" fill="hold" grpId="0" nodeType="clickEffect">
                                  <p:stCondLst>
                                    <p:cond delay="0"/>
                                  </p:stCondLst>
                                  <p:childTnLst>
                                    <p:set>
                                      <p:cBhvr>
                                        <p:cTn id="4486" dur="1" fill="hold">
                                          <p:stCondLst>
                                            <p:cond delay="0"/>
                                          </p:stCondLst>
                                        </p:cTn>
                                        <p:tgtEl>
                                          <p:spTgt spid="613"/>
                                        </p:tgtEl>
                                        <p:attrNameLst>
                                          <p:attrName>style.visibility</p:attrName>
                                        </p:attrNameLst>
                                      </p:cBhvr>
                                      <p:to>
                                        <p:strVal val="visible"/>
                                      </p:to>
                                    </p:set>
                                  </p:childTnLst>
                                </p:cTn>
                              </p:par>
                              <p:par>
                                <p:cTn id="4487" presetID="10" presetClass="exit" presetSubtype="0" fill="hold" grpId="5" nodeType="withEffect">
                                  <p:stCondLst>
                                    <p:cond delay="0"/>
                                  </p:stCondLst>
                                  <p:childTnLst>
                                    <p:animEffect transition="out" filter="fade">
                                      <p:cBhvr>
                                        <p:cTn id="4488" dur="500"/>
                                        <p:tgtEl>
                                          <p:spTgt spid="629"/>
                                        </p:tgtEl>
                                      </p:cBhvr>
                                    </p:animEffect>
                                    <p:set>
                                      <p:cBhvr>
                                        <p:cTn id="4489"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7"/>
                  </p:tgtEl>
                </p:cond>
              </p:nextCondLst>
            </p:seq>
            <p:seq concurrent="1" nextAc="seek">
              <p:cTn id="4490" restart="whenNotActive" fill="hold" evtFilter="cancelBubble" nodeType="interactiveSeq">
                <p:stCondLst>
                  <p:cond evt="onClick" delay="0">
                    <p:tgtEl>
                      <p:spTgt spid="608"/>
                    </p:tgtEl>
                  </p:cond>
                </p:stCondLst>
                <p:endSync evt="end" delay="0">
                  <p:rtn val="all"/>
                </p:endSync>
                <p:childTnLst>
                  <p:par>
                    <p:cTn id="4491" fill="hold">
                      <p:stCondLst>
                        <p:cond delay="0"/>
                      </p:stCondLst>
                      <p:childTnLst>
                        <p:par>
                          <p:cTn id="4492" fill="hold">
                            <p:stCondLst>
                              <p:cond delay="0"/>
                            </p:stCondLst>
                            <p:childTnLst>
                              <p:par>
                                <p:cTn id="4493" presetID="1" presetClass="entr" presetSubtype="0" fill="hold" grpId="0" nodeType="clickEffect">
                                  <p:stCondLst>
                                    <p:cond delay="0"/>
                                  </p:stCondLst>
                                  <p:childTnLst>
                                    <p:set>
                                      <p:cBhvr>
                                        <p:cTn id="4494" dur="1" fill="hold">
                                          <p:stCondLst>
                                            <p:cond delay="0"/>
                                          </p:stCondLst>
                                        </p:cTn>
                                        <p:tgtEl>
                                          <p:spTgt spid="614"/>
                                        </p:tgtEl>
                                        <p:attrNameLst>
                                          <p:attrName>style.visibility</p:attrName>
                                        </p:attrNameLst>
                                      </p:cBhvr>
                                      <p:to>
                                        <p:strVal val="visible"/>
                                      </p:to>
                                    </p:set>
                                  </p:childTnLst>
                                </p:cTn>
                              </p:par>
                              <p:par>
                                <p:cTn id="4495" presetID="1" presetClass="entr" presetSubtype="0" fill="hold" grpId="2" nodeType="withEffect">
                                  <p:stCondLst>
                                    <p:cond delay="0"/>
                                  </p:stCondLst>
                                  <p:childTnLst>
                                    <p:set>
                                      <p:cBhvr>
                                        <p:cTn id="4496" dur="1" fill="hold">
                                          <p:stCondLst>
                                            <p:cond delay="0"/>
                                          </p:stCondLst>
                                        </p:cTn>
                                        <p:tgtEl>
                                          <p:spTgt spid="622"/>
                                        </p:tgtEl>
                                        <p:attrNameLst>
                                          <p:attrName>style.visibility</p:attrName>
                                        </p:attrNameLst>
                                      </p:cBhvr>
                                      <p:to>
                                        <p:strVal val="visible"/>
                                      </p:to>
                                    </p:set>
                                  </p:childTnLst>
                                </p:cTn>
                              </p:par>
                              <p:par>
                                <p:cTn id="4497" presetID="10" presetClass="exit" presetSubtype="0" fill="hold" grpId="4" nodeType="withEffect">
                                  <p:stCondLst>
                                    <p:cond delay="0"/>
                                  </p:stCondLst>
                                  <p:childTnLst>
                                    <p:animEffect transition="out" filter="fade">
                                      <p:cBhvr>
                                        <p:cTn id="4498" dur="500"/>
                                        <p:tgtEl>
                                          <p:spTgt spid="629"/>
                                        </p:tgtEl>
                                      </p:cBhvr>
                                    </p:animEffect>
                                    <p:set>
                                      <p:cBhvr>
                                        <p:cTn id="4499"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8"/>
                  </p:tgtEl>
                </p:cond>
              </p:nextCondLst>
            </p:seq>
            <p:seq concurrent="1" nextAc="seek">
              <p:cTn id="4500" restart="whenNotActive" fill="hold" evtFilter="cancelBubble" nodeType="interactiveSeq">
                <p:stCondLst>
                  <p:cond evt="onClick" delay="0">
                    <p:tgtEl>
                      <p:spTgt spid="609"/>
                    </p:tgtEl>
                  </p:cond>
                </p:stCondLst>
                <p:endSync evt="end" delay="0">
                  <p:rtn val="all"/>
                </p:endSync>
                <p:childTnLst>
                  <p:par>
                    <p:cTn id="4501" fill="hold">
                      <p:stCondLst>
                        <p:cond delay="0"/>
                      </p:stCondLst>
                      <p:childTnLst>
                        <p:par>
                          <p:cTn id="4502" fill="hold">
                            <p:stCondLst>
                              <p:cond delay="0"/>
                            </p:stCondLst>
                            <p:childTnLst>
                              <p:par>
                                <p:cTn id="4503" presetID="1" presetClass="entr" presetSubtype="0" fill="hold" grpId="1" nodeType="clickEffect">
                                  <p:stCondLst>
                                    <p:cond delay="0"/>
                                  </p:stCondLst>
                                  <p:childTnLst>
                                    <p:set>
                                      <p:cBhvr>
                                        <p:cTn id="4504" dur="1" fill="hold">
                                          <p:stCondLst>
                                            <p:cond delay="0"/>
                                          </p:stCondLst>
                                        </p:cTn>
                                        <p:tgtEl>
                                          <p:spTgt spid="615"/>
                                        </p:tgtEl>
                                        <p:attrNameLst>
                                          <p:attrName>style.visibility</p:attrName>
                                        </p:attrNameLst>
                                      </p:cBhvr>
                                      <p:to>
                                        <p:strVal val="visible"/>
                                      </p:to>
                                    </p:set>
                                  </p:childTnLst>
                                </p:cTn>
                              </p:par>
                              <p:par>
                                <p:cTn id="4505" presetID="10" presetClass="exit" presetSubtype="0" fill="hold" grpId="3" nodeType="withEffect">
                                  <p:stCondLst>
                                    <p:cond delay="0"/>
                                  </p:stCondLst>
                                  <p:childTnLst>
                                    <p:animEffect transition="out" filter="fade">
                                      <p:cBhvr>
                                        <p:cTn id="4506" dur="500"/>
                                        <p:tgtEl>
                                          <p:spTgt spid="629"/>
                                        </p:tgtEl>
                                      </p:cBhvr>
                                    </p:animEffect>
                                    <p:set>
                                      <p:cBhvr>
                                        <p:cTn id="450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09"/>
                  </p:tgtEl>
                </p:cond>
              </p:nextCondLst>
            </p:seq>
            <p:seq concurrent="1" nextAc="seek">
              <p:cTn id="4508" restart="whenNotActive" fill="hold" evtFilter="cancelBubble" nodeType="interactiveSeq">
                <p:stCondLst>
                  <p:cond evt="onClick" delay="0">
                    <p:tgtEl>
                      <p:spTgt spid="611"/>
                    </p:tgtEl>
                  </p:cond>
                </p:stCondLst>
                <p:endSync evt="end" delay="0">
                  <p:rtn val="all"/>
                </p:endSync>
                <p:childTnLst>
                  <p:par>
                    <p:cTn id="4509" fill="hold">
                      <p:stCondLst>
                        <p:cond delay="0"/>
                      </p:stCondLst>
                      <p:childTnLst>
                        <p:par>
                          <p:cTn id="4510" fill="hold">
                            <p:stCondLst>
                              <p:cond delay="0"/>
                            </p:stCondLst>
                            <p:childTnLst>
                              <p:par>
                                <p:cTn id="4511" presetID="1" presetClass="entr" presetSubtype="0" fill="hold" grpId="0" nodeType="clickEffect">
                                  <p:stCondLst>
                                    <p:cond delay="0"/>
                                  </p:stCondLst>
                                  <p:childTnLst>
                                    <p:set>
                                      <p:cBhvr>
                                        <p:cTn id="4512" dur="1" fill="hold">
                                          <p:stCondLst>
                                            <p:cond delay="0"/>
                                          </p:stCondLst>
                                        </p:cTn>
                                        <p:tgtEl>
                                          <p:spTgt spid="617"/>
                                        </p:tgtEl>
                                        <p:attrNameLst>
                                          <p:attrName>style.visibility</p:attrName>
                                        </p:attrNameLst>
                                      </p:cBhvr>
                                      <p:to>
                                        <p:strVal val="visible"/>
                                      </p:to>
                                    </p:set>
                                  </p:childTnLst>
                                </p:cTn>
                              </p:par>
                              <p:par>
                                <p:cTn id="4513" presetID="1" presetClass="entr" presetSubtype="0" fill="hold" grpId="0" nodeType="withEffect">
                                  <p:stCondLst>
                                    <p:cond delay="0"/>
                                  </p:stCondLst>
                                  <p:childTnLst>
                                    <p:set>
                                      <p:cBhvr>
                                        <p:cTn id="4514" dur="1" fill="hold">
                                          <p:stCondLst>
                                            <p:cond delay="0"/>
                                          </p:stCondLst>
                                        </p:cTn>
                                        <p:tgtEl>
                                          <p:spTgt spid="622"/>
                                        </p:tgtEl>
                                        <p:attrNameLst>
                                          <p:attrName>style.visibility</p:attrName>
                                        </p:attrNameLst>
                                      </p:cBhvr>
                                      <p:to>
                                        <p:strVal val="visible"/>
                                      </p:to>
                                    </p:set>
                                  </p:childTnLst>
                                </p:cTn>
                              </p:par>
                              <p:par>
                                <p:cTn id="4515" presetID="10" presetClass="exit" presetSubtype="0" fill="hold" grpId="2" nodeType="withEffect">
                                  <p:stCondLst>
                                    <p:cond delay="0"/>
                                  </p:stCondLst>
                                  <p:childTnLst>
                                    <p:animEffect transition="out" filter="fade">
                                      <p:cBhvr>
                                        <p:cTn id="4516" dur="500"/>
                                        <p:tgtEl>
                                          <p:spTgt spid="629"/>
                                        </p:tgtEl>
                                      </p:cBhvr>
                                    </p:animEffect>
                                    <p:set>
                                      <p:cBhvr>
                                        <p:cTn id="451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1"/>
                  </p:tgtEl>
                </p:cond>
              </p:nextCondLst>
            </p:seq>
            <p:seq concurrent="1" nextAc="seek">
              <p:cTn id="4518" restart="whenNotActive" fill="hold" evtFilter="cancelBubble" nodeType="interactiveSeq">
                <p:stCondLst>
                  <p:cond evt="onClick" delay="0">
                    <p:tgtEl>
                      <p:spTgt spid="612"/>
                    </p:tgtEl>
                  </p:cond>
                </p:stCondLst>
                <p:endSync evt="end" delay="0">
                  <p:rtn val="all"/>
                </p:endSync>
                <p:childTnLst>
                  <p:par>
                    <p:cTn id="4519" fill="hold">
                      <p:stCondLst>
                        <p:cond delay="0"/>
                      </p:stCondLst>
                      <p:childTnLst>
                        <p:par>
                          <p:cTn id="4520" fill="hold">
                            <p:stCondLst>
                              <p:cond delay="0"/>
                            </p:stCondLst>
                            <p:childTnLst>
                              <p:par>
                                <p:cTn id="4521" presetID="1" presetClass="entr" presetSubtype="0" fill="hold" grpId="0" nodeType="clickEffect">
                                  <p:stCondLst>
                                    <p:cond delay="0"/>
                                  </p:stCondLst>
                                  <p:childTnLst>
                                    <p:set>
                                      <p:cBhvr>
                                        <p:cTn id="4522" dur="1" fill="hold">
                                          <p:stCondLst>
                                            <p:cond delay="0"/>
                                          </p:stCondLst>
                                        </p:cTn>
                                        <p:tgtEl>
                                          <p:spTgt spid="618"/>
                                        </p:tgtEl>
                                        <p:attrNameLst>
                                          <p:attrName>style.visibility</p:attrName>
                                        </p:attrNameLst>
                                      </p:cBhvr>
                                      <p:to>
                                        <p:strVal val="visible"/>
                                      </p:to>
                                    </p:set>
                                  </p:childTnLst>
                                </p:cTn>
                              </p:par>
                              <p:par>
                                <p:cTn id="4523" presetID="1" presetClass="entr" presetSubtype="0" fill="hold" grpId="0" nodeType="withEffect">
                                  <p:stCondLst>
                                    <p:cond delay="0"/>
                                  </p:stCondLst>
                                  <p:childTnLst>
                                    <p:set>
                                      <p:cBhvr>
                                        <p:cTn id="4524" dur="1" fill="hold">
                                          <p:stCondLst>
                                            <p:cond delay="0"/>
                                          </p:stCondLst>
                                        </p:cTn>
                                        <p:tgtEl>
                                          <p:spTgt spid="624"/>
                                        </p:tgtEl>
                                        <p:attrNameLst>
                                          <p:attrName>style.visibility</p:attrName>
                                        </p:attrNameLst>
                                      </p:cBhvr>
                                      <p:to>
                                        <p:strVal val="visible"/>
                                      </p:to>
                                    </p:set>
                                  </p:childTnLst>
                                </p:cTn>
                              </p:par>
                              <p:par>
                                <p:cTn id="4525" presetID="10" presetClass="exit" presetSubtype="0" fill="hold" grpId="1" nodeType="withEffect">
                                  <p:stCondLst>
                                    <p:cond delay="0"/>
                                  </p:stCondLst>
                                  <p:childTnLst>
                                    <p:animEffect transition="out" filter="fade">
                                      <p:cBhvr>
                                        <p:cTn id="4526" dur="500"/>
                                        <p:tgtEl>
                                          <p:spTgt spid="629"/>
                                        </p:tgtEl>
                                      </p:cBhvr>
                                    </p:animEffect>
                                    <p:set>
                                      <p:cBhvr>
                                        <p:cTn id="452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2"/>
                  </p:tgtEl>
                </p:cond>
              </p:nextCondLst>
            </p:seq>
            <p:seq concurrent="1" nextAc="seek">
              <p:cTn id="4528" restart="whenNotActive" fill="hold" evtFilter="cancelBubble" nodeType="interactiveSeq">
                <p:stCondLst>
                  <p:cond evt="onClick" delay="0">
                    <p:tgtEl>
                      <p:spTgt spid="610"/>
                    </p:tgtEl>
                  </p:cond>
                </p:stCondLst>
                <p:endSync evt="end" delay="0">
                  <p:rtn val="all"/>
                </p:endSync>
                <p:childTnLst>
                  <p:par>
                    <p:cTn id="4529" fill="hold">
                      <p:stCondLst>
                        <p:cond delay="0"/>
                      </p:stCondLst>
                      <p:childTnLst>
                        <p:par>
                          <p:cTn id="4530" fill="hold">
                            <p:stCondLst>
                              <p:cond delay="0"/>
                            </p:stCondLst>
                            <p:childTnLst>
                              <p:par>
                                <p:cTn id="4531" presetID="1" presetClass="entr" presetSubtype="0" fill="hold" grpId="0" nodeType="clickEffect">
                                  <p:stCondLst>
                                    <p:cond delay="0"/>
                                  </p:stCondLst>
                                  <p:childTnLst>
                                    <p:set>
                                      <p:cBhvr>
                                        <p:cTn id="4532" dur="1" fill="hold">
                                          <p:stCondLst>
                                            <p:cond delay="0"/>
                                          </p:stCondLst>
                                        </p:cTn>
                                        <p:tgtEl>
                                          <p:spTgt spid="616"/>
                                        </p:tgtEl>
                                        <p:attrNameLst>
                                          <p:attrName>style.visibility</p:attrName>
                                        </p:attrNameLst>
                                      </p:cBhvr>
                                      <p:to>
                                        <p:strVal val="visible"/>
                                      </p:to>
                                    </p:set>
                                  </p:childTnLst>
                                </p:cTn>
                              </p:par>
                              <p:par>
                                <p:cTn id="4533" presetID="1" presetClass="entr" presetSubtype="0" fill="hold" grpId="1" nodeType="withEffect">
                                  <p:stCondLst>
                                    <p:cond delay="0"/>
                                  </p:stCondLst>
                                  <p:childTnLst>
                                    <p:set>
                                      <p:cBhvr>
                                        <p:cTn id="4534" dur="1" fill="hold">
                                          <p:stCondLst>
                                            <p:cond delay="0"/>
                                          </p:stCondLst>
                                        </p:cTn>
                                        <p:tgtEl>
                                          <p:spTgt spid="622"/>
                                        </p:tgtEl>
                                        <p:attrNameLst>
                                          <p:attrName>style.visibility</p:attrName>
                                        </p:attrNameLst>
                                      </p:cBhvr>
                                      <p:to>
                                        <p:strVal val="visible"/>
                                      </p:to>
                                    </p:set>
                                  </p:childTnLst>
                                </p:cTn>
                              </p:par>
                              <p:par>
                                <p:cTn id="4535" presetID="10" presetClass="exit" presetSubtype="0" fill="hold" grpId="0" nodeType="withEffect">
                                  <p:stCondLst>
                                    <p:cond delay="0"/>
                                  </p:stCondLst>
                                  <p:childTnLst>
                                    <p:animEffect transition="out" filter="fade">
                                      <p:cBhvr>
                                        <p:cTn id="4536" dur="500"/>
                                        <p:tgtEl>
                                          <p:spTgt spid="629"/>
                                        </p:tgtEl>
                                      </p:cBhvr>
                                    </p:animEffect>
                                    <p:set>
                                      <p:cBhvr>
                                        <p:cTn id="4537"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10"/>
                  </p:tgtEl>
                </p:cond>
              </p:nextCondLst>
            </p:seq>
            <p:seq concurrent="1" nextAc="seek">
              <p:cTn id="4538" restart="whenNotActive" fill="hold" evtFilter="cancelBubble" nodeType="interactiveSeq">
                <p:stCondLst>
                  <p:cond evt="onClick" delay="0">
                    <p:tgtEl>
                      <p:spTgt spid="618"/>
                    </p:tgtEl>
                  </p:cond>
                </p:stCondLst>
                <p:endSync evt="end" delay="0">
                  <p:rtn val="all"/>
                </p:endSync>
                <p:childTnLst>
                  <p:par>
                    <p:cTn id="4539" fill="hold">
                      <p:stCondLst>
                        <p:cond delay="0"/>
                      </p:stCondLst>
                      <p:childTnLst>
                        <p:par>
                          <p:cTn id="4540" fill="hold">
                            <p:stCondLst>
                              <p:cond delay="0"/>
                            </p:stCondLst>
                            <p:childTnLst>
                              <p:par>
                                <p:cTn id="4541" presetID="1" presetClass="exit" presetSubtype="0" fill="hold" grpId="1" nodeType="clickEffect">
                                  <p:stCondLst>
                                    <p:cond delay="0"/>
                                  </p:stCondLst>
                                  <p:childTnLst>
                                    <p:set>
                                      <p:cBhvr>
                                        <p:cTn id="4542" dur="1" fill="hold">
                                          <p:stCondLst>
                                            <p:cond delay="0"/>
                                          </p:stCondLst>
                                        </p:cTn>
                                        <p:tgtEl>
                                          <p:spTgt spid="618"/>
                                        </p:tgtEl>
                                        <p:attrNameLst>
                                          <p:attrName>style.visibility</p:attrName>
                                        </p:attrNameLst>
                                      </p:cBhvr>
                                      <p:to>
                                        <p:strVal val="hidden"/>
                                      </p:to>
                                    </p:set>
                                  </p:childTnLst>
                                </p:cTn>
                              </p:par>
                              <p:par>
                                <p:cTn id="4543" presetID="1" presetClass="exit" presetSubtype="0" fill="hold" grpId="1" nodeType="withEffect">
                                  <p:stCondLst>
                                    <p:cond delay="0"/>
                                  </p:stCondLst>
                                  <p:childTnLst>
                                    <p:set>
                                      <p:cBhvr>
                                        <p:cTn id="4544" dur="1" fill="hold">
                                          <p:stCondLst>
                                            <p:cond delay="0"/>
                                          </p:stCondLst>
                                        </p:cTn>
                                        <p:tgtEl>
                                          <p:spTgt spid="624"/>
                                        </p:tgtEl>
                                        <p:attrNameLst>
                                          <p:attrName>style.visibility</p:attrName>
                                        </p:attrNameLst>
                                      </p:cBhvr>
                                      <p:to>
                                        <p:strVal val="hidden"/>
                                      </p:to>
                                    </p:set>
                                  </p:childTnLst>
                                </p:cTn>
                              </p:par>
                              <p:par>
                                <p:cTn id="4545" presetID="10" presetClass="entr" presetSubtype="0" fill="hold" grpId="6" nodeType="withEffect">
                                  <p:stCondLst>
                                    <p:cond delay="0"/>
                                  </p:stCondLst>
                                  <p:childTnLst>
                                    <p:set>
                                      <p:cBhvr>
                                        <p:cTn id="4546" dur="1" fill="hold">
                                          <p:stCondLst>
                                            <p:cond delay="0"/>
                                          </p:stCondLst>
                                        </p:cTn>
                                        <p:tgtEl>
                                          <p:spTgt spid="629"/>
                                        </p:tgtEl>
                                        <p:attrNameLst>
                                          <p:attrName>style.visibility</p:attrName>
                                        </p:attrNameLst>
                                      </p:cBhvr>
                                      <p:to>
                                        <p:strVal val="visible"/>
                                      </p:to>
                                    </p:set>
                                    <p:animEffect transition="in" filter="fade">
                                      <p:cBhvr>
                                        <p:cTn id="4547" dur="500"/>
                                        <p:tgtEl>
                                          <p:spTgt spid="629"/>
                                        </p:tgtEl>
                                      </p:cBhvr>
                                    </p:animEffect>
                                  </p:childTnLst>
                                </p:cTn>
                              </p:par>
                            </p:childTnLst>
                          </p:cTn>
                        </p:par>
                      </p:childTnLst>
                    </p:cTn>
                  </p:par>
                </p:childTnLst>
              </p:cTn>
              <p:nextCondLst>
                <p:cond evt="onClick" delay="0">
                  <p:tgtEl>
                    <p:spTgt spid="618"/>
                  </p:tgtEl>
                </p:cond>
              </p:nextCondLst>
            </p:seq>
            <p:seq concurrent="1" nextAc="seek">
              <p:cTn id="4548" restart="whenNotActive" fill="hold" evtFilter="cancelBubble" nodeType="interactiveSeq">
                <p:stCondLst>
                  <p:cond evt="onClick" delay="0">
                    <p:tgtEl>
                      <p:spTgt spid="613"/>
                    </p:tgtEl>
                  </p:cond>
                </p:stCondLst>
                <p:endSync evt="end" delay="0">
                  <p:rtn val="all"/>
                </p:endSync>
                <p:childTnLst>
                  <p:par>
                    <p:cTn id="4549" fill="hold">
                      <p:stCondLst>
                        <p:cond delay="0"/>
                      </p:stCondLst>
                      <p:childTnLst>
                        <p:par>
                          <p:cTn id="4550" fill="hold">
                            <p:stCondLst>
                              <p:cond delay="0"/>
                            </p:stCondLst>
                            <p:childTnLst>
                              <p:par>
                                <p:cTn id="4551" presetID="1" presetClass="exit" presetSubtype="0" fill="hold" grpId="1" nodeType="clickEffect">
                                  <p:stCondLst>
                                    <p:cond delay="0"/>
                                  </p:stCondLst>
                                  <p:childTnLst>
                                    <p:set>
                                      <p:cBhvr>
                                        <p:cTn id="4552" dur="1" fill="hold">
                                          <p:stCondLst>
                                            <p:cond delay="0"/>
                                          </p:stCondLst>
                                        </p:cTn>
                                        <p:tgtEl>
                                          <p:spTgt spid="613"/>
                                        </p:tgtEl>
                                        <p:attrNameLst>
                                          <p:attrName>style.visibility</p:attrName>
                                        </p:attrNameLst>
                                      </p:cBhvr>
                                      <p:to>
                                        <p:strVal val="hidden"/>
                                      </p:to>
                                    </p:set>
                                  </p:childTnLst>
                                </p:cTn>
                              </p:par>
                              <p:par>
                                <p:cTn id="4553" presetID="10" presetClass="entr" presetSubtype="0" fill="hold" grpId="7" nodeType="withEffect">
                                  <p:stCondLst>
                                    <p:cond delay="0"/>
                                  </p:stCondLst>
                                  <p:childTnLst>
                                    <p:set>
                                      <p:cBhvr>
                                        <p:cTn id="4554" dur="1" fill="hold">
                                          <p:stCondLst>
                                            <p:cond delay="0"/>
                                          </p:stCondLst>
                                        </p:cTn>
                                        <p:tgtEl>
                                          <p:spTgt spid="629"/>
                                        </p:tgtEl>
                                        <p:attrNameLst>
                                          <p:attrName>style.visibility</p:attrName>
                                        </p:attrNameLst>
                                      </p:cBhvr>
                                      <p:to>
                                        <p:strVal val="visible"/>
                                      </p:to>
                                    </p:set>
                                    <p:animEffect transition="in" filter="fade">
                                      <p:cBhvr>
                                        <p:cTn id="4555" dur="500"/>
                                        <p:tgtEl>
                                          <p:spTgt spid="629"/>
                                        </p:tgtEl>
                                      </p:cBhvr>
                                    </p:animEffect>
                                  </p:childTnLst>
                                </p:cTn>
                              </p:par>
                            </p:childTnLst>
                          </p:cTn>
                        </p:par>
                      </p:childTnLst>
                    </p:cTn>
                  </p:par>
                </p:childTnLst>
              </p:cTn>
              <p:nextCondLst>
                <p:cond evt="onClick" delay="0">
                  <p:tgtEl>
                    <p:spTgt spid="613"/>
                  </p:tgtEl>
                </p:cond>
              </p:nextCondLst>
            </p:seq>
            <p:seq concurrent="1" nextAc="seek">
              <p:cTn id="4556" restart="whenNotActive" fill="hold" evtFilter="cancelBubble" nodeType="interactiveSeq">
                <p:stCondLst>
                  <p:cond evt="onClick" delay="0">
                    <p:tgtEl>
                      <p:spTgt spid="614"/>
                    </p:tgtEl>
                  </p:cond>
                </p:stCondLst>
                <p:endSync evt="end" delay="0">
                  <p:rtn val="all"/>
                </p:endSync>
                <p:childTnLst>
                  <p:par>
                    <p:cTn id="4557" fill="hold">
                      <p:stCondLst>
                        <p:cond delay="0"/>
                      </p:stCondLst>
                      <p:childTnLst>
                        <p:par>
                          <p:cTn id="4558" fill="hold">
                            <p:stCondLst>
                              <p:cond delay="0"/>
                            </p:stCondLst>
                            <p:childTnLst>
                              <p:par>
                                <p:cTn id="4559" presetID="1" presetClass="exit" presetSubtype="0" fill="hold" grpId="1" nodeType="clickEffect">
                                  <p:stCondLst>
                                    <p:cond delay="0"/>
                                  </p:stCondLst>
                                  <p:childTnLst>
                                    <p:set>
                                      <p:cBhvr>
                                        <p:cTn id="4560" dur="1" fill="hold">
                                          <p:stCondLst>
                                            <p:cond delay="0"/>
                                          </p:stCondLst>
                                        </p:cTn>
                                        <p:tgtEl>
                                          <p:spTgt spid="614"/>
                                        </p:tgtEl>
                                        <p:attrNameLst>
                                          <p:attrName>style.visibility</p:attrName>
                                        </p:attrNameLst>
                                      </p:cBhvr>
                                      <p:to>
                                        <p:strVal val="hidden"/>
                                      </p:to>
                                    </p:set>
                                  </p:childTnLst>
                                </p:cTn>
                              </p:par>
                              <p:par>
                                <p:cTn id="4561" presetID="1" presetClass="exit" presetSubtype="0" fill="hold" grpId="4" nodeType="withEffect">
                                  <p:stCondLst>
                                    <p:cond delay="0"/>
                                  </p:stCondLst>
                                  <p:childTnLst>
                                    <p:set>
                                      <p:cBhvr>
                                        <p:cTn id="4562" dur="1" fill="hold">
                                          <p:stCondLst>
                                            <p:cond delay="0"/>
                                          </p:stCondLst>
                                        </p:cTn>
                                        <p:tgtEl>
                                          <p:spTgt spid="622"/>
                                        </p:tgtEl>
                                        <p:attrNameLst>
                                          <p:attrName>style.visibility</p:attrName>
                                        </p:attrNameLst>
                                      </p:cBhvr>
                                      <p:to>
                                        <p:strVal val="hidden"/>
                                      </p:to>
                                    </p:set>
                                  </p:childTnLst>
                                </p:cTn>
                              </p:par>
                              <p:par>
                                <p:cTn id="4563" presetID="10" presetClass="entr" presetSubtype="0" fill="hold" grpId="10" nodeType="withEffect">
                                  <p:stCondLst>
                                    <p:cond delay="0"/>
                                  </p:stCondLst>
                                  <p:childTnLst>
                                    <p:set>
                                      <p:cBhvr>
                                        <p:cTn id="4564" dur="1" fill="hold">
                                          <p:stCondLst>
                                            <p:cond delay="0"/>
                                          </p:stCondLst>
                                        </p:cTn>
                                        <p:tgtEl>
                                          <p:spTgt spid="629"/>
                                        </p:tgtEl>
                                        <p:attrNameLst>
                                          <p:attrName>style.visibility</p:attrName>
                                        </p:attrNameLst>
                                      </p:cBhvr>
                                      <p:to>
                                        <p:strVal val="visible"/>
                                      </p:to>
                                    </p:set>
                                    <p:animEffect transition="in" filter="fade">
                                      <p:cBhvr>
                                        <p:cTn id="4565" dur="500"/>
                                        <p:tgtEl>
                                          <p:spTgt spid="629"/>
                                        </p:tgtEl>
                                      </p:cBhvr>
                                    </p:animEffect>
                                  </p:childTnLst>
                                </p:cTn>
                              </p:par>
                            </p:childTnLst>
                          </p:cTn>
                        </p:par>
                      </p:childTnLst>
                    </p:cTn>
                  </p:par>
                </p:childTnLst>
              </p:cTn>
              <p:nextCondLst>
                <p:cond evt="onClick" delay="0">
                  <p:tgtEl>
                    <p:spTgt spid="614"/>
                  </p:tgtEl>
                </p:cond>
              </p:nextCondLst>
            </p:seq>
            <p:seq concurrent="1" nextAc="seek">
              <p:cTn id="4566" restart="whenNotActive" fill="hold" evtFilter="cancelBubble" nodeType="interactiveSeq">
                <p:stCondLst>
                  <p:cond evt="onClick" delay="0">
                    <p:tgtEl>
                      <p:spTgt spid="615"/>
                    </p:tgtEl>
                  </p:cond>
                </p:stCondLst>
                <p:endSync evt="end" delay="0">
                  <p:rtn val="all"/>
                </p:endSync>
                <p:childTnLst>
                  <p:par>
                    <p:cTn id="4567" fill="hold">
                      <p:stCondLst>
                        <p:cond delay="0"/>
                      </p:stCondLst>
                      <p:childTnLst>
                        <p:par>
                          <p:cTn id="4568" fill="hold">
                            <p:stCondLst>
                              <p:cond delay="0"/>
                            </p:stCondLst>
                            <p:childTnLst>
                              <p:par>
                                <p:cTn id="4569" presetID="1" presetClass="exit" presetSubtype="0" fill="hold" grpId="0" nodeType="clickEffect">
                                  <p:stCondLst>
                                    <p:cond delay="0"/>
                                  </p:stCondLst>
                                  <p:childTnLst>
                                    <p:set>
                                      <p:cBhvr>
                                        <p:cTn id="4570" dur="1" fill="hold">
                                          <p:stCondLst>
                                            <p:cond delay="0"/>
                                          </p:stCondLst>
                                        </p:cTn>
                                        <p:tgtEl>
                                          <p:spTgt spid="615"/>
                                        </p:tgtEl>
                                        <p:attrNameLst>
                                          <p:attrName>style.visibility</p:attrName>
                                        </p:attrNameLst>
                                      </p:cBhvr>
                                      <p:to>
                                        <p:strVal val="hidden"/>
                                      </p:to>
                                    </p:set>
                                  </p:childTnLst>
                                </p:cTn>
                              </p:par>
                              <p:par>
                                <p:cTn id="4571" presetID="10" presetClass="entr" presetSubtype="0" fill="hold" grpId="9" nodeType="withEffect">
                                  <p:stCondLst>
                                    <p:cond delay="0"/>
                                  </p:stCondLst>
                                  <p:childTnLst>
                                    <p:set>
                                      <p:cBhvr>
                                        <p:cTn id="4572" dur="1" fill="hold">
                                          <p:stCondLst>
                                            <p:cond delay="0"/>
                                          </p:stCondLst>
                                        </p:cTn>
                                        <p:tgtEl>
                                          <p:spTgt spid="629"/>
                                        </p:tgtEl>
                                        <p:attrNameLst>
                                          <p:attrName>style.visibility</p:attrName>
                                        </p:attrNameLst>
                                      </p:cBhvr>
                                      <p:to>
                                        <p:strVal val="visible"/>
                                      </p:to>
                                    </p:set>
                                    <p:animEffect transition="in" filter="fade">
                                      <p:cBhvr>
                                        <p:cTn id="4573" dur="500"/>
                                        <p:tgtEl>
                                          <p:spTgt spid="629"/>
                                        </p:tgtEl>
                                      </p:cBhvr>
                                    </p:animEffect>
                                  </p:childTnLst>
                                </p:cTn>
                              </p:par>
                            </p:childTnLst>
                          </p:cTn>
                        </p:par>
                      </p:childTnLst>
                    </p:cTn>
                  </p:par>
                </p:childTnLst>
              </p:cTn>
              <p:nextCondLst>
                <p:cond evt="onClick" delay="0">
                  <p:tgtEl>
                    <p:spTgt spid="615"/>
                  </p:tgtEl>
                </p:cond>
              </p:nextCondLst>
            </p:seq>
            <p:seq concurrent="1" nextAc="seek">
              <p:cTn id="4574" restart="whenNotActive" fill="hold" evtFilter="cancelBubble" nodeType="interactiveSeq">
                <p:stCondLst>
                  <p:cond evt="onClick" delay="0">
                    <p:tgtEl>
                      <p:spTgt spid="616"/>
                    </p:tgtEl>
                  </p:cond>
                </p:stCondLst>
                <p:endSync evt="end" delay="0">
                  <p:rtn val="all"/>
                </p:endSync>
                <p:childTnLst>
                  <p:par>
                    <p:cTn id="4575" fill="hold">
                      <p:stCondLst>
                        <p:cond delay="0"/>
                      </p:stCondLst>
                      <p:childTnLst>
                        <p:par>
                          <p:cTn id="4576" fill="hold">
                            <p:stCondLst>
                              <p:cond delay="0"/>
                            </p:stCondLst>
                            <p:childTnLst>
                              <p:par>
                                <p:cTn id="4577" presetID="1" presetClass="exit" presetSubtype="0" fill="hold" grpId="1" nodeType="clickEffect">
                                  <p:stCondLst>
                                    <p:cond delay="0"/>
                                  </p:stCondLst>
                                  <p:childTnLst>
                                    <p:set>
                                      <p:cBhvr>
                                        <p:cTn id="4578" dur="1" fill="hold">
                                          <p:stCondLst>
                                            <p:cond delay="0"/>
                                          </p:stCondLst>
                                        </p:cTn>
                                        <p:tgtEl>
                                          <p:spTgt spid="616"/>
                                        </p:tgtEl>
                                        <p:attrNameLst>
                                          <p:attrName>style.visibility</p:attrName>
                                        </p:attrNameLst>
                                      </p:cBhvr>
                                      <p:to>
                                        <p:strVal val="hidden"/>
                                      </p:to>
                                    </p:set>
                                  </p:childTnLst>
                                </p:cTn>
                              </p:par>
                              <p:par>
                                <p:cTn id="4579" presetID="1" presetClass="exit" presetSubtype="0" fill="hold" grpId="5" nodeType="withEffect">
                                  <p:stCondLst>
                                    <p:cond delay="0"/>
                                  </p:stCondLst>
                                  <p:childTnLst>
                                    <p:set>
                                      <p:cBhvr>
                                        <p:cTn id="4580" dur="1" fill="hold">
                                          <p:stCondLst>
                                            <p:cond delay="0"/>
                                          </p:stCondLst>
                                        </p:cTn>
                                        <p:tgtEl>
                                          <p:spTgt spid="622"/>
                                        </p:tgtEl>
                                        <p:attrNameLst>
                                          <p:attrName>style.visibility</p:attrName>
                                        </p:attrNameLst>
                                      </p:cBhvr>
                                      <p:to>
                                        <p:strVal val="hidden"/>
                                      </p:to>
                                    </p:set>
                                  </p:childTnLst>
                                </p:cTn>
                              </p:par>
                              <p:par>
                                <p:cTn id="4581" presetID="10" presetClass="entr" presetSubtype="0" fill="hold" grpId="11" nodeType="withEffect">
                                  <p:stCondLst>
                                    <p:cond delay="0"/>
                                  </p:stCondLst>
                                  <p:childTnLst>
                                    <p:set>
                                      <p:cBhvr>
                                        <p:cTn id="4582" dur="1" fill="hold">
                                          <p:stCondLst>
                                            <p:cond delay="0"/>
                                          </p:stCondLst>
                                        </p:cTn>
                                        <p:tgtEl>
                                          <p:spTgt spid="629"/>
                                        </p:tgtEl>
                                        <p:attrNameLst>
                                          <p:attrName>style.visibility</p:attrName>
                                        </p:attrNameLst>
                                      </p:cBhvr>
                                      <p:to>
                                        <p:strVal val="visible"/>
                                      </p:to>
                                    </p:set>
                                    <p:animEffect transition="in" filter="fade">
                                      <p:cBhvr>
                                        <p:cTn id="4583" dur="500"/>
                                        <p:tgtEl>
                                          <p:spTgt spid="629"/>
                                        </p:tgtEl>
                                      </p:cBhvr>
                                    </p:animEffect>
                                  </p:childTnLst>
                                </p:cTn>
                              </p:par>
                            </p:childTnLst>
                          </p:cTn>
                        </p:par>
                      </p:childTnLst>
                    </p:cTn>
                  </p:par>
                </p:childTnLst>
              </p:cTn>
              <p:nextCondLst>
                <p:cond evt="onClick" delay="0">
                  <p:tgtEl>
                    <p:spTgt spid="616"/>
                  </p:tgtEl>
                </p:cond>
              </p:nextCondLst>
            </p:seq>
            <p:seq concurrent="1" nextAc="seek">
              <p:cTn id="4584" restart="whenNotActive" fill="hold" evtFilter="cancelBubble" nodeType="interactiveSeq">
                <p:stCondLst>
                  <p:cond evt="onClick" delay="0">
                    <p:tgtEl>
                      <p:spTgt spid="617"/>
                    </p:tgtEl>
                  </p:cond>
                </p:stCondLst>
                <p:endSync evt="end" delay="0">
                  <p:rtn val="all"/>
                </p:endSync>
                <p:childTnLst>
                  <p:par>
                    <p:cTn id="4585" fill="hold">
                      <p:stCondLst>
                        <p:cond delay="0"/>
                      </p:stCondLst>
                      <p:childTnLst>
                        <p:par>
                          <p:cTn id="4586" fill="hold">
                            <p:stCondLst>
                              <p:cond delay="0"/>
                            </p:stCondLst>
                            <p:childTnLst>
                              <p:par>
                                <p:cTn id="4587" presetID="1" presetClass="exit" presetSubtype="0" fill="hold" grpId="1" nodeType="clickEffect">
                                  <p:stCondLst>
                                    <p:cond delay="0"/>
                                  </p:stCondLst>
                                  <p:childTnLst>
                                    <p:set>
                                      <p:cBhvr>
                                        <p:cTn id="4588" dur="1" fill="hold">
                                          <p:stCondLst>
                                            <p:cond delay="0"/>
                                          </p:stCondLst>
                                        </p:cTn>
                                        <p:tgtEl>
                                          <p:spTgt spid="617"/>
                                        </p:tgtEl>
                                        <p:attrNameLst>
                                          <p:attrName>style.visibility</p:attrName>
                                        </p:attrNameLst>
                                      </p:cBhvr>
                                      <p:to>
                                        <p:strVal val="hidden"/>
                                      </p:to>
                                    </p:set>
                                  </p:childTnLst>
                                </p:cTn>
                              </p:par>
                              <p:par>
                                <p:cTn id="4589" presetID="1" presetClass="exit" presetSubtype="0" fill="hold" grpId="3" nodeType="withEffect">
                                  <p:stCondLst>
                                    <p:cond delay="0"/>
                                  </p:stCondLst>
                                  <p:childTnLst>
                                    <p:set>
                                      <p:cBhvr>
                                        <p:cTn id="4590" dur="1" fill="hold">
                                          <p:stCondLst>
                                            <p:cond delay="0"/>
                                          </p:stCondLst>
                                        </p:cTn>
                                        <p:tgtEl>
                                          <p:spTgt spid="622"/>
                                        </p:tgtEl>
                                        <p:attrNameLst>
                                          <p:attrName>style.visibility</p:attrName>
                                        </p:attrNameLst>
                                      </p:cBhvr>
                                      <p:to>
                                        <p:strVal val="hidden"/>
                                      </p:to>
                                    </p:set>
                                  </p:childTnLst>
                                </p:cTn>
                              </p:par>
                              <p:par>
                                <p:cTn id="4591" presetID="10" presetClass="entr" presetSubtype="0" fill="hold" grpId="8" nodeType="withEffect">
                                  <p:stCondLst>
                                    <p:cond delay="0"/>
                                  </p:stCondLst>
                                  <p:childTnLst>
                                    <p:set>
                                      <p:cBhvr>
                                        <p:cTn id="4592" dur="1" fill="hold">
                                          <p:stCondLst>
                                            <p:cond delay="0"/>
                                          </p:stCondLst>
                                        </p:cTn>
                                        <p:tgtEl>
                                          <p:spTgt spid="629"/>
                                        </p:tgtEl>
                                        <p:attrNameLst>
                                          <p:attrName>style.visibility</p:attrName>
                                        </p:attrNameLst>
                                      </p:cBhvr>
                                      <p:to>
                                        <p:strVal val="visible"/>
                                      </p:to>
                                    </p:set>
                                    <p:animEffect transition="in" filter="fade">
                                      <p:cBhvr>
                                        <p:cTn id="4593" dur="500"/>
                                        <p:tgtEl>
                                          <p:spTgt spid="629"/>
                                        </p:tgtEl>
                                      </p:cBhvr>
                                    </p:animEffect>
                                  </p:childTnLst>
                                </p:cTn>
                              </p:par>
                            </p:childTnLst>
                          </p:cTn>
                        </p:par>
                      </p:childTnLst>
                    </p:cTn>
                  </p:par>
                </p:childTnLst>
              </p:cTn>
              <p:nextCondLst>
                <p:cond evt="onClick" delay="0">
                  <p:tgtEl>
                    <p:spTgt spid="617"/>
                  </p:tgtEl>
                </p:cond>
              </p:nextCondLst>
            </p:seq>
            <p:seq concurrent="1" nextAc="seek">
              <p:cTn id="4594" restart="whenNotActive" fill="hold" evtFilter="cancelBubble" nodeType="interactiveSeq">
                <p:stCondLst>
                  <p:cond evt="onClick" delay="0">
                    <p:tgtEl>
                      <p:spTgt spid="631"/>
                    </p:tgtEl>
                  </p:cond>
                </p:stCondLst>
                <p:endSync evt="end" delay="0">
                  <p:rtn val="all"/>
                </p:endSync>
                <p:childTnLst>
                  <p:par>
                    <p:cTn id="4595" fill="hold">
                      <p:stCondLst>
                        <p:cond delay="0"/>
                      </p:stCondLst>
                      <p:childTnLst>
                        <p:par>
                          <p:cTn id="4596" fill="hold">
                            <p:stCondLst>
                              <p:cond delay="0"/>
                            </p:stCondLst>
                            <p:childTnLst>
                              <p:par>
                                <p:cTn id="4597" presetID="1" presetClass="entr" presetSubtype="0" fill="hold" grpId="0" nodeType="clickEffect">
                                  <p:stCondLst>
                                    <p:cond delay="0"/>
                                  </p:stCondLst>
                                  <p:childTnLst>
                                    <p:set>
                                      <p:cBhvr>
                                        <p:cTn id="4598" dur="1" fill="hold">
                                          <p:stCondLst>
                                            <p:cond delay="0"/>
                                          </p:stCondLst>
                                        </p:cTn>
                                        <p:tgtEl>
                                          <p:spTgt spid="637"/>
                                        </p:tgtEl>
                                        <p:attrNameLst>
                                          <p:attrName>style.visibility</p:attrName>
                                        </p:attrNameLst>
                                      </p:cBhvr>
                                      <p:to>
                                        <p:strVal val="visible"/>
                                      </p:to>
                                    </p:set>
                                  </p:childTnLst>
                                </p:cTn>
                              </p:par>
                              <p:par>
                                <p:cTn id="4599" presetID="10" presetClass="exit" presetSubtype="0" fill="hold" grpId="0" nodeType="withEffect">
                                  <p:stCondLst>
                                    <p:cond delay="0"/>
                                  </p:stCondLst>
                                  <p:childTnLst>
                                    <p:animEffect transition="out" filter="fade">
                                      <p:cBhvr>
                                        <p:cTn id="4600" dur="500"/>
                                        <p:tgtEl>
                                          <p:spTgt spid="630"/>
                                        </p:tgtEl>
                                      </p:cBhvr>
                                    </p:animEffect>
                                    <p:set>
                                      <p:cBhvr>
                                        <p:cTn id="4601"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1"/>
                  </p:tgtEl>
                </p:cond>
              </p:nextCondLst>
            </p:seq>
            <p:seq concurrent="1" nextAc="seek">
              <p:cTn id="4602" restart="whenNotActive" fill="hold" evtFilter="cancelBubble" nodeType="interactiveSeq">
                <p:stCondLst>
                  <p:cond evt="onClick" delay="0">
                    <p:tgtEl>
                      <p:spTgt spid="632"/>
                    </p:tgtEl>
                  </p:cond>
                </p:stCondLst>
                <p:endSync evt="end" delay="0">
                  <p:rtn val="all"/>
                </p:endSync>
                <p:childTnLst>
                  <p:par>
                    <p:cTn id="4603" fill="hold">
                      <p:stCondLst>
                        <p:cond delay="0"/>
                      </p:stCondLst>
                      <p:childTnLst>
                        <p:par>
                          <p:cTn id="4604" fill="hold">
                            <p:stCondLst>
                              <p:cond delay="0"/>
                            </p:stCondLst>
                            <p:childTnLst>
                              <p:par>
                                <p:cTn id="4605" presetID="1" presetClass="entr" presetSubtype="0" fill="hold" grpId="0" nodeType="clickEffect">
                                  <p:stCondLst>
                                    <p:cond delay="0"/>
                                  </p:stCondLst>
                                  <p:childTnLst>
                                    <p:set>
                                      <p:cBhvr>
                                        <p:cTn id="4606" dur="1" fill="hold">
                                          <p:stCondLst>
                                            <p:cond delay="0"/>
                                          </p:stCondLst>
                                        </p:cTn>
                                        <p:tgtEl>
                                          <p:spTgt spid="638"/>
                                        </p:tgtEl>
                                        <p:attrNameLst>
                                          <p:attrName>style.visibility</p:attrName>
                                        </p:attrNameLst>
                                      </p:cBhvr>
                                      <p:to>
                                        <p:strVal val="visible"/>
                                      </p:to>
                                    </p:set>
                                  </p:childTnLst>
                                </p:cTn>
                              </p:par>
                              <p:par>
                                <p:cTn id="4607" presetID="1" presetClass="entr" presetSubtype="0" fill="hold" grpId="0" nodeType="withEffect">
                                  <p:stCondLst>
                                    <p:cond delay="0"/>
                                  </p:stCondLst>
                                  <p:childTnLst>
                                    <p:set>
                                      <p:cBhvr>
                                        <p:cTn id="4608" dur="1" fill="hold">
                                          <p:stCondLst>
                                            <p:cond delay="0"/>
                                          </p:stCondLst>
                                        </p:cTn>
                                        <p:tgtEl>
                                          <p:spTgt spid="621"/>
                                        </p:tgtEl>
                                        <p:attrNameLst>
                                          <p:attrName>style.visibility</p:attrName>
                                        </p:attrNameLst>
                                      </p:cBhvr>
                                      <p:to>
                                        <p:strVal val="visible"/>
                                      </p:to>
                                    </p:set>
                                  </p:childTnLst>
                                </p:cTn>
                              </p:par>
                              <p:par>
                                <p:cTn id="4609" presetID="10" presetClass="exit" presetSubtype="0" fill="hold" grpId="1" nodeType="withEffect">
                                  <p:stCondLst>
                                    <p:cond delay="0"/>
                                  </p:stCondLst>
                                  <p:childTnLst>
                                    <p:animEffect transition="out" filter="fade">
                                      <p:cBhvr>
                                        <p:cTn id="4610" dur="500"/>
                                        <p:tgtEl>
                                          <p:spTgt spid="630"/>
                                        </p:tgtEl>
                                      </p:cBhvr>
                                    </p:animEffect>
                                    <p:set>
                                      <p:cBhvr>
                                        <p:cTn id="4611"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2"/>
                  </p:tgtEl>
                </p:cond>
              </p:nextCondLst>
            </p:seq>
            <p:seq concurrent="1" nextAc="seek">
              <p:cTn id="4612" restart="whenNotActive" fill="hold" evtFilter="cancelBubble" nodeType="interactiveSeq">
                <p:stCondLst>
                  <p:cond evt="onClick" delay="0">
                    <p:tgtEl>
                      <p:spTgt spid="633"/>
                    </p:tgtEl>
                  </p:cond>
                </p:stCondLst>
                <p:endSync evt="end" delay="0">
                  <p:rtn val="all"/>
                </p:endSync>
                <p:childTnLst>
                  <p:par>
                    <p:cTn id="4613" fill="hold">
                      <p:stCondLst>
                        <p:cond delay="0"/>
                      </p:stCondLst>
                      <p:childTnLst>
                        <p:par>
                          <p:cTn id="4614" fill="hold">
                            <p:stCondLst>
                              <p:cond delay="0"/>
                            </p:stCondLst>
                            <p:childTnLst>
                              <p:par>
                                <p:cTn id="4615" presetID="1" presetClass="entr" presetSubtype="0" fill="hold" grpId="0" nodeType="clickEffect">
                                  <p:stCondLst>
                                    <p:cond delay="0"/>
                                  </p:stCondLst>
                                  <p:childTnLst>
                                    <p:set>
                                      <p:cBhvr>
                                        <p:cTn id="4616" dur="1" fill="hold">
                                          <p:stCondLst>
                                            <p:cond delay="0"/>
                                          </p:stCondLst>
                                        </p:cTn>
                                        <p:tgtEl>
                                          <p:spTgt spid="639"/>
                                        </p:tgtEl>
                                        <p:attrNameLst>
                                          <p:attrName>style.visibility</p:attrName>
                                        </p:attrNameLst>
                                      </p:cBhvr>
                                      <p:to>
                                        <p:strVal val="visible"/>
                                      </p:to>
                                    </p:set>
                                  </p:childTnLst>
                                </p:cTn>
                              </p:par>
                              <p:par>
                                <p:cTn id="4617" presetID="10" presetClass="exit" presetSubtype="0" fill="hold" grpId="2" nodeType="withEffect">
                                  <p:stCondLst>
                                    <p:cond delay="0"/>
                                  </p:stCondLst>
                                  <p:childTnLst>
                                    <p:animEffect transition="out" filter="fade">
                                      <p:cBhvr>
                                        <p:cTn id="4618" dur="500"/>
                                        <p:tgtEl>
                                          <p:spTgt spid="630"/>
                                        </p:tgtEl>
                                      </p:cBhvr>
                                    </p:animEffect>
                                    <p:set>
                                      <p:cBhvr>
                                        <p:cTn id="461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3"/>
                  </p:tgtEl>
                </p:cond>
              </p:nextCondLst>
            </p:seq>
            <p:seq concurrent="1" nextAc="seek">
              <p:cTn id="4620" restart="whenNotActive" fill="hold" evtFilter="cancelBubble" nodeType="interactiveSeq">
                <p:stCondLst>
                  <p:cond evt="onClick" delay="0">
                    <p:tgtEl>
                      <p:spTgt spid="635"/>
                    </p:tgtEl>
                  </p:cond>
                </p:stCondLst>
                <p:endSync evt="end" delay="0">
                  <p:rtn val="all"/>
                </p:endSync>
                <p:childTnLst>
                  <p:par>
                    <p:cTn id="4621" fill="hold">
                      <p:stCondLst>
                        <p:cond delay="0"/>
                      </p:stCondLst>
                      <p:childTnLst>
                        <p:par>
                          <p:cTn id="4622" fill="hold">
                            <p:stCondLst>
                              <p:cond delay="0"/>
                            </p:stCondLst>
                            <p:childTnLst>
                              <p:par>
                                <p:cTn id="4623" presetID="1" presetClass="entr" presetSubtype="0" fill="hold" grpId="0" nodeType="clickEffect">
                                  <p:stCondLst>
                                    <p:cond delay="0"/>
                                  </p:stCondLst>
                                  <p:childTnLst>
                                    <p:set>
                                      <p:cBhvr>
                                        <p:cTn id="4624" dur="1" fill="hold">
                                          <p:stCondLst>
                                            <p:cond delay="0"/>
                                          </p:stCondLst>
                                        </p:cTn>
                                        <p:tgtEl>
                                          <p:spTgt spid="641"/>
                                        </p:tgtEl>
                                        <p:attrNameLst>
                                          <p:attrName>style.visibility</p:attrName>
                                        </p:attrNameLst>
                                      </p:cBhvr>
                                      <p:to>
                                        <p:strVal val="visible"/>
                                      </p:to>
                                    </p:set>
                                  </p:childTnLst>
                                </p:cTn>
                              </p:par>
                              <p:par>
                                <p:cTn id="4625" presetID="1" presetClass="entr" presetSubtype="0" fill="hold" grpId="1" nodeType="withEffect">
                                  <p:stCondLst>
                                    <p:cond delay="0"/>
                                  </p:stCondLst>
                                  <p:childTnLst>
                                    <p:set>
                                      <p:cBhvr>
                                        <p:cTn id="4626" dur="1" fill="hold">
                                          <p:stCondLst>
                                            <p:cond delay="0"/>
                                          </p:stCondLst>
                                        </p:cTn>
                                        <p:tgtEl>
                                          <p:spTgt spid="621"/>
                                        </p:tgtEl>
                                        <p:attrNameLst>
                                          <p:attrName>style.visibility</p:attrName>
                                        </p:attrNameLst>
                                      </p:cBhvr>
                                      <p:to>
                                        <p:strVal val="visible"/>
                                      </p:to>
                                    </p:set>
                                  </p:childTnLst>
                                </p:cTn>
                              </p:par>
                              <p:par>
                                <p:cTn id="4627" presetID="10" presetClass="exit" presetSubtype="0" fill="hold" grpId="9" nodeType="withEffect">
                                  <p:stCondLst>
                                    <p:cond delay="0"/>
                                  </p:stCondLst>
                                  <p:childTnLst>
                                    <p:animEffect transition="out" filter="fade">
                                      <p:cBhvr>
                                        <p:cTn id="4628" dur="500"/>
                                        <p:tgtEl>
                                          <p:spTgt spid="630"/>
                                        </p:tgtEl>
                                      </p:cBhvr>
                                    </p:animEffect>
                                    <p:set>
                                      <p:cBhvr>
                                        <p:cTn id="462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5"/>
                  </p:tgtEl>
                </p:cond>
              </p:nextCondLst>
            </p:seq>
            <p:seq concurrent="1" nextAc="seek">
              <p:cTn id="4630" restart="whenNotActive" fill="hold" evtFilter="cancelBubble" nodeType="interactiveSeq">
                <p:stCondLst>
                  <p:cond evt="onClick" delay="0">
                    <p:tgtEl>
                      <p:spTgt spid="636"/>
                    </p:tgtEl>
                  </p:cond>
                </p:stCondLst>
                <p:endSync evt="end" delay="0">
                  <p:rtn val="all"/>
                </p:endSync>
                <p:childTnLst>
                  <p:par>
                    <p:cTn id="4631" fill="hold">
                      <p:stCondLst>
                        <p:cond delay="0"/>
                      </p:stCondLst>
                      <p:childTnLst>
                        <p:par>
                          <p:cTn id="4632" fill="hold">
                            <p:stCondLst>
                              <p:cond delay="0"/>
                            </p:stCondLst>
                            <p:childTnLst>
                              <p:par>
                                <p:cTn id="4633" presetID="1" presetClass="entr" presetSubtype="0" fill="hold" grpId="0" nodeType="clickEffect">
                                  <p:stCondLst>
                                    <p:cond delay="0"/>
                                  </p:stCondLst>
                                  <p:childTnLst>
                                    <p:set>
                                      <p:cBhvr>
                                        <p:cTn id="4634" dur="1" fill="hold">
                                          <p:stCondLst>
                                            <p:cond delay="0"/>
                                          </p:stCondLst>
                                        </p:cTn>
                                        <p:tgtEl>
                                          <p:spTgt spid="642"/>
                                        </p:tgtEl>
                                        <p:attrNameLst>
                                          <p:attrName>style.visibility</p:attrName>
                                        </p:attrNameLst>
                                      </p:cBhvr>
                                      <p:to>
                                        <p:strVal val="visible"/>
                                      </p:to>
                                    </p:set>
                                  </p:childTnLst>
                                </p:cTn>
                              </p:par>
                              <p:par>
                                <p:cTn id="4635" presetID="1" presetClass="entr" presetSubtype="0" fill="hold" grpId="2" nodeType="withEffect">
                                  <p:stCondLst>
                                    <p:cond delay="0"/>
                                  </p:stCondLst>
                                  <p:childTnLst>
                                    <p:set>
                                      <p:cBhvr>
                                        <p:cTn id="4636" dur="1" fill="hold">
                                          <p:stCondLst>
                                            <p:cond delay="0"/>
                                          </p:stCondLst>
                                        </p:cTn>
                                        <p:tgtEl>
                                          <p:spTgt spid="621"/>
                                        </p:tgtEl>
                                        <p:attrNameLst>
                                          <p:attrName>style.visibility</p:attrName>
                                        </p:attrNameLst>
                                      </p:cBhvr>
                                      <p:to>
                                        <p:strVal val="visible"/>
                                      </p:to>
                                    </p:set>
                                  </p:childTnLst>
                                </p:cTn>
                              </p:par>
                              <p:par>
                                <p:cTn id="4637" presetID="10" presetClass="exit" presetSubtype="0" fill="hold" grpId="10" nodeType="withEffect">
                                  <p:stCondLst>
                                    <p:cond delay="0"/>
                                  </p:stCondLst>
                                  <p:childTnLst>
                                    <p:animEffect transition="out" filter="fade">
                                      <p:cBhvr>
                                        <p:cTn id="4638" dur="500"/>
                                        <p:tgtEl>
                                          <p:spTgt spid="630"/>
                                        </p:tgtEl>
                                      </p:cBhvr>
                                    </p:animEffect>
                                    <p:set>
                                      <p:cBhvr>
                                        <p:cTn id="463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6"/>
                  </p:tgtEl>
                </p:cond>
              </p:nextCondLst>
            </p:seq>
            <p:seq concurrent="1" nextAc="seek">
              <p:cTn id="4640" restart="whenNotActive" fill="hold" evtFilter="cancelBubble" nodeType="interactiveSeq">
                <p:stCondLst>
                  <p:cond evt="onClick" delay="0">
                    <p:tgtEl>
                      <p:spTgt spid="634"/>
                    </p:tgtEl>
                  </p:cond>
                </p:stCondLst>
                <p:endSync evt="end" delay="0">
                  <p:rtn val="all"/>
                </p:endSync>
                <p:childTnLst>
                  <p:par>
                    <p:cTn id="4641" fill="hold">
                      <p:stCondLst>
                        <p:cond delay="0"/>
                      </p:stCondLst>
                      <p:childTnLst>
                        <p:par>
                          <p:cTn id="4642" fill="hold">
                            <p:stCondLst>
                              <p:cond delay="0"/>
                            </p:stCondLst>
                            <p:childTnLst>
                              <p:par>
                                <p:cTn id="4643" presetID="1" presetClass="entr" presetSubtype="0" fill="hold" grpId="0" nodeType="clickEffect">
                                  <p:stCondLst>
                                    <p:cond delay="0"/>
                                  </p:stCondLst>
                                  <p:childTnLst>
                                    <p:set>
                                      <p:cBhvr>
                                        <p:cTn id="4644" dur="1" fill="hold">
                                          <p:stCondLst>
                                            <p:cond delay="0"/>
                                          </p:stCondLst>
                                        </p:cTn>
                                        <p:tgtEl>
                                          <p:spTgt spid="640"/>
                                        </p:tgtEl>
                                        <p:attrNameLst>
                                          <p:attrName>style.visibility</p:attrName>
                                        </p:attrNameLst>
                                      </p:cBhvr>
                                      <p:to>
                                        <p:strVal val="visible"/>
                                      </p:to>
                                    </p:set>
                                  </p:childTnLst>
                                </p:cTn>
                              </p:par>
                              <p:par>
                                <p:cTn id="4645" presetID="1" presetClass="entr" presetSubtype="0" fill="hold" grpId="0" nodeType="withEffect">
                                  <p:stCondLst>
                                    <p:cond delay="0"/>
                                  </p:stCondLst>
                                  <p:childTnLst>
                                    <p:set>
                                      <p:cBhvr>
                                        <p:cTn id="4646" dur="1" fill="hold">
                                          <p:stCondLst>
                                            <p:cond delay="0"/>
                                          </p:stCondLst>
                                        </p:cTn>
                                        <p:tgtEl>
                                          <p:spTgt spid="623"/>
                                        </p:tgtEl>
                                        <p:attrNameLst>
                                          <p:attrName>style.visibility</p:attrName>
                                        </p:attrNameLst>
                                      </p:cBhvr>
                                      <p:to>
                                        <p:strVal val="visible"/>
                                      </p:to>
                                    </p:set>
                                  </p:childTnLst>
                                </p:cTn>
                              </p:par>
                              <p:par>
                                <p:cTn id="4647" presetID="10" presetClass="exit" presetSubtype="0" fill="hold" grpId="11" nodeType="withEffect">
                                  <p:stCondLst>
                                    <p:cond delay="0"/>
                                  </p:stCondLst>
                                  <p:childTnLst>
                                    <p:animEffect transition="out" filter="fade">
                                      <p:cBhvr>
                                        <p:cTn id="4648" dur="500"/>
                                        <p:tgtEl>
                                          <p:spTgt spid="630"/>
                                        </p:tgtEl>
                                      </p:cBhvr>
                                    </p:animEffect>
                                    <p:set>
                                      <p:cBhvr>
                                        <p:cTn id="4649"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34"/>
                  </p:tgtEl>
                </p:cond>
              </p:nextCondLst>
            </p:seq>
            <p:seq concurrent="1" nextAc="seek">
              <p:cTn id="4650" restart="whenNotActive" fill="hold" evtFilter="cancelBubble" nodeType="interactiveSeq">
                <p:stCondLst>
                  <p:cond evt="onClick" delay="0">
                    <p:tgtEl>
                      <p:spTgt spid="642"/>
                    </p:tgtEl>
                  </p:cond>
                </p:stCondLst>
                <p:endSync evt="end" delay="0">
                  <p:rtn val="all"/>
                </p:endSync>
                <p:childTnLst>
                  <p:par>
                    <p:cTn id="4651" fill="hold">
                      <p:stCondLst>
                        <p:cond delay="0"/>
                      </p:stCondLst>
                      <p:childTnLst>
                        <p:par>
                          <p:cTn id="4652" fill="hold">
                            <p:stCondLst>
                              <p:cond delay="0"/>
                            </p:stCondLst>
                            <p:childTnLst>
                              <p:par>
                                <p:cTn id="4653" presetID="1" presetClass="exit" presetSubtype="0" fill="hold" grpId="1" nodeType="clickEffect">
                                  <p:stCondLst>
                                    <p:cond delay="0"/>
                                  </p:stCondLst>
                                  <p:childTnLst>
                                    <p:set>
                                      <p:cBhvr>
                                        <p:cTn id="4654" dur="1" fill="hold">
                                          <p:stCondLst>
                                            <p:cond delay="0"/>
                                          </p:stCondLst>
                                        </p:cTn>
                                        <p:tgtEl>
                                          <p:spTgt spid="642"/>
                                        </p:tgtEl>
                                        <p:attrNameLst>
                                          <p:attrName>style.visibility</p:attrName>
                                        </p:attrNameLst>
                                      </p:cBhvr>
                                      <p:to>
                                        <p:strVal val="hidden"/>
                                      </p:to>
                                    </p:set>
                                  </p:childTnLst>
                                </p:cTn>
                              </p:par>
                              <p:par>
                                <p:cTn id="4655" presetID="10" presetClass="entr" presetSubtype="0" fill="hold" grpId="3" nodeType="withEffect">
                                  <p:stCondLst>
                                    <p:cond delay="0"/>
                                  </p:stCondLst>
                                  <p:childTnLst>
                                    <p:set>
                                      <p:cBhvr>
                                        <p:cTn id="4656" dur="1" fill="hold">
                                          <p:stCondLst>
                                            <p:cond delay="0"/>
                                          </p:stCondLst>
                                        </p:cTn>
                                        <p:tgtEl>
                                          <p:spTgt spid="630"/>
                                        </p:tgtEl>
                                        <p:attrNameLst>
                                          <p:attrName>style.visibility</p:attrName>
                                        </p:attrNameLst>
                                      </p:cBhvr>
                                      <p:to>
                                        <p:strVal val="visible"/>
                                      </p:to>
                                    </p:set>
                                    <p:animEffect transition="in" filter="fade">
                                      <p:cBhvr>
                                        <p:cTn id="4657" dur="500"/>
                                        <p:tgtEl>
                                          <p:spTgt spid="630"/>
                                        </p:tgtEl>
                                      </p:cBhvr>
                                    </p:animEffect>
                                  </p:childTnLst>
                                </p:cTn>
                              </p:par>
                              <p:par>
                                <p:cTn id="4658" presetID="1" presetClass="exit" presetSubtype="0" fill="hold" grpId="3" nodeType="withEffect">
                                  <p:stCondLst>
                                    <p:cond delay="0"/>
                                  </p:stCondLst>
                                  <p:childTnLst>
                                    <p:set>
                                      <p:cBhvr>
                                        <p:cTn id="4659" dur="1" fill="hold">
                                          <p:stCondLst>
                                            <p:cond delay="0"/>
                                          </p:stCondLst>
                                        </p:cTn>
                                        <p:tgtEl>
                                          <p:spTgt spid="621"/>
                                        </p:tgtEl>
                                        <p:attrNameLst>
                                          <p:attrName>style.visibility</p:attrName>
                                        </p:attrNameLst>
                                      </p:cBhvr>
                                      <p:to>
                                        <p:strVal val="hidden"/>
                                      </p:to>
                                    </p:set>
                                  </p:childTnLst>
                                </p:cTn>
                              </p:par>
                            </p:childTnLst>
                          </p:cTn>
                        </p:par>
                      </p:childTnLst>
                    </p:cTn>
                  </p:par>
                </p:childTnLst>
              </p:cTn>
              <p:nextCondLst>
                <p:cond evt="onClick" delay="0">
                  <p:tgtEl>
                    <p:spTgt spid="642"/>
                  </p:tgtEl>
                </p:cond>
              </p:nextCondLst>
            </p:seq>
            <p:seq concurrent="1" nextAc="seek">
              <p:cTn id="4660" restart="whenNotActive" fill="hold" evtFilter="cancelBubble" nodeType="interactiveSeq">
                <p:stCondLst>
                  <p:cond evt="onClick" delay="0">
                    <p:tgtEl>
                      <p:spTgt spid="637"/>
                    </p:tgtEl>
                  </p:cond>
                </p:stCondLst>
                <p:endSync evt="end" delay="0">
                  <p:rtn val="all"/>
                </p:endSync>
                <p:childTnLst>
                  <p:par>
                    <p:cTn id="4661" fill="hold">
                      <p:stCondLst>
                        <p:cond delay="0"/>
                      </p:stCondLst>
                      <p:childTnLst>
                        <p:par>
                          <p:cTn id="4662" fill="hold">
                            <p:stCondLst>
                              <p:cond delay="0"/>
                            </p:stCondLst>
                            <p:childTnLst>
                              <p:par>
                                <p:cTn id="4663" presetID="1" presetClass="exit" presetSubtype="0" fill="hold" grpId="1" nodeType="clickEffect">
                                  <p:stCondLst>
                                    <p:cond delay="0"/>
                                  </p:stCondLst>
                                  <p:childTnLst>
                                    <p:set>
                                      <p:cBhvr>
                                        <p:cTn id="4664" dur="1" fill="hold">
                                          <p:stCondLst>
                                            <p:cond delay="0"/>
                                          </p:stCondLst>
                                        </p:cTn>
                                        <p:tgtEl>
                                          <p:spTgt spid="637"/>
                                        </p:tgtEl>
                                        <p:attrNameLst>
                                          <p:attrName>style.visibility</p:attrName>
                                        </p:attrNameLst>
                                      </p:cBhvr>
                                      <p:to>
                                        <p:strVal val="hidden"/>
                                      </p:to>
                                    </p:set>
                                  </p:childTnLst>
                                </p:cTn>
                              </p:par>
                              <p:par>
                                <p:cTn id="4665" presetID="10" presetClass="entr" presetSubtype="0" fill="hold" grpId="4" nodeType="withEffect">
                                  <p:stCondLst>
                                    <p:cond delay="0"/>
                                  </p:stCondLst>
                                  <p:childTnLst>
                                    <p:set>
                                      <p:cBhvr>
                                        <p:cTn id="4666" dur="1" fill="hold">
                                          <p:stCondLst>
                                            <p:cond delay="0"/>
                                          </p:stCondLst>
                                        </p:cTn>
                                        <p:tgtEl>
                                          <p:spTgt spid="630"/>
                                        </p:tgtEl>
                                        <p:attrNameLst>
                                          <p:attrName>style.visibility</p:attrName>
                                        </p:attrNameLst>
                                      </p:cBhvr>
                                      <p:to>
                                        <p:strVal val="visible"/>
                                      </p:to>
                                    </p:set>
                                    <p:animEffect transition="in" filter="fade">
                                      <p:cBhvr>
                                        <p:cTn id="4667" dur="500"/>
                                        <p:tgtEl>
                                          <p:spTgt spid="630"/>
                                        </p:tgtEl>
                                      </p:cBhvr>
                                    </p:animEffect>
                                  </p:childTnLst>
                                </p:cTn>
                              </p:par>
                            </p:childTnLst>
                          </p:cTn>
                        </p:par>
                      </p:childTnLst>
                    </p:cTn>
                  </p:par>
                </p:childTnLst>
              </p:cTn>
              <p:nextCondLst>
                <p:cond evt="onClick" delay="0">
                  <p:tgtEl>
                    <p:spTgt spid="637"/>
                  </p:tgtEl>
                </p:cond>
              </p:nextCondLst>
            </p:seq>
            <p:seq concurrent="1" nextAc="seek">
              <p:cTn id="4668" restart="whenNotActive" fill="hold" evtFilter="cancelBubble" nodeType="interactiveSeq">
                <p:stCondLst>
                  <p:cond evt="onClick" delay="0">
                    <p:tgtEl>
                      <p:spTgt spid="638"/>
                    </p:tgtEl>
                  </p:cond>
                </p:stCondLst>
                <p:endSync evt="end" delay="0">
                  <p:rtn val="all"/>
                </p:endSync>
                <p:childTnLst>
                  <p:par>
                    <p:cTn id="4669" fill="hold">
                      <p:stCondLst>
                        <p:cond delay="0"/>
                      </p:stCondLst>
                      <p:childTnLst>
                        <p:par>
                          <p:cTn id="4670" fill="hold">
                            <p:stCondLst>
                              <p:cond delay="0"/>
                            </p:stCondLst>
                            <p:childTnLst>
                              <p:par>
                                <p:cTn id="4671" presetID="1" presetClass="exit" presetSubtype="0" fill="hold" grpId="1" nodeType="clickEffect">
                                  <p:stCondLst>
                                    <p:cond delay="0"/>
                                  </p:stCondLst>
                                  <p:childTnLst>
                                    <p:set>
                                      <p:cBhvr>
                                        <p:cTn id="4672" dur="1" fill="hold">
                                          <p:stCondLst>
                                            <p:cond delay="0"/>
                                          </p:stCondLst>
                                        </p:cTn>
                                        <p:tgtEl>
                                          <p:spTgt spid="638"/>
                                        </p:tgtEl>
                                        <p:attrNameLst>
                                          <p:attrName>style.visibility</p:attrName>
                                        </p:attrNameLst>
                                      </p:cBhvr>
                                      <p:to>
                                        <p:strVal val="hidden"/>
                                      </p:to>
                                    </p:set>
                                  </p:childTnLst>
                                </p:cTn>
                              </p:par>
                              <p:par>
                                <p:cTn id="4673" presetID="10" presetClass="entr" presetSubtype="0" fill="hold" grpId="5" nodeType="withEffect">
                                  <p:stCondLst>
                                    <p:cond delay="0"/>
                                  </p:stCondLst>
                                  <p:childTnLst>
                                    <p:set>
                                      <p:cBhvr>
                                        <p:cTn id="4674" dur="1" fill="hold">
                                          <p:stCondLst>
                                            <p:cond delay="0"/>
                                          </p:stCondLst>
                                        </p:cTn>
                                        <p:tgtEl>
                                          <p:spTgt spid="630"/>
                                        </p:tgtEl>
                                        <p:attrNameLst>
                                          <p:attrName>style.visibility</p:attrName>
                                        </p:attrNameLst>
                                      </p:cBhvr>
                                      <p:to>
                                        <p:strVal val="visible"/>
                                      </p:to>
                                    </p:set>
                                    <p:animEffect transition="in" filter="fade">
                                      <p:cBhvr>
                                        <p:cTn id="4675" dur="500"/>
                                        <p:tgtEl>
                                          <p:spTgt spid="630"/>
                                        </p:tgtEl>
                                      </p:cBhvr>
                                    </p:animEffect>
                                  </p:childTnLst>
                                </p:cTn>
                              </p:par>
                              <p:par>
                                <p:cTn id="4676" presetID="1" presetClass="exit" presetSubtype="0" fill="hold" grpId="5" nodeType="withEffect">
                                  <p:stCondLst>
                                    <p:cond delay="0"/>
                                  </p:stCondLst>
                                  <p:childTnLst>
                                    <p:set>
                                      <p:cBhvr>
                                        <p:cTn id="4677" dur="1" fill="hold">
                                          <p:stCondLst>
                                            <p:cond delay="0"/>
                                          </p:stCondLst>
                                        </p:cTn>
                                        <p:tgtEl>
                                          <p:spTgt spid="621"/>
                                        </p:tgtEl>
                                        <p:attrNameLst>
                                          <p:attrName>style.visibility</p:attrName>
                                        </p:attrNameLst>
                                      </p:cBhvr>
                                      <p:to>
                                        <p:strVal val="hidden"/>
                                      </p:to>
                                    </p:set>
                                  </p:childTnLst>
                                </p:cTn>
                              </p:par>
                            </p:childTnLst>
                          </p:cTn>
                        </p:par>
                      </p:childTnLst>
                    </p:cTn>
                  </p:par>
                </p:childTnLst>
              </p:cTn>
              <p:nextCondLst>
                <p:cond evt="onClick" delay="0">
                  <p:tgtEl>
                    <p:spTgt spid="638"/>
                  </p:tgtEl>
                </p:cond>
              </p:nextCondLst>
            </p:seq>
            <p:seq concurrent="1" nextAc="seek">
              <p:cTn id="4678" restart="whenNotActive" fill="hold" evtFilter="cancelBubble" nodeType="interactiveSeq">
                <p:stCondLst>
                  <p:cond evt="onClick" delay="0">
                    <p:tgtEl>
                      <p:spTgt spid="639"/>
                    </p:tgtEl>
                  </p:cond>
                </p:stCondLst>
                <p:endSync evt="end" delay="0">
                  <p:rtn val="all"/>
                </p:endSync>
                <p:childTnLst>
                  <p:par>
                    <p:cTn id="4679" fill="hold">
                      <p:stCondLst>
                        <p:cond delay="0"/>
                      </p:stCondLst>
                      <p:childTnLst>
                        <p:par>
                          <p:cTn id="4680" fill="hold">
                            <p:stCondLst>
                              <p:cond delay="0"/>
                            </p:stCondLst>
                            <p:childTnLst>
                              <p:par>
                                <p:cTn id="4681" presetID="1" presetClass="exit" presetSubtype="0" fill="hold" grpId="1" nodeType="clickEffect">
                                  <p:stCondLst>
                                    <p:cond delay="0"/>
                                  </p:stCondLst>
                                  <p:childTnLst>
                                    <p:set>
                                      <p:cBhvr>
                                        <p:cTn id="4682" dur="1" fill="hold">
                                          <p:stCondLst>
                                            <p:cond delay="0"/>
                                          </p:stCondLst>
                                        </p:cTn>
                                        <p:tgtEl>
                                          <p:spTgt spid="639"/>
                                        </p:tgtEl>
                                        <p:attrNameLst>
                                          <p:attrName>style.visibility</p:attrName>
                                        </p:attrNameLst>
                                      </p:cBhvr>
                                      <p:to>
                                        <p:strVal val="hidden"/>
                                      </p:to>
                                    </p:set>
                                  </p:childTnLst>
                                </p:cTn>
                              </p:par>
                              <p:par>
                                <p:cTn id="4683" presetID="10" presetClass="entr" presetSubtype="0" fill="hold" grpId="6" nodeType="withEffect">
                                  <p:stCondLst>
                                    <p:cond delay="0"/>
                                  </p:stCondLst>
                                  <p:childTnLst>
                                    <p:set>
                                      <p:cBhvr>
                                        <p:cTn id="4684" dur="1" fill="hold">
                                          <p:stCondLst>
                                            <p:cond delay="0"/>
                                          </p:stCondLst>
                                        </p:cTn>
                                        <p:tgtEl>
                                          <p:spTgt spid="630"/>
                                        </p:tgtEl>
                                        <p:attrNameLst>
                                          <p:attrName>style.visibility</p:attrName>
                                        </p:attrNameLst>
                                      </p:cBhvr>
                                      <p:to>
                                        <p:strVal val="visible"/>
                                      </p:to>
                                    </p:set>
                                    <p:animEffect transition="in" filter="fade">
                                      <p:cBhvr>
                                        <p:cTn id="4685" dur="500"/>
                                        <p:tgtEl>
                                          <p:spTgt spid="630"/>
                                        </p:tgtEl>
                                      </p:cBhvr>
                                    </p:animEffect>
                                  </p:childTnLst>
                                </p:cTn>
                              </p:par>
                            </p:childTnLst>
                          </p:cTn>
                        </p:par>
                      </p:childTnLst>
                    </p:cTn>
                  </p:par>
                </p:childTnLst>
              </p:cTn>
              <p:nextCondLst>
                <p:cond evt="onClick" delay="0">
                  <p:tgtEl>
                    <p:spTgt spid="639"/>
                  </p:tgtEl>
                </p:cond>
              </p:nextCondLst>
            </p:seq>
            <p:seq concurrent="1" nextAc="seek">
              <p:cTn id="4686" restart="whenNotActive" fill="hold" evtFilter="cancelBubble" nodeType="interactiveSeq">
                <p:stCondLst>
                  <p:cond evt="onClick" delay="0">
                    <p:tgtEl>
                      <p:spTgt spid="640"/>
                    </p:tgtEl>
                  </p:cond>
                </p:stCondLst>
                <p:endSync evt="end" delay="0">
                  <p:rtn val="all"/>
                </p:endSync>
                <p:childTnLst>
                  <p:par>
                    <p:cTn id="4687" fill="hold">
                      <p:stCondLst>
                        <p:cond delay="0"/>
                      </p:stCondLst>
                      <p:childTnLst>
                        <p:par>
                          <p:cTn id="4688" fill="hold">
                            <p:stCondLst>
                              <p:cond delay="0"/>
                            </p:stCondLst>
                            <p:childTnLst>
                              <p:par>
                                <p:cTn id="4689" presetID="1" presetClass="exit" presetSubtype="0" fill="hold" grpId="1" nodeType="clickEffect">
                                  <p:stCondLst>
                                    <p:cond delay="0"/>
                                  </p:stCondLst>
                                  <p:childTnLst>
                                    <p:set>
                                      <p:cBhvr>
                                        <p:cTn id="4690" dur="1" fill="hold">
                                          <p:stCondLst>
                                            <p:cond delay="0"/>
                                          </p:stCondLst>
                                        </p:cTn>
                                        <p:tgtEl>
                                          <p:spTgt spid="640"/>
                                        </p:tgtEl>
                                        <p:attrNameLst>
                                          <p:attrName>style.visibility</p:attrName>
                                        </p:attrNameLst>
                                      </p:cBhvr>
                                      <p:to>
                                        <p:strVal val="hidden"/>
                                      </p:to>
                                    </p:set>
                                  </p:childTnLst>
                                </p:cTn>
                              </p:par>
                              <p:par>
                                <p:cTn id="4691" presetID="1" presetClass="exit" presetSubtype="0" fill="hold" grpId="1" nodeType="withEffect">
                                  <p:stCondLst>
                                    <p:cond delay="0"/>
                                  </p:stCondLst>
                                  <p:childTnLst>
                                    <p:set>
                                      <p:cBhvr>
                                        <p:cTn id="4692" dur="1" fill="hold">
                                          <p:stCondLst>
                                            <p:cond delay="0"/>
                                          </p:stCondLst>
                                        </p:cTn>
                                        <p:tgtEl>
                                          <p:spTgt spid="623"/>
                                        </p:tgtEl>
                                        <p:attrNameLst>
                                          <p:attrName>style.visibility</p:attrName>
                                        </p:attrNameLst>
                                      </p:cBhvr>
                                      <p:to>
                                        <p:strVal val="hidden"/>
                                      </p:to>
                                    </p:set>
                                  </p:childTnLst>
                                </p:cTn>
                              </p:par>
                              <p:par>
                                <p:cTn id="4693" presetID="10" presetClass="entr" presetSubtype="0" fill="hold" grpId="8" nodeType="withEffect">
                                  <p:stCondLst>
                                    <p:cond delay="0"/>
                                  </p:stCondLst>
                                  <p:childTnLst>
                                    <p:set>
                                      <p:cBhvr>
                                        <p:cTn id="4694" dur="1" fill="hold">
                                          <p:stCondLst>
                                            <p:cond delay="0"/>
                                          </p:stCondLst>
                                        </p:cTn>
                                        <p:tgtEl>
                                          <p:spTgt spid="630"/>
                                        </p:tgtEl>
                                        <p:attrNameLst>
                                          <p:attrName>style.visibility</p:attrName>
                                        </p:attrNameLst>
                                      </p:cBhvr>
                                      <p:to>
                                        <p:strVal val="visible"/>
                                      </p:to>
                                    </p:set>
                                    <p:animEffect transition="in" filter="fade">
                                      <p:cBhvr>
                                        <p:cTn id="4695" dur="500"/>
                                        <p:tgtEl>
                                          <p:spTgt spid="630"/>
                                        </p:tgtEl>
                                      </p:cBhvr>
                                    </p:animEffect>
                                  </p:childTnLst>
                                </p:cTn>
                              </p:par>
                            </p:childTnLst>
                          </p:cTn>
                        </p:par>
                      </p:childTnLst>
                    </p:cTn>
                  </p:par>
                </p:childTnLst>
              </p:cTn>
              <p:nextCondLst>
                <p:cond evt="onClick" delay="0">
                  <p:tgtEl>
                    <p:spTgt spid="640"/>
                  </p:tgtEl>
                </p:cond>
              </p:nextCondLst>
            </p:seq>
            <p:seq concurrent="1" nextAc="seek">
              <p:cTn id="4696" restart="whenNotActive" fill="hold" evtFilter="cancelBubble" nodeType="interactiveSeq">
                <p:stCondLst>
                  <p:cond evt="onClick" delay="0">
                    <p:tgtEl>
                      <p:spTgt spid="641"/>
                    </p:tgtEl>
                  </p:cond>
                </p:stCondLst>
                <p:endSync evt="end" delay="0">
                  <p:rtn val="all"/>
                </p:endSync>
                <p:childTnLst>
                  <p:par>
                    <p:cTn id="4697" fill="hold">
                      <p:stCondLst>
                        <p:cond delay="0"/>
                      </p:stCondLst>
                      <p:childTnLst>
                        <p:par>
                          <p:cTn id="4698" fill="hold">
                            <p:stCondLst>
                              <p:cond delay="0"/>
                            </p:stCondLst>
                            <p:childTnLst>
                              <p:par>
                                <p:cTn id="4699" presetID="1" presetClass="exit" presetSubtype="0" fill="hold" grpId="1" nodeType="clickEffect">
                                  <p:stCondLst>
                                    <p:cond delay="0"/>
                                  </p:stCondLst>
                                  <p:childTnLst>
                                    <p:set>
                                      <p:cBhvr>
                                        <p:cTn id="4700" dur="1" fill="hold">
                                          <p:stCondLst>
                                            <p:cond delay="0"/>
                                          </p:stCondLst>
                                        </p:cTn>
                                        <p:tgtEl>
                                          <p:spTgt spid="641"/>
                                        </p:tgtEl>
                                        <p:attrNameLst>
                                          <p:attrName>style.visibility</p:attrName>
                                        </p:attrNameLst>
                                      </p:cBhvr>
                                      <p:to>
                                        <p:strVal val="hidden"/>
                                      </p:to>
                                    </p:set>
                                  </p:childTnLst>
                                </p:cTn>
                              </p:par>
                              <p:par>
                                <p:cTn id="4701" presetID="1" presetClass="exit" presetSubtype="0" fill="hold" grpId="4" nodeType="withEffect">
                                  <p:stCondLst>
                                    <p:cond delay="0"/>
                                  </p:stCondLst>
                                  <p:childTnLst>
                                    <p:set>
                                      <p:cBhvr>
                                        <p:cTn id="4702" dur="1" fill="hold">
                                          <p:stCondLst>
                                            <p:cond delay="0"/>
                                          </p:stCondLst>
                                        </p:cTn>
                                        <p:tgtEl>
                                          <p:spTgt spid="621"/>
                                        </p:tgtEl>
                                        <p:attrNameLst>
                                          <p:attrName>style.visibility</p:attrName>
                                        </p:attrNameLst>
                                      </p:cBhvr>
                                      <p:to>
                                        <p:strVal val="hidden"/>
                                      </p:to>
                                    </p:set>
                                  </p:childTnLst>
                                </p:cTn>
                              </p:par>
                              <p:par>
                                <p:cTn id="4703" presetID="10" presetClass="entr" presetSubtype="0" fill="hold" grpId="7" nodeType="withEffect">
                                  <p:stCondLst>
                                    <p:cond delay="0"/>
                                  </p:stCondLst>
                                  <p:childTnLst>
                                    <p:set>
                                      <p:cBhvr>
                                        <p:cTn id="4704" dur="1" fill="hold">
                                          <p:stCondLst>
                                            <p:cond delay="0"/>
                                          </p:stCondLst>
                                        </p:cTn>
                                        <p:tgtEl>
                                          <p:spTgt spid="630"/>
                                        </p:tgtEl>
                                        <p:attrNameLst>
                                          <p:attrName>style.visibility</p:attrName>
                                        </p:attrNameLst>
                                      </p:cBhvr>
                                      <p:to>
                                        <p:strVal val="visible"/>
                                      </p:to>
                                    </p:set>
                                    <p:animEffect transition="in" filter="fade">
                                      <p:cBhvr>
                                        <p:cTn id="4705" dur="500"/>
                                        <p:tgtEl>
                                          <p:spTgt spid="630"/>
                                        </p:tgtEl>
                                      </p:cBhvr>
                                    </p:animEffect>
                                  </p:childTnLst>
                                </p:cTn>
                              </p:par>
                            </p:childTnLst>
                          </p:cTn>
                        </p:par>
                      </p:childTnLst>
                    </p:cTn>
                  </p:par>
                </p:childTnLst>
              </p:cTn>
              <p:nextCondLst>
                <p:cond evt="onClick" delay="0">
                  <p:tgtEl>
                    <p:spTgt spid="641"/>
                  </p:tgtEl>
                </p:cond>
              </p:nextCondLst>
            </p:seq>
            <p:seq concurrent="1" nextAc="seek">
              <p:cTn id="4706" restart="whenNotActive" fill="hold" evtFilter="cancelBubble" nodeType="interactiveSeq">
                <p:stCondLst>
                  <p:cond evt="onClick" delay="0">
                    <p:tgtEl>
                      <p:spTgt spid="643"/>
                    </p:tgtEl>
                  </p:cond>
                </p:stCondLst>
                <p:endSync evt="end" delay="0">
                  <p:rtn val="all"/>
                </p:endSync>
                <p:childTnLst>
                  <p:par>
                    <p:cTn id="4707" fill="hold">
                      <p:stCondLst>
                        <p:cond delay="0"/>
                      </p:stCondLst>
                      <p:childTnLst>
                        <p:par>
                          <p:cTn id="4708" fill="hold">
                            <p:stCondLst>
                              <p:cond delay="0"/>
                            </p:stCondLst>
                            <p:childTnLst>
                              <p:par>
                                <p:cTn id="4709" presetID="1" presetClass="entr" presetSubtype="0" fill="hold" grpId="0" nodeType="clickEffect">
                                  <p:stCondLst>
                                    <p:cond delay="0"/>
                                  </p:stCondLst>
                                  <p:childTnLst>
                                    <p:set>
                                      <p:cBhvr>
                                        <p:cTn id="4710" dur="1" fill="hold">
                                          <p:stCondLst>
                                            <p:cond delay="0"/>
                                          </p:stCondLst>
                                        </p:cTn>
                                        <p:tgtEl>
                                          <p:spTgt spid="649"/>
                                        </p:tgtEl>
                                        <p:attrNameLst>
                                          <p:attrName>style.visibility</p:attrName>
                                        </p:attrNameLst>
                                      </p:cBhvr>
                                      <p:to>
                                        <p:strVal val="visible"/>
                                      </p:to>
                                    </p:set>
                                  </p:childTnLst>
                                </p:cTn>
                              </p:par>
                              <p:par>
                                <p:cTn id="4711" presetID="10" presetClass="exit" presetSubtype="0" fill="hold" grpId="1" nodeType="withEffect">
                                  <p:stCondLst>
                                    <p:cond delay="0"/>
                                  </p:stCondLst>
                                  <p:childTnLst>
                                    <p:animEffect transition="out" filter="fade">
                                      <p:cBhvr>
                                        <p:cTn id="4712" dur="500"/>
                                        <p:tgtEl>
                                          <p:spTgt spid="628"/>
                                        </p:tgtEl>
                                      </p:cBhvr>
                                    </p:animEffect>
                                    <p:set>
                                      <p:cBhvr>
                                        <p:cTn id="4713"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3"/>
                  </p:tgtEl>
                </p:cond>
              </p:nextCondLst>
            </p:seq>
            <p:seq concurrent="1" nextAc="seek">
              <p:cTn id="4714" restart="whenNotActive" fill="hold" evtFilter="cancelBubble" nodeType="interactiveSeq">
                <p:stCondLst>
                  <p:cond evt="onClick" delay="0">
                    <p:tgtEl>
                      <p:spTgt spid="644"/>
                    </p:tgtEl>
                  </p:cond>
                </p:stCondLst>
                <p:endSync evt="end" delay="0">
                  <p:rtn val="all"/>
                </p:endSync>
                <p:childTnLst>
                  <p:par>
                    <p:cTn id="4715" fill="hold">
                      <p:stCondLst>
                        <p:cond delay="0"/>
                      </p:stCondLst>
                      <p:childTnLst>
                        <p:par>
                          <p:cTn id="4716" fill="hold">
                            <p:stCondLst>
                              <p:cond delay="0"/>
                            </p:stCondLst>
                            <p:childTnLst>
                              <p:par>
                                <p:cTn id="4717" presetID="1" presetClass="entr" presetSubtype="0" fill="hold" grpId="0" nodeType="clickEffect">
                                  <p:stCondLst>
                                    <p:cond delay="0"/>
                                  </p:stCondLst>
                                  <p:childTnLst>
                                    <p:set>
                                      <p:cBhvr>
                                        <p:cTn id="4718" dur="1" fill="hold">
                                          <p:stCondLst>
                                            <p:cond delay="0"/>
                                          </p:stCondLst>
                                        </p:cTn>
                                        <p:tgtEl>
                                          <p:spTgt spid="650"/>
                                        </p:tgtEl>
                                        <p:attrNameLst>
                                          <p:attrName>style.visibility</p:attrName>
                                        </p:attrNameLst>
                                      </p:cBhvr>
                                      <p:to>
                                        <p:strVal val="visible"/>
                                      </p:to>
                                    </p:set>
                                  </p:childTnLst>
                                </p:cTn>
                              </p:par>
                              <p:par>
                                <p:cTn id="4719" presetID="1" presetClass="entr" presetSubtype="0" fill="hold" grpId="0" nodeType="withEffect">
                                  <p:stCondLst>
                                    <p:cond delay="0"/>
                                  </p:stCondLst>
                                  <p:childTnLst>
                                    <p:set>
                                      <p:cBhvr>
                                        <p:cTn id="4720" dur="1" fill="hold">
                                          <p:stCondLst>
                                            <p:cond delay="0"/>
                                          </p:stCondLst>
                                        </p:cTn>
                                        <p:tgtEl>
                                          <p:spTgt spid="625"/>
                                        </p:tgtEl>
                                        <p:attrNameLst>
                                          <p:attrName>style.visibility</p:attrName>
                                        </p:attrNameLst>
                                      </p:cBhvr>
                                      <p:to>
                                        <p:strVal val="visible"/>
                                      </p:to>
                                    </p:set>
                                  </p:childTnLst>
                                </p:cTn>
                              </p:par>
                              <p:par>
                                <p:cTn id="4721" presetID="10" presetClass="exit" presetSubtype="0" fill="hold" grpId="2" nodeType="withEffect">
                                  <p:stCondLst>
                                    <p:cond delay="0"/>
                                  </p:stCondLst>
                                  <p:childTnLst>
                                    <p:animEffect transition="out" filter="fade">
                                      <p:cBhvr>
                                        <p:cTn id="4722" dur="500"/>
                                        <p:tgtEl>
                                          <p:spTgt spid="628"/>
                                        </p:tgtEl>
                                      </p:cBhvr>
                                    </p:animEffect>
                                    <p:set>
                                      <p:cBhvr>
                                        <p:cTn id="4723"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4"/>
                  </p:tgtEl>
                </p:cond>
              </p:nextCondLst>
            </p:seq>
            <p:seq concurrent="1" nextAc="seek">
              <p:cTn id="4724" restart="whenNotActive" fill="hold" evtFilter="cancelBubble" nodeType="interactiveSeq">
                <p:stCondLst>
                  <p:cond evt="onClick" delay="0">
                    <p:tgtEl>
                      <p:spTgt spid="645"/>
                    </p:tgtEl>
                  </p:cond>
                </p:stCondLst>
                <p:endSync evt="end" delay="0">
                  <p:rtn val="all"/>
                </p:endSync>
                <p:childTnLst>
                  <p:par>
                    <p:cTn id="4725" fill="hold">
                      <p:stCondLst>
                        <p:cond delay="0"/>
                      </p:stCondLst>
                      <p:childTnLst>
                        <p:par>
                          <p:cTn id="4726" fill="hold">
                            <p:stCondLst>
                              <p:cond delay="0"/>
                            </p:stCondLst>
                            <p:childTnLst>
                              <p:par>
                                <p:cTn id="4727" presetID="1" presetClass="entr" presetSubtype="0" fill="hold" grpId="1" nodeType="clickEffect">
                                  <p:stCondLst>
                                    <p:cond delay="0"/>
                                  </p:stCondLst>
                                  <p:childTnLst>
                                    <p:set>
                                      <p:cBhvr>
                                        <p:cTn id="4728" dur="1" fill="hold">
                                          <p:stCondLst>
                                            <p:cond delay="0"/>
                                          </p:stCondLst>
                                        </p:cTn>
                                        <p:tgtEl>
                                          <p:spTgt spid="651"/>
                                        </p:tgtEl>
                                        <p:attrNameLst>
                                          <p:attrName>style.visibility</p:attrName>
                                        </p:attrNameLst>
                                      </p:cBhvr>
                                      <p:to>
                                        <p:strVal val="visible"/>
                                      </p:to>
                                    </p:set>
                                  </p:childTnLst>
                                </p:cTn>
                              </p:par>
                              <p:par>
                                <p:cTn id="4729" presetID="10" presetClass="exit" presetSubtype="0" fill="hold" grpId="5" nodeType="withEffect">
                                  <p:stCondLst>
                                    <p:cond delay="0"/>
                                  </p:stCondLst>
                                  <p:childTnLst>
                                    <p:animEffect transition="out" filter="fade">
                                      <p:cBhvr>
                                        <p:cTn id="4730" dur="500"/>
                                        <p:tgtEl>
                                          <p:spTgt spid="628"/>
                                        </p:tgtEl>
                                      </p:cBhvr>
                                    </p:animEffect>
                                    <p:set>
                                      <p:cBhvr>
                                        <p:cTn id="4731"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5"/>
                  </p:tgtEl>
                </p:cond>
              </p:nextCondLst>
            </p:seq>
            <p:seq concurrent="1" nextAc="seek">
              <p:cTn id="4732" restart="whenNotActive" fill="hold" evtFilter="cancelBubble" nodeType="interactiveSeq">
                <p:stCondLst>
                  <p:cond evt="onClick" delay="0">
                    <p:tgtEl>
                      <p:spTgt spid="647"/>
                    </p:tgtEl>
                  </p:cond>
                </p:stCondLst>
                <p:endSync evt="end" delay="0">
                  <p:rtn val="all"/>
                </p:endSync>
                <p:childTnLst>
                  <p:par>
                    <p:cTn id="4733" fill="hold">
                      <p:stCondLst>
                        <p:cond delay="0"/>
                      </p:stCondLst>
                      <p:childTnLst>
                        <p:par>
                          <p:cTn id="4734" fill="hold">
                            <p:stCondLst>
                              <p:cond delay="0"/>
                            </p:stCondLst>
                            <p:childTnLst>
                              <p:par>
                                <p:cTn id="4735" presetID="1" presetClass="entr" presetSubtype="0" fill="hold" grpId="0" nodeType="clickEffect">
                                  <p:stCondLst>
                                    <p:cond delay="0"/>
                                  </p:stCondLst>
                                  <p:childTnLst>
                                    <p:set>
                                      <p:cBhvr>
                                        <p:cTn id="4736" dur="1" fill="hold">
                                          <p:stCondLst>
                                            <p:cond delay="0"/>
                                          </p:stCondLst>
                                        </p:cTn>
                                        <p:tgtEl>
                                          <p:spTgt spid="653"/>
                                        </p:tgtEl>
                                        <p:attrNameLst>
                                          <p:attrName>style.visibility</p:attrName>
                                        </p:attrNameLst>
                                      </p:cBhvr>
                                      <p:to>
                                        <p:strVal val="visible"/>
                                      </p:to>
                                    </p:set>
                                  </p:childTnLst>
                                </p:cTn>
                              </p:par>
                              <p:par>
                                <p:cTn id="4737" presetID="1" presetClass="entr" presetSubtype="0" fill="hold" grpId="0" nodeType="withEffect">
                                  <p:stCondLst>
                                    <p:cond delay="0"/>
                                  </p:stCondLst>
                                  <p:childTnLst>
                                    <p:set>
                                      <p:cBhvr>
                                        <p:cTn id="4738" dur="1" fill="hold">
                                          <p:stCondLst>
                                            <p:cond delay="0"/>
                                          </p:stCondLst>
                                        </p:cTn>
                                        <p:tgtEl>
                                          <p:spTgt spid="620"/>
                                        </p:tgtEl>
                                        <p:attrNameLst>
                                          <p:attrName>style.visibility</p:attrName>
                                        </p:attrNameLst>
                                      </p:cBhvr>
                                      <p:to>
                                        <p:strVal val="visible"/>
                                      </p:to>
                                    </p:set>
                                  </p:childTnLst>
                                </p:cTn>
                              </p:par>
                              <p:par>
                                <p:cTn id="4739" presetID="10" presetClass="exit" presetSubtype="0" fill="hold" grpId="4" nodeType="withEffect">
                                  <p:stCondLst>
                                    <p:cond delay="0"/>
                                  </p:stCondLst>
                                  <p:childTnLst>
                                    <p:animEffect transition="out" filter="fade">
                                      <p:cBhvr>
                                        <p:cTn id="4740" dur="500"/>
                                        <p:tgtEl>
                                          <p:spTgt spid="628"/>
                                        </p:tgtEl>
                                      </p:cBhvr>
                                    </p:animEffect>
                                    <p:set>
                                      <p:cBhvr>
                                        <p:cTn id="4741"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7"/>
                  </p:tgtEl>
                </p:cond>
              </p:nextCondLst>
            </p:seq>
            <p:seq concurrent="1" nextAc="seek">
              <p:cTn id="4742" restart="whenNotActive" fill="hold" evtFilter="cancelBubble" nodeType="interactiveSeq">
                <p:stCondLst>
                  <p:cond evt="onClick" delay="0">
                    <p:tgtEl>
                      <p:spTgt spid="648"/>
                    </p:tgtEl>
                  </p:cond>
                </p:stCondLst>
                <p:endSync evt="end" delay="0">
                  <p:rtn val="all"/>
                </p:endSync>
                <p:childTnLst>
                  <p:par>
                    <p:cTn id="4743" fill="hold">
                      <p:stCondLst>
                        <p:cond delay="0"/>
                      </p:stCondLst>
                      <p:childTnLst>
                        <p:par>
                          <p:cTn id="4744" fill="hold">
                            <p:stCondLst>
                              <p:cond delay="0"/>
                            </p:stCondLst>
                            <p:childTnLst>
                              <p:par>
                                <p:cTn id="4745" presetID="1" presetClass="entr" presetSubtype="0" fill="hold" grpId="0" nodeType="clickEffect">
                                  <p:stCondLst>
                                    <p:cond delay="0"/>
                                  </p:stCondLst>
                                  <p:childTnLst>
                                    <p:set>
                                      <p:cBhvr>
                                        <p:cTn id="4746" dur="1" fill="hold">
                                          <p:stCondLst>
                                            <p:cond delay="0"/>
                                          </p:stCondLst>
                                        </p:cTn>
                                        <p:tgtEl>
                                          <p:spTgt spid="654"/>
                                        </p:tgtEl>
                                        <p:attrNameLst>
                                          <p:attrName>style.visibility</p:attrName>
                                        </p:attrNameLst>
                                      </p:cBhvr>
                                      <p:to>
                                        <p:strVal val="visible"/>
                                      </p:to>
                                    </p:set>
                                  </p:childTnLst>
                                </p:cTn>
                              </p:par>
                              <p:par>
                                <p:cTn id="4747" presetID="1" presetClass="entr" presetSubtype="0" fill="hold" grpId="1" nodeType="withEffect">
                                  <p:stCondLst>
                                    <p:cond delay="0"/>
                                  </p:stCondLst>
                                  <p:childTnLst>
                                    <p:set>
                                      <p:cBhvr>
                                        <p:cTn id="4748" dur="1" fill="hold">
                                          <p:stCondLst>
                                            <p:cond delay="0"/>
                                          </p:stCondLst>
                                        </p:cTn>
                                        <p:tgtEl>
                                          <p:spTgt spid="620"/>
                                        </p:tgtEl>
                                        <p:attrNameLst>
                                          <p:attrName>style.visibility</p:attrName>
                                        </p:attrNameLst>
                                      </p:cBhvr>
                                      <p:to>
                                        <p:strVal val="visible"/>
                                      </p:to>
                                    </p:set>
                                  </p:childTnLst>
                                </p:cTn>
                              </p:par>
                              <p:par>
                                <p:cTn id="4749" presetID="10" presetClass="exit" presetSubtype="0" fill="hold" grpId="3" nodeType="withEffect">
                                  <p:stCondLst>
                                    <p:cond delay="0"/>
                                  </p:stCondLst>
                                  <p:childTnLst>
                                    <p:animEffect transition="out" filter="fade">
                                      <p:cBhvr>
                                        <p:cTn id="4750" dur="500"/>
                                        <p:tgtEl>
                                          <p:spTgt spid="628"/>
                                        </p:tgtEl>
                                      </p:cBhvr>
                                    </p:animEffect>
                                    <p:set>
                                      <p:cBhvr>
                                        <p:cTn id="4751"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8"/>
                  </p:tgtEl>
                </p:cond>
              </p:nextCondLst>
            </p:seq>
            <p:seq concurrent="1" nextAc="seek">
              <p:cTn id="4752" restart="whenNotActive" fill="hold" evtFilter="cancelBubble" nodeType="interactiveSeq">
                <p:stCondLst>
                  <p:cond evt="onClick" delay="0">
                    <p:tgtEl>
                      <p:spTgt spid="646"/>
                    </p:tgtEl>
                  </p:cond>
                </p:stCondLst>
                <p:endSync evt="end" delay="0">
                  <p:rtn val="all"/>
                </p:endSync>
                <p:childTnLst>
                  <p:par>
                    <p:cTn id="4753" fill="hold">
                      <p:stCondLst>
                        <p:cond delay="0"/>
                      </p:stCondLst>
                      <p:childTnLst>
                        <p:par>
                          <p:cTn id="4754" fill="hold">
                            <p:stCondLst>
                              <p:cond delay="0"/>
                            </p:stCondLst>
                            <p:childTnLst>
                              <p:par>
                                <p:cTn id="4755" presetID="1" presetClass="entr" presetSubtype="0" fill="hold" grpId="0" nodeType="clickEffect">
                                  <p:stCondLst>
                                    <p:cond delay="0"/>
                                  </p:stCondLst>
                                  <p:childTnLst>
                                    <p:set>
                                      <p:cBhvr>
                                        <p:cTn id="4756" dur="1" fill="hold">
                                          <p:stCondLst>
                                            <p:cond delay="0"/>
                                          </p:stCondLst>
                                        </p:cTn>
                                        <p:tgtEl>
                                          <p:spTgt spid="652"/>
                                        </p:tgtEl>
                                        <p:attrNameLst>
                                          <p:attrName>style.visibility</p:attrName>
                                        </p:attrNameLst>
                                      </p:cBhvr>
                                      <p:to>
                                        <p:strVal val="visible"/>
                                      </p:to>
                                    </p:set>
                                  </p:childTnLst>
                                </p:cTn>
                              </p:par>
                              <p:par>
                                <p:cTn id="4757" presetID="1" presetClass="entr" presetSubtype="0" fill="hold" grpId="5" nodeType="withEffect">
                                  <p:stCondLst>
                                    <p:cond delay="0"/>
                                  </p:stCondLst>
                                  <p:childTnLst>
                                    <p:set>
                                      <p:cBhvr>
                                        <p:cTn id="4758" dur="1" fill="hold">
                                          <p:stCondLst>
                                            <p:cond delay="0"/>
                                          </p:stCondLst>
                                        </p:cTn>
                                        <p:tgtEl>
                                          <p:spTgt spid="620"/>
                                        </p:tgtEl>
                                        <p:attrNameLst>
                                          <p:attrName>style.visibility</p:attrName>
                                        </p:attrNameLst>
                                      </p:cBhvr>
                                      <p:to>
                                        <p:strVal val="visible"/>
                                      </p:to>
                                    </p:set>
                                  </p:childTnLst>
                                </p:cTn>
                              </p:par>
                              <p:par>
                                <p:cTn id="4759" presetID="10" presetClass="exit" presetSubtype="0" fill="hold" grpId="0" nodeType="withEffect">
                                  <p:stCondLst>
                                    <p:cond delay="0"/>
                                  </p:stCondLst>
                                  <p:childTnLst>
                                    <p:animEffect transition="out" filter="fade">
                                      <p:cBhvr>
                                        <p:cTn id="4760" dur="500"/>
                                        <p:tgtEl>
                                          <p:spTgt spid="628"/>
                                        </p:tgtEl>
                                      </p:cBhvr>
                                    </p:animEffect>
                                    <p:set>
                                      <p:cBhvr>
                                        <p:cTn id="4761" dur="1" fill="hold">
                                          <p:stCondLst>
                                            <p:cond delay="499"/>
                                          </p:stCondLst>
                                        </p:cTn>
                                        <p:tgtEl>
                                          <p:spTgt spid="628"/>
                                        </p:tgtEl>
                                        <p:attrNameLst>
                                          <p:attrName>style.visibility</p:attrName>
                                        </p:attrNameLst>
                                      </p:cBhvr>
                                      <p:to>
                                        <p:strVal val="hidden"/>
                                      </p:to>
                                    </p:set>
                                  </p:childTnLst>
                                </p:cTn>
                              </p:par>
                            </p:childTnLst>
                          </p:cTn>
                        </p:par>
                      </p:childTnLst>
                    </p:cTn>
                  </p:par>
                </p:childTnLst>
              </p:cTn>
              <p:nextCondLst>
                <p:cond evt="onClick" delay="0">
                  <p:tgtEl>
                    <p:spTgt spid="646"/>
                  </p:tgtEl>
                </p:cond>
              </p:nextCondLst>
            </p:seq>
            <p:seq concurrent="1" nextAc="seek">
              <p:cTn id="4762" restart="whenNotActive" fill="hold" evtFilter="cancelBubble" nodeType="interactiveSeq">
                <p:stCondLst>
                  <p:cond evt="onClick" delay="0">
                    <p:tgtEl>
                      <p:spTgt spid="654"/>
                    </p:tgtEl>
                  </p:cond>
                </p:stCondLst>
                <p:endSync evt="end" delay="0">
                  <p:rtn val="all"/>
                </p:endSync>
                <p:childTnLst>
                  <p:par>
                    <p:cTn id="4763" fill="hold">
                      <p:stCondLst>
                        <p:cond delay="0"/>
                      </p:stCondLst>
                      <p:childTnLst>
                        <p:par>
                          <p:cTn id="4764" fill="hold">
                            <p:stCondLst>
                              <p:cond delay="0"/>
                            </p:stCondLst>
                            <p:childTnLst>
                              <p:par>
                                <p:cTn id="4765" presetID="1" presetClass="exit" presetSubtype="0" fill="hold" grpId="1" nodeType="clickEffect">
                                  <p:stCondLst>
                                    <p:cond delay="0"/>
                                  </p:stCondLst>
                                  <p:childTnLst>
                                    <p:set>
                                      <p:cBhvr>
                                        <p:cTn id="4766" dur="1" fill="hold">
                                          <p:stCondLst>
                                            <p:cond delay="0"/>
                                          </p:stCondLst>
                                        </p:cTn>
                                        <p:tgtEl>
                                          <p:spTgt spid="654"/>
                                        </p:tgtEl>
                                        <p:attrNameLst>
                                          <p:attrName>style.visibility</p:attrName>
                                        </p:attrNameLst>
                                      </p:cBhvr>
                                      <p:to>
                                        <p:strVal val="hidden"/>
                                      </p:to>
                                    </p:set>
                                  </p:childTnLst>
                                </p:cTn>
                              </p:par>
                              <p:par>
                                <p:cTn id="4767" presetID="1" presetClass="exit" presetSubtype="0" fill="hold" grpId="4" nodeType="withEffect">
                                  <p:stCondLst>
                                    <p:cond delay="0"/>
                                  </p:stCondLst>
                                  <p:childTnLst>
                                    <p:set>
                                      <p:cBhvr>
                                        <p:cTn id="4768" dur="1" fill="hold">
                                          <p:stCondLst>
                                            <p:cond delay="0"/>
                                          </p:stCondLst>
                                        </p:cTn>
                                        <p:tgtEl>
                                          <p:spTgt spid="620"/>
                                        </p:tgtEl>
                                        <p:attrNameLst>
                                          <p:attrName>style.visibility</p:attrName>
                                        </p:attrNameLst>
                                      </p:cBhvr>
                                      <p:to>
                                        <p:strVal val="hidden"/>
                                      </p:to>
                                    </p:set>
                                  </p:childTnLst>
                                </p:cTn>
                              </p:par>
                              <p:par>
                                <p:cTn id="4769" presetID="10" presetClass="entr" presetSubtype="0" fill="hold" grpId="6" nodeType="withEffect">
                                  <p:stCondLst>
                                    <p:cond delay="0"/>
                                  </p:stCondLst>
                                  <p:childTnLst>
                                    <p:set>
                                      <p:cBhvr>
                                        <p:cTn id="4770" dur="1" fill="hold">
                                          <p:stCondLst>
                                            <p:cond delay="0"/>
                                          </p:stCondLst>
                                        </p:cTn>
                                        <p:tgtEl>
                                          <p:spTgt spid="628"/>
                                        </p:tgtEl>
                                        <p:attrNameLst>
                                          <p:attrName>style.visibility</p:attrName>
                                        </p:attrNameLst>
                                      </p:cBhvr>
                                      <p:to>
                                        <p:strVal val="visible"/>
                                      </p:to>
                                    </p:set>
                                    <p:animEffect transition="in" filter="fade">
                                      <p:cBhvr>
                                        <p:cTn id="4771" dur="500"/>
                                        <p:tgtEl>
                                          <p:spTgt spid="628"/>
                                        </p:tgtEl>
                                      </p:cBhvr>
                                    </p:animEffect>
                                  </p:childTnLst>
                                </p:cTn>
                              </p:par>
                            </p:childTnLst>
                          </p:cTn>
                        </p:par>
                      </p:childTnLst>
                    </p:cTn>
                  </p:par>
                </p:childTnLst>
              </p:cTn>
              <p:nextCondLst>
                <p:cond evt="onClick" delay="0">
                  <p:tgtEl>
                    <p:spTgt spid="654"/>
                  </p:tgtEl>
                </p:cond>
              </p:nextCondLst>
            </p:seq>
            <p:seq concurrent="1" nextAc="seek">
              <p:cTn id="4772" restart="whenNotActive" fill="hold" evtFilter="cancelBubble" nodeType="interactiveSeq">
                <p:stCondLst>
                  <p:cond evt="onClick" delay="0">
                    <p:tgtEl>
                      <p:spTgt spid="649"/>
                    </p:tgtEl>
                  </p:cond>
                </p:stCondLst>
                <p:endSync evt="end" delay="0">
                  <p:rtn val="all"/>
                </p:endSync>
                <p:childTnLst>
                  <p:par>
                    <p:cTn id="4773" fill="hold">
                      <p:stCondLst>
                        <p:cond delay="0"/>
                      </p:stCondLst>
                      <p:childTnLst>
                        <p:par>
                          <p:cTn id="4774" fill="hold">
                            <p:stCondLst>
                              <p:cond delay="0"/>
                            </p:stCondLst>
                            <p:childTnLst>
                              <p:par>
                                <p:cTn id="4775" presetID="1" presetClass="exit" presetSubtype="0" fill="hold" grpId="1" nodeType="clickEffect">
                                  <p:stCondLst>
                                    <p:cond delay="0"/>
                                  </p:stCondLst>
                                  <p:childTnLst>
                                    <p:set>
                                      <p:cBhvr>
                                        <p:cTn id="4776" dur="1" fill="hold">
                                          <p:stCondLst>
                                            <p:cond delay="0"/>
                                          </p:stCondLst>
                                        </p:cTn>
                                        <p:tgtEl>
                                          <p:spTgt spid="649"/>
                                        </p:tgtEl>
                                        <p:attrNameLst>
                                          <p:attrName>style.visibility</p:attrName>
                                        </p:attrNameLst>
                                      </p:cBhvr>
                                      <p:to>
                                        <p:strVal val="hidden"/>
                                      </p:to>
                                    </p:set>
                                  </p:childTnLst>
                                </p:cTn>
                              </p:par>
                              <p:par>
                                <p:cTn id="4777" presetID="10" presetClass="entr" presetSubtype="0" fill="hold" grpId="7" nodeType="withEffect">
                                  <p:stCondLst>
                                    <p:cond delay="0"/>
                                  </p:stCondLst>
                                  <p:childTnLst>
                                    <p:set>
                                      <p:cBhvr>
                                        <p:cTn id="4778" dur="1" fill="hold">
                                          <p:stCondLst>
                                            <p:cond delay="0"/>
                                          </p:stCondLst>
                                        </p:cTn>
                                        <p:tgtEl>
                                          <p:spTgt spid="628"/>
                                        </p:tgtEl>
                                        <p:attrNameLst>
                                          <p:attrName>style.visibility</p:attrName>
                                        </p:attrNameLst>
                                      </p:cBhvr>
                                      <p:to>
                                        <p:strVal val="visible"/>
                                      </p:to>
                                    </p:set>
                                    <p:animEffect transition="in" filter="fade">
                                      <p:cBhvr>
                                        <p:cTn id="4779" dur="500"/>
                                        <p:tgtEl>
                                          <p:spTgt spid="628"/>
                                        </p:tgtEl>
                                      </p:cBhvr>
                                    </p:animEffect>
                                  </p:childTnLst>
                                </p:cTn>
                              </p:par>
                            </p:childTnLst>
                          </p:cTn>
                        </p:par>
                      </p:childTnLst>
                    </p:cTn>
                  </p:par>
                </p:childTnLst>
              </p:cTn>
              <p:nextCondLst>
                <p:cond evt="onClick" delay="0">
                  <p:tgtEl>
                    <p:spTgt spid="649"/>
                  </p:tgtEl>
                </p:cond>
              </p:nextCondLst>
            </p:seq>
            <p:seq concurrent="1" nextAc="seek">
              <p:cTn id="4780" restart="whenNotActive" fill="hold" evtFilter="cancelBubble" nodeType="interactiveSeq">
                <p:stCondLst>
                  <p:cond evt="onClick" delay="0">
                    <p:tgtEl>
                      <p:spTgt spid="650"/>
                    </p:tgtEl>
                  </p:cond>
                </p:stCondLst>
                <p:endSync evt="end" delay="0">
                  <p:rtn val="all"/>
                </p:endSync>
                <p:childTnLst>
                  <p:par>
                    <p:cTn id="4781" fill="hold">
                      <p:stCondLst>
                        <p:cond delay="0"/>
                      </p:stCondLst>
                      <p:childTnLst>
                        <p:par>
                          <p:cTn id="4782" fill="hold">
                            <p:stCondLst>
                              <p:cond delay="0"/>
                            </p:stCondLst>
                            <p:childTnLst>
                              <p:par>
                                <p:cTn id="4783" presetID="1" presetClass="exit" presetSubtype="0" fill="hold" grpId="1" nodeType="clickEffect">
                                  <p:stCondLst>
                                    <p:cond delay="0"/>
                                  </p:stCondLst>
                                  <p:childTnLst>
                                    <p:set>
                                      <p:cBhvr>
                                        <p:cTn id="4784" dur="1" fill="hold">
                                          <p:stCondLst>
                                            <p:cond delay="0"/>
                                          </p:stCondLst>
                                        </p:cTn>
                                        <p:tgtEl>
                                          <p:spTgt spid="650"/>
                                        </p:tgtEl>
                                        <p:attrNameLst>
                                          <p:attrName>style.visibility</p:attrName>
                                        </p:attrNameLst>
                                      </p:cBhvr>
                                      <p:to>
                                        <p:strVal val="hidden"/>
                                      </p:to>
                                    </p:set>
                                  </p:childTnLst>
                                </p:cTn>
                              </p:par>
                              <p:par>
                                <p:cTn id="4785" presetID="1" presetClass="exit" presetSubtype="0" fill="hold" grpId="1" nodeType="withEffect">
                                  <p:stCondLst>
                                    <p:cond delay="0"/>
                                  </p:stCondLst>
                                  <p:childTnLst>
                                    <p:set>
                                      <p:cBhvr>
                                        <p:cTn id="4786" dur="1" fill="hold">
                                          <p:stCondLst>
                                            <p:cond delay="0"/>
                                          </p:stCondLst>
                                        </p:cTn>
                                        <p:tgtEl>
                                          <p:spTgt spid="625"/>
                                        </p:tgtEl>
                                        <p:attrNameLst>
                                          <p:attrName>style.visibility</p:attrName>
                                        </p:attrNameLst>
                                      </p:cBhvr>
                                      <p:to>
                                        <p:strVal val="hidden"/>
                                      </p:to>
                                    </p:set>
                                  </p:childTnLst>
                                </p:cTn>
                              </p:par>
                              <p:par>
                                <p:cTn id="4787" presetID="10" presetClass="entr" presetSubtype="0" fill="hold" grpId="11" nodeType="withEffect">
                                  <p:stCondLst>
                                    <p:cond delay="0"/>
                                  </p:stCondLst>
                                  <p:childTnLst>
                                    <p:set>
                                      <p:cBhvr>
                                        <p:cTn id="4788" dur="1" fill="hold">
                                          <p:stCondLst>
                                            <p:cond delay="0"/>
                                          </p:stCondLst>
                                        </p:cTn>
                                        <p:tgtEl>
                                          <p:spTgt spid="628"/>
                                        </p:tgtEl>
                                        <p:attrNameLst>
                                          <p:attrName>style.visibility</p:attrName>
                                        </p:attrNameLst>
                                      </p:cBhvr>
                                      <p:to>
                                        <p:strVal val="visible"/>
                                      </p:to>
                                    </p:set>
                                    <p:animEffect transition="in" filter="fade">
                                      <p:cBhvr>
                                        <p:cTn id="4789" dur="500"/>
                                        <p:tgtEl>
                                          <p:spTgt spid="628"/>
                                        </p:tgtEl>
                                      </p:cBhvr>
                                    </p:animEffect>
                                  </p:childTnLst>
                                </p:cTn>
                              </p:par>
                            </p:childTnLst>
                          </p:cTn>
                        </p:par>
                      </p:childTnLst>
                    </p:cTn>
                  </p:par>
                </p:childTnLst>
              </p:cTn>
              <p:nextCondLst>
                <p:cond evt="onClick" delay="0">
                  <p:tgtEl>
                    <p:spTgt spid="650"/>
                  </p:tgtEl>
                </p:cond>
              </p:nextCondLst>
            </p:seq>
            <p:seq concurrent="1" nextAc="seek">
              <p:cTn id="4790" restart="whenNotActive" fill="hold" evtFilter="cancelBubble" nodeType="interactiveSeq">
                <p:stCondLst>
                  <p:cond evt="onClick" delay="0">
                    <p:tgtEl>
                      <p:spTgt spid="651"/>
                    </p:tgtEl>
                  </p:cond>
                </p:stCondLst>
                <p:endSync evt="end" delay="0">
                  <p:rtn val="all"/>
                </p:endSync>
                <p:childTnLst>
                  <p:par>
                    <p:cTn id="4791" fill="hold">
                      <p:stCondLst>
                        <p:cond delay="0"/>
                      </p:stCondLst>
                      <p:childTnLst>
                        <p:par>
                          <p:cTn id="4792" fill="hold">
                            <p:stCondLst>
                              <p:cond delay="0"/>
                            </p:stCondLst>
                            <p:childTnLst>
                              <p:par>
                                <p:cTn id="4793" presetID="1" presetClass="exit" presetSubtype="0" fill="hold" grpId="0" nodeType="clickEffect">
                                  <p:stCondLst>
                                    <p:cond delay="0"/>
                                  </p:stCondLst>
                                  <p:childTnLst>
                                    <p:set>
                                      <p:cBhvr>
                                        <p:cTn id="4794" dur="1" fill="hold">
                                          <p:stCondLst>
                                            <p:cond delay="0"/>
                                          </p:stCondLst>
                                        </p:cTn>
                                        <p:tgtEl>
                                          <p:spTgt spid="651"/>
                                        </p:tgtEl>
                                        <p:attrNameLst>
                                          <p:attrName>style.visibility</p:attrName>
                                        </p:attrNameLst>
                                      </p:cBhvr>
                                      <p:to>
                                        <p:strVal val="hidden"/>
                                      </p:to>
                                    </p:set>
                                  </p:childTnLst>
                                </p:cTn>
                              </p:par>
                              <p:par>
                                <p:cTn id="4795" presetID="10" presetClass="entr" presetSubtype="0" fill="hold" grpId="10" nodeType="withEffect">
                                  <p:stCondLst>
                                    <p:cond delay="0"/>
                                  </p:stCondLst>
                                  <p:childTnLst>
                                    <p:set>
                                      <p:cBhvr>
                                        <p:cTn id="4796" dur="1" fill="hold">
                                          <p:stCondLst>
                                            <p:cond delay="0"/>
                                          </p:stCondLst>
                                        </p:cTn>
                                        <p:tgtEl>
                                          <p:spTgt spid="628"/>
                                        </p:tgtEl>
                                        <p:attrNameLst>
                                          <p:attrName>style.visibility</p:attrName>
                                        </p:attrNameLst>
                                      </p:cBhvr>
                                      <p:to>
                                        <p:strVal val="visible"/>
                                      </p:to>
                                    </p:set>
                                    <p:animEffect transition="in" filter="fade">
                                      <p:cBhvr>
                                        <p:cTn id="4797" dur="500"/>
                                        <p:tgtEl>
                                          <p:spTgt spid="628"/>
                                        </p:tgtEl>
                                      </p:cBhvr>
                                    </p:animEffect>
                                  </p:childTnLst>
                                </p:cTn>
                              </p:par>
                            </p:childTnLst>
                          </p:cTn>
                        </p:par>
                      </p:childTnLst>
                    </p:cTn>
                  </p:par>
                </p:childTnLst>
              </p:cTn>
              <p:nextCondLst>
                <p:cond evt="onClick" delay="0">
                  <p:tgtEl>
                    <p:spTgt spid="651"/>
                  </p:tgtEl>
                </p:cond>
              </p:nextCondLst>
            </p:seq>
            <p:seq concurrent="1" nextAc="seek">
              <p:cTn id="4798" restart="whenNotActive" fill="hold" evtFilter="cancelBubble" nodeType="interactiveSeq">
                <p:stCondLst>
                  <p:cond evt="onClick" delay="0">
                    <p:tgtEl>
                      <p:spTgt spid="652"/>
                    </p:tgtEl>
                  </p:cond>
                </p:stCondLst>
                <p:endSync evt="end" delay="0">
                  <p:rtn val="all"/>
                </p:endSync>
                <p:childTnLst>
                  <p:par>
                    <p:cTn id="4799" fill="hold">
                      <p:stCondLst>
                        <p:cond delay="0"/>
                      </p:stCondLst>
                      <p:childTnLst>
                        <p:par>
                          <p:cTn id="4800" fill="hold">
                            <p:stCondLst>
                              <p:cond delay="0"/>
                            </p:stCondLst>
                            <p:childTnLst>
                              <p:par>
                                <p:cTn id="4801" presetID="1" presetClass="exit" presetSubtype="0" fill="hold" grpId="1" nodeType="clickEffect">
                                  <p:stCondLst>
                                    <p:cond delay="0"/>
                                  </p:stCondLst>
                                  <p:childTnLst>
                                    <p:set>
                                      <p:cBhvr>
                                        <p:cTn id="4802" dur="1" fill="hold">
                                          <p:stCondLst>
                                            <p:cond delay="0"/>
                                          </p:stCondLst>
                                        </p:cTn>
                                        <p:tgtEl>
                                          <p:spTgt spid="652"/>
                                        </p:tgtEl>
                                        <p:attrNameLst>
                                          <p:attrName>style.visibility</p:attrName>
                                        </p:attrNameLst>
                                      </p:cBhvr>
                                      <p:to>
                                        <p:strVal val="hidden"/>
                                      </p:to>
                                    </p:set>
                                  </p:childTnLst>
                                </p:cTn>
                              </p:par>
                              <p:par>
                                <p:cTn id="4803" presetID="1" presetClass="exit" presetSubtype="0" fill="hold" grpId="3" nodeType="withEffect">
                                  <p:stCondLst>
                                    <p:cond delay="0"/>
                                  </p:stCondLst>
                                  <p:childTnLst>
                                    <p:set>
                                      <p:cBhvr>
                                        <p:cTn id="4804" dur="1" fill="hold">
                                          <p:stCondLst>
                                            <p:cond delay="0"/>
                                          </p:stCondLst>
                                        </p:cTn>
                                        <p:tgtEl>
                                          <p:spTgt spid="620"/>
                                        </p:tgtEl>
                                        <p:attrNameLst>
                                          <p:attrName>style.visibility</p:attrName>
                                        </p:attrNameLst>
                                      </p:cBhvr>
                                      <p:to>
                                        <p:strVal val="hidden"/>
                                      </p:to>
                                    </p:set>
                                  </p:childTnLst>
                                </p:cTn>
                              </p:par>
                              <p:par>
                                <p:cTn id="4805" presetID="10" presetClass="entr" presetSubtype="0" fill="hold" grpId="9" nodeType="withEffect">
                                  <p:stCondLst>
                                    <p:cond delay="0"/>
                                  </p:stCondLst>
                                  <p:childTnLst>
                                    <p:set>
                                      <p:cBhvr>
                                        <p:cTn id="4806" dur="1" fill="hold">
                                          <p:stCondLst>
                                            <p:cond delay="0"/>
                                          </p:stCondLst>
                                        </p:cTn>
                                        <p:tgtEl>
                                          <p:spTgt spid="628"/>
                                        </p:tgtEl>
                                        <p:attrNameLst>
                                          <p:attrName>style.visibility</p:attrName>
                                        </p:attrNameLst>
                                      </p:cBhvr>
                                      <p:to>
                                        <p:strVal val="visible"/>
                                      </p:to>
                                    </p:set>
                                    <p:animEffect transition="in" filter="fade">
                                      <p:cBhvr>
                                        <p:cTn id="4807" dur="500"/>
                                        <p:tgtEl>
                                          <p:spTgt spid="628"/>
                                        </p:tgtEl>
                                      </p:cBhvr>
                                    </p:animEffect>
                                  </p:childTnLst>
                                </p:cTn>
                              </p:par>
                            </p:childTnLst>
                          </p:cTn>
                        </p:par>
                      </p:childTnLst>
                    </p:cTn>
                  </p:par>
                </p:childTnLst>
              </p:cTn>
              <p:nextCondLst>
                <p:cond evt="onClick" delay="0">
                  <p:tgtEl>
                    <p:spTgt spid="652"/>
                  </p:tgtEl>
                </p:cond>
              </p:nextCondLst>
            </p:seq>
            <p:seq concurrent="1" nextAc="seek">
              <p:cTn id="4808" restart="whenNotActive" fill="hold" evtFilter="cancelBubble" nodeType="interactiveSeq">
                <p:stCondLst>
                  <p:cond evt="onClick" delay="0">
                    <p:tgtEl>
                      <p:spTgt spid="653"/>
                    </p:tgtEl>
                  </p:cond>
                </p:stCondLst>
                <p:endSync evt="end" delay="0">
                  <p:rtn val="all"/>
                </p:endSync>
                <p:childTnLst>
                  <p:par>
                    <p:cTn id="4809" fill="hold">
                      <p:stCondLst>
                        <p:cond delay="0"/>
                      </p:stCondLst>
                      <p:childTnLst>
                        <p:par>
                          <p:cTn id="4810" fill="hold">
                            <p:stCondLst>
                              <p:cond delay="0"/>
                            </p:stCondLst>
                            <p:childTnLst>
                              <p:par>
                                <p:cTn id="4811" presetID="1" presetClass="exit" presetSubtype="0" fill="hold" grpId="1" nodeType="clickEffect">
                                  <p:stCondLst>
                                    <p:cond delay="0"/>
                                  </p:stCondLst>
                                  <p:childTnLst>
                                    <p:set>
                                      <p:cBhvr>
                                        <p:cTn id="4812" dur="1" fill="hold">
                                          <p:stCondLst>
                                            <p:cond delay="0"/>
                                          </p:stCondLst>
                                        </p:cTn>
                                        <p:tgtEl>
                                          <p:spTgt spid="653"/>
                                        </p:tgtEl>
                                        <p:attrNameLst>
                                          <p:attrName>style.visibility</p:attrName>
                                        </p:attrNameLst>
                                      </p:cBhvr>
                                      <p:to>
                                        <p:strVal val="hidden"/>
                                      </p:to>
                                    </p:set>
                                  </p:childTnLst>
                                </p:cTn>
                              </p:par>
                              <p:par>
                                <p:cTn id="4813" presetID="1" presetClass="exit" presetSubtype="0" fill="hold" grpId="2" nodeType="withEffect">
                                  <p:stCondLst>
                                    <p:cond delay="0"/>
                                  </p:stCondLst>
                                  <p:childTnLst>
                                    <p:set>
                                      <p:cBhvr>
                                        <p:cTn id="4814" dur="1" fill="hold">
                                          <p:stCondLst>
                                            <p:cond delay="0"/>
                                          </p:stCondLst>
                                        </p:cTn>
                                        <p:tgtEl>
                                          <p:spTgt spid="620"/>
                                        </p:tgtEl>
                                        <p:attrNameLst>
                                          <p:attrName>style.visibility</p:attrName>
                                        </p:attrNameLst>
                                      </p:cBhvr>
                                      <p:to>
                                        <p:strVal val="hidden"/>
                                      </p:to>
                                    </p:set>
                                  </p:childTnLst>
                                </p:cTn>
                              </p:par>
                              <p:par>
                                <p:cTn id="4815" presetID="10" presetClass="entr" presetSubtype="0" fill="hold" grpId="8" nodeType="withEffect">
                                  <p:stCondLst>
                                    <p:cond delay="0"/>
                                  </p:stCondLst>
                                  <p:childTnLst>
                                    <p:set>
                                      <p:cBhvr>
                                        <p:cTn id="4816" dur="1" fill="hold">
                                          <p:stCondLst>
                                            <p:cond delay="0"/>
                                          </p:stCondLst>
                                        </p:cTn>
                                        <p:tgtEl>
                                          <p:spTgt spid="628"/>
                                        </p:tgtEl>
                                        <p:attrNameLst>
                                          <p:attrName>style.visibility</p:attrName>
                                        </p:attrNameLst>
                                      </p:cBhvr>
                                      <p:to>
                                        <p:strVal val="visible"/>
                                      </p:to>
                                    </p:set>
                                    <p:animEffect transition="in" filter="fade">
                                      <p:cBhvr>
                                        <p:cTn id="4817" dur="500"/>
                                        <p:tgtEl>
                                          <p:spTgt spid="628"/>
                                        </p:tgtEl>
                                      </p:cBhvr>
                                    </p:animEffect>
                                  </p:childTnLst>
                                </p:cTn>
                              </p:par>
                            </p:childTnLst>
                          </p:cTn>
                        </p:par>
                      </p:childTnLst>
                    </p:cTn>
                  </p:par>
                </p:childTnLst>
              </p:cTn>
              <p:nextCondLst>
                <p:cond evt="onClick" delay="0">
                  <p:tgtEl>
                    <p:spTgt spid="653"/>
                  </p:tgtEl>
                </p:cond>
              </p:nextCondLst>
            </p:seq>
            <p:seq concurrent="1" nextAc="seek">
              <p:cTn id="4818" restart="whenNotActive" fill="hold" evtFilter="cancelBubble" nodeType="interactiveSeq">
                <p:stCondLst>
                  <p:cond evt="onClick" delay="0">
                    <p:tgtEl>
                      <p:spTgt spid="655"/>
                    </p:tgtEl>
                  </p:cond>
                </p:stCondLst>
                <p:endSync evt="end" delay="0">
                  <p:rtn val="all"/>
                </p:endSync>
                <p:childTnLst>
                  <p:par>
                    <p:cTn id="4819" fill="hold">
                      <p:stCondLst>
                        <p:cond delay="0"/>
                      </p:stCondLst>
                      <p:childTnLst>
                        <p:par>
                          <p:cTn id="4820" fill="hold">
                            <p:stCondLst>
                              <p:cond delay="0"/>
                            </p:stCondLst>
                            <p:childTnLst>
                              <p:par>
                                <p:cTn id="4821" presetID="1" presetClass="entr" presetSubtype="0" fill="hold" grpId="0" nodeType="clickEffect">
                                  <p:stCondLst>
                                    <p:cond delay="0"/>
                                  </p:stCondLst>
                                  <p:childTnLst>
                                    <p:set>
                                      <p:cBhvr>
                                        <p:cTn id="4822" dur="1" fill="hold">
                                          <p:stCondLst>
                                            <p:cond delay="0"/>
                                          </p:stCondLst>
                                        </p:cTn>
                                        <p:tgtEl>
                                          <p:spTgt spid="661"/>
                                        </p:tgtEl>
                                        <p:attrNameLst>
                                          <p:attrName>style.visibility</p:attrName>
                                        </p:attrNameLst>
                                      </p:cBhvr>
                                      <p:to>
                                        <p:strVal val="visible"/>
                                      </p:to>
                                    </p:set>
                                  </p:childTnLst>
                                </p:cTn>
                              </p:par>
                              <p:par>
                                <p:cTn id="4823" presetID="10" presetClass="exit" presetSubtype="0" fill="hold" grpId="0" nodeType="withEffect">
                                  <p:stCondLst>
                                    <p:cond delay="0"/>
                                  </p:stCondLst>
                                  <p:childTnLst>
                                    <p:animEffect transition="out" filter="fade">
                                      <p:cBhvr>
                                        <p:cTn id="4824" dur="500"/>
                                        <p:tgtEl>
                                          <p:spTgt spid="627"/>
                                        </p:tgtEl>
                                      </p:cBhvr>
                                    </p:animEffect>
                                    <p:set>
                                      <p:cBhvr>
                                        <p:cTn id="4825"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5"/>
                  </p:tgtEl>
                </p:cond>
              </p:nextCondLst>
            </p:seq>
            <p:seq concurrent="1" nextAc="seek">
              <p:cTn id="4826" restart="whenNotActive" fill="hold" evtFilter="cancelBubble" nodeType="interactiveSeq">
                <p:stCondLst>
                  <p:cond evt="onClick" delay="0">
                    <p:tgtEl>
                      <p:spTgt spid="656"/>
                    </p:tgtEl>
                  </p:cond>
                </p:stCondLst>
                <p:endSync evt="end" delay="0">
                  <p:rtn val="all"/>
                </p:endSync>
                <p:childTnLst>
                  <p:par>
                    <p:cTn id="4827" fill="hold">
                      <p:stCondLst>
                        <p:cond delay="0"/>
                      </p:stCondLst>
                      <p:childTnLst>
                        <p:par>
                          <p:cTn id="4828" fill="hold">
                            <p:stCondLst>
                              <p:cond delay="0"/>
                            </p:stCondLst>
                            <p:childTnLst>
                              <p:par>
                                <p:cTn id="4829" presetID="1" presetClass="entr" presetSubtype="0" fill="hold" grpId="0" nodeType="clickEffect">
                                  <p:stCondLst>
                                    <p:cond delay="0"/>
                                  </p:stCondLst>
                                  <p:childTnLst>
                                    <p:set>
                                      <p:cBhvr>
                                        <p:cTn id="4830" dur="1" fill="hold">
                                          <p:stCondLst>
                                            <p:cond delay="0"/>
                                          </p:stCondLst>
                                        </p:cTn>
                                        <p:tgtEl>
                                          <p:spTgt spid="662"/>
                                        </p:tgtEl>
                                        <p:attrNameLst>
                                          <p:attrName>style.visibility</p:attrName>
                                        </p:attrNameLst>
                                      </p:cBhvr>
                                      <p:to>
                                        <p:strVal val="visible"/>
                                      </p:to>
                                    </p:set>
                                  </p:childTnLst>
                                </p:cTn>
                              </p:par>
                              <p:par>
                                <p:cTn id="4831" presetID="1" presetClass="entr" presetSubtype="0" fill="hold" grpId="0" nodeType="withEffect">
                                  <p:stCondLst>
                                    <p:cond delay="0"/>
                                  </p:stCondLst>
                                  <p:childTnLst>
                                    <p:set>
                                      <p:cBhvr>
                                        <p:cTn id="4832" dur="1" fill="hold">
                                          <p:stCondLst>
                                            <p:cond delay="0"/>
                                          </p:stCondLst>
                                        </p:cTn>
                                        <p:tgtEl>
                                          <p:spTgt spid="619"/>
                                        </p:tgtEl>
                                        <p:attrNameLst>
                                          <p:attrName>style.visibility</p:attrName>
                                        </p:attrNameLst>
                                      </p:cBhvr>
                                      <p:to>
                                        <p:strVal val="visible"/>
                                      </p:to>
                                    </p:set>
                                  </p:childTnLst>
                                </p:cTn>
                              </p:par>
                              <p:par>
                                <p:cTn id="4833" presetID="10" presetClass="exit" presetSubtype="0" fill="hold" grpId="1" nodeType="withEffect">
                                  <p:stCondLst>
                                    <p:cond delay="0"/>
                                  </p:stCondLst>
                                  <p:childTnLst>
                                    <p:animEffect transition="out" filter="fade">
                                      <p:cBhvr>
                                        <p:cTn id="4834" dur="500"/>
                                        <p:tgtEl>
                                          <p:spTgt spid="627"/>
                                        </p:tgtEl>
                                      </p:cBhvr>
                                    </p:animEffect>
                                    <p:set>
                                      <p:cBhvr>
                                        <p:cTn id="4835"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6"/>
                  </p:tgtEl>
                </p:cond>
              </p:nextCondLst>
            </p:seq>
            <p:seq concurrent="1" nextAc="seek">
              <p:cTn id="4836" restart="whenNotActive" fill="hold" evtFilter="cancelBubble" nodeType="interactiveSeq">
                <p:stCondLst>
                  <p:cond evt="onClick" delay="0">
                    <p:tgtEl>
                      <p:spTgt spid="657"/>
                    </p:tgtEl>
                  </p:cond>
                </p:stCondLst>
                <p:endSync evt="end" delay="0">
                  <p:rtn val="all"/>
                </p:endSync>
                <p:childTnLst>
                  <p:par>
                    <p:cTn id="4837" fill="hold">
                      <p:stCondLst>
                        <p:cond delay="0"/>
                      </p:stCondLst>
                      <p:childTnLst>
                        <p:par>
                          <p:cTn id="4838" fill="hold">
                            <p:stCondLst>
                              <p:cond delay="0"/>
                            </p:stCondLst>
                            <p:childTnLst>
                              <p:par>
                                <p:cTn id="4839" presetID="1" presetClass="entr" presetSubtype="0" fill="hold" grpId="1" nodeType="clickEffect">
                                  <p:stCondLst>
                                    <p:cond delay="0"/>
                                  </p:stCondLst>
                                  <p:childTnLst>
                                    <p:set>
                                      <p:cBhvr>
                                        <p:cTn id="4840" dur="1" fill="hold">
                                          <p:stCondLst>
                                            <p:cond delay="0"/>
                                          </p:stCondLst>
                                        </p:cTn>
                                        <p:tgtEl>
                                          <p:spTgt spid="663"/>
                                        </p:tgtEl>
                                        <p:attrNameLst>
                                          <p:attrName>style.visibility</p:attrName>
                                        </p:attrNameLst>
                                      </p:cBhvr>
                                      <p:to>
                                        <p:strVal val="visible"/>
                                      </p:to>
                                    </p:set>
                                  </p:childTnLst>
                                </p:cTn>
                              </p:par>
                              <p:par>
                                <p:cTn id="4841" presetID="10" presetClass="exit" presetSubtype="0" fill="hold" grpId="2" nodeType="withEffect">
                                  <p:stCondLst>
                                    <p:cond delay="0"/>
                                  </p:stCondLst>
                                  <p:childTnLst>
                                    <p:animEffect transition="out" filter="fade">
                                      <p:cBhvr>
                                        <p:cTn id="4842" dur="500"/>
                                        <p:tgtEl>
                                          <p:spTgt spid="627"/>
                                        </p:tgtEl>
                                      </p:cBhvr>
                                    </p:animEffect>
                                    <p:set>
                                      <p:cBhvr>
                                        <p:cTn id="4843"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7"/>
                  </p:tgtEl>
                </p:cond>
              </p:nextCondLst>
            </p:seq>
            <p:seq concurrent="1" nextAc="seek">
              <p:cTn id="4844" restart="whenNotActive" fill="hold" evtFilter="cancelBubble" nodeType="interactiveSeq">
                <p:stCondLst>
                  <p:cond evt="onClick" delay="0">
                    <p:tgtEl>
                      <p:spTgt spid="659"/>
                    </p:tgtEl>
                  </p:cond>
                </p:stCondLst>
                <p:endSync evt="end" delay="0">
                  <p:rtn val="all"/>
                </p:endSync>
                <p:childTnLst>
                  <p:par>
                    <p:cTn id="4845" fill="hold">
                      <p:stCondLst>
                        <p:cond delay="0"/>
                      </p:stCondLst>
                      <p:childTnLst>
                        <p:par>
                          <p:cTn id="4846" fill="hold">
                            <p:stCondLst>
                              <p:cond delay="0"/>
                            </p:stCondLst>
                            <p:childTnLst>
                              <p:par>
                                <p:cTn id="4847" presetID="1" presetClass="entr" presetSubtype="0" fill="hold" grpId="0" nodeType="clickEffect">
                                  <p:stCondLst>
                                    <p:cond delay="0"/>
                                  </p:stCondLst>
                                  <p:childTnLst>
                                    <p:set>
                                      <p:cBhvr>
                                        <p:cTn id="4848" dur="1" fill="hold">
                                          <p:stCondLst>
                                            <p:cond delay="0"/>
                                          </p:stCondLst>
                                        </p:cTn>
                                        <p:tgtEl>
                                          <p:spTgt spid="665"/>
                                        </p:tgtEl>
                                        <p:attrNameLst>
                                          <p:attrName>style.visibility</p:attrName>
                                        </p:attrNameLst>
                                      </p:cBhvr>
                                      <p:to>
                                        <p:strVal val="visible"/>
                                      </p:to>
                                    </p:set>
                                  </p:childTnLst>
                                </p:cTn>
                              </p:par>
                              <p:par>
                                <p:cTn id="4849" presetID="1" presetClass="entr" presetSubtype="0" fill="hold" grpId="0" nodeType="withEffect">
                                  <p:stCondLst>
                                    <p:cond delay="0"/>
                                  </p:stCondLst>
                                  <p:childTnLst>
                                    <p:set>
                                      <p:cBhvr>
                                        <p:cTn id="4850" dur="1" fill="hold">
                                          <p:stCondLst>
                                            <p:cond delay="0"/>
                                          </p:stCondLst>
                                        </p:cTn>
                                        <p:tgtEl>
                                          <p:spTgt spid="626"/>
                                        </p:tgtEl>
                                        <p:attrNameLst>
                                          <p:attrName>style.visibility</p:attrName>
                                        </p:attrNameLst>
                                      </p:cBhvr>
                                      <p:to>
                                        <p:strVal val="visible"/>
                                      </p:to>
                                    </p:set>
                                  </p:childTnLst>
                                </p:cTn>
                              </p:par>
                              <p:par>
                                <p:cTn id="4851" presetID="10" presetClass="exit" presetSubtype="0" fill="hold" grpId="3" nodeType="withEffect">
                                  <p:stCondLst>
                                    <p:cond delay="0"/>
                                  </p:stCondLst>
                                  <p:childTnLst>
                                    <p:animEffect transition="out" filter="fade">
                                      <p:cBhvr>
                                        <p:cTn id="4852" dur="500"/>
                                        <p:tgtEl>
                                          <p:spTgt spid="627"/>
                                        </p:tgtEl>
                                      </p:cBhvr>
                                    </p:animEffect>
                                    <p:set>
                                      <p:cBhvr>
                                        <p:cTn id="4853"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9"/>
                  </p:tgtEl>
                </p:cond>
              </p:nextCondLst>
            </p:seq>
            <p:seq concurrent="1" nextAc="seek">
              <p:cTn id="4854" restart="whenNotActive" fill="hold" evtFilter="cancelBubble" nodeType="interactiveSeq">
                <p:stCondLst>
                  <p:cond evt="onClick" delay="0">
                    <p:tgtEl>
                      <p:spTgt spid="660"/>
                    </p:tgtEl>
                  </p:cond>
                </p:stCondLst>
                <p:endSync evt="end" delay="0">
                  <p:rtn val="all"/>
                </p:endSync>
                <p:childTnLst>
                  <p:par>
                    <p:cTn id="4855" fill="hold">
                      <p:stCondLst>
                        <p:cond delay="0"/>
                      </p:stCondLst>
                      <p:childTnLst>
                        <p:par>
                          <p:cTn id="4856" fill="hold">
                            <p:stCondLst>
                              <p:cond delay="0"/>
                            </p:stCondLst>
                            <p:childTnLst>
                              <p:par>
                                <p:cTn id="4857" presetID="1" presetClass="entr" presetSubtype="0" fill="hold" grpId="0" nodeType="clickEffect">
                                  <p:stCondLst>
                                    <p:cond delay="0"/>
                                  </p:stCondLst>
                                  <p:childTnLst>
                                    <p:set>
                                      <p:cBhvr>
                                        <p:cTn id="4858" dur="1" fill="hold">
                                          <p:stCondLst>
                                            <p:cond delay="0"/>
                                          </p:stCondLst>
                                        </p:cTn>
                                        <p:tgtEl>
                                          <p:spTgt spid="666"/>
                                        </p:tgtEl>
                                        <p:attrNameLst>
                                          <p:attrName>style.visibility</p:attrName>
                                        </p:attrNameLst>
                                      </p:cBhvr>
                                      <p:to>
                                        <p:strVal val="visible"/>
                                      </p:to>
                                    </p:set>
                                  </p:childTnLst>
                                </p:cTn>
                              </p:par>
                              <p:par>
                                <p:cTn id="4859" presetID="1" presetClass="entr" presetSubtype="0" fill="hold" grpId="2" nodeType="withEffect">
                                  <p:stCondLst>
                                    <p:cond delay="0"/>
                                  </p:stCondLst>
                                  <p:childTnLst>
                                    <p:set>
                                      <p:cBhvr>
                                        <p:cTn id="4860" dur="1" fill="hold">
                                          <p:stCondLst>
                                            <p:cond delay="0"/>
                                          </p:stCondLst>
                                        </p:cTn>
                                        <p:tgtEl>
                                          <p:spTgt spid="619"/>
                                        </p:tgtEl>
                                        <p:attrNameLst>
                                          <p:attrName>style.visibility</p:attrName>
                                        </p:attrNameLst>
                                      </p:cBhvr>
                                      <p:to>
                                        <p:strVal val="visible"/>
                                      </p:to>
                                    </p:set>
                                  </p:childTnLst>
                                </p:cTn>
                              </p:par>
                              <p:par>
                                <p:cTn id="4861" presetID="10" presetClass="exit" presetSubtype="0" fill="hold" grpId="4" nodeType="withEffect">
                                  <p:stCondLst>
                                    <p:cond delay="0"/>
                                  </p:stCondLst>
                                  <p:childTnLst>
                                    <p:animEffect transition="out" filter="fade">
                                      <p:cBhvr>
                                        <p:cTn id="4862" dur="500"/>
                                        <p:tgtEl>
                                          <p:spTgt spid="627"/>
                                        </p:tgtEl>
                                      </p:cBhvr>
                                    </p:animEffect>
                                    <p:set>
                                      <p:cBhvr>
                                        <p:cTn id="4863"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60"/>
                  </p:tgtEl>
                </p:cond>
              </p:nextCondLst>
            </p:seq>
            <p:seq concurrent="1" nextAc="seek">
              <p:cTn id="4864" restart="whenNotActive" fill="hold" evtFilter="cancelBubble" nodeType="interactiveSeq">
                <p:stCondLst>
                  <p:cond evt="onClick" delay="0">
                    <p:tgtEl>
                      <p:spTgt spid="658"/>
                    </p:tgtEl>
                  </p:cond>
                </p:stCondLst>
                <p:endSync evt="end" delay="0">
                  <p:rtn val="all"/>
                </p:endSync>
                <p:childTnLst>
                  <p:par>
                    <p:cTn id="4865" fill="hold">
                      <p:stCondLst>
                        <p:cond delay="0"/>
                      </p:stCondLst>
                      <p:childTnLst>
                        <p:par>
                          <p:cTn id="4866" fill="hold">
                            <p:stCondLst>
                              <p:cond delay="0"/>
                            </p:stCondLst>
                            <p:childTnLst>
                              <p:par>
                                <p:cTn id="4867" presetID="1" presetClass="entr" presetSubtype="0" fill="hold" grpId="0" nodeType="clickEffect">
                                  <p:stCondLst>
                                    <p:cond delay="0"/>
                                  </p:stCondLst>
                                  <p:childTnLst>
                                    <p:set>
                                      <p:cBhvr>
                                        <p:cTn id="4868" dur="1" fill="hold">
                                          <p:stCondLst>
                                            <p:cond delay="0"/>
                                          </p:stCondLst>
                                        </p:cTn>
                                        <p:tgtEl>
                                          <p:spTgt spid="664"/>
                                        </p:tgtEl>
                                        <p:attrNameLst>
                                          <p:attrName>style.visibility</p:attrName>
                                        </p:attrNameLst>
                                      </p:cBhvr>
                                      <p:to>
                                        <p:strVal val="visible"/>
                                      </p:to>
                                    </p:set>
                                  </p:childTnLst>
                                </p:cTn>
                              </p:par>
                              <p:par>
                                <p:cTn id="4869" presetID="1" presetClass="entr" presetSubtype="0" fill="hold" grpId="1" nodeType="withEffect">
                                  <p:stCondLst>
                                    <p:cond delay="0"/>
                                  </p:stCondLst>
                                  <p:childTnLst>
                                    <p:set>
                                      <p:cBhvr>
                                        <p:cTn id="4870" dur="1" fill="hold">
                                          <p:stCondLst>
                                            <p:cond delay="0"/>
                                          </p:stCondLst>
                                        </p:cTn>
                                        <p:tgtEl>
                                          <p:spTgt spid="619"/>
                                        </p:tgtEl>
                                        <p:attrNameLst>
                                          <p:attrName>style.visibility</p:attrName>
                                        </p:attrNameLst>
                                      </p:cBhvr>
                                      <p:to>
                                        <p:strVal val="visible"/>
                                      </p:to>
                                    </p:set>
                                  </p:childTnLst>
                                </p:cTn>
                              </p:par>
                              <p:par>
                                <p:cTn id="4871" presetID="10" presetClass="exit" presetSubtype="0" fill="hold" grpId="5" nodeType="withEffect">
                                  <p:stCondLst>
                                    <p:cond delay="0"/>
                                  </p:stCondLst>
                                  <p:childTnLst>
                                    <p:animEffect transition="out" filter="fade">
                                      <p:cBhvr>
                                        <p:cTn id="4872" dur="500"/>
                                        <p:tgtEl>
                                          <p:spTgt spid="627"/>
                                        </p:tgtEl>
                                      </p:cBhvr>
                                    </p:animEffect>
                                    <p:set>
                                      <p:cBhvr>
                                        <p:cTn id="4873" dur="1" fill="hold">
                                          <p:stCondLst>
                                            <p:cond delay="499"/>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8"/>
                  </p:tgtEl>
                </p:cond>
              </p:nextCondLst>
            </p:seq>
            <p:seq concurrent="1" nextAc="seek">
              <p:cTn id="4874" restart="whenNotActive" fill="hold" evtFilter="cancelBubble" nodeType="interactiveSeq">
                <p:stCondLst>
                  <p:cond evt="onClick" delay="0">
                    <p:tgtEl>
                      <p:spTgt spid="666"/>
                    </p:tgtEl>
                  </p:cond>
                </p:stCondLst>
                <p:endSync evt="end" delay="0">
                  <p:rtn val="all"/>
                </p:endSync>
                <p:childTnLst>
                  <p:par>
                    <p:cTn id="4875" fill="hold">
                      <p:stCondLst>
                        <p:cond delay="0"/>
                      </p:stCondLst>
                      <p:childTnLst>
                        <p:par>
                          <p:cTn id="4876" fill="hold">
                            <p:stCondLst>
                              <p:cond delay="0"/>
                            </p:stCondLst>
                            <p:childTnLst>
                              <p:par>
                                <p:cTn id="4877" presetID="1" presetClass="exit" presetSubtype="0" fill="hold" grpId="1" nodeType="clickEffect">
                                  <p:stCondLst>
                                    <p:cond delay="0"/>
                                  </p:stCondLst>
                                  <p:childTnLst>
                                    <p:set>
                                      <p:cBhvr>
                                        <p:cTn id="4878" dur="1" fill="hold">
                                          <p:stCondLst>
                                            <p:cond delay="0"/>
                                          </p:stCondLst>
                                        </p:cTn>
                                        <p:tgtEl>
                                          <p:spTgt spid="666"/>
                                        </p:tgtEl>
                                        <p:attrNameLst>
                                          <p:attrName>style.visibility</p:attrName>
                                        </p:attrNameLst>
                                      </p:cBhvr>
                                      <p:to>
                                        <p:strVal val="hidden"/>
                                      </p:to>
                                    </p:set>
                                  </p:childTnLst>
                                </p:cTn>
                              </p:par>
                              <p:par>
                                <p:cTn id="4879" presetID="1" presetClass="exit" presetSubtype="0" fill="hold" grpId="4" nodeType="withEffect">
                                  <p:stCondLst>
                                    <p:cond delay="0"/>
                                  </p:stCondLst>
                                  <p:childTnLst>
                                    <p:set>
                                      <p:cBhvr>
                                        <p:cTn id="4880" dur="1" fill="hold">
                                          <p:stCondLst>
                                            <p:cond delay="0"/>
                                          </p:stCondLst>
                                        </p:cTn>
                                        <p:tgtEl>
                                          <p:spTgt spid="619"/>
                                        </p:tgtEl>
                                        <p:attrNameLst>
                                          <p:attrName>style.visibility</p:attrName>
                                        </p:attrNameLst>
                                      </p:cBhvr>
                                      <p:to>
                                        <p:strVal val="hidden"/>
                                      </p:to>
                                    </p:set>
                                  </p:childTnLst>
                                </p:cTn>
                              </p:par>
                              <p:par>
                                <p:cTn id="4881" presetID="10" presetClass="entr" presetSubtype="0" fill="hold" grpId="6" nodeType="withEffect">
                                  <p:stCondLst>
                                    <p:cond delay="0"/>
                                  </p:stCondLst>
                                  <p:childTnLst>
                                    <p:set>
                                      <p:cBhvr>
                                        <p:cTn id="4882" dur="1" fill="hold">
                                          <p:stCondLst>
                                            <p:cond delay="0"/>
                                          </p:stCondLst>
                                        </p:cTn>
                                        <p:tgtEl>
                                          <p:spTgt spid="627"/>
                                        </p:tgtEl>
                                        <p:attrNameLst>
                                          <p:attrName>style.visibility</p:attrName>
                                        </p:attrNameLst>
                                      </p:cBhvr>
                                      <p:to>
                                        <p:strVal val="visible"/>
                                      </p:to>
                                    </p:set>
                                    <p:animEffect transition="in" filter="fade">
                                      <p:cBhvr>
                                        <p:cTn id="4883" dur="500"/>
                                        <p:tgtEl>
                                          <p:spTgt spid="627"/>
                                        </p:tgtEl>
                                      </p:cBhvr>
                                    </p:animEffect>
                                  </p:childTnLst>
                                </p:cTn>
                              </p:par>
                            </p:childTnLst>
                          </p:cTn>
                        </p:par>
                      </p:childTnLst>
                    </p:cTn>
                  </p:par>
                </p:childTnLst>
              </p:cTn>
              <p:nextCondLst>
                <p:cond evt="onClick" delay="0">
                  <p:tgtEl>
                    <p:spTgt spid="666"/>
                  </p:tgtEl>
                </p:cond>
              </p:nextCondLst>
            </p:seq>
            <p:seq concurrent="1" nextAc="seek">
              <p:cTn id="4884" restart="whenNotActive" fill="hold" evtFilter="cancelBubble" nodeType="interactiveSeq">
                <p:stCondLst>
                  <p:cond evt="onClick" delay="0">
                    <p:tgtEl>
                      <p:spTgt spid="661"/>
                    </p:tgtEl>
                  </p:cond>
                </p:stCondLst>
                <p:endSync evt="end" delay="0">
                  <p:rtn val="all"/>
                </p:endSync>
                <p:childTnLst>
                  <p:par>
                    <p:cTn id="4885" fill="hold">
                      <p:stCondLst>
                        <p:cond delay="0"/>
                      </p:stCondLst>
                      <p:childTnLst>
                        <p:par>
                          <p:cTn id="4886" fill="hold">
                            <p:stCondLst>
                              <p:cond delay="0"/>
                            </p:stCondLst>
                            <p:childTnLst>
                              <p:par>
                                <p:cTn id="4887" presetID="1" presetClass="exit" presetSubtype="0" fill="hold" grpId="1" nodeType="clickEffect">
                                  <p:stCondLst>
                                    <p:cond delay="0"/>
                                  </p:stCondLst>
                                  <p:childTnLst>
                                    <p:set>
                                      <p:cBhvr>
                                        <p:cTn id="4888" dur="1" fill="hold">
                                          <p:stCondLst>
                                            <p:cond delay="0"/>
                                          </p:stCondLst>
                                        </p:cTn>
                                        <p:tgtEl>
                                          <p:spTgt spid="661"/>
                                        </p:tgtEl>
                                        <p:attrNameLst>
                                          <p:attrName>style.visibility</p:attrName>
                                        </p:attrNameLst>
                                      </p:cBhvr>
                                      <p:to>
                                        <p:strVal val="hidden"/>
                                      </p:to>
                                    </p:set>
                                  </p:childTnLst>
                                </p:cTn>
                              </p:par>
                              <p:par>
                                <p:cTn id="4889" presetID="10" presetClass="entr" presetSubtype="0" fill="hold" grpId="7" nodeType="withEffect">
                                  <p:stCondLst>
                                    <p:cond delay="0"/>
                                  </p:stCondLst>
                                  <p:childTnLst>
                                    <p:set>
                                      <p:cBhvr>
                                        <p:cTn id="4890" dur="1" fill="hold">
                                          <p:stCondLst>
                                            <p:cond delay="0"/>
                                          </p:stCondLst>
                                        </p:cTn>
                                        <p:tgtEl>
                                          <p:spTgt spid="627"/>
                                        </p:tgtEl>
                                        <p:attrNameLst>
                                          <p:attrName>style.visibility</p:attrName>
                                        </p:attrNameLst>
                                      </p:cBhvr>
                                      <p:to>
                                        <p:strVal val="visible"/>
                                      </p:to>
                                    </p:set>
                                    <p:animEffect transition="in" filter="fade">
                                      <p:cBhvr>
                                        <p:cTn id="4891" dur="500"/>
                                        <p:tgtEl>
                                          <p:spTgt spid="627"/>
                                        </p:tgtEl>
                                      </p:cBhvr>
                                    </p:animEffect>
                                  </p:childTnLst>
                                </p:cTn>
                              </p:par>
                            </p:childTnLst>
                          </p:cTn>
                        </p:par>
                      </p:childTnLst>
                    </p:cTn>
                  </p:par>
                </p:childTnLst>
              </p:cTn>
              <p:nextCondLst>
                <p:cond evt="onClick" delay="0">
                  <p:tgtEl>
                    <p:spTgt spid="661"/>
                  </p:tgtEl>
                </p:cond>
              </p:nextCondLst>
            </p:seq>
            <p:seq concurrent="1" nextAc="seek">
              <p:cTn id="4892" restart="whenNotActive" fill="hold" evtFilter="cancelBubble" nodeType="interactiveSeq">
                <p:stCondLst>
                  <p:cond evt="onClick" delay="0">
                    <p:tgtEl>
                      <p:spTgt spid="662"/>
                    </p:tgtEl>
                  </p:cond>
                </p:stCondLst>
                <p:endSync evt="end" delay="0">
                  <p:rtn val="all"/>
                </p:endSync>
                <p:childTnLst>
                  <p:par>
                    <p:cTn id="4893" fill="hold">
                      <p:stCondLst>
                        <p:cond delay="0"/>
                      </p:stCondLst>
                      <p:childTnLst>
                        <p:par>
                          <p:cTn id="4894" fill="hold">
                            <p:stCondLst>
                              <p:cond delay="0"/>
                            </p:stCondLst>
                            <p:childTnLst>
                              <p:par>
                                <p:cTn id="4895" presetID="1" presetClass="exit" presetSubtype="0" fill="hold" grpId="1" nodeType="clickEffect">
                                  <p:stCondLst>
                                    <p:cond delay="0"/>
                                  </p:stCondLst>
                                  <p:childTnLst>
                                    <p:set>
                                      <p:cBhvr>
                                        <p:cTn id="4896" dur="1" fill="hold">
                                          <p:stCondLst>
                                            <p:cond delay="0"/>
                                          </p:stCondLst>
                                        </p:cTn>
                                        <p:tgtEl>
                                          <p:spTgt spid="662"/>
                                        </p:tgtEl>
                                        <p:attrNameLst>
                                          <p:attrName>style.visibility</p:attrName>
                                        </p:attrNameLst>
                                      </p:cBhvr>
                                      <p:to>
                                        <p:strVal val="hidden"/>
                                      </p:to>
                                    </p:set>
                                  </p:childTnLst>
                                </p:cTn>
                              </p:par>
                              <p:par>
                                <p:cTn id="4897" presetID="1" presetClass="exit" presetSubtype="0" fill="hold" grpId="5" nodeType="withEffect">
                                  <p:stCondLst>
                                    <p:cond delay="0"/>
                                  </p:stCondLst>
                                  <p:childTnLst>
                                    <p:set>
                                      <p:cBhvr>
                                        <p:cTn id="4898" dur="1" fill="hold">
                                          <p:stCondLst>
                                            <p:cond delay="0"/>
                                          </p:stCondLst>
                                        </p:cTn>
                                        <p:tgtEl>
                                          <p:spTgt spid="619"/>
                                        </p:tgtEl>
                                        <p:attrNameLst>
                                          <p:attrName>style.visibility</p:attrName>
                                        </p:attrNameLst>
                                      </p:cBhvr>
                                      <p:to>
                                        <p:strVal val="hidden"/>
                                      </p:to>
                                    </p:set>
                                  </p:childTnLst>
                                </p:cTn>
                              </p:par>
                              <p:par>
                                <p:cTn id="4899" presetID="10" presetClass="entr" presetSubtype="0" fill="hold" grpId="8" nodeType="withEffect">
                                  <p:stCondLst>
                                    <p:cond delay="0"/>
                                  </p:stCondLst>
                                  <p:childTnLst>
                                    <p:set>
                                      <p:cBhvr>
                                        <p:cTn id="4900" dur="1" fill="hold">
                                          <p:stCondLst>
                                            <p:cond delay="0"/>
                                          </p:stCondLst>
                                        </p:cTn>
                                        <p:tgtEl>
                                          <p:spTgt spid="627"/>
                                        </p:tgtEl>
                                        <p:attrNameLst>
                                          <p:attrName>style.visibility</p:attrName>
                                        </p:attrNameLst>
                                      </p:cBhvr>
                                      <p:to>
                                        <p:strVal val="visible"/>
                                      </p:to>
                                    </p:set>
                                    <p:animEffect transition="in" filter="fade">
                                      <p:cBhvr>
                                        <p:cTn id="4901" dur="500"/>
                                        <p:tgtEl>
                                          <p:spTgt spid="627"/>
                                        </p:tgtEl>
                                      </p:cBhvr>
                                    </p:animEffect>
                                  </p:childTnLst>
                                </p:cTn>
                              </p:par>
                            </p:childTnLst>
                          </p:cTn>
                        </p:par>
                      </p:childTnLst>
                    </p:cTn>
                  </p:par>
                </p:childTnLst>
              </p:cTn>
              <p:nextCondLst>
                <p:cond evt="onClick" delay="0">
                  <p:tgtEl>
                    <p:spTgt spid="662"/>
                  </p:tgtEl>
                </p:cond>
              </p:nextCondLst>
            </p:seq>
            <p:seq concurrent="1" nextAc="seek">
              <p:cTn id="4902" restart="whenNotActive" fill="hold" evtFilter="cancelBubble" nodeType="interactiveSeq">
                <p:stCondLst>
                  <p:cond evt="onClick" delay="0">
                    <p:tgtEl>
                      <p:spTgt spid="663"/>
                    </p:tgtEl>
                  </p:cond>
                </p:stCondLst>
                <p:endSync evt="end" delay="0">
                  <p:rtn val="all"/>
                </p:endSync>
                <p:childTnLst>
                  <p:par>
                    <p:cTn id="4903" fill="hold">
                      <p:stCondLst>
                        <p:cond delay="0"/>
                      </p:stCondLst>
                      <p:childTnLst>
                        <p:par>
                          <p:cTn id="4904" fill="hold">
                            <p:stCondLst>
                              <p:cond delay="0"/>
                            </p:stCondLst>
                            <p:childTnLst>
                              <p:par>
                                <p:cTn id="4905" presetID="1" presetClass="exit" presetSubtype="0" fill="hold" grpId="0" nodeType="clickEffect">
                                  <p:stCondLst>
                                    <p:cond delay="0"/>
                                  </p:stCondLst>
                                  <p:childTnLst>
                                    <p:set>
                                      <p:cBhvr>
                                        <p:cTn id="4906" dur="1" fill="hold">
                                          <p:stCondLst>
                                            <p:cond delay="0"/>
                                          </p:stCondLst>
                                        </p:cTn>
                                        <p:tgtEl>
                                          <p:spTgt spid="663"/>
                                        </p:tgtEl>
                                        <p:attrNameLst>
                                          <p:attrName>style.visibility</p:attrName>
                                        </p:attrNameLst>
                                      </p:cBhvr>
                                      <p:to>
                                        <p:strVal val="hidden"/>
                                      </p:to>
                                    </p:set>
                                  </p:childTnLst>
                                </p:cTn>
                              </p:par>
                              <p:par>
                                <p:cTn id="4907" presetID="10" presetClass="entr" presetSubtype="0" fill="hold" grpId="9" nodeType="withEffect">
                                  <p:stCondLst>
                                    <p:cond delay="0"/>
                                  </p:stCondLst>
                                  <p:childTnLst>
                                    <p:set>
                                      <p:cBhvr>
                                        <p:cTn id="4908" dur="1" fill="hold">
                                          <p:stCondLst>
                                            <p:cond delay="0"/>
                                          </p:stCondLst>
                                        </p:cTn>
                                        <p:tgtEl>
                                          <p:spTgt spid="627"/>
                                        </p:tgtEl>
                                        <p:attrNameLst>
                                          <p:attrName>style.visibility</p:attrName>
                                        </p:attrNameLst>
                                      </p:cBhvr>
                                      <p:to>
                                        <p:strVal val="visible"/>
                                      </p:to>
                                    </p:set>
                                    <p:animEffect transition="in" filter="fade">
                                      <p:cBhvr>
                                        <p:cTn id="4909" dur="500"/>
                                        <p:tgtEl>
                                          <p:spTgt spid="627"/>
                                        </p:tgtEl>
                                      </p:cBhvr>
                                    </p:animEffect>
                                  </p:childTnLst>
                                </p:cTn>
                              </p:par>
                            </p:childTnLst>
                          </p:cTn>
                        </p:par>
                      </p:childTnLst>
                    </p:cTn>
                  </p:par>
                </p:childTnLst>
              </p:cTn>
              <p:nextCondLst>
                <p:cond evt="onClick" delay="0">
                  <p:tgtEl>
                    <p:spTgt spid="663"/>
                  </p:tgtEl>
                </p:cond>
              </p:nextCondLst>
            </p:seq>
            <p:seq concurrent="1" nextAc="seek">
              <p:cTn id="4910" restart="whenNotActive" fill="hold" evtFilter="cancelBubble" nodeType="interactiveSeq">
                <p:stCondLst>
                  <p:cond evt="onClick" delay="0">
                    <p:tgtEl>
                      <p:spTgt spid="664"/>
                    </p:tgtEl>
                  </p:cond>
                </p:stCondLst>
                <p:endSync evt="end" delay="0">
                  <p:rtn val="all"/>
                </p:endSync>
                <p:childTnLst>
                  <p:par>
                    <p:cTn id="4911" fill="hold">
                      <p:stCondLst>
                        <p:cond delay="0"/>
                      </p:stCondLst>
                      <p:childTnLst>
                        <p:par>
                          <p:cTn id="4912" fill="hold">
                            <p:stCondLst>
                              <p:cond delay="0"/>
                            </p:stCondLst>
                            <p:childTnLst>
                              <p:par>
                                <p:cTn id="4913" presetID="1" presetClass="exit" presetSubtype="0" fill="hold" grpId="1" nodeType="clickEffect">
                                  <p:stCondLst>
                                    <p:cond delay="0"/>
                                  </p:stCondLst>
                                  <p:childTnLst>
                                    <p:set>
                                      <p:cBhvr>
                                        <p:cTn id="4914" dur="1" fill="hold">
                                          <p:stCondLst>
                                            <p:cond delay="0"/>
                                          </p:stCondLst>
                                        </p:cTn>
                                        <p:tgtEl>
                                          <p:spTgt spid="664"/>
                                        </p:tgtEl>
                                        <p:attrNameLst>
                                          <p:attrName>style.visibility</p:attrName>
                                        </p:attrNameLst>
                                      </p:cBhvr>
                                      <p:to>
                                        <p:strVal val="hidden"/>
                                      </p:to>
                                    </p:set>
                                  </p:childTnLst>
                                </p:cTn>
                              </p:par>
                              <p:par>
                                <p:cTn id="4915" presetID="1" presetClass="exit" presetSubtype="0" fill="hold" grpId="3" nodeType="withEffect">
                                  <p:stCondLst>
                                    <p:cond delay="0"/>
                                  </p:stCondLst>
                                  <p:childTnLst>
                                    <p:set>
                                      <p:cBhvr>
                                        <p:cTn id="4916" dur="1" fill="hold">
                                          <p:stCondLst>
                                            <p:cond delay="0"/>
                                          </p:stCondLst>
                                        </p:cTn>
                                        <p:tgtEl>
                                          <p:spTgt spid="619"/>
                                        </p:tgtEl>
                                        <p:attrNameLst>
                                          <p:attrName>style.visibility</p:attrName>
                                        </p:attrNameLst>
                                      </p:cBhvr>
                                      <p:to>
                                        <p:strVal val="hidden"/>
                                      </p:to>
                                    </p:set>
                                  </p:childTnLst>
                                </p:cTn>
                              </p:par>
                              <p:par>
                                <p:cTn id="4917" presetID="10" presetClass="entr" presetSubtype="0" fill="hold" grpId="10" nodeType="withEffect">
                                  <p:stCondLst>
                                    <p:cond delay="0"/>
                                  </p:stCondLst>
                                  <p:childTnLst>
                                    <p:set>
                                      <p:cBhvr>
                                        <p:cTn id="4918" dur="1" fill="hold">
                                          <p:stCondLst>
                                            <p:cond delay="0"/>
                                          </p:stCondLst>
                                        </p:cTn>
                                        <p:tgtEl>
                                          <p:spTgt spid="627"/>
                                        </p:tgtEl>
                                        <p:attrNameLst>
                                          <p:attrName>style.visibility</p:attrName>
                                        </p:attrNameLst>
                                      </p:cBhvr>
                                      <p:to>
                                        <p:strVal val="visible"/>
                                      </p:to>
                                    </p:set>
                                    <p:animEffect transition="in" filter="fade">
                                      <p:cBhvr>
                                        <p:cTn id="4919" dur="500"/>
                                        <p:tgtEl>
                                          <p:spTgt spid="627"/>
                                        </p:tgtEl>
                                      </p:cBhvr>
                                    </p:animEffect>
                                  </p:childTnLst>
                                </p:cTn>
                              </p:par>
                            </p:childTnLst>
                          </p:cTn>
                        </p:par>
                      </p:childTnLst>
                    </p:cTn>
                  </p:par>
                </p:childTnLst>
              </p:cTn>
              <p:nextCondLst>
                <p:cond evt="onClick" delay="0">
                  <p:tgtEl>
                    <p:spTgt spid="664"/>
                  </p:tgtEl>
                </p:cond>
              </p:nextCondLst>
            </p:seq>
            <p:seq concurrent="1" nextAc="seek">
              <p:cTn id="4920" restart="whenNotActive" fill="hold" evtFilter="cancelBubble" nodeType="interactiveSeq">
                <p:stCondLst>
                  <p:cond evt="onClick" delay="0">
                    <p:tgtEl>
                      <p:spTgt spid="665"/>
                    </p:tgtEl>
                  </p:cond>
                </p:stCondLst>
                <p:endSync evt="end" delay="0">
                  <p:rtn val="all"/>
                </p:endSync>
                <p:childTnLst>
                  <p:par>
                    <p:cTn id="4921" fill="hold">
                      <p:stCondLst>
                        <p:cond delay="0"/>
                      </p:stCondLst>
                      <p:childTnLst>
                        <p:par>
                          <p:cTn id="4922" fill="hold">
                            <p:stCondLst>
                              <p:cond delay="0"/>
                            </p:stCondLst>
                            <p:childTnLst>
                              <p:par>
                                <p:cTn id="4923" presetID="1" presetClass="exit" presetSubtype="0" fill="hold" grpId="1" nodeType="clickEffect">
                                  <p:stCondLst>
                                    <p:cond delay="0"/>
                                  </p:stCondLst>
                                  <p:childTnLst>
                                    <p:set>
                                      <p:cBhvr>
                                        <p:cTn id="4924" dur="1" fill="hold">
                                          <p:stCondLst>
                                            <p:cond delay="0"/>
                                          </p:stCondLst>
                                        </p:cTn>
                                        <p:tgtEl>
                                          <p:spTgt spid="665"/>
                                        </p:tgtEl>
                                        <p:attrNameLst>
                                          <p:attrName>style.visibility</p:attrName>
                                        </p:attrNameLst>
                                      </p:cBhvr>
                                      <p:to>
                                        <p:strVal val="hidden"/>
                                      </p:to>
                                    </p:set>
                                  </p:childTnLst>
                                </p:cTn>
                              </p:par>
                              <p:par>
                                <p:cTn id="4925" presetID="1" presetClass="exit" presetSubtype="0" fill="hold" grpId="1" nodeType="withEffect">
                                  <p:stCondLst>
                                    <p:cond delay="0"/>
                                  </p:stCondLst>
                                  <p:childTnLst>
                                    <p:set>
                                      <p:cBhvr>
                                        <p:cTn id="4926" dur="1" fill="hold">
                                          <p:stCondLst>
                                            <p:cond delay="0"/>
                                          </p:stCondLst>
                                        </p:cTn>
                                        <p:tgtEl>
                                          <p:spTgt spid="626"/>
                                        </p:tgtEl>
                                        <p:attrNameLst>
                                          <p:attrName>style.visibility</p:attrName>
                                        </p:attrNameLst>
                                      </p:cBhvr>
                                      <p:to>
                                        <p:strVal val="hidden"/>
                                      </p:to>
                                    </p:set>
                                  </p:childTnLst>
                                </p:cTn>
                              </p:par>
                              <p:par>
                                <p:cTn id="4927" presetID="10" presetClass="entr" presetSubtype="0" fill="hold" grpId="11" nodeType="withEffect">
                                  <p:stCondLst>
                                    <p:cond delay="0"/>
                                  </p:stCondLst>
                                  <p:childTnLst>
                                    <p:set>
                                      <p:cBhvr>
                                        <p:cTn id="4928" dur="1" fill="hold">
                                          <p:stCondLst>
                                            <p:cond delay="0"/>
                                          </p:stCondLst>
                                        </p:cTn>
                                        <p:tgtEl>
                                          <p:spTgt spid="627"/>
                                        </p:tgtEl>
                                        <p:attrNameLst>
                                          <p:attrName>style.visibility</p:attrName>
                                        </p:attrNameLst>
                                      </p:cBhvr>
                                      <p:to>
                                        <p:strVal val="visible"/>
                                      </p:to>
                                    </p:set>
                                    <p:animEffect transition="in" filter="fade">
                                      <p:cBhvr>
                                        <p:cTn id="4929" dur="500"/>
                                        <p:tgtEl>
                                          <p:spTgt spid="627"/>
                                        </p:tgtEl>
                                      </p:cBhvr>
                                    </p:animEffect>
                                  </p:childTnLst>
                                </p:cTn>
                              </p:par>
                            </p:childTnLst>
                          </p:cTn>
                        </p:par>
                      </p:childTnLst>
                    </p:cTn>
                  </p:par>
                </p:childTnLst>
              </p:cTn>
              <p:nextCondLst>
                <p:cond evt="onClick" delay="0">
                  <p:tgtEl>
                    <p:spTgt spid="665"/>
                  </p:tgtEl>
                </p:cond>
              </p:nextCondLst>
            </p:seq>
            <p:seq concurrent="1" nextAc="seek">
              <p:cTn id="4930" restart="whenNotActive" fill="hold" evtFilter="cancelBubble" nodeType="interactiveSeq">
                <p:stCondLst>
                  <p:cond evt="onClick" delay="0">
                    <p:tgtEl>
                      <p:spTgt spid="667"/>
                    </p:tgtEl>
                  </p:cond>
                </p:stCondLst>
                <p:endSync evt="end" delay="0">
                  <p:rtn val="all"/>
                </p:endSync>
                <p:childTnLst>
                  <p:par>
                    <p:cTn id="4931" fill="hold">
                      <p:stCondLst>
                        <p:cond delay="0"/>
                      </p:stCondLst>
                      <p:childTnLst>
                        <p:par>
                          <p:cTn id="4932" fill="hold">
                            <p:stCondLst>
                              <p:cond delay="0"/>
                            </p:stCondLst>
                            <p:childTnLst>
                              <p:par>
                                <p:cTn id="4933" presetID="1" presetClass="entr" presetSubtype="0" fill="hold" grpId="0" nodeType="clickEffect">
                                  <p:stCondLst>
                                    <p:cond delay="0"/>
                                  </p:stCondLst>
                                  <p:childTnLst>
                                    <p:set>
                                      <p:cBhvr>
                                        <p:cTn id="4934" dur="1" fill="hold">
                                          <p:stCondLst>
                                            <p:cond delay="0"/>
                                          </p:stCondLst>
                                        </p:cTn>
                                        <p:tgtEl>
                                          <p:spTgt spid="673"/>
                                        </p:tgtEl>
                                        <p:attrNameLst>
                                          <p:attrName>style.visibility</p:attrName>
                                        </p:attrNameLst>
                                      </p:cBhvr>
                                      <p:to>
                                        <p:strVal val="visible"/>
                                      </p:to>
                                    </p:set>
                                  </p:childTnLst>
                                </p:cTn>
                              </p:par>
                              <p:par>
                                <p:cTn id="4935" presetID="10" presetClass="exit" presetSubtype="0" fill="hold" grpId="5" nodeType="withEffect">
                                  <p:stCondLst>
                                    <p:cond delay="0"/>
                                  </p:stCondLst>
                                  <p:childTnLst>
                                    <p:animEffect transition="out" filter="fade">
                                      <p:cBhvr>
                                        <p:cTn id="4936" dur="500"/>
                                        <p:tgtEl>
                                          <p:spTgt spid="689"/>
                                        </p:tgtEl>
                                      </p:cBhvr>
                                    </p:animEffect>
                                    <p:set>
                                      <p:cBhvr>
                                        <p:cTn id="4937"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7"/>
                  </p:tgtEl>
                </p:cond>
              </p:nextCondLst>
            </p:seq>
            <p:seq concurrent="1" nextAc="seek">
              <p:cTn id="4938" restart="whenNotActive" fill="hold" evtFilter="cancelBubble" nodeType="interactiveSeq">
                <p:stCondLst>
                  <p:cond evt="onClick" delay="0">
                    <p:tgtEl>
                      <p:spTgt spid="668"/>
                    </p:tgtEl>
                  </p:cond>
                </p:stCondLst>
                <p:endSync evt="end" delay="0">
                  <p:rtn val="all"/>
                </p:endSync>
                <p:childTnLst>
                  <p:par>
                    <p:cTn id="4939" fill="hold">
                      <p:stCondLst>
                        <p:cond delay="0"/>
                      </p:stCondLst>
                      <p:childTnLst>
                        <p:par>
                          <p:cTn id="4940" fill="hold">
                            <p:stCondLst>
                              <p:cond delay="0"/>
                            </p:stCondLst>
                            <p:childTnLst>
                              <p:par>
                                <p:cTn id="4941" presetID="1" presetClass="entr" presetSubtype="0" fill="hold" grpId="0" nodeType="clickEffect">
                                  <p:stCondLst>
                                    <p:cond delay="0"/>
                                  </p:stCondLst>
                                  <p:childTnLst>
                                    <p:set>
                                      <p:cBhvr>
                                        <p:cTn id="4942" dur="1" fill="hold">
                                          <p:stCondLst>
                                            <p:cond delay="0"/>
                                          </p:stCondLst>
                                        </p:cTn>
                                        <p:tgtEl>
                                          <p:spTgt spid="674"/>
                                        </p:tgtEl>
                                        <p:attrNameLst>
                                          <p:attrName>style.visibility</p:attrName>
                                        </p:attrNameLst>
                                      </p:cBhvr>
                                      <p:to>
                                        <p:strVal val="visible"/>
                                      </p:to>
                                    </p:set>
                                  </p:childTnLst>
                                </p:cTn>
                              </p:par>
                              <p:par>
                                <p:cTn id="4943" presetID="1" presetClass="entr" presetSubtype="0" fill="hold" grpId="2" nodeType="withEffect">
                                  <p:stCondLst>
                                    <p:cond delay="0"/>
                                  </p:stCondLst>
                                  <p:childTnLst>
                                    <p:set>
                                      <p:cBhvr>
                                        <p:cTn id="4944" dur="1" fill="hold">
                                          <p:stCondLst>
                                            <p:cond delay="0"/>
                                          </p:stCondLst>
                                        </p:cTn>
                                        <p:tgtEl>
                                          <p:spTgt spid="682"/>
                                        </p:tgtEl>
                                        <p:attrNameLst>
                                          <p:attrName>style.visibility</p:attrName>
                                        </p:attrNameLst>
                                      </p:cBhvr>
                                      <p:to>
                                        <p:strVal val="visible"/>
                                      </p:to>
                                    </p:set>
                                  </p:childTnLst>
                                </p:cTn>
                              </p:par>
                              <p:par>
                                <p:cTn id="4945" presetID="10" presetClass="exit" presetSubtype="0" fill="hold" grpId="4" nodeType="withEffect">
                                  <p:stCondLst>
                                    <p:cond delay="0"/>
                                  </p:stCondLst>
                                  <p:childTnLst>
                                    <p:animEffect transition="out" filter="fade">
                                      <p:cBhvr>
                                        <p:cTn id="4946" dur="500"/>
                                        <p:tgtEl>
                                          <p:spTgt spid="689"/>
                                        </p:tgtEl>
                                      </p:cBhvr>
                                    </p:animEffect>
                                    <p:set>
                                      <p:cBhvr>
                                        <p:cTn id="4947"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8"/>
                  </p:tgtEl>
                </p:cond>
              </p:nextCondLst>
            </p:seq>
            <p:seq concurrent="1" nextAc="seek">
              <p:cTn id="4948" restart="whenNotActive" fill="hold" evtFilter="cancelBubble" nodeType="interactiveSeq">
                <p:stCondLst>
                  <p:cond evt="onClick" delay="0">
                    <p:tgtEl>
                      <p:spTgt spid="669"/>
                    </p:tgtEl>
                  </p:cond>
                </p:stCondLst>
                <p:endSync evt="end" delay="0">
                  <p:rtn val="all"/>
                </p:endSync>
                <p:childTnLst>
                  <p:par>
                    <p:cTn id="4949" fill="hold">
                      <p:stCondLst>
                        <p:cond delay="0"/>
                      </p:stCondLst>
                      <p:childTnLst>
                        <p:par>
                          <p:cTn id="4950" fill="hold">
                            <p:stCondLst>
                              <p:cond delay="0"/>
                            </p:stCondLst>
                            <p:childTnLst>
                              <p:par>
                                <p:cTn id="4951" presetID="1" presetClass="entr" presetSubtype="0" fill="hold" grpId="1" nodeType="clickEffect">
                                  <p:stCondLst>
                                    <p:cond delay="0"/>
                                  </p:stCondLst>
                                  <p:childTnLst>
                                    <p:set>
                                      <p:cBhvr>
                                        <p:cTn id="4952" dur="1" fill="hold">
                                          <p:stCondLst>
                                            <p:cond delay="0"/>
                                          </p:stCondLst>
                                        </p:cTn>
                                        <p:tgtEl>
                                          <p:spTgt spid="675"/>
                                        </p:tgtEl>
                                        <p:attrNameLst>
                                          <p:attrName>style.visibility</p:attrName>
                                        </p:attrNameLst>
                                      </p:cBhvr>
                                      <p:to>
                                        <p:strVal val="visible"/>
                                      </p:to>
                                    </p:set>
                                  </p:childTnLst>
                                </p:cTn>
                              </p:par>
                              <p:par>
                                <p:cTn id="4953" presetID="10" presetClass="exit" presetSubtype="0" fill="hold" grpId="3" nodeType="withEffect">
                                  <p:stCondLst>
                                    <p:cond delay="0"/>
                                  </p:stCondLst>
                                  <p:childTnLst>
                                    <p:animEffect transition="out" filter="fade">
                                      <p:cBhvr>
                                        <p:cTn id="4954" dur="500"/>
                                        <p:tgtEl>
                                          <p:spTgt spid="689"/>
                                        </p:tgtEl>
                                      </p:cBhvr>
                                    </p:animEffect>
                                    <p:set>
                                      <p:cBhvr>
                                        <p:cTn id="495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69"/>
                  </p:tgtEl>
                </p:cond>
              </p:nextCondLst>
            </p:seq>
            <p:seq concurrent="1" nextAc="seek">
              <p:cTn id="4956" restart="whenNotActive" fill="hold" evtFilter="cancelBubble" nodeType="interactiveSeq">
                <p:stCondLst>
                  <p:cond evt="onClick" delay="0">
                    <p:tgtEl>
                      <p:spTgt spid="671"/>
                    </p:tgtEl>
                  </p:cond>
                </p:stCondLst>
                <p:endSync evt="end" delay="0">
                  <p:rtn val="all"/>
                </p:endSync>
                <p:childTnLst>
                  <p:par>
                    <p:cTn id="4957" fill="hold">
                      <p:stCondLst>
                        <p:cond delay="0"/>
                      </p:stCondLst>
                      <p:childTnLst>
                        <p:par>
                          <p:cTn id="4958" fill="hold">
                            <p:stCondLst>
                              <p:cond delay="0"/>
                            </p:stCondLst>
                            <p:childTnLst>
                              <p:par>
                                <p:cTn id="4959" presetID="1" presetClass="entr" presetSubtype="0" fill="hold" grpId="0" nodeType="clickEffect">
                                  <p:stCondLst>
                                    <p:cond delay="0"/>
                                  </p:stCondLst>
                                  <p:childTnLst>
                                    <p:set>
                                      <p:cBhvr>
                                        <p:cTn id="4960" dur="1" fill="hold">
                                          <p:stCondLst>
                                            <p:cond delay="0"/>
                                          </p:stCondLst>
                                        </p:cTn>
                                        <p:tgtEl>
                                          <p:spTgt spid="677"/>
                                        </p:tgtEl>
                                        <p:attrNameLst>
                                          <p:attrName>style.visibility</p:attrName>
                                        </p:attrNameLst>
                                      </p:cBhvr>
                                      <p:to>
                                        <p:strVal val="visible"/>
                                      </p:to>
                                    </p:set>
                                  </p:childTnLst>
                                </p:cTn>
                              </p:par>
                              <p:par>
                                <p:cTn id="4961" presetID="1" presetClass="entr" presetSubtype="0" fill="hold" grpId="0" nodeType="withEffect">
                                  <p:stCondLst>
                                    <p:cond delay="0"/>
                                  </p:stCondLst>
                                  <p:childTnLst>
                                    <p:set>
                                      <p:cBhvr>
                                        <p:cTn id="4962" dur="1" fill="hold">
                                          <p:stCondLst>
                                            <p:cond delay="0"/>
                                          </p:stCondLst>
                                        </p:cTn>
                                        <p:tgtEl>
                                          <p:spTgt spid="682"/>
                                        </p:tgtEl>
                                        <p:attrNameLst>
                                          <p:attrName>style.visibility</p:attrName>
                                        </p:attrNameLst>
                                      </p:cBhvr>
                                      <p:to>
                                        <p:strVal val="visible"/>
                                      </p:to>
                                    </p:set>
                                  </p:childTnLst>
                                </p:cTn>
                              </p:par>
                              <p:par>
                                <p:cTn id="4963" presetID="10" presetClass="exit" presetSubtype="0" fill="hold" grpId="2" nodeType="withEffect">
                                  <p:stCondLst>
                                    <p:cond delay="0"/>
                                  </p:stCondLst>
                                  <p:childTnLst>
                                    <p:animEffect transition="out" filter="fade">
                                      <p:cBhvr>
                                        <p:cTn id="4964" dur="500"/>
                                        <p:tgtEl>
                                          <p:spTgt spid="689"/>
                                        </p:tgtEl>
                                      </p:cBhvr>
                                    </p:animEffect>
                                    <p:set>
                                      <p:cBhvr>
                                        <p:cTn id="496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1"/>
                  </p:tgtEl>
                </p:cond>
              </p:nextCondLst>
            </p:seq>
            <p:seq concurrent="1" nextAc="seek">
              <p:cTn id="4966" restart="whenNotActive" fill="hold" evtFilter="cancelBubble" nodeType="interactiveSeq">
                <p:stCondLst>
                  <p:cond evt="onClick" delay="0">
                    <p:tgtEl>
                      <p:spTgt spid="672"/>
                    </p:tgtEl>
                  </p:cond>
                </p:stCondLst>
                <p:endSync evt="end" delay="0">
                  <p:rtn val="all"/>
                </p:endSync>
                <p:childTnLst>
                  <p:par>
                    <p:cTn id="4967" fill="hold">
                      <p:stCondLst>
                        <p:cond delay="0"/>
                      </p:stCondLst>
                      <p:childTnLst>
                        <p:par>
                          <p:cTn id="4968" fill="hold">
                            <p:stCondLst>
                              <p:cond delay="0"/>
                            </p:stCondLst>
                            <p:childTnLst>
                              <p:par>
                                <p:cTn id="4969" presetID="1" presetClass="entr" presetSubtype="0" fill="hold" grpId="0" nodeType="clickEffect">
                                  <p:stCondLst>
                                    <p:cond delay="0"/>
                                  </p:stCondLst>
                                  <p:childTnLst>
                                    <p:set>
                                      <p:cBhvr>
                                        <p:cTn id="4970" dur="1" fill="hold">
                                          <p:stCondLst>
                                            <p:cond delay="0"/>
                                          </p:stCondLst>
                                        </p:cTn>
                                        <p:tgtEl>
                                          <p:spTgt spid="678"/>
                                        </p:tgtEl>
                                        <p:attrNameLst>
                                          <p:attrName>style.visibility</p:attrName>
                                        </p:attrNameLst>
                                      </p:cBhvr>
                                      <p:to>
                                        <p:strVal val="visible"/>
                                      </p:to>
                                    </p:set>
                                  </p:childTnLst>
                                </p:cTn>
                              </p:par>
                              <p:par>
                                <p:cTn id="4971" presetID="1" presetClass="entr" presetSubtype="0" fill="hold" grpId="0" nodeType="withEffect">
                                  <p:stCondLst>
                                    <p:cond delay="0"/>
                                  </p:stCondLst>
                                  <p:childTnLst>
                                    <p:set>
                                      <p:cBhvr>
                                        <p:cTn id="4972" dur="1" fill="hold">
                                          <p:stCondLst>
                                            <p:cond delay="0"/>
                                          </p:stCondLst>
                                        </p:cTn>
                                        <p:tgtEl>
                                          <p:spTgt spid="684"/>
                                        </p:tgtEl>
                                        <p:attrNameLst>
                                          <p:attrName>style.visibility</p:attrName>
                                        </p:attrNameLst>
                                      </p:cBhvr>
                                      <p:to>
                                        <p:strVal val="visible"/>
                                      </p:to>
                                    </p:set>
                                  </p:childTnLst>
                                </p:cTn>
                              </p:par>
                              <p:par>
                                <p:cTn id="4973" presetID="10" presetClass="exit" presetSubtype="0" fill="hold" grpId="1" nodeType="withEffect">
                                  <p:stCondLst>
                                    <p:cond delay="0"/>
                                  </p:stCondLst>
                                  <p:childTnLst>
                                    <p:animEffect transition="out" filter="fade">
                                      <p:cBhvr>
                                        <p:cTn id="4974" dur="500"/>
                                        <p:tgtEl>
                                          <p:spTgt spid="689"/>
                                        </p:tgtEl>
                                      </p:cBhvr>
                                    </p:animEffect>
                                    <p:set>
                                      <p:cBhvr>
                                        <p:cTn id="497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2"/>
                  </p:tgtEl>
                </p:cond>
              </p:nextCondLst>
            </p:seq>
            <p:seq concurrent="1" nextAc="seek">
              <p:cTn id="4976" restart="whenNotActive" fill="hold" evtFilter="cancelBubble" nodeType="interactiveSeq">
                <p:stCondLst>
                  <p:cond evt="onClick" delay="0">
                    <p:tgtEl>
                      <p:spTgt spid="670"/>
                    </p:tgtEl>
                  </p:cond>
                </p:stCondLst>
                <p:endSync evt="end" delay="0">
                  <p:rtn val="all"/>
                </p:endSync>
                <p:childTnLst>
                  <p:par>
                    <p:cTn id="4977" fill="hold">
                      <p:stCondLst>
                        <p:cond delay="0"/>
                      </p:stCondLst>
                      <p:childTnLst>
                        <p:par>
                          <p:cTn id="4978" fill="hold">
                            <p:stCondLst>
                              <p:cond delay="0"/>
                            </p:stCondLst>
                            <p:childTnLst>
                              <p:par>
                                <p:cTn id="4979" presetID="1" presetClass="entr" presetSubtype="0" fill="hold" grpId="0" nodeType="clickEffect">
                                  <p:stCondLst>
                                    <p:cond delay="0"/>
                                  </p:stCondLst>
                                  <p:childTnLst>
                                    <p:set>
                                      <p:cBhvr>
                                        <p:cTn id="4980" dur="1" fill="hold">
                                          <p:stCondLst>
                                            <p:cond delay="0"/>
                                          </p:stCondLst>
                                        </p:cTn>
                                        <p:tgtEl>
                                          <p:spTgt spid="676"/>
                                        </p:tgtEl>
                                        <p:attrNameLst>
                                          <p:attrName>style.visibility</p:attrName>
                                        </p:attrNameLst>
                                      </p:cBhvr>
                                      <p:to>
                                        <p:strVal val="visible"/>
                                      </p:to>
                                    </p:set>
                                  </p:childTnLst>
                                </p:cTn>
                              </p:par>
                              <p:par>
                                <p:cTn id="4981" presetID="1" presetClass="entr" presetSubtype="0" fill="hold" grpId="1" nodeType="withEffect">
                                  <p:stCondLst>
                                    <p:cond delay="0"/>
                                  </p:stCondLst>
                                  <p:childTnLst>
                                    <p:set>
                                      <p:cBhvr>
                                        <p:cTn id="4982" dur="1" fill="hold">
                                          <p:stCondLst>
                                            <p:cond delay="0"/>
                                          </p:stCondLst>
                                        </p:cTn>
                                        <p:tgtEl>
                                          <p:spTgt spid="682"/>
                                        </p:tgtEl>
                                        <p:attrNameLst>
                                          <p:attrName>style.visibility</p:attrName>
                                        </p:attrNameLst>
                                      </p:cBhvr>
                                      <p:to>
                                        <p:strVal val="visible"/>
                                      </p:to>
                                    </p:set>
                                  </p:childTnLst>
                                </p:cTn>
                              </p:par>
                              <p:par>
                                <p:cTn id="4983" presetID="10" presetClass="exit" presetSubtype="0" fill="hold" grpId="0" nodeType="withEffect">
                                  <p:stCondLst>
                                    <p:cond delay="0"/>
                                  </p:stCondLst>
                                  <p:childTnLst>
                                    <p:animEffect transition="out" filter="fade">
                                      <p:cBhvr>
                                        <p:cTn id="4984" dur="500"/>
                                        <p:tgtEl>
                                          <p:spTgt spid="689"/>
                                        </p:tgtEl>
                                      </p:cBhvr>
                                    </p:animEffect>
                                    <p:set>
                                      <p:cBhvr>
                                        <p:cTn id="4985"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670"/>
                  </p:tgtEl>
                </p:cond>
              </p:nextCondLst>
            </p:seq>
            <p:seq concurrent="1" nextAc="seek">
              <p:cTn id="4986" restart="whenNotActive" fill="hold" evtFilter="cancelBubble" nodeType="interactiveSeq">
                <p:stCondLst>
                  <p:cond evt="onClick" delay="0">
                    <p:tgtEl>
                      <p:spTgt spid="678"/>
                    </p:tgtEl>
                  </p:cond>
                </p:stCondLst>
                <p:endSync evt="end" delay="0">
                  <p:rtn val="all"/>
                </p:endSync>
                <p:childTnLst>
                  <p:par>
                    <p:cTn id="4987" fill="hold">
                      <p:stCondLst>
                        <p:cond delay="0"/>
                      </p:stCondLst>
                      <p:childTnLst>
                        <p:par>
                          <p:cTn id="4988" fill="hold">
                            <p:stCondLst>
                              <p:cond delay="0"/>
                            </p:stCondLst>
                            <p:childTnLst>
                              <p:par>
                                <p:cTn id="4989" presetID="1" presetClass="exit" presetSubtype="0" fill="hold" grpId="1" nodeType="clickEffect">
                                  <p:stCondLst>
                                    <p:cond delay="0"/>
                                  </p:stCondLst>
                                  <p:childTnLst>
                                    <p:set>
                                      <p:cBhvr>
                                        <p:cTn id="4990" dur="1" fill="hold">
                                          <p:stCondLst>
                                            <p:cond delay="0"/>
                                          </p:stCondLst>
                                        </p:cTn>
                                        <p:tgtEl>
                                          <p:spTgt spid="678"/>
                                        </p:tgtEl>
                                        <p:attrNameLst>
                                          <p:attrName>style.visibility</p:attrName>
                                        </p:attrNameLst>
                                      </p:cBhvr>
                                      <p:to>
                                        <p:strVal val="hidden"/>
                                      </p:to>
                                    </p:set>
                                  </p:childTnLst>
                                </p:cTn>
                              </p:par>
                              <p:par>
                                <p:cTn id="4991" presetID="1" presetClass="exit" presetSubtype="0" fill="hold" grpId="1" nodeType="withEffect">
                                  <p:stCondLst>
                                    <p:cond delay="0"/>
                                  </p:stCondLst>
                                  <p:childTnLst>
                                    <p:set>
                                      <p:cBhvr>
                                        <p:cTn id="4992" dur="1" fill="hold">
                                          <p:stCondLst>
                                            <p:cond delay="0"/>
                                          </p:stCondLst>
                                        </p:cTn>
                                        <p:tgtEl>
                                          <p:spTgt spid="684"/>
                                        </p:tgtEl>
                                        <p:attrNameLst>
                                          <p:attrName>style.visibility</p:attrName>
                                        </p:attrNameLst>
                                      </p:cBhvr>
                                      <p:to>
                                        <p:strVal val="hidden"/>
                                      </p:to>
                                    </p:set>
                                  </p:childTnLst>
                                </p:cTn>
                              </p:par>
                              <p:par>
                                <p:cTn id="4993" presetID="10" presetClass="entr" presetSubtype="0" fill="hold" grpId="6" nodeType="withEffect">
                                  <p:stCondLst>
                                    <p:cond delay="0"/>
                                  </p:stCondLst>
                                  <p:childTnLst>
                                    <p:set>
                                      <p:cBhvr>
                                        <p:cTn id="4994" dur="1" fill="hold">
                                          <p:stCondLst>
                                            <p:cond delay="0"/>
                                          </p:stCondLst>
                                        </p:cTn>
                                        <p:tgtEl>
                                          <p:spTgt spid="689"/>
                                        </p:tgtEl>
                                        <p:attrNameLst>
                                          <p:attrName>style.visibility</p:attrName>
                                        </p:attrNameLst>
                                      </p:cBhvr>
                                      <p:to>
                                        <p:strVal val="visible"/>
                                      </p:to>
                                    </p:set>
                                    <p:animEffect transition="in" filter="fade">
                                      <p:cBhvr>
                                        <p:cTn id="4995" dur="500"/>
                                        <p:tgtEl>
                                          <p:spTgt spid="689"/>
                                        </p:tgtEl>
                                      </p:cBhvr>
                                    </p:animEffect>
                                  </p:childTnLst>
                                </p:cTn>
                              </p:par>
                            </p:childTnLst>
                          </p:cTn>
                        </p:par>
                      </p:childTnLst>
                    </p:cTn>
                  </p:par>
                </p:childTnLst>
              </p:cTn>
              <p:nextCondLst>
                <p:cond evt="onClick" delay="0">
                  <p:tgtEl>
                    <p:spTgt spid="678"/>
                  </p:tgtEl>
                </p:cond>
              </p:nextCondLst>
            </p:seq>
            <p:seq concurrent="1" nextAc="seek">
              <p:cTn id="4996" restart="whenNotActive" fill="hold" evtFilter="cancelBubble" nodeType="interactiveSeq">
                <p:stCondLst>
                  <p:cond evt="onClick" delay="0">
                    <p:tgtEl>
                      <p:spTgt spid="673"/>
                    </p:tgtEl>
                  </p:cond>
                </p:stCondLst>
                <p:endSync evt="end" delay="0">
                  <p:rtn val="all"/>
                </p:endSync>
                <p:childTnLst>
                  <p:par>
                    <p:cTn id="4997" fill="hold">
                      <p:stCondLst>
                        <p:cond delay="0"/>
                      </p:stCondLst>
                      <p:childTnLst>
                        <p:par>
                          <p:cTn id="4998" fill="hold">
                            <p:stCondLst>
                              <p:cond delay="0"/>
                            </p:stCondLst>
                            <p:childTnLst>
                              <p:par>
                                <p:cTn id="4999" presetID="1" presetClass="exit" presetSubtype="0" fill="hold" grpId="1" nodeType="clickEffect">
                                  <p:stCondLst>
                                    <p:cond delay="0"/>
                                  </p:stCondLst>
                                  <p:childTnLst>
                                    <p:set>
                                      <p:cBhvr>
                                        <p:cTn id="5000" dur="1" fill="hold">
                                          <p:stCondLst>
                                            <p:cond delay="0"/>
                                          </p:stCondLst>
                                        </p:cTn>
                                        <p:tgtEl>
                                          <p:spTgt spid="673"/>
                                        </p:tgtEl>
                                        <p:attrNameLst>
                                          <p:attrName>style.visibility</p:attrName>
                                        </p:attrNameLst>
                                      </p:cBhvr>
                                      <p:to>
                                        <p:strVal val="hidden"/>
                                      </p:to>
                                    </p:set>
                                  </p:childTnLst>
                                </p:cTn>
                              </p:par>
                              <p:par>
                                <p:cTn id="5001" presetID="10" presetClass="entr" presetSubtype="0" fill="hold" grpId="7" nodeType="withEffect">
                                  <p:stCondLst>
                                    <p:cond delay="0"/>
                                  </p:stCondLst>
                                  <p:childTnLst>
                                    <p:set>
                                      <p:cBhvr>
                                        <p:cTn id="5002" dur="1" fill="hold">
                                          <p:stCondLst>
                                            <p:cond delay="0"/>
                                          </p:stCondLst>
                                        </p:cTn>
                                        <p:tgtEl>
                                          <p:spTgt spid="689"/>
                                        </p:tgtEl>
                                        <p:attrNameLst>
                                          <p:attrName>style.visibility</p:attrName>
                                        </p:attrNameLst>
                                      </p:cBhvr>
                                      <p:to>
                                        <p:strVal val="visible"/>
                                      </p:to>
                                    </p:set>
                                    <p:animEffect transition="in" filter="fade">
                                      <p:cBhvr>
                                        <p:cTn id="5003" dur="500"/>
                                        <p:tgtEl>
                                          <p:spTgt spid="689"/>
                                        </p:tgtEl>
                                      </p:cBhvr>
                                    </p:animEffect>
                                  </p:childTnLst>
                                </p:cTn>
                              </p:par>
                            </p:childTnLst>
                          </p:cTn>
                        </p:par>
                      </p:childTnLst>
                    </p:cTn>
                  </p:par>
                </p:childTnLst>
              </p:cTn>
              <p:nextCondLst>
                <p:cond evt="onClick" delay="0">
                  <p:tgtEl>
                    <p:spTgt spid="673"/>
                  </p:tgtEl>
                </p:cond>
              </p:nextCondLst>
            </p:seq>
            <p:seq concurrent="1" nextAc="seek">
              <p:cTn id="5004" restart="whenNotActive" fill="hold" evtFilter="cancelBubble" nodeType="interactiveSeq">
                <p:stCondLst>
                  <p:cond evt="onClick" delay="0">
                    <p:tgtEl>
                      <p:spTgt spid="674"/>
                    </p:tgtEl>
                  </p:cond>
                </p:stCondLst>
                <p:endSync evt="end" delay="0">
                  <p:rtn val="all"/>
                </p:endSync>
                <p:childTnLst>
                  <p:par>
                    <p:cTn id="5005" fill="hold">
                      <p:stCondLst>
                        <p:cond delay="0"/>
                      </p:stCondLst>
                      <p:childTnLst>
                        <p:par>
                          <p:cTn id="5006" fill="hold">
                            <p:stCondLst>
                              <p:cond delay="0"/>
                            </p:stCondLst>
                            <p:childTnLst>
                              <p:par>
                                <p:cTn id="5007" presetID="1" presetClass="exit" presetSubtype="0" fill="hold" grpId="1" nodeType="clickEffect">
                                  <p:stCondLst>
                                    <p:cond delay="0"/>
                                  </p:stCondLst>
                                  <p:childTnLst>
                                    <p:set>
                                      <p:cBhvr>
                                        <p:cTn id="5008" dur="1" fill="hold">
                                          <p:stCondLst>
                                            <p:cond delay="0"/>
                                          </p:stCondLst>
                                        </p:cTn>
                                        <p:tgtEl>
                                          <p:spTgt spid="674"/>
                                        </p:tgtEl>
                                        <p:attrNameLst>
                                          <p:attrName>style.visibility</p:attrName>
                                        </p:attrNameLst>
                                      </p:cBhvr>
                                      <p:to>
                                        <p:strVal val="hidden"/>
                                      </p:to>
                                    </p:set>
                                  </p:childTnLst>
                                </p:cTn>
                              </p:par>
                              <p:par>
                                <p:cTn id="5009" presetID="1" presetClass="exit" presetSubtype="0" fill="hold" grpId="4" nodeType="withEffect">
                                  <p:stCondLst>
                                    <p:cond delay="0"/>
                                  </p:stCondLst>
                                  <p:childTnLst>
                                    <p:set>
                                      <p:cBhvr>
                                        <p:cTn id="5010" dur="1" fill="hold">
                                          <p:stCondLst>
                                            <p:cond delay="0"/>
                                          </p:stCondLst>
                                        </p:cTn>
                                        <p:tgtEl>
                                          <p:spTgt spid="682"/>
                                        </p:tgtEl>
                                        <p:attrNameLst>
                                          <p:attrName>style.visibility</p:attrName>
                                        </p:attrNameLst>
                                      </p:cBhvr>
                                      <p:to>
                                        <p:strVal val="hidden"/>
                                      </p:to>
                                    </p:set>
                                  </p:childTnLst>
                                </p:cTn>
                              </p:par>
                              <p:par>
                                <p:cTn id="5011" presetID="10" presetClass="entr" presetSubtype="0" fill="hold" grpId="10" nodeType="withEffect">
                                  <p:stCondLst>
                                    <p:cond delay="0"/>
                                  </p:stCondLst>
                                  <p:childTnLst>
                                    <p:set>
                                      <p:cBhvr>
                                        <p:cTn id="5012" dur="1" fill="hold">
                                          <p:stCondLst>
                                            <p:cond delay="0"/>
                                          </p:stCondLst>
                                        </p:cTn>
                                        <p:tgtEl>
                                          <p:spTgt spid="689"/>
                                        </p:tgtEl>
                                        <p:attrNameLst>
                                          <p:attrName>style.visibility</p:attrName>
                                        </p:attrNameLst>
                                      </p:cBhvr>
                                      <p:to>
                                        <p:strVal val="visible"/>
                                      </p:to>
                                    </p:set>
                                    <p:animEffect transition="in" filter="fade">
                                      <p:cBhvr>
                                        <p:cTn id="5013" dur="500"/>
                                        <p:tgtEl>
                                          <p:spTgt spid="689"/>
                                        </p:tgtEl>
                                      </p:cBhvr>
                                    </p:animEffect>
                                  </p:childTnLst>
                                </p:cTn>
                              </p:par>
                            </p:childTnLst>
                          </p:cTn>
                        </p:par>
                      </p:childTnLst>
                    </p:cTn>
                  </p:par>
                </p:childTnLst>
              </p:cTn>
              <p:nextCondLst>
                <p:cond evt="onClick" delay="0">
                  <p:tgtEl>
                    <p:spTgt spid="674"/>
                  </p:tgtEl>
                </p:cond>
              </p:nextCondLst>
            </p:seq>
            <p:seq concurrent="1" nextAc="seek">
              <p:cTn id="5014" restart="whenNotActive" fill="hold" evtFilter="cancelBubble" nodeType="interactiveSeq">
                <p:stCondLst>
                  <p:cond evt="onClick" delay="0">
                    <p:tgtEl>
                      <p:spTgt spid="675"/>
                    </p:tgtEl>
                  </p:cond>
                </p:stCondLst>
                <p:endSync evt="end" delay="0">
                  <p:rtn val="all"/>
                </p:endSync>
                <p:childTnLst>
                  <p:par>
                    <p:cTn id="5015" fill="hold">
                      <p:stCondLst>
                        <p:cond delay="0"/>
                      </p:stCondLst>
                      <p:childTnLst>
                        <p:par>
                          <p:cTn id="5016" fill="hold">
                            <p:stCondLst>
                              <p:cond delay="0"/>
                            </p:stCondLst>
                            <p:childTnLst>
                              <p:par>
                                <p:cTn id="5017" presetID="1" presetClass="exit" presetSubtype="0" fill="hold" grpId="0" nodeType="clickEffect">
                                  <p:stCondLst>
                                    <p:cond delay="0"/>
                                  </p:stCondLst>
                                  <p:childTnLst>
                                    <p:set>
                                      <p:cBhvr>
                                        <p:cTn id="5018" dur="1" fill="hold">
                                          <p:stCondLst>
                                            <p:cond delay="0"/>
                                          </p:stCondLst>
                                        </p:cTn>
                                        <p:tgtEl>
                                          <p:spTgt spid="675"/>
                                        </p:tgtEl>
                                        <p:attrNameLst>
                                          <p:attrName>style.visibility</p:attrName>
                                        </p:attrNameLst>
                                      </p:cBhvr>
                                      <p:to>
                                        <p:strVal val="hidden"/>
                                      </p:to>
                                    </p:set>
                                  </p:childTnLst>
                                </p:cTn>
                              </p:par>
                              <p:par>
                                <p:cTn id="5019" presetID="10" presetClass="entr" presetSubtype="0" fill="hold" grpId="9" nodeType="withEffect">
                                  <p:stCondLst>
                                    <p:cond delay="0"/>
                                  </p:stCondLst>
                                  <p:childTnLst>
                                    <p:set>
                                      <p:cBhvr>
                                        <p:cTn id="5020" dur="1" fill="hold">
                                          <p:stCondLst>
                                            <p:cond delay="0"/>
                                          </p:stCondLst>
                                        </p:cTn>
                                        <p:tgtEl>
                                          <p:spTgt spid="689"/>
                                        </p:tgtEl>
                                        <p:attrNameLst>
                                          <p:attrName>style.visibility</p:attrName>
                                        </p:attrNameLst>
                                      </p:cBhvr>
                                      <p:to>
                                        <p:strVal val="visible"/>
                                      </p:to>
                                    </p:set>
                                    <p:animEffect transition="in" filter="fade">
                                      <p:cBhvr>
                                        <p:cTn id="5021" dur="500"/>
                                        <p:tgtEl>
                                          <p:spTgt spid="689"/>
                                        </p:tgtEl>
                                      </p:cBhvr>
                                    </p:animEffect>
                                  </p:childTnLst>
                                </p:cTn>
                              </p:par>
                            </p:childTnLst>
                          </p:cTn>
                        </p:par>
                      </p:childTnLst>
                    </p:cTn>
                  </p:par>
                </p:childTnLst>
              </p:cTn>
              <p:nextCondLst>
                <p:cond evt="onClick" delay="0">
                  <p:tgtEl>
                    <p:spTgt spid="675"/>
                  </p:tgtEl>
                </p:cond>
              </p:nextCondLst>
            </p:seq>
            <p:seq concurrent="1" nextAc="seek">
              <p:cTn id="5022" restart="whenNotActive" fill="hold" evtFilter="cancelBubble" nodeType="interactiveSeq">
                <p:stCondLst>
                  <p:cond evt="onClick" delay="0">
                    <p:tgtEl>
                      <p:spTgt spid="676"/>
                    </p:tgtEl>
                  </p:cond>
                </p:stCondLst>
                <p:endSync evt="end" delay="0">
                  <p:rtn val="all"/>
                </p:endSync>
                <p:childTnLst>
                  <p:par>
                    <p:cTn id="5023" fill="hold">
                      <p:stCondLst>
                        <p:cond delay="0"/>
                      </p:stCondLst>
                      <p:childTnLst>
                        <p:par>
                          <p:cTn id="5024" fill="hold">
                            <p:stCondLst>
                              <p:cond delay="0"/>
                            </p:stCondLst>
                            <p:childTnLst>
                              <p:par>
                                <p:cTn id="5025" presetID="1" presetClass="exit" presetSubtype="0" fill="hold" grpId="1" nodeType="clickEffect">
                                  <p:stCondLst>
                                    <p:cond delay="0"/>
                                  </p:stCondLst>
                                  <p:childTnLst>
                                    <p:set>
                                      <p:cBhvr>
                                        <p:cTn id="5026" dur="1" fill="hold">
                                          <p:stCondLst>
                                            <p:cond delay="0"/>
                                          </p:stCondLst>
                                        </p:cTn>
                                        <p:tgtEl>
                                          <p:spTgt spid="676"/>
                                        </p:tgtEl>
                                        <p:attrNameLst>
                                          <p:attrName>style.visibility</p:attrName>
                                        </p:attrNameLst>
                                      </p:cBhvr>
                                      <p:to>
                                        <p:strVal val="hidden"/>
                                      </p:to>
                                    </p:set>
                                  </p:childTnLst>
                                </p:cTn>
                              </p:par>
                              <p:par>
                                <p:cTn id="5027" presetID="1" presetClass="exit" presetSubtype="0" fill="hold" grpId="5" nodeType="withEffect">
                                  <p:stCondLst>
                                    <p:cond delay="0"/>
                                  </p:stCondLst>
                                  <p:childTnLst>
                                    <p:set>
                                      <p:cBhvr>
                                        <p:cTn id="5028" dur="1" fill="hold">
                                          <p:stCondLst>
                                            <p:cond delay="0"/>
                                          </p:stCondLst>
                                        </p:cTn>
                                        <p:tgtEl>
                                          <p:spTgt spid="682"/>
                                        </p:tgtEl>
                                        <p:attrNameLst>
                                          <p:attrName>style.visibility</p:attrName>
                                        </p:attrNameLst>
                                      </p:cBhvr>
                                      <p:to>
                                        <p:strVal val="hidden"/>
                                      </p:to>
                                    </p:set>
                                  </p:childTnLst>
                                </p:cTn>
                              </p:par>
                              <p:par>
                                <p:cTn id="5029" presetID="10" presetClass="entr" presetSubtype="0" fill="hold" grpId="11" nodeType="withEffect">
                                  <p:stCondLst>
                                    <p:cond delay="0"/>
                                  </p:stCondLst>
                                  <p:childTnLst>
                                    <p:set>
                                      <p:cBhvr>
                                        <p:cTn id="5030" dur="1" fill="hold">
                                          <p:stCondLst>
                                            <p:cond delay="0"/>
                                          </p:stCondLst>
                                        </p:cTn>
                                        <p:tgtEl>
                                          <p:spTgt spid="689"/>
                                        </p:tgtEl>
                                        <p:attrNameLst>
                                          <p:attrName>style.visibility</p:attrName>
                                        </p:attrNameLst>
                                      </p:cBhvr>
                                      <p:to>
                                        <p:strVal val="visible"/>
                                      </p:to>
                                    </p:set>
                                    <p:animEffect transition="in" filter="fade">
                                      <p:cBhvr>
                                        <p:cTn id="5031" dur="500"/>
                                        <p:tgtEl>
                                          <p:spTgt spid="689"/>
                                        </p:tgtEl>
                                      </p:cBhvr>
                                    </p:animEffect>
                                  </p:childTnLst>
                                </p:cTn>
                              </p:par>
                            </p:childTnLst>
                          </p:cTn>
                        </p:par>
                      </p:childTnLst>
                    </p:cTn>
                  </p:par>
                </p:childTnLst>
              </p:cTn>
              <p:nextCondLst>
                <p:cond evt="onClick" delay="0">
                  <p:tgtEl>
                    <p:spTgt spid="676"/>
                  </p:tgtEl>
                </p:cond>
              </p:nextCondLst>
            </p:seq>
            <p:seq concurrent="1" nextAc="seek">
              <p:cTn id="5032" restart="whenNotActive" fill="hold" evtFilter="cancelBubble" nodeType="interactiveSeq">
                <p:stCondLst>
                  <p:cond evt="onClick" delay="0">
                    <p:tgtEl>
                      <p:spTgt spid="677"/>
                    </p:tgtEl>
                  </p:cond>
                </p:stCondLst>
                <p:endSync evt="end" delay="0">
                  <p:rtn val="all"/>
                </p:endSync>
                <p:childTnLst>
                  <p:par>
                    <p:cTn id="5033" fill="hold">
                      <p:stCondLst>
                        <p:cond delay="0"/>
                      </p:stCondLst>
                      <p:childTnLst>
                        <p:par>
                          <p:cTn id="5034" fill="hold">
                            <p:stCondLst>
                              <p:cond delay="0"/>
                            </p:stCondLst>
                            <p:childTnLst>
                              <p:par>
                                <p:cTn id="5035" presetID="1" presetClass="exit" presetSubtype="0" fill="hold" grpId="1" nodeType="clickEffect">
                                  <p:stCondLst>
                                    <p:cond delay="0"/>
                                  </p:stCondLst>
                                  <p:childTnLst>
                                    <p:set>
                                      <p:cBhvr>
                                        <p:cTn id="5036" dur="1" fill="hold">
                                          <p:stCondLst>
                                            <p:cond delay="0"/>
                                          </p:stCondLst>
                                        </p:cTn>
                                        <p:tgtEl>
                                          <p:spTgt spid="677"/>
                                        </p:tgtEl>
                                        <p:attrNameLst>
                                          <p:attrName>style.visibility</p:attrName>
                                        </p:attrNameLst>
                                      </p:cBhvr>
                                      <p:to>
                                        <p:strVal val="hidden"/>
                                      </p:to>
                                    </p:set>
                                  </p:childTnLst>
                                </p:cTn>
                              </p:par>
                              <p:par>
                                <p:cTn id="5037" presetID="1" presetClass="exit" presetSubtype="0" fill="hold" grpId="3" nodeType="withEffect">
                                  <p:stCondLst>
                                    <p:cond delay="0"/>
                                  </p:stCondLst>
                                  <p:childTnLst>
                                    <p:set>
                                      <p:cBhvr>
                                        <p:cTn id="5038" dur="1" fill="hold">
                                          <p:stCondLst>
                                            <p:cond delay="0"/>
                                          </p:stCondLst>
                                        </p:cTn>
                                        <p:tgtEl>
                                          <p:spTgt spid="682"/>
                                        </p:tgtEl>
                                        <p:attrNameLst>
                                          <p:attrName>style.visibility</p:attrName>
                                        </p:attrNameLst>
                                      </p:cBhvr>
                                      <p:to>
                                        <p:strVal val="hidden"/>
                                      </p:to>
                                    </p:set>
                                  </p:childTnLst>
                                </p:cTn>
                              </p:par>
                              <p:par>
                                <p:cTn id="5039" presetID="10" presetClass="entr" presetSubtype="0" fill="hold" grpId="8" nodeType="withEffect">
                                  <p:stCondLst>
                                    <p:cond delay="0"/>
                                  </p:stCondLst>
                                  <p:childTnLst>
                                    <p:set>
                                      <p:cBhvr>
                                        <p:cTn id="5040" dur="1" fill="hold">
                                          <p:stCondLst>
                                            <p:cond delay="0"/>
                                          </p:stCondLst>
                                        </p:cTn>
                                        <p:tgtEl>
                                          <p:spTgt spid="689"/>
                                        </p:tgtEl>
                                        <p:attrNameLst>
                                          <p:attrName>style.visibility</p:attrName>
                                        </p:attrNameLst>
                                      </p:cBhvr>
                                      <p:to>
                                        <p:strVal val="visible"/>
                                      </p:to>
                                    </p:set>
                                    <p:animEffect transition="in" filter="fade">
                                      <p:cBhvr>
                                        <p:cTn id="5041" dur="500"/>
                                        <p:tgtEl>
                                          <p:spTgt spid="689"/>
                                        </p:tgtEl>
                                      </p:cBhvr>
                                    </p:animEffect>
                                  </p:childTnLst>
                                </p:cTn>
                              </p:par>
                            </p:childTnLst>
                          </p:cTn>
                        </p:par>
                      </p:childTnLst>
                    </p:cTn>
                  </p:par>
                </p:childTnLst>
              </p:cTn>
              <p:nextCondLst>
                <p:cond evt="onClick" delay="0">
                  <p:tgtEl>
                    <p:spTgt spid="677"/>
                  </p:tgtEl>
                </p:cond>
              </p:nextCondLst>
            </p:seq>
            <p:seq concurrent="1" nextAc="seek">
              <p:cTn id="5042" restart="whenNotActive" fill="hold" evtFilter="cancelBubble" nodeType="interactiveSeq">
                <p:stCondLst>
                  <p:cond evt="onClick" delay="0">
                    <p:tgtEl>
                      <p:spTgt spid="691"/>
                    </p:tgtEl>
                  </p:cond>
                </p:stCondLst>
                <p:endSync evt="end" delay="0">
                  <p:rtn val="all"/>
                </p:endSync>
                <p:childTnLst>
                  <p:par>
                    <p:cTn id="5043" fill="hold">
                      <p:stCondLst>
                        <p:cond delay="0"/>
                      </p:stCondLst>
                      <p:childTnLst>
                        <p:par>
                          <p:cTn id="5044" fill="hold">
                            <p:stCondLst>
                              <p:cond delay="0"/>
                            </p:stCondLst>
                            <p:childTnLst>
                              <p:par>
                                <p:cTn id="5045" presetID="1" presetClass="entr" presetSubtype="0" fill="hold" grpId="0" nodeType="clickEffect">
                                  <p:stCondLst>
                                    <p:cond delay="0"/>
                                  </p:stCondLst>
                                  <p:childTnLst>
                                    <p:set>
                                      <p:cBhvr>
                                        <p:cTn id="5046" dur="1" fill="hold">
                                          <p:stCondLst>
                                            <p:cond delay="0"/>
                                          </p:stCondLst>
                                        </p:cTn>
                                        <p:tgtEl>
                                          <p:spTgt spid="697"/>
                                        </p:tgtEl>
                                        <p:attrNameLst>
                                          <p:attrName>style.visibility</p:attrName>
                                        </p:attrNameLst>
                                      </p:cBhvr>
                                      <p:to>
                                        <p:strVal val="visible"/>
                                      </p:to>
                                    </p:set>
                                  </p:childTnLst>
                                </p:cTn>
                              </p:par>
                              <p:par>
                                <p:cTn id="5047" presetID="10" presetClass="exit" presetSubtype="0" fill="hold" grpId="0" nodeType="withEffect">
                                  <p:stCondLst>
                                    <p:cond delay="0"/>
                                  </p:stCondLst>
                                  <p:childTnLst>
                                    <p:animEffect transition="out" filter="fade">
                                      <p:cBhvr>
                                        <p:cTn id="5048" dur="500"/>
                                        <p:tgtEl>
                                          <p:spTgt spid="690"/>
                                        </p:tgtEl>
                                      </p:cBhvr>
                                    </p:animEffect>
                                    <p:set>
                                      <p:cBhvr>
                                        <p:cTn id="5049"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1"/>
                  </p:tgtEl>
                </p:cond>
              </p:nextCondLst>
            </p:seq>
            <p:seq concurrent="1" nextAc="seek">
              <p:cTn id="5050" restart="whenNotActive" fill="hold" evtFilter="cancelBubble" nodeType="interactiveSeq">
                <p:stCondLst>
                  <p:cond evt="onClick" delay="0">
                    <p:tgtEl>
                      <p:spTgt spid="692"/>
                    </p:tgtEl>
                  </p:cond>
                </p:stCondLst>
                <p:endSync evt="end" delay="0">
                  <p:rtn val="all"/>
                </p:endSync>
                <p:childTnLst>
                  <p:par>
                    <p:cTn id="5051" fill="hold">
                      <p:stCondLst>
                        <p:cond delay="0"/>
                      </p:stCondLst>
                      <p:childTnLst>
                        <p:par>
                          <p:cTn id="5052" fill="hold">
                            <p:stCondLst>
                              <p:cond delay="0"/>
                            </p:stCondLst>
                            <p:childTnLst>
                              <p:par>
                                <p:cTn id="5053" presetID="1" presetClass="entr" presetSubtype="0" fill="hold" grpId="0" nodeType="clickEffect">
                                  <p:stCondLst>
                                    <p:cond delay="0"/>
                                  </p:stCondLst>
                                  <p:childTnLst>
                                    <p:set>
                                      <p:cBhvr>
                                        <p:cTn id="5054" dur="1" fill="hold">
                                          <p:stCondLst>
                                            <p:cond delay="0"/>
                                          </p:stCondLst>
                                        </p:cTn>
                                        <p:tgtEl>
                                          <p:spTgt spid="698"/>
                                        </p:tgtEl>
                                        <p:attrNameLst>
                                          <p:attrName>style.visibility</p:attrName>
                                        </p:attrNameLst>
                                      </p:cBhvr>
                                      <p:to>
                                        <p:strVal val="visible"/>
                                      </p:to>
                                    </p:set>
                                  </p:childTnLst>
                                </p:cTn>
                              </p:par>
                              <p:par>
                                <p:cTn id="5055" presetID="1" presetClass="entr" presetSubtype="0" fill="hold" grpId="0" nodeType="withEffect">
                                  <p:stCondLst>
                                    <p:cond delay="0"/>
                                  </p:stCondLst>
                                  <p:childTnLst>
                                    <p:set>
                                      <p:cBhvr>
                                        <p:cTn id="5056" dur="1" fill="hold">
                                          <p:stCondLst>
                                            <p:cond delay="0"/>
                                          </p:stCondLst>
                                        </p:cTn>
                                        <p:tgtEl>
                                          <p:spTgt spid="681"/>
                                        </p:tgtEl>
                                        <p:attrNameLst>
                                          <p:attrName>style.visibility</p:attrName>
                                        </p:attrNameLst>
                                      </p:cBhvr>
                                      <p:to>
                                        <p:strVal val="visible"/>
                                      </p:to>
                                    </p:set>
                                  </p:childTnLst>
                                </p:cTn>
                              </p:par>
                              <p:par>
                                <p:cTn id="5057" presetID="10" presetClass="exit" presetSubtype="0" fill="hold" grpId="1" nodeType="withEffect">
                                  <p:stCondLst>
                                    <p:cond delay="0"/>
                                  </p:stCondLst>
                                  <p:childTnLst>
                                    <p:animEffect transition="out" filter="fade">
                                      <p:cBhvr>
                                        <p:cTn id="5058" dur="500"/>
                                        <p:tgtEl>
                                          <p:spTgt spid="690"/>
                                        </p:tgtEl>
                                      </p:cBhvr>
                                    </p:animEffect>
                                    <p:set>
                                      <p:cBhvr>
                                        <p:cTn id="5059"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2"/>
                  </p:tgtEl>
                </p:cond>
              </p:nextCondLst>
            </p:seq>
            <p:seq concurrent="1" nextAc="seek">
              <p:cTn id="5060" restart="whenNotActive" fill="hold" evtFilter="cancelBubble" nodeType="interactiveSeq">
                <p:stCondLst>
                  <p:cond evt="onClick" delay="0">
                    <p:tgtEl>
                      <p:spTgt spid="693"/>
                    </p:tgtEl>
                  </p:cond>
                </p:stCondLst>
                <p:endSync evt="end" delay="0">
                  <p:rtn val="all"/>
                </p:endSync>
                <p:childTnLst>
                  <p:par>
                    <p:cTn id="5061" fill="hold">
                      <p:stCondLst>
                        <p:cond delay="0"/>
                      </p:stCondLst>
                      <p:childTnLst>
                        <p:par>
                          <p:cTn id="5062" fill="hold">
                            <p:stCondLst>
                              <p:cond delay="0"/>
                            </p:stCondLst>
                            <p:childTnLst>
                              <p:par>
                                <p:cTn id="5063" presetID="1" presetClass="entr" presetSubtype="0" fill="hold" grpId="0" nodeType="clickEffect">
                                  <p:stCondLst>
                                    <p:cond delay="0"/>
                                  </p:stCondLst>
                                  <p:childTnLst>
                                    <p:set>
                                      <p:cBhvr>
                                        <p:cTn id="5064" dur="1" fill="hold">
                                          <p:stCondLst>
                                            <p:cond delay="0"/>
                                          </p:stCondLst>
                                        </p:cTn>
                                        <p:tgtEl>
                                          <p:spTgt spid="699"/>
                                        </p:tgtEl>
                                        <p:attrNameLst>
                                          <p:attrName>style.visibility</p:attrName>
                                        </p:attrNameLst>
                                      </p:cBhvr>
                                      <p:to>
                                        <p:strVal val="visible"/>
                                      </p:to>
                                    </p:set>
                                  </p:childTnLst>
                                </p:cTn>
                              </p:par>
                              <p:par>
                                <p:cTn id="5065" presetID="10" presetClass="exit" presetSubtype="0" fill="hold" grpId="2" nodeType="withEffect">
                                  <p:stCondLst>
                                    <p:cond delay="0"/>
                                  </p:stCondLst>
                                  <p:childTnLst>
                                    <p:animEffect transition="out" filter="fade">
                                      <p:cBhvr>
                                        <p:cTn id="5066" dur="500"/>
                                        <p:tgtEl>
                                          <p:spTgt spid="690"/>
                                        </p:tgtEl>
                                      </p:cBhvr>
                                    </p:animEffect>
                                    <p:set>
                                      <p:cBhvr>
                                        <p:cTn id="5067"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3"/>
                  </p:tgtEl>
                </p:cond>
              </p:nextCondLst>
            </p:seq>
            <p:seq concurrent="1" nextAc="seek">
              <p:cTn id="5068" restart="whenNotActive" fill="hold" evtFilter="cancelBubble" nodeType="interactiveSeq">
                <p:stCondLst>
                  <p:cond evt="onClick" delay="0">
                    <p:tgtEl>
                      <p:spTgt spid="695"/>
                    </p:tgtEl>
                  </p:cond>
                </p:stCondLst>
                <p:endSync evt="end" delay="0">
                  <p:rtn val="all"/>
                </p:endSync>
                <p:childTnLst>
                  <p:par>
                    <p:cTn id="5069" fill="hold">
                      <p:stCondLst>
                        <p:cond delay="0"/>
                      </p:stCondLst>
                      <p:childTnLst>
                        <p:par>
                          <p:cTn id="5070" fill="hold">
                            <p:stCondLst>
                              <p:cond delay="0"/>
                            </p:stCondLst>
                            <p:childTnLst>
                              <p:par>
                                <p:cTn id="5071" presetID="1" presetClass="entr" presetSubtype="0" fill="hold" grpId="0" nodeType="clickEffect">
                                  <p:stCondLst>
                                    <p:cond delay="0"/>
                                  </p:stCondLst>
                                  <p:childTnLst>
                                    <p:set>
                                      <p:cBhvr>
                                        <p:cTn id="5072" dur="1" fill="hold">
                                          <p:stCondLst>
                                            <p:cond delay="0"/>
                                          </p:stCondLst>
                                        </p:cTn>
                                        <p:tgtEl>
                                          <p:spTgt spid="701"/>
                                        </p:tgtEl>
                                        <p:attrNameLst>
                                          <p:attrName>style.visibility</p:attrName>
                                        </p:attrNameLst>
                                      </p:cBhvr>
                                      <p:to>
                                        <p:strVal val="visible"/>
                                      </p:to>
                                    </p:set>
                                  </p:childTnLst>
                                </p:cTn>
                              </p:par>
                              <p:par>
                                <p:cTn id="5073" presetID="1" presetClass="entr" presetSubtype="0" fill="hold" grpId="1" nodeType="withEffect">
                                  <p:stCondLst>
                                    <p:cond delay="0"/>
                                  </p:stCondLst>
                                  <p:childTnLst>
                                    <p:set>
                                      <p:cBhvr>
                                        <p:cTn id="5074" dur="1" fill="hold">
                                          <p:stCondLst>
                                            <p:cond delay="0"/>
                                          </p:stCondLst>
                                        </p:cTn>
                                        <p:tgtEl>
                                          <p:spTgt spid="681"/>
                                        </p:tgtEl>
                                        <p:attrNameLst>
                                          <p:attrName>style.visibility</p:attrName>
                                        </p:attrNameLst>
                                      </p:cBhvr>
                                      <p:to>
                                        <p:strVal val="visible"/>
                                      </p:to>
                                    </p:set>
                                  </p:childTnLst>
                                </p:cTn>
                              </p:par>
                              <p:par>
                                <p:cTn id="5075" presetID="10" presetClass="exit" presetSubtype="0" fill="hold" grpId="9" nodeType="withEffect">
                                  <p:stCondLst>
                                    <p:cond delay="0"/>
                                  </p:stCondLst>
                                  <p:childTnLst>
                                    <p:animEffect transition="out" filter="fade">
                                      <p:cBhvr>
                                        <p:cTn id="5076" dur="500"/>
                                        <p:tgtEl>
                                          <p:spTgt spid="690"/>
                                        </p:tgtEl>
                                      </p:cBhvr>
                                    </p:animEffect>
                                    <p:set>
                                      <p:cBhvr>
                                        <p:cTn id="5077"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5"/>
                  </p:tgtEl>
                </p:cond>
              </p:nextCondLst>
            </p:seq>
            <p:seq concurrent="1" nextAc="seek">
              <p:cTn id="5078" restart="whenNotActive" fill="hold" evtFilter="cancelBubble" nodeType="interactiveSeq">
                <p:stCondLst>
                  <p:cond evt="onClick" delay="0">
                    <p:tgtEl>
                      <p:spTgt spid="696"/>
                    </p:tgtEl>
                  </p:cond>
                </p:stCondLst>
                <p:endSync evt="end" delay="0">
                  <p:rtn val="all"/>
                </p:endSync>
                <p:childTnLst>
                  <p:par>
                    <p:cTn id="5079" fill="hold">
                      <p:stCondLst>
                        <p:cond delay="0"/>
                      </p:stCondLst>
                      <p:childTnLst>
                        <p:par>
                          <p:cTn id="5080" fill="hold">
                            <p:stCondLst>
                              <p:cond delay="0"/>
                            </p:stCondLst>
                            <p:childTnLst>
                              <p:par>
                                <p:cTn id="5081" presetID="1" presetClass="entr" presetSubtype="0" fill="hold" grpId="0" nodeType="clickEffect">
                                  <p:stCondLst>
                                    <p:cond delay="0"/>
                                  </p:stCondLst>
                                  <p:childTnLst>
                                    <p:set>
                                      <p:cBhvr>
                                        <p:cTn id="5082" dur="1" fill="hold">
                                          <p:stCondLst>
                                            <p:cond delay="0"/>
                                          </p:stCondLst>
                                        </p:cTn>
                                        <p:tgtEl>
                                          <p:spTgt spid="702"/>
                                        </p:tgtEl>
                                        <p:attrNameLst>
                                          <p:attrName>style.visibility</p:attrName>
                                        </p:attrNameLst>
                                      </p:cBhvr>
                                      <p:to>
                                        <p:strVal val="visible"/>
                                      </p:to>
                                    </p:set>
                                  </p:childTnLst>
                                </p:cTn>
                              </p:par>
                              <p:par>
                                <p:cTn id="5083" presetID="1" presetClass="entr" presetSubtype="0" fill="hold" grpId="2" nodeType="withEffect">
                                  <p:stCondLst>
                                    <p:cond delay="0"/>
                                  </p:stCondLst>
                                  <p:childTnLst>
                                    <p:set>
                                      <p:cBhvr>
                                        <p:cTn id="5084" dur="1" fill="hold">
                                          <p:stCondLst>
                                            <p:cond delay="0"/>
                                          </p:stCondLst>
                                        </p:cTn>
                                        <p:tgtEl>
                                          <p:spTgt spid="681"/>
                                        </p:tgtEl>
                                        <p:attrNameLst>
                                          <p:attrName>style.visibility</p:attrName>
                                        </p:attrNameLst>
                                      </p:cBhvr>
                                      <p:to>
                                        <p:strVal val="visible"/>
                                      </p:to>
                                    </p:set>
                                  </p:childTnLst>
                                </p:cTn>
                              </p:par>
                              <p:par>
                                <p:cTn id="5085" presetID="10" presetClass="exit" presetSubtype="0" fill="hold" grpId="10" nodeType="withEffect">
                                  <p:stCondLst>
                                    <p:cond delay="0"/>
                                  </p:stCondLst>
                                  <p:childTnLst>
                                    <p:animEffect transition="out" filter="fade">
                                      <p:cBhvr>
                                        <p:cTn id="5086" dur="500"/>
                                        <p:tgtEl>
                                          <p:spTgt spid="690"/>
                                        </p:tgtEl>
                                      </p:cBhvr>
                                    </p:animEffect>
                                    <p:set>
                                      <p:cBhvr>
                                        <p:cTn id="5087"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6"/>
                  </p:tgtEl>
                </p:cond>
              </p:nextCondLst>
            </p:seq>
            <p:seq concurrent="1" nextAc="seek">
              <p:cTn id="5088" restart="whenNotActive" fill="hold" evtFilter="cancelBubble" nodeType="interactiveSeq">
                <p:stCondLst>
                  <p:cond evt="onClick" delay="0">
                    <p:tgtEl>
                      <p:spTgt spid="694"/>
                    </p:tgtEl>
                  </p:cond>
                </p:stCondLst>
                <p:endSync evt="end" delay="0">
                  <p:rtn val="all"/>
                </p:endSync>
                <p:childTnLst>
                  <p:par>
                    <p:cTn id="5089" fill="hold">
                      <p:stCondLst>
                        <p:cond delay="0"/>
                      </p:stCondLst>
                      <p:childTnLst>
                        <p:par>
                          <p:cTn id="5090" fill="hold">
                            <p:stCondLst>
                              <p:cond delay="0"/>
                            </p:stCondLst>
                            <p:childTnLst>
                              <p:par>
                                <p:cTn id="5091" presetID="1" presetClass="entr" presetSubtype="0" fill="hold" grpId="0" nodeType="clickEffect">
                                  <p:stCondLst>
                                    <p:cond delay="0"/>
                                  </p:stCondLst>
                                  <p:childTnLst>
                                    <p:set>
                                      <p:cBhvr>
                                        <p:cTn id="5092" dur="1" fill="hold">
                                          <p:stCondLst>
                                            <p:cond delay="0"/>
                                          </p:stCondLst>
                                        </p:cTn>
                                        <p:tgtEl>
                                          <p:spTgt spid="700"/>
                                        </p:tgtEl>
                                        <p:attrNameLst>
                                          <p:attrName>style.visibility</p:attrName>
                                        </p:attrNameLst>
                                      </p:cBhvr>
                                      <p:to>
                                        <p:strVal val="visible"/>
                                      </p:to>
                                    </p:set>
                                  </p:childTnLst>
                                </p:cTn>
                              </p:par>
                              <p:par>
                                <p:cTn id="5093" presetID="1" presetClass="entr" presetSubtype="0" fill="hold" grpId="0" nodeType="withEffect">
                                  <p:stCondLst>
                                    <p:cond delay="0"/>
                                  </p:stCondLst>
                                  <p:childTnLst>
                                    <p:set>
                                      <p:cBhvr>
                                        <p:cTn id="5094" dur="1" fill="hold">
                                          <p:stCondLst>
                                            <p:cond delay="0"/>
                                          </p:stCondLst>
                                        </p:cTn>
                                        <p:tgtEl>
                                          <p:spTgt spid="683"/>
                                        </p:tgtEl>
                                        <p:attrNameLst>
                                          <p:attrName>style.visibility</p:attrName>
                                        </p:attrNameLst>
                                      </p:cBhvr>
                                      <p:to>
                                        <p:strVal val="visible"/>
                                      </p:to>
                                    </p:set>
                                  </p:childTnLst>
                                </p:cTn>
                              </p:par>
                              <p:par>
                                <p:cTn id="5095" presetID="10" presetClass="exit" presetSubtype="0" fill="hold" grpId="11" nodeType="withEffect">
                                  <p:stCondLst>
                                    <p:cond delay="0"/>
                                  </p:stCondLst>
                                  <p:childTnLst>
                                    <p:animEffect transition="out" filter="fade">
                                      <p:cBhvr>
                                        <p:cTn id="5096" dur="500"/>
                                        <p:tgtEl>
                                          <p:spTgt spid="690"/>
                                        </p:tgtEl>
                                      </p:cBhvr>
                                    </p:animEffect>
                                    <p:set>
                                      <p:cBhvr>
                                        <p:cTn id="5097"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694"/>
                  </p:tgtEl>
                </p:cond>
              </p:nextCondLst>
            </p:seq>
            <p:seq concurrent="1" nextAc="seek">
              <p:cTn id="5098" restart="whenNotActive" fill="hold" evtFilter="cancelBubble" nodeType="interactiveSeq">
                <p:stCondLst>
                  <p:cond evt="onClick" delay="0">
                    <p:tgtEl>
                      <p:spTgt spid="702"/>
                    </p:tgtEl>
                  </p:cond>
                </p:stCondLst>
                <p:endSync evt="end" delay="0">
                  <p:rtn val="all"/>
                </p:endSync>
                <p:childTnLst>
                  <p:par>
                    <p:cTn id="5099" fill="hold">
                      <p:stCondLst>
                        <p:cond delay="0"/>
                      </p:stCondLst>
                      <p:childTnLst>
                        <p:par>
                          <p:cTn id="5100" fill="hold">
                            <p:stCondLst>
                              <p:cond delay="0"/>
                            </p:stCondLst>
                            <p:childTnLst>
                              <p:par>
                                <p:cTn id="5101" presetID="1" presetClass="exit" presetSubtype="0" fill="hold" grpId="1" nodeType="clickEffect">
                                  <p:stCondLst>
                                    <p:cond delay="0"/>
                                  </p:stCondLst>
                                  <p:childTnLst>
                                    <p:set>
                                      <p:cBhvr>
                                        <p:cTn id="5102" dur="1" fill="hold">
                                          <p:stCondLst>
                                            <p:cond delay="0"/>
                                          </p:stCondLst>
                                        </p:cTn>
                                        <p:tgtEl>
                                          <p:spTgt spid="702"/>
                                        </p:tgtEl>
                                        <p:attrNameLst>
                                          <p:attrName>style.visibility</p:attrName>
                                        </p:attrNameLst>
                                      </p:cBhvr>
                                      <p:to>
                                        <p:strVal val="hidden"/>
                                      </p:to>
                                    </p:set>
                                  </p:childTnLst>
                                </p:cTn>
                              </p:par>
                              <p:par>
                                <p:cTn id="5103" presetID="10" presetClass="entr" presetSubtype="0" fill="hold" grpId="3" nodeType="withEffect">
                                  <p:stCondLst>
                                    <p:cond delay="0"/>
                                  </p:stCondLst>
                                  <p:childTnLst>
                                    <p:set>
                                      <p:cBhvr>
                                        <p:cTn id="5104" dur="1" fill="hold">
                                          <p:stCondLst>
                                            <p:cond delay="0"/>
                                          </p:stCondLst>
                                        </p:cTn>
                                        <p:tgtEl>
                                          <p:spTgt spid="690"/>
                                        </p:tgtEl>
                                        <p:attrNameLst>
                                          <p:attrName>style.visibility</p:attrName>
                                        </p:attrNameLst>
                                      </p:cBhvr>
                                      <p:to>
                                        <p:strVal val="visible"/>
                                      </p:to>
                                    </p:set>
                                    <p:animEffect transition="in" filter="fade">
                                      <p:cBhvr>
                                        <p:cTn id="5105" dur="500"/>
                                        <p:tgtEl>
                                          <p:spTgt spid="690"/>
                                        </p:tgtEl>
                                      </p:cBhvr>
                                    </p:animEffect>
                                  </p:childTnLst>
                                </p:cTn>
                              </p:par>
                              <p:par>
                                <p:cTn id="5106" presetID="1" presetClass="exit" presetSubtype="0" fill="hold" grpId="3" nodeType="withEffect">
                                  <p:stCondLst>
                                    <p:cond delay="0"/>
                                  </p:stCondLst>
                                  <p:childTnLst>
                                    <p:set>
                                      <p:cBhvr>
                                        <p:cTn id="5107" dur="1" fill="hold">
                                          <p:stCondLst>
                                            <p:cond delay="0"/>
                                          </p:stCondLst>
                                        </p:cTn>
                                        <p:tgtEl>
                                          <p:spTgt spid="681"/>
                                        </p:tgtEl>
                                        <p:attrNameLst>
                                          <p:attrName>style.visibility</p:attrName>
                                        </p:attrNameLst>
                                      </p:cBhvr>
                                      <p:to>
                                        <p:strVal val="hidden"/>
                                      </p:to>
                                    </p:set>
                                  </p:childTnLst>
                                </p:cTn>
                              </p:par>
                            </p:childTnLst>
                          </p:cTn>
                        </p:par>
                      </p:childTnLst>
                    </p:cTn>
                  </p:par>
                </p:childTnLst>
              </p:cTn>
              <p:nextCondLst>
                <p:cond evt="onClick" delay="0">
                  <p:tgtEl>
                    <p:spTgt spid="702"/>
                  </p:tgtEl>
                </p:cond>
              </p:nextCondLst>
            </p:seq>
            <p:seq concurrent="1" nextAc="seek">
              <p:cTn id="5108" restart="whenNotActive" fill="hold" evtFilter="cancelBubble" nodeType="interactiveSeq">
                <p:stCondLst>
                  <p:cond evt="onClick" delay="0">
                    <p:tgtEl>
                      <p:spTgt spid="697"/>
                    </p:tgtEl>
                  </p:cond>
                </p:stCondLst>
                <p:endSync evt="end" delay="0">
                  <p:rtn val="all"/>
                </p:endSync>
                <p:childTnLst>
                  <p:par>
                    <p:cTn id="5109" fill="hold">
                      <p:stCondLst>
                        <p:cond delay="0"/>
                      </p:stCondLst>
                      <p:childTnLst>
                        <p:par>
                          <p:cTn id="5110" fill="hold">
                            <p:stCondLst>
                              <p:cond delay="0"/>
                            </p:stCondLst>
                            <p:childTnLst>
                              <p:par>
                                <p:cTn id="5111" presetID="1" presetClass="exit" presetSubtype="0" fill="hold" grpId="1" nodeType="clickEffect">
                                  <p:stCondLst>
                                    <p:cond delay="0"/>
                                  </p:stCondLst>
                                  <p:childTnLst>
                                    <p:set>
                                      <p:cBhvr>
                                        <p:cTn id="5112" dur="1" fill="hold">
                                          <p:stCondLst>
                                            <p:cond delay="0"/>
                                          </p:stCondLst>
                                        </p:cTn>
                                        <p:tgtEl>
                                          <p:spTgt spid="697"/>
                                        </p:tgtEl>
                                        <p:attrNameLst>
                                          <p:attrName>style.visibility</p:attrName>
                                        </p:attrNameLst>
                                      </p:cBhvr>
                                      <p:to>
                                        <p:strVal val="hidden"/>
                                      </p:to>
                                    </p:set>
                                  </p:childTnLst>
                                </p:cTn>
                              </p:par>
                              <p:par>
                                <p:cTn id="5113" presetID="10" presetClass="entr" presetSubtype="0" fill="hold" grpId="4" nodeType="withEffect">
                                  <p:stCondLst>
                                    <p:cond delay="0"/>
                                  </p:stCondLst>
                                  <p:childTnLst>
                                    <p:set>
                                      <p:cBhvr>
                                        <p:cTn id="5114" dur="1" fill="hold">
                                          <p:stCondLst>
                                            <p:cond delay="0"/>
                                          </p:stCondLst>
                                        </p:cTn>
                                        <p:tgtEl>
                                          <p:spTgt spid="690"/>
                                        </p:tgtEl>
                                        <p:attrNameLst>
                                          <p:attrName>style.visibility</p:attrName>
                                        </p:attrNameLst>
                                      </p:cBhvr>
                                      <p:to>
                                        <p:strVal val="visible"/>
                                      </p:to>
                                    </p:set>
                                    <p:animEffect transition="in" filter="fade">
                                      <p:cBhvr>
                                        <p:cTn id="5115" dur="500"/>
                                        <p:tgtEl>
                                          <p:spTgt spid="690"/>
                                        </p:tgtEl>
                                      </p:cBhvr>
                                    </p:animEffect>
                                  </p:childTnLst>
                                </p:cTn>
                              </p:par>
                            </p:childTnLst>
                          </p:cTn>
                        </p:par>
                      </p:childTnLst>
                    </p:cTn>
                  </p:par>
                </p:childTnLst>
              </p:cTn>
              <p:nextCondLst>
                <p:cond evt="onClick" delay="0">
                  <p:tgtEl>
                    <p:spTgt spid="697"/>
                  </p:tgtEl>
                </p:cond>
              </p:nextCondLst>
            </p:seq>
            <p:seq concurrent="1" nextAc="seek">
              <p:cTn id="5116" restart="whenNotActive" fill="hold" evtFilter="cancelBubble" nodeType="interactiveSeq">
                <p:stCondLst>
                  <p:cond evt="onClick" delay="0">
                    <p:tgtEl>
                      <p:spTgt spid="698"/>
                    </p:tgtEl>
                  </p:cond>
                </p:stCondLst>
                <p:endSync evt="end" delay="0">
                  <p:rtn val="all"/>
                </p:endSync>
                <p:childTnLst>
                  <p:par>
                    <p:cTn id="5117" fill="hold">
                      <p:stCondLst>
                        <p:cond delay="0"/>
                      </p:stCondLst>
                      <p:childTnLst>
                        <p:par>
                          <p:cTn id="5118" fill="hold">
                            <p:stCondLst>
                              <p:cond delay="0"/>
                            </p:stCondLst>
                            <p:childTnLst>
                              <p:par>
                                <p:cTn id="5119" presetID="1" presetClass="exit" presetSubtype="0" fill="hold" grpId="1" nodeType="clickEffect">
                                  <p:stCondLst>
                                    <p:cond delay="0"/>
                                  </p:stCondLst>
                                  <p:childTnLst>
                                    <p:set>
                                      <p:cBhvr>
                                        <p:cTn id="5120" dur="1" fill="hold">
                                          <p:stCondLst>
                                            <p:cond delay="0"/>
                                          </p:stCondLst>
                                        </p:cTn>
                                        <p:tgtEl>
                                          <p:spTgt spid="698"/>
                                        </p:tgtEl>
                                        <p:attrNameLst>
                                          <p:attrName>style.visibility</p:attrName>
                                        </p:attrNameLst>
                                      </p:cBhvr>
                                      <p:to>
                                        <p:strVal val="hidden"/>
                                      </p:to>
                                    </p:set>
                                  </p:childTnLst>
                                </p:cTn>
                              </p:par>
                              <p:par>
                                <p:cTn id="5121" presetID="10" presetClass="entr" presetSubtype="0" fill="hold" grpId="5" nodeType="withEffect">
                                  <p:stCondLst>
                                    <p:cond delay="0"/>
                                  </p:stCondLst>
                                  <p:childTnLst>
                                    <p:set>
                                      <p:cBhvr>
                                        <p:cTn id="5122" dur="1" fill="hold">
                                          <p:stCondLst>
                                            <p:cond delay="0"/>
                                          </p:stCondLst>
                                        </p:cTn>
                                        <p:tgtEl>
                                          <p:spTgt spid="690"/>
                                        </p:tgtEl>
                                        <p:attrNameLst>
                                          <p:attrName>style.visibility</p:attrName>
                                        </p:attrNameLst>
                                      </p:cBhvr>
                                      <p:to>
                                        <p:strVal val="visible"/>
                                      </p:to>
                                    </p:set>
                                    <p:animEffect transition="in" filter="fade">
                                      <p:cBhvr>
                                        <p:cTn id="5123" dur="500"/>
                                        <p:tgtEl>
                                          <p:spTgt spid="690"/>
                                        </p:tgtEl>
                                      </p:cBhvr>
                                    </p:animEffect>
                                  </p:childTnLst>
                                </p:cTn>
                              </p:par>
                              <p:par>
                                <p:cTn id="5124" presetID="1" presetClass="exit" presetSubtype="0" fill="hold" grpId="5" nodeType="withEffect">
                                  <p:stCondLst>
                                    <p:cond delay="0"/>
                                  </p:stCondLst>
                                  <p:childTnLst>
                                    <p:set>
                                      <p:cBhvr>
                                        <p:cTn id="5125" dur="1" fill="hold">
                                          <p:stCondLst>
                                            <p:cond delay="0"/>
                                          </p:stCondLst>
                                        </p:cTn>
                                        <p:tgtEl>
                                          <p:spTgt spid="681"/>
                                        </p:tgtEl>
                                        <p:attrNameLst>
                                          <p:attrName>style.visibility</p:attrName>
                                        </p:attrNameLst>
                                      </p:cBhvr>
                                      <p:to>
                                        <p:strVal val="hidden"/>
                                      </p:to>
                                    </p:set>
                                  </p:childTnLst>
                                </p:cTn>
                              </p:par>
                            </p:childTnLst>
                          </p:cTn>
                        </p:par>
                      </p:childTnLst>
                    </p:cTn>
                  </p:par>
                </p:childTnLst>
              </p:cTn>
              <p:nextCondLst>
                <p:cond evt="onClick" delay="0">
                  <p:tgtEl>
                    <p:spTgt spid="698"/>
                  </p:tgtEl>
                </p:cond>
              </p:nextCondLst>
            </p:seq>
            <p:seq concurrent="1" nextAc="seek">
              <p:cTn id="5126" restart="whenNotActive" fill="hold" evtFilter="cancelBubble" nodeType="interactiveSeq">
                <p:stCondLst>
                  <p:cond evt="onClick" delay="0">
                    <p:tgtEl>
                      <p:spTgt spid="699"/>
                    </p:tgtEl>
                  </p:cond>
                </p:stCondLst>
                <p:endSync evt="end" delay="0">
                  <p:rtn val="all"/>
                </p:endSync>
                <p:childTnLst>
                  <p:par>
                    <p:cTn id="5127" fill="hold">
                      <p:stCondLst>
                        <p:cond delay="0"/>
                      </p:stCondLst>
                      <p:childTnLst>
                        <p:par>
                          <p:cTn id="5128" fill="hold">
                            <p:stCondLst>
                              <p:cond delay="0"/>
                            </p:stCondLst>
                            <p:childTnLst>
                              <p:par>
                                <p:cTn id="5129" presetID="1" presetClass="exit" presetSubtype="0" fill="hold" grpId="1" nodeType="clickEffect">
                                  <p:stCondLst>
                                    <p:cond delay="0"/>
                                  </p:stCondLst>
                                  <p:childTnLst>
                                    <p:set>
                                      <p:cBhvr>
                                        <p:cTn id="5130" dur="1" fill="hold">
                                          <p:stCondLst>
                                            <p:cond delay="0"/>
                                          </p:stCondLst>
                                        </p:cTn>
                                        <p:tgtEl>
                                          <p:spTgt spid="699"/>
                                        </p:tgtEl>
                                        <p:attrNameLst>
                                          <p:attrName>style.visibility</p:attrName>
                                        </p:attrNameLst>
                                      </p:cBhvr>
                                      <p:to>
                                        <p:strVal val="hidden"/>
                                      </p:to>
                                    </p:set>
                                  </p:childTnLst>
                                </p:cTn>
                              </p:par>
                              <p:par>
                                <p:cTn id="5131" presetID="10" presetClass="entr" presetSubtype="0" fill="hold" grpId="6" nodeType="withEffect">
                                  <p:stCondLst>
                                    <p:cond delay="0"/>
                                  </p:stCondLst>
                                  <p:childTnLst>
                                    <p:set>
                                      <p:cBhvr>
                                        <p:cTn id="5132" dur="1" fill="hold">
                                          <p:stCondLst>
                                            <p:cond delay="0"/>
                                          </p:stCondLst>
                                        </p:cTn>
                                        <p:tgtEl>
                                          <p:spTgt spid="690"/>
                                        </p:tgtEl>
                                        <p:attrNameLst>
                                          <p:attrName>style.visibility</p:attrName>
                                        </p:attrNameLst>
                                      </p:cBhvr>
                                      <p:to>
                                        <p:strVal val="visible"/>
                                      </p:to>
                                    </p:set>
                                    <p:animEffect transition="in" filter="fade">
                                      <p:cBhvr>
                                        <p:cTn id="5133" dur="500"/>
                                        <p:tgtEl>
                                          <p:spTgt spid="690"/>
                                        </p:tgtEl>
                                      </p:cBhvr>
                                    </p:animEffect>
                                  </p:childTnLst>
                                </p:cTn>
                              </p:par>
                            </p:childTnLst>
                          </p:cTn>
                        </p:par>
                      </p:childTnLst>
                    </p:cTn>
                  </p:par>
                </p:childTnLst>
              </p:cTn>
              <p:nextCondLst>
                <p:cond evt="onClick" delay="0">
                  <p:tgtEl>
                    <p:spTgt spid="699"/>
                  </p:tgtEl>
                </p:cond>
              </p:nextCondLst>
            </p:seq>
            <p:seq concurrent="1" nextAc="seek">
              <p:cTn id="5134" restart="whenNotActive" fill="hold" evtFilter="cancelBubble" nodeType="interactiveSeq">
                <p:stCondLst>
                  <p:cond evt="onClick" delay="0">
                    <p:tgtEl>
                      <p:spTgt spid="700"/>
                    </p:tgtEl>
                  </p:cond>
                </p:stCondLst>
                <p:endSync evt="end" delay="0">
                  <p:rtn val="all"/>
                </p:endSync>
                <p:childTnLst>
                  <p:par>
                    <p:cTn id="5135" fill="hold">
                      <p:stCondLst>
                        <p:cond delay="0"/>
                      </p:stCondLst>
                      <p:childTnLst>
                        <p:par>
                          <p:cTn id="5136" fill="hold">
                            <p:stCondLst>
                              <p:cond delay="0"/>
                            </p:stCondLst>
                            <p:childTnLst>
                              <p:par>
                                <p:cTn id="5137" presetID="1" presetClass="exit" presetSubtype="0" fill="hold" grpId="1" nodeType="clickEffect">
                                  <p:stCondLst>
                                    <p:cond delay="0"/>
                                  </p:stCondLst>
                                  <p:childTnLst>
                                    <p:set>
                                      <p:cBhvr>
                                        <p:cTn id="5138" dur="1" fill="hold">
                                          <p:stCondLst>
                                            <p:cond delay="0"/>
                                          </p:stCondLst>
                                        </p:cTn>
                                        <p:tgtEl>
                                          <p:spTgt spid="700"/>
                                        </p:tgtEl>
                                        <p:attrNameLst>
                                          <p:attrName>style.visibility</p:attrName>
                                        </p:attrNameLst>
                                      </p:cBhvr>
                                      <p:to>
                                        <p:strVal val="hidden"/>
                                      </p:to>
                                    </p:set>
                                  </p:childTnLst>
                                </p:cTn>
                              </p:par>
                              <p:par>
                                <p:cTn id="5139" presetID="1" presetClass="exit" presetSubtype="0" fill="hold" grpId="1" nodeType="withEffect">
                                  <p:stCondLst>
                                    <p:cond delay="0"/>
                                  </p:stCondLst>
                                  <p:childTnLst>
                                    <p:set>
                                      <p:cBhvr>
                                        <p:cTn id="5140" dur="1" fill="hold">
                                          <p:stCondLst>
                                            <p:cond delay="0"/>
                                          </p:stCondLst>
                                        </p:cTn>
                                        <p:tgtEl>
                                          <p:spTgt spid="683"/>
                                        </p:tgtEl>
                                        <p:attrNameLst>
                                          <p:attrName>style.visibility</p:attrName>
                                        </p:attrNameLst>
                                      </p:cBhvr>
                                      <p:to>
                                        <p:strVal val="hidden"/>
                                      </p:to>
                                    </p:set>
                                  </p:childTnLst>
                                </p:cTn>
                              </p:par>
                              <p:par>
                                <p:cTn id="5141" presetID="10" presetClass="entr" presetSubtype="0" fill="hold" grpId="8" nodeType="withEffect">
                                  <p:stCondLst>
                                    <p:cond delay="0"/>
                                  </p:stCondLst>
                                  <p:childTnLst>
                                    <p:set>
                                      <p:cBhvr>
                                        <p:cTn id="5142" dur="1" fill="hold">
                                          <p:stCondLst>
                                            <p:cond delay="0"/>
                                          </p:stCondLst>
                                        </p:cTn>
                                        <p:tgtEl>
                                          <p:spTgt spid="690"/>
                                        </p:tgtEl>
                                        <p:attrNameLst>
                                          <p:attrName>style.visibility</p:attrName>
                                        </p:attrNameLst>
                                      </p:cBhvr>
                                      <p:to>
                                        <p:strVal val="visible"/>
                                      </p:to>
                                    </p:set>
                                    <p:animEffect transition="in" filter="fade">
                                      <p:cBhvr>
                                        <p:cTn id="5143" dur="500"/>
                                        <p:tgtEl>
                                          <p:spTgt spid="690"/>
                                        </p:tgtEl>
                                      </p:cBhvr>
                                    </p:animEffect>
                                  </p:childTnLst>
                                </p:cTn>
                              </p:par>
                            </p:childTnLst>
                          </p:cTn>
                        </p:par>
                      </p:childTnLst>
                    </p:cTn>
                  </p:par>
                </p:childTnLst>
              </p:cTn>
              <p:nextCondLst>
                <p:cond evt="onClick" delay="0">
                  <p:tgtEl>
                    <p:spTgt spid="700"/>
                  </p:tgtEl>
                </p:cond>
              </p:nextCondLst>
            </p:seq>
            <p:seq concurrent="1" nextAc="seek">
              <p:cTn id="5144" restart="whenNotActive" fill="hold" evtFilter="cancelBubble" nodeType="interactiveSeq">
                <p:stCondLst>
                  <p:cond evt="onClick" delay="0">
                    <p:tgtEl>
                      <p:spTgt spid="701"/>
                    </p:tgtEl>
                  </p:cond>
                </p:stCondLst>
                <p:endSync evt="end" delay="0">
                  <p:rtn val="all"/>
                </p:endSync>
                <p:childTnLst>
                  <p:par>
                    <p:cTn id="5145" fill="hold">
                      <p:stCondLst>
                        <p:cond delay="0"/>
                      </p:stCondLst>
                      <p:childTnLst>
                        <p:par>
                          <p:cTn id="5146" fill="hold">
                            <p:stCondLst>
                              <p:cond delay="0"/>
                            </p:stCondLst>
                            <p:childTnLst>
                              <p:par>
                                <p:cTn id="5147" presetID="1" presetClass="exit" presetSubtype="0" fill="hold" grpId="1" nodeType="clickEffect">
                                  <p:stCondLst>
                                    <p:cond delay="0"/>
                                  </p:stCondLst>
                                  <p:childTnLst>
                                    <p:set>
                                      <p:cBhvr>
                                        <p:cTn id="5148" dur="1" fill="hold">
                                          <p:stCondLst>
                                            <p:cond delay="0"/>
                                          </p:stCondLst>
                                        </p:cTn>
                                        <p:tgtEl>
                                          <p:spTgt spid="701"/>
                                        </p:tgtEl>
                                        <p:attrNameLst>
                                          <p:attrName>style.visibility</p:attrName>
                                        </p:attrNameLst>
                                      </p:cBhvr>
                                      <p:to>
                                        <p:strVal val="hidden"/>
                                      </p:to>
                                    </p:set>
                                  </p:childTnLst>
                                </p:cTn>
                              </p:par>
                              <p:par>
                                <p:cTn id="5149" presetID="1" presetClass="exit" presetSubtype="0" fill="hold" grpId="4" nodeType="withEffect">
                                  <p:stCondLst>
                                    <p:cond delay="0"/>
                                  </p:stCondLst>
                                  <p:childTnLst>
                                    <p:set>
                                      <p:cBhvr>
                                        <p:cTn id="5150" dur="1" fill="hold">
                                          <p:stCondLst>
                                            <p:cond delay="0"/>
                                          </p:stCondLst>
                                        </p:cTn>
                                        <p:tgtEl>
                                          <p:spTgt spid="681"/>
                                        </p:tgtEl>
                                        <p:attrNameLst>
                                          <p:attrName>style.visibility</p:attrName>
                                        </p:attrNameLst>
                                      </p:cBhvr>
                                      <p:to>
                                        <p:strVal val="hidden"/>
                                      </p:to>
                                    </p:set>
                                  </p:childTnLst>
                                </p:cTn>
                              </p:par>
                              <p:par>
                                <p:cTn id="5151" presetID="10" presetClass="entr" presetSubtype="0" fill="hold" grpId="7" nodeType="withEffect">
                                  <p:stCondLst>
                                    <p:cond delay="0"/>
                                  </p:stCondLst>
                                  <p:childTnLst>
                                    <p:set>
                                      <p:cBhvr>
                                        <p:cTn id="5152" dur="1" fill="hold">
                                          <p:stCondLst>
                                            <p:cond delay="0"/>
                                          </p:stCondLst>
                                        </p:cTn>
                                        <p:tgtEl>
                                          <p:spTgt spid="690"/>
                                        </p:tgtEl>
                                        <p:attrNameLst>
                                          <p:attrName>style.visibility</p:attrName>
                                        </p:attrNameLst>
                                      </p:cBhvr>
                                      <p:to>
                                        <p:strVal val="visible"/>
                                      </p:to>
                                    </p:set>
                                    <p:animEffect transition="in" filter="fade">
                                      <p:cBhvr>
                                        <p:cTn id="5153" dur="500"/>
                                        <p:tgtEl>
                                          <p:spTgt spid="690"/>
                                        </p:tgtEl>
                                      </p:cBhvr>
                                    </p:animEffect>
                                  </p:childTnLst>
                                </p:cTn>
                              </p:par>
                            </p:childTnLst>
                          </p:cTn>
                        </p:par>
                      </p:childTnLst>
                    </p:cTn>
                  </p:par>
                </p:childTnLst>
              </p:cTn>
              <p:nextCondLst>
                <p:cond evt="onClick" delay="0">
                  <p:tgtEl>
                    <p:spTgt spid="701"/>
                  </p:tgtEl>
                </p:cond>
              </p:nextCondLst>
            </p:seq>
            <p:seq concurrent="1" nextAc="seek">
              <p:cTn id="5154" restart="whenNotActive" fill="hold" evtFilter="cancelBubble" nodeType="interactiveSeq">
                <p:stCondLst>
                  <p:cond evt="onClick" delay="0">
                    <p:tgtEl>
                      <p:spTgt spid="703"/>
                    </p:tgtEl>
                  </p:cond>
                </p:stCondLst>
                <p:endSync evt="end" delay="0">
                  <p:rtn val="all"/>
                </p:endSync>
                <p:childTnLst>
                  <p:par>
                    <p:cTn id="5155" fill="hold">
                      <p:stCondLst>
                        <p:cond delay="0"/>
                      </p:stCondLst>
                      <p:childTnLst>
                        <p:par>
                          <p:cTn id="5156" fill="hold">
                            <p:stCondLst>
                              <p:cond delay="0"/>
                            </p:stCondLst>
                            <p:childTnLst>
                              <p:par>
                                <p:cTn id="5157" presetID="1" presetClass="entr" presetSubtype="0" fill="hold" grpId="0" nodeType="clickEffect">
                                  <p:stCondLst>
                                    <p:cond delay="0"/>
                                  </p:stCondLst>
                                  <p:childTnLst>
                                    <p:set>
                                      <p:cBhvr>
                                        <p:cTn id="5158" dur="1" fill="hold">
                                          <p:stCondLst>
                                            <p:cond delay="0"/>
                                          </p:stCondLst>
                                        </p:cTn>
                                        <p:tgtEl>
                                          <p:spTgt spid="709"/>
                                        </p:tgtEl>
                                        <p:attrNameLst>
                                          <p:attrName>style.visibility</p:attrName>
                                        </p:attrNameLst>
                                      </p:cBhvr>
                                      <p:to>
                                        <p:strVal val="visible"/>
                                      </p:to>
                                    </p:set>
                                  </p:childTnLst>
                                </p:cTn>
                              </p:par>
                              <p:par>
                                <p:cTn id="5159" presetID="10" presetClass="exit" presetSubtype="0" fill="hold" grpId="1" nodeType="withEffect">
                                  <p:stCondLst>
                                    <p:cond delay="0"/>
                                  </p:stCondLst>
                                  <p:childTnLst>
                                    <p:animEffect transition="out" filter="fade">
                                      <p:cBhvr>
                                        <p:cTn id="5160" dur="500"/>
                                        <p:tgtEl>
                                          <p:spTgt spid="688"/>
                                        </p:tgtEl>
                                      </p:cBhvr>
                                    </p:animEffect>
                                    <p:set>
                                      <p:cBhvr>
                                        <p:cTn id="5161"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3"/>
                  </p:tgtEl>
                </p:cond>
              </p:nextCondLst>
            </p:seq>
            <p:seq concurrent="1" nextAc="seek">
              <p:cTn id="5162" restart="whenNotActive" fill="hold" evtFilter="cancelBubble" nodeType="interactiveSeq">
                <p:stCondLst>
                  <p:cond evt="onClick" delay="0">
                    <p:tgtEl>
                      <p:spTgt spid="704"/>
                    </p:tgtEl>
                  </p:cond>
                </p:stCondLst>
                <p:endSync evt="end" delay="0">
                  <p:rtn val="all"/>
                </p:endSync>
                <p:childTnLst>
                  <p:par>
                    <p:cTn id="5163" fill="hold">
                      <p:stCondLst>
                        <p:cond delay="0"/>
                      </p:stCondLst>
                      <p:childTnLst>
                        <p:par>
                          <p:cTn id="5164" fill="hold">
                            <p:stCondLst>
                              <p:cond delay="0"/>
                            </p:stCondLst>
                            <p:childTnLst>
                              <p:par>
                                <p:cTn id="5165" presetID="1" presetClass="entr" presetSubtype="0" fill="hold" grpId="0" nodeType="clickEffect">
                                  <p:stCondLst>
                                    <p:cond delay="0"/>
                                  </p:stCondLst>
                                  <p:childTnLst>
                                    <p:set>
                                      <p:cBhvr>
                                        <p:cTn id="5166" dur="1" fill="hold">
                                          <p:stCondLst>
                                            <p:cond delay="0"/>
                                          </p:stCondLst>
                                        </p:cTn>
                                        <p:tgtEl>
                                          <p:spTgt spid="710"/>
                                        </p:tgtEl>
                                        <p:attrNameLst>
                                          <p:attrName>style.visibility</p:attrName>
                                        </p:attrNameLst>
                                      </p:cBhvr>
                                      <p:to>
                                        <p:strVal val="visible"/>
                                      </p:to>
                                    </p:set>
                                  </p:childTnLst>
                                </p:cTn>
                              </p:par>
                              <p:par>
                                <p:cTn id="5167" presetID="1" presetClass="entr" presetSubtype="0" fill="hold" grpId="0" nodeType="withEffect">
                                  <p:stCondLst>
                                    <p:cond delay="0"/>
                                  </p:stCondLst>
                                  <p:childTnLst>
                                    <p:set>
                                      <p:cBhvr>
                                        <p:cTn id="5168" dur="1" fill="hold">
                                          <p:stCondLst>
                                            <p:cond delay="0"/>
                                          </p:stCondLst>
                                        </p:cTn>
                                        <p:tgtEl>
                                          <p:spTgt spid="685"/>
                                        </p:tgtEl>
                                        <p:attrNameLst>
                                          <p:attrName>style.visibility</p:attrName>
                                        </p:attrNameLst>
                                      </p:cBhvr>
                                      <p:to>
                                        <p:strVal val="visible"/>
                                      </p:to>
                                    </p:set>
                                  </p:childTnLst>
                                </p:cTn>
                              </p:par>
                              <p:par>
                                <p:cTn id="5169" presetID="10" presetClass="exit" presetSubtype="0" fill="hold" grpId="2" nodeType="withEffect">
                                  <p:stCondLst>
                                    <p:cond delay="0"/>
                                  </p:stCondLst>
                                  <p:childTnLst>
                                    <p:animEffect transition="out" filter="fade">
                                      <p:cBhvr>
                                        <p:cTn id="5170" dur="500"/>
                                        <p:tgtEl>
                                          <p:spTgt spid="688"/>
                                        </p:tgtEl>
                                      </p:cBhvr>
                                    </p:animEffect>
                                    <p:set>
                                      <p:cBhvr>
                                        <p:cTn id="5171"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4"/>
                  </p:tgtEl>
                </p:cond>
              </p:nextCondLst>
            </p:seq>
            <p:seq concurrent="1" nextAc="seek">
              <p:cTn id="5172" restart="whenNotActive" fill="hold" evtFilter="cancelBubble" nodeType="interactiveSeq">
                <p:stCondLst>
                  <p:cond evt="onClick" delay="0">
                    <p:tgtEl>
                      <p:spTgt spid="705"/>
                    </p:tgtEl>
                  </p:cond>
                </p:stCondLst>
                <p:endSync evt="end" delay="0">
                  <p:rtn val="all"/>
                </p:endSync>
                <p:childTnLst>
                  <p:par>
                    <p:cTn id="5173" fill="hold">
                      <p:stCondLst>
                        <p:cond delay="0"/>
                      </p:stCondLst>
                      <p:childTnLst>
                        <p:par>
                          <p:cTn id="5174" fill="hold">
                            <p:stCondLst>
                              <p:cond delay="0"/>
                            </p:stCondLst>
                            <p:childTnLst>
                              <p:par>
                                <p:cTn id="5175" presetID="1" presetClass="entr" presetSubtype="0" fill="hold" grpId="1" nodeType="clickEffect">
                                  <p:stCondLst>
                                    <p:cond delay="0"/>
                                  </p:stCondLst>
                                  <p:childTnLst>
                                    <p:set>
                                      <p:cBhvr>
                                        <p:cTn id="5176" dur="1" fill="hold">
                                          <p:stCondLst>
                                            <p:cond delay="0"/>
                                          </p:stCondLst>
                                        </p:cTn>
                                        <p:tgtEl>
                                          <p:spTgt spid="711"/>
                                        </p:tgtEl>
                                        <p:attrNameLst>
                                          <p:attrName>style.visibility</p:attrName>
                                        </p:attrNameLst>
                                      </p:cBhvr>
                                      <p:to>
                                        <p:strVal val="visible"/>
                                      </p:to>
                                    </p:set>
                                  </p:childTnLst>
                                </p:cTn>
                              </p:par>
                              <p:par>
                                <p:cTn id="5177" presetID="10" presetClass="exit" presetSubtype="0" fill="hold" grpId="5" nodeType="withEffect">
                                  <p:stCondLst>
                                    <p:cond delay="0"/>
                                  </p:stCondLst>
                                  <p:childTnLst>
                                    <p:animEffect transition="out" filter="fade">
                                      <p:cBhvr>
                                        <p:cTn id="5178" dur="500"/>
                                        <p:tgtEl>
                                          <p:spTgt spid="688"/>
                                        </p:tgtEl>
                                      </p:cBhvr>
                                    </p:animEffect>
                                    <p:set>
                                      <p:cBhvr>
                                        <p:cTn id="5179"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5"/>
                  </p:tgtEl>
                </p:cond>
              </p:nextCondLst>
            </p:seq>
            <p:seq concurrent="1" nextAc="seek">
              <p:cTn id="5180" restart="whenNotActive" fill="hold" evtFilter="cancelBubble" nodeType="interactiveSeq">
                <p:stCondLst>
                  <p:cond evt="onClick" delay="0">
                    <p:tgtEl>
                      <p:spTgt spid="707"/>
                    </p:tgtEl>
                  </p:cond>
                </p:stCondLst>
                <p:endSync evt="end" delay="0">
                  <p:rtn val="all"/>
                </p:endSync>
                <p:childTnLst>
                  <p:par>
                    <p:cTn id="5181" fill="hold">
                      <p:stCondLst>
                        <p:cond delay="0"/>
                      </p:stCondLst>
                      <p:childTnLst>
                        <p:par>
                          <p:cTn id="5182" fill="hold">
                            <p:stCondLst>
                              <p:cond delay="0"/>
                            </p:stCondLst>
                            <p:childTnLst>
                              <p:par>
                                <p:cTn id="5183" presetID="1" presetClass="entr" presetSubtype="0" fill="hold" grpId="0" nodeType="clickEffect">
                                  <p:stCondLst>
                                    <p:cond delay="0"/>
                                  </p:stCondLst>
                                  <p:childTnLst>
                                    <p:set>
                                      <p:cBhvr>
                                        <p:cTn id="5184" dur="1" fill="hold">
                                          <p:stCondLst>
                                            <p:cond delay="0"/>
                                          </p:stCondLst>
                                        </p:cTn>
                                        <p:tgtEl>
                                          <p:spTgt spid="713"/>
                                        </p:tgtEl>
                                        <p:attrNameLst>
                                          <p:attrName>style.visibility</p:attrName>
                                        </p:attrNameLst>
                                      </p:cBhvr>
                                      <p:to>
                                        <p:strVal val="visible"/>
                                      </p:to>
                                    </p:set>
                                  </p:childTnLst>
                                </p:cTn>
                              </p:par>
                              <p:par>
                                <p:cTn id="5185" presetID="1" presetClass="entr" presetSubtype="0" fill="hold" grpId="0" nodeType="withEffect">
                                  <p:stCondLst>
                                    <p:cond delay="0"/>
                                  </p:stCondLst>
                                  <p:childTnLst>
                                    <p:set>
                                      <p:cBhvr>
                                        <p:cTn id="5186" dur="1" fill="hold">
                                          <p:stCondLst>
                                            <p:cond delay="0"/>
                                          </p:stCondLst>
                                        </p:cTn>
                                        <p:tgtEl>
                                          <p:spTgt spid="680"/>
                                        </p:tgtEl>
                                        <p:attrNameLst>
                                          <p:attrName>style.visibility</p:attrName>
                                        </p:attrNameLst>
                                      </p:cBhvr>
                                      <p:to>
                                        <p:strVal val="visible"/>
                                      </p:to>
                                    </p:set>
                                  </p:childTnLst>
                                </p:cTn>
                              </p:par>
                              <p:par>
                                <p:cTn id="5187" presetID="10" presetClass="exit" presetSubtype="0" fill="hold" grpId="4" nodeType="withEffect">
                                  <p:stCondLst>
                                    <p:cond delay="0"/>
                                  </p:stCondLst>
                                  <p:childTnLst>
                                    <p:animEffect transition="out" filter="fade">
                                      <p:cBhvr>
                                        <p:cTn id="5188" dur="500"/>
                                        <p:tgtEl>
                                          <p:spTgt spid="688"/>
                                        </p:tgtEl>
                                      </p:cBhvr>
                                    </p:animEffect>
                                    <p:set>
                                      <p:cBhvr>
                                        <p:cTn id="5189"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7"/>
                  </p:tgtEl>
                </p:cond>
              </p:nextCondLst>
            </p:seq>
            <p:seq concurrent="1" nextAc="seek">
              <p:cTn id="5190" restart="whenNotActive" fill="hold" evtFilter="cancelBubble" nodeType="interactiveSeq">
                <p:stCondLst>
                  <p:cond evt="onClick" delay="0">
                    <p:tgtEl>
                      <p:spTgt spid="708"/>
                    </p:tgtEl>
                  </p:cond>
                </p:stCondLst>
                <p:endSync evt="end" delay="0">
                  <p:rtn val="all"/>
                </p:endSync>
                <p:childTnLst>
                  <p:par>
                    <p:cTn id="5191" fill="hold">
                      <p:stCondLst>
                        <p:cond delay="0"/>
                      </p:stCondLst>
                      <p:childTnLst>
                        <p:par>
                          <p:cTn id="5192" fill="hold">
                            <p:stCondLst>
                              <p:cond delay="0"/>
                            </p:stCondLst>
                            <p:childTnLst>
                              <p:par>
                                <p:cTn id="5193" presetID="1" presetClass="entr" presetSubtype="0" fill="hold" grpId="0" nodeType="clickEffect">
                                  <p:stCondLst>
                                    <p:cond delay="0"/>
                                  </p:stCondLst>
                                  <p:childTnLst>
                                    <p:set>
                                      <p:cBhvr>
                                        <p:cTn id="5194" dur="1" fill="hold">
                                          <p:stCondLst>
                                            <p:cond delay="0"/>
                                          </p:stCondLst>
                                        </p:cTn>
                                        <p:tgtEl>
                                          <p:spTgt spid="714"/>
                                        </p:tgtEl>
                                        <p:attrNameLst>
                                          <p:attrName>style.visibility</p:attrName>
                                        </p:attrNameLst>
                                      </p:cBhvr>
                                      <p:to>
                                        <p:strVal val="visible"/>
                                      </p:to>
                                    </p:set>
                                  </p:childTnLst>
                                </p:cTn>
                              </p:par>
                              <p:par>
                                <p:cTn id="5195" presetID="1" presetClass="entr" presetSubtype="0" fill="hold" grpId="1" nodeType="withEffect">
                                  <p:stCondLst>
                                    <p:cond delay="0"/>
                                  </p:stCondLst>
                                  <p:childTnLst>
                                    <p:set>
                                      <p:cBhvr>
                                        <p:cTn id="5196" dur="1" fill="hold">
                                          <p:stCondLst>
                                            <p:cond delay="0"/>
                                          </p:stCondLst>
                                        </p:cTn>
                                        <p:tgtEl>
                                          <p:spTgt spid="680"/>
                                        </p:tgtEl>
                                        <p:attrNameLst>
                                          <p:attrName>style.visibility</p:attrName>
                                        </p:attrNameLst>
                                      </p:cBhvr>
                                      <p:to>
                                        <p:strVal val="visible"/>
                                      </p:to>
                                    </p:set>
                                  </p:childTnLst>
                                </p:cTn>
                              </p:par>
                              <p:par>
                                <p:cTn id="5197" presetID="10" presetClass="exit" presetSubtype="0" fill="hold" grpId="3" nodeType="withEffect">
                                  <p:stCondLst>
                                    <p:cond delay="0"/>
                                  </p:stCondLst>
                                  <p:childTnLst>
                                    <p:animEffect transition="out" filter="fade">
                                      <p:cBhvr>
                                        <p:cTn id="5198" dur="500"/>
                                        <p:tgtEl>
                                          <p:spTgt spid="688"/>
                                        </p:tgtEl>
                                      </p:cBhvr>
                                    </p:animEffect>
                                    <p:set>
                                      <p:cBhvr>
                                        <p:cTn id="5199"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8"/>
                  </p:tgtEl>
                </p:cond>
              </p:nextCondLst>
            </p:seq>
            <p:seq concurrent="1" nextAc="seek">
              <p:cTn id="5200" restart="whenNotActive" fill="hold" evtFilter="cancelBubble" nodeType="interactiveSeq">
                <p:stCondLst>
                  <p:cond evt="onClick" delay="0">
                    <p:tgtEl>
                      <p:spTgt spid="706"/>
                    </p:tgtEl>
                  </p:cond>
                </p:stCondLst>
                <p:endSync evt="end" delay="0">
                  <p:rtn val="all"/>
                </p:endSync>
                <p:childTnLst>
                  <p:par>
                    <p:cTn id="5201" fill="hold">
                      <p:stCondLst>
                        <p:cond delay="0"/>
                      </p:stCondLst>
                      <p:childTnLst>
                        <p:par>
                          <p:cTn id="5202" fill="hold">
                            <p:stCondLst>
                              <p:cond delay="0"/>
                            </p:stCondLst>
                            <p:childTnLst>
                              <p:par>
                                <p:cTn id="5203" presetID="1" presetClass="entr" presetSubtype="0" fill="hold" grpId="0" nodeType="clickEffect">
                                  <p:stCondLst>
                                    <p:cond delay="0"/>
                                  </p:stCondLst>
                                  <p:childTnLst>
                                    <p:set>
                                      <p:cBhvr>
                                        <p:cTn id="5204" dur="1" fill="hold">
                                          <p:stCondLst>
                                            <p:cond delay="0"/>
                                          </p:stCondLst>
                                        </p:cTn>
                                        <p:tgtEl>
                                          <p:spTgt spid="712"/>
                                        </p:tgtEl>
                                        <p:attrNameLst>
                                          <p:attrName>style.visibility</p:attrName>
                                        </p:attrNameLst>
                                      </p:cBhvr>
                                      <p:to>
                                        <p:strVal val="visible"/>
                                      </p:to>
                                    </p:set>
                                  </p:childTnLst>
                                </p:cTn>
                              </p:par>
                              <p:par>
                                <p:cTn id="5205" presetID="1" presetClass="entr" presetSubtype="0" fill="hold" grpId="5" nodeType="withEffect">
                                  <p:stCondLst>
                                    <p:cond delay="0"/>
                                  </p:stCondLst>
                                  <p:childTnLst>
                                    <p:set>
                                      <p:cBhvr>
                                        <p:cTn id="5206" dur="1" fill="hold">
                                          <p:stCondLst>
                                            <p:cond delay="0"/>
                                          </p:stCondLst>
                                        </p:cTn>
                                        <p:tgtEl>
                                          <p:spTgt spid="680"/>
                                        </p:tgtEl>
                                        <p:attrNameLst>
                                          <p:attrName>style.visibility</p:attrName>
                                        </p:attrNameLst>
                                      </p:cBhvr>
                                      <p:to>
                                        <p:strVal val="visible"/>
                                      </p:to>
                                    </p:set>
                                  </p:childTnLst>
                                </p:cTn>
                              </p:par>
                              <p:par>
                                <p:cTn id="5207" presetID="10" presetClass="exit" presetSubtype="0" fill="hold" grpId="0" nodeType="withEffect">
                                  <p:stCondLst>
                                    <p:cond delay="0"/>
                                  </p:stCondLst>
                                  <p:childTnLst>
                                    <p:animEffect transition="out" filter="fade">
                                      <p:cBhvr>
                                        <p:cTn id="5208" dur="500"/>
                                        <p:tgtEl>
                                          <p:spTgt spid="688"/>
                                        </p:tgtEl>
                                      </p:cBhvr>
                                    </p:animEffect>
                                    <p:set>
                                      <p:cBhvr>
                                        <p:cTn id="5209" dur="1" fill="hold">
                                          <p:stCondLst>
                                            <p:cond delay="499"/>
                                          </p:stCondLst>
                                        </p:cTn>
                                        <p:tgtEl>
                                          <p:spTgt spid="688"/>
                                        </p:tgtEl>
                                        <p:attrNameLst>
                                          <p:attrName>style.visibility</p:attrName>
                                        </p:attrNameLst>
                                      </p:cBhvr>
                                      <p:to>
                                        <p:strVal val="hidden"/>
                                      </p:to>
                                    </p:set>
                                  </p:childTnLst>
                                </p:cTn>
                              </p:par>
                            </p:childTnLst>
                          </p:cTn>
                        </p:par>
                      </p:childTnLst>
                    </p:cTn>
                  </p:par>
                </p:childTnLst>
              </p:cTn>
              <p:nextCondLst>
                <p:cond evt="onClick" delay="0">
                  <p:tgtEl>
                    <p:spTgt spid="706"/>
                  </p:tgtEl>
                </p:cond>
              </p:nextCondLst>
            </p:seq>
            <p:seq concurrent="1" nextAc="seek">
              <p:cTn id="5210" restart="whenNotActive" fill="hold" evtFilter="cancelBubble" nodeType="interactiveSeq">
                <p:stCondLst>
                  <p:cond evt="onClick" delay="0">
                    <p:tgtEl>
                      <p:spTgt spid="714"/>
                    </p:tgtEl>
                  </p:cond>
                </p:stCondLst>
                <p:endSync evt="end" delay="0">
                  <p:rtn val="all"/>
                </p:endSync>
                <p:childTnLst>
                  <p:par>
                    <p:cTn id="5211" fill="hold">
                      <p:stCondLst>
                        <p:cond delay="0"/>
                      </p:stCondLst>
                      <p:childTnLst>
                        <p:par>
                          <p:cTn id="5212" fill="hold">
                            <p:stCondLst>
                              <p:cond delay="0"/>
                            </p:stCondLst>
                            <p:childTnLst>
                              <p:par>
                                <p:cTn id="5213" presetID="1" presetClass="exit" presetSubtype="0" fill="hold" grpId="1" nodeType="clickEffect">
                                  <p:stCondLst>
                                    <p:cond delay="0"/>
                                  </p:stCondLst>
                                  <p:childTnLst>
                                    <p:set>
                                      <p:cBhvr>
                                        <p:cTn id="5214" dur="1" fill="hold">
                                          <p:stCondLst>
                                            <p:cond delay="0"/>
                                          </p:stCondLst>
                                        </p:cTn>
                                        <p:tgtEl>
                                          <p:spTgt spid="714"/>
                                        </p:tgtEl>
                                        <p:attrNameLst>
                                          <p:attrName>style.visibility</p:attrName>
                                        </p:attrNameLst>
                                      </p:cBhvr>
                                      <p:to>
                                        <p:strVal val="hidden"/>
                                      </p:to>
                                    </p:set>
                                  </p:childTnLst>
                                </p:cTn>
                              </p:par>
                              <p:par>
                                <p:cTn id="5215" presetID="1" presetClass="exit" presetSubtype="0" fill="hold" grpId="4" nodeType="withEffect">
                                  <p:stCondLst>
                                    <p:cond delay="0"/>
                                  </p:stCondLst>
                                  <p:childTnLst>
                                    <p:set>
                                      <p:cBhvr>
                                        <p:cTn id="5216" dur="1" fill="hold">
                                          <p:stCondLst>
                                            <p:cond delay="0"/>
                                          </p:stCondLst>
                                        </p:cTn>
                                        <p:tgtEl>
                                          <p:spTgt spid="680"/>
                                        </p:tgtEl>
                                        <p:attrNameLst>
                                          <p:attrName>style.visibility</p:attrName>
                                        </p:attrNameLst>
                                      </p:cBhvr>
                                      <p:to>
                                        <p:strVal val="hidden"/>
                                      </p:to>
                                    </p:set>
                                  </p:childTnLst>
                                </p:cTn>
                              </p:par>
                              <p:par>
                                <p:cTn id="5217" presetID="10" presetClass="entr" presetSubtype="0" fill="hold" grpId="6" nodeType="withEffect">
                                  <p:stCondLst>
                                    <p:cond delay="0"/>
                                  </p:stCondLst>
                                  <p:childTnLst>
                                    <p:set>
                                      <p:cBhvr>
                                        <p:cTn id="5218" dur="1" fill="hold">
                                          <p:stCondLst>
                                            <p:cond delay="0"/>
                                          </p:stCondLst>
                                        </p:cTn>
                                        <p:tgtEl>
                                          <p:spTgt spid="688"/>
                                        </p:tgtEl>
                                        <p:attrNameLst>
                                          <p:attrName>style.visibility</p:attrName>
                                        </p:attrNameLst>
                                      </p:cBhvr>
                                      <p:to>
                                        <p:strVal val="visible"/>
                                      </p:to>
                                    </p:set>
                                    <p:animEffect transition="in" filter="fade">
                                      <p:cBhvr>
                                        <p:cTn id="5219" dur="500"/>
                                        <p:tgtEl>
                                          <p:spTgt spid="688"/>
                                        </p:tgtEl>
                                      </p:cBhvr>
                                    </p:animEffect>
                                  </p:childTnLst>
                                </p:cTn>
                              </p:par>
                            </p:childTnLst>
                          </p:cTn>
                        </p:par>
                      </p:childTnLst>
                    </p:cTn>
                  </p:par>
                </p:childTnLst>
              </p:cTn>
              <p:nextCondLst>
                <p:cond evt="onClick" delay="0">
                  <p:tgtEl>
                    <p:spTgt spid="714"/>
                  </p:tgtEl>
                </p:cond>
              </p:nextCondLst>
            </p:seq>
            <p:seq concurrent="1" nextAc="seek">
              <p:cTn id="5220" restart="whenNotActive" fill="hold" evtFilter="cancelBubble" nodeType="interactiveSeq">
                <p:stCondLst>
                  <p:cond evt="onClick" delay="0">
                    <p:tgtEl>
                      <p:spTgt spid="709"/>
                    </p:tgtEl>
                  </p:cond>
                </p:stCondLst>
                <p:endSync evt="end" delay="0">
                  <p:rtn val="all"/>
                </p:endSync>
                <p:childTnLst>
                  <p:par>
                    <p:cTn id="5221" fill="hold">
                      <p:stCondLst>
                        <p:cond delay="0"/>
                      </p:stCondLst>
                      <p:childTnLst>
                        <p:par>
                          <p:cTn id="5222" fill="hold">
                            <p:stCondLst>
                              <p:cond delay="0"/>
                            </p:stCondLst>
                            <p:childTnLst>
                              <p:par>
                                <p:cTn id="5223" presetID="1" presetClass="exit" presetSubtype="0" fill="hold" grpId="1" nodeType="clickEffect">
                                  <p:stCondLst>
                                    <p:cond delay="0"/>
                                  </p:stCondLst>
                                  <p:childTnLst>
                                    <p:set>
                                      <p:cBhvr>
                                        <p:cTn id="5224" dur="1" fill="hold">
                                          <p:stCondLst>
                                            <p:cond delay="0"/>
                                          </p:stCondLst>
                                        </p:cTn>
                                        <p:tgtEl>
                                          <p:spTgt spid="709"/>
                                        </p:tgtEl>
                                        <p:attrNameLst>
                                          <p:attrName>style.visibility</p:attrName>
                                        </p:attrNameLst>
                                      </p:cBhvr>
                                      <p:to>
                                        <p:strVal val="hidden"/>
                                      </p:to>
                                    </p:set>
                                  </p:childTnLst>
                                </p:cTn>
                              </p:par>
                              <p:par>
                                <p:cTn id="5225" presetID="10" presetClass="entr" presetSubtype="0" fill="hold" grpId="7" nodeType="withEffect">
                                  <p:stCondLst>
                                    <p:cond delay="0"/>
                                  </p:stCondLst>
                                  <p:childTnLst>
                                    <p:set>
                                      <p:cBhvr>
                                        <p:cTn id="5226" dur="1" fill="hold">
                                          <p:stCondLst>
                                            <p:cond delay="0"/>
                                          </p:stCondLst>
                                        </p:cTn>
                                        <p:tgtEl>
                                          <p:spTgt spid="688"/>
                                        </p:tgtEl>
                                        <p:attrNameLst>
                                          <p:attrName>style.visibility</p:attrName>
                                        </p:attrNameLst>
                                      </p:cBhvr>
                                      <p:to>
                                        <p:strVal val="visible"/>
                                      </p:to>
                                    </p:set>
                                    <p:animEffect transition="in" filter="fade">
                                      <p:cBhvr>
                                        <p:cTn id="5227" dur="500"/>
                                        <p:tgtEl>
                                          <p:spTgt spid="688"/>
                                        </p:tgtEl>
                                      </p:cBhvr>
                                    </p:animEffect>
                                  </p:childTnLst>
                                </p:cTn>
                              </p:par>
                            </p:childTnLst>
                          </p:cTn>
                        </p:par>
                      </p:childTnLst>
                    </p:cTn>
                  </p:par>
                </p:childTnLst>
              </p:cTn>
              <p:nextCondLst>
                <p:cond evt="onClick" delay="0">
                  <p:tgtEl>
                    <p:spTgt spid="709"/>
                  </p:tgtEl>
                </p:cond>
              </p:nextCondLst>
            </p:seq>
            <p:seq concurrent="1" nextAc="seek">
              <p:cTn id="5228" restart="whenNotActive" fill="hold" evtFilter="cancelBubble" nodeType="interactiveSeq">
                <p:stCondLst>
                  <p:cond evt="onClick" delay="0">
                    <p:tgtEl>
                      <p:spTgt spid="710"/>
                    </p:tgtEl>
                  </p:cond>
                </p:stCondLst>
                <p:endSync evt="end" delay="0">
                  <p:rtn val="all"/>
                </p:endSync>
                <p:childTnLst>
                  <p:par>
                    <p:cTn id="5229" fill="hold">
                      <p:stCondLst>
                        <p:cond delay="0"/>
                      </p:stCondLst>
                      <p:childTnLst>
                        <p:par>
                          <p:cTn id="5230" fill="hold">
                            <p:stCondLst>
                              <p:cond delay="0"/>
                            </p:stCondLst>
                            <p:childTnLst>
                              <p:par>
                                <p:cTn id="5231" presetID="1" presetClass="exit" presetSubtype="0" fill="hold" grpId="1" nodeType="clickEffect">
                                  <p:stCondLst>
                                    <p:cond delay="0"/>
                                  </p:stCondLst>
                                  <p:childTnLst>
                                    <p:set>
                                      <p:cBhvr>
                                        <p:cTn id="5232" dur="1" fill="hold">
                                          <p:stCondLst>
                                            <p:cond delay="0"/>
                                          </p:stCondLst>
                                        </p:cTn>
                                        <p:tgtEl>
                                          <p:spTgt spid="710"/>
                                        </p:tgtEl>
                                        <p:attrNameLst>
                                          <p:attrName>style.visibility</p:attrName>
                                        </p:attrNameLst>
                                      </p:cBhvr>
                                      <p:to>
                                        <p:strVal val="hidden"/>
                                      </p:to>
                                    </p:set>
                                  </p:childTnLst>
                                </p:cTn>
                              </p:par>
                              <p:par>
                                <p:cTn id="5233" presetID="1" presetClass="exit" presetSubtype="0" fill="hold" grpId="1" nodeType="withEffect">
                                  <p:stCondLst>
                                    <p:cond delay="0"/>
                                  </p:stCondLst>
                                  <p:childTnLst>
                                    <p:set>
                                      <p:cBhvr>
                                        <p:cTn id="5234" dur="1" fill="hold">
                                          <p:stCondLst>
                                            <p:cond delay="0"/>
                                          </p:stCondLst>
                                        </p:cTn>
                                        <p:tgtEl>
                                          <p:spTgt spid="685"/>
                                        </p:tgtEl>
                                        <p:attrNameLst>
                                          <p:attrName>style.visibility</p:attrName>
                                        </p:attrNameLst>
                                      </p:cBhvr>
                                      <p:to>
                                        <p:strVal val="hidden"/>
                                      </p:to>
                                    </p:set>
                                  </p:childTnLst>
                                </p:cTn>
                              </p:par>
                              <p:par>
                                <p:cTn id="5235" presetID="10" presetClass="entr" presetSubtype="0" fill="hold" grpId="11" nodeType="withEffect">
                                  <p:stCondLst>
                                    <p:cond delay="0"/>
                                  </p:stCondLst>
                                  <p:childTnLst>
                                    <p:set>
                                      <p:cBhvr>
                                        <p:cTn id="5236" dur="1" fill="hold">
                                          <p:stCondLst>
                                            <p:cond delay="0"/>
                                          </p:stCondLst>
                                        </p:cTn>
                                        <p:tgtEl>
                                          <p:spTgt spid="688"/>
                                        </p:tgtEl>
                                        <p:attrNameLst>
                                          <p:attrName>style.visibility</p:attrName>
                                        </p:attrNameLst>
                                      </p:cBhvr>
                                      <p:to>
                                        <p:strVal val="visible"/>
                                      </p:to>
                                    </p:set>
                                    <p:animEffect transition="in" filter="fade">
                                      <p:cBhvr>
                                        <p:cTn id="5237" dur="500"/>
                                        <p:tgtEl>
                                          <p:spTgt spid="688"/>
                                        </p:tgtEl>
                                      </p:cBhvr>
                                    </p:animEffect>
                                  </p:childTnLst>
                                </p:cTn>
                              </p:par>
                            </p:childTnLst>
                          </p:cTn>
                        </p:par>
                      </p:childTnLst>
                    </p:cTn>
                  </p:par>
                </p:childTnLst>
              </p:cTn>
              <p:nextCondLst>
                <p:cond evt="onClick" delay="0">
                  <p:tgtEl>
                    <p:spTgt spid="710"/>
                  </p:tgtEl>
                </p:cond>
              </p:nextCondLst>
            </p:seq>
            <p:seq concurrent="1" nextAc="seek">
              <p:cTn id="5238" restart="whenNotActive" fill="hold" evtFilter="cancelBubble" nodeType="interactiveSeq">
                <p:stCondLst>
                  <p:cond evt="onClick" delay="0">
                    <p:tgtEl>
                      <p:spTgt spid="711"/>
                    </p:tgtEl>
                  </p:cond>
                </p:stCondLst>
                <p:endSync evt="end" delay="0">
                  <p:rtn val="all"/>
                </p:endSync>
                <p:childTnLst>
                  <p:par>
                    <p:cTn id="5239" fill="hold">
                      <p:stCondLst>
                        <p:cond delay="0"/>
                      </p:stCondLst>
                      <p:childTnLst>
                        <p:par>
                          <p:cTn id="5240" fill="hold">
                            <p:stCondLst>
                              <p:cond delay="0"/>
                            </p:stCondLst>
                            <p:childTnLst>
                              <p:par>
                                <p:cTn id="5241" presetID="1" presetClass="exit" presetSubtype="0" fill="hold" grpId="0" nodeType="clickEffect">
                                  <p:stCondLst>
                                    <p:cond delay="0"/>
                                  </p:stCondLst>
                                  <p:childTnLst>
                                    <p:set>
                                      <p:cBhvr>
                                        <p:cTn id="5242" dur="1" fill="hold">
                                          <p:stCondLst>
                                            <p:cond delay="0"/>
                                          </p:stCondLst>
                                        </p:cTn>
                                        <p:tgtEl>
                                          <p:spTgt spid="711"/>
                                        </p:tgtEl>
                                        <p:attrNameLst>
                                          <p:attrName>style.visibility</p:attrName>
                                        </p:attrNameLst>
                                      </p:cBhvr>
                                      <p:to>
                                        <p:strVal val="hidden"/>
                                      </p:to>
                                    </p:set>
                                  </p:childTnLst>
                                </p:cTn>
                              </p:par>
                              <p:par>
                                <p:cTn id="5243" presetID="10" presetClass="entr" presetSubtype="0" fill="hold" grpId="10" nodeType="withEffect">
                                  <p:stCondLst>
                                    <p:cond delay="0"/>
                                  </p:stCondLst>
                                  <p:childTnLst>
                                    <p:set>
                                      <p:cBhvr>
                                        <p:cTn id="5244" dur="1" fill="hold">
                                          <p:stCondLst>
                                            <p:cond delay="0"/>
                                          </p:stCondLst>
                                        </p:cTn>
                                        <p:tgtEl>
                                          <p:spTgt spid="688"/>
                                        </p:tgtEl>
                                        <p:attrNameLst>
                                          <p:attrName>style.visibility</p:attrName>
                                        </p:attrNameLst>
                                      </p:cBhvr>
                                      <p:to>
                                        <p:strVal val="visible"/>
                                      </p:to>
                                    </p:set>
                                    <p:animEffect transition="in" filter="fade">
                                      <p:cBhvr>
                                        <p:cTn id="5245" dur="500"/>
                                        <p:tgtEl>
                                          <p:spTgt spid="688"/>
                                        </p:tgtEl>
                                      </p:cBhvr>
                                    </p:animEffect>
                                  </p:childTnLst>
                                </p:cTn>
                              </p:par>
                            </p:childTnLst>
                          </p:cTn>
                        </p:par>
                      </p:childTnLst>
                    </p:cTn>
                  </p:par>
                </p:childTnLst>
              </p:cTn>
              <p:nextCondLst>
                <p:cond evt="onClick" delay="0">
                  <p:tgtEl>
                    <p:spTgt spid="711"/>
                  </p:tgtEl>
                </p:cond>
              </p:nextCondLst>
            </p:seq>
            <p:seq concurrent="1" nextAc="seek">
              <p:cTn id="5246" restart="whenNotActive" fill="hold" evtFilter="cancelBubble" nodeType="interactiveSeq">
                <p:stCondLst>
                  <p:cond evt="onClick" delay="0">
                    <p:tgtEl>
                      <p:spTgt spid="712"/>
                    </p:tgtEl>
                  </p:cond>
                </p:stCondLst>
                <p:endSync evt="end" delay="0">
                  <p:rtn val="all"/>
                </p:endSync>
                <p:childTnLst>
                  <p:par>
                    <p:cTn id="5247" fill="hold">
                      <p:stCondLst>
                        <p:cond delay="0"/>
                      </p:stCondLst>
                      <p:childTnLst>
                        <p:par>
                          <p:cTn id="5248" fill="hold">
                            <p:stCondLst>
                              <p:cond delay="0"/>
                            </p:stCondLst>
                            <p:childTnLst>
                              <p:par>
                                <p:cTn id="5249" presetID="1" presetClass="exit" presetSubtype="0" fill="hold" grpId="1" nodeType="clickEffect">
                                  <p:stCondLst>
                                    <p:cond delay="0"/>
                                  </p:stCondLst>
                                  <p:childTnLst>
                                    <p:set>
                                      <p:cBhvr>
                                        <p:cTn id="5250" dur="1" fill="hold">
                                          <p:stCondLst>
                                            <p:cond delay="0"/>
                                          </p:stCondLst>
                                        </p:cTn>
                                        <p:tgtEl>
                                          <p:spTgt spid="712"/>
                                        </p:tgtEl>
                                        <p:attrNameLst>
                                          <p:attrName>style.visibility</p:attrName>
                                        </p:attrNameLst>
                                      </p:cBhvr>
                                      <p:to>
                                        <p:strVal val="hidden"/>
                                      </p:to>
                                    </p:set>
                                  </p:childTnLst>
                                </p:cTn>
                              </p:par>
                              <p:par>
                                <p:cTn id="5251" presetID="1" presetClass="exit" presetSubtype="0" fill="hold" grpId="3" nodeType="withEffect">
                                  <p:stCondLst>
                                    <p:cond delay="0"/>
                                  </p:stCondLst>
                                  <p:childTnLst>
                                    <p:set>
                                      <p:cBhvr>
                                        <p:cTn id="5252" dur="1" fill="hold">
                                          <p:stCondLst>
                                            <p:cond delay="0"/>
                                          </p:stCondLst>
                                        </p:cTn>
                                        <p:tgtEl>
                                          <p:spTgt spid="680"/>
                                        </p:tgtEl>
                                        <p:attrNameLst>
                                          <p:attrName>style.visibility</p:attrName>
                                        </p:attrNameLst>
                                      </p:cBhvr>
                                      <p:to>
                                        <p:strVal val="hidden"/>
                                      </p:to>
                                    </p:set>
                                  </p:childTnLst>
                                </p:cTn>
                              </p:par>
                              <p:par>
                                <p:cTn id="5253" presetID="10" presetClass="entr" presetSubtype="0" fill="hold" grpId="9" nodeType="withEffect">
                                  <p:stCondLst>
                                    <p:cond delay="0"/>
                                  </p:stCondLst>
                                  <p:childTnLst>
                                    <p:set>
                                      <p:cBhvr>
                                        <p:cTn id="5254" dur="1" fill="hold">
                                          <p:stCondLst>
                                            <p:cond delay="0"/>
                                          </p:stCondLst>
                                        </p:cTn>
                                        <p:tgtEl>
                                          <p:spTgt spid="688"/>
                                        </p:tgtEl>
                                        <p:attrNameLst>
                                          <p:attrName>style.visibility</p:attrName>
                                        </p:attrNameLst>
                                      </p:cBhvr>
                                      <p:to>
                                        <p:strVal val="visible"/>
                                      </p:to>
                                    </p:set>
                                    <p:animEffect transition="in" filter="fade">
                                      <p:cBhvr>
                                        <p:cTn id="5255" dur="500"/>
                                        <p:tgtEl>
                                          <p:spTgt spid="688"/>
                                        </p:tgtEl>
                                      </p:cBhvr>
                                    </p:animEffect>
                                  </p:childTnLst>
                                </p:cTn>
                              </p:par>
                            </p:childTnLst>
                          </p:cTn>
                        </p:par>
                      </p:childTnLst>
                    </p:cTn>
                  </p:par>
                </p:childTnLst>
              </p:cTn>
              <p:nextCondLst>
                <p:cond evt="onClick" delay="0">
                  <p:tgtEl>
                    <p:spTgt spid="712"/>
                  </p:tgtEl>
                </p:cond>
              </p:nextCondLst>
            </p:seq>
            <p:seq concurrent="1" nextAc="seek">
              <p:cTn id="5256" restart="whenNotActive" fill="hold" evtFilter="cancelBubble" nodeType="interactiveSeq">
                <p:stCondLst>
                  <p:cond evt="onClick" delay="0">
                    <p:tgtEl>
                      <p:spTgt spid="713"/>
                    </p:tgtEl>
                  </p:cond>
                </p:stCondLst>
                <p:endSync evt="end" delay="0">
                  <p:rtn val="all"/>
                </p:endSync>
                <p:childTnLst>
                  <p:par>
                    <p:cTn id="5257" fill="hold">
                      <p:stCondLst>
                        <p:cond delay="0"/>
                      </p:stCondLst>
                      <p:childTnLst>
                        <p:par>
                          <p:cTn id="5258" fill="hold">
                            <p:stCondLst>
                              <p:cond delay="0"/>
                            </p:stCondLst>
                            <p:childTnLst>
                              <p:par>
                                <p:cTn id="5259" presetID="1" presetClass="exit" presetSubtype="0" fill="hold" grpId="1" nodeType="clickEffect">
                                  <p:stCondLst>
                                    <p:cond delay="0"/>
                                  </p:stCondLst>
                                  <p:childTnLst>
                                    <p:set>
                                      <p:cBhvr>
                                        <p:cTn id="5260" dur="1" fill="hold">
                                          <p:stCondLst>
                                            <p:cond delay="0"/>
                                          </p:stCondLst>
                                        </p:cTn>
                                        <p:tgtEl>
                                          <p:spTgt spid="713"/>
                                        </p:tgtEl>
                                        <p:attrNameLst>
                                          <p:attrName>style.visibility</p:attrName>
                                        </p:attrNameLst>
                                      </p:cBhvr>
                                      <p:to>
                                        <p:strVal val="hidden"/>
                                      </p:to>
                                    </p:set>
                                  </p:childTnLst>
                                </p:cTn>
                              </p:par>
                              <p:par>
                                <p:cTn id="5261" presetID="1" presetClass="exit" presetSubtype="0" fill="hold" grpId="2" nodeType="withEffect">
                                  <p:stCondLst>
                                    <p:cond delay="0"/>
                                  </p:stCondLst>
                                  <p:childTnLst>
                                    <p:set>
                                      <p:cBhvr>
                                        <p:cTn id="5262" dur="1" fill="hold">
                                          <p:stCondLst>
                                            <p:cond delay="0"/>
                                          </p:stCondLst>
                                        </p:cTn>
                                        <p:tgtEl>
                                          <p:spTgt spid="680"/>
                                        </p:tgtEl>
                                        <p:attrNameLst>
                                          <p:attrName>style.visibility</p:attrName>
                                        </p:attrNameLst>
                                      </p:cBhvr>
                                      <p:to>
                                        <p:strVal val="hidden"/>
                                      </p:to>
                                    </p:set>
                                  </p:childTnLst>
                                </p:cTn>
                              </p:par>
                              <p:par>
                                <p:cTn id="5263" presetID="10" presetClass="entr" presetSubtype="0" fill="hold" grpId="8" nodeType="withEffect">
                                  <p:stCondLst>
                                    <p:cond delay="0"/>
                                  </p:stCondLst>
                                  <p:childTnLst>
                                    <p:set>
                                      <p:cBhvr>
                                        <p:cTn id="5264" dur="1" fill="hold">
                                          <p:stCondLst>
                                            <p:cond delay="0"/>
                                          </p:stCondLst>
                                        </p:cTn>
                                        <p:tgtEl>
                                          <p:spTgt spid="688"/>
                                        </p:tgtEl>
                                        <p:attrNameLst>
                                          <p:attrName>style.visibility</p:attrName>
                                        </p:attrNameLst>
                                      </p:cBhvr>
                                      <p:to>
                                        <p:strVal val="visible"/>
                                      </p:to>
                                    </p:set>
                                    <p:animEffect transition="in" filter="fade">
                                      <p:cBhvr>
                                        <p:cTn id="5265" dur="500"/>
                                        <p:tgtEl>
                                          <p:spTgt spid="688"/>
                                        </p:tgtEl>
                                      </p:cBhvr>
                                    </p:animEffect>
                                  </p:childTnLst>
                                </p:cTn>
                              </p:par>
                            </p:childTnLst>
                          </p:cTn>
                        </p:par>
                      </p:childTnLst>
                    </p:cTn>
                  </p:par>
                </p:childTnLst>
              </p:cTn>
              <p:nextCondLst>
                <p:cond evt="onClick" delay="0">
                  <p:tgtEl>
                    <p:spTgt spid="713"/>
                  </p:tgtEl>
                </p:cond>
              </p:nextCondLst>
            </p:seq>
            <p:seq concurrent="1" nextAc="seek">
              <p:cTn id="5266" restart="whenNotActive" fill="hold" evtFilter="cancelBubble" nodeType="interactiveSeq">
                <p:stCondLst>
                  <p:cond evt="onClick" delay="0">
                    <p:tgtEl>
                      <p:spTgt spid="715"/>
                    </p:tgtEl>
                  </p:cond>
                </p:stCondLst>
                <p:endSync evt="end" delay="0">
                  <p:rtn val="all"/>
                </p:endSync>
                <p:childTnLst>
                  <p:par>
                    <p:cTn id="5267" fill="hold">
                      <p:stCondLst>
                        <p:cond delay="0"/>
                      </p:stCondLst>
                      <p:childTnLst>
                        <p:par>
                          <p:cTn id="5268" fill="hold">
                            <p:stCondLst>
                              <p:cond delay="0"/>
                            </p:stCondLst>
                            <p:childTnLst>
                              <p:par>
                                <p:cTn id="5269" presetID="1" presetClass="entr" presetSubtype="0" fill="hold" grpId="0" nodeType="clickEffect">
                                  <p:stCondLst>
                                    <p:cond delay="0"/>
                                  </p:stCondLst>
                                  <p:childTnLst>
                                    <p:set>
                                      <p:cBhvr>
                                        <p:cTn id="5270" dur="1" fill="hold">
                                          <p:stCondLst>
                                            <p:cond delay="0"/>
                                          </p:stCondLst>
                                        </p:cTn>
                                        <p:tgtEl>
                                          <p:spTgt spid="721"/>
                                        </p:tgtEl>
                                        <p:attrNameLst>
                                          <p:attrName>style.visibility</p:attrName>
                                        </p:attrNameLst>
                                      </p:cBhvr>
                                      <p:to>
                                        <p:strVal val="visible"/>
                                      </p:to>
                                    </p:set>
                                  </p:childTnLst>
                                </p:cTn>
                              </p:par>
                              <p:par>
                                <p:cTn id="5271" presetID="10" presetClass="exit" presetSubtype="0" fill="hold" grpId="0" nodeType="withEffect">
                                  <p:stCondLst>
                                    <p:cond delay="0"/>
                                  </p:stCondLst>
                                  <p:childTnLst>
                                    <p:animEffect transition="out" filter="fade">
                                      <p:cBhvr>
                                        <p:cTn id="5272" dur="500"/>
                                        <p:tgtEl>
                                          <p:spTgt spid="687"/>
                                        </p:tgtEl>
                                      </p:cBhvr>
                                    </p:animEffect>
                                    <p:set>
                                      <p:cBhvr>
                                        <p:cTn id="5273"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5"/>
                  </p:tgtEl>
                </p:cond>
              </p:nextCondLst>
            </p:seq>
            <p:seq concurrent="1" nextAc="seek">
              <p:cTn id="5274" restart="whenNotActive" fill="hold" evtFilter="cancelBubble" nodeType="interactiveSeq">
                <p:stCondLst>
                  <p:cond evt="onClick" delay="0">
                    <p:tgtEl>
                      <p:spTgt spid="716"/>
                    </p:tgtEl>
                  </p:cond>
                </p:stCondLst>
                <p:endSync evt="end" delay="0">
                  <p:rtn val="all"/>
                </p:endSync>
                <p:childTnLst>
                  <p:par>
                    <p:cTn id="5275" fill="hold">
                      <p:stCondLst>
                        <p:cond delay="0"/>
                      </p:stCondLst>
                      <p:childTnLst>
                        <p:par>
                          <p:cTn id="5276" fill="hold">
                            <p:stCondLst>
                              <p:cond delay="0"/>
                            </p:stCondLst>
                            <p:childTnLst>
                              <p:par>
                                <p:cTn id="5277" presetID="1" presetClass="entr" presetSubtype="0" fill="hold" grpId="0" nodeType="clickEffect">
                                  <p:stCondLst>
                                    <p:cond delay="0"/>
                                  </p:stCondLst>
                                  <p:childTnLst>
                                    <p:set>
                                      <p:cBhvr>
                                        <p:cTn id="5278" dur="1" fill="hold">
                                          <p:stCondLst>
                                            <p:cond delay="0"/>
                                          </p:stCondLst>
                                        </p:cTn>
                                        <p:tgtEl>
                                          <p:spTgt spid="722"/>
                                        </p:tgtEl>
                                        <p:attrNameLst>
                                          <p:attrName>style.visibility</p:attrName>
                                        </p:attrNameLst>
                                      </p:cBhvr>
                                      <p:to>
                                        <p:strVal val="visible"/>
                                      </p:to>
                                    </p:set>
                                  </p:childTnLst>
                                </p:cTn>
                              </p:par>
                              <p:par>
                                <p:cTn id="5279" presetID="1" presetClass="entr" presetSubtype="0" fill="hold" grpId="0" nodeType="withEffect">
                                  <p:stCondLst>
                                    <p:cond delay="0"/>
                                  </p:stCondLst>
                                  <p:childTnLst>
                                    <p:set>
                                      <p:cBhvr>
                                        <p:cTn id="5280" dur="1" fill="hold">
                                          <p:stCondLst>
                                            <p:cond delay="0"/>
                                          </p:stCondLst>
                                        </p:cTn>
                                        <p:tgtEl>
                                          <p:spTgt spid="679"/>
                                        </p:tgtEl>
                                        <p:attrNameLst>
                                          <p:attrName>style.visibility</p:attrName>
                                        </p:attrNameLst>
                                      </p:cBhvr>
                                      <p:to>
                                        <p:strVal val="visible"/>
                                      </p:to>
                                    </p:set>
                                  </p:childTnLst>
                                </p:cTn>
                              </p:par>
                              <p:par>
                                <p:cTn id="5281" presetID="10" presetClass="exit" presetSubtype="0" fill="hold" grpId="1" nodeType="withEffect">
                                  <p:stCondLst>
                                    <p:cond delay="0"/>
                                  </p:stCondLst>
                                  <p:childTnLst>
                                    <p:animEffect transition="out" filter="fade">
                                      <p:cBhvr>
                                        <p:cTn id="5282" dur="500"/>
                                        <p:tgtEl>
                                          <p:spTgt spid="687"/>
                                        </p:tgtEl>
                                      </p:cBhvr>
                                    </p:animEffect>
                                    <p:set>
                                      <p:cBhvr>
                                        <p:cTn id="5283"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6"/>
                  </p:tgtEl>
                </p:cond>
              </p:nextCondLst>
            </p:seq>
            <p:seq concurrent="1" nextAc="seek">
              <p:cTn id="5284" restart="whenNotActive" fill="hold" evtFilter="cancelBubble" nodeType="interactiveSeq">
                <p:stCondLst>
                  <p:cond evt="onClick" delay="0">
                    <p:tgtEl>
                      <p:spTgt spid="717"/>
                    </p:tgtEl>
                  </p:cond>
                </p:stCondLst>
                <p:endSync evt="end" delay="0">
                  <p:rtn val="all"/>
                </p:endSync>
                <p:childTnLst>
                  <p:par>
                    <p:cTn id="5285" fill="hold">
                      <p:stCondLst>
                        <p:cond delay="0"/>
                      </p:stCondLst>
                      <p:childTnLst>
                        <p:par>
                          <p:cTn id="5286" fill="hold">
                            <p:stCondLst>
                              <p:cond delay="0"/>
                            </p:stCondLst>
                            <p:childTnLst>
                              <p:par>
                                <p:cTn id="5287" presetID="1" presetClass="entr" presetSubtype="0" fill="hold" grpId="1" nodeType="clickEffect">
                                  <p:stCondLst>
                                    <p:cond delay="0"/>
                                  </p:stCondLst>
                                  <p:childTnLst>
                                    <p:set>
                                      <p:cBhvr>
                                        <p:cTn id="5288" dur="1" fill="hold">
                                          <p:stCondLst>
                                            <p:cond delay="0"/>
                                          </p:stCondLst>
                                        </p:cTn>
                                        <p:tgtEl>
                                          <p:spTgt spid="723"/>
                                        </p:tgtEl>
                                        <p:attrNameLst>
                                          <p:attrName>style.visibility</p:attrName>
                                        </p:attrNameLst>
                                      </p:cBhvr>
                                      <p:to>
                                        <p:strVal val="visible"/>
                                      </p:to>
                                    </p:set>
                                  </p:childTnLst>
                                </p:cTn>
                              </p:par>
                              <p:par>
                                <p:cTn id="5289" presetID="10" presetClass="exit" presetSubtype="0" fill="hold" grpId="2" nodeType="withEffect">
                                  <p:stCondLst>
                                    <p:cond delay="0"/>
                                  </p:stCondLst>
                                  <p:childTnLst>
                                    <p:animEffect transition="out" filter="fade">
                                      <p:cBhvr>
                                        <p:cTn id="5290" dur="500"/>
                                        <p:tgtEl>
                                          <p:spTgt spid="687"/>
                                        </p:tgtEl>
                                      </p:cBhvr>
                                    </p:animEffect>
                                    <p:set>
                                      <p:cBhvr>
                                        <p:cTn id="5291"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7"/>
                  </p:tgtEl>
                </p:cond>
              </p:nextCondLst>
            </p:seq>
            <p:seq concurrent="1" nextAc="seek">
              <p:cTn id="5292" restart="whenNotActive" fill="hold" evtFilter="cancelBubble" nodeType="interactiveSeq">
                <p:stCondLst>
                  <p:cond evt="onClick" delay="0">
                    <p:tgtEl>
                      <p:spTgt spid="719"/>
                    </p:tgtEl>
                  </p:cond>
                </p:stCondLst>
                <p:endSync evt="end" delay="0">
                  <p:rtn val="all"/>
                </p:endSync>
                <p:childTnLst>
                  <p:par>
                    <p:cTn id="5293" fill="hold">
                      <p:stCondLst>
                        <p:cond delay="0"/>
                      </p:stCondLst>
                      <p:childTnLst>
                        <p:par>
                          <p:cTn id="5294" fill="hold">
                            <p:stCondLst>
                              <p:cond delay="0"/>
                            </p:stCondLst>
                            <p:childTnLst>
                              <p:par>
                                <p:cTn id="5295" presetID="1" presetClass="entr" presetSubtype="0" fill="hold" grpId="0" nodeType="clickEffect">
                                  <p:stCondLst>
                                    <p:cond delay="0"/>
                                  </p:stCondLst>
                                  <p:childTnLst>
                                    <p:set>
                                      <p:cBhvr>
                                        <p:cTn id="5296" dur="1" fill="hold">
                                          <p:stCondLst>
                                            <p:cond delay="0"/>
                                          </p:stCondLst>
                                        </p:cTn>
                                        <p:tgtEl>
                                          <p:spTgt spid="725"/>
                                        </p:tgtEl>
                                        <p:attrNameLst>
                                          <p:attrName>style.visibility</p:attrName>
                                        </p:attrNameLst>
                                      </p:cBhvr>
                                      <p:to>
                                        <p:strVal val="visible"/>
                                      </p:to>
                                    </p:set>
                                  </p:childTnLst>
                                </p:cTn>
                              </p:par>
                              <p:par>
                                <p:cTn id="5297" presetID="1" presetClass="entr" presetSubtype="0" fill="hold" grpId="0" nodeType="withEffect">
                                  <p:stCondLst>
                                    <p:cond delay="0"/>
                                  </p:stCondLst>
                                  <p:childTnLst>
                                    <p:set>
                                      <p:cBhvr>
                                        <p:cTn id="5298" dur="1" fill="hold">
                                          <p:stCondLst>
                                            <p:cond delay="0"/>
                                          </p:stCondLst>
                                        </p:cTn>
                                        <p:tgtEl>
                                          <p:spTgt spid="686"/>
                                        </p:tgtEl>
                                        <p:attrNameLst>
                                          <p:attrName>style.visibility</p:attrName>
                                        </p:attrNameLst>
                                      </p:cBhvr>
                                      <p:to>
                                        <p:strVal val="visible"/>
                                      </p:to>
                                    </p:set>
                                  </p:childTnLst>
                                </p:cTn>
                              </p:par>
                              <p:par>
                                <p:cTn id="5299" presetID="10" presetClass="exit" presetSubtype="0" fill="hold" grpId="3" nodeType="withEffect">
                                  <p:stCondLst>
                                    <p:cond delay="0"/>
                                  </p:stCondLst>
                                  <p:childTnLst>
                                    <p:animEffect transition="out" filter="fade">
                                      <p:cBhvr>
                                        <p:cTn id="5300" dur="500"/>
                                        <p:tgtEl>
                                          <p:spTgt spid="687"/>
                                        </p:tgtEl>
                                      </p:cBhvr>
                                    </p:animEffect>
                                    <p:set>
                                      <p:cBhvr>
                                        <p:cTn id="5301"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9"/>
                  </p:tgtEl>
                </p:cond>
              </p:nextCondLst>
            </p:seq>
            <p:seq concurrent="1" nextAc="seek">
              <p:cTn id="5302" restart="whenNotActive" fill="hold" evtFilter="cancelBubble" nodeType="interactiveSeq">
                <p:stCondLst>
                  <p:cond evt="onClick" delay="0">
                    <p:tgtEl>
                      <p:spTgt spid="720"/>
                    </p:tgtEl>
                  </p:cond>
                </p:stCondLst>
                <p:endSync evt="end" delay="0">
                  <p:rtn val="all"/>
                </p:endSync>
                <p:childTnLst>
                  <p:par>
                    <p:cTn id="5303" fill="hold">
                      <p:stCondLst>
                        <p:cond delay="0"/>
                      </p:stCondLst>
                      <p:childTnLst>
                        <p:par>
                          <p:cTn id="5304" fill="hold">
                            <p:stCondLst>
                              <p:cond delay="0"/>
                            </p:stCondLst>
                            <p:childTnLst>
                              <p:par>
                                <p:cTn id="5305" presetID="1" presetClass="entr" presetSubtype="0" fill="hold" grpId="0" nodeType="clickEffect">
                                  <p:stCondLst>
                                    <p:cond delay="0"/>
                                  </p:stCondLst>
                                  <p:childTnLst>
                                    <p:set>
                                      <p:cBhvr>
                                        <p:cTn id="5306" dur="1" fill="hold">
                                          <p:stCondLst>
                                            <p:cond delay="0"/>
                                          </p:stCondLst>
                                        </p:cTn>
                                        <p:tgtEl>
                                          <p:spTgt spid="726"/>
                                        </p:tgtEl>
                                        <p:attrNameLst>
                                          <p:attrName>style.visibility</p:attrName>
                                        </p:attrNameLst>
                                      </p:cBhvr>
                                      <p:to>
                                        <p:strVal val="visible"/>
                                      </p:to>
                                    </p:set>
                                  </p:childTnLst>
                                </p:cTn>
                              </p:par>
                              <p:par>
                                <p:cTn id="5307" presetID="1" presetClass="entr" presetSubtype="0" fill="hold" grpId="2" nodeType="withEffect">
                                  <p:stCondLst>
                                    <p:cond delay="0"/>
                                  </p:stCondLst>
                                  <p:childTnLst>
                                    <p:set>
                                      <p:cBhvr>
                                        <p:cTn id="5308" dur="1" fill="hold">
                                          <p:stCondLst>
                                            <p:cond delay="0"/>
                                          </p:stCondLst>
                                        </p:cTn>
                                        <p:tgtEl>
                                          <p:spTgt spid="679"/>
                                        </p:tgtEl>
                                        <p:attrNameLst>
                                          <p:attrName>style.visibility</p:attrName>
                                        </p:attrNameLst>
                                      </p:cBhvr>
                                      <p:to>
                                        <p:strVal val="visible"/>
                                      </p:to>
                                    </p:set>
                                  </p:childTnLst>
                                </p:cTn>
                              </p:par>
                              <p:par>
                                <p:cTn id="5309" presetID="10" presetClass="exit" presetSubtype="0" fill="hold" grpId="4" nodeType="withEffect">
                                  <p:stCondLst>
                                    <p:cond delay="0"/>
                                  </p:stCondLst>
                                  <p:childTnLst>
                                    <p:animEffect transition="out" filter="fade">
                                      <p:cBhvr>
                                        <p:cTn id="5310" dur="500"/>
                                        <p:tgtEl>
                                          <p:spTgt spid="687"/>
                                        </p:tgtEl>
                                      </p:cBhvr>
                                    </p:animEffect>
                                    <p:set>
                                      <p:cBhvr>
                                        <p:cTn id="5311"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20"/>
                  </p:tgtEl>
                </p:cond>
              </p:nextCondLst>
            </p:seq>
            <p:seq concurrent="1" nextAc="seek">
              <p:cTn id="5312" restart="whenNotActive" fill="hold" evtFilter="cancelBubble" nodeType="interactiveSeq">
                <p:stCondLst>
                  <p:cond evt="onClick" delay="0">
                    <p:tgtEl>
                      <p:spTgt spid="718"/>
                    </p:tgtEl>
                  </p:cond>
                </p:stCondLst>
                <p:endSync evt="end" delay="0">
                  <p:rtn val="all"/>
                </p:endSync>
                <p:childTnLst>
                  <p:par>
                    <p:cTn id="5313" fill="hold">
                      <p:stCondLst>
                        <p:cond delay="0"/>
                      </p:stCondLst>
                      <p:childTnLst>
                        <p:par>
                          <p:cTn id="5314" fill="hold">
                            <p:stCondLst>
                              <p:cond delay="0"/>
                            </p:stCondLst>
                            <p:childTnLst>
                              <p:par>
                                <p:cTn id="5315" presetID="1" presetClass="entr" presetSubtype="0" fill="hold" grpId="0" nodeType="clickEffect">
                                  <p:stCondLst>
                                    <p:cond delay="0"/>
                                  </p:stCondLst>
                                  <p:childTnLst>
                                    <p:set>
                                      <p:cBhvr>
                                        <p:cTn id="5316" dur="1" fill="hold">
                                          <p:stCondLst>
                                            <p:cond delay="0"/>
                                          </p:stCondLst>
                                        </p:cTn>
                                        <p:tgtEl>
                                          <p:spTgt spid="724"/>
                                        </p:tgtEl>
                                        <p:attrNameLst>
                                          <p:attrName>style.visibility</p:attrName>
                                        </p:attrNameLst>
                                      </p:cBhvr>
                                      <p:to>
                                        <p:strVal val="visible"/>
                                      </p:to>
                                    </p:set>
                                  </p:childTnLst>
                                </p:cTn>
                              </p:par>
                              <p:par>
                                <p:cTn id="5317" presetID="1" presetClass="entr" presetSubtype="0" fill="hold" grpId="1" nodeType="withEffect">
                                  <p:stCondLst>
                                    <p:cond delay="0"/>
                                  </p:stCondLst>
                                  <p:childTnLst>
                                    <p:set>
                                      <p:cBhvr>
                                        <p:cTn id="5318" dur="1" fill="hold">
                                          <p:stCondLst>
                                            <p:cond delay="0"/>
                                          </p:stCondLst>
                                        </p:cTn>
                                        <p:tgtEl>
                                          <p:spTgt spid="679"/>
                                        </p:tgtEl>
                                        <p:attrNameLst>
                                          <p:attrName>style.visibility</p:attrName>
                                        </p:attrNameLst>
                                      </p:cBhvr>
                                      <p:to>
                                        <p:strVal val="visible"/>
                                      </p:to>
                                    </p:set>
                                  </p:childTnLst>
                                </p:cTn>
                              </p:par>
                              <p:par>
                                <p:cTn id="5319" presetID="10" presetClass="exit" presetSubtype="0" fill="hold" grpId="5" nodeType="withEffect">
                                  <p:stCondLst>
                                    <p:cond delay="0"/>
                                  </p:stCondLst>
                                  <p:childTnLst>
                                    <p:animEffect transition="out" filter="fade">
                                      <p:cBhvr>
                                        <p:cTn id="5320" dur="500"/>
                                        <p:tgtEl>
                                          <p:spTgt spid="687"/>
                                        </p:tgtEl>
                                      </p:cBhvr>
                                    </p:animEffect>
                                    <p:set>
                                      <p:cBhvr>
                                        <p:cTn id="5321" dur="1" fill="hold">
                                          <p:stCondLst>
                                            <p:cond delay="499"/>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8"/>
                  </p:tgtEl>
                </p:cond>
              </p:nextCondLst>
            </p:seq>
            <p:seq concurrent="1" nextAc="seek">
              <p:cTn id="5322" restart="whenNotActive" fill="hold" evtFilter="cancelBubble" nodeType="interactiveSeq">
                <p:stCondLst>
                  <p:cond evt="onClick" delay="0">
                    <p:tgtEl>
                      <p:spTgt spid="726"/>
                    </p:tgtEl>
                  </p:cond>
                </p:stCondLst>
                <p:endSync evt="end" delay="0">
                  <p:rtn val="all"/>
                </p:endSync>
                <p:childTnLst>
                  <p:par>
                    <p:cTn id="5323" fill="hold">
                      <p:stCondLst>
                        <p:cond delay="0"/>
                      </p:stCondLst>
                      <p:childTnLst>
                        <p:par>
                          <p:cTn id="5324" fill="hold">
                            <p:stCondLst>
                              <p:cond delay="0"/>
                            </p:stCondLst>
                            <p:childTnLst>
                              <p:par>
                                <p:cTn id="5325" presetID="1" presetClass="exit" presetSubtype="0" fill="hold" grpId="1" nodeType="clickEffect">
                                  <p:stCondLst>
                                    <p:cond delay="0"/>
                                  </p:stCondLst>
                                  <p:childTnLst>
                                    <p:set>
                                      <p:cBhvr>
                                        <p:cTn id="5326" dur="1" fill="hold">
                                          <p:stCondLst>
                                            <p:cond delay="0"/>
                                          </p:stCondLst>
                                        </p:cTn>
                                        <p:tgtEl>
                                          <p:spTgt spid="726"/>
                                        </p:tgtEl>
                                        <p:attrNameLst>
                                          <p:attrName>style.visibility</p:attrName>
                                        </p:attrNameLst>
                                      </p:cBhvr>
                                      <p:to>
                                        <p:strVal val="hidden"/>
                                      </p:to>
                                    </p:set>
                                  </p:childTnLst>
                                </p:cTn>
                              </p:par>
                              <p:par>
                                <p:cTn id="5327" presetID="1" presetClass="exit" presetSubtype="0" fill="hold" grpId="4" nodeType="withEffect">
                                  <p:stCondLst>
                                    <p:cond delay="0"/>
                                  </p:stCondLst>
                                  <p:childTnLst>
                                    <p:set>
                                      <p:cBhvr>
                                        <p:cTn id="5328" dur="1" fill="hold">
                                          <p:stCondLst>
                                            <p:cond delay="0"/>
                                          </p:stCondLst>
                                        </p:cTn>
                                        <p:tgtEl>
                                          <p:spTgt spid="679"/>
                                        </p:tgtEl>
                                        <p:attrNameLst>
                                          <p:attrName>style.visibility</p:attrName>
                                        </p:attrNameLst>
                                      </p:cBhvr>
                                      <p:to>
                                        <p:strVal val="hidden"/>
                                      </p:to>
                                    </p:set>
                                  </p:childTnLst>
                                </p:cTn>
                              </p:par>
                              <p:par>
                                <p:cTn id="5329" presetID="10" presetClass="entr" presetSubtype="0" fill="hold" grpId="6" nodeType="withEffect">
                                  <p:stCondLst>
                                    <p:cond delay="0"/>
                                  </p:stCondLst>
                                  <p:childTnLst>
                                    <p:set>
                                      <p:cBhvr>
                                        <p:cTn id="5330" dur="1" fill="hold">
                                          <p:stCondLst>
                                            <p:cond delay="0"/>
                                          </p:stCondLst>
                                        </p:cTn>
                                        <p:tgtEl>
                                          <p:spTgt spid="687"/>
                                        </p:tgtEl>
                                        <p:attrNameLst>
                                          <p:attrName>style.visibility</p:attrName>
                                        </p:attrNameLst>
                                      </p:cBhvr>
                                      <p:to>
                                        <p:strVal val="visible"/>
                                      </p:to>
                                    </p:set>
                                    <p:animEffect transition="in" filter="fade">
                                      <p:cBhvr>
                                        <p:cTn id="5331" dur="500"/>
                                        <p:tgtEl>
                                          <p:spTgt spid="687"/>
                                        </p:tgtEl>
                                      </p:cBhvr>
                                    </p:animEffect>
                                  </p:childTnLst>
                                </p:cTn>
                              </p:par>
                            </p:childTnLst>
                          </p:cTn>
                        </p:par>
                      </p:childTnLst>
                    </p:cTn>
                  </p:par>
                </p:childTnLst>
              </p:cTn>
              <p:nextCondLst>
                <p:cond evt="onClick" delay="0">
                  <p:tgtEl>
                    <p:spTgt spid="726"/>
                  </p:tgtEl>
                </p:cond>
              </p:nextCondLst>
            </p:seq>
            <p:seq concurrent="1" nextAc="seek">
              <p:cTn id="5332" restart="whenNotActive" fill="hold" evtFilter="cancelBubble" nodeType="interactiveSeq">
                <p:stCondLst>
                  <p:cond evt="onClick" delay="0">
                    <p:tgtEl>
                      <p:spTgt spid="721"/>
                    </p:tgtEl>
                  </p:cond>
                </p:stCondLst>
                <p:endSync evt="end" delay="0">
                  <p:rtn val="all"/>
                </p:endSync>
                <p:childTnLst>
                  <p:par>
                    <p:cTn id="5333" fill="hold">
                      <p:stCondLst>
                        <p:cond delay="0"/>
                      </p:stCondLst>
                      <p:childTnLst>
                        <p:par>
                          <p:cTn id="5334" fill="hold">
                            <p:stCondLst>
                              <p:cond delay="0"/>
                            </p:stCondLst>
                            <p:childTnLst>
                              <p:par>
                                <p:cTn id="5335" presetID="1" presetClass="exit" presetSubtype="0" fill="hold" grpId="1" nodeType="clickEffect">
                                  <p:stCondLst>
                                    <p:cond delay="0"/>
                                  </p:stCondLst>
                                  <p:childTnLst>
                                    <p:set>
                                      <p:cBhvr>
                                        <p:cTn id="5336" dur="1" fill="hold">
                                          <p:stCondLst>
                                            <p:cond delay="0"/>
                                          </p:stCondLst>
                                        </p:cTn>
                                        <p:tgtEl>
                                          <p:spTgt spid="721"/>
                                        </p:tgtEl>
                                        <p:attrNameLst>
                                          <p:attrName>style.visibility</p:attrName>
                                        </p:attrNameLst>
                                      </p:cBhvr>
                                      <p:to>
                                        <p:strVal val="hidden"/>
                                      </p:to>
                                    </p:set>
                                  </p:childTnLst>
                                </p:cTn>
                              </p:par>
                              <p:par>
                                <p:cTn id="5337" presetID="10" presetClass="entr" presetSubtype="0" fill="hold" grpId="7" nodeType="withEffect">
                                  <p:stCondLst>
                                    <p:cond delay="0"/>
                                  </p:stCondLst>
                                  <p:childTnLst>
                                    <p:set>
                                      <p:cBhvr>
                                        <p:cTn id="5338" dur="1" fill="hold">
                                          <p:stCondLst>
                                            <p:cond delay="0"/>
                                          </p:stCondLst>
                                        </p:cTn>
                                        <p:tgtEl>
                                          <p:spTgt spid="687"/>
                                        </p:tgtEl>
                                        <p:attrNameLst>
                                          <p:attrName>style.visibility</p:attrName>
                                        </p:attrNameLst>
                                      </p:cBhvr>
                                      <p:to>
                                        <p:strVal val="visible"/>
                                      </p:to>
                                    </p:set>
                                    <p:animEffect transition="in" filter="fade">
                                      <p:cBhvr>
                                        <p:cTn id="5339" dur="500"/>
                                        <p:tgtEl>
                                          <p:spTgt spid="687"/>
                                        </p:tgtEl>
                                      </p:cBhvr>
                                    </p:animEffect>
                                  </p:childTnLst>
                                </p:cTn>
                              </p:par>
                            </p:childTnLst>
                          </p:cTn>
                        </p:par>
                      </p:childTnLst>
                    </p:cTn>
                  </p:par>
                </p:childTnLst>
              </p:cTn>
              <p:nextCondLst>
                <p:cond evt="onClick" delay="0">
                  <p:tgtEl>
                    <p:spTgt spid="721"/>
                  </p:tgtEl>
                </p:cond>
              </p:nextCondLst>
            </p:seq>
            <p:seq concurrent="1" nextAc="seek">
              <p:cTn id="5340" restart="whenNotActive" fill="hold" evtFilter="cancelBubble" nodeType="interactiveSeq">
                <p:stCondLst>
                  <p:cond evt="onClick" delay="0">
                    <p:tgtEl>
                      <p:spTgt spid="722"/>
                    </p:tgtEl>
                  </p:cond>
                </p:stCondLst>
                <p:endSync evt="end" delay="0">
                  <p:rtn val="all"/>
                </p:endSync>
                <p:childTnLst>
                  <p:par>
                    <p:cTn id="5341" fill="hold">
                      <p:stCondLst>
                        <p:cond delay="0"/>
                      </p:stCondLst>
                      <p:childTnLst>
                        <p:par>
                          <p:cTn id="5342" fill="hold">
                            <p:stCondLst>
                              <p:cond delay="0"/>
                            </p:stCondLst>
                            <p:childTnLst>
                              <p:par>
                                <p:cTn id="5343" presetID="1" presetClass="exit" presetSubtype="0" fill="hold" grpId="1" nodeType="clickEffect">
                                  <p:stCondLst>
                                    <p:cond delay="0"/>
                                  </p:stCondLst>
                                  <p:childTnLst>
                                    <p:set>
                                      <p:cBhvr>
                                        <p:cTn id="5344" dur="1" fill="hold">
                                          <p:stCondLst>
                                            <p:cond delay="0"/>
                                          </p:stCondLst>
                                        </p:cTn>
                                        <p:tgtEl>
                                          <p:spTgt spid="722"/>
                                        </p:tgtEl>
                                        <p:attrNameLst>
                                          <p:attrName>style.visibility</p:attrName>
                                        </p:attrNameLst>
                                      </p:cBhvr>
                                      <p:to>
                                        <p:strVal val="hidden"/>
                                      </p:to>
                                    </p:set>
                                  </p:childTnLst>
                                </p:cTn>
                              </p:par>
                              <p:par>
                                <p:cTn id="5345" presetID="1" presetClass="exit" presetSubtype="0" fill="hold" grpId="5" nodeType="withEffect">
                                  <p:stCondLst>
                                    <p:cond delay="0"/>
                                  </p:stCondLst>
                                  <p:childTnLst>
                                    <p:set>
                                      <p:cBhvr>
                                        <p:cTn id="5346" dur="1" fill="hold">
                                          <p:stCondLst>
                                            <p:cond delay="0"/>
                                          </p:stCondLst>
                                        </p:cTn>
                                        <p:tgtEl>
                                          <p:spTgt spid="679"/>
                                        </p:tgtEl>
                                        <p:attrNameLst>
                                          <p:attrName>style.visibility</p:attrName>
                                        </p:attrNameLst>
                                      </p:cBhvr>
                                      <p:to>
                                        <p:strVal val="hidden"/>
                                      </p:to>
                                    </p:set>
                                  </p:childTnLst>
                                </p:cTn>
                              </p:par>
                              <p:par>
                                <p:cTn id="5347" presetID="10" presetClass="entr" presetSubtype="0" fill="hold" grpId="8" nodeType="withEffect">
                                  <p:stCondLst>
                                    <p:cond delay="0"/>
                                  </p:stCondLst>
                                  <p:childTnLst>
                                    <p:set>
                                      <p:cBhvr>
                                        <p:cTn id="5348" dur="1" fill="hold">
                                          <p:stCondLst>
                                            <p:cond delay="0"/>
                                          </p:stCondLst>
                                        </p:cTn>
                                        <p:tgtEl>
                                          <p:spTgt spid="687"/>
                                        </p:tgtEl>
                                        <p:attrNameLst>
                                          <p:attrName>style.visibility</p:attrName>
                                        </p:attrNameLst>
                                      </p:cBhvr>
                                      <p:to>
                                        <p:strVal val="visible"/>
                                      </p:to>
                                    </p:set>
                                    <p:animEffect transition="in" filter="fade">
                                      <p:cBhvr>
                                        <p:cTn id="5349" dur="500"/>
                                        <p:tgtEl>
                                          <p:spTgt spid="687"/>
                                        </p:tgtEl>
                                      </p:cBhvr>
                                    </p:animEffect>
                                  </p:childTnLst>
                                </p:cTn>
                              </p:par>
                            </p:childTnLst>
                          </p:cTn>
                        </p:par>
                      </p:childTnLst>
                    </p:cTn>
                  </p:par>
                </p:childTnLst>
              </p:cTn>
              <p:nextCondLst>
                <p:cond evt="onClick" delay="0">
                  <p:tgtEl>
                    <p:spTgt spid="722"/>
                  </p:tgtEl>
                </p:cond>
              </p:nextCondLst>
            </p:seq>
            <p:seq concurrent="1" nextAc="seek">
              <p:cTn id="5350" restart="whenNotActive" fill="hold" evtFilter="cancelBubble" nodeType="interactiveSeq">
                <p:stCondLst>
                  <p:cond evt="onClick" delay="0">
                    <p:tgtEl>
                      <p:spTgt spid="723"/>
                    </p:tgtEl>
                  </p:cond>
                </p:stCondLst>
                <p:endSync evt="end" delay="0">
                  <p:rtn val="all"/>
                </p:endSync>
                <p:childTnLst>
                  <p:par>
                    <p:cTn id="5351" fill="hold">
                      <p:stCondLst>
                        <p:cond delay="0"/>
                      </p:stCondLst>
                      <p:childTnLst>
                        <p:par>
                          <p:cTn id="5352" fill="hold">
                            <p:stCondLst>
                              <p:cond delay="0"/>
                            </p:stCondLst>
                            <p:childTnLst>
                              <p:par>
                                <p:cTn id="5353" presetID="1" presetClass="exit" presetSubtype="0" fill="hold" grpId="0" nodeType="clickEffect">
                                  <p:stCondLst>
                                    <p:cond delay="0"/>
                                  </p:stCondLst>
                                  <p:childTnLst>
                                    <p:set>
                                      <p:cBhvr>
                                        <p:cTn id="5354" dur="1" fill="hold">
                                          <p:stCondLst>
                                            <p:cond delay="0"/>
                                          </p:stCondLst>
                                        </p:cTn>
                                        <p:tgtEl>
                                          <p:spTgt spid="723"/>
                                        </p:tgtEl>
                                        <p:attrNameLst>
                                          <p:attrName>style.visibility</p:attrName>
                                        </p:attrNameLst>
                                      </p:cBhvr>
                                      <p:to>
                                        <p:strVal val="hidden"/>
                                      </p:to>
                                    </p:set>
                                  </p:childTnLst>
                                </p:cTn>
                              </p:par>
                              <p:par>
                                <p:cTn id="5355" presetID="10" presetClass="entr" presetSubtype="0" fill="hold" grpId="9" nodeType="withEffect">
                                  <p:stCondLst>
                                    <p:cond delay="0"/>
                                  </p:stCondLst>
                                  <p:childTnLst>
                                    <p:set>
                                      <p:cBhvr>
                                        <p:cTn id="5356" dur="1" fill="hold">
                                          <p:stCondLst>
                                            <p:cond delay="0"/>
                                          </p:stCondLst>
                                        </p:cTn>
                                        <p:tgtEl>
                                          <p:spTgt spid="687"/>
                                        </p:tgtEl>
                                        <p:attrNameLst>
                                          <p:attrName>style.visibility</p:attrName>
                                        </p:attrNameLst>
                                      </p:cBhvr>
                                      <p:to>
                                        <p:strVal val="visible"/>
                                      </p:to>
                                    </p:set>
                                    <p:animEffect transition="in" filter="fade">
                                      <p:cBhvr>
                                        <p:cTn id="5357" dur="500"/>
                                        <p:tgtEl>
                                          <p:spTgt spid="687"/>
                                        </p:tgtEl>
                                      </p:cBhvr>
                                    </p:animEffect>
                                  </p:childTnLst>
                                </p:cTn>
                              </p:par>
                            </p:childTnLst>
                          </p:cTn>
                        </p:par>
                      </p:childTnLst>
                    </p:cTn>
                  </p:par>
                </p:childTnLst>
              </p:cTn>
              <p:nextCondLst>
                <p:cond evt="onClick" delay="0">
                  <p:tgtEl>
                    <p:spTgt spid="723"/>
                  </p:tgtEl>
                </p:cond>
              </p:nextCondLst>
            </p:seq>
            <p:seq concurrent="1" nextAc="seek">
              <p:cTn id="5358" restart="whenNotActive" fill="hold" evtFilter="cancelBubble" nodeType="interactiveSeq">
                <p:stCondLst>
                  <p:cond evt="onClick" delay="0">
                    <p:tgtEl>
                      <p:spTgt spid="724"/>
                    </p:tgtEl>
                  </p:cond>
                </p:stCondLst>
                <p:endSync evt="end" delay="0">
                  <p:rtn val="all"/>
                </p:endSync>
                <p:childTnLst>
                  <p:par>
                    <p:cTn id="5359" fill="hold">
                      <p:stCondLst>
                        <p:cond delay="0"/>
                      </p:stCondLst>
                      <p:childTnLst>
                        <p:par>
                          <p:cTn id="5360" fill="hold">
                            <p:stCondLst>
                              <p:cond delay="0"/>
                            </p:stCondLst>
                            <p:childTnLst>
                              <p:par>
                                <p:cTn id="5361" presetID="1" presetClass="exit" presetSubtype="0" fill="hold" grpId="1" nodeType="clickEffect">
                                  <p:stCondLst>
                                    <p:cond delay="0"/>
                                  </p:stCondLst>
                                  <p:childTnLst>
                                    <p:set>
                                      <p:cBhvr>
                                        <p:cTn id="5362" dur="1" fill="hold">
                                          <p:stCondLst>
                                            <p:cond delay="0"/>
                                          </p:stCondLst>
                                        </p:cTn>
                                        <p:tgtEl>
                                          <p:spTgt spid="724"/>
                                        </p:tgtEl>
                                        <p:attrNameLst>
                                          <p:attrName>style.visibility</p:attrName>
                                        </p:attrNameLst>
                                      </p:cBhvr>
                                      <p:to>
                                        <p:strVal val="hidden"/>
                                      </p:to>
                                    </p:set>
                                  </p:childTnLst>
                                </p:cTn>
                              </p:par>
                              <p:par>
                                <p:cTn id="5363" presetID="1" presetClass="exit" presetSubtype="0" fill="hold" grpId="3" nodeType="withEffect">
                                  <p:stCondLst>
                                    <p:cond delay="0"/>
                                  </p:stCondLst>
                                  <p:childTnLst>
                                    <p:set>
                                      <p:cBhvr>
                                        <p:cTn id="5364" dur="1" fill="hold">
                                          <p:stCondLst>
                                            <p:cond delay="0"/>
                                          </p:stCondLst>
                                        </p:cTn>
                                        <p:tgtEl>
                                          <p:spTgt spid="679"/>
                                        </p:tgtEl>
                                        <p:attrNameLst>
                                          <p:attrName>style.visibility</p:attrName>
                                        </p:attrNameLst>
                                      </p:cBhvr>
                                      <p:to>
                                        <p:strVal val="hidden"/>
                                      </p:to>
                                    </p:set>
                                  </p:childTnLst>
                                </p:cTn>
                              </p:par>
                              <p:par>
                                <p:cTn id="5365" presetID="10" presetClass="entr" presetSubtype="0" fill="hold" grpId="10" nodeType="withEffect">
                                  <p:stCondLst>
                                    <p:cond delay="0"/>
                                  </p:stCondLst>
                                  <p:childTnLst>
                                    <p:set>
                                      <p:cBhvr>
                                        <p:cTn id="5366" dur="1" fill="hold">
                                          <p:stCondLst>
                                            <p:cond delay="0"/>
                                          </p:stCondLst>
                                        </p:cTn>
                                        <p:tgtEl>
                                          <p:spTgt spid="687"/>
                                        </p:tgtEl>
                                        <p:attrNameLst>
                                          <p:attrName>style.visibility</p:attrName>
                                        </p:attrNameLst>
                                      </p:cBhvr>
                                      <p:to>
                                        <p:strVal val="visible"/>
                                      </p:to>
                                    </p:set>
                                    <p:animEffect transition="in" filter="fade">
                                      <p:cBhvr>
                                        <p:cTn id="5367" dur="500"/>
                                        <p:tgtEl>
                                          <p:spTgt spid="687"/>
                                        </p:tgtEl>
                                      </p:cBhvr>
                                    </p:animEffect>
                                  </p:childTnLst>
                                </p:cTn>
                              </p:par>
                            </p:childTnLst>
                          </p:cTn>
                        </p:par>
                      </p:childTnLst>
                    </p:cTn>
                  </p:par>
                </p:childTnLst>
              </p:cTn>
              <p:nextCondLst>
                <p:cond evt="onClick" delay="0">
                  <p:tgtEl>
                    <p:spTgt spid="724"/>
                  </p:tgtEl>
                </p:cond>
              </p:nextCondLst>
            </p:seq>
            <p:seq concurrent="1" nextAc="seek">
              <p:cTn id="5368" restart="whenNotActive" fill="hold" evtFilter="cancelBubble" nodeType="interactiveSeq">
                <p:stCondLst>
                  <p:cond evt="onClick" delay="0">
                    <p:tgtEl>
                      <p:spTgt spid="725"/>
                    </p:tgtEl>
                  </p:cond>
                </p:stCondLst>
                <p:endSync evt="end" delay="0">
                  <p:rtn val="all"/>
                </p:endSync>
                <p:childTnLst>
                  <p:par>
                    <p:cTn id="5369" fill="hold">
                      <p:stCondLst>
                        <p:cond delay="0"/>
                      </p:stCondLst>
                      <p:childTnLst>
                        <p:par>
                          <p:cTn id="5370" fill="hold">
                            <p:stCondLst>
                              <p:cond delay="0"/>
                            </p:stCondLst>
                            <p:childTnLst>
                              <p:par>
                                <p:cTn id="5371" presetID="1" presetClass="exit" presetSubtype="0" fill="hold" grpId="1" nodeType="clickEffect">
                                  <p:stCondLst>
                                    <p:cond delay="0"/>
                                  </p:stCondLst>
                                  <p:childTnLst>
                                    <p:set>
                                      <p:cBhvr>
                                        <p:cTn id="5372" dur="1" fill="hold">
                                          <p:stCondLst>
                                            <p:cond delay="0"/>
                                          </p:stCondLst>
                                        </p:cTn>
                                        <p:tgtEl>
                                          <p:spTgt spid="725"/>
                                        </p:tgtEl>
                                        <p:attrNameLst>
                                          <p:attrName>style.visibility</p:attrName>
                                        </p:attrNameLst>
                                      </p:cBhvr>
                                      <p:to>
                                        <p:strVal val="hidden"/>
                                      </p:to>
                                    </p:set>
                                  </p:childTnLst>
                                </p:cTn>
                              </p:par>
                              <p:par>
                                <p:cTn id="5373" presetID="1" presetClass="exit" presetSubtype="0" fill="hold" grpId="1" nodeType="withEffect">
                                  <p:stCondLst>
                                    <p:cond delay="0"/>
                                  </p:stCondLst>
                                  <p:childTnLst>
                                    <p:set>
                                      <p:cBhvr>
                                        <p:cTn id="5374" dur="1" fill="hold">
                                          <p:stCondLst>
                                            <p:cond delay="0"/>
                                          </p:stCondLst>
                                        </p:cTn>
                                        <p:tgtEl>
                                          <p:spTgt spid="686"/>
                                        </p:tgtEl>
                                        <p:attrNameLst>
                                          <p:attrName>style.visibility</p:attrName>
                                        </p:attrNameLst>
                                      </p:cBhvr>
                                      <p:to>
                                        <p:strVal val="hidden"/>
                                      </p:to>
                                    </p:set>
                                  </p:childTnLst>
                                </p:cTn>
                              </p:par>
                              <p:par>
                                <p:cTn id="5375" presetID="10" presetClass="entr" presetSubtype="0" fill="hold" grpId="11" nodeType="withEffect">
                                  <p:stCondLst>
                                    <p:cond delay="0"/>
                                  </p:stCondLst>
                                  <p:childTnLst>
                                    <p:set>
                                      <p:cBhvr>
                                        <p:cTn id="5376" dur="1" fill="hold">
                                          <p:stCondLst>
                                            <p:cond delay="0"/>
                                          </p:stCondLst>
                                        </p:cTn>
                                        <p:tgtEl>
                                          <p:spTgt spid="687"/>
                                        </p:tgtEl>
                                        <p:attrNameLst>
                                          <p:attrName>style.visibility</p:attrName>
                                        </p:attrNameLst>
                                      </p:cBhvr>
                                      <p:to>
                                        <p:strVal val="visible"/>
                                      </p:to>
                                    </p:set>
                                    <p:animEffect transition="in" filter="fade">
                                      <p:cBhvr>
                                        <p:cTn id="5377" dur="500"/>
                                        <p:tgtEl>
                                          <p:spTgt spid="687"/>
                                        </p:tgtEl>
                                      </p:cBhvr>
                                    </p:animEffect>
                                  </p:childTnLst>
                                </p:cTn>
                              </p:par>
                            </p:childTnLst>
                          </p:cTn>
                        </p:par>
                      </p:childTnLst>
                    </p:cTn>
                  </p:par>
                </p:childTnLst>
              </p:cTn>
              <p:nextCondLst>
                <p:cond evt="onClick" delay="0">
                  <p:tgtEl>
                    <p:spTgt spid="725"/>
                  </p:tgtEl>
                </p:cond>
              </p:nextCondLst>
            </p:seq>
            <p:seq concurrent="1" nextAc="seek">
              <p:cTn id="5378" restart="whenNotActive" fill="hold" evtFilter="cancelBubble" nodeType="interactiveSeq">
                <p:stCondLst>
                  <p:cond evt="onClick" delay="0">
                    <p:tgtEl>
                      <p:spTgt spid="728"/>
                    </p:tgtEl>
                  </p:cond>
                </p:stCondLst>
                <p:endSync evt="end" delay="0">
                  <p:rtn val="all"/>
                </p:endSync>
                <p:childTnLst>
                  <p:par>
                    <p:cTn id="5379" fill="hold">
                      <p:stCondLst>
                        <p:cond delay="0"/>
                      </p:stCondLst>
                      <p:childTnLst>
                        <p:par>
                          <p:cTn id="5380" fill="hold">
                            <p:stCondLst>
                              <p:cond delay="0"/>
                            </p:stCondLst>
                            <p:childTnLst>
                              <p:par>
                                <p:cTn id="5381" presetID="10" presetClass="exit" presetSubtype="0" fill="hold" grpId="0" nodeType="clickEffect">
                                  <p:stCondLst>
                                    <p:cond delay="0"/>
                                  </p:stCondLst>
                                  <p:childTnLst>
                                    <p:animEffect transition="out" filter="fade">
                                      <p:cBhvr>
                                        <p:cTn id="5382" dur="500"/>
                                        <p:tgtEl>
                                          <p:spTgt spid="727"/>
                                        </p:tgtEl>
                                      </p:cBhvr>
                                    </p:animEffect>
                                    <p:set>
                                      <p:cBhvr>
                                        <p:cTn id="5383" dur="1" fill="hold">
                                          <p:stCondLst>
                                            <p:cond delay="499"/>
                                          </p:stCondLst>
                                        </p:cTn>
                                        <p:tgtEl>
                                          <p:spTgt spid="727"/>
                                        </p:tgtEl>
                                        <p:attrNameLst>
                                          <p:attrName>style.visibility</p:attrName>
                                        </p:attrNameLst>
                                      </p:cBhvr>
                                      <p:to>
                                        <p:strVal val="hidden"/>
                                      </p:to>
                                    </p:set>
                                  </p:childTnLst>
                                </p:cTn>
                              </p:par>
                            </p:childTnLst>
                          </p:cTn>
                        </p:par>
                      </p:childTnLst>
                    </p:cTn>
                  </p:par>
                  <p:par>
                    <p:cTn id="5384" fill="hold">
                      <p:stCondLst>
                        <p:cond delay="indefinite"/>
                      </p:stCondLst>
                      <p:childTnLst>
                        <p:par>
                          <p:cTn id="5385" fill="hold">
                            <p:stCondLst>
                              <p:cond delay="0"/>
                            </p:stCondLst>
                            <p:childTnLst>
                              <p:par>
                                <p:cTn id="5386" presetID="10" presetClass="entr" presetSubtype="0" fill="hold" grpId="1" nodeType="clickEffect">
                                  <p:stCondLst>
                                    <p:cond delay="0"/>
                                  </p:stCondLst>
                                  <p:childTnLst>
                                    <p:set>
                                      <p:cBhvr>
                                        <p:cTn id="5387" dur="1" fill="hold">
                                          <p:stCondLst>
                                            <p:cond delay="0"/>
                                          </p:stCondLst>
                                        </p:cTn>
                                        <p:tgtEl>
                                          <p:spTgt spid="727"/>
                                        </p:tgtEl>
                                        <p:attrNameLst>
                                          <p:attrName>style.visibility</p:attrName>
                                        </p:attrNameLst>
                                      </p:cBhvr>
                                      <p:to>
                                        <p:strVal val="visible"/>
                                      </p:to>
                                    </p:set>
                                    <p:animEffect transition="in" filter="fade">
                                      <p:cBhvr>
                                        <p:cTn id="5388" dur="500"/>
                                        <p:tgtEl>
                                          <p:spTgt spid="727"/>
                                        </p:tgtEl>
                                      </p:cBhvr>
                                    </p:animEffect>
                                  </p:childTnLst>
                                </p:cTn>
                              </p:par>
                            </p:childTnLst>
                          </p:cTn>
                        </p:par>
                      </p:childTnLst>
                    </p:cTn>
                  </p:par>
                </p:childTnLst>
              </p:cTn>
              <p:nextCondLst>
                <p:cond evt="onClick" delay="0">
                  <p:tgtEl>
                    <p:spTgt spid="728"/>
                  </p:tgtEl>
                </p:cond>
              </p:nextCondLst>
            </p:seq>
            <p:seq concurrent="1" nextAc="seek">
              <p:cTn id="5389" restart="whenNotActive" fill="hold" evtFilter="cancelBubble" nodeType="interactiveSeq">
                <p:stCondLst>
                  <p:cond evt="onClick" delay="0">
                    <p:tgtEl>
                      <p:spTgt spid="66"/>
                    </p:tgtEl>
                  </p:cond>
                </p:stCondLst>
                <p:endSync evt="end" delay="0">
                  <p:rtn val="all"/>
                </p:endSync>
                <p:childTnLst>
                  <p:par>
                    <p:cTn id="5390" fill="hold">
                      <p:stCondLst>
                        <p:cond delay="0"/>
                      </p:stCondLst>
                      <p:childTnLst>
                        <p:par>
                          <p:cTn id="5391" fill="hold">
                            <p:stCondLst>
                              <p:cond delay="0"/>
                            </p:stCondLst>
                            <p:childTnLst>
                              <p:par>
                                <p:cTn id="5392" presetID="1" presetClass="entr" presetSubtype="0" fill="hold" grpId="12" nodeType="withEffect">
                                  <p:stCondLst>
                                    <p:cond delay="0"/>
                                  </p:stCondLst>
                                  <p:childTnLst>
                                    <p:set>
                                      <p:cBhvr>
                                        <p:cTn id="5393" dur="1" fill="hold">
                                          <p:stCondLst>
                                            <p:cond delay="0"/>
                                          </p:stCondLst>
                                        </p:cTn>
                                        <p:tgtEl>
                                          <p:spTgt spid="24"/>
                                        </p:tgtEl>
                                        <p:attrNameLst>
                                          <p:attrName>style.visibility</p:attrName>
                                        </p:attrNameLst>
                                      </p:cBhvr>
                                      <p:to>
                                        <p:strVal val="visible"/>
                                      </p:to>
                                    </p:set>
                                  </p:childTnLst>
                                </p:cTn>
                              </p:par>
                              <p:par>
                                <p:cTn id="5394" presetID="1" presetClass="entr" presetSubtype="0" fill="hold" grpId="12" nodeType="withEffect">
                                  <p:stCondLst>
                                    <p:cond delay="0"/>
                                  </p:stCondLst>
                                  <p:childTnLst>
                                    <p:set>
                                      <p:cBhvr>
                                        <p:cTn id="5395" dur="1" fill="hold">
                                          <p:stCondLst>
                                            <p:cond delay="0"/>
                                          </p:stCondLst>
                                        </p:cTn>
                                        <p:tgtEl>
                                          <p:spTgt spid="25"/>
                                        </p:tgtEl>
                                        <p:attrNameLst>
                                          <p:attrName>style.visibility</p:attrName>
                                        </p:attrNameLst>
                                      </p:cBhvr>
                                      <p:to>
                                        <p:strVal val="visible"/>
                                      </p:to>
                                    </p:set>
                                  </p:childTnLst>
                                </p:cTn>
                              </p:par>
                              <p:par>
                                <p:cTn id="5396" presetID="1" presetClass="entr" presetSubtype="0" fill="hold" grpId="12" nodeType="withEffect">
                                  <p:stCondLst>
                                    <p:cond delay="0"/>
                                  </p:stCondLst>
                                  <p:childTnLst>
                                    <p:set>
                                      <p:cBhvr>
                                        <p:cTn id="5397" dur="1" fill="hold">
                                          <p:stCondLst>
                                            <p:cond delay="0"/>
                                          </p:stCondLst>
                                        </p:cTn>
                                        <p:tgtEl>
                                          <p:spTgt spid="23"/>
                                        </p:tgtEl>
                                        <p:attrNameLst>
                                          <p:attrName>style.visibility</p:attrName>
                                        </p:attrNameLst>
                                      </p:cBhvr>
                                      <p:to>
                                        <p:strVal val="visible"/>
                                      </p:to>
                                    </p:set>
                                  </p:childTnLst>
                                </p:cTn>
                              </p:par>
                              <p:par>
                                <p:cTn id="5398" presetID="1" presetClass="entr" presetSubtype="0" fill="hold" grpId="12" nodeType="withEffect">
                                  <p:stCondLst>
                                    <p:cond delay="0"/>
                                  </p:stCondLst>
                                  <p:childTnLst>
                                    <p:set>
                                      <p:cBhvr>
                                        <p:cTn id="5399" dur="1" fill="hold">
                                          <p:stCondLst>
                                            <p:cond delay="0"/>
                                          </p:stCondLst>
                                        </p:cTn>
                                        <p:tgtEl>
                                          <p:spTgt spid="22"/>
                                        </p:tgtEl>
                                        <p:attrNameLst>
                                          <p:attrName>style.visibility</p:attrName>
                                        </p:attrNameLst>
                                      </p:cBhvr>
                                      <p:to>
                                        <p:strVal val="visible"/>
                                      </p:to>
                                    </p:set>
                                  </p:childTnLst>
                                </p:cTn>
                              </p:par>
                              <p:par>
                                <p:cTn id="5400" presetID="1" presetClass="exit" presetSubtype="0" fill="hold" grpId="2" nodeType="withEffect">
                                  <p:stCondLst>
                                    <p:cond delay="0"/>
                                  </p:stCondLst>
                                  <p:childTnLst>
                                    <p:set>
                                      <p:cBhvr>
                                        <p:cTn id="5401" dur="1" fill="hold">
                                          <p:stCondLst>
                                            <p:cond delay="0"/>
                                          </p:stCondLst>
                                        </p:cTn>
                                        <p:tgtEl>
                                          <p:spTgt spid="8"/>
                                        </p:tgtEl>
                                        <p:attrNameLst>
                                          <p:attrName>style.visibility</p:attrName>
                                        </p:attrNameLst>
                                      </p:cBhvr>
                                      <p:to>
                                        <p:strVal val="hidden"/>
                                      </p:to>
                                    </p:set>
                                  </p:childTnLst>
                                </p:cTn>
                              </p:par>
                              <p:par>
                                <p:cTn id="5402" presetID="1" presetClass="exit" presetSubtype="0" fill="hold" grpId="2" nodeType="withEffect">
                                  <p:stCondLst>
                                    <p:cond delay="0"/>
                                  </p:stCondLst>
                                  <p:childTnLst>
                                    <p:set>
                                      <p:cBhvr>
                                        <p:cTn id="5403" dur="1" fill="hold">
                                          <p:stCondLst>
                                            <p:cond delay="0"/>
                                          </p:stCondLst>
                                        </p:cTn>
                                        <p:tgtEl>
                                          <p:spTgt spid="9"/>
                                        </p:tgtEl>
                                        <p:attrNameLst>
                                          <p:attrName>style.visibility</p:attrName>
                                        </p:attrNameLst>
                                      </p:cBhvr>
                                      <p:to>
                                        <p:strVal val="hidden"/>
                                      </p:to>
                                    </p:set>
                                  </p:childTnLst>
                                </p:cTn>
                              </p:par>
                              <p:par>
                                <p:cTn id="5404" presetID="1" presetClass="exit" presetSubtype="0" fill="hold" grpId="6" nodeType="withEffect">
                                  <p:stCondLst>
                                    <p:cond delay="0"/>
                                  </p:stCondLst>
                                  <p:childTnLst>
                                    <p:set>
                                      <p:cBhvr>
                                        <p:cTn id="5405" dur="1" fill="hold">
                                          <p:stCondLst>
                                            <p:cond delay="0"/>
                                          </p:stCondLst>
                                        </p:cTn>
                                        <p:tgtEl>
                                          <p:spTgt spid="17"/>
                                        </p:tgtEl>
                                        <p:attrNameLst>
                                          <p:attrName>style.visibility</p:attrName>
                                        </p:attrNameLst>
                                      </p:cBhvr>
                                      <p:to>
                                        <p:strVal val="hidden"/>
                                      </p:to>
                                    </p:set>
                                  </p:childTnLst>
                                </p:cTn>
                              </p:par>
                              <p:par>
                                <p:cTn id="5406" presetID="1" presetClass="exit" presetSubtype="0" fill="hold" grpId="2" nodeType="withEffect">
                                  <p:stCondLst>
                                    <p:cond delay="0"/>
                                  </p:stCondLst>
                                  <p:childTnLst>
                                    <p:set>
                                      <p:cBhvr>
                                        <p:cTn id="5407" dur="1" fill="hold">
                                          <p:stCondLst>
                                            <p:cond delay="0"/>
                                          </p:stCondLst>
                                        </p:cTn>
                                        <p:tgtEl>
                                          <p:spTgt spid="10"/>
                                        </p:tgtEl>
                                        <p:attrNameLst>
                                          <p:attrName>style.visibility</p:attrName>
                                        </p:attrNameLst>
                                      </p:cBhvr>
                                      <p:to>
                                        <p:strVal val="hidden"/>
                                      </p:to>
                                    </p:set>
                                  </p:childTnLst>
                                </p:cTn>
                              </p:par>
                              <p:par>
                                <p:cTn id="5408" presetID="1" presetClass="exit" presetSubtype="0" fill="hold" grpId="2" nodeType="withEffect">
                                  <p:stCondLst>
                                    <p:cond delay="0"/>
                                  </p:stCondLst>
                                  <p:childTnLst>
                                    <p:set>
                                      <p:cBhvr>
                                        <p:cTn id="5409" dur="1" fill="hold">
                                          <p:stCondLst>
                                            <p:cond delay="0"/>
                                          </p:stCondLst>
                                        </p:cTn>
                                        <p:tgtEl>
                                          <p:spTgt spid="12"/>
                                        </p:tgtEl>
                                        <p:attrNameLst>
                                          <p:attrName>style.visibility</p:attrName>
                                        </p:attrNameLst>
                                      </p:cBhvr>
                                      <p:to>
                                        <p:strVal val="hidden"/>
                                      </p:to>
                                    </p:set>
                                  </p:childTnLst>
                                </p:cTn>
                              </p:par>
                              <p:par>
                                <p:cTn id="5410" presetID="1" presetClass="exit" presetSubtype="0" fill="hold" grpId="2" nodeType="withEffect">
                                  <p:stCondLst>
                                    <p:cond delay="0"/>
                                  </p:stCondLst>
                                  <p:childTnLst>
                                    <p:set>
                                      <p:cBhvr>
                                        <p:cTn id="5411" dur="1" fill="hold">
                                          <p:stCondLst>
                                            <p:cond delay="0"/>
                                          </p:stCondLst>
                                        </p:cTn>
                                        <p:tgtEl>
                                          <p:spTgt spid="13"/>
                                        </p:tgtEl>
                                        <p:attrNameLst>
                                          <p:attrName>style.visibility</p:attrName>
                                        </p:attrNameLst>
                                      </p:cBhvr>
                                      <p:to>
                                        <p:strVal val="hidden"/>
                                      </p:to>
                                    </p:set>
                                  </p:childTnLst>
                                </p:cTn>
                              </p:par>
                              <p:par>
                                <p:cTn id="5412" presetID="1" presetClass="exit" presetSubtype="0" fill="hold" grpId="2" nodeType="withEffect">
                                  <p:stCondLst>
                                    <p:cond delay="0"/>
                                  </p:stCondLst>
                                  <p:childTnLst>
                                    <p:set>
                                      <p:cBhvr>
                                        <p:cTn id="5413" dur="1" fill="hold">
                                          <p:stCondLst>
                                            <p:cond delay="0"/>
                                          </p:stCondLst>
                                        </p:cTn>
                                        <p:tgtEl>
                                          <p:spTgt spid="19"/>
                                        </p:tgtEl>
                                        <p:attrNameLst>
                                          <p:attrName>style.visibility</p:attrName>
                                        </p:attrNameLst>
                                      </p:cBhvr>
                                      <p:to>
                                        <p:strVal val="hidden"/>
                                      </p:to>
                                    </p:set>
                                  </p:childTnLst>
                                </p:cTn>
                              </p:par>
                              <p:par>
                                <p:cTn id="5414" presetID="1" presetClass="exit" presetSubtype="0" fill="hold" grpId="2" nodeType="withEffect">
                                  <p:stCondLst>
                                    <p:cond delay="0"/>
                                  </p:stCondLst>
                                  <p:childTnLst>
                                    <p:set>
                                      <p:cBhvr>
                                        <p:cTn id="5415" dur="1" fill="hold">
                                          <p:stCondLst>
                                            <p:cond delay="0"/>
                                          </p:stCondLst>
                                        </p:cTn>
                                        <p:tgtEl>
                                          <p:spTgt spid="11"/>
                                        </p:tgtEl>
                                        <p:attrNameLst>
                                          <p:attrName>style.visibility</p:attrName>
                                        </p:attrNameLst>
                                      </p:cBhvr>
                                      <p:to>
                                        <p:strVal val="hidden"/>
                                      </p:to>
                                    </p:set>
                                  </p:childTnLst>
                                </p:cTn>
                              </p:par>
                              <p:par>
                                <p:cTn id="5416" presetID="1" presetClass="exit" presetSubtype="0" fill="hold" grpId="2" nodeType="withEffect">
                                  <p:stCondLst>
                                    <p:cond delay="0"/>
                                  </p:stCondLst>
                                  <p:childTnLst>
                                    <p:set>
                                      <p:cBhvr>
                                        <p:cTn id="5417" dur="1" fill="hold">
                                          <p:stCondLst>
                                            <p:cond delay="0"/>
                                          </p:stCondLst>
                                        </p:cTn>
                                        <p:tgtEl>
                                          <p:spTgt spid="32"/>
                                        </p:tgtEl>
                                        <p:attrNameLst>
                                          <p:attrName>style.visibility</p:attrName>
                                        </p:attrNameLst>
                                      </p:cBhvr>
                                      <p:to>
                                        <p:strVal val="hidden"/>
                                      </p:to>
                                    </p:set>
                                  </p:childTnLst>
                                </p:cTn>
                              </p:par>
                              <p:par>
                                <p:cTn id="5418" presetID="1" presetClass="exit" presetSubtype="0" fill="hold" grpId="2" nodeType="withEffect">
                                  <p:stCondLst>
                                    <p:cond delay="0"/>
                                  </p:stCondLst>
                                  <p:childTnLst>
                                    <p:set>
                                      <p:cBhvr>
                                        <p:cTn id="5419" dur="1" fill="hold">
                                          <p:stCondLst>
                                            <p:cond delay="0"/>
                                          </p:stCondLst>
                                        </p:cTn>
                                        <p:tgtEl>
                                          <p:spTgt spid="33"/>
                                        </p:tgtEl>
                                        <p:attrNameLst>
                                          <p:attrName>style.visibility</p:attrName>
                                        </p:attrNameLst>
                                      </p:cBhvr>
                                      <p:to>
                                        <p:strVal val="hidden"/>
                                      </p:to>
                                    </p:set>
                                  </p:childTnLst>
                                </p:cTn>
                              </p:par>
                              <p:par>
                                <p:cTn id="5420" presetID="1" presetClass="exit" presetSubtype="0" fill="hold" grpId="6" nodeType="withEffect">
                                  <p:stCondLst>
                                    <p:cond delay="0"/>
                                  </p:stCondLst>
                                  <p:childTnLst>
                                    <p:set>
                                      <p:cBhvr>
                                        <p:cTn id="5421" dur="1" fill="hold">
                                          <p:stCondLst>
                                            <p:cond delay="0"/>
                                          </p:stCondLst>
                                        </p:cTn>
                                        <p:tgtEl>
                                          <p:spTgt spid="16"/>
                                        </p:tgtEl>
                                        <p:attrNameLst>
                                          <p:attrName>style.visibility</p:attrName>
                                        </p:attrNameLst>
                                      </p:cBhvr>
                                      <p:to>
                                        <p:strVal val="hidden"/>
                                      </p:to>
                                    </p:set>
                                  </p:childTnLst>
                                </p:cTn>
                              </p:par>
                              <p:par>
                                <p:cTn id="5422" presetID="1" presetClass="exit" presetSubtype="0" fill="hold" grpId="2" nodeType="withEffect">
                                  <p:stCondLst>
                                    <p:cond delay="0"/>
                                  </p:stCondLst>
                                  <p:childTnLst>
                                    <p:set>
                                      <p:cBhvr>
                                        <p:cTn id="5423" dur="1" fill="hold">
                                          <p:stCondLst>
                                            <p:cond delay="0"/>
                                          </p:stCondLst>
                                        </p:cTn>
                                        <p:tgtEl>
                                          <p:spTgt spid="34"/>
                                        </p:tgtEl>
                                        <p:attrNameLst>
                                          <p:attrName>style.visibility</p:attrName>
                                        </p:attrNameLst>
                                      </p:cBhvr>
                                      <p:to>
                                        <p:strVal val="hidden"/>
                                      </p:to>
                                    </p:set>
                                  </p:childTnLst>
                                </p:cTn>
                              </p:par>
                              <p:par>
                                <p:cTn id="5424" presetID="1" presetClass="exit" presetSubtype="0" fill="hold" grpId="2" nodeType="withEffect">
                                  <p:stCondLst>
                                    <p:cond delay="0"/>
                                  </p:stCondLst>
                                  <p:childTnLst>
                                    <p:set>
                                      <p:cBhvr>
                                        <p:cTn id="5425" dur="1" fill="hold">
                                          <p:stCondLst>
                                            <p:cond delay="0"/>
                                          </p:stCondLst>
                                        </p:cTn>
                                        <p:tgtEl>
                                          <p:spTgt spid="36"/>
                                        </p:tgtEl>
                                        <p:attrNameLst>
                                          <p:attrName>style.visibility</p:attrName>
                                        </p:attrNameLst>
                                      </p:cBhvr>
                                      <p:to>
                                        <p:strVal val="hidden"/>
                                      </p:to>
                                    </p:set>
                                  </p:childTnLst>
                                </p:cTn>
                              </p:par>
                              <p:par>
                                <p:cTn id="5426" presetID="1" presetClass="exit" presetSubtype="0" fill="hold" grpId="2" nodeType="withEffect">
                                  <p:stCondLst>
                                    <p:cond delay="0"/>
                                  </p:stCondLst>
                                  <p:childTnLst>
                                    <p:set>
                                      <p:cBhvr>
                                        <p:cTn id="5427" dur="1" fill="hold">
                                          <p:stCondLst>
                                            <p:cond delay="0"/>
                                          </p:stCondLst>
                                        </p:cTn>
                                        <p:tgtEl>
                                          <p:spTgt spid="37"/>
                                        </p:tgtEl>
                                        <p:attrNameLst>
                                          <p:attrName>style.visibility</p:attrName>
                                        </p:attrNameLst>
                                      </p:cBhvr>
                                      <p:to>
                                        <p:strVal val="hidden"/>
                                      </p:to>
                                    </p:set>
                                  </p:childTnLst>
                                </p:cTn>
                              </p:par>
                              <p:par>
                                <p:cTn id="5428" presetID="1" presetClass="exit" presetSubtype="0" fill="hold" grpId="2" nodeType="withEffect">
                                  <p:stCondLst>
                                    <p:cond delay="0"/>
                                  </p:stCondLst>
                                  <p:childTnLst>
                                    <p:set>
                                      <p:cBhvr>
                                        <p:cTn id="5429" dur="1" fill="hold">
                                          <p:stCondLst>
                                            <p:cond delay="0"/>
                                          </p:stCondLst>
                                        </p:cTn>
                                        <p:tgtEl>
                                          <p:spTgt spid="35"/>
                                        </p:tgtEl>
                                        <p:attrNameLst>
                                          <p:attrName>style.visibility</p:attrName>
                                        </p:attrNameLst>
                                      </p:cBhvr>
                                      <p:to>
                                        <p:strVal val="hidden"/>
                                      </p:to>
                                    </p:set>
                                  </p:childTnLst>
                                </p:cTn>
                              </p:par>
                              <p:par>
                                <p:cTn id="5430" presetID="1" presetClass="exit" presetSubtype="0" fill="hold" grpId="2" nodeType="withEffect">
                                  <p:stCondLst>
                                    <p:cond delay="0"/>
                                  </p:stCondLst>
                                  <p:childTnLst>
                                    <p:set>
                                      <p:cBhvr>
                                        <p:cTn id="5431" dur="1" fill="hold">
                                          <p:stCondLst>
                                            <p:cond delay="0"/>
                                          </p:stCondLst>
                                        </p:cTn>
                                        <p:tgtEl>
                                          <p:spTgt spid="18"/>
                                        </p:tgtEl>
                                        <p:attrNameLst>
                                          <p:attrName>style.visibility</p:attrName>
                                        </p:attrNameLst>
                                      </p:cBhvr>
                                      <p:to>
                                        <p:strVal val="hidden"/>
                                      </p:to>
                                    </p:set>
                                  </p:childTnLst>
                                </p:cTn>
                              </p:par>
                              <p:par>
                                <p:cTn id="5432" presetID="1" presetClass="exit" presetSubtype="0" fill="hold" grpId="2" nodeType="withEffect">
                                  <p:stCondLst>
                                    <p:cond delay="0"/>
                                  </p:stCondLst>
                                  <p:childTnLst>
                                    <p:set>
                                      <p:cBhvr>
                                        <p:cTn id="5433" dur="1" fill="hold">
                                          <p:stCondLst>
                                            <p:cond delay="0"/>
                                          </p:stCondLst>
                                        </p:cTn>
                                        <p:tgtEl>
                                          <p:spTgt spid="44"/>
                                        </p:tgtEl>
                                        <p:attrNameLst>
                                          <p:attrName>style.visibility</p:attrName>
                                        </p:attrNameLst>
                                      </p:cBhvr>
                                      <p:to>
                                        <p:strVal val="hidden"/>
                                      </p:to>
                                    </p:set>
                                  </p:childTnLst>
                                </p:cTn>
                              </p:par>
                              <p:par>
                                <p:cTn id="5434" presetID="1" presetClass="exit" presetSubtype="0" fill="hold" grpId="2" nodeType="withEffect">
                                  <p:stCondLst>
                                    <p:cond delay="0"/>
                                  </p:stCondLst>
                                  <p:childTnLst>
                                    <p:set>
                                      <p:cBhvr>
                                        <p:cTn id="5435" dur="1" fill="hold">
                                          <p:stCondLst>
                                            <p:cond delay="0"/>
                                          </p:stCondLst>
                                        </p:cTn>
                                        <p:tgtEl>
                                          <p:spTgt spid="45"/>
                                        </p:tgtEl>
                                        <p:attrNameLst>
                                          <p:attrName>style.visibility</p:attrName>
                                        </p:attrNameLst>
                                      </p:cBhvr>
                                      <p:to>
                                        <p:strVal val="hidden"/>
                                      </p:to>
                                    </p:set>
                                  </p:childTnLst>
                                </p:cTn>
                              </p:par>
                              <p:par>
                                <p:cTn id="5436" presetID="1" presetClass="exit" presetSubtype="0" fill="hold" grpId="2" nodeType="withEffect">
                                  <p:stCondLst>
                                    <p:cond delay="0"/>
                                  </p:stCondLst>
                                  <p:childTnLst>
                                    <p:set>
                                      <p:cBhvr>
                                        <p:cTn id="5437" dur="1" fill="hold">
                                          <p:stCondLst>
                                            <p:cond delay="0"/>
                                          </p:stCondLst>
                                        </p:cTn>
                                        <p:tgtEl>
                                          <p:spTgt spid="20"/>
                                        </p:tgtEl>
                                        <p:attrNameLst>
                                          <p:attrName>style.visibility</p:attrName>
                                        </p:attrNameLst>
                                      </p:cBhvr>
                                      <p:to>
                                        <p:strVal val="hidden"/>
                                      </p:to>
                                    </p:set>
                                  </p:childTnLst>
                                </p:cTn>
                              </p:par>
                              <p:par>
                                <p:cTn id="5438" presetID="1" presetClass="exit" presetSubtype="0" fill="hold" grpId="2" nodeType="withEffect">
                                  <p:stCondLst>
                                    <p:cond delay="0"/>
                                  </p:stCondLst>
                                  <p:childTnLst>
                                    <p:set>
                                      <p:cBhvr>
                                        <p:cTn id="5439" dur="1" fill="hold">
                                          <p:stCondLst>
                                            <p:cond delay="0"/>
                                          </p:stCondLst>
                                        </p:cTn>
                                        <p:tgtEl>
                                          <p:spTgt spid="46"/>
                                        </p:tgtEl>
                                        <p:attrNameLst>
                                          <p:attrName>style.visibility</p:attrName>
                                        </p:attrNameLst>
                                      </p:cBhvr>
                                      <p:to>
                                        <p:strVal val="hidden"/>
                                      </p:to>
                                    </p:set>
                                  </p:childTnLst>
                                </p:cTn>
                              </p:par>
                              <p:par>
                                <p:cTn id="5440" presetID="1" presetClass="exit" presetSubtype="0" fill="hold" grpId="2" nodeType="withEffect">
                                  <p:stCondLst>
                                    <p:cond delay="0"/>
                                  </p:stCondLst>
                                  <p:childTnLst>
                                    <p:set>
                                      <p:cBhvr>
                                        <p:cTn id="5441" dur="1" fill="hold">
                                          <p:stCondLst>
                                            <p:cond delay="0"/>
                                          </p:stCondLst>
                                        </p:cTn>
                                        <p:tgtEl>
                                          <p:spTgt spid="48"/>
                                        </p:tgtEl>
                                        <p:attrNameLst>
                                          <p:attrName>style.visibility</p:attrName>
                                        </p:attrNameLst>
                                      </p:cBhvr>
                                      <p:to>
                                        <p:strVal val="hidden"/>
                                      </p:to>
                                    </p:set>
                                  </p:childTnLst>
                                </p:cTn>
                              </p:par>
                              <p:par>
                                <p:cTn id="5442" presetID="1" presetClass="exit" presetSubtype="0" fill="hold" grpId="6" nodeType="withEffect">
                                  <p:stCondLst>
                                    <p:cond delay="0"/>
                                  </p:stCondLst>
                                  <p:childTnLst>
                                    <p:set>
                                      <p:cBhvr>
                                        <p:cTn id="5443" dur="1" fill="hold">
                                          <p:stCondLst>
                                            <p:cond delay="0"/>
                                          </p:stCondLst>
                                        </p:cTn>
                                        <p:tgtEl>
                                          <p:spTgt spid="15"/>
                                        </p:tgtEl>
                                        <p:attrNameLst>
                                          <p:attrName>style.visibility</p:attrName>
                                        </p:attrNameLst>
                                      </p:cBhvr>
                                      <p:to>
                                        <p:strVal val="hidden"/>
                                      </p:to>
                                    </p:set>
                                  </p:childTnLst>
                                </p:cTn>
                              </p:par>
                              <p:par>
                                <p:cTn id="5444" presetID="1" presetClass="exit" presetSubtype="0" fill="hold" grpId="2" nodeType="withEffect">
                                  <p:stCondLst>
                                    <p:cond delay="0"/>
                                  </p:stCondLst>
                                  <p:childTnLst>
                                    <p:set>
                                      <p:cBhvr>
                                        <p:cTn id="5445" dur="1" fill="hold">
                                          <p:stCondLst>
                                            <p:cond delay="0"/>
                                          </p:stCondLst>
                                        </p:cTn>
                                        <p:tgtEl>
                                          <p:spTgt spid="49"/>
                                        </p:tgtEl>
                                        <p:attrNameLst>
                                          <p:attrName>style.visibility</p:attrName>
                                        </p:attrNameLst>
                                      </p:cBhvr>
                                      <p:to>
                                        <p:strVal val="hidden"/>
                                      </p:to>
                                    </p:set>
                                  </p:childTnLst>
                                </p:cTn>
                              </p:par>
                              <p:par>
                                <p:cTn id="5446" presetID="1" presetClass="exit" presetSubtype="0" fill="hold" grpId="2" nodeType="withEffect">
                                  <p:stCondLst>
                                    <p:cond delay="0"/>
                                  </p:stCondLst>
                                  <p:childTnLst>
                                    <p:set>
                                      <p:cBhvr>
                                        <p:cTn id="5447" dur="1" fill="hold">
                                          <p:stCondLst>
                                            <p:cond delay="0"/>
                                          </p:stCondLst>
                                        </p:cTn>
                                        <p:tgtEl>
                                          <p:spTgt spid="47"/>
                                        </p:tgtEl>
                                        <p:attrNameLst>
                                          <p:attrName>style.visibility</p:attrName>
                                        </p:attrNameLst>
                                      </p:cBhvr>
                                      <p:to>
                                        <p:strVal val="hidden"/>
                                      </p:to>
                                    </p:set>
                                  </p:childTnLst>
                                </p:cTn>
                              </p:par>
                              <p:par>
                                <p:cTn id="5448" presetID="1" presetClass="exit" presetSubtype="0" fill="hold" grpId="2" nodeType="withEffect">
                                  <p:stCondLst>
                                    <p:cond delay="0"/>
                                  </p:stCondLst>
                                  <p:childTnLst>
                                    <p:set>
                                      <p:cBhvr>
                                        <p:cTn id="5449" dur="1" fill="hold">
                                          <p:stCondLst>
                                            <p:cond delay="0"/>
                                          </p:stCondLst>
                                        </p:cTn>
                                        <p:tgtEl>
                                          <p:spTgt spid="56"/>
                                        </p:tgtEl>
                                        <p:attrNameLst>
                                          <p:attrName>style.visibility</p:attrName>
                                        </p:attrNameLst>
                                      </p:cBhvr>
                                      <p:to>
                                        <p:strVal val="hidden"/>
                                      </p:to>
                                    </p:set>
                                  </p:childTnLst>
                                </p:cTn>
                              </p:par>
                              <p:par>
                                <p:cTn id="5450" presetID="1" presetClass="exit" presetSubtype="0" fill="hold" grpId="2" nodeType="withEffect">
                                  <p:stCondLst>
                                    <p:cond delay="0"/>
                                  </p:stCondLst>
                                  <p:childTnLst>
                                    <p:set>
                                      <p:cBhvr>
                                        <p:cTn id="5451" dur="1" fill="hold">
                                          <p:stCondLst>
                                            <p:cond delay="0"/>
                                          </p:stCondLst>
                                        </p:cTn>
                                        <p:tgtEl>
                                          <p:spTgt spid="57"/>
                                        </p:tgtEl>
                                        <p:attrNameLst>
                                          <p:attrName>style.visibility</p:attrName>
                                        </p:attrNameLst>
                                      </p:cBhvr>
                                      <p:to>
                                        <p:strVal val="hidden"/>
                                      </p:to>
                                    </p:set>
                                  </p:childTnLst>
                                </p:cTn>
                              </p:par>
                              <p:par>
                                <p:cTn id="5452" presetID="1" presetClass="exit" presetSubtype="0" fill="hold" grpId="6" nodeType="withEffect">
                                  <p:stCondLst>
                                    <p:cond delay="0"/>
                                  </p:stCondLst>
                                  <p:childTnLst>
                                    <p:set>
                                      <p:cBhvr>
                                        <p:cTn id="5453" dur="1" fill="hold">
                                          <p:stCondLst>
                                            <p:cond delay="0"/>
                                          </p:stCondLst>
                                        </p:cTn>
                                        <p:tgtEl>
                                          <p:spTgt spid="14"/>
                                        </p:tgtEl>
                                        <p:attrNameLst>
                                          <p:attrName>style.visibility</p:attrName>
                                        </p:attrNameLst>
                                      </p:cBhvr>
                                      <p:to>
                                        <p:strVal val="hidden"/>
                                      </p:to>
                                    </p:set>
                                  </p:childTnLst>
                                </p:cTn>
                              </p:par>
                              <p:par>
                                <p:cTn id="5454" presetID="1" presetClass="exit" presetSubtype="0" fill="hold" grpId="2" nodeType="withEffect">
                                  <p:stCondLst>
                                    <p:cond delay="0"/>
                                  </p:stCondLst>
                                  <p:childTnLst>
                                    <p:set>
                                      <p:cBhvr>
                                        <p:cTn id="5455" dur="1" fill="hold">
                                          <p:stCondLst>
                                            <p:cond delay="0"/>
                                          </p:stCondLst>
                                        </p:cTn>
                                        <p:tgtEl>
                                          <p:spTgt spid="58"/>
                                        </p:tgtEl>
                                        <p:attrNameLst>
                                          <p:attrName>style.visibility</p:attrName>
                                        </p:attrNameLst>
                                      </p:cBhvr>
                                      <p:to>
                                        <p:strVal val="hidden"/>
                                      </p:to>
                                    </p:set>
                                  </p:childTnLst>
                                </p:cTn>
                              </p:par>
                              <p:par>
                                <p:cTn id="5456" presetID="1" presetClass="exit" presetSubtype="0" fill="hold" grpId="2" nodeType="withEffect">
                                  <p:stCondLst>
                                    <p:cond delay="0"/>
                                  </p:stCondLst>
                                  <p:childTnLst>
                                    <p:set>
                                      <p:cBhvr>
                                        <p:cTn id="5457" dur="1" fill="hold">
                                          <p:stCondLst>
                                            <p:cond delay="0"/>
                                          </p:stCondLst>
                                        </p:cTn>
                                        <p:tgtEl>
                                          <p:spTgt spid="60"/>
                                        </p:tgtEl>
                                        <p:attrNameLst>
                                          <p:attrName>style.visibility</p:attrName>
                                        </p:attrNameLst>
                                      </p:cBhvr>
                                      <p:to>
                                        <p:strVal val="hidden"/>
                                      </p:to>
                                    </p:set>
                                  </p:childTnLst>
                                </p:cTn>
                              </p:par>
                              <p:par>
                                <p:cTn id="5458" presetID="1" presetClass="exit" presetSubtype="0" fill="hold" grpId="2" nodeType="withEffect">
                                  <p:stCondLst>
                                    <p:cond delay="0"/>
                                  </p:stCondLst>
                                  <p:childTnLst>
                                    <p:set>
                                      <p:cBhvr>
                                        <p:cTn id="5459" dur="1" fill="hold">
                                          <p:stCondLst>
                                            <p:cond delay="0"/>
                                          </p:stCondLst>
                                        </p:cTn>
                                        <p:tgtEl>
                                          <p:spTgt spid="21"/>
                                        </p:tgtEl>
                                        <p:attrNameLst>
                                          <p:attrName>style.visibility</p:attrName>
                                        </p:attrNameLst>
                                      </p:cBhvr>
                                      <p:to>
                                        <p:strVal val="hidden"/>
                                      </p:to>
                                    </p:set>
                                  </p:childTnLst>
                                </p:cTn>
                              </p:par>
                              <p:par>
                                <p:cTn id="5460" presetID="1" presetClass="exit" presetSubtype="0" fill="hold" grpId="2" nodeType="withEffect">
                                  <p:stCondLst>
                                    <p:cond delay="0"/>
                                  </p:stCondLst>
                                  <p:childTnLst>
                                    <p:set>
                                      <p:cBhvr>
                                        <p:cTn id="5461" dur="1" fill="hold">
                                          <p:stCondLst>
                                            <p:cond delay="0"/>
                                          </p:stCondLst>
                                        </p:cTn>
                                        <p:tgtEl>
                                          <p:spTgt spid="61"/>
                                        </p:tgtEl>
                                        <p:attrNameLst>
                                          <p:attrName>style.visibility</p:attrName>
                                        </p:attrNameLst>
                                      </p:cBhvr>
                                      <p:to>
                                        <p:strVal val="hidden"/>
                                      </p:to>
                                    </p:set>
                                  </p:childTnLst>
                                </p:cTn>
                              </p:par>
                              <p:par>
                                <p:cTn id="5462" presetID="1" presetClass="exit" presetSubtype="0" fill="hold" grpId="2" nodeType="withEffect">
                                  <p:stCondLst>
                                    <p:cond delay="0"/>
                                  </p:stCondLst>
                                  <p:childTnLst>
                                    <p:set>
                                      <p:cBhvr>
                                        <p:cTn id="5463" dur="1" fill="hold">
                                          <p:stCondLst>
                                            <p:cond delay="0"/>
                                          </p:stCondLst>
                                        </p:cTn>
                                        <p:tgtEl>
                                          <p:spTgt spid="59"/>
                                        </p:tgtEl>
                                        <p:attrNameLst>
                                          <p:attrName>style.visibility</p:attrName>
                                        </p:attrNameLst>
                                      </p:cBhvr>
                                      <p:to>
                                        <p:strVal val="hidden"/>
                                      </p:to>
                                    </p:set>
                                  </p:childTnLst>
                                </p:cTn>
                              </p:par>
                              <p:par>
                                <p:cTn id="5464" presetID="1" presetClass="entr" presetSubtype="0" fill="hold" grpId="12" nodeType="withEffect">
                                  <p:stCondLst>
                                    <p:cond delay="0"/>
                                  </p:stCondLst>
                                  <p:childTnLst>
                                    <p:set>
                                      <p:cBhvr>
                                        <p:cTn id="5465" dur="1" fill="hold">
                                          <p:stCondLst>
                                            <p:cond delay="0"/>
                                          </p:stCondLst>
                                        </p:cTn>
                                        <p:tgtEl>
                                          <p:spTgt spid="89"/>
                                        </p:tgtEl>
                                        <p:attrNameLst>
                                          <p:attrName>style.visibility</p:attrName>
                                        </p:attrNameLst>
                                      </p:cBhvr>
                                      <p:to>
                                        <p:strVal val="visible"/>
                                      </p:to>
                                    </p:set>
                                  </p:childTnLst>
                                </p:cTn>
                              </p:par>
                              <p:par>
                                <p:cTn id="5466" presetID="1" presetClass="entr" presetSubtype="0" fill="hold" grpId="12" nodeType="withEffect">
                                  <p:stCondLst>
                                    <p:cond delay="0"/>
                                  </p:stCondLst>
                                  <p:childTnLst>
                                    <p:set>
                                      <p:cBhvr>
                                        <p:cTn id="5467" dur="1" fill="hold">
                                          <p:stCondLst>
                                            <p:cond delay="0"/>
                                          </p:stCondLst>
                                        </p:cTn>
                                        <p:tgtEl>
                                          <p:spTgt spid="90"/>
                                        </p:tgtEl>
                                        <p:attrNameLst>
                                          <p:attrName>style.visibility</p:attrName>
                                        </p:attrNameLst>
                                      </p:cBhvr>
                                      <p:to>
                                        <p:strVal val="visible"/>
                                      </p:to>
                                    </p:set>
                                  </p:childTnLst>
                                </p:cTn>
                              </p:par>
                              <p:par>
                                <p:cTn id="5468" presetID="1" presetClass="entr" presetSubtype="0" fill="hold" grpId="12" nodeType="withEffect">
                                  <p:stCondLst>
                                    <p:cond delay="0"/>
                                  </p:stCondLst>
                                  <p:childTnLst>
                                    <p:set>
                                      <p:cBhvr>
                                        <p:cTn id="5469" dur="1" fill="hold">
                                          <p:stCondLst>
                                            <p:cond delay="0"/>
                                          </p:stCondLst>
                                        </p:cTn>
                                        <p:tgtEl>
                                          <p:spTgt spid="88"/>
                                        </p:tgtEl>
                                        <p:attrNameLst>
                                          <p:attrName>style.visibility</p:attrName>
                                        </p:attrNameLst>
                                      </p:cBhvr>
                                      <p:to>
                                        <p:strVal val="visible"/>
                                      </p:to>
                                    </p:set>
                                  </p:childTnLst>
                                </p:cTn>
                              </p:par>
                              <p:par>
                                <p:cTn id="5470" presetID="1" presetClass="entr" presetSubtype="0" fill="hold" grpId="12" nodeType="withEffect">
                                  <p:stCondLst>
                                    <p:cond delay="0"/>
                                  </p:stCondLst>
                                  <p:childTnLst>
                                    <p:set>
                                      <p:cBhvr>
                                        <p:cTn id="5471" dur="1" fill="hold">
                                          <p:stCondLst>
                                            <p:cond delay="0"/>
                                          </p:stCondLst>
                                        </p:cTn>
                                        <p:tgtEl>
                                          <p:spTgt spid="87"/>
                                        </p:tgtEl>
                                        <p:attrNameLst>
                                          <p:attrName>style.visibility</p:attrName>
                                        </p:attrNameLst>
                                      </p:cBhvr>
                                      <p:to>
                                        <p:strVal val="visible"/>
                                      </p:to>
                                    </p:set>
                                  </p:childTnLst>
                                </p:cTn>
                              </p:par>
                              <p:par>
                                <p:cTn id="5472" presetID="1" presetClass="exit" presetSubtype="0" fill="hold" grpId="2" nodeType="withEffect">
                                  <p:stCondLst>
                                    <p:cond delay="0"/>
                                  </p:stCondLst>
                                  <p:childTnLst>
                                    <p:set>
                                      <p:cBhvr>
                                        <p:cTn id="5473" dur="1" fill="hold">
                                          <p:stCondLst>
                                            <p:cond delay="0"/>
                                          </p:stCondLst>
                                        </p:cTn>
                                        <p:tgtEl>
                                          <p:spTgt spid="73"/>
                                        </p:tgtEl>
                                        <p:attrNameLst>
                                          <p:attrName>style.visibility</p:attrName>
                                        </p:attrNameLst>
                                      </p:cBhvr>
                                      <p:to>
                                        <p:strVal val="hidden"/>
                                      </p:to>
                                    </p:set>
                                  </p:childTnLst>
                                </p:cTn>
                              </p:par>
                              <p:par>
                                <p:cTn id="5474" presetID="1" presetClass="exit" presetSubtype="0" fill="hold" grpId="2" nodeType="withEffect">
                                  <p:stCondLst>
                                    <p:cond delay="0"/>
                                  </p:stCondLst>
                                  <p:childTnLst>
                                    <p:set>
                                      <p:cBhvr>
                                        <p:cTn id="5475" dur="1" fill="hold">
                                          <p:stCondLst>
                                            <p:cond delay="0"/>
                                          </p:stCondLst>
                                        </p:cTn>
                                        <p:tgtEl>
                                          <p:spTgt spid="74"/>
                                        </p:tgtEl>
                                        <p:attrNameLst>
                                          <p:attrName>style.visibility</p:attrName>
                                        </p:attrNameLst>
                                      </p:cBhvr>
                                      <p:to>
                                        <p:strVal val="hidden"/>
                                      </p:to>
                                    </p:set>
                                  </p:childTnLst>
                                </p:cTn>
                              </p:par>
                              <p:par>
                                <p:cTn id="5476" presetID="1" presetClass="exit" presetSubtype="0" fill="hold" grpId="6" nodeType="withEffect">
                                  <p:stCondLst>
                                    <p:cond delay="0"/>
                                  </p:stCondLst>
                                  <p:childTnLst>
                                    <p:set>
                                      <p:cBhvr>
                                        <p:cTn id="5477" dur="1" fill="hold">
                                          <p:stCondLst>
                                            <p:cond delay="0"/>
                                          </p:stCondLst>
                                        </p:cTn>
                                        <p:tgtEl>
                                          <p:spTgt spid="82"/>
                                        </p:tgtEl>
                                        <p:attrNameLst>
                                          <p:attrName>style.visibility</p:attrName>
                                        </p:attrNameLst>
                                      </p:cBhvr>
                                      <p:to>
                                        <p:strVal val="hidden"/>
                                      </p:to>
                                    </p:set>
                                  </p:childTnLst>
                                </p:cTn>
                              </p:par>
                              <p:par>
                                <p:cTn id="5478" presetID="1" presetClass="exit" presetSubtype="0" fill="hold" grpId="2" nodeType="withEffect">
                                  <p:stCondLst>
                                    <p:cond delay="0"/>
                                  </p:stCondLst>
                                  <p:childTnLst>
                                    <p:set>
                                      <p:cBhvr>
                                        <p:cTn id="5479" dur="1" fill="hold">
                                          <p:stCondLst>
                                            <p:cond delay="0"/>
                                          </p:stCondLst>
                                        </p:cTn>
                                        <p:tgtEl>
                                          <p:spTgt spid="75"/>
                                        </p:tgtEl>
                                        <p:attrNameLst>
                                          <p:attrName>style.visibility</p:attrName>
                                        </p:attrNameLst>
                                      </p:cBhvr>
                                      <p:to>
                                        <p:strVal val="hidden"/>
                                      </p:to>
                                    </p:set>
                                  </p:childTnLst>
                                </p:cTn>
                              </p:par>
                              <p:par>
                                <p:cTn id="5480" presetID="1" presetClass="exit" presetSubtype="0" fill="hold" grpId="2" nodeType="withEffect">
                                  <p:stCondLst>
                                    <p:cond delay="0"/>
                                  </p:stCondLst>
                                  <p:childTnLst>
                                    <p:set>
                                      <p:cBhvr>
                                        <p:cTn id="5481" dur="1" fill="hold">
                                          <p:stCondLst>
                                            <p:cond delay="0"/>
                                          </p:stCondLst>
                                        </p:cTn>
                                        <p:tgtEl>
                                          <p:spTgt spid="77"/>
                                        </p:tgtEl>
                                        <p:attrNameLst>
                                          <p:attrName>style.visibility</p:attrName>
                                        </p:attrNameLst>
                                      </p:cBhvr>
                                      <p:to>
                                        <p:strVal val="hidden"/>
                                      </p:to>
                                    </p:set>
                                  </p:childTnLst>
                                </p:cTn>
                              </p:par>
                              <p:par>
                                <p:cTn id="5482" presetID="1" presetClass="exit" presetSubtype="0" fill="hold" grpId="2" nodeType="withEffect">
                                  <p:stCondLst>
                                    <p:cond delay="0"/>
                                  </p:stCondLst>
                                  <p:childTnLst>
                                    <p:set>
                                      <p:cBhvr>
                                        <p:cTn id="5483" dur="1" fill="hold">
                                          <p:stCondLst>
                                            <p:cond delay="0"/>
                                          </p:stCondLst>
                                        </p:cTn>
                                        <p:tgtEl>
                                          <p:spTgt spid="78"/>
                                        </p:tgtEl>
                                        <p:attrNameLst>
                                          <p:attrName>style.visibility</p:attrName>
                                        </p:attrNameLst>
                                      </p:cBhvr>
                                      <p:to>
                                        <p:strVal val="hidden"/>
                                      </p:to>
                                    </p:set>
                                  </p:childTnLst>
                                </p:cTn>
                              </p:par>
                              <p:par>
                                <p:cTn id="5484" presetID="1" presetClass="exit" presetSubtype="0" fill="hold" grpId="2" nodeType="withEffect">
                                  <p:stCondLst>
                                    <p:cond delay="0"/>
                                  </p:stCondLst>
                                  <p:childTnLst>
                                    <p:set>
                                      <p:cBhvr>
                                        <p:cTn id="5485" dur="1" fill="hold">
                                          <p:stCondLst>
                                            <p:cond delay="0"/>
                                          </p:stCondLst>
                                        </p:cTn>
                                        <p:tgtEl>
                                          <p:spTgt spid="84"/>
                                        </p:tgtEl>
                                        <p:attrNameLst>
                                          <p:attrName>style.visibility</p:attrName>
                                        </p:attrNameLst>
                                      </p:cBhvr>
                                      <p:to>
                                        <p:strVal val="hidden"/>
                                      </p:to>
                                    </p:set>
                                  </p:childTnLst>
                                </p:cTn>
                              </p:par>
                              <p:par>
                                <p:cTn id="5486" presetID="1" presetClass="exit" presetSubtype="0" fill="hold" grpId="2" nodeType="withEffect">
                                  <p:stCondLst>
                                    <p:cond delay="0"/>
                                  </p:stCondLst>
                                  <p:childTnLst>
                                    <p:set>
                                      <p:cBhvr>
                                        <p:cTn id="5487" dur="1" fill="hold">
                                          <p:stCondLst>
                                            <p:cond delay="0"/>
                                          </p:stCondLst>
                                        </p:cTn>
                                        <p:tgtEl>
                                          <p:spTgt spid="76"/>
                                        </p:tgtEl>
                                        <p:attrNameLst>
                                          <p:attrName>style.visibility</p:attrName>
                                        </p:attrNameLst>
                                      </p:cBhvr>
                                      <p:to>
                                        <p:strVal val="hidden"/>
                                      </p:to>
                                    </p:set>
                                  </p:childTnLst>
                                </p:cTn>
                              </p:par>
                              <p:par>
                                <p:cTn id="5488" presetID="1" presetClass="exit" presetSubtype="0" fill="hold" grpId="2" nodeType="withEffect">
                                  <p:stCondLst>
                                    <p:cond delay="0"/>
                                  </p:stCondLst>
                                  <p:childTnLst>
                                    <p:set>
                                      <p:cBhvr>
                                        <p:cTn id="5489" dur="1" fill="hold">
                                          <p:stCondLst>
                                            <p:cond delay="0"/>
                                          </p:stCondLst>
                                        </p:cTn>
                                        <p:tgtEl>
                                          <p:spTgt spid="97"/>
                                        </p:tgtEl>
                                        <p:attrNameLst>
                                          <p:attrName>style.visibility</p:attrName>
                                        </p:attrNameLst>
                                      </p:cBhvr>
                                      <p:to>
                                        <p:strVal val="hidden"/>
                                      </p:to>
                                    </p:set>
                                  </p:childTnLst>
                                </p:cTn>
                              </p:par>
                              <p:par>
                                <p:cTn id="5490" presetID="1" presetClass="exit" presetSubtype="0" fill="hold" grpId="2" nodeType="withEffect">
                                  <p:stCondLst>
                                    <p:cond delay="0"/>
                                  </p:stCondLst>
                                  <p:childTnLst>
                                    <p:set>
                                      <p:cBhvr>
                                        <p:cTn id="5491" dur="1" fill="hold">
                                          <p:stCondLst>
                                            <p:cond delay="0"/>
                                          </p:stCondLst>
                                        </p:cTn>
                                        <p:tgtEl>
                                          <p:spTgt spid="98"/>
                                        </p:tgtEl>
                                        <p:attrNameLst>
                                          <p:attrName>style.visibility</p:attrName>
                                        </p:attrNameLst>
                                      </p:cBhvr>
                                      <p:to>
                                        <p:strVal val="hidden"/>
                                      </p:to>
                                    </p:set>
                                  </p:childTnLst>
                                </p:cTn>
                              </p:par>
                              <p:par>
                                <p:cTn id="5492" presetID="1" presetClass="exit" presetSubtype="0" fill="hold" grpId="6" nodeType="withEffect">
                                  <p:stCondLst>
                                    <p:cond delay="0"/>
                                  </p:stCondLst>
                                  <p:childTnLst>
                                    <p:set>
                                      <p:cBhvr>
                                        <p:cTn id="5493" dur="1" fill="hold">
                                          <p:stCondLst>
                                            <p:cond delay="0"/>
                                          </p:stCondLst>
                                        </p:cTn>
                                        <p:tgtEl>
                                          <p:spTgt spid="81"/>
                                        </p:tgtEl>
                                        <p:attrNameLst>
                                          <p:attrName>style.visibility</p:attrName>
                                        </p:attrNameLst>
                                      </p:cBhvr>
                                      <p:to>
                                        <p:strVal val="hidden"/>
                                      </p:to>
                                    </p:set>
                                  </p:childTnLst>
                                </p:cTn>
                              </p:par>
                              <p:par>
                                <p:cTn id="5494" presetID="1" presetClass="exit" presetSubtype="0" fill="hold" grpId="2" nodeType="withEffect">
                                  <p:stCondLst>
                                    <p:cond delay="0"/>
                                  </p:stCondLst>
                                  <p:childTnLst>
                                    <p:set>
                                      <p:cBhvr>
                                        <p:cTn id="5495" dur="1" fill="hold">
                                          <p:stCondLst>
                                            <p:cond delay="0"/>
                                          </p:stCondLst>
                                        </p:cTn>
                                        <p:tgtEl>
                                          <p:spTgt spid="99"/>
                                        </p:tgtEl>
                                        <p:attrNameLst>
                                          <p:attrName>style.visibility</p:attrName>
                                        </p:attrNameLst>
                                      </p:cBhvr>
                                      <p:to>
                                        <p:strVal val="hidden"/>
                                      </p:to>
                                    </p:set>
                                  </p:childTnLst>
                                </p:cTn>
                              </p:par>
                              <p:par>
                                <p:cTn id="5496" presetID="1" presetClass="exit" presetSubtype="0" fill="hold" grpId="2" nodeType="withEffect">
                                  <p:stCondLst>
                                    <p:cond delay="0"/>
                                  </p:stCondLst>
                                  <p:childTnLst>
                                    <p:set>
                                      <p:cBhvr>
                                        <p:cTn id="5497" dur="1" fill="hold">
                                          <p:stCondLst>
                                            <p:cond delay="0"/>
                                          </p:stCondLst>
                                        </p:cTn>
                                        <p:tgtEl>
                                          <p:spTgt spid="101"/>
                                        </p:tgtEl>
                                        <p:attrNameLst>
                                          <p:attrName>style.visibility</p:attrName>
                                        </p:attrNameLst>
                                      </p:cBhvr>
                                      <p:to>
                                        <p:strVal val="hidden"/>
                                      </p:to>
                                    </p:set>
                                  </p:childTnLst>
                                </p:cTn>
                              </p:par>
                              <p:par>
                                <p:cTn id="5498" presetID="1" presetClass="exit" presetSubtype="0" fill="hold" grpId="2" nodeType="withEffect">
                                  <p:stCondLst>
                                    <p:cond delay="0"/>
                                  </p:stCondLst>
                                  <p:childTnLst>
                                    <p:set>
                                      <p:cBhvr>
                                        <p:cTn id="5499" dur="1" fill="hold">
                                          <p:stCondLst>
                                            <p:cond delay="0"/>
                                          </p:stCondLst>
                                        </p:cTn>
                                        <p:tgtEl>
                                          <p:spTgt spid="102"/>
                                        </p:tgtEl>
                                        <p:attrNameLst>
                                          <p:attrName>style.visibility</p:attrName>
                                        </p:attrNameLst>
                                      </p:cBhvr>
                                      <p:to>
                                        <p:strVal val="hidden"/>
                                      </p:to>
                                    </p:set>
                                  </p:childTnLst>
                                </p:cTn>
                              </p:par>
                              <p:par>
                                <p:cTn id="5500" presetID="1" presetClass="exit" presetSubtype="0" fill="hold" grpId="2" nodeType="withEffect">
                                  <p:stCondLst>
                                    <p:cond delay="0"/>
                                  </p:stCondLst>
                                  <p:childTnLst>
                                    <p:set>
                                      <p:cBhvr>
                                        <p:cTn id="5501" dur="1" fill="hold">
                                          <p:stCondLst>
                                            <p:cond delay="0"/>
                                          </p:stCondLst>
                                        </p:cTn>
                                        <p:tgtEl>
                                          <p:spTgt spid="100"/>
                                        </p:tgtEl>
                                        <p:attrNameLst>
                                          <p:attrName>style.visibility</p:attrName>
                                        </p:attrNameLst>
                                      </p:cBhvr>
                                      <p:to>
                                        <p:strVal val="hidden"/>
                                      </p:to>
                                    </p:set>
                                  </p:childTnLst>
                                </p:cTn>
                              </p:par>
                              <p:par>
                                <p:cTn id="5502" presetID="1" presetClass="exit" presetSubtype="0" fill="hold" grpId="2" nodeType="withEffect">
                                  <p:stCondLst>
                                    <p:cond delay="0"/>
                                  </p:stCondLst>
                                  <p:childTnLst>
                                    <p:set>
                                      <p:cBhvr>
                                        <p:cTn id="5503" dur="1" fill="hold">
                                          <p:stCondLst>
                                            <p:cond delay="0"/>
                                          </p:stCondLst>
                                        </p:cTn>
                                        <p:tgtEl>
                                          <p:spTgt spid="83"/>
                                        </p:tgtEl>
                                        <p:attrNameLst>
                                          <p:attrName>style.visibility</p:attrName>
                                        </p:attrNameLst>
                                      </p:cBhvr>
                                      <p:to>
                                        <p:strVal val="hidden"/>
                                      </p:to>
                                    </p:set>
                                  </p:childTnLst>
                                </p:cTn>
                              </p:par>
                              <p:par>
                                <p:cTn id="5504" presetID="1" presetClass="exit" presetSubtype="0" fill="hold" grpId="2" nodeType="withEffect">
                                  <p:stCondLst>
                                    <p:cond delay="0"/>
                                  </p:stCondLst>
                                  <p:childTnLst>
                                    <p:set>
                                      <p:cBhvr>
                                        <p:cTn id="5505" dur="1" fill="hold">
                                          <p:stCondLst>
                                            <p:cond delay="0"/>
                                          </p:stCondLst>
                                        </p:cTn>
                                        <p:tgtEl>
                                          <p:spTgt spid="109"/>
                                        </p:tgtEl>
                                        <p:attrNameLst>
                                          <p:attrName>style.visibility</p:attrName>
                                        </p:attrNameLst>
                                      </p:cBhvr>
                                      <p:to>
                                        <p:strVal val="hidden"/>
                                      </p:to>
                                    </p:set>
                                  </p:childTnLst>
                                </p:cTn>
                              </p:par>
                              <p:par>
                                <p:cTn id="5506" presetID="1" presetClass="exit" presetSubtype="0" fill="hold" grpId="2" nodeType="withEffect">
                                  <p:stCondLst>
                                    <p:cond delay="0"/>
                                  </p:stCondLst>
                                  <p:childTnLst>
                                    <p:set>
                                      <p:cBhvr>
                                        <p:cTn id="5507" dur="1" fill="hold">
                                          <p:stCondLst>
                                            <p:cond delay="0"/>
                                          </p:stCondLst>
                                        </p:cTn>
                                        <p:tgtEl>
                                          <p:spTgt spid="110"/>
                                        </p:tgtEl>
                                        <p:attrNameLst>
                                          <p:attrName>style.visibility</p:attrName>
                                        </p:attrNameLst>
                                      </p:cBhvr>
                                      <p:to>
                                        <p:strVal val="hidden"/>
                                      </p:to>
                                    </p:set>
                                  </p:childTnLst>
                                </p:cTn>
                              </p:par>
                              <p:par>
                                <p:cTn id="5508" presetID="1" presetClass="exit" presetSubtype="0" fill="hold" grpId="2" nodeType="withEffect">
                                  <p:stCondLst>
                                    <p:cond delay="0"/>
                                  </p:stCondLst>
                                  <p:childTnLst>
                                    <p:set>
                                      <p:cBhvr>
                                        <p:cTn id="5509" dur="1" fill="hold">
                                          <p:stCondLst>
                                            <p:cond delay="0"/>
                                          </p:stCondLst>
                                        </p:cTn>
                                        <p:tgtEl>
                                          <p:spTgt spid="85"/>
                                        </p:tgtEl>
                                        <p:attrNameLst>
                                          <p:attrName>style.visibility</p:attrName>
                                        </p:attrNameLst>
                                      </p:cBhvr>
                                      <p:to>
                                        <p:strVal val="hidden"/>
                                      </p:to>
                                    </p:set>
                                  </p:childTnLst>
                                </p:cTn>
                              </p:par>
                              <p:par>
                                <p:cTn id="5510" presetID="1" presetClass="exit" presetSubtype="0" fill="hold" grpId="2" nodeType="withEffect">
                                  <p:stCondLst>
                                    <p:cond delay="0"/>
                                  </p:stCondLst>
                                  <p:childTnLst>
                                    <p:set>
                                      <p:cBhvr>
                                        <p:cTn id="5511" dur="1" fill="hold">
                                          <p:stCondLst>
                                            <p:cond delay="0"/>
                                          </p:stCondLst>
                                        </p:cTn>
                                        <p:tgtEl>
                                          <p:spTgt spid="111"/>
                                        </p:tgtEl>
                                        <p:attrNameLst>
                                          <p:attrName>style.visibility</p:attrName>
                                        </p:attrNameLst>
                                      </p:cBhvr>
                                      <p:to>
                                        <p:strVal val="hidden"/>
                                      </p:to>
                                    </p:set>
                                  </p:childTnLst>
                                </p:cTn>
                              </p:par>
                              <p:par>
                                <p:cTn id="5512" presetID="1" presetClass="exit" presetSubtype="0" fill="hold" grpId="2" nodeType="withEffect">
                                  <p:stCondLst>
                                    <p:cond delay="0"/>
                                  </p:stCondLst>
                                  <p:childTnLst>
                                    <p:set>
                                      <p:cBhvr>
                                        <p:cTn id="5513" dur="1" fill="hold">
                                          <p:stCondLst>
                                            <p:cond delay="0"/>
                                          </p:stCondLst>
                                        </p:cTn>
                                        <p:tgtEl>
                                          <p:spTgt spid="113"/>
                                        </p:tgtEl>
                                        <p:attrNameLst>
                                          <p:attrName>style.visibility</p:attrName>
                                        </p:attrNameLst>
                                      </p:cBhvr>
                                      <p:to>
                                        <p:strVal val="hidden"/>
                                      </p:to>
                                    </p:set>
                                  </p:childTnLst>
                                </p:cTn>
                              </p:par>
                              <p:par>
                                <p:cTn id="5514" presetID="1" presetClass="exit" presetSubtype="0" fill="hold" grpId="6" nodeType="withEffect">
                                  <p:stCondLst>
                                    <p:cond delay="0"/>
                                  </p:stCondLst>
                                  <p:childTnLst>
                                    <p:set>
                                      <p:cBhvr>
                                        <p:cTn id="5515" dur="1" fill="hold">
                                          <p:stCondLst>
                                            <p:cond delay="0"/>
                                          </p:stCondLst>
                                        </p:cTn>
                                        <p:tgtEl>
                                          <p:spTgt spid="80"/>
                                        </p:tgtEl>
                                        <p:attrNameLst>
                                          <p:attrName>style.visibility</p:attrName>
                                        </p:attrNameLst>
                                      </p:cBhvr>
                                      <p:to>
                                        <p:strVal val="hidden"/>
                                      </p:to>
                                    </p:set>
                                  </p:childTnLst>
                                </p:cTn>
                              </p:par>
                              <p:par>
                                <p:cTn id="5516" presetID="1" presetClass="exit" presetSubtype="0" fill="hold" grpId="2" nodeType="withEffect">
                                  <p:stCondLst>
                                    <p:cond delay="0"/>
                                  </p:stCondLst>
                                  <p:childTnLst>
                                    <p:set>
                                      <p:cBhvr>
                                        <p:cTn id="5517" dur="1" fill="hold">
                                          <p:stCondLst>
                                            <p:cond delay="0"/>
                                          </p:stCondLst>
                                        </p:cTn>
                                        <p:tgtEl>
                                          <p:spTgt spid="114"/>
                                        </p:tgtEl>
                                        <p:attrNameLst>
                                          <p:attrName>style.visibility</p:attrName>
                                        </p:attrNameLst>
                                      </p:cBhvr>
                                      <p:to>
                                        <p:strVal val="hidden"/>
                                      </p:to>
                                    </p:set>
                                  </p:childTnLst>
                                </p:cTn>
                              </p:par>
                              <p:par>
                                <p:cTn id="5518" presetID="1" presetClass="exit" presetSubtype="0" fill="hold" grpId="2" nodeType="withEffect">
                                  <p:stCondLst>
                                    <p:cond delay="0"/>
                                  </p:stCondLst>
                                  <p:childTnLst>
                                    <p:set>
                                      <p:cBhvr>
                                        <p:cTn id="5519" dur="1" fill="hold">
                                          <p:stCondLst>
                                            <p:cond delay="0"/>
                                          </p:stCondLst>
                                        </p:cTn>
                                        <p:tgtEl>
                                          <p:spTgt spid="112"/>
                                        </p:tgtEl>
                                        <p:attrNameLst>
                                          <p:attrName>style.visibility</p:attrName>
                                        </p:attrNameLst>
                                      </p:cBhvr>
                                      <p:to>
                                        <p:strVal val="hidden"/>
                                      </p:to>
                                    </p:set>
                                  </p:childTnLst>
                                </p:cTn>
                              </p:par>
                              <p:par>
                                <p:cTn id="5520" presetID="1" presetClass="exit" presetSubtype="0" fill="hold" grpId="2" nodeType="withEffect">
                                  <p:stCondLst>
                                    <p:cond delay="0"/>
                                  </p:stCondLst>
                                  <p:childTnLst>
                                    <p:set>
                                      <p:cBhvr>
                                        <p:cTn id="5521" dur="1" fill="hold">
                                          <p:stCondLst>
                                            <p:cond delay="0"/>
                                          </p:stCondLst>
                                        </p:cTn>
                                        <p:tgtEl>
                                          <p:spTgt spid="121"/>
                                        </p:tgtEl>
                                        <p:attrNameLst>
                                          <p:attrName>style.visibility</p:attrName>
                                        </p:attrNameLst>
                                      </p:cBhvr>
                                      <p:to>
                                        <p:strVal val="hidden"/>
                                      </p:to>
                                    </p:set>
                                  </p:childTnLst>
                                </p:cTn>
                              </p:par>
                              <p:par>
                                <p:cTn id="5522" presetID="1" presetClass="exit" presetSubtype="0" fill="hold" grpId="2" nodeType="withEffect">
                                  <p:stCondLst>
                                    <p:cond delay="0"/>
                                  </p:stCondLst>
                                  <p:childTnLst>
                                    <p:set>
                                      <p:cBhvr>
                                        <p:cTn id="5523" dur="1" fill="hold">
                                          <p:stCondLst>
                                            <p:cond delay="0"/>
                                          </p:stCondLst>
                                        </p:cTn>
                                        <p:tgtEl>
                                          <p:spTgt spid="122"/>
                                        </p:tgtEl>
                                        <p:attrNameLst>
                                          <p:attrName>style.visibility</p:attrName>
                                        </p:attrNameLst>
                                      </p:cBhvr>
                                      <p:to>
                                        <p:strVal val="hidden"/>
                                      </p:to>
                                    </p:set>
                                  </p:childTnLst>
                                </p:cTn>
                              </p:par>
                              <p:par>
                                <p:cTn id="5524" presetID="1" presetClass="exit" presetSubtype="0" fill="hold" grpId="6" nodeType="withEffect">
                                  <p:stCondLst>
                                    <p:cond delay="0"/>
                                  </p:stCondLst>
                                  <p:childTnLst>
                                    <p:set>
                                      <p:cBhvr>
                                        <p:cTn id="5525" dur="1" fill="hold">
                                          <p:stCondLst>
                                            <p:cond delay="0"/>
                                          </p:stCondLst>
                                        </p:cTn>
                                        <p:tgtEl>
                                          <p:spTgt spid="79"/>
                                        </p:tgtEl>
                                        <p:attrNameLst>
                                          <p:attrName>style.visibility</p:attrName>
                                        </p:attrNameLst>
                                      </p:cBhvr>
                                      <p:to>
                                        <p:strVal val="hidden"/>
                                      </p:to>
                                    </p:set>
                                  </p:childTnLst>
                                </p:cTn>
                              </p:par>
                              <p:par>
                                <p:cTn id="5526" presetID="1" presetClass="exit" presetSubtype="0" fill="hold" grpId="2" nodeType="withEffect">
                                  <p:stCondLst>
                                    <p:cond delay="0"/>
                                  </p:stCondLst>
                                  <p:childTnLst>
                                    <p:set>
                                      <p:cBhvr>
                                        <p:cTn id="5527" dur="1" fill="hold">
                                          <p:stCondLst>
                                            <p:cond delay="0"/>
                                          </p:stCondLst>
                                        </p:cTn>
                                        <p:tgtEl>
                                          <p:spTgt spid="123"/>
                                        </p:tgtEl>
                                        <p:attrNameLst>
                                          <p:attrName>style.visibility</p:attrName>
                                        </p:attrNameLst>
                                      </p:cBhvr>
                                      <p:to>
                                        <p:strVal val="hidden"/>
                                      </p:to>
                                    </p:set>
                                  </p:childTnLst>
                                </p:cTn>
                              </p:par>
                              <p:par>
                                <p:cTn id="5528" presetID="1" presetClass="exit" presetSubtype="0" fill="hold" grpId="2" nodeType="withEffect">
                                  <p:stCondLst>
                                    <p:cond delay="0"/>
                                  </p:stCondLst>
                                  <p:childTnLst>
                                    <p:set>
                                      <p:cBhvr>
                                        <p:cTn id="5529" dur="1" fill="hold">
                                          <p:stCondLst>
                                            <p:cond delay="0"/>
                                          </p:stCondLst>
                                        </p:cTn>
                                        <p:tgtEl>
                                          <p:spTgt spid="125"/>
                                        </p:tgtEl>
                                        <p:attrNameLst>
                                          <p:attrName>style.visibility</p:attrName>
                                        </p:attrNameLst>
                                      </p:cBhvr>
                                      <p:to>
                                        <p:strVal val="hidden"/>
                                      </p:to>
                                    </p:set>
                                  </p:childTnLst>
                                </p:cTn>
                              </p:par>
                              <p:par>
                                <p:cTn id="5530" presetID="1" presetClass="exit" presetSubtype="0" fill="hold" grpId="2" nodeType="withEffect">
                                  <p:stCondLst>
                                    <p:cond delay="0"/>
                                  </p:stCondLst>
                                  <p:childTnLst>
                                    <p:set>
                                      <p:cBhvr>
                                        <p:cTn id="5531" dur="1" fill="hold">
                                          <p:stCondLst>
                                            <p:cond delay="0"/>
                                          </p:stCondLst>
                                        </p:cTn>
                                        <p:tgtEl>
                                          <p:spTgt spid="86"/>
                                        </p:tgtEl>
                                        <p:attrNameLst>
                                          <p:attrName>style.visibility</p:attrName>
                                        </p:attrNameLst>
                                      </p:cBhvr>
                                      <p:to>
                                        <p:strVal val="hidden"/>
                                      </p:to>
                                    </p:set>
                                  </p:childTnLst>
                                </p:cTn>
                              </p:par>
                              <p:par>
                                <p:cTn id="5532" presetID="1" presetClass="exit" presetSubtype="0" fill="hold" grpId="2" nodeType="withEffect">
                                  <p:stCondLst>
                                    <p:cond delay="0"/>
                                  </p:stCondLst>
                                  <p:childTnLst>
                                    <p:set>
                                      <p:cBhvr>
                                        <p:cTn id="5533" dur="1" fill="hold">
                                          <p:stCondLst>
                                            <p:cond delay="0"/>
                                          </p:stCondLst>
                                        </p:cTn>
                                        <p:tgtEl>
                                          <p:spTgt spid="126"/>
                                        </p:tgtEl>
                                        <p:attrNameLst>
                                          <p:attrName>style.visibility</p:attrName>
                                        </p:attrNameLst>
                                      </p:cBhvr>
                                      <p:to>
                                        <p:strVal val="hidden"/>
                                      </p:to>
                                    </p:set>
                                  </p:childTnLst>
                                </p:cTn>
                              </p:par>
                              <p:par>
                                <p:cTn id="5534" presetID="1" presetClass="exit" presetSubtype="0" fill="hold" grpId="2" nodeType="withEffect">
                                  <p:stCondLst>
                                    <p:cond delay="0"/>
                                  </p:stCondLst>
                                  <p:childTnLst>
                                    <p:set>
                                      <p:cBhvr>
                                        <p:cTn id="5535" dur="1" fill="hold">
                                          <p:stCondLst>
                                            <p:cond delay="0"/>
                                          </p:stCondLst>
                                        </p:cTn>
                                        <p:tgtEl>
                                          <p:spTgt spid="124"/>
                                        </p:tgtEl>
                                        <p:attrNameLst>
                                          <p:attrName>style.visibility</p:attrName>
                                        </p:attrNameLst>
                                      </p:cBhvr>
                                      <p:to>
                                        <p:strVal val="hidden"/>
                                      </p:to>
                                    </p:set>
                                  </p:childTnLst>
                                </p:cTn>
                              </p:par>
                              <p:par>
                                <p:cTn id="5536" presetID="1" presetClass="entr" presetSubtype="0" fill="hold" grpId="12" nodeType="withEffect">
                                  <p:stCondLst>
                                    <p:cond delay="0"/>
                                  </p:stCondLst>
                                  <p:childTnLst>
                                    <p:set>
                                      <p:cBhvr>
                                        <p:cTn id="5537" dur="1" fill="hold">
                                          <p:stCondLst>
                                            <p:cond delay="0"/>
                                          </p:stCondLst>
                                        </p:cTn>
                                        <p:tgtEl>
                                          <p:spTgt spid="149"/>
                                        </p:tgtEl>
                                        <p:attrNameLst>
                                          <p:attrName>style.visibility</p:attrName>
                                        </p:attrNameLst>
                                      </p:cBhvr>
                                      <p:to>
                                        <p:strVal val="visible"/>
                                      </p:to>
                                    </p:set>
                                  </p:childTnLst>
                                </p:cTn>
                              </p:par>
                              <p:par>
                                <p:cTn id="5538" presetID="1" presetClass="entr" presetSubtype="0" fill="hold" grpId="12" nodeType="withEffect">
                                  <p:stCondLst>
                                    <p:cond delay="0"/>
                                  </p:stCondLst>
                                  <p:childTnLst>
                                    <p:set>
                                      <p:cBhvr>
                                        <p:cTn id="5539" dur="1" fill="hold">
                                          <p:stCondLst>
                                            <p:cond delay="0"/>
                                          </p:stCondLst>
                                        </p:cTn>
                                        <p:tgtEl>
                                          <p:spTgt spid="150"/>
                                        </p:tgtEl>
                                        <p:attrNameLst>
                                          <p:attrName>style.visibility</p:attrName>
                                        </p:attrNameLst>
                                      </p:cBhvr>
                                      <p:to>
                                        <p:strVal val="visible"/>
                                      </p:to>
                                    </p:set>
                                  </p:childTnLst>
                                </p:cTn>
                              </p:par>
                              <p:par>
                                <p:cTn id="5540" presetID="1" presetClass="entr" presetSubtype="0" fill="hold" grpId="12" nodeType="withEffect">
                                  <p:stCondLst>
                                    <p:cond delay="0"/>
                                  </p:stCondLst>
                                  <p:childTnLst>
                                    <p:set>
                                      <p:cBhvr>
                                        <p:cTn id="5541" dur="1" fill="hold">
                                          <p:stCondLst>
                                            <p:cond delay="0"/>
                                          </p:stCondLst>
                                        </p:cTn>
                                        <p:tgtEl>
                                          <p:spTgt spid="148"/>
                                        </p:tgtEl>
                                        <p:attrNameLst>
                                          <p:attrName>style.visibility</p:attrName>
                                        </p:attrNameLst>
                                      </p:cBhvr>
                                      <p:to>
                                        <p:strVal val="visible"/>
                                      </p:to>
                                    </p:set>
                                  </p:childTnLst>
                                </p:cTn>
                              </p:par>
                              <p:par>
                                <p:cTn id="5542" presetID="1" presetClass="entr" presetSubtype="0" fill="hold" grpId="12" nodeType="withEffect">
                                  <p:stCondLst>
                                    <p:cond delay="0"/>
                                  </p:stCondLst>
                                  <p:childTnLst>
                                    <p:set>
                                      <p:cBhvr>
                                        <p:cTn id="5543" dur="1" fill="hold">
                                          <p:stCondLst>
                                            <p:cond delay="0"/>
                                          </p:stCondLst>
                                        </p:cTn>
                                        <p:tgtEl>
                                          <p:spTgt spid="147"/>
                                        </p:tgtEl>
                                        <p:attrNameLst>
                                          <p:attrName>style.visibility</p:attrName>
                                        </p:attrNameLst>
                                      </p:cBhvr>
                                      <p:to>
                                        <p:strVal val="visible"/>
                                      </p:to>
                                    </p:set>
                                  </p:childTnLst>
                                </p:cTn>
                              </p:par>
                              <p:par>
                                <p:cTn id="5544" presetID="1" presetClass="exit" presetSubtype="0" fill="hold" grpId="2" nodeType="withEffect">
                                  <p:stCondLst>
                                    <p:cond delay="0"/>
                                  </p:stCondLst>
                                  <p:childTnLst>
                                    <p:set>
                                      <p:cBhvr>
                                        <p:cTn id="5545" dur="1" fill="hold">
                                          <p:stCondLst>
                                            <p:cond delay="0"/>
                                          </p:stCondLst>
                                        </p:cTn>
                                        <p:tgtEl>
                                          <p:spTgt spid="133"/>
                                        </p:tgtEl>
                                        <p:attrNameLst>
                                          <p:attrName>style.visibility</p:attrName>
                                        </p:attrNameLst>
                                      </p:cBhvr>
                                      <p:to>
                                        <p:strVal val="hidden"/>
                                      </p:to>
                                    </p:set>
                                  </p:childTnLst>
                                </p:cTn>
                              </p:par>
                              <p:par>
                                <p:cTn id="5546" presetID="1" presetClass="exit" presetSubtype="0" fill="hold" grpId="2" nodeType="withEffect">
                                  <p:stCondLst>
                                    <p:cond delay="0"/>
                                  </p:stCondLst>
                                  <p:childTnLst>
                                    <p:set>
                                      <p:cBhvr>
                                        <p:cTn id="5547" dur="1" fill="hold">
                                          <p:stCondLst>
                                            <p:cond delay="0"/>
                                          </p:stCondLst>
                                        </p:cTn>
                                        <p:tgtEl>
                                          <p:spTgt spid="134"/>
                                        </p:tgtEl>
                                        <p:attrNameLst>
                                          <p:attrName>style.visibility</p:attrName>
                                        </p:attrNameLst>
                                      </p:cBhvr>
                                      <p:to>
                                        <p:strVal val="hidden"/>
                                      </p:to>
                                    </p:set>
                                  </p:childTnLst>
                                </p:cTn>
                              </p:par>
                              <p:par>
                                <p:cTn id="5548" presetID="1" presetClass="exit" presetSubtype="0" fill="hold" grpId="6" nodeType="withEffect">
                                  <p:stCondLst>
                                    <p:cond delay="0"/>
                                  </p:stCondLst>
                                  <p:childTnLst>
                                    <p:set>
                                      <p:cBhvr>
                                        <p:cTn id="5549" dur="1" fill="hold">
                                          <p:stCondLst>
                                            <p:cond delay="0"/>
                                          </p:stCondLst>
                                        </p:cTn>
                                        <p:tgtEl>
                                          <p:spTgt spid="142"/>
                                        </p:tgtEl>
                                        <p:attrNameLst>
                                          <p:attrName>style.visibility</p:attrName>
                                        </p:attrNameLst>
                                      </p:cBhvr>
                                      <p:to>
                                        <p:strVal val="hidden"/>
                                      </p:to>
                                    </p:set>
                                  </p:childTnLst>
                                </p:cTn>
                              </p:par>
                              <p:par>
                                <p:cTn id="5550" presetID="1" presetClass="exit" presetSubtype="0" fill="hold" grpId="2" nodeType="withEffect">
                                  <p:stCondLst>
                                    <p:cond delay="0"/>
                                  </p:stCondLst>
                                  <p:childTnLst>
                                    <p:set>
                                      <p:cBhvr>
                                        <p:cTn id="5551" dur="1" fill="hold">
                                          <p:stCondLst>
                                            <p:cond delay="0"/>
                                          </p:stCondLst>
                                        </p:cTn>
                                        <p:tgtEl>
                                          <p:spTgt spid="135"/>
                                        </p:tgtEl>
                                        <p:attrNameLst>
                                          <p:attrName>style.visibility</p:attrName>
                                        </p:attrNameLst>
                                      </p:cBhvr>
                                      <p:to>
                                        <p:strVal val="hidden"/>
                                      </p:to>
                                    </p:set>
                                  </p:childTnLst>
                                </p:cTn>
                              </p:par>
                              <p:par>
                                <p:cTn id="5552" presetID="1" presetClass="exit" presetSubtype="0" fill="hold" grpId="2" nodeType="withEffect">
                                  <p:stCondLst>
                                    <p:cond delay="0"/>
                                  </p:stCondLst>
                                  <p:childTnLst>
                                    <p:set>
                                      <p:cBhvr>
                                        <p:cTn id="5553" dur="1" fill="hold">
                                          <p:stCondLst>
                                            <p:cond delay="0"/>
                                          </p:stCondLst>
                                        </p:cTn>
                                        <p:tgtEl>
                                          <p:spTgt spid="137"/>
                                        </p:tgtEl>
                                        <p:attrNameLst>
                                          <p:attrName>style.visibility</p:attrName>
                                        </p:attrNameLst>
                                      </p:cBhvr>
                                      <p:to>
                                        <p:strVal val="hidden"/>
                                      </p:to>
                                    </p:set>
                                  </p:childTnLst>
                                </p:cTn>
                              </p:par>
                              <p:par>
                                <p:cTn id="5554" presetID="1" presetClass="exit" presetSubtype="0" fill="hold" grpId="2" nodeType="withEffect">
                                  <p:stCondLst>
                                    <p:cond delay="0"/>
                                  </p:stCondLst>
                                  <p:childTnLst>
                                    <p:set>
                                      <p:cBhvr>
                                        <p:cTn id="5555" dur="1" fill="hold">
                                          <p:stCondLst>
                                            <p:cond delay="0"/>
                                          </p:stCondLst>
                                        </p:cTn>
                                        <p:tgtEl>
                                          <p:spTgt spid="138"/>
                                        </p:tgtEl>
                                        <p:attrNameLst>
                                          <p:attrName>style.visibility</p:attrName>
                                        </p:attrNameLst>
                                      </p:cBhvr>
                                      <p:to>
                                        <p:strVal val="hidden"/>
                                      </p:to>
                                    </p:set>
                                  </p:childTnLst>
                                </p:cTn>
                              </p:par>
                              <p:par>
                                <p:cTn id="5556" presetID="1" presetClass="exit" presetSubtype="0" fill="hold" grpId="2" nodeType="withEffect">
                                  <p:stCondLst>
                                    <p:cond delay="0"/>
                                  </p:stCondLst>
                                  <p:childTnLst>
                                    <p:set>
                                      <p:cBhvr>
                                        <p:cTn id="5557" dur="1" fill="hold">
                                          <p:stCondLst>
                                            <p:cond delay="0"/>
                                          </p:stCondLst>
                                        </p:cTn>
                                        <p:tgtEl>
                                          <p:spTgt spid="144"/>
                                        </p:tgtEl>
                                        <p:attrNameLst>
                                          <p:attrName>style.visibility</p:attrName>
                                        </p:attrNameLst>
                                      </p:cBhvr>
                                      <p:to>
                                        <p:strVal val="hidden"/>
                                      </p:to>
                                    </p:set>
                                  </p:childTnLst>
                                </p:cTn>
                              </p:par>
                              <p:par>
                                <p:cTn id="5558" presetID="1" presetClass="exit" presetSubtype="0" fill="hold" grpId="2" nodeType="withEffect">
                                  <p:stCondLst>
                                    <p:cond delay="0"/>
                                  </p:stCondLst>
                                  <p:childTnLst>
                                    <p:set>
                                      <p:cBhvr>
                                        <p:cTn id="5559" dur="1" fill="hold">
                                          <p:stCondLst>
                                            <p:cond delay="0"/>
                                          </p:stCondLst>
                                        </p:cTn>
                                        <p:tgtEl>
                                          <p:spTgt spid="136"/>
                                        </p:tgtEl>
                                        <p:attrNameLst>
                                          <p:attrName>style.visibility</p:attrName>
                                        </p:attrNameLst>
                                      </p:cBhvr>
                                      <p:to>
                                        <p:strVal val="hidden"/>
                                      </p:to>
                                    </p:set>
                                  </p:childTnLst>
                                </p:cTn>
                              </p:par>
                              <p:par>
                                <p:cTn id="5560" presetID="1" presetClass="exit" presetSubtype="0" fill="hold" grpId="2" nodeType="withEffect">
                                  <p:stCondLst>
                                    <p:cond delay="0"/>
                                  </p:stCondLst>
                                  <p:childTnLst>
                                    <p:set>
                                      <p:cBhvr>
                                        <p:cTn id="5561" dur="1" fill="hold">
                                          <p:stCondLst>
                                            <p:cond delay="0"/>
                                          </p:stCondLst>
                                        </p:cTn>
                                        <p:tgtEl>
                                          <p:spTgt spid="157"/>
                                        </p:tgtEl>
                                        <p:attrNameLst>
                                          <p:attrName>style.visibility</p:attrName>
                                        </p:attrNameLst>
                                      </p:cBhvr>
                                      <p:to>
                                        <p:strVal val="hidden"/>
                                      </p:to>
                                    </p:set>
                                  </p:childTnLst>
                                </p:cTn>
                              </p:par>
                              <p:par>
                                <p:cTn id="5562" presetID="1" presetClass="exit" presetSubtype="0" fill="hold" grpId="2" nodeType="withEffect">
                                  <p:stCondLst>
                                    <p:cond delay="0"/>
                                  </p:stCondLst>
                                  <p:childTnLst>
                                    <p:set>
                                      <p:cBhvr>
                                        <p:cTn id="5563" dur="1" fill="hold">
                                          <p:stCondLst>
                                            <p:cond delay="0"/>
                                          </p:stCondLst>
                                        </p:cTn>
                                        <p:tgtEl>
                                          <p:spTgt spid="158"/>
                                        </p:tgtEl>
                                        <p:attrNameLst>
                                          <p:attrName>style.visibility</p:attrName>
                                        </p:attrNameLst>
                                      </p:cBhvr>
                                      <p:to>
                                        <p:strVal val="hidden"/>
                                      </p:to>
                                    </p:set>
                                  </p:childTnLst>
                                </p:cTn>
                              </p:par>
                              <p:par>
                                <p:cTn id="5564" presetID="1" presetClass="exit" presetSubtype="0" fill="hold" grpId="6" nodeType="withEffect">
                                  <p:stCondLst>
                                    <p:cond delay="0"/>
                                  </p:stCondLst>
                                  <p:childTnLst>
                                    <p:set>
                                      <p:cBhvr>
                                        <p:cTn id="5565" dur="1" fill="hold">
                                          <p:stCondLst>
                                            <p:cond delay="0"/>
                                          </p:stCondLst>
                                        </p:cTn>
                                        <p:tgtEl>
                                          <p:spTgt spid="141"/>
                                        </p:tgtEl>
                                        <p:attrNameLst>
                                          <p:attrName>style.visibility</p:attrName>
                                        </p:attrNameLst>
                                      </p:cBhvr>
                                      <p:to>
                                        <p:strVal val="hidden"/>
                                      </p:to>
                                    </p:set>
                                  </p:childTnLst>
                                </p:cTn>
                              </p:par>
                              <p:par>
                                <p:cTn id="5566" presetID="1" presetClass="exit" presetSubtype="0" fill="hold" grpId="2" nodeType="withEffect">
                                  <p:stCondLst>
                                    <p:cond delay="0"/>
                                  </p:stCondLst>
                                  <p:childTnLst>
                                    <p:set>
                                      <p:cBhvr>
                                        <p:cTn id="5567" dur="1" fill="hold">
                                          <p:stCondLst>
                                            <p:cond delay="0"/>
                                          </p:stCondLst>
                                        </p:cTn>
                                        <p:tgtEl>
                                          <p:spTgt spid="159"/>
                                        </p:tgtEl>
                                        <p:attrNameLst>
                                          <p:attrName>style.visibility</p:attrName>
                                        </p:attrNameLst>
                                      </p:cBhvr>
                                      <p:to>
                                        <p:strVal val="hidden"/>
                                      </p:to>
                                    </p:set>
                                  </p:childTnLst>
                                </p:cTn>
                              </p:par>
                              <p:par>
                                <p:cTn id="5568" presetID="1" presetClass="exit" presetSubtype="0" fill="hold" grpId="2" nodeType="withEffect">
                                  <p:stCondLst>
                                    <p:cond delay="0"/>
                                  </p:stCondLst>
                                  <p:childTnLst>
                                    <p:set>
                                      <p:cBhvr>
                                        <p:cTn id="5569" dur="1" fill="hold">
                                          <p:stCondLst>
                                            <p:cond delay="0"/>
                                          </p:stCondLst>
                                        </p:cTn>
                                        <p:tgtEl>
                                          <p:spTgt spid="161"/>
                                        </p:tgtEl>
                                        <p:attrNameLst>
                                          <p:attrName>style.visibility</p:attrName>
                                        </p:attrNameLst>
                                      </p:cBhvr>
                                      <p:to>
                                        <p:strVal val="hidden"/>
                                      </p:to>
                                    </p:set>
                                  </p:childTnLst>
                                </p:cTn>
                              </p:par>
                              <p:par>
                                <p:cTn id="5570" presetID="1" presetClass="exit" presetSubtype="0" fill="hold" grpId="2" nodeType="withEffect">
                                  <p:stCondLst>
                                    <p:cond delay="0"/>
                                  </p:stCondLst>
                                  <p:childTnLst>
                                    <p:set>
                                      <p:cBhvr>
                                        <p:cTn id="5571" dur="1" fill="hold">
                                          <p:stCondLst>
                                            <p:cond delay="0"/>
                                          </p:stCondLst>
                                        </p:cTn>
                                        <p:tgtEl>
                                          <p:spTgt spid="162"/>
                                        </p:tgtEl>
                                        <p:attrNameLst>
                                          <p:attrName>style.visibility</p:attrName>
                                        </p:attrNameLst>
                                      </p:cBhvr>
                                      <p:to>
                                        <p:strVal val="hidden"/>
                                      </p:to>
                                    </p:set>
                                  </p:childTnLst>
                                </p:cTn>
                              </p:par>
                              <p:par>
                                <p:cTn id="5572" presetID="1" presetClass="exit" presetSubtype="0" fill="hold" grpId="2" nodeType="withEffect">
                                  <p:stCondLst>
                                    <p:cond delay="0"/>
                                  </p:stCondLst>
                                  <p:childTnLst>
                                    <p:set>
                                      <p:cBhvr>
                                        <p:cTn id="5573" dur="1" fill="hold">
                                          <p:stCondLst>
                                            <p:cond delay="0"/>
                                          </p:stCondLst>
                                        </p:cTn>
                                        <p:tgtEl>
                                          <p:spTgt spid="160"/>
                                        </p:tgtEl>
                                        <p:attrNameLst>
                                          <p:attrName>style.visibility</p:attrName>
                                        </p:attrNameLst>
                                      </p:cBhvr>
                                      <p:to>
                                        <p:strVal val="hidden"/>
                                      </p:to>
                                    </p:set>
                                  </p:childTnLst>
                                </p:cTn>
                              </p:par>
                              <p:par>
                                <p:cTn id="5574" presetID="1" presetClass="exit" presetSubtype="0" fill="hold" grpId="2" nodeType="withEffect">
                                  <p:stCondLst>
                                    <p:cond delay="0"/>
                                  </p:stCondLst>
                                  <p:childTnLst>
                                    <p:set>
                                      <p:cBhvr>
                                        <p:cTn id="5575" dur="1" fill="hold">
                                          <p:stCondLst>
                                            <p:cond delay="0"/>
                                          </p:stCondLst>
                                        </p:cTn>
                                        <p:tgtEl>
                                          <p:spTgt spid="143"/>
                                        </p:tgtEl>
                                        <p:attrNameLst>
                                          <p:attrName>style.visibility</p:attrName>
                                        </p:attrNameLst>
                                      </p:cBhvr>
                                      <p:to>
                                        <p:strVal val="hidden"/>
                                      </p:to>
                                    </p:set>
                                  </p:childTnLst>
                                </p:cTn>
                              </p:par>
                              <p:par>
                                <p:cTn id="5576" presetID="1" presetClass="exit" presetSubtype="0" fill="hold" grpId="2" nodeType="withEffect">
                                  <p:stCondLst>
                                    <p:cond delay="0"/>
                                  </p:stCondLst>
                                  <p:childTnLst>
                                    <p:set>
                                      <p:cBhvr>
                                        <p:cTn id="5577" dur="1" fill="hold">
                                          <p:stCondLst>
                                            <p:cond delay="0"/>
                                          </p:stCondLst>
                                        </p:cTn>
                                        <p:tgtEl>
                                          <p:spTgt spid="169"/>
                                        </p:tgtEl>
                                        <p:attrNameLst>
                                          <p:attrName>style.visibility</p:attrName>
                                        </p:attrNameLst>
                                      </p:cBhvr>
                                      <p:to>
                                        <p:strVal val="hidden"/>
                                      </p:to>
                                    </p:set>
                                  </p:childTnLst>
                                </p:cTn>
                              </p:par>
                              <p:par>
                                <p:cTn id="5578" presetID="1" presetClass="exit" presetSubtype="0" fill="hold" grpId="2" nodeType="withEffect">
                                  <p:stCondLst>
                                    <p:cond delay="0"/>
                                  </p:stCondLst>
                                  <p:childTnLst>
                                    <p:set>
                                      <p:cBhvr>
                                        <p:cTn id="5579" dur="1" fill="hold">
                                          <p:stCondLst>
                                            <p:cond delay="0"/>
                                          </p:stCondLst>
                                        </p:cTn>
                                        <p:tgtEl>
                                          <p:spTgt spid="170"/>
                                        </p:tgtEl>
                                        <p:attrNameLst>
                                          <p:attrName>style.visibility</p:attrName>
                                        </p:attrNameLst>
                                      </p:cBhvr>
                                      <p:to>
                                        <p:strVal val="hidden"/>
                                      </p:to>
                                    </p:set>
                                  </p:childTnLst>
                                </p:cTn>
                              </p:par>
                              <p:par>
                                <p:cTn id="5580" presetID="1" presetClass="exit" presetSubtype="0" fill="hold" grpId="2" nodeType="withEffect">
                                  <p:stCondLst>
                                    <p:cond delay="0"/>
                                  </p:stCondLst>
                                  <p:childTnLst>
                                    <p:set>
                                      <p:cBhvr>
                                        <p:cTn id="5581" dur="1" fill="hold">
                                          <p:stCondLst>
                                            <p:cond delay="0"/>
                                          </p:stCondLst>
                                        </p:cTn>
                                        <p:tgtEl>
                                          <p:spTgt spid="145"/>
                                        </p:tgtEl>
                                        <p:attrNameLst>
                                          <p:attrName>style.visibility</p:attrName>
                                        </p:attrNameLst>
                                      </p:cBhvr>
                                      <p:to>
                                        <p:strVal val="hidden"/>
                                      </p:to>
                                    </p:set>
                                  </p:childTnLst>
                                </p:cTn>
                              </p:par>
                              <p:par>
                                <p:cTn id="5582" presetID="1" presetClass="exit" presetSubtype="0" fill="hold" grpId="2" nodeType="withEffect">
                                  <p:stCondLst>
                                    <p:cond delay="0"/>
                                  </p:stCondLst>
                                  <p:childTnLst>
                                    <p:set>
                                      <p:cBhvr>
                                        <p:cTn id="5583" dur="1" fill="hold">
                                          <p:stCondLst>
                                            <p:cond delay="0"/>
                                          </p:stCondLst>
                                        </p:cTn>
                                        <p:tgtEl>
                                          <p:spTgt spid="171"/>
                                        </p:tgtEl>
                                        <p:attrNameLst>
                                          <p:attrName>style.visibility</p:attrName>
                                        </p:attrNameLst>
                                      </p:cBhvr>
                                      <p:to>
                                        <p:strVal val="hidden"/>
                                      </p:to>
                                    </p:set>
                                  </p:childTnLst>
                                </p:cTn>
                              </p:par>
                              <p:par>
                                <p:cTn id="5584" presetID="1" presetClass="exit" presetSubtype="0" fill="hold" grpId="2" nodeType="withEffect">
                                  <p:stCondLst>
                                    <p:cond delay="0"/>
                                  </p:stCondLst>
                                  <p:childTnLst>
                                    <p:set>
                                      <p:cBhvr>
                                        <p:cTn id="5585" dur="1" fill="hold">
                                          <p:stCondLst>
                                            <p:cond delay="0"/>
                                          </p:stCondLst>
                                        </p:cTn>
                                        <p:tgtEl>
                                          <p:spTgt spid="173"/>
                                        </p:tgtEl>
                                        <p:attrNameLst>
                                          <p:attrName>style.visibility</p:attrName>
                                        </p:attrNameLst>
                                      </p:cBhvr>
                                      <p:to>
                                        <p:strVal val="hidden"/>
                                      </p:to>
                                    </p:set>
                                  </p:childTnLst>
                                </p:cTn>
                              </p:par>
                              <p:par>
                                <p:cTn id="5586" presetID="1" presetClass="exit" presetSubtype="0" fill="hold" grpId="6" nodeType="withEffect">
                                  <p:stCondLst>
                                    <p:cond delay="0"/>
                                  </p:stCondLst>
                                  <p:childTnLst>
                                    <p:set>
                                      <p:cBhvr>
                                        <p:cTn id="5587" dur="1" fill="hold">
                                          <p:stCondLst>
                                            <p:cond delay="0"/>
                                          </p:stCondLst>
                                        </p:cTn>
                                        <p:tgtEl>
                                          <p:spTgt spid="140"/>
                                        </p:tgtEl>
                                        <p:attrNameLst>
                                          <p:attrName>style.visibility</p:attrName>
                                        </p:attrNameLst>
                                      </p:cBhvr>
                                      <p:to>
                                        <p:strVal val="hidden"/>
                                      </p:to>
                                    </p:set>
                                  </p:childTnLst>
                                </p:cTn>
                              </p:par>
                              <p:par>
                                <p:cTn id="5588" presetID="1" presetClass="exit" presetSubtype="0" fill="hold" grpId="2" nodeType="withEffect">
                                  <p:stCondLst>
                                    <p:cond delay="0"/>
                                  </p:stCondLst>
                                  <p:childTnLst>
                                    <p:set>
                                      <p:cBhvr>
                                        <p:cTn id="5589" dur="1" fill="hold">
                                          <p:stCondLst>
                                            <p:cond delay="0"/>
                                          </p:stCondLst>
                                        </p:cTn>
                                        <p:tgtEl>
                                          <p:spTgt spid="174"/>
                                        </p:tgtEl>
                                        <p:attrNameLst>
                                          <p:attrName>style.visibility</p:attrName>
                                        </p:attrNameLst>
                                      </p:cBhvr>
                                      <p:to>
                                        <p:strVal val="hidden"/>
                                      </p:to>
                                    </p:set>
                                  </p:childTnLst>
                                </p:cTn>
                              </p:par>
                              <p:par>
                                <p:cTn id="5590" presetID="1" presetClass="exit" presetSubtype="0" fill="hold" grpId="2" nodeType="withEffect">
                                  <p:stCondLst>
                                    <p:cond delay="0"/>
                                  </p:stCondLst>
                                  <p:childTnLst>
                                    <p:set>
                                      <p:cBhvr>
                                        <p:cTn id="5591" dur="1" fill="hold">
                                          <p:stCondLst>
                                            <p:cond delay="0"/>
                                          </p:stCondLst>
                                        </p:cTn>
                                        <p:tgtEl>
                                          <p:spTgt spid="172"/>
                                        </p:tgtEl>
                                        <p:attrNameLst>
                                          <p:attrName>style.visibility</p:attrName>
                                        </p:attrNameLst>
                                      </p:cBhvr>
                                      <p:to>
                                        <p:strVal val="hidden"/>
                                      </p:to>
                                    </p:set>
                                  </p:childTnLst>
                                </p:cTn>
                              </p:par>
                              <p:par>
                                <p:cTn id="5592" presetID="1" presetClass="exit" presetSubtype="0" fill="hold" grpId="2" nodeType="withEffect">
                                  <p:stCondLst>
                                    <p:cond delay="0"/>
                                  </p:stCondLst>
                                  <p:childTnLst>
                                    <p:set>
                                      <p:cBhvr>
                                        <p:cTn id="5593" dur="1" fill="hold">
                                          <p:stCondLst>
                                            <p:cond delay="0"/>
                                          </p:stCondLst>
                                        </p:cTn>
                                        <p:tgtEl>
                                          <p:spTgt spid="181"/>
                                        </p:tgtEl>
                                        <p:attrNameLst>
                                          <p:attrName>style.visibility</p:attrName>
                                        </p:attrNameLst>
                                      </p:cBhvr>
                                      <p:to>
                                        <p:strVal val="hidden"/>
                                      </p:to>
                                    </p:set>
                                  </p:childTnLst>
                                </p:cTn>
                              </p:par>
                              <p:par>
                                <p:cTn id="5594" presetID="1" presetClass="exit" presetSubtype="0" fill="hold" grpId="2" nodeType="withEffect">
                                  <p:stCondLst>
                                    <p:cond delay="0"/>
                                  </p:stCondLst>
                                  <p:childTnLst>
                                    <p:set>
                                      <p:cBhvr>
                                        <p:cTn id="5595" dur="1" fill="hold">
                                          <p:stCondLst>
                                            <p:cond delay="0"/>
                                          </p:stCondLst>
                                        </p:cTn>
                                        <p:tgtEl>
                                          <p:spTgt spid="182"/>
                                        </p:tgtEl>
                                        <p:attrNameLst>
                                          <p:attrName>style.visibility</p:attrName>
                                        </p:attrNameLst>
                                      </p:cBhvr>
                                      <p:to>
                                        <p:strVal val="hidden"/>
                                      </p:to>
                                    </p:set>
                                  </p:childTnLst>
                                </p:cTn>
                              </p:par>
                              <p:par>
                                <p:cTn id="5596" presetID="1" presetClass="exit" presetSubtype="0" fill="hold" grpId="6" nodeType="withEffect">
                                  <p:stCondLst>
                                    <p:cond delay="0"/>
                                  </p:stCondLst>
                                  <p:childTnLst>
                                    <p:set>
                                      <p:cBhvr>
                                        <p:cTn id="5597" dur="1" fill="hold">
                                          <p:stCondLst>
                                            <p:cond delay="0"/>
                                          </p:stCondLst>
                                        </p:cTn>
                                        <p:tgtEl>
                                          <p:spTgt spid="139"/>
                                        </p:tgtEl>
                                        <p:attrNameLst>
                                          <p:attrName>style.visibility</p:attrName>
                                        </p:attrNameLst>
                                      </p:cBhvr>
                                      <p:to>
                                        <p:strVal val="hidden"/>
                                      </p:to>
                                    </p:set>
                                  </p:childTnLst>
                                </p:cTn>
                              </p:par>
                              <p:par>
                                <p:cTn id="5598" presetID="1" presetClass="exit" presetSubtype="0" fill="hold" grpId="2" nodeType="withEffect">
                                  <p:stCondLst>
                                    <p:cond delay="0"/>
                                  </p:stCondLst>
                                  <p:childTnLst>
                                    <p:set>
                                      <p:cBhvr>
                                        <p:cTn id="5599" dur="1" fill="hold">
                                          <p:stCondLst>
                                            <p:cond delay="0"/>
                                          </p:stCondLst>
                                        </p:cTn>
                                        <p:tgtEl>
                                          <p:spTgt spid="183"/>
                                        </p:tgtEl>
                                        <p:attrNameLst>
                                          <p:attrName>style.visibility</p:attrName>
                                        </p:attrNameLst>
                                      </p:cBhvr>
                                      <p:to>
                                        <p:strVal val="hidden"/>
                                      </p:to>
                                    </p:set>
                                  </p:childTnLst>
                                </p:cTn>
                              </p:par>
                              <p:par>
                                <p:cTn id="5600" presetID="1" presetClass="exit" presetSubtype="0" fill="hold" grpId="2" nodeType="withEffect">
                                  <p:stCondLst>
                                    <p:cond delay="0"/>
                                  </p:stCondLst>
                                  <p:childTnLst>
                                    <p:set>
                                      <p:cBhvr>
                                        <p:cTn id="5601" dur="1" fill="hold">
                                          <p:stCondLst>
                                            <p:cond delay="0"/>
                                          </p:stCondLst>
                                        </p:cTn>
                                        <p:tgtEl>
                                          <p:spTgt spid="185"/>
                                        </p:tgtEl>
                                        <p:attrNameLst>
                                          <p:attrName>style.visibility</p:attrName>
                                        </p:attrNameLst>
                                      </p:cBhvr>
                                      <p:to>
                                        <p:strVal val="hidden"/>
                                      </p:to>
                                    </p:set>
                                  </p:childTnLst>
                                </p:cTn>
                              </p:par>
                              <p:par>
                                <p:cTn id="5602" presetID="1" presetClass="exit" presetSubtype="0" fill="hold" grpId="2" nodeType="withEffect">
                                  <p:stCondLst>
                                    <p:cond delay="0"/>
                                  </p:stCondLst>
                                  <p:childTnLst>
                                    <p:set>
                                      <p:cBhvr>
                                        <p:cTn id="5603" dur="1" fill="hold">
                                          <p:stCondLst>
                                            <p:cond delay="0"/>
                                          </p:stCondLst>
                                        </p:cTn>
                                        <p:tgtEl>
                                          <p:spTgt spid="146"/>
                                        </p:tgtEl>
                                        <p:attrNameLst>
                                          <p:attrName>style.visibility</p:attrName>
                                        </p:attrNameLst>
                                      </p:cBhvr>
                                      <p:to>
                                        <p:strVal val="hidden"/>
                                      </p:to>
                                    </p:set>
                                  </p:childTnLst>
                                </p:cTn>
                              </p:par>
                              <p:par>
                                <p:cTn id="5604" presetID="1" presetClass="exit" presetSubtype="0" fill="hold" grpId="2" nodeType="withEffect">
                                  <p:stCondLst>
                                    <p:cond delay="0"/>
                                  </p:stCondLst>
                                  <p:childTnLst>
                                    <p:set>
                                      <p:cBhvr>
                                        <p:cTn id="5605" dur="1" fill="hold">
                                          <p:stCondLst>
                                            <p:cond delay="0"/>
                                          </p:stCondLst>
                                        </p:cTn>
                                        <p:tgtEl>
                                          <p:spTgt spid="186"/>
                                        </p:tgtEl>
                                        <p:attrNameLst>
                                          <p:attrName>style.visibility</p:attrName>
                                        </p:attrNameLst>
                                      </p:cBhvr>
                                      <p:to>
                                        <p:strVal val="hidden"/>
                                      </p:to>
                                    </p:set>
                                  </p:childTnLst>
                                </p:cTn>
                              </p:par>
                              <p:par>
                                <p:cTn id="5606" presetID="1" presetClass="exit" presetSubtype="0" fill="hold" grpId="2" nodeType="withEffect">
                                  <p:stCondLst>
                                    <p:cond delay="0"/>
                                  </p:stCondLst>
                                  <p:childTnLst>
                                    <p:set>
                                      <p:cBhvr>
                                        <p:cTn id="5607" dur="1" fill="hold">
                                          <p:stCondLst>
                                            <p:cond delay="0"/>
                                          </p:stCondLst>
                                        </p:cTn>
                                        <p:tgtEl>
                                          <p:spTgt spid="184"/>
                                        </p:tgtEl>
                                        <p:attrNameLst>
                                          <p:attrName>style.visibility</p:attrName>
                                        </p:attrNameLst>
                                      </p:cBhvr>
                                      <p:to>
                                        <p:strVal val="hidden"/>
                                      </p:to>
                                    </p:set>
                                  </p:childTnLst>
                                </p:cTn>
                              </p:par>
                              <p:par>
                                <p:cTn id="5608" presetID="1" presetClass="entr" presetSubtype="0" fill="hold" grpId="12" nodeType="withEffect">
                                  <p:stCondLst>
                                    <p:cond delay="0"/>
                                  </p:stCondLst>
                                  <p:childTnLst>
                                    <p:set>
                                      <p:cBhvr>
                                        <p:cTn id="5609" dur="1" fill="hold">
                                          <p:stCondLst>
                                            <p:cond delay="0"/>
                                          </p:stCondLst>
                                        </p:cTn>
                                        <p:tgtEl>
                                          <p:spTgt spid="209"/>
                                        </p:tgtEl>
                                        <p:attrNameLst>
                                          <p:attrName>style.visibility</p:attrName>
                                        </p:attrNameLst>
                                      </p:cBhvr>
                                      <p:to>
                                        <p:strVal val="visible"/>
                                      </p:to>
                                    </p:set>
                                  </p:childTnLst>
                                </p:cTn>
                              </p:par>
                              <p:par>
                                <p:cTn id="5610" presetID="1" presetClass="entr" presetSubtype="0" fill="hold" grpId="12" nodeType="withEffect">
                                  <p:stCondLst>
                                    <p:cond delay="0"/>
                                  </p:stCondLst>
                                  <p:childTnLst>
                                    <p:set>
                                      <p:cBhvr>
                                        <p:cTn id="5611" dur="1" fill="hold">
                                          <p:stCondLst>
                                            <p:cond delay="0"/>
                                          </p:stCondLst>
                                        </p:cTn>
                                        <p:tgtEl>
                                          <p:spTgt spid="210"/>
                                        </p:tgtEl>
                                        <p:attrNameLst>
                                          <p:attrName>style.visibility</p:attrName>
                                        </p:attrNameLst>
                                      </p:cBhvr>
                                      <p:to>
                                        <p:strVal val="visible"/>
                                      </p:to>
                                    </p:set>
                                  </p:childTnLst>
                                </p:cTn>
                              </p:par>
                              <p:par>
                                <p:cTn id="5612" presetID="1" presetClass="entr" presetSubtype="0" fill="hold" grpId="12" nodeType="withEffect">
                                  <p:stCondLst>
                                    <p:cond delay="0"/>
                                  </p:stCondLst>
                                  <p:childTnLst>
                                    <p:set>
                                      <p:cBhvr>
                                        <p:cTn id="5613" dur="1" fill="hold">
                                          <p:stCondLst>
                                            <p:cond delay="0"/>
                                          </p:stCondLst>
                                        </p:cTn>
                                        <p:tgtEl>
                                          <p:spTgt spid="208"/>
                                        </p:tgtEl>
                                        <p:attrNameLst>
                                          <p:attrName>style.visibility</p:attrName>
                                        </p:attrNameLst>
                                      </p:cBhvr>
                                      <p:to>
                                        <p:strVal val="visible"/>
                                      </p:to>
                                    </p:set>
                                  </p:childTnLst>
                                </p:cTn>
                              </p:par>
                              <p:par>
                                <p:cTn id="5614" presetID="1" presetClass="entr" presetSubtype="0" fill="hold" grpId="12" nodeType="withEffect">
                                  <p:stCondLst>
                                    <p:cond delay="0"/>
                                  </p:stCondLst>
                                  <p:childTnLst>
                                    <p:set>
                                      <p:cBhvr>
                                        <p:cTn id="5615" dur="1" fill="hold">
                                          <p:stCondLst>
                                            <p:cond delay="0"/>
                                          </p:stCondLst>
                                        </p:cTn>
                                        <p:tgtEl>
                                          <p:spTgt spid="207"/>
                                        </p:tgtEl>
                                        <p:attrNameLst>
                                          <p:attrName>style.visibility</p:attrName>
                                        </p:attrNameLst>
                                      </p:cBhvr>
                                      <p:to>
                                        <p:strVal val="visible"/>
                                      </p:to>
                                    </p:set>
                                  </p:childTnLst>
                                </p:cTn>
                              </p:par>
                              <p:par>
                                <p:cTn id="5616" presetID="1" presetClass="exit" presetSubtype="0" fill="hold" grpId="2" nodeType="withEffect">
                                  <p:stCondLst>
                                    <p:cond delay="0"/>
                                  </p:stCondLst>
                                  <p:childTnLst>
                                    <p:set>
                                      <p:cBhvr>
                                        <p:cTn id="5617" dur="1" fill="hold">
                                          <p:stCondLst>
                                            <p:cond delay="0"/>
                                          </p:stCondLst>
                                        </p:cTn>
                                        <p:tgtEl>
                                          <p:spTgt spid="193"/>
                                        </p:tgtEl>
                                        <p:attrNameLst>
                                          <p:attrName>style.visibility</p:attrName>
                                        </p:attrNameLst>
                                      </p:cBhvr>
                                      <p:to>
                                        <p:strVal val="hidden"/>
                                      </p:to>
                                    </p:set>
                                  </p:childTnLst>
                                </p:cTn>
                              </p:par>
                              <p:par>
                                <p:cTn id="5618" presetID="1" presetClass="exit" presetSubtype="0" fill="hold" grpId="2" nodeType="withEffect">
                                  <p:stCondLst>
                                    <p:cond delay="0"/>
                                  </p:stCondLst>
                                  <p:childTnLst>
                                    <p:set>
                                      <p:cBhvr>
                                        <p:cTn id="5619" dur="1" fill="hold">
                                          <p:stCondLst>
                                            <p:cond delay="0"/>
                                          </p:stCondLst>
                                        </p:cTn>
                                        <p:tgtEl>
                                          <p:spTgt spid="194"/>
                                        </p:tgtEl>
                                        <p:attrNameLst>
                                          <p:attrName>style.visibility</p:attrName>
                                        </p:attrNameLst>
                                      </p:cBhvr>
                                      <p:to>
                                        <p:strVal val="hidden"/>
                                      </p:to>
                                    </p:set>
                                  </p:childTnLst>
                                </p:cTn>
                              </p:par>
                              <p:par>
                                <p:cTn id="5620" presetID="1" presetClass="exit" presetSubtype="0" fill="hold" grpId="6" nodeType="withEffect">
                                  <p:stCondLst>
                                    <p:cond delay="0"/>
                                  </p:stCondLst>
                                  <p:childTnLst>
                                    <p:set>
                                      <p:cBhvr>
                                        <p:cTn id="5621" dur="1" fill="hold">
                                          <p:stCondLst>
                                            <p:cond delay="0"/>
                                          </p:stCondLst>
                                        </p:cTn>
                                        <p:tgtEl>
                                          <p:spTgt spid="202"/>
                                        </p:tgtEl>
                                        <p:attrNameLst>
                                          <p:attrName>style.visibility</p:attrName>
                                        </p:attrNameLst>
                                      </p:cBhvr>
                                      <p:to>
                                        <p:strVal val="hidden"/>
                                      </p:to>
                                    </p:set>
                                  </p:childTnLst>
                                </p:cTn>
                              </p:par>
                              <p:par>
                                <p:cTn id="5622" presetID="1" presetClass="exit" presetSubtype="0" fill="hold" grpId="2" nodeType="withEffect">
                                  <p:stCondLst>
                                    <p:cond delay="0"/>
                                  </p:stCondLst>
                                  <p:childTnLst>
                                    <p:set>
                                      <p:cBhvr>
                                        <p:cTn id="5623" dur="1" fill="hold">
                                          <p:stCondLst>
                                            <p:cond delay="0"/>
                                          </p:stCondLst>
                                        </p:cTn>
                                        <p:tgtEl>
                                          <p:spTgt spid="195"/>
                                        </p:tgtEl>
                                        <p:attrNameLst>
                                          <p:attrName>style.visibility</p:attrName>
                                        </p:attrNameLst>
                                      </p:cBhvr>
                                      <p:to>
                                        <p:strVal val="hidden"/>
                                      </p:to>
                                    </p:set>
                                  </p:childTnLst>
                                </p:cTn>
                              </p:par>
                              <p:par>
                                <p:cTn id="5624" presetID="1" presetClass="exit" presetSubtype="0" fill="hold" grpId="2" nodeType="withEffect">
                                  <p:stCondLst>
                                    <p:cond delay="0"/>
                                  </p:stCondLst>
                                  <p:childTnLst>
                                    <p:set>
                                      <p:cBhvr>
                                        <p:cTn id="5625" dur="1" fill="hold">
                                          <p:stCondLst>
                                            <p:cond delay="0"/>
                                          </p:stCondLst>
                                        </p:cTn>
                                        <p:tgtEl>
                                          <p:spTgt spid="197"/>
                                        </p:tgtEl>
                                        <p:attrNameLst>
                                          <p:attrName>style.visibility</p:attrName>
                                        </p:attrNameLst>
                                      </p:cBhvr>
                                      <p:to>
                                        <p:strVal val="hidden"/>
                                      </p:to>
                                    </p:set>
                                  </p:childTnLst>
                                </p:cTn>
                              </p:par>
                              <p:par>
                                <p:cTn id="5626" presetID="1" presetClass="exit" presetSubtype="0" fill="hold" grpId="2" nodeType="withEffect">
                                  <p:stCondLst>
                                    <p:cond delay="0"/>
                                  </p:stCondLst>
                                  <p:childTnLst>
                                    <p:set>
                                      <p:cBhvr>
                                        <p:cTn id="5627" dur="1" fill="hold">
                                          <p:stCondLst>
                                            <p:cond delay="0"/>
                                          </p:stCondLst>
                                        </p:cTn>
                                        <p:tgtEl>
                                          <p:spTgt spid="198"/>
                                        </p:tgtEl>
                                        <p:attrNameLst>
                                          <p:attrName>style.visibility</p:attrName>
                                        </p:attrNameLst>
                                      </p:cBhvr>
                                      <p:to>
                                        <p:strVal val="hidden"/>
                                      </p:to>
                                    </p:set>
                                  </p:childTnLst>
                                </p:cTn>
                              </p:par>
                              <p:par>
                                <p:cTn id="5628" presetID="1" presetClass="exit" presetSubtype="0" fill="hold" grpId="2" nodeType="withEffect">
                                  <p:stCondLst>
                                    <p:cond delay="0"/>
                                  </p:stCondLst>
                                  <p:childTnLst>
                                    <p:set>
                                      <p:cBhvr>
                                        <p:cTn id="5629" dur="1" fill="hold">
                                          <p:stCondLst>
                                            <p:cond delay="0"/>
                                          </p:stCondLst>
                                        </p:cTn>
                                        <p:tgtEl>
                                          <p:spTgt spid="204"/>
                                        </p:tgtEl>
                                        <p:attrNameLst>
                                          <p:attrName>style.visibility</p:attrName>
                                        </p:attrNameLst>
                                      </p:cBhvr>
                                      <p:to>
                                        <p:strVal val="hidden"/>
                                      </p:to>
                                    </p:set>
                                  </p:childTnLst>
                                </p:cTn>
                              </p:par>
                              <p:par>
                                <p:cTn id="5630" presetID="1" presetClass="exit" presetSubtype="0" fill="hold" grpId="2" nodeType="withEffect">
                                  <p:stCondLst>
                                    <p:cond delay="0"/>
                                  </p:stCondLst>
                                  <p:childTnLst>
                                    <p:set>
                                      <p:cBhvr>
                                        <p:cTn id="5631" dur="1" fill="hold">
                                          <p:stCondLst>
                                            <p:cond delay="0"/>
                                          </p:stCondLst>
                                        </p:cTn>
                                        <p:tgtEl>
                                          <p:spTgt spid="196"/>
                                        </p:tgtEl>
                                        <p:attrNameLst>
                                          <p:attrName>style.visibility</p:attrName>
                                        </p:attrNameLst>
                                      </p:cBhvr>
                                      <p:to>
                                        <p:strVal val="hidden"/>
                                      </p:to>
                                    </p:set>
                                  </p:childTnLst>
                                </p:cTn>
                              </p:par>
                              <p:par>
                                <p:cTn id="5632" presetID="1" presetClass="exit" presetSubtype="0" fill="hold" grpId="2" nodeType="withEffect">
                                  <p:stCondLst>
                                    <p:cond delay="0"/>
                                  </p:stCondLst>
                                  <p:childTnLst>
                                    <p:set>
                                      <p:cBhvr>
                                        <p:cTn id="5633" dur="1" fill="hold">
                                          <p:stCondLst>
                                            <p:cond delay="0"/>
                                          </p:stCondLst>
                                        </p:cTn>
                                        <p:tgtEl>
                                          <p:spTgt spid="217"/>
                                        </p:tgtEl>
                                        <p:attrNameLst>
                                          <p:attrName>style.visibility</p:attrName>
                                        </p:attrNameLst>
                                      </p:cBhvr>
                                      <p:to>
                                        <p:strVal val="hidden"/>
                                      </p:to>
                                    </p:set>
                                  </p:childTnLst>
                                </p:cTn>
                              </p:par>
                              <p:par>
                                <p:cTn id="5634" presetID="1" presetClass="exit" presetSubtype="0" fill="hold" grpId="2" nodeType="withEffect">
                                  <p:stCondLst>
                                    <p:cond delay="0"/>
                                  </p:stCondLst>
                                  <p:childTnLst>
                                    <p:set>
                                      <p:cBhvr>
                                        <p:cTn id="5635" dur="1" fill="hold">
                                          <p:stCondLst>
                                            <p:cond delay="0"/>
                                          </p:stCondLst>
                                        </p:cTn>
                                        <p:tgtEl>
                                          <p:spTgt spid="218"/>
                                        </p:tgtEl>
                                        <p:attrNameLst>
                                          <p:attrName>style.visibility</p:attrName>
                                        </p:attrNameLst>
                                      </p:cBhvr>
                                      <p:to>
                                        <p:strVal val="hidden"/>
                                      </p:to>
                                    </p:set>
                                  </p:childTnLst>
                                </p:cTn>
                              </p:par>
                              <p:par>
                                <p:cTn id="5636" presetID="1" presetClass="exit" presetSubtype="0" fill="hold" grpId="6" nodeType="withEffect">
                                  <p:stCondLst>
                                    <p:cond delay="0"/>
                                  </p:stCondLst>
                                  <p:childTnLst>
                                    <p:set>
                                      <p:cBhvr>
                                        <p:cTn id="5637" dur="1" fill="hold">
                                          <p:stCondLst>
                                            <p:cond delay="0"/>
                                          </p:stCondLst>
                                        </p:cTn>
                                        <p:tgtEl>
                                          <p:spTgt spid="201"/>
                                        </p:tgtEl>
                                        <p:attrNameLst>
                                          <p:attrName>style.visibility</p:attrName>
                                        </p:attrNameLst>
                                      </p:cBhvr>
                                      <p:to>
                                        <p:strVal val="hidden"/>
                                      </p:to>
                                    </p:set>
                                  </p:childTnLst>
                                </p:cTn>
                              </p:par>
                              <p:par>
                                <p:cTn id="5638" presetID="1" presetClass="exit" presetSubtype="0" fill="hold" grpId="2" nodeType="withEffect">
                                  <p:stCondLst>
                                    <p:cond delay="0"/>
                                  </p:stCondLst>
                                  <p:childTnLst>
                                    <p:set>
                                      <p:cBhvr>
                                        <p:cTn id="5639" dur="1" fill="hold">
                                          <p:stCondLst>
                                            <p:cond delay="0"/>
                                          </p:stCondLst>
                                        </p:cTn>
                                        <p:tgtEl>
                                          <p:spTgt spid="219"/>
                                        </p:tgtEl>
                                        <p:attrNameLst>
                                          <p:attrName>style.visibility</p:attrName>
                                        </p:attrNameLst>
                                      </p:cBhvr>
                                      <p:to>
                                        <p:strVal val="hidden"/>
                                      </p:to>
                                    </p:set>
                                  </p:childTnLst>
                                </p:cTn>
                              </p:par>
                              <p:par>
                                <p:cTn id="5640" presetID="1" presetClass="exit" presetSubtype="0" fill="hold" grpId="2" nodeType="withEffect">
                                  <p:stCondLst>
                                    <p:cond delay="0"/>
                                  </p:stCondLst>
                                  <p:childTnLst>
                                    <p:set>
                                      <p:cBhvr>
                                        <p:cTn id="5641" dur="1" fill="hold">
                                          <p:stCondLst>
                                            <p:cond delay="0"/>
                                          </p:stCondLst>
                                        </p:cTn>
                                        <p:tgtEl>
                                          <p:spTgt spid="221"/>
                                        </p:tgtEl>
                                        <p:attrNameLst>
                                          <p:attrName>style.visibility</p:attrName>
                                        </p:attrNameLst>
                                      </p:cBhvr>
                                      <p:to>
                                        <p:strVal val="hidden"/>
                                      </p:to>
                                    </p:set>
                                  </p:childTnLst>
                                </p:cTn>
                              </p:par>
                              <p:par>
                                <p:cTn id="5642" presetID="1" presetClass="exit" presetSubtype="0" fill="hold" grpId="2" nodeType="withEffect">
                                  <p:stCondLst>
                                    <p:cond delay="0"/>
                                  </p:stCondLst>
                                  <p:childTnLst>
                                    <p:set>
                                      <p:cBhvr>
                                        <p:cTn id="5643" dur="1" fill="hold">
                                          <p:stCondLst>
                                            <p:cond delay="0"/>
                                          </p:stCondLst>
                                        </p:cTn>
                                        <p:tgtEl>
                                          <p:spTgt spid="222"/>
                                        </p:tgtEl>
                                        <p:attrNameLst>
                                          <p:attrName>style.visibility</p:attrName>
                                        </p:attrNameLst>
                                      </p:cBhvr>
                                      <p:to>
                                        <p:strVal val="hidden"/>
                                      </p:to>
                                    </p:set>
                                  </p:childTnLst>
                                </p:cTn>
                              </p:par>
                              <p:par>
                                <p:cTn id="5644" presetID="1" presetClass="exit" presetSubtype="0" fill="hold" grpId="2" nodeType="withEffect">
                                  <p:stCondLst>
                                    <p:cond delay="0"/>
                                  </p:stCondLst>
                                  <p:childTnLst>
                                    <p:set>
                                      <p:cBhvr>
                                        <p:cTn id="5645" dur="1" fill="hold">
                                          <p:stCondLst>
                                            <p:cond delay="0"/>
                                          </p:stCondLst>
                                        </p:cTn>
                                        <p:tgtEl>
                                          <p:spTgt spid="220"/>
                                        </p:tgtEl>
                                        <p:attrNameLst>
                                          <p:attrName>style.visibility</p:attrName>
                                        </p:attrNameLst>
                                      </p:cBhvr>
                                      <p:to>
                                        <p:strVal val="hidden"/>
                                      </p:to>
                                    </p:set>
                                  </p:childTnLst>
                                </p:cTn>
                              </p:par>
                              <p:par>
                                <p:cTn id="5646" presetID="1" presetClass="exit" presetSubtype="0" fill="hold" grpId="2" nodeType="withEffect">
                                  <p:stCondLst>
                                    <p:cond delay="0"/>
                                  </p:stCondLst>
                                  <p:childTnLst>
                                    <p:set>
                                      <p:cBhvr>
                                        <p:cTn id="5647" dur="1" fill="hold">
                                          <p:stCondLst>
                                            <p:cond delay="0"/>
                                          </p:stCondLst>
                                        </p:cTn>
                                        <p:tgtEl>
                                          <p:spTgt spid="203"/>
                                        </p:tgtEl>
                                        <p:attrNameLst>
                                          <p:attrName>style.visibility</p:attrName>
                                        </p:attrNameLst>
                                      </p:cBhvr>
                                      <p:to>
                                        <p:strVal val="hidden"/>
                                      </p:to>
                                    </p:set>
                                  </p:childTnLst>
                                </p:cTn>
                              </p:par>
                              <p:par>
                                <p:cTn id="5648" presetID="1" presetClass="exit" presetSubtype="0" fill="hold" grpId="2" nodeType="withEffect">
                                  <p:stCondLst>
                                    <p:cond delay="0"/>
                                  </p:stCondLst>
                                  <p:childTnLst>
                                    <p:set>
                                      <p:cBhvr>
                                        <p:cTn id="5649" dur="1" fill="hold">
                                          <p:stCondLst>
                                            <p:cond delay="0"/>
                                          </p:stCondLst>
                                        </p:cTn>
                                        <p:tgtEl>
                                          <p:spTgt spid="229"/>
                                        </p:tgtEl>
                                        <p:attrNameLst>
                                          <p:attrName>style.visibility</p:attrName>
                                        </p:attrNameLst>
                                      </p:cBhvr>
                                      <p:to>
                                        <p:strVal val="hidden"/>
                                      </p:to>
                                    </p:set>
                                  </p:childTnLst>
                                </p:cTn>
                              </p:par>
                              <p:par>
                                <p:cTn id="5650" presetID="1" presetClass="exit" presetSubtype="0" fill="hold" grpId="2" nodeType="withEffect">
                                  <p:stCondLst>
                                    <p:cond delay="0"/>
                                  </p:stCondLst>
                                  <p:childTnLst>
                                    <p:set>
                                      <p:cBhvr>
                                        <p:cTn id="5651" dur="1" fill="hold">
                                          <p:stCondLst>
                                            <p:cond delay="0"/>
                                          </p:stCondLst>
                                        </p:cTn>
                                        <p:tgtEl>
                                          <p:spTgt spid="230"/>
                                        </p:tgtEl>
                                        <p:attrNameLst>
                                          <p:attrName>style.visibility</p:attrName>
                                        </p:attrNameLst>
                                      </p:cBhvr>
                                      <p:to>
                                        <p:strVal val="hidden"/>
                                      </p:to>
                                    </p:set>
                                  </p:childTnLst>
                                </p:cTn>
                              </p:par>
                              <p:par>
                                <p:cTn id="5652" presetID="1" presetClass="exit" presetSubtype="0" fill="hold" grpId="2" nodeType="withEffect">
                                  <p:stCondLst>
                                    <p:cond delay="0"/>
                                  </p:stCondLst>
                                  <p:childTnLst>
                                    <p:set>
                                      <p:cBhvr>
                                        <p:cTn id="5653" dur="1" fill="hold">
                                          <p:stCondLst>
                                            <p:cond delay="0"/>
                                          </p:stCondLst>
                                        </p:cTn>
                                        <p:tgtEl>
                                          <p:spTgt spid="205"/>
                                        </p:tgtEl>
                                        <p:attrNameLst>
                                          <p:attrName>style.visibility</p:attrName>
                                        </p:attrNameLst>
                                      </p:cBhvr>
                                      <p:to>
                                        <p:strVal val="hidden"/>
                                      </p:to>
                                    </p:set>
                                  </p:childTnLst>
                                </p:cTn>
                              </p:par>
                              <p:par>
                                <p:cTn id="5654" presetID="1" presetClass="exit" presetSubtype="0" fill="hold" grpId="2" nodeType="withEffect">
                                  <p:stCondLst>
                                    <p:cond delay="0"/>
                                  </p:stCondLst>
                                  <p:childTnLst>
                                    <p:set>
                                      <p:cBhvr>
                                        <p:cTn id="5655" dur="1" fill="hold">
                                          <p:stCondLst>
                                            <p:cond delay="0"/>
                                          </p:stCondLst>
                                        </p:cTn>
                                        <p:tgtEl>
                                          <p:spTgt spid="231"/>
                                        </p:tgtEl>
                                        <p:attrNameLst>
                                          <p:attrName>style.visibility</p:attrName>
                                        </p:attrNameLst>
                                      </p:cBhvr>
                                      <p:to>
                                        <p:strVal val="hidden"/>
                                      </p:to>
                                    </p:set>
                                  </p:childTnLst>
                                </p:cTn>
                              </p:par>
                              <p:par>
                                <p:cTn id="5656" presetID="1" presetClass="exit" presetSubtype="0" fill="hold" grpId="2" nodeType="withEffect">
                                  <p:stCondLst>
                                    <p:cond delay="0"/>
                                  </p:stCondLst>
                                  <p:childTnLst>
                                    <p:set>
                                      <p:cBhvr>
                                        <p:cTn id="5657" dur="1" fill="hold">
                                          <p:stCondLst>
                                            <p:cond delay="0"/>
                                          </p:stCondLst>
                                        </p:cTn>
                                        <p:tgtEl>
                                          <p:spTgt spid="233"/>
                                        </p:tgtEl>
                                        <p:attrNameLst>
                                          <p:attrName>style.visibility</p:attrName>
                                        </p:attrNameLst>
                                      </p:cBhvr>
                                      <p:to>
                                        <p:strVal val="hidden"/>
                                      </p:to>
                                    </p:set>
                                  </p:childTnLst>
                                </p:cTn>
                              </p:par>
                              <p:par>
                                <p:cTn id="5658" presetID="1" presetClass="exit" presetSubtype="0" fill="hold" grpId="6" nodeType="withEffect">
                                  <p:stCondLst>
                                    <p:cond delay="0"/>
                                  </p:stCondLst>
                                  <p:childTnLst>
                                    <p:set>
                                      <p:cBhvr>
                                        <p:cTn id="5659" dur="1" fill="hold">
                                          <p:stCondLst>
                                            <p:cond delay="0"/>
                                          </p:stCondLst>
                                        </p:cTn>
                                        <p:tgtEl>
                                          <p:spTgt spid="200"/>
                                        </p:tgtEl>
                                        <p:attrNameLst>
                                          <p:attrName>style.visibility</p:attrName>
                                        </p:attrNameLst>
                                      </p:cBhvr>
                                      <p:to>
                                        <p:strVal val="hidden"/>
                                      </p:to>
                                    </p:set>
                                  </p:childTnLst>
                                </p:cTn>
                              </p:par>
                              <p:par>
                                <p:cTn id="5660" presetID="1" presetClass="exit" presetSubtype="0" fill="hold" grpId="2" nodeType="withEffect">
                                  <p:stCondLst>
                                    <p:cond delay="0"/>
                                  </p:stCondLst>
                                  <p:childTnLst>
                                    <p:set>
                                      <p:cBhvr>
                                        <p:cTn id="5661" dur="1" fill="hold">
                                          <p:stCondLst>
                                            <p:cond delay="0"/>
                                          </p:stCondLst>
                                        </p:cTn>
                                        <p:tgtEl>
                                          <p:spTgt spid="234"/>
                                        </p:tgtEl>
                                        <p:attrNameLst>
                                          <p:attrName>style.visibility</p:attrName>
                                        </p:attrNameLst>
                                      </p:cBhvr>
                                      <p:to>
                                        <p:strVal val="hidden"/>
                                      </p:to>
                                    </p:set>
                                  </p:childTnLst>
                                </p:cTn>
                              </p:par>
                              <p:par>
                                <p:cTn id="5662" presetID="1" presetClass="exit" presetSubtype="0" fill="hold" grpId="2" nodeType="withEffect">
                                  <p:stCondLst>
                                    <p:cond delay="0"/>
                                  </p:stCondLst>
                                  <p:childTnLst>
                                    <p:set>
                                      <p:cBhvr>
                                        <p:cTn id="5663" dur="1" fill="hold">
                                          <p:stCondLst>
                                            <p:cond delay="0"/>
                                          </p:stCondLst>
                                        </p:cTn>
                                        <p:tgtEl>
                                          <p:spTgt spid="232"/>
                                        </p:tgtEl>
                                        <p:attrNameLst>
                                          <p:attrName>style.visibility</p:attrName>
                                        </p:attrNameLst>
                                      </p:cBhvr>
                                      <p:to>
                                        <p:strVal val="hidden"/>
                                      </p:to>
                                    </p:set>
                                  </p:childTnLst>
                                </p:cTn>
                              </p:par>
                              <p:par>
                                <p:cTn id="5664" presetID="1" presetClass="exit" presetSubtype="0" fill="hold" grpId="2" nodeType="withEffect">
                                  <p:stCondLst>
                                    <p:cond delay="0"/>
                                  </p:stCondLst>
                                  <p:childTnLst>
                                    <p:set>
                                      <p:cBhvr>
                                        <p:cTn id="5665" dur="1" fill="hold">
                                          <p:stCondLst>
                                            <p:cond delay="0"/>
                                          </p:stCondLst>
                                        </p:cTn>
                                        <p:tgtEl>
                                          <p:spTgt spid="241"/>
                                        </p:tgtEl>
                                        <p:attrNameLst>
                                          <p:attrName>style.visibility</p:attrName>
                                        </p:attrNameLst>
                                      </p:cBhvr>
                                      <p:to>
                                        <p:strVal val="hidden"/>
                                      </p:to>
                                    </p:set>
                                  </p:childTnLst>
                                </p:cTn>
                              </p:par>
                              <p:par>
                                <p:cTn id="5666" presetID="1" presetClass="exit" presetSubtype="0" fill="hold" grpId="2" nodeType="withEffect">
                                  <p:stCondLst>
                                    <p:cond delay="0"/>
                                  </p:stCondLst>
                                  <p:childTnLst>
                                    <p:set>
                                      <p:cBhvr>
                                        <p:cTn id="5667" dur="1" fill="hold">
                                          <p:stCondLst>
                                            <p:cond delay="0"/>
                                          </p:stCondLst>
                                        </p:cTn>
                                        <p:tgtEl>
                                          <p:spTgt spid="242"/>
                                        </p:tgtEl>
                                        <p:attrNameLst>
                                          <p:attrName>style.visibility</p:attrName>
                                        </p:attrNameLst>
                                      </p:cBhvr>
                                      <p:to>
                                        <p:strVal val="hidden"/>
                                      </p:to>
                                    </p:set>
                                  </p:childTnLst>
                                </p:cTn>
                              </p:par>
                              <p:par>
                                <p:cTn id="5668" presetID="1" presetClass="exit" presetSubtype="0" fill="hold" grpId="6" nodeType="withEffect">
                                  <p:stCondLst>
                                    <p:cond delay="0"/>
                                  </p:stCondLst>
                                  <p:childTnLst>
                                    <p:set>
                                      <p:cBhvr>
                                        <p:cTn id="5669" dur="1" fill="hold">
                                          <p:stCondLst>
                                            <p:cond delay="0"/>
                                          </p:stCondLst>
                                        </p:cTn>
                                        <p:tgtEl>
                                          <p:spTgt spid="199"/>
                                        </p:tgtEl>
                                        <p:attrNameLst>
                                          <p:attrName>style.visibility</p:attrName>
                                        </p:attrNameLst>
                                      </p:cBhvr>
                                      <p:to>
                                        <p:strVal val="hidden"/>
                                      </p:to>
                                    </p:set>
                                  </p:childTnLst>
                                </p:cTn>
                              </p:par>
                              <p:par>
                                <p:cTn id="5670" presetID="1" presetClass="exit" presetSubtype="0" fill="hold" grpId="2" nodeType="withEffect">
                                  <p:stCondLst>
                                    <p:cond delay="0"/>
                                  </p:stCondLst>
                                  <p:childTnLst>
                                    <p:set>
                                      <p:cBhvr>
                                        <p:cTn id="5671" dur="1" fill="hold">
                                          <p:stCondLst>
                                            <p:cond delay="0"/>
                                          </p:stCondLst>
                                        </p:cTn>
                                        <p:tgtEl>
                                          <p:spTgt spid="243"/>
                                        </p:tgtEl>
                                        <p:attrNameLst>
                                          <p:attrName>style.visibility</p:attrName>
                                        </p:attrNameLst>
                                      </p:cBhvr>
                                      <p:to>
                                        <p:strVal val="hidden"/>
                                      </p:to>
                                    </p:set>
                                  </p:childTnLst>
                                </p:cTn>
                              </p:par>
                              <p:par>
                                <p:cTn id="5672" presetID="1" presetClass="exit" presetSubtype="0" fill="hold" grpId="2" nodeType="withEffect">
                                  <p:stCondLst>
                                    <p:cond delay="0"/>
                                  </p:stCondLst>
                                  <p:childTnLst>
                                    <p:set>
                                      <p:cBhvr>
                                        <p:cTn id="5673" dur="1" fill="hold">
                                          <p:stCondLst>
                                            <p:cond delay="0"/>
                                          </p:stCondLst>
                                        </p:cTn>
                                        <p:tgtEl>
                                          <p:spTgt spid="245"/>
                                        </p:tgtEl>
                                        <p:attrNameLst>
                                          <p:attrName>style.visibility</p:attrName>
                                        </p:attrNameLst>
                                      </p:cBhvr>
                                      <p:to>
                                        <p:strVal val="hidden"/>
                                      </p:to>
                                    </p:set>
                                  </p:childTnLst>
                                </p:cTn>
                              </p:par>
                              <p:par>
                                <p:cTn id="5674" presetID="1" presetClass="exit" presetSubtype="0" fill="hold" grpId="2" nodeType="withEffect">
                                  <p:stCondLst>
                                    <p:cond delay="0"/>
                                  </p:stCondLst>
                                  <p:childTnLst>
                                    <p:set>
                                      <p:cBhvr>
                                        <p:cTn id="5675" dur="1" fill="hold">
                                          <p:stCondLst>
                                            <p:cond delay="0"/>
                                          </p:stCondLst>
                                        </p:cTn>
                                        <p:tgtEl>
                                          <p:spTgt spid="206"/>
                                        </p:tgtEl>
                                        <p:attrNameLst>
                                          <p:attrName>style.visibility</p:attrName>
                                        </p:attrNameLst>
                                      </p:cBhvr>
                                      <p:to>
                                        <p:strVal val="hidden"/>
                                      </p:to>
                                    </p:set>
                                  </p:childTnLst>
                                </p:cTn>
                              </p:par>
                              <p:par>
                                <p:cTn id="5676" presetID="1" presetClass="exit" presetSubtype="0" fill="hold" grpId="2" nodeType="withEffect">
                                  <p:stCondLst>
                                    <p:cond delay="0"/>
                                  </p:stCondLst>
                                  <p:childTnLst>
                                    <p:set>
                                      <p:cBhvr>
                                        <p:cTn id="5677" dur="1" fill="hold">
                                          <p:stCondLst>
                                            <p:cond delay="0"/>
                                          </p:stCondLst>
                                        </p:cTn>
                                        <p:tgtEl>
                                          <p:spTgt spid="246"/>
                                        </p:tgtEl>
                                        <p:attrNameLst>
                                          <p:attrName>style.visibility</p:attrName>
                                        </p:attrNameLst>
                                      </p:cBhvr>
                                      <p:to>
                                        <p:strVal val="hidden"/>
                                      </p:to>
                                    </p:set>
                                  </p:childTnLst>
                                </p:cTn>
                              </p:par>
                              <p:par>
                                <p:cTn id="5678" presetID="1" presetClass="exit" presetSubtype="0" fill="hold" grpId="2" nodeType="withEffect">
                                  <p:stCondLst>
                                    <p:cond delay="0"/>
                                  </p:stCondLst>
                                  <p:childTnLst>
                                    <p:set>
                                      <p:cBhvr>
                                        <p:cTn id="5679" dur="1" fill="hold">
                                          <p:stCondLst>
                                            <p:cond delay="0"/>
                                          </p:stCondLst>
                                        </p:cTn>
                                        <p:tgtEl>
                                          <p:spTgt spid="244"/>
                                        </p:tgtEl>
                                        <p:attrNameLst>
                                          <p:attrName>style.visibility</p:attrName>
                                        </p:attrNameLst>
                                      </p:cBhvr>
                                      <p:to>
                                        <p:strVal val="hidden"/>
                                      </p:to>
                                    </p:set>
                                  </p:childTnLst>
                                </p:cTn>
                              </p:par>
                              <p:par>
                                <p:cTn id="5680" presetID="1" presetClass="entr" presetSubtype="0" fill="hold" grpId="12" nodeType="withEffect">
                                  <p:stCondLst>
                                    <p:cond delay="0"/>
                                  </p:stCondLst>
                                  <p:childTnLst>
                                    <p:set>
                                      <p:cBhvr>
                                        <p:cTn id="5681" dur="1" fill="hold">
                                          <p:stCondLst>
                                            <p:cond delay="0"/>
                                          </p:stCondLst>
                                        </p:cTn>
                                        <p:tgtEl>
                                          <p:spTgt spid="269"/>
                                        </p:tgtEl>
                                        <p:attrNameLst>
                                          <p:attrName>style.visibility</p:attrName>
                                        </p:attrNameLst>
                                      </p:cBhvr>
                                      <p:to>
                                        <p:strVal val="visible"/>
                                      </p:to>
                                    </p:set>
                                  </p:childTnLst>
                                </p:cTn>
                              </p:par>
                              <p:par>
                                <p:cTn id="5682" presetID="1" presetClass="entr" presetSubtype="0" fill="hold" grpId="12" nodeType="withEffect">
                                  <p:stCondLst>
                                    <p:cond delay="0"/>
                                  </p:stCondLst>
                                  <p:childTnLst>
                                    <p:set>
                                      <p:cBhvr>
                                        <p:cTn id="5683" dur="1" fill="hold">
                                          <p:stCondLst>
                                            <p:cond delay="0"/>
                                          </p:stCondLst>
                                        </p:cTn>
                                        <p:tgtEl>
                                          <p:spTgt spid="270"/>
                                        </p:tgtEl>
                                        <p:attrNameLst>
                                          <p:attrName>style.visibility</p:attrName>
                                        </p:attrNameLst>
                                      </p:cBhvr>
                                      <p:to>
                                        <p:strVal val="visible"/>
                                      </p:to>
                                    </p:set>
                                  </p:childTnLst>
                                </p:cTn>
                              </p:par>
                              <p:par>
                                <p:cTn id="5684" presetID="1" presetClass="entr" presetSubtype="0" fill="hold" grpId="12" nodeType="withEffect">
                                  <p:stCondLst>
                                    <p:cond delay="0"/>
                                  </p:stCondLst>
                                  <p:childTnLst>
                                    <p:set>
                                      <p:cBhvr>
                                        <p:cTn id="5685" dur="1" fill="hold">
                                          <p:stCondLst>
                                            <p:cond delay="0"/>
                                          </p:stCondLst>
                                        </p:cTn>
                                        <p:tgtEl>
                                          <p:spTgt spid="268"/>
                                        </p:tgtEl>
                                        <p:attrNameLst>
                                          <p:attrName>style.visibility</p:attrName>
                                        </p:attrNameLst>
                                      </p:cBhvr>
                                      <p:to>
                                        <p:strVal val="visible"/>
                                      </p:to>
                                    </p:set>
                                  </p:childTnLst>
                                </p:cTn>
                              </p:par>
                              <p:par>
                                <p:cTn id="5686" presetID="1" presetClass="entr" presetSubtype="0" fill="hold" grpId="12" nodeType="withEffect">
                                  <p:stCondLst>
                                    <p:cond delay="0"/>
                                  </p:stCondLst>
                                  <p:childTnLst>
                                    <p:set>
                                      <p:cBhvr>
                                        <p:cTn id="5687" dur="1" fill="hold">
                                          <p:stCondLst>
                                            <p:cond delay="0"/>
                                          </p:stCondLst>
                                        </p:cTn>
                                        <p:tgtEl>
                                          <p:spTgt spid="267"/>
                                        </p:tgtEl>
                                        <p:attrNameLst>
                                          <p:attrName>style.visibility</p:attrName>
                                        </p:attrNameLst>
                                      </p:cBhvr>
                                      <p:to>
                                        <p:strVal val="visible"/>
                                      </p:to>
                                    </p:set>
                                  </p:childTnLst>
                                </p:cTn>
                              </p:par>
                              <p:par>
                                <p:cTn id="5688" presetID="1" presetClass="exit" presetSubtype="0" fill="hold" grpId="2" nodeType="withEffect">
                                  <p:stCondLst>
                                    <p:cond delay="0"/>
                                  </p:stCondLst>
                                  <p:childTnLst>
                                    <p:set>
                                      <p:cBhvr>
                                        <p:cTn id="5689" dur="1" fill="hold">
                                          <p:stCondLst>
                                            <p:cond delay="0"/>
                                          </p:stCondLst>
                                        </p:cTn>
                                        <p:tgtEl>
                                          <p:spTgt spid="253"/>
                                        </p:tgtEl>
                                        <p:attrNameLst>
                                          <p:attrName>style.visibility</p:attrName>
                                        </p:attrNameLst>
                                      </p:cBhvr>
                                      <p:to>
                                        <p:strVal val="hidden"/>
                                      </p:to>
                                    </p:set>
                                  </p:childTnLst>
                                </p:cTn>
                              </p:par>
                              <p:par>
                                <p:cTn id="5690" presetID="1" presetClass="exit" presetSubtype="0" fill="hold" grpId="2" nodeType="withEffect">
                                  <p:stCondLst>
                                    <p:cond delay="0"/>
                                  </p:stCondLst>
                                  <p:childTnLst>
                                    <p:set>
                                      <p:cBhvr>
                                        <p:cTn id="5691" dur="1" fill="hold">
                                          <p:stCondLst>
                                            <p:cond delay="0"/>
                                          </p:stCondLst>
                                        </p:cTn>
                                        <p:tgtEl>
                                          <p:spTgt spid="254"/>
                                        </p:tgtEl>
                                        <p:attrNameLst>
                                          <p:attrName>style.visibility</p:attrName>
                                        </p:attrNameLst>
                                      </p:cBhvr>
                                      <p:to>
                                        <p:strVal val="hidden"/>
                                      </p:to>
                                    </p:set>
                                  </p:childTnLst>
                                </p:cTn>
                              </p:par>
                              <p:par>
                                <p:cTn id="5692" presetID="1" presetClass="exit" presetSubtype="0" fill="hold" grpId="6" nodeType="withEffect">
                                  <p:stCondLst>
                                    <p:cond delay="0"/>
                                  </p:stCondLst>
                                  <p:childTnLst>
                                    <p:set>
                                      <p:cBhvr>
                                        <p:cTn id="5693" dur="1" fill="hold">
                                          <p:stCondLst>
                                            <p:cond delay="0"/>
                                          </p:stCondLst>
                                        </p:cTn>
                                        <p:tgtEl>
                                          <p:spTgt spid="262"/>
                                        </p:tgtEl>
                                        <p:attrNameLst>
                                          <p:attrName>style.visibility</p:attrName>
                                        </p:attrNameLst>
                                      </p:cBhvr>
                                      <p:to>
                                        <p:strVal val="hidden"/>
                                      </p:to>
                                    </p:set>
                                  </p:childTnLst>
                                </p:cTn>
                              </p:par>
                              <p:par>
                                <p:cTn id="5694" presetID="1" presetClass="exit" presetSubtype="0" fill="hold" grpId="2" nodeType="withEffect">
                                  <p:stCondLst>
                                    <p:cond delay="0"/>
                                  </p:stCondLst>
                                  <p:childTnLst>
                                    <p:set>
                                      <p:cBhvr>
                                        <p:cTn id="5695" dur="1" fill="hold">
                                          <p:stCondLst>
                                            <p:cond delay="0"/>
                                          </p:stCondLst>
                                        </p:cTn>
                                        <p:tgtEl>
                                          <p:spTgt spid="255"/>
                                        </p:tgtEl>
                                        <p:attrNameLst>
                                          <p:attrName>style.visibility</p:attrName>
                                        </p:attrNameLst>
                                      </p:cBhvr>
                                      <p:to>
                                        <p:strVal val="hidden"/>
                                      </p:to>
                                    </p:set>
                                  </p:childTnLst>
                                </p:cTn>
                              </p:par>
                              <p:par>
                                <p:cTn id="5696" presetID="1" presetClass="exit" presetSubtype="0" fill="hold" grpId="2" nodeType="withEffect">
                                  <p:stCondLst>
                                    <p:cond delay="0"/>
                                  </p:stCondLst>
                                  <p:childTnLst>
                                    <p:set>
                                      <p:cBhvr>
                                        <p:cTn id="5697" dur="1" fill="hold">
                                          <p:stCondLst>
                                            <p:cond delay="0"/>
                                          </p:stCondLst>
                                        </p:cTn>
                                        <p:tgtEl>
                                          <p:spTgt spid="257"/>
                                        </p:tgtEl>
                                        <p:attrNameLst>
                                          <p:attrName>style.visibility</p:attrName>
                                        </p:attrNameLst>
                                      </p:cBhvr>
                                      <p:to>
                                        <p:strVal val="hidden"/>
                                      </p:to>
                                    </p:set>
                                  </p:childTnLst>
                                </p:cTn>
                              </p:par>
                              <p:par>
                                <p:cTn id="5698" presetID="1" presetClass="exit" presetSubtype="0" fill="hold" grpId="2" nodeType="withEffect">
                                  <p:stCondLst>
                                    <p:cond delay="0"/>
                                  </p:stCondLst>
                                  <p:childTnLst>
                                    <p:set>
                                      <p:cBhvr>
                                        <p:cTn id="5699" dur="1" fill="hold">
                                          <p:stCondLst>
                                            <p:cond delay="0"/>
                                          </p:stCondLst>
                                        </p:cTn>
                                        <p:tgtEl>
                                          <p:spTgt spid="258"/>
                                        </p:tgtEl>
                                        <p:attrNameLst>
                                          <p:attrName>style.visibility</p:attrName>
                                        </p:attrNameLst>
                                      </p:cBhvr>
                                      <p:to>
                                        <p:strVal val="hidden"/>
                                      </p:to>
                                    </p:set>
                                  </p:childTnLst>
                                </p:cTn>
                              </p:par>
                              <p:par>
                                <p:cTn id="5700" presetID="1" presetClass="exit" presetSubtype="0" fill="hold" grpId="2" nodeType="withEffect">
                                  <p:stCondLst>
                                    <p:cond delay="0"/>
                                  </p:stCondLst>
                                  <p:childTnLst>
                                    <p:set>
                                      <p:cBhvr>
                                        <p:cTn id="5701" dur="1" fill="hold">
                                          <p:stCondLst>
                                            <p:cond delay="0"/>
                                          </p:stCondLst>
                                        </p:cTn>
                                        <p:tgtEl>
                                          <p:spTgt spid="264"/>
                                        </p:tgtEl>
                                        <p:attrNameLst>
                                          <p:attrName>style.visibility</p:attrName>
                                        </p:attrNameLst>
                                      </p:cBhvr>
                                      <p:to>
                                        <p:strVal val="hidden"/>
                                      </p:to>
                                    </p:set>
                                  </p:childTnLst>
                                </p:cTn>
                              </p:par>
                              <p:par>
                                <p:cTn id="5702" presetID="1" presetClass="exit" presetSubtype="0" fill="hold" grpId="2" nodeType="withEffect">
                                  <p:stCondLst>
                                    <p:cond delay="0"/>
                                  </p:stCondLst>
                                  <p:childTnLst>
                                    <p:set>
                                      <p:cBhvr>
                                        <p:cTn id="5703" dur="1" fill="hold">
                                          <p:stCondLst>
                                            <p:cond delay="0"/>
                                          </p:stCondLst>
                                        </p:cTn>
                                        <p:tgtEl>
                                          <p:spTgt spid="256"/>
                                        </p:tgtEl>
                                        <p:attrNameLst>
                                          <p:attrName>style.visibility</p:attrName>
                                        </p:attrNameLst>
                                      </p:cBhvr>
                                      <p:to>
                                        <p:strVal val="hidden"/>
                                      </p:to>
                                    </p:set>
                                  </p:childTnLst>
                                </p:cTn>
                              </p:par>
                              <p:par>
                                <p:cTn id="5704" presetID="1" presetClass="exit" presetSubtype="0" fill="hold" grpId="2" nodeType="withEffect">
                                  <p:stCondLst>
                                    <p:cond delay="0"/>
                                  </p:stCondLst>
                                  <p:childTnLst>
                                    <p:set>
                                      <p:cBhvr>
                                        <p:cTn id="5705" dur="1" fill="hold">
                                          <p:stCondLst>
                                            <p:cond delay="0"/>
                                          </p:stCondLst>
                                        </p:cTn>
                                        <p:tgtEl>
                                          <p:spTgt spid="277"/>
                                        </p:tgtEl>
                                        <p:attrNameLst>
                                          <p:attrName>style.visibility</p:attrName>
                                        </p:attrNameLst>
                                      </p:cBhvr>
                                      <p:to>
                                        <p:strVal val="hidden"/>
                                      </p:to>
                                    </p:set>
                                  </p:childTnLst>
                                </p:cTn>
                              </p:par>
                              <p:par>
                                <p:cTn id="5706" presetID="1" presetClass="exit" presetSubtype="0" fill="hold" grpId="2" nodeType="withEffect">
                                  <p:stCondLst>
                                    <p:cond delay="0"/>
                                  </p:stCondLst>
                                  <p:childTnLst>
                                    <p:set>
                                      <p:cBhvr>
                                        <p:cTn id="5707" dur="1" fill="hold">
                                          <p:stCondLst>
                                            <p:cond delay="0"/>
                                          </p:stCondLst>
                                        </p:cTn>
                                        <p:tgtEl>
                                          <p:spTgt spid="278"/>
                                        </p:tgtEl>
                                        <p:attrNameLst>
                                          <p:attrName>style.visibility</p:attrName>
                                        </p:attrNameLst>
                                      </p:cBhvr>
                                      <p:to>
                                        <p:strVal val="hidden"/>
                                      </p:to>
                                    </p:set>
                                  </p:childTnLst>
                                </p:cTn>
                              </p:par>
                              <p:par>
                                <p:cTn id="5708" presetID="1" presetClass="exit" presetSubtype="0" fill="hold" grpId="6" nodeType="withEffect">
                                  <p:stCondLst>
                                    <p:cond delay="0"/>
                                  </p:stCondLst>
                                  <p:childTnLst>
                                    <p:set>
                                      <p:cBhvr>
                                        <p:cTn id="5709" dur="1" fill="hold">
                                          <p:stCondLst>
                                            <p:cond delay="0"/>
                                          </p:stCondLst>
                                        </p:cTn>
                                        <p:tgtEl>
                                          <p:spTgt spid="261"/>
                                        </p:tgtEl>
                                        <p:attrNameLst>
                                          <p:attrName>style.visibility</p:attrName>
                                        </p:attrNameLst>
                                      </p:cBhvr>
                                      <p:to>
                                        <p:strVal val="hidden"/>
                                      </p:to>
                                    </p:set>
                                  </p:childTnLst>
                                </p:cTn>
                              </p:par>
                              <p:par>
                                <p:cTn id="5710" presetID="1" presetClass="exit" presetSubtype="0" fill="hold" grpId="2" nodeType="withEffect">
                                  <p:stCondLst>
                                    <p:cond delay="0"/>
                                  </p:stCondLst>
                                  <p:childTnLst>
                                    <p:set>
                                      <p:cBhvr>
                                        <p:cTn id="5711" dur="1" fill="hold">
                                          <p:stCondLst>
                                            <p:cond delay="0"/>
                                          </p:stCondLst>
                                        </p:cTn>
                                        <p:tgtEl>
                                          <p:spTgt spid="279"/>
                                        </p:tgtEl>
                                        <p:attrNameLst>
                                          <p:attrName>style.visibility</p:attrName>
                                        </p:attrNameLst>
                                      </p:cBhvr>
                                      <p:to>
                                        <p:strVal val="hidden"/>
                                      </p:to>
                                    </p:set>
                                  </p:childTnLst>
                                </p:cTn>
                              </p:par>
                              <p:par>
                                <p:cTn id="5712" presetID="1" presetClass="exit" presetSubtype="0" fill="hold" grpId="2" nodeType="withEffect">
                                  <p:stCondLst>
                                    <p:cond delay="0"/>
                                  </p:stCondLst>
                                  <p:childTnLst>
                                    <p:set>
                                      <p:cBhvr>
                                        <p:cTn id="5713" dur="1" fill="hold">
                                          <p:stCondLst>
                                            <p:cond delay="0"/>
                                          </p:stCondLst>
                                        </p:cTn>
                                        <p:tgtEl>
                                          <p:spTgt spid="281"/>
                                        </p:tgtEl>
                                        <p:attrNameLst>
                                          <p:attrName>style.visibility</p:attrName>
                                        </p:attrNameLst>
                                      </p:cBhvr>
                                      <p:to>
                                        <p:strVal val="hidden"/>
                                      </p:to>
                                    </p:set>
                                  </p:childTnLst>
                                </p:cTn>
                              </p:par>
                              <p:par>
                                <p:cTn id="5714" presetID="1" presetClass="exit" presetSubtype="0" fill="hold" grpId="2" nodeType="withEffect">
                                  <p:stCondLst>
                                    <p:cond delay="0"/>
                                  </p:stCondLst>
                                  <p:childTnLst>
                                    <p:set>
                                      <p:cBhvr>
                                        <p:cTn id="5715" dur="1" fill="hold">
                                          <p:stCondLst>
                                            <p:cond delay="0"/>
                                          </p:stCondLst>
                                        </p:cTn>
                                        <p:tgtEl>
                                          <p:spTgt spid="282"/>
                                        </p:tgtEl>
                                        <p:attrNameLst>
                                          <p:attrName>style.visibility</p:attrName>
                                        </p:attrNameLst>
                                      </p:cBhvr>
                                      <p:to>
                                        <p:strVal val="hidden"/>
                                      </p:to>
                                    </p:set>
                                  </p:childTnLst>
                                </p:cTn>
                              </p:par>
                              <p:par>
                                <p:cTn id="5716" presetID="1" presetClass="exit" presetSubtype="0" fill="hold" grpId="2" nodeType="withEffect">
                                  <p:stCondLst>
                                    <p:cond delay="0"/>
                                  </p:stCondLst>
                                  <p:childTnLst>
                                    <p:set>
                                      <p:cBhvr>
                                        <p:cTn id="5717" dur="1" fill="hold">
                                          <p:stCondLst>
                                            <p:cond delay="0"/>
                                          </p:stCondLst>
                                        </p:cTn>
                                        <p:tgtEl>
                                          <p:spTgt spid="280"/>
                                        </p:tgtEl>
                                        <p:attrNameLst>
                                          <p:attrName>style.visibility</p:attrName>
                                        </p:attrNameLst>
                                      </p:cBhvr>
                                      <p:to>
                                        <p:strVal val="hidden"/>
                                      </p:to>
                                    </p:set>
                                  </p:childTnLst>
                                </p:cTn>
                              </p:par>
                              <p:par>
                                <p:cTn id="5718" presetID="1" presetClass="exit" presetSubtype="0" fill="hold" grpId="2" nodeType="withEffect">
                                  <p:stCondLst>
                                    <p:cond delay="0"/>
                                  </p:stCondLst>
                                  <p:childTnLst>
                                    <p:set>
                                      <p:cBhvr>
                                        <p:cTn id="5719" dur="1" fill="hold">
                                          <p:stCondLst>
                                            <p:cond delay="0"/>
                                          </p:stCondLst>
                                        </p:cTn>
                                        <p:tgtEl>
                                          <p:spTgt spid="263"/>
                                        </p:tgtEl>
                                        <p:attrNameLst>
                                          <p:attrName>style.visibility</p:attrName>
                                        </p:attrNameLst>
                                      </p:cBhvr>
                                      <p:to>
                                        <p:strVal val="hidden"/>
                                      </p:to>
                                    </p:set>
                                  </p:childTnLst>
                                </p:cTn>
                              </p:par>
                              <p:par>
                                <p:cTn id="5720" presetID="1" presetClass="exit" presetSubtype="0" fill="hold" grpId="2" nodeType="withEffect">
                                  <p:stCondLst>
                                    <p:cond delay="0"/>
                                  </p:stCondLst>
                                  <p:childTnLst>
                                    <p:set>
                                      <p:cBhvr>
                                        <p:cTn id="5721" dur="1" fill="hold">
                                          <p:stCondLst>
                                            <p:cond delay="0"/>
                                          </p:stCondLst>
                                        </p:cTn>
                                        <p:tgtEl>
                                          <p:spTgt spid="289"/>
                                        </p:tgtEl>
                                        <p:attrNameLst>
                                          <p:attrName>style.visibility</p:attrName>
                                        </p:attrNameLst>
                                      </p:cBhvr>
                                      <p:to>
                                        <p:strVal val="hidden"/>
                                      </p:to>
                                    </p:set>
                                  </p:childTnLst>
                                </p:cTn>
                              </p:par>
                              <p:par>
                                <p:cTn id="5722" presetID="1" presetClass="exit" presetSubtype="0" fill="hold" grpId="2" nodeType="withEffect">
                                  <p:stCondLst>
                                    <p:cond delay="0"/>
                                  </p:stCondLst>
                                  <p:childTnLst>
                                    <p:set>
                                      <p:cBhvr>
                                        <p:cTn id="5723" dur="1" fill="hold">
                                          <p:stCondLst>
                                            <p:cond delay="0"/>
                                          </p:stCondLst>
                                        </p:cTn>
                                        <p:tgtEl>
                                          <p:spTgt spid="290"/>
                                        </p:tgtEl>
                                        <p:attrNameLst>
                                          <p:attrName>style.visibility</p:attrName>
                                        </p:attrNameLst>
                                      </p:cBhvr>
                                      <p:to>
                                        <p:strVal val="hidden"/>
                                      </p:to>
                                    </p:set>
                                  </p:childTnLst>
                                </p:cTn>
                              </p:par>
                              <p:par>
                                <p:cTn id="5724" presetID="1" presetClass="exit" presetSubtype="0" fill="hold" grpId="2" nodeType="withEffect">
                                  <p:stCondLst>
                                    <p:cond delay="0"/>
                                  </p:stCondLst>
                                  <p:childTnLst>
                                    <p:set>
                                      <p:cBhvr>
                                        <p:cTn id="5725" dur="1" fill="hold">
                                          <p:stCondLst>
                                            <p:cond delay="0"/>
                                          </p:stCondLst>
                                        </p:cTn>
                                        <p:tgtEl>
                                          <p:spTgt spid="265"/>
                                        </p:tgtEl>
                                        <p:attrNameLst>
                                          <p:attrName>style.visibility</p:attrName>
                                        </p:attrNameLst>
                                      </p:cBhvr>
                                      <p:to>
                                        <p:strVal val="hidden"/>
                                      </p:to>
                                    </p:set>
                                  </p:childTnLst>
                                </p:cTn>
                              </p:par>
                              <p:par>
                                <p:cTn id="5726" presetID="1" presetClass="exit" presetSubtype="0" fill="hold" grpId="2" nodeType="withEffect">
                                  <p:stCondLst>
                                    <p:cond delay="0"/>
                                  </p:stCondLst>
                                  <p:childTnLst>
                                    <p:set>
                                      <p:cBhvr>
                                        <p:cTn id="5727" dur="1" fill="hold">
                                          <p:stCondLst>
                                            <p:cond delay="0"/>
                                          </p:stCondLst>
                                        </p:cTn>
                                        <p:tgtEl>
                                          <p:spTgt spid="291"/>
                                        </p:tgtEl>
                                        <p:attrNameLst>
                                          <p:attrName>style.visibility</p:attrName>
                                        </p:attrNameLst>
                                      </p:cBhvr>
                                      <p:to>
                                        <p:strVal val="hidden"/>
                                      </p:to>
                                    </p:set>
                                  </p:childTnLst>
                                </p:cTn>
                              </p:par>
                              <p:par>
                                <p:cTn id="5728" presetID="1" presetClass="exit" presetSubtype="0" fill="hold" grpId="2" nodeType="withEffect">
                                  <p:stCondLst>
                                    <p:cond delay="0"/>
                                  </p:stCondLst>
                                  <p:childTnLst>
                                    <p:set>
                                      <p:cBhvr>
                                        <p:cTn id="5729" dur="1" fill="hold">
                                          <p:stCondLst>
                                            <p:cond delay="0"/>
                                          </p:stCondLst>
                                        </p:cTn>
                                        <p:tgtEl>
                                          <p:spTgt spid="293"/>
                                        </p:tgtEl>
                                        <p:attrNameLst>
                                          <p:attrName>style.visibility</p:attrName>
                                        </p:attrNameLst>
                                      </p:cBhvr>
                                      <p:to>
                                        <p:strVal val="hidden"/>
                                      </p:to>
                                    </p:set>
                                  </p:childTnLst>
                                </p:cTn>
                              </p:par>
                              <p:par>
                                <p:cTn id="5730" presetID="1" presetClass="exit" presetSubtype="0" fill="hold" grpId="6" nodeType="withEffect">
                                  <p:stCondLst>
                                    <p:cond delay="0"/>
                                  </p:stCondLst>
                                  <p:childTnLst>
                                    <p:set>
                                      <p:cBhvr>
                                        <p:cTn id="5731" dur="1" fill="hold">
                                          <p:stCondLst>
                                            <p:cond delay="0"/>
                                          </p:stCondLst>
                                        </p:cTn>
                                        <p:tgtEl>
                                          <p:spTgt spid="260"/>
                                        </p:tgtEl>
                                        <p:attrNameLst>
                                          <p:attrName>style.visibility</p:attrName>
                                        </p:attrNameLst>
                                      </p:cBhvr>
                                      <p:to>
                                        <p:strVal val="hidden"/>
                                      </p:to>
                                    </p:set>
                                  </p:childTnLst>
                                </p:cTn>
                              </p:par>
                              <p:par>
                                <p:cTn id="5732" presetID="1" presetClass="exit" presetSubtype="0" fill="hold" grpId="2" nodeType="withEffect">
                                  <p:stCondLst>
                                    <p:cond delay="0"/>
                                  </p:stCondLst>
                                  <p:childTnLst>
                                    <p:set>
                                      <p:cBhvr>
                                        <p:cTn id="5733" dur="1" fill="hold">
                                          <p:stCondLst>
                                            <p:cond delay="0"/>
                                          </p:stCondLst>
                                        </p:cTn>
                                        <p:tgtEl>
                                          <p:spTgt spid="294"/>
                                        </p:tgtEl>
                                        <p:attrNameLst>
                                          <p:attrName>style.visibility</p:attrName>
                                        </p:attrNameLst>
                                      </p:cBhvr>
                                      <p:to>
                                        <p:strVal val="hidden"/>
                                      </p:to>
                                    </p:set>
                                  </p:childTnLst>
                                </p:cTn>
                              </p:par>
                              <p:par>
                                <p:cTn id="5734" presetID="1" presetClass="exit" presetSubtype="0" fill="hold" grpId="2" nodeType="withEffect">
                                  <p:stCondLst>
                                    <p:cond delay="0"/>
                                  </p:stCondLst>
                                  <p:childTnLst>
                                    <p:set>
                                      <p:cBhvr>
                                        <p:cTn id="5735" dur="1" fill="hold">
                                          <p:stCondLst>
                                            <p:cond delay="0"/>
                                          </p:stCondLst>
                                        </p:cTn>
                                        <p:tgtEl>
                                          <p:spTgt spid="292"/>
                                        </p:tgtEl>
                                        <p:attrNameLst>
                                          <p:attrName>style.visibility</p:attrName>
                                        </p:attrNameLst>
                                      </p:cBhvr>
                                      <p:to>
                                        <p:strVal val="hidden"/>
                                      </p:to>
                                    </p:set>
                                  </p:childTnLst>
                                </p:cTn>
                              </p:par>
                              <p:par>
                                <p:cTn id="5736" presetID="1" presetClass="exit" presetSubtype="0" fill="hold" grpId="2" nodeType="withEffect">
                                  <p:stCondLst>
                                    <p:cond delay="0"/>
                                  </p:stCondLst>
                                  <p:childTnLst>
                                    <p:set>
                                      <p:cBhvr>
                                        <p:cTn id="5737" dur="1" fill="hold">
                                          <p:stCondLst>
                                            <p:cond delay="0"/>
                                          </p:stCondLst>
                                        </p:cTn>
                                        <p:tgtEl>
                                          <p:spTgt spid="301"/>
                                        </p:tgtEl>
                                        <p:attrNameLst>
                                          <p:attrName>style.visibility</p:attrName>
                                        </p:attrNameLst>
                                      </p:cBhvr>
                                      <p:to>
                                        <p:strVal val="hidden"/>
                                      </p:to>
                                    </p:set>
                                  </p:childTnLst>
                                </p:cTn>
                              </p:par>
                              <p:par>
                                <p:cTn id="5738" presetID="1" presetClass="exit" presetSubtype="0" fill="hold" grpId="2" nodeType="withEffect">
                                  <p:stCondLst>
                                    <p:cond delay="0"/>
                                  </p:stCondLst>
                                  <p:childTnLst>
                                    <p:set>
                                      <p:cBhvr>
                                        <p:cTn id="5739" dur="1" fill="hold">
                                          <p:stCondLst>
                                            <p:cond delay="0"/>
                                          </p:stCondLst>
                                        </p:cTn>
                                        <p:tgtEl>
                                          <p:spTgt spid="302"/>
                                        </p:tgtEl>
                                        <p:attrNameLst>
                                          <p:attrName>style.visibility</p:attrName>
                                        </p:attrNameLst>
                                      </p:cBhvr>
                                      <p:to>
                                        <p:strVal val="hidden"/>
                                      </p:to>
                                    </p:set>
                                  </p:childTnLst>
                                </p:cTn>
                              </p:par>
                              <p:par>
                                <p:cTn id="5740" presetID="1" presetClass="exit" presetSubtype="0" fill="hold" grpId="6" nodeType="withEffect">
                                  <p:stCondLst>
                                    <p:cond delay="0"/>
                                  </p:stCondLst>
                                  <p:childTnLst>
                                    <p:set>
                                      <p:cBhvr>
                                        <p:cTn id="5741" dur="1" fill="hold">
                                          <p:stCondLst>
                                            <p:cond delay="0"/>
                                          </p:stCondLst>
                                        </p:cTn>
                                        <p:tgtEl>
                                          <p:spTgt spid="259"/>
                                        </p:tgtEl>
                                        <p:attrNameLst>
                                          <p:attrName>style.visibility</p:attrName>
                                        </p:attrNameLst>
                                      </p:cBhvr>
                                      <p:to>
                                        <p:strVal val="hidden"/>
                                      </p:to>
                                    </p:set>
                                  </p:childTnLst>
                                </p:cTn>
                              </p:par>
                              <p:par>
                                <p:cTn id="5742" presetID="1" presetClass="exit" presetSubtype="0" fill="hold" grpId="2" nodeType="withEffect">
                                  <p:stCondLst>
                                    <p:cond delay="0"/>
                                  </p:stCondLst>
                                  <p:childTnLst>
                                    <p:set>
                                      <p:cBhvr>
                                        <p:cTn id="5743" dur="1" fill="hold">
                                          <p:stCondLst>
                                            <p:cond delay="0"/>
                                          </p:stCondLst>
                                        </p:cTn>
                                        <p:tgtEl>
                                          <p:spTgt spid="303"/>
                                        </p:tgtEl>
                                        <p:attrNameLst>
                                          <p:attrName>style.visibility</p:attrName>
                                        </p:attrNameLst>
                                      </p:cBhvr>
                                      <p:to>
                                        <p:strVal val="hidden"/>
                                      </p:to>
                                    </p:set>
                                  </p:childTnLst>
                                </p:cTn>
                              </p:par>
                              <p:par>
                                <p:cTn id="5744" presetID="1" presetClass="exit" presetSubtype="0" fill="hold" grpId="2" nodeType="withEffect">
                                  <p:stCondLst>
                                    <p:cond delay="0"/>
                                  </p:stCondLst>
                                  <p:childTnLst>
                                    <p:set>
                                      <p:cBhvr>
                                        <p:cTn id="5745" dur="1" fill="hold">
                                          <p:stCondLst>
                                            <p:cond delay="0"/>
                                          </p:stCondLst>
                                        </p:cTn>
                                        <p:tgtEl>
                                          <p:spTgt spid="305"/>
                                        </p:tgtEl>
                                        <p:attrNameLst>
                                          <p:attrName>style.visibility</p:attrName>
                                        </p:attrNameLst>
                                      </p:cBhvr>
                                      <p:to>
                                        <p:strVal val="hidden"/>
                                      </p:to>
                                    </p:set>
                                  </p:childTnLst>
                                </p:cTn>
                              </p:par>
                              <p:par>
                                <p:cTn id="5746" presetID="1" presetClass="exit" presetSubtype="0" fill="hold" grpId="2" nodeType="withEffect">
                                  <p:stCondLst>
                                    <p:cond delay="0"/>
                                  </p:stCondLst>
                                  <p:childTnLst>
                                    <p:set>
                                      <p:cBhvr>
                                        <p:cTn id="5747" dur="1" fill="hold">
                                          <p:stCondLst>
                                            <p:cond delay="0"/>
                                          </p:stCondLst>
                                        </p:cTn>
                                        <p:tgtEl>
                                          <p:spTgt spid="266"/>
                                        </p:tgtEl>
                                        <p:attrNameLst>
                                          <p:attrName>style.visibility</p:attrName>
                                        </p:attrNameLst>
                                      </p:cBhvr>
                                      <p:to>
                                        <p:strVal val="hidden"/>
                                      </p:to>
                                    </p:set>
                                  </p:childTnLst>
                                </p:cTn>
                              </p:par>
                              <p:par>
                                <p:cTn id="5748" presetID="1" presetClass="exit" presetSubtype="0" fill="hold" grpId="2" nodeType="withEffect">
                                  <p:stCondLst>
                                    <p:cond delay="0"/>
                                  </p:stCondLst>
                                  <p:childTnLst>
                                    <p:set>
                                      <p:cBhvr>
                                        <p:cTn id="5749" dur="1" fill="hold">
                                          <p:stCondLst>
                                            <p:cond delay="0"/>
                                          </p:stCondLst>
                                        </p:cTn>
                                        <p:tgtEl>
                                          <p:spTgt spid="306"/>
                                        </p:tgtEl>
                                        <p:attrNameLst>
                                          <p:attrName>style.visibility</p:attrName>
                                        </p:attrNameLst>
                                      </p:cBhvr>
                                      <p:to>
                                        <p:strVal val="hidden"/>
                                      </p:to>
                                    </p:set>
                                  </p:childTnLst>
                                </p:cTn>
                              </p:par>
                              <p:par>
                                <p:cTn id="5750" presetID="1" presetClass="exit" presetSubtype="0" fill="hold" grpId="2" nodeType="withEffect">
                                  <p:stCondLst>
                                    <p:cond delay="0"/>
                                  </p:stCondLst>
                                  <p:childTnLst>
                                    <p:set>
                                      <p:cBhvr>
                                        <p:cTn id="5751" dur="1" fill="hold">
                                          <p:stCondLst>
                                            <p:cond delay="0"/>
                                          </p:stCondLst>
                                        </p:cTn>
                                        <p:tgtEl>
                                          <p:spTgt spid="304"/>
                                        </p:tgtEl>
                                        <p:attrNameLst>
                                          <p:attrName>style.visibility</p:attrName>
                                        </p:attrNameLst>
                                      </p:cBhvr>
                                      <p:to>
                                        <p:strVal val="hidden"/>
                                      </p:to>
                                    </p:set>
                                  </p:childTnLst>
                                </p:cTn>
                              </p:par>
                              <p:par>
                                <p:cTn id="5752" presetID="1" presetClass="entr" presetSubtype="0" fill="hold" grpId="12" nodeType="withEffect">
                                  <p:stCondLst>
                                    <p:cond delay="0"/>
                                  </p:stCondLst>
                                  <p:childTnLst>
                                    <p:set>
                                      <p:cBhvr>
                                        <p:cTn id="5753" dur="1" fill="hold">
                                          <p:stCondLst>
                                            <p:cond delay="0"/>
                                          </p:stCondLst>
                                        </p:cTn>
                                        <p:tgtEl>
                                          <p:spTgt spid="329"/>
                                        </p:tgtEl>
                                        <p:attrNameLst>
                                          <p:attrName>style.visibility</p:attrName>
                                        </p:attrNameLst>
                                      </p:cBhvr>
                                      <p:to>
                                        <p:strVal val="visible"/>
                                      </p:to>
                                    </p:set>
                                  </p:childTnLst>
                                </p:cTn>
                              </p:par>
                              <p:par>
                                <p:cTn id="5754" presetID="1" presetClass="entr" presetSubtype="0" fill="hold" grpId="12" nodeType="withEffect">
                                  <p:stCondLst>
                                    <p:cond delay="0"/>
                                  </p:stCondLst>
                                  <p:childTnLst>
                                    <p:set>
                                      <p:cBhvr>
                                        <p:cTn id="5755" dur="1" fill="hold">
                                          <p:stCondLst>
                                            <p:cond delay="0"/>
                                          </p:stCondLst>
                                        </p:cTn>
                                        <p:tgtEl>
                                          <p:spTgt spid="330"/>
                                        </p:tgtEl>
                                        <p:attrNameLst>
                                          <p:attrName>style.visibility</p:attrName>
                                        </p:attrNameLst>
                                      </p:cBhvr>
                                      <p:to>
                                        <p:strVal val="visible"/>
                                      </p:to>
                                    </p:set>
                                  </p:childTnLst>
                                </p:cTn>
                              </p:par>
                              <p:par>
                                <p:cTn id="5756" presetID="1" presetClass="entr" presetSubtype="0" fill="hold" grpId="12" nodeType="withEffect">
                                  <p:stCondLst>
                                    <p:cond delay="0"/>
                                  </p:stCondLst>
                                  <p:childTnLst>
                                    <p:set>
                                      <p:cBhvr>
                                        <p:cTn id="5757" dur="1" fill="hold">
                                          <p:stCondLst>
                                            <p:cond delay="0"/>
                                          </p:stCondLst>
                                        </p:cTn>
                                        <p:tgtEl>
                                          <p:spTgt spid="328"/>
                                        </p:tgtEl>
                                        <p:attrNameLst>
                                          <p:attrName>style.visibility</p:attrName>
                                        </p:attrNameLst>
                                      </p:cBhvr>
                                      <p:to>
                                        <p:strVal val="visible"/>
                                      </p:to>
                                    </p:set>
                                  </p:childTnLst>
                                </p:cTn>
                              </p:par>
                              <p:par>
                                <p:cTn id="5758" presetID="1" presetClass="entr" presetSubtype="0" fill="hold" grpId="12" nodeType="withEffect">
                                  <p:stCondLst>
                                    <p:cond delay="0"/>
                                  </p:stCondLst>
                                  <p:childTnLst>
                                    <p:set>
                                      <p:cBhvr>
                                        <p:cTn id="5759" dur="1" fill="hold">
                                          <p:stCondLst>
                                            <p:cond delay="0"/>
                                          </p:stCondLst>
                                        </p:cTn>
                                        <p:tgtEl>
                                          <p:spTgt spid="327"/>
                                        </p:tgtEl>
                                        <p:attrNameLst>
                                          <p:attrName>style.visibility</p:attrName>
                                        </p:attrNameLst>
                                      </p:cBhvr>
                                      <p:to>
                                        <p:strVal val="visible"/>
                                      </p:to>
                                    </p:set>
                                  </p:childTnLst>
                                </p:cTn>
                              </p:par>
                              <p:par>
                                <p:cTn id="5760" presetID="1" presetClass="exit" presetSubtype="0" fill="hold" grpId="2" nodeType="withEffect">
                                  <p:stCondLst>
                                    <p:cond delay="0"/>
                                  </p:stCondLst>
                                  <p:childTnLst>
                                    <p:set>
                                      <p:cBhvr>
                                        <p:cTn id="5761" dur="1" fill="hold">
                                          <p:stCondLst>
                                            <p:cond delay="0"/>
                                          </p:stCondLst>
                                        </p:cTn>
                                        <p:tgtEl>
                                          <p:spTgt spid="313"/>
                                        </p:tgtEl>
                                        <p:attrNameLst>
                                          <p:attrName>style.visibility</p:attrName>
                                        </p:attrNameLst>
                                      </p:cBhvr>
                                      <p:to>
                                        <p:strVal val="hidden"/>
                                      </p:to>
                                    </p:set>
                                  </p:childTnLst>
                                </p:cTn>
                              </p:par>
                              <p:par>
                                <p:cTn id="5762" presetID="1" presetClass="exit" presetSubtype="0" fill="hold" grpId="2" nodeType="withEffect">
                                  <p:stCondLst>
                                    <p:cond delay="0"/>
                                  </p:stCondLst>
                                  <p:childTnLst>
                                    <p:set>
                                      <p:cBhvr>
                                        <p:cTn id="5763" dur="1" fill="hold">
                                          <p:stCondLst>
                                            <p:cond delay="0"/>
                                          </p:stCondLst>
                                        </p:cTn>
                                        <p:tgtEl>
                                          <p:spTgt spid="314"/>
                                        </p:tgtEl>
                                        <p:attrNameLst>
                                          <p:attrName>style.visibility</p:attrName>
                                        </p:attrNameLst>
                                      </p:cBhvr>
                                      <p:to>
                                        <p:strVal val="hidden"/>
                                      </p:to>
                                    </p:set>
                                  </p:childTnLst>
                                </p:cTn>
                              </p:par>
                              <p:par>
                                <p:cTn id="5764" presetID="1" presetClass="exit" presetSubtype="0" fill="hold" grpId="6" nodeType="withEffect">
                                  <p:stCondLst>
                                    <p:cond delay="0"/>
                                  </p:stCondLst>
                                  <p:childTnLst>
                                    <p:set>
                                      <p:cBhvr>
                                        <p:cTn id="5765" dur="1" fill="hold">
                                          <p:stCondLst>
                                            <p:cond delay="0"/>
                                          </p:stCondLst>
                                        </p:cTn>
                                        <p:tgtEl>
                                          <p:spTgt spid="322"/>
                                        </p:tgtEl>
                                        <p:attrNameLst>
                                          <p:attrName>style.visibility</p:attrName>
                                        </p:attrNameLst>
                                      </p:cBhvr>
                                      <p:to>
                                        <p:strVal val="hidden"/>
                                      </p:to>
                                    </p:set>
                                  </p:childTnLst>
                                </p:cTn>
                              </p:par>
                              <p:par>
                                <p:cTn id="5766" presetID="1" presetClass="exit" presetSubtype="0" fill="hold" grpId="2" nodeType="withEffect">
                                  <p:stCondLst>
                                    <p:cond delay="0"/>
                                  </p:stCondLst>
                                  <p:childTnLst>
                                    <p:set>
                                      <p:cBhvr>
                                        <p:cTn id="5767" dur="1" fill="hold">
                                          <p:stCondLst>
                                            <p:cond delay="0"/>
                                          </p:stCondLst>
                                        </p:cTn>
                                        <p:tgtEl>
                                          <p:spTgt spid="315"/>
                                        </p:tgtEl>
                                        <p:attrNameLst>
                                          <p:attrName>style.visibility</p:attrName>
                                        </p:attrNameLst>
                                      </p:cBhvr>
                                      <p:to>
                                        <p:strVal val="hidden"/>
                                      </p:to>
                                    </p:set>
                                  </p:childTnLst>
                                </p:cTn>
                              </p:par>
                              <p:par>
                                <p:cTn id="5768" presetID="1" presetClass="exit" presetSubtype="0" fill="hold" grpId="2" nodeType="withEffect">
                                  <p:stCondLst>
                                    <p:cond delay="0"/>
                                  </p:stCondLst>
                                  <p:childTnLst>
                                    <p:set>
                                      <p:cBhvr>
                                        <p:cTn id="5769" dur="1" fill="hold">
                                          <p:stCondLst>
                                            <p:cond delay="0"/>
                                          </p:stCondLst>
                                        </p:cTn>
                                        <p:tgtEl>
                                          <p:spTgt spid="317"/>
                                        </p:tgtEl>
                                        <p:attrNameLst>
                                          <p:attrName>style.visibility</p:attrName>
                                        </p:attrNameLst>
                                      </p:cBhvr>
                                      <p:to>
                                        <p:strVal val="hidden"/>
                                      </p:to>
                                    </p:set>
                                  </p:childTnLst>
                                </p:cTn>
                              </p:par>
                              <p:par>
                                <p:cTn id="5770" presetID="1" presetClass="exit" presetSubtype="0" fill="hold" grpId="2" nodeType="withEffect">
                                  <p:stCondLst>
                                    <p:cond delay="0"/>
                                  </p:stCondLst>
                                  <p:childTnLst>
                                    <p:set>
                                      <p:cBhvr>
                                        <p:cTn id="5771" dur="1" fill="hold">
                                          <p:stCondLst>
                                            <p:cond delay="0"/>
                                          </p:stCondLst>
                                        </p:cTn>
                                        <p:tgtEl>
                                          <p:spTgt spid="318"/>
                                        </p:tgtEl>
                                        <p:attrNameLst>
                                          <p:attrName>style.visibility</p:attrName>
                                        </p:attrNameLst>
                                      </p:cBhvr>
                                      <p:to>
                                        <p:strVal val="hidden"/>
                                      </p:to>
                                    </p:set>
                                  </p:childTnLst>
                                </p:cTn>
                              </p:par>
                              <p:par>
                                <p:cTn id="5772" presetID="1" presetClass="exit" presetSubtype="0" fill="hold" grpId="2" nodeType="withEffect">
                                  <p:stCondLst>
                                    <p:cond delay="0"/>
                                  </p:stCondLst>
                                  <p:childTnLst>
                                    <p:set>
                                      <p:cBhvr>
                                        <p:cTn id="5773" dur="1" fill="hold">
                                          <p:stCondLst>
                                            <p:cond delay="0"/>
                                          </p:stCondLst>
                                        </p:cTn>
                                        <p:tgtEl>
                                          <p:spTgt spid="324"/>
                                        </p:tgtEl>
                                        <p:attrNameLst>
                                          <p:attrName>style.visibility</p:attrName>
                                        </p:attrNameLst>
                                      </p:cBhvr>
                                      <p:to>
                                        <p:strVal val="hidden"/>
                                      </p:to>
                                    </p:set>
                                  </p:childTnLst>
                                </p:cTn>
                              </p:par>
                              <p:par>
                                <p:cTn id="5774" presetID="1" presetClass="exit" presetSubtype="0" fill="hold" grpId="2" nodeType="withEffect">
                                  <p:stCondLst>
                                    <p:cond delay="0"/>
                                  </p:stCondLst>
                                  <p:childTnLst>
                                    <p:set>
                                      <p:cBhvr>
                                        <p:cTn id="5775" dur="1" fill="hold">
                                          <p:stCondLst>
                                            <p:cond delay="0"/>
                                          </p:stCondLst>
                                        </p:cTn>
                                        <p:tgtEl>
                                          <p:spTgt spid="316"/>
                                        </p:tgtEl>
                                        <p:attrNameLst>
                                          <p:attrName>style.visibility</p:attrName>
                                        </p:attrNameLst>
                                      </p:cBhvr>
                                      <p:to>
                                        <p:strVal val="hidden"/>
                                      </p:to>
                                    </p:set>
                                  </p:childTnLst>
                                </p:cTn>
                              </p:par>
                              <p:par>
                                <p:cTn id="5776" presetID="1" presetClass="exit" presetSubtype="0" fill="hold" grpId="2" nodeType="withEffect">
                                  <p:stCondLst>
                                    <p:cond delay="0"/>
                                  </p:stCondLst>
                                  <p:childTnLst>
                                    <p:set>
                                      <p:cBhvr>
                                        <p:cTn id="5777" dur="1" fill="hold">
                                          <p:stCondLst>
                                            <p:cond delay="0"/>
                                          </p:stCondLst>
                                        </p:cTn>
                                        <p:tgtEl>
                                          <p:spTgt spid="337"/>
                                        </p:tgtEl>
                                        <p:attrNameLst>
                                          <p:attrName>style.visibility</p:attrName>
                                        </p:attrNameLst>
                                      </p:cBhvr>
                                      <p:to>
                                        <p:strVal val="hidden"/>
                                      </p:to>
                                    </p:set>
                                  </p:childTnLst>
                                </p:cTn>
                              </p:par>
                              <p:par>
                                <p:cTn id="5778" presetID="1" presetClass="exit" presetSubtype="0" fill="hold" grpId="2" nodeType="withEffect">
                                  <p:stCondLst>
                                    <p:cond delay="0"/>
                                  </p:stCondLst>
                                  <p:childTnLst>
                                    <p:set>
                                      <p:cBhvr>
                                        <p:cTn id="5779" dur="1" fill="hold">
                                          <p:stCondLst>
                                            <p:cond delay="0"/>
                                          </p:stCondLst>
                                        </p:cTn>
                                        <p:tgtEl>
                                          <p:spTgt spid="338"/>
                                        </p:tgtEl>
                                        <p:attrNameLst>
                                          <p:attrName>style.visibility</p:attrName>
                                        </p:attrNameLst>
                                      </p:cBhvr>
                                      <p:to>
                                        <p:strVal val="hidden"/>
                                      </p:to>
                                    </p:set>
                                  </p:childTnLst>
                                </p:cTn>
                              </p:par>
                              <p:par>
                                <p:cTn id="5780" presetID="1" presetClass="exit" presetSubtype="0" fill="hold" grpId="6" nodeType="withEffect">
                                  <p:stCondLst>
                                    <p:cond delay="0"/>
                                  </p:stCondLst>
                                  <p:childTnLst>
                                    <p:set>
                                      <p:cBhvr>
                                        <p:cTn id="5781" dur="1" fill="hold">
                                          <p:stCondLst>
                                            <p:cond delay="0"/>
                                          </p:stCondLst>
                                        </p:cTn>
                                        <p:tgtEl>
                                          <p:spTgt spid="321"/>
                                        </p:tgtEl>
                                        <p:attrNameLst>
                                          <p:attrName>style.visibility</p:attrName>
                                        </p:attrNameLst>
                                      </p:cBhvr>
                                      <p:to>
                                        <p:strVal val="hidden"/>
                                      </p:to>
                                    </p:set>
                                  </p:childTnLst>
                                </p:cTn>
                              </p:par>
                              <p:par>
                                <p:cTn id="5782" presetID="1" presetClass="exit" presetSubtype="0" fill="hold" grpId="2" nodeType="withEffect">
                                  <p:stCondLst>
                                    <p:cond delay="0"/>
                                  </p:stCondLst>
                                  <p:childTnLst>
                                    <p:set>
                                      <p:cBhvr>
                                        <p:cTn id="5783" dur="1" fill="hold">
                                          <p:stCondLst>
                                            <p:cond delay="0"/>
                                          </p:stCondLst>
                                        </p:cTn>
                                        <p:tgtEl>
                                          <p:spTgt spid="339"/>
                                        </p:tgtEl>
                                        <p:attrNameLst>
                                          <p:attrName>style.visibility</p:attrName>
                                        </p:attrNameLst>
                                      </p:cBhvr>
                                      <p:to>
                                        <p:strVal val="hidden"/>
                                      </p:to>
                                    </p:set>
                                  </p:childTnLst>
                                </p:cTn>
                              </p:par>
                              <p:par>
                                <p:cTn id="5784" presetID="1" presetClass="exit" presetSubtype="0" fill="hold" grpId="2" nodeType="withEffect">
                                  <p:stCondLst>
                                    <p:cond delay="0"/>
                                  </p:stCondLst>
                                  <p:childTnLst>
                                    <p:set>
                                      <p:cBhvr>
                                        <p:cTn id="5785" dur="1" fill="hold">
                                          <p:stCondLst>
                                            <p:cond delay="0"/>
                                          </p:stCondLst>
                                        </p:cTn>
                                        <p:tgtEl>
                                          <p:spTgt spid="341"/>
                                        </p:tgtEl>
                                        <p:attrNameLst>
                                          <p:attrName>style.visibility</p:attrName>
                                        </p:attrNameLst>
                                      </p:cBhvr>
                                      <p:to>
                                        <p:strVal val="hidden"/>
                                      </p:to>
                                    </p:set>
                                  </p:childTnLst>
                                </p:cTn>
                              </p:par>
                              <p:par>
                                <p:cTn id="5786" presetID="1" presetClass="exit" presetSubtype="0" fill="hold" grpId="2" nodeType="withEffect">
                                  <p:stCondLst>
                                    <p:cond delay="0"/>
                                  </p:stCondLst>
                                  <p:childTnLst>
                                    <p:set>
                                      <p:cBhvr>
                                        <p:cTn id="5787" dur="1" fill="hold">
                                          <p:stCondLst>
                                            <p:cond delay="0"/>
                                          </p:stCondLst>
                                        </p:cTn>
                                        <p:tgtEl>
                                          <p:spTgt spid="342"/>
                                        </p:tgtEl>
                                        <p:attrNameLst>
                                          <p:attrName>style.visibility</p:attrName>
                                        </p:attrNameLst>
                                      </p:cBhvr>
                                      <p:to>
                                        <p:strVal val="hidden"/>
                                      </p:to>
                                    </p:set>
                                  </p:childTnLst>
                                </p:cTn>
                              </p:par>
                              <p:par>
                                <p:cTn id="5788" presetID="1" presetClass="exit" presetSubtype="0" fill="hold" grpId="2" nodeType="withEffect">
                                  <p:stCondLst>
                                    <p:cond delay="0"/>
                                  </p:stCondLst>
                                  <p:childTnLst>
                                    <p:set>
                                      <p:cBhvr>
                                        <p:cTn id="5789" dur="1" fill="hold">
                                          <p:stCondLst>
                                            <p:cond delay="0"/>
                                          </p:stCondLst>
                                        </p:cTn>
                                        <p:tgtEl>
                                          <p:spTgt spid="340"/>
                                        </p:tgtEl>
                                        <p:attrNameLst>
                                          <p:attrName>style.visibility</p:attrName>
                                        </p:attrNameLst>
                                      </p:cBhvr>
                                      <p:to>
                                        <p:strVal val="hidden"/>
                                      </p:to>
                                    </p:set>
                                  </p:childTnLst>
                                </p:cTn>
                              </p:par>
                              <p:par>
                                <p:cTn id="5790" presetID="1" presetClass="exit" presetSubtype="0" fill="hold" grpId="2" nodeType="withEffect">
                                  <p:stCondLst>
                                    <p:cond delay="0"/>
                                  </p:stCondLst>
                                  <p:childTnLst>
                                    <p:set>
                                      <p:cBhvr>
                                        <p:cTn id="5791" dur="1" fill="hold">
                                          <p:stCondLst>
                                            <p:cond delay="0"/>
                                          </p:stCondLst>
                                        </p:cTn>
                                        <p:tgtEl>
                                          <p:spTgt spid="323"/>
                                        </p:tgtEl>
                                        <p:attrNameLst>
                                          <p:attrName>style.visibility</p:attrName>
                                        </p:attrNameLst>
                                      </p:cBhvr>
                                      <p:to>
                                        <p:strVal val="hidden"/>
                                      </p:to>
                                    </p:set>
                                  </p:childTnLst>
                                </p:cTn>
                              </p:par>
                              <p:par>
                                <p:cTn id="5792" presetID="1" presetClass="exit" presetSubtype="0" fill="hold" grpId="2" nodeType="withEffect">
                                  <p:stCondLst>
                                    <p:cond delay="0"/>
                                  </p:stCondLst>
                                  <p:childTnLst>
                                    <p:set>
                                      <p:cBhvr>
                                        <p:cTn id="5793" dur="1" fill="hold">
                                          <p:stCondLst>
                                            <p:cond delay="0"/>
                                          </p:stCondLst>
                                        </p:cTn>
                                        <p:tgtEl>
                                          <p:spTgt spid="349"/>
                                        </p:tgtEl>
                                        <p:attrNameLst>
                                          <p:attrName>style.visibility</p:attrName>
                                        </p:attrNameLst>
                                      </p:cBhvr>
                                      <p:to>
                                        <p:strVal val="hidden"/>
                                      </p:to>
                                    </p:set>
                                  </p:childTnLst>
                                </p:cTn>
                              </p:par>
                              <p:par>
                                <p:cTn id="5794" presetID="1" presetClass="exit" presetSubtype="0" fill="hold" grpId="2" nodeType="withEffect">
                                  <p:stCondLst>
                                    <p:cond delay="0"/>
                                  </p:stCondLst>
                                  <p:childTnLst>
                                    <p:set>
                                      <p:cBhvr>
                                        <p:cTn id="5795" dur="1" fill="hold">
                                          <p:stCondLst>
                                            <p:cond delay="0"/>
                                          </p:stCondLst>
                                        </p:cTn>
                                        <p:tgtEl>
                                          <p:spTgt spid="350"/>
                                        </p:tgtEl>
                                        <p:attrNameLst>
                                          <p:attrName>style.visibility</p:attrName>
                                        </p:attrNameLst>
                                      </p:cBhvr>
                                      <p:to>
                                        <p:strVal val="hidden"/>
                                      </p:to>
                                    </p:set>
                                  </p:childTnLst>
                                </p:cTn>
                              </p:par>
                              <p:par>
                                <p:cTn id="5796" presetID="1" presetClass="exit" presetSubtype="0" fill="hold" grpId="2" nodeType="withEffect">
                                  <p:stCondLst>
                                    <p:cond delay="0"/>
                                  </p:stCondLst>
                                  <p:childTnLst>
                                    <p:set>
                                      <p:cBhvr>
                                        <p:cTn id="5797" dur="1" fill="hold">
                                          <p:stCondLst>
                                            <p:cond delay="0"/>
                                          </p:stCondLst>
                                        </p:cTn>
                                        <p:tgtEl>
                                          <p:spTgt spid="325"/>
                                        </p:tgtEl>
                                        <p:attrNameLst>
                                          <p:attrName>style.visibility</p:attrName>
                                        </p:attrNameLst>
                                      </p:cBhvr>
                                      <p:to>
                                        <p:strVal val="hidden"/>
                                      </p:to>
                                    </p:set>
                                  </p:childTnLst>
                                </p:cTn>
                              </p:par>
                              <p:par>
                                <p:cTn id="5798" presetID="1" presetClass="exit" presetSubtype="0" fill="hold" grpId="2" nodeType="withEffect">
                                  <p:stCondLst>
                                    <p:cond delay="0"/>
                                  </p:stCondLst>
                                  <p:childTnLst>
                                    <p:set>
                                      <p:cBhvr>
                                        <p:cTn id="5799" dur="1" fill="hold">
                                          <p:stCondLst>
                                            <p:cond delay="0"/>
                                          </p:stCondLst>
                                        </p:cTn>
                                        <p:tgtEl>
                                          <p:spTgt spid="351"/>
                                        </p:tgtEl>
                                        <p:attrNameLst>
                                          <p:attrName>style.visibility</p:attrName>
                                        </p:attrNameLst>
                                      </p:cBhvr>
                                      <p:to>
                                        <p:strVal val="hidden"/>
                                      </p:to>
                                    </p:set>
                                  </p:childTnLst>
                                </p:cTn>
                              </p:par>
                              <p:par>
                                <p:cTn id="5800" presetID="1" presetClass="exit" presetSubtype="0" fill="hold" grpId="2" nodeType="withEffect">
                                  <p:stCondLst>
                                    <p:cond delay="0"/>
                                  </p:stCondLst>
                                  <p:childTnLst>
                                    <p:set>
                                      <p:cBhvr>
                                        <p:cTn id="5801" dur="1" fill="hold">
                                          <p:stCondLst>
                                            <p:cond delay="0"/>
                                          </p:stCondLst>
                                        </p:cTn>
                                        <p:tgtEl>
                                          <p:spTgt spid="353"/>
                                        </p:tgtEl>
                                        <p:attrNameLst>
                                          <p:attrName>style.visibility</p:attrName>
                                        </p:attrNameLst>
                                      </p:cBhvr>
                                      <p:to>
                                        <p:strVal val="hidden"/>
                                      </p:to>
                                    </p:set>
                                  </p:childTnLst>
                                </p:cTn>
                              </p:par>
                              <p:par>
                                <p:cTn id="5802" presetID="1" presetClass="exit" presetSubtype="0" fill="hold" grpId="6" nodeType="withEffect">
                                  <p:stCondLst>
                                    <p:cond delay="0"/>
                                  </p:stCondLst>
                                  <p:childTnLst>
                                    <p:set>
                                      <p:cBhvr>
                                        <p:cTn id="5803" dur="1" fill="hold">
                                          <p:stCondLst>
                                            <p:cond delay="0"/>
                                          </p:stCondLst>
                                        </p:cTn>
                                        <p:tgtEl>
                                          <p:spTgt spid="320"/>
                                        </p:tgtEl>
                                        <p:attrNameLst>
                                          <p:attrName>style.visibility</p:attrName>
                                        </p:attrNameLst>
                                      </p:cBhvr>
                                      <p:to>
                                        <p:strVal val="hidden"/>
                                      </p:to>
                                    </p:set>
                                  </p:childTnLst>
                                </p:cTn>
                              </p:par>
                              <p:par>
                                <p:cTn id="5804" presetID="1" presetClass="exit" presetSubtype="0" fill="hold" grpId="2" nodeType="withEffect">
                                  <p:stCondLst>
                                    <p:cond delay="0"/>
                                  </p:stCondLst>
                                  <p:childTnLst>
                                    <p:set>
                                      <p:cBhvr>
                                        <p:cTn id="5805" dur="1" fill="hold">
                                          <p:stCondLst>
                                            <p:cond delay="0"/>
                                          </p:stCondLst>
                                        </p:cTn>
                                        <p:tgtEl>
                                          <p:spTgt spid="354"/>
                                        </p:tgtEl>
                                        <p:attrNameLst>
                                          <p:attrName>style.visibility</p:attrName>
                                        </p:attrNameLst>
                                      </p:cBhvr>
                                      <p:to>
                                        <p:strVal val="hidden"/>
                                      </p:to>
                                    </p:set>
                                  </p:childTnLst>
                                </p:cTn>
                              </p:par>
                              <p:par>
                                <p:cTn id="5806" presetID="1" presetClass="exit" presetSubtype="0" fill="hold" grpId="2" nodeType="withEffect">
                                  <p:stCondLst>
                                    <p:cond delay="0"/>
                                  </p:stCondLst>
                                  <p:childTnLst>
                                    <p:set>
                                      <p:cBhvr>
                                        <p:cTn id="5807" dur="1" fill="hold">
                                          <p:stCondLst>
                                            <p:cond delay="0"/>
                                          </p:stCondLst>
                                        </p:cTn>
                                        <p:tgtEl>
                                          <p:spTgt spid="352"/>
                                        </p:tgtEl>
                                        <p:attrNameLst>
                                          <p:attrName>style.visibility</p:attrName>
                                        </p:attrNameLst>
                                      </p:cBhvr>
                                      <p:to>
                                        <p:strVal val="hidden"/>
                                      </p:to>
                                    </p:set>
                                  </p:childTnLst>
                                </p:cTn>
                              </p:par>
                              <p:par>
                                <p:cTn id="5808" presetID="1" presetClass="exit" presetSubtype="0" fill="hold" grpId="2" nodeType="withEffect">
                                  <p:stCondLst>
                                    <p:cond delay="0"/>
                                  </p:stCondLst>
                                  <p:childTnLst>
                                    <p:set>
                                      <p:cBhvr>
                                        <p:cTn id="5809" dur="1" fill="hold">
                                          <p:stCondLst>
                                            <p:cond delay="0"/>
                                          </p:stCondLst>
                                        </p:cTn>
                                        <p:tgtEl>
                                          <p:spTgt spid="361"/>
                                        </p:tgtEl>
                                        <p:attrNameLst>
                                          <p:attrName>style.visibility</p:attrName>
                                        </p:attrNameLst>
                                      </p:cBhvr>
                                      <p:to>
                                        <p:strVal val="hidden"/>
                                      </p:to>
                                    </p:set>
                                  </p:childTnLst>
                                </p:cTn>
                              </p:par>
                              <p:par>
                                <p:cTn id="5810" presetID="1" presetClass="exit" presetSubtype="0" fill="hold" grpId="2" nodeType="withEffect">
                                  <p:stCondLst>
                                    <p:cond delay="0"/>
                                  </p:stCondLst>
                                  <p:childTnLst>
                                    <p:set>
                                      <p:cBhvr>
                                        <p:cTn id="5811" dur="1" fill="hold">
                                          <p:stCondLst>
                                            <p:cond delay="0"/>
                                          </p:stCondLst>
                                        </p:cTn>
                                        <p:tgtEl>
                                          <p:spTgt spid="362"/>
                                        </p:tgtEl>
                                        <p:attrNameLst>
                                          <p:attrName>style.visibility</p:attrName>
                                        </p:attrNameLst>
                                      </p:cBhvr>
                                      <p:to>
                                        <p:strVal val="hidden"/>
                                      </p:to>
                                    </p:set>
                                  </p:childTnLst>
                                </p:cTn>
                              </p:par>
                              <p:par>
                                <p:cTn id="5812" presetID="1" presetClass="exit" presetSubtype="0" fill="hold" grpId="6" nodeType="withEffect">
                                  <p:stCondLst>
                                    <p:cond delay="0"/>
                                  </p:stCondLst>
                                  <p:childTnLst>
                                    <p:set>
                                      <p:cBhvr>
                                        <p:cTn id="5813" dur="1" fill="hold">
                                          <p:stCondLst>
                                            <p:cond delay="0"/>
                                          </p:stCondLst>
                                        </p:cTn>
                                        <p:tgtEl>
                                          <p:spTgt spid="319"/>
                                        </p:tgtEl>
                                        <p:attrNameLst>
                                          <p:attrName>style.visibility</p:attrName>
                                        </p:attrNameLst>
                                      </p:cBhvr>
                                      <p:to>
                                        <p:strVal val="hidden"/>
                                      </p:to>
                                    </p:set>
                                  </p:childTnLst>
                                </p:cTn>
                              </p:par>
                              <p:par>
                                <p:cTn id="5814" presetID="1" presetClass="exit" presetSubtype="0" fill="hold" grpId="2" nodeType="withEffect">
                                  <p:stCondLst>
                                    <p:cond delay="0"/>
                                  </p:stCondLst>
                                  <p:childTnLst>
                                    <p:set>
                                      <p:cBhvr>
                                        <p:cTn id="5815" dur="1" fill="hold">
                                          <p:stCondLst>
                                            <p:cond delay="0"/>
                                          </p:stCondLst>
                                        </p:cTn>
                                        <p:tgtEl>
                                          <p:spTgt spid="363"/>
                                        </p:tgtEl>
                                        <p:attrNameLst>
                                          <p:attrName>style.visibility</p:attrName>
                                        </p:attrNameLst>
                                      </p:cBhvr>
                                      <p:to>
                                        <p:strVal val="hidden"/>
                                      </p:to>
                                    </p:set>
                                  </p:childTnLst>
                                </p:cTn>
                              </p:par>
                              <p:par>
                                <p:cTn id="5816" presetID="1" presetClass="exit" presetSubtype="0" fill="hold" grpId="2" nodeType="withEffect">
                                  <p:stCondLst>
                                    <p:cond delay="0"/>
                                  </p:stCondLst>
                                  <p:childTnLst>
                                    <p:set>
                                      <p:cBhvr>
                                        <p:cTn id="5817" dur="1" fill="hold">
                                          <p:stCondLst>
                                            <p:cond delay="0"/>
                                          </p:stCondLst>
                                        </p:cTn>
                                        <p:tgtEl>
                                          <p:spTgt spid="365"/>
                                        </p:tgtEl>
                                        <p:attrNameLst>
                                          <p:attrName>style.visibility</p:attrName>
                                        </p:attrNameLst>
                                      </p:cBhvr>
                                      <p:to>
                                        <p:strVal val="hidden"/>
                                      </p:to>
                                    </p:set>
                                  </p:childTnLst>
                                </p:cTn>
                              </p:par>
                              <p:par>
                                <p:cTn id="5818" presetID="1" presetClass="exit" presetSubtype="0" fill="hold" grpId="2" nodeType="withEffect">
                                  <p:stCondLst>
                                    <p:cond delay="0"/>
                                  </p:stCondLst>
                                  <p:childTnLst>
                                    <p:set>
                                      <p:cBhvr>
                                        <p:cTn id="5819" dur="1" fill="hold">
                                          <p:stCondLst>
                                            <p:cond delay="0"/>
                                          </p:stCondLst>
                                        </p:cTn>
                                        <p:tgtEl>
                                          <p:spTgt spid="326"/>
                                        </p:tgtEl>
                                        <p:attrNameLst>
                                          <p:attrName>style.visibility</p:attrName>
                                        </p:attrNameLst>
                                      </p:cBhvr>
                                      <p:to>
                                        <p:strVal val="hidden"/>
                                      </p:to>
                                    </p:set>
                                  </p:childTnLst>
                                </p:cTn>
                              </p:par>
                              <p:par>
                                <p:cTn id="5820" presetID="1" presetClass="exit" presetSubtype="0" fill="hold" grpId="2" nodeType="withEffect">
                                  <p:stCondLst>
                                    <p:cond delay="0"/>
                                  </p:stCondLst>
                                  <p:childTnLst>
                                    <p:set>
                                      <p:cBhvr>
                                        <p:cTn id="5821" dur="1" fill="hold">
                                          <p:stCondLst>
                                            <p:cond delay="0"/>
                                          </p:stCondLst>
                                        </p:cTn>
                                        <p:tgtEl>
                                          <p:spTgt spid="366"/>
                                        </p:tgtEl>
                                        <p:attrNameLst>
                                          <p:attrName>style.visibility</p:attrName>
                                        </p:attrNameLst>
                                      </p:cBhvr>
                                      <p:to>
                                        <p:strVal val="hidden"/>
                                      </p:to>
                                    </p:set>
                                  </p:childTnLst>
                                </p:cTn>
                              </p:par>
                              <p:par>
                                <p:cTn id="5822" presetID="1" presetClass="exit" presetSubtype="0" fill="hold" grpId="2" nodeType="withEffect">
                                  <p:stCondLst>
                                    <p:cond delay="0"/>
                                  </p:stCondLst>
                                  <p:childTnLst>
                                    <p:set>
                                      <p:cBhvr>
                                        <p:cTn id="5823" dur="1" fill="hold">
                                          <p:stCondLst>
                                            <p:cond delay="0"/>
                                          </p:stCondLst>
                                        </p:cTn>
                                        <p:tgtEl>
                                          <p:spTgt spid="364"/>
                                        </p:tgtEl>
                                        <p:attrNameLst>
                                          <p:attrName>style.visibility</p:attrName>
                                        </p:attrNameLst>
                                      </p:cBhvr>
                                      <p:to>
                                        <p:strVal val="hidden"/>
                                      </p:to>
                                    </p:set>
                                  </p:childTnLst>
                                </p:cTn>
                              </p:par>
                              <p:par>
                                <p:cTn id="5824" presetID="1" presetClass="entr" presetSubtype="0" fill="hold" grpId="12" nodeType="withEffect">
                                  <p:stCondLst>
                                    <p:cond delay="0"/>
                                  </p:stCondLst>
                                  <p:childTnLst>
                                    <p:set>
                                      <p:cBhvr>
                                        <p:cTn id="5825" dur="1" fill="hold">
                                          <p:stCondLst>
                                            <p:cond delay="0"/>
                                          </p:stCondLst>
                                        </p:cTn>
                                        <p:tgtEl>
                                          <p:spTgt spid="389"/>
                                        </p:tgtEl>
                                        <p:attrNameLst>
                                          <p:attrName>style.visibility</p:attrName>
                                        </p:attrNameLst>
                                      </p:cBhvr>
                                      <p:to>
                                        <p:strVal val="visible"/>
                                      </p:to>
                                    </p:set>
                                  </p:childTnLst>
                                </p:cTn>
                              </p:par>
                              <p:par>
                                <p:cTn id="5826" presetID="1" presetClass="entr" presetSubtype="0" fill="hold" grpId="12" nodeType="withEffect">
                                  <p:stCondLst>
                                    <p:cond delay="0"/>
                                  </p:stCondLst>
                                  <p:childTnLst>
                                    <p:set>
                                      <p:cBhvr>
                                        <p:cTn id="5827" dur="1" fill="hold">
                                          <p:stCondLst>
                                            <p:cond delay="0"/>
                                          </p:stCondLst>
                                        </p:cTn>
                                        <p:tgtEl>
                                          <p:spTgt spid="390"/>
                                        </p:tgtEl>
                                        <p:attrNameLst>
                                          <p:attrName>style.visibility</p:attrName>
                                        </p:attrNameLst>
                                      </p:cBhvr>
                                      <p:to>
                                        <p:strVal val="visible"/>
                                      </p:to>
                                    </p:set>
                                  </p:childTnLst>
                                </p:cTn>
                              </p:par>
                              <p:par>
                                <p:cTn id="5828" presetID="1" presetClass="entr" presetSubtype="0" fill="hold" grpId="12" nodeType="withEffect">
                                  <p:stCondLst>
                                    <p:cond delay="0"/>
                                  </p:stCondLst>
                                  <p:childTnLst>
                                    <p:set>
                                      <p:cBhvr>
                                        <p:cTn id="5829" dur="1" fill="hold">
                                          <p:stCondLst>
                                            <p:cond delay="0"/>
                                          </p:stCondLst>
                                        </p:cTn>
                                        <p:tgtEl>
                                          <p:spTgt spid="388"/>
                                        </p:tgtEl>
                                        <p:attrNameLst>
                                          <p:attrName>style.visibility</p:attrName>
                                        </p:attrNameLst>
                                      </p:cBhvr>
                                      <p:to>
                                        <p:strVal val="visible"/>
                                      </p:to>
                                    </p:set>
                                  </p:childTnLst>
                                </p:cTn>
                              </p:par>
                              <p:par>
                                <p:cTn id="5830" presetID="1" presetClass="entr" presetSubtype="0" fill="hold" grpId="12" nodeType="withEffect">
                                  <p:stCondLst>
                                    <p:cond delay="0"/>
                                  </p:stCondLst>
                                  <p:childTnLst>
                                    <p:set>
                                      <p:cBhvr>
                                        <p:cTn id="5831" dur="1" fill="hold">
                                          <p:stCondLst>
                                            <p:cond delay="0"/>
                                          </p:stCondLst>
                                        </p:cTn>
                                        <p:tgtEl>
                                          <p:spTgt spid="387"/>
                                        </p:tgtEl>
                                        <p:attrNameLst>
                                          <p:attrName>style.visibility</p:attrName>
                                        </p:attrNameLst>
                                      </p:cBhvr>
                                      <p:to>
                                        <p:strVal val="visible"/>
                                      </p:to>
                                    </p:set>
                                  </p:childTnLst>
                                </p:cTn>
                              </p:par>
                              <p:par>
                                <p:cTn id="5832" presetID="1" presetClass="exit" presetSubtype="0" fill="hold" grpId="2" nodeType="withEffect">
                                  <p:stCondLst>
                                    <p:cond delay="0"/>
                                  </p:stCondLst>
                                  <p:childTnLst>
                                    <p:set>
                                      <p:cBhvr>
                                        <p:cTn id="5833" dur="1" fill="hold">
                                          <p:stCondLst>
                                            <p:cond delay="0"/>
                                          </p:stCondLst>
                                        </p:cTn>
                                        <p:tgtEl>
                                          <p:spTgt spid="373"/>
                                        </p:tgtEl>
                                        <p:attrNameLst>
                                          <p:attrName>style.visibility</p:attrName>
                                        </p:attrNameLst>
                                      </p:cBhvr>
                                      <p:to>
                                        <p:strVal val="hidden"/>
                                      </p:to>
                                    </p:set>
                                  </p:childTnLst>
                                </p:cTn>
                              </p:par>
                              <p:par>
                                <p:cTn id="5834" presetID="1" presetClass="exit" presetSubtype="0" fill="hold" grpId="2" nodeType="withEffect">
                                  <p:stCondLst>
                                    <p:cond delay="0"/>
                                  </p:stCondLst>
                                  <p:childTnLst>
                                    <p:set>
                                      <p:cBhvr>
                                        <p:cTn id="5835" dur="1" fill="hold">
                                          <p:stCondLst>
                                            <p:cond delay="0"/>
                                          </p:stCondLst>
                                        </p:cTn>
                                        <p:tgtEl>
                                          <p:spTgt spid="374"/>
                                        </p:tgtEl>
                                        <p:attrNameLst>
                                          <p:attrName>style.visibility</p:attrName>
                                        </p:attrNameLst>
                                      </p:cBhvr>
                                      <p:to>
                                        <p:strVal val="hidden"/>
                                      </p:to>
                                    </p:set>
                                  </p:childTnLst>
                                </p:cTn>
                              </p:par>
                              <p:par>
                                <p:cTn id="5836" presetID="1" presetClass="exit" presetSubtype="0" fill="hold" grpId="6" nodeType="withEffect">
                                  <p:stCondLst>
                                    <p:cond delay="0"/>
                                  </p:stCondLst>
                                  <p:childTnLst>
                                    <p:set>
                                      <p:cBhvr>
                                        <p:cTn id="5837" dur="1" fill="hold">
                                          <p:stCondLst>
                                            <p:cond delay="0"/>
                                          </p:stCondLst>
                                        </p:cTn>
                                        <p:tgtEl>
                                          <p:spTgt spid="382"/>
                                        </p:tgtEl>
                                        <p:attrNameLst>
                                          <p:attrName>style.visibility</p:attrName>
                                        </p:attrNameLst>
                                      </p:cBhvr>
                                      <p:to>
                                        <p:strVal val="hidden"/>
                                      </p:to>
                                    </p:set>
                                  </p:childTnLst>
                                </p:cTn>
                              </p:par>
                              <p:par>
                                <p:cTn id="5838" presetID="1" presetClass="exit" presetSubtype="0" fill="hold" grpId="2" nodeType="withEffect">
                                  <p:stCondLst>
                                    <p:cond delay="0"/>
                                  </p:stCondLst>
                                  <p:childTnLst>
                                    <p:set>
                                      <p:cBhvr>
                                        <p:cTn id="5839" dur="1" fill="hold">
                                          <p:stCondLst>
                                            <p:cond delay="0"/>
                                          </p:stCondLst>
                                        </p:cTn>
                                        <p:tgtEl>
                                          <p:spTgt spid="375"/>
                                        </p:tgtEl>
                                        <p:attrNameLst>
                                          <p:attrName>style.visibility</p:attrName>
                                        </p:attrNameLst>
                                      </p:cBhvr>
                                      <p:to>
                                        <p:strVal val="hidden"/>
                                      </p:to>
                                    </p:set>
                                  </p:childTnLst>
                                </p:cTn>
                              </p:par>
                              <p:par>
                                <p:cTn id="5840" presetID="1" presetClass="exit" presetSubtype="0" fill="hold" grpId="2" nodeType="withEffect">
                                  <p:stCondLst>
                                    <p:cond delay="0"/>
                                  </p:stCondLst>
                                  <p:childTnLst>
                                    <p:set>
                                      <p:cBhvr>
                                        <p:cTn id="5841" dur="1" fill="hold">
                                          <p:stCondLst>
                                            <p:cond delay="0"/>
                                          </p:stCondLst>
                                        </p:cTn>
                                        <p:tgtEl>
                                          <p:spTgt spid="377"/>
                                        </p:tgtEl>
                                        <p:attrNameLst>
                                          <p:attrName>style.visibility</p:attrName>
                                        </p:attrNameLst>
                                      </p:cBhvr>
                                      <p:to>
                                        <p:strVal val="hidden"/>
                                      </p:to>
                                    </p:set>
                                  </p:childTnLst>
                                </p:cTn>
                              </p:par>
                              <p:par>
                                <p:cTn id="5842" presetID="1" presetClass="exit" presetSubtype="0" fill="hold" grpId="2" nodeType="withEffect">
                                  <p:stCondLst>
                                    <p:cond delay="0"/>
                                  </p:stCondLst>
                                  <p:childTnLst>
                                    <p:set>
                                      <p:cBhvr>
                                        <p:cTn id="5843" dur="1" fill="hold">
                                          <p:stCondLst>
                                            <p:cond delay="0"/>
                                          </p:stCondLst>
                                        </p:cTn>
                                        <p:tgtEl>
                                          <p:spTgt spid="378"/>
                                        </p:tgtEl>
                                        <p:attrNameLst>
                                          <p:attrName>style.visibility</p:attrName>
                                        </p:attrNameLst>
                                      </p:cBhvr>
                                      <p:to>
                                        <p:strVal val="hidden"/>
                                      </p:to>
                                    </p:set>
                                  </p:childTnLst>
                                </p:cTn>
                              </p:par>
                              <p:par>
                                <p:cTn id="5844" presetID="1" presetClass="exit" presetSubtype="0" fill="hold" grpId="2" nodeType="withEffect">
                                  <p:stCondLst>
                                    <p:cond delay="0"/>
                                  </p:stCondLst>
                                  <p:childTnLst>
                                    <p:set>
                                      <p:cBhvr>
                                        <p:cTn id="5845" dur="1" fill="hold">
                                          <p:stCondLst>
                                            <p:cond delay="0"/>
                                          </p:stCondLst>
                                        </p:cTn>
                                        <p:tgtEl>
                                          <p:spTgt spid="384"/>
                                        </p:tgtEl>
                                        <p:attrNameLst>
                                          <p:attrName>style.visibility</p:attrName>
                                        </p:attrNameLst>
                                      </p:cBhvr>
                                      <p:to>
                                        <p:strVal val="hidden"/>
                                      </p:to>
                                    </p:set>
                                  </p:childTnLst>
                                </p:cTn>
                              </p:par>
                              <p:par>
                                <p:cTn id="5846" presetID="1" presetClass="exit" presetSubtype="0" fill="hold" grpId="2" nodeType="withEffect">
                                  <p:stCondLst>
                                    <p:cond delay="0"/>
                                  </p:stCondLst>
                                  <p:childTnLst>
                                    <p:set>
                                      <p:cBhvr>
                                        <p:cTn id="5847" dur="1" fill="hold">
                                          <p:stCondLst>
                                            <p:cond delay="0"/>
                                          </p:stCondLst>
                                        </p:cTn>
                                        <p:tgtEl>
                                          <p:spTgt spid="376"/>
                                        </p:tgtEl>
                                        <p:attrNameLst>
                                          <p:attrName>style.visibility</p:attrName>
                                        </p:attrNameLst>
                                      </p:cBhvr>
                                      <p:to>
                                        <p:strVal val="hidden"/>
                                      </p:to>
                                    </p:set>
                                  </p:childTnLst>
                                </p:cTn>
                              </p:par>
                              <p:par>
                                <p:cTn id="5848" presetID="1" presetClass="exit" presetSubtype="0" fill="hold" grpId="2" nodeType="withEffect">
                                  <p:stCondLst>
                                    <p:cond delay="0"/>
                                  </p:stCondLst>
                                  <p:childTnLst>
                                    <p:set>
                                      <p:cBhvr>
                                        <p:cTn id="5849" dur="1" fill="hold">
                                          <p:stCondLst>
                                            <p:cond delay="0"/>
                                          </p:stCondLst>
                                        </p:cTn>
                                        <p:tgtEl>
                                          <p:spTgt spid="397"/>
                                        </p:tgtEl>
                                        <p:attrNameLst>
                                          <p:attrName>style.visibility</p:attrName>
                                        </p:attrNameLst>
                                      </p:cBhvr>
                                      <p:to>
                                        <p:strVal val="hidden"/>
                                      </p:to>
                                    </p:set>
                                  </p:childTnLst>
                                </p:cTn>
                              </p:par>
                              <p:par>
                                <p:cTn id="5850" presetID="1" presetClass="exit" presetSubtype="0" fill="hold" grpId="2" nodeType="withEffect">
                                  <p:stCondLst>
                                    <p:cond delay="0"/>
                                  </p:stCondLst>
                                  <p:childTnLst>
                                    <p:set>
                                      <p:cBhvr>
                                        <p:cTn id="5851" dur="1" fill="hold">
                                          <p:stCondLst>
                                            <p:cond delay="0"/>
                                          </p:stCondLst>
                                        </p:cTn>
                                        <p:tgtEl>
                                          <p:spTgt spid="398"/>
                                        </p:tgtEl>
                                        <p:attrNameLst>
                                          <p:attrName>style.visibility</p:attrName>
                                        </p:attrNameLst>
                                      </p:cBhvr>
                                      <p:to>
                                        <p:strVal val="hidden"/>
                                      </p:to>
                                    </p:set>
                                  </p:childTnLst>
                                </p:cTn>
                              </p:par>
                              <p:par>
                                <p:cTn id="5852" presetID="1" presetClass="exit" presetSubtype="0" fill="hold" grpId="6" nodeType="withEffect">
                                  <p:stCondLst>
                                    <p:cond delay="0"/>
                                  </p:stCondLst>
                                  <p:childTnLst>
                                    <p:set>
                                      <p:cBhvr>
                                        <p:cTn id="5853" dur="1" fill="hold">
                                          <p:stCondLst>
                                            <p:cond delay="0"/>
                                          </p:stCondLst>
                                        </p:cTn>
                                        <p:tgtEl>
                                          <p:spTgt spid="381"/>
                                        </p:tgtEl>
                                        <p:attrNameLst>
                                          <p:attrName>style.visibility</p:attrName>
                                        </p:attrNameLst>
                                      </p:cBhvr>
                                      <p:to>
                                        <p:strVal val="hidden"/>
                                      </p:to>
                                    </p:set>
                                  </p:childTnLst>
                                </p:cTn>
                              </p:par>
                              <p:par>
                                <p:cTn id="5854" presetID="1" presetClass="exit" presetSubtype="0" fill="hold" grpId="2" nodeType="withEffect">
                                  <p:stCondLst>
                                    <p:cond delay="0"/>
                                  </p:stCondLst>
                                  <p:childTnLst>
                                    <p:set>
                                      <p:cBhvr>
                                        <p:cTn id="5855" dur="1" fill="hold">
                                          <p:stCondLst>
                                            <p:cond delay="0"/>
                                          </p:stCondLst>
                                        </p:cTn>
                                        <p:tgtEl>
                                          <p:spTgt spid="399"/>
                                        </p:tgtEl>
                                        <p:attrNameLst>
                                          <p:attrName>style.visibility</p:attrName>
                                        </p:attrNameLst>
                                      </p:cBhvr>
                                      <p:to>
                                        <p:strVal val="hidden"/>
                                      </p:to>
                                    </p:set>
                                  </p:childTnLst>
                                </p:cTn>
                              </p:par>
                              <p:par>
                                <p:cTn id="5856" presetID="1" presetClass="exit" presetSubtype="0" fill="hold" grpId="2" nodeType="withEffect">
                                  <p:stCondLst>
                                    <p:cond delay="0"/>
                                  </p:stCondLst>
                                  <p:childTnLst>
                                    <p:set>
                                      <p:cBhvr>
                                        <p:cTn id="5857" dur="1" fill="hold">
                                          <p:stCondLst>
                                            <p:cond delay="0"/>
                                          </p:stCondLst>
                                        </p:cTn>
                                        <p:tgtEl>
                                          <p:spTgt spid="401"/>
                                        </p:tgtEl>
                                        <p:attrNameLst>
                                          <p:attrName>style.visibility</p:attrName>
                                        </p:attrNameLst>
                                      </p:cBhvr>
                                      <p:to>
                                        <p:strVal val="hidden"/>
                                      </p:to>
                                    </p:set>
                                  </p:childTnLst>
                                </p:cTn>
                              </p:par>
                              <p:par>
                                <p:cTn id="5858" presetID="1" presetClass="exit" presetSubtype="0" fill="hold" grpId="2" nodeType="withEffect">
                                  <p:stCondLst>
                                    <p:cond delay="0"/>
                                  </p:stCondLst>
                                  <p:childTnLst>
                                    <p:set>
                                      <p:cBhvr>
                                        <p:cTn id="5859" dur="1" fill="hold">
                                          <p:stCondLst>
                                            <p:cond delay="0"/>
                                          </p:stCondLst>
                                        </p:cTn>
                                        <p:tgtEl>
                                          <p:spTgt spid="402"/>
                                        </p:tgtEl>
                                        <p:attrNameLst>
                                          <p:attrName>style.visibility</p:attrName>
                                        </p:attrNameLst>
                                      </p:cBhvr>
                                      <p:to>
                                        <p:strVal val="hidden"/>
                                      </p:to>
                                    </p:set>
                                  </p:childTnLst>
                                </p:cTn>
                              </p:par>
                              <p:par>
                                <p:cTn id="5860" presetID="1" presetClass="exit" presetSubtype="0" fill="hold" grpId="2" nodeType="withEffect">
                                  <p:stCondLst>
                                    <p:cond delay="0"/>
                                  </p:stCondLst>
                                  <p:childTnLst>
                                    <p:set>
                                      <p:cBhvr>
                                        <p:cTn id="5861" dur="1" fill="hold">
                                          <p:stCondLst>
                                            <p:cond delay="0"/>
                                          </p:stCondLst>
                                        </p:cTn>
                                        <p:tgtEl>
                                          <p:spTgt spid="400"/>
                                        </p:tgtEl>
                                        <p:attrNameLst>
                                          <p:attrName>style.visibility</p:attrName>
                                        </p:attrNameLst>
                                      </p:cBhvr>
                                      <p:to>
                                        <p:strVal val="hidden"/>
                                      </p:to>
                                    </p:set>
                                  </p:childTnLst>
                                </p:cTn>
                              </p:par>
                              <p:par>
                                <p:cTn id="5862" presetID="1" presetClass="exit" presetSubtype="0" fill="hold" grpId="2" nodeType="withEffect">
                                  <p:stCondLst>
                                    <p:cond delay="0"/>
                                  </p:stCondLst>
                                  <p:childTnLst>
                                    <p:set>
                                      <p:cBhvr>
                                        <p:cTn id="5863" dur="1" fill="hold">
                                          <p:stCondLst>
                                            <p:cond delay="0"/>
                                          </p:stCondLst>
                                        </p:cTn>
                                        <p:tgtEl>
                                          <p:spTgt spid="383"/>
                                        </p:tgtEl>
                                        <p:attrNameLst>
                                          <p:attrName>style.visibility</p:attrName>
                                        </p:attrNameLst>
                                      </p:cBhvr>
                                      <p:to>
                                        <p:strVal val="hidden"/>
                                      </p:to>
                                    </p:set>
                                  </p:childTnLst>
                                </p:cTn>
                              </p:par>
                              <p:par>
                                <p:cTn id="5864" presetID="1" presetClass="exit" presetSubtype="0" fill="hold" grpId="2" nodeType="withEffect">
                                  <p:stCondLst>
                                    <p:cond delay="0"/>
                                  </p:stCondLst>
                                  <p:childTnLst>
                                    <p:set>
                                      <p:cBhvr>
                                        <p:cTn id="5865" dur="1" fill="hold">
                                          <p:stCondLst>
                                            <p:cond delay="0"/>
                                          </p:stCondLst>
                                        </p:cTn>
                                        <p:tgtEl>
                                          <p:spTgt spid="409"/>
                                        </p:tgtEl>
                                        <p:attrNameLst>
                                          <p:attrName>style.visibility</p:attrName>
                                        </p:attrNameLst>
                                      </p:cBhvr>
                                      <p:to>
                                        <p:strVal val="hidden"/>
                                      </p:to>
                                    </p:set>
                                  </p:childTnLst>
                                </p:cTn>
                              </p:par>
                              <p:par>
                                <p:cTn id="5866" presetID="1" presetClass="exit" presetSubtype="0" fill="hold" grpId="2" nodeType="withEffect">
                                  <p:stCondLst>
                                    <p:cond delay="0"/>
                                  </p:stCondLst>
                                  <p:childTnLst>
                                    <p:set>
                                      <p:cBhvr>
                                        <p:cTn id="5867" dur="1" fill="hold">
                                          <p:stCondLst>
                                            <p:cond delay="0"/>
                                          </p:stCondLst>
                                        </p:cTn>
                                        <p:tgtEl>
                                          <p:spTgt spid="410"/>
                                        </p:tgtEl>
                                        <p:attrNameLst>
                                          <p:attrName>style.visibility</p:attrName>
                                        </p:attrNameLst>
                                      </p:cBhvr>
                                      <p:to>
                                        <p:strVal val="hidden"/>
                                      </p:to>
                                    </p:set>
                                  </p:childTnLst>
                                </p:cTn>
                              </p:par>
                              <p:par>
                                <p:cTn id="5868" presetID="1" presetClass="exit" presetSubtype="0" fill="hold" grpId="2" nodeType="withEffect">
                                  <p:stCondLst>
                                    <p:cond delay="0"/>
                                  </p:stCondLst>
                                  <p:childTnLst>
                                    <p:set>
                                      <p:cBhvr>
                                        <p:cTn id="5869" dur="1" fill="hold">
                                          <p:stCondLst>
                                            <p:cond delay="0"/>
                                          </p:stCondLst>
                                        </p:cTn>
                                        <p:tgtEl>
                                          <p:spTgt spid="385"/>
                                        </p:tgtEl>
                                        <p:attrNameLst>
                                          <p:attrName>style.visibility</p:attrName>
                                        </p:attrNameLst>
                                      </p:cBhvr>
                                      <p:to>
                                        <p:strVal val="hidden"/>
                                      </p:to>
                                    </p:set>
                                  </p:childTnLst>
                                </p:cTn>
                              </p:par>
                              <p:par>
                                <p:cTn id="5870" presetID="1" presetClass="exit" presetSubtype="0" fill="hold" grpId="2" nodeType="withEffect">
                                  <p:stCondLst>
                                    <p:cond delay="0"/>
                                  </p:stCondLst>
                                  <p:childTnLst>
                                    <p:set>
                                      <p:cBhvr>
                                        <p:cTn id="5871" dur="1" fill="hold">
                                          <p:stCondLst>
                                            <p:cond delay="0"/>
                                          </p:stCondLst>
                                        </p:cTn>
                                        <p:tgtEl>
                                          <p:spTgt spid="411"/>
                                        </p:tgtEl>
                                        <p:attrNameLst>
                                          <p:attrName>style.visibility</p:attrName>
                                        </p:attrNameLst>
                                      </p:cBhvr>
                                      <p:to>
                                        <p:strVal val="hidden"/>
                                      </p:to>
                                    </p:set>
                                  </p:childTnLst>
                                </p:cTn>
                              </p:par>
                              <p:par>
                                <p:cTn id="5872" presetID="1" presetClass="exit" presetSubtype="0" fill="hold" grpId="2" nodeType="withEffect">
                                  <p:stCondLst>
                                    <p:cond delay="0"/>
                                  </p:stCondLst>
                                  <p:childTnLst>
                                    <p:set>
                                      <p:cBhvr>
                                        <p:cTn id="5873" dur="1" fill="hold">
                                          <p:stCondLst>
                                            <p:cond delay="0"/>
                                          </p:stCondLst>
                                        </p:cTn>
                                        <p:tgtEl>
                                          <p:spTgt spid="413"/>
                                        </p:tgtEl>
                                        <p:attrNameLst>
                                          <p:attrName>style.visibility</p:attrName>
                                        </p:attrNameLst>
                                      </p:cBhvr>
                                      <p:to>
                                        <p:strVal val="hidden"/>
                                      </p:to>
                                    </p:set>
                                  </p:childTnLst>
                                </p:cTn>
                              </p:par>
                              <p:par>
                                <p:cTn id="5874" presetID="1" presetClass="exit" presetSubtype="0" fill="hold" grpId="6" nodeType="withEffect">
                                  <p:stCondLst>
                                    <p:cond delay="0"/>
                                  </p:stCondLst>
                                  <p:childTnLst>
                                    <p:set>
                                      <p:cBhvr>
                                        <p:cTn id="5875" dur="1" fill="hold">
                                          <p:stCondLst>
                                            <p:cond delay="0"/>
                                          </p:stCondLst>
                                        </p:cTn>
                                        <p:tgtEl>
                                          <p:spTgt spid="380"/>
                                        </p:tgtEl>
                                        <p:attrNameLst>
                                          <p:attrName>style.visibility</p:attrName>
                                        </p:attrNameLst>
                                      </p:cBhvr>
                                      <p:to>
                                        <p:strVal val="hidden"/>
                                      </p:to>
                                    </p:set>
                                  </p:childTnLst>
                                </p:cTn>
                              </p:par>
                              <p:par>
                                <p:cTn id="5876" presetID="1" presetClass="exit" presetSubtype="0" fill="hold" grpId="2" nodeType="withEffect">
                                  <p:stCondLst>
                                    <p:cond delay="0"/>
                                  </p:stCondLst>
                                  <p:childTnLst>
                                    <p:set>
                                      <p:cBhvr>
                                        <p:cTn id="5877" dur="1" fill="hold">
                                          <p:stCondLst>
                                            <p:cond delay="0"/>
                                          </p:stCondLst>
                                        </p:cTn>
                                        <p:tgtEl>
                                          <p:spTgt spid="414"/>
                                        </p:tgtEl>
                                        <p:attrNameLst>
                                          <p:attrName>style.visibility</p:attrName>
                                        </p:attrNameLst>
                                      </p:cBhvr>
                                      <p:to>
                                        <p:strVal val="hidden"/>
                                      </p:to>
                                    </p:set>
                                  </p:childTnLst>
                                </p:cTn>
                              </p:par>
                              <p:par>
                                <p:cTn id="5878" presetID="1" presetClass="exit" presetSubtype="0" fill="hold" grpId="2" nodeType="withEffect">
                                  <p:stCondLst>
                                    <p:cond delay="0"/>
                                  </p:stCondLst>
                                  <p:childTnLst>
                                    <p:set>
                                      <p:cBhvr>
                                        <p:cTn id="5879" dur="1" fill="hold">
                                          <p:stCondLst>
                                            <p:cond delay="0"/>
                                          </p:stCondLst>
                                        </p:cTn>
                                        <p:tgtEl>
                                          <p:spTgt spid="412"/>
                                        </p:tgtEl>
                                        <p:attrNameLst>
                                          <p:attrName>style.visibility</p:attrName>
                                        </p:attrNameLst>
                                      </p:cBhvr>
                                      <p:to>
                                        <p:strVal val="hidden"/>
                                      </p:to>
                                    </p:set>
                                  </p:childTnLst>
                                </p:cTn>
                              </p:par>
                              <p:par>
                                <p:cTn id="5880" presetID="1" presetClass="exit" presetSubtype="0" fill="hold" grpId="2" nodeType="withEffect">
                                  <p:stCondLst>
                                    <p:cond delay="0"/>
                                  </p:stCondLst>
                                  <p:childTnLst>
                                    <p:set>
                                      <p:cBhvr>
                                        <p:cTn id="5881" dur="1" fill="hold">
                                          <p:stCondLst>
                                            <p:cond delay="0"/>
                                          </p:stCondLst>
                                        </p:cTn>
                                        <p:tgtEl>
                                          <p:spTgt spid="421"/>
                                        </p:tgtEl>
                                        <p:attrNameLst>
                                          <p:attrName>style.visibility</p:attrName>
                                        </p:attrNameLst>
                                      </p:cBhvr>
                                      <p:to>
                                        <p:strVal val="hidden"/>
                                      </p:to>
                                    </p:set>
                                  </p:childTnLst>
                                </p:cTn>
                              </p:par>
                              <p:par>
                                <p:cTn id="5882" presetID="1" presetClass="exit" presetSubtype="0" fill="hold" grpId="2" nodeType="withEffect">
                                  <p:stCondLst>
                                    <p:cond delay="0"/>
                                  </p:stCondLst>
                                  <p:childTnLst>
                                    <p:set>
                                      <p:cBhvr>
                                        <p:cTn id="5883" dur="1" fill="hold">
                                          <p:stCondLst>
                                            <p:cond delay="0"/>
                                          </p:stCondLst>
                                        </p:cTn>
                                        <p:tgtEl>
                                          <p:spTgt spid="422"/>
                                        </p:tgtEl>
                                        <p:attrNameLst>
                                          <p:attrName>style.visibility</p:attrName>
                                        </p:attrNameLst>
                                      </p:cBhvr>
                                      <p:to>
                                        <p:strVal val="hidden"/>
                                      </p:to>
                                    </p:set>
                                  </p:childTnLst>
                                </p:cTn>
                              </p:par>
                              <p:par>
                                <p:cTn id="5884" presetID="1" presetClass="exit" presetSubtype="0" fill="hold" grpId="6" nodeType="withEffect">
                                  <p:stCondLst>
                                    <p:cond delay="0"/>
                                  </p:stCondLst>
                                  <p:childTnLst>
                                    <p:set>
                                      <p:cBhvr>
                                        <p:cTn id="5885" dur="1" fill="hold">
                                          <p:stCondLst>
                                            <p:cond delay="0"/>
                                          </p:stCondLst>
                                        </p:cTn>
                                        <p:tgtEl>
                                          <p:spTgt spid="379"/>
                                        </p:tgtEl>
                                        <p:attrNameLst>
                                          <p:attrName>style.visibility</p:attrName>
                                        </p:attrNameLst>
                                      </p:cBhvr>
                                      <p:to>
                                        <p:strVal val="hidden"/>
                                      </p:to>
                                    </p:set>
                                  </p:childTnLst>
                                </p:cTn>
                              </p:par>
                              <p:par>
                                <p:cTn id="5886" presetID="1" presetClass="exit" presetSubtype="0" fill="hold" grpId="2" nodeType="withEffect">
                                  <p:stCondLst>
                                    <p:cond delay="0"/>
                                  </p:stCondLst>
                                  <p:childTnLst>
                                    <p:set>
                                      <p:cBhvr>
                                        <p:cTn id="5887" dur="1" fill="hold">
                                          <p:stCondLst>
                                            <p:cond delay="0"/>
                                          </p:stCondLst>
                                        </p:cTn>
                                        <p:tgtEl>
                                          <p:spTgt spid="423"/>
                                        </p:tgtEl>
                                        <p:attrNameLst>
                                          <p:attrName>style.visibility</p:attrName>
                                        </p:attrNameLst>
                                      </p:cBhvr>
                                      <p:to>
                                        <p:strVal val="hidden"/>
                                      </p:to>
                                    </p:set>
                                  </p:childTnLst>
                                </p:cTn>
                              </p:par>
                              <p:par>
                                <p:cTn id="5888" presetID="1" presetClass="exit" presetSubtype="0" fill="hold" grpId="2" nodeType="withEffect">
                                  <p:stCondLst>
                                    <p:cond delay="0"/>
                                  </p:stCondLst>
                                  <p:childTnLst>
                                    <p:set>
                                      <p:cBhvr>
                                        <p:cTn id="5889" dur="1" fill="hold">
                                          <p:stCondLst>
                                            <p:cond delay="0"/>
                                          </p:stCondLst>
                                        </p:cTn>
                                        <p:tgtEl>
                                          <p:spTgt spid="425"/>
                                        </p:tgtEl>
                                        <p:attrNameLst>
                                          <p:attrName>style.visibility</p:attrName>
                                        </p:attrNameLst>
                                      </p:cBhvr>
                                      <p:to>
                                        <p:strVal val="hidden"/>
                                      </p:to>
                                    </p:set>
                                  </p:childTnLst>
                                </p:cTn>
                              </p:par>
                              <p:par>
                                <p:cTn id="5890" presetID="1" presetClass="exit" presetSubtype="0" fill="hold" grpId="2" nodeType="withEffect">
                                  <p:stCondLst>
                                    <p:cond delay="0"/>
                                  </p:stCondLst>
                                  <p:childTnLst>
                                    <p:set>
                                      <p:cBhvr>
                                        <p:cTn id="5891" dur="1" fill="hold">
                                          <p:stCondLst>
                                            <p:cond delay="0"/>
                                          </p:stCondLst>
                                        </p:cTn>
                                        <p:tgtEl>
                                          <p:spTgt spid="386"/>
                                        </p:tgtEl>
                                        <p:attrNameLst>
                                          <p:attrName>style.visibility</p:attrName>
                                        </p:attrNameLst>
                                      </p:cBhvr>
                                      <p:to>
                                        <p:strVal val="hidden"/>
                                      </p:to>
                                    </p:set>
                                  </p:childTnLst>
                                </p:cTn>
                              </p:par>
                              <p:par>
                                <p:cTn id="5892" presetID="1" presetClass="exit" presetSubtype="0" fill="hold" grpId="2" nodeType="withEffect">
                                  <p:stCondLst>
                                    <p:cond delay="0"/>
                                  </p:stCondLst>
                                  <p:childTnLst>
                                    <p:set>
                                      <p:cBhvr>
                                        <p:cTn id="5893" dur="1" fill="hold">
                                          <p:stCondLst>
                                            <p:cond delay="0"/>
                                          </p:stCondLst>
                                        </p:cTn>
                                        <p:tgtEl>
                                          <p:spTgt spid="426"/>
                                        </p:tgtEl>
                                        <p:attrNameLst>
                                          <p:attrName>style.visibility</p:attrName>
                                        </p:attrNameLst>
                                      </p:cBhvr>
                                      <p:to>
                                        <p:strVal val="hidden"/>
                                      </p:to>
                                    </p:set>
                                  </p:childTnLst>
                                </p:cTn>
                              </p:par>
                              <p:par>
                                <p:cTn id="5894" presetID="1" presetClass="exit" presetSubtype="0" fill="hold" grpId="2" nodeType="withEffect">
                                  <p:stCondLst>
                                    <p:cond delay="0"/>
                                  </p:stCondLst>
                                  <p:childTnLst>
                                    <p:set>
                                      <p:cBhvr>
                                        <p:cTn id="5895" dur="1" fill="hold">
                                          <p:stCondLst>
                                            <p:cond delay="0"/>
                                          </p:stCondLst>
                                        </p:cTn>
                                        <p:tgtEl>
                                          <p:spTgt spid="424"/>
                                        </p:tgtEl>
                                        <p:attrNameLst>
                                          <p:attrName>style.visibility</p:attrName>
                                        </p:attrNameLst>
                                      </p:cBhvr>
                                      <p:to>
                                        <p:strVal val="hidden"/>
                                      </p:to>
                                    </p:set>
                                  </p:childTnLst>
                                </p:cTn>
                              </p:par>
                              <p:par>
                                <p:cTn id="5896" presetID="1" presetClass="entr" presetSubtype="0" fill="hold" grpId="12" nodeType="withEffect">
                                  <p:stCondLst>
                                    <p:cond delay="0"/>
                                  </p:stCondLst>
                                  <p:childTnLst>
                                    <p:set>
                                      <p:cBhvr>
                                        <p:cTn id="5897" dur="1" fill="hold">
                                          <p:stCondLst>
                                            <p:cond delay="0"/>
                                          </p:stCondLst>
                                        </p:cTn>
                                        <p:tgtEl>
                                          <p:spTgt spid="449"/>
                                        </p:tgtEl>
                                        <p:attrNameLst>
                                          <p:attrName>style.visibility</p:attrName>
                                        </p:attrNameLst>
                                      </p:cBhvr>
                                      <p:to>
                                        <p:strVal val="visible"/>
                                      </p:to>
                                    </p:set>
                                  </p:childTnLst>
                                </p:cTn>
                              </p:par>
                              <p:par>
                                <p:cTn id="5898" presetID="1" presetClass="entr" presetSubtype="0" fill="hold" grpId="12" nodeType="withEffect">
                                  <p:stCondLst>
                                    <p:cond delay="0"/>
                                  </p:stCondLst>
                                  <p:childTnLst>
                                    <p:set>
                                      <p:cBhvr>
                                        <p:cTn id="5899" dur="1" fill="hold">
                                          <p:stCondLst>
                                            <p:cond delay="0"/>
                                          </p:stCondLst>
                                        </p:cTn>
                                        <p:tgtEl>
                                          <p:spTgt spid="450"/>
                                        </p:tgtEl>
                                        <p:attrNameLst>
                                          <p:attrName>style.visibility</p:attrName>
                                        </p:attrNameLst>
                                      </p:cBhvr>
                                      <p:to>
                                        <p:strVal val="visible"/>
                                      </p:to>
                                    </p:set>
                                  </p:childTnLst>
                                </p:cTn>
                              </p:par>
                              <p:par>
                                <p:cTn id="5900" presetID="1" presetClass="entr" presetSubtype="0" fill="hold" grpId="12" nodeType="withEffect">
                                  <p:stCondLst>
                                    <p:cond delay="0"/>
                                  </p:stCondLst>
                                  <p:childTnLst>
                                    <p:set>
                                      <p:cBhvr>
                                        <p:cTn id="5901" dur="1" fill="hold">
                                          <p:stCondLst>
                                            <p:cond delay="0"/>
                                          </p:stCondLst>
                                        </p:cTn>
                                        <p:tgtEl>
                                          <p:spTgt spid="448"/>
                                        </p:tgtEl>
                                        <p:attrNameLst>
                                          <p:attrName>style.visibility</p:attrName>
                                        </p:attrNameLst>
                                      </p:cBhvr>
                                      <p:to>
                                        <p:strVal val="visible"/>
                                      </p:to>
                                    </p:set>
                                  </p:childTnLst>
                                </p:cTn>
                              </p:par>
                              <p:par>
                                <p:cTn id="5902" presetID="1" presetClass="entr" presetSubtype="0" fill="hold" grpId="12" nodeType="withEffect">
                                  <p:stCondLst>
                                    <p:cond delay="0"/>
                                  </p:stCondLst>
                                  <p:childTnLst>
                                    <p:set>
                                      <p:cBhvr>
                                        <p:cTn id="5903" dur="1" fill="hold">
                                          <p:stCondLst>
                                            <p:cond delay="0"/>
                                          </p:stCondLst>
                                        </p:cTn>
                                        <p:tgtEl>
                                          <p:spTgt spid="447"/>
                                        </p:tgtEl>
                                        <p:attrNameLst>
                                          <p:attrName>style.visibility</p:attrName>
                                        </p:attrNameLst>
                                      </p:cBhvr>
                                      <p:to>
                                        <p:strVal val="visible"/>
                                      </p:to>
                                    </p:set>
                                  </p:childTnLst>
                                </p:cTn>
                              </p:par>
                              <p:par>
                                <p:cTn id="5904" presetID="1" presetClass="exit" presetSubtype="0" fill="hold" grpId="2" nodeType="withEffect">
                                  <p:stCondLst>
                                    <p:cond delay="0"/>
                                  </p:stCondLst>
                                  <p:childTnLst>
                                    <p:set>
                                      <p:cBhvr>
                                        <p:cTn id="5905" dur="1" fill="hold">
                                          <p:stCondLst>
                                            <p:cond delay="0"/>
                                          </p:stCondLst>
                                        </p:cTn>
                                        <p:tgtEl>
                                          <p:spTgt spid="433"/>
                                        </p:tgtEl>
                                        <p:attrNameLst>
                                          <p:attrName>style.visibility</p:attrName>
                                        </p:attrNameLst>
                                      </p:cBhvr>
                                      <p:to>
                                        <p:strVal val="hidden"/>
                                      </p:to>
                                    </p:set>
                                  </p:childTnLst>
                                </p:cTn>
                              </p:par>
                              <p:par>
                                <p:cTn id="5906" presetID="1" presetClass="exit" presetSubtype="0" fill="hold" grpId="2" nodeType="withEffect">
                                  <p:stCondLst>
                                    <p:cond delay="0"/>
                                  </p:stCondLst>
                                  <p:childTnLst>
                                    <p:set>
                                      <p:cBhvr>
                                        <p:cTn id="5907" dur="1" fill="hold">
                                          <p:stCondLst>
                                            <p:cond delay="0"/>
                                          </p:stCondLst>
                                        </p:cTn>
                                        <p:tgtEl>
                                          <p:spTgt spid="434"/>
                                        </p:tgtEl>
                                        <p:attrNameLst>
                                          <p:attrName>style.visibility</p:attrName>
                                        </p:attrNameLst>
                                      </p:cBhvr>
                                      <p:to>
                                        <p:strVal val="hidden"/>
                                      </p:to>
                                    </p:set>
                                  </p:childTnLst>
                                </p:cTn>
                              </p:par>
                              <p:par>
                                <p:cTn id="5908" presetID="1" presetClass="exit" presetSubtype="0" fill="hold" grpId="6" nodeType="withEffect">
                                  <p:stCondLst>
                                    <p:cond delay="0"/>
                                  </p:stCondLst>
                                  <p:childTnLst>
                                    <p:set>
                                      <p:cBhvr>
                                        <p:cTn id="5909" dur="1" fill="hold">
                                          <p:stCondLst>
                                            <p:cond delay="0"/>
                                          </p:stCondLst>
                                        </p:cTn>
                                        <p:tgtEl>
                                          <p:spTgt spid="442"/>
                                        </p:tgtEl>
                                        <p:attrNameLst>
                                          <p:attrName>style.visibility</p:attrName>
                                        </p:attrNameLst>
                                      </p:cBhvr>
                                      <p:to>
                                        <p:strVal val="hidden"/>
                                      </p:to>
                                    </p:set>
                                  </p:childTnLst>
                                </p:cTn>
                              </p:par>
                              <p:par>
                                <p:cTn id="5910" presetID="1" presetClass="exit" presetSubtype="0" fill="hold" grpId="2" nodeType="withEffect">
                                  <p:stCondLst>
                                    <p:cond delay="0"/>
                                  </p:stCondLst>
                                  <p:childTnLst>
                                    <p:set>
                                      <p:cBhvr>
                                        <p:cTn id="5911" dur="1" fill="hold">
                                          <p:stCondLst>
                                            <p:cond delay="0"/>
                                          </p:stCondLst>
                                        </p:cTn>
                                        <p:tgtEl>
                                          <p:spTgt spid="435"/>
                                        </p:tgtEl>
                                        <p:attrNameLst>
                                          <p:attrName>style.visibility</p:attrName>
                                        </p:attrNameLst>
                                      </p:cBhvr>
                                      <p:to>
                                        <p:strVal val="hidden"/>
                                      </p:to>
                                    </p:set>
                                  </p:childTnLst>
                                </p:cTn>
                              </p:par>
                              <p:par>
                                <p:cTn id="5912" presetID="1" presetClass="exit" presetSubtype="0" fill="hold" grpId="2" nodeType="withEffect">
                                  <p:stCondLst>
                                    <p:cond delay="0"/>
                                  </p:stCondLst>
                                  <p:childTnLst>
                                    <p:set>
                                      <p:cBhvr>
                                        <p:cTn id="5913" dur="1" fill="hold">
                                          <p:stCondLst>
                                            <p:cond delay="0"/>
                                          </p:stCondLst>
                                        </p:cTn>
                                        <p:tgtEl>
                                          <p:spTgt spid="437"/>
                                        </p:tgtEl>
                                        <p:attrNameLst>
                                          <p:attrName>style.visibility</p:attrName>
                                        </p:attrNameLst>
                                      </p:cBhvr>
                                      <p:to>
                                        <p:strVal val="hidden"/>
                                      </p:to>
                                    </p:set>
                                  </p:childTnLst>
                                </p:cTn>
                              </p:par>
                              <p:par>
                                <p:cTn id="5914" presetID="1" presetClass="exit" presetSubtype="0" fill="hold" grpId="2" nodeType="withEffect">
                                  <p:stCondLst>
                                    <p:cond delay="0"/>
                                  </p:stCondLst>
                                  <p:childTnLst>
                                    <p:set>
                                      <p:cBhvr>
                                        <p:cTn id="5915" dur="1" fill="hold">
                                          <p:stCondLst>
                                            <p:cond delay="0"/>
                                          </p:stCondLst>
                                        </p:cTn>
                                        <p:tgtEl>
                                          <p:spTgt spid="438"/>
                                        </p:tgtEl>
                                        <p:attrNameLst>
                                          <p:attrName>style.visibility</p:attrName>
                                        </p:attrNameLst>
                                      </p:cBhvr>
                                      <p:to>
                                        <p:strVal val="hidden"/>
                                      </p:to>
                                    </p:set>
                                  </p:childTnLst>
                                </p:cTn>
                              </p:par>
                              <p:par>
                                <p:cTn id="5916" presetID="1" presetClass="exit" presetSubtype="0" fill="hold" grpId="2" nodeType="withEffect">
                                  <p:stCondLst>
                                    <p:cond delay="0"/>
                                  </p:stCondLst>
                                  <p:childTnLst>
                                    <p:set>
                                      <p:cBhvr>
                                        <p:cTn id="5917" dur="1" fill="hold">
                                          <p:stCondLst>
                                            <p:cond delay="0"/>
                                          </p:stCondLst>
                                        </p:cTn>
                                        <p:tgtEl>
                                          <p:spTgt spid="444"/>
                                        </p:tgtEl>
                                        <p:attrNameLst>
                                          <p:attrName>style.visibility</p:attrName>
                                        </p:attrNameLst>
                                      </p:cBhvr>
                                      <p:to>
                                        <p:strVal val="hidden"/>
                                      </p:to>
                                    </p:set>
                                  </p:childTnLst>
                                </p:cTn>
                              </p:par>
                              <p:par>
                                <p:cTn id="5918" presetID="1" presetClass="exit" presetSubtype="0" fill="hold" grpId="2" nodeType="withEffect">
                                  <p:stCondLst>
                                    <p:cond delay="0"/>
                                  </p:stCondLst>
                                  <p:childTnLst>
                                    <p:set>
                                      <p:cBhvr>
                                        <p:cTn id="5919" dur="1" fill="hold">
                                          <p:stCondLst>
                                            <p:cond delay="0"/>
                                          </p:stCondLst>
                                        </p:cTn>
                                        <p:tgtEl>
                                          <p:spTgt spid="436"/>
                                        </p:tgtEl>
                                        <p:attrNameLst>
                                          <p:attrName>style.visibility</p:attrName>
                                        </p:attrNameLst>
                                      </p:cBhvr>
                                      <p:to>
                                        <p:strVal val="hidden"/>
                                      </p:to>
                                    </p:set>
                                  </p:childTnLst>
                                </p:cTn>
                              </p:par>
                              <p:par>
                                <p:cTn id="5920" presetID="1" presetClass="exit" presetSubtype="0" fill="hold" grpId="2" nodeType="withEffect">
                                  <p:stCondLst>
                                    <p:cond delay="0"/>
                                  </p:stCondLst>
                                  <p:childTnLst>
                                    <p:set>
                                      <p:cBhvr>
                                        <p:cTn id="5921" dur="1" fill="hold">
                                          <p:stCondLst>
                                            <p:cond delay="0"/>
                                          </p:stCondLst>
                                        </p:cTn>
                                        <p:tgtEl>
                                          <p:spTgt spid="457"/>
                                        </p:tgtEl>
                                        <p:attrNameLst>
                                          <p:attrName>style.visibility</p:attrName>
                                        </p:attrNameLst>
                                      </p:cBhvr>
                                      <p:to>
                                        <p:strVal val="hidden"/>
                                      </p:to>
                                    </p:set>
                                  </p:childTnLst>
                                </p:cTn>
                              </p:par>
                              <p:par>
                                <p:cTn id="5922" presetID="1" presetClass="exit" presetSubtype="0" fill="hold" grpId="2" nodeType="withEffect">
                                  <p:stCondLst>
                                    <p:cond delay="0"/>
                                  </p:stCondLst>
                                  <p:childTnLst>
                                    <p:set>
                                      <p:cBhvr>
                                        <p:cTn id="5923" dur="1" fill="hold">
                                          <p:stCondLst>
                                            <p:cond delay="0"/>
                                          </p:stCondLst>
                                        </p:cTn>
                                        <p:tgtEl>
                                          <p:spTgt spid="458"/>
                                        </p:tgtEl>
                                        <p:attrNameLst>
                                          <p:attrName>style.visibility</p:attrName>
                                        </p:attrNameLst>
                                      </p:cBhvr>
                                      <p:to>
                                        <p:strVal val="hidden"/>
                                      </p:to>
                                    </p:set>
                                  </p:childTnLst>
                                </p:cTn>
                              </p:par>
                              <p:par>
                                <p:cTn id="5924" presetID="1" presetClass="exit" presetSubtype="0" fill="hold" grpId="6" nodeType="withEffect">
                                  <p:stCondLst>
                                    <p:cond delay="0"/>
                                  </p:stCondLst>
                                  <p:childTnLst>
                                    <p:set>
                                      <p:cBhvr>
                                        <p:cTn id="5925" dur="1" fill="hold">
                                          <p:stCondLst>
                                            <p:cond delay="0"/>
                                          </p:stCondLst>
                                        </p:cTn>
                                        <p:tgtEl>
                                          <p:spTgt spid="441"/>
                                        </p:tgtEl>
                                        <p:attrNameLst>
                                          <p:attrName>style.visibility</p:attrName>
                                        </p:attrNameLst>
                                      </p:cBhvr>
                                      <p:to>
                                        <p:strVal val="hidden"/>
                                      </p:to>
                                    </p:set>
                                  </p:childTnLst>
                                </p:cTn>
                              </p:par>
                              <p:par>
                                <p:cTn id="5926" presetID="1" presetClass="exit" presetSubtype="0" fill="hold" grpId="2" nodeType="withEffect">
                                  <p:stCondLst>
                                    <p:cond delay="0"/>
                                  </p:stCondLst>
                                  <p:childTnLst>
                                    <p:set>
                                      <p:cBhvr>
                                        <p:cTn id="5927" dur="1" fill="hold">
                                          <p:stCondLst>
                                            <p:cond delay="0"/>
                                          </p:stCondLst>
                                        </p:cTn>
                                        <p:tgtEl>
                                          <p:spTgt spid="459"/>
                                        </p:tgtEl>
                                        <p:attrNameLst>
                                          <p:attrName>style.visibility</p:attrName>
                                        </p:attrNameLst>
                                      </p:cBhvr>
                                      <p:to>
                                        <p:strVal val="hidden"/>
                                      </p:to>
                                    </p:set>
                                  </p:childTnLst>
                                </p:cTn>
                              </p:par>
                              <p:par>
                                <p:cTn id="5928" presetID="1" presetClass="exit" presetSubtype="0" fill="hold" grpId="2" nodeType="withEffect">
                                  <p:stCondLst>
                                    <p:cond delay="0"/>
                                  </p:stCondLst>
                                  <p:childTnLst>
                                    <p:set>
                                      <p:cBhvr>
                                        <p:cTn id="5929" dur="1" fill="hold">
                                          <p:stCondLst>
                                            <p:cond delay="0"/>
                                          </p:stCondLst>
                                        </p:cTn>
                                        <p:tgtEl>
                                          <p:spTgt spid="461"/>
                                        </p:tgtEl>
                                        <p:attrNameLst>
                                          <p:attrName>style.visibility</p:attrName>
                                        </p:attrNameLst>
                                      </p:cBhvr>
                                      <p:to>
                                        <p:strVal val="hidden"/>
                                      </p:to>
                                    </p:set>
                                  </p:childTnLst>
                                </p:cTn>
                              </p:par>
                              <p:par>
                                <p:cTn id="5930" presetID="1" presetClass="exit" presetSubtype="0" fill="hold" grpId="2" nodeType="withEffect">
                                  <p:stCondLst>
                                    <p:cond delay="0"/>
                                  </p:stCondLst>
                                  <p:childTnLst>
                                    <p:set>
                                      <p:cBhvr>
                                        <p:cTn id="5931" dur="1" fill="hold">
                                          <p:stCondLst>
                                            <p:cond delay="0"/>
                                          </p:stCondLst>
                                        </p:cTn>
                                        <p:tgtEl>
                                          <p:spTgt spid="462"/>
                                        </p:tgtEl>
                                        <p:attrNameLst>
                                          <p:attrName>style.visibility</p:attrName>
                                        </p:attrNameLst>
                                      </p:cBhvr>
                                      <p:to>
                                        <p:strVal val="hidden"/>
                                      </p:to>
                                    </p:set>
                                  </p:childTnLst>
                                </p:cTn>
                              </p:par>
                              <p:par>
                                <p:cTn id="5932" presetID="1" presetClass="exit" presetSubtype="0" fill="hold" grpId="2" nodeType="withEffect">
                                  <p:stCondLst>
                                    <p:cond delay="0"/>
                                  </p:stCondLst>
                                  <p:childTnLst>
                                    <p:set>
                                      <p:cBhvr>
                                        <p:cTn id="5933" dur="1" fill="hold">
                                          <p:stCondLst>
                                            <p:cond delay="0"/>
                                          </p:stCondLst>
                                        </p:cTn>
                                        <p:tgtEl>
                                          <p:spTgt spid="460"/>
                                        </p:tgtEl>
                                        <p:attrNameLst>
                                          <p:attrName>style.visibility</p:attrName>
                                        </p:attrNameLst>
                                      </p:cBhvr>
                                      <p:to>
                                        <p:strVal val="hidden"/>
                                      </p:to>
                                    </p:set>
                                  </p:childTnLst>
                                </p:cTn>
                              </p:par>
                              <p:par>
                                <p:cTn id="5934" presetID="1" presetClass="exit" presetSubtype="0" fill="hold" grpId="2" nodeType="withEffect">
                                  <p:stCondLst>
                                    <p:cond delay="0"/>
                                  </p:stCondLst>
                                  <p:childTnLst>
                                    <p:set>
                                      <p:cBhvr>
                                        <p:cTn id="5935" dur="1" fill="hold">
                                          <p:stCondLst>
                                            <p:cond delay="0"/>
                                          </p:stCondLst>
                                        </p:cTn>
                                        <p:tgtEl>
                                          <p:spTgt spid="443"/>
                                        </p:tgtEl>
                                        <p:attrNameLst>
                                          <p:attrName>style.visibility</p:attrName>
                                        </p:attrNameLst>
                                      </p:cBhvr>
                                      <p:to>
                                        <p:strVal val="hidden"/>
                                      </p:to>
                                    </p:set>
                                  </p:childTnLst>
                                </p:cTn>
                              </p:par>
                              <p:par>
                                <p:cTn id="5936" presetID="1" presetClass="exit" presetSubtype="0" fill="hold" grpId="2" nodeType="withEffect">
                                  <p:stCondLst>
                                    <p:cond delay="0"/>
                                  </p:stCondLst>
                                  <p:childTnLst>
                                    <p:set>
                                      <p:cBhvr>
                                        <p:cTn id="5937" dur="1" fill="hold">
                                          <p:stCondLst>
                                            <p:cond delay="0"/>
                                          </p:stCondLst>
                                        </p:cTn>
                                        <p:tgtEl>
                                          <p:spTgt spid="469"/>
                                        </p:tgtEl>
                                        <p:attrNameLst>
                                          <p:attrName>style.visibility</p:attrName>
                                        </p:attrNameLst>
                                      </p:cBhvr>
                                      <p:to>
                                        <p:strVal val="hidden"/>
                                      </p:to>
                                    </p:set>
                                  </p:childTnLst>
                                </p:cTn>
                              </p:par>
                              <p:par>
                                <p:cTn id="5938" presetID="1" presetClass="exit" presetSubtype="0" fill="hold" grpId="2" nodeType="withEffect">
                                  <p:stCondLst>
                                    <p:cond delay="0"/>
                                  </p:stCondLst>
                                  <p:childTnLst>
                                    <p:set>
                                      <p:cBhvr>
                                        <p:cTn id="5939" dur="1" fill="hold">
                                          <p:stCondLst>
                                            <p:cond delay="0"/>
                                          </p:stCondLst>
                                        </p:cTn>
                                        <p:tgtEl>
                                          <p:spTgt spid="470"/>
                                        </p:tgtEl>
                                        <p:attrNameLst>
                                          <p:attrName>style.visibility</p:attrName>
                                        </p:attrNameLst>
                                      </p:cBhvr>
                                      <p:to>
                                        <p:strVal val="hidden"/>
                                      </p:to>
                                    </p:set>
                                  </p:childTnLst>
                                </p:cTn>
                              </p:par>
                              <p:par>
                                <p:cTn id="5940" presetID="1" presetClass="exit" presetSubtype="0" fill="hold" grpId="2" nodeType="withEffect">
                                  <p:stCondLst>
                                    <p:cond delay="0"/>
                                  </p:stCondLst>
                                  <p:childTnLst>
                                    <p:set>
                                      <p:cBhvr>
                                        <p:cTn id="5941" dur="1" fill="hold">
                                          <p:stCondLst>
                                            <p:cond delay="0"/>
                                          </p:stCondLst>
                                        </p:cTn>
                                        <p:tgtEl>
                                          <p:spTgt spid="445"/>
                                        </p:tgtEl>
                                        <p:attrNameLst>
                                          <p:attrName>style.visibility</p:attrName>
                                        </p:attrNameLst>
                                      </p:cBhvr>
                                      <p:to>
                                        <p:strVal val="hidden"/>
                                      </p:to>
                                    </p:set>
                                  </p:childTnLst>
                                </p:cTn>
                              </p:par>
                              <p:par>
                                <p:cTn id="5942" presetID="1" presetClass="exit" presetSubtype="0" fill="hold" grpId="2" nodeType="withEffect">
                                  <p:stCondLst>
                                    <p:cond delay="0"/>
                                  </p:stCondLst>
                                  <p:childTnLst>
                                    <p:set>
                                      <p:cBhvr>
                                        <p:cTn id="5943" dur="1" fill="hold">
                                          <p:stCondLst>
                                            <p:cond delay="0"/>
                                          </p:stCondLst>
                                        </p:cTn>
                                        <p:tgtEl>
                                          <p:spTgt spid="471"/>
                                        </p:tgtEl>
                                        <p:attrNameLst>
                                          <p:attrName>style.visibility</p:attrName>
                                        </p:attrNameLst>
                                      </p:cBhvr>
                                      <p:to>
                                        <p:strVal val="hidden"/>
                                      </p:to>
                                    </p:set>
                                  </p:childTnLst>
                                </p:cTn>
                              </p:par>
                              <p:par>
                                <p:cTn id="5944" presetID="1" presetClass="exit" presetSubtype="0" fill="hold" grpId="2" nodeType="withEffect">
                                  <p:stCondLst>
                                    <p:cond delay="0"/>
                                  </p:stCondLst>
                                  <p:childTnLst>
                                    <p:set>
                                      <p:cBhvr>
                                        <p:cTn id="5945" dur="1" fill="hold">
                                          <p:stCondLst>
                                            <p:cond delay="0"/>
                                          </p:stCondLst>
                                        </p:cTn>
                                        <p:tgtEl>
                                          <p:spTgt spid="473"/>
                                        </p:tgtEl>
                                        <p:attrNameLst>
                                          <p:attrName>style.visibility</p:attrName>
                                        </p:attrNameLst>
                                      </p:cBhvr>
                                      <p:to>
                                        <p:strVal val="hidden"/>
                                      </p:to>
                                    </p:set>
                                  </p:childTnLst>
                                </p:cTn>
                              </p:par>
                              <p:par>
                                <p:cTn id="5946" presetID="1" presetClass="exit" presetSubtype="0" fill="hold" grpId="6" nodeType="withEffect">
                                  <p:stCondLst>
                                    <p:cond delay="0"/>
                                  </p:stCondLst>
                                  <p:childTnLst>
                                    <p:set>
                                      <p:cBhvr>
                                        <p:cTn id="5947" dur="1" fill="hold">
                                          <p:stCondLst>
                                            <p:cond delay="0"/>
                                          </p:stCondLst>
                                        </p:cTn>
                                        <p:tgtEl>
                                          <p:spTgt spid="440"/>
                                        </p:tgtEl>
                                        <p:attrNameLst>
                                          <p:attrName>style.visibility</p:attrName>
                                        </p:attrNameLst>
                                      </p:cBhvr>
                                      <p:to>
                                        <p:strVal val="hidden"/>
                                      </p:to>
                                    </p:set>
                                  </p:childTnLst>
                                </p:cTn>
                              </p:par>
                              <p:par>
                                <p:cTn id="5948" presetID="1" presetClass="exit" presetSubtype="0" fill="hold" grpId="2" nodeType="withEffect">
                                  <p:stCondLst>
                                    <p:cond delay="0"/>
                                  </p:stCondLst>
                                  <p:childTnLst>
                                    <p:set>
                                      <p:cBhvr>
                                        <p:cTn id="5949" dur="1" fill="hold">
                                          <p:stCondLst>
                                            <p:cond delay="0"/>
                                          </p:stCondLst>
                                        </p:cTn>
                                        <p:tgtEl>
                                          <p:spTgt spid="474"/>
                                        </p:tgtEl>
                                        <p:attrNameLst>
                                          <p:attrName>style.visibility</p:attrName>
                                        </p:attrNameLst>
                                      </p:cBhvr>
                                      <p:to>
                                        <p:strVal val="hidden"/>
                                      </p:to>
                                    </p:set>
                                  </p:childTnLst>
                                </p:cTn>
                              </p:par>
                              <p:par>
                                <p:cTn id="5950" presetID="1" presetClass="exit" presetSubtype="0" fill="hold" grpId="2" nodeType="withEffect">
                                  <p:stCondLst>
                                    <p:cond delay="0"/>
                                  </p:stCondLst>
                                  <p:childTnLst>
                                    <p:set>
                                      <p:cBhvr>
                                        <p:cTn id="5951" dur="1" fill="hold">
                                          <p:stCondLst>
                                            <p:cond delay="0"/>
                                          </p:stCondLst>
                                        </p:cTn>
                                        <p:tgtEl>
                                          <p:spTgt spid="472"/>
                                        </p:tgtEl>
                                        <p:attrNameLst>
                                          <p:attrName>style.visibility</p:attrName>
                                        </p:attrNameLst>
                                      </p:cBhvr>
                                      <p:to>
                                        <p:strVal val="hidden"/>
                                      </p:to>
                                    </p:set>
                                  </p:childTnLst>
                                </p:cTn>
                              </p:par>
                              <p:par>
                                <p:cTn id="5952" presetID="1" presetClass="exit" presetSubtype="0" fill="hold" grpId="2" nodeType="withEffect">
                                  <p:stCondLst>
                                    <p:cond delay="0"/>
                                  </p:stCondLst>
                                  <p:childTnLst>
                                    <p:set>
                                      <p:cBhvr>
                                        <p:cTn id="5953" dur="1" fill="hold">
                                          <p:stCondLst>
                                            <p:cond delay="0"/>
                                          </p:stCondLst>
                                        </p:cTn>
                                        <p:tgtEl>
                                          <p:spTgt spid="481"/>
                                        </p:tgtEl>
                                        <p:attrNameLst>
                                          <p:attrName>style.visibility</p:attrName>
                                        </p:attrNameLst>
                                      </p:cBhvr>
                                      <p:to>
                                        <p:strVal val="hidden"/>
                                      </p:to>
                                    </p:set>
                                  </p:childTnLst>
                                </p:cTn>
                              </p:par>
                              <p:par>
                                <p:cTn id="5954" presetID="1" presetClass="exit" presetSubtype="0" fill="hold" grpId="2" nodeType="withEffect">
                                  <p:stCondLst>
                                    <p:cond delay="0"/>
                                  </p:stCondLst>
                                  <p:childTnLst>
                                    <p:set>
                                      <p:cBhvr>
                                        <p:cTn id="5955" dur="1" fill="hold">
                                          <p:stCondLst>
                                            <p:cond delay="0"/>
                                          </p:stCondLst>
                                        </p:cTn>
                                        <p:tgtEl>
                                          <p:spTgt spid="482"/>
                                        </p:tgtEl>
                                        <p:attrNameLst>
                                          <p:attrName>style.visibility</p:attrName>
                                        </p:attrNameLst>
                                      </p:cBhvr>
                                      <p:to>
                                        <p:strVal val="hidden"/>
                                      </p:to>
                                    </p:set>
                                  </p:childTnLst>
                                </p:cTn>
                              </p:par>
                              <p:par>
                                <p:cTn id="5956" presetID="1" presetClass="exit" presetSubtype="0" fill="hold" grpId="6" nodeType="withEffect">
                                  <p:stCondLst>
                                    <p:cond delay="0"/>
                                  </p:stCondLst>
                                  <p:childTnLst>
                                    <p:set>
                                      <p:cBhvr>
                                        <p:cTn id="5957" dur="1" fill="hold">
                                          <p:stCondLst>
                                            <p:cond delay="0"/>
                                          </p:stCondLst>
                                        </p:cTn>
                                        <p:tgtEl>
                                          <p:spTgt spid="439"/>
                                        </p:tgtEl>
                                        <p:attrNameLst>
                                          <p:attrName>style.visibility</p:attrName>
                                        </p:attrNameLst>
                                      </p:cBhvr>
                                      <p:to>
                                        <p:strVal val="hidden"/>
                                      </p:to>
                                    </p:set>
                                  </p:childTnLst>
                                </p:cTn>
                              </p:par>
                              <p:par>
                                <p:cTn id="5958" presetID="1" presetClass="exit" presetSubtype="0" fill="hold" grpId="2" nodeType="withEffect">
                                  <p:stCondLst>
                                    <p:cond delay="0"/>
                                  </p:stCondLst>
                                  <p:childTnLst>
                                    <p:set>
                                      <p:cBhvr>
                                        <p:cTn id="5959" dur="1" fill="hold">
                                          <p:stCondLst>
                                            <p:cond delay="0"/>
                                          </p:stCondLst>
                                        </p:cTn>
                                        <p:tgtEl>
                                          <p:spTgt spid="483"/>
                                        </p:tgtEl>
                                        <p:attrNameLst>
                                          <p:attrName>style.visibility</p:attrName>
                                        </p:attrNameLst>
                                      </p:cBhvr>
                                      <p:to>
                                        <p:strVal val="hidden"/>
                                      </p:to>
                                    </p:set>
                                  </p:childTnLst>
                                </p:cTn>
                              </p:par>
                              <p:par>
                                <p:cTn id="5960" presetID="1" presetClass="exit" presetSubtype="0" fill="hold" grpId="2" nodeType="withEffect">
                                  <p:stCondLst>
                                    <p:cond delay="0"/>
                                  </p:stCondLst>
                                  <p:childTnLst>
                                    <p:set>
                                      <p:cBhvr>
                                        <p:cTn id="5961" dur="1" fill="hold">
                                          <p:stCondLst>
                                            <p:cond delay="0"/>
                                          </p:stCondLst>
                                        </p:cTn>
                                        <p:tgtEl>
                                          <p:spTgt spid="485"/>
                                        </p:tgtEl>
                                        <p:attrNameLst>
                                          <p:attrName>style.visibility</p:attrName>
                                        </p:attrNameLst>
                                      </p:cBhvr>
                                      <p:to>
                                        <p:strVal val="hidden"/>
                                      </p:to>
                                    </p:set>
                                  </p:childTnLst>
                                </p:cTn>
                              </p:par>
                              <p:par>
                                <p:cTn id="5962" presetID="1" presetClass="exit" presetSubtype="0" fill="hold" grpId="2" nodeType="withEffect">
                                  <p:stCondLst>
                                    <p:cond delay="0"/>
                                  </p:stCondLst>
                                  <p:childTnLst>
                                    <p:set>
                                      <p:cBhvr>
                                        <p:cTn id="5963" dur="1" fill="hold">
                                          <p:stCondLst>
                                            <p:cond delay="0"/>
                                          </p:stCondLst>
                                        </p:cTn>
                                        <p:tgtEl>
                                          <p:spTgt spid="446"/>
                                        </p:tgtEl>
                                        <p:attrNameLst>
                                          <p:attrName>style.visibility</p:attrName>
                                        </p:attrNameLst>
                                      </p:cBhvr>
                                      <p:to>
                                        <p:strVal val="hidden"/>
                                      </p:to>
                                    </p:set>
                                  </p:childTnLst>
                                </p:cTn>
                              </p:par>
                              <p:par>
                                <p:cTn id="5964" presetID="1" presetClass="exit" presetSubtype="0" fill="hold" grpId="2" nodeType="withEffect">
                                  <p:stCondLst>
                                    <p:cond delay="0"/>
                                  </p:stCondLst>
                                  <p:childTnLst>
                                    <p:set>
                                      <p:cBhvr>
                                        <p:cTn id="5965" dur="1" fill="hold">
                                          <p:stCondLst>
                                            <p:cond delay="0"/>
                                          </p:stCondLst>
                                        </p:cTn>
                                        <p:tgtEl>
                                          <p:spTgt spid="486"/>
                                        </p:tgtEl>
                                        <p:attrNameLst>
                                          <p:attrName>style.visibility</p:attrName>
                                        </p:attrNameLst>
                                      </p:cBhvr>
                                      <p:to>
                                        <p:strVal val="hidden"/>
                                      </p:to>
                                    </p:set>
                                  </p:childTnLst>
                                </p:cTn>
                              </p:par>
                              <p:par>
                                <p:cTn id="5966" presetID="1" presetClass="exit" presetSubtype="0" fill="hold" grpId="2" nodeType="withEffect">
                                  <p:stCondLst>
                                    <p:cond delay="0"/>
                                  </p:stCondLst>
                                  <p:childTnLst>
                                    <p:set>
                                      <p:cBhvr>
                                        <p:cTn id="5967" dur="1" fill="hold">
                                          <p:stCondLst>
                                            <p:cond delay="0"/>
                                          </p:stCondLst>
                                        </p:cTn>
                                        <p:tgtEl>
                                          <p:spTgt spid="484"/>
                                        </p:tgtEl>
                                        <p:attrNameLst>
                                          <p:attrName>style.visibility</p:attrName>
                                        </p:attrNameLst>
                                      </p:cBhvr>
                                      <p:to>
                                        <p:strVal val="hidden"/>
                                      </p:to>
                                    </p:set>
                                  </p:childTnLst>
                                </p:cTn>
                              </p:par>
                              <p:par>
                                <p:cTn id="5968" presetID="1" presetClass="entr" presetSubtype="0" fill="hold" grpId="12" nodeType="withEffect">
                                  <p:stCondLst>
                                    <p:cond delay="0"/>
                                  </p:stCondLst>
                                  <p:childTnLst>
                                    <p:set>
                                      <p:cBhvr>
                                        <p:cTn id="5969" dur="1" fill="hold">
                                          <p:stCondLst>
                                            <p:cond delay="0"/>
                                          </p:stCondLst>
                                        </p:cTn>
                                        <p:tgtEl>
                                          <p:spTgt spid="509"/>
                                        </p:tgtEl>
                                        <p:attrNameLst>
                                          <p:attrName>style.visibility</p:attrName>
                                        </p:attrNameLst>
                                      </p:cBhvr>
                                      <p:to>
                                        <p:strVal val="visible"/>
                                      </p:to>
                                    </p:set>
                                  </p:childTnLst>
                                </p:cTn>
                              </p:par>
                              <p:par>
                                <p:cTn id="5970" presetID="1" presetClass="entr" presetSubtype="0" fill="hold" grpId="12" nodeType="withEffect">
                                  <p:stCondLst>
                                    <p:cond delay="0"/>
                                  </p:stCondLst>
                                  <p:childTnLst>
                                    <p:set>
                                      <p:cBhvr>
                                        <p:cTn id="5971" dur="1" fill="hold">
                                          <p:stCondLst>
                                            <p:cond delay="0"/>
                                          </p:stCondLst>
                                        </p:cTn>
                                        <p:tgtEl>
                                          <p:spTgt spid="510"/>
                                        </p:tgtEl>
                                        <p:attrNameLst>
                                          <p:attrName>style.visibility</p:attrName>
                                        </p:attrNameLst>
                                      </p:cBhvr>
                                      <p:to>
                                        <p:strVal val="visible"/>
                                      </p:to>
                                    </p:set>
                                  </p:childTnLst>
                                </p:cTn>
                              </p:par>
                              <p:par>
                                <p:cTn id="5972" presetID="1" presetClass="entr" presetSubtype="0" fill="hold" grpId="12" nodeType="withEffect">
                                  <p:stCondLst>
                                    <p:cond delay="0"/>
                                  </p:stCondLst>
                                  <p:childTnLst>
                                    <p:set>
                                      <p:cBhvr>
                                        <p:cTn id="5973" dur="1" fill="hold">
                                          <p:stCondLst>
                                            <p:cond delay="0"/>
                                          </p:stCondLst>
                                        </p:cTn>
                                        <p:tgtEl>
                                          <p:spTgt spid="508"/>
                                        </p:tgtEl>
                                        <p:attrNameLst>
                                          <p:attrName>style.visibility</p:attrName>
                                        </p:attrNameLst>
                                      </p:cBhvr>
                                      <p:to>
                                        <p:strVal val="visible"/>
                                      </p:to>
                                    </p:set>
                                  </p:childTnLst>
                                </p:cTn>
                              </p:par>
                              <p:par>
                                <p:cTn id="5974" presetID="1" presetClass="entr" presetSubtype="0" fill="hold" grpId="12" nodeType="withEffect">
                                  <p:stCondLst>
                                    <p:cond delay="0"/>
                                  </p:stCondLst>
                                  <p:childTnLst>
                                    <p:set>
                                      <p:cBhvr>
                                        <p:cTn id="5975" dur="1" fill="hold">
                                          <p:stCondLst>
                                            <p:cond delay="0"/>
                                          </p:stCondLst>
                                        </p:cTn>
                                        <p:tgtEl>
                                          <p:spTgt spid="507"/>
                                        </p:tgtEl>
                                        <p:attrNameLst>
                                          <p:attrName>style.visibility</p:attrName>
                                        </p:attrNameLst>
                                      </p:cBhvr>
                                      <p:to>
                                        <p:strVal val="visible"/>
                                      </p:to>
                                    </p:set>
                                  </p:childTnLst>
                                </p:cTn>
                              </p:par>
                              <p:par>
                                <p:cTn id="5976" presetID="1" presetClass="exit" presetSubtype="0" fill="hold" grpId="2" nodeType="withEffect">
                                  <p:stCondLst>
                                    <p:cond delay="0"/>
                                  </p:stCondLst>
                                  <p:childTnLst>
                                    <p:set>
                                      <p:cBhvr>
                                        <p:cTn id="5977" dur="1" fill="hold">
                                          <p:stCondLst>
                                            <p:cond delay="0"/>
                                          </p:stCondLst>
                                        </p:cTn>
                                        <p:tgtEl>
                                          <p:spTgt spid="493"/>
                                        </p:tgtEl>
                                        <p:attrNameLst>
                                          <p:attrName>style.visibility</p:attrName>
                                        </p:attrNameLst>
                                      </p:cBhvr>
                                      <p:to>
                                        <p:strVal val="hidden"/>
                                      </p:to>
                                    </p:set>
                                  </p:childTnLst>
                                </p:cTn>
                              </p:par>
                              <p:par>
                                <p:cTn id="5978" presetID="1" presetClass="exit" presetSubtype="0" fill="hold" grpId="2" nodeType="withEffect">
                                  <p:stCondLst>
                                    <p:cond delay="0"/>
                                  </p:stCondLst>
                                  <p:childTnLst>
                                    <p:set>
                                      <p:cBhvr>
                                        <p:cTn id="5979" dur="1" fill="hold">
                                          <p:stCondLst>
                                            <p:cond delay="0"/>
                                          </p:stCondLst>
                                        </p:cTn>
                                        <p:tgtEl>
                                          <p:spTgt spid="494"/>
                                        </p:tgtEl>
                                        <p:attrNameLst>
                                          <p:attrName>style.visibility</p:attrName>
                                        </p:attrNameLst>
                                      </p:cBhvr>
                                      <p:to>
                                        <p:strVal val="hidden"/>
                                      </p:to>
                                    </p:set>
                                  </p:childTnLst>
                                </p:cTn>
                              </p:par>
                              <p:par>
                                <p:cTn id="5980" presetID="1" presetClass="exit" presetSubtype="0" fill="hold" grpId="6" nodeType="withEffect">
                                  <p:stCondLst>
                                    <p:cond delay="0"/>
                                  </p:stCondLst>
                                  <p:childTnLst>
                                    <p:set>
                                      <p:cBhvr>
                                        <p:cTn id="5981" dur="1" fill="hold">
                                          <p:stCondLst>
                                            <p:cond delay="0"/>
                                          </p:stCondLst>
                                        </p:cTn>
                                        <p:tgtEl>
                                          <p:spTgt spid="502"/>
                                        </p:tgtEl>
                                        <p:attrNameLst>
                                          <p:attrName>style.visibility</p:attrName>
                                        </p:attrNameLst>
                                      </p:cBhvr>
                                      <p:to>
                                        <p:strVal val="hidden"/>
                                      </p:to>
                                    </p:set>
                                  </p:childTnLst>
                                </p:cTn>
                              </p:par>
                              <p:par>
                                <p:cTn id="5982" presetID="1" presetClass="exit" presetSubtype="0" fill="hold" grpId="2" nodeType="withEffect">
                                  <p:stCondLst>
                                    <p:cond delay="0"/>
                                  </p:stCondLst>
                                  <p:childTnLst>
                                    <p:set>
                                      <p:cBhvr>
                                        <p:cTn id="5983" dur="1" fill="hold">
                                          <p:stCondLst>
                                            <p:cond delay="0"/>
                                          </p:stCondLst>
                                        </p:cTn>
                                        <p:tgtEl>
                                          <p:spTgt spid="495"/>
                                        </p:tgtEl>
                                        <p:attrNameLst>
                                          <p:attrName>style.visibility</p:attrName>
                                        </p:attrNameLst>
                                      </p:cBhvr>
                                      <p:to>
                                        <p:strVal val="hidden"/>
                                      </p:to>
                                    </p:set>
                                  </p:childTnLst>
                                </p:cTn>
                              </p:par>
                              <p:par>
                                <p:cTn id="5984" presetID="1" presetClass="exit" presetSubtype="0" fill="hold" grpId="2" nodeType="withEffect">
                                  <p:stCondLst>
                                    <p:cond delay="0"/>
                                  </p:stCondLst>
                                  <p:childTnLst>
                                    <p:set>
                                      <p:cBhvr>
                                        <p:cTn id="5985" dur="1" fill="hold">
                                          <p:stCondLst>
                                            <p:cond delay="0"/>
                                          </p:stCondLst>
                                        </p:cTn>
                                        <p:tgtEl>
                                          <p:spTgt spid="497"/>
                                        </p:tgtEl>
                                        <p:attrNameLst>
                                          <p:attrName>style.visibility</p:attrName>
                                        </p:attrNameLst>
                                      </p:cBhvr>
                                      <p:to>
                                        <p:strVal val="hidden"/>
                                      </p:to>
                                    </p:set>
                                  </p:childTnLst>
                                </p:cTn>
                              </p:par>
                              <p:par>
                                <p:cTn id="5986" presetID="1" presetClass="exit" presetSubtype="0" fill="hold" grpId="2" nodeType="withEffect">
                                  <p:stCondLst>
                                    <p:cond delay="0"/>
                                  </p:stCondLst>
                                  <p:childTnLst>
                                    <p:set>
                                      <p:cBhvr>
                                        <p:cTn id="5987" dur="1" fill="hold">
                                          <p:stCondLst>
                                            <p:cond delay="0"/>
                                          </p:stCondLst>
                                        </p:cTn>
                                        <p:tgtEl>
                                          <p:spTgt spid="498"/>
                                        </p:tgtEl>
                                        <p:attrNameLst>
                                          <p:attrName>style.visibility</p:attrName>
                                        </p:attrNameLst>
                                      </p:cBhvr>
                                      <p:to>
                                        <p:strVal val="hidden"/>
                                      </p:to>
                                    </p:set>
                                  </p:childTnLst>
                                </p:cTn>
                              </p:par>
                              <p:par>
                                <p:cTn id="5988" presetID="1" presetClass="exit" presetSubtype="0" fill="hold" grpId="2" nodeType="withEffect">
                                  <p:stCondLst>
                                    <p:cond delay="0"/>
                                  </p:stCondLst>
                                  <p:childTnLst>
                                    <p:set>
                                      <p:cBhvr>
                                        <p:cTn id="5989" dur="1" fill="hold">
                                          <p:stCondLst>
                                            <p:cond delay="0"/>
                                          </p:stCondLst>
                                        </p:cTn>
                                        <p:tgtEl>
                                          <p:spTgt spid="504"/>
                                        </p:tgtEl>
                                        <p:attrNameLst>
                                          <p:attrName>style.visibility</p:attrName>
                                        </p:attrNameLst>
                                      </p:cBhvr>
                                      <p:to>
                                        <p:strVal val="hidden"/>
                                      </p:to>
                                    </p:set>
                                  </p:childTnLst>
                                </p:cTn>
                              </p:par>
                              <p:par>
                                <p:cTn id="5990" presetID="1" presetClass="exit" presetSubtype="0" fill="hold" grpId="2" nodeType="withEffect">
                                  <p:stCondLst>
                                    <p:cond delay="0"/>
                                  </p:stCondLst>
                                  <p:childTnLst>
                                    <p:set>
                                      <p:cBhvr>
                                        <p:cTn id="5991" dur="1" fill="hold">
                                          <p:stCondLst>
                                            <p:cond delay="0"/>
                                          </p:stCondLst>
                                        </p:cTn>
                                        <p:tgtEl>
                                          <p:spTgt spid="496"/>
                                        </p:tgtEl>
                                        <p:attrNameLst>
                                          <p:attrName>style.visibility</p:attrName>
                                        </p:attrNameLst>
                                      </p:cBhvr>
                                      <p:to>
                                        <p:strVal val="hidden"/>
                                      </p:to>
                                    </p:set>
                                  </p:childTnLst>
                                </p:cTn>
                              </p:par>
                              <p:par>
                                <p:cTn id="5992" presetID="1" presetClass="exit" presetSubtype="0" fill="hold" grpId="2" nodeType="withEffect">
                                  <p:stCondLst>
                                    <p:cond delay="0"/>
                                  </p:stCondLst>
                                  <p:childTnLst>
                                    <p:set>
                                      <p:cBhvr>
                                        <p:cTn id="5993" dur="1" fill="hold">
                                          <p:stCondLst>
                                            <p:cond delay="0"/>
                                          </p:stCondLst>
                                        </p:cTn>
                                        <p:tgtEl>
                                          <p:spTgt spid="517"/>
                                        </p:tgtEl>
                                        <p:attrNameLst>
                                          <p:attrName>style.visibility</p:attrName>
                                        </p:attrNameLst>
                                      </p:cBhvr>
                                      <p:to>
                                        <p:strVal val="hidden"/>
                                      </p:to>
                                    </p:set>
                                  </p:childTnLst>
                                </p:cTn>
                              </p:par>
                              <p:par>
                                <p:cTn id="5994" presetID="1" presetClass="exit" presetSubtype="0" fill="hold" grpId="2" nodeType="withEffect">
                                  <p:stCondLst>
                                    <p:cond delay="0"/>
                                  </p:stCondLst>
                                  <p:childTnLst>
                                    <p:set>
                                      <p:cBhvr>
                                        <p:cTn id="5995" dur="1" fill="hold">
                                          <p:stCondLst>
                                            <p:cond delay="0"/>
                                          </p:stCondLst>
                                        </p:cTn>
                                        <p:tgtEl>
                                          <p:spTgt spid="518"/>
                                        </p:tgtEl>
                                        <p:attrNameLst>
                                          <p:attrName>style.visibility</p:attrName>
                                        </p:attrNameLst>
                                      </p:cBhvr>
                                      <p:to>
                                        <p:strVal val="hidden"/>
                                      </p:to>
                                    </p:set>
                                  </p:childTnLst>
                                </p:cTn>
                              </p:par>
                              <p:par>
                                <p:cTn id="5996" presetID="1" presetClass="exit" presetSubtype="0" fill="hold" grpId="6" nodeType="withEffect">
                                  <p:stCondLst>
                                    <p:cond delay="0"/>
                                  </p:stCondLst>
                                  <p:childTnLst>
                                    <p:set>
                                      <p:cBhvr>
                                        <p:cTn id="5997" dur="1" fill="hold">
                                          <p:stCondLst>
                                            <p:cond delay="0"/>
                                          </p:stCondLst>
                                        </p:cTn>
                                        <p:tgtEl>
                                          <p:spTgt spid="501"/>
                                        </p:tgtEl>
                                        <p:attrNameLst>
                                          <p:attrName>style.visibility</p:attrName>
                                        </p:attrNameLst>
                                      </p:cBhvr>
                                      <p:to>
                                        <p:strVal val="hidden"/>
                                      </p:to>
                                    </p:set>
                                  </p:childTnLst>
                                </p:cTn>
                              </p:par>
                              <p:par>
                                <p:cTn id="5998" presetID="1" presetClass="exit" presetSubtype="0" fill="hold" grpId="2" nodeType="withEffect">
                                  <p:stCondLst>
                                    <p:cond delay="0"/>
                                  </p:stCondLst>
                                  <p:childTnLst>
                                    <p:set>
                                      <p:cBhvr>
                                        <p:cTn id="5999" dur="1" fill="hold">
                                          <p:stCondLst>
                                            <p:cond delay="0"/>
                                          </p:stCondLst>
                                        </p:cTn>
                                        <p:tgtEl>
                                          <p:spTgt spid="519"/>
                                        </p:tgtEl>
                                        <p:attrNameLst>
                                          <p:attrName>style.visibility</p:attrName>
                                        </p:attrNameLst>
                                      </p:cBhvr>
                                      <p:to>
                                        <p:strVal val="hidden"/>
                                      </p:to>
                                    </p:set>
                                  </p:childTnLst>
                                </p:cTn>
                              </p:par>
                              <p:par>
                                <p:cTn id="6000" presetID="1" presetClass="exit" presetSubtype="0" fill="hold" grpId="2" nodeType="withEffect">
                                  <p:stCondLst>
                                    <p:cond delay="0"/>
                                  </p:stCondLst>
                                  <p:childTnLst>
                                    <p:set>
                                      <p:cBhvr>
                                        <p:cTn id="6001" dur="1" fill="hold">
                                          <p:stCondLst>
                                            <p:cond delay="0"/>
                                          </p:stCondLst>
                                        </p:cTn>
                                        <p:tgtEl>
                                          <p:spTgt spid="521"/>
                                        </p:tgtEl>
                                        <p:attrNameLst>
                                          <p:attrName>style.visibility</p:attrName>
                                        </p:attrNameLst>
                                      </p:cBhvr>
                                      <p:to>
                                        <p:strVal val="hidden"/>
                                      </p:to>
                                    </p:set>
                                  </p:childTnLst>
                                </p:cTn>
                              </p:par>
                              <p:par>
                                <p:cTn id="6002" presetID="1" presetClass="exit" presetSubtype="0" fill="hold" grpId="2" nodeType="withEffect">
                                  <p:stCondLst>
                                    <p:cond delay="0"/>
                                  </p:stCondLst>
                                  <p:childTnLst>
                                    <p:set>
                                      <p:cBhvr>
                                        <p:cTn id="6003" dur="1" fill="hold">
                                          <p:stCondLst>
                                            <p:cond delay="0"/>
                                          </p:stCondLst>
                                        </p:cTn>
                                        <p:tgtEl>
                                          <p:spTgt spid="522"/>
                                        </p:tgtEl>
                                        <p:attrNameLst>
                                          <p:attrName>style.visibility</p:attrName>
                                        </p:attrNameLst>
                                      </p:cBhvr>
                                      <p:to>
                                        <p:strVal val="hidden"/>
                                      </p:to>
                                    </p:set>
                                  </p:childTnLst>
                                </p:cTn>
                              </p:par>
                              <p:par>
                                <p:cTn id="6004" presetID="1" presetClass="exit" presetSubtype="0" fill="hold" grpId="2" nodeType="withEffect">
                                  <p:stCondLst>
                                    <p:cond delay="0"/>
                                  </p:stCondLst>
                                  <p:childTnLst>
                                    <p:set>
                                      <p:cBhvr>
                                        <p:cTn id="6005" dur="1" fill="hold">
                                          <p:stCondLst>
                                            <p:cond delay="0"/>
                                          </p:stCondLst>
                                        </p:cTn>
                                        <p:tgtEl>
                                          <p:spTgt spid="520"/>
                                        </p:tgtEl>
                                        <p:attrNameLst>
                                          <p:attrName>style.visibility</p:attrName>
                                        </p:attrNameLst>
                                      </p:cBhvr>
                                      <p:to>
                                        <p:strVal val="hidden"/>
                                      </p:to>
                                    </p:set>
                                  </p:childTnLst>
                                </p:cTn>
                              </p:par>
                              <p:par>
                                <p:cTn id="6006" presetID="1" presetClass="exit" presetSubtype="0" fill="hold" grpId="2" nodeType="withEffect">
                                  <p:stCondLst>
                                    <p:cond delay="0"/>
                                  </p:stCondLst>
                                  <p:childTnLst>
                                    <p:set>
                                      <p:cBhvr>
                                        <p:cTn id="6007" dur="1" fill="hold">
                                          <p:stCondLst>
                                            <p:cond delay="0"/>
                                          </p:stCondLst>
                                        </p:cTn>
                                        <p:tgtEl>
                                          <p:spTgt spid="503"/>
                                        </p:tgtEl>
                                        <p:attrNameLst>
                                          <p:attrName>style.visibility</p:attrName>
                                        </p:attrNameLst>
                                      </p:cBhvr>
                                      <p:to>
                                        <p:strVal val="hidden"/>
                                      </p:to>
                                    </p:set>
                                  </p:childTnLst>
                                </p:cTn>
                              </p:par>
                              <p:par>
                                <p:cTn id="6008" presetID="1" presetClass="exit" presetSubtype="0" fill="hold" grpId="2" nodeType="withEffect">
                                  <p:stCondLst>
                                    <p:cond delay="0"/>
                                  </p:stCondLst>
                                  <p:childTnLst>
                                    <p:set>
                                      <p:cBhvr>
                                        <p:cTn id="6009" dur="1" fill="hold">
                                          <p:stCondLst>
                                            <p:cond delay="0"/>
                                          </p:stCondLst>
                                        </p:cTn>
                                        <p:tgtEl>
                                          <p:spTgt spid="529"/>
                                        </p:tgtEl>
                                        <p:attrNameLst>
                                          <p:attrName>style.visibility</p:attrName>
                                        </p:attrNameLst>
                                      </p:cBhvr>
                                      <p:to>
                                        <p:strVal val="hidden"/>
                                      </p:to>
                                    </p:set>
                                  </p:childTnLst>
                                </p:cTn>
                              </p:par>
                              <p:par>
                                <p:cTn id="6010" presetID="1" presetClass="exit" presetSubtype="0" fill="hold" grpId="2" nodeType="withEffect">
                                  <p:stCondLst>
                                    <p:cond delay="0"/>
                                  </p:stCondLst>
                                  <p:childTnLst>
                                    <p:set>
                                      <p:cBhvr>
                                        <p:cTn id="6011" dur="1" fill="hold">
                                          <p:stCondLst>
                                            <p:cond delay="0"/>
                                          </p:stCondLst>
                                        </p:cTn>
                                        <p:tgtEl>
                                          <p:spTgt spid="530"/>
                                        </p:tgtEl>
                                        <p:attrNameLst>
                                          <p:attrName>style.visibility</p:attrName>
                                        </p:attrNameLst>
                                      </p:cBhvr>
                                      <p:to>
                                        <p:strVal val="hidden"/>
                                      </p:to>
                                    </p:set>
                                  </p:childTnLst>
                                </p:cTn>
                              </p:par>
                              <p:par>
                                <p:cTn id="6012" presetID="1" presetClass="exit" presetSubtype="0" fill="hold" grpId="2" nodeType="withEffect">
                                  <p:stCondLst>
                                    <p:cond delay="0"/>
                                  </p:stCondLst>
                                  <p:childTnLst>
                                    <p:set>
                                      <p:cBhvr>
                                        <p:cTn id="6013" dur="1" fill="hold">
                                          <p:stCondLst>
                                            <p:cond delay="0"/>
                                          </p:stCondLst>
                                        </p:cTn>
                                        <p:tgtEl>
                                          <p:spTgt spid="505"/>
                                        </p:tgtEl>
                                        <p:attrNameLst>
                                          <p:attrName>style.visibility</p:attrName>
                                        </p:attrNameLst>
                                      </p:cBhvr>
                                      <p:to>
                                        <p:strVal val="hidden"/>
                                      </p:to>
                                    </p:set>
                                  </p:childTnLst>
                                </p:cTn>
                              </p:par>
                              <p:par>
                                <p:cTn id="6014" presetID="1" presetClass="exit" presetSubtype="0" fill="hold" grpId="2" nodeType="withEffect">
                                  <p:stCondLst>
                                    <p:cond delay="0"/>
                                  </p:stCondLst>
                                  <p:childTnLst>
                                    <p:set>
                                      <p:cBhvr>
                                        <p:cTn id="6015" dur="1" fill="hold">
                                          <p:stCondLst>
                                            <p:cond delay="0"/>
                                          </p:stCondLst>
                                        </p:cTn>
                                        <p:tgtEl>
                                          <p:spTgt spid="531"/>
                                        </p:tgtEl>
                                        <p:attrNameLst>
                                          <p:attrName>style.visibility</p:attrName>
                                        </p:attrNameLst>
                                      </p:cBhvr>
                                      <p:to>
                                        <p:strVal val="hidden"/>
                                      </p:to>
                                    </p:set>
                                  </p:childTnLst>
                                </p:cTn>
                              </p:par>
                              <p:par>
                                <p:cTn id="6016" presetID="1" presetClass="exit" presetSubtype="0" fill="hold" grpId="2" nodeType="withEffect">
                                  <p:stCondLst>
                                    <p:cond delay="0"/>
                                  </p:stCondLst>
                                  <p:childTnLst>
                                    <p:set>
                                      <p:cBhvr>
                                        <p:cTn id="6017" dur="1" fill="hold">
                                          <p:stCondLst>
                                            <p:cond delay="0"/>
                                          </p:stCondLst>
                                        </p:cTn>
                                        <p:tgtEl>
                                          <p:spTgt spid="533"/>
                                        </p:tgtEl>
                                        <p:attrNameLst>
                                          <p:attrName>style.visibility</p:attrName>
                                        </p:attrNameLst>
                                      </p:cBhvr>
                                      <p:to>
                                        <p:strVal val="hidden"/>
                                      </p:to>
                                    </p:set>
                                  </p:childTnLst>
                                </p:cTn>
                              </p:par>
                              <p:par>
                                <p:cTn id="6018" presetID="1" presetClass="exit" presetSubtype="0" fill="hold" grpId="6" nodeType="withEffect">
                                  <p:stCondLst>
                                    <p:cond delay="0"/>
                                  </p:stCondLst>
                                  <p:childTnLst>
                                    <p:set>
                                      <p:cBhvr>
                                        <p:cTn id="6019" dur="1" fill="hold">
                                          <p:stCondLst>
                                            <p:cond delay="0"/>
                                          </p:stCondLst>
                                        </p:cTn>
                                        <p:tgtEl>
                                          <p:spTgt spid="500"/>
                                        </p:tgtEl>
                                        <p:attrNameLst>
                                          <p:attrName>style.visibility</p:attrName>
                                        </p:attrNameLst>
                                      </p:cBhvr>
                                      <p:to>
                                        <p:strVal val="hidden"/>
                                      </p:to>
                                    </p:set>
                                  </p:childTnLst>
                                </p:cTn>
                              </p:par>
                              <p:par>
                                <p:cTn id="6020" presetID="1" presetClass="exit" presetSubtype="0" fill="hold" grpId="2" nodeType="withEffect">
                                  <p:stCondLst>
                                    <p:cond delay="0"/>
                                  </p:stCondLst>
                                  <p:childTnLst>
                                    <p:set>
                                      <p:cBhvr>
                                        <p:cTn id="6021" dur="1" fill="hold">
                                          <p:stCondLst>
                                            <p:cond delay="0"/>
                                          </p:stCondLst>
                                        </p:cTn>
                                        <p:tgtEl>
                                          <p:spTgt spid="534"/>
                                        </p:tgtEl>
                                        <p:attrNameLst>
                                          <p:attrName>style.visibility</p:attrName>
                                        </p:attrNameLst>
                                      </p:cBhvr>
                                      <p:to>
                                        <p:strVal val="hidden"/>
                                      </p:to>
                                    </p:set>
                                  </p:childTnLst>
                                </p:cTn>
                              </p:par>
                              <p:par>
                                <p:cTn id="6022" presetID="1" presetClass="exit" presetSubtype="0" fill="hold" grpId="2" nodeType="withEffect">
                                  <p:stCondLst>
                                    <p:cond delay="0"/>
                                  </p:stCondLst>
                                  <p:childTnLst>
                                    <p:set>
                                      <p:cBhvr>
                                        <p:cTn id="6023" dur="1" fill="hold">
                                          <p:stCondLst>
                                            <p:cond delay="0"/>
                                          </p:stCondLst>
                                        </p:cTn>
                                        <p:tgtEl>
                                          <p:spTgt spid="532"/>
                                        </p:tgtEl>
                                        <p:attrNameLst>
                                          <p:attrName>style.visibility</p:attrName>
                                        </p:attrNameLst>
                                      </p:cBhvr>
                                      <p:to>
                                        <p:strVal val="hidden"/>
                                      </p:to>
                                    </p:set>
                                  </p:childTnLst>
                                </p:cTn>
                              </p:par>
                              <p:par>
                                <p:cTn id="6024" presetID="1" presetClass="exit" presetSubtype="0" fill="hold" grpId="2" nodeType="withEffect">
                                  <p:stCondLst>
                                    <p:cond delay="0"/>
                                  </p:stCondLst>
                                  <p:childTnLst>
                                    <p:set>
                                      <p:cBhvr>
                                        <p:cTn id="6025" dur="1" fill="hold">
                                          <p:stCondLst>
                                            <p:cond delay="0"/>
                                          </p:stCondLst>
                                        </p:cTn>
                                        <p:tgtEl>
                                          <p:spTgt spid="541"/>
                                        </p:tgtEl>
                                        <p:attrNameLst>
                                          <p:attrName>style.visibility</p:attrName>
                                        </p:attrNameLst>
                                      </p:cBhvr>
                                      <p:to>
                                        <p:strVal val="hidden"/>
                                      </p:to>
                                    </p:set>
                                  </p:childTnLst>
                                </p:cTn>
                              </p:par>
                              <p:par>
                                <p:cTn id="6026" presetID="1" presetClass="exit" presetSubtype="0" fill="hold" grpId="2" nodeType="withEffect">
                                  <p:stCondLst>
                                    <p:cond delay="0"/>
                                  </p:stCondLst>
                                  <p:childTnLst>
                                    <p:set>
                                      <p:cBhvr>
                                        <p:cTn id="6027" dur="1" fill="hold">
                                          <p:stCondLst>
                                            <p:cond delay="0"/>
                                          </p:stCondLst>
                                        </p:cTn>
                                        <p:tgtEl>
                                          <p:spTgt spid="542"/>
                                        </p:tgtEl>
                                        <p:attrNameLst>
                                          <p:attrName>style.visibility</p:attrName>
                                        </p:attrNameLst>
                                      </p:cBhvr>
                                      <p:to>
                                        <p:strVal val="hidden"/>
                                      </p:to>
                                    </p:set>
                                  </p:childTnLst>
                                </p:cTn>
                              </p:par>
                              <p:par>
                                <p:cTn id="6028" presetID="1" presetClass="exit" presetSubtype="0" fill="hold" grpId="6" nodeType="withEffect">
                                  <p:stCondLst>
                                    <p:cond delay="0"/>
                                  </p:stCondLst>
                                  <p:childTnLst>
                                    <p:set>
                                      <p:cBhvr>
                                        <p:cTn id="6029" dur="1" fill="hold">
                                          <p:stCondLst>
                                            <p:cond delay="0"/>
                                          </p:stCondLst>
                                        </p:cTn>
                                        <p:tgtEl>
                                          <p:spTgt spid="499"/>
                                        </p:tgtEl>
                                        <p:attrNameLst>
                                          <p:attrName>style.visibility</p:attrName>
                                        </p:attrNameLst>
                                      </p:cBhvr>
                                      <p:to>
                                        <p:strVal val="hidden"/>
                                      </p:to>
                                    </p:set>
                                  </p:childTnLst>
                                </p:cTn>
                              </p:par>
                              <p:par>
                                <p:cTn id="6030" presetID="1" presetClass="exit" presetSubtype="0" fill="hold" grpId="2" nodeType="withEffect">
                                  <p:stCondLst>
                                    <p:cond delay="0"/>
                                  </p:stCondLst>
                                  <p:childTnLst>
                                    <p:set>
                                      <p:cBhvr>
                                        <p:cTn id="6031" dur="1" fill="hold">
                                          <p:stCondLst>
                                            <p:cond delay="0"/>
                                          </p:stCondLst>
                                        </p:cTn>
                                        <p:tgtEl>
                                          <p:spTgt spid="543"/>
                                        </p:tgtEl>
                                        <p:attrNameLst>
                                          <p:attrName>style.visibility</p:attrName>
                                        </p:attrNameLst>
                                      </p:cBhvr>
                                      <p:to>
                                        <p:strVal val="hidden"/>
                                      </p:to>
                                    </p:set>
                                  </p:childTnLst>
                                </p:cTn>
                              </p:par>
                              <p:par>
                                <p:cTn id="6032" presetID="1" presetClass="exit" presetSubtype="0" fill="hold" grpId="2" nodeType="withEffect">
                                  <p:stCondLst>
                                    <p:cond delay="0"/>
                                  </p:stCondLst>
                                  <p:childTnLst>
                                    <p:set>
                                      <p:cBhvr>
                                        <p:cTn id="6033" dur="1" fill="hold">
                                          <p:stCondLst>
                                            <p:cond delay="0"/>
                                          </p:stCondLst>
                                        </p:cTn>
                                        <p:tgtEl>
                                          <p:spTgt spid="545"/>
                                        </p:tgtEl>
                                        <p:attrNameLst>
                                          <p:attrName>style.visibility</p:attrName>
                                        </p:attrNameLst>
                                      </p:cBhvr>
                                      <p:to>
                                        <p:strVal val="hidden"/>
                                      </p:to>
                                    </p:set>
                                  </p:childTnLst>
                                </p:cTn>
                              </p:par>
                              <p:par>
                                <p:cTn id="6034" presetID="1" presetClass="exit" presetSubtype="0" fill="hold" grpId="2" nodeType="withEffect">
                                  <p:stCondLst>
                                    <p:cond delay="0"/>
                                  </p:stCondLst>
                                  <p:childTnLst>
                                    <p:set>
                                      <p:cBhvr>
                                        <p:cTn id="6035" dur="1" fill="hold">
                                          <p:stCondLst>
                                            <p:cond delay="0"/>
                                          </p:stCondLst>
                                        </p:cTn>
                                        <p:tgtEl>
                                          <p:spTgt spid="506"/>
                                        </p:tgtEl>
                                        <p:attrNameLst>
                                          <p:attrName>style.visibility</p:attrName>
                                        </p:attrNameLst>
                                      </p:cBhvr>
                                      <p:to>
                                        <p:strVal val="hidden"/>
                                      </p:to>
                                    </p:set>
                                  </p:childTnLst>
                                </p:cTn>
                              </p:par>
                              <p:par>
                                <p:cTn id="6036" presetID="1" presetClass="exit" presetSubtype="0" fill="hold" grpId="2" nodeType="withEffect">
                                  <p:stCondLst>
                                    <p:cond delay="0"/>
                                  </p:stCondLst>
                                  <p:childTnLst>
                                    <p:set>
                                      <p:cBhvr>
                                        <p:cTn id="6037" dur="1" fill="hold">
                                          <p:stCondLst>
                                            <p:cond delay="0"/>
                                          </p:stCondLst>
                                        </p:cTn>
                                        <p:tgtEl>
                                          <p:spTgt spid="546"/>
                                        </p:tgtEl>
                                        <p:attrNameLst>
                                          <p:attrName>style.visibility</p:attrName>
                                        </p:attrNameLst>
                                      </p:cBhvr>
                                      <p:to>
                                        <p:strVal val="hidden"/>
                                      </p:to>
                                    </p:set>
                                  </p:childTnLst>
                                </p:cTn>
                              </p:par>
                              <p:par>
                                <p:cTn id="6038" presetID="1" presetClass="exit" presetSubtype="0" fill="hold" grpId="2" nodeType="withEffect">
                                  <p:stCondLst>
                                    <p:cond delay="0"/>
                                  </p:stCondLst>
                                  <p:childTnLst>
                                    <p:set>
                                      <p:cBhvr>
                                        <p:cTn id="6039" dur="1" fill="hold">
                                          <p:stCondLst>
                                            <p:cond delay="0"/>
                                          </p:stCondLst>
                                        </p:cTn>
                                        <p:tgtEl>
                                          <p:spTgt spid="544"/>
                                        </p:tgtEl>
                                        <p:attrNameLst>
                                          <p:attrName>style.visibility</p:attrName>
                                        </p:attrNameLst>
                                      </p:cBhvr>
                                      <p:to>
                                        <p:strVal val="hidden"/>
                                      </p:to>
                                    </p:set>
                                  </p:childTnLst>
                                </p:cTn>
                              </p:par>
                              <p:par>
                                <p:cTn id="6040" presetID="1" presetClass="entr" presetSubtype="0" fill="hold" grpId="12" nodeType="withEffect">
                                  <p:stCondLst>
                                    <p:cond delay="0"/>
                                  </p:stCondLst>
                                  <p:childTnLst>
                                    <p:set>
                                      <p:cBhvr>
                                        <p:cTn id="6041" dur="1" fill="hold">
                                          <p:stCondLst>
                                            <p:cond delay="0"/>
                                          </p:stCondLst>
                                        </p:cTn>
                                        <p:tgtEl>
                                          <p:spTgt spid="569"/>
                                        </p:tgtEl>
                                        <p:attrNameLst>
                                          <p:attrName>style.visibility</p:attrName>
                                        </p:attrNameLst>
                                      </p:cBhvr>
                                      <p:to>
                                        <p:strVal val="visible"/>
                                      </p:to>
                                    </p:set>
                                  </p:childTnLst>
                                </p:cTn>
                              </p:par>
                              <p:par>
                                <p:cTn id="6042" presetID="1" presetClass="entr" presetSubtype="0" fill="hold" grpId="12" nodeType="withEffect">
                                  <p:stCondLst>
                                    <p:cond delay="0"/>
                                  </p:stCondLst>
                                  <p:childTnLst>
                                    <p:set>
                                      <p:cBhvr>
                                        <p:cTn id="6043" dur="1" fill="hold">
                                          <p:stCondLst>
                                            <p:cond delay="0"/>
                                          </p:stCondLst>
                                        </p:cTn>
                                        <p:tgtEl>
                                          <p:spTgt spid="570"/>
                                        </p:tgtEl>
                                        <p:attrNameLst>
                                          <p:attrName>style.visibility</p:attrName>
                                        </p:attrNameLst>
                                      </p:cBhvr>
                                      <p:to>
                                        <p:strVal val="visible"/>
                                      </p:to>
                                    </p:set>
                                  </p:childTnLst>
                                </p:cTn>
                              </p:par>
                              <p:par>
                                <p:cTn id="6044" presetID="1" presetClass="entr" presetSubtype="0" fill="hold" grpId="12" nodeType="withEffect">
                                  <p:stCondLst>
                                    <p:cond delay="0"/>
                                  </p:stCondLst>
                                  <p:childTnLst>
                                    <p:set>
                                      <p:cBhvr>
                                        <p:cTn id="6045" dur="1" fill="hold">
                                          <p:stCondLst>
                                            <p:cond delay="0"/>
                                          </p:stCondLst>
                                        </p:cTn>
                                        <p:tgtEl>
                                          <p:spTgt spid="568"/>
                                        </p:tgtEl>
                                        <p:attrNameLst>
                                          <p:attrName>style.visibility</p:attrName>
                                        </p:attrNameLst>
                                      </p:cBhvr>
                                      <p:to>
                                        <p:strVal val="visible"/>
                                      </p:to>
                                    </p:set>
                                  </p:childTnLst>
                                </p:cTn>
                              </p:par>
                              <p:par>
                                <p:cTn id="6046" presetID="1" presetClass="entr" presetSubtype="0" fill="hold" grpId="12" nodeType="withEffect">
                                  <p:stCondLst>
                                    <p:cond delay="0"/>
                                  </p:stCondLst>
                                  <p:childTnLst>
                                    <p:set>
                                      <p:cBhvr>
                                        <p:cTn id="6047" dur="1" fill="hold">
                                          <p:stCondLst>
                                            <p:cond delay="0"/>
                                          </p:stCondLst>
                                        </p:cTn>
                                        <p:tgtEl>
                                          <p:spTgt spid="567"/>
                                        </p:tgtEl>
                                        <p:attrNameLst>
                                          <p:attrName>style.visibility</p:attrName>
                                        </p:attrNameLst>
                                      </p:cBhvr>
                                      <p:to>
                                        <p:strVal val="visible"/>
                                      </p:to>
                                    </p:set>
                                  </p:childTnLst>
                                </p:cTn>
                              </p:par>
                              <p:par>
                                <p:cTn id="6048" presetID="1" presetClass="exit" presetSubtype="0" fill="hold" grpId="2" nodeType="withEffect">
                                  <p:stCondLst>
                                    <p:cond delay="0"/>
                                  </p:stCondLst>
                                  <p:childTnLst>
                                    <p:set>
                                      <p:cBhvr>
                                        <p:cTn id="6049" dur="1" fill="hold">
                                          <p:stCondLst>
                                            <p:cond delay="0"/>
                                          </p:stCondLst>
                                        </p:cTn>
                                        <p:tgtEl>
                                          <p:spTgt spid="553"/>
                                        </p:tgtEl>
                                        <p:attrNameLst>
                                          <p:attrName>style.visibility</p:attrName>
                                        </p:attrNameLst>
                                      </p:cBhvr>
                                      <p:to>
                                        <p:strVal val="hidden"/>
                                      </p:to>
                                    </p:set>
                                  </p:childTnLst>
                                </p:cTn>
                              </p:par>
                              <p:par>
                                <p:cTn id="6050" presetID="1" presetClass="exit" presetSubtype="0" fill="hold" grpId="2" nodeType="withEffect">
                                  <p:stCondLst>
                                    <p:cond delay="0"/>
                                  </p:stCondLst>
                                  <p:childTnLst>
                                    <p:set>
                                      <p:cBhvr>
                                        <p:cTn id="6051" dur="1" fill="hold">
                                          <p:stCondLst>
                                            <p:cond delay="0"/>
                                          </p:stCondLst>
                                        </p:cTn>
                                        <p:tgtEl>
                                          <p:spTgt spid="554"/>
                                        </p:tgtEl>
                                        <p:attrNameLst>
                                          <p:attrName>style.visibility</p:attrName>
                                        </p:attrNameLst>
                                      </p:cBhvr>
                                      <p:to>
                                        <p:strVal val="hidden"/>
                                      </p:to>
                                    </p:set>
                                  </p:childTnLst>
                                </p:cTn>
                              </p:par>
                              <p:par>
                                <p:cTn id="6052" presetID="1" presetClass="exit" presetSubtype="0" fill="hold" grpId="6" nodeType="withEffect">
                                  <p:stCondLst>
                                    <p:cond delay="0"/>
                                  </p:stCondLst>
                                  <p:childTnLst>
                                    <p:set>
                                      <p:cBhvr>
                                        <p:cTn id="6053" dur="1" fill="hold">
                                          <p:stCondLst>
                                            <p:cond delay="0"/>
                                          </p:stCondLst>
                                        </p:cTn>
                                        <p:tgtEl>
                                          <p:spTgt spid="562"/>
                                        </p:tgtEl>
                                        <p:attrNameLst>
                                          <p:attrName>style.visibility</p:attrName>
                                        </p:attrNameLst>
                                      </p:cBhvr>
                                      <p:to>
                                        <p:strVal val="hidden"/>
                                      </p:to>
                                    </p:set>
                                  </p:childTnLst>
                                </p:cTn>
                              </p:par>
                              <p:par>
                                <p:cTn id="6054" presetID="1" presetClass="exit" presetSubtype="0" fill="hold" grpId="2" nodeType="withEffect">
                                  <p:stCondLst>
                                    <p:cond delay="0"/>
                                  </p:stCondLst>
                                  <p:childTnLst>
                                    <p:set>
                                      <p:cBhvr>
                                        <p:cTn id="6055" dur="1" fill="hold">
                                          <p:stCondLst>
                                            <p:cond delay="0"/>
                                          </p:stCondLst>
                                        </p:cTn>
                                        <p:tgtEl>
                                          <p:spTgt spid="555"/>
                                        </p:tgtEl>
                                        <p:attrNameLst>
                                          <p:attrName>style.visibility</p:attrName>
                                        </p:attrNameLst>
                                      </p:cBhvr>
                                      <p:to>
                                        <p:strVal val="hidden"/>
                                      </p:to>
                                    </p:set>
                                  </p:childTnLst>
                                </p:cTn>
                              </p:par>
                              <p:par>
                                <p:cTn id="6056" presetID="1" presetClass="exit" presetSubtype="0" fill="hold" grpId="2" nodeType="withEffect">
                                  <p:stCondLst>
                                    <p:cond delay="0"/>
                                  </p:stCondLst>
                                  <p:childTnLst>
                                    <p:set>
                                      <p:cBhvr>
                                        <p:cTn id="6057" dur="1" fill="hold">
                                          <p:stCondLst>
                                            <p:cond delay="0"/>
                                          </p:stCondLst>
                                        </p:cTn>
                                        <p:tgtEl>
                                          <p:spTgt spid="557"/>
                                        </p:tgtEl>
                                        <p:attrNameLst>
                                          <p:attrName>style.visibility</p:attrName>
                                        </p:attrNameLst>
                                      </p:cBhvr>
                                      <p:to>
                                        <p:strVal val="hidden"/>
                                      </p:to>
                                    </p:set>
                                  </p:childTnLst>
                                </p:cTn>
                              </p:par>
                              <p:par>
                                <p:cTn id="6058" presetID="1" presetClass="exit" presetSubtype="0" fill="hold" grpId="2" nodeType="withEffect">
                                  <p:stCondLst>
                                    <p:cond delay="0"/>
                                  </p:stCondLst>
                                  <p:childTnLst>
                                    <p:set>
                                      <p:cBhvr>
                                        <p:cTn id="6059" dur="1" fill="hold">
                                          <p:stCondLst>
                                            <p:cond delay="0"/>
                                          </p:stCondLst>
                                        </p:cTn>
                                        <p:tgtEl>
                                          <p:spTgt spid="558"/>
                                        </p:tgtEl>
                                        <p:attrNameLst>
                                          <p:attrName>style.visibility</p:attrName>
                                        </p:attrNameLst>
                                      </p:cBhvr>
                                      <p:to>
                                        <p:strVal val="hidden"/>
                                      </p:to>
                                    </p:set>
                                  </p:childTnLst>
                                </p:cTn>
                              </p:par>
                              <p:par>
                                <p:cTn id="6060" presetID="1" presetClass="exit" presetSubtype="0" fill="hold" grpId="2" nodeType="withEffect">
                                  <p:stCondLst>
                                    <p:cond delay="0"/>
                                  </p:stCondLst>
                                  <p:childTnLst>
                                    <p:set>
                                      <p:cBhvr>
                                        <p:cTn id="6061" dur="1" fill="hold">
                                          <p:stCondLst>
                                            <p:cond delay="0"/>
                                          </p:stCondLst>
                                        </p:cTn>
                                        <p:tgtEl>
                                          <p:spTgt spid="564"/>
                                        </p:tgtEl>
                                        <p:attrNameLst>
                                          <p:attrName>style.visibility</p:attrName>
                                        </p:attrNameLst>
                                      </p:cBhvr>
                                      <p:to>
                                        <p:strVal val="hidden"/>
                                      </p:to>
                                    </p:set>
                                  </p:childTnLst>
                                </p:cTn>
                              </p:par>
                              <p:par>
                                <p:cTn id="6062" presetID="1" presetClass="exit" presetSubtype="0" fill="hold" grpId="2" nodeType="withEffect">
                                  <p:stCondLst>
                                    <p:cond delay="0"/>
                                  </p:stCondLst>
                                  <p:childTnLst>
                                    <p:set>
                                      <p:cBhvr>
                                        <p:cTn id="6063" dur="1" fill="hold">
                                          <p:stCondLst>
                                            <p:cond delay="0"/>
                                          </p:stCondLst>
                                        </p:cTn>
                                        <p:tgtEl>
                                          <p:spTgt spid="556"/>
                                        </p:tgtEl>
                                        <p:attrNameLst>
                                          <p:attrName>style.visibility</p:attrName>
                                        </p:attrNameLst>
                                      </p:cBhvr>
                                      <p:to>
                                        <p:strVal val="hidden"/>
                                      </p:to>
                                    </p:set>
                                  </p:childTnLst>
                                </p:cTn>
                              </p:par>
                              <p:par>
                                <p:cTn id="6064" presetID="1" presetClass="exit" presetSubtype="0" fill="hold" grpId="2" nodeType="withEffect">
                                  <p:stCondLst>
                                    <p:cond delay="0"/>
                                  </p:stCondLst>
                                  <p:childTnLst>
                                    <p:set>
                                      <p:cBhvr>
                                        <p:cTn id="6065" dur="1" fill="hold">
                                          <p:stCondLst>
                                            <p:cond delay="0"/>
                                          </p:stCondLst>
                                        </p:cTn>
                                        <p:tgtEl>
                                          <p:spTgt spid="577"/>
                                        </p:tgtEl>
                                        <p:attrNameLst>
                                          <p:attrName>style.visibility</p:attrName>
                                        </p:attrNameLst>
                                      </p:cBhvr>
                                      <p:to>
                                        <p:strVal val="hidden"/>
                                      </p:to>
                                    </p:set>
                                  </p:childTnLst>
                                </p:cTn>
                              </p:par>
                              <p:par>
                                <p:cTn id="6066" presetID="1" presetClass="exit" presetSubtype="0" fill="hold" grpId="2" nodeType="withEffect">
                                  <p:stCondLst>
                                    <p:cond delay="0"/>
                                  </p:stCondLst>
                                  <p:childTnLst>
                                    <p:set>
                                      <p:cBhvr>
                                        <p:cTn id="6067" dur="1" fill="hold">
                                          <p:stCondLst>
                                            <p:cond delay="0"/>
                                          </p:stCondLst>
                                        </p:cTn>
                                        <p:tgtEl>
                                          <p:spTgt spid="578"/>
                                        </p:tgtEl>
                                        <p:attrNameLst>
                                          <p:attrName>style.visibility</p:attrName>
                                        </p:attrNameLst>
                                      </p:cBhvr>
                                      <p:to>
                                        <p:strVal val="hidden"/>
                                      </p:to>
                                    </p:set>
                                  </p:childTnLst>
                                </p:cTn>
                              </p:par>
                              <p:par>
                                <p:cTn id="6068" presetID="1" presetClass="exit" presetSubtype="0" fill="hold" grpId="6" nodeType="withEffect">
                                  <p:stCondLst>
                                    <p:cond delay="0"/>
                                  </p:stCondLst>
                                  <p:childTnLst>
                                    <p:set>
                                      <p:cBhvr>
                                        <p:cTn id="6069" dur="1" fill="hold">
                                          <p:stCondLst>
                                            <p:cond delay="0"/>
                                          </p:stCondLst>
                                        </p:cTn>
                                        <p:tgtEl>
                                          <p:spTgt spid="561"/>
                                        </p:tgtEl>
                                        <p:attrNameLst>
                                          <p:attrName>style.visibility</p:attrName>
                                        </p:attrNameLst>
                                      </p:cBhvr>
                                      <p:to>
                                        <p:strVal val="hidden"/>
                                      </p:to>
                                    </p:set>
                                  </p:childTnLst>
                                </p:cTn>
                              </p:par>
                              <p:par>
                                <p:cTn id="6070" presetID="1" presetClass="exit" presetSubtype="0" fill="hold" grpId="2" nodeType="withEffect">
                                  <p:stCondLst>
                                    <p:cond delay="0"/>
                                  </p:stCondLst>
                                  <p:childTnLst>
                                    <p:set>
                                      <p:cBhvr>
                                        <p:cTn id="6071" dur="1" fill="hold">
                                          <p:stCondLst>
                                            <p:cond delay="0"/>
                                          </p:stCondLst>
                                        </p:cTn>
                                        <p:tgtEl>
                                          <p:spTgt spid="579"/>
                                        </p:tgtEl>
                                        <p:attrNameLst>
                                          <p:attrName>style.visibility</p:attrName>
                                        </p:attrNameLst>
                                      </p:cBhvr>
                                      <p:to>
                                        <p:strVal val="hidden"/>
                                      </p:to>
                                    </p:set>
                                  </p:childTnLst>
                                </p:cTn>
                              </p:par>
                              <p:par>
                                <p:cTn id="6072" presetID="1" presetClass="exit" presetSubtype="0" fill="hold" grpId="2" nodeType="withEffect">
                                  <p:stCondLst>
                                    <p:cond delay="0"/>
                                  </p:stCondLst>
                                  <p:childTnLst>
                                    <p:set>
                                      <p:cBhvr>
                                        <p:cTn id="6073" dur="1" fill="hold">
                                          <p:stCondLst>
                                            <p:cond delay="0"/>
                                          </p:stCondLst>
                                        </p:cTn>
                                        <p:tgtEl>
                                          <p:spTgt spid="581"/>
                                        </p:tgtEl>
                                        <p:attrNameLst>
                                          <p:attrName>style.visibility</p:attrName>
                                        </p:attrNameLst>
                                      </p:cBhvr>
                                      <p:to>
                                        <p:strVal val="hidden"/>
                                      </p:to>
                                    </p:set>
                                  </p:childTnLst>
                                </p:cTn>
                              </p:par>
                              <p:par>
                                <p:cTn id="6074" presetID="1" presetClass="exit" presetSubtype="0" fill="hold" grpId="2" nodeType="withEffect">
                                  <p:stCondLst>
                                    <p:cond delay="0"/>
                                  </p:stCondLst>
                                  <p:childTnLst>
                                    <p:set>
                                      <p:cBhvr>
                                        <p:cTn id="6075" dur="1" fill="hold">
                                          <p:stCondLst>
                                            <p:cond delay="0"/>
                                          </p:stCondLst>
                                        </p:cTn>
                                        <p:tgtEl>
                                          <p:spTgt spid="582"/>
                                        </p:tgtEl>
                                        <p:attrNameLst>
                                          <p:attrName>style.visibility</p:attrName>
                                        </p:attrNameLst>
                                      </p:cBhvr>
                                      <p:to>
                                        <p:strVal val="hidden"/>
                                      </p:to>
                                    </p:set>
                                  </p:childTnLst>
                                </p:cTn>
                              </p:par>
                              <p:par>
                                <p:cTn id="6076" presetID="1" presetClass="exit" presetSubtype="0" fill="hold" grpId="2" nodeType="withEffect">
                                  <p:stCondLst>
                                    <p:cond delay="0"/>
                                  </p:stCondLst>
                                  <p:childTnLst>
                                    <p:set>
                                      <p:cBhvr>
                                        <p:cTn id="6077" dur="1" fill="hold">
                                          <p:stCondLst>
                                            <p:cond delay="0"/>
                                          </p:stCondLst>
                                        </p:cTn>
                                        <p:tgtEl>
                                          <p:spTgt spid="580"/>
                                        </p:tgtEl>
                                        <p:attrNameLst>
                                          <p:attrName>style.visibility</p:attrName>
                                        </p:attrNameLst>
                                      </p:cBhvr>
                                      <p:to>
                                        <p:strVal val="hidden"/>
                                      </p:to>
                                    </p:set>
                                  </p:childTnLst>
                                </p:cTn>
                              </p:par>
                              <p:par>
                                <p:cTn id="6078" presetID="1" presetClass="exit" presetSubtype="0" fill="hold" grpId="2" nodeType="withEffect">
                                  <p:stCondLst>
                                    <p:cond delay="0"/>
                                  </p:stCondLst>
                                  <p:childTnLst>
                                    <p:set>
                                      <p:cBhvr>
                                        <p:cTn id="6079" dur="1" fill="hold">
                                          <p:stCondLst>
                                            <p:cond delay="0"/>
                                          </p:stCondLst>
                                        </p:cTn>
                                        <p:tgtEl>
                                          <p:spTgt spid="563"/>
                                        </p:tgtEl>
                                        <p:attrNameLst>
                                          <p:attrName>style.visibility</p:attrName>
                                        </p:attrNameLst>
                                      </p:cBhvr>
                                      <p:to>
                                        <p:strVal val="hidden"/>
                                      </p:to>
                                    </p:set>
                                  </p:childTnLst>
                                </p:cTn>
                              </p:par>
                              <p:par>
                                <p:cTn id="6080" presetID="1" presetClass="exit" presetSubtype="0" fill="hold" grpId="2" nodeType="withEffect">
                                  <p:stCondLst>
                                    <p:cond delay="0"/>
                                  </p:stCondLst>
                                  <p:childTnLst>
                                    <p:set>
                                      <p:cBhvr>
                                        <p:cTn id="6081" dur="1" fill="hold">
                                          <p:stCondLst>
                                            <p:cond delay="0"/>
                                          </p:stCondLst>
                                        </p:cTn>
                                        <p:tgtEl>
                                          <p:spTgt spid="589"/>
                                        </p:tgtEl>
                                        <p:attrNameLst>
                                          <p:attrName>style.visibility</p:attrName>
                                        </p:attrNameLst>
                                      </p:cBhvr>
                                      <p:to>
                                        <p:strVal val="hidden"/>
                                      </p:to>
                                    </p:set>
                                  </p:childTnLst>
                                </p:cTn>
                              </p:par>
                              <p:par>
                                <p:cTn id="6082" presetID="1" presetClass="exit" presetSubtype="0" fill="hold" grpId="2" nodeType="withEffect">
                                  <p:stCondLst>
                                    <p:cond delay="0"/>
                                  </p:stCondLst>
                                  <p:childTnLst>
                                    <p:set>
                                      <p:cBhvr>
                                        <p:cTn id="6083" dur="1" fill="hold">
                                          <p:stCondLst>
                                            <p:cond delay="0"/>
                                          </p:stCondLst>
                                        </p:cTn>
                                        <p:tgtEl>
                                          <p:spTgt spid="590"/>
                                        </p:tgtEl>
                                        <p:attrNameLst>
                                          <p:attrName>style.visibility</p:attrName>
                                        </p:attrNameLst>
                                      </p:cBhvr>
                                      <p:to>
                                        <p:strVal val="hidden"/>
                                      </p:to>
                                    </p:set>
                                  </p:childTnLst>
                                </p:cTn>
                              </p:par>
                              <p:par>
                                <p:cTn id="6084" presetID="1" presetClass="exit" presetSubtype="0" fill="hold" grpId="2" nodeType="withEffect">
                                  <p:stCondLst>
                                    <p:cond delay="0"/>
                                  </p:stCondLst>
                                  <p:childTnLst>
                                    <p:set>
                                      <p:cBhvr>
                                        <p:cTn id="6085" dur="1" fill="hold">
                                          <p:stCondLst>
                                            <p:cond delay="0"/>
                                          </p:stCondLst>
                                        </p:cTn>
                                        <p:tgtEl>
                                          <p:spTgt spid="565"/>
                                        </p:tgtEl>
                                        <p:attrNameLst>
                                          <p:attrName>style.visibility</p:attrName>
                                        </p:attrNameLst>
                                      </p:cBhvr>
                                      <p:to>
                                        <p:strVal val="hidden"/>
                                      </p:to>
                                    </p:set>
                                  </p:childTnLst>
                                </p:cTn>
                              </p:par>
                              <p:par>
                                <p:cTn id="6086" presetID="1" presetClass="exit" presetSubtype="0" fill="hold" grpId="2" nodeType="withEffect">
                                  <p:stCondLst>
                                    <p:cond delay="0"/>
                                  </p:stCondLst>
                                  <p:childTnLst>
                                    <p:set>
                                      <p:cBhvr>
                                        <p:cTn id="6087" dur="1" fill="hold">
                                          <p:stCondLst>
                                            <p:cond delay="0"/>
                                          </p:stCondLst>
                                        </p:cTn>
                                        <p:tgtEl>
                                          <p:spTgt spid="591"/>
                                        </p:tgtEl>
                                        <p:attrNameLst>
                                          <p:attrName>style.visibility</p:attrName>
                                        </p:attrNameLst>
                                      </p:cBhvr>
                                      <p:to>
                                        <p:strVal val="hidden"/>
                                      </p:to>
                                    </p:set>
                                  </p:childTnLst>
                                </p:cTn>
                              </p:par>
                              <p:par>
                                <p:cTn id="6088" presetID="1" presetClass="exit" presetSubtype="0" fill="hold" grpId="2" nodeType="withEffect">
                                  <p:stCondLst>
                                    <p:cond delay="0"/>
                                  </p:stCondLst>
                                  <p:childTnLst>
                                    <p:set>
                                      <p:cBhvr>
                                        <p:cTn id="6089" dur="1" fill="hold">
                                          <p:stCondLst>
                                            <p:cond delay="0"/>
                                          </p:stCondLst>
                                        </p:cTn>
                                        <p:tgtEl>
                                          <p:spTgt spid="593"/>
                                        </p:tgtEl>
                                        <p:attrNameLst>
                                          <p:attrName>style.visibility</p:attrName>
                                        </p:attrNameLst>
                                      </p:cBhvr>
                                      <p:to>
                                        <p:strVal val="hidden"/>
                                      </p:to>
                                    </p:set>
                                  </p:childTnLst>
                                </p:cTn>
                              </p:par>
                              <p:par>
                                <p:cTn id="6090" presetID="1" presetClass="exit" presetSubtype="0" fill="hold" grpId="6" nodeType="withEffect">
                                  <p:stCondLst>
                                    <p:cond delay="0"/>
                                  </p:stCondLst>
                                  <p:childTnLst>
                                    <p:set>
                                      <p:cBhvr>
                                        <p:cTn id="6091" dur="1" fill="hold">
                                          <p:stCondLst>
                                            <p:cond delay="0"/>
                                          </p:stCondLst>
                                        </p:cTn>
                                        <p:tgtEl>
                                          <p:spTgt spid="560"/>
                                        </p:tgtEl>
                                        <p:attrNameLst>
                                          <p:attrName>style.visibility</p:attrName>
                                        </p:attrNameLst>
                                      </p:cBhvr>
                                      <p:to>
                                        <p:strVal val="hidden"/>
                                      </p:to>
                                    </p:set>
                                  </p:childTnLst>
                                </p:cTn>
                              </p:par>
                              <p:par>
                                <p:cTn id="6092" presetID="1" presetClass="exit" presetSubtype="0" fill="hold" grpId="2" nodeType="withEffect">
                                  <p:stCondLst>
                                    <p:cond delay="0"/>
                                  </p:stCondLst>
                                  <p:childTnLst>
                                    <p:set>
                                      <p:cBhvr>
                                        <p:cTn id="6093" dur="1" fill="hold">
                                          <p:stCondLst>
                                            <p:cond delay="0"/>
                                          </p:stCondLst>
                                        </p:cTn>
                                        <p:tgtEl>
                                          <p:spTgt spid="594"/>
                                        </p:tgtEl>
                                        <p:attrNameLst>
                                          <p:attrName>style.visibility</p:attrName>
                                        </p:attrNameLst>
                                      </p:cBhvr>
                                      <p:to>
                                        <p:strVal val="hidden"/>
                                      </p:to>
                                    </p:set>
                                  </p:childTnLst>
                                </p:cTn>
                              </p:par>
                              <p:par>
                                <p:cTn id="6094" presetID="1" presetClass="exit" presetSubtype="0" fill="hold" grpId="2" nodeType="withEffect">
                                  <p:stCondLst>
                                    <p:cond delay="0"/>
                                  </p:stCondLst>
                                  <p:childTnLst>
                                    <p:set>
                                      <p:cBhvr>
                                        <p:cTn id="6095" dur="1" fill="hold">
                                          <p:stCondLst>
                                            <p:cond delay="0"/>
                                          </p:stCondLst>
                                        </p:cTn>
                                        <p:tgtEl>
                                          <p:spTgt spid="592"/>
                                        </p:tgtEl>
                                        <p:attrNameLst>
                                          <p:attrName>style.visibility</p:attrName>
                                        </p:attrNameLst>
                                      </p:cBhvr>
                                      <p:to>
                                        <p:strVal val="hidden"/>
                                      </p:to>
                                    </p:set>
                                  </p:childTnLst>
                                </p:cTn>
                              </p:par>
                              <p:par>
                                <p:cTn id="6096" presetID="1" presetClass="exit" presetSubtype="0" fill="hold" grpId="2" nodeType="withEffect">
                                  <p:stCondLst>
                                    <p:cond delay="0"/>
                                  </p:stCondLst>
                                  <p:childTnLst>
                                    <p:set>
                                      <p:cBhvr>
                                        <p:cTn id="6097" dur="1" fill="hold">
                                          <p:stCondLst>
                                            <p:cond delay="0"/>
                                          </p:stCondLst>
                                        </p:cTn>
                                        <p:tgtEl>
                                          <p:spTgt spid="601"/>
                                        </p:tgtEl>
                                        <p:attrNameLst>
                                          <p:attrName>style.visibility</p:attrName>
                                        </p:attrNameLst>
                                      </p:cBhvr>
                                      <p:to>
                                        <p:strVal val="hidden"/>
                                      </p:to>
                                    </p:set>
                                  </p:childTnLst>
                                </p:cTn>
                              </p:par>
                              <p:par>
                                <p:cTn id="6098" presetID="1" presetClass="exit" presetSubtype="0" fill="hold" grpId="2" nodeType="withEffect">
                                  <p:stCondLst>
                                    <p:cond delay="0"/>
                                  </p:stCondLst>
                                  <p:childTnLst>
                                    <p:set>
                                      <p:cBhvr>
                                        <p:cTn id="6099" dur="1" fill="hold">
                                          <p:stCondLst>
                                            <p:cond delay="0"/>
                                          </p:stCondLst>
                                        </p:cTn>
                                        <p:tgtEl>
                                          <p:spTgt spid="602"/>
                                        </p:tgtEl>
                                        <p:attrNameLst>
                                          <p:attrName>style.visibility</p:attrName>
                                        </p:attrNameLst>
                                      </p:cBhvr>
                                      <p:to>
                                        <p:strVal val="hidden"/>
                                      </p:to>
                                    </p:set>
                                  </p:childTnLst>
                                </p:cTn>
                              </p:par>
                              <p:par>
                                <p:cTn id="6100" presetID="1" presetClass="exit" presetSubtype="0" fill="hold" grpId="6" nodeType="withEffect">
                                  <p:stCondLst>
                                    <p:cond delay="0"/>
                                  </p:stCondLst>
                                  <p:childTnLst>
                                    <p:set>
                                      <p:cBhvr>
                                        <p:cTn id="6101" dur="1" fill="hold">
                                          <p:stCondLst>
                                            <p:cond delay="0"/>
                                          </p:stCondLst>
                                        </p:cTn>
                                        <p:tgtEl>
                                          <p:spTgt spid="559"/>
                                        </p:tgtEl>
                                        <p:attrNameLst>
                                          <p:attrName>style.visibility</p:attrName>
                                        </p:attrNameLst>
                                      </p:cBhvr>
                                      <p:to>
                                        <p:strVal val="hidden"/>
                                      </p:to>
                                    </p:set>
                                  </p:childTnLst>
                                </p:cTn>
                              </p:par>
                              <p:par>
                                <p:cTn id="6102" presetID="1" presetClass="exit" presetSubtype="0" fill="hold" grpId="2" nodeType="withEffect">
                                  <p:stCondLst>
                                    <p:cond delay="0"/>
                                  </p:stCondLst>
                                  <p:childTnLst>
                                    <p:set>
                                      <p:cBhvr>
                                        <p:cTn id="6103" dur="1" fill="hold">
                                          <p:stCondLst>
                                            <p:cond delay="0"/>
                                          </p:stCondLst>
                                        </p:cTn>
                                        <p:tgtEl>
                                          <p:spTgt spid="603"/>
                                        </p:tgtEl>
                                        <p:attrNameLst>
                                          <p:attrName>style.visibility</p:attrName>
                                        </p:attrNameLst>
                                      </p:cBhvr>
                                      <p:to>
                                        <p:strVal val="hidden"/>
                                      </p:to>
                                    </p:set>
                                  </p:childTnLst>
                                </p:cTn>
                              </p:par>
                              <p:par>
                                <p:cTn id="6104" presetID="1" presetClass="exit" presetSubtype="0" fill="hold" grpId="2" nodeType="withEffect">
                                  <p:stCondLst>
                                    <p:cond delay="0"/>
                                  </p:stCondLst>
                                  <p:childTnLst>
                                    <p:set>
                                      <p:cBhvr>
                                        <p:cTn id="6105" dur="1" fill="hold">
                                          <p:stCondLst>
                                            <p:cond delay="0"/>
                                          </p:stCondLst>
                                        </p:cTn>
                                        <p:tgtEl>
                                          <p:spTgt spid="605"/>
                                        </p:tgtEl>
                                        <p:attrNameLst>
                                          <p:attrName>style.visibility</p:attrName>
                                        </p:attrNameLst>
                                      </p:cBhvr>
                                      <p:to>
                                        <p:strVal val="hidden"/>
                                      </p:to>
                                    </p:set>
                                  </p:childTnLst>
                                </p:cTn>
                              </p:par>
                              <p:par>
                                <p:cTn id="6106" presetID="1" presetClass="exit" presetSubtype="0" fill="hold" grpId="2" nodeType="withEffect">
                                  <p:stCondLst>
                                    <p:cond delay="0"/>
                                  </p:stCondLst>
                                  <p:childTnLst>
                                    <p:set>
                                      <p:cBhvr>
                                        <p:cTn id="6107" dur="1" fill="hold">
                                          <p:stCondLst>
                                            <p:cond delay="0"/>
                                          </p:stCondLst>
                                        </p:cTn>
                                        <p:tgtEl>
                                          <p:spTgt spid="566"/>
                                        </p:tgtEl>
                                        <p:attrNameLst>
                                          <p:attrName>style.visibility</p:attrName>
                                        </p:attrNameLst>
                                      </p:cBhvr>
                                      <p:to>
                                        <p:strVal val="hidden"/>
                                      </p:to>
                                    </p:set>
                                  </p:childTnLst>
                                </p:cTn>
                              </p:par>
                              <p:par>
                                <p:cTn id="6108" presetID="1" presetClass="exit" presetSubtype="0" fill="hold" grpId="2" nodeType="withEffect">
                                  <p:stCondLst>
                                    <p:cond delay="0"/>
                                  </p:stCondLst>
                                  <p:childTnLst>
                                    <p:set>
                                      <p:cBhvr>
                                        <p:cTn id="6109" dur="1" fill="hold">
                                          <p:stCondLst>
                                            <p:cond delay="0"/>
                                          </p:stCondLst>
                                        </p:cTn>
                                        <p:tgtEl>
                                          <p:spTgt spid="606"/>
                                        </p:tgtEl>
                                        <p:attrNameLst>
                                          <p:attrName>style.visibility</p:attrName>
                                        </p:attrNameLst>
                                      </p:cBhvr>
                                      <p:to>
                                        <p:strVal val="hidden"/>
                                      </p:to>
                                    </p:set>
                                  </p:childTnLst>
                                </p:cTn>
                              </p:par>
                              <p:par>
                                <p:cTn id="6110" presetID="1" presetClass="exit" presetSubtype="0" fill="hold" grpId="2" nodeType="withEffect">
                                  <p:stCondLst>
                                    <p:cond delay="0"/>
                                  </p:stCondLst>
                                  <p:childTnLst>
                                    <p:set>
                                      <p:cBhvr>
                                        <p:cTn id="6111" dur="1" fill="hold">
                                          <p:stCondLst>
                                            <p:cond delay="0"/>
                                          </p:stCondLst>
                                        </p:cTn>
                                        <p:tgtEl>
                                          <p:spTgt spid="604"/>
                                        </p:tgtEl>
                                        <p:attrNameLst>
                                          <p:attrName>style.visibility</p:attrName>
                                        </p:attrNameLst>
                                      </p:cBhvr>
                                      <p:to>
                                        <p:strVal val="hidden"/>
                                      </p:to>
                                    </p:set>
                                  </p:childTnLst>
                                </p:cTn>
                              </p:par>
                              <p:par>
                                <p:cTn id="6112" presetID="1" presetClass="entr" presetSubtype="0" fill="hold" grpId="12" nodeType="withEffect">
                                  <p:stCondLst>
                                    <p:cond delay="0"/>
                                  </p:stCondLst>
                                  <p:childTnLst>
                                    <p:set>
                                      <p:cBhvr>
                                        <p:cTn id="6113" dur="1" fill="hold">
                                          <p:stCondLst>
                                            <p:cond delay="0"/>
                                          </p:stCondLst>
                                        </p:cTn>
                                        <p:tgtEl>
                                          <p:spTgt spid="629"/>
                                        </p:tgtEl>
                                        <p:attrNameLst>
                                          <p:attrName>style.visibility</p:attrName>
                                        </p:attrNameLst>
                                      </p:cBhvr>
                                      <p:to>
                                        <p:strVal val="visible"/>
                                      </p:to>
                                    </p:set>
                                  </p:childTnLst>
                                </p:cTn>
                              </p:par>
                              <p:par>
                                <p:cTn id="6114" presetID="1" presetClass="entr" presetSubtype="0" fill="hold" grpId="12" nodeType="withEffect">
                                  <p:stCondLst>
                                    <p:cond delay="0"/>
                                  </p:stCondLst>
                                  <p:childTnLst>
                                    <p:set>
                                      <p:cBhvr>
                                        <p:cTn id="6115" dur="1" fill="hold">
                                          <p:stCondLst>
                                            <p:cond delay="0"/>
                                          </p:stCondLst>
                                        </p:cTn>
                                        <p:tgtEl>
                                          <p:spTgt spid="630"/>
                                        </p:tgtEl>
                                        <p:attrNameLst>
                                          <p:attrName>style.visibility</p:attrName>
                                        </p:attrNameLst>
                                      </p:cBhvr>
                                      <p:to>
                                        <p:strVal val="visible"/>
                                      </p:to>
                                    </p:set>
                                  </p:childTnLst>
                                </p:cTn>
                              </p:par>
                              <p:par>
                                <p:cTn id="6116" presetID="1" presetClass="entr" presetSubtype="0" fill="hold" grpId="12" nodeType="withEffect">
                                  <p:stCondLst>
                                    <p:cond delay="0"/>
                                  </p:stCondLst>
                                  <p:childTnLst>
                                    <p:set>
                                      <p:cBhvr>
                                        <p:cTn id="6117" dur="1" fill="hold">
                                          <p:stCondLst>
                                            <p:cond delay="0"/>
                                          </p:stCondLst>
                                        </p:cTn>
                                        <p:tgtEl>
                                          <p:spTgt spid="628"/>
                                        </p:tgtEl>
                                        <p:attrNameLst>
                                          <p:attrName>style.visibility</p:attrName>
                                        </p:attrNameLst>
                                      </p:cBhvr>
                                      <p:to>
                                        <p:strVal val="visible"/>
                                      </p:to>
                                    </p:set>
                                  </p:childTnLst>
                                </p:cTn>
                              </p:par>
                              <p:par>
                                <p:cTn id="6118" presetID="1" presetClass="entr" presetSubtype="0" fill="hold" grpId="12" nodeType="withEffect">
                                  <p:stCondLst>
                                    <p:cond delay="0"/>
                                  </p:stCondLst>
                                  <p:childTnLst>
                                    <p:set>
                                      <p:cBhvr>
                                        <p:cTn id="6119" dur="1" fill="hold">
                                          <p:stCondLst>
                                            <p:cond delay="0"/>
                                          </p:stCondLst>
                                        </p:cTn>
                                        <p:tgtEl>
                                          <p:spTgt spid="627"/>
                                        </p:tgtEl>
                                        <p:attrNameLst>
                                          <p:attrName>style.visibility</p:attrName>
                                        </p:attrNameLst>
                                      </p:cBhvr>
                                      <p:to>
                                        <p:strVal val="visible"/>
                                      </p:to>
                                    </p:set>
                                  </p:childTnLst>
                                </p:cTn>
                              </p:par>
                              <p:par>
                                <p:cTn id="6120" presetID="1" presetClass="exit" presetSubtype="0" fill="hold" grpId="2" nodeType="withEffect">
                                  <p:stCondLst>
                                    <p:cond delay="0"/>
                                  </p:stCondLst>
                                  <p:childTnLst>
                                    <p:set>
                                      <p:cBhvr>
                                        <p:cTn id="6121" dur="1" fill="hold">
                                          <p:stCondLst>
                                            <p:cond delay="0"/>
                                          </p:stCondLst>
                                        </p:cTn>
                                        <p:tgtEl>
                                          <p:spTgt spid="613"/>
                                        </p:tgtEl>
                                        <p:attrNameLst>
                                          <p:attrName>style.visibility</p:attrName>
                                        </p:attrNameLst>
                                      </p:cBhvr>
                                      <p:to>
                                        <p:strVal val="hidden"/>
                                      </p:to>
                                    </p:set>
                                  </p:childTnLst>
                                </p:cTn>
                              </p:par>
                              <p:par>
                                <p:cTn id="6122" presetID="1" presetClass="exit" presetSubtype="0" fill="hold" grpId="2" nodeType="withEffect">
                                  <p:stCondLst>
                                    <p:cond delay="0"/>
                                  </p:stCondLst>
                                  <p:childTnLst>
                                    <p:set>
                                      <p:cBhvr>
                                        <p:cTn id="6123" dur="1" fill="hold">
                                          <p:stCondLst>
                                            <p:cond delay="0"/>
                                          </p:stCondLst>
                                        </p:cTn>
                                        <p:tgtEl>
                                          <p:spTgt spid="614"/>
                                        </p:tgtEl>
                                        <p:attrNameLst>
                                          <p:attrName>style.visibility</p:attrName>
                                        </p:attrNameLst>
                                      </p:cBhvr>
                                      <p:to>
                                        <p:strVal val="hidden"/>
                                      </p:to>
                                    </p:set>
                                  </p:childTnLst>
                                </p:cTn>
                              </p:par>
                              <p:par>
                                <p:cTn id="6124" presetID="1" presetClass="exit" presetSubtype="0" fill="hold" grpId="6" nodeType="withEffect">
                                  <p:stCondLst>
                                    <p:cond delay="0"/>
                                  </p:stCondLst>
                                  <p:childTnLst>
                                    <p:set>
                                      <p:cBhvr>
                                        <p:cTn id="6125" dur="1" fill="hold">
                                          <p:stCondLst>
                                            <p:cond delay="0"/>
                                          </p:stCondLst>
                                        </p:cTn>
                                        <p:tgtEl>
                                          <p:spTgt spid="622"/>
                                        </p:tgtEl>
                                        <p:attrNameLst>
                                          <p:attrName>style.visibility</p:attrName>
                                        </p:attrNameLst>
                                      </p:cBhvr>
                                      <p:to>
                                        <p:strVal val="hidden"/>
                                      </p:to>
                                    </p:set>
                                  </p:childTnLst>
                                </p:cTn>
                              </p:par>
                              <p:par>
                                <p:cTn id="6126" presetID="1" presetClass="exit" presetSubtype="0" fill="hold" grpId="2" nodeType="withEffect">
                                  <p:stCondLst>
                                    <p:cond delay="0"/>
                                  </p:stCondLst>
                                  <p:childTnLst>
                                    <p:set>
                                      <p:cBhvr>
                                        <p:cTn id="6127" dur="1" fill="hold">
                                          <p:stCondLst>
                                            <p:cond delay="0"/>
                                          </p:stCondLst>
                                        </p:cTn>
                                        <p:tgtEl>
                                          <p:spTgt spid="615"/>
                                        </p:tgtEl>
                                        <p:attrNameLst>
                                          <p:attrName>style.visibility</p:attrName>
                                        </p:attrNameLst>
                                      </p:cBhvr>
                                      <p:to>
                                        <p:strVal val="hidden"/>
                                      </p:to>
                                    </p:set>
                                  </p:childTnLst>
                                </p:cTn>
                              </p:par>
                              <p:par>
                                <p:cTn id="6128" presetID="1" presetClass="exit" presetSubtype="0" fill="hold" grpId="2" nodeType="withEffect">
                                  <p:stCondLst>
                                    <p:cond delay="0"/>
                                  </p:stCondLst>
                                  <p:childTnLst>
                                    <p:set>
                                      <p:cBhvr>
                                        <p:cTn id="6129" dur="1" fill="hold">
                                          <p:stCondLst>
                                            <p:cond delay="0"/>
                                          </p:stCondLst>
                                        </p:cTn>
                                        <p:tgtEl>
                                          <p:spTgt spid="617"/>
                                        </p:tgtEl>
                                        <p:attrNameLst>
                                          <p:attrName>style.visibility</p:attrName>
                                        </p:attrNameLst>
                                      </p:cBhvr>
                                      <p:to>
                                        <p:strVal val="hidden"/>
                                      </p:to>
                                    </p:set>
                                  </p:childTnLst>
                                </p:cTn>
                              </p:par>
                              <p:par>
                                <p:cTn id="6130" presetID="1" presetClass="exit" presetSubtype="0" fill="hold" grpId="2" nodeType="withEffect">
                                  <p:stCondLst>
                                    <p:cond delay="0"/>
                                  </p:stCondLst>
                                  <p:childTnLst>
                                    <p:set>
                                      <p:cBhvr>
                                        <p:cTn id="6131" dur="1" fill="hold">
                                          <p:stCondLst>
                                            <p:cond delay="0"/>
                                          </p:stCondLst>
                                        </p:cTn>
                                        <p:tgtEl>
                                          <p:spTgt spid="618"/>
                                        </p:tgtEl>
                                        <p:attrNameLst>
                                          <p:attrName>style.visibility</p:attrName>
                                        </p:attrNameLst>
                                      </p:cBhvr>
                                      <p:to>
                                        <p:strVal val="hidden"/>
                                      </p:to>
                                    </p:set>
                                  </p:childTnLst>
                                </p:cTn>
                              </p:par>
                              <p:par>
                                <p:cTn id="6132" presetID="1" presetClass="exit" presetSubtype="0" fill="hold" grpId="2" nodeType="withEffect">
                                  <p:stCondLst>
                                    <p:cond delay="0"/>
                                  </p:stCondLst>
                                  <p:childTnLst>
                                    <p:set>
                                      <p:cBhvr>
                                        <p:cTn id="6133" dur="1" fill="hold">
                                          <p:stCondLst>
                                            <p:cond delay="0"/>
                                          </p:stCondLst>
                                        </p:cTn>
                                        <p:tgtEl>
                                          <p:spTgt spid="624"/>
                                        </p:tgtEl>
                                        <p:attrNameLst>
                                          <p:attrName>style.visibility</p:attrName>
                                        </p:attrNameLst>
                                      </p:cBhvr>
                                      <p:to>
                                        <p:strVal val="hidden"/>
                                      </p:to>
                                    </p:set>
                                  </p:childTnLst>
                                </p:cTn>
                              </p:par>
                              <p:par>
                                <p:cTn id="6134" presetID="1" presetClass="exit" presetSubtype="0" fill="hold" grpId="2" nodeType="withEffect">
                                  <p:stCondLst>
                                    <p:cond delay="0"/>
                                  </p:stCondLst>
                                  <p:childTnLst>
                                    <p:set>
                                      <p:cBhvr>
                                        <p:cTn id="6135" dur="1" fill="hold">
                                          <p:stCondLst>
                                            <p:cond delay="0"/>
                                          </p:stCondLst>
                                        </p:cTn>
                                        <p:tgtEl>
                                          <p:spTgt spid="616"/>
                                        </p:tgtEl>
                                        <p:attrNameLst>
                                          <p:attrName>style.visibility</p:attrName>
                                        </p:attrNameLst>
                                      </p:cBhvr>
                                      <p:to>
                                        <p:strVal val="hidden"/>
                                      </p:to>
                                    </p:set>
                                  </p:childTnLst>
                                </p:cTn>
                              </p:par>
                              <p:par>
                                <p:cTn id="6136" presetID="1" presetClass="exit" presetSubtype="0" fill="hold" grpId="2" nodeType="withEffect">
                                  <p:stCondLst>
                                    <p:cond delay="0"/>
                                  </p:stCondLst>
                                  <p:childTnLst>
                                    <p:set>
                                      <p:cBhvr>
                                        <p:cTn id="6137" dur="1" fill="hold">
                                          <p:stCondLst>
                                            <p:cond delay="0"/>
                                          </p:stCondLst>
                                        </p:cTn>
                                        <p:tgtEl>
                                          <p:spTgt spid="637"/>
                                        </p:tgtEl>
                                        <p:attrNameLst>
                                          <p:attrName>style.visibility</p:attrName>
                                        </p:attrNameLst>
                                      </p:cBhvr>
                                      <p:to>
                                        <p:strVal val="hidden"/>
                                      </p:to>
                                    </p:set>
                                  </p:childTnLst>
                                </p:cTn>
                              </p:par>
                              <p:par>
                                <p:cTn id="6138" presetID="1" presetClass="exit" presetSubtype="0" fill="hold" grpId="2" nodeType="withEffect">
                                  <p:stCondLst>
                                    <p:cond delay="0"/>
                                  </p:stCondLst>
                                  <p:childTnLst>
                                    <p:set>
                                      <p:cBhvr>
                                        <p:cTn id="6139" dur="1" fill="hold">
                                          <p:stCondLst>
                                            <p:cond delay="0"/>
                                          </p:stCondLst>
                                        </p:cTn>
                                        <p:tgtEl>
                                          <p:spTgt spid="638"/>
                                        </p:tgtEl>
                                        <p:attrNameLst>
                                          <p:attrName>style.visibility</p:attrName>
                                        </p:attrNameLst>
                                      </p:cBhvr>
                                      <p:to>
                                        <p:strVal val="hidden"/>
                                      </p:to>
                                    </p:set>
                                  </p:childTnLst>
                                </p:cTn>
                              </p:par>
                              <p:par>
                                <p:cTn id="6140" presetID="1" presetClass="exit" presetSubtype="0" fill="hold" grpId="6" nodeType="withEffect">
                                  <p:stCondLst>
                                    <p:cond delay="0"/>
                                  </p:stCondLst>
                                  <p:childTnLst>
                                    <p:set>
                                      <p:cBhvr>
                                        <p:cTn id="6141" dur="1" fill="hold">
                                          <p:stCondLst>
                                            <p:cond delay="0"/>
                                          </p:stCondLst>
                                        </p:cTn>
                                        <p:tgtEl>
                                          <p:spTgt spid="621"/>
                                        </p:tgtEl>
                                        <p:attrNameLst>
                                          <p:attrName>style.visibility</p:attrName>
                                        </p:attrNameLst>
                                      </p:cBhvr>
                                      <p:to>
                                        <p:strVal val="hidden"/>
                                      </p:to>
                                    </p:set>
                                  </p:childTnLst>
                                </p:cTn>
                              </p:par>
                              <p:par>
                                <p:cTn id="6142" presetID="1" presetClass="exit" presetSubtype="0" fill="hold" grpId="2" nodeType="withEffect">
                                  <p:stCondLst>
                                    <p:cond delay="0"/>
                                  </p:stCondLst>
                                  <p:childTnLst>
                                    <p:set>
                                      <p:cBhvr>
                                        <p:cTn id="6143" dur="1" fill="hold">
                                          <p:stCondLst>
                                            <p:cond delay="0"/>
                                          </p:stCondLst>
                                        </p:cTn>
                                        <p:tgtEl>
                                          <p:spTgt spid="639"/>
                                        </p:tgtEl>
                                        <p:attrNameLst>
                                          <p:attrName>style.visibility</p:attrName>
                                        </p:attrNameLst>
                                      </p:cBhvr>
                                      <p:to>
                                        <p:strVal val="hidden"/>
                                      </p:to>
                                    </p:set>
                                  </p:childTnLst>
                                </p:cTn>
                              </p:par>
                              <p:par>
                                <p:cTn id="6144" presetID="1" presetClass="exit" presetSubtype="0" fill="hold" grpId="2" nodeType="withEffect">
                                  <p:stCondLst>
                                    <p:cond delay="0"/>
                                  </p:stCondLst>
                                  <p:childTnLst>
                                    <p:set>
                                      <p:cBhvr>
                                        <p:cTn id="6145" dur="1" fill="hold">
                                          <p:stCondLst>
                                            <p:cond delay="0"/>
                                          </p:stCondLst>
                                        </p:cTn>
                                        <p:tgtEl>
                                          <p:spTgt spid="641"/>
                                        </p:tgtEl>
                                        <p:attrNameLst>
                                          <p:attrName>style.visibility</p:attrName>
                                        </p:attrNameLst>
                                      </p:cBhvr>
                                      <p:to>
                                        <p:strVal val="hidden"/>
                                      </p:to>
                                    </p:set>
                                  </p:childTnLst>
                                </p:cTn>
                              </p:par>
                              <p:par>
                                <p:cTn id="6146" presetID="1" presetClass="exit" presetSubtype="0" fill="hold" grpId="2" nodeType="withEffect">
                                  <p:stCondLst>
                                    <p:cond delay="0"/>
                                  </p:stCondLst>
                                  <p:childTnLst>
                                    <p:set>
                                      <p:cBhvr>
                                        <p:cTn id="6147" dur="1" fill="hold">
                                          <p:stCondLst>
                                            <p:cond delay="0"/>
                                          </p:stCondLst>
                                        </p:cTn>
                                        <p:tgtEl>
                                          <p:spTgt spid="642"/>
                                        </p:tgtEl>
                                        <p:attrNameLst>
                                          <p:attrName>style.visibility</p:attrName>
                                        </p:attrNameLst>
                                      </p:cBhvr>
                                      <p:to>
                                        <p:strVal val="hidden"/>
                                      </p:to>
                                    </p:set>
                                  </p:childTnLst>
                                </p:cTn>
                              </p:par>
                              <p:par>
                                <p:cTn id="6148" presetID="1" presetClass="exit" presetSubtype="0" fill="hold" grpId="2" nodeType="withEffect">
                                  <p:stCondLst>
                                    <p:cond delay="0"/>
                                  </p:stCondLst>
                                  <p:childTnLst>
                                    <p:set>
                                      <p:cBhvr>
                                        <p:cTn id="6149" dur="1" fill="hold">
                                          <p:stCondLst>
                                            <p:cond delay="0"/>
                                          </p:stCondLst>
                                        </p:cTn>
                                        <p:tgtEl>
                                          <p:spTgt spid="640"/>
                                        </p:tgtEl>
                                        <p:attrNameLst>
                                          <p:attrName>style.visibility</p:attrName>
                                        </p:attrNameLst>
                                      </p:cBhvr>
                                      <p:to>
                                        <p:strVal val="hidden"/>
                                      </p:to>
                                    </p:set>
                                  </p:childTnLst>
                                </p:cTn>
                              </p:par>
                              <p:par>
                                <p:cTn id="6150" presetID="1" presetClass="exit" presetSubtype="0" fill="hold" grpId="2" nodeType="withEffect">
                                  <p:stCondLst>
                                    <p:cond delay="0"/>
                                  </p:stCondLst>
                                  <p:childTnLst>
                                    <p:set>
                                      <p:cBhvr>
                                        <p:cTn id="6151" dur="1" fill="hold">
                                          <p:stCondLst>
                                            <p:cond delay="0"/>
                                          </p:stCondLst>
                                        </p:cTn>
                                        <p:tgtEl>
                                          <p:spTgt spid="623"/>
                                        </p:tgtEl>
                                        <p:attrNameLst>
                                          <p:attrName>style.visibility</p:attrName>
                                        </p:attrNameLst>
                                      </p:cBhvr>
                                      <p:to>
                                        <p:strVal val="hidden"/>
                                      </p:to>
                                    </p:set>
                                  </p:childTnLst>
                                </p:cTn>
                              </p:par>
                              <p:par>
                                <p:cTn id="6152" presetID="1" presetClass="exit" presetSubtype="0" fill="hold" grpId="2" nodeType="withEffect">
                                  <p:stCondLst>
                                    <p:cond delay="0"/>
                                  </p:stCondLst>
                                  <p:childTnLst>
                                    <p:set>
                                      <p:cBhvr>
                                        <p:cTn id="6153" dur="1" fill="hold">
                                          <p:stCondLst>
                                            <p:cond delay="0"/>
                                          </p:stCondLst>
                                        </p:cTn>
                                        <p:tgtEl>
                                          <p:spTgt spid="649"/>
                                        </p:tgtEl>
                                        <p:attrNameLst>
                                          <p:attrName>style.visibility</p:attrName>
                                        </p:attrNameLst>
                                      </p:cBhvr>
                                      <p:to>
                                        <p:strVal val="hidden"/>
                                      </p:to>
                                    </p:set>
                                  </p:childTnLst>
                                </p:cTn>
                              </p:par>
                              <p:par>
                                <p:cTn id="6154" presetID="1" presetClass="exit" presetSubtype="0" fill="hold" grpId="2" nodeType="withEffect">
                                  <p:stCondLst>
                                    <p:cond delay="0"/>
                                  </p:stCondLst>
                                  <p:childTnLst>
                                    <p:set>
                                      <p:cBhvr>
                                        <p:cTn id="6155" dur="1" fill="hold">
                                          <p:stCondLst>
                                            <p:cond delay="0"/>
                                          </p:stCondLst>
                                        </p:cTn>
                                        <p:tgtEl>
                                          <p:spTgt spid="650"/>
                                        </p:tgtEl>
                                        <p:attrNameLst>
                                          <p:attrName>style.visibility</p:attrName>
                                        </p:attrNameLst>
                                      </p:cBhvr>
                                      <p:to>
                                        <p:strVal val="hidden"/>
                                      </p:to>
                                    </p:set>
                                  </p:childTnLst>
                                </p:cTn>
                              </p:par>
                              <p:par>
                                <p:cTn id="6156" presetID="1" presetClass="exit" presetSubtype="0" fill="hold" grpId="2" nodeType="withEffect">
                                  <p:stCondLst>
                                    <p:cond delay="0"/>
                                  </p:stCondLst>
                                  <p:childTnLst>
                                    <p:set>
                                      <p:cBhvr>
                                        <p:cTn id="6157" dur="1" fill="hold">
                                          <p:stCondLst>
                                            <p:cond delay="0"/>
                                          </p:stCondLst>
                                        </p:cTn>
                                        <p:tgtEl>
                                          <p:spTgt spid="625"/>
                                        </p:tgtEl>
                                        <p:attrNameLst>
                                          <p:attrName>style.visibility</p:attrName>
                                        </p:attrNameLst>
                                      </p:cBhvr>
                                      <p:to>
                                        <p:strVal val="hidden"/>
                                      </p:to>
                                    </p:set>
                                  </p:childTnLst>
                                </p:cTn>
                              </p:par>
                              <p:par>
                                <p:cTn id="6158" presetID="1" presetClass="exit" presetSubtype="0" fill="hold" grpId="2" nodeType="withEffect">
                                  <p:stCondLst>
                                    <p:cond delay="0"/>
                                  </p:stCondLst>
                                  <p:childTnLst>
                                    <p:set>
                                      <p:cBhvr>
                                        <p:cTn id="6159" dur="1" fill="hold">
                                          <p:stCondLst>
                                            <p:cond delay="0"/>
                                          </p:stCondLst>
                                        </p:cTn>
                                        <p:tgtEl>
                                          <p:spTgt spid="651"/>
                                        </p:tgtEl>
                                        <p:attrNameLst>
                                          <p:attrName>style.visibility</p:attrName>
                                        </p:attrNameLst>
                                      </p:cBhvr>
                                      <p:to>
                                        <p:strVal val="hidden"/>
                                      </p:to>
                                    </p:set>
                                  </p:childTnLst>
                                </p:cTn>
                              </p:par>
                              <p:par>
                                <p:cTn id="6160" presetID="1" presetClass="exit" presetSubtype="0" fill="hold" grpId="2" nodeType="withEffect">
                                  <p:stCondLst>
                                    <p:cond delay="0"/>
                                  </p:stCondLst>
                                  <p:childTnLst>
                                    <p:set>
                                      <p:cBhvr>
                                        <p:cTn id="6161" dur="1" fill="hold">
                                          <p:stCondLst>
                                            <p:cond delay="0"/>
                                          </p:stCondLst>
                                        </p:cTn>
                                        <p:tgtEl>
                                          <p:spTgt spid="653"/>
                                        </p:tgtEl>
                                        <p:attrNameLst>
                                          <p:attrName>style.visibility</p:attrName>
                                        </p:attrNameLst>
                                      </p:cBhvr>
                                      <p:to>
                                        <p:strVal val="hidden"/>
                                      </p:to>
                                    </p:set>
                                  </p:childTnLst>
                                </p:cTn>
                              </p:par>
                              <p:par>
                                <p:cTn id="6162" presetID="1" presetClass="exit" presetSubtype="0" fill="hold" grpId="6" nodeType="withEffect">
                                  <p:stCondLst>
                                    <p:cond delay="0"/>
                                  </p:stCondLst>
                                  <p:childTnLst>
                                    <p:set>
                                      <p:cBhvr>
                                        <p:cTn id="6163" dur="1" fill="hold">
                                          <p:stCondLst>
                                            <p:cond delay="0"/>
                                          </p:stCondLst>
                                        </p:cTn>
                                        <p:tgtEl>
                                          <p:spTgt spid="620"/>
                                        </p:tgtEl>
                                        <p:attrNameLst>
                                          <p:attrName>style.visibility</p:attrName>
                                        </p:attrNameLst>
                                      </p:cBhvr>
                                      <p:to>
                                        <p:strVal val="hidden"/>
                                      </p:to>
                                    </p:set>
                                  </p:childTnLst>
                                </p:cTn>
                              </p:par>
                              <p:par>
                                <p:cTn id="6164" presetID="1" presetClass="exit" presetSubtype="0" fill="hold" grpId="2" nodeType="withEffect">
                                  <p:stCondLst>
                                    <p:cond delay="0"/>
                                  </p:stCondLst>
                                  <p:childTnLst>
                                    <p:set>
                                      <p:cBhvr>
                                        <p:cTn id="6165" dur="1" fill="hold">
                                          <p:stCondLst>
                                            <p:cond delay="0"/>
                                          </p:stCondLst>
                                        </p:cTn>
                                        <p:tgtEl>
                                          <p:spTgt spid="654"/>
                                        </p:tgtEl>
                                        <p:attrNameLst>
                                          <p:attrName>style.visibility</p:attrName>
                                        </p:attrNameLst>
                                      </p:cBhvr>
                                      <p:to>
                                        <p:strVal val="hidden"/>
                                      </p:to>
                                    </p:set>
                                  </p:childTnLst>
                                </p:cTn>
                              </p:par>
                              <p:par>
                                <p:cTn id="6166" presetID="1" presetClass="exit" presetSubtype="0" fill="hold" grpId="2" nodeType="withEffect">
                                  <p:stCondLst>
                                    <p:cond delay="0"/>
                                  </p:stCondLst>
                                  <p:childTnLst>
                                    <p:set>
                                      <p:cBhvr>
                                        <p:cTn id="6167" dur="1" fill="hold">
                                          <p:stCondLst>
                                            <p:cond delay="0"/>
                                          </p:stCondLst>
                                        </p:cTn>
                                        <p:tgtEl>
                                          <p:spTgt spid="652"/>
                                        </p:tgtEl>
                                        <p:attrNameLst>
                                          <p:attrName>style.visibility</p:attrName>
                                        </p:attrNameLst>
                                      </p:cBhvr>
                                      <p:to>
                                        <p:strVal val="hidden"/>
                                      </p:to>
                                    </p:set>
                                  </p:childTnLst>
                                </p:cTn>
                              </p:par>
                              <p:par>
                                <p:cTn id="6168" presetID="1" presetClass="exit" presetSubtype="0" fill="hold" grpId="2" nodeType="withEffect">
                                  <p:stCondLst>
                                    <p:cond delay="0"/>
                                  </p:stCondLst>
                                  <p:childTnLst>
                                    <p:set>
                                      <p:cBhvr>
                                        <p:cTn id="6169" dur="1" fill="hold">
                                          <p:stCondLst>
                                            <p:cond delay="0"/>
                                          </p:stCondLst>
                                        </p:cTn>
                                        <p:tgtEl>
                                          <p:spTgt spid="661"/>
                                        </p:tgtEl>
                                        <p:attrNameLst>
                                          <p:attrName>style.visibility</p:attrName>
                                        </p:attrNameLst>
                                      </p:cBhvr>
                                      <p:to>
                                        <p:strVal val="hidden"/>
                                      </p:to>
                                    </p:set>
                                  </p:childTnLst>
                                </p:cTn>
                              </p:par>
                              <p:par>
                                <p:cTn id="6170" presetID="1" presetClass="exit" presetSubtype="0" fill="hold" grpId="2" nodeType="withEffect">
                                  <p:stCondLst>
                                    <p:cond delay="0"/>
                                  </p:stCondLst>
                                  <p:childTnLst>
                                    <p:set>
                                      <p:cBhvr>
                                        <p:cTn id="6171" dur="1" fill="hold">
                                          <p:stCondLst>
                                            <p:cond delay="0"/>
                                          </p:stCondLst>
                                        </p:cTn>
                                        <p:tgtEl>
                                          <p:spTgt spid="662"/>
                                        </p:tgtEl>
                                        <p:attrNameLst>
                                          <p:attrName>style.visibility</p:attrName>
                                        </p:attrNameLst>
                                      </p:cBhvr>
                                      <p:to>
                                        <p:strVal val="hidden"/>
                                      </p:to>
                                    </p:set>
                                  </p:childTnLst>
                                </p:cTn>
                              </p:par>
                              <p:par>
                                <p:cTn id="6172" presetID="1" presetClass="exit" presetSubtype="0" fill="hold" grpId="6" nodeType="withEffect">
                                  <p:stCondLst>
                                    <p:cond delay="0"/>
                                  </p:stCondLst>
                                  <p:childTnLst>
                                    <p:set>
                                      <p:cBhvr>
                                        <p:cTn id="6173" dur="1" fill="hold">
                                          <p:stCondLst>
                                            <p:cond delay="0"/>
                                          </p:stCondLst>
                                        </p:cTn>
                                        <p:tgtEl>
                                          <p:spTgt spid="619"/>
                                        </p:tgtEl>
                                        <p:attrNameLst>
                                          <p:attrName>style.visibility</p:attrName>
                                        </p:attrNameLst>
                                      </p:cBhvr>
                                      <p:to>
                                        <p:strVal val="hidden"/>
                                      </p:to>
                                    </p:set>
                                  </p:childTnLst>
                                </p:cTn>
                              </p:par>
                              <p:par>
                                <p:cTn id="6174" presetID="1" presetClass="exit" presetSubtype="0" fill="hold" grpId="2" nodeType="withEffect">
                                  <p:stCondLst>
                                    <p:cond delay="0"/>
                                  </p:stCondLst>
                                  <p:childTnLst>
                                    <p:set>
                                      <p:cBhvr>
                                        <p:cTn id="6175" dur="1" fill="hold">
                                          <p:stCondLst>
                                            <p:cond delay="0"/>
                                          </p:stCondLst>
                                        </p:cTn>
                                        <p:tgtEl>
                                          <p:spTgt spid="663"/>
                                        </p:tgtEl>
                                        <p:attrNameLst>
                                          <p:attrName>style.visibility</p:attrName>
                                        </p:attrNameLst>
                                      </p:cBhvr>
                                      <p:to>
                                        <p:strVal val="hidden"/>
                                      </p:to>
                                    </p:set>
                                  </p:childTnLst>
                                </p:cTn>
                              </p:par>
                              <p:par>
                                <p:cTn id="6176" presetID="1" presetClass="exit" presetSubtype="0" fill="hold" grpId="2" nodeType="withEffect">
                                  <p:stCondLst>
                                    <p:cond delay="0"/>
                                  </p:stCondLst>
                                  <p:childTnLst>
                                    <p:set>
                                      <p:cBhvr>
                                        <p:cTn id="6177" dur="1" fill="hold">
                                          <p:stCondLst>
                                            <p:cond delay="0"/>
                                          </p:stCondLst>
                                        </p:cTn>
                                        <p:tgtEl>
                                          <p:spTgt spid="665"/>
                                        </p:tgtEl>
                                        <p:attrNameLst>
                                          <p:attrName>style.visibility</p:attrName>
                                        </p:attrNameLst>
                                      </p:cBhvr>
                                      <p:to>
                                        <p:strVal val="hidden"/>
                                      </p:to>
                                    </p:set>
                                  </p:childTnLst>
                                </p:cTn>
                              </p:par>
                              <p:par>
                                <p:cTn id="6178" presetID="1" presetClass="exit" presetSubtype="0" fill="hold" grpId="2" nodeType="withEffect">
                                  <p:stCondLst>
                                    <p:cond delay="0"/>
                                  </p:stCondLst>
                                  <p:childTnLst>
                                    <p:set>
                                      <p:cBhvr>
                                        <p:cTn id="6179" dur="1" fill="hold">
                                          <p:stCondLst>
                                            <p:cond delay="0"/>
                                          </p:stCondLst>
                                        </p:cTn>
                                        <p:tgtEl>
                                          <p:spTgt spid="626"/>
                                        </p:tgtEl>
                                        <p:attrNameLst>
                                          <p:attrName>style.visibility</p:attrName>
                                        </p:attrNameLst>
                                      </p:cBhvr>
                                      <p:to>
                                        <p:strVal val="hidden"/>
                                      </p:to>
                                    </p:set>
                                  </p:childTnLst>
                                </p:cTn>
                              </p:par>
                              <p:par>
                                <p:cTn id="6180" presetID="1" presetClass="exit" presetSubtype="0" fill="hold" grpId="2" nodeType="withEffect">
                                  <p:stCondLst>
                                    <p:cond delay="0"/>
                                  </p:stCondLst>
                                  <p:childTnLst>
                                    <p:set>
                                      <p:cBhvr>
                                        <p:cTn id="6181" dur="1" fill="hold">
                                          <p:stCondLst>
                                            <p:cond delay="0"/>
                                          </p:stCondLst>
                                        </p:cTn>
                                        <p:tgtEl>
                                          <p:spTgt spid="666"/>
                                        </p:tgtEl>
                                        <p:attrNameLst>
                                          <p:attrName>style.visibility</p:attrName>
                                        </p:attrNameLst>
                                      </p:cBhvr>
                                      <p:to>
                                        <p:strVal val="hidden"/>
                                      </p:to>
                                    </p:set>
                                  </p:childTnLst>
                                </p:cTn>
                              </p:par>
                              <p:par>
                                <p:cTn id="6182" presetID="1" presetClass="exit" presetSubtype="0" fill="hold" grpId="2" nodeType="withEffect">
                                  <p:stCondLst>
                                    <p:cond delay="0"/>
                                  </p:stCondLst>
                                  <p:childTnLst>
                                    <p:set>
                                      <p:cBhvr>
                                        <p:cTn id="6183" dur="1" fill="hold">
                                          <p:stCondLst>
                                            <p:cond delay="0"/>
                                          </p:stCondLst>
                                        </p:cTn>
                                        <p:tgtEl>
                                          <p:spTgt spid="664"/>
                                        </p:tgtEl>
                                        <p:attrNameLst>
                                          <p:attrName>style.visibility</p:attrName>
                                        </p:attrNameLst>
                                      </p:cBhvr>
                                      <p:to>
                                        <p:strVal val="hidden"/>
                                      </p:to>
                                    </p:set>
                                  </p:childTnLst>
                                </p:cTn>
                              </p:par>
                              <p:par>
                                <p:cTn id="6184" presetID="1" presetClass="entr" presetSubtype="0" fill="hold" grpId="12" nodeType="withEffect">
                                  <p:stCondLst>
                                    <p:cond delay="0"/>
                                  </p:stCondLst>
                                  <p:childTnLst>
                                    <p:set>
                                      <p:cBhvr>
                                        <p:cTn id="6185" dur="1" fill="hold">
                                          <p:stCondLst>
                                            <p:cond delay="0"/>
                                          </p:stCondLst>
                                        </p:cTn>
                                        <p:tgtEl>
                                          <p:spTgt spid="689"/>
                                        </p:tgtEl>
                                        <p:attrNameLst>
                                          <p:attrName>style.visibility</p:attrName>
                                        </p:attrNameLst>
                                      </p:cBhvr>
                                      <p:to>
                                        <p:strVal val="visible"/>
                                      </p:to>
                                    </p:set>
                                  </p:childTnLst>
                                </p:cTn>
                              </p:par>
                              <p:par>
                                <p:cTn id="6186" presetID="1" presetClass="entr" presetSubtype="0" fill="hold" grpId="12" nodeType="withEffect">
                                  <p:stCondLst>
                                    <p:cond delay="0"/>
                                  </p:stCondLst>
                                  <p:childTnLst>
                                    <p:set>
                                      <p:cBhvr>
                                        <p:cTn id="6187" dur="1" fill="hold">
                                          <p:stCondLst>
                                            <p:cond delay="0"/>
                                          </p:stCondLst>
                                        </p:cTn>
                                        <p:tgtEl>
                                          <p:spTgt spid="690"/>
                                        </p:tgtEl>
                                        <p:attrNameLst>
                                          <p:attrName>style.visibility</p:attrName>
                                        </p:attrNameLst>
                                      </p:cBhvr>
                                      <p:to>
                                        <p:strVal val="visible"/>
                                      </p:to>
                                    </p:set>
                                  </p:childTnLst>
                                </p:cTn>
                              </p:par>
                              <p:par>
                                <p:cTn id="6188" presetID="1" presetClass="entr" presetSubtype="0" fill="hold" grpId="12" nodeType="withEffect">
                                  <p:stCondLst>
                                    <p:cond delay="0"/>
                                  </p:stCondLst>
                                  <p:childTnLst>
                                    <p:set>
                                      <p:cBhvr>
                                        <p:cTn id="6189" dur="1" fill="hold">
                                          <p:stCondLst>
                                            <p:cond delay="0"/>
                                          </p:stCondLst>
                                        </p:cTn>
                                        <p:tgtEl>
                                          <p:spTgt spid="688"/>
                                        </p:tgtEl>
                                        <p:attrNameLst>
                                          <p:attrName>style.visibility</p:attrName>
                                        </p:attrNameLst>
                                      </p:cBhvr>
                                      <p:to>
                                        <p:strVal val="visible"/>
                                      </p:to>
                                    </p:set>
                                  </p:childTnLst>
                                </p:cTn>
                              </p:par>
                              <p:par>
                                <p:cTn id="6190" presetID="1" presetClass="entr" presetSubtype="0" fill="hold" grpId="12" nodeType="withEffect">
                                  <p:stCondLst>
                                    <p:cond delay="0"/>
                                  </p:stCondLst>
                                  <p:childTnLst>
                                    <p:set>
                                      <p:cBhvr>
                                        <p:cTn id="6191" dur="1" fill="hold">
                                          <p:stCondLst>
                                            <p:cond delay="0"/>
                                          </p:stCondLst>
                                        </p:cTn>
                                        <p:tgtEl>
                                          <p:spTgt spid="687"/>
                                        </p:tgtEl>
                                        <p:attrNameLst>
                                          <p:attrName>style.visibility</p:attrName>
                                        </p:attrNameLst>
                                      </p:cBhvr>
                                      <p:to>
                                        <p:strVal val="visible"/>
                                      </p:to>
                                    </p:set>
                                  </p:childTnLst>
                                </p:cTn>
                              </p:par>
                              <p:par>
                                <p:cTn id="6192" presetID="1" presetClass="exit" presetSubtype="0" fill="hold" grpId="2" nodeType="withEffect">
                                  <p:stCondLst>
                                    <p:cond delay="0"/>
                                  </p:stCondLst>
                                  <p:childTnLst>
                                    <p:set>
                                      <p:cBhvr>
                                        <p:cTn id="6193" dur="1" fill="hold">
                                          <p:stCondLst>
                                            <p:cond delay="0"/>
                                          </p:stCondLst>
                                        </p:cTn>
                                        <p:tgtEl>
                                          <p:spTgt spid="673"/>
                                        </p:tgtEl>
                                        <p:attrNameLst>
                                          <p:attrName>style.visibility</p:attrName>
                                        </p:attrNameLst>
                                      </p:cBhvr>
                                      <p:to>
                                        <p:strVal val="hidden"/>
                                      </p:to>
                                    </p:set>
                                  </p:childTnLst>
                                </p:cTn>
                              </p:par>
                              <p:par>
                                <p:cTn id="6194" presetID="1" presetClass="exit" presetSubtype="0" fill="hold" grpId="2" nodeType="withEffect">
                                  <p:stCondLst>
                                    <p:cond delay="0"/>
                                  </p:stCondLst>
                                  <p:childTnLst>
                                    <p:set>
                                      <p:cBhvr>
                                        <p:cTn id="6195" dur="1" fill="hold">
                                          <p:stCondLst>
                                            <p:cond delay="0"/>
                                          </p:stCondLst>
                                        </p:cTn>
                                        <p:tgtEl>
                                          <p:spTgt spid="674"/>
                                        </p:tgtEl>
                                        <p:attrNameLst>
                                          <p:attrName>style.visibility</p:attrName>
                                        </p:attrNameLst>
                                      </p:cBhvr>
                                      <p:to>
                                        <p:strVal val="hidden"/>
                                      </p:to>
                                    </p:set>
                                  </p:childTnLst>
                                </p:cTn>
                              </p:par>
                              <p:par>
                                <p:cTn id="6196" presetID="1" presetClass="exit" presetSubtype="0" fill="hold" grpId="6" nodeType="withEffect">
                                  <p:stCondLst>
                                    <p:cond delay="0"/>
                                  </p:stCondLst>
                                  <p:childTnLst>
                                    <p:set>
                                      <p:cBhvr>
                                        <p:cTn id="6197" dur="1" fill="hold">
                                          <p:stCondLst>
                                            <p:cond delay="0"/>
                                          </p:stCondLst>
                                        </p:cTn>
                                        <p:tgtEl>
                                          <p:spTgt spid="682"/>
                                        </p:tgtEl>
                                        <p:attrNameLst>
                                          <p:attrName>style.visibility</p:attrName>
                                        </p:attrNameLst>
                                      </p:cBhvr>
                                      <p:to>
                                        <p:strVal val="hidden"/>
                                      </p:to>
                                    </p:set>
                                  </p:childTnLst>
                                </p:cTn>
                              </p:par>
                              <p:par>
                                <p:cTn id="6198" presetID="1" presetClass="exit" presetSubtype="0" fill="hold" grpId="2" nodeType="withEffect">
                                  <p:stCondLst>
                                    <p:cond delay="0"/>
                                  </p:stCondLst>
                                  <p:childTnLst>
                                    <p:set>
                                      <p:cBhvr>
                                        <p:cTn id="6199" dur="1" fill="hold">
                                          <p:stCondLst>
                                            <p:cond delay="0"/>
                                          </p:stCondLst>
                                        </p:cTn>
                                        <p:tgtEl>
                                          <p:spTgt spid="675"/>
                                        </p:tgtEl>
                                        <p:attrNameLst>
                                          <p:attrName>style.visibility</p:attrName>
                                        </p:attrNameLst>
                                      </p:cBhvr>
                                      <p:to>
                                        <p:strVal val="hidden"/>
                                      </p:to>
                                    </p:set>
                                  </p:childTnLst>
                                </p:cTn>
                              </p:par>
                              <p:par>
                                <p:cTn id="6200" presetID="1" presetClass="exit" presetSubtype="0" fill="hold" grpId="2" nodeType="withEffect">
                                  <p:stCondLst>
                                    <p:cond delay="0"/>
                                  </p:stCondLst>
                                  <p:childTnLst>
                                    <p:set>
                                      <p:cBhvr>
                                        <p:cTn id="6201" dur="1" fill="hold">
                                          <p:stCondLst>
                                            <p:cond delay="0"/>
                                          </p:stCondLst>
                                        </p:cTn>
                                        <p:tgtEl>
                                          <p:spTgt spid="677"/>
                                        </p:tgtEl>
                                        <p:attrNameLst>
                                          <p:attrName>style.visibility</p:attrName>
                                        </p:attrNameLst>
                                      </p:cBhvr>
                                      <p:to>
                                        <p:strVal val="hidden"/>
                                      </p:to>
                                    </p:set>
                                  </p:childTnLst>
                                </p:cTn>
                              </p:par>
                              <p:par>
                                <p:cTn id="6202" presetID="1" presetClass="exit" presetSubtype="0" fill="hold" grpId="2" nodeType="withEffect">
                                  <p:stCondLst>
                                    <p:cond delay="0"/>
                                  </p:stCondLst>
                                  <p:childTnLst>
                                    <p:set>
                                      <p:cBhvr>
                                        <p:cTn id="6203" dur="1" fill="hold">
                                          <p:stCondLst>
                                            <p:cond delay="0"/>
                                          </p:stCondLst>
                                        </p:cTn>
                                        <p:tgtEl>
                                          <p:spTgt spid="678"/>
                                        </p:tgtEl>
                                        <p:attrNameLst>
                                          <p:attrName>style.visibility</p:attrName>
                                        </p:attrNameLst>
                                      </p:cBhvr>
                                      <p:to>
                                        <p:strVal val="hidden"/>
                                      </p:to>
                                    </p:set>
                                  </p:childTnLst>
                                </p:cTn>
                              </p:par>
                              <p:par>
                                <p:cTn id="6204" presetID="1" presetClass="exit" presetSubtype="0" fill="hold" grpId="2" nodeType="withEffect">
                                  <p:stCondLst>
                                    <p:cond delay="0"/>
                                  </p:stCondLst>
                                  <p:childTnLst>
                                    <p:set>
                                      <p:cBhvr>
                                        <p:cTn id="6205" dur="1" fill="hold">
                                          <p:stCondLst>
                                            <p:cond delay="0"/>
                                          </p:stCondLst>
                                        </p:cTn>
                                        <p:tgtEl>
                                          <p:spTgt spid="684"/>
                                        </p:tgtEl>
                                        <p:attrNameLst>
                                          <p:attrName>style.visibility</p:attrName>
                                        </p:attrNameLst>
                                      </p:cBhvr>
                                      <p:to>
                                        <p:strVal val="hidden"/>
                                      </p:to>
                                    </p:set>
                                  </p:childTnLst>
                                </p:cTn>
                              </p:par>
                              <p:par>
                                <p:cTn id="6206" presetID="1" presetClass="exit" presetSubtype="0" fill="hold" grpId="2" nodeType="withEffect">
                                  <p:stCondLst>
                                    <p:cond delay="0"/>
                                  </p:stCondLst>
                                  <p:childTnLst>
                                    <p:set>
                                      <p:cBhvr>
                                        <p:cTn id="6207" dur="1" fill="hold">
                                          <p:stCondLst>
                                            <p:cond delay="0"/>
                                          </p:stCondLst>
                                        </p:cTn>
                                        <p:tgtEl>
                                          <p:spTgt spid="676"/>
                                        </p:tgtEl>
                                        <p:attrNameLst>
                                          <p:attrName>style.visibility</p:attrName>
                                        </p:attrNameLst>
                                      </p:cBhvr>
                                      <p:to>
                                        <p:strVal val="hidden"/>
                                      </p:to>
                                    </p:set>
                                  </p:childTnLst>
                                </p:cTn>
                              </p:par>
                              <p:par>
                                <p:cTn id="6208" presetID="1" presetClass="exit" presetSubtype="0" fill="hold" grpId="2" nodeType="withEffect">
                                  <p:stCondLst>
                                    <p:cond delay="0"/>
                                  </p:stCondLst>
                                  <p:childTnLst>
                                    <p:set>
                                      <p:cBhvr>
                                        <p:cTn id="6209" dur="1" fill="hold">
                                          <p:stCondLst>
                                            <p:cond delay="0"/>
                                          </p:stCondLst>
                                        </p:cTn>
                                        <p:tgtEl>
                                          <p:spTgt spid="697"/>
                                        </p:tgtEl>
                                        <p:attrNameLst>
                                          <p:attrName>style.visibility</p:attrName>
                                        </p:attrNameLst>
                                      </p:cBhvr>
                                      <p:to>
                                        <p:strVal val="hidden"/>
                                      </p:to>
                                    </p:set>
                                  </p:childTnLst>
                                </p:cTn>
                              </p:par>
                              <p:par>
                                <p:cTn id="6210" presetID="1" presetClass="exit" presetSubtype="0" fill="hold" grpId="2" nodeType="withEffect">
                                  <p:stCondLst>
                                    <p:cond delay="0"/>
                                  </p:stCondLst>
                                  <p:childTnLst>
                                    <p:set>
                                      <p:cBhvr>
                                        <p:cTn id="6211" dur="1" fill="hold">
                                          <p:stCondLst>
                                            <p:cond delay="0"/>
                                          </p:stCondLst>
                                        </p:cTn>
                                        <p:tgtEl>
                                          <p:spTgt spid="698"/>
                                        </p:tgtEl>
                                        <p:attrNameLst>
                                          <p:attrName>style.visibility</p:attrName>
                                        </p:attrNameLst>
                                      </p:cBhvr>
                                      <p:to>
                                        <p:strVal val="hidden"/>
                                      </p:to>
                                    </p:set>
                                  </p:childTnLst>
                                </p:cTn>
                              </p:par>
                              <p:par>
                                <p:cTn id="6212" presetID="1" presetClass="exit" presetSubtype="0" fill="hold" grpId="6" nodeType="withEffect">
                                  <p:stCondLst>
                                    <p:cond delay="0"/>
                                  </p:stCondLst>
                                  <p:childTnLst>
                                    <p:set>
                                      <p:cBhvr>
                                        <p:cTn id="6213" dur="1" fill="hold">
                                          <p:stCondLst>
                                            <p:cond delay="0"/>
                                          </p:stCondLst>
                                        </p:cTn>
                                        <p:tgtEl>
                                          <p:spTgt spid="681"/>
                                        </p:tgtEl>
                                        <p:attrNameLst>
                                          <p:attrName>style.visibility</p:attrName>
                                        </p:attrNameLst>
                                      </p:cBhvr>
                                      <p:to>
                                        <p:strVal val="hidden"/>
                                      </p:to>
                                    </p:set>
                                  </p:childTnLst>
                                </p:cTn>
                              </p:par>
                              <p:par>
                                <p:cTn id="6214" presetID="1" presetClass="exit" presetSubtype="0" fill="hold" grpId="2" nodeType="withEffect">
                                  <p:stCondLst>
                                    <p:cond delay="0"/>
                                  </p:stCondLst>
                                  <p:childTnLst>
                                    <p:set>
                                      <p:cBhvr>
                                        <p:cTn id="6215" dur="1" fill="hold">
                                          <p:stCondLst>
                                            <p:cond delay="0"/>
                                          </p:stCondLst>
                                        </p:cTn>
                                        <p:tgtEl>
                                          <p:spTgt spid="699"/>
                                        </p:tgtEl>
                                        <p:attrNameLst>
                                          <p:attrName>style.visibility</p:attrName>
                                        </p:attrNameLst>
                                      </p:cBhvr>
                                      <p:to>
                                        <p:strVal val="hidden"/>
                                      </p:to>
                                    </p:set>
                                  </p:childTnLst>
                                </p:cTn>
                              </p:par>
                              <p:par>
                                <p:cTn id="6216" presetID="1" presetClass="exit" presetSubtype="0" fill="hold" grpId="2" nodeType="withEffect">
                                  <p:stCondLst>
                                    <p:cond delay="0"/>
                                  </p:stCondLst>
                                  <p:childTnLst>
                                    <p:set>
                                      <p:cBhvr>
                                        <p:cTn id="6217" dur="1" fill="hold">
                                          <p:stCondLst>
                                            <p:cond delay="0"/>
                                          </p:stCondLst>
                                        </p:cTn>
                                        <p:tgtEl>
                                          <p:spTgt spid="701"/>
                                        </p:tgtEl>
                                        <p:attrNameLst>
                                          <p:attrName>style.visibility</p:attrName>
                                        </p:attrNameLst>
                                      </p:cBhvr>
                                      <p:to>
                                        <p:strVal val="hidden"/>
                                      </p:to>
                                    </p:set>
                                  </p:childTnLst>
                                </p:cTn>
                              </p:par>
                              <p:par>
                                <p:cTn id="6218" presetID="1" presetClass="exit" presetSubtype="0" fill="hold" grpId="2" nodeType="withEffect">
                                  <p:stCondLst>
                                    <p:cond delay="0"/>
                                  </p:stCondLst>
                                  <p:childTnLst>
                                    <p:set>
                                      <p:cBhvr>
                                        <p:cTn id="6219" dur="1" fill="hold">
                                          <p:stCondLst>
                                            <p:cond delay="0"/>
                                          </p:stCondLst>
                                        </p:cTn>
                                        <p:tgtEl>
                                          <p:spTgt spid="702"/>
                                        </p:tgtEl>
                                        <p:attrNameLst>
                                          <p:attrName>style.visibility</p:attrName>
                                        </p:attrNameLst>
                                      </p:cBhvr>
                                      <p:to>
                                        <p:strVal val="hidden"/>
                                      </p:to>
                                    </p:set>
                                  </p:childTnLst>
                                </p:cTn>
                              </p:par>
                              <p:par>
                                <p:cTn id="6220" presetID="1" presetClass="exit" presetSubtype="0" fill="hold" grpId="2" nodeType="withEffect">
                                  <p:stCondLst>
                                    <p:cond delay="0"/>
                                  </p:stCondLst>
                                  <p:childTnLst>
                                    <p:set>
                                      <p:cBhvr>
                                        <p:cTn id="6221" dur="1" fill="hold">
                                          <p:stCondLst>
                                            <p:cond delay="0"/>
                                          </p:stCondLst>
                                        </p:cTn>
                                        <p:tgtEl>
                                          <p:spTgt spid="700"/>
                                        </p:tgtEl>
                                        <p:attrNameLst>
                                          <p:attrName>style.visibility</p:attrName>
                                        </p:attrNameLst>
                                      </p:cBhvr>
                                      <p:to>
                                        <p:strVal val="hidden"/>
                                      </p:to>
                                    </p:set>
                                  </p:childTnLst>
                                </p:cTn>
                              </p:par>
                              <p:par>
                                <p:cTn id="6222" presetID="1" presetClass="exit" presetSubtype="0" fill="hold" grpId="2" nodeType="withEffect">
                                  <p:stCondLst>
                                    <p:cond delay="0"/>
                                  </p:stCondLst>
                                  <p:childTnLst>
                                    <p:set>
                                      <p:cBhvr>
                                        <p:cTn id="6223" dur="1" fill="hold">
                                          <p:stCondLst>
                                            <p:cond delay="0"/>
                                          </p:stCondLst>
                                        </p:cTn>
                                        <p:tgtEl>
                                          <p:spTgt spid="683"/>
                                        </p:tgtEl>
                                        <p:attrNameLst>
                                          <p:attrName>style.visibility</p:attrName>
                                        </p:attrNameLst>
                                      </p:cBhvr>
                                      <p:to>
                                        <p:strVal val="hidden"/>
                                      </p:to>
                                    </p:set>
                                  </p:childTnLst>
                                </p:cTn>
                              </p:par>
                              <p:par>
                                <p:cTn id="6224" presetID="1" presetClass="exit" presetSubtype="0" fill="hold" grpId="2" nodeType="withEffect">
                                  <p:stCondLst>
                                    <p:cond delay="0"/>
                                  </p:stCondLst>
                                  <p:childTnLst>
                                    <p:set>
                                      <p:cBhvr>
                                        <p:cTn id="6225" dur="1" fill="hold">
                                          <p:stCondLst>
                                            <p:cond delay="0"/>
                                          </p:stCondLst>
                                        </p:cTn>
                                        <p:tgtEl>
                                          <p:spTgt spid="709"/>
                                        </p:tgtEl>
                                        <p:attrNameLst>
                                          <p:attrName>style.visibility</p:attrName>
                                        </p:attrNameLst>
                                      </p:cBhvr>
                                      <p:to>
                                        <p:strVal val="hidden"/>
                                      </p:to>
                                    </p:set>
                                  </p:childTnLst>
                                </p:cTn>
                              </p:par>
                              <p:par>
                                <p:cTn id="6226" presetID="1" presetClass="exit" presetSubtype="0" fill="hold" grpId="2" nodeType="withEffect">
                                  <p:stCondLst>
                                    <p:cond delay="0"/>
                                  </p:stCondLst>
                                  <p:childTnLst>
                                    <p:set>
                                      <p:cBhvr>
                                        <p:cTn id="6227" dur="1" fill="hold">
                                          <p:stCondLst>
                                            <p:cond delay="0"/>
                                          </p:stCondLst>
                                        </p:cTn>
                                        <p:tgtEl>
                                          <p:spTgt spid="710"/>
                                        </p:tgtEl>
                                        <p:attrNameLst>
                                          <p:attrName>style.visibility</p:attrName>
                                        </p:attrNameLst>
                                      </p:cBhvr>
                                      <p:to>
                                        <p:strVal val="hidden"/>
                                      </p:to>
                                    </p:set>
                                  </p:childTnLst>
                                </p:cTn>
                              </p:par>
                              <p:par>
                                <p:cTn id="6228" presetID="1" presetClass="exit" presetSubtype="0" fill="hold" grpId="2" nodeType="withEffect">
                                  <p:stCondLst>
                                    <p:cond delay="0"/>
                                  </p:stCondLst>
                                  <p:childTnLst>
                                    <p:set>
                                      <p:cBhvr>
                                        <p:cTn id="6229" dur="1" fill="hold">
                                          <p:stCondLst>
                                            <p:cond delay="0"/>
                                          </p:stCondLst>
                                        </p:cTn>
                                        <p:tgtEl>
                                          <p:spTgt spid="685"/>
                                        </p:tgtEl>
                                        <p:attrNameLst>
                                          <p:attrName>style.visibility</p:attrName>
                                        </p:attrNameLst>
                                      </p:cBhvr>
                                      <p:to>
                                        <p:strVal val="hidden"/>
                                      </p:to>
                                    </p:set>
                                  </p:childTnLst>
                                </p:cTn>
                              </p:par>
                              <p:par>
                                <p:cTn id="6230" presetID="1" presetClass="exit" presetSubtype="0" fill="hold" grpId="2" nodeType="withEffect">
                                  <p:stCondLst>
                                    <p:cond delay="0"/>
                                  </p:stCondLst>
                                  <p:childTnLst>
                                    <p:set>
                                      <p:cBhvr>
                                        <p:cTn id="6231" dur="1" fill="hold">
                                          <p:stCondLst>
                                            <p:cond delay="0"/>
                                          </p:stCondLst>
                                        </p:cTn>
                                        <p:tgtEl>
                                          <p:spTgt spid="711"/>
                                        </p:tgtEl>
                                        <p:attrNameLst>
                                          <p:attrName>style.visibility</p:attrName>
                                        </p:attrNameLst>
                                      </p:cBhvr>
                                      <p:to>
                                        <p:strVal val="hidden"/>
                                      </p:to>
                                    </p:set>
                                  </p:childTnLst>
                                </p:cTn>
                              </p:par>
                              <p:par>
                                <p:cTn id="6232" presetID="1" presetClass="exit" presetSubtype="0" fill="hold" grpId="2" nodeType="withEffect">
                                  <p:stCondLst>
                                    <p:cond delay="0"/>
                                  </p:stCondLst>
                                  <p:childTnLst>
                                    <p:set>
                                      <p:cBhvr>
                                        <p:cTn id="6233" dur="1" fill="hold">
                                          <p:stCondLst>
                                            <p:cond delay="0"/>
                                          </p:stCondLst>
                                        </p:cTn>
                                        <p:tgtEl>
                                          <p:spTgt spid="713"/>
                                        </p:tgtEl>
                                        <p:attrNameLst>
                                          <p:attrName>style.visibility</p:attrName>
                                        </p:attrNameLst>
                                      </p:cBhvr>
                                      <p:to>
                                        <p:strVal val="hidden"/>
                                      </p:to>
                                    </p:set>
                                  </p:childTnLst>
                                </p:cTn>
                              </p:par>
                              <p:par>
                                <p:cTn id="6234" presetID="1" presetClass="exit" presetSubtype="0" fill="hold" grpId="6" nodeType="withEffect">
                                  <p:stCondLst>
                                    <p:cond delay="0"/>
                                  </p:stCondLst>
                                  <p:childTnLst>
                                    <p:set>
                                      <p:cBhvr>
                                        <p:cTn id="6235" dur="1" fill="hold">
                                          <p:stCondLst>
                                            <p:cond delay="0"/>
                                          </p:stCondLst>
                                        </p:cTn>
                                        <p:tgtEl>
                                          <p:spTgt spid="680"/>
                                        </p:tgtEl>
                                        <p:attrNameLst>
                                          <p:attrName>style.visibility</p:attrName>
                                        </p:attrNameLst>
                                      </p:cBhvr>
                                      <p:to>
                                        <p:strVal val="hidden"/>
                                      </p:to>
                                    </p:set>
                                  </p:childTnLst>
                                </p:cTn>
                              </p:par>
                              <p:par>
                                <p:cTn id="6236" presetID="1" presetClass="exit" presetSubtype="0" fill="hold" grpId="2" nodeType="withEffect">
                                  <p:stCondLst>
                                    <p:cond delay="0"/>
                                  </p:stCondLst>
                                  <p:childTnLst>
                                    <p:set>
                                      <p:cBhvr>
                                        <p:cTn id="6237" dur="1" fill="hold">
                                          <p:stCondLst>
                                            <p:cond delay="0"/>
                                          </p:stCondLst>
                                        </p:cTn>
                                        <p:tgtEl>
                                          <p:spTgt spid="714"/>
                                        </p:tgtEl>
                                        <p:attrNameLst>
                                          <p:attrName>style.visibility</p:attrName>
                                        </p:attrNameLst>
                                      </p:cBhvr>
                                      <p:to>
                                        <p:strVal val="hidden"/>
                                      </p:to>
                                    </p:set>
                                  </p:childTnLst>
                                </p:cTn>
                              </p:par>
                              <p:par>
                                <p:cTn id="6238" presetID="1" presetClass="exit" presetSubtype="0" fill="hold" grpId="2" nodeType="withEffect">
                                  <p:stCondLst>
                                    <p:cond delay="0"/>
                                  </p:stCondLst>
                                  <p:childTnLst>
                                    <p:set>
                                      <p:cBhvr>
                                        <p:cTn id="6239" dur="1" fill="hold">
                                          <p:stCondLst>
                                            <p:cond delay="0"/>
                                          </p:stCondLst>
                                        </p:cTn>
                                        <p:tgtEl>
                                          <p:spTgt spid="712"/>
                                        </p:tgtEl>
                                        <p:attrNameLst>
                                          <p:attrName>style.visibility</p:attrName>
                                        </p:attrNameLst>
                                      </p:cBhvr>
                                      <p:to>
                                        <p:strVal val="hidden"/>
                                      </p:to>
                                    </p:set>
                                  </p:childTnLst>
                                </p:cTn>
                              </p:par>
                              <p:par>
                                <p:cTn id="6240" presetID="1" presetClass="exit" presetSubtype="0" fill="hold" grpId="2" nodeType="withEffect">
                                  <p:stCondLst>
                                    <p:cond delay="0"/>
                                  </p:stCondLst>
                                  <p:childTnLst>
                                    <p:set>
                                      <p:cBhvr>
                                        <p:cTn id="6241" dur="1" fill="hold">
                                          <p:stCondLst>
                                            <p:cond delay="0"/>
                                          </p:stCondLst>
                                        </p:cTn>
                                        <p:tgtEl>
                                          <p:spTgt spid="721"/>
                                        </p:tgtEl>
                                        <p:attrNameLst>
                                          <p:attrName>style.visibility</p:attrName>
                                        </p:attrNameLst>
                                      </p:cBhvr>
                                      <p:to>
                                        <p:strVal val="hidden"/>
                                      </p:to>
                                    </p:set>
                                  </p:childTnLst>
                                </p:cTn>
                              </p:par>
                              <p:par>
                                <p:cTn id="6242" presetID="1" presetClass="exit" presetSubtype="0" fill="hold" grpId="2" nodeType="withEffect">
                                  <p:stCondLst>
                                    <p:cond delay="0"/>
                                  </p:stCondLst>
                                  <p:childTnLst>
                                    <p:set>
                                      <p:cBhvr>
                                        <p:cTn id="6243" dur="1" fill="hold">
                                          <p:stCondLst>
                                            <p:cond delay="0"/>
                                          </p:stCondLst>
                                        </p:cTn>
                                        <p:tgtEl>
                                          <p:spTgt spid="722"/>
                                        </p:tgtEl>
                                        <p:attrNameLst>
                                          <p:attrName>style.visibility</p:attrName>
                                        </p:attrNameLst>
                                      </p:cBhvr>
                                      <p:to>
                                        <p:strVal val="hidden"/>
                                      </p:to>
                                    </p:set>
                                  </p:childTnLst>
                                </p:cTn>
                              </p:par>
                              <p:par>
                                <p:cTn id="6244" presetID="1" presetClass="exit" presetSubtype="0" fill="hold" grpId="6" nodeType="withEffect">
                                  <p:stCondLst>
                                    <p:cond delay="0"/>
                                  </p:stCondLst>
                                  <p:childTnLst>
                                    <p:set>
                                      <p:cBhvr>
                                        <p:cTn id="6245" dur="1" fill="hold">
                                          <p:stCondLst>
                                            <p:cond delay="0"/>
                                          </p:stCondLst>
                                        </p:cTn>
                                        <p:tgtEl>
                                          <p:spTgt spid="679"/>
                                        </p:tgtEl>
                                        <p:attrNameLst>
                                          <p:attrName>style.visibility</p:attrName>
                                        </p:attrNameLst>
                                      </p:cBhvr>
                                      <p:to>
                                        <p:strVal val="hidden"/>
                                      </p:to>
                                    </p:set>
                                  </p:childTnLst>
                                </p:cTn>
                              </p:par>
                              <p:par>
                                <p:cTn id="6246" presetID="1" presetClass="exit" presetSubtype="0" fill="hold" grpId="2" nodeType="withEffect">
                                  <p:stCondLst>
                                    <p:cond delay="0"/>
                                  </p:stCondLst>
                                  <p:childTnLst>
                                    <p:set>
                                      <p:cBhvr>
                                        <p:cTn id="6247" dur="1" fill="hold">
                                          <p:stCondLst>
                                            <p:cond delay="0"/>
                                          </p:stCondLst>
                                        </p:cTn>
                                        <p:tgtEl>
                                          <p:spTgt spid="723"/>
                                        </p:tgtEl>
                                        <p:attrNameLst>
                                          <p:attrName>style.visibility</p:attrName>
                                        </p:attrNameLst>
                                      </p:cBhvr>
                                      <p:to>
                                        <p:strVal val="hidden"/>
                                      </p:to>
                                    </p:set>
                                  </p:childTnLst>
                                </p:cTn>
                              </p:par>
                              <p:par>
                                <p:cTn id="6248" presetID="1" presetClass="exit" presetSubtype="0" fill="hold" grpId="2" nodeType="withEffect">
                                  <p:stCondLst>
                                    <p:cond delay="0"/>
                                  </p:stCondLst>
                                  <p:childTnLst>
                                    <p:set>
                                      <p:cBhvr>
                                        <p:cTn id="6249" dur="1" fill="hold">
                                          <p:stCondLst>
                                            <p:cond delay="0"/>
                                          </p:stCondLst>
                                        </p:cTn>
                                        <p:tgtEl>
                                          <p:spTgt spid="725"/>
                                        </p:tgtEl>
                                        <p:attrNameLst>
                                          <p:attrName>style.visibility</p:attrName>
                                        </p:attrNameLst>
                                      </p:cBhvr>
                                      <p:to>
                                        <p:strVal val="hidden"/>
                                      </p:to>
                                    </p:set>
                                  </p:childTnLst>
                                </p:cTn>
                              </p:par>
                              <p:par>
                                <p:cTn id="6250" presetID="1" presetClass="exit" presetSubtype="0" fill="hold" grpId="2" nodeType="withEffect">
                                  <p:stCondLst>
                                    <p:cond delay="0"/>
                                  </p:stCondLst>
                                  <p:childTnLst>
                                    <p:set>
                                      <p:cBhvr>
                                        <p:cTn id="6251" dur="1" fill="hold">
                                          <p:stCondLst>
                                            <p:cond delay="0"/>
                                          </p:stCondLst>
                                        </p:cTn>
                                        <p:tgtEl>
                                          <p:spTgt spid="686"/>
                                        </p:tgtEl>
                                        <p:attrNameLst>
                                          <p:attrName>style.visibility</p:attrName>
                                        </p:attrNameLst>
                                      </p:cBhvr>
                                      <p:to>
                                        <p:strVal val="hidden"/>
                                      </p:to>
                                    </p:set>
                                  </p:childTnLst>
                                </p:cTn>
                              </p:par>
                              <p:par>
                                <p:cTn id="6252" presetID="1" presetClass="exit" presetSubtype="0" fill="hold" grpId="2" nodeType="withEffect">
                                  <p:stCondLst>
                                    <p:cond delay="0"/>
                                  </p:stCondLst>
                                  <p:childTnLst>
                                    <p:set>
                                      <p:cBhvr>
                                        <p:cTn id="6253" dur="1" fill="hold">
                                          <p:stCondLst>
                                            <p:cond delay="0"/>
                                          </p:stCondLst>
                                        </p:cTn>
                                        <p:tgtEl>
                                          <p:spTgt spid="726"/>
                                        </p:tgtEl>
                                        <p:attrNameLst>
                                          <p:attrName>style.visibility</p:attrName>
                                        </p:attrNameLst>
                                      </p:cBhvr>
                                      <p:to>
                                        <p:strVal val="hidden"/>
                                      </p:to>
                                    </p:set>
                                  </p:childTnLst>
                                </p:cTn>
                              </p:par>
                              <p:par>
                                <p:cTn id="6254" presetID="1" presetClass="exit" presetSubtype="0" fill="hold" grpId="2" nodeType="withEffect">
                                  <p:stCondLst>
                                    <p:cond delay="0"/>
                                  </p:stCondLst>
                                  <p:childTnLst>
                                    <p:set>
                                      <p:cBhvr>
                                        <p:cTn id="6255" dur="1" fill="hold">
                                          <p:stCondLst>
                                            <p:cond delay="0"/>
                                          </p:stCondLst>
                                        </p:cTn>
                                        <p:tgtEl>
                                          <p:spTgt spid="724"/>
                                        </p:tgtEl>
                                        <p:attrNameLst>
                                          <p:attrName>style.visibility</p:attrName>
                                        </p:attrNameLst>
                                      </p:cBhvr>
                                      <p:to>
                                        <p:strVal val="hidden"/>
                                      </p:to>
                                    </p:set>
                                  </p:childTnLst>
                                </p:cTn>
                              </p:par>
                              <p:par>
                                <p:cTn id="6256" presetID="1" presetClass="entr" presetSubtype="0" fill="hold" grpId="2" nodeType="withEffect">
                                  <p:stCondLst>
                                    <p:cond delay="0"/>
                                  </p:stCondLst>
                                  <p:childTnLst>
                                    <p:set>
                                      <p:cBhvr>
                                        <p:cTn id="6257" dur="1" fill="hold">
                                          <p:stCondLst>
                                            <p:cond delay="0"/>
                                          </p:stCondLst>
                                        </p:cTn>
                                        <p:tgtEl>
                                          <p:spTgt spid="727"/>
                                        </p:tgtEl>
                                        <p:attrNameLst>
                                          <p:attrName>style.visibility</p:attrName>
                                        </p:attrNameLst>
                                      </p:cBhvr>
                                      <p:to>
                                        <p:strVal val="visible"/>
                                      </p:to>
                                    </p:set>
                                  </p:childTnLst>
                                </p:cTn>
                              </p:par>
                            </p:childTnLst>
                          </p:cTn>
                        </p:par>
                      </p:childTnLst>
                    </p:cTn>
                  </p:par>
                </p:childTnLst>
              </p:cTn>
              <p:nextCondLst>
                <p:cond evt="onClick" delay="0">
                  <p:tgtEl>
                    <p:spTgt spid="66"/>
                  </p:tgtEl>
                </p:cond>
              </p:nextCondLst>
            </p:seq>
          </p:childTnLst>
        </p:cTn>
      </p:par>
    </p:tnLst>
    <p:bldLst>
      <p:bldP spid="8" grpId="0" animBg="1"/>
      <p:bldP spid="8" grpId="1" animBg="1"/>
      <p:bldP spid="8" grpId="2" animBg="1"/>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4" grpId="3" animBg="1"/>
      <p:bldP spid="14" grpId="4" animBg="1"/>
      <p:bldP spid="14" grpId="5" animBg="1"/>
      <p:bldP spid="14" grpId="6" animBg="1"/>
      <p:bldP spid="15" grpId="0" animBg="1"/>
      <p:bldP spid="15" grpId="1" animBg="1"/>
      <p:bldP spid="15" grpId="2" animBg="1"/>
      <p:bldP spid="15" grpId="3" animBg="1"/>
      <p:bldP spid="15" grpId="4" animBg="1"/>
      <p:bldP spid="15" grpId="5" animBg="1"/>
      <p:bldP spid="15" grpId="6" animBg="1"/>
      <p:bldP spid="16" grpId="0" animBg="1"/>
      <p:bldP spid="16" grpId="1" animBg="1"/>
      <p:bldP spid="16" grpId="2" animBg="1"/>
      <p:bldP spid="16" grpId="3" animBg="1"/>
      <p:bldP spid="16" grpId="4" animBg="1"/>
      <p:bldP spid="16" grpId="5" animBg="1"/>
      <p:bldP spid="16" grpId="6" animBg="1"/>
      <p:bldP spid="17" grpId="0" animBg="1"/>
      <p:bldP spid="17" grpId="1" animBg="1"/>
      <p:bldP spid="17" grpId="2" animBg="1"/>
      <p:bldP spid="17" grpId="3" animBg="1"/>
      <p:bldP spid="17" grpId="4" animBg="1"/>
      <p:bldP spid="17" grpId="5" animBg="1"/>
      <p:bldP spid="17" grpId="6" animBg="1"/>
      <p:bldP spid="18" grpId="0" animBg="1"/>
      <p:bldP spid="18" grpId="1" animBg="1"/>
      <p:bldP spid="18" grpId="2" animBg="1"/>
      <p:bldP spid="19" grpId="0" animBg="1"/>
      <p:bldP spid="19" grpId="1" animBg="1"/>
      <p:bldP spid="19" grpId="2" animBg="1"/>
      <p:bldP spid="20" grpId="0" animBg="1"/>
      <p:bldP spid="20" grpId="1" animBg="1"/>
      <p:bldP spid="20" grpId="2" animBg="1"/>
      <p:bldP spid="21" grpId="0" animBg="1"/>
      <p:bldP spid="21" grpId="1" animBg="1"/>
      <p:bldP spid="21" grpId="2" animBg="1"/>
      <p:bldP spid="22" grpId="0" animBg="1"/>
      <p:bldP spid="22" grpId="1" animBg="1"/>
      <p:bldP spid="22" grpId="2" animBg="1"/>
      <p:bldP spid="22" grpId="3" animBg="1"/>
      <p:bldP spid="22" grpId="4" animBg="1"/>
      <p:bldP spid="22" grpId="5" animBg="1"/>
      <p:bldP spid="22" grpId="6" animBg="1"/>
      <p:bldP spid="22" grpId="7" animBg="1"/>
      <p:bldP spid="22" grpId="8" animBg="1"/>
      <p:bldP spid="22" grpId="9" animBg="1"/>
      <p:bldP spid="22" grpId="10" animBg="1"/>
      <p:bldP spid="22" grpId="11" animBg="1"/>
      <p:bldP spid="22" grpId="12" animBg="1"/>
      <p:bldP spid="23" grpId="0" animBg="1"/>
      <p:bldP spid="23" grpId="1" animBg="1"/>
      <p:bldP spid="23" grpId="2" animBg="1"/>
      <p:bldP spid="23" grpId="3" animBg="1"/>
      <p:bldP spid="23" grpId="4" animBg="1"/>
      <p:bldP spid="23" grpId="5" animBg="1"/>
      <p:bldP spid="23" grpId="6" animBg="1"/>
      <p:bldP spid="23" grpId="7" animBg="1"/>
      <p:bldP spid="23" grpId="8" animBg="1"/>
      <p:bldP spid="23" grpId="9" animBg="1"/>
      <p:bldP spid="23" grpId="10" animBg="1"/>
      <p:bldP spid="23" grpId="11" animBg="1"/>
      <p:bldP spid="23" grpId="12" animBg="1"/>
      <p:bldP spid="24" grpId="0" animBg="1"/>
      <p:bldP spid="24" grpId="1" animBg="1"/>
      <p:bldP spid="24" grpId="2" animBg="1"/>
      <p:bldP spid="24" grpId="3" animBg="1"/>
      <p:bldP spid="24" grpId="4" animBg="1"/>
      <p:bldP spid="24" grpId="5" animBg="1"/>
      <p:bldP spid="24" grpId="6" animBg="1"/>
      <p:bldP spid="24" grpId="7" animBg="1"/>
      <p:bldP spid="24" grpId="8" animBg="1"/>
      <p:bldP spid="24" grpId="9" animBg="1"/>
      <p:bldP spid="24" grpId="10" animBg="1"/>
      <p:bldP spid="24" grpId="11" animBg="1"/>
      <p:bldP spid="24" grpId="12" animBg="1"/>
      <p:bldP spid="25" grpId="0" animBg="1"/>
      <p:bldP spid="25" grpId="1" animBg="1"/>
      <p:bldP spid="25" grpId="2" animBg="1"/>
      <p:bldP spid="25" grpId="3" animBg="1"/>
      <p:bldP spid="25" grpId="4" animBg="1"/>
      <p:bldP spid="25" grpId="5" animBg="1"/>
      <p:bldP spid="25" grpId="6" animBg="1"/>
      <p:bldP spid="25" grpId="7" animBg="1"/>
      <p:bldP spid="25" grpId="8" animBg="1"/>
      <p:bldP spid="25" grpId="9" animBg="1"/>
      <p:bldP spid="25" grpId="10" animBg="1"/>
      <p:bldP spid="25" grpId="11" animBg="1"/>
      <p:bldP spid="25" grpId="12" animBg="1"/>
      <p:bldP spid="32" grpId="0" animBg="1"/>
      <p:bldP spid="32" grpId="1" animBg="1"/>
      <p:bldP spid="32" grpId="2" animBg="1"/>
      <p:bldP spid="33" grpId="0" animBg="1"/>
      <p:bldP spid="33" grpId="1" animBg="1"/>
      <p:bldP spid="33" grpId="2" animBg="1"/>
      <p:bldP spid="34" grpId="0" animBg="1"/>
      <p:bldP spid="34" grpId="1" animBg="1"/>
      <p:bldP spid="34" grpId="2" animBg="1"/>
      <p:bldP spid="35" grpId="0" animBg="1"/>
      <p:bldP spid="35" grpId="1" animBg="1"/>
      <p:bldP spid="35" grpId="2" animBg="1"/>
      <p:bldP spid="36" grpId="0" animBg="1"/>
      <p:bldP spid="36" grpId="1" animBg="1"/>
      <p:bldP spid="36" grpId="2" animBg="1"/>
      <p:bldP spid="37" grpId="0" animBg="1"/>
      <p:bldP spid="37" grpId="1" animBg="1"/>
      <p:bldP spid="37" grpId="2" animBg="1"/>
      <p:bldP spid="44" grpId="0" animBg="1"/>
      <p:bldP spid="44" grpId="1" animBg="1"/>
      <p:bldP spid="44" grpId="2" animBg="1"/>
      <p:bldP spid="45" grpId="0" animBg="1"/>
      <p:bldP spid="45" grpId="1" animBg="1"/>
      <p:bldP spid="45" grpId="2" animBg="1"/>
      <p:bldP spid="46" grpId="0" animBg="1"/>
      <p:bldP spid="46" grpId="1" animBg="1"/>
      <p:bldP spid="46" grpId="2" animBg="1"/>
      <p:bldP spid="47" grpId="0" animBg="1"/>
      <p:bldP spid="47" grpId="1" animBg="1"/>
      <p:bldP spid="47" grpId="2" animBg="1"/>
      <p:bldP spid="48" grpId="0" animBg="1"/>
      <p:bldP spid="48" grpId="1" animBg="1"/>
      <p:bldP spid="48" grpId="2" animBg="1"/>
      <p:bldP spid="49" grpId="0" animBg="1"/>
      <p:bldP spid="49" grpId="1" animBg="1"/>
      <p:bldP spid="49" grpId="2" animBg="1"/>
      <p:bldP spid="56" grpId="0" animBg="1"/>
      <p:bldP spid="56" grpId="1" animBg="1"/>
      <p:bldP spid="56" grpId="2" animBg="1"/>
      <p:bldP spid="57" grpId="0" animBg="1"/>
      <p:bldP spid="57" grpId="1" animBg="1"/>
      <p:bldP spid="57" grpId="2" animBg="1"/>
      <p:bldP spid="58" grpId="0" animBg="1"/>
      <p:bldP spid="58" grpId="1" animBg="1"/>
      <p:bldP spid="58" grpId="2" animBg="1"/>
      <p:bldP spid="59" grpId="0" animBg="1"/>
      <p:bldP spid="59" grpId="1" animBg="1"/>
      <p:bldP spid="59" grpId="2" animBg="1"/>
      <p:bldP spid="60" grpId="0" animBg="1"/>
      <p:bldP spid="60" grpId="1" animBg="1"/>
      <p:bldP spid="60" grpId="2" animBg="1"/>
      <p:bldP spid="61" grpId="0" animBg="1"/>
      <p:bldP spid="61" grpId="1" animBg="1"/>
      <p:bldP spid="61" grpId="2" animBg="1"/>
      <p:bldP spid="73" grpId="0" animBg="1"/>
      <p:bldP spid="73" grpId="1" animBg="1"/>
      <p:bldP spid="73" grpId="2" animBg="1"/>
      <p:bldP spid="74" grpId="0" animBg="1"/>
      <p:bldP spid="74" grpId="1" animBg="1"/>
      <p:bldP spid="74" grpId="2" animBg="1"/>
      <p:bldP spid="75" grpId="0" animBg="1"/>
      <p:bldP spid="75" grpId="1" animBg="1"/>
      <p:bldP spid="75" grpId="2" animBg="1"/>
      <p:bldP spid="76" grpId="0" animBg="1"/>
      <p:bldP spid="76" grpId="1" animBg="1"/>
      <p:bldP spid="76" grpId="2" animBg="1"/>
      <p:bldP spid="77" grpId="0" animBg="1"/>
      <p:bldP spid="77" grpId="1" animBg="1"/>
      <p:bldP spid="77" grpId="2" animBg="1"/>
      <p:bldP spid="78" grpId="0" animBg="1"/>
      <p:bldP spid="78" grpId="1" animBg="1"/>
      <p:bldP spid="78" grpId="2" animBg="1"/>
      <p:bldP spid="79" grpId="0" animBg="1"/>
      <p:bldP spid="79" grpId="1" animBg="1"/>
      <p:bldP spid="79" grpId="2" animBg="1"/>
      <p:bldP spid="79" grpId="3" animBg="1"/>
      <p:bldP spid="79" grpId="4" animBg="1"/>
      <p:bldP spid="79" grpId="5" animBg="1"/>
      <p:bldP spid="79" grpId="6" animBg="1"/>
      <p:bldP spid="80" grpId="0" animBg="1"/>
      <p:bldP spid="80" grpId="1" animBg="1"/>
      <p:bldP spid="80" grpId="2" animBg="1"/>
      <p:bldP spid="80" grpId="3" animBg="1"/>
      <p:bldP spid="80" grpId="4" animBg="1"/>
      <p:bldP spid="80" grpId="5" animBg="1"/>
      <p:bldP spid="80" grpId="6" animBg="1"/>
      <p:bldP spid="81" grpId="0" animBg="1"/>
      <p:bldP spid="81" grpId="1" animBg="1"/>
      <p:bldP spid="81" grpId="2" animBg="1"/>
      <p:bldP spid="81" grpId="3" animBg="1"/>
      <p:bldP spid="81" grpId="4" animBg="1"/>
      <p:bldP spid="81" grpId="5" animBg="1"/>
      <p:bldP spid="81" grpId="6" animBg="1"/>
      <p:bldP spid="82" grpId="0" animBg="1"/>
      <p:bldP spid="82" grpId="1" animBg="1"/>
      <p:bldP spid="82" grpId="2" animBg="1"/>
      <p:bldP spid="82" grpId="3" animBg="1"/>
      <p:bldP spid="82" grpId="4" animBg="1"/>
      <p:bldP spid="82" grpId="5" animBg="1"/>
      <p:bldP spid="82" grpId="6" animBg="1"/>
      <p:bldP spid="83" grpId="0" animBg="1"/>
      <p:bldP spid="83" grpId="1" animBg="1"/>
      <p:bldP spid="83" grpId="2" animBg="1"/>
      <p:bldP spid="84" grpId="0" animBg="1"/>
      <p:bldP spid="84" grpId="1" animBg="1"/>
      <p:bldP spid="84" grpId="2" animBg="1"/>
      <p:bldP spid="85" grpId="0" animBg="1"/>
      <p:bldP spid="85" grpId="1" animBg="1"/>
      <p:bldP spid="85" grpId="2" animBg="1"/>
      <p:bldP spid="86" grpId="0" animBg="1"/>
      <p:bldP spid="86" grpId="1" animBg="1"/>
      <p:bldP spid="86" grpId="2" animBg="1"/>
      <p:bldP spid="87" grpId="0" animBg="1"/>
      <p:bldP spid="87" grpId="1" animBg="1"/>
      <p:bldP spid="87" grpId="2" animBg="1"/>
      <p:bldP spid="87" grpId="3" animBg="1"/>
      <p:bldP spid="87" grpId="4" animBg="1"/>
      <p:bldP spid="87" grpId="5" animBg="1"/>
      <p:bldP spid="87" grpId="6" animBg="1"/>
      <p:bldP spid="87" grpId="7" animBg="1"/>
      <p:bldP spid="87" grpId="8" animBg="1"/>
      <p:bldP spid="87" grpId="9" animBg="1"/>
      <p:bldP spid="87" grpId="10" animBg="1"/>
      <p:bldP spid="87" grpId="11" animBg="1"/>
      <p:bldP spid="87" grpId="12" animBg="1"/>
      <p:bldP spid="88" grpId="0" animBg="1"/>
      <p:bldP spid="88" grpId="1" animBg="1"/>
      <p:bldP spid="88" grpId="2" animBg="1"/>
      <p:bldP spid="88" grpId="3" animBg="1"/>
      <p:bldP spid="88" grpId="4" animBg="1"/>
      <p:bldP spid="88" grpId="5" animBg="1"/>
      <p:bldP spid="88" grpId="6" animBg="1"/>
      <p:bldP spid="88" grpId="7" animBg="1"/>
      <p:bldP spid="88" grpId="8" animBg="1"/>
      <p:bldP spid="88" grpId="9" animBg="1"/>
      <p:bldP spid="88" grpId="10" animBg="1"/>
      <p:bldP spid="88" grpId="11" animBg="1"/>
      <p:bldP spid="88" grpId="12" animBg="1"/>
      <p:bldP spid="89" grpId="0" animBg="1"/>
      <p:bldP spid="89" grpId="1" animBg="1"/>
      <p:bldP spid="89" grpId="2" animBg="1"/>
      <p:bldP spid="89" grpId="3" animBg="1"/>
      <p:bldP spid="89" grpId="4" animBg="1"/>
      <p:bldP spid="89" grpId="5" animBg="1"/>
      <p:bldP spid="89" grpId="6" animBg="1"/>
      <p:bldP spid="89" grpId="7" animBg="1"/>
      <p:bldP spid="89" grpId="8" animBg="1"/>
      <p:bldP spid="89" grpId="9" animBg="1"/>
      <p:bldP spid="89" grpId="10" animBg="1"/>
      <p:bldP spid="89" grpId="11" animBg="1"/>
      <p:bldP spid="89" grpId="12" animBg="1"/>
      <p:bldP spid="90" grpId="0" animBg="1"/>
      <p:bldP spid="90" grpId="1" animBg="1"/>
      <p:bldP spid="90" grpId="2" animBg="1"/>
      <p:bldP spid="90" grpId="3" animBg="1"/>
      <p:bldP spid="90" grpId="4" animBg="1"/>
      <p:bldP spid="90" grpId="5" animBg="1"/>
      <p:bldP spid="90" grpId="6" animBg="1"/>
      <p:bldP spid="90" grpId="7" animBg="1"/>
      <p:bldP spid="90" grpId="8" animBg="1"/>
      <p:bldP spid="90" grpId="9" animBg="1"/>
      <p:bldP spid="90" grpId="10" animBg="1"/>
      <p:bldP spid="90" grpId="11" animBg="1"/>
      <p:bldP spid="90" grpId="12" animBg="1"/>
      <p:bldP spid="97" grpId="0" animBg="1"/>
      <p:bldP spid="97" grpId="1" animBg="1"/>
      <p:bldP spid="97" grpId="2" animBg="1"/>
      <p:bldP spid="98" grpId="0" animBg="1"/>
      <p:bldP spid="98" grpId="1" animBg="1"/>
      <p:bldP spid="98" grpId="2" animBg="1"/>
      <p:bldP spid="99" grpId="0" animBg="1"/>
      <p:bldP spid="99" grpId="1" animBg="1"/>
      <p:bldP spid="99" grpId="2" animBg="1"/>
      <p:bldP spid="100" grpId="0" animBg="1"/>
      <p:bldP spid="100" grpId="1" animBg="1"/>
      <p:bldP spid="100" grpId="2" animBg="1"/>
      <p:bldP spid="101" grpId="0" animBg="1"/>
      <p:bldP spid="101" grpId="1" animBg="1"/>
      <p:bldP spid="101" grpId="2" animBg="1"/>
      <p:bldP spid="102" grpId="0" animBg="1"/>
      <p:bldP spid="102" grpId="1" animBg="1"/>
      <p:bldP spid="102" grpId="2" animBg="1"/>
      <p:bldP spid="109" grpId="0" animBg="1"/>
      <p:bldP spid="109" grpId="1" animBg="1"/>
      <p:bldP spid="109" grpId="2" animBg="1"/>
      <p:bldP spid="110" grpId="0" animBg="1"/>
      <p:bldP spid="110" grpId="1" animBg="1"/>
      <p:bldP spid="110" grpId="2" animBg="1"/>
      <p:bldP spid="111" grpId="0" animBg="1"/>
      <p:bldP spid="111" grpId="1" animBg="1"/>
      <p:bldP spid="111" grpId="2" animBg="1"/>
      <p:bldP spid="112" grpId="0" animBg="1"/>
      <p:bldP spid="112" grpId="1" animBg="1"/>
      <p:bldP spid="112" grpId="2" animBg="1"/>
      <p:bldP spid="113" grpId="0" animBg="1"/>
      <p:bldP spid="113" grpId="1" animBg="1"/>
      <p:bldP spid="113" grpId="2" animBg="1"/>
      <p:bldP spid="114" grpId="0" animBg="1"/>
      <p:bldP spid="114" grpId="1" animBg="1"/>
      <p:bldP spid="114" grpId="2" animBg="1"/>
      <p:bldP spid="121" grpId="0" animBg="1"/>
      <p:bldP spid="121" grpId="1" animBg="1"/>
      <p:bldP spid="121" grpId="2" animBg="1"/>
      <p:bldP spid="122" grpId="0" animBg="1"/>
      <p:bldP spid="122" grpId="1" animBg="1"/>
      <p:bldP spid="122" grpId="2" animBg="1"/>
      <p:bldP spid="123" grpId="0" animBg="1"/>
      <p:bldP spid="123" grpId="1" animBg="1"/>
      <p:bldP spid="123" grpId="2" animBg="1"/>
      <p:bldP spid="124" grpId="0" animBg="1"/>
      <p:bldP spid="124" grpId="1" animBg="1"/>
      <p:bldP spid="124" grpId="2" animBg="1"/>
      <p:bldP spid="125" grpId="0" animBg="1"/>
      <p:bldP spid="125" grpId="1" animBg="1"/>
      <p:bldP spid="125" grpId="2" animBg="1"/>
      <p:bldP spid="126" grpId="0" animBg="1"/>
      <p:bldP spid="126" grpId="1" animBg="1"/>
      <p:bldP spid="126" grpId="2" animBg="1"/>
      <p:bldP spid="133" grpId="0" animBg="1"/>
      <p:bldP spid="133" grpId="1" animBg="1"/>
      <p:bldP spid="133" grpId="2" animBg="1"/>
      <p:bldP spid="134" grpId="0" animBg="1"/>
      <p:bldP spid="134" grpId="1" animBg="1"/>
      <p:bldP spid="134" grpId="2" animBg="1"/>
      <p:bldP spid="135" grpId="0" animBg="1"/>
      <p:bldP spid="135" grpId="1" animBg="1"/>
      <p:bldP spid="135" grpId="2" animBg="1"/>
      <p:bldP spid="136" grpId="0" animBg="1"/>
      <p:bldP spid="136" grpId="1" animBg="1"/>
      <p:bldP spid="136" grpId="2" animBg="1"/>
      <p:bldP spid="137" grpId="0" animBg="1"/>
      <p:bldP spid="137" grpId="1" animBg="1"/>
      <p:bldP spid="137" grpId="2" animBg="1"/>
      <p:bldP spid="138" grpId="0" animBg="1"/>
      <p:bldP spid="138" grpId="1" animBg="1"/>
      <p:bldP spid="138" grpId="2" animBg="1"/>
      <p:bldP spid="139" grpId="0" animBg="1"/>
      <p:bldP spid="139" grpId="1" animBg="1"/>
      <p:bldP spid="139" grpId="2" animBg="1"/>
      <p:bldP spid="139" grpId="3" animBg="1"/>
      <p:bldP spid="139" grpId="4" animBg="1"/>
      <p:bldP spid="139" grpId="5" animBg="1"/>
      <p:bldP spid="139" grpId="6" animBg="1"/>
      <p:bldP spid="140" grpId="0" animBg="1"/>
      <p:bldP spid="140" grpId="1" animBg="1"/>
      <p:bldP spid="140" grpId="2" animBg="1"/>
      <p:bldP spid="140" grpId="3" animBg="1"/>
      <p:bldP spid="140" grpId="4" animBg="1"/>
      <p:bldP spid="140" grpId="5" animBg="1"/>
      <p:bldP spid="140" grpId="6" animBg="1"/>
      <p:bldP spid="141" grpId="0" animBg="1"/>
      <p:bldP spid="141" grpId="1" animBg="1"/>
      <p:bldP spid="141" grpId="2" animBg="1"/>
      <p:bldP spid="141" grpId="3" animBg="1"/>
      <p:bldP spid="141" grpId="4" animBg="1"/>
      <p:bldP spid="141" grpId="5" animBg="1"/>
      <p:bldP spid="141" grpId="6" animBg="1"/>
      <p:bldP spid="142" grpId="0" animBg="1"/>
      <p:bldP spid="142" grpId="1" animBg="1"/>
      <p:bldP spid="142" grpId="2" animBg="1"/>
      <p:bldP spid="142" grpId="3" animBg="1"/>
      <p:bldP spid="142" grpId="4" animBg="1"/>
      <p:bldP spid="142" grpId="5" animBg="1"/>
      <p:bldP spid="142" grpId="6" animBg="1"/>
      <p:bldP spid="143" grpId="0" animBg="1"/>
      <p:bldP spid="143" grpId="1" animBg="1"/>
      <p:bldP spid="143" grpId="2" animBg="1"/>
      <p:bldP spid="144" grpId="0" animBg="1"/>
      <p:bldP spid="144" grpId="1" animBg="1"/>
      <p:bldP spid="144" grpId="2" animBg="1"/>
      <p:bldP spid="145" grpId="0" animBg="1"/>
      <p:bldP spid="145" grpId="1" animBg="1"/>
      <p:bldP spid="145" grpId="2" animBg="1"/>
      <p:bldP spid="146" grpId="0" animBg="1"/>
      <p:bldP spid="146" grpId="1" animBg="1"/>
      <p:bldP spid="146" grpId="2" animBg="1"/>
      <p:bldP spid="147" grpId="0" animBg="1"/>
      <p:bldP spid="147" grpId="1" animBg="1"/>
      <p:bldP spid="147" grpId="2" animBg="1"/>
      <p:bldP spid="147" grpId="3" animBg="1"/>
      <p:bldP spid="147" grpId="4" animBg="1"/>
      <p:bldP spid="147" grpId="5" animBg="1"/>
      <p:bldP spid="147" grpId="6" animBg="1"/>
      <p:bldP spid="147" grpId="7" animBg="1"/>
      <p:bldP spid="147" grpId="8" animBg="1"/>
      <p:bldP spid="147" grpId="9" animBg="1"/>
      <p:bldP spid="147" grpId="10" animBg="1"/>
      <p:bldP spid="147" grpId="11" animBg="1"/>
      <p:bldP spid="147" grpId="12" animBg="1"/>
      <p:bldP spid="148" grpId="0" animBg="1"/>
      <p:bldP spid="148" grpId="1" animBg="1"/>
      <p:bldP spid="148" grpId="2" animBg="1"/>
      <p:bldP spid="148" grpId="3" animBg="1"/>
      <p:bldP spid="148" grpId="4" animBg="1"/>
      <p:bldP spid="148" grpId="5" animBg="1"/>
      <p:bldP spid="148" grpId="6" animBg="1"/>
      <p:bldP spid="148" grpId="7" animBg="1"/>
      <p:bldP spid="148" grpId="8" animBg="1"/>
      <p:bldP spid="148" grpId="9" animBg="1"/>
      <p:bldP spid="148" grpId="10" animBg="1"/>
      <p:bldP spid="148" grpId="11" animBg="1"/>
      <p:bldP spid="148" grpId="12" animBg="1"/>
      <p:bldP spid="149" grpId="0" animBg="1"/>
      <p:bldP spid="149" grpId="1" animBg="1"/>
      <p:bldP spid="149" grpId="2" animBg="1"/>
      <p:bldP spid="149" grpId="3" animBg="1"/>
      <p:bldP spid="149" grpId="4" animBg="1"/>
      <p:bldP spid="149" grpId="5" animBg="1"/>
      <p:bldP spid="149" grpId="6" animBg="1"/>
      <p:bldP spid="149" grpId="7" animBg="1"/>
      <p:bldP spid="149" grpId="8" animBg="1"/>
      <p:bldP spid="149" grpId="9" animBg="1"/>
      <p:bldP spid="149" grpId="10" animBg="1"/>
      <p:bldP spid="149" grpId="11" animBg="1"/>
      <p:bldP spid="149" grpId="12" animBg="1"/>
      <p:bldP spid="150" grpId="0" animBg="1"/>
      <p:bldP spid="150" grpId="1" animBg="1"/>
      <p:bldP spid="150" grpId="2" animBg="1"/>
      <p:bldP spid="150" grpId="3" animBg="1"/>
      <p:bldP spid="150" grpId="4" animBg="1"/>
      <p:bldP spid="150" grpId="5" animBg="1"/>
      <p:bldP spid="150" grpId="6" animBg="1"/>
      <p:bldP spid="150" grpId="7" animBg="1"/>
      <p:bldP spid="150" grpId="8" animBg="1"/>
      <p:bldP spid="150" grpId="9" animBg="1"/>
      <p:bldP spid="150" grpId="10" animBg="1"/>
      <p:bldP spid="150" grpId="11" animBg="1"/>
      <p:bldP spid="150" grpId="12" animBg="1"/>
      <p:bldP spid="157" grpId="0" animBg="1"/>
      <p:bldP spid="157" grpId="1" animBg="1"/>
      <p:bldP spid="157" grpId="2" animBg="1"/>
      <p:bldP spid="158" grpId="0" animBg="1"/>
      <p:bldP spid="158" grpId="1" animBg="1"/>
      <p:bldP spid="158" grpId="2" animBg="1"/>
      <p:bldP spid="159" grpId="0" animBg="1"/>
      <p:bldP spid="159" grpId="1" animBg="1"/>
      <p:bldP spid="159" grpId="2" animBg="1"/>
      <p:bldP spid="160" grpId="0" animBg="1"/>
      <p:bldP spid="160" grpId="1" animBg="1"/>
      <p:bldP spid="160" grpId="2" animBg="1"/>
      <p:bldP spid="161" grpId="0" animBg="1"/>
      <p:bldP spid="161" grpId="1" animBg="1"/>
      <p:bldP spid="161" grpId="2" animBg="1"/>
      <p:bldP spid="162" grpId="0" animBg="1"/>
      <p:bldP spid="162" grpId="1" animBg="1"/>
      <p:bldP spid="162" grpId="2" animBg="1"/>
      <p:bldP spid="169" grpId="0" animBg="1"/>
      <p:bldP spid="169" grpId="1" animBg="1"/>
      <p:bldP spid="169" grpId="2" animBg="1"/>
      <p:bldP spid="170" grpId="0" animBg="1"/>
      <p:bldP spid="170" grpId="1" animBg="1"/>
      <p:bldP spid="170" grpId="2" animBg="1"/>
      <p:bldP spid="171" grpId="0" animBg="1"/>
      <p:bldP spid="171" grpId="1" animBg="1"/>
      <p:bldP spid="171" grpId="2" animBg="1"/>
      <p:bldP spid="172" grpId="0" animBg="1"/>
      <p:bldP spid="172" grpId="1" animBg="1"/>
      <p:bldP spid="172" grpId="2" animBg="1"/>
      <p:bldP spid="173" grpId="0" animBg="1"/>
      <p:bldP spid="173" grpId="1" animBg="1"/>
      <p:bldP spid="173" grpId="2" animBg="1"/>
      <p:bldP spid="174" grpId="0" animBg="1"/>
      <p:bldP spid="174" grpId="1" animBg="1"/>
      <p:bldP spid="174" grpId="2" animBg="1"/>
      <p:bldP spid="181" grpId="0" animBg="1"/>
      <p:bldP spid="181" grpId="1" animBg="1"/>
      <p:bldP spid="181" grpId="2" animBg="1"/>
      <p:bldP spid="182" grpId="0" animBg="1"/>
      <p:bldP spid="182" grpId="1" animBg="1"/>
      <p:bldP spid="182" grpId="2" animBg="1"/>
      <p:bldP spid="183" grpId="0" animBg="1"/>
      <p:bldP spid="183" grpId="1" animBg="1"/>
      <p:bldP spid="183" grpId="2" animBg="1"/>
      <p:bldP spid="184" grpId="0" animBg="1"/>
      <p:bldP spid="184" grpId="1" animBg="1"/>
      <p:bldP spid="184" grpId="2" animBg="1"/>
      <p:bldP spid="185" grpId="0" animBg="1"/>
      <p:bldP spid="185" grpId="1" animBg="1"/>
      <p:bldP spid="185" grpId="2" animBg="1"/>
      <p:bldP spid="186" grpId="0" animBg="1"/>
      <p:bldP spid="186" grpId="1" animBg="1"/>
      <p:bldP spid="186" grpId="2" animBg="1"/>
      <p:bldP spid="193" grpId="0" animBg="1"/>
      <p:bldP spid="193" grpId="1" animBg="1"/>
      <p:bldP spid="193" grpId="2" animBg="1"/>
      <p:bldP spid="194" grpId="0" animBg="1"/>
      <p:bldP spid="194" grpId="1" animBg="1"/>
      <p:bldP spid="194" grpId="2" animBg="1"/>
      <p:bldP spid="195" grpId="0" animBg="1"/>
      <p:bldP spid="195" grpId="1" animBg="1"/>
      <p:bldP spid="195" grpId="2" animBg="1"/>
      <p:bldP spid="196" grpId="0" animBg="1"/>
      <p:bldP spid="196" grpId="1" animBg="1"/>
      <p:bldP spid="196" grpId="2" animBg="1"/>
      <p:bldP spid="197" grpId="0" animBg="1"/>
      <p:bldP spid="197" grpId="1" animBg="1"/>
      <p:bldP spid="197" grpId="2" animBg="1"/>
      <p:bldP spid="198" grpId="0" animBg="1"/>
      <p:bldP spid="198" grpId="1" animBg="1"/>
      <p:bldP spid="198" grpId="2" animBg="1"/>
      <p:bldP spid="199" grpId="0" animBg="1"/>
      <p:bldP spid="199" grpId="1" animBg="1"/>
      <p:bldP spid="199" grpId="2" animBg="1"/>
      <p:bldP spid="199" grpId="3" animBg="1"/>
      <p:bldP spid="199" grpId="4" animBg="1"/>
      <p:bldP spid="199" grpId="5" animBg="1"/>
      <p:bldP spid="199" grpId="6" animBg="1"/>
      <p:bldP spid="200" grpId="0" animBg="1"/>
      <p:bldP spid="200" grpId="1" animBg="1"/>
      <p:bldP spid="200" grpId="2" animBg="1"/>
      <p:bldP spid="200" grpId="3" animBg="1"/>
      <p:bldP spid="200" grpId="4" animBg="1"/>
      <p:bldP spid="200" grpId="5" animBg="1"/>
      <p:bldP spid="200" grpId="6" animBg="1"/>
      <p:bldP spid="201" grpId="0" animBg="1"/>
      <p:bldP spid="201" grpId="1" animBg="1"/>
      <p:bldP spid="201" grpId="2" animBg="1"/>
      <p:bldP spid="201" grpId="3" animBg="1"/>
      <p:bldP spid="201" grpId="4" animBg="1"/>
      <p:bldP spid="201" grpId="5" animBg="1"/>
      <p:bldP spid="201" grpId="6" animBg="1"/>
      <p:bldP spid="202" grpId="0" animBg="1"/>
      <p:bldP spid="202" grpId="1" animBg="1"/>
      <p:bldP spid="202" grpId="2" animBg="1"/>
      <p:bldP spid="202" grpId="3" animBg="1"/>
      <p:bldP spid="202" grpId="4" animBg="1"/>
      <p:bldP spid="202" grpId="5" animBg="1"/>
      <p:bldP spid="202" grpId="6" animBg="1"/>
      <p:bldP spid="203" grpId="0" animBg="1"/>
      <p:bldP spid="203" grpId="1" animBg="1"/>
      <p:bldP spid="203" grpId="2" animBg="1"/>
      <p:bldP spid="204" grpId="0" animBg="1"/>
      <p:bldP spid="204" grpId="1" animBg="1"/>
      <p:bldP spid="204" grpId="2" animBg="1"/>
      <p:bldP spid="205" grpId="0" animBg="1"/>
      <p:bldP spid="205" grpId="1" animBg="1"/>
      <p:bldP spid="205" grpId="2" animBg="1"/>
      <p:bldP spid="206" grpId="0" animBg="1"/>
      <p:bldP spid="206" grpId="1" animBg="1"/>
      <p:bldP spid="206" grpId="2" animBg="1"/>
      <p:bldP spid="207" grpId="0" animBg="1"/>
      <p:bldP spid="207" grpId="1" animBg="1"/>
      <p:bldP spid="207" grpId="2" animBg="1"/>
      <p:bldP spid="207" grpId="3" animBg="1"/>
      <p:bldP spid="207" grpId="4" animBg="1"/>
      <p:bldP spid="207" grpId="5" animBg="1"/>
      <p:bldP spid="207" grpId="6" animBg="1"/>
      <p:bldP spid="207" grpId="7" animBg="1"/>
      <p:bldP spid="207" grpId="8" animBg="1"/>
      <p:bldP spid="207" grpId="9" animBg="1"/>
      <p:bldP spid="207" grpId="10" animBg="1"/>
      <p:bldP spid="207" grpId="11" animBg="1"/>
      <p:bldP spid="207" grpId="12" animBg="1"/>
      <p:bldP spid="208" grpId="0" animBg="1"/>
      <p:bldP spid="208" grpId="1" animBg="1"/>
      <p:bldP spid="208" grpId="2" animBg="1"/>
      <p:bldP spid="208" grpId="3" animBg="1"/>
      <p:bldP spid="208" grpId="4" animBg="1"/>
      <p:bldP spid="208" grpId="5" animBg="1"/>
      <p:bldP spid="208" grpId="6" animBg="1"/>
      <p:bldP spid="208" grpId="7" animBg="1"/>
      <p:bldP spid="208" grpId="8" animBg="1"/>
      <p:bldP spid="208" grpId="9" animBg="1"/>
      <p:bldP spid="208" grpId="10" animBg="1"/>
      <p:bldP spid="208" grpId="11" animBg="1"/>
      <p:bldP spid="208" grpId="12" animBg="1"/>
      <p:bldP spid="209" grpId="0" animBg="1"/>
      <p:bldP spid="209" grpId="1" animBg="1"/>
      <p:bldP spid="209" grpId="2" animBg="1"/>
      <p:bldP spid="209" grpId="3" animBg="1"/>
      <p:bldP spid="209" grpId="4" animBg="1"/>
      <p:bldP spid="209" grpId="5" animBg="1"/>
      <p:bldP spid="209" grpId="6" animBg="1"/>
      <p:bldP spid="209" grpId="7" animBg="1"/>
      <p:bldP spid="209" grpId="8" animBg="1"/>
      <p:bldP spid="209" grpId="9" animBg="1"/>
      <p:bldP spid="209" grpId="10" animBg="1"/>
      <p:bldP spid="209" grpId="11" animBg="1"/>
      <p:bldP spid="209" grpId="12" animBg="1"/>
      <p:bldP spid="210" grpId="0" animBg="1"/>
      <p:bldP spid="210" grpId="1" animBg="1"/>
      <p:bldP spid="210" grpId="2" animBg="1"/>
      <p:bldP spid="210" grpId="3" animBg="1"/>
      <p:bldP spid="210" grpId="4" animBg="1"/>
      <p:bldP spid="210" grpId="5" animBg="1"/>
      <p:bldP spid="210" grpId="6" animBg="1"/>
      <p:bldP spid="210" grpId="7" animBg="1"/>
      <p:bldP spid="210" grpId="8" animBg="1"/>
      <p:bldP spid="210" grpId="9" animBg="1"/>
      <p:bldP spid="210" grpId="10" animBg="1"/>
      <p:bldP spid="210" grpId="11" animBg="1"/>
      <p:bldP spid="210" grpId="12" animBg="1"/>
      <p:bldP spid="217" grpId="0" animBg="1"/>
      <p:bldP spid="217" grpId="1" animBg="1"/>
      <p:bldP spid="217" grpId="2" animBg="1"/>
      <p:bldP spid="218" grpId="0" animBg="1"/>
      <p:bldP spid="218" grpId="1" animBg="1"/>
      <p:bldP spid="218" grpId="2" animBg="1"/>
      <p:bldP spid="219" grpId="0" animBg="1"/>
      <p:bldP spid="219" grpId="1" animBg="1"/>
      <p:bldP spid="219" grpId="2" animBg="1"/>
      <p:bldP spid="220" grpId="0" animBg="1"/>
      <p:bldP spid="220" grpId="1" animBg="1"/>
      <p:bldP spid="220" grpId="2" animBg="1"/>
      <p:bldP spid="221" grpId="0" animBg="1"/>
      <p:bldP spid="221" grpId="1" animBg="1"/>
      <p:bldP spid="221" grpId="2" animBg="1"/>
      <p:bldP spid="222" grpId="0" animBg="1"/>
      <p:bldP spid="222" grpId="1" animBg="1"/>
      <p:bldP spid="222" grpId="2" animBg="1"/>
      <p:bldP spid="229" grpId="0" animBg="1"/>
      <p:bldP spid="229" grpId="1" animBg="1"/>
      <p:bldP spid="229" grpId="2" animBg="1"/>
      <p:bldP spid="230" grpId="0" animBg="1"/>
      <p:bldP spid="230" grpId="1" animBg="1"/>
      <p:bldP spid="230" grpId="2" animBg="1"/>
      <p:bldP spid="231" grpId="0" animBg="1"/>
      <p:bldP spid="231" grpId="1" animBg="1"/>
      <p:bldP spid="231" grpId="2" animBg="1"/>
      <p:bldP spid="232" grpId="0" animBg="1"/>
      <p:bldP spid="232" grpId="1" animBg="1"/>
      <p:bldP spid="232" grpId="2" animBg="1"/>
      <p:bldP spid="233" grpId="0" animBg="1"/>
      <p:bldP spid="233" grpId="1" animBg="1"/>
      <p:bldP spid="233" grpId="2" animBg="1"/>
      <p:bldP spid="234" grpId="0" animBg="1"/>
      <p:bldP spid="234" grpId="1" animBg="1"/>
      <p:bldP spid="234" grpId="2" animBg="1"/>
      <p:bldP spid="241" grpId="0" animBg="1"/>
      <p:bldP spid="241" grpId="1" animBg="1"/>
      <p:bldP spid="241" grpId="2" animBg="1"/>
      <p:bldP spid="242" grpId="0" animBg="1"/>
      <p:bldP spid="242" grpId="1" animBg="1"/>
      <p:bldP spid="242" grpId="2" animBg="1"/>
      <p:bldP spid="243" grpId="0" animBg="1"/>
      <p:bldP spid="243" grpId="1" animBg="1"/>
      <p:bldP spid="243" grpId="2" animBg="1"/>
      <p:bldP spid="244" grpId="0" animBg="1"/>
      <p:bldP spid="244" grpId="1" animBg="1"/>
      <p:bldP spid="244" grpId="2" animBg="1"/>
      <p:bldP spid="245" grpId="0" animBg="1"/>
      <p:bldP spid="245" grpId="1" animBg="1"/>
      <p:bldP spid="245" grpId="2" animBg="1"/>
      <p:bldP spid="246" grpId="0" animBg="1"/>
      <p:bldP spid="246" grpId="1" animBg="1"/>
      <p:bldP spid="246" grpId="2" animBg="1"/>
      <p:bldP spid="253" grpId="0" animBg="1"/>
      <p:bldP spid="253" grpId="1" animBg="1"/>
      <p:bldP spid="253" grpId="2" animBg="1"/>
      <p:bldP spid="254" grpId="0" animBg="1"/>
      <p:bldP spid="254" grpId="1" animBg="1"/>
      <p:bldP spid="254" grpId="2" animBg="1"/>
      <p:bldP spid="255" grpId="0" animBg="1"/>
      <p:bldP spid="255" grpId="1" animBg="1"/>
      <p:bldP spid="255" grpId="2" animBg="1"/>
      <p:bldP spid="256" grpId="0" animBg="1"/>
      <p:bldP spid="256" grpId="1" animBg="1"/>
      <p:bldP spid="256" grpId="2" animBg="1"/>
      <p:bldP spid="257" grpId="0" animBg="1"/>
      <p:bldP spid="257" grpId="1" animBg="1"/>
      <p:bldP spid="257" grpId="2" animBg="1"/>
      <p:bldP spid="258" grpId="0" animBg="1"/>
      <p:bldP spid="258" grpId="1" animBg="1"/>
      <p:bldP spid="258" grpId="2" animBg="1"/>
      <p:bldP spid="259" grpId="0" animBg="1"/>
      <p:bldP spid="259" grpId="1" animBg="1"/>
      <p:bldP spid="259" grpId="2" animBg="1"/>
      <p:bldP spid="259" grpId="3" animBg="1"/>
      <p:bldP spid="259" grpId="4" animBg="1"/>
      <p:bldP spid="259" grpId="5" animBg="1"/>
      <p:bldP spid="259" grpId="6" animBg="1"/>
      <p:bldP spid="260" grpId="0" animBg="1"/>
      <p:bldP spid="260" grpId="1" animBg="1"/>
      <p:bldP spid="260" grpId="2" animBg="1"/>
      <p:bldP spid="260" grpId="3" animBg="1"/>
      <p:bldP spid="260" grpId="4" animBg="1"/>
      <p:bldP spid="260" grpId="5" animBg="1"/>
      <p:bldP spid="260" grpId="6" animBg="1"/>
      <p:bldP spid="261" grpId="0" animBg="1"/>
      <p:bldP spid="261" grpId="1" animBg="1"/>
      <p:bldP spid="261" grpId="2" animBg="1"/>
      <p:bldP spid="261" grpId="3" animBg="1"/>
      <p:bldP spid="261" grpId="4" animBg="1"/>
      <p:bldP spid="261" grpId="5" animBg="1"/>
      <p:bldP spid="261" grpId="6" animBg="1"/>
      <p:bldP spid="262" grpId="0" animBg="1"/>
      <p:bldP spid="262" grpId="1" animBg="1"/>
      <p:bldP spid="262" grpId="2" animBg="1"/>
      <p:bldP spid="262" grpId="3" animBg="1"/>
      <p:bldP spid="262" grpId="4" animBg="1"/>
      <p:bldP spid="262" grpId="5" animBg="1"/>
      <p:bldP spid="262" grpId="6" animBg="1"/>
      <p:bldP spid="263" grpId="0" animBg="1"/>
      <p:bldP spid="263" grpId="1" animBg="1"/>
      <p:bldP spid="263" grpId="2" animBg="1"/>
      <p:bldP spid="264" grpId="0" animBg="1"/>
      <p:bldP spid="264" grpId="1" animBg="1"/>
      <p:bldP spid="264" grpId="2" animBg="1"/>
      <p:bldP spid="265" grpId="0" animBg="1"/>
      <p:bldP spid="265" grpId="1" animBg="1"/>
      <p:bldP spid="265" grpId="2" animBg="1"/>
      <p:bldP spid="266" grpId="0" animBg="1"/>
      <p:bldP spid="266" grpId="1" animBg="1"/>
      <p:bldP spid="266" grpId="2" animBg="1"/>
      <p:bldP spid="267" grpId="0" animBg="1"/>
      <p:bldP spid="267" grpId="1" animBg="1"/>
      <p:bldP spid="267" grpId="2" animBg="1"/>
      <p:bldP spid="267" grpId="3" animBg="1"/>
      <p:bldP spid="267" grpId="4" animBg="1"/>
      <p:bldP spid="267" grpId="5" animBg="1"/>
      <p:bldP spid="267" grpId="6" animBg="1"/>
      <p:bldP spid="267" grpId="7" animBg="1"/>
      <p:bldP spid="267" grpId="8" animBg="1"/>
      <p:bldP spid="267" grpId="9" animBg="1"/>
      <p:bldP spid="267" grpId="10" animBg="1"/>
      <p:bldP spid="267" grpId="11" animBg="1"/>
      <p:bldP spid="267" grpId="12" animBg="1"/>
      <p:bldP spid="268" grpId="0" animBg="1"/>
      <p:bldP spid="268" grpId="1" animBg="1"/>
      <p:bldP spid="268" grpId="2" animBg="1"/>
      <p:bldP spid="268" grpId="3" animBg="1"/>
      <p:bldP spid="268" grpId="4" animBg="1"/>
      <p:bldP spid="268" grpId="5" animBg="1"/>
      <p:bldP spid="268" grpId="6" animBg="1"/>
      <p:bldP spid="268" grpId="7" animBg="1"/>
      <p:bldP spid="268" grpId="8" animBg="1"/>
      <p:bldP spid="268" grpId="9" animBg="1"/>
      <p:bldP spid="268" grpId="10" animBg="1"/>
      <p:bldP spid="268" grpId="11" animBg="1"/>
      <p:bldP spid="268" grpId="12" animBg="1"/>
      <p:bldP spid="269" grpId="0" animBg="1"/>
      <p:bldP spid="269" grpId="1" animBg="1"/>
      <p:bldP spid="269" grpId="2" animBg="1"/>
      <p:bldP spid="269" grpId="3" animBg="1"/>
      <p:bldP spid="269" grpId="4" animBg="1"/>
      <p:bldP spid="269" grpId="5" animBg="1"/>
      <p:bldP spid="269" grpId="6" animBg="1"/>
      <p:bldP spid="269" grpId="7" animBg="1"/>
      <p:bldP spid="269" grpId="8" animBg="1"/>
      <p:bldP spid="269" grpId="9" animBg="1"/>
      <p:bldP spid="269" grpId="10" animBg="1"/>
      <p:bldP spid="269" grpId="11" animBg="1"/>
      <p:bldP spid="269" grpId="12" animBg="1"/>
      <p:bldP spid="270" grpId="0" animBg="1"/>
      <p:bldP spid="270" grpId="1" animBg="1"/>
      <p:bldP spid="270" grpId="2" animBg="1"/>
      <p:bldP spid="270" grpId="3" animBg="1"/>
      <p:bldP spid="270" grpId="4" animBg="1"/>
      <p:bldP spid="270" grpId="5" animBg="1"/>
      <p:bldP spid="270" grpId="6" animBg="1"/>
      <p:bldP spid="270" grpId="7" animBg="1"/>
      <p:bldP spid="270" grpId="8" animBg="1"/>
      <p:bldP spid="270" grpId="9" animBg="1"/>
      <p:bldP spid="270" grpId="10" animBg="1"/>
      <p:bldP spid="270" grpId="11" animBg="1"/>
      <p:bldP spid="270" grpId="12" animBg="1"/>
      <p:bldP spid="277" grpId="0" animBg="1"/>
      <p:bldP spid="277" grpId="1" animBg="1"/>
      <p:bldP spid="277" grpId="2" animBg="1"/>
      <p:bldP spid="278" grpId="0" animBg="1"/>
      <p:bldP spid="278" grpId="1" animBg="1"/>
      <p:bldP spid="278" grpId="2" animBg="1"/>
      <p:bldP spid="279" grpId="0" animBg="1"/>
      <p:bldP spid="279" grpId="1" animBg="1"/>
      <p:bldP spid="279" grpId="2" animBg="1"/>
      <p:bldP spid="280" grpId="0" animBg="1"/>
      <p:bldP spid="280" grpId="1" animBg="1"/>
      <p:bldP spid="280" grpId="2" animBg="1"/>
      <p:bldP spid="281" grpId="0" animBg="1"/>
      <p:bldP spid="281" grpId="1" animBg="1"/>
      <p:bldP spid="281" grpId="2" animBg="1"/>
      <p:bldP spid="282" grpId="0" animBg="1"/>
      <p:bldP spid="282" grpId="1" animBg="1"/>
      <p:bldP spid="282" grpId="2" animBg="1"/>
      <p:bldP spid="289" grpId="0" animBg="1"/>
      <p:bldP spid="289" grpId="1" animBg="1"/>
      <p:bldP spid="289" grpId="2" animBg="1"/>
      <p:bldP spid="290" grpId="0" animBg="1"/>
      <p:bldP spid="290" grpId="1" animBg="1"/>
      <p:bldP spid="290" grpId="2" animBg="1"/>
      <p:bldP spid="291" grpId="0" animBg="1"/>
      <p:bldP spid="291" grpId="1" animBg="1"/>
      <p:bldP spid="291" grpId="2" animBg="1"/>
      <p:bldP spid="292" grpId="0" animBg="1"/>
      <p:bldP spid="292" grpId="1" animBg="1"/>
      <p:bldP spid="292" grpId="2" animBg="1"/>
      <p:bldP spid="293" grpId="0" animBg="1"/>
      <p:bldP spid="293" grpId="1" animBg="1"/>
      <p:bldP spid="293" grpId="2" animBg="1"/>
      <p:bldP spid="294" grpId="0" animBg="1"/>
      <p:bldP spid="294" grpId="1" animBg="1"/>
      <p:bldP spid="294" grpId="2" animBg="1"/>
      <p:bldP spid="301" grpId="0" animBg="1"/>
      <p:bldP spid="301" grpId="1" animBg="1"/>
      <p:bldP spid="301" grpId="2" animBg="1"/>
      <p:bldP spid="302" grpId="0" animBg="1"/>
      <p:bldP spid="302" grpId="1" animBg="1"/>
      <p:bldP spid="302" grpId="2" animBg="1"/>
      <p:bldP spid="303" grpId="0" animBg="1"/>
      <p:bldP spid="303" grpId="1" animBg="1"/>
      <p:bldP spid="303" grpId="2" animBg="1"/>
      <p:bldP spid="304" grpId="0" animBg="1"/>
      <p:bldP spid="304" grpId="1" animBg="1"/>
      <p:bldP spid="304" grpId="2" animBg="1"/>
      <p:bldP spid="305" grpId="0" animBg="1"/>
      <p:bldP spid="305" grpId="1" animBg="1"/>
      <p:bldP spid="305" grpId="2" animBg="1"/>
      <p:bldP spid="306" grpId="0" animBg="1"/>
      <p:bldP spid="306" grpId="1" animBg="1"/>
      <p:bldP spid="306" grpId="2" animBg="1"/>
      <p:bldP spid="313" grpId="0" animBg="1"/>
      <p:bldP spid="313" grpId="1" animBg="1"/>
      <p:bldP spid="313" grpId="2" animBg="1"/>
      <p:bldP spid="314" grpId="0" animBg="1"/>
      <p:bldP spid="314" grpId="1" animBg="1"/>
      <p:bldP spid="314" grpId="2" animBg="1"/>
      <p:bldP spid="315" grpId="0" animBg="1"/>
      <p:bldP spid="315" grpId="1" animBg="1"/>
      <p:bldP spid="315" grpId="2" animBg="1"/>
      <p:bldP spid="316" grpId="0" animBg="1"/>
      <p:bldP spid="316" grpId="1" animBg="1"/>
      <p:bldP spid="316" grpId="2" animBg="1"/>
      <p:bldP spid="317" grpId="0" animBg="1"/>
      <p:bldP spid="317" grpId="1" animBg="1"/>
      <p:bldP spid="317" grpId="2" animBg="1"/>
      <p:bldP spid="318" grpId="0" animBg="1"/>
      <p:bldP spid="318" grpId="1" animBg="1"/>
      <p:bldP spid="318" grpId="2" animBg="1"/>
      <p:bldP spid="319" grpId="0" animBg="1"/>
      <p:bldP spid="319" grpId="1" animBg="1"/>
      <p:bldP spid="319" grpId="2" animBg="1"/>
      <p:bldP spid="319" grpId="3" animBg="1"/>
      <p:bldP spid="319" grpId="4" animBg="1"/>
      <p:bldP spid="319" grpId="5" animBg="1"/>
      <p:bldP spid="319" grpId="6" animBg="1"/>
      <p:bldP spid="320" grpId="0" animBg="1"/>
      <p:bldP spid="320" grpId="1" animBg="1"/>
      <p:bldP spid="320" grpId="2" animBg="1"/>
      <p:bldP spid="320" grpId="3" animBg="1"/>
      <p:bldP spid="320" grpId="4" animBg="1"/>
      <p:bldP spid="320" grpId="5" animBg="1"/>
      <p:bldP spid="320" grpId="6" animBg="1"/>
      <p:bldP spid="321" grpId="0" animBg="1"/>
      <p:bldP spid="321" grpId="1" animBg="1"/>
      <p:bldP spid="321" grpId="2" animBg="1"/>
      <p:bldP spid="321" grpId="3" animBg="1"/>
      <p:bldP spid="321" grpId="4" animBg="1"/>
      <p:bldP spid="321" grpId="5" animBg="1"/>
      <p:bldP spid="321" grpId="6" animBg="1"/>
      <p:bldP spid="322" grpId="0" animBg="1"/>
      <p:bldP spid="322" grpId="1" animBg="1"/>
      <p:bldP spid="322" grpId="2" animBg="1"/>
      <p:bldP spid="322" grpId="3" animBg="1"/>
      <p:bldP spid="322" grpId="4" animBg="1"/>
      <p:bldP spid="322" grpId="5" animBg="1"/>
      <p:bldP spid="322" grpId="6" animBg="1"/>
      <p:bldP spid="323" grpId="0" animBg="1"/>
      <p:bldP spid="323" grpId="1" animBg="1"/>
      <p:bldP spid="323" grpId="2" animBg="1"/>
      <p:bldP spid="324" grpId="0" animBg="1"/>
      <p:bldP spid="324" grpId="1" animBg="1"/>
      <p:bldP spid="324" grpId="2" animBg="1"/>
      <p:bldP spid="325" grpId="0" animBg="1"/>
      <p:bldP spid="325" grpId="1" animBg="1"/>
      <p:bldP spid="325" grpId="2" animBg="1"/>
      <p:bldP spid="326" grpId="0" animBg="1"/>
      <p:bldP spid="326" grpId="1" animBg="1"/>
      <p:bldP spid="326" grpId="2" animBg="1"/>
      <p:bldP spid="327" grpId="0" animBg="1"/>
      <p:bldP spid="327" grpId="1" animBg="1"/>
      <p:bldP spid="327" grpId="2" animBg="1"/>
      <p:bldP spid="327" grpId="3" animBg="1"/>
      <p:bldP spid="327" grpId="4" animBg="1"/>
      <p:bldP spid="327" grpId="5" animBg="1"/>
      <p:bldP spid="327" grpId="6" animBg="1"/>
      <p:bldP spid="327" grpId="7" animBg="1"/>
      <p:bldP spid="327" grpId="8" animBg="1"/>
      <p:bldP spid="327" grpId="9" animBg="1"/>
      <p:bldP spid="327" grpId="10" animBg="1"/>
      <p:bldP spid="327" grpId="11" animBg="1"/>
      <p:bldP spid="327" grpId="12" animBg="1"/>
      <p:bldP spid="328" grpId="0" animBg="1"/>
      <p:bldP spid="328" grpId="1" animBg="1"/>
      <p:bldP spid="328" grpId="2" animBg="1"/>
      <p:bldP spid="328" grpId="3" animBg="1"/>
      <p:bldP spid="328" grpId="4" animBg="1"/>
      <p:bldP spid="328" grpId="5" animBg="1"/>
      <p:bldP spid="328" grpId="6" animBg="1"/>
      <p:bldP spid="328" grpId="7" animBg="1"/>
      <p:bldP spid="328" grpId="8" animBg="1"/>
      <p:bldP spid="328" grpId="9" animBg="1"/>
      <p:bldP spid="328" grpId="10" animBg="1"/>
      <p:bldP spid="328" grpId="11" animBg="1"/>
      <p:bldP spid="328" grpId="12" animBg="1"/>
      <p:bldP spid="329" grpId="0" animBg="1"/>
      <p:bldP spid="329" grpId="1" animBg="1"/>
      <p:bldP spid="329" grpId="2" animBg="1"/>
      <p:bldP spid="329" grpId="3" animBg="1"/>
      <p:bldP spid="329" grpId="4" animBg="1"/>
      <p:bldP spid="329" grpId="5" animBg="1"/>
      <p:bldP spid="329" grpId="6" animBg="1"/>
      <p:bldP spid="329" grpId="7" animBg="1"/>
      <p:bldP spid="329" grpId="8" animBg="1"/>
      <p:bldP spid="329" grpId="9" animBg="1"/>
      <p:bldP spid="329" grpId="10" animBg="1"/>
      <p:bldP spid="329" grpId="11" animBg="1"/>
      <p:bldP spid="329" grpId="12" animBg="1"/>
      <p:bldP spid="330" grpId="0" animBg="1"/>
      <p:bldP spid="330" grpId="1" animBg="1"/>
      <p:bldP spid="330" grpId="2" animBg="1"/>
      <p:bldP spid="330" grpId="3" animBg="1"/>
      <p:bldP spid="330" grpId="4" animBg="1"/>
      <p:bldP spid="330" grpId="5" animBg="1"/>
      <p:bldP spid="330" grpId="6" animBg="1"/>
      <p:bldP spid="330" grpId="7" animBg="1"/>
      <p:bldP spid="330" grpId="8" animBg="1"/>
      <p:bldP spid="330" grpId="9" animBg="1"/>
      <p:bldP spid="330" grpId="10" animBg="1"/>
      <p:bldP spid="330" grpId="11" animBg="1"/>
      <p:bldP spid="330" grpId="12" animBg="1"/>
      <p:bldP spid="337" grpId="0" animBg="1"/>
      <p:bldP spid="337" grpId="1" animBg="1"/>
      <p:bldP spid="337" grpId="2" animBg="1"/>
      <p:bldP spid="338" grpId="0" animBg="1"/>
      <p:bldP spid="338" grpId="1" animBg="1"/>
      <p:bldP spid="338" grpId="2" animBg="1"/>
      <p:bldP spid="339" grpId="0" animBg="1"/>
      <p:bldP spid="339" grpId="1" animBg="1"/>
      <p:bldP spid="339" grpId="2" animBg="1"/>
      <p:bldP spid="340" grpId="0" animBg="1"/>
      <p:bldP spid="340" grpId="1" animBg="1"/>
      <p:bldP spid="340" grpId="2" animBg="1"/>
      <p:bldP spid="341" grpId="0" animBg="1"/>
      <p:bldP spid="341" grpId="1" animBg="1"/>
      <p:bldP spid="341" grpId="2" animBg="1"/>
      <p:bldP spid="342" grpId="0" animBg="1"/>
      <p:bldP spid="342" grpId="1" animBg="1"/>
      <p:bldP spid="342" grpId="2" animBg="1"/>
      <p:bldP spid="349" grpId="0" animBg="1"/>
      <p:bldP spid="349" grpId="1" animBg="1"/>
      <p:bldP spid="349" grpId="2" animBg="1"/>
      <p:bldP spid="350" grpId="0" animBg="1"/>
      <p:bldP spid="350" grpId="1" animBg="1"/>
      <p:bldP spid="350" grpId="2" animBg="1"/>
      <p:bldP spid="351" grpId="0" animBg="1"/>
      <p:bldP spid="351" grpId="1" animBg="1"/>
      <p:bldP spid="351" grpId="2" animBg="1"/>
      <p:bldP spid="352" grpId="0" animBg="1"/>
      <p:bldP spid="352" grpId="1" animBg="1"/>
      <p:bldP spid="352" grpId="2" animBg="1"/>
      <p:bldP spid="353" grpId="0" animBg="1"/>
      <p:bldP spid="353" grpId="1" animBg="1"/>
      <p:bldP spid="353" grpId="2" animBg="1"/>
      <p:bldP spid="354" grpId="0" animBg="1"/>
      <p:bldP spid="354" grpId="1" animBg="1"/>
      <p:bldP spid="354" grpId="2" animBg="1"/>
      <p:bldP spid="361" grpId="0" animBg="1"/>
      <p:bldP spid="361" grpId="1" animBg="1"/>
      <p:bldP spid="361" grpId="2" animBg="1"/>
      <p:bldP spid="362" grpId="0" animBg="1"/>
      <p:bldP spid="362" grpId="1" animBg="1"/>
      <p:bldP spid="362" grpId="2" animBg="1"/>
      <p:bldP spid="363" grpId="0" animBg="1"/>
      <p:bldP spid="363" grpId="1" animBg="1"/>
      <p:bldP spid="363" grpId="2" animBg="1"/>
      <p:bldP spid="364" grpId="0" animBg="1"/>
      <p:bldP spid="364" grpId="1" animBg="1"/>
      <p:bldP spid="364" grpId="2" animBg="1"/>
      <p:bldP spid="365" grpId="0" animBg="1"/>
      <p:bldP spid="365" grpId="1" animBg="1"/>
      <p:bldP spid="365" grpId="2" animBg="1"/>
      <p:bldP spid="366" grpId="0" animBg="1"/>
      <p:bldP spid="366" grpId="1" animBg="1"/>
      <p:bldP spid="366" grpId="2" animBg="1"/>
      <p:bldP spid="373" grpId="0" animBg="1"/>
      <p:bldP spid="373" grpId="1" animBg="1"/>
      <p:bldP spid="373" grpId="2" animBg="1"/>
      <p:bldP spid="374" grpId="0" animBg="1"/>
      <p:bldP spid="374" grpId="1" animBg="1"/>
      <p:bldP spid="374" grpId="2" animBg="1"/>
      <p:bldP spid="375" grpId="0" animBg="1"/>
      <p:bldP spid="375" grpId="1" animBg="1"/>
      <p:bldP spid="375" grpId="2" animBg="1"/>
      <p:bldP spid="376" grpId="0" animBg="1"/>
      <p:bldP spid="376" grpId="1" animBg="1"/>
      <p:bldP spid="376" grpId="2" animBg="1"/>
      <p:bldP spid="377" grpId="0" animBg="1"/>
      <p:bldP spid="377" grpId="1" animBg="1"/>
      <p:bldP spid="377" grpId="2" animBg="1"/>
      <p:bldP spid="378" grpId="0" animBg="1"/>
      <p:bldP spid="378" grpId="1" animBg="1"/>
      <p:bldP spid="378" grpId="2" animBg="1"/>
      <p:bldP spid="379" grpId="0" animBg="1"/>
      <p:bldP spid="379" grpId="1" animBg="1"/>
      <p:bldP spid="379" grpId="2" animBg="1"/>
      <p:bldP spid="379" grpId="3" animBg="1"/>
      <p:bldP spid="379" grpId="4" animBg="1"/>
      <p:bldP spid="379" grpId="5" animBg="1"/>
      <p:bldP spid="379" grpId="6" animBg="1"/>
      <p:bldP spid="380" grpId="0" animBg="1"/>
      <p:bldP spid="380" grpId="1" animBg="1"/>
      <p:bldP spid="380" grpId="2" animBg="1"/>
      <p:bldP spid="380" grpId="3" animBg="1"/>
      <p:bldP spid="380" grpId="4" animBg="1"/>
      <p:bldP spid="380" grpId="5" animBg="1"/>
      <p:bldP spid="380" grpId="6" animBg="1"/>
      <p:bldP spid="381" grpId="0" animBg="1"/>
      <p:bldP spid="381" grpId="1" animBg="1"/>
      <p:bldP spid="381" grpId="2" animBg="1"/>
      <p:bldP spid="381" grpId="3" animBg="1"/>
      <p:bldP spid="381" grpId="4" animBg="1"/>
      <p:bldP spid="381" grpId="5" animBg="1"/>
      <p:bldP spid="381" grpId="6" animBg="1"/>
      <p:bldP spid="382" grpId="0" animBg="1"/>
      <p:bldP spid="382" grpId="1" animBg="1"/>
      <p:bldP spid="382" grpId="2" animBg="1"/>
      <p:bldP spid="382" grpId="3" animBg="1"/>
      <p:bldP spid="382" grpId="4" animBg="1"/>
      <p:bldP spid="382" grpId="5" animBg="1"/>
      <p:bldP spid="382" grpId="6" animBg="1"/>
      <p:bldP spid="383" grpId="0" animBg="1"/>
      <p:bldP spid="383" grpId="1" animBg="1"/>
      <p:bldP spid="383" grpId="2" animBg="1"/>
      <p:bldP spid="384" grpId="0" animBg="1"/>
      <p:bldP spid="384" grpId="1" animBg="1"/>
      <p:bldP spid="384" grpId="2" animBg="1"/>
      <p:bldP spid="385" grpId="0" animBg="1"/>
      <p:bldP spid="385" grpId="1" animBg="1"/>
      <p:bldP spid="385" grpId="2" animBg="1"/>
      <p:bldP spid="386" grpId="0" animBg="1"/>
      <p:bldP spid="386" grpId="1" animBg="1"/>
      <p:bldP spid="386" grpId="2" animBg="1"/>
      <p:bldP spid="387" grpId="0" animBg="1"/>
      <p:bldP spid="387" grpId="1" animBg="1"/>
      <p:bldP spid="387" grpId="2" animBg="1"/>
      <p:bldP spid="387" grpId="3" animBg="1"/>
      <p:bldP spid="387" grpId="4" animBg="1"/>
      <p:bldP spid="387" grpId="5" animBg="1"/>
      <p:bldP spid="387" grpId="6" animBg="1"/>
      <p:bldP spid="387" grpId="7" animBg="1"/>
      <p:bldP spid="387" grpId="8" animBg="1"/>
      <p:bldP spid="387" grpId="9" animBg="1"/>
      <p:bldP spid="387" grpId="10" animBg="1"/>
      <p:bldP spid="387" grpId="11" animBg="1"/>
      <p:bldP spid="387" grpId="12" animBg="1"/>
      <p:bldP spid="388" grpId="0" animBg="1"/>
      <p:bldP spid="388" grpId="1" animBg="1"/>
      <p:bldP spid="388" grpId="2" animBg="1"/>
      <p:bldP spid="388" grpId="3" animBg="1"/>
      <p:bldP spid="388" grpId="4" animBg="1"/>
      <p:bldP spid="388" grpId="5" animBg="1"/>
      <p:bldP spid="388" grpId="6" animBg="1"/>
      <p:bldP spid="388" grpId="7" animBg="1"/>
      <p:bldP spid="388" grpId="8" animBg="1"/>
      <p:bldP spid="388" grpId="9" animBg="1"/>
      <p:bldP spid="388" grpId="10" animBg="1"/>
      <p:bldP spid="388" grpId="11" animBg="1"/>
      <p:bldP spid="388" grpId="12" animBg="1"/>
      <p:bldP spid="389" grpId="0" animBg="1"/>
      <p:bldP spid="389" grpId="1" animBg="1"/>
      <p:bldP spid="389" grpId="2" animBg="1"/>
      <p:bldP spid="389" grpId="3" animBg="1"/>
      <p:bldP spid="389" grpId="4" animBg="1"/>
      <p:bldP spid="389" grpId="5" animBg="1"/>
      <p:bldP spid="389" grpId="6" animBg="1"/>
      <p:bldP spid="389" grpId="7" animBg="1"/>
      <p:bldP spid="389" grpId="8" animBg="1"/>
      <p:bldP spid="389" grpId="9" animBg="1"/>
      <p:bldP spid="389" grpId="10" animBg="1"/>
      <p:bldP spid="389" grpId="11" animBg="1"/>
      <p:bldP spid="389" grpId="12" animBg="1"/>
      <p:bldP spid="390" grpId="0" animBg="1"/>
      <p:bldP spid="390" grpId="1" animBg="1"/>
      <p:bldP spid="390" grpId="2" animBg="1"/>
      <p:bldP spid="390" grpId="3" animBg="1"/>
      <p:bldP spid="390" grpId="4" animBg="1"/>
      <p:bldP spid="390" grpId="5" animBg="1"/>
      <p:bldP spid="390" grpId="6" animBg="1"/>
      <p:bldP spid="390" grpId="7" animBg="1"/>
      <p:bldP spid="390" grpId="8" animBg="1"/>
      <p:bldP spid="390" grpId="9" animBg="1"/>
      <p:bldP spid="390" grpId="10" animBg="1"/>
      <p:bldP spid="390" grpId="11" animBg="1"/>
      <p:bldP spid="390" grpId="12" animBg="1"/>
      <p:bldP spid="397" grpId="0" animBg="1"/>
      <p:bldP spid="397" grpId="1" animBg="1"/>
      <p:bldP spid="397" grpId="2" animBg="1"/>
      <p:bldP spid="398" grpId="0" animBg="1"/>
      <p:bldP spid="398" grpId="1" animBg="1"/>
      <p:bldP spid="398" grpId="2" animBg="1"/>
      <p:bldP spid="399" grpId="0" animBg="1"/>
      <p:bldP spid="399" grpId="1" animBg="1"/>
      <p:bldP spid="399" grpId="2" animBg="1"/>
      <p:bldP spid="400" grpId="0" animBg="1"/>
      <p:bldP spid="400" grpId="1" animBg="1"/>
      <p:bldP spid="400" grpId="2" animBg="1"/>
      <p:bldP spid="401" grpId="0" animBg="1"/>
      <p:bldP spid="401" grpId="1" animBg="1"/>
      <p:bldP spid="401" grpId="2" animBg="1"/>
      <p:bldP spid="402" grpId="0" animBg="1"/>
      <p:bldP spid="402" grpId="1" animBg="1"/>
      <p:bldP spid="402" grpId="2" animBg="1"/>
      <p:bldP spid="409" grpId="0" animBg="1"/>
      <p:bldP spid="409" grpId="1" animBg="1"/>
      <p:bldP spid="409" grpId="2" animBg="1"/>
      <p:bldP spid="410" grpId="0" animBg="1"/>
      <p:bldP spid="410" grpId="1" animBg="1"/>
      <p:bldP spid="410" grpId="2" animBg="1"/>
      <p:bldP spid="411" grpId="0" animBg="1"/>
      <p:bldP spid="411" grpId="1" animBg="1"/>
      <p:bldP spid="411" grpId="2" animBg="1"/>
      <p:bldP spid="412" grpId="0" animBg="1"/>
      <p:bldP spid="412" grpId="1" animBg="1"/>
      <p:bldP spid="412" grpId="2" animBg="1"/>
      <p:bldP spid="413" grpId="0" animBg="1"/>
      <p:bldP spid="413" grpId="1" animBg="1"/>
      <p:bldP spid="413" grpId="2" animBg="1"/>
      <p:bldP spid="414" grpId="0" animBg="1"/>
      <p:bldP spid="414" grpId="1" animBg="1"/>
      <p:bldP spid="414" grpId="2" animBg="1"/>
      <p:bldP spid="421" grpId="0" animBg="1"/>
      <p:bldP spid="421" grpId="1" animBg="1"/>
      <p:bldP spid="421" grpId="2" animBg="1"/>
      <p:bldP spid="422" grpId="0" animBg="1"/>
      <p:bldP spid="422" grpId="1" animBg="1"/>
      <p:bldP spid="422" grpId="2" animBg="1"/>
      <p:bldP spid="423" grpId="0" animBg="1"/>
      <p:bldP spid="423" grpId="1" animBg="1"/>
      <p:bldP spid="423" grpId="2" animBg="1"/>
      <p:bldP spid="424" grpId="0" animBg="1"/>
      <p:bldP spid="424" grpId="1" animBg="1"/>
      <p:bldP spid="424" grpId="2" animBg="1"/>
      <p:bldP spid="425" grpId="0" animBg="1"/>
      <p:bldP spid="425" grpId="1" animBg="1"/>
      <p:bldP spid="425" grpId="2" animBg="1"/>
      <p:bldP spid="426" grpId="0" animBg="1"/>
      <p:bldP spid="426" grpId="1" animBg="1"/>
      <p:bldP spid="426" grpId="2" animBg="1"/>
      <p:bldP spid="433" grpId="0" animBg="1"/>
      <p:bldP spid="433" grpId="1" animBg="1"/>
      <p:bldP spid="433" grpId="2" animBg="1"/>
      <p:bldP spid="434" grpId="0" animBg="1"/>
      <p:bldP spid="434" grpId="1" animBg="1"/>
      <p:bldP spid="434" grpId="2" animBg="1"/>
      <p:bldP spid="435" grpId="0" animBg="1"/>
      <p:bldP spid="435" grpId="1" animBg="1"/>
      <p:bldP spid="435" grpId="2" animBg="1"/>
      <p:bldP spid="436" grpId="0" animBg="1"/>
      <p:bldP spid="436" grpId="1" animBg="1"/>
      <p:bldP spid="436" grpId="2" animBg="1"/>
      <p:bldP spid="437" grpId="0" animBg="1"/>
      <p:bldP spid="437" grpId="1" animBg="1"/>
      <p:bldP spid="437" grpId="2" animBg="1"/>
      <p:bldP spid="438" grpId="0" animBg="1"/>
      <p:bldP spid="438" grpId="1" animBg="1"/>
      <p:bldP spid="438" grpId="2" animBg="1"/>
      <p:bldP spid="439" grpId="0" animBg="1"/>
      <p:bldP spid="439" grpId="1" animBg="1"/>
      <p:bldP spid="439" grpId="2" animBg="1"/>
      <p:bldP spid="439" grpId="3" animBg="1"/>
      <p:bldP spid="439" grpId="4" animBg="1"/>
      <p:bldP spid="439" grpId="5" animBg="1"/>
      <p:bldP spid="439" grpId="6" animBg="1"/>
      <p:bldP spid="440" grpId="0" animBg="1"/>
      <p:bldP spid="440" grpId="1" animBg="1"/>
      <p:bldP spid="440" grpId="2" animBg="1"/>
      <p:bldP spid="440" grpId="3" animBg="1"/>
      <p:bldP spid="440" grpId="4" animBg="1"/>
      <p:bldP spid="440" grpId="5" animBg="1"/>
      <p:bldP spid="440" grpId="6" animBg="1"/>
      <p:bldP spid="441" grpId="0" animBg="1"/>
      <p:bldP spid="441" grpId="1" animBg="1"/>
      <p:bldP spid="441" grpId="2" animBg="1"/>
      <p:bldP spid="441" grpId="3" animBg="1"/>
      <p:bldP spid="441" grpId="4" animBg="1"/>
      <p:bldP spid="441" grpId="5" animBg="1"/>
      <p:bldP spid="441" grpId="6" animBg="1"/>
      <p:bldP spid="442" grpId="0" animBg="1"/>
      <p:bldP spid="442" grpId="1" animBg="1"/>
      <p:bldP spid="442" grpId="2" animBg="1"/>
      <p:bldP spid="442" grpId="3" animBg="1"/>
      <p:bldP spid="442" grpId="4" animBg="1"/>
      <p:bldP spid="442" grpId="5" animBg="1"/>
      <p:bldP spid="442" grpId="6" animBg="1"/>
      <p:bldP spid="443" grpId="0" animBg="1"/>
      <p:bldP spid="443" grpId="1" animBg="1"/>
      <p:bldP spid="443" grpId="2" animBg="1"/>
      <p:bldP spid="444" grpId="0" animBg="1"/>
      <p:bldP spid="444" grpId="1" animBg="1"/>
      <p:bldP spid="444" grpId="2" animBg="1"/>
      <p:bldP spid="445" grpId="0" animBg="1"/>
      <p:bldP spid="445" grpId="1" animBg="1"/>
      <p:bldP spid="445" grpId="2" animBg="1"/>
      <p:bldP spid="446" grpId="0" animBg="1"/>
      <p:bldP spid="446" grpId="1" animBg="1"/>
      <p:bldP spid="446" grpId="2" animBg="1"/>
      <p:bldP spid="447" grpId="0" animBg="1"/>
      <p:bldP spid="447" grpId="1" animBg="1"/>
      <p:bldP spid="447" grpId="2" animBg="1"/>
      <p:bldP spid="447" grpId="3" animBg="1"/>
      <p:bldP spid="447" grpId="4" animBg="1"/>
      <p:bldP spid="447" grpId="5" animBg="1"/>
      <p:bldP spid="447" grpId="6" animBg="1"/>
      <p:bldP spid="447" grpId="7" animBg="1"/>
      <p:bldP spid="447" grpId="8" animBg="1"/>
      <p:bldP spid="447" grpId="9" animBg="1"/>
      <p:bldP spid="447" grpId="10" animBg="1"/>
      <p:bldP spid="447" grpId="11" animBg="1"/>
      <p:bldP spid="447" grpId="12" animBg="1"/>
      <p:bldP spid="448" grpId="0" animBg="1"/>
      <p:bldP spid="448" grpId="1" animBg="1"/>
      <p:bldP spid="448" grpId="2" animBg="1"/>
      <p:bldP spid="448" grpId="3" animBg="1"/>
      <p:bldP spid="448" grpId="4" animBg="1"/>
      <p:bldP spid="448" grpId="5" animBg="1"/>
      <p:bldP spid="448" grpId="6" animBg="1"/>
      <p:bldP spid="448" grpId="7" animBg="1"/>
      <p:bldP spid="448" grpId="8" animBg="1"/>
      <p:bldP spid="448" grpId="9" animBg="1"/>
      <p:bldP spid="448" grpId="10" animBg="1"/>
      <p:bldP spid="448" grpId="11" animBg="1"/>
      <p:bldP spid="448" grpId="12" animBg="1"/>
      <p:bldP spid="449" grpId="0" animBg="1"/>
      <p:bldP spid="449" grpId="1" animBg="1"/>
      <p:bldP spid="449" grpId="2" animBg="1"/>
      <p:bldP spid="449" grpId="3" animBg="1"/>
      <p:bldP spid="449" grpId="4" animBg="1"/>
      <p:bldP spid="449" grpId="5" animBg="1"/>
      <p:bldP spid="449" grpId="6" animBg="1"/>
      <p:bldP spid="449" grpId="7" animBg="1"/>
      <p:bldP spid="449" grpId="8" animBg="1"/>
      <p:bldP spid="449" grpId="9" animBg="1"/>
      <p:bldP spid="449" grpId="10" animBg="1"/>
      <p:bldP spid="449" grpId="11" animBg="1"/>
      <p:bldP spid="449" grpId="12" animBg="1"/>
      <p:bldP spid="450" grpId="0" animBg="1"/>
      <p:bldP spid="450" grpId="1" animBg="1"/>
      <p:bldP spid="450" grpId="2" animBg="1"/>
      <p:bldP spid="450" grpId="3" animBg="1"/>
      <p:bldP spid="450" grpId="4" animBg="1"/>
      <p:bldP spid="450" grpId="5" animBg="1"/>
      <p:bldP spid="450" grpId="6" animBg="1"/>
      <p:bldP spid="450" grpId="7" animBg="1"/>
      <p:bldP spid="450" grpId="8" animBg="1"/>
      <p:bldP spid="450" grpId="9" animBg="1"/>
      <p:bldP spid="450" grpId="10" animBg="1"/>
      <p:bldP spid="450" grpId="11" animBg="1"/>
      <p:bldP spid="450" grpId="12" animBg="1"/>
      <p:bldP spid="457" grpId="0" animBg="1"/>
      <p:bldP spid="457" grpId="1" animBg="1"/>
      <p:bldP spid="457" grpId="2" animBg="1"/>
      <p:bldP spid="458" grpId="0" animBg="1"/>
      <p:bldP spid="458" grpId="1" animBg="1"/>
      <p:bldP spid="458" grpId="2" animBg="1"/>
      <p:bldP spid="459" grpId="0" animBg="1"/>
      <p:bldP spid="459" grpId="1" animBg="1"/>
      <p:bldP spid="459" grpId="2" animBg="1"/>
      <p:bldP spid="460" grpId="0" animBg="1"/>
      <p:bldP spid="460" grpId="1" animBg="1"/>
      <p:bldP spid="460" grpId="2" animBg="1"/>
      <p:bldP spid="461" grpId="0" animBg="1"/>
      <p:bldP spid="461" grpId="1" animBg="1"/>
      <p:bldP spid="461" grpId="2" animBg="1"/>
      <p:bldP spid="462" grpId="0" animBg="1"/>
      <p:bldP spid="462" grpId="1" animBg="1"/>
      <p:bldP spid="462" grpId="2" animBg="1"/>
      <p:bldP spid="469" grpId="0" animBg="1"/>
      <p:bldP spid="469" grpId="1" animBg="1"/>
      <p:bldP spid="469" grpId="2" animBg="1"/>
      <p:bldP spid="470" grpId="0" animBg="1"/>
      <p:bldP spid="470" grpId="1" animBg="1"/>
      <p:bldP spid="470" grpId="2" animBg="1"/>
      <p:bldP spid="471" grpId="0" animBg="1"/>
      <p:bldP spid="471" grpId="1" animBg="1"/>
      <p:bldP spid="471" grpId="2" animBg="1"/>
      <p:bldP spid="472" grpId="0" animBg="1"/>
      <p:bldP spid="472" grpId="1" animBg="1"/>
      <p:bldP spid="472" grpId="2" animBg="1"/>
      <p:bldP spid="473" grpId="0" animBg="1"/>
      <p:bldP spid="473" grpId="1" animBg="1"/>
      <p:bldP spid="473" grpId="2" animBg="1"/>
      <p:bldP spid="474" grpId="0" animBg="1"/>
      <p:bldP spid="474" grpId="1" animBg="1"/>
      <p:bldP spid="474" grpId="2" animBg="1"/>
      <p:bldP spid="481" grpId="0" animBg="1"/>
      <p:bldP spid="481" grpId="1" animBg="1"/>
      <p:bldP spid="481" grpId="2" animBg="1"/>
      <p:bldP spid="482" grpId="0" animBg="1"/>
      <p:bldP spid="482" grpId="1" animBg="1"/>
      <p:bldP spid="482" grpId="2" animBg="1"/>
      <p:bldP spid="483" grpId="0" animBg="1"/>
      <p:bldP spid="483" grpId="1" animBg="1"/>
      <p:bldP spid="483" grpId="2" animBg="1"/>
      <p:bldP spid="484" grpId="0" animBg="1"/>
      <p:bldP spid="484" grpId="1" animBg="1"/>
      <p:bldP spid="484" grpId="2" animBg="1"/>
      <p:bldP spid="485" grpId="0" animBg="1"/>
      <p:bldP spid="485" grpId="1" animBg="1"/>
      <p:bldP spid="485" grpId="2" animBg="1"/>
      <p:bldP spid="486" grpId="0" animBg="1"/>
      <p:bldP spid="486" grpId="1" animBg="1"/>
      <p:bldP spid="486" grpId="2" animBg="1"/>
      <p:bldP spid="493" grpId="0" animBg="1"/>
      <p:bldP spid="493" grpId="1" animBg="1"/>
      <p:bldP spid="493" grpId="2" animBg="1"/>
      <p:bldP spid="494" grpId="0" animBg="1"/>
      <p:bldP spid="494" grpId="1" animBg="1"/>
      <p:bldP spid="494" grpId="2" animBg="1"/>
      <p:bldP spid="495" grpId="0" animBg="1"/>
      <p:bldP spid="495" grpId="1" animBg="1"/>
      <p:bldP spid="495" grpId="2" animBg="1"/>
      <p:bldP spid="496" grpId="0" animBg="1"/>
      <p:bldP spid="496" grpId="1" animBg="1"/>
      <p:bldP spid="496" grpId="2" animBg="1"/>
      <p:bldP spid="497" grpId="0" animBg="1"/>
      <p:bldP spid="497" grpId="1" animBg="1"/>
      <p:bldP spid="497" grpId="2" animBg="1"/>
      <p:bldP spid="498" grpId="0" animBg="1"/>
      <p:bldP spid="498" grpId="1" animBg="1"/>
      <p:bldP spid="498" grpId="2" animBg="1"/>
      <p:bldP spid="499" grpId="0" animBg="1"/>
      <p:bldP spid="499" grpId="1" animBg="1"/>
      <p:bldP spid="499" grpId="2" animBg="1"/>
      <p:bldP spid="499" grpId="3" animBg="1"/>
      <p:bldP spid="499" grpId="4" animBg="1"/>
      <p:bldP spid="499" grpId="5" animBg="1"/>
      <p:bldP spid="499" grpId="6" animBg="1"/>
      <p:bldP spid="500" grpId="0" animBg="1"/>
      <p:bldP spid="500" grpId="1" animBg="1"/>
      <p:bldP spid="500" grpId="2" animBg="1"/>
      <p:bldP spid="500" grpId="3" animBg="1"/>
      <p:bldP spid="500" grpId="4" animBg="1"/>
      <p:bldP spid="500" grpId="5" animBg="1"/>
      <p:bldP spid="500" grpId="6" animBg="1"/>
      <p:bldP spid="501" grpId="0" animBg="1"/>
      <p:bldP spid="501" grpId="1" animBg="1"/>
      <p:bldP spid="501" grpId="2" animBg="1"/>
      <p:bldP spid="501" grpId="3" animBg="1"/>
      <p:bldP spid="501" grpId="4" animBg="1"/>
      <p:bldP spid="501" grpId="5" animBg="1"/>
      <p:bldP spid="501" grpId="6" animBg="1"/>
      <p:bldP spid="502" grpId="0" animBg="1"/>
      <p:bldP spid="502" grpId="1" animBg="1"/>
      <p:bldP spid="502" grpId="2" animBg="1"/>
      <p:bldP spid="502" grpId="3" animBg="1"/>
      <p:bldP spid="502" grpId="4" animBg="1"/>
      <p:bldP spid="502" grpId="5" animBg="1"/>
      <p:bldP spid="502" grpId="6" animBg="1"/>
      <p:bldP spid="503" grpId="0" animBg="1"/>
      <p:bldP spid="503" grpId="1" animBg="1"/>
      <p:bldP spid="503" grpId="2" animBg="1"/>
      <p:bldP spid="504" grpId="0" animBg="1"/>
      <p:bldP spid="504" grpId="1" animBg="1"/>
      <p:bldP spid="504" grpId="2" animBg="1"/>
      <p:bldP spid="505" grpId="0" animBg="1"/>
      <p:bldP spid="505" grpId="1" animBg="1"/>
      <p:bldP spid="505" grpId="2" animBg="1"/>
      <p:bldP spid="506" grpId="0" animBg="1"/>
      <p:bldP spid="506" grpId="1" animBg="1"/>
      <p:bldP spid="506" grpId="2" animBg="1"/>
      <p:bldP spid="507" grpId="0" animBg="1"/>
      <p:bldP spid="507" grpId="1" animBg="1"/>
      <p:bldP spid="507" grpId="2" animBg="1"/>
      <p:bldP spid="507" grpId="3" animBg="1"/>
      <p:bldP spid="507" grpId="4" animBg="1"/>
      <p:bldP spid="507" grpId="5" animBg="1"/>
      <p:bldP spid="507" grpId="6" animBg="1"/>
      <p:bldP spid="507" grpId="7" animBg="1"/>
      <p:bldP spid="507" grpId="8" animBg="1"/>
      <p:bldP spid="507" grpId="9" animBg="1"/>
      <p:bldP spid="507" grpId="10" animBg="1"/>
      <p:bldP spid="507" grpId="11" animBg="1"/>
      <p:bldP spid="507" grpId="12" animBg="1"/>
      <p:bldP spid="508" grpId="0" animBg="1"/>
      <p:bldP spid="508" grpId="1" animBg="1"/>
      <p:bldP spid="508" grpId="2" animBg="1"/>
      <p:bldP spid="508" grpId="3" animBg="1"/>
      <p:bldP spid="508" grpId="4" animBg="1"/>
      <p:bldP spid="508" grpId="5" animBg="1"/>
      <p:bldP spid="508" grpId="6" animBg="1"/>
      <p:bldP spid="508" grpId="7" animBg="1"/>
      <p:bldP spid="508" grpId="8" animBg="1"/>
      <p:bldP spid="508" grpId="9" animBg="1"/>
      <p:bldP spid="508" grpId="10" animBg="1"/>
      <p:bldP spid="508" grpId="11" animBg="1"/>
      <p:bldP spid="508" grpId="12" animBg="1"/>
      <p:bldP spid="509" grpId="0" animBg="1"/>
      <p:bldP spid="509" grpId="1" animBg="1"/>
      <p:bldP spid="509" grpId="2" animBg="1"/>
      <p:bldP spid="509" grpId="3" animBg="1"/>
      <p:bldP spid="509" grpId="4" animBg="1"/>
      <p:bldP spid="509" grpId="5" animBg="1"/>
      <p:bldP spid="509" grpId="6" animBg="1"/>
      <p:bldP spid="509" grpId="7" animBg="1"/>
      <p:bldP spid="509" grpId="8" animBg="1"/>
      <p:bldP spid="509" grpId="9" animBg="1"/>
      <p:bldP spid="509" grpId="10" animBg="1"/>
      <p:bldP spid="509" grpId="11" animBg="1"/>
      <p:bldP spid="509" grpId="12" animBg="1"/>
      <p:bldP spid="510" grpId="0" animBg="1"/>
      <p:bldP spid="510" grpId="1" animBg="1"/>
      <p:bldP spid="510" grpId="2" animBg="1"/>
      <p:bldP spid="510" grpId="3" animBg="1"/>
      <p:bldP spid="510" grpId="4" animBg="1"/>
      <p:bldP spid="510" grpId="5" animBg="1"/>
      <p:bldP spid="510" grpId="6" animBg="1"/>
      <p:bldP spid="510" grpId="7" animBg="1"/>
      <p:bldP spid="510" grpId="8" animBg="1"/>
      <p:bldP spid="510" grpId="9" animBg="1"/>
      <p:bldP spid="510" grpId="10" animBg="1"/>
      <p:bldP spid="510" grpId="11" animBg="1"/>
      <p:bldP spid="510" grpId="12" animBg="1"/>
      <p:bldP spid="517" grpId="0" animBg="1"/>
      <p:bldP spid="517" grpId="1" animBg="1"/>
      <p:bldP spid="517" grpId="2" animBg="1"/>
      <p:bldP spid="518" grpId="0" animBg="1"/>
      <p:bldP spid="518" grpId="1" animBg="1"/>
      <p:bldP spid="518" grpId="2" animBg="1"/>
      <p:bldP spid="519" grpId="0" animBg="1"/>
      <p:bldP spid="519" grpId="1" animBg="1"/>
      <p:bldP spid="519" grpId="2" animBg="1"/>
      <p:bldP spid="520" grpId="0" animBg="1"/>
      <p:bldP spid="520" grpId="1" animBg="1"/>
      <p:bldP spid="520" grpId="2" animBg="1"/>
      <p:bldP spid="521" grpId="0" animBg="1"/>
      <p:bldP spid="521" grpId="1" animBg="1"/>
      <p:bldP spid="521" grpId="2" animBg="1"/>
      <p:bldP spid="522" grpId="0" animBg="1"/>
      <p:bldP spid="522" grpId="1" animBg="1"/>
      <p:bldP spid="522" grpId="2" animBg="1"/>
      <p:bldP spid="529" grpId="0" animBg="1"/>
      <p:bldP spid="529" grpId="1" animBg="1"/>
      <p:bldP spid="529" grpId="2" animBg="1"/>
      <p:bldP spid="530" grpId="0" animBg="1"/>
      <p:bldP spid="530" grpId="1" animBg="1"/>
      <p:bldP spid="530" grpId="2" animBg="1"/>
      <p:bldP spid="531" grpId="0" animBg="1"/>
      <p:bldP spid="531" grpId="1" animBg="1"/>
      <p:bldP spid="531" grpId="2" animBg="1"/>
      <p:bldP spid="532" grpId="0" animBg="1"/>
      <p:bldP spid="532" grpId="1" animBg="1"/>
      <p:bldP spid="532" grpId="2" animBg="1"/>
      <p:bldP spid="533" grpId="0" animBg="1"/>
      <p:bldP spid="533" grpId="1" animBg="1"/>
      <p:bldP spid="533" grpId="2" animBg="1"/>
      <p:bldP spid="534" grpId="0" animBg="1"/>
      <p:bldP spid="534" grpId="1" animBg="1"/>
      <p:bldP spid="534" grpId="2" animBg="1"/>
      <p:bldP spid="541" grpId="0" animBg="1"/>
      <p:bldP spid="541" grpId="1" animBg="1"/>
      <p:bldP spid="541" grpId="2" animBg="1"/>
      <p:bldP spid="542" grpId="0" animBg="1"/>
      <p:bldP spid="542" grpId="1" animBg="1"/>
      <p:bldP spid="542" grpId="2" animBg="1"/>
      <p:bldP spid="543" grpId="0" animBg="1"/>
      <p:bldP spid="543" grpId="1" animBg="1"/>
      <p:bldP spid="543" grpId="2" animBg="1"/>
      <p:bldP spid="544" grpId="0" animBg="1"/>
      <p:bldP spid="544" grpId="1" animBg="1"/>
      <p:bldP spid="544" grpId="2" animBg="1"/>
      <p:bldP spid="545" grpId="0" animBg="1"/>
      <p:bldP spid="545" grpId="1" animBg="1"/>
      <p:bldP spid="545" grpId="2" animBg="1"/>
      <p:bldP spid="546" grpId="0" animBg="1"/>
      <p:bldP spid="546" grpId="1" animBg="1"/>
      <p:bldP spid="546" grpId="2" animBg="1"/>
      <p:bldP spid="553" grpId="0" animBg="1"/>
      <p:bldP spid="553" grpId="1" animBg="1"/>
      <p:bldP spid="553" grpId="2" animBg="1"/>
      <p:bldP spid="554" grpId="0" animBg="1"/>
      <p:bldP spid="554" grpId="1" animBg="1"/>
      <p:bldP spid="554" grpId="2" animBg="1"/>
      <p:bldP spid="555" grpId="0" animBg="1"/>
      <p:bldP spid="555" grpId="1" animBg="1"/>
      <p:bldP spid="555" grpId="2" animBg="1"/>
      <p:bldP spid="556" grpId="0" animBg="1"/>
      <p:bldP spid="556" grpId="1" animBg="1"/>
      <p:bldP spid="556" grpId="2" animBg="1"/>
      <p:bldP spid="557" grpId="0" animBg="1"/>
      <p:bldP spid="557" grpId="1" animBg="1"/>
      <p:bldP spid="557" grpId="2" animBg="1"/>
      <p:bldP spid="558" grpId="0" animBg="1"/>
      <p:bldP spid="558" grpId="1" animBg="1"/>
      <p:bldP spid="558" grpId="2" animBg="1"/>
      <p:bldP spid="559" grpId="0" animBg="1"/>
      <p:bldP spid="559" grpId="1" animBg="1"/>
      <p:bldP spid="559" grpId="2" animBg="1"/>
      <p:bldP spid="559" grpId="3" animBg="1"/>
      <p:bldP spid="559" grpId="4" animBg="1"/>
      <p:bldP spid="559" grpId="5" animBg="1"/>
      <p:bldP spid="559" grpId="6" animBg="1"/>
      <p:bldP spid="560" grpId="0" animBg="1"/>
      <p:bldP spid="560" grpId="1" animBg="1"/>
      <p:bldP spid="560" grpId="2" animBg="1"/>
      <p:bldP spid="560" grpId="3" animBg="1"/>
      <p:bldP spid="560" grpId="4" animBg="1"/>
      <p:bldP spid="560" grpId="5" animBg="1"/>
      <p:bldP spid="560" grpId="6" animBg="1"/>
      <p:bldP spid="561" grpId="0" animBg="1"/>
      <p:bldP spid="561" grpId="1" animBg="1"/>
      <p:bldP spid="561" grpId="2" animBg="1"/>
      <p:bldP spid="561" grpId="3" animBg="1"/>
      <p:bldP spid="561" grpId="4" animBg="1"/>
      <p:bldP spid="561" grpId="5" animBg="1"/>
      <p:bldP spid="561" grpId="6" animBg="1"/>
      <p:bldP spid="562" grpId="0" animBg="1"/>
      <p:bldP spid="562" grpId="1" animBg="1"/>
      <p:bldP spid="562" grpId="2" animBg="1"/>
      <p:bldP spid="562" grpId="3" animBg="1"/>
      <p:bldP spid="562" grpId="4" animBg="1"/>
      <p:bldP spid="562" grpId="5" animBg="1"/>
      <p:bldP spid="562" grpId="6" animBg="1"/>
      <p:bldP spid="563" grpId="0" animBg="1"/>
      <p:bldP spid="563" grpId="1" animBg="1"/>
      <p:bldP spid="563" grpId="2" animBg="1"/>
      <p:bldP spid="564" grpId="0" animBg="1"/>
      <p:bldP spid="564" grpId="1" animBg="1"/>
      <p:bldP spid="564" grpId="2" animBg="1"/>
      <p:bldP spid="565" grpId="0" animBg="1"/>
      <p:bldP spid="565" grpId="1" animBg="1"/>
      <p:bldP spid="565" grpId="2" animBg="1"/>
      <p:bldP spid="566" grpId="0" animBg="1"/>
      <p:bldP spid="566" grpId="1" animBg="1"/>
      <p:bldP spid="566" grpId="2" animBg="1"/>
      <p:bldP spid="567" grpId="0" animBg="1"/>
      <p:bldP spid="567" grpId="1" animBg="1"/>
      <p:bldP spid="567" grpId="2" animBg="1"/>
      <p:bldP spid="567" grpId="3" animBg="1"/>
      <p:bldP spid="567" grpId="4" animBg="1"/>
      <p:bldP spid="567" grpId="5" animBg="1"/>
      <p:bldP spid="567" grpId="6" animBg="1"/>
      <p:bldP spid="567" grpId="7" animBg="1"/>
      <p:bldP spid="567" grpId="8" animBg="1"/>
      <p:bldP spid="567" grpId="9" animBg="1"/>
      <p:bldP spid="567" grpId="10" animBg="1"/>
      <p:bldP spid="567" grpId="11" animBg="1"/>
      <p:bldP spid="567" grpId="12" animBg="1"/>
      <p:bldP spid="568" grpId="0" animBg="1"/>
      <p:bldP spid="568" grpId="1" animBg="1"/>
      <p:bldP spid="568" grpId="2" animBg="1"/>
      <p:bldP spid="568" grpId="3" animBg="1"/>
      <p:bldP spid="568" grpId="4" animBg="1"/>
      <p:bldP spid="568" grpId="5" animBg="1"/>
      <p:bldP spid="568" grpId="6" animBg="1"/>
      <p:bldP spid="568" grpId="7" animBg="1"/>
      <p:bldP spid="568" grpId="8" animBg="1"/>
      <p:bldP spid="568" grpId="9" animBg="1"/>
      <p:bldP spid="568" grpId="10" animBg="1"/>
      <p:bldP spid="568" grpId="11" animBg="1"/>
      <p:bldP spid="568" grpId="12" animBg="1"/>
      <p:bldP spid="569" grpId="0" animBg="1"/>
      <p:bldP spid="569" grpId="1" animBg="1"/>
      <p:bldP spid="569" grpId="2" animBg="1"/>
      <p:bldP spid="569" grpId="3" animBg="1"/>
      <p:bldP spid="569" grpId="4" animBg="1"/>
      <p:bldP spid="569" grpId="5" animBg="1"/>
      <p:bldP spid="569" grpId="6" animBg="1"/>
      <p:bldP spid="569" grpId="7" animBg="1"/>
      <p:bldP spid="569" grpId="8" animBg="1"/>
      <p:bldP spid="569" grpId="9" animBg="1"/>
      <p:bldP spid="569" grpId="10" animBg="1"/>
      <p:bldP spid="569" grpId="11" animBg="1"/>
      <p:bldP spid="569" grpId="12" animBg="1"/>
      <p:bldP spid="570" grpId="0" animBg="1"/>
      <p:bldP spid="570" grpId="1" animBg="1"/>
      <p:bldP spid="570" grpId="2" animBg="1"/>
      <p:bldP spid="570" grpId="3" animBg="1"/>
      <p:bldP spid="570" grpId="4" animBg="1"/>
      <p:bldP spid="570" grpId="5" animBg="1"/>
      <p:bldP spid="570" grpId="6" animBg="1"/>
      <p:bldP spid="570" grpId="7" animBg="1"/>
      <p:bldP spid="570" grpId="8" animBg="1"/>
      <p:bldP spid="570" grpId="9" animBg="1"/>
      <p:bldP spid="570" grpId="10" animBg="1"/>
      <p:bldP spid="570" grpId="11" animBg="1"/>
      <p:bldP spid="570" grpId="12" animBg="1"/>
      <p:bldP spid="577" grpId="0" animBg="1"/>
      <p:bldP spid="577" grpId="1" animBg="1"/>
      <p:bldP spid="577" grpId="2" animBg="1"/>
      <p:bldP spid="578" grpId="0" animBg="1"/>
      <p:bldP spid="578" grpId="1" animBg="1"/>
      <p:bldP spid="578" grpId="2" animBg="1"/>
      <p:bldP spid="579" grpId="0" animBg="1"/>
      <p:bldP spid="579" grpId="1" animBg="1"/>
      <p:bldP spid="579" grpId="2" animBg="1"/>
      <p:bldP spid="580" grpId="0" animBg="1"/>
      <p:bldP spid="580" grpId="1" animBg="1"/>
      <p:bldP spid="580" grpId="2" animBg="1"/>
      <p:bldP spid="581" grpId="0" animBg="1"/>
      <p:bldP spid="581" grpId="1" animBg="1"/>
      <p:bldP spid="581" grpId="2" animBg="1"/>
      <p:bldP spid="582" grpId="0" animBg="1"/>
      <p:bldP spid="582" grpId="1" animBg="1"/>
      <p:bldP spid="582" grpId="2" animBg="1"/>
      <p:bldP spid="589" grpId="0" animBg="1"/>
      <p:bldP spid="589" grpId="1" animBg="1"/>
      <p:bldP spid="589" grpId="2" animBg="1"/>
      <p:bldP spid="590" grpId="0" animBg="1"/>
      <p:bldP spid="590" grpId="1" animBg="1"/>
      <p:bldP spid="590" grpId="2" animBg="1"/>
      <p:bldP spid="591" grpId="0" animBg="1"/>
      <p:bldP spid="591" grpId="1" animBg="1"/>
      <p:bldP spid="591" grpId="2" animBg="1"/>
      <p:bldP spid="592" grpId="0" animBg="1"/>
      <p:bldP spid="592" grpId="1" animBg="1"/>
      <p:bldP spid="592" grpId="2" animBg="1"/>
      <p:bldP spid="593" grpId="0" animBg="1"/>
      <p:bldP spid="593" grpId="1" animBg="1"/>
      <p:bldP spid="593" grpId="2" animBg="1"/>
      <p:bldP spid="594" grpId="0" animBg="1"/>
      <p:bldP spid="594" grpId="1" animBg="1"/>
      <p:bldP spid="594" grpId="2" animBg="1"/>
      <p:bldP spid="601" grpId="0" animBg="1"/>
      <p:bldP spid="601" grpId="1" animBg="1"/>
      <p:bldP spid="601" grpId="2" animBg="1"/>
      <p:bldP spid="602" grpId="0" animBg="1"/>
      <p:bldP spid="602" grpId="1" animBg="1"/>
      <p:bldP spid="602" grpId="2" animBg="1"/>
      <p:bldP spid="603" grpId="0" animBg="1"/>
      <p:bldP spid="603" grpId="1" animBg="1"/>
      <p:bldP spid="603" grpId="2" animBg="1"/>
      <p:bldP spid="604" grpId="0" animBg="1"/>
      <p:bldP spid="604" grpId="1" animBg="1"/>
      <p:bldP spid="604" grpId="2" animBg="1"/>
      <p:bldP spid="605" grpId="0" animBg="1"/>
      <p:bldP spid="605" grpId="1" animBg="1"/>
      <p:bldP spid="605" grpId="2" animBg="1"/>
      <p:bldP spid="606" grpId="0" animBg="1"/>
      <p:bldP spid="606" grpId="1" animBg="1"/>
      <p:bldP spid="606" grpId="2" animBg="1"/>
      <p:bldP spid="613" grpId="0" animBg="1"/>
      <p:bldP spid="613" grpId="1" animBg="1"/>
      <p:bldP spid="613" grpId="2" animBg="1"/>
      <p:bldP spid="614" grpId="0" animBg="1"/>
      <p:bldP spid="614" grpId="1" animBg="1"/>
      <p:bldP spid="614" grpId="2" animBg="1"/>
      <p:bldP spid="615" grpId="0" animBg="1"/>
      <p:bldP spid="615" grpId="1" animBg="1"/>
      <p:bldP spid="615" grpId="2" animBg="1"/>
      <p:bldP spid="616" grpId="0" animBg="1"/>
      <p:bldP spid="616" grpId="1" animBg="1"/>
      <p:bldP spid="616" grpId="2" animBg="1"/>
      <p:bldP spid="617" grpId="0" animBg="1"/>
      <p:bldP spid="617" grpId="1" animBg="1"/>
      <p:bldP spid="617" grpId="2" animBg="1"/>
      <p:bldP spid="618" grpId="0" animBg="1"/>
      <p:bldP spid="618" grpId="1" animBg="1"/>
      <p:bldP spid="618" grpId="2" animBg="1"/>
      <p:bldP spid="619" grpId="0" animBg="1"/>
      <p:bldP spid="619" grpId="1" animBg="1"/>
      <p:bldP spid="619" grpId="2" animBg="1"/>
      <p:bldP spid="619" grpId="3" animBg="1"/>
      <p:bldP spid="619" grpId="4" animBg="1"/>
      <p:bldP spid="619" grpId="5" animBg="1"/>
      <p:bldP spid="619" grpId="6" animBg="1"/>
      <p:bldP spid="620" grpId="0" animBg="1"/>
      <p:bldP spid="620" grpId="1" animBg="1"/>
      <p:bldP spid="620" grpId="2" animBg="1"/>
      <p:bldP spid="620" grpId="3" animBg="1"/>
      <p:bldP spid="620" grpId="4" animBg="1"/>
      <p:bldP spid="620" grpId="5" animBg="1"/>
      <p:bldP spid="620" grpId="6" animBg="1"/>
      <p:bldP spid="621" grpId="0" animBg="1"/>
      <p:bldP spid="621" grpId="1" animBg="1"/>
      <p:bldP spid="621" grpId="2" animBg="1"/>
      <p:bldP spid="621" grpId="3" animBg="1"/>
      <p:bldP spid="621" grpId="4" animBg="1"/>
      <p:bldP spid="621" grpId="5" animBg="1"/>
      <p:bldP spid="621" grpId="6" animBg="1"/>
      <p:bldP spid="622" grpId="0" animBg="1"/>
      <p:bldP spid="622" grpId="1" animBg="1"/>
      <p:bldP spid="622" grpId="2" animBg="1"/>
      <p:bldP spid="622" grpId="3" animBg="1"/>
      <p:bldP spid="622" grpId="4" animBg="1"/>
      <p:bldP spid="622" grpId="5" animBg="1"/>
      <p:bldP spid="622" grpId="6" animBg="1"/>
      <p:bldP spid="623" grpId="0" animBg="1"/>
      <p:bldP spid="623" grpId="1" animBg="1"/>
      <p:bldP spid="623" grpId="2" animBg="1"/>
      <p:bldP spid="624" grpId="0" animBg="1"/>
      <p:bldP spid="624" grpId="1" animBg="1"/>
      <p:bldP spid="624" grpId="2" animBg="1"/>
      <p:bldP spid="625" grpId="0" animBg="1"/>
      <p:bldP spid="625" grpId="1" animBg="1"/>
      <p:bldP spid="625" grpId="2" animBg="1"/>
      <p:bldP spid="626" grpId="0" animBg="1"/>
      <p:bldP spid="626" grpId="1" animBg="1"/>
      <p:bldP spid="626" grpId="2" animBg="1"/>
      <p:bldP spid="627" grpId="0" animBg="1"/>
      <p:bldP spid="627" grpId="1" animBg="1"/>
      <p:bldP spid="627" grpId="2" animBg="1"/>
      <p:bldP spid="627" grpId="3" animBg="1"/>
      <p:bldP spid="627" grpId="4" animBg="1"/>
      <p:bldP spid="627" grpId="5" animBg="1"/>
      <p:bldP spid="627" grpId="6" animBg="1"/>
      <p:bldP spid="627" grpId="7" animBg="1"/>
      <p:bldP spid="627" grpId="8" animBg="1"/>
      <p:bldP spid="627" grpId="9" animBg="1"/>
      <p:bldP spid="627" grpId="10" animBg="1"/>
      <p:bldP spid="627" grpId="11" animBg="1"/>
      <p:bldP spid="627" grpId="12" animBg="1"/>
      <p:bldP spid="628" grpId="0" animBg="1"/>
      <p:bldP spid="628" grpId="1" animBg="1"/>
      <p:bldP spid="628" grpId="2" animBg="1"/>
      <p:bldP spid="628" grpId="3" animBg="1"/>
      <p:bldP spid="628" grpId="4" animBg="1"/>
      <p:bldP spid="628" grpId="5" animBg="1"/>
      <p:bldP spid="628" grpId="6" animBg="1"/>
      <p:bldP spid="628" grpId="7" animBg="1"/>
      <p:bldP spid="628" grpId="8" animBg="1"/>
      <p:bldP spid="628" grpId="9" animBg="1"/>
      <p:bldP spid="628" grpId="10" animBg="1"/>
      <p:bldP spid="628" grpId="11" animBg="1"/>
      <p:bldP spid="628" grpId="12" animBg="1"/>
      <p:bldP spid="629" grpId="0" animBg="1"/>
      <p:bldP spid="629" grpId="1" animBg="1"/>
      <p:bldP spid="629" grpId="2" animBg="1"/>
      <p:bldP spid="629" grpId="3" animBg="1"/>
      <p:bldP spid="629" grpId="4" animBg="1"/>
      <p:bldP spid="629" grpId="5" animBg="1"/>
      <p:bldP spid="629" grpId="6" animBg="1"/>
      <p:bldP spid="629" grpId="7" animBg="1"/>
      <p:bldP spid="629" grpId="8" animBg="1"/>
      <p:bldP spid="629" grpId="9" animBg="1"/>
      <p:bldP spid="629" grpId="10" animBg="1"/>
      <p:bldP spid="629" grpId="11" animBg="1"/>
      <p:bldP spid="629" grpId="12" animBg="1"/>
      <p:bldP spid="630" grpId="0" animBg="1"/>
      <p:bldP spid="630" grpId="1" animBg="1"/>
      <p:bldP spid="630" grpId="2" animBg="1"/>
      <p:bldP spid="630" grpId="3" animBg="1"/>
      <p:bldP spid="630" grpId="4" animBg="1"/>
      <p:bldP spid="630" grpId="5" animBg="1"/>
      <p:bldP spid="630" grpId="6" animBg="1"/>
      <p:bldP spid="630" grpId="7" animBg="1"/>
      <p:bldP spid="630" grpId="8" animBg="1"/>
      <p:bldP spid="630" grpId="9" animBg="1"/>
      <p:bldP spid="630" grpId="10" animBg="1"/>
      <p:bldP spid="630" grpId="11" animBg="1"/>
      <p:bldP spid="630" grpId="12" animBg="1"/>
      <p:bldP spid="637" grpId="0" animBg="1"/>
      <p:bldP spid="637" grpId="1" animBg="1"/>
      <p:bldP spid="637" grpId="2" animBg="1"/>
      <p:bldP spid="638" grpId="0" animBg="1"/>
      <p:bldP spid="638" grpId="1" animBg="1"/>
      <p:bldP spid="638" grpId="2" animBg="1"/>
      <p:bldP spid="639" grpId="0" animBg="1"/>
      <p:bldP spid="639" grpId="1" animBg="1"/>
      <p:bldP spid="639" grpId="2" animBg="1"/>
      <p:bldP spid="640" grpId="0" animBg="1"/>
      <p:bldP spid="640" grpId="1" animBg="1"/>
      <p:bldP spid="640" grpId="2" animBg="1"/>
      <p:bldP spid="641" grpId="0" animBg="1"/>
      <p:bldP spid="641" grpId="1" animBg="1"/>
      <p:bldP spid="641" grpId="2" animBg="1"/>
      <p:bldP spid="642" grpId="0" animBg="1"/>
      <p:bldP spid="642" grpId="1" animBg="1"/>
      <p:bldP spid="642" grpId="2" animBg="1"/>
      <p:bldP spid="649" grpId="0" animBg="1"/>
      <p:bldP spid="649" grpId="1" animBg="1"/>
      <p:bldP spid="649" grpId="2" animBg="1"/>
      <p:bldP spid="650" grpId="0" animBg="1"/>
      <p:bldP spid="650" grpId="1" animBg="1"/>
      <p:bldP spid="650" grpId="2" animBg="1"/>
      <p:bldP spid="651" grpId="0" animBg="1"/>
      <p:bldP spid="651" grpId="1" animBg="1"/>
      <p:bldP spid="651" grpId="2" animBg="1"/>
      <p:bldP spid="652" grpId="0" animBg="1"/>
      <p:bldP spid="652" grpId="1" animBg="1"/>
      <p:bldP spid="652" grpId="2" animBg="1"/>
      <p:bldP spid="653" grpId="0" animBg="1"/>
      <p:bldP spid="653" grpId="1" animBg="1"/>
      <p:bldP spid="653" grpId="2" animBg="1"/>
      <p:bldP spid="654" grpId="0" animBg="1"/>
      <p:bldP spid="654" grpId="1" animBg="1"/>
      <p:bldP spid="654" grpId="2" animBg="1"/>
      <p:bldP spid="661" grpId="0" animBg="1"/>
      <p:bldP spid="661" grpId="1" animBg="1"/>
      <p:bldP spid="661" grpId="2" animBg="1"/>
      <p:bldP spid="662" grpId="0" animBg="1"/>
      <p:bldP spid="662" grpId="1" animBg="1"/>
      <p:bldP spid="662" grpId="2" animBg="1"/>
      <p:bldP spid="663" grpId="0" animBg="1"/>
      <p:bldP spid="663" grpId="1" animBg="1"/>
      <p:bldP spid="663" grpId="2" animBg="1"/>
      <p:bldP spid="664" grpId="0" animBg="1"/>
      <p:bldP spid="664" grpId="1" animBg="1"/>
      <p:bldP spid="664" grpId="2" animBg="1"/>
      <p:bldP spid="665" grpId="0" animBg="1"/>
      <p:bldP spid="665" grpId="1" animBg="1"/>
      <p:bldP spid="665" grpId="2" animBg="1"/>
      <p:bldP spid="666" grpId="0" animBg="1"/>
      <p:bldP spid="666" grpId="1" animBg="1"/>
      <p:bldP spid="666" grpId="2" animBg="1"/>
      <p:bldP spid="673" grpId="0" animBg="1"/>
      <p:bldP spid="673" grpId="1" animBg="1"/>
      <p:bldP spid="673" grpId="2" animBg="1"/>
      <p:bldP spid="674" grpId="0" animBg="1"/>
      <p:bldP spid="674" grpId="1" animBg="1"/>
      <p:bldP spid="674" grpId="2" animBg="1"/>
      <p:bldP spid="675" grpId="0" animBg="1"/>
      <p:bldP spid="675" grpId="1" animBg="1"/>
      <p:bldP spid="675" grpId="2" animBg="1"/>
      <p:bldP spid="676" grpId="0" animBg="1"/>
      <p:bldP spid="676" grpId="1" animBg="1"/>
      <p:bldP spid="676" grpId="2" animBg="1"/>
      <p:bldP spid="677" grpId="0" animBg="1"/>
      <p:bldP spid="677" grpId="1" animBg="1"/>
      <p:bldP spid="677" grpId="2" animBg="1"/>
      <p:bldP spid="678" grpId="0" animBg="1"/>
      <p:bldP spid="678" grpId="1" animBg="1"/>
      <p:bldP spid="678" grpId="2" animBg="1"/>
      <p:bldP spid="679" grpId="0" animBg="1"/>
      <p:bldP spid="679" grpId="1" animBg="1"/>
      <p:bldP spid="679" grpId="2" animBg="1"/>
      <p:bldP spid="679" grpId="3" animBg="1"/>
      <p:bldP spid="679" grpId="4" animBg="1"/>
      <p:bldP spid="679" grpId="5" animBg="1"/>
      <p:bldP spid="679" grpId="6" animBg="1"/>
      <p:bldP spid="680" grpId="0" animBg="1"/>
      <p:bldP spid="680" grpId="1" animBg="1"/>
      <p:bldP spid="680" grpId="2" animBg="1"/>
      <p:bldP spid="680" grpId="3" animBg="1"/>
      <p:bldP spid="680" grpId="4" animBg="1"/>
      <p:bldP spid="680" grpId="5" animBg="1"/>
      <p:bldP spid="680" grpId="6" animBg="1"/>
      <p:bldP spid="681" grpId="0" animBg="1"/>
      <p:bldP spid="681" grpId="1" animBg="1"/>
      <p:bldP spid="681" grpId="2" animBg="1"/>
      <p:bldP spid="681" grpId="3" animBg="1"/>
      <p:bldP spid="681" grpId="4" animBg="1"/>
      <p:bldP spid="681" grpId="5" animBg="1"/>
      <p:bldP spid="681" grpId="6" animBg="1"/>
      <p:bldP spid="682" grpId="0" animBg="1"/>
      <p:bldP spid="682" grpId="1" animBg="1"/>
      <p:bldP spid="682" grpId="2" animBg="1"/>
      <p:bldP spid="682" grpId="3" animBg="1"/>
      <p:bldP spid="682" grpId="4" animBg="1"/>
      <p:bldP spid="682" grpId="5" animBg="1"/>
      <p:bldP spid="682" grpId="6" animBg="1"/>
      <p:bldP spid="683" grpId="0" animBg="1"/>
      <p:bldP spid="683" grpId="1" animBg="1"/>
      <p:bldP spid="683" grpId="2" animBg="1"/>
      <p:bldP spid="684" grpId="0" animBg="1"/>
      <p:bldP spid="684" grpId="1" animBg="1"/>
      <p:bldP spid="684" grpId="2" animBg="1"/>
      <p:bldP spid="685" grpId="0" animBg="1"/>
      <p:bldP spid="685" grpId="1" animBg="1"/>
      <p:bldP spid="685" grpId="2" animBg="1"/>
      <p:bldP spid="686" grpId="0" animBg="1"/>
      <p:bldP spid="686" grpId="1" animBg="1"/>
      <p:bldP spid="686" grpId="2" animBg="1"/>
      <p:bldP spid="687" grpId="0" animBg="1"/>
      <p:bldP spid="687" grpId="1" animBg="1"/>
      <p:bldP spid="687" grpId="2" animBg="1"/>
      <p:bldP spid="687" grpId="3" animBg="1"/>
      <p:bldP spid="687" grpId="4" animBg="1"/>
      <p:bldP spid="687" grpId="5" animBg="1"/>
      <p:bldP spid="687" grpId="6" animBg="1"/>
      <p:bldP spid="687" grpId="7" animBg="1"/>
      <p:bldP spid="687" grpId="8" animBg="1"/>
      <p:bldP spid="687" grpId="9" animBg="1"/>
      <p:bldP spid="687" grpId="10" animBg="1"/>
      <p:bldP spid="687" grpId="11" animBg="1"/>
      <p:bldP spid="687" grpId="12" animBg="1"/>
      <p:bldP spid="688" grpId="0" animBg="1"/>
      <p:bldP spid="688" grpId="1" animBg="1"/>
      <p:bldP spid="688" grpId="2" animBg="1"/>
      <p:bldP spid="688" grpId="3" animBg="1"/>
      <p:bldP spid="688" grpId="4" animBg="1"/>
      <p:bldP spid="688" grpId="5" animBg="1"/>
      <p:bldP spid="688" grpId="6" animBg="1"/>
      <p:bldP spid="688" grpId="7" animBg="1"/>
      <p:bldP spid="688" grpId="8" animBg="1"/>
      <p:bldP spid="688" grpId="9" animBg="1"/>
      <p:bldP spid="688" grpId="10" animBg="1"/>
      <p:bldP spid="688" grpId="11" animBg="1"/>
      <p:bldP spid="688" grpId="12" animBg="1"/>
      <p:bldP spid="689" grpId="0" animBg="1"/>
      <p:bldP spid="689" grpId="1" animBg="1"/>
      <p:bldP spid="689" grpId="2" animBg="1"/>
      <p:bldP spid="689" grpId="3" animBg="1"/>
      <p:bldP spid="689" grpId="4" animBg="1"/>
      <p:bldP spid="689" grpId="5" animBg="1"/>
      <p:bldP spid="689" grpId="6" animBg="1"/>
      <p:bldP spid="689" grpId="7" animBg="1"/>
      <p:bldP spid="689" grpId="8" animBg="1"/>
      <p:bldP spid="689" grpId="9" animBg="1"/>
      <p:bldP spid="689" grpId="10" animBg="1"/>
      <p:bldP spid="689" grpId="11" animBg="1"/>
      <p:bldP spid="689" grpId="12" animBg="1"/>
      <p:bldP spid="690" grpId="0" animBg="1"/>
      <p:bldP spid="690" grpId="1" animBg="1"/>
      <p:bldP spid="690" grpId="2" animBg="1"/>
      <p:bldP spid="690" grpId="3" animBg="1"/>
      <p:bldP spid="690" grpId="4" animBg="1"/>
      <p:bldP spid="690" grpId="5" animBg="1"/>
      <p:bldP spid="690" grpId="6" animBg="1"/>
      <p:bldP spid="690" grpId="7" animBg="1"/>
      <p:bldP spid="690" grpId="8" animBg="1"/>
      <p:bldP spid="690" grpId="9" animBg="1"/>
      <p:bldP spid="690" grpId="10" animBg="1"/>
      <p:bldP spid="690" grpId="11" animBg="1"/>
      <p:bldP spid="690" grpId="12" animBg="1"/>
      <p:bldP spid="697" grpId="0" animBg="1"/>
      <p:bldP spid="697" grpId="1" animBg="1"/>
      <p:bldP spid="697" grpId="2" animBg="1"/>
      <p:bldP spid="698" grpId="0" animBg="1"/>
      <p:bldP spid="698" grpId="1" animBg="1"/>
      <p:bldP spid="698" grpId="2" animBg="1"/>
      <p:bldP spid="699" grpId="0" animBg="1"/>
      <p:bldP spid="699" grpId="1" animBg="1"/>
      <p:bldP spid="699" grpId="2" animBg="1"/>
      <p:bldP spid="700" grpId="0" animBg="1"/>
      <p:bldP spid="700" grpId="1" animBg="1"/>
      <p:bldP spid="700" grpId="2" animBg="1"/>
      <p:bldP spid="701" grpId="0" animBg="1"/>
      <p:bldP spid="701" grpId="1" animBg="1"/>
      <p:bldP spid="701" grpId="2" animBg="1"/>
      <p:bldP spid="702" grpId="0" animBg="1"/>
      <p:bldP spid="702" grpId="1" animBg="1"/>
      <p:bldP spid="702" grpId="2" animBg="1"/>
      <p:bldP spid="709" grpId="0" animBg="1"/>
      <p:bldP spid="709" grpId="1" animBg="1"/>
      <p:bldP spid="709" grpId="2" animBg="1"/>
      <p:bldP spid="710" grpId="0" animBg="1"/>
      <p:bldP spid="710" grpId="1" animBg="1"/>
      <p:bldP spid="710" grpId="2" animBg="1"/>
      <p:bldP spid="711" grpId="0" animBg="1"/>
      <p:bldP spid="711" grpId="1" animBg="1"/>
      <p:bldP spid="711" grpId="2" animBg="1"/>
      <p:bldP spid="712" grpId="0" animBg="1"/>
      <p:bldP spid="712" grpId="1" animBg="1"/>
      <p:bldP spid="712" grpId="2" animBg="1"/>
      <p:bldP spid="713" grpId="0" animBg="1"/>
      <p:bldP spid="713" grpId="1" animBg="1"/>
      <p:bldP spid="713" grpId="2" animBg="1"/>
      <p:bldP spid="714" grpId="0" animBg="1"/>
      <p:bldP spid="714" grpId="1" animBg="1"/>
      <p:bldP spid="714" grpId="2" animBg="1"/>
      <p:bldP spid="721" grpId="0" animBg="1"/>
      <p:bldP spid="721" grpId="1" animBg="1"/>
      <p:bldP spid="721" grpId="2" animBg="1"/>
      <p:bldP spid="722" grpId="0" animBg="1"/>
      <p:bldP spid="722" grpId="1" animBg="1"/>
      <p:bldP spid="722" grpId="2" animBg="1"/>
      <p:bldP spid="723" grpId="0" animBg="1"/>
      <p:bldP spid="723" grpId="1" animBg="1"/>
      <p:bldP spid="723" grpId="2" animBg="1"/>
      <p:bldP spid="724" grpId="0" animBg="1"/>
      <p:bldP spid="724" grpId="1" animBg="1"/>
      <p:bldP spid="724" grpId="2" animBg="1"/>
      <p:bldP spid="725" grpId="0" animBg="1"/>
      <p:bldP spid="725" grpId="1" animBg="1"/>
      <p:bldP spid="725" grpId="2" animBg="1"/>
      <p:bldP spid="726" grpId="0" animBg="1"/>
      <p:bldP spid="726" grpId="1" animBg="1"/>
      <p:bldP spid="726" grpId="2" animBg="1"/>
      <p:bldP spid="727" grpId="0" animBg="1"/>
      <p:bldP spid="727" grpId="1" animBg="1"/>
      <p:bldP spid="727" grpId="2"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mall RED 1 Oval 21">
            <a:extLst>
              <a:ext uri="{FF2B5EF4-FFF2-40B4-BE49-F238E27FC236}">
                <a16:creationId xmlns:a16="http://schemas.microsoft.com/office/drawing/2014/main" id="{3A83AAC3-07FA-4272-B8E7-0F876466A73D}"/>
              </a:ext>
            </a:extLst>
          </p:cNvPr>
          <p:cNvSpPr>
            <a:spLocks/>
          </p:cNvSpPr>
          <p:nvPr/>
        </p:nvSpPr>
        <p:spPr>
          <a:xfrm rot="16200000">
            <a:off x="1270109" y="4408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small YELLOW 1 Oval 22">
            <a:extLst>
              <a:ext uri="{FF2B5EF4-FFF2-40B4-BE49-F238E27FC236}">
                <a16:creationId xmlns:a16="http://schemas.microsoft.com/office/drawing/2014/main" id="{3D708AC6-15DC-4861-BE30-9946EACBFE79}"/>
              </a:ext>
            </a:extLst>
          </p:cNvPr>
          <p:cNvSpPr>
            <a:spLocks/>
          </p:cNvSpPr>
          <p:nvPr/>
        </p:nvSpPr>
        <p:spPr>
          <a:xfrm rot="16200000">
            <a:off x="1270109" y="42041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small GREEN 1 Oval 23">
            <a:extLst>
              <a:ext uri="{FF2B5EF4-FFF2-40B4-BE49-F238E27FC236}">
                <a16:creationId xmlns:a16="http://schemas.microsoft.com/office/drawing/2014/main" id="{078DA517-8C5F-41CB-A44D-9BE4A2333905}"/>
              </a:ext>
            </a:extLst>
          </p:cNvPr>
          <p:cNvSpPr>
            <a:spLocks/>
          </p:cNvSpPr>
          <p:nvPr/>
        </p:nvSpPr>
        <p:spPr>
          <a:xfrm rot="16200000">
            <a:off x="1270109" y="400362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small BLUE 1 Oval 24">
            <a:extLst>
              <a:ext uri="{FF2B5EF4-FFF2-40B4-BE49-F238E27FC236}">
                <a16:creationId xmlns:a16="http://schemas.microsoft.com/office/drawing/2014/main" id="{811F139F-0776-4185-8B44-D07A52A7645A}"/>
              </a:ext>
            </a:extLst>
          </p:cNvPr>
          <p:cNvSpPr>
            <a:spLocks/>
          </p:cNvSpPr>
          <p:nvPr/>
        </p:nvSpPr>
        <p:spPr>
          <a:xfrm rot="16200000">
            <a:off x="1491343" y="4408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small ORANGE 1 Oval 25">
            <a:extLst>
              <a:ext uri="{FF2B5EF4-FFF2-40B4-BE49-F238E27FC236}">
                <a16:creationId xmlns:a16="http://schemas.microsoft.com/office/drawing/2014/main" id="{3015A783-B56B-4D3F-8761-AF2CC4D8691F}"/>
              </a:ext>
            </a:extLst>
          </p:cNvPr>
          <p:cNvSpPr>
            <a:spLocks/>
          </p:cNvSpPr>
          <p:nvPr/>
        </p:nvSpPr>
        <p:spPr>
          <a:xfrm rot="16200000">
            <a:off x="1491343" y="42041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small PURPLE 1 Oval 26">
            <a:extLst>
              <a:ext uri="{FF2B5EF4-FFF2-40B4-BE49-F238E27FC236}">
                <a16:creationId xmlns:a16="http://schemas.microsoft.com/office/drawing/2014/main" id="{1FF15BA8-0106-4762-B7CE-31A06E612E5A}"/>
              </a:ext>
            </a:extLst>
          </p:cNvPr>
          <p:cNvSpPr>
            <a:spLocks/>
          </p:cNvSpPr>
          <p:nvPr/>
        </p:nvSpPr>
        <p:spPr>
          <a:xfrm rot="16200000">
            <a:off x="1491343" y="400362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big RED 1 Oval 27">
            <a:extLst>
              <a:ext uri="{FF2B5EF4-FFF2-40B4-BE49-F238E27FC236}">
                <a16:creationId xmlns:a16="http://schemas.microsoft.com/office/drawing/2014/main" id="{8447E6A3-B38E-4F2A-AB31-B5DFBE5634C7}"/>
              </a:ext>
            </a:extLst>
          </p:cNvPr>
          <p:cNvSpPr>
            <a:spLocks noChangeAspect="1"/>
          </p:cNvSpPr>
          <p:nvPr/>
        </p:nvSpPr>
        <p:spPr>
          <a:xfrm>
            <a:off x="1146457" y="39851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big YELLOW 1 Oval 28">
            <a:extLst>
              <a:ext uri="{FF2B5EF4-FFF2-40B4-BE49-F238E27FC236}">
                <a16:creationId xmlns:a16="http://schemas.microsoft.com/office/drawing/2014/main" id="{A468C207-D51C-4D31-8295-F0919047E872}"/>
              </a:ext>
            </a:extLst>
          </p:cNvPr>
          <p:cNvSpPr>
            <a:spLocks noChangeAspect="1"/>
          </p:cNvSpPr>
          <p:nvPr/>
        </p:nvSpPr>
        <p:spPr>
          <a:xfrm>
            <a:off x="1146457" y="39851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big GREEN 1 Oval 29">
            <a:extLst>
              <a:ext uri="{FF2B5EF4-FFF2-40B4-BE49-F238E27FC236}">
                <a16:creationId xmlns:a16="http://schemas.microsoft.com/office/drawing/2014/main" id="{5F018BC6-5F89-4325-8C1E-0BEA125CC998}"/>
              </a:ext>
            </a:extLst>
          </p:cNvPr>
          <p:cNvSpPr>
            <a:spLocks noChangeAspect="1"/>
          </p:cNvSpPr>
          <p:nvPr/>
        </p:nvSpPr>
        <p:spPr>
          <a:xfrm>
            <a:off x="1146457" y="39851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big BLUE1 Oval 30">
            <a:extLst>
              <a:ext uri="{FF2B5EF4-FFF2-40B4-BE49-F238E27FC236}">
                <a16:creationId xmlns:a16="http://schemas.microsoft.com/office/drawing/2014/main" id="{E0320CFB-E333-4E21-8C36-E61730F73C08}"/>
              </a:ext>
            </a:extLst>
          </p:cNvPr>
          <p:cNvSpPr>
            <a:spLocks noChangeAspect="1"/>
          </p:cNvSpPr>
          <p:nvPr/>
        </p:nvSpPr>
        <p:spPr>
          <a:xfrm>
            <a:off x="1146457" y="39851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big ORANGE 1 Oval 31">
            <a:extLst>
              <a:ext uri="{FF2B5EF4-FFF2-40B4-BE49-F238E27FC236}">
                <a16:creationId xmlns:a16="http://schemas.microsoft.com/office/drawing/2014/main" id="{E1A50294-D135-40AF-9AB1-DAD243B88714}"/>
              </a:ext>
            </a:extLst>
          </p:cNvPr>
          <p:cNvSpPr>
            <a:spLocks noChangeAspect="1"/>
          </p:cNvSpPr>
          <p:nvPr/>
        </p:nvSpPr>
        <p:spPr>
          <a:xfrm>
            <a:off x="1146457" y="39851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big PURPLE 1  Oval 32">
            <a:extLst>
              <a:ext uri="{FF2B5EF4-FFF2-40B4-BE49-F238E27FC236}">
                <a16:creationId xmlns:a16="http://schemas.microsoft.com/office/drawing/2014/main" id="{D3234A7F-560F-4EF7-B28D-F445E7ACA563}"/>
              </a:ext>
            </a:extLst>
          </p:cNvPr>
          <p:cNvSpPr>
            <a:spLocks noChangeAspect="1"/>
          </p:cNvSpPr>
          <p:nvPr/>
        </p:nvSpPr>
        <p:spPr>
          <a:xfrm>
            <a:off x="1146457" y="39851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white 4  Oval 38">
            <a:extLst>
              <a:ext uri="{FF2B5EF4-FFF2-40B4-BE49-F238E27FC236}">
                <a16:creationId xmlns:a16="http://schemas.microsoft.com/office/drawing/2014/main" id="{071B62F9-E8ED-4A59-9D9E-B0541EF53BF6}"/>
              </a:ext>
            </a:extLst>
          </p:cNvPr>
          <p:cNvSpPr/>
          <p:nvPr/>
        </p:nvSpPr>
        <p:spPr>
          <a:xfrm>
            <a:off x="1168768"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white 3 Oval 39">
            <a:extLst>
              <a:ext uri="{FF2B5EF4-FFF2-40B4-BE49-F238E27FC236}">
                <a16:creationId xmlns:a16="http://schemas.microsoft.com/office/drawing/2014/main" id="{4C448DF8-24FF-4EAE-A7ED-8F2E71C8CF6A}"/>
              </a:ext>
            </a:extLst>
          </p:cNvPr>
          <p:cNvSpPr/>
          <p:nvPr/>
        </p:nvSpPr>
        <p:spPr>
          <a:xfrm>
            <a:off x="1481677"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white 2 Oval 40">
            <a:extLst>
              <a:ext uri="{FF2B5EF4-FFF2-40B4-BE49-F238E27FC236}">
                <a16:creationId xmlns:a16="http://schemas.microsoft.com/office/drawing/2014/main" id="{0857CA41-9CAC-4EE0-8CC7-78B22C75E38F}"/>
              </a:ext>
            </a:extLst>
          </p:cNvPr>
          <p:cNvSpPr/>
          <p:nvPr/>
        </p:nvSpPr>
        <p:spPr>
          <a:xfrm>
            <a:off x="1168768"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white 1  Oval 41">
            <a:extLst>
              <a:ext uri="{FF2B5EF4-FFF2-40B4-BE49-F238E27FC236}">
                <a16:creationId xmlns:a16="http://schemas.microsoft.com/office/drawing/2014/main" id="{BBC77937-785E-4426-BCC0-E6BC5FE05DC1}"/>
              </a:ext>
            </a:extLst>
          </p:cNvPr>
          <p:cNvSpPr/>
          <p:nvPr/>
        </p:nvSpPr>
        <p:spPr>
          <a:xfrm>
            <a:off x="1481677"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black 2 green Oval 42">
            <a:extLst>
              <a:ext uri="{FF2B5EF4-FFF2-40B4-BE49-F238E27FC236}">
                <a16:creationId xmlns:a16="http://schemas.microsoft.com/office/drawing/2014/main" id="{77FDA941-5138-4AC7-B8A3-E7E05385527B}"/>
              </a:ext>
            </a:extLst>
          </p:cNvPr>
          <p:cNvSpPr/>
          <p:nvPr/>
        </p:nvSpPr>
        <p:spPr>
          <a:xfrm>
            <a:off x="1168768"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black 1 purple Oval 43">
            <a:extLst>
              <a:ext uri="{FF2B5EF4-FFF2-40B4-BE49-F238E27FC236}">
                <a16:creationId xmlns:a16="http://schemas.microsoft.com/office/drawing/2014/main" id="{6A8A6C77-8977-4478-AA50-7316E9E017F2}"/>
              </a:ext>
            </a:extLst>
          </p:cNvPr>
          <p:cNvSpPr/>
          <p:nvPr/>
        </p:nvSpPr>
        <p:spPr>
          <a:xfrm>
            <a:off x="1481677"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black 3 yellow Oval 44">
            <a:extLst>
              <a:ext uri="{FF2B5EF4-FFF2-40B4-BE49-F238E27FC236}">
                <a16:creationId xmlns:a16="http://schemas.microsoft.com/office/drawing/2014/main" id="{1059218D-934C-4094-855A-F602D206FA86}"/>
              </a:ext>
            </a:extLst>
          </p:cNvPr>
          <p:cNvSpPr/>
          <p:nvPr/>
        </p:nvSpPr>
        <p:spPr>
          <a:xfrm>
            <a:off x="1481677"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black 4 red Oval 45">
            <a:extLst>
              <a:ext uri="{FF2B5EF4-FFF2-40B4-BE49-F238E27FC236}">
                <a16:creationId xmlns:a16="http://schemas.microsoft.com/office/drawing/2014/main" id="{2C950715-A35A-40DF-9573-1F8AFBA55CE3}"/>
              </a:ext>
            </a:extLst>
          </p:cNvPr>
          <p:cNvSpPr/>
          <p:nvPr/>
        </p:nvSpPr>
        <p:spPr>
          <a:xfrm>
            <a:off x="1168768"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cover 4 Rectangle 54">
            <a:extLst>
              <a:ext uri="{FF2B5EF4-FFF2-40B4-BE49-F238E27FC236}">
                <a16:creationId xmlns:a16="http://schemas.microsoft.com/office/drawing/2014/main" id="{86B16DD2-A4A8-48D1-A0B6-55CEC8ED79F5}"/>
              </a:ext>
            </a:extLst>
          </p:cNvPr>
          <p:cNvSpPr/>
          <p:nvPr/>
        </p:nvSpPr>
        <p:spPr>
          <a:xfrm>
            <a:off x="111941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cover 3 Rectangle 55">
            <a:extLst>
              <a:ext uri="{FF2B5EF4-FFF2-40B4-BE49-F238E27FC236}">
                <a16:creationId xmlns:a16="http://schemas.microsoft.com/office/drawing/2014/main" id="{EDD143DA-1378-4ED0-8631-6855A28111D6}"/>
              </a:ext>
            </a:extLst>
          </p:cNvPr>
          <p:cNvSpPr/>
          <p:nvPr/>
        </p:nvSpPr>
        <p:spPr>
          <a:xfrm>
            <a:off x="111941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cover 1 Rectangle 57">
            <a:extLst>
              <a:ext uri="{FF2B5EF4-FFF2-40B4-BE49-F238E27FC236}">
                <a16:creationId xmlns:a16="http://schemas.microsoft.com/office/drawing/2014/main" id="{CA49C020-09F7-4E50-9A27-E0288E78968B}"/>
              </a:ext>
            </a:extLst>
          </p:cNvPr>
          <p:cNvSpPr/>
          <p:nvPr/>
        </p:nvSpPr>
        <p:spPr>
          <a:xfrm>
            <a:off x="111941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cover 2 Rectangle 56">
            <a:extLst>
              <a:ext uri="{FF2B5EF4-FFF2-40B4-BE49-F238E27FC236}">
                <a16:creationId xmlns:a16="http://schemas.microsoft.com/office/drawing/2014/main" id="{4478241B-9A73-43FD-8A2D-800638E4B17A}"/>
              </a:ext>
            </a:extLst>
          </p:cNvPr>
          <p:cNvSpPr/>
          <p:nvPr/>
        </p:nvSpPr>
        <p:spPr>
          <a:xfrm>
            <a:off x="111941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small RED 2 Oval 21">
            <a:extLst>
              <a:ext uri="{FF2B5EF4-FFF2-40B4-BE49-F238E27FC236}">
                <a16:creationId xmlns:a16="http://schemas.microsoft.com/office/drawing/2014/main" id="{8E4DAB1D-A010-419F-B49D-B00DABC7A482}"/>
              </a:ext>
            </a:extLst>
          </p:cNvPr>
          <p:cNvSpPr>
            <a:spLocks/>
          </p:cNvSpPr>
          <p:nvPr/>
        </p:nvSpPr>
        <p:spPr>
          <a:xfrm rot="16200000">
            <a:off x="1270109" y="363647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small YELLOW 2 Oval 22">
            <a:extLst>
              <a:ext uri="{FF2B5EF4-FFF2-40B4-BE49-F238E27FC236}">
                <a16:creationId xmlns:a16="http://schemas.microsoft.com/office/drawing/2014/main" id="{A2A545B2-8576-4182-8B89-A769C18F558D}"/>
              </a:ext>
            </a:extLst>
          </p:cNvPr>
          <p:cNvSpPr>
            <a:spLocks/>
          </p:cNvSpPr>
          <p:nvPr/>
        </p:nvSpPr>
        <p:spPr>
          <a:xfrm rot="16200000">
            <a:off x="1270109" y="34427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small GREEN 2 Oval 23">
            <a:extLst>
              <a:ext uri="{FF2B5EF4-FFF2-40B4-BE49-F238E27FC236}">
                <a16:creationId xmlns:a16="http://schemas.microsoft.com/office/drawing/2014/main" id="{0C4F3797-11B5-4AE4-A2E1-15B9391562BB}"/>
              </a:ext>
            </a:extLst>
          </p:cNvPr>
          <p:cNvSpPr>
            <a:spLocks/>
          </p:cNvSpPr>
          <p:nvPr/>
        </p:nvSpPr>
        <p:spPr>
          <a:xfrm rot="16200000">
            <a:off x="1270109" y="324061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small BLUE 2 Oval 24">
            <a:extLst>
              <a:ext uri="{FF2B5EF4-FFF2-40B4-BE49-F238E27FC236}">
                <a16:creationId xmlns:a16="http://schemas.microsoft.com/office/drawing/2014/main" id="{491B815B-5D8B-4140-A395-A999FB4F1251}"/>
              </a:ext>
            </a:extLst>
          </p:cNvPr>
          <p:cNvSpPr>
            <a:spLocks/>
          </p:cNvSpPr>
          <p:nvPr/>
        </p:nvSpPr>
        <p:spPr>
          <a:xfrm rot="16200000">
            <a:off x="1491343" y="363647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mall ORANGE 2 Oval 25">
            <a:extLst>
              <a:ext uri="{FF2B5EF4-FFF2-40B4-BE49-F238E27FC236}">
                <a16:creationId xmlns:a16="http://schemas.microsoft.com/office/drawing/2014/main" id="{1C70CF5D-83D1-4CFE-9DD6-E8B5FEF4B58C}"/>
              </a:ext>
            </a:extLst>
          </p:cNvPr>
          <p:cNvSpPr>
            <a:spLocks/>
          </p:cNvSpPr>
          <p:nvPr/>
        </p:nvSpPr>
        <p:spPr>
          <a:xfrm rot="16200000">
            <a:off x="1491343" y="34427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small PURPLE 2 Oval 26">
            <a:extLst>
              <a:ext uri="{FF2B5EF4-FFF2-40B4-BE49-F238E27FC236}">
                <a16:creationId xmlns:a16="http://schemas.microsoft.com/office/drawing/2014/main" id="{BFD20D81-07E9-49D2-A232-D90C1B2773B6}"/>
              </a:ext>
            </a:extLst>
          </p:cNvPr>
          <p:cNvSpPr>
            <a:spLocks/>
          </p:cNvSpPr>
          <p:nvPr/>
        </p:nvSpPr>
        <p:spPr>
          <a:xfrm rot="16200000">
            <a:off x="1491343" y="324061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big RED 2 Oval 27">
            <a:extLst>
              <a:ext uri="{FF2B5EF4-FFF2-40B4-BE49-F238E27FC236}">
                <a16:creationId xmlns:a16="http://schemas.microsoft.com/office/drawing/2014/main" id="{F0DA724C-C5CE-4E80-8155-278AC5282F3D}"/>
              </a:ext>
            </a:extLst>
          </p:cNvPr>
          <p:cNvSpPr>
            <a:spLocks noChangeAspect="1"/>
          </p:cNvSpPr>
          <p:nvPr/>
        </p:nvSpPr>
        <p:spPr>
          <a:xfrm>
            <a:off x="1151900" y="321461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big YELLOW 2 Oval 28">
            <a:extLst>
              <a:ext uri="{FF2B5EF4-FFF2-40B4-BE49-F238E27FC236}">
                <a16:creationId xmlns:a16="http://schemas.microsoft.com/office/drawing/2014/main" id="{5974B4D3-3C26-4B21-B1C3-EDA895B7BB3E}"/>
              </a:ext>
            </a:extLst>
          </p:cNvPr>
          <p:cNvSpPr>
            <a:spLocks noChangeAspect="1"/>
          </p:cNvSpPr>
          <p:nvPr/>
        </p:nvSpPr>
        <p:spPr>
          <a:xfrm>
            <a:off x="1151900" y="321461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big GREEN 2 Oval 29">
            <a:extLst>
              <a:ext uri="{FF2B5EF4-FFF2-40B4-BE49-F238E27FC236}">
                <a16:creationId xmlns:a16="http://schemas.microsoft.com/office/drawing/2014/main" id="{FD39CA46-9A32-44AD-AB71-1341C220FFFD}"/>
              </a:ext>
            </a:extLst>
          </p:cNvPr>
          <p:cNvSpPr>
            <a:spLocks noChangeAspect="1"/>
          </p:cNvSpPr>
          <p:nvPr/>
        </p:nvSpPr>
        <p:spPr>
          <a:xfrm>
            <a:off x="1151900" y="321461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big BLUE 2 Oval 30">
            <a:extLst>
              <a:ext uri="{FF2B5EF4-FFF2-40B4-BE49-F238E27FC236}">
                <a16:creationId xmlns:a16="http://schemas.microsoft.com/office/drawing/2014/main" id="{13D6E3C6-3CA4-4298-B60F-8BDDBF6A1FD7}"/>
              </a:ext>
            </a:extLst>
          </p:cNvPr>
          <p:cNvSpPr>
            <a:spLocks noChangeAspect="1"/>
          </p:cNvSpPr>
          <p:nvPr/>
        </p:nvSpPr>
        <p:spPr>
          <a:xfrm>
            <a:off x="1151900" y="321461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big ORANGE 2 Oval 31">
            <a:extLst>
              <a:ext uri="{FF2B5EF4-FFF2-40B4-BE49-F238E27FC236}">
                <a16:creationId xmlns:a16="http://schemas.microsoft.com/office/drawing/2014/main" id="{10D24A59-AB85-4F91-9049-C0EE6C1302DB}"/>
              </a:ext>
            </a:extLst>
          </p:cNvPr>
          <p:cNvSpPr>
            <a:spLocks noChangeAspect="1"/>
          </p:cNvSpPr>
          <p:nvPr/>
        </p:nvSpPr>
        <p:spPr>
          <a:xfrm>
            <a:off x="1151900" y="32146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big PURPLE 2 Oval 32">
            <a:extLst>
              <a:ext uri="{FF2B5EF4-FFF2-40B4-BE49-F238E27FC236}">
                <a16:creationId xmlns:a16="http://schemas.microsoft.com/office/drawing/2014/main" id="{5DF11FAE-4FEB-45DF-BA34-F9760E1F2C80}"/>
              </a:ext>
            </a:extLst>
          </p:cNvPr>
          <p:cNvSpPr>
            <a:spLocks noChangeAspect="1"/>
          </p:cNvSpPr>
          <p:nvPr/>
        </p:nvSpPr>
        <p:spPr>
          <a:xfrm>
            <a:off x="1151900" y="321461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small RED 3 Oval 21">
            <a:extLst>
              <a:ext uri="{FF2B5EF4-FFF2-40B4-BE49-F238E27FC236}">
                <a16:creationId xmlns:a16="http://schemas.microsoft.com/office/drawing/2014/main" id="{4620DFFA-73E7-48A8-AE2D-B0588AC08A23}"/>
              </a:ext>
            </a:extLst>
          </p:cNvPr>
          <p:cNvSpPr>
            <a:spLocks/>
          </p:cNvSpPr>
          <p:nvPr/>
        </p:nvSpPr>
        <p:spPr>
          <a:xfrm rot="16200000">
            <a:off x="1270109" y="28868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small YELLOW 3 Oval 22">
            <a:extLst>
              <a:ext uri="{FF2B5EF4-FFF2-40B4-BE49-F238E27FC236}">
                <a16:creationId xmlns:a16="http://schemas.microsoft.com/office/drawing/2014/main" id="{B0043E07-A24A-4D26-B8DB-BFAABF41D5DF}"/>
              </a:ext>
            </a:extLst>
          </p:cNvPr>
          <p:cNvSpPr>
            <a:spLocks/>
          </p:cNvSpPr>
          <p:nvPr/>
        </p:nvSpPr>
        <p:spPr>
          <a:xfrm rot="16200000">
            <a:off x="1270109" y="26867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small GREEN 3 Oval 23">
            <a:extLst>
              <a:ext uri="{FF2B5EF4-FFF2-40B4-BE49-F238E27FC236}">
                <a16:creationId xmlns:a16="http://schemas.microsoft.com/office/drawing/2014/main" id="{2B48690F-CA3B-45AE-9583-B0CEF45F0C5A}"/>
              </a:ext>
            </a:extLst>
          </p:cNvPr>
          <p:cNvSpPr>
            <a:spLocks/>
          </p:cNvSpPr>
          <p:nvPr/>
        </p:nvSpPr>
        <p:spPr>
          <a:xfrm rot="16200000">
            <a:off x="1270109" y="247813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small BLUE 3 Oval 24">
            <a:extLst>
              <a:ext uri="{FF2B5EF4-FFF2-40B4-BE49-F238E27FC236}">
                <a16:creationId xmlns:a16="http://schemas.microsoft.com/office/drawing/2014/main" id="{283D11FD-28A1-40E1-A4EE-D38BF963AD44}"/>
              </a:ext>
            </a:extLst>
          </p:cNvPr>
          <p:cNvSpPr>
            <a:spLocks/>
          </p:cNvSpPr>
          <p:nvPr/>
        </p:nvSpPr>
        <p:spPr>
          <a:xfrm rot="16200000">
            <a:off x="1491343" y="28868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small ORANGE 3 Oval 25">
            <a:extLst>
              <a:ext uri="{FF2B5EF4-FFF2-40B4-BE49-F238E27FC236}">
                <a16:creationId xmlns:a16="http://schemas.microsoft.com/office/drawing/2014/main" id="{86BDC122-CE74-4AEB-A1C9-4C9D1C158029}"/>
              </a:ext>
            </a:extLst>
          </p:cNvPr>
          <p:cNvSpPr>
            <a:spLocks/>
          </p:cNvSpPr>
          <p:nvPr/>
        </p:nvSpPr>
        <p:spPr>
          <a:xfrm rot="16200000">
            <a:off x="1491343" y="26867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small PURPLE 3 Oval 26">
            <a:extLst>
              <a:ext uri="{FF2B5EF4-FFF2-40B4-BE49-F238E27FC236}">
                <a16:creationId xmlns:a16="http://schemas.microsoft.com/office/drawing/2014/main" id="{64735488-FB21-4205-AD73-3A8FEE6B9B4C}"/>
              </a:ext>
            </a:extLst>
          </p:cNvPr>
          <p:cNvSpPr>
            <a:spLocks/>
          </p:cNvSpPr>
          <p:nvPr/>
        </p:nvSpPr>
        <p:spPr>
          <a:xfrm rot="16200000">
            <a:off x="1491343" y="2478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big RED 3 Oval 27">
            <a:extLst>
              <a:ext uri="{FF2B5EF4-FFF2-40B4-BE49-F238E27FC236}">
                <a16:creationId xmlns:a16="http://schemas.microsoft.com/office/drawing/2014/main" id="{4D9E8378-8F3B-4A68-BD35-10D5C9A19A52}"/>
              </a:ext>
            </a:extLst>
          </p:cNvPr>
          <p:cNvSpPr>
            <a:spLocks noChangeAspect="1"/>
          </p:cNvSpPr>
          <p:nvPr/>
        </p:nvSpPr>
        <p:spPr>
          <a:xfrm>
            <a:off x="1146457" y="24495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big YELLOW 3 Oval 28">
            <a:extLst>
              <a:ext uri="{FF2B5EF4-FFF2-40B4-BE49-F238E27FC236}">
                <a16:creationId xmlns:a16="http://schemas.microsoft.com/office/drawing/2014/main" id="{77BAED7F-B88C-4AC4-9C6D-CE5E7A31D006}"/>
              </a:ext>
            </a:extLst>
          </p:cNvPr>
          <p:cNvSpPr>
            <a:spLocks noChangeAspect="1"/>
          </p:cNvSpPr>
          <p:nvPr/>
        </p:nvSpPr>
        <p:spPr>
          <a:xfrm>
            <a:off x="1146457" y="24495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big GREEN 3 Oval 29">
            <a:extLst>
              <a:ext uri="{FF2B5EF4-FFF2-40B4-BE49-F238E27FC236}">
                <a16:creationId xmlns:a16="http://schemas.microsoft.com/office/drawing/2014/main" id="{DF075BF9-122C-4CD8-95AC-17621A4FCBCB}"/>
              </a:ext>
            </a:extLst>
          </p:cNvPr>
          <p:cNvSpPr>
            <a:spLocks noChangeAspect="1"/>
          </p:cNvSpPr>
          <p:nvPr/>
        </p:nvSpPr>
        <p:spPr>
          <a:xfrm>
            <a:off x="1146457" y="24495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big BLUE 3 Oval 30">
            <a:extLst>
              <a:ext uri="{FF2B5EF4-FFF2-40B4-BE49-F238E27FC236}">
                <a16:creationId xmlns:a16="http://schemas.microsoft.com/office/drawing/2014/main" id="{C9F63518-598B-4738-8101-529EFAA5C023}"/>
              </a:ext>
            </a:extLst>
          </p:cNvPr>
          <p:cNvSpPr>
            <a:spLocks noChangeAspect="1"/>
          </p:cNvSpPr>
          <p:nvPr/>
        </p:nvSpPr>
        <p:spPr>
          <a:xfrm>
            <a:off x="1146457" y="24495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big ORANGE 3 Oval 31">
            <a:extLst>
              <a:ext uri="{FF2B5EF4-FFF2-40B4-BE49-F238E27FC236}">
                <a16:creationId xmlns:a16="http://schemas.microsoft.com/office/drawing/2014/main" id="{EEEA9197-6999-4D7F-BE9B-B3D909596DA7}"/>
              </a:ext>
            </a:extLst>
          </p:cNvPr>
          <p:cNvSpPr>
            <a:spLocks noChangeAspect="1"/>
          </p:cNvSpPr>
          <p:nvPr/>
        </p:nvSpPr>
        <p:spPr>
          <a:xfrm>
            <a:off x="1146457" y="24495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big PURPLE 3   Oval 32">
            <a:extLst>
              <a:ext uri="{FF2B5EF4-FFF2-40B4-BE49-F238E27FC236}">
                <a16:creationId xmlns:a16="http://schemas.microsoft.com/office/drawing/2014/main" id="{3997628B-BAB0-4A61-9EE0-F43650B2D231}"/>
              </a:ext>
            </a:extLst>
          </p:cNvPr>
          <p:cNvSpPr>
            <a:spLocks noChangeAspect="1"/>
          </p:cNvSpPr>
          <p:nvPr/>
        </p:nvSpPr>
        <p:spPr>
          <a:xfrm>
            <a:off x="1146457" y="24495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small RED 4 Oval 21">
            <a:extLst>
              <a:ext uri="{FF2B5EF4-FFF2-40B4-BE49-F238E27FC236}">
                <a16:creationId xmlns:a16="http://schemas.microsoft.com/office/drawing/2014/main" id="{AE0BA4AA-9872-4213-A249-0287899636E4}"/>
              </a:ext>
            </a:extLst>
          </p:cNvPr>
          <p:cNvSpPr>
            <a:spLocks/>
          </p:cNvSpPr>
          <p:nvPr/>
        </p:nvSpPr>
        <p:spPr>
          <a:xfrm rot="16200000">
            <a:off x="1270109"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small YELLOW 4 Oval 22">
            <a:extLst>
              <a:ext uri="{FF2B5EF4-FFF2-40B4-BE49-F238E27FC236}">
                <a16:creationId xmlns:a16="http://schemas.microsoft.com/office/drawing/2014/main" id="{FB18B657-AD9D-4BB6-8B90-F735B819FA1E}"/>
              </a:ext>
            </a:extLst>
          </p:cNvPr>
          <p:cNvSpPr>
            <a:spLocks/>
          </p:cNvSpPr>
          <p:nvPr/>
        </p:nvSpPr>
        <p:spPr>
          <a:xfrm rot="16200000">
            <a:off x="1270109"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small GREEN 4 Oval 23">
            <a:extLst>
              <a:ext uri="{FF2B5EF4-FFF2-40B4-BE49-F238E27FC236}">
                <a16:creationId xmlns:a16="http://schemas.microsoft.com/office/drawing/2014/main" id="{7B53E697-8267-4E67-8CAE-69D065A27E57}"/>
              </a:ext>
            </a:extLst>
          </p:cNvPr>
          <p:cNvSpPr>
            <a:spLocks/>
          </p:cNvSpPr>
          <p:nvPr/>
        </p:nvSpPr>
        <p:spPr>
          <a:xfrm rot="16200000">
            <a:off x="1270109"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small BLUE 4 Oval 24">
            <a:extLst>
              <a:ext uri="{FF2B5EF4-FFF2-40B4-BE49-F238E27FC236}">
                <a16:creationId xmlns:a16="http://schemas.microsoft.com/office/drawing/2014/main" id="{EE0115C4-424B-4A9B-AFCD-EE4CE36FAC94}"/>
              </a:ext>
            </a:extLst>
          </p:cNvPr>
          <p:cNvSpPr>
            <a:spLocks/>
          </p:cNvSpPr>
          <p:nvPr/>
        </p:nvSpPr>
        <p:spPr>
          <a:xfrm rot="16200000">
            <a:off x="1491343"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small ORANGE 4 Oval 25">
            <a:extLst>
              <a:ext uri="{FF2B5EF4-FFF2-40B4-BE49-F238E27FC236}">
                <a16:creationId xmlns:a16="http://schemas.microsoft.com/office/drawing/2014/main" id="{8EE48ADE-BB6E-44CB-ABB9-8847FBEA7F95}"/>
              </a:ext>
            </a:extLst>
          </p:cNvPr>
          <p:cNvSpPr>
            <a:spLocks/>
          </p:cNvSpPr>
          <p:nvPr/>
        </p:nvSpPr>
        <p:spPr>
          <a:xfrm rot="16200000">
            <a:off x="1491343"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small PURPLE 4 Oval 26">
            <a:extLst>
              <a:ext uri="{FF2B5EF4-FFF2-40B4-BE49-F238E27FC236}">
                <a16:creationId xmlns:a16="http://schemas.microsoft.com/office/drawing/2014/main" id="{C9EBFB28-A129-4AE0-B938-B63B6EB60E14}"/>
              </a:ext>
            </a:extLst>
          </p:cNvPr>
          <p:cNvSpPr>
            <a:spLocks/>
          </p:cNvSpPr>
          <p:nvPr/>
        </p:nvSpPr>
        <p:spPr>
          <a:xfrm rot="16200000">
            <a:off x="1491343"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big RED 4 Oval 27">
            <a:extLst>
              <a:ext uri="{FF2B5EF4-FFF2-40B4-BE49-F238E27FC236}">
                <a16:creationId xmlns:a16="http://schemas.microsoft.com/office/drawing/2014/main" id="{FC4E344B-2148-4035-AC76-6BB0615EDFE7}"/>
              </a:ext>
            </a:extLst>
          </p:cNvPr>
          <p:cNvSpPr>
            <a:spLocks noChangeAspect="1"/>
          </p:cNvSpPr>
          <p:nvPr/>
        </p:nvSpPr>
        <p:spPr>
          <a:xfrm>
            <a:off x="1151815"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big YELLOW 4 Oval 28">
            <a:extLst>
              <a:ext uri="{FF2B5EF4-FFF2-40B4-BE49-F238E27FC236}">
                <a16:creationId xmlns:a16="http://schemas.microsoft.com/office/drawing/2014/main" id="{9074F61D-D149-49E1-9F43-C585C5F4E0C2}"/>
              </a:ext>
            </a:extLst>
          </p:cNvPr>
          <p:cNvSpPr>
            <a:spLocks noChangeAspect="1"/>
          </p:cNvSpPr>
          <p:nvPr/>
        </p:nvSpPr>
        <p:spPr>
          <a:xfrm>
            <a:off x="1151815"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big GREEN 4 Oval 29">
            <a:extLst>
              <a:ext uri="{FF2B5EF4-FFF2-40B4-BE49-F238E27FC236}">
                <a16:creationId xmlns:a16="http://schemas.microsoft.com/office/drawing/2014/main" id="{5CAC0775-9787-4B64-B6DB-D02C829E5340}"/>
              </a:ext>
            </a:extLst>
          </p:cNvPr>
          <p:cNvSpPr>
            <a:spLocks noChangeAspect="1"/>
          </p:cNvSpPr>
          <p:nvPr/>
        </p:nvSpPr>
        <p:spPr>
          <a:xfrm>
            <a:off x="1151815"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big BLUE 4 Oval 30">
            <a:extLst>
              <a:ext uri="{FF2B5EF4-FFF2-40B4-BE49-F238E27FC236}">
                <a16:creationId xmlns:a16="http://schemas.microsoft.com/office/drawing/2014/main" id="{CB8A2250-494D-4465-91B2-EC9DBEF98D86}"/>
              </a:ext>
            </a:extLst>
          </p:cNvPr>
          <p:cNvSpPr>
            <a:spLocks noChangeAspect="1"/>
          </p:cNvSpPr>
          <p:nvPr/>
        </p:nvSpPr>
        <p:spPr>
          <a:xfrm>
            <a:off x="1151815"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big ORANGE 4 Oval 31">
            <a:extLst>
              <a:ext uri="{FF2B5EF4-FFF2-40B4-BE49-F238E27FC236}">
                <a16:creationId xmlns:a16="http://schemas.microsoft.com/office/drawing/2014/main" id="{0A437548-8A7E-4513-93D3-5EA4229F8B82}"/>
              </a:ext>
            </a:extLst>
          </p:cNvPr>
          <p:cNvSpPr>
            <a:spLocks noChangeAspect="1"/>
          </p:cNvSpPr>
          <p:nvPr/>
        </p:nvSpPr>
        <p:spPr>
          <a:xfrm>
            <a:off x="1151815"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big PURPLE 4 Oval 32">
            <a:extLst>
              <a:ext uri="{FF2B5EF4-FFF2-40B4-BE49-F238E27FC236}">
                <a16:creationId xmlns:a16="http://schemas.microsoft.com/office/drawing/2014/main" id="{5CDACDE2-9A02-4E82-AB7A-00805EFE06CE}"/>
              </a:ext>
            </a:extLst>
          </p:cNvPr>
          <p:cNvSpPr>
            <a:spLocks noChangeAspect="1"/>
          </p:cNvSpPr>
          <p:nvPr/>
        </p:nvSpPr>
        <p:spPr>
          <a:xfrm>
            <a:off x="1151815"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RED 2 Oval 27">
            <a:extLst>
              <a:ext uri="{FF2B5EF4-FFF2-40B4-BE49-F238E27FC236}">
                <a16:creationId xmlns:a16="http://schemas.microsoft.com/office/drawing/2014/main" id="{B18EE58A-4B9B-4C85-960F-89521250B1C0}"/>
              </a:ext>
            </a:extLst>
          </p:cNvPr>
          <p:cNvSpPr>
            <a:spLocks noChangeAspect="1"/>
          </p:cNvSpPr>
          <p:nvPr/>
        </p:nvSpPr>
        <p:spPr>
          <a:xfrm>
            <a:off x="10297907" y="244412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GREEN 2 Oval 29">
            <a:extLst>
              <a:ext uri="{FF2B5EF4-FFF2-40B4-BE49-F238E27FC236}">
                <a16:creationId xmlns:a16="http://schemas.microsoft.com/office/drawing/2014/main" id="{12BC5617-4D70-4B7F-9D03-F2F2C4236966}"/>
              </a:ext>
            </a:extLst>
          </p:cNvPr>
          <p:cNvSpPr>
            <a:spLocks noChangeAspect="1"/>
          </p:cNvSpPr>
          <p:nvPr/>
        </p:nvSpPr>
        <p:spPr>
          <a:xfrm>
            <a:off x="10297907" y="399279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ORANGE 2 Oval 31">
            <a:extLst>
              <a:ext uri="{FF2B5EF4-FFF2-40B4-BE49-F238E27FC236}">
                <a16:creationId xmlns:a16="http://schemas.microsoft.com/office/drawing/2014/main" id="{1B60F8B3-6B5F-45D3-9472-29E8B750B704}"/>
              </a:ext>
            </a:extLst>
          </p:cNvPr>
          <p:cNvSpPr>
            <a:spLocks noChangeAspect="1"/>
          </p:cNvSpPr>
          <p:nvPr/>
        </p:nvSpPr>
        <p:spPr>
          <a:xfrm>
            <a:off x="10297907" y="167491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BLUE 2 Oval 30">
            <a:extLst>
              <a:ext uri="{FF2B5EF4-FFF2-40B4-BE49-F238E27FC236}">
                <a16:creationId xmlns:a16="http://schemas.microsoft.com/office/drawing/2014/main" id="{51F457E7-812B-400B-88AD-D0CACB29FAAD}"/>
              </a:ext>
            </a:extLst>
          </p:cNvPr>
          <p:cNvSpPr>
            <a:spLocks noChangeAspect="1"/>
          </p:cNvSpPr>
          <p:nvPr/>
        </p:nvSpPr>
        <p:spPr>
          <a:xfrm>
            <a:off x="10297907" y="319419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NEW GAME Rectangle 73">
            <a:hlinkClick r:id="rId2" action="ppaction://hlinksldjump"/>
            <a:extLst>
              <a:ext uri="{FF2B5EF4-FFF2-40B4-BE49-F238E27FC236}">
                <a16:creationId xmlns:a16="http://schemas.microsoft.com/office/drawing/2014/main" id="{AB190887-BD7C-493F-8400-7F0F6E1AAFE9}"/>
              </a:ext>
            </a:extLst>
          </p:cNvPr>
          <p:cNvSpPr/>
          <p:nvPr/>
        </p:nvSpPr>
        <p:spPr>
          <a:xfrm>
            <a:off x="10765087" y="6246006"/>
            <a:ext cx="1133645" cy="307777"/>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NEW GAME</a:t>
            </a:r>
          </a:p>
        </p:txBody>
      </p:sp>
      <p:sp>
        <p:nvSpPr>
          <p:cNvPr id="67" name="BIG cover 4 Rectangle 56">
            <a:extLst>
              <a:ext uri="{FF2B5EF4-FFF2-40B4-BE49-F238E27FC236}">
                <a16:creationId xmlns:a16="http://schemas.microsoft.com/office/drawing/2014/main" id="{640EF4E5-932B-487B-A403-0D58FAD8F5B4}"/>
              </a:ext>
            </a:extLst>
          </p:cNvPr>
          <p:cNvSpPr/>
          <p:nvPr/>
        </p:nvSpPr>
        <p:spPr>
          <a:xfrm>
            <a:off x="10178568" y="1653460"/>
            <a:ext cx="886679" cy="2996536"/>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68" name="REVEAL Rectangle 87">
            <a:extLst>
              <a:ext uri="{FF2B5EF4-FFF2-40B4-BE49-F238E27FC236}">
                <a16:creationId xmlns:a16="http://schemas.microsoft.com/office/drawing/2014/main" id="{CBACCA10-9E0B-4FA1-84F1-74376260B7FF}"/>
              </a:ext>
            </a:extLst>
          </p:cNvPr>
          <p:cNvSpPr/>
          <p:nvPr/>
        </p:nvSpPr>
        <p:spPr>
          <a:xfrm>
            <a:off x="10137562" y="4794994"/>
            <a:ext cx="979056" cy="523220"/>
          </a:xfrm>
          <a:prstGeom prst="rect">
            <a:avLst/>
          </a:prstGeom>
          <a:noFill/>
        </p:spPr>
        <p:txBody>
          <a:bodyPr wrap="square" lIns="91440" tIns="45720" rIns="91440" bIns="4572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REVEAL / COVER</a:t>
            </a:r>
          </a:p>
        </p:txBody>
      </p:sp>
      <p:sp>
        <p:nvSpPr>
          <p:cNvPr id="69" name="small RED 1 Oval 21">
            <a:extLst>
              <a:ext uri="{FF2B5EF4-FFF2-40B4-BE49-F238E27FC236}">
                <a16:creationId xmlns:a16="http://schemas.microsoft.com/office/drawing/2014/main" id="{763BF056-24C3-4DF9-B5E3-689752992976}"/>
              </a:ext>
            </a:extLst>
          </p:cNvPr>
          <p:cNvSpPr>
            <a:spLocks/>
          </p:cNvSpPr>
          <p:nvPr/>
        </p:nvSpPr>
        <p:spPr>
          <a:xfrm rot="16200000">
            <a:off x="2013342" y="4408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small YELLOW 1 Oval 22">
            <a:extLst>
              <a:ext uri="{FF2B5EF4-FFF2-40B4-BE49-F238E27FC236}">
                <a16:creationId xmlns:a16="http://schemas.microsoft.com/office/drawing/2014/main" id="{21B42FC7-A780-4EF0-909B-1EBCBC57D943}"/>
              </a:ext>
            </a:extLst>
          </p:cNvPr>
          <p:cNvSpPr>
            <a:spLocks/>
          </p:cNvSpPr>
          <p:nvPr/>
        </p:nvSpPr>
        <p:spPr>
          <a:xfrm rot="16200000">
            <a:off x="2013342" y="42041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small GREEN 1 Oval 23">
            <a:extLst>
              <a:ext uri="{FF2B5EF4-FFF2-40B4-BE49-F238E27FC236}">
                <a16:creationId xmlns:a16="http://schemas.microsoft.com/office/drawing/2014/main" id="{F433E8F4-60C0-4B7D-8612-F9F3922AF617}"/>
              </a:ext>
            </a:extLst>
          </p:cNvPr>
          <p:cNvSpPr>
            <a:spLocks/>
          </p:cNvSpPr>
          <p:nvPr/>
        </p:nvSpPr>
        <p:spPr>
          <a:xfrm rot="16200000">
            <a:off x="2013342" y="400362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small BLUE 1 Oval 24">
            <a:extLst>
              <a:ext uri="{FF2B5EF4-FFF2-40B4-BE49-F238E27FC236}">
                <a16:creationId xmlns:a16="http://schemas.microsoft.com/office/drawing/2014/main" id="{FA918EA7-946C-4AB8-9AB1-528DB438C74A}"/>
              </a:ext>
            </a:extLst>
          </p:cNvPr>
          <p:cNvSpPr>
            <a:spLocks/>
          </p:cNvSpPr>
          <p:nvPr/>
        </p:nvSpPr>
        <p:spPr>
          <a:xfrm rot="16200000">
            <a:off x="2234576" y="4408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small ORANGE 1 Oval 25">
            <a:extLst>
              <a:ext uri="{FF2B5EF4-FFF2-40B4-BE49-F238E27FC236}">
                <a16:creationId xmlns:a16="http://schemas.microsoft.com/office/drawing/2014/main" id="{05A8911D-E79A-4BF0-A669-155E6F1B2506}"/>
              </a:ext>
            </a:extLst>
          </p:cNvPr>
          <p:cNvSpPr>
            <a:spLocks/>
          </p:cNvSpPr>
          <p:nvPr/>
        </p:nvSpPr>
        <p:spPr>
          <a:xfrm rot="16200000">
            <a:off x="2234576" y="42041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small PURPLE 1 Oval 26">
            <a:extLst>
              <a:ext uri="{FF2B5EF4-FFF2-40B4-BE49-F238E27FC236}">
                <a16:creationId xmlns:a16="http://schemas.microsoft.com/office/drawing/2014/main" id="{CEC6087A-3ADA-4669-8BAF-F4D2897F6C85}"/>
              </a:ext>
            </a:extLst>
          </p:cNvPr>
          <p:cNvSpPr>
            <a:spLocks/>
          </p:cNvSpPr>
          <p:nvPr/>
        </p:nvSpPr>
        <p:spPr>
          <a:xfrm rot="16200000">
            <a:off x="2234576" y="400362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big RED 1 Oval 27">
            <a:extLst>
              <a:ext uri="{FF2B5EF4-FFF2-40B4-BE49-F238E27FC236}">
                <a16:creationId xmlns:a16="http://schemas.microsoft.com/office/drawing/2014/main" id="{59425199-7C37-4303-935E-0FBDA2834CE1}"/>
              </a:ext>
            </a:extLst>
          </p:cNvPr>
          <p:cNvSpPr>
            <a:spLocks noChangeAspect="1"/>
          </p:cNvSpPr>
          <p:nvPr/>
        </p:nvSpPr>
        <p:spPr>
          <a:xfrm>
            <a:off x="1889690" y="39851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big YELLOW 1 Oval 28">
            <a:extLst>
              <a:ext uri="{FF2B5EF4-FFF2-40B4-BE49-F238E27FC236}">
                <a16:creationId xmlns:a16="http://schemas.microsoft.com/office/drawing/2014/main" id="{31C044CD-4C10-4370-A6F7-79569918DC75}"/>
              </a:ext>
            </a:extLst>
          </p:cNvPr>
          <p:cNvSpPr>
            <a:spLocks noChangeAspect="1"/>
          </p:cNvSpPr>
          <p:nvPr/>
        </p:nvSpPr>
        <p:spPr>
          <a:xfrm>
            <a:off x="1889690" y="39851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big GREEN 1 Oval 29">
            <a:extLst>
              <a:ext uri="{FF2B5EF4-FFF2-40B4-BE49-F238E27FC236}">
                <a16:creationId xmlns:a16="http://schemas.microsoft.com/office/drawing/2014/main" id="{1A12A458-251E-46C6-810C-C1E79BEE7D82}"/>
              </a:ext>
            </a:extLst>
          </p:cNvPr>
          <p:cNvSpPr>
            <a:spLocks noChangeAspect="1"/>
          </p:cNvSpPr>
          <p:nvPr/>
        </p:nvSpPr>
        <p:spPr>
          <a:xfrm>
            <a:off x="1889690" y="39851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big BLUE1 Oval 30">
            <a:extLst>
              <a:ext uri="{FF2B5EF4-FFF2-40B4-BE49-F238E27FC236}">
                <a16:creationId xmlns:a16="http://schemas.microsoft.com/office/drawing/2014/main" id="{31B676E8-ED51-47AF-B664-E0A188366EFD}"/>
              </a:ext>
            </a:extLst>
          </p:cNvPr>
          <p:cNvSpPr>
            <a:spLocks noChangeAspect="1"/>
          </p:cNvSpPr>
          <p:nvPr/>
        </p:nvSpPr>
        <p:spPr>
          <a:xfrm>
            <a:off x="1889690" y="39851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big ORANGE 1 Oval 31">
            <a:extLst>
              <a:ext uri="{FF2B5EF4-FFF2-40B4-BE49-F238E27FC236}">
                <a16:creationId xmlns:a16="http://schemas.microsoft.com/office/drawing/2014/main" id="{4B251C78-41EE-4366-93CC-93C1662EDF96}"/>
              </a:ext>
            </a:extLst>
          </p:cNvPr>
          <p:cNvSpPr>
            <a:spLocks noChangeAspect="1"/>
          </p:cNvSpPr>
          <p:nvPr/>
        </p:nvSpPr>
        <p:spPr>
          <a:xfrm>
            <a:off x="1889690" y="39851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big PURPLE 1  Oval 32">
            <a:extLst>
              <a:ext uri="{FF2B5EF4-FFF2-40B4-BE49-F238E27FC236}">
                <a16:creationId xmlns:a16="http://schemas.microsoft.com/office/drawing/2014/main" id="{D0A4F5C6-53A8-489B-8F29-5FA72AFFC478}"/>
              </a:ext>
            </a:extLst>
          </p:cNvPr>
          <p:cNvSpPr>
            <a:spLocks noChangeAspect="1"/>
          </p:cNvSpPr>
          <p:nvPr/>
        </p:nvSpPr>
        <p:spPr>
          <a:xfrm>
            <a:off x="1889690" y="39851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white 4  Oval 38">
            <a:extLst>
              <a:ext uri="{FF2B5EF4-FFF2-40B4-BE49-F238E27FC236}">
                <a16:creationId xmlns:a16="http://schemas.microsoft.com/office/drawing/2014/main" id="{62FD63FC-7633-4D26-9213-96058F5BADDC}"/>
              </a:ext>
            </a:extLst>
          </p:cNvPr>
          <p:cNvSpPr/>
          <p:nvPr/>
        </p:nvSpPr>
        <p:spPr>
          <a:xfrm>
            <a:off x="2224335"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white 3 Oval 39">
            <a:extLst>
              <a:ext uri="{FF2B5EF4-FFF2-40B4-BE49-F238E27FC236}">
                <a16:creationId xmlns:a16="http://schemas.microsoft.com/office/drawing/2014/main" id="{F277BFED-D776-4365-9EB7-58CB891ABB9E}"/>
              </a:ext>
            </a:extLst>
          </p:cNvPr>
          <p:cNvSpPr/>
          <p:nvPr/>
        </p:nvSpPr>
        <p:spPr>
          <a:xfrm>
            <a:off x="1912001"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white 2 Oval 40">
            <a:extLst>
              <a:ext uri="{FF2B5EF4-FFF2-40B4-BE49-F238E27FC236}">
                <a16:creationId xmlns:a16="http://schemas.microsoft.com/office/drawing/2014/main" id="{0D746A92-2055-4A49-8946-0950875DCA99}"/>
              </a:ext>
            </a:extLst>
          </p:cNvPr>
          <p:cNvSpPr/>
          <p:nvPr/>
        </p:nvSpPr>
        <p:spPr>
          <a:xfrm>
            <a:off x="1912001"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white 1  Oval 41">
            <a:extLst>
              <a:ext uri="{FF2B5EF4-FFF2-40B4-BE49-F238E27FC236}">
                <a16:creationId xmlns:a16="http://schemas.microsoft.com/office/drawing/2014/main" id="{6794D8B4-71DE-4755-9115-7A37E6BAB9A2}"/>
              </a:ext>
            </a:extLst>
          </p:cNvPr>
          <p:cNvSpPr/>
          <p:nvPr/>
        </p:nvSpPr>
        <p:spPr>
          <a:xfrm>
            <a:off x="2219319"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black 2 green Oval 42">
            <a:extLst>
              <a:ext uri="{FF2B5EF4-FFF2-40B4-BE49-F238E27FC236}">
                <a16:creationId xmlns:a16="http://schemas.microsoft.com/office/drawing/2014/main" id="{17B6279A-F8AE-4265-880C-F2E15125330F}"/>
              </a:ext>
            </a:extLst>
          </p:cNvPr>
          <p:cNvSpPr/>
          <p:nvPr/>
        </p:nvSpPr>
        <p:spPr>
          <a:xfrm>
            <a:off x="1912001"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black 1 purple Oval 43">
            <a:extLst>
              <a:ext uri="{FF2B5EF4-FFF2-40B4-BE49-F238E27FC236}">
                <a16:creationId xmlns:a16="http://schemas.microsoft.com/office/drawing/2014/main" id="{C6E31398-1E8E-46F9-A485-93C7B45510BF}"/>
              </a:ext>
            </a:extLst>
          </p:cNvPr>
          <p:cNvSpPr/>
          <p:nvPr/>
        </p:nvSpPr>
        <p:spPr>
          <a:xfrm>
            <a:off x="2219319"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black 3 yellow Oval 44">
            <a:extLst>
              <a:ext uri="{FF2B5EF4-FFF2-40B4-BE49-F238E27FC236}">
                <a16:creationId xmlns:a16="http://schemas.microsoft.com/office/drawing/2014/main" id="{045513CC-6C3C-4F96-B0A9-6AAB03E333C3}"/>
              </a:ext>
            </a:extLst>
          </p:cNvPr>
          <p:cNvSpPr/>
          <p:nvPr/>
        </p:nvSpPr>
        <p:spPr>
          <a:xfrm>
            <a:off x="1912001"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black 4 red Oval 45">
            <a:extLst>
              <a:ext uri="{FF2B5EF4-FFF2-40B4-BE49-F238E27FC236}">
                <a16:creationId xmlns:a16="http://schemas.microsoft.com/office/drawing/2014/main" id="{8044E3F6-FEAC-4562-A4AB-C4046274C605}"/>
              </a:ext>
            </a:extLst>
          </p:cNvPr>
          <p:cNvSpPr/>
          <p:nvPr/>
        </p:nvSpPr>
        <p:spPr>
          <a:xfrm>
            <a:off x="2224335"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cover 4 Rectangle 54">
            <a:extLst>
              <a:ext uri="{FF2B5EF4-FFF2-40B4-BE49-F238E27FC236}">
                <a16:creationId xmlns:a16="http://schemas.microsoft.com/office/drawing/2014/main" id="{13FCD500-D2EA-4DCC-B436-79FE81D341EC}"/>
              </a:ext>
            </a:extLst>
          </p:cNvPr>
          <p:cNvSpPr/>
          <p:nvPr/>
        </p:nvSpPr>
        <p:spPr>
          <a:xfrm>
            <a:off x="1862647"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cover 3 Rectangle 55">
            <a:extLst>
              <a:ext uri="{FF2B5EF4-FFF2-40B4-BE49-F238E27FC236}">
                <a16:creationId xmlns:a16="http://schemas.microsoft.com/office/drawing/2014/main" id="{59782222-5254-47DA-B12E-B8467BC73F3C}"/>
              </a:ext>
            </a:extLst>
          </p:cNvPr>
          <p:cNvSpPr/>
          <p:nvPr/>
        </p:nvSpPr>
        <p:spPr>
          <a:xfrm>
            <a:off x="1862647"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cover 1 Rectangle 57">
            <a:extLst>
              <a:ext uri="{FF2B5EF4-FFF2-40B4-BE49-F238E27FC236}">
                <a16:creationId xmlns:a16="http://schemas.microsoft.com/office/drawing/2014/main" id="{D82C25E8-0F78-4E86-BA60-E5411D041E74}"/>
              </a:ext>
            </a:extLst>
          </p:cNvPr>
          <p:cNvSpPr/>
          <p:nvPr/>
        </p:nvSpPr>
        <p:spPr>
          <a:xfrm>
            <a:off x="1862647"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cover 2 Rectangle 56">
            <a:extLst>
              <a:ext uri="{FF2B5EF4-FFF2-40B4-BE49-F238E27FC236}">
                <a16:creationId xmlns:a16="http://schemas.microsoft.com/office/drawing/2014/main" id="{1DEC8458-3B06-4AFE-99F9-C6B4CBD0D061}"/>
              </a:ext>
            </a:extLst>
          </p:cNvPr>
          <p:cNvSpPr/>
          <p:nvPr/>
        </p:nvSpPr>
        <p:spPr>
          <a:xfrm>
            <a:off x="1862647"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small RED 2 Oval 21">
            <a:extLst>
              <a:ext uri="{FF2B5EF4-FFF2-40B4-BE49-F238E27FC236}">
                <a16:creationId xmlns:a16="http://schemas.microsoft.com/office/drawing/2014/main" id="{B73C8519-414D-4437-BE55-E8F93573EAC1}"/>
              </a:ext>
            </a:extLst>
          </p:cNvPr>
          <p:cNvSpPr>
            <a:spLocks/>
          </p:cNvSpPr>
          <p:nvPr/>
        </p:nvSpPr>
        <p:spPr>
          <a:xfrm rot="16200000">
            <a:off x="2013342" y="363647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small YELLOW 2 Oval 22">
            <a:extLst>
              <a:ext uri="{FF2B5EF4-FFF2-40B4-BE49-F238E27FC236}">
                <a16:creationId xmlns:a16="http://schemas.microsoft.com/office/drawing/2014/main" id="{BBDA0BFB-FDBA-4770-B469-14DE90D3E77E}"/>
              </a:ext>
            </a:extLst>
          </p:cNvPr>
          <p:cNvSpPr>
            <a:spLocks/>
          </p:cNvSpPr>
          <p:nvPr/>
        </p:nvSpPr>
        <p:spPr>
          <a:xfrm rot="16200000">
            <a:off x="2013342" y="34427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small GREEN 2 Oval 23">
            <a:extLst>
              <a:ext uri="{FF2B5EF4-FFF2-40B4-BE49-F238E27FC236}">
                <a16:creationId xmlns:a16="http://schemas.microsoft.com/office/drawing/2014/main" id="{140E2F83-7699-4E8C-B4CC-065747B75C1A}"/>
              </a:ext>
            </a:extLst>
          </p:cNvPr>
          <p:cNvSpPr>
            <a:spLocks/>
          </p:cNvSpPr>
          <p:nvPr/>
        </p:nvSpPr>
        <p:spPr>
          <a:xfrm rot="16200000">
            <a:off x="2013342" y="324061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small BLUE 2 Oval 24">
            <a:extLst>
              <a:ext uri="{FF2B5EF4-FFF2-40B4-BE49-F238E27FC236}">
                <a16:creationId xmlns:a16="http://schemas.microsoft.com/office/drawing/2014/main" id="{AD13C15D-8AFD-42F7-B0BC-82B1AC6B21A1}"/>
              </a:ext>
            </a:extLst>
          </p:cNvPr>
          <p:cNvSpPr>
            <a:spLocks/>
          </p:cNvSpPr>
          <p:nvPr/>
        </p:nvSpPr>
        <p:spPr>
          <a:xfrm rot="16200000">
            <a:off x="2234576" y="363647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small ORANGE 2 Oval 25">
            <a:extLst>
              <a:ext uri="{FF2B5EF4-FFF2-40B4-BE49-F238E27FC236}">
                <a16:creationId xmlns:a16="http://schemas.microsoft.com/office/drawing/2014/main" id="{8C981297-FA72-4657-9289-F0460117C951}"/>
              </a:ext>
            </a:extLst>
          </p:cNvPr>
          <p:cNvSpPr>
            <a:spLocks/>
          </p:cNvSpPr>
          <p:nvPr/>
        </p:nvSpPr>
        <p:spPr>
          <a:xfrm rot="16200000">
            <a:off x="2234576" y="34427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small PURPLE 2 Oval 26">
            <a:extLst>
              <a:ext uri="{FF2B5EF4-FFF2-40B4-BE49-F238E27FC236}">
                <a16:creationId xmlns:a16="http://schemas.microsoft.com/office/drawing/2014/main" id="{26ADCBB3-DD97-4067-8AEE-A4DC32D73DDD}"/>
              </a:ext>
            </a:extLst>
          </p:cNvPr>
          <p:cNvSpPr>
            <a:spLocks/>
          </p:cNvSpPr>
          <p:nvPr/>
        </p:nvSpPr>
        <p:spPr>
          <a:xfrm rot="16200000">
            <a:off x="2234576" y="324061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big RED 2 Oval 27">
            <a:extLst>
              <a:ext uri="{FF2B5EF4-FFF2-40B4-BE49-F238E27FC236}">
                <a16:creationId xmlns:a16="http://schemas.microsoft.com/office/drawing/2014/main" id="{585AA06C-2D84-4855-8C99-DD77F9B2CDC6}"/>
              </a:ext>
            </a:extLst>
          </p:cNvPr>
          <p:cNvSpPr>
            <a:spLocks noChangeAspect="1"/>
          </p:cNvSpPr>
          <p:nvPr/>
        </p:nvSpPr>
        <p:spPr>
          <a:xfrm>
            <a:off x="1895133" y="321461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big YELLOW 2 Oval 28">
            <a:extLst>
              <a:ext uri="{FF2B5EF4-FFF2-40B4-BE49-F238E27FC236}">
                <a16:creationId xmlns:a16="http://schemas.microsoft.com/office/drawing/2014/main" id="{3C576F7A-4837-44BD-86FC-2A38C6EC2DE7}"/>
              </a:ext>
            </a:extLst>
          </p:cNvPr>
          <p:cNvSpPr>
            <a:spLocks noChangeAspect="1"/>
          </p:cNvSpPr>
          <p:nvPr/>
        </p:nvSpPr>
        <p:spPr>
          <a:xfrm>
            <a:off x="1895133" y="321461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big GREEN 2 Oval 29">
            <a:extLst>
              <a:ext uri="{FF2B5EF4-FFF2-40B4-BE49-F238E27FC236}">
                <a16:creationId xmlns:a16="http://schemas.microsoft.com/office/drawing/2014/main" id="{A350AACA-92C6-49EE-9B06-99A2511E4990}"/>
              </a:ext>
            </a:extLst>
          </p:cNvPr>
          <p:cNvSpPr>
            <a:spLocks noChangeAspect="1"/>
          </p:cNvSpPr>
          <p:nvPr/>
        </p:nvSpPr>
        <p:spPr>
          <a:xfrm>
            <a:off x="1895133" y="321461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big BLUE 2 Oval 30">
            <a:extLst>
              <a:ext uri="{FF2B5EF4-FFF2-40B4-BE49-F238E27FC236}">
                <a16:creationId xmlns:a16="http://schemas.microsoft.com/office/drawing/2014/main" id="{DDA98066-99D2-4D45-8F0C-DCF46DD0C52E}"/>
              </a:ext>
            </a:extLst>
          </p:cNvPr>
          <p:cNvSpPr>
            <a:spLocks noChangeAspect="1"/>
          </p:cNvSpPr>
          <p:nvPr/>
        </p:nvSpPr>
        <p:spPr>
          <a:xfrm>
            <a:off x="1895133" y="321461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big ORANGE 2 Oval 31">
            <a:extLst>
              <a:ext uri="{FF2B5EF4-FFF2-40B4-BE49-F238E27FC236}">
                <a16:creationId xmlns:a16="http://schemas.microsoft.com/office/drawing/2014/main" id="{D0B1428E-6AEE-442D-B787-18996856221A}"/>
              </a:ext>
            </a:extLst>
          </p:cNvPr>
          <p:cNvSpPr>
            <a:spLocks noChangeAspect="1"/>
          </p:cNvSpPr>
          <p:nvPr/>
        </p:nvSpPr>
        <p:spPr>
          <a:xfrm>
            <a:off x="1895133" y="32146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big PURPLE 2 Oval 32">
            <a:extLst>
              <a:ext uri="{FF2B5EF4-FFF2-40B4-BE49-F238E27FC236}">
                <a16:creationId xmlns:a16="http://schemas.microsoft.com/office/drawing/2014/main" id="{BAAB5B15-F72C-4560-84D6-673800BE35FA}"/>
              </a:ext>
            </a:extLst>
          </p:cNvPr>
          <p:cNvSpPr>
            <a:spLocks noChangeAspect="1"/>
          </p:cNvSpPr>
          <p:nvPr/>
        </p:nvSpPr>
        <p:spPr>
          <a:xfrm>
            <a:off x="1895133" y="321461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small RED 3 Oval 21">
            <a:extLst>
              <a:ext uri="{FF2B5EF4-FFF2-40B4-BE49-F238E27FC236}">
                <a16:creationId xmlns:a16="http://schemas.microsoft.com/office/drawing/2014/main" id="{E3362AE3-DBB8-4E03-A8B8-C355F457D43B}"/>
              </a:ext>
            </a:extLst>
          </p:cNvPr>
          <p:cNvSpPr>
            <a:spLocks/>
          </p:cNvSpPr>
          <p:nvPr/>
        </p:nvSpPr>
        <p:spPr>
          <a:xfrm rot="16200000">
            <a:off x="2013342" y="28868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small YELLOW 3 Oval 22">
            <a:extLst>
              <a:ext uri="{FF2B5EF4-FFF2-40B4-BE49-F238E27FC236}">
                <a16:creationId xmlns:a16="http://schemas.microsoft.com/office/drawing/2014/main" id="{BF42852C-4357-4716-ACF2-03E92914FACE}"/>
              </a:ext>
            </a:extLst>
          </p:cNvPr>
          <p:cNvSpPr>
            <a:spLocks/>
          </p:cNvSpPr>
          <p:nvPr/>
        </p:nvSpPr>
        <p:spPr>
          <a:xfrm rot="16200000">
            <a:off x="2013342" y="26867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small GREEN 3 Oval 23">
            <a:extLst>
              <a:ext uri="{FF2B5EF4-FFF2-40B4-BE49-F238E27FC236}">
                <a16:creationId xmlns:a16="http://schemas.microsoft.com/office/drawing/2014/main" id="{B9B8428E-B2B4-4DB3-887E-74B3A10BDCBE}"/>
              </a:ext>
            </a:extLst>
          </p:cNvPr>
          <p:cNvSpPr>
            <a:spLocks/>
          </p:cNvSpPr>
          <p:nvPr/>
        </p:nvSpPr>
        <p:spPr>
          <a:xfrm rot="16200000">
            <a:off x="2013342" y="247813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small BLUE 3 Oval 24">
            <a:extLst>
              <a:ext uri="{FF2B5EF4-FFF2-40B4-BE49-F238E27FC236}">
                <a16:creationId xmlns:a16="http://schemas.microsoft.com/office/drawing/2014/main" id="{F69C213F-1744-4BE7-8021-19126D382B28}"/>
              </a:ext>
            </a:extLst>
          </p:cNvPr>
          <p:cNvSpPr>
            <a:spLocks/>
          </p:cNvSpPr>
          <p:nvPr/>
        </p:nvSpPr>
        <p:spPr>
          <a:xfrm rot="16200000">
            <a:off x="2234576" y="28868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small ORANGE 3 Oval 25">
            <a:extLst>
              <a:ext uri="{FF2B5EF4-FFF2-40B4-BE49-F238E27FC236}">
                <a16:creationId xmlns:a16="http://schemas.microsoft.com/office/drawing/2014/main" id="{B7DF92CF-8A59-4AE8-BFAD-D73B87A235B4}"/>
              </a:ext>
            </a:extLst>
          </p:cNvPr>
          <p:cNvSpPr>
            <a:spLocks/>
          </p:cNvSpPr>
          <p:nvPr/>
        </p:nvSpPr>
        <p:spPr>
          <a:xfrm rot="16200000">
            <a:off x="2234576" y="26867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small PURPLE 3 Oval 26">
            <a:extLst>
              <a:ext uri="{FF2B5EF4-FFF2-40B4-BE49-F238E27FC236}">
                <a16:creationId xmlns:a16="http://schemas.microsoft.com/office/drawing/2014/main" id="{3D051847-A6E0-4C66-ACA4-C315DD000240}"/>
              </a:ext>
            </a:extLst>
          </p:cNvPr>
          <p:cNvSpPr>
            <a:spLocks/>
          </p:cNvSpPr>
          <p:nvPr/>
        </p:nvSpPr>
        <p:spPr>
          <a:xfrm rot="16200000">
            <a:off x="2234576" y="2478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big RED 3 Oval 27">
            <a:extLst>
              <a:ext uri="{FF2B5EF4-FFF2-40B4-BE49-F238E27FC236}">
                <a16:creationId xmlns:a16="http://schemas.microsoft.com/office/drawing/2014/main" id="{BF40C844-4175-458F-B0E3-B9AA933DB1EE}"/>
              </a:ext>
            </a:extLst>
          </p:cNvPr>
          <p:cNvSpPr>
            <a:spLocks noChangeAspect="1"/>
          </p:cNvSpPr>
          <p:nvPr/>
        </p:nvSpPr>
        <p:spPr>
          <a:xfrm>
            <a:off x="1889690" y="24495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big YELLOW 3 Oval 28">
            <a:extLst>
              <a:ext uri="{FF2B5EF4-FFF2-40B4-BE49-F238E27FC236}">
                <a16:creationId xmlns:a16="http://schemas.microsoft.com/office/drawing/2014/main" id="{86D1A6FE-431C-4FB7-A058-BA36FC5898FE}"/>
              </a:ext>
            </a:extLst>
          </p:cNvPr>
          <p:cNvSpPr>
            <a:spLocks noChangeAspect="1"/>
          </p:cNvSpPr>
          <p:nvPr/>
        </p:nvSpPr>
        <p:spPr>
          <a:xfrm>
            <a:off x="1889690" y="24495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big GREEN 3 Oval 29">
            <a:extLst>
              <a:ext uri="{FF2B5EF4-FFF2-40B4-BE49-F238E27FC236}">
                <a16:creationId xmlns:a16="http://schemas.microsoft.com/office/drawing/2014/main" id="{CB7C26AD-542B-417C-BB90-13CFD5B782E0}"/>
              </a:ext>
            </a:extLst>
          </p:cNvPr>
          <p:cNvSpPr>
            <a:spLocks noChangeAspect="1"/>
          </p:cNvSpPr>
          <p:nvPr/>
        </p:nvSpPr>
        <p:spPr>
          <a:xfrm>
            <a:off x="1889690" y="24495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big BLUE 3 Oval 30">
            <a:extLst>
              <a:ext uri="{FF2B5EF4-FFF2-40B4-BE49-F238E27FC236}">
                <a16:creationId xmlns:a16="http://schemas.microsoft.com/office/drawing/2014/main" id="{8CF8510A-DCE2-4190-8C98-CEA72C02799E}"/>
              </a:ext>
            </a:extLst>
          </p:cNvPr>
          <p:cNvSpPr>
            <a:spLocks noChangeAspect="1"/>
          </p:cNvSpPr>
          <p:nvPr/>
        </p:nvSpPr>
        <p:spPr>
          <a:xfrm>
            <a:off x="1889690" y="24495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big ORANGE 3 Oval 31">
            <a:extLst>
              <a:ext uri="{FF2B5EF4-FFF2-40B4-BE49-F238E27FC236}">
                <a16:creationId xmlns:a16="http://schemas.microsoft.com/office/drawing/2014/main" id="{30993D1E-1E9E-4324-9E7F-605BF22F5E36}"/>
              </a:ext>
            </a:extLst>
          </p:cNvPr>
          <p:cNvSpPr>
            <a:spLocks noChangeAspect="1"/>
          </p:cNvSpPr>
          <p:nvPr/>
        </p:nvSpPr>
        <p:spPr>
          <a:xfrm>
            <a:off x="1889690" y="24495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big PURPLE 3   Oval 32">
            <a:extLst>
              <a:ext uri="{FF2B5EF4-FFF2-40B4-BE49-F238E27FC236}">
                <a16:creationId xmlns:a16="http://schemas.microsoft.com/office/drawing/2014/main" id="{B3C3E0D5-F096-46E5-B0C6-988D18304405}"/>
              </a:ext>
            </a:extLst>
          </p:cNvPr>
          <p:cNvSpPr>
            <a:spLocks noChangeAspect="1"/>
          </p:cNvSpPr>
          <p:nvPr/>
        </p:nvSpPr>
        <p:spPr>
          <a:xfrm>
            <a:off x="1889690" y="24495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small RED 4 Oval 21">
            <a:extLst>
              <a:ext uri="{FF2B5EF4-FFF2-40B4-BE49-F238E27FC236}">
                <a16:creationId xmlns:a16="http://schemas.microsoft.com/office/drawing/2014/main" id="{9962FF46-9ED3-4043-9A46-FD4AC016CB96}"/>
              </a:ext>
            </a:extLst>
          </p:cNvPr>
          <p:cNvSpPr>
            <a:spLocks/>
          </p:cNvSpPr>
          <p:nvPr/>
        </p:nvSpPr>
        <p:spPr>
          <a:xfrm rot="16200000">
            <a:off x="2013342"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small YELLOW 4 Oval 22">
            <a:extLst>
              <a:ext uri="{FF2B5EF4-FFF2-40B4-BE49-F238E27FC236}">
                <a16:creationId xmlns:a16="http://schemas.microsoft.com/office/drawing/2014/main" id="{AA8854AD-A24F-4AC6-B5E8-32D48F497C46}"/>
              </a:ext>
            </a:extLst>
          </p:cNvPr>
          <p:cNvSpPr>
            <a:spLocks/>
          </p:cNvSpPr>
          <p:nvPr/>
        </p:nvSpPr>
        <p:spPr>
          <a:xfrm rot="16200000">
            <a:off x="2013342"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mall GREEN 4 Oval 23">
            <a:extLst>
              <a:ext uri="{FF2B5EF4-FFF2-40B4-BE49-F238E27FC236}">
                <a16:creationId xmlns:a16="http://schemas.microsoft.com/office/drawing/2014/main" id="{BF378191-E574-464B-8077-B2E4870017DD}"/>
              </a:ext>
            </a:extLst>
          </p:cNvPr>
          <p:cNvSpPr>
            <a:spLocks/>
          </p:cNvSpPr>
          <p:nvPr/>
        </p:nvSpPr>
        <p:spPr>
          <a:xfrm rot="16200000">
            <a:off x="2013342"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small BLUE 4 Oval 24">
            <a:extLst>
              <a:ext uri="{FF2B5EF4-FFF2-40B4-BE49-F238E27FC236}">
                <a16:creationId xmlns:a16="http://schemas.microsoft.com/office/drawing/2014/main" id="{477E5161-E709-413A-A340-C2911AA789CF}"/>
              </a:ext>
            </a:extLst>
          </p:cNvPr>
          <p:cNvSpPr>
            <a:spLocks/>
          </p:cNvSpPr>
          <p:nvPr/>
        </p:nvSpPr>
        <p:spPr>
          <a:xfrm rot="16200000">
            <a:off x="2234576"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small ORANGE 4 Oval 25">
            <a:extLst>
              <a:ext uri="{FF2B5EF4-FFF2-40B4-BE49-F238E27FC236}">
                <a16:creationId xmlns:a16="http://schemas.microsoft.com/office/drawing/2014/main" id="{9B212429-A074-4C2D-B6C4-2957ABB64923}"/>
              </a:ext>
            </a:extLst>
          </p:cNvPr>
          <p:cNvSpPr>
            <a:spLocks/>
          </p:cNvSpPr>
          <p:nvPr/>
        </p:nvSpPr>
        <p:spPr>
          <a:xfrm rot="16200000">
            <a:off x="2234576"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small PURPLE 4 Oval 26">
            <a:extLst>
              <a:ext uri="{FF2B5EF4-FFF2-40B4-BE49-F238E27FC236}">
                <a16:creationId xmlns:a16="http://schemas.microsoft.com/office/drawing/2014/main" id="{E2BE792E-EE5B-4D89-89F2-35585C8B29ED}"/>
              </a:ext>
            </a:extLst>
          </p:cNvPr>
          <p:cNvSpPr>
            <a:spLocks/>
          </p:cNvSpPr>
          <p:nvPr/>
        </p:nvSpPr>
        <p:spPr>
          <a:xfrm rot="16200000">
            <a:off x="2234576"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big RED 4 Oval 27">
            <a:extLst>
              <a:ext uri="{FF2B5EF4-FFF2-40B4-BE49-F238E27FC236}">
                <a16:creationId xmlns:a16="http://schemas.microsoft.com/office/drawing/2014/main" id="{813C268C-B337-4663-9F4F-A9909531808B}"/>
              </a:ext>
            </a:extLst>
          </p:cNvPr>
          <p:cNvSpPr>
            <a:spLocks noChangeAspect="1"/>
          </p:cNvSpPr>
          <p:nvPr/>
        </p:nvSpPr>
        <p:spPr>
          <a:xfrm>
            <a:off x="1895048"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big YELLOW 4 Oval 28">
            <a:extLst>
              <a:ext uri="{FF2B5EF4-FFF2-40B4-BE49-F238E27FC236}">
                <a16:creationId xmlns:a16="http://schemas.microsoft.com/office/drawing/2014/main" id="{6D72699B-AFA8-4E5B-AC3E-A367836603F8}"/>
              </a:ext>
            </a:extLst>
          </p:cNvPr>
          <p:cNvSpPr>
            <a:spLocks noChangeAspect="1"/>
          </p:cNvSpPr>
          <p:nvPr/>
        </p:nvSpPr>
        <p:spPr>
          <a:xfrm>
            <a:off x="1895048"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big GREEN 4 Oval 29">
            <a:extLst>
              <a:ext uri="{FF2B5EF4-FFF2-40B4-BE49-F238E27FC236}">
                <a16:creationId xmlns:a16="http://schemas.microsoft.com/office/drawing/2014/main" id="{A73F4893-2382-460A-94B9-649B7487F339}"/>
              </a:ext>
            </a:extLst>
          </p:cNvPr>
          <p:cNvSpPr>
            <a:spLocks noChangeAspect="1"/>
          </p:cNvSpPr>
          <p:nvPr/>
        </p:nvSpPr>
        <p:spPr>
          <a:xfrm>
            <a:off x="1895048"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big BLUE 4 Oval 30">
            <a:extLst>
              <a:ext uri="{FF2B5EF4-FFF2-40B4-BE49-F238E27FC236}">
                <a16:creationId xmlns:a16="http://schemas.microsoft.com/office/drawing/2014/main" id="{72A2DA8B-C375-4DE2-B36F-EC5855DBFCEC}"/>
              </a:ext>
            </a:extLst>
          </p:cNvPr>
          <p:cNvSpPr>
            <a:spLocks noChangeAspect="1"/>
          </p:cNvSpPr>
          <p:nvPr/>
        </p:nvSpPr>
        <p:spPr>
          <a:xfrm>
            <a:off x="1895048"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big ORANGE 4 Oval 31">
            <a:extLst>
              <a:ext uri="{FF2B5EF4-FFF2-40B4-BE49-F238E27FC236}">
                <a16:creationId xmlns:a16="http://schemas.microsoft.com/office/drawing/2014/main" id="{2DA015BA-599C-4D99-BD04-395AC54E6041}"/>
              </a:ext>
            </a:extLst>
          </p:cNvPr>
          <p:cNvSpPr>
            <a:spLocks noChangeAspect="1"/>
          </p:cNvSpPr>
          <p:nvPr/>
        </p:nvSpPr>
        <p:spPr>
          <a:xfrm>
            <a:off x="1895048"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big PURPLE 4 Oval 32">
            <a:extLst>
              <a:ext uri="{FF2B5EF4-FFF2-40B4-BE49-F238E27FC236}">
                <a16:creationId xmlns:a16="http://schemas.microsoft.com/office/drawing/2014/main" id="{2F9CAEE7-B245-459A-B4B4-7F90D0FA201C}"/>
              </a:ext>
            </a:extLst>
          </p:cNvPr>
          <p:cNvSpPr>
            <a:spLocks noChangeAspect="1"/>
          </p:cNvSpPr>
          <p:nvPr/>
        </p:nvSpPr>
        <p:spPr>
          <a:xfrm>
            <a:off x="1895048"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small RED 1 Oval 21">
            <a:extLst>
              <a:ext uri="{FF2B5EF4-FFF2-40B4-BE49-F238E27FC236}">
                <a16:creationId xmlns:a16="http://schemas.microsoft.com/office/drawing/2014/main" id="{988E19EF-4386-4355-B7D6-A4C0FFE20D9B}"/>
              </a:ext>
            </a:extLst>
          </p:cNvPr>
          <p:cNvSpPr>
            <a:spLocks/>
          </p:cNvSpPr>
          <p:nvPr/>
        </p:nvSpPr>
        <p:spPr>
          <a:xfrm rot="16200000">
            <a:off x="2777374" y="4408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small YELLOW 1 Oval 22">
            <a:extLst>
              <a:ext uri="{FF2B5EF4-FFF2-40B4-BE49-F238E27FC236}">
                <a16:creationId xmlns:a16="http://schemas.microsoft.com/office/drawing/2014/main" id="{4EA8BFD2-4E54-48FF-B137-BCA3BA3D411F}"/>
              </a:ext>
            </a:extLst>
          </p:cNvPr>
          <p:cNvSpPr>
            <a:spLocks/>
          </p:cNvSpPr>
          <p:nvPr/>
        </p:nvSpPr>
        <p:spPr>
          <a:xfrm rot="16200000">
            <a:off x="2777374" y="42041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small GREEN 1 Oval 23">
            <a:extLst>
              <a:ext uri="{FF2B5EF4-FFF2-40B4-BE49-F238E27FC236}">
                <a16:creationId xmlns:a16="http://schemas.microsoft.com/office/drawing/2014/main" id="{9D6F9B08-5FA2-45A1-9884-69BDC6012A25}"/>
              </a:ext>
            </a:extLst>
          </p:cNvPr>
          <p:cNvSpPr>
            <a:spLocks/>
          </p:cNvSpPr>
          <p:nvPr/>
        </p:nvSpPr>
        <p:spPr>
          <a:xfrm rot="16200000">
            <a:off x="2777374" y="400362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small BLUE 1 Oval 24">
            <a:extLst>
              <a:ext uri="{FF2B5EF4-FFF2-40B4-BE49-F238E27FC236}">
                <a16:creationId xmlns:a16="http://schemas.microsoft.com/office/drawing/2014/main" id="{A196FBAF-7BA6-428F-A4DA-2FC959001172}"/>
              </a:ext>
            </a:extLst>
          </p:cNvPr>
          <p:cNvSpPr>
            <a:spLocks/>
          </p:cNvSpPr>
          <p:nvPr/>
        </p:nvSpPr>
        <p:spPr>
          <a:xfrm rot="16200000">
            <a:off x="2998608" y="4408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small ORANGE 1 Oval 25">
            <a:extLst>
              <a:ext uri="{FF2B5EF4-FFF2-40B4-BE49-F238E27FC236}">
                <a16:creationId xmlns:a16="http://schemas.microsoft.com/office/drawing/2014/main" id="{77D7F747-109F-4FD1-AC8D-542DCA709FA5}"/>
              </a:ext>
            </a:extLst>
          </p:cNvPr>
          <p:cNvSpPr>
            <a:spLocks/>
          </p:cNvSpPr>
          <p:nvPr/>
        </p:nvSpPr>
        <p:spPr>
          <a:xfrm rot="16200000">
            <a:off x="2998608" y="42041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small PURPLE 1 Oval 26">
            <a:extLst>
              <a:ext uri="{FF2B5EF4-FFF2-40B4-BE49-F238E27FC236}">
                <a16:creationId xmlns:a16="http://schemas.microsoft.com/office/drawing/2014/main" id="{87FB1965-A63D-4E99-AE00-FA3970E8B289}"/>
              </a:ext>
            </a:extLst>
          </p:cNvPr>
          <p:cNvSpPr>
            <a:spLocks/>
          </p:cNvSpPr>
          <p:nvPr/>
        </p:nvSpPr>
        <p:spPr>
          <a:xfrm rot="16200000">
            <a:off x="2998608" y="400362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big RED 1 Oval 27">
            <a:extLst>
              <a:ext uri="{FF2B5EF4-FFF2-40B4-BE49-F238E27FC236}">
                <a16:creationId xmlns:a16="http://schemas.microsoft.com/office/drawing/2014/main" id="{988366D6-61AD-4917-BFCD-8D7530EF4861}"/>
              </a:ext>
            </a:extLst>
          </p:cNvPr>
          <p:cNvSpPr>
            <a:spLocks noChangeAspect="1"/>
          </p:cNvSpPr>
          <p:nvPr/>
        </p:nvSpPr>
        <p:spPr>
          <a:xfrm>
            <a:off x="2653722" y="39851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big YELLOW 1 Oval 28">
            <a:extLst>
              <a:ext uri="{FF2B5EF4-FFF2-40B4-BE49-F238E27FC236}">
                <a16:creationId xmlns:a16="http://schemas.microsoft.com/office/drawing/2014/main" id="{5480356F-CF64-47D0-807D-1EA5AB68B1ED}"/>
              </a:ext>
            </a:extLst>
          </p:cNvPr>
          <p:cNvSpPr>
            <a:spLocks noChangeAspect="1"/>
          </p:cNvSpPr>
          <p:nvPr/>
        </p:nvSpPr>
        <p:spPr>
          <a:xfrm>
            <a:off x="2653722" y="39851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big GREEN 1 Oval 29">
            <a:extLst>
              <a:ext uri="{FF2B5EF4-FFF2-40B4-BE49-F238E27FC236}">
                <a16:creationId xmlns:a16="http://schemas.microsoft.com/office/drawing/2014/main" id="{D9908A3E-11B5-4BEE-A9DA-909C39A5D025}"/>
              </a:ext>
            </a:extLst>
          </p:cNvPr>
          <p:cNvSpPr>
            <a:spLocks noChangeAspect="1"/>
          </p:cNvSpPr>
          <p:nvPr/>
        </p:nvSpPr>
        <p:spPr>
          <a:xfrm>
            <a:off x="2653722" y="39851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8" name="big BLUE1 Oval 30">
            <a:extLst>
              <a:ext uri="{FF2B5EF4-FFF2-40B4-BE49-F238E27FC236}">
                <a16:creationId xmlns:a16="http://schemas.microsoft.com/office/drawing/2014/main" id="{384C711B-74DB-4B73-AD3D-361556C5647C}"/>
              </a:ext>
            </a:extLst>
          </p:cNvPr>
          <p:cNvSpPr>
            <a:spLocks noChangeAspect="1"/>
          </p:cNvSpPr>
          <p:nvPr/>
        </p:nvSpPr>
        <p:spPr>
          <a:xfrm>
            <a:off x="2653722" y="39851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big ORANGE 1 Oval 31">
            <a:extLst>
              <a:ext uri="{FF2B5EF4-FFF2-40B4-BE49-F238E27FC236}">
                <a16:creationId xmlns:a16="http://schemas.microsoft.com/office/drawing/2014/main" id="{07507F53-9D04-4B35-BDE0-D9F75D0A4E28}"/>
              </a:ext>
            </a:extLst>
          </p:cNvPr>
          <p:cNvSpPr>
            <a:spLocks noChangeAspect="1"/>
          </p:cNvSpPr>
          <p:nvPr/>
        </p:nvSpPr>
        <p:spPr>
          <a:xfrm>
            <a:off x="2653722" y="39851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big PURPLE 1  Oval 32">
            <a:extLst>
              <a:ext uri="{FF2B5EF4-FFF2-40B4-BE49-F238E27FC236}">
                <a16:creationId xmlns:a16="http://schemas.microsoft.com/office/drawing/2014/main" id="{7AE75C16-2B9D-4FDC-8507-FA16010E1AF3}"/>
              </a:ext>
            </a:extLst>
          </p:cNvPr>
          <p:cNvSpPr>
            <a:spLocks noChangeAspect="1"/>
          </p:cNvSpPr>
          <p:nvPr/>
        </p:nvSpPr>
        <p:spPr>
          <a:xfrm>
            <a:off x="2653722" y="39851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white 4  Oval 38">
            <a:extLst>
              <a:ext uri="{FF2B5EF4-FFF2-40B4-BE49-F238E27FC236}">
                <a16:creationId xmlns:a16="http://schemas.microsoft.com/office/drawing/2014/main" id="{13FEBF54-64F0-4CB8-8A5A-8CA7C9E97EA1}"/>
              </a:ext>
            </a:extLst>
          </p:cNvPr>
          <p:cNvSpPr/>
          <p:nvPr/>
        </p:nvSpPr>
        <p:spPr>
          <a:xfrm>
            <a:off x="2977679"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white 3 Oval 39">
            <a:extLst>
              <a:ext uri="{FF2B5EF4-FFF2-40B4-BE49-F238E27FC236}">
                <a16:creationId xmlns:a16="http://schemas.microsoft.com/office/drawing/2014/main" id="{714D8BFF-E518-4FEF-9086-B091998A28EC}"/>
              </a:ext>
            </a:extLst>
          </p:cNvPr>
          <p:cNvSpPr/>
          <p:nvPr/>
        </p:nvSpPr>
        <p:spPr>
          <a:xfrm>
            <a:off x="2988942"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white 2 Oval 40">
            <a:extLst>
              <a:ext uri="{FF2B5EF4-FFF2-40B4-BE49-F238E27FC236}">
                <a16:creationId xmlns:a16="http://schemas.microsoft.com/office/drawing/2014/main" id="{D7A99DB0-F28F-4467-A074-39261286D239}"/>
              </a:ext>
            </a:extLst>
          </p:cNvPr>
          <p:cNvSpPr/>
          <p:nvPr/>
        </p:nvSpPr>
        <p:spPr>
          <a:xfrm>
            <a:off x="2676033"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white 1  Oval 41">
            <a:extLst>
              <a:ext uri="{FF2B5EF4-FFF2-40B4-BE49-F238E27FC236}">
                <a16:creationId xmlns:a16="http://schemas.microsoft.com/office/drawing/2014/main" id="{D31E1478-FC88-4E3C-B0B7-60A6691E902B}"/>
              </a:ext>
            </a:extLst>
          </p:cNvPr>
          <p:cNvSpPr/>
          <p:nvPr/>
        </p:nvSpPr>
        <p:spPr>
          <a:xfrm>
            <a:off x="2681624" y="507147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black 2 green Oval 42">
            <a:extLst>
              <a:ext uri="{FF2B5EF4-FFF2-40B4-BE49-F238E27FC236}">
                <a16:creationId xmlns:a16="http://schemas.microsoft.com/office/drawing/2014/main" id="{92CBE194-2CEE-430A-9E03-7FEB43AFD968}"/>
              </a:ext>
            </a:extLst>
          </p:cNvPr>
          <p:cNvSpPr/>
          <p:nvPr/>
        </p:nvSpPr>
        <p:spPr>
          <a:xfrm>
            <a:off x="2676033"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black 1 purple Oval 43">
            <a:extLst>
              <a:ext uri="{FF2B5EF4-FFF2-40B4-BE49-F238E27FC236}">
                <a16:creationId xmlns:a16="http://schemas.microsoft.com/office/drawing/2014/main" id="{BABE9DCD-A648-493D-ADF8-D2CF226E7DCD}"/>
              </a:ext>
            </a:extLst>
          </p:cNvPr>
          <p:cNvSpPr/>
          <p:nvPr/>
        </p:nvSpPr>
        <p:spPr>
          <a:xfrm>
            <a:off x="2681624" y="507147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black 3 yellow Oval 44">
            <a:extLst>
              <a:ext uri="{FF2B5EF4-FFF2-40B4-BE49-F238E27FC236}">
                <a16:creationId xmlns:a16="http://schemas.microsoft.com/office/drawing/2014/main" id="{BB6D7299-F36A-4100-BFE4-DE8DCC8DF487}"/>
              </a:ext>
            </a:extLst>
          </p:cNvPr>
          <p:cNvSpPr/>
          <p:nvPr/>
        </p:nvSpPr>
        <p:spPr>
          <a:xfrm>
            <a:off x="2988942"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black 4 red Oval 45">
            <a:extLst>
              <a:ext uri="{FF2B5EF4-FFF2-40B4-BE49-F238E27FC236}">
                <a16:creationId xmlns:a16="http://schemas.microsoft.com/office/drawing/2014/main" id="{4EAAAB08-9D71-4A6F-A17A-DF3E6091170F}"/>
              </a:ext>
            </a:extLst>
          </p:cNvPr>
          <p:cNvSpPr/>
          <p:nvPr/>
        </p:nvSpPr>
        <p:spPr>
          <a:xfrm>
            <a:off x="2977679"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cover 4 Rectangle 54">
            <a:extLst>
              <a:ext uri="{FF2B5EF4-FFF2-40B4-BE49-F238E27FC236}">
                <a16:creationId xmlns:a16="http://schemas.microsoft.com/office/drawing/2014/main" id="{BC1B8D35-59EA-4B65-8507-2F8CEFDF96A1}"/>
              </a:ext>
            </a:extLst>
          </p:cNvPr>
          <p:cNvSpPr/>
          <p:nvPr/>
        </p:nvSpPr>
        <p:spPr>
          <a:xfrm>
            <a:off x="2626679"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cover 3 Rectangle 55">
            <a:extLst>
              <a:ext uri="{FF2B5EF4-FFF2-40B4-BE49-F238E27FC236}">
                <a16:creationId xmlns:a16="http://schemas.microsoft.com/office/drawing/2014/main" id="{09F5B463-C2CE-430A-9550-9AD55544B201}"/>
              </a:ext>
            </a:extLst>
          </p:cNvPr>
          <p:cNvSpPr/>
          <p:nvPr/>
        </p:nvSpPr>
        <p:spPr>
          <a:xfrm>
            <a:off x="2626679"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cover 1 Rectangle 57">
            <a:extLst>
              <a:ext uri="{FF2B5EF4-FFF2-40B4-BE49-F238E27FC236}">
                <a16:creationId xmlns:a16="http://schemas.microsoft.com/office/drawing/2014/main" id="{8B9328F0-D129-4B06-8C83-12C6BD263819}"/>
              </a:ext>
            </a:extLst>
          </p:cNvPr>
          <p:cNvSpPr/>
          <p:nvPr/>
        </p:nvSpPr>
        <p:spPr>
          <a:xfrm>
            <a:off x="2626679"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cover 2 Rectangle 56">
            <a:extLst>
              <a:ext uri="{FF2B5EF4-FFF2-40B4-BE49-F238E27FC236}">
                <a16:creationId xmlns:a16="http://schemas.microsoft.com/office/drawing/2014/main" id="{F183373F-9A5C-4A2D-B454-AE7B89222581}"/>
              </a:ext>
            </a:extLst>
          </p:cNvPr>
          <p:cNvSpPr/>
          <p:nvPr/>
        </p:nvSpPr>
        <p:spPr>
          <a:xfrm>
            <a:off x="2626679"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small RED 2 Oval 21">
            <a:extLst>
              <a:ext uri="{FF2B5EF4-FFF2-40B4-BE49-F238E27FC236}">
                <a16:creationId xmlns:a16="http://schemas.microsoft.com/office/drawing/2014/main" id="{B9B766BD-833B-457C-B5D1-35591FA4166D}"/>
              </a:ext>
            </a:extLst>
          </p:cNvPr>
          <p:cNvSpPr>
            <a:spLocks/>
          </p:cNvSpPr>
          <p:nvPr/>
        </p:nvSpPr>
        <p:spPr>
          <a:xfrm rot="16200000">
            <a:off x="2777374" y="363647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small YELLOW 2 Oval 22">
            <a:extLst>
              <a:ext uri="{FF2B5EF4-FFF2-40B4-BE49-F238E27FC236}">
                <a16:creationId xmlns:a16="http://schemas.microsoft.com/office/drawing/2014/main" id="{EFCFF4B0-194A-425B-BC4B-291F568D9C69}"/>
              </a:ext>
            </a:extLst>
          </p:cNvPr>
          <p:cNvSpPr>
            <a:spLocks/>
          </p:cNvSpPr>
          <p:nvPr/>
        </p:nvSpPr>
        <p:spPr>
          <a:xfrm rot="16200000">
            <a:off x="2777374" y="34427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small GREEN 2 Oval 23">
            <a:extLst>
              <a:ext uri="{FF2B5EF4-FFF2-40B4-BE49-F238E27FC236}">
                <a16:creationId xmlns:a16="http://schemas.microsoft.com/office/drawing/2014/main" id="{374120B1-718D-4B24-B0D5-81AE85986348}"/>
              </a:ext>
            </a:extLst>
          </p:cNvPr>
          <p:cNvSpPr>
            <a:spLocks/>
          </p:cNvSpPr>
          <p:nvPr/>
        </p:nvSpPr>
        <p:spPr>
          <a:xfrm rot="16200000">
            <a:off x="2777374" y="324061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small BLUE 2 Oval 24">
            <a:extLst>
              <a:ext uri="{FF2B5EF4-FFF2-40B4-BE49-F238E27FC236}">
                <a16:creationId xmlns:a16="http://schemas.microsoft.com/office/drawing/2014/main" id="{10BDDBF4-507C-460C-9476-234EB02B3115}"/>
              </a:ext>
            </a:extLst>
          </p:cNvPr>
          <p:cNvSpPr>
            <a:spLocks/>
          </p:cNvSpPr>
          <p:nvPr/>
        </p:nvSpPr>
        <p:spPr>
          <a:xfrm rot="16200000">
            <a:off x="2998608" y="363647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7" name="small ORANGE 2 Oval 25">
            <a:extLst>
              <a:ext uri="{FF2B5EF4-FFF2-40B4-BE49-F238E27FC236}">
                <a16:creationId xmlns:a16="http://schemas.microsoft.com/office/drawing/2014/main" id="{523A773C-0BDA-4A14-8D14-A3CF30903B38}"/>
              </a:ext>
            </a:extLst>
          </p:cNvPr>
          <p:cNvSpPr>
            <a:spLocks/>
          </p:cNvSpPr>
          <p:nvPr/>
        </p:nvSpPr>
        <p:spPr>
          <a:xfrm rot="16200000">
            <a:off x="2998608" y="34427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small PURPLE 2 Oval 26">
            <a:extLst>
              <a:ext uri="{FF2B5EF4-FFF2-40B4-BE49-F238E27FC236}">
                <a16:creationId xmlns:a16="http://schemas.microsoft.com/office/drawing/2014/main" id="{87EB6ECA-CFD9-4E3A-9FC6-04EC6E66E273}"/>
              </a:ext>
            </a:extLst>
          </p:cNvPr>
          <p:cNvSpPr>
            <a:spLocks/>
          </p:cNvSpPr>
          <p:nvPr/>
        </p:nvSpPr>
        <p:spPr>
          <a:xfrm rot="16200000">
            <a:off x="2998608" y="324061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big RED 2 Oval 27">
            <a:extLst>
              <a:ext uri="{FF2B5EF4-FFF2-40B4-BE49-F238E27FC236}">
                <a16:creationId xmlns:a16="http://schemas.microsoft.com/office/drawing/2014/main" id="{A0133B32-758D-4613-B8D4-40612B3B88A2}"/>
              </a:ext>
            </a:extLst>
          </p:cNvPr>
          <p:cNvSpPr>
            <a:spLocks noChangeAspect="1"/>
          </p:cNvSpPr>
          <p:nvPr/>
        </p:nvSpPr>
        <p:spPr>
          <a:xfrm>
            <a:off x="2659165" y="321461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big YELLOW 2 Oval 28">
            <a:extLst>
              <a:ext uri="{FF2B5EF4-FFF2-40B4-BE49-F238E27FC236}">
                <a16:creationId xmlns:a16="http://schemas.microsoft.com/office/drawing/2014/main" id="{A7088F5C-2CE6-4F61-884D-A9A98BEE2C7A}"/>
              </a:ext>
            </a:extLst>
          </p:cNvPr>
          <p:cNvSpPr>
            <a:spLocks noChangeAspect="1"/>
          </p:cNvSpPr>
          <p:nvPr/>
        </p:nvSpPr>
        <p:spPr>
          <a:xfrm>
            <a:off x="2659165" y="321461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big GREEN 2 Oval 29">
            <a:extLst>
              <a:ext uri="{FF2B5EF4-FFF2-40B4-BE49-F238E27FC236}">
                <a16:creationId xmlns:a16="http://schemas.microsoft.com/office/drawing/2014/main" id="{82FB53C3-B411-43AA-A4DA-92322ED641DF}"/>
              </a:ext>
            </a:extLst>
          </p:cNvPr>
          <p:cNvSpPr>
            <a:spLocks noChangeAspect="1"/>
          </p:cNvSpPr>
          <p:nvPr/>
        </p:nvSpPr>
        <p:spPr>
          <a:xfrm>
            <a:off x="2659165" y="321461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big BLUE 2 Oval 30">
            <a:extLst>
              <a:ext uri="{FF2B5EF4-FFF2-40B4-BE49-F238E27FC236}">
                <a16:creationId xmlns:a16="http://schemas.microsoft.com/office/drawing/2014/main" id="{D6CA4C9A-7712-4E2C-ABFE-7ED54062E940}"/>
              </a:ext>
            </a:extLst>
          </p:cNvPr>
          <p:cNvSpPr>
            <a:spLocks noChangeAspect="1"/>
          </p:cNvSpPr>
          <p:nvPr/>
        </p:nvSpPr>
        <p:spPr>
          <a:xfrm>
            <a:off x="2659165" y="321461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big ORANGE 2 Oval 31">
            <a:extLst>
              <a:ext uri="{FF2B5EF4-FFF2-40B4-BE49-F238E27FC236}">
                <a16:creationId xmlns:a16="http://schemas.microsoft.com/office/drawing/2014/main" id="{DCF9ACE1-4853-437B-AAB2-FD03C43D76B3}"/>
              </a:ext>
            </a:extLst>
          </p:cNvPr>
          <p:cNvSpPr>
            <a:spLocks noChangeAspect="1"/>
          </p:cNvSpPr>
          <p:nvPr/>
        </p:nvSpPr>
        <p:spPr>
          <a:xfrm>
            <a:off x="2659165" y="32146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4" name="big PURPLE 2 Oval 32">
            <a:extLst>
              <a:ext uri="{FF2B5EF4-FFF2-40B4-BE49-F238E27FC236}">
                <a16:creationId xmlns:a16="http://schemas.microsoft.com/office/drawing/2014/main" id="{777FFADF-ED63-4831-8045-5C35356F1F06}"/>
              </a:ext>
            </a:extLst>
          </p:cNvPr>
          <p:cNvSpPr>
            <a:spLocks noChangeAspect="1"/>
          </p:cNvSpPr>
          <p:nvPr/>
        </p:nvSpPr>
        <p:spPr>
          <a:xfrm>
            <a:off x="2659165" y="321461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small RED 3 Oval 21">
            <a:extLst>
              <a:ext uri="{FF2B5EF4-FFF2-40B4-BE49-F238E27FC236}">
                <a16:creationId xmlns:a16="http://schemas.microsoft.com/office/drawing/2014/main" id="{5094E0E8-583C-4344-AE64-C6C2414721F1}"/>
              </a:ext>
            </a:extLst>
          </p:cNvPr>
          <p:cNvSpPr>
            <a:spLocks/>
          </p:cNvSpPr>
          <p:nvPr/>
        </p:nvSpPr>
        <p:spPr>
          <a:xfrm rot="16200000">
            <a:off x="2777374" y="28868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small YELLOW 3 Oval 22">
            <a:extLst>
              <a:ext uri="{FF2B5EF4-FFF2-40B4-BE49-F238E27FC236}">
                <a16:creationId xmlns:a16="http://schemas.microsoft.com/office/drawing/2014/main" id="{0883DAE1-5E1A-4ABB-B233-02A06121E1F0}"/>
              </a:ext>
            </a:extLst>
          </p:cNvPr>
          <p:cNvSpPr>
            <a:spLocks/>
          </p:cNvSpPr>
          <p:nvPr/>
        </p:nvSpPr>
        <p:spPr>
          <a:xfrm rot="16200000">
            <a:off x="2777374" y="26867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small GREEN 3 Oval 23">
            <a:extLst>
              <a:ext uri="{FF2B5EF4-FFF2-40B4-BE49-F238E27FC236}">
                <a16:creationId xmlns:a16="http://schemas.microsoft.com/office/drawing/2014/main" id="{FBB0B4EF-3FE6-463C-856D-9C37484E6B7C}"/>
              </a:ext>
            </a:extLst>
          </p:cNvPr>
          <p:cNvSpPr>
            <a:spLocks/>
          </p:cNvSpPr>
          <p:nvPr/>
        </p:nvSpPr>
        <p:spPr>
          <a:xfrm rot="16200000">
            <a:off x="2777374" y="247813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small BLUE 3 Oval 24">
            <a:extLst>
              <a:ext uri="{FF2B5EF4-FFF2-40B4-BE49-F238E27FC236}">
                <a16:creationId xmlns:a16="http://schemas.microsoft.com/office/drawing/2014/main" id="{EC03AAD2-671D-4BFA-9D2A-2BE773C0381B}"/>
              </a:ext>
            </a:extLst>
          </p:cNvPr>
          <p:cNvSpPr>
            <a:spLocks/>
          </p:cNvSpPr>
          <p:nvPr/>
        </p:nvSpPr>
        <p:spPr>
          <a:xfrm rot="16200000">
            <a:off x="2998608" y="28868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small ORANGE 3 Oval 25">
            <a:extLst>
              <a:ext uri="{FF2B5EF4-FFF2-40B4-BE49-F238E27FC236}">
                <a16:creationId xmlns:a16="http://schemas.microsoft.com/office/drawing/2014/main" id="{CB2F4E68-5E26-4E6C-B0C1-CAA0E3D6C722}"/>
              </a:ext>
            </a:extLst>
          </p:cNvPr>
          <p:cNvSpPr>
            <a:spLocks/>
          </p:cNvSpPr>
          <p:nvPr/>
        </p:nvSpPr>
        <p:spPr>
          <a:xfrm rot="16200000">
            <a:off x="2998608" y="26867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0" name="small PURPLE 3 Oval 26">
            <a:extLst>
              <a:ext uri="{FF2B5EF4-FFF2-40B4-BE49-F238E27FC236}">
                <a16:creationId xmlns:a16="http://schemas.microsoft.com/office/drawing/2014/main" id="{6DBFF0EA-7FF7-46BE-A713-87E5F126F892}"/>
              </a:ext>
            </a:extLst>
          </p:cNvPr>
          <p:cNvSpPr>
            <a:spLocks/>
          </p:cNvSpPr>
          <p:nvPr/>
        </p:nvSpPr>
        <p:spPr>
          <a:xfrm rot="16200000">
            <a:off x="2998608" y="2478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1" name="big RED 3 Oval 27">
            <a:extLst>
              <a:ext uri="{FF2B5EF4-FFF2-40B4-BE49-F238E27FC236}">
                <a16:creationId xmlns:a16="http://schemas.microsoft.com/office/drawing/2014/main" id="{E0CE868D-59E7-4299-A854-14EF472A98CD}"/>
              </a:ext>
            </a:extLst>
          </p:cNvPr>
          <p:cNvSpPr>
            <a:spLocks noChangeAspect="1"/>
          </p:cNvSpPr>
          <p:nvPr/>
        </p:nvSpPr>
        <p:spPr>
          <a:xfrm>
            <a:off x="2653722" y="24495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2" name="big YELLOW 3 Oval 28">
            <a:extLst>
              <a:ext uri="{FF2B5EF4-FFF2-40B4-BE49-F238E27FC236}">
                <a16:creationId xmlns:a16="http://schemas.microsoft.com/office/drawing/2014/main" id="{B57611BA-F30B-41D0-95CF-B178576C2E75}"/>
              </a:ext>
            </a:extLst>
          </p:cNvPr>
          <p:cNvSpPr>
            <a:spLocks noChangeAspect="1"/>
          </p:cNvSpPr>
          <p:nvPr/>
        </p:nvSpPr>
        <p:spPr>
          <a:xfrm>
            <a:off x="2653722" y="24495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3" name="big GREEN 3 Oval 29">
            <a:extLst>
              <a:ext uri="{FF2B5EF4-FFF2-40B4-BE49-F238E27FC236}">
                <a16:creationId xmlns:a16="http://schemas.microsoft.com/office/drawing/2014/main" id="{36A83009-EF4D-437F-A5F2-5E33465FA550}"/>
              </a:ext>
            </a:extLst>
          </p:cNvPr>
          <p:cNvSpPr>
            <a:spLocks noChangeAspect="1"/>
          </p:cNvSpPr>
          <p:nvPr/>
        </p:nvSpPr>
        <p:spPr>
          <a:xfrm>
            <a:off x="2653722" y="24495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big BLUE 3 Oval 30">
            <a:extLst>
              <a:ext uri="{FF2B5EF4-FFF2-40B4-BE49-F238E27FC236}">
                <a16:creationId xmlns:a16="http://schemas.microsoft.com/office/drawing/2014/main" id="{A9B94383-2F15-448F-A32D-4D27B7013B62}"/>
              </a:ext>
            </a:extLst>
          </p:cNvPr>
          <p:cNvSpPr>
            <a:spLocks noChangeAspect="1"/>
          </p:cNvSpPr>
          <p:nvPr/>
        </p:nvSpPr>
        <p:spPr>
          <a:xfrm>
            <a:off x="2653722" y="24495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big ORANGE 3 Oval 31">
            <a:extLst>
              <a:ext uri="{FF2B5EF4-FFF2-40B4-BE49-F238E27FC236}">
                <a16:creationId xmlns:a16="http://schemas.microsoft.com/office/drawing/2014/main" id="{CABE4494-827C-4A60-AD5F-F32F248545A9}"/>
              </a:ext>
            </a:extLst>
          </p:cNvPr>
          <p:cNvSpPr>
            <a:spLocks noChangeAspect="1"/>
          </p:cNvSpPr>
          <p:nvPr/>
        </p:nvSpPr>
        <p:spPr>
          <a:xfrm>
            <a:off x="2653722" y="24495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big PURPLE 3   Oval 32">
            <a:extLst>
              <a:ext uri="{FF2B5EF4-FFF2-40B4-BE49-F238E27FC236}">
                <a16:creationId xmlns:a16="http://schemas.microsoft.com/office/drawing/2014/main" id="{8ACE5F6D-E193-4CB4-99B7-3C7505F72379}"/>
              </a:ext>
            </a:extLst>
          </p:cNvPr>
          <p:cNvSpPr>
            <a:spLocks noChangeAspect="1"/>
          </p:cNvSpPr>
          <p:nvPr/>
        </p:nvSpPr>
        <p:spPr>
          <a:xfrm>
            <a:off x="2653722" y="24495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mall RED 4 Oval 21">
            <a:extLst>
              <a:ext uri="{FF2B5EF4-FFF2-40B4-BE49-F238E27FC236}">
                <a16:creationId xmlns:a16="http://schemas.microsoft.com/office/drawing/2014/main" id="{E111C7DF-F5FA-49A9-8E8B-ECC146725E74}"/>
              </a:ext>
            </a:extLst>
          </p:cNvPr>
          <p:cNvSpPr>
            <a:spLocks/>
          </p:cNvSpPr>
          <p:nvPr/>
        </p:nvSpPr>
        <p:spPr>
          <a:xfrm rot="16200000">
            <a:off x="2777374"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small YELLOW 4 Oval 22">
            <a:extLst>
              <a:ext uri="{FF2B5EF4-FFF2-40B4-BE49-F238E27FC236}">
                <a16:creationId xmlns:a16="http://schemas.microsoft.com/office/drawing/2014/main" id="{D8654B72-40E9-45C7-B3B5-A1DA93468CD6}"/>
              </a:ext>
            </a:extLst>
          </p:cNvPr>
          <p:cNvSpPr>
            <a:spLocks/>
          </p:cNvSpPr>
          <p:nvPr/>
        </p:nvSpPr>
        <p:spPr>
          <a:xfrm rot="16200000">
            <a:off x="2777374"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small GREEN 4 Oval 23">
            <a:extLst>
              <a:ext uri="{FF2B5EF4-FFF2-40B4-BE49-F238E27FC236}">
                <a16:creationId xmlns:a16="http://schemas.microsoft.com/office/drawing/2014/main" id="{255B4652-FE55-43E6-B3EE-A638EAAF554C}"/>
              </a:ext>
            </a:extLst>
          </p:cNvPr>
          <p:cNvSpPr>
            <a:spLocks/>
          </p:cNvSpPr>
          <p:nvPr/>
        </p:nvSpPr>
        <p:spPr>
          <a:xfrm rot="16200000">
            <a:off x="2777374"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small BLUE 4 Oval 24">
            <a:extLst>
              <a:ext uri="{FF2B5EF4-FFF2-40B4-BE49-F238E27FC236}">
                <a16:creationId xmlns:a16="http://schemas.microsoft.com/office/drawing/2014/main" id="{DB1FD786-6940-4221-BEAC-C1A356171B2E}"/>
              </a:ext>
            </a:extLst>
          </p:cNvPr>
          <p:cNvSpPr>
            <a:spLocks/>
          </p:cNvSpPr>
          <p:nvPr/>
        </p:nvSpPr>
        <p:spPr>
          <a:xfrm rot="16200000">
            <a:off x="2998608"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1" name="small ORANGE 4 Oval 25">
            <a:extLst>
              <a:ext uri="{FF2B5EF4-FFF2-40B4-BE49-F238E27FC236}">
                <a16:creationId xmlns:a16="http://schemas.microsoft.com/office/drawing/2014/main" id="{962ACEB5-AEED-473D-A1D7-0E0334441363}"/>
              </a:ext>
            </a:extLst>
          </p:cNvPr>
          <p:cNvSpPr>
            <a:spLocks/>
          </p:cNvSpPr>
          <p:nvPr/>
        </p:nvSpPr>
        <p:spPr>
          <a:xfrm rot="16200000">
            <a:off x="2998608"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small PURPLE 4 Oval 26">
            <a:extLst>
              <a:ext uri="{FF2B5EF4-FFF2-40B4-BE49-F238E27FC236}">
                <a16:creationId xmlns:a16="http://schemas.microsoft.com/office/drawing/2014/main" id="{D23B0A1D-5755-4969-BFE4-6181B860901B}"/>
              </a:ext>
            </a:extLst>
          </p:cNvPr>
          <p:cNvSpPr>
            <a:spLocks/>
          </p:cNvSpPr>
          <p:nvPr/>
        </p:nvSpPr>
        <p:spPr>
          <a:xfrm rot="16200000">
            <a:off x="2998608"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big RED 4 Oval 27">
            <a:extLst>
              <a:ext uri="{FF2B5EF4-FFF2-40B4-BE49-F238E27FC236}">
                <a16:creationId xmlns:a16="http://schemas.microsoft.com/office/drawing/2014/main" id="{5695F459-BBEC-42B0-8A1B-338B79AB94E5}"/>
              </a:ext>
            </a:extLst>
          </p:cNvPr>
          <p:cNvSpPr>
            <a:spLocks noChangeAspect="1"/>
          </p:cNvSpPr>
          <p:nvPr/>
        </p:nvSpPr>
        <p:spPr>
          <a:xfrm>
            <a:off x="2659080"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big YELLOW 4 Oval 28">
            <a:extLst>
              <a:ext uri="{FF2B5EF4-FFF2-40B4-BE49-F238E27FC236}">
                <a16:creationId xmlns:a16="http://schemas.microsoft.com/office/drawing/2014/main" id="{FB9EB3DE-B9C1-4363-88FE-EC4C08A35EE0}"/>
              </a:ext>
            </a:extLst>
          </p:cNvPr>
          <p:cNvSpPr>
            <a:spLocks noChangeAspect="1"/>
          </p:cNvSpPr>
          <p:nvPr/>
        </p:nvSpPr>
        <p:spPr>
          <a:xfrm>
            <a:off x="2659080"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5" name="big GREEN 4 Oval 29">
            <a:extLst>
              <a:ext uri="{FF2B5EF4-FFF2-40B4-BE49-F238E27FC236}">
                <a16:creationId xmlns:a16="http://schemas.microsoft.com/office/drawing/2014/main" id="{1BD144AA-A6B3-4CF3-8F2C-318F87CD0F5E}"/>
              </a:ext>
            </a:extLst>
          </p:cNvPr>
          <p:cNvSpPr>
            <a:spLocks noChangeAspect="1"/>
          </p:cNvSpPr>
          <p:nvPr/>
        </p:nvSpPr>
        <p:spPr>
          <a:xfrm>
            <a:off x="2659080"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big BLUE 4 Oval 30">
            <a:extLst>
              <a:ext uri="{FF2B5EF4-FFF2-40B4-BE49-F238E27FC236}">
                <a16:creationId xmlns:a16="http://schemas.microsoft.com/office/drawing/2014/main" id="{4C87E07F-546E-48F4-B012-13C799B08FB7}"/>
              </a:ext>
            </a:extLst>
          </p:cNvPr>
          <p:cNvSpPr>
            <a:spLocks noChangeAspect="1"/>
          </p:cNvSpPr>
          <p:nvPr/>
        </p:nvSpPr>
        <p:spPr>
          <a:xfrm>
            <a:off x="2659080"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7" name="big ORANGE 4 Oval 31">
            <a:extLst>
              <a:ext uri="{FF2B5EF4-FFF2-40B4-BE49-F238E27FC236}">
                <a16:creationId xmlns:a16="http://schemas.microsoft.com/office/drawing/2014/main" id="{45440655-9304-4989-AAF8-7A92402A515C}"/>
              </a:ext>
            </a:extLst>
          </p:cNvPr>
          <p:cNvSpPr>
            <a:spLocks noChangeAspect="1"/>
          </p:cNvSpPr>
          <p:nvPr/>
        </p:nvSpPr>
        <p:spPr>
          <a:xfrm>
            <a:off x="2659080"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8" name="big PURPLE 4 Oval 32">
            <a:extLst>
              <a:ext uri="{FF2B5EF4-FFF2-40B4-BE49-F238E27FC236}">
                <a16:creationId xmlns:a16="http://schemas.microsoft.com/office/drawing/2014/main" id="{7C2FA991-A36E-44AC-8125-5DDFD4EFC365}"/>
              </a:ext>
            </a:extLst>
          </p:cNvPr>
          <p:cNvSpPr>
            <a:spLocks noChangeAspect="1"/>
          </p:cNvSpPr>
          <p:nvPr/>
        </p:nvSpPr>
        <p:spPr>
          <a:xfrm>
            <a:off x="2659080"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small RED 1 Oval 21">
            <a:extLst>
              <a:ext uri="{FF2B5EF4-FFF2-40B4-BE49-F238E27FC236}">
                <a16:creationId xmlns:a16="http://schemas.microsoft.com/office/drawing/2014/main" id="{8E7262F4-EBF0-493F-9D82-6139B538C8F1}"/>
              </a:ext>
            </a:extLst>
          </p:cNvPr>
          <p:cNvSpPr>
            <a:spLocks/>
          </p:cNvSpPr>
          <p:nvPr/>
        </p:nvSpPr>
        <p:spPr>
          <a:xfrm rot="16200000">
            <a:off x="3520607" y="4408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small YELLOW 1 Oval 22">
            <a:extLst>
              <a:ext uri="{FF2B5EF4-FFF2-40B4-BE49-F238E27FC236}">
                <a16:creationId xmlns:a16="http://schemas.microsoft.com/office/drawing/2014/main" id="{B3EDD1CC-38B0-4A07-B34C-EB5571B43B09}"/>
              </a:ext>
            </a:extLst>
          </p:cNvPr>
          <p:cNvSpPr>
            <a:spLocks/>
          </p:cNvSpPr>
          <p:nvPr/>
        </p:nvSpPr>
        <p:spPr>
          <a:xfrm rot="16200000">
            <a:off x="3520607" y="42041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small GREEN 1 Oval 23">
            <a:extLst>
              <a:ext uri="{FF2B5EF4-FFF2-40B4-BE49-F238E27FC236}">
                <a16:creationId xmlns:a16="http://schemas.microsoft.com/office/drawing/2014/main" id="{78D1F4C0-B4B7-453C-9D07-23C9F9CD0D1C}"/>
              </a:ext>
            </a:extLst>
          </p:cNvPr>
          <p:cNvSpPr>
            <a:spLocks/>
          </p:cNvSpPr>
          <p:nvPr/>
        </p:nvSpPr>
        <p:spPr>
          <a:xfrm rot="16200000">
            <a:off x="3520607" y="400362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small BLUE 1 Oval 24">
            <a:extLst>
              <a:ext uri="{FF2B5EF4-FFF2-40B4-BE49-F238E27FC236}">
                <a16:creationId xmlns:a16="http://schemas.microsoft.com/office/drawing/2014/main" id="{313C5D0E-012A-4820-B998-80DEF9B03DBE}"/>
              </a:ext>
            </a:extLst>
          </p:cNvPr>
          <p:cNvSpPr>
            <a:spLocks/>
          </p:cNvSpPr>
          <p:nvPr/>
        </p:nvSpPr>
        <p:spPr>
          <a:xfrm rot="16200000">
            <a:off x="3741841" y="4408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3" name="small ORANGE 1 Oval 25">
            <a:extLst>
              <a:ext uri="{FF2B5EF4-FFF2-40B4-BE49-F238E27FC236}">
                <a16:creationId xmlns:a16="http://schemas.microsoft.com/office/drawing/2014/main" id="{7A07E4FC-F739-49B3-993C-2C690B587A66}"/>
              </a:ext>
            </a:extLst>
          </p:cNvPr>
          <p:cNvSpPr>
            <a:spLocks/>
          </p:cNvSpPr>
          <p:nvPr/>
        </p:nvSpPr>
        <p:spPr>
          <a:xfrm rot="16200000">
            <a:off x="3741841" y="42041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 name="small PURPLE 1 Oval 26">
            <a:extLst>
              <a:ext uri="{FF2B5EF4-FFF2-40B4-BE49-F238E27FC236}">
                <a16:creationId xmlns:a16="http://schemas.microsoft.com/office/drawing/2014/main" id="{6ADE0968-42E2-4B64-A306-F393D054D0A1}"/>
              </a:ext>
            </a:extLst>
          </p:cNvPr>
          <p:cNvSpPr>
            <a:spLocks/>
          </p:cNvSpPr>
          <p:nvPr/>
        </p:nvSpPr>
        <p:spPr>
          <a:xfrm rot="16200000">
            <a:off x="3741841" y="400362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big RED 1 Oval 27">
            <a:extLst>
              <a:ext uri="{FF2B5EF4-FFF2-40B4-BE49-F238E27FC236}">
                <a16:creationId xmlns:a16="http://schemas.microsoft.com/office/drawing/2014/main" id="{B3A1ED7A-BDA4-4681-93AE-3FF10D71AD6A}"/>
              </a:ext>
            </a:extLst>
          </p:cNvPr>
          <p:cNvSpPr>
            <a:spLocks noChangeAspect="1"/>
          </p:cNvSpPr>
          <p:nvPr/>
        </p:nvSpPr>
        <p:spPr>
          <a:xfrm>
            <a:off x="3396955" y="39851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6" name="big YELLOW 1 Oval 28">
            <a:extLst>
              <a:ext uri="{FF2B5EF4-FFF2-40B4-BE49-F238E27FC236}">
                <a16:creationId xmlns:a16="http://schemas.microsoft.com/office/drawing/2014/main" id="{477EE077-F4C7-4F5E-B8BE-8BCFD74DE342}"/>
              </a:ext>
            </a:extLst>
          </p:cNvPr>
          <p:cNvSpPr>
            <a:spLocks noChangeAspect="1"/>
          </p:cNvSpPr>
          <p:nvPr/>
        </p:nvSpPr>
        <p:spPr>
          <a:xfrm>
            <a:off x="3396955" y="39851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7" name="big GREEN 1 Oval 29">
            <a:extLst>
              <a:ext uri="{FF2B5EF4-FFF2-40B4-BE49-F238E27FC236}">
                <a16:creationId xmlns:a16="http://schemas.microsoft.com/office/drawing/2014/main" id="{934F9ACA-6C83-4E57-A0E8-82D094ACC7CC}"/>
              </a:ext>
            </a:extLst>
          </p:cNvPr>
          <p:cNvSpPr>
            <a:spLocks noChangeAspect="1"/>
          </p:cNvSpPr>
          <p:nvPr/>
        </p:nvSpPr>
        <p:spPr>
          <a:xfrm>
            <a:off x="3396955" y="39851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big BLUE1 Oval 30">
            <a:extLst>
              <a:ext uri="{FF2B5EF4-FFF2-40B4-BE49-F238E27FC236}">
                <a16:creationId xmlns:a16="http://schemas.microsoft.com/office/drawing/2014/main" id="{A2413A3D-F6AB-4601-8A57-01C086671963}"/>
              </a:ext>
            </a:extLst>
          </p:cNvPr>
          <p:cNvSpPr>
            <a:spLocks noChangeAspect="1"/>
          </p:cNvSpPr>
          <p:nvPr/>
        </p:nvSpPr>
        <p:spPr>
          <a:xfrm>
            <a:off x="3396955" y="39851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big ORANGE 1 Oval 31">
            <a:extLst>
              <a:ext uri="{FF2B5EF4-FFF2-40B4-BE49-F238E27FC236}">
                <a16:creationId xmlns:a16="http://schemas.microsoft.com/office/drawing/2014/main" id="{C986127F-B074-4FEB-BB89-DCE35CF2B663}"/>
              </a:ext>
            </a:extLst>
          </p:cNvPr>
          <p:cNvSpPr>
            <a:spLocks noChangeAspect="1"/>
          </p:cNvSpPr>
          <p:nvPr/>
        </p:nvSpPr>
        <p:spPr>
          <a:xfrm>
            <a:off x="3396955" y="39851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big PURPLE 1  Oval 32">
            <a:extLst>
              <a:ext uri="{FF2B5EF4-FFF2-40B4-BE49-F238E27FC236}">
                <a16:creationId xmlns:a16="http://schemas.microsoft.com/office/drawing/2014/main" id="{E3A7EFCA-020A-489C-8F94-E2FD6634B8D2}"/>
              </a:ext>
            </a:extLst>
          </p:cNvPr>
          <p:cNvSpPr>
            <a:spLocks noChangeAspect="1"/>
          </p:cNvSpPr>
          <p:nvPr/>
        </p:nvSpPr>
        <p:spPr>
          <a:xfrm>
            <a:off x="3396955" y="39851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1" name="white 4  Oval 38">
            <a:extLst>
              <a:ext uri="{FF2B5EF4-FFF2-40B4-BE49-F238E27FC236}">
                <a16:creationId xmlns:a16="http://schemas.microsoft.com/office/drawing/2014/main" id="{86CB6631-011A-4F67-8B02-973777A5A862}"/>
              </a:ext>
            </a:extLst>
          </p:cNvPr>
          <p:cNvSpPr/>
          <p:nvPr/>
        </p:nvSpPr>
        <p:spPr>
          <a:xfrm>
            <a:off x="3427878"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2" name="white 3 Oval 39">
            <a:extLst>
              <a:ext uri="{FF2B5EF4-FFF2-40B4-BE49-F238E27FC236}">
                <a16:creationId xmlns:a16="http://schemas.microsoft.com/office/drawing/2014/main" id="{7C5ED9D9-BDAF-4D4A-9D47-1AFBEB10B1C0}"/>
              </a:ext>
            </a:extLst>
          </p:cNvPr>
          <p:cNvSpPr/>
          <p:nvPr/>
        </p:nvSpPr>
        <p:spPr>
          <a:xfrm>
            <a:off x="3726584"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3" name="white 2 Oval 40">
            <a:extLst>
              <a:ext uri="{FF2B5EF4-FFF2-40B4-BE49-F238E27FC236}">
                <a16:creationId xmlns:a16="http://schemas.microsoft.com/office/drawing/2014/main" id="{E13F030C-CB32-4901-BB02-35065DFE2DE1}"/>
              </a:ext>
            </a:extLst>
          </p:cNvPr>
          <p:cNvSpPr/>
          <p:nvPr/>
        </p:nvSpPr>
        <p:spPr>
          <a:xfrm>
            <a:off x="3427878" y="506984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white 1  Oval 41">
            <a:extLst>
              <a:ext uri="{FF2B5EF4-FFF2-40B4-BE49-F238E27FC236}">
                <a16:creationId xmlns:a16="http://schemas.microsoft.com/office/drawing/2014/main" id="{CAA149D9-20D2-4FC7-BC5A-BE0C6654A65E}"/>
              </a:ext>
            </a:extLst>
          </p:cNvPr>
          <p:cNvSpPr/>
          <p:nvPr/>
        </p:nvSpPr>
        <p:spPr>
          <a:xfrm>
            <a:off x="3726584"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black 2 green Oval 42">
            <a:extLst>
              <a:ext uri="{FF2B5EF4-FFF2-40B4-BE49-F238E27FC236}">
                <a16:creationId xmlns:a16="http://schemas.microsoft.com/office/drawing/2014/main" id="{F999A66B-A4EA-4DFF-B643-094CA4C8CF72}"/>
              </a:ext>
            </a:extLst>
          </p:cNvPr>
          <p:cNvSpPr/>
          <p:nvPr/>
        </p:nvSpPr>
        <p:spPr>
          <a:xfrm>
            <a:off x="3427878" y="506984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black 1 purple Oval 43">
            <a:extLst>
              <a:ext uri="{FF2B5EF4-FFF2-40B4-BE49-F238E27FC236}">
                <a16:creationId xmlns:a16="http://schemas.microsoft.com/office/drawing/2014/main" id="{EC409047-A690-47BA-BAFE-02B689E5CA0E}"/>
              </a:ext>
            </a:extLst>
          </p:cNvPr>
          <p:cNvSpPr/>
          <p:nvPr/>
        </p:nvSpPr>
        <p:spPr>
          <a:xfrm>
            <a:off x="3726584"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black 3 yellow Oval 44">
            <a:extLst>
              <a:ext uri="{FF2B5EF4-FFF2-40B4-BE49-F238E27FC236}">
                <a16:creationId xmlns:a16="http://schemas.microsoft.com/office/drawing/2014/main" id="{262A6394-86E1-4A86-AF55-1F0D48986C90}"/>
              </a:ext>
            </a:extLst>
          </p:cNvPr>
          <p:cNvSpPr/>
          <p:nvPr/>
        </p:nvSpPr>
        <p:spPr>
          <a:xfrm>
            <a:off x="3726584"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black 4 red Oval 45">
            <a:extLst>
              <a:ext uri="{FF2B5EF4-FFF2-40B4-BE49-F238E27FC236}">
                <a16:creationId xmlns:a16="http://schemas.microsoft.com/office/drawing/2014/main" id="{01533E87-877E-4B4E-927B-802B2024046A}"/>
              </a:ext>
            </a:extLst>
          </p:cNvPr>
          <p:cNvSpPr/>
          <p:nvPr/>
        </p:nvSpPr>
        <p:spPr>
          <a:xfrm>
            <a:off x="3427878"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cover 4 Rectangle 54">
            <a:extLst>
              <a:ext uri="{FF2B5EF4-FFF2-40B4-BE49-F238E27FC236}">
                <a16:creationId xmlns:a16="http://schemas.microsoft.com/office/drawing/2014/main" id="{73ADD54B-463A-4692-9186-ECEF2A817EF7}"/>
              </a:ext>
            </a:extLst>
          </p:cNvPr>
          <p:cNvSpPr/>
          <p:nvPr/>
        </p:nvSpPr>
        <p:spPr>
          <a:xfrm>
            <a:off x="3369912"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cover 3 Rectangle 55">
            <a:extLst>
              <a:ext uri="{FF2B5EF4-FFF2-40B4-BE49-F238E27FC236}">
                <a16:creationId xmlns:a16="http://schemas.microsoft.com/office/drawing/2014/main" id="{0814E4BB-360F-415A-B209-298C16CDF71B}"/>
              </a:ext>
            </a:extLst>
          </p:cNvPr>
          <p:cNvSpPr/>
          <p:nvPr/>
        </p:nvSpPr>
        <p:spPr>
          <a:xfrm>
            <a:off x="3369912"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cover 1 Rectangle 57">
            <a:extLst>
              <a:ext uri="{FF2B5EF4-FFF2-40B4-BE49-F238E27FC236}">
                <a16:creationId xmlns:a16="http://schemas.microsoft.com/office/drawing/2014/main" id="{72335148-FED4-4147-8468-6FB9E4F15A43}"/>
              </a:ext>
            </a:extLst>
          </p:cNvPr>
          <p:cNvSpPr/>
          <p:nvPr/>
        </p:nvSpPr>
        <p:spPr>
          <a:xfrm>
            <a:off x="3369912"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cover 2 Rectangle 56">
            <a:extLst>
              <a:ext uri="{FF2B5EF4-FFF2-40B4-BE49-F238E27FC236}">
                <a16:creationId xmlns:a16="http://schemas.microsoft.com/office/drawing/2014/main" id="{DB72C153-0C7E-4A12-9B6E-EDB0A42C8BA7}"/>
              </a:ext>
            </a:extLst>
          </p:cNvPr>
          <p:cNvSpPr/>
          <p:nvPr/>
        </p:nvSpPr>
        <p:spPr>
          <a:xfrm>
            <a:off x="3369912"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3" name="small RED 2 Oval 21">
            <a:extLst>
              <a:ext uri="{FF2B5EF4-FFF2-40B4-BE49-F238E27FC236}">
                <a16:creationId xmlns:a16="http://schemas.microsoft.com/office/drawing/2014/main" id="{49B5B7DE-0139-4F80-808C-8EF925FDA31D}"/>
              </a:ext>
            </a:extLst>
          </p:cNvPr>
          <p:cNvSpPr>
            <a:spLocks/>
          </p:cNvSpPr>
          <p:nvPr/>
        </p:nvSpPr>
        <p:spPr>
          <a:xfrm rot="16200000">
            <a:off x="3520607" y="363647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small YELLOW 2 Oval 22">
            <a:extLst>
              <a:ext uri="{FF2B5EF4-FFF2-40B4-BE49-F238E27FC236}">
                <a16:creationId xmlns:a16="http://schemas.microsoft.com/office/drawing/2014/main" id="{6F994034-CC0B-4352-9CD3-F8E034FCCD59}"/>
              </a:ext>
            </a:extLst>
          </p:cNvPr>
          <p:cNvSpPr>
            <a:spLocks/>
          </p:cNvSpPr>
          <p:nvPr/>
        </p:nvSpPr>
        <p:spPr>
          <a:xfrm rot="16200000">
            <a:off x="3520607" y="34427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small GREEN 2 Oval 23">
            <a:extLst>
              <a:ext uri="{FF2B5EF4-FFF2-40B4-BE49-F238E27FC236}">
                <a16:creationId xmlns:a16="http://schemas.microsoft.com/office/drawing/2014/main" id="{7F83BF0B-2D94-4447-8BCA-513D2728E2FE}"/>
              </a:ext>
            </a:extLst>
          </p:cNvPr>
          <p:cNvSpPr>
            <a:spLocks/>
          </p:cNvSpPr>
          <p:nvPr/>
        </p:nvSpPr>
        <p:spPr>
          <a:xfrm rot="16200000">
            <a:off x="3520607" y="324061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small BLUE 2 Oval 24">
            <a:extLst>
              <a:ext uri="{FF2B5EF4-FFF2-40B4-BE49-F238E27FC236}">
                <a16:creationId xmlns:a16="http://schemas.microsoft.com/office/drawing/2014/main" id="{A838F81A-BDD4-4D17-B1A3-2BC41D8EF15D}"/>
              </a:ext>
            </a:extLst>
          </p:cNvPr>
          <p:cNvSpPr>
            <a:spLocks/>
          </p:cNvSpPr>
          <p:nvPr/>
        </p:nvSpPr>
        <p:spPr>
          <a:xfrm rot="16200000">
            <a:off x="3741841" y="363647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small ORANGE 2 Oval 25">
            <a:extLst>
              <a:ext uri="{FF2B5EF4-FFF2-40B4-BE49-F238E27FC236}">
                <a16:creationId xmlns:a16="http://schemas.microsoft.com/office/drawing/2014/main" id="{D022A42E-CCEB-4CC1-B565-2E6D4B43C4C6}"/>
              </a:ext>
            </a:extLst>
          </p:cNvPr>
          <p:cNvSpPr>
            <a:spLocks/>
          </p:cNvSpPr>
          <p:nvPr/>
        </p:nvSpPr>
        <p:spPr>
          <a:xfrm rot="16200000">
            <a:off x="3741841" y="34427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small PURPLE 2 Oval 26">
            <a:extLst>
              <a:ext uri="{FF2B5EF4-FFF2-40B4-BE49-F238E27FC236}">
                <a16:creationId xmlns:a16="http://schemas.microsoft.com/office/drawing/2014/main" id="{FA238ABC-ADB6-463D-8DC7-C988C9504BA1}"/>
              </a:ext>
            </a:extLst>
          </p:cNvPr>
          <p:cNvSpPr>
            <a:spLocks/>
          </p:cNvSpPr>
          <p:nvPr/>
        </p:nvSpPr>
        <p:spPr>
          <a:xfrm rot="16200000">
            <a:off x="3741841" y="324061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big RED 2 Oval 27">
            <a:extLst>
              <a:ext uri="{FF2B5EF4-FFF2-40B4-BE49-F238E27FC236}">
                <a16:creationId xmlns:a16="http://schemas.microsoft.com/office/drawing/2014/main" id="{511F623B-BE1F-498A-AF87-C9064F827FD8}"/>
              </a:ext>
            </a:extLst>
          </p:cNvPr>
          <p:cNvSpPr>
            <a:spLocks noChangeAspect="1"/>
          </p:cNvSpPr>
          <p:nvPr/>
        </p:nvSpPr>
        <p:spPr>
          <a:xfrm>
            <a:off x="3402398" y="321461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big YELLOW 2 Oval 28">
            <a:extLst>
              <a:ext uri="{FF2B5EF4-FFF2-40B4-BE49-F238E27FC236}">
                <a16:creationId xmlns:a16="http://schemas.microsoft.com/office/drawing/2014/main" id="{89272782-217E-4F97-8FE1-C39E23482F88}"/>
              </a:ext>
            </a:extLst>
          </p:cNvPr>
          <p:cNvSpPr>
            <a:spLocks noChangeAspect="1"/>
          </p:cNvSpPr>
          <p:nvPr/>
        </p:nvSpPr>
        <p:spPr>
          <a:xfrm>
            <a:off x="3402398" y="321461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big GREEN 2 Oval 29">
            <a:extLst>
              <a:ext uri="{FF2B5EF4-FFF2-40B4-BE49-F238E27FC236}">
                <a16:creationId xmlns:a16="http://schemas.microsoft.com/office/drawing/2014/main" id="{823C046C-1C24-499D-8D3E-C28C308429EA}"/>
              </a:ext>
            </a:extLst>
          </p:cNvPr>
          <p:cNvSpPr>
            <a:spLocks noChangeAspect="1"/>
          </p:cNvSpPr>
          <p:nvPr/>
        </p:nvSpPr>
        <p:spPr>
          <a:xfrm>
            <a:off x="3402398" y="321461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big BLUE 2 Oval 30">
            <a:extLst>
              <a:ext uri="{FF2B5EF4-FFF2-40B4-BE49-F238E27FC236}">
                <a16:creationId xmlns:a16="http://schemas.microsoft.com/office/drawing/2014/main" id="{8914EDCE-E72D-46F6-B9BB-134A29B00DCB}"/>
              </a:ext>
            </a:extLst>
          </p:cNvPr>
          <p:cNvSpPr>
            <a:spLocks noChangeAspect="1"/>
          </p:cNvSpPr>
          <p:nvPr/>
        </p:nvSpPr>
        <p:spPr>
          <a:xfrm>
            <a:off x="3402398" y="321461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big ORANGE 2 Oval 31">
            <a:extLst>
              <a:ext uri="{FF2B5EF4-FFF2-40B4-BE49-F238E27FC236}">
                <a16:creationId xmlns:a16="http://schemas.microsoft.com/office/drawing/2014/main" id="{7F4D7DCD-B889-4D81-AB0C-1DD97094AA0C}"/>
              </a:ext>
            </a:extLst>
          </p:cNvPr>
          <p:cNvSpPr>
            <a:spLocks noChangeAspect="1"/>
          </p:cNvSpPr>
          <p:nvPr/>
        </p:nvSpPr>
        <p:spPr>
          <a:xfrm>
            <a:off x="3402398" y="32146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big PURPLE 2 Oval 32">
            <a:extLst>
              <a:ext uri="{FF2B5EF4-FFF2-40B4-BE49-F238E27FC236}">
                <a16:creationId xmlns:a16="http://schemas.microsoft.com/office/drawing/2014/main" id="{BD12146C-8FE3-4137-A418-2458A94EFE4F}"/>
              </a:ext>
            </a:extLst>
          </p:cNvPr>
          <p:cNvSpPr>
            <a:spLocks noChangeAspect="1"/>
          </p:cNvSpPr>
          <p:nvPr/>
        </p:nvSpPr>
        <p:spPr>
          <a:xfrm>
            <a:off x="3402398" y="321461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small RED 3 Oval 21">
            <a:extLst>
              <a:ext uri="{FF2B5EF4-FFF2-40B4-BE49-F238E27FC236}">
                <a16:creationId xmlns:a16="http://schemas.microsoft.com/office/drawing/2014/main" id="{B6F7B324-D5A4-488A-AF7E-60E6DCC1608F}"/>
              </a:ext>
            </a:extLst>
          </p:cNvPr>
          <p:cNvSpPr>
            <a:spLocks/>
          </p:cNvSpPr>
          <p:nvPr/>
        </p:nvSpPr>
        <p:spPr>
          <a:xfrm rot="16200000">
            <a:off x="3520607" y="28868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small YELLOW 3 Oval 22">
            <a:extLst>
              <a:ext uri="{FF2B5EF4-FFF2-40B4-BE49-F238E27FC236}">
                <a16:creationId xmlns:a16="http://schemas.microsoft.com/office/drawing/2014/main" id="{E6A9845D-20C4-4B0E-8B43-5866CCB91DAB}"/>
              </a:ext>
            </a:extLst>
          </p:cNvPr>
          <p:cNvSpPr>
            <a:spLocks/>
          </p:cNvSpPr>
          <p:nvPr/>
        </p:nvSpPr>
        <p:spPr>
          <a:xfrm rot="16200000">
            <a:off x="3520607" y="26867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small GREEN 3 Oval 23">
            <a:extLst>
              <a:ext uri="{FF2B5EF4-FFF2-40B4-BE49-F238E27FC236}">
                <a16:creationId xmlns:a16="http://schemas.microsoft.com/office/drawing/2014/main" id="{64EF81AE-F6E8-473E-8199-7FAC13A9C077}"/>
              </a:ext>
            </a:extLst>
          </p:cNvPr>
          <p:cNvSpPr>
            <a:spLocks/>
          </p:cNvSpPr>
          <p:nvPr/>
        </p:nvSpPr>
        <p:spPr>
          <a:xfrm rot="16200000">
            <a:off x="3520607" y="247813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small BLUE 3 Oval 24">
            <a:extLst>
              <a:ext uri="{FF2B5EF4-FFF2-40B4-BE49-F238E27FC236}">
                <a16:creationId xmlns:a16="http://schemas.microsoft.com/office/drawing/2014/main" id="{C9CBFCDE-2864-4DF3-AB4B-5A9F6B5E0270}"/>
              </a:ext>
            </a:extLst>
          </p:cNvPr>
          <p:cNvSpPr>
            <a:spLocks/>
          </p:cNvSpPr>
          <p:nvPr/>
        </p:nvSpPr>
        <p:spPr>
          <a:xfrm rot="16200000">
            <a:off x="3741841" y="28868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small ORANGE 3 Oval 25">
            <a:extLst>
              <a:ext uri="{FF2B5EF4-FFF2-40B4-BE49-F238E27FC236}">
                <a16:creationId xmlns:a16="http://schemas.microsoft.com/office/drawing/2014/main" id="{20182654-E4A2-42B3-982A-6551392FF729}"/>
              </a:ext>
            </a:extLst>
          </p:cNvPr>
          <p:cNvSpPr>
            <a:spLocks/>
          </p:cNvSpPr>
          <p:nvPr/>
        </p:nvSpPr>
        <p:spPr>
          <a:xfrm rot="16200000">
            <a:off x="3741841" y="26867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small PURPLE 3 Oval 26">
            <a:extLst>
              <a:ext uri="{FF2B5EF4-FFF2-40B4-BE49-F238E27FC236}">
                <a16:creationId xmlns:a16="http://schemas.microsoft.com/office/drawing/2014/main" id="{F1A33266-ECC7-472E-B9FE-5CA268B212B6}"/>
              </a:ext>
            </a:extLst>
          </p:cNvPr>
          <p:cNvSpPr>
            <a:spLocks/>
          </p:cNvSpPr>
          <p:nvPr/>
        </p:nvSpPr>
        <p:spPr>
          <a:xfrm rot="16200000">
            <a:off x="3741841" y="2478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big RED 3 Oval 27">
            <a:extLst>
              <a:ext uri="{FF2B5EF4-FFF2-40B4-BE49-F238E27FC236}">
                <a16:creationId xmlns:a16="http://schemas.microsoft.com/office/drawing/2014/main" id="{5B3C5493-D142-45E7-B434-CB83B4BEF1E7}"/>
              </a:ext>
            </a:extLst>
          </p:cNvPr>
          <p:cNvSpPr>
            <a:spLocks noChangeAspect="1"/>
          </p:cNvSpPr>
          <p:nvPr/>
        </p:nvSpPr>
        <p:spPr>
          <a:xfrm>
            <a:off x="3396955" y="24495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big YELLOW 3 Oval 28">
            <a:extLst>
              <a:ext uri="{FF2B5EF4-FFF2-40B4-BE49-F238E27FC236}">
                <a16:creationId xmlns:a16="http://schemas.microsoft.com/office/drawing/2014/main" id="{4BE13111-EA9C-4AAC-85A2-615B4DDC7E6B}"/>
              </a:ext>
            </a:extLst>
          </p:cNvPr>
          <p:cNvSpPr>
            <a:spLocks noChangeAspect="1"/>
          </p:cNvSpPr>
          <p:nvPr/>
        </p:nvSpPr>
        <p:spPr>
          <a:xfrm>
            <a:off x="3396955" y="24495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big GREEN 3 Oval 29">
            <a:extLst>
              <a:ext uri="{FF2B5EF4-FFF2-40B4-BE49-F238E27FC236}">
                <a16:creationId xmlns:a16="http://schemas.microsoft.com/office/drawing/2014/main" id="{E42C00C8-D0A7-46B3-AFD3-11D4E6348C61}"/>
              </a:ext>
            </a:extLst>
          </p:cNvPr>
          <p:cNvSpPr>
            <a:spLocks noChangeAspect="1"/>
          </p:cNvSpPr>
          <p:nvPr/>
        </p:nvSpPr>
        <p:spPr>
          <a:xfrm>
            <a:off x="3396955" y="24495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big BLUE 3 Oval 30">
            <a:extLst>
              <a:ext uri="{FF2B5EF4-FFF2-40B4-BE49-F238E27FC236}">
                <a16:creationId xmlns:a16="http://schemas.microsoft.com/office/drawing/2014/main" id="{A8CFF54A-E7FE-4FF3-B900-21383E489C76}"/>
              </a:ext>
            </a:extLst>
          </p:cNvPr>
          <p:cNvSpPr>
            <a:spLocks noChangeAspect="1"/>
          </p:cNvSpPr>
          <p:nvPr/>
        </p:nvSpPr>
        <p:spPr>
          <a:xfrm>
            <a:off x="3396955" y="24495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big ORANGE 3 Oval 31">
            <a:extLst>
              <a:ext uri="{FF2B5EF4-FFF2-40B4-BE49-F238E27FC236}">
                <a16:creationId xmlns:a16="http://schemas.microsoft.com/office/drawing/2014/main" id="{B75890DA-59B2-4FFE-B850-09F6B2406058}"/>
              </a:ext>
            </a:extLst>
          </p:cNvPr>
          <p:cNvSpPr>
            <a:spLocks noChangeAspect="1"/>
          </p:cNvSpPr>
          <p:nvPr/>
        </p:nvSpPr>
        <p:spPr>
          <a:xfrm>
            <a:off x="3396955" y="24495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big PURPLE 3   Oval 32">
            <a:extLst>
              <a:ext uri="{FF2B5EF4-FFF2-40B4-BE49-F238E27FC236}">
                <a16:creationId xmlns:a16="http://schemas.microsoft.com/office/drawing/2014/main" id="{7F746029-3487-4ED6-936B-B59CCC10227A}"/>
              </a:ext>
            </a:extLst>
          </p:cNvPr>
          <p:cNvSpPr>
            <a:spLocks noChangeAspect="1"/>
          </p:cNvSpPr>
          <p:nvPr/>
        </p:nvSpPr>
        <p:spPr>
          <a:xfrm>
            <a:off x="3396955" y="24495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small RED 4 Oval 21">
            <a:extLst>
              <a:ext uri="{FF2B5EF4-FFF2-40B4-BE49-F238E27FC236}">
                <a16:creationId xmlns:a16="http://schemas.microsoft.com/office/drawing/2014/main" id="{6E7A306A-48FA-490A-8C1E-966ED3F7E8B3}"/>
              </a:ext>
            </a:extLst>
          </p:cNvPr>
          <p:cNvSpPr>
            <a:spLocks/>
          </p:cNvSpPr>
          <p:nvPr/>
        </p:nvSpPr>
        <p:spPr>
          <a:xfrm rot="16200000">
            <a:off x="3520607"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small YELLOW 4 Oval 22">
            <a:extLst>
              <a:ext uri="{FF2B5EF4-FFF2-40B4-BE49-F238E27FC236}">
                <a16:creationId xmlns:a16="http://schemas.microsoft.com/office/drawing/2014/main" id="{693ADFF4-EDD9-4F15-94BA-5D7DB505F921}"/>
              </a:ext>
            </a:extLst>
          </p:cNvPr>
          <p:cNvSpPr>
            <a:spLocks/>
          </p:cNvSpPr>
          <p:nvPr/>
        </p:nvSpPr>
        <p:spPr>
          <a:xfrm rot="16200000">
            <a:off x="3520607"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small GREEN 4 Oval 23">
            <a:extLst>
              <a:ext uri="{FF2B5EF4-FFF2-40B4-BE49-F238E27FC236}">
                <a16:creationId xmlns:a16="http://schemas.microsoft.com/office/drawing/2014/main" id="{5B2BD3B8-1A68-4F74-8518-233735597159}"/>
              </a:ext>
            </a:extLst>
          </p:cNvPr>
          <p:cNvSpPr>
            <a:spLocks/>
          </p:cNvSpPr>
          <p:nvPr/>
        </p:nvSpPr>
        <p:spPr>
          <a:xfrm rot="16200000">
            <a:off x="3520607"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small BLUE 4 Oval 24">
            <a:extLst>
              <a:ext uri="{FF2B5EF4-FFF2-40B4-BE49-F238E27FC236}">
                <a16:creationId xmlns:a16="http://schemas.microsoft.com/office/drawing/2014/main" id="{B66D5C95-0B86-4EBE-8D45-D4C70C317E05}"/>
              </a:ext>
            </a:extLst>
          </p:cNvPr>
          <p:cNvSpPr>
            <a:spLocks/>
          </p:cNvSpPr>
          <p:nvPr/>
        </p:nvSpPr>
        <p:spPr>
          <a:xfrm rot="16200000">
            <a:off x="3741841"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small ORANGE 4 Oval 25">
            <a:extLst>
              <a:ext uri="{FF2B5EF4-FFF2-40B4-BE49-F238E27FC236}">
                <a16:creationId xmlns:a16="http://schemas.microsoft.com/office/drawing/2014/main" id="{287EF748-5FCB-4699-9311-A856F0943762}"/>
              </a:ext>
            </a:extLst>
          </p:cNvPr>
          <p:cNvSpPr>
            <a:spLocks/>
          </p:cNvSpPr>
          <p:nvPr/>
        </p:nvSpPr>
        <p:spPr>
          <a:xfrm rot="16200000">
            <a:off x="3741841"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small PURPLE 4 Oval 26">
            <a:extLst>
              <a:ext uri="{FF2B5EF4-FFF2-40B4-BE49-F238E27FC236}">
                <a16:creationId xmlns:a16="http://schemas.microsoft.com/office/drawing/2014/main" id="{1A874CB0-2ED4-43FD-9231-29B2A6DB2148}"/>
              </a:ext>
            </a:extLst>
          </p:cNvPr>
          <p:cNvSpPr>
            <a:spLocks/>
          </p:cNvSpPr>
          <p:nvPr/>
        </p:nvSpPr>
        <p:spPr>
          <a:xfrm rot="16200000">
            <a:off x="3741841"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big RED 4 Oval 27">
            <a:extLst>
              <a:ext uri="{FF2B5EF4-FFF2-40B4-BE49-F238E27FC236}">
                <a16:creationId xmlns:a16="http://schemas.microsoft.com/office/drawing/2014/main" id="{D7F60B76-95A6-421D-A929-C0A6ED5B02D8}"/>
              </a:ext>
            </a:extLst>
          </p:cNvPr>
          <p:cNvSpPr>
            <a:spLocks noChangeAspect="1"/>
          </p:cNvSpPr>
          <p:nvPr/>
        </p:nvSpPr>
        <p:spPr>
          <a:xfrm>
            <a:off x="3402313"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4" name="big YELLOW 4 Oval 28">
            <a:extLst>
              <a:ext uri="{FF2B5EF4-FFF2-40B4-BE49-F238E27FC236}">
                <a16:creationId xmlns:a16="http://schemas.microsoft.com/office/drawing/2014/main" id="{B223CBBF-8BCF-4300-8509-36EF31166128}"/>
              </a:ext>
            </a:extLst>
          </p:cNvPr>
          <p:cNvSpPr>
            <a:spLocks noChangeAspect="1"/>
          </p:cNvSpPr>
          <p:nvPr/>
        </p:nvSpPr>
        <p:spPr>
          <a:xfrm>
            <a:off x="3402313"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5" name="big GREEN 4 Oval 29">
            <a:extLst>
              <a:ext uri="{FF2B5EF4-FFF2-40B4-BE49-F238E27FC236}">
                <a16:creationId xmlns:a16="http://schemas.microsoft.com/office/drawing/2014/main" id="{C9E831DA-DE04-499F-B9C9-ADFA628D1130}"/>
              </a:ext>
            </a:extLst>
          </p:cNvPr>
          <p:cNvSpPr>
            <a:spLocks noChangeAspect="1"/>
          </p:cNvSpPr>
          <p:nvPr/>
        </p:nvSpPr>
        <p:spPr>
          <a:xfrm>
            <a:off x="3402313"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big BLUE 4 Oval 30">
            <a:extLst>
              <a:ext uri="{FF2B5EF4-FFF2-40B4-BE49-F238E27FC236}">
                <a16:creationId xmlns:a16="http://schemas.microsoft.com/office/drawing/2014/main" id="{57711576-469C-477C-813D-BEF2988D036E}"/>
              </a:ext>
            </a:extLst>
          </p:cNvPr>
          <p:cNvSpPr>
            <a:spLocks noChangeAspect="1"/>
          </p:cNvSpPr>
          <p:nvPr/>
        </p:nvSpPr>
        <p:spPr>
          <a:xfrm>
            <a:off x="3402313"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big ORANGE 4 Oval 31">
            <a:extLst>
              <a:ext uri="{FF2B5EF4-FFF2-40B4-BE49-F238E27FC236}">
                <a16:creationId xmlns:a16="http://schemas.microsoft.com/office/drawing/2014/main" id="{7A073AEE-9848-4391-8B99-1FB7E4E779AB}"/>
              </a:ext>
            </a:extLst>
          </p:cNvPr>
          <p:cNvSpPr>
            <a:spLocks noChangeAspect="1"/>
          </p:cNvSpPr>
          <p:nvPr/>
        </p:nvSpPr>
        <p:spPr>
          <a:xfrm>
            <a:off x="3402313"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big PURPLE 4 Oval 32">
            <a:extLst>
              <a:ext uri="{FF2B5EF4-FFF2-40B4-BE49-F238E27FC236}">
                <a16:creationId xmlns:a16="http://schemas.microsoft.com/office/drawing/2014/main" id="{8ACBE89E-CFC1-4429-BD5A-D3BE97889F8E}"/>
              </a:ext>
            </a:extLst>
          </p:cNvPr>
          <p:cNvSpPr>
            <a:spLocks noChangeAspect="1"/>
          </p:cNvSpPr>
          <p:nvPr/>
        </p:nvSpPr>
        <p:spPr>
          <a:xfrm>
            <a:off x="3402313"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9" name="small RED 1 Oval 21">
            <a:extLst>
              <a:ext uri="{FF2B5EF4-FFF2-40B4-BE49-F238E27FC236}">
                <a16:creationId xmlns:a16="http://schemas.microsoft.com/office/drawing/2014/main" id="{2A9079DC-9E44-47A8-9F08-1937A0F20D3D}"/>
              </a:ext>
            </a:extLst>
          </p:cNvPr>
          <p:cNvSpPr>
            <a:spLocks/>
          </p:cNvSpPr>
          <p:nvPr/>
        </p:nvSpPr>
        <p:spPr>
          <a:xfrm rot="16200000">
            <a:off x="4276921" y="4408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0" name="small YELLOW 1 Oval 22">
            <a:extLst>
              <a:ext uri="{FF2B5EF4-FFF2-40B4-BE49-F238E27FC236}">
                <a16:creationId xmlns:a16="http://schemas.microsoft.com/office/drawing/2014/main" id="{867DE803-57C3-4811-837E-C18FA8967DDD}"/>
              </a:ext>
            </a:extLst>
          </p:cNvPr>
          <p:cNvSpPr>
            <a:spLocks/>
          </p:cNvSpPr>
          <p:nvPr/>
        </p:nvSpPr>
        <p:spPr>
          <a:xfrm rot="16200000">
            <a:off x="4276921" y="42041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1" name="small GREEN 1 Oval 23">
            <a:extLst>
              <a:ext uri="{FF2B5EF4-FFF2-40B4-BE49-F238E27FC236}">
                <a16:creationId xmlns:a16="http://schemas.microsoft.com/office/drawing/2014/main" id="{38640DF8-F8C4-4A50-9601-E53F9850F0D0}"/>
              </a:ext>
            </a:extLst>
          </p:cNvPr>
          <p:cNvSpPr>
            <a:spLocks/>
          </p:cNvSpPr>
          <p:nvPr/>
        </p:nvSpPr>
        <p:spPr>
          <a:xfrm rot="16200000">
            <a:off x="4276921" y="400362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small BLUE 1 Oval 24">
            <a:extLst>
              <a:ext uri="{FF2B5EF4-FFF2-40B4-BE49-F238E27FC236}">
                <a16:creationId xmlns:a16="http://schemas.microsoft.com/office/drawing/2014/main" id="{C0C6DE04-0C50-4120-8899-215894191AB2}"/>
              </a:ext>
            </a:extLst>
          </p:cNvPr>
          <p:cNvSpPr>
            <a:spLocks/>
          </p:cNvSpPr>
          <p:nvPr/>
        </p:nvSpPr>
        <p:spPr>
          <a:xfrm rot="16200000">
            <a:off x="4498155" y="4408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3" name="small ORANGE 1 Oval 25">
            <a:extLst>
              <a:ext uri="{FF2B5EF4-FFF2-40B4-BE49-F238E27FC236}">
                <a16:creationId xmlns:a16="http://schemas.microsoft.com/office/drawing/2014/main" id="{34F25FEC-386E-4D73-A6F5-2AB681907BC9}"/>
              </a:ext>
            </a:extLst>
          </p:cNvPr>
          <p:cNvSpPr>
            <a:spLocks/>
          </p:cNvSpPr>
          <p:nvPr/>
        </p:nvSpPr>
        <p:spPr>
          <a:xfrm rot="16200000">
            <a:off x="4498155" y="42041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4" name="small PURPLE 1 Oval 26">
            <a:extLst>
              <a:ext uri="{FF2B5EF4-FFF2-40B4-BE49-F238E27FC236}">
                <a16:creationId xmlns:a16="http://schemas.microsoft.com/office/drawing/2014/main" id="{B6C59FB9-319E-49D5-83D8-5065DC9F58F9}"/>
              </a:ext>
            </a:extLst>
          </p:cNvPr>
          <p:cNvSpPr>
            <a:spLocks/>
          </p:cNvSpPr>
          <p:nvPr/>
        </p:nvSpPr>
        <p:spPr>
          <a:xfrm rot="16200000">
            <a:off x="4498155" y="400362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5" name="big RED 1 Oval 27">
            <a:extLst>
              <a:ext uri="{FF2B5EF4-FFF2-40B4-BE49-F238E27FC236}">
                <a16:creationId xmlns:a16="http://schemas.microsoft.com/office/drawing/2014/main" id="{4C894A0B-BDEA-4036-8424-3C5115378ACB}"/>
              </a:ext>
            </a:extLst>
          </p:cNvPr>
          <p:cNvSpPr>
            <a:spLocks noChangeAspect="1"/>
          </p:cNvSpPr>
          <p:nvPr/>
        </p:nvSpPr>
        <p:spPr>
          <a:xfrm>
            <a:off x="4153269" y="39851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6" name="big YELLOW 1 Oval 28">
            <a:extLst>
              <a:ext uri="{FF2B5EF4-FFF2-40B4-BE49-F238E27FC236}">
                <a16:creationId xmlns:a16="http://schemas.microsoft.com/office/drawing/2014/main" id="{FD45D05E-AF00-493C-B3BD-777F1876FD38}"/>
              </a:ext>
            </a:extLst>
          </p:cNvPr>
          <p:cNvSpPr>
            <a:spLocks noChangeAspect="1"/>
          </p:cNvSpPr>
          <p:nvPr/>
        </p:nvSpPr>
        <p:spPr>
          <a:xfrm>
            <a:off x="4153269" y="39851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7" name="big GREEN 1 Oval 29">
            <a:extLst>
              <a:ext uri="{FF2B5EF4-FFF2-40B4-BE49-F238E27FC236}">
                <a16:creationId xmlns:a16="http://schemas.microsoft.com/office/drawing/2014/main" id="{962C3AC3-3781-46A3-8DED-546F6BB75AEC}"/>
              </a:ext>
            </a:extLst>
          </p:cNvPr>
          <p:cNvSpPr>
            <a:spLocks noChangeAspect="1"/>
          </p:cNvSpPr>
          <p:nvPr/>
        </p:nvSpPr>
        <p:spPr>
          <a:xfrm>
            <a:off x="4153269" y="39851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8" name="big BLUE1 Oval 30">
            <a:extLst>
              <a:ext uri="{FF2B5EF4-FFF2-40B4-BE49-F238E27FC236}">
                <a16:creationId xmlns:a16="http://schemas.microsoft.com/office/drawing/2014/main" id="{E948395D-B708-41D3-9720-D6A90199A748}"/>
              </a:ext>
            </a:extLst>
          </p:cNvPr>
          <p:cNvSpPr>
            <a:spLocks noChangeAspect="1"/>
          </p:cNvSpPr>
          <p:nvPr/>
        </p:nvSpPr>
        <p:spPr>
          <a:xfrm>
            <a:off x="4153269" y="39851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9" name="big ORANGE 1 Oval 31">
            <a:extLst>
              <a:ext uri="{FF2B5EF4-FFF2-40B4-BE49-F238E27FC236}">
                <a16:creationId xmlns:a16="http://schemas.microsoft.com/office/drawing/2014/main" id="{464CC207-1FED-4145-88B3-BE4D83C0AD07}"/>
              </a:ext>
            </a:extLst>
          </p:cNvPr>
          <p:cNvSpPr>
            <a:spLocks noChangeAspect="1"/>
          </p:cNvSpPr>
          <p:nvPr/>
        </p:nvSpPr>
        <p:spPr>
          <a:xfrm>
            <a:off x="4153269" y="39851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0" name="big PURPLE 1  Oval 32">
            <a:extLst>
              <a:ext uri="{FF2B5EF4-FFF2-40B4-BE49-F238E27FC236}">
                <a16:creationId xmlns:a16="http://schemas.microsoft.com/office/drawing/2014/main" id="{7F574382-98D2-4326-B6EB-45125353715E}"/>
              </a:ext>
            </a:extLst>
          </p:cNvPr>
          <p:cNvSpPr>
            <a:spLocks noChangeAspect="1"/>
          </p:cNvSpPr>
          <p:nvPr/>
        </p:nvSpPr>
        <p:spPr>
          <a:xfrm>
            <a:off x="4153269" y="39851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1" name="white 4  Oval 38">
            <a:extLst>
              <a:ext uri="{FF2B5EF4-FFF2-40B4-BE49-F238E27FC236}">
                <a16:creationId xmlns:a16="http://schemas.microsoft.com/office/drawing/2014/main" id="{EB2380C2-D682-4165-9941-91945E01DECA}"/>
              </a:ext>
            </a:extLst>
          </p:cNvPr>
          <p:cNvSpPr/>
          <p:nvPr/>
        </p:nvSpPr>
        <p:spPr>
          <a:xfrm>
            <a:off x="4175580"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2" name="white 3 Oval 39">
            <a:extLst>
              <a:ext uri="{FF2B5EF4-FFF2-40B4-BE49-F238E27FC236}">
                <a16:creationId xmlns:a16="http://schemas.microsoft.com/office/drawing/2014/main" id="{F65ED36B-3C09-4A61-A5AE-8ED2F6606AAE}"/>
              </a:ext>
            </a:extLst>
          </p:cNvPr>
          <p:cNvSpPr/>
          <p:nvPr/>
        </p:nvSpPr>
        <p:spPr>
          <a:xfrm>
            <a:off x="4488489"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3" name="white 2 Oval 40">
            <a:extLst>
              <a:ext uri="{FF2B5EF4-FFF2-40B4-BE49-F238E27FC236}">
                <a16:creationId xmlns:a16="http://schemas.microsoft.com/office/drawing/2014/main" id="{1010FA77-D6E6-486F-98BE-7040129023D5}"/>
              </a:ext>
            </a:extLst>
          </p:cNvPr>
          <p:cNvSpPr/>
          <p:nvPr/>
        </p:nvSpPr>
        <p:spPr>
          <a:xfrm>
            <a:off x="4175580"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white 1  Oval 41">
            <a:extLst>
              <a:ext uri="{FF2B5EF4-FFF2-40B4-BE49-F238E27FC236}">
                <a16:creationId xmlns:a16="http://schemas.microsoft.com/office/drawing/2014/main" id="{4D9DF66F-DE63-4CF3-8F06-B5FFB84AFB19}"/>
              </a:ext>
            </a:extLst>
          </p:cNvPr>
          <p:cNvSpPr/>
          <p:nvPr/>
        </p:nvSpPr>
        <p:spPr>
          <a:xfrm>
            <a:off x="4488489"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black 2 green Oval 42">
            <a:extLst>
              <a:ext uri="{FF2B5EF4-FFF2-40B4-BE49-F238E27FC236}">
                <a16:creationId xmlns:a16="http://schemas.microsoft.com/office/drawing/2014/main" id="{A2D3B3F1-C12F-4AD7-885A-6767F19C9192}"/>
              </a:ext>
            </a:extLst>
          </p:cNvPr>
          <p:cNvSpPr/>
          <p:nvPr/>
        </p:nvSpPr>
        <p:spPr>
          <a:xfrm>
            <a:off x="4175580"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black 1 purple Oval 43">
            <a:extLst>
              <a:ext uri="{FF2B5EF4-FFF2-40B4-BE49-F238E27FC236}">
                <a16:creationId xmlns:a16="http://schemas.microsoft.com/office/drawing/2014/main" id="{4FC33DEA-E5D1-44D3-B617-608361CA221D}"/>
              </a:ext>
            </a:extLst>
          </p:cNvPr>
          <p:cNvSpPr/>
          <p:nvPr/>
        </p:nvSpPr>
        <p:spPr>
          <a:xfrm>
            <a:off x="4488489"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7" name="black 3 yellow Oval 44">
            <a:extLst>
              <a:ext uri="{FF2B5EF4-FFF2-40B4-BE49-F238E27FC236}">
                <a16:creationId xmlns:a16="http://schemas.microsoft.com/office/drawing/2014/main" id="{88A49E45-E0E9-40CB-8C61-9DDF527AC21F}"/>
              </a:ext>
            </a:extLst>
          </p:cNvPr>
          <p:cNvSpPr/>
          <p:nvPr/>
        </p:nvSpPr>
        <p:spPr>
          <a:xfrm>
            <a:off x="4488489"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black 4 red Oval 45">
            <a:extLst>
              <a:ext uri="{FF2B5EF4-FFF2-40B4-BE49-F238E27FC236}">
                <a16:creationId xmlns:a16="http://schemas.microsoft.com/office/drawing/2014/main" id="{C762FAF3-E5E3-45CC-8209-438E79945063}"/>
              </a:ext>
            </a:extLst>
          </p:cNvPr>
          <p:cNvSpPr/>
          <p:nvPr/>
        </p:nvSpPr>
        <p:spPr>
          <a:xfrm>
            <a:off x="4175580"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cover 4 Rectangle 54">
            <a:extLst>
              <a:ext uri="{FF2B5EF4-FFF2-40B4-BE49-F238E27FC236}">
                <a16:creationId xmlns:a16="http://schemas.microsoft.com/office/drawing/2014/main" id="{48AE7AAA-93E3-4AE3-BD12-97EC74275D1A}"/>
              </a:ext>
            </a:extLst>
          </p:cNvPr>
          <p:cNvSpPr/>
          <p:nvPr/>
        </p:nvSpPr>
        <p:spPr>
          <a:xfrm>
            <a:off x="4126226"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cover 3 Rectangle 55">
            <a:extLst>
              <a:ext uri="{FF2B5EF4-FFF2-40B4-BE49-F238E27FC236}">
                <a16:creationId xmlns:a16="http://schemas.microsoft.com/office/drawing/2014/main" id="{FA0374EE-424A-4831-B0AB-2F7A3FC93073}"/>
              </a:ext>
            </a:extLst>
          </p:cNvPr>
          <p:cNvSpPr/>
          <p:nvPr/>
        </p:nvSpPr>
        <p:spPr>
          <a:xfrm>
            <a:off x="4126226"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1" name="cover 1 Rectangle 57">
            <a:extLst>
              <a:ext uri="{FF2B5EF4-FFF2-40B4-BE49-F238E27FC236}">
                <a16:creationId xmlns:a16="http://schemas.microsoft.com/office/drawing/2014/main" id="{7321C7C8-606C-47A3-A847-294055246210}"/>
              </a:ext>
            </a:extLst>
          </p:cNvPr>
          <p:cNvSpPr/>
          <p:nvPr/>
        </p:nvSpPr>
        <p:spPr>
          <a:xfrm>
            <a:off x="4126226"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2" name="cover 2 Rectangle 56">
            <a:extLst>
              <a:ext uri="{FF2B5EF4-FFF2-40B4-BE49-F238E27FC236}">
                <a16:creationId xmlns:a16="http://schemas.microsoft.com/office/drawing/2014/main" id="{0370C619-C948-4121-B8B2-5C322AE841D0}"/>
              </a:ext>
            </a:extLst>
          </p:cNvPr>
          <p:cNvSpPr/>
          <p:nvPr/>
        </p:nvSpPr>
        <p:spPr>
          <a:xfrm>
            <a:off x="4126226"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3" name="small RED 2 Oval 21">
            <a:extLst>
              <a:ext uri="{FF2B5EF4-FFF2-40B4-BE49-F238E27FC236}">
                <a16:creationId xmlns:a16="http://schemas.microsoft.com/office/drawing/2014/main" id="{A12A61FB-EB20-40E2-8434-EAC408C4D2A0}"/>
              </a:ext>
            </a:extLst>
          </p:cNvPr>
          <p:cNvSpPr>
            <a:spLocks/>
          </p:cNvSpPr>
          <p:nvPr/>
        </p:nvSpPr>
        <p:spPr>
          <a:xfrm rot="16200000">
            <a:off x="4276921" y="363647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4" name="small YELLOW 2 Oval 22">
            <a:extLst>
              <a:ext uri="{FF2B5EF4-FFF2-40B4-BE49-F238E27FC236}">
                <a16:creationId xmlns:a16="http://schemas.microsoft.com/office/drawing/2014/main" id="{1D9239CF-2167-4878-9F7F-94F8CD8ECEFB}"/>
              </a:ext>
            </a:extLst>
          </p:cNvPr>
          <p:cNvSpPr>
            <a:spLocks/>
          </p:cNvSpPr>
          <p:nvPr/>
        </p:nvSpPr>
        <p:spPr>
          <a:xfrm rot="16200000">
            <a:off x="4276921" y="34427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5" name="small GREEN 2 Oval 23">
            <a:extLst>
              <a:ext uri="{FF2B5EF4-FFF2-40B4-BE49-F238E27FC236}">
                <a16:creationId xmlns:a16="http://schemas.microsoft.com/office/drawing/2014/main" id="{784BE672-5AF0-40CE-8892-A5963C8709BC}"/>
              </a:ext>
            </a:extLst>
          </p:cNvPr>
          <p:cNvSpPr>
            <a:spLocks/>
          </p:cNvSpPr>
          <p:nvPr/>
        </p:nvSpPr>
        <p:spPr>
          <a:xfrm rot="16200000">
            <a:off x="4276921" y="324061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6" name="small BLUE 2 Oval 24">
            <a:extLst>
              <a:ext uri="{FF2B5EF4-FFF2-40B4-BE49-F238E27FC236}">
                <a16:creationId xmlns:a16="http://schemas.microsoft.com/office/drawing/2014/main" id="{38E3631F-70AD-4462-B80C-A5B0585004ED}"/>
              </a:ext>
            </a:extLst>
          </p:cNvPr>
          <p:cNvSpPr>
            <a:spLocks/>
          </p:cNvSpPr>
          <p:nvPr/>
        </p:nvSpPr>
        <p:spPr>
          <a:xfrm rot="16200000">
            <a:off x="4498155" y="363647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7" name="small ORANGE 2 Oval 25">
            <a:extLst>
              <a:ext uri="{FF2B5EF4-FFF2-40B4-BE49-F238E27FC236}">
                <a16:creationId xmlns:a16="http://schemas.microsoft.com/office/drawing/2014/main" id="{E1B01330-C997-487C-ABFB-4458B5EF9EEB}"/>
              </a:ext>
            </a:extLst>
          </p:cNvPr>
          <p:cNvSpPr>
            <a:spLocks/>
          </p:cNvSpPr>
          <p:nvPr/>
        </p:nvSpPr>
        <p:spPr>
          <a:xfrm rot="16200000">
            <a:off x="4498155" y="34427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8" name="small PURPLE 2 Oval 26">
            <a:extLst>
              <a:ext uri="{FF2B5EF4-FFF2-40B4-BE49-F238E27FC236}">
                <a16:creationId xmlns:a16="http://schemas.microsoft.com/office/drawing/2014/main" id="{01DFB66D-2374-4427-A133-B8E2E955E0F2}"/>
              </a:ext>
            </a:extLst>
          </p:cNvPr>
          <p:cNvSpPr>
            <a:spLocks/>
          </p:cNvSpPr>
          <p:nvPr/>
        </p:nvSpPr>
        <p:spPr>
          <a:xfrm rot="16200000">
            <a:off x="4498155" y="324061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big RED 2 Oval 27">
            <a:extLst>
              <a:ext uri="{FF2B5EF4-FFF2-40B4-BE49-F238E27FC236}">
                <a16:creationId xmlns:a16="http://schemas.microsoft.com/office/drawing/2014/main" id="{41137ED9-2107-4379-9D49-A1B8C4AB06A7}"/>
              </a:ext>
            </a:extLst>
          </p:cNvPr>
          <p:cNvSpPr>
            <a:spLocks noChangeAspect="1"/>
          </p:cNvSpPr>
          <p:nvPr/>
        </p:nvSpPr>
        <p:spPr>
          <a:xfrm>
            <a:off x="4158712" y="321461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big YELLOW 2 Oval 28">
            <a:extLst>
              <a:ext uri="{FF2B5EF4-FFF2-40B4-BE49-F238E27FC236}">
                <a16:creationId xmlns:a16="http://schemas.microsoft.com/office/drawing/2014/main" id="{0BFBE1F8-EE75-4A41-9D76-E3D66571BC12}"/>
              </a:ext>
            </a:extLst>
          </p:cNvPr>
          <p:cNvSpPr>
            <a:spLocks noChangeAspect="1"/>
          </p:cNvSpPr>
          <p:nvPr/>
        </p:nvSpPr>
        <p:spPr>
          <a:xfrm>
            <a:off x="4158712" y="321461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big GREEN 2 Oval 29">
            <a:extLst>
              <a:ext uri="{FF2B5EF4-FFF2-40B4-BE49-F238E27FC236}">
                <a16:creationId xmlns:a16="http://schemas.microsoft.com/office/drawing/2014/main" id="{DDD35E5D-FD18-4D4B-8EB6-35173FDFE2D5}"/>
              </a:ext>
            </a:extLst>
          </p:cNvPr>
          <p:cNvSpPr>
            <a:spLocks noChangeAspect="1"/>
          </p:cNvSpPr>
          <p:nvPr/>
        </p:nvSpPr>
        <p:spPr>
          <a:xfrm>
            <a:off x="4158712" y="321461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2" name="big BLUE 2 Oval 30">
            <a:extLst>
              <a:ext uri="{FF2B5EF4-FFF2-40B4-BE49-F238E27FC236}">
                <a16:creationId xmlns:a16="http://schemas.microsoft.com/office/drawing/2014/main" id="{064CA79B-5858-4849-BF7D-C439B0AC0098}"/>
              </a:ext>
            </a:extLst>
          </p:cNvPr>
          <p:cNvSpPr>
            <a:spLocks noChangeAspect="1"/>
          </p:cNvSpPr>
          <p:nvPr/>
        </p:nvSpPr>
        <p:spPr>
          <a:xfrm>
            <a:off x="4158712" y="321461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3" name="big ORANGE 2 Oval 31">
            <a:extLst>
              <a:ext uri="{FF2B5EF4-FFF2-40B4-BE49-F238E27FC236}">
                <a16:creationId xmlns:a16="http://schemas.microsoft.com/office/drawing/2014/main" id="{19F85D3E-6EF0-49AD-AC00-872C67EDA3B2}"/>
              </a:ext>
            </a:extLst>
          </p:cNvPr>
          <p:cNvSpPr>
            <a:spLocks noChangeAspect="1"/>
          </p:cNvSpPr>
          <p:nvPr/>
        </p:nvSpPr>
        <p:spPr>
          <a:xfrm>
            <a:off x="4158712" y="32146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4" name="big PURPLE 2 Oval 32">
            <a:extLst>
              <a:ext uri="{FF2B5EF4-FFF2-40B4-BE49-F238E27FC236}">
                <a16:creationId xmlns:a16="http://schemas.microsoft.com/office/drawing/2014/main" id="{609FE272-5E64-435D-9904-E7A6CF162E1E}"/>
              </a:ext>
            </a:extLst>
          </p:cNvPr>
          <p:cNvSpPr>
            <a:spLocks noChangeAspect="1"/>
          </p:cNvSpPr>
          <p:nvPr/>
        </p:nvSpPr>
        <p:spPr>
          <a:xfrm>
            <a:off x="4158712" y="321461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5" name="small RED 3 Oval 21">
            <a:extLst>
              <a:ext uri="{FF2B5EF4-FFF2-40B4-BE49-F238E27FC236}">
                <a16:creationId xmlns:a16="http://schemas.microsoft.com/office/drawing/2014/main" id="{12E8EF68-78C4-414B-AC85-EB92A9CA959B}"/>
              </a:ext>
            </a:extLst>
          </p:cNvPr>
          <p:cNvSpPr>
            <a:spLocks/>
          </p:cNvSpPr>
          <p:nvPr/>
        </p:nvSpPr>
        <p:spPr>
          <a:xfrm rot="16200000">
            <a:off x="4276921" y="28868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6" name="small YELLOW 3 Oval 22">
            <a:extLst>
              <a:ext uri="{FF2B5EF4-FFF2-40B4-BE49-F238E27FC236}">
                <a16:creationId xmlns:a16="http://schemas.microsoft.com/office/drawing/2014/main" id="{7E750A98-8B9B-47A3-B52F-5E5EAF95296D}"/>
              </a:ext>
            </a:extLst>
          </p:cNvPr>
          <p:cNvSpPr>
            <a:spLocks/>
          </p:cNvSpPr>
          <p:nvPr/>
        </p:nvSpPr>
        <p:spPr>
          <a:xfrm rot="16200000">
            <a:off x="4276921" y="26867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7" name="small GREEN 3 Oval 23">
            <a:extLst>
              <a:ext uri="{FF2B5EF4-FFF2-40B4-BE49-F238E27FC236}">
                <a16:creationId xmlns:a16="http://schemas.microsoft.com/office/drawing/2014/main" id="{26239DC8-87B4-4910-AE3D-86F1BF768F6B}"/>
              </a:ext>
            </a:extLst>
          </p:cNvPr>
          <p:cNvSpPr>
            <a:spLocks/>
          </p:cNvSpPr>
          <p:nvPr/>
        </p:nvSpPr>
        <p:spPr>
          <a:xfrm rot="16200000">
            <a:off x="4276921" y="247813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8" name="small BLUE 3 Oval 24">
            <a:extLst>
              <a:ext uri="{FF2B5EF4-FFF2-40B4-BE49-F238E27FC236}">
                <a16:creationId xmlns:a16="http://schemas.microsoft.com/office/drawing/2014/main" id="{F4112874-A5EA-4E0D-9D92-9A0C130192B6}"/>
              </a:ext>
            </a:extLst>
          </p:cNvPr>
          <p:cNvSpPr>
            <a:spLocks/>
          </p:cNvSpPr>
          <p:nvPr/>
        </p:nvSpPr>
        <p:spPr>
          <a:xfrm rot="16200000">
            <a:off x="4498155" y="28868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9" name="small ORANGE 3 Oval 25">
            <a:extLst>
              <a:ext uri="{FF2B5EF4-FFF2-40B4-BE49-F238E27FC236}">
                <a16:creationId xmlns:a16="http://schemas.microsoft.com/office/drawing/2014/main" id="{7654B4F8-8FE5-4247-B203-AA2947067A6D}"/>
              </a:ext>
            </a:extLst>
          </p:cNvPr>
          <p:cNvSpPr>
            <a:spLocks/>
          </p:cNvSpPr>
          <p:nvPr/>
        </p:nvSpPr>
        <p:spPr>
          <a:xfrm rot="16200000">
            <a:off x="4498155" y="26867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0" name="small PURPLE 3 Oval 26">
            <a:extLst>
              <a:ext uri="{FF2B5EF4-FFF2-40B4-BE49-F238E27FC236}">
                <a16:creationId xmlns:a16="http://schemas.microsoft.com/office/drawing/2014/main" id="{9CF9DD07-02FD-41D3-BBF8-34184302A6BB}"/>
              </a:ext>
            </a:extLst>
          </p:cNvPr>
          <p:cNvSpPr>
            <a:spLocks/>
          </p:cNvSpPr>
          <p:nvPr/>
        </p:nvSpPr>
        <p:spPr>
          <a:xfrm rot="16200000">
            <a:off x="4498155" y="2478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1" name="big RED 3 Oval 27">
            <a:extLst>
              <a:ext uri="{FF2B5EF4-FFF2-40B4-BE49-F238E27FC236}">
                <a16:creationId xmlns:a16="http://schemas.microsoft.com/office/drawing/2014/main" id="{80E65089-A278-49CA-A62F-205126FE345F}"/>
              </a:ext>
            </a:extLst>
          </p:cNvPr>
          <p:cNvSpPr>
            <a:spLocks noChangeAspect="1"/>
          </p:cNvSpPr>
          <p:nvPr/>
        </p:nvSpPr>
        <p:spPr>
          <a:xfrm>
            <a:off x="4153269" y="24495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big YELLOW 3 Oval 28">
            <a:extLst>
              <a:ext uri="{FF2B5EF4-FFF2-40B4-BE49-F238E27FC236}">
                <a16:creationId xmlns:a16="http://schemas.microsoft.com/office/drawing/2014/main" id="{85640512-87C6-4A9B-B21C-7A42AA239326}"/>
              </a:ext>
            </a:extLst>
          </p:cNvPr>
          <p:cNvSpPr>
            <a:spLocks noChangeAspect="1"/>
          </p:cNvSpPr>
          <p:nvPr/>
        </p:nvSpPr>
        <p:spPr>
          <a:xfrm>
            <a:off x="4153269" y="24495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big GREEN 3 Oval 29">
            <a:extLst>
              <a:ext uri="{FF2B5EF4-FFF2-40B4-BE49-F238E27FC236}">
                <a16:creationId xmlns:a16="http://schemas.microsoft.com/office/drawing/2014/main" id="{57D5A52B-CB14-498A-9CBA-605818E93BBD}"/>
              </a:ext>
            </a:extLst>
          </p:cNvPr>
          <p:cNvSpPr>
            <a:spLocks noChangeAspect="1"/>
          </p:cNvSpPr>
          <p:nvPr/>
        </p:nvSpPr>
        <p:spPr>
          <a:xfrm>
            <a:off x="4153269" y="24495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big BLUE 3 Oval 30">
            <a:extLst>
              <a:ext uri="{FF2B5EF4-FFF2-40B4-BE49-F238E27FC236}">
                <a16:creationId xmlns:a16="http://schemas.microsoft.com/office/drawing/2014/main" id="{419592B5-8D12-4264-8D1F-51FE9C4E86F5}"/>
              </a:ext>
            </a:extLst>
          </p:cNvPr>
          <p:cNvSpPr>
            <a:spLocks noChangeAspect="1"/>
          </p:cNvSpPr>
          <p:nvPr/>
        </p:nvSpPr>
        <p:spPr>
          <a:xfrm>
            <a:off x="4153269" y="24495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5" name="big ORANGE 3 Oval 31">
            <a:extLst>
              <a:ext uri="{FF2B5EF4-FFF2-40B4-BE49-F238E27FC236}">
                <a16:creationId xmlns:a16="http://schemas.microsoft.com/office/drawing/2014/main" id="{ED6DA1C6-9F2D-4E6C-A39F-0BAD5704C1D8}"/>
              </a:ext>
            </a:extLst>
          </p:cNvPr>
          <p:cNvSpPr>
            <a:spLocks noChangeAspect="1"/>
          </p:cNvSpPr>
          <p:nvPr/>
        </p:nvSpPr>
        <p:spPr>
          <a:xfrm>
            <a:off x="4153269" y="24495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6" name="big PURPLE 3   Oval 32">
            <a:extLst>
              <a:ext uri="{FF2B5EF4-FFF2-40B4-BE49-F238E27FC236}">
                <a16:creationId xmlns:a16="http://schemas.microsoft.com/office/drawing/2014/main" id="{EC9A43E1-CD0C-414F-946A-1544E890BAA4}"/>
              </a:ext>
            </a:extLst>
          </p:cNvPr>
          <p:cNvSpPr>
            <a:spLocks noChangeAspect="1"/>
          </p:cNvSpPr>
          <p:nvPr/>
        </p:nvSpPr>
        <p:spPr>
          <a:xfrm>
            <a:off x="4153269" y="24495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7" name="small RED 4 Oval 21">
            <a:extLst>
              <a:ext uri="{FF2B5EF4-FFF2-40B4-BE49-F238E27FC236}">
                <a16:creationId xmlns:a16="http://schemas.microsoft.com/office/drawing/2014/main" id="{E59CBA11-1929-4ED2-9ED9-7D5F48F6BC74}"/>
              </a:ext>
            </a:extLst>
          </p:cNvPr>
          <p:cNvSpPr>
            <a:spLocks/>
          </p:cNvSpPr>
          <p:nvPr/>
        </p:nvSpPr>
        <p:spPr>
          <a:xfrm rot="16200000">
            <a:off x="4276921"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8" name="small YELLOW 4 Oval 22">
            <a:extLst>
              <a:ext uri="{FF2B5EF4-FFF2-40B4-BE49-F238E27FC236}">
                <a16:creationId xmlns:a16="http://schemas.microsoft.com/office/drawing/2014/main" id="{20CAD3F4-CE4D-42DA-B759-3D586B255038}"/>
              </a:ext>
            </a:extLst>
          </p:cNvPr>
          <p:cNvSpPr>
            <a:spLocks/>
          </p:cNvSpPr>
          <p:nvPr/>
        </p:nvSpPr>
        <p:spPr>
          <a:xfrm rot="16200000">
            <a:off x="4276921"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9" name="small GREEN 4 Oval 23">
            <a:extLst>
              <a:ext uri="{FF2B5EF4-FFF2-40B4-BE49-F238E27FC236}">
                <a16:creationId xmlns:a16="http://schemas.microsoft.com/office/drawing/2014/main" id="{1CD8863E-107B-40A2-8593-2F45E5FE9C28}"/>
              </a:ext>
            </a:extLst>
          </p:cNvPr>
          <p:cNvSpPr>
            <a:spLocks/>
          </p:cNvSpPr>
          <p:nvPr/>
        </p:nvSpPr>
        <p:spPr>
          <a:xfrm rot="16200000">
            <a:off x="4276921"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small BLUE 4 Oval 24">
            <a:extLst>
              <a:ext uri="{FF2B5EF4-FFF2-40B4-BE49-F238E27FC236}">
                <a16:creationId xmlns:a16="http://schemas.microsoft.com/office/drawing/2014/main" id="{D7D10E72-C965-4D6F-93DE-500B4CC25DBE}"/>
              </a:ext>
            </a:extLst>
          </p:cNvPr>
          <p:cNvSpPr>
            <a:spLocks/>
          </p:cNvSpPr>
          <p:nvPr/>
        </p:nvSpPr>
        <p:spPr>
          <a:xfrm rot="16200000">
            <a:off x="4498155"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small ORANGE 4 Oval 25">
            <a:extLst>
              <a:ext uri="{FF2B5EF4-FFF2-40B4-BE49-F238E27FC236}">
                <a16:creationId xmlns:a16="http://schemas.microsoft.com/office/drawing/2014/main" id="{9FBEFE4E-B594-4672-990E-85FB60C79021}"/>
              </a:ext>
            </a:extLst>
          </p:cNvPr>
          <p:cNvSpPr>
            <a:spLocks/>
          </p:cNvSpPr>
          <p:nvPr/>
        </p:nvSpPr>
        <p:spPr>
          <a:xfrm rot="16200000">
            <a:off x="4498155"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small PURPLE 4 Oval 26">
            <a:extLst>
              <a:ext uri="{FF2B5EF4-FFF2-40B4-BE49-F238E27FC236}">
                <a16:creationId xmlns:a16="http://schemas.microsoft.com/office/drawing/2014/main" id="{18CEBD49-483F-42F9-92AD-81D9883523A4}"/>
              </a:ext>
            </a:extLst>
          </p:cNvPr>
          <p:cNvSpPr>
            <a:spLocks/>
          </p:cNvSpPr>
          <p:nvPr/>
        </p:nvSpPr>
        <p:spPr>
          <a:xfrm rot="16200000">
            <a:off x="4498155"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3" name="big RED 4 Oval 27">
            <a:extLst>
              <a:ext uri="{FF2B5EF4-FFF2-40B4-BE49-F238E27FC236}">
                <a16:creationId xmlns:a16="http://schemas.microsoft.com/office/drawing/2014/main" id="{F83F51E4-8529-4436-BC69-77267D5840F4}"/>
              </a:ext>
            </a:extLst>
          </p:cNvPr>
          <p:cNvSpPr>
            <a:spLocks noChangeAspect="1"/>
          </p:cNvSpPr>
          <p:nvPr/>
        </p:nvSpPr>
        <p:spPr>
          <a:xfrm>
            <a:off x="4158627"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4" name="big YELLOW 4 Oval 28">
            <a:extLst>
              <a:ext uri="{FF2B5EF4-FFF2-40B4-BE49-F238E27FC236}">
                <a16:creationId xmlns:a16="http://schemas.microsoft.com/office/drawing/2014/main" id="{E266C341-ED20-4177-99F1-21E044CEF3DE}"/>
              </a:ext>
            </a:extLst>
          </p:cNvPr>
          <p:cNvSpPr>
            <a:spLocks noChangeAspect="1"/>
          </p:cNvSpPr>
          <p:nvPr/>
        </p:nvSpPr>
        <p:spPr>
          <a:xfrm>
            <a:off x="4158627"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5" name="big GREEN 4 Oval 29">
            <a:extLst>
              <a:ext uri="{FF2B5EF4-FFF2-40B4-BE49-F238E27FC236}">
                <a16:creationId xmlns:a16="http://schemas.microsoft.com/office/drawing/2014/main" id="{C1B4B74C-9919-4C16-9F8F-A87C70A6F7F9}"/>
              </a:ext>
            </a:extLst>
          </p:cNvPr>
          <p:cNvSpPr>
            <a:spLocks noChangeAspect="1"/>
          </p:cNvSpPr>
          <p:nvPr/>
        </p:nvSpPr>
        <p:spPr>
          <a:xfrm>
            <a:off x="4158627"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6" name="big BLUE 4 Oval 30">
            <a:extLst>
              <a:ext uri="{FF2B5EF4-FFF2-40B4-BE49-F238E27FC236}">
                <a16:creationId xmlns:a16="http://schemas.microsoft.com/office/drawing/2014/main" id="{55CABA86-7FBB-456F-8466-1D570A55441A}"/>
              </a:ext>
            </a:extLst>
          </p:cNvPr>
          <p:cNvSpPr>
            <a:spLocks noChangeAspect="1"/>
          </p:cNvSpPr>
          <p:nvPr/>
        </p:nvSpPr>
        <p:spPr>
          <a:xfrm>
            <a:off x="4158627"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7" name="big ORANGE 4 Oval 31">
            <a:extLst>
              <a:ext uri="{FF2B5EF4-FFF2-40B4-BE49-F238E27FC236}">
                <a16:creationId xmlns:a16="http://schemas.microsoft.com/office/drawing/2014/main" id="{4B9B0C1A-79FD-42CD-B244-C75D597DCED9}"/>
              </a:ext>
            </a:extLst>
          </p:cNvPr>
          <p:cNvSpPr>
            <a:spLocks noChangeAspect="1"/>
          </p:cNvSpPr>
          <p:nvPr/>
        </p:nvSpPr>
        <p:spPr>
          <a:xfrm>
            <a:off x="4158627"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big PURPLE 4 Oval 32">
            <a:extLst>
              <a:ext uri="{FF2B5EF4-FFF2-40B4-BE49-F238E27FC236}">
                <a16:creationId xmlns:a16="http://schemas.microsoft.com/office/drawing/2014/main" id="{4150062D-634E-4B03-A94A-7D2502F89536}"/>
              </a:ext>
            </a:extLst>
          </p:cNvPr>
          <p:cNvSpPr>
            <a:spLocks noChangeAspect="1"/>
          </p:cNvSpPr>
          <p:nvPr/>
        </p:nvSpPr>
        <p:spPr>
          <a:xfrm>
            <a:off x="4158627"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small RED 1 Oval 21">
            <a:extLst>
              <a:ext uri="{FF2B5EF4-FFF2-40B4-BE49-F238E27FC236}">
                <a16:creationId xmlns:a16="http://schemas.microsoft.com/office/drawing/2014/main" id="{3D506605-EC95-456A-AE0A-900007BCABBE}"/>
              </a:ext>
            </a:extLst>
          </p:cNvPr>
          <p:cNvSpPr>
            <a:spLocks/>
          </p:cNvSpPr>
          <p:nvPr/>
        </p:nvSpPr>
        <p:spPr>
          <a:xfrm rot="16200000">
            <a:off x="5020154" y="4408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small YELLOW 1 Oval 22">
            <a:extLst>
              <a:ext uri="{FF2B5EF4-FFF2-40B4-BE49-F238E27FC236}">
                <a16:creationId xmlns:a16="http://schemas.microsoft.com/office/drawing/2014/main" id="{44D1D772-2465-4C5A-9990-C5C25801829B}"/>
              </a:ext>
            </a:extLst>
          </p:cNvPr>
          <p:cNvSpPr>
            <a:spLocks/>
          </p:cNvSpPr>
          <p:nvPr/>
        </p:nvSpPr>
        <p:spPr>
          <a:xfrm rot="16200000">
            <a:off x="5020154" y="42041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1" name="small GREEN 1 Oval 23">
            <a:extLst>
              <a:ext uri="{FF2B5EF4-FFF2-40B4-BE49-F238E27FC236}">
                <a16:creationId xmlns:a16="http://schemas.microsoft.com/office/drawing/2014/main" id="{E5735652-15BA-424A-A46F-348FD6FB876D}"/>
              </a:ext>
            </a:extLst>
          </p:cNvPr>
          <p:cNvSpPr>
            <a:spLocks/>
          </p:cNvSpPr>
          <p:nvPr/>
        </p:nvSpPr>
        <p:spPr>
          <a:xfrm rot="16200000">
            <a:off x="5020154" y="400362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2" name="small BLUE 1 Oval 24">
            <a:extLst>
              <a:ext uri="{FF2B5EF4-FFF2-40B4-BE49-F238E27FC236}">
                <a16:creationId xmlns:a16="http://schemas.microsoft.com/office/drawing/2014/main" id="{CC103822-2E60-4B6C-8EAF-5AAA6C248E54}"/>
              </a:ext>
            </a:extLst>
          </p:cNvPr>
          <p:cNvSpPr>
            <a:spLocks/>
          </p:cNvSpPr>
          <p:nvPr/>
        </p:nvSpPr>
        <p:spPr>
          <a:xfrm rot="16200000">
            <a:off x="5241388" y="4408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3" name="small ORANGE 1 Oval 25">
            <a:extLst>
              <a:ext uri="{FF2B5EF4-FFF2-40B4-BE49-F238E27FC236}">
                <a16:creationId xmlns:a16="http://schemas.microsoft.com/office/drawing/2014/main" id="{C98106B2-4146-43CE-A9EF-BEB562094115}"/>
              </a:ext>
            </a:extLst>
          </p:cNvPr>
          <p:cNvSpPr>
            <a:spLocks/>
          </p:cNvSpPr>
          <p:nvPr/>
        </p:nvSpPr>
        <p:spPr>
          <a:xfrm rot="16200000">
            <a:off x="5241388" y="42041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4" name="small PURPLE 1 Oval 26">
            <a:extLst>
              <a:ext uri="{FF2B5EF4-FFF2-40B4-BE49-F238E27FC236}">
                <a16:creationId xmlns:a16="http://schemas.microsoft.com/office/drawing/2014/main" id="{41F67711-9CC7-49E3-BA50-CE09B1A49022}"/>
              </a:ext>
            </a:extLst>
          </p:cNvPr>
          <p:cNvSpPr>
            <a:spLocks/>
          </p:cNvSpPr>
          <p:nvPr/>
        </p:nvSpPr>
        <p:spPr>
          <a:xfrm rot="16200000">
            <a:off x="5241388" y="400362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5" name="big RED 1 Oval 27">
            <a:extLst>
              <a:ext uri="{FF2B5EF4-FFF2-40B4-BE49-F238E27FC236}">
                <a16:creationId xmlns:a16="http://schemas.microsoft.com/office/drawing/2014/main" id="{648A8CC2-77A5-4B78-B187-9DDD8C06ABAB}"/>
              </a:ext>
            </a:extLst>
          </p:cNvPr>
          <p:cNvSpPr>
            <a:spLocks noChangeAspect="1"/>
          </p:cNvSpPr>
          <p:nvPr/>
        </p:nvSpPr>
        <p:spPr>
          <a:xfrm>
            <a:off x="4896502" y="39851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big YELLOW 1 Oval 28">
            <a:extLst>
              <a:ext uri="{FF2B5EF4-FFF2-40B4-BE49-F238E27FC236}">
                <a16:creationId xmlns:a16="http://schemas.microsoft.com/office/drawing/2014/main" id="{9F5A35DF-0196-42BD-9768-F35052FD50E3}"/>
              </a:ext>
            </a:extLst>
          </p:cNvPr>
          <p:cNvSpPr>
            <a:spLocks noChangeAspect="1"/>
          </p:cNvSpPr>
          <p:nvPr/>
        </p:nvSpPr>
        <p:spPr>
          <a:xfrm>
            <a:off x="4896502" y="39851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big GREEN 1 Oval 29">
            <a:extLst>
              <a:ext uri="{FF2B5EF4-FFF2-40B4-BE49-F238E27FC236}">
                <a16:creationId xmlns:a16="http://schemas.microsoft.com/office/drawing/2014/main" id="{99C7FD4E-6FEA-4D1F-865D-949C9C4DEB3A}"/>
              </a:ext>
            </a:extLst>
          </p:cNvPr>
          <p:cNvSpPr>
            <a:spLocks noChangeAspect="1"/>
          </p:cNvSpPr>
          <p:nvPr/>
        </p:nvSpPr>
        <p:spPr>
          <a:xfrm>
            <a:off x="4896502" y="39851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big BLUE1 Oval 30">
            <a:extLst>
              <a:ext uri="{FF2B5EF4-FFF2-40B4-BE49-F238E27FC236}">
                <a16:creationId xmlns:a16="http://schemas.microsoft.com/office/drawing/2014/main" id="{DC3E8A1F-FB19-4F4D-897D-1D089D982C43}"/>
              </a:ext>
            </a:extLst>
          </p:cNvPr>
          <p:cNvSpPr>
            <a:spLocks noChangeAspect="1"/>
          </p:cNvSpPr>
          <p:nvPr/>
        </p:nvSpPr>
        <p:spPr>
          <a:xfrm>
            <a:off x="4896502" y="39851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9" name="big ORANGE 1 Oval 31">
            <a:extLst>
              <a:ext uri="{FF2B5EF4-FFF2-40B4-BE49-F238E27FC236}">
                <a16:creationId xmlns:a16="http://schemas.microsoft.com/office/drawing/2014/main" id="{09C842CC-5CBB-4691-B5C5-D6E9AA8F15D5}"/>
              </a:ext>
            </a:extLst>
          </p:cNvPr>
          <p:cNvSpPr>
            <a:spLocks noChangeAspect="1"/>
          </p:cNvSpPr>
          <p:nvPr/>
        </p:nvSpPr>
        <p:spPr>
          <a:xfrm>
            <a:off x="4896502" y="39851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big PURPLE 1  Oval 32">
            <a:extLst>
              <a:ext uri="{FF2B5EF4-FFF2-40B4-BE49-F238E27FC236}">
                <a16:creationId xmlns:a16="http://schemas.microsoft.com/office/drawing/2014/main" id="{769073D0-291F-4B25-B359-9B3A1C151190}"/>
              </a:ext>
            </a:extLst>
          </p:cNvPr>
          <p:cNvSpPr>
            <a:spLocks noChangeAspect="1"/>
          </p:cNvSpPr>
          <p:nvPr/>
        </p:nvSpPr>
        <p:spPr>
          <a:xfrm>
            <a:off x="4896502" y="39851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white 4  Oval 38">
            <a:extLst>
              <a:ext uri="{FF2B5EF4-FFF2-40B4-BE49-F238E27FC236}">
                <a16:creationId xmlns:a16="http://schemas.microsoft.com/office/drawing/2014/main" id="{5018DC36-EC0C-40EB-B9E0-7F4540C88364}"/>
              </a:ext>
            </a:extLst>
          </p:cNvPr>
          <p:cNvSpPr/>
          <p:nvPr/>
        </p:nvSpPr>
        <p:spPr>
          <a:xfrm>
            <a:off x="5231147"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white 3 Oval 39">
            <a:extLst>
              <a:ext uri="{FF2B5EF4-FFF2-40B4-BE49-F238E27FC236}">
                <a16:creationId xmlns:a16="http://schemas.microsoft.com/office/drawing/2014/main" id="{2E39DD7C-D0B4-47A8-AEE6-A522398D1C93}"/>
              </a:ext>
            </a:extLst>
          </p:cNvPr>
          <p:cNvSpPr/>
          <p:nvPr/>
        </p:nvSpPr>
        <p:spPr>
          <a:xfrm>
            <a:off x="4918813"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white 2 Oval 40">
            <a:extLst>
              <a:ext uri="{FF2B5EF4-FFF2-40B4-BE49-F238E27FC236}">
                <a16:creationId xmlns:a16="http://schemas.microsoft.com/office/drawing/2014/main" id="{DA6EB564-183E-4378-918C-508E406AFDE5}"/>
              </a:ext>
            </a:extLst>
          </p:cNvPr>
          <p:cNvSpPr/>
          <p:nvPr/>
        </p:nvSpPr>
        <p:spPr>
          <a:xfrm>
            <a:off x="4918813"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white 1  Oval 41">
            <a:extLst>
              <a:ext uri="{FF2B5EF4-FFF2-40B4-BE49-F238E27FC236}">
                <a16:creationId xmlns:a16="http://schemas.microsoft.com/office/drawing/2014/main" id="{262543D2-E324-4675-B7DF-7953B911A472}"/>
              </a:ext>
            </a:extLst>
          </p:cNvPr>
          <p:cNvSpPr/>
          <p:nvPr/>
        </p:nvSpPr>
        <p:spPr>
          <a:xfrm>
            <a:off x="5226131"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black 2 green Oval 42">
            <a:extLst>
              <a:ext uri="{FF2B5EF4-FFF2-40B4-BE49-F238E27FC236}">
                <a16:creationId xmlns:a16="http://schemas.microsoft.com/office/drawing/2014/main" id="{C63E192F-4D70-4948-AF8A-B3CE52C00056}"/>
              </a:ext>
            </a:extLst>
          </p:cNvPr>
          <p:cNvSpPr/>
          <p:nvPr/>
        </p:nvSpPr>
        <p:spPr>
          <a:xfrm>
            <a:off x="4918813"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black 1 purple Oval 43">
            <a:extLst>
              <a:ext uri="{FF2B5EF4-FFF2-40B4-BE49-F238E27FC236}">
                <a16:creationId xmlns:a16="http://schemas.microsoft.com/office/drawing/2014/main" id="{AD519B7E-F2C7-4BBE-81E6-88B3DFAE8559}"/>
              </a:ext>
            </a:extLst>
          </p:cNvPr>
          <p:cNvSpPr/>
          <p:nvPr/>
        </p:nvSpPr>
        <p:spPr>
          <a:xfrm>
            <a:off x="5226131"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7" name="black 3 yellow Oval 44">
            <a:extLst>
              <a:ext uri="{FF2B5EF4-FFF2-40B4-BE49-F238E27FC236}">
                <a16:creationId xmlns:a16="http://schemas.microsoft.com/office/drawing/2014/main" id="{F64B18DD-6C8E-40BF-97A5-DF5F52208850}"/>
              </a:ext>
            </a:extLst>
          </p:cNvPr>
          <p:cNvSpPr/>
          <p:nvPr/>
        </p:nvSpPr>
        <p:spPr>
          <a:xfrm>
            <a:off x="4918813"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black 4 red Oval 45">
            <a:extLst>
              <a:ext uri="{FF2B5EF4-FFF2-40B4-BE49-F238E27FC236}">
                <a16:creationId xmlns:a16="http://schemas.microsoft.com/office/drawing/2014/main" id="{D14409C6-2D43-4ADC-9849-E5CBDF8F9D67}"/>
              </a:ext>
            </a:extLst>
          </p:cNvPr>
          <p:cNvSpPr/>
          <p:nvPr/>
        </p:nvSpPr>
        <p:spPr>
          <a:xfrm>
            <a:off x="5231147"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cover 4 Rectangle 54">
            <a:extLst>
              <a:ext uri="{FF2B5EF4-FFF2-40B4-BE49-F238E27FC236}">
                <a16:creationId xmlns:a16="http://schemas.microsoft.com/office/drawing/2014/main" id="{DEF003B4-AC79-459C-9C94-783157547F5C}"/>
              </a:ext>
            </a:extLst>
          </p:cNvPr>
          <p:cNvSpPr/>
          <p:nvPr/>
        </p:nvSpPr>
        <p:spPr>
          <a:xfrm>
            <a:off x="4869459"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cover 3 Rectangle 55">
            <a:extLst>
              <a:ext uri="{FF2B5EF4-FFF2-40B4-BE49-F238E27FC236}">
                <a16:creationId xmlns:a16="http://schemas.microsoft.com/office/drawing/2014/main" id="{CD0B89C9-B7CC-4522-AE89-4A2C422E374E}"/>
              </a:ext>
            </a:extLst>
          </p:cNvPr>
          <p:cNvSpPr/>
          <p:nvPr/>
        </p:nvSpPr>
        <p:spPr>
          <a:xfrm>
            <a:off x="4869459"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cover 1 Rectangle 57">
            <a:extLst>
              <a:ext uri="{FF2B5EF4-FFF2-40B4-BE49-F238E27FC236}">
                <a16:creationId xmlns:a16="http://schemas.microsoft.com/office/drawing/2014/main" id="{979C2C69-BF3B-4048-AD14-C33F4A102224}"/>
              </a:ext>
            </a:extLst>
          </p:cNvPr>
          <p:cNvSpPr/>
          <p:nvPr/>
        </p:nvSpPr>
        <p:spPr>
          <a:xfrm>
            <a:off x="4869459"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cover 2 Rectangle 56">
            <a:extLst>
              <a:ext uri="{FF2B5EF4-FFF2-40B4-BE49-F238E27FC236}">
                <a16:creationId xmlns:a16="http://schemas.microsoft.com/office/drawing/2014/main" id="{ACC59DC6-73AF-472B-82B5-CDAAA6528395}"/>
              </a:ext>
            </a:extLst>
          </p:cNvPr>
          <p:cNvSpPr/>
          <p:nvPr/>
        </p:nvSpPr>
        <p:spPr>
          <a:xfrm>
            <a:off x="4869459"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3" name="small RED 2 Oval 21">
            <a:extLst>
              <a:ext uri="{FF2B5EF4-FFF2-40B4-BE49-F238E27FC236}">
                <a16:creationId xmlns:a16="http://schemas.microsoft.com/office/drawing/2014/main" id="{2D12CEF1-B2B9-4057-A866-E3E68293F4C8}"/>
              </a:ext>
            </a:extLst>
          </p:cNvPr>
          <p:cNvSpPr>
            <a:spLocks/>
          </p:cNvSpPr>
          <p:nvPr/>
        </p:nvSpPr>
        <p:spPr>
          <a:xfrm rot="16200000">
            <a:off x="5020154" y="363647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4" name="small YELLOW 2 Oval 22">
            <a:extLst>
              <a:ext uri="{FF2B5EF4-FFF2-40B4-BE49-F238E27FC236}">
                <a16:creationId xmlns:a16="http://schemas.microsoft.com/office/drawing/2014/main" id="{922A74F8-A403-4224-A946-9DBD0DA8A863}"/>
              </a:ext>
            </a:extLst>
          </p:cNvPr>
          <p:cNvSpPr>
            <a:spLocks/>
          </p:cNvSpPr>
          <p:nvPr/>
        </p:nvSpPr>
        <p:spPr>
          <a:xfrm rot="16200000">
            <a:off x="5020154" y="34427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5" name="small GREEN 2 Oval 23">
            <a:extLst>
              <a:ext uri="{FF2B5EF4-FFF2-40B4-BE49-F238E27FC236}">
                <a16:creationId xmlns:a16="http://schemas.microsoft.com/office/drawing/2014/main" id="{2F232329-0FC2-45E0-B158-B13BF5F58175}"/>
              </a:ext>
            </a:extLst>
          </p:cNvPr>
          <p:cNvSpPr>
            <a:spLocks/>
          </p:cNvSpPr>
          <p:nvPr/>
        </p:nvSpPr>
        <p:spPr>
          <a:xfrm rot="16200000">
            <a:off x="5020154" y="324061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6" name="small BLUE 2 Oval 24">
            <a:extLst>
              <a:ext uri="{FF2B5EF4-FFF2-40B4-BE49-F238E27FC236}">
                <a16:creationId xmlns:a16="http://schemas.microsoft.com/office/drawing/2014/main" id="{D4779E9B-1CAE-47F4-A26A-7FB3A58BF8F1}"/>
              </a:ext>
            </a:extLst>
          </p:cNvPr>
          <p:cNvSpPr>
            <a:spLocks/>
          </p:cNvSpPr>
          <p:nvPr/>
        </p:nvSpPr>
        <p:spPr>
          <a:xfrm rot="16200000">
            <a:off x="5241388" y="363647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small ORANGE 2 Oval 25">
            <a:extLst>
              <a:ext uri="{FF2B5EF4-FFF2-40B4-BE49-F238E27FC236}">
                <a16:creationId xmlns:a16="http://schemas.microsoft.com/office/drawing/2014/main" id="{C66A3321-53F3-4FF3-97F9-C8BD95229CEA}"/>
              </a:ext>
            </a:extLst>
          </p:cNvPr>
          <p:cNvSpPr>
            <a:spLocks/>
          </p:cNvSpPr>
          <p:nvPr/>
        </p:nvSpPr>
        <p:spPr>
          <a:xfrm rot="16200000">
            <a:off x="5241388" y="34427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small PURPLE 2 Oval 26">
            <a:extLst>
              <a:ext uri="{FF2B5EF4-FFF2-40B4-BE49-F238E27FC236}">
                <a16:creationId xmlns:a16="http://schemas.microsoft.com/office/drawing/2014/main" id="{269D3B3B-44BB-4CEA-B42F-B5CF0621F477}"/>
              </a:ext>
            </a:extLst>
          </p:cNvPr>
          <p:cNvSpPr>
            <a:spLocks/>
          </p:cNvSpPr>
          <p:nvPr/>
        </p:nvSpPr>
        <p:spPr>
          <a:xfrm rot="16200000">
            <a:off x="5241388" y="324061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big RED 2 Oval 27">
            <a:extLst>
              <a:ext uri="{FF2B5EF4-FFF2-40B4-BE49-F238E27FC236}">
                <a16:creationId xmlns:a16="http://schemas.microsoft.com/office/drawing/2014/main" id="{E171419A-8B6A-40E7-B0C0-58C53E26DC9A}"/>
              </a:ext>
            </a:extLst>
          </p:cNvPr>
          <p:cNvSpPr>
            <a:spLocks noChangeAspect="1"/>
          </p:cNvSpPr>
          <p:nvPr/>
        </p:nvSpPr>
        <p:spPr>
          <a:xfrm>
            <a:off x="4901945" y="321461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big YELLOW 2 Oval 28">
            <a:extLst>
              <a:ext uri="{FF2B5EF4-FFF2-40B4-BE49-F238E27FC236}">
                <a16:creationId xmlns:a16="http://schemas.microsoft.com/office/drawing/2014/main" id="{02B05B94-7FC8-40FD-B786-51CA96440F49}"/>
              </a:ext>
            </a:extLst>
          </p:cNvPr>
          <p:cNvSpPr>
            <a:spLocks noChangeAspect="1"/>
          </p:cNvSpPr>
          <p:nvPr/>
        </p:nvSpPr>
        <p:spPr>
          <a:xfrm>
            <a:off x="4901945" y="321461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big GREEN 2 Oval 29">
            <a:extLst>
              <a:ext uri="{FF2B5EF4-FFF2-40B4-BE49-F238E27FC236}">
                <a16:creationId xmlns:a16="http://schemas.microsoft.com/office/drawing/2014/main" id="{FE6DA16D-98BE-45D7-8A31-65465FD4C227}"/>
              </a:ext>
            </a:extLst>
          </p:cNvPr>
          <p:cNvSpPr>
            <a:spLocks noChangeAspect="1"/>
          </p:cNvSpPr>
          <p:nvPr/>
        </p:nvSpPr>
        <p:spPr>
          <a:xfrm>
            <a:off x="4901945" y="321461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big BLUE 2 Oval 30">
            <a:extLst>
              <a:ext uri="{FF2B5EF4-FFF2-40B4-BE49-F238E27FC236}">
                <a16:creationId xmlns:a16="http://schemas.microsoft.com/office/drawing/2014/main" id="{ED0A269E-B2A0-4582-BF54-1899BBF7AB93}"/>
              </a:ext>
            </a:extLst>
          </p:cNvPr>
          <p:cNvSpPr>
            <a:spLocks noChangeAspect="1"/>
          </p:cNvSpPr>
          <p:nvPr/>
        </p:nvSpPr>
        <p:spPr>
          <a:xfrm>
            <a:off x="4901945" y="321461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3" name="big ORANGE 2 Oval 31">
            <a:extLst>
              <a:ext uri="{FF2B5EF4-FFF2-40B4-BE49-F238E27FC236}">
                <a16:creationId xmlns:a16="http://schemas.microsoft.com/office/drawing/2014/main" id="{F5B541D6-FE89-48B5-819F-2BD07E19052C}"/>
              </a:ext>
            </a:extLst>
          </p:cNvPr>
          <p:cNvSpPr>
            <a:spLocks noChangeAspect="1"/>
          </p:cNvSpPr>
          <p:nvPr/>
        </p:nvSpPr>
        <p:spPr>
          <a:xfrm>
            <a:off x="4901945" y="32146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big PURPLE 2 Oval 32">
            <a:extLst>
              <a:ext uri="{FF2B5EF4-FFF2-40B4-BE49-F238E27FC236}">
                <a16:creationId xmlns:a16="http://schemas.microsoft.com/office/drawing/2014/main" id="{A3B03614-6DC7-4000-B299-08298CBCE6AF}"/>
              </a:ext>
            </a:extLst>
          </p:cNvPr>
          <p:cNvSpPr>
            <a:spLocks noChangeAspect="1"/>
          </p:cNvSpPr>
          <p:nvPr/>
        </p:nvSpPr>
        <p:spPr>
          <a:xfrm>
            <a:off x="4901945" y="321461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small RED 3 Oval 21">
            <a:extLst>
              <a:ext uri="{FF2B5EF4-FFF2-40B4-BE49-F238E27FC236}">
                <a16:creationId xmlns:a16="http://schemas.microsoft.com/office/drawing/2014/main" id="{493EF527-B3A1-4E52-BC33-5B61700D8454}"/>
              </a:ext>
            </a:extLst>
          </p:cNvPr>
          <p:cNvSpPr>
            <a:spLocks/>
          </p:cNvSpPr>
          <p:nvPr/>
        </p:nvSpPr>
        <p:spPr>
          <a:xfrm rot="16200000">
            <a:off x="5020154" y="28868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small YELLOW 3 Oval 22">
            <a:extLst>
              <a:ext uri="{FF2B5EF4-FFF2-40B4-BE49-F238E27FC236}">
                <a16:creationId xmlns:a16="http://schemas.microsoft.com/office/drawing/2014/main" id="{8E2A55CF-9307-4B2D-8E1E-9AC2B7333914}"/>
              </a:ext>
            </a:extLst>
          </p:cNvPr>
          <p:cNvSpPr>
            <a:spLocks/>
          </p:cNvSpPr>
          <p:nvPr/>
        </p:nvSpPr>
        <p:spPr>
          <a:xfrm rot="16200000">
            <a:off x="5020154" y="26867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small GREEN 3 Oval 23">
            <a:extLst>
              <a:ext uri="{FF2B5EF4-FFF2-40B4-BE49-F238E27FC236}">
                <a16:creationId xmlns:a16="http://schemas.microsoft.com/office/drawing/2014/main" id="{5E372C12-D893-4391-B3EF-66C217299D81}"/>
              </a:ext>
            </a:extLst>
          </p:cNvPr>
          <p:cNvSpPr>
            <a:spLocks/>
          </p:cNvSpPr>
          <p:nvPr/>
        </p:nvSpPr>
        <p:spPr>
          <a:xfrm rot="16200000">
            <a:off x="5020154" y="247813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small BLUE 3 Oval 24">
            <a:extLst>
              <a:ext uri="{FF2B5EF4-FFF2-40B4-BE49-F238E27FC236}">
                <a16:creationId xmlns:a16="http://schemas.microsoft.com/office/drawing/2014/main" id="{5E3F7402-6FDF-46F9-98BC-E399443A197C}"/>
              </a:ext>
            </a:extLst>
          </p:cNvPr>
          <p:cNvSpPr>
            <a:spLocks/>
          </p:cNvSpPr>
          <p:nvPr/>
        </p:nvSpPr>
        <p:spPr>
          <a:xfrm rot="16200000">
            <a:off x="5241388" y="28868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small ORANGE 3 Oval 25">
            <a:extLst>
              <a:ext uri="{FF2B5EF4-FFF2-40B4-BE49-F238E27FC236}">
                <a16:creationId xmlns:a16="http://schemas.microsoft.com/office/drawing/2014/main" id="{44A2B783-1A79-412B-AF94-B0EE6219736C}"/>
              </a:ext>
            </a:extLst>
          </p:cNvPr>
          <p:cNvSpPr>
            <a:spLocks/>
          </p:cNvSpPr>
          <p:nvPr/>
        </p:nvSpPr>
        <p:spPr>
          <a:xfrm rot="16200000">
            <a:off x="5241388" y="26867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small PURPLE 3 Oval 26">
            <a:extLst>
              <a:ext uri="{FF2B5EF4-FFF2-40B4-BE49-F238E27FC236}">
                <a16:creationId xmlns:a16="http://schemas.microsoft.com/office/drawing/2014/main" id="{E95A6E12-C4DF-41B5-A9BB-A76B2F0DB99A}"/>
              </a:ext>
            </a:extLst>
          </p:cNvPr>
          <p:cNvSpPr>
            <a:spLocks/>
          </p:cNvSpPr>
          <p:nvPr/>
        </p:nvSpPr>
        <p:spPr>
          <a:xfrm rot="16200000">
            <a:off x="5241388" y="2478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1" name="big RED 3 Oval 27">
            <a:extLst>
              <a:ext uri="{FF2B5EF4-FFF2-40B4-BE49-F238E27FC236}">
                <a16:creationId xmlns:a16="http://schemas.microsoft.com/office/drawing/2014/main" id="{08F1D2C8-0F5D-4E7D-B356-6BE78E315EE0}"/>
              </a:ext>
            </a:extLst>
          </p:cNvPr>
          <p:cNvSpPr>
            <a:spLocks noChangeAspect="1"/>
          </p:cNvSpPr>
          <p:nvPr/>
        </p:nvSpPr>
        <p:spPr>
          <a:xfrm>
            <a:off x="4896502" y="24495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2" name="big YELLOW 3 Oval 28">
            <a:extLst>
              <a:ext uri="{FF2B5EF4-FFF2-40B4-BE49-F238E27FC236}">
                <a16:creationId xmlns:a16="http://schemas.microsoft.com/office/drawing/2014/main" id="{93A9716A-4CA0-400C-8EA2-97406995F1AB}"/>
              </a:ext>
            </a:extLst>
          </p:cNvPr>
          <p:cNvSpPr>
            <a:spLocks noChangeAspect="1"/>
          </p:cNvSpPr>
          <p:nvPr/>
        </p:nvSpPr>
        <p:spPr>
          <a:xfrm>
            <a:off x="4896502" y="24495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big GREEN 3 Oval 29">
            <a:extLst>
              <a:ext uri="{FF2B5EF4-FFF2-40B4-BE49-F238E27FC236}">
                <a16:creationId xmlns:a16="http://schemas.microsoft.com/office/drawing/2014/main" id="{4081EF36-4B62-43C4-9D00-F5270EA09110}"/>
              </a:ext>
            </a:extLst>
          </p:cNvPr>
          <p:cNvSpPr>
            <a:spLocks noChangeAspect="1"/>
          </p:cNvSpPr>
          <p:nvPr/>
        </p:nvSpPr>
        <p:spPr>
          <a:xfrm>
            <a:off x="4896502" y="24495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big BLUE 3 Oval 30">
            <a:extLst>
              <a:ext uri="{FF2B5EF4-FFF2-40B4-BE49-F238E27FC236}">
                <a16:creationId xmlns:a16="http://schemas.microsoft.com/office/drawing/2014/main" id="{0BC6E037-8051-47EA-8F66-7037E3067F81}"/>
              </a:ext>
            </a:extLst>
          </p:cNvPr>
          <p:cNvSpPr>
            <a:spLocks noChangeAspect="1"/>
          </p:cNvSpPr>
          <p:nvPr/>
        </p:nvSpPr>
        <p:spPr>
          <a:xfrm>
            <a:off x="4896502" y="24495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big ORANGE 3 Oval 31">
            <a:extLst>
              <a:ext uri="{FF2B5EF4-FFF2-40B4-BE49-F238E27FC236}">
                <a16:creationId xmlns:a16="http://schemas.microsoft.com/office/drawing/2014/main" id="{0979AC54-51C1-4BAD-A0A3-B573F680B024}"/>
              </a:ext>
            </a:extLst>
          </p:cNvPr>
          <p:cNvSpPr>
            <a:spLocks noChangeAspect="1"/>
          </p:cNvSpPr>
          <p:nvPr/>
        </p:nvSpPr>
        <p:spPr>
          <a:xfrm>
            <a:off x="4896502" y="24495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big PURPLE 3   Oval 32">
            <a:extLst>
              <a:ext uri="{FF2B5EF4-FFF2-40B4-BE49-F238E27FC236}">
                <a16:creationId xmlns:a16="http://schemas.microsoft.com/office/drawing/2014/main" id="{4209924A-080A-4B3F-A738-1DA64F63AA9A}"/>
              </a:ext>
            </a:extLst>
          </p:cNvPr>
          <p:cNvSpPr>
            <a:spLocks noChangeAspect="1"/>
          </p:cNvSpPr>
          <p:nvPr/>
        </p:nvSpPr>
        <p:spPr>
          <a:xfrm>
            <a:off x="4896502" y="24495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small RED 4 Oval 21">
            <a:extLst>
              <a:ext uri="{FF2B5EF4-FFF2-40B4-BE49-F238E27FC236}">
                <a16:creationId xmlns:a16="http://schemas.microsoft.com/office/drawing/2014/main" id="{316975DE-B5FD-4645-9E1E-EBB01A24848F}"/>
              </a:ext>
            </a:extLst>
          </p:cNvPr>
          <p:cNvSpPr>
            <a:spLocks/>
          </p:cNvSpPr>
          <p:nvPr/>
        </p:nvSpPr>
        <p:spPr>
          <a:xfrm rot="16200000">
            <a:off x="5020154"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small YELLOW 4 Oval 22">
            <a:extLst>
              <a:ext uri="{FF2B5EF4-FFF2-40B4-BE49-F238E27FC236}">
                <a16:creationId xmlns:a16="http://schemas.microsoft.com/office/drawing/2014/main" id="{F61CA76B-8B7D-4F32-9570-808E73852A74}"/>
              </a:ext>
            </a:extLst>
          </p:cNvPr>
          <p:cNvSpPr>
            <a:spLocks/>
          </p:cNvSpPr>
          <p:nvPr/>
        </p:nvSpPr>
        <p:spPr>
          <a:xfrm rot="16200000">
            <a:off x="5020154"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small GREEN 4 Oval 23">
            <a:extLst>
              <a:ext uri="{FF2B5EF4-FFF2-40B4-BE49-F238E27FC236}">
                <a16:creationId xmlns:a16="http://schemas.microsoft.com/office/drawing/2014/main" id="{4AC0F9EB-48B3-42FD-8A62-8AD4BC31BE54}"/>
              </a:ext>
            </a:extLst>
          </p:cNvPr>
          <p:cNvSpPr>
            <a:spLocks/>
          </p:cNvSpPr>
          <p:nvPr/>
        </p:nvSpPr>
        <p:spPr>
          <a:xfrm rot="16200000">
            <a:off x="5020154"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0" name="small BLUE 4 Oval 24">
            <a:extLst>
              <a:ext uri="{FF2B5EF4-FFF2-40B4-BE49-F238E27FC236}">
                <a16:creationId xmlns:a16="http://schemas.microsoft.com/office/drawing/2014/main" id="{E88C3C3A-5F00-4CAA-AC4A-82F7B0749127}"/>
              </a:ext>
            </a:extLst>
          </p:cNvPr>
          <p:cNvSpPr>
            <a:spLocks/>
          </p:cNvSpPr>
          <p:nvPr/>
        </p:nvSpPr>
        <p:spPr>
          <a:xfrm rot="16200000">
            <a:off x="5241388"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small ORANGE 4 Oval 25">
            <a:extLst>
              <a:ext uri="{FF2B5EF4-FFF2-40B4-BE49-F238E27FC236}">
                <a16:creationId xmlns:a16="http://schemas.microsoft.com/office/drawing/2014/main" id="{144A6C44-59A3-40FA-BC90-591D889F940D}"/>
              </a:ext>
            </a:extLst>
          </p:cNvPr>
          <p:cNvSpPr>
            <a:spLocks/>
          </p:cNvSpPr>
          <p:nvPr/>
        </p:nvSpPr>
        <p:spPr>
          <a:xfrm rot="16200000">
            <a:off x="5241388"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small PURPLE 4 Oval 26">
            <a:extLst>
              <a:ext uri="{FF2B5EF4-FFF2-40B4-BE49-F238E27FC236}">
                <a16:creationId xmlns:a16="http://schemas.microsoft.com/office/drawing/2014/main" id="{F2EEED1D-9917-4FB4-8AA6-32EB01C60E3D}"/>
              </a:ext>
            </a:extLst>
          </p:cNvPr>
          <p:cNvSpPr>
            <a:spLocks/>
          </p:cNvSpPr>
          <p:nvPr/>
        </p:nvSpPr>
        <p:spPr>
          <a:xfrm rot="16200000">
            <a:off x="5241388"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big RED 4 Oval 27">
            <a:extLst>
              <a:ext uri="{FF2B5EF4-FFF2-40B4-BE49-F238E27FC236}">
                <a16:creationId xmlns:a16="http://schemas.microsoft.com/office/drawing/2014/main" id="{D4BB9826-A3DD-4451-AB23-24E5930A7FAC}"/>
              </a:ext>
            </a:extLst>
          </p:cNvPr>
          <p:cNvSpPr>
            <a:spLocks noChangeAspect="1"/>
          </p:cNvSpPr>
          <p:nvPr/>
        </p:nvSpPr>
        <p:spPr>
          <a:xfrm>
            <a:off x="4901860"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4" name="big YELLOW 4 Oval 28">
            <a:extLst>
              <a:ext uri="{FF2B5EF4-FFF2-40B4-BE49-F238E27FC236}">
                <a16:creationId xmlns:a16="http://schemas.microsoft.com/office/drawing/2014/main" id="{69073090-8B46-4AAF-B1CE-2C80FC872678}"/>
              </a:ext>
            </a:extLst>
          </p:cNvPr>
          <p:cNvSpPr>
            <a:spLocks noChangeAspect="1"/>
          </p:cNvSpPr>
          <p:nvPr/>
        </p:nvSpPr>
        <p:spPr>
          <a:xfrm>
            <a:off x="4901860"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5" name="big GREEN 4 Oval 29">
            <a:extLst>
              <a:ext uri="{FF2B5EF4-FFF2-40B4-BE49-F238E27FC236}">
                <a16:creationId xmlns:a16="http://schemas.microsoft.com/office/drawing/2014/main" id="{C6E1A64E-3B0A-412A-863B-171E2AF5527D}"/>
              </a:ext>
            </a:extLst>
          </p:cNvPr>
          <p:cNvSpPr>
            <a:spLocks noChangeAspect="1"/>
          </p:cNvSpPr>
          <p:nvPr/>
        </p:nvSpPr>
        <p:spPr>
          <a:xfrm>
            <a:off x="4901860"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6" name="big BLUE 4 Oval 30">
            <a:extLst>
              <a:ext uri="{FF2B5EF4-FFF2-40B4-BE49-F238E27FC236}">
                <a16:creationId xmlns:a16="http://schemas.microsoft.com/office/drawing/2014/main" id="{8603FF20-7C81-4B6E-BDF1-63284EB41BA1}"/>
              </a:ext>
            </a:extLst>
          </p:cNvPr>
          <p:cNvSpPr>
            <a:spLocks noChangeAspect="1"/>
          </p:cNvSpPr>
          <p:nvPr/>
        </p:nvSpPr>
        <p:spPr>
          <a:xfrm>
            <a:off x="4901860"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big ORANGE 4 Oval 31">
            <a:extLst>
              <a:ext uri="{FF2B5EF4-FFF2-40B4-BE49-F238E27FC236}">
                <a16:creationId xmlns:a16="http://schemas.microsoft.com/office/drawing/2014/main" id="{527FC687-C508-4D2D-B44D-02B7FF69C5FB}"/>
              </a:ext>
            </a:extLst>
          </p:cNvPr>
          <p:cNvSpPr>
            <a:spLocks noChangeAspect="1"/>
          </p:cNvSpPr>
          <p:nvPr/>
        </p:nvSpPr>
        <p:spPr>
          <a:xfrm>
            <a:off x="4901860"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big PURPLE 4 Oval 32">
            <a:extLst>
              <a:ext uri="{FF2B5EF4-FFF2-40B4-BE49-F238E27FC236}">
                <a16:creationId xmlns:a16="http://schemas.microsoft.com/office/drawing/2014/main" id="{FA126CA8-178F-40F2-BBB3-8B57A32E54E4}"/>
              </a:ext>
            </a:extLst>
          </p:cNvPr>
          <p:cNvSpPr>
            <a:spLocks noChangeAspect="1"/>
          </p:cNvSpPr>
          <p:nvPr/>
        </p:nvSpPr>
        <p:spPr>
          <a:xfrm>
            <a:off x="4901860"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small RED 1 Oval 21">
            <a:extLst>
              <a:ext uri="{FF2B5EF4-FFF2-40B4-BE49-F238E27FC236}">
                <a16:creationId xmlns:a16="http://schemas.microsoft.com/office/drawing/2014/main" id="{C5F750B9-153E-4ACC-9025-54FEE6F60952}"/>
              </a:ext>
            </a:extLst>
          </p:cNvPr>
          <p:cNvSpPr>
            <a:spLocks/>
          </p:cNvSpPr>
          <p:nvPr/>
        </p:nvSpPr>
        <p:spPr>
          <a:xfrm rot="16200000">
            <a:off x="5784186" y="4408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small YELLOW 1 Oval 22">
            <a:extLst>
              <a:ext uri="{FF2B5EF4-FFF2-40B4-BE49-F238E27FC236}">
                <a16:creationId xmlns:a16="http://schemas.microsoft.com/office/drawing/2014/main" id="{365D8823-8145-4981-BB9E-BECA2D2F667E}"/>
              </a:ext>
            </a:extLst>
          </p:cNvPr>
          <p:cNvSpPr>
            <a:spLocks/>
          </p:cNvSpPr>
          <p:nvPr/>
        </p:nvSpPr>
        <p:spPr>
          <a:xfrm rot="16200000">
            <a:off x="5784186" y="42041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1" name="small GREEN 1 Oval 23">
            <a:extLst>
              <a:ext uri="{FF2B5EF4-FFF2-40B4-BE49-F238E27FC236}">
                <a16:creationId xmlns:a16="http://schemas.microsoft.com/office/drawing/2014/main" id="{DAB1BD1C-2075-4392-81D2-D5433D1332FA}"/>
              </a:ext>
            </a:extLst>
          </p:cNvPr>
          <p:cNvSpPr>
            <a:spLocks/>
          </p:cNvSpPr>
          <p:nvPr/>
        </p:nvSpPr>
        <p:spPr>
          <a:xfrm rot="16200000">
            <a:off x="5784186" y="400362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2" name="small BLUE 1 Oval 24">
            <a:extLst>
              <a:ext uri="{FF2B5EF4-FFF2-40B4-BE49-F238E27FC236}">
                <a16:creationId xmlns:a16="http://schemas.microsoft.com/office/drawing/2014/main" id="{FE6D593C-3F58-4083-9BCB-1F510AB7F867}"/>
              </a:ext>
            </a:extLst>
          </p:cNvPr>
          <p:cNvSpPr>
            <a:spLocks/>
          </p:cNvSpPr>
          <p:nvPr/>
        </p:nvSpPr>
        <p:spPr>
          <a:xfrm rot="16200000">
            <a:off x="6005420" y="4408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small ORANGE 1 Oval 25">
            <a:extLst>
              <a:ext uri="{FF2B5EF4-FFF2-40B4-BE49-F238E27FC236}">
                <a16:creationId xmlns:a16="http://schemas.microsoft.com/office/drawing/2014/main" id="{35BB63EE-8FEF-4046-9F15-B535CA794BFB}"/>
              </a:ext>
            </a:extLst>
          </p:cNvPr>
          <p:cNvSpPr>
            <a:spLocks/>
          </p:cNvSpPr>
          <p:nvPr/>
        </p:nvSpPr>
        <p:spPr>
          <a:xfrm rot="16200000">
            <a:off x="6005420" y="42041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small PURPLE 1 Oval 26">
            <a:extLst>
              <a:ext uri="{FF2B5EF4-FFF2-40B4-BE49-F238E27FC236}">
                <a16:creationId xmlns:a16="http://schemas.microsoft.com/office/drawing/2014/main" id="{B490D474-D4AA-4A42-9724-F4DC4E183F29}"/>
              </a:ext>
            </a:extLst>
          </p:cNvPr>
          <p:cNvSpPr>
            <a:spLocks/>
          </p:cNvSpPr>
          <p:nvPr/>
        </p:nvSpPr>
        <p:spPr>
          <a:xfrm rot="16200000">
            <a:off x="6005420" y="400362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big RED 1 Oval 27">
            <a:extLst>
              <a:ext uri="{FF2B5EF4-FFF2-40B4-BE49-F238E27FC236}">
                <a16:creationId xmlns:a16="http://schemas.microsoft.com/office/drawing/2014/main" id="{42A15566-2301-4D8B-9593-AD45BE8E3469}"/>
              </a:ext>
            </a:extLst>
          </p:cNvPr>
          <p:cNvSpPr>
            <a:spLocks noChangeAspect="1"/>
          </p:cNvSpPr>
          <p:nvPr/>
        </p:nvSpPr>
        <p:spPr>
          <a:xfrm>
            <a:off x="5660534" y="39851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6" name="big YELLOW 1 Oval 28">
            <a:extLst>
              <a:ext uri="{FF2B5EF4-FFF2-40B4-BE49-F238E27FC236}">
                <a16:creationId xmlns:a16="http://schemas.microsoft.com/office/drawing/2014/main" id="{C6ABEF17-3AEF-449A-9447-8D795ADB1A1A}"/>
              </a:ext>
            </a:extLst>
          </p:cNvPr>
          <p:cNvSpPr>
            <a:spLocks noChangeAspect="1"/>
          </p:cNvSpPr>
          <p:nvPr/>
        </p:nvSpPr>
        <p:spPr>
          <a:xfrm>
            <a:off x="5660534" y="39851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7" name="big GREEN 1 Oval 29">
            <a:extLst>
              <a:ext uri="{FF2B5EF4-FFF2-40B4-BE49-F238E27FC236}">
                <a16:creationId xmlns:a16="http://schemas.microsoft.com/office/drawing/2014/main" id="{005BAC72-43F5-4D09-ACE0-F654C6C55F3C}"/>
              </a:ext>
            </a:extLst>
          </p:cNvPr>
          <p:cNvSpPr>
            <a:spLocks noChangeAspect="1"/>
          </p:cNvSpPr>
          <p:nvPr/>
        </p:nvSpPr>
        <p:spPr>
          <a:xfrm>
            <a:off x="5660534" y="39851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8" name="big BLUE1 Oval 30">
            <a:extLst>
              <a:ext uri="{FF2B5EF4-FFF2-40B4-BE49-F238E27FC236}">
                <a16:creationId xmlns:a16="http://schemas.microsoft.com/office/drawing/2014/main" id="{E251561E-3C94-424A-B8C3-69736351E693}"/>
              </a:ext>
            </a:extLst>
          </p:cNvPr>
          <p:cNvSpPr>
            <a:spLocks noChangeAspect="1"/>
          </p:cNvSpPr>
          <p:nvPr/>
        </p:nvSpPr>
        <p:spPr>
          <a:xfrm>
            <a:off x="5660534" y="39851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9" name="big ORANGE 1 Oval 31">
            <a:extLst>
              <a:ext uri="{FF2B5EF4-FFF2-40B4-BE49-F238E27FC236}">
                <a16:creationId xmlns:a16="http://schemas.microsoft.com/office/drawing/2014/main" id="{44F25262-B8F2-4A09-B23F-7AA875E4AD51}"/>
              </a:ext>
            </a:extLst>
          </p:cNvPr>
          <p:cNvSpPr>
            <a:spLocks noChangeAspect="1"/>
          </p:cNvSpPr>
          <p:nvPr/>
        </p:nvSpPr>
        <p:spPr>
          <a:xfrm>
            <a:off x="5660534" y="39851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big PURPLE 1  Oval 32">
            <a:extLst>
              <a:ext uri="{FF2B5EF4-FFF2-40B4-BE49-F238E27FC236}">
                <a16:creationId xmlns:a16="http://schemas.microsoft.com/office/drawing/2014/main" id="{7FA204DF-6280-43A8-8A37-F07BFECD743A}"/>
              </a:ext>
            </a:extLst>
          </p:cNvPr>
          <p:cNvSpPr>
            <a:spLocks noChangeAspect="1"/>
          </p:cNvSpPr>
          <p:nvPr/>
        </p:nvSpPr>
        <p:spPr>
          <a:xfrm>
            <a:off x="5660534" y="39851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white 4  Oval 38">
            <a:extLst>
              <a:ext uri="{FF2B5EF4-FFF2-40B4-BE49-F238E27FC236}">
                <a16:creationId xmlns:a16="http://schemas.microsoft.com/office/drawing/2014/main" id="{6A03807D-D513-46EB-9D84-63995A299834}"/>
              </a:ext>
            </a:extLst>
          </p:cNvPr>
          <p:cNvSpPr/>
          <p:nvPr/>
        </p:nvSpPr>
        <p:spPr>
          <a:xfrm>
            <a:off x="5984491"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white 3 Oval 39">
            <a:extLst>
              <a:ext uri="{FF2B5EF4-FFF2-40B4-BE49-F238E27FC236}">
                <a16:creationId xmlns:a16="http://schemas.microsoft.com/office/drawing/2014/main" id="{DD44FC42-3C79-4D38-872E-B540939D0756}"/>
              </a:ext>
            </a:extLst>
          </p:cNvPr>
          <p:cNvSpPr/>
          <p:nvPr/>
        </p:nvSpPr>
        <p:spPr>
          <a:xfrm>
            <a:off x="5995754"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white 2 Oval 40">
            <a:extLst>
              <a:ext uri="{FF2B5EF4-FFF2-40B4-BE49-F238E27FC236}">
                <a16:creationId xmlns:a16="http://schemas.microsoft.com/office/drawing/2014/main" id="{91E654D8-AB15-4337-A9EA-D85C46EC0DEA}"/>
              </a:ext>
            </a:extLst>
          </p:cNvPr>
          <p:cNvSpPr/>
          <p:nvPr/>
        </p:nvSpPr>
        <p:spPr>
          <a:xfrm>
            <a:off x="5682845"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4" name="white 1  Oval 41">
            <a:extLst>
              <a:ext uri="{FF2B5EF4-FFF2-40B4-BE49-F238E27FC236}">
                <a16:creationId xmlns:a16="http://schemas.microsoft.com/office/drawing/2014/main" id="{ECD3ADC5-DC29-4EAE-A580-B627519EE1CC}"/>
              </a:ext>
            </a:extLst>
          </p:cNvPr>
          <p:cNvSpPr/>
          <p:nvPr/>
        </p:nvSpPr>
        <p:spPr>
          <a:xfrm>
            <a:off x="5688436" y="5071470"/>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5" name="black 2 green Oval 42">
            <a:extLst>
              <a:ext uri="{FF2B5EF4-FFF2-40B4-BE49-F238E27FC236}">
                <a16:creationId xmlns:a16="http://schemas.microsoft.com/office/drawing/2014/main" id="{33FDBC4E-AEA6-47A4-88BF-0A4B98D7C3D4}"/>
              </a:ext>
            </a:extLst>
          </p:cNvPr>
          <p:cNvSpPr/>
          <p:nvPr/>
        </p:nvSpPr>
        <p:spPr>
          <a:xfrm>
            <a:off x="5682845"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6" name="black 1 purple Oval 43">
            <a:extLst>
              <a:ext uri="{FF2B5EF4-FFF2-40B4-BE49-F238E27FC236}">
                <a16:creationId xmlns:a16="http://schemas.microsoft.com/office/drawing/2014/main" id="{79E171E3-ACDE-441E-B65F-9CF4B44B47B1}"/>
              </a:ext>
            </a:extLst>
          </p:cNvPr>
          <p:cNvSpPr/>
          <p:nvPr/>
        </p:nvSpPr>
        <p:spPr>
          <a:xfrm>
            <a:off x="5688436" y="5071470"/>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black 3 yellow Oval 44">
            <a:extLst>
              <a:ext uri="{FF2B5EF4-FFF2-40B4-BE49-F238E27FC236}">
                <a16:creationId xmlns:a16="http://schemas.microsoft.com/office/drawing/2014/main" id="{6BCB8A79-965E-45AB-84E4-2E66A0B49131}"/>
              </a:ext>
            </a:extLst>
          </p:cNvPr>
          <p:cNvSpPr/>
          <p:nvPr/>
        </p:nvSpPr>
        <p:spPr>
          <a:xfrm>
            <a:off x="5995754"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black 4 red Oval 45">
            <a:extLst>
              <a:ext uri="{FF2B5EF4-FFF2-40B4-BE49-F238E27FC236}">
                <a16:creationId xmlns:a16="http://schemas.microsoft.com/office/drawing/2014/main" id="{4DE6E560-A66C-4F75-992E-E745C763F3C6}"/>
              </a:ext>
            </a:extLst>
          </p:cNvPr>
          <p:cNvSpPr/>
          <p:nvPr/>
        </p:nvSpPr>
        <p:spPr>
          <a:xfrm>
            <a:off x="5984491"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cover 4 Rectangle 54">
            <a:extLst>
              <a:ext uri="{FF2B5EF4-FFF2-40B4-BE49-F238E27FC236}">
                <a16:creationId xmlns:a16="http://schemas.microsoft.com/office/drawing/2014/main" id="{0455E0A2-F9B6-4BBE-A070-34E4E5780D61}"/>
              </a:ext>
            </a:extLst>
          </p:cNvPr>
          <p:cNvSpPr/>
          <p:nvPr/>
        </p:nvSpPr>
        <p:spPr>
          <a:xfrm>
            <a:off x="5633491"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0" name="cover 3 Rectangle 55">
            <a:extLst>
              <a:ext uri="{FF2B5EF4-FFF2-40B4-BE49-F238E27FC236}">
                <a16:creationId xmlns:a16="http://schemas.microsoft.com/office/drawing/2014/main" id="{C52E0C1A-A768-45BE-920F-329BB506FD98}"/>
              </a:ext>
            </a:extLst>
          </p:cNvPr>
          <p:cNvSpPr/>
          <p:nvPr/>
        </p:nvSpPr>
        <p:spPr>
          <a:xfrm>
            <a:off x="5633491"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1" name="cover 1 Rectangle 57">
            <a:extLst>
              <a:ext uri="{FF2B5EF4-FFF2-40B4-BE49-F238E27FC236}">
                <a16:creationId xmlns:a16="http://schemas.microsoft.com/office/drawing/2014/main" id="{EFBE457A-C91A-4C53-B86A-63122EFC30AA}"/>
              </a:ext>
            </a:extLst>
          </p:cNvPr>
          <p:cNvSpPr/>
          <p:nvPr/>
        </p:nvSpPr>
        <p:spPr>
          <a:xfrm>
            <a:off x="5633491"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2" name="cover 2 Rectangle 56">
            <a:extLst>
              <a:ext uri="{FF2B5EF4-FFF2-40B4-BE49-F238E27FC236}">
                <a16:creationId xmlns:a16="http://schemas.microsoft.com/office/drawing/2014/main" id="{2CD052CF-ED85-488A-9420-0E5F70033E04}"/>
              </a:ext>
            </a:extLst>
          </p:cNvPr>
          <p:cNvSpPr/>
          <p:nvPr/>
        </p:nvSpPr>
        <p:spPr>
          <a:xfrm>
            <a:off x="5633491"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3" name="small RED 2 Oval 21">
            <a:extLst>
              <a:ext uri="{FF2B5EF4-FFF2-40B4-BE49-F238E27FC236}">
                <a16:creationId xmlns:a16="http://schemas.microsoft.com/office/drawing/2014/main" id="{B310EF6B-813B-4B26-9C92-13DC73F1414B}"/>
              </a:ext>
            </a:extLst>
          </p:cNvPr>
          <p:cNvSpPr>
            <a:spLocks/>
          </p:cNvSpPr>
          <p:nvPr/>
        </p:nvSpPr>
        <p:spPr>
          <a:xfrm rot="16200000">
            <a:off x="5784186" y="363647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small YELLOW 2 Oval 22">
            <a:extLst>
              <a:ext uri="{FF2B5EF4-FFF2-40B4-BE49-F238E27FC236}">
                <a16:creationId xmlns:a16="http://schemas.microsoft.com/office/drawing/2014/main" id="{B4EAC3B8-8C3B-43D5-A0F6-4434595DE7D7}"/>
              </a:ext>
            </a:extLst>
          </p:cNvPr>
          <p:cNvSpPr>
            <a:spLocks/>
          </p:cNvSpPr>
          <p:nvPr/>
        </p:nvSpPr>
        <p:spPr>
          <a:xfrm rot="16200000">
            <a:off x="5784186" y="34427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small GREEN 2 Oval 23">
            <a:extLst>
              <a:ext uri="{FF2B5EF4-FFF2-40B4-BE49-F238E27FC236}">
                <a16:creationId xmlns:a16="http://schemas.microsoft.com/office/drawing/2014/main" id="{3DE8489C-D27A-490B-9B02-72E5CC12600E}"/>
              </a:ext>
            </a:extLst>
          </p:cNvPr>
          <p:cNvSpPr>
            <a:spLocks/>
          </p:cNvSpPr>
          <p:nvPr/>
        </p:nvSpPr>
        <p:spPr>
          <a:xfrm rot="16200000">
            <a:off x="5784186" y="324061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small BLUE 2 Oval 24">
            <a:extLst>
              <a:ext uri="{FF2B5EF4-FFF2-40B4-BE49-F238E27FC236}">
                <a16:creationId xmlns:a16="http://schemas.microsoft.com/office/drawing/2014/main" id="{EC9405B8-851A-4C52-B7A1-18E79876B82D}"/>
              </a:ext>
            </a:extLst>
          </p:cNvPr>
          <p:cNvSpPr>
            <a:spLocks/>
          </p:cNvSpPr>
          <p:nvPr/>
        </p:nvSpPr>
        <p:spPr>
          <a:xfrm rot="16200000">
            <a:off x="6005420" y="363647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7" name="small ORANGE 2 Oval 25">
            <a:extLst>
              <a:ext uri="{FF2B5EF4-FFF2-40B4-BE49-F238E27FC236}">
                <a16:creationId xmlns:a16="http://schemas.microsoft.com/office/drawing/2014/main" id="{5451C064-69B6-4328-AE1B-3410B3E82312}"/>
              </a:ext>
            </a:extLst>
          </p:cNvPr>
          <p:cNvSpPr>
            <a:spLocks/>
          </p:cNvSpPr>
          <p:nvPr/>
        </p:nvSpPr>
        <p:spPr>
          <a:xfrm rot="16200000">
            <a:off x="6005420" y="34427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8" name="small PURPLE 2 Oval 26">
            <a:extLst>
              <a:ext uri="{FF2B5EF4-FFF2-40B4-BE49-F238E27FC236}">
                <a16:creationId xmlns:a16="http://schemas.microsoft.com/office/drawing/2014/main" id="{39B740EF-1914-4AEC-BC00-69C7E34B8B1E}"/>
              </a:ext>
            </a:extLst>
          </p:cNvPr>
          <p:cNvSpPr>
            <a:spLocks/>
          </p:cNvSpPr>
          <p:nvPr/>
        </p:nvSpPr>
        <p:spPr>
          <a:xfrm rot="16200000">
            <a:off x="6005420" y="324061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9" name="big RED 2 Oval 27">
            <a:extLst>
              <a:ext uri="{FF2B5EF4-FFF2-40B4-BE49-F238E27FC236}">
                <a16:creationId xmlns:a16="http://schemas.microsoft.com/office/drawing/2014/main" id="{5420F108-B7A7-4DBF-B41E-5474D005C6F8}"/>
              </a:ext>
            </a:extLst>
          </p:cNvPr>
          <p:cNvSpPr>
            <a:spLocks noChangeAspect="1"/>
          </p:cNvSpPr>
          <p:nvPr/>
        </p:nvSpPr>
        <p:spPr>
          <a:xfrm>
            <a:off x="5665977" y="321461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big YELLOW 2 Oval 28">
            <a:extLst>
              <a:ext uri="{FF2B5EF4-FFF2-40B4-BE49-F238E27FC236}">
                <a16:creationId xmlns:a16="http://schemas.microsoft.com/office/drawing/2014/main" id="{E8BB5818-75A9-4F86-9F4D-97DB9615B35D}"/>
              </a:ext>
            </a:extLst>
          </p:cNvPr>
          <p:cNvSpPr>
            <a:spLocks noChangeAspect="1"/>
          </p:cNvSpPr>
          <p:nvPr/>
        </p:nvSpPr>
        <p:spPr>
          <a:xfrm>
            <a:off x="5665977" y="321461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big GREEN 2 Oval 29">
            <a:extLst>
              <a:ext uri="{FF2B5EF4-FFF2-40B4-BE49-F238E27FC236}">
                <a16:creationId xmlns:a16="http://schemas.microsoft.com/office/drawing/2014/main" id="{B9CDA1A6-8D9C-49D0-BBDF-D5591C8EB581}"/>
              </a:ext>
            </a:extLst>
          </p:cNvPr>
          <p:cNvSpPr>
            <a:spLocks noChangeAspect="1"/>
          </p:cNvSpPr>
          <p:nvPr/>
        </p:nvSpPr>
        <p:spPr>
          <a:xfrm>
            <a:off x="5665977" y="321461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big BLUE 2 Oval 30">
            <a:extLst>
              <a:ext uri="{FF2B5EF4-FFF2-40B4-BE49-F238E27FC236}">
                <a16:creationId xmlns:a16="http://schemas.microsoft.com/office/drawing/2014/main" id="{354B6151-5977-45A4-96EC-DD6FF724F8FB}"/>
              </a:ext>
            </a:extLst>
          </p:cNvPr>
          <p:cNvSpPr>
            <a:spLocks noChangeAspect="1"/>
          </p:cNvSpPr>
          <p:nvPr/>
        </p:nvSpPr>
        <p:spPr>
          <a:xfrm>
            <a:off x="5665977" y="321461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big ORANGE 2 Oval 31">
            <a:extLst>
              <a:ext uri="{FF2B5EF4-FFF2-40B4-BE49-F238E27FC236}">
                <a16:creationId xmlns:a16="http://schemas.microsoft.com/office/drawing/2014/main" id="{97D8100E-E813-45CD-B2B6-4C21B5D6459E}"/>
              </a:ext>
            </a:extLst>
          </p:cNvPr>
          <p:cNvSpPr>
            <a:spLocks noChangeAspect="1"/>
          </p:cNvSpPr>
          <p:nvPr/>
        </p:nvSpPr>
        <p:spPr>
          <a:xfrm>
            <a:off x="5665977" y="32146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4" name="big PURPLE 2 Oval 32">
            <a:extLst>
              <a:ext uri="{FF2B5EF4-FFF2-40B4-BE49-F238E27FC236}">
                <a16:creationId xmlns:a16="http://schemas.microsoft.com/office/drawing/2014/main" id="{BCF682F6-C66E-4CA1-BB21-7BE9455D8AAD}"/>
              </a:ext>
            </a:extLst>
          </p:cNvPr>
          <p:cNvSpPr>
            <a:spLocks noChangeAspect="1"/>
          </p:cNvSpPr>
          <p:nvPr/>
        </p:nvSpPr>
        <p:spPr>
          <a:xfrm>
            <a:off x="5665977" y="321461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5" name="small RED 3 Oval 21">
            <a:extLst>
              <a:ext uri="{FF2B5EF4-FFF2-40B4-BE49-F238E27FC236}">
                <a16:creationId xmlns:a16="http://schemas.microsoft.com/office/drawing/2014/main" id="{575A780D-0FB4-499B-BE93-41A2FC96B0A4}"/>
              </a:ext>
            </a:extLst>
          </p:cNvPr>
          <p:cNvSpPr>
            <a:spLocks/>
          </p:cNvSpPr>
          <p:nvPr/>
        </p:nvSpPr>
        <p:spPr>
          <a:xfrm rot="16200000">
            <a:off x="5784186" y="28868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small YELLOW 3 Oval 22">
            <a:extLst>
              <a:ext uri="{FF2B5EF4-FFF2-40B4-BE49-F238E27FC236}">
                <a16:creationId xmlns:a16="http://schemas.microsoft.com/office/drawing/2014/main" id="{3535DBD3-0B6C-438D-B117-AC44B1440B77}"/>
              </a:ext>
            </a:extLst>
          </p:cNvPr>
          <p:cNvSpPr>
            <a:spLocks/>
          </p:cNvSpPr>
          <p:nvPr/>
        </p:nvSpPr>
        <p:spPr>
          <a:xfrm rot="16200000">
            <a:off x="5784186" y="26867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7" name="small GREEN 3 Oval 23">
            <a:extLst>
              <a:ext uri="{FF2B5EF4-FFF2-40B4-BE49-F238E27FC236}">
                <a16:creationId xmlns:a16="http://schemas.microsoft.com/office/drawing/2014/main" id="{A8E5EB05-7A4C-42C3-BD9B-2A5685912DE1}"/>
              </a:ext>
            </a:extLst>
          </p:cNvPr>
          <p:cNvSpPr>
            <a:spLocks/>
          </p:cNvSpPr>
          <p:nvPr/>
        </p:nvSpPr>
        <p:spPr>
          <a:xfrm rot="16200000">
            <a:off x="5784186" y="247813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small BLUE 3 Oval 24">
            <a:extLst>
              <a:ext uri="{FF2B5EF4-FFF2-40B4-BE49-F238E27FC236}">
                <a16:creationId xmlns:a16="http://schemas.microsoft.com/office/drawing/2014/main" id="{0E957CCB-3231-4B46-8D65-88950F23FEFF}"/>
              </a:ext>
            </a:extLst>
          </p:cNvPr>
          <p:cNvSpPr>
            <a:spLocks/>
          </p:cNvSpPr>
          <p:nvPr/>
        </p:nvSpPr>
        <p:spPr>
          <a:xfrm rot="16200000">
            <a:off x="6005420" y="28868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9" name="small ORANGE 3 Oval 25">
            <a:extLst>
              <a:ext uri="{FF2B5EF4-FFF2-40B4-BE49-F238E27FC236}">
                <a16:creationId xmlns:a16="http://schemas.microsoft.com/office/drawing/2014/main" id="{835373AC-0D79-4DCD-A3B8-7A288A19A34F}"/>
              </a:ext>
            </a:extLst>
          </p:cNvPr>
          <p:cNvSpPr>
            <a:spLocks/>
          </p:cNvSpPr>
          <p:nvPr/>
        </p:nvSpPr>
        <p:spPr>
          <a:xfrm rot="16200000">
            <a:off x="6005420" y="26867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0" name="small PURPLE 3 Oval 26">
            <a:extLst>
              <a:ext uri="{FF2B5EF4-FFF2-40B4-BE49-F238E27FC236}">
                <a16:creationId xmlns:a16="http://schemas.microsoft.com/office/drawing/2014/main" id="{8EB78290-D2B0-4429-BB7A-378CF4FE479A}"/>
              </a:ext>
            </a:extLst>
          </p:cNvPr>
          <p:cNvSpPr>
            <a:spLocks/>
          </p:cNvSpPr>
          <p:nvPr/>
        </p:nvSpPr>
        <p:spPr>
          <a:xfrm rot="16200000">
            <a:off x="6005420" y="2478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1" name="big RED 3 Oval 27">
            <a:extLst>
              <a:ext uri="{FF2B5EF4-FFF2-40B4-BE49-F238E27FC236}">
                <a16:creationId xmlns:a16="http://schemas.microsoft.com/office/drawing/2014/main" id="{77DC6905-1B78-470E-9CAB-2D9117A5480A}"/>
              </a:ext>
            </a:extLst>
          </p:cNvPr>
          <p:cNvSpPr>
            <a:spLocks noChangeAspect="1"/>
          </p:cNvSpPr>
          <p:nvPr/>
        </p:nvSpPr>
        <p:spPr>
          <a:xfrm>
            <a:off x="5660534" y="24495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big YELLOW 3 Oval 28">
            <a:extLst>
              <a:ext uri="{FF2B5EF4-FFF2-40B4-BE49-F238E27FC236}">
                <a16:creationId xmlns:a16="http://schemas.microsoft.com/office/drawing/2014/main" id="{F4840299-B1AD-49C2-BDC5-C7788B4F70B8}"/>
              </a:ext>
            </a:extLst>
          </p:cNvPr>
          <p:cNvSpPr>
            <a:spLocks noChangeAspect="1"/>
          </p:cNvSpPr>
          <p:nvPr/>
        </p:nvSpPr>
        <p:spPr>
          <a:xfrm>
            <a:off x="5660534" y="24495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big GREEN 3 Oval 29">
            <a:extLst>
              <a:ext uri="{FF2B5EF4-FFF2-40B4-BE49-F238E27FC236}">
                <a16:creationId xmlns:a16="http://schemas.microsoft.com/office/drawing/2014/main" id="{FFE0E6E8-6678-46C1-B862-57E7CA606553}"/>
              </a:ext>
            </a:extLst>
          </p:cNvPr>
          <p:cNvSpPr>
            <a:spLocks noChangeAspect="1"/>
          </p:cNvSpPr>
          <p:nvPr/>
        </p:nvSpPr>
        <p:spPr>
          <a:xfrm>
            <a:off x="5660534" y="24495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big BLUE 3 Oval 30">
            <a:extLst>
              <a:ext uri="{FF2B5EF4-FFF2-40B4-BE49-F238E27FC236}">
                <a16:creationId xmlns:a16="http://schemas.microsoft.com/office/drawing/2014/main" id="{C7952EDE-454D-4723-BADC-DE606AF16ECA}"/>
              </a:ext>
            </a:extLst>
          </p:cNvPr>
          <p:cNvSpPr>
            <a:spLocks noChangeAspect="1"/>
          </p:cNvSpPr>
          <p:nvPr/>
        </p:nvSpPr>
        <p:spPr>
          <a:xfrm>
            <a:off x="5660534" y="24495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5" name="big ORANGE 3 Oval 31">
            <a:extLst>
              <a:ext uri="{FF2B5EF4-FFF2-40B4-BE49-F238E27FC236}">
                <a16:creationId xmlns:a16="http://schemas.microsoft.com/office/drawing/2014/main" id="{7AF97143-076B-43C9-B14B-0AD37C675841}"/>
              </a:ext>
            </a:extLst>
          </p:cNvPr>
          <p:cNvSpPr>
            <a:spLocks noChangeAspect="1"/>
          </p:cNvSpPr>
          <p:nvPr/>
        </p:nvSpPr>
        <p:spPr>
          <a:xfrm>
            <a:off x="5660534" y="24495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6" name="big PURPLE 3   Oval 32">
            <a:extLst>
              <a:ext uri="{FF2B5EF4-FFF2-40B4-BE49-F238E27FC236}">
                <a16:creationId xmlns:a16="http://schemas.microsoft.com/office/drawing/2014/main" id="{F6FA7199-CF3B-42C6-9E96-3345449F0D43}"/>
              </a:ext>
            </a:extLst>
          </p:cNvPr>
          <p:cNvSpPr>
            <a:spLocks noChangeAspect="1"/>
          </p:cNvSpPr>
          <p:nvPr/>
        </p:nvSpPr>
        <p:spPr>
          <a:xfrm>
            <a:off x="5660534" y="24495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7" name="small RED 4 Oval 21">
            <a:extLst>
              <a:ext uri="{FF2B5EF4-FFF2-40B4-BE49-F238E27FC236}">
                <a16:creationId xmlns:a16="http://schemas.microsoft.com/office/drawing/2014/main" id="{D1A009E7-4CE6-4BD9-8E27-BD0B5CD66E6C}"/>
              </a:ext>
            </a:extLst>
          </p:cNvPr>
          <p:cNvSpPr>
            <a:spLocks/>
          </p:cNvSpPr>
          <p:nvPr/>
        </p:nvSpPr>
        <p:spPr>
          <a:xfrm rot="16200000">
            <a:off x="5784186"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8" name="small YELLOW 4 Oval 22">
            <a:extLst>
              <a:ext uri="{FF2B5EF4-FFF2-40B4-BE49-F238E27FC236}">
                <a16:creationId xmlns:a16="http://schemas.microsoft.com/office/drawing/2014/main" id="{371A3B7C-E181-4B75-A8FA-29008629B2BA}"/>
              </a:ext>
            </a:extLst>
          </p:cNvPr>
          <p:cNvSpPr>
            <a:spLocks/>
          </p:cNvSpPr>
          <p:nvPr/>
        </p:nvSpPr>
        <p:spPr>
          <a:xfrm rot="16200000">
            <a:off x="5784186"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9" name="small GREEN 4 Oval 23">
            <a:extLst>
              <a:ext uri="{FF2B5EF4-FFF2-40B4-BE49-F238E27FC236}">
                <a16:creationId xmlns:a16="http://schemas.microsoft.com/office/drawing/2014/main" id="{A92C915D-4EF9-4F78-B468-4388734A5B81}"/>
              </a:ext>
            </a:extLst>
          </p:cNvPr>
          <p:cNvSpPr>
            <a:spLocks/>
          </p:cNvSpPr>
          <p:nvPr/>
        </p:nvSpPr>
        <p:spPr>
          <a:xfrm rot="16200000">
            <a:off x="5784186"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small BLUE 4 Oval 24">
            <a:extLst>
              <a:ext uri="{FF2B5EF4-FFF2-40B4-BE49-F238E27FC236}">
                <a16:creationId xmlns:a16="http://schemas.microsoft.com/office/drawing/2014/main" id="{C53792B9-DC37-465E-8C77-352E79933F20}"/>
              </a:ext>
            </a:extLst>
          </p:cNvPr>
          <p:cNvSpPr>
            <a:spLocks/>
          </p:cNvSpPr>
          <p:nvPr/>
        </p:nvSpPr>
        <p:spPr>
          <a:xfrm rot="16200000">
            <a:off x="6005420"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small ORANGE 4 Oval 25">
            <a:extLst>
              <a:ext uri="{FF2B5EF4-FFF2-40B4-BE49-F238E27FC236}">
                <a16:creationId xmlns:a16="http://schemas.microsoft.com/office/drawing/2014/main" id="{3CED8AF5-761D-47E3-A757-A38474C484BF}"/>
              </a:ext>
            </a:extLst>
          </p:cNvPr>
          <p:cNvSpPr>
            <a:spLocks/>
          </p:cNvSpPr>
          <p:nvPr/>
        </p:nvSpPr>
        <p:spPr>
          <a:xfrm rot="16200000">
            <a:off x="6005420"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small PURPLE 4 Oval 26">
            <a:extLst>
              <a:ext uri="{FF2B5EF4-FFF2-40B4-BE49-F238E27FC236}">
                <a16:creationId xmlns:a16="http://schemas.microsoft.com/office/drawing/2014/main" id="{FBD7D780-3078-415C-A2DE-67D387F6C521}"/>
              </a:ext>
            </a:extLst>
          </p:cNvPr>
          <p:cNvSpPr>
            <a:spLocks/>
          </p:cNvSpPr>
          <p:nvPr/>
        </p:nvSpPr>
        <p:spPr>
          <a:xfrm rot="16200000">
            <a:off x="6005420"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3" name="big RED 4 Oval 27">
            <a:extLst>
              <a:ext uri="{FF2B5EF4-FFF2-40B4-BE49-F238E27FC236}">
                <a16:creationId xmlns:a16="http://schemas.microsoft.com/office/drawing/2014/main" id="{E42E974B-C85F-4B1C-BE8C-735986CA4927}"/>
              </a:ext>
            </a:extLst>
          </p:cNvPr>
          <p:cNvSpPr>
            <a:spLocks noChangeAspect="1"/>
          </p:cNvSpPr>
          <p:nvPr/>
        </p:nvSpPr>
        <p:spPr>
          <a:xfrm>
            <a:off x="5665892"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4" name="big YELLOW 4 Oval 28">
            <a:extLst>
              <a:ext uri="{FF2B5EF4-FFF2-40B4-BE49-F238E27FC236}">
                <a16:creationId xmlns:a16="http://schemas.microsoft.com/office/drawing/2014/main" id="{B6BF27F9-F45B-49CD-8FF4-8B699AC08611}"/>
              </a:ext>
            </a:extLst>
          </p:cNvPr>
          <p:cNvSpPr>
            <a:spLocks noChangeAspect="1"/>
          </p:cNvSpPr>
          <p:nvPr/>
        </p:nvSpPr>
        <p:spPr>
          <a:xfrm>
            <a:off x="5665892"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5" name="big GREEN 4 Oval 29">
            <a:extLst>
              <a:ext uri="{FF2B5EF4-FFF2-40B4-BE49-F238E27FC236}">
                <a16:creationId xmlns:a16="http://schemas.microsoft.com/office/drawing/2014/main" id="{B54FFB08-3767-4098-B8C8-C44F06690647}"/>
              </a:ext>
            </a:extLst>
          </p:cNvPr>
          <p:cNvSpPr>
            <a:spLocks noChangeAspect="1"/>
          </p:cNvSpPr>
          <p:nvPr/>
        </p:nvSpPr>
        <p:spPr>
          <a:xfrm>
            <a:off x="5665892"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big BLUE 4 Oval 30">
            <a:extLst>
              <a:ext uri="{FF2B5EF4-FFF2-40B4-BE49-F238E27FC236}">
                <a16:creationId xmlns:a16="http://schemas.microsoft.com/office/drawing/2014/main" id="{4211E7E7-C6AF-4C97-9A91-C8CE88CB8B9A}"/>
              </a:ext>
            </a:extLst>
          </p:cNvPr>
          <p:cNvSpPr>
            <a:spLocks noChangeAspect="1"/>
          </p:cNvSpPr>
          <p:nvPr/>
        </p:nvSpPr>
        <p:spPr>
          <a:xfrm>
            <a:off x="5665892"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big ORANGE 4 Oval 31">
            <a:extLst>
              <a:ext uri="{FF2B5EF4-FFF2-40B4-BE49-F238E27FC236}">
                <a16:creationId xmlns:a16="http://schemas.microsoft.com/office/drawing/2014/main" id="{ADF717B7-05A2-45B6-8226-D1551DFDA7C5}"/>
              </a:ext>
            </a:extLst>
          </p:cNvPr>
          <p:cNvSpPr>
            <a:spLocks noChangeAspect="1"/>
          </p:cNvSpPr>
          <p:nvPr/>
        </p:nvSpPr>
        <p:spPr>
          <a:xfrm>
            <a:off x="5665892"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big PURPLE 4 Oval 32">
            <a:extLst>
              <a:ext uri="{FF2B5EF4-FFF2-40B4-BE49-F238E27FC236}">
                <a16:creationId xmlns:a16="http://schemas.microsoft.com/office/drawing/2014/main" id="{56055E32-DBA3-4862-BF4D-6FAFBEC36CA7}"/>
              </a:ext>
            </a:extLst>
          </p:cNvPr>
          <p:cNvSpPr>
            <a:spLocks noChangeAspect="1"/>
          </p:cNvSpPr>
          <p:nvPr/>
        </p:nvSpPr>
        <p:spPr>
          <a:xfrm>
            <a:off x="5665892"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9" name="small RED 1 Oval 21">
            <a:extLst>
              <a:ext uri="{FF2B5EF4-FFF2-40B4-BE49-F238E27FC236}">
                <a16:creationId xmlns:a16="http://schemas.microsoft.com/office/drawing/2014/main" id="{007BBE71-85DD-48D3-8705-C5EC43F0FF59}"/>
              </a:ext>
            </a:extLst>
          </p:cNvPr>
          <p:cNvSpPr>
            <a:spLocks/>
          </p:cNvSpPr>
          <p:nvPr/>
        </p:nvSpPr>
        <p:spPr>
          <a:xfrm rot="16200000">
            <a:off x="6527419" y="4408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0" name="small YELLOW 1 Oval 22">
            <a:extLst>
              <a:ext uri="{FF2B5EF4-FFF2-40B4-BE49-F238E27FC236}">
                <a16:creationId xmlns:a16="http://schemas.microsoft.com/office/drawing/2014/main" id="{E673A999-2606-4332-A11F-7066714A42DA}"/>
              </a:ext>
            </a:extLst>
          </p:cNvPr>
          <p:cNvSpPr>
            <a:spLocks/>
          </p:cNvSpPr>
          <p:nvPr/>
        </p:nvSpPr>
        <p:spPr>
          <a:xfrm rot="16200000">
            <a:off x="6527419" y="420418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1" name="small GREEN 1 Oval 23">
            <a:extLst>
              <a:ext uri="{FF2B5EF4-FFF2-40B4-BE49-F238E27FC236}">
                <a16:creationId xmlns:a16="http://schemas.microsoft.com/office/drawing/2014/main" id="{923B0FE7-E730-48E6-9681-295CA7B5A5F5}"/>
              </a:ext>
            </a:extLst>
          </p:cNvPr>
          <p:cNvSpPr>
            <a:spLocks/>
          </p:cNvSpPr>
          <p:nvPr/>
        </p:nvSpPr>
        <p:spPr>
          <a:xfrm rot="16200000">
            <a:off x="6527419" y="4003620"/>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2" name="small BLUE 1 Oval 24">
            <a:extLst>
              <a:ext uri="{FF2B5EF4-FFF2-40B4-BE49-F238E27FC236}">
                <a16:creationId xmlns:a16="http://schemas.microsoft.com/office/drawing/2014/main" id="{D00B8C57-2EFB-416F-B4DC-A6F60288472B}"/>
              </a:ext>
            </a:extLst>
          </p:cNvPr>
          <p:cNvSpPr>
            <a:spLocks/>
          </p:cNvSpPr>
          <p:nvPr/>
        </p:nvSpPr>
        <p:spPr>
          <a:xfrm rot="16200000">
            <a:off x="6748653" y="4408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3" name="small ORANGE 1 Oval 25">
            <a:extLst>
              <a:ext uri="{FF2B5EF4-FFF2-40B4-BE49-F238E27FC236}">
                <a16:creationId xmlns:a16="http://schemas.microsoft.com/office/drawing/2014/main" id="{F4A38795-0C90-4A0B-928B-F1F3F2C882B3}"/>
              </a:ext>
            </a:extLst>
          </p:cNvPr>
          <p:cNvSpPr>
            <a:spLocks/>
          </p:cNvSpPr>
          <p:nvPr/>
        </p:nvSpPr>
        <p:spPr>
          <a:xfrm rot="16200000">
            <a:off x="6748653" y="420418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small PURPLE 1 Oval 26">
            <a:extLst>
              <a:ext uri="{FF2B5EF4-FFF2-40B4-BE49-F238E27FC236}">
                <a16:creationId xmlns:a16="http://schemas.microsoft.com/office/drawing/2014/main" id="{54FE2B24-6320-482C-9F62-ECB6D0ADEBB6}"/>
              </a:ext>
            </a:extLst>
          </p:cNvPr>
          <p:cNvSpPr>
            <a:spLocks/>
          </p:cNvSpPr>
          <p:nvPr/>
        </p:nvSpPr>
        <p:spPr>
          <a:xfrm rot="16200000">
            <a:off x="6748653" y="400362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5" name="big RED 1 Oval 27">
            <a:extLst>
              <a:ext uri="{FF2B5EF4-FFF2-40B4-BE49-F238E27FC236}">
                <a16:creationId xmlns:a16="http://schemas.microsoft.com/office/drawing/2014/main" id="{790BC915-E9F7-4628-9B83-C95589BE860E}"/>
              </a:ext>
            </a:extLst>
          </p:cNvPr>
          <p:cNvSpPr>
            <a:spLocks noChangeAspect="1"/>
          </p:cNvSpPr>
          <p:nvPr/>
        </p:nvSpPr>
        <p:spPr>
          <a:xfrm>
            <a:off x="6403767" y="398510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6" name="big YELLOW 1 Oval 28">
            <a:extLst>
              <a:ext uri="{FF2B5EF4-FFF2-40B4-BE49-F238E27FC236}">
                <a16:creationId xmlns:a16="http://schemas.microsoft.com/office/drawing/2014/main" id="{04EDC399-B962-475F-ACA6-EA0EB3860B89}"/>
              </a:ext>
            </a:extLst>
          </p:cNvPr>
          <p:cNvSpPr>
            <a:spLocks noChangeAspect="1"/>
          </p:cNvSpPr>
          <p:nvPr/>
        </p:nvSpPr>
        <p:spPr>
          <a:xfrm>
            <a:off x="6403767" y="398510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7" name="big GREEN 1 Oval 29">
            <a:extLst>
              <a:ext uri="{FF2B5EF4-FFF2-40B4-BE49-F238E27FC236}">
                <a16:creationId xmlns:a16="http://schemas.microsoft.com/office/drawing/2014/main" id="{BC4BC7F7-9CC9-4D0C-B312-8C4DD635AFEE}"/>
              </a:ext>
            </a:extLst>
          </p:cNvPr>
          <p:cNvSpPr>
            <a:spLocks noChangeAspect="1"/>
          </p:cNvSpPr>
          <p:nvPr/>
        </p:nvSpPr>
        <p:spPr>
          <a:xfrm>
            <a:off x="6403767" y="398510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8" name="big BLUE1 Oval 30">
            <a:extLst>
              <a:ext uri="{FF2B5EF4-FFF2-40B4-BE49-F238E27FC236}">
                <a16:creationId xmlns:a16="http://schemas.microsoft.com/office/drawing/2014/main" id="{EBB617C8-8E19-4C80-B6EB-088DF801EE65}"/>
              </a:ext>
            </a:extLst>
          </p:cNvPr>
          <p:cNvSpPr>
            <a:spLocks noChangeAspect="1"/>
          </p:cNvSpPr>
          <p:nvPr/>
        </p:nvSpPr>
        <p:spPr>
          <a:xfrm>
            <a:off x="6403767" y="398510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9" name="big ORANGE 1 Oval 31">
            <a:extLst>
              <a:ext uri="{FF2B5EF4-FFF2-40B4-BE49-F238E27FC236}">
                <a16:creationId xmlns:a16="http://schemas.microsoft.com/office/drawing/2014/main" id="{3C0B2B8E-75A3-4D01-9187-A4BDE4DD8088}"/>
              </a:ext>
            </a:extLst>
          </p:cNvPr>
          <p:cNvSpPr>
            <a:spLocks noChangeAspect="1"/>
          </p:cNvSpPr>
          <p:nvPr/>
        </p:nvSpPr>
        <p:spPr>
          <a:xfrm>
            <a:off x="6403767" y="398510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0" name="big PURPLE 1  Oval 32">
            <a:extLst>
              <a:ext uri="{FF2B5EF4-FFF2-40B4-BE49-F238E27FC236}">
                <a16:creationId xmlns:a16="http://schemas.microsoft.com/office/drawing/2014/main" id="{D9C914F3-A5D4-4A18-B677-7F4A1CF9E7CD}"/>
              </a:ext>
            </a:extLst>
          </p:cNvPr>
          <p:cNvSpPr>
            <a:spLocks noChangeAspect="1"/>
          </p:cNvSpPr>
          <p:nvPr/>
        </p:nvSpPr>
        <p:spPr>
          <a:xfrm>
            <a:off x="6403767" y="398510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1" name="white 4  Oval 38">
            <a:extLst>
              <a:ext uri="{FF2B5EF4-FFF2-40B4-BE49-F238E27FC236}">
                <a16:creationId xmlns:a16="http://schemas.microsoft.com/office/drawing/2014/main" id="{34EF33AC-C636-4B68-B4B4-9562A3FA3810}"/>
              </a:ext>
            </a:extLst>
          </p:cNvPr>
          <p:cNvSpPr/>
          <p:nvPr/>
        </p:nvSpPr>
        <p:spPr>
          <a:xfrm>
            <a:off x="6434690"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2" name="white 3 Oval 39">
            <a:extLst>
              <a:ext uri="{FF2B5EF4-FFF2-40B4-BE49-F238E27FC236}">
                <a16:creationId xmlns:a16="http://schemas.microsoft.com/office/drawing/2014/main" id="{CFBDF0B4-E7B3-4554-904F-1B75E674E571}"/>
              </a:ext>
            </a:extLst>
          </p:cNvPr>
          <p:cNvSpPr/>
          <p:nvPr/>
        </p:nvSpPr>
        <p:spPr>
          <a:xfrm>
            <a:off x="6733396" y="476659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3" name="white 2 Oval 40">
            <a:extLst>
              <a:ext uri="{FF2B5EF4-FFF2-40B4-BE49-F238E27FC236}">
                <a16:creationId xmlns:a16="http://schemas.microsoft.com/office/drawing/2014/main" id="{2AF8C7F1-FCFA-41B7-8EA1-D4FA797442E2}"/>
              </a:ext>
            </a:extLst>
          </p:cNvPr>
          <p:cNvSpPr/>
          <p:nvPr/>
        </p:nvSpPr>
        <p:spPr>
          <a:xfrm>
            <a:off x="6434690" y="5069843"/>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4" name="white 1  Oval 41">
            <a:extLst>
              <a:ext uri="{FF2B5EF4-FFF2-40B4-BE49-F238E27FC236}">
                <a16:creationId xmlns:a16="http://schemas.microsoft.com/office/drawing/2014/main" id="{7D85349A-4DF9-4E63-B051-EF60DC795932}"/>
              </a:ext>
            </a:extLst>
          </p:cNvPr>
          <p:cNvSpPr/>
          <p:nvPr/>
        </p:nvSpPr>
        <p:spPr>
          <a:xfrm>
            <a:off x="6733396" y="5076337"/>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black 2 green Oval 42">
            <a:extLst>
              <a:ext uri="{FF2B5EF4-FFF2-40B4-BE49-F238E27FC236}">
                <a16:creationId xmlns:a16="http://schemas.microsoft.com/office/drawing/2014/main" id="{10B73551-977A-4BA9-A821-D5098D86F01F}"/>
              </a:ext>
            </a:extLst>
          </p:cNvPr>
          <p:cNvSpPr/>
          <p:nvPr/>
        </p:nvSpPr>
        <p:spPr>
          <a:xfrm>
            <a:off x="6434690" y="506984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black 1 purple Oval 43">
            <a:extLst>
              <a:ext uri="{FF2B5EF4-FFF2-40B4-BE49-F238E27FC236}">
                <a16:creationId xmlns:a16="http://schemas.microsoft.com/office/drawing/2014/main" id="{1F53E8D1-831E-4C15-B893-EDD4FFE20AAE}"/>
              </a:ext>
            </a:extLst>
          </p:cNvPr>
          <p:cNvSpPr/>
          <p:nvPr/>
        </p:nvSpPr>
        <p:spPr>
          <a:xfrm>
            <a:off x="6733396" y="5076337"/>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black 3 yellow Oval 44">
            <a:extLst>
              <a:ext uri="{FF2B5EF4-FFF2-40B4-BE49-F238E27FC236}">
                <a16:creationId xmlns:a16="http://schemas.microsoft.com/office/drawing/2014/main" id="{1D925ACC-B838-46BC-B417-CABCED097679}"/>
              </a:ext>
            </a:extLst>
          </p:cNvPr>
          <p:cNvSpPr/>
          <p:nvPr/>
        </p:nvSpPr>
        <p:spPr>
          <a:xfrm>
            <a:off x="6733396"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8" name="black 4 red Oval 45">
            <a:extLst>
              <a:ext uri="{FF2B5EF4-FFF2-40B4-BE49-F238E27FC236}">
                <a16:creationId xmlns:a16="http://schemas.microsoft.com/office/drawing/2014/main" id="{CC883C09-E93E-4CD1-99B4-47FF4E580326}"/>
              </a:ext>
            </a:extLst>
          </p:cNvPr>
          <p:cNvSpPr/>
          <p:nvPr/>
        </p:nvSpPr>
        <p:spPr>
          <a:xfrm>
            <a:off x="6434690" y="4766593"/>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9" name="cover 4 Rectangle 54">
            <a:extLst>
              <a:ext uri="{FF2B5EF4-FFF2-40B4-BE49-F238E27FC236}">
                <a16:creationId xmlns:a16="http://schemas.microsoft.com/office/drawing/2014/main" id="{97840EDB-0F98-4145-9204-88AFFB186F6F}"/>
              </a:ext>
            </a:extLst>
          </p:cNvPr>
          <p:cNvSpPr/>
          <p:nvPr/>
        </p:nvSpPr>
        <p:spPr>
          <a:xfrm>
            <a:off x="637672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cover 3 Rectangle 55">
            <a:extLst>
              <a:ext uri="{FF2B5EF4-FFF2-40B4-BE49-F238E27FC236}">
                <a16:creationId xmlns:a16="http://schemas.microsoft.com/office/drawing/2014/main" id="{8643C4C8-FF4E-4CB7-9E13-E5FD08A7E6AC}"/>
              </a:ext>
            </a:extLst>
          </p:cNvPr>
          <p:cNvSpPr/>
          <p:nvPr/>
        </p:nvSpPr>
        <p:spPr>
          <a:xfrm>
            <a:off x="637672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1" name="cover 1 Rectangle 57">
            <a:extLst>
              <a:ext uri="{FF2B5EF4-FFF2-40B4-BE49-F238E27FC236}">
                <a16:creationId xmlns:a16="http://schemas.microsoft.com/office/drawing/2014/main" id="{94D31F76-1673-4F43-B6AF-1A482A1C2867}"/>
              </a:ext>
            </a:extLst>
          </p:cNvPr>
          <p:cNvSpPr/>
          <p:nvPr/>
        </p:nvSpPr>
        <p:spPr>
          <a:xfrm>
            <a:off x="637672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cover 2 Rectangle 56">
            <a:extLst>
              <a:ext uri="{FF2B5EF4-FFF2-40B4-BE49-F238E27FC236}">
                <a16:creationId xmlns:a16="http://schemas.microsoft.com/office/drawing/2014/main" id="{270A1682-FCD7-4851-9C86-B919732BA159}"/>
              </a:ext>
            </a:extLst>
          </p:cNvPr>
          <p:cNvSpPr/>
          <p:nvPr/>
        </p:nvSpPr>
        <p:spPr>
          <a:xfrm>
            <a:off x="637672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small RED 2 Oval 21">
            <a:extLst>
              <a:ext uri="{FF2B5EF4-FFF2-40B4-BE49-F238E27FC236}">
                <a16:creationId xmlns:a16="http://schemas.microsoft.com/office/drawing/2014/main" id="{6DB7E6BC-92A5-4436-94CA-5CA20CD5ACE0}"/>
              </a:ext>
            </a:extLst>
          </p:cNvPr>
          <p:cNvSpPr>
            <a:spLocks/>
          </p:cNvSpPr>
          <p:nvPr/>
        </p:nvSpPr>
        <p:spPr>
          <a:xfrm rot="16200000">
            <a:off x="6527419" y="3636471"/>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small YELLOW 2 Oval 22">
            <a:extLst>
              <a:ext uri="{FF2B5EF4-FFF2-40B4-BE49-F238E27FC236}">
                <a16:creationId xmlns:a16="http://schemas.microsoft.com/office/drawing/2014/main" id="{15E21A7C-4CC9-4A40-8C21-5C8984BAC252}"/>
              </a:ext>
            </a:extLst>
          </p:cNvPr>
          <p:cNvSpPr>
            <a:spLocks/>
          </p:cNvSpPr>
          <p:nvPr/>
        </p:nvSpPr>
        <p:spPr>
          <a:xfrm rot="16200000">
            <a:off x="6527419" y="344274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small GREEN 2 Oval 23">
            <a:extLst>
              <a:ext uri="{FF2B5EF4-FFF2-40B4-BE49-F238E27FC236}">
                <a16:creationId xmlns:a16="http://schemas.microsoft.com/office/drawing/2014/main" id="{754CDA41-84A3-4ACC-A2BE-04CF3FE21841}"/>
              </a:ext>
            </a:extLst>
          </p:cNvPr>
          <p:cNvSpPr>
            <a:spLocks/>
          </p:cNvSpPr>
          <p:nvPr/>
        </p:nvSpPr>
        <p:spPr>
          <a:xfrm rot="16200000">
            <a:off x="6527419" y="324061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6" name="small BLUE 2 Oval 24">
            <a:extLst>
              <a:ext uri="{FF2B5EF4-FFF2-40B4-BE49-F238E27FC236}">
                <a16:creationId xmlns:a16="http://schemas.microsoft.com/office/drawing/2014/main" id="{68A5FFC7-101D-47FE-A784-C4DA5F97F4EB}"/>
              </a:ext>
            </a:extLst>
          </p:cNvPr>
          <p:cNvSpPr>
            <a:spLocks/>
          </p:cNvSpPr>
          <p:nvPr/>
        </p:nvSpPr>
        <p:spPr>
          <a:xfrm rot="16200000">
            <a:off x="6748653" y="3636471"/>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7" name="small ORANGE 2 Oval 25">
            <a:extLst>
              <a:ext uri="{FF2B5EF4-FFF2-40B4-BE49-F238E27FC236}">
                <a16:creationId xmlns:a16="http://schemas.microsoft.com/office/drawing/2014/main" id="{B20C17FB-EB80-4401-923C-44E9EAD3C201}"/>
              </a:ext>
            </a:extLst>
          </p:cNvPr>
          <p:cNvSpPr>
            <a:spLocks/>
          </p:cNvSpPr>
          <p:nvPr/>
        </p:nvSpPr>
        <p:spPr>
          <a:xfrm rot="16200000">
            <a:off x="6748653" y="344274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8" name="small PURPLE 2 Oval 26">
            <a:extLst>
              <a:ext uri="{FF2B5EF4-FFF2-40B4-BE49-F238E27FC236}">
                <a16:creationId xmlns:a16="http://schemas.microsoft.com/office/drawing/2014/main" id="{D0D3E01F-D85A-4AF7-8CC0-4FB4910C818E}"/>
              </a:ext>
            </a:extLst>
          </p:cNvPr>
          <p:cNvSpPr>
            <a:spLocks/>
          </p:cNvSpPr>
          <p:nvPr/>
        </p:nvSpPr>
        <p:spPr>
          <a:xfrm rot="16200000">
            <a:off x="6748653" y="324061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9" name="big RED 2 Oval 27">
            <a:extLst>
              <a:ext uri="{FF2B5EF4-FFF2-40B4-BE49-F238E27FC236}">
                <a16:creationId xmlns:a16="http://schemas.microsoft.com/office/drawing/2014/main" id="{801B0AE7-AC83-47E3-9F05-D2B192178BA6}"/>
              </a:ext>
            </a:extLst>
          </p:cNvPr>
          <p:cNvSpPr>
            <a:spLocks noChangeAspect="1"/>
          </p:cNvSpPr>
          <p:nvPr/>
        </p:nvSpPr>
        <p:spPr>
          <a:xfrm>
            <a:off x="6409210" y="321461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big YELLOW 2 Oval 28">
            <a:extLst>
              <a:ext uri="{FF2B5EF4-FFF2-40B4-BE49-F238E27FC236}">
                <a16:creationId xmlns:a16="http://schemas.microsoft.com/office/drawing/2014/main" id="{F95A01A8-2229-4399-ACE0-FA84FC543368}"/>
              </a:ext>
            </a:extLst>
          </p:cNvPr>
          <p:cNvSpPr>
            <a:spLocks noChangeAspect="1"/>
          </p:cNvSpPr>
          <p:nvPr/>
        </p:nvSpPr>
        <p:spPr>
          <a:xfrm>
            <a:off x="6409210" y="321461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big GREEN 2 Oval 29">
            <a:extLst>
              <a:ext uri="{FF2B5EF4-FFF2-40B4-BE49-F238E27FC236}">
                <a16:creationId xmlns:a16="http://schemas.microsoft.com/office/drawing/2014/main" id="{6A050FA7-B1E6-4A52-AC0B-B765923637B8}"/>
              </a:ext>
            </a:extLst>
          </p:cNvPr>
          <p:cNvSpPr>
            <a:spLocks noChangeAspect="1"/>
          </p:cNvSpPr>
          <p:nvPr/>
        </p:nvSpPr>
        <p:spPr>
          <a:xfrm>
            <a:off x="6409210" y="321461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big BLUE 2 Oval 30">
            <a:extLst>
              <a:ext uri="{FF2B5EF4-FFF2-40B4-BE49-F238E27FC236}">
                <a16:creationId xmlns:a16="http://schemas.microsoft.com/office/drawing/2014/main" id="{10AF7856-4B47-4F9D-9A83-E2F851355FB1}"/>
              </a:ext>
            </a:extLst>
          </p:cNvPr>
          <p:cNvSpPr>
            <a:spLocks noChangeAspect="1"/>
          </p:cNvSpPr>
          <p:nvPr/>
        </p:nvSpPr>
        <p:spPr>
          <a:xfrm>
            <a:off x="6409210" y="321461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big ORANGE 2 Oval 31">
            <a:extLst>
              <a:ext uri="{FF2B5EF4-FFF2-40B4-BE49-F238E27FC236}">
                <a16:creationId xmlns:a16="http://schemas.microsoft.com/office/drawing/2014/main" id="{8CA38CC5-FB28-41EC-BF8B-4581D6BA7005}"/>
              </a:ext>
            </a:extLst>
          </p:cNvPr>
          <p:cNvSpPr>
            <a:spLocks noChangeAspect="1"/>
          </p:cNvSpPr>
          <p:nvPr/>
        </p:nvSpPr>
        <p:spPr>
          <a:xfrm>
            <a:off x="6409210" y="321461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big PURPLE 2 Oval 32">
            <a:extLst>
              <a:ext uri="{FF2B5EF4-FFF2-40B4-BE49-F238E27FC236}">
                <a16:creationId xmlns:a16="http://schemas.microsoft.com/office/drawing/2014/main" id="{49C93B63-1357-448D-BAF1-58F7072DA8D3}"/>
              </a:ext>
            </a:extLst>
          </p:cNvPr>
          <p:cNvSpPr>
            <a:spLocks noChangeAspect="1"/>
          </p:cNvSpPr>
          <p:nvPr/>
        </p:nvSpPr>
        <p:spPr>
          <a:xfrm>
            <a:off x="6409210" y="321461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small RED 3 Oval 21">
            <a:extLst>
              <a:ext uri="{FF2B5EF4-FFF2-40B4-BE49-F238E27FC236}">
                <a16:creationId xmlns:a16="http://schemas.microsoft.com/office/drawing/2014/main" id="{9DE1D6AD-7223-4060-B2D2-A3179DBD6B31}"/>
              </a:ext>
            </a:extLst>
          </p:cNvPr>
          <p:cNvSpPr>
            <a:spLocks/>
          </p:cNvSpPr>
          <p:nvPr/>
        </p:nvSpPr>
        <p:spPr>
          <a:xfrm rot="16200000">
            <a:off x="6527419" y="28868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small YELLOW 3 Oval 22">
            <a:extLst>
              <a:ext uri="{FF2B5EF4-FFF2-40B4-BE49-F238E27FC236}">
                <a16:creationId xmlns:a16="http://schemas.microsoft.com/office/drawing/2014/main" id="{3CE51779-DEF6-4780-A08F-C8F0602D16C3}"/>
              </a:ext>
            </a:extLst>
          </p:cNvPr>
          <p:cNvSpPr>
            <a:spLocks/>
          </p:cNvSpPr>
          <p:nvPr/>
        </p:nvSpPr>
        <p:spPr>
          <a:xfrm rot="16200000">
            <a:off x="6527419" y="268672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7" name="small GREEN 3 Oval 23">
            <a:extLst>
              <a:ext uri="{FF2B5EF4-FFF2-40B4-BE49-F238E27FC236}">
                <a16:creationId xmlns:a16="http://schemas.microsoft.com/office/drawing/2014/main" id="{3F89356E-F182-42DD-85EC-B409D1F94169}"/>
              </a:ext>
            </a:extLst>
          </p:cNvPr>
          <p:cNvSpPr>
            <a:spLocks/>
          </p:cNvSpPr>
          <p:nvPr/>
        </p:nvSpPr>
        <p:spPr>
          <a:xfrm rot="16200000">
            <a:off x="6527419" y="247813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small BLUE 3 Oval 24">
            <a:extLst>
              <a:ext uri="{FF2B5EF4-FFF2-40B4-BE49-F238E27FC236}">
                <a16:creationId xmlns:a16="http://schemas.microsoft.com/office/drawing/2014/main" id="{9DCC5CB6-CE30-457E-A3B4-686F4A8A7FE7}"/>
              </a:ext>
            </a:extLst>
          </p:cNvPr>
          <p:cNvSpPr>
            <a:spLocks/>
          </p:cNvSpPr>
          <p:nvPr/>
        </p:nvSpPr>
        <p:spPr>
          <a:xfrm rot="16200000">
            <a:off x="6748653" y="28868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small ORANGE 3 Oval 25">
            <a:extLst>
              <a:ext uri="{FF2B5EF4-FFF2-40B4-BE49-F238E27FC236}">
                <a16:creationId xmlns:a16="http://schemas.microsoft.com/office/drawing/2014/main" id="{7D29C3B1-DF6B-4128-863D-3CBDE2ABC99B}"/>
              </a:ext>
            </a:extLst>
          </p:cNvPr>
          <p:cNvSpPr>
            <a:spLocks/>
          </p:cNvSpPr>
          <p:nvPr/>
        </p:nvSpPr>
        <p:spPr>
          <a:xfrm rot="16200000">
            <a:off x="6748653" y="268672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small PURPLE 3 Oval 26">
            <a:extLst>
              <a:ext uri="{FF2B5EF4-FFF2-40B4-BE49-F238E27FC236}">
                <a16:creationId xmlns:a16="http://schemas.microsoft.com/office/drawing/2014/main" id="{3C998A22-EFEE-4FC0-A366-002954DB51ED}"/>
              </a:ext>
            </a:extLst>
          </p:cNvPr>
          <p:cNvSpPr>
            <a:spLocks/>
          </p:cNvSpPr>
          <p:nvPr/>
        </p:nvSpPr>
        <p:spPr>
          <a:xfrm rot="16200000">
            <a:off x="6748653" y="247813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1" name="big RED 3 Oval 27">
            <a:extLst>
              <a:ext uri="{FF2B5EF4-FFF2-40B4-BE49-F238E27FC236}">
                <a16:creationId xmlns:a16="http://schemas.microsoft.com/office/drawing/2014/main" id="{A628E88B-5946-468C-AD96-CAB76C1B6427}"/>
              </a:ext>
            </a:extLst>
          </p:cNvPr>
          <p:cNvSpPr>
            <a:spLocks noChangeAspect="1"/>
          </p:cNvSpPr>
          <p:nvPr/>
        </p:nvSpPr>
        <p:spPr>
          <a:xfrm>
            <a:off x="6403767" y="24495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2" name="big YELLOW 3 Oval 28">
            <a:extLst>
              <a:ext uri="{FF2B5EF4-FFF2-40B4-BE49-F238E27FC236}">
                <a16:creationId xmlns:a16="http://schemas.microsoft.com/office/drawing/2014/main" id="{444A8F8D-89DF-4F49-9026-A5720438294E}"/>
              </a:ext>
            </a:extLst>
          </p:cNvPr>
          <p:cNvSpPr>
            <a:spLocks noChangeAspect="1"/>
          </p:cNvSpPr>
          <p:nvPr/>
        </p:nvSpPr>
        <p:spPr>
          <a:xfrm>
            <a:off x="6403767" y="24495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3" name="big GREEN 3 Oval 29">
            <a:extLst>
              <a:ext uri="{FF2B5EF4-FFF2-40B4-BE49-F238E27FC236}">
                <a16:creationId xmlns:a16="http://schemas.microsoft.com/office/drawing/2014/main" id="{DE808AE0-E32F-4CD4-8951-6710767244D6}"/>
              </a:ext>
            </a:extLst>
          </p:cNvPr>
          <p:cNvSpPr>
            <a:spLocks noChangeAspect="1"/>
          </p:cNvSpPr>
          <p:nvPr/>
        </p:nvSpPr>
        <p:spPr>
          <a:xfrm>
            <a:off x="6403767" y="24495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4" name="big BLUE 3 Oval 30">
            <a:extLst>
              <a:ext uri="{FF2B5EF4-FFF2-40B4-BE49-F238E27FC236}">
                <a16:creationId xmlns:a16="http://schemas.microsoft.com/office/drawing/2014/main" id="{2815E696-BC18-4194-9CB2-7FF34EE4EEF8}"/>
              </a:ext>
            </a:extLst>
          </p:cNvPr>
          <p:cNvSpPr>
            <a:spLocks noChangeAspect="1"/>
          </p:cNvSpPr>
          <p:nvPr/>
        </p:nvSpPr>
        <p:spPr>
          <a:xfrm>
            <a:off x="6403767" y="24495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5" name="big ORANGE 3 Oval 31">
            <a:extLst>
              <a:ext uri="{FF2B5EF4-FFF2-40B4-BE49-F238E27FC236}">
                <a16:creationId xmlns:a16="http://schemas.microsoft.com/office/drawing/2014/main" id="{338F14A1-E33A-4FAE-BF80-E7C3FA31B1D3}"/>
              </a:ext>
            </a:extLst>
          </p:cNvPr>
          <p:cNvSpPr>
            <a:spLocks noChangeAspect="1"/>
          </p:cNvSpPr>
          <p:nvPr/>
        </p:nvSpPr>
        <p:spPr>
          <a:xfrm>
            <a:off x="6403767" y="24495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big PURPLE 3   Oval 32">
            <a:extLst>
              <a:ext uri="{FF2B5EF4-FFF2-40B4-BE49-F238E27FC236}">
                <a16:creationId xmlns:a16="http://schemas.microsoft.com/office/drawing/2014/main" id="{E0B227F7-2E99-476C-823A-977326A850E8}"/>
              </a:ext>
            </a:extLst>
          </p:cNvPr>
          <p:cNvSpPr>
            <a:spLocks noChangeAspect="1"/>
          </p:cNvSpPr>
          <p:nvPr/>
        </p:nvSpPr>
        <p:spPr>
          <a:xfrm>
            <a:off x="6403767" y="24495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small RED 4 Oval 21">
            <a:extLst>
              <a:ext uri="{FF2B5EF4-FFF2-40B4-BE49-F238E27FC236}">
                <a16:creationId xmlns:a16="http://schemas.microsoft.com/office/drawing/2014/main" id="{B880B932-6B77-4C4F-8FA5-DB5C3F9A5548}"/>
              </a:ext>
            </a:extLst>
          </p:cNvPr>
          <p:cNvSpPr>
            <a:spLocks/>
          </p:cNvSpPr>
          <p:nvPr/>
        </p:nvSpPr>
        <p:spPr>
          <a:xfrm rot="16200000">
            <a:off x="6527419" y="211291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small YELLOW 4 Oval 22">
            <a:extLst>
              <a:ext uri="{FF2B5EF4-FFF2-40B4-BE49-F238E27FC236}">
                <a16:creationId xmlns:a16="http://schemas.microsoft.com/office/drawing/2014/main" id="{9C5290DF-56E6-4955-8AD2-F3047AC40E98}"/>
              </a:ext>
            </a:extLst>
          </p:cNvPr>
          <p:cNvSpPr>
            <a:spLocks/>
          </p:cNvSpPr>
          <p:nvPr/>
        </p:nvSpPr>
        <p:spPr>
          <a:xfrm rot="16200000">
            <a:off x="6527419" y="1914170"/>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9" name="small GREEN 4 Oval 23">
            <a:extLst>
              <a:ext uri="{FF2B5EF4-FFF2-40B4-BE49-F238E27FC236}">
                <a16:creationId xmlns:a16="http://schemas.microsoft.com/office/drawing/2014/main" id="{21EB3ABC-591F-46FB-BC73-C096506B7BE2}"/>
              </a:ext>
            </a:extLst>
          </p:cNvPr>
          <p:cNvSpPr>
            <a:spLocks/>
          </p:cNvSpPr>
          <p:nvPr/>
        </p:nvSpPr>
        <p:spPr>
          <a:xfrm rot="16200000">
            <a:off x="6527419" y="1717958"/>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0" name="small BLUE 4 Oval 24">
            <a:extLst>
              <a:ext uri="{FF2B5EF4-FFF2-40B4-BE49-F238E27FC236}">
                <a16:creationId xmlns:a16="http://schemas.microsoft.com/office/drawing/2014/main" id="{ECDAD1F6-458B-4ED9-808E-4DF42C219EAD}"/>
              </a:ext>
            </a:extLst>
          </p:cNvPr>
          <p:cNvSpPr>
            <a:spLocks/>
          </p:cNvSpPr>
          <p:nvPr/>
        </p:nvSpPr>
        <p:spPr>
          <a:xfrm rot="16200000">
            <a:off x="6748653" y="211291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1" name="small ORANGE 4 Oval 25">
            <a:extLst>
              <a:ext uri="{FF2B5EF4-FFF2-40B4-BE49-F238E27FC236}">
                <a16:creationId xmlns:a16="http://schemas.microsoft.com/office/drawing/2014/main" id="{8BCB4198-A6C2-4F4D-9760-7434143D4575}"/>
              </a:ext>
            </a:extLst>
          </p:cNvPr>
          <p:cNvSpPr>
            <a:spLocks/>
          </p:cNvSpPr>
          <p:nvPr/>
        </p:nvSpPr>
        <p:spPr>
          <a:xfrm rot="16200000">
            <a:off x="6748653" y="1914170"/>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2" name="small PURPLE 4 Oval 26">
            <a:extLst>
              <a:ext uri="{FF2B5EF4-FFF2-40B4-BE49-F238E27FC236}">
                <a16:creationId xmlns:a16="http://schemas.microsoft.com/office/drawing/2014/main" id="{A432D786-00C0-4FEB-B04B-74B742050A55}"/>
              </a:ext>
            </a:extLst>
          </p:cNvPr>
          <p:cNvSpPr>
            <a:spLocks/>
          </p:cNvSpPr>
          <p:nvPr/>
        </p:nvSpPr>
        <p:spPr>
          <a:xfrm rot="16200000">
            <a:off x="6748653" y="171795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3" name="big RED 4 Oval 27">
            <a:extLst>
              <a:ext uri="{FF2B5EF4-FFF2-40B4-BE49-F238E27FC236}">
                <a16:creationId xmlns:a16="http://schemas.microsoft.com/office/drawing/2014/main" id="{11938526-7571-4FC0-BB56-28909BFD405A}"/>
              </a:ext>
            </a:extLst>
          </p:cNvPr>
          <p:cNvSpPr>
            <a:spLocks noChangeAspect="1"/>
          </p:cNvSpPr>
          <p:nvPr/>
        </p:nvSpPr>
        <p:spPr>
          <a:xfrm>
            <a:off x="6409125" y="169792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big YELLOW 4 Oval 28">
            <a:extLst>
              <a:ext uri="{FF2B5EF4-FFF2-40B4-BE49-F238E27FC236}">
                <a16:creationId xmlns:a16="http://schemas.microsoft.com/office/drawing/2014/main" id="{8E66AE4E-B7EF-4CA4-A38E-939D227069B7}"/>
              </a:ext>
            </a:extLst>
          </p:cNvPr>
          <p:cNvSpPr>
            <a:spLocks noChangeAspect="1"/>
          </p:cNvSpPr>
          <p:nvPr/>
        </p:nvSpPr>
        <p:spPr>
          <a:xfrm>
            <a:off x="6409125" y="169792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big GREEN 4 Oval 29">
            <a:extLst>
              <a:ext uri="{FF2B5EF4-FFF2-40B4-BE49-F238E27FC236}">
                <a16:creationId xmlns:a16="http://schemas.microsoft.com/office/drawing/2014/main" id="{11737EEF-FD40-48B5-963F-2834F8D74962}"/>
              </a:ext>
            </a:extLst>
          </p:cNvPr>
          <p:cNvSpPr>
            <a:spLocks noChangeAspect="1"/>
          </p:cNvSpPr>
          <p:nvPr/>
        </p:nvSpPr>
        <p:spPr>
          <a:xfrm>
            <a:off x="6409125" y="169792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big BLUE 4 Oval 30">
            <a:extLst>
              <a:ext uri="{FF2B5EF4-FFF2-40B4-BE49-F238E27FC236}">
                <a16:creationId xmlns:a16="http://schemas.microsoft.com/office/drawing/2014/main" id="{0EE37FE3-7E11-4F0E-AC75-A4BCEA4486F1}"/>
              </a:ext>
            </a:extLst>
          </p:cNvPr>
          <p:cNvSpPr>
            <a:spLocks noChangeAspect="1"/>
          </p:cNvSpPr>
          <p:nvPr/>
        </p:nvSpPr>
        <p:spPr>
          <a:xfrm>
            <a:off x="6409125" y="169792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7" name="big ORANGE 4 Oval 31">
            <a:extLst>
              <a:ext uri="{FF2B5EF4-FFF2-40B4-BE49-F238E27FC236}">
                <a16:creationId xmlns:a16="http://schemas.microsoft.com/office/drawing/2014/main" id="{002B1099-53D0-42E8-86B0-7E980C2ABA14}"/>
              </a:ext>
            </a:extLst>
          </p:cNvPr>
          <p:cNvSpPr>
            <a:spLocks noChangeAspect="1"/>
          </p:cNvSpPr>
          <p:nvPr/>
        </p:nvSpPr>
        <p:spPr>
          <a:xfrm>
            <a:off x="6409125" y="169792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big PURPLE 4 Oval 32">
            <a:extLst>
              <a:ext uri="{FF2B5EF4-FFF2-40B4-BE49-F238E27FC236}">
                <a16:creationId xmlns:a16="http://schemas.microsoft.com/office/drawing/2014/main" id="{879AA9DE-4811-4791-8E45-C72AA5C1A07B}"/>
              </a:ext>
            </a:extLst>
          </p:cNvPr>
          <p:cNvSpPr>
            <a:spLocks noChangeAspect="1"/>
          </p:cNvSpPr>
          <p:nvPr/>
        </p:nvSpPr>
        <p:spPr>
          <a:xfrm>
            <a:off x="6409125" y="169792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9" name="small RED 1 Oval 21">
            <a:extLst>
              <a:ext uri="{FF2B5EF4-FFF2-40B4-BE49-F238E27FC236}">
                <a16:creationId xmlns:a16="http://schemas.microsoft.com/office/drawing/2014/main" id="{60E6BDE9-24FE-4EEA-AD4A-5CBC58C20984}"/>
              </a:ext>
            </a:extLst>
          </p:cNvPr>
          <p:cNvSpPr>
            <a:spLocks/>
          </p:cNvSpPr>
          <p:nvPr/>
        </p:nvSpPr>
        <p:spPr>
          <a:xfrm rot="16200000">
            <a:off x="7315893" y="441983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0" name="small YELLOW 1 Oval 22">
            <a:extLst>
              <a:ext uri="{FF2B5EF4-FFF2-40B4-BE49-F238E27FC236}">
                <a16:creationId xmlns:a16="http://schemas.microsoft.com/office/drawing/2014/main" id="{D59C6B3D-BCC8-4719-83F7-14DEDD6AB35C}"/>
              </a:ext>
            </a:extLst>
          </p:cNvPr>
          <p:cNvSpPr>
            <a:spLocks/>
          </p:cNvSpPr>
          <p:nvPr/>
        </p:nvSpPr>
        <p:spPr>
          <a:xfrm rot="16200000">
            <a:off x="7315893" y="421564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1" name="small GREEN 1 Oval 23">
            <a:extLst>
              <a:ext uri="{FF2B5EF4-FFF2-40B4-BE49-F238E27FC236}">
                <a16:creationId xmlns:a16="http://schemas.microsoft.com/office/drawing/2014/main" id="{4125BE56-D38B-473E-ADB8-E834673C9BC8}"/>
              </a:ext>
            </a:extLst>
          </p:cNvPr>
          <p:cNvSpPr>
            <a:spLocks/>
          </p:cNvSpPr>
          <p:nvPr/>
        </p:nvSpPr>
        <p:spPr>
          <a:xfrm rot="16200000">
            <a:off x="7315893" y="401507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2" name="small BLUE 1 Oval 24">
            <a:extLst>
              <a:ext uri="{FF2B5EF4-FFF2-40B4-BE49-F238E27FC236}">
                <a16:creationId xmlns:a16="http://schemas.microsoft.com/office/drawing/2014/main" id="{82CC6EB1-3031-44A7-9BEE-563CE7B129FD}"/>
              </a:ext>
            </a:extLst>
          </p:cNvPr>
          <p:cNvSpPr>
            <a:spLocks/>
          </p:cNvSpPr>
          <p:nvPr/>
        </p:nvSpPr>
        <p:spPr>
          <a:xfrm rot="16200000">
            <a:off x="7537127" y="441983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3" name="small ORANGE 1 Oval 25">
            <a:extLst>
              <a:ext uri="{FF2B5EF4-FFF2-40B4-BE49-F238E27FC236}">
                <a16:creationId xmlns:a16="http://schemas.microsoft.com/office/drawing/2014/main" id="{C1B8A4B7-6773-4908-BCA9-3E88A3D15D42}"/>
              </a:ext>
            </a:extLst>
          </p:cNvPr>
          <p:cNvSpPr>
            <a:spLocks/>
          </p:cNvSpPr>
          <p:nvPr/>
        </p:nvSpPr>
        <p:spPr>
          <a:xfrm rot="16200000">
            <a:off x="7537127" y="421564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4" name="small PURPLE 1 Oval 26">
            <a:extLst>
              <a:ext uri="{FF2B5EF4-FFF2-40B4-BE49-F238E27FC236}">
                <a16:creationId xmlns:a16="http://schemas.microsoft.com/office/drawing/2014/main" id="{328A3A26-7A00-4CDF-9DFE-6EE443CC01B3}"/>
              </a:ext>
            </a:extLst>
          </p:cNvPr>
          <p:cNvSpPr>
            <a:spLocks/>
          </p:cNvSpPr>
          <p:nvPr/>
        </p:nvSpPr>
        <p:spPr>
          <a:xfrm rot="16200000">
            <a:off x="7537127" y="401507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5" name="big RED 1 Oval 27">
            <a:extLst>
              <a:ext uri="{FF2B5EF4-FFF2-40B4-BE49-F238E27FC236}">
                <a16:creationId xmlns:a16="http://schemas.microsoft.com/office/drawing/2014/main" id="{39AFE9F1-304C-4DDE-BC97-BF42714A68BD}"/>
              </a:ext>
            </a:extLst>
          </p:cNvPr>
          <p:cNvSpPr>
            <a:spLocks noChangeAspect="1"/>
          </p:cNvSpPr>
          <p:nvPr/>
        </p:nvSpPr>
        <p:spPr>
          <a:xfrm>
            <a:off x="7192241" y="399656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6" name="big YELLOW 1 Oval 28">
            <a:extLst>
              <a:ext uri="{FF2B5EF4-FFF2-40B4-BE49-F238E27FC236}">
                <a16:creationId xmlns:a16="http://schemas.microsoft.com/office/drawing/2014/main" id="{949D7D4E-93ED-40BC-BD80-00D2901ED2FA}"/>
              </a:ext>
            </a:extLst>
          </p:cNvPr>
          <p:cNvSpPr>
            <a:spLocks noChangeAspect="1"/>
          </p:cNvSpPr>
          <p:nvPr/>
        </p:nvSpPr>
        <p:spPr>
          <a:xfrm>
            <a:off x="7192241" y="399656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7" name="big GREEN 1 Oval 29">
            <a:extLst>
              <a:ext uri="{FF2B5EF4-FFF2-40B4-BE49-F238E27FC236}">
                <a16:creationId xmlns:a16="http://schemas.microsoft.com/office/drawing/2014/main" id="{1D030A26-4711-4173-8939-5F3162021C79}"/>
              </a:ext>
            </a:extLst>
          </p:cNvPr>
          <p:cNvSpPr>
            <a:spLocks noChangeAspect="1"/>
          </p:cNvSpPr>
          <p:nvPr/>
        </p:nvSpPr>
        <p:spPr>
          <a:xfrm>
            <a:off x="7192241" y="399656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8" name="big BLUE1 Oval 30">
            <a:extLst>
              <a:ext uri="{FF2B5EF4-FFF2-40B4-BE49-F238E27FC236}">
                <a16:creationId xmlns:a16="http://schemas.microsoft.com/office/drawing/2014/main" id="{ED4174D6-D74D-4ADB-805B-5CD42DD527B2}"/>
              </a:ext>
            </a:extLst>
          </p:cNvPr>
          <p:cNvSpPr>
            <a:spLocks noChangeAspect="1"/>
          </p:cNvSpPr>
          <p:nvPr/>
        </p:nvSpPr>
        <p:spPr>
          <a:xfrm>
            <a:off x="7192241" y="399656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9" name="big ORANGE 1 Oval 31">
            <a:extLst>
              <a:ext uri="{FF2B5EF4-FFF2-40B4-BE49-F238E27FC236}">
                <a16:creationId xmlns:a16="http://schemas.microsoft.com/office/drawing/2014/main" id="{60D4815B-6836-40DB-B67D-DA0EFBD46AA0}"/>
              </a:ext>
            </a:extLst>
          </p:cNvPr>
          <p:cNvSpPr>
            <a:spLocks noChangeAspect="1"/>
          </p:cNvSpPr>
          <p:nvPr/>
        </p:nvSpPr>
        <p:spPr>
          <a:xfrm>
            <a:off x="7192241" y="399656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0" name="big PURPLE 1  Oval 32">
            <a:extLst>
              <a:ext uri="{FF2B5EF4-FFF2-40B4-BE49-F238E27FC236}">
                <a16:creationId xmlns:a16="http://schemas.microsoft.com/office/drawing/2014/main" id="{2FF18762-780E-4844-936B-8ECAE2ABB820}"/>
              </a:ext>
            </a:extLst>
          </p:cNvPr>
          <p:cNvSpPr>
            <a:spLocks noChangeAspect="1"/>
          </p:cNvSpPr>
          <p:nvPr/>
        </p:nvSpPr>
        <p:spPr>
          <a:xfrm>
            <a:off x="7192241" y="399656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1" name="white 4  Oval 38">
            <a:extLst>
              <a:ext uri="{FF2B5EF4-FFF2-40B4-BE49-F238E27FC236}">
                <a16:creationId xmlns:a16="http://schemas.microsoft.com/office/drawing/2014/main" id="{64D84A41-35C4-4EA5-B1CF-8F2A2C16032B}"/>
              </a:ext>
            </a:extLst>
          </p:cNvPr>
          <p:cNvSpPr/>
          <p:nvPr/>
        </p:nvSpPr>
        <p:spPr>
          <a:xfrm>
            <a:off x="7214552" y="508779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white 3 Oval 39">
            <a:extLst>
              <a:ext uri="{FF2B5EF4-FFF2-40B4-BE49-F238E27FC236}">
                <a16:creationId xmlns:a16="http://schemas.microsoft.com/office/drawing/2014/main" id="{A880B51D-C827-433C-AC72-A968224D7D23}"/>
              </a:ext>
            </a:extLst>
          </p:cNvPr>
          <p:cNvSpPr/>
          <p:nvPr/>
        </p:nvSpPr>
        <p:spPr>
          <a:xfrm>
            <a:off x="7527461" y="508779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white 2 Oval 40">
            <a:extLst>
              <a:ext uri="{FF2B5EF4-FFF2-40B4-BE49-F238E27FC236}">
                <a16:creationId xmlns:a16="http://schemas.microsoft.com/office/drawing/2014/main" id="{79C1FE45-E2D6-4E13-B7C8-3EFCEED793D0}"/>
              </a:ext>
            </a:extLst>
          </p:cNvPr>
          <p:cNvSpPr/>
          <p:nvPr/>
        </p:nvSpPr>
        <p:spPr>
          <a:xfrm>
            <a:off x="7214552" y="477805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white 1  Oval 41">
            <a:extLst>
              <a:ext uri="{FF2B5EF4-FFF2-40B4-BE49-F238E27FC236}">
                <a16:creationId xmlns:a16="http://schemas.microsoft.com/office/drawing/2014/main" id="{85E845B3-74A2-4CCD-A36A-9ED8E9D5CAEE}"/>
              </a:ext>
            </a:extLst>
          </p:cNvPr>
          <p:cNvSpPr/>
          <p:nvPr/>
        </p:nvSpPr>
        <p:spPr>
          <a:xfrm>
            <a:off x="7527461" y="477805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5" name="black 2 green Oval 42">
            <a:extLst>
              <a:ext uri="{FF2B5EF4-FFF2-40B4-BE49-F238E27FC236}">
                <a16:creationId xmlns:a16="http://schemas.microsoft.com/office/drawing/2014/main" id="{9F8BF288-9BAF-4C9A-82B5-5203BEA2D461}"/>
              </a:ext>
            </a:extLst>
          </p:cNvPr>
          <p:cNvSpPr/>
          <p:nvPr/>
        </p:nvSpPr>
        <p:spPr>
          <a:xfrm>
            <a:off x="7214552" y="477805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6" name="black 1 purple Oval 43">
            <a:extLst>
              <a:ext uri="{FF2B5EF4-FFF2-40B4-BE49-F238E27FC236}">
                <a16:creationId xmlns:a16="http://schemas.microsoft.com/office/drawing/2014/main" id="{DC95DDAE-9A69-4A6E-BA08-ECD749206EEB}"/>
              </a:ext>
            </a:extLst>
          </p:cNvPr>
          <p:cNvSpPr/>
          <p:nvPr/>
        </p:nvSpPr>
        <p:spPr>
          <a:xfrm>
            <a:off x="7527461" y="477805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7" name="black 3 yellow Oval 44">
            <a:extLst>
              <a:ext uri="{FF2B5EF4-FFF2-40B4-BE49-F238E27FC236}">
                <a16:creationId xmlns:a16="http://schemas.microsoft.com/office/drawing/2014/main" id="{E1F03FB4-A2CA-443A-A228-3DE7F871960B}"/>
              </a:ext>
            </a:extLst>
          </p:cNvPr>
          <p:cNvSpPr/>
          <p:nvPr/>
        </p:nvSpPr>
        <p:spPr>
          <a:xfrm>
            <a:off x="7527461" y="508779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8" name="black 4 red Oval 45">
            <a:extLst>
              <a:ext uri="{FF2B5EF4-FFF2-40B4-BE49-F238E27FC236}">
                <a16:creationId xmlns:a16="http://schemas.microsoft.com/office/drawing/2014/main" id="{8DBD2B69-42D8-47D1-AF97-D0F2D99EC0AA}"/>
              </a:ext>
            </a:extLst>
          </p:cNvPr>
          <p:cNvSpPr/>
          <p:nvPr/>
        </p:nvSpPr>
        <p:spPr>
          <a:xfrm>
            <a:off x="7214552" y="508779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9" name="cover 4 Rectangle 54">
            <a:extLst>
              <a:ext uri="{FF2B5EF4-FFF2-40B4-BE49-F238E27FC236}">
                <a16:creationId xmlns:a16="http://schemas.microsoft.com/office/drawing/2014/main" id="{E8B5312E-F993-4AB4-865A-36894D1AA17A}"/>
              </a:ext>
            </a:extLst>
          </p:cNvPr>
          <p:cNvSpPr/>
          <p:nvPr/>
        </p:nvSpPr>
        <p:spPr>
          <a:xfrm>
            <a:off x="714761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0" name="cover 3 Rectangle 55">
            <a:extLst>
              <a:ext uri="{FF2B5EF4-FFF2-40B4-BE49-F238E27FC236}">
                <a16:creationId xmlns:a16="http://schemas.microsoft.com/office/drawing/2014/main" id="{FECBE22C-75D0-49AA-B29A-C7E00C48CAE3}"/>
              </a:ext>
            </a:extLst>
          </p:cNvPr>
          <p:cNvSpPr/>
          <p:nvPr/>
        </p:nvSpPr>
        <p:spPr>
          <a:xfrm>
            <a:off x="714761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cover 1 Rectangle 57">
            <a:extLst>
              <a:ext uri="{FF2B5EF4-FFF2-40B4-BE49-F238E27FC236}">
                <a16:creationId xmlns:a16="http://schemas.microsoft.com/office/drawing/2014/main" id="{420F713D-B59F-4C02-B9E5-345769CDED73}"/>
              </a:ext>
            </a:extLst>
          </p:cNvPr>
          <p:cNvSpPr/>
          <p:nvPr/>
        </p:nvSpPr>
        <p:spPr>
          <a:xfrm>
            <a:off x="714761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2" name="cover 2 Rectangle 56">
            <a:extLst>
              <a:ext uri="{FF2B5EF4-FFF2-40B4-BE49-F238E27FC236}">
                <a16:creationId xmlns:a16="http://schemas.microsoft.com/office/drawing/2014/main" id="{D9D2684B-A07E-4C20-9EE4-F0B0DF35A5EB}"/>
              </a:ext>
            </a:extLst>
          </p:cNvPr>
          <p:cNvSpPr/>
          <p:nvPr/>
        </p:nvSpPr>
        <p:spPr>
          <a:xfrm>
            <a:off x="7147614"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3" name="small RED 2 Oval 21">
            <a:extLst>
              <a:ext uri="{FF2B5EF4-FFF2-40B4-BE49-F238E27FC236}">
                <a16:creationId xmlns:a16="http://schemas.microsoft.com/office/drawing/2014/main" id="{81D8BA01-6A82-450D-802C-EB48019D8782}"/>
              </a:ext>
            </a:extLst>
          </p:cNvPr>
          <p:cNvSpPr>
            <a:spLocks/>
          </p:cNvSpPr>
          <p:nvPr/>
        </p:nvSpPr>
        <p:spPr>
          <a:xfrm rot="16200000">
            <a:off x="7315893" y="364793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4" name="small YELLOW 2 Oval 22">
            <a:extLst>
              <a:ext uri="{FF2B5EF4-FFF2-40B4-BE49-F238E27FC236}">
                <a16:creationId xmlns:a16="http://schemas.microsoft.com/office/drawing/2014/main" id="{FAAF8485-EA06-419B-B0E5-5A4AD32C0311}"/>
              </a:ext>
            </a:extLst>
          </p:cNvPr>
          <p:cNvSpPr>
            <a:spLocks/>
          </p:cNvSpPr>
          <p:nvPr/>
        </p:nvSpPr>
        <p:spPr>
          <a:xfrm rot="16200000">
            <a:off x="7315893" y="345420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5" name="small GREEN 2 Oval 23">
            <a:extLst>
              <a:ext uri="{FF2B5EF4-FFF2-40B4-BE49-F238E27FC236}">
                <a16:creationId xmlns:a16="http://schemas.microsoft.com/office/drawing/2014/main" id="{1A8C9786-E91A-4668-AAEB-79DA08425336}"/>
              </a:ext>
            </a:extLst>
          </p:cNvPr>
          <p:cNvSpPr>
            <a:spLocks/>
          </p:cNvSpPr>
          <p:nvPr/>
        </p:nvSpPr>
        <p:spPr>
          <a:xfrm rot="16200000">
            <a:off x="7315893" y="3252072"/>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6" name="small BLUE 2 Oval 24">
            <a:extLst>
              <a:ext uri="{FF2B5EF4-FFF2-40B4-BE49-F238E27FC236}">
                <a16:creationId xmlns:a16="http://schemas.microsoft.com/office/drawing/2014/main" id="{B4ABA499-DF03-4EE7-8994-7142F866A645}"/>
              </a:ext>
            </a:extLst>
          </p:cNvPr>
          <p:cNvSpPr>
            <a:spLocks/>
          </p:cNvSpPr>
          <p:nvPr/>
        </p:nvSpPr>
        <p:spPr>
          <a:xfrm rot="16200000">
            <a:off x="7537127" y="364793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7" name="small ORANGE 2 Oval 25">
            <a:extLst>
              <a:ext uri="{FF2B5EF4-FFF2-40B4-BE49-F238E27FC236}">
                <a16:creationId xmlns:a16="http://schemas.microsoft.com/office/drawing/2014/main" id="{555D7457-069A-4FC3-99CA-BCD5693DDCDD}"/>
              </a:ext>
            </a:extLst>
          </p:cNvPr>
          <p:cNvSpPr>
            <a:spLocks/>
          </p:cNvSpPr>
          <p:nvPr/>
        </p:nvSpPr>
        <p:spPr>
          <a:xfrm rot="16200000">
            <a:off x="7537127" y="345420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small PURPLE 2 Oval 26">
            <a:extLst>
              <a:ext uri="{FF2B5EF4-FFF2-40B4-BE49-F238E27FC236}">
                <a16:creationId xmlns:a16="http://schemas.microsoft.com/office/drawing/2014/main" id="{9669D54D-F0F8-4379-8291-C166C46FA26D}"/>
              </a:ext>
            </a:extLst>
          </p:cNvPr>
          <p:cNvSpPr>
            <a:spLocks/>
          </p:cNvSpPr>
          <p:nvPr/>
        </p:nvSpPr>
        <p:spPr>
          <a:xfrm rot="16200000">
            <a:off x="7537127" y="3252072"/>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9" name="big RED 2 Oval 27">
            <a:extLst>
              <a:ext uri="{FF2B5EF4-FFF2-40B4-BE49-F238E27FC236}">
                <a16:creationId xmlns:a16="http://schemas.microsoft.com/office/drawing/2014/main" id="{370347CC-2258-4CF4-ACB5-E5ACEE4797B5}"/>
              </a:ext>
            </a:extLst>
          </p:cNvPr>
          <p:cNvSpPr>
            <a:spLocks noChangeAspect="1"/>
          </p:cNvSpPr>
          <p:nvPr/>
        </p:nvSpPr>
        <p:spPr>
          <a:xfrm>
            <a:off x="7197684" y="32260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0" name="big YELLOW 2 Oval 28">
            <a:extLst>
              <a:ext uri="{FF2B5EF4-FFF2-40B4-BE49-F238E27FC236}">
                <a16:creationId xmlns:a16="http://schemas.microsoft.com/office/drawing/2014/main" id="{12BE7052-862C-4FCA-9F6B-4411AF218389}"/>
              </a:ext>
            </a:extLst>
          </p:cNvPr>
          <p:cNvSpPr>
            <a:spLocks noChangeAspect="1"/>
          </p:cNvSpPr>
          <p:nvPr/>
        </p:nvSpPr>
        <p:spPr>
          <a:xfrm>
            <a:off x="7197684" y="32260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1" name="big GREEN 2 Oval 29">
            <a:extLst>
              <a:ext uri="{FF2B5EF4-FFF2-40B4-BE49-F238E27FC236}">
                <a16:creationId xmlns:a16="http://schemas.microsoft.com/office/drawing/2014/main" id="{957BDEC3-4527-4C21-9771-A2CFAF9AF85C}"/>
              </a:ext>
            </a:extLst>
          </p:cNvPr>
          <p:cNvSpPr>
            <a:spLocks noChangeAspect="1"/>
          </p:cNvSpPr>
          <p:nvPr/>
        </p:nvSpPr>
        <p:spPr>
          <a:xfrm>
            <a:off x="7197684" y="32260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big BLUE 2 Oval 30">
            <a:extLst>
              <a:ext uri="{FF2B5EF4-FFF2-40B4-BE49-F238E27FC236}">
                <a16:creationId xmlns:a16="http://schemas.microsoft.com/office/drawing/2014/main" id="{233A8F75-D18B-434C-B9F2-EF6D49C5688A}"/>
              </a:ext>
            </a:extLst>
          </p:cNvPr>
          <p:cNvSpPr>
            <a:spLocks noChangeAspect="1"/>
          </p:cNvSpPr>
          <p:nvPr/>
        </p:nvSpPr>
        <p:spPr>
          <a:xfrm>
            <a:off x="7197684" y="32260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3" name="big ORANGE 2 Oval 31">
            <a:extLst>
              <a:ext uri="{FF2B5EF4-FFF2-40B4-BE49-F238E27FC236}">
                <a16:creationId xmlns:a16="http://schemas.microsoft.com/office/drawing/2014/main" id="{2B72477C-7A19-45EC-B811-97A4798A55C6}"/>
              </a:ext>
            </a:extLst>
          </p:cNvPr>
          <p:cNvSpPr>
            <a:spLocks noChangeAspect="1"/>
          </p:cNvSpPr>
          <p:nvPr/>
        </p:nvSpPr>
        <p:spPr>
          <a:xfrm>
            <a:off x="7197684" y="32260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4" name="big PURPLE 2 Oval 32">
            <a:extLst>
              <a:ext uri="{FF2B5EF4-FFF2-40B4-BE49-F238E27FC236}">
                <a16:creationId xmlns:a16="http://schemas.microsoft.com/office/drawing/2014/main" id="{094AD1E8-F327-4A0D-9D3F-F0B99D2C8A27}"/>
              </a:ext>
            </a:extLst>
          </p:cNvPr>
          <p:cNvSpPr>
            <a:spLocks noChangeAspect="1"/>
          </p:cNvSpPr>
          <p:nvPr/>
        </p:nvSpPr>
        <p:spPr>
          <a:xfrm>
            <a:off x="7197684" y="32260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small RED 3 Oval 21">
            <a:extLst>
              <a:ext uri="{FF2B5EF4-FFF2-40B4-BE49-F238E27FC236}">
                <a16:creationId xmlns:a16="http://schemas.microsoft.com/office/drawing/2014/main" id="{D79AF1EB-507B-46E8-AD67-661029561312}"/>
              </a:ext>
            </a:extLst>
          </p:cNvPr>
          <p:cNvSpPr>
            <a:spLocks/>
          </p:cNvSpPr>
          <p:nvPr/>
        </p:nvSpPr>
        <p:spPr>
          <a:xfrm rot="16200000">
            <a:off x="7315893" y="289835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small YELLOW 3 Oval 22">
            <a:extLst>
              <a:ext uri="{FF2B5EF4-FFF2-40B4-BE49-F238E27FC236}">
                <a16:creationId xmlns:a16="http://schemas.microsoft.com/office/drawing/2014/main" id="{AA5CD94F-7AC2-47EB-8240-E3C0EDD43DFE}"/>
              </a:ext>
            </a:extLst>
          </p:cNvPr>
          <p:cNvSpPr>
            <a:spLocks/>
          </p:cNvSpPr>
          <p:nvPr/>
        </p:nvSpPr>
        <p:spPr>
          <a:xfrm rot="16200000">
            <a:off x="7315893" y="269818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small GREEN 3 Oval 23">
            <a:extLst>
              <a:ext uri="{FF2B5EF4-FFF2-40B4-BE49-F238E27FC236}">
                <a16:creationId xmlns:a16="http://schemas.microsoft.com/office/drawing/2014/main" id="{47B96FB3-6C86-4A9E-B976-7AA20B7D0D84}"/>
              </a:ext>
            </a:extLst>
          </p:cNvPr>
          <p:cNvSpPr>
            <a:spLocks/>
          </p:cNvSpPr>
          <p:nvPr/>
        </p:nvSpPr>
        <p:spPr>
          <a:xfrm rot="16200000">
            <a:off x="7315893" y="248959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8" name="small BLUE 3 Oval 24">
            <a:extLst>
              <a:ext uri="{FF2B5EF4-FFF2-40B4-BE49-F238E27FC236}">
                <a16:creationId xmlns:a16="http://schemas.microsoft.com/office/drawing/2014/main" id="{B8C088E3-C7DC-458B-8CAF-3D2CA3EA7A0E}"/>
              </a:ext>
            </a:extLst>
          </p:cNvPr>
          <p:cNvSpPr>
            <a:spLocks/>
          </p:cNvSpPr>
          <p:nvPr/>
        </p:nvSpPr>
        <p:spPr>
          <a:xfrm rot="16200000">
            <a:off x="7537127" y="289835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9" name="small ORANGE 3 Oval 25">
            <a:extLst>
              <a:ext uri="{FF2B5EF4-FFF2-40B4-BE49-F238E27FC236}">
                <a16:creationId xmlns:a16="http://schemas.microsoft.com/office/drawing/2014/main" id="{C6E7CD1D-6213-47E6-A4F0-12BAED3AF8B4}"/>
              </a:ext>
            </a:extLst>
          </p:cNvPr>
          <p:cNvSpPr>
            <a:spLocks/>
          </p:cNvSpPr>
          <p:nvPr/>
        </p:nvSpPr>
        <p:spPr>
          <a:xfrm rot="16200000">
            <a:off x="7537127" y="269818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0" name="small PURPLE 3 Oval 26">
            <a:extLst>
              <a:ext uri="{FF2B5EF4-FFF2-40B4-BE49-F238E27FC236}">
                <a16:creationId xmlns:a16="http://schemas.microsoft.com/office/drawing/2014/main" id="{27C74860-6369-45C9-ACBF-9A60AB0EF761}"/>
              </a:ext>
            </a:extLst>
          </p:cNvPr>
          <p:cNvSpPr>
            <a:spLocks/>
          </p:cNvSpPr>
          <p:nvPr/>
        </p:nvSpPr>
        <p:spPr>
          <a:xfrm rot="16200000">
            <a:off x="7537127" y="248959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big RED 3 Oval 27">
            <a:extLst>
              <a:ext uri="{FF2B5EF4-FFF2-40B4-BE49-F238E27FC236}">
                <a16:creationId xmlns:a16="http://schemas.microsoft.com/office/drawing/2014/main" id="{07951829-5CF1-48ED-91C6-6B8DD2F31C06}"/>
              </a:ext>
            </a:extLst>
          </p:cNvPr>
          <p:cNvSpPr>
            <a:spLocks noChangeAspect="1"/>
          </p:cNvSpPr>
          <p:nvPr/>
        </p:nvSpPr>
        <p:spPr>
          <a:xfrm>
            <a:off x="7192241" y="246099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2" name="big YELLOW 3 Oval 28">
            <a:extLst>
              <a:ext uri="{FF2B5EF4-FFF2-40B4-BE49-F238E27FC236}">
                <a16:creationId xmlns:a16="http://schemas.microsoft.com/office/drawing/2014/main" id="{0697C668-DF45-40EE-BFDD-F5F41230BBCB}"/>
              </a:ext>
            </a:extLst>
          </p:cNvPr>
          <p:cNvSpPr>
            <a:spLocks noChangeAspect="1"/>
          </p:cNvSpPr>
          <p:nvPr/>
        </p:nvSpPr>
        <p:spPr>
          <a:xfrm>
            <a:off x="7192241" y="246099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big GREEN 3 Oval 29">
            <a:extLst>
              <a:ext uri="{FF2B5EF4-FFF2-40B4-BE49-F238E27FC236}">
                <a16:creationId xmlns:a16="http://schemas.microsoft.com/office/drawing/2014/main" id="{301A7B5F-6861-40C5-9302-81AD60F78F27}"/>
              </a:ext>
            </a:extLst>
          </p:cNvPr>
          <p:cNvSpPr>
            <a:spLocks noChangeAspect="1"/>
          </p:cNvSpPr>
          <p:nvPr/>
        </p:nvSpPr>
        <p:spPr>
          <a:xfrm>
            <a:off x="7192241" y="246099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big BLUE 3 Oval 30">
            <a:extLst>
              <a:ext uri="{FF2B5EF4-FFF2-40B4-BE49-F238E27FC236}">
                <a16:creationId xmlns:a16="http://schemas.microsoft.com/office/drawing/2014/main" id="{E01A75DD-95C4-4A36-8D43-BF34006CEE6C}"/>
              </a:ext>
            </a:extLst>
          </p:cNvPr>
          <p:cNvSpPr>
            <a:spLocks noChangeAspect="1"/>
          </p:cNvSpPr>
          <p:nvPr/>
        </p:nvSpPr>
        <p:spPr>
          <a:xfrm>
            <a:off x="7192241" y="246099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big ORANGE 3 Oval 31">
            <a:extLst>
              <a:ext uri="{FF2B5EF4-FFF2-40B4-BE49-F238E27FC236}">
                <a16:creationId xmlns:a16="http://schemas.microsoft.com/office/drawing/2014/main" id="{ABD5A7FF-1398-4DCA-904D-3B4B215F592E}"/>
              </a:ext>
            </a:extLst>
          </p:cNvPr>
          <p:cNvSpPr>
            <a:spLocks noChangeAspect="1"/>
          </p:cNvSpPr>
          <p:nvPr/>
        </p:nvSpPr>
        <p:spPr>
          <a:xfrm>
            <a:off x="7192241" y="246099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big PURPLE 3   Oval 32">
            <a:extLst>
              <a:ext uri="{FF2B5EF4-FFF2-40B4-BE49-F238E27FC236}">
                <a16:creationId xmlns:a16="http://schemas.microsoft.com/office/drawing/2014/main" id="{B59D5746-A3C5-417A-AD2D-B68BB561F2E0}"/>
              </a:ext>
            </a:extLst>
          </p:cNvPr>
          <p:cNvSpPr>
            <a:spLocks noChangeAspect="1"/>
          </p:cNvSpPr>
          <p:nvPr/>
        </p:nvSpPr>
        <p:spPr>
          <a:xfrm>
            <a:off x="7192241" y="246099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7" name="small RED 4 Oval 21">
            <a:extLst>
              <a:ext uri="{FF2B5EF4-FFF2-40B4-BE49-F238E27FC236}">
                <a16:creationId xmlns:a16="http://schemas.microsoft.com/office/drawing/2014/main" id="{8709182F-6827-4310-AF22-06BA81999A44}"/>
              </a:ext>
            </a:extLst>
          </p:cNvPr>
          <p:cNvSpPr>
            <a:spLocks/>
          </p:cNvSpPr>
          <p:nvPr/>
        </p:nvSpPr>
        <p:spPr>
          <a:xfrm rot="16200000">
            <a:off x="7315893" y="2124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8" name="small YELLOW 4 Oval 22">
            <a:extLst>
              <a:ext uri="{FF2B5EF4-FFF2-40B4-BE49-F238E27FC236}">
                <a16:creationId xmlns:a16="http://schemas.microsoft.com/office/drawing/2014/main" id="{9198A8B3-5D19-401E-806E-607469029A29}"/>
              </a:ext>
            </a:extLst>
          </p:cNvPr>
          <p:cNvSpPr>
            <a:spLocks/>
          </p:cNvSpPr>
          <p:nvPr/>
        </p:nvSpPr>
        <p:spPr>
          <a:xfrm rot="16200000">
            <a:off x="7315893" y="192562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small GREEN 4 Oval 23">
            <a:extLst>
              <a:ext uri="{FF2B5EF4-FFF2-40B4-BE49-F238E27FC236}">
                <a16:creationId xmlns:a16="http://schemas.microsoft.com/office/drawing/2014/main" id="{D3EC6D78-EA90-4DAB-A1F1-6711ECAC2368}"/>
              </a:ext>
            </a:extLst>
          </p:cNvPr>
          <p:cNvSpPr>
            <a:spLocks/>
          </p:cNvSpPr>
          <p:nvPr/>
        </p:nvSpPr>
        <p:spPr>
          <a:xfrm rot="16200000">
            <a:off x="7315893" y="172941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0" name="small BLUE 4 Oval 24">
            <a:extLst>
              <a:ext uri="{FF2B5EF4-FFF2-40B4-BE49-F238E27FC236}">
                <a16:creationId xmlns:a16="http://schemas.microsoft.com/office/drawing/2014/main" id="{C1EE64B8-11E2-4D6F-9BE7-9C74AA9099DB}"/>
              </a:ext>
            </a:extLst>
          </p:cNvPr>
          <p:cNvSpPr>
            <a:spLocks/>
          </p:cNvSpPr>
          <p:nvPr/>
        </p:nvSpPr>
        <p:spPr>
          <a:xfrm rot="16200000">
            <a:off x="7537127" y="2124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1" name="small ORANGE 4 Oval 25">
            <a:extLst>
              <a:ext uri="{FF2B5EF4-FFF2-40B4-BE49-F238E27FC236}">
                <a16:creationId xmlns:a16="http://schemas.microsoft.com/office/drawing/2014/main" id="{0F72FA09-DE37-4F94-8CB5-69AAA2B90AD3}"/>
              </a:ext>
            </a:extLst>
          </p:cNvPr>
          <p:cNvSpPr>
            <a:spLocks/>
          </p:cNvSpPr>
          <p:nvPr/>
        </p:nvSpPr>
        <p:spPr>
          <a:xfrm rot="16200000">
            <a:off x="7537127" y="192562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2" name="small PURPLE 4 Oval 26">
            <a:extLst>
              <a:ext uri="{FF2B5EF4-FFF2-40B4-BE49-F238E27FC236}">
                <a16:creationId xmlns:a16="http://schemas.microsoft.com/office/drawing/2014/main" id="{C5B58BAB-247D-4C86-AEB9-1112CC60926A}"/>
              </a:ext>
            </a:extLst>
          </p:cNvPr>
          <p:cNvSpPr>
            <a:spLocks/>
          </p:cNvSpPr>
          <p:nvPr/>
        </p:nvSpPr>
        <p:spPr>
          <a:xfrm rot="16200000">
            <a:off x="7537127" y="172941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big RED 4 Oval 27">
            <a:extLst>
              <a:ext uri="{FF2B5EF4-FFF2-40B4-BE49-F238E27FC236}">
                <a16:creationId xmlns:a16="http://schemas.microsoft.com/office/drawing/2014/main" id="{FB156CDD-88AA-4DFE-A5DB-53C9F8B0D855}"/>
              </a:ext>
            </a:extLst>
          </p:cNvPr>
          <p:cNvSpPr>
            <a:spLocks noChangeAspect="1"/>
          </p:cNvSpPr>
          <p:nvPr/>
        </p:nvSpPr>
        <p:spPr>
          <a:xfrm>
            <a:off x="7197599" y="170938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big YELLOW 4 Oval 28">
            <a:extLst>
              <a:ext uri="{FF2B5EF4-FFF2-40B4-BE49-F238E27FC236}">
                <a16:creationId xmlns:a16="http://schemas.microsoft.com/office/drawing/2014/main" id="{9057D9A2-9CC8-4498-A443-1239367C3D9E}"/>
              </a:ext>
            </a:extLst>
          </p:cNvPr>
          <p:cNvSpPr>
            <a:spLocks noChangeAspect="1"/>
          </p:cNvSpPr>
          <p:nvPr/>
        </p:nvSpPr>
        <p:spPr>
          <a:xfrm>
            <a:off x="7197599" y="170938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big GREEN 4 Oval 29">
            <a:extLst>
              <a:ext uri="{FF2B5EF4-FFF2-40B4-BE49-F238E27FC236}">
                <a16:creationId xmlns:a16="http://schemas.microsoft.com/office/drawing/2014/main" id="{5EF7F0CB-2308-495C-8F36-A180EE15D7F0}"/>
              </a:ext>
            </a:extLst>
          </p:cNvPr>
          <p:cNvSpPr>
            <a:spLocks noChangeAspect="1"/>
          </p:cNvSpPr>
          <p:nvPr/>
        </p:nvSpPr>
        <p:spPr>
          <a:xfrm>
            <a:off x="7197599" y="170938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big BLUE 4 Oval 30">
            <a:extLst>
              <a:ext uri="{FF2B5EF4-FFF2-40B4-BE49-F238E27FC236}">
                <a16:creationId xmlns:a16="http://schemas.microsoft.com/office/drawing/2014/main" id="{152E7635-0EC9-445B-96E1-914F3309F639}"/>
              </a:ext>
            </a:extLst>
          </p:cNvPr>
          <p:cNvSpPr>
            <a:spLocks noChangeAspect="1"/>
          </p:cNvSpPr>
          <p:nvPr/>
        </p:nvSpPr>
        <p:spPr>
          <a:xfrm>
            <a:off x="7197599" y="170938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7" name="big ORANGE 4 Oval 31">
            <a:extLst>
              <a:ext uri="{FF2B5EF4-FFF2-40B4-BE49-F238E27FC236}">
                <a16:creationId xmlns:a16="http://schemas.microsoft.com/office/drawing/2014/main" id="{207D0B3A-8EC5-4367-B946-AA6654696038}"/>
              </a:ext>
            </a:extLst>
          </p:cNvPr>
          <p:cNvSpPr>
            <a:spLocks noChangeAspect="1"/>
          </p:cNvSpPr>
          <p:nvPr/>
        </p:nvSpPr>
        <p:spPr>
          <a:xfrm>
            <a:off x="7197599" y="170938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8" name="big PURPLE 4 Oval 32">
            <a:extLst>
              <a:ext uri="{FF2B5EF4-FFF2-40B4-BE49-F238E27FC236}">
                <a16:creationId xmlns:a16="http://schemas.microsoft.com/office/drawing/2014/main" id="{5093D44D-9A22-4527-A567-70CD26E81F95}"/>
              </a:ext>
            </a:extLst>
          </p:cNvPr>
          <p:cNvSpPr>
            <a:spLocks noChangeAspect="1"/>
          </p:cNvSpPr>
          <p:nvPr/>
        </p:nvSpPr>
        <p:spPr>
          <a:xfrm>
            <a:off x="7197599" y="170938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9" name="small RED 1 Oval 21">
            <a:extLst>
              <a:ext uri="{FF2B5EF4-FFF2-40B4-BE49-F238E27FC236}">
                <a16:creationId xmlns:a16="http://schemas.microsoft.com/office/drawing/2014/main" id="{C29BE472-BC05-402D-A047-059E3713E2FC}"/>
              </a:ext>
            </a:extLst>
          </p:cNvPr>
          <p:cNvSpPr>
            <a:spLocks/>
          </p:cNvSpPr>
          <p:nvPr/>
        </p:nvSpPr>
        <p:spPr>
          <a:xfrm rot="16200000">
            <a:off x="8059126" y="441983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small YELLOW 1 Oval 22">
            <a:extLst>
              <a:ext uri="{FF2B5EF4-FFF2-40B4-BE49-F238E27FC236}">
                <a16:creationId xmlns:a16="http://schemas.microsoft.com/office/drawing/2014/main" id="{C67597A9-97B5-4776-A640-97F89B0E3F0B}"/>
              </a:ext>
            </a:extLst>
          </p:cNvPr>
          <p:cNvSpPr>
            <a:spLocks/>
          </p:cNvSpPr>
          <p:nvPr/>
        </p:nvSpPr>
        <p:spPr>
          <a:xfrm rot="16200000">
            <a:off x="8059126" y="421564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small GREEN 1 Oval 23">
            <a:extLst>
              <a:ext uri="{FF2B5EF4-FFF2-40B4-BE49-F238E27FC236}">
                <a16:creationId xmlns:a16="http://schemas.microsoft.com/office/drawing/2014/main" id="{5307CC3B-3AD4-40B3-90CE-724A0D5DA1B5}"/>
              </a:ext>
            </a:extLst>
          </p:cNvPr>
          <p:cNvSpPr>
            <a:spLocks/>
          </p:cNvSpPr>
          <p:nvPr/>
        </p:nvSpPr>
        <p:spPr>
          <a:xfrm rot="16200000">
            <a:off x="8059126" y="401507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small BLUE 1 Oval 24">
            <a:extLst>
              <a:ext uri="{FF2B5EF4-FFF2-40B4-BE49-F238E27FC236}">
                <a16:creationId xmlns:a16="http://schemas.microsoft.com/office/drawing/2014/main" id="{EE70F78B-25B8-42A6-B2C8-C6BD4499C9DA}"/>
              </a:ext>
            </a:extLst>
          </p:cNvPr>
          <p:cNvSpPr>
            <a:spLocks/>
          </p:cNvSpPr>
          <p:nvPr/>
        </p:nvSpPr>
        <p:spPr>
          <a:xfrm rot="16200000">
            <a:off x="8280360" y="441983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small ORANGE 1 Oval 25">
            <a:extLst>
              <a:ext uri="{FF2B5EF4-FFF2-40B4-BE49-F238E27FC236}">
                <a16:creationId xmlns:a16="http://schemas.microsoft.com/office/drawing/2014/main" id="{52278258-1B3C-4CEE-99CE-9594E63F48BC}"/>
              </a:ext>
            </a:extLst>
          </p:cNvPr>
          <p:cNvSpPr>
            <a:spLocks/>
          </p:cNvSpPr>
          <p:nvPr/>
        </p:nvSpPr>
        <p:spPr>
          <a:xfrm rot="16200000">
            <a:off x="8280360" y="421564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4" name="small PURPLE 1 Oval 26">
            <a:extLst>
              <a:ext uri="{FF2B5EF4-FFF2-40B4-BE49-F238E27FC236}">
                <a16:creationId xmlns:a16="http://schemas.microsoft.com/office/drawing/2014/main" id="{3CF0B4A1-3310-422C-A84C-71C395BE2460}"/>
              </a:ext>
            </a:extLst>
          </p:cNvPr>
          <p:cNvSpPr>
            <a:spLocks/>
          </p:cNvSpPr>
          <p:nvPr/>
        </p:nvSpPr>
        <p:spPr>
          <a:xfrm rot="16200000">
            <a:off x="8280360" y="401507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5" name="big RED 1 Oval 27">
            <a:extLst>
              <a:ext uri="{FF2B5EF4-FFF2-40B4-BE49-F238E27FC236}">
                <a16:creationId xmlns:a16="http://schemas.microsoft.com/office/drawing/2014/main" id="{B9FE028B-BDC5-4280-948C-5EDC164E8EC7}"/>
              </a:ext>
            </a:extLst>
          </p:cNvPr>
          <p:cNvSpPr>
            <a:spLocks noChangeAspect="1"/>
          </p:cNvSpPr>
          <p:nvPr/>
        </p:nvSpPr>
        <p:spPr>
          <a:xfrm>
            <a:off x="7935474" y="399656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6" name="big YELLOW 1 Oval 28">
            <a:extLst>
              <a:ext uri="{FF2B5EF4-FFF2-40B4-BE49-F238E27FC236}">
                <a16:creationId xmlns:a16="http://schemas.microsoft.com/office/drawing/2014/main" id="{C581D930-626F-4D50-9DD5-3802FD07FD73}"/>
              </a:ext>
            </a:extLst>
          </p:cNvPr>
          <p:cNvSpPr>
            <a:spLocks noChangeAspect="1"/>
          </p:cNvSpPr>
          <p:nvPr/>
        </p:nvSpPr>
        <p:spPr>
          <a:xfrm>
            <a:off x="7935474" y="399656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big GREEN 1 Oval 29">
            <a:extLst>
              <a:ext uri="{FF2B5EF4-FFF2-40B4-BE49-F238E27FC236}">
                <a16:creationId xmlns:a16="http://schemas.microsoft.com/office/drawing/2014/main" id="{3A8AB937-7DD3-4B45-A305-5A81277F5F90}"/>
              </a:ext>
            </a:extLst>
          </p:cNvPr>
          <p:cNvSpPr>
            <a:spLocks noChangeAspect="1"/>
          </p:cNvSpPr>
          <p:nvPr/>
        </p:nvSpPr>
        <p:spPr>
          <a:xfrm>
            <a:off x="7935474" y="399656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8" name="big BLUE1 Oval 30">
            <a:extLst>
              <a:ext uri="{FF2B5EF4-FFF2-40B4-BE49-F238E27FC236}">
                <a16:creationId xmlns:a16="http://schemas.microsoft.com/office/drawing/2014/main" id="{C1F0EAE5-3BA0-44BC-B05E-042BE48C88D1}"/>
              </a:ext>
            </a:extLst>
          </p:cNvPr>
          <p:cNvSpPr>
            <a:spLocks noChangeAspect="1"/>
          </p:cNvSpPr>
          <p:nvPr/>
        </p:nvSpPr>
        <p:spPr>
          <a:xfrm>
            <a:off x="7935474" y="399656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big ORANGE 1 Oval 31">
            <a:extLst>
              <a:ext uri="{FF2B5EF4-FFF2-40B4-BE49-F238E27FC236}">
                <a16:creationId xmlns:a16="http://schemas.microsoft.com/office/drawing/2014/main" id="{061E8367-1722-44F2-9BEA-A3E906F5E92D}"/>
              </a:ext>
            </a:extLst>
          </p:cNvPr>
          <p:cNvSpPr>
            <a:spLocks noChangeAspect="1"/>
          </p:cNvSpPr>
          <p:nvPr/>
        </p:nvSpPr>
        <p:spPr>
          <a:xfrm>
            <a:off x="7935474" y="399656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big PURPLE 1  Oval 32">
            <a:extLst>
              <a:ext uri="{FF2B5EF4-FFF2-40B4-BE49-F238E27FC236}">
                <a16:creationId xmlns:a16="http://schemas.microsoft.com/office/drawing/2014/main" id="{AEAACF1F-7394-4114-AE03-076C3C8B4F28}"/>
              </a:ext>
            </a:extLst>
          </p:cNvPr>
          <p:cNvSpPr>
            <a:spLocks noChangeAspect="1"/>
          </p:cNvSpPr>
          <p:nvPr/>
        </p:nvSpPr>
        <p:spPr>
          <a:xfrm>
            <a:off x="7935474" y="399656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white 4  Oval 38">
            <a:extLst>
              <a:ext uri="{FF2B5EF4-FFF2-40B4-BE49-F238E27FC236}">
                <a16:creationId xmlns:a16="http://schemas.microsoft.com/office/drawing/2014/main" id="{EA8CF085-88B3-4AD8-99F0-B8E87EACFA08}"/>
              </a:ext>
            </a:extLst>
          </p:cNvPr>
          <p:cNvSpPr/>
          <p:nvPr/>
        </p:nvSpPr>
        <p:spPr>
          <a:xfrm>
            <a:off x="8270119" y="477805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2" name="white 3 Oval 39">
            <a:extLst>
              <a:ext uri="{FF2B5EF4-FFF2-40B4-BE49-F238E27FC236}">
                <a16:creationId xmlns:a16="http://schemas.microsoft.com/office/drawing/2014/main" id="{EFEC54A5-C1B1-432E-8900-2EEA14D098A6}"/>
              </a:ext>
            </a:extLst>
          </p:cNvPr>
          <p:cNvSpPr/>
          <p:nvPr/>
        </p:nvSpPr>
        <p:spPr>
          <a:xfrm>
            <a:off x="7957785" y="508779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3" name="white 2 Oval 40">
            <a:extLst>
              <a:ext uri="{FF2B5EF4-FFF2-40B4-BE49-F238E27FC236}">
                <a16:creationId xmlns:a16="http://schemas.microsoft.com/office/drawing/2014/main" id="{CD0FB28B-C40A-439C-9180-F36A0CD5F461}"/>
              </a:ext>
            </a:extLst>
          </p:cNvPr>
          <p:cNvSpPr/>
          <p:nvPr/>
        </p:nvSpPr>
        <p:spPr>
          <a:xfrm>
            <a:off x="7957785" y="477805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4" name="white 1  Oval 41">
            <a:extLst>
              <a:ext uri="{FF2B5EF4-FFF2-40B4-BE49-F238E27FC236}">
                <a16:creationId xmlns:a16="http://schemas.microsoft.com/office/drawing/2014/main" id="{A6E2BB0A-BEDF-4454-AFD0-ADC666F1884D}"/>
              </a:ext>
            </a:extLst>
          </p:cNvPr>
          <p:cNvSpPr/>
          <p:nvPr/>
        </p:nvSpPr>
        <p:spPr>
          <a:xfrm>
            <a:off x="8265103" y="508779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5" name="black 2 green Oval 42">
            <a:extLst>
              <a:ext uri="{FF2B5EF4-FFF2-40B4-BE49-F238E27FC236}">
                <a16:creationId xmlns:a16="http://schemas.microsoft.com/office/drawing/2014/main" id="{0829D474-4969-429C-8D23-55E26B7FC43A}"/>
              </a:ext>
            </a:extLst>
          </p:cNvPr>
          <p:cNvSpPr/>
          <p:nvPr/>
        </p:nvSpPr>
        <p:spPr>
          <a:xfrm>
            <a:off x="7957785" y="477805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6" name="black 1 purple Oval 43">
            <a:extLst>
              <a:ext uri="{FF2B5EF4-FFF2-40B4-BE49-F238E27FC236}">
                <a16:creationId xmlns:a16="http://schemas.microsoft.com/office/drawing/2014/main" id="{5F288781-0730-4D46-8041-B20C6EC28FD2}"/>
              </a:ext>
            </a:extLst>
          </p:cNvPr>
          <p:cNvSpPr/>
          <p:nvPr/>
        </p:nvSpPr>
        <p:spPr>
          <a:xfrm>
            <a:off x="8265103" y="508779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7" name="black 3 yellow Oval 44">
            <a:extLst>
              <a:ext uri="{FF2B5EF4-FFF2-40B4-BE49-F238E27FC236}">
                <a16:creationId xmlns:a16="http://schemas.microsoft.com/office/drawing/2014/main" id="{24524A5E-D697-40A0-A4E4-69BB92189B1D}"/>
              </a:ext>
            </a:extLst>
          </p:cNvPr>
          <p:cNvSpPr/>
          <p:nvPr/>
        </p:nvSpPr>
        <p:spPr>
          <a:xfrm>
            <a:off x="7957785" y="508779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8" name="black 4 red Oval 45">
            <a:extLst>
              <a:ext uri="{FF2B5EF4-FFF2-40B4-BE49-F238E27FC236}">
                <a16:creationId xmlns:a16="http://schemas.microsoft.com/office/drawing/2014/main" id="{2AC8CFBF-1607-4E9D-932B-20AC5B9439AE}"/>
              </a:ext>
            </a:extLst>
          </p:cNvPr>
          <p:cNvSpPr/>
          <p:nvPr/>
        </p:nvSpPr>
        <p:spPr>
          <a:xfrm>
            <a:off x="8270119" y="477805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9" name="cover 4 Rectangle 54">
            <a:extLst>
              <a:ext uri="{FF2B5EF4-FFF2-40B4-BE49-F238E27FC236}">
                <a16:creationId xmlns:a16="http://schemas.microsoft.com/office/drawing/2014/main" id="{6A0994BF-7437-42F3-A709-F305F7B734C5}"/>
              </a:ext>
            </a:extLst>
          </p:cNvPr>
          <p:cNvSpPr/>
          <p:nvPr/>
        </p:nvSpPr>
        <p:spPr>
          <a:xfrm>
            <a:off x="7908431"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0" name="cover 3 Rectangle 55">
            <a:extLst>
              <a:ext uri="{FF2B5EF4-FFF2-40B4-BE49-F238E27FC236}">
                <a16:creationId xmlns:a16="http://schemas.microsoft.com/office/drawing/2014/main" id="{E71937F1-369F-4064-8147-F4188F895E34}"/>
              </a:ext>
            </a:extLst>
          </p:cNvPr>
          <p:cNvSpPr/>
          <p:nvPr/>
        </p:nvSpPr>
        <p:spPr>
          <a:xfrm>
            <a:off x="7908431"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1" name="cover 1 Rectangle 57">
            <a:extLst>
              <a:ext uri="{FF2B5EF4-FFF2-40B4-BE49-F238E27FC236}">
                <a16:creationId xmlns:a16="http://schemas.microsoft.com/office/drawing/2014/main" id="{2AAC8827-8DC9-4B96-A593-563A92DC3D2A}"/>
              </a:ext>
            </a:extLst>
          </p:cNvPr>
          <p:cNvSpPr/>
          <p:nvPr/>
        </p:nvSpPr>
        <p:spPr>
          <a:xfrm>
            <a:off x="7908431"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cover 2 Rectangle 56">
            <a:extLst>
              <a:ext uri="{FF2B5EF4-FFF2-40B4-BE49-F238E27FC236}">
                <a16:creationId xmlns:a16="http://schemas.microsoft.com/office/drawing/2014/main" id="{A81798F4-840F-414A-AE69-5DE2BAA69449}"/>
              </a:ext>
            </a:extLst>
          </p:cNvPr>
          <p:cNvSpPr/>
          <p:nvPr/>
        </p:nvSpPr>
        <p:spPr>
          <a:xfrm>
            <a:off x="7908431"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small RED 2 Oval 21">
            <a:extLst>
              <a:ext uri="{FF2B5EF4-FFF2-40B4-BE49-F238E27FC236}">
                <a16:creationId xmlns:a16="http://schemas.microsoft.com/office/drawing/2014/main" id="{3DF23C2C-05C5-4E53-82EA-BAAFA2740BC7}"/>
              </a:ext>
            </a:extLst>
          </p:cNvPr>
          <p:cNvSpPr>
            <a:spLocks/>
          </p:cNvSpPr>
          <p:nvPr/>
        </p:nvSpPr>
        <p:spPr>
          <a:xfrm rot="16200000">
            <a:off x="8059126" y="364793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4" name="small YELLOW 2 Oval 22">
            <a:extLst>
              <a:ext uri="{FF2B5EF4-FFF2-40B4-BE49-F238E27FC236}">
                <a16:creationId xmlns:a16="http://schemas.microsoft.com/office/drawing/2014/main" id="{982A8BCF-2DA6-416B-99F1-B0734FBE84D1}"/>
              </a:ext>
            </a:extLst>
          </p:cNvPr>
          <p:cNvSpPr>
            <a:spLocks/>
          </p:cNvSpPr>
          <p:nvPr/>
        </p:nvSpPr>
        <p:spPr>
          <a:xfrm rot="16200000">
            <a:off x="8059126" y="345420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5" name="small GREEN 2 Oval 23">
            <a:extLst>
              <a:ext uri="{FF2B5EF4-FFF2-40B4-BE49-F238E27FC236}">
                <a16:creationId xmlns:a16="http://schemas.microsoft.com/office/drawing/2014/main" id="{BE2A9564-32F2-429A-80AD-53751292A0D9}"/>
              </a:ext>
            </a:extLst>
          </p:cNvPr>
          <p:cNvSpPr>
            <a:spLocks/>
          </p:cNvSpPr>
          <p:nvPr/>
        </p:nvSpPr>
        <p:spPr>
          <a:xfrm rot="16200000">
            <a:off x="8059126" y="3252072"/>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small BLUE 2 Oval 24">
            <a:extLst>
              <a:ext uri="{FF2B5EF4-FFF2-40B4-BE49-F238E27FC236}">
                <a16:creationId xmlns:a16="http://schemas.microsoft.com/office/drawing/2014/main" id="{F2C22915-B7C3-4BE1-9426-0B612AD83660}"/>
              </a:ext>
            </a:extLst>
          </p:cNvPr>
          <p:cNvSpPr>
            <a:spLocks/>
          </p:cNvSpPr>
          <p:nvPr/>
        </p:nvSpPr>
        <p:spPr>
          <a:xfrm rot="16200000">
            <a:off x="8280360" y="364793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7" name="small ORANGE 2 Oval 25">
            <a:extLst>
              <a:ext uri="{FF2B5EF4-FFF2-40B4-BE49-F238E27FC236}">
                <a16:creationId xmlns:a16="http://schemas.microsoft.com/office/drawing/2014/main" id="{506271B4-65A2-48F7-A0C7-5ED4DB179050}"/>
              </a:ext>
            </a:extLst>
          </p:cNvPr>
          <p:cNvSpPr>
            <a:spLocks/>
          </p:cNvSpPr>
          <p:nvPr/>
        </p:nvSpPr>
        <p:spPr>
          <a:xfrm rot="16200000">
            <a:off x="8280360" y="345420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8" name="small PURPLE 2 Oval 26">
            <a:extLst>
              <a:ext uri="{FF2B5EF4-FFF2-40B4-BE49-F238E27FC236}">
                <a16:creationId xmlns:a16="http://schemas.microsoft.com/office/drawing/2014/main" id="{A6DBA5EC-887F-4488-9833-07C9441EDA64}"/>
              </a:ext>
            </a:extLst>
          </p:cNvPr>
          <p:cNvSpPr>
            <a:spLocks/>
          </p:cNvSpPr>
          <p:nvPr/>
        </p:nvSpPr>
        <p:spPr>
          <a:xfrm rot="16200000">
            <a:off x="8280360" y="3252072"/>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9" name="big RED 2 Oval 27">
            <a:extLst>
              <a:ext uri="{FF2B5EF4-FFF2-40B4-BE49-F238E27FC236}">
                <a16:creationId xmlns:a16="http://schemas.microsoft.com/office/drawing/2014/main" id="{9CB71605-E62E-4416-9BD5-D02A78CB4825}"/>
              </a:ext>
            </a:extLst>
          </p:cNvPr>
          <p:cNvSpPr>
            <a:spLocks noChangeAspect="1"/>
          </p:cNvSpPr>
          <p:nvPr/>
        </p:nvSpPr>
        <p:spPr>
          <a:xfrm>
            <a:off x="7940917" y="32260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0" name="big YELLOW 2 Oval 28">
            <a:extLst>
              <a:ext uri="{FF2B5EF4-FFF2-40B4-BE49-F238E27FC236}">
                <a16:creationId xmlns:a16="http://schemas.microsoft.com/office/drawing/2014/main" id="{96E6293F-314E-48D0-9643-DA1CAC06AE20}"/>
              </a:ext>
            </a:extLst>
          </p:cNvPr>
          <p:cNvSpPr>
            <a:spLocks noChangeAspect="1"/>
          </p:cNvSpPr>
          <p:nvPr/>
        </p:nvSpPr>
        <p:spPr>
          <a:xfrm>
            <a:off x="7940917" y="32260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1" name="big GREEN 2 Oval 29">
            <a:extLst>
              <a:ext uri="{FF2B5EF4-FFF2-40B4-BE49-F238E27FC236}">
                <a16:creationId xmlns:a16="http://schemas.microsoft.com/office/drawing/2014/main" id="{57F0CB8D-3EF0-4C03-B502-390764140FE5}"/>
              </a:ext>
            </a:extLst>
          </p:cNvPr>
          <p:cNvSpPr>
            <a:spLocks noChangeAspect="1"/>
          </p:cNvSpPr>
          <p:nvPr/>
        </p:nvSpPr>
        <p:spPr>
          <a:xfrm>
            <a:off x="7940917" y="32260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big BLUE 2 Oval 30">
            <a:extLst>
              <a:ext uri="{FF2B5EF4-FFF2-40B4-BE49-F238E27FC236}">
                <a16:creationId xmlns:a16="http://schemas.microsoft.com/office/drawing/2014/main" id="{BA1E346F-1D42-469A-AF76-5C7B6CFD0F9D}"/>
              </a:ext>
            </a:extLst>
          </p:cNvPr>
          <p:cNvSpPr>
            <a:spLocks noChangeAspect="1"/>
          </p:cNvSpPr>
          <p:nvPr/>
        </p:nvSpPr>
        <p:spPr>
          <a:xfrm>
            <a:off x="7940917" y="32260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big ORANGE 2 Oval 31">
            <a:extLst>
              <a:ext uri="{FF2B5EF4-FFF2-40B4-BE49-F238E27FC236}">
                <a16:creationId xmlns:a16="http://schemas.microsoft.com/office/drawing/2014/main" id="{4A28FCA3-12A6-49E9-B50D-0E381453AECC}"/>
              </a:ext>
            </a:extLst>
          </p:cNvPr>
          <p:cNvSpPr>
            <a:spLocks noChangeAspect="1"/>
          </p:cNvSpPr>
          <p:nvPr/>
        </p:nvSpPr>
        <p:spPr>
          <a:xfrm>
            <a:off x="7940917" y="32260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big PURPLE 2 Oval 32">
            <a:extLst>
              <a:ext uri="{FF2B5EF4-FFF2-40B4-BE49-F238E27FC236}">
                <a16:creationId xmlns:a16="http://schemas.microsoft.com/office/drawing/2014/main" id="{926CD9BD-8ACE-4108-8C92-E1E26B77774D}"/>
              </a:ext>
            </a:extLst>
          </p:cNvPr>
          <p:cNvSpPr>
            <a:spLocks noChangeAspect="1"/>
          </p:cNvSpPr>
          <p:nvPr/>
        </p:nvSpPr>
        <p:spPr>
          <a:xfrm>
            <a:off x="7940917" y="32260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5" name="small RED 3 Oval 21">
            <a:extLst>
              <a:ext uri="{FF2B5EF4-FFF2-40B4-BE49-F238E27FC236}">
                <a16:creationId xmlns:a16="http://schemas.microsoft.com/office/drawing/2014/main" id="{63E1336F-5F55-4757-8D4F-A461D7C7D2F0}"/>
              </a:ext>
            </a:extLst>
          </p:cNvPr>
          <p:cNvSpPr>
            <a:spLocks/>
          </p:cNvSpPr>
          <p:nvPr/>
        </p:nvSpPr>
        <p:spPr>
          <a:xfrm rot="16200000">
            <a:off x="8059126" y="289835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small YELLOW 3 Oval 22">
            <a:extLst>
              <a:ext uri="{FF2B5EF4-FFF2-40B4-BE49-F238E27FC236}">
                <a16:creationId xmlns:a16="http://schemas.microsoft.com/office/drawing/2014/main" id="{7E3E3DA4-08EA-4AF8-982E-4F3FE36B73DD}"/>
              </a:ext>
            </a:extLst>
          </p:cNvPr>
          <p:cNvSpPr>
            <a:spLocks/>
          </p:cNvSpPr>
          <p:nvPr/>
        </p:nvSpPr>
        <p:spPr>
          <a:xfrm rot="16200000">
            <a:off x="8059126" y="269818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small GREEN 3 Oval 23">
            <a:extLst>
              <a:ext uri="{FF2B5EF4-FFF2-40B4-BE49-F238E27FC236}">
                <a16:creationId xmlns:a16="http://schemas.microsoft.com/office/drawing/2014/main" id="{889EF762-0934-44FD-9EC0-820B776D336B}"/>
              </a:ext>
            </a:extLst>
          </p:cNvPr>
          <p:cNvSpPr>
            <a:spLocks/>
          </p:cNvSpPr>
          <p:nvPr/>
        </p:nvSpPr>
        <p:spPr>
          <a:xfrm rot="16200000">
            <a:off x="8059126" y="248959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small BLUE 3 Oval 24">
            <a:extLst>
              <a:ext uri="{FF2B5EF4-FFF2-40B4-BE49-F238E27FC236}">
                <a16:creationId xmlns:a16="http://schemas.microsoft.com/office/drawing/2014/main" id="{35D98301-35D5-41EE-8813-D7F05A37AC1B}"/>
              </a:ext>
            </a:extLst>
          </p:cNvPr>
          <p:cNvSpPr>
            <a:spLocks/>
          </p:cNvSpPr>
          <p:nvPr/>
        </p:nvSpPr>
        <p:spPr>
          <a:xfrm rot="16200000">
            <a:off x="8280360" y="289835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9" name="small ORANGE 3 Oval 25">
            <a:extLst>
              <a:ext uri="{FF2B5EF4-FFF2-40B4-BE49-F238E27FC236}">
                <a16:creationId xmlns:a16="http://schemas.microsoft.com/office/drawing/2014/main" id="{C0B3EC01-02CF-4848-9F41-4425F8A11E65}"/>
              </a:ext>
            </a:extLst>
          </p:cNvPr>
          <p:cNvSpPr>
            <a:spLocks/>
          </p:cNvSpPr>
          <p:nvPr/>
        </p:nvSpPr>
        <p:spPr>
          <a:xfrm rot="16200000">
            <a:off x="8280360" y="269818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small PURPLE 3 Oval 26">
            <a:extLst>
              <a:ext uri="{FF2B5EF4-FFF2-40B4-BE49-F238E27FC236}">
                <a16:creationId xmlns:a16="http://schemas.microsoft.com/office/drawing/2014/main" id="{A6A8A443-406F-40B2-A7F8-9C4260345D59}"/>
              </a:ext>
            </a:extLst>
          </p:cNvPr>
          <p:cNvSpPr>
            <a:spLocks/>
          </p:cNvSpPr>
          <p:nvPr/>
        </p:nvSpPr>
        <p:spPr>
          <a:xfrm rot="16200000">
            <a:off x="8280360" y="248959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big RED 3 Oval 27">
            <a:extLst>
              <a:ext uri="{FF2B5EF4-FFF2-40B4-BE49-F238E27FC236}">
                <a16:creationId xmlns:a16="http://schemas.microsoft.com/office/drawing/2014/main" id="{ECE6B37B-CD05-4A37-BD8C-3EA36BB02C32}"/>
              </a:ext>
            </a:extLst>
          </p:cNvPr>
          <p:cNvSpPr>
            <a:spLocks noChangeAspect="1"/>
          </p:cNvSpPr>
          <p:nvPr/>
        </p:nvSpPr>
        <p:spPr>
          <a:xfrm>
            <a:off x="7935474" y="246099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big YELLOW 3 Oval 28">
            <a:extLst>
              <a:ext uri="{FF2B5EF4-FFF2-40B4-BE49-F238E27FC236}">
                <a16:creationId xmlns:a16="http://schemas.microsoft.com/office/drawing/2014/main" id="{678D20AB-D663-47C7-8582-54DCD7901993}"/>
              </a:ext>
            </a:extLst>
          </p:cNvPr>
          <p:cNvSpPr>
            <a:spLocks noChangeAspect="1"/>
          </p:cNvSpPr>
          <p:nvPr/>
        </p:nvSpPr>
        <p:spPr>
          <a:xfrm>
            <a:off x="7935474" y="246099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3" name="big GREEN 3 Oval 29">
            <a:extLst>
              <a:ext uri="{FF2B5EF4-FFF2-40B4-BE49-F238E27FC236}">
                <a16:creationId xmlns:a16="http://schemas.microsoft.com/office/drawing/2014/main" id="{BC3110D0-6DEE-44B3-B690-A3FF41A48F50}"/>
              </a:ext>
            </a:extLst>
          </p:cNvPr>
          <p:cNvSpPr>
            <a:spLocks noChangeAspect="1"/>
          </p:cNvSpPr>
          <p:nvPr/>
        </p:nvSpPr>
        <p:spPr>
          <a:xfrm>
            <a:off x="7935474" y="246099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big BLUE 3 Oval 30">
            <a:extLst>
              <a:ext uri="{FF2B5EF4-FFF2-40B4-BE49-F238E27FC236}">
                <a16:creationId xmlns:a16="http://schemas.microsoft.com/office/drawing/2014/main" id="{EF877DDC-7D82-4E5B-AF2E-65E9AD0E3B56}"/>
              </a:ext>
            </a:extLst>
          </p:cNvPr>
          <p:cNvSpPr>
            <a:spLocks noChangeAspect="1"/>
          </p:cNvSpPr>
          <p:nvPr/>
        </p:nvSpPr>
        <p:spPr>
          <a:xfrm>
            <a:off x="7935474" y="246099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big ORANGE 3 Oval 31">
            <a:extLst>
              <a:ext uri="{FF2B5EF4-FFF2-40B4-BE49-F238E27FC236}">
                <a16:creationId xmlns:a16="http://schemas.microsoft.com/office/drawing/2014/main" id="{A7A85075-7830-4608-92FF-34B6A80B256B}"/>
              </a:ext>
            </a:extLst>
          </p:cNvPr>
          <p:cNvSpPr>
            <a:spLocks noChangeAspect="1"/>
          </p:cNvSpPr>
          <p:nvPr/>
        </p:nvSpPr>
        <p:spPr>
          <a:xfrm>
            <a:off x="7935474" y="246099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big PURPLE 3   Oval 32">
            <a:extLst>
              <a:ext uri="{FF2B5EF4-FFF2-40B4-BE49-F238E27FC236}">
                <a16:creationId xmlns:a16="http://schemas.microsoft.com/office/drawing/2014/main" id="{FE66FBFF-9675-4903-9BF6-B1120159F65A}"/>
              </a:ext>
            </a:extLst>
          </p:cNvPr>
          <p:cNvSpPr>
            <a:spLocks noChangeAspect="1"/>
          </p:cNvSpPr>
          <p:nvPr/>
        </p:nvSpPr>
        <p:spPr>
          <a:xfrm>
            <a:off x="7935474" y="246099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7" name="small RED 4 Oval 21">
            <a:extLst>
              <a:ext uri="{FF2B5EF4-FFF2-40B4-BE49-F238E27FC236}">
                <a16:creationId xmlns:a16="http://schemas.microsoft.com/office/drawing/2014/main" id="{0D1F00FB-90C0-4204-85FF-CDB4E5698E72}"/>
              </a:ext>
            </a:extLst>
          </p:cNvPr>
          <p:cNvSpPr>
            <a:spLocks/>
          </p:cNvSpPr>
          <p:nvPr/>
        </p:nvSpPr>
        <p:spPr>
          <a:xfrm rot="16200000">
            <a:off x="8059126" y="2124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small YELLOW 4 Oval 22">
            <a:extLst>
              <a:ext uri="{FF2B5EF4-FFF2-40B4-BE49-F238E27FC236}">
                <a16:creationId xmlns:a16="http://schemas.microsoft.com/office/drawing/2014/main" id="{E45E2DF7-7C23-4FF9-8FB1-205872F791D9}"/>
              </a:ext>
            </a:extLst>
          </p:cNvPr>
          <p:cNvSpPr>
            <a:spLocks/>
          </p:cNvSpPr>
          <p:nvPr/>
        </p:nvSpPr>
        <p:spPr>
          <a:xfrm rot="16200000">
            <a:off x="8059126" y="192562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small GREEN 4 Oval 23">
            <a:extLst>
              <a:ext uri="{FF2B5EF4-FFF2-40B4-BE49-F238E27FC236}">
                <a16:creationId xmlns:a16="http://schemas.microsoft.com/office/drawing/2014/main" id="{97ECC0B3-0458-4DEB-B8D6-49F75617D3CF}"/>
              </a:ext>
            </a:extLst>
          </p:cNvPr>
          <p:cNvSpPr>
            <a:spLocks/>
          </p:cNvSpPr>
          <p:nvPr/>
        </p:nvSpPr>
        <p:spPr>
          <a:xfrm rot="16200000">
            <a:off x="8059126" y="172941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small BLUE 4 Oval 24">
            <a:extLst>
              <a:ext uri="{FF2B5EF4-FFF2-40B4-BE49-F238E27FC236}">
                <a16:creationId xmlns:a16="http://schemas.microsoft.com/office/drawing/2014/main" id="{52AC9F2B-D3D7-4C36-9C34-C9543AB5FF03}"/>
              </a:ext>
            </a:extLst>
          </p:cNvPr>
          <p:cNvSpPr>
            <a:spLocks/>
          </p:cNvSpPr>
          <p:nvPr/>
        </p:nvSpPr>
        <p:spPr>
          <a:xfrm rot="16200000">
            <a:off x="8280360" y="2124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1" name="small ORANGE 4 Oval 25">
            <a:extLst>
              <a:ext uri="{FF2B5EF4-FFF2-40B4-BE49-F238E27FC236}">
                <a16:creationId xmlns:a16="http://schemas.microsoft.com/office/drawing/2014/main" id="{53E7F856-F6FD-4FE9-87A8-1B9431AD7320}"/>
              </a:ext>
            </a:extLst>
          </p:cNvPr>
          <p:cNvSpPr>
            <a:spLocks/>
          </p:cNvSpPr>
          <p:nvPr/>
        </p:nvSpPr>
        <p:spPr>
          <a:xfrm rot="16200000">
            <a:off x="8280360" y="192562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2" name="small PURPLE 4 Oval 26">
            <a:extLst>
              <a:ext uri="{FF2B5EF4-FFF2-40B4-BE49-F238E27FC236}">
                <a16:creationId xmlns:a16="http://schemas.microsoft.com/office/drawing/2014/main" id="{E2716E98-FEA5-49C9-9F17-68EDE8DBD4AC}"/>
              </a:ext>
            </a:extLst>
          </p:cNvPr>
          <p:cNvSpPr>
            <a:spLocks/>
          </p:cNvSpPr>
          <p:nvPr/>
        </p:nvSpPr>
        <p:spPr>
          <a:xfrm rot="16200000">
            <a:off x="8280360" y="172941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3" name="big RED 4 Oval 27">
            <a:extLst>
              <a:ext uri="{FF2B5EF4-FFF2-40B4-BE49-F238E27FC236}">
                <a16:creationId xmlns:a16="http://schemas.microsoft.com/office/drawing/2014/main" id="{C20E26C1-BFC8-45AE-8F03-D3B88278F173}"/>
              </a:ext>
            </a:extLst>
          </p:cNvPr>
          <p:cNvSpPr>
            <a:spLocks noChangeAspect="1"/>
          </p:cNvSpPr>
          <p:nvPr/>
        </p:nvSpPr>
        <p:spPr>
          <a:xfrm>
            <a:off x="7940832" y="170938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4" name="big YELLOW 4 Oval 28">
            <a:extLst>
              <a:ext uri="{FF2B5EF4-FFF2-40B4-BE49-F238E27FC236}">
                <a16:creationId xmlns:a16="http://schemas.microsoft.com/office/drawing/2014/main" id="{80B1C414-645C-4123-9598-4A2C7B788161}"/>
              </a:ext>
            </a:extLst>
          </p:cNvPr>
          <p:cNvSpPr>
            <a:spLocks noChangeAspect="1"/>
          </p:cNvSpPr>
          <p:nvPr/>
        </p:nvSpPr>
        <p:spPr>
          <a:xfrm>
            <a:off x="7940832" y="170938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5" name="big GREEN 4 Oval 29">
            <a:extLst>
              <a:ext uri="{FF2B5EF4-FFF2-40B4-BE49-F238E27FC236}">
                <a16:creationId xmlns:a16="http://schemas.microsoft.com/office/drawing/2014/main" id="{C23A2014-CA59-43CF-B85A-3EF3339B5885}"/>
              </a:ext>
            </a:extLst>
          </p:cNvPr>
          <p:cNvSpPr>
            <a:spLocks noChangeAspect="1"/>
          </p:cNvSpPr>
          <p:nvPr/>
        </p:nvSpPr>
        <p:spPr>
          <a:xfrm>
            <a:off x="7940832" y="170938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big BLUE 4 Oval 30">
            <a:extLst>
              <a:ext uri="{FF2B5EF4-FFF2-40B4-BE49-F238E27FC236}">
                <a16:creationId xmlns:a16="http://schemas.microsoft.com/office/drawing/2014/main" id="{4B1AA3E4-F29A-42C9-BE96-7CC3D52F6198}"/>
              </a:ext>
            </a:extLst>
          </p:cNvPr>
          <p:cNvSpPr>
            <a:spLocks noChangeAspect="1"/>
          </p:cNvSpPr>
          <p:nvPr/>
        </p:nvSpPr>
        <p:spPr>
          <a:xfrm>
            <a:off x="7940832" y="170938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big ORANGE 4 Oval 31">
            <a:extLst>
              <a:ext uri="{FF2B5EF4-FFF2-40B4-BE49-F238E27FC236}">
                <a16:creationId xmlns:a16="http://schemas.microsoft.com/office/drawing/2014/main" id="{9843C2E2-B150-4A3C-AEAD-8707986080ED}"/>
              </a:ext>
            </a:extLst>
          </p:cNvPr>
          <p:cNvSpPr>
            <a:spLocks noChangeAspect="1"/>
          </p:cNvSpPr>
          <p:nvPr/>
        </p:nvSpPr>
        <p:spPr>
          <a:xfrm>
            <a:off x="7940832" y="170938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big PURPLE 4 Oval 32">
            <a:extLst>
              <a:ext uri="{FF2B5EF4-FFF2-40B4-BE49-F238E27FC236}">
                <a16:creationId xmlns:a16="http://schemas.microsoft.com/office/drawing/2014/main" id="{5B67CDCB-60FD-4D39-AE2E-7F9BB74712E7}"/>
              </a:ext>
            </a:extLst>
          </p:cNvPr>
          <p:cNvSpPr>
            <a:spLocks noChangeAspect="1"/>
          </p:cNvSpPr>
          <p:nvPr/>
        </p:nvSpPr>
        <p:spPr>
          <a:xfrm>
            <a:off x="7940832" y="170938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small RED 1 Oval 21">
            <a:extLst>
              <a:ext uri="{FF2B5EF4-FFF2-40B4-BE49-F238E27FC236}">
                <a16:creationId xmlns:a16="http://schemas.microsoft.com/office/drawing/2014/main" id="{AC484C6F-CD5F-4FD5-AEEC-A94F3DC43B0D}"/>
              </a:ext>
            </a:extLst>
          </p:cNvPr>
          <p:cNvSpPr>
            <a:spLocks/>
          </p:cNvSpPr>
          <p:nvPr/>
        </p:nvSpPr>
        <p:spPr>
          <a:xfrm rot="16200000">
            <a:off x="8823158" y="441983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0" name="small YELLOW 1 Oval 22">
            <a:extLst>
              <a:ext uri="{FF2B5EF4-FFF2-40B4-BE49-F238E27FC236}">
                <a16:creationId xmlns:a16="http://schemas.microsoft.com/office/drawing/2014/main" id="{90EE0FE7-B73E-445A-B6A4-3B5C37ED06F8}"/>
              </a:ext>
            </a:extLst>
          </p:cNvPr>
          <p:cNvSpPr>
            <a:spLocks/>
          </p:cNvSpPr>
          <p:nvPr/>
        </p:nvSpPr>
        <p:spPr>
          <a:xfrm rot="16200000">
            <a:off x="8823158" y="421564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1" name="small GREEN 1 Oval 23">
            <a:extLst>
              <a:ext uri="{FF2B5EF4-FFF2-40B4-BE49-F238E27FC236}">
                <a16:creationId xmlns:a16="http://schemas.microsoft.com/office/drawing/2014/main" id="{12F1A23C-AAAB-4DAB-AF89-6BBD7B5C5D24}"/>
              </a:ext>
            </a:extLst>
          </p:cNvPr>
          <p:cNvSpPr>
            <a:spLocks/>
          </p:cNvSpPr>
          <p:nvPr/>
        </p:nvSpPr>
        <p:spPr>
          <a:xfrm rot="16200000">
            <a:off x="8823158" y="401507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small BLUE 1 Oval 24">
            <a:extLst>
              <a:ext uri="{FF2B5EF4-FFF2-40B4-BE49-F238E27FC236}">
                <a16:creationId xmlns:a16="http://schemas.microsoft.com/office/drawing/2014/main" id="{922023BF-37D2-4D5D-BF48-6C8ECDAF1CFC}"/>
              </a:ext>
            </a:extLst>
          </p:cNvPr>
          <p:cNvSpPr>
            <a:spLocks/>
          </p:cNvSpPr>
          <p:nvPr/>
        </p:nvSpPr>
        <p:spPr>
          <a:xfrm rot="16200000">
            <a:off x="9044392" y="441983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3" name="small ORANGE 1 Oval 25">
            <a:extLst>
              <a:ext uri="{FF2B5EF4-FFF2-40B4-BE49-F238E27FC236}">
                <a16:creationId xmlns:a16="http://schemas.microsoft.com/office/drawing/2014/main" id="{BFDAE729-5354-4529-B1A2-FE2B35E1CEFA}"/>
              </a:ext>
            </a:extLst>
          </p:cNvPr>
          <p:cNvSpPr>
            <a:spLocks/>
          </p:cNvSpPr>
          <p:nvPr/>
        </p:nvSpPr>
        <p:spPr>
          <a:xfrm rot="16200000">
            <a:off x="9044392" y="421564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4" name="small PURPLE 1 Oval 26">
            <a:extLst>
              <a:ext uri="{FF2B5EF4-FFF2-40B4-BE49-F238E27FC236}">
                <a16:creationId xmlns:a16="http://schemas.microsoft.com/office/drawing/2014/main" id="{313DB096-3129-45C8-AB3F-A7A9CED258B5}"/>
              </a:ext>
            </a:extLst>
          </p:cNvPr>
          <p:cNvSpPr>
            <a:spLocks/>
          </p:cNvSpPr>
          <p:nvPr/>
        </p:nvSpPr>
        <p:spPr>
          <a:xfrm rot="16200000">
            <a:off x="9044392" y="401507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5" name="big RED 1 Oval 27">
            <a:extLst>
              <a:ext uri="{FF2B5EF4-FFF2-40B4-BE49-F238E27FC236}">
                <a16:creationId xmlns:a16="http://schemas.microsoft.com/office/drawing/2014/main" id="{02917C23-A314-4070-B24E-B0BE3F69E561}"/>
              </a:ext>
            </a:extLst>
          </p:cNvPr>
          <p:cNvSpPr>
            <a:spLocks noChangeAspect="1"/>
          </p:cNvSpPr>
          <p:nvPr/>
        </p:nvSpPr>
        <p:spPr>
          <a:xfrm>
            <a:off x="8699506" y="399656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6" name="big YELLOW 1 Oval 28">
            <a:extLst>
              <a:ext uri="{FF2B5EF4-FFF2-40B4-BE49-F238E27FC236}">
                <a16:creationId xmlns:a16="http://schemas.microsoft.com/office/drawing/2014/main" id="{B59D8984-984D-4D55-9B7C-0237B2CA407D}"/>
              </a:ext>
            </a:extLst>
          </p:cNvPr>
          <p:cNvSpPr>
            <a:spLocks noChangeAspect="1"/>
          </p:cNvSpPr>
          <p:nvPr/>
        </p:nvSpPr>
        <p:spPr>
          <a:xfrm>
            <a:off x="8699506" y="399656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7" name="big GREEN 1 Oval 29">
            <a:extLst>
              <a:ext uri="{FF2B5EF4-FFF2-40B4-BE49-F238E27FC236}">
                <a16:creationId xmlns:a16="http://schemas.microsoft.com/office/drawing/2014/main" id="{95BB7C4B-E588-4980-A230-317E95709485}"/>
              </a:ext>
            </a:extLst>
          </p:cNvPr>
          <p:cNvSpPr>
            <a:spLocks noChangeAspect="1"/>
          </p:cNvSpPr>
          <p:nvPr/>
        </p:nvSpPr>
        <p:spPr>
          <a:xfrm>
            <a:off x="8699506" y="399656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 name="big BLUE1 Oval 30">
            <a:extLst>
              <a:ext uri="{FF2B5EF4-FFF2-40B4-BE49-F238E27FC236}">
                <a16:creationId xmlns:a16="http://schemas.microsoft.com/office/drawing/2014/main" id="{E11AB783-249F-4D3C-9BB4-EB7DF2F98E8F}"/>
              </a:ext>
            </a:extLst>
          </p:cNvPr>
          <p:cNvSpPr>
            <a:spLocks noChangeAspect="1"/>
          </p:cNvSpPr>
          <p:nvPr/>
        </p:nvSpPr>
        <p:spPr>
          <a:xfrm>
            <a:off x="8699506" y="399656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9" name="big ORANGE 1 Oval 31">
            <a:extLst>
              <a:ext uri="{FF2B5EF4-FFF2-40B4-BE49-F238E27FC236}">
                <a16:creationId xmlns:a16="http://schemas.microsoft.com/office/drawing/2014/main" id="{6330ED48-4DED-40BE-B773-E3927E07BDEF}"/>
              </a:ext>
            </a:extLst>
          </p:cNvPr>
          <p:cNvSpPr>
            <a:spLocks noChangeAspect="1"/>
          </p:cNvSpPr>
          <p:nvPr/>
        </p:nvSpPr>
        <p:spPr>
          <a:xfrm>
            <a:off x="8699506" y="399656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big PURPLE 1  Oval 32">
            <a:extLst>
              <a:ext uri="{FF2B5EF4-FFF2-40B4-BE49-F238E27FC236}">
                <a16:creationId xmlns:a16="http://schemas.microsoft.com/office/drawing/2014/main" id="{21F96641-5E62-4597-87C5-4589B993A2E0}"/>
              </a:ext>
            </a:extLst>
          </p:cNvPr>
          <p:cNvSpPr>
            <a:spLocks noChangeAspect="1"/>
          </p:cNvSpPr>
          <p:nvPr/>
        </p:nvSpPr>
        <p:spPr>
          <a:xfrm>
            <a:off x="8699506" y="399656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white 4  Oval 38">
            <a:extLst>
              <a:ext uri="{FF2B5EF4-FFF2-40B4-BE49-F238E27FC236}">
                <a16:creationId xmlns:a16="http://schemas.microsoft.com/office/drawing/2014/main" id="{13F60E22-F2C4-43E7-8BBF-290708D93EE8}"/>
              </a:ext>
            </a:extLst>
          </p:cNvPr>
          <p:cNvSpPr/>
          <p:nvPr/>
        </p:nvSpPr>
        <p:spPr>
          <a:xfrm>
            <a:off x="9023463" y="477805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white 3 Oval 39">
            <a:extLst>
              <a:ext uri="{FF2B5EF4-FFF2-40B4-BE49-F238E27FC236}">
                <a16:creationId xmlns:a16="http://schemas.microsoft.com/office/drawing/2014/main" id="{CF025FE0-4446-4683-AFE1-D2B54942ACD8}"/>
              </a:ext>
            </a:extLst>
          </p:cNvPr>
          <p:cNvSpPr/>
          <p:nvPr/>
        </p:nvSpPr>
        <p:spPr>
          <a:xfrm>
            <a:off x="9034726" y="508779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3" name="white 2 Oval 40">
            <a:extLst>
              <a:ext uri="{FF2B5EF4-FFF2-40B4-BE49-F238E27FC236}">
                <a16:creationId xmlns:a16="http://schemas.microsoft.com/office/drawing/2014/main" id="{F809AF91-2B7C-40A4-AF9E-77FFF38D81FE}"/>
              </a:ext>
            </a:extLst>
          </p:cNvPr>
          <p:cNvSpPr/>
          <p:nvPr/>
        </p:nvSpPr>
        <p:spPr>
          <a:xfrm>
            <a:off x="8721817" y="477805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4" name="white 1  Oval 41">
            <a:extLst>
              <a:ext uri="{FF2B5EF4-FFF2-40B4-BE49-F238E27FC236}">
                <a16:creationId xmlns:a16="http://schemas.microsoft.com/office/drawing/2014/main" id="{4F3B807A-7F1E-4E40-90B1-7FF7BE998FC5}"/>
              </a:ext>
            </a:extLst>
          </p:cNvPr>
          <p:cNvSpPr/>
          <p:nvPr/>
        </p:nvSpPr>
        <p:spPr>
          <a:xfrm>
            <a:off x="8727408" y="5082929"/>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5" name="black 2 green Oval 42">
            <a:extLst>
              <a:ext uri="{FF2B5EF4-FFF2-40B4-BE49-F238E27FC236}">
                <a16:creationId xmlns:a16="http://schemas.microsoft.com/office/drawing/2014/main" id="{4775AE4C-C87B-41C3-B1E2-02C8EB1277C4}"/>
              </a:ext>
            </a:extLst>
          </p:cNvPr>
          <p:cNvSpPr/>
          <p:nvPr/>
        </p:nvSpPr>
        <p:spPr>
          <a:xfrm>
            <a:off x="8721817" y="477805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6" name="black 1 purple Oval 43">
            <a:extLst>
              <a:ext uri="{FF2B5EF4-FFF2-40B4-BE49-F238E27FC236}">
                <a16:creationId xmlns:a16="http://schemas.microsoft.com/office/drawing/2014/main" id="{FEEFF6E1-98F8-4B40-8106-1FCE922E8653}"/>
              </a:ext>
            </a:extLst>
          </p:cNvPr>
          <p:cNvSpPr/>
          <p:nvPr/>
        </p:nvSpPr>
        <p:spPr>
          <a:xfrm>
            <a:off x="8727408" y="5082929"/>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7" name="black 3 yellow Oval 44">
            <a:extLst>
              <a:ext uri="{FF2B5EF4-FFF2-40B4-BE49-F238E27FC236}">
                <a16:creationId xmlns:a16="http://schemas.microsoft.com/office/drawing/2014/main" id="{06571D60-702A-441C-8382-8BBFA413678A}"/>
              </a:ext>
            </a:extLst>
          </p:cNvPr>
          <p:cNvSpPr/>
          <p:nvPr/>
        </p:nvSpPr>
        <p:spPr>
          <a:xfrm>
            <a:off x="9034726" y="508779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black 4 red Oval 45">
            <a:extLst>
              <a:ext uri="{FF2B5EF4-FFF2-40B4-BE49-F238E27FC236}">
                <a16:creationId xmlns:a16="http://schemas.microsoft.com/office/drawing/2014/main" id="{2212D354-4B02-4346-AEEA-A21C418B71CA}"/>
              </a:ext>
            </a:extLst>
          </p:cNvPr>
          <p:cNvSpPr/>
          <p:nvPr/>
        </p:nvSpPr>
        <p:spPr>
          <a:xfrm>
            <a:off x="9023463" y="477805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cover 4 Rectangle 54">
            <a:extLst>
              <a:ext uri="{FF2B5EF4-FFF2-40B4-BE49-F238E27FC236}">
                <a16:creationId xmlns:a16="http://schemas.microsoft.com/office/drawing/2014/main" id="{C6360C1F-1D56-4484-B4F2-12DD6B8D2BEA}"/>
              </a:ext>
            </a:extLst>
          </p:cNvPr>
          <p:cNvSpPr/>
          <p:nvPr/>
        </p:nvSpPr>
        <p:spPr>
          <a:xfrm>
            <a:off x="8672463"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cover 3 Rectangle 55">
            <a:extLst>
              <a:ext uri="{FF2B5EF4-FFF2-40B4-BE49-F238E27FC236}">
                <a16:creationId xmlns:a16="http://schemas.microsoft.com/office/drawing/2014/main" id="{BA98BC23-F30E-42F2-8538-44A8327083B2}"/>
              </a:ext>
            </a:extLst>
          </p:cNvPr>
          <p:cNvSpPr/>
          <p:nvPr/>
        </p:nvSpPr>
        <p:spPr>
          <a:xfrm>
            <a:off x="8672463"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cover 1 Rectangle 57">
            <a:extLst>
              <a:ext uri="{FF2B5EF4-FFF2-40B4-BE49-F238E27FC236}">
                <a16:creationId xmlns:a16="http://schemas.microsoft.com/office/drawing/2014/main" id="{53BCBE33-C911-4ABC-AB44-E15DD0F37874}"/>
              </a:ext>
            </a:extLst>
          </p:cNvPr>
          <p:cNvSpPr/>
          <p:nvPr/>
        </p:nvSpPr>
        <p:spPr>
          <a:xfrm>
            <a:off x="8672463"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cover 2 Rectangle 56">
            <a:extLst>
              <a:ext uri="{FF2B5EF4-FFF2-40B4-BE49-F238E27FC236}">
                <a16:creationId xmlns:a16="http://schemas.microsoft.com/office/drawing/2014/main" id="{D6675658-8FF8-4600-B93D-E1DA71833E79}"/>
              </a:ext>
            </a:extLst>
          </p:cNvPr>
          <p:cNvSpPr/>
          <p:nvPr/>
        </p:nvSpPr>
        <p:spPr>
          <a:xfrm>
            <a:off x="8672463"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small RED 2 Oval 21">
            <a:extLst>
              <a:ext uri="{FF2B5EF4-FFF2-40B4-BE49-F238E27FC236}">
                <a16:creationId xmlns:a16="http://schemas.microsoft.com/office/drawing/2014/main" id="{D486E5E0-7ECF-4D0F-9F28-B82C6B8C696A}"/>
              </a:ext>
            </a:extLst>
          </p:cNvPr>
          <p:cNvSpPr>
            <a:spLocks/>
          </p:cNvSpPr>
          <p:nvPr/>
        </p:nvSpPr>
        <p:spPr>
          <a:xfrm rot="16200000">
            <a:off x="8823158" y="364793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4" name="small YELLOW 2 Oval 22">
            <a:extLst>
              <a:ext uri="{FF2B5EF4-FFF2-40B4-BE49-F238E27FC236}">
                <a16:creationId xmlns:a16="http://schemas.microsoft.com/office/drawing/2014/main" id="{F9DABFD3-7F66-41BD-93F3-C3F1E392A86B}"/>
              </a:ext>
            </a:extLst>
          </p:cNvPr>
          <p:cNvSpPr>
            <a:spLocks/>
          </p:cNvSpPr>
          <p:nvPr/>
        </p:nvSpPr>
        <p:spPr>
          <a:xfrm rot="16200000">
            <a:off x="8823158" y="345420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small GREEN 2 Oval 23">
            <a:extLst>
              <a:ext uri="{FF2B5EF4-FFF2-40B4-BE49-F238E27FC236}">
                <a16:creationId xmlns:a16="http://schemas.microsoft.com/office/drawing/2014/main" id="{CEA852DF-04AD-4C5E-9CD9-A79E905142B7}"/>
              </a:ext>
            </a:extLst>
          </p:cNvPr>
          <p:cNvSpPr>
            <a:spLocks/>
          </p:cNvSpPr>
          <p:nvPr/>
        </p:nvSpPr>
        <p:spPr>
          <a:xfrm rot="16200000">
            <a:off x="8823158" y="3252072"/>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6" name="small BLUE 2 Oval 24">
            <a:extLst>
              <a:ext uri="{FF2B5EF4-FFF2-40B4-BE49-F238E27FC236}">
                <a16:creationId xmlns:a16="http://schemas.microsoft.com/office/drawing/2014/main" id="{FB84C7C8-229E-4A2F-9711-F21B1B50C568}"/>
              </a:ext>
            </a:extLst>
          </p:cNvPr>
          <p:cNvSpPr>
            <a:spLocks/>
          </p:cNvSpPr>
          <p:nvPr/>
        </p:nvSpPr>
        <p:spPr>
          <a:xfrm rot="16200000">
            <a:off x="9044392" y="364793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7" name="small ORANGE 2 Oval 25">
            <a:extLst>
              <a:ext uri="{FF2B5EF4-FFF2-40B4-BE49-F238E27FC236}">
                <a16:creationId xmlns:a16="http://schemas.microsoft.com/office/drawing/2014/main" id="{065AD8F6-0FD6-426F-9145-F8406AD53C82}"/>
              </a:ext>
            </a:extLst>
          </p:cNvPr>
          <p:cNvSpPr>
            <a:spLocks/>
          </p:cNvSpPr>
          <p:nvPr/>
        </p:nvSpPr>
        <p:spPr>
          <a:xfrm rot="16200000">
            <a:off x="9044392" y="345420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small PURPLE 2 Oval 26">
            <a:extLst>
              <a:ext uri="{FF2B5EF4-FFF2-40B4-BE49-F238E27FC236}">
                <a16:creationId xmlns:a16="http://schemas.microsoft.com/office/drawing/2014/main" id="{3053EA80-0AB4-45A6-B948-47409E9F028C}"/>
              </a:ext>
            </a:extLst>
          </p:cNvPr>
          <p:cNvSpPr>
            <a:spLocks/>
          </p:cNvSpPr>
          <p:nvPr/>
        </p:nvSpPr>
        <p:spPr>
          <a:xfrm rot="16200000">
            <a:off x="9044392" y="3252072"/>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big RED 2 Oval 27">
            <a:extLst>
              <a:ext uri="{FF2B5EF4-FFF2-40B4-BE49-F238E27FC236}">
                <a16:creationId xmlns:a16="http://schemas.microsoft.com/office/drawing/2014/main" id="{E95BF231-0F5A-4F72-8932-CA61BF1C68C2}"/>
              </a:ext>
            </a:extLst>
          </p:cNvPr>
          <p:cNvSpPr>
            <a:spLocks noChangeAspect="1"/>
          </p:cNvSpPr>
          <p:nvPr/>
        </p:nvSpPr>
        <p:spPr>
          <a:xfrm>
            <a:off x="8704949" y="32260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big YELLOW 2 Oval 28">
            <a:extLst>
              <a:ext uri="{FF2B5EF4-FFF2-40B4-BE49-F238E27FC236}">
                <a16:creationId xmlns:a16="http://schemas.microsoft.com/office/drawing/2014/main" id="{F3DA8CE6-DFCB-4EFD-B9EC-083379EBA79F}"/>
              </a:ext>
            </a:extLst>
          </p:cNvPr>
          <p:cNvSpPr>
            <a:spLocks noChangeAspect="1"/>
          </p:cNvSpPr>
          <p:nvPr/>
        </p:nvSpPr>
        <p:spPr>
          <a:xfrm>
            <a:off x="8704949" y="32260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big GREEN 2 Oval 29">
            <a:extLst>
              <a:ext uri="{FF2B5EF4-FFF2-40B4-BE49-F238E27FC236}">
                <a16:creationId xmlns:a16="http://schemas.microsoft.com/office/drawing/2014/main" id="{88A4FD75-D36D-42B3-BA79-BC95690A8E45}"/>
              </a:ext>
            </a:extLst>
          </p:cNvPr>
          <p:cNvSpPr>
            <a:spLocks noChangeAspect="1"/>
          </p:cNvSpPr>
          <p:nvPr/>
        </p:nvSpPr>
        <p:spPr>
          <a:xfrm>
            <a:off x="8704949" y="32260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2" name="big BLUE 2 Oval 30">
            <a:extLst>
              <a:ext uri="{FF2B5EF4-FFF2-40B4-BE49-F238E27FC236}">
                <a16:creationId xmlns:a16="http://schemas.microsoft.com/office/drawing/2014/main" id="{41C43C38-8A1F-415D-8425-AEB99314E438}"/>
              </a:ext>
            </a:extLst>
          </p:cNvPr>
          <p:cNvSpPr>
            <a:spLocks noChangeAspect="1"/>
          </p:cNvSpPr>
          <p:nvPr/>
        </p:nvSpPr>
        <p:spPr>
          <a:xfrm>
            <a:off x="8704949" y="32260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3" name="big ORANGE 2 Oval 31">
            <a:extLst>
              <a:ext uri="{FF2B5EF4-FFF2-40B4-BE49-F238E27FC236}">
                <a16:creationId xmlns:a16="http://schemas.microsoft.com/office/drawing/2014/main" id="{53A14DD7-C6C8-4032-B862-3F64D915D223}"/>
              </a:ext>
            </a:extLst>
          </p:cNvPr>
          <p:cNvSpPr>
            <a:spLocks noChangeAspect="1"/>
          </p:cNvSpPr>
          <p:nvPr/>
        </p:nvSpPr>
        <p:spPr>
          <a:xfrm>
            <a:off x="8704949" y="32260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4" name="big PURPLE 2 Oval 32">
            <a:extLst>
              <a:ext uri="{FF2B5EF4-FFF2-40B4-BE49-F238E27FC236}">
                <a16:creationId xmlns:a16="http://schemas.microsoft.com/office/drawing/2014/main" id="{EF2142E3-2123-453B-B641-6522AE24C125}"/>
              </a:ext>
            </a:extLst>
          </p:cNvPr>
          <p:cNvSpPr>
            <a:spLocks noChangeAspect="1"/>
          </p:cNvSpPr>
          <p:nvPr/>
        </p:nvSpPr>
        <p:spPr>
          <a:xfrm>
            <a:off x="8704949" y="32260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5" name="small RED 3 Oval 21">
            <a:extLst>
              <a:ext uri="{FF2B5EF4-FFF2-40B4-BE49-F238E27FC236}">
                <a16:creationId xmlns:a16="http://schemas.microsoft.com/office/drawing/2014/main" id="{DA76BB85-3830-4770-87CB-C6107210B792}"/>
              </a:ext>
            </a:extLst>
          </p:cNvPr>
          <p:cNvSpPr>
            <a:spLocks/>
          </p:cNvSpPr>
          <p:nvPr/>
        </p:nvSpPr>
        <p:spPr>
          <a:xfrm rot="16200000">
            <a:off x="8823158" y="289835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6" name="small YELLOW 3 Oval 22">
            <a:extLst>
              <a:ext uri="{FF2B5EF4-FFF2-40B4-BE49-F238E27FC236}">
                <a16:creationId xmlns:a16="http://schemas.microsoft.com/office/drawing/2014/main" id="{EEE5013D-008E-4C92-B817-5B4D86B973AB}"/>
              </a:ext>
            </a:extLst>
          </p:cNvPr>
          <p:cNvSpPr>
            <a:spLocks/>
          </p:cNvSpPr>
          <p:nvPr/>
        </p:nvSpPr>
        <p:spPr>
          <a:xfrm rot="16200000">
            <a:off x="8823158" y="269818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small GREEN 3 Oval 23">
            <a:extLst>
              <a:ext uri="{FF2B5EF4-FFF2-40B4-BE49-F238E27FC236}">
                <a16:creationId xmlns:a16="http://schemas.microsoft.com/office/drawing/2014/main" id="{CA2CFCE3-0B1C-409A-A835-36328125211E}"/>
              </a:ext>
            </a:extLst>
          </p:cNvPr>
          <p:cNvSpPr>
            <a:spLocks/>
          </p:cNvSpPr>
          <p:nvPr/>
        </p:nvSpPr>
        <p:spPr>
          <a:xfrm rot="16200000">
            <a:off x="8823158" y="248959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small BLUE 3 Oval 24">
            <a:extLst>
              <a:ext uri="{FF2B5EF4-FFF2-40B4-BE49-F238E27FC236}">
                <a16:creationId xmlns:a16="http://schemas.microsoft.com/office/drawing/2014/main" id="{8DDC1D7D-1787-49F4-BC5F-609DA1BADECA}"/>
              </a:ext>
            </a:extLst>
          </p:cNvPr>
          <p:cNvSpPr>
            <a:spLocks/>
          </p:cNvSpPr>
          <p:nvPr/>
        </p:nvSpPr>
        <p:spPr>
          <a:xfrm rot="16200000">
            <a:off x="9044392" y="289835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small ORANGE 3 Oval 25">
            <a:extLst>
              <a:ext uri="{FF2B5EF4-FFF2-40B4-BE49-F238E27FC236}">
                <a16:creationId xmlns:a16="http://schemas.microsoft.com/office/drawing/2014/main" id="{7D7FAE43-C6A8-4792-A73A-6158D70FAF9B}"/>
              </a:ext>
            </a:extLst>
          </p:cNvPr>
          <p:cNvSpPr>
            <a:spLocks/>
          </p:cNvSpPr>
          <p:nvPr/>
        </p:nvSpPr>
        <p:spPr>
          <a:xfrm rot="16200000">
            <a:off x="9044392" y="269818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0" name="small PURPLE 3 Oval 26">
            <a:extLst>
              <a:ext uri="{FF2B5EF4-FFF2-40B4-BE49-F238E27FC236}">
                <a16:creationId xmlns:a16="http://schemas.microsoft.com/office/drawing/2014/main" id="{667FF6CE-262C-4A50-BC2C-94F9D23EC3C1}"/>
              </a:ext>
            </a:extLst>
          </p:cNvPr>
          <p:cNvSpPr>
            <a:spLocks/>
          </p:cNvSpPr>
          <p:nvPr/>
        </p:nvSpPr>
        <p:spPr>
          <a:xfrm rot="16200000">
            <a:off x="9044392" y="248959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1" name="big RED 3 Oval 27">
            <a:extLst>
              <a:ext uri="{FF2B5EF4-FFF2-40B4-BE49-F238E27FC236}">
                <a16:creationId xmlns:a16="http://schemas.microsoft.com/office/drawing/2014/main" id="{A16F1BC0-4DA5-422D-BBD7-767E115041E7}"/>
              </a:ext>
            </a:extLst>
          </p:cNvPr>
          <p:cNvSpPr>
            <a:spLocks noChangeAspect="1"/>
          </p:cNvSpPr>
          <p:nvPr/>
        </p:nvSpPr>
        <p:spPr>
          <a:xfrm>
            <a:off x="8699506" y="246099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2" name="big YELLOW 3 Oval 28">
            <a:extLst>
              <a:ext uri="{FF2B5EF4-FFF2-40B4-BE49-F238E27FC236}">
                <a16:creationId xmlns:a16="http://schemas.microsoft.com/office/drawing/2014/main" id="{2541E464-57E7-4A60-A0C6-1204EF87902C}"/>
              </a:ext>
            </a:extLst>
          </p:cNvPr>
          <p:cNvSpPr>
            <a:spLocks noChangeAspect="1"/>
          </p:cNvSpPr>
          <p:nvPr/>
        </p:nvSpPr>
        <p:spPr>
          <a:xfrm>
            <a:off x="8699506" y="246099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big GREEN 3 Oval 29">
            <a:extLst>
              <a:ext uri="{FF2B5EF4-FFF2-40B4-BE49-F238E27FC236}">
                <a16:creationId xmlns:a16="http://schemas.microsoft.com/office/drawing/2014/main" id="{2AEB3A3F-B3BD-496C-A56B-8ED4A2D0936D}"/>
              </a:ext>
            </a:extLst>
          </p:cNvPr>
          <p:cNvSpPr>
            <a:spLocks noChangeAspect="1"/>
          </p:cNvSpPr>
          <p:nvPr/>
        </p:nvSpPr>
        <p:spPr>
          <a:xfrm>
            <a:off x="8699506" y="246099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4" name="big BLUE 3 Oval 30">
            <a:extLst>
              <a:ext uri="{FF2B5EF4-FFF2-40B4-BE49-F238E27FC236}">
                <a16:creationId xmlns:a16="http://schemas.microsoft.com/office/drawing/2014/main" id="{254D45FB-1C7E-43B6-981A-83FB59BEA11D}"/>
              </a:ext>
            </a:extLst>
          </p:cNvPr>
          <p:cNvSpPr>
            <a:spLocks noChangeAspect="1"/>
          </p:cNvSpPr>
          <p:nvPr/>
        </p:nvSpPr>
        <p:spPr>
          <a:xfrm>
            <a:off x="8699506" y="246099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big ORANGE 3 Oval 31">
            <a:extLst>
              <a:ext uri="{FF2B5EF4-FFF2-40B4-BE49-F238E27FC236}">
                <a16:creationId xmlns:a16="http://schemas.microsoft.com/office/drawing/2014/main" id="{DF3E459E-FF8E-4F96-A843-7300C42F467A}"/>
              </a:ext>
            </a:extLst>
          </p:cNvPr>
          <p:cNvSpPr>
            <a:spLocks noChangeAspect="1"/>
          </p:cNvSpPr>
          <p:nvPr/>
        </p:nvSpPr>
        <p:spPr>
          <a:xfrm>
            <a:off x="8699506" y="246099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big PURPLE 3   Oval 32">
            <a:extLst>
              <a:ext uri="{FF2B5EF4-FFF2-40B4-BE49-F238E27FC236}">
                <a16:creationId xmlns:a16="http://schemas.microsoft.com/office/drawing/2014/main" id="{E6CD6D01-A1BF-4859-90BB-0CFB6FCD3C1D}"/>
              </a:ext>
            </a:extLst>
          </p:cNvPr>
          <p:cNvSpPr>
            <a:spLocks noChangeAspect="1"/>
          </p:cNvSpPr>
          <p:nvPr/>
        </p:nvSpPr>
        <p:spPr>
          <a:xfrm>
            <a:off x="8699506" y="246099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small RED 4 Oval 21">
            <a:extLst>
              <a:ext uri="{FF2B5EF4-FFF2-40B4-BE49-F238E27FC236}">
                <a16:creationId xmlns:a16="http://schemas.microsoft.com/office/drawing/2014/main" id="{688E6194-A5E3-4DC5-8C4B-378D02ECD091}"/>
              </a:ext>
            </a:extLst>
          </p:cNvPr>
          <p:cNvSpPr>
            <a:spLocks/>
          </p:cNvSpPr>
          <p:nvPr/>
        </p:nvSpPr>
        <p:spPr>
          <a:xfrm rot="16200000">
            <a:off x="8823158" y="2124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8" name="small YELLOW 4 Oval 22">
            <a:extLst>
              <a:ext uri="{FF2B5EF4-FFF2-40B4-BE49-F238E27FC236}">
                <a16:creationId xmlns:a16="http://schemas.microsoft.com/office/drawing/2014/main" id="{F0B082EB-CEE0-4E53-9FBF-2A03B985F875}"/>
              </a:ext>
            </a:extLst>
          </p:cNvPr>
          <p:cNvSpPr>
            <a:spLocks/>
          </p:cNvSpPr>
          <p:nvPr/>
        </p:nvSpPr>
        <p:spPr>
          <a:xfrm rot="16200000">
            <a:off x="8823158" y="192562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9" name="small GREEN 4 Oval 23">
            <a:extLst>
              <a:ext uri="{FF2B5EF4-FFF2-40B4-BE49-F238E27FC236}">
                <a16:creationId xmlns:a16="http://schemas.microsoft.com/office/drawing/2014/main" id="{2902D59B-4A34-4FEF-9B1F-5B41B5C0F69A}"/>
              </a:ext>
            </a:extLst>
          </p:cNvPr>
          <p:cNvSpPr>
            <a:spLocks/>
          </p:cNvSpPr>
          <p:nvPr/>
        </p:nvSpPr>
        <p:spPr>
          <a:xfrm rot="16200000">
            <a:off x="8823158" y="172941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0" name="small BLUE 4 Oval 24">
            <a:extLst>
              <a:ext uri="{FF2B5EF4-FFF2-40B4-BE49-F238E27FC236}">
                <a16:creationId xmlns:a16="http://schemas.microsoft.com/office/drawing/2014/main" id="{F82558F5-F6B1-421D-AC6C-A3B7B48A7FD3}"/>
              </a:ext>
            </a:extLst>
          </p:cNvPr>
          <p:cNvSpPr>
            <a:spLocks/>
          </p:cNvSpPr>
          <p:nvPr/>
        </p:nvSpPr>
        <p:spPr>
          <a:xfrm rot="16200000">
            <a:off x="9044392" y="2124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1" name="small ORANGE 4 Oval 25">
            <a:extLst>
              <a:ext uri="{FF2B5EF4-FFF2-40B4-BE49-F238E27FC236}">
                <a16:creationId xmlns:a16="http://schemas.microsoft.com/office/drawing/2014/main" id="{A5E5E328-E97C-444C-9168-CB81D2C7D311}"/>
              </a:ext>
            </a:extLst>
          </p:cNvPr>
          <p:cNvSpPr>
            <a:spLocks/>
          </p:cNvSpPr>
          <p:nvPr/>
        </p:nvSpPr>
        <p:spPr>
          <a:xfrm rot="16200000">
            <a:off x="9044392" y="192562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2" name="small PURPLE 4 Oval 26">
            <a:extLst>
              <a:ext uri="{FF2B5EF4-FFF2-40B4-BE49-F238E27FC236}">
                <a16:creationId xmlns:a16="http://schemas.microsoft.com/office/drawing/2014/main" id="{AD299949-2F7D-4D88-9902-A7E560EBD582}"/>
              </a:ext>
            </a:extLst>
          </p:cNvPr>
          <p:cNvSpPr>
            <a:spLocks/>
          </p:cNvSpPr>
          <p:nvPr/>
        </p:nvSpPr>
        <p:spPr>
          <a:xfrm rot="16200000">
            <a:off x="9044392" y="172941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3" name="big RED 4 Oval 27">
            <a:extLst>
              <a:ext uri="{FF2B5EF4-FFF2-40B4-BE49-F238E27FC236}">
                <a16:creationId xmlns:a16="http://schemas.microsoft.com/office/drawing/2014/main" id="{EE2FC0B6-37BB-4D24-A47F-B5D7EFA31EDE}"/>
              </a:ext>
            </a:extLst>
          </p:cNvPr>
          <p:cNvSpPr>
            <a:spLocks noChangeAspect="1"/>
          </p:cNvSpPr>
          <p:nvPr/>
        </p:nvSpPr>
        <p:spPr>
          <a:xfrm>
            <a:off x="8704864" y="170938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4" name="big YELLOW 4 Oval 28">
            <a:extLst>
              <a:ext uri="{FF2B5EF4-FFF2-40B4-BE49-F238E27FC236}">
                <a16:creationId xmlns:a16="http://schemas.microsoft.com/office/drawing/2014/main" id="{B311D515-6E7B-41C4-80B5-4E89869DFF87}"/>
              </a:ext>
            </a:extLst>
          </p:cNvPr>
          <p:cNvSpPr>
            <a:spLocks noChangeAspect="1"/>
          </p:cNvSpPr>
          <p:nvPr/>
        </p:nvSpPr>
        <p:spPr>
          <a:xfrm>
            <a:off x="8704864" y="170938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5" name="big GREEN 4 Oval 29">
            <a:extLst>
              <a:ext uri="{FF2B5EF4-FFF2-40B4-BE49-F238E27FC236}">
                <a16:creationId xmlns:a16="http://schemas.microsoft.com/office/drawing/2014/main" id="{92836027-5086-4438-954B-884012E3A9E6}"/>
              </a:ext>
            </a:extLst>
          </p:cNvPr>
          <p:cNvSpPr>
            <a:spLocks noChangeAspect="1"/>
          </p:cNvSpPr>
          <p:nvPr/>
        </p:nvSpPr>
        <p:spPr>
          <a:xfrm>
            <a:off x="8704864" y="170938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6" name="big BLUE 4 Oval 30">
            <a:extLst>
              <a:ext uri="{FF2B5EF4-FFF2-40B4-BE49-F238E27FC236}">
                <a16:creationId xmlns:a16="http://schemas.microsoft.com/office/drawing/2014/main" id="{FA9966B1-ED6E-4EAC-978B-0B3FDFE981BE}"/>
              </a:ext>
            </a:extLst>
          </p:cNvPr>
          <p:cNvSpPr>
            <a:spLocks noChangeAspect="1"/>
          </p:cNvSpPr>
          <p:nvPr/>
        </p:nvSpPr>
        <p:spPr>
          <a:xfrm>
            <a:off x="8704864" y="170938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7" name="big ORANGE 4 Oval 31">
            <a:extLst>
              <a:ext uri="{FF2B5EF4-FFF2-40B4-BE49-F238E27FC236}">
                <a16:creationId xmlns:a16="http://schemas.microsoft.com/office/drawing/2014/main" id="{681E5757-1777-40AB-9C4E-EBED35204704}"/>
              </a:ext>
            </a:extLst>
          </p:cNvPr>
          <p:cNvSpPr>
            <a:spLocks noChangeAspect="1"/>
          </p:cNvSpPr>
          <p:nvPr/>
        </p:nvSpPr>
        <p:spPr>
          <a:xfrm>
            <a:off x="8704864" y="170938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8" name="big PURPLE 4 Oval 32">
            <a:extLst>
              <a:ext uri="{FF2B5EF4-FFF2-40B4-BE49-F238E27FC236}">
                <a16:creationId xmlns:a16="http://schemas.microsoft.com/office/drawing/2014/main" id="{CFB8D88B-555D-40E1-9D05-67D0672503F7}"/>
              </a:ext>
            </a:extLst>
          </p:cNvPr>
          <p:cNvSpPr>
            <a:spLocks noChangeAspect="1"/>
          </p:cNvSpPr>
          <p:nvPr/>
        </p:nvSpPr>
        <p:spPr>
          <a:xfrm>
            <a:off x="8704864" y="170938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9" name="small RED 1 Oval 21">
            <a:extLst>
              <a:ext uri="{FF2B5EF4-FFF2-40B4-BE49-F238E27FC236}">
                <a16:creationId xmlns:a16="http://schemas.microsoft.com/office/drawing/2014/main" id="{8ECD8E2F-5DBE-4430-AE06-5AF70E3425AA}"/>
              </a:ext>
            </a:extLst>
          </p:cNvPr>
          <p:cNvSpPr>
            <a:spLocks/>
          </p:cNvSpPr>
          <p:nvPr/>
        </p:nvSpPr>
        <p:spPr>
          <a:xfrm rot="16200000">
            <a:off x="9566391" y="441983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0" name="small YELLOW 1 Oval 22">
            <a:extLst>
              <a:ext uri="{FF2B5EF4-FFF2-40B4-BE49-F238E27FC236}">
                <a16:creationId xmlns:a16="http://schemas.microsoft.com/office/drawing/2014/main" id="{9FFE2413-6FA8-4974-AF04-C83680296C7F}"/>
              </a:ext>
            </a:extLst>
          </p:cNvPr>
          <p:cNvSpPr>
            <a:spLocks/>
          </p:cNvSpPr>
          <p:nvPr/>
        </p:nvSpPr>
        <p:spPr>
          <a:xfrm rot="16200000">
            <a:off x="9566391" y="4215645"/>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1" name="small GREEN 1 Oval 23">
            <a:extLst>
              <a:ext uri="{FF2B5EF4-FFF2-40B4-BE49-F238E27FC236}">
                <a16:creationId xmlns:a16="http://schemas.microsoft.com/office/drawing/2014/main" id="{8BFD548F-38CA-402E-B2F4-0CF06A587F7D}"/>
              </a:ext>
            </a:extLst>
          </p:cNvPr>
          <p:cNvSpPr>
            <a:spLocks/>
          </p:cNvSpPr>
          <p:nvPr/>
        </p:nvSpPr>
        <p:spPr>
          <a:xfrm rot="16200000">
            <a:off x="9566391" y="401507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2" name="small BLUE 1 Oval 24">
            <a:extLst>
              <a:ext uri="{FF2B5EF4-FFF2-40B4-BE49-F238E27FC236}">
                <a16:creationId xmlns:a16="http://schemas.microsoft.com/office/drawing/2014/main" id="{6AC0C4FC-48B0-4490-95D4-34D24E218654}"/>
              </a:ext>
            </a:extLst>
          </p:cNvPr>
          <p:cNvSpPr>
            <a:spLocks/>
          </p:cNvSpPr>
          <p:nvPr/>
        </p:nvSpPr>
        <p:spPr>
          <a:xfrm rot="16200000">
            <a:off x="9787625" y="441983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3" name="small ORANGE 1 Oval 25">
            <a:extLst>
              <a:ext uri="{FF2B5EF4-FFF2-40B4-BE49-F238E27FC236}">
                <a16:creationId xmlns:a16="http://schemas.microsoft.com/office/drawing/2014/main" id="{E8380785-3D5C-4924-86E0-BF127D67E61A}"/>
              </a:ext>
            </a:extLst>
          </p:cNvPr>
          <p:cNvSpPr>
            <a:spLocks/>
          </p:cNvSpPr>
          <p:nvPr/>
        </p:nvSpPr>
        <p:spPr>
          <a:xfrm rot="16200000">
            <a:off x="9787625" y="4215645"/>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4" name="small PURPLE 1 Oval 26">
            <a:extLst>
              <a:ext uri="{FF2B5EF4-FFF2-40B4-BE49-F238E27FC236}">
                <a16:creationId xmlns:a16="http://schemas.microsoft.com/office/drawing/2014/main" id="{8DF4CCDD-AB06-44E1-9CFB-9FBC166BBDF5}"/>
              </a:ext>
            </a:extLst>
          </p:cNvPr>
          <p:cNvSpPr>
            <a:spLocks/>
          </p:cNvSpPr>
          <p:nvPr/>
        </p:nvSpPr>
        <p:spPr>
          <a:xfrm rot="16200000">
            <a:off x="9787625" y="401507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5" name="big RED 1 Oval 27">
            <a:extLst>
              <a:ext uri="{FF2B5EF4-FFF2-40B4-BE49-F238E27FC236}">
                <a16:creationId xmlns:a16="http://schemas.microsoft.com/office/drawing/2014/main" id="{3532681A-6EC5-4BA5-9A15-203FD07B7A59}"/>
              </a:ext>
            </a:extLst>
          </p:cNvPr>
          <p:cNvSpPr>
            <a:spLocks noChangeAspect="1"/>
          </p:cNvSpPr>
          <p:nvPr/>
        </p:nvSpPr>
        <p:spPr>
          <a:xfrm>
            <a:off x="9442739" y="399656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6" name="big YELLOW 1 Oval 28">
            <a:extLst>
              <a:ext uri="{FF2B5EF4-FFF2-40B4-BE49-F238E27FC236}">
                <a16:creationId xmlns:a16="http://schemas.microsoft.com/office/drawing/2014/main" id="{441A1201-4466-45E1-B88C-0653F3DE0528}"/>
              </a:ext>
            </a:extLst>
          </p:cNvPr>
          <p:cNvSpPr>
            <a:spLocks noChangeAspect="1"/>
          </p:cNvSpPr>
          <p:nvPr/>
        </p:nvSpPr>
        <p:spPr>
          <a:xfrm>
            <a:off x="9442739" y="399656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7" name="big GREEN 1 Oval 29">
            <a:extLst>
              <a:ext uri="{FF2B5EF4-FFF2-40B4-BE49-F238E27FC236}">
                <a16:creationId xmlns:a16="http://schemas.microsoft.com/office/drawing/2014/main" id="{7651307E-B0CA-46F5-AF5D-D8317F038CA4}"/>
              </a:ext>
            </a:extLst>
          </p:cNvPr>
          <p:cNvSpPr>
            <a:spLocks noChangeAspect="1"/>
          </p:cNvSpPr>
          <p:nvPr/>
        </p:nvSpPr>
        <p:spPr>
          <a:xfrm>
            <a:off x="9442739" y="399656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8" name="big BLUE1 Oval 30">
            <a:extLst>
              <a:ext uri="{FF2B5EF4-FFF2-40B4-BE49-F238E27FC236}">
                <a16:creationId xmlns:a16="http://schemas.microsoft.com/office/drawing/2014/main" id="{4EE787E4-7D1F-45EF-BD24-DF5B87DAD911}"/>
              </a:ext>
            </a:extLst>
          </p:cNvPr>
          <p:cNvSpPr>
            <a:spLocks noChangeAspect="1"/>
          </p:cNvSpPr>
          <p:nvPr/>
        </p:nvSpPr>
        <p:spPr>
          <a:xfrm>
            <a:off x="9442739" y="399656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9" name="big ORANGE 1 Oval 31">
            <a:extLst>
              <a:ext uri="{FF2B5EF4-FFF2-40B4-BE49-F238E27FC236}">
                <a16:creationId xmlns:a16="http://schemas.microsoft.com/office/drawing/2014/main" id="{7E7851FD-7F74-4BC6-A11B-8FA66D86D142}"/>
              </a:ext>
            </a:extLst>
          </p:cNvPr>
          <p:cNvSpPr>
            <a:spLocks noChangeAspect="1"/>
          </p:cNvSpPr>
          <p:nvPr/>
        </p:nvSpPr>
        <p:spPr>
          <a:xfrm>
            <a:off x="9442739" y="399656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0" name="big PURPLE 1  Oval 32">
            <a:extLst>
              <a:ext uri="{FF2B5EF4-FFF2-40B4-BE49-F238E27FC236}">
                <a16:creationId xmlns:a16="http://schemas.microsoft.com/office/drawing/2014/main" id="{E47781C2-477C-408E-BBB2-A2D53793AE1D}"/>
              </a:ext>
            </a:extLst>
          </p:cNvPr>
          <p:cNvSpPr>
            <a:spLocks noChangeAspect="1"/>
          </p:cNvSpPr>
          <p:nvPr/>
        </p:nvSpPr>
        <p:spPr>
          <a:xfrm>
            <a:off x="9442739" y="399656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1" name="white 4  Oval 38">
            <a:extLst>
              <a:ext uri="{FF2B5EF4-FFF2-40B4-BE49-F238E27FC236}">
                <a16:creationId xmlns:a16="http://schemas.microsoft.com/office/drawing/2014/main" id="{657C5D57-C2AE-4980-900D-03A20E25B66A}"/>
              </a:ext>
            </a:extLst>
          </p:cNvPr>
          <p:cNvSpPr/>
          <p:nvPr/>
        </p:nvSpPr>
        <p:spPr>
          <a:xfrm>
            <a:off x="9473662" y="477805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2" name="white 3 Oval 39">
            <a:extLst>
              <a:ext uri="{FF2B5EF4-FFF2-40B4-BE49-F238E27FC236}">
                <a16:creationId xmlns:a16="http://schemas.microsoft.com/office/drawing/2014/main" id="{7049C67B-0804-47C7-B82A-705462C01F76}"/>
              </a:ext>
            </a:extLst>
          </p:cNvPr>
          <p:cNvSpPr/>
          <p:nvPr/>
        </p:nvSpPr>
        <p:spPr>
          <a:xfrm>
            <a:off x="9772368" y="477805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3" name="white 2 Oval 40">
            <a:extLst>
              <a:ext uri="{FF2B5EF4-FFF2-40B4-BE49-F238E27FC236}">
                <a16:creationId xmlns:a16="http://schemas.microsoft.com/office/drawing/2014/main" id="{F11341DE-4685-4DE8-B439-92E12DF51A6F}"/>
              </a:ext>
            </a:extLst>
          </p:cNvPr>
          <p:cNvSpPr/>
          <p:nvPr/>
        </p:nvSpPr>
        <p:spPr>
          <a:xfrm>
            <a:off x="9473662" y="5081302"/>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4" name="white 1  Oval 41">
            <a:extLst>
              <a:ext uri="{FF2B5EF4-FFF2-40B4-BE49-F238E27FC236}">
                <a16:creationId xmlns:a16="http://schemas.microsoft.com/office/drawing/2014/main" id="{43FA25E0-70AF-45F7-8F68-5957BD189941}"/>
              </a:ext>
            </a:extLst>
          </p:cNvPr>
          <p:cNvSpPr/>
          <p:nvPr/>
        </p:nvSpPr>
        <p:spPr>
          <a:xfrm>
            <a:off x="9772368" y="5087796"/>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5" name="black 2 green Oval 42">
            <a:extLst>
              <a:ext uri="{FF2B5EF4-FFF2-40B4-BE49-F238E27FC236}">
                <a16:creationId xmlns:a16="http://schemas.microsoft.com/office/drawing/2014/main" id="{6A684E49-4EA2-49CF-A19D-C87DCCBCC00F}"/>
              </a:ext>
            </a:extLst>
          </p:cNvPr>
          <p:cNvSpPr/>
          <p:nvPr/>
        </p:nvSpPr>
        <p:spPr>
          <a:xfrm>
            <a:off x="9473662" y="508130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6" name="black 1 purple Oval 43">
            <a:extLst>
              <a:ext uri="{FF2B5EF4-FFF2-40B4-BE49-F238E27FC236}">
                <a16:creationId xmlns:a16="http://schemas.microsoft.com/office/drawing/2014/main" id="{08A5C9DB-63F8-4E71-BC79-1174300069D2}"/>
              </a:ext>
            </a:extLst>
          </p:cNvPr>
          <p:cNvSpPr/>
          <p:nvPr/>
        </p:nvSpPr>
        <p:spPr>
          <a:xfrm>
            <a:off x="9772368" y="5087796"/>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7" name="black 3 yellow Oval 44">
            <a:extLst>
              <a:ext uri="{FF2B5EF4-FFF2-40B4-BE49-F238E27FC236}">
                <a16:creationId xmlns:a16="http://schemas.microsoft.com/office/drawing/2014/main" id="{F0925B99-CAAD-485F-BD82-B6736F74DB0B}"/>
              </a:ext>
            </a:extLst>
          </p:cNvPr>
          <p:cNvSpPr/>
          <p:nvPr/>
        </p:nvSpPr>
        <p:spPr>
          <a:xfrm>
            <a:off x="9772368" y="477805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8" name="black 4 red Oval 45">
            <a:extLst>
              <a:ext uri="{FF2B5EF4-FFF2-40B4-BE49-F238E27FC236}">
                <a16:creationId xmlns:a16="http://schemas.microsoft.com/office/drawing/2014/main" id="{6470938A-4844-44AF-8526-DB504E4F2455}"/>
              </a:ext>
            </a:extLst>
          </p:cNvPr>
          <p:cNvSpPr/>
          <p:nvPr/>
        </p:nvSpPr>
        <p:spPr>
          <a:xfrm>
            <a:off x="9473662" y="4778052"/>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9" name="cover 4 Rectangle 54">
            <a:extLst>
              <a:ext uri="{FF2B5EF4-FFF2-40B4-BE49-F238E27FC236}">
                <a16:creationId xmlns:a16="http://schemas.microsoft.com/office/drawing/2014/main" id="{1491FC3B-9639-4005-B4E5-01C4C6DA1143}"/>
              </a:ext>
            </a:extLst>
          </p:cNvPr>
          <p:cNvSpPr/>
          <p:nvPr/>
        </p:nvSpPr>
        <p:spPr>
          <a:xfrm>
            <a:off x="9415696"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0" name="cover 3 Rectangle 55">
            <a:extLst>
              <a:ext uri="{FF2B5EF4-FFF2-40B4-BE49-F238E27FC236}">
                <a16:creationId xmlns:a16="http://schemas.microsoft.com/office/drawing/2014/main" id="{D5346DF9-7B45-4A20-8E19-E00495956110}"/>
              </a:ext>
            </a:extLst>
          </p:cNvPr>
          <p:cNvSpPr/>
          <p:nvPr/>
        </p:nvSpPr>
        <p:spPr>
          <a:xfrm>
            <a:off x="9415696"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1" name="cover 1 Rectangle 57">
            <a:extLst>
              <a:ext uri="{FF2B5EF4-FFF2-40B4-BE49-F238E27FC236}">
                <a16:creationId xmlns:a16="http://schemas.microsoft.com/office/drawing/2014/main" id="{B1C08EBB-475B-4FE5-89C9-415CA9B333C5}"/>
              </a:ext>
            </a:extLst>
          </p:cNvPr>
          <p:cNvSpPr/>
          <p:nvPr/>
        </p:nvSpPr>
        <p:spPr>
          <a:xfrm>
            <a:off x="9415696"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2" name="cover 2 Rectangle 56">
            <a:extLst>
              <a:ext uri="{FF2B5EF4-FFF2-40B4-BE49-F238E27FC236}">
                <a16:creationId xmlns:a16="http://schemas.microsoft.com/office/drawing/2014/main" id="{A5D6FBDF-B063-4029-B7C3-339331DDAEAF}"/>
              </a:ext>
            </a:extLst>
          </p:cNvPr>
          <p:cNvSpPr/>
          <p:nvPr/>
        </p:nvSpPr>
        <p:spPr>
          <a:xfrm>
            <a:off x="9415696" y="4718845"/>
            <a:ext cx="702000" cy="7020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3" name="small RED 2 Oval 21">
            <a:extLst>
              <a:ext uri="{FF2B5EF4-FFF2-40B4-BE49-F238E27FC236}">
                <a16:creationId xmlns:a16="http://schemas.microsoft.com/office/drawing/2014/main" id="{A711C356-B293-49E7-B878-7FEBC2A04CC1}"/>
              </a:ext>
            </a:extLst>
          </p:cNvPr>
          <p:cNvSpPr>
            <a:spLocks/>
          </p:cNvSpPr>
          <p:nvPr/>
        </p:nvSpPr>
        <p:spPr>
          <a:xfrm rot="16200000">
            <a:off x="9566391" y="364793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4" name="small YELLOW 2 Oval 22">
            <a:extLst>
              <a:ext uri="{FF2B5EF4-FFF2-40B4-BE49-F238E27FC236}">
                <a16:creationId xmlns:a16="http://schemas.microsoft.com/office/drawing/2014/main" id="{748DF313-A890-48BE-842E-ABC3C554DCA8}"/>
              </a:ext>
            </a:extLst>
          </p:cNvPr>
          <p:cNvSpPr>
            <a:spLocks/>
          </p:cNvSpPr>
          <p:nvPr/>
        </p:nvSpPr>
        <p:spPr>
          <a:xfrm rot="16200000">
            <a:off x="9566391" y="345420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5" name="small GREEN 2 Oval 23">
            <a:extLst>
              <a:ext uri="{FF2B5EF4-FFF2-40B4-BE49-F238E27FC236}">
                <a16:creationId xmlns:a16="http://schemas.microsoft.com/office/drawing/2014/main" id="{28F7D1CA-F9DA-4CEF-ADF4-25DE59BF7B95}"/>
              </a:ext>
            </a:extLst>
          </p:cNvPr>
          <p:cNvSpPr>
            <a:spLocks/>
          </p:cNvSpPr>
          <p:nvPr/>
        </p:nvSpPr>
        <p:spPr>
          <a:xfrm rot="16200000">
            <a:off x="9566391" y="3252072"/>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6" name="small BLUE 2 Oval 24">
            <a:extLst>
              <a:ext uri="{FF2B5EF4-FFF2-40B4-BE49-F238E27FC236}">
                <a16:creationId xmlns:a16="http://schemas.microsoft.com/office/drawing/2014/main" id="{F1A63CDB-7B1F-4B52-854B-3BAD758C4449}"/>
              </a:ext>
            </a:extLst>
          </p:cNvPr>
          <p:cNvSpPr>
            <a:spLocks/>
          </p:cNvSpPr>
          <p:nvPr/>
        </p:nvSpPr>
        <p:spPr>
          <a:xfrm rot="16200000">
            <a:off x="9787625" y="364793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7" name="small ORANGE 2 Oval 25">
            <a:extLst>
              <a:ext uri="{FF2B5EF4-FFF2-40B4-BE49-F238E27FC236}">
                <a16:creationId xmlns:a16="http://schemas.microsoft.com/office/drawing/2014/main" id="{D745B148-820B-4440-86BC-CD6398534A9A}"/>
              </a:ext>
            </a:extLst>
          </p:cNvPr>
          <p:cNvSpPr>
            <a:spLocks/>
          </p:cNvSpPr>
          <p:nvPr/>
        </p:nvSpPr>
        <p:spPr>
          <a:xfrm rot="16200000">
            <a:off x="9787625" y="345420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8" name="small PURPLE 2 Oval 26">
            <a:extLst>
              <a:ext uri="{FF2B5EF4-FFF2-40B4-BE49-F238E27FC236}">
                <a16:creationId xmlns:a16="http://schemas.microsoft.com/office/drawing/2014/main" id="{C3C395B0-2877-444F-8A6C-0D01E9EB8E68}"/>
              </a:ext>
            </a:extLst>
          </p:cNvPr>
          <p:cNvSpPr>
            <a:spLocks/>
          </p:cNvSpPr>
          <p:nvPr/>
        </p:nvSpPr>
        <p:spPr>
          <a:xfrm rot="16200000">
            <a:off x="9787625" y="3252072"/>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9" name="big RED 2 Oval 27">
            <a:extLst>
              <a:ext uri="{FF2B5EF4-FFF2-40B4-BE49-F238E27FC236}">
                <a16:creationId xmlns:a16="http://schemas.microsoft.com/office/drawing/2014/main" id="{91BE238C-7BCF-49A0-ADC1-54BC52ABE381}"/>
              </a:ext>
            </a:extLst>
          </p:cNvPr>
          <p:cNvSpPr>
            <a:spLocks noChangeAspect="1"/>
          </p:cNvSpPr>
          <p:nvPr/>
        </p:nvSpPr>
        <p:spPr>
          <a:xfrm>
            <a:off x="9448182" y="32260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0" name="big YELLOW 2 Oval 28">
            <a:extLst>
              <a:ext uri="{FF2B5EF4-FFF2-40B4-BE49-F238E27FC236}">
                <a16:creationId xmlns:a16="http://schemas.microsoft.com/office/drawing/2014/main" id="{D9493B1A-B1B8-40CC-A73F-8C15715A474A}"/>
              </a:ext>
            </a:extLst>
          </p:cNvPr>
          <p:cNvSpPr>
            <a:spLocks noChangeAspect="1"/>
          </p:cNvSpPr>
          <p:nvPr/>
        </p:nvSpPr>
        <p:spPr>
          <a:xfrm>
            <a:off x="9448182" y="32260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1" name="big GREEN 2 Oval 29">
            <a:extLst>
              <a:ext uri="{FF2B5EF4-FFF2-40B4-BE49-F238E27FC236}">
                <a16:creationId xmlns:a16="http://schemas.microsoft.com/office/drawing/2014/main" id="{B5793D6C-67A5-4506-B8AE-14ECFDDAD018}"/>
              </a:ext>
            </a:extLst>
          </p:cNvPr>
          <p:cNvSpPr>
            <a:spLocks noChangeAspect="1"/>
          </p:cNvSpPr>
          <p:nvPr/>
        </p:nvSpPr>
        <p:spPr>
          <a:xfrm>
            <a:off x="9448182" y="32260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2" name="big BLUE 2 Oval 30">
            <a:extLst>
              <a:ext uri="{FF2B5EF4-FFF2-40B4-BE49-F238E27FC236}">
                <a16:creationId xmlns:a16="http://schemas.microsoft.com/office/drawing/2014/main" id="{A46513CA-8CA4-46F7-8D04-529340C4A994}"/>
              </a:ext>
            </a:extLst>
          </p:cNvPr>
          <p:cNvSpPr>
            <a:spLocks noChangeAspect="1"/>
          </p:cNvSpPr>
          <p:nvPr/>
        </p:nvSpPr>
        <p:spPr>
          <a:xfrm>
            <a:off x="9448182" y="32260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big ORANGE 2 Oval 31">
            <a:extLst>
              <a:ext uri="{FF2B5EF4-FFF2-40B4-BE49-F238E27FC236}">
                <a16:creationId xmlns:a16="http://schemas.microsoft.com/office/drawing/2014/main" id="{3BE64912-F484-481D-A78D-B2B9438A0943}"/>
              </a:ext>
            </a:extLst>
          </p:cNvPr>
          <p:cNvSpPr>
            <a:spLocks noChangeAspect="1"/>
          </p:cNvSpPr>
          <p:nvPr/>
        </p:nvSpPr>
        <p:spPr>
          <a:xfrm>
            <a:off x="9448182" y="32260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4" name="big PURPLE 2 Oval 32">
            <a:extLst>
              <a:ext uri="{FF2B5EF4-FFF2-40B4-BE49-F238E27FC236}">
                <a16:creationId xmlns:a16="http://schemas.microsoft.com/office/drawing/2014/main" id="{329CE8F8-3CA6-4934-8A96-D2A6B4D1CE1A}"/>
              </a:ext>
            </a:extLst>
          </p:cNvPr>
          <p:cNvSpPr>
            <a:spLocks noChangeAspect="1"/>
          </p:cNvSpPr>
          <p:nvPr/>
        </p:nvSpPr>
        <p:spPr>
          <a:xfrm>
            <a:off x="9448182" y="32260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5" name="small RED 3 Oval 21">
            <a:extLst>
              <a:ext uri="{FF2B5EF4-FFF2-40B4-BE49-F238E27FC236}">
                <a16:creationId xmlns:a16="http://schemas.microsoft.com/office/drawing/2014/main" id="{25FEBEFD-C0AB-4E62-A7A9-6CB79EF768DA}"/>
              </a:ext>
            </a:extLst>
          </p:cNvPr>
          <p:cNvSpPr>
            <a:spLocks/>
          </p:cNvSpPr>
          <p:nvPr/>
        </p:nvSpPr>
        <p:spPr>
          <a:xfrm rot="16200000">
            <a:off x="9566391" y="289835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6" name="small YELLOW 3 Oval 22">
            <a:extLst>
              <a:ext uri="{FF2B5EF4-FFF2-40B4-BE49-F238E27FC236}">
                <a16:creationId xmlns:a16="http://schemas.microsoft.com/office/drawing/2014/main" id="{4708FC4F-A015-4569-9AE5-10E56334F81B}"/>
              </a:ext>
            </a:extLst>
          </p:cNvPr>
          <p:cNvSpPr>
            <a:spLocks/>
          </p:cNvSpPr>
          <p:nvPr/>
        </p:nvSpPr>
        <p:spPr>
          <a:xfrm rot="16200000">
            <a:off x="9566391" y="269818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7" name="small GREEN 3 Oval 23">
            <a:extLst>
              <a:ext uri="{FF2B5EF4-FFF2-40B4-BE49-F238E27FC236}">
                <a16:creationId xmlns:a16="http://schemas.microsoft.com/office/drawing/2014/main" id="{537825A8-3056-4FF5-99F4-87E9002876D8}"/>
              </a:ext>
            </a:extLst>
          </p:cNvPr>
          <p:cNvSpPr>
            <a:spLocks/>
          </p:cNvSpPr>
          <p:nvPr/>
        </p:nvSpPr>
        <p:spPr>
          <a:xfrm rot="16200000">
            <a:off x="9566391" y="2489593"/>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8" name="small BLUE 3 Oval 24">
            <a:extLst>
              <a:ext uri="{FF2B5EF4-FFF2-40B4-BE49-F238E27FC236}">
                <a16:creationId xmlns:a16="http://schemas.microsoft.com/office/drawing/2014/main" id="{8C801A35-7F72-434D-9125-582D727583F8}"/>
              </a:ext>
            </a:extLst>
          </p:cNvPr>
          <p:cNvSpPr>
            <a:spLocks/>
          </p:cNvSpPr>
          <p:nvPr/>
        </p:nvSpPr>
        <p:spPr>
          <a:xfrm rot="16200000">
            <a:off x="9787625" y="289835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9" name="small ORANGE 3 Oval 25">
            <a:extLst>
              <a:ext uri="{FF2B5EF4-FFF2-40B4-BE49-F238E27FC236}">
                <a16:creationId xmlns:a16="http://schemas.microsoft.com/office/drawing/2014/main" id="{811C7217-947E-45AC-BFB4-3B476B2911EC}"/>
              </a:ext>
            </a:extLst>
          </p:cNvPr>
          <p:cNvSpPr>
            <a:spLocks/>
          </p:cNvSpPr>
          <p:nvPr/>
        </p:nvSpPr>
        <p:spPr>
          <a:xfrm rot="16200000">
            <a:off x="9787625" y="269818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0" name="small PURPLE 3 Oval 26">
            <a:extLst>
              <a:ext uri="{FF2B5EF4-FFF2-40B4-BE49-F238E27FC236}">
                <a16:creationId xmlns:a16="http://schemas.microsoft.com/office/drawing/2014/main" id="{FA7CF92E-0B6D-41B7-819A-0A9FD0ABACFC}"/>
              </a:ext>
            </a:extLst>
          </p:cNvPr>
          <p:cNvSpPr>
            <a:spLocks/>
          </p:cNvSpPr>
          <p:nvPr/>
        </p:nvSpPr>
        <p:spPr>
          <a:xfrm rot="16200000">
            <a:off x="9787625" y="248959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1" name="big RED 3 Oval 27">
            <a:extLst>
              <a:ext uri="{FF2B5EF4-FFF2-40B4-BE49-F238E27FC236}">
                <a16:creationId xmlns:a16="http://schemas.microsoft.com/office/drawing/2014/main" id="{2C3BF0B4-BB25-4FAF-92CD-3C320F50435C}"/>
              </a:ext>
            </a:extLst>
          </p:cNvPr>
          <p:cNvSpPr>
            <a:spLocks noChangeAspect="1"/>
          </p:cNvSpPr>
          <p:nvPr/>
        </p:nvSpPr>
        <p:spPr>
          <a:xfrm>
            <a:off x="9442739" y="246099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2" name="big YELLOW 3 Oval 28">
            <a:extLst>
              <a:ext uri="{FF2B5EF4-FFF2-40B4-BE49-F238E27FC236}">
                <a16:creationId xmlns:a16="http://schemas.microsoft.com/office/drawing/2014/main" id="{21EC2FE5-BD62-4F1D-AF67-E2E3252D3DB7}"/>
              </a:ext>
            </a:extLst>
          </p:cNvPr>
          <p:cNvSpPr>
            <a:spLocks noChangeAspect="1"/>
          </p:cNvSpPr>
          <p:nvPr/>
        </p:nvSpPr>
        <p:spPr>
          <a:xfrm>
            <a:off x="9442739" y="246099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3" name="big GREEN 3 Oval 29">
            <a:extLst>
              <a:ext uri="{FF2B5EF4-FFF2-40B4-BE49-F238E27FC236}">
                <a16:creationId xmlns:a16="http://schemas.microsoft.com/office/drawing/2014/main" id="{FE5729FC-B5AE-4E12-AEA5-94DF479E3B95}"/>
              </a:ext>
            </a:extLst>
          </p:cNvPr>
          <p:cNvSpPr>
            <a:spLocks noChangeAspect="1"/>
          </p:cNvSpPr>
          <p:nvPr/>
        </p:nvSpPr>
        <p:spPr>
          <a:xfrm>
            <a:off x="9442739" y="246099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4" name="big BLUE 3 Oval 30">
            <a:extLst>
              <a:ext uri="{FF2B5EF4-FFF2-40B4-BE49-F238E27FC236}">
                <a16:creationId xmlns:a16="http://schemas.microsoft.com/office/drawing/2014/main" id="{549693E3-64BD-4E3D-BE1F-FCBED9B6F659}"/>
              </a:ext>
            </a:extLst>
          </p:cNvPr>
          <p:cNvSpPr>
            <a:spLocks noChangeAspect="1"/>
          </p:cNvSpPr>
          <p:nvPr/>
        </p:nvSpPr>
        <p:spPr>
          <a:xfrm>
            <a:off x="9442739" y="246099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5" name="big ORANGE 3 Oval 31">
            <a:extLst>
              <a:ext uri="{FF2B5EF4-FFF2-40B4-BE49-F238E27FC236}">
                <a16:creationId xmlns:a16="http://schemas.microsoft.com/office/drawing/2014/main" id="{CBA989BF-60CA-4184-A318-51ABACE88247}"/>
              </a:ext>
            </a:extLst>
          </p:cNvPr>
          <p:cNvSpPr>
            <a:spLocks noChangeAspect="1"/>
          </p:cNvSpPr>
          <p:nvPr/>
        </p:nvSpPr>
        <p:spPr>
          <a:xfrm>
            <a:off x="9442739" y="246099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6" name="big PURPLE 3   Oval 32">
            <a:extLst>
              <a:ext uri="{FF2B5EF4-FFF2-40B4-BE49-F238E27FC236}">
                <a16:creationId xmlns:a16="http://schemas.microsoft.com/office/drawing/2014/main" id="{C3D62932-999D-4133-BD25-296F8FC15F1E}"/>
              </a:ext>
            </a:extLst>
          </p:cNvPr>
          <p:cNvSpPr>
            <a:spLocks noChangeAspect="1"/>
          </p:cNvSpPr>
          <p:nvPr/>
        </p:nvSpPr>
        <p:spPr>
          <a:xfrm>
            <a:off x="9442739" y="246099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7" name="small RED 4 Oval 21">
            <a:extLst>
              <a:ext uri="{FF2B5EF4-FFF2-40B4-BE49-F238E27FC236}">
                <a16:creationId xmlns:a16="http://schemas.microsoft.com/office/drawing/2014/main" id="{15C06C77-6784-4271-B1CA-91F330D39714}"/>
              </a:ext>
            </a:extLst>
          </p:cNvPr>
          <p:cNvSpPr>
            <a:spLocks/>
          </p:cNvSpPr>
          <p:nvPr/>
        </p:nvSpPr>
        <p:spPr>
          <a:xfrm rot="16200000">
            <a:off x="9566391" y="212437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8" name="small YELLOW 4 Oval 22">
            <a:extLst>
              <a:ext uri="{FF2B5EF4-FFF2-40B4-BE49-F238E27FC236}">
                <a16:creationId xmlns:a16="http://schemas.microsoft.com/office/drawing/2014/main" id="{A28B5038-1AA2-438D-ABE9-D11E5219E3D8}"/>
              </a:ext>
            </a:extLst>
          </p:cNvPr>
          <p:cNvSpPr>
            <a:spLocks/>
          </p:cNvSpPr>
          <p:nvPr/>
        </p:nvSpPr>
        <p:spPr>
          <a:xfrm rot="16200000">
            <a:off x="9566391" y="192562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small GREEN 4 Oval 23">
            <a:extLst>
              <a:ext uri="{FF2B5EF4-FFF2-40B4-BE49-F238E27FC236}">
                <a16:creationId xmlns:a16="http://schemas.microsoft.com/office/drawing/2014/main" id="{9FBE66CD-87D6-44DD-A122-33060D38BD34}"/>
              </a:ext>
            </a:extLst>
          </p:cNvPr>
          <p:cNvSpPr>
            <a:spLocks/>
          </p:cNvSpPr>
          <p:nvPr/>
        </p:nvSpPr>
        <p:spPr>
          <a:xfrm rot="16200000">
            <a:off x="9566391" y="172941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0" name="small BLUE 4 Oval 24">
            <a:extLst>
              <a:ext uri="{FF2B5EF4-FFF2-40B4-BE49-F238E27FC236}">
                <a16:creationId xmlns:a16="http://schemas.microsoft.com/office/drawing/2014/main" id="{DC4DF348-6AAC-478D-B6DC-473044AAF226}"/>
              </a:ext>
            </a:extLst>
          </p:cNvPr>
          <p:cNvSpPr>
            <a:spLocks/>
          </p:cNvSpPr>
          <p:nvPr/>
        </p:nvSpPr>
        <p:spPr>
          <a:xfrm rot="16200000">
            <a:off x="9787625" y="212437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1" name="small ORANGE 4 Oval 25">
            <a:extLst>
              <a:ext uri="{FF2B5EF4-FFF2-40B4-BE49-F238E27FC236}">
                <a16:creationId xmlns:a16="http://schemas.microsoft.com/office/drawing/2014/main" id="{0A43287C-124D-45CF-8A7A-7E6A7A748B73}"/>
              </a:ext>
            </a:extLst>
          </p:cNvPr>
          <p:cNvSpPr>
            <a:spLocks/>
          </p:cNvSpPr>
          <p:nvPr/>
        </p:nvSpPr>
        <p:spPr>
          <a:xfrm rot="16200000">
            <a:off x="9787625" y="192562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2" name="small PURPLE 4 Oval 26">
            <a:extLst>
              <a:ext uri="{FF2B5EF4-FFF2-40B4-BE49-F238E27FC236}">
                <a16:creationId xmlns:a16="http://schemas.microsoft.com/office/drawing/2014/main" id="{A2E800FE-DF6D-4DEA-A8B4-26D44C8DCBF4}"/>
              </a:ext>
            </a:extLst>
          </p:cNvPr>
          <p:cNvSpPr>
            <a:spLocks/>
          </p:cNvSpPr>
          <p:nvPr/>
        </p:nvSpPr>
        <p:spPr>
          <a:xfrm rot="16200000">
            <a:off x="9787625" y="172941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3" name="big RED 4 Oval 27">
            <a:extLst>
              <a:ext uri="{FF2B5EF4-FFF2-40B4-BE49-F238E27FC236}">
                <a16:creationId xmlns:a16="http://schemas.microsoft.com/office/drawing/2014/main" id="{333BB7BD-929A-4D7E-9668-253E9442BE7C}"/>
              </a:ext>
            </a:extLst>
          </p:cNvPr>
          <p:cNvSpPr>
            <a:spLocks noChangeAspect="1"/>
          </p:cNvSpPr>
          <p:nvPr/>
        </p:nvSpPr>
        <p:spPr>
          <a:xfrm>
            <a:off x="9448097" y="170938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4" name="big YELLOW 4 Oval 28">
            <a:extLst>
              <a:ext uri="{FF2B5EF4-FFF2-40B4-BE49-F238E27FC236}">
                <a16:creationId xmlns:a16="http://schemas.microsoft.com/office/drawing/2014/main" id="{E56A66CC-9B27-433D-9F50-D947CEA2319A}"/>
              </a:ext>
            </a:extLst>
          </p:cNvPr>
          <p:cNvSpPr>
            <a:spLocks noChangeAspect="1"/>
          </p:cNvSpPr>
          <p:nvPr/>
        </p:nvSpPr>
        <p:spPr>
          <a:xfrm>
            <a:off x="9448097" y="170938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5" name="big GREEN 4 Oval 29">
            <a:extLst>
              <a:ext uri="{FF2B5EF4-FFF2-40B4-BE49-F238E27FC236}">
                <a16:creationId xmlns:a16="http://schemas.microsoft.com/office/drawing/2014/main" id="{E0E78C1E-F8A3-4B7B-8172-C3C7A8FA7E78}"/>
              </a:ext>
            </a:extLst>
          </p:cNvPr>
          <p:cNvSpPr>
            <a:spLocks noChangeAspect="1"/>
          </p:cNvSpPr>
          <p:nvPr/>
        </p:nvSpPr>
        <p:spPr>
          <a:xfrm>
            <a:off x="9448097" y="170938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6" name="big BLUE 4 Oval 30">
            <a:extLst>
              <a:ext uri="{FF2B5EF4-FFF2-40B4-BE49-F238E27FC236}">
                <a16:creationId xmlns:a16="http://schemas.microsoft.com/office/drawing/2014/main" id="{31BC068B-F3B2-4CBE-BB42-76A9D646842A}"/>
              </a:ext>
            </a:extLst>
          </p:cNvPr>
          <p:cNvSpPr>
            <a:spLocks noChangeAspect="1"/>
          </p:cNvSpPr>
          <p:nvPr/>
        </p:nvSpPr>
        <p:spPr>
          <a:xfrm>
            <a:off x="9448097" y="170938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7" name="big ORANGE 4 Oval 31">
            <a:extLst>
              <a:ext uri="{FF2B5EF4-FFF2-40B4-BE49-F238E27FC236}">
                <a16:creationId xmlns:a16="http://schemas.microsoft.com/office/drawing/2014/main" id="{EF5EED4C-6D9C-4081-8D1E-D2F27D407504}"/>
              </a:ext>
            </a:extLst>
          </p:cNvPr>
          <p:cNvSpPr>
            <a:spLocks noChangeAspect="1"/>
          </p:cNvSpPr>
          <p:nvPr/>
        </p:nvSpPr>
        <p:spPr>
          <a:xfrm>
            <a:off x="9448097" y="170938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8" name="big PURPLE 4 Oval 32">
            <a:extLst>
              <a:ext uri="{FF2B5EF4-FFF2-40B4-BE49-F238E27FC236}">
                <a16:creationId xmlns:a16="http://schemas.microsoft.com/office/drawing/2014/main" id="{885BA034-CE95-46B2-999E-3BE6175F792E}"/>
              </a:ext>
            </a:extLst>
          </p:cNvPr>
          <p:cNvSpPr>
            <a:spLocks noChangeAspect="1"/>
          </p:cNvSpPr>
          <p:nvPr/>
        </p:nvSpPr>
        <p:spPr>
          <a:xfrm>
            <a:off x="9448097" y="170938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0356990"/>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0" presetClass="exit" presetSubtype="0" fill="hold" grpId="5" nodeType="withEffect">
                                  <p:stCondLst>
                                    <p:cond delay="0"/>
                                  </p:stCondLst>
                                  <p:childTnLst>
                                    <p:animEffect transition="out" filter="fade">
                                      <p:cBhvr>
                                        <p:cTn id="10" dur="500"/>
                                        <p:tgtEl>
                                          <p:spTgt spid="24"/>
                                        </p:tgtEl>
                                      </p:cBhvr>
                                    </p:animEffect>
                                    <p:set>
                                      <p:cBhvr>
                                        <p:cTn id="11"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12" restart="whenNotActive" fill="hold" evtFilter="cancelBubble" nodeType="interactiveSeq">
                <p:stCondLst>
                  <p:cond evt="onClick" delay="0">
                    <p:tgtEl>
                      <p:spTgt spid="3"/>
                    </p:tgtEl>
                  </p:cond>
                </p:stCondLst>
                <p:endSync evt="end" delay="0">
                  <p:rtn val="all"/>
                </p:endSync>
                <p:childTnLst>
                  <p:par>
                    <p:cTn id="13" fill="hold">
                      <p:stCondLst>
                        <p:cond delay="0"/>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0" presetClass="exit" presetSubtype="0" fill="hold" grpId="4" nodeType="withEffect">
                                  <p:stCondLst>
                                    <p:cond delay="0"/>
                                  </p:stCondLst>
                                  <p:childTnLst>
                                    <p:animEffect transition="out" filter="fade">
                                      <p:cBhvr>
                                        <p:cTn id="18" dur="500"/>
                                        <p:tgtEl>
                                          <p:spTgt spid="24"/>
                                        </p:tgtEl>
                                      </p:cBhvr>
                                    </p:animEffect>
                                    <p:set>
                                      <p:cBhvr>
                                        <p:cTn id="19"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3"/>
                  </p:tgtEl>
                </p:cond>
              </p:nextCondLst>
            </p:seq>
            <p:seq concurrent="1" nextAc="seek">
              <p:cTn id="20" restart="whenNotActive" fill="hold" evtFilter="cancelBubble" nodeType="interactiveSeq">
                <p:stCondLst>
                  <p:cond evt="onClick" delay="0">
                    <p:tgtEl>
                      <p:spTgt spid="4"/>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grpId="1"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par>
                                <p:cTn id="27" presetID="10" presetClass="exit" presetSubtype="0" fill="hold" grpId="3" nodeType="withEffect">
                                  <p:stCondLst>
                                    <p:cond delay="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30" restart="whenNotActive" fill="hold" evtFilter="cancelBubble" nodeType="interactiveSeq">
                <p:stCondLst>
                  <p:cond evt="onClick" delay="0">
                    <p:tgtEl>
                      <p:spTgt spid="6"/>
                    </p:tgtEl>
                  </p:cond>
                </p:stCondLst>
                <p:endSync evt="end" delay="0">
                  <p:rtn val="all"/>
                </p:endSync>
                <p:childTnLst>
                  <p:par>
                    <p:cTn id="31" fill="hold">
                      <p:stCondLst>
                        <p:cond delay="0"/>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2"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0" presetClass="exit" presetSubtype="0" fill="hold" grpId="2" nodeType="withEffect">
                                  <p:stCondLst>
                                    <p:cond delay="0"/>
                                  </p:stCondLst>
                                  <p:childTnLst>
                                    <p:animEffect transition="out" filter="fade">
                                      <p:cBhvr>
                                        <p:cTn id="38" dur="500"/>
                                        <p:tgtEl>
                                          <p:spTgt spid="24"/>
                                        </p:tgtEl>
                                      </p:cBhvr>
                                    </p:animEffect>
                                    <p:set>
                                      <p:cBhvr>
                                        <p:cTn id="39"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40" restart="whenNotActive" fill="hold" evtFilter="cancelBubble" nodeType="interactiveSeq">
                <p:stCondLst>
                  <p:cond evt="onClick" delay="0">
                    <p:tgtEl>
                      <p:spTgt spid="7"/>
                    </p:tgtEl>
                  </p:cond>
                </p:stCondLst>
                <p:endSync evt="end" delay="0">
                  <p:rtn val="all"/>
                </p:endSync>
                <p:childTnLst>
                  <p:par>
                    <p:cTn id="41" fill="hold">
                      <p:stCondLst>
                        <p:cond delay="0"/>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childTnLst>
                                </p:cTn>
                              </p:par>
                              <p:par>
                                <p:cTn id="45" presetID="10" presetClass="exit" presetSubtype="0" fill="hold" grpId="1" nodeType="withEffect">
                                  <p:stCondLst>
                                    <p:cond delay="0"/>
                                  </p:stCondLst>
                                  <p:childTnLst>
                                    <p:animEffect transition="out" filter="fade">
                                      <p:cBhvr>
                                        <p:cTn id="46" dur="500"/>
                                        <p:tgtEl>
                                          <p:spTgt spid="24"/>
                                        </p:tgtEl>
                                      </p:cBhvr>
                                    </p:animEffect>
                                    <p:set>
                                      <p:cBhvr>
                                        <p:cTn id="47"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48" restart="whenNotActive" fill="hold" evtFilter="cancelBubble" nodeType="interactiveSeq">
                <p:stCondLst>
                  <p:cond evt="onClick" delay="0">
                    <p:tgtEl>
                      <p:spTgt spid="5"/>
                    </p:tgtEl>
                  </p:cond>
                </p:stCondLst>
                <p:endSync evt="end" delay="0">
                  <p:rtn val="all"/>
                </p:endSync>
                <p:childTnLst>
                  <p:par>
                    <p:cTn id="49" fill="hold">
                      <p:stCondLst>
                        <p:cond delay="0"/>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1"/>
                                        </p:tgtEl>
                                        <p:attrNameLst>
                                          <p:attrName>style.visibility</p:attrName>
                                        </p:attrNameLst>
                                      </p:cBhvr>
                                      <p:to>
                                        <p:strVal val="visible"/>
                                      </p:to>
                                    </p:set>
                                  </p:childTnLst>
                                </p:cTn>
                              </p:par>
                              <p:par>
                                <p:cTn id="53" presetID="1" presetClass="entr" presetSubtype="0" fill="hold" grpId="1" nodeType="withEffect">
                                  <p:stCondLst>
                                    <p:cond delay="0"/>
                                  </p:stCondLst>
                                  <p:childTnLst>
                                    <p:set>
                                      <p:cBhvr>
                                        <p:cTn id="54" dur="1" fill="hold">
                                          <p:stCondLst>
                                            <p:cond delay="0"/>
                                          </p:stCondLst>
                                        </p:cTn>
                                        <p:tgtEl>
                                          <p:spTgt spid="17"/>
                                        </p:tgtEl>
                                        <p:attrNameLst>
                                          <p:attrName>style.visibility</p:attrName>
                                        </p:attrNameLst>
                                      </p:cBhvr>
                                      <p:to>
                                        <p:strVal val="visible"/>
                                      </p:to>
                                    </p:set>
                                  </p:childTnLst>
                                </p:cTn>
                              </p:par>
                              <p:par>
                                <p:cTn id="55" presetID="10" presetClass="exit" presetSubtype="0" fill="hold" grpId="0" nodeType="withEffect">
                                  <p:stCondLst>
                                    <p:cond delay="0"/>
                                  </p:stCondLst>
                                  <p:childTnLst>
                                    <p:animEffect transition="out" filter="fade">
                                      <p:cBhvr>
                                        <p:cTn id="56" dur="500"/>
                                        <p:tgtEl>
                                          <p:spTgt spid="24"/>
                                        </p:tgtEl>
                                      </p:cBhvr>
                                    </p:animEffect>
                                    <p:set>
                                      <p:cBhvr>
                                        <p:cTn id="57"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58" restart="whenNotActive" fill="hold" evtFilter="cancelBubble" nodeType="interactiveSeq">
                <p:stCondLst>
                  <p:cond evt="onClick" delay="0">
                    <p:tgtEl>
                      <p:spTgt spid="13"/>
                    </p:tgtEl>
                  </p:cond>
                </p:stCondLst>
                <p:endSync evt="end" delay="0">
                  <p:rtn val="all"/>
                </p:endSync>
                <p:childTnLst>
                  <p:par>
                    <p:cTn id="59" fill="hold">
                      <p:stCondLst>
                        <p:cond delay="0"/>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13"/>
                                        </p:tgtEl>
                                        <p:attrNameLst>
                                          <p:attrName>style.visibility</p:attrName>
                                        </p:attrNameLst>
                                      </p:cBhvr>
                                      <p:to>
                                        <p:strVal val="hidden"/>
                                      </p:to>
                                    </p:set>
                                  </p:childTnLst>
                                </p:cTn>
                              </p:par>
                              <p:par>
                                <p:cTn id="63" presetID="10" presetClass="entr" presetSubtype="0" fill="hold" grpId="6" nodeType="with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500"/>
                                        <p:tgtEl>
                                          <p:spTgt spid="24"/>
                                        </p:tgtEl>
                                      </p:cBhvr>
                                    </p:animEffect>
                                  </p:childTnLst>
                                </p:cTn>
                              </p:par>
                            </p:childTnLst>
                          </p:cTn>
                        </p:par>
                      </p:childTnLst>
                    </p:cTn>
                  </p:par>
                </p:childTnLst>
              </p:cTn>
              <p:nextCondLst>
                <p:cond evt="onClick" delay="0">
                  <p:tgtEl>
                    <p:spTgt spid="13"/>
                  </p:tgtEl>
                </p:cond>
              </p:nextCondLst>
            </p:seq>
            <p:seq concurrent="1" nextAc="seek">
              <p:cTn id="66" restart="whenNotActive" fill="hold" evtFilter="cancelBubble" nodeType="interactiveSeq">
                <p:stCondLst>
                  <p:cond evt="onClick" delay="0">
                    <p:tgtEl>
                      <p:spTgt spid="8"/>
                    </p:tgtEl>
                  </p:cond>
                </p:stCondLst>
                <p:endSync evt="end" delay="0">
                  <p:rtn val="all"/>
                </p:endSync>
                <p:childTnLst>
                  <p:par>
                    <p:cTn id="67" fill="hold">
                      <p:stCondLst>
                        <p:cond delay="0"/>
                      </p:stCondLst>
                      <p:childTnLst>
                        <p:par>
                          <p:cTn id="68" fill="hold">
                            <p:stCondLst>
                              <p:cond delay="0"/>
                            </p:stCondLst>
                            <p:childTnLst>
                              <p:par>
                                <p:cTn id="69" presetID="1" presetClass="exit" presetSubtype="0" fill="hold" grpId="1" nodeType="clickEffect">
                                  <p:stCondLst>
                                    <p:cond delay="0"/>
                                  </p:stCondLst>
                                  <p:childTnLst>
                                    <p:set>
                                      <p:cBhvr>
                                        <p:cTn id="70" dur="1" fill="hold">
                                          <p:stCondLst>
                                            <p:cond delay="0"/>
                                          </p:stCondLst>
                                        </p:cTn>
                                        <p:tgtEl>
                                          <p:spTgt spid="8"/>
                                        </p:tgtEl>
                                        <p:attrNameLst>
                                          <p:attrName>style.visibility</p:attrName>
                                        </p:attrNameLst>
                                      </p:cBhvr>
                                      <p:to>
                                        <p:strVal val="hidden"/>
                                      </p:to>
                                    </p:set>
                                  </p:childTnLst>
                                </p:cTn>
                              </p:par>
                              <p:par>
                                <p:cTn id="71" presetID="1" presetClass="exit" presetSubtype="0" fill="hold" grpId="5" nodeType="withEffect">
                                  <p:stCondLst>
                                    <p:cond delay="0"/>
                                  </p:stCondLst>
                                  <p:childTnLst>
                                    <p:set>
                                      <p:cBhvr>
                                        <p:cTn id="72" dur="1" fill="hold">
                                          <p:stCondLst>
                                            <p:cond delay="0"/>
                                          </p:stCondLst>
                                        </p:cTn>
                                        <p:tgtEl>
                                          <p:spTgt spid="17"/>
                                        </p:tgtEl>
                                        <p:attrNameLst>
                                          <p:attrName>style.visibility</p:attrName>
                                        </p:attrNameLst>
                                      </p:cBhvr>
                                      <p:to>
                                        <p:strVal val="hidden"/>
                                      </p:to>
                                    </p:set>
                                  </p:childTnLst>
                                </p:cTn>
                              </p:par>
                              <p:par>
                                <p:cTn id="73" presetID="10" presetClass="entr" presetSubtype="0" fill="hold" grpId="7" nodeType="with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500"/>
                                        <p:tgtEl>
                                          <p:spTgt spid="24"/>
                                        </p:tgtEl>
                                      </p:cBhvr>
                                    </p:animEffect>
                                  </p:childTnLst>
                                </p:cTn>
                              </p:par>
                            </p:childTnLst>
                          </p:cTn>
                        </p:par>
                      </p:childTnLst>
                    </p:cTn>
                  </p:par>
                </p:childTnLst>
              </p:cTn>
              <p:nextCondLst>
                <p:cond evt="onClick" delay="0">
                  <p:tgtEl>
                    <p:spTgt spid="8"/>
                  </p:tgtEl>
                </p:cond>
              </p:nextCondLst>
            </p:seq>
            <p:seq concurrent="1" nextAc="seek">
              <p:cTn id="76" restart="whenNotActive" fill="hold" evtFilter="cancelBubble" nodeType="interactiveSeq">
                <p:stCondLst>
                  <p:cond evt="onClick" delay="0">
                    <p:tgtEl>
                      <p:spTgt spid="9"/>
                    </p:tgtEl>
                  </p:cond>
                </p:stCondLst>
                <p:endSync evt="end" delay="0">
                  <p:rtn val="all"/>
                </p:endSync>
                <p:childTnLst>
                  <p:par>
                    <p:cTn id="77" fill="hold">
                      <p:stCondLst>
                        <p:cond delay="0"/>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9"/>
                                        </p:tgtEl>
                                        <p:attrNameLst>
                                          <p:attrName>style.visibility</p:attrName>
                                        </p:attrNameLst>
                                      </p:cBhvr>
                                      <p:to>
                                        <p:strVal val="hidden"/>
                                      </p:to>
                                    </p:set>
                                  </p:childTnLst>
                                </p:cTn>
                              </p:par>
                              <p:par>
                                <p:cTn id="81" presetID="10" presetClass="entr" presetSubtype="0" fill="hold" grpId="1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500"/>
                                        <p:tgtEl>
                                          <p:spTgt spid="24"/>
                                        </p:tgtEl>
                                      </p:cBhvr>
                                    </p:animEffect>
                                  </p:childTnLst>
                                </p:cTn>
                              </p:par>
                            </p:childTnLst>
                          </p:cTn>
                        </p:par>
                      </p:childTnLst>
                    </p:cTn>
                  </p:par>
                </p:childTnLst>
              </p:cTn>
              <p:nextCondLst>
                <p:cond evt="onClick" delay="0">
                  <p:tgtEl>
                    <p:spTgt spid="9"/>
                  </p:tgtEl>
                </p:cond>
              </p:nextCondLst>
            </p:seq>
            <p:seq concurrent="1" nextAc="seek">
              <p:cTn id="84" restart="whenNotActive" fill="hold" evtFilter="cancelBubble" nodeType="interactiveSeq">
                <p:stCondLst>
                  <p:cond evt="onClick" delay="0">
                    <p:tgtEl>
                      <p:spTgt spid="10"/>
                    </p:tgtEl>
                  </p:cond>
                </p:stCondLst>
                <p:endSync evt="end" delay="0">
                  <p:rtn val="all"/>
                </p:endSync>
                <p:childTnLst>
                  <p:par>
                    <p:cTn id="85" fill="hold">
                      <p:stCondLst>
                        <p:cond delay="0"/>
                      </p:stCondLst>
                      <p:childTnLst>
                        <p:par>
                          <p:cTn id="86" fill="hold">
                            <p:stCondLst>
                              <p:cond delay="0"/>
                            </p:stCondLst>
                            <p:childTnLst>
                              <p:par>
                                <p:cTn id="87" presetID="1" presetClass="exit" presetSubtype="0" fill="hold" grpId="0" nodeType="clickEffect">
                                  <p:stCondLst>
                                    <p:cond delay="0"/>
                                  </p:stCondLst>
                                  <p:childTnLst>
                                    <p:set>
                                      <p:cBhvr>
                                        <p:cTn id="88" dur="1" fill="hold">
                                          <p:stCondLst>
                                            <p:cond delay="0"/>
                                          </p:stCondLst>
                                        </p:cTn>
                                        <p:tgtEl>
                                          <p:spTgt spid="10"/>
                                        </p:tgtEl>
                                        <p:attrNameLst>
                                          <p:attrName>style.visibility</p:attrName>
                                        </p:attrNameLst>
                                      </p:cBhvr>
                                      <p:to>
                                        <p:strVal val="hidden"/>
                                      </p:to>
                                    </p:set>
                                  </p:childTnLst>
                                </p:cTn>
                              </p:par>
                              <p:par>
                                <p:cTn id="89" presetID="1" presetClass="exit" presetSubtype="0" fill="hold" grpId="1" nodeType="withEffect">
                                  <p:stCondLst>
                                    <p:cond delay="0"/>
                                  </p:stCondLst>
                                  <p:childTnLst>
                                    <p:set>
                                      <p:cBhvr>
                                        <p:cTn id="90" dur="1" fill="hold">
                                          <p:stCondLst>
                                            <p:cond delay="0"/>
                                          </p:stCondLst>
                                        </p:cTn>
                                        <p:tgtEl>
                                          <p:spTgt spid="19"/>
                                        </p:tgtEl>
                                        <p:attrNameLst>
                                          <p:attrName>style.visibility</p:attrName>
                                        </p:attrNameLst>
                                      </p:cBhvr>
                                      <p:to>
                                        <p:strVal val="hidden"/>
                                      </p:to>
                                    </p:set>
                                  </p:childTnLst>
                                </p:cTn>
                              </p:par>
                              <p:par>
                                <p:cTn id="91" presetID="10" presetClass="entr" presetSubtype="0" fill="hold" grpId="9" nodeType="withEffect">
                                  <p:stCondLst>
                                    <p:cond delay="0"/>
                                  </p:stCondLst>
                                  <p:childTnLst>
                                    <p:set>
                                      <p:cBhvr>
                                        <p:cTn id="92" dur="1" fill="hold">
                                          <p:stCondLst>
                                            <p:cond delay="0"/>
                                          </p:stCondLst>
                                        </p:cTn>
                                        <p:tgtEl>
                                          <p:spTgt spid="24"/>
                                        </p:tgtEl>
                                        <p:attrNameLst>
                                          <p:attrName>style.visibility</p:attrName>
                                        </p:attrNameLst>
                                      </p:cBhvr>
                                      <p:to>
                                        <p:strVal val="visible"/>
                                      </p:to>
                                    </p:set>
                                    <p:animEffect transition="in" filter="fade">
                                      <p:cBhvr>
                                        <p:cTn id="93" dur="500"/>
                                        <p:tgtEl>
                                          <p:spTgt spid="24"/>
                                        </p:tgtEl>
                                      </p:cBhvr>
                                    </p:animEffect>
                                  </p:childTnLst>
                                </p:cTn>
                              </p:par>
                            </p:childTnLst>
                          </p:cTn>
                        </p:par>
                      </p:childTnLst>
                    </p:cTn>
                  </p:par>
                </p:childTnLst>
              </p:cTn>
              <p:nextCondLst>
                <p:cond evt="onClick" delay="0">
                  <p:tgtEl>
                    <p:spTgt spid="10"/>
                  </p:tgtEl>
                </p:cond>
              </p:nextCondLst>
            </p:seq>
            <p:seq concurrent="1" nextAc="seek">
              <p:cTn id="94" restart="whenNotActive" fill="hold" evtFilter="cancelBubble" nodeType="interactiveSeq">
                <p:stCondLst>
                  <p:cond evt="onClick" delay="0">
                    <p:tgtEl>
                      <p:spTgt spid="11"/>
                    </p:tgtEl>
                  </p:cond>
                </p:stCondLst>
                <p:endSync evt="end" delay="0">
                  <p:rtn val="all"/>
                </p:endSync>
                <p:childTnLst>
                  <p:par>
                    <p:cTn id="95" fill="hold">
                      <p:stCondLst>
                        <p:cond delay="0"/>
                      </p:stCondLst>
                      <p:childTnLst>
                        <p:par>
                          <p:cTn id="96" fill="hold">
                            <p:stCondLst>
                              <p:cond delay="0"/>
                            </p:stCondLst>
                            <p:childTnLst>
                              <p:par>
                                <p:cTn id="97" presetID="1" presetClass="exit" presetSubtype="0" fill="hold" grpId="1" nodeType="clickEffect">
                                  <p:stCondLst>
                                    <p:cond delay="0"/>
                                  </p:stCondLst>
                                  <p:childTnLst>
                                    <p:set>
                                      <p:cBhvr>
                                        <p:cTn id="98" dur="1" fill="hold">
                                          <p:stCondLst>
                                            <p:cond delay="0"/>
                                          </p:stCondLst>
                                        </p:cTn>
                                        <p:tgtEl>
                                          <p:spTgt spid="11"/>
                                        </p:tgtEl>
                                        <p:attrNameLst>
                                          <p:attrName>style.visibility</p:attrName>
                                        </p:attrNameLst>
                                      </p:cBhvr>
                                      <p:to>
                                        <p:strVal val="hidden"/>
                                      </p:to>
                                    </p:set>
                                  </p:childTnLst>
                                </p:cTn>
                              </p:par>
                              <p:par>
                                <p:cTn id="99" presetID="1" presetClass="exit" presetSubtype="0" fill="hold" grpId="4" nodeType="withEffect">
                                  <p:stCondLst>
                                    <p:cond delay="0"/>
                                  </p:stCondLst>
                                  <p:childTnLst>
                                    <p:set>
                                      <p:cBhvr>
                                        <p:cTn id="100" dur="1" fill="hold">
                                          <p:stCondLst>
                                            <p:cond delay="0"/>
                                          </p:stCondLst>
                                        </p:cTn>
                                        <p:tgtEl>
                                          <p:spTgt spid="17"/>
                                        </p:tgtEl>
                                        <p:attrNameLst>
                                          <p:attrName>style.visibility</p:attrName>
                                        </p:attrNameLst>
                                      </p:cBhvr>
                                      <p:to>
                                        <p:strVal val="hidden"/>
                                      </p:to>
                                    </p:set>
                                  </p:childTnLst>
                                </p:cTn>
                              </p:par>
                              <p:par>
                                <p:cTn id="101" presetID="10" presetClass="entr" presetSubtype="0" fill="hold" grpId="11" nodeType="with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500"/>
                                        <p:tgtEl>
                                          <p:spTgt spid="24"/>
                                        </p:tgtEl>
                                      </p:cBhvr>
                                    </p:animEffect>
                                  </p:childTnLst>
                                </p:cTn>
                              </p:par>
                            </p:childTnLst>
                          </p:cTn>
                        </p:par>
                      </p:childTnLst>
                    </p:cTn>
                  </p:par>
                </p:childTnLst>
              </p:cTn>
              <p:nextCondLst>
                <p:cond evt="onClick" delay="0">
                  <p:tgtEl>
                    <p:spTgt spid="11"/>
                  </p:tgtEl>
                </p:cond>
              </p:nextCondLst>
            </p:seq>
            <p:seq concurrent="1" nextAc="seek">
              <p:cTn id="104" restart="whenNotActive" fill="hold" evtFilter="cancelBubble" nodeType="interactiveSeq">
                <p:stCondLst>
                  <p:cond evt="onClick" delay="0">
                    <p:tgtEl>
                      <p:spTgt spid="12"/>
                    </p:tgtEl>
                  </p:cond>
                </p:stCondLst>
                <p:endSync evt="end" delay="0">
                  <p:rtn val="all"/>
                </p:endSync>
                <p:childTnLst>
                  <p:par>
                    <p:cTn id="105" fill="hold">
                      <p:stCondLst>
                        <p:cond delay="0"/>
                      </p:stCondLst>
                      <p:childTnLst>
                        <p:par>
                          <p:cTn id="106" fill="hold">
                            <p:stCondLst>
                              <p:cond delay="0"/>
                            </p:stCondLst>
                            <p:childTnLst>
                              <p:par>
                                <p:cTn id="107" presetID="1" presetClass="exit" presetSubtype="0" fill="hold" grpId="1" nodeType="clickEffect">
                                  <p:stCondLst>
                                    <p:cond delay="0"/>
                                  </p:stCondLst>
                                  <p:childTnLst>
                                    <p:set>
                                      <p:cBhvr>
                                        <p:cTn id="108" dur="1" fill="hold">
                                          <p:stCondLst>
                                            <p:cond delay="0"/>
                                          </p:stCondLst>
                                        </p:cTn>
                                        <p:tgtEl>
                                          <p:spTgt spid="12"/>
                                        </p:tgtEl>
                                        <p:attrNameLst>
                                          <p:attrName>style.visibility</p:attrName>
                                        </p:attrNameLst>
                                      </p:cBhvr>
                                      <p:to>
                                        <p:strVal val="hidden"/>
                                      </p:to>
                                    </p:set>
                                  </p:childTnLst>
                                </p:cTn>
                              </p:par>
                              <p:par>
                                <p:cTn id="109" presetID="1" presetClass="exit" presetSubtype="0" fill="hold" grpId="3" nodeType="withEffect">
                                  <p:stCondLst>
                                    <p:cond delay="0"/>
                                  </p:stCondLst>
                                  <p:childTnLst>
                                    <p:set>
                                      <p:cBhvr>
                                        <p:cTn id="110" dur="1" fill="hold">
                                          <p:stCondLst>
                                            <p:cond delay="0"/>
                                          </p:stCondLst>
                                        </p:cTn>
                                        <p:tgtEl>
                                          <p:spTgt spid="17"/>
                                        </p:tgtEl>
                                        <p:attrNameLst>
                                          <p:attrName>style.visibility</p:attrName>
                                        </p:attrNameLst>
                                      </p:cBhvr>
                                      <p:to>
                                        <p:strVal val="hidden"/>
                                      </p:to>
                                    </p:set>
                                  </p:childTnLst>
                                </p:cTn>
                              </p:par>
                              <p:par>
                                <p:cTn id="111" presetID="10" presetClass="entr" presetSubtype="0" fill="hold" grpId="8" nodeType="withEffect">
                                  <p:stCondLst>
                                    <p:cond delay="0"/>
                                  </p:stCondLst>
                                  <p:childTnLst>
                                    <p:set>
                                      <p:cBhvr>
                                        <p:cTn id="112" dur="1" fill="hold">
                                          <p:stCondLst>
                                            <p:cond delay="0"/>
                                          </p:stCondLst>
                                        </p:cTn>
                                        <p:tgtEl>
                                          <p:spTgt spid="24"/>
                                        </p:tgtEl>
                                        <p:attrNameLst>
                                          <p:attrName>style.visibility</p:attrName>
                                        </p:attrNameLst>
                                      </p:cBhvr>
                                      <p:to>
                                        <p:strVal val="visible"/>
                                      </p:to>
                                    </p:set>
                                    <p:animEffect transition="in" filter="fade">
                                      <p:cBhvr>
                                        <p:cTn id="113" dur="500"/>
                                        <p:tgtEl>
                                          <p:spTgt spid="24"/>
                                        </p:tgtEl>
                                      </p:cBhvr>
                                    </p:animEffect>
                                  </p:childTnLst>
                                </p:cTn>
                              </p:par>
                            </p:childTnLst>
                          </p:cTn>
                        </p:par>
                      </p:childTnLst>
                    </p:cTn>
                  </p:par>
                </p:childTnLst>
              </p:cTn>
              <p:nextCondLst>
                <p:cond evt="onClick" delay="0">
                  <p:tgtEl>
                    <p:spTgt spid="12"/>
                  </p:tgtEl>
                </p:cond>
              </p:nextCondLst>
            </p:seq>
            <p:seq concurrent="1" nextAc="seek">
              <p:cTn id="114" restart="whenNotActive" fill="hold" evtFilter="cancelBubble" nodeType="interactiveSeq">
                <p:stCondLst>
                  <p:cond evt="onClick" delay="0">
                    <p:tgtEl>
                      <p:spTgt spid="26"/>
                    </p:tgtEl>
                  </p:cond>
                </p:stCondLst>
                <p:endSync evt="end" delay="0">
                  <p:rtn val="all"/>
                </p:endSync>
                <p:childTnLst>
                  <p:par>
                    <p:cTn id="115" fill="hold">
                      <p:stCondLst>
                        <p:cond delay="0"/>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32"/>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6"/>
                                        </p:tgtEl>
                                        <p:attrNameLst>
                                          <p:attrName>style.visibility</p:attrName>
                                        </p:attrNameLst>
                                      </p:cBhvr>
                                      <p:to>
                                        <p:strVal val="visible"/>
                                      </p:to>
                                    </p:set>
                                  </p:childTnLst>
                                </p:cTn>
                              </p:par>
                              <p:par>
                                <p:cTn id="121" presetID="10" presetClass="exit" presetSubtype="0" fill="hold" grpId="0" nodeType="withEffect">
                                  <p:stCondLst>
                                    <p:cond delay="0"/>
                                  </p:stCondLst>
                                  <p:childTnLst>
                                    <p:animEffect transition="out" filter="fade">
                                      <p:cBhvr>
                                        <p:cTn id="122" dur="500"/>
                                        <p:tgtEl>
                                          <p:spTgt spid="25"/>
                                        </p:tgtEl>
                                      </p:cBhvr>
                                    </p:animEffect>
                                    <p:set>
                                      <p:cBhvr>
                                        <p:cTn id="123"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24" restart="whenNotActive" fill="hold" evtFilter="cancelBubble" nodeType="interactiveSeq">
                <p:stCondLst>
                  <p:cond evt="onClick" delay="0">
                    <p:tgtEl>
                      <p:spTgt spid="27"/>
                    </p:tgtEl>
                  </p:cond>
                </p:stCondLst>
                <p:endSync evt="end" delay="0">
                  <p:rtn val="all"/>
                </p:endSync>
                <p:childTnLst>
                  <p:par>
                    <p:cTn id="125" fill="hold">
                      <p:stCondLst>
                        <p:cond delay="0"/>
                      </p:stCondLst>
                      <p:childTnLst>
                        <p:par>
                          <p:cTn id="126" fill="hold">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3"/>
                                        </p:tgtEl>
                                        <p:attrNameLst>
                                          <p:attrName>style.visibility</p:attrName>
                                        </p:attrNameLst>
                                      </p:cBhvr>
                                      <p:to>
                                        <p:strVal val="visible"/>
                                      </p:to>
                                    </p:set>
                                  </p:childTnLst>
                                </p:cTn>
                              </p:par>
                              <p:par>
                                <p:cTn id="129" presetID="10" presetClass="exit" presetSubtype="0" fill="hold" grpId="1" nodeType="withEffect">
                                  <p:stCondLst>
                                    <p:cond delay="0"/>
                                  </p:stCondLst>
                                  <p:childTnLst>
                                    <p:animEffect transition="out" filter="fade">
                                      <p:cBhvr>
                                        <p:cTn id="130" dur="500"/>
                                        <p:tgtEl>
                                          <p:spTgt spid="25"/>
                                        </p:tgtEl>
                                      </p:cBhvr>
                                    </p:animEffect>
                                    <p:set>
                                      <p:cBhvr>
                                        <p:cTn id="131"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7"/>
                  </p:tgtEl>
                </p:cond>
              </p:nextCondLst>
            </p:seq>
            <p:seq concurrent="1" nextAc="seek">
              <p:cTn id="132" restart="whenNotActive" fill="hold" evtFilter="cancelBubble" nodeType="interactiveSeq">
                <p:stCondLst>
                  <p:cond evt="onClick" delay="0">
                    <p:tgtEl>
                      <p:spTgt spid="28"/>
                    </p:tgtEl>
                  </p:cond>
                </p:stCondLst>
                <p:endSync evt="end" delay="0">
                  <p:rtn val="all"/>
                </p:endSync>
                <p:childTnLst>
                  <p:par>
                    <p:cTn id="133" fill="hold">
                      <p:stCondLst>
                        <p:cond delay="0"/>
                      </p:stCondLst>
                      <p:childTnLst>
                        <p:par>
                          <p:cTn id="134" fill="hold">
                            <p:stCondLst>
                              <p:cond delay="0"/>
                            </p:stCondLst>
                            <p:childTnLst>
                              <p:par>
                                <p:cTn id="135" presetID="1" presetClass="entr" presetSubtype="0" fill="hold" grpId="0" nodeType="clickEffect">
                                  <p:stCondLst>
                                    <p:cond delay="0"/>
                                  </p:stCondLst>
                                  <p:childTnLst>
                                    <p:set>
                                      <p:cBhvr>
                                        <p:cTn id="136" dur="1" fill="hold">
                                          <p:stCondLst>
                                            <p:cond delay="0"/>
                                          </p:stCondLst>
                                        </p:cTn>
                                        <p:tgtEl>
                                          <p:spTgt spid="34"/>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16"/>
                                        </p:tgtEl>
                                        <p:attrNameLst>
                                          <p:attrName>style.visibility</p:attrName>
                                        </p:attrNameLst>
                                      </p:cBhvr>
                                      <p:to>
                                        <p:strVal val="visible"/>
                                      </p:to>
                                    </p:set>
                                  </p:childTnLst>
                                </p:cTn>
                              </p:par>
                              <p:par>
                                <p:cTn id="139" presetID="10" presetClass="exit" presetSubtype="0" fill="hold" grpId="2" nodeType="withEffect">
                                  <p:stCondLst>
                                    <p:cond delay="0"/>
                                  </p:stCondLst>
                                  <p:childTnLst>
                                    <p:animEffect transition="out" filter="fade">
                                      <p:cBhvr>
                                        <p:cTn id="140" dur="500"/>
                                        <p:tgtEl>
                                          <p:spTgt spid="25"/>
                                        </p:tgtEl>
                                      </p:cBhvr>
                                    </p:animEffect>
                                    <p:set>
                                      <p:cBhvr>
                                        <p:cTn id="141"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8"/>
                  </p:tgtEl>
                </p:cond>
              </p:nextCondLst>
            </p:seq>
            <p:seq concurrent="1" nextAc="seek">
              <p:cTn id="142" restart="whenNotActive" fill="hold" evtFilter="cancelBubble" nodeType="interactiveSeq">
                <p:stCondLst>
                  <p:cond evt="onClick" delay="0">
                    <p:tgtEl>
                      <p:spTgt spid="30"/>
                    </p:tgtEl>
                  </p:cond>
                </p:stCondLst>
                <p:endSync evt="end" delay="0">
                  <p:rtn val="all"/>
                </p:endSync>
                <p:childTnLst>
                  <p:par>
                    <p:cTn id="143" fill="hold">
                      <p:stCondLst>
                        <p:cond delay="0"/>
                      </p:stCondLst>
                      <p:childTnLst>
                        <p:par>
                          <p:cTn id="144" fill="hold">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36"/>
                                        </p:tgtEl>
                                        <p:attrNameLst>
                                          <p:attrName>style.visibility</p:attrName>
                                        </p:attrNameLst>
                                      </p:cBhvr>
                                      <p:to>
                                        <p:strVal val="visible"/>
                                      </p:to>
                                    </p:set>
                                  </p:childTnLst>
                                </p:cTn>
                              </p:par>
                              <p:par>
                                <p:cTn id="147" presetID="1" presetClass="entr" presetSubtype="0" fill="hold" grpId="1" nodeType="withEffect">
                                  <p:stCondLst>
                                    <p:cond delay="0"/>
                                  </p:stCondLst>
                                  <p:childTnLst>
                                    <p:set>
                                      <p:cBhvr>
                                        <p:cTn id="148" dur="1" fill="hold">
                                          <p:stCondLst>
                                            <p:cond delay="0"/>
                                          </p:stCondLst>
                                        </p:cTn>
                                        <p:tgtEl>
                                          <p:spTgt spid="16"/>
                                        </p:tgtEl>
                                        <p:attrNameLst>
                                          <p:attrName>style.visibility</p:attrName>
                                        </p:attrNameLst>
                                      </p:cBhvr>
                                      <p:to>
                                        <p:strVal val="visible"/>
                                      </p:to>
                                    </p:set>
                                  </p:childTnLst>
                                </p:cTn>
                              </p:par>
                              <p:par>
                                <p:cTn id="149" presetID="10" presetClass="exit" presetSubtype="0" fill="hold" grpId="9" nodeType="withEffect">
                                  <p:stCondLst>
                                    <p:cond delay="0"/>
                                  </p:stCondLst>
                                  <p:childTnLst>
                                    <p:animEffect transition="out" filter="fade">
                                      <p:cBhvr>
                                        <p:cTn id="150" dur="500"/>
                                        <p:tgtEl>
                                          <p:spTgt spid="25"/>
                                        </p:tgtEl>
                                      </p:cBhvr>
                                    </p:animEffect>
                                    <p:set>
                                      <p:cBhvr>
                                        <p:cTn id="151"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152" restart="whenNotActive" fill="hold" evtFilter="cancelBubble" nodeType="interactiveSeq">
                <p:stCondLst>
                  <p:cond evt="onClick" delay="0">
                    <p:tgtEl>
                      <p:spTgt spid="31"/>
                    </p:tgtEl>
                  </p:cond>
                </p:stCondLst>
                <p:endSync evt="end" delay="0">
                  <p:rtn val="all"/>
                </p:endSync>
                <p:childTnLst>
                  <p:par>
                    <p:cTn id="153" fill="hold">
                      <p:stCondLst>
                        <p:cond delay="0"/>
                      </p:stCondLst>
                      <p:childTnLst>
                        <p:par>
                          <p:cTn id="154" fill="hold">
                            <p:stCondLst>
                              <p:cond delay="0"/>
                            </p:stCondLst>
                            <p:childTnLst>
                              <p:par>
                                <p:cTn id="155" presetID="1" presetClass="entr" presetSubtype="0" fill="hold" grpId="0" nodeType="clickEffect">
                                  <p:stCondLst>
                                    <p:cond delay="0"/>
                                  </p:stCondLst>
                                  <p:childTnLst>
                                    <p:set>
                                      <p:cBhvr>
                                        <p:cTn id="156" dur="1" fill="hold">
                                          <p:stCondLst>
                                            <p:cond delay="0"/>
                                          </p:stCondLst>
                                        </p:cTn>
                                        <p:tgtEl>
                                          <p:spTgt spid="37"/>
                                        </p:tgtEl>
                                        <p:attrNameLst>
                                          <p:attrName>style.visibility</p:attrName>
                                        </p:attrNameLst>
                                      </p:cBhvr>
                                      <p:to>
                                        <p:strVal val="visible"/>
                                      </p:to>
                                    </p:set>
                                  </p:childTnLst>
                                </p:cTn>
                              </p:par>
                              <p:par>
                                <p:cTn id="157" presetID="10" presetClass="exit" presetSubtype="0" fill="hold" grpId="10" nodeType="withEffect">
                                  <p:stCondLst>
                                    <p:cond delay="0"/>
                                  </p:stCondLst>
                                  <p:childTnLst>
                                    <p:animEffect transition="out" filter="fade">
                                      <p:cBhvr>
                                        <p:cTn id="158" dur="500"/>
                                        <p:tgtEl>
                                          <p:spTgt spid="25"/>
                                        </p:tgtEl>
                                      </p:cBhvr>
                                    </p:animEffect>
                                    <p:set>
                                      <p:cBhvr>
                                        <p:cTn id="159"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160" restart="whenNotActive" fill="hold" evtFilter="cancelBubble" nodeType="interactiveSeq">
                <p:stCondLst>
                  <p:cond evt="onClick" delay="0">
                    <p:tgtEl>
                      <p:spTgt spid="29"/>
                    </p:tgtEl>
                  </p:cond>
                </p:stCondLst>
                <p:endSync evt="end" delay="0">
                  <p:rtn val="all"/>
                </p:endSync>
                <p:childTnLst>
                  <p:par>
                    <p:cTn id="161" fill="hold">
                      <p:stCondLst>
                        <p:cond delay="0"/>
                      </p:stCondLst>
                      <p:childTnLst>
                        <p:par>
                          <p:cTn id="162" fill="hold">
                            <p:stCondLst>
                              <p:cond delay="0"/>
                            </p:stCondLst>
                            <p:childTnLst>
                              <p:par>
                                <p:cTn id="163" presetID="1" presetClass="entr" presetSubtype="0" fill="hold" grpId="0" nodeType="clickEffect">
                                  <p:stCondLst>
                                    <p:cond delay="0"/>
                                  </p:stCondLst>
                                  <p:childTnLst>
                                    <p:set>
                                      <p:cBhvr>
                                        <p:cTn id="164" dur="1" fill="hold">
                                          <p:stCondLst>
                                            <p:cond delay="0"/>
                                          </p:stCondLst>
                                        </p:cTn>
                                        <p:tgtEl>
                                          <p:spTgt spid="35"/>
                                        </p:tgtEl>
                                        <p:attrNameLst>
                                          <p:attrName>style.visibility</p:attrName>
                                        </p:attrNameLst>
                                      </p:cBhvr>
                                      <p:to>
                                        <p:strVal val="visible"/>
                                      </p:to>
                                    </p:set>
                                  </p:childTnLst>
                                </p:cTn>
                              </p:par>
                              <p:par>
                                <p:cTn id="165" presetID="1" presetClass="entr" presetSubtype="0" fill="hold" grpId="0" nodeType="withEffect">
                                  <p:stCondLst>
                                    <p:cond delay="0"/>
                                  </p:stCondLst>
                                  <p:childTnLst>
                                    <p:set>
                                      <p:cBhvr>
                                        <p:cTn id="166" dur="1" fill="hold">
                                          <p:stCondLst>
                                            <p:cond delay="0"/>
                                          </p:stCondLst>
                                        </p:cTn>
                                        <p:tgtEl>
                                          <p:spTgt spid="18"/>
                                        </p:tgtEl>
                                        <p:attrNameLst>
                                          <p:attrName>style.visibility</p:attrName>
                                        </p:attrNameLst>
                                      </p:cBhvr>
                                      <p:to>
                                        <p:strVal val="visible"/>
                                      </p:to>
                                    </p:set>
                                  </p:childTnLst>
                                </p:cTn>
                              </p:par>
                              <p:par>
                                <p:cTn id="167" presetID="10" presetClass="exit" presetSubtype="0" fill="hold" grpId="11" nodeType="withEffect">
                                  <p:stCondLst>
                                    <p:cond delay="0"/>
                                  </p:stCondLst>
                                  <p:childTnLst>
                                    <p:animEffect transition="out" filter="fade">
                                      <p:cBhvr>
                                        <p:cTn id="168" dur="500"/>
                                        <p:tgtEl>
                                          <p:spTgt spid="25"/>
                                        </p:tgtEl>
                                      </p:cBhvr>
                                    </p:animEffect>
                                    <p:set>
                                      <p:cBhvr>
                                        <p:cTn id="169"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170" restart="whenNotActive" fill="hold" evtFilter="cancelBubble" nodeType="interactiveSeq">
                <p:stCondLst>
                  <p:cond evt="onClick" delay="0">
                    <p:tgtEl>
                      <p:spTgt spid="37"/>
                    </p:tgtEl>
                  </p:cond>
                </p:stCondLst>
                <p:endSync evt="end" delay="0">
                  <p:rtn val="all"/>
                </p:endSync>
                <p:childTnLst>
                  <p:par>
                    <p:cTn id="171" fill="hold">
                      <p:stCondLst>
                        <p:cond delay="0"/>
                      </p:stCondLst>
                      <p:childTnLst>
                        <p:par>
                          <p:cTn id="172" fill="hold">
                            <p:stCondLst>
                              <p:cond delay="0"/>
                            </p:stCondLst>
                            <p:childTnLst>
                              <p:par>
                                <p:cTn id="173" presetID="1" presetClass="exit" presetSubtype="0" fill="hold" grpId="1" nodeType="clickEffect">
                                  <p:stCondLst>
                                    <p:cond delay="0"/>
                                  </p:stCondLst>
                                  <p:childTnLst>
                                    <p:set>
                                      <p:cBhvr>
                                        <p:cTn id="174" dur="1" fill="hold">
                                          <p:stCondLst>
                                            <p:cond delay="0"/>
                                          </p:stCondLst>
                                        </p:cTn>
                                        <p:tgtEl>
                                          <p:spTgt spid="37"/>
                                        </p:tgtEl>
                                        <p:attrNameLst>
                                          <p:attrName>style.visibility</p:attrName>
                                        </p:attrNameLst>
                                      </p:cBhvr>
                                      <p:to>
                                        <p:strVal val="hidden"/>
                                      </p:to>
                                    </p:set>
                                  </p:childTnLst>
                                </p:cTn>
                              </p:par>
                              <p:par>
                                <p:cTn id="175" presetID="10" presetClass="entr" presetSubtype="0" fill="hold" grpId="3" nodeType="withEffect">
                                  <p:stCondLst>
                                    <p:cond delay="0"/>
                                  </p:stCondLst>
                                  <p:childTnLst>
                                    <p:set>
                                      <p:cBhvr>
                                        <p:cTn id="176" dur="1" fill="hold">
                                          <p:stCondLst>
                                            <p:cond delay="0"/>
                                          </p:stCondLst>
                                        </p:cTn>
                                        <p:tgtEl>
                                          <p:spTgt spid="25"/>
                                        </p:tgtEl>
                                        <p:attrNameLst>
                                          <p:attrName>style.visibility</p:attrName>
                                        </p:attrNameLst>
                                      </p:cBhvr>
                                      <p:to>
                                        <p:strVal val="visible"/>
                                      </p:to>
                                    </p:set>
                                    <p:animEffect transition="in" filter="fade">
                                      <p:cBhvr>
                                        <p:cTn id="177" dur="500"/>
                                        <p:tgtEl>
                                          <p:spTgt spid="25"/>
                                        </p:tgtEl>
                                      </p:cBhvr>
                                    </p:animEffect>
                                  </p:childTnLst>
                                </p:cTn>
                              </p:par>
                            </p:childTnLst>
                          </p:cTn>
                        </p:par>
                      </p:childTnLst>
                    </p:cTn>
                  </p:par>
                </p:childTnLst>
              </p:cTn>
              <p:nextCondLst>
                <p:cond evt="onClick" delay="0">
                  <p:tgtEl>
                    <p:spTgt spid="37"/>
                  </p:tgtEl>
                </p:cond>
              </p:nextCondLst>
            </p:seq>
            <p:seq concurrent="1" nextAc="seek">
              <p:cTn id="178" restart="whenNotActive" fill="hold" evtFilter="cancelBubble" nodeType="interactiveSeq">
                <p:stCondLst>
                  <p:cond evt="onClick" delay="0">
                    <p:tgtEl>
                      <p:spTgt spid="32"/>
                    </p:tgtEl>
                  </p:cond>
                </p:stCondLst>
                <p:endSync evt="end" delay="0">
                  <p:rtn val="all"/>
                </p:endSync>
                <p:childTnLst>
                  <p:par>
                    <p:cTn id="179" fill="hold">
                      <p:stCondLst>
                        <p:cond delay="0"/>
                      </p:stCondLst>
                      <p:childTnLst>
                        <p:par>
                          <p:cTn id="180" fill="hold">
                            <p:stCondLst>
                              <p:cond delay="0"/>
                            </p:stCondLst>
                            <p:childTnLst>
                              <p:par>
                                <p:cTn id="181" presetID="1" presetClass="exit" presetSubtype="0" fill="hold" grpId="1" nodeType="clickEffect">
                                  <p:stCondLst>
                                    <p:cond delay="0"/>
                                  </p:stCondLst>
                                  <p:childTnLst>
                                    <p:set>
                                      <p:cBhvr>
                                        <p:cTn id="182" dur="1" fill="hold">
                                          <p:stCondLst>
                                            <p:cond delay="0"/>
                                          </p:stCondLst>
                                        </p:cTn>
                                        <p:tgtEl>
                                          <p:spTgt spid="32"/>
                                        </p:tgtEl>
                                        <p:attrNameLst>
                                          <p:attrName>style.visibility</p:attrName>
                                        </p:attrNameLst>
                                      </p:cBhvr>
                                      <p:to>
                                        <p:strVal val="hidden"/>
                                      </p:to>
                                    </p:set>
                                  </p:childTnLst>
                                </p:cTn>
                              </p:par>
                              <p:par>
                                <p:cTn id="183" presetID="10" presetClass="entr" presetSubtype="0" fill="hold" grpId="4" nodeType="withEffect">
                                  <p:stCondLst>
                                    <p:cond delay="0"/>
                                  </p:stCondLst>
                                  <p:childTnLst>
                                    <p:set>
                                      <p:cBhvr>
                                        <p:cTn id="184" dur="1" fill="hold">
                                          <p:stCondLst>
                                            <p:cond delay="0"/>
                                          </p:stCondLst>
                                        </p:cTn>
                                        <p:tgtEl>
                                          <p:spTgt spid="25"/>
                                        </p:tgtEl>
                                        <p:attrNameLst>
                                          <p:attrName>style.visibility</p:attrName>
                                        </p:attrNameLst>
                                      </p:cBhvr>
                                      <p:to>
                                        <p:strVal val="visible"/>
                                      </p:to>
                                    </p:set>
                                    <p:animEffect transition="in" filter="fade">
                                      <p:cBhvr>
                                        <p:cTn id="185" dur="500"/>
                                        <p:tgtEl>
                                          <p:spTgt spid="25"/>
                                        </p:tgtEl>
                                      </p:cBhvr>
                                    </p:animEffect>
                                  </p:childTnLst>
                                </p:cTn>
                              </p:par>
                              <p:par>
                                <p:cTn id="186" presetID="1" presetClass="exit" presetSubtype="0" fill="hold" grpId="4" nodeType="withEffect">
                                  <p:stCondLst>
                                    <p:cond delay="0"/>
                                  </p:stCondLst>
                                  <p:childTnLst>
                                    <p:set>
                                      <p:cBhvr>
                                        <p:cTn id="187"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188" restart="whenNotActive" fill="hold" evtFilter="cancelBubble" nodeType="interactiveSeq">
                <p:stCondLst>
                  <p:cond evt="onClick" delay="0">
                    <p:tgtEl>
                      <p:spTgt spid="33"/>
                    </p:tgtEl>
                  </p:cond>
                </p:stCondLst>
                <p:endSync evt="end" delay="0">
                  <p:rtn val="all"/>
                </p:endSync>
                <p:childTnLst>
                  <p:par>
                    <p:cTn id="189" fill="hold">
                      <p:stCondLst>
                        <p:cond delay="0"/>
                      </p:stCondLst>
                      <p:childTnLst>
                        <p:par>
                          <p:cTn id="190" fill="hold">
                            <p:stCondLst>
                              <p:cond delay="0"/>
                            </p:stCondLst>
                            <p:childTnLst>
                              <p:par>
                                <p:cTn id="191" presetID="1" presetClass="exit" presetSubtype="0" fill="hold" grpId="1" nodeType="clickEffect">
                                  <p:stCondLst>
                                    <p:cond delay="0"/>
                                  </p:stCondLst>
                                  <p:childTnLst>
                                    <p:set>
                                      <p:cBhvr>
                                        <p:cTn id="192" dur="1" fill="hold">
                                          <p:stCondLst>
                                            <p:cond delay="0"/>
                                          </p:stCondLst>
                                        </p:cTn>
                                        <p:tgtEl>
                                          <p:spTgt spid="33"/>
                                        </p:tgtEl>
                                        <p:attrNameLst>
                                          <p:attrName>style.visibility</p:attrName>
                                        </p:attrNameLst>
                                      </p:cBhvr>
                                      <p:to>
                                        <p:strVal val="hidden"/>
                                      </p:to>
                                    </p:set>
                                  </p:childTnLst>
                                </p:cTn>
                              </p:par>
                              <p:par>
                                <p:cTn id="193" presetID="10" presetClass="entr" presetSubtype="0" fill="hold" grpId="5" nodeType="withEffect">
                                  <p:stCondLst>
                                    <p:cond delay="0"/>
                                  </p:stCondLst>
                                  <p:childTnLst>
                                    <p:set>
                                      <p:cBhvr>
                                        <p:cTn id="194" dur="1" fill="hold">
                                          <p:stCondLst>
                                            <p:cond delay="0"/>
                                          </p:stCondLst>
                                        </p:cTn>
                                        <p:tgtEl>
                                          <p:spTgt spid="25"/>
                                        </p:tgtEl>
                                        <p:attrNameLst>
                                          <p:attrName>style.visibility</p:attrName>
                                        </p:attrNameLst>
                                      </p:cBhvr>
                                      <p:to>
                                        <p:strVal val="visible"/>
                                      </p:to>
                                    </p:set>
                                    <p:animEffect transition="in" filter="fade">
                                      <p:cBhvr>
                                        <p:cTn id="195" dur="500"/>
                                        <p:tgtEl>
                                          <p:spTgt spid="25"/>
                                        </p:tgtEl>
                                      </p:cBhvr>
                                    </p:animEffect>
                                  </p:childTnLst>
                                </p:cTn>
                              </p:par>
                            </p:childTnLst>
                          </p:cTn>
                        </p:par>
                      </p:childTnLst>
                    </p:cTn>
                  </p:par>
                </p:childTnLst>
              </p:cTn>
              <p:nextCondLst>
                <p:cond evt="onClick" delay="0">
                  <p:tgtEl>
                    <p:spTgt spid="33"/>
                  </p:tgtEl>
                </p:cond>
              </p:nextCondLst>
            </p:seq>
            <p:seq concurrent="1" nextAc="seek">
              <p:cTn id="196" restart="whenNotActive" fill="hold" evtFilter="cancelBubble" nodeType="interactiveSeq">
                <p:stCondLst>
                  <p:cond evt="onClick" delay="0">
                    <p:tgtEl>
                      <p:spTgt spid="34"/>
                    </p:tgtEl>
                  </p:cond>
                </p:stCondLst>
                <p:endSync evt="end" delay="0">
                  <p:rtn val="all"/>
                </p:endSync>
                <p:childTnLst>
                  <p:par>
                    <p:cTn id="197" fill="hold">
                      <p:stCondLst>
                        <p:cond delay="0"/>
                      </p:stCondLst>
                      <p:childTnLst>
                        <p:par>
                          <p:cTn id="198" fill="hold">
                            <p:stCondLst>
                              <p:cond delay="0"/>
                            </p:stCondLst>
                            <p:childTnLst>
                              <p:par>
                                <p:cTn id="199" presetID="1" presetClass="exit" presetSubtype="0" fill="hold" grpId="1" nodeType="clickEffect">
                                  <p:stCondLst>
                                    <p:cond delay="0"/>
                                  </p:stCondLst>
                                  <p:childTnLst>
                                    <p:set>
                                      <p:cBhvr>
                                        <p:cTn id="200" dur="1" fill="hold">
                                          <p:stCondLst>
                                            <p:cond delay="0"/>
                                          </p:stCondLst>
                                        </p:cTn>
                                        <p:tgtEl>
                                          <p:spTgt spid="34"/>
                                        </p:tgtEl>
                                        <p:attrNameLst>
                                          <p:attrName>style.visibility</p:attrName>
                                        </p:attrNameLst>
                                      </p:cBhvr>
                                      <p:to>
                                        <p:strVal val="hidden"/>
                                      </p:to>
                                    </p:set>
                                  </p:childTnLst>
                                </p:cTn>
                              </p:par>
                              <p:par>
                                <p:cTn id="201" presetID="1" presetClass="exit" presetSubtype="0" fill="hold" grpId="3" nodeType="withEffect">
                                  <p:stCondLst>
                                    <p:cond delay="0"/>
                                  </p:stCondLst>
                                  <p:childTnLst>
                                    <p:set>
                                      <p:cBhvr>
                                        <p:cTn id="202" dur="1" fill="hold">
                                          <p:stCondLst>
                                            <p:cond delay="0"/>
                                          </p:stCondLst>
                                        </p:cTn>
                                        <p:tgtEl>
                                          <p:spTgt spid="16"/>
                                        </p:tgtEl>
                                        <p:attrNameLst>
                                          <p:attrName>style.visibility</p:attrName>
                                        </p:attrNameLst>
                                      </p:cBhvr>
                                      <p:to>
                                        <p:strVal val="hidden"/>
                                      </p:to>
                                    </p:set>
                                  </p:childTnLst>
                                </p:cTn>
                              </p:par>
                              <p:par>
                                <p:cTn id="203" presetID="10" presetClass="entr" presetSubtype="0" fill="hold" grpId="6" nodeType="withEffect">
                                  <p:stCondLst>
                                    <p:cond delay="0"/>
                                  </p:stCondLst>
                                  <p:childTnLst>
                                    <p:set>
                                      <p:cBhvr>
                                        <p:cTn id="204" dur="1" fill="hold">
                                          <p:stCondLst>
                                            <p:cond delay="0"/>
                                          </p:stCondLst>
                                        </p:cTn>
                                        <p:tgtEl>
                                          <p:spTgt spid="25"/>
                                        </p:tgtEl>
                                        <p:attrNameLst>
                                          <p:attrName>style.visibility</p:attrName>
                                        </p:attrNameLst>
                                      </p:cBhvr>
                                      <p:to>
                                        <p:strVal val="visible"/>
                                      </p:to>
                                    </p:set>
                                    <p:animEffect transition="in" filter="fade">
                                      <p:cBhvr>
                                        <p:cTn id="205" dur="500"/>
                                        <p:tgtEl>
                                          <p:spTgt spid="25"/>
                                        </p:tgtEl>
                                      </p:cBhvr>
                                    </p:animEffect>
                                  </p:childTnLst>
                                </p:cTn>
                              </p:par>
                            </p:childTnLst>
                          </p:cTn>
                        </p:par>
                      </p:childTnLst>
                    </p:cTn>
                  </p:par>
                </p:childTnLst>
              </p:cTn>
              <p:nextCondLst>
                <p:cond evt="onClick" delay="0">
                  <p:tgtEl>
                    <p:spTgt spid="34"/>
                  </p:tgtEl>
                </p:cond>
              </p:nextCondLst>
            </p:seq>
            <p:seq concurrent="1" nextAc="seek">
              <p:cTn id="206" restart="whenNotActive" fill="hold" evtFilter="cancelBubble" nodeType="interactiveSeq">
                <p:stCondLst>
                  <p:cond evt="onClick" delay="0">
                    <p:tgtEl>
                      <p:spTgt spid="35"/>
                    </p:tgtEl>
                  </p:cond>
                </p:stCondLst>
                <p:endSync evt="end" delay="0">
                  <p:rtn val="all"/>
                </p:endSync>
                <p:childTnLst>
                  <p:par>
                    <p:cTn id="207" fill="hold">
                      <p:stCondLst>
                        <p:cond delay="0"/>
                      </p:stCondLst>
                      <p:childTnLst>
                        <p:par>
                          <p:cTn id="208" fill="hold">
                            <p:stCondLst>
                              <p:cond delay="0"/>
                            </p:stCondLst>
                            <p:childTnLst>
                              <p:par>
                                <p:cTn id="209" presetID="1" presetClass="exit" presetSubtype="0" fill="hold" grpId="1" nodeType="clickEffect">
                                  <p:stCondLst>
                                    <p:cond delay="0"/>
                                  </p:stCondLst>
                                  <p:childTnLst>
                                    <p:set>
                                      <p:cBhvr>
                                        <p:cTn id="210" dur="1" fill="hold">
                                          <p:stCondLst>
                                            <p:cond delay="0"/>
                                          </p:stCondLst>
                                        </p:cTn>
                                        <p:tgtEl>
                                          <p:spTgt spid="35"/>
                                        </p:tgtEl>
                                        <p:attrNameLst>
                                          <p:attrName>style.visibility</p:attrName>
                                        </p:attrNameLst>
                                      </p:cBhvr>
                                      <p:to>
                                        <p:strVal val="hidden"/>
                                      </p:to>
                                    </p:set>
                                  </p:childTnLst>
                                </p:cTn>
                              </p:par>
                              <p:par>
                                <p:cTn id="211" presetID="1" presetClass="exit" presetSubtype="0" fill="hold" grpId="1" nodeType="withEffect">
                                  <p:stCondLst>
                                    <p:cond delay="0"/>
                                  </p:stCondLst>
                                  <p:childTnLst>
                                    <p:set>
                                      <p:cBhvr>
                                        <p:cTn id="212" dur="1" fill="hold">
                                          <p:stCondLst>
                                            <p:cond delay="0"/>
                                          </p:stCondLst>
                                        </p:cTn>
                                        <p:tgtEl>
                                          <p:spTgt spid="18"/>
                                        </p:tgtEl>
                                        <p:attrNameLst>
                                          <p:attrName>style.visibility</p:attrName>
                                        </p:attrNameLst>
                                      </p:cBhvr>
                                      <p:to>
                                        <p:strVal val="hidden"/>
                                      </p:to>
                                    </p:set>
                                  </p:childTnLst>
                                </p:cTn>
                              </p:par>
                              <p:par>
                                <p:cTn id="213" presetID="10" presetClass="entr" presetSubtype="0" fill="hold" grpId="8" nodeType="withEffect">
                                  <p:stCondLst>
                                    <p:cond delay="0"/>
                                  </p:stCondLst>
                                  <p:childTnLst>
                                    <p:set>
                                      <p:cBhvr>
                                        <p:cTn id="214" dur="1" fill="hold">
                                          <p:stCondLst>
                                            <p:cond delay="0"/>
                                          </p:stCondLst>
                                        </p:cTn>
                                        <p:tgtEl>
                                          <p:spTgt spid="25"/>
                                        </p:tgtEl>
                                        <p:attrNameLst>
                                          <p:attrName>style.visibility</p:attrName>
                                        </p:attrNameLst>
                                      </p:cBhvr>
                                      <p:to>
                                        <p:strVal val="visible"/>
                                      </p:to>
                                    </p:set>
                                    <p:animEffect transition="in" filter="fade">
                                      <p:cBhvr>
                                        <p:cTn id="215" dur="500"/>
                                        <p:tgtEl>
                                          <p:spTgt spid="25"/>
                                        </p:tgtEl>
                                      </p:cBhvr>
                                    </p:animEffect>
                                  </p:childTnLst>
                                </p:cTn>
                              </p:par>
                            </p:childTnLst>
                          </p:cTn>
                        </p:par>
                      </p:childTnLst>
                    </p:cTn>
                  </p:par>
                </p:childTnLst>
              </p:cTn>
              <p:nextCondLst>
                <p:cond evt="onClick" delay="0">
                  <p:tgtEl>
                    <p:spTgt spid="35"/>
                  </p:tgtEl>
                </p:cond>
              </p:nextCondLst>
            </p:seq>
            <p:seq concurrent="1" nextAc="seek">
              <p:cTn id="216" restart="whenNotActive" fill="hold" evtFilter="cancelBubble" nodeType="interactiveSeq">
                <p:stCondLst>
                  <p:cond evt="onClick" delay="0">
                    <p:tgtEl>
                      <p:spTgt spid="36"/>
                    </p:tgtEl>
                  </p:cond>
                </p:stCondLst>
                <p:endSync evt="end" delay="0">
                  <p:rtn val="all"/>
                </p:endSync>
                <p:childTnLst>
                  <p:par>
                    <p:cTn id="217" fill="hold">
                      <p:stCondLst>
                        <p:cond delay="0"/>
                      </p:stCondLst>
                      <p:childTnLst>
                        <p:par>
                          <p:cTn id="218" fill="hold">
                            <p:stCondLst>
                              <p:cond delay="0"/>
                            </p:stCondLst>
                            <p:childTnLst>
                              <p:par>
                                <p:cTn id="219" presetID="1" presetClass="exit" presetSubtype="0" fill="hold" grpId="1" nodeType="clickEffect">
                                  <p:stCondLst>
                                    <p:cond delay="0"/>
                                  </p:stCondLst>
                                  <p:childTnLst>
                                    <p:set>
                                      <p:cBhvr>
                                        <p:cTn id="220" dur="1" fill="hold">
                                          <p:stCondLst>
                                            <p:cond delay="0"/>
                                          </p:stCondLst>
                                        </p:cTn>
                                        <p:tgtEl>
                                          <p:spTgt spid="36"/>
                                        </p:tgtEl>
                                        <p:attrNameLst>
                                          <p:attrName>style.visibility</p:attrName>
                                        </p:attrNameLst>
                                      </p:cBhvr>
                                      <p:to>
                                        <p:strVal val="hidden"/>
                                      </p:to>
                                    </p:set>
                                  </p:childTnLst>
                                </p:cTn>
                              </p:par>
                              <p:par>
                                <p:cTn id="221" presetID="1" presetClass="exit" presetSubtype="0" fill="hold" grpId="5" nodeType="withEffect">
                                  <p:stCondLst>
                                    <p:cond delay="0"/>
                                  </p:stCondLst>
                                  <p:childTnLst>
                                    <p:set>
                                      <p:cBhvr>
                                        <p:cTn id="222" dur="1" fill="hold">
                                          <p:stCondLst>
                                            <p:cond delay="0"/>
                                          </p:stCondLst>
                                        </p:cTn>
                                        <p:tgtEl>
                                          <p:spTgt spid="16"/>
                                        </p:tgtEl>
                                        <p:attrNameLst>
                                          <p:attrName>style.visibility</p:attrName>
                                        </p:attrNameLst>
                                      </p:cBhvr>
                                      <p:to>
                                        <p:strVal val="hidden"/>
                                      </p:to>
                                    </p:set>
                                  </p:childTnLst>
                                </p:cTn>
                              </p:par>
                              <p:par>
                                <p:cTn id="223" presetID="10" presetClass="entr" presetSubtype="0" fill="hold" grpId="7" nodeType="withEffect">
                                  <p:stCondLst>
                                    <p:cond delay="0"/>
                                  </p:stCondLst>
                                  <p:childTnLst>
                                    <p:set>
                                      <p:cBhvr>
                                        <p:cTn id="224" dur="1" fill="hold">
                                          <p:stCondLst>
                                            <p:cond delay="0"/>
                                          </p:stCondLst>
                                        </p:cTn>
                                        <p:tgtEl>
                                          <p:spTgt spid="25"/>
                                        </p:tgtEl>
                                        <p:attrNameLst>
                                          <p:attrName>style.visibility</p:attrName>
                                        </p:attrNameLst>
                                      </p:cBhvr>
                                      <p:to>
                                        <p:strVal val="visible"/>
                                      </p:to>
                                    </p:set>
                                    <p:animEffect transition="in" filter="fade">
                                      <p:cBhvr>
                                        <p:cTn id="225" dur="500"/>
                                        <p:tgtEl>
                                          <p:spTgt spid="25"/>
                                        </p:tgtEl>
                                      </p:cBhvr>
                                    </p:animEffect>
                                  </p:childTnLst>
                                </p:cTn>
                              </p:par>
                            </p:childTnLst>
                          </p:cTn>
                        </p:par>
                      </p:childTnLst>
                    </p:cTn>
                  </p:par>
                </p:childTnLst>
              </p:cTn>
              <p:nextCondLst>
                <p:cond evt="onClick" delay="0">
                  <p:tgtEl>
                    <p:spTgt spid="36"/>
                  </p:tgtEl>
                </p:cond>
              </p:nextCondLst>
            </p:seq>
            <p:seq concurrent="1" nextAc="seek">
              <p:cTn id="226" restart="whenNotActive" fill="hold" evtFilter="cancelBubble" nodeType="interactiveSeq">
                <p:stCondLst>
                  <p:cond evt="onClick" delay="0">
                    <p:tgtEl>
                      <p:spTgt spid="38"/>
                    </p:tgtEl>
                  </p:cond>
                </p:stCondLst>
                <p:endSync evt="end" delay="0">
                  <p:rtn val="all"/>
                </p:endSync>
                <p:childTnLst>
                  <p:par>
                    <p:cTn id="227" fill="hold">
                      <p:stCondLst>
                        <p:cond delay="0"/>
                      </p:stCondLst>
                      <p:childTnLst>
                        <p:par>
                          <p:cTn id="228" fill="hold">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44"/>
                                        </p:tgtEl>
                                        <p:attrNameLst>
                                          <p:attrName>style.visibility</p:attrName>
                                        </p:attrNameLst>
                                      </p:cBhvr>
                                      <p:to>
                                        <p:strVal val="visible"/>
                                      </p:to>
                                    </p:set>
                                  </p:childTnLst>
                                </p:cTn>
                              </p:par>
                              <p:par>
                                <p:cTn id="231" presetID="1" presetClass="entr" presetSubtype="0" fill="hold" grpId="0" nodeType="withEffect">
                                  <p:stCondLst>
                                    <p:cond delay="0"/>
                                  </p:stCondLst>
                                  <p:childTnLst>
                                    <p:set>
                                      <p:cBhvr>
                                        <p:cTn id="232" dur="1" fill="hold">
                                          <p:stCondLst>
                                            <p:cond delay="0"/>
                                          </p:stCondLst>
                                        </p:cTn>
                                        <p:tgtEl>
                                          <p:spTgt spid="20"/>
                                        </p:tgtEl>
                                        <p:attrNameLst>
                                          <p:attrName>style.visibility</p:attrName>
                                        </p:attrNameLst>
                                      </p:cBhvr>
                                      <p:to>
                                        <p:strVal val="visible"/>
                                      </p:to>
                                    </p:set>
                                  </p:childTnLst>
                                </p:cTn>
                              </p:par>
                              <p:par>
                                <p:cTn id="233" presetID="10" presetClass="exit" presetSubtype="0" fill="hold" grpId="1" nodeType="withEffect">
                                  <p:stCondLst>
                                    <p:cond delay="0"/>
                                  </p:stCondLst>
                                  <p:childTnLst>
                                    <p:animEffect transition="out" filter="fade">
                                      <p:cBhvr>
                                        <p:cTn id="234" dur="500"/>
                                        <p:tgtEl>
                                          <p:spTgt spid="23"/>
                                        </p:tgtEl>
                                      </p:cBhvr>
                                    </p:animEffect>
                                    <p:set>
                                      <p:cBhvr>
                                        <p:cTn id="235"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38"/>
                  </p:tgtEl>
                </p:cond>
              </p:nextCondLst>
            </p:seq>
            <p:seq concurrent="1" nextAc="seek">
              <p:cTn id="236" restart="whenNotActive" fill="hold" evtFilter="cancelBubble" nodeType="interactiveSeq">
                <p:stCondLst>
                  <p:cond evt="onClick" delay="0">
                    <p:tgtEl>
                      <p:spTgt spid="39"/>
                    </p:tgtEl>
                  </p:cond>
                </p:stCondLst>
                <p:endSync evt="end" delay="0">
                  <p:rtn val="all"/>
                </p:endSync>
                <p:childTnLst>
                  <p:par>
                    <p:cTn id="237" fill="hold">
                      <p:stCondLst>
                        <p:cond delay="0"/>
                      </p:stCondLst>
                      <p:childTnLst>
                        <p:par>
                          <p:cTn id="238" fill="hold">
                            <p:stCondLst>
                              <p:cond delay="0"/>
                            </p:stCondLst>
                            <p:childTnLst>
                              <p:par>
                                <p:cTn id="239" presetID="1" presetClass="entr" presetSubtype="0" fill="hold" grpId="0" nodeType="clickEffect">
                                  <p:stCondLst>
                                    <p:cond delay="0"/>
                                  </p:stCondLst>
                                  <p:childTnLst>
                                    <p:set>
                                      <p:cBhvr>
                                        <p:cTn id="240" dur="1" fill="hold">
                                          <p:stCondLst>
                                            <p:cond delay="0"/>
                                          </p:stCondLst>
                                        </p:cTn>
                                        <p:tgtEl>
                                          <p:spTgt spid="45"/>
                                        </p:tgtEl>
                                        <p:attrNameLst>
                                          <p:attrName>style.visibility</p:attrName>
                                        </p:attrNameLst>
                                      </p:cBhvr>
                                      <p:to>
                                        <p:strVal val="visible"/>
                                      </p:to>
                                    </p:set>
                                  </p:childTnLst>
                                </p:cTn>
                              </p:par>
                              <p:par>
                                <p:cTn id="241" presetID="10" presetClass="exit" presetSubtype="0" fill="hold" grpId="2" nodeType="withEffect">
                                  <p:stCondLst>
                                    <p:cond delay="0"/>
                                  </p:stCondLst>
                                  <p:childTnLst>
                                    <p:animEffect transition="out" filter="fade">
                                      <p:cBhvr>
                                        <p:cTn id="242" dur="500"/>
                                        <p:tgtEl>
                                          <p:spTgt spid="23"/>
                                        </p:tgtEl>
                                      </p:cBhvr>
                                    </p:animEffect>
                                    <p:set>
                                      <p:cBhvr>
                                        <p:cTn id="243"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39"/>
                  </p:tgtEl>
                </p:cond>
              </p:nextCondLst>
            </p:seq>
            <p:seq concurrent="1" nextAc="seek">
              <p:cTn id="244" restart="whenNotActive" fill="hold" evtFilter="cancelBubble" nodeType="interactiveSeq">
                <p:stCondLst>
                  <p:cond evt="onClick" delay="0">
                    <p:tgtEl>
                      <p:spTgt spid="40"/>
                    </p:tgtEl>
                  </p:cond>
                </p:stCondLst>
                <p:endSync evt="end" delay="0">
                  <p:rtn val="all"/>
                </p:endSync>
                <p:childTnLst>
                  <p:par>
                    <p:cTn id="245" fill="hold">
                      <p:stCondLst>
                        <p:cond delay="0"/>
                      </p:stCondLst>
                      <p:childTnLst>
                        <p:par>
                          <p:cTn id="246" fill="hold">
                            <p:stCondLst>
                              <p:cond delay="0"/>
                            </p:stCondLst>
                            <p:childTnLst>
                              <p:par>
                                <p:cTn id="247" presetID="1" presetClass="entr" presetSubtype="0" fill="hold" grpId="1" nodeType="clickEffect">
                                  <p:stCondLst>
                                    <p:cond delay="0"/>
                                  </p:stCondLst>
                                  <p:childTnLst>
                                    <p:set>
                                      <p:cBhvr>
                                        <p:cTn id="248" dur="1" fill="hold">
                                          <p:stCondLst>
                                            <p:cond delay="0"/>
                                          </p:stCondLst>
                                        </p:cTn>
                                        <p:tgtEl>
                                          <p:spTgt spid="46"/>
                                        </p:tgtEl>
                                        <p:attrNameLst>
                                          <p:attrName>style.visibility</p:attrName>
                                        </p:attrNameLst>
                                      </p:cBhvr>
                                      <p:to>
                                        <p:strVal val="visible"/>
                                      </p:to>
                                    </p:set>
                                  </p:childTnLst>
                                </p:cTn>
                              </p:par>
                              <p:par>
                                <p:cTn id="249" presetID="1" presetClass="entr" presetSubtype="0" fill="hold" grpId="1" nodeType="withEffect">
                                  <p:stCondLst>
                                    <p:cond delay="0"/>
                                  </p:stCondLst>
                                  <p:childTnLst>
                                    <p:set>
                                      <p:cBhvr>
                                        <p:cTn id="250" dur="1" fill="hold">
                                          <p:stCondLst>
                                            <p:cond delay="0"/>
                                          </p:stCondLst>
                                        </p:cTn>
                                        <p:tgtEl>
                                          <p:spTgt spid="15"/>
                                        </p:tgtEl>
                                        <p:attrNameLst>
                                          <p:attrName>style.visibility</p:attrName>
                                        </p:attrNameLst>
                                      </p:cBhvr>
                                      <p:to>
                                        <p:strVal val="visible"/>
                                      </p:to>
                                    </p:set>
                                  </p:childTnLst>
                                </p:cTn>
                              </p:par>
                              <p:par>
                                <p:cTn id="251" presetID="10" presetClass="exit" presetSubtype="0" fill="hold" grpId="5" nodeType="withEffect">
                                  <p:stCondLst>
                                    <p:cond delay="0"/>
                                  </p:stCondLst>
                                  <p:childTnLst>
                                    <p:animEffect transition="out" filter="fade">
                                      <p:cBhvr>
                                        <p:cTn id="252" dur="500"/>
                                        <p:tgtEl>
                                          <p:spTgt spid="23"/>
                                        </p:tgtEl>
                                      </p:cBhvr>
                                    </p:animEffect>
                                    <p:set>
                                      <p:cBhvr>
                                        <p:cTn id="253"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254" restart="whenNotActive" fill="hold" evtFilter="cancelBubble" nodeType="interactiveSeq">
                <p:stCondLst>
                  <p:cond evt="onClick" delay="0">
                    <p:tgtEl>
                      <p:spTgt spid="42"/>
                    </p:tgtEl>
                  </p:cond>
                </p:stCondLst>
                <p:endSync evt="end" delay="0">
                  <p:rtn val="all"/>
                </p:endSync>
                <p:childTnLst>
                  <p:par>
                    <p:cTn id="255" fill="hold">
                      <p:stCondLst>
                        <p:cond delay="0"/>
                      </p:stCondLst>
                      <p:childTnLst>
                        <p:par>
                          <p:cTn id="256" fill="hold">
                            <p:stCondLst>
                              <p:cond delay="0"/>
                            </p:stCondLst>
                            <p:childTnLst>
                              <p:par>
                                <p:cTn id="257" presetID="1" presetClass="entr" presetSubtype="0" fill="hold" grpId="0" nodeType="clickEffect">
                                  <p:stCondLst>
                                    <p:cond delay="0"/>
                                  </p:stCondLst>
                                  <p:childTnLst>
                                    <p:set>
                                      <p:cBhvr>
                                        <p:cTn id="258" dur="1" fill="hold">
                                          <p:stCondLst>
                                            <p:cond delay="0"/>
                                          </p:stCondLst>
                                        </p:cTn>
                                        <p:tgtEl>
                                          <p:spTgt spid="48"/>
                                        </p:tgtEl>
                                        <p:attrNameLst>
                                          <p:attrName>style.visibility</p:attrName>
                                        </p:attrNameLst>
                                      </p:cBhvr>
                                      <p:to>
                                        <p:strVal val="visible"/>
                                      </p:to>
                                    </p:set>
                                  </p:childTnLst>
                                </p:cTn>
                              </p:par>
                              <p:par>
                                <p:cTn id="259" presetID="1" presetClass="entr" presetSubtype="0" fill="hold" grpId="0" nodeType="withEffect">
                                  <p:stCondLst>
                                    <p:cond delay="0"/>
                                  </p:stCondLst>
                                  <p:childTnLst>
                                    <p:set>
                                      <p:cBhvr>
                                        <p:cTn id="260" dur="1" fill="hold">
                                          <p:stCondLst>
                                            <p:cond delay="0"/>
                                          </p:stCondLst>
                                        </p:cTn>
                                        <p:tgtEl>
                                          <p:spTgt spid="15"/>
                                        </p:tgtEl>
                                        <p:attrNameLst>
                                          <p:attrName>style.visibility</p:attrName>
                                        </p:attrNameLst>
                                      </p:cBhvr>
                                      <p:to>
                                        <p:strVal val="visible"/>
                                      </p:to>
                                    </p:set>
                                  </p:childTnLst>
                                </p:cTn>
                              </p:par>
                              <p:par>
                                <p:cTn id="261" presetID="10" presetClass="exit" presetSubtype="0" fill="hold" grpId="4" nodeType="withEffect">
                                  <p:stCondLst>
                                    <p:cond delay="0"/>
                                  </p:stCondLst>
                                  <p:childTnLst>
                                    <p:animEffect transition="out" filter="fade">
                                      <p:cBhvr>
                                        <p:cTn id="262" dur="500"/>
                                        <p:tgtEl>
                                          <p:spTgt spid="23"/>
                                        </p:tgtEl>
                                      </p:cBhvr>
                                    </p:animEffect>
                                    <p:set>
                                      <p:cBhvr>
                                        <p:cTn id="263"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264" restart="whenNotActive" fill="hold" evtFilter="cancelBubble" nodeType="interactiveSeq">
                <p:stCondLst>
                  <p:cond evt="onClick" delay="0">
                    <p:tgtEl>
                      <p:spTgt spid="43"/>
                    </p:tgtEl>
                  </p:cond>
                </p:stCondLst>
                <p:endSync evt="end" delay="0">
                  <p:rtn val="all"/>
                </p:endSync>
                <p:childTnLst>
                  <p:par>
                    <p:cTn id="265" fill="hold">
                      <p:stCondLst>
                        <p:cond delay="0"/>
                      </p:stCondLst>
                      <p:childTnLst>
                        <p:par>
                          <p:cTn id="266" fill="hold">
                            <p:stCondLst>
                              <p:cond delay="0"/>
                            </p:stCondLst>
                            <p:childTnLst>
                              <p:par>
                                <p:cTn id="267" presetID="1" presetClass="entr" presetSubtype="0" fill="hold" grpId="0" nodeType="clickEffect">
                                  <p:stCondLst>
                                    <p:cond delay="0"/>
                                  </p:stCondLst>
                                  <p:childTnLst>
                                    <p:set>
                                      <p:cBhvr>
                                        <p:cTn id="268" dur="1" fill="hold">
                                          <p:stCondLst>
                                            <p:cond delay="0"/>
                                          </p:stCondLst>
                                        </p:cTn>
                                        <p:tgtEl>
                                          <p:spTgt spid="49"/>
                                        </p:tgtEl>
                                        <p:attrNameLst>
                                          <p:attrName>style.visibility</p:attrName>
                                        </p:attrNameLst>
                                      </p:cBhvr>
                                      <p:to>
                                        <p:strVal val="visible"/>
                                      </p:to>
                                    </p:set>
                                  </p:childTnLst>
                                </p:cTn>
                              </p:par>
                              <p:par>
                                <p:cTn id="269" presetID="10" presetClass="exit" presetSubtype="0" fill="hold" grpId="3" nodeType="withEffect">
                                  <p:stCondLst>
                                    <p:cond delay="0"/>
                                  </p:stCondLst>
                                  <p:childTnLst>
                                    <p:animEffect transition="out" filter="fade">
                                      <p:cBhvr>
                                        <p:cTn id="270" dur="500"/>
                                        <p:tgtEl>
                                          <p:spTgt spid="23"/>
                                        </p:tgtEl>
                                      </p:cBhvr>
                                    </p:animEffect>
                                    <p:set>
                                      <p:cBhvr>
                                        <p:cTn id="271"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272" restart="whenNotActive" fill="hold" evtFilter="cancelBubble" nodeType="interactiveSeq">
                <p:stCondLst>
                  <p:cond evt="onClick" delay="0">
                    <p:tgtEl>
                      <p:spTgt spid="41"/>
                    </p:tgtEl>
                  </p:cond>
                </p:stCondLst>
                <p:endSync evt="end" delay="0">
                  <p:rtn val="all"/>
                </p:endSync>
                <p:childTnLst>
                  <p:par>
                    <p:cTn id="273" fill="hold">
                      <p:stCondLst>
                        <p:cond delay="0"/>
                      </p:stCondLst>
                      <p:childTnLst>
                        <p:par>
                          <p:cTn id="274" fill="hold">
                            <p:stCondLst>
                              <p:cond delay="0"/>
                            </p:stCondLst>
                            <p:childTnLst>
                              <p:par>
                                <p:cTn id="275" presetID="1" presetClass="entr" presetSubtype="0" fill="hold" grpId="0" nodeType="clickEffect">
                                  <p:stCondLst>
                                    <p:cond delay="0"/>
                                  </p:stCondLst>
                                  <p:childTnLst>
                                    <p:set>
                                      <p:cBhvr>
                                        <p:cTn id="276" dur="1" fill="hold">
                                          <p:stCondLst>
                                            <p:cond delay="0"/>
                                          </p:stCondLst>
                                        </p:cTn>
                                        <p:tgtEl>
                                          <p:spTgt spid="47"/>
                                        </p:tgtEl>
                                        <p:attrNameLst>
                                          <p:attrName>style.visibility</p:attrName>
                                        </p:attrNameLst>
                                      </p:cBhvr>
                                      <p:to>
                                        <p:strVal val="visible"/>
                                      </p:to>
                                    </p:set>
                                  </p:childTnLst>
                                </p:cTn>
                              </p:par>
                              <p:par>
                                <p:cTn id="277" presetID="1" presetClass="entr" presetSubtype="0" fill="hold" grpId="5" nodeType="withEffect">
                                  <p:stCondLst>
                                    <p:cond delay="0"/>
                                  </p:stCondLst>
                                  <p:childTnLst>
                                    <p:set>
                                      <p:cBhvr>
                                        <p:cTn id="278" dur="1" fill="hold">
                                          <p:stCondLst>
                                            <p:cond delay="0"/>
                                          </p:stCondLst>
                                        </p:cTn>
                                        <p:tgtEl>
                                          <p:spTgt spid="15"/>
                                        </p:tgtEl>
                                        <p:attrNameLst>
                                          <p:attrName>style.visibility</p:attrName>
                                        </p:attrNameLst>
                                      </p:cBhvr>
                                      <p:to>
                                        <p:strVal val="visible"/>
                                      </p:to>
                                    </p:set>
                                  </p:childTnLst>
                                </p:cTn>
                              </p:par>
                              <p:par>
                                <p:cTn id="279" presetID="10" presetClass="exit" presetSubtype="0" fill="hold" grpId="0" nodeType="withEffect">
                                  <p:stCondLst>
                                    <p:cond delay="0"/>
                                  </p:stCondLst>
                                  <p:childTnLst>
                                    <p:animEffect transition="out" filter="fade">
                                      <p:cBhvr>
                                        <p:cTn id="280" dur="500"/>
                                        <p:tgtEl>
                                          <p:spTgt spid="23"/>
                                        </p:tgtEl>
                                      </p:cBhvr>
                                    </p:animEffect>
                                    <p:set>
                                      <p:cBhvr>
                                        <p:cTn id="281"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282" restart="whenNotActive" fill="hold" evtFilter="cancelBubble" nodeType="interactiveSeq">
                <p:stCondLst>
                  <p:cond evt="onClick" delay="0">
                    <p:tgtEl>
                      <p:spTgt spid="49"/>
                    </p:tgtEl>
                  </p:cond>
                </p:stCondLst>
                <p:endSync evt="end" delay="0">
                  <p:rtn val="all"/>
                </p:endSync>
                <p:childTnLst>
                  <p:par>
                    <p:cTn id="283" fill="hold">
                      <p:stCondLst>
                        <p:cond delay="0"/>
                      </p:stCondLst>
                      <p:childTnLst>
                        <p:par>
                          <p:cTn id="284" fill="hold">
                            <p:stCondLst>
                              <p:cond delay="0"/>
                            </p:stCondLst>
                            <p:childTnLst>
                              <p:par>
                                <p:cTn id="285" presetID="1" presetClass="exit" presetSubtype="0" fill="hold" grpId="1" nodeType="clickEffect">
                                  <p:stCondLst>
                                    <p:cond delay="0"/>
                                  </p:stCondLst>
                                  <p:childTnLst>
                                    <p:set>
                                      <p:cBhvr>
                                        <p:cTn id="286" dur="1" fill="hold">
                                          <p:stCondLst>
                                            <p:cond delay="0"/>
                                          </p:stCondLst>
                                        </p:cTn>
                                        <p:tgtEl>
                                          <p:spTgt spid="49"/>
                                        </p:tgtEl>
                                        <p:attrNameLst>
                                          <p:attrName>style.visibility</p:attrName>
                                        </p:attrNameLst>
                                      </p:cBhvr>
                                      <p:to>
                                        <p:strVal val="hidden"/>
                                      </p:to>
                                    </p:set>
                                  </p:childTnLst>
                                </p:cTn>
                              </p:par>
                              <p:par>
                                <p:cTn id="287" presetID="10" presetClass="entr" presetSubtype="0" fill="hold" grpId="6" nodeType="withEffect">
                                  <p:stCondLst>
                                    <p:cond delay="0"/>
                                  </p:stCondLst>
                                  <p:childTnLst>
                                    <p:set>
                                      <p:cBhvr>
                                        <p:cTn id="288" dur="1" fill="hold">
                                          <p:stCondLst>
                                            <p:cond delay="0"/>
                                          </p:stCondLst>
                                        </p:cTn>
                                        <p:tgtEl>
                                          <p:spTgt spid="23"/>
                                        </p:tgtEl>
                                        <p:attrNameLst>
                                          <p:attrName>style.visibility</p:attrName>
                                        </p:attrNameLst>
                                      </p:cBhvr>
                                      <p:to>
                                        <p:strVal val="visible"/>
                                      </p:to>
                                    </p:set>
                                    <p:animEffect transition="in" filter="fade">
                                      <p:cBhvr>
                                        <p:cTn id="289" dur="500"/>
                                        <p:tgtEl>
                                          <p:spTgt spid="23"/>
                                        </p:tgtEl>
                                      </p:cBhvr>
                                    </p:animEffect>
                                  </p:childTnLst>
                                </p:cTn>
                              </p:par>
                            </p:childTnLst>
                          </p:cTn>
                        </p:par>
                      </p:childTnLst>
                    </p:cTn>
                  </p:par>
                </p:childTnLst>
              </p:cTn>
              <p:nextCondLst>
                <p:cond evt="onClick" delay="0">
                  <p:tgtEl>
                    <p:spTgt spid="49"/>
                  </p:tgtEl>
                </p:cond>
              </p:nextCondLst>
            </p:seq>
            <p:seq concurrent="1" nextAc="seek">
              <p:cTn id="290" restart="whenNotActive" fill="hold" evtFilter="cancelBubble" nodeType="interactiveSeq">
                <p:stCondLst>
                  <p:cond evt="onClick" delay="0">
                    <p:tgtEl>
                      <p:spTgt spid="44"/>
                    </p:tgtEl>
                  </p:cond>
                </p:stCondLst>
                <p:endSync evt="end" delay="0">
                  <p:rtn val="all"/>
                </p:endSync>
                <p:childTnLst>
                  <p:par>
                    <p:cTn id="291" fill="hold">
                      <p:stCondLst>
                        <p:cond delay="0"/>
                      </p:stCondLst>
                      <p:childTnLst>
                        <p:par>
                          <p:cTn id="292" fill="hold">
                            <p:stCondLst>
                              <p:cond delay="0"/>
                            </p:stCondLst>
                            <p:childTnLst>
                              <p:par>
                                <p:cTn id="293" presetID="1" presetClass="exit" presetSubtype="0" fill="hold" grpId="1" nodeType="clickEffect">
                                  <p:stCondLst>
                                    <p:cond delay="0"/>
                                  </p:stCondLst>
                                  <p:childTnLst>
                                    <p:set>
                                      <p:cBhvr>
                                        <p:cTn id="294" dur="1" fill="hold">
                                          <p:stCondLst>
                                            <p:cond delay="0"/>
                                          </p:stCondLst>
                                        </p:cTn>
                                        <p:tgtEl>
                                          <p:spTgt spid="44"/>
                                        </p:tgtEl>
                                        <p:attrNameLst>
                                          <p:attrName>style.visibility</p:attrName>
                                        </p:attrNameLst>
                                      </p:cBhvr>
                                      <p:to>
                                        <p:strVal val="hidden"/>
                                      </p:to>
                                    </p:set>
                                  </p:childTnLst>
                                </p:cTn>
                              </p:par>
                              <p:par>
                                <p:cTn id="295" presetID="10" presetClass="entr" presetSubtype="0" fill="hold" grpId="7" nodeType="withEffect">
                                  <p:stCondLst>
                                    <p:cond delay="0"/>
                                  </p:stCondLst>
                                  <p:childTnLst>
                                    <p:set>
                                      <p:cBhvr>
                                        <p:cTn id="296" dur="1" fill="hold">
                                          <p:stCondLst>
                                            <p:cond delay="0"/>
                                          </p:stCondLst>
                                        </p:cTn>
                                        <p:tgtEl>
                                          <p:spTgt spid="23"/>
                                        </p:tgtEl>
                                        <p:attrNameLst>
                                          <p:attrName>style.visibility</p:attrName>
                                        </p:attrNameLst>
                                      </p:cBhvr>
                                      <p:to>
                                        <p:strVal val="visible"/>
                                      </p:to>
                                    </p:set>
                                    <p:animEffect transition="in" filter="fade">
                                      <p:cBhvr>
                                        <p:cTn id="297" dur="500"/>
                                        <p:tgtEl>
                                          <p:spTgt spid="23"/>
                                        </p:tgtEl>
                                      </p:cBhvr>
                                    </p:animEffect>
                                  </p:childTnLst>
                                </p:cTn>
                              </p:par>
                              <p:par>
                                <p:cTn id="298" presetID="1" presetClass="exit" presetSubtype="0" fill="hold" grpId="1" nodeType="withEffect">
                                  <p:stCondLst>
                                    <p:cond delay="0"/>
                                  </p:stCondLst>
                                  <p:childTnLst>
                                    <p:set>
                                      <p:cBhvr>
                                        <p:cTn id="299" dur="1" fill="hold">
                                          <p:stCondLst>
                                            <p:cond delay="0"/>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44"/>
                  </p:tgtEl>
                </p:cond>
              </p:nextCondLst>
            </p:seq>
            <p:seq concurrent="1" nextAc="seek">
              <p:cTn id="300" restart="whenNotActive" fill="hold" evtFilter="cancelBubble" nodeType="interactiveSeq">
                <p:stCondLst>
                  <p:cond evt="onClick" delay="0">
                    <p:tgtEl>
                      <p:spTgt spid="45"/>
                    </p:tgtEl>
                  </p:cond>
                </p:stCondLst>
                <p:endSync evt="end" delay="0">
                  <p:rtn val="all"/>
                </p:endSync>
                <p:childTnLst>
                  <p:par>
                    <p:cTn id="301" fill="hold">
                      <p:stCondLst>
                        <p:cond delay="0"/>
                      </p:stCondLst>
                      <p:childTnLst>
                        <p:par>
                          <p:cTn id="302" fill="hold">
                            <p:stCondLst>
                              <p:cond delay="0"/>
                            </p:stCondLst>
                            <p:childTnLst>
                              <p:par>
                                <p:cTn id="303" presetID="1" presetClass="exit" presetSubtype="0" fill="hold" grpId="1" nodeType="clickEffect">
                                  <p:stCondLst>
                                    <p:cond delay="0"/>
                                  </p:stCondLst>
                                  <p:childTnLst>
                                    <p:set>
                                      <p:cBhvr>
                                        <p:cTn id="304" dur="1" fill="hold">
                                          <p:stCondLst>
                                            <p:cond delay="0"/>
                                          </p:stCondLst>
                                        </p:cTn>
                                        <p:tgtEl>
                                          <p:spTgt spid="45"/>
                                        </p:tgtEl>
                                        <p:attrNameLst>
                                          <p:attrName>style.visibility</p:attrName>
                                        </p:attrNameLst>
                                      </p:cBhvr>
                                      <p:to>
                                        <p:strVal val="hidden"/>
                                      </p:to>
                                    </p:set>
                                  </p:childTnLst>
                                </p:cTn>
                              </p:par>
                              <p:par>
                                <p:cTn id="305" presetID="10" presetClass="entr" presetSubtype="0" fill="hold" grpId="11" nodeType="withEffect">
                                  <p:stCondLst>
                                    <p:cond delay="0"/>
                                  </p:stCondLst>
                                  <p:childTnLst>
                                    <p:set>
                                      <p:cBhvr>
                                        <p:cTn id="306" dur="1" fill="hold">
                                          <p:stCondLst>
                                            <p:cond delay="0"/>
                                          </p:stCondLst>
                                        </p:cTn>
                                        <p:tgtEl>
                                          <p:spTgt spid="23"/>
                                        </p:tgtEl>
                                        <p:attrNameLst>
                                          <p:attrName>style.visibility</p:attrName>
                                        </p:attrNameLst>
                                      </p:cBhvr>
                                      <p:to>
                                        <p:strVal val="visible"/>
                                      </p:to>
                                    </p:set>
                                    <p:animEffect transition="in" filter="fade">
                                      <p:cBhvr>
                                        <p:cTn id="307" dur="500"/>
                                        <p:tgtEl>
                                          <p:spTgt spid="23"/>
                                        </p:tgtEl>
                                      </p:cBhvr>
                                    </p:animEffect>
                                  </p:childTnLst>
                                </p:cTn>
                              </p:par>
                            </p:childTnLst>
                          </p:cTn>
                        </p:par>
                      </p:childTnLst>
                    </p:cTn>
                  </p:par>
                </p:childTnLst>
              </p:cTn>
              <p:nextCondLst>
                <p:cond evt="onClick" delay="0">
                  <p:tgtEl>
                    <p:spTgt spid="45"/>
                  </p:tgtEl>
                </p:cond>
              </p:nextCondLst>
            </p:seq>
            <p:seq concurrent="1" nextAc="seek">
              <p:cTn id="308" restart="whenNotActive" fill="hold" evtFilter="cancelBubble" nodeType="interactiveSeq">
                <p:stCondLst>
                  <p:cond evt="onClick" delay="0">
                    <p:tgtEl>
                      <p:spTgt spid="46"/>
                    </p:tgtEl>
                  </p:cond>
                </p:stCondLst>
                <p:endSync evt="end" delay="0">
                  <p:rtn val="all"/>
                </p:endSync>
                <p:childTnLst>
                  <p:par>
                    <p:cTn id="309" fill="hold">
                      <p:stCondLst>
                        <p:cond delay="0"/>
                      </p:stCondLst>
                      <p:childTnLst>
                        <p:par>
                          <p:cTn id="310" fill="hold">
                            <p:stCondLst>
                              <p:cond delay="0"/>
                            </p:stCondLst>
                            <p:childTnLst>
                              <p:par>
                                <p:cTn id="311" presetID="1" presetClass="exit" presetSubtype="0" fill="hold" grpId="0" nodeType="clickEffect">
                                  <p:stCondLst>
                                    <p:cond delay="0"/>
                                  </p:stCondLst>
                                  <p:childTnLst>
                                    <p:set>
                                      <p:cBhvr>
                                        <p:cTn id="312" dur="1" fill="hold">
                                          <p:stCondLst>
                                            <p:cond delay="0"/>
                                          </p:stCondLst>
                                        </p:cTn>
                                        <p:tgtEl>
                                          <p:spTgt spid="46"/>
                                        </p:tgtEl>
                                        <p:attrNameLst>
                                          <p:attrName>style.visibility</p:attrName>
                                        </p:attrNameLst>
                                      </p:cBhvr>
                                      <p:to>
                                        <p:strVal val="hidden"/>
                                      </p:to>
                                    </p:set>
                                  </p:childTnLst>
                                </p:cTn>
                              </p:par>
                              <p:par>
                                <p:cTn id="313" presetID="1" presetClass="exit" presetSubtype="0" fill="hold" grpId="4" nodeType="withEffect">
                                  <p:stCondLst>
                                    <p:cond delay="0"/>
                                  </p:stCondLst>
                                  <p:childTnLst>
                                    <p:set>
                                      <p:cBhvr>
                                        <p:cTn id="314" dur="1" fill="hold">
                                          <p:stCondLst>
                                            <p:cond delay="0"/>
                                          </p:stCondLst>
                                        </p:cTn>
                                        <p:tgtEl>
                                          <p:spTgt spid="15"/>
                                        </p:tgtEl>
                                        <p:attrNameLst>
                                          <p:attrName>style.visibility</p:attrName>
                                        </p:attrNameLst>
                                      </p:cBhvr>
                                      <p:to>
                                        <p:strVal val="hidden"/>
                                      </p:to>
                                    </p:set>
                                  </p:childTnLst>
                                </p:cTn>
                              </p:par>
                              <p:par>
                                <p:cTn id="315" presetID="10" presetClass="entr" presetSubtype="0" fill="hold" grpId="10" nodeType="withEffect">
                                  <p:stCondLst>
                                    <p:cond delay="0"/>
                                  </p:stCondLst>
                                  <p:childTnLst>
                                    <p:set>
                                      <p:cBhvr>
                                        <p:cTn id="316" dur="1" fill="hold">
                                          <p:stCondLst>
                                            <p:cond delay="0"/>
                                          </p:stCondLst>
                                        </p:cTn>
                                        <p:tgtEl>
                                          <p:spTgt spid="23"/>
                                        </p:tgtEl>
                                        <p:attrNameLst>
                                          <p:attrName>style.visibility</p:attrName>
                                        </p:attrNameLst>
                                      </p:cBhvr>
                                      <p:to>
                                        <p:strVal val="visible"/>
                                      </p:to>
                                    </p:set>
                                    <p:animEffect transition="in" filter="fade">
                                      <p:cBhvr>
                                        <p:cTn id="317" dur="500"/>
                                        <p:tgtEl>
                                          <p:spTgt spid="23"/>
                                        </p:tgtEl>
                                      </p:cBhvr>
                                    </p:animEffect>
                                  </p:childTnLst>
                                </p:cTn>
                              </p:par>
                            </p:childTnLst>
                          </p:cTn>
                        </p:par>
                      </p:childTnLst>
                    </p:cTn>
                  </p:par>
                </p:childTnLst>
              </p:cTn>
              <p:nextCondLst>
                <p:cond evt="onClick" delay="0">
                  <p:tgtEl>
                    <p:spTgt spid="46"/>
                  </p:tgtEl>
                </p:cond>
              </p:nextCondLst>
            </p:seq>
            <p:seq concurrent="1" nextAc="seek">
              <p:cTn id="318" restart="whenNotActive" fill="hold" evtFilter="cancelBubble" nodeType="interactiveSeq">
                <p:stCondLst>
                  <p:cond evt="onClick" delay="0">
                    <p:tgtEl>
                      <p:spTgt spid="47"/>
                    </p:tgtEl>
                  </p:cond>
                </p:stCondLst>
                <p:endSync evt="end" delay="0">
                  <p:rtn val="all"/>
                </p:endSync>
                <p:childTnLst>
                  <p:par>
                    <p:cTn id="319" fill="hold">
                      <p:stCondLst>
                        <p:cond delay="0"/>
                      </p:stCondLst>
                      <p:childTnLst>
                        <p:par>
                          <p:cTn id="320" fill="hold">
                            <p:stCondLst>
                              <p:cond delay="0"/>
                            </p:stCondLst>
                            <p:childTnLst>
                              <p:par>
                                <p:cTn id="321" presetID="1" presetClass="exit" presetSubtype="0" fill="hold" grpId="1" nodeType="clickEffect">
                                  <p:stCondLst>
                                    <p:cond delay="0"/>
                                  </p:stCondLst>
                                  <p:childTnLst>
                                    <p:set>
                                      <p:cBhvr>
                                        <p:cTn id="322" dur="1" fill="hold">
                                          <p:stCondLst>
                                            <p:cond delay="0"/>
                                          </p:stCondLst>
                                        </p:cTn>
                                        <p:tgtEl>
                                          <p:spTgt spid="47"/>
                                        </p:tgtEl>
                                        <p:attrNameLst>
                                          <p:attrName>style.visibility</p:attrName>
                                        </p:attrNameLst>
                                      </p:cBhvr>
                                      <p:to>
                                        <p:strVal val="hidden"/>
                                      </p:to>
                                    </p:set>
                                  </p:childTnLst>
                                </p:cTn>
                              </p:par>
                              <p:par>
                                <p:cTn id="323" presetID="1" presetClass="exit" presetSubtype="0" fill="hold" grpId="3" nodeType="withEffect">
                                  <p:stCondLst>
                                    <p:cond delay="0"/>
                                  </p:stCondLst>
                                  <p:childTnLst>
                                    <p:set>
                                      <p:cBhvr>
                                        <p:cTn id="324" dur="1" fill="hold">
                                          <p:stCondLst>
                                            <p:cond delay="0"/>
                                          </p:stCondLst>
                                        </p:cTn>
                                        <p:tgtEl>
                                          <p:spTgt spid="15"/>
                                        </p:tgtEl>
                                        <p:attrNameLst>
                                          <p:attrName>style.visibility</p:attrName>
                                        </p:attrNameLst>
                                      </p:cBhvr>
                                      <p:to>
                                        <p:strVal val="hidden"/>
                                      </p:to>
                                    </p:set>
                                  </p:childTnLst>
                                </p:cTn>
                              </p:par>
                              <p:par>
                                <p:cTn id="325" presetID="10" presetClass="entr" presetSubtype="0" fill="hold" grpId="9" nodeType="withEffect">
                                  <p:stCondLst>
                                    <p:cond delay="0"/>
                                  </p:stCondLst>
                                  <p:childTnLst>
                                    <p:set>
                                      <p:cBhvr>
                                        <p:cTn id="326" dur="1" fill="hold">
                                          <p:stCondLst>
                                            <p:cond delay="0"/>
                                          </p:stCondLst>
                                        </p:cTn>
                                        <p:tgtEl>
                                          <p:spTgt spid="23"/>
                                        </p:tgtEl>
                                        <p:attrNameLst>
                                          <p:attrName>style.visibility</p:attrName>
                                        </p:attrNameLst>
                                      </p:cBhvr>
                                      <p:to>
                                        <p:strVal val="visible"/>
                                      </p:to>
                                    </p:set>
                                    <p:animEffect transition="in" filter="fade">
                                      <p:cBhvr>
                                        <p:cTn id="327" dur="500"/>
                                        <p:tgtEl>
                                          <p:spTgt spid="23"/>
                                        </p:tgtEl>
                                      </p:cBhvr>
                                    </p:animEffect>
                                  </p:childTnLst>
                                </p:cTn>
                              </p:par>
                            </p:childTnLst>
                          </p:cTn>
                        </p:par>
                      </p:childTnLst>
                    </p:cTn>
                  </p:par>
                </p:childTnLst>
              </p:cTn>
              <p:nextCondLst>
                <p:cond evt="onClick" delay="0">
                  <p:tgtEl>
                    <p:spTgt spid="47"/>
                  </p:tgtEl>
                </p:cond>
              </p:nextCondLst>
            </p:seq>
            <p:seq concurrent="1" nextAc="seek">
              <p:cTn id="328" restart="whenNotActive" fill="hold" evtFilter="cancelBubble" nodeType="interactiveSeq">
                <p:stCondLst>
                  <p:cond evt="onClick" delay="0">
                    <p:tgtEl>
                      <p:spTgt spid="48"/>
                    </p:tgtEl>
                  </p:cond>
                </p:stCondLst>
                <p:endSync evt="end" delay="0">
                  <p:rtn val="all"/>
                </p:endSync>
                <p:childTnLst>
                  <p:par>
                    <p:cTn id="329" fill="hold">
                      <p:stCondLst>
                        <p:cond delay="0"/>
                      </p:stCondLst>
                      <p:childTnLst>
                        <p:par>
                          <p:cTn id="330" fill="hold">
                            <p:stCondLst>
                              <p:cond delay="0"/>
                            </p:stCondLst>
                            <p:childTnLst>
                              <p:par>
                                <p:cTn id="331" presetID="1" presetClass="exit" presetSubtype="0" fill="hold" grpId="1" nodeType="clickEffect">
                                  <p:stCondLst>
                                    <p:cond delay="0"/>
                                  </p:stCondLst>
                                  <p:childTnLst>
                                    <p:set>
                                      <p:cBhvr>
                                        <p:cTn id="332" dur="1" fill="hold">
                                          <p:stCondLst>
                                            <p:cond delay="0"/>
                                          </p:stCondLst>
                                        </p:cTn>
                                        <p:tgtEl>
                                          <p:spTgt spid="48"/>
                                        </p:tgtEl>
                                        <p:attrNameLst>
                                          <p:attrName>style.visibility</p:attrName>
                                        </p:attrNameLst>
                                      </p:cBhvr>
                                      <p:to>
                                        <p:strVal val="hidden"/>
                                      </p:to>
                                    </p:set>
                                  </p:childTnLst>
                                </p:cTn>
                              </p:par>
                              <p:par>
                                <p:cTn id="333" presetID="1" presetClass="exit" presetSubtype="0" fill="hold" grpId="2" nodeType="withEffect">
                                  <p:stCondLst>
                                    <p:cond delay="0"/>
                                  </p:stCondLst>
                                  <p:childTnLst>
                                    <p:set>
                                      <p:cBhvr>
                                        <p:cTn id="334" dur="1" fill="hold">
                                          <p:stCondLst>
                                            <p:cond delay="0"/>
                                          </p:stCondLst>
                                        </p:cTn>
                                        <p:tgtEl>
                                          <p:spTgt spid="15"/>
                                        </p:tgtEl>
                                        <p:attrNameLst>
                                          <p:attrName>style.visibility</p:attrName>
                                        </p:attrNameLst>
                                      </p:cBhvr>
                                      <p:to>
                                        <p:strVal val="hidden"/>
                                      </p:to>
                                    </p:set>
                                  </p:childTnLst>
                                </p:cTn>
                              </p:par>
                              <p:par>
                                <p:cTn id="335" presetID="10" presetClass="entr" presetSubtype="0" fill="hold" grpId="8" nodeType="withEffect">
                                  <p:stCondLst>
                                    <p:cond delay="0"/>
                                  </p:stCondLst>
                                  <p:childTnLst>
                                    <p:set>
                                      <p:cBhvr>
                                        <p:cTn id="336" dur="1" fill="hold">
                                          <p:stCondLst>
                                            <p:cond delay="0"/>
                                          </p:stCondLst>
                                        </p:cTn>
                                        <p:tgtEl>
                                          <p:spTgt spid="23"/>
                                        </p:tgtEl>
                                        <p:attrNameLst>
                                          <p:attrName>style.visibility</p:attrName>
                                        </p:attrNameLst>
                                      </p:cBhvr>
                                      <p:to>
                                        <p:strVal val="visible"/>
                                      </p:to>
                                    </p:set>
                                    <p:animEffect transition="in" filter="fade">
                                      <p:cBhvr>
                                        <p:cTn id="337" dur="500"/>
                                        <p:tgtEl>
                                          <p:spTgt spid="23"/>
                                        </p:tgtEl>
                                      </p:cBhvr>
                                    </p:animEffect>
                                  </p:childTnLst>
                                </p:cTn>
                              </p:par>
                            </p:childTnLst>
                          </p:cTn>
                        </p:par>
                      </p:childTnLst>
                    </p:cTn>
                  </p:par>
                </p:childTnLst>
              </p:cTn>
              <p:nextCondLst>
                <p:cond evt="onClick" delay="0">
                  <p:tgtEl>
                    <p:spTgt spid="48"/>
                  </p:tgtEl>
                </p:cond>
              </p:nextCondLst>
            </p:seq>
            <p:seq concurrent="1" nextAc="seek">
              <p:cTn id="338" restart="whenNotActive" fill="hold" evtFilter="cancelBubble" nodeType="interactiveSeq">
                <p:stCondLst>
                  <p:cond evt="onClick" delay="0">
                    <p:tgtEl>
                      <p:spTgt spid="50"/>
                    </p:tgtEl>
                  </p:cond>
                </p:stCondLst>
                <p:endSync evt="end" delay="0">
                  <p:rtn val="all"/>
                </p:endSync>
                <p:childTnLst>
                  <p:par>
                    <p:cTn id="339" fill="hold">
                      <p:stCondLst>
                        <p:cond delay="0"/>
                      </p:stCondLst>
                      <p:childTnLst>
                        <p:par>
                          <p:cTn id="340" fill="hold">
                            <p:stCondLst>
                              <p:cond delay="0"/>
                            </p:stCondLst>
                            <p:childTnLst>
                              <p:par>
                                <p:cTn id="341" presetID="1" presetClass="entr" presetSubtype="0" fill="hold" grpId="0" nodeType="clickEffect">
                                  <p:stCondLst>
                                    <p:cond delay="0"/>
                                  </p:stCondLst>
                                  <p:childTnLst>
                                    <p:set>
                                      <p:cBhvr>
                                        <p:cTn id="342" dur="1" fill="hold">
                                          <p:stCondLst>
                                            <p:cond delay="0"/>
                                          </p:stCondLst>
                                        </p:cTn>
                                        <p:tgtEl>
                                          <p:spTgt spid="56"/>
                                        </p:tgtEl>
                                        <p:attrNameLst>
                                          <p:attrName>style.visibility</p:attrName>
                                        </p:attrNameLst>
                                      </p:cBhvr>
                                      <p:to>
                                        <p:strVal val="visible"/>
                                      </p:to>
                                    </p:set>
                                  </p:childTnLst>
                                </p:cTn>
                              </p:par>
                              <p:par>
                                <p:cTn id="343" presetID="1" presetClass="entr" presetSubtype="0" fill="hold" grpId="2" nodeType="withEffect">
                                  <p:stCondLst>
                                    <p:cond delay="0"/>
                                  </p:stCondLst>
                                  <p:childTnLst>
                                    <p:set>
                                      <p:cBhvr>
                                        <p:cTn id="344" dur="1" fill="hold">
                                          <p:stCondLst>
                                            <p:cond delay="0"/>
                                          </p:stCondLst>
                                        </p:cTn>
                                        <p:tgtEl>
                                          <p:spTgt spid="14"/>
                                        </p:tgtEl>
                                        <p:attrNameLst>
                                          <p:attrName>style.visibility</p:attrName>
                                        </p:attrNameLst>
                                      </p:cBhvr>
                                      <p:to>
                                        <p:strVal val="visible"/>
                                      </p:to>
                                    </p:set>
                                  </p:childTnLst>
                                </p:cTn>
                              </p:par>
                              <p:par>
                                <p:cTn id="345" presetID="10" presetClass="exit" presetSubtype="0" fill="hold" grpId="0" nodeType="withEffect">
                                  <p:stCondLst>
                                    <p:cond delay="0"/>
                                  </p:stCondLst>
                                  <p:childTnLst>
                                    <p:animEffect transition="out" filter="fade">
                                      <p:cBhvr>
                                        <p:cTn id="346" dur="500"/>
                                        <p:tgtEl>
                                          <p:spTgt spid="22"/>
                                        </p:tgtEl>
                                      </p:cBhvr>
                                    </p:animEffect>
                                    <p:set>
                                      <p:cBhvr>
                                        <p:cTn id="347"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0"/>
                  </p:tgtEl>
                </p:cond>
              </p:nextCondLst>
            </p:seq>
            <p:seq concurrent="1" nextAc="seek">
              <p:cTn id="348" restart="whenNotActive" fill="hold" evtFilter="cancelBubble" nodeType="interactiveSeq">
                <p:stCondLst>
                  <p:cond evt="onClick" delay="0">
                    <p:tgtEl>
                      <p:spTgt spid="51"/>
                    </p:tgtEl>
                  </p:cond>
                </p:stCondLst>
                <p:endSync evt="end" delay="0">
                  <p:rtn val="all"/>
                </p:endSync>
                <p:childTnLst>
                  <p:par>
                    <p:cTn id="349" fill="hold">
                      <p:stCondLst>
                        <p:cond delay="0"/>
                      </p:stCondLst>
                      <p:childTnLst>
                        <p:par>
                          <p:cTn id="350" fill="hold">
                            <p:stCondLst>
                              <p:cond delay="0"/>
                            </p:stCondLst>
                            <p:childTnLst>
                              <p:par>
                                <p:cTn id="351" presetID="1" presetClass="entr" presetSubtype="0" fill="hold" grpId="0" nodeType="clickEffect">
                                  <p:stCondLst>
                                    <p:cond delay="0"/>
                                  </p:stCondLst>
                                  <p:childTnLst>
                                    <p:set>
                                      <p:cBhvr>
                                        <p:cTn id="352" dur="1" fill="hold">
                                          <p:stCondLst>
                                            <p:cond delay="0"/>
                                          </p:stCondLst>
                                        </p:cTn>
                                        <p:tgtEl>
                                          <p:spTgt spid="57"/>
                                        </p:tgtEl>
                                        <p:attrNameLst>
                                          <p:attrName>style.visibility</p:attrName>
                                        </p:attrNameLst>
                                      </p:cBhvr>
                                      <p:to>
                                        <p:strVal val="visible"/>
                                      </p:to>
                                    </p:set>
                                  </p:childTnLst>
                                </p:cTn>
                              </p:par>
                              <p:par>
                                <p:cTn id="353" presetID="10" presetClass="exit" presetSubtype="0" fill="hold" grpId="1" nodeType="withEffect">
                                  <p:stCondLst>
                                    <p:cond delay="0"/>
                                  </p:stCondLst>
                                  <p:childTnLst>
                                    <p:animEffect transition="out" filter="fade">
                                      <p:cBhvr>
                                        <p:cTn id="354" dur="500"/>
                                        <p:tgtEl>
                                          <p:spTgt spid="22"/>
                                        </p:tgtEl>
                                      </p:cBhvr>
                                    </p:animEffect>
                                    <p:set>
                                      <p:cBhvr>
                                        <p:cTn id="355"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56" restart="whenNotActive" fill="hold" evtFilter="cancelBubble" nodeType="interactiveSeq">
                <p:stCondLst>
                  <p:cond evt="onClick" delay="0">
                    <p:tgtEl>
                      <p:spTgt spid="52"/>
                    </p:tgtEl>
                  </p:cond>
                </p:stCondLst>
                <p:endSync evt="end" delay="0">
                  <p:rtn val="all"/>
                </p:endSync>
                <p:childTnLst>
                  <p:par>
                    <p:cTn id="357" fill="hold">
                      <p:stCondLst>
                        <p:cond delay="0"/>
                      </p:stCondLst>
                      <p:childTnLst>
                        <p:par>
                          <p:cTn id="358" fill="hold">
                            <p:stCondLst>
                              <p:cond delay="0"/>
                            </p:stCondLst>
                            <p:childTnLst>
                              <p:par>
                                <p:cTn id="359" presetID="1" presetClass="entr" presetSubtype="0" fill="hold" grpId="1" nodeType="clickEffect">
                                  <p:stCondLst>
                                    <p:cond delay="0"/>
                                  </p:stCondLst>
                                  <p:childTnLst>
                                    <p:set>
                                      <p:cBhvr>
                                        <p:cTn id="360" dur="1" fill="hold">
                                          <p:stCondLst>
                                            <p:cond delay="0"/>
                                          </p:stCondLst>
                                        </p:cTn>
                                        <p:tgtEl>
                                          <p:spTgt spid="58"/>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14"/>
                                        </p:tgtEl>
                                        <p:attrNameLst>
                                          <p:attrName>style.visibility</p:attrName>
                                        </p:attrNameLst>
                                      </p:cBhvr>
                                      <p:to>
                                        <p:strVal val="visible"/>
                                      </p:to>
                                    </p:set>
                                  </p:childTnLst>
                                </p:cTn>
                              </p:par>
                              <p:par>
                                <p:cTn id="363" presetID="10" presetClass="exit" presetSubtype="0" fill="hold" grpId="2" nodeType="withEffect">
                                  <p:stCondLst>
                                    <p:cond delay="0"/>
                                  </p:stCondLst>
                                  <p:childTnLst>
                                    <p:animEffect transition="out" filter="fade">
                                      <p:cBhvr>
                                        <p:cTn id="364" dur="500"/>
                                        <p:tgtEl>
                                          <p:spTgt spid="22"/>
                                        </p:tgtEl>
                                      </p:cBhvr>
                                    </p:animEffect>
                                    <p:set>
                                      <p:cBhvr>
                                        <p:cTn id="365"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2"/>
                  </p:tgtEl>
                </p:cond>
              </p:nextCondLst>
            </p:seq>
            <p:seq concurrent="1" nextAc="seek">
              <p:cTn id="366" restart="whenNotActive" fill="hold" evtFilter="cancelBubble" nodeType="interactiveSeq">
                <p:stCondLst>
                  <p:cond evt="onClick" delay="0">
                    <p:tgtEl>
                      <p:spTgt spid="54"/>
                    </p:tgtEl>
                  </p:cond>
                </p:stCondLst>
                <p:endSync evt="end" delay="0">
                  <p:rtn val="all"/>
                </p:endSync>
                <p:childTnLst>
                  <p:par>
                    <p:cTn id="367" fill="hold">
                      <p:stCondLst>
                        <p:cond delay="0"/>
                      </p:stCondLst>
                      <p:childTnLst>
                        <p:par>
                          <p:cTn id="368" fill="hold">
                            <p:stCondLst>
                              <p:cond delay="0"/>
                            </p:stCondLst>
                            <p:childTnLst>
                              <p:par>
                                <p:cTn id="369" presetID="1" presetClass="entr" presetSubtype="0" fill="hold" grpId="0" nodeType="clickEffect">
                                  <p:stCondLst>
                                    <p:cond delay="0"/>
                                  </p:stCondLst>
                                  <p:childTnLst>
                                    <p:set>
                                      <p:cBhvr>
                                        <p:cTn id="370" dur="1" fill="hold">
                                          <p:stCondLst>
                                            <p:cond delay="0"/>
                                          </p:stCondLst>
                                        </p:cTn>
                                        <p:tgtEl>
                                          <p:spTgt spid="60"/>
                                        </p:tgtEl>
                                        <p:attrNameLst>
                                          <p:attrName>style.visibility</p:attrName>
                                        </p:attrNameLst>
                                      </p:cBhvr>
                                      <p:to>
                                        <p:strVal val="visible"/>
                                      </p:to>
                                    </p:set>
                                  </p:childTnLst>
                                </p:cTn>
                              </p:par>
                              <p:par>
                                <p:cTn id="371" presetID="1" presetClass="entr" presetSubtype="0" fill="hold" grpId="0" nodeType="withEffect">
                                  <p:stCondLst>
                                    <p:cond delay="0"/>
                                  </p:stCondLst>
                                  <p:childTnLst>
                                    <p:set>
                                      <p:cBhvr>
                                        <p:cTn id="372" dur="1" fill="hold">
                                          <p:stCondLst>
                                            <p:cond delay="0"/>
                                          </p:stCondLst>
                                        </p:cTn>
                                        <p:tgtEl>
                                          <p:spTgt spid="21"/>
                                        </p:tgtEl>
                                        <p:attrNameLst>
                                          <p:attrName>style.visibility</p:attrName>
                                        </p:attrNameLst>
                                      </p:cBhvr>
                                      <p:to>
                                        <p:strVal val="visible"/>
                                      </p:to>
                                    </p:set>
                                  </p:childTnLst>
                                </p:cTn>
                              </p:par>
                              <p:par>
                                <p:cTn id="373" presetID="10" presetClass="exit" presetSubtype="0" fill="hold" grpId="3" nodeType="withEffect">
                                  <p:stCondLst>
                                    <p:cond delay="0"/>
                                  </p:stCondLst>
                                  <p:childTnLst>
                                    <p:animEffect transition="out" filter="fade">
                                      <p:cBhvr>
                                        <p:cTn id="374" dur="500"/>
                                        <p:tgtEl>
                                          <p:spTgt spid="22"/>
                                        </p:tgtEl>
                                      </p:cBhvr>
                                    </p:animEffect>
                                    <p:set>
                                      <p:cBhvr>
                                        <p:cTn id="375"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4"/>
                  </p:tgtEl>
                </p:cond>
              </p:nextCondLst>
            </p:seq>
            <p:seq concurrent="1" nextAc="seek">
              <p:cTn id="376" restart="whenNotActive" fill="hold" evtFilter="cancelBubble" nodeType="interactiveSeq">
                <p:stCondLst>
                  <p:cond evt="onClick" delay="0">
                    <p:tgtEl>
                      <p:spTgt spid="55"/>
                    </p:tgtEl>
                  </p:cond>
                </p:stCondLst>
                <p:endSync evt="end" delay="0">
                  <p:rtn val="all"/>
                </p:endSync>
                <p:childTnLst>
                  <p:par>
                    <p:cTn id="377" fill="hold">
                      <p:stCondLst>
                        <p:cond delay="0"/>
                      </p:stCondLst>
                      <p:childTnLst>
                        <p:par>
                          <p:cTn id="378" fill="hold">
                            <p:stCondLst>
                              <p:cond delay="0"/>
                            </p:stCondLst>
                            <p:childTnLst>
                              <p:par>
                                <p:cTn id="379" presetID="1" presetClass="entr" presetSubtype="0" fill="hold" grpId="0" nodeType="clickEffect">
                                  <p:stCondLst>
                                    <p:cond delay="0"/>
                                  </p:stCondLst>
                                  <p:childTnLst>
                                    <p:set>
                                      <p:cBhvr>
                                        <p:cTn id="380" dur="1" fill="hold">
                                          <p:stCondLst>
                                            <p:cond delay="0"/>
                                          </p:stCondLst>
                                        </p:cTn>
                                        <p:tgtEl>
                                          <p:spTgt spid="61"/>
                                        </p:tgtEl>
                                        <p:attrNameLst>
                                          <p:attrName>style.visibility</p:attrName>
                                        </p:attrNameLst>
                                      </p:cBhvr>
                                      <p:to>
                                        <p:strVal val="visible"/>
                                      </p:to>
                                    </p:set>
                                  </p:childTnLst>
                                </p:cTn>
                              </p:par>
                              <p:par>
                                <p:cTn id="381" presetID="10" presetClass="exit" presetSubtype="0" fill="hold" grpId="4" nodeType="withEffect">
                                  <p:stCondLst>
                                    <p:cond delay="0"/>
                                  </p:stCondLst>
                                  <p:childTnLst>
                                    <p:animEffect transition="out" filter="fade">
                                      <p:cBhvr>
                                        <p:cTn id="382" dur="500"/>
                                        <p:tgtEl>
                                          <p:spTgt spid="22"/>
                                        </p:tgtEl>
                                      </p:cBhvr>
                                    </p:animEffect>
                                    <p:set>
                                      <p:cBhvr>
                                        <p:cTn id="383"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384" restart="whenNotActive" fill="hold" evtFilter="cancelBubble" nodeType="interactiveSeq">
                <p:stCondLst>
                  <p:cond evt="onClick" delay="0">
                    <p:tgtEl>
                      <p:spTgt spid="53"/>
                    </p:tgtEl>
                  </p:cond>
                </p:stCondLst>
                <p:endSync evt="end" delay="0">
                  <p:rtn val="all"/>
                </p:endSync>
                <p:childTnLst>
                  <p:par>
                    <p:cTn id="385" fill="hold">
                      <p:stCondLst>
                        <p:cond delay="0"/>
                      </p:stCondLst>
                      <p:childTnLst>
                        <p:par>
                          <p:cTn id="386" fill="hold">
                            <p:stCondLst>
                              <p:cond delay="0"/>
                            </p:stCondLst>
                            <p:childTnLst>
                              <p:par>
                                <p:cTn id="387" presetID="1" presetClass="entr" presetSubtype="0" fill="hold" grpId="0" nodeType="clickEffect">
                                  <p:stCondLst>
                                    <p:cond delay="0"/>
                                  </p:stCondLst>
                                  <p:childTnLst>
                                    <p:set>
                                      <p:cBhvr>
                                        <p:cTn id="388" dur="1" fill="hold">
                                          <p:stCondLst>
                                            <p:cond delay="0"/>
                                          </p:stCondLst>
                                        </p:cTn>
                                        <p:tgtEl>
                                          <p:spTgt spid="59"/>
                                        </p:tgtEl>
                                        <p:attrNameLst>
                                          <p:attrName>style.visibility</p:attrName>
                                        </p:attrNameLst>
                                      </p:cBhvr>
                                      <p:to>
                                        <p:strVal val="visible"/>
                                      </p:to>
                                    </p:set>
                                  </p:childTnLst>
                                </p:cTn>
                              </p:par>
                              <p:par>
                                <p:cTn id="389" presetID="1" presetClass="entr" presetSubtype="0" fill="hold" grpId="1" nodeType="withEffect">
                                  <p:stCondLst>
                                    <p:cond delay="0"/>
                                  </p:stCondLst>
                                  <p:childTnLst>
                                    <p:set>
                                      <p:cBhvr>
                                        <p:cTn id="390" dur="1" fill="hold">
                                          <p:stCondLst>
                                            <p:cond delay="0"/>
                                          </p:stCondLst>
                                        </p:cTn>
                                        <p:tgtEl>
                                          <p:spTgt spid="14"/>
                                        </p:tgtEl>
                                        <p:attrNameLst>
                                          <p:attrName>style.visibility</p:attrName>
                                        </p:attrNameLst>
                                      </p:cBhvr>
                                      <p:to>
                                        <p:strVal val="visible"/>
                                      </p:to>
                                    </p:set>
                                  </p:childTnLst>
                                </p:cTn>
                              </p:par>
                              <p:par>
                                <p:cTn id="391" presetID="10" presetClass="exit" presetSubtype="0" fill="hold" grpId="5" nodeType="withEffect">
                                  <p:stCondLst>
                                    <p:cond delay="0"/>
                                  </p:stCondLst>
                                  <p:childTnLst>
                                    <p:animEffect transition="out" filter="fade">
                                      <p:cBhvr>
                                        <p:cTn id="392" dur="500"/>
                                        <p:tgtEl>
                                          <p:spTgt spid="22"/>
                                        </p:tgtEl>
                                      </p:cBhvr>
                                    </p:animEffect>
                                    <p:set>
                                      <p:cBhvr>
                                        <p:cTn id="393"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394" restart="whenNotActive" fill="hold" evtFilter="cancelBubble" nodeType="interactiveSeq">
                <p:stCondLst>
                  <p:cond evt="onClick" delay="0">
                    <p:tgtEl>
                      <p:spTgt spid="61"/>
                    </p:tgtEl>
                  </p:cond>
                </p:stCondLst>
                <p:endSync evt="end" delay="0">
                  <p:rtn val="all"/>
                </p:endSync>
                <p:childTnLst>
                  <p:par>
                    <p:cTn id="395" fill="hold">
                      <p:stCondLst>
                        <p:cond delay="0"/>
                      </p:stCondLst>
                      <p:childTnLst>
                        <p:par>
                          <p:cTn id="396" fill="hold">
                            <p:stCondLst>
                              <p:cond delay="0"/>
                            </p:stCondLst>
                            <p:childTnLst>
                              <p:par>
                                <p:cTn id="397" presetID="1" presetClass="exit" presetSubtype="0" fill="hold" grpId="1" nodeType="clickEffect">
                                  <p:stCondLst>
                                    <p:cond delay="0"/>
                                  </p:stCondLst>
                                  <p:childTnLst>
                                    <p:set>
                                      <p:cBhvr>
                                        <p:cTn id="398" dur="1" fill="hold">
                                          <p:stCondLst>
                                            <p:cond delay="0"/>
                                          </p:stCondLst>
                                        </p:cTn>
                                        <p:tgtEl>
                                          <p:spTgt spid="61"/>
                                        </p:tgtEl>
                                        <p:attrNameLst>
                                          <p:attrName>style.visibility</p:attrName>
                                        </p:attrNameLst>
                                      </p:cBhvr>
                                      <p:to>
                                        <p:strVal val="hidden"/>
                                      </p:to>
                                    </p:set>
                                  </p:childTnLst>
                                </p:cTn>
                              </p:par>
                              <p:par>
                                <p:cTn id="399" presetID="10" presetClass="entr" presetSubtype="0" fill="hold" grpId="6" nodeType="withEffect">
                                  <p:stCondLst>
                                    <p:cond delay="0"/>
                                  </p:stCondLst>
                                  <p:childTnLst>
                                    <p:set>
                                      <p:cBhvr>
                                        <p:cTn id="400" dur="1" fill="hold">
                                          <p:stCondLst>
                                            <p:cond delay="0"/>
                                          </p:stCondLst>
                                        </p:cTn>
                                        <p:tgtEl>
                                          <p:spTgt spid="22"/>
                                        </p:tgtEl>
                                        <p:attrNameLst>
                                          <p:attrName>style.visibility</p:attrName>
                                        </p:attrNameLst>
                                      </p:cBhvr>
                                      <p:to>
                                        <p:strVal val="visible"/>
                                      </p:to>
                                    </p:set>
                                    <p:animEffect transition="in" filter="fade">
                                      <p:cBhvr>
                                        <p:cTn id="401" dur="500"/>
                                        <p:tgtEl>
                                          <p:spTgt spid="22"/>
                                        </p:tgtEl>
                                      </p:cBhvr>
                                    </p:animEffect>
                                  </p:childTnLst>
                                </p:cTn>
                              </p:par>
                            </p:childTnLst>
                          </p:cTn>
                        </p:par>
                      </p:childTnLst>
                    </p:cTn>
                  </p:par>
                </p:childTnLst>
              </p:cTn>
              <p:nextCondLst>
                <p:cond evt="onClick" delay="0">
                  <p:tgtEl>
                    <p:spTgt spid="61"/>
                  </p:tgtEl>
                </p:cond>
              </p:nextCondLst>
            </p:seq>
            <p:seq concurrent="1" nextAc="seek">
              <p:cTn id="402" restart="whenNotActive" fill="hold" evtFilter="cancelBubble" nodeType="interactiveSeq">
                <p:stCondLst>
                  <p:cond evt="onClick" delay="0">
                    <p:tgtEl>
                      <p:spTgt spid="56"/>
                    </p:tgtEl>
                  </p:cond>
                </p:stCondLst>
                <p:endSync evt="end" delay="0">
                  <p:rtn val="all"/>
                </p:endSync>
                <p:childTnLst>
                  <p:par>
                    <p:cTn id="403" fill="hold">
                      <p:stCondLst>
                        <p:cond delay="0"/>
                      </p:stCondLst>
                      <p:childTnLst>
                        <p:par>
                          <p:cTn id="404" fill="hold">
                            <p:stCondLst>
                              <p:cond delay="0"/>
                            </p:stCondLst>
                            <p:childTnLst>
                              <p:par>
                                <p:cTn id="405" presetID="1" presetClass="exit" presetSubtype="0" fill="hold" grpId="1" nodeType="clickEffect">
                                  <p:stCondLst>
                                    <p:cond delay="0"/>
                                  </p:stCondLst>
                                  <p:childTnLst>
                                    <p:set>
                                      <p:cBhvr>
                                        <p:cTn id="406" dur="1" fill="hold">
                                          <p:stCondLst>
                                            <p:cond delay="0"/>
                                          </p:stCondLst>
                                        </p:cTn>
                                        <p:tgtEl>
                                          <p:spTgt spid="56"/>
                                        </p:tgtEl>
                                        <p:attrNameLst>
                                          <p:attrName>style.visibility</p:attrName>
                                        </p:attrNameLst>
                                      </p:cBhvr>
                                      <p:to>
                                        <p:strVal val="hidden"/>
                                      </p:to>
                                    </p:set>
                                  </p:childTnLst>
                                </p:cTn>
                              </p:par>
                              <p:par>
                                <p:cTn id="407" presetID="1" presetClass="exit" presetSubtype="0" fill="hold" grpId="4" nodeType="withEffect">
                                  <p:stCondLst>
                                    <p:cond delay="0"/>
                                  </p:stCondLst>
                                  <p:childTnLst>
                                    <p:set>
                                      <p:cBhvr>
                                        <p:cTn id="408" dur="1" fill="hold">
                                          <p:stCondLst>
                                            <p:cond delay="0"/>
                                          </p:stCondLst>
                                        </p:cTn>
                                        <p:tgtEl>
                                          <p:spTgt spid="14"/>
                                        </p:tgtEl>
                                        <p:attrNameLst>
                                          <p:attrName>style.visibility</p:attrName>
                                        </p:attrNameLst>
                                      </p:cBhvr>
                                      <p:to>
                                        <p:strVal val="hidden"/>
                                      </p:to>
                                    </p:set>
                                  </p:childTnLst>
                                </p:cTn>
                              </p:par>
                              <p:par>
                                <p:cTn id="409" presetID="10" presetClass="entr" presetSubtype="0" fill="hold" grpId="7" nodeType="withEffect">
                                  <p:stCondLst>
                                    <p:cond delay="0"/>
                                  </p:stCondLst>
                                  <p:childTnLst>
                                    <p:set>
                                      <p:cBhvr>
                                        <p:cTn id="410" dur="1" fill="hold">
                                          <p:stCondLst>
                                            <p:cond delay="0"/>
                                          </p:stCondLst>
                                        </p:cTn>
                                        <p:tgtEl>
                                          <p:spTgt spid="22"/>
                                        </p:tgtEl>
                                        <p:attrNameLst>
                                          <p:attrName>style.visibility</p:attrName>
                                        </p:attrNameLst>
                                      </p:cBhvr>
                                      <p:to>
                                        <p:strVal val="visible"/>
                                      </p:to>
                                    </p:set>
                                    <p:animEffect transition="in" filter="fade">
                                      <p:cBhvr>
                                        <p:cTn id="411" dur="500"/>
                                        <p:tgtEl>
                                          <p:spTgt spid="22"/>
                                        </p:tgtEl>
                                      </p:cBhvr>
                                    </p:animEffect>
                                  </p:childTnLst>
                                </p:cTn>
                              </p:par>
                            </p:childTnLst>
                          </p:cTn>
                        </p:par>
                      </p:childTnLst>
                    </p:cTn>
                  </p:par>
                </p:childTnLst>
              </p:cTn>
              <p:nextCondLst>
                <p:cond evt="onClick" delay="0">
                  <p:tgtEl>
                    <p:spTgt spid="56"/>
                  </p:tgtEl>
                </p:cond>
              </p:nextCondLst>
            </p:seq>
            <p:seq concurrent="1" nextAc="seek">
              <p:cTn id="412" restart="whenNotActive" fill="hold" evtFilter="cancelBubble" nodeType="interactiveSeq">
                <p:stCondLst>
                  <p:cond evt="onClick" delay="0">
                    <p:tgtEl>
                      <p:spTgt spid="57"/>
                    </p:tgtEl>
                  </p:cond>
                </p:stCondLst>
                <p:endSync evt="end" delay="0">
                  <p:rtn val="all"/>
                </p:endSync>
                <p:childTnLst>
                  <p:par>
                    <p:cTn id="413" fill="hold">
                      <p:stCondLst>
                        <p:cond delay="0"/>
                      </p:stCondLst>
                      <p:childTnLst>
                        <p:par>
                          <p:cTn id="414" fill="hold">
                            <p:stCondLst>
                              <p:cond delay="0"/>
                            </p:stCondLst>
                            <p:childTnLst>
                              <p:par>
                                <p:cTn id="415" presetID="1" presetClass="exit" presetSubtype="0" fill="hold" grpId="1" nodeType="clickEffect">
                                  <p:stCondLst>
                                    <p:cond delay="0"/>
                                  </p:stCondLst>
                                  <p:childTnLst>
                                    <p:set>
                                      <p:cBhvr>
                                        <p:cTn id="416" dur="1" fill="hold">
                                          <p:stCondLst>
                                            <p:cond delay="0"/>
                                          </p:stCondLst>
                                        </p:cTn>
                                        <p:tgtEl>
                                          <p:spTgt spid="57"/>
                                        </p:tgtEl>
                                        <p:attrNameLst>
                                          <p:attrName>style.visibility</p:attrName>
                                        </p:attrNameLst>
                                      </p:cBhvr>
                                      <p:to>
                                        <p:strVal val="hidden"/>
                                      </p:to>
                                    </p:set>
                                  </p:childTnLst>
                                </p:cTn>
                              </p:par>
                              <p:par>
                                <p:cTn id="417" presetID="10" presetClass="entr" presetSubtype="0" fill="hold" grpId="8" nodeType="withEffect">
                                  <p:stCondLst>
                                    <p:cond delay="0"/>
                                  </p:stCondLst>
                                  <p:childTnLst>
                                    <p:set>
                                      <p:cBhvr>
                                        <p:cTn id="418" dur="1" fill="hold">
                                          <p:stCondLst>
                                            <p:cond delay="0"/>
                                          </p:stCondLst>
                                        </p:cTn>
                                        <p:tgtEl>
                                          <p:spTgt spid="22"/>
                                        </p:tgtEl>
                                        <p:attrNameLst>
                                          <p:attrName>style.visibility</p:attrName>
                                        </p:attrNameLst>
                                      </p:cBhvr>
                                      <p:to>
                                        <p:strVal val="visible"/>
                                      </p:to>
                                    </p:set>
                                    <p:animEffect transition="in" filter="fade">
                                      <p:cBhvr>
                                        <p:cTn id="419" dur="500"/>
                                        <p:tgtEl>
                                          <p:spTgt spid="22"/>
                                        </p:tgtEl>
                                      </p:cBhvr>
                                    </p:animEffect>
                                  </p:childTnLst>
                                </p:cTn>
                              </p:par>
                            </p:childTnLst>
                          </p:cTn>
                        </p:par>
                      </p:childTnLst>
                    </p:cTn>
                  </p:par>
                </p:childTnLst>
              </p:cTn>
              <p:nextCondLst>
                <p:cond evt="onClick" delay="0">
                  <p:tgtEl>
                    <p:spTgt spid="57"/>
                  </p:tgtEl>
                </p:cond>
              </p:nextCondLst>
            </p:seq>
            <p:seq concurrent="1" nextAc="seek">
              <p:cTn id="420" restart="whenNotActive" fill="hold" evtFilter="cancelBubble" nodeType="interactiveSeq">
                <p:stCondLst>
                  <p:cond evt="onClick" delay="0">
                    <p:tgtEl>
                      <p:spTgt spid="58"/>
                    </p:tgtEl>
                  </p:cond>
                </p:stCondLst>
                <p:endSync evt="end" delay="0">
                  <p:rtn val="all"/>
                </p:endSync>
                <p:childTnLst>
                  <p:par>
                    <p:cTn id="421" fill="hold">
                      <p:stCondLst>
                        <p:cond delay="0"/>
                      </p:stCondLst>
                      <p:childTnLst>
                        <p:par>
                          <p:cTn id="422" fill="hold">
                            <p:stCondLst>
                              <p:cond delay="0"/>
                            </p:stCondLst>
                            <p:childTnLst>
                              <p:par>
                                <p:cTn id="423" presetID="1" presetClass="exit" presetSubtype="0" fill="hold" grpId="0" nodeType="clickEffect">
                                  <p:stCondLst>
                                    <p:cond delay="0"/>
                                  </p:stCondLst>
                                  <p:childTnLst>
                                    <p:set>
                                      <p:cBhvr>
                                        <p:cTn id="424" dur="1" fill="hold">
                                          <p:stCondLst>
                                            <p:cond delay="0"/>
                                          </p:stCondLst>
                                        </p:cTn>
                                        <p:tgtEl>
                                          <p:spTgt spid="58"/>
                                        </p:tgtEl>
                                        <p:attrNameLst>
                                          <p:attrName>style.visibility</p:attrName>
                                        </p:attrNameLst>
                                      </p:cBhvr>
                                      <p:to>
                                        <p:strVal val="hidden"/>
                                      </p:to>
                                    </p:set>
                                  </p:childTnLst>
                                </p:cTn>
                              </p:par>
                              <p:par>
                                <p:cTn id="425" presetID="1" presetClass="exit" presetSubtype="0" fill="hold" grpId="5" nodeType="withEffect">
                                  <p:stCondLst>
                                    <p:cond delay="0"/>
                                  </p:stCondLst>
                                  <p:childTnLst>
                                    <p:set>
                                      <p:cBhvr>
                                        <p:cTn id="426" dur="1" fill="hold">
                                          <p:stCondLst>
                                            <p:cond delay="0"/>
                                          </p:stCondLst>
                                        </p:cTn>
                                        <p:tgtEl>
                                          <p:spTgt spid="14"/>
                                        </p:tgtEl>
                                        <p:attrNameLst>
                                          <p:attrName>style.visibility</p:attrName>
                                        </p:attrNameLst>
                                      </p:cBhvr>
                                      <p:to>
                                        <p:strVal val="hidden"/>
                                      </p:to>
                                    </p:set>
                                  </p:childTnLst>
                                </p:cTn>
                              </p:par>
                              <p:par>
                                <p:cTn id="427" presetID="10" presetClass="entr" presetSubtype="0" fill="hold" grpId="9" nodeType="withEffect">
                                  <p:stCondLst>
                                    <p:cond delay="0"/>
                                  </p:stCondLst>
                                  <p:childTnLst>
                                    <p:set>
                                      <p:cBhvr>
                                        <p:cTn id="428" dur="1" fill="hold">
                                          <p:stCondLst>
                                            <p:cond delay="0"/>
                                          </p:stCondLst>
                                        </p:cTn>
                                        <p:tgtEl>
                                          <p:spTgt spid="22"/>
                                        </p:tgtEl>
                                        <p:attrNameLst>
                                          <p:attrName>style.visibility</p:attrName>
                                        </p:attrNameLst>
                                      </p:cBhvr>
                                      <p:to>
                                        <p:strVal val="visible"/>
                                      </p:to>
                                    </p:set>
                                    <p:animEffect transition="in" filter="fade">
                                      <p:cBhvr>
                                        <p:cTn id="429" dur="500"/>
                                        <p:tgtEl>
                                          <p:spTgt spid="22"/>
                                        </p:tgtEl>
                                      </p:cBhvr>
                                    </p:animEffect>
                                  </p:childTnLst>
                                </p:cTn>
                              </p:par>
                            </p:childTnLst>
                          </p:cTn>
                        </p:par>
                      </p:childTnLst>
                    </p:cTn>
                  </p:par>
                </p:childTnLst>
              </p:cTn>
              <p:nextCondLst>
                <p:cond evt="onClick" delay="0">
                  <p:tgtEl>
                    <p:spTgt spid="58"/>
                  </p:tgtEl>
                </p:cond>
              </p:nextCondLst>
            </p:seq>
            <p:seq concurrent="1" nextAc="seek">
              <p:cTn id="430" restart="whenNotActive" fill="hold" evtFilter="cancelBubble" nodeType="interactiveSeq">
                <p:stCondLst>
                  <p:cond evt="onClick" delay="0">
                    <p:tgtEl>
                      <p:spTgt spid="59"/>
                    </p:tgtEl>
                  </p:cond>
                </p:stCondLst>
                <p:endSync evt="end" delay="0">
                  <p:rtn val="all"/>
                </p:endSync>
                <p:childTnLst>
                  <p:par>
                    <p:cTn id="431" fill="hold">
                      <p:stCondLst>
                        <p:cond delay="0"/>
                      </p:stCondLst>
                      <p:childTnLst>
                        <p:par>
                          <p:cTn id="432" fill="hold">
                            <p:stCondLst>
                              <p:cond delay="0"/>
                            </p:stCondLst>
                            <p:childTnLst>
                              <p:par>
                                <p:cTn id="433" presetID="1" presetClass="exit" presetSubtype="0" fill="hold" grpId="1" nodeType="clickEffect">
                                  <p:stCondLst>
                                    <p:cond delay="0"/>
                                  </p:stCondLst>
                                  <p:childTnLst>
                                    <p:set>
                                      <p:cBhvr>
                                        <p:cTn id="434" dur="1" fill="hold">
                                          <p:stCondLst>
                                            <p:cond delay="0"/>
                                          </p:stCondLst>
                                        </p:cTn>
                                        <p:tgtEl>
                                          <p:spTgt spid="59"/>
                                        </p:tgtEl>
                                        <p:attrNameLst>
                                          <p:attrName>style.visibility</p:attrName>
                                        </p:attrNameLst>
                                      </p:cBhvr>
                                      <p:to>
                                        <p:strVal val="hidden"/>
                                      </p:to>
                                    </p:set>
                                  </p:childTnLst>
                                </p:cTn>
                              </p:par>
                              <p:par>
                                <p:cTn id="435" presetID="1" presetClass="exit" presetSubtype="0" fill="hold" grpId="3" nodeType="withEffect">
                                  <p:stCondLst>
                                    <p:cond delay="0"/>
                                  </p:stCondLst>
                                  <p:childTnLst>
                                    <p:set>
                                      <p:cBhvr>
                                        <p:cTn id="436" dur="1" fill="hold">
                                          <p:stCondLst>
                                            <p:cond delay="0"/>
                                          </p:stCondLst>
                                        </p:cTn>
                                        <p:tgtEl>
                                          <p:spTgt spid="14"/>
                                        </p:tgtEl>
                                        <p:attrNameLst>
                                          <p:attrName>style.visibility</p:attrName>
                                        </p:attrNameLst>
                                      </p:cBhvr>
                                      <p:to>
                                        <p:strVal val="hidden"/>
                                      </p:to>
                                    </p:set>
                                  </p:childTnLst>
                                </p:cTn>
                              </p:par>
                              <p:par>
                                <p:cTn id="437" presetID="10" presetClass="entr" presetSubtype="0" fill="hold" grpId="10" nodeType="withEffect">
                                  <p:stCondLst>
                                    <p:cond delay="0"/>
                                  </p:stCondLst>
                                  <p:childTnLst>
                                    <p:set>
                                      <p:cBhvr>
                                        <p:cTn id="438" dur="1" fill="hold">
                                          <p:stCondLst>
                                            <p:cond delay="0"/>
                                          </p:stCondLst>
                                        </p:cTn>
                                        <p:tgtEl>
                                          <p:spTgt spid="22"/>
                                        </p:tgtEl>
                                        <p:attrNameLst>
                                          <p:attrName>style.visibility</p:attrName>
                                        </p:attrNameLst>
                                      </p:cBhvr>
                                      <p:to>
                                        <p:strVal val="visible"/>
                                      </p:to>
                                    </p:set>
                                    <p:animEffect transition="in" filter="fade">
                                      <p:cBhvr>
                                        <p:cTn id="439" dur="500"/>
                                        <p:tgtEl>
                                          <p:spTgt spid="22"/>
                                        </p:tgtEl>
                                      </p:cBhvr>
                                    </p:animEffect>
                                  </p:childTnLst>
                                </p:cTn>
                              </p:par>
                            </p:childTnLst>
                          </p:cTn>
                        </p:par>
                      </p:childTnLst>
                    </p:cTn>
                  </p:par>
                </p:childTnLst>
              </p:cTn>
              <p:nextCondLst>
                <p:cond evt="onClick" delay="0">
                  <p:tgtEl>
                    <p:spTgt spid="59"/>
                  </p:tgtEl>
                </p:cond>
              </p:nextCondLst>
            </p:seq>
            <p:seq concurrent="1" nextAc="seek">
              <p:cTn id="440" restart="whenNotActive" fill="hold" evtFilter="cancelBubble" nodeType="interactiveSeq">
                <p:stCondLst>
                  <p:cond evt="onClick" delay="0">
                    <p:tgtEl>
                      <p:spTgt spid="60"/>
                    </p:tgtEl>
                  </p:cond>
                </p:stCondLst>
                <p:endSync evt="end" delay="0">
                  <p:rtn val="all"/>
                </p:endSync>
                <p:childTnLst>
                  <p:par>
                    <p:cTn id="441" fill="hold">
                      <p:stCondLst>
                        <p:cond delay="0"/>
                      </p:stCondLst>
                      <p:childTnLst>
                        <p:par>
                          <p:cTn id="442" fill="hold">
                            <p:stCondLst>
                              <p:cond delay="0"/>
                            </p:stCondLst>
                            <p:childTnLst>
                              <p:par>
                                <p:cTn id="443" presetID="1" presetClass="exit" presetSubtype="0" fill="hold" grpId="1" nodeType="clickEffect">
                                  <p:stCondLst>
                                    <p:cond delay="0"/>
                                  </p:stCondLst>
                                  <p:childTnLst>
                                    <p:set>
                                      <p:cBhvr>
                                        <p:cTn id="444" dur="1" fill="hold">
                                          <p:stCondLst>
                                            <p:cond delay="0"/>
                                          </p:stCondLst>
                                        </p:cTn>
                                        <p:tgtEl>
                                          <p:spTgt spid="60"/>
                                        </p:tgtEl>
                                        <p:attrNameLst>
                                          <p:attrName>style.visibility</p:attrName>
                                        </p:attrNameLst>
                                      </p:cBhvr>
                                      <p:to>
                                        <p:strVal val="hidden"/>
                                      </p:to>
                                    </p:set>
                                  </p:childTnLst>
                                </p:cTn>
                              </p:par>
                              <p:par>
                                <p:cTn id="445" presetID="1" presetClass="exit" presetSubtype="0" fill="hold" grpId="1" nodeType="withEffect">
                                  <p:stCondLst>
                                    <p:cond delay="0"/>
                                  </p:stCondLst>
                                  <p:childTnLst>
                                    <p:set>
                                      <p:cBhvr>
                                        <p:cTn id="446" dur="1" fill="hold">
                                          <p:stCondLst>
                                            <p:cond delay="0"/>
                                          </p:stCondLst>
                                        </p:cTn>
                                        <p:tgtEl>
                                          <p:spTgt spid="21"/>
                                        </p:tgtEl>
                                        <p:attrNameLst>
                                          <p:attrName>style.visibility</p:attrName>
                                        </p:attrNameLst>
                                      </p:cBhvr>
                                      <p:to>
                                        <p:strVal val="hidden"/>
                                      </p:to>
                                    </p:set>
                                  </p:childTnLst>
                                </p:cTn>
                              </p:par>
                              <p:par>
                                <p:cTn id="447" presetID="10" presetClass="entr" presetSubtype="0" fill="hold" grpId="11" nodeType="withEffect">
                                  <p:stCondLst>
                                    <p:cond delay="0"/>
                                  </p:stCondLst>
                                  <p:childTnLst>
                                    <p:set>
                                      <p:cBhvr>
                                        <p:cTn id="448" dur="1" fill="hold">
                                          <p:stCondLst>
                                            <p:cond delay="0"/>
                                          </p:stCondLst>
                                        </p:cTn>
                                        <p:tgtEl>
                                          <p:spTgt spid="22"/>
                                        </p:tgtEl>
                                        <p:attrNameLst>
                                          <p:attrName>style.visibility</p:attrName>
                                        </p:attrNameLst>
                                      </p:cBhvr>
                                      <p:to>
                                        <p:strVal val="visible"/>
                                      </p:to>
                                    </p:set>
                                    <p:animEffect transition="in" filter="fade">
                                      <p:cBhvr>
                                        <p:cTn id="449" dur="500"/>
                                        <p:tgtEl>
                                          <p:spTgt spid="22"/>
                                        </p:tgtEl>
                                      </p:cBhvr>
                                    </p:animEffect>
                                  </p:childTnLst>
                                </p:cTn>
                              </p:par>
                            </p:childTnLst>
                          </p:cTn>
                        </p:par>
                      </p:childTnLst>
                    </p:cTn>
                  </p:par>
                </p:childTnLst>
              </p:cTn>
              <p:nextCondLst>
                <p:cond evt="onClick" delay="0">
                  <p:tgtEl>
                    <p:spTgt spid="60"/>
                  </p:tgtEl>
                </p:cond>
              </p:nextCondLst>
            </p:seq>
            <p:seq concurrent="1" nextAc="seek">
              <p:cTn id="450" restart="whenNotActive" fill="hold" evtFilter="cancelBubble" nodeType="interactiveSeq">
                <p:stCondLst>
                  <p:cond evt="onClick" delay="0">
                    <p:tgtEl>
                      <p:spTgt spid="68"/>
                    </p:tgtEl>
                  </p:cond>
                </p:stCondLst>
                <p:endSync evt="end" delay="0">
                  <p:rtn val="all"/>
                </p:endSync>
                <p:childTnLst>
                  <p:par>
                    <p:cTn id="451" fill="hold">
                      <p:stCondLst>
                        <p:cond delay="0"/>
                      </p:stCondLst>
                      <p:childTnLst>
                        <p:par>
                          <p:cTn id="452" fill="hold">
                            <p:stCondLst>
                              <p:cond delay="0"/>
                            </p:stCondLst>
                            <p:childTnLst>
                              <p:par>
                                <p:cTn id="453" presetID="10" presetClass="exit" presetSubtype="0" fill="hold" grpId="0" nodeType="clickEffect">
                                  <p:stCondLst>
                                    <p:cond delay="0"/>
                                  </p:stCondLst>
                                  <p:childTnLst>
                                    <p:animEffect transition="out" filter="fade">
                                      <p:cBhvr>
                                        <p:cTn id="454" dur="500"/>
                                        <p:tgtEl>
                                          <p:spTgt spid="67"/>
                                        </p:tgtEl>
                                      </p:cBhvr>
                                    </p:animEffect>
                                    <p:set>
                                      <p:cBhvr>
                                        <p:cTn id="455" dur="1" fill="hold">
                                          <p:stCondLst>
                                            <p:cond delay="499"/>
                                          </p:stCondLst>
                                        </p:cTn>
                                        <p:tgtEl>
                                          <p:spTgt spid="67"/>
                                        </p:tgtEl>
                                        <p:attrNameLst>
                                          <p:attrName>style.visibility</p:attrName>
                                        </p:attrNameLst>
                                      </p:cBhvr>
                                      <p:to>
                                        <p:strVal val="hidden"/>
                                      </p:to>
                                    </p:set>
                                  </p:childTnLst>
                                </p:cTn>
                              </p:par>
                            </p:childTnLst>
                          </p:cTn>
                        </p:par>
                      </p:childTnLst>
                    </p:cTn>
                  </p:par>
                  <p:par>
                    <p:cTn id="456" fill="hold">
                      <p:stCondLst>
                        <p:cond delay="indefinite"/>
                      </p:stCondLst>
                      <p:childTnLst>
                        <p:par>
                          <p:cTn id="457" fill="hold">
                            <p:stCondLst>
                              <p:cond delay="0"/>
                            </p:stCondLst>
                            <p:childTnLst>
                              <p:par>
                                <p:cTn id="458" presetID="10" presetClass="entr" presetSubtype="0" fill="hold" grpId="1" nodeType="clickEffect">
                                  <p:stCondLst>
                                    <p:cond delay="0"/>
                                  </p:stCondLst>
                                  <p:childTnLst>
                                    <p:set>
                                      <p:cBhvr>
                                        <p:cTn id="459" dur="1" fill="hold">
                                          <p:stCondLst>
                                            <p:cond delay="0"/>
                                          </p:stCondLst>
                                        </p:cTn>
                                        <p:tgtEl>
                                          <p:spTgt spid="67"/>
                                        </p:tgtEl>
                                        <p:attrNameLst>
                                          <p:attrName>style.visibility</p:attrName>
                                        </p:attrNameLst>
                                      </p:cBhvr>
                                      <p:to>
                                        <p:strVal val="visible"/>
                                      </p:to>
                                    </p:set>
                                    <p:animEffect transition="in" filter="fade">
                                      <p:cBhvr>
                                        <p:cTn id="460" dur="500"/>
                                        <p:tgtEl>
                                          <p:spTgt spid="67"/>
                                        </p:tgtEl>
                                      </p:cBhvr>
                                    </p:animEffect>
                                  </p:childTnLst>
                                </p:cTn>
                              </p:par>
                            </p:childTnLst>
                          </p:cTn>
                        </p:par>
                      </p:childTnLst>
                    </p:cTn>
                  </p:par>
                </p:childTnLst>
              </p:cTn>
              <p:nextCondLst>
                <p:cond evt="onClick" delay="0">
                  <p:tgtEl>
                    <p:spTgt spid="68"/>
                  </p:tgtEl>
                </p:cond>
              </p:nextCondLst>
            </p:seq>
            <p:seq concurrent="1" nextAc="seek">
              <p:cTn id="461" restart="whenNotActive" fill="hold" evtFilter="cancelBubble" nodeType="interactiveSeq">
                <p:stCondLst>
                  <p:cond evt="onClick" delay="0">
                    <p:tgtEl>
                      <p:spTgt spid="69"/>
                    </p:tgtEl>
                  </p:cond>
                </p:stCondLst>
                <p:endSync evt="end" delay="0">
                  <p:rtn val="all"/>
                </p:endSync>
                <p:childTnLst>
                  <p:par>
                    <p:cTn id="462" fill="hold">
                      <p:stCondLst>
                        <p:cond delay="0"/>
                      </p:stCondLst>
                      <p:childTnLst>
                        <p:par>
                          <p:cTn id="463" fill="hold">
                            <p:stCondLst>
                              <p:cond delay="0"/>
                            </p:stCondLst>
                            <p:childTnLst>
                              <p:par>
                                <p:cTn id="464" presetID="1" presetClass="entr" presetSubtype="0" fill="hold" grpId="0" nodeType="clickEffect">
                                  <p:stCondLst>
                                    <p:cond delay="0"/>
                                  </p:stCondLst>
                                  <p:childTnLst>
                                    <p:set>
                                      <p:cBhvr>
                                        <p:cTn id="465" dur="1" fill="hold">
                                          <p:stCondLst>
                                            <p:cond delay="0"/>
                                          </p:stCondLst>
                                        </p:cTn>
                                        <p:tgtEl>
                                          <p:spTgt spid="75"/>
                                        </p:tgtEl>
                                        <p:attrNameLst>
                                          <p:attrName>style.visibility</p:attrName>
                                        </p:attrNameLst>
                                      </p:cBhvr>
                                      <p:to>
                                        <p:strVal val="visible"/>
                                      </p:to>
                                    </p:set>
                                  </p:childTnLst>
                                </p:cTn>
                              </p:par>
                              <p:par>
                                <p:cTn id="466" presetID="1" presetClass="entr" presetSubtype="0" fill="hold" grpId="0" nodeType="withEffect">
                                  <p:stCondLst>
                                    <p:cond delay="0"/>
                                  </p:stCondLst>
                                  <p:childTnLst>
                                    <p:set>
                                      <p:cBhvr>
                                        <p:cTn id="467" dur="1" fill="hold">
                                          <p:stCondLst>
                                            <p:cond delay="0"/>
                                          </p:stCondLst>
                                        </p:cTn>
                                        <p:tgtEl>
                                          <p:spTgt spid="84"/>
                                        </p:tgtEl>
                                        <p:attrNameLst>
                                          <p:attrName>style.visibility</p:attrName>
                                        </p:attrNameLst>
                                      </p:cBhvr>
                                      <p:to>
                                        <p:strVal val="visible"/>
                                      </p:to>
                                    </p:set>
                                  </p:childTnLst>
                                </p:cTn>
                              </p:par>
                              <p:par>
                                <p:cTn id="468" presetID="10" presetClass="exit" presetSubtype="0" fill="hold" grpId="5" nodeType="withEffect">
                                  <p:stCondLst>
                                    <p:cond delay="0"/>
                                  </p:stCondLst>
                                  <p:childTnLst>
                                    <p:animEffect transition="out" filter="fade">
                                      <p:cBhvr>
                                        <p:cTn id="469" dur="500"/>
                                        <p:tgtEl>
                                          <p:spTgt spid="91"/>
                                        </p:tgtEl>
                                      </p:cBhvr>
                                    </p:animEffect>
                                    <p:set>
                                      <p:cBhvr>
                                        <p:cTn id="470"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69"/>
                  </p:tgtEl>
                </p:cond>
              </p:nextCondLst>
            </p:seq>
            <p:seq concurrent="1" nextAc="seek">
              <p:cTn id="471" restart="whenNotActive" fill="hold" evtFilter="cancelBubble" nodeType="interactiveSeq">
                <p:stCondLst>
                  <p:cond evt="onClick" delay="0">
                    <p:tgtEl>
                      <p:spTgt spid="70"/>
                    </p:tgtEl>
                  </p:cond>
                </p:stCondLst>
                <p:endSync evt="end" delay="0">
                  <p:rtn val="all"/>
                </p:endSync>
                <p:childTnLst>
                  <p:par>
                    <p:cTn id="472" fill="hold">
                      <p:stCondLst>
                        <p:cond delay="0"/>
                      </p:stCondLst>
                      <p:childTnLst>
                        <p:par>
                          <p:cTn id="473" fill="hold">
                            <p:stCondLst>
                              <p:cond delay="0"/>
                            </p:stCondLst>
                            <p:childTnLst>
                              <p:par>
                                <p:cTn id="474" presetID="1" presetClass="entr" presetSubtype="0" fill="hold" grpId="0" nodeType="clickEffect">
                                  <p:stCondLst>
                                    <p:cond delay="0"/>
                                  </p:stCondLst>
                                  <p:childTnLst>
                                    <p:set>
                                      <p:cBhvr>
                                        <p:cTn id="475" dur="1" fill="hold">
                                          <p:stCondLst>
                                            <p:cond delay="0"/>
                                          </p:stCondLst>
                                        </p:cTn>
                                        <p:tgtEl>
                                          <p:spTgt spid="76"/>
                                        </p:tgtEl>
                                        <p:attrNameLst>
                                          <p:attrName>style.visibility</p:attrName>
                                        </p:attrNameLst>
                                      </p:cBhvr>
                                      <p:to>
                                        <p:strVal val="visible"/>
                                      </p:to>
                                    </p:set>
                                  </p:childTnLst>
                                </p:cTn>
                              </p:par>
                              <p:par>
                                <p:cTn id="476" presetID="10" presetClass="exit" presetSubtype="0" fill="hold" grpId="4" nodeType="withEffect">
                                  <p:stCondLst>
                                    <p:cond delay="0"/>
                                  </p:stCondLst>
                                  <p:childTnLst>
                                    <p:animEffect transition="out" filter="fade">
                                      <p:cBhvr>
                                        <p:cTn id="477" dur="500"/>
                                        <p:tgtEl>
                                          <p:spTgt spid="91"/>
                                        </p:tgtEl>
                                      </p:cBhvr>
                                    </p:animEffect>
                                    <p:set>
                                      <p:cBhvr>
                                        <p:cTn id="478"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0"/>
                  </p:tgtEl>
                </p:cond>
              </p:nextCondLst>
            </p:seq>
            <p:seq concurrent="1" nextAc="seek">
              <p:cTn id="479" restart="whenNotActive" fill="hold" evtFilter="cancelBubble" nodeType="interactiveSeq">
                <p:stCondLst>
                  <p:cond evt="onClick" delay="0">
                    <p:tgtEl>
                      <p:spTgt spid="71"/>
                    </p:tgtEl>
                  </p:cond>
                </p:stCondLst>
                <p:endSync evt="end" delay="0">
                  <p:rtn val="all"/>
                </p:endSync>
                <p:childTnLst>
                  <p:par>
                    <p:cTn id="480" fill="hold">
                      <p:stCondLst>
                        <p:cond delay="0"/>
                      </p:stCondLst>
                      <p:childTnLst>
                        <p:par>
                          <p:cTn id="481" fill="hold">
                            <p:stCondLst>
                              <p:cond delay="0"/>
                            </p:stCondLst>
                            <p:childTnLst>
                              <p:par>
                                <p:cTn id="482" presetID="1" presetClass="entr" presetSubtype="0" fill="hold" grpId="1" nodeType="clickEffect">
                                  <p:stCondLst>
                                    <p:cond delay="0"/>
                                  </p:stCondLst>
                                  <p:childTnLst>
                                    <p:set>
                                      <p:cBhvr>
                                        <p:cTn id="483" dur="1" fill="hold">
                                          <p:stCondLst>
                                            <p:cond delay="0"/>
                                          </p:stCondLst>
                                        </p:cTn>
                                        <p:tgtEl>
                                          <p:spTgt spid="77"/>
                                        </p:tgtEl>
                                        <p:attrNameLst>
                                          <p:attrName>style.visibility</p:attrName>
                                        </p:attrNameLst>
                                      </p:cBhvr>
                                      <p:to>
                                        <p:strVal val="visible"/>
                                      </p:to>
                                    </p:set>
                                  </p:childTnLst>
                                </p:cTn>
                              </p:par>
                              <p:par>
                                <p:cTn id="484" presetID="1" presetClass="entr" presetSubtype="0" fill="hold" grpId="0" nodeType="withEffect">
                                  <p:stCondLst>
                                    <p:cond delay="0"/>
                                  </p:stCondLst>
                                  <p:childTnLst>
                                    <p:set>
                                      <p:cBhvr>
                                        <p:cTn id="485" dur="1" fill="hold">
                                          <p:stCondLst>
                                            <p:cond delay="0"/>
                                          </p:stCondLst>
                                        </p:cTn>
                                        <p:tgtEl>
                                          <p:spTgt spid="86"/>
                                        </p:tgtEl>
                                        <p:attrNameLst>
                                          <p:attrName>style.visibility</p:attrName>
                                        </p:attrNameLst>
                                      </p:cBhvr>
                                      <p:to>
                                        <p:strVal val="visible"/>
                                      </p:to>
                                    </p:set>
                                  </p:childTnLst>
                                </p:cTn>
                              </p:par>
                              <p:par>
                                <p:cTn id="486" presetID="10" presetClass="exit" presetSubtype="0" fill="hold" grpId="3" nodeType="withEffect">
                                  <p:stCondLst>
                                    <p:cond delay="0"/>
                                  </p:stCondLst>
                                  <p:childTnLst>
                                    <p:animEffect transition="out" filter="fade">
                                      <p:cBhvr>
                                        <p:cTn id="487" dur="500"/>
                                        <p:tgtEl>
                                          <p:spTgt spid="91"/>
                                        </p:tgtEl>
                                      </p:cBhvr>
                                    </p:animEffect>
                                    <p:set>
                                      <p:cBhvr>
                                        <p:cTn id="488"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1"/>
                  </p:tgtEl>
                </p:cond>
              </p:nextCondLst>
            </p:seq>
            <p:seq concurrent="1" nextAc="seek">
              <p:cTn id="489" restart="whenNotActive" fill="hold" evtFilter="cancelBubble" nodeType="interactiveSeq">
                <p:stCondLst>
                  <p:cond evt="onClick" delay="0">
                    <p:tgtEl>
                      <p:spTgt spid="73"/>
                    </p:tgtEl>
                  </p:cond>
                </p:stCondLst>
                <p:endSync evt="end" delay="0">
                  <p:rtn val="all"/>
                </p:endSync>
                <p:childTnLst>
                  <p:par>
                    <p:cTn id="490" fill="hold">
                      <p:stCondLst>
                        <p:cond delay="0"/>
                      </p:stCondLst>
                      <p:childTnLst>
                        <p:par>
                          <p:cTn id="491" fill="hold">
                            <p:stCondLst>
                              <p:cond delay="0"/>
                            </p:stCondLst>
                            <p:childTnLst>
                              <p:par>
                                <p:cTn id="492" presetID="1" presetClass="entr" presetSubtype="0" fill="hold" grpId="0" nodeType="clickEffect">
                                  <p:stCondLst>
                                    <p:cond delay="0"/>
                                  </p:stCondLst>
                                  <p:childTnLst>
                                    <p:set>
                                      <p:cBhvr>
                                        <p:cTn id="493" dur="1" fill="hold">
                                          <p:stCondLst>
                                            <p:cond delay="0"/>
                                          </p:stCondLst>
                                        </p:cTn>
                                        <p:tgtEl>
                                          <p:spTgt spid="79"/>
                                        </p:tgtEl>
                                        <p:attrNameLst>
                                          <p:attrName>style.visibility</p:attrName>
                                        </p:attrNameLst>
                                      </p:cBhvr>
                                      <p:to>
                                        <p:strVal val="visible"/>
                                      </p:to>
                                    </p:set>
                                  </p:childTnLst>
                                </p:cTn>
                              </p:par>
                              <p:par>
                                <p:cTn id="494" presetID="1" presetClass="entr" presetSubtype="0" fill="hold" grpId="2" nodeType="withEffect">
                                  <p:stCondLst>
                                    <p:cond delay="0"/>
                                  </p:stCondLst>
                                  <p:childTnLst>
                                    <p:set>
                                      <p:cBhvr>
                                        <p:cTn id="495" dur="1" fill="hold">
                                          <p:stCondLst>
                                            <p:cond delay="0"/>
                                          </p:stCondLst>
                                        </p:cTn>
                                        <p:tgtEl>
                                          <p:spTgt spid="84"/>
                                        </p:tgtEl>
                                        <p:attrNameLst>
                                          <p:attrName>style.visibility</p:attrName>
                                        </p:attrNameLst>
                                      </p:cBhvr>
                                      <p:to>
                                        <p:strVal val="visible"/>
                                      </p:to>
                                    </p:set>
                                  </p:childTnLst>
                                </p:cTn>
                              </p:par>
                              <p:par>
                                <p:cTn id="496" presetID="10" presetClass="exit" presetSubtype="0" fill="hold" grpId="2" nodeType="withEffect">
                                  <p:stCondLst>
                                    <p:cond delay="0"/>
                                  </p:stCondLst>
                                  <p:childTnLst>
                                    <p:animEffect transition="out" filter="fade">
                                      <p:cBhvr>
                                        <p:cTn id="497" dur="500"/>
                                        <p:tgtEl>
                                          <p:spTgt spid="91"/>
                                        </p:tgtEl>
                                      </p:cBhvr>
                                    </p:animEffect>
                                    <p:set>
                                      <p:cBhvr>
                                        <p:cTn id="498"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3"/>
                  </p:tgtEl>
                </p:cond>
              </p:nextCondLst>
            </p:seq>
            <p:seq concurrent="1" nextAc="seek">
              <p:cTn id="499" restart="whenNotActive" fill="hold" evtFilter="cancelBubble" nodeType="interactiveSeq">
                <p:stCondLst>
                  <p:cond evt="onClick" delay="0">
                    <p:tgtEl>
                      <p:spTgt spid="74"/>
                    </p:tgtEl>
                  </p:cond>
                </p:stCondLst>
                <p:endSync evt="end" delay="0">
                  <p:rtn val="all"/>
                </p:endSync>
                <p:childTnLst>
                  <p:par>
                    <p:cTn id="500" fill="hold">
                      <p:stCondLst>
                        <p:cond delay="0"/>
                      </p:stCondLst>
                      <p:childTnLst>
                        <p:par>
                          <p:cTn id="501" fill="hold">
                            <p:stCondLst>
                              <p:cond delay="0"/>
                            </p:stCondLst>
                            <p:childTnLst>
                              <p:par>
                                <p:cTn id="502" presetID="1" presetClass="entr" presetSubtype="0" fill="hold" grpId="0" nodeType="clickEffect">
                                  <p:stCondLst>
                                    <p:cond delay="0"/>
                                  </p:stCondLst>
                                  <p:childTnLst>
                                    <p:set>
                                      <p:cBhvr>
                                        <p:cTn id="503" dur="1" fill="hold">
                                          <p:stCondLst>
                                            <p:cond delay="0"/>
                                          </p:stCondLst>
                                        </p:cTn>
                                        <p:tgtEl>
                                          <p:spTgt spid="80"/>
                                        </p:tgtEl>
                                        <p:attrNameLst>
                                          <p:attrName>style.visibility</p:attrName>
                                        </p:attrNameLst>
                                      </p:cBhvr>
                                      <p:to>
                                        <p:strVal val="visible"/>
                                      </p:to>
                                    </p:set>
                                  </p:childTnLst>
                                </p:cTn>
                              </p:par>
                              <p:par>
                                <p:cTn id="504" presetID="10" presetClass="exit" presetSubtype="0" fill="hold" grpId="1" nodeType="withEffect">
                                  <p:stCondLst>
                                    <p:cond delay="0"/>
                                  </p:stCondLst>
                                  <p:childTnLst>
                                    <p:animEffect transition="out" filter="fade">
                                      <p:cBhvr>
                                        <p:cTn id="505" dur="500"/>
                                        <p:tgtEl>
                                          <p:spTgt spid="91"/>
                                        </p:tgtEl>
                                      </p:cBhvr>
                                    </p:animEffect>
                                    <p:set>
                                      <p:cBhvr>
                                        <p:cTn id="506"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4"/>
                  </p:tgtEl>
                </p:cond>
              </p:nextCondLst>
            </p:seq>
            <p:seq concurrent="1" nextAc="seek">
              <p:cTn id="507" restart="whenNotActive" fill="hold" evtFilter="cancelBubble" nodeType="interactiveSeq">
                <p:stCondLst>
                  <p:cond evt="onClick" delay="0">
                    <p:tgtEl>
                      <p:spTgt spid="72"/>
                    </p:tgtEl>
                  </p:cond>
                </p:stCondLst>
                <p:endSync evt="end" delay="0">
                  <p:rtn val="all"/>
                </p:endSync>
                <p:childTnLst>
                  <p:par>
                    <p:cTn id="508" fill="hold">
                      <p:stCondLst>
                        <p:cond delay="0"/>
                      </p:stCondLst>
                      <p:childTnLst>
                        <p:par>
                          <p:cTn id="509" fill="hold">
                            <p:stCondLst>
                              <p:cond delay="0"/>
                            </p:stCondLst>
                            <p:childTnLst>
                              <p:par>
                                <p:cTn id="510" presetID="1" presetClass="entr" presetSubtype="0" fill="hold" grpId="0" nodeType="clickEffect">
                                  <p:stCondLst>
                                    <p:cond delay="0"/>
                                  </p:stCondLst>
                                  <p:childTnLst>
                                    <p:set>
                                      <p:cBhvr>
                                        <p:cTn id="511" dur="1" fill="hold">
                                          <p:stCondLst>
                                            <p:cond delay="0"/>
                                          </p:stCondLst>
                                        </p:cTn>
                                        <p:tgtEl>
                                          <p:spTgt spid="78"/>
                                        </p:tgtEl>
                                        <p:attrNameLst>
                                          <p:attrName>style.visibility</p:attrName>
                                        </p:attrNameLst>
                                      </p:cBhvr>
                                      <p:to>
                                        <p:strVal val="visible"/>
                                      </p:to>
                                    </p:set>
                                  </p:childTnLst>
                                </p:cTn>
                              </p:par>
                              <p:par>
                                <p:cTn id="512" presetID="1" presetClass="entr" presetSubtype="0" fill="hold" grpId="1" nodeType="withEffect">
                                  <p:stCondLst>
                                    <p:cond delay="0"/>
                                  </p:stCondLst>
                                  <p:childTnLst>
                                    <p:set>
                                      <p:cBhvr>
                                        <p:cTn id="513" dur="1" fill="hold">
                                          <p:stCondLst>
                                            <p:cond delay="0"/>
                                          </p:stCondLst>
                                        </p:cTn>
                                        <p:tgtEl>
                                          <p:spTgt spid="84"/>
                                        </p:tgtEl>
                                        <p:attrNameLst>
                                          <p:attrName>style.visibility</p:attrName>
                                        </p:attrNameLst>
                                      </p:cBhvr>
                                      <p:to>
                                        <p:strVal val="visible"/>
                                      </p:to>
                                    </p:set>
                                  </p:childTnLst>
                                </p:cTn>
                              </p:par>
                              <p:par>
                                <p:cTn id="514" presetID="10" presetClass="exit" presetSubtype="0" fill="hold" grpId="0" nodeType="withEffect">
                                  <p:stCondLst>
                                    <p:cond delay="0"/>
                                  </p:stCondLst>
                                  <p:childTnLst>
                                    <p:animEffect transition="out" filter="fade">
                                      <p:cBhvr>
                                        <p:cTn id="515" dur="500"/>
                                        <p:tgtEl>
                                          <p:spTgt spid="91"/>
                                        </p:tgtEl>
                                      </p:cBhvr>
                                    </p:animEffect>
                                    <p:set>
                                      <p:cBhvr>
                                        <p:cTn id="516"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2"/>
                  </p:tgtEl>
                </p:cond>
              </p:nextCondLst>
            </p:seq>
            <p:seq concurrent="1" nextAc="seek">
              <p:cTn id="517" restart="whenNotActive" fill="hold" evtFilter="cancelBubble" nodeType="interactiveSeq">
                <p:stCondLst>
                  <p:cond evt="onClick" delay="0">
                    <p:tgtEl>
                      <p:spTgt spid="80"/>
                    </p:tgtEl>
                  </p:cond>
                </p:stCondLst>
                <p:endSync evt="end" delay="0">
                  <p:rtn val="all"/>
                </p:endSync>
                <p:childTnLst>
                  <p:par>
                    <p:cTn id="518" fill="hold">
                      <p:stCondLst>
                        <p:cond delay="0"/>
                      </p:stCondLst>
                      <p:childTnLst>
                        <p:par>
                          <p:cTn id="519" fill="hold">
                            <p:stCondLst>
                              <p:cond delay="0"/>
                            </p:stCondLst>
                            <p:childTnLst>
                              <p:par>
                                <p:cTn id="520" presetID="1" presetClass="exit" presetSubtype="0" fill="hold" grpId="1" nodeType="clickEffect">
                                  <p:stCondLst>
                                    <p:cond delay="0"/>
                                  </p:stCondLst>
                                  <p:childTnLst>
                                    <p:set>
                                      <p:cBhvr>
                                        <p:cTn id="521" dur="1" fill="hold">
                                          <p:stCondLst>
                                            <p:cond delay="0"/>
                                          </p:stCondLst>
                                        </p:cTn>
                                        <p:tgtEl>
                                          <p:spTgt spid="80"/>
                                        </p:tgtEl>
                                        <p:attrNameLst>
                                          <p:attrName>style.visibility</p:attrName>
                                        </p:attrNameLst>
                                      </p:cBhvr>
                                      <p:to>
                                        <p:strVal val="hidden"/>
                                      </p:to>
                                    </p:set>
                                  </p:childTnLst>
                                </p:cTn>
                              </p:par>
                              <p:par>
                                <p:cTn id="522" presetID="10" presetClass="entr" presetSubtype="0" fill="hold" grpId="6" nodeType="withEffect">
                                  <p:stCondLst>
                                    <p:cond delay="0"/>
                                  </p:stCondLst>
                                  <p:childTnLst>
                                    <p:set>
                                      <p:cBhvr>
                                        <p:cTn id="523" dur="1" fill="hold">
                                          <p:stCondLst>
                                            <p:cond delay="0"/>
                                          </p:stCondLst>
                                        </p:cTn>
                                        <p:tgtEl>
                                          <p:spTgt spid="91"/>
                                        </p:tgtEl>
                                        <p:attrNameLst>
                                          <p:attrName>style.visibility</p:attrName>
                                        </p:attrNameLst>
                                      </p:cBhvr>
                                      <p:to>
                                        <p:strVal val="visible"/>
                                      </p:to>
                                    </p:set>
                                    <p:animEffect transition="in" filter="fade">
                                      <p:cBhvr>
                                        <p:cTn id="524" dur="500"/>
                                        <p:tgtEl>
                                          <p:spTgt spid="91"/>
                                        </p:tgtEl>
                                      </p:cBhvr>
                                    </p:animEffect>
                                  </p:childTnLst>
                                </p:cTn>
                              </p:par>
                            </p:childTnLst>
                          </p:cTn>
                        </p:par>
                      </p:childTnLst>
                    </p:cTn>
                  </p:par>
                </p:childTnLst>
              </p:cTn>
              <p:nextCondLst>
                <p:cond evt="onClick" delay="0">
                  <p:tgtEl>
                    <p:spTgt spid="80"/>
                  </p:tgtEl>
                </p:cond>
              </p:nextCondLst>
            </p:seq>
            <p:seq concurrent="1" nextAc="seek">
              <p:cTn id="525" restart="whenNotActive" fill="hold" evtFilter="cancelBubble" nodeType="interactiveSeq">
                <p:stCondLst>
                  <p:cond evt="onClick" delay="0">
                    <p:tgtEl>
                      <p:spTgt spid="75"/>
                    </p:tgtEl>
                  </p:cond>
                </p:stCondLst>
                <p:endSync evt="end" delay="0">
                  <p:rtn val="all"/>
                </p:endSync>
                <p:childTnLst>
                  <p:par>
                    <p:cTn id="526" fill="hold">
                      <p:stCondLst>
                        <p:cond delay="0"/>
                      </p:stCondLst>
                      <p:childTnLst>
                        <p:par>
                          <p:cTn id="527" fill="hold">
                            <p:stCondLst>
                              <p:cond delay="0"/>
                            </p:stCondLst>
                            <p:childTnLst>
                              <p:par>
                                <p:cTn id="528" presetID="1" presetClass="exit" presetSubtype="0" fill="hold" grpId="1" nodeType="clickEffect">
                                  <p:stCondLst>
                                    <p:cond delay="0"/>
                                  </p:stCondLst>
                                  <p:childTnLst>
                                    <p:set>
                                      <p:cBhvr>
                                        <p:cTn id="529" dur="1" fill="hold">
                                          <p:stCondLst>
                                            <p:cond delay="0"/>
                                          </p:stCondLst>
                                        </p:cTn>
                                        <p:tgtEl>
                                          <p:spTgt spid="75"/>
                                        </p:tgtEl>
                                        <p:attrNameLst>
                                          <p:attrName>style.visibility</p:attrName>
                                        </p:attrNameLst>
                                      </p:cBhvr>
                                      <p:to>
                                        <p:strVal val="hidden"/>
                                      </p:to>
                                    </p:set>
                                  </p:childTnLst>
                                </p:cTn>
                              </p:par>
                              <p:par>
                                <p:cTn id="530" presetID="1" presetClass="exit" presetSubtype="0" fill="hold" grpId="5" nodeType="withEffect">
                                  <p:stCondLst>
                                    <p:cond delay="0"/>
                                  </p:stCondLst>
                                  <p:childTnLst>
                                    <p:set>
                                      <p:cBhvr>
                                        <p:cTn id="531" dur="1" fill="hold">
                                          <p:stCondLst>
                                            <p:cond delay="0"/>
                                          </p:stCondLst>
                                        </p:cTn>
                                        <p:tgtEl>
                                          <p:spTgt spid="84"/>
                                        </p:tgtEl>
                                        <p:attrNameLst>
                                          <p:attrName>style.visibility</p:attrName>
                                        </p:attrNameLst>
                                      </p:cBhvr>
                                      <p:to>
                                        <p:strVal val="hidden"/>
                                      </p:to>
                                    </p:set>
                                  </p:childTnLst>
                                </p:cTn>
                              </p:par>
                              <p:par>
                                <p:cTn id="532" presetID="10" presetClass="entr" presetSubtype="0" fill="hold" grpId="7" nodeType="withEffect">
                                  <p:stCondLst>
                                    <p:cond delay="0"/>
                                  </p:stCondLst>
                                  <p:childTnLst>
                                    <p:set>
                                      <p:cBhvr>
                                        <p:cTn id="533" dur="1" fill="hold">
                                          <p:stCondLst>
                                            <p:cond delay="0"/>
                                          </p:stCondLst>
                                        </p:cTn>
                                        <p:tgtEl>
                                          <p:spTgt spid="91"/>
                                        </p:tgtEl>
                                        <p:attrNameLst>
                                          <p:attrName>style.visibility</p:attrName>
                                        </p:attrNameLst>
                                      </p:cBhvr>
                                      <p:to>
                                        <p:strVal val="visible"/>
                                      </p:to>
                                    </p:set>
                                    <p:animEffect transition="in" filter="fade">
                                      <p:cBhvr>
                                        <p:cTn id="534" dur="500"/>
                                        <p:tgtEl>
                                          <p:spTgt spid="91"/>
                                        </p:tgtEl>
                                      </p:cBhvr>
                                    </p:animEffect>
                                  </p:childTnLst>
                                </p:cTn>
                              </p:par>
                            </p:childTnLst>
                          </p:cTn>
                        </p:par>
                      </p:childTnLst>
                    </p:cTn>
                  </p:par>
                </p:childTnLst>
              </p:cTn>
              <p:nextCondLst>
                <p:cond evt="onClick" delay="0">
                  <p:tgtEl>
                    <p:spTgt spid="75"/>
                  </p:tgtEl>
                </p:cond>
              </p:nextCondLst>
            </p:seq>
            <p:seq concurrent="1" nextAc="seek">
              <p:cTn id="535" restart="whenNotActive" fill="hold" evtFilter="cancelBubble" nodeType="interactiveSeq">
                <p:stCondLst>
                  <p:cond evt="onClick" delay="0">
                    <p:tgtEl>
                      <p:spTgt spid="76"/>
                    </p:tgtEl>
                  </p:cond>
                </p:stCondLst>
                <p:endSync evt="end" delay="0">
                  <p:rtn val="all"/>
                </p:endSync>
                <p:childTnLst>
                  <p:par>
                    <p:cTn id="536" fill="hold">
                      <p:stCondLst>
                        <p:cond delay="0"/>
                      </p:stCondLst>
                      <p:childTnLst>
                        <p:par>
                          <p:cTn id="537" fill="hold">
                            <p:stCondLst>
                              <p:cond delay="0"/>
                            </p:stCondLst>
                            <p:childTnLst>
                              <p:par>
                                <p:cTn id="538" presetID="1" presetClass="exit" presetSubtype="0" fill="hold" grpId="1" nodeType="clickEffect">
                                  <p:stCondLst>
                                    <p:cond delay="0"/>
                                  </p:stCondLst>
                                  <p:childTnLst>
                                    <p:set>
                                      <p:cBhvr>
                                        <p:cTn id="539" dur="1" fill="hold">
                                          <p:stCondLst>
                                            <p:cond delay="0"/>
                                          </p:stCondLst>
                                        </p:cTn>
                                        <p:tgtEl>
                                          <p:spTgt spid="76"/>
                                        </p:tgtEl>
                                        <p:attrNameLst>
                                          <p:attrName>style.visibility</p:attrName>
                                        </p:attrNameLst>
                                      </p:cBhvr>
                                      <p:to>
                                        <p:strVal val="hidden"/>
                                      </p:to>
                                    </p:set>
                                  </p:childTnLst>
                                </p:cTn>
                              </p:par>
                              <p:par>
                                <p:cTn id="540" presetID="10" presetClass="entr" presetSubtype="0" fill="hold" grpId="10" nodeType="withEffect">
                                  <p:stCondLst>
                                    <p:cond delay="0"/>
                                  </p:stCondLst>
                                  <p:childTnLst>
                                    <p:set>
                                      <p:cBhvr>
                                        <p:cTn id="541" dur="1" fill="hold">
                                          <p:stCondLst>
                                            <p:cond delay="0"/>
                                          </p:stCondLst>
                                        </p:cTn>
                                        <p:tgtEl>
                                          <p:spTgt spid="91"/>
                                        </p:tgtEl>
                                        <p:attrNameLst>
                                          <p:attrName>style.visibility</p:attrName>
                                        </p:attrNameLst>
                                      </p:cBhvr>
                                      <p:to>
                                        <p:strVal val="visible"/>
                                      </p:to>
                                    </p:set>
                                    <p:animEffect transition="in" filter="fade">
                                      <p:cBhvr>
                                        <p:cTn id="542" dur="500"/>
                                        <p:tgtEl>
                                          <p:spTgt spid="91"/>
                                        </p:tgtEl>
                                      </p:cBhvr>
                                    </p:animEffect>
                                  </p:childTnLst>
                                </p:cTn>
                              </p:par>
                            </p:childTnLst>
                          </p:cTn>
                        </p:par>
                      </p:childTnLst>
                    </p:cTn>
                  </p:par>
                </p:childTnLst>
              </p:cTn>
              <p:nextCondLst>
                <p:cond evt="onClick" delay="0">
                  <p:tgtEl>
                    <p:spTgt spid="76"/>
                  </p:tgtEl>
                </p:cond>
              </p:nextCondLst>
            </p:seq>
            <p:seq concurrent="1" nextAc="seek">
              <p:cTn id="543" restart="whenNotActive" fill="hold" evtFilter="cancelBubble" nodeType="interactiveSeq">
                <p:stCondLst>
                  <p:cond evt="onClick" delay="0">
                    <p:tgtEl>
                      <p:spTgt spid="77"/>
                    </p:tgtEl>
                  </p:cond>
                </p:stCondLst>
                <p:endSync evt="end" delay="0">
                  <p:rtn val="all"/>
                </p:endSync>
                <p:childTnLst>
                  <p:par>
                    <p:cTn id="544" fill="hold">
                      <p:stCondLst>
                        <p:cond delay="0"/>
                      </p:stCondLst>
                      <p:childTnLst>
                        <p:par>
                          <p:cTn id="545" fill="hold">
                            <p:stCondLst>
                              <p:cond delay="0"/>
                            </p:stCondLst>
                            <p:childTnLst>
                              <p:par>
                                <p:cTn id="546" presetID="1" presetClass="exit" presetSubtype="0" fill="hold" grpId="0" nodeType="clickEffect">
                                  <p:stCondLst>
                                    <p:cond delay="0"/>
                                  </p:stCondLst>
                                  <p:childTnLst>
                                    <p:set>
                                      <p:cBhvr>
                                        <p:cTn id="547" dur="1" fill="hold">
                                          <p:stCondLst>
                                            <p:cond delay="0"/>
                                          </p:stCondLst>
                                        </p:cTn>
                                        <p:tgtEl>
                                          <p:spTgt spid="77"/>
                                        </p:tgtEl>
                                        <p:attrNameLst>
                                          <p:attrName>style.visibility</p:attrName>
                                        </p:attrNameLst>
                                      </p:cBhvr>
                                      <p:to>
                                        <p:strVal val="hidden"/>
                                      </p:to>
                                    </p:set>
                                  </p:childTnLst>
                                </p:cTn>
                              </p:par>
                              <p:par>
                                <p:cTn id="548" presetID="1" presetClass="exit" presetSubtype="0" fill="hold" grpId="1" nodeType="withEffect">
                                  <p:stCondLst>
                                    <p:cond delay="0"/>
                                  </p:stCondLst>
                                  <p:childTnLst>
                                    <p:set>
                                      <p:cBhvr>
                                        <p:cTn id="549" dur="1" fill="hold">
                                          <p:stCondLst>
                                            <p:cond delay="0"/>
                                          </p:stCondLst>
                                        </p:cTn>
                                        <p:tgtEl>
                                          <p:spTgt spid="86"/>
                                        </p:tgtEl>
                                        <p:attrNameLst>
                                          <p:attrName>style.visibility</p:attrName>
                                        </p:attrNameLst>
                                      </p:cBhvr>
                                      <p:to>
                                        <p:strVal val="hidden"/>
                                      </p:to>
                                    </p:set>
                                  </p:childTnLst>
                                </p:cTn>
                              </p:par>
                              <p:par>
                                <p:cTn id="550" presetID="10" presetClass="entr" presetSubtype="0" fill="hold" grpId="9" nodeType="withEffect">
                                  <p:stCondLst>
                                    <p:cond delay="0"/>
                                  </p:stCondLst>
                                  <p:childTnLst>
                                    <p:set>
                                      <p:cBhvr>
                                        <p:cTn id="551" dur="1" fill="hold">
                                          <p:stCondLst>
                                            <p:cond delay="0"/>
                                          </p:stCondLst>
                                        </p:cTn>
                                        <p:tgtEl>
                                          <p:spTgt spid="91"/>
                                        </p:tgtEl>
                                        <p:attrNameLst>
                                          <p:attrName>style.visibility</p:attrName>
                                        </p:attrNameLst>
                                      </p:cBhvr>
                                      <p:to>
                                        <p:strVal val="visible"/>
                                      </p:to>
                                    </p:set>
                                    <p:animEffect transition="in" filter="fade">
                                      <p:cBhvr>
                                        <p:cTn id="552" dur="500"/>
                                        <p:tgtEl>
                                          <p:spTgt spid="91"/>
                                        </p:tgtEl>
                                      </p:cBhvr>
                                    </p:animEffect>
                                  </p:childTnLst>
                                </p:cTn>
                              </p:par>
                            </p:childTnLst>
                          </p:cTn>
                        </p:par>
                      </p:childTnLst>
                    </p:cTn>
                  </p:par>
                </p:childTnLst>
              </p:cTn>
              <p:nextCondLst>
                <p:cond evt="onClick" delay="0">
                  <p:tgtEl>
                    <p:spTgt spid="77"/>
                  </p:tgtEl>
                </p:cond>
              </p:nextCondLst>
            </p:seq>
            <p:seq concurrent="1" nextAc="seek">
              <p:cTn id="553" restart="whenNotActive" fill="hold" evtFilter="cancelBubble" nodeType="interactiveSeq">
                <p:stCondLst>
                  <p:cond evt="onClick" delay="0">
                    <p:tgtEl>
                      <p:spTgt spid="78"/>
                    </p:tgtEl>
                  </p:cond>
                </p:stCondLst>
                <p:endSync evt="end" delay="0">
                  <p:rtn val="all"/>
                </p:endSync>
                <p:childTnLst>
                  <p:par>
                    <p:cTn id="554" fill="hold">
                      <p:stCondLst>
                        <p:cond delay="0"/>
                      </p:stCondLst>
                      <p:childTnLst>
                        <p:par>
                          <p:cTn id="555" fill="hold">
                            <p:stCondLst>
                              <p:cond delay="0"/>
                            </p:stCondLst>
                            <p:childTnLst>
                              <p:par>
                                <p:cTn id="556" presetID="1" presetClass="exit" presetSubtype="0" fill="hold" grpId="1" nodeType="clickEffect">
                                  <p:stCondLst>
                                    <p:cond delay="0"/>
                                  </p:stCondLst>
                                  <p:childTnLst>
                                    <p:set>
                                      <p:cBhvr>
                                        <p:cTn id="557" dur="1" fill="hold">
                                          <p:stCondLst>
                                            <p:cond delay="0"/>
                                          </p:stCondLst>
                                        </p:cTn>
                                        <p:tgtEl>
                                          <p:spTgt spid="78"/>
                                        </p:tgtEl>
                                        <p:attrNameLst>
                                          <p:attrName>style.visibility</p:attrName>
                                        </p:attrNameLst>
                                      </p:cBhvr>
                                      <p:to>
                                        <p:strVal val="hidden"/>
                                      </p:to>
                                    </p:set>
                                  </p:childTnLst>
                                </p:cTn>
                              </p:par>
                              <p:par>
                                <p:cTn id="558" presetID="1" presetClass="exit" presetSubtype="0" fill="hold" grpId="4" nodeType="withEffect">
                                  <p:stCondLst>
                                    <p:cond delay="0"/>
                                  </p:stCondLst>
                                  <p:childTnLst>
                                    <p:set>
                                      <p:cBhvr>
                                        <p:cTn id="559" dur="1" fill="hold">
                                          <p:stCondLst>
                                            <p:cond delay="0"/>
                                          </p:stCondLst>
                                        </p:cTn>
                                        <p:tgtEl>
                                          <p:spTgt spid="84"/>
                                        </p:tgtEl>
                                        <p:attrNameLst>
                                          <p:attrName>style.visibility</p:attrName>
                                        </p:attrNameLst>
                                      </p:cBhvr>
                                      <p:to>
                                        <p:strVal val="hidden"/>
                                      </p:to>
                                    </p:set>
                                  </p:childTnLst>
                                </p:cTn>
                              </p:par>
                              <p:par>
                                <p:cTn id="560" presetID="10" presetClass="entr" presetSubtype="0" fill="hold" grpId="11" nodeType="withEffect">
                                  <p:stCondLst>
                                    <p:cond delay="0"/>
                                  </p:stCondLst>
                                  <p:childTnLst>
                                    <p:set>
                                      <p:cBhvr>
                                        <p:cTn id="561" dur="1" fill="hold">
                                          <p:stCondLst>
                                            <p:cond delay="0"/>
                                          </p:stCondLst>
                                        </p:cTn>
                                        <p:tgtEl>
                                          <p:spTgt spid="91"/>
                                        </p:tgtEl>
                                        <p:attrNameLst>
                                          <p:attrName>style.visibility</p:attrName>
                                        </p:attrNameLst>
                                      </p:cBhvr>
                                      <p:to>
                                        <p:strVal val="visible"/>
                                      </p:to>
                                    </p:set>
                                    <p:animEffect transition="in" filter="fade">
                                      <p:cBhvr>
                                        <p:cTn id="562" dur="500"/>
                                        <p:tgtEl>
                                          <p:spTgt spid="91"/>
                                        </p:tgtEl>
                                      </p:cBhvr>
                                    </p:animEffect>
                                  </p:childTnLst>
                                </p:cTn>
                              </p:par>
                            </p:childTnLst>
                          </p:cTn>
                        </p:par>
                      </p:childTnLst>
                    </p:cTn>
                  </p:par>
                </p:childTnLst>
              </p:cTn>
              <p:nextCondLst>
                <p:cond evt="onClick" delay="0">
                  <p:tgtEl>
                    <p:spTgt spid="78"/>
                  </p:tgtEl>
                </p:cond>
              </p:nextCondLst>
            </p:seq>
            <p:seq concurrent="1" nextAc="seek">
              <p:cTn id="563" restart="whenNotActive" fill="hold" evtFilter="cancelBubble" nodeType="interactiveSeq">
                <p:stCondLst>
                  <p:cond evt="onClick" delay="0">
                    <p:tgtEl>
                      <p:spTgt spid="79"/>
                    </p:tgtEl>
                  </p:cond>
                </p:stCondLst>
                <p:endSync evt="end" delay="0">
                  <p:rtn val="all"/>
                </p:endSync>
                <p:childTnLst>
                  <p:par>
                    <p:cTn id="564" fill="hold">
                      <p:stCondLst>
                        <p:cond delay="0"/>
                      </p:stCondLst>
                      <p:childTnLst>
                        <p:par>
                          <p:cTn id="565" fill="hold">
                            <p:stCondLst>
                              <p:cond delay="0"/>
                            </p:stCondLst>
                            <p:childTnLst>
                              <p:par>
                                <p:cTn id="566" presetID="1" presetClass="exit" presetSubtype="0" fill="hold" grpId="1" nodeType="clickEffect">
                                  <p:stCondLst>
                                    <p:cond delay="0"/>
                                  </p:stCondLst>
                                  <p:childTnLst>
                                    <p:set>
                                      <p:cBhvr>
                                        <p:cTn id="567" dur="1" fill="hold">
                                          <p:stCondLst>
                                            <p:cond delay="0"/>
                                          </p:stCondLst>
                                        </p:cTn>
                                        <p:tgtEl>
                                          <p:spTgt spid="79"/>
                                        </p:tgtEl>
                                        <p:attrNameLst>
                                          <p:attrName>style.visibility</p:attrName>
                                        </p:attrNameLst>
                                      </p:cBhvr>
                                      <p:to>
                                        <p:strVal val="hidden"/>
                                      </p:to>
                                    </p:set>
                                  </p:childTnLst>
                                </p:cTn>
                              </p:par>
                              <p:par>
                                <p:cTn id="568" presetID="1" presetClass="exit" presetSubtype="0" fill="hold" grpId="3" nodeType="withEffect">
                                  <p:stCondLst>
                                    <p:cond delay="0"/>
                                  </p:stCondLst>
                                  <p:childTnLst>
                                    <p:set>
                                      <p:cBhvr>
                                        <p:cTn id="569" dur="1" fill="hold">
                                          <p:stCondLst>
                                            <p:cond delay="0"/>
                                          </p:stCondLst>
                                        </p:cTn>
                                        <p:tgtEl>
                                          <p:spTgt spid="84"/>
                                        </p:tgtEl>
                                        <p:attrNameLst>
                                          <p:attrName>style.visibility</p:attrName>
                                        </p:attrNameLst>
                                      </p:cBhvr>
                                      <p:to>
                                        <p:strVal val="hidden"/>
                                      </p:to>
                                    </p:set>
                                  </p:childTnLst>
                                </p:cTn>
                              </p:par>
                              <p:par>
                                <p:cTn id="570" presetID="10" presetClass="entr" presetSubtype="0" fill="hold" grpId="8" nodeType="withEffect">
                                  <p:stCondLst>
                                    <p:cond delay="0"/>
                                  </p:stCondLst>
                                  <p:childTnLst>
                                    <p:set>
                                      <p:cBhvr>
                                        <p:cTn id="571" dur="1" fill="hold">
                                          <p:stCondLst>
                                            <p:cond delay="0"/>
                                          </p:stCondLst>
                                        </p:cTn>
                                        <p:tgtEl>
                                          <p:spTgt spid="91"/>
                                        </p:tgtEl>
                                        <p:attrNameLst>
                                          <p:attrName>style.visibility</p:attrName>
                                        </p:attrNameLst>
                                      </p:cBhvr>
                                      <p:to>
                                        <p:strVal val="visible"/>
                                      </p:to>
                                    </p:set>
                                    <p:animEffect transition="in" filter="fade">
                                      <p:cBhvr>
                                        <p:cTn id="572" dur="500"/>
                                        <p:tgtEl>
                                          <p:spTgt spid="91"/>
                                        </p:tgtEl>
                                      </p:cBhvr>
                                    </p:animEffect>
                                  </p:childTnLst>
                                </p:cTn>
                              </p:par>
                            </p:childTnLst>
                          </p:cTn>
                        </p:par>
                      </p:childTnLst>
                    </p:cTn>
                  </p:par>
                </p:childTnLst>
              </p:cTn>
              <p:nextCondLst>
                <p:cond evt="onClick" delay="0">
                  <p:tgtEl>
                    <p:spTgt spid="79"/>
                  </p:tgtEl>
                </p:cond>
              </p:nextCondLst>
            </p:seq>
            <p:seq concurrent="1" nextAc="seek">
              <p:cTn id="573" restart="whenNotActive" fill="hold" evtFilter="cancelBubble" nodeType="interactiveSeq">
                <p:stCondLst>
                  <p:cond evt="onClick" delay="0">
                    <p:tgtEl>
                      <p:spTgt spid="93"/>
                    </p:tgtEl>
                  </p:cond>
                </p:stCondLst>
                <p:endSync evt="end" delay="0">
                  <p:rtn val="all"/>
                </p:endSync>
                <p:childTnLst>
                  <p:par>
                    <p:cTn id="574" fill="hold">
                      <p:stCondLst>
                        <p:cond delay="0"/>
                      </p:stCondLst>
                      <p:childTnLst>
                        <p:par>
                          <p:cTn id="575" fill="hold">
                            <p:stCondLst>
                              <p:cond delay="0"/>
                            </p:stCondLst>
                            <p:childTnLst>
                              <p:par>
                                <p:cTn id="576" presetID="1" presetClass="entr" presetSubtype="0" fill="hold" grpId="0" nodeType="clickEffect">
                                  <p:stCondLst>
                                    <p:cond delay="0"/>
                                  </p:stCondLst>
                                  <p:childTnLst>
                                    <p:set>
                                      <p:cBhvr>
                                        <p:cTn id="577" dur="1" fill="hold">
                                          <p:stCondLst>
                                            <p:cond delay="0"/>
                                          </p:stCondLst>
                                        </p:cTn>
                                        <p:tgtEl>
                                          <p:spTgt spid="99"/>
                                        </p:tgtEl>
                                        <p:attrNameLst>
                                          <p:attrName>style.visibility</p:attrName>
                                        </p:attrNameLst>
                                      </p:cBhvr>
                                      <p:to>
                                        <p:strVal val="visible"/>
                                      </p:to>
                                    </p:set>
                                  </p:childTnLst>
                                </p:cTn>
                              </p:par>
                              <p:par>
                                <p:cTn id="578" presetID="1" presetClass="entr" presetSubtype="0" fill="hold" grpId="0" nodeType="withEffect">
                                  <p:stCondLst>
                                    <p:cond delay="0"/>
                                  </p:stCondLst>
                                  <p:childTnLst>
                                    <p:set>
                                      <p:cBhvr>
                                        <p:cTn id="579" dur="1" fill="hold">
                                          <p:stCondLst>
                                            <p:cond delay="0"/>
                                          </p:stCondLst>
                                        </p:cTn>
                                        <p:tgtEl>
                                          <p:spTgt spid="83"/>
                                        </p:tgtEl>
                                        <p:attrNameLst>
                                          <p:attrName>style.visibility</p:attrName>
                                        </p:attrNameLst>
                                      </p:cBhvr>
                                      <p:to>
                                        <p:strVal val="visible"/>
                                      </p:to>
                                    </p:set>
                                  </p:childTnLst>
                                </p:cTn>
                              </p:par>
                              <p:par>
                                <p:cTn id="580" presetID="10" presetClass="exit" presetSubtype="0" fill="hold" grpId="0" nodeType="withEffect">
                                  <p:stCondLst>
                                    <p:cond delay="0"/>
                                  </p:stCondLst>
                                  <p:childTnLst>
                                    <p:animEffect transition="out" filter="fade">
                                      <p:cBhvr>
                                        <p:cTn id="581" dur="500"/>
                                        <p:tgtEl>
                                          <p:spTgt spid="92"/>
                                        </p:tgtEl>
                                      </p:cBhvr>
                                    </p:animEffect>
                                    <p:set>
                                      <p:cBhvr>
                                        <p:cTn id="582"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583" restart="whenNotActive" fill="hold" evtFilter="cancelBubble" nodeType="interactiveSeq">
                <p:stCondLst>
                  <p:cond evt="onClick" delay="0">
                    <p:tgtEl>
                      <p:spTgt spid="94"/>
                    </p:tgtEl>
                  </p:cond>
                </p:stCondLst>
                <p:endSync evt="end" delay="0">
                  <p:rtn val="all"/>
                </p:endSync>
                <p:childTnLst>
                  <p:par>
                    <p:cTn id="584" fill="hold">
                      <p:stCondLst>
                        <p:cond delay="0"/>
                      </p:stCondLst>
                      <p:childTnLst>
                        <p:par>
                          <p:cTn id="585" fill="hold">
                            <p:stCondLst>
                              <p:cond delay="0"/>
                            </p:stCondLst>
                            <p:childTnLst>
                              <p:par>
                                <p:cTn id="586" presetID="1" presetClass="entr" presetSubtype="0" fill="hold" grpId="0" nodeType="clickEffect">
                                  <p:stCondLst>
                                    <p:cond delay="0"/>
                                  </p:stCondLst>
                                  <p:childTnLst>
                                    <p:set>
                                      <p:cBhvr>
                                        <p:cTn id="587" dur="1" fill="hold">
                                          <p:stCondLst>
                                            <p:cond delay="0"/>
                                          </p:stCondLst>
                                        </p:cTn>
                                        <p:tgtEl>
                                          <p:spTgt spid="100"/>
                                        </p:tgtEl>
                                        <p:attrNameLst>
                                          <p:attrName>style.visibility</p:attrName>
                                        </p:attrNameLst>
                                      </p:cBhvr>
                                      <p:to>
                                        <p:strVal val="visible"/>
                                      </p:to>
                                    </p:set>
                                  </p:childTnLst>
                                </p:cTn>
                              </p:par>
                              <p:par>
                                <p:cTn id="588" presetID="10" presetClass="exit" presetSubtype="0" fill="hold" grpId="1" nodeType="withEffect">
                                  <p:stCondLst>
                                    <p:cond delay="0"/>
                                  </p:stCondLst>
                                  <p:childTnLst>
                                    <p:animEffect transition="out" filter="fade">
                                      <p:cBhvr>
                                        <p:cTn id="589" dur="500"/>
                                        <p:tgtEl>
                                          <p:spTgt spid="92"/>
                                        </p:tgtEl>
                                      </p:cBhvr>
                                    </p:animEffect>
                                    <p:set>
                                      <p:cBhvr>
                                        <p:cTn id="590"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591" restart="whenNotActive" fill="hold" evtFilter="cancelBubble" nodeType="interactiveSeq">
                <p:stCondLst>
                  <p:cond evt="onClick" delay="0">
                    <p:tgtEl>
                      <p:spTgt spid="95"/>
                    </p:tgtEl>
                  </p:cond>
                </p:stCondLst>
                <p:endSync evt="end" delay="0">
                  <p:rtn val="all"/>
                </p:endSync>
                <p:childTnLst>
                  <p:par>
                    <p:cTn id="592" fill="hold">
                      <p:stCondLst>
                        <p:cond delay="0"/>
                      </p:stCondLst>
                      <p:childTnLst>
                        <p:par>
                          <p:cTn id="593" fill="hold">
                            <p:stCondLst>
                              <p:cond delay="0"/>
                            </p:stCondLst>
                            <p:childTnLst>
                              <p:par>
                                <p:cTn id="594" presetID="1" presetClass="entr" presetSubtype="0" fill="hold" grpId="0" nodeType="clickEffect">
                                  <p:stCondLst>
                                    <p:cond delay="0"/>
                                  </p:stCondLst>
                                  <p:childTnLst>
                                    <p:set>
                                      <p:cBhvr>
                                        <p:cTn id="595" dur="1" fill="hold">
                                          <p:stCondLst>
                                            <p:cond delay="0"/>
                                          </p:stCondLst>
                                        </p:cTn>
                                        <p:tgtEl>
                                          <p:spTgt spid="101"/>
                                        </p:tgtEl>
                                        <p:attrNameLst>
                                          <p:attrName>style.visibility</p:attrName>
                                        </p:attrNameLst>
                                      </p:cBhvr>
                                      <p:to>
                                        <p:strVal val="visible"/>
                                      </p:to>
                                    </p:set>
                                  </p:childTnLst>
                                </p:cTn>
                              </p:par>
                              <p:par>
                                <p:cTn id="596" presetID="1" presetClass="entr" presetSubtype="0" fill="hold" grpId="2" nodeType="withEffect">
                                  <p:stCondLst>
                                    <p:cond delay="0"/>
                                  </p:stCondLst>
                                  <p:childTnLst>
                                    <p:set>
                                      <p:cBhvr>
                                        <p:cTn id="597" dur="1" fill="hold">
                                          <p:stCondLst>
                                            <p:cond delay="0"/>
                                          </p:stCondLst>
                                        </p:cTn>
                                        <p:tgtEl>
                                          <p:spTgt spid="83"/>
                                        </p:tgtEl>
                                        <p:attrNameLst>
                                          <p:attrName>style.visibility</p:attrName>
                                        </p:attrNameLst>
                                      </p:cBhvr>
                                      <p:to>
                                        <p:strVal val="visible"/>
                                      </p:to>
                                    </p:set>
                                  </p:childTnLst>
                                </p:cTn>
                              </p:par>
                              <p:par>
                                <p:cTn id="598" presetID="10" presetClass="exit" presetSubtype="0" fill="hold" grpId="2" nodeType="withEffect">
                                  <p:stCondLst>
                                    <p:cond delay="0"/>
                                  </p:stCondLst>
                                  <p:childTnLst>
                                    <p:animEffect transition="out" filter="fade">
                                      <p:cBhvr>
                                        <p:cTn id="599" dur="500"/>
                                        <p:tgtEl>
                                          <p:spTgt spid="92"/>
                                        </p:tgtEl>
                                      </p:cBhvr>
                                    </p:animEffect>
                                    <p:set>
                                      <p:cBhvr>
                                        <p:cTn id="600"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601" restart="whenNotActive" fill="hold" evtFilter="cancelBubble" nodeType="interactiveSeq">
                <p:stCondLst>
                  <p:cond evt="onClick" delay="0">
                    <p:tgtEl>
                      <p:spTgt spid="97"/>
                    </p:tgtEl>
                  </p:cond>
                </p:stCondLst>
                <p:endSync evt="end" delay="0">
                  <p:rtn val="all"/>
                </p:endSync>
                <p:childTnLst>
                  <p:par>
                    <p:cTn id="602" fill="hold">
                      <p:stCondLst>
                        <p:cond delay="0"/>
                      </p:stCondLst>
                      <p:childTnLst>
                        <p:par>
                          <p:cTn id="603" fill="hold">
                            <p:stCondLst>
                              <p:cond delay="0"/>
                            </p:stCondLst>
                            <p:childTnLst>
                              <p:par>
                                <p:cTn id="604" presetID="1" presetClass="entr" presetSubtype="0" fill="hold" grpId="0" nodeType="clickEffect">
                                  <p:stCondLst>
                                    <p:cond delay="0"/>
                                  </p:stCondLst>
                                  <p:childTnLst>
                                    <p:set>
                                      <p:cBhvr>
                                        <p:cTn id="605" dur="1" fill="hold">
                                          <p:stCondLst>
                                            <p:cond delay="0"/>
                                          </p:stCondLst>
                                        </p:cTn>
                                        <p:tgtEl>
                                          <p:spTgt spid="103"/>
                                        </p:tgtEl>
                                        <p:attrNameLst>
                                          <p:attrName>style.visibility</p:attrName>
                                        </p:attrNameLst>
                                      </p:cBhvr>
                                      <p:to>
                                        <p:strVal val="visible"/>
                                      </p:to>
                                    </p:set>
                                  </p:childTnLst>
                                </p:cTn>
                              </p:par>
                              <p:par>
                                <p:cTn id="606" presetID="1" presetClass="entr" presetSubtype="0" fill="hold" grpId="1" nodeType="withEffect">
                                  <p:stCondLst>
                                    <p:cond delay="0"/>
                                  </p:stCondLst>
                                  <p:childTnLst>
                                    <p:set>
                                      <p:cBhvr>
                                        <p:cTn id="607" dur="1" fill="hold">
                                          <p:stCondLst>
                                            <p:cond delay="0"/>
                                          </p:stCondLst>
                                        </p:cTn>
                                        <p:tgtEl>
                                          <p:spTgt spid="83"/>
                                        </p:tgtEl>
                                        <p:attrNameLst>
                                          <p:attrName>style.visibility</p:attrName>
                                        </p:attrNameLst>
                                      </p:cBhvr>
                                      <p:to>
                                        <p:strVal val="visible"/>
                                      </p:to>
                                    </p:set>
                                  </p:childTnLst>
                                </p:cTn>
                              </p:par>
                              <p:par>
                                <p:cTn id="608" presetID="10" presetClass="exit" presetSubtype="0" fill="hold" grpId="9" nodeType="withEffect">
                                  <p:stCondLst>
                                    <p:cond delay="0"/>
                                  </p:stCondLst>
                                  <p:childTnLst>
                                    <p:animEffect transition="out" filter="fade">
                                      <p:cBhvr>
                                        <p:cTn id="609" dur="500"/>
                                        <p:tgtEl>
                                          <p:spTgt spid="92"/>
                                        </p:tgtEl>
                                      </p:cBhvr>
                                    </p:animEffect>
                                    <p:set>
                                      <p:cBhvr>
                                        <p:cTn id="610"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611" restart="whenNotActive" fill="hold" evtFilter="cancelBubble" nodeType="interactiveSeq">
                <p:stCondLst>
                  <p:cond evt="onClick" delay="0">
                    <p:tgtEl>
                      <p:spTgt spid="98"/>
                    </p:tgtEl>
                  </p:cond>
                </p:stCondLst>
                <p:endSync evt="end" delay="0">
                  <p:rtn val="all"/>
                </p:endSync>
                <p:childTnLst>
                  <p:par>
                    <p:cTn id="612" fill="hold">
                      <p:stCondLst>
                        <p:cond delay="0"/>
                      </p:stCondLst>
                      <p:childTnLst>
                        <p:par>
                          <p:cTn id="613" fill="hold">
                            <p:stCondLst>
                              <p:cond delay="0"/>
                            </p:stCondLst>
                            <p:childTnLst>
                              <p:par>
                                <p:cTn id="614" presetID="1" presetClass="entr" presetSubtype="0" fill="hold" grpId="0" nodeType="clickEffect">
                                  <p:stCondLst>
                                    <p:cond delay="0"/>
                                  </p:stCondLst>
                                  <p:childTnLst>
                                    <p:set>
                                      <p:cBhvr>
                                        <p:cTn id="615" dur="1" fill="hold">
                                          <p:stCondLst>
                                            <p:cond delay="0"/>
                                          </p:stCondLst>
                                        </p:cTn>
                                        <p:tgtEl>
                                          <p:spTgt spid="104"/>
                                        </p:tgtEl>
                                        <p:attrNameLst>
                                          <p:attrName>style.visibility</p:attrName>
                                        </p:attrNameLst>
                                      </p:cBhvr>
                                      <p:to>
                                        <p:strVal val="visible"/>
                                      </p:to>
                                    </p:set>
                                  </p:childTnLst>
                                </p:cTn>
                              </p:par>
                              <p:par>
                                <p:cTn id="616" presetID="10" presetClass="exit" presetSubtype="0" fill="hold" grpId="10" nodeType="withEffect">
                                  <p:stCondLst>
                                    <p:cond delay="0"/>
                                  </p:stCondLst>
                                  <p:childTnLst>
                                    <p:animEffect transition="out" filter="fade">
                                      <p:cBhvr>
                                        <p:cTn id="617" dur="500"/>
                                        <p:tgtEl>
                                          <p:spTgt spid="92"/>
                                        </p:tgtEl>
                                      </p:cBhvr>
                                    </p:animEffect>
                                    <p:set>
                                      <p:cBhvr>
                                        <p:cTn id="618"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619" restart="whenNotActive" fill="hold" evtFilter="cancelBubble" nodeType="interactiveSeq">
                <p:stCondLst>
                  <p:cond evt="onClick" delay="0">
                    <p:tgtEl>
                      <p:spTgt spid="96"/>
                    </p:tgtEl>
                  </p:cond>
                </p:stCondLst>
                <p:endSync evt="end" delay="0">
                  <p:rtn val="all"/>
                </p:endSync>
                <p:childTnLst>
                  <p:par>
                    <p:cTn id="620" fill="hold">
                      <p:stCondLst>
                        <p:cond delay="0"/>
                      </p:stCondLst>
                      <p:childTnLst>
                        <p:par>
                          <p:cTn id="621" fill="hold">
                            <p:stCondLst>
                              <p:cond delay="0"/>
                            </p:stCondLst>
                            <p:childTnLst>
                              <p:par>
                                <p:cTn id="622" presetID="1" presetClass="entr" presetSubtype="0" fill="hold" grpId="0" nodeType="clickEffect">
                                  <p:stCondLst>
                                    <p:cond delay="0"/>
                                  </p:stCondLst>
                                  <p:childTnLst>
                                    <p:set>
                                      <p:cBhvr>
                                        <p:cTn id="623" dur="1" fill="hold">
                                          <p:stCondLst>
                                            <p:cond delay="0"/>
                                          </p:stCondLst>
                                        </p:cTn>
                                        <p:tgtEl>
                                          <p:spTgt spid="102"/>
                                        </p:tgtEl>
                                        <p:attrNameLst>
                                          <p:attrName>style.visibility</p:attrName>
                                        </p:attrNameLst>
                                      </p:cBhvr>
                                      <p:to>
                                        <p:strVal val="visible"/>
                                      </p:to>
                                    </p:set>
                                  </p:childTnLst>
                                </p:cTn>
                              </p:par>
                              <p:par>
                                <p:cTn id="624" presetID="1" presetClass="entr" presetSubtype="0" fill="hold" grpId="0" nodeType="withEffect">
                                  <p:stCondLst>
                                    <p:cond delay="0"/>
                                  </p:stCondLst>
                                  <p:childTnLst>
                                    <p:set>
                                      <p:cBhvr>
                                        <p:cTn id="625" dur="1" fill="hold">
                                          <p:stCondLst>
                                            <p:cond delay="0"/>
                                          </p:stCondLst>
                                        </p:cTn>
                                        <p:tgtEl>
                                          <p:spTgt spid="85"/>
                                        </p:tgtEl>
                                        <p:attrNameLst>
                                          <p:attrName>style.visibility</p:attrName>
                                        </p:attrNameLst>
                                      </p:cBhvr>
                                      <p:to>
                                        <p:strVal val="visible"/>
                                      </p:to>
                                    </p:set>
                                  </p:childTnLst>
                                </p:cTn>
                              </p:par>
                              <p:par>
                                <p:cTn id="626" presetID="10" presetClass="exit" presetSubtype="0" fill="hold" grpId="11" nodeType="withEffect">
                                  <p:stCondLst>
                                    <p:cond delay="0"/>
                                  </p:stCondLst>
                                  <p:childTnLst>
                                    <p:animEffect transition="out" filter="fade">
                                      <p:cBhvr>
                                        <p:cTn id="627" dur="500"/>
                                        <p:tgtEl>
                                          <p:spTgt spid="92"/>
                                        </p:tgtEl>
                                      </p:cBhvr>
                                    </p:animEffect>
                                    <p:set>
                                      <p:cBhvr>
                                        <p:cTn id="628"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629" restart="whenNotActive" fill="hold" evtFilter="cancelBubble" nodeType="interactiveSeq">
                <p:stCondLst>
                  <p:cond evt="onClick" delay="0">
                    <p:tgtEl>
                      <p:spTgt spid="104"/>
                    </p:tgtEl>
                  </p:cond>
                </p:stCondLst>
                <p:endSync evt="end" delay="0">
                  <p:rtn val="all"/>
                </p:endSync>
                <p:childTnLst>
                  <p:par>
                    <p:cTn id="630" fill="hold">
                      <p:stCondLst>
                        <p:cond delay="0"/>
                      </p:stCondLst>
                      <p:childTnLst>
                        <p:par>
                          <p:cTn id="631" fill="hold">
                            <p:stCondLst>
                              <p:cond delay="0"/>
                            </p:stCondLst>
                            <p:childTnLst>
                              <p:par>
                                <p:cTn id="632" presetID="1" presetClass="exit" presetSubtype="0" fill="hold" grpId="1" nodeType="clickEffect">
                                  <p:stCondLst>
                                    <p:cond delay="0"/>
                                  </p:stCondLst>
                                  <p:childTnLst>
                                    <p:set>
                                      <p:cBhvr>
                                        <p:cTn id="633" dur="1" fill="hold">
                                          <p:stCondLst>
                                            <p:cond delay="0"/>
                                          </p:stCondLst>
                                        </p:cTn>
                                        <p:tgtEl>
                                          <p:spTgt spid="104"/>
                                        </p:tgtEl>
                                        <p:attrNameLst>
                                          <p:attrName>style.visibility</p:attrName>
                                        </p:attrNameLst>
                                      </p:cBhvr>
                                      <p:to>
                                        <p:strVal val="hidden"/>
                                      </p:to>
                                    </p:set>
                                  </p:childTnLst>
                                </p:cTn>
                              </p:par>
                              <p:par>
                                <p:cTn id="634" presetID="10" presetClass="entr" presetSubtype="0" fill="hold" grpId="3" nodeType="withEffect">
                                  <p:stCondLst>
                                    <p:cond delay="0"/>
                                  </p:stCondLst>
                                  <p:childTnLst>
                                    <p:set>
                                      <p:cBhvr>
                                        <p:cTn id="635" dur="1" fill="hold">
                                          <p:stCondLst>
                                            <p:cond delay="0"/>
                                          </p:stCondLst>
                                        </p:cTn>
                                        <p:tgtEl>
                                          <p:spTgt spid="92"/>
                                        </p:tgtEl>
                                        <p:attrNameLst>
                                          <p:attrName>style.visibility</p:attrName>
                                        </p:attrNameLst>
                                      </p:cBhvr>
                                      <p:to>
                                        <p:strVal val="visible"/>
                                      </p:to>
                                    </p:set>
                                    <p:animEffect transition="in" filter="fade">
                                      <p:cBhvr>
                                        <p:cTn id="636" dur="500"/>
                                        <p:tgtEl>
                                          <p:spTgt spid="92"/>
                                        </p:tgtEl>
                                      </p:cBhvr>
                                    </p:animEffect>
                                  </p:childTnLst>
                                </p:cTn>
                              </p:par>
                            </p:childTnLst>
                          </p:cTn>
                        </p:par>
                      </p:childTnLst>
                    </p:cTn>
                  </p:par>
                </p:childTnLst>
              </p:cTn>
              <p:nextCondLst>
                <p:cond evt="onClick" delay="0">
                  <p:tgtEl>
                    <p:spTgt spid="104"/>
                  </p:tgtEl>
                </p:cond>
              </p:nextCondLst>
            </p:seq>
            <p:seq concurrent="1" nextAc="seek">
              <p:cTn id="637" restart="whenNotActive" fill="hold" evtFilter="cancelBubble" nodeType="interactiveSeq">
                <p:stCondLst>
                  <p:cond evt="onClick" delay="0">
                    <p:tgtEl>
                      <p:spTgt spid="99"/>
                    </p:tgtEl>
                  </p:cond>
                </p:stCondLst>
                <p:endSync evt="end" delay="0">
                  <p:rtn val="all"/>
                </p:endSync>
                <p:childTnLst>
                  <p:par>
                    <p:cTn id="638" fill="hold">
                      <p:stCondLst>
                        <p:cond delay="0"/>
                      </p:stCondLst>
                      <p:childTnLst>
                        <p:par>
                          <p:cTn id="639" fill="hold">
                            <p:stCondLst>
                              <p:cond delay="0"/>
                            </p:stCondLst>
                            <p:childTnLst>
                              <p:par>
                                <p:cTn id="640" presetID="1" presetClass="exit" presetSubtype="0" fill="hold" grpId="1" nodeType="clickEffect">
                                  <p:stCondLst>
                                    <p:cond delay="0"/>
                                  </p:stCondLst>
                                  <p:childTnLst>
                                    <p:set>
                                      <p:cBhvr>
                                        <p:cTn id="641" dur="1" fill="hold">
                                          <p:stCondLst>
                                            <p:cond delay="0"/>
                                          </p:stCondLst>
                                        </p:cTn>
                                        <p:tgtEl>
                                          <p:spTgt spid="99"/>
                                        </p:tgtEl>
                                        <p:attrNameLst>
                                          <p:attrName>style.visibility</p:attrName>
                                        </p:attrNameLst>
                                      </p:cBhvr>
                                      <p:to>
                                        <p:strVal val="hidden"/>
                                      </p:to>
                                    </p:set>
                                  </p:childTnLst>
                                </p:cTn>
                              </p:par>
                              <p:par>
                                <p:cTn id="642" presetID="10" presetClass="entr" presetSubtype="0" fill="hold" grpId="4" nodeType="withEffect">
                                  <p:stCondLst>
                                    <p:cond delay="0"/>
                                  </p:stCondLst>
                                  <p:childTnLst>
                                    <p:set>
                                      <p:cBhvr>
                                        <p:cTn id="643" dur="1" fill="hold">
                                          <p:stCondLst>
                                            <p:cond delay="0"/>
                                          </p:stCondLst>
                                        </p:cTn>
                                        <p:tgtEl>
                                          <p:spTgt spid="92"/>
                                        </p:tgtEl>
                                        <p:attrNameLst>
                                          <p:attrName>style.visibility</p:attrName>
                                        </p:attrNameLst>
                                      </p:cBhvr>
                                      <p:to>
                                        <p:strVal val="visible"/>
                                      </p:to>
                                    </p:set>
                                    <p:animEffect transition="in" filter="fade">
                                      <p:cBhvr>
                                        <p:cTn id="644" dur="500"/>
                                        <p:tgtEl>
                                          <p:spTgt spid="92"/>
                                        </p:tgtEl>
                                      </p:cBhvr>
                                    </p:animEffect>
                                  </p:childTnLst>
                                </p:cTn>
                              </p:par>
                              <p:par>
                                <p:cTn id="645" presetID="1" presetClass="exit" presetSubtype="0" fill="hold" grpId="4" nodeType="withEffect">
                                  <p:stCondLst>
                                    <p:cond delay="0"/>
                                  </p:stCondLst>
                                  <p:childTnLst>
                                    <p:set>
                                      <p:cBhvr>
                                        <p:cTn id="646" dur="1" fill="hold">
                                          <p:stCondLst>
                                            <p:cond delay="0"/>
                                          </p:stCondLst>
                                        </p:cTn>
                                        <p:tgtEl>
                                          <p:spTgt spid="83"/>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647" restart="whenNotActive" fill="hold" evtFilter="cancelBubble" nodeType="interactiveSeq">
                <p:stCondLst>
                  <p:cond evt="onClick" delay="0">
                    <p:tgtEl>
                      <p:spTgt spid="100"/>
                    </p:tgtEl>
                  </p:cond>
                </p:stCondLst>
                <p:endSync evt="end" delay="0">
                  <p:rtn val="all"/>
                </p:endSync>
                <p:childTnLst>
                  <p:par>
                    <p:cTn id="648" fill="hold">
                      <p:stCondLst>
                        <p:cond delay="0"/>
                      </p:stCondLst>
                      <p:childTnLst>
                        <p:par>
                          <p:cTn id="649" fill="hold">
                            <p:stCondLst>
                              <p:cond delay="0"/>
                            </p:stCondLst>
                            <p:childTnLst>
                              <p:par>
                                <p:cTn id="650" presetID="1" presetClass="exit" presetSubtype="0" fill="hold" grpId="1" nodeType="clickEffect">
                                  <p:stCondLst>
                                    <p:cond delay="0"/>
                                  </p:stCondLst>
                                  <p:childTnLst>
                                    <p:set>
                                      <p:cBhvr>
                                        <p:cTn id="651" dur="1" fill="hold">
                                          <p:stCondLst>
                                            <p:cond delay="0"/>
                                          </p:stCondLst>
                                        </p:cTn>
                                        <p:tgtEl>
                                          <p:spTgt spid="100"/>
                                        </p:tgtEl>
                                        <p:attrNameLst>
                                          <p:attrName>style.visibility</p:attrName>
                                        </p:attrNameLst>
                                      </p:cBhvr>
                                      <p:to>
                                        <p:strVal val="hidden"/>
                                      </p:to>
                                    </p:set>
                                  </p:childTnLst>
                                </p:cTn>
                              </p:par>
                              <p:par>
                                <p:cTn id="652" presetID="10" presetClass="entr" presetSubtype="0" fill="hold" grpId="5" nodeType="withEffect">
                                  <p:stCondLst>
                                    <p:cond delay="0"/>
                                  </p:stCondLst>
                                  <p:childTnLst>
                                    <p:set>
                                      <p:cBhvr>
                                        <p:cTn id="653" dur="1" fill="hold">
                                          <p:stCondLst>
                                            <p:cond delay="0"/>
                                          </p:stCondLst>
                                        </p:cTn>
                                        <p:tgtEl>
                                          <p:spTgt spid="92"/>
                                        </p:tgtEl>
                                        <p:attrNameLst>
                                          <p:attrName>style.visibility</p:attrName>
                                        </p:attrNameLst>
                                      </p:cBhvr>
                                      <p:to>
                                        <p:strVal val="visible"/>
                                      </p:to>
                                    </p:set>
                                    <p:animEffect transition="in" filter="fade">
                                      <p:cBhvr>
                                        <p:cTn id="654" dur="500"/>
                                        <p:tgtEl>
                                          <p:spTgt spid="92"/>
                                        </p:tgtEl>
                                      </p:cBhvr>
                                    </p:animEffect>
                                  </p:childTnLst>
                                </p:cTn>
                              </p:par>
                            </p:childTnLst>
                          </p:cTn>
                        </p:par>
                      </p:childTnLst>
                    </p:cTn>
                  </p:par>
                </p:childTnLst>
              </p:cTn>
              <p:nextCondLst>
                <p:cond evt="onClick" delay="0">
                  <p:tgtEl>
                    <p:spTgt spid="100"/>
                  </p:tgtEl>
                </p:cond>
              </p:nextCondLst>
            </p:seq>
            <p:seq concurrent="1" nextAc="seek">
              <p:cTn id="655" restart="whenNotActive" fill="hold" evtFilter="cancelBubble" nodeType="interactiveSeq">
                <p:stCondLst>
                  <p:cond evt="onClick" delay="0">
                    <p:tgtEl>
                      <p:spTgt spid="101"/>
                    </p:tgtEl>
                  </p:cond>
                </p:stCondLst>
                <p:endSync evt="end" delay="0">
                  <p:rtn val="all"/>
                </p:endSync>
                <p:childTnLst>
                  <p:par>
                    <p:cTn id="656" fill="hold">
                      <p:stCondLst>
                        <p:cond delay="0"/>
                      </p:stCondLst>
                      <p:childTnLst>
                        <p:par>
                          <p:cTn id="657" fill="hold">
                            <p:stCondLst>
                              <p:cond delay="0"/>
                            </p:stCondLst>
                            <p:childTnLst>
                              <p:par>
                                <p:cTn id="658" presetID="1" presetClass="exit" presetSubtype="0" fill="hold" grpId="1" nodeType="clickEffect">
                                  <p:stCondLst>
                                    <p:cond delay="0"/>
                                  </p:stCondLst>
                                  <p:childTnLst>
                                    <p:set>
                                      <p:cBhvr>
                                        <p:cTn id="659" dur="1" fill="hold">
                                          <p:stCondLst>
                                            <p:cond delay="0"/>
                                          </p:stCondLst>
                                        </p:cTn>
                                        <p:tgtEl>
                                          <p:spTgt spid="101"/>
                                        </p:tgtEl>
                                        <p:attrNameLst>
                                          <p:attrName>style.visibility</p:attrName>
                                        </p:attrNameLst>
                                      </p:cBhvr>
                                      <p:to>
                                        <p:strVal val="hidden"/>
                                      </p:to>
                                    </p:set>
                                  </p:childTnLst>
                                </p:cTn>
                              </p:par>
                              <p:par>
                                <p:cTn id="660" presetID="1" presetClass="exit" presetSubtype="0" fill="hold" grpId="3" nodeType="withEffect">
                                  <p:stCondLst>
                                    <p:cond delay="0"/>
                                  </p:stCondLst>
                                  <p:childTnLst>
                                    <p:set>
                                      <p:cBhvr>
                                        <p:cTn id="661" dur="1" fill="hold">
                                          <p:stCondLst>
                                            <p:cond delay="0"/>
                                          </p:stCondLst>
                                        </p:cTn>
                                        <p:tgtEl>
                                          <p:spTgt spid="83"/>
                                        </p:tgtEl>
                                        <p:attrNameLst>
                                          <p:attrName>style.visibility</p:attrName>
                                        </p:attrNameLst>
                                      </p:cBhvr>
                                      <p:to>
                                        <p:strVal val="hidden"/>
                                      </p:to>
                                    </p:set>
                                  </p:childTnLst>
                                </p:cTn>
                              </p:par>
                              <p:par>
                                <p:cTn id="662" presetID="10" presetClass="entr" presetSubtype="0" fill="hold" grpId="6" nodeType="withEffect">
                                  <p:stCondLst>
                                    <p:cond delay="0"/>
                                  </p:stCondLst>
                                  <p:childTnLst>
                                    <p:set>
                                      <p:cBhvr>
                                        <p:cTn id="663" dur="1" fill="hold">
                                          <p:stCondLst>
                                            <p:cond delay="0"/>
                                          </p:stCondLst>
                                        </p:cTn>
                                        <p:tgtEl>
                                          <p:spTgt spid="92"/>
                                        </p:tgtEl>
                                        <p:attrNameLst>
                                          <p:attrName>style.visibility</p:attrName>
                                        </p:attrNameLst>
                                      </p:cBhvr>
                                      <p:to>
                                        <p:strVal val="visible"/>
                                      </p:to>
                                    </p:set>
                                    <p:animEffect transition="in" filter="fade">
                                      <p:cBhvr>
                                        <p:cTn id="664" dur="500"/>
                                        <p:tgtEl>
                                          <p:spTgt spid="92"/>
                                        </p:tgtEl>
                                      </p:cBhvr>
                                    </p:animEffect>
                                  </p:childTnLst>
                                </p:cTn>
                              </p:par>
                            </p:childTnLst>
                          </p:cTn>
                        </p:par>
                      </p:childTnLst>
                    </p:cTn>
                  </p:par>
                </p:childTnLst>
              </p:cTn>
              <p:nextCondLst>
                <p:cond evt="onClick" delay="0">
                  <p:tgtEl>
                    <p:spTgt spid="101"/>
                  </p:tgtEl>
                </p:cond>
              </p:nextCondLst>
            </p:seq>
            <p:seq concurrent="1" nextAc="seek">
              <p:cTn id="665" restart="whenNotActive" fill="hold" evtFilter="cancelBubble" nodeType="interactiveSeq">
                <p:stCondLst>
                  <p:cond evt="onClick" delay="0">
                    <p:tgtEl>
                      <p:spTgt spid="102"/>
                    </p:tgtEl>
                  </p:cond>
                </p:stCondLst>
                <p:endSync evt="end" delay="0">
                  <p:rtn val="all"/>
                </p:endSync>
                <p:childTnLst>
                  <p:par>
                    <p:cTn id="666" fill="hold">
                      <p:stCondLst>
                        <p:cond delay="0"/>
                      </p:stCondLst>
                      <p:childTnLst>
                        <p:par>
                          <p:cTn id="667" fill="hold">
                            <p:stCondLst>
                              <p:cond delay="0"/>
                            </p:stCondLst>
                            <p:childTnLst>
                              <p:par>
                                <p:cTn id="668" presetID="1" presetClass="exit" presetSubtype="0" fill="hold" grpId="1" nodeType="clickEffect">
                                  <p:stCondLst>
                                    <p:cond delay="0"/>
                                  </p:stCondLst>
                                  <p:childTnLst>
                                    <p:set>
                                      <p:cBhvr>
                                        <p:cTn id="669" dur="1" fill="hold">
                                          <p:stCondLst>
                                            <p:cond delay="0"/>
                                          </p:stCondLst>
                                        </p:cTn>
                                        <p:tgtEl>
                                          <p:spTgt spid="102"/>
                                        </p:tgtEl>
                                        <p:attrNameLst>
                                          <p:attrName>style.visibility</p:attrName>
                                        </p:attrNameLst>
                                      </p:cBhvr>
                                      <p:to>
                                        <p:strVal val="hidden"/>
                                      </p:to>
                                    </p:set>
                                  </p:childTnLst>
                                </p:cTn>
                              </p:par>
                              <p:par>
                                <p:cTn id="670" presetID="1" presetClass="exit" presetSubtype="0" fill="hold" grpId="1" nodeType="withEffect">
                                  <p:stCondLst>
                                    <p:cond delay="0"/>
                                  </p:stCondLst>
                                  <p:childTnLst>
                                    <p:set>
                                      <p:cBhvr>
                                        <p:cTn id="671" dur="1" fill="hold">
                                          <p:stCondLst>
                                            <p:cond delay="0"/>
                                          </p:stCondLst>
                                        </p:cTn>
                                        <p:tgtEl>
                                          <p:spTgt spid="85"/>
                                        </p:tgtEl>
                                        <p:attrNameLst>
                                          <p:attrName>style.visibility</p:attrName>
                                        </p:attrNameLst>
                                      </p:cBhvr>
                                      <p:to>
                                        <p:strVal val="hidden"/>
                                      </p:to>
                                    </p:set>
                                  </p:childTnLst>
                                </p:cTn>
                              </p:par>
                              <p:par>
                                <p:cTn id="672" presetID="10" presetClass="entr" presetSubtype="0" fill="hold" grpId="8" nodeType="withEffect">
                                  <p:stCondLst>
                                    <p:cond delay="0"/>
                                  </p:stCondLst>
                                  <p:childTnLst>
                                    <p:set>
                                      <p:cBhvr>
                                        <p:cTn id="673" dur="1" fill="hold">
                                          <p:stCondLst>
                                            <p:cond delay="0"/>
                                          </p:stCondLst>
                                        </p:cTn>
                                        <p:tgtEl>
                                          <p:spTgt spid="92"/>
                                        </p:tgtEl>
                                        <p:attrNameLst>
                                          <p:attrName>style.visibility</p:attrName>
                                        </p:attrNameLst>
                                      </p:cBhvr>
                                      <p:to>
                                        <p:strVal val="visible"/>
                                      </p:to>
                                    </p:set>
                                    <p:animEffect transition="in" filter="fade">
                                      <p:cBhvr>
                                        <p:cTn id="674" dur="500"/>
                                        <p:tgtEl>
                                          <p:spTgt spid="92"/>
                                        </p:tgtEl>
                                      </p:cBhvr>
                                    </p:animEffect>
                                  </p:childTnLst>
                                </p:cTn>
                              </p:par>
                            </p:childTnLst>
                          </p:cTn>
                        </p:par>
                      </p:childTnLst>
                    </p:cTn>
                  </p:par>
                </p:childTnLst>
              </p:cTn>
              <p:nextCondLst>
                <p:cond evt="onClick" delay="0">
                  <p:tgtEl>
                    <p:spTgt spid="102"/>
                  </p:tgtEl>
                </p:cond>
              </p:nextCondLst>
            </p:seq>
            <p:seq concurrent="1" nextAc="seek">
              <p:cTn id="675" restart="whenNotActive" fill="hold" evtFilter="cancelBubble" nodeType="interactiveSeq">
                <p:stCondLst>
                  <p:cond evt="onClick" delay="0">
                    <p:tgtEl>
                      <p:spTgt spid="103"/>
                    </p:tgtEl>
                  </p:cond>
                </p:stCondLst>
                <p:endSync evt="end" delay="0">
                  <p:rtn val="all"/>
                </p:endSync>
                <p:childTnLst>
                  <p:par>
                    <p:cTn id="676" fill="hold">
                      <p:stCondLst>
                        <p:cond delay="0"/>
                      </p:stCondLst>
                      <p:childTnLst>
                        <p:par>
                          <p:cTn id="677" fill="hold">
                            <p:stCondLst>
                              <p:cond delay="0"/>
                            </p:stCondLst>
                            <p:childTnLst>
                              <p:par>
                                <p:cTn id="678" presetID="1" presetClass="exit" presetSubtype="0" fill="hold" grpId="1" nodeType="clickEffect">
                                  <p:stCondLst>
                                    <p:cond delay="0"/>
                                  </p:stCondLst>
                                  <p:childTnLst>
                                    <p:set>
                                      <p:cBhvr>
                                        <p:cTn id="679" dur="1" fill="hold">
                                          <p:stCondLst>
                                            <p:cond delay="0"/>
                                          </p:stCondLst>
                                        </p:cTn>
                                        <p:tgtEl>
                                          <p:spTgt spid="103"/>
                                        </p:tgtEl>
                                        <p:attrNameLst>
                                          <p:attrName>style.visibility</p:attrName>
                                        </p:attrNameLst>
                                      </p:cBhvr>
                                      <p:to>
                                        <p:strVal val="hidden"/>
                                      </p:to>
                                    </p:set>
                                  </p:childTnLst>
                                </p:cTn>
                              </p:par>
                              <p:par>
                                <p:cTn id="680" presetID="1" presetClass="exit" presetSubtype="0" fill="hold" grpId="5" nodeType="withEffect">
                                  <p:stCondLst>
                                    <p:cond delay="0"/>
                                  </p:stCondLst>
                                  <p:childTnLst>
                                    <p:set>
                                      <p:cBhvr>
                                        <p:cTn id="681" dur="1" fill="hold">
                                          <p:stCondLst>
                                            <p:cond delay="0"/>
                                          </p:stCondLst>
                                        </p:cTn>
                                        <p:tgtEl>
                                          <p:spTgt spid="83"/>
                                        </p:tgtEl>
                                        <p:attrNameLst>
                                          <p:attrName>style.visibility</p:attrName>
                                        </p:attrNameLst>
                                      </p:cBhvr>
                                      <p:to>
                                        <p:strVal val="hidden"/>
                                      </p:to>
                                    </p:set>
                                  </p:childTnLst>
                                </p:cTn>
                              </p:par>
                              <p:par>
                                <p:cTn id="682" presetID="10" presetClass="entr" presetSubtype="0" fill="hold" grpId="7" nodeType="withEffect">
                                  <p:stCondLst>
                                    <p:cond delay="0"/>
                                  </p:stCondLst>
                                  <p:childTnLst>
                                    <p:set>
                                      <p:cBhvr>
                                        <p:cTn id="683" dur="1" fill="hold">
                                          <p:stCondLst>
                                            <p:cond delay="0"/>
                                          </p:stCondLst>
                                        </p:cTn>
                                        <p:tgtEl>
                                          <p:spTgt spid="92"/>
                                        </p:tgtEl>
                                        <p:attrNameLst>
                                          <p:attrName>style.visibility</p:attrName>
                                        </p:attrNameLst>
                                      </p:cBhvr>
                                      <p:to>
                                        <p:strVal val="visible"/>
                                      </p:to>
                                    </p:set>
                                    <p:animEffect transition="in" filter="fade">
                                      <p:cBhvr>
                                        <p:cTn id="684" dur="500"/>
                                        <p:tgtEl>
                                          <p:spTgt spid="92"/>
                                        </p:tgtEl>
                                      </p:cBhvr>
                                    </p:animEffect>
                                  </p:childTnLst>
                                </p:cTn>
                              </p:par>
                            </p:childTnLst>
                          </p:cTn>
                        </p:par>
                      </p:childTnLst>
                    </p:cTn>
                  </p:par>
                </p:childTnLst>
              </p:cTn>
              <p:nextCondLst>
                <p:cond evt="onClick" delay="0">
                  <p:tgtEl>
                    <p:spTgt spid="103"/>
                  </p:tgtEl>
                </p:cond>
              </p:nextCondLst>
            </p:seq>
            <p:seq concurrent="1" nextAc="seek">
              <p:cTn id="685" restart="whenNotActive" fill="hold" evtFilter="cancelBubble" nodeType="interactiveSeq">
                <p:stCondLst>
                  <p:cond evt="onClick" delay="0">
                    <p:tgtEl>
                      <p:spTgt spid="105"/>
                    </p:tgtEl>
                  </p:cond>
                </p:stCondLst>
                <p:endSync evt="end" delay="0">
                  <p:rtn val="all"/>
                </p:endSync>
                <p:childTnLst>
                  <p:par>
                    <p:cTn id="686" fill="hold">
                      <p:stCondLst>
                        <p:cond delay="0"/>
                      </p:stCondLst>
                      <p:childTnLst>
                        <p:par>
                          <p:cTn id="687" fill="hold">
                            <p:stCondLst>
                              <p:cond delay="0"/>
                            </p:stCondLst>
                            <p:childTnLst>
                              <p:par>
                                <p:cTn id="688" presetID="1" presetClass="entr" presetSubtype="0" fill="hold" grpId="0" nodeType="clickEffect">
                                  <p:stCondLst>
                                    <p:cond delay="0"/>
                                  </p:stCondLst>
                                  <p:childTnLst>
                                    <p:set>
                                      <p:cBhvr>
                                        <p:cTn id="689" dur="1" fill="hold">
                                          <p:stCondLst>
                                            <p:cond delay="0"/>
                                          </p:stCondLst>
                                        </p:cTn>
                                        <p:tgtEl>
                                          <p:spTgt spid="111"/>
                                        </p:tgtEl>
                                        <p:attrNameLst>
                                          <p:attrName>style.visibility</p:attrName>
                                        </p:attrNameLst>
                                      </p:cBhvr>
                                      <p:to>
                                        <p:strVal val="visible"/>
                                      </p:to>
                                    </p:set>
                                  </p:childTnLst>
                                </p:cTn>
                              </p:par>
                              <p:par>
                                <p:cTn id="690" presetID="1" presetClass="entr" presetSubtype="0" fill="hold" grpId="0" nodeType="withEffect">
                                  <p:stCondLst>
                                    <p:cond delay="0"/>
                                  </p:stCondLst>
                                  <p:childTnLst>
                                    <p:set>
                                      <p:cBhvr>
                                        <p:cTn id="691" dur="1" fill="hold">
                                          <p:stCondLst>
                                            <p:cond delay="0"/>
                                          </p:stCondLst>
                                        </p:cTn>
                                        <p:tgtEl>
                                          <p:spTgt spid="87"/>
                                        </p:tgtEl>
                                        <p:attrNameLst>
                                          <p:attrName>style.visibility</p:attrName>
                                        </p:attrNameLst>
                                      </p:cBhvr>
                                      <p:to>
                                        <p:strVal val="visible"/>
                                      </p:to>
                                    </p:set>
                                  </p:childTnLst>
                                </p:cTn>
                              </p:par>
                              <p:par>
                                <p:cTn id="692" presetID="10" presetClass="exit" presetSubtype="0" fill="hold" grpId="1" nodeType="withEffect">
                                  <p:stCondLst>
                                    <p:cond delay="0"/>
                                  </p:stCondLst>
                                  <p:childTnLst>
                                    <p:animEffect transition="out" filter="fade">
                                      <p:cBhvr>
                                        <p:cTn id="693" dur="500"/>
                                        <p:tgtEl>
                                          <p:spTgt spid="90"/>
                                        </p:tgtEl>
                                      </p:cBhvr>
                                    </p:animEffect>
                                    <p:set>
                                      <p:cBhvr>
                                        <p:cTn id="694"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695" restart="whenNotActive" fill="hold" evtFilter="cancelBubble" nodeType="interactiveSeq">
                <p:stCondLst>
                  <p:cond evt="onClick" delay="0">
                    <p:tgtEl>
                      <p:spTgt spid="106"/>
                    </p:tgtEl>
                  </p:cond>
                </p:stCondLst>
                <p:endSync evt="end" delay="0">
                  <p:rtn val="all"/>
                </p:endSync>
                <p:childTnLst>
                  <p:par>
                    <p:cTn id="696" fill="hold">
                      <p:stCondLst>
                        <p:cond delay="0"/>
                      </p:stCondLst>
                      <p:childTnLst>
                        <p:par>
                          <p:cTn id="697" fill="hold">
                            <p:stCondLst>
                              <p:cond delay="0"/>
                            </p:stCondLst>
                            <p:childTnLst>
                              <p:par>
                                <p:cTn id="698" presetID="1" presetClass="entr" presetSubtype="0" fill="hold" grpId="0" nodeType="clickEffect">
                                  <p:stCondLst>
                                    <p:cond delay="0"/>
                                  </p:stCondLst>
                                  <p:childTnLst>
                                    <p:set>
                                      <p:cBhvr>
                                        <p:cTn id="699" dur="1" fill="hold">
                                          <p:stCondLst>
                                            <p:cond delay="0"/>
                                          </p:stCondLst>
                                        </p:cTn>
                                        <p:tgtEl>
                                          <p:spTgt spid="112"/>
                                        </p:tgtEl>
                                        <p:attrNameLst>
                                          <p:attrName>style.visibility</p:attrName>
                                        </p:attrNameLst>
                                      </p:cBhvr>
                                      <p:to>
                                        <p:strVal val="visible"/>
                                      </p:to>
                                    </p:set>
                                  </p:childTnLst>
                                </p:cTn>
                              </p:par>
                              <p:par>
                                <p:cTn id="700" presetID="10" presetClass="exit" presetSubtype="0" fill="hold" grpId="2" nodeType="withEffect">
                                  <p:stCondLst>
                                    <p:cond delay="0"/>
                                  </p:stCondLst>
                                  <p:childTnLst>
                                    <p:animEffect transition="out" filter="fade">
                                      <p:cBhvr>
                                        <p:cTn id="701" dur="500"/>
                                        <p:tgtEl>
                                          <p:spTgt spid="90"/>
                                        </p:tgtEl>
                                      </p:cBhvr>
                                    </p:animEffect>
                                    <p:set>
                                      <p:cBhvr>
                                        <p:cTn id="70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6"/>
                  </p:tgtEl>
                </p:cond>
              </p:nextCondLst>
            </p:seq>
            <p:seq concurrent="1" nextAc="seek">
              <p:cTn id="703" restart="whenNotActive" fill="hold" evtFilter="cancelBubble" nodeType="interactiveSeq">
                <p:stCondLst>
                  <p:cond evt="onClick" delay="0">
                    <p:tgtEl>
                      <p:spTgt spid="107"/>
                    </p:tgtEl>
                  </p:cond>
                </p:stCondLst>
                <p:endSync evt="end" delay="0">
                  <p:rtn val="all"/>
                </p:endSync>
                <p:childTnLst>
                  <p:par>
                    <p:cTn id="704" fill="hold">
                      <p:stCondLst>
                        <p:cond delay="0"/>
                      </p:stCondLst>
                      <p:childTnLst>
                        <p:par>
                          <p:cTn id="705" fill="hold">
                            <p:stCondLst>
                              <p:cond delay="0"/>
                            </p:stCondLst>
                            <p:childTnLst>
                              <p:par>
                                <p:cTn id="706" presetID="1" presetClass="entr" presetSubtype="0" fill="hold" grpId="1" nodeType="clickEffect">
                                  <p:stCondLst>
                                    <p:cond delay="0"/>
                                  </p:stCondLst>
                                  <p:childTnLst>
                                    <p:set>
                                      <p:cBhvr>
                                        <p:cTn id="707" dur="1" fill="hold">
                                          <p:stCondLst>
                                            <p:cond delay="0"/>
                                          </p:stCondLst>
                                        </p:cTn>
                                        <p:tgtEl>
                                          <p:spTgt spid="113"/>
                                        </p:tgtEl>
                                        <p:attrNameLst>
                                          <p:attrName>style.visibility</p:attrName>
                                        </p:attrNameLst>
                                      </p:cBhvr>
                                      <p:to>
                                        <p:strVal val="visible"/>
                                      </p:to>
                                    </p:set>
                                  </p:childTnLst>
                                </p:cTn>
                              </p:par>
                              <p:par>
                                <p:cTn id="708" presetID="1" presetClass="entr" presetSubtype="0" fill="hold" grpId="1" nodeType="withEffect">
                                  <p:stCondLst>
                                    <p:cond delay="0"/>
                                  </p:stCondLst>
                                  <p:childTnLst>
                                    <p:set>
                                      <p:cBhvr>
                                        <p:cTn id="709" dur="1" fill="hold">
                                          <p:stCondLst>
                                            <p:cond delay="0"/>
                                          </p:stCondLst>
                                        </p:cTn>
                                        <p:tgtEl>
                                          <p:spTgt spid="82"/>
                                        </p:tgtEl>
                                        <p:attrNameLst>
                                          <p:attrName>style.visibility</p:attrName>
                                        </p:attrNameLst>
                                      </p:cBhvr>
                                      <p:to>
                                        <p:strVal val="visible"/>
                                      </p:to>
                                    </p:set>
                                  </p:childTnLst>
                                </p:cTn>
                              </p:par>
                              <p:par>
                                <p:cTn id="710" presetID="10" presetClass="exit" presetSubtype="0" fill="hold" grpId="5" nodeType="withEffect">
                                  <p:stCondLst>
                                    <p:cond delay="0"/>
                                  </p:stCondLst>
                                  <p:childTnLst>
                                    <p:animEffect transition="out" filter="fade">
                                      <p:cBhvr>
                                        <p:cTn id="711" dur="500"/>
                                        <p:tgtEl>
                                          <p:spTgt spid="90"/>
                                        </p:tgtEl>
                                      </p:cBhvr>
                                    </p:animEffect>
                                    <p:set>
                                      <p:cBhvr>
                                        <p:cTn id="71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7"/>
                  </p:tgtEl>
                </p:cond>
              </p:nextCondLst>
            </p:seq>
            <p:seq concurrent="1" nextAc="seek">
              <p:cTn id="713" restart="whenNotActive" fill="hold" evtFilter="cancelBubble" nodeType="interactiveSeq">
                <p:stCondLst>
                  <p:cond evt="onClick" delay="0">
                    <p:tgtEl>
                      <p:spTgt spid="109"/>
                    </p:tgtEl>
                  </p:cond>
                </p:stCondLst>
                <p:endSync evt="end" delay="0">
                  <p:rtn val="all"/>
                </p:endSync>
                <p:childTnLst>
                  <p:par>
                    <p:cTn id="714" fill="hold">
                      <p:stCondLst>
                        <p:cond delay="0"/>
                      </p:stCondLst>
                      <p:childTnLst>
                        <p:par>
                          <p:cTn id="715" fill="hold">
                            <p:stCondLst>
                              <p:cond delay="0"/>
                            </p:stCondLst>
                            <p:childTnLst>
                              <p:par>
                                <p:cTn id="716" presetID="1" presetClass="entr" presetSubtype="0" fill="hold" grpId="0" nodeType="clickEffect">
                                  <p:stCondLst>
                                    <p:cond delay="0"/>
                                  </p:stCondLst>
                                  <p:childTnLst>
                                    <p:set>
                                      <p:cBhvr>
                                        <p:cTn id="717" dur="1" fill="hold">
                                          <p:stCondLst>
                                            <p:cond delay="0"/>
                                          </p:stCondLst>
                                        </p:cTn>
                                        <p:tgtEl>
                                          <p:spTgt spid="115"/>
                                        </p:tgtEl>
                                        <p:attrNameLst>
                                          <p:attrName>style.visibility</p:attrName>
                                        </p:attrNameLst>
                                      </p:cBhvr>
                                      <p:to>
                                        <p:strVal val="visible"/>
                                      </p:to>
                                    </p:set>
                                  </p:childTnLst>
                                </p:cTn>
                              </p:par>
                              <p:par>
                                <p:cTn id="718" presetID="1" presetClass="entr" presetSubtype="0" fill="hold" grpId="0" nodeType="withEffect">
                                  <p:stCondLst>
                                    <p:cond delay="0"/>
                                  </p:stCondLst>
                                  <p:childTnLst>
                                    <p:set>
                                      <p:cBhvr>
                                        <p:cTn id="719" dur="1" fill="hold">
                                          <p:stCondLst>
                                            <p:cond delay="0"/>
                                          </p:stCondLst>
                                        </p:cTn>
                                        <p:tgtEl>
                                          <p:spTgt spid="82"/>
                                        </p:tgtEl>
                                        <p:attrNameLst>
                                          <p:attrName>style.visibility</p:attrName>
                                        </p:attrNameLst>
                                      </p:cBhvr>
                                      <p:to>
                                        <p:strVal val="visible"/>
                                      </p:to>
                                    </p:set>
                                  </p:childTnLst>
                                </p:cTn>
                              </p:par>
                              <p:par>
                                <p:cTn id="720" presetID="10" presetClass="exit" presetSubtype="0" fill="hold" grpId="4" nodeType="withEffect">
                                  <p:stCondLst>
                                    <p:cond delay="0"/>
                                  </p:stCondLst>
                                  <p:childTnLst>
                                    <p:animEffect transition="out" filter="fade">
                                      <p:cBhvr>
                                        <p:cTn id="721" dur="500"/>
                                        <p:tgtEl>
                                          <p:spTgt spid="90"/>
                                        </p:tgtEl>
                                      </p:cBhvr>
                                    </p:animEffect>
                                    <p:set>
                                      <p:cBhvr>
                                        <p:cTn id="72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723" restart="whenNotActive" fill="hold" evtFilter="cancelBubble" nodeType="interactiveSeq">
                <p:stCondLst>
                  <p:cond evt="onClick" delay="0">
                    <p:tgtEl>
                      <p:spTgt spid="110"/>
                    </p:tgtEl>
                  </p:cond>
                </p:stCondLst>
                <p:endSync evt="end" delay="0">
                  <p:rtn val="all"/>
                </p:endSync>
                <p:childTnLst>
                  <p:par>
                    <p:cTn id="724" fill="hold">
                      <p:stCondLst>
                        <p:cond delay="0"/>
                      </p:stCondLst>
                      <p:childTnLst>
                        <p:par>
                          <p:cTn id="725" fill="hold">
                            <p:stCondLst>
                              <p:cond delay="0"/>
                            </p:stCondLst>
                            <p:childTnLst>
                              <p:par>
                                <p:cTn id="726" presetID="1" presetClass="entr" presetSubtype="0" fill="hold" grpId="0" nodeType="clickEffect">
                                  <p:stCondLst>
                                    <p:cond delay="0"/>
                                  </p:stCondLst>
                                  <p:childTnLst>
                                    <p:set>
                                      <p:cBhvr>
                                        <p:cTn id="727" dur="1" fill="hold">
                                          <p:stCondLst>
                                            <p:cond delay="0"/>
                                          </p:stCondLst>
                                        </p:cTn>
                                        <p:tgtEl>
                                          <p:spTgt spid="116"/>
                                        </p:tgtEl>
                                        <p:attrNameLst>
                                          <p:attrName>style.visibility</p:attrName>
                                        </p:attrNameLst>
                                      </p:cBhvr>
                                      <p:to>
                                        <p:strVal val="visible"/>
                                      </p:to>
                                    </p:set>
                                  </p:childTnLst>
                                </p:cTn>
                              </p:par>
                              <p:par>
                                <p:cTn id="728" presetID="10" presetClass="exit" presetSubtype="0" fill="hold" grpId="3" nodeType="withEffect">
                                  <p:stCondLst>
                                    <p:cond delay="0"/>
                                  </p:stCondLst>
                                  <p:childTnLst>
                                    <p:animEffect transition="out" filter="fade">
                                      <p:cBhvr>
                                        <p:cTn id="729" dur="500"/>
                                        <p:tgtEl>
                                          <p:spTgt spid="90"/>
                                        </p:tgtEl>
                                      </p:cBhvr>
                                    </p:animEffect>
                                    <p:set>
                                      <p:cBhvr>
                                        <p:cTn id="730"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seq concurrent="1" nextAc="seek">
              <p:cTn id="731" restart="whenNotActive" fill="hold" evtFilter="cancelBubble" nodeType="interactiveSeq">
                <p:stCondLst>
                  <p:cond evt="onClick" delay="0">
                    <p:tgtEl>
                      <p:spTgt spid="108"/>
                    </p:tgtEl>
                  </p:cond>
                </p:stCondLst>
                <p:endSync evt="end" delay="0">
                  <p:rtn val="all"/>
                </p:endSync>
                <p:childTnLst>
                  <p:par>
                    <p:cTn id="732" fill="hold">
                      <p:stCondLst>
                        <p:cond delay="0"/>
                      </p:stCondLst>
                      <p:childTnLst>
                        <p:par>
                          <p:cTn id="733" fill="hold">
                            <p:stCondLst>
                              <p:cond delay="0"/>
                            </p:stCondLst>
                            <p:childTnLst>
                              <p:par>
                                <p:cTn id="734" presetID="1" presetClass="entr" presetSubtype="0" fill="hold" grpId="0" nodeType="clickEffect">
                                  <p:stCondLst>
                                    <p:cond delay="0"/>
                                  </p:stCondLst>
                                  <p:childTnLst>
                                    <p:set>
                                      <p:cBhvr>
                                        <p:cTn id="735" dur="1" fill="hold">
                                          <p:stCondLst>
                                            <p:cond delay="0"/>
                                          </p:stCondLst>
                                        </p:cTn>
                                        <p:tgtEl>
                                          <p:spTgt spid="114"/>
                                        </p:tgtEl>
                                        <p:attrNameLst>
                                          <p:attrName>style.visibility</p:attrName>
                                        </p:attrNameLst>
                                      </p:cBhvr>
                                      <p:to>
                                        <p:strVal val="visible"/>
                                      </p:to>
                                    </p:set>
                                  </p:childTnLst>
                                </p:cTn>
                              </p:par>
                              <p:par>
                                <p:cTn id="736" presetID="1" presetClass="entr" presetSubtype="0" fill="hold" grpId="5" nodeType="withEffect">
                                  <p:stCondLst>
                                    <p:cond delay="0"/>
                                  </p:stCondLst>
                                  <p:childTnLst>
                                    <p:set>
                                      <p:cBhvr>
                                        <p:cTn id="737" dur="1" fill="hold">
                                          <p:stCondLst>
                                            <p:cond delay="0"/>
                                          </p:stCondLst>
                                        </p:cTn>
                                        <p:tgtEl>
                                          <p:spTgt spid="82"/>
                                        </p:tgtEl>
                                        <p:attrNameLst>
                                          <p:attrName>style.visibility</p:attrName>
                                        </p:attrNameLst>
                                      </p:cBhvr>
                                      <p:to>
                                        <p:strVal val="visible"/>
                                      </p:to>
                                    </p:set>
                                  </p:childTnLst>
                                </p:cTn>
                              </p:par>
                              <p:par>
                                <p:cTn id="738" presetID="10" presetClass="exit" presetSubtype="0" fill="hold" grpId="0" nodeType="withEffect">
                                  <p:stCondLst>
                                    <p:cond delay="0"/>
                                  </p:stCondLst>
                                  <p:childTnLst>
                                    <p:animEffect transition="out" filter="fade">
                                      <p:cBhvr>
                                        <p:cTn id="739" dur="500"/>
                                        <p:tgtEl>
                                          <p:spTgt spid="90"/>
                                        </p:tgtEl>
                                      </p:cBhvr>
                                    </p:animEffect>
                                    <p:set>
                                      <p:cBhvr>
                                        <p:cTn id="740"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741" restart="whenNotActive" fill="hold" evtFilter="cancelBubble" nodeType="interactiveSeq">
                <p:stCondLst>
                  <p:cond evt="onClick" delay="0">
                    <p:tgtEl>
                      <p:spTgt spid="116"/>
                    </p:tgtEl>
                  </p:cond>
                </p:stCondLst>
                <p:endSync evt="end" delay="0">
                  <p:rtn val="all"/>
                </p:endSync>
                <p:childTnLst>
                  <p:par>
                    <p:cTn id="742" fill="hold">
                      <p:stCondLst>
                        <p:cond delay="0"/>
                      </p:stCondLst>
                      <p:childTnLst>
                        <p:par>
                          <p:cTn id="743" fill="hold">
                            <p:stCondLst>
                              <p:cond delay="0"/>
                            </p:stCondLst>
                            <p:childTnLst>
                              <p:par>
                                <p:cTn id="744" presetID="1" presetClass="exit" presetSubtype="0" fill="hold" grpId="1" nodeType="clickEffect">
                                  <p:stCondLst>
                                    <p:cond delay="0"/>
                                  </p:stCondLst>
                                  <p:childTnLst>
                                    <p:set>
                                      <p:cBhvr>
                                        <p:cTn id="745" dur="1" fill="hold">
                                          <p:stCondLst>
                                            <p:cond delay="0"/>
                                          </p:stCondLst>
                                        </p:cTn>
                                        <p:tgtEl>
                                          <p:spTgt spid="116"/>
                                        </p:tgtEl>
                                        <p:attrNameLst>
                                          <p:attrName>style.visibility</p:attrName>
                                        </p:attrNameLst>
                                      </p:cBhvr>
                                      <p:to>
                                        <p:strVal val="hidden"/>
                                      </p:to>
                                    </p:set>
                                  </p:childTnLst>
                                </p:cTn>
                              </p:par>
                              <p:par>
                                <p:cTn id="746" presetID="10" presetClass="entr" presetSubtype="0" fill="hold" grpId="6" nodeType="withEffect">
                                  <p:stCondLst>
                                    <p:cond delay="0"/>
                                  </p:stCondLst>
                                  <p:childTnLst>
                                    <p:set>
                                      <p:cBhvr>
                                        <p:cTn id="747" dur="1" fill="hold">
                                          <p:stCondLst>
                                            <p:cond delay="0"/>
                                          </p:stCondLst>
                                        </p:cTn>
                                        <p:tgtEl>
                                          <p:spTgt spid="90"/>
                                        </p:tgtEl>
                                        <p:attrNameLst>
                                          <p:attrName>style.visibility</p:attrName>
                                        </p:attrNameLst>
                                      </p:cBhvr>
                                      <p:to>
                                        <p:strVal val="visible"/>
                                      </p:to>
                                    </p:set>
                                    <p:animEffect transition="in" filter="fade">
                                      <p:cBhvr>
                                        <p:cTn id="748" dur="500"/>
                                        <p:tgtEl>
                                          <p:spTgt spid="90"/>
                                        </p:tgtEl>
                                      </p:cBhvr>
                                    </p:animEffect>
                                  </p:childTnLst>
                                </p:cTn>
                              </p:par>
                            </p:childTnLst>
                          </p:cTn>
                        </p:par>
                      </p:childTnLst>
                    </p:cTn>
                  </p:par>
                </p:childTnLst>
              </p:cTn>
              <p:nextCondLst>
                <p:cond evt="onClick" delay="0">
                  <p:tgtEl>
                    <p:spTgt spid="116"/>
                  </p:tgtEl>
                </p:cond>
              </p:nextCondLst>
            </p:seq>
            <p:seq concurrent="1" nextAc="seek">
              <p:cTn id="749" restart="whenNotActive" fill="hold" evtFilter="cancelBubble" nodeType="interactiveSeq">
                <p:stCondLst>
                  <p:cond evt="onClick" delay="0">
                    <p:tgtEl>
                      <p:spTgt spid="111"/>
                    </p:tgtEl>
                  </p:cond>
                </p:stCondLst>
                <p:endSync evt="end" delay="0">
                  <p:rtn val="all"/>
                </p:endSync>
                <p:childTnLst>
                  <p:par>
                    <p:cTn id="750" fill="hold">
                      <p:stCondLst>
                        <p:cond delay="0"/>
                      </p:stCondLst>
                      <p:childTnLst>
                        <p:par>
                          <p:cTn id="751" fill="hold">
                            <p:stCondLst>
                              <p:cond delay="0"/>
                            </p:stCondLst>
                            <p:childTnLst>
                              <p:par>
                                <p:cTn id="752" presetID="1" presetClass="exit" presetSubtype="0" fill="hold" grpId="1" nodeType="clickEffect">
                                  <p:stCondLst>
                                    <p:cond delay="0"/>
                                  </p:stCondLst>
                                  <p:childTnLst>
                                    <p:set>
                                      <p:cBhvr>
                                        <p:cTn id="753" dur="1" fill="hold">
                                          <p:stCondLst>
                                            <p:cond delay="0"/>
                                          </p:stCondLst>
                                        </p:cTn>
                                        <p:tgtEl>
                                          <p:spTgt spid="111"/>
                                        </p:tgtEl>
                                        <p:attrNameLst>
                                          <p:attrName>style.visibility</p:attrName>
                                        </p:attrNameLst>
                                      </p:cBhvr>
                                      <p:to>
                                        <p:strVal val="hidden"/>
                                      </p:to>
                                    </p:set>
                                  </p:childTnLst>
                                </p:cTn>
                              </p:par>
                              <p:par>
                                <p:cTn id="754" presetID="10" presetClass="entr" presetSubtype="0" fill="hold" grpId="7" nodeType="withEffect">
                                  <p:stCondLst>
                                    <p:cond delay="0"/>
                                  </p:stCondLst>
                                  <p:childTnLst>
                                    <p:set>
                                      <p:cBhvr>
                                        <p:cTn id="755" dur="1" fill="hold">
                                          <p:stCondLst>
                                            <p:cond delay="0"/>
                                          </p:stCondLst>
                                        </p:cTn>
                                        <p:tgtEl>
                                          <p:spTgt spid="90"/>
                                        </p:tgtEl>
                                        <p:attrNameLst>
                                          <p:attrName>style.visibility</p:attrName>
                                        </p:attrNameLst>
                                      </p:cBhvr>
                                      <p:to>
                                        <p:strVal val="visible"/>
                                      </p:to>
                                    </p:set>
                                    <p:animEffect transition="in" filter="fade">
                                      <p:cBhvr>
                                        <p:cTn id="756" dur="500"/>
                                        <p:tgtEl>
                                          <p:spTgt spid="90"/>
                                        </p:tgtEl>
                                      </p:cBhvr>
                                    </p:animEffect>
                                  </p:childTnLst>
                                </p:cTn>
                              </p:par>
                              <p:par>
                                <p:cTn id="757" presetID="1" presetClass="exit" presetSubtype="0" fill="hold" grpId="1" nodeType="withEffect">
                                  <p:stCondLst>
                                    <p:cond delay="0"/>
                                  </p:stCondLst>
                                  <p:childTnLst>
                                    <p:set>
                                      <p:cBhvr>
                                        <p:cTn id="758" dur="1" fill="hold">
                                          <p:stCondLst>
                                            <p:cond delay="0"/>
                                          </p:stCondLst>
                                        </p:cTn>
                                        <p:tgtEl>
                                          <p:spTgt spid="87"/>
                                        </p:tgtEl>
                                        <p:attrNameLst>
                                          <p:attrName>style.visibility</p:attrName>
                                        </p:attrNameLst>
                                      </p:cBhvr>
                                      <p:to>
                                        <p:strVal val="hidden"/>
                                      </p:to>
                                    </p:set>
                                  </p:childTnLst>
                                </p:cTn>
                              </p:par>
                            </p:childTnLst>
                          </p:cTn>
                        </p:par>
                      </p:childTnLst>
                    </p:cTn>
                  </p:par>
                </p:childTnLst>
              </p:cTn>
              <p:nextCondLst>
                <p:cond evt="onClick" delay="0">
                  <p:tgtEl>
                    <p:spTgt spid="111"/>
                  </p:tgtEl>
                </p:cond>
              </p:nextCondLst>
            </p:seq>
            <p:seq concurrent="1" nextAc="seek">
              <p:cTn id="759" restart="whenNotActive" fill="hold" evtFilter="cancelBubble" nodeType="interactiveSeq">
                <p:stCondLst>
                  <p:cond evt="onClick" delay="0">
                    <p:tgtEl>
                      <p:spTgt spid="112"/>
                    </p:tgtEl>
                  </p:cond>
                </p:stCondLst>
                <p:endSync evt="end" delay="0">
                  <p:rtn val="all"/>
                </p:endSync>
                <p:childTnLst>
                  <p:par>
                    <p:cTn id="760" fill="hold">
                      <p:stCondLst>
                        <p:cond delay="0"/>
                      </p:stCondLst>
                      <p:childTnLst>
                        <p:par>
                          <p:cTn id="761" fill="hold">
                            <p:stCondLst>
                              <p:cond delay="0"/>
                            </p:stCondLst>
                            <p:childTnLst>
                              <p:par>
                                <p:cTn id="762" presetID="1" presetClass="exit" presetSubtype="0" fill="hold" grpId="1" nodeType="clickEffect">
                                  <p:stCondLst>
                                    <p:cond delay="0"/>
                                  </p:stCondLst>
                                  <p:childTnLst>
                                    <p:set>
                                      <p:cBhvr>
                                        <p:cTn id="763" dur="1" fill="hold">
                                          <p:stCondLst>
                                            <p:cond delay="0"/>
                                          </p:stCondLst>
                                        </p:cTn>
                                        <p:tgtEl>
                                          <p:spTgt spid="112"/>
                                        </p:tgtEl>
                                        <p:attrNameLst>
                                          <p:attrName>style.visibility</p:attrName>
                                        </p:attrNameLst>
                                      </p:cBhvr>
                                      <p:to>
                                        <p:strVal val="hidden"/>
                                      </p:to>
                                    </p:set>
                                  </p:childTnLst>
                                </p:cTn>
                              </p:par>
                              <p:par>
                                <p:cTn id="764" presetID="10" presetClass="entr" presetSubtype="0" fill="hold" grpId="11" nodeType="withEffect">
                                  <p:stCondLst>
                                    <p:cond delay="0"/>
                                  </p:stCondLst>
                                  <p:childTnLst>
                                    <p:set>
                                      <p:cBhvr>
                                        <p:cTn id="765" dur="1" fill="hold">
                                          <p:stCondLst>
                                            <p:cond delay="0"/>
                                          </p:stCondLst>
                                        </p:cTn>
                                        <p:tgtEl>
                                          <p:spTgt spid="90"/>
                                        </p:tgtEl>
                                        <p:attrNameLst>
                                          <p:attrName>style.visibility</p:attrName>
                                        </p:attrNameLst>
                                      </p:cBhvr>
                                      <p:to>
                                        <p:strVal val="visible"/>
                                      </p:to>
                                    </p:set>
                                    <p:animEffect transition="in" filter="fade">
                                      <p:cBhvr>
                                        <p:cTn id="766" dur="500"/>
                                        <p:tgtEl>
                                          <p:spTgt spid="90"/>
                                        </p:tgtEl>
                                      </p:cBhvr>
                                    </p:animEffect>
                                  </p:childTnLst>
                                </p:cTn>
                              </p:par>
                            </p:childTnLst>
                          </p:cTn>
                        </p:par>
                      </p:childTnLst>
                    </p:cTn>
                  </p:par>
                </p:childTnLst>
              </p:cTn>
              <p:nextCondLst>
                <p:cond evt="onClick" delay="0">
                  <p:tgtEl>
                    <p:spTgt spid="112"/>
                  </p:tgtEl>
                </p:cond>
              </p:nextCondLst>
            </p:seq>
            <p:seq concurrent="1" nextAc="seek">
              <p:cTn id="767" restart="whenNotActive" fill="hold" evtFilter="cancelBubble" nodeType="interactiveSeq">
                <p:stCondLst>
                  <p:cond evt="onClick" delay="0">
                    <p:tgtEl>
                      <p:spTgt spid="113"/>
                    </p:tgtEl>
                  </p:cond>
                </p:stCondLst>
                <p:endSync evt="end" delay="0">
                  <p:rtn val="all"/>
                </p:endSync>
                <p:childTnLst>
                  <p:par>
                    <p:cTn id="768" fill="hold">
                      <p:stCondLst>
                        <p:cond delay="0"/>
                      </p:stCondLst>
                      <p:childTnLst>
                        <p:par>
                          <p:cTn id="769" fill="hold">
                            <p:stCondLst>
                              <p:cond delay="0"/>
                            </p:stCondLst>
                            <p:childTnLst>
                              <p:par>
                                <p:cTn id="770" presetID="1" presetClass="exit" presetSubtype="0" fill="hold" grpId="0" nodeType="clickEffect">
                                  <p:stCondLst>
                                    <p:cond delay="0"/>
                                  </p:stCondLst>
                                  <p:childTnLst>
                                    <p:set>
                                      <p:cBhvr>
                                        <p:cTn id="771" dur="1" fill="hold">
                                          <p:stCondLst>
                                            <p:cond delay="0"/>
                                          </p:stCondLst>
                                        </p:cTn>
                                        <p:tgtEl>
                                          <p:spTgt spid="113"/>
                                        </p:tgtEl>
                                        <p:attrNameLst>
                                          <p:attrName>style.visibility</p:attrName>
                                        </p:attrNameLst>
                                      </p:cBhvr>
                                      <p:to>
                                        <p:strVal val="hidden"/>
                                      </p:to>
                                    </p:set>
                                  </p:childTnLst>
                                </p:cTn>
                              </p:par>
                              <p:par>
                                <p:cTn id="772" presetID="1" presetClass="exit" presetSubtype="0" fill="hold" grpId="4" nodeType="withEffect">
                                  <p:stCondLst>
                                    <p:cond delay="0"/>
                                  </p:stCondLst>
                                  <p:childTnLst>
                                    <p:set>
                                      <p:cBhvr>
                                        <p:cTn id="773" dur="1" fill="hold">
                                          <p:stCondLst>
                                            <p:cond delay="0"/>
                                          </p:stCondLst>
                                        </p:cTn>
                                        <p:tgtEl>
                                          <p:spTgt spid="82"/>
                                        </p:tgtEl>
                                        <p:attrNameLst>
                                          <p:attrName>style.visibility</p:attrName>
                                        </p:attrNameLst>
                                      </p:cBhvr>
                                      <p:to>
                                        <p:strVal val="hidden"/>
                                      </p:to>
                                    </p:set>
                                  </p:childTnLst>
                                </p:cTn>
                              </p:par>
                              <p:par>
                                <p:cTn id="774" presetID="10" presetClass="entr" presetSubtype="0" fill="hold" grpId="10" nodeType="withEffect">
                                  <p:stCondLst>
                                    <p:cond delay="0"/>
                                  </p:stCondLst>
                                  <p:childTnLst>
                                    <p:set>
                                      <p:cBhvr>
                                        <p:cTn id="775" dur="1" fill="hold">
                                          <p:stCondLst>
                                            <p:cond delay="0"/>
                                          </p:stCondLst>
                                        </p:cTn>
                                        <p:tgtEl>
                                          <p:spTgt spid="90"/>
                                        </p:tgtEl>
                                        <p:attrNameLst>
                                          <p:attrName>style.visibility</p:attrName>
                                        </p:attrNameLst>
                                      </p:cBhvr>
                                      <p:to>
                                        <p:strVal val="visible"/>
                                      </p:to>
                                    </p:set>
                                    <p:animEffect transition="in" filter="fade">
                                      <p:cBhvr>
                                        <p:cTn id="776" dur="500"/>
                                        <p:tgtEl>
                                          <p:spTgt spid="90"/>
                                        </p:tgtEl>
                                      </p:cBhvr>
                                    </p:animEffect>
                                  </p:childTnLst>
                                </p:cTn>
                              </p:par>
                            </p:childTnLst>
                          </p:cTn>
                        </p:par>
                      </p:childTnLst>
                    </p:cTn>
                  </p:par>
                </p:childTnLst>
              </p:cTn>
              <p:nextCondLst>
                <p:cond evt="onClick" delay="0">
                  <p:tgtEl>
                    <p:spTgt spid="113"/>
                  </p:tgtEl>
                </p:cond>
              </p:nextCondLst>
            </p:seq>
            <p:seq concurrent="1" nextAc="seek">
              <p:cTn id="777" restart="whenNotActive" fill="hold" evtFilter="cancelBubble" nodeType="interactiveSeq">
                <p:stCondLst>
                  <p:cond evt="onClick" delay="0">
                    <p:tgtEl>
                      <p:spTgt spid="114"/>
                    </p:tgtEl>
                  </p:cond>
                </p:stCondLst>
                <p:endSync evt="end" delay="0">
                  <p:rtn val="all"/>
                </p:endSync>
                <p:childTnLst>
                  <p:par>
                    <p:cTn id="778" fill="hold">
                      <p:stCondLst>
                        <p:cond delay="0"/>
                      </p:stCondLst>
                      <p:childTnLst>
                        <p:par>
                          <p:cTn id="779" fill="hold">
                            <p:stCondLst>
                              <p:cond delay="0"/>
                            </p:stCondLst>
                            <p:childTnLst>
                              <p:par>
                                <p:cTn id="780" presetID="1" presetClass="exit" presetSubtype="0" fill="hold" grpId="1" nodeType="clickEffect">
                                  <p:stCondLst>
                                    <p:cond delay="0"/>
                                  </p:stCondLst>
                                  <p:childTnLst>
                                    <p:set>
                                      <p:cBhvr>
                                        <p:cTn id="781" dur="1" fill="hold">
                                          <p:stCondLst>
                                            <p:cond delay="0"/>
                                          </p:stCondLst>
                                        </p:cTn>
                                        <p:tgtEl>
                                          <p:spTgt spid="114"/>
                                        </p:tgtEl>
                                        <p:attrNameLst>
                                          <p:attrName>style.visibility</p:attrName>
                                        </p:attrNameLst>
                                      </p:cBhvr>
                                      <p:to>
                                        <p:strVal val="hidden"/>
                                      </p:to>
                                    </p:set>
                                  </p:childTnLst>
                                </p:cTn>
                              </p:par>
                              <p:par>
                                <p:cTn id="782" presetID="1" presetClass="exit" presetSubtype="0" fill="hold" grpId="3" nodeType="withEffect">
                                  <p:stCondLst>
                                    <p:cond delay="0"/>
                                  </p:stCondLst>
                                  <p:childTnLst>
                                    <p:set>
                                      <p:cBhvr>
                                        <p:cTn id="783" dur="1" fill="hold">
                                          <p:stCondLst>
                                            <p:cond delay="0"/>
                                          </p:stCondLst>
                                        </p:cTn>
                                        <p:tgtEl>
                                          <p:spTgt spid="82"/>
                                        </p:tgtEl>
                                        <p:attrNameLst>
                                          <p:attrName>style.visibility</p:attrName>
                                        </p:attrNameLst>
                                      </p:cBhvr>
                                      <p:to>
                                        <p:strVal val="hidden"/>
                                      </p:to>
                                    </p:set>
                                  </p:childTnLst>
                                </p:cTn>
                              </p:par>
                              <p:par>
                                <p:cTn id="784" presetID="10" presetClass="entr" presetSubtype="0" fill="hold" grpId="9" nodeType="withEffect">
                                  <p:stCondLst>
                                    <p:cond delay="0"/>
                                  </p:stCondLst>
                                  <p:childTnLst>
                                    <p:set>
                                      <p:cBhvr>
                                        <p:cTn id="785" dur="1" fill="hold">
                                          <p:stCondLst>
                                            <p:cond delay="0"/>
                                          </p:stCondLst>
                                        </p:cTn>
                                        <p:tgtEl>
                                          <p:spTgt spid="90"/>
                                        </p:tgtEl>
                                        <p:attrNameLst>
                                          <p:attrName>style.visibility</p:attrName>
                                        </p:attrNameLst>
                                      </p:cBhvr>
                                      <p:to>
                                        <p:strVal val="visible"/>
                                      </p:to>
                                    </p:set>
                                    <p:animEffect transition="in" filter="fade">
                                      <p:cBhvr>
                                        <p:cTn id="786" dur="500"/>
                                        <p:tgtEl>
                                          <p:spTgt spid="90"/>
                                        </p:tgtEl>
                                      </p:cBhvr>
                                    </p:animEffect>
                                  </p:childTnLst>
                                </p:cTn>
                              </p:par>
                            </p:childTnLst>
                          </p:cTn>
                        </p:par>
                      </p:childTnLst>
                    </p:cTn>
                  </p:par>
                </p:childTnLst>
              </p:cTn>
              <p:nextCondLst>
                <p:cond evt="onClick" delay="0">
                  <p:tgtEl>
                    <p:spTgt spid="114"/>
                  </p:tgtEl>
                </p:cond>
              </p:nextCondLst>
            </p:seq>
            <p:seq concurrent="1" nextAc="seek">
              <p:cTn id="787" restart="whenNotActive" fill="hold" evtFilter="cancelBubble" nodeType="interactiveSeq">
                <p:stCondLst>
                  <p:cond evt="onClick" delay="0">
                    <p:tgtEl>
                      <p:spTgt spid="115"/>
                    </p:tgtEl>
                  </p:cond>
                </p:stCondLst>
                <p:endSync evt="end" delay="0">
                  <p:rtn val="all"/>
                </p:endSync>
                <p:childTnLst>
                  <p:par>
                    <p:cTn id="788" fill="hold">
                      <p:stCondLst>
                        <p:cond delay="0"/>
                      </p:stCondLst>
                      <p:childTnLst>
                        <p:par>
                          <p:cTn id="789" fill="hold">
                            <p:stCondLst>
                              <p:cond delay="0"/>
                            </p:stCondLst>
                            <p:childTnLst>
                              <p:par>
                                <p:cTn id="790" presetID="1" presetClass="exit" presetSubtype="0" fill="hold" grpId="1" nodeType="clickEffect">
                                  <p:stCondLst>
                                    <p:cond delay="0"/>
                                  </p:stCondLst>
                                  <p:childTnLst>
                                    <p:set>
                                      <p:cBhvr>
                                        <p:cTn id="791" dur="1" fill="hold">
                                          <p:stCondLst>
                                            <p:cond delay="0"/>
                                          </p:stCondLst>
                                        </p:cTn>
                                        <p:tgtEl>
                                          <p:spTgt spid="115"/>
                                        </p:tgtEl>
                                        <p:attrNameLst>
                                          <p:attrName>style.visibility</p:attrName>
                                        </p:attrNameLst>
                                      </p:cBhvr>
                                      <p:to>
                                        <p:strVal val="hidden"/>
                                      </p:to>
                                    </p:set>
                                  </p:childTnLst>
                                </p:cTn>
                              </p:par>
                              <p:par>
                                <p:cTn id="792" presetID="1" presetClass="exit" presetSubtype="0" fill="hold" grpId="2" nodeType="withEffect">
                                  <p:stCondLst>
                                    <p:cond delay="0"/>
                                  </p:stCondLst>
                                  <p:childTnLst>
                                    <p:set>
                                      <p:cBhvr>
                                        <p:cTn id="793" dur="1" fill="hold">
                                          <p:stCondLst>
                                            <p:cond delay="0"/>
                                          </p:stCondLst>
                                        </p:cTn>
                                        <p:tgtEl>
                                          <p:spTgt spid="82"/>
                                        </p:tgtEl>
                                        <p:attrNameLst>
                                          <p:attrName>style.visibility</p:attrName>
                                        </p:attrNameLst>
                                      </p:cBhvr>
                                      <p:to>
                                        <p:strVal val="hidden"/>
                                      </p:to>
                                    </p:set>
                                  </p:childTnLst>
                                </p:cTn>
                              </p:par>
                              <p:par>
                                <p:cTn id="794" presetID="10" presetClass="entr" presetSubtype="0" fill="hold" grpId="8" nodeType="withEffect">
                                  <p:stCondLst>
                                    <p:cond delay="0"/>
                                  </p:stCondLst>
                                  <p:childTnLst>
                                    <p:set>
                                      <p:cBhvr>
                                        <p:cTn id="795" dur="1" fill="hold">
                                          <p:stCondLst>
                                            <p:cond delay="0"/>
                                          </p:stCondLst>
                                        </p:cTn>
                                        <p:tgtEl>
                                          <p:spTgt spid="90"/>
                                        </p:tgtEl>
                                        <p:attrNameLst>
                                          <p:attrName>style.visibility</p:attrName>
                                        </p:attrNameLst>
                                      </p:cBhvr>
                                      <p:to>
                                        <p:strVal val="visible"/>
                                      </p:to>
                                    </p:set>
                                    <p:animEffect transition="in" filter="fade">
                                      <p:cBhvr>
                                        <p:cTn id="796" dur="500"/>
                                        <p:tgtEl>
                                          <p:spTgt spid="90"/>
                                        </p:tgtEl>
                                      </p:cBhvr>
                                    </p:animEffect>
                                  </p:childTnLst>
                                </p:cTn>
                              </p:par>
                            </p:childTnLst>
                          </p:cTn>
                        </p:par>
                      </p:childTnLst>
                    </p:cTn>
                  </p:par>
                </p:childTnLst>
              </p:cTn>
              <p:nextCondLst>
                <p:cond evt="onClick" delay="0">
                  <p:tgtEl>
                    <p:spTgt spid="115"/>
                  </p:tgtEl>
                </p:cond>
              </p:nextCondLst>
            </p:seq>
            <p:seq concurrent="1" nextAc="seek">
              <p:cTn id="797" restart="whenNotActive" fill="hold" evtFilter="cancelBubble" nodeType="interactiveSeq">
                <p:stCondLst>
                  <p:cond evt="onClick" delay="0">
                    <p:tgtEl>
                      <p:spTgt spid="117"/>
                    </p:tgtEl>
                  </p:cond>
                </p:stCondLst>
                <p:endSync evt="end" delay="0">
                  <p:rtn val="all"/>
                </p:endSync>
                <p:childTnLst>
                  <p:par>
                    <p:cTn id="798" fill="hold">
                      <p:stCondLst>
                        <p:cond delay="0"/>
                      </p:stCondLst>
                      <p:childTnLst>
                        <p:par>
                          <p:cTn id="799" fill="hold">
                            <p:stCondLst>
                              <p:cond delay="0"/>
                            </p:stCondLst>
                            <p:childTnLst>
                              <p:par>
                                <p:cTn id="800" presetID="1" presetClass="entr" presetSubtype="0" fill="hold" grpId="0" nodeType="clickEffect">
                                  <p:stCondLst>
                                    <p:cond delay="0"/>
                                  </p:stCondLst>
                                  <p:childTnLst>
                                    <p:set>
                                      <p:cBhvr>
                                        <p:cTn id="801" dur="1" fill="hold">
                                          <p:stCondLst>
                                            <p:cond delay="0"/>
                                          </p:stCondLst>
                                        </p:cTn>
                                        <p:tgtEl>
                                          <p:spTgt spid="123"/>
                                        </p:tgtEl>
                                        <p:attrNameLst>
                                          <p:attrName>style.visibility</p:attrName>
                                        </p:attrNameLst>
                                      </p:cBhvr>
                                      <p:to>
                                        <p:strVal val="visible"/>
                                      </p:to>
                                    </p:set>
                                  </p:childTnLst>
                                </p:cTn>
                              </p:par>
                              <p:par>
                                <p:cTn id="802" presetID="1" presetClass="entr" presetSubtype="0" fill="hold" grpId="2" nodeType="withEffect">
                                  <p:stCondLst>
                                    <p:cond delay="0"/>
                                  </p:stCondLst>
                                  <p:childTnLst>
                                    <p:set>
                                      <p:cBhvr>
                                        <p:cTn id="803" dur="1" fill="hold">
                                          <p:stCondLst>
                                            <p:cond delay="0"/>
                                          </p:stCondLst>
                                        </p:cTn>
                                        <p:tgtEl>
                                          <p:spTgt spid="81"/>
                                        </p:tgtEl>
                                        <p:attrNameLst>
                                          <p:attrName>style.visibility</p:attrName>
                                        </p:attrNameLst>
                                      </p:cBhvr>
                                      <p:to>
                                        <p:strVal val="visible"/>
                                      </p:to>
                                    </p:set>
                                  </p:childTnLst>
                                </p:cTn>
                              </p:par>
                              <p:par>
                                <p:cTn id="804" presetID="10" presetClass="exit" presetSubtype="0" fill="hold" grpId="0" nodeType="withEffect">
                                  <p:stCondLst>
                                    <p:cond delay="0"/>
                                  </p:stCondLst>
                                  <p:childTnLst>
                                    <p:animEffect transition="out" filter="fade">
                                      <p:cBhvr>
                                        <p:cTn id="805" dur="500"/>
                                        <p:tgtEl>
                                          <p:spTgt spid="89"/>
                                        </p:tgtEl>
                                      </p:cBhvr>
                                    </p:animEffect>
                                    <p:set>
                                      <p:cBhvr>
                                        <p:cTn id="806"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807" restart="whenNotActive" fill="hold" evtFilter="cancelBubble" nodeType="interactiveSeq">
                <p:stCondLst>
                  <p:cond evt="onClick" delay="0">
                    <p:tgtEl>
                      <p:spTgt spid="118"/>
                    </p:tgtEl>
                  </p:cond>
                </p:stCondLst>
                <p:endSync evt="end" delay="0">
                  <p:rtn val="all"/>
                </p:endSync>
                <p:childTnLst>
                  <p:par>
                    <p:cTn id="808" fill="hold">
                      <p:stCondLst>
                        <p:cond delay="0"/>
                      </p:stCondLst>
                      <p:childTnLst>
                        <p:par>
                          <p:cTn id="809" fill="hold">
                            <p:stCondLst>
                              <p:cond delay="0"/>
                            </p:stCondLst>
                            <p:childTnLst>
                              <p:par>
                                <p:cTn id="810" presetID="1" presetClass="entr" presetSubtype="0" fill="hold" grpId="0" nodeType="clickEffect">
                                  <p:stCondLst>
                                    <p:cond delay="0"/>
                                  </p:stCondLst>
                                  <p:childTnLst>
                                    <p:set>
                                      <p:cBhvr>
                                        <p:cTn id="811" dur="1" fill="hold">
                                          <p:stCondLst>
                                            <p:cond delay="0"/>
                                          </p:stCondLst>
                                        </p:cTn>
                                        <p:tgtEl>
                                          <p:spTgt spid="124"/>
                                        </p:tgtEl>
                                        <p:attrNameLst>
                                          <p:attrName>style.visibility</p:attrName>
                                        </p:attrNameLst>
                                      </p:cBhvr>
                                      <p:to>
                                        <p:strVal val="visible"/>
                                      </p:to>
                                    </p:set>
                                  </p:childTnLst>
                                </p:cTn>
                              </p:par>
                              <p:par>
                                <p:cTn id="812" presetID="10" presetClass="exit" presetSubtype="0" fill="hold" grpId="1" nodeType="withEffect">
                                  <p:stCondLst>
                                    <p:cond delay="0"/>
                                  </p:stCondLst>
                                  <p:childTnLst>
                                    <p:animEffect transition="out" filter="fade">
                                      <p:cBhvr>
                                        <p:cTn id="813" dur="500"/>
                                        <p:tgtEl>
                                          <p:spTgt spid="89"/>
                                        </p:tgtEl>
                                      </p:cBhvr>
                                    </p:animEffect>
                                    <p:set>
                                      <p:cBhvr>
                                        <p:cTn id="81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815" restart="whenNotActive" fill="hold" evtFilter="cancelBubble" nodeType="interactiveSeq">
                <p:stCondLst>
                  <p:cond evt="onClick" delay="0">
                    <p:tgtEl>
                      <p:spTgt spid="119"/>
                    </p:tgtEl>
                  </p:cond>
                </p:stCondLst>
                <p:endSync evt="end" delay="0">
                  <p:rtn val="all"/>
                </p:endSync>
                <p:childTnLst>
                  <p:par>
                    <p:cTn id="816" fill="hold">
                      <p:stCondLst>
                        <p:cond delay="0"/>
                      </p:stCondLst>
                      <p:childTnLst>
                        <p:par>
                          <p:cTn id="817" fill="hold">
                            <p:stCondLst>
                              <p:cond delay="0"/>
                            </p:stCondLst>
                            <p:childTnLst>
                              <p:par>
                                <p:cTn id="818" presetID="1" presetClass="entr" presetSubtype="0" fill="hold" grpId="1" nodeType="clickEffect">
                                  <p:stCondLst>
                                    <p:cond delay="0"/>
                                  </p:stCondLst>
                                  <p:childTnLst>
                                    <p:set>
                                      <p:cBhvr>
                                        <p:cTn id="819" dur="1" fill="hold">
                                          <p:stCondLst>
                                            <p:cond delay="0"/>
                                          </p:stCondLst>
                                        </p:cTn>
                                        <p:tgtEl>
                                          <p:spTgt spid="125"/>
                                        </p:tgtEl>
                                        <p:attrNameLst>
                                          <p:attrName>style.visibility</p:attrName>
                                        </p:attrNameLst>
                                      </p:cBhvr>
                                      <p:to>
                                        <p:strVal val="visible"/>
                                      </p:to>
                                    </p:set>
                                  </p:childTnLst>
                                </p:cTn>
                              </p:par>
                              <p:par>
                                <p:cTn id="820" presetID="1" presetClass="entr" presetSubtype="0" fill="hold" grpId="0" nodeType="withEffect">
                                  <p:stCondLst>
                                    <p:cond delay="0"/>
                                  </p:stCondLst>
                                  <p:childTnLst>
                                    <p:set>
                                      <p:cBhvr>
                                        <p:cTn id="821" dur="1" fill="hold">
                                          <p:stCondLst>
                                            <p:cond delay="0"/>
                                          </p:stCondLst>
                                        </p:cTn>
                                        <p:tgtEl>
                                          <p:spTgt spid="81"/>
                                        </p:tgtEl>
                                        <p:attrNameLst>
                                          <p:attrName>style.visibility</p:attrName>
                                        </p:attrNameLst>
                                      </p:cBhvr>
                                      <p:to>
                                        <p:strVal val="visible"/>
                                      </p:to>
                                    </p:set>
                                  </p:childTnLst>
                                </p:cTn>
                              </p:par>
                              <p:par>
                                <p:cTn id="822" presetID="10" presetClass="exit" presetSubtype="0" fill="hold" grpId="2" nodeType="withEffect">
                                  <p:stCondLst>
                                    <p:cond delay="0"/>
                                  </p:stCondLst>
                                  <p:childTnLst>
                                    <p:animEffect transition="out" filter="fade">
                                      <p:cBhvr>
                                        <p:cTn id="823" dur="500"/>
                                        <p:tgtEl>
                                          <p:spTgt spid="89"/>
                                        </p:tgtEl>
                                      </p:cBhvr>
                                    </p:animEffect>
                                    <p:set>
                                      <p:cBhvr>
                                        <p:cTn id="82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825" restart="whenNotActive" fill="hold" evtFilter="cancelBubble" nodeType="interactiveSeq">
                <p:stCondLst>
                  <p:cond evt="onClick" delay="0">
                    <p:tgtEl>
                      <p:spTgt spid="121"/>
                    </p:tgtEl>
                  </p:cond>
                </p:stCondLst>
                <p:endSync evt="end" delay="0">
                  <p:rtn val="all"/>
                </p:endSync>
                <p:childTnLst>
                  <p:par>
                    <p:cTn id="826" fill="hold">
                      <p:stCondLst>
                        <p:cond delay="0"/>
                      </p:stCondLst>
                      <p:childTnLst>
                        <p:par>
                          <p:cTn id="827" fill="hold">
                            <p:stCondLst>
                              <p:cond delay="0"/>
                            </p:stCondLst>
                            <p:childTnLst>
                              <p:par>
                                <p:cTn id="828" presetID="1" presetClass="entr" presetSubtype="0" fill="hold" grpId="0" nodeType="clickEffect">
                                  <p:stCondLst>
                                    <p:cond delay="0"/>
                                  </p:stCondLst>
                                  <p:childTnLst>
                                    <p:set>
                                      <p:cBhvr>
                                        <p:cTn id="829" dur="1" fill="hold">
                                          <p:stCondLst>
                                            <p:cond delay="0"/>
                                          </p:stCondLst>
                                        </p:cTn>
                                        <p:tgtEl>
                                          <p:spTgt spid="127"/>
                                        </p:tgtEl>
                                        <p:attrNameLst>
                                          <p:attrName>style.visibility</p:attrName>
                                        </p:attrNameLst>
                                      </p:cBhvr>
                                      <p:to>
                                        <p:strVal val="visible"/>
                                      </p:to>
                                    </p:set>
                                  </p:childTnLst>
                                </p:cTn>
                              </p:par>
                              <p:par>
                                <p:cTn id="830" presetID="1" presetClass="entr" presetSubtype="0" fill="hold" grpId="0" nodeType="withEffect">
                                  <p:stCondLst>
                                    <p:cond delay="0"/>
                                  </p:stCondLst>
                                  <p:childTnLst>
                                    <p:set>
                                      <p:cBhvr>
                                        <p:cTn id="831" dur="1" fill="hold">
                                          <p:stCondLst>
                                            <p:cond delay="0"/>
                                          </p:stCondLst>
                                        </p:cTn>
                                        <p:tgtEl>
                                          <p:spTgt spid="88"/>
                                        </p:tgtEl>
                                        <p:attrNameLst>
                                          <p:attrName>style.visibility</p:attrName>
                                        </p:attrNameLst>
                                      </p:cBhvr>
                                      <p:to>
                                        <p:strVal val="visible"/>
                                      </p:to>
                                    </p:set>
                                  </p:childTnLst>
                                </p:cTn>
                              </p:par>
                              <p:par>
                                <p:cTn id="832" presetID="10" presetClass="exit" presetSubtype="0" fill="hold" grpId="3" nodeType="withEffect">
                                  <p:stCondLst>
                                    <p:cond delay="0"/>
                                  </p:stCondLst>
                                  <p:childTnLst>
                                    <p:animEffect transition="out" filter="fade">
                                      <p:cBhvr>
                                        <p:cTn id="833" dur="500"/>
                                        <p:tgtEl>
                                          <p:spTgt spid="89"/>
                                        </p:tgtEl>
                                      </p:cBhvr>
                                    </p:animEffect>
                                    <p:set>
                                      <p:cBhvr>
                                        <p:cTn id="83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1"/>
                  </p:tgtEl>
                </p:cond>
              </p:nextCondLst>
            </p:seq>
            <p:seq concurrent="1" nextAc="seek">
              <p:cTn id="835" restart="whenNotActive" fill="hold" evtFilter="cancelBubble" nodeType="interactiveSeq">
                <p:stCondLst>
                  <p:cond evt="onClick" delay="0">
                    <p:tgtEl>
                      <p:spTgt spid="122"/>
                    </p:tgtEl>
                  </p:cond>
                </p:stCondLst>
                <p:endSync evt="end" delay="0">
                  <p:rtn val="all"/>
                </p:endSync>
                <p:childTnLst>
                  <p:par>
                    <p:cTn id="836" fill="hold">
                      <p:stCondLst>
                        <p:cond delay="0"/>
                      </p:stCondLst>
                      <p:childTnLst>
                        <p:par>
                          <p:cTn id="837" fill="hold">
                            <p:stCondLst>
                              <p:cond delay="0"/>
                            </p:stCondLst>
                            <p:childTnLst>
                              <p:par>
                                <p:cTn id="838" presetID="1" presetClass="entr" presetSubtype="0" fill="hold" grpId="0" nodeType="clickEffect">
                                  <p:stCondLst>
                                    <p:cond delay="0"/>
                                  </p:stCondLst>
                                  <p:childTnLst>
                                    <p:set>
                                      <p:cBhvr>
                                        <p:cTn id="839" dur="1" fill="hold">
                                          <p:stCondLst>
                                            <p:cond delay="0"/>
                                          </p:stCondLst>
                                        </p:cTn>
                                        <p:tgtEl>
                                          <p:spTgt spid="128"/>
                                        </p:tgtEl>
                                        <p:attrNameLst>
                                          <p:attrName>style.visibility</p:attrName>
                                        </p:attrNameLst>
                                      </p:cBhvr>
                                      <p:to>
                                        <p:strVal val="visible"/>
                                      </p:to>
                                    </p:set>
                                  </p:childTnLst>
                                </p:cTn>
                              </p:par>
                              <p:par>
                                <p:cTn id="840" presetID="10" presetClass="exit" presetSubtype="0" fill="hold" grpId="4" nodeType="withEffect">
                                  <p:stCondLst>
                                    <p:cond delay="0"/>
                                  </p:stCondLst>
                                  <p:childTnLst>
                                    <p:animEffect transition="out" filter="fade">
                                      <p:cBhvr>
                                        <p:cTn id="841" dur="500"/>
                                        <p:tgtEl>
                                          <p:spTgt spid="89"/>
                                        </p:tgtEl>
                                      </p:cBhvr>
                                    </p:animEffect>
                                    <p:set>
                                      <p:cBhvr>
                                        <p:cTn id="842"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2"/>
                  </p:tgtEl>
                </p:cond>
              </p:nextCondLst>
            </p:seq>
            <p:seq concurrent="1" nextAc="seek">
              <p:cTn id="843" restart="whenNotActive" fill="hold" evtFilter="cancelBubble" nodeType="interactiveSeq">
                <p:stCondLst>
                  <p:cond evt="onClick" delay="0">
                    <p:tgtEl>
                      <p:spTgt spid="120"/>
                    </p:tgtEl>
                  </p:cond>
                </p:stCondLst>
                <p:endSync evt="end" delay="0">
                  <p:rtn val="all"/>
                </p:endSync>
                <p:childTnLst>
                  <p:par>
                    <p:cTn id="844" fill="hold">
                      <p:stCondLst>
                        <p:cond delay="0"/>
                      </p:stCondLst>
                      <p:childTnLst>
                        <p:par>
                          <p:cTn id="845" fill="hold">
                            <p:stCondLst>
                              <p:cond delay="0"/>
                            </p:stCondLst>
                            <p:childTnLst>
                              <p:par>
                                <p:cTn id="846" presetID="1" presetClass="entr" presetSubtype="0" fill="hold" grpId="0" nodeType="clickEffect">
                                  <p:stCondLst>
                                    <p:cond delay="0"/>
                                  </p:stCondLst>
                                  <p:childTnLst>
                                    <p:set>
                                      <p:cBhvr>
                                        <p:cTn id="847" dur="1" fill="hold">
                                          <p:stCondLst>
                                            <p:cond delay="0"/>
                                          </p:stCondLst>
                                        </p:cTn>
                                        <p:tgtEl>
                                          <p:spTgt spid="126"/>
                                        </p:tgtEl>
                                        <p:attrNameLst>
                                          <p:attrName>style.visibility</p:attrName>
                                        </p:attrNameLst>
                                      </p:cBhvr>
                                      <p:to>
                                        <p:strVal val="visible"/>
                                      </p:to>
                                    </p:set>
                                  </p:childTnLst>
                                </p:cTn>
                              </p:par>
                              <p:par>
                                <p:cTn id="848" presetID="1" presetClass="entr" presetSubtype="0" fill="hold" grpId="1" nodeType="withEffect">
                                  <p:stCondLst>
                                    <p:cond delay="0"/>
                                  </p:stCondLst>
                                  <p:childTnLst>
                                    <p:set>
                                      <p:cBhvr>
                                        <p:cTn id="849" dur="1" fill="hold">
                                          <p:stCondLst>
                                            <p:cond delay="0"/>
                                          </p:stCondLst>
                                        </p:cTn>
                                        <p:tgtEl>
                                          <p:spTgt spid="81"/>
                                        </p:tgtEl>
                                        <p:attrNameLst>
                                          <p:attrName>style.visibility</p:attrName>
                                        </p:attrNameLst>
                                      </p:cBhvr>
                                      <p:to>
                                        <p:strVal val="visible"/>
                                      </p:to>
                                    </p:set>
                                  </p:childTnLst>
                                </p:cTn>
                              </p:par>
                              <p:par>
                                <p:cTn id="850" presetID="10" presetClass="exit" presetSubtype="0" fill="hold" grpId="5" nodeType="withEffect">
                                  <p:stCondLst>
                                    <p:cond delay="0"/>
                                  </p:stCondLst>
                                  <p:childTnLst>
                                    <p:animEffect transition="out" filter="fade">
                                      <p:cBhvr>
                                        <p:cTn id="851" dur="500"/>
                                        <p:tgtEl>
                                          <p:spTgt spid="89"/>
                                        </p:tgtEl>
                                      </p:cBhvr>
                                    </p:animEffect>
                                    <p:set>
                                      <p:cBhvr>
                                        <p:cTn id="852"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853" restart="whenNotActive" fill="hold" evtFilter="cancelBubble" nodeType="interactiveSeq">
                <p:stCondLst>
                  <p:cond evt="onClick" delay="0">
                    <p:tgtEl>
                      <p:spTgt spid="128"/>
                    </p:tgtEl>
                  </p:cond>
                </p:stCondLst>
                <p:endSync evt="end" delay="0">
                  <p:rtn val="all"/>
                </p:endSync>
                <p:childTnLst>
                  <p:par>
                    <p:cTn id="854" fill="hold">
                      <p:stCondLst>
                        <p:cond delay="0"/>
                      </p:stCondLst>
                      <p:childTnLst>
                        <p:par>
                          <p:cTn id="855" fill="hold">
                            <p:stCondLst>
                              <p:cond delay="0"/>
                            </p:stCondLst>
                            <p:childTnLst>
                              <p:par>
                                <p:cTn id="856" presetID="1" presetClass="exit" presetSubtype="0" fill="hold" grpId="1" nodeType="clickEffect">
                                  <p:stCondLst>
                                    <p:cond delay="0"/>
                                  </p:stCondLst>
                                  <p:childTnLst>
                                    <p:set>
                                      <p:cBhvr>
                                        <p:cTn id="857" dur="1" fill="hold">
                                          <p:stCondLst>
                                            <p:cond delay="0"/>
                                          </p:stCondLst>
                                        </p:cTn>
                                        <p:tgtEl>
                                          <p:spTgt spid="128"/>
                                        </p:tgtEl>
                                        <p:attrNameLst>
                                          <p:attrName>style.visibility</p:attrName>
                                        </p:attrNameLst>
                                      </p:cBhvr>
                                      <p:to>
                                        <p:strVal val="hidden"/>
                                      </p:to>
                                    </p:set>
                                  </p:childTnLst>
                                </p:cTn>
                              </p:par>
                              <p:par>
                                <p:cTn id="858" presetID="10" presetClass="entr" presetSubtype="0" fill="hold" grpId="6" nodeType="withEffect">
                                  <p:stCondLst>
                                    <p:cond delay="0"/>
                                  </p:stCondLst>
                                  <p:childTnLst>
                                    <p:set>
                                      <p:cBhvr>
                                        <p:cTn id="859" dur="1" fill="hold">
                                          <p:stCondLst>
                                            <p:cond delay="0"/>
                                          </p:stCondLst>
                                        </p:cTn>
                                        <p:tgtEl>
                                          <p:spTgt spid="89"/>
                                        </p:tgtEl>
                                        <p:attrNameLst>
                                          <p:attrName>style.visibility</p:attrName>
                                        </p:attrNameLst>
                                      </p:cBhvr>
                                      <p:to>
                                        <p:strVal val="visible"/>
                                      </p:to>
                                    </p:set>
                                    <p:animEffect transition="in" filter="fade">
                                      <p:cBhvr>
                                        <p:cTn id="860" dur="500"/>
                                        <p:tgtEl>
                                          <p:spTgt spid="89"/>
                                        </p:tgtEl>
                                      </p:cBhvr>
                                    </p:animEffect>
                                  </p:childTnLst>
                                </p:cTn>
                              </p:par>
                            </p:childTnLst>
                          </p:cTn>
                        </p:par>
                      </p:childTnLst>
                    </p:cTn>
                  </p:par>
                </p:childTnLst>
              </p:cTn>
              <p:nextCondLst>
                <p:cond evt="onClick" delay="0">
                  <p:tgtEl>
                    <p:spTgt spid="128"/>
                  </p:tgtEl>
                </p:cond>
              </p:nextCondLst>
            </p:seq>
            <p:seq concurrent="1" nextAc="seek">
              <p:cTn id="861" restart="whenNotActive" fill="hold" evtFilter="cancelBubble" nodeType="interactiveSeq">
                <p:stCondLst>
                  <p:cond evt="onClick" delay="0">
                    <p:tgtEl>
                      <p:spTgt spid="123"/>
                    </p:tgtEl>
                  </p:cond>
                </p:stCondLst>
                <p:endSync evt="end" delay="0">
                  <p:rtn val="all"/>
                </p:endSync>
                <p:childTnLst>
                  <p:par>
                    <p:cTn id="862" fill="hold">
                      <p:stCondLst>
                        <p:cond delay="0"/>
                      </p:stCondLst>
                      <p:childTnLst>
                        <p:par>
                          <p:cTn id="863" fill="hold">
                            <p:stCondLst>
                              <p:cond delay="0"/>
                            </p:stCondLst>
                            <p:childTnLst>
                              <p:par>
                                <p:cTn id="864" presetID="1" presetClass="exit" presetSubtype="0" fill="hold" grpId="1" nodeType="clickEffect">
                                  <p:stCondLst>
                                    <p:cond delay="0"/>
                                  </p:stCondLst>
                                  <p:childTnLst>
                                    <p:set>
                                      <p:cBhvr>
                                        <p:cTn id="865" dur="1" fill="hold">
                                          <p:stCondLst>
                                            <p:cond delay="0"/>
                                          </p:stCondLst>
                                        </p:cTn>
                                        <p:tgtEl>
                                          <p:spTgt spid="123"/>
                                        </p:tgtEl>
                                        <p:attrNameLst>
                                          <p:attrName>style.visibility</p:attrName>
                                        </p:attrNameLst>
                                      </p:cBhvr>
                                      <p:to>
                                        <p:strVal val="hidden"/>
                                      </p:to>
                                    </p:set>
                                  </p:childTnLst>
                                </p:cTn>
                              </p:par>
                              <p:par>
                                <p:cTn id="866" presetID="1" presetClass="exit" presetSubtype="0" fill="hold" grpId="4" nodeType="withEffect">
                                  <p:stCondLst>
                                    <p:cond delay="0"/>
                                  </p:stCondLst>
                                  <p:childTnLst>
                                    <p:set>
                                      <p:cBhvr>
                                        <p:cTn id="867" dur="1" fill="hold">
                                          <p:stCondLst>
                                            <p:cond delay="0"/>
                                          </p:stCondLst>
                                        </p:cTn>
                                        <p:tgtEl>
                                          <p:spTgt spid="81"/>
                                        </p:tgtEl>
                                        <p:attrNameLst>
                                          <p:attrName>style.visibility</p:attrName>
                                        </p:attrNameLst>
                                      </p:cBhvr>
                                      <p:to>
                                        <p:strVal val="hidden"/>
                                      </p:to>
                                    </p:set>
                                  </p:childTnLst>
                                </p:cTn>
                              </p:par>
                              <p:par>
                                <p:cTn id="868" presetID="10" presetClass="entr" presetSubtype="0" fill="hold" grpId="7" nodeType="withEffect">
                                  <p:stCondLst>
                                    <p:cond delay="0"/>
                                  </p:stCondLst>
                                  <p:childTnLst>
                                    <p:set>
                                      <p:cBhvr>
                                        <p:cTn id="869" dur="1" fill="hold">
                                          <p:stCondLst>
                                            <p:cond delay="0"/>
                                          </p:stCondLst>
                                        </p:cTn>
                                        <p:tgtEl>
                                          <p:spTgt spid="89"/>
                                        </p:tgtEl>
                                        <p:attrNameLst>
                                          <p:attrName>style.visibility</p:attrName>
                                        </p:attrNameLst>
                                      </p:cBhvr>
                                      <p:to>
                                        <p:strVal val="visible"/>
                                      </p:to>
                                    </p:set>
                                    <p:animEffect transition="in" filter="fade">
                                      <p:cBhvr>
                                        <p:cTn id="870" dur="500"/>
                                        <p:tgtEl>
                                          <p:spTgt spid="89"/>
                                        </p:tgtEl>
                                      </p:cBhvr>
                                    </p:animEffect>
                                  </p:childTnLst>
                                </p:cTn>
                              </p:par>
                            </p:childTnLst>
                          </p:cTn>
                        </p:par>
                      </p:childTnLst>
                    </p:cTn>
                  </p:par>
                </p:childTnLst>
              </p:cTn>
              <p:nextCondLst>
                <p:cond evt="onClick" delay="0">
                  <p:tgtEl>
                    <p:spTgt spid="123"/>
                  </p:tgtEl>
                </p:cond>
              </p:nextCondLst>
            </p:seq>
            <p:seq concurrent="1" nextAc="seek">
              <p:cTn id="871" restart="whenNotActive" fill="hold" evtFilter="cancelBubble" nodeType="interactiveSeq">
                <p:stCondLst>
                  <p:cond evt="onClick" delay="0">
                    <p:tgtEl>
                      <p:spTgt spid="124"/>
                    </p:tgtEl>
                  </p:cond>
                </p:stCondLst>
                <p:endSync evt="end" delay="0">
                  <p:rtn val="all"/>
                </p:endSync>
                <p:childTnLst>
                  <p:par>
                    <p:cTn id="872" fill="hold">
                      <p:stCondLst>
                        <p:cond delay="0"/>
                      </p:stCondLst>
                      <p:childTnLst>
                        <p:par>
                          <p:cTn id="873" fill="hold">
                            <p:stCondLst>
                              <p:cond delay="0"/>
                            </p:stCondLst>
                            <p:childTnLst>
                              <p:par>
                                <p:cTn id="874" presetID="1" presetClass="exit" presetSubtype="0" fill="hold" grpId="1" nodeType="clickEffect">
                                  <p:stCondLst>
                                    <p:cond delay="0"/>
                                  </p:stCondLst>
                                  <p:childTnLst>
                                    <p:set>
                                      <p:cBhvr>
                                        <p:cTn id="875" dur="1" fill="hold">
                                          <p:stCondLst>
                                            <p:cond delay="0"/>
                                          </p:stCondLst>
                                        </p:cTn>
                                        <p:tgtEl>
                                          <p:spTgt spid="124"/>
                                        </p:tgtEl>
                                        <p:attrNameLst>
                                          <p:attrName>style.visibility</p:attrName>
                                        </p:attrNameLst>
                                      </p:cBhvr>
                                      <p:to>
                                        <p:strVal val="hidden"/>
                                      </p:to>
                                    </p:set>
                                  </p:childTnLst>
                                </p:cTn>
                              </p:par>
                              <p:par>
                                <p:cTn id="876" presetID="10" presetClass="entr" presetSubtype="0" fill="hold" grpId="8" nodeType="withEffect">
                                  <p:stCondLst>
                                    <p:cond delay="0"/>
                                  </p:stCondLst>
                                  <p:childTnLst>
                                    <p:set>
                                      <p:cBhvr>
                                        <p:cTn id="877" dur="1" fill="hold">
                                          <p:stCondLst>
                                            <p:cond delay="0"/>
                                          </p:stCondLst>
                                        </p:cTn>
                                        <p:tgtEl>
                                          <p:spTgt spid="89"/>
                                        </p:tgtEl>
                                        <p:attrNameLst>
                                          <p:attrName>style.visibility</p:attrName>
                                        </p:attrNameLst>
                                      </p:cBhvr>
                                      <p:to>
                                        <p:strVal val="visible"/>
                                      </p:to>
                                    </p:set>
                                    <p:animEffect transition="in" filter="fade">
                                      <p:cBhvr>
                                        <p:cTn id="878" dur="500"/>
                                        <p:tgtEl>
                                          <p:spTgt spid="89"/>
                                        </p:tgtEl>
                                      </p:cBhvr>
                                    </p:animEffect>
                                  </p:childTnLst>
                                </p:cTn>
                              </p:par>
                            </p:childTnLst>
                          </p:cTn>
                        </p:par>
                      </p:childTnLst>
                    </p:cTn>
                  </p:par>
                </p:childTnLst>
              </p:cTn>
              <p:nextCondLst>
                <p:cond evt="onClick" delay="0">
                  <p:tgtEl>
                    <p:spTgt spid="124"/>
                  </p:tgtEl>
                </p:cond>
              </p:nextCondLst>
            </p:seq>
            <p:seq concurrent="1" nextAc="seek">
              <p:cTn id="879" restart="whenNotActive" fill="hold" evtFilter="cancelBubble" nodeType="interactiveSeq">
                <p:stCondLst>
                  <p:cond evt="onClick" delay="0">
                    <p:tgtEl>
                      <p:spTgt spid="125"/>
                    </p:tgtEl>
                  </p:cond>
                </p:stCondLst>
                <p:endSync evt="end" delay="0">
                  <p:rtn val="all"/>
                </p:endSync>
                <p:childTnLst>
                  <p:par>
                    <p:cTn id="880" fill="hold">
                      <p:stCondLst>
                        <p:cond delay="0"/>
                      </p:stCondLst>
                      <p:childTnLst>
                        <p:par>
                          <p:cTn id="881" fill="hold">
                            <p:stCondLst>
                              <p:cond delay="0"/>
                            </p:stCondLst>
                            <p:childTnLst>
                              <p:par>
                                <p:cTn id="882" presetID="1" presetClass="exit" presetSubtype="0" fill="hold" grpId="0" nodeType="clickEffect">
                                  <p:stCondLst>
                                    <p:cond delay="0"/>
                                  </p:stCondLst>
                                  <p:childTnLst>
                                    <p:set>
                                      <p:cBhvr>
                                        <p:cTn id="883" dur="1" fill="hold">
                                          <p:stCondLst>
                                            <p:cond delay="0"/>
                                          </p:stCondLst>
                                        </p:cTn>
                                        <p:tgtEl>
                                          <p:spTgt spid="125"/>
                                        </p:tgtEl>
                                        <p:attrNameLst>
                                          <p:attrName>style.visibility</p:attrName>
                                        </p:attrNameLst>
                                      </p:cBhvr>
                                      <p:to>
                                        <p:strVal val="hidden"/>
                                      </p:to>
                                    </p:set>
                                  </p:childTnLst>
                                </p:cTn>
                              </p:par>
                              <p:par>
                                <p:cTn id="884" presetID="1" presetClass="exit" presetSubtype="0" fill="hold" grpId="5" nodeType="withEffect">
                                  <p:stCondLst>
                                    <p:cond delay="0"/>
                                  </p:stCondLst>
                                  <p:childTnLst>
                                    <p:set>
                                      <p:cBhvr>
                                        <p:cTn id="885" dur="1" fill="hold">
                                          <p:stCondLst>
                                            <p:cond delay="0"/>
                                          </p:stCondLst>
                                        </p:cTn>
                                        <p:tgtEl>
                                          <p:spTgt spid="81"/>
                                        </p:tgtEl>
                                        <p:attrNameLst>
                                          <p:attrName>style.visibility</p:attrName>
                                        </p:attrNameLst>
                                      </p:cBhvr>
                                      <p:to>
                                        <p:strVal val="hidden"/>
                                      </p:to>
                                    </p:set>
                                  </p:childTnLst>
                                </p:cTn>
                              </p:par>
                              <p:par>
                                <p:cTn id="886" presetID="10" presetClass="entr" presetSubtype="0" fill="hold" grpId="9" nodeType="withEffect">
                                  <p:stCondLst>
                                    <p:cond delay="0"/>
                                  </p:stCondLst>
                                  <p:childTnLst>
                                    <p:set>
                                      <p:cBhvr>
                                        <p:cTn id="887" dur="1" fill="hold">
                                          <p:stCondLst>
                                            <p:cond delay="0"/>
                                          </p:stCondLst>
                                        </p:cTn>
                                        <p:tgtEl>
                                          <p:spTgt spid="89"/>
                                        </p:tgtEl>
                                        <p:attrNameLst>
                                          <p:attrName>style.visibility</p:attrName>
                                        </p:attrNameLst>
                                      </p:cBhvr>
                                      <p:to>
                                        <p:strVal val="visible"/>
                                      </p:to>
                                    </p:set>
                                    <p:animEffect transition="in" filter="fade">
                                      <p:cBhvr>
                                        <p:cTn id="888" dur="500"/>
                                        <p:tgtEl>
                                          <p:spTgt spid="89"/>
                                        </p:tgtEl>
                                      </p:cBhvr>
                                    </p:animEffect>
                                  </p:childTnLst>
                                </p:cTn>
                              </p:par>
                            </p:childTnLst>
                          </p:cTn>
                        </p:par>
                      </p:childTnLst>
                    </p:cTn>
                  </p:par>
                </p:childTnLst>
              </p:cTn>
              <p:nextCondLst>
                <p:cond evt="onClick" delay="0">
                  <p:tgtEl>
                    <p:spTgt spid="125"/>
                  </p:tgtEl>
                </p:cond>
              </p:nextCondLst>
            </p:seq>
            <p:seq concurrent="1" nextAc="seek">
              <p:cTn id="889" restart="whenNotActive" fill="hold" evtFilter="cancelBubble" nodeType="interactiveSeq">
                <p:stCondLst>
                  <p:cond evt="onClick" delay="0">
                    <p:tgtEl>
                      <p:spTgt spid="126"/>
                    </p:tgtEl>
                  </p:cond>
                </p:stCondLst>
                <p:endSync evt="end" delay="0">
                  <p:rtn val="all"/>
                </p:endSync>
                <p:childTnLst>
                  <p:par>
                    <p:cTn id="890" fill="hold">
                      <p:stCondLst>
                        <p:cond delay="0"/>
                      </p:stCondLst>
                      <p:childTnLst>
                        <p:par>
                          <p:cTn id="891" fill="hold">
                            <p:stCondLst>
                              <p:cond delay="0"/>
                            </p:stCondLst>
                            <p:childTnLst>
                              <p:par>
                                <p:cTn id="892" presetID="1" presetClass="exit" presetSubtype="0" fill="hold" grpId="1" nodeType="clickEffect">
                                  <p:stCondLst>
                                    <p:cond delay="0"/>
                                  </p:stCondLst>
                                  <p:childTnLst>
                                    <p:set>
                                      <p:cBhvr>
                                        <p:cTn id="893" dur="1" fill="hold">
                                          <p:stCondLst>
                                            <p:cond delay="0"/>
                                          </p:stCondLst>
                                        </p:cTn>
                                        <p:tgtEl>
                                          <p:spTgt spid="126"/>
                                        </p:tgtEl>
                                        <p:attrNameLst>
                                          <p:attrName>style.visibility</p:attrName>
                                        </p:attrNameLst>
                                      </p:cBhvr>
                                      <p:to>
                                        <p:strVal val="hidden"/>
                                      </p:to>
                                    </p:set>
                                  </p:childTnLst>
                                </p:cTn>
                              </p:par>
                              <p:par>
                                <p:cTn id="894" presetID="1" presetClass="exit" presetSubtype="0" fill="hold" grpId="3" nodeType="withEffect">
                                  <p:stCondLst>
                                    <p:cond delay="0"/>
                                  </p:stCondLst>
                                  <p:childTnLst>
                                    <p:set>
                                      <p:cBhvr>
                                        <p:cTn id="895" dur="1" fill="hold">
                                          <p:stCondLst>
                                            <p:cond delay="0"/>
                                          </p:stCondLst>
                                        </p:cTn>
                                        <p:tgtEl>
                                          <p:spTgt spid="81"/>
                                        </p:tgtEl>
                                        <p:attrNameLst>
                                          <p:attrName>style.visibility</p:attrName>
                                        </p:attrNameLst>
                                      </p:cBhvr>
                                      <p:to>
                                        <p:strVal val="hidden"/>
                                      </p:to>
                                    </p:set>
                                  </p:childTnLst>
                                </p:cTn>
                              </p:par>
                              <p:par>
                                <p:cTn id="896" presetID="10" presetClass="entr" presetSubtype="0" fill="hold" grpId="10" nodeType="withEffect">
                                  <p:stCondLst>
                                    <p:cond delay="0"/>
                                  </p:stCondLst>
                                  <p:childTnLst>
                                    <p:set>
                                      <p:cBhvr>
                                        <p:cTn id="897" dur="1" fill="hold">
                                          <p:stCondLst>
                                            <p:cond delay="0"/>
                                          </p:stCondLst>
                                        </p:cTn>
                                        <p:tgtEl>
                                          <p:spTgt spid="89"/>
                                        </p:tgtEl>
                                        <p:attrNameLst>
                                          <p:attrName>style.visibility</p:attrName>
                                        </p:attrNameLst>
                                      </p:cBhvr>
                                      <p:to>
                                        <p:strVal val="visible"/>
                                      </p:to>
                                    </p:set>
                                    <p:animEffect transition="in" filter="fade">
                                      <p:cBhvr>
                                        <p:cTn id="898" dur="500"/>
                                        <p:tgtEl>
                                          <p:spTgt spid="89"/>
                                        </p:tgtEl>
                                      </p:cBhvr>
                                    </p:animEffect>
                                  </p:childTnLst>
                                </p:cTn>
                              </p:par>
                            </p:childTnLst>
                          </p:cTn>
                        </p:par>
                      </p:childTnLst>
                    </p:cTn>
                  </p:par>
                </p:childTnLst>
              </p:cTn>
              <p:nextCondLst>
                <p:cond evt="onClick" delay="0">
                  <p:tgtEl>
                    <p:spTgt spid="126"/>
                  </p:tgtEl>
                </p:cond>
              </p:nextCondLst>
            </p:seq>
            <p:seq concurrent="1" nextAc="seek">
              <p:cTn id="899" restart="whenNotActive" fill="hold" evtFilter="cancelBubble" nodeType="interactiveSeq">
                <p:stCondLst>
                  <p:cond evt="onClick" delay="0">
                    <p:tgtEl>
                      <p:spTgt spid="127"/>
                    </p:tgtEl>
                  </p:cond>
                </p:stCondLst>
                <p:endSync evt="end" delay="0">
                  <p:rtn val="all"/>
                </p:endSync>
                <p:childTnLst>
                  <p:par>
                    <p:cTn id="900" fill="hold">
                      <p:stCondLst>
                        <p:cond delay="0"/>
                      </p:stCondLst>
                      <p:childTnLst>
                        <p:par>
                          <p:cTn id="901" fill="hold">
                            <p:stCondLst>
                              <p:cond delay="0"/>
                            </p:stCondLst>
                            <p:childTnLst>
                              <p:par>
                                <p:cTn id="902" presetID="1" presetClass="exit" presetSubtype="0" fill="hold" grpId="1" nodeType="clickEffect">
                                  <p:stCondLst>
                                    <p:cond delay="0"/>
                                  </p:stCondLst>
                                  <p:childTnLst>
                                    <p:set>
                                      <p:cBhvr>
                                        <p:cTn id="903" dur="1" fill="hold">
                                          <p:stCondLst>
                                            <p:cond delay="0"/>
                                          </p:stCondLst>
                                        </p:cTn>
                                        <p:tgtEl>
                                          <p:spTgt spid="127"/>
                                        </p:tgtEl>
                                        <p:attrNameLst>
                                          <p:attrName>style.visibility</p:attrName>
                                        </p:attrNameLst>
                                      </p:cBhvr>
                                      <p:to>
                                        <p:strVal val="hidden"/>
                                      </p:to>
                                    </p:set>
                                  </p:childTnLst>
                                </p:cTn>
                              </p:par>
                              <p:par>
                                <p:cTn id="904" presetID="1" presetClass="exit" presetSubtype="0" fill="hold" grpId="1" nodeType="withEffect">
                                  <p:stCondLst>
                                    <p:cond delay="0"/>
                                  </p:stCondLst>
                                  <p:childTnLst>
                                    <p:set>
                                      <p:cBhvr>
                                        <p:cTn id="905" dur="1" fill="hold">
                                          <p:stCondLst>
                                            <p:cond delay="0"/>
                                          </p:stCondLst>
                                        </p:cTn>
                                        <p:tgtEl>
                                          <p:spTgt spid="88"/>
                                        </p:tgtEl>
                                        <p:attrNameLst>
                                          <p:attrName>style.visibility</p:attrName>
                                        </p:attrNameLst>
                                      </p:cBhvr>
                                      <p:to>
                                        <p:strVal val="hidden"/>
                                      </p:to>
                                    </p:set>
                                  </p:childTnLst>
                                </p:cTn>
                              </p:par>
                              <p:par>
                                <p:cTn id="906" presetID="10" presetClass="entr" presetSubtype="0" fill="hold" grpId="11" nodeType="withEffect">
                                  <p:stCondLst>
                                    <p:cond delay="0"/>
                                  </p:stCondLst>
                                  <p:childTnLst>
                                    <p:set>
                                      <p:cBhvr>
                                        <p:cTn id="907" dur="1" fill="hold">
                                          <p:stCondLst>
                                            <p:cond delay="0"/>
                                          </p:stCondLst>
                                        </p:cTn>
                                        <p:tgtEl>
                                          <p:spTgt spid="89"/>
                                        </p:tgtEl>
                                        <p:attrNameLst>
                                          <p:attrName>style.visibility</p:attrName>
                                        </p:attrNameLst>
                                      </p:cBhvr>
                                      <p:to>
                                        <p:strVal val="visible"/>
                                      </p:to>
                                    </p:set>
                                    <p:animEffect transition="in" filter="fade">
                                      <p:cBhvr>
                                        <p:cTn id="908" dur="500"/>
                                        <p:tgtEl>
                                          <p:spTgt spid="89"/>
                                        </p:tgtEl>
                                      </p:cBhvr>
                                    </p:animEffect>
                                  </p:childTnLst>
                                </p:cTn>
                              </p:par>
                            </p:childTnLst>
                          </p:cTn>
                        </p:par>
                      </p:childTnLst>
                    </p:cTn>
                  </p:par>
                </p:childTnLst>
              </p:cTn>
              <p:nextCondLst>
                <p:cond evt="onClick" delay="0">
                  <p:tgtEl>
                    <p:spTgt spid="127"/>
                  </p:tgtEl>
                </p:cond>
              </p:nextCondLst>
            </p:seq>
            <p:seq concurrent="1" nextAc="seek">
              <p:cTn id="909" restart="whenNotActive" fill="hold" evtFilter="cancelBubble" nodeType="interactiveSeq">
                <p:stCondLst>
                  <p:cond evt="onClick" delay="0">
                    <p:tgtEl>
                      <p:spTgt spid="129"/>
                    </p:tgtEl>
                  </p:cond>
                </p:stCondLst>
                <p:endSync evt="end" delay="0">
                  <p:rtn val="all"/>
                </p:endSync>
                <p:childTnLst>
                  <p:par>
                    <p:cTn id="910" fill="hold">
                      <p:stCondLst>
                        <p:cond delay="0"/>
                      </p:stCondLst>
                      <p:childTnLst>
                        <p:par>
                          <p:cTn id="911" fill="hold">
                            <p:stCondLst>
                              <p:cond delay="0"/>
                            </p:stCondLst>
                            <p:childTnLst>
                              <p:par>
                                <p:cTn id="912" presetID="1" presetClass="entr" presetSubtype="0" fill="hold" grpId="0" nodeType="clickEffect">
                                  <p:stCondLst>
                                    <p:cond delay="0"/>
                                  </p:stCondLst>
                                  <p:childTnLst>
                                    <p:set>
                                      <p:cBhvr>
                                        <p:cTn id="913" dur="1" fill="hold">
                                          <p:stCondLst>
                                            <p:cond delay="0"/>
                                          </p:stCondLst>
                                        </p:cTn>
                                        <p:tgtEl>
                                          <p:spTgt spid="135"/>
                                        </p:tgtEl>
                                        <p:attrNameLst>
                                          <p:attrName>style.visibility</p:attrName>
                                        </p:attrNameLst>
                                      </p:cBhvr>
                                      <p:to>
                                        <p:strVal val="visible"/>
                                      </p:to>
                                    </p:set>
                                  </p:childTnLst>
                                </p:cTn>
                              </p:par>
                              <p:par>
                                <p:cTn id="914" presetID="1" presetClass="entr" presetSubtype="0" fill="hold" grpId="0" nodeType="withEffect">
                                  <p:stCondLst>
                                    <p:cond delay="0"/>
                                  </p:stCondLst>
                                  <p:childTnLst>
                                    <p:set>
                                      <p:cBhvr>
                                        <p:cTn id="915" dur="1" fill="hold">
                                          <p:stCondLst>
                                            <p:cond delay="0"/>
                                          </p:stCondLst>
                                        </p:cTn>
                                        <p:tgtEl>
                                          <p:spTgt spid="144"/>
                                        </p:tgtEl>
                                        <p:attrNameLst>
                                          <p:attrName>style.visibility</p:attrName>
                                        </p:attrNameLst>
                                      </p:cBhvr>
                                      <p:to>
                                        <p:strVal val="visible"/>
                                      </p:to>
                                    </p:set>
                                  </p:childTnLst>
                                </p:cTn>
                              </p:par>
                              <p:par>
                                <p:cTn id="916" presetID="10" presetClass="exit" presetSubtype="0" fill="hold" grpId="5" nodeType="withEffect">
                                  <p:stCondLst>
                                    <p:cond delay="0"/>
                                  </p:stCondLst>
                                  <p:childTnLst>
                                    <p:animEffect transition="out" filter="fade">
                                      <p:cBhvr>
                                        <p:cTn id="917" dur="500"/>
                                        <p:tgtEl>
                                          <p:spTgt spid="151"/>
                                        </p:tgtEl>
                                      </p:cBhvr>
                                    </p:animEffect>
                                    <p:set>
                                      <p:cBhvr>
                                        <p:cTn id="918"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29"/>
                  </p:tgtEl>
                </p:cond>
              </p:nextCondLst>
            </p:seq>
            <p:seq concurrent="1" nextAc="seek">
              <p:cTn id="919" restart="whenNotActive" fill="hold" evtFilter="cancelBubble" nodeType="interactiveSeq">
                <p:stCondLst>
                  <p:cond evt="onClick" delay="0">
                    <p:tgtEl>
                      <p:spTgt spid="130"/>
                    </p:tgtEl>
                  </p:cond>
                </p:stCondLst>
                <p:endSync evt="end" delay="0">
                  <p:rtn val="all"/>
                </p:endSync>
                <p:childTnLst>
                  <p:par>
                    <p:cTn id="920" fill="hold">
                      <p:stCondLst>
                        <p:cond delay="0"/>
                      </p:stCondLst>
                      <p:childTnLst>
                        <p:par>
                          <p:cTn id="921" fill="hold">
                            <p:stCondLst>
                              <p:cond delay="0"/>
                            </p:stCondLst>
                            <p:childTnLst>
                              <p:par>
                                <p:cTn id="922" presetID="1" presetClass="entr" presetSubtype="0" fill="hold" grpId="0" nodeType="clickEffect">
                                  <p:stCondLst>
                                    <p:cond delay="0"/>
                                  </p:stCondLst>
                                  <p:childTnLst>
                                    <p:set>
                                      <p:cBhvr>
                                        <p:cTn id="923" dur="1" fill="hold">
                                          <p:stCondLst>
                                            <p:cond delay="0"/>
                                          </p:stCondLst>
                                        </p:cTn>
                                        <p:tgtEl>
                                          <p:spTgt spid="136"/>
                                        </p:tgtEl>
                                        <p:attrNameLst>
                                          <p:attrName>style.visibility</p:attrName>
                                        </p:attrNameLst>
                                      </p:cBhvr>
                                      <p:to>
                                        <p:strVal val="visible"/>
                                      </p:to>
                                    </p:set>
                                  </p:childTnLst>
                                </p:cTn>
                              </p:par>
                              <p:par>
                                <p:cTn id="924" presetID="10" presetClass="exit" presetSubtype="0" fill="hold" grpId="4" nodeType="withEffect">
                                  <p:stCondLst>
                                    <p:cond delay="0"/>
                                  </p:stCondLst>
                                  <p:childTnLst>
                                    <p:animEffect transition="out" filter="fade">
                                      <p:cBhvr>
                                        <p:cTn id="925" dur="500"/>
                                        <p:tgtEl>
                                          <p:spTgt spid="151"/>
                                        </p:tgtEl>
                                      </p:cBhvr>
                                    </p:animEffect>
                                    <p:set>
                                      <p:cBhvr>
                                        <p:cTn id="926"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0"/>
                  </p:tgtEl>
                </p:cond>
              </p:nextCondLst>
            </p:seq>
            <p:seq concurrent="1" nextAc="seek">
              <p:cTn id="927" restart="whenNotActive" fill="hold" evtFilter="cancelBubble" nodeType="interactiveSeq">
                <p:stCondLst>
                  <p:cond evt="onClick" delay="0">
                    <p:tgtEl>
                      <p:spTgt spid="131"/>
                    </p:tgtEl>
                  </p:cond>
                </p:stCondLst>
                <p:endSync evt="end" delay="0">
                  <p:rtn val="all"/>
                </p:endSync>
                <p:childTnLst>
                  <p:par>
                    <p:cTn id="928" fill="hold">
                      <p:stCondLst>
                        <p:cond delay="0"/>
                      </p:stCondLst>
                      <p:childTnLst>
                        <p:par>
                          <p:cTn id="929" fill="hold">
                            <p:stCondLst>
                              <p:cond delay="0"/>
                            </p:stCondLst>
                            <p:childTnLst>
                              <p:par>
                                <p:cTn id="930" presetID="1" presetClass="entr" presetSubtype="0" fill="hold" grpId="1" nodeType="clickEffect">
                                  <p:stCondLst>
                                    <p:cond delay="0"/>
                                  </p:stCondLst>
                                  <p:childTnLst>
                                    <p:set>
                                      <p:cBhvr>
                                        <p:cTn id="931" dur="1" fill="hold">
                                          <p:stCondLst>
                                            <p:cond delay="0"/>
                                          </p:stCondLst>
                                        </p:cTn>
                                        <p:tgtEl>
                                          <p:spTgt spid="137"/>
                                        </p:tgtEl>
                                        <p:attrNameLst>
                                          <p:attrName>style.visibility</p:attrName>
                                        </p:attrNameLst>
                                      </p:cBhvr>
                                      <p:to>
                                        <p:strVal val="visible"/>
                                      </p:to>
                                    </p:set>
                                  </p:childTnLst>
                                </p:cTn>
                              </p:par>
                              <p:par>
                                <p:cTn id="932" presetID="1" presetClass="entr" presetSubtype="0" fill="hold" grpId="0" nodeType="withEffect">
                                  <p:stCondLst>
                                    <p:cond delay="0"/>
                                  </p:stCondLst>
                                  <p:childTnLst>
                                    <p:set>
                                      <p:cBhvr>
                                        <p:cTn id="933" dur="1" fill="hold">
                                          <p:stCondLst>
                                            <p:cond delay="0"/>
                                          </p:stCondLst>
                                        </p:cTn>
                                        <p:tgtEl>
                                          <p:spTgt spid="146"/>
                                        </p:tgtEl>
                                        <p:attrNameLst>
                                          <p:attrName>style.visibility</p:attrName>
                                        </p:attrNameLst>
                                      </p:cBhvr>
                                      <p:to>
                                        <p:strVal val="visible"/>
                                      </p:to>
                                    </p:set>
                                  </p:childTnLst>
                                </p:cTn>
                              </p:par>
                              <p:par>
                                <p:cTn id="934" presetID="10" presetClass="exit" presetSubtype="0" fill="hold" grpId="3" nodeType="withEffect">
                                  <p:stCondLst>
                                    <p:cond delay="0"/>
                                  </p:stCondLst>
                                  <p:childTnLst>
                                    <p:animEffect transition="out" filter="fade">
                                      <p:cBhvr>
                                        <p:cTn id="935" dur="500"/>
                                        <p:tgtEl>
                                          <p:spTgt spid="151"/>
                                        </p:tgtEl>
                                      </p:cBhvr>
                                    </p:animEffect>
                                    <p:set>
                                      <p:cBhvr>
                                        <p:cTn id="936"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1"/>
                  </p:tgtEl>
                </p:cond>
              </p:nextCondLst>
            </p:seq>
            <p:seq concurrent="1" nextAc="seek">
              <p:cTn id="937" restart="whenNotActive" fill="hold" evtFilter="cancelBubble" nodeType="interactiveSeq">
                <p:stCondLst>
                  <p:cond evt="onClick" delay="0">
                    <p:tgtEl>
                      <p:spTgt spid="133"/>
                    </p:tgtEl>
                  </p:cond>
                </p:stCondLst>
                <p:endSync evt="end" delay="0">
                  <p:rtn val="all"/>
                </p:endSync>
                <p:childTnLst>
                  <p:par>
                    <p:cTn id="938" fill="hold">
                      <p:stCondLst>
                        <p:cond delay="0"/>
                      </p:stCondLst>
                      <p:childTnLst>
                        <p:par>
                          <p:cTn id="939" fill="hold">
                            <p:stCondLst>
                              <p:cond delay="0"/>
                            </p:stCondLst>
                            <p:childTnLst>
                              <p:par>
                                <p:cTn id="940" presetID="1" presetClass="entr" presetSubtype="0" fill="hold" grpId="0" nodeType="clickEffect">
                                  <p:stCondLst>
                                    <p:cond delay="0"/>
                                  </p:stCondLst>
                                  <p:childTnLst>
                                    <p:set>
                                      <p:cBhvr>
                                        <p:cTn id="941" dur="1" fill="hold">
                                          <p:stCondLst>
                                            <p:cond delay="0"/>
                                          </p:stCondLst>
                                        </p:cTn>
                                        <p:tgtEl>
                                          <p:spTgt spid="139"/>
                                        </p:tgtEl>
                                        <p:attrNameLst>
                                          <p:attrName>style.visibility</p:attrName>
                                        </p:attrNameLst>
                                      </p:cBhvr>
                                      <p:to>
                                        <p:strVal val="visible"/>
                                      </p:to>
                                    </p:set>
                                  </p:childTnLst>
                                </p:cTn>
                              </p:par>
                              <p:par>
                                <p:cTn id="942" presetID="1" presetClass="entr" presetSubtype="0" fill="hold" grpId="2" nodeType="withEffect">
                                  <p:stCondLst>
                                    <p:cond delay="0"/>
                                  </p:stCondLst>
                                  <p:childTnLst>
                                    <p:set>
                                      <p:cBhvr>
                                        <p:cTn id="943" dur="1" fill="hold">
                                          <p:stCondLst>
                                            <p:cond delay="0"/>
                                          </p:stCondLst>
                                        </p:cTn>
                                        <p:tgtEl>
                                          <p:spTgt spid="144"/>
                                        </p:tgtEl>
                                        <p:attrNameLst>
                                          <p:attrName>style.visibility</p:attrName>
                                        </p:attrNameLst>
                                      </p:cBhvr>
                                      <p:to>
                                        <p:strVal val="visible"/>
                                      </p:to>
                                    </p:set>
                                  </p:childTnLst>
                                </p:cTn>
                              </p:par>
                              <p:par>
                                <p:cTn id="944" presetID="10" presetClass="exit" presetSubtype="0" fill="hold" grpId="2" nodeType="withEffect">
                                  <p:stCondLst>
                                    <p:cond delay="0"/>
                                  </p:stCondLst>
                                  <p:childTnLst>
                                    <p:animEffect transition="out" filter="fade">
                                      <p:cBhvr>
                                        <p:cTn id="945" dur="500"/>
                                        <p:tgtEl>
                                          <p:spTgt spid="151"/>
                                        </p:tgtEl>
                                      </p:cBhvr>
                                    </p:animEffect>
                                    <p:set>
                                      <p:cBhvr>
                                        <p:cTn id="946"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3"/>
                  </p:tgtEl>
                </p:cond>
              </p:nextCondLst>
            </p:seq>
            <p:seq concurrent="1" nextAc="seek">
              <p:cTn id="947" restart="whenNotActive" fill="hold" evtFilter="cancelBubble" nodeType="interactiveSeq">
                <p:stCondLst>
                  <p:cond evt="onClick" delay="0">
                    <p:tgtEl>
                      <p:spTgt spid="134"/>
                    </p:tgtEl>
                  </p:cond>
                </p:stCondLst>
                <p:endSync evt="end" delay="0">
                  <p:rtn val="all"/>
                </p:endSync>
                <p:childTnLst>
                  <p:par>
                    <p:cTn id="948" fill="hold">
                      <p:stCondLst>
                        <p:cond delay="0"/>
                      </p:stCondLst>
                      <p:childTnLst>
                        <p:par>
                          <p:cTn id="949" fill="hold">
                            <p:stCondLst>
                              <p:cond delay="0"/>
                            </p:stCondLst>
                            <p:childTnLst>
                              <p:par>
                                <p:cTn id="950" presetID="1" presetClass="entr" presetSubtype="0" fill="hold" grpId="0" nodeType="clickEffect">
                                  <p:stCondLst>
                                    <p:cond delay="0"/>
                                  </p:stCondLst>
                                  <p:childTnLst>
                                    <p:set>
                                      <p:cBhvr>
                                        <p:cTn id="951" dur="1" fill="hold">
                                          <p:stCondLst>
                                            <p:cond delay="0"/>
                                          </p:stCondLst>
                                        </p:cTn>
                                        <p:tgtEl>
                                          <p:spTgt spid="140"/>
                                        </p:tgtEl>
                                        <p:attrNameLst>
                                          <p:attrName>style.visibility</p:attrName>
                                        </p:attrNameLst>
                                      </p:cBhvr>
                                      <p:to>
                                        <p:strVal val="visible"/>
                                      </p:to>
                                    </p:set>
                                  </p:childTnLst>
                                </p:cTn>
                              </p:par>
                              <p:par>
                                <p:cTn id="952" presetID="10" presetClass="exit" presetSubtype="0" fill="hold" grpId="1" nodeType="withEffect">
                                  <p:stCondLst>
                                    <p:cond delay="0"/>
                                  </p:stCondLst>
                                  <p:childTnLst>
                                    <p:animEffect transition="out" filter="fade">
                                      <p:cBhvr>
                                        <p:cTn id="953" dur="500"/>
                                        <p:tgtEl>
                                          <p:spTgt spid="151"/>
                                        </p:tgtEl>
                                      </p:cBhvr>
                                    </p:animEffect>
                                    <p:set>
                                      <p:cBhvr>
                                        <p:cTn id="954"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4"/>
                  </p:tgtEl>
                </p:cond>
              </p:nextCondLst>
            </p:seq>
            <p:seq concurrent="1" nextAc="seek">
              <p:cTn id="955" restart="whenNotActive" fill="hold" evtFilter="cancelBubble" nodeType="interactiveSeq">
                <p:stCondLst>
                  <p:cond evt="onClick" delay="0">
                    <p:tgtEl>
                      <p:spTgt spid="132"/>
                    </p:tgtEl>
                  </p:cond>
                </p:stCondLst>
                <p:endSync evt="end" delay="0">
                  <p:rtn val="all"/>
                </p:endSync>
                <p:childTnLst>
                  <p:par>
                    <p:cTn id="956" fill="hold">
                      <p:stCondLst>
                        <p:cond delay="0"/>
                      </p:stCondLst>
                      <p:childTnLst>
                        <p:par>
                          <p:cTn id="957" fill="hold">
                            <p:stCondLst>
                              <p:cond delay="0"/>
                            </p:stCondLst>
                            <p:childTnLst>
                              <p:par>
                                <p:cTn id="958" presetID="1" presetClass="entr" presetSubtype="0" fill="hold" grpId="0" nodeType="clickEffect">
                                  <p:stCondLst>
                                    <p:cond delay="0"/>
                                  </p:stCondLst>
                                  <p:childTnLst>
                                    <p:set>
                                      <p:cBhvr>
                                        <p:cTn id="959" dur="1" fill="hold">
                                          <p:stCondLst>
                                            <p:cond delay="0"/>
                                          </p:stCondLst>
                                        </p:cTn>
                                        <p:tgtEl>
                                          <p:spTgt spid="138"/>
                                        </p:tgtEl>
                                        <p:attrNameLst>
                                          <p:attrName>style.visibility</p:attrName>
                                        </p:attrNameLst>
                                      </p:cBhvr>
                                      <p:to>
                                        <p:strVal val="visible"/>
                                      </p:to>
                                    </p:set>
                                  </p:childTnLst>
                                </p:cTn>
                              </p:par>
                              <p:par>
                                <p:cTn id="960" presetID="1" presetClass="entr" presetSubtype="0" fill="hold" grpId="1" nodeType="withEffect">
                                  <p:stCondLst>
                                    <p:cond delay="0"/>
                                  </p:stCondLst>
                                  <p:childTnLst>
                                    <p:set>
                                      <p:cBhvr>
                                        <p:cTn id="961" dur="1" fill="hold">
                                          <p:stCondLst>
                                            <p:cond delay="0"/>
                                          </p:stCondLst>
                                        </p:cTn>
                                        <p:tgtEl>
                                          <p:spTgt spid="144"/>
                                        </p:tgtEl>
                                        <p:attrNameLst>
                                          <p:attrName>style.visibility</p:attrName>
                                        </p:attrNameLst>
                                      </p:cBhvr>
                                      <p:to>
                                        <p:strVal val="visible"/>
                                      </p:to>
                                    </p:set>
                                  </p:childTnLst>
                                </p:cTn>
                              </p:par>
                              <p:par>
                                <p:cTn id="962" presetID="10" presetClass="exit" presetSubtype="0" fill="hold" grpId="0" nodeType="withEffect">
                                  <p:stCondLst>
                                    <p:cond delay="0"/>
                                  </p:stCondLst>
                                  <p:childTnLst>
                                    <p:animEffect transition="out" filter="fade">
                                      <p:cBhvr>
                                        <p:cTn id="963" dur="500"/>
                                        <p:tgtEl>
                                          <p:spTgt spid="151"/>
                                        </p:tgtEl>
                                      </p:cBhvr>
                                    </p:animEffect>
                                    <p:set>
                                      <p:cBhvr>
                                        <p:cTn id="964"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2"/>
                  </p:tgtEl>
                </p:cond>
              </p:nextCondLst>
            </p:seq>
            <p:seq concurrent="1" nextAc="seek">
              <p:cTn id="965" restart="whenNotActive" fill="hold" evtFilter="cancelBubble" nodeType="interactiveSeq">
                <p:stCondLst>
                  <p:cond evt="onClick" delay="0">
                    <p:tgtEl>
                      <p:spTgt spid="140"/>
                    </p:tgtEl>
                  </p:cond>
                </p:stCondLst>
                <p:endSync evt="end" delay="0">
                  <p:rtn val="all"/>
                </p:endSync>
                <p:childTnLst>
                  <p:par>
                    <p:cTn id="966" fill="hold">
                      <p:stCondLst>
                        <p:cond delay="0"/>
                      </p:stCondLst>
                      <p:childTnLst>
                        <p:par>
                          <p:cTn id="967" fill="hold">
                            <p:stCondLst>
                              <p:cond delay="0"/>
                            </p:stCondLst>
                            <p:childTnLst>
                              <p:par>
                                <p:cTn id="968" presetID="1" presetClass="exit" presetSubtype="0" fill="hold" grpId="1" nodeType="clickEffect">
                                  <p:stCondLst>
                                    <p:cond delay="0"/>
                                  </p:stCondLst>
                                  <p:childTnLst>
                                    <p:set>
                                      <p:cBhvr>
                                        <p:cTn id="969" dur="1" fill="hold">
                                          <p:stCondLst>
                                            <p:cond delay="0"/>
                                          </p:stCondLst>
                                        </p:cTn>
                                        <p:tgtEl>
                                          <p:spTgt spid="140"/>
                                        </p:tgtEl>
                                        <p:attrNameLst>
                                          <p:attrName>style.visibility</p:attrName>
                                        </p:attrNameLst>
                                      </p:cBhvr>
                                      <p:to>
                                        <p:strVal val="hidden"/>
                                      </p:to>
                                    </p:set>
                                  </p:childTnLst>
                                </p:cTn>
                              </p:par>
                              <p:par>
                                <p:cTn id="970" presetID="10" presetClass="entr" presetSubtype="0" fill="hold" grpId="6" nodeType="withEffect">
                                  <p:stCondLst>
                                    <p:cond delay="0"/>
                                  </p:stCondLst>
                                  <p:childTnLst>
                                    <p:set>
                                      <p:cBhvr>
                                        <p:cTn id="971" dur="1" fill="hold">
                                          <p:stCondLst>
                                            <p:cond delay="0"/>
                                          </p:stCondLst>
                                        </p:cTn>
                                        <p:tgtEl>
                                          <p:spTgt spid="151"/>
                                        </p:tgtEl>
                                        <p:attrNameLst>
                                          <p:attrName>style.visibility</p:attrName>
                                        </p:attrNameLst>
                                      </p:cBhvr>
                                      <p:to>
                                        <p:strVal val="visible"/>
                                      </p:to>
                                    </p:set>
                                    <p:animEffect transition="in" filter="fade">
                                      <p:cBhvr>
                                        <p:cTn id="972" dur="500"/>
                                        <p:tgtEl>
                                          <p:spTgt spid="151"/>
                                        </p:tgtEl>
                                      </p:cBhvr>
                                    </p:animEffect>
                                  </p:childTnLst>
                                </p:cTn>
                              </p:par>
                            </p:childTnLst>
                          </p:cTn>
                        </p:par>
                      </p:childTnLst>
                    </p:cTn>
                  </p:par>
                </p:childTnLst>
              </p:cTn>
              <p:nextCondLst>
                <p:cond evt="onClick" delay="0">
                  <p:tgtEl>
                    <p:spTgt spid="140"/>
                  </p:tgtEl>
                </p:cond>
              </p:nextCondLst>
            </p:seq>
            <p:seq concurrent="1" nextAc="seek">
              <p:cTn id="973" restart="whenNotActive" fill="hold" evtFilter="cancelBubble" nodeType="interactiveSeq">
                <p:stCondLst>
                  <p:cond evt="onClick" delay="0">
                    <p:tgtEl>
                      <p:spTgt spid="135"/>
                    </p:tgtEl>
                  </p:cond>
                </p:stCondLst>
                <p:endSync evt="end" delay="0">
                  <p:rtn val="all"/>
                </p:endSync>
                <p:childTnLst>
                  <p:par>
                    <p:cTn id="974" fill="hold">
                      <p:stCondLst>
                        <p:cond delay="0"/>
                      </p:stCondLst>
                      <p:childTnLst>
                        <p:par>
                          <p:cTn id="975" fill="hold">
                            <p:stCondLst>
                              <p:cond delay="0"/>
                            </p:stCondLst>
                            <p:childTnLst>
                              <p:par>
                                <p:cTn id="976" presetID="1" presetClass="exit" presetSubtype="0" fill="hold" grpId="1" nodeType="clickEffect">
                                  <p:stCondLst>
                                    <p:cond delay="0"/>
                                  </p:stCondLst>
                                  <p:childTnLst>
                                    <p:set>
                                      <p:cBhvr>
                                        <p:cTn id="977" dur="1" fill="hold">
                                          <p:stCondLst>
                                            <p:cond delay="0"/>
                                          </p:stCondLst>
                                        </p:cTn>
                                        <p:tgtEl>
                                          <p:spTgt spid="135"/>
                                        </p:tgtEl>
                                        <p:attrNameLst>
                                          <p:attrName>style.visibility</p:attrName>
                                        </p:attrNameLst>
                                      </p:cBhvr>
                                      <p:to>
                                        <p:strVal val="hidden"/>
                                      </p:to>
                                    </p:set>
                                  </p:childTnLst>
                                </p:cTn>
                              </p:par>
                              <p:par>
                                <p:cTn id="978" presetID="1" presetClass="exit" presetSubtype="0" fill="hold" grpId="5" nodeType="withEffect">
                                  <p:stCondLst>
                                    <p:cond delay="0"/>
                                  </p:stCondLst>
                                  <p:childTnLst>
                                    <p:set>
                                      <p:cBhvr>
                                        <p:cTn id="979" dur="1" fill="hold">
                                          <p:stCondLst>
                                            <p:cond delay="0"/>
                                          </p:stCondLst>
                                        </p:cTn>
                                        <p:tgtEl>
                                          <p:spTgt spid="144"/>
                                        </p:tgtEl>
                                        <p:attrNameLst>
                                          <p:attrName>style.visibility</p:attrName>
                                        </p:attrNameLst>
                                      </p:cBhvr>
                                      <p:to>
                                        <p:strVal val="hidden"/>
                                      </p:to>
                                    </p:set>
                                  </p:childTnLst>
                                </p:cTn>
                              </p:par>
                              <p:par>
                                <p:cTn id="980" presetID="10" presetClass="entr" presetSubtype="0" fill="hold" grpId="7" nodeType="withEffect">
                                  <p:stCondLst>
                                    <p:cond delay="0"/>
                                  </p:stCondLst>
                                  <p:childTnLst>
                                    <p:set>
                                      <p:cBhvr>
                                        <p:cTn id="981" dur="1" fill="hold">
                                          <p:stCondLst>
                                            <p:cond delay="0"/>
                                          </p:stCondLst>
                                        </p:cTn>
                                        <p:tgtEl>
                                          <p:spTgt spid="151"/>
                                        </p:tgtEl>
                                        <p:attrNameLst>
                                          <p:attrName>style.visibility</p:attrName>
                                        </p:attrNameLst>
                                      </p:cBhvr>
                                      <p:to>
                                        <p:strVal val="visible"/>
                                      </p:to>
                                    </p:set>
                                    <p:animEffect transition="in" filter="fade">
                                      <p:cBhvr>
                                        <p:cTn id="982" dur="500"/>
                                        <p:tgtEl>
                                          <p:spTgt spid="151"/>
                                        </p:tgtEl>
                                      </p:cBhvr>
                                    </p:animEffect>
                                  </p:childTnLst>
                                </p:cTn>
                              </p:par>
                            </p:childTnLst>
                          </p:cTn>
                        </p:par>
                      </p:childTnLst>
                    </p:cTn>
                  </p:par>
                </p:childTnLst>
              </p:cTn>
              <p:nextCondLst>
                <p:cond evt="onClick" delay="0">
                  <p:tgtEl>
                    <p:spTgt spid="135"/>
                  </p:tgtEl>
                </p:cond>
              </p:nextCondLst>
            </p:seq>
            <p:seq concurrent="1" nextAc="seek">
              <p:cTn id="983" restart="whenNotActive" fill="hold" evtFilter="cancelBubble" nodeType="interactiveSeq">
                <p:stCondLst>
                  <p:cond evt="onClick" delay="0">
                    <p:tgtEl>
                      <p:spTgt spid="136"/>
                    </p:tgtEl>
                  </p:cond>
                </p:stCondLst>
                <p:endSync evt="end" delay="0">
                  <p:rtn val="all"/>
                </p:endSync>
                <p:childTnLst>
                  <p:par>
                    <p:cTn id="984" fill="hold">
                      <p:stCondLst>
                        <p:cond delay="0"/>
                      </p:stCondLst>
                      <p:childTnLst>
                        <p:par>
                          <p:cTn id="985" fill="hold">
                            <p:stCondLst>
                              <p:cond delay="0"/>
                            </p:stCondLst>
                            <p:childTnLst>
                              <p:par>
                                <p:cTn id="986" presetID="1" presetClass="exit" presetSubtype="0" fill="hold" grpId="1" nodeType="clickEffect">
                                  <p:stCondLst>
                                    <p:cond delay="0"/>
                                  </p:stCondLst>
                                  <p:childTnLst>
                                    <p:set>
                                      <p:cBhvr>
                                        <p:cTn id="987" dur="1" fill="hold">
                                          <p:stCondLst>
                                            <p:cond delay="0"/>
                                          </p:stCondLst>
                                        </p:cTn>
                                        <p:tgtEl>
                                          <p:spTgt spid="136"/>
                                        </p:tgtEl>
                                        <p:attrNameLst>
                                          <p:attrName>style.visibility</p:attrName>
                                        </p:attrNameLst>
                                      </p:cBhvr>
                                      <p:to>
                                        <p:strVal val="hidden"/>
                                      </p:to>
                                    </p:set>
                                  </p:childTnLst>
                                </p:cTn>
                              </p:par>
                              <p:par>
                                <p:cTn id="988" presetID="10" presetClass="entr" presetSubtype="0" fill="hold" grpId="10" nodeType="withEffect">
                                  <p:stCondLst>
                                    <p:cond delay="0"/>
                                  </p:stCondLst>
                                  <p:childTnLst>
                                    <p:set>
                                      <p:cBhvr>
                                        <p:cTn id="989" dur="1" fill="hold">
                                          <p:stCondLst>
                                            <p:cond delay="0"/>
                                          </p:stCondLst>
                                        </p:cTn>
                                        <p:tgtEl>
                                          <p:spTgt spid="151"/>
                                        </p:tgtEl>
                                        <p:attrNameLst>
                                          <p:attrName>style.visibility</p:attrName>
                                        </p:attrNameLst>
                                      </p:cBhvr>
                                      <p:to>
                                        <p:strVal val="visible"/>
                                      </p:to>
                                    </p:set>
                                    <p:animEffect transition="in" filter="fade">
                                      <p:cBhvr>
                                        <p:cTn id="990" dur="500"/>
                                        <p:tgtEl>
                                          <p:spTgt spid="151"/>
                                        </p:tgtEl>
                                      </p:cBhvr>
                                    </p:animEffect>
                                  </p:childTnLst>
                                </p:cTn>
                              </p:par>
                            </p:childTnLst>
                          </p:cTn>
                        </p:par>
                      </p:childTnLst>
                    </p:cTn>
                  </p:par>
                </p:childTnLst>
              </p:cTn>
              <p:nextCondLst>
                <p:cond evt="onClick" delay="0">
                  <p:tgtEl>
                    <p:spTgt spid="136"/>
                  </p:tgtEl>
                </p:cond>
              </p:nextCondLst>
            </p:seq>
            <p:seq concurrent="1" nextAc="seek">
              <p:cTn id="991" restart="whenNotActive" fill="hold" evtFilter="cancelBubble" nodeType="interactiveSeq">
                <p:stCondLst>
                  <p:cond evt="onClick" delay="0">
                    <p:tgtEl>
                      <p:spTgt spid="137"/>
                    </p:tgtEl>
                  </p:cond>
                </p:stCondLst>
                <p:endSync evt="end" delay="0">
                  <p:rtn val="all"/>
                </p:endSync>
                <p:childTnLst>
                  <p:par>
                    <p:cTn id="992" fill="hold">
                      <p:stCondLst>
                        <p:cond delay="0"/>
                      </p:stCondLst>
                      <p:childTnLst>
                        <p:par>
                          <p:cTn id="993" fill="hold">
                            <p:stCondLst>
                              <p:cond delay="0"/>
                            </p:stCondLst>
                            <p:childTnLst>
                              <p:par>
                                <p:cTn id="994" presetID="1" presetClass="exit" presetSubtype="0" fill="hold" grpId="0" nodeType="clickEffect">
                                  <p:stCondLst>
                                    <p:cond delay="0"/>
                                  </p:stCondLst>
                                  <p:childTnLst>
                                    <p:set>
                                      <p:cBhvr>
                                        <p:cTn id="995" dur="1" fill="hold">
                                          <p:stCondLst>
                                            <p:cond delay="0"/>
                                          </p:stCondLst>
                                        </p:cTn>
                                        <p:tgtEl>
                                          <p:spTgt spid="137"/>
                                        </p:tgtEl>
                                        <p:attrNameLst>
                                          <p:attrName>style.visibility</p:attrName>
                                        </p:attrNameLst>
                                      </p:cBhvr>
                                      <p:to>
                                        <p:strVal val="hidden"/>
                                      </p:to>
                                    </p:set>
                                  </p:childTnLst>
                                </p:cTn>
                              </p:par>
                              <p:par>
                                <p:cTn id="996" presetID="1" presetClass="exit" presetSubtype="0" fill="hold" grpId="1" nodeType="withEffect">
                                  <p:stCondLst>
                                    <p:cond delay="0"/>
                                  </p:stCondLst>
                                  <p:childTnLst>
                                    <p:set>
                                      <p:cBhvr>
                                        <p:cTn id="997" dur="1" fill="hold">
                                          <p:stCondLst>
                                            <p:cond delay="0"/>
                                          </p:stCondLst>
                                        </p:cTn>
                                        <p:tgtEl>
                                          <p:spTgt spid="146"/>
                                        </p:tgtEl>
                                        <p:attrNameLst>
                                          <p:attrName>style.visibility</p:attrName>
                                        </p:attrNameLst>
                                      </p:cBhvr>
                                      <p:to>
                                        <p:strVal val="hidden"/>
                                      </p:to>
                                    </p:set>
                                  </p:childTnLst>
                                </p:cTn>
                              </p:par>
                              <p:par>
                                <p:cTn id="998" presetID="10" presetClass="entr" presetSubtype="0" fill="hold" grpId="9" nodeType="withEffect">
                                  <p:stCondLst>
                                    <p:cond delay="0"/>
                                  </p:stCondLst>
                                  <p:childTnLst>
                                    <p:set>
                                      <p:cBhvr>
                                        <p:cTn id="999" dur="1" fill="hold">
                                          <p:stCondLst>
                                            <p:cond delay="0"/>
                                          </p:stCondLst>
                                        </p:cTn>
                                        <p:tgtEl>
                                          <p:spTgt spid="151"/>
                                        </p:tgtEl>
                                        <p:attrNameLst>
                                          <p:attrName>style.visibility</p:attrName>
                                        </p:attrNameLst>
                                      </p:cBhvr>
                                      <p:to>
                                        <p:strVal val="visible"/>
                                      </p:to>
                                    </p:set>
                                    <p:animEffect transition="in" filter="fade">
                                      <p:cBhvr>
                                        <p:cTn id="1000" dur="500"/>
                                        <p:tgtEl>
                                          <p:spTgt spid="151"/>
                                        </p:tgtEl>
                                      </p:cBhvr>
                                    </p:animEffect>
                                  </p:childTnLst>
                                </p:cTn>
                              </p:par>
                            </p:childTnLst>
                          </p:cTn>
                        </p:par>
                      </p:childTnLst>
                    </p:cTn>
                  </p:par>
                </p:childTnLst>
              </p:cTn>
              <p:nextCondLst>
                <p:cond evt="onClick" delay="0">
                  <p:tgtEl>
                    <p:spTgt spid="137"/>
                  </p:tgtEl>
                </p:cond>
              </p:nextCondLst>
            </p:seq>
            <p:seq concurrent="1" nextAc="seek">
              <p:cTn id="1001" restart="whenNotActive" fill="hold" evtFilter="cancelBubble" nodeType="interactiveSeq">
                <p:stCondLst>
                  <p:cond evt="onClick" delay="0">
                    <p:tgtEl>
                      <p:spTgt spid="138"/>
                    </p:tgtEl>
                  </p:cond>
                </p:stCondLst>
                <p:endSync evt="end" delay="0">
                  <p:rtn val="all"/>
                </p:endSync>
                <p:childTnLst>
                  <p:par>
                    <p:cTn id="1002" fill="hold">
                      <p:stCondLst>
                        <p:cond delay="0"/>
                      </p:stCondLst>
                      <p:childTnLst>
                        <p:par>
                          <p:cTn id="1003" fill="hold">
                            <p:stCondLst>
                              <p:cond delay="0"/>
                            </p:stCondLst>
                            <p:childTnLst>
                              <p:par>
                                <p:cTn id="1004" presetID="1" presetClass="exit" presetSubtype="0" fill="hold" grpId="1" nodeType="clickEffect">
                                  <p:stCondLst>
                                    <p:cond delay="0"/>
                                  </p:stCondLst>
                                  <p:childTnLst>
                                    <p:set>
                                      <p:cBhvr>
                                        <p:cTn id="1005" dur="1" fill="hold">
                                          <p:stCondLst>
                                            <p:cond delay="0"/>
                                          </p:stCondLst>
                                        </p:cTn>
                                        <p:tgtEl>
                                          <p:spTgt spid="138"/>
                                        </p:tgtEl>
                                        <p:attrNameLst>
                                          <p:attrName>style.visibility</p:attrName>
                                        </p:attrNameLst>
                                      </p:cBhvr>
                                      <p:to>
                                        <p:strVal val="hidden"/>
                                      </p:to>
                                    </p:set>
                                  </p:childTnLst>
                                </p:cTn>
                              </p:par>
                              <p:par>
                                <p:cTn id="1006" presetID="1" presetClass="exit" presetSubtype="0" fill="hold" grpId="4" nodeType="withEffect">
                                  <p:stCondLst>
                                    <p:cond delay="0"/>
                                  </p:stCondLst>
                                  <p:childTnLst>
                                    <p:set>
                                      <p:cBhvr>
                                        <p:cTn id="1007" dur="1" fill="hold">
                                          <p:stCondLst>
                                            <p:cond delay="0"/>
                                          </p:stCondLst>
                                        </p:cTn>
                                        <p:tgtEl>
                                          <p:spTgt spid="144"/>
                                        </p:tgtEl>
                                        <p:attrNameLst>
                                          <p:attrName>style.visibility</p:attrName>
                                        </p:attrNameLst>
                                      </p:cBhvr>
                                      <p:to>
                                        <p:strVal val="hidden"/>
                                      </p:to>
                                    </p:set>
                                  </p:childTnLst>
                                </p:cTn>
                              </p:par>
                              <p:par>
                                <p:cTn id="1008" presetID="10" presetClass="entr" presetSubtype="0" fill="hold" grpId="11" nodeType="withEffect">
                                  <p:stCondLst>
                                    <p:cond delay="0"/>
                                  </p:stCondLst>
                                  <p:childTnLst>
                                    <p:set>
                                      <p:cBhvr>
                                        <p:cTn id="1009" dur="1" fill="hold">
                                          <p:stCondLst>
                                            <p:cond delay="0"/>
                                          </p:stCondLst>
                                        </p:cTn>
                                        <p:tgtEl>
                                          <p:spTgt spid="151"/>
                                        </p:tgtEl>
                                        <p:attrNameLst>
                                          <p:attrName>style.visibility</p:attrName>
                                        </p:attrNameLst>
                                      </p:cBhvr>
                                      <p:to>
                                        <p:strVal val="visible"/>
                                      </p:to>
                                    </p:set>
                                    <p:animEffect transition="in" filter="fade">
                                      <p:cBhvr>
                                        <p:cTn id="1010" dur="500"/>
                                        <p:tgtEl>
                                          <p:spTgt spid="151"/>
                                        </p:tgtEl>
                                      </p:cBhvr>
                                    </p:animEffect>
                                  </p:childTnLst>
                                </p:cTn>
                              </p:par>
                            </p:childTnLst>
                          </p:cTn>
                        </p:par>
                      </p:childTnLst>
                    </p:cTn>
                  </p:par>
                </p:childTnLst>
              </p:cTn>
              <p:nextCondLst>
                <p:cond evt="onClick" delay="0">
                  <p:tgtEl>
                    <p:spTgt spid="138"/>
                  </p:tgtEl>
                </p:cond>
              </p:nextCondLst>
            </p:seq>
            <p:seq concurrent="1" nextAc="seek">
              <p:cTn id="1011" restart="whenNotActive" fill="hold" evtFilter="cancelBubble" nodeType="interactiveSeq">
                <p:stCondLst>
                  <p:cond evt="onClick" delay="0">
                    <p:tgtEl>
                      <p:spTgt spid="139"/>
                    </p:tgtEl>
                  </p:cond>
                </p:stCondLst>
                <p:endSync evt="end" delay="0">
                  <p:rtn val="all"/>
                </p:endSync>
                <p:childTnLst>
                  <p:par>
                    <p:cTn id="1012" fill="hold">
                      <p:stCondLst>
                        <p:cond delay="0"/>
                      </p:stCondLst>
                      <p:childTnLst>
                        <p:par>
                          <p:cTn id="1013" fill="hold">
                            <p:stCondLst>
                              <p:cond delay="0"/>
                            </p:stCondLst>
                            <p:childTnLst>
                              <p:par>
                                <p:cTn id="1014" presetID="1" presetClass="exit" presetSubtype="0" fill="hold" grpId="1" nodeType="clickEffect">
                                  <p:stCondLst>
                                    <p:cond delay="0"/>
                                  </p:stCondLst>
                                  <p:childTnLst>
                                    <p:set>
                                      <p:cBhvr>
                                        <p:cTn id="1015" dur="1" fill="hold">
                                          <p:stCondLst>
                                            <p:cond delay="0"/>
                                          </p:stCondLst>
                                        </p:cTn>
                                        <p:tgtEl>
                                          <p:spTgt spid="139"/>
                                        </p:tgtEl>
                                        <p:attrNameLst>
                                          <p:attrName>style.visibility</p:attrName>
                                        </p:attrNameLst>
                                      </p:cBhvr>
                                      <p:to>
                                        <p:strVal val="hidden"/>
                                      </p:to>
                                    </p:set>
                                  </p:childTnLst>
                                </p:cTn>
                              </p:par>
                              <p:par>
                                <p:cTn id="1016" presetID="1" presetClass="exit" presetSubtype="0" fill="hold" grpId="3" nodeType="withEffect">
                                  <p:stCondLst>
                                    <p:cond delay="0"/>
                                  </p:stCondLst>
                                  <p:childTnLst>
                                    <p:set>
                                      <p:cBhvr>
                                        <p:cTn id="1017" dur="1" fill="hold">
                                          <p:stCondLst>
                                            <p:cond delay="0"/>
                                          </p:stCondLst>
                                        </p:cTn>
                                        <p:tgtEl>
                                          <p:spTgt spid="144"/>
                                        </p:tgtEl>
                                        <p:attrNameLst>
                                          <p:attrName>style.visibility</p:attrName>
                                        </p:attrNameLst>
                                      </p:cBhvr>
                                      <p:to>
                                        <p:strVal val="hidden"/>
                                      </p:to>
                                    </p:set>
                                  </p:childTnLst>
                                </p:cTn>
                              </p:par>
                              <p:par>
                                <p:cTn id="1018" presetID="10" presetClass="entr" presetSubtype="0" fill="hold" grpId="8" nodeType="withEffect">
                                  <p:stCondLst>
                                    <p:cond delay="0"/>
                                  </p:stCondLst>
                                  <p:childTnLst>
                                    <p:set>
                                      <p:cBhvr>
                                        <p:cTn id="1019" dur="1" fill="hold">
                                          <p:stCondLst>
                                            <p:cond delay="0"/>
                                          </p:stCondLst>
                                        </p:cTn>
                                        <p:tgtEl>
                                          <p:spTgt spid="151"/>
                                        </p:tgtEl>
                                        <p:attrNameLst>
                                          <p:attrName>style.visibility</p:attrName>
                                        </p:attrNameLst>
                                      </p:cBhvr>
                                      <p:to>
                                        <p:strVal val="visible"/>
                                      </p:to>
                                    </p:set>
                                    <p:animEffect transition="in" filter="fade">
                                      <p:cBhvr>
                                        <p:cTn id="1020" dur="500"/>
                                        <p:tgtEl>
                                          <p:spTgt spid="151"/>
                                        </p:tgtEl>
                                      </p:cBhvr>
                                    </p:animEffect>
                                  </p:childTnLst>
                                </p:cTn>
                              </p:par>
                            </p:childTnLst>
                          </p:cTn>
                        </p:par>
                      </p:childTnLst>
                    </p:cTn>
                  </p:par>
                </p:childTnLst>
              </p:cTn>
              <p:nextCondLst>
                <p:cond evt="onClick" delay="0">
                  <p:tgtEl>
                    <p:spTgt spid="139"/>
                  </p:tgtEl>
                </p:cond>
              </p:nextCondLst>
            </p:seq>
            <p:seq concurrent="1" nextAc="seek">
              <p:cTn id="1021" restart="whenNotActive" fill="hold" evtFilter="cancelBubble" nodeType="interactiveSeq">
                <p:stCondLst>
                  <p:cond evt="onClick" delay="0">
                    <p:tgtEl>
                      <p:spTgt spid="153"/>
                    </p:tgtEl>
                  </p:cond>
                </p:stCondLst>
                <p:endSync evt="end" delay="0">
                  <p:rtn val="all"/>
                </p:endSync>
                <p:childTnLst>
                  <p:par>
                    <p:cTn id="1022" fill="hold">
                      <p:stCondLst>
                        <p:cond delay="0"/>
                      </p:stCondLst>
                      <p:childTnLst>
                        <p:par>
                          <p:cTn id="1023" fill="hold">
                            <p:stCondLst>
                              <p:cond delay="0"/>
                            </p:stCondLst>
                            <p:childTnLst>
                              <p:par>
                                <p:cTn id="1024" presetID="1" presetClass="entr" presetSubtype="0" fill="hold" grpId="0" nodeType="clickEffect">
                                  <p:stCondLst>
                                    <p:cond delay="0"/>
                                  </p:stCondLst>
                                  <p:childTnLst>
                                    <p:set>
                                      <p:cBhvr>
                                        <p:cTn id="1025" dur="1" fill="hold">
                                          <p:stCondLst>
                                            <p:cond delay="0"/>
                                          </p:stCondLst>
                                        </p:cTn>
                                        <p:tgtEl>
                                          <p:spTgt spid="159"/>
                                        </p:tgtEl>
                                        <p:attrNameLst>
                                          <p:attrName>style.visibility</p:attrName>
                                        </p:attrNameLst>
                                      </p:cBhvr>
                                      <p:to>
                                        <p:strVal val="visible"/>
                                      </p:to>
                                    </p:set>
                                  </p:childTnLst>
                                </p:cTn>
                              </p:par>
                              <p:par>
                                <p:cTn id="1026" presetID="1" presetClass="entr" presetSubtype="0" fill="hold" grpId="0" nodeType="withEffect">
                                  <p:stCondLst>
                                    <p:cond delay="0"/>
                                  </p:stCondLst>
                                  <p:childTnLst>
                                    <p:set>
                                      <p:cBhvr>
                                        <p:cTn id="1027" dur="1" fill="hold">
                                          <p:stCondLst>
                                            <p:cond delay="0"/>
                                          </p:stCondLst>
                                        </p:cTn>
                                        <p:tgtEl>
                                          <p:spTgt spid="143"/>
                                        </p:tgtEl>
                                        <p:attrNameLst>
                                          <p:attrName>style.visibility</p:attrName>
                                        </p:attrNameLst>
                                      </p:cBhvr>
                                      <p:to>
                                        <p:strVal val="visible"/>
                                      </p:to>
                                    </p:set>
                                  </p:childTnLst>
                                </p:cTn>
                              </p:par>
                              <p:par>
                                <p:cTn id="1028" presetID="10" presetClass="exit" presetSubtype="0" fill="hold" grpId="0" nodeType="withEffect">
                                  <p:stCondLst>
                                    <p:cond delay="0"/>
                                  </p:stCondLst>
                                  <p:childTnLst>
                                    <p:animEffect transition="out" filter="fade">
                                      <p:cBhvr>
                                        <p:cTn id="1029" dur="500"/>
                                        <p:tgtEl>
                                          <p:spTgt spid="152"/>
                                        </p:tgtEl>
                                      </p:cBhvr>
                                    </p:animEffect>
                                    <p:set>
                                      <p:cBhvr>
                                        <p:cTn id="1030"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3"/>
                  </p:tgtEl>
                </p:cond>
              </p:nextCondLst>
            </p:seq>
            <p:seq concurrent="1" nextAc="seek">
              <p:cTn id="1031" restart="whenNotActive" fill="hold" evtFilter="cancelBubble" nodeType="interactiveSeq">
                <p:stCondLst>
                  <p:cond evt="onClick" delay="0">
                    <p:tgtEl>
                      <p:spTgt spid="154"/>
                    </p:tgtEl>
                  </p:cond>
                </p:stCondLst>
                <p:endSync evt="end" delay="0">
                  <p:rtn val="all"/>
                </p:endSync>
                <p:childTnLst>
                  <p:par>
                    <p:cTn id="1032" fill="hold">
                      <p:stCondLst>
                        <p:cond delay="0"/>
                      </p:stCondLst>
                      <p:childTnLst>
                        <p:par>
                          <p:cTn id="1033" fill="hold">
                            <p:stCondLst>
                              <p:cond delay="0"/>
                            </p:stCondLst>
                            <p:childTnLst>
                              <p:par>
                                <p:cTn id="1034" presetID="1" presetClass="entr" presetSubtype="0" fill="hold" grpId="0" nodeType="clickEffect">
                                  <p:stCondLst>
                                    <p:cond delay="0"/>
                                  </p:stCondLst>
                                  <p:childTnLst>
                                    <p:set>
                                      <p:cBhvr>
                                        <p:cTn id="1035" dur="1" fill="hold">
                                          <p:stCondLst>
                                            <p:cond delay="0"/>
                                          </p:stCondLst>
                                        </p:cTn>
                                        <p:tgtEl>
                                          <p:spTgt spid="160"/>
                                        </p:tgtEl>
                                        <p:attrNameLst>
                                          <p:attrName>style.visibility</p:attrName>
                                        </p:attrNameLst>
                                      </p:cBhvr>
                                      <p:to>
                                        <p:strVal val="visible"/>
                                      </p:to>
                                    </p:set>
                                  </p:childTnLst>
                                </p:cTn>
                              </p:par>
                              <p:par>
                                <p:cTn id="1036" presetID="10" presetClass="exit" presetSubtype="0" fill="hold" grpId="1" nodeType="withEffect">
                                  <p:stCondLst>
                                    <p:cond delay="0"/>
                                  </p:stCondLst>
                                  <p:childTnLst>
                                    <p:animEffect transition="out" filter="fade">
                                      <p:cBhvr>
                                        <p:cTn id="1037" dur="500"/>
                                        <p:tgtEl>
                                          <p:spTgt spid="152"/>
                                        </p:tgtEl>
                                      </p:cBhvr>
                                    </p:animEffect>
                                    <p:set>
                                      <p:cBhvr>
                                        <p:cTn id="1038"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4"/>
                  </p:tgtEl>
                </p:cond>
              </p:nextCondLst>
            </p:seq>
            <p:seq concurrent="1" nextAc="seek">
              <p:cTn id="1039" restart="whenNotActive" fill="hold" evtFilter="cancelBubble" nodeType="interactiveSeq">
                <p:stCondLst>
                  <p:cond evt="onClick" delay="0">
                    <p:tgtEl>
                      <p:spTgt spid="155"/>
                    </p:tgtEl>
                  </p:cond>
                </p:stCondLst>
                <p:endSync evt="end" delay="0">
                  <p:rtn val="all"/>
                </p:endSync>
                <p:childTnLst>
                  <p:par>
                    <p:cTn id="1040" fill="hold">
                      <p:stCondLst>
                        <p:cond delay="0"/>
                      </p:stCondLst>
                      <p:childTnLst>
                        <p:par>
                          <p:cTn id="1041" fill="hold">
                            <p:stCondLst>
                              <p:cond delay="0"/>
                            </p:stCondLst>
                            <p:childTnLst>
                              <p:par>
                                <p:cTn id="1042" presetID="1" presetClass="entr" presetSubtype="0" fill="hold" grpId="0" nodeType="clickEffect">
                                  <p:stCondLst>
                                    <p:cond delay="0"/>
                                  </p:stCondLst>
                                  <p:childTnLst>
                                    <p:set>
                                      <p:cBhvr>
                                        <p:cTn id="1043" dur="1" fill="hold">
                                          <p:stCondLst>
                                            <p:cond delay="0"/>
                                          </p:stCondLst>
                                        </p:cTn>
                                        <p:tgtEl>
                                          <p:spTgt spid="161"/>
                                        </p:tgtEl>
                                        <p:attrNameLst>
                                          <p:attrName>style.visibility</p:attrName>
                                        </p:attrNameLst>
                                      </p:cBhvr>
                                      <p:to>
                                        <p:strVal val="visible"/>
                                      </p:to>
                                    </p:set>
                                  </p:childTnLst>
                                </p:cTn>
                              </p:par>
                              <p:par>
                                <p:cTn id="1044" presetID="1" presetClass="entr" presetSubtype="0" fill="hold" grpId="2" nodeType="withEffect">
                                  <p:stCondLst>
                                    <p:cond delay="0"/>
                                  </p:stCondLst>
                                  <p:childTnLst>
                                    <p:set>
                                      <p:cBhvr>
                                        <p:cTn id="1045" dur="1" fill="hold">
                                          <p:stCondLst>
                                            <p:cond delay="0"/>
                                          </p:stCondLst>
                                        </p:cTn>
                                        <p:tgtEl>
                                          <p:spTgt spid="143"/>
                                        </p:tgtEl>
                                        <p:attrNameLst>
                                          <p:attrName>style.visibility</p:attrName>
                                        </p:attrNameLst>
                                      </p:cBhvr>
                                      <p:to>
                                        <p:strVal val="visible"/>
                                      </p:to>
                                    </p:set>
                                  </p:childTnLst>
                                </p:cTn>
                              </p:par>
                              <p:par>
                                <p:cTn id="1046" presetID="10" presetClass="exit" presetSubtype="0" fill="hold" grpId="2" nodeType="withEffect">
                                  <p:stCondLst>
                                    <p:cond delay="0"/>
                                  </p:stCondLst>
                                  <p:childTnLst>
                                    <p:animEffect transition="out" filter="fade">
                                      <p:cBhvr>
                                        <p:cTn id="1047" dur="500"/>
                                        <p:tgtEl>
                                          <p:spTgt spid="152"/>
                                        </p:tgtEl>
                                      </p:cBhvr>
                                    </p:animEffect>
                                    <p:set>
                                      <p:cBhvr>
                                        <p:cTn id="1048"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5"/>
                  </p:tgtEl>
                </p:cond>
              </p:nextCondLst>
            </p:seq>
            <p:seq concurrent="1" nextAc="seek">
              <p:cTn id="1049" restart="whenNotActive" fill="hold" evtFilter="cancelBubble" nodeType="interactiveSeq">
                <p:stCondLst>
                  <p:cond evt="onClick" delay="0">
                    <p:tgtEl>
                      <p:spTgt spid="157"/>
                    </p:tgtEl>
                  </p:cond>
                </p:stCondLst>
                <p:endSync evt="end" delay="0">
                  <p:rtn val="all"/>
                </p:endSync>
                <p:childTnLst>
                  <p:par>
                    <p:cTn id="1050" fill="hold">
                      <p:stCondLst>
                        <p:cond delay="0"/>
                      </p:stCondLst>
                      <p:childTnLst>
                        <p:par>
                          <p:cTn id="1051" fill="hold">
                            <p:stCondLst>
                              <p:cond delay="0"/>
                            </p:stCondLst>
                            <p:childTnLst>
                              <p:par>
                                <p:cTn id="1052" presetID="1" presetClass="entr" presetSubtype="0" fill="hold" grpId="0" nodeType="clickEffect">
                                  <p:stCondLst>
                                    <p:cond delay="0"/>
                                  </p:stCondLst>
                                  <p:childTnLst>
                                    <p:set>
                                      <p:cBhvr>
                                        <p:cTn id="1053" dur="1" fill="hold">
                                          <p:stCondLst>
                                            <p:cond delay="0"/>
                                          </p:stCondLst>
                                        </p:cTn>
                                        <p:tgtEl>
                                          <p:spTgt spid="163"/>
                                        </p:tgtEl>
                                        <p:attrNameLst>
                                          <p:attrName>style.visibility</p:attrName>
                                        </p:attrNameLst>
                                      </p:cBhvr>
                                      <p:to>
                                        <p:strVal val="visible"/>
                                      </p:to>
                                    </p:set>
                                  </p:childTnLst>
                                </p:cTn>
                              </p:par>
                              <p:par>
                                <p:cTn id="1054" presetID="1" presetClass="entr" presetSubtype="0" fill="hold" grpId="1" nodeType="withEffect">
                                  <p:stCondLst>
                                    <p:cond delay="0"/>
                                  </p:stCondLst>
                                  <p:childTnLst>
                                    <p:set>
                                      <p:cBhvr>
                                        <p:cTn id="1055" dur="1" fill="hold">
                                          <p:stCondLst>
                                            <p:cond delay="0"/>
                                          </p:stCondLst>
                                        </p:cTn>
                                        <p:tgtEl>
                                          <p:spTgt spid="143"/>
                                        </p:tgtEl>
                                        <p:attrNameLst>
                                          <p:attrName>style.visibility</p:attrName>
                                        </p:attrNameLst>
                                      </p:cBhvr>
                                      <p:to>
                                        <p:strVal val="visible"/>
                                      </p:to>
                                    </p:set>
                                  </p:childTnLst>
                                </p:cTn>
                              </p:par>
                              <p:par>
                                <p:cTn id="1056" presetID="10" presetClass="exit" presetSubtype="0" fill="hold" grpId="9" nodeType="withEffect">
                                  <p:stCondLst>
                                    <p:cond delay="0"/>
                                  </p:stCondLst>
                                  <p:childTnLst>
                                    <p:animEffect transition="out" filter="fade">
                                      <p:cBhvr>
                                        <p:cTn id="1057" dur="500"/>
                                        <p:tgtEl>
                                          <p:spTgt spid="152"/>
                                        </p:tgtEl>
                                      </p:cBhvr>
                                    </p:animEffect>
                                    <p:set>
                                      <p:cBhvr>
                                        <p:cTn id="1058"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7"/>
                  </p:tgtEl>
                </p:cond>
              </p:nextCondLst>
            </p:seq>
            <p:seq concurrent="1" nextAc="seek">
              <p:cTn id="1059" restart="whenNotActive" fill="hold" evtFilter="cancelBubble" nodeType="interactiveSeq">
                <p:stCondLst>
                  <p:cond evt="onClick" delay="0">
                    <p:tgtEl>
                      <p:spTgt spid="158"/>
                    </p:tgtEl>
                  </p:cond>
                </p:stCondLst>
                <p:endSync evt="end" delay="0">
                  <p:rtn val="all"/>
                </p:endSync>
                <p:childTnLst>
                  <p:par>
                    <p:cTn id="1060" fill="hold">
                      <p:stCondLst>
                        <p:cond delay="0"/>
                      </p:stCondLst>
                      <p:childTnLst>
                        <p:par>
                          <p:cTn id="1061" fill="hold">
                            <p:stCondLst>
                              <p:cond delay="0"/>
                            </p:stCondLst>
                            <p:childTnLst>
                              <p:par>
                                <p:cTn id="1062" presetID="1" presetClass="entr" presetSubtype="0" fill="hold" grpId="0" nodeType="clickEffect">
                                  <p:stCondLst>
                                    <p:cond delay="0"/>
                                  </p:stCondLst>
                                  <p:childTnLst>
                                    <p:set>
                                      <p:cBhvr>
                                        <p:cTn id="1063" dur="1" fill="hold">
                                          <p:stCondLst>
                                            <p:cond delay="0"/>
                                          </p:stCondLst>
                                        </p:cTn>
                                        <p:tgtEl>
                                          <p:spTgt spid="164"/>
                                        </p:tgtEl>
                                        <p:attrNameLst>
                                          <p:attrName>style.visibility</p:attrName>
                                        </p:attrNameLst>
                                      </p:cBhvr>
                                      <p:to>
                                        <p:strVal val="visible"/>
                                      </p:to>
                                    </p:set>
                                  </p:childTnLst>
                                </p:cTn>
                              </p:par>
                              <p:par>
                                <p:cTn id="1064" presetID="10" presetClass="exit" presetSubtype="0" fill="hold" grpId="10" nodeType="withEffect">
                                  <p:stCondLst>
                                    <p:cond delay="0"/>
                                  </p:stCondLst>
                                  <p:childTnLst>
                                    <p:animEffect transition="out" filter="fade">
                                      <p:cBhvr>
                                        <p:cTn id="1065" dur="500"/>
                                        <p:tgtEl>
                                          <p:spTgt spid="152"/>
                                        </p:tgtEl>
                                      </p:cBhvr>
                                    </p:animEffect>
                                    <p:set>
                                      <p:cBhvr>
                                        <p:cTn id="1066"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8"/>
                  </p:tgtEl>
                </p:cond>
              </p:nextCondLst>
            </p:seq>
            <p:seq concurrent="1" nextAc="seek">
              <p:cTn id="1067" restart="whenNotActive" fill="hold" evtFilter="cancelBubble" nodeType="interactiveSeq">
                <p:stCondLst>
                  <p:cond evt="onClick" delay="0">
                    <p:tgtEl>
                      <p:spTgt spid="156"/>
                    </p:tgtEl>
                  </p:cond>
                </p:stCondLst>
                <p:endSync evt="end" delay="0">
                  <p:rtn val="all"/>
                </p:endSync>
                <p:childTnLst>
                  <p:par>
                    <p:cTn id="1068" fill="hold">
                      <p:stCondLst>
                        <p:cond delay="0"/>
                      </p:stCondLst>
                      <p:childTnLst>
                        <p:par>
                          <p:cTn id="1069" fill="hold">
                            <p:stCondLst>
                              <p:cond delay="0"/>
                            </p:stCondLst>
                            <p:childTnLst>
                              <p:par>
                                <p:cTn id="1070" presetID="1" presetClass="entr" presetSubtype="0" fill="hold" grpId="0" nodeType="clickEffect">
                                  <p:stCondLst>
                                    <p:cond delay="0"/>
                                  </p:stCondLst>
                                  <p:childTnLst>
                                    <p:set>
                                      <p:cBhvr>
                                        <p:cTn id="1071" dur="1" fill="hold">
                                          <p:stCondLst>
                                            <p:cond delay="0"/>
                                          </p:stCondLst>
                                        </p:cTn>
                                        <p:tgtEl>
                                          <p:spTgt spid="162"/>
                                        </p:tgtEl>
                                        <p:attrNameLst>
                                          <p:attrName>style.visibility</p:attrName>
                                        </p:attrNameLst>
                                      </p:cBhvr>
                                      <p:to>
                                        <p:strVal val="visible"/>
                                      </p:to>
                                    </p:set>
                                  </p:childTnLst>
                                </p:cTn>
                              </p:par>
                              <p:par>
                                <p:cTn id="1072" presetID="1" presetClass="entr" presetSubtype="0" fill="hold" grpId="0" nodeType="withEffect">
                                  <p:stCondLst>
                                    <p:cond delay="0"/>
                                  </p:stCondLst>
                                  <p:childTnLst>
                                    <p:set>
                                      <p:cBhvr>
                                        <p:cTn id="1073" dur="1" fill="hold">
                                          <p:stCondLst>
                                            <p:cond delay="0"/>
                                          </p:stCondLst>
                                        </p:cTn>
                                        <p:tgtEl>
                                          <p:spTgt spid="145"/>
                                        </p:tgtEl>
                                        <p:attrNameLst>
                                          <p:attrName>style.visibility</p:attrName>
                                        </p:attrNameLst>
                                      </p:cBhvr>
                                      <p:to>
                                        <p:strVal val="visible"/>
                                      </p:to>
                                    </p:set>
                                  </p:childTnLst>
                                </p:cTn>
                              </p:par>
                              <p:par>
                                <p:cTn id="1074" presetID="10" presetClass="exit" presetSubtype="0" fill="hold" grpId="11" nodeType="withEffect">
                                  <p:stCondLst>
                                    <p:cond delay="0"/>
                                  </p:stCondLst>
                                  <p:childTnLst>
                                    <p:animEffect transition="out" filter="fade">
                                      <p:cBhvr>
                                        <p:cTn id="1075" dur="500"/>
                                        <p:tgtEl>
                                          <p:spTgt spid="152"/>
                                        </p:tgtEl>
                                      </p:cBhvr>
                                    </p:animEffect>
                                    <p:set>
                                      <p:cBhvr>
                                        <p:cTn id="1076"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6"/>
                  </p:tgtEl>
                </p:cond>
              </p:nextCondLst>
            </p:seq>
            <p:seq concurrent="1" nextAc="seek">
              <p:cTn id="1077" restart="whenNotActive" fill="hold" evtFilter="cancelBubble" nodeType="interactiveSeq">
                <p:stCondLst>
                  <p:cond evt="onClick" delay="0">
                    <p:tgtEl>
                      <p:spTgt spid="164"/>
                    </p:tgtEl>
                  </p:cond>
                </p:stCondLst>
                <p:endSync evt="end" delay="0">
                  <p:rtn val="all"/>
                </p:endSync>
                <p:childTnLst>
                  <p:par>
                    <p:cTn id="1078" fill="hold">
                      <p:stCondLst>
                        <p:cond delay="0"/>
                      </p:stCondLst>
                      <p:childTnLst>
                        <p:par>
                          <p:cTn id="1079" fill="hold">
                            <p:stCondLst>
                              <p:cond delay="0"/>
                            </p:stCondLst>
                            <p:childTnLst>
                              <p:par>
                                <p:cTn id="1080" presetID="1" presetClass="exit" presetSubtype="0" fill="hold" grpId="1" nodeType="clickEffect">
                                  <p:stCondLst>
                                    <p:cond delay="0"/>
                                  </p:stCondLst>
                                  <p:childTnLst>
                                    <p:set>
                                      <p:cBhvr>
                                        <p:cTn id="1081" dur="1" fill="hold">
                                          <p:stCondLst>
                                            <p:cond delay="0"/>
                                          </p:stCondLst>
                                        </p:cTn>
                                        <p:tgtEl>
                                          <p:spTgt spid="164"/>
                                        </p:tgtEl>
                                        <p:attrNameLst>
                                          <p:attrName>style.visibility</p:attrName>
                                        </p:attrNameLst>
                                      </p:cBhvr>
                                      <p:to>
                                        <p:strVal val="hidden"/>
                                      </p:to>
                                    </p:set>
                                  </p:childTnLst>
                                </p:cTn>
                              </p:par>
                              <p:par>
                                <p:cTn id="1082" presetID="10" presetClass="entr" presetSubtype="0" fill="hold" grpId="3" nodeType="withEffect">
                                  <p:stCondLst>
                                    <p:cond delay="0"/>
                                  </p:stCondLst>
                                  <p:childTnLst>
                                    <p:set>
                                      <p:cBhvr>
                                        <p:cTn id="1083" dur="1" fill="hold">
                                          <p:stCondLst>
                                            <p:cond delay="0"/>
                                          </p:stCondLst>
                                        </p:cTn>
                                        <p:tgtEl>
                                          <p:spTgt spid="152"/>
                                        </p:tgtEl>
                                        <p:attrNameLst>
                                          <p:attrName>style.visibility</p:attrName>
                                        </p:attrNameLst>
                                      </p:cBhvr>
                                      <p:to>
                                        <p:strVal val="visible"/>
                                      </p:to>
                                    </p:set>
                                    <p:animEffect transition="in" filter="fade">
                                      <p:cBhvr>
                                        <p:cTn id="1084" dur="500"/>
                                        <p:tgtEl>
                                          <p:spTgt spid="152"/>
                                        </p:tgtEl>
                                      </p:cBhvr>
                                    </p:animEffect>
                                  </p:childTnLst>
                                </p:cTn>
                              </p:par>
                            </p:childTnLst>
                          </p:cTn>
                        </p:par>
                      </p:childTnLst>
                    </p:cTn>
                  </p:par>
                </p:childTnLst>
              </p:cTn>
              <p:nextCondLst>
                <p:cond evt="onClick" delay="0">
                  <p:tgtEl>
                    <p:spTgt spid="164"/>
                  </p:tgtEl>
                </p:cond>
              </p:nextCondLst>
            </p:seq>
            <p:seq concurrent="1" nextAc="seek">
              <p:cTn id="1085" restart="whenNotActive" fill="hold" evtFilter="cancelBubble" nodeType="interactiveSeq">
                <p:stCondLst>
                  <p:cond evt="onClick" delay="0">
                    <p:tgtEl>
                      <p:spTgt spid="159"/>
                    </p:tgtEl>
                  </p:cond>
                </p:stCondLst>
                <p:endSync evt="end" delay="0">
                  <p:rtn val="all"/>
                </p:endSync>
                <p:childTnLst>
                  <p:par>
                    <p:cTn id="1086" fill="hold">
                      <p:stCondLst>
                        <p:cond delay="0"/>
                      </p:stCondLst>
                      <p:childTnLst>
                        <p:par>
                          <p:cTn id="1087" fill="hold">
                            <p:stCondLst>
                              <p:cond delay="0"/>
                            </p:stCondLst>
                            <p:childTnLst>
                              <p:par>
                                <p:cTn id="1088" presetID="1" presetClass="exit" presetSubtype="0" fill="hold" grpId="1" nodeType="clickEffect">
                                  <p:stCondLst>
                                    <p:cond delay="0"/>
                                  </p:stCondLst>
                                  <p:childTnLst>
                                    <p:set>
                                      <p:cBhvr>
                                        <p:cTn id="1089" dur="1" fill="hold">
                                          <p:stCondLst>
                                            <p:cond delay="0"/>
                                          </p:stCondLst>
                                        </p:cTn>
                                        <p:tgtEl>
                                          <p:spTgt spid="159"/>
                                        </p:tgtEl>
                                        <p:attrNameLst>
                                          <p:attrName>style.visibility</p:attrName>
                                        </p:attrNameLst>
                                      </p:cBhvr>
                                      <p:to>
                                        <p:strVal val="hidden"/>
                                      </p:to>
                                    </p:set>
                                  </p:childTnLst>
                                </p:cTn>
                              </p:par>
                              <p:par>
                                <p:cTn id="1090" presetID="10" presetClass="entr" presetSubtype="0" fill="hold" grpId="4" nodeType="withEffect">
                                  <p:stCondLst>
                                    <p:cond delay="0"/>
                                  </p:stCondLst>
                                  <p:childTnLst>
                                    <p:set>
                                      <p:cBhvr>
                                        <p:cTn id="1091" dur="1" fill="hold">
                                          <p:stCondLst>
                                            <p:cond delay="0"/>
                                          </p:stCondLst>
                                        </p:cTn>
                                        <p:tgtEl>
                                          <p:spTgt spid="152"/>
                                        </p:tgtEl>
                                        <p:attrNameLst>
                                          <p:attrName>style.visibility</p:attrName>
                                        </p:attrNameLst>
                                      </p:cBhvr>
                                      <p:to>
                                        <p:strVal val="visible"/>
                                      </p:to>
                                    </p:set>
                                    <p:animEffect transition="in" filter="fade">
                                      <p:cBhvr>
                                        <p:cTn id="1092" dur="500"/>
                                        <p:tgtEl>
                                          <p:spTgt spid="152"/>
                                        </p:tgtEl>
                                      </p:cBhvr>
                                    </p:animEffect>
                                  </p:childTnLst>
                                </p:cTn>
                              </p:par>
                              <p:par>
                                <p:cTn id="1093" presetID="1" presetClass="exit" presetSubtype="0" fill="hold" grpId="4" nodeType="withEffect">
                                  <p:stCondLst>
                                    <p:cond delay="0"/>
                                  </p:stCondLst>
                                  <p:childTnLst>
                                    <p:set>
                                      <p:cBhvr>
                                        <p:cTn id="1094" dur="1" fill="hold">
                                          <p:stCondLst>
                                            <p:cond delay="0"/>
                                          </p:stCondLst>
                                        </p:cTn>
                                        <p:tgtEl>
                                          <p:spTgt spid="143"/>
                                        </p:tgtEl>
                                        <p:attrNameLst>
                                          <p:attrName>style.visibility</p:attrName>
                                        </p:attrNameLst>
                                      </p:cBhvr>
                                      <p:to>
                                        <p:strVal val="hidden"/>
                                      </p:to>
                                    </p:set>
                                  </p:childTnLst>
                                </p:cTn>
                              </p:par>
                            </p:childTnLst>
                          </p:cTn>
                        </p:par>
                      </p:childTnLst>
                    </p:cTn>
                  </p:par>
                </p:childTnLst>
              </p:cTn>
              <p:nextCondLst>
                <p:cond evt="onClick" delay="0">
                  <p:tgtEl>
                    <p:spTgt spid="159"/>
                  </p:tgtEl>
                </p:cond>
              </p:nextCondLst>
            </p:seq>
            <p:seq concurrent="1" nextAc="seek">
              <p:cTn id="1095" restart="whenNotActive" fill="hold" evtFilter="cancelBubble" nodeType="interactiveSeq">
                <p:stCondLst>
                  <p:cond evt="onClick" delay="0">
                    <p:tgtEl>
                      <p:spTgt spid="160"/>
                    </p:tgtEl>
                  </p:cond>
                </p:stCondLst>
                <p:endSync evt="end" delay="0">
                  <p:rtn val="all"/>
                </p:endSync>
                <p:childTnLst>
                  <p:par>
                    <p:cTn id="1096" fill="hold">
                      <p:stCondLst>
                        <p:cond delay="0"/>
                      </p:stCondLst>
                      <p:childTnLst>
                        <p:par>
                          <p:cTn id="1097" fill="hold">
                            <p:stCondLst>
                              <p:cond delay="0"/>
                            </p:stCondLst>
                            <p:childTnLst>
                              <p:par>
                                <p:cTn id="1098" presetID="1" presetClass="exit" presetSubtype="0" fill="hold" grpId="1" nodeType="clickEffect">
                                  <p:stCondLst>
                                    <p:cond delay="0"/>
                                  </p:stCondLst>
                                  <p:childTnLst>
                                    <p:set>
                                      <p:cBhvr>
                                        <p:cTn id="1099" dur="1" fill="hold">
                                          <p:stCondLst>
                                            <p:cond delay="0"/>
                                          </p:stCondLst>
                                        </p:cTn>
                                        <p:tgtEl>
                                          <p:spTgt spid="160"/>
                                        </p:tgtEl>
                                        <p:attrNameLst>
                                          <p:attrName>style.visibility</p:attrName>
                                        </p:attrNameLst>
                                      </p:cBhvr>
                                      <p:to>
                                        <p:strVal val="hidden"/>
                                      </p:to>
                                    </p:set>
                                  </p:childTnLst>
                                </p:cTn>
                              </p:par>
                              <p:par>
                                <p:cTn id="1100" presetID="10" presetClass="entr" presetSubtype="0" fill="hold" grpId="5" nodeType="withEffect">
                                  <p:stCondLst>
                                    <p:cond delay="0"/>
                                  </p:stCondLst>
                                  <p:childTnLst>
                                    <p:set>
                                      <p:cBhvr>
                                        <p:cTn id="1101" dur="1" fill="hold">
                                          <p:stCondLst>
                                            <p:cond delay="0"/>
                                          </p:stCondLst>
                                        </p:cTn>
                                        <p:tgtEl>
                                          <p:spTgt spid="152"/>
                                        </p:tgtEl>
                                        <p:attrNameLst>
                                          <p:attrName>style.visibility</p:attrName>
                                        </p:attrNameLst>
                                      </p:cBhvr>
                                      <p:to>
                                        <p:strVal val="visible"/>
                                      </p:to>
                                    </p:set>
                                    <p:animEffect transition="in" filter="fade">
                                      <p:cBhvr>
                                        <p:cTn id="1102" dur="500"/>
                                        <p:tgtEl>
                                          <p:spTgt spid="152"/>
                                        </p:tgtEl>
                                      </p:cBhvr>
                                    </p:animEffect>
                                  </p:childTnLst>
                                </p:cTn>
                              </p:par>
                            </p:childTnLst>
                          </p:cTn>
                        </p:par>
                      </p:childTnLst>
                    </p:cTn>
                  </p:par>
                </p:childTnLst>
              </p:cTn>
              <p:nextCondLst>
                <p:cond evt="onClick" delay="0">
                  <p:tgtEl>
                    <p:spTgt spid="160"/>
                  </p:tgtEl>
                </p:cond>
              </p:nextCondLst>
            </p:seq>
            <p:seq concurrent="1" nextAc="seek">
              <p:cTn id="1103" restart="whenNotActive" fill="hold" evtFilter="cancelBubble" nodeType="interactiveSeq">
                <p:stCondLst>
                  <p:cond evt="onClick" delay="0">
                    <p:tgtEl>
                      <p:spTgt spid="161"/>
                    </p:tgtEl>
                  </p:cond>
                </p:stCondLst>
                <p:endSync evt="end" delay="0">
                  <p:rtn val="all"/>
                </p:endSync>
                <p:childTnLst>
                  <p:par>
                    <p:cTn id="1104" fill="hold">
                      <p:stCondLst>
                        <p:cond delay="0"/>
                      </p:stCondLst>
                      <p:childTnLst>
                        <p:par>
                          <p:cTn id="1105" fill="hold">
                            <p:stCondLst>
                              <p:cond delay="0"/>
                            </p:stCondLst>
                            <p:childTnLst>
                              <p:par>
                                <p:cTn id="1106" presetID="1" presetClass="exit" presetSubtype="0" fill="hold" grpId="1" nodeType="clickEffect">
                                  <p:stCondLst>
                                    <p:cond delay="0"/>
                                  </p:stCondLst>
                                  <p:childTnLst>
                                    <p:set>
                                      <p:cBhvr>
                                        <p:cTn id="1107" dur="1" fill="hold">
                                          <p:stCondLst>
                                            <p:cond delay="0"/>
                                          </p:stCondLst>
                                        </p:cTn>
                                        <p:tgtEl>
                                          <p:spTgt spid="161"/>
                                        </p:tgtEl>
                                        <p:attrNameLst>
                                          <p:attrName>style.visibility</p:attrName>
                                        </p:attrNameLst>
                                      </p:cBhvr>
                                      <p:to>
                                        <p:strVal val="hidden"/>
                                      </p:to>
                                    </p:set>
                                  </p:childTnLst>
                                </p:cTn>
                              </p:par>
                              <p:par>
                                <p:cTn id="1108" presetID="1" presetClass="exit" presetSubtype="0" fill="hold" grpId="3" nodeType="withEffect">
                                  <p:stCondLst>
                                    <p:cond delay="0"/>
                                  </p:stCondLst>
                                  <p:childTnLst>
                                    <p:set>
                                      <p:cBhvr>
                                        <p:cTn id="1109" dur="1" fill="hold">
                                          <p:stCondLst>
                                            <p:cond delay="0"/>
                                          </p:stCondLst>
                                        </p:cTn>
                                        <p:tgtEl>
                                          <p:spTgt spid="143"/>
                                        </p:tgtEl>
                                        <p:attrNameLst>
                                          <p:attrName>style.visibility</p:attrName>
                                        </p:attrNameLst>
                                      </p:cBhvr>
                                      <p:to>
                                        <p:strVal val="hidden"/>
                                      </p:to>
                                    </p:set>
                                  </p:childTnLst>
                                </p:cTn>
                              </p:par>
                              <p:par>
                                <p:cTn id="1110" presetID="10" presetClass="entr" presetSubtype="0" fill="hold" grpId="6" nodeType="withEffect">
                                  <p:stCondLst>
                                    <p:cond delay="0"/>
                                  </p:stCondLst>
                                  <p:childTnLst>
                                    <p:set>
                                      <p:cBhvr>
                                        <p:cTn id="1111" dur="1" fill="hold">
                                          <p:stCondLst>
                                            <p:cond delay="0"/>
                                          </p:stCondLst>
                                        </p:cTn>
                                        <p:tgtEl>
                                          <p:spTgt spid="152"/>
                                        </p:tgtEl>
                                        <p:attrNameLst>
                                          <p:attrName>style.visibility</p:attrName>
                                        </p:attrNameLst>
                                      </p:cBhvr>
                                      <p:to>
                                        <p:strVal val="visible"/>
                                      </p:to>
                                    </p:set>
                                    <p:animEffect transition="in" filter="fade">
                                      <p:cBhvr>
                                        <p:cTn id="1112" dur="500"/>
                                        <p:tgtEl>
                                          <p:spTgt spid="152"/>
                                        </p:tgtEl>
                                      </p:cBhvr>
                                    </p:animEffect>
                                  </p:childTnLst>
                                </p:cTn>
                              </p:par>
                            </p:childTnLst>
                          </p:cTn>
                        </p:par>
                      </p:childTnLst>
                    </p:cTn>
                  </p:par>
                </p:childTnLst>
              </p:cTn>
              <p:nextCondLst>
                <p:cond evt="onClick" delay="0">
                  <p:tgtEl>
                    <p:spTgt spid="161"/>
                  </p:tgtEl>
                </p:cond>
              </p:nextCondLst>
            </p:seq>
            <p:seq concurrent="1" nextAc="seek">
              <p:cTn id="1113" restart="whenNotActive" fill="hold" evtFilter="cancelBubble" nodeType="interactiveSeq">
                <p:stCondLst>
                  <p:cond evt="onClick" delay="0">
                    <p:tgtEl>
                      <p:spTgt spid="162"/>
                    </p:tgtEl>
                  </p:cond>
                </p:stCondLst>
                <p:endSync evt="end" delay="0">
                  <p:rtn val="all"/>
                </p:endSync>
                <p:childTnLst>
                  <p:par>
                    <p:cTn id="1114" fill="hold">
                      <p:stCondLst>
                        <p:cond delay="0"/>
                      </p:stCondLst>
                      <p:childTnLst>
                        <p:par>
                          <p:cTn id="1115" fill="hold">
                            <p:stCondLst>
                              <p:cond delay="0"/>
                            </p:stCondLst>
                            <p:childTnLst>
                              <p:par>
                                <p:cTn id="1116" presetID="1" presetClass="exit" presetSubtype="0" fill="hold" grpId="1" nodeType="clickEffect">
                                  <p:stCondLst>
                                    <p:cond delay="0"/>
                                  </p:stCondLst>
                                  <p:childTnLst>
                                    <p:set>
                                      <p:cBhvr>
                                        <p:cTn id="1117" dur="1" fill="hold">
                                          <p:stCondLst>
                                            <p:cond delay="0"/>
                                          </p:stCondLst>
                                        </p:cTn>
                                        <p:tgtEl>
                                          <p:spTgt spid="162"/>
                                        </p:tgtEl>
                                        <p:attrNameLst>
                                          <p:attrName>style.visibility</p:attrName>
                                        </p:attrNameLst>
                                      </p:cBhvr>
                                      <p:to>
                                        <p:strVal val="hidden"/>
                                      </p:to>
                                    </p:set>
                                  </p:childTnLst>
                                </p:cTn>
                              </p:par>
                              <p:par>
                                <p:cTn id="1118" presetID="1" presetClass="exit" presetSubtype="0" fill="hold" grpId="1" nodeType="withEffect">
                                  <p:stCondLst>
                                    <p:cond delay="0"/>
                                  </p:stCondLst>
                                  <p:childTnLst>
                                    <p:set>
                                      <p:cBhvr>
                                        <p:cTn id="1119" dur="1" fill="hold">
                                          <p:stCondLst>
                                            <p:cond delay="0"/>
                                          </p:stCondLst>
                                        </p:cTn>
                                        <p:tgtEl>
                                          <p:spTgt spid="145"/>
                                        </p:tgtEl>
                                        <p:attrNameLst>
                                          <p:attrName>style.visibility</p:attrName>
                                        </p:attrNameLst>
                                      </p:cBhvr>
                                      <p:to>
                                        <p:strVal val="hidden"/>
                                      </p:to>
                                    </p:set>
                                  </p:childTnLst>
                                </p:cTn>
                              </p:par>
                              <p:par>
                                <p:cTn id="1120" presetID="10" presetClass="entr" presetSubtype="0" fill="hold" grpId="8" nodeType="withEffect">
                                  <p:stCondLst>
                                    <p:cond delay="0"/>
                                  </p:stCondLst>
                                  <p:childTnLst>
                                    <p:set>
                                      <p:cBhvr>
                                        <p:cTn id="1121" dur="1" fill="hold">
                                          <p:stCondLst>
                                            <p:cond delay="0"/>
                                          </p:stCondLst>
                                        </p:cTn>
                                        <p:tgtEl>
                                          <p:spTgt spid="152"/>
                                        </p:tgtEl>
                                        <p:attrNameLst>
                                          <p:attrName>style.visibility</p:attrName>
                                        </p:attrNameLst>
                                      </p:cBhvr>
                                      <p:to>
                                        <p:strVal val="visible"/>
                                      </p:to>
                                    </p:set>
                                    <p:animEffect transition="in" filter="fade">
                                      <p:cBhvr>
                                        <p:cTn id="1122" dur="500"/>
                                        <p:tgtEl>
                                          <p:spTgt spid="152"/>
                                        </p:tgtEl>
                                      </p:cBhvr>
                                    </p:animEffect>
                                  </p:childTnLst>
                                </p:cTn>
                              </p:par>
                            </p:childTnLst>
                          </p:cTn>
                        </p:par>
                      </p:childTnLst>
                    </p:cTn>
                  </p:par>
                </p:childTnLst>
              </p:cTn>
              <p:nextCondLst>
                <p:cond evt="onClick" delay="0">
                  <p:tgtEl>
                    <p:spTgt spid="162"/>
                  </p:tgtEl>
                </p:cond>
              </p:nextCondLst>
            </p:seq>
            <p:seq concurrent="1" nextAc="seek">
              <p:cTn id="1123" restart="whenNotActive" fill="hold" evtFilter="cancelBubble" nodeType="interactiveSeq">
                <p:stCondLst>
                  <p:cond evt="onClick" delay="0">
                    <p:tgtEl>
                      <p:spTgt spid="163"/>
                    </p:tgtEl>
                  </p:cond>
                </p:stCondLst>
                <p:endSync evt="end" delay="0">
                  <p:rtn val="all"/>
                </p:endSync>
                <p:childTnLst>
                  <p:par>
                    <p:cTn id="1124" fill="hold">
                      <p:stCondLst>
                        <p:cond delay="0"/>
                      </p:stCondLst>
                      <p:childTnLst>
                        <p:par>
                          <p:cTn id="1125" fill="hold">
                            <p:stCondLst>
                              <p:cond delay="0"/>
                            </p:stCondLst>
                            <p:childTnLst>
                              <p:par>
                                <p:cTn id="1126" presetID="1" presetClass="exit" presetSubtype="0" fill="hold" grpId="1" nodeType="clickEffect">
                                  <p:stCondLst>
                                    <p:cond delay="0"/>
                                  </p:stCondLst>
                                  <p:childTnLst>
                                    <p:set>
                                      <p:cBhvr>
                                        <p:cTn id="1127" dur="1" fill="hold">
                                          <p:stCondLst>
                                            <p:cond delay="0"/>
                                          </p:stCondLst>
                                        </p:cTn>
                                        <p:tgtEl>
                                          <p:spTgt spid="163"/>
                                        </p:tgtEl>
                                        <p:attrNameLst>
                                          <p:attrName>style.visibility</p:attrName>
                                        </p:attrNameLst>
                                      </p:cBhvr>
                                      <p:to>
                                        <p:strVal val="hidden"/>
                                      </p:to>
                                    </p:set>
                                  </p:childTnLst>
                                </p:cTn>
                              </p:par>
                              <p:par>
                                <p:cTn id="1128" presetID="1" presetClass="exit" presetSubtype="0" fill="hold" grpId="5" nodeType="withEffect">
                                  <p:stCondLst>
                                    <p:cond delay="0"/>
                                  </p:stCondLst>
                                  <p:childTnLst>
                                    <p:set>
                                      <p:cBhvr>
                                        <p:cTn id="1129" dur="1" fill="hold">
                                          <p:stCondLst>
                                            <p:cond delay="0"/>
                                          </p:stCondLst>
                                        </p:cTn>
                                        <p:tgtEl>
                                          <p:spTgt spid="143"/>
                                        </p:tgtEl>
                                        <p:attrNameLst>
                                          <p:attrName>style.visibility</p:attrName>
                                        </p:attrNameLst>
                                      </p:cBhvr>
                                      <p:to>
                                        <p:strVal val="hidden"/>
                                      </p:to>
                                    </p:set>
                                  </p:childTnLst>
                                </p:cTn>
                              </p:par>
                              <p:par>
                                <p:cTn id="1130" presetID="10" presetClass="entr" presetSubtype="0" fill="hold" grpId="7" nodeType="withEffect">
                                  <p:stCondLst>
                                    <p:cond delay="0"/>
                                  </p:stCondLst>
                                  <p:childTnLst>
                                    <p:set>
                                      <p:cBhvr>
                                        <p:cTn id="1131" dur="1" fill="hold">
                                          <p:stCondLst>
                                            <p:cond delay="0"/>
                                          </p:stCondLst>
                                        </p:cTn>
                                        <p:tgtEl>
                                          <p:spTgt spid="152"/>
                                        </p:tgtEl>
                                        <p:attrNameLst>
                                          <p:attrName>style.visibility</p:attrName>
                                        </p:attrNameLst>
                                      </p:cBhvr>
                                      <p:to>
                                        <p:strVal val="visible"/>
                                      </p:to>
                                    </p:set>
                                    <p:animEffect transition="in" filter="fade">
                                      <p:cBhvr>
                                        <p:cTn id="1132" dur="500"/>
                                        <p:tgtEl>
                                          <p:spTgt spid="152"/>
                                        </p:tgtEl>
                                      </p:cBhvr>
                                    </p:animEffect>
                                  </p:childTnLst>
                                </p:cTn>
                              </p:par>
                            </p:childTnLst>
                          </p:cTn>
                        </p:par>
                      </p:childTnLst>
                    </p:cTn>
                  </p:par>
                </p:childTnLst>
              </p:cTn>
              <p:nextCondLst>
                <p:cond evt="onClick" delay="0">
                  <p:tgtEl>
                    <p:spTgt spid="163"/>
                  </p:tgtEl>
                </p:cond>
              </p:nextCondLst>
            </p:seq>
            <p:seq concurrent="1" nextAc="seek">
              <p:cTn id="1133" restart="whenNotActive" fill="hold" evtFilter="cancelBubble" nodeType="interactiveSeq">
                <p:stCondLst>
                  <p:cond evt="onClick" delay="0">
                    <p:tgtEl>
                      <p:spTgt spid="165"/>
                    </p:tgtEl>
                  </p:cond>
                </p:stCondLst>
                <p:endSync evt="end" delay="0">
                  <p:rtn val="all"/>
                </p:endSync>
                <p:childTnLst>
                  <p:par>
                    <p:cTn id="1134" fill="hold">
                      <p:stCondLst>
                        <p:cond delay="0"/>
                      </p:stCondLst>
                      <p:childTnLst>
                        <p:par>
                          <p:cTn id="1135" fill="hold">
                            <p:stCondLst>
                              <p:cond delay="0"/>
                            </p:stCondLst>
                            <p:childTnLst>
                              <p:par>
                                <p:cTn id="1136" presetID="1" presetClass="entr" presetSubtype="0" fill="hold" grpId="0" nodeType="clickEffect">
                                  <p:stCondLst>
                                    <p:cond delay="0"/>
                                  </p:stCondLst>
                                  <p:childTnLst>
                                    <p:set>
                                      <p:cBhvr>
                                        <p:cTn id="1137" dur="1" fill="hold">
                                          <p:stCondLst>
                                            <p:cond delay="0"/>
                                          </p:stCondLst>
                                        </p:cTn>
                                        <p:tgtEl>
                                          <p:spTgt spid="171"/>
                                        </p:tgtEl>
                                        <p:attrNameLst>
                                          <p:attrName>style.visibility</p:attrName>
                                        </p:attrNameLst>
                                      </p:cBhvr>
                                      <p:to>
                                        <p:strVal val="visible"/>
                                      </p:to>
                                    </p:set>
                                  </p:childTnLst>
                                </p:cTn>
                              </p:par>
                              <p:par>
                                <p:cTn id="1138" presetID="1" presetClass="entr" presetSubtype="0" fill="hold" grpId="0" nodeType="withEffect">
                                  <p:stCondLst>
                                    <p:cond delay="0"/>
                                  </p:stCondLst>
                                  <p:childTnLst>
                                    <p:set>
                                      <p:cBhvr>
                                        <p:cTn id="1139" dur="1" fill="hold">
                                          <p:stCondLst>
                                            <p:cond delay="0"/>
                                          </p:stCondLst>
                                        </p:cTn>
                                        <p:tgtEl>
                                          <p:spTgt spid="147"/>
                                        </p:tgtEl>
                                        <p:attrNameLst>
                                          <p:attrName>style.visibility</p:attrName>
                                        </p:attrNameLst>
                                      </p:cBhvr>
                                      <p:to>
                                        <p:strVal val="visible"/>
                                      </p:to>
                                    </p:set>
                                  </p:childTnLst>
                                </p:cTn>
                              </p:par>
                              <p:par>
                                <p:cTn id="1140" presetID="10" presetClass="exit" presetSubtype="0" fill="hold" grpId="1" nodeType="withEffect">
                                  <p:stCondLst>
                                    <p:cond delay="0"/>
                                  </p:stCondLst>
                                  <p:childTnLst>
                                    <p:animEffect transition="out" filter="fade">
                                      <p:cBhvr>
                                        <p:cTn id="1141" dur="500"/>
                                        <p:tgtEl>
                                          <p:spTgt spid="150"/>
                                        </p:tgtEl>
                                      </p:cBhvr>
                                    </p:animEffect>
                                    <p:set>
                                      <p:cBhvr>
                                        <p:cTn id="1142"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5"/>
                  </p:tgtEl>
                </p:cond>
              </p:nextCondLst>
            </p:seq>
            <p:seq concurrent="1" nextAc="seek">
              <p:cTn id="1143" restart="whenNotActive" fill="hold" evtFilter="cancelBubble" nodeType="interactiveSeq">
                <p:stCondLst>
                  <p:cond evt="onClick" delay="0">
                    <p:tgtEl>
                      <p:spTgt spid="166"/>
                    </p:tgtEl>
                  </p:cond>
                </p:stCondLst>
                <p:endSync evt="end" delay="0">
                  <p:rtn val="all"/>
                </p:endSync>
                <p:childTnLst>
                  <p:par>
                    <p:cTn id="1144" fill="hold">
                      <p:stCondLst>
                        <p:cond delay="0"/>
                      </p:stCondLst>
                      <p:childTnLst>
                        <p:par>
                          <p:cTn id="1145" fill="hold">
                            <p:stCondLst>
                              <p:cond delay="0"/>
                            </p:stCondLst>
                            <p:childTnLst>
                              <p:par>
                                <p:cTn id="1146" presetID="1" presetClass="entr" presetSubtype="0" fill="hold" grpId="0" nodeType="clickEffect">
                                  <p:stCondLst>
                                    <p:cond delay="0"/>
                                  </p:stCondLst>
                                  <p:childTnLst>
                                    <p:set>
                                      <p:cBhvr>
                                        <p:cTn id="1147" dur="1" fill="hold">
                                          <p:stCondLst>
                                            <p:cond delay="0"/>
                                          </p:stCondLst>
                                        </p:cTn>
                                        <p:tgtEl>
                                          <p:spTgt spid="172"/>
                                        </p:tgtEl>
                                        <p:attrNameLst>
                                          <p:attrName>style.visibility</p:attrName>
                                        </p:attrNameLst>
                                      </p:cBhvr>
                                      <p:to>
                                        <p:strVal val="visible"/>
                                      </p:to>
                                    </p:set>
                                  </p:childTnLst>
                                </p:cTn>
                              </p:par>
                              <p:par>
                                <p:cTn id="1148" presetID="10" presetClass="exit" presetSubtype="0" fill="hold" grpId="2" nodeType="withEffect">
                                  <p:stCondLst>
                                    <p:cond delay="0"/>
                                  </p:stCondLst>
                                  <p:childTnLst>
                                    <p:animEffect transition="out" filter="fade">
                                      <p:cBhvr>
                                        <p:cTn id="1149" dur="500"/>
                                        <p:tgtEl>
                                          <p:spTgt spid="150"/>
                                        </p:tgtEl>
                                      </p:cBhvr>
                                    </p:animEffect>
                                    <p:set>
                                      <p:cBhvr>
                                        <p:cTn id="1150"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6"/>
                  </p:tgtEl>
                </p:cond>
              </p:nextCondLst>
            </p:seq>
            <p:seq concurrent="1" nextAc="seek">
              <p:cTn id="1151" restart="whenNotActive" fill="hold" evtFilter="cancelBubble" nodeType="interactiveSeq">
                <p:stCondLst>
                  <p:cond evt="onClick" delay="0">
                    <p:tgtEl>
                      <p:spTgt spid="167"/>
                    </p:tgtEl>
                  </p:cond>
                </p:stCondLst>
                <p:endSync evt="end" delay="0">
                  <p:rtn val="all"/>
                </p:endSync>
                <p:childTnLst>
                  <p:par>
                    <p:cTn id="1152" fill="hold">
                      <p:stCondLst>
                        <p:cond delay="0"/>
                      </p:stCondLst>
                      <p:childTnLst>
                        <p:par>
                          <p:cTn id="1153" fill="hold">
                            <p:stCondLst>
                              <p:cond delay="0"/>
                            </p:stCondLst>
                            <p:childTnLst>
                              <p:par>
                                <p:cTn id="1154" presetID="1" presetClass="entr" presetSubtype="0" fill="hold" grpId="1" nodeType="clickEffect">
                                  <p:stCondLst>
                                    <p:cond delay="0"/>
                                  </p:stCondLst>
                                  <p:childTnLst>
                                    <p:set>
                                      <p:cBhvr>
                                        <p:cTn id="1155" dur="1" fill="hold">
                                          <p:stCondLst>
                                            <p:cond delay="0"/>
                                          </p:stCondLst>
                                        </p:cTn>
                                        <p:tgtEl>
                                          <p:spTgt spid="173"/>
                                        </p:tgtEl>
                                        <p:attrNameLst>
                                          <p:attrName>style.visibility</p:attrName>
                                        </p:attrNameLst>
                                      </p:cBhvr>
                                      <p:to>
                                        <p:strVal val="visible"/>
                                      </p:to>
                                    </p:set>
                                  </p:childTnLst>
                                </p:cTn>
                              </p:par>
                              <p:par>
                                <p:cTn id="1156" presetID="1" presetClass="entr" presetSubtype="0" fill="hold" grpId="1" nodeType="withEffect">
                                  <p:stCondLst>
                                    <p:cond delay="0"/>
                                  </p:stCondLst>
                                  <p:childTnLst>
                                    <p:set>
                                      <p:cBhvr>
                                        <p:cTn id="1157" dur="1" fill="hold">
                                          <p:stCondLst>
                                            <p:cond delay="0"/>
                                          </p:stCondLst>
                                        </p:cTn>
                                        <p:tgtEl>
                                          <p:spTgt spid="142"/>
                                        </p:tgtEl>
                                        <p:attrNameLst>
                                          <p:attrName>style.visibility</p:attrName>
                                        </p:attrNameLst>
                                      </p:cBhvr>
                                      <p:to>
                                        <p:strVal val="visible"/>
                                      </p:to>
                                    </p:set>
                                  </p:childTnLst>
                                </p:cTn>
                              </p:par>
                              <p:par>
                                <p:cTn id="1158" presetID="10" presetClass="exit" presetSubtype="0" fill="hold" grpId="5" nodeType="withEffect">
                                  <p:stCondLst>
                                    <p:cond delay="0"/>
                                  </p:stCondLst>
                                  <p:childTnLst>
                                    <p:animEffect transition="out" filter="fade">
                                      <p:cBhvr>
                                        <p:cTn id="1159" dur="500"/>
                                        <p:tgtEl>
                                          <p:spTgt spid="150"/>
                                        </p:tgtEl>
                                      </p:cBhvr>
                                    </p:animEffect>
                                    <p:set>
                                      <p:cBhvr>
                                        <p:cTn id="1160"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7"/>
                  </p:tgtEl>
                </p:cond>
              </p:nextCondLst>
            </p:seq>
            <p:seq concurrent="1" nextAc="seek">
              <p:cTn id="1161" restart="whenNotActive" fill="hold" evtFilter="cancelBubble" nodeType="interactiveSeq">
                <p:stCondLst>
                  <p:cond evt="onClick" delay="0">
                    <p:tgtEl>
                      <p:spTgt spid="169"/>
                    </p:tgtEl>
                  </p:cond>
                </p:stCondLst>
                <p:endSync evt="end" delay="0">
                  <p:rtn val="all"/>
                </p:endSync>
                <p:childTnLst>
                  <p:par>
                    <p:cTn id="1162" fill="hold">
                      <p:stCondLst>
                        <p:cond delay="0"/>
                      </p:stCondLst>
                      <p:childTnLst>
                        <p:par>
                          <p:cTn id="1163" fill="hold">
                            <p:stCondLst>
                              <p:cond delay="0"/>
                            </p:stCondLst>
                            <p:childTnLst>
                              <p:par>
                                <p:cTn id="1164" presetID="1" presetClass="entr" presetSubtype="0" fill="hold" grpId="0" nodeType="clickEffect">
                                  <p:stCondLst>
                                    <p:cond delay="0"/>
                                  </p:stCondLst>
                                  <p:childTnLst>
                                    <p:set>
                                      <p:cBhvr>
                                        <p:cTn id="1165" dur="1" fill="hold">
                                          <p:stCondLst>
                                            <p:cond delay="0"/>
                                          </p:stCondLst>
                                        </p:cTn>
                                        <p:tgtEl>
                                          <p:spTgt spid="175"/>
                                        </p:tgtEl>
                                        <p:attrNameLst>
                                          <p:attrName>style.visibility</p:attrName>
                                        </p:attrNameLst>
                                      </p:cBhvr>
                                      <p:to>
                                        <p:strVal val="visible"/>
                                      </p:to>
                                    </p:set>
                                  </p:childTnLst>
                                </p:cTn>
                              </p:par>
                              <p:par>
                                <p:cTn id="1166" presetID="1" presetClass="entr" presetSubtype="0" fill="hold" grpId="0" nodeType="withEffect">
                                  <p:stCondLst>
                                    <p:cond delay="0"/>
                                  </p:stCondLst>
                                  <p:childTnLst>
                                    <p:set>
                                      <p:cBhvr>
                                        <p:cTn id="1167" dur="1" fill="hold">
                                          <p:stCondLst>
                                            <p:cond delay="0"/>
                                          </p:stCondLst>
                                        </p:cTn>
                                        <p:tgtEl>
                                          <p:spTgt spid="142"/>
                                        </p:tgtEl>
                                        <p:attrNameLst>
                                          <p:attrName>style.visibility</p:attrName>
                                        </p:attrNameLst>
                                      </p:cBhvr>
                                      <p:to>
                                        <p:strVal val="visible"/>
                                      </p:to>
                                    </p:set>
                                  </p:childTnLst>
                                </p:cTn>
                              </p:par>
                              <p:par>
                                <p:cTn id="1168" presetID="10" presetClass="exit" presetSubtype="0" fill="hold" grpId="4" nodeType="withEffect">
                                  <p:stCondLst>
                                    <p:cond delay="0"/>
                                  </p:stCondLst>
                                  <p:childTnLst>
                                    <p:animEffect transition="out" filter="fade">
                                      <p:cBhvr>
                                        <p:cTn id="1169" dur="500"/>
                                        <p:tgtEl>
                                          <p:spTgt spid="150"/>
                                        </p:tgtEl>
                                      </p:cBhvr>
                                    </p:animEffect>
                                    <p:set>
                                      <p:cBhvr>
                                        <p:cTn id="1170"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9"/>
                  </p:tgtEl>
                </p:cond>
              </p:nextCondLst>
            </p:seq>
            <p:seq concurrent="1" nextAc="seek">
              <p:cTn id="1171" restart="whenNotActive" fill="hold" evtFilter="cancelBubble" nodeType="interactiveSeq">
                <p:stCondLst>
                  <p:cond evt="onClick" delay="0">
                    <p:tgtEl>
                      <p:spTgt spid="170"/>
                    </p:tgtEl>
                  </p:cond>
                </p:stCondLst>
                <p:endSync evt="end" delay="0">
                  <p:rtn val="all"/>
                </p:endSync>
                <p:childTnLst>
                  <p:par>
                    <p:cTn id="1172" fill="hold">
                      <p:stCondLst>
                        <p:cond delay="0"/>
                      </p:stCondLst>
                      <p:childTnLst>
                        <p:par>
                          <p:cTn id="1173" fill="hold">
                            <p:stCondLst>
                              <p:cond delay="0"/>
                            </p:stCondLst>
                            <p:childTnLst>
                              <p:par>
                                <p:cTn id="1174" presetID="1" presetClass="entr" presetSubtype="0" fill="hold" grpId="0" nodeType="clickEffect">
                                  <p:stCondLst>
                                    <p:cond delay="0"/>
                                  </p:stCondLst>
                                  <p:childTnLst>
                                    <p:set>
                                      <p:cBhvr>
                                        <p:cTn id="1175" dur="1" fill="hold">
                                          <p:stCondLst>
                                            <p:cond delay="0"/>
                                          </p:stCondLst>
                                        </p:cTn>
                                        <p:tgtEl>
                                          <p:spTgt spid="176"/>
                                        </p:tgtEl>
                                        <p:attrNameLst>
                                          <p:attrName>style.visibility</p:attrName>
                                        </p:attrNameLst>
                                      </p:cBhvr>
                                      <p:to>
                                        <p:strVal val="visible"/>
                                      </p:to>
                                    </p:set>
                                  </p:childTnLst>
                                </p:cTn>
                              </p:par>
                              <p:par>
                                <p:cTn id="1176" presetID="10" presetClass="exit" presetSubtype="0" fill="hold" grpId="3" nodeType="withEffect">
                                  <p:stCondLst>
                                    <p:cond delay="0"/>
                                  </p:stCondLst>
                                  <p:childTnLst>
                                    <p:animEffect transition="out" filter="fade">
                                      <p:cBhvr>
                                        <p:cTn id="1177" dur="500"/>
                                        <p:tgtEl>
                                          <p:spTgt spid="150"/>
                                        </p:tgtEl>
                                      </p:cBhvr>
                                    </p:animEffect>
                                    <p:set>
                                      <p:cBhvr>
                                        <p:cTn id="1178"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70"/>
                  </p:tgtEl>
                </p:cond>
              </p:nextCondLst>
            </p:seq>
            <p:seq concurrent="1" nextAc="seek">
              <p:cTn id="1179" restart="whenNotActive" fill="hold" evtFilter="cancelBubble" nodeType="interactiveSeq">
                <p:stCondLst>
                  <p:cond evt="onClick" delay="0">
                    <p:tgtEl>
                      <p:spTgt spid="168"/>
                    </p:tgtEl>
                  </p:cond>
                </p:stCondLst>
                <p:endSync evt="end" delay="0">
                  <p:rtn val="all"/>
                </p:endSync>
                <p:childTnLst>
                  <p:par>
                    <p:cTn id="1180" fill="hold">
                      <p:stCondLst>
                        <p:cond delay="0"/>
                      </p:stCondLst>
                      <p:childTnLst>
                        <p:par>
                          <p:cTn id="1181" fill="hold">
                            <p:stCondLst>
                              <p:cond delay="0"/>
                            </p:stCondLst>
                            <p:childTnLst>
                              <p:par>
                                <p:cTn id="1182" presetID="1" presetClass="entr" presetSubtype="0" fill="hold" grpId="0" nodeType="clickEffect">
                                  <p:stCondLst>
                                    <p:cond delay="0"/>
                                  </p:stCondLst>
                                  <p:childTnLst>
                                    <p:set>
                                      <p:cBhvr>
                                        <p:cTn id="1183" dur="1" fill="hold">
                                          <p:stCondLst>
                                            <p:cond delay="0"/>
                                          </p:stCondLst>
                                        </p:cTn>
                                        <p:tgtEl>
                                          <p:spTgt spid="174"/>
                                        </p:tgtEl>
                                        <p:attrNameLst>
                                          <p:attrName>style.visibility</p:attrName>
                                        </p:attrNameLst>
                                      </p:cBhvr>
                                      <p:to>
                                        <p:strVal val="visible"/>
                                      </p:to>
                                    </p:set>
                                  </p:childTnLst>
                                </p:cTn>
                              </p:par>
                              <p:par>
                                <p:cTn id="1184" presetID="1" presetClass="entr" presetSubtype="0" fill="hold" grpId="5" nodeType="withEffect">
                                  <p:stCondLst>
                                    <p:cond delay="0"/>
                                  </p:stCondLst>
                                  <p:childTnLst>
                                    <p:set>
                                      <p:cBhvr>
                                        <p:cTn id="1185" dur="1" fill="hold">
                                          <p:stCondLst>
                                            <p:cond delay="0"/>
                                          </p:stCondLst>
                                        </p:cTn>
                                        <p:tgtEl>
                                          <p:spTgt spid="142"/>
                                        </p:tgtEl>
                                        <p:attrNameLst>
                                          <p:attrName>style.visibility</p:attrName>
                                        </p:attrNameLst>
                                      </p:cBhvr>
                                      <p:to>
                                        <p:strVal val="visible"/>
                                      </p:to>
                                    </p:set>
                                  </p:childTnLst>
                                </p:cTn>
                              </p:par>
                              <p:par>
                                <p:cTn id="1186" presetID="10" presetClass="exit" presetSubtype="0" fill="hold" grpId="0" nodeType="withEffect">
                                  <p:stCondLst>
                                    <p:cond delay="0"/>
                                  </p:stCondLst>
                                  <p:childTnLst>
                                    <p:animEffect transition="out" filter="fade">
                                      <p:cBhvr>
                                        <p:cTn id="1187" dur="500"/>
                                        <p:tgtEl>
                                          <p:spTgt spid="150"/>
                                        </p:tgtEl>
                                      </p:cBhvr>
                                    </p:animEffect>
                                    <p:set>
                                      <p:cBhvr>
                                        <p:cTn id="1188"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8"/>
                  </p:tgtEl>
                </p:cond>
              </p:nextCondLst>
            </p:seq>
            <p:seq concurrent="1" nextAc="seek">
              <p:cTn id="1189" restart="whenNotActive" fill="hold" evtFilter="cancelBubble" nodeType="interactiveSeq">
                <p:stCondLst>
                  <p:cond evt="onClick" delay="0">
                    <p:tgtEl>
                      <p:spTgt spid="176"/>
                    </p:tgtEl>
                  </p:cond>
                </p:stCondLst>
                <p:endSync evt="end" delay="0">
                  <p:rtn val="all"/>
                </p:endSync>
                <p:childTnLst>
                  <p:par>
                    <p:cTn id="1190" fill="hold">
                      <p:stCondLst>
                        <p:cond delay="0"/>
                      </p:stCondLst>
                      <p:childTnLst>
                        <p:par>
                          <p:cTn id="1191" fill="hold">
                            <p:stCondLst>
                              <p:cond delay="0"/>
                            </p:stCondLst>
                            <p:childTnLst>
                              <p:par>
                                <p:cTn id="1192" presetID="1" presetClass="exit" presetSubtype="0" fill="hold" grpId="1" nodeType="clickEffect">
                                  <p:stCondLst>
                                    <p:cond delay="0"/>
                                  </p:stCondLst>
                                  <p:childTnLst>
                                    <p:set>
                                      <p:cBhvr>
                                        <p:cTn id="1193" dur="1" fill="hold">
                                          <p:stCondLst>
                                            <p:cond delay="0"/>
                                          </p:stCondLst>
                                        </p:cTn>
                                        <p:tgtEl>
                                          <p:spTgt spid="176"/>
                                        </p:tgtEl>
                                        <p:attrNameLst>
                                          <p:attrName>style.visibility</p:attrName>
                                        </p:attrNameLst>
                                      </p:cBhvr>
                                      <p:to>
                                        <p:strVal val="hidden"/>
                                      </p:to>
                                    </p:set>
                                  </p:childTnLst>
                                </p:cTn>
                              </p:par>
                              <p:par>
                                <p:cTn id="1194" presetID="10" presetClass="entr" presetSubtype="0" fill="hold" grpId="6" nodeType="withEffect">
                                  <p:stCondLst>
                                    <p:cond delay="0"/>
                                  </p:stCondLst>
                                  <p:childTnLst>
                                    <p:set>
                                      <p:cBhvr>
                                        <p:cTn id="1195" dur="1" fill="hold">
                                          <p:stCondLst>
                                            <p:cond delay="0"/>
                                          </p:stCondLst>
                                        </p:cTn>
                                        <p:tgtEl>
                                          <p:spTgt spid="150"/>
                                        </p:tgtEl>
                                        <p:attrNameLst>
                                          <p:attrName>style.visibility</p:attrName>
                                        </p:attrNameLst>
                                      </p:cBhvr>
                                      <p:to>
                                        <p:strVal val="visible"/>
                                      </p:to>
                                    </p:set>
                                    <p:animEffect transition="in" filter="fade">
                                      <p:cBhvr>
                                        <p:cTn id="1196" dur="500"/>
                                        <p:tgtEl>
                                          <p:spTgt spid="150"/>
                                        </p:tgtEl>
                                      </p:cBhvr>
                                    </p:animEffect>
                                  </p:childTnLst>
                                </p:cTn>
                              </p:par>
                            </p:childTnLst>
                          </p:cTn>
                        </p:par>
                      </p:childTnLst>
                    </p:cTn>
                  </p:par>
                </p:childTnLst>
              </p:cTn>
              <p:nextCondLst>
                <p:cond evt="onClick" delay="0">
                  <p:tgtEl>
                    <p:spTgt spid="176"/>
                  </p:tgtEl>
                </p:cond>
              </p:nextCondLst>
            </p:seq>
            <p:seq concurrent="1" nextAc="seek">
              <p:cTn id="1197" restart="whenNotActive" fill="hold" evtFilter="cancelBubble" nodeType="interactiveSeq">
                <p:stCondLst>
                  <p:cond evt="onClick" delay="0">
                    <p:tgtEl>
                      <p:spTgt spid="171"/>
                    </p:tgtEl>
                  </p:cond>
                </p:stCondLst>
                <p:endSync evt="end" delay="0">
                  <p:rtn val="all"/>
                </p:endSync>
                <p:childTnLst>
                  <p:par>
                    <p:cTn id="1198" fill="hold">
                      <p:stCondLst>
                        <p:cond delay="0"/>
                      </p:stCondLst>
                      <p:childTnLst>
                        <p:par>
                          <p:cTn id="1199" fill="hold">
                            <p:stCondLst>
                              <p:cond delay="0"/>
                            </p:stCondLst>
                            <p:childTnLst>
                              <p:par>
                                <p:cTn id="1200" presetID="1" presetClass="exit" presetSubtype="0" fill="hold" grpId="1" nodeType="clickEffect">
                                  <p:stCondLst>
                                    <p:cond delay="0"/>
                                  </p:stCondLst>
                                  <p:childTnLst>
                                    <p:set>
                                      <p:cBhvr>
                                        <p:cTn id="1201" dur="1" fill="hold">
                                          <p:stCondLst>
                                            <p:cond delay="0"/>
                                          </p:stCondLst>
                                        </p:cTn>
                                        <p:tgtEl>
                                          <p:spTgt spid="171"/>
                                        </p:tgtEl>
                                        <p:attrNameLst>
                                          <p:attrName>style.visibility</p:attrName>
                                        </p:attrNameLst>
                                      </p:cBhvr>
                                      <p:to>
                                        <p:strVal val="hidden"/>
                                      </p:to>
                                    </p:set>
                                  </p:childTnLst>
                                </p:cTn>
                              </p:par>
                              <p:par>
                                <p:cTn id="1202" presetID="10" presetClass="entr" presetSubtype="0" fill="hold" grpId="7" nodeType="withEffect">
                                  <p:stCondLst>
                                    <p:cond delay="0"/>
                                  </p:stCondLst>
                                  <p:childTnLst>
                                    <p:set>
                                      <p:cBhvr>
                                        <p:cTn id="1203" dur="1" fill="hold">
                                          <p:stCondLst>
                                            <p:cond delay="0"/>
                                          </p:stCondLst>
                                        </p:cTn>
                                        <p:tgtEl>
                                          <p:spTgt spid="150"/>
                                        </p:tgtEl>
                                        <p:attrNameLst>
                                          <p:attrName>style.visibility</p:attrName>
                                        </p:attrNameLst>
                                      </p:cBhvr>
                                      <p:to>
                                        <p:strVal val="visible"/>
                                      </p:to>
                                    </p:set>
                                    <p:animEffect transition="in" filter="fade">
                                      <p:cBhvr>
                                        <p:cTn id="1204" dur="500"/>
                                        <p:tgtEl>
                                          <p:spTgt spid="150"/>
                                        </p:tgtEl>
                                      </p:cBhvr>
                                    </p:animEffect>
                                  </p:childTnLst>
                                </p:cTn>
                              </p:par>
                              <p:par>
                                <p:cTn id="1205" presetID="1" presetClass="exit" presetSubtype="0" fill="hold" grpId="1" nodeType="withEffect">
                                  <p:stCondLst>
                                    <p:cond delay="0"/>
                                  </p:stCondLst>
                                  <p:childTnLst>
                                    <p:set>
                                      <p:cBhvr>
                                        <p:cTn id="1206" dur="1" fill="hold">
                                          <p:stCondLst>
                                            <p:cond delay="0"/>
                                          </p:stCondLst>
                                        </p:cTn>
                                        <p:tgtEl>
                                          <p:spTgt spid="147"/>
                                        </p:tgtEl>
                                        <p:attrNameLst>
                                          <p:attrName>style.visibility</p:attrName>
                                        </p:attrNameLst>
                                      </p:cBhvr>
                                      <p:to>
                                        <p:strVal val="hidden"/>
                                      </p:to>
                                    </p:set>
                                  </p:childTnLst>
                                </p:cTn>
                              </p:par>
                            </p:childTnLst>
                          </p:cTn>
                        </p:par>
                      </p:childTnLst>
                    </p:cTn>
                  </p:par>
                </p:childTnLst>
              </p:cTn>
              <p:nextCondLst>
                <p:cond evt="onClick" delay="0">
                  <p:tgtEl>
                    <p:spTgt spid="171"/>
                  </p:tgtEl>
                </p:cond>
              </p:nextCondLst>
            </p:seq>
            <p:seq concurrent="1" nextAc="seek">
              <p:cTn id="1207" restart="whenNotActive" fill="hold" evtFilter="cancelBubble" nodeType="interactiveSeq">
                <p:stCondLst>
                  <p:cond evt="onClick" delay="0">
                    <p:tgtEl>
                      <p:spTgt spid="172"/>
                    </p:tgtEl>
                  </p:cond>
                </p:stCondLst>
                <p:endSync evt="end" delay="0">
                  <p:rtn val="all"/>
                </p:endSync>
                <p:childTnLst>
                  <p:par>
                    <p:cTn id="1208" fill="hold">
                      <p:stCondLst>
                        <p:cond delay="0"/>
                      </p:stCondLst>
                      <p:childTnLst>
                        <p:par>
                          <p:cTn id="1209" fill="hold">
                            <p:stCondLst>
                              <p:cond delay="0"/>
                            </p:stCondLst>
                            <p:childTnLst>
                              <p:par>
                                <p:cTn id="1210" presetID="1" presetClass="exit" presetSubtype="0" fill="hold" grpId="1" nodeType="clickEffect">
                                  <p:stCondLst>
                                    <p:cond delay="0"/>
                                  </p:stCondLst>
                                  <p:childTnLst>
                                    <p:set>
                                      <p:cBhvr>
                                        <p:cTn id="1211" dur="1" fill="hold">
                                          <p:stCondLst>
                                            <p:cond delay="0"/>
                                          </p:stCondLst>
                                        </p:cTn>
                                        <p:tgtEl>
                                          <p:spTgt spid="172"/>
                                        </p:tgtEl>
                                        <p:attrNameLst>
                                          <p:attrName>style.visibility</p:attrName>
                                        </p:attrNameLst>
                                      </p:cBhvr>
                                      <p:to>
                                        <p:strVal val="hidden"/>
                                      </p:to>
                                    </p:set>
                                  </p:childTnLst>
                                </p:cTn>
                              </p:par>
                              <p:par>
                                <p:cTn id="1212" presetID="10" presetClass="entr" presetSubtype="0" fill="hold" grpId="11" nodeType="withEffect">
                                  <p:stCondLst>
                                    <p:cond delay="0"/>
                                  </p:stCondLst>
                                  <p:childTnLst>
                                    <p:set>
                                      <p:cBhvr>
                                        <p:cTn id="1213" dur="1" fill="hold">
                                          <p:stCondLst>
                                            <p:cond delay="0"/>
                                          </p:stCondLst>
                                        </p:cTn>
                                        <p:tgtEl>
                                          <p:spTgt spid="150"/>
                                        </p:tgtEl>
                                        <p:attrNameLst>
                                          <p:attrName>style.visibility</p:attrName>
                                        </p:attrNameLst>
                                      </p:cBhvr>
                                      <p:to>
                                        <p:strVal val="visible"/>
                                      </p:to>
                                    </p:set>
                                    <p:animEffect transition="in" filter="fade">
                                      <p:cBhvr>
                                        <p:cTn id="1214" dur="500"/>
                                        <p:tgtEl>
                                          <p:spTgt spid="150"/>
                                        </p:tgtEl>
                                      </p:cBhvr>
                                    </p:animEffect>
                                  </p:childTnLst>
                                </p:cTn>
                              </p:par>
                            </p:childTnLst>
                          </p:cTn>
                        </p:par>
                      </p:childTnLst>
                    </p:cTn>
                  </p:par>
                </p:childTnLst>
              </p:cTn>
              <p:nextCondLst>
                <p:cond evt="onClick" delay="0">
                  <p:tgtEl>
                    <p:spTgt spid="172"/>
                  </p:tgtEl>
                </p:cond>
              </p:nextCondLst>
            </p:seq>
            <p:seq concurrent="1" nextAc="seek">
              <p:cTn id="1215" restart="whenNotActive" fill="hold" evtFilter="cancelBubble" nodeType="interactiveSeq">
                <p:stCondLst>
                  <p:cond evt="onClick" delay="0">
                    <p:tgtEl>
                      <p:spTgt spid="173"/>
                    </p:tgtEl>
                  </p:cond>
                </p:stCondLst>
                <p:endSync evt="end" delay="0">
                  <p:rtn val="all"/>
                </p:endSync>
                <p:childTnLst>
                  <p:par>
                    <p:cTn id="1216" fill="hold">
                      <p:stCondLst>
                        <p:cond delay="0"/>
                      </p:stCondLst>
                      <p:childTnLst>
                        <p:par>
                          <p:cTn id="1217" fill="hold">
                            <p:stCondLst>
                              <p:cond delay="0"/>
                            </p:stCondLst>
                            <p:childTnLst>
                              <p:par>
                                <p:cTn id="1218" presetID="1" presetClass="exit" presetSubtype="0" fill="hold" grpId="0" nodeType="clickEffect">
                                  <p:stCondLst>
                                    <p:cond delay="0"/>
                                  </p:stCondLst>
                                  <p:childTnLst>
                                    <p:set>
                                      <p:cBhvr>
                                        <p:cTn id="1219" dur="1" fill="hold">
                                          <p:stCondLst>
                                            <p:cond delay="0"/>
                                          </p:stCondLst>
                                        </p:cTn>
                                        <p:tgtEl>
                                          <p:spTgt spid="173"/>
                                        </p:tgtEl>
                                        <p:attrNameLst>
                                          <p:attrName>style.visibility</p:attrName>
                                        </p:attrNameLst>
                                      </p:cBhvr>
                                      <p:to>
                                        <p:strVal val="hidden"/>
                                      </p:to>
                                    </p:set>
                                  </p:childTnLst>
                                </p:cTn>
                              </p:par>
                              <p:par>
                                <p:cTn id="1220" presetID="1" presetClass="exit" presetSubtype="0" fill="hold" grpId="4" nodeType="withEffect">
                                  <p:stCondLst>
                                    <p:cond delay="0"/>
                                  </p:stCondLst>
                                  <p:childTnLst>
                                    <p:set>
                                      <p:cBhvr>
                                        <p:cTn id="1221" dur="1" fill="hold">
                                          <p:stCondLst>
                                            <p:cond delay="0"/>
                                          </p:stCondLst>
                                        </p:cTn>
                                        <p:tgtEl>
                                          <p:spTgt spid="142"/>
                                        </p:tgtEl>
                                        <p:attrNameLst>
                                          <p:attrName>style.visibility</p:attrName>
                                        </p:attrNameLst>
                                      </p:cBhvr>
                                      <p:to>
                                        <p:strVal val="hidden"/>
                                      </p:to>
                                    </p:set>
                                  </p:childTnLst>
                                </p:cTn>
                              </p:par>
                              <p:par>
                                <p:cTn id="1222" presetID="10" presetClass="entr" presetSubtype="0" fill="hold" grpId="10" nodeType="withEffect">
                                  <p:stCondLst>
                                    <p:cond delay="0"/>
                                  </p:stCondLst>
                                  <p:childTnLst>
                                    <p:set>
                                      <p:cBhvr>
                                        <p:cTn id="1223" dur="1" fill="hold">
                                          <p:stCondLst>
                                            <p:cond delay="0"/>
                                          </p:stCondLst>
                                        </p:cTn>
                                        <p:tgtEl>
                                          <p:spTgt spid="150"/>
                                        </p:tgtEl>
                                        <p:attrNameLst>
                                          <p:attrName>style.visibility</p:attrName>
                                        </p:attrNameLst>
                                      </p:cBhvr>
                                      <p:to>
                                        <p:strVal val="visible"/>
                                      </p:to>
                                    </p:set>
                                    <p:animEffect transition="in" filter="fade">
                                      <p:cBhvr>
                                        <p:cTn id="1224" dur="500"/>
                                        <p:tgtEl>
                                          <p:spTgt spid="150"/>
                                        </p:tgtEl>
                                      </p:cBhvr>
                                    </p:animEffect>
                                  </p:childTnLst>
                                </p:cTn>
                              </p:par>
                            </p:childTnLst>
                          </p:cTn>
                        </p:par>
                      </p:childTnLst>
                    </p:cTn>
                  </p:par>
                </p:childTnLst>
              </p:cTn>
              <p:nextCondLst>
                <p:cond evt="onClick" delay="0">
                  <p:tgtEl>
                    <p:spTgt spid="173"/>
                  </p:tgtEl>
                </p:cond>
              </p:nextCondLst>
            </p:seq>
            <p:seq concurrent="1" nextAc="seek">
              <p:cTn id="1225" restart="whenNotActive" fill="hold" evtFilter="cancelBubble" nodeType="interactiveSeq">
                <p:stCondLst>
                  <p:cond evt="onClick" delay="0">
                    <p:tgtEl>
                      <p:spTgt spid="174"/>
                    </p:tgtEl>
                  </p:cond>
                </p:stCondLst>
                <p:endSync evt="end" delay="0">
                  <p:rtn val="all"/>
                </p:endSync>
                <p:childTnLst>
                  <p:par>
                    <p:cTn id="1226" fill="hold">
                      <p:stCondLst>
                        <p:cond delay="0"/>
                      </p:stCondLst>
                      <p:childTnLst>
                        <p:par>
                          <p:cTn id="1227" fill="hold">
                            <p:stCondLst>
                              <p:cond delay="0"/>
                            </p:stCondLst>
                            <p:childTnLst>
                              <p:par>
                                <p:cTn id="1228" presetID="1" presetClass="exit" presetSubtype="0" fill="hold" grpId="1" nodeType="clickEffect">
                                  <p:stCondLst>
                                    <p:cond delay="0"/>
                                  </p:stCondLst>
                                  <p:childTnLst>
                                    <p:set>
                                      <p:cBhvr>
                                        <p:cTn id="1229" dur="1" fill="hold">
                                          <p:stCondLst>
                                            <p:cond delay="0"/>
                                          </p:stCondLst>
                                        </p:cTn>
                                        <p:tgtEl>
                                          <p:spTgt spid="174"/>
                                        </p:tgtEl>
                                        <p:attrNameLst>
                                          <p:attrName>style.visibility</p:attrName>
                                        </p:attrNameLst>
                                      </p:cBhvr>
                                      <p:to>
                                        <p:strVal val="hidden"/>
                                      </p:to>
                                    </p:set>
                                  </p:childTnLst>
                                </p:cTn>
                              </p:par>
                              <p:par>
                                <p:cTn id="1230" presetID="1" presetClass="exit" presetSubtype="0" fill="hold" grpId="3" nodeType="withEffect">
                                  <p:stCondLst>
                                    <p:cond delay="0"/>
                                  </p:stCondLst>
                                  <p:childTnLst>
                                    <p:set>
                                      <p:cBhvr>
                                        <p:cTn id="1231" dur="1" fill="hold">
                                          <p:stCondLst>
                                            <p:cond delay="0"/>
                                          </p:stCondLst>
                                        </p:cTn>
                                        <p:tgtEl>
                                          <p:spTgt spid="142"/>
                                        </p:tgtEl>
                                        <p:attrNameLst>
                                          <p:attrName>style.visibility</p:attrName>
                                        </p:attrNameLst>
                                      </p:cBhvr>
                                      <p:to>
                                        <p:strVal val="hidden"/>
                                      </p:to>
                                    </p:set>
                                  </p:childTnLst>
                                </p:cTn>
                              </p:par>
                              <p:par>
                                <p:cTn id="1232" presetID="10" presetClass="entr" presetSubtype="0" fill="hold" grpId="9" nodeType="withEffect">
                                  <p:stCondLst>
                                    <p:cond delay="0"/>
                                  </p:stCondLst>
                                  <p:childTnLst>
                                    <p:set>
                                      <p:cBhvr>
                                        <p:cTn id="1233" dur="1" fill="hold">
                                          <p:stCondLst>
                                            <p:cond delay="0"/>
                                          </p:stCondLst>
                                        </p:cTn>
                                        <p:tgtEl>
                                          <p:spTgt spid="150"/>
                                        </p:tgtEl>
                                        <p:attrNameLst>
                                          <p:attrName>style.visibility</p:attrName>
                                        </p:attrNameLst>
                                      </p:cBhvr>
                                      <p:to>
                                        <p:strVal val="visible"/>
                                      </p:to>
                                    </p:set>
                                    <p:animEffect transition="in" filter="fade">
                                      <p:cBhvr>
                                        <p:cTn id="1234" dur="500"/>
                                        <p:tgtEl>
                                          <p:spTgt spid="150"/>
                                        </p:tgtEl>
                                      </p:cBhvr>
                                    </p:animEffect>
                                  </p:childTnLst>
                                </p:cTn>
                              </p:par>
                            </p:childTnLst>
                          </p:cTn>
                        </p:par>
                      </p:childTnLst>
                    </p:cTn>
                  </p:par>
                </p:childTnLst>
              </p:cTn>
              <p:nextCondLst>
                <p:cond evt="onClick" delay="0">
                  <p:tgtEl>
                    <p:spTgt spid="174"/>
                  </p:tgtEl>
                </p:cond>
              </p:nextCondLst>
            </p:seq>
            <p:seq concurrent="1" nextAc="seek">
              <p:cTn id="1235" restart="whenNotActive" fill="hold" evtFilter="cancelBubble" nodeType="interactiveSeq">
                <p:stCondLst>
                  <p:cond evt="onClick" delay="0">
                    <p:tgtEl>
                      <p:spTgt spid="175"/>
                    </p:tgtEl>
                  </p:cond>
                </p:stCondLst>
                <p:endSync evt="end" delay="0">
                  <p:rtn val="all"/>
                </p:endSync>
                <p:childTnLst>
                  <p:par>
                    <p:cTn id="1236" fill="hold">
                      <p:stCondLst>
                        <p:cond delay="0"/>
                      </p:stCondLst>
                      <p:childTnLst>
                        <p:par>
                          <p:cTn id="1237" fill="hold">
                            <p:stCondLst>
                              <p:cond delay="0"/>
                            </p:stCondLst>
                            <p:childTnLst>
                              <p:par>
                                <p:cTn id="1238" presetID="1" presetClass="exit" presetSubtype="0" fill="hold" grpId="1" nodeType="clickEffect">
                                  <p:stCondLst>
                                    <p:cond delay="0"/>
                                  </p:stCondLst>
                                  <p:childTnLst>
                                    <p:set>
                                      <p:cBhvr>
                                        <p:cTn id="1239" dur="1" fill="hold">
                                          <p:stCondLst>
                                            <p:cond delay="0"/>
                                          </p:stCondLst>
                                        </p:cTn>
                                        <p:tgtEl>
                                          <p:spTgt spid="175"/>
                                        </p:tgtEl>
                                        <p:attrNameLst>
                                          <p:attrName>style.visibility</p:attrName>
                                        </p:attrNameLst>
                                      </p:cBhvr>
                                      <p:to>
                                        <p:strVal val="hidden"/>
                                      </p:to>
                                    </p:set>
                                  </p:childTnLst>
                                </p:cTn>
                              </p:par>
                              <p:par>
                                <p:cTn id="1240" presetID="1" presetClass="exit" presetSubtype="0" fill="hold" grpId="2" nodeType="withEffect">
                                  <p:stCondLst>
                                    <p:cond delay="0"/>
                                  </p:stCondLst>
                                  <p:childTnLst>
                                    <p:set>
                                      <p:cBhvr>
                                        <p:cTn id="1241" dur="1" fill="hold">
                                          <p:stCondLst>
                                            <p:cond delay="0"/>
                                          </p:stCondLst>
                                        </p:cTn>
                                        <p:tgtEl>
                                          <p:spTgt spid="142"/>
                                        </p:tgtEl>
                                        <p:attrNameLst>
                                          <p:attrName>style.visibility</p:attrName>
                                        </p:attrNameLst>
                                      </p:cBhvr>
                                      <p:to>
                                        <p:strVal val="hidden"/>
                                      </p:to>
                                    </p:set>
                                  </p:childTnLst>
                                </p:cTn>
                              </p:par>
                              <p:par>
                                <p:cTn id="1242" presetID="10" presetClass="entr" presetSubtype="0" fill="hold" grpId="8" nodeType="withEffect">
                                  <p:stCondLst>
                                    <p:cond delay="0"/>
                                  </p:stCondLst>
                                  <p:childTnLst>
                                    <p:set>
                                      <p:cBhvr>
                                        <p:cTn id="1243" dur="1" fill="hold">
                                          <p:stCondLst>
                                            <p:cond delay="0"/>
                                          </p:stCondLst>
                                        </p:cTn>
                                        <p:tgtEl>
                                          <p:spTgt spid="150"/>
                                        </p:tgtEl>
                                        <p:attrNameLst>
                                          <p:attrName>style.visibility</p:attrName>
                                        </p:attrNameLst>
                                      </p:cBhvr>
                                      <p:to>
                                        <p:strVal val="visible"/>
                                      </p:to>
                                    </p:set>
                                    <p:animEffect transition="in" filter="fade">
                                      <p:cBhvr>
                                        <p:cTn id="1244" dur="500"/>
                                        <p:tgtEl>
                                          <p:spTgt spid="150"/>
                                        </p:tgtEl>
                                      </p:cBhvr>
                                    </p:animEffect>
                                  </p:childTnLst>
                                </p:cTn>
                              </p:par>
                            </p:childTnLst>
                          </p:cTn>
                        </p:par>
                      </p:childTnLst>
                    </p:cTn>
                  </p:par>
                </p:childTnLst>
              </p:cTn>
              <p:nextCondLst>
                <p:cond evt="onClick" delay="0">
                  <p:tgtEl>
                    <p:spTgt spid="175"/>
                  </p:tgtEl>
                </p:cond>
              </p:nextCondLst>
            </p:seq>
            <p:seq concurrent="1" nextAc="seek">
              <p:cTn id="1245" restart="whenNotActive" fill="hold" evtFilter="cancelBubble" nodeType="interactiveSeq">
                <p:stCondLst>
                  <p:cond evt="onClick" delay="0">
                    <p:tgtEl>
                      <p:spTgt spid="177"/>
                    </p:tgtEl>
                  </p:cond>
                </p:stCondLst>
                <p:endSync evt="end" delay="0">
                  <p:rtn val="all"/>
                </p:endSync>
                <p:childTnLst>
                  <p:par>
                    <p:cTn id="1246" fill="hold">
                      <p:stCondLst>
                        <p:cond delay="0"/>
                      </p:stCondLst>
                      <p:childTnLst>
                        <p:par>
                          <p:cTn id="1247" fill="hold">
                            <p:stCondLst>
                              <p:cond delay="0"/>
                            </p:stCondLst>
                            <p:childTnLst>
                              <p:par>
                                <p:cTn id="1248" presetID="1" presetClass="entr" presetSubtype="0" fill="hold" grpId="0" nodeType="clickEffect">
                                  <p:stCondLst>
                                    <p:cond delay="0"/>
                                  </p:stCondLst>
                                  <p:childTnLst>
                                    <p:set>
                                      <p:cBhvr>
                                        <p:cTn id="1249" dur="1" fill="hold">
                                          <p:stCondLst>
                                            <p:cond delay="0"/>
                                          </p:stCondLst>
                                        </p:cTn>
                                        <p:tgtEl>
                                          <p:spTgt spid="183"/>
                                        </p:tgtEl>
                                        <p:attrNameLst>
                                          <p:attrName>style.visibility</p:attrName>
                                        </p:attrNameLst>
                                      </p:cBhvr>
                                      <p:to>
                                        <p:strVal val="visible"/>
                                      </p:to>
                                    </p:set>
                                  </p:childTnLst>
                                </p:cTn>
                              </p:par>
                              <p:par>
                                <p:cTn id="1250" presetID="1" presetClass="entr" presetSubtype="0" fill="hold" grpId="2" nodeType="withEffect">
                                  <p:stCondLst>
                                    <p:cond delay="0"/>
                                  </p:stCondLst>
                                  <p:childTnLst>
                                    <p:set>
                                      <p:cBhvr>
                                        <p:cTn id="1251" dur="1" fill="hold">
                                          <p:stCondLst>
                                            <p:cond delay="0"/>
                                          </p:stCondLst>
                                        </p:cTn>
                                        <p:tgtEl>
                                          <p:spTgt spid="141"/>
                                        </p:tgtEl>
                                        <p:attrNameLst>
                                          <p:attrName>style.visibility</p:attrName>
                                        </p:attrNameLst>
                                      </p:cBhvr>
                                      <p:to>
                                        <p:strVal val="visible"/>
                                      </p:to>
                                    </p:set>
                                  </p:childTnLst>
                                </p:cTn>
                              </p:par>
                              <p:par>
                                <p:cTn id="1252" presetID="10" presetClass="exit" presetSubtype="0" fill="hold" grpId="0" nodeType="withEffect">
                                  <p:stCondLst>
                                    <p:cond delay="0"/>
                                  </p:stCondLst>
                                  <p:childTnLst>
                                    <p:animEffect transition="out" filter="fade">
                                      <p:cBhvr>
                                        <p:cTn id="1253" dur="500"/>
                                        <p:tgtEl>
                                          <p:spTgt spid="149"/>
                                        </p:tgtEl>
                                      </p:cBhvr>
                                    </p:animEffect>
                                    <p:set>
                                      <p:cBhvr>
                                        <p:cTn id="1254"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7"/>
                  </p:tgtEl>
                </p:cond>
              </p:nextCondLst>
            </p:seq>
            <p:seq concurrent="1" nextAc="seek">
              <p:cTn id="1255" restart="whenNotActive" fill="hold" evtFilter="cancelBubble" nodeType="interactiveSeq">
                <p:stCondLst>
                  <p:cond evt="onClick" delay="0">
                    <p:tgtEl>
                      <p:spTgt spid="178"/>
                    </p:tgtEl>
                  </p:cond>
                </p:stCondLst>
                <p:endSync evt="end" delay="0">
                  <p:rtn val="all"/>
                </p:endSync>
                <p:childTnLst>
                  <p:par>
                    <p:cTn id="1256" fill="hold">
                      <p:stCondLst>
                        <p:cond delay="0"/>
                      </p:stCondLst>
                      <p:childTnLst>
                        <p:par>
                          <p:cTn id="1257" fill="hold">
                            <p:stCondLst>
                              <p:cond delay="0"/>
                            </p:stCondLst>
                            <p:childTnLst>
                              <p:par>
                                <p:cTn id="1258" presetID="1" presetClass="entr" presetSubtype="0" fill="hold" grpId="0" nodeType="clickEffect">
                                  <p:stCondLst>
                                    <p:cond delay="0"/>
                                  </p:stCondLst>
                                  <p:childTnLst>
                                    <p:set>
                                      <p:cBhvr>
                                        <p:cTn id="1259" dur="1" fill="hold">
                                          <p:stCondLst>
                                            <p:cond delay="0"/>
                                          </p:stCondLst>
                                        </p:cTn>
                                        <p:tgtEl>
                                          <p:spTgt spid="184"/>
                                        </p:tgtEl>
                                        <p:attrNameLst>
                                          <p:attrName>style.visibility</p:attrName>
                                        </p:attrNameLst>
                                      </p:cBhvr>
                                      <p:to>
                                        <p:strVal val="visible"/>
                                      </p:to>
                                    </p:set>
                                  </p:childTnLst>
                                </p:cTn>
                              </p:par>
                              <p:par>
                                <p:cTn id="1260" presetID="10" presetClass="exit" presetSubtype="0" fill="hold" grpId="1" nodeType="withEffect">
                                  <p:stCondLst>
                                    <p:cond delay="0"/>
                                  </p:stCondLst>
                                  <p:childTnLst>
                                    <p:animEffect transition="out" filter="fade">
                                      <p:cBhvr>
                                        <p:cTn id="1261" dur="500"/>
                                        <p:tgtEl>
                                          <p:spTgt spid="149"/>
                                        </p:tgtEl>
                                      </p:cBhvr>
                                    </p:animEffect>
                                    <p:set>
                                      <p:cBhvr>
                                        <p:cTn id="126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8"/>
                  </p:tgtEl>
                </p:cond>
              </p:nextCondLst>
            </p:seq>
            <p:seq concurrent="1" nextAc="seek">
              <p:cTn id="1263" restart="whenNotActive" fill="hold" evtFilter="cancelBubble" nodeType="interactiveSeq">
                <p:stCondLst>
                  <p:cond evt="onClick" delay="0">
                    <p:tgtEl>
                      <p:spTgt spid="179"/>
                    </p:tgtEl>
                  </p:cond>
                </p:stCondLst>
                <p:endSync evt="end" delay="0">
                  <p:rtn val="all"/>
                </p:endSync>
                <p:childTnLst>
                  <p:par>
                    <p:cTn id="1264" fill="hold">
                      <p:stCondLst>
                        <p:cond delay="0"/>
                      </p:stCondLst>
                      <p:childTnLst>
                        <p:par>
                          <p:cTn id="1265" fill="hold">
                            <p:stCondLst>
                              <p:cond delay="0"/>
                            </p:stCondLst>
                            <p:childTnLst>
                              <p:par>
                                <p:cTn id="1266" presetID="1" presetClass="entr" presetSubtype="0" fill="hold" grpId="1" nodeType="clickEffect">
                                  <p:stCondLst>
                                    <p:cond delay="0"/>
                                  </p:stCondLst>
                                  <p:childTnLst>
                                    <p:set>
                                      <p:cBhvr>
                                        <p:cTn id="1267" dur="1" fill="hold">
                                          <p:stCondLst>
                                            <p:cond delay="0"/>
                                          </p:stCondLst>
                                        </p:cTn>
                                        <p:tgtEl>
                                          <p:spTgt spid="185"/>
                                        </p:tgtEl>
                                        <p:attrNameLst>
                                          <p:attrName>style.visibility</p:attrName>
                                        </p:attrNameLst>
                                      </p:cBhvr>
                                      <p:to>
                                        <p:strVal val="visible"/>
                                      </p:to>
                                    </p:set>
                                  </p:childTnLst>
                                </p:cTn>
                              </p:par>
                              <p:par>
                                <p:cTn id="1268" presetID="1" presetClass="entr" presetSubtype="0" fill="hold" grpId="0" nodeType="withEffect">
                                  <p:stCondLst>
                                    <p:cond delay="0"/>
                                  </p:stCondLst>
                                  <p:childTnLst>
                                    <p:set>
                                      <p:cBhvr>
                                        <p:cTn id="1269" dur="1" fill="hold">
                                          <p:stCondLst>
                                            <p:cond delay="0"/>
                                          </p:stCondLst>
                                        </p:cTn>
                                        <p:tgtEl>
                                          <p:spTgt spid="141"/>
                                        </p:tgtEl>
                                        <p:attrNameLst>
                                          <p:attrName>style.visibility</p:attrName>
                                        </p:attrNameLst>
                                      </p:cBhvr>
                                      <p:to>
                                        <p:strVal val="visible"/>
                                      </p:to>
                                    </p:set>
                                  </p:childTnLst>
                                </p:cTn>
                              </p:par>
                              <p:par>
                                <p:cTn id="1270" presetID="10" presetClass="exit" presetSubtype="0" fill="hold" grpId="2" nodeType="withEffect">
                                  <p:stCondLst>
                                    <p:cond delay="0"/>
                                  </p:stCondLst>
                                  <p:childTnLst>
                                    <p:animEffect transition="out" filter="fade">
                                      <p:cBhvr>
                                        <p:cTn id="1271" dur="500"/>
                                        <p:tgtEl>
                                          <p:spTgt spid="149"/>
                                        </p:tgtEl>
                                      </p:cBhvr>
                                    </p:animEffect>
                                    <p:set>
                                      <p:cBhvr>
                                        <p:cTn id="127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9"/>
                  </p:tgtEl>
                </p:cond>
              </p:nextCondLst>
            </p:seq>
            <p:seq concurrent="1" nextAc="seek">
              <p:cTn id="1273" restart="whenNotActive" fill="hold" evtFilter="cancelBubble" nodeType="interactiveSeq">
                <p:stCondLst>
                  <p:cond evt="onClick" delay="0">
                    <p:tgtEl>
                      <p:spTgt spid="181"/>
                    </p:tgtEl>
                  </p:cond>
                </p:stCondLst>
                <p:endSync evt="end" delay="0">
                  <p:rtn val="all"/>
                </p:endSync>
                <p:childTnLst>
                  <p:par>
                    <p:cTn id="1274" fill="hold">
                      <p:stCondLst>
                        <p:cond delay="0"/>
                      </p:stCondLst>
                      <p:childTnLst>
                        <p:par>
                          <p:cTn id="1275" fill="hold">
                            <p:stCondLst>
                              <p:cond delay="0"/>
                            </p:stCondLst>
                            <p:childTnLst>
                              <p:par>
                                <p:cTn id="1276" presetID="1" presetClass="entr" presetSubtype="0" fill="hold" grpId="0" nodeType="clickEffect">
                                  <p:stCondLst>
                                    <p:cond delay="0"/>
                                  </p:stCondLst>
                                  <p:childTnLst>
                                    <p:set>
                                      <p:cBhvr>
                                        <p:cTn id="1277" dur="1" fill="hold">
                                          <p:stCondLst>
                                            <p:cond delay="0"/>
                                          </p:stCondLst>
                                        </p:cTn>
                                        <p:tgtEl>
                                          <p:spTgt spid="187"/>
                                        </p:tgtEl>
                                        <p:attrNameLst>
                                          <p:attrName>style.visibility</p:attrName>
                                        </p:attrNameLst>
                                      </p:cBhvr>
                                      <p:to>
                                        <p:strVal val="visible"/>
                                      </p:to>
                                    </p:set>
                                  </p:childTnLst>
                                </p:cTn>
                              </p:par>
                              <p:par>
                                <p:cTn id="1278" presetID="1" presetClass="entr" presetSubtype="0" fill="hold" grpId="0" nodeType="withEffect">
                                  <p:stCondLst>
                                    <p:cond delay="0"/>
                                  </p:stCondLst>
                                  <p:childTnLst>
                                    <p:set>
                                      <p:cBhvr>
                                        <p:cTn id="1279" dur="1" fill="hold">
                                          <p:stCondLst>
                                            <p:cond delay="0"/>
                                          </p:stCondLst>
                                        </p:cTn>
                                        <p:tgtEl>
                                          <p:spTgt spid="148"/>
                                        </p:tgtEl>
                                        <p:attrNameLst>
                                          <p:attrName>style.visibility</p:attrName>
                                        </p:attrNameLst>
                                      </p:cBhvr>
                                      <p:to>
                                        <p:strVal val="visible"/>
                                      </p:to>
                                    </p:set>
                                  </p:childTnLst>
                                </p:cTn>
                              </p:par>
                              <p:par>
                                <p:cTn id="1280" presetID="10" presetClass="exit" presetSubtype="0" fill="hold" grpId="3" nodeType="withEffect">
                                  <p:stCondLst>
                                    <p:cond delay="0"/>
                                  </p:stCondLst>
                                  <p:childTnLst>
                                    <p:animEffect transition="out" filter="fade">
                                      <p:cBhvr>
                                        <p:cTn id="1281" dur="500"/>
                                        <p:tgtEl>
                                          <p:spTgt spid="149"/>
                                        </p:tgtEl>
                                      </p:cBhvr>
                                    </p:animEffect>
                                    <p:set>
                                      <p:cBhvr>
                                        <p:cTn id="128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1"/>
                  </p:tgtEl>
                </p:cond>
              </p:nextCondLst>
            </p:seq>
            <p:seq concurrent="1" nextAc="seek">
              <p:cTn id="1283" restart="whenNotActive" fill="hold" evtFilter="cancelBubble" nodeType="interactiveSeq">
                <p:stCondLst>
                  <p:cond evt="onClick" delay="0">
                    <p:tgtEl>
                      <p:spTgt spid="182"/>
                    </p:tgtEl>
                  </p:cond>
                </p:stCondLst>
                <p:endSync evt="end" delay="0">
                  <p:rtn val="all"/>
                </p:endSync>
                <p:childTnLst>
                  <p:par>
                    <p:cTn id="1284" fill="hold">
                      <p:stCondLst>
                        <p:cond delay="0"/>
                      </p:stCondLst>
                      <p:childTnLst>
                        <p:par>
                          <p:cTn id="1285" fill="hold">
                            <p:stCondLst>
                              <p:cond delay="0"/>
                            </p:stCondLst>
                            <p:childTnLst>
                              <p:par>
                                <p:cTn id="1286" presetID="1" presetClass="entr" presetSubtype="0" fill="hold" grpId="0" nodeType="clickEffect">
                                  <p:stCondLst>
                                    <p:cond delay="0"/>
                                  </p:stCondLst>
                                  <p:childTnLst>
                                    <p:set>
                                      <p:cBhvr>
                                        <p:cTn id="1287" dur="1" fill="hold">
                                          <p:stCondLst>
                                            <p:cond delay="0"/>
                                          </p:stCondLst>
                                        </p:cTn>
                                        <p:tgtEl>
                                          <p:spTgt spid="188"/>
                                        </p:tgtEl>
                                        <p:attrNameLst>
                                          <p:attrName>style.visibility</p:attrName>
                                        </p:attrNameLst>
                                      </p:cBhvr>
                                      <p:to>
                                        <p:strVal val="visible"/>
                                      </p:to>
                                    </p:set>
                                  </p:childTnLst>
                                </p:cTn>
                              </p:par>
                              <p:par>
                                <p:cTn id="1288" presetID="10" presetClass="exit" presetSubtype="0" fill="hold" grpId="4" nodeType="withEffect">
                                  <p:stCondLst>
                                    <p:cond delay="0"/>
                                  </p:stCondLst>
                                  <p:childTnLst>
                                    <p:animEffect transition="out" filter="fade">
                                      <p:cBhvr>
                                        <p:cTn id="1289" dur="500"/>
                                        <p:tgtEl>
                                          <p:spTgt spid="149"/>
                                        </p:tgtEl>
                                      </p:cBhvr>
                                    </p:animEffect>
                                    <p:set>
                                      <p:cBhvr>
                                        <p:cTn id="1290"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2"/>
                  </p:tgtEl>
                </p:cond>
              </p:nextCondLst>
            </p:seq>
            <p:seq concurrent="1" nextAc="seek">
              <p:cTn id="1291" restart="whenNotActive" fill="hold" evtFilter="cancelBubble" nodeType="interactiveSeq">
                <p:stCondLst>
                  <p:cond evt="onClick" delay="0">
                    <p:tgtEl>
                      <p:spTgt spid="180"/>
                    </p:tgtEl>
                  </p:cond>
                </p:stCondLst>
                <p:endSync evt="end" delay="0">
                  <p:rtn val="all"/>
                </p:endSync>
                <p:childTnLst>
                  <p:par>
                    <p:cTn id="1292" fill="hold">
                      <p:stCondLst>
                        <p:cond delay="0"/>
                      </p:stCondLst>
                      <p:childTnLst>
                        <p:par>
                          <p:cTn id="1293" fill="hold">
                            <p:stCondLst>
                              <p:cond delay="0"/>
                            </p:stCondLst>
                            <p:childTnLst>
                              <p:par>
                                <p:cTn id="1294" presetID="1" presetClass="entr" presetSubtype="0" fill="hold" grpId="0" nodeType="clickEffect">
                                  <p:stCondLst>
                                    <p:cond delay="0"/>
                                  </p:stCondLst>
                                  <p:childTnLst>
                                    <p:set>
                                      <p:cBhvr>
                                        <p:cTn id="1295" dur="1" fill="hold">
                                          <p:stCondLst>
                                            <p:cond delay="0"/>
                                          </p:stCondLst>
                                        </p:cTn>
                                        <p:tgtEl>
                                          <p:spTgt spid="186"/>
                                        </p:tgtEl>
                                        <p:attrNameLst>
                                          <p:attrName>style.visibility</p:attrName>
                                        </p:attrNameLst>
                                      </p:cBhvr>
                                      <p:to>
                                        <p:strVal val="visible"/>
                                      </p:to>
                                    </p:set>
                                  </p:childTnLst>
                                </p:cTn>
                              </p:par>
                              <p:par>
                                <p:cTn id="1296" presetID="1" presetClass="entr" presetSubtype="0" fill="hold" grpId="1" nodeType="withEffect">
                                  <p:stCondLst>
                                    <p:cond delay="0"/>
                                  </p:stCondLst>
                                  <p:childTnLst>
                                    <p:set>
                                      <p:cBhvr>
                                        <p:cTn id="1297" dur="1" fill="hold">
                                          <p:stCondLst>
                                            <p:cond delay="0"/>
                                          </p:stCondLst>
                                        </p:cTn>
                                        <p:tgtEl>
                                          <p:spTgt spid="141"/>
                                        </p:tgtEl>
                                        <p:attrNameLst>
                                          <p:attrName>style.visibility</p:attrName>
                                        </p:attrNameLst>
                                      </p:cBhvr>
                                      <p:to>
                                        <p:strVal val="visible"/>
                                      </p:to>
                                    </p:set>
                                  </p:childTnLst>
                                </p:cTn>
                              </p:par>
                              <p:par>
                                <p:cTn id="1298" presetID="10" presetClass="exit" presetSubtype="0" fill="hold" grpId="5" nodeType="withEffect">
                                  <p:stCondLst>
                                    <p:cond delay="0"/>
                                  </p:stCondLst>
                                  <p:childTnLst>
                                    <p:animEffect transition="out" filter="fade">
                                      <p:cBhvr>
                                        <p:cTn id="1299" dur="500"/>
                                        <p:tgtEl>
                                          <p:spTgt spid="149"/>
                                        </p:tgtEl>
                                      </p:cBhvr>
                                    </p:animEffect>
                                    <p:set>
                                      <p:cBhvr>
                                        <p:cTn id="1300"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0"/>
                  </p:tgtEl>
                </p:cond>
              </p:nextCondLst>
            </p:seq>
            <p:seq concurrent="1" nextAc="seek">
              <p:cTn id="1301" restart="whenNotActive" fill="hold" evtFilter="cancelBubble" nodeType="interactiveSeq">
                <p:stCondLst>
                  <p:cond evt="onClick" delay="0">
                    <p:tgtEl>
                      <p:spTgt spid="188"/>
                    </p:tgtEl>
                  </p:cond>
                </p:stCondLst>
                <p:endSync evt="end" delay="0">
                  <p:rtn val="all"/>
                </p:endSync>
                <p:childTnLst>
                  <p:par>
                    <p:cTn id="1302" fill="hold">
                      <p:stCondLst>
                        <p:cond delay="0"/>
                      </p:stCondLst>
                      <p:childTnLst>
                        <p:par>
                          <p:cTn id="1303" fill="hold">
                            <p:stCondLst>
                              <p:cond delay="0"/>
                            </p:stCondLst>
                            <p:childTnLst>
                              <p:par>
                                <p:cTn id="1304" presetID="1" presetClass="exit" presetSubtype="0" fill="hold" grpId="1" nodeType="clickEffect">
                                  <p:stCondLst>
                                    <p:cond delay="0"/>
                                  </p:stCondLst>
                                  <p:childTnLst>
                                    <p:set>
                                      <p:cBhvr>
                                        <p:cTn id="1305" dur="1" fill="hold">
                                          <p:stCondLst>
                                            <p:cond delay="0"/>
                                          </p:stCondLst>
                                        </p:cTn>
                                        <p:tgtEl>
                                          <p:spTgt spid="188"/>
                                        </p:tgtEl>
                                        <p:attrNameLst>
                                          <p:attrName>style.visibility</p:attrName>
                                        </p:attrNameLst>
                                      </p:cBhvr>
                                      <p:to>
                                        <p:strVal val="hidden"/>
                                      </p:to>
                                    </p:set>
                                  </p:childTnLst>
                                </p:cTn>
                              </p:par>
                              <p:par>
                                <p:cTn id="1306" presetID="10" presetClass="entr" presetSubtype="0" fill="hold" grpId="6" nodeType="withEffect">
                                  <p:stCondLst>
                                    <p:cond delay="0"/>
                                  </p:stCondLst>
                                  <p:childTnLst>
                                    <p:set>
                                      <p:cBhvr>
                                        <p:cTn id="1307" dur="1" fill="hold">
                                          <p:stCondLst>
                                            <p:cond delay="0"/>
                                          </p:stCondLst>
                                        </p:cTn>
                                        <p:tgtEl>
                                          <p:spTgt spid="149"/>
                                        </p:tgtEl>
                                        <p:attrNameLst>
                                          <p:attrName>style.visibility</p:attrName>
                                        </p:attrNameLst>
                                      </p:cBhvr>
                                      <p:to>
                                        <p:strVal val="visible"/>
                                      </p:to>
                                    </p:set>
                                    <p:animEffect transition="in" filter="fade">
                                      <p:cBhvr>
                                        <p:cTn id="1308" dur="500"/>
                                        <p:tgtEl>
                                          <p:spTgt spid="149"/>
                                        </p:tgtEl>
                                      </p:cBhvr>
                                    </p:animEffect>
                                  </p:childTnLst>
                                </p:cTn>
                              </p:par>
                            </p:childTnLst>
                          </p:cTn>
                        </p:par>
                      </p:childTnLst>
                    </p:cTn>
                  </p:par>
                </p:childTnLst>
              </p:cTn>
              <p:nextCondLst>
                <p:cond evt="onClick" delay="0">
                  <p:tgtEl>
                    <p:spTgt spid="188"/>
                  </p:tgtEl>
                </p:cond>
              </p:nextCondLst>
            </p:seq>
            <p:seq concurrent="1" nextAc="seek">
              <p:cTn id="1309" restart="whenNotActive" fill="hold" evtFilter="cancelBubble" nodeType="interactiveSeq">
                <p:stCondLst>
                  <p:cond evt="onClick" delay="0">
                    <p:tgtEl>
                      <p:spTgt spid="183"/>
                    </p:tgtEl>
                  </p:cond>
                </p:stCondLst>
                <p:endSync evt="end" delay="0">
                  <p:rtn val="all"/>
                </p:endSync>
                <p:childTnLst>
                  <p:par>
                    <p:cTn id="1310" fill="hold">
                      <p:stCondLst>
                        <p:cond delay="0"/>
                      </p:stCondLst>
                      <p:childTnLst>
                        <p:par>
                          <p:cTn id="1311" fill="hold">
                            <p:stCondLst>
                              <p:cond delay="0"/>
                            </p:stCondLst>
                            <p:childTnLst>
                              <p:par>
                                <p:cTn id="1312" presetID="1" presetClass="exit" presetSubtype="0" fill="hold" grpId="1" nodeType="clickEffect">
                                  <p:stCondLst>
                                    <p:cond delay="0"/>
                                  </p:stCondLst>
                                  <p:childTnLst>
                                    <p:set>
                                      <p:cBhvr>
                                        <p:cTn id="1313" dur="1" fill="hold">
                                          <p:stCondLst>
                                            <p:cond delay="0"/>
                                          </p:stCondLst>
                                        </p:cTn>
                                        <p:tgtEl>
                                          <p:spTgt spid="183"/>
                                        </p:tgtEl>
                                        <p:attrNameLst>
                                          <p:attrName>style.visibility</p:attrName>
                                        </p:attrNameLst>
                                      </p:cBhvr>
                                      <p:to>
                                        <p:strVal val="hidden"/>
                                      </p:to>
                                    </p:set>
                                  </p:childTnLst>
                                </p:cTn>
                              </p:par>
                              <p:par>
                                <p:cTn id="1314" presetID="1" presetClass="exit" presetSubtype="0" fill="hold" grpId="4" nodeType="withEffect">
                                  <p:stCondLst>
                                    <p:cond delay="0"/>
                                  </p:stCondLst>
                                  <p:childTnLst>
                                    <p:set>
                                      <p:cBhvr>
                                        <p:cTn id="1315" dur="1" fill="hold">
                                          <p:stCondLst>
                                            <p:cond delay="0"/>
                                          </p:stCondLst>
                                        </p:cTn>
                                        <p:tgtEl>
                                          <p:spTgt spid="141"/>
                                        </p:tgtEl>
                                        <p:attrNameLst>
                                          <p:attrName>style.visibility</p:attrName>
                                        </p:attrNameLst>
                                      </p:cBhvr>
                                      <p:to>
                                        <p:strVal val="hidden"/>
                                      </p:to>
                                    </p:set>
                                  </p:childTnLst>
                                </p:cTn>
                              </p:par>
                              <p:par>
                                <p:cTn id="1316" presetID="10" presetClass="entr" presetSubtype="0" fill="hold" grpId="7" nodeType="withEffect">
                                  <p:stCondLst>
                                    <p:cond delay="0"/>
                                  </p:stCondLst>
                                  <p:childTnLst>
                                    <p:set>
                                      <p:cBhvr>
                                        <p:cTn id="1317" dur="1" fill="hold">
                                          <p:stCondLst>
                                            <p:cond delay="0"/>
                                          </p:stCondLst>
                                        </p:cTn>
                                        <p:tgtEl>
                                          <p:spTgt spid="149"/>
                                        </p:tgtEl>
                                        <p:attrNameLst>
                                          <p:attrName>style.visibility</p:attrName>
                                        </p:attrNameLst>
                                      </p:cBhvr>
                                      <p:to>
                                        <p:strVal val="visible"/>
                                      </p:to>
                                    </p:set>
                                    <p:animEffect transition="in" filter="fade">
                                      <p:cBhvr>
                                        <p:cTn id="1318" dur="500"/>
                                        <p:tgtEl>
                                          <p:spTgt spid="149"/>
                                        </p:tgtEl>
                                      </p:cBhvr>
                                    </p:animEffect>
                                  </p:childTnLst>
                                </p:cTn>
                              </p:par>
                            </p:childTnLst>
                          </p:cTn>
                        </p:par>
                      </p:childTnLst>
                    </p:cTn>
                  </p:par>
                </p:childTnLst>
              </p:cTn>
              <p:nextCondLst>
                <p:cond evt="onClick" delay="0">
                  <p:tgtEl>
                    <p:spTgt spid="183"/>
                  </p:tgtEl>
                </p:cond>
              </p:nextCondLst>
            </p:seq>
            <p:seq concurrent="1" nextAc="seek">
              <p:cTn id="1319" restart="whenNotActive" fill="hold" evtFilter="cancelBubble" nodeType="interactiveSeq">
                <p:stCondLst>
                  <p:cond evt="onClick" delay="0">
                    <p:tgtEl>
                      <p:spTgt spid="184"/>
                    </p:tgtEl>
                  </p:cond>
                </p:stCondLst>
                <p:endSync evt="end" delay="0">
                  <p:rtn val="all"/>
                </p:endSync>
                <p:childTnLst>
                  <p:par>
                    <p:cTn id="1320" fill="hold">
                      <p:stCondLst>
                        <p:cond delay="0"/>
                      </p:stCondLst>
                      <p:childTnLst>
                        <p:par>
                          <p:cTn id="1321" fill="hold">
                            <p:stCondLst>
                              <p:cond delay="0"/>
                            </p:stCondLst>
                            <p:childTnLst>
                              <p:par>
                                <p:cTn id="1322" presetID="1" presetClass="exit" presetSubtype="0" fill="hold" grpId="1" nodeType="clickEffect">
                                  <p:stCondLst>
                                    <p:cond delay="0"/>
                                  </p:stCondLst>
                                  <p:childTnLst>
                                    <p:set>
                                      <p:cBhvr>
                                        <p:cTn id="1323" dur="1" fill="hold">
                                          <p:stCondLst>
                                            <p:cond delay="0"/>
                                          </p:stCondLst>
                                        </p:cTn>
                                        <p:tgtEl>
                                          <p:spTgt spid="184"/>
                                        </p:tgtEl>
                                        <p:attrNameLst>
                                          <p:attrName>style.visibility</p:attrName>
                                        </p:attrNameLst>
                                      </p:cBhvr>
                                      <p:to>
                                        <p:strVal val="hidden"/>
                                      </p:to>
                                    </p:set>
                                  </p:childTnLst>
                                </p:cTn>
                              </p:par>
                              <p:par>
                                <p:cTn id="1324" presetID="10" presetClass="entr" presetSubtype="0" fill="hold" grpId="8" nodeType="withEffect">
                                  <p:stCondLst>
                                    <p:cond delay="0"/>
                                  </p:stCondLst>
                                  <p:childTnLst>
                                    <p:set>
                                      <p:cBhvr>
                                        <p:cTn id="1325" dur="1" fill="hold">
                                          <p:stCondLst>
                                            <p:cond delay="0"/>
                                          </p:stCondLst>
                                        </p:cTn>
                                        <p:tgtEl>
                                          <p:spTgt spid="149"/>
                                        </p:tgtEl>
                                        <p:attrNameLst>
                                          <p:attrName>style.visibility</p:attrName>
                                        </p:attrNameLst>
                                      </p:cBhvr>
                                      <p:to>
                                        <p:strVal val="visible"/>
                                      </p:to>
                                    </p:set>
                                    <p:animEffect transition="in" filter="fade">
                                      <p:cBhvr>
                                        <p:cTn id="1326" dur="500"/>
                                        <p:tgtEl>
                                          <p:spTgt spid="149"/>
                                        </p:tgtEl>
                                      </p:cBhvr>
                                    </p:animEffect>
                                  </p:childTnLst>
                                </p:cTn>
                              </p:par>
                            </p:childTnLst>
                          </p:cTn>
                        </p:par>
                      </p:childTnLst>
                    </p:cTn>
                  </p:par>
                </p:childTnLst>
              </p:cTn>
              <p:nextCondLst>
                <p:cond evt="onClick" delay="0">
                  <p:tgtEl>
                    <p:spTgt spid="184"/>
                  </p:tgtEl>
                </p:cond>
              </p:nextCondLst>
            </p:seq>
            <p:seq concurrent="1" nextAc="seek">
              <p:cTn id="1327" restart="whenNotActive" fill="hold" evtFilter="cancelBubble" nodeType="interactiveSeq">
                <p:stCondLst>
                  <p:cond evt="onClick" delay="0">
                    <p:tgtEl>
                      <p:spTgt spid="185"/>
                    </p:tgtEl>
                  </p:cond>
                </p:stCondLst>
                <p:endSync evt="end" delay="0">
                  <p:rtn val="all"/>
                </p:endSync>
                <p:childTnLst>
                  <p:par>
                    <p:cTn id="1328" fill="hold">
                      <p:stCondLst>
                        <p:cond delay="0"/>
                      </p:stCondLst>
                      <p:childTnLst>
                        <p:par>
                          <p:cTn id="1329" fill="hold">
                            <p:stCondLst>
                              <p:cond delay="0"/>
                            </p:stCondLst>
                            <p:childTnLst>
                              <p:par>
                                <p:cTn id="1330" presetID="1" presetClass="exit" presetSubtype="0" fill="hold" grpId="0" nodeType="clickEffect">
                                  <p:stCondLst>
                                    <p:cond delay="0"/>
                                  </p:stCondLst>
                                  <p:childTnLst>
                                    <p:set>
                                      <p:cBhvr>
                                        <p:cTn id="1331" dur="1" fill="hold">
                                          <p:stCondLst>
                                            <p:cond delay="0"/>
                                          </p:stCondLst>
                                        </p:cTn>
                                        <p:tgtEl>
                                          <p:spTgt spid="185"/>
                                        </p:tgtEl>
                                        <p:attrNameLst>
                                          <p:attrName>style.visibility</p:attrName>
                                        </p:attrNameLst>
                                      </p:cBhvr>
                                      <p:to>
                                        <p:strVal val="hidden"/>
                                      </p:to>
                                    </p:set>
                                  </p:childTnLst>
                                </p:cTn>
                              </p:par>
                              <p:par>
                                <p:cTn id="1332" presetID="1" presetClass="exit" presetSubtype="0" fill="hold" grpId="5" nodeType="withEffect">
                                  <p:stCondLst>
                                    <p:cond delay="0"/>
                                  </p:stCondLst>
                                  <p:childTnLst>
                                    <p:set>
                                      <p:cBhvr>
                                        <p:cTn id="1333" dur="1" fill="hold">
                                          <p:stCondLst>
                                            <p:cond delay="0"/>
                                          </p:stCondLst>
                                        </p:cTn>
                                        <p:tgtEl>
                                          <p:spTgt spid="141"/>
                                        </p:tgtEl>
                                        <p:attrNameLst>
                                          <p:attrName>style.visibility</p:attrName>
                                        </p:attrNameLst>
                                      </p:cBhvr>
                                      <p:to>
                                        <p:strVal val="hidden"/>
                                      </p:to>
                                    </p:set>
                                  </p:childTnLst>
                                </p:cTn>
                              </p:par>
                              <p:par>
                                <p:cTn id="1334" presetID="10" presetClass="entr" presetSubtype="0" fill="hold" grpId="9" nodeType="withEffect">
                                  <p:stCondLst>
                                    <p:cond delay="0"/>
                                  </p:stCondLst>
                                  <p:childTnLst>
                                    <p:set>
                                      <p:cBhvr>
                                        <p:cTn id="1335" dur="1" fill="hold">
                                          <p:stCondLst>
                                            <p:cond delay="0"/>
                                          </p:stCondLst>
                                        </p:cTn>
                                        <p:tgtEl>
                                          <p:spTgt spid="149"/>
                                        </p:tgtEl>
                                        <p:attrNameLst>
                                          <p:attrName>style.visibility</p:attrName>
                                        </p:attrNameLst>
                                      </p:cBhvr>
                                      <p:to>
                                        <p:strVal val="visible"/>
                                      </p:to>
                                    </p:set>
                                    <p:animEffect transition="in" filter="fade">
                                      <p:cBhvr>
                                        <p:cTn id="1336" dur="500"/>
                                        <p:tgtEl>
                                          <p:spTgt spid="149"/>
                                        </p:tgtEl>
                                      </p:cBhvr>
                                    </p:animEffect>
                                  </p:childTnLst>
                                </p:cTn>
                              </p:par>
                            </p:childTnLst>
                          </p:cTn>
                        </p:par>
                      </p:childTnLst>
                    </p:cTn>
                  </p:par>
                </p:childTnLst>
              </p:cTn>
              <p:nextCondLst>
                <p:cond evt="onClick" delay="0">
                  <p:tgtEl>
                    <p:spTgt spid="185"/>
                  </p:tgtEl>
                </p:cond>
              </p:nextCondLst>
            </p:seq>
            <p:seq concurrent="1" nextAc="seek">
              <p:cTn id="1337" restart="whenNotActive" fill="hold" evtFilter="cancelBubble" nodeType="interactiveSeq">
                <p:stCondLst>
                  <p:cond evt="onClick" delay="0">
                    <p:tgtEl>
                      <p:spTgt spid="186"/>
                    </p:tgtEl>
                  </p:cond>
                </p:stCondLst>
                <p:endSync evt="end" delay="0">
                  <p:rtn val="all"/>
                </p:endSync>
                <p:childTnLst>
                  <p:par>
                    <p:cTn id="1338" fill="hold">
                      <p:stCondLst>
                        <p:cond delay="0"/>
                      </p:stCondLst>
                      <p:childTnLst>
                        <p:par>
                          <p:cTn id="1339" fill="hold">
                            <p:stCondLst>
                              <p:cond delay="0"/>
                            </p:stCondLst>
                            <p:childTnLst>
                              <p:par>
                                <p:cTn id="1340" presetID="1" presetClass="exit" presetSubtype="0" fill="hold" grpId="1" nodeType="clickEffect">
                                  <p:stCondLst>
                                    <p:cond delay="0"/>
                                  </p:stCondLst>
                                  <p:childTnLst>
                                    <p:set>
                                      <p:cBhvr>
                                        <p:cTn id="1341" dur="1" fill="hold">
                                          <p:stCondLst>
                                            <p:cond delay="0"/>
                                          </p:stCondLst>
                                        </p:cTn>
                                        <p:tgtEl>
                                          <p:spTgt spid="186"/>
                                        </p:tgtEl>
                                        <p:attrNameLst>
                                          <p:attrName>style.visibility</p:attrName>
                                        </p:attrNameLst>
                                      </p:cBhvr>
                                      <p:to>
                                        <p:strVal val="hidden"/>
                                      </p:to>
                                    </p:set>
                                  </p:childTnLst>
                                </p:cTn>
                              </p:par>
                              <p:par>
                                <p:cTn id="1342" presetID="1" presetClass="exit" presetSubtype="0" fill="hold" grpId="3" nodeType="withEffect">
                                  <p:stCondLst>
                                    <p:cond delay="0"/>
                                  </p:stCondLst>
                                  <p:childTnLst>
                                    <p:set>
                                      <p:cBhvr>
                                        <p:cTn id="1343" dur="1" fill="hold">
                                          <p:stCondLst>
                                            <p:cond delay="0"/>
                                          </p:stCondLst>
                                        </p:cTn>
                                        <p:tgtEl>
                                          <p:spTgt spid="141"/>
                                        </p:tgtEl>
                                        <p:attrNameLst>
                                          <p:attrName>style.visibility</p:attrName>
                                        </p:attrNameLst>
                                      </p:cBhvr>
                                      <p:to>
                                        <p:strVal val="hidden"/>
                                      </p:to>
                                    </p:set>
                                  </p:childTnLst>
                                </p:cTn>
                              </p:par>
                              <p:par>
                                <p:cTn id="1344" presetID="10" presetClass="entr" presetSubtype="0" fill="hold" grpId="10" nodeType="withEffect">
                                  <p:stCondLst>
                                    <p:cond delay="0"/>
                                  </p:stCondLst>
                                  <p:childTnLst>
                                    <p:set>
                                      <p:cBhvr>
                                        <p:cTn id="1345" dur="1" fill="hold">
                                          <p:stCondLst>
                                            <p:cond delay="0"/>
                                          </p:stCondLst>
                                        </p:cTn>
                                        <p:tgtEl>
                                          <p:spTgt spid="149"/>
                                        </p:tgtEl>
                                        <p:attrNameLst>
                                          <p:attrName>style.visibility</p:attrName>
                                        </p:attrNameLst>
                                      </p:cBhvr>
                                      <p:to>
                                        <p:strVal val="visible"/>
                                      </p:to>
                                    </p:set>
                                    <p:animEffect transition="in" filter="fade">
                                      <p:cBhvr>
                                        <p:cTn id="1346" dur="500"/>
                                        <p:tgtEl>
                                          <p:spTgt spid="149"/>
                                        </p:tgtEl>
                                      </p:cBhvr>
                                    </p:animEffect>
                                  </p:childTnLst>
                                </p:cTn>
                              </p:par>
                            </p:childTnLst>
                          </p:cTn>
                        </p:par>
                      </p:childTnLst>
                    </p:cTn>
                  </p:par>
                </p:childTnLst>
              </p:cTn>
              <p:nextCondLst>
                <p:cond evt="onClick" delay="0">
                  <p:tgtEl>
                    <p:spTgt spid="186"/>
                  </p:tgtEl>
                </p:cond>
              </p:nextCondLst>
            </p:seq>
            <p:seq concurrent="1" nextAc="seek">
              <p:cTn id="1347" restart="whenNotActive" fill="hold" evtFilter="cancelBubble" nodeType="interactiveSeq">
                <p:stCondLst>
                  <p:cond evt="onClick" delay="0">
                    <p:tgtEl>
                      <p:spTgt spid="187"/>
                    </p:tgtEl>
                  </p:cond>
                </p:stCondLst>
                <p:endSync evt="end" delay="0">
                  <p:rtn val="all"/>
                </p:endSync>
                <p:childTnLst>
                  <p:par>
                    <p:cTn id="1348" fill="hold">
                      <p:stCondLst>
                        <p:cond delay="0"/>
                      </p:stCondLst>
                      <p:childTnLst>
                        <p:par>
                          <p:cTn id="1349" fill="hold">
                            <p:stCondLst>
                              <p:cond delay="0"/>
                            </p:stCondLst>
                            <p:childTnLst>
                              <p:par>
                                <p:cTn id="1350" presetID="1" presetClass="exit" presetSubtype="0" fill="hold" grpId="1" nodeType="clickEffect">
                                  <p:stCondLst>
                                    <p:cond delay="0"/>
                                  </p:stCondLst>
                                  <p:childTnLst>
                                    <p:set>
                                      <p:cBhvr>
                                        <p:cTn id="1351" dur="1" fill="hold">
                                          <p:stCondLst>
                                            <p:cond delay="0"/>
                                          </p:stCondLst>
                                        </p:cTn>
                                        <p:tgtEl>
                                          <p:spTgt spid="187"/>
                                        </p:tgtEl>
                                        <p:attrNameLst>
                                          <p:attrName>style.visibility</p:attrName>
                                        </p:attrNameLst>
                                      </p:cBhvr>
                                      <p:to>
                                        <p:strVal val="hidden"/>
                                      </p:to>
                                    </p:set>
                                  </p:childTnLst>
                                </p:cTn>
                              </p:par>
                              <p:par>
                                <p:cTn id="1352" presetID="1" presetClass="exit" presetSubtype="0" fill="hold" grpId="1" nodeType="withEffect">
                                  <p:stCondLst>
                                    <p:cond delay="0"/>
                                  </p:stCondLst>
                                  <p:childTnLst>
                                    <p:set>
                                      <p:cBhvr>
                                        <p:cTn id="1353" dur="1" fill="hold">
                                          <p:stCondLst>
                                            <p:cond delay="0"/>
                                          </p:stCondLst>
                                        </p:cTn>
                                        <p:tgtEl>
                                          <p:spTgt spid="148"/>
                                        </p:tgtEl>
                                        <p:attrNameLst>
                                          <p:attrName>style.visibility</p:attrName>
                                        </p:attrNameLst>
                                      </p:cBhvr>
                                      <p:to>
                                        <p:strVal val="hidden"/>
                                      </p:to>
                                    </p:set>
                                  </p:childTnLst>
                                </p:cTn>
                              </p:par>
                              <p:par>
                                <p:cTn id="1354" presetID="10" presetClass="entr" presetSubtype="0" fill="hold" grpId="11" nodeType="withEffect">
                                  <p:stCondLst>
                                    <p:cond delay="0"/>
                                  </p:stCondLst>
                                  <p:childTnLst>
                                    <p:set>
                                      <p:cBhvr>
                                        <p:cTn id="1355" dur="1" fill="hold">
                                          <p:stCondLst>
                                            <p:cond delay="0"/>
                                          </p:stCondLst>
                                        </p:cTn>
                                        <p:tgtEl>
                                          <p:spTgt spid="149"/>
                                        </p:tgtEl>
                                        <p:attrNameLst>
                                          <p:attrName>style.visibility</p:attrName>
                                        </p:attrNameLst>
                                      </p:cBhvr>
                                      <p:to>
                                        <p:strVal val="visible"/>
                                      </p:to>
                                    </p:set>
                                    <p:animEffect transition="in" filter="fade">
                                      <p:cBhvr>
                                        <p:cTn id="1356" dur="500"/>
                                        <p:tgtEl>
                                          <p:spTgt spid="149"/>
                                        </p:tgtEl>
                                      </p:cBhvr>
                                    </p:animEffect>
                                  </p:childTnLst>
                                </p:cTn>
                              </p:par>
                            </p:childTnLst>
                          </p:cTn>
                        </p:par>
                      </p:childTnLst>
                    </p:cTn>
                  </p:par>
                </p:childTnLst>
              </p:cTn>
              <p:nextCondLst>
                <p:cond evt="onClick" delay="0">
                  <p:tgtEl>
                    <p:spTgt spid="187"/>
                  </p:tgtEl>
                </p:cond>
              </p:nextCondLst>
            </p:seq>
            <p:seq concurrent="1" nextAc="seek">
              <p:cTn id="1357" restart="whenNotActive" fill="hold" evtFilter="cancelBubble" nodeType="interactiveSeq">
                <p:stCondLst>
                  <p:cond evt="onClick" delay="0">
                    <p:tgtEl>
                      <p:spTgt spid="189"/>
                    </p:tgtEl>
                  </p:cond>
                </p:stCondLst>
                <p:endSync evt="end" delay="0">
                  <p:rtn val="all"/>
                </p:endSync>
                <p:childTnLst>
                  <p:par>
                    <p:cTn id="1358" fill="hold">
                      <p:stCondLst>
                        <p:cond delay="0"/>
                      </p:stCondLst>
                      <p:childTnLst>
                        <p:par>
                          <p:cTn id="1359" fill="hold">
                            <p:stCondLst>
                              <p:cond delay="0"/>
                            </p:stCondLst>
                            <p:childTnLst>
                              <p:par>
                                <p:cTn id="1360" presetID="1" presetClass="entr" presetSubtype="0" fill="hold" grpId="0" nodeType="clickEffect">
                                  <p:stCondLst>
                                    <p:cond delay="0"/>
                                  </p:stCondLst>
                                  <p:childTnLst>
                                    <p:set>
                                      <p:cBhvr>
                                        <p:cTn id="1361" dur="1" fill="hold">
                                          <p:stCondLst>
                                            <p:cond delay="0"/>
                                          </p:stCondLst>
                                        </p:cTn>
                                        <p:tgtEl>
                                          <p:spTgt spid="195"/>
                                        </p:tgtEl>
                                        <p:attrNameLst>
                                          <p:attrName>style.visibility</p:attrName>
                                        </p:attrNameLst>
                                      </p:cBhvr>
                                      <p:to>
                                        <p:strVal val="visible"/>
                                      </p:to>
                                    </p:set>
                                  </p:childTnLst>
                                </p:cTn>
                              </p:par>
                              <p:par>
                                <p:cTn id="1362" presetID="1" presetClass="entr" presetSubtype="0" fill="hold" grpId="0" nodeType="withEffect">
                                  <p:stCondLst>
                                    <p:cond delay="0"/>
                                  </p:stCondLst>
                                  <p:childTnLst>
                                    <p:set>
                                      <p:cBhvr>
                                        <p:cTn id="1363" dur="1" fill="hold">
                                          <p:stCondLst>
                                            <p:cond delay="0"/>
                                          </p:stCondLst>
                                        </p:cTn>
                                        <p:tgtEl>
                                          <p:spTgt spid="204"/>
                                        </p:tgtEl>
                                        <p:attrNameLst>
                                          <p:attrName>style.visibility</p:attrName>
                                        </p:attrNameLst>
                                      </p:cBhvr>
                                      <p:to>
                                        <p:strVal val="visible"/>
                                      </p:to>
                                    </p:set>
                                  </p:childTnLst>
                                </p:cTn>
                              </p:par>
                              <p:par>
                                <p:cTn id="1364" presetID="10" presetClass="exit" presetSubtype="0" fill="hold" grpId="5" nodeType="withEffect">
                                  <p:stCondLst>
                                    <p:cond delay="0"/>
                                  </p:stCondLst>
                                  <p:childTnLst>
                                    <p:animEffect transition="out" filter="fade">
                                      <p:cBhvr>
                                        <p:cTn id="1365" dur="500"/>
                                        <p:tgtEl>
                                          <p:spTgt spid="211"/>
                                        </p:tgtEl>
                                      </p:cBhvr>
                                    </p:animEffect>
                                    <p:set>
                                      <p:cBhvr>
                                        <p:cTn id="1366"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89"/>
                  </p:tgtEl>
                </p:cond>
              </p:nextCondLst>
            </p:seq>
            <p:seq concurrent="1" nextAc="seek">
              <p:cTn id="1367" restart="whenNotActive" fill="hold" evtFilter="cancelBubble" nodeType="interactiveSeq">
                <p:stCondLst>
                  <p:cond evt="onClick" delay="0">
                    <p:tgtEl>
                      <p:spTgt spid="190"/>
                    </p:tgtEl>
                  </p:cond>
                </p:stCondLst>
                <p:endSync evt="end" delay="0">
                  <p:rtn val="all"/>
                </p:endSync>
                <p:childTnLst>
                  <p:par>
                    <p:cTn id="1368" fill="hold">
                      <p:stCondLst>
                        <p:cond delay="0"/>
                      </p:stCondLst>
                      <p:childTnLst>
                        <p:par>
                          <p:cTn id="1369" fill="hold">
                            <p:stCondLst>
                              <p:cond delay="0"/>
                            </p:stCondLst>
                            <p:childTnLst>
                              <p:par>
                                <p:cTn id="1370" presetID="1" presetClass="entr" presetSubtype="0" fill="hold" grpId="0" nodeType="clickEffect">
                                  <p:stCondLst>
                                    <p:cond delay="0"/>
                                  </p:stCondLst>
                                  <p:childTnLst>
                                    <p:set>
                                      <p:cBhvr>
                                        <p:cTn id="1371" dur="1" fill="hold">
                                          <p:stCondLst>
                                            <p:cond delay="0"/>
                                          </p:stCondLst>
                                        </p:cTn>
                                        <p:tgtEl>
                                          <p:spTgt spid="196"/>
                                        </p:tgtEl>
                                        <p:attrNameLst>
                                          <p:attrName>style.visibility</p:attrName>
                                        </p:attrNameLst>
                                      </p:cBhvr>
                                      <p:to>
                                        <p:strVal val="visible"/>
                                      </p:to>
                                    </p:set>
                                  </p:childTnLst>
                                </p:cTn>
                              </p:par>
                              <p:par>
                                <p:cTn id="1372" presetID="10" presetClass="exit" presetSubtype="0" fill="hold" grpId="4" nodeType="withEffect">
                                  <p:stCondLst>
                                    <p:cond delay="0"/>
                                  </p:stCondLst>
                                  <p:childTnLst>
                                    <p:animEffect transition="out" filter="fade">
                                      <p:cBhvr>
                                        <p:cTn id="1373" dur="500"/>
                                        <p:tgtEl>
                                          <p:spTgt spid="211"/>
                                        </p:tgtEl>
                                      </p:cBhvr>
                                    </p:animEffect>
                                    <p:set>
                                      <p:cBhvr>
                                        <p:cTn id="1374"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0"/>
                  </p:tgtEl>
                </p:cond>
              </p:nextCondLst>
            </p:seq>
            <p:seq concurrent="1" nextAc="seek">
              <p:cTn id="1375" restart="whenNotActive" fill="hold" evtFilter="cancelBubble" nodeType="interactiveSeq">
                <p:stCondLst>
                  <p:cond evt="onClick" delay="0">
                    <p:tgtEl>
                      <p:spTgt spid="191"/>
                    </p:tgtEl>
                  </p:cond>
                </p:stCondLst>
                <p:endSync evt="end" delay="0">
                  <p:rtn val="all"/>
                </p:endSync>
                <p:childTnLst>
                  <p:par>
                    <p:cTn id="1376" fill="hold">
                      <p:stCondLst>
                        <p:cond delay="0"/>
                      </p:stCondLst>
                      <p:childTnLst>
                        <p:par>
                          <p:cTn id="1377" fill="hold">
                            <p:stCondLst>
                              <p:cond delay="0"/>
                            </p:stCondLst>
                            <p:childTnLst>
                              <p:par>
                                <p:cTn id="1378" presetID="1" presetClass="entr" presetSubtype="0" fill="hold" grpId="1" nodeType="clickEffect">
                                  <p:stCondLst>
                                    <p:cond delay="0"/>
                                  </p:stCondLst>
                                  <p:childTnLst>
                                    <p:set>
                                      <p:cBhvr>
                                        <p:cTn id="1379" dur="1" fill="hold">
                                          <p:stCondLst>
                                            <p:cond delay="0"/>
                                          </p:stCondLst>
                                        </p:cTn>
                                        <p:tgtEl>
                                          <p:spTgt spid="197"/>
                                        </p:tgtEl>
                                        <p:attrNameLst>
                                          <p:attrName>style.visibility</p:attrName>
                                        </p:attrNameLst>
                                      </p:cBhvr>
                                      <p:to>
                                        <p:strVal val="visible"/>
                                      </p:to>
                                    </p:set>
                                  </p:childTnLst>
                                </p:cTn>
                              </p:par>
                              <p:par>
                                <p:cTn id="1380" presetID="1" presetClass="entr" presetSubtype="0" fill="hold" grpId="0" nodeType="withEffect">
                                  <p:stCondLst>
                                    <p:cond delay="0"/>
                                  </p:stCondLst>
                                  <p:childTnLst>
                                    <p:set>
                                      <p:cBhvr>
                                        <p:cTn id="1381" dur="1" fill="hold">
                                          <p:stCondLst>
                                            <p:cond delay="0"/>
                                          </p:stCondLst>
                                        </p:cTn>
                                        <p:tgtEl>
                                          <p:spTgt spid="206"/>
                                        </p:tgtEl>
                                        <p:attrNameLst>
                                          <p:attrName>style.visibility</p:attrName>
                                        </p:attrNameLst>
                                      </p:cBhvr>
                                      <p:to>
                                        <p:strVal val="visible"/>
                                      </p:to>
                                    </p:set>
                                  </p:childTnLst>
                                </p:cTn>
                              </p:par>
                              <p:par>
                                <p:cTn id="1382" presetID="10" presetClass="exit" presetSubtype="0" fill="hold" grpId="3" nodeType="withEffect">
                                  <p:stCondLst>
                                    <p:cond delay="0"/>
                                  </p:stCondLst>
                                  <p:childTnLst>
                                    <p:animEffect transition="out" filter="fade">
                                      <p:cBhvr>
                                        <p:cTn id="1383" dur="500"/>
                                        <p:tgtEl>
                                          <p:spTgt spid="211"/>
                                        </p:tgtEl>
                                      </p:cBhvr>
                                    </p:animEffect>
                                    <p:set>
                                      <p:cBhvr>
                                        <p:cTn id="1384"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1"/>
                  </p:tgtEl>
                </p:cond>
              </p:nextCondLst>
            </p:seq>
            <p:seq concurrent="1" nextAc="seek">
              <p:cTn id="1385" restart="whenNotActive" fill="hold" evtFilter="cancelBubble" nodeType="interactiveSeq">
                <p:stCondLst>
                  <p:cond evt="onClick" delay="0">
                    <p:tgtEl>
                      <p:spTgt spid="193"/>
                    </p:tgtEl>
                  </p:cond>
                </p:stCondLst>
                <p:endSync evt="end" delay="0">
                  <p:rtn val="all"/>
                </p:endSync>
                <p:childTnLst>
                  <p:par>
                    <p:cTn id="1386" fill="hold">
                      <p:stCondLst>
                        <p:cond delay="0"/>
                      </p:stCondLst>
                      <p:childTnLst>
                        <p:par>
                          <p:cTn id="1387" fill="hold">
                            <p:stCondLst>
                              <p:cond delay="0"/>
                            </p:stCondLst>
                            <p:childTnLst>
                              <p:par>
                                <p:cTn id="1388" presetID="1" presetClass="entr" presetSubtype="0" fill="hold" grpId="0" nodeType="clickEffect">
                                  <p:stCondLst>
                                    <p:cond delay="0"/>
                                  </p:stCondLst>
                                  <p:childTnLst>
                                    <p:set>
                                      <p:cBhvr>
                                        <p:cTn id="1389" dur="1" fill="hold">
                                          <p:stCondLst>
                                            <p:cond delay="0"/>
                                          </p:stCondLst>
                                        </p:cTn>
                                        <p:tgtEl>
                                          <p:spTgt spid="199"/>
                                        </p:tgtEl>
                                        <p:attrNameLst>
                                          <p:attrName>style.visibility</p:attrName>
                                        </p:attrNameLst>
                                      </p:cBhvr>
                                      <p:to>
                                        <p:strVal val="visible"/>
                                      </p:to>
                                    </p:set>
                                  </p:childTnLst>
                                </p:cTn>
                              </p:par>
                              <p:par>
                                <p:cTn id="1390" presetID="1" presetClass="entr" presetSubtype="0" fill="hold" grpId="2" nodeType="withEffect">
                                  <p:stCondLst>
                                    <p:cond delay="0"/>
                                  </p:stCondLst>
                                  <p:childTnLst>
                                    <p:set>
                                      <p:cBhvr>
                                        <p:cTn id="1391" dur="1" fill="hold">
                                          <p:stCondLst>
                                            <p:cond delay="0"/>
                                          </p:stCondLst>
                                        </p:cTn>
                                        <p:tgtEl>
                                          <p:spTgt spid="204"/>
                                        </p:tgtEl>
                                        <p:attrNameLst>
                                          <p:attrName>style.visibility</p:attrName>
                                        </p:attrNameLst>
                                      </p:cBhvr>
                                      <p:to>
                                        <p:strVal val="visible"/>
                                      </p:to>
                                    </p:set>
                                  </p:childTnLst>
                                </p:cTn>
                              </p:par>
                              <p:par>
                                <p:cTn id="1392" presetID="10" presetClass="exit" presetSubtype="0" fill="hold" grpId="2" nodeType="withEffect">
                                  <p:stCondLst>
                                    <p:cond delay="0"/>
                                  </p:stCondLst>
                                  <p:childTnLst>
                                    <p:animEffect transition="out" filter="fade">
                                      <p:cBhvr>
                                        <p:cTn id="1393" dur="500"/>
                                        <p:tgtEl>
                                          <p:spTgt spid="211"/>
                                        </p:tgtEl>
                                      </p:cBhvr>
                                    </p:animEffect>
                                    <p:set>
                                      <p:cBhvr>
                                        <p:cTn id="1394"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3"/>
                  </p:tgtEl>
                </p:cond>
              </p:nextCondLst>
            </p:seq>
            <p:seq concurrent="1" nextAc="seek">
              <p:cTn id="1395" restart="whenNotActive" fill="hold" evtFilter="cancelBubble" nodeType="interactiveSeq">
                <p:stCondLst>
                  <p:cond evt="onClick" delay="0">
                    <p:tgtEl>
                      <p:spTgt spid="194"/>
                    </p:tgtEl>
                  </p:cond>
                </p:stCondLst>
                <p:endSync evt="end" delay="0">
                  <p:rtn val="all"/>
                </p:endSync>
                <p:childTnLst>
                  <p:par>
                    <p:cTn id="1396" fill="hold">
                      <p:stCondLst>
                        <p:cond delay="0"/>
                      </p:stCondLst>
                      <p:childTnLst>
                        <p:par>
                          <p:cTn id="1397" fill="hold">
                            <p:stCondLst>
                              <p:cond delay="0"/>
                            </p:stCondLst>
                            <p:childTnLst>
                              <p:par>
                                <p:cTn id="1398" presetID="1" presetClass="entr" presetSubtype="0" fill="hold" grpId="0" nodeType="clickEffect">
                                  <p:stCondLst>
                                    <p:cond delay="0"/>
                                  </p:stCondLst>
                                  <p:childTnLst>
                                    <p:set>
                                      <p:cBhvr>
                                        <p:cTn id="1399" dur="1" fill="hold">
                                          <p:stCondLst>
                                            <p:cond delay="0"/>
                                          </p:stCondLst>
                                        </p:cTn>
                                        <p:tgtEl>
                                          <p:spTgt spid="200"/>
                                        </p:tgtEl>
                                        <p:attrNameLst>
                                          <p:attrName>style.visibility</p:attrName>
                                        </p:attrNameLst>
                                      </p:cBhvr>
                                      <p:to>
                                        <p:strVal val="visible"/>
                                      </p:to>
                                    </p:set>
                                  </p:childTnLst>
                                </p:cTn>
                              </p:par>
                              <p:par>
                                <p:cTn id="1400" presetID="10" presetClass="exit" presetSubtype="0" fill="hold" grpId="1" nodeType="withEffect">
                                  <p:stCondLst>
                                    <p:cond delay="0"/>
                                  </p:stCondLst>
                                  <p:childTnLst>
                                    <p:animEffect transition="out" filter="fade">
                                      <p:cBhvr>
                                        <p:cTn id="1401" dur="500"/>
                                        <p:tgtEl>
                                          <p:spTgt spid="211"/>
                                        </p:tgtEl>
                                      </p:cBhvr>
                                    </p:animEffect>
                                    <p:set>
                                      <p:cBhvr>
                                        <p:cTn id="1402"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4"/>
                  </p:tgtEl>
                </p:cond>
              </p:nextCondLst>
            </p:seq>
            <p:seq concurrent="1" nextAc="seek">
              <p:cTn id="1403" restart="whenNotActive" fill="hold" evtFilter="cancelBubble" nodeType="interactiveSeq">
                <p:stCondLst>
                  <p:cond evt="onClick" delay="0">
                    <p:tgtEl>
                      <p:spTgt spid="192"/>
                    </p:tgtEl>
                  </p:cond>
                </p:stCondLst>
                <p:endSync evt="end" delay="0">
                  <p:rtn val="all"/>
                </p:endSync>
                <p:childTnLst>
                  <p:par>
                    <p:cTn id="1404" fill="hold">
                      <p:stCondLst>
                        <p:cond delay="0"/>
                      </p:stCondLst>
                      <p:childTnLst>
                        <p:par>
                          <p:cTn id="1405" fill="hold">
                            <p:stCondLst>
                              <p:cond delay="0"/>
                            </p:stCondLst>
                            <p:childTnLst>
                              <p:par>
                                <p:cTn id="1406" presetID="1" presetClass="entr" presetSubtype="0" fill="hold" grpId="0" nodeType="clickEffect">
                                  <p:stCondLst>
                                    <p:cond delay="0"/>
                                  </p:stCondLst>
                                  <p:childTnLst>
                                    <p:set>
                                      <p:cBhvr>
                                        <p:cTn id="1407" dur="1" fill="hold">
                                          <p:stCondLst>
                                            <p:cond delay="0"/>
                                          </p:stCondLst>
                                        </p:cTn>
                                        <p:tgtEl>
                                          <p:spTgt spid="198"/>
                                        </p:tgtEl>
                                        <p:attrNameLst>
                                          <p:attrName>style.visibility</p:attrName>
                                        </p:attrNameLst>
                                      </p:cBhvr>
                                      <p:to>
                                        <p:strVal val="visible"/>
                                      </p:to>
                                    </p:set>
                                  </p:childTnLst>
                                </p:cTn>
                              </p:par>
                              <p:par>
                                <p:cTn id="1408" presetID="1" presetClass="entr" presetSubtype="0" fill="hold" grpId="1" nodeType="withEffect">
                                  <p:stCondLst>
                                    <p:cond delay="0"/>
                                  </p:stCondLst>
                                  <p:childTnLst>
                                    <p:set>
                                      <p:cBhvr>
                                        <p:cTn id="1409" dur="1" fill="hold">
                                          <p:stCondLst>
                                            <p:cond delay="0"/>
                                          </p:stCondLst>
                                        </p:cTn>
                                        <p:tgtEl>
                                          <p:spTgt spid="204"/>
                                        </p:tgtEl>
                                        <p:attrNameLst>
                                          <p:attrName>style.visibility</p:attrName>
                                        </p:attrNameLst>
                                      </p:cBhvr>
                                      <p:to>
                                        <p:strVal val="visible"/>
                                      </p:to>
                                    </p:set>
                                  </p:childTnLst>
                                </p:cTn>
                              </p:par>
                              <p:par>
                                <p:cTn id="1410" presetID="10" presetClass="exit" presetSubtype="0" fill="hold" grpId="0" nodeType="withEffect">
                                  <p:stCondLst>
                                    <p:cond delay="0"/>
                                  </p:stCondLst>
                                  <p:childTnLst>
                                    <p:animEffect transition="out" filter="fade">
                                      <p:cBhvr>
                                        <p:cTn id="1411" dur="500"/>
                                        <p:tgtEl>
                                          <p:spTgt spid="211"/>
                                        </p:tgtEl>
                                      </p:cBhvr>
                                    </p:animEffect>
                                    <p:set>
                                      <p:cBhvr>
                                        <p:cTn id="1412"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2"/>
                  </p:tgtEl>
                </p:cond>
              </p:nextCondLst>
            </p:seq>
            <p:seq concurrent="1" nextAc="seek">
              <p:cTn id="1413" restart="whenNotActive" fill="hold" evtFilter="cancelBubble" nodeType="interactiveSeq">
                <p:stCondLst>
                  <p:cond evt="onClick" delay="0">
                    <p:tgtEl>
                      <p:spTgt spid="200"/>
                    </p:tgtEl>
                  </p:cond>
                </p:stCondLst>
                <p:endSync evt="end" delay="0">
                  <p:rtn val="all"/>
                </p:endSync>
                <p:childTnLst>
                  <p:par>
                    <p:cTn id="1414" fill="hold">
                      <p:stCondLst>
                        <p:cond delay="0"/>
                      </p:stCondLst>
                      <p:childTnLst>
                        <p:par>
                          <p:cTn id="1415" fill="hold">
                            <p:stCondLst>
                              <p:cond delay="0"/>
                            </p:stCondLst>
                            <p:childTnLst>
                              <p:par>
                                <p:cTn id="1416" presetID="1" presetClass="exit" presetSubtype="0" fill="hold" grpId="1" nodeType="clickEffect">
                                  <p:stCondLst>
                                    <p:cond delay="0"/>
                                  </p:stCondLst>
                                  <p:childTnLst>
                                    <p:set>
                                      <p:cBhvr>
                                        <p:cTn id="1417" dur="1" fill="hold">
                                          <p:stCondLst>
                                            <p:cond delay="0"/>
                                          </p:stCondLst>
                                        </p:cTn>
                                        <p:tgtEl>
                                          <p:spTgt spid="200"/>
                                        </p:tgtEl>
                                        <p:attrNameLst>
                                          <p:attrName>style.visibility</p:attrName>
                                        </p:attrNameLst>
                                      </p:cBhvr>
                                      <p:to>
                                        <p:strVal val="hidden"/>
                                      </p:to>
                                    </p:set>
                                  </p:childTnLst>
                                </p:cTn>
                              </p:par>
                              <p:par>
                                <p:cTn id="1418" presetID="10" presetClass="entr" presetSubtype="0" fill="hold" grpId="6" nodeType="withEffect">
                                  <p:stCondLst>
                                    <p:cond delay="0"/>
                                  </p:stCondLst>
                                  <p:childTnLst>
                                    <p:set>
                                      <p:cBhvr>
                                        <p:cTn id="1419" dur="1" fill="hold">
                                          <p:stCondLst>
                                            <p:cond delay="0"/>
                                          </p:stCondLst>
                                        </p:cTn>
                                        <p:tgtEl>
                                          <p:spTgt spid="211"/>
                                        </p:tgtEl>
                                        <p:attrNameLst>
                                          <p:attrName>style.visibility</p:attrName>
                                        </p:attrNameLst>
                                      </p:cBhvr>
                                      <p:to>
                                        <p:strVal val="visible"/>
                                      </p:to>
                                    </p:set>
                                    <p:animEffect transition="in" filter="fade">
                                      <p:cBhvr>
                                        <p:cTn id="1420" dur="500"/>
                                        <p:tgtEl>
                                          <p:spTgt spid="211"/>
                                        </p:tgtEl>
                                      </p:cBhvr>
                                    </p:animEffect>
                                  </p:childTnLst>
                                </p:cTn>
                              </p:par>
                            </p:childTnLst>
                          </p:cTn>
                        </p:par>
                      </p:childTnLst>
                    </p:cTn>
                  </p:par>
                </p:childTnLst>
              </p:cTn>
              <p:nextCondLst>
                <p:cond evt="onClick" delay="0">
                  <p:tgtEl>
                    <p:spTgt spid="200"/>
                  </p:tgtEl>
                </p:cond>
              </p:nextCondLst>
            </p:seq>
            <p:seq concurrent="1" nextAc="seek">
              <p:cTn id="1421" restart="whenNotActive" fill="hold" evtFilter="cancelBubble" nodeType="interactiveSeq">
                <p:stCondLst>
                  <p:cond evt="onClick" delay="0">
                    <p:tgtEl>
                      <p:spTgt spid="195"/>
                    </p:tgtEl>
                  </p:cond>
                </p:stCondLst>
                <p:endSync evt="end" delay="0">
                  <p:rtn val="all"/>
                </p:endSync>
                <p:childTnLst>
                  <p:par>
                    <p:cTn id="1422" fill="hold">
                      <p:stCondLst>
                        <p:cond delay="0"/>
                      </p:stCondLst>
                      <p:childTnLst>
                        <p:par>
                          <p:cTn id="1423" fill="hold">
                            <p:stCondLst>
                              <p:cond delay="0"/>
                            </p:stCondLst>
                            <p:childTnLst>
                              <p:par>
                                <p:cTn id="1424" presetID="1" presetClass="exit" presetSubtype="0" fill="hold" grpId="1" nodeType="clickEffect">
                                  <p:stCondLst>
                                    <p:cond delay="0"/>
                                  </p:stCondLst>
                                  <p:childTnLst>
                                    <p:set>
                                      <p:cBhvr>
                                        <p:cTn id="1425" dur="1" fill="hold">
                                          <p:stCondLst>
                                            <p:cond delay="0"/>
                                          </p:stCondLst>
                                        </p:cTn>
                                        <p:tgtEl>
                                          <p:spTgt spid="195"/>
                                        </p:tgtEl>
                                        <p:attrNameLst>
                                          <p:attrName>style.visibility</p:attrName>
                                        </p:attrNameLst>
                                      </p:cBhvr>
                                      <p:to>
                                        <p:strVal val="hidden"/>
                                      </p:to>
                                    </p:set>
                                  </p:childTnLst>
                                </p:cTn>
                              </p:par>
                              <p:par>
                                <p:cTn id="1426" presetID="1" presetClass="exit" presetSubtype="0" fill="hold" grpId="5" nodeType="withEffect">
                                  <p:stCondLst>
                                    <p:cond delay="0"/>
                                  </p:stCondLst>
                                  <p:childTnLst>
                                    <p:set>
                                      <p:cBhvr>
                                        <p:cTn id="1427" dur="1" fill="hold">
                                          <p:stCondLst>
                                            <p:cond delay="0"/>
                                          </p:stCondLst>
                                        </p:cTn>
                                        <p:tgtEl>
                                          <p:spTgt spid="204"/>
                                        </p:tgtEl>
                                        <p:attrNameLst>
                                          <p:attrName>style.visibility</p:attrName>
                                        </p:attrNameLst>
                                      </p:cBhvr>
                                      <p:to>
                                        <p:strVal val="hidden"/>
                                      </p:to>
                                    </p:set>
                                  </p:childTnLst>
                                </p:cTn>
                              </p:par>
                              <p:par>
                                <p:cTn id="1428" presetID="10" presetClass="entr" presetSubtype="0" fill="hold" grpId="7" nodeType="withEffect">
                                  <p:stCondLst>
                                    <p:cond delay="0"/>
                                  </p:stCondLst>
                                  <p:childTnLst>
                                    <p:set>
                                      <p:cBhvr>
                                        <p:cTn id="1429" dur="1" fill="hold">
                                          <p:stCondLst>
                                            <p:cond delay="0"/>
                                          </p:stCondLst>
                                        </p:cTn>
                                        <p:tgtEl>
                                          <p:spTgt spid="211"/>
                                        </p:tgtEl>
                                        <p:attrNameLst>
                                          <p:attrName>style.visibility</p:attrName>
                                        </p:attrNameLst>
                                      </p:cBhvr>
                                      <p:to>
                                        <p:strVal val="visible"/>
                                      </p:to>
                                    </p:set>
                                    <p:animEffect transition="in" filter="fade">
                                      <p:cBhvr>
                                        <p:cTn id="1430" dur="500"/>
                                        <p:tgtEl>
                                          <p:spTgt spid="211"/>
                                        </p:tgtEl>
                                      </p:cBhvr>
                                    </p:animEffect>
                                  </p:childTnLst>
                                </p:cTn>
                              </p:par>
                            </p:childTnLst>
                          </p:cTn>
                        </p:par>
                      </p:childTnLst>
                    </p:cTn>
                  </p:par>
                </p:childTnLst>
              </p:cTn>
              <p:nextCondLst>
                <p:cond evt="onClick" delay="0">
                  <p:tgtEl>
                    <p:spTgt spid="195"/>
                  </p:tgtEl>
                </p:cond>
              </p:nextCondLst>
            </p:seq>
            <p:seq concurrent="1" nextAc="seek">
              <p:cTn id="1431" restart="whenNotActive" fill="hold" evtFilter="cancelBubble" nodeType="interactiveSeq">
                <p:stCondLst>
                  <p:cond evt="onClick" delay="0">
                    <p:tgtEl>
                      <p:spTgt spid="196"/>
                    </p:tgtEl>
                  </p:cond>
                </p:stCondLst>
                <p:endSync evt="end" delay="0">
                  <p:rtn val="all"/>
                </p:endSync>
                <p:childTnLst>
                  <p:par>
                    <p:cTn id="1432" fill="hold">
                      <p:stCondLst>
                        <p:cond delay="0"/>
                      </p:stCondLst>
                      <p:childTnLst>
                        <p:par>
                          <p:cTn id="1433" fill="hold">
                            <p:stCondLst>
                              <p:cond delay="0"/>
                            </p:stCondLst>
                            <p:childTnLst>
                              <p:par>
                                <p:cTn id="1434" presetID="1" presetClass="exit" presetSubtype="0" fill="hold" grpId="1" nodeType="clickEffect">
                                  <p:stCondLst>
                                    <p:cond delay="0"/>
                                  </p:stCondLst>
                                  <p:childTnLst>
                                    <p:set>
                                      <p:cBhvr>
                                        <p:cTn id="1435" dur="1" fill="hold">
                                          <p:stCondLst>
                                            <p:cond delay="0"/>
                                          </p:stCondLst>
                                        </p:cTn>
                                        <p:tgtEl>
                                          <p:spTgt spid="196"/>
                                        </p:tgtEl>
                                        <p:attrNameLst>
                                          <p:attrName>style.visibility</p:attrName>
                                        </p:attrNameLst>
                                      </p:cBhvr>
                                      <p:to>
                                        <p:strVal val="hidden"/>
                                      </p:to>
                                    </p:set>
                                  </p:childTnLst>
                                </p:cTn>
                              </p:par>
                              <p:par>
                                <p:cTn id="1436" presetID="10" presetClass="entr" presetSubtype="0" fill="hold" grpId="10" nodeType="withEffect">
                                  <p:stCondLst>
                                    <p:cond delay="0"/>
                                  </p:stCondLst>
                                  <p:childTnLst>
                                    <p:set>
                                      <p:cBhvr>
                                        <p:cTn id="1437" dur="1" fill="hold">
                                          <p:stCondLst>
                                            <p:cond delay="0"/>
                                          </p:stCondLst>
                                        </p:cTn>
                                        <p:tgtEl>
                                          <p:spTgt spid="211"/>
                                        </p:tgtEl>
                                        <p:attrNameLst>
                                          <p:attrName>style.visibility</p:attrName>
                                        </p:attrNameLst>
                                      </p:cBhvr>
                                      <p:to>
                                        <p:strVal val="visible"/>
                                      </p:to>
                                    </p:set>
                                    <p:animEffect transition="in" filter="fade">
                                      <p:cBhvr>
                                        <p:cTn id="1438" dur="500"/>
                                        <p:tgtEl>
                                          <p:spTgt spid="211"/>
                                        </p:tgtEl>
                                      </p:cBhvr>
                                    </p:animEffect>
                                  </p:childTnLst>
                                </p:cTn>
                              </p:par>
                            </p:childTnLst>
                          </p:cTn>
                        </p:par>
                      </p:childTnLst>
                    </p:cTn>
                  </p:par>
                </p:childTnLst>
              </p:cTn>
              <p:nextCondLst>
                <p:cond evt="onClick" delay="0">
                  <p:tgtEl>
                    <p:spTgt spid="196"/>
                  </p:tgtEl>
                </p:cond>
              </p:nextCondLst>
            </p:seq>
            <p:seq concurrent="1" nextAc="seek">
              <p:cTn id="1439" restart="whenNotActive" fill="hold" evtFilter="cancelBubble" nodeType="interactiveSeq">
                <p:stCondLst>
                  <p:cond evt="onClick" delay="0">
                    <p:tgtEl>
                      <p:spTgt spid="197"/>
                    </p:tgtEl>
                  </p:cond>
                </p:stCondLst>
                <p:endSync evt="end" delay="0">
                  <p:rtn val="all"/>
                </p:endSync>
                <p:childTnLst>
                  <p:par>
                    <p:cTn id="1440" fill="hold">
                      <p:stCondLst>
                        <p:cond delay="0"/>
                      </p:stCondLst>
                      <p:childTnLst>
                        <p:par>
                          <p:cTn id="1441" fill="hold">
                            <p:stCondLst>
                              <p:cond delay="0"/>
                            </p:stCondLst>
                            <p:childTnLst>
                              <p:par>
                                <p:cTn id="1442" presetID="1" presetClass="exit" presetSubtype="0" fill="hold" grpId="0" nodeType="clickEffect">
                                  <p:stCondLst>
                                    <p:cond delay="0"/>
                                  </p:stCondLst>
                                  <p:childTnLst>
                                    <p:set>
                                      <p:cBhvr>
                                        <p:cTn id="1443" dur="1" fill="hold">
                                          <p:stCondLst>
                                            <p:cond delay="0"/>
                                          </p:stCondLst>
                                        </p:cTn>
                                        <p:tgtEl>
                                          <p:spTgt spid="197"/>
                                        </p:tgtEl>
                                        <p:attrNameLst>
                                          <p:attrName>style.visibility</p:attrName>
                                        </p:attrNameLst>
                                      </p:cBhvr>
                                      <p:to>
                                        <p:strVal val="hidden"/>
                                      </p:to>
                                    </p:set>
                                  </p:childTnLst>
                                </p:cTn>
                              </p:par>
                              <p:par>
                                <p:cTn id="1444" presetID="1" presetClass="exit" presetSubtype="0" fill="hold" grpId="1" nodeType="withEffect">
                                  <p:stCondLst>
                                    <p:cond delay="0"/>
                                  </p:stCondLst>
                                  <p:childTnLst>
                                    <p:set>
                                      <p:cBhvr>
                                        <p:cTn id="1445" dur="1" fill="hold">
                                          <p:stCondLst>
                                            <p:cond delay="0"/>
                                          </p:stCondLst>
                                        </p:cTn>
                                        <p:tgtEl>
                                          <p:spTgt spid="206"/>
                                        </p:tgtEl>
                                        <p:attrNameLst>
                                          <p:attrName>style.visibility</p:attrName>
                                        </p:attrNameLst>
                                      </p:cBhvr>
                                      <p:to>
                                        <p:strVal val="hidden"/>
                                      </p:to>
                                    </p:set>
                                  </p:childTnLst>
                                </p:cTn>
                              </p:par>
                              <p:par>
                                <p:cTn id="1446" presetID="10" presetClass="entr" presetSubtype="0" fill="hold" grpId="9" nodeType="withEffect">
                                  <p:stCondLst>
                                    <p:cond delay="0"/>
                                  </p:stCondLst>
                                  <p:childTnLst>
                                    <p:set>
                                      <p:cBhvr>
                                        <p:cTn id="1447" dur="1" fill="hold">
                                          <p:stCondLst>
                                            <p:cond delay="0"/>
                                          </p:stCondLst>
                                        </p:cTn>
                                        <p:tgtEl>
                                          <p:spTgt spid="211"/>
                                        </p:tgtEl>
                                        <p:attrNameLst>
                                          <p:attrName>style.visibility</p:attrName>
                                        </p:attrNameLst>
                                      </p:cBhvr>
                                      <p:to>
                                        <p:strVal val="visible"/>
                                      </p:to>
                                    </p:set>
                                    <p:animEffect transition="in" filter="fade">
                                      <p:cBhvr>
                                        <p:cTn id="1448" dur="500"/>
                                        <p:tgtEl>
                                          <p:spTgt spid="211"/>
                                        </p:tgtEl>
                                      </p:cBhvr>
                                    </p:animEffect>
                                  </p:childTnLst>
                                </p:cTn>
                              </p:par>
                            </p:childTnLst>
                          </p:cTn>
                        </p:par>
                      </p:childTnLst>
                    </p:cTn>
                  </p:par>
                </p:childTnLst>
              </p:cTn>
              <p:nextCondLst>
                <p:cond evt="onClick" delay="0">
                  <p:tgtEl>
                    <p:spTgt spid="197"/>
                  </p:tgtEl>
                </p:cond>
              </p:nextCondLst>
            </p:seq>
            <p:seq concurrent="1" nextAc="seek">
              <p:cTn id="1449" restart="whenNotActive" fill="hold" evtFilter="cancelBubble" nodeType="interactiveSeq">
                <p:stCondLst>
                  <p:cond evt="onClick" delay="0">
                    <p:tgtEl>
                      <p:spTgt spid="198"/>
                    </p:tgtEl>
                  </p:cond>
                </p:stCondLst>
                <p:endSync evt="end" delay="0">
                  <p:rtn val="all"/>
                </p:endSync>
                <p:childTnLst>
                  <p:par>
                    <p:cTn id="1450" fill="hold">
                      <p:stCondLst>
                        <p:cond delay="0"/>
                      </p:stCondLst>
                      <p:childTnLst>
                        <p:par>
                          <p:cTn id="1451" fill="hold">
                            <p:stCondLst>
                              <p:cond delay="0"/>
                            </p:stCondLst>
                            <p:childTnLst>
                              <p:par>
                                <p:cTn id="1452" presetID="1" presetClass="exit" presetSubtype="0" fill="hold" grpId="1" nodeType="clickEffect">
                                  <p:stCondLst>
                                    <p:cond delay="0"/>
                                  </p:stCondLst>
                                  <p:childTnLst>
                                    <p:set>
                                      <p:cBhvr>
                                        <p:cTn id="1453" dur="1" fill="hold">
                                          <p:stCondLst>
                                            <p:cond delay="0"/>
                                          </p:stCondLst>
                                        </p:cTn>
                                        <p:tgtEl>
                                          <p:spTgt spid="198"/>
                                        </p:tgtEl>
                                        <p:attrNameLst>
                                          <p:attrName>style.visibility</p:attrName>
                                        </p:attrNameLst>
                                      </p:cBhvr>
                                      <p:to>
                                        <p:strVal val="hidden"/>
                                      </p:to>
                                    </p:set>
                                  </p:childTnLst>
                                </p:cTn>
                              </p:par>
                              <p:par>
                                <p:cTn id="1454" presetID="1" presetClass="exit" presetSubtype="0" fill="hold" grpId="4" nodeType="withEffect">
                                  <p:stCondLst>
                                    <p:cond delay="0"/>
                                  </p:stCondLst>
                                  <p:childTnLst>
                                    <p:set>
                                      <p:cBhvr>
                                        <p:cTn id="1455" dur="1" fill="hold">
                                          <p:stCondLst>
                                            <p:cond delay="0"/>
                                          </p:stCondLst>
                                        </p:cTn>
                                        <p:tgtEl>
                                          <p:spTgt spid="204"/>
                                        </p:tgtEl>
                                        <p:attrNameLst>
                                          <p:attrName>style.visibility</p:attrName>
                                        </p:attrNameLst>
                                      </p:cBhvr>
                                      <p:to>
                                        <p:strVal val="hidden"/>
                                      </p:to>
                                    </p:set>
                                  </p:childTnLst>
                                </p:cTn>
                              </p:par>
                              <p:par>
                                <p:cTn id="1456" presetID="10" presetClass="entr" presetSubtype="0" fill="hold" grpId="11" nodeType="withEffect">
                                  <p:stCondLst>
                                    <p:cond delay="0"/>
                                  </p:stCondLst>
                                  <p:childTnLst>
                                    <p:set>
                                      <p:cBhvr>
                                        <p:cTn id="1457" dur="1" fill="hold">
                                          <p:stCondLst>
                                            <p:cond delay="0"/>
                                          </p:stCondLst>
                                        </p:cTn>
                                        <p:tgtEl>
                                          <p:spTgt spid="211"/>
                                        </p:tgtEl>
                                        <p:attrNameLst>
                                          <p:attrName>style.visibility</p:attrName>
                                        </p:attrNameLst>
                                      </p:cBhvr>
                                      <p:to>
                                        <p:strVal val="visible"/>
                                      </p:to>
                                    </p:set>
                                    <p:animEffect transition="in" filter="fade">
                                      <p:cBhvr>
                                        <p:cTn id="1458" dur="500"/>
                                        <p:tgtEl>
                                          <p:spTgt spid="211"/>
                                        </p:tgtEl>
                                      </p:cBhvr>
                                    </p:animEffect>
                                  </p:childTnLst>
                                </p:cTn>
                              </p:par>
                            </p:childTnLst>
                          </p:cTn>
                        </p:par>
                      </p:childTnLst>
                    </p:cTn>
                  </p:par>
                </p:childTnLst>
              </p:cTn>
              <p:nextCondLst>
                <p:cond evt="onClick" delay="0">
                  <p:tgtEl>
                    <p:spTgt spid="198"/>
                  </p:tgtEl>
                </p:cond>
              </p:nextCondLst>
            </p:seq>
            <p:seq concurrent="1" nextAc="seek">
              <p:cTn id="1459" restart="whenNotActive" fill="hold" evtFilter="cancelBubble" nodeType="interactiveSeq">
                <p:stCondLst>
                  <p:cond evt="onClick" delay="0">
                    <p:tgtEl>
                      <p:spTgt spid="199"/>
                    </p:tgtEl>
                  </p:cond>
                </p:stCondLst>
                <p:endSync evt="end" delay="0">
                  <p:rtn val="all"/>
                </p:endSync>
                <p:childTnLst>
                  <p:par>
                    <p:cTn id="1460" fill="hold">
                      <p:stCondLst>
                        <p:cond delay="0"/>
                      </p:stCondLst>
                      <p:childTnLst>
                        <p:par>
                          <p:cTn id="1461" fill="hold">
                            <p:stCondLst>
                              <p:cond delay="0"/>
                            </p:stCondLst>
                            <p:childTnLst>
                              <p:par>
                                <p:cTn id="1462" presetID="1" presetClass="exit" presetSubtype="0" fill="hold" grpId="1" nodeType="clickEffect">
                                  <p:stCondLst>
                                    <p:cond delay="0"/>
                                  </p:stCondLst>
                                  <p:childTnLst>
                                    <p:set>
                                      <p:cBhvr>
                                        <p:cTn id="1463" dur="1" fill="hold">
                                          <p:stCondLst>
                                            <p:cond delay="0"/>
                                          </p:stCondLst>
                                        </p:cTn>
                                        <p:tgtEl>
                                          <p:spTgt spid="199"/>
                                        </p:tgtEl>
                                        <p:attrNameLst>
                                          <p:attrName>style.visibility</p:attrName>
                                        </p:attrNameLst>
                                      </p:cBhvr>
                                      <p:to>
                                        <p:strVal val="hidden"/>
                                      </p:to>
                                    </p:set>
                                  </p:childTnLst>
                                </p:cTn>
                              </p:par>
                              <p:par>
                                <p:cTn id="1464" presetID="1" presetClass="exit" presetSubtype="0" fill="hold" grpId="3" nodeType="withEffect">
                                  <p:stCondLst>
                                    <p:cond delay="0"/>
                                  </p:stCondLst>
                                  <p:childTnLst>
                                    <p:set>
                                      <p:cBhvr>
                                        <p:cTn id="1465" dur="1" fill="hold">
                                          <p:stCondLst>
                                            <p:cond delay="0"/>
                                          </p:stCondLst>
                                        </p:cTn>
                                        <p:tgtEl>
                                          <p:spTgt spid="204"/>
                                        </p:tgtEl>
                                        <p:attrNameLst>
                                          <p:attrName>style.visibility</p:attrName>
                                        </p:attrNameLst>
                                      </p:cBhvr>
                                      <p:to>
                                        <p:strVal val="hidden"/>
                                      </p:to>
                                    </p:set>
                                  </p:childTnLst>
                                </p:cTn>
                              </p:par>
                              <p:par>
                                <p:cTn id="1466" presetID="10" presetClass="entr" presetSubtype="0" fill="hold" grpId="8" nodeType="withEffect">
                                  <p:stCondLst>
                                    <p:cond delay="0"/>
                                  </p:stCondLst>
                                  <p:childTnLst>
                                    <p:set>
                                      <p:cBhvr>
                                        <p:cTn id="1467" dur="1" fill="hold">
                                          <p:stCondLst>
                                            <p:cond delay="0"/>
                                          </p:stCondLst>
                                        </p:cTn>
                                        <p:tgtEl>
                                          <p:spTgt spid="211"/>
                                        </p:tgtEl>
                                        <p:attrNameLst>
                                          <p:attrName>style.visibility</p:attrName>
                                        </p:attrNameLst>
                                      </p:cBhvr>
                                      <p:to>
                                        <p:strVal val="visible"/>
                                      </p:to>
                                    </p:set>
                                    <p:animEffect transition="in" filter="fade">
                                      <p:cBhvr>
                                        <p:cTn id="1468" dur="500"/>
                                        <p:tgtEl>
                                          <p:spTgt spid="211"/>
                                        </p:tgtEl>
                                      </p:cBhvr>
                                    </p:animEffect>
                                  </p:childTnLst>
                                </p:cTn>
                              </p:par>
                            </p:childTnLst>
                          </p:cTn>
                        </p:par>
                      </p:childTnLst>
                    </p:cTn>
                  </p:par>
                </p:childTnLst>
              </p:cTn>
              <p:nextCondLst>
                <p:cond evt="onClick" delay="0">
                  <p:tgtEl>
                    <p:spTgt spid="199"/>
                  </p:tgtEl>
                </p:cond>
              </p:nextCondLst>
            </p:seq>
            <p:seq concurrent="1" nextAc="seek">
              <p:cTn id="1469" restart="whenNotActive" fill="hold" evtFilter="cancelBubble" nodeType="interactiveSeq">
                <p:stCondLst>
                  <p:cond evt="onClick" delay="0">
                    <p:tgtEl>
                      <p:spTgt spid="213"/>
                    </p:tgtEl>
                  </p:cond>
                </p:stCondLst>
                <p:endSync evt="end" delay="0">
                  <p:rtn val="all"/>
                </p:endSync>
                <p:childTnLst>
                  <p:par>
                    <p:cTn id="1470" fill="hold">
                      <p:stCondLst>
                        <p:cond delay="0"/>
                      </p:stCondLst>
                      <p:childTnLst>
                        <p:par>
                          <p:cTn id="1471" fill="hold">
                            <p:stCondLst>
                              <p:cond delay="0"/>
                            </p:stCondLst>
                            <p:childTnLst>
                              <p:par>
                                <p:cTn id="1472" presetID="1" presetClass="entr" presetSubtype="0" fill="hold" grpId="0" nodeType="clickEffect">
                                  <p:stCondLst>
                                    <p:cond delay="0"/>
                                  </p:stCondLst>
                                  <p:childTnLst>
                                    <p:set>
                                      <p:cBhvr>
                                        <p:cTn id="1473" dur="1" fill="hold">
                                          <p:stCondLst>
                                            <p:cond delay="0"/>
                                          </p:stCondLst>
                                        </p:cTn>
                                        <p:tgtEl>
                                          <p:spTgt spid="219"/>
                                        </p:tgtEl>
                                        <p:attrNameLst>
                                          <p:attrName>style.visibility</p:attrName>
                                        </p:attrNameLst>
                                      </p:cBhvr>
                                      <p:to>
                                        <p:strVal val="visible"/>
                                      </p:to>
                                    </p:set>
                                  </p:childTnLst>
                                </p:cTn>
                              </p:par>
                              <p:par>
                                <p:cTn id="1474" presetID="1" presetClass="entr" presetSubtype="0" fill="hold" grpId="0" nodeType="withEffect">
                                  <p:stCondLst>
                                    <p:cond delay="0"/>
                                  </p:stCondLst>
                                  <p:childTnLst>
                                    <p:set>
                                      <p:cBhvr>
                                        <p:cTn id="1475" dur="1" fill="hold">
                                          <p:stCondLst>
                                            <p:cond delay="0"/>
                                          </p:stCondLst>
                                        </p:cTn>
                                        <p:tgtEl>
                                          <p:spTgt spid="203"/>
                                        </p:tgtEl>
                                        <p:attrNameLst>
                                          <p:attrName>style.visibility</p:attrName>
                                        </p:attrNameLst>
                                      </p:cBhvr>
                                      <p:to>
                                        <p:strVal val="visible"/>
                                      </p:to>
                                    </p:set>
                                  </p:childTnLst>
                                </p:cTn>
                              </p:par>
                              <p:par>
                                <p:cTn id="1476" presetID="10" presetClass="exit" presetSubtype="0" fill="hold" grpId="0" nodeType="withEffect">
                                  <p:stCondLst>
                                    <p:cond delay="0"/>
                                  </p:stCondLst>
                                  <p:childTnLst>
                                    <p:animEffect transition="out" filter="fade">
                                      <p:cBhvr>
                                        <p:cTn id="1477" dur="500"/>
                                        <p:tgtEl>
                                          <p:spTgt spid="212"/>
                                        </p:tgtEl>
                                      </p:cBhvr>
                                    </p:animEffect>
                                    <p:set>
                                      <p:cBhvr>
                                        <p:cTn id="1478"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3"/>
                  </p:tgtEl>
                </p:cond>
              </p:nextCondLst>
            </p:seq>
            <p:seq concurrent="1" nextAc="seek">
              <p:cTn id="1479" restart="whenNotActive" fill="hold" evtFilter="cancelBubble" nodeType="interactiveSeq">
                <p:stCondLst>
                  <p:cond evt="onClick" delay="0">
                    <p:tgtEl>
                      <p:spTgt spid="214"/>
                    </p:tgtEl>
                  </p:cond>
                </p:stCondLst>
                <p:endSync evt="end" delay="0">
                  <p:rtn val="all"/>
                </p:endSync>
                <p:childTnLst>
                  <p:par>
                    <p:cTn id="1480" fill="hold">
                      <p:stCondLst>
                        <p:cond delay="0"/>
                      </p:stCondLst>
                      <p:childTnLst>
                        <p:par>
                          <p:cTn id="1481" fill="hold">
                            <p:stCondLst>
                              <p:cond delay="0"/>
                            </p:stCondLst>
                            <p:childTnLst>
                              <p:par>
                                <p:cTn id="1482" presetID="1" presetClass="entr" presetSubtype="0" fill="hold" grpId="0" nodeType="clickEffect">
                                  <p:stCondLst>
                                    <p:cond delay="0"/>
                                  </p:stCondLst>
                                  <p:childTnLst>
                                    <p:set>
                                      <p:cBhvr>
                                        <p:cTn id="1483" dur="1" fill="hold">
                                          <p:stCondLst>
                                            <p:cond delay="0"/>
                                          </p:stCondLst>
                                        </p:cTn>
                                        <p:tgtEl>
                                          <p:spTgt spid="220"/>
                                        </p:tgtEl>
                                        <p:attrNameLst>
                                          <p:attrName>style.visibility</p:attrName>
                                        </p:attrNameLst>
                                      </p:cBhvr>
                                      <p:to>
                                        <p:strVal val="visible"/>
                                      </p:to>
                                    </p:set>
                                  </p:childTnLst>
                                </p:cTn>
                              </p:par>
                              <p:par>
                                <p:cTn id="1484" presetID="10" presetClass="exit" presetSubtype="0" fill="hold" grpId="1" nodeType="withEffect">
                                  <p:stCondLst>
                                    <p:cond delay="0"/>
                                  </p:stCondLst>
                                  <p:childTnLst>
                                    <p:animEffect transition="out" filter="fade">
                                      <p:cBhvr>
                                        <p:cTn id="1485" dur="500"/>
                                        <p:tgtEl>
                                          <p:spTgt spid="212"/>
                                        </p:tgtEl>
                                      </p:cBhvr>
                                    </p:animEffect>
                                    <p:set>
                                      <p:cBhvr>
                                        <p:cTn id="1486"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4"/>
                  </p:tgtEl>
                </p:cond>
              </p:nextCondLst>
            </p:seq>
            <p:seq concurrent="1" nextAc="seek">
              <p:cTn id="1487" restart="whenNotActive" fill="hold" evtFilter="cancelBubble" nodeType="interactiveSeq">
                <p:stCondLst>
                  <p:cond evt="onClick" delay="0">
                    <p:tgtEl>
                      <p:spTgt spid="215"/>
                    </p:tgtEl>
                  </p:cond>
                </p:stCondLst>
                <p:endSync evt="end" delay="0">
                  <p:rtn val="all"/>
                </p:endSync>
                <p:childTnLst>
                  <p:par>
                    <p:cTn id="1488" fill="hold">
                      <p:stCondLst>
                        <p:cond delay="0"/>
                      </p:stCondLst>
                      <p:childTnLst>
                        <p:par>
                          <p:cTn id="1489" fill="hold">
                            <p:stCondLst>
                              <p:cond delay="0"/>
                            </p:stCondLst>
                            <p:childTnLst>
                              <p:par>
                                <p:cTn id="1490" presetID="1" presetClass="entr" presetSubtype="0" fill="hold" grpId="0" nodeType="clickEffect">
                                  <p:stCondLst>
                                    <p:cond delay="0"/>
                                  </p:stCondLst>
                                  <p:childTnLst>
                                    <p:set>
                                      <p:cBhvr>
                                        <p:cTn id="1491" dur="1" fill="hold">
                                          <p:stCondLst>
                                            <p:cond delay="0"/>
                                          </p:stCondLst>
                                        </p:cTn>
                                        <p:tgtEl>
                                          <p:spTgt spid="221"/>
                                        </p:tgtEl>
                                        <p:attrNameLst>
                                          <p:attrName>style.visibility</p:attrName>
                                        </p:attrNameLst>
                                      </p:cBhvr>
                                      <p:to>
                                        <p:strVal val="visible"/>
                                      </p:to>
                                    </p:set>
                                  </p:childTnLst>
                                </p:cTn>
                              </p:par>
                              <p:par>
                                <p:cTn id="1492" presetID="1" presetClass="entr" presetSubtype="0" fill="hold" grpId="2" nodeType="withEffect">
                                  <p:stCondLst>
                                    <p:cond delay="0"/>
                                  </p:stCondLst>
                                  <p:childTnLst>
                                    <p:set>
                                      <p:cBhvr>
                                        <p:cTn id="1493" dur="1" fill="hold">
                                          <p:stCondLst>
                                            <p:cond delay="0"/>
                                          </p:stCondLst>
                                        </p:cTn>
                                        <p:tgtEl>
                                          <p:spTgt spid="203"/>
                                        </p:tgtEl>
                                        <p:attrNameLst>
                                          <p:attrName>style.visibility</p:attrName>
                                        </p:attrNameLst>
                                      </p:cBhvr>
                                      <p:to>
                                        <p:strVal val="visible"/>
                                      </p:to>
                                    </p:set>
                                  </p:childTnLst>
                                </p:cTn>
                              </p:par>
                              <p:par>
                                <p:cTn id="1494" presetID="10" presetClass="exit" presetSubtype="0" fill="hold" grpId="2" nodeType="withEffect">
                                  <p:stCondLst>
                                    <p:cond delay="0"/>
                                  </p:stCondLst>
                                  <p:childTnLst>
                                    <p:animEffect transition="out" filter="fade">
                                      <p:cBhvr>
                                        <p:cTn id="1495" dur="500"/>
                                        <p:tgtEl>
                                          <p:spTgt spid="212"/>
                                        </p:tgtEl>
                                      </p:cBhvr>
                                    </p:animEffect>
                                    <p:set>
                                      <p:cBhvr>
                                        <p:cTn id="1496"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5"/>
                  </p:tgtEl>
                </p:cond>
              </p:nextCondLst>
            </p:seq>
            <p:seq concurrent="1" nextAc="seek">
              <p:cTn id="1497" restart="whenNotActive" fill="hold" evtFilter="cancelBubble" nodeType="interactiveSeq">
                <p:stCondLst>
                  <p:cond evt="onClick" delay="0">
                    <p:tgtEl>
                      <p:spTgt spid="217"/>
                    </p:tgtEl>
                  </p:cond>
                </p:stCondLst>
                <p:endSync evt="end" delay="0">
                  <p:rtn val="all"/>
                </p:endSync>
                <p:childTnLst>
                  <p:par>
                    <p:cTn id="1498" fill="hold">
                      <p:stCondLst>
                        <p:cond delay="0"/>
                      </p:stCondLst>
                      <p:childTnLst>
                        <p:par>
                          <p:cTn id="1499" fill="hold">
                            <p:stCondLst>
                              <p:cond delay="0"/>
                            </p:stCondLst>
                            <p:childTnLst>
                              <p:par>
                                <p:cTn id="1500" presetID="1" presetClass="entr" presetSubtype="0" fill="hold" grpId="0" nodeType="clickEffect">
                                  <p:stCondLst>
                                    <p:cond delay="0"/>
                                  </p:stCondLst>
                                  <p:childTnLst>
                                    <p:set>
                                      <p:cBhvr>
                                        <p:cTn id="1501" dur="1" fill="hold">
                                          <p:stCondLst>
                                            <p:cond delay="0"/>
                                          </p:stCondLst>
                                        </p:cTn>
                                        <p:tgtEl>
                                          <p:spTgt spid="223"/>
                                        </p:tgtEl>
                                        <p:attrNameLst>
                                          <p:attrName>style.visibility</p:attrName>
                                        </p:attrNameLst>
                                      </p:cBhvr>
                                      <p:to>
                                        <p:strVal val="visible"/>
                                      </p:to>
                                    </p:set>
                                  </p:childTnLst>
                                </p:cTn>
                              </p:par>
                              <p:par>
                                <p:cTn id="1502" presetID="1" presetClass="entr" presetSubtype="0" fill="hold" grpId="1" nodeType="withEffect">
                                  <p:stCondLst>
                                    <p:cond delay="0"/>
                                  </p:stCondLst>
                                  <p:childTnLst>
                                    <p:set>
                                      <p:cBhvr>
                                        <p:cTn id="1503" dur="1" fill="hold">
                                          <p:stCondLst>
                                            <p:cond delay="0"/>
                                          </p:stCondLst>
                                        </p:cTn>
                                        <p:tgtEl>
                                          <p:spTgt spid="203"/>
                                        </p:tgtEl>
                                        <p:attrNameLst>
                                          <p:attrName>style.visibility</p:attrName>
                                        </p:attrNameLst>
                                      </p:cBhvr>
                                      <p:to>
                                        <p:strVal val="visible"/>
                                      </p:to>
                                    </p:set>
                                  </p:childTnLst>
                                </p:cTn>
                              </p:par>
                              <p:par>
                                <p:cTn id="1504" presetID="10" presetClass="exit" presetSubtype="0" fill="hold" grpId="9" nodeType="withEffect">
                                  <p:stCondLst>
                                    <p:cond delay="0"/>
                                  </p:stCondLst>
                                  <p:childTnLst>
                                    <p:animEffect transition="out" filter="fade">
                                      <p:cBhvr>
                                        <p:cTn id="1505" dur="500"/>
                                        <p:tgtEl>
                                          <p:spTgt spid="212"/>
                                        </p:tgtEl>
                                      </p:cBhvr>
                                    </p:animEffect>
                                    <p:set>
                                      <p:cBhvr>
                                        <p:cTn id="1506"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7"/>
                  </p:tgtEl>
                </p:cond>
              </p:nextCondLst>
            </p:seq>
            <p:seq concurrent="1" nextAc="seek">
              <p:cTn id="1507" restart="whenNotActive" fill="hold" evtFilter="cancelBubble" nodeType="interactiveSeq">
                <p:stCondLst>
                  <p:cond evt="onClick" delay="0">
                    <p:tgtEl>
                      <p:spTgt spid="218"/>
                    </p:tgtEl>
                  </p:cond>
                </p:stCondLst>
                <p:endSync evt="end" delay="0">
                  <p:rtn val="all"/>
                </p:endSync>
                <p:childTnLst>
                  <p:par>
                    <p:cTn id="1508" fill="hold">
                      <p:stCondLst>
                        <p:cond delay="0"/>
                      </p:stCondLst>
                      <p:childTnLst>
                        <p:par>
                          <p:cTn id="1509" fill="hold">
                            <p:stCondLst>
                              <p:cond delay="0"/>
                            </p:stCondLst>
                            <p:childTnLst>
                              <p:par>
                                <p:cTn id="1510" presetID="1" presetClass="entr" presetSubtype="0" fill="hold" grpId="0" nodeType="clickEffect">
                                  <p:stCondLst>
                                    <p:cond delay="0"/>
                                  </p:stCondLst>
                                  <p:childTnLst>
                                    <p:set>
                                      <p:cBhvr>
                                        <p:cTn id="1511" dur="1" fill="hold">
                                          <p:stCondLst>
                                            <p:cond delay="0"/>
                                          </p:stCondLst>
                                        </p:cTn>
                                        <p:tgtEl>
                                          <p:spTgt spid="224"/>
                                        </p:tgtEl>
                                        <p:attrNameLst>
                                          <p:attrName>style.visibility</p:attrName>
                                        </p:attrNameLst>
                                      </p:cBhvr>
                                      <p:to>
                                        <p:strVal val="visible"/>
                                      </p:to>
                                    </p:set>
                                  </p:childTnLst>
                                </p:cTn>
                              </p:par>
                              <p:par>
                                <p:cTn id="1512" presetID="10" presetClass="exit" presetSubtype="0" fill="hold" grpId="10" nodeType="withEffect">
                                  <p:stCondLst>
                                    <p:cond delay="0"/>
                                  </p:stCondLst>
                                  <p:childTnLst>
                                    <p:animEffect transition="out" filter="fade">
                                      <p:cBhvr>
                                        <p:cTn id="1513" dur="500"/>
                                        <p:tgtEl>
                                          <p:spTgt spid="212"/>
                                        </p:tgtEl>
                                      </p:cBhvr>
                                    </p:animEffect>
                                    <p:set>
                                      <p:cBhvr>
                                        <p:cTn id="1514"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8"/>
                  </p:tgtEl>
                </p:cond>
              </p:nextCondLst>
            </p:seq>
            <p:seq concurrent="1" nextAc="seek">
              <p:cTn id="1515" restart="whenNotActive" fill="hold" evtFilter="cancelBubble" nodeType="interactiveSeq">
                <p:stCondLst>
                  <p:cond evt="onClick" delay="0">
                    <p:tgtEl>
                      <p:spTgt spid="216"/>
                    </p:tgtEl>
                  </p:cond>
                </p:stCondLst>
                <p:endSync evt="end" delay="0">
                  <p:rtn val="all"/>
                </p:endSync>
                <p:childTnLst>
                  <p:par>
                    <p:cTn id="1516" fill="hold">
                      <p:stCondLst>
                        <p:cond delay="0"/>
                      </p:stCondLst>
                      <p:childTnLst>
                        <p:par>
                          <p:cTn id="1517" fill="hold">
                            <p:stCondLst>
                              <p:cond delay="0"/>
                            </p:stCondLst>
                            <p:childTnLst>
                              <p:par>
                                <p:cTn id="1518" presetID="1" presetClass="entr" presetSubtype="0" fill="hold" grpId="0" nodeType="clickEffect">
                                  <p:stCondLst>
                                    <p:cond delay="0"/>
                                  </p:stCondLst>
                                  <p:childTnLst>
                                    <p:set>
                                      <p:cBhvr>
                                        <p:cTn id="1519" dur="1" fill="hold">
                                          <p:stCondLst>
                                            <p:cond delay="0"/>
                                          </p:stCondLst>
                                        </p:cTn>
                                        <p:tgtEl>
                                          <p:spTgt spid="222"/>
                                        </p:tgtEl>
                                        <p:attrNameLst>
                                          <p:attrName>style.visibility</p:attrName>
                                        </p:attrNameLst>
                                      </p:cBhvr>
                                      <p:to>
                                        <p:strVal val="visible"/>
                                      </p:to>
                                    </p:set>
                                  </p:childTnLst>
                                </p:cTn>
                              </p:par>
                              <p:par>
                                <p:cTn id="1520" presetID="1" presetClass="entr" presetSubtype="0" fill="hold" grpId="0" nodeType="withEffect">
                                  <p:stCondLst>
                                    <p:cond delay="0"/>
                                  </p:stCondLst>
                                  <p:childTnLst>
                                    <p:set>
                                      <p:cBhvr>
                                        <p:cTn id="1521" dur="1" fill="hold">
                                          <p:stCondLst>
                                            <p:cond delay="0"/>
                                          </p:stCondLst>
                                        </p:cTn>
                                        <p:tgtEl>
                                          <p:spTgt spid="205"/>
                                        </p:tgtEl>
                                        <p:attrNameLst>
                                          <p:attrName>style.visibility</p:attrName>
                                        </p:attrNameLst>
                                      </p:cBhvr>
                                      <p:to>
                                        <p:strVal val="visible"/>
                                      </p:to>
                                    </p:set>
                                  </p:childTnLst>
                                </p:cTn>
                              </p:par>
                              <p:par>
                                <p:cTn id="1522" presetID="10" presetClass="exit" presetSubtype="0" fill="hold" grpId="11" nodeType="withEffect">
                                  <p:stCondLst>
                                    <p:cond delay="0"/>
                                  </p:stCondLst>
                                  <p:childTnLst>
                                    <p:animEffect transition="out" filter="fade">
                                      <p:cBhvr>
                                        <p:cTn id="1523" dur="500"/>
                                        <p:tgtEl>
                                          <p:spTgt spid="212"/>
                                        </p:tgtEl>
                                      </p:cBhvr>
                                    </p:animEffect>
                                    <p:set>
                                      <p:cBhvr>
                                        <p:cTn id="1524"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6"/>
                  </p:tgtEl>
                </p:cond>
              </p:nextCondLst>
            </p:seq>
            <p:seq concurrent="1" nextAc="seek">
              <p:cTn id="1525" restart="whenNotActive" fill="hold" evtFilter="cancelBubble" nodeType="interactiveSeq">
                <p:stCondLst>
                  <p:cond evt="onClick" delay="0">
                    <p:tgtEl>
                      <p:spTgt spid="224"/>
                    </p:tgtEl>
                  </p:cond>
                </p:stCondLst>
                <p:endSync evt="end" delay="0">
                  <p:rtn val="all"/>
                </p:endSync>
                <p:childTnLst>
                  <p:par>
                    <p:cTn id="1526" fill="hold">
                      <p:stCondLst>
                        <p:cond delay="0"/>
                      </p:stCondLst>
                      <p:childTnLst>
                        <p:par>
                          <p:cTn id="1527" fill="hold">
                            <p:stCondLst>
                              <p:cond delay="0"/>
                            </p:stCondLst>
                            <p:childTnLst>
                              <p:par>
                                <p:cTn id="1528" presetID="1" presetClass="exit" presetSubtype="0" fill="hold" grpId="1" nodeType="clickEffect">
                                  <p:stCondLst>
                                    <p:cond delay="0"/>
                                  </p:stCondLst>
                                  <p:childTnLst>
                                    <p:set>
                                      <p:cBhvr>
                                        <p:cTn id="1529" dur="1" fill="hold">
                                          <p:stCondLst>
                                            <p:cond delay="0"/>
                                          </p:stCondLst>
                                        </p:cTn>
                                        <p:tgtEl>
                                          <p:spTgt spid="224"/>
                                        </p:tgtEl>
                                        <p:attrNameLst>
                                          <p:attrName>style.visibility</p:attrName>
                                        </p:attrNameLst>
                                      </p:cBhvr>
                                      <p:to>
                                        <p:strVal val="hidden"/>
                                      </p:to>
                                    </p:set>
                                  </p:childTnLst>
                                </p:cTn>
                              </p:par>
                              <p:par>
                                <p:cTn id="1530" presetID="10" presetClass="entr" presetSubtype="0" fill="hold" grpId="3" nodeType="withEffect">
                                  <p:stCondLst>
                                    <p:cond delay="0"/>
                                  </p:stCondLst>
                                  <p:childTnLst>
                                    <p:set>
                                      <p:cBhvr>
                                        <p:cTn id="1531" dur="1" fill="hold">
                                          <p:stCondLst>
                                            <p:cond delay="0"/>
                                          </p:stCondLst>
                                        </p:cTn>
                                        <p:tgtEl>
                                          <p:spTgt spid="212"/>
                                        </p:tgtEl>
                                        <p:attrNameLst>
                                          <p:attrName>style.visibility</p:attrName>
                                        </p:attrNameLst>
                                      </p:cBhvr>
                                      <p:to>
                                        <p:strVal val="visible"/>
                                      </p:to>
                                    </p:set>
                                    <p:animEffect transition="in" filter="fade">
                                      <p:cBhvr>
                                        <p:cTn id="1532" dur="500"/>
                                        <p:tgtEl>
                                          <p:spTgt spid="212"/>
                                        </p:tgtEl>
                                      </p:cBhvr>
                                    </p:animEffect>
                                  </p:childTnLst>
                                </p:cTn>
                              </p:par>
                            </p:childTnLst>
                          </p:cTn>
                        </p:par>
                      </p:childTnLst>
                    </p:cTn>
                  </p:par>
                </p:childTnLst>
              </p:cTn>
              <p:nextCondLst>
                <p:cond evt="onClick" delay="0">
                  <p:tgtEl>
                    <p:spTgt spid="224"/>
                  </p:tgtEl>
                </p:cond>
              </p:nextCondLst>
            </p:seq>
            <p:seq concurrent="1" nextAc="seek">
              <p:cTn id="1533" restart="whenNotActive" fill="hold" evtFilter="cancelBubble" nodeType="interactiveSeq">
                <p:stCondLst>
                  <p:cond evt="onClick" delay="0">
                    <p:tgtEl>
                      <p:spTgt spid="219"/>
                    </p:tgtEl>
                  </p:cond>
                </p:stCondLst>
                <p:endSync evt="end" delay="0">
                  <p:rtn val="all"/>
                </p:endSync>
                <p:childTnLst>
                  <p:par>
                    <p:cTn id="1534" fill="hold">
                      <p:stCondLst>
                        <p:cond delay="0"/>
                      </p:stCondLst>
                      <p:childTnLst>
                        <p:par>
                          <p:cTn id="1535" fill="hold">
                            <p:stCondLst>
                              <p:cond delay="0"/>
                            </p:stCondLst>
                            <p:childTnLst>
                              <p:par>
                                <p:cTn id="1536" presetID="1" presetClass="exit" presetSubtype="0" fill="hold" grpId="1" nodeType="clickEffect">
                                  <p:stCondLst>
                                    <p:cond delay="0"/>
                                  </p:stCondLst>
                                  <p:childTnLst>
                                    <p:set>
                                      <p:cBhvr>
                                        <p:cTn id="1537" dur="1" fill="hold">
                                          <p:stCondLst>
                                            <p:cond delay="0"/>
                                          </p:stCondLst>
                                        </p:cTn>
                                        <p:tgtEl>
                                          <p:spTgt spid="219"/>
                                        </p:tgtEl>
                                        <p:attrNameLst>
                                          <p:attrName>style.visibility</p:attrName>
                                        </p:attrNameLst>
                                      </p:cBhvr>
                                      <p:to>
                                        <p:strVal val="hidden"/>
                                      </p:to>
                                    </p:set>
                                  </p:childTnLst>
                                </p:cTn>
                              </p:par>
                              <p:par>
                                <p:cTn id="1538" presetID="10" presetClass="entr" presetSubtype="0" fill="hold" grpId="4" nodeType="withEffect">
                                  <p:stCondLst>
                                    <p:cond delay="0"/>
                                  </p:stCondLst>
                                  <p:childTnLst>
                                    <p:set>
                                      <p:cBhvr>
                                        <p:cTn id="1539" dur="1" fill="hold">
                                          <p:stCondLst>
                                            <p:cond delay="0"/>
                                          </p:stCondLst>
                                        </p:cTn>
                                        <p:tgtEl>
                                          <p:spTgt spid="212"/>
                                        </p:tgtEl>
                                        <p:attrNameLst>
                                          <p:attrName>style.visibility</p:attrName>
                                        </p:attrNameLst>
                                      </p:cBhvr>
                                      <p:to>
                                        <p:strVal val="visible"/>
                                      </p:to>
                                    </p:set>
                                    <p:animEffect transition="in" filter="fade">
                                      <p:cBhvr>
                                        <p:cTn id="1540" dur="500"/>
                                        <p:tgtEl>
                                          <p:spTgt spid="212"/>
                                        </p:tgtEl>
                                      </p:cBhvr>
                                    </p:animEffect>
                                  </p:childTnLst>
                                </p:cTn>
                              </p:par>
                              <p:par>
                                <p:cTn id="1541" presetID="1" presetClass="exit" presetSubtype="0" fill="hold" grpId="4" nodeType="withEffect">
                                  <p:stCondLst>
                                    <p:cond delay="0"/>
                                  </p:stCondLst>
                                  <p:childTnLst>
                                    <p:set>
                                      <p:cBhvr>
                                        <p:cTn id="1542" dur="1" fill="hold">
                                          <p:stCondLst>
                                            <p:cond delay="0"/>
                                          </p:stCondLst>
                                        </p:cTn>
                                        <p:tgtEl>
                                          <p:spTgt spid="203"/>
                                        </p:tgtEl>
                                        <p:attrNameLst>
                                          <p:attrName>style.visibility</p:attrName>
                                        </p:attrNameLst>
                                      </p:cBhvr>
                                      <p:to>
                                        <p:strVal val="hidden"/>
                                      </p:to>
                                    </p:set>
                                  </p:childTnLst>
                                </p:cTn>
                              </p:par>
                            </p:childTnLst>
                          </p:cTn>
                        </p:par>
                      </p:childTnLst>
                    </p:cTn>
                  </p:par>
                </p:childTnLst>
              </p:cTn>
              <p:nextCondLst>
                <p:cond evt="onClick" delay="0">
                  <p:tgtEl>
                    <p:spTgt spid="219"/>
                  </p:tgtEl>
                </p:cond>
              </p:nextCondLst>
            </p:seq>
            <p:seq concurrent="1" nextAc="seek">
              <p:cTn id="1543" restart="whenNotActive" fill="hold" evtFilter="cancelBubble" nodeType="interactiveSeq">
                <p:stCondLst>
                  <p:cond evt="onClick" delay="0">
                    <p:tgtEl>
                      <p:spTgt spid="220"/>
                    </p:tgtEl>
                  </p:cond>
                </p:stCondLst>
                <p:endSync evt="end" delay="0">
                  <p:rtn val="all"/>
                </p:endSync>
                <p:childTnLst>
                  <p:par>
                    <p:cTn id="1544" fill="hold">
                      <p:stCondLst>
                        <p:cond delay="0"/>
                      </p:stCondLst>
                      <p:childTnLst>
                        <p:par>
                          <p:cTn id="1545" fill="hold">
                            <p:stCondLst>
                              <p:cond delay="0"/>
                            </p:stCondLst>
                            <p:childTnLst>
                              <p:par>
                                <p:cTn id="1546" presetID="1" presetClass="exit" presetSubtype="0" fill="hold" grpId="1" nodeType="clickEffect">
                                  <p:stCondLst>
                                    <p:cond delay="0"/>
                                  </p:stCondLst>
                                  <p:childTnLst>
                                    <p:set>
                                      <p:cBhvr>
                                        <p:cTn id="1547" dur="1" fill="hold">
                                          <p:stCondLst>
                                            <p:cond delay="0"/>
                                          </p:stCondLst>
                                        </p:cTn>
                                        <p:tgtEl>
                                          <p:spTgt spid="220"/>
                                        </p:tgtEl>
                                        <p:attrNameLst>
                                          <p:attrName>style.visibility</p:attrName>
                                        </p:attrNameLst>
                                      </p:cBhvr>
                                      <p:to>
                                        <p:strVal val="hidden"/>
                                      </p:to>
                                    </p:set>
                                  </p:childTnLst>
                                </p:cTn>
                              </p:par>
                              <p:par>
                                <p:cTn id="1548" presetID="10" presetClass="entr" presetSubtype="0" fill="hold" grpId="5" nodeType="withEffect">
                                  <p:stCondLst>
                                    <p:cond delay="0"/>
                                  </p:stCondLst>
                                  <p:childTnLst>
                                    <p:set>
                                      <p:cBhvr>
                                        <p:cTn id="1549" dur="1" fill="hold">
                                          <p:stCondLst>
                                            <p:cond delay="0"/>
                                          </p:stCondLst>
                                        </p:cTn>
                                        <p:tgtEl>
                                          <p:spTgt spid="212"/>
                                        </p:tgtEl>
                                        <p:attrNameLst>
                                          <p:attrName>style.visibility</p:attrName>
                                        </p:attrNameLst>
                                      </p:cBhvr>
                                      <p:to>
                                        <p:strVal val="visible"/>
                                      </p:to>
                                    </p:set>
                                    <p:animEffect transition="in" filter="fade">
                                      <p:cBhvr>
                                        <p:cTn id="1550" dur="500"/>
                                        <p:tgtEl>
                                          <p:spTgt spid="212"/>
                                        </p:tgtEl>
                                      </p:cBhvr>
                                    </p:animEffect>
                                  </p:childTnLst>
                                </p:cTn>
                              </p:par>
                            </p:childTnLst>
                          </p:cTn>
                        </p:par>
                      </p:childTnLst>
                    </p:cTn>
                  </p:par>
                </p:childTnLst>
              </p:cTn>
              <p:nextCondLst>
                <p:cond evt="onClick" delay="0">
                  <p:tgtEl>
                    <p:spTgt spid="220"/>
                  </p:tgtEl>
                </p:cond>
              </p:nextCondLst>
            </p:seq>
            <p:seq concurrent="1" nextAc="seek">
              <p:cTn id="1551" restart="whenNotActive" fill="hold" evtFilter="cancelBubble" nodeType="interactiveSeq">
                <p:stCondLst>
                  <p:cond evt="onClick" delay="0">
                    <p:tgtEl>
                      <p:spTgt spid="221"/>
                    </p:tgtEl>
                  </p:cond>
                </p:stCondLst>
                <p:endSync evt="end" delay="0">
                  <p:rtn val="all"/>
                </p:endSync>
                <p:childTnLst>
                  <p:par>
                    <p:cTn id="1552" fill="hold">
                      <p:stCondLst>
                        <p:cond delay="0"/>
                      </p:stCondLst>
                      <p:childTnLst>
                        <p:par>
                          <p:cTn id="1553" fill="hold">
                            <p:stCondLst>
                              <p:cond delay="0"/>
                            </p:stCondLst>
                            <p:childTnLst>
                              <p:par>
                                <p:cTn id="1554" presetID="1" presetClass="exit" presetSubtype="0" fill="hold" grpId="1" nodeType="clickEffect">
                                  <p:stCondLst>
                                    <p:cond delay="0"/>
                                  </p:stCondLst>
                                  <p:childTnLst>
                                    <p:set>
                                      <p:cBhvr>
                                        <p:cTn id="1555" dur="1" fill="hold">
                                          <p:stCondLst>
                                            <p:cond delay="0"/>
                                          </p:stCondLst>
                                        </p:cTn>
                                        <p:tgtEl>
                                          <p:spTgt spid="221"/>
                                        </p:tgtEl>
                                        <p:attrNameLst>
                                          <p:attrName>style.visibility</p:attrName>
                                        </p:attrNameLst>
                                      </p:cBhvr>
                                      <p:to>
                                        <p:strVal val="hidden"/>
                                      </p:to>
                                    </p:set>
                                  </p:childTnLst>
                                </p:cTn>
                              </p:par>
                              <p:par>
                                <p:cTn id="1556" presetID="1" presetClass="exit" presetSubtype="0" fill="hold" grpId="3" nodeType="withEffect">
                                  <p:stCondLst>
                                    <p:cond delay="0"/>
                                  </p:stCondLst>
                                  <p:childTnLst>
                                    <p:set>
                                      <p:cBhvr>
                                        <p:cTn id="1557" dur="1" fill="hold">
                                          <p:stCondLst>
                                            <p:cond delay="0"/>
                                          </p:stCondLst>
                                        </p:cTn>
                                        <p:tgtEl>
                                          <p:spTgt spid="203"/>
                                        </p:tgtEl>
                                        <p:attrNameLst>
                                          <p:attrName>style.visibility</p:attrName>
                                        </p:attrNameLst>
                                      </p:cBhvr>
                                      <p:to>
                                        <p:strVal val="hidden"/>
                                      </p:to>
                                    </p:set>
                                  </p:childTnLst>
                                </p:cTn>
                              </p:par>
                              <p:par>
                                <p:cTn id="1558" presetID="10" presetClass="entr" presetSubtype="0" fill="hold" grpId="6" nodeType="withEffect">
                                  <p:stCondLst>
                                    <p:cond delay="0"/>
                                  </p:stCondLst>
                                  <p:childTnLst>
                                    <p:set>
                                      <p:cBhvr>
                                        <p:cTn id="1559" dur="1" fill="hold">
                                          <p:stCondLst>
                                            <p:cond delay="0"/>
                                          </p:stCondLst>
                                        </p:cTn>
                                        <p:tgtEl>
                                          <p:spTgt spid="212"/>
                                        </p:tgtEl>
                                        <p:attrNameLst>
                                          <p:attrName>style.visibility</p:attrName>
                                        </p:attrNameLst>
                                      </p:cBhvr>
                                      <p:to>
                                        <p:strVal val="visible"/>
                                      </p:to>
                                    </p:set>
                                    <p:animEffect transition="in" filter="fade">
                                      <p:cBhvr>
                                        <p:cTn id="1560" dur="500"/>
                                        <p:tgtEl>
                                          <p:spTgt spid="212"/>
                                        </p:tgtEl>
                                      </p:cBhvr>
                                    </p:animEffect>
                                  </p:childTnLst>
                                </p:cTn>
                              </p:par>
                            </p:childTnLst>
                          </p:cTn>
                        </p:par>
                      </p:childTnLst>
                    </p:cTn>
                  </p:par>
                </p:childTnLst>
              </p:cTn>
              <p:nextCondLst>
                <p:cond evt="onClick" delay="0">
                  <p:tgtEl>
                    <p:spTgt spid="221"/>
                  </p:tgtEl>
                </p:cond>
              </p:nextCondLst>
            </p:seq>
            <p:seq concurrent="1" nextAc="seek">
              <p:cTn id="1561" restart="whenNotActive" fill="hold" evtFilter="cancelBubble" nodeType="interactiveSeq">
                <p:stCondLst>
                  <p:cond evt="onClick" delay="0">
                    <p:tgtEl>
                      <p:spTgt spid="222"/>
                    </p:tgtEl>
                  </p:cond>
                </p:stCondLst>
                <p:endSync evt="end" delay="0">
                  <p:rtn val="all"/>
                </p:endSync>
                <p:childTnLst>
                  <p:par>
                    <p:cTn id="1562" fill="hold">
                      <p:stCondLst>
                        <p:cond delay="0"/>
                      </p:stCondLst>
                      <p:childTnLst>
                        <p:par>
                          <p:cTn id="1563" fill="hold">
                            <p:stCondLst>
                              <p:cond delay="0"/>
                            </p:stCondLst>
                            <p:childTnLst>
                              <p:par>
                                <p:cTn id="1564" presetID="1" presetClass="exit" presetSubtype="0" fill="hold" grpId="1" nodeType="clickEffect">
                                  <p:stCondLst>
                                    <p:cond delay="0"/>
                                  </p:stCondLst>
                                  <p:childTnLst>
                                    <p:set>
                                      <p:cBhvr>
                                        <p:cTn id="1565" dur="1" fill="hold">
                                          <p:stCondLst>
                                            <p:cond delay="0"/>
                                          </p:stCondLst>
                                        </p:cTn>
                                        <p:tgtEl>
                                          <p:spTgt spid="222"/>
                                        </p:tgtEl>
                                        <p:attrNameLst>
                                          <p:attrName>style.visibility</p:attrName>
                                        </p:attrNameLst>
                                      </p:cBhvr>
                                      <p:to>
                                        <p:strVal val="hidden"/>
                                      </p:to>
                                    </p:set>
                                  </p:childTnLst>
                                </p:cTn>
                              </p:par>
                              <p:par>
                                <p:cTn id="1566" presetID="1" presetClass="exit" presetSubtype="0" fill="hold" grpId="1" nodeType="withEffect">
                                  <p:stCondLst>
                                    <p:cond delay="0"/>
                                  </p:stCondLst>
                                  <p:childTnLst>
                                    <p:set>
                                      <p:cBhvr>
                                        <p:cTn id="1567" dur="1" fill="hold">
                                          <p:stCondLst>
                                            <p:cond delay="0"/>
                                          </p:stCondLst>
                                        </p:cTn>
                                        <p:tgtEl>
                                          <p:spTgt spid="205"/>
                                        </p:tgtEl>
                                        <p:attrNameLst>
                                          <p:attrName>style.visibility</p:attrName>
                                        </p:attrNameLst>
                                      </p:cBhvr>
                                      <p:to>
                                        <p:strVal val="hidden"/>
                                      </p:to>
                                    </p:set>
                                  </p:childTnLst>
                                </p:cTn>
                              </p:par>
                              <p:par>
                                <p:cTn id="1568" presetID="10" presetClass="entr" presetSubtype="0" fill="hold" grpId="8" nodeType="withEffect">
                                  <p:stCondLst>
                                    <p:cond delay="0"/>
                                  </p:stCondLst>
                                  <p:childTnLst>
                                    <p:set>
                                      <p:cBhvr>
                                        <p:cTn id="1569" dur="1" fill="hold">
                                          <p:stCondLst>
                                            <p:cond delay="0"/>
                                          </p:stCondLst>
                                        </p:cTn>
                                        <p:tgtEl>
                                          <p:spTgt spid="212"/>
                                        </p:tgtEl>
                                        <p:attrNameLst>
                                          <p:attrName>style.visibility</p:attrName>
                                        </p:attrNameLst>
                                      </p:cBhvr>
                                      <p:to>
                                        <p:strVal val="visible"/>
                                      </p:to>
                                    </p:set>
                                    <p:animEffect transition="in" filter="fade">
                                      <p:cBhvr>
                                        <p:cTn id="1570" dur="500"/>
                                        <p:tgtEl>
                                          <p:spTgt spid="212"/>
                                        </p:tgtEl>
                                      </p:cBhvr>
                                    </p:animEffect>
                                  </p:childTnLst>
                                </p:cTn>
                              </p:par>
                            </p:childTnLst>
                          </p:cTn>
                        </p:par>
                      </p:childTnLst>
                    </p:cTn>
                  </p:par>
                </p:childTnLst>
              </p:cTn>
              <p:nextCondLst>
                <p:cond evt="onClick" delay="0">
                  <p:tgtEl>
                    <p:spTgt spid="222"/>
                  </p:tgtEl>
                </p:cond>
              </p:nextCondLst>
            </p:seq>
            <p:seq concurrent="1" nextAc="seek">
              <p:cTn id="1571" restart="whenNotActive" fill="hold" evtFilter="cancelBubble" nodeType="interactiveSeq">
                <p:stCondLst>
                  <p:cond evt="onClick" delay="0">
                    <p:tgtEl>
                      <p:spTgt spid="223"/>
                    </p:tgtEl>
                  </p:cond>
                </p:stCondLst>
                <p:endSync evt="end" delay="0">
                  <p:rtn val="all"/>
                </p:endSync>
                <p:childTnLst>
                  <p:par>
                    <p:cTn id="1572" fill="hold">
                      <p:stCondLst>
                        <p:cond delay="0"/>
                      </p:stCondLst>
                      <p:childTnLst>
                        <p:par>
                          <p:cTn id="1573" fill="hold">
                            <p:stCondLst>
                              <p:cond delay="0"/>
                            </p:stCondLst>
                            <p:childTnLst>
                              <p:par>
                                <p:cTn id="1574" presetID="1" presetClass="exit" presetSubtype="0" fill="hold" grpId="1" nodeType="clickEffect">
                                  <p:stCondLst>
                                    <p:cond delay="0"/>
                                  </p:stCondLst>
                                  <p:childTnLst>
                                    <p:set>
                                      <p:cBhvr>
                                        <p:cTn id="1575" dur="1" fill="hold">
                                          <p:stCondLst>
                                            <p:cond delay="0"/>
                                          </p:stCondLst>
                                        </p:cTn>
                                        <p:tgtEl>
                                          <p:spTgt spid="223"/>
                                        </p:tgtEl>
                                        <p:attrNameLst>
                                          <p:attrName>style.visibility</p:attrName>
                                        </p:attrNameLst>
                                      </p:cBhvr>
                                      <p:to>
                                        <p:strVal val="hidden"/>
                                      </p:to>
                                    </p:set>
                                  </p:childTnLst>
                                </p:cTn>
                              </p:par>
                              <p:par>
                                <p:cTn id="1576" presetID="1" presetClass="exit" presetSubtype="0" fill="hold" grpId="5" nodeType="withEffect">
                                  <p:stCondLst>
                                    <p:cond delay="0"/>
                                  </p:stCondLst>
                                  <p:childTnLst>
                                    <p:set>
                                      <p:cBhvr>
                                        <p:cTn id="1577" dur="1" fill="hold">
                                          <p:stCondLst>
                                            <p:cond delay="0"/>
                                          </p:stCondLst>
                                        </p:cTn>
                                        <p:tgtEl>
                                          <p:spTgt spid="203"/>
                                        </p:tgtEl>
                                        <p:attrNameLst>
                                          <p:attrName>style.visibility</p:attrName>
                                        </p:attrNameLst>
                                      </p:cBhvr>
                                      <p:to>
                                        <p:strVal val="hidden"/>
                                      </p:to>
                                    </p:set>
                                  </p:childTnLst>
                                </p:cTn>
                              </p:par>
                              <p:par>
                                <p:cTn id="1578" presetID="10" presetClass="entr" presetSubtype="0" fill="hold" grpId="7" nodeType="withEffect">
                                  <p:stCondLst>
                                    <p:cond delay="0"/>
                                  </p:stCondLst>
                                  <p:childTnLst>
                                    <p:set>
                                      <p:cBhvr>
                                        <p:cTn id="1579" dur="1" fill="hold">
                                          <p:stCondLst>
                                            <p:cond delay="0"/>
                                          </p:stCondLst>
                                        </p:cTn>
                                        <p:tgtEl>
                                          <p:spTgt spid="212"/>
                                        </p:tgtEl>
                                        <p:attrNameLst>
                                          <p:attrName>style.visibility</p:attrName>
                                        </p:attrNameLst>
                                      </p:cBhvr>
                                      <p:to>
                                        <p:strVal val="visible"/>
                                      </p:to>
                                    </p:set>
                                    <p:animEffect transition="in" filter="fade">
                                      <p:cBhvr>
                                        <p:cTn id="1580" dur="500"/>
                                        <p:tgtEl>
                                          <p:spTgt spid="212"/>
                                        </p:tgtEl>
                                      </p:cBhvr>
                                    </p:animEffect>
                                  </p:childTnLst>
                                </p:cTn>
                              </p:par>
                            </p:childTnLst>
                          </p:cTn>
                        </p:par>
                      </p:childTnLst>
                    </p:cTn>
                  </p:par>
                </p:childTnLst>
              </p:cTn>
              <p:nextCondLst>
                <p:cond evt="onClick" delay="0">
                  <p:tgtEl>
                    <p:spTgt spid="223"/>
                  </p:tgtEl>
                </p:cond>
              </p:nextCondLst>
            </p:seq>
            <p:seq concurrent="1" nextAc="seek">
              <p:cTn id="1581" restart="whenNotActive" fill="hold" evtFilter="cancelBubble" nodeType="interactiveSeq">
                <p:stCondLst>
                  <p:cond evt="onClick" delay="0">
                    <p:tgtEl>
                      <p:spTgt spid="225"/>
                    </p:tgtEl>
                  </p:cond>
                </p:stCondLst>
                <p:endSync evt="end" delay="0">
                  <p:rtn val="all"/>
                </p:endSync>
                <p:childTnLst>
                  <p:par>
                    <p:cTn id="1582" fill="hold">
                      <p:stCondLst>
                        <p:cond delay="0"/>
                      </p:stCondLst>
                      <p:childTnLst>
                        <p:par>
                          <p:cTn id="1583" fill="hold">
                            <p:stCondLst>
                              <p:cond delay="0"/>
                            </p:stCondLst>
                            <p:childTnLst>
                              <p:par>
                                <p:cTn id="1584" presetID="1" presetClass="entr" presetSubtype="0" fill="hold" grpId="0" nodeType="clickEffect">
                                  <p:stCondLst>
                                    <p:cond delay="0"/>
                                  </p:stCondLst>
                                  <p:childTnLst>
                                    <p:set>
                                      <p:cBhvr>
                                        <p:cTn id="1585" dur="1" fill="hold">
                                          <p:stCondLst>
                                            <p:cond delay="0"/>
                                          </p:stCondLst>
                                        </p:cTn>
                                        <p:tgtEl>
                                          <p:spTgt spid="231"/>
                                        </p:tgtEl>
                                        <p:attrNameLst>
                                          <p:attrName>style.visibility</p:attrName>
                                        </p:attrNameLst>
                                      </p:cBhvr>
                                      <p:to>
                                        <p:strVal val="visible"/>
                                      </p:to>
                                    </p:set>
                                  </p:childTnLst>
                                </p:cTn>
                              </p:par>
                              <p:par>
                                <p:cTn id="1586" presetID="1" presetClass="entr" presetSubtype="0" fill="hold" grpId="0" nodeType="withEffect">
                                  <p:stCondLst>
                                    <p:cond delay="0"/>
                                  </p:stCondLst>
                                  <p:childTnLst>
                                    <p:set>
                                      <p:cBhvr>
                                        <p:cTn id="1587" dur="1" fill="hold">
                                          <p:stCondLst>
                                            <p:cond delay="0"/>
                                          </p:stCondLst>
                                        </p:cTn>
                                        <p:tgtEl>
                                          <p:spTgt spid="207"/>
                                        </p:tgtEl>
                                        <p:attrNameLst>
                                          <p:attrName>style.visibility</p:attrName>
                                        </p:attrNameLst>
                                      </p:cBhvr>
                                      <p:to>
                                        <p:strVal val="visible"/>
                                      </p:to>
                                    </p:set>
                                  </p:childTnLst>
                                </p:cTn>
                              </p:par>
                              <p:par>
                                <p:cTn id="1588" presetID="10" presetClass="exit" presetSubtype="0" fill="hold" grpId="1" nodeType="withEffect">
                                  <p:stCondLst>
                                    <p:cond delay="0"/>
                                  </p:stCondLst>
                                  <p:childTnLst>
                                    <p:animEffect transition="out" filter="fade">
                                      <p:cBhvr>
                                        <p:cTn id="1589" dur="500"/>
                                        <p:tgtEl>
                                          <p:spTgt spid="210"/>
                                        </p:tgtEl>
                                      </p:cBhvr>
                                    </p:animEffect>
                                    <p:set>
                                      <p:cBhvr>
                                        <p:cTn id="1590"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5"/>
                  </p:tgtEl>
                </p:cond>
              </p:nextCondLst>
            </p:seq>
            <p:seq concurrent="1" nextAc="seek">
              <p:cTn id="1591" restart="whenNotActive" fill="hold" evtFilter="cancelBubble" nodeType="interactiveSeq">
                <p:stCondLst>
                  <p:cond evt="onClick" delay="0">
                    <p:tgtEl>
                      <p:spTgt spid="226"/>
                    </p:tgtEl>
                  </p:cond>
                </p:stCondLst>
                <p:endSync evt="end" delay="0">
                  <p:rtn val="all"/>
                </p:endSync>
                <p:childTnLst>
                  <p:par>
                    <p:cTn id="1592" fill="hold">
                      <p:stCondLst>
                        <p:cond delay="0"/>
                      </p:stCondLst>
                      <p:childTnLst>
                        <p:par>
                          <p:cTn id="1593" fill="hold">
                            <p:stCondLst>
                              <p:cond delay="0"/>
                            </p:stCondLst>
                            <p:childTnLst>
                              <p:par>
                                <p:cTn id="1594" presetID="1" presetClass="entr" presetSubtype="0" fill="hold" grpId="0" nodeType="clickEffect">
                                  <p:stCondLst>
                                    <p:cond delay="0"/>
                                  </p:stCondLst>
                                  <p:childTnLst>
                                    <p:set>
                                      <p:cBhvr>
                                        <p:cTn id="1595" dur="1" fill="hold">
                                          <p:stCondLst>
                                            <p:cond delay="0"/>
                                          </p:stCondLst>
                                        </p:cTn>
                                        <p:tgtEl>
                                          <p:spTgt spid="232"/>
                                        </p:tgtEl>
                                        <p:attrNameLst>
                                          <p:attrName>style.visibility</p:attrName>
                                        </p:attrNameLst>
                                      </p:cBhvr>
                                      <p:to>
                                        <p:strVal val="visible"/>
                                      </p:to>
                                    </p:set>
                                  </p:childTnLst>
                                </p:cTn>
                              </p:par>
                              <p:par>
                                <p:cTn id="1596" presetID="10" presetClass="exit" presetSubtype="0" fill="hold" grpId="2" nodeType="withEffect">
                                  <p:stCondLst>
                                    <p:cond delay="0"/>
                                  </p:stCondLst>
                                  <p:childTnLst>
                                    <p:animEffect transition="out" filter="fade">
                                      <p:cBhvr>
                                        <p:cTn id="1597" dur="500"/>
                                        <p:tgtEl>
                                          <p:spTgt spid="210"/>
                                        </p:tgtEl>
                                      </p:cBhvr>
                                    </p:animEffect>
                                    <p:set>
                                      <p:cBhvr>
                                        <p:cTn id="159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6"/>
                  </p:tgtEl>
                </p:cond>
              </p:nextCondLst>
            </p:seq>
            <p:seq concurrent="1" nextAc="seek">
              <p:cTn id="1599" restart="whenNotActive" fill="hold" evtFilter="cancelBubble" nodeType="interactiveSeq">
                <p:stCondLst>
                  <p:cond evt="onClick" delay="0">
                    <p:tgtEl>
                      <p:spTgt spid="227"/>
                    </p:tgtEl>
                  </p:cond>
                </p:stCondLst>
                <p:endSync evt="end" delay="0">
                  <p:rtn val="all"/>
                </p:endSync>
                <p:childTnLst>
                  <p:par>
                    <p:cTn id="1600" fill="hold">
                      <p:stCondLst>
                        <p:cond delay="0"/>
                      </p:stCondLst>
                      <p:childTnLst>
                        <p:par>
                          <p:cTn id="1601" fill="hold">
                            <p:stCondLst>
                              <p:cond delay="0"/>
                            </p:stCondLst>
                            <p:childTnLst>
                              <p:par>
                                <p:cTn id="1602" presetID="1" presetClass="entr" presetSubtype="0" fill="hold" grpId="1" nodeType="clickEffect">
                                  <p:stCondLst>
                                    <p:cond delay="0"/>
                                  </p:stCondLst>
                                  <p:childTnLst>
                                    <p:set>
                                      <p:cBhvr>
                                        <p:cTn id="1603" dur="1" fill="hold">
                                          <p:stCondLst>
                                            <p:cond delay="0"/>
                                          </p:stCondLst>
                                        </p:cTn>
                                        <p:tgtEl>
                                          <p:spTgt spid="233"/>
                                        </p:tgtEl>
                                        <p:attrNameLst>
                                          <p:attrName>style.visibility</p:attrName>
                                        </p:attrNameLst>
                                      </p:cBhvr>
                                      <p:to>
                                        <p:strVal val="visible"/>
                                      </p:to>
                                    </p:set>
                                  </p:childTnLst>
                                </p:cTn>
                              </p:par>
                              <p:par>
                                <p:cTn id="1604" presetID="1" presetClass="entr" presetSubtype="0" fill="hold" grpId="1" nodeType="withEffect">
                                  <p:stCondLst>
                                    <p:cond delay="0"/>
                                  </p:stCondLst>
                                  <p:childTnLst>
                                    <p:set>
                                      <p:cBhvr>
                                        <p:cTn id="1605" dur="1" fill="hold">
                                          <p:stCondLst>
                                            <p:cond delay="0"/>
                                          </p:stCondLst>
                                        </p:cTn>
                                        <p:tgtEl>
                                          <p:spTgt spid="202"/>
                                        </p:tgtEl>
                                        <p:attrNameLst>
                                          <p:attrName>style.visibility</p:attrName>
                                        </p:attrNameLst>
                                      </p:cBhvr>
                                      <p:to>
                                        <p:strVal val="visible"/>
                                      </p:to>
                                    </p:set>
                                  </p:childTnLst>
                                </p:cTn>
                              </p:par>
                              <p:par>
                                <p:cTn id="1606" presetID="10" presetClass="exit" presetSubtype="0" fill="hold" grpId="5" nodeType="withEffect">
                                  <p:stCondLst>
                                    <p:cond delay="0"/>
                                  </p:stCondLst>
                                  <p:childTnLst>
                                    <p:animEffect transition="out" filter="fade">
                                      <p:cBhvr>
                                        <p:cTn id="1607" dur="500"/>
                                        <p:tgtEl>
                                          <p:spTgt spid="210"/>
                                        </p:tgtEl>
                                      </p:cBhvr>
                                    </p:animEffect>
                                    <p:set>
                                      <p:cBhvr>
                                        <p:cTn id="160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7"/>
                  </p:tgtEl>
                </p:cond>
              </p:nextCondLst>
            </p:seq>
            <p:seq concurrent="1" nextAc="seek">
              <p:cTn id="1609" restart="whenNotActive" fill="hold" evtFilter="cancelBubble" nodeType="interactiveSeq">
                <p:stCondLst>
                  <p:cond evt="onClick" delay="0">
                    <p:tgtEl>
                      <p:spTgt spid="229"/>
                    </p:tgtEl>
                  </p:cond>
                </p:stCondLst>
                <p:endSync evt="end" delay="0">
                  <p:rtn val="all"/>
                </p:endSync>
                <p:childTnLst>
                  <p:par>
                    <p:cTn id="1610" fill="hold">
                      <p:stCondLst>
                        <p:cond delay="0"/>
                      </p:stCondLst>
                      <p:childTnLst>
                        <p:par>
                          <p:cTn id="1611" fill="hold">
                            <p:stCondLst>
                              <p:cond delay="0"/>
                            </p:stCondLst>
                            <p:childTnLst>
                              <p:par>
                                <p:cTn id="1612" presetID="1" presetClass="entr" presetSubtype="0" fill="hold" grpId="0" nodeType="clickEffect">
                                  <p:stCondLst>
                                    <p:cond delay="0"/>
                                  </p:stCondLst>
                                  <p:childTnLst>
                                    <p:set>
                                      <p:cBhvr>
                                        <p:cTn id="1613" dur="1" fill="hold">
                                          <p:stCondLst>
                                            <p:cond delay="0"/>
                                          </p:stCondLst>
                                        </p:cTn>
                                        <p:tgtEl>
                                          <p:spTgt spid="235"/>
                                        </p:tgtEl>
                                        <p:attrNameLst>
                                          <p:attrName>style.visibility</p:attrName>
                                        </p:attrNameLst>
                                      </p:cBhvr>
                                      <p:to>
                                        <p:strVal val="visible"/>
                                      </p:to>
                                    </p:set>
                                  </p:childTnLst>
                                </p:cTn>
                              </p:par>
                              <p:par>
                                <p:cTn id="1614" presetID="1" presetClass="entr" presetSubtype="0" fill="hold" grpId="0" nodeType="withEffect">
                                  <p:stCondLst>
                                    <p:cond delay="0"/>
                                  </p:stCondLst>
                                  <p:childTnLst>
                                    <p:set>
                                      <p:cBhvr>
                                        <p:cTn id="1615" dur="1" fill="hold">
                                          <p:stCondLst>
                                            <p:cond delay="0"/>
                                          </p:stCondLst>
                                        </p:cTn>
                                        <p:tgtEl>
                                          <p:spTgt spid="202"/>
                                        </p:tgtEl>
                                        <p:attrNameLst>
                                          <p:attrName>style.visibility</p:attrName>
                                        </p:attrNameLst>
                                      </p:cBhvr>
                                      <p:to>
                                        <p:strVal val="visible"/>
                                      </p:to>
                                    </p:set>
                                  </p:childTnLst>
                                </p:cTn>
                              </p:par>
                              <p:par>
                                <p:cTn id="1616" presetID="10" presetClass="exit" presetSubtype="0" fill="hold" grpId="4" nodeType="withEffect">
                                  <p:stCondLst>
                                    <p:cond delay="0"/>
                                  </p:stCondLst>
                                  <p:childTnLst>
                                    <p:animEffect transition="out" filter="fade">
                                      <p:cBhvr>
                                        <p:cTn id="1617" dur="500"/>
                                        <p:tgtEl>
                                          <p:spTgt spid="210"/>
                                        </p:tgtEl>
                                      </p:cBhvr>
                                    </p:animEffect>
                                    <p:set>
                                      <p:cBhvr>
                                        <p:cTn id="161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9"/>
                  </p:tgtEl>
                </p:cond>
              </p:nextCondLst>
            </p:seq>
            <p:seq concurrent="1" nextAc="seek">
              <p:cTn id="1619" restart="whenNotActive" fill="hold" evtFilter="cancelBubble" nodeType="interactiveSeq">
                <p:stCondLst>
                  <p:cond evt="onClick" delay="0">
                    <p:tgtEl>
                      <p:spTgt spid="230"/>
                    </p:tgtEl>
                  </p:cond>
                </p:stCondLst>
                <p:endSync evt="end" delay="0">
                  <p:rtn val="all"/>
                </p:endSync>
                <p:childTnLst>
                  <p:par>
                    <p:cTn id="1620" fill="hold">
                      <p:stCondLst>
                        <p:cond delay="0"/>
                      </p:stCondLst>
                      <p:childTnLst>
                        <p:par>
                          <p:cTn id="1621" fill="hold">
                            <p:stCondLst>
                              <p:cond delay="0"/>
                            </p:stCondLst>
                            <p:childTnLst>
                              <p:par>
                                <p:cTn id="1622" presetID="1" presetClass="entr" presetSubtype="0" fill="hold" grpId="0" nodeType="clickEffect">
                                  <p:stCondLst>
                                    <p:cond delay="0"/>
                                  </p:stCondLst>
                                  <p:childTnLst>
                                    <p:set>
                                      <p:cBhvr>
                                        <p:cTn id="1623" dur="1" fill="hold">
                                          <p:stCondLst>
                                            <p:cond delay="0"/>
                                          </p:stCondLst>
                                        </p:cTn>
                                        <p:tgtEl>
                                          <p:spTgt spid="236"/>
                                        </p:tgtEl>
                                        <p:attrNameLst>
                                          <p:attrName>style.visibility</p:attrName>
                                        </p:attrNameLst>
                                      </p:cBhvr>
                                      <p:to>
                                        <p:strVal val="visible"/>
                                      </p:to>
                                    </p:set>
                                  </p:childTnLst>
                                </p:cTn>
                              </p:par>
                              <p:par>
                                <p:cTn id="1624" presetID="10" presetClass="exit" presetSubtype="0" fill="hold" grpId="3" nodeType="withEffect">
                                  <p:stCondLst>
                                    <p:cond delay="0"/>
                                  </p:stCondLst>
                                  <p:childTnLst>
                                    <p:animEffect transition="out" filter="fade">
                                      <p:cBhvr>
                                        <p:cTn id="1625" dur="500"/>
                                        <p:tgtEl>
                                          <p:spTgt spid="210"/>
                                        </p:tgtEl>
                                      </p:cBhvr>
                                    </p:animEffect>
                                    <p:set>
                                      <p:cBhvr>
                                        <p:cTn id="1626"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30"/>
                  </p:tgtEl>
                </p:cond>
              </p:nextCondLst>
            </p:seq>
            <p:seq concurrent="1" nextAc="seek">
              <p:cTn id="1627" restart="whenNotActive" fill="hold" evtFilter="cancelBubble" nodeType="interactiveSeq">
                <p:stCondLst>
                  <p:cond evt="onClick" delay="0">
                    <p:tgtEl>
                      <p:spTgt spid="228"/>
                    </p:tgtEl>
                  </p:cond>
                </p:stCondLst>
                <p:endSync evt="end" delay="0">
                  <p:rtn val="all"/>
                </p:endSync>
                <p:childTnLst>
                  <p:par>
                    <p:cTn id="1628" fill="hold">
                      <p:stCondLst>
                        <p:cond delay="0"/>
                      </p:stCondLst>
                      <p:childTnLst>
                        <p:par>
                          <p:cTn id="1629" fill="hold">
                            <p:stCondLst>
                              <p:cond delay="0"/>
                            </p:stCondLst>
                            <p:childTnLst>
                              <p:par>
                                <p:cTn id="1630" presetID="1" presetClass="entr" presetSubtype="0" fill="hold" grpId="0" nodeType="clickEffect">
                                  <p:stCondLst>
                                    <p:cond delay="0"/>
                                  </p:stCondLst>
                                  <p:childTnLst>
                                    <p:set>
                                      <p:cBhvr>
                                        <p:cTn id="1631" dur="1" fill="hold">
                                          <p:stCondLst>
                                            <p:cond delay="0"/>
                                          </p:stCondLst>
                                        </p:cTn>
                                        <p:tgtEl>
                                          <p:spTgt spid="234"/>
                                        </p:tgtEl>
                                        <p:attrNameLst>
                                          <p:attrName>style.visibility</p:attrName>
                                        </p:attrNameLst>
                                      </p:cBhvr>
                                      <p:to>
                                        <p:strVal val="visible"/>
                                      </p:to>
                                    </p:set>
                                  </p:childTnLst>
                                </p:cTn>
                              </p:par>
                              <p:par>
                                <p:cTn id="1632" presetID="1" presetClass="entr" presetSubtype="0" fill="hold" grpId="5" nodeType="withEffect">
                                  <p:stCondLst>
                                    <p:cond delay="0"/>
                                  </p:stCondLst>
                                  <p:childTnLst>
                                    <p:set>
                                      <p:cBhvr>
                                        <p:cTn id="1633" dur="1" fill="hold">
                                          <p:stCondLst>
                                            <p:cond delay="0"/>
                                          </p:stCondLst>
                                        </p:cTn>
                                        <p:tgtEl>
                                          <p:spTgt spid="202"/>
                                        </p:tgtEl>
                                        <p:attrNameLst>
                                          <p:attrName>style.visibility</p:attrName>
                                        </p:attrNameLst>
                                      </p:cBhvr>
                                      <p:to>
                                        <p:strVal val="visible"/>
                                      </p:to>
                                    </p:set>
                                  </p:childTnLst>
                                </p:cTn>
                              </p:par>
                              <p:par>
                                <p:cTn id="1634" presetID="10" presetClass="exit" presetSubtype="0" fill="hold" grpId="0" nodeType="withEffect">
                                  <p:stCondLst>
                                    <p:cond delay="0"/>
                                  </p:stCondLst>
                                  <p:childTnLst>
                                    <p:animEffect transition="out" filter="fade">
                                      <p:cBhvr>
                                        <p:cTn id="1635" dur="500"/>
                                        <p:tgtEl>
                                          <p:spTgt spid="210"/>
                                        </p:tgtEl>
                                      </p:cBhvr>
                                    </p:animEffect>
                                    <p:set>
                                      <p:cBhvr>
                                        <p:cTn id="1636"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8"/>
                  </p:tgtEl>
                </p:cond>
              </p:nextCondLst>
            </p:seq>
            <p:seq concurrent="1" nextAc="seek">
              <p:cTn id="1637" restart="whenNotActive" fill="hold" evtFilter="cancelBubble" nodeType="interactiveSeq">
                <p:stCondLst>
                  <p:cond evt="onClick" delay="0">
                    <p:tgtEl>
                      <p:spTgt spid="236"/>
                    </p:tgtEl>
                  </p:cond>
                </p:stCondLst>
                <p:endSync evt="end" delay="0">
                  <p:rtn val="all"/>
                </p:endSync>
                <p:childTnLst>
                  <p:par>
                    <p:cTn id="1638" fill="hold">
                      <p:stCondLst>
                        <p:cond delay="0"/>
                      </p:stCondLst>
                      <p:childTnLst>
                        <p:par>
                          <p:cTn id="1639" fill="hold">
                            <p:stCondLst>
                              <p:cond delay="0"/>
                            </p:stCondLst>
                            <p:childTnLst>
                              <p:par>
                                <p:cTn id="1640" presetID="1" presetClass="exit" presetSubtype="0" fill="hold" grpId="1" nodeType="clickEffect">
                                  <p:stCondLst>
                                    <p:cond delay="0"/>
                                  </p:stCondLst>
                                  <p:childTnLst>
                                    <p:set>
                                      <p:cBhvr>
                                        <p:cTn id="1641" dur="1" fill="hold">
                                          <p:stCondLst>
                                            <p:cond delay="0"/>
                                          </p:stCondLst>
                                        </p:cTn>
                                        <p:tgtEl>
                                          <p:spTgt spid="236"/>
                                        </p:tgtEl>
                                        <p:attrNameLst>
                                          <p:attrName>style.visibility</p:attrName>
                                        </p:attrNameLst>
                                      </p:cBhvr>
                                      <p:to>
                                        <p:strVal val="hidden"/>
                                      </p:to>
                                    </p:set>
                                  </p:childTnLst>
                                </p:cTn>
                              </p:par>
                              <p:par>
                                <p:cTn id="1642" presetID="10" presetClass="entr" presetSubtype="0" fill="hold" grpId="6" nodeType="withEffect">
                                  <p:stCondLst>
                                    <p:cond delay="0"/>
                                  </p:stCondLst>
                                  <p:childTnLst>
                                    <p:set>
                                      <p:cBhvr>
                                        <p:cTn id="1643" dur="1" fill="hold">
                                          <p:stCondLst>
                                            <p:cond delay="0"/>
                                          </p:stCondLst>
                                        </p:cTn>
                                        <p:tgtEl>
                                          <p:spTgt spid="210"/>
                                        </p:tgtEl>
                                        <p:attrNameLst>
                                          <p:attrName>style.visibility</p:attrName>
                                        </p:attrNameLst>
                                      </p:cBhvr>
                                      <p:to>
                                        <p:strVal val="visible"/>
                                      </p:to>
                                    </p:set>
                                    <p:animEffect transition="in" filter="fade">
                                      <p:cBhvr>
                                        <p:cTn id="1644" dur="500"/>
                                        <p:tgtEl>
                                          <p:spTgt spid="210"/>
                                        </p:tgtEl>
                                      </p:cBhvr>
                                    </p:animEffect>
                                  </p:childTnLst>
                                </p:cTn>
                              </p:par>
                            </p:childTnLst>
                          </p:cTn>
                        </p:par>
                      </p:childTnLst>
                    </p:cTn>
                  </p:par>
                </p:childTnLst>
              </p:cTn>
              <p:nextCondLst>
                <p:cond evt="onClick" delay="0">
                  <p:tgtEl>
                    <p:spTgt spid="236"/>
                  </p:tgtEl>
                </p:cond>
              </p:nextCondLst>
            </p:seq>
            <p:seq concurrent="1" nextAc="seek">
              <p:cTn id="1645" restart="whenNotActive" fill="hold" evtFilter="cancelBubble" nodeType="interactiveSeq">
                <p:stCondLst>
                  <p:cond evt="onClick" delay="0">
                    <p:tgtEl>
                      <p:spTgt spid="231"/>
                    </p:tgtEl>
                  </p:cond>
                </p:stCondLst>
                <p:endSync evt="end" delay="0">
                  <p:rtn val="all"/>
                </p:endSync>
                <p:childTnLst>
                  <p:par>
                    <p:cTn id="1646" fill="hold">
                      <p:stCondLst>
                        <p:cond delay="0"/>
                      </p:stCondLst>
                      <p:childTnLst>
                        <p:par>
                          <p:cTn id="1647" fill="hold">
                            <p:stCondLst>
                              <p:cond delay="0"/>
                            </p:stCondLst>
                            <p:childTnLst>
                              <p:par>
                                <p:cTn id="1648" presetID="1" presetClass="exit" presetSubtype="0" fill="hold" grpId="1" nodeType="clickEffect">
                                  <p:stCondLst>
                                    <p:cond delay="0"/>
                                  </p:stCondLst>
                                  <p:childTnLst>
                                    <p:set>
                                      <p:cBhvr>
                                        <p:cTn id="1649" dur="1" fill="hold">
                                          <p:stCondLst>
                                            <p:cond delay="0"/>
                                          </p:stCondLst>
                                        </p:cTn>
                                        <p:tgtEl>
                                          <p:spTgt spid="231"/>
                                        </p:tgtEl>
                                        <p:attrNameLst>
                                          <p:attrName>style.visibility</p:attrName>
                                        </p:attrNameLst>
                                      </p:cBhvr>
                                      <p:to>
                                        <p:strVal val="hidden"/>
                                      </p:to>
                                    </p:set>
                                  </p:childTnLst>
                                </p:cTn>
                              </p:par>
                              <p:par>
                                <p:cTn id="1650" presetID="10" presetClass="entr" presetSubtype="0" fill="hold" grpId="7" nodeType="withEffect">
                                  <p:stCondLst>
                                    <p:cond delay="0"/>
                                  </p:stCondLst>
                                  <p:childTnLst>
                                    <p:set>
                                      <p:cBhvr>
                                        <p:cTn id="1651" dur="1" fill="hold">
                                          <p:stCondLst>
                                            <p:cond delay="0"/>
                                          </p:stCondLst>
                                        </p:cTn>
                                        <p:tgtEl>
                                          <p:spTgt spid="210"/>
                                        </p:tgtEl>
                                        <p:attrNameLst>
                                          <p:attrName>style.visibility</p:attrName>
                                        </p:attrNameLst>
                                      </p:cBhvr>
                                      <p:to>
                                        <p:strVal val="visible"/>
                                      </p:to>
                                    </p:set>
                                    <p:animEffect transition="in" filter="fade">
                                      <p:cBhvr>
                                        <p:cTn id="1652" dur="500"/>
                                        <p:tgtEl>
                                          <p:spTgt spid="210"/>
                                        </p:tgtEl>
                                      </p:cBhvr>
                                    </p:animEffect>
                                  </p:childTnLst>
                                </p:cTn>
                              </p:par>
                              <p:par>
                                <p:cTn id="1653" presetID="1" presetClass="exit" presetSubtype="0" fill="hold" grpId="1" nodeType="withEffect">
                                  <p:stCondLst>
                                    <p:cond delay="0"/>
                                  </p:stCondLst>
                                  <p:childTnLst>
                                    <p:set>
                                      <p:cBhvr>
                                        <p:cTn id="1654" dur="1" fill="hold">
                                          <p:stCondLst>
                                            <p:cond delay="0"/>
                                          </p:stCondLst>
                                        </p:cTn>
                                        <p:tgtEl>
                                          <p:spTgt spid="207"/>
                                        </p:tgtEl>
                                        <p:attrNameLst>
                                          <p:attrName>style.visibility</p:attrName>
                                        </p:attrNameLst>
                                      </p:cBhvr>
                                      <p:to>
                                        <p:strVal val="hidden"/>
                                      </p:to>
                                    </p:set>
                                  </p:childTnLst>
                                </p:cTn>
                              </p:par>
                            </p:childTnLst>
                          </p:cTn>
                        </p:par>
                      </p:childTnLst>
                    </p:cTn>
                  </p:par>
                </p:childTnLst>
              </p:cTn>
              <p:nextCondLst>
                <p:cond evt="onClick" delay="0">
                  <p:tgtEl>
                    <p:spTgt spid="231"/>
                  </p:tgtEl>
                </p:cond>
              </p:nextCondLst>
            </p:seq>
            <p:seq concurrent="1" nextAc="seek">
              <p:cTn id="1655" restart="whenNotActive" fill="hold" evtFilter="cancelBubble" nodeType="interactiveSeq">
                <p:stCondLst>
                  <p:cond evt="onClick" delay="0">
                    <p:tgtEl>
                      <p:spTgt spid="232"/>
                    </p:tgtEl>
                  </p:cond>
                </p:stCondLst>
                <p:endSync evt="end" delay="0">
                  <p:rtn val="all"/>
                </p:endSync>
                <p:childTnLst>
                  <p:par>
                    <p:cTn id="1656" fill="hold">
                      <p:stCondLst>
                        <p:cond delay="0"/>
                      </p:stCondLst>
                      <p:childTnLst>
                        <p:par>
                          <p:cTn id="1657" fill="hold">
                            <p:stCondLst>
                              <p:cond delay="0"/>
                            </p:stCondLst>
                            <p:childTnLst>
                              <p:par>
                                <p:cTn id="1658" presetID="1" presetClass="exit" presetSubtype="0" fill="hold" grpId="1" nodeType="clickEffect">
                                  <p:stCondLst>
                                    <p:cond delay="0"/>
                                  </p:stCondLst>
                                  <p:childTnLst>
                                    <p:set>
                                      <p:cBhvr>
                                        <p:cTn id="1659" dur="1" fill="hold">
                                          <p:stCondLst>
                                            <p:cond delay="0"/>
                                          </p:stCondLst>
                                        </p:cTn>
                                        <p:tgtEl>
                                          <p:spTgt spid="232"/>
                                        </p:tgtEl>
                                        <p:attrNameLst>
                                          <p:attrName>style.visibility</p:attrName>
                                        </p:attrNameLst>
                                      </p:cBhvr>
                                      <p:to>
                                        <p:strVal val="hidden"/>
                                      </p:to>
                                    </p:set>
                                  </p:childTnLst>
                                </p:cTn>
                              </p:par>
                              <p:par>
                                <p:cTn id="1660" presetID="10" presetClass="entr" presetSubtype="0" fill="hold" grpId="11" nodeType="withEffect">
                                  <p:stCondLst>
                                    <p:cond delay="0"/>
                                  </p:stCondLst>
                                  <p:childTnLst>
                                    <p:set>
                                      <p:cBhvr>
                                        <p:cTn id="1661" dur="1" fill="hold">
                                          <p:stCondLst>
                                            <p:cond delay="0"/>
                                          </p:stCondLst>
                                        </p:cTn>
                                        <p:tgtEl>
                                          <p:spTgt spid="210"/>
                                        </p:tgtEl>
                                        <p:attrNameLst>
                                          <p:attrName>style.visibility</p:attrName>
                                        </p:attrNameLst>
                                      </p:cBhvr>
                                      <p:to>
                                        <p:strVal val="visible"/>
                                      </p:to>
                                    </p:set>
                                    <p:animEffect transition="in" filter="fade">
                                      <p:cBhvr>
                                        <p:cTn id="1662" dur="500"/>
                                        <p:tgtEl>
                                          <p:spTgt spid="210"/>
                                        </p:tgtEl>
                                      </p:cBhvr>
                                    </p:animEffect>
                                  </p:childTnLst>
                                </p:cTn>
                              </p:par>
                            </p:childTnLst>
                          </p:cTn>
                        </p:par>
                      </p:childTnLst>
                    </p:cTn>
                  </p:par>
                </p:childTnLst>
              </p:cTn>
              <p:nextCondLst>
                <p:cond evt="onClick" delay="0">
                  <p:tgtEl>
                    <p:spTgt spid="232"/>
                  </p:tgtEl>
                </p:cond>
              </p:nextCondLst>
            </p:seq>
            <p:seq concurrent="1" nextAc="seek">
              <p:cTn id="1663" restart="whenNotActive" fill="hold" evtFilter="cancelBubble" nodeType="interactiveSeq">
                <p:stCondLst>
                  <p:cond evt="onClick" delay="0">
                    <p:tgtEl>
                      <p:spTgt spid="233"/>
                    </p:tgtEl>
                  </p:cond>
                </p:stCondLst>
                <p:endSync evt="end" delay="0">
                  <p:rtn val="all"/>
                </p:endSync>
                <p:childTnLst>
                  <p:par>
                    <p:cTn id="1664" fill="hold">
                      <p:stCondLst>
                        <p:cond delay="0"/>
                      </p:stCondLst>
                      <p:childTnLst>
                        <p:par>
                          <p:cTn id="1665" fill="hold">
                            <p:stCondLst>
                              <p:cond delay="0"/>
                            </p:stCondLst>
                            <p:childTnLst>
                              <p:par>
                                <p:cTn id="1666" presetID="1" presetClass="exit" presetSubtype="0" fill="hold" grpId="0" nodeType="clickEffect">
                                  <p:stCondLst>
                                    <p:cond delay="0"/>
                                  </p:stCondLst>
                                  <p:childTnLst>
                                    <p:set>
                                      <p:cBhvr>
                                        <p:cTn id="1667" dur="1" fill="hold">
                                          <p:stCondLst>
                                            <p:cond delay="0"/>
                                          </p:stCondLst>
                                        </p:cTn>
                                        <p:tgtEl>
                                          <p:spTgt spid="233"/>
                                        </p:tgtEl>
                                        <p:attrNameLst>
                                          <p:attrName>style.visibility</p:attrName>
                                        </p:attrNameLst>
                                      </p:cBhvr>
                                      <p:to>
                                        <p:strVal val="hidden"/>
                                      </p:to>
                                    </p:set>
                                  </p:childTnLst>
                                </p:cTn>
                              </p:par>
                              <p:par>
                                <p:cTn id="1668" presetID="1" presetClass="exit" presetSubtype="0" fill="hold" grpId="4" nodeType="withEffect">
                                  <p:stCondLst>
                                    <p:cond delay="0"/>
                                  </p:stCondLst>
                                  <p:childTnLst>
                                    <p:set>
                                      <p:cBhvr>
                                        <p:cTn id="1669" dur="1" fill="hold">
                                          <p:stCondLst>
                                            <p:cond delay="0"/>
                                          </p:stCondLst>
                                        </p:cTn>
                                        <p:tgtEl>
                                          <p:spTgt spid="202"/>
                                        </p:tgtEl>
                                        <p:attrNameLst>
                                          <p:attrName>style.visibility</p:attrName>
                                        </p:attrNameLst>
                                      </p:cBhvr>
                                      <p:to>
                                        <p:strVal val="hidden"/>
                                      </p:to>
                                    </p:set>
                                  </p:childTnLst>
                                </p:cTn>
                              </p:par>
                              <p:par>
                                <p:cTn id="1670" presetID="10" presetClass="entr" presetSubtype="0" fill="hold" grpId="10" nodeType="withEffect">
                                  <p:stCondLst>
                                    <p:cond delay="0"/>
                                  </p:stCondLst>
                                  <p:childTnLst>
                                    <p:set>
                                      <p:cBhvr>
                                        <p:cTn id="1671" dur="1" fill="hold">
                                          <p:stCondLst>
                                            <p:cond delay="0"/>
                                          </p:stCondLst>
                                        </p:cTn>
                                        <p:tgtEl>
                                          <p:spTgt spid="210"/>
                                        </p:tgtEl>
                                        <p:attrNameLst>
                                          <p:attrName>style.visibility</p:attrName>
                                        </p:attrNameLst>
                                      </p:cBhvr>
                                      <p:to>
                                        <p:strVal val="visible"/>
                                      </p:to>
                                    </p:set>
                                    <p:animEffect transition="in" filter="fade">
                                      <p:cBhvr>
                                        <p:cTn id="1672" dur="500"/>
                                        <p:tgtEl>
                                          <p:spTgt spid="210"/>
                                        </p:tgtEl>
                                      </p:cBhvr>
                                    </p:animEffect>
                                  </p:childTnLst>
                                </p:cTn>
                              </p:par>
                            </p:childTnLst>
                          </p:cTn>
                        </p:par>
                      </p:childTnLst>
                    </p:cTn>
                  </p:par>
                </p:childTnLst>
              </p:cTn>
              <p:nextCondLst>
                <p:cond evt="onClick" delay="0">
                  <p:tgtEl>
                    <p:spTgt spid="233"/>
                  </p:tgtEl>
                </p:cond>
              </p:nextCondLst>
            </p:seq>
            <p:seq concurrent="1" nextAc="seek">
              <p:cTn id="1673" restart="whenNotActive" fill="hold" evtFilter="cancelBubble" nodeType="interactiveSeq">
                <p:stCondLst>
                  <p:cond evt="onClick" delay="0">
                    <p:tgtEl>
                      <p:spTgt spid="234"/>
                    </p:tgtEl>
                  </p:cond>
                </p:stCondLst>
                <p:endSync evt="end" delay="0">
                  <p:rtn val="all"/>
                </p:endSync>
                <p:childTnLst>
                  <p:par>
                    <p:cTn id="1674" fill="hold">
                      <p:stCondLst>
                        <p:cond delay="0"/>
                      </p:stCondLst>
                      <p:childTnLst>
                        <p:par>
                          <p:cTn id="1675" fill="hold">
                            <p:stCondLst>
                              <p:cond delay="0"/>
                            </p:stCondLst>
                            <p:childTnLst>
                              <p:par>
                                <p:cTn id="1676" presetID="1" presetClass="exit" presetSubtype="0" fill="hold" grpId="1" nodeType="clickEffect">
                                  <p:stCondLst>
                                    <p:cond delay="0"/>
                                  </p:stCondLst>
                                  <p:childTnLst>
                                    <p:set>
                                      <p:cBhvr>
                                        <p:cTn id="1677" dur="1" fill="hold">
                                          <p:stCondLst>
                                            <p:cond delay="0"/>
                                          </p:stCondLst>
                                        </p:cTn>
                                        <p:tgtEl>
                                          <p:spTgt spid="234"/>
                                        </p:tgtEl>
                                        <p:attrNameLst>
                                          <p:attrName>style.visibility</p:attrName>
                                        </p:attrNameLst>
                                      </p:cBhvr>
                                      <p:to>
                                        <p:strVal val="hidden"/>
                                      </p:to>
                                    </p:set>
                                  </p:childTnLst>
                                </p:cTn>
                              </p:par>
                              <p:par>
                                <p:cTn id="1678" presetID="1" presetClass="exit" presetSubtype="0" fill="hold" grpId="3" nodeType="withEffect">
                                  <p:stCondLst>
                                    <p:cond delay="0"/>
                                  </p:stCondLst>
                                  <p:childTnLst>
                                    <p:set>
                                      <p:cBhvr>
                                        <p:cTn id="1679" dur="1" fill="hold">
                                          <p:stCondLst>
                                            <p:cond delay="0"/>
                                          </p:stCondLst>
                                        </p:cTn>
                                        <p:tgtEl>
                                          <p:spTgt spid="202"/>
                                        </p:tgtEl>
                                        <p:attrNameLst>
                                          <p:attrName>style.visibility</p:attrName>
                                        </p:attrNameLst>
                                      </p:cBhvr>
                                      <p:to>
                                        <p:strVal val="hidden"/>
                                      </p:to>
                                    </p:set>
                                  </p:childTnLst>
                                </p:cTn>
                              </p:par>
                              <p:par>
                                <p:cTn id="1680" presetID="10" presetClass="entr" presetSubtype="0" fill="hold" grpId="9" nodeType="withEffect">
                                  <p:stCondLst>
                                    <p:cond delay="0"/>
                                  </p:stCondLst>
                                  <p:childTnLst>
                                    <p:set>
                                      <p:cBhvr>
                                        <p:cTn id="1681" dur="1" fill="hold">
                                          <p:stCondLst>
                                            <p:cond delay="0"/>
                                          </p:stCondLst>
                                        </p:cTn>
                                        <p:tgtEl>
                                          <p:spTgt spid="210"/>
                                        </p:tgtEl>
                                        <p:attrNameLst>
                                          <p:attrName>style.visibility</p:attrName>
                                        </p:attrNameLst>
                                      </p:cBhvr>
                                      <p:to>
                                        <p:strVal val="visible"/>
                                      </p:to>
                                    </p:set>
                                    <p:animEffect transition="in" filter="fade">
                                      <p:cBhvr>
                                        <p:cTn id="1682" dur="500"/>
                                        <p:tgtEl>
                                          <p:spTgt spid="210"/>
                                        </p:tgtEl>
                                      </p:cBhvr>
                                    </p:animEffect>
                                  </p:childTnLst>
                                </p:cTn>
                              </p:par>
                            </p:childTnLst>
                          </p:cTn>
                        </p:par>
                      </p:childTnLst>
                    </p:cTn>
                  </p:par>
                </p:childTnLst>
              </p:cTn>
              <p:nextCondLst>
                <p:cond evt="onClick" delay="0">
                  <p:tgtEl>
                    <p:spTgt spid="234"/>
                  </p:tgtEl>
                </p:cond>
              </p:nextCondLst>
            </p:seq>
            <p:seq concurrent="1" nextAc="seek">
              <p:cTn id="1683" restart="whenNotActive" fill="hold" evtFilter="cancelBubble" nodeType="interactiveSeq">
                <p:stCondLst>
                  <p:cond evt="onClick" delay="0">
                    <p:tgtEl>
                      <p:spTgt spid="235"/>
                    </p:tgtEl>
                  </p:cond>
                </p:stCondLst>
                <p:endSync evt="end" delay="0">
                  <p:rtn val="all"/>
                </p:endSync>
                <p:childTnLst>
                  <p:par>
                    <p:cTn id="1684" fill="hold">
                      <p:stCondLst>
                        <p:cond delay="0"/>
                      </p:stCondLst>
                      <p:childTnLst>
                        <p:par>
                          <p:cTn id="1685" fill="hold">
                            <p:stCondLst>
                              <p:cond delay="0"/>
                            </p:stCondLst>
                            <p:childTnLst>
                              <p:par>
                                <p:cTn id="1686" presetID="1" presetClass="exit" presetSubtype="0" fill="hold" grpId="1" nodeType="clickEffect">
                                  <p:stCondLst>
                                    <p:cond delay="0"/>
                                  </p:stCondLst>
                                  <p:childTnLst>
                                    <p:set>
                                      <p:cBhvr>
                                        <p:cTn id="1687" dur="1" fill="hold">
                                          <p:stCondLst>
                                            <p:cond delay="0"/>
                                          </p:stCondLst>
                                        </p:cTn>
                                        <p:tgtEl>
                                          <p:spTgt spid="235"/>
                                        </p:tgtEl>
                                        <p:attrNameLst>
                                          <p:attrName>style.visibility</p:attrName>
                                        </p:attrNameLst>
                                      </p:cBhvr>
                                      <p:to>
                                        <p:strVal val="hidden"/>
                                      </p:to>
                                    </p:set>
                                  </p:childTnLst>
                                </p:cTn>
                              </p:par>
                              <p:par>
                                <p:cTn id="1688" presetID="1" presetClass="exit" presetSubtype="0" fill="hold" grpId="2" nodeType="withEffect">
                                  <p:stCondLst>
                                    <p:cond delay="0"/>
                                  </p:stCondLst>
                                  <p:childTnLst>
                                    <p:set>
                                      <p:cBhvr>
                                        <p:cTn id="1689" dur="1" fill="hold">
                                          <p:stCondLst>
                                            <p:cond delay="0"/>
                                          </p:stCondLst>
                                        </p:cTn>
                                        <p:tgtEl>
                                          <p:spTgt spid="202"/>
                                        </p:tgtEl>
                                        <p:attrNameLst>
                                          <p:attrName>style.visibility</p:attrName>
                                        </p:attrNameLst>
                                      </p:cBhvr>
                                      <p:to>
                                        <p:strVal val="hidden"/>
                                      </p:to>
                                    </p:set>
                                  </p:childTnLst>
                                </p:cTn>
                              </p:par>
                              <p:par>
                                <p:cTn id="1690" presetID="10" presetClass="entr" presetSubtype="0" fill="hold" grpId="8" nodeType="withEffect">
                                  <p:stCondLst>
                                    <p:cond delay="0"/>
                                  </p:stCondLst>
                                  <p:childTnLst>
                                    <p:set>
                                      <p:cBhvr>
                                        <p:cTn id="1691" dur="1" fill="hold">
                                          <p:stCondLst>
                                            <p:cond delay="0"/>
                                          </p:stCondLst>
                                        </p:cTn>
                                        <p:tgtEl>
                                          <p:spTgt spid="210"/>
                                        </p:tgtEl>
                                        <p:attrNameLst>
                                          <p:attrName>style.visibility</p:attrName>
                                        </p:attrNameLst>
                                      </p:cBhvr>
                                      <p:to>
                                        <p:strVal val="visible"/>
                                      </p:to>
                                    </p:set>
                                    <p:animEffect transition="in" filter="fade">
                                      <p:cBhvr>
                                        <p:cTn id="1692" dur="500"/>
                                        <p:tgtEl>
                                          <p:spTgt spid="210"/>
                                        </p:tgtEl>
                                      </p:cBhvr>
                                    </p:animEffect>
                                  </p:childTnLst>
                                </p:cTn>
                              </p:par>
                            </p:childTnLst>
                          </p:cTn>
                        </p:par>
                      </p:childTnLst>
                    </p:cTn>
                  </p:par>
                </p:childTnLst>
              </p:cTn>
              <p:nextCondLst>
                <p:cond evt="onClick" delay="0">
                  <p:tgtEl>
                    <p:spTgt spid="235"/>
                  </p:tgtEl>
                </p:cond>
              </p:nextCondLst>
            </p:seq>
            <p:seq concurrent="1" nextAc="seek">
              <p:cTn id="1693" restart="whenNotActive" fill="hold" evtFilter="cancelBubble" nodeType="interactiveSeq">
                <p:stCondLst>
                  <p:cond evt="onClick" delay="0">
                    <p:tgtEl>
                      <p:spTgt spid="237"/>
                    </p:tgtEl>
                  </p:cond>
                </p:stCondLst>
                <p:endSync evt="end" delay="0">
                  <p:rtn val="all"/>
                </p:endSync>
                <p:childTnLst>
                  <p:par>
                    <p:cTn id="1694" fill="hold">
                      <p:stCondLst>
                        <p:cond delay="0"/>
                      </p:stCondLst>
                      <p:childTnLst>
                        <p:par>
                          <p:cTn id="1695" fill="hold">
                            <p:stCondLst>
                              <p:cond delay="0"/>
                            </p:stCondLst>
                            <p:childTnLst>
                              <p:par>
                                <p:cTn id="1696" presetID="1" presetClass="entr" presetSubtype="0" fill="hold" grpId="0" nodeType="clickEffect">
                                  <p:stCondLst>
                                    <p:cond delay="0"/>
                                  </p:stCondLst>
                                  <p:childTnLst>
                                    <p:set>
                                      <p:cBhvr>
                                        <p:cTn id="1697" dur="1" fill="hold">
                                          <p:stCondLst>
                                            <p:cond delay="0"/>
                                          </p:stCondLst>
                                        </p:cTn>
                                        <p:tgtEl>
                                          <p:spTgt spid="243"/>
                                        </p:tgtEl>
                                        <p:attrNameLst>
                                          <p:attrName>style.visibility</p:attrName>
                                        </p:attrNameLst>
                                      </p:cBhvr>
                                      <p:to>
                                        <p:strVal val="visible"/>
                                      </p:to>
                                    </p:set>
                                  </p:childTnLst>
                                </p:cTn>
                              </p:par>
                              <p:par>
                                <p:cTn id="1698" presetID="1" presetClass="entr" presetSubtype="0" fill="hold" grpId="2" nodeType="withEffect">
                                  <p:stCondLst>
                                    <p:cond delay="0"/>
                                  </p:stCondLst>
                                  <p:childTnLst>
                                    <p:set>
                                      <p:cBhvr>
                                        <p:cTn id="1699" dur="1" fill="hold">
                                          <p:stCondLst>
                                            <p:cond delay="0"/>
                                          </p:stCondLst>
                                        </p:cTn>
                                        <p:tgtEl>
                                          <p:spTgt spid="201"/>
                                        </p:tgtEl>
                                        <p:attrNameLst>
                                          <p:attrName>style.visibility</p:attrName>
                                        </p:attrNameLst>
                                      </p:cBhvr>
                                      <p:to>
                                        <p:strVal val="visible"/>
                                      </p:to>
                                    </p:set>
                                  </p:childTnLst>
                                </p:cTn>
                              </p:par>
                              <p:par>
                                <p:cTn id="1700" presetID="10" presetClass="exit" presetSubtype="0" fill="hold" grpId="0" nodeType="withEffect">
                                  <p:stCondLst>
                                    <p:cond delay="0"/>
                                  </p:stCondLst>
                                  <p:childTnLst>
                                    <p:animEffect transition="out" filter="fade">
                                      <p:cBhvr>
                                        <p:cTn id="1701" dur="500"/>
                                        <p:tgtEl>
                                          <p:spTgt spid="209"/>
                                        </p:tgtEl>
                                      </p:cBhvr>
                                    </p:animEffect>
                                    <p:set>
                                      <p:cBhvr>
                                        <p:cTn id="1702"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7"/>
                  </p:tgtEl>
                </p:cond>
              </p:nextCondLst>
            </p:seq>
            <p:seq concurrent="1" nextAc="seek">
              <p:cTn id="1703" restart="whenNotActive" fill="hold" evtFilter="cancelBubble" nodeType="interactiveSeq">
                <p:stCondLst>
                  <p:cond evt="onClick" delay="0">
                    <p:tgtEl>
                      <p:spTgt spid="238"/>
                    </p:tgtEl>
                  </p:cond>
                </p:stCondLst>
                <p:endSync evt="end" delay="0">
                  <p:rtn val="all"/>
                </p:endSync>
                <p:childTnLst>
                  <p:par>
                    <p:cTn id="1704" fill="hold">
                      <p:stCondLst>
                        <p:cond delay="0"/>
                      </p:stCondLst>
                      <p:childTnLst>
                        <p:par>
                          <p:cTn id="1705" fill="hold">
                            <p:stCondLst>
                              <p:cond delay="0"/>
                            </p:stCondLst>
                            <p:childTnLst>
                              <p:par>
                                <p:cTn id="1706" presetID="1" presetClass="entr" presetSubtype="0" fill="hold" grpId="0" nodeType="clickEffect">
                                  <p:stCondLst>
                                    <p:cond delay="0"/>
                                  </p:stCondLst>
                                  <p:childTnLst>
                                    <p:set>
                                      <p:cBhvr>
                                        <p:cTn id="1707" dur="1" fill="hold">
                                          <p:stCondLst>
                                            <p:cond delay="0"/>
                                          </p:stCondLst>
                                        </p:cTn>
                                        <p:tgtEl>
                                          <p:spTgt spid="244"/>
                                        </p:tgtEl>
                                        <p:attrNameLst>
                                          <p:attrName>style.visibility</p:attrName>
                                        </p:attrNameLst>
                                      </p:cBhvr>
                                      <p:to>
                                        <p:strVal val="visible"/>
                                      </p:to>
                                    </p:set>
                                  </p:childTnLst>
                                </p:cTn>
                              </p:par>
                              <p:par>
                                <p:cTn id="1708" presetID="10" presetClass="exit" presetSubtype="0" fill="hold" grpId="1" nodeType="withEffect">
                                  <p:stCondLst>
                                    <p:cond delay="0"/>
                                  </p:stCondLst>
                                  <p:childTnLst>
                                    <p:animEffect transition="out" filter="fade">
                                      <p:cBhvr>
                                        <p:cTn id="1709" dur="500"/>
                                        <p:tgtEl>
                                          <p:spTgt spid="209"/>
                                        </p:tgtEl>
                                      </p:cBhvr>
                                    </p:animEffect>
                                    <p:set>
                                      <p:cBhvr>
                                        <p:cTn id="171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8"/>
                  </p:tgtEl>
                </p:cond>
              </p:nextCondLst>
            </p:seq>
            <p:seq concurrent="1" nextAc="seek">
              <p:cTn id="1711" restart="whenNotActive" fill="hold" evtFilter="cancelBubble" nodeType="interactiveSeq">
                <p:stCondLst>
                  <p:cond evt="onClick" delay="0">
                    <p:tgtEl>
                      <p:spTgt spid="239"/>
                    </p:tgtEl>
                  </p:cond>
                </p:stCondLst>
                <p:endSync evt="end" delay="0">
                  <p:rtn val="all"/>
                </p:endSync>
                <p:childTnLst>
                  <p:par>
                    <p:cTn id="1712" fill="hold">
                      <p:stCondLst>
                        <p:cond delay="0"/>
                      </p:stCondLst>
                      <p:childTnLst>
                        <p:par>
                          <p:cTn id="1713" fill="hold">
                            <p:stCondLst>
                              <p:cond delay="0"/>
                            </p:stCondLst>
                            <p:childTnLst>
                              <p:par>
                                <p:cTn id="1714" presetID="1" presetClass="entr" presetSubtype="0" fill="hold" grpId="1" nodeType="clickEffect">
                                  <p:stCondLst>
                                    <p:cond delay="0"/>
                                  </p:stCondLst>
                                  <p:childTnLst>
                                    <p:set>
                                      <p:cBhvr>
                                        <p:cTn id="1715" dur="1" fill="hold">
                                          <p:stCondLst>
                                            <p:cond delay="0"/>
                                          </p:stCondLst>
                                        </p:cTn>
                                        <p:tgtEl>
                                          <p:spTgt spid="245"/>
                                        </p:tgtEl>
                                        <p:attrNameLst>
                                          <p:attrName>style.visibility</p:attrName>
                                        </p:attrNameLst>
                                      </p:cBhvr>
                                      <p:to>
                                        <p:strVal val="visible"/>
                                      </p:to>
                                    </p:set>
                                  </p:childTnLst>
                                </p:cTn>
                              </p:par>
                              <p:par>
                                <p:cTn id="1716" presetID="1" presetClass="entr" presetSubtype="0" fill="hold" grpId="0" nodeType="withEffect">
                                  <p:stCondLst>
                                    <p:cond delay="0"/>
                                  </p:stCondLst>
                                  <p:childTnLst>
                                    <p:set>
                                      <p:cBhvr>
                                        <p:cTn id="1717" dur="1" fill="hold">
                                          <p:stCondLst>
                                            <p:cond delay="0"/>
                                          </p:stCondLst>
                                        </p:cTn>
                                        <p:tgtEl>
                                          <p:spTgt spid="201"/>
                                        </p:tgtEl>
                                        <p:attrNameLst>
                                          <p:attrName>style.visibility</p:attrName>
                                        </p:attrNameLst>
                                      </p:cBhvr>
                                      <p:to>
                                        <p:strVal val="visible"/>
                                      </p:to>
                                    </p:set>
                                  </p:childTnLst>
                                </p:cTn>
                              </p:par>
                              <p:par>
                                <p:cTn id="1718" presetID="10" presetClass="exit" presetSubtype="0" fill="hold" grpId="2" nodeType="withEffect">
                                  <p:stCondLst>
                                    <p:cond delay="0"/>
                                  </p:stCondLst>
                                  <p:childTnLst>
                                    <p:animEffect transition="out" filter="fade">
                                      <p:cBhvr>
                                        <p:cTn id="1719" dur="500"/>
                                        <p:tgtEl>
                                          <p:spTgt spid="209"/>
                                        </p:tgtEl>
                                      </p:cBhvr>
                                    </p:animEffect>
                                    <p:set>
                                      <p:cBhvr>
                                        <p:cTn id="172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9"/>
                  </p:tgtEl>
                </p:cond>
              </p:nextCondLst>
            </p:seq>
            <p:seq concurrent="1" nextAc="seek">
              <p:cTn id="1721" restart="whenNotActive" fill="hold" evtFilter="cancelBubble" nodeType="interactiveSeq">
                <p:stCondLst>
                  <p:cond evt="onClick" delay="0">
                    <p:tgtEl>
                      <p:spTgt spid="241"/>
                    </p:tgtEl>
                  </p:cond>
                </p:stCondLst>
                <p:endSync evt="end" delay="0">
                  <p:rtn val="all"/>
                </p:endSync>
                <p:childTnLst>
                  <p:par>
                    <p:cTn id="1722" fill="hold">
                      <p:stCondLst>
                        <p:cond delay="0"/>
                      </p:stCondLst>
                      <p:childTnLst>
                        <p:par>
                          <p:cTn id="1723" fill="hold">
                            <p:stCondLst>
                              <p:cond delay="0"/>
                            </p:stCondLst>
                            <p:childTnLst>
                              <p:par>
                                <p:cTn id="1724" presetID="1" presetClass="entr" presetSubtype="0" fill="hold" grpId="0" nodeType="clickEffect">
                                  <p:stCondLst>
                                    <p:cond delay="0"/>
                                  </p:stCondLst>
                                  <p:childTnLst>
                                    <p:set>
                                      <p:cBhvr>
                                        <p:cTn id="1725" dur="1" fill="hold">
                                          <p:stCondLst>
                                            <p:cond delay="0"/>
                                          </p:stCondLst>
                                        </p:cTn>
                                        <p:tgtEl>
                                          <p:spTgt spid="247"/>
                                        </p:tgtEl>
                                        <p:attrNameLst>
                                          <p:attrName>style.visibility</p:attrName>
                                        </p:attrNameLst>
                                      </p:cBhvr>
                                      <p:to>
                                        <p:strVal val="visible"/>
                                      </p:to>
                                    </p:set>
                                  </p:childTnLst>
                                </p:cTn>
                              </p:par>
                              <p:par>
                                <p:cTn id="1726" presetID="1" presetClass="entr" presetSubtype="0" fill="hold" grpId="0" nodeType="withEffect">
                                  <p:stCondLst>
                                    <p:cond delay="0"/>
                                  </p:stCondLst>
                                  <p:childTnLst>
                                    <p:set>
                                      <p:cBhvr>
                                        <p:cTn id="1727" dur="1" fill="hold">
                                          <p:stCondLst>
                                            <p:cond delay="0"/>
                                          </p:stCondLst>
                                        </p:cTn>
                                        <p:tgtEl>
                                          <p:spTgt spid="208"/>
                                        </p:tgtEl>
                                        <p:attrNameLst>
                                          <p:attrName>style.visibility</p:attrName>
                                        </p:attrNameLst>
                                      </p:cBhvr>
                                      <p:to>
                                        <p:strVal val="visible"/>
                                      </p:to>
                                    </p:set>
                                  </p:childTnLst>
                                </p:cTn>
                              </p:par>
                              <p:par>
                                <p:cTn id="1728" presetID="10" presetClass="exit" presetSubtype="0" fill="hold" grpId="3" nodeType="withEffect">
                                  <p:stCondLst>
                                    <p:cond delay="0"/>
                                  </p:stCondLst>
                                  <p:childTnLst>
                                    <p:animEffect transition="out" filter="fade">
                                      <p:cBhvr>
                                        <p:cTn id="1729" dur="500"/>
                                        <p:tgtEl>
                                          <p:spTgt spid="209"/>
                                        </p:tgtEl>
                                      </p:cBhvr>
                                    </p:animEffect>
                                    <p:set>
                                      <p:cBhvr>
                                        <p:cTn id="173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1"/>
                  </p:tgtEl>
                </p:cond>
              </p:nextCondLst>
            </p:seq>
            <p:seq concurrent="1" nextAc="seek">
              <p:cTn id="1731" restart="whenNotActive" fill="hold" evtFilter="cancelBubble" nodeType="interactiveSeq">
                <p:stCondLst>
                  <p:cond evt="onClick" delay="0">
                    <p:tgtEl>
                      <p:spTgt spid="242"/>
                    </p:tgtEl>
                  </p:cond>
                </p:stCondLst>
                <p:endSync evt="end" delay="0">
                  <p:rtn val="all"/>
                </p:endSync>
                <p:childTnLst>
                  <p:par>
                    <p:cTn id="1732" fill="hold">
                      <p:stCondLst>
                        <p:cond delay="0"/>
                      </p:stCondLst>
                      <p:childTnLst>
                        <p:par>
                          <p:cTn id="1733" fill="hold">
                            <p:stCondLst>
                              <p:cond delay="0"/>
                            </p:stCondLst>
                            <p:childTnLst>
                              <p:par>
                                <p:cTn id="1734" presetID="1" presetClass="entr" presetSubtype="0" fill="hold" grpId="0" nodeType="clickEffect">
                                  <p:stCondLst>
                                    <p:cond delay="0"/>
                                  </p:stCondLst>
                                  <p:childTnLst>
                                    <p:set>
                                      <p:cBhvr>
                                        <p:cTn id="1735" dur="1" fill="hold">
                                          <p:stCondLst>
                                            <p:cond delay="0"/>
                                          </p:stCondLst>
                                        </p:cTn>
                                        <p:tgtEl>
                                          <p:spTgt spid="248"/>
                                        </p:tgtEl>
                                        <p:attrNameLst>
                                          <p:attrName>style.visibility</p:attrName>
                                        </p:attrNameLst>
                                      </p:cBhvr>
                                      <p:to>
                                        <p:strVal val="visible"/>
                                      </p:to>
                                    </p:set>
                                  </p:childTnLst>
                                </p:cTn>
                              </p:par>
                              <p:par>
                                <p:cTn id="1736" presetID="10" presetClass="exit" presetSubtype="0" fill="hold" grpId="4" nodeType="withEffect">
                                  <p:stCondLst>
                                    <p:cond delay="0"/>
                                  </p:stCondLst>
                                  <p:childTnLst>
                                    <p:animEffect transition="out" filter="fade">
                                      <p:cBhvr>
                                        <p:cTn id="1737" dur="500"/>
                                        <p:tgtEl>
                                          <p:spTgt spid="209"/>
                                        </p:tgtEl>
                                      </p:cBhvr>
                                    </p:animEffect>
                                    <p:set>
                                      <p:cBhvr>
                                        <p:cTn id="1738"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2"/>
                  </p:tgtEl>
                </p:cond>
              </p:nextCondLst>
            </p:seq>
            <p:seq concurrent="1" nextAc="seek">
              <p:cTn id="1739" restart="whenNotActive" fill="hold" evtFilter="cancelBubble" nodeType="interactiveSeq">
                <p:stCondLst>
                  <p:cond evt="onClick" delay="0">
                    <p:tgtEl>
                      <p:spTgt spid="240"/>
                    </p:tgtEl>
                  </p:cond>
                </p:stCondLst>
                <p:endSync evt="end" delay="0">
                  <p:rtn val="all"/>
                </p:endSync>
                <p:childTnLst>
                  <p:par>
                    <p:cTn id="1740" fill="hold">
                      <p:stCondLst>
                        <p:cond delay="0"/>
                      </p:stCondLst>
                      <p:childTnLst>
                        <p:par>
                          <p:cTn id="1741" fill="hold">
                            <p:stCondLst>
                              <p:cond delay="0"/>
                            </p:stCondLst>
                            <p:childTnLst>
                              <p:par>
                                <p:cTn id="1742" presetID="1" presetClass="entr" presetSubtype="0" fill="hold" grpId="0" nodeType="clickEffect">
                                  <p:stCondLst>
                                    <p:cond delay="0"/>
                                  </p:stCondLst>
                                  <p:childTnLst>
                                    <p:set>
                                      <p:cBhvr>
                                        <p:cTn id="1743" dur="1" fill="hold">
                                          <p:stCondLst>
                                            <p:cond delay="0"/>
                                          </p:stCondLst>
                                        </p:cTn>
                                        <p:tgtEl>
                                          <p:spTgt spid="246"/>
                                        </p:tgtEl>
                                        <p:attrNameLst>
                                          <p:attrName>style.visibility</p:attrName>
                                        </p:attrNameLst>
                                      </p:cBhvr>
                                      <p:to>
                                        <p:strVal val="visible"/>
                                      </p:to>
                                    </p:set>
                                  </p:childTnLst>
                                </p:cTn>
                              </p:par>
                              <p:par>
                                <p:cTn id="1744" presetID="1" presetClass="entr" presetSubtype="0" fill="hold" grpId="1" nodeType="withEffect">
                                  <p:stCondLst>
                                    <p:cond delay="0"/>
                                  </p:stCondLst>
                                  <p:childTnLst>
                                    <p:set>
                                      <p:cBhvr>
                                        <p:cTn id="1745" dur="1" fill="hold">
                                          <p:stCondLst>
                                            <p:cond delay="0"/>
                                          </p:stCondLst>
                                        </p:cTn>
                                        <p:tgtEl>
                                          <p:spTgt spid="201"/>
                                        </p:tgtEl>
                                        <p:attrNameLst>
                                          <p:attrName>style.visibility</p:attrName>
                                        </p:attrNameLst>
                                      </p:cBhvr>
                                      <p:to>
                                        <p:strVal val="visible"/>
                                      </p:to>
                                    </p:set>
                                  </p:childTnLst>
                                </p:cTn>
                              </p:par>
                              <p:par>
                                <p:cTn id="1746" presetID="10" presetClass="exit" presetSubtype="0" fill="hold" grpId="5" nodeType="withEffect">
                                  <p:stCondLst>
                                    <p:cond delay="0"/>
                                  </p:stCondLst>
                                  <p:childTnLst>
                                    <p:animEffect transition="out" filter="fade">
                                      <p:cBhvr>
                                        <p:cTn id="1747" dur="500"/>
                                        <p:tgtEl>
                                          <p:spTgt spid="209"/>
                                        </p:tgtEl>
                                      </p:cBhvr>
                                    </p:animEffect>
                                    <p:set>
                                      <p:cBhvr>
                                        <p:cTn id="1748"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0"/>
                  </p:tgtEl>
                </p:cond>
              </p:nextCondLst>
            </p:seq>
            <p:seq concurrent="1" nextAc="seek">
              <p:cTn id="1749" restart="whenNotActive" fill="hold" evtFilter="cancelBubble" nodeType="interactiveSeq">
                <p:stCondLst>
                  <p:cond evt="onClick" delay="0">
                    <p:tgtEl>
                      <p:spTgt spid="248"/>
                    </p:tgtEl>
                  </p:cond>
                </p:stCondLst>
                <p:endSync evt="end" delay="0">
                  <p:rtn val="all"/>
                </p:endSync>
                <p:childTnLst>
                  <p:par>
                    <p:cTn id="1750" fill="hold">
                      <p:stCondLst>
                        <p:cond delay="0"/>
                      </p:stCondLst>
                      <p:childTnLst>
                        <p:par>
                          <p:cTn id="1751" fill="hold">
                            <p:stCondLst>
                              <p:cond delay="0"/>
                            </p:stCondLst>
                            <p:childTnLst>
                              <p:par>
                                <p:cTn id="1752" presetID="1" presetClass="exit" presetSubtype="0" fill="hold" grpId="1" nodeType="clickEffect">
                                  <p:stCondLst>
                                    <p:cond delay="0"/>
                                  </p:stCondLst>
                                  <p:childTnLst>
                                    <p:set>
                                      <p:cBhvr>
                                        <p:cTn id="1753" dur="1" fill="hold">
                                          <p:stCondLst>
                                            <p:cond delay="0"/>
                                          </p:stCondLst>
                                        </p:cTn>
                                        <p:tgtEl>
                                          <p:spTgt spid="248"/>
                                        </p:tgtEl>
                                        <p:attrNameLst>
                                          <p:attrName>style.visibility</p:attrName>
                                        </p:attrNameLst>
                                      </p:cBhvr>
                                      <p:to>
                                        <p:strVal val="hidden"/>
                                      </p:to>
                                    </p:set>
                                  </p:childTnLst>
                                </p:cTn>
                              </p:par>
                              <p:par>
                                <p:cTn id="1754" presetID="10" presetClass="entr" presetSubtype="0" fill="hold" grpId="6" nodeType="withEffect">
                                  <p:stCondLst>
                                    <p:cond delay="0"/>
                                  </p:stCondLst>
                                  <p:childTnLst>
                                    <p:set>
                                      <p:cBhvr>
                                        <p:cTn id="1755" dur="1" fill="hold">
                                          <p:stCondLst>
                                            <p:cond delay="0"/>
                                          </p:stCondLst>
                                        </p:cTn>
                                        <p:tgtEl>
                                          <p:spTgt spid="209"/>
                                        </p:tgtEl>
                                        <p:attrNameLst>
                                          <p:attrName>style.visibility</p:attrName>
                                        </p:attrNameLst>
                                      </p:cBhvr>
                                      <p:to>
                                        <p:strVal val="visible"/>
                                      </p:to>
                                    </p:set>
                                    <p:animEffect transition="in" filter="fade">
                                      <p:cBhvr>
                                        <p:cTn id="1756" dur="500"/>
                                        <p:tgtEl>
                                          <p:spTgt spid="209"/>
                                        </p:tgtEl>
                                      </p:cBhvr>
                                    </p:animEffect>
                                  </p:childTnLst>
                                </p:cTn>
                              </p:par>
                            </p:childTnLst>
                          </p:cTn>
                        </p:par>
                      </p:childTnLst>
                    </p:cTn>
                  </p:par>
                </p:childTnLst>
              </p:cTn>
              <p:nextCondLst>
                <p:cond evt="onClick" delay="0">
                  <p:tgtEl>
                    <p:spTgt spid="248"/>
                  </p:tgtEl>
                </p:cond>
              </p:nextCondLst>
            </p:seq>
            <p:seq concurrent="1" nextAc="seek">
              <p:cTn id="1757" restart="whenNotActive" fill="hold" evtFilter="cancelBubble" nodeType="interactiveSeq">
                <p:stCondLst>
                  <p:cond evt="onClick" delay="0">
                    <p:tgtEl>
                      <p:spTgt spid="243"/>
                    </p:tgtEl>
                  </p:cond>
                </p:stCondLst>
                <p:endSync evt="end" delay="0">
                  <p:rtn val="all"/>
                </p:endSync>
                <p:childTnLst>
                  <p:par>
                    <p:cTn id="1758" fill="hold">
                      <p:stCondLst>
                        <p:cond delay="0"/>
                      </p:stCondLst>
                      <p:childTnLst>
                        <p:par>
                          <p:cTn id="1759" fill="hold">
                            <p:stCondLst>
                              <p:cond delay="0"/>
                            </p:stCondLst>
                            <p:childTnLst>
                              <p:par>
                                <p:cTn id="1760" presetID="1" presetClass="exit" presetSubtype="0" fill="hold" grpId="1" nodeType="clickEffect">
                                  <p:stCondLst>
                                    <p:cond delay="0"/>
                                  </p:stCondLst>
                                  <p:childTnLst>
                                    <p:set>
                                      <p:cBhvr>
                                        <p:cTn id="1761" dur="1" fill="hold">
                                          <p:stCondLst>
                                            <p:cond delay="0"/>
                                          </p:stCondLst>
                                        </p:cTn>
                                        <p:tgtEl>
                                          <p:spTgt spid="243"/>
                                        </p:tgtEl>
                                        <p:attrNameLst>
                                          <p:attrName>style.visibility</p:attrName>
                                        </p:attrNameLst>
                                      </p:cBhvr>
                                      <p:to>
                                        <p:strVal val="hidden"/>
                                      </p:to>
                                    </p:set>
                                  </p:childTnLst>
                                </p:cTn>
                              </p:par>
                              <p:par>
                                <p:cTn id="1762" presetID="1" presetClass="exit" presetSubtype="0" fill="hold" grpId="4" nodeType="withEffect">
                                  <p:stCondLst>
                                    <p:cond delay="0"/>
                                  </p:stCondLst>
                                  <p:childTnLst>
                                    <p:set>
                                      <p:cBhvr>
                                        <p:cTn id="1763" dur="1" fill="hold">
                                          <p:stCondLst>
                                            <p:cond delay="0"/>
                                          </p:stCondLst>
                                        </p:cTn>
                                        <p:tgtEl>
                                          <p:spTgt spid="201"/>
                                        </p:tgtEl>
                                        <p:attrNameLst>
                                          <p:attrName>style.visibility</p:attrName>
                                        </p:attrNameLst>
                                      </p:cBhvr>
                                      <p:to>
                                        <p:strVal val="hidden"/>
                                      </p:to>
                                    </p:set>
                                  </p:childTnLst>
                                </p:cTn>
                              </p:par>
                              <p:par>
                                <p:cTn id="1764" presetID="10" presetClass="entr" presetSubtype="0" fill="hold" grpId="7" nodeType="withEffect">
                                  <p:stCondLst>
                                    <p:cond delay="0"/>
                                  </p:stCondLst>
                                  <p:childTnLst>
                                    <p:set>
                                      <p:cBhvr>
                                        <p:cTn id="1765" dur="1" fill="hold">
                                          <p:stCondLst>
                                            <p:cond delay="0"/>
                                          </p:stCondLst>
                                        </p:cTn>
                                        <p:tgtEl>
                                          <p:spTgt spid="209"/>
                                        </p:tgtEl>
                                        <p:attrNameLst>
                                          <p:attrName>style.visibility</p:attrName>
                                        </p:attrNameLst>
                                      </p:cBhvr>
                                      <p:to>
                                        <p:strVal val="visible"/>
                                      </p:to>
                                    </p:set>
                                    <p:animEffect transition="in" filter="fade">
                                      <p:cBhvr>
                                        <p:cTn id="1766" dur="500"/>
                                        <p:tgtEl>
                                          <p:spTgt spid="209"/>
                                        </p:tgtEl>
                                      </p:cBhvr>
                                    </p:animEffect>
                                  </p:childTnLst>
                                </p:cTn>
                              </p:par>
                            </p:childTnLst>
                          </p:cTn>
                        </p:par>
                      </p:childTnLst>
                    </p:cTn>
                  </p:par>
                </p:childTnLst>
              </p:cTn>
              <p:nextCondLst>
                <p:cond evt="onClick" delay="0">
                  <p:tgtEl>
                    <p:spTgt spid="243"/>
                  </p:tgtEl>
                </p:cond>
              </p:nextCondLst>
            </p:seq>
            <p:seq concurrent="1" nextAc="seek">
              <p:cTn id="1767" restart="whenNotActive" fill="hold" evtFilter="cancelBubble" nodeType="interactiveSeq">
                <p:stCondLst>
                  <p:cond evt="onClick" delay="0">
                    <p:tgtEl>
                      <p:spTgt spid="244"/>
                    </p:tgtEl>
                  </p:cond>
                </p:stCondLst>
                <p:endSync evt="end" delay="0">
                  <p:rtn val="all"/>
                </p:endSync>
                <p:childTnLst>
                  <p:par>
                    <p:cTn id="1768" fill="hold">
                      <p:stCondLst>
                        <p:cond delay="0"/>
                      </p:stCondLst>
                      <p:childTnLst>
                        <p:par>
                          <p:cTn id="1769" fill="hold">
                            <p:stCondLst>
                              <p:cond delay="0"/>
                            </p:stCondLst>
                            <p:childTnLst>
                              <p:par>
                                <p:cTn id="1770" presetID="1" presetClass="exit" presetSubtype="0" fill="hold" grpId="1" nodeType="clickEffect">
                                  <p:stCondLst>
                                    <p:cond delay="0"/>
                                  </p:stCondLst>
                                  <p:childTnLst>
                                    <p:set>
                                      <p:cBhvr>
                                        <p:cTn id="1771" dur="1" fill="hold">
                                          <p:stCondLst>
                                            <p:cond delay="0"/>
                                          </p:stCondLst>
                                        </p:cTn>
                                        <p:tgtEl>
                                          <p:spTgt spid="244"/>
                                        </p:tgtEl>
                                        <p:attrNameLst>
                                          <p:attrName>style.visibility</p:attrName>
                                        </p:attrNameLst>
                                      </p:cBhvr>
                                      <p:to>
                                        <p:strVal val="hidden"/>
                                      </p:to>
                                    </p:set>
                                  </p:childTnLst>
                                </p:cTn>
                              </p:par>
                              <p:par>
                                <p:cTn id="1772" presetID="10" presetClass="entr" presetSubtype="0" fill="hold" grpId="8" nodeType="withEffect">
                                  <p:stCondLst>
                                    <p:cond delay="0"/>
                                  </p:stCondLst>
                                  <p:childTnLst>
                                    <p:set>
                                      <p:cBhvr>
                                        <p:cTn id="1773" dur="1" fill="hold">
                                          <p:stCondLst>
                                            <p:cond delay="0"/>
                                          </p:stCondLst>
                                        </p:cTn>
                                        <p:tgtEl>
                                          <p:spTgt spid="209"/>
                                        </p:tgtEl>
                                        <p:attrNameLst>
                                          <p:attrName>style.visibility</p:attrName>
                                        </p:attrNameLst>
                                      </p:cBhvr>
                                      <p:to>
                                        <p:strVal val="visible"/>
                                      </p:to>
                                    </p:set>
                                    <p:animEffect transition="in" filter="fade">
                                      <p:cBhvr>
                                        <p:cTn id="1774" dur="500"/>
                                        <p:tgtEl>
                                          <p:spTgt spid="209"/>
                                        </p:tgtEl>
                                      </p:cBhvr>
                                    </p:animEffect>
                                  </p:childTnLst>
                                </p:cTn>
                              </p:par>
                            </p:childTnLst>
                          </p:cTn>
                        </p:par>
                      </p:childTnLst>
                    </p:cTn>
                  </p:par>
                </p:childTnLst>
              </p:cTn>
              <p:nextCondLst>
                <p:cond evt="onClick" delay="0">
                  <p:tgtEl>
                    <p:spTgt spid="244"/>
                  </p:tgtEl>
                </p:cond>
              </p:nextCondLst>
            </p:seq>
            <p:seq concurrent="1" nextAc="seek">
              <p:cTn id="1775" restart="whenNotActive" fill="hold" evtFilter="cancelBubble" nodeType="interactiveSeq">
                <p:stCondLst>
                  <p:cond evt="onClick" delay="0">
                    <p:tgtEl>
                      <p:spTgt spid="245"/>
                    </p:tgtEl>
                  </p:cond>
                </p:stCondLst>
                <p:endSync evt="end" delay="0">
                  <p:rtn val="all"/>
                </p:endSync>
                <p:childTnLst>
                  <p:par>
                    <p:cTn id="1776" fill="hold">
                      <p:stCondLst>
                        <p:cond delay="0"/>
                      </p:stCondLst>
                      <p:childTnLst>
                        <p:par>
                          <p:cTn id="1777" fill="hold">
                            <p:stCondLst>
                              <p:cond delay="0"/>
                            </p:stCondLst>
                            <p:childTnLst>
                              <p:par>
                                <p:cTn id="1778" presetID="1" presetClass="exit" presetSubtype="0" fill="hold" grpId="0" nodeType="clickEffect">
                                  <p:stCondLst>
                                    <p:cond delay="0"/>
                                  </p:stCondLst>
                                  <p:childTnLst>
                                    <p:set>
                                      <p:cBhvr>
                                        <p:cTn id="1779" dur="1" fill="hold">
                                          <p:stCondLst>
                                            <p:cond delay="0"/>
                                          </p:stCondLst>
                                        </p:cTn>
                                        <p:tgtEl>
                                          <p:spTgt spid="245"/>
                                        </p:tgtEl>
                                        <p:attrNameLst>
                                          <p:attrName>style.visibility</p:attrName>
                                        </p:attrNameLst>
                                      </p:cBhvr>
                                      <p:to>
                                        <p:strVal val="hidden"/>
                                      </p:to>
                                    </p:set>
                                  </p:childTnLst>
                                </p:cTn>
                              </p:par>
                              <p:par>
                                <p:cTn id="1780" presetID="1" presetClass="exit" presetSubtype="0" fill="hold" grpId="5" nodeType="withEffect">
                                  <p:stCondLst>
                                    <p:cond delay="0"/>
                                  </p:stCondLst>
                                  <p:childTnLst>
                                    <p:set>
                                      <p:cBhvr>
                                        <p:cTn id="1781" dur="1" fill="hold">
                                          <p:stCondLst>
                                            <p:cond delay="0"/>
                                          </p:stCondLst>
                                        </p:cTn>
                                        <p:tgtEl>
                                          <p:spTgt spid="201"/>
                                        </p:tgtEl>
                                        <p:attrNameLst>
                                          <p:attrName>style.visibility</p:attrName>
                                        </p:attrNameLst>
                                      </p:cBhvr>
                                      <p:to>
                                        <p:strVal val="hidden"/>
                                      </p:to>
                                    </p:set>
                                  </p:childTnLst>
                                </p:cTn>
                              </p:par>
                              <p:par>
                                <p:cTn id="1782" presetID="10" presetClass="entr" presetSubtype="0" fill="hold" grpId="9" nodeType="withEffect">
                                  <p:stCondLst>
                                    <p:cond delay="0"/>
                                  </p:stCondLst>
                                  <p:childTnLst>
                                    <p:set>
                                      <p:cBhvr>
                                        <p:cTn id="1783" dur="1" fill="hold">
                                          <p:stCondLst>
                                            <p:cond delay="0"/>
                                          </p:stCondLst>
                                        </p:cTn>
                                        <p:tgtEl>
                                          <p:spTgt spid="209"/>
                                        </p:tgtEl>
                                        <p:attrNameLst>
                                          <p:attrName>style.visibility</p:attrName>
                                        </p:attrNameLst>
                                      </p:cBhvr>
                                      <p:to>
                                        <p:strVal val="visible"/>
                                      </p:to>
                                    </p:set>
                                    <p:animEffect transition="in" filter="fade">
                                      <p:cBhvr>
                                        <p:cTn id="1784" dur="500"/>
                                        <p:tgtEl>
                                          <p:spTgt spid="209"/>
                                        </p:tgtEl>
                                      </p:cBhvr>
                                    </p:animEffect>
                                  </p:childTnLst>
                                </p:cTn>
                              </p:par>
                            </p:childTnLst>
                          </p:cTn>
                        </p:par>
                      </p:childTnLst>
                    </p:cTn>
                  </p:par>
                </p:childTnLst>
              </p:cTn>
              <p:nextCondLst>
                <p:cond evt="onClick" delay="0">
                  <p:tgtEl>
                    <p:spTgt spid="245"/>
                  </p:tgtEl>
                </p:cond>
              </p:nextCondLst>
            </p:seq>
            <p:seq concurrent="1" nextAc="seek">
              <p:cTn id="1785" restart="whenNotActive" fill="hold" evtFilter="cancelBubble" nodeType="interactiveSeq">
                <p:stCondLst>
                  <p:cond evt="onClick" delay="0">
                    <p:tgtEl>
                      <p:spTgt spid="246"/>
                    </p:tgtEl>
                  </p:cond>
                </p:stCondLst>
                <p:endSync evt="end" delay="0">
                  <p:rtn val="all"/>
                </p:endSync>
                <p:childTnLst>
                  <p:par>
                    <p:cTn id="1786" fill="hold">
                      <p:stCondLst>
                        <p:cond delay="0"/>
                      </p:stCondLst>
                      <p:childTnLst>
                        <p:par>
                          <p:cTn id="1787" fill="hold">
                            <p:stCondLst>
                              <p:cond delay="0"/>
                            </p:stCondLst>
                            <p:childTnLst>
                              <p:par>
                                <p:cTn id="1788" presetID="1" presetClass="exit" presetSubtype="0" fill="hold" grpId="1" nodeType="clickEffect">
                                  <p:stCondLst>
                                    <p:cond delay="0"/>
                                  </p:stCondLst>
                                  <p:childTnLst>
                                    <p:set>
                                      <p:cBhvr>
                                        <p:cTn id="1789" dur="1" fill="hold">
                                          <p:stCondLst>
                                            <p:cond delay="0"/>
                                          </p:stCondLst>
                                        </p:cTn>
                                        <p:tgtEl>
                                          <p:spTgt spid="246"/>
                                        </p:tgtEl>
                                        <p:attrNameLst>
                                          <p:attrName>style.visibility</p:attrName>
                                        </p:attrNameLst>
                                      </p:cBhvr>
                                      <p:to>
                                        <p:strVal val="hidden"/>
                                      </p:to>
                                    </p:set>
                                  </p:childTnLst>
                                </p:cTn>
                              </p:par>
                              <p:par>
                                <p:cTn id="1790" presetID="1" presetClass="exit" presetSubtype="0" fill="hold" grpId="3" nodeType="withEffect">
                                  <p:stCondLst>
                                    <p:cond delay="0"/>
                                  </p:stCondLst>
                                  <p:childTnLst>
                                    <p:set>
                                      <p:cBhvr>
                                        <p:cTn id="1791" dur="1" fill="hold">
                                          <p:stCondLst>
                                            <p:cond delay="0"/>
                                          </p:stCondLst>
                                        </p:cTn>
                                        <p:tgtEl>
                                          <p:spTgt spid="201"/>
                                        </p:tgtEl>
                                        <p:attrNameLst>
                                          <p:attrName>style.visibility</p:attrName>
                                        </p:attrNameLst>
                                      </p:cBhvr>
                                      <p:to>
                                        <p:strVal val="hidden"/>
                                      </p:to>
                                    </p:set>
                                  </p:childTnLst>
                                </p:cTn>
                              </p:par>
                              <p:par>
                                <p:cTn id="1792" presetID="10" presetClass="entr" presetSubtype="0" fill="hold" grpId="10" nodeType="withEffect">
                                  <p:stCondLst>
                                    <p:cond delay="0"/>
                                  </p:stCondLst>
                                  <p:childTnLst>
                                    <p:set>
                                      <p:cBhvr>
                                        <p:cTn id="1793" dur="1" fill="hold">
                                          <p:stCondLst>
                                            <p:cond delay="0"/>
                                          </p:stCondLst>
                                        </p:cTn>
                                        <p:tgtEl>
                                          <p:spTgt spid="209"/>
                                        </p:tgtEl>
                                        <p:attrNameLst>
                                          <p:attrName>style.visibility</p:attrName>
                                        </p:attrNameLst>
                                      </p:cBhvr>
                                      <p:to>
                                        <p:strVal val="visible"/>
                                      </p:to>
                                    </p:set>
                                    <p:animEffect transition="in" filter="fade">
                                      <p:cBhvr>
                                        <p:cTn id="1794" dur="500"/>
                                        <p:tgtEl>
                                          <p:spTgt spid="209"/>
                                        </p:tgtEl>
                                      </p:cBhvr>
                                    </p:animEffect>
                                  </p:childTnLst>
                                </p:cTn>
                              </p:par>
                            </p:childTnLst>
                          </p:cTn>
                        </p:par>
                      </p:childTnLst>
                    </p:cTn>
                  </p:par>
                </p:childTnLst>
              </p:cTn>
              <p:nextCondLst>
                <p:cond evt="onClick" delay="0">
                  <p:tgtEl>
                    <p:spTgt spid="246"/>
                  </p:tgtEl>
                </p:cond>
              </p:nextCondLst>
            </p:seq>
            <p:seq concurrent="1" nextAc="seek">
              <p:cTn id="1795" restart="whenNotActive" fill="hold" evtFilter="cancelBubble" nodeType="interactiveSeq">
                <p:stCondLst>
                  <p:cond evt="onClick" delay="0">
                    <p:tgtEl>
                      <p:spTgt spid="247"/>
                    </p:tgtEl>
                  </p:cond>
                </p:stCondLst>
                <p:endSync evt="end" delay="0">
                  <p:rtn val="all"/>
                </p:endSync>
                <p:childTnLst>
                  <p:par>
                    <p:cTn id="1796" fill="hold">
                      <p:stCondLst>
                        <p:cond delay="0"/>
                      </p:stCondLst>
                      <p:childTnLst>
                        <p:par>
                          <p:cTn id="1797" fill="hold">
                            <p:stCondLst>
                              <p:cond delay="0"/>
                            </p:stCondLst>
                            <p:childTnLst>
                              <p:par>
                                <p:cTn id="1798" presetID="1" presetClass="exit" presetSubtype="0" fill="hold" grpId="1" nodeType="clickEffect">
                                  <p:stCondLst>
                                    <p:cond delay="0"/>
                                  </p:stCondLst>
                                  <p:childTnLst>
                                    <p:set>
                                      <p:cBhvr>
                                        <p:cTn id="1799" dur="1" fill="hold">
                                          <p:stCondLst>
                                            <p:cond delay="0"/>
                                          </p:stCondLst>
                                        </p:cTn>
                                        <p:tgtEl>
                                          <p:spTgt spid="247"/>
                                        </p:tgtEl>
                                        <p:attrNameLst>
                                          <p:attrName>style.visibility</p:attrName>
                                        </p:attrNameLst>
                                      </p:cBhvr>
                                      <p:to>
                                        <p:strVal val="hidden"/>
                                      </p:to>
                                    </p:set>
                                  </p:childTnLst>
                                </p:cTn>
                              </p:par>
                              <p:par>
                                <p:cTn id="1800" presetID="1" presetClass="exit" presetSubtype="0" fill="hold" grpId="1" nodeType="withEffect">
                                  <p:stCondLst>
                                    <p:cond delay="0"/>
                                  </p:stCondLst>
                                  <p:childTnLst>
                                    <p:set>
                                      <p:cBhvr>
                                        <p:cTn id="1801" dur="1" fill="hold">
                                          <p:stCondLst>
                                            <p:cond delay="0"/>
                                          </p:stCondLst>
                                        </p:cTn>
                                        <p:tgtEl>
                                          <p:spTgt spid="208"/>
                                        </p:tgtEl>
                                        <p:attrNameLst>
                                          <p:attrName>style.visibility</p:attrName>
                                        </p:attrNameLst>
                                      </p:cBhvr>
                                      <p:to>
                                        <p:strVal val="hidden"/>
                                      </p:to>
                                    </p:set>
                                  </p:childTnLst>
                                </p:cTn>
                              </p:par>
                              <p:par>
                                <p:cTn id="1802" presetID="10" presetClass="entr" presetSubtype="0" fill="hold" grpId="11" nodeType="withEffect">
                                  <p:stCondLst>
                                    <p:cond delay="0"/>
                                  </p:stCondLst>
                                  <p:childTnLst>
                                    <p:set>
                                      <p:cBhvr>
                                        <p:cTn id="1803" dur="1" fill="hold">
                                          <p:stCondLst>
                                            <p:cond delay="0"/>
                                          </p:stCondLst>
                                        </p:cTn>
                                        <p:tgtEl>
                                          <p:spTgt spid="209"/>
                                        </p:tgtEl>
                                        <p:attrNameLst>
                                          <p:attrName>style.visibility</p:attrName>
                                        </p:attrNameLst>
                                      </p:cBhvr>
                                      <p:to>
                                        <p:strVal val="visible"/>
                                      </p:to>
                                    </p:set>
                                    <p:animEffect transition="in" filter="fade">
                                      <p:cBhvr>
                                        <p:cTn id="1804" dur="500"/>
                                        <p:tgtEl>
                                          <p:spTgt spid="209"/>
                                        </p:tgtEl>
                                      </p:cBhvr>
                                    </p:animEffect>
                                  </p:childTnLst>
                                </p:cTn>
                              </p:par>
                            </p:childTnLst>
                          </p:cTn>
                        </p:par>
                      </p:childTnLst>
                    </p:cTn>
                  </p:par>
                </p:childTnLst>
              </p:cTn>
              <p:nextCondLst>
                <p:cond evt="onClick" delay="0">
                  <p:tgtEl>
                    <p:spTgt spid="247"/>
                  </p:tgtEl>
                </p:cond>
              </p:nextCondLst>
            </p:seq>
            <p:seq concurrent="1" nextAc="seek">
              <p:cTn id="1805" restart="whenNotActive" fill="hold" evtFilter="cancelBubble" nodeType="interactiveSeq">
                <p:stCondLst>
                  <p:cond evt="onClick" delay="0">
                    <p:tgtEl>
                      <p:spTgt spid="249"/>
                    </p:tgtEl>
                  </p:cond>
                </p:stCondLst>
                <p:endSync evt="end" delay="0">
                  <p:rtn val="all"/>
                </p:endSync>
                <p:childTnLst>
                  <p:par>
                    <p:cTn id="1806" fill="hold">
                      <p:stCondLst>
                        <p:cond delay="0"/>
                      </p:stCondLst>
                      <p:childTnLst>
                        <p:par>
                          <p:cTn id="1807" fill="hold">
                            <p:stCondLst>
                              <p:cond delay="0"/>
                            </p:stCondLst>
                            <p:childTnLst>
                              <p:par>
                                <p:cTn id="1808" presetID="1" presetClass="entr" presetSubtype="0" fill="hold" grpId="0" nodeType="clickEffect">
                                  <p:stCondLst>
                                    <p:cond delay="0"/>
                                  </p:stCondLst>
                                  <p:childTnLst>
                                    <p:set>
                                      <p:cBhvr>
                                        <p:cTn id="1809" dur="1" fill="hold">
                                          <p:stCondLst>
                                            <p:cond delay="0"/>
                                          </p:stCondLst>
                                        </p:cTn>
                                        <p:tgtEl>
                                          <p:spTgt spid="255"/>
                                        </p:tgtEl>
                                        <p:attrNameLst>
                                          <p:attrName>style.visibility</p:attrName>
                                        </p:attrNameLst>
                                      </p:cBhvr>
                                      <p:to>
                                        <p:strVal val="visible"/>
                                      </p:to>
                                    </p:set>
                                  </p:childTnLst>
                                </p:cTn>
                              </p:par>
                              <p:par>
                                <p:cTn id="1810" presetID="1" presetClass="entr" presetSubtype="0" fill="hold" grpId="0" nodeType="withEffect">
                                  <p:stCondLst>
                                    <p:cond delay="0"/>
                                  </p:stCondLst>
                                  <p:childTnLst>
                                    <p:set>
                                      <p:cBhvr>
                                        <p:cTn id="1811" dur="1" fill="hold">
                                          <p:stCondLst>
                                            <p:cond delay="0"/>
                                          </p:stCondLst>
                                        </p:cTn>
                                        <p:tgtEl>
                                          <p:spTgt spid="264"/>
                                        </p:tgtEl>
                                        <p:attrNameLst>
                                          <p:attrName>style.visibility</p:attrName>
                                        </p:attrNameLst>
                                      </p:cBhvr>
                                      <p:to>
                                        <p:strVal val="visible"/>
                                      </p:to>
                                    </p:set>
                                  </p:childTnLst>
                                </p:cTn>
                              </p:par>
                              <p:par>
                                <p:cTn id="1812" presetID="10" presetClass="exit" presetSubtype="0" fill="hold" grpId="5" nodeType="withEffect">
                                  <p:stCondLst>
                                    <p:cond delay="0"/>
                                  </p:stCondLst>
                                  <p:childTnLst>
                                    <p:animEffect transition="out" filter="fade">
                                      <p:cBhvr>
                                        <p:cTn id="1813" dur="500"/>
                                        <p:tgtEl>
                                          <p:spTgt spid="271"/>
                                        </p:tgtEl>
                                      </p:cBhvr>
                                    </p:animEffect>
                                    <p:set>
                                      <p:cBhvr>
                                        <p:cTn id="1814"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49"/>
                  </p:tgtEl>
                </p:cond>
              </p:nextCondLst>
            </p:seq>
            <p:seq concurrent="1" nextAc="seek">
              <p:cTn id="1815" restart="whenNotActive" fill="hold" evtFilter="cancelBubble" nodeType="interactiveSeq">
                <p:stCondLst>
                  <p:cond evt="onClick" delay="0">
                    <p:tgtEl>
                      <p:spTgt spid="250"/>
                    </p:tgtEl>
                  </p:cond>
                </p:stCondLst>
                <p:endSync evt="end" delay="0">
                  <p:rtn val="all"/>
                </p:endSync>
                <p:childTnLst>
                  <p:par>
                    <p:cTn id="1816" fill="hold">
                      <p:stCondLst>
                        <p:cond delay="0"/>
                      </p:stCondLst>
                      <p:childTnLst>
                        <p:par>
                          <p:cTn id="1817" fill="hold">
                            <p:stCondLst>
                              <p:cond delay="0"/>
                            </p:stCondLst>
                            <p:childTnLst>
                              <p:par>
                                <p:cTn id="1818" presetID="1" presetClass="entr" presetSubtype="0" fill="hold" grpId="0" nodeType="clickEffect">
                                  <p:stCondLst>
                                    <p:cond delay="0"/>
                                  </p:stCondLst>
                                  <p:childTnLst>
                                    <p:set>
                                      <p:cBhvr>
                                        <p:cTn id="1819" dur="1" fill="hold">
                                          <p:stCondLst>
                                            <p:cond delay="0"/>
                                          </p:stCondLst>
                                        </p:cTn>
                                        <p:tgtEl>
                                          <p:spTgt spid="256"/>
                                        </p:tgtEl>
                                        <p:attrNameLst>
                                          <p:attrName>style.visibility</p:attrName>
                                        </p:attrNameLst>
                                      </p:cBhvr>
                                      <p:to>
                                        <p:strVal val="visible"/>
                                      </p:to>
                                    </p:set>
                                  </p:childTnLst>
                                </p:cTn>
                              </p:par>
                              <p:par>
                                <p:cTn id="1820" presetID="10" presetClass="exit" presetSubtype="0" fill="hold" grpId="4" nodeType="withEffect">
                                  <p:stCondLst>
                                    <p:cond delay="0"/>
                                  </p:stCondLst>
                                  <p:childTnLst>
                                    <p:animEffect transition="out" filter="fade">
                                      <p:cBhvr>
                                        <p:cTn id="1821" dur="500"/>
                                        <p:tgtEl>
                                          <p:spTgt spid="271"/>
                                        </p:tgtEl>
                                      </p:cBhvr>
                                    </p:animEffect>
                                    <p:set>
                                      <p:cBhvr>
                                        <p:cTn id="1822"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0"/>
                  </p:tgtEl>
                </p:cond>
              </p:nextCondLst>
            </p:seq>
            <p:seq concurrent="1" nextAc="seek">
              <p:cTn id="1823" restart="whenNotActive" fill="hold" evtFilter="cancelBubble" nodeType="interactiveSeq">
                <p:stCondLst>
                  <p:cond evt="onClick" delay="0">
                    <p:tgtEl>
                      <p:spTgt spid="251"/>
                    </p:tgtEl>
                  </p:cond>
                </p:stCondLst>
                <p:endSync evt="end" delay="0">
                  <p:rtn val="all"/>
                </p:endSync>
                <p:childTnLst>
                  <p:par>
                    <p:cTn id="1824" fill="hold">
                      <p:stCondLst>
                        <p:cond delay="0"/>
                      </p:stCondLst>
                      <p:childTnLst>
                        <p:par>
                          <p:cTn id="1825" fill="hold">
                            <p:stCondLst>
                              <p:cond delay="0"/>
                            </p:stCondLst>
                            <p:childTnLst>
                              <p:par>
                                <p:cTn id="1826" presetID="1" presetClass="entr" presetSubtype="0" fill="hold" grpId="1" nodeType="clickEffect">
                                  <p:stCondLst>
                                    <p:cond delay="0"/>
                                  </p:stCondLst>
                                  <p:childTnLst>
                                    <p:set>
                                      <p:cBhvr>
                                        <p:cTn id="1827" dur="1" fill="hold">
                                          <p:stCondLst>
                                            <p:cond delay="0"/>
                                          </p:stCondLst>
                                        </p:cTn>
                                        <p:tgtEl>
                                          <p:spTgt spid="257"/>
                                        </p:tgtEl>
                                        <p:attrNameLst>
                                          <p:attrName>style.visibility</p:attrName>
                                        </p:attrNameLst>
                                      </p:cBhvr>
                                      <p:to>
                                        <p:strVal val="visible"/>
                                      </p:to>
                                    </p:set>
                                  </p:childTnLst>
                                </p:cTn>
                              </p:par>
                              <p:par>
                                <p:cTn id="1828" presetID="1" presetClass="entr" presetSubtype="0" fill="hold" grpId="0" nodeType="withEffect">
                                  <p:stCondLst>
                                    <p:cond delay="0"/>
                                  </p:stCondLst>
                                  <p:childTnLst>
                                    <p:set>
                                      <p:cBhvr>
                                        <p:cTn id="1829" dur="1" fill="hold">
                                          <p:stCondLst>
                                            <p:cond delay="0"/>
                                          </p:stCondLst>
                                        </p:cTn>
                                        <p:tgtEl>
                                          <p:spTgt spid="266"/>
                                        </p:tgtEl>
                                        <p:attrNameLst>
                                          <p:attrName>style.visibility</p:attrName>
                                        </p:attrNameLst>
                                      </p:cBhvr>
                                      <p:to>
                                        <p:strVal val="visible"/>
                                      </p:to>
                                    </p:set>
                                  </p:childTnLst>
                                </p:cTn>
                              </p:par>
                              <p:par>
                                <p:cTn id="1830" presetID="10" presetClass="exit" presetSubtype="0" fill="hold" grpId="3" nodeType="withEffect">
                                  <p:stCondLst>
                                    <p:cond delay="0"/>
                                  </p:stCondLst>
                                  <p:childTnLst>
                                    <p:animEffect transition="out" filter="fade">
                                      <p:cBhvr>
                                        <p:cTn id="1831" dur="500"/>
                                        <p:tgtEl>
                                          <p:spTgt spid="271"/>
                                        </p:tgtEl>
                                      </p:cBhvr>
                                    </p:animEffect>
                                    <p:set>
                                      <p:cBhvr>
                                        <p:cTn id="1832"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1"/>
                  </p:tgtEl>
                </p:cond>
              </p:nextCondLst>
            </p:seq>
            <p:seq concurrent="1" nextAc="seek">
              <p:cTn id="1833" restart="whenNotActive" fill="hold" evtFilter="cancelBubble" nodeType="interactiveSeq">
                <p:stCondLst>
                  <p:cond evt="onClick" delay="0">
                    <p:tgtEl>
                      <p:spTgt spid="253"/>
                    </p:tgtEl>
                  </p:cond>
                </p:stCondLst>
                <p:endSync evt="end" delay="0">
                  <p:rtn val="all"/>
                </p:endSync>
                <p:childTnLst>
                  <p:par>
                    <p:cTn id="1834" fill="hold">
                      <p:stCondLst>
                        <p:cond delay="0"/>
                      </p:stCondLst>
                      <p:childTnLst>
                        <p:par>
                          <p:cTn id="1835" fill="hold">
                            <p:stCondLst>
                              <p:cond delay="0"/>
                            </p:stCondLst>
                            <p:childTnLst>
                              <p:par>
                                <p:cTn id="1836" presetID="1" presetClass="entr" presetSubtype="0" fill="hold" grpId="0" nodeType="clickEffect">
                                  <p:stCondLst>
                                    <p:cond delay="0"/>
                                  </p:stCondLst>
                                  <p:childTnLst>
                                    <p:set>
                                      <p:cBhvr>
                                        <p:cTn id="1837" dur="1" fill="hold">
                                          <p:stCondLst>
                                            <p:cond delay="0"/>
                                          </p:stCondLst>
                                        </p:cTn>
                                        <p:tgtEl>
                                          <p:spTgt spid="259"/>
                                        </p:tgtEl>
                                        <p:attrNameLst>
                                          <p:attrName>style.visibility</p:attrName>
                                        </p:attrNameLst>
                                      </p:cBhvr>
                                      <p:to>
                                        <p:strVal val="visible"/>
                                      </p:to>
                                    </p:set>
                                  </p:childTnLst>
                                </p:cTn>
                              </p:par>
                              <p:par>
                                <p:cTn id="1838" presetID="1" presetClass="entr" presetSubtype="0" fill="hold" grpId="2" nodeType="withEffect">
                                  <p:stCondLst>
                                    <p:cond delay="0"/>
                                  </p:stCondLst>
                                  <p:childTnLst>
                                    <p:set>
                                      <p:cBhvr>
                                        <p:cTn id="1839" dur="1" fill="hold">
                                          <p:stCondLst>
                                            <p:cond delay="0"/>
                                          </p:stCondLst>
                                        </p:cTn>
                                        <p:tgtEl>
                                          <p:spTgt spid="264"/>
                                        </p:tgtEl>
                                        <p:attrNameLst>
                                          <p:attrName>style.visibility</p:attrName>
                                        </p:attrNameLst>
                                      </p:cBhvr>
                                      <p:to>
                                        <p:strVal val="visible"/>
                                      </p:to>
                                    </p:set>
                                  </p:childTnLst>
                                </p:cTn>
                              </p:par>
                              <p:par>
                                <p:cTn id="1840" presetID="10" presetClass="exit" presetSubtype="0" fill="hold" grpId="2" nodeType="withEffect">
                                  <p:stCondLst>
                                    <p:cond delay="0"/>
                                  </p:stCondLst>
                                  <p:childTnLst>
                                    <p:animEffect transition="out" filter="fade">
                                      <p:cBhvr>
                                        <p:cTn id="1841" dur="500"/>
                                        <p:tgtEl>
                                          <p:spTgt spid="271"/>
                                        </p:tgtEl>
                                      </p:cBhvr>
                                    </p:animEffect>
                                    <p:set>
                                      <p:cBhvr>
                                        <p:cTn id="1842"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3"/>
                  </p:tgtEl>
                </p:cond>
              </p:nextCondLst>
            </p:seq>
            <p:seq concurrent="1" nextAc="seek">
              <p:cTn id="1843" restart="whenNotActive" fill="hold" evtFilter="cancelBubble" nodeType="interactiveSeq">
                <p:stCondLst>
                  <p:cond evt="onClick" delay="0">
                    <p:tgtEl>
                      <p:spTgt spid="254"/>
                    </p:tgtEl>
                  </p:cond>
                </p:stCondLst>
                <p:endSync evt="end" delay="0">
                  <p:rtn val="all"/>
                </p:endSync>
                <p:childTnLst>
                  <p:par>
                    <p:cTn id="1844" fill="hold">
                      <p:stCondLst>
                        <p:cond delay="0"/>
                      </p:stCondLst>
                      <p:childTnLst>
                        <p:par>
                          <p:cTn id="1845" fill="hold">
                            <p:stCondLst>
                              <p:cond delay="0"/>
                            </p:stCondLst>
                            <p:childTnLst>
                              <p:par>
                                <p:cTn id="1846" presetID="1" presetClass="entr" presetSubtype="0" fill="hold" grpId="0" nodeType="clickEffect">
                                  <p:stCondLst>
                                    <p:cond delay="0"/>
                                  </p:stCondLst>
                                  <p:childTnLst>
                                    <p:set>
                                      <p:cBhvr>
                                        <p:cTn id="1847" dur="1" fill="hold">
                                          <p:stCondLst>
                                            <p:cond delay="0"/>
                                          </p:stCondLst>
                                        </p:cTn>
                                        <p:tgtEl>
                                          <p:spTgt spid="260"/>
                                        </p:tgtEl>
                                        <p:attrNameLst>
                                          <p:attrName>style.visibility</p:attrName>
                                        </p:attrNameLst>
                                      </p:cBhvr>
                                      <p:to>
                                        <p:strVal val="visible"/>
                                      </p:to>
                                    </p:set>
                                  </p:childTnLst>
                                </p:cTn>
                              </p:par>
                              <p:par>
                                <p:cTn id="1848" presetID="10" presetClass="exit" presetSubtype="0" fill="hold" grpId="1" nodeType="withEffect">
                                  <p:stCondLst>
                                    <p:cond delay="0"/>
                                  </p:stCondLst>
                                  <p:childTnLst>
                                    <p:animEffect transition="out" filter="fade">
                                      <p:cBhvr>
                                        <p:cTn id="1849" dur="500"/>
                                        <p:tgtEl>
                                          <p:spTgt spid="271"/>
                                        </p:tgtEl>
                                      </p:cBhvr>
                                    </p:animEffect>
                                    <p:set>
                                      <p:cBhvr>
                                        <p:cTn id="1850"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4"/>
                  </p:tgtEl>
                </p:cond>
              </p:nextCondLst>
            </p:seq>
            <p:seq concurrent="1" nextAc="seek">
              <p:cTn id="1851" restart="whenNotActive" fill="hold" evtFilter="cancelBubble" nodeType="interactiveSeq">
                <p:stCondLst>
                  <p:cond evt="onClick" delay="0">
                    <p:tgtEl>
                      <p:spTgt spid="252"/>
                    </p:tgtEl>
                  </p:cond>
                </p:stCondLst>
                <p:endSync evt="end" delay="0">
                  <p:rtn val="all"/>
                </p:endSync>
                <p:childTnLst>
                  <p:par>
                    <p:cTn id="1852" fill="hold">
                      <p:stCondLst>
                        <p:cond delay="0"/>
                      </p:stCondLst>
                      <p:childTnLst>
                        <p:par>
                          <p:cTn id="1853" fill="hold">
                            <p:stCondLst>
                              <p:cond delay="0"/>
                            </p:stCondLst>
                            <p:childTnLst>
                              <p:par>
                                <p:cTn id="1854" presetID="1" presetClass="entr" presetSubtype="0" fill="hold" grpId="0" nodeType="clickEffect">
                                  <p:stCondLst>
                                    <p:cond delay="0"/>
                                  </p:stCondLst>
                                  <p:childTnLst>
                                    <p:set>
                                      <p:cBhvr>
                                        <p:cTn id="1855" dur="1" fill="hold">
                                          <p:stCondLst>
                                            <p:cond delay="0"/>
                                          </p:stCondLst>
                                        </p:cTn>
                                        <p:tgtEl>
                                          <p:spTgt spid="258"/>
                                        </p:tgtEl>
                                        <p:attrNameLst>
                                          <p:attrName>style.visibility</p:attrName>
                                        </p:attrNameLst>
                                      </p:cBhvr>
                                      <p:to>
                                        <p:strVal val="visible"/>
                                      </p:to>
                                    </p:set>
                                  </p:childTnLst>
                                </p:cTn>
                              </p:par>
                              <p:par>
                                <p:cTn id="1856" presetID="1" presetClass="entr" presetSubtype="0" fill="hold" grpId="1" nodeType="withEffect">
                                  <p:stCondLst>
                                    <p:cond delay="0"/>
                                  </p:stCondLst>
                                  <p:childTnLst>
                                    <p:set>
                                      <p:cBhvr>
                                        <p:cTn id="1857" dur="1" fill="hold">
                                          <p:stCondLst>
                                            <p:cond delay="0"/>
                                          </p:stCondLst>
                                        </p:cTn>
                                        <p:tgtEl>
                                          <p:spTgt spid="264"/>
                                        </p:tgtEl>
                                        <p:attrNameLst>
                                          <p:attrName>style.visibility</p:attrName>
                                        </p:attrNameLst>
                                      </p:cBhvr>
                                      <p:to>
                                        <p:strVal val="visible"/>
                                      </p:to>
                                    </p:set>
                                  </p:childTnLst>
                                </p:cTn>
                              </p:par>
                              <p:par>
                                <p:cTn id="1858" presetID="10" presetClass="exit" presetSubtype="0" fill="hold" grpId="0" nodeType="withEffect">
                                  <p:stCondLst>
                                    <p:cond delay="0"/>
                                  </p:stCondLst>
                                  <p:childTnLst>
                                    <p:animEffect transition="out" filter="fade">
                                      <p:cBhvr>
                                        <p:cTn id="1859" dur="500"/>
                                        <p:tgtEl>
                                          <p:spTgt spid="271"/>
                                        </p:tgtEl>
                                      </p:cBhvr>
                                    </p:animEffect>
                                    <p:set>
                                      <p:cBhvr>
                                        <p:cTn id="1860"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2"/>
                  </p:tgtEl>
                </p:cond>
              </p:nextCondLst>
            </p:seq>
            <p:seq concurrent="1" nextAc="seek">
              <p:cTn id="1861" restart="whenNotActive" fill="hold" evtFilter="cancelBubble" nodeType="interactiveSeq">
                <p:stCondLst>
                  <p:cond evt="onClick" delay="0">
                    <p:tgtEl>
                      <p:spTgt spid="260"/>
                    </p:tgtEl>
                  </p:cond>
                </p:stCondLst>
                <p:endSync evt="end" delay="0">
                  <p:rtn val="all"/>
                </p:endSync>
                <p:childTnLst>
                  <p:par>
                    <p:cTn id="1862" fill="hold">
                      <p:stCondLst>
                        <p:cond delay="0"/>
                      </p:stCondLst>
                      <p:childTnLst>
                        <p:par>
                          <p:cTn id="1863" fill="hold">
                            <p:stCondLst>
                              <p:cond delay="0"/>
                            </p:stCondLst>
                            <p:childTnLst>
                              <p:par>
                                <p:cTn id="1864" presetID="1" presetClass="exit" presetSubtype="0" fill="hold" grpId="1" nodeType="clickEffect">
                                  <p:stCondLst>
                                    <p:cond delay="0"/>
                                  </p:stCondLst>
                                  <p:childTnLst>
                                    <p:set>
                                      <p:cBhvr>
                                        <p:cTn id="1865" dur="1" fill="hold">
                                          <p:stCondLst>
                                            <p:cond delay="0"/>
                                          </p:stCondLst>
                                        </p:cTn>
                                        <p:tgtEl>
                                          <p:spTgt spid="260"/>
                                        </p:tgtEl>
                                        <p:attrNameLst>
                                          <p:attrName>style.visibility</p:attrName>
                                        </p:attrNameLst>
                                      </p:cBhvr>
                                      <p:to>
                                        <p:strVal val="hidden"/>
                                      </p:to>
                                    </p:set>
                                  </p:childTnLst>
                                </p:cTn>
                              </p:par>
                              <p:par>
                                <p:cTn id="1866" presetID="10" presetClass="entr" presetSubtype="0" fill="hold" grpId="6" nodeType="withEffect">
                                  <p:stCondLst>
                                    <p:cond delay="0"/>
                                  </p:stCondLst>
                                  <p:childTnLst>
                                    <p:set>
                                      <p:cBhvr>
                                        <p:cTn id="1867" dur="1" fill="hold">
                                          <p:stCondLst>
                                            <p:cond delay="0"/>
                                          </p:stCondLst>
                                        </p:cTn>
                                        <p:tgtEl>
                                          <p:spTgt spid="271"/>
                                        </p:tgtEl>
                                        <p:attrNameLst>
                                          <p:attrName>style.visibility</p:attrName>
                                        </p:attrNameLst>
                                      </p:cBhvr>
                                      <p:to>
                                        <p:strVal val="visible"/>
                                      </p:to>
                                    </p:set>
                                    <p:animEffect transition="in" filter="fade">
                                      <p:cBhvr>
                                        <p:cTn id="1868" dur="500"/>
                                        <p:tgtEl>
                                          <p:spTgt spid="271"/>
                                        </p:tgtEl>
                                      </p:cBhvr>
                                    </p:animEffect>
                                  </p:childTnLst>
                                </p:cTn>
                              </p:par>
                            </p:childTnLst>
                          </p:cTn>
                        </p:par>
                      </p:childTnLst>
                    </p:cTn>
                  </p:par>
                </p:childTnLst>
              </p:cTn>
              <p:nextCondLst>
                <p:cond evt="onClick" delay="0">
                  <p:tgtEl>
                    <p:spTgt spid="260"/>
                  </p:tgtEl>
                </p:cond>
              </p:nextCondLst>
            </p:seq>
            <p:seq concurrent="1" nextAc="seek">
              <p:cTn id="1869" restart="whenNotActive" fill="hold" evtFilter="cancelBubble" nodeType="interactiveSeq">
                <p:stCondLst>
                  <p:cond evt="onClick" delay="0">
                    <p:tgtEl>
                      <p:spTgt spid="255"/>
                    </p:tgtEl>
                  </p:cond>
                </p:stCondLst>
                <p:endSync evt="end" delay="0">
                  <p:rtn val="all"/>
                </p:endSync>
                <p:childTnLst>
                  <p:par>
                    <p:cTn id="1870" fill="hold">
                      <p:stCondLst>
                        <p:cond delay="0"/>
                      </p:stCondLst>
                      <p:childTnLst>
                        <p:par>
                          <p:cTn id="1871" fill="hold">
                            <p:stCondLst>
                              <p:cond delay="0"/>
                            </p:stCondLst>
                            <p:childTnLst>
                              <p:par>
                                <p:cTn id="1872" presetID="1" presetClass="exit" presetSubtype="0" fill="hold" grpId="1" nodeType="clickEffect">
                                  <p:stCondLst>
                                    <p:cond delay="0"/>
                                  </p:stCondLst>
                                  <p:childTnLst>
                                    <p:set>
                                      <p:cBhvr>
                                        <p:cTn id="1873" dur="1" fill="hold">
                                          <p:stCondLst>
                                            <p:cond delay="0"/>
                                          </p:stCondLst>
                                        </p:cTn>
                                        <p:tgtEl>
                                          <p:spTgt spid="255"/>
                                        </p:tgtEl>
                                        <p:attrNameLst>
                                          <p:attrName>style.visibility</p:attrName>
                                        </p:attrNameLst>
                                      </p:cBhvr>
                                      <p:to>
                                        <p:strVal val="hidden"/>
                                      </p:to>
                                    </p:set>
                                  </p:childTnLst>
                                </p:cTn>
                              </p:par>
                              <p:par>
                                <p:cTn id="1874" presetID="1" presetClass="exit" presetSubtype="0" fill="hold" grpId="5" nodeType="withEffect">
                                  <p:stCondLst>
                                    <p:cond delay="0"/>
                                  </p:stCondLst>
                                  <p:childTnLst>
                                    <p:set>
                                      <p:cBhvr>
                                        <p:cTn id="1875" dur="1" fill="hold">
                                          <p:stCondLst>
                                            <p:cond delay="0"/>
                                          </p:stCondLst>
                                        </p:cTn>
                                        <p:tgtEl>
                                          <p:spTgt spid="264"/>
                                        </p:tgtEl>
                                        <p:attrNameLst>
                                          <p:attrName>style.visibility</p:attrName>
                                        </p:attrNameLst>
                                      </p:cBhvr>
                                      <p:to>
                                        <p:strVal val="hidden"/>
                                      </p:to>
                                    </p:set>
                                  </p:childTnLst>
                                </p:cTn>
                              </p:par>
                              <p:par>
                                <p:cTn id="1876" presetID="10" presetClass="entr" presetSubtype="0" fill="hold" grpId="7" nodeType="withEffect">
                                  <p:stCondLst>
                                    <p:cond delay="0"/>
                                  </p:stCondLst>
                                  <p:childTnLst>
                                    <p:set>
                                      <p:cBhvr>
                                        <p:cTn id="1877" dur="1" fill="hold">
                                          <p:stCondLst>
                                            <p:cond delay="0"/>
                                          </p:stCondLst>
                                        </p:cTn>
                                        <p:tgtEl>
                                          <p:spTgt spid="271"/>
                                        </p:tgtEl>
                                        <p:attrNameLst>
                                          <p:attrName>style.visibility</p:attrName>
                                        </p:attrNameLst>
                                      </p:cBhvr>
                                      <p:to>
                                        <p:strVal val="visible"/>
                                      </p:to>
                                    </p:set>
                                    <p:animEffect transition="in" filter="fade">
                                      <p:cBhvr>
                                        <p:cTn id="1878" dur="500"/>
                                        <p:tgtEl>
                                          <p:spTgt spid="271"/>
                                        </p:tgtEl>
                                      </p:cBhvr>
                                    </p:animEffect>
                                  </p:childTnLst>
                                </p:cTn>
                              </p:par>
                            </p:childTnLst>
                          </p:cTn>
                        </p:par>
                      </p:childTnLst>
                    </p:cTn>
                  </p:par>
                </p:childTnLst>
              </p:cTn>
              <p:nextCondLst>
                <p:cond evt="onClick" delay="0">
                  <p:tgtEl>
                    <p:spTgt spid="255"/>
                  </p:tgtEl>
                </p:cond>
              </p:nextCondLst>
            </p:seq>
            <p:seq concurrent="1" nextAc="seek">
              <p:cTn id="1879" restart="whenNotActive" fill="hold" evtFilter="cancelBubble" nodeType="interactiveSeq">
                <p:stCondLst>
                  <p:cond evt="onClick" delay="0">
                    <p:tgtEl>
                      <p:spTgt spid="256"/>
                    </p:tgtEl>
                  </p:cond>
                </p:stCondLst>
                <p:endSync evt="end" delay="0">
                  <p:rtn val="all"/>
                </p:endSync>
                <p:childTnLst>
                  <p:par>
                    <p:cTn id="1880" fill="hold">
                      <p:stCondLst>
                        <p:cond delay="0"/>
                      </p:stCondLst>
                      <p:childTnLst>
                        <p:par>
                          <p:cTn id="1881" fill="hold">
                            <p:stCondLst>
                              <p:cond delay="0"/>
                            </p:stCondLst>
                            <p:childTnLst>
                              <p:par>
                                <p:cTn id="1882" presetID="1" presetClass="exit" presetSubtype="0" fill="hold" grpId="1" nodeType="clickEffect">
                                  <p:stCondLst>
                                    <p:cond delay="0"/>
                                  </p:stCondLst>
                                  <p:childTnLst>
                                    <p:set>
                                      <p:cBhvr>
                                        <p:cTn id="1883" dur="1" fill="hold">
                                          <p:stCondLst>
                                            <p:cond delay="0"/>
                                          </p:stCondLst>
                                        </p:cTn>
                                        <p:tgtEl>
                                          <p:spTgt spid="256"/>
                                        </p:tgtEl>
                                        <p:attrNameLst>
                                          <p:attrName>style.visibility</p:attrName>
                                        </p:attrNameLst>
                                      </p:cBhvr>
                                      <p:to>
                                        <p:strVal val="hidden"/>
                                      </p:to>
                                    </p:set>
                                  </p:childTnLst>
                                </p:cTn>
                              </p:par>
                              <p:par>
                                <p:cTn id="1884" presetID="10" presetClass="entr" presetSubtype="0" fill="hold" grpId="10" nodeType="withEffect">
                                  <p:stCondLst>
                                    <p:cond delay="0"/>
                                  </p:stCondLst>
                                  <p:childTnLst>
                                    <p:set>
                                      <p:cBhvr>
                                        <p:cTn id="1885" dur="1" fill="hold">
                                          <p:stCondLst>
                                            <p:cond delay="0"/>
                                          </p:stCondLst>
                                        </p:cTn>
                                        <p:tgtEl>
                                          <p:spTgt spid="271"/>
                                        </p:tgtEl>
                                        <p:attrNameLst>
                                          <p:attrName>style.visibility</p:attrName>
                                        </p:attrNameLst>
                                      </p:cBhvr>
                                      <p:to>
                                        <p:strVal val="visible"/>
                                      </p:to>
                                    </p:set>
                                    <p:animEffect transition="in" filter="fade">
                                      <p:cBhvr>
                                        <p:cTn id="1886" dur="500"/>
                                        <p:tgtEl>
                                          <p:spTgt spid="271"/>
                                        </p:tgtEl>
                                      </p:cBhvr>
                                    </p:animEffect>
                                  </p:childTnLst>
                                </p:cTn>
                              </p:par>
                            </p:childTnLst>
                          </p:cTn>
                        </p:par>
                      </p:childTnLst>
                    </p:cTn>
                  </p:par>
                </p:childTnLst>
              </p:cTn>
              <p:nextCondLst>
                <p:cond evt="onClick" delay="0">
                  <p:tgtEl>
                    <p:spTgt spid="256"/>
                  </p:tgtEl>
                </p:cond>
              </p:nextCondLst>
            </p:seq>
            <p:seq concurrent="1" nextAc="seek">
              <p:cTn id="1887" restart="whenNotActive" fill="hold" evtFilter="cancelBubble" nodeType="interactiveSeq">
                <p:stCondLst>
                  <p:cond evt="onClick" delay="0">
                    <p:tgtEl>
                      <p:spTgt spid="257"/>
                    </p:tgtEl>
                  </p:cond>
                </p:stCondLst>
                <p:endSync evt="end" delay="0">
                  <p:rtn val="all"/>
                </p:endSync>
                <p:childTnLst>
                  <p:par>
                    <p:cTn id="1888" fill="hold">
                      <p:stCondLst>
                        <p:cond delay="0"/>
                      </p:stCondLst>
                      <p:childTnLst>
                        <p:par>
                          <p:cTn id="1889" fill="hold">
                            <p:stCondLst>
                              <p:cond delay="0"/>
                            </p:stCondLst>
                            <p:childTnLst>
                              <p:par>
                                <p:cTn id="1890" presetID="1" presetClass="exit" presetSubtype="0" fill="hold" grpId="0" nodeType="clickEffect">
                                  <p:stCondLst>
                                    <p:cond delay="0"/>
                                  </p:stCondLst>
                                  <p:childTnLst>
                                    <p:set>
                                      <p:cBhvr>
                                        <p:cTn id="1891" dur="1" fill="hold">
                                          <p:stCondLst>
                                            <p:cond delay="0"/>
                                          </p:stCondLst>
                                        </p:cTn>
                                        <p:tgtEl>
                                          <p:spTgt spid="257"/>
                                        </p:tgtEl>
                                        <p:attrNameLst>
                                          <p:attrName>style.visibility</p:attrName>
                                        </p:attrNameLst>
                                      </p:cBhvr>
                                      <p:to>
                                        <p:strVal val="hidden"/>
                                      </p:to>
                                    </p:set>
                                  </p:childTnLst>
                                </p:cTn>
                              </p:par>
                              <p:par>
                                <p:cTn id="1892" presetID="1" presetClass="exit" presetSubtype="0" fill="hold" grpId="1" nodeType="withEffect">
                                  <p:stCondLst>
                                    <p:cond delay="0"/>
                                  </p:stCondLst>
                                  <p:childTnLst>
                                    <p:set>
                                      <p:cBhvr>
                                        <p:cTn id="1893" dur="1" fill="hold">
                                          <p:stCondLst>
                                            <p:cond delay="0"/>
                                          </p:stCondLst>
                                        </p:cTn>
                                        <p:tgtEl>
                                          <p:spTgt spid="266"/>
                                        </p:tgtEl>
                                        <p:attrNameLst>
                                          <p:attrName>style.visibility</p:attrName>
                                        </p:attrNameLst>
                                      </p:cBhvr>
                                      <p:to>
                                        <p:strVal val="hidden"/>
                                      </p:to>
                                    </p:set>
                                  </p:childTnLst>
                                </p:cTn>
                              </p:par>
                              <p:par>
                                <p:cTn id="1894" presetID="10" presetClass="entr" presetSubtype="0" fill="hold" grpId="9" nodeType="withEffect">
                                  <p:stCondLst>
                                    <p:cond delay="0"/>
                                  </p:stCondLst>
                                  <p:childTnLst>
                                    <p:set>
                                      <p:cBhvr>
                                        <p:cTn id="1895" dur="1" fill="hold">
                                          <p:stCondLst>
                                            <p:cond delay="0"/>
                                          </p:stCondLst>
                                        </p:cTn>
                                        <p:tgtEl>
                                          <p:spTgt spid="271"/>
                                        </p:tgtEl>
                                        <p:attrNameLst>
                                          <p:attrName>style.visibility</p:attrName>
                                        </p:attrNameLst>
                                      </p:cBhvr>
                                      <p:to>
                                        <p:strVal val="visible"/>
                                      </p:to>
                                    </p:set>
                                    <p:animEffect transition="in" filter="fade">
                                      <p:cBhvr>
                                        <p:cTn id="1896" dur="500"/>
                                        <p:tgtEl>
                                          <p:spTgt spid="271"/>
                                        </p:tgtEl>
                                      </p:cBhvr>
                                    </p:animEffect>
                                  </p:childTnLst>
                                </p:cTn>
                              </p:par>
                            </p:childTnLst>
                          </p:cTn>
                        </p:par>
                      </p:childTnLst>
                    </p:cTn>
                  </p:par>
                </p:childTnLst>
              </p:cTn>
              <p:nextCondLst>
                <p:cond evt="onClick" delay="0">
                  <p:tgtEl>
                    <p:spTgt spid="257"/>
                  </p:tgtEl>
                </p:cond>
              </p:nextCondLst>
            </p:seq>
            <p:seq concurrent="1" nextAc="seek">
              <p:cTn id="1897" restart="whenNotActive" fill="hold" evtFilter="cancelBubble" nodeType="interactiveSeq">
                <p:stCondLst>
                  <p:cond evt="onClick" delay="0">
                    <p:tgtEl>
                      <p:spTgt spid="258"/>
                    </p:tgtEl>
                  </p:cond>
                </p:stCondLst>
                <p:endSync evt="end" delay="0">
                  <p:rtn val="all"/>
                </p:endSync>
                <p:childTnLst>
                  <p:par>
                    <p:cTn id="1898" fill="hold">
                      <p:stCondLst>
                        <p:cond delay="0"/>
                      </p:stCondLst>
                      <p:childTnLst>
                        <p:par>
                          <p:cTn id="1899" fill="hold">
                            <p:stCondLst>
                              <p:cond delay="0"/>
                            </p:stCondLst>
                            <p:childTnLst>
                              <p:par>
                                <p:cTn id="1900" presetID="1" presetClass="exit" presetSubtype="0" fill="hold" grpId="1" nodeType="clickEffect">
                                  <p:stCondLst>
                                    <p:cond delay="0"/>
                                  </p:stCondLst>
                                  <p:childTnLst>
                                    <p:set>
                                      <p:cBhvr>
                                        <p:cTn id="1901" dur="1" fill="hold">
                                          <p:stCondLst>
                                            <p:cond delay="0"/>
                                          </p:stCondLst>
                                        </p:cTn>
                                        <p:tgtEl>
                                          <p:spTgt spid="258"/>
                                        </p:tgtEl>
                                        <p:attrNameLst>
                                          <p:attrName>style.visibility</p:attrName>
                                        </p:attrNameLst>
                                      </p:cBhvr>
                                      <p:to>
                                        <p:strVal val="hidden"/>
                                      </p:to>
                                    </p:set>
                                  </p:childTnLst>
                                </p:cTn>
                              </p:par>
                              <p:par>
                                <p:cTn id="1902" presetID="1" presetClass="exit" presetSubtype="0" fill="hold" grpId="4" nodeType="withEffect">
                                  <p:stCondLst>
                                    <p:cond delay="0"/>
                                  </p:stCondLst>
                                  <p:childTnLst>
                                    <p:set>
                                      <p:cBhvr>
                                        <p:cTn id="1903" dur="1" fill="hold">
                                          <p:stCondLst>
                                            <p:cond delay="0"/>
                                          </p:stCondLst>
                                        </p:cTn>
                                        <p:tgtEl>
                                          <p:spTgt spid="264"/>
                                        </p:tgtEl>
                                        <p:attrNameLst>
                                          <p:attrName>style.visibility</p:attrName>
                                        </p:attrNameLst>
                                      </p:cBhvr>
                                      <p:to>
                                        <p:strVal val="hidden"/>
                                      </p:to>
                                    </p:set>
                                  </p:childTnLst>
                                </p:cTn>
                              </p:par>
                              <p:par>
                                <p:cTn id="1904" presetID="10" presetClass="entr" presetSubtype="0" fill="hold" grpId="11" nodeType="withEffect">
                                  <p:stCondLst>
                                    <p:cond delay="0"/>
                                  </p:stCondLst>
                                  <p:childTnLst>
                                    <p:set>
                                      <p:cBhvr>
                                        <p:cTn id="1905" dur="1" fill="hold">
                                          <p:stCondLst>
                                            <p:cond delay="0"/>
                                          </p:stCondLst>
                                        </p:cTn>
                                        <p:tgtEl>
                                          <p:spTgt spid="271"/>
                                        </p:tgtEl>
                                        <p:attrNameLst>
                                          <p:attrName>style.visibility</p:attrName>
                                        </p:attrNameLst>
                                      </p:cBhvr>
                                      <p:to>
                                        <p:strVal val="visible"/>
                                      </p:to>
                                    </p:set>
                                    <p:animEffect transition="in" filter="fade">
                                      <p:cBhvr>
                                        <p:cTn id="1906" dur="500"/>
                                        <p:tgtEl>
                                          <p:spTgt spid="271"/>
                                        </p:tgtEl>
                                      </p:cBhvr>
                                    </p:animEffect>
                                  </p:childTnLst>
                                </p:cTn>
                              </p:par>
                            </p:childTnLst>
                          </p:cTn>
                        </p:par>
                      </p:childTnLst>
                    </p:cTn>
                  </p:par>
                </p:childTnLst>
              </p:cTn>
              <p:nextCondLst>
                <p:cond evt="onClick" delay="0">
                  <p:tgtEl>
                    <p:spTgt spid="258"/>
                  </p:tgtEl>
                </p:cond>
              </p:nextCondLst>
            </p:seq>
            <p:seq concurrent="1" nextAc="seek">
              <p:cTn id="1907" restart="whenNotActive" fill="hold" evtFilter="cancelBubble" nodeType="interactiveSeq">
                <p:stCondLst>
                  <p:cond evt="onClick" delay="0">
                    <p:tgtEl>
                      <p:spTgt spid="259"/>
                    </p:tgtEl>
                  </p:cond>
                </p:stCondLst>
                <p:endSync evt="end" delay="0">
                  <p:rtn val="all"/>
                </p:endSync>
                <p:childTnLst>
                  <p:par>
                    <p:cTn id="1908" fill="hold">
                      <p:stCondLst>
                        <p:cond delay="0"/>
                      </p:stCondLst>
                      <p:childTnLst>
                        <p:par>
                          <p:cTn id="1909" fill="hold">
                            <p:stCondLst>
                              <p:cond delay="0"/>
                            </p:stCondLst>
                            <p:childTnLst>
                              <p:par>
                                <p:cTn id="1910" presetID="1" presetClass="exit" presetSubtype="0" fill="hold" grpId="1" nodeType="clickEffect">
                                  <p:stCondLst>
                                    <p:cond delay="0"/>
                                  </p:stCondLst>
                                  <p:childTnLst>
                                    <p:set>
                                      <p:cBhvr>
                                        <p:cTn id="1911" dur="1" fill="hold">
                                          <p:stCondLst>
                                            <p:cond delay="0"/>
                                          </p:stCondLst>
                                        </p:cTn>
                                        <p:tgtEl>
                                          <p:spTgt spid="259"/>
                                        </p:tgtEl>
                                        <p:attrNameLst>
                                          <p:attrName>style.visibility</p:attrName>
                                        </p:attrNameLst>
                                      </p:cBhvr>
                                      <p:to>
                                        <p:strVal val="hidden"/>
                                      </p:to>
                                    </p:set>
                                  </p:childTnLst>
                                </p:cTn>
                              </p:par>
                              <p:par>
                                <p:cTn id="1912" presetID="1" presetClass="exit" presetSubtype="0" fill="hold" grpId="3" nodeType="withEffect">
                                  <p:stCondLst>
                                    <p:cond delay="0"/>
                                  </p:stCondLst>
                                  <p:childTnLst>
                                    <p:set>
                                      <p:cBhvr>
                                        <p:cTn id="1913" dur="1" fill="hold">
                                          <p:stCondLst>
                                            <p:cond delay="0"/>
                                          </p:stCondLst>
                                        </p:cTn>
                                        <p:tgtEl>
                                          <p:spTgt spid="264"/>
                                        </p:tgtEl>
                                        <p:attrNameLst>
                                          <p:attrName>style.visibility</p:attrName>
                                        </p:attrNameLst>
                                      </p:cBhvr>
                                      <p:to>
                                        <p:strVal val="hidden"/>
                                      </p:to>
                                    </p:set>
                                  </p:childTnLst>
                                </p:cTn>
                              </p:par>
                              <p:par>
                                <p:cTn id="1914" presetID="10" presetClass="entr" presetSubtype="0" fill="hold" grpId="8" nodeType="withEffect">
                                  <p:stCondLst>
                                    <p:cond delay="0"/>
                                  </p:stCondLst>
                                  <p:childTnLst>
                                    <p:set>
                                      <p:cBhvr>
                                        <p:cTn id="1915" dur="1" fill="hold">
                                          <p:stCondLst>
                                            <p:cond delay="0"/>
                                          </p:stCondLst>
                                        </p:cTn>
                                        <p:tgtEl>
                                          <p:spTgt spid="271"/>
                                        </p:tgtEl>
                                        <p:attrNameLst>
                                          <p:attrName>style.visibility</p:attrName>
                                        </p:attrNameLst>
                                      </p:cBhvr>
                                      <p:to>
                                        <p:strVal val="visible"/>
                                      </p:to>
                                    </p:set>
                                    <p:animEffect transition="in" filter="fade">
                                      <p:cBhvr>
                                        <p:cTn id="1916" dur="500"/>
                                        <p:tgtEl>
                                          <p:spTgt spid="271"/>
                                        </p:tgtEl>
                                      </p:cBhvr>
                                    </p:animEffect>
                                  </p:childTnLst>
                                </p:cTn>
                              </p:par>
                            </p:childTnLst>
                          </p:cTn>
                        </p:par>
                      </p:childTnLst>
                    </p:cTn>
                  </p:par>
                </p:childTnLst>
              </p:cTn>
              <p:nextCondLst>
                <p:cond evt="onClick" delay="0">
                  <p:tgtEl>
                    <p:spTgt spid="259"/>
                  </p:tgtEl>
                </p:cond>
              </p:nextCondLst>
            </p:seq>
            <p:seq concurrent="1" nextAc="seek">
              <p:cTn id="1917" restart="whenNotActive" fill="hold" evtFilter="cancelBubble" nodeType="interactiveSeq">
                <p:stCondLst>
                  <p:cond evt="onClick" delay="0">
                    <p:tgtEl>
                      <p:spTgt spid="273"/>
                    </p:tgtEl>
                  </p:cond>
                </p:stCondLst>
                <p:endSync evt="end" delay="0">
                  <p:rtn val="all"/>
                </p:endSync>
                <p:childTnLst>
                  <p:par>
                    <p:cTn id="1918" fill="hold">
                      <p:stCondLst>
                        <p:cond delay="0"/>
                      </p:stCondLst>
                      <p:childTnLst>
                        <p:par>
                          <p:cTn id="1919" fill="hold">
                            <p:stCondLst>
                              <p:cond delay="0"/>
                            </p:stCondLst>
                            <p:childTnLst>
                              <p:par>
                                <p:cTn id="1920" presetID="1" presetClass="entr" presetSubtype="0" fill="hold" grpId="0" nodeType="clickEffect">
                                  <p:stCondLst>
                                    <p:cond delay="0"/>
                                  </p:stCondLst>
                                  <p:childTnLst>
                                    <p:set>
                                      <p:cBhvr>
                                        <p:cTn id="1921" dur="1" fill="hold">
                                          <p:stCondLst>
                                            <p:cond delay="0"/>
                                          </p:stCondLst>
                                        </p:cTn>
                                        <p:tgtEl>
                                          <p:spTgt spid="279"/>
                                        </p:tgtEl>
                                        <p:attrNameLst>
                                          <p:attrName>style.visibility</p:attrName>
                                        </p:attrNameLst>
                                      </p:cBhvr>
                                      <p:to>
                                        <p:strVal val="visible"/>
                                      </p:to>
                                    </p:set>
                                  </p:childTnLst>
                                </p:cTn>
                              </p:par>
                              <p:par>
                                <p:cTn id="1922" presetID="1" presetClass="entr" presetSubtype="0" fill="hold" grpId="0" nodeType="withEffect">
                                  <p:stCondLst>
                                    <p:cond delay="0"/>
                                  </p:stCondLst>
                                  <p:childTnLst>
                                    <p:set>
                                      <p:cBhvr>
                                        <p:cTn id="1923" dur="1" fill="hold">
                                          <p:stCondLst>
                                            <p:cond delay="0"/>
                                          </p:stCondLst>
                                        </p:cTn>
                                        <p:tgtEl>
                                          <p:spTgt spid="263"/>
                                        </p:tgtEl>
                                        <p:attrNameLst>
                                          <p:attrName>style.visibility</p:attrName>
                                        </p:attrNameLst>
                                      </p:cBhvr>
                                      <p:to>
                                        <p:strVal val="visible"/>
                                      </p:to>
                                    </p:set>
                                  </p:childTnLst>
                                </p:cTn>
                              </p:par>
                              <p:par>
                                <p:cTn id="1924" presetID="10" presetClass="exit" presetSubtype="0" fill="hold" grpId="0" nodeType="withEffect">
                                  <p:stCondLst>
                                    <p:cond delay="0"/>
                                  </p:stCondLst>
                                  <p:childTnLst>
                                    <p:animEffect transition="out" filter="fade">
                                      <p:cBhvr>
                                        <p:cTn id="1925" dur="500"/>
                                        <p:tgtEl>
                                          <p:spTgt spid="272"/>
                                        </p:tgtEl>
                                      </p:cBhvr>
                                    </p:animEffect>
                                    <p:set>
                                      <p:cBhvr>
                                        <p:cTn id="1926"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3"/>
                  </p:tgtEl>
                </p:cond>
              </p:nextCondLst>
            </p:seq>
            <p:seq concurrent="1" nextAc="seek">
              <p:cTn id="1927" restart="whenNotActive" fill="hold" evtFilter="cancelBubble" nodeType="interactiveSeq">
                <p:stCondLst>
                  <p:cond evt="onClick" delay="0">
                    <p:tgtEl>
                      <p:spTgt spid="274"/>
                    </p:tgtEl>
                  </p:cond>
                </p:stCondLst>
                <p:endSync evt="end" delay="0">
                  <p:rtn val="all"/>
                </p:endSync>
                <p:childTnLst>
                  <p:par>
                    <p:cTn id="1928" fill="hold">
                      <p:stCondLst>
                        <p:cond delay="0"/>
                      </p:stCondLst>
                      <p:childTnLst>
                        <p:par>
                          <p:cTn id="1929" fill="hold">
                            <p:stCondLst>
                              <p:cond delay="0"/>
                            </p:stCondLst>
                            <p:childTnLst>
                              <p:par>
                                <p:cTn id="1930" presetID="1" presetClass="entr" presetSubtype="0" fill="hold" grpId="0" nodeType="clickEffect">
                                  <p:stCondLst>
                                    <p:cond delay="0"/>
                                  </p:stCondLst>
                                  <p:childTnLst>
                                    <p:set>
                                      <p:cBhvr>
                                        <p:cTn id="1931" dur="1" fill="hold">
                                          <p:stCondLst>
                                            <p:cond delay="0"/>
                                          </p:stCondLst>
                                        </p:cTn>
                                        <p:tgtEl>
                                          <p:spTgt spid="280"/>
                                        </p:tgtEl>
                                        <p:attrNameLst>
                                          <p:attrName>style.visibility</p:attrName>
                                        </p:attrNameLst>
                                      </p:cBhvr>
                                      <p:to>
                                        <p:strVal val="visible"/>
                                      </p:to>
                                    </p:set>
                                  </p:childTnLst>
                                </p:cTn>
                              </p:par>
                              <p:par>
                                <p:cTn id="1932" presetID="10" presetClass="exit" presetSubtype="0" fill="hold" grpId="1" nodeType="withEffect">
                                  <p:stCondLst>
                                    <p:cond delay="0"/>
                                  </p:stCondLst>
                                  <p:childTnLst>
                                    <p:animEffect transition="out" filter="fade">
                                      <p:cBhvr>
                                        <p:cTn id="1933" dur="500"/>
                                        <p:tgtEl>
                                          <p:spTgt spid="272"/>
                                        </p:tgtEl>
                                      </p:cBhvr>
                                    </p:animEffect>
                                    <p:set>
                                      <p:cBhvr>
                                        <p:cTn id="1934"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4"/>
                  </p:tgtEl>
                </p:cond>
              </p:nextCondLst>
            </p:seq>
            <p:seq concurrent="1" nextAc="seek">
              <p:cTn id="1935" restart="whenNotActive" fill="hold" evtFilter="cancelBubble" nodeType="interactiveSeq">
                <p:stCondLst>
                  <p:cond evt="onClick" delay="0">
                    <p:tgtEl>
                      <p:spTgt spid="275"/>
                    </p:tgtEl>
                  </p:cond>
                </p:stCondLst>
                <p:endSync evt="end" delay="0">
                  <p:rtn val="all"/>
                </p:endSync>
                <p:childTnLst>
                  <p:par>
                    <p:cTn id="1936" fill="hold">
                      <p:stCondLst>
                        <p:cond delay="0"/>
                      </p:stCondLst>
                      <p:childTnLst>
                        <p:par>
                          <p:cTn id="1937" fill="hold">
                            <p:stCondLst>
                              <p:cond delay="0"/>
                            </p:stCondLst>
                            <p:childTnLst>
                              <p:par>
                                <p:cTn id="1938" presetID="1" presetClass="entr" presetSubtype="0" fill="hold" grpId="0" nodeType="clickEffect">
                                  <p:stCondLst>
                                    <p:cond delay="0"/>
                                  </p:stCondLst>
                                  <p:childTnLst>
                                    <p:set>
                                      <p:cBhvr>
                                        <p:cTn id="1939" dur="1" fill="hold">
                                          <p:stCondLst>
                                            <p:cond delay="0"/>
                                          </p:stCondLst>
                                        </p:cTn>
                                        <p:tgtEl>
                                          <p:spTgt spid="281"/>
                                        </p:tgtEl>
                                        <p:attrNameLst>
                                          <p:attrName>style.visibility</p:attrName>
                                        </p:attrNameLst>
                                      </p:cBhvr>
                                      <p:to>
                                        <p:strVal val="visible"/>
                                      </p:to>
                                    </p:set>
                                  </p:childTnLst>
                                </p:cTn>
                              </p:par>
                              <p:par>
                                <p:cTn id="1940" presetID="1" presetClass="entr" presetSubtype="0" fill="hold" grpId="2" nodeType="withEffect">
                                  <p:stCondLst>
                                    <p:cond delay="0"/>
                                  </p:stCondLst>
                                  <p:childTnLst>
                                    <p:set>
                                      <p:cBhvr>
                                        <p:cTn id="1941" dur="1" fill="hold">
                                          <p:stCondLst>
                                            <p:cond delay="0"/>
                                          </p:stCondLst>
                                        </p:cTn>
                                        <p:tgtEl>
                                          <p:spTgt spid="263"/>
                                        </p:tgtEl>
                                        <p:attrNameLst>
                                          <p:attrName>style.visibility</p:attrName>
                                        </p:attrNameLst>
                                      </p:cBhvr>
                                      <p:to>
                                        <p:strVal val="visible"/>
                                      </p:to>
                                    </p:set>
                                  </p:childTnLst>
                                </p:cTn>
                              </p:par>
                              <p:par>
                                <p:cTn id="1942" presetID="10" presetClass="exit" presetSubtype="0" fill="hold" grpId="2" nodeType="withEffect">
                                  <p:stCondLst>
                                    <p:cond delay="0"/>
                                  </p:stCondLst>
                                  <p:childTnLst>
                                    <p:animEffect transition="out" filter="fade">
                                      <p:cBhvr>
                                        <p:cTn id="1943" dur="500"/>
                                        <p:tgtEl>
                                          <p:spTgt spid="272"/>
                                        </p:tgtEl>
                                      </p:cBhvr>
                                    </p:animEffect>
                                    <p:set>
                                      <p:cBhvr>
                                        <p:cTn id="1944"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5"/>
                  </p:tgtEl>
                </p:cond>
              </p:nextCondLst>
            </p:seq>
            <p:seq concurrent="1" nextAc="seek">
              <p:cTn id="1945" restart="whenNotActive" fill="hold" evtFilter="cancelBubble" nodeType="interactiveSeq">
                <p:stCondLst>
                  <p:cond evt="onClick" delay="0">
                    <p:tgtEl>
                      <p:spTgt spid="277"/>
                    </p:tgtEl>
                  </p:cond>
                </p:stCondLst>
                <p:endSync evt="end" delay="0">
                  <p:rtn val="all"/>
                </p:endSync>
                <p:childTnLst>
                  <p:par>
                    <p:cTn id="1946" fill="hold">
                      <p:stCondLst>
                        <p:cond delay="0"/>
                      </p:stCondLst>
                      <p:childTnLst>
                        <p:par>
                          <p:cTn id="1947" fill="hold">
                            <p:stCondLst>
                              <p:cond delay="0"/>
                            </p:stCondLst>
                            <p:childTnLst>
                              <p:par>
                                <p:cTn id="1948" presetID="1" presetClass="entr" presetSubtype="0" fill="hold" grpId="0" nodeType="clickEffect">
                                  <p:stCondLst>
                                    <p:cond delay="0"/>
                                  </p:stCondLst>
                                  <p:childTnLst>
                                    <p:set>
                                      <p:cBhvr>
                                        <p:cTn id="1949" dur="1" fill="hold">
                                          <p:stCondLst>
                                            <p:cond delay="0"/>
                                          </p:stCondLst>
                                        </p:cTn>
                                        <p:tgtEl>
                                          <p:spTgt spid="283"/>
                                        </p:tgtEl>
                                        <p:attrNameLst>
                                          <p:attrName>style.visibility</p:attrName>
                                        </p:attrNameLst>
                                      </p:cBhvr>
                                      <p:to>
                                        <p:strVal val="visible"/>
                                      </p:to>
                                    </p:set>
                                  </p:childTnLst>
                                </p:cTn>
                              </p:par>
                              <p:par>
                                <p:cTn id="1950" presetID="1" presetClass="entr" presetSubtype="0" fill="hold" grpId="1" nodeType="withEffect">
                                  <p:stCondLst>
                                    <p:cond delay="0"/>
                                  </p:stCondLst>
                                  <p:childTnLst>
                                    <p:set>
                                      <p:cBhvr>
                                        <p:cTn id="1951" dur="1" fill="hold">
                                          <p:stCondLst>
                                            <p:cond delay="0"/>
                                          </p:stCondLst>
                                        </p:cTn>
                                        <p:tgtEl>
                                          <p:spTgt spid="263"/>
                                        </p:tgtEl>
                                        <p:attrNameLst>
                                          <p:attrName>style.visibility</p:attrName>
                                        </p:attrNameLst>
                                      </p:cBhvr>
                                      <p:to>
                                        <p:strVal val="visible"/>
                                      </p:to>
                                    </p:set>
                                  </p:childTnLst>
                                </p:cTn>
                              </p:par>
                              <p:par>
                                <p:cTn id="1952" presetID="10" presetClass="exit" presetSubtype="0" fill="hold" grpId="9" nodeType="withEffect">
                                  <p:stCondLst>
                                    <p:cond delay="0"/>
                                  </p:stCondLst>
                                  <p:childTnLst>
                                    <p:animEffect transition="out" filter="fade">
                                      <p:cBhvr>
                                        <p:cTn id="1953" dur="500"/>
                                        <p:tgtEl>
                                          <p:spTgt spid="272"/>
                                        </p:tgtEl>
                                      </p:cBhvr>
                                    </p:animEffect>
                                    <p:set>
                                      <p:cBhvr>
                                        <p:cTn id="1954"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7"/>
                  </p:tgtEl>
                </p:cond>
              </p:nextCondLst>
            </p:seq>
            <p:seq concurrent="1" nextAc="seek">
              <p:cTn id="1955" restart="whenNotActive" fill="hold" evtFilter="cancelBubble" nodeType="interactiveSeq">
                <p:stCondLst>
                  <p:cond evt="onClick" delay="0">
                    <p:tgtEl>
                      <p:spTgt spid="278"/>
                    </p:tgtEl>
                  </p:cond>
                </p:stCondLst>
                <p:endSync evt="end" delay="0">
                  <p:rtn val="all"/>
                </p:endSync>
                <p:childTnLst>
                  <p:par>
                    <p:cTn id="1956" fill="hold">
                      <p:stCondLst>
                        <p:cond delay="0"/>
                      </p:stCondLst>
                      <p:childTnLst>
                        <p:par>
                          <p:cTn id="1957" fill="hold">
                            <p:stCondLst>
                              <p:cond delay="0"/>
                            </p:stCondLst>
                            <p:childTnLst>
                              <p:par>
                                <p:cTn id="1958" presetID="1" presetClass="entr" presetSubtype="0" fill="hold" grpId="0" nodeType="clickEffect">
                                  <p:stCondLst>
                                    <p:cond delay="0"/>
                                  </p:stCondLst>
                                  <p:childTnLst>
                                    <p:set>
                                      <p:cBhvr>
                                        <p:cTn id="1959" dur="1" fill="hold">
                                          <p:stCondLst>
                                            <p:cond delay="0"/>
                                          </p:stCondLst>
                                        </p:cTn>
                                        <p:tgtEl>
                                          <p:spTgt spid="284"/>
                                        </p:tgtEl>
                                        <p:attrNameLst>
                                          <p:attrName>style.visibility</p:attrName>
                                        </p:attrNameLst>
                                      </p:cBhvr>
                                      <p:to>
                                        <p:strVal val="visible"/>
                                      </p:to>
                                    </p:set>
                                  </p:childTnLst>
                                </p:cTn>
                              </p:par>
                              <p:par>
                                <p:cTn id="1960" presetID="10" presetClass="exit" presetSubtype="0" fill="hold" grpId="10" nodeType="withEffect">
                                  <p:stCondLst>
                                    <p:cond delay="0"/>
                                  </p:stCondLst>
                                  <p:childTnLst>
                                    <p:animEffect transition="out" filter="fade">
                                      <p:cBhvr>
                                        <p:cTn id="1961" dur="500"/>
                                        <p:tgtEl>
                                          <p:spTgt spid="272"/>
                                        </p:tgtEl>
                                      </p:cBhvr>
                                    </p:animEffect>
                                    <p:set>
                                      <p:cBhvr>
                                        <p:cTn id="1962"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8"/>
                  </p:tgtEl>
                </p:cond>
              </p:nextCondLst>
            </p:seq>
            <p:seq concurrent="1" nextAc="seek">
              <p:cTn id="1963" restart="whenNotActive" fill="hold" evtFilter="cancelBubble" nodeType="interactiveSeq">
                <p:stCondLst>
                  <p:cond evt="onClick" delay="0">
                    <p:tgtEl>
                      <p:spTgt spid="276"/>
                    </p:tgtEl>
                  </p:cond>
                </p:stCondLst>
                <p:endSync evt="end" delay="0">
                  <p:rtn val="all"/>
                </p:endSync>
                <p:childTnLst>
                  <p:par>
                    <p:cTn id="1964" fill="hold">
                      <p:stCondLst>
                        <p:cond delay="0"/>
                      </p:stCondLst>
                      <p:childTnLst>
                        <p:par>
                          <p:cTn id="1965" fill="hold">
                            <p:stCondLst>
                              <p:cond delay="0"/>
                            </p:stCondLst>
                            <p:childTnLst>
                              <p:par>
                                <p:cTn id="1966" presetID="1" presetClass="entr" presetSubtype="0" fill="hold" grpId="0" nodeType="clickEffect">
                                  <p:stCondLst>
                                    <p:cond delay="0"/>
                                  </p:stCondLst>
                                  <p:childTnLst>
                                    <p:set>
                                      <p:cBhvr>
                                        <p:cTn id="1967" dur="1" fill="hold">
                                          <p:stCondLst>
                                            <p:cond delay="0"/>
                                          </p:stCondLst>
                                        </p:cTn>
                                        <p:tgtEl>
                                          <p:spTgt spid="282"/>
                                        </p:tgtEl>
                                        <p:attrNameLst>
                                          <p:attrName>style.visibility</p:attrName>
                                        </p:attrNameLst>
                                      </p:cBhvr>
                                      <p:to>
                                        <p:strVal val="visible"/>
                                      </p:to>
                                    </p:set>
                                  </p:childTnLst>
                                </p:cTn>
                              </p:par>
                              <p:par>
                                <p:cTn id="1968" presetID="1" presetClass="entr" presetSubtype="0" fill="hold" grpId="0" nodeType="withEffect">
                                  <p:stCondLst>
                                    <p:cond delay="0"/>
                                  </p:stCondLst>
                                  <p:childTnLst>
                                    <p:set>
                                      <p:cBhvr>
                                        <p:cTn id="1969" dur="1" fill="hold">
                                          <p:stCondLst>
                                            <p:cond delay="0"/>
                                          </p:stCondLst>
                                        </p:cTn>
                                        <p:tgtEl>
                                          <p:spTgt spid="265"/>
                                        </p:tgtEl>
                                        <p:attrNameLst>
                                          <p:attrName>style.visibility</p:attrName>
                                        </p:attrNameLst>
                                      </p:cBhvr>
                                      <p:to>
                                        <p:strVal val="visible"/>
                                      </p:to>
                                    </p:set>
                                  </p:childTnLst>
                                </p:cTn>
                              </p:par>
                              <p:par>
                                <p:cTn id="1970" presetID="10" presetClass="exit" presetSubtype="0" fill="hold" grpId="11" nodeType="withEffect">
                                  <p:stCondLst>
                                    <p:cond delay="0"/>
                                  </p:stCondLst>
                                  <p:childTnLst>
                                    <p:animEffect transition="out" filter="fade">
                                      <p:cBhvr>
                                        <p:cTn id="1971" dur="500"/>
                                        <p:tgtEl>
                                          <p:spTgt spid="272"/>
                                        </p:tgtEl>
                                      </p:cBhvr>
                                    </p:animEffect>
                                    <p:set>
                                      <p:cBhvr>
                                        <p:cTn id="1972"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6"/>
                  </p:tgtEl>
                </p:cond>
              </p:nextCondLst>
            </p:seq>
            <p:seq concurrent="1" nextAc="seek">
              <p:cTn id="1973" restart="whenNotActive" fill="hold" evtFilter="cancelBubble" nodeType="interactiveSeq">
                <p:stCondLst>
                  <p:cond evt="onClick" delay="0">
                    <p:tgtEl>
                      <p:spTgt spid="284"/>
                    </p:tgtEl>
                  </p:cond>
                </p:stCondLst>
                <p:endSync evt="end" delay="0">
                  <p:rtn val="all"/>
                </p:endSync>
                <p:childTnLst>
                  <p:par>
                    <p:cTn id="1974" fill="hold">
                      <p:stCondLst>
                        <p:cond delay="0"/>
                      </p:stCondLst>
                      <p:childTnLst>
                        <p:par>
                          <p:cTn id="1975" fill="hold">
                            <p:stCondLst>
                              <p:cond delay="0"/>
                            </p:stCondLst>
                            <p:childTnLst>
                              <p:par>
                                <p:cTn id="1976" presetID="1" presetClass="exit" presetSubtype="0" fill="hold" grpId="1" nodeType="clickEffect">
                                  <p:stCondLst>
                                    <p:cond delay="0"/>
                                  </p:stCondLst>
                                  <p:childTnLst>
                                    <p:set>
                                      <p:cBhvr>
                                        <p:cTn id="1977" dur="1" fill="hold">
                                          <p:stCondLst>
                                            <p:cond delay="0"/>
                                          </p:stCondLst>
                                        </p:cTn>
                                        <p:tgtEl>
                                          <p:spTgt spid="284"/>
                                        </p:tgtEl>
                                        <p:attrNameLst>
                                          <p:attrName>style.visibility</p:attrName>
                                        </p:attrNameLst>
                                      </p:cBhvr>
                                      <p:to>
                                        <p:strVal val="hidden"/>
                                      </p:to>
                                    </p:set>
                                  </p:childTnLst>
                                </p:cTn>
                              </p:par>
                              <p:par>
                                <p:cTn id="1978" presetID="10" presetClass="entr" presetSubtype="0" fill="hold" grpId="3" nodeType="withEffect">
                                  <p:stCondLst>
                                    <p:cond delay="0"/>
                                  </p:stCondLst>
                                  <p:childTnLst>
                                    <p:set>
                                      <p:cBhvr>
                                        <p:cTn id="1979" dur="1" fill="hold">
                                          <p:stCondLst>
                                            <p:cond delay="0"/>
                                          </p:stCondLst>
                                        </p:cTn>
                                        <p:tgtEl>
                                          <p:spTgt spid="272"/>
                                        </p:tgtEl>
                                        <p:attrNameLst>
                                          <p:attrName>style.visibility</p:attrName>
                                        </p:attrNameLst>
                                      </p:cBhvr>
                                      <p:to>
                                        <p:strVal val="visible"/>
                                      </p:to>
                                    </p:set>
                                    <p:animEffect transition="in" filter="fade">
                                      <p:cBhvr>
                                        <p:cTn id="1980" dur="500"/>
                                        <p:tgtEl>
                                          <p:spTgt spid="272"/>
                                        </p:tgtEl>
                                      </p:cBhvr>
                                    </p:animEffect>
                                  </p:childTnLst>
                                </p:cTn>
                              </p:par>
                            </p:childTnLst>
                          </p:cTn>
                        </p:par>
                      </p:childTnLst>
                    </p:cTn>
                  </p:par>
                </p:childTnLst>
              </p:cTn>
              <p:nextCondLst>
                <p:cond evt="onClick" delay="0">
                  <p:tgtEl>
                    <p:spTgt spid="284"/>
                  </p:tgtEl>
                </p:cond>
              </p:nextCondLst>
            </p:seq>
            <p:seq concurrent="1" nextAc="seek">
              <p:cTn id="1981" restart="whenNotActive" fill="hold" evtFilter="cancelBubble" nodeType="interactiveSeq">
                <p:stCondLst>
                  <p:cond evt="onClick" delay="0">
                    <p:tgtEl>
                      <p:spTgt spid="279"/>
                    </p:tgtEl>
                  </p:cond>
                </p:stCondLst>
                <p:endSync evt="end" delay="0">
                  <p:rtn val="all"/>
                </p:endSync>
                <p:childTnLst>
                  <p:par>
                    <p:cTn id="1982" fill="hold">
                      <p:stCondLst>
                        <p:cond delay="0"/>
                      </p:stCondLst>
                      <p:childTnLst>
                        <p:par>
                          <p:cTn id="1983" fill="hold">
                            <p:stCondLst>
                              <p:cond delay="0"/>
                            </p:stCondLst>
                            <p:childTnLst>
                              <p:par>
                                <p:cTn id="1984" presetID="1" presetClass="exit" presetSubtype="0" fill="hold" grpId="1" nodeType="clickEffect">
                                  <p:stCondLst>
                                    <p:cond delay="0"/>
                                  </p:stCondLst>
                                  <p:childTnLst>
                                    <p:set>
                                      <p:cBhvr>
                                        <p:cTn id="1985" dur="1" fill="hold">
                                          <p:stCondLst>
                                            <p:cond delay="0"/>
                                          </p:stCondLst>
                                        </p:cTn>
                                        <p:tgtEl>
                                          <p:spTgt spid="279"/>
                                        </p:tgtEl>
                                        <p:attrNameLst>
                                          <p:attrName>style.visibility</p:attrName>
                                        </p:attrNameLst>
                                      </p:cBhvr>
                                      <p:to>
                                        <p:strVal val="hidden"/>
                                      </p:to>
                                    </p:set>
                                  </p:childTnLst>
                                </p:cTn>
                              </p:par>
                              <p:par>
                                <p:cTn id="1986" presetID="10" presetClass="entr" presetSubtype="0" fill="hold" grpId="4" nodeType="withEffect">
                                  <p:stCondLst>
                                    <p:cond delay="0"/>
                                  </p:stCondLst>
                                  <p:childTnLst>
                                    <p:set>
                                      <p:cBhvr>
                                        <p:cTn id="1987" dur="1" fill="hold">
                                          <p:stCondLst>
                                            <p:cond delay="0"/>
                                          </p:stCondLst>
                                        </p:cTn>
                                        <p:tgtEl>
                                          <p:spTgt spid="272"/>
                                        </p:tgtEl>
                                        <p:attrNameLst>
                                          <p:attrName>style.visibility</p:attrName>
                                        </p:attrNameLst>
                                      </p:cBhvr>
                                      <p:to>
                                        <p:strVal val="visible"/>
                                      </p:to>
                                    </p:set>
                                    <p:animEffect transition="in" filter="fade">
                                      <p:cBhvr>
                                        <p:cTn id="1988" dur="500"/>
                                        <p:tgtEl>
                                          <p:spTgt spid="272"/>
                                        </p:tgtEl>
                                      </p:cBhvr>
                                    </p:animEffect>
                                  </p:childTnLst>
                                </p:cTn>
                              </p:par>
                              <p:par>
                                <p:cTn id="1989" presetID="1" presetClass="exit" presetSubtype="0" fill="hold" grpId="4" nodeType="withEffect">
                                  <p:stCondLst>
                                    <p:cond delay="0"/>
                                  </p:stCondLst>
                                  <p:childTnLst>
                                    <p:set>
                                      <p:cBhvr>
                                        <p:cTn id="1990" dur="1" fill="hold">
                                          <p:stCondLst>
                                            <p:cond delay="0"/>
                                          </p:stCondLst>
                                        </p:cTn>
                                        <p:tgtEl>
                                          <p:spTgt spid="263"/>
                                        </p:tgtEl>
                                        <p:attrNameLst>
                                          <p:attrName>style.visibility</p:attrName>
                                        </p:attrNameLst>
                                      </p:cBhvr>
                                      <p:to>
                                        <p:strVal val="hidden"/>
                                      </p:to>
                                    </p:set>
                                  </p:childTnLst>
                                </p:cTn>
                              </p:par>
                            </p:childTnLst>
                          </p:cTn>
                        </p:par>
                      </p:childTnLst>
                    </p:cTn>
                  </p:par>
                </p:childTnLst>
              </p:cTn>
              <p:nextCondLst>
                <p:cond evt="onClick" delay="0">
                  <p:tgtEl>
                    <p:spTgt spid="279"/>
                  </p:tgtEl>
                </p:cond>
              </p:nextCondLst>
            </p:seq>
            <p:seq concurrent="1" nextAc="seek">
              <p:cTn id="1991" restart="whenNotActive" fill="hold" evtFilter="cancelBubble" nodeType="interactiveSeq">
                <p:stCondLst>
                  <p:cond evt="onClick" delay="0">
                    <p:tgtEl>
                      <p:spTgt spid="280"/>
                    </p:tgtEl>
                  </p:cond>
                </p:stCondLst>
                <p:endSync evt="end" delay="0">
                  <p:rtn val="all"/>
                </p:endSync>
                <p:childTnLst>
                  <p:par>
                    <p:cTn id="1992" fill="hold">
                      <p:stCondLst>
                        <p:cond delay="0"/>
                      </p:stCondLst>
                      <p:childTnLst>
                        <p:par>
                          <p:cTn id="1993" fill="hold">
                            <p:stCondLst>
                              <p:cond delay="0"/>
                            </p:stCondLst>
                            <p:childTnLst>
                              <p:par>
                                <p:cTn id="1994" presetID="1" presetClass="exit" presetSubtype="0" fill="hold" grpId="1" nodeType="clickEffect">
                                  <p:stCondLst>
                                    <p:cond delay="0"/>
                                  </p:stCondLst>
                                  <p:childTnLst>
                                    <p:set>
                                      <p:cBhvr>
                                        <p:cTn id="1995" dur="1" fill="hold">
                                          <p:stCondLst>
                                            <p:cond delay="0"/>
                                          </p:stCondLst>
                                        </p:cTn>
                                        <p:tgtEl>
                                          <p:spTgt spid="280"/>
                                        </p:tgtEl>
                                        <p:attrNameLst>
                                          <p:attrName>style.visibility</p:attrName>
                                        </p:attrNameLst>
                                      </p:cBhvr>
                                      <p:to>
                                        <p:strVal val="hidden"/>
                                      </p:to>
                                    </p:set>
                                  </p:childTnLst>
                                </p:cTn>
                              </p:par>
                              <p:par>
                                <p:cTn id="1996" presetID="10" presetClass="entr" presetSubtype="0" fill="hold" grpId="5" nodeType="withEffect">
                                  <p:stCondLst>
                                    <p:cond delay="0"/>
                                  </p:stCondLst>
                                  <p:childTnLst>
                                    <p:set>
                                      <p:cBhvr>
                                        <p:cTn id="1997" dur="1" fill="hold">
                                          <p:stCondLst>
                                            <p:cond delay="0"/>
                                          </p:stCondLst>
                                        </p:cTn>
                                        <p:tgtEl>
                                          <p:spTgt spid="272"/>
                                        </p:tgtEl>
                                        <p:attrNameLst>
                                          <p:attrName>style.visibility</p:attrName>
                                        </p:attrNameLst>
                                      </p:cBhvr>
                                      <p:to>
                                        <p:strVal val="visible"/>
                                      </p:to>
                                    </p:set>
                                    <p:animEffect transition="in" filter="fade">
                                      <p:cBhvr>
                                        <p:cTn id="1998" dur="500"/>
                                        <p:tgtEl>
                                          <p:spTgt spid="272"/>
                                        </p:tgtEl>
                                      </p:cBhvr>
                                    </p:animEffect>
                                  </p:childTnLst>
                                </p:cTn>
                              </p:par>
                            </p:childTnLst>
                          </p:cTn>
                        </p:par>
                      </p:childTnLst>
                    </p:cTn>
                  </p:par>
                </p:childTnLst>
              </p:cTn>
              <p:nextCondLst>
                <p:cond evt="onClick" delay="0">
                  <p:tgtEl>
                    <p:spTgt spid="280"/>
                  </p:tgtEl>
                </p:cond>
              </p:nextCondLst>
            </p:seq>
            <p:seq concurrent="1" nextAc="seek">
              <p:cTn id="1999" restart="whenNotActive" fill="hold" evtFilter="cancelBubble" nodeType="interactiveSeq">
                <p:stCondLst>
                  <p:cond evt="onClick" delay="0">
                    <p:tgtEl>
                      <p:spTgt spid="281"/>
                    </p:tgtEl>
                  </p:cond>
                </p:stCondLst>
                <p:endSync evt="end" delay="0">
                  <p:rtn val="all"/>
                </p:endSync>
                <p:childTnLst>
                  <p:par>
                    <p:cTn id="2000" fill="hold">
                      <p:stCondLst>
                        <p:cond delay="0"/>
                      </p:stCondLst>
                      <p:childTnLst>
                        <p:par>
                          <p:cTn id="2001" fill="hold">
                            <p:stCondLst>
                              <p:cond delay="0"/>
                            </p:stCondLst>
                            <p:childTnLst>
                              <p:par>
                                <p:cTn id="2002" presetID="1" presetClass="exit" presetSubtype="0" fill="hold" grpId="1" nodeType="clickEffect">
                                  <p:stCondLst>
                                    <p:cond delay="0"/>
                                  </p:stCondLst>
                                  <p:childTnLst>
                                    <p:set>
                                      <p:cBhvr>
                                        <p:cTn id="2003" dur="1" fill="hold">
                                          <p:stCondLst>
                                            <p:cond delay="0"/>
                                          </p:stCondLst>
                                        </p:cTn>
                                        <p:tgtEl>
                                          <p:spTgt spid="281"/>
                                        </p:tgtEl>
                                        <p:attrNameLst>
                                          <p:attrName>style.visibility</p:attrName>
                                        </p:attrNameLst>
                                      </p:cBhvr>
                                      <p:to>
                                        <p:strVal val="hidden"/>
                                      </p:to>
                                    </p:set>
                                  </p:childTnLst>
                                </p:cTn>
                              </p:par>
                              <p:par>
                                <p:cTn id="2004" presetID="1" presetClass="exit" presetSubtype="0" fill="hold" grpId="3" nodeType="withEffect">
                                  <p:stCondLst>
                                    <p:cond delay="0"/>
                                  </p:stCondLst>
                                  <p:childTnLst>
                                    <p:set>
                                      <p:cBhvr>
                                        <p:cTn id="2005" dur="1" fill="hold">
                                          <p:stCondLst>
                                            <p:cond delay="0"/>
                                          </p:stCondLst>
                                        </p:cTn>
                                        <p:tgtEl>
                                          <p:spTgt spid="263"/>
                                        </p:tgtEl>
                                        <p:attrNameLst>
                                          <p:attrName>style.visibility</p:attrName>
                                        </p:attrNameLst>
                                      </p:cBhvr>
                                      <p:to>
                                        <p:strVal val="hidden"/>
                                      </p:to>
                                    </p:set>
                                  </p:childTnLst>
                                </p:cTn>
                              </p:par>
                              <p:par>
                                <p:cTn id="2006" presetID="10" presetClass="entr" presetSubtype="0" fill="hold" grpId="6" nodeType="withEffect">
                                  <p:stCondLst>
                                    <p:cond delay="0"/>
                                  </p:stCondLst>
                                  <p:childTnLst>
                                    <p:set>
                                      <p:cBhvr>
                                        <p:cTn id="2007" dur="1" fill="hold">
                                          <p:stCondLst>
                                            <p:cond delay="0"/>
                                          </p:stCondLst>
                                        </p:cTn>
                                        <p:tgtEl>
                                          <p:spTgt spid="272"/>
                                        </p:tgtEl>
                                        <p:attrNameLst>
                                          <p:attrName>style.visibility</p:attrName>
                                        </p:attrNameLst>
                                      </p:cBhvr>
                                      <p:to>
                                        <p:strVal val="visible"/>
                                      </p:to>
                                    </p:set>
                                    <p:animEffect transition="in" filter="fade">
                                      <p:cBhvr>
                                        <p:cTn id="2008" dur="500"/>
                                        <p:tgtEl>
                                          <p:spTgt spid="272"/>
                                        </p:tgtEl>
                                      </p:cBhvr>
                                    </p:animEffect>
                                  </p:childTnLst>
                                </p:cTn>
                              </p:par>
                            </p:childTnLst>
                          </p:cTn>
                        </p:par>
                      </p:childTnLst>
                    </p:cTn>
                  </p:par>
                </p:childTnLst>
              </p:cTn>
              <p:nextCondLst>
                <p:cond evt="onClick" delay="0">
                  <p:tgtEl>
                    <p:spTgt spid="281"/>
                  </p:tgtEl>
                </p:cond>
              </p:nextCondLst>
            </p:seq>
            <p:seq concurrent="1" nextAc="seek">
              <p:cTn id="2009" restart="whenNotActive" fill="hold" evtFilter="cancelBubble" nodeType="interactiveSeq">
                <p:stCondLst>
                  <p:cond evt="onClick" delay="0">
                    <p:tgtEl>
                      <p:spTgt spid="282"/>
                    </p:tgtEl>
                  </p:cond>
                </p:stCondLst>
                <p:endSync evt="end" delay="0">
                  <p:rtn val="all"/>
                </p:endSync>
                <p:childTnLst>
                  <p:par>
                    <p:cTn id="2010" fill="hold">
                      <p:stCondLst>
                        <p:cond delay="0"/>
                      </p:stCondLst>
                      <p:childTnLst>
                        <p:par>
                          <p:cTn id="2011" fill="hold">
                            <p:stCondLst>
                              <p:cond delay="0"/>
                            </p:stCondLst>
                            <p:childTnLst>
                              <p:par>
                                <p:cTn id="2012" presetID="1" presetClass="exit" presetSubtype="0" fill="hold" grpId="1" nodeType="clickEffect">
                                  <p:stCondLst>
                                    <p:cond delay="0"/>
                                  </p:stCondLst>
                                  <p:childTnLst>
                                    <p:set>
                                      <p:cBhvr>
                                        <p:cTn id="2013" dur="1" fill="hold">
                                          <p:stCondLst>
                                            <p:cond delay="0"/>
                                          </p:stCondLst>
                                        </p:cTn>
                                        <p:tgtEl>
                                          <p:spTgt spid="282"/>
                                        </p:tgtEl>
                                        <p:attrNameLst>
                                          <p:attrName>style.visibility</p:attrName>
                                        </p:attrNameLst>
                                      </p:cBhvr>
                                      <p:to>
                                        <p:strVal val="hidden"/>
                                      </p:to>
                                    </p:set>
                                  </p:childTnLst>
                                </p:cTn>
                              </p:par>
                              <p:par>
                                <p:cTn id="2014" presetID="1" presetClass="exit" presetSubtype="0" fill="hold" grpId="1" nodeType="withEffect">
                                  <p:stCondLst>
                                    <p:cond delay="0"/>
                                  </p:stCondLst>
                                  <p:childTnLst>
                                    <p:set>
                                      <p:cBhvr>
                                        <p:cTn id="2015" dur="1" fill="hold">
                                          <p:stCondLst>
                                            <p:cond delay="0"/>
                                          </p:stCondLst>
                                        </p:cTn>
                                        <p:tgtEl>
                                          <p:spTgt spid="265"/>
                                        </p:tgtEl>
                                        <p:attrNameLst>
                                          <p:attrName>style.visibility</p:attrName>
                                        </p:attrNameLst>
                                      </p:cBhvr>
                                      <p:to>
                                        <p:strVal val="hidden"/>
                                      </p:to>
                                    </p:set>
                                  </p:childTnLst>
                                </p:cTn>
                              </p:par>
                              <p:par>
                                <p:cTn id="2016" presetID="10" presetClass="entr" presetSubtype="0" fill="hold" grpId="8" nodeType="withEffect">
                                  <p:stCondLst>
                                    <p:cond delay="0"/>
                                  </p:stCondLst>
                                  <p:childTnLst>
                                    <p:set>
                                      <p:cBhvr>
                                        <p:cTn id="2017" dur="1" fill="hold">
                                          <p:stCondLst>
                                            <p:cond delay="0"/>
                                          </p:stCondLst>
                                        </p:cTn>
                                        <p:tgtEl>
                                          <p:spTgt spid="272"/>
                                        </p:tgtEl>
                                        <p:attrNameLst>
                                          <p:attrName>style.visibility</p:attrName>
                                        </p:attrNameLst>
                                      </p:cBhvr>
                                      <p:to>
                                        <p:strVal val="visible"/>
                                      </p:to>
                                    </p:set>
                                    <p:animEffect transition="in" filter="fade">
                                      <p:cBhvr>
                                        <p:cTn id="2018" dur="500"/>
                                        <p:tgtEl>
                                          <p:spTgt spid="272"/>
                                        </p:tgtEl>
                                      </p:cBhvr>
                                    </p:animEffect>
                                  </p:childTnLst>
                                </p:cTn>
                              </p:par>
                            </p:childTnLst>
                          </p:cTn>
                        </p:par>
                      </p:childTnLst>
                    </p:cTn>
                  </p:par>
                </p:childTnLst>
              </p:cTn>
              <p:nextCondLst>
                <p:cond evt="onClick" delay="0">
                  <p:tgtEl>
                    <p:spTgt spid="282"/>
                  </p:tgtEl>
                </p:cond>
              </p:nextCondLst>
            </p:seq>
            <p:seq concurrent="1" nextAc="seek">
              <p:cTn id="2019" restart="whenNotActive" fill="hold" evtFilter="cancelBubble" nodeType="interactiveSeq">
                <p:stCondLst>
                  <p:cond evt="onClick" delay="0">
                    <p:tgtEl>
                      <p:spTgt spid="283"/>
                    </p:tgtEl>
                  </p:cond>
                </p:stCondLst>
                <p:endSync evt="end" delay="0">
                  <p:rtn val="all"/>
                </p:endSync>
                <p:childTnLst>
                  <p:par>
                    <p:cTn id="2020" fill="hold">
                      <p:stCondLst>
                        <p:cond delay="0"/>
                      </p:stCondLst>
                      <p:childTnLst>
                        <p:par>
                          <p:cTn id="2021" fill="hold">
                            <p:stCondLst>
                              <p:cond delay="0"/>
                            </p:stCondLst>
                            <p:childTnLst>
                              <p:par>
                                <p:cTn id="2022" presetID="1" presetClass="exit" presetSubtype="0" fill="hold" grpId="1" nodeType="clickEffect">
                                  <p:stCondLst>
                                    <p:cond delay="0"/>
                                  </p:stCondLst>
                                  <p:childTnLst>
                                    <p:set>
                                      <p:cBhvr>
                                        <p:cTn id="2023" dur="1" fill="hold">
                                          <p:stCondLst>
                                            <p:cond delay="0"/>
                                          </p:stCondLst>
                                        </p:cTn>
                                        <p:tgtEl>
                                          <p:spTgt spid="283"/>
                                        </p:tgtEl>
                                        <p:attrNameLst>
                                          <p:attrName>style.visibility</p:attrName>
                                        </p:attrNameLst>
                                      </p:cBhvr>
                                      <p:to>
                                        <p:strVal val="hidden"/>
                                      </p:to>
                                    </p:set>
                                  </p:childTnLst>
                                </p:cTn>
                              </p:par>
                              <p:par>
                                <p:cTn id="2024" presetID="1" presetClass="exit" presetSubtype="0" fill="hold" grpId="5" nodeType="withEffect">
                                  <p:stCondLst>
                                    <p:cond delay="0"/>
                                  </p:stCondLst>
                                  <p:childTnLst>
                                    <p:set>
                                      <p:cBhvr>
                                        <p:cTn id="2025" dur="1" fill="hold">
                                          <p:stCondLst>
                                            <p:cond delay="0"/>
                                          </p:stCondLst>
                                        </p:cTn>
                                        <p:tgtEl>
                                          <p:spTgt spid="263"/>
                                        </p:tgtEl>
                                        <p:attrNameLst>
                                          <p:attrName>style.visibility</p:attrName>
                                        </p:attrNameLst>
                                      </p:cBhvr>
                                      <p:to>
                                        <p:strVal val="hidden"/>
                                      </p:to>
                                    </p:set>
                                  </p:childTnLst>
                                </p:cTn>
                              </p:par>
                              <p:par>
                                <p:cTn id="2026" presetID="10" presetClass="entr" presetSubtype="0" fill="hold" grpId="7" nodeType="withEffect">
                                  <p:stCondLst>
                                    <p:cond delay="0"/>
                                  </p:stCondLst>
                                  <p:childTnLst>
                                    <p:set>
                                      <p:cBhvr>
                                        <p:cTn id="2027" dur="1" fill="hold">
                                          <p:stCondLst>
                                            <p:cond delay="0"/>
                                          </p:stCondLst>
                                        </p:cTn>
                                        <p:tgtEl>
                                          <p:spTgt spid="272"/>
                                        </p:tgtEl>
                                        <p:attrNameLst>
                                          <p:attrName>style.visibility</p:attrName>
                                        </p:attrNameLst>
                                      </p:cBhvr>
                                      <p:to>
                                        <p:strVal val="visible"/>
                                      </p:to>
                                    </p:set>
                                    <p:animEffect transition="in" filter="fade">
                                      <p:cBhvr>
                                        <p:cTn id="2028" dur="500"/>
                                        <p:tgtEl>
                                          <p:spTgt spid="272"/>
                                        </p:tgtEl>
                                      </p:cBhvr>
                                    </p:animEffect>
                                  </p:childTnLst>
                                </p:cTn>
                              </p:par>
                            </p:childTnLst>
                          </p:cTn>
                        </p:par>
                      </p:childTnLst>
                    </p:cTn>
                  </p:par>
                </p:childTnLst>
              </p:cTn>
              <p:nextCondLst>
                <p:cond evt="onClick" delay="0">
                  <p:tgtEl>
                    <p:spTgt spid="283"/>
                  </p:tgtEl>
                </p:cond>
              </p:nextCondLst>
            </p:seq>
            <p:seq concurrent="1" nextAc="seek">
              <p:cTn id="2029" restart="whenNotActive" fill="hold" evtFilter="cancelBubble" nodeType="interactiveSeq">
                <p:stCondLst>
                  <p:cond evt="onClick" delay="0">
                    <p:tgtEl>
                      <p:spTgt spid="285"/>
                    </p:tgtEl>
                  </p:cond>
                </p:stCondLst>
                <p:endSync evt="end" delay="0">
                  <p:rtn val="all"/>
                </p:endSync>
                <p:childTnLst>
                  <p:par>
                    <p:cTn id="2030" fill="hold">
                      <p:stCondLst>
                        <p:cond delay="0"/>
                      </p:stCondLst>
                      <p:childTnLst>
                        <p:par>
                          <p:cTn id="2031" fill="hold">
                            <p:stCondLst>
                              <p:cond delay="0"/>
                            </p:stCondLst>
                            <p:childTnLst>
                              <p:par>
                                <p:cTn id="2032" presetID="1" presetClass="entr" presetSubtype="0" fill="hold" grpId="0" nodeType="clickEffect">
                                  <p:stCondLst>
                                    <p:cond delay="0"/>
                                  </p:stCondLst>
                                  <p:childTnLst>
                                    <p:set>
                                      <p:cBhvr>
                                        <p:cTn id="2033" dur="1" fill="hold">
                                          <p:stCondLst>
                                            <p:cond delay="0"/>
                                          </p:stCondLst>
                                        </p:cTn>
                                        <p:tgtEl>
                                          <p:spTgt spid="291"/>
                                        </p:tgtEl>
                                        <p:attrNameLst>
                                          <p:attrName>style.visibility</p:attrName>
                                        </p:attrNameLst>
                                      </p:cBhvr>
                                      <p:to>
                                        <p:strVal val="visible"/>
                                      </p:to>
                                    </p:set>
                                  </p:childTnLst>
                                </p:cTn>
                              </p:par>
                              <p:par>
                                <p:cTn id="2034" presetID="1" presetClass="entr" presetSubtype="0" fill="hold" grpId="0" nodeType="withEffect">
                                  <p:stCondLst>
                                    <p:cond delay="0"/>
                                  </p:stCondLst>
                                  <p:childTnLst>
                                    <p:set>
                                      <p:cBhvr>
                                        <p:cTn id="2035" dur="1" fill="hold">
                                          <p:stCondLst>
                                            <p:cond delay="0"/>
                                          </p:stCondLst>
                                        </p:cTn>
                                        <p:tgtEl>
                                          <p:spTgt spid="267"/>
                                        </p:tgtEl>
                                        <p:attrNameLst>
                                          <p:attrName>style.visibility</p:attrName>
                                        </p:attrNameLst>
                                      </p:cBhvr>
                                      <p:to>
                                        <p:strVal val="visible"/>
                                      </p:to>
                                    </p:set>
                                  </p:childTnLst>
                                </p:cTn>
                              </p:par>
                              <p:par>
                                <p:cTn id="2036" presetID="10" presetClass="exit" presetSubtype="0" fill="hold" grpId="1" nodeType="withEffect">
                                  <p:stCondLst>
                                    <p:cond delay="0"/>
                                  </p:stCondLst>
                                  <p:childTnLst>
                                    <p:animEffect transition="out" filter="fade">
                                      <p:cBhvr>
                                        <p:cTn id="2037" dur="500"/>
                                        <p:tgtEl>
                                          <p:spTgt spid="270"/>
                                        </p:tgtEl>
                                      </p:cBhvr>
                                    </p:animEffect>
                                    <p:set>
                                      <p:cBhvr>
                                        <p:cTn id="2038"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5"/>
                  </p:tgtEl>
                </p:cond>
              </p:nextCondLst>
            </p:seq>
            <p:seq concurrent="1" nextAc="seek">
              <p:cTn id="2039" restart="whenNotActive" fill="hold" evtFilter="cancelBubble" nodeType="interactiveSeq">
                <p:stCondLst>
                  <p:cond evt="onClick" delay="0">
                    <p:tgtEl>
                      <p:spTgt spid="286"/>
                    </p:tgtEl>
                  </p:cond>
                </p:stCondLst>
                <p:endSync evt="end" delay="0">
                  <p:rtn val="all"/>
                </p:endSync>
                <p:childTnLst>
                  <p:par>
                    <p:cTn id="2040" fill="hold">
                      <p:stCondLst>
                        <p:cond delay="0"/>
                      </p:stCondLst>
                      <p:childTnLst>
                        <p:par>
                          <p:cTn id="2041" fill="hold">
                            <p:stCondLst>
                              <p:cond delay="0"/>
                            </p:stCondLst>
                            <p:childTnLst>
                              <p:par>
                                <p:cTn id="2042" presetID="1" presetClass="entr" presetSubtype="0" fill="hold" grpId="0" nodeType="clickEffect">
                                  <p:stCondLst>
                                    <p:cond delay="0"/>
                                  </p:stCondLst>
                                  <p:childTnLst>
                                    <p:set>
                                      <p:cBhvr>
                                        <p:cTn id="2043" dur="1" fill="hold">
                                          <p:stCondLst>
                                            <p:cond delay="0"/>
                                          </p:stCondLst>
                                        </p:cTn>
                                        <p:tgtEl>
                                          <p:spTgt spid="292"/>
                                        </p:tgtEl>
                                        <p:attrNameLst>
                                          <p:attrName>style.visibility</p:attrName>
                                        </p:attrNameLst>
                                      </p:cBhvr>
                                      <p:to>
                                        <p:strVal val="visible"/>
                                      </p:to>
                                    </p:set>
                                  </p:childTnLst>
                                </p:cTn>
                              </p:par>
                              <p:par>
                                <p:cTn id="2044" presetID="10" presetClass="exit" presetSubtype="0" fill="hold" grpId="2" nodeType="withEffect">
                                  <p:stCondLst>
                                    <p:cond delay="0"/>
                                  </p:stCondLst>
                                  <p:childTnLst>
                                    <p:animEffect transition="out" filter="fade">
                                      <p:cBhvr>
                                        <p:cTn id="2045" dur="500"/>
                                        <p:tgtEl>
                                          <p:spTgt spid="270"/>
                                        </p:tgtEl>
                                      </p:cBhvr>
                                    </p:animEffect>
                                    <p:set>
                                      <p:cBhvr>
                                        <p:cTn id="2046"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6"/>
                  </p:tgtEl>
                </p:cond>
              </p:nextCondLst>
            </p:seq>
            <p:seq concurrent="1" nextAc="seek">
              <p:cTn id="2047" restart="whenNotActive" fill="hold" evtFilter="cancelBubble" nodeType="interactiveSeq">
                <p:stCondLst>
                  <p:cond evt="onClick" delay="0">
                    <p:tgtEl>
                      <p:spTgt spid="287"/>
                    </p:tgtEl>
                  </p:cond>
                </p:stCondLst>
                <p:endSync evt="end" delay="0">
                  <p:rtn val="all"/>
                </p:endSync>
                <p:childTnLst>
                  <p:par>
                    <p:cTn id="2048" fill="hold">
                      <p:stCondLst>
                        <p:cond delay="0"/>
                      </p:stCondLst>
                      <p:childTnLst>
                        <p:par>
                          <p:cTn id="2049" fill="hold">
                            <p:stCondLst>
                              <p:cond delay="0"/>
                            </p:stCondLst>
                            <p:childTnLst>
                              <p:par>
                                <p:cTn id="2050" presetID="1" presetClass="entr" presetSubtype="0" fill="hold" grpId="1" nodeType="clickEffect">
                                  <p:stCondLst>
                                    <p:cond delay="0"/>
                                  </p:stCondLst>
                                  <p:childTnLst>
                                    <p:set>
                                      <p:cBhvr>
                                        <p:cTn id="2051" dur="1" fill="hold">
                                          <p:stCondLst>
                                            <p:cond delay="0"/>
                                          </p:stCondLst>
                                        </p:cTn>
                                        <p:tgtEl>
                                          <p:spTgt spid="293"/>
                                        </p:tgtEl>
                                        <p:attrNameLst>
                                          <p:attrName>style.visibility</p:attrName>
                                        </p:attrNameLst>
                                      </p:cBhvr>
                                      <p:to>
                                        <p:strVal val="visible"/>
                                      </p:to>
                                    </p:set>
                                  </p:childTnLst>
                                </p:cTn>
                              </p:par>
                              <p:par>
                                <p:cTn id="2052" presetID="1" presetClass="entr" presetSubtype="0" fill="hold" grpId="1" nodeType="withEffect">
                                  <p:stCondLst>
                                    <p:cond delay="0"/>
                                  </p:stCondLst>
                                  <p:childTnLst>
                                    <p:set>
                                      <p:cBhvr>
                                        <p:cTn id="2053" dur="1" fill="hold">
                                          <p:stCondLst>
                                            <p:cond delay="0"/>
                                          </p:stCondLst>
                                        </p:cTn>
                                        <p:tgtEl>
                                          <p:spTgt spid="262"/>
                                        </p:tgtEl>
                                        <p:attrNameLst>
                                          <p:attrName>style.visibility</p:attrName>
                                        </p:attrNameLst>
                                      </p:cBhvr>
                                      <p:to>
                                        <p:strVal val="visible"/>
                                      </p:to>
                                    </p:set>
                                  </p:childTnLst>
                                </p:cTn>
                              </p:par>
                              <p:par>
                                <p:cTn id="2054" presetID="10" presetClass="exit" presetSubtype="0" fill="hold" grpId="5" nodeType="withEffect">
                                  <p:stCondLst>
                                    <p:cond delay="0"/>
                                  </p:stCondLst>
                                  <p:childTnLst>
                                    <p:animEffect transition="out" filter="fade">
                                      <p:cBhvr>
                                        <p:cTn id="2055" dur="500"/>
                                        <p:tgtEl>
                                          <p:spTgt spid="270"/>
                                        </p:tgtEl>
                                      </p:cBhvr>
                                    </p:animEffect>
                                    <p:set>
                                      <p:cBhvr>
                                        <p:cTn id="2056"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7"/>
                  </p:tgtEl>
                </p:cond>
              </p:nextCondLst>
            </p:seq>
            <p:seq concurrent="1" nextAc="seek">
              <p:cTn id="2057" restart="whenNotActive" fill="hold" evtFilter="cancelBubble" nodeType="interactiveSeq">
                <p:stCondLst>
                  <p:cond evt="onClick" delay="0">
                    <p:tgtEl>
                      <p:spTgt spid="289"/>
                    </p:tgtEl>
                  </p:cond>
                </p:stCondLst>
                <p:endSync evt="end" delay="0">
                  <p:rtn val="all"/>
                </p:endSync>
                <p:childTnLst>
                  <p:par>
                    <p:cTn id="2058" fill="hold">
                      <p:stCondLst>
                        <p:cond delay="0"/>
                      </p:stCondLst>
                      <p:childTnLst>
                        <p:par>
                          <p:cTn id="2059" fill="hold">
                            <p:stCondLst>
                              <p:cond delay="0"/>
                            </p:stCondLst>
                            <p:childTnLst>
                              <p:par>
                                <p:cTn id="2060" presetID="1" presetClass="entr" presetSubtype="0" fill="hold" grpId="0" nodeType="clickEffect">
                                  <p:stCondLst>
                                    <p:cond delay="0"/>
                                  </p:stCondLst>
                                  <p:childTnLst>
                                    <p:set>
                                      <p:cBhvr>
                                        <p:cTn id="2061" dur="1" fill="hold">
                                          <p:stCondLst>
                                            <p:cond delay="0"/>
                                          </p:stCondLst>
                                        </p:cTn>
                                        <p:tgtEl>
                                          <p:spTgt spid="295"/>
                                        </p:tgtEl>
                                        <p:attrNameLst>
                                          <p:attrName>style.visibility</p:attrName>
                                        </p:attrNameLst>
                                      </p:cBhvr>
                                      <p:to>
                                        <p:strVal val="visible"/>
                                      </p:to>
                                    </p:set>
                                  </p:childTnLst>
                                </p:cTn>
                              </p:par>
                              <p:par>
                                <p:cTn id="2062" presetID="1" presetClass="entr" presetSubtype="0" fill="hold" grpId="0" nodeType="withEffect">
                                  <p:stCondLst>
                                    <p:cond delay="0"/>
                                  </p:stCondLst>
                                  <p:childTnLst>
                                    <p:set>
                                      <p:cBhvr>
                                        <p:cTn id="2063" dur="1" fill="hold">
                                          <p:stCondLst>
                                            <p:cond delay="0"/>
                                          </p:stCondLst>
                                        </p:cTn>
                                        <p:tgtEl>
                                          <p:spTgt spid="262"/>
                                        </p:tgtEl>
                                        <p:attrNameLst>
                                          <p:attrName>style.visibility</p:attrName>
                                        </p:attrNameLst>
                                      </p:cBhvr>
                                      <p:to>
                                        <p:strVal val="visible"/>
                                      </p:to>
                                    </p:set>
                                  </p:childTnLst>
                                </p:cTn>
                              </p:par>
                              <p:par>
                                <p:cTn id="2064" presetID="10" presetClass="exit" presetSubtype="0" fill="hold" grpId="4" nodeType="withEffect">
                                  <p:stCondLst>
                                    <p:cond delay="0"/>
                                  </p:stCondLst>
                                  <p:childTnLst>
                                    <p:animEffect transition="out" filter="fade">
                                      <p:cBhvr>
                                        <p:cTn id="2065" dur="500"/>
                                        <p:tgtEl>
                                          <p:spTgt spid="270"/>
                                        </p:tgtEl>
                                      </p:cBhvr>
                                    </p:animEffect>
                                    <p:set>
                                      <p:cBhvr>
                                        <p:cTn id="2066"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9"/>
                  </p:tgtEl>
                </p:cond>
              </p:nextCondLst>
            </p:seq>
            <p:seq concurrent="1" nextAc="seek">
              <p:cTn id="2067" restart="whenNotActive" fill="hold" evtFilter="cancelBubble" nodeType="interactiveSeq">
                <p:stCondLst>
                  <p:cond evt="onClick" delay="0">
                    <p:tgtEl>
                      <p:spTgt spid="290"/>
                    </p:tgtEl>
                  </p:cond>
                </p:stCondLst>
                <p:endSync evt="end" delay="0">
                  <p:rtn val="all"/>
                </p:endSync>
                <p:childTnLst>
                  <p:par>
                    <p:cTn id="2068" fill="hold">
                      <p:stCondLst>
                        <p:cond delay="0"/>
                      </p:stCondLst>
                      <p:childTnLst>
                        <p:par>
                          <p:cTn id="2069" fill="hold">
                            <p:stCondLst>
                              <p:cond delay="0"/>
                            </p:stCondLst>
                            <p:childTnLst>
                              <p:par>
                                <p:cTn id="2070" presetID="1" presetClass="entr" presetSubtype="0" fill="hold" grpId="0" nodeType="clickEffect">
                                  <p:stCondLst>
                                    <p:cond delay="0"/>
                                  </p:stCondLst>
                                  <p:childTnLst>
                                    <p:set>
                                      <p:cBhvr>
                                        <p:cTn id="2071" dur="1" fill="hold">
                                          <p:stCondLst>
                                            <p:cond delay="0"/>
                                          </p:stCondLst>
                                        </p:cTn>
                                        <p:tgtEl>
                                          <p:spTgt spid="296"/>
                                        </p:tgtEl>
                                        <p:attrNameLst>
                                          <p:attrName>style.visibility</p:attrName>
                                        </p:attrNameLst>
                                      </p:cBhvr>
                                      <p:to>
                                        <p:strVal val="visible"/>
                                      </p:to>
                                    </p:set>
                                  </p:childTnLst>
                                </p:cTn>
                              </p:par>
                              <p:par>
                                <p:cTn id="2072" presetID="10" presetClass="exit" presetSubtype="0" fill="hold" grpId="3" nodeType="withEffect">
                                  <p:stCondLst>
                                    <p:cond delay="0"/>
                                  </p:stCondLst>
                                  <p:childTnLst>
                                    <p:animEffect transition="out" filter="fade">
                                      <p:cBhvr>
                                        <p:cTn id="2073" dur="500"/>
                                        <p:tgtEl>
                                          <p:spTgt spid="270"/>
                                        </p:tgtEl>
                                      </p:cBhvr>
                                    </p:animEffect>
                                    <p:set>
                                      <p:cBhvr>
                                        <p:cTn id="2074"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90"/>
                  </p:tgtEl>
                </p:cond>
              </p:nextCondLst>
            </p:seq>
            <p:seq concurrent="1" nextAc="seek">
              <p:cTn id="2075" restart="whenNotActive" fill="hold" evtFilter="cancelBubble" nodeType="interactiveSeq">
                <p:stCondLst>
                  <p:cond evt="onClick" delay="0">
                    <p:tgtEl>
                      <p:spTgt spid="288"/>
                    </p:tgtEl>
                  </p:cond>
                </p:stCondLst>
                <p:endSync evt="end" delay="0">
                  <p:rtn val="all"/>
                </p:endSync>
                <p:childTnLst>
                  <p:par>
                    <p:cTn id="2076" fill="hold">
                      <p:stCondLst>
                        <p:cond delay="0"/>
                      </p:stCondLst>
                      <p:childTnLst>
                        <p:par>
                          <p:cTn id="2077" fill="hold">
                            <p:stCondLst>
                              <p:cond delay="0"/>
                            </p:stCondLst>
                            <p:childTnLst>
                              <p:par>
                                <p:cTn id="2078" presetID="1" presetClass="entr" presetSubtype="0" fill="hold" grpId="0" nodeType="clickEffect">
                                  <p:stCondLst>
                                    <p:cond delay="0"/>
                                  </p:stCondLst>
                                  <p:childTnLst>
                                    <p:set>
                                      <p:cBhvr>
                                        <p:cTn id="2079" dur="1" fill="hold">
                                          <p:stCondLst>
                                            <p:cond delay="0"/>
                                          </p:stCondLst>
                                        </p:cTn>
                                        <p:tgtEl>
                                          <p:spTgt spid="294"/>
                                        </p:tgtEl>
                                        <p:attrNameLst>
                                          <p:attrName>style.visibility</p:attrName>
                                        </p:attrNameLst>
                                      </p:cBhvr>
                                      <p:to>
                                        <p:strVal val="visible"/>
                                      </p:to>
                                    </p:set>
                                  </p:childTnLst>
                                </p:cTn>
                              </p:par>
                              <p:par>
                                <p:cTn id="2080" presetID="1" presetClass="entr" presetSubtype="0" fill="hold" grpId="5" nodeType="withEffect">
                                  <p:stCondLst>
                                    <p:cond delay="0"/>
                                  </p:stCondLst>
                                  <p:childTnLst>
                                    <p:set>
                                      <p:cBhvr>
                                        <p:cTn id="2081" dur="1" fill="hold">
                                          <p:stCondLst>
                                            <p:cond delay="0"/>
                                          </p:stCondLst>
                                        </p:cTn>
                                        <p:tgtEl>
                                          <p:spTgt spid="262"/>
                                        </p:tgtEl>
                                        <p:attrNameLst>
                                          <p:attrName>style.visibility</p:attrName>
                                        </p:attrNameLst>
                                      </p:cBhvr>
                                      <p:to>
                                        <p:strVal val="visible"/>
                                      </p:to>
                                    </p:set>
                                  </p:childTnLst>
                                </p:cTn>
                              </p:par>
                              <p:par>
                                <p:cTn id="2082" presetID="10" presetClass="exit" presetSubtype="0" fill="hold" grpId="0" nodeType="withEffect">
                                  <p:stCondLst>
                                    <p:cond delay="0"/>
                                  </p:stCondLst>
                                  <p:childTnLst>
                                    <p:animEffect transition="out" filter="fade">
                                      <p:cBhvr>
                                        <p:cTn id="2083" dur="500"/>
                                        <p:tgtEl>
                                          <p:spTgt spid="270"/>
                                        </p:tgtEl>
                                      </p:cBhvr>
                                    </p:animEffect>
                                    <p:set>
                                      <p:cBhvr>
                                        <p:cTn id="2084"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8"/>
                  </p:tgtEl>
                </p:cond>
              </p:nextCondLst>
            </p:seq>
            <p:seq concurrent="1" nextAc="seek">
              <p:cTn id="2085" restart="whenNotActive" fill="hold" evtFilter="cancelBubble" nodeType="interactiveSeq">
                <p:stCondLst>
                  <p:cond evt="onClick" delay="0">
                    <p:tgtEl>
                      <p:spTgt spid="296"/>
                    </p:tgtEl>
                  </p:cond>
                </p:stCondLst>
                <p:endSync evt="end" delay="0">
                  <p:rtn val="all"/>
                </p:endSync>
                <p:childTnLst>
                  <p:par>
                    <p:cTn id="2086" fill="hold">
                      <p:stCondLst>
                        <p:cond delay="0"/>
                      </p:stCondLst>
                      <p:childTnLst>
                        <p:par>
                          <p:cTn id="2087" fill="hold">
                            <p:stCondLst>
                              <p:cond delay="0"/>
                            </p:stCondLst>
                            <p:childTnLst>
                              <p:par>
                                <p:cTn id="2088" presetID="1" presetClass="exit" presetSubtype="0" fill="hold" grpId="1" nodeType="clickEffect">
                                  <p:stCondLst>
                                    <p:cond delay="0"/>
                                  </p:stCondLst>
                                  <p:childTnLst>
                                    <p:set>
                                      <p:cBhvr>
                                        <p:cTn id="2089" dur="1" fill="hold">
                                          <p:stCondLst>
                                            <p:cond delay="0"/>
                                          </p:stCondLst>
                                        </p:cTn>
                                        <p:tgtEl>
                                          <p:spTgt spid="296"/>
                                        </p:tgtEl>
                                        <p:attrNameLst>
                                          <p:attrName>style.visibility</p:attrName>
                                        </p:attrNameLst>
                                      </p:cBhvr>
                                      <p:to>
                                        <p:strVal val="hidden"/>
                                      </p:to>
                                    </p:set>
                                  </p:childTnLst>
                                </p:cTn>
                              </p:par>
                              <p:par>
                                <p:cTn id="2090" presetID="10" presetClass="entr" presetSubtype="0" fill="hold" grpId="6" nodeType="withEffect">
                                  <p:stCondLst>
                                    <p:cond delay="0"/>
                                  </p:stCondLst>
                                  <p:childTnLst>
                                    <p:set>
                                      <p:cBhvr>
                                        <p:cTn id="2091" dur="1" fill="hold">
                                          <p:stCondLst>
                                            <p:cond delay="0"/>
                                          </p:stCondLst>
                                        </p:cTn>
                                        <p:tgtEl>
                                          <p:spTgt spid="270"/>
                                        </p:tgtEl>
                                        <p:attrNameLst>
                                          <p:attrName>style.visibility</p:attrName>
                                        </p:attrNameLst>
                                      </p:cBhvr>
                                      <p:to>
                                        <p:strVal val="visible"/>
                                      </p:to>
                                    </p:set>
                                    <p:animEffect transition="in" filter="fade">
                                      <p:cBhvr>
                                        <p:cTn id="2092" dur="500"/>
                                        <p:tgtEl>
                                          <p:spTgt spid="270"/>
                                        </p:tgtEl>
                                      </p:cBhvr>
                                    </p:animEffect>
                                  </p:childTnLst>
                                </p:cTn>
                              </p:par>
                            </p:childTnLst>
                          </p:cTn>
                        </p:par>
                      </p:childTnLst>
                    </p:cTn>
                  </p:par>
                </p:childTnLst>
              </p:cTn>
              <p:nextCondLst>
                <p:cond evt="onClick" delay="0">
                  <p:tgtEl>
                    <p:spTgt spid="296"/>
                  </p:tgtEl>
                </p:cond>
              </p:nextCondLst>
            </p:seq>
            <p:seq concurrent="1" nextAc="seek">
              <p:cTn id="2093" restart="whenNotActive" fill="hold" evtFilter="cancelBubble" nodeType="interactiveSeq">
                <p:stCondLst>
                  <p:cond evt="onClick" delay="0">
                    <p:tgtEl>
                      <p:spTgt spid="291"/>
                    </p:tgtEl>
                  </p:cond>
                </p:stCondLst>
                <p:endSync evt="end" delay="0">
                  <p:rtn val="all"/>
                </p:endSync>
                <p:childTnLst>
                  <p:par>
                    <p:cTn id="2094" fill="hold">
                      <p:stCondLst>
                        <p:cond delay="0"/>
                      </p:stCondLst>
                      <p:childTnLst>
                        <p:par>
                          <p:cTn id="2095" fill="hold">
                            <p:stCondLst>
                              <p:cond delay="0"/>
                            </p:stCondLst>
                            <p:childTnLst>
                              <p:par>
                                <p:cTn id="2096" presetID="1" presetClass="exit" presetSubtype="0" fill="hold" grpId="1" nodeType="clickEffect">
                                  <p:stCondLst>
                                    <p:cond delay="0"/>
                                  </p:stCondLst>
                                  <p:childTnLst>
                                    <p:set>
                                      <p:cBhvr>
                                        <p:cTn id="2097" dur="1" fill="hold">
                                          <p:stCondLst>
                                            <p:cond delay="0"/>
                                          </p:stCondLst>
                                        </p:cTn>
                                        <p:tgtEl>
                                          <p:spTgt spid="291"/>
                                        </p:tgtEl>
                                        <p:attrNameLst>
                                          <p:attrName>style.visibility</p:attrName>
                                        </p:attrNameLst>
                                      </p:cBhvr>
                                      <p:to>
                                        <p:strVal val="hidden"/>
                                      </p:to>
                                    </p:set>
                                  </p:childTnLst>
                                </p:cTn>
                              </p:par>
                              <p:par>
                                <p:cTn id="2098" presetID="10" presetClass="entr" presetSubtype="0" fill="hold" grpId="7" nodeType="withEffect">
                                  <p:stCondLst>
                                    <p:cond delay="0"/>
                                  </p:stCondLst>
                                  <p:childTnLst>
                                    <p:set>
                                      <p:cBhvr>
                                        <p:cTn id="2099" dur="1" fill="hold">
                                          <p:stCondLst>
                                            <p:cond delay="0"/>
                                          </p:stCondLst>
                                        </p:cTn>
                                        <p:tgtEl>
                                          <p:spTgt spid="270"/>
                                        </p:tgtEl>
                                        <p:attrNameLst>
                                          <p:attrName>style.visibility</p:attrName>
                                        </p:attrNameLst>
                                      </p:cBhvr>
                                      <p:to>
                                        <p:strVal val="visible"/>
                                      </p:to>
                                    </p:set>
                                    <p:animEffect transition="in" filter="fade">
                                      <p:cBhvr>
                                        <p:cTn id="2100" dur="500"/>
                                        <p:tgtEl>
                                          <p:spTgt spid="270"/>
                                        </p:tgtEl>
                                      </p:cBhvr>
                                    </p:animEffect>
                                  </p:childTnLst>
                                </p:cTn>
                              </p:par>
                              <p:par>
                                <p:cTn id="2101" presetID="1" presetClass="exit" presetSubtype="0" fill="hold" grpId="1" nodeType="withEffect">
                                  <p:stCondLst>
                                    <p:cond delay="0"/>
                                  </p:stCondLst>
                                  <p:childTnLst>
                                    <p:set>
                                      <p:cBhvr>
                                        <p:cTn id="2102" dur="1" fill="hold">
                                          <p:stCondLst>
                                            <p:cond delay="0"/>
                                          </p:stCondLst>
                                        </p:cTn>
                                        <p:tgtEl>
                                          <p:spTgt spid="267"/>
                                        </p:tgtEl>
                                        <p:attrNameLst>
                                          <p:attrName>style.visibility</p:attrName>
                                        </p:attrNameLst>
                                      </p:cBhvr>
                                      <p:to>
                                        <p:strVal val="hidden"/>
                                      </p:to>
                                    </p:set>
                                  </p:childTnLst>
                                </p:cTn>
                              </p:par>
                            </p:childTnLst>
                          </p:cTn>
                        </p:par>
                      </p:childTnLst>
                    </p:cTn>
                  </p:par>
                </p:childTnLst>
              </p:cTn>
              <p:nextCondLst>
                <p:cond evt="onClick" delay="0">
                  <p:tgtEl>
                    <p:spTgt spid="291"/>
                  </p:tgtEl>
                </p:cond>
              </p:nextCondLst>
            </p:seq>
            <p:seq concurrent="1" nextAc="seek">
              <p:cTn id="2103" restart="whenNotActive" fill="hold" evtFilter="cancelBubble" nodeType="interactiveSeq">
                <p:stCondLst>
                  <p:cond evt="onClick" delay="0">
                    <p:tgtEl>
                      <p:spTgt spid="292"/>
                    </p:tgtEl>
                  </p:cond>
                </p:stCondLst>
                <p:endSync evt="end" delay="0">
                  <p:rtn val="all"/>
                </p:endSync>
                <p:childTnLst>
                  <p:par>
                    <p:cTn id="2104" fill="hold">
                      <p:stCondLst>
                        <p:cond delay="0"/>
                      </p:stCondLst>
                      <p:childTnLst>
                        <p:par>
                          <p:cTn id="2105" fill="hold">
                            <p:stCondLst>
                              <p:cond delay="0"/>
                            </p:stCondLst>
                            <p:childTnLst>
                              <p:par>
                                <p:cTn id="2106" presetID="1" presetClass="exit" presetSubtype="0" fill="hold" grpId="1" nodeType="clickEffect">
                                  <p:stCondLst>
                                    <p:cond delay="0"/>
                                  </p:stCondLst>
                                  <p:childTnLst>
                                    <p:set>
                                      <p:cBhvr>
                                        <p:cTn id="2107" dur="1" fill="hold">
                                          <p:stCondLst>
                                            <p:cond delay="0"/>
                                          </p:stCondLst>
                                        </p:cTn>
                                        <p:tgtEl>
                                          <p:spTgt spid="292"/>
                                        </p:tgtEl>
                                        <p:attrNameLst>
                                          <p:attrName>style.visibility</p:attrName>
                                        </p:attrNameLst>
                                      </p:cBhvr>
                                      <p:to>
                                        <p:strVal val="hidden"/>
                                      </p:to>
                                    </p:set>
                                  </p:childTnLst>
                                </p:cTn>
                              </p:par>
                              <p:par>
                                <p:cTn id="2108" presetID="10" presetClass="entr" presetSubtype="0" fill="hold" grpId="11" nodeType="withEffect">
                                  <p:stCondLst>
                                    <p:cond delay="0"/>
                                  </p:stCondLst>
                                  <p:childTnLst>
                                    <p:set>
                                      <p:cBhvr>
                                        <p:cTn id="2109" dur="1" fill="hold">
                                          <p:stCondLst>
                                            <p:cond delay="0"/>
                                          </p:stCondLst>
                                        </p:cTn>
                                        <p:tgtEl>
                                          <p:spTgt spid="270"/>
                                        </p:tgtEl>
                                        <p:attrNameLst>
                                          <p:attrName>style.visibility</p:attrName>
                                        </p:attrNameLst>
                                      </p:cBhvr>
                                      <p:to>
                                        <p:strVal val="visible"/>
                                      </p:to>
                                    </p:set>
                                    <p:animEffect transition="in" filter="fade">
                                      <p:cBhvr>
                                        <p:cTn id="2110" dur="500"/>
                                        <p:tgtEl>
                                          <p:spTgt spid="270"/>
                                        </p:tgtEl>
                                      </p:cBhvr>
                                    </p:animEffect>
                                  </p:childTnLst>
                                </p:cTn>
                              </p:par>
                            </p:childTnLst>
                          </p:cTn>
                        </p:par>
                      </p:childTnLst>
                    </p:cTn>
                  </p:par>
                </p:childTnLst>
              </p:cTn>
              <p:nextCondLst>
                <p:cond evt="onClick" delay="0">
                  <p:tgtEl>
                    <p:spTgt spid="292"/>
                  </p:tgtEl>
                </p:cond>
              </p:nextCondLst>
            </p:seq>
            <p:seq concurrent="1" nextAc="seek">
              <p:cTn id="2111" restart="whenNotActive" fill="hold" evtFilter="cancelBubble" nodeType="interactiveSeq">
                <p:stCondLst>
                  <p:cond evt="onClick" delay="0">
                    <p:tgtEl>
                      <p:spTgt spid="293"/>
                    </p:tgtEl>
                  </p:cond>
                </p:stCondLst>
                <p:endSync evt="end" delay="0">
                  <p:rtn val="all"/>
                </p:endSync>
                <p:childTnLst>
                  <p:par>
                    <p:cTn id="2112" fill="hold">
                      <p:stCondLst>
                        <p:cond delay="0"/>
                      </p:stCondLst>
                      <p:childTnLst>
                        <p:par>
                          <p:cTn id="2113" fill="hold">
                            <p:stCondLst>
                              <p:cond delay="0"/>
                            </p:stCondLst>
                            <p:childTnLst>
                              <p:par>
                                <p:cTn id="2114" presetID="1" presetClass="exit" presetSubtype="0" fill="hold" grpId="0" nodeType="clickEffect">
                                  <p:stCondLst>
                                    <p:cond delay="0"/>
                                  </p:stCondLst>
                                  <p:childTnLst>
                                    <p:set>
                                      <p:cBhvr>
                                        <p:cTn id="2115" dur="1" fill="hold">
                                          <p:stCondLst>
                                            <p:cond delay="0"/>
                                          </p:stCondLst>
                                        </p:cTn>
                                        <p:tgtEl>
                                          <p:spTgt spid="293"/>
                                        </p:tgtEl>
                                        <p:attrNameLst>
                                          <p:attrName>style.visibility</p:attrName>
                                        </p:attrNameLst>
                                      </p:cBhvr>
                                      <p:to>
                                        <p:strVal val="hidden"/>
                                      </p:to>
                                    </p:set>
                                  </p:childTnLst>
                                </p:cTn>
                              </p:par>
                              <p:par>
                                <p:cTn id="2116" presetID="1" presetClass="exit" presetSubtype="0" fill="hold" grpId="4" nodeType="withEffect">
                                  <p:stCondLst>
                                    <p:cond delay="0"/>
                                  </p:stCondLst>
                                  <p:childTnLst>
                                    <p:set>
                                      <p:cBhvr>
                                        <p:cTn id="2117" dur="1" fill="hold">
                                          <p:stCondLst>
                                            <p:cond delay="0"/>
                                          </p:stCondLst>
                                        </p:cTn>
                                        <p:tgtEl>
                                          <p:spTgt spid="262"/>
                                        </p:tgtEl>
                                        <p:attrNameLst>
                                          <p:attrName>style.visibility</p:attrName>
                                        </p:attrNameLst>
                                      </p:cBhvr>
                                      <p:to>
                                        <p:strVal val="hidden"/>
                                      </p:to>
                                    </p:set>
                                  </p:childTnLst>
                                </p:cTn>
                              </p:par>
                              <p:par>
                                <p:cTn id="2118" presetID="10" presetClass="entr" presetSubtype="0" fill="hold" grpId="10" nodeType="withEffect">
                                  <p:stCondLst>
                                    <p:cond delay="0"/>
                                  </p:stCondLst>
                                  <p:childTnLst>
                                    <p:set>
                                      <p:cBhvr>
                                        <p:cTn id="2119" dur="1" fill="hold">
                                          <p:stCondLst>
                                            <p:cond delay="0"/>
                                          </p:stCondLst>
                                        </p:cTn>
                                        <p:tgtEl>
                                          <p:spTgt spid="270"/>
                                        </p:tgtEl>
                                        <p:attrNameLst>
                                          <p:attrName>style.visibility</p:attrName>
                                        </p:attrNameLst>
                                      </p:cBhvr>
                                      <p:to>
                                        <p:strVal val="visible"/>
                                      </p:to>
                                    </p:set>
                                    <p:animEffect transition="in" filter="fade">
                                      <p:cBhvr>
                                        <p:cTn id="2120" dur="500"/>
                                        <p:tgtEl>
                                          <p:spTgt spid="270"/>
                                        </p:tgtEl>
                                      </p:cBhvr>
                                    </p:animEffect>
                                  </p:childTnLst>
                                </p:cTn>
                              </p:par>
                            </p:childTnLst>
                          </p:cTn>
                        </p:par>
                      </p:childTnLst>
                    </p:cTn>
                  </p:par>
                </p:childTnLst>
              </p:cTn>
              <p:nextCondLst>
                <p:cond evt="onClick" delay="0">
                  <p:tgtEl>
                    <p:spTgt spid="293"/>
                  </p:tgtEl>
                </p:cond>
              </p:nextCondLst>
            </p:seq>
            <p:seq concurrent="1" nextAc="seek">
              <p:cTn id="2121" restart="whenNotActive" fill="hold" evtFilter="cancelBubble" nodeType="interactiveSeq">
                <p:stCondLst>
                  <p:cond evt="onClick" delay="0">
                    <p:tgtEl>
                      <p:spTgt spid="294"/>
                    </p:tgtEl>
                  </p:cond>
                </p:stCondLst>
                <p:endSync evt="end" delay="0">
                  <p:rtn val="all"/>
                </p:endSync>
                <p:childTnLst>
                  <p:par>
                    <p:cTn id="2122" fill="hold">
                      <p:stCondLst>
                        <p:cond delay="0"/>
                      </p:stCondLst>
                      <p:childTnLst>
                        <p:par>
                          <p:cTn id="2123" fill="hold">
                            <p:stCondLst>
                              <p:cond delay="0"/>
                            </p:stCondLst>
                            <p:childTnLst>
                              <p:par>
                                <p:cTn id="2124" presetID="1" presetClass="exit" presetSubtype="0" fill="hold" grpId="1" nodeType="clickEffect">
                                  <p:stCondLst>
                                    <p:cond delay="0"/>
                                  </p:stCondLst>
                                  <p:childTnLst>
                                    <p:set>
                                      <p:cBhvr>
                                        <p:cTn id="2125" dur="1" fill="hold">
                                          <p:stCondLst>
                                            <p:cond delay="0"/>
                                          </p:stCondLst>
                                        </p:cTn>
                                        <p:tgtEl>
                                          <p:spTgt spid="294"/>
                                        </p:tgtEl>
                                        <p:attrNameLst>
                                          <p:attrName>style.visibility</p:attrName>
                                        </p:attrNameLst>
                                      </p:cBhvr>
                                      <p:to>
                                        <p:strVal val="hidden"/>
                                      </p:to>
                                    </p:set>
                                  </p:childTnLst>
                                </p:cTn>
                              </p:par>
                              <p:par>
                                <p:cTn id="2126" presetID="1" presetClass="exit" presetSubtype="0" fill="hold" grpId="3" nodeType="withEffect">
                                  <p:stCondLst>
                                    <p:cond delay="0"/>
                                  </p:stCondLst>
                                  <p:childTnLst>
                                    <p:set>
                                      <p:cBhvr>
                                        <p:cTn id="2127" dur="1" fill="hold">
                                          <p:stCondLst>
                                            <p:cond delay="0"/>
                                          </p:stCondLst>
                                        </p:cTn>
                                        <p:tgtEl>
                                          <p:spTgt spid="262"/>
                                        </p:tgtEl>
                                        <p:attrNameLst>
                                          <p:attrName>style.visibility</p:attrName>
                                        </p:attrNameLst>
                                      </p:cBhvr>
                                      <p:to>
                                        <p:strVal val="hidden"/>
                                      </p:to>
                                    </p:set>
                                  </p:childTnLst>
                                </p:cTn>
                              </p:par>
                              <p:par>
                                <p:cTn id="2128" presetID="10" presetClass="entr" presetSubtype="0" fill="hold" grpId="9" nodeType="withEffect">
                                  <p:stCondLst>
                                    <p:cond delay="0"/>
                                  </p:stCondLst>
                                  <p:childTnLst>
                                    <p:set>
                                      <p:cBhvr>
                                        <p:cTn id="2129" dur="1" fill="hold">
                                          <p:stCondLst>
                                            <p:cond delay="0"/>
                                          </p:stCondLst>
                                        </p:cTn>
                                        <p:tgtEl>
                                          <p:spTgt spid="270"/>
                                        </p:tgtEl>
                                        <p:attrNameLst>
                                          <p:attrName>style.visibility</p:attrName>
                                        </p:attrNameLst>
                                      </p:cBhvr>
                                      <p:to>
                                        <p:strVal val="visible"/>
                                      </p:to>
                                    </p:set>
                                    <p:animEffect transition="in" filter="fade">
                                      <p:cBhvr>
                                        <p:cTn id="2130" dur="500"/>
                                        <p:tgtEl>
                                          <p:spTgt spid="270"/>
                                        </p:tgtEl>
                                      </p:cBhvr>
                                    </p:animEffect>
                                  </p:childTnLst>
                                </p:cTn>
                              </p:par>
                            </p:childTnLst>
                          </p:cTn>
                        </p:par>
                      </p:childTnLst>
                    </p:cTn>
                  </p:par>
                </p:childTnLst>
              </p:cTn>
              <p:nextCondLst>
                <p:cond evt="onClick" delay="0">
                  <p:tgtEl>
                    <p:spTgt spid="294"/>
                  </p:tgtEl>
                </p:cond>
              </p:nextCondLst>
            </p:seq>
            <p:seq concurrent="1" nextAc="seek">
              <p:cTn id="2131" restart="whenNotActive" fill="hold" evtFilter="cancelBubble" nodeType="interactiveSeq">
                <p:stCondLst>
                  <p:cond evt="onClick" delay="0">
                    <p:tgtEl>
                      <p:spTgt spid="295"/>
                    </p:tgtEl>
                  </p:cond>
                </p:stCondLst>
                <p:endSync evt="end" delay="0">
                  <p:rtn val="all"/>
                </p:endSync>
                <p:childTnLst>
                  <p:par>
                    <p:cTn id="2132" fill="hold">
                      <p:stCondLst>
                        <p:cond delay="0"/>
                      </p:stCondLst>
                      <p:childTnLst>
                        <p:par>
                          <p:cTn id="2133" fill="hold">
                            <p:stCondLst>
                              <p:cond delay="0"/>
                            </p:stCondLst>
                            <p:childTnLst>
                              <p:par>
                                <p:cTn id="2134" presetID="1" presetClass="exit" presetSubtype="0" fill="hold" grpId="1" nodeType="clickEffect">
                                  <p:stCondLst>
                                    <p:cond delay="0"/>
                                  </p:stCondLst>
                                  <p:childTnLst>
                                    <p:set>
                                      <p:cBhvr>
                                        <p:cTn id="2135" dur="1" fill="hold">
                                          <p:stCondLst>
                                            <p:cond delay="0"/>
                                          </p:stCondLst>
                                        </p:cTn>
                                        <p:tgtEl>
                                          <p:spTgt spid="295"/>
                                        </p:tgtEl>
                                        <p:attrNameLst>
                                          <p:attrName>style.visibility</p:attrName>
                                        </p:attrNameLst>
                                      </p:cBhvr>
                                      <p:to>
                                        <p:strVal val="hidden"/>
                                      </p:to>
                                    </p:set>
                                  </p:childTnLst>
                                </p:cTn>
                              </p:par>
                              <p:par>
                                <p:cTn id="2136" presetID="1" presetClass="exit" presetSubtype="0" fill="hold" grpId="2" nodeType="withEffect">
                                  <p:stCondLst>
                                    <p:cond delay="0"/>
                                  </p:stCondLst>
                                  <p:childTnLst>
                                    <p:set>
                                      <p:cBhvr>
                                        <p:cTn id="2137" dur="1" fill="hold">
                                          <p:stCondLst>
                                            <p:cond delay="0"/>
                                          </p:stCondLst>
                                        </p:cTn>
                                        <p:tgtEl>
                                          <p:spTgt spid="262"/>
                                        </p:tgtEl>
                                        <p:attrNameLst>
                                          <p:attrName>style.visibility</p:attrName>
                                        </p:attrNameLst>
                                      </p:cBhvr>
                                      <p:to>
                                        <p:strVal val="hidden"/>
                                      </p:to>
                                    </p:set>
                                  </p:childTnLst>
                                </p:cTn>
                              </p:par>
                              <p:par>
                                <p:cTn id="2138" presetID="10" presetClass="entr" presetSubtype="0" fill="hold" grpId="8" nodeType="withEffect">
                                  <p:stCondLst>
                                    <p:cond delay="0"/>
                                  </p:stCondLst>
                                  <p:childTnLst>
                                    <p:set>
                                      <p:cBhvr>
                                        <p:cTn id="2139" dur="1" fill="hold">
                                          <p:stCondLst>
                                            <p:cond delay="0"/>
                                          </p:stCondLst>
                                        </p:cTn>
                                        <p:tgtEl>
                                          <p:spTgt spid="270"/>
                                        </p:tgtEl>
                                        <p:attrNameLst>
                                          <p:attrName>style.visibility</p:attrName>
                                        </p:attrNameLst>
                                      </p:cBhvr>
                                      <p:to>
                                        <p:strVal val="visible"/>
                                      </p:to>
                                    </p:set>
                                    <p:animEffect transition="in" filter="fade">
                                      <p:cBhvr>
                                        <p:cTn id="2140" dur="500"/>
                                        <p:tgtEl>
                                          <p:spTgt spid="270"/>
                                        </p:tgtEl>
                                      </p:cBhvr>
                                    </p:animEffect>
                                  </p:childTnLst>
                                </p:cTn>
                              </p:par>
                            </p:childTnLst>
                          </p:cTn>
                        </p:par>
                      </p:childTnLst>
                    </p:cTn>
                  </p:par>
                </p:childTnLst>
              </p:cTn>
              <p:nextCondLst>
                <p:cond evt="onClick" delay="0">
                  <p:tgtEl>
                    <p:spTgt spid="295"/>
                  </p:tgtEl>
                </p:cond>
              </p:nextCondLst>
            </p:seq>
            <p:seq concurrent="1" nextAc="seek">
              <p:cTn id="2141" restart="whenNotActive" fill="hold" evtFilter="cancelBubble" nodeType="interactiveSeq">
                <p:stCondLst>
                  <p:cond evt="onClick" delay="0">
                    <p:tgtEl>
                      <p:spTgt spid="297"/>
                    </p:tgtEl>
                  </p:cond>
                </p:stCondLst>
                <p:endSync evt="end" delay="0">
                  <p:rtn val="all"/>
                </p:endSync>
                <p:childTnLst>
                  <p:par>
                    <p:cTn id="2142" fill="hold">
                      <p:stCondLst>
                        <p:cond delay="0"/>
                      </p:stCondLst>
                      <p:childTnLst>
                        <p:par>
                          <p:cTn id="2143" fill="hold">
                            <p:stCondLst>
                              <p:cond delay="0"/>
                            </p:stCondLst>
                            <p:childTnLst>
                              <p:par>
                                <p:cTn id="2144" presetID="1" presetClass="entr" presetSubtype="0" fill="hold" grpId="0" nodeType="clickEffect">
                                  <p:stCondLst>
                                    <p:cond delay="0"/>
                                  </p:stCondLst>
                                  <p:childTnLst>
                                    <p:set>
                                      <p:cBhvr>
                                        <p:cTn id="2145" dur="1" fill="hold">
                                          <p:stCondLst>
                                            <p:cond delay="0"/>
                                          </p:stCondLst>
                                        </p:cTn>
                                        <p:tgtEl>
                                          <p:spTgt spid="303"/>
                                        </p:tgtEl>
                                        <p:attrNameLst>
                                          <p:attrName>style.visibility</p:attrName>
                                        </p:attrNameLst>
                                      </p:cBhvr>
                                      <p:to>
                                        <p:strVal val="visible"/>
                                      </p:to>
                                    </p:set>
                                  </p:childTnLst>
                                </p:cTn>
                              </p:par>
                              <p:par>
                                <p:cTn id="2146" presetID="1" presetClass="entr" presetSubtype="0" fill="hold" grpId="2" nodeType="withEffect">
                                  <p:stCondLst>
                                    <p:cond delay="0"/>
                                  </p:stCondLst>
                                  <p:childTnLst>
                                    <p:set>
                                      <p:cBhvr>
                                        <p:cTn id="2147" dur="1" fill="hold">
                                          <p:stCondLst>
                                            <p:cond delay="0"/>
                                          </p:stCondLst>
                                        </p:cTn>
                                        <p:tgtEl>
                                          <p:spTgt spid="261"/>
                                        </p:tgtEl>
                                        <p:attrNameLst>
                                          <p:attrName>style.visibility</p:attrName>
                                        </p:attrNameLst>
                                      </p:cBhvr>
                                      <p:to>
                                        <p:strVal val="visible"/>
                                      </p:to>
                                    </p:set>
                                  </p:childTnLst>
                                </p:cTn>
                              </p:par>
                              <p:par>
                                <p:cTn id="2148" presetID="10" presetClass="exit" presetSubtype="0" fill="hold" grpId="0" nodeType="withEffect">
                                  <p:stCondLst>
                                    <p:cond delay="0"/>
                                  </p:stCondLst>
                                  <p:childTnLst>
                                    <p:animEffect transition="out" filter="fade">
                                      <p:cBhvr>
                                        <p:cTn id="2149" dur="500"/>
                                        <p:tgtEl>
                                          <p:spTgt spid="269"/>
                                        </p:tgtEl>
                                      </p:cBhvr>
                                    </p:animEffect>
                                    <p:set>
                                      <p:cBhvr>
                                        <p:cTn id="2150"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7"/>
                  </p:tgtEl>
                </p:cond>
              </p:nextCondLst>
            </p:seq>
            <p:seq concurrent="1" nextAc="seek">
              <p:cTn id="2151" restart="whenNotActive" fill="hold" evtFilter="cancelBubble" nodeType="interactiveSeq">
                <p:stCondLst>
                  <p:cond evt="onClick" delay="0">
                    <p:tgtEl>
                      <p:spTgt spid="298"/>
                    </p:tgtEl>
                  </p:cond>
                </p:stCondLst>
                <p:endSync evt="end" delay="0">
                  <p:rtn val="all"/>
                </p:endSync>
                <p:childTnLst>
                  <p:par>
                    <p:cTn id="2152" fill="hold">
                      <p:stCondLst>
                        <p:cond delay="0"/>
                      </p:stCondLst>
                      <p:childTnLst>
                        <p:par>
                          <p:cTn id="2153" fill="hold">
                            <p:stCondLst>
                              <p:cond delay="0"/>
                            </p:stCondLst>
                            <p:childTnLst>
                              <p:par>
                                <p:cTn id="2154" presetID="1" presetClass="entr" presetSubtype="0" fill="hold" grpId="0" nodeType="clickEffect">
                                  <p:stCondLst>
                                    <p:cond delay="0"/>
                                  </p:stCondLst>
                                  <p:childTnLst>
                                    <p:set>
                                      <p:cBhvr>
                                        <p:cTn id="2155" dur="1" fill="hold">
                                          <p:stCondLst>
                                            <p:cond delay="0"/>
                                          </p:stCondLst>
                                        </p:cTn>
                                        <p:tgtEl>
                                          <p:spTgt spid="304"/>
                                        </p:tgtEl>
                                        <p:attrNameLst>
                                          <p:attrName>style.visibility</p:attrName>
                                        </p:attrNameLst>
                                      </p:cBhvr>
                                      <p:to>
                                        <p:strVal val="visible"/>
                                      </p:to>
                                    </p:set>
                                  </p:childTnLst>
                                </p:cTn>
                              </p:par>
                              <p:par>
                                <p:cTn id="2156" presetID="10" presetClass="exit" presetSubtype="0" fill="hold" grpId="1" nodeType="withEffect">
                                  <p:stCondLst>
                                    <p:cond delay="0"/>
                                  </p:stCondLst>
                                  <p:childTnLst>
                                    <p:animEffect transition="out" filter="fade">
                                      <p:cBhvr>
                                        <p:cTn id="2157" dur="500"/>
                                        <p:tgtEl>
                                          <p:spTgt spid="269"/>
                                        </p:tgtEl>
                                      </p:cBhvr>
                                    </p:animEffect>
                                    <p:set>
                                      <p:cBhvr>
                                        <p:cTn id="215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8"/>
                  </p:tgtEl>
                </p:cond>
              </p:nextCondLst>
            </p:seq>
            <p:seq concurrent="1" nextAc="seek">
              <p:cTn id="2159" restart="whenNotActive" fill="hold" evtFilter="cancelBubble" nodeType="interactiveSeq">
                <p:stCondLst>
                  <p:cond evt="onClick" delay="0">
                    <p:tgtEl>
                      <p:spTgt spid="299"/>
                    </p:tgtEl>
                  </p:cond>
                </p:stCondLst>
                <p:endSync evt="end" delay="0">
                  <p:rtn val="all"/>
                </p:endSync>
                <p:childTnLst>
                  <p:par>
                    <p:cTn id="2160" fill="hold">
                      <p:stCondLst>
                        <p:cond delay="0"/>
                      </p:stCondLst>
                      <p:childTnLst>
                        <p:par>
                          <p:cTn id="2161" fill="hold">
                            <p:stCondLst>
                              <p:cond delay="0"/>
                            </p:stCondLst>
                            <p:childTnLst>
                              <p:par>
                                <p:cTn id="2162" presetID="1" presetClass="entr" presetSubtype="0" fill="hold" grpId="1" nodeType="clickEffect">
                                  <p:stCondLst>
                                    <p:cond delay="0"/>
                                  </p:stCondLst>
                                  <p:childTnLst>
                                    <p:set>
                                      <p:cBhvr>
                                        <p:cTn id="2163" dur="1" fill="hold">
                                          <p:stCondLst>
                                            <p:cond delay="0"/>
                                          </p:stCondLst>
                                        </p:cTn>
                                        <p:tgtEl>
                                          <p:spTgt spid="305"/>
                                        </p:tgtEl>
                                        <p:attrNameLst>
                                          <p:attrName>style.visibility</p:attrName>
                                        </p:attrNameLst>
                                      </p:cBhvr>
                                      <p:to>
                                        <p:strVal val="visible"/>
                                      </p:to>
                                    </p:set>
                                  </p:childTnLst>
                                </p:cTn>
                              </p:par>
                              <p:par>
                                <p:cTn id="2164" presetID="1" presetClass="entr" presetSubtype="0" fill="hold" grpId="0" nodeType="withEffect">
                                  <p:stCondLst>
                                    <p:cond delay="0"/>
                                  </p:stCondLst>
                                  <p:childTnLst>
                                    <p:set>
                                      <p:cBhvr>
                                        <p:cTn id="2165" dur="1" fill="hold">
                                          <p:stCondLst>
                                            <p:cond delay="0"/>
                                          </p:stCondLst>
                                        </p:cTn>
                                        <p:tgtEl>
                                          <p:spTgt spid="261"/>
                                        </p:tgtEl>
                                        <p:attrNameLst>
                                          <p:attrName>style.visibility</p:attrName>
                                        </p:attrNameLst>
                                      </p:cBhvr>
                                      <p:to>
                                        <p:strVal val="visible"/>
                                      </p:to>
                                    </p:set>
                                  </p:childTnLst>
                                </p:cTn>
                              </p:par>
                              <p:par>
                                <p:cTn id="2166" presetID="10" presetClass="exit" presetSubtype="0" fill="hold" grpId="2" nodeType="withEffect">
                                  <p:stCondLst>
                                    <p:cond delay="0"/>
                                  </p:stCondLst>
                                  <p:childTnLst>
                                    <p:animEffect transition="out" filter="fade">
                                      <p:cBhvr>
                                        <p:cTn id="2167" dur="500"/>
                                        <p:tgtEl>
                                          <p:spTgt spid="269"/>
                                        </p:tgtEl>
                                      </p:cBhvr>
                                    </p:animEffect>
                                    <p:set>
                                      <p:cBhvr>
                                        <p:cTn id="216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9"/>
                  </p:tgtEl>
                </p:cond>
              </p:nextCondLst>
            </p:seq>
            <p:seq concurrent="1" nextAc="seek">
              <p:cTn id="2169" restart="whenNotActive" fill="hold" evtFilter="cancelBubble" nodeType="interactiveSeq">
                <p:stCondLst>
                  <p:cond evt="onClick" delay="0">
                    <p:tgtEl>
                      <p:spTgt spid="301"/>
                    </p:tgtEl>
                  </p:cond>
                </p:stCondLst>
                <p:endSync evt="end" delay="0">
                  <p:rtn val="all"/>
                </p:endSync>
                <p:childTnLst>
                  <p:par>
                    <p:cTn id="2170" fill="hold">
                      <p:stCondLst>
                        <p:cond delay="0"/>
                      </p:stCondLst>
                      <p:childTnLst>
                        <p:par>
                          <p:cTn id="2171" fill="hold">
                            <p:stCondLst>
                              <p:cond delay="0"/>
                            </p:stCondLst>
                            <p:childTnLst>
                              <p:par>
                                <p:cTn id="2172" presetID="1" presetClass="entr" presetSubtype="0" fill="hold" grpId="0" nodeType="clickEffect">
                                  <p:stCondLst>
                                    <p:cond delay="0"/>
                                  </p:stCondLst>
                                  <p:childTnLst>
                                    <p:set>
                                      <p:cBhvr>
                                        <p:cTn id="2173" dur="1" fill="hold">
                                          <p:stCondLst>
                                            <p:cond delay="0"/>
                                          </p:stCondLst>
                                        </p:cTn>
                                        <p:tgtEl>
                                          <p:spTgt spid="307"/>
                                        </p:tgtEl>
                                        <p:attrNameLst>
                                          <p:attrName>style.visibility</p:attrName>
                                        </p:attrNameLst>
                                      </p:cBhvr>
                                      <p:to>
                                        <p:strVal val="visible"/>
                                      </p:to>
                                    </p:set>
                                  </p:childTnLst>
                                </p:cTn>
                              </p:par>
                              <p:par>
                                <p:cTn id="2174" presetID="1" presetClass="entr" presetSubtype="0" fill="hold" grpId="0" nodeType="withEffect">
                                  <p:stCondLst>
                                    <p:cond delay="0"/>
                                  </p:stCondLst>
                                  <p:childTnLst>
                                    <p:set>
                                      <p:cBhvr>
                                        <p:cTn id="2175" dur="1" fill="hold">
                                          <p:stCondLst>
                                            <p:cond delay="0"/>
                                          </p:stCondLst>
                                        </p:cTn>
                                        <p:tgtEl>
                                          <p:spTgt spid="268"/>
                                        </p:tgtEl>
                                        <p:attrNameLst>
                                          <p:attrName>style.visibility</p:attrName>
                                        </p:attrNameLst>
                                      </p:cBhvr>
                                      <p:to>
                                        <p:strVal val="visible"/>
                                      </p:to>
                                    </p:set>
                                  </p:childTnLst>
                                </p:cTn>
                              </p:par>
                              <p:par>
                                <p:cTn id="2176" presetID="10" presetClass="exit" presetSubtype="0" fill="hold" grpId="3" nodeType="withEffect">
                                  <p:stCondLst>
                                    <p:cond delay="0"/>
                                  </p:stCondLst>
                                  <p:childTnLst>
                                    <p:animEffect transition="out" filter="fade">
                                      <p:cBhvr>
                                        <p:cTn id="2177" dur="500"/>
                                        <p:tgtEl>
                                          <p:spTgt spid="269"/>
                                        </p:tgtEl>
                                      </p:cBhvr>
                                    </p:animEffect>
                                    <p:set>
                                      <p:cBhvr>
                                        <p:cTn id="217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1"/>
                  </p:tgtEl>
                </p:cond>
              </p:nextCondLst>
            </p:seq>
            <p:seq concurrent="1" nextAc="seek">
              <p:cTn id="2179" restart="whenNotActive" fill="hold" evtFilter="cancelBubble" nodeType="interactiveSeq">
                <p:stCondLst>
                  <p:cond evt="onClick" delay="0">
                    <p:tgtEl>
                      <p:spTgt spid="302"/>
                    </p:tgtEl>
                  </p:cond>
                </p:stCondLst>
                <p:endSync evt="end" delay="0">
                  <p:rtn val="all"/>
                </p:endSync>
                <p:childTnLst>
                  <p:par>
                    <p:cTn id="2180" fill="hold">
                      <p:stCondLst>
                        <p:cond delay="0"/>
                      </p:stCondLst>
                      <p:childTnLst>
                        <p:par>
                          <p:cTn id="2181" fill="hold">
                            <p:stCondLst>
                              <p:cond delay="0"/>
                            </p:stCondLst>
                            <p:childTnLst>
                              <p:par>
                                <p:cTn id="2182" presetID="1" presetClass="entr" presetSubtype="0" fill="hold" grpId="0" nodeType="clickEffect">
                                  <p:stCondLst>
                                    <p:cond delay="0"/>
                                  </p:stCondLst>
                                  <p:childTnLst>
                                    <p:set>
                                      <p:cBhvr>
                                        <p:cTn id="2183" dur="1" fill="hold">
                                          <p:stCondLst>
                                            <p:cond delay="0"/>
                                          </p:stCondLst>
                                        </p:cTn>
                                        <p:tgtEl>
                                          <p:spTgt spid="308"/>
                                        </p:tgtEl>
                                        <p:attrNameLst>
                                          <p:attrName>style.visibility</p:attrName>
                                        </p:attrNameLst>
                                      </p:cBhvr>
                                      <p:to>
                                        <p:strVal val="visible"/>
                                      </p:to>
                                    </p:set>
                                  </p:childTnLst>
                                </p:cTn>
                              </p:par>
                              <p:par>
                                <p:cTn id="2184" presetID="10" presetClass="exit" presetSubtype="0" fill="hold" grpId="4" nodeType="withEffect">
                                  <p:stCondLst>
                                    <p:cond delay="0"/>
                                  </p:stCondLst>
                                  <p:childTnLst>
                                    <p:animEffect transition="out" filter="fade">
                                      <p:cBhvr>
                                        <p:cTn id="2185" dur="500"/>
                                        <p:tgtEl>
                                          <p:spTgt spid="269"/>
                                        </p:tgtEl>
                                      </p:cBhvr>
                                    </p:animEffect>
                                    <p:set>
                                      <p:cBhvr>
                                        <p:cTn id="2186"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2"/>
                  </p:tgtEl>
                </p:cond>
              </p:nextCondLst>
            </p:seq>
            <p:seq concurrent="1" nextAc="seek">
              <p:cTn id="2187" restart="whenNotActive" fill="hold" evtFilter="cancelBubble" nodeType="interactiveSeq">
                <p:stCondLst>
                  <p:cond evt="onClick" delay="0">
                    <p:tgtEl>
                      <p:spTgt spid="300"/>
                    </p:tgtEl>
                  </p:cond>
                </p:stCondLst>
                <p:endSync evt="end" delay="0">
                  <p:rtn val="all"/>
                </p:endSync>
                <p:childTnLst>
                  <p:par>
                    <p:cTn id="2188" fill="hold">
                      <p:stCondLst>
                        <p:cond delay="0"/>
                      </p:stCondLst>
                      <p:childTnLst>
                        <p:par>
                          <p:cTn id="2189" fill="hold">
                            <p:stCondLst>
                              <p:cond delay="0"/>
                            </p:stCondLst>
                            <p:childTnLst>
                              <p:par>
                                <p:cTn id="2190" presetID="1" presetClass="entr" presetSubtype="0" fill="hold" grpId="0" nodeType="clickEffect">
                                  <p:stCondLst>
                                    <p:cond delay="0"/>
                                  </p:stCondLst>
                                  <p:childTnLst>
                                    <p:set>
                                      <p:cBhvr>
                                        <p:cTn id="2191" dur="1" fill="hold">
                                          <p:stCondLst>
                                            <p:cond delay="0"/>
                                          </p:stCondLst>
                                        </p:cTn>
                                        <p:tgtEl>
                                          <p:spTgt spid="306"/>
                                        </p:tgtEl>
                                        <p:attrNameLst>
                                          <p:attrName>style.visibility</p:attrName>
                                        </p:attrNameLst>
                                      </p:cBhvr>
                                      <p:to>
                                        <p:strVal val="visible"/>
                                      </p:to>
                                    </p:set>
                                  </p:childTnLst>
                                </p:cTn>
                              </p:par>
                              <p:par>
                                <p:cTn id="2192" presetID="1" presetClass="entr" presetSubtype="0" fill="hold" grpId="1" nodeType="withEffect">
                                  <p:stCondLst>
                                    <p:cond delay="0"/>
                                  </p:stCondLst>
                                  <p:childTnLst>
                                    <p:set>
                                      <p:cBhvr>
                                        <p:cTn id="2193" dur="1" fill="hold">
                                          <p:stCondLst>
                                            <p:cond delay="0"/>
                                          </p:stCondLst>
                                        </p:cTn>
                                        <p:tgtEl>
                                          <p:spTgt spid="261"/>
                                        </p:tgtEl>
                                        <p:attrNameLst>
                                          <p:attrName>style.visibility</p:attrName>
                                        </p:attrNameLst>
                                      </p:cBhvr>
                                      <p:to>
                                        <p:strVal val="visible"/>
                                      </p:to>
                                    </p:set>
                                  </p:childTnLst>
                                </p:cTn>
                              </p:par>
                              <p:par>
                                <p:cTn id="2194" presetID="10" presetClass="exit" presetSubtype="0" fill="hold" grpId="5" nodeType="withEffect">
                                  <p:stCondLst>
                                    <p:cond delay="0"/>
                                  </p:stCondLst>
                                  <p:childTnLst>
                                    <p:animEffect transition="out" filter="fade">
                                      <p:cBhvr>
                                        <p:cTn id="2195" dur="500"/>
                                        <p:tgtEl>
                                          <p:spTgt spid="269"/>
                                        </p:tgtEl>
                                      </p:cBhvr>
                                    </p:animEffect>
                                    <p:set>
                                      <p:cBhvr>
                                        <p:cTn id="2196"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0"/>
                  </p:tgtEl>
                </p:cond>
              </p:nextCondLst>
            </p:seq>
            <p:seq concurrent="1" nextAc="seek">
              <p:cTn id="2197" restart="whenNotActive" fill="hold" evtFilter="cancelBubble" nodeType="interactiveSeq">
                <p:stCondLst>
                  <p:cond evt="onClick" delay="0">
                    <p:tgtEl>
                      <p:spTgt spid="308"/>
                    </p:tgtEl>
                  </p:cond>
                </p:stCondLst>
                <p:endSync evt="end" delay="0">
                  <p:rtn val="all"/>
                </p:endSync>
                <p:childTnLst>
                  <p:par>
                    <p:cTn id="2198" fill="hold">
                      <p:stCondLst>
                        <p:cond delay="0"/>
                      </p:stCondLst>
                      <p:childTnLst>
                        <p:par>
                          <p:cTn id="2199" fill="hold">
                            <p:stCondLst>
                              <p:cond delay="0"/>
                            </p:stCondLst>
                            <p:childTnLst>
                              <p:par>
                                <p:cTn id="2200" presetID="1" presetClass="exit" presetSubtype="0" fill="hold" grpId="1" nodeType="clickEffect">
                                  <p:stCondLst>
                                    <p:cond delay="0"/>
                                  </p:stCondLst>
                                  <p:childTnLst>
                                    <p:set>
                                      <p:cBhvr>
                                        <p:cTn id="2201" dur="1" fill="hold">
                                          <p:stCondLst>
                                            <p:cond delay="0"/>
                                          </p:stCondLst>
                                        </p:cTn>
                                        <p:tgtEl>
                                          <p:spTgt spid="308"/>
                                        </p:tgtEl>
                                        <p:attrNameLst>
                                          <p:attrName>style.visibility</p:attrName>
                                        </p:attrNameLst>
                                      </p:cBhvr>
                                      <p:to>
                                        <p:strVal val="hidden"/>
                                      </p:to>
                                    </p:set>
                                  </p:childTnLst>
                                </p:cTn>
                              </p:par>
                              <p:par>
                                <p:cTn id="2202" presetID="10" presetClass="entr" presetSubtype="0" fill="hold" grpId="6" nodeType="withEffect">
                                  <p:stCondLst>
                                    <p:cond delay="0"/>
                                  </p:stCondLst>
                                  <p:childTnLst>
                                    <p:set>
                                      <p:cBhvr>
                                        <p:cTn id="2203" dur="1" fill="hold">
                                          <p:stCondLst>
                                            <p:cond delay="0"/>
                                          </p:stCondLst>
                                        </p:cTn>
                                        <p:tgtEl>
                                          <p:spTgt spid="269"/>
                                        </p:tgtEl>
                                        <p:attrNameLst>
                                          <p:attrName>style.visibility</p:attrName>
                                        </p:attrNameLst>
                                      </p:cBhvr>
                                      <p:to>
                                        <p:strVal val="visible"/>
                                      </p:to>
                                    </p:set>
                                    <p:animEffect transition="in" filter="fade">
                                      <p:cBhvr>
                                        <p:cTn id="2204" dur="500"/>
                                        <p:tgtEl>
                                          <p:spTgt spid="269"/>
                                        </p:tgtEl>
                                      </p:cBhvr>
                                    </p:animEffect>
                                  </p:childTnLst>
                                </p:cTn>
                              </p:par>
                            </p:childTnLst>
                          </p:cTn>
                        </p:par>
                      </p:childTnLst>
                    </p:cTn>
                  </p:par>
                </p:childTnLst>
              </p:cTn>
              <p:nextCondLst>
                <p:cond evt="onClick" delay="0">
                  <p:tgtEl>
                    <p:spTgt spid="308"/>
                  </p:tgtEl>
                </p:cond>
              </p:nextCondLst>
            </p:seq>
            <p:seq concurrent="1" nextAc="seek">
              <p:cTn id="2205" restart="whenNotActive" fill="hold" evtFilter="cancelBubble" nodeType="interactiveSeq">
                <p:stCondLst>
                  <p:cond evt="onClick" delay="0">
                    <p:tgtEl>
                      <p:spTgt spid="303"/>
                    </p:tgtEl>
                  </p:cond>
                </p:stCondLst>
                <p:endSync evt="end" delay="0">
                  <p:rtn val="all"/>
                </p:endSync>
                <p:childTnLst>
                  <p:par>
                    <p:cTn id="2206" fill="hold">
                      <p:stCondLst>
                        <p:cond delay="0"/>
                      </p:stCondLst>
                      <p:childTnLst>
                        <p:par>
                          <p:cTn id="2207" fill="hold">
                            <p:stCondLst>
                              <p:cond delay="0"/>
                            </p:stCondLst>
                            <p:childTnLst>
                              <p:par>
                                <p:cTn id="2208" presetID="1" presetClass="exit" presetSubtype="0" fill="hold" grpId="1" nodeType="clickEffect">
                                  <p:stCondLst>
                                    <p:cond delay="0"/>
                                  </p:stCondLst>
                                  <p:childTnLst>
                                    <p:set>
                                      <p:cBhvr>
                                        <p:cTn id="2209" dur="1" fill="hold">
                                          <p:stCondLst>
                                            <p:cond delay="0"/>
                                          </p:stCondLst>
                                        </p:cTn>
                                        <p:tgtEl>
                                          <p:spTgt spid="303"/>
                                        </p:tgtEl>
                                        <p:attrNameLst>
                                          <p:attrName>style.visibility</p:attrName>
                                        </p:attrNameLst>
                                      </p:cBhvr>
                                      <p:to>
                                        <p:strVal val="hidden"/>
                                      </p:to>
                                    </p:set>
                                  </p:childTnLst>
                                </p:cTn>
                              </p:par>
                              <p:par>
                                <p:cTn id="2210" presetID="1" presetClass="exit" presetSubtype="0" fill="hold" grpId="4" nodeType="withEffect">
                                  <p:stCondLst>
                                    <p:cond delay="0"/>
                                  </p:stCondLst>
                                  <p:childTnLst>
                                    <p:set>
                                      <p:cBhvr>
                                        <p:cTn id="2211" dur="1" fill="hold">
                                          <p:stCondLst>
                                            <p:cond delay="0"/>
                                          </p:stCondLst>
                                        </p:cTn>
                                        <p:tgtEl>
                                          <p:spTgt spid="261"/>
                                        </p:tgtEl>
                                        <p:attrNameLst>
                                          <p:attrName>style.visibility</p:attrName>
                                        </p:attrNameLst>
                                      </p:cBhvr>
                                      <p:to>
                                        <p:strVal val="hidden"/>
                                      </p:to>
                                    </p:set>
                                  </p:childTnLst>
                                </p:cTn>
                              </p:par>
                              <p:par>
                                <p:cTn id="2212" presetID="10" presetClass="entr" presetSubtype="0" fill="hold" grpId="7" nodeType="withEffect">
                                  <p:stCondLst>
                                    <p:cond delay="0"/>
                                  </p:stCondLst>
                                  <p:childTnLst>
                                    <p:set>
                                      <p:cBhvr>
                                        <p:cTn id="2213" dur="1" fill="hold">
                                          <p:stCondLst>
                                            <p:cond delay="0"/>
                                          </p:stCondLst>
                                        </p:cTn>
                                        <p:tgtEl>
                                          <p:spTgt spid="269"/>
                                        </p:tgtEl>
                                        <p:attrNameLst>
                                          <p:attrName>style.visibility</p:attrName>
                                        </p:attrNameLst>
                                      </p:cBhvr>
                                      <p:to>
                                        <p:strVal val="visible"/>
                                      </p:to>
                                    </p:set>
                                    <p:animEffect transition="in" filter="fade">
                                      <p:cBhvr>
                                        <p:cTn id="2214" dur="500"/>
                                        <p:tgtEl>
                                          <p:spTgt spid="269"/>
                                        </p:tgtEl>
                                      </p:cBhvr>
                                    </p:animEffect>
                                  </p:childTnLst>
                                </p:cTn>
                              </p:par>
                            </p:childTnLst>
                          </p:cTn>
                        </p:par>
                      </p:childTnLst>
                    </p:cTn>
                  </p:par>
                </p:childTnLst>
              </p:cTn>
              <p:nextCondLst>
                <p:cond evt="onClick" delay="0">
                  <p:tgtEl>
                    <p:spTgt spid="303"/>
                  </p:tgtEl>
                </p:cond>
              </p:nextCondLst>
            </p:seq>
            <p:seq concurrent="1" nextAc="seek">
              <p:cTn id="2215" restart="whenNotActive" fill="hold" evtFilter="cancelBubble" nodeType="interactiveSeq">
                <p:stCondLst>
                  <p:cond evt="onClick" delay="0">
                    <p:tgtEl>
                      <p:spTgt spid="304"/>
                    </p:tgtEl>
                  </p:cond>
                </p:stCondLst>
                <p:endSync evt="end" delay="0">
                  <p:rtn val="all"/>
                </p:endSync>
                <p:childTnLst>
                  <p:par>
                    <p:cTn id="2216" fill="hold">
                      <p:stCondLst>
                        <p:cond delay="0"/>
                      </p:stCondLst>
                      <p:childTnLst>
                        <p:par>
                          <p:cTn id="2217" fill="hold">
                            <p:stCondLst>
                              <p:cond delay="0"/>
                            </p:stCondLst>
                            <p:childTnLst>
                              <p:par>
                                <p:cTn id="2218" presetID="1" presetClass="exit" presetSubtype="0" fill="hold" grpId="1" nodeType="clickEffect">
                                  <p:stCondLst>
                                    <p:cond delay="0"/>
                                  </p:stCondLst>
                                  <p:childTnLst>
                                    <p:set>
                                      <p:cBhvr>
                                        <p:cTn id="2219" dur="1" fill="hold">
                                          <p:stCondLst>
                                            <p:cond delay="0"/>
                                          </p:stCondLst>
                                        </p:cTn>
                                        <p:tgtEl>
                                          <p:spTgt spid="304"/>
                                        </p:tgtEl>
                                        <p:attrNameLst>
                                          <p:attrName>style.visibility</p:attrName>
                                        </p:attrNameLst>
                                      </p:cBhvr>
                                      <p:to>
                                        <p:strVal val="hidden"/>
                                      </p:to>
                                    </p:set>
                                  </p:childTnLst>
                                </p:cTn>
                              </p:par>
                              <p:par>
                                <p:cTn id="2220" presetID="10" presetClass="entr" presetSubtype="0" fill="hold" grpId="8" nodeType="withEffect">
                                  <p:stCondLst>
                                    <p:cond delay="0"/>
                                  </p:stCondLst>
                                  <p:childTnLst>
                                    <p:set>
                                      <p:cBhvr>
                                        <p:cTn id="2221" dur="1" fill="hold">
                                          <p:stCondLst>
                                            <p:cond delay="0"/>
                                          </p:stCondLst>
                                        </p:cTn>
                                        <p:tgtEl>
                                          <p:spTgt spid="269"/>
                                        </p:tgtEl>
                                        <p:attrNameLst>
                                          <p:attrName>style.visibility</p:attrName>
                                        </p:attrNameLst>
                                      </p:cBhvr>
                                      <p:to>
                                        <p:strVal val="visible"/>
                                      </p:to>
                                    </p:set>
                                    <p:animEffect transition="in" filter="fade">
                                      <p:cBhvr>
                                        <p:cTn id="2222" dur="500"/>
                                        <p:tgtEl>
                                          <p:spTgt spid="269"/>
                                        </p:tgtEl>
                                      </p:cBhvr>
                                    </p:animEffect>
                                  </p:childTnLst>
                                </p:cTn>
                              </p:par>
                            </p:childTnLst>
                          </p:cTn>
                        </p:par>
                      </p:childTnLst>
                    </p:cTn>
                  </p:par>
                </p:childTnLst>
              </p:cTn>
              <p:nextCondLst>
                <p:cond evt="onClick" delay="0">
                  <p:tgtEl>
                    <p:spTgt spid="304"/>
                  </p:tgtEl>
                </p:cond>
              </p:nextCondLst>
            </p:seq>
            <p:seq concurrent="1" nextAc="seek">
              <p:cTn id="2223" restart="whenNotActive" fill="hold" evtFilter="cancelBubble" nodeType="interactiveSeq">
                <p:stCondLst>
                  <p:cond evt="onClick" delay="0">
                    <p:tgtEl>
                      <p:spTgt spid="305"/>
                    </p:tgtEl>
                  </p:cond>
                </p:stCondLst>
                <p:endSync evt="end" delay="0">
                  <p:rtn val="all"/>
                </p:endSync>
                <p:childTnLst>
                  <p:par>
                    <p:cTn id="2224" fill="hold">
                      <p:stCondLst>
                        <p:cond delay="0"/>
                      </p:stCondLst>
                      <p:childTnLst>
                        <p:par>
                          <p:cTn id="2225" fill="hold">
                            <p:stCondLst>
                              <p:cond delay="0"/>
                            </p:stCondLst>
                            <p:childTnLst>
                              <p:par>
                                <p:cTn id="2226" presetID="1" presetClass="exit" presetSubtype="0" fill="hold" grpId="0" nodeType="clickEffect">
                                  <p:stCondLst>
                                    <p:cond delay="0"/>
                                  </p:stCondLst>
                                  <p:childTnLst>
                                    <p:set>
                                      <p:cBhvr>
                                        <p:cTn id="2227" dur="1" fill="hold">
                                          <p:stCondLst>
                                            <p:cond delay="0"/>
                                          </p:stCondLst>
                                        </p:cTn>
                                        <p:tgtEl>
                                          <p:spTgt spid="305"/>
                                        </p:tgtEl>
                                        <p:attrNameLst>
                                          <p:attrName>style.visibility</p:attrName>
                                        </p:attrNameLst>
                                      </p:cBhvr>
                                      <p:to>
                                        <p:strVal val="hidden"/>
                                      </p:to>
                                    </p:set>
                                  </p:childTnLst>
                                </p:cTn>
                              </p:par>
                              <p:par>
                                <p:cTn id="2228" presetID="1" presetClass="exit" presetSubtype="0" fill="hold" grpId="5" nodeType="withEffect">
                                  <p:stCondLst>
                                    <p:cond delay="0"/>
                                  </p:stCondLst>
                                  <p:childTnLst>
                                    <p:set>
                                      <p:cBhvr>
                                        <p:cTn id="2229" dur="1" fill="hold">
                                          <p:stCondLst>
                                            <p:cond delay="0"/>
                                          </p:stCondLst>
                                        </p:cTn>
                                        <p:tgtEl>
                                          <p:spTgt spid="261"/>
                                        </p:tgtEl>
                                        <p:attrNameLst>
                                          <p:attrName>style.visibility</p:attrName>
                                        </p:attrNameLst>
                                      </p:cBhvr>
                                      <p:to>
                                        <p:strVal val="hidden"/>
                                      </p:to>
                                    </p:set>
                                  </p:childTnLst>
                                </p:cTn>
                              </p:par>
                              <p:par>
                                <p:cTn id="2230" presetID="10" presetClass="entr" presetSubtype="0" fill="hold" grpId="9" nodeType="withEffect">
                                  <p:stCondLst>
                                    <p:cond delay="0"/>
                                  </p:stCondLst>
                                  <p:childTnLst>
                                    <p:set>
                                      <p:cBhvr>
                                        <p:cTn id="2231" dur="1" fill="hold">
                                          <p:stCondLst>
                                            <p:cond delay="0"/>
                                          </p:stCondLst>
                                        </p:cTn>
                                        <p:tgtEl>
                                          <p:spTgt spid="269"/>
                                        </p:tgtEl>
                                        <p:attrNameLst>
                                          <p:attrName>style.visibility</p:attrName>
                                        </p:attrNameLst>
                                      </p:cBhvr>
                                      <p:to>
                                        <p:strVal val="visible"/>
                                      </p:to>
                                    </p:set>
                                    <p:animEffect transition="in" filter="fade">
                                      <p:cBhvr>
                                        <p:cTn id="2232" dur="500"/>
                                        <p:tgtEl>
                                          <p:spTgt spid="269"/>
                                        </p:tgtEl>
                                      </p:cBhvr>
                                    </p:animEffect>
                                  </p:childTnLst>
                                </p:cTn>
                              </p:par>
                            </p:childTnLst>
                          </p:cTn>
                        </p:par>
                      </p:childTnLst>
                    </p:cTn>
                  </p:par>
                </p:childTnLst>
              </p:cTn>
              <p:nextCondLst>
                <p:cond evt="onClick" delay="0">
                  <p:tgtEl>
                    <p:spTgt spid="305"/>
                  </p:tgtEl>
                </p:cond>
              </p:nextCondLst>
            </p:seq>
            <p:seq concurrent="1" nextAc="seek">
              <p:cTn id="2233" restart="whenNotActive" fill="hold" evtFilter="cancelBubble" nodeType="interactiveSeq">
                <p:stCondLst>
                  <p:cond evt="onClick" delay="0">
                    <p:tgtEl>
                      <p:spTgt spid="306"/>
                    </p:tgtEl>
                  </p:cond>
                </p:stCondLst>
                <p:endSync evt="end" delay="0">
                  <p:rtn val="all"/>
                </p:endSync>
                <p:childTnLst>
                  <p:par>
                    <p:cTn id="2234" fill="hold">
                      <p:stCondLst>
                        <p:cond delay="0"/>
                      </p:stCondLst>
                      <p:childTnLst>
                        <p:par>
                          <p:cTn id="2235" fill="hold">
                            <p:stCondLst>
                              <p:cond delay="0"/>
                            </p:stCondLst>
                            <p:childTnLst>
                              <p:par>
                                <p:cTn id="2236" presetID="1" presetClass="exit" presetSubtype="0" fill="hold" grpId="1" nodeType="clickEffect">
                                  <p:stCondLst>
                                    <p:cond delay="0"/>
                                  </p:stCondLst>
                                  <p:childTnLst>
                                    <p:set>
                                      <p:cBhvr>
                                        <p:cTn id="2237" dur="1" fill="hold">
                                          <p:stCondLst>
                                            <p:cond delay="0"/>
                                          </p:stCondLst>
                                        </p:cTn>
                                        <p:tgtEl>
                                          <p:spTgt spid="306"/>
                                        </p:tgtEl>
                                        <p:attrNameLst>
                                          <p:attrName>style.visibility</p:attrName>
                                        </p:attrNameLst>
                                      </p:cBhvr>
                                      <p:to>
                                        <p:strVal val="hidden"/>
                                      </p:to>
                                    </p:set>
                                  </p:childTnLst>
                                </p:cTn>
                              </p:par>
                              <p:par>
                                <p:cTn id="2238" presetID="1" presetClass="exit" presetSubtype="0" fill="hold" grpId="3" nodeType="withEffect">
                                  <p:stCondLst>
                                    <p:cond delay="0"/>
                                  </p:stCondLst>
                                  <p:childTnLst>
                                    <p:set>
                                      <p:cBhvr>
                                        <p:cTn id="2239" dur="1" fill="hold">
                                          <p:stCondLst>
                                            <p:cond delay="0"/>
                                          </p:stCondLst>
                                        </p:cTn>
                                        <p:tgtEl>
                                          <p:spTgt spid="261"/>
                                        </p:tgtEl>
                                        <p:attrNameLst>
                                          <p:attrName>style.visibility</p:attrName>
                                        </p:attrNameLst>
                                      </p:cBhvr>
                                      <p:to>
                                        <p:strVal val="hidden"/>
                                      </p:to>
                                    </p:set>
                                  </p:childTnLst>
                                </p:cTn>
                              </p:par>
                              <p:par>
                                <p:cTn id="2240" presetID="10" presetClass="entr" presetSubtype="0" fill="hold" grpId="10" nodeType="withEffect">
                                  <p:stCondLst>
                                    <p:cond delay="0"/>
                                  </p:stCondLst>
                                  <p:childTnLst>
                                    <p:set>
                                      <p:cBhvr>
                                        <p:cTn id="2241" dur="1" fill="hold">
                                          <p:stCondLst>
                                            <p:cond delay="0"/>
                                          </p:stCondLst>
                                        </p:cTn>
                                        <p:tgtEl>
                                          <p:spTgt spid="269"/>
                                        </p:tgtEl>
                                        <p:attrNameLst>
                                          <p:attrName>style.visibility</p:attrName>
                                        </p:attrNameLst>
                                      </p:cBhvr>
                                      <p:to>
                                        <p:strVal val="visible"/>
                                      </p:to>
                                    </p:set>
                                    <p:animEffect transition="in" filter="fade">
                                      <p:cBhvr>
                                        <p:cTn id="2242" dur="500"/>
                                        <p:tgtEl>
                                          <p:spTgt spid="269"/>
                                        </p:tgtEl>
                                      </p:cBhvr>
                                    </p:animEffect>
                                  </p:childTnLst>
                                </p:cTn>
                              </p:par>
                            </p:childTnLst>
                          </p:cTn>
                        </p:par>
                      </p:childTnLst>
                    </p:cTn>
                  </p:par>
                </p:childTnLst>
              </p:cTn>
              <p:nextCondLst>
                <p:cond evt="onClick" delay="0">
                  <p:tgtEl>
                    <p:spTgt spid="306"/>
                  </p:tgtEl>
                </p:cond>
              </p:nextCondLst>
            </p:seq>
            <p:seq concurrent="1" nextAc="seek">
              <p:cTn id="2243" restart="whenNotActive" fill="hold" evtFilter="cancelBubble" nodeType="interactiveSeq">
                <p:stCondLst>
                  <p:cond evt="onClick" delay="0">
                    <p:tgtEl>
                      <p:spTgt spid="307"/>
                    </p:tgtEl>
                  </p:cond>
                </p:stCondLst>
                <p:endSync evt="end" delay="0">
                  <p:rtn val="all"/>
                </p:endSync>
                <p:childTnLst>
                  <p:par>
                    <p:cTn id="2244" fill="hold">
                      <p:stCondLst>
                        <p:cond delay="0"/>
                      </p:stCondLst>
                      <p:childTnLst>
                        <p:par>
                          <p:cTn id="2245" fill="hold">
                            <p:stCondLst>
                              <p:cond delay="0"/>
                            </p:stCondLst>
                            <p:childTnLst>
                              <p:par>
                                <p:cTn id="2246" presetID="1" presetClass="exit" presetSubtype="0" fill="hold" grpId="1" nodeType="clickEffect">
                                  <p:stCondLst>
                                    <p:cond delay="0"/>
                                  </p:stCondLst>
                                  <p:childTnLst>
                                    <p:set>
                                      <p:cBhvr>
                                        <p:cTn id="2247" dur="1" fill="hold">
                                          <p:stCondLst>
                                            <p:cond delay="0"/>
                                          </p:stCondLst>
                                        </p:cTn>
                                        <p:tgtEl>
                                          <p:spTgt spid="307"/>
                                        </p:tgtEl>
                                        <p:attrNameLst>
                                          <p:attrName>style.visibility</p:attrName>
                                        </p:attrNameLst>
                                      </p:cBhvr>
                                      <p:to>
                                        <p:strVal val="hidden"/>
                                      </p:to>
                                    </p:set>
                                  </p:childTnLst>
                                </p:cTn>
                              </p:par>
                              <p:par>
                                <p:cTn id="2248" presetID="1" presetClass="exit" presetSubtype="0" fill="hold" grpId="1" nodeType="withEffect">
                                  <p:stCondLst>
                                    <p:cond delay="0"/>
                                  </p:stCondLst>
                                  <p:childTnLst>
                                    <p:set>
                                      <p:cBhvr>
                                        <p:cTn id="2249" dur="1" fill="hold">
                                          <p:stCondLst>
                                            <p:cond delay="0"/>
                                          </p:stCondLst>
                                        </p:cTn>
                                        <p:tgtEl>
                                          <p:spTgt spid="268"/>
                                        </p:tgtEl>
                                        <p:attrNameLst>
                                          <p:attrName>style.visibility</p:attrName>
                                        </p:attrNameLst>
                                      </p:cBhvr>
                                      <p:to>
                                        <p:strVal val="hidden"/>
                                      </p:to>
                                    </p:set>
                                  </p:childTnLst>
                                </p:cTn>
                              </p:par>
                              <p:par>
                                <p:cTn id="2250" presetID="10" presetClass="entr" presetSubtype="0" fill="hold" grpId="11" nodeType="withEffect">
                                  <p:stCondLst>
                                    <p:cond delay="0"/>
                                  </p:stCondLst>
                                  <p:childTnLst>
                                    <p:set>
                                      <p:cBhvr>
                                        <p:cTn id="2251" dur="1" fill="hold">
                                          <p:stCondLst>
                                            <p:cond delay="0"/>
                                          </p:stCondLst>
                                        </p:cTn>
                                        <p:tgtEl>
                                          <p:spTgt spid="269"/>
                                        </p:tgtEl>
                                        <p:attrNameLst>
                                          <p:attrName>style.visibility</p:attrName>
                                        </p:attrNameLst>
                                      </p:cBhvr>
                                      <p:to>
                                        <p:strVal val="visible"/>
                                      </p:to>
                                    </p:set>
                                    <p:animEffect transition="in" filter="fade">
                                      <p:cBhvr>
                                        <p:cTn id="2252" dur="500"/>
                                        <p:tgtEl>
                                          <p:spTgt spid="269"/>
                                        </p:tgtEl>
                                      </p:cBhvr>
                                    </p:animEffect>
                                  </p:childTnLst>
                                </p:cTn>
                              </p:par>
                            </p:childTnLst>
                          </p:cTn>
                        </p:par>
                      </p:childTnLst>
                    </p:cTn>
                  </p:par>
                </p:childTnLst>
              </p:cTn>
              <p:nextCondLst>
                <p:cond evt="onClick" delay="0">
                  <p:tgtEl>
                    <p:spTgt spid="307"/>
                  </p:tgtEl>
                </p:cond>
              </p:nextCondLst>
            </p:seq>
            <p:seq concurrent="1" nextAc="seek">
              <p:cTn id="2253" restart="whenNotActive" fill="hold" evtFilter="cancelBubble" nodeType="interactiveSeq">
                <p:stCondLst>
                  <p:cond evt="onClick" delay="0">
                    <p:tgtEl>
                      <p:spTgt spid="309"/>
                    </p:tgtEl>
                  </p:cond>
                </p:stCondLst>
                <p:endSync evt="end" delay="0">
                  <p:rtn val="all"/>
                </p:endSync>
                <p:childTnLst>
                  <p:par>
                    <p:cTn id="2254" fill="hold">
                      <p:stCondLst>
                        <p:cond delay="0"/>
                      </p:stCondLst>
                      <p:childTnLst>
                        <p:par>
                          <p:cTn id="2255" fill="hold">
                            <p:stCondLst>
                              <p:cond delay="0"/>
                            </p:stCondLst>
                            <p:childTnLst>
                              <p:par>
                                <p:cTn id="2256" presetID="1" presetClass="entr" presetSubtype="0" fill="hold" grpId="0" nodeType="clickEffect">
                                  <p:stCondLst>
                                    <p:cond delay="0"/>
                                  </p:stCondLst>
                                  <p:childTnLst>
                                    <p:set>
                                      <p:cBhvr>
                                        <p:cTn id="2257" dur="1" fill="hold">
                                          <p:stCondLst>
                                            <p:cond delay="0"/>
                                          </p:stCondLst>
                                        </p:cTn>
                                        <p:tgtEl>
                                          <p:spTgt spid="315"/>
                                        </p:tgtEl>
                                        <p:attrNameLst>
                                          <p:attrName>style.visibility</p:attrName>
                                        </p:attrNameLst>
                                      </p:cBhvr>
                                      <p:to>
                                        <p:strVal val="visible"/>
                                      </p:to>
                                    </p:set>
                                  </p:childTnLst>
                                </p:cTn>
                              </p:par>
                              <p:par>
                                <p:cTn id="2258" presetID="1" presetClass="entr" presetSubtype="0" fill="hold" grpId="0" nodeType="withEffect">
                                  <p:stCondLst>
                                    <p:cond delay="0"/>
                                  </p:stCondLst>
                                  <p:childTnLst>
                                    <p:set>
                                      <p:cBhvr>
                                        <p:cTn id="2259" dur="1" fill="hold">
                                          <p:stCondLst>
                                            <p:cond delay="0"/>
                                          </p:stCondLst>
                                        </p:cTn>
                                        <p:tgtEl>
                                          <p:spTgt spid="324"/>
                                        </p:tgtEl>
                                        <p:attrNameLst>
                                          <p:attrName>style.visibility</p:attrName>
                                        </p:attrNameLst>
                                      </p:cBhvr>
                                      <p:to>
                                        <p:strVal val="visible"/>
                                      </p:to>
                                    </p:set>
                                  </p:childTnLst>
                                </p:cTn>
                              </p:par>
                              <p:par>
                                <p:cTn id="2260" presetID="10" presetClass="exit" presetSubtype="0" fill="hold" grpId="5" nodeType="withEffect">
                                  <p:stCondLst>
                                    <p:cond delay="0"/>
                                  </p:stCondLst>
                                  <p:childTnLst>
                                    <p:animEffect transition="out" filter="fade">
                                      <p:cBhvr>
                                        <p:cTn id="2261" dur="500"/>
                                        <p:tgtEl>
                                          <p:spTgt spid="331"/>
                                        </p:tgtEl>
                                      </p:cBhvr>
                                    </p:animEffect>
                                    <p:set>
                                      <p:cBhvr>
                                        <p:cTn id="2262"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09"/>
                  </p:tgtEl>
                </p:cond>
              </p:nextCondLst>
            </p:seq>
            <p:seq concurrent="1" nextAc="seek">
              <p:cTn id="2263" restart="whenNotActive" fill="hold" evtFilter="cancelBubble" nodeType="interactiveSeq">
                <p:stCondLst>
                  <p:cond evt="onClick" delay="0">
                    <p:tgtEl>
                      <p:spTgt spid="310"/>
                    </p:tgtEl>
                  </p:cond>
                </p:stCondLst>
                <p:endSync evt="end" delay="0">
                  <p:rtn val="all"/>
                </p:endSync>
                <p:childTnLst>
                  <p:par>
                    <p:cTn id="2264" fill="hold">
                      <p:stCondLst>
                        <p:cond delay="0"/>
                      </p:stCondLst>
                      <p:childTnLst>
                        <p:par>
                          <p:cTn id="2265" fill="hold">
                            <p:stCondLst>
                              <p:cond delay="0"/>
                            </p:stCondLst>
                            <p:childTnLst>
                              <p:par>
                                <p:cTn id="2266" presetID="1" presetClass="entr" presetSubtype="0" fill="hold" grpId="0" nodeType="clickEffect">
                                  <p:stCondLst>
                                    <p:cond delay="0"/>
                                  </p:stCondLst>
                                  <p:childTnLst>
                                    <p:set>
                                      <p:cBhvr>
                                        <p:cTn id="2267" dur="1" fill="hold">
                                          <p:stCondLst>
                                            <p:cond delay="0"/>
                                          </p:stCondLst>
                                        </p:cTn>
                                        <p:tgtEl>
                                          <p:spTgt spid="316"/>
                                        </p:tgtEl>
                                        <p:attrNameLst>
                                          <p:attrName>style.visibility</p:attrName>
                                        </p:attrNameLst>
                                      </p:cBhvr>
                                      <p:to>
                                        <p:strVal val="visible"/>
                                      </p:to>
                                    </p:set>
                                  </p:childTnLst>
                                </p:cTn>
                              </p:par>
                              <p:par>
                                <p:cTn id="2268" presetID="10" presetClass="exit" presetSubtype="0" fill="hold" grpId="4" nodeType="withEffect">
                                  <p:stCondLst>
                                    <p:cond delay="0"/>
                                  </p:stCondLst>
                                  <p:childTnLst>
                                    <p:animEffect transition="out" filter="fade">
                                      <p:cBhvr>
                                        <p:cTn id="2269" dur="500"/>
                                        <p:tgtEl>
                                          <p:spTgt spid="331"/>
                                        </p:tgtEl>
                                      </p:cBhvr>
                                    </p:animEffect>
                                    <p:set>
                                      <p:cBhvr>
                                        <p:cTn id="2270"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0"/>
                  </p:tgtEl>
                </p:cond>
              </p:nextCondLst>
            </p:seq>
            <p:seq concurrent="1" nextAc="seek">
              <p:cTn id="2271" restart="whenNotActive" fill="hold" evtFilter="cancelBubble" nodeType="interactiveSeq">
                <p:stCondLst>
                  <p:cond evt="onClick" delay="0">
                    <p:tgtEl>
                      <p:spTgt spid="311"/>
                    </p:tgtEl>
                  </p:cond>
                </p:stCondLst>
                <p:endSync evt="end" delay="0">
                  <p:rtn val="all"/>
                </p:endSync>
                <p:childTnLst>
                  <p:par>
                    <p:cTn id="2272" fill="hold">
                      <p:stCondLst>
                        <p:cond delay="0"/>
                      </p:stCondLst>
                      <p:childTnLst>
                        <p:par>
                          <p:cTn id="2273" fill="hold">
                            <p:stCondLst>
                              <p:cond delay="0"/>
                            </p:stCondLst>
                            <p:childTnLst>
                              <p:par>
                                <p:cTn id="2274" presetID="1" presetClass="entr" presetSubtype="0" fill="hold" grpId="1" nodeType="clickEffect">
                                  <p:stCondLst>
                                    <p:cond delay="0"/>
                                  </p:stCondLst>
                                  <p:childTnLst>
                                    <p:set>
                                      <p:cBhvr>
                                        <p:cTn id="2275" dur="1" fill="hold">
                                          <p:stCondLst>
                                            <p:cond delay="0"/>
                                          </p:stCondLst>
                                        </p:cTn>
                                        <p:tgtEl>
                                          <p:spTgt spid="317"/>
                                        </p:tgtEl>
                                        <p:attrNameLst>
                                          <p:attrName>style.visibility</p:attrName>
                                        </p:attrNameLst>
                                      </p:cBhvr>
                                      <p:to>
                                        <p:strVal val="visible"/>
                                      </p:to>
                                    </p:set>
                                  </p:childTnLst>
                                </p:cTn>
                              </p:par>
                              <p:par>
                                <p:cTn id="2276" presetID="1" presetClass="entr" presetSubtype="0" fill="hold" grpId="0" nodeType="withEffect">
                                  <p:stCondLst>
                                    <p:cond delay="0"/>
                                  </p:stCondLst>
                                  <p:childTnLst>
                                    <p:set>
                                      <p:cBhvr>
                                        <p:cTn id="2277" dur="1" fill="hold">
                                          <p:stCondLst>
                                            <p:cond delay="0"/>
                                          </p:stCondLst>
                                        </p:cTn>
                                        <p:tgtEl>
                                          <p:spTgt spid="326"/>
                                        </p:tgtEl>
                                        <p:attrNameLst>
                                          <p:attrName>style.visibility</p:attrName>
                                        </p:attrNameLst>
                                      </p:cBhvr>
                                      <p:to>
                                        <p:strVal val="visible"/>
                                      </p:to>
                                    </p:set>
                                  </p:childTnLst>
                                </p:cTn>
                              </p:par>
                              <p:par>
                                <p:cTn id="2278" presetID="10" presetClass="exit" presetSubtype="0" fill="hold" grpId="3" nodeType="withEffect">
                                  <p:stCondLst>
                                    <p:cond delay="0"/>
                                  </p:stCondLst>
                                  <p:childTnLst>
                                    <p:animEffect transition="out" filter="fade">
                                      <p:cBhvr>
                                        <p:cTn id="2279" dur="500"/>
                                        <p:tgtEl>
                                          <p:spTgt spid="331"/>
                                        </p:tgtEl>
                                      </p:cBhvr>
                                    </p:animEffect>
                                    <p:set>
                                      <p:cBhvr>
                                        <p:cTn id="2280"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1"/>
                  </p:tgtEl>
                </p:cond>
              </p:nextCondLst>
            </p:seq>
            <p:seq concurrent="1" nextAc="seek">
              <p:cTn id="2281" restart="whenNotActive" fill="hold" evtFilter="cancelBubble" nodeType="interactiveSeq">
                <p:stCondLst>
                  <p:cond evt="onClick" delay="0">
                    <p:tgtEl>
                      <p:spTgt spid="313"/>
                    </p:tgtEl>
                  </p:cond>
                </p:stCondLst>
                <p:endSync evt="end" delay="0">
                  <p:rtn val="all"/>
                </p:endSync>
                <p:childTnLst>
                  <p:par>
                    <p:cTn id="2282" fill="hold">
                      <p:stCondLst>
                        <p:cond delay="0"/>
                      </p:stCondLst>
                      <p:childTnLst>
                        <p:par>
                          <p:cTn id="2283" fill="hold">
                            <p:stCondLst>
                              <p:cond delay="0"/>
                            </p:stCondLst>
                            <p:childTnLst>
                              <p:par>
                                <p:cTn id="2284" presetID="1" presetClass="entr" presetSubtype="0" fill="hold" grpId="0" nodeType="clickEffect">
                                  <p:stCondLst>
                                    <p:cond delay="0"/>
                                  </p:stCondLst>
                                  <p:childTnLst>
                                    <p:set>
                                      <p:cBhvr>
                                        <p:cTn id="2285" dur="1" fill="hold">
                                          <p:stCondLst>
                                            <p:cond delay="0"/>
                                          </p:stCondLst>
                                        </p:cTn>
                                        <p:tgtEl>
                                          <p:spTgt spid="319"/>
                                        </p:tgtEl>
                                        <p:attrNameLst>
                                          <p:attrName>style.visibility</p:attrName>
                                        </p:attrNameLst>
                                      </p:cBhvr>
                                      <p:to>
                                        <p:strVal val="visible"/>
                                      </p:to>
                                    </p:set>
                                  </p:childTnLst>
                                </p:cTn>
                              </p:par>
                              <p:par>
                                <p:cTn id="2286" presetID="1" presetClass="entr" presetSubtype="0" fill="hold" grpId="2" nodeType="withEffect">
                                  <p:stCondLst>
                                    <p:cond delay="0"/>
                                  </p:stCondLst>
                                  <p:childTnLst>
                                    <p:set>
                                      <p:cBhvr>
                                        <p:cTn id="2287" dur="1" fill="hold">
                                          <p:stCondLst>
                                            <p:cond delay="0"/>
                                          </p:stCondLst>
                                        </p:cTn>
                                        <p:tgtEl>
                                          <p:spTgt spid="324"/>
                                        </p:tgtEl>
                                        <p:attrNameLst>
                                          <p:attrName>style.visibility</p:attrName>
                                        </p:attrNameLst>
                                      </p:cBhvr>
                                      <p:to>
                                        <p:strVal val="visible"/>
                                      </p:to>
                                    </p:set>
                                  </p:childTnLst>
                                </p:cTn>
                              </p:par>
                              <p:par>
                                <p:cTn id="2288" presetID="10" presetClass="exit" presetSubtype="0" fill="hold" grpId="2" nodeType="withEffect">
                                  <p:stCondLst>
                                    <p:cond delay="0"/>
                                  </p:stCondLst>
                                  <p:childTnLst>
                                    <p:animEffect transition="out" filter="fade">
                                      <p:cBhvr>
                                        <p:cTn id="2289" dur="500"/>
                                        <p:tgtEl>
                                          <p:spTgt spid="331"/>
                                        </p:tgtEl>
                                      </p:cBhvr>
                                    </p:animEffect>
                                    <p:set>
                                      <p:cBhvr>
                                        <p:cTn id="2290"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3"/>
                  </p:tgtEl>
                </p:cond>
              </p:nextCondLst>
            </p:seq>
            <p:seq concurrent="1" nextAc="seek">
              <p:cTn id="2291" restart="whenNotActive" fill="hold" evtFilter="cancelBubble" nodeType="interactiveSeq">
                <p:stCondLst>
                  <p:cond evt="onClick" delay="0">
                    <p:tgtEl>
                      <p:spTgt spid="314"/>
                    </p:tgtEl>
                  </p:cond>
                </p:stCondLst>
                <p:endSync evt="end" delay="0">
                  <p:rtn val="all"/>
                </p:endSync>
                <p:childTnLst>
                  <p:par>
                    <p:cTn id="2292" fill="hold">
                      <p:stCondLst>
                        <p:cond delay="0"/>
                      </p:stCondLst>
                      <p:childTnLst>
                        <p:par>
                          <p:cTn id="2293" fill="hold">
                            <p:stCondLst>
                              <p:cond delay="0"/>
                            </p:stCondLst>
                            <p:childTnLst>
                              <p:par>
                                <p:cTn id="2294" presetID="1" presetClass="entr" presetSubtype="0" fill="hold" grpId="0" nodeType="clickEffect">
                                  <p:stCondLst>
                                    <p:cond delay="0"/>
                                  </p:stCondLst>
                                  <p:childTnLst>
                                    <p:set>
                                      <p:cBhvr>
                                        <p:cTn id="2295" dur="1" fill="hold">
                                          <p:stCondLst>
                                            <p:cond delay="0"/>
                                          </p:stCondLst>
                                        </p:cTn>
                                        <p:tgtEl>
                                          <p:spTgt spid="320"/>
                                        </p:tgtEl>
                                        <p:attrNameLst>
                                          <p:attrName>style.visibility</p:attrName>
                                        </p:attrNameLst>
                                      </p:cBhvr>
                                      <p:to>
                                        <p:strVal val="visible"/>
                                      </p:to>
                                    </p:set>
                                  </p:childTnLst>
                                </p:cTn>
                              </p:par>
                              <p:par>
                                <p:cTn id="2296" presetID="10" presetClass="exit" presetSubtype="0" fill="hold" grpId="1" nodeType="withEffect">
                                  <p:stCondLst>
                                    <p:cond delay="0"/>
                                  </p:stCondLst>
                                  <p:childTnLst>
                                    <p:animEffect transition="out" filter="fade">
                                      <p:cBhvr>
                                        <p:cTn id="2297" dur="500"/>
                                        <p:tgtEl>
                                          <p:spTgt spid="331"/>
                                        </p:tgtEl>
                                      </p:cBhvr>
                                    </p:animEffect>
                                    <p:set>
                                      <p:cBhvr>
                                        <p:cTn id="2298"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4"/>
                  </p:tgtEl>
                </p:cond>
              </p:nextCondLst>
            </p:seq>
            <p:seq concurrent="1" nextAc="seek">
              <p:cTn id="2299" restart="whenNotActive" fill="hold" evtFilter="cancelBubble" nodeType="interactiveSeq">
                <p:stCondLst>
                  <p:cond evt="onClick" delay="0">
                    <p:tgtEl>
                      <p:spTgt spid="312"/>
                    </p:tgtEl>
                  </p:cond>
                </p:stCondLst>
                <p:endSync evt="end" delay="0">
                  <p:rtn val="all"/>
                </p:endSync>
                <p:childTnLst>
                  <p:par>
                    <p:cTn id="2300" fill="hold">
                      <p:stCondLst>
                        <p:cond delay="0"/>
                      </p:stCondLst>
                      <p:childTnLst>
                        <p:par>
                          <p:cTn id="2301" fill="hold">
                            <p:stCondLst>
                              <p:cond delay="0"/>
                            </p:stCondLst>
                            <p:childTnLst>
                              <p:par>
                                <p:cTn id="2302" presetID="1" presetClass="entr" presetSubtype="0" fill="hold" grpId="0" nodeType="clickEffect">
                                  <p:stCondLst>
                                    <p:cond delay="0"/>
                                  </p:stCondLst>
                                  <p:childTnLst>
                                    <p:set>
                                      <p:cBhvr>
                                        <p:cTn id="2303" dur="1" fill="hold">
                                          <p:stCondLst>
                                            <p:cond delay="0"/>
                                          </p:stCondLst>
                                        </p:cTn>
                                        <p:tgtEl>
                                          <p:spTgt spid="318"/>
                                        </p:tgtEl>
                                        <p:attrNameLst>
                                          <p:attrName>style.visibility</p:attrName>
                                        </p:attrNameLst>
                                      </p:cBhvr>
                                      <p:to>
                                        <p:strVal val="visible"/>
                                      </p:to>
                                    </p:set>
                                  </p:childTnLst>
                                </p:cTn>
                              </p:par>
                              <p:par>
                                <p:cTn id="2304" presetID="1" presetClass="entr" presetSubtype="0" fill="hold" grpId="1" nodeType="withEffect">
                                  <p:stCondLst>
                                    <p:cond delay="0"/>
                                  </p:stCondLst>
                                  <p:childTnLst>
                                    <p:set>
                                      <p:cBhvr>
                                        <p:cTn id="2305" dur="1" fill="hold">
                                          <p:stCondLst>
                                            <p:cond delay="0"/>
                                          </p:stCondLst>
                                        </p:cTn>
                                        <p:tgtEl>
                                          <p:spTgt spid="324"/>
                                        </p:tgtEl>
                                        <p:attrNameLst>
                                          <p:attrName>style.visibility</p:attrName>
                                        </p:attrNameLst>
                                      </p:cBhvr>
                                      <p:to>
                                        <p:strVal val="visible"/>
                                      </p:to>
                                    </p:set>
                                  </p:childTnLst>
                                </p:cTn>
                              </p:par>
                              <p:par>
                                <p:cTn id="2306" presetID="10" presetClass="exit" presetSubtype="0" fill="hold" grpId="0" nodeType="withEffect">
                                  <p:stCondLst>
                                    <p:cond delay="0"/>
                                  </p:stCondLst>
                                  <p:childTnLst>
                                    <p:animEffect transition="out" filter="fade">
                                      <p:cBhvr>
                                        <p:cTn id="2307" dur="500"/>
                                        <p:tgtEl>
                                          <p:spTgt spid="331"/>
                                        </p:tgtEl>
                                      </p:cBhvr>
                                    </p:animEffect>
                                    <p:set>
                                      <p:cBhvr>
                                        <p:cTn id="2308"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2"/>
                  </p:tgtEl>
                </p:cond>
              </p:nextCondLst>
            </p:seq>
            <p:seq concurrent="1" nextAc="seek">
              <p:cTn id="2309" restart="whenNotActive" fill="hold" evtFilter="cancelBubble" nodeType="interactiveSeq">
                <p:stCondLst>
                  <p:cond evt="onClick" delay="0">
                    <p:tgtEl>
                      <p:spTgt spid="320"/>
                    </p:tgtEl>
                  </p:cond>
                </p:stCondLst>
                <p:endSync evt="end" delay="0">
                  <p:rtn val="all"/>
                </p:endSync>
                <p:childTnLst>
                  <p:par>
                    <p:cTn id="2310" fill="hold">
                      <p:stCondLst>
                        <p:cond delay="0"/>
                      </p:stCondLst>
                      <p:childTnLst>
                        <p:par>
                          <p:cTn id="2311" fill="hold">
                            <p:stCondLst>
                              <p:cond delay="0"/>
                            </p:stCondLst>
                            <p:childTnLst>
                              <p:par>
                                <p:cTn id="2312" presetID="1" presetClass="exit" presetSubtype="0" fill="hold" grpId="1" nodeType="clickEffect">
                                  <p:stCondLst>
                                    <p:cond delay="0"/>
                                  </p:stCondLst>
                                  <p:childTnLst>
                                    <p:set>
                                      <p:cBhvr>
                                        <p:cTn id="2313" dur="1" fill="hold">
                                          <p:stCondLst>
                                            <p:cond delay="0"/>
                                          </p:stCondLst>
                                        </p:cTn>
                                        <p:tgtEl>
                                          <p:spTgt spid="320"/>
                                        </p:tgtEl>
                                        <p:attrNameLst>
                                          <p:attrName>style.visibility</p:attrName>
                                        </p:attrNameLst>
                                      </p:cBhvr>
                                      <p:to>
                                        <p:strVal val="hidden"/>
                                      </p:to>
                                    </p:set>
                                  </p:childTnLst>
                                </p:cTn>
                              </p:par>
                              <p:par>
                                <p:cTn id="2314" presetID="10" presetClass="entr" presetSubtype="0" fill="hold" grpId="6" nodeType="withEffect">
                                  <p:stCondLst>
                                    <p:cond delay="0"/>
                                  </p:stCondLst>
                                  <p:childTnLst>
                                    <p:set>
                                      <p:cBhvr>
                                        <p:cTn id="2315" dur="1" fill="hold">
                                          <p:stCondLst>
                                            <p:cond delay="0"/>
                                          </p:stCondLst>
                                        </p:cTn>
                                        <p:tgtEl>
                                          <p:spTgt spid="331"/>
                                        </p:tgtEl>
                                        <p:attrNameLst>
                                          <p:attrName>style.visibility</p:attrName>
                                        </p:attrNameLst>
                                      </p:cBhvr>
                                      <p:to>
                                        <p:strVal val="visible"/>
                                      </p:to>
                                    </p:set>
                                    <p:animEffect transition="in" filter="fade">
                                      <p:cBhvr>
                                        <p:cTn id="2316" dur="500"/>
                                        <p:tgtEl>
                                          <p:spTgt spid="331"/>
                                        </p:tgtEl>
                                      </p:cBhvr>
                                    </p:animEffect>
                                  </p:childTnLst>
                                </p:cTn>
                              </p:par>
                            </p:childTnLst>
                          </p:cTn>
                        </p:par>
                      </p:childTnLst>
                    </p:cTn>
                  </p:par>
                </p:childTnLst>
              </p:cTn>
              <p:nextCondLst>
                <p:cond evt="onClick" delay="0">
                  <p:tgtEl>
                    <p:spTgt spid="320"/>
                  </p:tgtEl>
                </p:cond>
              </p:nextCondLst>
            </p:seq>
            <p:seq concurrent="1" nextAc="seek">
              <p:cTn id="2317" restart="whenNotActive" fill="hold" evtFilter="cancelBubble" nodeType="interactiveSeq">
                <p:stCondLst>
                  <p:cond evt="onClick" delay="0">
                    <p:tgtEl>
                      <p:spTgt spid="315"/>
                    </p:tgtEl>
                  </p:cond>
                </p:stCondLst>
                <p:endSync evt="end" delay="0">
                  <p:rtn val="all"/>
                </p:endSync>
                <p:childTnLst>
                  <p:par>
                    <p:cTn id="2318" fill="hold">
                      <p:stCondLst>
                        <p:cond delay="0"/>
                      </p:stCondLst>
                      <p:childTnLst>
                        <p:par>
                          <p:cTn id="2319" fill="hold">
                            <p:stCondLst>
                              <p:cond delay="0"/>
                            </p:stCondLst>
                            <p:childTnLst>
                              <p:par>
                                <p:cTn id="2320" presetID="1" presetClass="exit" presetSubtype="0" fill="hold" grpId="1" nodeType="clickEffect">
                                  <p:stCondLst>
                                    <p:cond delay="0"/>
                                  </p:stCondLst>
                                  <p:childTnLst>
                                    <p:set>
                                      <p:cBhvr>
                                        <p:cTn id="2321" dur="1" fill="hold">
                                          <p:stCondLst>
                                            <p:cond delay="0"/>
                                          </p:stCondLst>
                                        </p:cTn>
                                        <p:tgtEl>
                                          <p:spTgt spid="315"/>
                                        </p:tgtEl>
                                        <p:attrNameLst>
                                          <p:attrName>style.visibility</p:attrName>
                                        </p:attrNameLst>
                                      </p:cBhvr>
                                      <p:to>
                                        <p:strVal val="hidden"/>
                                      </p:to>
                                    </p:set>
                                  </p:childTnLst>
                                </p:cTn>
                              </p:par>
                              <p:par>
                                <p:cTn id="2322" presetID="1" presetClass="exit" presetSubtype="0" fill="hold" grpId="5" nodeType="withEffect">
                                  <p:stCondLst>
                                    <p:cond delay="0"/>
                                  </p:stCondLst>
                                  <p:childTnLst>
                                    <p:set>
                                      <p:cBhvr>
                                        <p:cTn id="2323" dur="1" fill="hold">
                                          <p:stCondLst>
                                            <p:cond delay="0"/>
                                          </p:stCondLst>
                                        </p:cTn>
                                        <p:tgtEl>
                                          <p:spTgt spid="324"/>
                                        </p:tgtEl>
                                        <p:attrNameLst>
                                          <p:attrName>style.visibility</p:attrName>
                                        </p:attrNameLst>
                                      </p:cBhvr>
                                      <p:to>
                                        <p:strVal val="hidden"/>
                                      </p:to>
                                    </p:set>
                                  </p:childTnLst>
                                </p:cTn>
                              </p:par>
                              <p:par>
                                <p:cTn id="2324" presetID="10" presetClass="entr" presetSubtype="0" fill="hold" grpId="7" nodeType="withEffect">
                                  <p:stCondLst>
                                    <p:cond delay="0"/>
                                  </p:stCondLst>
                                  <p:childTnLst>
                                    <p:set>
                                      <p:cBhvr>
                                        <p:cTn id="2325" dur="1" fill="hold">
                                          <p:stCondLst>
                                            <p:cond delay="0"/>
                                          </p:stCondLst>
                                        </p:cTn>
                                        <p:tgtEl>
                                          <p:spTgt spid="331"/>
                                        </p:tgtEl>
                                        <p:attrNameLst>
                                          <p:attrName>style.visibility</p:attrName>
                                        </p:attrNameLst>
                                      </p:cBhvr>
                                      <p:to>
                                        <p:strVal val="visible"/>
                                      </p:to>
                                    </p:set>
                                    <p:animEffect transition="in" filter="fade">
                                      <p:cBhvr>
                                        <p:cTn id="2326" dur="500"/>
                                        <p:tgtEl>
                                          <p:spTgt spid="331"/>
                                        </p:tgtEl>
                                      </p:cBhvr>
                                    </p:animEffect>
                                  </p:childTnLst>
                                </p:cTn>
                              </p:par>
                            </p:childTnLst>
                          </p:cTn>
                        </p:par>
                      </p:childTnLst>
                    </p:cTn>
                  </p:par>
                </p:childTnLst>
              </p:cTn>
              <p:nextCondLst>
                <p:cond evt="onClick" delay="0">
                  <p:tgtEl>
                    <p:spTgt spid="315"/>
                  </p:tgtEl>
                </p:cond>
              </p:nextCondLst>
            </p:seq>
            <p:seq concurrent="1" nextAc="seek">
              <p:cTn id="2327" restart="whenNotActive" fill="hold" evtFilter="cancelBubble" nodeType="interactiveSeq">
                <p:stCondLst>
                  <p:cond evt="onClick" delay="0">
                    <p:tgtEl>
                      <p:spTgt spid="316"/>
                    </p:tgtEl>
                  </p:cond>
                </p:stCondLst>
                <p:endSync evt="end" delay="0">
                  <p:rtn val="all"/>
                </p:endSync>
                <p:childTnLst>
                  <p:par>
                    <p:cTn id="2328" fill="hold">
                      <p:stCondLst>
                        <p:cond delay="0"/>
                      </p:stCondLst>
                      <p:childTnLst>
                        <p:par>
                          <p:cTn id="2329" fill="hold">
                            <p:stCondLst>
                              <p:cond delay="0"/>
                            </p:stCondLst>
                            <p:childTnLst>
                              <p:par>
                                <p:cTn id="2330" presetID="1" presetClass="exit" presetSubtype="0" fill="hold" grpId="1" nodeType="clickEffect">
                                  <p:stCondLst>
                                    <p:cond delay="0"/>
                                  </p:stCondLst>
                                  <p:childTnLst>
                                    <p:set>
                                      <p:cBhvr>
                                        <p:cTn id="2331" dur="1" fill="hold">
                                          <p:stCondLst>
                                            <p:cond delay="0"/>
                                          </p:stCondLst>
                                        </p:cTn>
                                        <p:tgtEl>
                                          <p:spTgt spid="316"/>
                                        </p:tgtEl>
                                        <p:attrNameLst>
                                          <p:attrName>style.visibility</p:attrName>
                                        </p:attrNameLst>
                                      </p:cBhvr>
                                      <p:to>
                                        <p:strVal val="hidden"/>
                                      </p:to>
                                    </p:set>
                                  </p:childTnLst>
                                </p:cTn>
                              </p:par>
                              <p:par>
                                <p:cTn id="2332" presetID="10" presetClass="entr" presetSubtype="0" fill="hold" grpId="10" nodeType="withEffect">
                                  <p:stCondLst>
                                    <p:cond delay="0"/>
                                  </p:stCondLst>
                                  <p:childTnLst>
                                    <p:set>
                                      <p:cBhvr>
                                        <p:cTn id="2333" dur="1" fill="hold">
                                          <p:stCondLst>
                                            <p:cond delay="0"/>
                                          </p:stCondLst>
                                        </p:cTn>
                                        <p:tgtEl>
                                          <p:spTgt spid="331"/>
                                        </p:tgtEl>
                                        <p:attrNameLst>
                                          <p:attrName>style.visibility</p:attrName>
                                        </p:attrNameLst>
                                      </p:cBhvr>
                                      <p:to>
                                        <p:strVal val="visible"/>
                                      </p:to>
                                    </p:set>
                                    <p:animEffect transition="in" filter="fade">
                                      <p:cBhvr>
                                        <p:cTn id="2334" dur="500"/>
                                        <p:tgtEl>
                                          <p:spTgt spid="331"/>
                                        </p:tgtEl>
                                      </p:cBhvr>
                                    </p:animEffect>
                                  </p:childTnLst>
                                </p:cTn>
                              </p:par>
                            </p:childTnLst>
                          </p:cTn>
                        </p:par>
                      </p:childTnLst>
                    </p:cTn>
                  </p:par>
                </p:childTnLst>
              </p:cTn>
              <p:nextCondLst>
                <p:cond evt="onClick" delay="0">
                  <p:tgtEl>
                    <p:spTgt spid="316"/>
                  </p:tgtEl>
                </p:cond>
              </p:nextCondLst>
            </p:seq>
            <p:seq concurrent="1" nextAc="seek">
              <p:cTn id="2335" restart="whenNotActive" fill="hold" evtFilter="cancelBubble" nodeType="interactiveSeq">
                <p:stCondLst>
                  <p:cond evt="onClick" delay="0">
                    <p:tgtEl>
                      <p:spTgt spid="317"/>
                    </p:tgtEl>
                  </p:cond>
                </p:stCondLst>
                <p:endSync evt="end" delay="0">
                  <p:rtn val="all"/>
                </p:endSync>
                <p:childTnLst>
                  <p:par>
                    <p:cTn id="2336" fill="hold">
                      <p:stCondLst>
                        <p:cond delay="0"/>
                      </p:stCondLst>
                      <p:childTnLst>
                        <p:par>
                          <p:cTn id="2337" fill="hold">
                            <p:stCondLst>
                              <p:cond delay="0"/>
                            </p:stCondLst>
                            <p:childTnLst>
                              <p:par>
                                <p:cTn id="2338" presetID="1" presetClass="exit" presetSubtype="0" fill="hold" grpId="0" nodeType="clickEffect">
                                  <p:stCondLst>
                                    <p:cond delay="0"/>
                                  </p:stCondLst>
                                  <p:childTnLst>
                                    <p:set>
                                      <p:cBhvr>
                                        <p:cTn id="2339" dur="1" fill="hold">
                                          <p:stCondLst>
                                            <p:cond delay="0"/>
                                          </p:stCondLst>
                                        </p:cTn>
                                        <p:tgtEl>
                                          <p:spTgt spid="317"/>
                                        </p:tgtEl>
                                        <p:attrNameLst>
                                          <p:attrName>style.visibility</p:attrName>
                                        </p:attrNameLst>
                                      </p:cBhvr>
                                      <p:to>
                                        <p:strVal val="hidden"/>
                                      </p:to>
                                    </p:set>
                                  </p:childTnLst>
                                </p:cTn>
                              </p:par>
                              <p:par>
                                <p:cTn id="2340" presetID="1" presetClass="exit" presetSubtype="0" fill="hold" grpId="1" nodeType="withEffect">
                                  <p:stCondLst>
                                    <p:cond delay="0"/>
                                  </p:stCondLst>
                                  <p:childTnLst>
                                    <p:set>
                                      <p:cBhvr>
                                        <p:cTn id="2341" dur="1" fill="hold">
                                          <p:stCondLst>
                                            <p:cond delay="0"/>
                                          </p:stCondLst>
                                        </p:cTn>
                                        <p:tgtEl>
                                          <p:spTgt spid="326"/>
                                        </p:tgtEl>
                                        <p:attrNameLst>
                                          <p:attrName>style.visibility</p:attrName>
                                        </p:attrNameLst>
                                      </p:cBhvr>
                                      <p:to>
                                        <p:strVal val="hidden"/>
                                      </p:to>
                                    </p:set>
                                  </p:childTnLst>
                                </p:cTn>
                              </p:par>
                              <p:par>
                                <p:cTn id="2342" presetID="10" presetClass="entr" presetSubtype="0" fill="hold" grpId="9" nodeType="withEffect">
                                  <p:stCondLst>
                                    <p:cond delay="0"/>
                                  </p:stCondLst>
                                  <p:childTnLst>
                                    <p:set>
                                      <p:cBhvr>
                                        <p:cTn id="2343" dur="1" fill="hold">
                                          <p:stCondLst>
                                            <p:cond delay="0"/>
                                          </p:stCondLst>
                                        </p:cTn>
                                        <p:tgtEl>
                                          <p:spTgt spid="331"/>
                                        </p:tgtEl>
                                        <p:attrNameLst>
                                          <p:attrName>style.visibility</p:attrName>
                                        </p:attrNameLst>
                                      </p:cBhvr>
                                      <p:to>
                                        <p:strVal val="visible"/>
                                      </p:to>
                                    </p:set>
                                    <p:animEffect transition="in" filter="fade">
                                      <p:cBhvr>
                                        <p:cTn id="2344" dur="500"/>
                                        <p:tgtEl>
                                          <p:spTgt spid="331"/>
                                        </p:tgtEl>
                                      </p:cBhvr>
                                    </p:animEffect>
                                  </p:childTnLst>
                                </p:cTn>
                              </p:par>
                            </p:childTnLst>
                          </p:cTn>
                        </p:par>
                      </p:childTnLst>
                    </p:cTn>
                  </p:par>
                </p:childTnLst>
              </p:cTn>
              <p:nextCondLst>
                <p:cond evt="onClick" delay="0">
                  <p:tgtEl>
                    <p:spTgt spid="317"/>
                  </p:tgtEl>
                </p:cond>
              </p:nextCondLst>
            </p:seq>
            <p:seq concurrent="1" nextAc="seek">
              <p:cTn id="2345" restart="whenNotActive" fill="hold" evtFilter="cancelBubble" nodeType="interactiveSeq">
                <p:stCondLst>
                  <p:cond evt="onClick" delay="0">
                    <p:tgtEl>
                      <p:spTgt spid="318"/>
                    </p:tgtEl>
                  </p:cond>
                </p:stCondLst>
                <p:endSync evt="end" delay="0">
                  <p:rtn val="all"/>
                </p:endSync>
                <p:childTnLst>
                  <p:par>
                    <p:cTn id="2346" fill="hold">
                      <p:stCondLst>
                        <p:cond delay="0"/>
                      </p:stCondLst>
                      <p:childTnLst>
                        <p:par>
                          <p:cTn id="2347" fill="hold">
                            <p:stCondLst>
                              <p:cond delay="0"/>
                            </p:stCondLst>
                            <p:childTnLst>
                              <p:par>
                                <p:cTn id="2348" presetID="1" presetClass="exit" presetSubtype="0" fill="hold" grpId="1" nodeType="clickEffect">
                                  <p:stCondLst>
                                    <p:cond delay="0"/>
                                  </p:stCondLst>
                                  <p:childTnLst>
                                    <p:set>
                                      <p:cBhvr>
                                        <p:cTn id="2349" dur="1" fill="hold">
                                          <p:stCondLst>
                                            <p:cond delay="0"/>
                                          </p:stCondLst>
                                        </p:cTn>
                                        <p:tgtEl>
                                          <p:spTgt spid="318"/>
                                        </p:tgtEl>
                                        <p:attrNameLst>
                                          <p:attrName>style.visibility</p:attrName>
                                        </p:attrNameLst>
                                      </p:cBhvr>
                                      <p:to>
                                        <p:strVal val="hidden"/>
                                      </p:to>
                                    </p:set>
                                  </p:childTnLst>
                                </p:cTn>
                              </p:par>
                              <p:par>
                                <p:cTn id="2350" presetID="1" presetClass="exit" presetSubtype="0" fill="hold" grpId="4" nodeType="withEffect">
                                  <p:stCondLst>
                                    <p:cond delay="0"/>
                                  </p:stCondLst>
                                  <p:childTnLst>
                                    <p:set>
                                      <p:cBhvr>
                                        <p:cTn id="2351" dur="1" fill="hold">
                                          <p:stCondLst>
                                            <p:cond delay="0"/>
                                          </p:stCondLst>
                                        </p:cTn>
                                        <p:tgtEl>
                                          <p:spTgt spid="324"/>
                                        </p:tgtEl>
                                        <p:attrNameLst>
                                          <p:attrName>style.visibility</p:attrName>
                                        </p:attrNameLst>
                                      </p:cBhvr>
                                      <p:to>
                                        <p:strVal val="hidden"/>
                                      </p:to>
                                    </p:set>
                                  </p:childTnLst>
                                </p:cTn>
                              </p:par>
                              <p:par>
                                <p:cTn id="2352" presetID="10" presetClass="entr" presetSubtype="0" fill="hold" grpId="11" nodeType="withEffect">
                                  <p:stCondLst>
                                    <p:cond delay="0"/>
                                  </p:stCondLst>
                                  <p:childTnLst>
                                    <p:set>
                                      <p:cBhvr>
                                        <p:cTn id="2353" dur="1" fill="hold">
                                          <p:stCondLst>
                                            <p:cond delay="0"/>
                                          </p:stCondLst>
                                        </p:cTn>
                                        <p:tgtEl>
                                          <p:spTgt spid="331"/>
                                        </p:tgtEl>
                                        <p:attrNameLst>
                                          <p:attrName>style.visibility</p:attrName>
                                        </p:attrNameLst>
                                      </p:cBhvr>
                                      <p:to>
                                        <p:strVal val="visible"/>
                                      </p:to>
                                    </p:set>
                                    <p:animEffect transition="in" filter="fade">
                                      <p:cBhvr>
                                        <p:cTn id="2354" dur="500"/>
                                        <p:tgtEl>
                                          <p:spTgt spid="331"/>
                                        </p:tgtEl>
                                      </p:cBhvr>
                                    </p:animEffect>
                                  </p:childTnLst>
                                </p:cTn>
                              </p:par>
                            </p:childTnLst>
                          </p:cTn>
                        </p:par>
                      </p:childTnLst>
                    </p:cTn>
                  </p:par>
                </p:childTnLst>
              </p:cTn>
              <p:nextCondLst>
                <p:cond evt="onClick" delay="0">
                  <p:tgtEl>
                    <p:spTgt spid="318"/>
                  </p:tgtEl>
                </p:cond>
              </p:nextCondLst>
            </p:seq>
            <p:seq concurrent="1" nextAc="seek">
              <p:cTn id="2355" restart="whenNotActive" fill="hold" evtFilter="cancelBubble" nodeType="interactiveSeq">
                <p:stCondLst>
                  <p:cond evt="onClick" delay="0">
                    <p:tgtEl>
                      <p:spTgt spid="319"/>
                    </p:tgtEl>
                  </p:cond>
                </p:stCondLst>
                <p:endSync evt="end" delay="0">
                  <p:rtn val="all"/>
                </p:endSync>
                <p:childTnLst>
                  <p:par>
                    <p:cTn id="2356" fill="hold">
                      <p:stCondLst>
                        <p:cond delay="0"/>
                      </p:stCondLst>
                      <p:childTnLst>
                        <p:par>
                          <p:cTn id="2357" fill="hold">
                            <p:stCondLst>
                              <p:cond delay="0"/>
                            </p:stCondLst>
                            <p:childTnLst>
                              <p:par>
                                <p:cTn id="2358" presetID="1" presetClass="exit" presetSubtype="0" fill="hold" grpId="1" nodeType="clickEffect">
                                  <p:stCondLst>
                                    <p:cond delay="0"/>
                                  </p:stCondLst>
                                  <p:childTnLst>
                                    <p:set>
                                      <p:cBhvr>
                                        <p:cTn id="2359" dur="1" fill="hold">
                                          <p:stCondLst>
                                            <p:cond delay="0"/>
                                          </p:stCondLst>
                                        </p:cTn>
                                        <p:tgtEl>
                                          <p:spTgt spid="319"/>
                                        </p:tgtEl>
                                        <p:attrNameLst>
                                          <p:attrName>style.visibility</p:attrName>
                                        </p:attrNameLst>
                                      </p:cBhvr>
                                      <p:to>
                                        <p:strVal val="hidden"/>
                                      </p:to>
                                    </p:set>
                                  </p:childTnLst>
                                </p:cTn>
                              </p:par>
                              <p:par>
                                <p:cTn id="2360" presetID="1" presetClass="exit" presetSubtype="0" fill="hold" grpId="3" nodeType="withEffect">
                                  <p:stCondLst>
                                    <p:cond delay="0"/>
                                  </p:stCondLst>
                                  <p:childTnLst>
                                    <p:set>
                                      <p:cBhvr>
                                        <p:cTn id="2361" dur="1" fill="hold">
                                          <p:stCondLst>
                                            <p:cond delay="0"/>
                                          </p:stCondLst>
                                        </p:cTn>
                                        <p:tgtEl>
                                          <p:spTgt spid="324"/>
                                        </p:tgtEl>
                                        <p:attrNameLst>
                                          <p:attrName>style.visibility</p:attrName>
                                        </p:attrNameLst>
                                      </p:cBhvr>
                                      <p:to>
                                        <p:strVal val="hidden"/>
                                      </p:to>
                                    </p:set>
                                  </p:childTnLst>
                                </p:cTn>
                              </p:par>
                              <p:par>
                                <p:cTn id="2362" presetID="10" presetClass="entr" presetSubtype="0" fill="hold" grpId="8" nodeType="withEffect">
                                  <p:stCondLst>
                                    <p:cond delay="0"/>
                                  </p:stCondLst>
                                  <p:childTnLst>
                                    <p:set>
                                      <p:cBhvr>
                                        <p:cTn id="2363" dur="1" fill="hold">
                                          <p:stCondLst>
                                            <p:cond delay="0"/>
                                          </p:stCondLst>
                                        </p:cTn>
                                        <p:tgtEl>
                                          <p:spTgt spid="331"/>
                                        </p:tgtEl>
                                        <p:attrNameLst>
                                          <p:attrName>style.visibility</p:attrName>
                                        </p:attrNameLst>
                                      </p:cBhvr>
                                      <p:to>
                                        <p:strVal val="visible"/>
                                      </p:to>
                                    </p:set>
                                    <p:animEffect transition="in" filter="fade">
                                      <p:cBhvr>
                                        <p:cTn id="2364" dur="500"/>
                                        <p:tgtEl>
                                          <p:spTgt spid="331"/>
                                        </p:tgtEl>
                                      </p:cBhvr>
                                    </p:animEffect>
                                  </p:childTnLst>
                                </p:cTn>
                              </p:par>
                            </p:childTnLst>
                          </p:cTn>
                        </p:par>
                      </p:childTnLst>
                    </p:cTn>
                  </p:par>
                </p:childTnLst>
              </p:cTn>
              <p:nextCondLst>
                <p:cond evt="onClick" delay="0">
                  <p:tgtEl>
                    <p:spTgt spid="319"/>
                  </p:tgtEl>
                </p:cond>
              </p:nextCondLst>
            </p:seq>
            <p:seq concurrent="1" nextAc="seek">
              <p:cTn id="2365" restart="whenNotActive" fill="hold" evtFilter="cancelBubble" nodeType="interactiveSeq">
                <p:stCondLst>
                  <p:cond evt="onClick" delay="0">
                    <p:tgtEl>
                      <p:spTgt spid="333"/>
                    </p:tgtEl>
                  </p:cond>
                </p:stCondLst>
                <p:endSync evt="end" delay="0">
                  <p:rtn val="all"/>
                </p:endSync>
                <p:childTnLst>
                  <p:par>
                    <p:cTn id="2366" fill="hold">
                      <p:stCondLst>
                        <p:cond delay="0"/>
                      </p:stCondLst>
                      <p:childTnLst>
                        <p:par>
                          <p:cTn id="2367" fill="hold">
                            <p:stCondLst>
                              <p:cond delay="0"/>
                            </p:stCondLst>
                            <p:childTnLst>
                              <p:par>
                                <p:cTn id="2368" presetID="1" presetClass="entr" presetSubtype="0" fill="hold" grpId="0" nodeType="clickEffect">
                                  <p:stCondLst>
                                    <p:cond delay="0"/>
                                  </p:stCondLst>
                                  <p:childTnLst>
                                    <p:set>
                                      <p:cBhvr>
                                        <p:cTn id="2369" dur="1" fill="hold">
                                          <p:stCondLst>
                                            <p:cond delay="0"/>
                                          </p:stCondLst>
                                        </p:cTn>
                                        <p:tgtEl>
                                          <p:spTgt spid="339"/>
                                        </p:tgtEl>
                                        <p:attrNameLst>
                                          <p:attrName>style.visibility</p:attrName>
                                        </p:attrNameLst>
                                      </p:cBhvr>
                                      <p:to>
                                        <p:strVal val="visible"/>
                                      </p:to>
                                    </p:set>
                                  </p:childTnLst>
                                </p:cTn>
                              </p:par>
                              <p:par>
                                <p:cTn id="2370" presetID="1" presetClass="entr" presetSubtype="0" fill="hold" grpId="0" nodeType="withEffect">
                                  <p:stCondLst>
                                    <p:cond delay="0"/>
                                  </p:stCondLst>
                                  <p:childTnLst>
                                    <p:set>
                                      <p:cBhvr>
                                        <p:cTn id="2371" dur="1" fill="hold">
                                          <p:stCondLst>
                                            <p:cond delay="0"/>
                                          </p:stCondLst>
                                        </p:cTn>
                                        <p:tgtEl>
                                          <p:spTgt spid="323"/>
                                        </p:tgtEl>
                                        <p:attrNameLst>
                                          <p:attrName>style.visibility</p:attrName>
                                        </p:attrNameLst>
                                      </p:cBhvr>
                                      <p:to>
                                        <p:strVal val="visible"/>
                                      </p:to>
                                    </p:set>
                                  </p:childTnLst>
                                </p:cTn>
                              </p:par>
                              <p:par>
                                <p:cTn id="2372" presetID="10" presetClass="exit" presetSubtype="0" fill="hold" grpId="0" nodeType="withEffect">
                                  <p:stCondLst>
                                    <p:cond delay="0"/>
                                  </p:stCondLst>
                                  <p:childTnLst>
                                    <p:animEffect transition="out" filter="fade">
                                      <p:cBhvr>
                                        <p:cTn id="2373" dur="500"/>
                                        <p:tgtEl>
                                          <p:spTgt spid="332"/>
                                        </p:tgtEl>
                                      </p:cBhvr>
                                    </p:animEffect>
                                    <p:set>
                                      <p:cBhvr>
                                        <p:cTn id="2374"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3"/>
                  </p:tgtEl>
                </p:cond>
              </p:nextCondLst>
            </p:seq>
            <p:seq concurrent="1" nextAc="seek">
              <p:cTn id="2375" restart="whenNotActive" fill="hold" evtFilter="cancelBubble" nodeType="interactiveSeq">
                <p:stCondLst>
                  <p:cond evt="onClick" delay="0">
                    <p:tgtEl>
                      <p:spTgt spid="334"/>
                    </p:tgtEl>
                  </p:cond>
                </p:stCondLst>
                <p:endSync evt="end" delay="0">
                  <p:rtn val="all"/>
                </p:endSync>
                <p:childTnLst>
                  <p:par>
                    <p:cTn id="2376" fill="hold">
                      <p:stCondLst>
                        <p:cond delay="0"/>
                      </p:stCondLst>
                      <p:childTnLst>
                        <p:par>
                          <p:cTn id="2377" fill="hold">
                            <p:stCondLst>
                              <p:cond delay="0"/>
                            </p:stCondLst>
                            <p:childTnLst>
                              <p:par>
                                <p:cTn id="2378" presetID="1" presetClass="entr" presetSubtype="0" fill="hold" grpId="0" nodeType="clickEffect">
                                  <p:stCondLst>
                                    <p:cond delay="0"/>
                                  </p:stCondLst>
                                  <p:childTnLst>
                                    <p:set>
                                      <p:cBhvr>
                                        <p:cTn id="2379" dur="1" fill="hold">
                                          <p:stCondLst>
                                            <p:cond delay="0"/>
                                          </p:stCondLst>
                                        </p:cTn>
                                        <p:tgtEl>
                                          <p:spTgt spid="340"/>
                                        </p:tgtEl>
                                        <p:attrNameLst>
                                          <p:attrName>style.visibility</p:attrName>
                                        </p:attrNameLst>
                                      </p:cBhvr>
                                      <p:to>
                                        <p:strVal val="visible"/>
                                      </p:to>
                                    </p:set>
                                  </p:childTnLst>
                                </p:cTn>
                              </p:par>
                              <p:par>
                                <p:cTn id="2380" presetID="10" presetClass="exit" presetSubtype="0" fill="hold" grpId="1" nodeType="withEffect">
                                  <p:stCondLst>
                                    <p:cond delay="0"/>
                                  </p:stCondLst>
                                  <p:childTnLst>
                                    <p:animEffect transition="out" filter="fade">
                                      <p:cBhvr>
                                        <p:cTn id="2381" dur="500"/>
                                        <p:tgtEl>
                                          <p:spTgt spid="332"/>
                                        </p:tgtEl>
                                      </p:cBhvr>
                                    </p:animEffect>
                                    <p:set>
                                      <p:cBhvr>
                                        <p:cTn id="2382"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4"/>
                  </p:tgtEl>
                </p:cond>
              </p:nextCondLst>
            </p:seq>
            <p:seq concurrent="1" nextAc="seek">
              <p:cTn id="2383" restart="whenNotActive" fill="hold" evtFilter="cancelBubble" nodeType="interactiveSeq">
                <p:stCondLst>
                  <p:cond evt="onClick" delay="0">
                    <p:tgtEl>
                      <p:spTgt spid="335"/>
                    </p:tgtEl>
                  </p:cond>
                </p:stCondLst>
                <p:endSync evt="end" delay="0">
                  <p:rtn val="all"/>
                </p:endSync>
                <p:childTnLst>
                  <p:par>
                    <p:cTn id="2384" fill="hold">
                      <p:stCondLst>
                        <p:cond delay="0"/>
                      </p:stCondLst>
                      <p:childTnLst>
                        <p:par>
                          <p:cTn id="2385" fill="hold">
                            <p:stCondLst>
                              <p:cond delay="0"/>
                            </p:stCondLst>
                            <p:childTnLst>
                              <p:par>
                                <p:cTn id="2386" presetID="1" presetClass="entr" presetSubtype="0" fill="hold" grpId="0" nodeType="clickEffect">
                                  <p:stCondLst>
                                    <p:cond delay="0"/>
                                  </p:stCondLst>
                                  <p:childTnLst>
                                    <p:set>
                                      <p:cBhvr>
                                        <p:cTn id="2387" dur="1" fill="hold">
                                          <p:stCondLst>
                                            <p:cond delay="0"/>
                                          </p:stCondLst>
                                        </p:cTn>
                                        <p:tgtEl>
                                          <p:spTgt spid="341"/>
                                        </p:tgtEl>
                                        <p:attrNameLst>
                                          <p:attrName>style.visibility</p:attrName>
                                        </p:attrNameLst>
                                      </p:cBhvr>
                                      <p:to>
                                        <p:strVal val="visible"/>
                                      </p:to>
                                    </p:set>
                                  </p:childTnLst>
                                </p:cTn>
                              </p:par>
                              <p:par>
                                <p:cTn id="2388" presetID="1" presetClass="entr" presetSubtype="0" fill="hold" grpId="2" nodeType="withEffect">
                                  <p:stCondLst>
                                    <p:cond delay="0"/>
                                  </p:stCondLst>
                                  <p:childTnLst>
                                    <p:set>
                                      <p:cBhvr>
                                        <p:cTn id="2389" dur="1" fill="hold">
                                          <p:stCondLst>
                                            <p:cond delay="0"/>
                                          </p:stCondLst>
                                        </p:cTn>
                                        <p:tgtEl>
                                          <p:spTgt spid="323"/>
                                        </p:tgtEl>
                                        <p:attrNameLst>
                                          <p:attrName>style.visibility</p:attrName>
                                        </p:attrNameLst>
                                      </p:cBhvr>
                                      <p:to>
                                        <p:strVal val="visible"/>
                                      </p:to>
                                    </p:set>
                                  </p:childTnLst>
                                </p:cTn>
                              </p:par>
                              <p:par>
                                <p:cTn id="2390" presetID="10" presetClass="exit" presetSubtype="0" fill="hold" grpId="2" nodeType="withEffect">
                                  <p:stCondLst>
                                    <p:cond delay="0"/>
                                  </p:stCondLst>
                                  <p:childTnLst>
                                    <p:animEffect transition="out" filter="fade">
                                      <p:cBhvr>
                                        <p:cTn id="2391" dur="500"/>
                                        <p:tgtEl>
                                          <p:spTgt spid="332"/>
                                        </p:tgtEl>
                                      </p:cBhvr>
                                    </p:animEffect>
                                    <p:set>
                                      <p:cBhvr>
                                        <p:cTn id="2392"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5"/>
                  </p:tgtEl>
                </p:cond>
              </p:nextCondLst>
            </p:seq>
            <p:seq concurrent="1" nextAc="seek">
              <p:cTn id="2393" restart="whenNotActive" fill="hold" evtFilter="cancelBubble" nodeType="interactiveSeq">
                <p:stCondLst>
                  <p:cond evt="onClick" delay="0">
                    <p:tgtEl>
                      <p:spTgt spid="337"/>
                    </p:tgtEl>
                  </p:cond>
                </p:stCondLst>
                <p:endSync evt="end" delay="0">
                  <p:rtn val="all"/>
                </p:endSync>
                <p:childTnLst>
                  <p:par>
                    <p:cTn id="2394" fill="hold">
                      <p:stCondLst>
                        <p:cond delay="0"/>
                      </p:stCondLst>
                      <p:childTnLst>
                        <p:par>
                          <p:cTn id="2395" fill="hold">
                            <p:stCondLst>
                              <p:cond delay="0"/>
                            </p:stCondLst>
                            <p:childTnLst>
                              <p:par>
                                <p:cTn id="2396" presetID="1" presetClass="entr" presetSubtype="0" fill="hold" grpId="0" nodeType="clickEffect">
                                  <p:stCondLst>
                                    <p:cond delay="0"/>
                                  </p:stCondLst>
                                  <p:childTnLst>
                                    <p:set>
                                      <p:cBhvr>
                                        <p:cTn id="2397" dur="1" fill="hold">
                                          <p:stCondLst>
                                            <p:cond delay="0"/>
                                          </p:stCondLst>
                                        </p:cTn>
                                        <p:tgtEl>
                                          <p:spTgt spid="343"/>
                                        </p:tgtEl>
                                        <p:attrNameLst>
                                          <p:attrName>style.visibility</p:attrName>
                                        </p:attrNameLst>
                                      </p:cBhvr>
                                      <p:to>
                                        <p:strVal val="visible"/>
                                      </p:to>
                                    </p:set>
                                  </p:childTnLst>
                                </p:cTn>
                              </p:par>
                              <p:par>
                                <p:cTn id="2398" presetID="1" presetClass="entr" presetSubtype="0" fill="hold" grpId="1" nodeType="withEffect">
                                  <p:stCondLst>
                                    <p:cond delay="0"/>
                                  </p:stCondLst>
                                  <p:childTnLst>
                                    <p:set>
                                      <p:cBhvr>
                                        <p:cTn id="2399" dur="1" fill="hold">
                                          <p:stCondLst>
                                            <p:cond delay="0"/>
                                          </p:stCondLst>
                                        </p:cTn>
                                        <p:tgtEl>
                                          <p:spTgt spid="323"/>
                                        </p:tgtEl>
                                        <p:attrNameLst>
                                          <p:attrName>style.visibility</p:attrName>
                                        </p:attrNameLst>
                                      </p:cBhvr>
                                      <p:to>
                                        <p:strVal val="visible"/>
                                      </p:to>
                                    </p:set>
                                  </p:childTnLst>
                                </p:cTn>
                              </p:par>
                              <p:par>
                                <p:cTn id="2400" presetID="10" presetClass="exit" presetSubtype="0" fill="hold" grpId="9" nodeType="withEffect">
                                  <p:stCondLst>
                                    <p:cond delay="0"/>
                                  </p:stCondLst>
                                  <p:childTnLst>
                                    <p:animEffect transition="out" filter="fade">
                                      <p:cBhvr>
                                        <p:cTn id="2401" dur="500"/>
                                        <p:tgtEl>
                                          <p:spTgt spid="332"/>
                                        </p:tgtEl>
                                      </p:cBhvr>
                                    </p:animEffect>
                                    <p:set>
                                      <p:cBhvr>
                                        <p:cTn id="2402"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7"/>
                  </p:tgtEl>
                </p:cond>
              </p:nextCondLst>
            </p:seq>
            <p:seq concurrent="1" nextAc="seek">
              <p:cTn id="2403" restart="whenNotActive" fill="hold" evtFilter="cancelBubble" nodeType="interactiveSeq">
                <p:stCondLst>
                  <p:cond evt="onClick" delay="0">
                    <p:tgtEl>
                      <p:spTgt spid="338"/>
                    </p:tgtEl>
                  </p:cond>
                </p:stCondLst>
                <p:endSync evt="end" delay="0">
                  <p:rtn val="all"/>
                </p:endSync>
                <p:childTnLst>
                  <p:par>
                    <p:cTn id="2404" fill="hold">
                      <p:stCondLst>
                        <p:cond delay="0"/>
                      </p:stCondLst>
                      <p:childTnLst>
                        <p:par>
                          <p:cTn id="2405" fill="hold">
                            <p:stCondLst>
                              <p:cond delay="0"/>
                            </p:stCondLst>
                            <p:childTnLst>
                              <p:par>
                                <p:cTn id="2406" presetID="1" presetClass="entr" presetSubtype="0" fill="hold" grpId="0" nodeType="clickEffect">
                                  <p:stCondLst>
                                    <p:cond delay="0"/>
                                  </p:stCondLst>
                                  <p:childTnLst>
                                    <p:set>
                                      <p:cBhvr>
                                        <p:cTn id="2407" dur="1" fill="hold">
                                          <p:stCondLst>
                                            <p:cond delay="0"/>
                                          </p:stCondLst>
                                        </p:cTn>
                                        <p:tgtEl>
                                          <p:spTgt spid="344"/>
                                        </p:tgtEl>
                                        <p:attrNameLst>
                                          <p:attrName>style.visibility</p:attrName>
                                        </p:attrNameLst>
                                      </p:cBhvr>
                                      <p:to>
                                        <p:strVal val="visible"/>
                                      </p:to>
                                    </p:set>
                                  </p:childTnLst>
                                </p:cTn>
                              </p:par>
                              <p:par>
                                <p:cTn id="2408" presetID="10" presetClass="exit" presetSubtype="0" fill="hold" grpId="10" nodeType="withEffect">
                                  <p:stCondLst>
                                    <p:cond delay="0"/>
                                  </p:stCondLst>
                                  <p:childTnLst>
                                    <p:animEffect transition="out" filter="fade">
                                      <p:cBhvr>
                                        <p:cTn id="2409" dur="500"/>
                                        <p:tgtEl>
                                          <p:spTgt spid="332"/>
                                        </p:tgtEl>
                                      </p:cBhvr>
                                    </p:animEffect>
                                    <p:set>
                                      <p:cBhvr>
                                        <p:cTn id="2410"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8"/>
                  </p:tgtEl>
                </p:cond>
              </p:nextCondLst>
            </p:seq>
            <p:seq concurrent="1" nextAc="seek">
              <p:cTn id="2411" restart="whenNotActive" fill="hold" evtFilter="cancelBubble" nodeType="interactiveSeq">
                <p:stCondLst>
                  <p:cond evt="onClick" delay="0">
                    <p:tgtEl>
                      <p:spTgt spid="336"/>
                    </p:tgtEl>
                  </p:cond>
                </p:stCondLst>
                <p:endSync evt="end" delay="0">
                  <p:rtn val="all"/>
                </p:endSync>
                <p:childTnLst>
                  <p:par>
                    <p:cTn id="2412" fill="hold">
                      <p:stCondLst>
                        <p:cond delay="0"/>
                      </p:stCondLst>
                      <p:childTnLst>
                        <p:par>
                          <p:cTn id="2413" fill="hold">
                            <p:stCondLst>
                              <p:cond delay="0"/>
                            </p:stCondLst>
                            <p:childTnLst>
                              <p:par>
                                <p:cTn id="2414" presetID="1" presetClass="entr" presetSubtype="0" fill="hold" grpId="0" nodeType="clickEffect">
                                  <p:stCondLst>
                                    <p:cond delay="0"/>
                                  </p:stCondLst>
                                  <p:childTnLst>
                                    <p:set>
                                      <p:cBhvr>
                                        <p:cTn id="2415" dur="1" fill="hold">
                                          <p:stCondLst>
                                            <p:cond delay="0"/>
                                          </p:stCondLst>
                                        </p:cTn>
                                        <p:tgtEl>
                                          <p:spTgt spid="342"/>
                                        </p:tgtEl>
                                        <p:attrNameLst>
                                          <p:attrName>style.visibility</p:attrName>
                                        </p:attrNameLst>
                                      </p:cBhvr>
                                      <p:to>
                                        <p:strVal val="visible"/>
                                      </p:to>
                                    </p:set>
                                  </p:childTnLst>
                                </p:cTn>
                              </p:par>
                              <p:par>
                                <p:cTn id="2416" presetID="1" presetClass="entr" presetSubtype="0" fill="hold" grpId="0" nodeType="withEffect">
                                  <p:stCondLst>
                                    <p:cond delay="0"/>
                                  </p:stCondLst>
                                  <p:childTnLst>
                                    <p:set>
                                      <p:cBhvr>
                                        <p:cTn id="2417" dur="1" fill="hold">
                                          <p:stCondLst>
                                            <p:cond delay="0"/>
                                          </p:stCondLst>
                                        </p:cTn>
                                        <p:tgtEl>
                                          <p:spTgt spid="325"/>
                                        </p:tgtEl>
                                        <p:attrNameLst>
                                          <p:attrName>style.visibility</p:attrName>
                                        </p:attrNameLst>
                                      </p:cBhvr>
                                      <p:to>
                                        <p:strVal val="visible"/>
                                      </p:to>
                                    </p:set>
                                  </p:childTnLst>
                                </p:cTn>
                              </p:par>
                              <p:par>
                                <p:cTn id="2418" presetID="10" presetClass="exit" presetSubtype="0" fill="hold" grpId="11" nodeType="withEffect">
                                  <p:stCondLst>
                                    <p:cond delay="0"/>
                                  </p:stCondLst>
                                  <p:childTnLst>
                                    <p:animEffect transition="out" filter="fade">
                                      <p:cBhvr>
                                        <p:cTn id="2419" dur="500"/>
                                        <p:tgtEl>
                                          <p:spTgt spid="332"/>
                                        </p:tgtEl>
                                      </p:cBhvr>
                                    </p:animEffect>
                                    <p:set>
                                      <p:cBhvr>
                                        <p:cTn id="2420"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6"/>
                  </p:tgtEl>
                </p:cond>
              </p:nextCondLst>
            </p:seq>
            <p:seq concurrent="1" nextAc="seek">
              <p:cTn id="2421" restart="whenNotActive" fill="hold" evtFilter="cancelBubble" nodeType="interactiveSeq">
                <p:stCondLst>
                  <p:cond evt="onClick" delay="0">
                    <p:tgtEl>
                      <p:spTgt spid="344"/>
                    </p:tgtEl>
                  </p:cond>
                </p:stCondLst>
                <p:endSync evt="end" delay="0">
                  <p:rtn val="all"/>
                </p:endSync>
                <p:childTnLst>
                  <p:par>
                    <p:cTn id="2422" fill="hold">
                      <p:stCondLst>
                        <p:cond delay="0"/>
                      </p:stCondLst>
                      <p:childTnLst>
                        <p:par>
                          <p:cTn id="2423" fill="hold">
                            <p:stCondLst>
                              <p:cond delay="0"/>
                            </p:stCondLst>
                            <p:childTnLst>
                              <p:par>
                                <p:cTn id="2424" presetID="1" presetClass="exit" presetSubtype="0" fill="hold" grpId="1" nodeType="clickEffect">
                                  <p:stCondLst>
                                    <p:cond delay="0"/>
                                  </p:stCondLst>
                                  <p:childTnLst>
                                    <p:set>
                                      <p:cBhvr>
                                        <p:cTn id="2425" dur="1" fill="hold">
                                          <p:stCondLst>
                                            <p:cond delay="0"/>
                                          </p:stCondLst>
                                        </p:cTn>
                                        <p:tgtEl>
                                          <p:spTgt spid="344"/>
                                        </p:tgtEl>
                                        <p:attrNameLst>
                                          <p:attrName>style.visibility</p:attrName>
                                        </p:attrNameLst>
                                      </p:cBhvr>
                                      <p:to>
                                        <p:strVal val="hidden"/>
                                      </p:to>
                                    </p:set>
                                  </p:childTnLst>
                                </p:cTn>
                              </p:par>
                              <p:par>
                                <p:cTn id="2426" presetID="10" presetClass="entr" presetSubtype="0" fill="hold" grpId="3" nodeType="withEffect">
                                  <p:stCondLst>
                                    <p:cond delay="0"/>
                                  </p:stCondLst>
                                  <p:childTnLst>
                                    <p:set>
                                      <p:cBhvr>
                                        <p:cTn id="2427" dur="1" fill="hold">
                                          <p:stCondLst>
                                            <p:cond delay="0"/>
                                          </p:stCondLst>
                                        </p:cTn>
                                        <p:tgtEl>
                                          <p:spTgt spid="332"/>
                                        </p:tgtEl>
                                        <p:attrNameLst>
                                          <p:attrName>style.visibility</p:attrName>
                                        </p:attrNameLst>
                                      </p:cBhvr>
                                      <p:to>
                                        <p:strVal val="visible"/>
                                      </p:to>
                                    </p:set>
                                    <p:animEffect transition="in" filter="fade">
                                      <p:cBhvr>
                                        <p:cTn id="2428" dur="500"/>
                                        <p:tgtEl>
                                          <p:spTgt spid="332"/>
                                        </p:tgtEl>
                                      </p:cBhvr>
                                    </p:animEffect>
                                  </p:childTnLst>
                                </p:cTn>
                              </p:par>
                            </p:childTnLst>
                          </p:cTn>
                        </p:par>
                      </p:childTnLst>
                    </p:cTn>
                  </p:par>
                </p:childTnLst>
              </p:cTn>
              <p:nextCondLst>
                <p:cond evt="onClick" delay="0">
                  <p:tgtEl>
                    <p:spTgt spid="344"/>
                  </p:tgtEl>
                </p:cond>
              </p:nextCondLst>
            </p:seq>
            <p:seq concurrent="1" nextAc="seek">
              <p:cTn id="2429" restart="whenNotActive" fill="hold" evtFilter="cancelBubble" nodeType="interactiveSeq">
                <p:stCondLst>
                  <p:cond evt="onClick" delay="0">
                    <p:tgtEl>
                      <p:spTgt spid="339"/>
                    </p:tgtEl>
                  </p:cond>
                </p:stCondLst>
                <p:endSync evt="end" delay="0">
                  <p:rtn val="all"/>
                </p:endSync>
                <p:childTnLst>
                  <p:par>
                    <p:cTn id="2430" fill="hold">
                      <p:stCondLst>
                        <p:cond delay="0"/>
                      </p:stCondLst>
                      <p:childTnLst>
                        <p:par>
                          <p:cTn id="2431" fill="hold">
                            <p:stCondLst>
                              <p:cond delay="0"/>
                            </p:stCondLst>
                            <p:childTnLst>
                              <p:par>
                                <p:cTn id="2432" presetID="1" presetClass="exit" presetSubtype="0" fill="hold" grpId="1" nodeType="clickEffect">
                                  <p:stCondLst>
                                    <p:cond delay="0"/>
                                  </p:stCondLst>
                                  <p:childTnLst>
                                    <p:set>
                                      <p:cBhvr>
                                        <p:cTn id="2433" dur="1" fill="hold">
                                          <p:stCondLst>
                                            <p:cond delay="0"/>
                                          </p:stCondLst>
                                        </p:cTn>
                                        <p:tgtEl>
                                          <p:spTgt spid="339"/>
                                        </p:tgtEl>
                                        <p:attrNameLst>
                                          <p:attrName>style.visibility</p:attrName>
                                        </p:attrNameLst>
                                      </p:cBhvr>
                                      <p:to>
                                        <p:strVal val="hidden"/>
                                      </p:to>
                                    </p:set>
                                  </p:childTnLst>
                                </p:cTn>
                              </p:par>
                              <p:par>
                                <p:cTn id="2434" presetID="10" presetClass="entr" presetSubtype="0" fill="hold" grpId="4" nodeType="withEffect">
                                  <p:stCondLst>
                                    <p:cond delay="0"/>
                                  </p:stCondLst>
                                  <p:childTnLst>
                                    <p:set>
                                      <p:cBhvr>
                                        <p:cTn id="2435" dur="1" fill="hold">
                                          <p:stCondLst>
                                            <p:cond delay="0"/>
                                          </p:stCondLst>
                                        </p:cTn>
                                        <p:tgtEl>
                                          <p:spTgt spid="332"/>
                                        </p:tgtEl>
                                        <p:attrNameLst>
                                          <p:attrName>style.visibility</p:attrName>
                                        </p:attrNameLst>
                                      </p:cBhvr>
                                      <p:to>
                                        <p:strVal val="visible"/>
                                      </p:to>
                                    </p:set>
                                    <p:animEffect transition="in" filter="fade">
                                      <p:cBhvr>
                                        <p:cTn id="2436" dur="500"/>
                                        <p:tgtEl>
                                          <p:spTgt spid="332"/>
                                        </p:tgtEl>
                                      </p:cBhvr>
                                    </p:animEffect>
                                  </p:childTnLst>
                                </p:cTn>
                              </p:par>
                              <p:par>
                                <p:cTn id="2437" presetID="1" presetClass="exit" presetSubtype="0" fill="hold" grpId="4" nodeType="withEffect">
                                  <p:stCondLst>
                                    <p:cond delay="0"/>
                                  </p:stCondLst>
                                  <p:childTnLst>
                                    <p:set>
                                      <p:cBhvr>
                                        <p:cTn id="2438" dur="1" fill="hold">
                                          <p:stCondLst>
                                            <p:cond delay="0"/>
                                          </p:stCondLst>
                                        </p:cTn>
                                        <p:tgtEl>
                                          <p:spTgt spid="323"/>
                                        </p:tgtEl>
                                        <p:attrNameLst>
                                          <p:attrName>style.visibility</p:attrName>
                                        </p:attrNameLst>
                                      </p:cBhvr>
                                      <p:to>
                                        <p:strVal val="hidden"/>
                                      </p:to>
                                    </p:set>
                                  </p:childTnLst>
                                </p:cTn>
                              </p:par>
                            </p:childTnLst>
                          </p:cTn>
                        </p:par>
                      </p:childTnLst>
                    </p:cTn>
                  </p:par>
                </p:childTnLst>
              </p:cTn>
              <p:nextCondLst>
                <p:cond evt="onClick" delay="0">
                  <p:tgtEl>
                    <p:spTgt spid="339"/>
                  </p:tgtEl>
                </p:cond>
              </p:nextCondLst>
            </p:seq>
            <p:seq concurrent="1" nextAc="seek">
              <p:cTn id="2439" restart="whenNotActive" fill="hold" evtFilter="cancelBubble" nodeType="interactiveSeq">
                <p:stCondLst>
                  <p:cond evt="onClick" delay="0">
                    <p:tgtEl>
                      <p:spTgt spid="340"/>
                    </p:tgtEl>
                  </p:cond>
                </p:stCondLst>
                <p:endSync evt="end" delay="0">
                  <p:rtn val="all"/>
                </p:endSync>
                <p:childTnLst>
                  <p:par>
                    <p:cTn id="2440" fill="hold">
                      <p:stCondLst>
                        <p:cond delay="0"/>
                      </p:stCondLst>
                      <p:childTnLst>
                        <p:par>
                          <p:cTn id="2441" fill="hold">
                            <p:stCondLst>
                              <p:cond delay="0"/>
                            </p:stCondLst>
                            <p:childTnLst>
                              <p:par>
                                <p:cTn id="2442" presetID="1" presetClass="exit" presetSubtype="0" fill="hold" grpId="1" nodeType="clickEffect">
                                  <p:stCondLst>
                                    <p:cond delay="0"/>
                                  </p:stCondLst>
                                  <p:childTnLst>
                                    <p:set>
                                      <p:cBhvr>
                                        <p:cTn id="2443" dur="1" fill="hold">
                                          <p:stCondLst>
                                            <p:cond delay="0"/>
                                          </p:stCondLst>
                                        </p:cTn>
                                        <p:tgtEl>
                                          <p:spTgt spid="340"/>
                                        </p:tgtEl>
                                        <p:attrNameLst>
                                          <p:attrName>style.visibility</p:attrName>
                                        </p:attrNameLst>
                                      </p:cBhvr>
                                      <p:to>
                                        <p:strVal val="hidden"/>
                                      </p:to>
                                    </p:set>
                                  </p:childTnLst>
                                </p:cTn>
                              </p:par>
                              <p:par>
                                <p:cTn id="2444" presetID="10" presetClass="entr" presetSubtype="0" fill="hold" grpId="5" nodeType="withEffect">
                                  <p:stCondLst>
                                    <p:cond delay="0"/>
                                  </p:stCondLst>
                                  <p:childTnLst>
                                    <p:set>
                                      <p:cBhvr>
                                        <p:cTn id="2445" dur="1" fill="hold">
                                          <p:stCondLst>
                                            <p:cond delay="0"/>
                                          </p:stCondLst>
                                        </p:cTn>
                                        <p:tgtEl>
                                          <p:spTgt spid="332"/>
                                        </p:tgtEl>
                                        <p:attrNameLst>
                                          <p:attrName>style.visibility</p:attrName>
                                        </p:attrNameLst>
                                      </p:cBhvr>
                                      <p:to>
                                        <p:strVal val="visible"/>
                                      </p:to>
                                    </p:set>
                                    <p:animEffect transition="in" filter="fade">
                                      <p:cBhvr>
                                        <p:cTn id="2446" dur="500"/>
                                        <p:tgtEl>
                                          <p:spTgt spid="332"/>
                                        </p:tgtEl>
                                      </p:cBhvr>
                                    </p:animEffect>
                                  </p:childTnLst>
                                </p:cTn>
                              </p:par>
                            </p:childTnLst>
                          </p:cTn>
                        </p:par>
                      </p:childTnLst>
                    </p:cTn>
                  </p:par>
                </p:childTnLst>
              </p:cTn>
              <p:nextCondLst>
                <p:cond evt="onClick" delay="0">
                  <p:tgtEl>
                    <p:spTgt spid="340"/>
                  </p:tgtEl>
                </p:cond>
              </p:nextCondLst>
            </p:seq>
            <p:seq concurrent="1" nextAc="seek">
              <p:cTn id="2447" restart="whenNotActive" fill="hold" evtFilter="cancelBubble" nodeType="interactiveSeq">
                <p:stCondLst>
                  <p:cond evt="onClick" delay="0">
                    <p:tgtEl>
                      <p:spTgt spid="341"/>
                    </p:tgtEl>
                  </p:cond>
                </p:stCondLst>
                <p:endSync evt="end" delay="0">
                  <p:rtn val="all"/>
                </p:endSync>
                <p:childTnLst>
                  <p:par>
                    <p:cTn id="2448" fill="hold">
                      <p:stCondLst>
                        <p:cond delay="0"/>
                      </p:stCondLst>
                      <p:childTnLst>
                        <p:par>
                          <p:cTn id="2449" fill="hold">
                            <p:stCondLst>
                              <p:cond delay="0"/>
                            </p:stCondLst>
                            <p:childTnLst>
                              <p:par>
                                <p:cTn id="2450" presetID="1" presetClass="exit" presetSubtype="0" fill="hold" grpId="1" nodeType="clickEffect">
                                  <p:stCondLst>
                                    <p:cond delay="0"/>
                                  </p:stCondLst>
                                  <p:childTnLst>
                                    <p:set>
                                      <p:cBhvr>
                                        <p:cTn id="2451" dur="1" fill="hold">
                                          <p:stCondLst>
                                            <p:cond delay="0"/>
                                          </p:stCondLst>
                                        </p:cTn>
                                        <p:tgtEl>
                                          <p:spTgt spid="341"/>
                                        </p:tgtEl>
                                        <p:attrNameLst>
                                          <p:attrName>style.visibility</p:attrName>
                                        </p:attrNameLst>
                                      </p:cBhvr>
                                      <p:to>
                                        <p:strVal val="hidden"/>
                                      </p:to>
                                    </p:set>
                                  </p:childTnLst>
                                </p:cTn>
                              </p:par>
                              <p:par>
                                <p:cTn id="2452" presetID="1" presetClass="exit" presetSubtype="0" fill="hold" grpId="3" nodeType="withEffect">
                                  <p:stCondLst>
                                    <p:cond delay="0"/>
                                  </p:stCondLst>
                                  <p:childTnLst>
                                    <p:set>
                                      <p:cBhvr>
                                        <p:cTn id="2453" dur="1" fill="hold">
                                          <p:stCondLst>
                                            <p:cond delay="0"/>
                                          </p:stCondLst>
                                        </p:cTn>
                                        <p:tgtEl>
                                          <p:spTgt spid="323"/>
                                        </p:tgtEl>
                                        <p:attrNameLst>
                                          <p:attrName>style.visibility</p:attrName>
                                        </p:attrNameLst>
                                      </p:cBhvr>
                                      <p:to>
                                        <p:strVal val="hidden"/>
                                      </p:to>
                                    </p:set>
                                  </p:childTnLst>
                                </p:cTn>
                              </p:par>
                              <p:par>
                                <p:cTn id="2454" presetID="10" presetClass="entr" presetSubtype="0" fill="hold" grpId="6" nodeType="withEffect">
                                  <p:stCondLst>
                                    <p:cond delay="0"/>
                                  </p:stCondLst>
                                  <p:childTnLst>
                                    <p:set>
                                      <p:cBhvr>
                                        <p:cTn id="2455" dur="1" fill="hold">
                                          <p:stCondLst>
                                            <p:cond delay="0"/>
                                          </p:stCondLst>
                                        </p:cTn>
                                        <p:tgtEl>
                                          <p:spTgt spid="332"/>
                                        </p:tgtEl>
                                        <p:attrNameLst>
                                          <p:attrName>style.visibility</p:attrName>
                                        </p:attrNameLst>
                                      </p:cBhvr>
                                      <p:to>
                                        <p:strVal val="visible"/>
                                      </p:to>
                                    </p:set>
                                    <p:animEffect transition="in" filter="fade">
                                      <p:cBhvr>
                                        <p:cTn id="2456" dur="500"/>
                                        <p:tgtEl>
                                          <p:spTgt spid="332"/>
                                        </p:tgtEl>
                                      </p:cBhvr>
                                    </p:animEffect>
                                  </p:childTnLst>
                                </p:cTn>
                              </p:par>
                            </p:childTnLst>
                          </p:cTn>
                        </p:par>
                      </p:childTnLst>
                    </p:cTn>
                  </p:par>
                </p:childTnLst>
              </p:cTn>
              <p:nextCondLst>
                <p:cond evt="onClick" delay="0">
                  <p:tgtEl>
                    <p:spTgt spid="341"/>
                  </p:tgtEl>
                </p:cond>
              </p:nextCondLst>
            </p:seq>
            <p:seq concurrent="1" nextAc="seek">
              <p:cTn id="2457" restart="whenNotActive" fill="hold" evtFilter="cancelBubble" nodeType="interactiveSeq">
                <p:stCondLst>
                  <p:cond evt="onClick" delay="0">
                    <p:tgtEl>
                      <p:spTgt spid="342"/>
                    </p:tgtEl>
                  </p:cond>
                </p:stCondLst>
                <p:endSync evt="end" delay="0">
                  <p:rtn val="all"/>
                </p:endSync>
                <p:childTnLst>
                  <p:par>
                    <p:cTn id="2458" fill="hold">
                      <p:stCondLst>
                        <p:cond delay="0"/>
                      </p:stCondLst>
                      <p:childTnLst>
                        <p:par>
                          <p:cTn id="2459" fill="hold">
                            <p:stCondLst>
                              <p:cond delay="0"/>
                            </p:stCondLst>
                            <p:childTnLst>
                              <p:par>
                                <p:cTn id="2460" presetID="1" presetClass="exit" presetSubtype="0" fill="hold" grpId="1" nodeType="clickEffect">
                                  <p:stCondLst>
                                    <p:cond delay="0"/>
                                  </p:stCondLst>
                                  <p:childTnLst>
                                    <p:set>
                                      <p:cBhvr>
                                        <p:cTn id="2461" dur="1" fill="hold">
                                          <p:stCondLst>
                                            <p:cond delay="0"/>
                                          </p:stCondLst>
                                        </p:cTn>
                                        <p:tgtEl>
                                          <p:spTgt spid="342"/>
                                        </p:tgtEl>
                                        <p:attrNameLst>
                                          <p:attrName>style.visibility</p:attrName>
                                        </p:attrNameLst>
                                      </p:cBhvr>
                                      <p:to>
                                        <p:strVal val="hidden"/>
                                      </p:to>
                                    </p:set>
                                  </p:childTnLst>
                                </p:cTn>
                              </p:par>
                              <p:par>
                                <p:cTn id="2462" presetID="1" presetClass="exit" presetSubtype="0" fill="hold" grpId="1" nodeType="withEffect">
                                  <p:stCondLst>
                                    <p:cond delay="0"/>
                                  </p:stCondLst>
                                  <p:childTnLst>
                                    <p:set>
                                      <p:cBhvr>
                                        <p:cTn id="2463" dur="1" fill="hold">
                                          <p:stCondLst>
                                            <p:cond delay="0"/>
                                          </p:stCondLst>
                                        </p:cTn>
                                        <p:tgtEl>
                                          <p:spTgt spid="325"/>
                                        </p:tgtEl>
                                        <p:attrNameLst>
                                          <p:attrName>style.visibility</p:attrName>
                                        </p:attrNameLst>
                                      </p:cBhvr>
                                      <p:to>
                                        <p:strVal val="hidden"/>
                                      </p:to>
                                    </p:set>
                                  </p:childTnLst>
                                </p:cTn>
                              </p:par>
                              <p:par>
                                <p:cTn id="2464" presetID="10" presetClass="entr" presetSubtype="0" fill="hold" grpId="8" nodeType="withEffect">
                                  <p:stCondLst>
                                    <p:cond delay="0"/>
                                  </p:stCondLst>
                                  <p:childTnLst>
                                    <p:set>
                                      <p:cBhvr>
                                        <p:cTn id="2465" dur="1" fill="hold">
                                          <p:stCondLst>
                                            <p:cond delay="0"/>
                                          </p:stCondLst>
                                        </p:cTn>
                                        <p:tgtEl>
                                          <p:spTgt spid="332"/>
                                        </p:tgtEl>
                                        <p:attrNameLst>
                                          <p:attrName>style.visibility</p:attrName>
                                        </p:attrNameLst>
                                      </p:cBhvr>
                                      <p:to>
                                        <p:strVal val="visible"/>
                                      </p:to>
                                    </p:set>
                                    <p:animEffect transition="in" filter="fade">
                                      <p:cBhvr>
                                        <p:cTn id="2466" dur="500"/>
                                        <p:tgtEl>
                                          <p:spTgt spid="332"/>
                                        </p:tgtEl>
                                      </p:cBhvr>
                                    </p:animEffect>
                                  </p:childTnLst>
                                </p:cTn>
                              </p:par>
                            </p:childTnLst>
                          </p:cTn>
                        </p:par>
                      </p:childTnLst>
                    </p:cTn>
                  </p:par>
                </p:childTnLst>
              </p:cTn>
              <p:nextCondLst>
                <p:cond evt="onClick" delay="0">
                  <p:tgtEl>
                    <p:spTgt spid="342"/>
                  </p:tgtEl>
                </p:cond>
              </p:nextCondLst>
            </p:seq>
            <p:seq concurrent="1" nextAc="seek">
              <p:cTn id="2467" restart="whenNotActive" fill="hold" evtFilter="cancelBubble" nodeType="interactiveSeq">
                <p:stCondLst>
                  <p:cond evt="onClick" delay="0">
                    <p:tgtEl>
                      <p:spTgt spid="343"/>
                    </p:tgtEl>
                  </p:cond>
                </p:stCondLst>
                <p:endSync evt="end" delay="0">
                  <p:rtn val="all"/>
                </p:endSync>
                <p:childTnLst>
                  <p:par>
                    <p:cTn id="2468" fill="hold">
                      <p:stCondLst>
                        <p:cond delay="0"/>
                      </p:stCondLst>
                      <p:childTnLst>
                        <p:par>
                          <p:cTn id="2469" fill="hold">
                            <p:stCondLst>
                              <p:cond delay="0"/>
                            </p:stCondLst>
                            <p:childTnLst>
                              <p:par>
                                <p:cTn id="2470" presetID="1" presetClass="exit" presetSubtype="0" fill="hold" grpId="1" nodeType="clickEffect">
                                  <p:stCondLst>
                                    <p:cond delay="0"/>
                                  </p:stCondLst>
                                  <p:childTnLst>
                                    <p:set>
                                      <p:cBhvr>
                                        <p:cTn id="2471" dur="1" fill="hold">
                                          <p:stCondLst>
                                            <p:cond delay="0"/>
                                          </p:stCondLst>
                                        </p:cTn>
                                        <p:tgtEl>
                                          <p:spTgt spid="343"/>
                                        </p:tgtEl>
                                        <p:attrNameLst>
                                          <p:attrName>style.visibility</p:attrName>
                                        </p:attrNameLst>
                                      </p:cBhvr>
                                      <p:to>
                                        <p:strVal val="hidden"/>
                                      </p:to>
                                    </p:set>
                                  </p:childTnLst>
                                </p:cTn>
                              </p:par>
                              <p:par>
                                <p:cTn id="2472" presetID="1" presetClass="exit" presetSubtype="0" fill="hold" grpId="5" nodeType="withEffect">
                                  <p:stCondLst>
                                    <p:cond delay="0"/>
                                  </p:stCondLst>
                                  <p:childTnLst>
                                    <p:set>
                                      <p:cBhvr>
                                        <p:cTn id="2473" dur="1" fill="hold">
                                          <p:stCondLst>
                                            <p:cond delay="0"/>
                                          </p:stCondLst>
                                        </p:cTn>
                                        <p:tgtEl>
                                          <p:spTgt spid="323"/>
                                        </p:tgtEl>
                                        <p:attrNameLst>
                                          <p:attrName>style.visibility</p:attrName>
                                        </p:attrNameLst>
                                      </p:cBhvr>
                                      <p:to>
                                        <p:strVal val="hidden"/>
                                      </p:to>
                                    </p:set>
                                  </p:childTnLst>
                                </p:cTn>
                              </p:par>
                              <p:par>
                                <p:cTn id="2474" presetID="10" presetClass="entr" presetSubtype="0" fill="hold" grpId="7" nodeType="withEffect">
                                  <p:stCondLst>
                                    <p:cond delay="0"/>
                                  </p:stCondLst>
                                  <p:childTnLst>
                                    <p:set>
                                      <p:cBhvr>
                                        <p:cTn id="2475" dur="1" fill="hold">
                                          <p:stCondLst>
                                            <p:cond delay="0"/>
                                          </p:stCondLst>
                                        </p:cTn>
                                        <p:tgtEl>
                                          <p:spTgt spid="332"/>
                                        </p:tgtEl>
                                        <p:attrNameLst>
                                          <p:attrName>style.visibility</p:attrName>
                                        </p:attrNameLst>
                                      </p:cBhvr>
                                      <p:to>
                                        <p:strVal val="visible"/>
                                      </p:to>
                                    </p:set>
                                    <p:animEffect transition="in" filter="fade">
                                      <p:cBhvr>
                                        <p:cTn id="2476" dur="500"/>
                                        <p:tgtEl>
                                          <p:spTgt spid="332"/>
                                        </p:tgtEl>
                                      </p:cBhvr>
                                    </p:animEffect>
                                  </p:childTnLst>
                                </p:cTn>
                              </p:par>
                            </p:childTnLst>
                          </p:cTn>
                        </p:par>
                      </p:childTnLst>
                    </p:cTn>
                  </p:par>
                </p:childTnLst>
              </p:cTn>
              <p:nextCondLst>
                <p:cond evt="onClick" delay="0">
                  <p:tgtEl>
                    <p:spTgt spid="343"/>
                  </p:tgtEl>
                </p:cond>
              </p:nextCondLst>
            </p:seq>
            <p:seq concurrent="1" nextAc="seek">
              <p:cTn id="2477" restart="whenNotActive" fill="hold" evtFilter="cancelBubble" nodeType="interactiveSeq">
                <p:stCondLst>
                  <p:cond evt="onClick" delay="0">
                    <p:tgtEl>
                      <p:spTgt spid="345"/>
                    </p:tgtEl>
                  </p:cond>
                </p:stCondLst>
                <p:endSync evt="end" delay="0">
                  <p:rtn val="all"/>
                </p:endSync>
                <p:childTnLst>
                  <p:par>
                    <p:cTn id="2478" fill="hold">
                      <p:stCondLst>
                        <p:cond delay="0"/>
                      </p:stCondLst>
                      <p:childTnLst>
                        <p:par>
                          <p:cTn id="2479" fill="hold">
                            <p:stCondLst>
                              <p:cond delay="0"/>
                            </p:stCondLst>
                            <p:childTnLst>
                              <p:par>
                                <p:cTn id="2480" presetID="1" presetClass="entr" presetSubtype="0" fill="hold" grpId="0" nodeType="clickEffect">
                                  <p:stCondLst>
                                    <p:cond delay="0"/>
                                  </p:stCondLst>
                                  <p:childTnLst>
                                    <p:set>
                                      <p:cBhvr>
                                        <p:cTn id="2481" dur="1" fill="hold">
                                          <p:stCondLst>
                                            <p:cond delay="0"/>
                                          </p:stCondLst>
                                        </p:cTn>
                                        <p:tgtEl>
                                          <p:spTgt spid="351"/>
                                        </p:tgtEl>
                                        <p:attrNameLst>
                                          <p:attrName>style.visibility</p:attrName>
                                        </p:attrNameLst>
                                      </p:cBhvr>
                                      <p:to>
                                        <p:strVal val="visible"/>
                                      </p:to>
                                    </p:set>
                                  </p:childTnLst>
                                </p:cTn>
                              </p:par>
                              <p:par>
                                <p:cTn id="2482" presetID="1" presetClass="entr" presetSubtype="0" fill="hold" grpId="0" nodeType="withEffect">
                                  <p:stCondLst>
                                    <p:cond delay="0"/>
                                  </p:stCondLst>
                                  <p:childTnLst>
                                    <p:set>
                                      <p:cBhvr>
                                        <p:cTn id="2483" dur="1" fill="hold">
                                          <p:stCondLst>
                                            <p:cond delay="0"/>
                                          </p:stCondLst>
                                        </p:cTn>
                                        <p:tgtEl>
                                          <p:spTgt spid="327"/>
                                        </p:tgtEl>
                                        <p:attrNameLst>
                                          <p:attrName>style.visibility</p:attrName>
                                        </p:attrNameLst>
                                      </p:cBhvr>
                                      <p:to>
                                        <p:strVal val="visible"/>
                                      </p:to>
                                    </p:set>
                                  </p:childTnLst>
                                </p:cTn>
                              </p:par>
                              <p:par>
                                <p:cTn id="2484" presetID="10" presetClass="exit" presetSubtype="0" fill="hold" grpId="1" nodeType="withEffect">
                                  <p:stCondLst>
                                    <p:cond delay="0"/>
                                  </p:stCondLst>
                                  <p:childTnLst>
                                    <p:animEffect transition="out" filter="fade">
                                      <p:cBhvr>
                                        <p:cTn id="2485" dur="500"/>
                                        <p:tgtEl>
                                          <p:spTgt spid="330"/>
                                        </p:tgtEl>
                                      </p:cBhvr>
                                    </p:animEffect>
                                    <p:set>
                                      <p:cBhvr>
                                        <p:cTn id="2486"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5"/>
                  </p:tgtEl>
                </p:cond>
              </p:nextCondLst>
            </p:seq>
            <p:seq concurrent="1" nextAc="seek">
              <p:cTn id="2487" restart="whenNotActive" fill="hold" evtFilter="cancelBubble" nodeType="interactiveSeq">
                <p:stCondLst>
                  <p:cond evt="onClick" delay="0">
                    <p:tgtEl>
                      <p:spTgt spid="346"/>
                    </p:tgtEl>
                  </p:cond>
                </p:stCondLst>
                <p:endSync evt="end" delay="0">
                  <p:rtn val="all"/>
                </p:endSync>
                <p:childTnLst>
                  <p:par>
                    <p:cTn id="2488" fill="hold">
                      <p:stCondLst>
                        <p:cond delay="0"/>
                      </p:stCondLst>
                      <p:childTnLst>
                        <p:par>
                          <p:cTn id="2489" fill="hold">
                            <p:stCondLst>
                              <p:cond delay="0"/>
                            </p:stCondLst>
                            <p:childTnLst>
                              <p:par>
                                <p:cTn id="2490" presetID="1" presetClass="entr" presetSubtype="0" fill="hold" grpId="0" nodeType="clickEffect">
                                  <p:stCondLst>
                                    <p:cond delay="0"/>
                                  </p:stCondLst>
                                  <p:childTnLst>
                                    <p:set>
                                      <p:cBhvr>
                                        <p:cTn id="2491" dur="1" fill="hold">
                                          <p:stCondLst>
                                            <p:cond delay="0"/>
                                          </p:stCondLst>
                                        </p:cTn>
                                        <p:tgtEl>
                                          <p:spTgt spid="352"/>
                                        </p:tgtEl>
                                        <p:attrNameLst>
                                          <p:attrName>style.visibility</p:attrName>
                                        </p:attrNameLst>
                                      </p:cBhvr>
                                      <p:to>
                                        <p:strVal val="visible"/>
                                      </p:to>
                                    </p:set>
                                  </p:childTnLst>
                                </p:cTn>
                              </p:par>
                              <p:par>
                                <p:cTn id="2492" presetID="10" presetClass="exit" presetSubtype="0" fill="hold" grpId="2" nodeType="withEffect">
                                  <p:stCondLst>
                                    <p:cond delay="0"/>
                                  </p:stCondLst>
                                  <p:childTnLst>
                                    <p:animEffect transition="out" filter="fade">
                                      <p:cBhvr>
                                        <p:cTn id="2493" dur="500"/>
                                        <p:tgtEl>
                                          <p:spTgt spid="330"/>
                                        </p:tgtEl>
                                      </p:cBhvr>
                                    </p:animEffect>
                                    <p:set>
                                      <p:cBhvr>
                                        <p:cTn id="249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6"/>
                  </p:tgtEl>
                </p:cond>
              </p:nextCondLst>
            </p:seq>
            <p:seq concurrent="1" nextAc="seek">
              <p:cTn id="2495" restart="whenNotActive" fill="hold" evtFilter="cancelBubble" nodeType="interactiveSeq">
                <p:stCondLst>
                  <p:cond evt="onClick" delay="0">
                    <p:tgtEl>
                      <p:spTgt spid="347"/>
                    </p:tgtEl>
                  </p:cond>
                </p:stCondLst>
                <p:endSync evt="end" delay="0">
                  <p:rtn val="all"/>
                </p:endSync>
                <p:childTnLst>
                  <p:par>
                    <p:cTn id="2496" fill="hold">
                      <p:stCondLst>
                        <p:cond delay="0"/>
                      </p:stCondLst>
                      <p:childTnLst>
                        <p:par>
                          <p:cTn id="2497" fill="hold">
                            <p:stCondLst>
                              <p:cond delay="0"/>
                            </p:stCondLst>
                            <p:childTnLst>
                              <p:par>
                                <p:cTn id="2498" presetID="1" presetClass="entr" presetSubtype="0" fill="hold" grpId="1" nodeType="clickEffect">
                                  <p:stCondLst>
                                    <p:cond delay="0"/>
                                  </p:stCondLst>
                                  <p:childTnLst>
                                    <p:set>
                                      <p:cBhvr>
                                        <p:cTn id="2499" dur="1" fill="hold">
                                          <p:stCondLst>
                                            <p:cond delay="0"/>
                                          </p:stCondLst>
                                        </p:cTn>
                                        <p:tgtEl>
                                          <p:spTgt spid="353"/>
                                        </p:tgtEl>
                                        <p:attrNameLst>
                                          <p:attrName>style.visibility</p:attrName>
                                        </p:attrNameLst>
                                      </p:cBhvr>
                                      <p:to>
                                        <p:strVal val="visible"/>
                                      </p:to>
                                    </p:set>
                                  </p:childTnLst>
                                </p:cTn>
                              </p:par>
                              <p:par>
                                <p:cTn id="2500" presetID="1" presetClass="entr" presetSubtype="0" fill="hold" grpId="1" nodeType="withEffect">
                                  <p:stCondLst>
                                    <p:cond delay="0"/>
                                  </p:stCondLst>
                                  <p:childTnLst>
                                    <p:set>
                                      <p:cBhvr>
                                        <p:cTn id="2501" dur="1" fill="hold">
                                          <p:stCondLst>
                                            <p:cond delay="0"/>
                                          </p:stCondLst>
                                        </p:cTn>
                                        <p:tgtEl>
                                          <p:spTgt spid="322"/>
                                        </p:tgtEl>
                                        <p:attrNameLst>
                                          <p:attrName>style.visibility</p:attrName>
                                        </p:attrNameLst>
                                      </p:cBhvr>
                                      <p:to>
                                        <p:strVal val="visible"/>
                                      </p:to>
                                    </p:set>
                                  </p:childTnLst>
                                </p:cTn>
                              </p:par>
                              <p:par>
                                <p:cTn id="2502" presetID="10" presetClass="exit" presetSubtype="0" fill="hold" grpId="5" nodeType="withEffect">
                                  <p:stCondLst>
                                    <p:cond delay="0"/>
                                  </p:stCondLst>
                                  <p:childTnLst>
                                    <p:animEffect transition="out" filter="fade">
                                      <p:cBhvr>
                                        <p:cTn id="2503" dur="500"/>
                                        <p:tgtEl>
                                          <p:spTgt spid="330"/>
                                        </p:tgtEl>
                                      </p:cBhvr>
                                    </p:animEffect>
                                    <p:set>
                                      <p:cBhvr>
                                        <p:cTn id="250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7"/>
                  </p:tgtEl>
                </p:cond>
              </p:nextCondLst>
            </p:seq>
            <p:seq concurrent="1" nextAc="seek">
              <p:cTn id="2505" restart="whenNotActive" fill="hold" evtFilter="cancelBubble" nodeType="interactiveSeq">
                <p:stCondLst>
                  <p:cond evt="onClick" delay="0">
                    <p:tgtEl>
                      <p:spTgt spid="349"/>
                    </p:tgtEl>
                  </p:cond>
                </p:stCondLst>
                <p:endSync evt="end" delay="0">
                  <p:rtn val="all"/>
                </p:endSync>
                <p:childTnLst>
                  <p:par>
                    <p:cTn id="2506" fill="hold">
                      <p:stCondLst>
                        <p:cond delay="0"/>
                      </p:stCondLst>
                      <p:childTnLst>
                        <p:par>
                          <p:cTn id="2507" fill="hold">
                            <p:stCondLst>
                              <p:cond delay="0"/>
                            </p:stCondLst>
                            <p:childTnLst>
                              <p:par>
                                <p:cTn id="2508" presetID="1" presetClass="entr" presetSubtype="0" fill="hold" grpId="0" nodeType="clickEffect">
                                  <p:stCondLst>
                                    <p:cond delay="0"/>
                                  </p:stCondLst>
                                  <p:childTnLst>
                                    <p:set>
                                      <p:cBhvr>
                                        <p:cTn id="2509" dur="1" fill="hold">
                                          <p:stCondLst>
                                            <p:cond delay="0"/>
                                          </p:stCondLst>
                                        </p:cTn>
                                        <p:tgtEl>
                                          <p:spTgt spid="355"/>
                                        </p:tgtEl>
                                        <p:attrNameLst>
                                          <p:attrName>style.visibility</p:attrName>
                                        </p:attrNameLst>
                                      </p:cBhvr>
                                      <p:to>
                                        <p:strVal val="visible"/>
                                      </p:to>
                                    </p:set>
                                  </p:childTnLst>
                                </p:cTn>
                              </p:par>
                              <p:par>
                                <p:cTn id="2510" presetID="1" presetClass="entr" presetSubtype="0" fill="hold" grpId="0" nodeType="withEffect">
                                  <p:stCondLst>
                                    <p:cond delay="0"/>
                                  </p:stCondLst>
                                  <p:childTnLst>
                                    <p:set>
                                      <p:cBhvr>
                                        <p:cTn id="2511" dur="1" fill="hold">
                                          <p:stCondLst>
                                            <p:cond delay="0"/>
                                          </p:stCondLst>
                                        </p:cTn>
                                        <p:tgtEl>
                                          <p:spTgt spid="322"/>
                                        </p:tgtEl>
                                        <p:attrNameLst>
                                          <p:attrName>style.visibility</p:attrName>
                                        </p:attrNameLst>
                                      </p:cBhvr>
                                      <p:to>
                                        <p:strVal val="visible"/>
                                      </p:to>
                                    </p:set>
                                  </p:childTnLst>
                                </p:cTn>
                              </p:par>
                              <p:par>
                                <p:cTn id="2512" presetID="10" presetClass="exit" presetSubtype="0" fill="hold" grpId="4" nodeType="withEffect">
                                  <p:stCondLst>
                                    <p:cond delay="0"/>
                                  </p:stCondLst>
                                  <p:childTnLst>
                                    <p:animEffect transition="out" filter="fade">
                                      <p:cBhvr>
                                        <p:cTn id="2513" dur="500"/>
                                        <p:tgtEl>
                                          <p:spTgt spid="330"/>
                                        </p:tgtEl>
                                      </p:cBhvr>
                                    </p:animEffect>
                                    <p:set>
                                      <p:cBhvr>
                                        <p:cTn id="251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9"/>
                  </p:tgtEl>
                </p:cond>
              </p:nextCondLst>
            </p:seq>
            <p:seq concurrent="1" nextAc="seek">
              <p:cTn id="2515" restart="whenNotActive" fill="hold" evtFilter="cancelBubble" nodeType="interactiveSeq">
                <p:stCondLst>
                  <p:cond evt="onClick" delay="0">
                    <p:tgtEl>
                      <p:spTgt spid="350"/>
                    </p:tgtEl>
                  </p:cond>
                </p:stCondLst>
                <p:endSync evt="end" delay="0">
                  <p:rtn val="all"/>
                </p:endSync>
                <p:childTnLst>
                  <p:par>
                    <p:cTn id="2516" fill="hold">
                      <p:stCondLst>
                        <p:cond delay="0"/>
                      </p:stCondLst>
                      <p:childTnLst>
                        <p:par>
                          <p:cTn id="2517" fill="hold">
                            <p:stCondLst>
                              <p:cond delay="0"/>
                            </p:stCondLst>
                            <p:childTnLst>
                              <p:par>
                                <p:cTn id="2518" presetID="1" presetClass="entr" presetSubtype="0" fill="hold" grpId="0" nodeType="clickEffect">
                                  <p:stCondLst>
                                    <p:cond delay="0"/>
                                  </p:stCondLst>
                                  <p:childTnLst>
                                    <p:set>
                                      <p:cBhvr>
                                        <p:cTn id="2519" dur="1" fill="hold">
                                          <p:stCondLst>
                                            <p:cond delay="0"/>
                                          </p:stCondLst>
                                        </p:cTn>
                                        <p:tgtEl>
                                          <p:spTgt spid="356"/>
                                        </p:tgtEl>
                                        <p:attrNameLst>
                                          <p:attrName>style.visibility</p:attrName>
                                        </p:attrNameLst>
                                      </p:cBhvr>
                                      <p:to>
                                        <p:strVal val="visible"/>
                                      </p:to>
                                    </p:set>
                                  </p:childTnLst>
                                </p:cTn>
                              </p:par>
                              <p:par>
                                <p:cTn id="2520" presetID="10" presetClass="exit" presetSubtype="0" fill="hold" grpId="3" nodeType="withEffect">
                                  <p:stCondLst>
                                    <p:cond delay="0"/>
                                  </p:stCondLst>
                                  <p:childTnLst>
                                    <p:animEffect transition="out" filter="fade">
                                      <p:cBhvr>
                                        <p:cTn id="2521" dur="500"/>
                                        <p:tgtEl>
                                          <p:spTgt spid="330"/>
                                        </p:tgtEl>
                                      </p:cBhvr>
                                    </p:animEffect>
                                    <p:set>
                                      <p:cBhvr>
                                        <p:cTn id="2522"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50"/>
                  </p:tgtEl>
                </p:cond>
              </p:nextCondLst>
            </p:seq>
            <p:seq concurrent="1" nextAc="seek">
              <p:cTn id="2523" restart="whenNotActive" fill="hold" evtFilter="cancelBubble" nodeType="interactiveSeq">
                <p:stCondLst>
                  <p:cond evt="onClick" delay="0">
                    <p:tgtEl>
                      <p:spTgt spid="348"/>
                    </p:tgtEl>
                  </p:cond>
                </p:stCondLst>
                <p:endSync evt="end" delay="0">
                  <p:rtn val="all"/>
                </p:endSync>
                <p:childTnLst>
                  <p:par>
                    <p:cTn id="2524" fill="hold">
                      <p:stCondLst>
                        <p:cond delay="0"/>
                      </p:stCondLst>
                      <p:childTnLst>
                        <p:par>
                          <p:cTn id="2525" fill="hold">
                            <p:stCondLst>
                              <p:cond delay="0"/>
                            </p:stCondLst>
                            <p:childTnLst>
                              <p:par>
                                <p:cTn id="2526" presetID="1" presetClass="entr" presetSubtype="0" fill="hold" grpId="0" nodeType="clickEffect">
                                  <p:stCondLst>
                                    <p:cond delay="0"/>
                                  </p:stCondLst>
                                  <p:childTnLst>
                                    <p:set>
                                      <p:cBhvr>
                                        <p:cTn id="2527" dur="1" fill="hold">
                                          <p:stCondLst>
                                            <p:cond delay="0"/>
                                          </p:stCondLst>
                                        </p:cTn>
                                        <p:tgtEl>
                                          <p:spTgt spid="354"/>
                                        </p:tgtEl>
                                        <p:attrNameLst>
                                          <p:attrName>style.visibility</p:attrName>
                                        </p:attrNameLst>
                                      </p:cBhvr>
                                      <p:to>
                                        <p:strVal val="visible"/>
                                      </p:to>
                                    </p:set>
                                  </p:childTnLst>
                                </p:cTn>
                              </p:par>
                              <p:par>
                                <p:cTn id="2528" presetID="1" presetClass="entr" presetSubtype="0" fill="hold" grpId="5" nodeType="withEffect">
                                  <p:stCondLst>
                                    <p:cond delay="0"/>
                                  </p:stCondLst>
                                  <p:childTnLst>
                                    <p:set>
                                      <p:cBhvr>
                                        <p:cTn id="2529" dur="1" fill="hold">
                                          <p:stCondLst>
                                            <p:cond delay="0"/>
                                          </p:stCondLst>
                                        </p:cTn>
                                        <p:tgtEl>
                                          <p:spTgt spid="322"/>
                                        </p:tgtEl>
                                        <p:attrNameLst>
                                          <p:attrName>style.visibility</p:attrName>
                                        </p:attrNameLst>
                                      </p:cBhvr>
                                      <p:to>
                                        <p:strVal val="visible"/>
                                      </p:to>
                                    </p:set>
                                  </p:childTnLst>
                                </p:cTn>
                              </p:par>
                              <p:par>
                                <p:cTn id="2530" presetID="10" presetClass="exit" presetSubtype="0" fill="hold" grpId="0" nodeType="withEffect">
                                  <p:stCondLst>
                                    <p:cond delay="0"/>
                                  </p:stCondLst>
                                  <p:childTnLst>
                                    <p:animEffect transition="out" filter="fade">
                                      <p:cBhvr>
                                        <p:cTn id="2531" dur="500"/>
                                        <p:tgtEl>
                                          <p:spTgt spid="330"/>
                                        </p:tgtEl>
                                      </p:cBhvr>
                                    </p:animEffect>
                                    <p:set>
                                      <p:cBhvr>
                                        <p:cTn id="2532"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8"/>
                  </p:tgtEl>
                </p:cond>
              </p:nextCondLst>
            </p:seq>
            <p:seq concurrent="1" nextAc="seek">
              <p:cTn id="2533" restart="whenNotActive" fill="hold" evtFilter="cancelBubble" nodeType="interactiveSeq">
                <p:stCondLst>
                  <p:cond evt="onClick" delay="0">
                    <p:tgtEl>
                      <p:spTgt spid="356"/>
                    </p:tgtEl>
                  </p:cond>
                </p:stCondLst>
                <p:endSync evt="end" delay="0">
                  <p:rtn val="all"/>
                </p:endSync>
                <p:childTnLst>
                  <p:par>
                    <p:cTn id="2534" fill="hold">
                      <p:stCondLst>
                        <p:cond delay="0"/>
                      </p:stCondLst>
                      <p:childTnLst>
                        <p:par>
                          <p:cTn id="2535" fill="hold">
                            <p:stCondLst>
                              <p:cond delay="0"/>
                            </p:stCondLst>
                            <p:childTnLst>
                              <p:par>
                                <p:cTn id="2536" presetID="1" presetClass="exit" presetSubtype="0" fill="hold" grpId="1" nodeType="clickEffect">
                                  <p:stCondLst>
                                    <p:cond delay="0"/>
                                  </p:stCondLst>
                                  <p:childTnLst>
                                    <p:set>
                                      <p:cBhvr>
                                        <p:cTn id="2537" dur="1" fill="hold">
                                          <p:stCondLst>
                                            <p:cond delay="0"/>
                                          </p:stCondLst>
                                        </p:cTn>
                                        <p:tgtEl>
                                          <p:spTgt spid="356"/>
                                        </p:tgtEl>
                                        <p:attrNameLst>
                                          <p:attrName>style.visibility</p:attrName>
                                        </p:attrNameLst>
                                      </p:cBhvr>
                                      <p:to>
                                        <p:strVal val="hidden"/>
                                      </p:to>
                                    </p:set>
                                  </p:childTnLst>
                                </p:cTn>
                              </p:par>
                              <p:par>
                                <p:cTn id="2538" presetID="10" presetClass="entr" presetSubtype="0" fill="hold" grpId="6" nodeType="withEffect">
                                  <p:stCondLst>
                                    <p:cond delay="0"/>
                                  </p:stCondLst>
                                  <p:childTnLst>
                                    <p:set>
                                      <p:cBhvr>
                                        <p:cTn id="2539" dur="1" fill="hold">
                                          <p:stCondLst>
                                            <p:cond delay="0"/>
                                          </p:stCondLst>
                                        </p:cTn>
                                        <p:tgtEl>
                                          <p:spTgt spid="330"/>
                                        </p:tgtEl>
                                        <p:attrNameLst>
                                          <p:attrName>style.visibility</p:attrName>
                                        </p:attrNameLst>
                                      </p:cBhvr>
                                      <p:to>
                                        <p:strVal val="visible"/>
                                      </p:to>
                                    </p:set>
                                    <p:animEffect transition="in" filter="fade">
                                      <p:cBhvr>
                                        <p:cTn id="2540" dur="500"/>
                                        <p:tgtEl>
                                          <p:spTgt spid="330"/>
                                        </p:tgtEl>
                                      </p:cBhvr>
                                    </p:animEffect>
                                  </p:childTnLst>
                                </p:cTn>
                              </p:par>
                            </p:childTnLst>
                          </p:cTn>
                        </p:par>
                      </p:childTnLst>
                    </p:cTn>
                  </p:par>
                </p:childTnLst>
              </p:cTn>
              <p:nextCondLst>
                <p:cond evt="onClick" delay="0">
                  <p:tgtEl>
                    <p:spTgt spid="356"/>
                  </p:tgtEl>
                </p:cond>
              </p:nextCondLst>
            </p:seq>
            <p:seq concurrent="1" nextAc="seek">
              <p:cTn id="2541" restart="whenNotActive" fill="hold" evtFilter="cancelBubble" nodeType="interactiveSeq">
                <p:stCondLst>
                  <p:cond evt="onClick" delay="0">
                    <p:tgtEl>
                      <p:spTgt spid="351"/>
                    </p:tgtEl>
                  </p:cond>
                </p:stCondLst>
                <p:endSync evt="end" delay="0">
                  <p:rtn val="all"/>
                </p:endSync>
                <p:childTnLst>
                  <p:par>
                    <p:cTn id="2542" fill="hold">
                      <p:stCondLst>
                        <p:cond delay="0"/>
                      </p:stCondLst>
                      <p:childTnLst>
                        <p:par>
                          <p:cTn id="2543" fill="hold">
                            <p:stCondLst>
                              <p:cond delay="0"/>
                            </p:stCondLst>
                            <p:childTnLst>
                              <p:par>
                                <p:cTn id="2544" presetID="1" presetClass="exit" presetSubtype="0" fill="hold" grpId="1" nodeType="clickEffect">
                                  <p:stCondLst>
                                    <p:cond delay="0"/>
                                  </p:stCondLst>
                                  <p:childTnLst>
                                    <p:set>
                                      <p:cBhvr>
                                        <p:cTn id="2545" dur="1" fill="hold">
                                          <p:stCondLst>
                                            <p:cond delay="0"/>
                                          </p:stCondLst>
                                        </p:cTn>
                                        <p:tgtEl>
                                          <p:spTgt spid="351"/>
                                        </p:tgtEl>
                                        <p:attrNameLst>
                                          <p:attrName>style.visibility</p:attrName>
                                        </p:attrNameLst>
                                      </p:cBhvr>
                                      <p:to>
                                        <p:strVal val="hidden"/>
                                      </p:to>
                                    </p:set>
                                  </p:childTnLst>
                                </p:cTn>
                              </p:par>
                              <p:par>
                                <p:cTn id="2546" presetID="10" presetClass="entr" presetSubtype="0" fill="hold" grpId="7" nodeType="withEffect">
                                  <p:stCondLst>
                                    <p:cond delay="0"/>
                                  </p:stCondLst>
                                  <p:childTnLst>
                                    <p:set>
                                      <p:cBhvr>
                                        <p:cTn id="2547" dur="1" fill="hold">
                                          <p:stCondLst>
                                            <p:cond delay="0"/>
                                          </p:stCondLst>
                                        </p:cTn>
                                        <p:tgtEl>
                                          <p:spTgt spid="330"/>
                                        </p:tgtEl>
                                        <p:attrNameLst>
                                          <p:attrName>style.visibility</p:attrName>
                                        </p:attrNameLst>
                                      </p:cBhvr>
                                      <p:to>
                                        <p:strVal val="visible"/>
                                      </p:to>
                                    </p:set>
                                    <p:animEffect transition="in" filter="fade">
                                      <p:cBhvr>
                                        <p:cTn id="2548" dur="500"/>
                                        <p:tgtEl>
                                          <p:spTgt spid="330"/>
                                        </p:tgtEl>
                                      </p:cBhvr>
                                    </p:animEffect>
                                  </p:childTnLst>
                                </p:cTn>
                              </p:par>
                              <p:par>
                                <p:cTn id="2549" presetID="1" presetClass="exit" presetSubtype="0" fill="hold" grpId="1" nodeType="withEffect">
                                  <p:stCondLst>
                                    <p:cond delay="0"/>
                                  </p:stCondLst>
                                  <p:childTnLst>
                                    <p:set>
                                      <p:cBhvr>
                                        <p:cTn id="2550" dur="1" fill="hold">
                                          <p:stCondLst>
                                            <p:cond delay="0"/>
                                          </p:stCondLst>
                                        </p:cTn>
                                        <p:tgtEl>
                                          <p:spTgt spid="327"/>
                                        </p:tgtEl>
                                        <p:attrNameLst>
                                          <p:attrName>style.visibility</p:attrName>
                                        </p:attrNameLst>
                                      </p:cBhvr>
                                      <p:to>
                                        <p:strVal val="hidden"/>
                                      </p:to>
                                    </p:set>
                                  </p:childTnLst>
                                </p:cTn>
                              </p:par>
                            </p:childTnLst>
                          </p:cTn>
                        </p:par>
                      </p:childTnLst>
                    </p:cTn>
                  </p:par>
                </p:childTnLst>
              </p:cTn>
              <p:nextCondLst>
                <p:cond evt="onClick" delay="0">
                  <p:tgtEl>
                    <p:spTgt spid="351"/>
                  </p:tgtEl>
                </p:cond>
              </p:nextCondLst>
            </p:seq>
            <p:seq concurrent="1" nextAc="seek">
              <p:cTn id="2551" restart="whenNotActive" fill="hold" evtFilter="cancelBubble" nodeType="interactiveSeq">
                <p:stCondLst>
                  <p:cond evt="onClick" delay="0">
                    <p:tgtEl>
                      <p:spTgt spid="352"/>
                    </p:tgtEl>
                  </p:cond>
                </p:stCondLst>
                <p:endSync evt="end" delay="0">
                  <p:rtn val="all"/>
                </p:endSync>
                <p:childTnLst>
                  <p:par>
                    <p:cTn id="2552" fill="hold">
                      <p:stCondLst>
                        <p:cond delay="0"/>
                      </p:stCondLst>
                      <p:childTnLst>
                        <p:par>
                          <p:cTn id="2553" fill="hold">
                            <p:stCondLst>
                              <p:cond delay="0"/>
                            </p:stCondLst>
                            <p:childTnLst>
                              <p:par>
                                <p:cTn id="2554" presetID="1" presetClass="exit" presetSubtype="0" fill="hold" grpId="1" nodeType="clickEffect">
                                  <p:stCondLst>
                                    <p:cond delay="0"/>
                                  </p:stCondLst>
                                  <p:childTnLst>
                                    <p:set>
                                      <p:cBhvr>
                                        <p:cTn id="2555" dur="1" fill="hold">
                                          <p:stCondLst>
                                            <p:cond delay="0"/>
                                          </p:stCondLst>
                                        </p:cTn>
                                        <p:tgtEl>
                                          <p:spTgt spid="352"/>
                                        </p:tgtEl>
                                        <p:attrNameLst>
                                          <p:attrName>style.visibility</p:attrName>
                                        </p:attrNameLst>
                                      </p:cBhvr>
                                      <p:to>
                                        <p:strVal val="hidden"/>
                                      </p:to>
                                    </p:set>
                                  </p:childTnLst>
                                </p:cTn>
                              </p:par>
                              <p:par>
                                <p:cTn id="2556" presetID="10" presetClass="entr" presetSubtype="0" fill="hold" grpId="11" nodeType="withEffect">
                                  <p:stCondLst>
                                    <p:cond delay="0"/>
                                  </p:stCondLst>
                                  <p:childTnLst>
                                    <p:set>
                                      <p:cBhvr>
                                        <p:cTn id="2557" dur="1" fill="hold">
                                          <p:stCondLst>
                                            <p:cond delay="0"/>
                                          </p:stCondLst>
                                        </p:cTn>
                                        <p:tgtEl>
                                          <p:spTgt spid="330"/>
                                        </p:tgtEl>
                                        <p:attrNameLst>
                                          <p:attrName>style.visibility</p:attrName>
                                        </p:attrNameLst>
                                      </p:cBhvr>
                                      <p:to>
                                        <p:strVal val="visible"/>
                                      </p:to>
                                    </p:set>
                                    <p:animEffect transition="in" filter="fade">
                                      <p:cBhvr>
                                        <p:cTn id="2558" dur="500"/>
                                        <p:tgtEl>
                                          <p:spTgt spid="330"/>
                                        </p:tgtEl>
                                      </p:cBhvr>
                                    </p:animEffect>
                                  </p:childTnLst>
                                </p:cTn>
                              </p:par>
                            </p:childTnLst>
                          </p:cTn>
                        </p:par>
                      </p:childTnLst>
                    </p:cTn>
                  </p:par>
                </p:childTnLst>
              </p:cTn>
              <p:nextCondLst>
                <p:cond evt="onClick" delay="0">
                  <p:tgtEl>
                    <p:spTgt spid="352"/>
                  </p:tgtEl>
                </p:cond>
              </p:nextCondLst>
            </p:seq>
            <p:seq concurrent="1" nextAc="seek">
              <p:cTn id="2559" restart="whenNotActive" fill="hold" evtFilter="cancelBubble" nodeType="interactiveSeq">
                <p:stCondLst>
                  <p:cond evt="onClick" delay="0">
                    <p:tgtEl>
                      <p:spTgt spid="353"/>
                    </p:tgtEl>
                  </p:cond>
                </p:stCondLst>
                <p:endSync evt="end" delay="0">
                  <p:rtn val="all"/>
                </p:endSync>
                <p:childTnLst>
                  <p:par>
                    <p:cTn id="2560" fill="hold">
                      <p:stCondLst>
                        <p:cond delay="0"/>
                      </p:stCondLst>
                      <p:childTnLst>
                        <p:par>
                          <p:cTn id="2561" fill="hold">
                            <p:stCondLst>
                              <p:cond delay="0"/>
                            </p:stCondLst>
                            <p:childTnLst>
                              <p:par>
                                <p:cTn id="2562" presetID="1" presetClass="exit" presetSubtype="0" fill="hold" grpId="0" nodeType="clickEffect">
                                  <p:stCondLst>
                                    <p:cond delay="0"/>
                                  </p:stCondLst>
                                  <p:childTnLst>
                                    <p:set>
                                      <p:cBhvr>
                                        <p:cTn id="2563" dur="1" fill="hold">
                                          <p:stCondLst>
                                            <p:cond delay="0"/>
                                          </p:stCondLst>
                                        </p:cTn>
                                        <p:tgtEl>
                                          <p:spTgt spid="353"/>
                                        </p:tgtEl>
                                        <p:attrNameLst>
                                          <p:attrName>style.visibility</p:attrName>
                                        </p:attrNameLst>
                                      </p:cBhvr>
                                      <p:to>
                                        <p:strVal val="hidden"/>
                                      </p:to>
                                    </p:set>
                                  </p:childTnLst>
                                </p:cTn>
                              </p:par>
                              <p:par>
                                <p:cTn id="2564" presetID="1" presetClass="exit" presetSubtype="0" fill="hold" grpId="4" nodeType="withEffect">
                                  <p:stCondLst>
                                    <p:cond delay="0"/>
                                  </p:stCondLst>
                                  <p:childTnLst>
                                    <p:set>
                                      <p:cBhvr>
                                        <p:cTn id="2565" dur="1" fill="hold">
                                          <p:stCondLst>
                                            <p:cond delay="0"/>
                                          </p:stCondLst>
                                        </p:cTn>
                                        <p:tgtEl>
                                          <p:spTgt spid="322"/>
                                        </p:tgtEl>
                                        <p:attrNameLst>
                                          <p:attrName>style.visibility</p:attrName>
                                        </p:attrNameLst>
                                      </p:cBhvr>
                                      <p:to>
                                        <p:strVal val="hidden"/>
                                      </p:to>
                                    </p:set>
                                  </p:childTnLst>
                                </p:cTn>
                              </p:par>
                              <p:par>
                                <p:cTn id="2566" presetID="10" presetClass="entr" presetSubtype="0" fill="hold" grpId="10" nodeType="withEffect">
                                  <p:stCondLst>
                                    <p:cond delay="0"/>
                                  </p:stCondLst>
                                  <p:childTnLst>
                                    <p:set>
                                      <p:cBhvr>
                                        <p:cTn id="2567" dur="1" fill="hold">
                                          <p:stCondLst>
                                            <p:cond delay="0"/>
                                          </p:stCondLst>
                                        </p:cTn>
                                        <p:tgtEl>
                                          <p:spTgt spid="330"/>
                                        </p:tgtEl>
                                        <p:attrNameLst>
                                          <p:attrName>style.visibility</p:attrName>
                                        </p:attrNameLst>
                                      </p:cBhvr>
                                      <p:to>
                                        <p:strVal val="visible"/>
                                      </p:to>
                                    </p:set>
                                    <p:animEffect transition="in" filter="fade">
                                      <p:cBhvr>
                                        <p:cTn id="2568" dur="500"/>
                                        <p:tgtEl>
                                          <p:spTgt spid="330"/>
                                        </p:tgtEl>
                                      </p:cBhvr>
                                    </p:animEffect>
                                  </p:childTnLst>
                                </p:cTn>
                              </p:par>
                            </p:childTnLst>
                          </p:cTn>
                        </p:par>
                      </p:childTnLst>
                    </p:cTn>
                  </p:par>
                </p:childTnLst>
              </p:cTn>
              <p:nextCondLst>
                <p:cond evt="onClick" delay="0">
                  <p:tgtEl>
                    <p:spTgt spid="353"/>
                  </p:tgtEl>
                </p:cond>
              </p:nextCondLst>
            </p:seq>
            <p:seq concurrent="1" nextAc="seek">
              <p:cTn id="2569" restart="whenNotActive" fill="hold" evtFilter="cancelBubble" nodeType="interactiveSeq">
                <p:stCondLst>
                  <p:cond evt="onClick" delay="0">
                    <p:tgtEl>
                      <p:spTgt spid="354"/>
                    </p:tgtEl>
                  </p:cond>
                </p:stCondLst>
                <p:endSync evt="end" delay="0">
                  <p:rtn val="all"/>
                </p:endSync>
                <p:childTnLst>
                  <p:par>
                    <p:cTn id="2570" fill="hold">
                      <p:stCondLst>
                        <p:cond delay="0"/>
                      </p:stCondLst>
                      <p:childTnLst>
                        <p:par>
                          <p:cTn id="2571" fill="hold">
                            <p:stCondLst>
                              <p:cond delay="0"/>
                            </p:stCondLst>
                            <p:childTnLst>
                              <p:par>
                                <p:cTn id="2572" presetID="1" presetClass="exit" presetSubtype="0" fill="hold" grpId="1" nodeType="clickEffect">
                                  <p:stCondLst>
                                    <p:cond delay="0"/>
                                  </p:stCondLst>
                                  <p:childTnLst>
                                    <p:set>
                                      <p:cBhvr>
                                        <p:cTn id="2573" dur="1" fill="hold">
                                          <p:stCondLst>
                                            <p:cond delay="0"/>
                                          </p:stCondLst>
                                        </p:cTn>
                                        <p:tgtEl>
                                          <p:spTgt spid="354"/>
                                        </p:tgtEl>
                                        <p:attrNameLst>
                                          <p:attrName>style.visibility</p:attrName>
                                        </p:attrNameLst>
                                      </p:cBhvr>
                                      <p:to>
                                        <p:strVal val="hidden"/>
                                      </p:to>
                                    </p:set>
                                  </p:childTnLst>
                                </p:cTn>
                              </p:par>
                              <p:par>
                                <p:cTn id="2574" presetID="1" presetClass="exit" presetSubtype="0" fill="hold" grpId="3" nodeType="withEffect">
                                  <p:stCondLst>
                                    <p:cond delay="0"/>
                                  </p:stCondLst>
                                  <p:childTnLst>
                                    <p:set>
                                      <p:cBhvr>
                                        <p:cTn id="2575" dur="1" fill="hold">
                                          <p:stCondLst>
                                            <p:cond delay="0"/>
                                          </p:stCondLst>
                                        </p:cTn>
                                        <p:tgtEl>
                                          <p:spTgt spid="322"/>
                                        </p:tgtEl>
                                        <p:attrNameLst>
                                          <p:attrName>style.visibility</p:attrName>
                                        </p:attrNameLst>
                                      </p:cBhvr>
                                      <p:to>
                                        <p:strVal val="hidden"/>
                                      </p:to>
                                    </p:set>
                                  </p:childTnLst>
                                </p:cTn>
                              </p:par>
                              <p:par>
                                <p:cTn id="2576" presetID="10" presetClass="entr" presetSubtype="0" fill="hold" grpId="9" nodeType="withEffect">
                                  <p:stCondLst>
                                    <p:cond delay="0"/>
                                  </p:stCondLst>
                                  <p:childTnLst>
                                    <p:set>
                                      <p:cBhvr>
                                        <p:cTn id="2577" dur="1" fill="hold">
                                          <p:stCondLst>
                                            <p:cond delay="0"/>
                                          </p:stCondLst>
                                        </p:cTn>
                                        <p:tgtEl>
                                          <p:spTgt spid="330"/>
                                        </p:tgtEl>
                                        <p:attrNameLst>
                                          <p:attrName>style.visibility</p:attrName>
                                        </p:attrNameLst>
                                      </p:cBhvr>
                                      <p:to>
                                        <p:strVal val="visible"/>
                                      </p:to>
                                    </p:set>
                                    <p:animEffect transition="in" filter="fade">
                                      <p:cBhvr>
                                        <p:cTn id="2578" dur="500"/>
                                        <p:tgtEl>
                                          <p:spTgt spid="330"/>
                                        </p:tgtEl>
                                      </p:cBhvr>
                                    </p:animEffect>
                                  </p:childTnLst>
                                </p:cTn>
                              </p:par>
                            </p:childTnLst>
                          </p:cTn>
                        </p:par>
                      </p:childTnLst>
                    </p:cTn>
                  </p:par>
                </p:childTnLst>
              </p:cTn>
              <p:nextCondLst>
                <p:cond evt="onClick" delay="0">
                  <p:tgtEl>
                    <p:spTgt spid="354"/>
                  </p:tgtEl>
                </p:cond>
              </p:nextCondLst>
            </p:seq>
            <p:seq concurrent="1" nextAc="seek">
              <p:cTn id="2579" restart="whenNotActive" fill="hold" evtFilter="cancelBubble" nodeType="interactiveSeq">
                <p:stCondLst>
                  <p:cond evt="onClick" delay="0">
                    <p:tgtEl>
                      <p:spTgt spid="355"/>
                    </p:tgtEl>
                  </p:cond>
                </p:stCondLst>
                <p:endSync evt="end" delay="0">
                  <p:rtn val="all"/>
                </p:endSync>
                <p:childTnLst>
                  <p:par>
                    <p:cTn id="2580" fill="hold">
                      <p:stCondLst>
                        <p:cond delay="0"/>
                      </p:stCondLst>
                      <p:childTnLst>
                        <p:par>
                          <p:cTn id="2581" fill="hold">
                            <p:stCondLst>
                              <p:cond delay="0"/>
                            </p:stCondLst>
                            <p:childTnLst>
                              <p:par>
                                <p:cTn id="2582" presetID="1" presetClass="exit" presetSubtype="0" fill="hold" grpId="1" nodeType="clickEffect">
                                  <p:stCondLst>
                                    <p:cond delay="0"/>
                                  </p:stCondLst>
                                  <p:childTnLst>
                                    <p:set>
                                      <p:cBhvr>
                                        <p:cTn id="2583" dur="1" fill="hold">
                                          <p:stCondLst>
                                            <p:cond delay="0"/>
                                          </p:stCondLst>
                                        </p:cTn>
                                        <p:tgtEl>
                                          <p:spTgt spid="355"/>
                                        </p:tgtEl>
                                        <p:attrNameLst>
                                          <p:attrName>style.visibility</p:attrName>
                                        </p:attrNameLst>
                                      </p:cBhvr>
                                      <p:to>
                                        <p:strVal val="hidden"/>
                                      </p:to>
                                    </p:set>
                                  </p:childTnLst>
                                </p:cTn>
                              </p:par>
                              <p:par>
                                <p:cTn id="2584" presetID="1" presetClass="exit" presetSubtype="0" fill="hold" grpId="2" nodeType="withEffect">
                                  <p:stCondLst>
                                    <p:cond delay="0"/>
                                  </p:stCondLst>
                                  <p:childTnLst>
                                    <p:set>
                                      <p:cBhvr>
                                        <p:cTn id="2585" dur="1" fill="hold">
                                          <p:stCondLst>
                                            <p:cond delay="0"/>
                                          </p:stCondLst>
                                        </p:cTn>
                                        <p:tgtEl>
                                          <p:spTgt spid="322"/>
                                        </p:tgtEl>
                                        <p:attrNameLst>
                                          <p:attrName>style.visibility</p:attrName>
                                        </p:attrNameLst>
                                      </p:cBhvr>
                                      <p:to>
                                        <p:strVal val="hidden"/>
                                      </p:to>
                                    </p:set>
                                  </p:childTnLst>
                                </p:cTn>
                              </p:par>
                              <p:par>
                                <p:cTn id="2586" presetID="10" presetClass="entr" presetSubtype="0" fill="hold" grpId="8" nodeType="withEffect">
                                  <p:stCondLst>
                                    <p:cond delay="0"/>
                                  </p:stCondLst>
                                  <p:childTnLst>
                                    <p:set>
                                      <p:cBhvr>
                                        <p:cTn id="2587" dur="1" fill="hold">
                                          <p:stCondLst>
                                            <p:cond delay="0"/>
                                          </p:stCondLst>
                                        </p:cTn>
                                        <p:tgtEl>
                                          <p:spTgt spid="330"/>
                                        </p:tgtEl>
                                        <p:attrNameLst>
                                          <p:attrName>style.visibility</p:attrName>
                                        </p:attrNameLst>
                                      </p:cBhvr>
                                      <p:to>
                                        <p:strVal val="visible"/>
                                      </p:to>
                                    </p:set>
                                    <p:animEffect transition="in" filter="fade">
                                      <p:cBhvr>
                                        <p:cTn id="2588" dur="500"/>
                                        <p:tgtEl>
                                          <p:spTgt spid="330"/>
                                        </p:tgtEl>
                                      </p:cBhvr>
                                    </p:animEffect>
                                  </p:childTnLst>
                                </p:cTn>
                              </p:par>
                            </p:childTnLst>
                          </p:cTn>
                        </p:par>
                      </p:childTnLst>
                    </p:cTn>
                  </p:par>
                </p:childTnLst>
              </p:cTn>
              <p:nextCondLst>
                <p:cond evt="onClick" delay="0">
                  <p:tgtEl>
                    <p:spTgt spid="355"/>
                  </p:tgtEl>
                </p:cond>
              </p:nextCondLst>
            </p:seq>
            <p:seq concurrent="1" nextAc="seek">
              <p:cTn id="2589" restart="whenNotActive" fill="hold" evtFilter="cancelBubble" nodeType="interactiveSeq">
                <p:stCondLst>
                  <p:cond evt="onClick" delay="0">
                    <p:tgtEl>
                      <p:spTgt spid="357"/>
                    </p:tgtEl>
                  </p:cond>
                </p:stCondLst>
                <p:endSync evt="end" delay="0">
                  <p:rtn val="all"/>
                </p:endSync>
                <p:childTnLst>
                  <p:par>
                    <p:cTn id="2590" fill="hold">
                      <p:stCondLst>
                        <p:cond delay="0"/>
                      </p:stCondLst>
                      <p:childTnLst>
                        <p:par>
                          <p:cTn id="2591" fill="hold">
                            <p:stCondLst>
                              <p:cond delay="0"/>
                            </p:stCondLst>
                            <p:childTnLst>
                              <p:par>
                                <p:cTn id="2592" presetID="1" presetClass="entr" presetSubtype="0" fill="hold" grpId="0" nodeType="clickEffect">
                                  <p:stCondLst>
                                    <p:cond delay="0"/>
                                  </p:stCondLst>
                                  <p:childTnLst>
                                    <p:set>
                                      <p:cBhvr>
                                        <p:cTn id="2593" dur="1" fill="hold">
                                          <p:stCondLst>
                                            <p:cond delay="0"/>
                                          </p:stCondLst>
                                        </p:cTn>
                                        <p:tgtEl>
                                          <p:spTgt spid="363"/>
                                        </p:tgtEl>
                                        <p:attrNameLst>
                                          <p:attrName>style.visibility</p:attrName>
                                        </p:attrNameLst>
                                      </p:cBhvr>
                                      <p:to>
                                        <p:strVal val="visible"/>
                                      </p:to>
                                    </p:set>
                                  </p:childTnLst>
                                </p:cTn>
                              </p:par>
                              <p:par>
                                <p:cTn id="2594" presetID="1" presetClass="entr" presetSubtype="0" fill="hold" grpId="2" nodeType="withEffect">
                                  <p:stCondLst>
                                    <p:cond delay="0"/>
                                  </p:stCondLst>
                                  <p:childTnLst>
                                    <p:set>
                                      <p:cBhvr>
                                        <p:cTn id="2595" dur="1" fill="hold">
                                          <p:stCondLst>
                                            <p:cond delay="0"/>
                                          </p:stCondLst>
                                        </p:cTn>
                                        <p:tgtEl>
                                          <p:spTgt spid="321"/>
                                        </p:tgtEl>
                                        <p:attrNameLst>
                                          <p:attrName>style.visibility</p:attrName>
                                        </p:attrNameLst>
                                      </p:cBhvr>
                                      <p:to>
                                        <p:strVal val="visible"/>
                                      </p:to>
                                    </p:set>
                                  </p:childTnLst>
                                </p:cTn>
                              </p:par>
                              <p:par>
                                <p:cTn id="2596" presetID="10" presetClass="exit" presetSubtype="0" fill="hold" grpId="0" nodeType="withEffect">
                                  <p:stCondLst>
                                    <p:cond delay="0"/>
                                  </p:stCondLst>
                                  <p:childTnLst>
                                    <p:animEffect transition="out" filter="fade">
                                      <p:cBhvr>
                                        <p:cTn id="2597" dur="500"/>
                                        <p:tgtEl>
                                          <p:spTgt spid="329"/>
                                        </p:tgtEl>
                                      </p:cBhvr>
                                    </p:animEffect>
                                    <p:set>
                                      <p:cBhvr>
                                        <p:cTn id="2598"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7"/>
                  </p:tgtEl>
                </p:cond>
              </p:nextCondLst>
            </p:seq>
            <p:seq concurrent="1" nextAc="seek">
              <p:cTn id="2599" restart="whenNotActive" fill="hold" evtFilter="cancelBubble" nodeType="interactiveSeq">
                <p:stCondLst>
                  <p:cond evt="onClick" delay="0">
                    <p:tgtEl>
                      <p:spTgt spid="358"/>
                    </p:tgtEl>
                  </p:cond>
                </p:stCondLst>
                <p:endSync evt="end" delay="0">
                  <p:rtn val="all"/>
                </p:endSync>
                <p:childTnLst>
                  <p:par>
                    <p:cTn id="2600" fill="hold">
                      <p:stCondLst>
                        <p:cond delay="0"/>
                      </p:stCondLst>
                      <p:childTnLst>
                        <p:par>
                          <p:cTn id="2601" fill="hold">
                            <p:stCondLst>
                              <p:cond delay="0"/>
                            </p:stCondLst>
                            <p:childTnLst>
                              <p:par>
                                <p:cTn id="2602" presetID="1" presetClass="entr" presetSubtype="0" fill="hold" grpId="0" nodeType="clickEffect">
                                  <p:stCondLst>
                                    <p:cond delay="0"/>
                                  </p:stCondLst>
                                  <p:childTnLst>
                                    <p:set>
                                      <p:cBhvr>
                                        <p:cTn id="2603" dur="1" fill="hold">
                                          <p:stCondLst>
                                            <p:cond delay="0"/>
                                          </p:stCondLst>
                                        </p:cTn>
                                        <p:tgtEl>
                                          <p:spTgt spid="364"/>
                                        </p:tgtEl>
                                        <p:attrNameLst>
                                          <p:attrName>style.visibility</p:attrName>
                                        </p:attrNameLst>
                                      </p:cBhvr>
                                      <p:to>
                                        <p:strVal val="visible"/>
                                      </p:to>
                                    </p:set>
                                  </p:childTnLst>
                                </p:cTn>
                              </p:par>
                              <p:par>
                                <p:cTn id="2604" presetID="10" presetClass="exit" presetSubtype="0" fill="hold" grpId="1" nodeType="withEffect">
                                  <p:stCondLst>
                                    <p:cond delay="0"/>
                                  </p:stCondLst>
                                  <p:childTnLst>
                                    <p:animEffect transition="out" filter="fade">
                                      <p:cBhvr>
                                        <p:cTn id="2605" dur="500"/>
                                        <p:tgtEl>
                                          <p:spTgt spid="329"/>
                                        </p:tgtEl>
                                      </p:cBhvr>
                                    </p:animEffect>
                                    <p:set>
                                      <p:cBhvr>
                                        <p:cTn id="260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8"/>
                  </p:tgtEl>
                </p:cond>
              </p:nextCondLst>
            </p:seq>
            <p:seq concurrent="1" nextAc="seek">
              <p:cTn id="2607" restart="whenNotActive" fill="hold" evtFilter="cancelBubble" nodeType="interactiveSeq">
                <p:stCondLst>
                  <p:cond evt="onClick" delay="0">
                    <p:tgtEl>
                      <p:spTgt spid="359"/>
                    </p:tgtEl>
                  </p:cond>
                </p:stCondLst>
                <p:endSync evt="end" delay="0">
                  <p:rtn val="all"/>
                </p:endSync>
                <p:childTnLst>
                  <p:par>
                    <p:cTn id="2608" fill="hold">
                      <p:stCondLst>
                        <p:cond delay="0"/>
                      </p:stCondLst>
                      <p:childTnLst>
                        <p:par>
                          <p:cTn id="2609" fill="hold">
                            <p:stCondLst>
                              <p:cond delay="0"/>
                            </p:stCondLst>
                            <p:childTnLst>
                              <p:par>
                                <p:cTn id="2610" presetID="1" presetClass="entr" presetSubtype="0" fill="hold" grpId="1" nodeType="clickEffect">
                                  <p:stCondLst>
                                    <p:cond delay="0"/>
                                  </p:stCondLst>
                                  <p:childTnLst>
                                    <p:set>
                                      <p:cBhvr>
                                        <p:cTn id="2611" dur="1" fill="hold">
                                          <p:stCondLst>
                                            <p:cond delay="0"/>
                                          </p:stCondLst>
                                        </p:cTn>
                                        <p:tgtEl>
                                          <p:spTgt spid="365"/>
                                        </p:tgtEl>
                                        <p:attrNameLst>
                                          <p:attrName>style.visibility</p:attrName>
                                        </p:attrNameLst>
                                      </p:cBhvr>
                                      <p:to>
                                        <p:strVal val="visible"/>
                                      </p:to>
                                    </p:set>
                                  </p:childTnLst>
                                </p:cTn>
                              </p:par>
                              <p:par>
                                <p:cTn id="2612" presetID="1" presetClass="entr" presetSubtype="0" fill="hold" grpId="0" nodeType="withEffect">
                                  <p:stCondLst>
                                    <p:cond delay="0"/>
                                  </p:stCondLst>
                                  <p:childTnLst>
                                    <p:set>
                                      <p:cBhvr>
                                        <p:cTn id="2613" dur="1" fill="hold">
                                          <p:stCondLst>
                                            <p:cond delay="0"/>
                                          </p:stCondLst>
                                        </p:cTn>
                                        <p:tgtEl>
                                          <p:spTgt spid="321"/>
                                        </p:tgtEl>
                                        <p:attrNameLst>
                                          <p:attrName>style.visibility</p:attrName>
                                        </p:attrNameLst>
                                      </p:cBhvr>
                                      <p:to>
                                        <p:strVal val="visible"/>
                                      </p:to>
                                    </p:set>
                                  </p:childTnLst>
                                </p:cTn>
                              </p:par>
                              <p:par>
                                <p:cTn id="2614" presetID="10" presetClass="exit" presetSubtype="0" fill="hold" grpId="2" nodeType="withEffect">
                                  <p:stCondLst>
                                    <p:cond delay="0"/>
                                  </p:stCondLst>
                                  <p:childTnLst>
                                    <p:animEffect transition="out" filter="fade">
                                      <p:cBhvr>
                                        <p:cTn id="2615" dur="500"/>
                                        <p:tgtEl>
                                          <p:spTgt spid="329"/>
                                        </p:tgtEl>
                                      </p:cBhvr>
                                    </p:animEffect>
                                    <p:set>
                                      <p:cBhvr>
                                        <p:cTn id="261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9"/>
                  </p:tgtEl>
                </p:cond>
              </p:nextCondLst>
            </p:seq>
            <p:seq concurrent="1" nextAc="seek">
              <p:cTn id="2617" restart="whenNotActive" fill="hold" evtFilter="cancelBubble" nodeType="interactiveSeq">
                <p:stCondLst>
                  <p:cond evt="onClick" delay="0">
                    <p:tgtEl>
                      <p:spTgt spid="361"/>
                    </p:tgtEl>
                  </p:cond>
                </p:stCondLst>
                <p:endSync evt="end" delay="0">
                  <p:rtn val="all"/>
                </p:endSync>
                <p:childTnLst>
                  <p:par>
                    <p:cTn id="2618" fill="hold">
                      <p:stCondLst>
                        <p:cond delay="0"/>
                      </p:stCondLst>
                      <p:childTnLst>
                        <p:par>
                          <p:cTn id="2619" fill="hold">
                            <p:stCondLst>
                              <p:cond delay="0"/>
                            </p:stCondLst>
                            <p:childTnLst>
                              <p:par>
                                <p:cTn id="2620" presetID="1" presetClass="entr" presetSubtype="0" fill="hold" grpId="0" nodeType="clickEffect">
                                  <p:stCondLst>
                                    <p:cond delay="0"/>
                                  </p:stCondLst>
                                  <p:childTnLst>
                                    <p:set>
                                      <p:cBhvr>
                                        <p:cTn id="2621" dur="1" fill="hold">
                                          <p:stCondLst>
                                            <p:cond delay="0"/>
                                          </p:stCondLst>
                                        </p:cTn>
                                        <p:tgtEl>
                                          <p:spTgt spid="367"/>
                                        </p:tgtEl>
                                        <p:attrNameLst>
                                          <p:attrName>style.visibility</p:attrName>
                                        </p:attrNameLst>
                                      </p:cBhvr>
                                      <p:to>
                                        <p:strVal val="visible"/>
                                      </p:to>
                                    </p:set>
                                  </p:childTnLst>
                                </p:cTn>
                              </p:par>
                              <p:par>
                                <p:cTn id="2622" presetID="1" presetClass="entr" presetSubtype="0" fill="hold" grpId="0" nodeType="withEffect">
                                  <p:stCondLst>
                                    <p:cond delay="0"/>
                                  </p:stCondLst>
                                  <p:childTnLst>
                                    <p:set>
                                      <p:cBhvr>
                                        <p:cTn id="2623" dur="1" fill="hold">
                                          <p:stCondLst>
                                            <p:cond delay="0"/>
                                          </p:stCondLst>
                                        </p:cTn>
                                        <p:tgtEl>
                                          <p:spTgt spid="328"/>
                                        </p:tgtEl>
                                        <p:attrNameLst>
                                          <p:attrName>style.visibility</p:attrName>
                                        </p:attrNameLst>
                                      </p:cBhvr>
                                      <p:to>
                                        <p:strVal val="visible"/>
                                      </p:to>
                                    </p:set>
                                  </p:childTnLst>
                                </p:cTn>
                              </p:par>
                              <p:par>
                                <p:cTn id="2624" presetID="10" presetClass="exit" presetSubtype="0" fill="hold" grpId="3" nodeType="withEffect">
                                  <p:stCondLst>
                                    <p:cond delay="0"/>
                                  </p:stCondLst>
                                  <p:childTnLst>
                                    <p:animEffect transition="out" filter="fade">
                                      <p:cBhvr>
                                        <p:cTn id="2625" dur="500"/>
                                        <p:tgtEl>
                                          <p:spTgt spid="329"/>
                                        </p:tgtEl>
                                      </p:cBhvr>
                                    </p:animEffect>
                                    <p:set>
                                      <p:cBhvr>
                                        <p:cTn id="262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1"/>
                  </p:tgtEl>
                </p:cond>
              </p:nextCondLst>
            </p:seq>
            <p:seq concurrent="1" nextAc="seek">
              <p:cTn id="2627" restart="whenNotActive" fill="hold" evtFilter="cancelBubble" nodeType="interactiveSeq">
                <p:stCondLst>
                  <p:cond evt="onClick" delay="0">
                    <p:tgtEl>
                      <p:spTgt spid="362"/>
                    </p:tgtEl>
                  </p:cond>
                </p:stCondLst>
                <p:endSync evt="end" delay="0">
                  <p:rtn val="all"/>
                </p:endSync>
                <p:childTnLst>
                  <p:par>
                    <p:cTn id="2628" fill="hold">
                      <p:stCondLst>
                        <p:cond delay="0"/>
                      </p:stCondLst>
                      <p:childTnLst>
                        <p:par>
                          <p:cTn id="2629" fill="hold">
                            <p:stCondLst>
                              <p:cond delay="0"/>
                            </p:stCondLst>
                            <p:childTnLst>
                              <p:par>
                                <p:cTn id="2630" presetID="1" presetClass="entr" presetSubtype="0" fill="hold" grpId="0" nodeType="clickEffect">
                                  <p:stCondLst>
                                    <p:cond delay="0"/>
                                  </p:stCondLst>
                                  <p:childTnLst>
                                    <p:set>
                                      <p:cBhvr>
                                        <p:cTn id="2631" dur="1" fill="hold">
                                          <p:stCondLst>
                                            <p:cond delay="0"/>
                                          </p:stCondLst>
                                        </p:cTn>
                                        <p:tgtEl>
                                          <p:spTgt spid="368"/>
                                        </p:tgtEl>
                                        <p:attrNameLst>
                                          <p:attrName>style.visibility</p:attrName>
                                        </p:attrNameLst>
                                      </p:cBhvr>
                                      <p:to>
                                        <p:strVal val="visible"/>
                                      </p:to>
                                    </p:set>
                                  </p:childTnLst>
                                </p:cTn>
                              </p:par>
                              <p:par>
                                <p:cTn id="2632" presetID="10" presetClass="exit" presetSubtype="0" fill="hold" grpId="4" nodeType="withEffect">
                                  <p:stCondLst>
                                    <p:cond delay="0"/>
                                  </p:stCondLst>
                                  <p:childTnLst>
                                    <p:animEffect transition="out" filter="fade">
                                      <p:cBhvr>
                                        <p:cTn id="2633" dur="500"/>
                                        <p:tgtEl>
                                          <p:spTgt spid="329"/>
                                        </p:tgtEl>
                                      </p:cBhvr>
                                    </p:animEffect>
                                    <p:set>
                                      <p:cBhvr>
                                        <p:cTn id="2634"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2"/>
                  </p:tgtEl>
                </p:cond>
              </p:nextCondLst>
            </p:seq>
            <p:seq concurrent="1" nextAc="seek">
              <p:cTn id="2635" restart="whenNotActive" fill="hold" evtFilter="cancelBubble" nodeType="interactiveSeq">
                <p:stCondLst>
                  <p:cond evt="onClick" delay="0">
                    <p:tgtEl>
                      <p:spTgt spid="360"/>
                    </p:tgtEl>
                  </p:cond>
                </p:stCondLst>
                <p:endSync evt="end" delay="0">
                  <p:rtn val="all"/>
                </p:endSync>
                <p:childTnLst>
                  <p:par>
                    <p:cTn id="2636" fill="hold">
                      <p:stCondLst>
                        <p:cond delay="0"/>
                      </p:stCondLst>
                      <p:childTnLst>
                        <p:par>
                          <p:cTn id="2637" fill="hold">
                            <p:stCondLst>
                              <p:cond delay="0"/>
                            </p:stCondLst>
                            <p:childTnLst>
                              <p:par>
                                <p:cTn id="2638" presetID="1" presetClass="entr" presetSubtype="0" fill="hold" grpId="0" nodeType="clickEffect">
                                  <p:stCondLst>
                                    <p:cond delay="0"/>
                                  </p:stCondLst>
                                  <p:childTnLst>
                                    <p:set>
                                      <p:cBhvr>
                                        <p:cTn id="2639" dur="1" fill="hold">
                                          <p:stCondLst>
                                            <p:cond delay="0"/>
                                          </p:stCondLst>
                                        </p:cTn>
                                        <p:tgtEl>
                                          <p:spTgt spid="366"/>
                                        </p:tgtEl>
                                        <p:attrNameLst>
                                          <p:attrName>style.visibility</p:attrName>
                                        </p:attrNameLst>
                                      </p:cBhvr>
                                      <p:to>
                                        <p:strVal val="visible"/>
                                      </p:to>
                                    </p:set>
                                  </p:childTnLst>
                                </p:cTn>
                              </p:par>
                              <p:par>
                                <p:cTn id="2640" presetID="1" presetClass="entr" presetSubtype="0" fill="hold" grpId="1" nodeType="withEffect">
                                  <p:stCondLst>
                                    <p:cond delay="0"/>
                                  </p:stCondLst>
                                  <p:childTnLst>
                                    <p:set>
                                      <p:cBhvr>
                                        <p:cTn id="2641" dur="1" fill="hold">
                                          <p:stCondLst>
                                            <p:cond delay="0"/>
                                          </p:stCondLst>
                                        </p:cTn>
                                        <p:tgtEl>
                                          <p:spTgt spid="321"/>
                                        </p:tgtEl>
                                        <p:attrNameLst>
                                          <p:attrName>style.visibility</p:attrName>
                                        </p:attrNameLst>
                                      </p:cBhvr>
                                      <p:to>
                                        <p:strVal val="visible"/>
                                      </p:to>
                                    </p:set>
                                  </p:childTnLst>
                                </p:cTn>
                              </p:par>
                              <p:par>
                                <p:cTn id="2642" presetID="10" presetClass="exit" presetSubtype="0" fill="hold" grpId="5" nodeType="withEffect">
                                  <p:stCondLst>
                                    <p:cond delay="0"/>
                                  </p:stCondLst>
                                  <p:childTnLst>
                                    <p:animEffect transition="out" filter="fade">
                                      <p:cBhvr>
                                        <p:cTn id="2643" dur="500"/>
                                        <p:tgtEl>
                                          <p:spTgt spid="329"/>
                                        </p:tgtEl>
                                      </p:cBhvr>
                                    </p:animEffect>
                                    <p:set>
                                      <p:cBhvr>
                                        <p:cTn id="2644"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0"/>
                  </p:tgtEl>
                </p:cond>
              </p:nextCondLst>
            </p:seq>
            <p:seq concurrent="1" nextAc="seek">
              <p:cTn id="2645" restart="whenNotActive" fill="hold" evtFilter="cancelBubble" nodeType="interactiveSeq">
                <p:stCondLst>
                  <p:cond evt="onClick" delay="0">
                    <p:tgtEl>
                      <p:spTgt spid="368"/>
                    </p:tgtEl>
                  </p:cond>
                </p:stCondLst>
                <p:endSync evt="end" delay="0">
                  <p:rtn val="all"/>
                </p:endSync>
                <p:childTnLst>
                  <p:par>
                    <p:cTn id="2646" fill="hold">
                      <p:stCondLst>
                        <p:cond delay="0"/>
                      </p:stCondLst>
                      <p:childTnLst>
                        <p:par>
                          <p:cTn id="2647" fill="hold">
                            <p:stCondLst>
                              <p:cond delay="0"/>
                            </p:stCondLst>
                            <p:childTnLst>
                              <p:par>
                                <p:cTn id="2648" presetID="1" presetClass="exit" presetSubtype="0" fill="hold" grpId="1" nodeType="clickEffect">
                                  <p:stCondLst>
                                    <p:cond delay="0"/>
                                  </p:stCondLst>
                                  <p:childTnLst>
                                    <p:set>
                                      <p:cBhvr>
                                        <p:cTn id="2649" dur="1" fill="hold">
                                          <p:stCondLst>
                                            <p:cond delay="0"/>
                                          </p:stCondLst>
                                        </p:cTn>
                                        <p:tgtEl>
                                          <p:spTgt spid="368"/>
                                        </p:tgtEl>
                                        <p:attrNameLst>
                                          <p:attrName>style.visibility</p:attrName>
                                        </p:attrNameLst>
                                      </p:cBhvr>
                                      <p:to>
                                        <p:strVal val="hidden"/>
                                      </p:to>
                                    </p:set>
                                  </p:childTnLst>
                                </p:cTn>
                              </p:par>
                              <p:par>
                                <p:cTn id="2650" presetID="10" presetClass="entr" presetSubtype="0" fill="hold" grpId="6" nodeType="withEffect">
                                  <p:stCondLst>
                                    <p:cond delay="0"/>
                                  </p:stCondLst>
                                  <p:childTnLst>
                                    <p:set>
                                      <p:cBhvr>
                                        <p:cTn id="2651" dur="1" fill="hold">
                                          <p:stCondLst>
                                            <p:cond delay="0"/>
                                          </p:stCondLst>
                                        </p:cTn>
                                        <p:tgtEl>
                                          <p:spTgt spid="329"/>
                                        </p:tgtEl>
                                        <p:attrNameLst>
                                          <p:attrName>style.visibility</p:attrName>
                                        </p:attrNameLst>
                                      </p:cBhvr>
                                      <p:to>
                                        <p:strVal val="visible"/>
                                      </p:to>
                                    </p:set>
                                    <p:animEffect transition="in" filter="fade">
                                      <p:cBhvr>
                                        <p:cTn id="2652" dur="500"/>
                                        <p:tgtEl>
                                          <p:spTgt spid="329"/>
                                        </p:tgtEl>
                                      </p:cBhvr>
                                    </p:animEffect>
                                  </p:childTnLst>
                                </p:cTn>
                              </p:par>
                            </p:childTnLst>
                          </p:cTn>
                        </p:par>
                      </p:childTnLst>
                    </p:cTn>
                  </p:par>
                </p:childTnLst>
              </p:cTn>
              <p:nextCondLst>
                <p:cond evt="onClick" delay="0">
                  <p:tgtEl>
                    <p:spTgt spid="368"/>
                  </p:tgtEl>
                </p:cond>
              </p:nextCondLst>
            </p:seq>
            <p:seq concurrent="1" nextAc="seek">
              <p:cTn id="2653" restart="whenNotActive" fill="hold" evtFilter="cancelBubble" nodeType="interactiveSeq">
                <p:stCondLst>
                  <p:cond evt="onClick" delay="0">
                    <p:tgtEl>
                      <p:spTgt spid="363"/>
                    </p:tgtEl>
                  </p:cond>
                </p:stCondLst>
                <p:endSync evt="end" delay="0">
                  <p:rtn val="all"/>
                </p:endSync>
                <p:childTnLst>
                  <p:par>
                    <p:cTn id="2654" fill="hold">
                      <p:stCondLst>
                        <p:cond delay="0"/>
                      </p:stCondLst>
                      <p:childTnLst>
                        <p:par>
                          <p:cTn id="2655" fill="hold">
                            <p:stCondLst>
                              <p:cond delay="0"/>
                            </p:stCondLst>
                            <p:childTnLst>
                              <p:par>
                                <p:cTn id="2656" presetID="1" presetClass="exit" presetSubtype="0" fill="hold" grpId="1" nodeType="clickEffect">
                                  <p:stCondLst>
                                    <p:cond delay="0"/>
                                  </p:stCondLst>
                                  <p:childTnLst>
                                    <p:set>
                                      <p:cBhvr>
                                        <p:cTn id="2657" dur="1" fill="hold">
                                          <p:stCondLst>
                                            <p:cond delay="0"/>
                                          </p:stCondLst>
                                        </p:cTn>
                                        <p:tgtEl>
                                          <p:spTgt spid="363"/>
                                        </p:tgtEl>
                                        <p:attrNameLst>
                                          <p:attrName>style.visibility</p:attrName>
                                        </p:attrNameLst>
                                      </p:cBhvr>
                                      <p:to>
                                        <p:strVal val="hidden"/>
                                      </p:to>
                                    </p:set>
                                  </p:childTnLst>
                                </p:cTn>
                              </p:par>
                              <p:par>
                                <p:cTn id="2658" presetID="1" presetClass="exit" presetSubtype="0" fill="hold" grpId="4" nodeType="withEffect">
                                  <p:stCondLst>
                                    <p:cond delay="0"/>
                                  </p:stCondLst>
                                  <p:childTnLst>
                                    <p:set>
                                      <p:cBhvr>
                                        <p:cTn id="2659" dur="1" fill="hold">
                                          <p:stCondLst>
                                            <p:cond delay="0"/>
                                          </p:stCondLst>
                                        </p:cTn>
                                        <p:tgtEl>
                                          <p:spTgt spid="321"/>
                                        </p:tgtEl>
                                        <p:attrNameLst>
                                          <p:attrName>style.visibility</p:attrName>
                                        </p:attrNameLst>
                                      </p:cBhvr>
                                      <p:to>
                                        <p:strVal val="hidden"/>
                                      </p:to>
                                    </p:set>
                                  </p:childTnLst>
                                </p:cTn>
                              </p:par>
                              <p:par>
                                <p:cTn id="2660" presetID="10" presetClass="entr" presetSubtype="0" fill="hold" grpId="7" nodeType="withEffect">
                                  <p:stCondLst>
                                    <p:cond delay="0"/>
                                  </p:stCondLst>
                                  <p:childTnLst>
                                    <p:set>
                                      <p:cBhvr>
                                        <p:cTn id="2661" dur="1" fill="hold">
                                          <p:stCondLst>
                                            <p:cond delay="0"/>
                                          </p:stCondLst>
                                        </p:cTn>
                                        <p:tgtEl>
                                          <p:spTgt spid="329"/>
                                        </p:tgtEl>
                                        <p:attrNameLst>
                                          <p:attrName>style.visibility</p:attrName>
                                        </p:attrNameLst>
                                      </p:cBhvr>
                                      <p:to>
                                        <p:strVal val="visible"/>
                                      </p:to>
                                    </p:set>
                                    <p:animEffect transition="in" filter="fade">
                                      <p:cBhvr>
                                        <p:cTn id="2662" dur="500"/>
                                        <p:tgtEl>
                                          <p:spTgt spid="329"/>
                                        </p:tgtEl>
                                      </p:cBhvr>
                                    </p:animEffect>
                                  </p:childTnLst>
                                </p:cTn>
                              </p:par>
                            </p:childTnLst>
                          </p:cTn>
                        </p:par>
                      </p:childTnLst>
                    </p:cTn>
                  </p:par>
                </p:childTnLst>
              </p:cTn>
              <p:nextCondLst>
                <p:cond evt="onClick" delay="0">
                  <p:tgtEl>
                    <p:spTgt spid="363"/>
                  </p:tgtEl>
                </p:cond>
              </p:nextCondLst>
            </p:seq>
            <p:seq concurrent="1" nextAc="seek">
              <p:cTn id="2663" restart="whenNotActive" fill="hold" evtFilter="cancelBubble" nodeType="interactiveSeq">
                <p:stCondLst>
                  <p:cond evt="onClick" delay="0">
                    <p:tgtEl>
                      <p:spTgt spid="364"/>
                    </p:tgtEl>
                  </p:cond>
                </p:stCondLst>
                <p:endSync evt="end" delay="0">
                  <p:rtn val="all"/>
                </p:endSync>
                <p:childTnLst>
                  <p:par>
                    <p:cTn id="2664" fill="hold">
                      <p:stCondLst>
                        <p:cond delay="0"/>
                      </p:stCondLst>
                      <p:childTnLst>
                        <p:par>
                          <p:cTn id="2665" fill="hold">
                            <p:stCondLst>
                              <p:cond delay="0"/>
                            </p:stCondLst>
                            <p:childTnLst>
                              <p:par>
                                <p:cTn id="2666" presetID="1" presetClass="exit" presetSubtype="0" fill="hold" grpId="1" nodeType="clickEffect">
                                  <p:stCondLst>
                                    <p:cond delay="0"/>
                                  </p:stCondLst>
                                  <p:childTnLst>
                                    <p:set>
                                      <p:cBhvr>
                                        <p:cTn id="2667" dur="1" fill="hold">
                                          <p:stCondLst>
                                            <p:cond delay="0"/>
                                          </p:stCondLst>
                                        </p:cTn>
                                        <p:tgtEl>
                                          <p:spTgt spid="364"/>
                                        </p:tgtEl>
                                        <p:attrNameLst>
                                          <p:attrName>style.visibility</p:attrName>
                                        </p:attrNameLst>
                                      </p:cBhvr>
                                      <p:to>
                                        <p:strVal val="hidden"/>
                                      </p:to>
                                    </p:set>
                                  </p:childTnLst>
                                </p:cTn>
                              </p:par>
                              <p:par>
                                <p:cTn id="2668" presetID="10" presetClass="entr" presetSubtype="0" fill="hold" grpId="8" nodeType="withEffect">
                                  <p:stCondLst>
                                    <p:cond delay="0"/>
                                  </p:stCondLst>
                                  <p:childTnLst>
                                    <p:set>
                                      <p:cBhvr>
                                        <p:cTn id="2669" dur="1" fill="hold">
                                          <p:stCondLst>
                                            <p:cond delay="0"/>
                                          </p:stCondLst>
                                        </p:cTn>
                                        <p:tgtEl>
                                          <p:spTgt spid="329"/>
                                        </p:tgtEl>
                                        <p:attrNameLst>
                                          <p:attrName>style.visibility</p:attrName>
                                        </p:attrNameLst>
                                      </p:cBhvr>
                                      <p:to>
                                        <p:strVal val="visible"/>
                                      </p:to>
                                    </p:set>
                                    <p:animEffect transition="in" filter="fade">
                                      <p:cBhvr>
                                        <p:cTn id="2670" dur="500"/>
                                        <p:tgtEl>
                                          <p:spTgt spid="329"/>
                                        </p:tgtEl>
                                      </p:cBhvr>
                                    </p:animEffect>
                                  </p:childTnLst>
                                </p:cTn>
                              </p:par>
                            </p:childTnLst>
                          </p:cTn>
                        </p:par>
                      </p:childTnLst>
                    </p:cTn>
                  </p:par>
                </p:childTnLst>
              </p:cTn>
              <p:nextCondLst>
                <p:cond evt="onClick" delay="0">
                  <p:tgtEl>
                    <p:spTgt spid="364"/>
                  </p:tgtEl>
                </p:cond>
              </p:nextCondLst>
            </p:seq>
            <p:seq concurrent="1" nextAc="seek">
              <p:cTn id="2671" restart="whenNotActive" fill="hold" evtFilter="cancelBubble" nodeType="interactiveSeq">
                <p:stCondLst>
                  <p:cond evt="onClick" delay="0">
                    <p:tgtEl>
                      <p:spTgt spid="365"/>
                    </p:tgtEl>
                  </p:cond>
                </p:stCondLst>
                <p:endSync evt="end" delay="0">
                  <p:rtn val="all"/>
                </p:endSync>
                <p:childTnLst>
                  <p:par>
                    <p:cTn id="2672" fill="hold">
                      <p:stCondLst>
                        <p:cond delay="0"/>
                      </p:stCondLst>
                      <p:childTnLst>
                        <p:par>
                          <p:cTn id="2673" fill="hold">
                            <p:stCondLst>
                              <p:cond delay="0"/>
                            </p:stCondLst>
                            <p:childTnLst>
                              <p:par>
                                <p:cTn id="2674" presetID="1" presetClass="exit" presetSubtype="0" fill="hold" grpId="0" nodeType="clickEffect">
                                  <p:stCondLst>
                                    <p:cond delay="0"/>
                                  </p:stCondLst>
                                  <p:childTnLst>
                                    <p:set>
                                      <p:cBhvr>
                                        <p:cTn id="2675" dur="1" fill="hold">
                                          <p:stCondLst>
                                            <p:cond delay="0"/>
                                          </p:stCondLst>
                                        </p:cTn>
                                        <p:tgtEl>
                                          <p:spTgt spid="365"/>
                                        </p:tgtEl>
                                        <p:attrNameLst>
                                          <p:attrName>style.visibility</p:attrName>
                                        </p:attrNameLst>
                                      </p:cBhvr>
                                      <p:to>
                                        <p:strVal val="hidden"/>
                                      </p:to>
                                    </p:set>
                                  </p:childTnLst>
                                </p:cTn>
                              </p:par>
                              <p:par>
                                <p:cTn id="2676" presetID="1" presetClass="exit" presetSubtype="0" fill="hold" grpId="5" nodeType="withEffect">
                                  <p:stCondLst>
                                    <p:cond delay="0"/>
                                  </p:stCondLst>
                                  <p:childTnLst>
                                    <p:set>
                                      <p:cBhvr>
                                        <p:cTn id="2677" dur="1" fill="hold">
                                          <p:stCondLst>
                                            <p:cond delay="0"/>
                                          </p:stCondLst>
                                        </p:cTn>
                                        <p:tgtEl>
                                          <p:spTgt spid="321"/>
                                        </p:tgtEl>
                                        <p:attrNameLst>
                                          <p:attrName>style.visibility</p:attrName>
                                        </p:attrNameLst>
                                      </p:cBhvr>
                                      <p:to>
                                        <p:strVal val="hidden"/>
                                      </p:to>
                                    </p:set>
                                  </p:childTnLst>
                                </p:cTn>
                              </p:par>
                              <p:par>
                                <p:cTn id="2678" presetID="10" presetClass="entr" presetSubtype="0" fill="hold" grpId="9" nodeType="withEffect">
                                  <p:stCondLst>
                                    <p:cond delay="0"/>
                                  </p:stCondLst>
                                  <p:childTnLst>
                                    <p:set>
                                      <p:cBhvr>
                                        <p:cTn id="2679" dur="1" fill="hold">
                                          <p:stCondLst>
                                            <p:cond delay="0"/>
                                          </p:stCondLst>
                                        </p:cTn>
                                        <p:tgtEl>
                                          <p:spTgt spid="329"/>
                                        </p:tgtEl>
                                        <p:attrNameLst>
                                          <p:attrName>style.visibility</p:attrName>
                                        </p:attrNameLst>
                                      </p:cBhvr>
                                      <p:to>
                                        <p:strVal val="visible"/>
                                      </p:to>
                                    </p:set>
                                    <p:animEffect transition="in" filter="fade">
                                      <p:cBhvr>
                                        <p:cTn id="2680" dur="500"/>
                                        <p:tgtEl>
                                          <p:spTgt spid="329"/>
                                        </p:tgtEl>
                                      </p:cBhvr>
                                    </p:animEffect>
                                  </p:childTnLst>
                                </p:cTn>
                              </p:par>
                            </p:childTnLst>
                          </p:cTn>
                        </p:par>
                      </p:childTnLst>
                    </p:cTn>
                  </p:par>
                </p:childTnLst>
              </p:cTn>
              <p:nextCondLst>
                <p:cond evt="onClick" delay="0">
                  <p:tgtEl>
                    <p:spTgt spid="365"/>
                  </p:tgtEl>
                </p:cond>
              </p:nextCondLst>
            </p:seq>
            <p:seq concurrent="1" nextAc="seek">
              <p:cTn id="2681" restart="whenNotActive" fill="hold" evtFilter="cancelBubble" nodeType="interactiveSeq">
                <p:stCondLst>
                  <p:cond evt="onClick" delay="0">
                    <p:tgtEl>
                      <p:spTgt spid="366"/>
                    </p:tgtEl>
                  </p:cond>
                </p:stCondLst>
                <p:endSync evt="end" delay="0">
                  <p:rtn val="all"/>
                </p:endSync>
                <p:childTnLst>
                  <p:par>
                    <p:cTn id="2682" fill="hold">
                      <p:stCondLst>
                        <p:cond delay="0"/>
                      </p:stCondLst>
                      <p:childTnLst>
                        <p:par>
                          <p:cTn id="2683" fill="hold">
                            <p:stCondLst>
                              <p:cond delay="0"/>
                            </p:stCondLst>
                            <p:childTnLst>
                              <p:par>
                                <p:cTn id="2684" presetID="1" presetClass="exit" presetSubtype="0" fill="hold" grpId="1" nodeType="clickEffect">
                                  <p:stCondLst>
                                    <p:cond delay="0"/>
                                  </p:stCondLst>
                                  <p:childTnLst>
                                    <p:set>
                                      <p:cBhvr>
                                        <p:cTn id="2685" dur="1" fill="hold">
                                          <p:stCondLst>
                                            <p:cond delay="0"/>
                                          </p:stCondLst>
                                        </p:cTn>
                                        <p:tgtEl>
                                          <p:spTgt spid="366"/>
                                        </p:tgtEl>
                                        <p:attrNameLst>
                                          <p:attrName>style.visibility</p:attrName>
                                        </p:attrNameLst>
                                      </p:cBhvr>
                                      <p:to>
                                        <p:strVal val="hidden"/>
                                      </p:to>
                                    </p:set>
                                  </p:childTnLst>
                                </p:cTn>
                              </p:par>
                              <p:par>
                                <p:cTn id="2686" presetID="1" presetClass="exit" presetSubtype="0" fill="hold" grpId="3" nodeType="withEffect">
                                  <p:stCondLst>
                                    <p:cond delay="0"/>
                                  </p:stCondLst>
                                  <p:childTnLst>
                                    <p:set>
                                      <p:cBhvr>
                                        <p:cTn id="2687" dur="1" fill="hold">
                                          <p:stCondLst>
                                            <p:cond delay="0"/>
                                          </p:stCondLst>
                                        </p:cTn>
                                        <p:tgtEl>
                                          <p:spTgt spid="321"/>
                                        </p:tgtEl>
                                        <p:attrNameLst>
                                          <p:attrName>style.visibility</p:attrName>
                                        </p:attrNameLst>
                                      </p:cBhvr>
                                      <p:to>
                                        <p:strVal val="hidden"/>
                                      </p:to>
                                    </p:set>
                                  </p:childTnLst>
                                </p:cTn>
                              </p:par>
                              <p:par>
                                <p:cTn id="2688" presetID="10" presetClass="entr" presetSubtype="0" fill="hold" grpId="10" nodeType="withEffect">
                                  <p:stCondLst>
                                    <p:cond delay="0"/>
                                  </p:stCondLst>
                                  <p:childTnLst>
                                    <p:set>
                                      <p:cBhvr>
                                        <p:cTn id="2689" dur="1" fill="hold">
                                          <p:stCondLst>
                                            <p:cond delay="0"/>
                                          </p:stCondLst>
                                        </p:cTn>
                                        <p:tgtEl>
                                          <p:spTgt spid="329"/>
                                        </p:tgtEl>
                                        <p:attrNameLst>
                                          <p:attrName>style.visibility</p:attrName>
                                        </p:attrNameLst>
                                      </p:cBhvr>
                                      <p:to>
                                        <p:strVal val="visible"/>
                                      </p:to>
                                    </p:set>
                                    <p:animEffect transition="in" filter="fade">
                                      <p:cBhvr>
                                        <p:cTn id="2690" dur="500"/>
                                        <p:tgtEl>
                                          <p:spTgt spid="329"/>
                                        </p:tgtEl>
                                      </p:cBhvr>
                                    </p:animEffect>
                                  </p:childTnLst>
                                </p:cTn>
                              </p:par>
                            </p:childTnLst>
                          </p:cTn>
                        </p:par>
                      </p:childTnLst>
                    </p:cTn>
                  </p:par>
                </p:childTnLst>
              </p:cTn>
              <p:nextCondLst>
                <p:cond evt="onClick" delay="0">
                  <p:tgtEl>
                    <p:spTgt spid="366"/>
                  </p:tgtEl>
                </p:cond>
              </p:nextCondLst>
            </p:seq>
            <p:seq concurrent="1" nextAc="seek">
              <p:cTn id="2691" restart="whenNotActive" fill="hold" evtFilter="cancelBubble" nodeType="interactiveSeq">
                <p:stCondLst>
                  <p:cond evt="onClick" delay="0">
                    <p:tgtEl>
                      <p:spTgt spid="367"/>
                    </p:tgtEl>
                  </p:cond>
                </p:stCondLst>
                <p:endSync evt="end" delay="0">
                  <p:rtn val="all"/>
                </p:endSync>
                <p:childTnLst>
                  <p:par>
                    <p:cTn id="2692" fill="hold">
                      <p:stCondLst>
                        <p:cond delay="0"/>
                      </p:stCondLst>
                      <p:childTnLst>
                        <p:par>
                          <p:cTn id="2693" fill="hold">
                            <p:stCondLst>
                              <p:cond delay="0"/>
                            </p:stCondLst>
                            <p:childTnLst>
                              <p:par>
                                <p:cTn id="2694" presetID="1" presetClass="exit" presetSubtype="0" fill="hold" grpId="1" nodeType="clickEffect">
                                  <p:stCondLst>
                                    <p:cond delay="0"/>
                                  </p:stCondLst>
                                  <p:childTnLst>
                                    <p:set>
                                      <p:cBhvr>
                                        <p:cTn id="2695" dur="1" fill="hold">
                                          <p:stCondLst>
                                            <p:cond delay="0"/>
                                          </p:stCondLst>
                                        </p:cTn>
                                        <p:tgtEl>
                                          <p:spTgt spid="367"/>
                                        </p:tgtEl>
                                        <p:attrNameLst>
                                          <p:attrName>style.visibility</p:attrName>
                                        </p:attrNameLst>
                                      </p:cBhvr>
                                      <p:to>
                                        <p:strVal val="hidden"/>
                                      </p:to>
                                    </p:set>
                                  </p:childTnLst>
                                </p:cTn>
                              </p:par>
                              <p:par>
                                <p:cTn id="2696" presetID="1" presetClass="exit" presetSubtype="0" fill="hold" grpId="1" nodeType="withEffect">
                                  <p:stCondLst>
                                    <p:cond delay="0"/>
                                  </p:stCondLst>
                                  <p:childTnLst>
                                    <p:set>
                                      <p:cBhvr>
                                        <p:cTn id="2697" dur="1" fill="hold">
                                          <p:stCondLst>
                                            <p:cond delay="0"/>
                                          </p:stCondLst>
                                        </p:cTn>
                                        <p:tgtEl>
                                          <p:spTgt spid="328"/>
                                        </p:tgtEl>
                                        <p:attrNameLst>
                                          <p:attrName>style.visibility</p:attrName>
                                        </p:attrNameLst>
                                      </p:cBhvr>
                                      <p:to>
                                        <p:strVal val="hidden"/>
                                      </p:to>
                                    </p:set>
                                  </p:childTnLst>
                                </p:cTn>
                              </p:par>
                              <p:par>
                                <p:cTn id="2698" presetID="10" presetClass="entr" presetSubtype="0" fill="hold" grpId="11" nodeType="withEffect">
                                  <p:stCondLst>
                                    <p:cond delay="0"/>
                                  </p:stCondLst>
                                  <p:childTnLst>
                                    <p:set>
                                      <p:cBhvr>
                                        <p:cTn id="2699" dur="1" fill="hold">
                                          <p:stCondLst>
                                            <p:cond delay="0"/>
                                          </p:stCondLst>
                                        </p:cTn>
                                        <p:tgtEl>
                                          <p:spTgt spid="329"/>
                                        </p:tgtEl>
                                        <p:attrNameLst>
                                          <p:attrName>style.visibility</p:attrName>
                                        </p:attrNameLst>
                                      </p:cBhvr>
                                      <p:to>
                                        <p:strVal val="visible"/>
                                      </p:to>
                                    </p:set>
                                    <p:animEffect transition="in" filter="fade">
                                      <p:cBhvr>
                                        <p:cTn id="2700" dur="500"/>
                                        <p:tgtEl>
                                          <p:spTgt spid="329"/>
                                        </p:tgtEl>
                                      </p:cBhvr>
                                    </p:animEffect>
                                  </p:childTnLst>
                                </p:cTn>
                              </p:par>
                            </p:childTnLst>
                          </p:cTn>
                        </p:par>
                      </p:childTnLst>
                    </p:cTn>
                  </p:par>
                </p:childTnLst>
              </p:cTn>
              <p:nextCondLst>
                <p:cond evt="onClick" delay="0">
                  <p:tgtEl>
                    <p:spTgt spid="367"/>
                  </p:tgtEl>
                </p:cond>
              </p:nextCondLst>
            </p:seq>
            <p:seq concurrent="1" nextAc="seek">
              <p:cTn id="2701" restart="whenNotActive" fill="hold" evtFilter="cancelBubble" nodeType="interactiveSeq">
                <p:stCondLst>
                  <p:cond evt="onClick" delay="0">
                    <p:tgtEl>
                      <p:spTgt spid="369"/>
                    </p:tgtEl>
                  </p:cond>
                </p:stCondLst>
                <p:endSync evt="end" delay="0">
                  <p:rtn val="all"/>
                </p:endSync>
                <p:childTnLst>
                  <p:par>
                    <p:cTn id="2702" fill="hold">
                      <p:stCondLst>
                        <p:cond delay="0"/>
                      </p:stCondLst>
                      <p:childTnLst>
                        <p:par>
                          <p:cTn id="2703" fill="hold">
                            <p:stCondLst>
                              <p:cond delay="0"/>
                            </p:stCondLst>
                            <p:childTnLst>
                              <p:par>
                                <p:cTn id="2704" presetID="1" presetClass="entr" presetSubtype="0" fill="hold" grpId="0" nodeType="clickEffect">
                                  <p:stCondLst>
                                    <p:cond delay="0"/>
                                  </p:stCondLst>
                                  <p:childTnLst>
                                    <p:set>
                                      <p:cBhvr>
                                        <p:cTn id="2705" dur="1" fill="hold">
                                          <p:stCondLst>
                                            <p:cond delay="0"/>
                                          </p:stCondLst>
                                        </p:cTn>
                                        <p:tgtEl>
                                          <p:spTgt spid="375"/>
                                        </p:tgtEl>
                                        <p:attrNameLst>
                                          <p:attrName>style.visibility</p:attrName>
                                        </p:attrNameLst>
                                      </p:cBhvr>
                                      <p:to>
                                        <p:strVal val="visible"/>
                                      </p:to>
                                    </p:set>
                                  </p:childTnLst>
                                </p:cTn>
                              </p:par>
                              <p:par>
                                <p:cTn id="2706" presetID="1" presetClass="entr" presetSubtype="0" fill="hold" grpId="0" nodeType="withEffect">
                                  <p:stCondLst>
                                    <p:cond delay="0"/>
                                  </p:stCondLst>
                                  <p:childTnLst>
                                    <p:set>
                                      <p:cBhvr>
                                        <p:cTn id="2707" dur="1" fill="hold">
                                          <p:stCondLst>
                                            <p:cond delay="0"/>
                                          </p:stCondLst>
                                        </p:cTn>
                                        <p:tgtEl>
                                          <p:spTgt spid="384"/>
                                        </p:tgtEl>
                                        <p:attrNameLst>
                                          <p:attrName>style.visibility</p:attrName>
                                        </p:attrNameLst>
                                      </p:cBhvr>
                                      <p:to>
                                        <p:strVal val="visible"/>
                                      </p:to>
                                    </p:set>
                                  </p:childTnLst>
                                </p:cTn>
                              </p:par>
                              <p:par>
                                <p:cTn id="2708" presetID="10" presetClass="exit" presetSubtype="0" fill="hold" grpId="5" nodeType="withEffect">
                                  <p:stCondLst>
                                    <p:cond delay="0"/>
                                  </p:stCondLst>
                                  <p:childTnLst>
                                    <p:animEffect transition="out" filter="fade">
                                      <p:cBhvr>
                                        <p:cTn id="2709" dur="500"/>
                                        <p:tgtEl>
                                          <p:spTgt spid="391"/>
                                        </p:tgtEl>
                                      </p:cBhvr>
                                    </p:animEffect>
                                    <p:set>
                                      <p:cBhvr>
                                        <p:cTn id="2710"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69"/>
                  </p:tgtEl>
                </p:cond>
              </p:nextCondLst>
            </p:seq>
            <p:seq concurrent="1" nextAc="seek">
              <p:cTn id="2711" restart="whenNotActive" fill="hold" evtFilter="cancelBubble" nodeType="interactiveSeq">
                <p:stCondLst>
                  <p:cond evt="onClick" delay="0">
                    <p:tgtEl>
                      <p:spTgt spid="370"/>
                    </p:tgtEl>
                  </p:cond>
                </p:stCondLst>
                <p:endSync evt="end" delay="0">
                  <p:rtn val="all"/>
                </p:endSync>
                <p:childTnLst>
                  <p:par>
                    <p:cTn id="2712" fill="hold">
                      <p:stCondLst>
                        <p:cond delay="0"/>
                      </p:stCondLst>
                      <p:childTnLst>
                        <p:par>
                          <p:cTn id="2713" fill="hold">
                            <p:stCondLst>
                              <p:cond delay="0"/>
                            </p:stCondLst>
                            <p:childTnLst>
                              <p:par>
                                <p:cTn id="2714" presetID="1" presetClass="entr" presetSubtype="0" fill="hold" grpId="0" nodeType="clickEffect">
                                  <p:stCondLst>
                                    <p:cond delay="0"/>
                                  </p:stCondLst>
                                  <p:childTnLst>
                                    <p:set>
                                      <p:cBhvr>
                                        <p:cTn id="2715" dur="1" fill="hold">
                                          <p:stCondLst>
                                            <p:cond delay="0"/>
                                          </p:stCondLst>
                                        </p:cTn>
                                        <p:tgtEl>
                                          <p:spTgt spid="376"/>
                                        </p:tgtEl>
                                        <p:attrNameLst>
                                          <p:attrName>style.visibility</p:attrName>
                                        </p:attrNameLst>
                                      </p:cBhvr>
                                      <p:to>
                                        <p:strVal val="visible"/>
                                      </p:to>
                                    </p:set>
                                  </p:childTnLst>
                                </p:cTn>
                              </p:par>
                              <p:par>
                                <p:cTn id="2716" presetID="10" presetClass="exit" presetSubtype="0" fill="hold" grpId="4" nodeType="withEffect">
                                  <p:stCondLst>
                                    <p:cond delay="0"/>
                                  </p:stCondLst>
                                  <p:childTnLst>
                                    <p:animEffect transition="out" filter="fade">
                                      <p:cBhvr>
                                        <p:cTn id="2717" dur="500"/>
                                        <p:tgtEl>
                                          <p:spTgt spid="391"/>
                                        </p:tgtEl>
                                      </p:cBhvr>
                                    </p:animEffect>
                                    <p:set>
                                      <p:cBhvr>
                                        <p:cTn id="2718"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0"/>
                  </p:tgtEl>
                </p:cond>
              </p:nextCondLst>
            </p:seq>
            <p:seq concurrent="1" nextAc="seek">
              <p:cTn id="2719" restart="whenNotActive" fill="hold" evtFilter="cancelBubble" nodeType="interactiveSeq">
                <p:stCondLst>
                  <p:cond evt="onClick" delay="0">
                    <p:tgtEl>
                      <p:spTgt spid="371"/>
                    </p:tgtEl>
                  </p:cond>
                </p:stCondLst>
                <p:endSync evt="end" delay="0">
                  <p:rtn val="all"/>
                </p:endSync>
                <p:childTnLst>
                  <p:par>
                    <p:cTn id="2720" fill="hold">
                      <p:stCondLst>
                        <p:cond delay="0"/>
                      </p:stCondLst>
                      <p:childTnLst>
                        <p:par>
                          <p:cTn id="2721" fill="hold">
                            <p:stCondLst>
                              <p:cond delay="0"/>
                            </p:stCondLst>
                            <p:childTnLst>
                              <p:par>
                                <p:cTn id="2722" presetID="1" presetClass="entr" presetSubtype="0" fill="hold" grpId="1" nodeType="clickEffect">
                                  <p:stCondLst>
                                    <p:cond delay="0"/>
                                  </p:stCondLst>
                                  <p:childTnLst>
                                    <p:set>
                                      <p:cBhvr>
                                        <p:cTn id="2723" dur="1" fill="hold">
                                          <p:stCondLst>
                                            <p:cond delay="0"/>
                                          </p:stCondLst>
                                        </p:cTn>
                                        <p:tgtEl>
                                          <p:spTgt spid="377"/>
                                        </p:tgtEl>
                                        <p:attrNameLst>
                                          <p:attrName>style.visibility</p:attrName>
                                        </p:attrNameLst>
                                      </p:cBhvr>
                                      <p:to>
                                        <p:strVal val="visible"/>
                                      </p:to>
                                    </p:set>
                                  </p:childTnLst>
                                </p:cTn>
                              </p:par>
                              <p:par>
                                <p:cTn id="2724" presetID="1" presetClass="entr" presetSubtype="0" fill="hold" grpId="0" nodeType="withEffect">
                                  <p:stCondLst>
                                    <p:cond delay="0"/>
                                  </p:stCondLst>
                                  <p:childTnLst>
                                    <p:set>
                                      <p:cBhvr>
                                        <p:cTn id="2725" dur="1" fill="hold">
                                          <p:stCondLst>
                                            <p:cond delay="0"/>
                                          </p:stCondLst>
                                        </p:cTn>
                                        <p:tgtEl>
                                          <p:spTgt spid="386"/>
                                        </p:tgtEl>
                                        <p:attrNameLst>
                                          <p:attrName>style.visibility</p:attrName>
                                        </p:attrNameLst>
                                      </p:cBhvr>
                                      <p:to>
                                        <p:strVal val="visible"/>
                                      </p:to>
                                    </p:set>
                                  </p:childTnLst>
                                </p:cTn>
                              </p:par>
                              <p:par>
                                <p:cTn id="2726" presetID="10" presetClass="exit" presetSubtype="0" fill="hold" grpId="3" nodeType="withEffect">
                                  <p:stCondLst>
                                    <p:cond delay="0"/>
                                  </p:stCondLst>
                                  <p:childTnLst>
                                    <p:animEffect transition="out" filter="fade">
                                      <p:cBhvr>
                                        <p:cTn id="2727" dur="500"/>
                                        <p:tgtEl>
                                          <p:spTgt spid="391"/>
                                        </p:tgtEl>
                                      </p:cBhvr>
                                    </p:animEffect>
                                    <p:set>
                                      <p:cBhvr>
                                        <p:cTn id="2728"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1"/>
                  </p:tgtEl>
                </p:cond>
              </p:nextCondLst>
            </p:seq>
            <p:seq concurrent="1" nextAc="seek">
              <p:cTn id="2729" restart="whenNotActive" fill="hold" evtFilter="cancelBubble" nodeType="interactiveSeq">
                <p:stCondLst>
                  <p:cond evt="onClick" delay="0">
                    <p:tgtEl>
                      <p:spTgt spid="373"/>
                    </p:tgtEl>
                  </p:cond>
                </p:stCondLst>
                <p:endSync evt="end" delay="0">
                  <p:rtn val="all"/>
                </p:endSync>
                <p:childTnLst>
                  <p:par>
                    <p:cTn id="2730" fill="hold">
                      <p:stCondLst>
                        <p:cond delay="0"/>
                      </p:stCondLst>
                      <p:childTnLst>
                        <p:par>
                          <p:cTn id="2731" fill="hold">
                            <p:stCondLst>
                              <p:cond delay="0"/>
                            </p:stCondLst>
                            <p:childTnLst>
                              <p:par>
                                <p:cTn id="2732" presetID="1" presetClass="entr" presetSubtype="0" fill="hold" grpId="0" nodeType="clickEffect">
                                  <p:stCondLst>
                                    <p:cond delay="0"/>
                                  </p:stCondLst>
                                  <p:childTnLst>
                                    <p:set>
                                      <p:cBhvr>
                                        <p:cTn id="2733" dur="1" fill="hold">
                                          <p:stCondLst>
                                            <p:cond delay="0"/>
                                          </p:stCondLst>
                                        </p:cTn>
                                        <p:tgtEl>
                                          <p:spTgt spid="379"/>
                                        </p:tgtEl>
                                        <p:attrNameLst>
                                          <p:attrName>style.visibility</p:attrName>
                                        </p:attrNameLst>
                                      </p:cBhvr>
                                      <p:to>
                                        <p:strVal val="visible"/>
                                      </p:to>
                                    </p:set>
                                  </p:childTnLst>
                                </p:cTn>
                              </p:par>
                              <p:par>
                                <p:cTn id="2734" presetID="1" presetClass="entr" presetSubtype="0" fill="hold" grpId="2" nodeType="withEffect">
                                  <p:stCondLst>
                                    <p:cond delay="0"/>
                                  </p:stCondLst>
                                  <p:childTnLst>
                                    <p:set>
                                      <p:cBhvr>
                                        <p:cTn id="2735" dur="1" fill="hold">
                                          <p:stCondLst>
                                            <p:cond delay="0"/>
                                          </p:stCondLst>
                                        </p:cTn>
                                        <p:tgtEl>
                                          <p:spTgt spid="384"/>
                                        </p:tgtEl>
                                        <p:attrNameLst>
                                          <p:attrName>style.visibility</p:attrName>
                                        </p:attrNameLst>
                                      </p:cBhvr>
                                      <p:to>
                                        <p:strVal val="visible"/>
                                      </p:to>
                                    </p:set>
                                  </p:childTnLst>
                                </p:cTn>
                              </p:par>
                              <p:par>
                                <p:cTn id="2736" presetID="10" presetClass="exit" presetSubtype="0" fill="hold" grpId="2" nodeType="withEffect">
                                  <p:stCondLst>
                                    <p:cond delay="0"/>
                                  </p:stCondLst>
                                  <p:childTnLst>
                                    <p:animEffect transition="out" filter="fade">
                                      <p:cBhvr>
                                        <p:cTn id="2737" dur="500"/>
                                        <p:tgtEl>
                                          <p:spTgt spid="391"/>
                                        </p:tgtEl>
                                      </p:cBhvr>
                                    </p:animEffect>
                                    <p:set>
                                      <p:cBhvr>
                                        <p:cTn id="2738"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3"/>
                  </p:tgtEl>
                </p:cond>
              </p:nextCondLst>
            </p:seq>
            <p:seq concurrent="1" nextAc="seek">
              <p:cTn id="2739" restart="whenNotActive" fill="hold" evtFilter="cancelBubble" nodeType="interactiveSeq">
                <p:stCondLst>
                  <p:cond evt="onClick" delay="0">
                    <p:tgtEl>
                      <p:spTgt spid="374"/>
                    </p:tgtEl>
                  </p:cond>
                </p:stCondLst>
                <p:endSync evt="end" delay="0">
                  <p:rtn val="all"/>
                </p:endSync>
                <p:childTnLst>
                  <p:par>
                    <p:cTn id="2740" fill="hold">
                      <p:stCondLst>
                        <p:cond delay="0"/>
                      </p:stCondLst>
                      <p:childTnLst>
                        <p:par>
                          <p:cTn id="2741" fill="hold">
                            <p:stCondLst>
                              <p:cond delay="0"/>
                            </p:stCondLst>
                            <p:childTnLst>
                              <p:par>
                                <p:cTn id="2742" presetID="1" presetClass="entr" presetSubtype="0" fill="hold" grpId="0" nodeType="clickEffect">
                                  <p:stCondLst>
                                    <p:cond delay="0"/>
                                  </p:stCondLst>
                                  <p:childTnLst>
                                    <p:set>
                                      <p:cBhvr>
                                        <p:cTn id="2743" dur="1" fill="hold">
                                          <p:stCondLst>
                                            <p:cond delay="0"/>
                                          </p:stCondLst>
                                        </p:cTn>
                                        <p:tgtEl>
                                          <p:spTgt spid="380"/>
                                        </p:tgtEl>
                                        <p:attrNameLst>
                                          <p:attrName>style.visibility</p:attrName>
                                        </p:attrNameLst>
                                      </p:cBhvr>
                                      <p:to>
                                        <p:strVal val="visible"/>
                                      </p:to>
                                    </p:set>
                                  </p:childTnLst>
                                </p:cTn>
                              </p:par>
                              <p:par>
                                <p:cTn id="2744" presetID="10" presetClass="exit" presetSubtype="0" fill="hold" grpId="1" nodeType="withEffect">
                                  <p:stCondLst>
                                    <p:cond delay="0"/>
                                  </p:stCondLst>
                                  <p:childTnLst>
                                    <p:animEffect transition="out" filter="fade">
                                      <p:cBhvr>
                                        <p:cTn id="2745" dur="500"/>
                                        <p:tgtEl>
                                          <p:spTgt spid="391"/>
                                        </p:tgtEl>
                                      </p:cBhvr>
                                    </p:animEffect>
                                    <p:set>
                                      <p:cBhvr>
                                        <p:cTn id="2746"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4"/>
                  </p:tgtEl>
                </p:cond>
              </p:nextCondLst>
            </p:seq>
            <p:seq concurrent="1" nextAc="seek">
              <p:cTn id="2747" restart="whenNotActive" fill="hold" evtFilter="cancelBubble" nodeType="interactiveSeq">
                <p:stCondLst>
                  <p:cond evt="onClick" delay="0">
                    <p:tgtEl>
                      <p:spTgt spid="372"/>
                    </p:tgtEl>
                  </p:cond>
                </p:stCondLst>
                <p:endSync evt="end" delay="0">
                  <p:rtn val="all"/>
                </p:endSync>
                <p:childTnLst>
                  <p:par>
                    <p:cTn id="2748" fill="hold">
                      <p:stCondLst>
                        <p:cond delay="0"/>
                      </p:stCondLst>
                      <p:childTnLst>
                        <p:par>
                          <p:cTn id="2749" fill="hold">
                            <p:stCondLst>
                              <p:cond delay="0"/>
                            </p:stCondLst>
                            <p:childTnLst>
                              <p:par>
                                <p:cTn id="2750" presetID="1" presetClass="entr" presetSubtype="0" fill="hold" grpId="0" nodeType="clickEffect">
                                  <p:stCondLst>
                                    <p:cond delay="0"/>
                                  </p:stCondLst>
                                  <p:childTnLst>
                                    <p:set>
                                      <p:cBhvr>
                                        <p:cTn id="2751" dur="1" fill="hold">
                                          <p:stCondLst>
                                            <p:cond delay="0"/>
                                          </p:stCondLst>
                                        </p:cTn>
                                        <p:tgtEl>
                                          <p:spTgt spid="378"/>
                                        </p:tgtEl>
                                        <p:attrNameLst>
                                          <p:attrName>style.visibility</p:attrName>
                                        </p:attrNameLst>
                                      </p:cBhvr>
                                      <p:to>
                                        <p:strVal val="visible"/>
                                      </p:to>
                                    </p:set>
                                  </p:childTnLst>
                                </p:cTn>
                              </p:par>
                              <p:par>
                                <p:cTn id="2752" presetID="1" presetClass="entr" presetSubtype="0" fill="hold" grpId="1" nodeType="withEffect">
                                  <p:stCondLst>
                                    <p:cond delay="0"/>
                                  </p:stCondLst>
                                  <p:childTnLst>
                                    <p:set>
                                      <p:cBhvr>
                                        <p:cTn id="2753" dur="1" fill="hold">
                                          <p:stCondLst>
                                            <p:cond delay="0"/>
                                          </p:stCondLst>
                                        </p:cTn>
                                        <p:tgtEl>
                                          <p:spTgt spid="384"/>
                                        </p:tgtEl>
                                        <p:attrNameLst>
                                          <p:attrName>style.visibility</p:attrName>
                                        </p:attrNameLst>
                                      </p:cBhvr>
                                      <p:to>
                                        <p:strVal val="visible"/>
                                      </p:to>
                                    </p:set>
                                  </p:childTnLst>
                                </p:cTn>
                              </p:par>
                              <p:par>
                                <p:cTn id="2754" presetID="10" presetClass="exit" presetSubtype="0" fill="hold" grpId="0" nodeType="withEffect">
                                  <p:stCondLst>
                                    <p:cond delay="0"/>
                                  </p:stCondLst>
                                  <p:childTnLst>
                                    <p:animEffect transition="out" filter="fade">
                                      <p:cBhvr>
                                        <p:cTn id="2755" dur="500"/>
                                        <p:tgtEl>
                                          <p:spTgt spid="391"/>
                                        </p:tgtEl>
                                      </p:cBhvr>
                                    </p:animEffect>
                                    <p:set>
                                      <p:cBhvr>
                                        <p:cTn id="2756"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2"/>
                  </p:tgtEl>
                </p:cond>
              </p:nextCondLst>
            </p:seq>
            <p:seq concurrent="1" nextAc="seek">
              <p:cTn id="2757" restart="whenNotActive" fill="hold" evtFilter="cancelBubble" nodeType="interactiveSeq">
                <p:stCondLst>
                  <p:cond evt="onClick" delay="0">
                    <p:tgtEl>
                      <p:spTgt spid="380"/>
                    </p:tgtEl>
                  </p:cond>
                </p:stCondLst>
                <p:endSync evt="end" delay="0">
                  <p:rtn val="all"/>
                </p:endSync>
                <p:childTnLst>
                  <p:par>
                    <p:cTn id="2758" fill="hold">
                      <p:stCondLst>
                        <p:cond delay="0"/>
                      </p:stCondLst>
                      <p:childTnLst>
                        <p:par>
                          <p:cTn id="2759" fill="hold">
                            <p:stCondLst>
                              <p:cond delay="0"/>
                            </p:stCondLst>
                            <p:childTnLst>
                              <p:par>
                                <p:cTn id="2760" presetID="1" presetClass="exit" presetSubtype="0" fill="hold" grpId="1" nodeType="clickEffect">
                                  <p:stCondLst>
                                    <p:cond delay="0"/>
                                  </p:stCondLst>
                                  <p:childTnLst>
                                    <p:set>
                                      <p:cBhvr>
                                        <p:cTn id="2761" dur="1" fill="hold">
                                          <p:stCondLst>
                                            <p:cond delay="0"/>
                                          </p:stCondLst>
                                        </p:cTn>
                                        <p:tgtEl>
                                          <p:spTgt spid="380"/>
                                        </p:tgtEl>
                                        <p:attrNameLst>
                                          <p:attrName>style.visibility</p:attrName>
                                        </p:attrNameLst>
                                      </p:cBhvr>
                                      <p:to>
                                        <p:strVal val="hidden"/>
                                      </p:to>
                                    </p:set>
                                  </p:childTnLst>
                                </p:cTn>
                              </p:par>
                              <p:par>
                                <p:cTn id="2762" presetID="10" presetClass="entr" presetSubtype="0" fill="hold" grpId="6" nodeType="withEffect">
                                  <p:stCondLst>
                                    <p:cond delay="0"/>
                                  </p:stCondLst>
                                  <p:childTnLst>
                                    <p:set>
                                      <p:cBhvr>
                                        <p:cTn id="2763" dur="1" fill="hold">
                                          <p:stCondLst>
                                            <p:cond delay="0"/>
                                          </p:stCondLst>
                                        </p:cTn>
                                        <p:tgtEl>
                                          <p:spTgt spid="391"/>
                                        </p:tgtEl>
                                        <p:attrNameLst>
                                          <p:attrName>style.visibility</p:attrName>
                                        </p:attrNameLst>
                                      </p:cBhvr>
                                      <p:to>
                                        <p:strVal val="visible"/>
                                      </p:to>
                                    </p:set>
                                    <p:animEffect transition="in" filter="fade">
                                      <p:cBhvr>
                                        <p:cTn id="2764" dur="500"/>
                                        <p:tgtEl>
                                          <p:spTgt spid="391"/>
                                        </p:tgtEl>
                                      </p:cBhvr>
                                    </p:animEffect>
                                  </p:childTnLst>
                                </p:cTn>
                              </p:par>
                            </p:childTnLst>
                          </p:cTn>
                        </p:par>
                      </p:childTnLst>
                    </p:cTn>
                  </p:par>
                </p:childTnLst>
              </p:cTn>
              <p:nextCondLst>
                <p:cond evt="onClick" delay="0">
                  <p:tgtEl>
                    <p:spTgt spid="380"/>
                  </p:tgtEl>
                </p:cond>
              </p:nextCondLst>
            </p:seq>
            <p:seq concurrent="1" nextAc="seek">
              <p:cTn id="2765" restart="whenNotActive" fill="hold" evtFilter="cancelBubble" nodeType="interactiveSeq">
                <p:stCondLst>
                  <p:cond evt="onClick" delay="0">
                    <p:tgtEl>
                      <p:spTgt spid="375"/>
                    </p:tgtEl>
                  </p:cond>
                </p:stCondLst>
                <p:endSync evt="end" delay="0">
                  <p:rtn val="all"/>
                </p:endSync>
                <p:childTnLst>
                  <p:par>
                    <p:cTn id="2766" fill="hold">
                      <p:stCondLst>
                        <p:cond delay="0"/>
                      </p:stCondLst>
                      <p:childTnLst>
                        <p:par>
                          <p:cTn id="2767" fill="hold">
                            <p:stCondLst>
                              <p:cond delay="0"/>
                            </p:stCondLst>
                            <p:childTnLst>
                              <p:par>
                                <p:cTn id="2768" presetID="1" presetClass="exit" presetSubtype="0" fill="hold" grpId="1" nodeType="clickEffect">
                                  <p:stCondLst>
                                    <p:cond delay="0"/>
                                  </p:stCondLst>
                                  <p:childTnLst>
                                    <p:set>
                                      <p:cBhvr>
                                        <p:cTn id="2769" dur="1" fill="hold">
                                          <p:stCondLst>
                                            <p:cond delay="0"/>
                                          </p:stCondLst>
                                        </p:cTn>
                                        <p:tgtEl>
                                          <p:spTgt spid="375"/>
                                        </p:tgtEl>
                                        <p:attrNameLst>
                                          <p:attrName>style.visibility</p:attrName>
                                        </p:attrNameLst>
                                      </p:cBhvr>
                                      <p:to>
                                        <p:strVal val="hidden"/>
                                      </p:to>
                                    </p:set>
                                  </p:childTnLst>
                                </p:cTn>
                              </p:par>
                              <p:par>
                                <p:cTn id="2770" presetID="1" presetClass="exit" presetSubtype="0" fill="hold" grpId="5" nodeType="withEffect">
                                  <p:stCondLst>
                                    <p:cond delay="0"/>
                                  </p:stCondLst>
                                  <p:childTnLst>
                                    <p:set>
                                      <p:cBhvr>
                                        <p:cTn id="2771" dur="1" fill="hold">
                                          <p:stCondLst>
                                            <p:cond delay="0"/>
                                          </p:stCondLst>
                                        </p:cTn>
                                        <p:tgtEl>
                                          <p:spTgt spid="384"/>
                                        </p:tgtEl>
                                        <p:attrNameLst>
                                          <p:attrName>style.visibility</p:attrName>
                                        </p:attrNameLst>
                                      </p:cBhvr>
                                      <p:to>
                                        <p:strVal val="hidden"/>
                                      </p:to>
                                    </p:set>
                                  </p:childTnLst>
                                </p:cTn>
                              </p:par>
                              <p:par>
                                <p:cTn id="2772" presetID="10" presetClass="entr" presetSubtype="0" fill="hold" grpId="7" nodeType="withEffect">
                                  <p:stCondLst>
                                    <p:cond delay="0"/>
                                  </p:stCondLst>
                                  <p:childTnLst>
                                    <p:set>
                                      <p:cBhvr>
                                        <p:cTn id="2773" dur="1" fill="hold">
                                          <p:stCondLst>
                                            <p:cond delay="0"/>
                                          </p:stCondLst>
                                        </p:cTn>
                                        <p:tgtEl>
                                          <p:spTgt spid="391"/>
                                        </p:tgtEl>
                                        <p:attrNameLst>
                                          <p:attrName>style.visibility</p:attrName>
                                        </p:attrNameLst>
                                      </p:cBhvr>
                                      <p:to>
                                        <p:strVal val="visible"/>
                                      </p:to>
                                    </p:set>
                                    <p:animEffect transition="in" filter="fade">
                                      <p:cBhvr>
                                        <p:cTn id="2774" dur="500"/>
                                        <p:tgtEl>
                                          <p:spTgt spid="391"/>
                                        </p:tgtEl>
                                      </p:cBhvr>
                                    </p:animEffect>
                                  </p:childTnLst>
                                </p:cTn>
                              </p:par>
                            </p:childTnLst>
                          </p:cTn>
                        </p:par>
                      </p:childTnLst>
                    </p:cTn>
                  </p:par>
                </p:childTnLst>
              </p:cTn>
              <p:nextCondLst>
                <p:cond evt="onClick" delay="0">
                  <p:tgtEl>
                    <p:spTgt spid="375"/>
                  </p:tgtEl>
                </p:cond>
              </p:nextCondLst>
            </p:seq>
            <p:seq concurrent="1" nextAc="seek">
              <p:cTn id="2775" restart="whenNotActive" fill="hold" evtFilter="cancelBubble" nodeType="interactiveSeq">
                <p:stCondLst>
                  <p:cond evt="onClick" delay="0">
                    <p:tgtEl>
                      <p:spTgt spid="376"/>
                    </p:tgtEl>
                  </p:cond>
                </p:stCondLst>
                <p:endSync evt="end" delay="0">
                  <p:rtn val="all"/>
                </p:endSync>
                <p:childTnLst>
                  <p:par>
                    <p:cTn id="2776" fill="hold">
                      <p:stCondLst>
                        <p:cond delay="0"/>
                      </p:stCondLst>
                      <p:childTnLst>
                        <p:par>
                          <p:cTn id="2777" fill="hold">
                            <p:stCondLst>
                              <p:cond delay="0"/>
                            </p:stCondLst>
                            <p:childTnLst>
                              <p:par>
                                <p:cTn id="2778" presetID="1" presetClass="exit" presetSubtype="0" fill="hold" grpId="1" nodeType="clickEffect">
                                  <p:stCondLst>
                                    <p:cond delay="0"/>
                                  </p:stCondLst>
                                  <p:childTnLst>
                                    <p:set>
                                      <p:cBhvr>
                                        <p:cTn id="2779" dur="1" fill="hold">
                                          <p:stCondLst>
                                            <p:cond delay="0"/>
                                          </p:stCondLst>
                                        </p:cTn>
                                        <p:tgtEl>
                                          <p:spTgt spid="376"/>
                                        </p:tgtEl>
                                        <p:attrNameLst>
                                          <p:attrName>style.visibility</p:attrName>
                                        </p:attrNameLst>
                                      </p:cBhvr>
                                      <p:to>
                                        <p:strVal val="hidden"/>
                                      </p:to>
                                    </p:set>
                                  </p:childTnLst>
                                </p:cTn>
                              </p:par>
                              <p:par>
                                <p:cTn id="2780" presetID="10" presetClass="entr" presetSubtype="0" fill="hold" grpId="10" nodeType="withEffect">
                                  <p:stCondLst>
                                    <p:cond delay="0"/>
                                  </p:stCondLst>
                                  <p:childTnLst>
                                    <p:set>
                                      <p:cBhvr>
                                        <p:cTn id="2781" dur="1" fill="hold">
                                          <p:stCondLst>
                                            <p:cond delay="0"/>
                                          </p:stCondLst>
                                        </p:cTn>
                                        <p:tgtEl>
                                          <p:spTgt spid="391"/>
                                        </p:tgtEl>
                                        <p:attrNameLst>
                                          <p:attrName>style.visibility</p:attrName>
                                        </p:attrNameLst>
                                      </p:cBhvr>
                                      <p:to>
                                        <p:strVal val="visible"/>
                                      </p:to>
                                    </p:set>
                                    <p:animEffect transition="in" filter="fade">
                                      <p:cBhvr>
                                        <p:cTn id="2782" dur="500"/>
                                        <p:tgtEl>
                                          <p:spTgt spid="391"/>
                                        </p:tgtEl>
                                      </p:cBhvr>
                                    </p:animEffect>
                                  </p:childTnLst>
                                </p:cTn>
                              </p:par>
                            </p:childTnLst>
                          </p:cTn>
                        </p:par>
                      </p:childTnLst>
                    </p:cTn>
                  </p:par>
                </p:childTnLst>
              </p:cTn>
              <p:nextCondLst>
                <p:cond evt="onClick" delay="0">
                  <p:tgtEl>
                    <p:spTgt spid="376"/>
                  </p:tgtEl>
                </p:cond>
              </p:nextCondLst>
            </p:seq>
            <p:seq concurrent="1" nextAc="seek">
              <p:cTn id="2783" restart="whenNotActive" fill="hold" evtFilter="cancelBubble" nodeType="interactiveSeq">
                <p:stCondLst>
                  <p:cond evt="onClick" delay="0">
                    <p:tgtEl>
                      <p:spTgt spid="377"/>
                    </p:tgtEl>
                  </p:cond>
                </p:stCondLst>
                <p:endSync evt="end" delay="0">
                  <p:rtn val="all"/>
                </p:endSync>
                <p:childTnLst>
                  <p:par>
                    <p:cTn id="2784" fill="hold">
                      <p:stCondLst>
                        <p:cond delay="0"/>
                      </p:stCondLst>
                      <p:childTnLst>
                        <p:par>
                          <p:cTn id="2785" fill="hold">
                            <p:stCondLst>
                              <p:cond delay="0"/>
                            </p:stCondLst>
                            <p:childTnLst>
                              <p:par>
                                <p:cTn id="2786" presetID="1" presetClass="exit" presetSubtype="0" fill="hold" grpId="0" nodeType="clickEffect">
                                  <p:stCondLst>
                                    <p:cond delay="0"/>
                                  </p:stCondLst>
                                  <p:childTnLst>
                                    <p:set>
                                      <p:cBhvr>
                                        <p:cTn id="2787" dur="1" fill="hold">
                                          <p:stCondLst>
                                            <p:cond delay="0"/>
                                          </p:stCondLst>
                                        </p:cTn>
                                        <p:tgtEl>
                                          <p:spTgt spid="377"/>
                                        </p:tgtEl>
                                        <p:attrNameLst>
                                          <p:attrName>style.visibility</p:attrName>
                                        </p:attrNameLst>
                                      </p:cBhvr>
                                      <p:to>
                                        <p:strVal val="hidden"/>
                                      </p:to>
                                    </p:set>
                                  </p:childTnLst>
                                </p:cTn>
                              </p:par>
                              <p:par>
                                <p:cTn id="2788" presetID="1" presetClass="exit" presetSubtype="0" fill="hold" grpId="1" nodeType="withEffect">
                                  <p:stCondLst>
                                    <p:cond delay="0"/>
                                  </p:stCondLst>
                                  <p:childTnLst>
                                    <p:set>
                                      <p:cBhvr>
                                        <p:cTn id="2789" dur="1" fill="hold">
                                          <p:stCondLst>
                                            <p:cond delay="0"/>
                                          </p:stCondLst>
                                        </p:cTn>
                                        <p:tgtEl>
                                          <p:spTgt spid="386"/>
                                        </p:tgtEl>
                                        <p:attrNameLst>
                                          <p:attrName>style.visibility</p:attrName>
                                        </p:attrNameLst>
                                      </p:cBhvr>
                                      <p:to>
                                        <p:strVal val="hidden"/>
                                      </p:to>
                                    </p:set>
                                  </p:childTnLst>
                                </p:cTn>
                              </p:par>
                              <p:par>
                                <p:cTn id="2790" presetID="10" presetClass="entr" presetSubtype="0" fill="hold" grpId="9" nodeType="withEffect">
                                  <p:stCondLst>
                                    <p:cond delay="0"/>
                                  </p:stCondLst>
                                  <p:childTnLst>
                                    <p:set>
                                      <p:cBhvr>
                                        <p:cTn id="2791" dur="1" fill="hold">
                                          <p:stCondLst>
                                            <p:cond delay="0"/>
                                          </p:stCondLst>
                                        </p:cTn>
                                        <p:tgtEl>
                                          <p:spTgt spid="391"/>
                                        </p:tgtEl>
                                        <p:attrNameLst>
                                          <p:attrName>style.visibility</p:attrName>
                                        </p:attrNameLst>
                                      </p:cBhvr>
                                      <p:to>
                                        <p:strVal val="visible"/>
                                      </p:to>
                                    </p:set>
                                    <p:animEffect transition="in" filter="fade">
                                      <p:cBhvr>
                                        <p:cTn id="2792" dur="500"/>
                                        <p:tgtEl>
                                          <p:spTgt spid="391"/>
                                        </p:tgtEl>
                                      </p:cBhvr>
                                    </p:animEffect>
                                  </p:childTnLst>
                                </p:cTn>
                              </p:par>
                            </p:childTnLst>
                          </p:cTn>
                        </p:par>
                      </p:childTnLst>
                    </p:cTn>
                  </p:par>
                </p:childTnLst>
              </p:cTn>
              <p:nextCondLst>
                <p:cond evt="onClick" delay="0">
                  <p:tgtEl>
                    <p:spTgt spid="377"/>
                  </p:tgtEl>
                </p:cond>
              </p:nextCondLst>
            </p:seq>
            <p:seq concurrent="1" nextAc="seek">
              <p:cTn id="2793" restart="whenNotActive" fill="hold" evtFilter="cancelBubble" nodeType="interactiveSeq">
                <p:stCondLst>
                  <p:cond evt="onClick" delay="0">
                    <p:tgtEl>
                      <p:spTgt spid="378"/>
                    </p:tgtEl>
                  </p:cond>
                </p:stCondLst>
                <p:endSync evt="end" delay="0">
                  <p:rtn val="all"/>
                </p:endSync>
                <p:childTnLst>
                  <p:par>
                    <p:cTn id="2794" fill="hold">
                      <p:stCondLst>
                        <p:cond delay="0"/>
                      </p:stCondLst>
                      <p:childTnLst>
                        <p:par>
                          <p:cTn id="2795" fill="hold">
                            <p:stCondLst>
                              <p:cond delay="0"/>
                            </p:stCondLst>
                            <p:childTnLst>
                              <p:par>
                                <p:cTn id="2796" presetID="1" presetClass="exit" presetSubtype="0" fill="hold" grpId="1" nodeType="clickEffect">
                                  <p:stCondLst>
                                    <p:cond delay="0"/>
                                  </p:stCondLst>
                                  <p:childTnLst>
                                    <p:set>
                                      <p:cBhvr>
                                        <p:cTn id="2797" dur="1" fill="hold">
                                          <p:stCondLst>
                                            <p:cond delay="0"/>
                                          </p:stCondLst>
                                        </p:cTn>
                                        <p:tgtEl>
                                          <p:spTgt spid="378"/>
                                        </p:tgtEl>
                                        <p:attrNameLst>
                                          <p:attrName>style.visibility</p:attrName>
                                        </p:attrNameLst>
                                      </p:cBhvr>
                                      <p:to>
                                        <p:strVal val="hidden"/>
                                      </p:to>
                                    </p:set>
                                  </p:childTnLst>
                                </p:cTn>
                              </p:par>
                              <p:par>
                                <p:cTn id="2798" presetID="1" presetClass="exit" presetSubtype="0" fill="hold" grpId="4" nodeType="withEffect">
                                  <p:stCondLst>
                                    <p:cond delay="0"/>
                                  </p:stCondLst>
                                  <p:childTnLst>
                                    <p:set>
                                      <p:cBhvr>
                                        <p:cTn id="2799" dur="1" fill="hold">
                                          <p:stCondLst>
                                            <p:cond delay="0"/>
                                          </p:stCondLst>
                                        </p:cTn>
                                        <p:tgtEl>
                                          <p:spTgt spid="384"/>
                                        </p:tgtEl>
                                        <p:attrNameLst>
                                          <p:attrName>style.visibility</p:attrName>
                                        </p:attrNameLst>
                                      </p:cBhvr>
                                      <p:to>
                                        <p:strVal val="hidden"/>
                                      </p:to>
                                    </p:set>
                                  </p:childTnLst>
                                </p:cTn>
                              </p:par>
                              <p:par>
                                <p:cTn id="2800" presetID="10" presetClass="entr" presetSubtype="0" fill="hold" grpId="11" nodeType="withEffect">
                                  <p:stCondLst>
                                    <p:cond delay="0"/>
                                  </p:stCondLst>
                                  <p:childTnLst>
                                    <p:set>
                                      <p:cBhvr>
                                        <p:cTn id="2801" dur="1" fill="hold">
                                          <p:stCondLst>
                                            <p:cond delay="0"/>
                                          </p:stCondLst>
                                        </p:cTn>
                                        <p:tgtEl>
                                          <p:spTgt spid="391"/>
                                        </p:tgtEl>
                                        <p:attrNameLst>
                                          <p:attrName>style.visibility</p:attrName>
                                        </p:attrNameLst>
                                      </p:cBhvr>
                                      <p:to>
                                        <p:strVal val="visible"/>
                                      </p:to>
                                    </p:set>
                                    <p:animEffect transition="in" filter="fade">
                                      <p:cBhvr>
                                        <p:cTn id="2802" dur="500"/>
                                        <p:tgtEl>
                                          <p:spTgt spid="391"/>
                                        </p:tgtEl>
                                      </p:cBhvr>
                                    </p:animEffect>
                                  </p:childTnLst>
                                </p:cTn>
                              </p:par>
                            </p:childTnLst>
                          </p:cTn>
                        </p:par>
                      </p:childTnLst>
                    </p:cTn>
                  </p:par>
                </p:childTnLst>
              </p:cTn>
              <p:nextCondLst>
                <p:cond evt="onClick" delay="0">
                  <p:tgtEl>
                    <p:spTgt spid="378"/>
                  </p:tgtEl>
                </p:cond>
              </p:nextCondLst>
            </p:seq>
            <p:seq concurrent="1" nextAc="seek">
              <p:cTn id="2803" restart="whenNotActive" fill="hold" evtFilter="cancelBubble" nodeType="interactiveSeq">
                <p:stCondLst>
                  <p:cond evt="onClick" delay="0">
                    <p:tgtEl>
                      <p:spTgt spid="379"/>
                    </p:tgtEl>
                  </p:cond>
                </p:stCondLst>
                <p:endSync evt="end" delay="0">
                  <p:rtn val="all"/>
                </p:endSync>
                <p:childTnLst>
                  <p:par>
                    <p:cTn id="2804" fill="hold">
                      <p:stCondLst>
                        <p:cond delay="0"/>
                      </p:stCondLst>
                      <p:childTnLst>
                        <p:par>
                          <p:cTn id="2805" fill="hold">
                            <p:stCondLst>
                              <p:cond delay="0"/>
                            </p:stCondLst>
                            <p:childTnLst>
                              <p:par>
                                <p:cTn id="2806" presetID="1" presetClass="exit" presetSubtype="0" fill="hold" grpId="1" nodeType="clickEffect">
                                  <p:stCondLst>
                                    <p:cond delay="0"/>
                                  </p:stCondLst>
                                  <p:childTnLst>
                                    <p:set>
                                      <p:cBhvr>
                                        <p:cTn id="2807" dur="1" fill="hold">
                                          <p:stCondLst>
                                            <p:cond delay="0"/>
                                          </p:stCondLst>
                                        </p:cTn>
                                        <p:tgtEl>
                                          <p:spTgt spid="379"/>
                                        </p:tgtEl>
                                        <p:attrNameLst>
                                          <p:attrName>style.visibility</p:attrName>
                                        </p:attrNameLst>
                                      </p:cBhvr>
                                      <p:to>
                                        <p:strVal val="hidden"/>
                                      </p:to>
                                    </p:set>
                                  </p:childTnLst>
                                </p:cTn>
                              </p:par>
                              <p:par>
                                <p:cTn id="2808" presetID="1" presetClass="exit" presetSubtype="0" fill="hold" grpId="3" nodeType="withEffect">
                                  <p:stCondLst>
                                    <p:cond delay="0"/>
                                  </p:stCondLst>
                                  <p:childTnLst>
                                    <p:set>
                                      <p:cBhvr>
                                        <p:cTn id="2809" dur="1" fill="hold">
                                          <p:stCondLst>
                                            <p:cond delay="0"/>
                                          </p:stCondLst>
                                        </p:cTn>
                                        <p:tgtEl>
                                          <p:spTgt spid="384"/>
                                        </p:tgtEl>
                                        <p:attrNameLst>
                                          <p:attrName>style.visibility</p:attrName>
                                        </p:attrNameLst>
                                      </p:cBhvr>
                                      <p:to>
                                        <p:strVal val="hidden"/>
                                      </p:to>
                                    </p:set>
                                  </p:childTnLst>
                                </p:cTn>
                              </p:par>
                              <p:par>
                                <p:cTn id="2810" presetID="10" presetClass="entr" presetSubtype="0" fill="hold" grpId="8" nodeType="withEffect">
                                  <p:stCondLst>
                                    <p:cond delay="0"/>
                                  </p:stCondLst>
                                  <p:childTnLst>
                                    <p:set>
                                      <p:cBhvr>
                                        <p:cTn id="2811" dur="1" fill="hold">
                                          <p:stCondLst>
                                            <p:cond delay="0"/>
                                          </p:stCondLst>
                                        </p:cTn>
                                        <p:tgtEl>
                                          <p:spTgt spid="391"/>
                                        </p:tgtEl>
                                        <p:attrNameLst>
                                          <p:attrName>style.visibility</p:attrName>
                                        </p:attrNameLst>
                                      </p:cBhvr>
                                      <p:to>
                                        <p:strVal val="visible"/>
                                      </p:to>
                                    </p:set>
                                    <p:animEffect transition="in" filter="fade">
                                      <p:cBhvr>
                                        <p:cTn id="2812" dur="500"/>
                                        <p:tgtEl>
                                          <p:spTgt spid="391"/>
                                        </p:tgtEl>
                                      </p:cBhvr>
                                    </p:animEffect>
                                  </p:childTnLst>
                                </p:cTn>
                              </p:par>
                            </p:childTnLst>
                          </p:cTn>
                        </p:par>
                      </p:childTnLst>
                    </p:cTn>
                  </p:par>
                </p:childTnLst>
              </p:cTn>
              <p:nextCondLst>
                <p:cond evt="onClick" delay="0">
                  <p:tgtEl>
                    <p:spTgt spid="379"/>
                  </p:tgtEl>
                </p:cond>
              </p:nextCondLst>
            </p:seq>
            <p:seq concurrent="1" nextAc="seek">
              <p:cTn id="2813" restart="whenNotActive" fill="hold" evtFilter="cancelBubble" nodeType="interactiveSeq">
                <p:stCondLst>
                  <p:cond evt="onClick" delay="0">
                    <p:tgtEl>
                      <p:spTgt spid="393"/>
                    </p:tgtEl>
                  </p:cond>
                </p:stCondLst>
                <p:endSync evt="end" delay="0">
                  <p:rtn val="all"/>
                </p:endSync>
                <p:childTnLst>
                  <p:par>
                    <p:cTn id="2814" fill="hold">
                      <p:stCondLst>
                        <p:cond delay="0"/>
                      </p:stCondLst>
                      <p:childTnLst>
                        <p:par>
                          <p:cTn id="2815" fill="hold">
                            <p:stCondLst>
                              <p:cond delay="0"/>
                            </p:stCondLst>
                            <p:childTnLst>
                              <p:par>
                                <p:cTn id="2816" presetID="1" presetClass="entr" presetSubtype="0" fill="hold" grpId="0" nodeType="clickEffect">
                                  <p:stCondLst>
                                    <p:cond delay="0"/>
                                  </p:stCondLst>
                                  <p:childTnLst>
                                    <p:set>
                                      <p:cBhvr>
                                        <p:cTn id="2817" dur="1" fill="hold">
                                          <p:stCondLst>
                                            <p:cond delay="0"/>
                                          </p:stCondLst>
                                        </p:cTn>
                                        <p:tgtEl>
                                          <p:spTgt spid="399"/>
                                        </p:tgtEl>
                                        <p:attrNameLst>
                                          <p:attrName>style.visibility</p:attrName>
                                        </p:attrNameLst>
                                      </p:cBhvr>
                                      <p:to>
                                        <p:strVal val="visible"/>
                                      </p:to>
                                    </p:set>
                                  </p:childTnLst>
                                </p:cTn>
                              </p:par>
                              <p:par>
                                <p:cTn id="2818" presetID="1" presetClass="entr" presetSubtype="0" fill="hold" grpId="0" nodeType="withEffect">
                                  <p:stCondLst>
                                    <p:cond delay="0"/>
                                  </p:stCondLst>
                                  <p:childTnLst>
                                    <p:set>
                                      <p:cBhvr>
                                        <p:cTn id="2819" dur="1" fill="hold">
                                          <p:stCondLst>
                                            <p:cond delay="0"/>
                                          </p:stCondLst>
                                        </p:cTn>
                                        <p:tgtEl>
                                          <p:spTgt spid="383"/>
                                        </p:tgtEl>
                                        <p:attrNameLst>
                                          <p:attrName>style.visibility</p:attrName>
                                        </p:attrNameLst>
                                      </p:cBhvr>
                                      <p:to>
                                        <p:strVal val="visible"/>
                                      </p:to>
                                    </p:set>
                                  </p:childTnLst>
                                </p:cTn>
                              </p:par>
                              <p:par>
                                <p:cTn id="2820" presetID="10" presetClass="exit" presetSubtype="0" fill="hold" grpId="0" nodeType="withEffect">
                                  <p:stCondLst>
                                    <p:cond delay="0"/>
                                  </p:stCondLst>
                                  <p:childTnLst>
                                    <p:animEffect transition="out" filter="fade">
                                      <p:cBhvr>
                                        <p:cTn id="2821" dur="500"/>
                                        <p:tgtEl>
                                          <p:spTgt spid="392"/>
                                        </p:tgtEl>
                                      </p:cBhvr>
                                    </p:animEffect>
                                    <p:set>
                                      <p:cBhvr>
                                        <p:cTn id="2822"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3"/>
                  </p:tgtEl>
                </p:cond>
              </p:nextCondLst>
            </p:seq>
            <p:seq concurrent="1" nextAc="seek">
              <p:cTn id="2823" restart="whenNotActive" fill="hold" evtFilter="cancelBubble" nodeType="interactiveSeq">
                <p:stCondLst>
                  <p:cond evt="onClick" delay="0">
                    <p:tgtEl>
                      <p:spTgt spid="394"/>
                    </p:tgtEl>
                  </p:cond>
                </p:stCondLst>
                <p:endSync evt="end" delay="0">
                  <p:rtn val="all"/>
                </p:endSync>
                <p:childTnLst>
                  <p:par>
                    <p:cTn id="2824" fill="hold">
                      <p:stCondLst>
                        <p:cond delay="0"/>
                      </p:stCondLst>
                      <p:childTnLst>
                        <p:par>
                          <p:cTn id="2825" fill="hold">
                            <p:stCondLst>
                              <p:cond delay="0"/>
                            </p:stCondLst>
                            <p:childTnLst>
                              <p:par>
                                <p:cTn id="2826" presetID="1" presetClass="entr" presetSubtype="0" fill="hold" grpId="0" nodeType="clickEffect">
                                  <p:stCondLst>
                                    <p:cond delay="0"/>
                                  </p:stCondLst>
                                  <p:childTnLst>
                                    <p:set>
                                      <p:cBhvr>
                                        <p:cTn id="2827" dur="1" fill="hold">
                                          <p:stCondLst>
                                            <p:cond delay="0"/>
                                          </p:stCondLst>
                                        </p:cTn>
                                        <p:tgtEl>
                                          <p:spTgt spid="400"/>
                                        </p:tgtEl>
                                        <p:attrNameLst>
                                          <p:attrName>style.visibility</p:attrName>
                                        </p:attrNameLst>
                                      </p:cBhvr>
                                      <p:to>
                                        <p:strVal val="visible"/>
                                      </p:to>
                                    </p:set>
                                  </p:childTnLst>
                                </p:cTn>
                              </p:par>
                              <p:par>
                                <p:cTn id="2828" presetID="10" presetClass="exit" presetSubtype="0" fill="hold" grpId="1" nodeType="withEffect">
                                  <p:stCondLst>
                                    <p:cond delay="0"/>
                                  </p:stCondLst>
                                  <p:childTnLst>
                                    <p:animEffect transition="out" filter="fade">
                                      <p:cBhvr>
                                        <p:cTn id="2829" dur="500"/>
                                        <p:tgtEl>
                                          <p:spTgt spid="392"/>
                                        </p:tgtEl>
                                      </p:cBhvr>
                                    </p:animEffect>
                                    <p:set>
                                      <p:cBhvr>
                                        <p:cTn id="2830"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4"/>
                  </p:tgtEl>
                </p:cond>
              </p:nextCondLst>
            </p:seq>
            <p:seq concurrent="1" nextAc="seek">
              <p:cTn id="2831" restart="whenNotActive" fill="hold" evtFilter="cancelBubble" nodeType="interactiveSeq">
                <p:stCondLst>
                  <p:cond evt="onClick" delay="0">
                    <p:tgtEl>
                      <p:spTgt spid="395"/>
                    </p:tgtEl>
                  </p:cond>
                </p:stCondLst>
                <p:endSync evt="end" delay="0">
                  <p:rtn val="all"/>
                </p:endSync>
                <p:childTnLst>
                  <p:par>
                    <p:cTn id="2832" fill="hold">
                      <p:stCondLst>
                        <p:cond delay="0"/>
                      </p:stCondLst>
                      <p:childTnLst>
                        <p:par>
                          <p:cTn id="2833" fill="hold">
                            <p:stCondLst>
                              <p:cond delay="0"/>
                            </p:stCondLst>
                            <p:childTnLst>
                              <p:par>
                                <p:cTn id="2834" presetID="1" presetClass="entr" presetSubtype="0" fill="hold" grpId="0" nodeType="clickEffect">
                                  <p:stCondLst>
                                    <p:cond delay="0"/>
                                  </p:stCondLst>
                                  <p:childTnLst>
                                    <p:set>
                                      <p:cBhvr>
                                        <p:cTn id="2835" dur="1" fill="hold">
                                          <p:stCondLst>
                                            <p:cond delay="0"/>
                                          </p:stCondLst>
                                        </p:cTn>
                                        <p:tgtEl>
                                          <p:spTgt spid="401"/>
                                        </p:tgtEl>
                                        <p:attrNameLst>
                                          <p:attrName>style.visibility</p:attrName>
                                        </p:attrNameLst>
                                      </p:cBhvr>
                                      <p:to>
                                        <p:strVal val="visible"/>
                                      </p:to>
                                    </p:set>
                                  </p:childTnLst>
                                </p:cTn>
                              </p:par>
                              <p:par>
                                <p:cTn id="2836" presetID="1" presetClass="entr" presetSubtype="0" fill="hold" grpId="2" nodeType="withEffect">
                                  <p:stCondLst>
                                    <p:cond delay="0"/>
                                  </p:stCondLst>
                                  <p:childTnLst>
                                    <p:set>
                                      <p:cBhvr>
                                        <p:cTn id="2837" dur="1" fill="hold">
                                          <p:stCondLst>
                                            <p:cond delay="0"/>
                                          </p:stCondLst>
                                        </p:cTn>
                                        <p:tgtEl>
                                          <p:spTgt spid="383"/>
                                        </p:tgtEl>
                                        <p:attrNameLst>
                                          <p:attrName>style.visibility</p:attrName>
                                        </p:attrNameLst>
                                      </p:cBhvr>
                                      <p:to>
                                        <p:strVal val="visible"/>
                                      </p:to>
                                    </p:set>
                                  </p:childTnLst>
                                </p:cTn>
                              </p:par>
                              <p:par>
                                <p:cTn id="2838" presetID="10" presetClass="exit" presetSubtype="0" fill="hold" grpId="2" nodeType="withEffect">
                                  <p:stCondLst>
                                    <p:cond delay="0"/>
                                  </p:stCondLst>
                                  <p:childTnLst>
                                    <p:animEffect transition="out" filter="fade">
                                      <p:cBhvr>
                                        <p:cTn id="2839" dur="500"/>
                                        <p:tgtEl>
                                          <p:spTgt spid="392"/>
                                        </p:tgtEl>
                                      </p:cBhvr>
                                    </p:animEffect>
                                    <p:set>
                                      <p:cBhvr>
                                        <p:cTn id="2840"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5"/>
                  </p:tgtEl>
                </p:cond>
              </p:nextCondLst>
            </p:seq>
            <p:seq concurrent="1" nextAc="seek">
              <p:cTn id="2841" restart="whenNotActive" fill="hold" evtFilter="cancelBubble" nodeType="interactiveSeq">
                <p:stCondLst>
                  <p:cond evt="onClick" delay="0">
                    <p:tgtEl>
                      <p:spTgt spid="397"/>
                    </p:tgtEl>
                  </p:cond>
                </p:stCondLst>
                <p:endSync evt="end" delay="0">
                  <p:rtn val="all"/>
                </p:endSync>
                <p:childTnLst>
                  <p:par>
                    <p:cTn id="2842" fill="hold">
                      <p:stCondLst>
                        <p:cond delay="0"/>
                      </p:stCondLst>
                      <p:childTnLst>
                        <p:par>
                          <p:cTn id="2843" fill="hold">
                            <p:stCondLst>
                              <p:cond delay="0"/>
                            </p:stCondLst>
                            <p:childTnLst>
                              <p:par>
                                <p:cTn id="2844" presetID="1" presetClass="entr" presetSubtype="0" fill="hold" grpId="0" nodeType="clickEffect">
                                  <p:stCondLst>
                                    <p:cond delay="0"/>
                                  </p:stCondLst>
                                  <p:childTnLst>
                                    <p:set>
                                      <p:cBhvr>
                                        <p:cTn id="2845" dur="1" fill="hold">
                                          <p:stCondLst>
                                            <p:cond delay="0"/>
                                          </p:stCondLst>
                                        </p:cTn>
                                        <p:tgtEl>
                                          <p:spTgt spid="403"/>
                                        </p:tgtEl>
                                        <p:attrNameLst>
                                          <p:attrName>style.visibility</p:attrName>
                                        </p:attrNameLst>
                                      </p:cBhvr>
                                      <p:to>
                                        <p:strVal val="visible"/>
                                      </p:to>
                                    </p:set>
                                  </p:childTnLst>
                                </p:cTn>
                              </p:par>
                              <p:par>
                                <p:cTn id="2846" presetID="1" presetClass="entr" presetSubtype="0" fill="hold" grpId="1" nodeType="withEffect">
                                  <p:stCondLst>
                                    <p:cond delay="0"/>
                                  </p:stCondLst>
                                  <p:childTnLst>
                                    <p:set>
                                      <p:cBhvr>
                                        <p:cTn id="2847" dur="1" fill="hold">
                                          <p:stCondLst>
                                            <p:cond delay="0"/>
                                          </p:stCondLst>
                                        </p:cTn>
                                        <p:tgtEl>
                                          <p:spTgt spid="383"/>
                                        </p:tgtEl>
                                        <p:attrNameLst>
                                          <p:attrName>style.visibility</p:attrName>
                                        </p:attrNameLst>
                                      </p:cBhvr>
                                      <p:to>
                                        <p:strVal val="visible"/>
                                      </p:to>
                                    </p:set>
                                  </p:childTnLst>
                                </p:cTn>
                              </p:par>
                              <p:par>
                                <p:cTn id="2848" presetID="10" presetClass="exit" presetSubtype="0" fill="hold" grpId="9" nodeType="withEffect">
                                  <p:stCondLst>
                                    <p:cond delay="0"/>
                                  </p:stCondLst>
                                  <p:childTnLst>
                                    <p:animEffect transition="out" filter="fade">
                                      <p:cBhvr>
                                        <p:cTn id="2849" dur="500"/>
                                        <p:tgtEl>
                                          <p:spTgt spid="392"/>
                                        </p:tgtEl>
                                      </p:cBhvr>
                                    </p:animEffect>
                                    <p:set>
                                      <p:cBhvr>
                                        <p:cTn id="2850"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7"/>
                  </p:tgtEl>
                </p:cond>
              </p:nextCondLst>
            </p:seq>
            <p:seq concurrent="1" nextAc="seek">
              <p:cTn id="2851" restart="whenNotActive" fill="hold" evtFilter="cancelBubble" nodeType="interactiveSeq">
                <p:stCondLst>
                  <p:cond evt="onClick" delay="0">
                    <p:tgtEl>
                      <p:spTgt spid="398"/>
                    </p:tgtEl>
                  </p:cond>
                </p:stCondLst>
                <p:endSync evt="end" delay="0">
                  <p:rtn val="all"/>
                </p:endSync>
                <p:childTnLst>
                  <p:par>
                    <p:cTn id="2852" fill="hold">
                      <p:stCondLst>
                        <p:cond delay="0"/>
                      </p:stCondLst>
                      <p:childTnLst>
                        <p:par>
                          <p:cTn id="2853" fill="hold">
                            <p:stCondLst>
                              <p:cond delay="0"/>
                            </p:stCondLst>
                            <p:childTnLst>
                              <p:par>
                                <p:cTn id="2854" presetID="1" presetClass="entr" presetSubtype="0" fill="hold" grpId="0" nodeType="clickEffect">
                                  <p:stCondLst>
                                    <p:cond delay="0"/>
                                  </p:stCondLst>
                                  <p:childTnLst>
                                    <p:set>
                                      <p:cBhvr>
                                        <p:cTn id="2855" dur="1" fill="hold">
                                          <p:stCondLst>
                                            <p:cond delay="0"/>
                                          </p:stCondLst>
                                        </p:cTn>
                                        <p:tgtEl>
                                          <p:spTgt spid="404"/>
                                        </p:tgtEl>
                                        <p:attrNameLst>
                                          <p:attrName>style.visibility</p:attrName>
                                        </p:attrNameLst>
                                      </p:cBhvr>
                                      <p:to>
                                        <p:strVal val="visible"/>
                                      </p:to>
                                    </p:set>
                                  </p:childTnLst>
                                </p:cTn>
                              </p:par>
                              <p:par>
                                <p:cTn id="2856" presetID="10" presetClass="exit" presetSubtype="0" fill="hold" grpId="10" nodeType="withEffect">
                                  <p:stCondLst>
                                    <p:cond delay="0"/>
                                  </p:stCondLst>
                                  <p:childTnLst>
                                    <p:animEffect transition="out" filter="fade">
                                      <p:cBhvr>
                                        <p:cTn id="2857" dur="500"/>
                                        <p:tgtEl>
                                          <p:spTgt spid="392"/>
                                        </p:tgtEl>
                                      </p:cBhvr>
                                    </p:animEffect>
                                    <p:set>
                                      <p:cBhvr>
                                        <p:cTn id="2858"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8"/>
                  </p:tgtEl>
                </p:cond>
              </p:nextCondLst>
            </p:seq>
            <p:seq concurrent="1" nextAc="seek">
              <p:cTn id="2859" restart="whenNotActive" fill="hold" evtFilter="cancelBubble" nodeType="interactiveSeq">
                <p:stCondLst>
                  <p:cond evt="onClick" delay="0">
                    <p:tgtEl>
                      <p:spTgt spid="396"/>
                    </p:tgtEl>
                  </p:cond>
                </p:stCondLst>
                <p:endSync evt="end" delay="0">
                  <p:rtn val="all"/>
                </p:endSync>
                <p:childTnLst>
                  <p:par>
                    <p:cTn id="2860" fill="hold">
                      <p:stCondLst>
                        <p:cond delay="0"/>
                      </p:stCondLst>
                      <p:childTnLst>
                        <p:par>
                          <p:cTn id="2861" fill="hold">
                            <p:stCondLst>
                              <p:cond delay="0"/>
                            </p:stCondLst>
                            <p:childTnLst>
                              <p:par>
                                <p:cTn id="2862" presetID="1" presetClass="entr" presetSubtype="0" fill="hold" grpId="0" nodeType="clickEffect">
                                  <p:stCondLst>
                                    <p:cond delay="0"/>
                                  </p:stCondLst>
                                  <p:childTnLst>
                                    <p:set>
                                      <p:cBhvr>
                                        <p:cTn id="2863" dur="1" fill="hold">
                                          <p:stCondLst>
                                            <p:cond delay="0"/>
                                          </p:stCondLst>
                                        </p:cTn>
                                        <p:tgtEl>
                                          <p:spTgt spid="402"/>
                                        </p:tgtEl>
                                        <p:attrNameLst>
                                          <p:attrName>style.visibility</p:attrName>
                                        </p:attrNameLst>
                                      </p:cBhvr>
                                      <p:to>
                                        <p:strVal val="visible"/>
                                      </p:to>
                                    </p:set>
                                  </p:childTnLst>
                                </p:cTn>
                              </p:par>
                              <p:par>
                                <p:cTn id="2864" presetID="1" presetClass="entr" presetSubtype="0" fill="hold" grpId="0" nodeType="withEffect">
                                  <p:stCondLst>
                                    <p:cond delay="0"/>
                                  </p:stCondLst>
                                  <p:childTnLst>
                                    <p:set>
                                      <p:cBhvr>
                                        <p:cTn id="2865" dur="1" fill="hold">
                                          <p:stCondLst>
                                            <p:cond delay="0"/>
                                          </p:stCondLst>
                                        </p:cTn>
                                        <p:tgtEl>
                                          <p:spTgt spid="385"/>
                                        </p:tgtEl>
                                        <p:attrNameLst>
                                          <p:attrName>style.visibility</p:attrName>
                                        </p:attrNameLst>
                                      </p:cBhvr>
                                      <p:to>
                                        <p:strVal val="visible"/>
                                      </p:to>
                                    </p:set>
                                  </p:childTnLst>
                                </p:cTn>
                              </p:par>
                              <p:par>
                                <p:cTn id="2866" presetID="10" presetClass="exit" presetSubtype="0" fill="hold" grpId="11" nodeType="withEffect">
                                  <p:stCondLst>
                                    <p:cond delay="0"/>
                                  </p:stCondLst>
                                  <p:childTnLst>
                                    <p:animEffect transition="out" filter="fade">
                                      <p:cBhvr>
                                        <p:cTn id="2867" dur="500"/>
                                        <p:tgtEl>
                                          <p:spTgt spid="392"/>
                                        </p:tgtEl>
                                      </p:cBhvr>
                                    </p:animEffect>
                                    <p:set>
                                      <p:cBhvr>
                                        <p:cTn id="2868"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6"/>
                  </p:tgtEl>
                </p:cond>
              </p:nextCondLst>
            </p:seq>
            <p:seq concurrent="1" nextAc="seek">
              <p:cTn id="2869" restart="whenNotActive" fill="hold" evtFilter="cancelBubble" nodeType="interactiveSeq">
                <p:stCondLst>
                  <p:cond evt="onClick" delay="0">
                    <p:tgtEl>
                      <p:spTgt spid="404"/>
                    </p:tgtEl>
                  </p:cond>
                </p:stCondLst>
                <p:endSync evt="end" delay="0">
                  <p:rtn val="all"/>
                </p:endSync>
                <p:childTnLst>
                  <p:par>
                    <p:cTn id="2870" fill="hold">
                      <p:stCondLst>
                        <p:cond delay="0"/>
                      </p:stCondLst>
                      <p:childTnLst>
                        <p:par>
                          <p:cTn id="2871" fill="hold">
                            <p:stCondLst>
                              <p:cond delay="0"/>
                            </p:stCondLst>
                            <p:childTnLst>
                              <p:par>
                                <p:cTn id="2872" presetID="1" presetClass="exit" presetSubtype="0" fill="hold" grpId="1" nodeType="clickEffect">
                                  <p:stCondLst>
                                    <p:cond delay="0"/>
                                  </p:stCondLst>
                                  <p:childTnLst>
                                    <p:set>
                                      <p:cBhvr>
                                        <p:cTn id="2873" dur="1" fill="hold">
                                          <p:stCondLst>
                                            <p:cond delay="0"/>
                                          </p:stCondLst>
                                        </p:cTn>
                                        <p:tgtEl>
                                          <p:spTgt spid="404"/>
                                        </p:tgtEl>
                                        <p:attrNameLst>
                                          <p:attrName>style.visibility</p:attrName>
                                        </p:attrNameLst>
                                      </p:cBhvr>
                                      <p:to>
                                        <p:strVal val="hidden"/>
                                      </p:to>
                                    </p:set>
                                  </p:childTnLst>
                                </p:cTn>
                              </p:par>
                              <p:par>
                                <p:cTn id="2874" presetID="10" presetClass="entr" presetSubtype="0" fill="hold" grpId="3" nodeType="withEffect">
                                  <p:stCondLst>
                                    <p:cond delay="0"/>
                                  </p:stCondLst>
                                  <p:childTnLst>
                                    <p:set>
                                      <p:cBhvr>
                                        <p:cTn id="2875" dur="1" fill="hold">
                                          <p:stCondLst>
                                            <p:cond delay="0"/>
                                          </p:stCondLst>
                                        </p:cTn>
                                        <p:tgtEl>
                                          <p:spTgt spid="392"/>
                                        </p:tgtEl>
                                        <p:attrNameLst>
                                          <p:attrName>style.visibility</p:attrName>
                                        </p:attrNameLst>
                                      </p:cBhvr>
                                      <p:to>
                                        <p:strVal val="visible"/>
                                      </p:to>
                                    </p:set>
                                    <p:animEffect transition="in" filter="fade">
                                      <p:cBhvr>
                                        <p:cTn id="2876" dur="500"/>
                                        <p:tgtEl>
                                          <p:spTgt spid="392"/>
                                        </p:tgtEl>
                                      </p:cBhvr>
                                    </p:animEffect>
                                  </p:childTnLst>
                                </p:cTn>
                              </p:par>
                            </p:childTnLst>
                          </p:cTn>
                        </p:par>
                      </p:childTnLst>
                    </p:cTn>
                  </p:par>
                </p:childTnLst>
              </p:cTn>
              <p:nextCondLst>
                <p:cond evt="onClick" delay="0">
                  <p:tgtEl>
                    <p:spTgt spid="404"/>
                  </p:tgtEl>
                </p:cond>
              </p:nextCondLst>
            </p:seq>
            <p:seq concurrent="1" nextAc="seek">
              <p:cTn id="2877" restart="whenNotActive" fill="hold" evtFilter="cancelBubble" nodeType="interactiveSeq">
                <p:stCondLst>
                  <p:cond evt="onClick" delay="0">
                    <p:tgtEl>
                      <p:spTgt spid="399"/>
                    </p:tgtEl>
                  </p:cond>
                </p:stCondLst>
                <p:endSync evt="end" delay="0">
                  <p:rtn val="all"/>
                </p:endSync>
                <p:childTnLst>
                  <p:par>
                    <p:cTn id="2878" fill="hold">
                      <p:stCondLst>
                        <p:cond delay="0"/>
                      </p:stCondLst>
                      <p:childTnLst>
                        <p:par>
                          <p:cTn id="2879" fill="hold">
                            <p:stCondLst>
                              <p:cond delay="0"/>
                            </p:stCondLst>
                            <p:childTnLst>
                              <p:par>
                                <p:cTn id="2880" presetID="1" presetClass="exit" presetSubtype="0" fill="hold" grpId="1" nodeType="clickEffect">
                                  <p:stCondLst>
                                    <p:cond delay="0"/>
                                  </p:stCondLst>
                                  <p:childTnLst>
                                    <p:set>
                                      <p:cBhvr>
                                        <p:cTn id="2881" dur="1" fill="hold">
                                          <p:stCondLst>
                                            <p:cond delay="0"/>
                                          </p:stCondLst>
                                        </p:cTn>
                                        <p:tgtEl>
                                          <p:spTgt spid="399"/>
                                        </p:tgtEl>
                                        <p:attrNameLst>
                                          <p:attrName>style.visibility</p:attrName>
                                        </p:attrNameLst>
                                      </p:cBhvr>
                                      <p:to>
                                        <p:strVal val="hidden"/>
                                      </p:to>
                                    </p:set>
                                  </p:childTnLst>
                                </p:cTn>
                              </p:par>
                              <p:par>
                                <p:cTn id="2882" presetID="10" presetClass="entr" presetSubtype="0" fill="hold" grpId="4" nodeType="withEffect">
                                  <p:stCondLst>
                                    <p:cond delay="0"/>
                                  </p:stCondLst>
                                  <p:childTnLst>
                                    <p:set>
                                      <p:cBhvr>
                                        <p:cTn id="2883" dur="1" fill="hold">
                                          <p:stCondLst>
                                            <p:cond delay="0"/>
                                          </p:stCondLst>
                                        </p:cTn>
                                        <p:tgtEl>
                                          <p:spTgt spid="392"/>
                                        </p:tgtEl>
                                        <p:attrNameLst>
                                          <p:attrName>style.visibility</p:attrName>
                                        </p:attrNameLst>
                                      </p:cBhvr>
                                      <p:to>
                                        <p:strVal val="visible"/>
                                      </p:to>
                                    </p:set>
                                    <p:animEffect transition="in" filter="fade">
                                      <p:cBhvr>
                                        <p:cTn id="2884" dur="500"/>
                                        <p:tgtEl>
                                          <p:spTgt spid="392"/>
                                        </p:tgtEl>
                                      </p:cBhvr>
                                    </p:animEffect>
                                  </p:childTnLst>
                                </p:cTn>
                              </p:par>
                              <p:par>
                                <p:cTn id="2885" presetID="1" presetClass="exit" presetSubtype="0" fill="hold" grpId="4" nodeType="withEffect">
                                  <p:stCondLst>
                                    <p:cond delay="0"/>
                                  </p:stCondLst>
                                  <p:childTnLst>
                                    <p:set>
                                      <p:cBhvr>
                                        <p:cTn id="2886" dur="1" fill="hold">
                                          <p:stCondLst>
                                            <p:cond delay="0"/>
                                          </p:stCondLst>
                                        </p:cTn>
                                        <p:tgtEl>
                                          <p:spTgt spid="383"/>
                                        </p:tgtEl>
                                        <p:attrNameLst>
                                          <p:attrName>style.visibility</p:attrName>
                                        </p:attrNameLst>
                                      </p:cBhvr>
                                      <p:to>
                                        <p:strVal val="hidden"/>
                                      </p:to>
                                    </p:set>
                                  </p:childTnLst>
                                </p:cTn>
                              </p:par>
                            </p:childTnLst>
                          </p:cTn>
                        </p:par>
                      </p:childTnLst>
                    </p:cTn>
                  </p:par>
                </p:childTnLst>
              </p:cTn>
              <p:nextCondLst>
                <p:cond evt="onClick" delay="0">
                  <p:tgtEl>
                    <p:spTgt spid="399"/>
                  </p:tgtEl>
                </p:cond>
              </p:nextCondLst>
            </p:seq>
            <p:seq concurrent="1" nextAc="seek">
              <p:cTn id="2887" restart="whenNotActive" fill="hold" evtFilter="cancelBubble" nodeType="interactiveSeq">
                <p:stCondLst>
                  <p:cond evt="onClick" delay="0">
                    <p:tgtEl>
                      <p:spTgt spid="400"/>
                    </p:tgtEl>
                  </p:cond>
                </p:stCondLst>
                <p:endSync evt="end" delay="0">
                  <p:rtn val="all"/>
                </p:endSync>
                <p:childTnLst>
                  <p:par>
                    <p:cTn id="2888" fill="hold">
                      <p:stCondLst>
                        <p:cond delay="0"/>
                      </p:stCondLst>
                      <p:childTnLst>
                        <p:par>
                          <p:cTn id="2889" fill="hold">
                            <p:stCondLst>
                              <p:cond delay="0"/>
                            </p:stCondLst>
                            <p:childTnLst>
                              <p:par>
                                <p:cTn id="2890" presetID="1" presetClass="exit" presetSubtype="0" fill="hold" grpId="1" nodeType="clickEffect">
                                  <p:stCondLst>
                                    <p:cond delay="0"/>
                                  </p:stCondLst>
                                  <p:childTnLst>
                                    <p:set>
                                      <p:cBhvr>
                                        <p:cTn id="2891" dur="1" fill="hold">
                                          <p:stCondLst>
                                            <p:cond delay="0"/>
                                          </p:stCondLst>
                                        </p:cTn>
                                        <p:tgtEl>
                                          <p:spTgt spid="400"/>
                                        </p:tgtEl>
                                        <p:attrNameLst>
                                          <p:attrName>style.visibility</p:attrName>
                                        </p:attrNameLst>
                                      </p:cBhvr>
                                      <p:to>
                                        <p:strVal val="hidden"/>
                                      </p:to>
                                    </p:set>
                                  </p:childTnLst>
                                </p:cTn>
                              </p:par>
                              <p:par>
                                <p:cTn id="2892" presetID="10" presetClass="entr" presetSubtype="0" fill="hold" grpId="5" nodeType="withEffect">
                                  <p:stCondLst>
                                    <p:cond delay="0"/>
                                  </p:stCondLst>
                                  <p:childTnLst>
                                    <p:set>
                                      <p:cBhvr>
                                        <p:cTn id="2893" dur="1" fill="hold">
                                          <p:stCondLst>
                                            <p:cond delay="0"/>
                                          </p:stCondLst>
                                        </p:cTn>
                                        <p:tgtEl>
                                          <p:spTgt spid="392"/>
                                        </p:tgtEl>
                                        <p:attrNameLst>
                                          <p:attrName>style.visibility</p:attrName>
                                        </p:attrNameLst>
                                      </p:cBhvr>
                                      <p:to>
                                        <p:strVal val="visible"/>
                                      </p:to>
                                    </p:set>
                                    <p:animEffect transition="in" filter="fade">
                                      <p:cBhvr>
                                        <p:cTn id="2894" dur="500"/>
                                        <p:tgtEl>
                                          <p:spTgt spid="392"/>
                                        </p:tgtEl>
                                      </p:cBhvr>
                                    </p:animEffect>
                                  </p:childTnLst>
                                </p:cTn>
                              </p:par>
                            </p:childTnLst>
                          </p:cTn>
                        </p:par>
                      </p:childTnLst>
                    </p:cTn>
                  </p:par>
                </p:childTnLst>
              </p:cTn>
              <p:nextCondLst>
                <p:cond evt="onClick" delay="0">
                  <p:tgtEl>
                    <p:spTgt spid="400"/>
                  </p:tgtEl>
                </p:cond>
              </p:nextCondLst>
            </p:seq>
            <p:seq concurrent="1" nextAc="seek">
              <p:cTn id="2895" restart="whenNotActive" fill="hold" evtFilter="cancelBubble" nodeType="interactiveSeq">
                <p:stCondLst>
                  <p:cond evt="onClick" delay="0">
                    <p:tgtEl>
                      <p:spTgt spid="401"/>
                    </p:tgtEl>
                  </p:cond>
                </p:stCondLst>
                <p:endSync evt="end" delay="0">
                  <p:rtn val="all"/>
                </p:endSync>
                <p:childTnLst>
                  <p:par>
                    <p:cTn id="2896" fill="hold">
                      <p:stCondLst>
                        <p:cond delay="0"/>
                      </p:stCondLst>
                      <p:childTnLst>
                        <p:par>
                          <p:cTn id="2897" fill="hold">
                            <p:stCondLst>
                              <p:cond delay="0"/>
                            </p:stCondLst>
                            <p:childTnLst>
                              <p:par>
                                <p:cTn id="2898" presetID="1" presetClass="exit" presetSubtype="0" fill="hold" grpId="1" nodeType="clickEffect">
                                  <p:stCondLst>
                                    <p:cond delay="0"/>
                                  </p:stCondLst>
                                  <p:childTnLst>
                                    <p:set>
                                      <p:cBhvr>
                                        <p:cTn id="2899" dur="1" fill="hold">
                                          <p:stCondLst>
                                            <p:cond delay="0"/>
                                          </p:stCondLst>
                                        </p:cTn>
                                        <p:tgtEl>
                                          <p:spTgt spid="401"/>
                                        </p:tgtEl>
                                        <p:attrNameLst>
                                          <p:attrName>style.visibility</p:attrName>
                                        </p:attrNameLst>
                                      </p:cBhvr>
                                      <p:to>
                                        <p:strVal val="hidden"/>
                                      </p:to>
                                    </p:set>
                                  </p:childTnLst>
                                </p:cTn>
                              </p:par>
                              <p:par>
                                <p:cTn id="2900" presetID="1" presetClass="exit" presetSubtype="0" fill="hold" grpId="3" nodeType="withEffect">
                                  <p:stCondLst>
                                    <p:cond delay="0"/>
                                  </p:stCondLst>
                                  <p:childTnLst>
                                    <p:set>
                                      <p:cBhvr>
                                        <p:cTn id="2901" dur="1" fill="hold">
                                          <p:stCondLst>
                                            <p:cond delay="0"/>
                                          </p:stCondLst>
                                        </p:cTn>
                                        <p:tgtEl>
                                          <p:spTgt spid="383"/>
                                        </p:tgtEl>
                                        <p:attrNameLst>
                                          <p:attrName>style.visibility</p:attrName>
                                        </p:attrNameLst>
                                      </p:cBhvr>
                                      <p:to>
                                        <p:strVal val="hidden"/>
                                      </p:to>
                                    </p:set>
                                  </p:childTnLst>
                                </p:cTn>
                              </p:par>
                              <p:par>
                                <p:cTn id="2902" presetID="10" presetClass="entr" presetSubtype="0" fill="hold" grpId="6" nodeType="withEffect">
                                  <p:stCondLst>
                                    <p:cond delay="0"/>
                                  </p:stCondLst>
                                  <p:childTnLst>
                                    <p:set>
                                      <p:cBhvr>
                                        <p:cTn id="2903" dur="1" fill="hold">
                                          <p:stCondLst>
                                            <p:cond delay="0"/>
                                          </p:stCondLst>
                                        </p:cTn>
                                        <p:tgtEl>
                                          <p:spTgt spid="392"/>
                                        </p:tgtEl>
                                        <p:attrNameLst>
                                          <p:attrName>style.visibility</p:attrName>
                                        </p:attrNameLst>
                                      </p:cBhvr>
                                      <p:to>
                                        <p:strVal val="visible"/>
                                      </p:to>
                                    </p:set>
                                    <p:animEffect transition="in" filter="fade">
                                      <p:cBhvr>
                                        <p:cTn id="2904" dur="500"/>
                                        <p:tgtEl>
                                          <p:spTgt spid="392"/>
                                        </p:tgtEl>
                                      </p:cBhvr>
                                    </p:animEffect>
                                  </p:childTnLst>
                                </p:cTn>
                              </p:par>
                            </p:childTnLst>
                          </p:cTn>
                        </p:par>
                      </p:childTnLst>
                    </p:cTn>
                  </p:par>
                </p:childTnLst>
              </p:cTn>
              <p:nextCondLst>
                <p:cond evt="onClick" delay="0">
                  <p:tgtEl>
                    <p:spTgt spid="401"/>
                  </p:tgtEl>
                </p:cond>
              </p:nextCondLst>
            </p:seq>
            <p:seq concurrent="1" nextAc="seek">
              <p:cTn id="2905" restart="whenNotActive" fill="hold" evtFilter="cancelBubble" nodeType="interactiveSeq">
                <p:stCondLst>
                  <p:cond evt="onClick" delay="0">
                    <p:tgtEl>
                      <p:spTgt spid="402"/>
                    </p:tgtEl>
                  </p:cond>
                </p:stCondLst>
                <p:endSync evt="end" delay="0">
                  <p:rtn val="all"/>
                </p:endSync>
                <p:childTnLst>
                  <p:par>
                    <p:cTn id="2906" fill="hold">
                      <p:stCondLst>
                        <p:cond delay="0"/>
                      </p:stCondLst>
                      <p:childTnLst>
                        <p:par>
                          <p:cTn id="2907" fill="hold">
                            <p:stCondLst>
                              <p:cond delay="0"/>
                            </p:stCondLst>
                            <p:childTnLst>
                              <p:par>
                                <p:cTn id="2908" presetID="1" presetClass="exit" presetSubtype="0" fill="hold" grpId="1" nodeType="clickEffect">
                                  <p:stCondLst>
                                    <p:cond delay="0"/>
                                  </p:stCondLst>
                                  <p:childTnLst>
                                    <p:set>
                                      <p:cBhvr>
                                        <p:cTn id="2909" dur="1" fill="hold">
                                          <p:stCondLst>
                                            <p:cond delay="0"/>
                                          </p:stCondLst>
                                        </p:cTn>
                                        <p:tgtEl>
                                          <p:spTgt spid="402"/>
                                        </p:tgtEl>
                                        <p:attrNameLst>
                                          <p:attrName>style.visibility</p:attrName>
                                        </p:attrNameLst>
                                      </p:cBhvr>
                                      <p:to>
                                        <p:strVal val="hidden"/>
                                      </p:to>
                                    </p:set>
                                  </p:childTnLst>
                                </p:cTn>
                              </p:par>
                              <p:par>
                                <p:cTn id="2910" presetID="1" presetClass="exit" presetSubtype="0" fill="hold" grpId="1" nodeType="withEffect">
                                  <p:stCondLst>
                                    <p:cond delay="0"/>
                                  </p:stCondLst>
                                  <p:childTnLst>
                                    <p:set>
                                      <p:cBhvr>
                                        <p:cTn id="2911" dur="1" fill="hold">
                                          <p:stCondLst>
                                            <p:cond delay="0"/>
                                          </p:stCondLst>
                                        </p:cTn>
                                        <p:tgtEl>
                                          <p:spTgt spid="385"/>
                                        </p:tgtEl>
                                        <p:attrNameLst>
                                          <p:attrName>style.visibility</p:attrName>
                                        </p:attrNameLst>
                                      </p:cBhvr>
                                      <p:to>
                                        <p:strVal val="hidden"/>
                                      </p:to>
                                    </p:set>
                                  </p:childTnLst>
                                </p:cTn>
                              </p:par>
                              <p:par>
                                <p:cTn id="2912" presetID="10" presetClass="entr" presetSubtype="0" fill="hold" grpId="8" nodeType="withEffect">
                                  <p:stCondLst>
                                    <p:cond delay="0"/>
                                  </p:stCondLst>
                                  <p:childTnLst>
                                    <p:set>
                                      <p:cBhvr>
                                        <p:cTn id="2913" dur="1" fill="hold">
                                          <p:stCondLst>
                                            <p:cond delay="0"/>
                                          </p:stCondLst>
                                        </p:cTn>
                                        <p:tgtEl>
                                          <p:spTgt spid="392"/>
                                        </p:tgtEl>
                                        <p:attrNameLst>
                                          <p:attrName>style.visibility</p:attrName>
                                        </p:attrNameLst>
                                      </p:cBhvr>
                                      <p:to>
                                        <p:strVal val="visible"/>
                                      </p:to>
                                    </p:set>
                                    <p:animEffect transition="in" filter="fade">
                                      <p:cBhvr>
                                        <p:cTn id="2914" dur="500"/>
                                        <p:tgtEl>
                                          <p:spTgt spid="392"/>
                                        </p:tgtEl>
                                      </p:cBhvr>
                                    </p:animEffect>
                                  </p:childTnLst>
                                </p:cTn>
                              </p:par>
                            </p:childTnLst>
                          </p:cTn>
                        </p:par>
                      </p:childTnLst>
                    </p:cTn>
                  </p:par>
                </p:childTnLst>
              </p:cTn>
              <p:nextCondLst>
                <p:cond evt="onClick" delay="0">
                  <p:tgtEl>
                    <p:spTgt spid="402"/>
                  </p:tgtEl>
                </p:cond>
              </p:nextCondLst>
            </p:seq>
            <p:seq concurrent="1" nextAc="seek">
              <p:cTn id="2915" restart="whenNotActive" fill="hold" evtFilter="cancelBubble" nodeType="interactiveSeq">
                <p:stCondLst>
                  <p:cond evt="onClick" delay="0">
                    <p:tgtEl>
                      <p:spTgt spid="403"/>
                    </p:tgtEl>
                  </p:cond>
                </p:stCondLst>
                <p:endSync evt="end" delay="0">
                  <p:rtn val="all"/>
                </p:endSync>
                <p:childTnLst>
                  <p:par>
                    <p:cTn id="2916" fill="hold">
                      <p:stCondLst>
                        <p:cond delay="0"/>
                      </p:stCondLst>
                      <p:childTnLst>
                        <p:par>
                          <p:cTn id="2917" fill="hold">
                            <p:stCondLst>
                              <p:cond delay="0"/>
                            </p:stCondLst>
                            <p:childTnLst>
                              <p:par>
                                <p:cTn id="2918" presetID="1" presetClass="exit" presetSubtype="0" fill="hold" grpId="1" nodeType="clickEffect">
                                  <p:stCondLst>
                                    <p:cond delay="0"/>
                                  </p:stCondLst>
                                  <p:childTnLst>
                                    <p:set>
                                      <p:cBhvr>
                                        <p:cTn id="2919" dur="1" fill="hold">
                                          <p:stCondLst>
                                            <p:cond delay="0"/>
                                          </p:stCondLst>
                                        </p:cTn>
                                        <p:tgtEl>
                                          <p:spTgt spid="403"/>
                                        </p:tgtEl>
                                        <p:attrNameLst>
                                          <p:attrName>style.visibility</p:attrName>
                                        </p:attrNameLst>
                                      </p:cBhvr>
                                      <p:to>
                                        <p:strVal val="hidden"/>
                                      </p:to>
                                    </p:set>
                                  </p:childTnLst>
                                </p:cTn>
                              </p:par>
                              <p:par>
                                <p:cTn id="2920" presetID="1" presetClass="exit" presetSubtype="0" fill="hold" grpId="5" nodeType="withEffect">
                                  <p:stCondLst>
                                    <p:cond delay="0"/>
                                  </p:stCondLst>
                                  <p:childTnLst>
                                    <p:set>
                                      <p:cBhvr>
                                        <p:cTn id="2921" dur="1" fill="hold">
                                          <p:stCondLst>
                                            <p:cond delay="0"/>
                                          </p:stCondLst>
                                        </p:cTn>
                                        <p:tgtEl>
                                          <p:spTgt spid="383"/>
                                        </p:tgtEl>
                                        <p:attrNameLst>
                                          <p:attrName>style.visibility</p:attrName>
                                        </p:attrNameLst>
                                      </p:cBhvr>
                                      <p:to>
                                        <p:strVal val="hidden"/>
                                      </p:to>
                                    </p:set>
                                  </p:childTnLst>
                                </p:cTn>
                              </p:par>
                              <p:par>
                                <p:cTn id="2922" presetID="10" presetClass="entr" presetSubtype="0" fill="hold" grpId="7" nodeType="withEffect">
                                  <p:stCondLst>
                                    <p:cond delay="0"/>
                                  </p:stCondLst>
                                  <p:childTnLst>
                                    <p:set>
                                      <p:cBhvr>
                                        <p:cTn id="2923" dur="1" fill="hold">
                                          <p:stCondLst>
                                            <p:cond delay="0"/>
                                          </p:stCondLst>
                                        </p:cTn>
                                        <p:tgtEl>
                                          <p:spTgt spid="392"/>
                                        </p:tgtEl>
                                        <p:attrNameLst>
                                          <p:attrName>style.visibility</p:attrName>
                                        </p:attrNameLst>
                                      </p:cBhvr>
                                      <p:to>
                                        <p:strVal val="visible"/>
                                      </p:to>
                                    </p:set>
                                    <p:animEffect transition="in" filter="fade">
                                      <p:cBhvr>
                                        <p:cTn id="2924" dur="500"/>
                                        <p:tgtEl>
                                          <p:spTgt spid="392"/>
                                        </p:tgtEl>
                                      </p:cBhvr>
                                    </p:animEffect>
                                  </p:childTnLst>
                                </p:cTn>
                              </p:par>
                            </p:childTnLst>
                          </p:cTn>
                        </p:par>
                      </p:childTnLst>
                    </p:cTn>
                  </p:par>
                </p:childTnLst>
              </p:cTn>
              <p:nextCondLst>
                <p:cond evt="onClick" delay="0">
                  <p:tgtEl>
                    <p:spTgt spid="403"/>
                  </p:tgtEl>
                </p:cond>
              </p:nextCondLst>
            </p:seq>
            <p:seq concurrent="1" nextAc="seek">
              <p:cTn id="2925" restart="whenNotActive" fill="hold" evtFilter="cancelBubble" nodeType="interactiveSeq">
                <p:stCondLst>
                  <p:cond evt="onClick" delay="0">
                    <p:tgtEl>
                      <p:spTgt spid="405"/>
                    </p:tgtEl>
                  </p:cond>
                </p:stCondLst>
                <p:endSync evt="end" delay="0">
                  <p:rtn val="all"/>
                </p:endSync>
                <p:childTnLst>
                  <p:par>
                    <p:cTn id="2926" fill="hold">
                      <p:stCondLst>
                        <p:cond delay="0"/>
                      </p:stCondLst>
                      <p:childTnLst>
                        <p:par>
                          <p:cTn id="2927" fill="hold">
                            <p:stCondLst>
                              <p:cond delay="0"/>
                            </p:stCondLst>
                            <p:childTnLst>
                              <p:par>
                                <p:cTn id="2928" presetID="1" presetClass="entr" presetSubtype="0" fill="hold" grpId="0" nodeType="clickEffect">
                                  <p:stCondLst>
                                    <p:cond delay="0"/>
                                  </p:stCondLst>
                                  <p:childTnLst>
                                    <p:set>
                                      <p:cBhvr>
                                        <p:cTn id="2929" dur="1" fill="hold">
                                          <p:stCondLst>
                                            <p:cond delay="0"/>
                                          </p:stCondLst>
                                        </p:cTn>
                                        <p:tgtEl>
                                          <p:spTgt spid="411"/>
                                        </p:tgtEl>
                                        <p:attrNameLst>
                                          <p:attrName>style.visibility</p:attrName>
                                        </p:attrNameLst>
                                      </p:cBhvr>
                                      <p:to>
                                        <p:strVal val="visible"/>
                                      </p:to>
                                    </p:set>
                                  </p:childTnLst>
                                </p:cTn>
                              </p:par>
                              <p:par>
                                <p:cTn id="2930" presetID="1" presetClass="entr" presetSubtype="0" fill="hold" grpId="0" nodeType="withEffect">
                                  <p:stCondLst>
                                    <p:cond delay="0"/>
                                  </p:stCondLst>
                                  <p:childTnLst>
                                    <p:set>
                                      <p:cBhvr>
                                        <p:cTn id="2931" dur="1" fill="hold">
                                          <p:stCondLst>
                                            <p:cond delay="0"/>
                                          </p:stCondLst>
                                        </p:cTn>
                                        <p:tgtEl>
                                          <p:spTgt spid="387"/>
                                        </p:tgtEl>
                                        <p:attrNameLst>
                                          <p:attrName>style.visibility</p:attrName>
                                        </p:attrNameLst>
                                      </p:cBhvr>
                                      <p:to>
                                        <p:strVal val="visible"/>
                                      </p:to>
                                    </p:set>
                                  </p:childTnLst>
                                </p:cTn>
                              </p:par>
                              <p:par>
                                <p:cTn id="2932" presetID="10" presetClass="exit" presetSubtype="0" fill="hold" grpId="1" nodeType="withEffect">
                                  <p:stCondLst>
                                    <p:cond delay="0"/>
                                  </p:stCondLst>
                                  <p:childTnLst>
                                    <p:animEffect transition="out" filter="fade">
                                      <p:cBhvr>
                                        <p:cTn id="2933" dur="500"/>
                                        <p:tgtEl>
                                          <p:spTgt spid="390"/>
                                        </p:tgtEl>
                                      </p:cBhvr>
                                    </p:animEffect>
                                    <p:set>
                                      <p:cBhvr>
                                        <p:cTn id="2934"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5"/>
                  </p:tgtEl>
                </p:cond>
              </p:nextCondLst>
            </p:seq>
            <p:seq concurrent="1" nextAc="seek">
              <p:cTn id="2935" restart="whenNotActive" fill="hold" evtFilter="cancelBubble" nodeType="interactiveSeq">
                <p:stCondLst>
                  <p:cond evt="onClick" delay="0">
                    <p:tgtEl>
                      <p:spTgt spid="406"/>
                    </p:tgtEl>
                  </p:cond>
                </p:stCondLst>
                <p:endSync evt="end" delay="0">
                  <p:rtn val="all"/>
                </p:endSync>
                <p:childTnLst>
                  <p:par>
                    <p:cTn id="2936" fill="hold">
                      <p:stCondLst>
                        <p:cond delay="0"/>
                      </p:stCondLst>
                      <p:childTnLst>
                        <p:par>
                          <p:cTn id="2937" fill="hold">
                            <p:stCondLst>
                              <p:cond delay="0"/>
                            </p:stCondLst>
                            <p:childTnLst>
                              <p:par>
                                <p:cTn id="2938" presetID="1" presetClass="entr" presetSubtype="0" fill="hold" grpId="0" nodeType="clickEffect">
                                  <p:stCondLst>
                                    <p:cond delay="0"/>
                                  </p:stCondLst>
                                  <p:childTnLst>
                                    <p:set>
                                      <p:cBhvr>
                                        <p:cTn id="2939" dur="1" fill="hold">
                                          <p:stCondLst>
                                            <p:cond delay="0"/>
                                          </p:stCondLst>
                                        </p:cTn>
                                        <p:tgtEl>
                                          <p:spTgt spid="412"/>
                                        </p:tgtEl>
                                        <p:attrNameLst>
                                          <p:attrName>style.visibility</p:attrName>
                                        </p:attrNameLst>
                                      </p:cBhvr>
                                      <p:to>
                                        <p:strVal val="visible"/>
                                      </p:to>
                                    </p:set>
                                  </p:childTnLst>
                                </p:cTn>
                              </p:par>
                              <p:par>
                                <p:cTn id="2940" presetID="10" presetClass="exit" presetSubtype="0" fill="hold" grpId="2" nodeType="withEffect">
                                  <p:stCondLst>
                                    <p:cond delay="0"/>
                                  </p:stCondLst>
                                  <p:childTnLst>
                                    <p:animEffect transition="out" filter="fade">
                                      <p:cBhvr>
                                        <p:cTn id="2941" dur="500"/>
                                        <p:tgtEl>
                                          <p:spTgt spid="390"/>
                                        </p:tgtEl>
                                      </p:cBhvr>
                                    </p:animEffect>
                                    <p:set>
                                      <p:cBhvr>
                                        <p:cTn id="2942"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6"/>
                  </p:tgtEl>
                </p:cond>
              </p:nextCondLst>
            </p:seq>
            <p:seq concurrent="1" nextAc="seek">
              <p:cTn id="2943" restart="whenNotActive" fill="hold" evtFilter="cancelBubble" nodeType="interactiveSeq">
                <p:stCondLst>
                  <p:cond evt="onClick" delay="0">
                    <p:tgtEl>
                      <p:spTgt spid="407"/>
                    </p:tgtEl>
                  </p:cond>
                </p:stCondLst>
                <p:endSync evt="end" delay="0">
                  <p:rtn val="all"/>
                </p:endSync>
                <p:childTnLst>
                  <p:par>
                    <p:cTn id="2944" fill="hold">
                      <p:stCondLst>
                        <p:cond delay="0"/>
                      </p:stCondLst>
                      <p:childTnLst>
                        <p:par>
                          <p:cTn id="2945" fill="hold">
                            <p:stCondLst>
                              <p:cond delay="0"/>
                            </p:stCondLst>
                            <p:childTnLst>
                              <p:par>
                                <p:cTn id="2946" presetID="1" presetClass="entr" presetSubtype="0" fill="hold" grpId="1" nodeType="clickEffect">
                                  <p:stCondLst>
                                    <p:cond delay="0"/>
                                  </p:stCondLst>
                                  <p:childTnLst>
                                    <p:set>
                                      <p:cBhvr>
                                        <p:cTn id="2947" dur="1" fill="hold">
                                          <p:stCondLst>
                                            <p:cond delay="0"/>
                                          </p:stCondLst>
                                        </p:cTn>
                                        <p:tgtEl>
                                          <p:spTgt spid="413"/>
                                        </p:tgtEl>
                                        <p:attrNameLst>
                                          <p:attrName>style.visibility</p:attrName>
                                        </p:attrNameLst>
                                      </p:cBhvr>
                                      <p:to>
                                        <p:strVal val="visible"/>
                                      </p:to>
                                    </p:set>
                                  </p:childTnLst>
                                </p:cTn>
                              </p:par>
                              <p:par>
                                <p:cTn id="2948" presetID="1" presetClass="entr" presetSubtype="0" fill="hold" grpId="1" nodeType="withEffect">
                                  <p:stCondLst>
                                    <p:cond delay="0"/>
                                  </p:stCondLst>
                                  <p:childTnLst>
                                    <p:set>
                                      <p:cBhvr>
                                        <p:cTn id="2949" dur="1" fill="hold">
                                          <p:stCondLst>
                                            <p:cond delay="0"/>
                                          </p:stCondLst>
                                        </p:cTn>
                                        <p:tgtEl>
                                          <p:spTgt spid="382"/>
                                        </p:tgtEl>
                                        <p:attrNameLst>
                                          <p:attrName>style.visibility</p:attrName>
                                        </p:attrNameLst>
                                      </p:cBhvr>
                                      <p:to>
                                        <p:strVal val="visible"/>
                                      </p:to>
                                    </p:set>
                                  </p:childTnLst>
                                </p:cTn>
                              </p:par>
                              <p:par>
                                <p:cTn id="2950" presetID="10" presetClass="exit" presetSubtype="0" fill="hold" grpId="5" nodeType="withEffect">
                                  <p:stCondLst>
                                    <p:cond delay="0"/>
                                  </p:stCondLst>
                                  <p:childTnLst>
                                    <p:animEffect transition="out" filter="fade">
                                      <p:cBhvr>
                                        <p:cTn id="2951" dur="500"/>
                                        <p:tgtEl>
                                          <p:spTgt spid="390"/>
                                        </p:tgtEl>
                                      </p:cBhvr>
                                    </p:animEffect>
                                    <p:set>
                                      <p:cBhvr>
                                        <p:cTn id="2952"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7"/>
                  </p:tgtEl>
                </p:cond>
              </p:nextCondLst>
            </p:seq>
            <p:seq concurrent="1" nextAc="seek">
              <p:cTn id="2953" restart="whenNotActive" fill="hold" evtFilter="cancelBubble" nodeType="interactiveSeq">
                <p:stCondLst>
                  <p:cond evt="onClick" delay="0">
                    <p:tgtEl>
                      <p:spTgt spid="409"/>
                    </p:tgtEl>
                  </p:cond>
                </p:stCondLst>
                <p:endSync evt="end" delay="0">
                  <p:rtn val="all"/>
                </p:endSync>
                <p:childTnLst>
                  <p:par>
                    <p:cTn id="2954" fill="hold">
                      <p:stCondLst>
                        <p:cond delay="0"/>
                      </p:stCondLst>
                      <p:childTnLst>
                        <p:par>
                          <p:cTn id="2955" fill="hold">
                            <p:stCondLst>
                              <p:cond delay="0"/>
                            </p:stCondLst>
                            <p:childTnLst>
                              <p:par>
                                <p:cTn id="2956" presetID="1" presetClass="entr" presetSubtype="0" fill="hold" grpId="0" nodeType="clickEffect">
                                  <p:stCondLst>
                                    <p:cond delay="0"/>
                                  </p:stCondLst>
                                  <p:childTnLst>
                                    <p:set>
                                      <p:cBhvr>
                                        <p:cTn id="2957" dur="1" fill="hold">
                                          <p:stCondLst>
                                            <p:cond delay="0"/>
                                          </p:stCondLst>
                                        </p:cTn>
                                        <p:tgtEl>
                                          <p:spTgt spid="415"/>
                                        </p:tgtEl>
                                        <p:attrNameLst>
                                          <p:attrName>style.visibility</p:attrName>
                                        </p:attrNameLst>
                                      </p:cBhvr>
                                      <p:to>
                                        <p:strVal val="visible"/>
                                      </p:to>
                                    </p:set>
                                  </p:childTnLst>
                                </p:cTn>
                              </p:par>
                              <p:par>
                                <p:cTn id="2958" presetID="1" presetClass="entr" presetSubtype="0" fill="hold" grpId="0" nodeType="withEffect">
                                  <p:stCondLst>
                                    <p:cond delay="0"/>
                                  </p:stCondLst>
                                  <p:childTnLst>
                                    <p:set>
                                      <p:cBhvr>
                                        <p:cTn id="2959" dur="1" fill="hold">
                                          <p:stCondLst>
                                            <p:cond delay="0"/>
                                          </p:stCondLst>
                                        </p:cTn>
                                        <p:tgtEl>
                                          <p:spTgt spid="382"/>
                                        </p:tgtEl>
                                        <p:attrNameLst>
                                          <p:attrName>style.visibility</p:attrName>
                                        </p:attrNameLst>
                                      </p:cBhvr>
                                      <p:to>
                                        <p:strVal val="visible"/>
                                      </p:to>
                                    </p:set>
                                  </p:childTnLst>
                                </p:cTn>
                              </p:par>
                              <p:par>
                                <p:cTn id="2960" presetID="10" presetClass="exit" presetSubtype="0" fill="hold" grpId="4" nodeType="withEffect">
                                  <p:stCondLst>
                                    <p:cond delay="0"/>
                                  </p:stCondLst>
                                  <p:childTnLst>
                                    <p:animEffect transition="out" filter="fade">
                                      <p:cBhvr>
                                        <p:cTn id="2961" dur="500"/>
                                        <p:tgtEl>
                                          <p:spTgt spid="390"/>
                                        </p:tgtEl>
                                      </p:cBhvr>
                                    </p:animEffect>
                                    <p:set>
                                      <p:cBhvr>
                                        <p:cTn id="2962"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9"/>
                  </p:tgtEl>
                </p:cond>
              </p:nextCondLst>
            </p:seq>
            <p:seq concurrent="1" nextAc="seek">
              <p:cTn id="2963" restart="whenNotActive" fill="hold" evtFilter="cancelBubble" nodeType="interactiveSeq">
                <p:stCondLst>
                  <p:cond evt="onClick" delay="0">
                    <p:tgtEl>
                      <p:spTgt spid="410"/>
                    </p:tgtEl>
                  </p:cond>
                </p:stCondLst>
                <p:endSync evt="end" delay="0">
                  <p:rtn val="all"/>
                </p:endSync>
                <p:childTnLst>
                  <p:par>
                    <p:cTn id="2964" fill="hold">
                      <p:stCondLst>
                        <p:cond delay="0"/>
                      </p:stCondLst>
                      <p:childTnLst>
                        <p:par>
                          <p:cTn id="2965" fill="hold">
                            <p:stCondLst>
                              <p:cond delay="0"/>
                            </p:stCondLst>
                            <p:childTnLst>
                              <p:par>
                                <p:cTn id="2966" presetID="1" presetClass="entr" presetSubtype="0" fill="hold" grpId="0" nodeType="clickEffect">
                                  <p:stCondLst>
                                    <p:cond delay="0"/>
                                  </p:stCondLst>
                                  <p:childTnLst>
                                    <p:set>
                                      <p:cBhvr>
                                        <p:cTn id="2967" dur="1" fill="hold">
                                          <p:stCondLst>
                                            <p:cond delay="0"/>
                                          </p:stCondLst>
                                        </p:cTn>
                                        <p:tgtEl>
                                          <p:spTgt spid="416"/>
                                        </p:tgtEl>
                                        <p:attrNameLst>
                                          <p:attrName>style.visibility</p:attrName>
                                        </p:attrNameLst>
                                      </p:cBhvr>
                                      <p:to>
                                        <p:strVal val="visible"/>
                                      </p:to>
                                    </p:set>
                                  </p:childTnLst>
                                </p:cTn>
                              </p:par>
                              <p:par>
                                <p:cTn id="2968" presetID="10" presetClass="exit" presetSubtype="0" fill="hold" grpId="3" nodeType="withEffect">
                                  <p:stCondLst>
                                    <p:cond delay="0"/>
                                  </p:stCondLst>
                                  <p:childTnLst>
                                    <p:animEffect transition="out" filter="fade">
                                      <p:cBhvr>
                                        <p:cTn id="2969" dur="500"/>
                                        <p:tgtEl>
                                          <p:spTgt spid="390"/>
                                        </p:tgtEl>
                                      </p:cBhvr>
                                    </p:animEffect>
                                    <p:set>
                                      <p:cBhvr>
                                        <p:cTn id="2970"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10"/>
                  </p:tgtEl>
                </p:cond>
              </p:nextCondLst>
            </p:seq>
            <p:seq concurrent="1" nextAc="seek">
              <p:cTn id="2971" restart="whenNotActive" fill="hold" evtFilter="cancelBubble" nodeType="interactiveSeq">
                <p:stCondLst>
                  <p:cond evt="onClick" delay="0">
                    <p:tgtEl>
                      <p:spTgt spid="408"/>
                    </p:tgtEl>
                  </p:cond>
                </p:stCondLst>
                <p:endSync evt="end" delay="0">
                  <p:rtn val="all"/>
                </p:endSync>
                <p:childTnLst>
                  <p:par>
                    <p:cTn id="2972" fill="hold">
                      <p:stCondLst>
                        <p:cond delay="0"/>
                      </p:stCondLst>
                      <p:childTnLst>
                        <p:par>
                          <p:cTn id="2973" fill="hold">
                            <p:stCondLst>
                              <p:cond delay="0"/>
                            </p:stCondLst>
                            <p:childTnLst>
                              <p:par>
                                <p:cTn id="2974" presetID="1" presetClass="entr" presetSubtype="0" fill="hold" grpId="0" nodeType="clickEffect">
                                  <p:stCondLst>
                                    <p:cond delay="0"/>
                                  </p:stCondLst>
                                  <p:childTnLst>
                                    <p:set>
                                      <p:cBhvr>
                                        <p:cTn id="2975" dur="1" fill="hold">
                                          <p:stCondLst>
                                            <p:cond delay="0"/>
                                          </p:stCondLst>
                                        </p:cTn>
                                        <p:tgtEl>
                                          <p:spTgt spid="414"/>
                                        </p:tgtEl>
                                        <p:attrNameLst>
                                          <p:attrName>style.visibility</p:attrName>
                                        </p:attrNameLst>
                                      </p:cBhvr>
                                      <p:to>
                                        <p:strVal val="visible"/>
                                      </p:to>
                                    </p:set>
                                  </p:childTnLst>
                                </p:cTn>
                              </p:par>
                              <p:par>
                                <p:cTn id="2976" presetID="1" presetClass="entr" presetSubtype="0" fill="hold" grpId="5" nodeType="withEffect">
                                  <p:stCondLst>
                                    <p:cond delay="0"/>
                                  </p:stCondLst>
                                  <p:childTnLst>
                                    <p:set>
                                      <p:cBhvr>
                                        <p:cTn id="2977" dur="1" fill="hold">
                                          <p:stCondLst>
                                            <p:cond delay="0"/>
                                          </p:stCondLst>
                                        </p:cTn>
                                        <p:tgtEl>
                                          <p:spTgt spid="382"/>
                                        </p:tgtEl>
                                        <p:attrNameLst>
                                          <p:attrName>style.visibility</p:attrName>
                                        </p:attrNameLst>
                                      </p:cBhvr>
                                      <p:to>
                                        <p:strVal val="visible"/>
                                      </p:to>
                                    </p:set>
                                  </p:childTnLst>
                                </p:cTn>
                              </p:par>
                              <p:par>
                                <p:cTn id="2978" presetID="10" presetClass="exit" presetSubtype="0" fill="hold" grpId="0" nodeType="withEffect">
                                  <p:stCondLst>
                                    <p:cond delay="0"/>
                                  </p:stCondLst>
                                  <p:childTnLst>
                                    <p:animEffect transition="out" filter="fade">
                                      <p:cBhvr>
                                        <p:cTn id="2979" dur="500"/>
                                        <p:tgtEl>
                                          <p:spTgt spid="390"/>
                                        </p:tgtEl>
                                      </p:cBhvr>
                                    </p:animEffect>
                                    <p:set>
                                      <p:cBhvr>
                                        <p:cTn id="2980"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8"/>
                  </p:tgtEl>
                </p:cond>
              </p:nextCondLst>
            </p:seq>
            <p:seq concurrent="1" nextAc="seek">
              <p:cTn id="2981" restart="whenNotActive" fill="hold" evtFilter="cancelBubble" nodeType="interactiveSeq">
                <p:stCondLst>
                  <p:cond evt="onClick" delay="0">
                    <p:tgtEl>
                      <p:spTgt spid="416"/>
                    </p:tgtEl>
                  </p:cond>
                </p:stCondLst>
                <p:endSync evt="end" delay="0">
                  <p:rtn val="all"/>
                </p:endSync>
                <p:childTnLst>
                  <p:par>
                    <p:cTn id="2982" fill="hold">
                      <p:stCondLst>
                        <p:cond delay="0"/>
                      </p:stCondLst>
                      <p:childTnLst>
                        <p:par>
                          <p:cTn id="2983" fill="hold">
                            <p:stCondLst>
                              <p:cond delay="0"/>
                            </p:stCondLst>
                            <p:childTnLst>
                              <p:par>
                                <p:cTn id="2984" presetID="1" presetClass="exit" presetSubtype="0" fill="hold" grpId="1" nodeType="clickEffect">
                                  <p:stCondLst>
                                    <p:cond delay="0"/>
                                  </p:stCondLst>
                                  <p:childTnLst>
                                    <p:set>
                                      <p:cBhvr>
                                        <p:cTn id="2985" dur="1" fill="hold">
                                          <p:stCondLst>
                                            <p:cond delay="0"/>
                                          </p:stCondLst>
                                        </p:cTn>
                                        <p:tgtEl>
                                          <p:spTgt spid="416"/>
                                        </p:tgtEl>
                                        <p:attrNameLst>
                                          <p:attrName>style.visibility</p:attrName>
                                        </p:attrNameLst>
                                      </p:cBhvr>
                                      <p:to>
                                        <p:strVal val="hidden"/>
                                      </p:to>
                                    </p:set>
                                  </p:childTnLst>
                                </p:cTn>
                              </p:par>
                              <p:par>
                                <p:cTn id="2986" presetID="10" presetClass="entr" presetSubtype="0" fill="hold" grpId="6" nodeType="withEffect">
                                  <p:stCondLst>
                                    <p:cond delay="0"/>
                                  </p:stCondLst>
                                  <p:childTnLst>
                                    <p:set>
                                      <p:cBhvr>
                                        <p:cTn id="2987" dur="1" fill="hold">
                                          <p:stCondLst>
                                            <p:cond delay="0"/>
                                          </p:stCondLst>
                                        </p:cTn>
                                        <p:tgtEl>
                                          <p:spTgt spid="390"/>
                                        </p:tgtEl>
                                        <p:attrNameLst>
                                          <p:attrName>style.visibility</p:attrName>
                                        </p:attrNameLst>
                                      </p:cBhvr>
                                      <p:to>
                                        <p:strVal val="visible"/>
                                      </p:to>
                                    </p:set>
                                    <p:animEffect transition="in" filter="fade">
                                      <p:cBhvr>
                                        <p:cTn id="2988" dur="500"/>
                                        <p:tgtEl>
                                          <p:spTgt spid="390"/>
                                        </p:tgtEl>
                                      </p:cBhvr>
                                    </p:animEffect>
                                  </p:childTnLst>
                                </p:cTn>
                              </p:par>
                            </p:childTnLst>
                          </p:cTn>
                        </p:par>
                      </p:childTnLst>
                    </p:cTn>
                  </p:par>
                </p:childTnLst>
              </p:cTn>
              <p:nextCondLst>
                <p:cond evt="onClick" delay="0">
                  <p:tgtEl>
                    <p:spTgt spid="416"/>
                  </p:tgtEl>
                </p:cond>
              </p:nextCondLst>
            </p:seq>
            <p:seq concurrent="1" nextAc="seek">
              <p:cTn id="2989" restart="whenNotActive" fill="hold" evtFilter="cancelBubble" nodeType="interactiveSeq">
                <p:stCondLst>
                  <p:cond evt="onClick" delay="0">
                    <p:tgtEl>
                      <p:spTgt spid="411"/>
                    </p:tgtEl>
                  </p:cond>
                </p:stCondLst>
                <p:endSync evt="end" delay="0">
                  <p:rtn val="all"/>
                </p:endSync>
                <p:childTnLst>
                  <p:par>
                    <p:cTn id="2990" fill="hold">
                      <p:stCondLst>
                        <p:cond delay="0"/>
                      </p:stCondLst>
                      <p:childTnLst>
                        <p:par>
                          <p:cTn id="2991" fill="hold">
                            <p:stCondLst>
                              <p:cond delay="0"/>
                            </p:stCondLst>
                            <p:childTnLst>
                              <p:par>
                                <p:cTn id="2992" presetID="1" presetClass="exit" presetSubtype="0" fill="hold" grpId="1" nodeType="clickEffect">
                                  <p:stCondLst>
                                    <p:cond delay="0"/>
                                  </p:stCondLst>
                                  <p:childTnLst>
                                    <p:set>
                                      <p:cBhvr>
                                        <p:cTn id="2993" dur="1" fill="hold">
                                          <p:stCondLst>
                                            <p:cond delay="0"/>
                                          </p:stCondLst>
                                        </p:cTn>
                                        <p:tgtEl>
                                          <p:spTgt spid="411"/>
                                        </p:tgtEl>
                                        <p:attrNameLst>
                                          <p:attrName>style.visibility</p:attrName>
                                        </p:attrNameLst>
                                      </p:cBhvr>
                                      <p:to>
                                        <p:strVal val="hidden"/>
                                      </p:to>
                                    </p:set>
                                  </p:childTnLst>
                                </p:cTn>
                              </p:par>
                              <p:par>
                                <p:cTn id="2994" presetID="10" presetClass="entr" presetSubtype="0" fill="hold" grpId="7" nodeType="withEffect">
                                  <p:stCondLst>
                                    <p:cond delay="0"/>
                                  </p:stCondLst>
                                  <p:childTnLst>
                                    <p:set>
                                      <p:cBhvr>
                                        <p:cTn id="2995" dur="1" fill="hold">
                                          <p:stCondLst>
                                            <p:cond delay="0"/>
                                          </p:stCondLst>
                                        </p:cTn>
                                        <p:tgtEl>
                                          <p:spTgt spid="390"/>
                                        </p:tgtEl>
                                        <p:attrNameLst>
                                          <p:attrName>style.visibility</p:attrName>
                                        </p:attrNameLst>
                                      </p:cBhvr>
                                      <p:to>
                                        <p:strVal val="visible"/>
                                      </p:to>
                                    </p:set>
                                    <p:animEffect transition="in" filter="fade">
                                      <p:cBhvr>
                                        <p:cTn id="2996" dur="500"/>
                                        <p:tgtEl>
                                          <p:spTgt spid="390"/>
                                        </p:tgtEl>
                                      </p:cBhvr>
                                    </p:animEffect>
                                  </p:childTnLst>
                                </p:cTn>
                              </p:par>
                              <p:par>
                                <p:cTn id="2997" presetID="1" presetClass="exit" presetSubtype="0" fill="hold" grpId="1" nodeType="withEffect">
                                  <p:stCondLst>
                                    <p:cond delay="0"/>
                                  </p:stCondLst>
                                  <p:childTnLst>
                                    <p:set>
                                      <p:cBhvr>
                                        <p:cTn id="2998" dur="1" fill="hold">
                                          <p:stCondLst>
                                            <p:cond delay="0"/>
                                          </p:stCondLst>
                                        </p:cTn>
                                        <p:tgtEl>
                                          <p:spTgt spid="387"/>
                                        </p:tgtEl>
                                        <p:attrNameLst>
                                          <p:attrName>style.visibility</p:attrName>
                                        </p:attrNameLst>
                                      </p:cBhvr>
                                      <p:to>
                                        <p:strVal val="hidden"/>
                                      </p:to>
                                    </p:set>
                                  </p:childTnLst>
                                </p:cTn>
                              </p:par>
                            </p:childTnLst>
                          </p:cTn>
                        </p:par>
                      </p:childTnLst>
                    </p:cTn>
                  </p:par>
                </p:childTnLst>
              </p:cTn>
              <p:nextCondLst>
                <p:cond evt="onClick" delay="0">
                  <p:tgtEl>
                    <p:spTgt spid="411"/>
                  </p:tgtEl>
                </p:cond>
              </p:nextCondLst>
            </p:seq>
            <p:seq concurrent="1" nextAc="seek">
              <p:cTn id="2999" restart="whenNotActive" fill="hold" evtFilter="cancelBubble" nodeType="interactiveSeq">
                <p:stCondLst>
                  <p:cond evt="onClick" delay="0">
                    <p:tgtEl>
                      <p:spTgt spid="412"/>
                    </p:tgtEl>
                  </p:cond>
                </p:stCondLst>
                <p:endSync evt="end" delay="0">
                  <p:rtn val="all"/>
                </p:endSync>
                <p:childTnLst>
                  <p:par>
                    <p:cTn id="3000" fill="hold">
                      <p:stCondLst>
                        <p:cond delay="0"/>
                      </p:stCondLst>
                      <p:childTnLst>
                        <p:par>
                          <p:cTn id="3001" fill="hold">
                            <p:stCondLst>
                              <p:cond delay="0"/>
                            </p:stCondLst>
                            <p:childTnLst>
                              <p:par>
                                <p:cTn id="3002" presetID="1" presetClass="exit" presetSubtype="0" fill="hold" grpId="1" nodeType="clickEffect">
                                  <p:stCondLst>
                                    <p:cond delay="0"/>
                                  </p:stCondLst>
                                  <p:childTnLst>
                                    <p:set>
                                      <p:cBhvr>
                                        <p:cTn id="3003" dur="1" fill="hold">
                                          <p:stCondLst>
                                            <p:cond delay="0"/>
                                          </p:stCondLst>
                                        </p:cTn>
                                        <p:tgtEl>
                                          <p:spTgt spid="412"/>
                                        </p:tgtEl>
                                        <p:attrNameLst>
                                          <p:attrName>style.visibility</p:attrName>
                                        </p:attrNameLst>
                                      </p:cBhvr>
                                      <p:to>
                                        <p:strVal val="hidden"/>
                                      </p:to>
                                    </p:set>
                                  </p:childTnLst>
                                </p:cTn>
                              </p:par>
                              <p:par>
                                <p:cTn id="3004" presetID="10" presetClass="entr" presetSubtype="0" fill="hold" grpId="11" nodeType="withEffect">
                                  <p:stCondLst>
                                    <p:cond delay="0"/>
                                  </p:stCondLst>
                                  <p:childTnLst>
                                    <p:set>
                                      <p:cBhvr>
                                        <p:cTn id="3005" dur="1" fill="hold">
                                          <p:stCondLst>
                                            <p:cond delay="0"/>
                                          </p:stCondLst>
                                        </p:cTn>
                                        <p:tgtEl>
                                          <p:spTgt spid="390"/>
                                        </p:tgtEl>
                                        <p:attrNameLst>
                                          <p:attrName>style.visibility</p:attrName>
                                        </p:attrNameLst>
                                      </p:cBhvr>
                                      <p:to>
                                        <p:strVal val="visible"/>
                                      </p:to>
                                    </p:set>
                                    <p:animEffect transition="in" filter="fade">
                                      <p:cBhvr>
                                        <p:cTn id="3006" dur="500"/>
                                        <p:tgtEl>
                                          <p:spTgt spid="390"/>
                                        </p:tgtEl>
                                      </p:cBhvr>
                                    </p:animEffect>
                                  </p:childTnLst>
                                </p:cTn>
                              </p:par>
                            </p:childTnLst>
                          </p:cTn>
                        </p:par>
                      </p:childTnLst>
                    </p:cTn>
                  </p:par>
                </p:childTnLst>
              </p:cTn>
              <p:nextCondLst>
                <p:cond evt="onClick" delay="0">
                  <p:tgtEl>
                    <p:spTgt spid="412"/>
                  </p:tgtEl>
                </p:cond>
              </p:nextCondLst>
            </p:seq>
            <p:seq concurrent="1" nextAc="seek">
              <p:cTn id="3007" restart="whenNotActive" fill="hold" evtFilter="cancelBubble" nodeType="interactiveSeq">
                <p:stCondLst>
                  <p:cond evt="onClick" delay="0">
                    <p:tgtEl>
                      <p:spTgt spid="413"/>
                    </p:tgtEl>
                  </p:cond>
                </p:stCondLst>
                <p:endSync evt="end" delay="0">
                  <p:rtn val="all"/>
                </p:endSync>
                <p:childTnLst>
                  <p:par>
                    <p:cTn id="3008" fill="hold">
                      <p:stCondLst>
                        <p:cond delay="0"/>
                      </p:stCondLst>
                      <p:childTnLst>
                        <p:par>
                          <p:cTn id="3009" fill="hold">
                            <p:stCondLst>
                              <p:cond delay="0"/>
                            </p:stCondLst>
                            <p:childTnLst>
                              <p:par>
                                <p:cTn id="3010" presetID="1" presetClass="exit" presetSubtype="0" fill="hold" grpId="0" nodeType="clickEffect">
                                  <p:stCondLst>
                                    <p:cond delay="0"/>
                                  </p:stCondLst>
                                  <p:childTnLst>
                                    <p:set>
                                      <p:cBhvr>
                                        <p:cTn id="3011" dur="1" fill="hold">
                                          <p:stCondLst>
                                            <p:cond delay="0"/>
                                          </p:stCondLst>
                                        </p:cTn>
                                        <p:tgtEl>
                                          <p:spTgt spid="413"/>
                                        </p:tgtEl>
                                        <p:attrNameLst>
                                          <p:attrName>style.visibility</p:attrName>
                                        </p:attrNameLst>
                                      </p:cBhvr>
                                      <p:to>
                                        <p:strVal val="hidden"/>
                                      </p:to>
                                    </p:set>
                                  </p:childTnLst>
                                </p:cTn>
                              </p:par>
                              <p:par>
                                <p:cTn id="3012" presetID="1" presetClass="exit" presetSubtype="0" fill="hold" grpId="4" nodeType="withEffect">
                                  <p:stCondLst>
                                    <p:cond delay="0"/>
                                  </p:stCondLst>
                                  <p:childTnLst>
                                    <p:set>
                                      <p:cBhvr>
                                        <p:cTn id="3013" dur="1" fill="hold">
                                          <p:stCondLst>
                                            <p:cond delay="0"/>
                                          </p:stCondLst>
                                        </p:cTn>
                                        <p:tgtEl>
                                          <p:spTgt spid="382"/>
                                        </p:tgtEl>
                                        <p:attrNameLst>
                                          <p:attrName>style.visibility</p:attrName>
                                        </p:attrNameLst>
                                      </p:cBhvr>
                                      <p:to>
                                        <p:strVal val="hidden"/>
                                      </p:to>
                                    </p:set>
                                  </p:childTnLst>
                                </p:cTn>
                              </p:par>
                              <p:par>
                                <p:cTn id="3014" presetID="10" presetClass="entr" presetSubtype="0" fill="hold" grpId="10" nodeType="withEffect">
                                  <p:stCondLst>
                                    <p:cond delay="0"/>
                                  </p:stCondLst>
                                  <p:childTnLst>
                                    <p:set>
                                      <p:cBhvr>
                                        <p:cTn id="3015" dur="1" fill="hold">
                                          <p:stCondLst>
                                            <p:cond delay="0"/>
                                          </p:stCondLst>
                                        </p:cTn>
                                        <p:tgtEl>
                                          <p:spTgt spid="390"/>
                                        </p:tgtEl>
                                        <p:attrNameLst>
                                          <p:attrName>style.visibility</p:attrName>
                                        </p:attrNameLst>
                                      </p:cBhvr>
                                      <p:to>
                                        <p:strVal val="visible"/>
                                      </p:to>
                                    </p:set>
                                    <p:animEffect transition="in" filter="fade">
                                      <p:cBhvr>
                                        <p:cTn id="3016" dur="500"/>
                                        <p:tgtEl>
                                          <p:spTgt spid="390"/>
                                        </p:tgtEl>
                                      </p:cBhvr>
                                    </p:animEffect>
                                  </p:childTnLst>
                                </p:cTn>
                              </p:par>
                            </p:childTnLst>
                          </p:cTn>
                        </p:par>
                      </p:childTnLst>
                    </p:cTn>
                  </p:par>
                </p:childTnLst>
              </p:cTn>
              <p:nextCondLst>
                <p:cond evt="onClick" delay="0">
                  <p:tgtEl>
                    <p:spTgt spid="413"/>
                  </p:tgtEl>
                </p:cond>
              </p:nextCondLst>
            </p:seq>
            <p:seq concurrent="1" nextAc="seek">
              <p:cTn id="3017" restart="whenNotActive" fill="hold" evtFilter="cancelBubble" nodeType="interactiveSeq">
                <p:stCondLst>
                  <p:cond evt="onClick" delay="0">
                    <p:tgtEl>
                      <p:spTgt spid="414"/>
                    </p:tgtEl>
                  </p:cond>
                </p:stCondLst>
                <p:endSync evt="end" delay="0">
                  <p:rtn val="all"/>
                </p:endSync>
                <p:childTnLst>
                  <p:par>
                    <p:cTn id="3018" fill="hold">
                      <p:stCondLst>
                        <p:cond delay="0"/>
                      </p:stCondLst>
                      <p:childTnLst>
                        <p:par>
                          <p:cTn id="3019" fill="hold">
                            <p:stCondLst>
                              <p:cond delay="0"/>
                            </p:stCondLst>
                            <p:childTnLst>
                              <p:par>
                                <p:cTn id="3020" presetID="1" presetClass="exit" presetSubtype="0" fill="hold" grpId="1" nodeType="clickEffect">
                                  <p:stCondLst>
                                    <p:cond delay="0"/>
                                  </p:stCondLst>
                                  <p:childTnLst>
                                    <p:set>
                                      <p:cBhvr>
                                        <p:cTn id="3021" dur="1" fill="hold">
                                          <p:stCondLst>
                                            <p:cond delay="0"/>
                                          </p:stCondLst>
                                        </p:cTn>
                                        <p:tgtEl>
                                          <p:spTgt spid="414"/>
                                        </p:tgtEl>
                                        <p:attrNameLst>
                                          <p:attrName>style.visibility</p:attrName>
                                        </p:attrNameLst>
                                      </p:cBhvr>
                                      <p:to>
                                        <p:strVal val="hidden"/>
                                      </p:to>
                                    </p:set>
                                  </p:childTnLst>
                                </p:cTn>
                              </p:par>
                              <p:par>
                                <p:cTn id="3022" presetID="1" presetClass="exit" presetSubtype="0" fill="hold" grpId="3" nodeType="withEffect">
                                  <p:stCondLst>
                                    <p:cond delay="0"/>
                                  </p:stCondLst>
                                  <p:childTnLst>
                                    <p:set>
                                      <p:cBhvr>
                                        <p:cTn id="3023" dur="1" fill="hold">
                                          <p:stCondLst>
                                            <p:cond delay="0"/>
                                          </p:stCondLst>
                                        </p:cTn>
                                        <p:tgtEl>
                                          <p:spTgt spid="382"/>
                                        </p:tgtEl>
                                        <p:attrNameLst>
                                          <p:attrName>style.visibility</p:attrName>
                                        </p:attrNameLst>
                                      </p:cBhvr>
                                      <p:to>
                                        <p:strVal val="hidden"/>
                                      </p:to>
                                    </p:set>
                                  </p:childTnLst>
                                </p:cTn>
                              </p:par>
                              <p:par>
                                <p:cTn id="3024" presetID="10" presetClass="entr" presetSubtype="0" fill="hold" grpId="9" nodeType="withEffect">
                                  <p:stCondLst>
                                    <p:cond delay="0"/>
                                  </p:stCondLst>
                                  <p:childTnLst>
                                    <p:set>
                                      <p:cBhvr>
                                        <p:cTn id="3025" dur="1" fill="hold">
                                          <p:stCondLst>
                                            <p:cond delay="0"/>
                                          </p:stCondLst>
                                        </p:cTn>
                                        <p:tgtEl>
                                          <p:spTgt spid="390"/>
                                        </p:tgtEl>
                                        <p:attrNameLst>
                                          <p:attrName>style.visibility</p:attrName>
                                        </p:attrNameLst>
                                      </p:cBhvr>
                                      <p:to>
                                        <p:strVal val="visible"/>
                                      </p:to>
                                    </p:set>
                                    <p:animEffect transition="in" filter="fade">
                                      <p:cBhvr>
                                        <p:cTn id="3026" dur="500"/>
                                        <p:tgtEl>
                                          <p:spTgt spid="390"/>
                                        </p:tgtEl>
                                      </p:cBhvr>
                                    </p:animEffect>
                                  </p:childTnLst>
                                </p:cTn>
                              </p:par>
                            </p:childTnLst>
                          </p:cTn>
                        </p:par>
                      </p:childTnLst>
                    </p:cTn>
                  </p:par>
                </p:childTnLst>
              </p:cTn>
              <p:nextCondLst>
                <p:cond evt="onClick" delay="0">
                  <p:tgtEl>
                    <p:spTgt spid="414"/>
                  </p:tgtEl>
                </p:cond>
              </p:nextCondLst>
            </p:seq>
            <p:seq concurrent="1" nextAc="seek">
              <p:cTn id="3027" restart="whenNotActive" fill="hold" evtFilter="cancelBubble" nodeType="interactiveSeq">
                <p:stCondLst>
                  <p:cond evt="onClick" delay="0">
                    <p:tgtEl>
                      <p:spTgt spid="415"/>
                    </p:tgtEl>
                  </p:cond>
                </p:stCondLst>
                <p:endSync evt="end" delay="0">
                  <p:rtn val="all"/>
                </p:endSync>
                <p:childTnLst>
                  <p:par>
                    <p:cTn id="3028" fill="hold">
                      <p:stCondLst>
                        <p:cond delay="0"/>
                      </p:stCondLst>
                      <p:childTnLst>
                        <p:par>
                          <p:cTn id="3029" fill="hold">
                            <p:stCondLst>
                              <p:cond delay="0"/>
                            </p:stCondLst>
                            <p:childTnLst>
                              <p:par>
                                <p:cTn id="3030" presetID="1" presetClass="exit" presetSubtype="0" fill="hold" grpId="1" nodeType="clickEffect">
                                  <p:stCondLst>
                                    <p:cond delay="0"/>
                                  </p:stCondLst>
                                  <p:childTnLst>
                                    <p:set>
                                      <p:cBhvr>
                                        <p:cTn id="3031" dur="1" fill="hold">
                                          <p:stCondLst>
                                            <p:cond delay="0"/>
                                          </p:stCondLst>
                                        </p:cTn>
                                        <p:tgtEl>
                                          <p:spTgt spid="415"/>
                                        </p:tgtEl>
                                        <p:attrNameLst>
                                          <p:attrName>style.visibility</p:attrName>
                                        </p:attrNameLst>
                                      </p:cBhvr>
                                      <p:to>
                                        <p:strVal val="hidden"/>
                                      </p:to>
                                    </p:set>
                                  </p:childTnLst>
                                </p:cTn>
                              </p:par>
                              <p:par>
                                <p:cTn id="3032" presetID="1" presetClass="exit" presetSubtype="0" fill="hold" grpId="2" nodeType="withEffect">
                                  <p:stCondLst>
                                    <p:cond delay="0"/>
                                  </p:stCondLst>
                                  <p:childTnLst>
                                    <p:set>
                                      <p:cBhvr>
                                        <p:cTn id="3033" dur="1" fill="hold">
                                          <p:stCondLst>
                                            <p:cond delay="0"/>
                                          </p:stCondLst>
                                        </p:cTn>
                                        <p:tgtEl>
                                          <p:spTgt spid="382"/>
                                        </p:tgtEl>
                                        <p:attrNameLst>
                                          <p:attrName>style.visibility</p:attrName>
                                        </p:attrNameLst>
                                      </p:cBhvr>
                                      <p:to>
                                        <p:strVal val="hidden"/>
                                      </p:to>
                                    </p:set>
                                  </p:childTnLst>
                                </p:cTn>
                              </p:par>
                              <p:par>
                                <p:cTn id="3034" presetID="10" presetClass="entr" presetSubtype="0" fill="hold" grpId="8" nodeType="withEffect">
                                  <p:stCondLst>
                                    <p:cond delay="0"/>
                                  </p:stCondLst>
                                  <p:childTnLst>
                                    <p:set>
                                      <p:cBhvr>
                                        <p:cTn id="3035" dur="1" fill="hold">
                                          <p:stCondLst>
                                            <p:cond delay="0"/>
                                          </p:stCondLst>
                                        </p:cTn>
                                        <p:tgtEl>
                                          <p:spTgt spid="390"/>
                                        </p:tgtEl>
                                        <p:attrNameLst>
                                          <p:attrName>style.visibility</p:attrName>
                                        </p:attrNameLst>
                                      </p:cBhvr>
                                      <p:to>
                                        <p:strVal val="visible"/>
                                      </p:to>
                                    </p:set>
                                    <p:animEffect transition="in" filter="fade">
                                      <p:cBhvr>
                                        <p:cTn id="3036" dur="500"/>
                                        <p:tgtEl>
                                          <p:spTgt spid="390"/>
                                        </p:tgtEl>
                                      </p:cBhvr>
                                    </p:animEffect>
                                  </p:childTnLst>
                                </p:cTn>
                              </p:par>
                            </p:childTnLst>
                          </p:cTn>
                        </p:par>
                      </p:childTnLst>
                    </p:cTn>
                  </p:par>
                </p:childTnLst>
              </p:cTn>
              <p:nextCondLst>
                <p:cond evt="onClick" delay="0">
                  <p:tgtEl>
                    <p:spTgt spid="415"/>
                  </p:tgtEl>
                </p:cond>
              </p:nextCondLst>
            </p:seq>
            <p:seq concurrent="1" nextAc="seek">
              <p:cTn id="3037" restart="whenNotActive" fill="hold" evtFilter="cancelBubble" nodeType="interactiveSeq">
                <p:stCondLst>
                  <p:cond evt="onClick" delay="0">
                    <p:tgtEl>
                      <p:spTgt spid="417"/>
                    </p:tgtEl>
                  </p:cond>
                </p:stCondLst>
                <p:endSync evt="end" delay="0">
                  <p:rtn val="all"/>
                </p:endSync>
                <p:childTnLst>
                  <p:par>
                    <p:cTn id="3038" fill="hold">
                      <p:stCondLst>
                        <p:cond delay="0"/>
                      </p:stCondLst>
                      <p:childTnLst>
                        <p:par>
                          <p:cTn id="3039" fill="hold">
                            <p:stCondLst>
                              <p:cond delay="0"/>
                            </p:stCondLst>
                            <p:childTnLst>
                              <p:par>
                                <p:cTn id="3040" presetID="1" presetClass="entr" presetSubtype="0" fill="hold" grpId="0" nodeType="clickEffect">
                                  <p:stCondLst>
                                    <p:cond delay="0"/>
                                  </p:stCondLst>
                                  <p:childTnLst>
                                    <p:set>
                                      <p:cBhvr>
                                        <p:cTn id="3041" dur="1" fill="hold">
                                          <p:stCondLst>
                                            <p:cond delay="0"/>
                                          </p:stCondLst>
                                        </p:cTn>
                                        <p:tgtEl>
                                          <p:spTgt spid="423"/>
                                        </p:tgtEl>
                                        <p:attrNameLst>
                                          <p:attrName>style.visibility</p:attrName>
                                        </p:attrNameLst>
                                      </p:cBhvr>
                                      <p:to>
                                        <p:strVal val="visible"/>
                                      </p:to>
                                    </p:set>
                                  </p:childTnLst>
                                </p:cTn>
                              </p:par>
                              <p:par>
                                <p:cTn id="3042" presetID="1" presetClass="entr" presetSubtype="0" fill="hold" grpId="2" nodeType="withEffect">
                                  <p:stCondLst>
                                    <p:cond delay="0"/>
                                  </p:stCondLst>
                                  <p:childTnLst>
                                    <p:set>
                                      <p:cBhvr>
                                        <p:cTn id="3043" dur="1" fill="hold">
                                          <p:stCondLst>
                                            <p:cond delay="0"/>
                                          </p:stCondLst>
                                        </p:cTn>
                                        <p:tgtEl>
                                          <p:spTgt spid="381"/>
                                        </p:tgtEl>
                                        <p:attrNameLst>
                                          <p:attrName>style.visibility</p:attrName>
                                        </p:attrNameLst>
                                      </p:cBhvr>
                                      <p:to>
                                        <p:strVal val="visible"/>
                                      </p:to>
                                    </p:set>
                                  </p:childTnLst>
                                </p:cTn>
                              </p:par>
                              <p:par>
                                <p:cTn id="3044" presetID="10" presetClass="exit" presetSubtype="0" fill="hold" grpId="0" nodeType="withEffect">
                                  <p:stCondLst>
                                    <p:cond delay="0"/>
                                  </p:stCondLst>
                                  <p:childTnLst>
                                    <p:animEffect transition="out" filter="fade">
                                      <p:cBhvr>
                                        <p:cTn id="3045" dur="500"/>
                                        <p:tgtEl>
                                          <p:spTgt spid="389"/>
                                        </p:tgtEl>
                                      </p:cBhvr>
                                    </p:animEffect>
                                    <p:set>
                                      <p:cBhvr>
                                        <p:cTn id="3046"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7"/>
                  </p:tgtEl>
                </p:cond>
              </p:nextCondLst>
            </p:seq>
            <p:seq concurrent="1" nextAc="seek">
              <p:cTn id="3047" restart="whenNotActive" fill="hold" evtFilter="cancelBubble" nodeType="interactiveSeq">
                <p:stCondLst>
                  <p:cond evt="onClick" delay="0">
                    <p:tgtEl>
                      <p:spTgt spid="418"/>
                    </p:tgtEl>
                  </p:cond>
                </p:stCondLst>
                <p:endSync evt="end" delay="0">
                  <p:rtn val="all"/>
                </p:endSync>
                <p:childTnLst>
                  <p:par>
                    <p:cTn id="3048" fill="hold">
                      <p:stCondLst>
                        <p:cond delay="0"/>
                      </p:stCondLst>
                      <p:childTnLst>
                        <p:par>
                          <p:cTn id="3049" fill="hold">
                            <p:stCondLst>
                              <p:cond delay="0"/>
                            </p:stCondLst>
                            <p:childTnLst>
                              <p:par>
                                <p:cTn id="3050" presetID="1" presetClass="entr" presetSubtype="0" fill="hold" grpId="0" nodeType="clickEffect">
                                  <p:stCondLst>
                                    <p:cond delay="0"/>
                                  </p:stCondLst>
                                  <p:childTnLst>
                                    <p:set>
                                      <p:cBhvr>
                                        <p:cTn id="3051" dur="1" fill="hold">
                                          <p:stCondLst>
                                            <p:cond delay="0"/>
                                          </p:stCondLst>
                                        </p:cTn>
                                        <p:tgtEl>
                                          <p:spTgt spid="424"/>
                                        </p:tgtEl>
                                        <p:attrNameLst>
                                          <p:attrName>style.visibility</p:attrName>
                                        </p:attrNameLst>
                                      </p:cBhvr>
                                      <p:to>
                                        <p:strVal val="visible"/>
                                      </p:to>
                                    </p:set>
                                  </p:childTnLst>
                                </p:cTn>
                              </p:par>
                              <p:par>
                                <p:cTn id="3052" presetID="10" presetClass="exit" presetSubtype="0" fill="hold" grpId="1" nodeType="withEffect">
                                  <p:stCondLst>
                                    <p:cond delay="0"/>
                                  </p:stCondLst>
                                  <p:childTnLst>
                                    <p:animEffect transition="out" filter="fade">
                                      <p:cBhvr>
                                        <p:cTn id="3053" dur="500"/>
                                        <p:tgtEl>
                                          <p:spTgt spid="389"/>
                                        </p:tgtEl>
                                      </p:cBhvr>
                                    </p:animEffect>
                                    <p:set>
                                      <p:cBhvr>
                                        <p:cTn id="305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8"/>
                  </p:tgtEl>
                </p:cond>
              </p:nextCondLst>
            </p:seq>
            <p:seq concurrent="1" nextAc="seek">
              <p:cTn id="3055" restart="whenNotActive" fill="hold" evtFilter="cancelBubble" nodeType="interactiveSeq">
                <p:stCondLst>
                  <p:cond evt="onClick" delay="0">
                    <p:tgtEl>
                      <p:spTgt spid="419"/>
                    </p:tgtEl>
                  </p:cond>
                </p:stCondLst>
                <p:endSync evt="end" delay="0">
                  <p:rtn val="all"/>
                </p:endSync>
                <p:childTnLst>
                  <p:par>
                    <p:cTn id="3056" fill="hold">
                      <p:stCondLst>
                        <p:cond delay="0"/>
                      </p:stCondLst>
                      <p:childTnLst>
                        <p:par>
                          <p:cTn id="3057" fill="hold">
                            <p:stCondLst>
                              <p:cond delay="0"/>
                            </p:stCondLst>
                            <p:childTnLst>
                              <p:par>
                                <p:cTn id="3058" presetID="1" presetClass="entr" presetSubtype="0" fill="hold" grpId="1" nodeType="clickEffect">
                                  <p:stCondLst>
                                    <p:cond delay="0"/>
                                  </p:stCondLst>
                                  <p:childTnLst>
                                    <p:set>
                                      <p:cBhvr>
                                        <p:cTn id="3059" dur="1" fill="hold">
                                          <p:stCondLst>
                                            <p:cond delay="0"/>
                                          </p:stCondLst>
                                        </p:cTn>
                                        <p:tgtEl>
                                          <p:spTgt spid="425"/>
                                        </p:tgtEl>
                                        <p:attrNameLst>
                                          <p:attrName>style.visibility</p:attrName>
                                        </p:attrNameLst>
                                      </p:cBhvr>
                                      <p:to>
                                        <p:strVal val="visible"/>
                                      </p:to>
                                    </p:set>
                                  </p:childTnLst>
                                </p:cTn>
                              </p:par>
                              <p:par>
                                <p:cTn id="3060" presetID="1" presetClass="entr" presetSubtype="0" fill="hold" grpId="0" nodeType="withEffect">
                                  <p:stCondLst>
                                    <p:cond delay="0"/>
                                  </p:stCondLst>
                                  <p:childTnLst>
                                    <p:set>
                                      <p:cBhvr>
                                        <p:cTn id="3061" dur="1" fill="hold">
                                          <p:stCondLst>
                                            <p:cond delay="0"/>
                                          </p:stCondLst>
                                        </p:cTn>
                                        <p:tgtEl>
                                          <p:spTgt spid="381"/>
                                        </p:tgtEl>
                                        <p:attrNameLst>
                                          <p:attrName>style.visibility</p:attrName>
                                        </p:attrNameLst>
                                      </p:cBhvr>
                                      <p:to>
                                        <p:strVal val="visible"/>
                                      </p:to>
                                    </p:set>
                                  </p:childTnLst>
                                </p:cTn>
                              </p:par>
                              <p:par>
                                <p:cTn id="3062" presetID="10" presetClass="exit" presetSubtype="0" fill="hold" grpId="2" nodeType="withEffect">
                                  <p:stCondLst>
                                    <p:cond delay="0"/>
                                  </p:stCondLst>
                                  <p:childTnLst>
                                    <p:animEffect transition="out" filter="fade">
                                      <p:cBhvr>
                                        <p:cTn id="3063" dur="500"/>
                                        <p:tgtEl>
                                          <p:spTgt spid="389"/>
                                        </p:tgtEl>
                                      </p:cBhvr>
                                    </p:animEffect>
                                    <p:set>
                                      <p:cBhvr>
                                        <p:cTn id="306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9"/>
                  </p:tgtEl>
                </p:cond>
              </p:nextCondLst>
            </p:seq>
            <p:seq concurrent="1" nextAc="seek">
              <p:cTn id="3065" restart="whenNotActive" fill="hold" evtFilter="cancelBubble" nodeType="interactiveSeq">
                <p:stCondLst>
                  <p:cond evt="onClick" delay="0">
                    <p:tgtEl>
                      <p:spTgt spid="421"/>
                    </p:tgtEl>
                  </p:cond>
                </p:stCondLst>
                <p:endSync evt="end" delay="0">
                  <p:rtn val="all"/>
                </p:endSync>
                <p:childTnLst>
                  <p:par>
                    <p:cTn id="3066" fill="hold">
                      <p:stCondLst>
                        <p:cond delay="0"/>
                      </p:stCondLst>
                      <p:childTnLst>
                        <p:par>
                          <p:cTn id="3067" fill="hold">
                            <p:stCondLst>
                              <p:cond delay="0"/>
                            </p:stCondLst>
                            <p:childTnLst>
                              <p:par>
                                <p:cTn id="3068" presetID="1" presetClass="entr" presetSubtype="0" fill="hold" grpId="0" nodeType="clickEffect">
                                  <p:stCondLst>
                                    <p:cond delay="0"/>
                                  </p:stCondLst>
                                  <p:childTnLst>
                                    <p:set>
                                      <p:cBhvr>
                                        <p:cTn id="3069" dur="1" fill="hold">
                                          <p:stCondLst>
                                            <p:cond delay="0"/>
                                          </p:stCondLst>
                                        </p:cTn>
                                        <p:tgtEl>
                                          <p:spTgt spid="427"/>
                                        </p:tgtEl>
                                        <p:attrNameLst>
                                          <p:attrName>style.visibility</p:attrName>
                                        </p:attrNameLst>
                                      </p:cBhvr>
                                      <p:to>
                                        <p:strVal val="visible"/>
                                      </p:to>
                                    </p:set>
                                  </p:childTnLst>
                                </p:cTn>
                              </p:par>
                              <p:par>
                                <p:cTn id="3070" presetID="1" presetClass="entr" presetSubtype="0" fill="hold" grpId="0" nodeType="withEffect">
                                  <p:stCondLst>
                                    <p:cond delay="0"/>
                                  </p:stCondLst>
                                  <p:childTnLst>
                                    <p:set>
                                      <p:cBhvr>
                                        <p:cTn id="3071" dur="1" fill="hold">
                                          <p:stCondLst>
                                            <p:cond delay="0"/>
                                          </p:stCondLst>
                                        </p:cTn>
                                        <p:tgtEl>
                                          <p:spTgt spid="388"/>
                                        </p:tgtEl>
                                        <p:attrNameLst>
                                          <p:attrName>style.visibility</p:attrName>
                                        </p:attrNameLst>
                                      </p:cBhvr>
                                      <p:to>
                                        <p:strVal val="visible"/>
                                      </p:to>
                                    </p:set>
                                  </p:childTnLst>
                                </p:cTn>
                              </p:par>
                              <p:par>
                                <p:cTn id="3072" presetID="10" presetClass="exit" presetSubtype="0" fill="hold" grpId="3" nodeType="withEffect">
                                  <p:stCondLst>
                                    <p:cond delay="0"/>
                                  </p:stCondLst>
                                  <p:childTnLst>
                                    <p:animEffect transition="out" filter="fade">
                                      <p:cBhvr>
                                        <p:cTn id="3073" dur="500"/>
                                        <p:tgtEl>
                                          <p:spTgt spid="389"/>
                                        </p:tgtEl>
                                      </p:cBhvr>
                                    </p:animEffect>
                                    <p:set>
                                      <p:cBhvr>
                                        <p:cTn id="307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1"/>
                  </p:tgtEl>
                </p:cond>
              </p:nextCondLst>
            </p:seq>
            <p:seq concurrent="1" nextAc="seek">
              <p:cTn id="3075" restart="whenNotActive" fill="hold" evtFilter="cancelBubble" nodeType="interactiveSeq">
                <p:stCondLst>
                  <p:cond evt="onClick" delay="0">
                    <p:tgtEl>
                      <p:spTgt spid="422"/>
                    </p:tgtEl>
                  </p:cond>
                </p:stCondLst>
                <p:endSync evt="end" delay="0">
                  <p:rtn val="all"/>
                </p:endSync>
                <p:childTnLst>
                  <p:par>
                    <p:cTn id="3076" fill="hold">
                      <p:stCondLst>
                        <p:cond delay="0"/>
                      </p:stCondLst>
                      <p:childTnLst>
                        <p:par>
                          <p:cTn id="3077" fill="hold">
                            <p:stCondLst>
                              <p:cond delay="0"/>
                            </p:stCondLst>
                            <p:childTnLst>
                              <p:par>
                                <p:cTn id="3078" presetID="1" presetClass="entr" presetSubtype="0" fill="hold" grpId="0" nodeType="clickEffect">
                                  <p:stCondLst>
                                    <p:cond delay="0"/>
                                  </p:stCondLst>
                                  <p:childTnLst>
                                    <p:set>
                                      <p:cBhvr>
                                        <p:cTn id="3079" dur="1" fill="hold">
                                          <p:stCondLst>
                                            <p:cond delay="0"/>
                                          </p:stCondLst>
                                        </p:cTn>
                                        <p:tgtEl>
                                          <p:spTgt spid="428"/>
                                        </p:tgtEl>
                                        <p:attrNameLst>
                                          <p:attrName>style.visibility</p:attrName>
                                        </p:attrNameLst>
                                      </p:cBhvr>
                                      <p:to>
                                        <p:strVal val="visible"/>
                                      </p:to>
                                    </p:set>
                                  </p:childTnLst>
                                </p:cTn>
                              </p:par>
                              <p:par>
                                <p:cTn id="3080" presetID="10" presetClass="exit" presetSubtype="0" fill="hold" grpId="4" nodeType="withEffect">
                                  <p:stCondLst>
                                    <p:cond delay="0"/>
                                  </p:stCondLst>
                                  <p:childTnLst>
                                    <p:animEffect transition="out" filter="fade">
                                      <p:cBhvr>
                                        <p:cTn id="3081" dur="500"/>
                                        <p:tgtEl>
                                          <p:spTgt spid="389"/>
                                        </p:tgtEl>
                                      </p:cBhvr>
                                    </p:animEffect>
                                    <p:set>
                                      <p:cBhvr>
                                        <p:cTn id="3082"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2"/>
                  </p:tgtEl>
                </p:cond>
              </p:nextCondLst>
            </p:seq>
            <p:seq concurrent="1" nextAc="seek">
              <p:cTn id="3083" restart="whenNotActive" fill="hold" evtFilter="cancelBubble" nodeType="interactiveSeq">
                <p:stCondLst>
                  <p:cond evt="onClick" delay="0">
                    <p:tgtEl>
                      <p:spTgt spid="420"/>
                    </p:tgtEl>
                  </p:cond>
                </p:stCondLst>
                <p:endSync evt="end" delay="0">
                  <p:rtn val="all"/>
                </p:endSync>
                <p:childTnLst>
                  <p:par>
                    <p:cTn id="3084" fill="hold">
                      <p:stCondLst>
                        <p:cond delay="0"/>
                      </p:stCondLst>
                      <p:childTnLst>
                        <p:par>
                          <p:cTn id="3085" fill="hold">
                            <p:stCondLst>
                              <p:cond delay="0"/>
                            </p:stCondLst>
                            <p:childTnLst>
                              <p:par>
                                <p:cTn id="3086" presetID="1" presetClass="entr" presetSubtype="0" fill="hold" grpId="0" nodeType="clickEffect">
                                  <p:stCondLst>
                                    <p:cond delay="0"/>
                                  </p:stCondLst>
                                  <p:childTnLst>
                                    <p:set>
                                      <p:cBhvr>
                                        <p:cTn id="3087" dur="1" fill="hold">
                                          <p:stCondLst>
                                            <p:cond delay="0"/>
                                          </p:stCondLst>
                                        </p:cTn>
                                        <p:tgtEl>
                                          <p:spTgt spid="426"/>
                                        </p:tgtEl>
                                        <p:attrNameLst>
                                          <p:attrName>style.visibility</p:attrName>
                                        </p:attrNameLst>
                                      </p:cBhvr>
                                      <p:to>
                                        <p:strVal val="visible"/>
                                      </p:to>
                                    </p:set>
                                  </p:childTnLst>
                                </p:cTn>
                              </p:par>
                              <p:par>
                                <p:cTn id="3088" presetID="1" presetClass="entr" presetSubtype="0" fill="hold" grpId="1" nodeType="withEffect">
                                  <p:stCondLst>
                                    <p:cond delay="0"/>
                                  </p:stCondLst>
                                  <p:childTnLst>
                                    <p:set>
                                      <p:cBhvr>
                                        <p:cTn id="3089" dur="1" fill="hold">
                                          <p:stCondLst>
                                            <p:cond delay="0"/>
                                          </p:stCondLst>
                                        </p:cTn>
                                        <p:tgtEl>
                                          <p:spTgt spid="381"/>
                                        </p:tgtEl>
                                        <p:attrNameLst>
                                          <p:attrName>style.visibility</p:attrName>
                                        </p:attrNameLst>
                                      </p:cBhvr>
                                      <p:to>
                                        <p:strVal val="visible"/>
                                      </p:to>
                                    </p:set>
                                  </p:childTnLst>
                                </p:cTn>
                              </p:par>
                              <p:par>
                                <p:cTn id="3090" presetID="10" presetClass="exit" presetSubtype="0" fill="hold" grpId="5" nodeType="withEffect">
                                  <p:stCondLst>
                                    <p:cond delay="0"/>
                                  </p:stCondLst>
                                  <p:childTnLst>
                                    <p:animEffect transition="out" filter="fade">
                                      <p:cBhvr>
                                        <p:cTn id="3091" dur="500"/>
                                        <p:tgtEl>
                                          <p:spTgt spid="389"/>
                                        </p:tgtEl>
                                      </p:cBhvr>
                                    </p:animEffect>
                                    <p:set>
                                      <p:cBhvr>
                                        <p:cTn id="3092"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0"/>
                  </p:tgtEl>
                </p:cond>
              </p:nextCondLst>
            </p:seq>
            <p:seq concurrent="1" nextAc="seek">
              <p:cTn id="3093" restart="whenNotActive" fill="hold" evtFilter="cancelBubble" nodeType="interactiveSeq">
                <p:stCondLst>
                  <p:cond evt="onClick" delay="0">
                    <p:tgtEl>
                      <p:spTgt spid="428"/>
                    </p:tgtEl>
                  </p:cond>
                </p:stCondLst>
                <p:endSync evt="end" delay="0">
                  <p:rtn val="all"/>
                </p:endSync>
                <p:childTnLst>
                  <p:par>
                    <p:cTn id="3094" fill="hold">
                      <p:stCondLst>
                        <p:cond delay="0"/>
                      </p:stCondLst>
                      <p:childTnLst>
                        <p:par>
                          <p:cTn id="3095" fill="hold">
                            <p:stCondLst>
                              <p:cond delay="0"/>
                            </p:stCondLst>
                            <p:childTnLst>
                              <p:par>
                                <p:cTn id="3096" presetID="1" presetClass="exit" presetSubtype="0" fill="hold" grpId="1" nodeType="clickEffect">
                                  <p:stCondLst>
                                    <p:cond delay="0"/>
                                  </p:stCondLst>
                                  <p:childTnLst>
                                    <p:set>
                                      <p:cBhvr>
                                        <p:cTn id="3097" dur="1" fill="hold">
                                          <p:stCondLst>
                                            <p:cond delay="0"/>
                                          </p:stCondLst>
                                        </p:cTn>
                                        <p:tgtEl>
                                          <p:spTgt spid="428"/>
                                        </p:tgtEl>
                                        <p:attrNameLst>
                                          <p:attrName>style.visibility</p:attrName>
                                        </p:attrNameLst>
                                      </p:cBhvr>
                                      <p:to>
                                        <p:strVal val="hidden"/>
                                      </p:to>
                                    </p:set>
                                  </p:childTnLst>
                                </p:cTn>
                              </p:par>
                              <p:par>
                                <p:cTn id="3098" presetID="10" presetClass="entr" presetSubtype="0" fill="hold" grpId="6" nodeType="withEffect">
                                  <p:stCondLst>
                                    <p:cond delay="0"/>
                                  </p:stCondLst>
                                  <p:childTnLst>
                                    <p:set>
                                      <p:cBhvr>
                                        <p:cTn id="3099" dur="1" fill="hold">
                                          <p:stCondLst>
                                            <p:cond delay="0"/>
                                          </p:stCondLst>
                                        </p:cTn>
                                        <p:tgtEl>
                                          <p:spTgt spid="389"/>
                                        </p:tgtEl>
                                        <p:attrNameLst>
                                          <p:attrName>style.visibility</p:attrName>
                                        </p:attrNameLst>
                                      </p:cBhvr>
                                      <p:to>
                                        <p:strVal val="visible"/>
                                      </p:to>
                                    </p:set>
                                    <p:animEffect transition="in" filter="fade">
                                      <p:cBhvr>
                                        <p:cTn id="3100" dur="500"/>
                                        <p:tgtEl>
                                          <p:spTgt spid="389"/>
                                        </p:tgtEl>
                                      </p:cBhvr>
                                    </p:animEffect>
                                  </p:childTnLst>
                                </p:cTn>
                              </p:par>
                            </p:childTnLst>
                          </p:cTn>
                        </p:par>
                      </p:childTnLst>
                    </p:cTn>
                  </p:par>
                </p:childTnLst>
              </p:cTn>
              <p:nextCondLst>
                <p:cond evt="onClick" delay="0">
                  <p:tgtEl>
                    <p:spTgt spid="428"/>
                  </p:tgtEl>
                </p:cond>
              </p:nextCondLst>
            </p:seq>
            <p:seq concurrent="1" nextAc="seek">
              <p:cTn id="3101" restart="whenNotActive" fill="hold" evtFilter="cancelBubble" nodeType="interactiveSeq">
                <p:stCondLst>
                  <p:cond evt="onClick" delay="0">
                    <p:tgtEl>
                      <p:spTgt spid="423"/>
                    </p:tgtEl>
                  </p:cond>
                </p:stCondLst>
                <p:endSync evt="end" delay="0">
                  <p:rtn val="all"/>
                </p:endSync>
                <p:childTnLst>
                  <p:par>
                    <p:cTn id="3102" fill="hold">
                      <p:stCondLst>
                        <p:cond delay="0"/>
                      </p:stCondLst>
                      <p:childTnLst>
                        <p:par>
                          <p:cTn id="3103" fill="hold">
                            <p:stCondLst>
                              <p:cond delay="0"/>
                            </p:stCondLst>
                            <p:childTnLst>
                              <p:par>
                                <p:cTn id="3104" presetID="1" presetClass="exit" presetSubtype="0" fill="hold" grpId="1" nodeType="clickEffect">
                                  <p:stCondLst>
                                    <p:cond delay="0"/>
                                  </p:stCondLst>
                                  <p:childTnLst>
                                    <p:set>
                                      <p:cBhvr>
                                        <p:cTn id="3105" dur="1" fill="hold">
                                          <p:stCondLst>
                                            <p:cond delay="0"/>
                                          </p:stCondLst>
                                        </p:cTn>
                                        <p:tgtEl>
                                          <p:spTgt spid="423"/>
                                        </p:tgtEl>
                                        <p:attrNameLst>
                                          <p:attrName>style.visibility</p:attrName>
                                        </p:attrNameLst>
                                      </p:cBhvr>
                                      <p:to>
                                        <p:strVal val="hidden"/>
                                      </p:to>
                                    </p:set>
                                  </p:childTnLst>
                                </p:cTn>
                              </p:par>
                              <p:par>
                                <p:cTn id="3106" presetID="1" presetClass="exit" presetSubtype="0" fill="hold" grpId="4" nodeType="withEffect">
                                  <p:stCondLst>
                                    <p:cond delay="0"/>
                                  </p:stCondLst>
                                  <p:childTnLst>
                                    <p:set>
                                      <p:cBhvr>
                                        <p:cTn id="3107" dur="1" fill="hold">
                                          <p:stCondLst>
                                            <p:cond delay="0"/>
                                          </p:stCondLst>
                                        </p:cTn>
                                        <p:tgtEl>
                                          <p:spTgt spid="381"/>
                                        </p:tgtEl>
                                        <p:attrNameLst>
                                          <p:attrName>style.visibility</p:attrName>
                                        </p:attrNameLst>
                                      </p:cBhvr>
                                      <p:to>
                                        <p:strVal val="hidden"/>
                                      </p:to>
                                    </p:set>
                                  </p:childTnLst>
                                </p:cTn>
                              </p:par>
                              <p:par>
                                <p:cTn id="3108" presetID="10" presetClass="entr" presetSubtype="0" fill="hold" grpId="7" nodeType="withEffect">
                                  <p:stCondLst>
                                    <p:cond delay="0"/>
                                  </p:stCondLst>
                                  <p:childTnLst>
                                    <p:set>
                                      <p:cBhvr>
                                        <p:cTn id="3109" dur="1" fill="hold">
                                          <p:stCondLst>
                                            <p:cond delay="0"/>
                                          </p:stCondLst>
                                        </p:cTn>
                                        <p:tgtEl>
                                          <p:spTgt spid="389"/>
                                        </p:tgtEl>
                                        <p:attrNameLst>
                                          <p:attrName>style.visibility</p:attrName>
                                        </p:attrNameLst>
                                      </p:cBhvr>
                                      <p:to>
                                        <p:strVal val="visible"/>
                                      </p:to>
                                    </p:set>
                                    <p:animEffect transition="in" filter="fade">
                                      <p:cBhvr>
                                        <p:cTn id="3110" dur="500"/>
                                        <p:tgtEl>
                                          <p:spTgt spid="389"/>
                                        </p:tgtEl>
                                      </p:cBhvr>
                                    </p:animEffect>
                                  </p:childTnLst>
                                </p:cTn>
                              </p:par>
                            </p:childTnLst>
                          </p:cTn>
                        </p:par>
                      </p:childTnLst>
                    </p:cTn>
                  </p:par>
                </p:childTnLst>
              </p:cTn>
              <p:nextCondLst>
                <p:cond evt="onClick" delay="0">
                  <p:tgtEl>
                    <p:spTgt spid="423"/>
                  </p:tgtEl>
                </p:cond>
              </p:nextCondLst>
            </p:seq>
            <p:seq concurrent="1" nextAc="seek">
              <p:cTn id="3111" restart="whenNotActive" fill="hold" evtFilter="cancelBubble" nodeType="interactiveSeq">
                <p:stCondLst>
                  <p:cond evt="onClick" delay="0">
                    <p:tgtEl>
                      <p:spTgt spid="424"/>
                    </p:tgtEl>
                  </p:cond>
                </p:stCondLst>
                <p:endSync evt="end" delay="0">
                  <p:rtn val="all"/>
                </p:endSync>
                <p:childTnLst>
                  <p:par>
                    <p:cTn id="3112" fill="hold">
                      <p:stCondLst>
                        <p:cond delay="0"/>
                      </p:stCondLst>
                      <p:childTnLst>
                        <p:par>
                          <p:cTn id="3113" fill="hold">
                            <p:stCondLst>
                              <p:cond delay="0"/>
                            </p:stCondLst>
                            <p:childTnLst>
                              <p:par>
                                <p:cTn id="3114" presetID="1" presetClass="exit" presetSubtype="0" fill="hold" grpId="1" nodeType="clickEffect">
                                  <p:stCondLst>
                                    <p:cond delay="0"/>
                                  </p:stCondLst>
                                  <p:childTnLst>
                                    <p:set>
                                      <p:cBhvr>
                                        <p:cTn id="3115" dur="1" fill="hold">
                                          <p:stCondLst>
                                            <p:cond delay="0"/>
                                          </p:stCondLst>
                                        </p:cTn>
                                        <p:tgtEl>
                                          <p:spTgt spid="424"/>
                                        </p:tgtEl>
                                        <p:attrNameLst>
                                          <p:attrName>style.visibility</p:attrName>
                                        </p:attrNameLst>
                                      </p:cBhvr>
                                      <p:to>
                                        <p:strVal val="hidden"/>
                                      </p:to>
                                    </p:set>
                                  </p:childTnLst>
                                </p:cTn>
                              </p:par>
                              <p:par>
                                <p:cTn id="3116" presetID="10" presetClass="entr" presetSubtype="0" fill="hold" grpId="8" nodeType="withEffect">
                                  <p:stCondLst>
                                    <p:cond delay="0"/>
                                  </p:stCondLst>
                                  <p:childTnLst>
                                    <p:set>
                                      <p:cBhvr>
                                        <p:cTn id="3117" dur="1" fill="hold">
                                          <p:stCondLst>
                                            <p:cond delay="0"/>
                                          </p:stCondLst>
                                        </p:cTn>
                                        <p:tgtEl>
                                          <p:spTgt spid="389"/>
                                        </p:tgtEl>
                                        <p:attrNameLst>
                                          <p:attrName>style.visibility</p:attrName>
                                        </p:attrNameLst>
                                      </p:cBhvr>
                                      <p:to>
                                        <p:strVal val="visible"/>
                                      </p:to>
                                    </p:set>
                                    <p:animEffect transition="in" filter="fade">
                                      <p:cBhvr>
                                        <p:cTn id="3118" dur="500"/>
                                        <p:tgtEl>
                                          <p:spTgt spid="389"/>
                                        </p:tgtEl>
                                      </p:cBhvr>
                                    </p:animEffect>
                                  </p:childTnLst>
                                </p:cTn>
                              </p:par>
                            </p:childTnLst>
                          </p:cTn>
                        </p:par>
                      </p:childTnLst>
                    </p:cTn>
                  </p:par>
                </p:childTnLst>
              </p:cTn>
              <p:nextCondLst>
                <p:cond evt="onClick" delay="0">
                  <p:tgtEl>
                    <p:spTgt spid="424"/>
                  </p:tgtEl>
                </p:cond>
              </p:nextCondLst>
            </p:seq>
            <p:seq concurrent="1" nextAc="seek">
              <p:cTn id="3119" restart="whenNotActive" fill="hold" evtFilter="cancelBubble" nodeType="interactiveSeq">
                <p:stCondLst>
                  <p:cond evt="onClick" delay="0">
                    <p:tgtEl>
                      <p:spTgt spid="425"/>
                    </p:tgtEl>
                  </p:cond>
                </p:stCondLst>
                <p:endSync evt="end" delay="0">
                  <p:rtn val="all"/>
                </p:endSync>
                <p:childTnLst>
                  <p:par>
                    <p:cTn id="3120" fill="hold">
                      <p:stCondLst>
                        <p:cond delay="0"/>
                      </p:stCondLst>
                      <p:childTnLst>
                        <p:par>
                          <p:cTn id="3121" fill="hold">
                            <p:stCondLst>
                              <p:cond delay="0"/>
                            </p:stCondLst>
                            <p:childTnLst>
                              <p:par>
                                <p:cTn id="3122" presetID="1" presetClass="exit" presetSubtype="0" fill="hold" grpId="0" nodeType="clickEffect">
                                  <p:stCondLst>
                                    <p:cond delay="0"/>
                                  </p:stCondLst>
                                  <p:childTnLst>
                                    <p:set>
                                      <p:cBhvr>
                                        <p:cTn id="3123" dur="1" fill="hold">
                                          <p:stCondLst>
                                            <p:cond delay="0"/>
                                          </p:stCondLst>
                                        </p:cTn>
                                        <p:tgtEl>
                                          <p:spTgt spid="425"/>
                                        </p:tgtEl>
                                        <p:attrNameLst>
                                          <p:attrName>style.visibility</p:attrName>
                                        </p:attrNameLst>
                                      </p:cBhvr>
                                      <p:to>
                                        <p:strVal val="hidden"/>
                                      </p:to>
                                    </p:set>
                                  </p:childTnLst>
                                </p:cTn>
                              </p:par>
                              <p:par>
                                <p:cTn id="3124" presetID="1" presetClass="exit" presetSubtype="0" fill="hold" grpId="5" nodeType="withEffect">
                                  <p:stCondLst>
                                    <p:cond delay="0"/>
                                  </p:stCondLst>
                                  <p:childTnLst>
                                    <p:set>
                                      <p:cBhvr>
                                        <p:cTn id="3125" dur="1" fill="hold">
                                          <p:stCondLst>
                                            <p:cond delay="0"/>
                                          </p:stCondLst>
                                        </p:cTn>
                                        <p:tgtEl>
                                          <p:spTgt spid="381"/>
                                        </p:tgtEl>
                                        <p:attrNameLst>
                                          <p:attrName>style.visibility</p:attrName>
                                        </p:attrNameLst>
                                      </p:cBhvr>
                                      <p:to>
                                        <p:strVal val="hidden"/>
                                      </p:to>
                                    </p:set>
                                  </p:childTnLst>
                                </p:cTn>
                              </p:par>
                              <p:par>
                                <p:cTn id="3126" presetID="10" presetClass="entr" presetSubtype="0" fill="hold" grpId="9" nodeType="withEffect">
                                  <p:stCondLst>
                                    <p:cond delay="0"/>
                                  </p:stCondLst>
                                  <p:childTnLst>
                                    <p:set>
                                      <p:cBhvr>
                                        <p:cTn id="3127" dur="1" fill="hold">
                                          <p:stCondLst>
                                            <p:cond delay="0"/>
                                          </p:stCondLst>
                                        </p:cTn>
                                        <p:tgtEl>
                                          <p:spTgt spid="389"/>
                                        </p:tgtEl>
                                        <p:attrNameLst>
                                          <p:attrName>style.visibility</p:attrName>
                                        </p:attrNameLst>
                                      </p:cBhvr>
                                      <p:to>
                                        <p:strVal val="visible"/>
                                      </p:to>
                                    </p:set>
                                    <p:animEffect transition="in" filter="fade">
                                      <p:cBhvr>
                                        <p:cTn id="3128" dur="500"/>
                                        <p:tgtEl>
                                          <p:spTgt spid="389"/>
                                        </p:tgtEl>
                                      </p:cBhvr>
                                    </p:animEffect>
                                  </p:childTnLst>
                                </p:cTn>
                              </p:par>
                            </p:childTnLst>
                          </p:cTn>
                        </p:par>
                      </p:childTnLst>
                    </p:cTn>
                  </p:par>
                </p:childTnLst>
              </p:cTn>
              <p:nextCondLst>
                <p:cond evt="onClick" delay="0">
                  <p:tgtEl>
                    <p:spTgt spid="425"/>
                  </p:tgtEl>
                </p:cond>
              </p:nextCondLst>
            </p:seq>
            <p:seq concurrent="1" nextAc="seek">
              <p:cTn id="3129" restart="whenNotActive" fill="hold" evtFilter="cancelBubble" nodeType="interactiveSeq">
                <p:stCondLst>
                  <p:cond evt="onClick" delay="0">
                    <p:tgtEl>
                      <p:spTgt spid="426"/>
                    </p:tgtEl>
                  </p:cond>
                </p:stCondLst>
                <p:endSync evt="end" delay="0">
                  <p:rtn val="all"/>
                </p:endSync>
                <p:childTnLst>
                  <p:par>
                    <p:cTn id="3130" fill="hold">
                      <p:stCondLst>
                        <p:cond delay="0"/>
                      </p:stCondLst>
                      <p:childTnLst>
                        <p:par>
                          <p:cTn id="3131" fill="hold">
                            <p:stCondLst>
                              <p:cond delay="0"/>
                            </p:stCondLst>
                            <p:childTnLst>
                              <p:par>
                                <p:cTn id="3132" presetID="1" presetClass="exit" presetSubtype="0" fill="hold" grpId="1" nodeType="clickEffect">
                                  <p:stCondLst>
                                    <p:cond delay="0"/>
                                  </p:stCondLst>
                                  <p:childTnLst>
                                    <p:set>
                                      <p:cBhvr>
                                        <p:cTn id="3133" dur="1" fill="hold">
                                          <p:stCondLst>
                                            <p:cond delay="0"/>
                                          </p:stCondLst>
                                        </p:cTn>
                                        <p:tgtEl>
                                          <p:spTgt spid="426"/>
                                        </p:tgtEl>
                                        <p:attrNameLst>
                                          <p:attrName>style.visibility</p:attrName>
                                        </p:attrNameLst>
                                      </p:cBhvr>
                                      <p:to>
                                        <p:strVal val="hidden"/>
                                      </p:to>
                                    </p:set>
                                  </p:childTnLst>
                                </p:cTn>
                              </p:par>
                              <p:par>
                                <p:cTn id="3134" presetID="1" presetClass="exit" presetSubtype="0" fill="hold" grpId="3" nodeType="withEffect">
                                  <p:stCondLst>
                                    <p:cond delay="0"/>
                                  </p:stCondLst>
                                  <p:childTnLst>
                                    <p:set>
                                      <p:cBhvr>
                                        <p:cTn id="3135" dur="1" fill="hold">
                                          <p:stCondLst>
                                            <p:cond delay="0"/>
                                          </p:stCondLst>
                                        </p:cTn>
                                        <p:tgtEl>
                                          <p:spTgt spid="381"/>
                                        </p:tgtEl>
                                        <p:attrNameLst>
                                          <p:attrName>style.visibility</p:attrName>
                                        </p:attrNameLst>
                                      </p:cBhvr>
                                      <p:to>
                                        <p:strVal val="hidden"/>
                                      </p:to>
                                    </p:set>
                                  </p:childTnLst>
                                </p:cTn>
                              </p:par>
                              <p:par>
                                <p:cTn id="3136" presetID="10" presetClass="entr" presetSubtype="0" fill="hold" grpId="10" nodeType="withEffect">
                                  <p:stCondLst>
                                    <p:cond delay="0"/>
                                  </p:stCondLst>
                                  <p:childTnLst>
                                    <p:set>
                                      <p:cBhvr>
                                        <p:cTn id="3137" dur="1" fill="hold">
                                          <p:stCondLst>
                                            <p:cond delay="0"/>
                                          </p:stCondLst>
                                        </p:cTn>
                                        <p:tgtEl>
                                          <p:spTgt spid="389"/>
                                        </p:tgtEl>
                                        <p:attrNameLst>
                                          <p:attrName>style.visibility</p:attrName>
                                        </p:attrNameLst>
                                      </p:cBhvr>
                                      <p:to>
                                        <p:strVal val="visible"/>
                                      </p:to>
                                    </p:set>
                                    <p:animEffect transition="in" filter="fade">
                                      <p:cBhvr>
                                        <p:cTn id="3138" dur="500"/>
                                        <p:tgtEl>
                                          <p:spTgt spid="389"/>
                                        </p:tgtEl>
                                      </p:cBhvr>
                                    </p:animEffect>
                                  </p:childTnLst>
                                </p:cTn>
                              </p:par>
                            </p:childTnLst>
                          </p:cTn>
                        </p:par>
                      </p:childTnLst>
                    </p:cTn>
                  </p:par>
                </p:childTnLst>
              </p:cTn>
              <p:nextCondLst>
                <p:cond evt="onClick" delay="0">
                  <p:tgtEl>
                    <p:spTgt spid="426"/>
                  </p:tgtEl>
                </p:cond>
              </p:nextCondLst>
            </p:seq>
            <p:seq concurrent="1" nextAc="seek">
              <p:cTn id="3139" restart="whenNotActive" fill="hold" evtFilter="cancelBubble" nodeType="interactiveSeq">
                <p:stCondLst>
                  <p:cond evt="onClick" delay="0">
                    <p:tgtEl>
                      <p:spTgt spid="427"/>
                    </p:tgtEl>
                  </p:cond>
                </p:stCondLst>
                <p:endSync evt="end" delay="0">
                  <p:rtn val="all"/>
                </p:endSync>
                <p:childTnLst>
                  <p:par>
                    <p:cTn id="3140" fill="hold">
                      <p:stCondLst>
                        <p:cond delay="0"/>
                      </p:stCondLst>
                      <p:childTnLst>
                        <p:par>
                          <p:cTn id="3141" fill="hold">
                            <p:stCondLst>
                              <p:cond delay="0"/>
                            </p:stCondLst>
                            <p:childTnLst>
                              <p:par>
                                <p:cTn id="3142" presetID="1" presetClass="exit" presetSubtype="0" fill="hold" grpId="1" nodeType="clickEffect">
                                  <p:stCondLst>
                                    <p:cond delay="0"/>
                                  </p:stCondLst>
                                  <p:childTnLst>
                                    <p:set>
                                      <p:cBhvr>
                                        <p:cTn id="3143" dur="1" fill="hold">
                                          <p:stCondLst>
                                            <p:cond delay="0"/>
                                          </p:stCondLst>
                                        </p:cTn>
                                        <p:tgtEl>
                                          <p:spTgt spid="427"/>
                                        </p:tgtEl>
                                        <p:attrNameLst>
                                          <p:attrName>style.visibility</p:attrName>
                                        </p:attrNameLst>
                                      </p:cBhvr>
                                      <p:to>
                                        <p:strVal val="hidden"/>
                                      </p:to>
                                    </p:set>
                                  </p:childTnLst>
                                </p:cTn>
                              </p:par>
                              <p:par>
                                <p:cTn id="3144" presetID="1" presetClass="exit" presetSubtype="0" fill="hold" grpId="1" nodeType="withEffect">
                                  <p:stCondLst>
                                    <p:cond delay="0"/>
                                  </p:stCondLst>
                                  <p:childTnLst>
                                    <p:set>
                                      <p:cBhvr>
                                        <p:cTn id="3145" dur="1" fill="hold">
                                          <p:stCondLst>
                                            <p:cond delay="0"/>
                                          </p:stCondLst>
                                        </p:cTn>
                                        <p:tgtEl>
                                          <p:spTgt spid="388"/>
                                        </p:tgtEl>
                                        <p:attrNameLst>
                                          <p:attrName>style.visibility</p:attrName>
                                        </p:attrNameLst>
                                      </p:cBhvr>
                                      <p:to>
                                        <p:strVal val="hidden"/>
                                      </p:to>
                                    </p:set>
                                  </p:childTnLst>
                                </p:cTn>
                              </p:par>
                              <p:par>
                                <p:cTn id="3146" presetID="10" presetClass="entr" presetSubtype="0" fill="hold" grpId="11" nodeType="withEffect">
                                  <p:stCondLst>
                                    <p:cond delay="0"/>
                                  </p:stCondLst>
                                  <p:childTnLst>
                                    <p:set>
                                      <p:cBhvr>
                                        <p:cTn id="3147" dur="1" fill="hold">
                                          <p:stCondLst>
                                            <p:cond delay="0"/>
                                          </p:stCondLst>
                                        </p:cTn>
                                        <p:tgtEl>
                                          <p:spTgt spid="389"/>
                                        </p:tgtEl>
                                        <p:attrNameLst>
                                          <p:attrName>style.visibility</p:attrName>
                                        </p:attrNameLst>
                                      </p:cBhvr>
                                      <p:to>
                                        <p:strVal val="visible"/>
                                      </p:to>
                                    </p:set>
                                    <p:animEffect transition="in" filter="fade">
                                      <p:cBhvr>
                                        <p:cTn id="3148" dur="500"/>
                                        <p:tgtEl>
                                          <p:spTgt spid="389"/>
                                        </p:tgtEl>
                                      </p:cBhvr>
                                    </p:animEffect>
                                  </p:childTnLst>
                                </p:cTn>
                              </p:par>
                            </p:childTnLst>
                          </p:cTn>
                        </p:par>
                      </p:childTnLst>
                    </p:cTn>
                  </p:par>
                </p:childTnLst>
              </p:cTn>
              <p:nextCondLst>
                <p:cond evt="onClick" delay="0">
                  <p:tgtEl>
                    <p:spTgt spid="427"/>
                  </p:tgtEl>
                </p:cond>
              </p:nextCondLst>
            </p:seq>
            <p:seq concurrent="1" nextAc="seek">
              <p:cTn id="3149" restart="whenNotActive" fill="hold" evtFilter="cancelBubble" nodeType="interactiveSeq">
                <p:stCondLst>
                  <p:cond evt="onClick" delay="0">
                    <p:tgtEl>
                      <p:spTgt spid="429"/>
                    </p:tgtEl>
                  </p:cond>
                </p:stCondLst>
                <p:endSync evt="end" delay="0">
                  <p:rtn val="all"/>
                </p:endSync>
                <p:childTnLst>
                  <p:par>
                    <p:cTn id="3150" fill="hold">
                      <p:stCondLst>
                        <p:cond delay="0"/>
                      </p:stCondLst>
                      <p:childTnLst>
                        <p:par>
                          <p:cTn id="3151" fill="hold">
                            <p:stCondLst>
                              <p:cond delay="0"/>
                            </p:stCondLst>
                            <p:childTnLst>
                              <p:par>
                                <p:cTn id="3152" presetID="1" presetClass="entr" presetSubtype="0" fill="hold" grpId="0" nodeType="clickEffect">
                                  <p:stCondLst>
                                    <p:cond delay="0"/>
                                  </p:stCondLst>
                                  <p:childTnLst>
                                    <p:set>
                                      <p:cBhvr>
                                        <p:cTn id="3153" dur="1" fill="hold">
                                          <p:stCondLst>
                                            <p:cond delay="0"/>
                                          </p:stCondLst>
                                        </p:cTn>
                                        <p:tgtEl>
                                          <p:spTgt spid="435"/>
                                        </p:tgtEl>
                                        <p:attrNameLst>
                                          <p:attrName>style.visibility</p:attrName>
                                        </p:attrNameLst>
                                      </p:cBhvr>
                                      <p:to>
                                        <p:strVal val="visible"/>
                                      </p:to>
                                    </p:set>
                                  </p:childTnLst>
                                </p:cTn>
                              </p:par>
                              <p:par>
                                <p:cTn id="3154" presetID="1" presetClass="entr" presetSubtype="0" fill="hold" grpId="0" nodeType="withEffect">
                                  <p:stCondLst>
                                    <p:cond delay="0"/>
                                  </p:stCondLst>
                                  <p:childTnLst>
                                    <p:set>
                                      <p:cBhvr>
                                        <p:cTn id="3155" dur="1" fill="hold">
                                          <p:stCondLst>
                                            <p:cond delay="0"/>
                                          </p:stCondLst>
                                        </p:cTn>
                                        <p:tgtEl>
                                          <p:spTgt spid="444"/>
                                        </p:tgtEl>
                                        <p:attrNameLst>
                                          <p:attrName>style.visibility</p:attrName>
                                        </p:attrNameLst>
                                      </p:cBhvr>
                                      <p:to>
                                        <p:strVal val="visible"/>
                                      </p:to>
                                    </p:set>
                                  </p:childTnLst>
                                </p:cTn>
                              </p:par>
                              <p:par>
                                <p:cTn id="3156" presetID="10" presetClass="exit" presetSubtype="0" fill="hold" grpId="5" nodeType="withEffect">
                                  <p:stCondLst>
                                    <p:cond delay="0"/>
                                  </p:stCondLst>
                                  <p:childTnLst>
                                    <p:animEffect transition="out" filter="fade">
                                      <p:cBhvr>
                                        <p:cTn id="3157" dur="500"/>
                                        <p:tgtEl>
                                          <p:spTgt spid="451"/>
                                        </p:tgtEl>
                                      </p:cBhvr>
                                    </p:animEffect>
                                    <p:set>
                                      <p:cBhvr>
                                        <p:cTn id="3158"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29"/>
                  </p:tgtEl>
                </p:cond>
              </p:nextCondLst>
            </p:seq>
            <p:seq concurrent="1" nextAc="seek">
              <p:cTn id="3159" restart="whenNotActive" fill="hold" evtFilter="cancelBubble" nodeType="interactiveSeq">
                <p:stCondLst>
                  <p:cond evt="onClick" delay="0">
                    <p:tgtEl>
                      <p:spTgt spid="430"/>
                    </p:tgtEl>
                  </p:cond>
                </p:stCondLst>
                <p:endSync evt="end" delay="0">
                  <p:rtn val="all"/>
                </p:endSync>
                <p:childTnLst>
                  <p:par>
                    <p:cTn id="3160" fill="hold">
                      <p:stCondLst>
                        <p:cond delay="0"/>
                      </p:stCondLst>
                      <p:childTnLst>
                        <p:par>
                          <p:cTn id="3161" fill="hold">
                            <p:stCondLst>
                              <p:cond delay="0"/>
                            </p:stCondLst>
                            <p:childTnLst>
                              <p:par>
                                <p:cTn id="3162" presetID="1" presetClass="entr" presetSubtype="0" fill="hold" grpId="0" nodeType="clickEffect">
                                  <p:stCondLst>
                                    <p:cond delay="0"/>
                                  </p:stCondLst>
                                  <p:childTnLst>
                                    <p:set>
                                      <p:cBhvr>
                                        <p:cTn id="3163" dur="1" fill="hold">
                                          <p:stCondLst>
                                            <p:cond delay="0"/>
                                          </p:stCondLst>
                                        </p:cTn>
                                        <p:tgtEl>
                                          <p:spTgt spid="436"/>
                                        </p:tgtEl>
                                        <p:attrNameLst>
                                          <p:attrName>style.visibility</p:attrName>
                                        </p:attrNameLst>
                                      </p:cBhvr>
                                      <p:to>
                                        <p:strVal val="visible"/>
                                      </p:to>
                                    </p:set>
                                  </p:childTnLst>
                                </p:cTn>
                              </p:par>
                              <p:par>
                                <p:cTn id="3164" presetID="10" presetClass="exit" presetSubtype="0" fill="hold" grpId="4" nodeType="withEffect">
                                  <p:stCondLst>
                                    <p:cond delay="0"/>
                                  </p:stCondLst>
                                  <p:childTnLst>
                                    <p:animEffect transition="out" filter="fade">
                                      <p:cBhvr>
                                        <p:cTn id="3165" dur="500"/>
                                        <p:tgtEl>
                                          <p:spTgt spid="451"/>
                                        </p:tgtEl>
                                      </p:cBhvr>
                                    </p:animEffect>
                                    <p:set>
                                      <p:cBhvr>
                                        <p:cTn id="3166"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0"/>
                  </p:tgtEl>
                </p:cond>
              </p:nextCondLst>
            </p:seq>
            <p:seq concurrent="1" nextAc="seek">
              <p:cTn id="3167" restart="whenNotActive" fill="hold" evtFilter="cancelBubble" nodeType="interactiveSeq">
                <p:stCondLst>
                  <p:cond evt="onClick" delay="0">
                    <p:tgtEl>
                      <p:spTgt spid="431"/>
                    </p:tgtEl>
                  </p:cond>
                </p:stCondLst>
                <p:endSync evt="end" delay="0">
                  <p:rtn val="all"/>
                </p:endSync>
                <p:childTnLst>
                  <p:par>
                    <p:cTn id="3168" fill="hold">
                      <p:stCondLst>
                        <p:cond delay="0"/>
                      </p:stCondLst>
                      <p:childTnLst>
                        <p:par>
                          <p:cTn id="3169" fill="hold">
                            <p:stCondLst>
                              <p:cond delay="0"/>
                            </p:stCondLst>
                            <p:childTnLst>
                              <p:par>
                                <p:cTn id="3170" presetID="1" presetClass="entr" presetSubtype="0" fill="hold" grpId="1" nodeType="clickEffect">
                                  <p:stCondLst>
                                    <p:cond delay="0"/>
                                  </p:stCondLst>
                                  <p:childTnLst>
                                    <p:set>
                                      <p:cBhvr>
                                        <p:cTn id="3171" dur="1" fill="hold">
                                          <p:stCondLst>
                                            <p:cond delay="0"/>
                                          </p:stCondLst>
                                        </p:cTn>
                                        <p:tgtEl>
                                          <p:spTgt spid="437"/>
                                        </p:tgtEl>
                                        <p:attrNameLst>
                                          <p:attrName>style.visibility</p:attrName>
                                        </p:attrNameLst>
                                      </p:cBhvr>
                                      <p:to>
                                        <p:strVal val="visible"/>
                                      </p:to>
                                    </p:set>
                                  </p:childTnLst>
                                </p:cTn>
                              </p:par>
                              <p:par>
                                <p:cTn id="3172" presetID="1" presetClass="entr" presetSubtype="0" fill="hold" grpId="0" nodeType="withEffect">
                                  <p:stCondLst>
                                    <p:cond delay="0"/>
                                  </p:stCondLst>
                                  <p:childTnLst>
                                    <p:set>
                                      <p:cBhvr>
                                        <p:cTn id="3173" dur="1" fill="hold">
                                          <p:stCondLst>
                                            <p:cond delay="0"/>
                                          </p:stCondLst>
                                        </p:cTn>
                                        <p:tgtEl>
                                          <p:spTgt spid="446"/>
                                        </p:tgtEl>
                                        <p:attrNameLst>
                                          <p:attrName>style.visibility</p:attrName>
                                        </p:attrNameLst>
                                      </p:cBhvr>
                                      <p:to>
                                        <p:strVal val="visible"/>
                                      </p:to>
                                    </p:set>
                                  </p:childTnLst>
                                </p:cTn>
                              </p:par>
                              <p:par>
                                <p:cTn id="3174" presetID="10" presetClass="exit" presetSubtype="0" fill="hold" grpId="3" nodeType="withEffect">
                                  <p:stCondLst>
                                    <p:cond delay="0"/>
                                  </p:stCondLst>
                                  <p:childTnLst>
                                    <p:animEffect transition="out" filter="fade">
                                      <p:cBhvr>
                                        <p:cTn id="3175" dur="500"/>
                                        <p:tgtEl>
                                          <p:spTgt spid="451"/>
                                        </p:tgtEl>
                                      </p:cBhvr>
                                    </p:animEffect>
                                    <p:set>
                                      <p:cBhvr>
                                        <p:cTn id="3176"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1"/>
                  </p:tgtEl>
                </p:cond>
              </p:nextCondLst>
            </p:seq>
            <p:seq concurrent="1" nextAc="seek">
              <p:cTn id="3177" restart="whenNotActive" fill="hold" evtFilter="cancelBubble" nodeType="interactiveSeq">
                <p:stCondLst>
                  <p:cond evt="onClick" delay="0">
                    <p:tgtEl>
                      <p:spTgt spid="433"/>
                    </p:tgtEl>
                  </p:cond>
                </p:stCondLst>
                <p:endSync evt="end" delay="0">
                  <p:rtn val="all"/>
                </p:endSync>
                <p:childTnLst>
                  <p:par>
                    <p:cTn id="3178" fill="hold">
                      <p:stCondLst>
                        <p:cond delay="0"/>
                      </p:stCondLst>
                      <p:childTnLst>
                        <p:par>
                          <p:cTn id="3179" fill="hold">
                            <p:stCondLst>
                              <p:cond delay="0"/>
                            </p:stCondLst>
                            <p:childTnLst>
                              <p:par>
                                <p:cTn id="3180" presetID="1" presetClass="entr" presetSubtype="0" fill="hold" grpId="0" nodeType="clickEffect">
                                  <p:stCondLst>
                                    <p:cond delay="0"/>
                                  </p:stCondLst>
                                  <p:childTnLst>
                                    <p:set>
                                      <p:cBhvr>
                                        <p:cTn id="3181" dur="1" fill="hold">
                                          <p:stCondLst>
                                            <p:cond delay="0"/>
                                          </p:stCondLst>
                                        </p:cTn>
                                        <p:tgtEl>
                                          <p:spTgt spid="439"/>
                                        </p:tgtEl>
                                        <p:attrNameLst>
                                          <p:attrName>style.visibility</p:attrName>
                                        </p:attrNameLst>
                                      </p:cBhvr>
                                      <p:to>
                                        <p:strVal val="visible"/>
                                      </p:to>
                                    </p:set>
                                  </p:childTnLst>
                                </p:cTn>
                              </p:par>
                              <p:par>
                                <p:cTn id="3182" presetID="1" presetClass="entr" presetSubtype="0" fill="hold" grpId="2" nodeType="withEffect">
                                  <p:stCondLst>
                                    <p:cond delay="0"/>
                                  </p:stCondLst>
                                  <p:childTnLst>
                                    <p:set>
                                      <p:cBhvr>
                                        <p:cTn id="3183" dur="1" fill="hold">
                                          <p:stCondLst>
                                            <p:cond delay="0"/>
                                          </p:stCondLst>
                                        </p:cTn>
                                        <p:tgtEl>
                                          <p:spTgt spid="444"/>
                                        </p:tgtEl>
                                        <p:attrNameLst>
                                          <p:attrName>style.visibility</p:attrName>
                                        </p:attrNameLst>
                                      </p:cBhvr>
                                      <p:to>
                                        <p:strVal val="visible"/>
                                      </p:to>
                                    </p:set>
                                  </p:childTnLst>
                                </p:cTn>
                              </p:par>
                              <p:par>
                                <p:cTn id="3184" presetID="10" presetClass="exit" presetSubtype="0" fill="hold" grpId="2" nodeType="withEffect">
                                  <p:stCondLst>
                                    <p:cond delay="0"/>
                                  </p:stCondLst>
                                  <p:childTnLst>
                                    <p:animEffect transition="out" filter="fade">
                                      <p:cBhvr>
                                        <p:cTn id="3185" dur="500"/>
                                        <p:tgtEl>
                                          <p:spTgt spid="451"/>
                                        </p:tgtEl>
                                      </p:cBhvr>
                                    </p:animEffect>
                                    <p:set>
                                      <p:cBhvr>
                                        <p:cTn id="3186"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3"/>
                  </p:tgtEl>
                </p:cond>
              </p:nextCondLst>
            </p:seq>
            <p:seq concurrent="1" nextAc="seek">
              <p:cTn id="3187" restart="whenNotActive" fill="hold" evtFilter="cancelBubble" nodeType="interactiveSeq">
                <p:stCondLst>
                  <p:cond evt="onClick" delay="0">
                    <p:tgtEl>
                      <p:spTgt spid="434"/>
                    </p:tgtEl>
                  </p:cond>
                </p:stCondLst>
                <p:endSync evt="end" delay="0">
                  <p:rtn val="all"/>
                </p:endSync>
                <p:childTnLst>
                  <p:par>
                    <p:cTn id="3188" fill="hold">
                      <p:stCondLst>
                        <p:cond delay="0"/>
                      </p:stCondLst>
                      <p:childTnLst>
                        <p:par>
                          <p:cTn id="3189" fill="hold">
                            <p:stCondLst>
                              <p:cond delay="0"/>
                            </p:stCondLst>
                            <p:childTnLst>
                              <p:par>
                                <p:cTn id="3190" presetID="1" presetClass="entr" presetSubtype="0" fill="hold" grpId="0" nodeType="clickEffect">
                                  <p:stCondLst>
                                    <p:cond delay="0"/>
                                  </p:stCondLst>
                                  <p:childTnLst>
                                    <p:set>
                                      <p:cBhvr>
                                        <p:cTn id="3191" dur="1" fill="hold">
                                          <p:stCondLst>
                                            <p:cond delay="0"/>
                                          </p:stCondLst>
                                        </p:cTn>
                                        <p:tgtEl>
                                          <p:spTgt spid="440"/>
                                        </p:tgtEl>
                                        <p:attrNameLst>
                                          <p:attrName>style.visibility</p:attrName>
                                        </p:attrNameLst>
                                      </p:cBhvr>
                                      <p:to>
                                        <p:strVal val="visible"/>
                                      </p:to>
                                    </p:set>
                                  </p:childTnLst>
                                </p:cTn>
                              </p:par>
                              <p:par>
                                <p:cTn id="3192" presetID="10" presetClass="exit" presetSubtype="0" fill="hold" grpId="1" nodeType="withEffect">
                                  <p:stCondLst>
                                    <p:cond delay="0"/>
                                  </p:stCondLst>
                                  <p:childTnLst>
                                    <p:animEffect transition="out" filter="fade">
                                      <p:cBhvr>
                                        <p:cTn id="3193" dur="500"/>
                                        <p:tgtEl>
                                          <p:spTgt spid="451"/>
                                        </p:tgtEl>
                                      </p:cBhvr>
                                    </p:animEffect>
                                    <p:set>
                                      <p:cBhvr>
                                        <p:cTn id="3194"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4"/>
                  </p:tgtEl>
                </p:cond>
              </p:nextCondLst>
            </p:seq>
            <p:seq concurrent="1" nextAc="seek">
              <p:cTn id="3195" restart="whenNotActive" fill="hold" evtFilter="cancelBubble" nodeType="interactiveSeq">
                <p:stCondLst>
                  <p:cond evt="onClick" delay="0">
                    <p:tgtEl>
                      <p:spTgt spid="432"/>
                    </p:tgtEl>
                  </p:cond>
                </p:stCondLst>
                <p:endSync evt="end" delay="0">
                  <p:rtn val="all"/>
                </p:endSync>
                <p:childTnLst>
                  <p:par>
                    <p:cTn id="3196" fill="hold">
                      <p:stCondLst>
                        <p:cond delay="0"/>
                      </p:stCondLst>
                      <p:childTnLst>
                        <p:par>
                          <p:cTn id="3197" fill="hold">
                            <p:stCondLst>
                              <p:cond delay="0"/>
                            </p:stCondLst>
                            <p:childTnLst>
                              <p:par>
                                <p:cTn id="3198" presetID="1" presetClass="entr" presetSubtype="0" fill="hold" grpId="0" nodeType="clickEffect">
                                  <p:stCondLst>
                                    <p:cond delay="0"/>
                                  </p:stCondLst>
                                  <p:childTnLst>
                                    <p:set>
                                      <p:cBhvr>
                                        <p:cTn id="3199" dur="1" fill="hold">
                                          <p:stCondLst>
                                            <p:cond delay="0"/>
                                          </p:stCondLst>
                                        </p:cTn>
                                        <p:tgtEl>
                                          <p:spTgt spid="438"/>
                                        </p:tgtEl>
                                        <p:attrNameLst>
                                          <p:attrName>style.visibility</p:attrName>
                                        </p:attrNameLst>
                                      </p:cBhvr>
                                      <p:to>
                                        <p:strVal val="visible"/>
                                      </p:to>
                                    </p:set>
                                  </p:childTnLst>
                                </p:cTn>
                              </p:par>
                              <p:par>
                                <p:cTn id="3200" presetID="1" presetClass="entr" presetSubtype="0" fill="hold" grpId="1" nodeType="withEffect">
                                  <p:stCondLst>
                                    <p:cond delay="0"/>
                                  </p:stCondLst>
                                  <p:childTnLst>
                                    <p:set>
                                      <p:cBhvr>
                                        <p:cTn id="3201" dur="1" fill="hold">
                                          <p:stCondLst>
                                            <p:cond delay="0"/>
                                          </p:stCondLst>
                                        </p:cTn>
                                        <p:tgtEl>
                                          <p:spTgt spid="444"/>
                                        </p:tgtEl>
                                        <p:attrNameLst>
                                          <p:attrName>style.visibility</p:attrName>
                                        </p:attrNameLst>
                                      </p:cBhvr>
                                      <p:to>
                                        <p:strVal val="visible"/>
                                      </p:to>
                                    </p:set>
                                  </p:childTnLst>
                                </p:cTn>
                              </p:par>
                              <p:par>
                                <p:cTn id="3202" presetID="10" presetClass="exit" presetSubtype="0" fill="hold" grpId="0" nodeType="withEffect">
                                  <p:stCondLst>
                                    <p:cond delay="0"/>
                                  </p:stCondLst>
                                  <p:childTnLst>
                                    <p:animEffect transition="out" filter="fade">
                                      <p:cBhvr>
                                        <p:cTn id="3203" dur="500"/>
                                        <p:tgtEl>
                                          <p:spTgt spid="451"/>
                                        </p:tgtEl>
                                      </p:cBhvr>
                                    </p:animEffect>
                                    <p:set>
                                      <p:cBhvr>
                                        <p:cTn id="3204"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2"/>
                  </p:tgtEl>
                </p:cond>
              </p:nextCondLst>
            </p:seq>
            <p:seq concurrent="1" nextAc="seek">
              <p:cTn id="3205" restart="whenNotActive" fill="hold" evtFilter="cancelBubble" nodeType="interactiveSeq">
                <p:stCondLst>
                  <p:cond evt="onClick" delay="0">
                    <p:tgtEl>
                      <p:spTgt spid="440"/>
                    </p:tgtEl>
                  </p:cond>
                </p:stCondLst>
                <p:endSync evt="end" delay="0">
                  <p:rtn val="all"/>
                </p:endSync>
                <p:childTnLst>
                  <p:par>
                    <p:cTn id="3206" fill="hold">
                      <p:stCondLst>
                        <p:cond delay="0"/>
                      </p:stCondLst>
                      <p:childTnLst>
                        <p:par>
                          <p:cTn id="3207" fill="hold">
                            <p:stCondLst>
                              <p:cond delay="0"/>
                            </p:stCondLst>
                            <p:childTnLst>
                              <p:par>
                                <p:cTn id="3208" presetID="1" presetClass="exit" presetSubtype="0" fill="hold" grpId="1" nodeType="clickEffect">
                                  <p:stCondLst>
                                    <p:cond delay="0"/>
                                  </p:stCondLst>
                                  <p:childTnLst>
                                    <p:set>
                                      <p:cBhvr>
                                        <p:cTn id="3209" dur="1" fill="hold">
                                          <p:stCondLst>
                                            <p:cond delay="0"/>
                                          </p:stCondLst>
                                        </p:cTn>
                                        <p:tgtEl>
                                          <p:spTgt spid="440"/>
                                        </p:tgtEl>
                                        <p:attrNameLst>
                                          <p:attrName>style.visibility</p:attrName>
                                        </p:attrNameLst>
                                      </p:cBhvr>
                                      <p:to>
                                        <p:strVal val="hidden"/>
                                      </p:to>
                                    </p:set>
                                  </p:childTnLst>
                                </p:cTn>
                              </p:par>
                              <p:par>
                                <p:cTn id="3210" presetID="10" presetClass="entr" presetSubtype="0" fill="hold" grpId="6" nodeType="withEffect">
                                  <p:stCondLst>
                                    <p:cond delay="0"/>
                                  </p:stCondLst>
                                  <p:childTnLst>
                                    <p:set>
                                      <p:cBhvr>
                                        <p:cTn id="3211" dur="1" fill="hold">
                                          <p:stCondLst>
                                            <p:cond delay="0"/>
                                          </p:stCondLst>
                                        </p:cTn>
                                        <p:tgtEl>
                                          <p:spTgt spid="451"/>
                                        </p:tgtEl>
                                        <p:attrNameLst>
                                          <p:attrName>style.visibility</p:attrName>
                                        </p:attrNameLst>
                                      </p:cBhvr>
                                      <p:to>
                                        <p:strVal val="visible"/>
                                      </p:to>
                                    </p:set>
                                    <p:animEffect transition="in" filter="fade">
                                      <p:cBhvr>
                                        <p:cTn id="3212" dur="500"/>
                                        <p:tgtEl>
                                          <p:spTgt spid="451"/>
                                        </p:tgtEl>
                                      </p:cBhvr>
                                    </p:animEffect>
                                  </p:childTnLst>
                                </p:cTn>
                              </p:par>
                            </p:childTnLst>
                          </p:cTn>
                        </p:par>
                      </p:childTnLst>
                    </p:cTn>
                  </p:par>
                </p:childTnLst>
              </p:cTn>
              <p:nextCondLst>
                <p:cond evt="onClick" delay="0">
                  <p:tgtEl>
                    <p:spTgt spid="440"/>
                  </p:tgtEl>
                </p:cond>
              </p:nextCondLst>
            </p:seq>
            <p:seq concurrent="1" nextAc="seek">
              <p:cTn id="3213" restart="whenNotActive" fill="hold" evtFilter="cancelBubble" nodeType="interactiveSeq">
                <p:stCondLst>
                  <p:cond evt="onClick" delay="0">
                    <p:tgtEl>
                      <p:spTgt spid="435"/>
                    </p:tgtEl>
                  </p:cond>
                </p:stCondLst>
                <p:endSync evt="end" delay="0">
                  <p:rtn val="all"/>
                </p:endSync>
                <p:childTnLst>
                  <p:par>
                    <p:cTn id="3214" fill="hold">
                      <p:stCondLst>
                        <p:cond delay="0"/>
                      </p:stCondLst>
                      <p:childTnLst>
                        <p:par>
                          <p:cTn id="3215" fill="hold">
                            <p:stCondLst>
                              <p:cond delay="0"/>
                            </p:stCondLst>
                            <p:childTnLst>
                              <p:par>
                                <p:cTn id="3216" presetID="1" presetClass="exit" presetSubtype="0" fill="hold" grpId="1" nodeType="clickEffect">
                                  <p:stCondLst>
                                    <p:cond delay="0"/>
                                  </p:stCondLst>
                                  <p:childTnLst>
                                    <p:set>
                                      <p:cBhvr>
                                        <p:cTn id="3217" dur="1" fill="hold">
                                          <p:stCondLst>
                                            <p:cond delay="0"/>
                                          </p:stCondLst>
                                        </p:cTn>
                                        <p:tgtEl>
                                          <p:spTgt spid="435"/>
                                        </p:tgtEl>
                                        <p:attrNameLst>
                                          <p:attrName>style.visibility</p:attrName>
                                        </p:attrNameLst>
                                      </p:cBhvr>
                                      <p:to>
                                        <p:strVal val="hidden"/>
                                      </p:to>
                                    </p:set>
                                  </p:childTnLst>
                                </p:cTn>
                              </p:par>
                              <p:par>
                                <p:cTn id="3218" presetID="1" presetClass="exit" presetSubtype="0" fill="hold" grpId="5" nodeType="withEffect">
                                  <p:stCondLst>
                                    <p:cond delay="0"/>
                                  </p:stCondLst>
                                  <p:childTnLst>
                                    <p:set>
                                      <p:cBhvr>
                                        <p:cTn id="3219" dur="1" fill="hold">
                                          <p:stCondLst>
                                            <p:cond delay="0"/>
                                          </p:stCondLst>
                                        </p:cTn>
                                        <p:tgtEl>
                                          <p:spTgt spid="444"/>
                                        </p:tgtEl>
                                        <p:attrNameLst>
                                          <p:attrName>style.visibility</p:attrName>
                                        </p:attrNameLst>
                                      </p:cBhvr>
                                      <p:to>
                                        <p:strVal val="hidden"/>
                                      </p:to>
                                    </p:set>
                                  </p:childTnLst>
                                </p:cTn>
                              </p:par>
                              <p:par>
                                <p:cTn id="3220" presetID="10" presetClass="entr" presetSubtype="0" fill="hold" grpId="7" nodeType="withEffect">
                                  <p:stCondLst>
                                    <p:cond delay="0"/>
                                  </p:stCondLst>
                                  <p:childTnLst>
                                    <p:set>
                                      <p:cBhvr>
                                        <p:cTn id="3221" dur="1" fill="hold">
                                          <p:stCondLst>
                                            <p:cond delay="0"/>
                                          </p:stCondLst>
                                        </p:cTn>
                                        <p:tgtEl>
                                          <p:spTgt spid="451"/>
                                        </p:tgtEl>
                                        <p:attrNameLst>
                                          <p:attrName>style.visibility</p:attrName>
                                        </p:attrNameLst>
                                      </p:cBhvr>
                                      <p:to>
                                        <p:strVal val="visible"/>
                                      </p:to>
                                    </p:set>
                                    <p:animEffect transition="in" filter="fade">
                                      <p:cBhvr>
                                        <p:cTn id="3222" dur="500"/>
                                        <p:tgtEl>
                                          <p:spTgt spid="451"/>
                                        </p:tgtEl>
                                      </p:cBhvr>
                                    </p:animEffect>
                                  </p:childTnLst>
                                </p:cTn>
                              </p:par>
                            </p:childTnLst>
                          </p:cTn>
                        </p:par>
                      </p:childTnLst>
                    </p:cTn>
                  </p:par>
                </p:childTnLst>
              </p:cTn>
              <p:nextCondLst>
                <p:cond evt="onClick" delay="0">
                  <p:tgtEl>
                    <p:spTgt spid="435"/>
                  </p:tgtEl>
                </p:cond>
              </p:nextCondLst>
            </p:seq>
            <p:seq concurrent="1" nextAc="seek">
              <p:cTn id="3223" restart="whenNotActive" fill="hold" evtFilter="cancelBubble" nodeType="interactiveSeq">
                <p:stCondLst>
                  <p:cond evt="onClick" delay="0">
                    <p:tgtEl>
                      <p:spTgt spid="436"/>
                    </p:tgtEl>
                  </p:cond>
                </p:stCondLst>
                <p:endSync evt="end" delay="0">
                  <p:rtn val="all"/>
                </p:endSync>
                <p:childTnLst>
                  <p:par>
                    <p:cTn id="3224" fill="hold">
                      <p:stCondLst>
                        <p:cond delay="0"/>
                      </p:stCondLst>
                      <p:childTnLst>
                        <p:par>
                          <p:cTn id="3225" fill="hold">
                            <p:stCondLst>
                              <p:cond delay="0"/>
                            </p:stCondLst>
                            <p:childTnLst>
                              <p:par>
                                <p:cTn id="3226" presetID="1" presetClass="exit" presetSubtype="0" fill="hold" grpId="1" nodeType="clickEffect">
                                  <p:stCondLst>
                                    <p:cond delay="0"/>
                                  </p:stCondLst>
                                  <p:childTnLst>
                                    <p:set>
                                      <p:cBhvr>
                                        <p:cTn id="3227" dur="1" fill="hold">
                                          <p:stCondLst>
                                            <p:cond delay="0"/>
                                          </p:stCondLst>
                                        </p:cTn>
                                        <p:tgtEl>
                                          <p:spTgt spid="436"/>
                                        </p:tgtEl>
                                        <p:attrNameLst>
                                          <p:attrName>style.visibility</p:attrName>
                                        </p:attrNameLst>
                                      </p:cBhvr>
                                      <p:to>
                                        <p:strVal val="hidden"/>
                                      </p:to>
                                    </p:set>
                                  </p:childTnLst>
                                </p:cTn>
                              </p:par>
                              <p:par>
                                <p:cTn id="3228" presetID="10" presetClass="entr" presetSubtype="0" fill="hold" grpId="10" nodeType="withEffect">
                                  <p:stCondLst>
                                    <p:cond delay="0"/>
                                  </p:stCondLst>
                                  <p:childTnLst>
                                    <p:set>
                                      <p:cBhvr>
                                        <p:cTn id="3229" dur="1" fill="hold">
                                          <p:stCondLst>
                                            <p:cond delay="0"/>
                                          </p:stCondLst>
                                        </p:cTn>
                                        <p:tgtEl>
                                          <p:spTgt spid="451"/>
                                        </p:tgtEl>
                                        <p:attrNameLst>
                                          <p:attrName>style.visibility</p:attrName>
                                        </p:attrNameLst>
                                      </p:cBhvr>
                                      <p:to>
                                        <p:strVal val="visible"/>
                                      </p:to>
                                    </p:set>
                                    <p:animEffect transition="in" filter="fade">
                                      <p:cBhvr>
                                        <p:cTn id="3230" dur="500"/>
                                        <p:tgtEl>
                                          <p:spTgt spid="451"/>
                                        </p:tgtEl>
                                      </p:cBhvr>
                                    </p:animEffect>
                                  </p:childTnLst>
                                </p:cTn>
                              </p:par>
                            </p:childTnLst>
                          </p:cTn>
                        </p:par>
                      </p:childTnLst>
                    </p:cTn>
                  </p:par>
                </p:childTnLst>
              </p:cTn>
              <p:nextCondLst>
                <p:cond evt="onClick" delay="0">
                  <p:tgtEl>
                    <p:spTgt spid="436"/>
                  </p:tgtEl>
                </p:cond>
              </p:nextCondLst>
            </p:seq>
            <p:seq concurrent="1" nextAc="seek">
              <p:cTn id="3231" restart="whenNotActive" fill="hold" evtFilter="cancelBubble" nodeType="interactiveSeq">
                <p:stCondLst>
                  <p:cond evt="onClick" delay="0">
                    <p:tgtEl>
                      <p:spTgt spid="437"/>
                    </p:tgtEl>
                  </p:cond>
                </p:stCondLst>
                <p:endSync evt="end" delay="0">
                  <p:rtn val="all"/>
                </p:endSync>
                <p:childTnLst>
                  <p:par>
                    <p:cTn id="3232" fill="hold">
                      <p:stCondLst>
                        <p:cond delay="0"/>
                      </p:stCondLst>
                      <p:childTnLst>
                        <p:par>
                          <p:cTn id="3233" fill="hold">
                            <p:stCondLst>
                              <p:cond delay="0"/>
                            </p:stCondLst>
                            <p:childTnLst>
                              <p:par>
                                <p:cTn id="3234" presetID="1" presetClass="exit" presetSubtype="0" fill="hold" grpId="0" nodeType="clickEffect">
                                  <p:stCondLst>
                                    <p:cond delay="0"/>
                                  </p:stCondLst>
                                  <p:childTnLst>
                                    <p:set>
                                      <p:cBhvr>
                                        <p:cTn id="3235" dur="1" fill="hold">
                                          <p:stCondLst>
                                            <p:cond delay="0"/>
                                          </p:stCondLst>
                                        </p:cTn>
                                        <p:tgtEl>
                                          <p:spTgt spid="437"/>
                                        </p:tgtEl>
                                        <p:attrNameLst>
                                          <p:attrName>style.visibility</p:attrName>
                                        </p:attrNameLst>
                                      </p:cBhvr>
                                      <p:to>
                                        <p:strVal val="hidden"/>
                                      </p:to>
                                    </p:set>
                                  </p:childTnLst>
                                </p:cTn>
                              </p:par>
                              <p:par>
                                <p:cTn id="3236" presetID="1" presetClass="exit" presetSubtype="0" fill="hold" grpId="1" nodeType="withEffect">
                                  <p:stCondLst>
                                    <p:cond delay="0"/>
                                  </p:stCondLst>
                                  <p:childTnLst>
                                    <p:set>
                                      <p:cBhvr>
                                        <p:cTn id="3237" dur="1" fill="hold">
                                          <p:stCondLst>
                                            <p:cond delay="0"/>
                                          </p:stCondLst>
                                        </p:cTn>
                                        <p:tgtEl>
                                          <p:spTgt spid="446"/>
                                        </p:tgtEl>
                                        <p:attrNameLst>
                                          <p:attrName>style.visibility</p:attrName>
                                        </p:attrNameLst>
                                      </p:cBhvr>
                                      <p:to>
                                        <p:strVal val="hidden"/>
                                      </p:to>
                                    </p:set>
                                  </p:childTnLst>
                                </p:cTn>
                              </p:par>
                              <p:par>
                                <p:cTn id="3238" presetID="10" presetClass="entr" presetSubtype="0" fill="hold" grpId="9" nodeType="withEffect">
                                  <p:stCondLst>
                                    <p:cond delay="0"/>
                                  </p:stCondLst>
                                  <p:childTnLst>
                                    <p:set>
                                      <p:cBhvr>
                                        <p:cTn id="3239" dur="1" fill="hold">
                                          <p:stCondLst>
                                            <p:cond delay="0"/>
                                          </p:stCondLst>
                                        </p:cTn>
                                        <p:tgtEl>
                                          <p:spTgt spid="451"/>
                                        </p:tgtEl>
                                        <p:attrNameLst>
                                          <p:attrName>style.visibility</p:attrName>
                                        </p:attrNameLst>
                                      </p:cBhvr>
                                      <p:to>
                                        <p:strVal val="visible"/>
                                      </p:to>
                                    </p:set>
                                    <p:animEffect transition="in" filter="fade">
                                      <p:cBhvr>
                                        <p:cTn id="3240" dur="500"/>
                                        <p:tgtEl>
                                          <p:spTgt spid="451"/>
                                        </p:tgtEl>
                                      </p:cBhvr>
                                    </p:animEffect>
                                  </p:childTnLst>
                                </p:cTn>
                              </p:par>
                            </p:childTnLst>
                          </p:cTn>
                        </p:par>
                      </p:childTnLst>
                    </p:cTn>
                  </p:par>
                </p:childTnLst>
              </p:cTn>
              <p:nextCondLst>
                <p:cond evt="onClick" delay="0">
                  <p:tgtEl>
                    <p:spTgt spid="437"/>
                  </p:tgtEl>
                </p:cond>
              </p:nextCondLst>
            </p:seq>
            <p:seq concurrent="1" nextAc="seek">
              <p:cTn id="3241" restart="whenNotActive" fill="hold" evtFilter="cancelBubble" nodeType="interactiveSeq">
                <p:stCondLst>
                  <p:cond evt="onClick" delay="0">
                    <p:tgtEl>
                      <p:spTgt spid="438"/>
                    </p:tgtEl>
                  </p:cond>
                </p:stCondLst>
                <p:endSync evt="end" delay="0">
                  <p:rtn val="all"/>
                </p:endSync>
                <p:childTnLst>
                  <p:par>
                    <p:cTn id="3242" fill="hold">
                      <p:stCondLst>
                        <p:cond delay="0"/>
                      </p:stCondLst>
                      <p:childTnLst>
                        <p:par>
                          <p:cTn id="3243" fill="hold">
                            <p:stCondLst>
                              <p:cond delay="0"/>
                            </p:stCondLst>
                            <p:childTnLst>
                              <p:par>
                                <p:cTn id="3244" presetID="1" presetClass="exit" presetSubtype="0" fill="hold" grpId="1" nodeType="clickEffect">
                                  <p:stCondLst>
                                    <p:cond delay="0"/>
                                  </p:stCondLst>
                                  <p:childTnLst>
                                    <p:set>
                                      <p:cBhvr>
                                        <p:cTn id="3245" dur="1" fill="hold">
                                          <p:stCondLst>
                                            <p:cond delay="0"/>
                                          </p:stCondLst>
                                        </p:cTn>
                                        <p:tgtEl>
                                          <p:spTgt spid="438"/>
                                        </p:tgtEl>
                                        <p:attrNameLst>
                                          <p:attrName>style.visibility</p:attrName>
                                        </p:attrNameLst>
                                      </p:cBhvr>
                                      <p:to>
                                        <p:strVal val="hidden"/>
                                      </p:to>
                                    </p:set>
                                  </p:childTnLst>
                                </p:cTn>
                              </p:par>
                              <p:par>
                                <p:cTn id="3246" presetID="1" presetClass="exit" presetSubtype="0" fill="hold" grpId="4" nodeType="withEffect">
                                  <p:stCondLst>
                                    <p:cond delay="0"/>
                                  </p:stCondLst>
                                  <p:childTnLst>
                                    <p:set>
                                      <p:cBhvr>
                                        <p:cTn id="3247" dur="1" fill="hold">
                                          <p:stCondLst>
                                            <p:cond delay="0"/>
                                          </p:stCondLst>
                                        </p:cTn>
                                        <p:tgtEl>
                                          <p:spTgt spid="444"/>
                                        </p:tgtEl>
                                        <p:attrNameLst>
                                          <p:attrName>style.visibility</p:attrName>
                                        </p:attrNameLst>
                                      </p:cBhvr>
                                      <p:to>
                                        <p:strVal val="hidden"/>
                                      </p:to>
                                    </p:set>
                                  </p:childTnLst>
                                </p:cTn>
                              </p:par>
                              <p:par>
                                <p:cTn id="3248" presetID="10" presetClass="entr" presetSubtype="0" fill="hold" grpId="11" nodeType="withEffect">
                                  <p:stCondLst>
                                    <p:cond delay="0"/>
                                  </p:stCondLst>
                                  <p:childTnLst>
                                    <p:set>
                                      <p:cBhvr>
                                        <p:cTn id="3249" dur="1" fill="hold">
                                          <p:stCondLst>
                                            <p:cond delay="0"/>
                                          </p:stCondLst>
                                        </p:cTn>
                                        <p:tgtEl>
                                          <p:spTgt spid="451"/>
                                        </p:tgtEl>
                                        <p:attrNameLst>
                                          <p:attrName>style.visibility</p:attrName>
                                        </p:attrNameLst>
                                      </p:cBhvr>
                                      <p:to>
                                        <p:strVal val="visible"/>
                                      </p:to>
                                    </p:set>
                                    <p:animEffect transition="in" filter="fade">
                                      <p:cBhvr>
                                        <p:cTn id="3250" dur="500"/>
                                        <p:tgtEl>
                                          <p:spTgt spid="451"/>
                                        </p:tgtEl>
                                      </p:cBhvr>
                                    </p:animEffect>
                                  </p:childTnLst>
                                </p:cTn>
                              </p:par>
                            </p:childTnLst>
                          </p:cTn>
                        </p:par>
                      </p:childTnLst>
                    </p:cTn>
                  </p:par>
                </p:childTnLst>
              </p:cTn>
              <p:nextCondLst>
                <p:cond evt="onClick" delay="0">
                  <p:tgtEl>
                    <p:spTgt spid="438"/>
                  </p:tgtEl>
                </p:cond>
              </p:nextCondLst>
            </p:seq>
            <p:seq concurrent="1" nextAc="seek">
              <p:cTn id="3251" restart="whenNotActive" fill="hold" evtFilter="cancelBubble" nodeType="interactiveSeq">
                <p:stCondLst>
                  <p:cond evt="onClick" delay="0">
                    <p:tgtEl>
                      <p:spTgt spid="439"/>
                    </p:tgtEl>
                  </p:cond>
                </p:stCondLst>
                <p:endSync evt="end" delay="0">
                  <p:rtn val="all"/>
                </p:endSync>
                <p:childTnLst>
                  <p:par>
                    <p:cTn id="3252" fill="hold">
                      <p:stCondLst>
                        <p:cond delay="0"/>
                      </p:stCondLst>
                      <p:childTnLst>
                        <p:par>
                          <p:cTn id="3253" fill="hold">
                            <p:stCondLst>
                              <p:cond delay="0"/>
                            </p:stCondLst>
                            <p:childTnLst>
                              <p:par>
                                <p:cTn id="3254" presetID="1" presetClass="exit" presetSubtype="0" fill="hold" grpId="1" nodeType="clickEffect">
                                  <p:stCondLst>
                                    <p:cond delay="0"/>
                                  </p:stCondLst>
                                  <p:childTnLst>
                                    <p:set>
                                      <p:cBhvr>
                                        <p:cTn id="3255" dur="1" fill="hold">
                                          <p:stCondLst>
                                            <p:cond delay="0"/>
                                          </p:stCondLst>
                                        </p:cTn>
                                        <p:tgtEl>
                                          <p:spTgt spid="439"/>
                                        </p:tgtEl>
                                        <p:attrNameLst>
                                          <p:attrName>style.visibility</p:attrName>
                                        </p:attrNameLst>
                                      </p:cBhvr>
                                      <p:to>
                                        <p:strVal val="hidden"/>
                                      </p:to>
                                    </p:set>
                                  </p:childTnLst>
                                </p:cTn>
                              </p:par>
                              <p:par>
                                <p:cTn id="3256" presetID="1" presetClass="exit" presetSubtype="0" fill="hold" grpId="3" nodeType="withEffect">
                                  <p:stCondLst>
                                    <p:cond delay="0"/>
                                  </p:stCondLst>
                                  <p:childTnLst>
                                    <p:set>
                                      <p:cBhvr>
                                        <p:cTn id="3257" dur="1" fill="hold">
                                          <p:stCondLst>
                                            <p:cond delay="0"/>
                                          </p:stCondLst>
                                        </p:cTn>
                                        <p:tgtEl>
                                          <p:spTgt spid="444"/>
                                        </p:tgtEl>
                                        <p:attrNameLst>
                                          <p:attrName>style.visibility</p:attrName>
                                        </p:attrNameLst>
                                      </p:cBhvr>
                                      <p:to>
                                        <p:strVal val="hidden"/>
                                      </p:to>
                                    </p:set>
                                  </p:childTnLst>
                                </p:cTn>
                              </p:par>
                              <p:par>
                                <p:cTn id="3258" presetID="10" presetClass="entr" presetSubtype="0" fill="hold" grpId="8" nodeType="withEffect">
                                  <p:stCondLst>
                                    <p:cond delay="0"/>
                                  </p:stCondLst>
                                  <p:childTnLst>
                                    <p:set>
                                      <p:cBhvr>
                                        <p:cTn id="3259" dur="1" fill="hold">
                                          <p:stCondLst>
                                            <p:cond delay="0"/>
                                          </p:stCondLst>
                                        </p:cTn>
                                        <p:tgtEl>
                                          <p:spTgt spid="451"/>
                                        </p:tgtEl>
                                        <p:attrNameLst>
                                          <p:attrName>style.visibility</p:attrName>
                                        </p:attrNameLst>
                                      </p:cBhvr>
                                      <p:to>
                                        <p:strVal val="visible"/>
                                      </p:to>
                                    </p:set>
                                    <p:animEffect transition="in" filter="fade">
                                      <p:cBhvr>
                                        <p:cTn id="3260" dur="500"/>
                                        <p:tgtEl>
                                          <p:spTgt spid="451"/>
                                        </p:tgtEl>
                                      </p:cBhvr>
                                    </p:animEffect>
                                  </p:childTnLst>
                                </p:cTn>
                              </p:par>
                            </p:childTnLst>
                          </p:cTn>
                        </p:par>
                      </p:childTnLst>
                    </p:cTn>
                  </p:par>
                </p:childTnLst>
              </p:cTn>
              <p:nextCondLst>
                <p:cond evt="onClick" delay="0">
                  <p:tgtEl>
                    <p:spTgt spid="439"/>
                  </p:tgtEl>
                </p:cond>
              </p:nextCondLst>
            </p:seq>
            <p:seq concurrent="1" nextAc="seek">
              <p:cTn id="3261" restart="whenNotActive" fill="hold" evtFilter="cancelBubble" nodeType="interactiveSeq">
                <p:stCondLst>
                  <p:cond evt="onClick" delay="0">
                    <p:tgtEl>
                      <p:spTgt spid="453"/>
                    </p:tgtEl>
                  </p:cond>
                </p:stCondLst>
                <p:endSync evt="end" delay="0">
                  <p:rtn val="all"/>
                </p:endSync>
                <p:childTnLst>
                  <p:par>
                    <p:cTn id="3262" fill="hold">
                      <p:stCondLst>
                        <p:cond delay="0"/>
                      </p:stCondLst>
                      <p:childTnLst>
                        <p:par>
                          <p:cTn id="3263" fill="hold">
                            <p:stCondLst>
                              <p:cond delay="0"/>
                            </p:stCondLst>
                            <p:childTnLst>
                              <p:par>
                                <p:cTn id="3264" presetID="1" presetClass="entr" presetSubtype="0" fill="hold" grpId="0" nodeType="clickEffect">
                                  <p:stCondLst>
                                    <p:cond delay="0"/>
                                  </p:stCondLst>
                                  <p:childTnLst>
                                    <p:set>
                                      <p:cBhvr>
                                        <p:cTn id="3265" dur="1" fill="hold">
                                          <p:stCondLst>
                                            <p:cond delay="0"/>
                                          </p:stCondLst>
                                        </p:cTn>
                                        <p:tgtEl>
                                          <p:spTgt spid="459"/>
                                        </p:tgtEl>
                                        <p:attrNameLst>
                                          <p:attrName>style.visibility</p:attrName>
                                        </p:attrNameLst>
                                      </p:cBhvr>
                                      <p:to>
                                        <p:strVal val="visible"/>
                                      </p:to>
                                    </p:set>
                                  </p:childTnLst>
                                </p:cTn>
                              </p:par>
                              <p:par>
                                <p:cTn id="3266" presetID="1" presetClass="entr" presetSubtype="0" fill="hold" grpId="0" nodeType="withEffect">
                                  <p:stCondLst>
                                    <p:cond delay="0"/>
                                  </p:stCondLst>
                                  <p:childTnLst>
                                    <p:set>
                                      <p:cBhvr>
                                        <p:cTn id="3267" dur="1" fill="hold">
                                          <p:stCondLst>
                                            <p:cond delay="0"/>
                                          </p:stCondLst>
                                        </p:cTn>
                                        <p:tgtEl>
                                          <p:spTgt spid="443"/>
                                        </p:tgtEl>
                                        <p:attrNameLst>
                                          <p:attrName>style.visibility</p:attrName>
                                        </p:attrNameLst>
                                      </p:cBhvr>
                                      <p:to>
                                        <p:strVal val="visible"/>
                                      </p:to>
                                    </p:set>
                                  </p:childTnLst>
                                </p:cTn>
                              </p:par>
                              <p:par>
                                <p:cTn id="3268" presetID="10" presetClass="exit" presetSubtype="0" fill="hold" grpId="0" nodeType="withEffect">
                                  <p:stCondLst>
                                    <p:cond delay="0"/>
                                  </p:stCondLst>
                                  <p:childTnLst>
                                    <p:animEffect transition="out" filter="fade">
                                      <p:cBhvr>
                                        <p:cTn id="3269" dur="500"/>
                                        <p:tgtEl>
                                          <p:spTgt spid="452"/>
                                        </p:tgtEl>
                                      </p:cBhvr>
                                    </p:animEffect>
                                    <p:set>
                                      <p:cBhvr>
                                        <p:cTn id="3270"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3"/>
                  </p:tgtEl>
                </p:cond>
              </p:nextCondLst>
            </p:seq>
            <p:seq concurrent="1" nextAc="seek">
              <p:cTn id="3271" restart="whenNotActive" fill="hold" evtFilter="cancelBubble" nodeType="interactiveSeq">
                <p:stCondLst>
                  <p:cond evt="onClick" delay="0">
                    <p:tgtEl>
                      <p:spTgt spid="454"/>
                    </p:tgtEl>
                  </p:cond>
                </p:stCondLst>
                <p:endSync evt="end" delay="0">
                  <p:rtn val="all"/>
                </p:endSync>
                <p:childTnLst>
                  <p:par>
                    <p:cTn id="3272" fill="hold">
                      <p:stCondLst>
                        <p:cond delay="0"/>
                      </p:stCondLst>
                      <p:childTnLst>
                        <p:par>
                          <p:cTn id="3273" fill="hold">
                            <p:stCondLst>
                              <p:cond delay="0"/>
                            </p:stCondLst>
                            <p:childTnLst>
                              <p:par>
                                <p:cTn id="3274" presetID="1" presetClass="entr" presetSubtype="0" fill="hold" grpId="0" nodeType="clickEffect">
                                  <p:stCondLst>
                                    <p:cond delay="0"/>
                                  </p:stCondLst>
                                  <p:childTnLst>
                                    <p:set>
                                      <p:cBhvr>
                                        <p:cTn id="3275" dur="1" fill="hold">
                                          <p:stCondLst>
                                            <p:cond delay="0"/>
                                          </p:stCondLst>
                                        </p:cTn>
                                        <p:tgtEl>
                                          <p:spTgt spid="460"/>
                                        </p:tgtEl>
                                        <p:attrNameLst>
                                          <p:attrName>style.visibility</p:attrName>
                                        </p:attrNameLst>
                                      </p:cBhvr>
                                      <p:to>
                                        <p:strVal val="visible"/>
                                      </p:to>
                                    </p:set>
                                  </p:childTnLst>
                                </p:cTn>
                              </p:par>
                              <p:par>
                                <p:cTn id="3276" presetID="10" presetClass="exit" presetSubtype="0" fill="hold" grpId="1" nodeType="withEffect">
                                  <p:stCondLst>
                                    <p:cond delay="0"/>
                                  </p:stCondLst>
                                  <p:childTnLst>
                                    <p:animEffect transition="out" filter="fade">
                                      <p:cBhvr>
                                        <p:cTn id="3277" dur="500"/>
                                        <p:tgtEl>
                                          <p:spTgt spid="452"/>
                                        </p:tgtEl>
                                      </p:cBhvr>
                                    </p:animEffect>
                                    <p:set>
                                      <p:cBhvr>
                                        <p:cTn id="3278"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4"/>
                  </p:tgtEl>
                </p:cond>
              </p:nextCondLst>
            </p:seq>
            <p:seq concurrent="1" nextAc="seek">
              <p:cTn id="3279" restart="whenNotActive" fill="hold" evtFilter="cancelBubble" nodeType="interactiveSeq">
                <p:stCondLst>
                  <p:cond evt="onClick" delay="0">
                    <p:tgtEl>
                      <p:spTgt spid="455"/>
                    </p:tgtEl>
                  </p:cond>
                </p:stCondLst>
                <p:endSync evt="end" delay="0">
                  <p:rtn val="all"/>
                </p:endSync>
                <p:childTnLst>
                  <p:par>
                    <p:cTn id="3280" fill="hold">
                      <p:stCondLst>
                        <p:cond delay="0"/>
                      </p:stCondLst>
                      <p:childTnLst>
                        <p:par>
                          <p:cTn id="3281" fill="hold">
                            <p:stCondLst>
                              <p:cond delay="0"/>
                            </p:stCondLst>
                            <p:childTnLst>
                              <p:par>
                                <p:cTn id="3282" presetID="1" presetClass="entr" presetSubtype="0" fill="hold" grpId="0" nodeType="clickEffect">
                                  <p:stCondLst>
                                    <p:cond delay="0"/>
                                  </p:stCondLst>
                                  <p:childTnLst>
                                    <p:set>
                                      <p:cBhvr>
                                        <p:cTn id="3283" dur="1" fill="hold">
                                          <p:stCondLst>
                                            <p:cond delay="0"/>
                                          </p:stCondLst>
                                        </p:cTn>
                                        <p:tgtEl>
                                          <p:spTgt spid="461"/>
                                        </p:tgtEl>
                                        <p:attrNameLst>
                                          <p:attrName>style.visibility</p:attrName>
                                        </p:attrNameLst>
                                      </p:cBhvr>
                                      <p:to>
                                        <p:strVal val="visible"/>
                                      </p:to>
                                    </p:set>
                                  </p:childTnLst>
                                </p:cTn>
                              </p:par>
                              <p:par>
                                <p:cTn id="3284" presetID="1" presetClass="entr" presetSubtype="0" fill="hold" grpId="2" nodeType="withEffect">
                                  <p:stCondLst>
                                    <p:cond delay="0"/>
                                  </p:stCondLst>
                                  <p:childTnLst>
                                    <p:set>
                                      <p:cBhvr>
                                        <p:cTn id="3285" dur="1" fill="hold">
                                          <p:stCondLst>
                                            <p:cond delay="0"/>
                                          </p:stCondLst>
                                        </p:cTn>
                                        <p:tgtEl>
                                          <p:spTgt spid="443"/>
                                        </p:tgtEl>
                                        <p:attrNameLst>
                                          <p:attrName>style.visibility</p:attrName>
                                        </p:attrNameLst>
                                      </p:cBhvr>
                                      <p:to>
                                        <p:strVal val="visible"/>
                                      </p:to>
                                    </p:set>
                                  </p:childTnLst>
                                </p:cTn>
                              </p:par>
                              <p:par>
                                <p:cTn id="3286" presetID="10" presetClass="exit" presetSubtype="0" fill="hold" grpId="2" nodeType="withEffect">
                                  <p:stCondLst>
                                    <p:cond delay="0"/>
                                  </p:stCondLst>
                                  <p:childTnLst>
                                    <p:animEffect transition="out" filter="fade">
                                      <p:cBhvr>
                                        <p:cTn id="3287" dur="500"/>
                                        <p:tgtEl>
                                          <p:spTgt spid="452"/>
                                        </p:tgtEl>
                                      </p:cBhvr>
                                    </p:animEffect>
                                    <p:set>
                                      <p:cBhvr>
                                        <p:cTn id="3288"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5"/>
                  </p:tgtEl>
                </p:cond>
              </p:nextCondLst>
            </p:seq>
            <p:seq concurrent="1" nextAc="seek">
              <p:cTn id="3289" restart="whenNotActive" fill="hold" evtFilter="cancelBubble" nodeType="interactiveSeq">
                <p:stCondLst>
                  <p:cond evt="onClick" delay="0">
                    <p:tgtEl>
                      <p:spTgt spid="457"/>
                    </p:tgtEl>
                  </p:cond>
                </p:stCondLst>
                <p:endSync evt="end" delay="0">
                  <p:rtn val="all"/>
                </p:endSync>
                <p:childTnLst>
                  <p:par>
                    <p:cTn id="3290" fill="hold">
                      <p:stCondLst>
                        <p:cond delay="0"/>
                      </p:stCondLst>
                      <p:childTnLst>
                        <p:par>
                          <p:cTn id="3291" fill="hold">
                            <p:stCondLst>
                              <p:cond delay="0"/>
                            </p:stCondLst>
                            <p:childTnLst>
                              <p:par>
                                <p:cTn id="3292" presetID="1" presetClass="entr" presetSubtype="0" fill="hold" grpId="0" nodeType="clickEffect">
                                  <p:stCondLst>
                                    <p:cond delay="0"/>
                                  </p:stCondLst>
                                  <p:childTnLst>
                                    <p:set>
                                      <p:cBhvr>
                                        <p:cTn id="3293" dur="1" fill="hold">
                                          <p:stCondLst>
                                            <p:cond delay="0"/>
                                          </p:stCondLst>
                                        </p:cTn>
                                        <p:tgtEl>
                                          <p:spTgt spid="463"/>
                                        </p:tgtEl>
                                        <p:attrNameLst>
                                          <p:attrName>style.visibility</p:attrName>
                                        </p:attrNameLst>
                                      </p:cBhvr>
                                      <p:to>
                                        <p:strVal val="visible"/>
                                      </p:to>
                                    </p:set>
                                  </p:childTnLst>
                                </p:cTn>
                              </p:par>
                              <p:par>
                                <p:cTn id="3294" presetID="1" presetClass="entr" presetSubtype="0" fill="hold" grpId="1" nodeType="withEffect">
                                  <p:stCondLst>
                                    <p:cond delay="0"/>
                                  </p:stCondLst>
                                  <p:childTnLst>
                                    <p:set>
                                      <p:cBhvr>
                                        <p:cTn id="3295" dur="1" fill="hold">
                                          <p:stCondLst>
                                            <p:cond delay="0"/>
                                          </p:stCondLst>
                                        </p:cTn>
                                        <p:tgtEl>
                                          <p:spTgt spid="443"/>
                                        </p:tgtEl>
                                        <p:attrNameLst>
                                          <p:attrName>style.visibility</p:attrName>
                                        </p:attrNameLst>
                                      </p:cBhvr>
                                      <p:to>
                                        <p:strVal val="visible"/>
                                      </p:to>
                                    </p:set>
                                  </p:childTnLst>
                                </p:cTn>
                              </p:par>
                              <p:par>
                                <p:cTn id="3296" presetID="10" presetClass="exit" presetSubtype="0" fill="hold" grpId="9" nodeType="withEffect">
                                  <p:stCondLst>
                                    <p:cond delay="0"/>
                                  </p:stCondLst>
                                  <p:childTnLst>
                                    <p:animEffect transition="out" filter="fade">
                                      <p:cBhvr>
                                        <p:cTn id="3297" dur="500"/>
                                        <p:tgtEl>
                                          <p:spTgt spid="452"/>
                                        </p:tgtEl>
                                      </p:cBhvr>
                                    </p:animEffect>
                                    <p:set>
                                      <p:cBhvr>
                                        <p:cTn id="3298"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7"/>
                  </p:tgtEl>
                </p:cond>
              </p:nextCondLst>
            </p:seq>
            <p:seq concurrent="1" nextAc="seek">
              <p:cTn id="3299" restart="whenNotActive" fill="hold" evtFilter="cancelBubble" nodeType="interactiveSeq">
                <p:stCondLst>
                  <p:cond evt="onClick" delay="0">
                    <p:tgtEl>
                      <p:spTgt spid="458"/>
                    </p:tgtEl>
                  </p:cond>
                </p:stCondLst>
                <p:endSync evt="end" delay="0">
                  <p:rtn val="all"/>
                </p:endSync>
                <p:childTnLst>
                  <p:par>
                    <p:cTn id="3300" fill="hold">
                      <p:stCondLst>
                        <p:cond delay="0"/>
                      </p:stCondLst>
                      <p:childTnLst>
                        <p:par>
                          <p:cTn id="3301" fill="hold">
                            <p:stCondLst>
                              <p:cond delay="0"/>
                            </p:stCondLst>
                            <p:childTnLst>
                              <p:par>
                                <p:cTn id="3302" presetID="1" presetClass="entr" presetSubtype="0" fill="hold" grpId="0" nodeType="clickEffect">
                                  <p:stCondLst>
                                    <p:cond delay="0"/>
                                  </p:stCondLst>
                                  <p:childTnLst>
                                    <p:set>
                                      <p:cBhvr>
                                        <p:cTn id="3303" dur="1" fill="hold">
                                          <p:stCondLst>
                                            <p:cond delay="0"/>
                                          </p:stCondLst>
                                        </p:cTn>
                                        <p:tgtEl>
                                          <p:spTgt spid="464"/>
                                        </p:tgtEl>
                                        <p:attrNameLst>
                                          <p:attrName>style.visibility</p:attrName>
                                        </p:attrNameLst>
                                      </p:cBhvr>
                                      <p:to>
                                        <p:strVal val="visible"/>
                                      </p:to>
                                    </p:set>
                                  </p:childTnLst>
                                </p:cTn>
                              </p:par>
                              <p:par>
                                <p:cTn id="3304" presetID="10" presetClass="exit" presetSubtype="0" fill="hold" grpId="10" nodeType="withEffect">
                                  <p:stCondLst>
                                    <p:cond delay="0"/>
                                  </p:stCondLst>
                                  <p:childTnLst>
                                    <p:animEffect transition="out" filter="fade">
                                      <p:cBhvr>
                                        <p:cTn id="3305" dur="500"/>
                                        <p:tgtEl>
                                          <p:spTgt spid="452"/>
                                        </p:tgtEl>
                                      </p:cBhvr>
                                    </p:animEffect>
                                    <p:set>
                                      <p:cBhvr>
                                        <p:cTn id="3306"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8"/>
                  </p:tgtEl>
                </p:cond>
              </p:nextCondLst>
            </p:seq>
            <p:seq concurrent="1" nextAc="seek">
              <p:cTn id="3307" restart="whenNotActive" fill="hold" evtFilter="cancelBubble" nodeType="interactiveSeq">
                <p:stCondLst>
                  <p:cond evt="onClick" delay="0">
                    <p:tgtEl>
                      <p:spTgt spid="456"/>
                    </p:tgtEl>
                  </p:cond>
                </p:stCondLst>
                <p:endSync evt="end" delay="0">
                  <p:rtn val="all"/>
                </p:endSync>
                <p:childTnLst>
                  <p:par>
                    <p:cTn id="3308" fill="hold">
                      <p:stCondLst>
                        <p:cond delay="0"/>
                      </p:stCondLst>
                      <p:childTnLst>
                        <p:par>
                          <p:cTn id="3309" fill="hold">
                            <p:stCondLst>
                              <p:cond delay="0"/>
                            </p:stCondLst>
                            <p:childTnLst>
                              <p:par>
                                <p:cTn id="3310" presetID="1" presetClass="entr" presetSubtype="0" fill="hold" grpId="0" nodeType="clickEffect">
                                  <p:stCondLst>
                                    <p:cond delay="0"/>
                                  </p:stCondLst>
                                  <p:childTnLst>
                                    <p:set>
                                      <p:cBhvr>
                                        <p:cTn id="3311" dur="1" fill="hold">
                                          <p:stCondLst>
                                            <p:cond delay="0"/>
                                          </p:stCondLst>
                                        </p:cTn>
                                        <p:tgtEl>
                                          <p:spTgt spid="462"/>
                                        </p:tgtEl>
                                        <p:attrNameLst>
                                          <p:attrName>style.visibility</p:attrName>
                                        </p:attrNameLst>
                                      </p:cBhvr>
                                      <p:to>
                                        <p:strVal val="visible"/>
                                      </p:to>
                                    </p:set>
                                  </p:childTnLst>
                                </p:cTn>
                              </p:par>
                              <p:par>
                                <p:cTn id="3312" presetID="1" presetClass="entr" presetSubtype="0" fill="hold" grpId="0" nodeType="withEffect">
                                  <p:stCondLst>
                                    <p:cond delay="0"/>
                                  </p:stCondLst>
                                  <p:childTnLst>
                                    <p:set>
                                      <p:cBhvr>
                                        <p:cTn id="3313" dur="1" fill="hold">
                                          <p:stCondLst>
                                            <p:cond delay="0"/>
                                          </p:stCondLst>
                                        </p:cTn>
                                        <p:tgtEl>
                                          <p:spTgt spid="445"/>
                                        </p:tgtEl>
                                        <p:attrNameLst>
                                          <p:attrName>style.visibility</p:attrName>
                                        </p:attrNameLst>
                                      </p:cBhvr>
                                      <p:to>
                                        <p:strVal val="visible"/>
                                      </p:to>
                                    </p:set>
                                  </p:childTnLst>
                                </p:cTn>
                              </p:par>
                              <p:par>
                                <p:cTn id="3314" presetID="10" presetClass="exit" presetSubtype="0" fill="hold" grpId="11" nodeType="withEffect">
                                  <p:stCondLst>
                                    <p:cond delay="0"/>
                                  </p:stCondLst>
                                  <p:childTnLst>
                                    <p:animEffect transition="out" filter="fade">
                                      <p:cBhvr>
                                        <p:cTn id="3315" dur="500"/>
                                        <p:tgtEl>
                                          <p:spTgt spid="452"/>
                                        </p:tgtEl>
                                      </p:cBhvr>
                                    </p:animEffect>
                                    <p:set>
                                      <p:cBhvr>
                                        <p:cTn id="3316"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6"/>
                  </p:tgtEl>
                </p:cond>
              </p:nextCondLst>
            </p:seq>
            <p:seq concurrent="1" nextAc="seek">
              <p:cTn id="3317" restart="whenNotActive" fill="hold" evtFilter="cancelBubble" nodeType="interactiveSeq">
                <p:stCondLst>
                  <p:cond evt="onClick" delay="0">
                    <p:tgtEl>
                      <p:spTgt spid="464"/>
                    </p:tgtEl>
                  </p:cond>
                </p:stCondLst>
                <p:endSync evt="end" delay="0">
                  <p:rtn val="all"/>
                </p:endSync>
                <p:childTnLst>
                  <p:par>
                    <p:cTn id="3318" fill="hold">
                      <p:stCondLst>
                        <p:cond delay="0"/>
                      </p:stCondLst>
                      <p:childTnLst>
                        <p:par>
                          <p:cTn id="3319" fill="hold">
                            <p:stCondLst>
                              <p:cond delay="0"/>
                            </p:stCondLst>
                            <p:childTnLst>
                              <p:par>
                                <p:cTn id="3320" presetID="1" presetClass="exit" presetSubtype="0" fill="hold" grpId="1" nodeType="clickEffect">
                                  <p:stCondLst>
                                    <p:cond delay="0"/>
                                  </p:stCondLst>
                                  <p:childTnLst>
                                    <p:set>
                                      <p:cBhvr>
                                        <p:cTn id="3321" dur="1" fill="hold">
                                          <p:stCondLst>
                                            <p:cond delay="0"/>
                                          </p:stCondLst>
                                        </p:cTn>
                                        <p:tgtEl>
                                          <p:spTgt spid="464"/>
                                        </p:tgtEl>
                                        <p:attrNameLst>
                                          <p:attrName>style.visibility</p:attrName>
                                        </p:attrNameLst>
                                      </p:cBhvr>
                                      <p:to>
                                        <p:strVal val="hidden"/>
                                      </p:to>
                                    </p:set>
                                  </p:childTnLst>
                                </p:cTn>
                              </p:par>
                              <p:par>
                                <p:cTn id="3322" presetID="10" presetClass="entr" presetSubtype="0" fill="hold" grpId="3" nodeType="withEffect">
                                  <p:stCondLst>
                                    <p:cond delay="0"/>
                                  </p:stCondLst>
                                  <p:childTnLst>
                                    <p:set>
                                      <p:cBhvr>
                                        <p:cTn id="3323" dur="1" fill="hold">
                                          <p:stCondLst>
                                            <p:cond delay="0"/>
                                          </p:stCondLst>
                                        </p:cTn>
                                        <p:tgtEl>
                                          <p:spTgt spid="452"/>
                                        </p:tgtEl>
                                        <p:attrNameLst>
                                          <p:attrName>style.visibility</p:attrName>
                                        </p:attrNameLst>
                                      </p:cBhvr>
                                      <p:to>
                                        <p:strVal val="visible"/>
                                      </p:to>
                                    </p:set>
                                    <p:animEffect transition="in" filter="fade">
                                      <p:cBhvr>
                                        <p:cTn id="3324" dur="500"/>
                                        <p:tgtEl>
                                          <p:spTgt spid="452"/>
                                        </p:tgtEl>
                                      </p:cBhvr>
                                    </p:animEffect>
                                  </p:childTnLst>
                                </p:cTn>
                              </p:par>
                            </p:childTnLst>
                          </p:cTn>
                        </p:par>
                      </p:childTnLst>
                    </p:cTn>
                  </p:par>
                </p:childTnLst>
              </p:cTn>
              <p:nextCondLst>
                <p:cond evt="onClick" delay="0">
                  <p:tgtEl>
                    <p:spTgt spid="464"/>
                  </p:tgtEl>
                </p:cond>
              </p:nextCondLst>
            </p:seq>
            <p:seq concurrent="1" nextAc="seek">
              <p:cTn id="3325" restart="whenNotActive" fill="hold" evtFilter="cancelBubble" nodeType="interactiveSeq">
                <p:stCondLst>
                  <p:cond evt="onClick" delay="0">
                    <p:tgtEl>
                      <p:spTgt spid="459"/>
                    </p:tgtEl>
                  </p:cond>
                </p:stCondLst>
                <p:endSync evt="end" delay="0">
                  <p:rtn val="all"/>
                </p:endSync>
                <p:childTnLst>
                  <p:par>
                    <p:cTn id="3326" fill="hold">
                      <p:stCondLst>
                        <p:cond delay="0"/>
                      </p:stCondLst>
                      <p:childTnLst>
                        <p:par>
                          <p:cTn id="3327" fill="hold">
                            <p:stCondLst>
                              <p:cond delay="0"/>
                            </p:stCondLst>
                            <p:childTnLst>
                              <p:par>
                                <p:cTn id="3328" presetID="1" presetClass="exit" presetSubtype="0" fill="hold" grpId="1" nodeType="clickEffect">
                                  <p:stCondLst>
                                    <p:cond delay="0"/>
                                  </p:stCondLst>
                                  <p:childTnLst>
                                    <p:set>
                                      <p:cBhvr>
                                        <p:cTn id="3329" dur="1" fill="hold">
                                          <p:stCondLst>
                                            <p:cond delay="0"/>
                                          </p:stCondLst>
                                        </p:cTn>
                                        <p:tgtEl>
                                          <p:spTgt spid="459"/>
                                        </p:tgtEl>
                                        <p:attrNameLst>
                                          <p:attrName>style.visibility</p:attrName>
                                        </p:attrNameLst>
                                      </p:cBhvr>
                                      <p:to>
                                        <p:strVal val="hidden"/>
                                      </p:to>
                                    </p:set>
                                  </p:childTnLst>
                                </p:cTn>
                              </p:par>
                              <p:par>
                                <p:cTn id="3330" presetID="10" presetClass="entr" presetSubtype="0" fill="hold" grpId="4" nodeType="withEffect">
                                  <p:stCondLst>
                                    <p:cond delay="0"/>
                                  </p:stCondLst>
                                  <p:childTnLst>
                                    <p:set>
                                      <p:cBhvr>
                                        <p:cTn id="3331" dur="1" fill="hold">
                                          <p:stCondLst>
                                            <p:cond delay="0"/>
                                          </p:stCondLst>
                                        </p:cTn>
                                        <p:tgtEl>
                                          <p:spTgt spid="452"/>
                                        </p:tgtEl>
                                        <p:attrNameLst>
                                          <p:attrName>style.visibility</p:attrName>
                                        </p:attrNameLst>
                                      </p:cBhvr>
                                      <p:to>
                                        <p:strVal val="visible"/>
                                      </p:to>
                                    </p:set>
                                    <p:animEffect transition="in" filter="fade">
                                      <p:cBhvr>
                                        <p:cTn id="3332" dur="500"/>
                                        <p:tgtEl>
                                          <p:spTgt spid="452"/>
                                        </p:tgtEl>
                                      </p:cBhvr>
                                    </p:animEffect>
                                  </p:childTnLst>
                                </p:cTn>
                              </p:par>
                              <p:par>
                                <p:cTn id="3333" presetID="1" presetClass="exit" presetSubtype="0" fill="hold" grpId="4" nodeType="withEffect">
                                  <p:stCondLst>
                                    <p:cond delay="0"/>
                                  </p:stCondLst>
                                  <p:childTnLst>
                                    <p:set>
                                      <p:cBhvr>
                                        <p:cTn id="3334" dur="1" fill="hold">
                                          <p:stCondLst>
                                            <p:cond delay="0"/>
                                          </p:stCondLst>
                                        </p:cTn>
                                        <p:tgtEl>
                                          <p:spTgt spid="443"/>
                                        </p:tgtEl>
                                        <p:attrNameLst>
                                          <p:attrName>style.visibility</p:attrName>
                                        </p:attrNameLst>
                                      </p:cBhvr>
                                      <p:to>
                                        <p:strVal val="hidden"/>
                                      </p:to>
                                    </p:set>
                                  </p:childTnLst>
                                </p:cTn>
                              </p:par>
                            </p:childTnLst>
                          </p:cTn>
                        </p:par>
                      </p:childTnLst>
                    </p:cTn>
                  </p:par>
                </p:childTnLst>
              </p:cTn>
              <p:nextCondLst>
                <p:cond evt="onClick" delay="0">
                  <p:tgtEl>
                    <p:spTgt spid="459"/>
                  </p:tgtEl>
                </p:cond>
              </p:nextCondLst>
            </p:seq>
            <p:seq concurrent="1" nextAc="seek">
              <p:cTn id="3335" restart="whenNotActive" fill="hold" evtFilter="cancelBubble" nodeType="interactiveSeq">
                <p:stCondLst>
                  <p:cond evt="onClick" delay="0">
                    <p:tgtEl>
                      <p:spTgt spid="460"/>
                    </p:tgtEl>
                  </p:cond>
                </p:stCondLst>
                <p:endSync evt="end" delay="0">
                  <p:rtn val="all"/>
                </p:endSync>
                <p:childTnLst>
                  <p:par>
                    <p:cTn id="3336" fill="hold">
                      <p:stCondLst>
                        <p:cond delay="0"/>
                      </p:stCondLst>
                      <p:childTnLst>
                        <p:par>
                          <p:cTn id="3337" fill="hold">
                            <p:stCondLst>
                              <p:cond delay="0"/>
                            </p:stCondLst>
                            <p:childTnLst>
                              <p:par>
                                <p:cTn id="3338" presetID="1" presetClass="exit" presetSubtype="0" fill="hold" grpId="1" nodeType="clickEffect">
                                  <p:stCondLst>
                                    <p:cond delay="0"/>
                                  </p:stCondLst>
                                  <p:childTnLst>
                                    <p:set>
                                      <p:cBhvr>
                                        <p:cTn id="3339" dur="1" fill="hold">
                                          <p:stCondLst>
                                            <p:cond delay="0"/>
                                          </p:stCondLst>
                                        </p:cTn>
                                        <p:tgtEl>
                                          <p:spTgt spid="460"/>
                                        </p:tgtEl>
                                        <p:attrNameLst>
                                          <p:attrName>style.visibility</p:attrName>
                                        </p:attrNameLst>
                                      </p:cBhvr>
                                      <p:to>
                                        <p:strVal val="hidden"/>
                                      </p:to>
                                    </p:set>
                                  </p:childTnLst>
                                </p:cTn>
                              </p:par>
                              <p:par>
                                <p:cTn id="3340" presetID="10" presetClass="entr" presetSubtype="0" fill="hold" grpId="5" nodeType="withEffect">
                                  <p:stCondLst>
                                    <p:cond delay="0"/>
                                  </p:stCondLst>
                                  <p:childTnLst>
                                    <p:set>
                                      <p:cBhvr>
                                        <p:cTn id="3341" dur="1" fill="hold">
                                          <p:stCondLst>
                                            <p:cond delay="0"/>
                                          </p:stCondLst>
                                        </p:cTn>
                                        <p:tgtEl>
                                          <p:spTgt spid="452"/>
                                        </p:tgtEl>
                                        <p:attrNameLst>
                                          <p:attrName>style.visibility</p:attrName>
                                        </p:attrNameLst>
                                      </p:cBhvr>
                                      <p:to>
                                        <p:strVal val="visible"/>
                                      </p:to>
                                    </p:set>
                                    <p:animEffect transition="in" filter="fade">
                                      <p:cBhvr>
                                        <p:cTn id="3342" dur="500"/>
                                        <p:tgtEl>
                                          <p:spTgt spid="452"/>
                                        </p:tgtEl>
                                      </p:cBhvr>
                                    </p:animEffect>
                                  </p:childTnLst>
                                </p:cTn>
                              </p:par>
                            </p:childTnLst>
                          </p:cTn>
                        </p:par>
                      </p:childTnLst>
                    </p:cTn>
                  </p:par>
                </p:childTnLst>
              </p:cTn>
              <p:nextCondLst>
                <p:cond evt="onClick" delay="0">
                  <p:tgtEl>
                    <p:spTgt spid="460"/>
                  </p:tgtEl>
                </p:cond>
              </p:nextCondLst>
            </p:seq>
            <p:seq concurrent="1" nextAc="seek">
              <p:cTn id="3343" restart="whenNotActive" fill="hold" evtFilter="cancelBubble" nodeType="interactiveSeq">
                <p:stCondLst>
                  <p:cond evt="onClick" delay="0">
                    <p:tgtEl>
                      <p:spTgt spid="461"/>
                    </p:tgtEl>
                  </p:cond>
                </p:stCondLst>
                <p:endSync evt="end" delay="0">
                  <p:rtn val="all"/>
                </p:endSync>
                <p:childTnLst>
                  <p:par>
                    <p:cTn id="3344" fill="hold">
                      <p:stCondLst>
                        <p:cond delay="0"/>
                      </p:stCondLst>
                      <p:childTnLst>
                        <p:par>
                          <p:cTn id="3345" fill="hold">
                            <p:stCondLst>
                              <p:cond delay="0"/>
                            </p:stCondLst>
                            <p:childTnLst>
                              <p:par>
                                <p:cTn id="3346" presetID="1" presetClass="exit" presetSubtype="0" fill="hold" grpId="1" nodeType="clickEffect">
                                  <p:stCondLst>
                                    <p:cond delay="0"/>
                                  </p:stCondLst>
                                  <p:childTnLst>
                                    <p:set>
                                      <p:cBhvr>
                                        <p:cTn id="3347" dur="1" fill="hold">
                                          <p:stCondLst>
                                            <p:cond delay="0"/>
                                          </p:stCondLst>
                                        </p:cTn>
                                        <p:tgtEl>
                                          <p:spTgt spid="461"/>
                                        </p:tgtEl>
                                        <p:attrNameLst>
                                          <p:attrName>style.visibility</p:attrName>
                                        </p:attrNameLst>
                                      </p:cBhvr>
                                      <p:to>
                                        <p:strVal val="hidden"/>
                                      </p:to>
                                    </p:set>
                                  </p:childTnLst>
                                </p:cTn>
                              </p:par>
                              <p:par>
                                <p:cTn id="3348" presetID="1" presetClass="exit" presetSubtype="0" fill="hold" grpId="3" nodeType="withEffect">
                                  <p:stCondLst>
                                    <p:cond delay="0"/>
                                  </p:stCondLst>
                                  <p:childTnLst>
                                    <p:set>
                                      <p:cBhvr>
                                        <p:cTn id="3349" dur="1" fill="hold">
                                          <p:stCondLst>
                                            <p:cond delay="0"/>
                                          </p:stCondLst>
                                        </p:cTn>
                                        <p:tgtEl>
                                          <p:spTgt spid="443"/>
                                        </p:tgtEl>
                                        <p:attrNameLst>
                                          <p:attrName>style.visibility</p:attrName>
                                        </p:attrNameLst>
                                      </p:cBhvr>
                                      <p:to>
                                        <p:strVal val="hidden"/>
                                      </p:to>
                                    </p:set>
                                  </p:childTnLst>
                                </p:cTn>
                              </p:par>
                              <p:par>
                                <p:cTn id="3350" presetID="10" presetClass="entr" presetSubtype="0" fill="hold" grpId="6" nodeType="withEffect">
                                  <p:stCondLst>
                                    <p:cond delay="0"/>
                                  </p:stCondLst>
                                  <p:childTnLst>
                                    <p:set>
                                      <p:cBhvr>
                                        <p:cTn id="3351" dur="1" fill="hold">
                                          <p:stCondLst>
                                            <p:cond delay="0"/>
                                          </p:stCondLst>
                                        </p:cTn>
                                        <p:tgtEl>
                                          <p:spTgt spid="452"/>
                                        </p:tgtEl>
                                        <p:attrNameLst>
                                          <p:attrName>style.visibility</p:attrName>
                                        </p:attrNameLst>
                                      </p:cBhvr>
                                      <p:to>
                                        <p:strVal val="visible"/>
                                      </p:to>
                                    </p:set>
                                    <p:animEffect transition="in" filter="fade">
                                      <p:cBhvr>
                                        <p:cTn id="3352" dur="500"/>
                                        <p:tgtEl>
                                          <p:spTgt spid="452"/>
                                        </p:tgtEl>
                                      </p:cBhvr>
                                    </p:animEffect>
                                  </p:childTnLst>
                                </p:cTn>
                              </p:par>
                            </p:childTnLst>
                          </p:cTn>
                        </p:par>
                      </p:childTnLst>
                    </p:cTn>
                  </p:par>
                </p:childTnLst>
              </p:cTn>
              <p:nextCondLst>
                <p:cond evt="onClick" delay="0">
                  <p:tgtEl>
                    <p:spTgt spid="461"/>
                  </p:tgtEl>
                </p:cond>
              </p:nextCondLst>
            </p:seq>
            <p:seq concurrent="1" nextAc="seek">
              <p:cTn id="3353" restart="whenNotActive" fill="hold" evtFilter="cancelBubble" nodeType="interactiveSeq">
                <p:stCondLst>
                  <p:cond evt="onClick" delay="0">
                    <p:tgtEl>
                      <p:spTgt spid="462"/>
                    </p:tgtEl>
                  </p:cond>
                </p:stCondLst>
                <p:endSync evt="end" delay="0">
                  <p:rtn val="all"/>
                </p:endSync>
                <p:childTnLst>
                  <p:par>
                    <p:cTn id="3354" fill="hold">
                      <p:stCondLst>
                        <p:cond delay="0"/>
                      </p:stCondLst>
                      <p:childTnLst>
                        <p:par>
                          <p:cTn id="3355" fill="hold">
                            <p:stCondLst>
                              <p:cond delay="0"/>
                            </p:stCondLst>
                            <p:childTnLst>
                              <p:par>
                                <p:cTn id="3356" presetID="1" presetClass="exit" presetSubtype="0" fill="hold" grpId="1" nodeType="clickEffect">
                                  <p:stCondLst>
                                    <p:cond delay="0"/>
                                  </p:stCondLst>
                                  <p:childTnLst>
                                    <p:set>
                                      <p:cBhvr>
                                        <p:cTn id="3357" dur="1" fill="hold">
                                          <p:stCondLst>
                                            <p:cond delay="0"/>
                                          </p:stCondLst>
                                        </p:cTn>
                                        <p:tgtEl>
                                          <p:spTgt spid="462"/>
                                        </p:tgtEl>
                                        <p:attrNameLst>
                                          <p:attrName>style.visibility</p:attrName>
                                        </p:attrNameLst>
                                      </p:cBhvr>
                                      <p:to>
                                        <p:strVal val="hidden"/>
                                      </p:to>
                                    </p:set>
                                  </p:childTnLst>
                                </p:cTn>
                              </p:par>
                              <p:par>
                                <p:cTn id="3358" presetID="1" presetClass="exit" presetSubtype="0" fill="hold" grpId="1" nodeType="withEffect">
                                  <p:stCondLst>
                                    <p:cond delay="0"/>
                                  </p:stCondLst>
                                  <p:childTnLst>
                                    <p:set>
                                      <p:cBhvr>
                                        <p:cTn id="3359" dur="1" fill="hold">
                                          <p:stCondLst>
                                            <p:cond delay="0"/>
                                          </p:stCondLst>
                                        </p:cTn>
                                        <p:tgtEl>
                                          <p:spTgt spid="445"/>
                                        </p:tgtEl>
                                        <p:attrNameLst>
                                          <p:attrName>style.visibility</p:attrName>
                                        </p:attrNameLst>
                                      </p:cBhvr>
                                      <p:to>
                                        <p:strVal val="hidden"/>
                                      </p:to>
                                    </p:set>
                                  </p:childTnLst>
                                </p:cTn>
                              </p:par>
                              <p:par>
                                <p:cTn id="3360" presetID="10" presetClass="entr" presetSubtype="0" fill="hold" grpId="8" nodeType="withEffect">
                                  <p:stCondLst>
                                    <p:cond delay="0"/>
                                  </p:stCondLst>
                                  <p:childTnLst>
                                    <p:set>
                                      <p:cBhvr>
                                        <p:cTn id="3361" dur="1" fill="hold">
                                          <p:stCondLst>
                                            <p:cond delay="0"/>
                                          </p:stCondLst>
                                        </p:cTn>
                                        <p:tgtEl>
                                          <p:spTgt spid="452"/>
                                        </p:tgtEl>
                                        <p:attrNameLst>
                                          <p:attrName>style.visibility</p:attrName>
                                        </p:attrNameLst>
                                      </p:cBhvr>
                                      <p:to>
                                        <p:strVal val="visible"/>
                                      </p:to>
                                    </p:set>
                                    <p:animEffect transition="in" filter="fade">
                                      <p:cBhvr>
                                        <p:cTn id="3362" dur="500"/>
                                        <p:tgtEl>
                                          <p:spTgt spid="452"/>
                                        </p:tgtEl>
                                      </p:cBhvr>
                                    </p:animEffect>
                                  </p:childTnLst>
                                </p:cTn>
                              </p:par>
                            </p:childTnLst>
                          </p:cTn>
                        </p:par>
                      </p:childTnLst>
                    </p:cTn>
                  </p:par>
                </p:childTnLst>
              </p:cTn>
              <p:nextCondLst>
                <p:cond evt="onClick" delay="0">
                  <p:tgtEl>
                    <p:spTgt spid="462"/>
                  </p:tgtEl>
                </p:cond>
              </p:nextCondLst>
            </p:seq>
            <p:seq concurrent="1" nextAc="seek">
              <p:cTn id="3363" restart="whenNotActive" fill="hold" evtFilter="cancelBubble" nodeType="interactiveSeq">
                <p:stCondLst>
                  <p:cond evt="onClick" delay="0">
                    <p:tgtEl>
                      <p:spTgt spid="463"/>
                    </p:tgtEl>
                  </p:cond>
                </p:stCondLst>
                <p:endSync evt="end" delay="0">
                  <p:rtn val="all"/>
                </p:endSync>
                <p:childTnLst>
                  <p:par>
                    <p:cTn id="3364" fill="hold">
                      <p:stCondLst>
                        <p:cond delay="0"/>
                      </p:stCondLst>
                      <p:childTnLst>
                        <p:par>
                          <p:cTn id="3365" fill="hold">
                            <p:stCondLst>
                              <p:cond delay="0"/>
                            </p:stCondLst>
                            <p:childTnLst>
                              <p:par>
                                <p:cTn id="3366" presetID="1" presetClass="exit" presetSubtype="0" fill="hold" grpId="1" nodeType="clickEffect">
                                  <p:stCondLst>
                                    <p:cond delay="0"/>
                                  </p:stCondLst>
                                  <p:childTnLst>
                                    <p:set>
                                      <p:cBhvr>
                                        <p:cTn id="3367" dur="1" fill="hold">
                                          <p:stCondLst>
                                            <p:cond delay="0"/>
                                          </p:stCondLst>
                                        </p:cTn>
                                        <p:tgtEl>
                                          <p:spTgt spid="463"/>
                                        </p:tgtEl>
                                        <p:attrNameLst>
                                          <p:attrName>style.visibility</p:attrName>
                                        </p:attrNameLst>
                                      </p:cBhvr>
                                      <p:to>
                                        <p:strVal val="hidden"/>
                                      </p:to>
                                    </p:set>
                                  </p:childTnLst>
                                </p:cTn>
                              </p:par>
                              <p:par>
                                <p:cTn id="3368" presetID="1" presetClass="exit" presetSubtype="0" fill="hold" grpId="5" nodeType="withEffect">
                                  <p:stCondLst>
                                    <p:cond delay="0"/>
                                  </p:stCondLst>
                                  <p:childTnLst>
                                    <p:set>
                                      <p:cBhvr>
                                        <p:cTn id="3369" dur="1" fill="hold">
                                          <p:stCondLst>
                                            <p:cond delay="0"/>
                                          </p:stCondLst>
                                        </p:cTn>
                                        <p:tgtEl>
                                          <p:spTgt spid="443"/>
                                        </p:tgtEl>
                                        <p:attrNameLst>
                                          <p:attrName>style.visibility</p:attrName>
                                        </p:attrNameLst>
                                      </p:cBhvr>
                                      <p:to>
                                        <p:strVal val="hidden"/>
                                      </p:to>
                                    </p:set>
                                  </p:childTnLst>
                                </p:cTn>
                              </p:par>
                              <p:par>
                                <p:cTn id="3370" presetID="10" presetClass="entr" presetSubtype="0" fill="hold" grpId="7" nodeType="withEffect">
                                  <p:stCondLst>
                                    <p:cond delay="0"/>
                                  </p:stCondLst>
                                  <p:childTnLst>
                                    <p:set>
                                      <p:cBhvr>
                                        <p:cTn id="3371" dur="1" fill="hold">
                                          <p:stCondLst>
                                            <p:cond delay="0"/>
                                          </p:stCondLst>
                                        </p:cTn>
                                        <p:tgtEl>
                                          <p:spTgt spid="452"/>
                                        </p:tgtEl>
                                        <p:attrNameLst>
                                          <p:attrName>style.visibility</p:attrName>
                                        </p:attrNameLst>
                                      </p:cBhvr>
                                      <p:to>
                                        <p:strVal val="visible"/>
                                      </p:to>
                                    </p:set>
                                    <p:animEffect transition="in" filter="fade">
                                      <p:cBhvr>
                                        <p:cTn id="3372" dur="500"/>
                                        <p:tgtEl>
                                          <p:spTgt spid="452"/>
                                        </p:tgtEl>
                                      </p:cBhvr>
                                    </p:animEffect>
                                  </p:childTnLst>
                                </p:cTn>
                              </p:par>
                            </p:childTnLst>
                          </p:cTn>
                        </p:par>
                      </p:childTnLst>
                    </p:cTn>
                  </p:par>
                </p:childTnLst>
              </p:cTn>
              <p:nextCondLst>
                <p:cond evt="onClick" delay="0">
                  <p:tgtEl>
                    <p:spTgt spid="463"/>
                  </p:tgtEl>
                </p:cond>
              </p:nextCondLst>
            </p:seq>
            <p:seq concurrent="1" nextAc="seek">
              <p:cTn id="3373" restart="whenNotActive" fill="hold" evtFilter="cancelBubble" nodeType="interactiveSeq">
                <p:stCondLst>
                  <p:cond evt="onClick" delay="0">
                    <p:tgtEl>
                      <p:spTgt spid="465"/>
                    </p:tgtEl>
                  </p:cond>
                </p:stCondLst>
                <p:endSync evt="end" delay="0">
                  <p:rtn val="all"/>
                </p:endSync>
                <p:childTnLst>
                  <p:par>
                    <p:cTn id="3374" fill="hold">
                      <p:stCondLst>
                        <p:cond delay="0"/>
                      </p:stCondLst>
                      <p:childTnLst>
                        <p:par>
                          <p:cTn id="3375" fill="hold">
                            <p:stCondLst>
                              <p:cond delay="0"/>
                            </p:stCondLst>
                            <p:childTnLst>
                              <p:par>
                                <p:cTn id="3376" presetID="1" presetClass="entr" presetSubtype="0" fill="hold" grpId="0" nodeType="clickEffect">
                                  <p:stCondLst>
                                    <p:cond delay="0"/>
                                  </p:stCondLst>
                                  <p:childTnLst>
                                    <p:set>
                                      <p:cBhvr>
                                        <p:cTn id="3377" dur="1" fill="hold">
                                          <p:stCondLst>
                                            <p:cond delay="0"/>
                                          </p:stCondLst>
                                        </p:cTn>
                                        <p:tgtEl>
                                          <p:spTgt spid="471"/>
                                        </p:tgtEl>
                                        <p:attrNameLst>
                                          <p:attrName>style.visibility</p:attrName>
                                        </p:attrNameLst>
                                      </p:cBhvr>
                                      <p:to>
                                        <p:strVal val="visible"/>
                                      </p:to>
                                    </p:set>
                                  </p:childTnLst>
                                </p:cTn>
                              </p:par>
                              <p:par>
                                <p:cTn id="3378" presetID="1" presetClass="entr" presetSubtype="0" fill="hold" grpId="0" nodeType="withEffect">
                                  <p:stCondLst>
                                    <p:cond delay="0"/>
                                  </p:stCondLst>
                                  <p:childTnLst>
                                    <p:set>
                                      <p:cBhvr>
                                        <p:cTn id="3379" dur="1" fill="hold">
                                          <p:stCondLst>
                                            <p:cond delay="0"/>
                                          </p:stCondLst>
                                        </p:cTn>
                                        <p:tgtEl>
                                          <p:spTgt spid="447"/>
                                        </p:tgtEl>
                                        <p:attrNameLst>
                                          <p:attrName>style.visibility</p:attrName>
                                        </p:attrNameLst>
                                      </p:cBhvr>
                                      <p:to>
                                        <p:strVal val="visible"/>
                                      </p:to>
                                    </p:set>
                                  </p:childTnLst>
                                </p:cTn>
                              </p:par>
                              <p:par>
                                <p:cTn id="3380" presetID="10" presetClass="exit" presetSubtype="0" fill="hold" grpId="1" nodeType="withEffect">
                                  <p:stCondLst>
                                    <p:cond delay="0"/>
                                  </p:stCondLst>
                                  <p:childTnLst>
                                    <p:animEffect transition="out" filter="fade">
                                      <p:cBhvr>
                                        <p:cTn id="3381" dur="500"/>
                                        <p:tgtEl>
                                          <p:spTgt spid="450"/>
                                        </p:tgtEl>
                                      </p:cBhvr>
                                    </p:animEffect>
                                    <p:set>
                                      <p:cBhvr>
                                        <p:cTn id="3382"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5"/>
                  </p:tgtEl>
                </p:cond>
              </p:nextCondLst>
            </p:seq>
            <p:seq concurrent="1" nextAc="seek">
              <p:cTn id="3383" restart="whenNotActive" fill="hold" evtFilter="cancelBubble" nodeType="interactiveSeq">
                <p:stCondLst>
                  <p:cond evt="onClick" delay="0">
                    <p:tgtEl>
                      <p:spTgt spid="466"/>
                    </p:tgtEl>
                  </p:cond>
                </p:stCondLst>
                <p:endSync evt="end" delay="0">
                  <p:rtn val="all"/>
                </p:endSync>
                <p:childTnLst>
                  <p:par>
                    <p:cTn id="3384" fill="hold">
                      <p:stCondLst>
                        <p:cond delay="0"/>
                      </p:stCondLst>
                      <p:childTnLst>
                        <p:par>
                          <p:cTn id="3385" fill="hold">
                            <p:stCondLst>
                              <p:cond delay="0"/>
                            </p:stCondLst>
                            <p:childTnLst>
                              <p:par>
                                <p:cTn id="3386" presetID="1" presetClass="entr" presetSubtype="0" fill="hold" grpId="0" nodeType="clickEffect">
                                  <p:stCondLst>
                                    <p:cond delay="0"/>
                                  </p:stCondLst>
                                  <p:childTnLst>
                                    <p:set>
                                      <p:cBhvr>
                                        <p:cTn id="3387" dur="1" fill="hold">
                                          <p:stCondLst>
                                            <p:cond delay="0"/>
                                          </p:stCondLst>
                                        </p:cTn>
                                        <p:tgtEl>
                                          <p:spTgt spid="472"/>
                                        </p:tgtEl>
                                        <p:attrNameLst>
                                          <p:attrName>style.visibility</p:attrName>
                                        </p:attrNameLst>
                                      </p:cBhvr>
                                      <p:to>
                                        <p:strVal val="visible"/>
                                      </p:to>
                                    </p:set>
                                  </p:childTnLst>
                                </p:cTn>
                              </p:par>
                              <p:par>
                                <p:cTn id="3388" presetID="10" presetClass="exit" presetSubtype="0" fill="hold" grpId="2" nodeType="withEffect">
                                  <p:stCondLst>
                                    <p:cond delay="0"/>
                                  </p:stCondLst>
                                  <p:childTnLst>
                                    <p:animEffect transition="out" filter="fade">
                                      <p:cBhvr>
                                        <p:cTn id="3389" dur="500"/>
                                        <p:tgtEl>
                                          <p:spTgt spid="450"/>
                                        </p:tgtEl>
                                      </p:cBhvr>
                                    </p:animEffect>
                                    <p:set>
                                      <p:cBhvr>
                                        <p:cTn id="3390"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6"/>
                  </p:tgtEl>
                </p:cond>
              </p:nextCondLst>
            </p:seq>
            <p:seq concurrent="1" nextAc="seek">
              <p:cTn id="3391" restart="whenNotActive" fill="hold" evtFilter="cancelBubble" nodeType="interactiveSeq">
                <p:stCondLst>
                  <p:cond evt="onClick" delay="0">
                    <p:tgtEl>
                      <p:spTgt spid="467"/>
                    </p:tgtEl>
                  </p:cond>
                </p:stCondLst>
                <p:endSync evt="end" delay="0">
                  <p:rtn val="all"/>
                </p:endSync>
                <p:childTnLst>
                  <p:par>
                    <p:cTn id="3392" fill="hold">
                      <p:stCondLst>
                        <p:cond delay="0"/>
                      </p:stCondLst>
                      <p:childTnLst>
                        <p:par>
                          <p:cTn id="3393" fill="hold">
                            <p:stCondLst>
                              <p:cond delay="0"/>
                            </p:stCondLst>
                            <p:childTnLst>
                              <p:par>
                                <p:cTn id="3394" presetID="1" presetClass="entr" presetSubtype="0" fill="hold" grpId="1" nodeType="clickEffect">
                                  <p:stCondLst>
                                    <p:cond delay="0"/>
                                  </p:stCondLst>
                                  <p:childTnLst>
                                    <p:set>
                                      <p:cBhvr>
                                        <p:cTn id="3395" dur="1" fill="hold">
                                          <p:stCondLst>
                                            <p:cond delay="0"/>
                                          </p:stCondLst>
                                        </p:cTn>
                                        <p:tgtEl>
                                          <p:spTgt spid="473"/>
                                        </p:tgtEl>
                                        <p:attrNameLst>
                                          <p:attrName>style.visibility</p:attrName>
                                        </p:attrNameLst>
                                      </p:cBhvr>
                                      <p:to>
                                        <p:strVal val="visible"/>
                                      </p:to>
                                    </p:set>
                                  </p:childTnLst>
                                </p:cTn>
                              </p:par>
                              <p:par>
                                <p:cTn id="3396" presetID="1" presetClass="entr" presetSubtype="0" fill="hold" grpId="1" nodeType="withEffect">
                                  <p:stCondLst>
                                    <p:cond delay="0"/>
                                  </p:stCondLst>
                                  <p:childTnLst>
                                    <p:set>
                                      <p:cBhvr>
                                        <p:cTn id="3397" dur="1" fill="hold">
                                          <p:stCondLst>
                                            <p:cond delay="0"/>
                                          </p:stCondLst>
                                        </p:cTn>
                                        <p:tgtEl>
                                          <p:spTgt spid="442"/>
                                        </p:tgtEl>
                                        <p:attrNameLst>
                                          <p:attrName>style.visibility</p:attrName>
                                        </p:attrNameLst>
                                      </p:cBhvr>
                                      <p:to>
                                        <p:strVal val="visible"/>
                                      </p:to>
                                    </p:set>
                                  </p:childTnLst>
                                </p:cTn>
                              </p:par>
                              <p:par>
                                <p:cTn id="3398" presetID="10" presetClass="exit" presetSubtype="0" fill="hold" grpId="5" nodeType="withEffect">
                                  <p:stCondLst>
                                    <p:cond delay="0"/>
                                  </p:stCondLst>
                                  <p:childTnLst>
                                    <p:animEffect transition="out" filter="fade">
                                      <p:cBhvr>
                                        <p:cTn id="3399" dur="500"/>
                                        <p:tgtEl>
                                          <p:spTgt spid="450"/>
                                        </p:tgtEl>
                                      </p:cBhvr>
                                    </p:animEffect>
                                    <p:set>
                                      <p:cBhvr>
                                        <p:cTn id="3400"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7"/>
                  </p:tgtEl>
                </p:cond>
              </p:nextCondLst>
            </p:seq>
            <p:seq concurrent="1" nextAc="seek">
              <p:cTn id="3401" restart="whenNotActive" fill="hold" evtFilter="cancelBubble" nodeType="interactiveSeq">
                <p:stCondLst>
                  <p:cond evt="onClick" delay="0">
                    <p:tgtEl>
                      <p:spTgt spid="469"/>
                    </p:tgtEl>
                  </p:cond>
                </p:stCondLst>
                <p:endSync evt="end" delay="0">
                  <p:rtn val="all"/>
                </p:endSync>
                <p:childTnLst>
                  <p:par>
                    <p:cTn id="3402" fill="hold">
                      <p:stCondLst>
                        <p:cond delay="0"/>
                      </p:stCondLst>
                      <p:childTnLst>
                        <p:par>
                          <p:cTn id="3403" fill="hold">
                            <p:stCondLst>
                              <p:cond delay="0"/>
                            </p:stCondLst>
                            <p:childTnLst>
                              <p:par>
                                <p:cTn id="3404" presetID="1" presetClass="entr" presetSubtype="0" fill="hold" grpId="0" nodeType="clickEffect">
                                  <p:stCondLst>
                                    <p:cond delay="0"/>
                                  </p:stCondLst>
                                  <p:childTnLst>
                                    <p:set>
                                      <p:cBhvr>
                                        <p:cTn id="3405" dur="1" fill="hold">
                                          <p:stCondLst>
                                            <p:cond delay="0"/>
                                          </p:stCondLst>
                                        </p:cTn>
                                        <p:tgtEl>
                                          <p:spTgt spid="475"/>
                                        </p:tgtEl>
                                        <p:attrNameLst>
                                          <p:attrName>style.visibility</p:attrName>
                                        </p:attrNameLst>
                                      </p:cBhvr>
                                      <p:to>
                                        <p:strVal val="visible"/>
                                      </p:to>
                                    </p:set>
                                  </p:childTnLst>
                                </p:cTn>
                              </p:par>
                              <p:par>
                                <p:cTn id="3406" presetID="1" presetClass="entr" presetSubtype="0" fill="hold" grpId="0" nodeType="withEffect">
                                  <p:stCondLst>
                                    <p:cond delay="0"/>
                                  </p:stCondLst>
                                  <p:childTnLst>
                                    <p:set>
                                      <p:cBhvr>
                                        <p:cTn id="3407" dur="1" fill="hold">
                                          <p:stCondLst>
                                            <p:cond delay="0"/>
                                          </p:stCondLst>
                                        </p:cTn>
                                        <p:tgtEl>
                                          <p:spTgt spid="442"/>
                                        </p:tgtEl>
                                        <p:attrNameLst>
                                          <p:attrName>style.visibility</p:attrName>
                                        </p:attrNameLst>
                                      </p:cBhvr>
                                      <p:to>
                                        <p:strVal val="visible"/>
                                      </p:to>
                                    </p:set>
                                  </p:childTnLst>
                                </p:cTn>
                              </p:par>
                              <p:par>
                                <p:cTn id="3408" presetID="10" presetClass="exit" presetSubtype="0" fill="hold" grpId="4" nodeType="withEffect">
                                  <p:stCondLst>
                                    <p:cond delay="0"/>
                                  </p:stCondLst>
                                  <p:childTnLst>
                                    <p:animEffect transition="out" filter="fade">
                                      <p:cBhvr>
                                        <p:cTn id="3409" dur="500"/>
                                        <p:tgtEl>
                                          <p:spTgt spid="450"/>
                                        </p:tgtEl>
                                      </p:cBhvr>
                                    </p:animEffect>
                                    <p:set>
                                      <p:cBhvr>
                                        <p:cTn id="3410"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9"/>
                  </p:tgtEl>
                </p:cond>
              </p:nextCondLst>
            </p:seq>
            <p:seq concurrent="1" nextAc="seek">
              <p:cTn id="3411" restart="whenNotActive" fill="hold" evtFilter="cancelBubble" nodeType="interactiveSeq">
                <p:stCondLst>
                  <p:cond evt="onClick" delay="0">
                    <p:tgtEl>
                      <p:spTgt spid="470"/>
                    </p:tgtEl>
                  </p:cond>
                </p:stCondLst>
                <p:endSync evt="end" delay="0">
                  <p:rtn val="all"/>
                </p:endSync>
                <p:childTnLst>
                  <p:par>
                    <p:cTn id="3412" fill="hold">
                      <p:stCondLst>
                        <p:cond delay="0"/>
                      </p:stCondLst>
                      <p:childTnLst>
                        <p:par>
                          <p:cTn id="3413" fill="hold">
                            <p:stCondLst>
                              <p:cond delay="0"/>
                            </p:stCondLst>
                            <p:childTnLst>
                              <p:par>
                                <p:cTn id="3414" presetID="1" presetClass="entr" presetSubtype="0" fill="hold" grpId="0" nodeType="clickEffect">
                                  <p:stCondLst>
                                    <p:cond delay="0"/>
                                  </p:stCondLst>
                                  <p:childTnLst>
                                    <p:set>
                                      <p:cBhvr>
                                        <p:cTn id="3415" dur="1" fill="hold">
                                          <p:stCondLst>
                                            <p:cond delay="0"/>
                                          </p:stCondLst>
                                        </p:cTn>
                                        <p:tgtEl>
                                          <p:spTgt spid="476"/>
                                        </p:tgtEl>
                                        <p:attrNameLst>
                                          <p:attrName>style.visibility</p:attrName>
                                        </p:attrNameLst>
                                      </p:cBhvr>
                                      <p:to>
                                        <p:strVal val="visible"/>
                                      </p:to>
                                    </p:set>
                                  </p:childTnLst>
                                </p:cTn>
                              </p:par>
                              <p:par>
                                <p:cTn id="3416" presetID="10" presetClass="exit" presetSubtype="0" fill="hold" grpId="3" nodeType="withEffect">
                                  <p:stCondLst>
                                    <p:cond delay="0"/>
                                  </p:stCondLst>
                                  <p:childTnLst>
                                    <p:animEffect transition="out" filter="fade">
                                      <p:cBhvr>
                                        <p:cTn id="3417" dur="500"/>
                                        <p:tgtEl>
                                          <p:spTgt spid="450"/>
                                        </p:tgtEl>
                                      </p:cBhvr>
                                    </p:animEffect>
                                    <p:set>
                                      <p:cBhvr>
                                        <p:cTn id="3418"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70"/>
                  </p:tgtEl>
                </p:cond>
              </p:nextCondLst>
            </p:seq>
            <p:seq concurrent="1" nextAc="seek">
              <p:cTn id="3419" restart="whenNotActive" fill="hold" evtFilter="cancelBubble" nodeType="interactiveSeq">
                <p:stCondLst>
                  <p:cond evt="onClick" delay="0">
                    <p:tgtEl>
                      <p:spTgt spid="468"/>
                    </p:tgtEl>
                  </p:cond>
                </p:stCondLst>
                <p:endSync evt="end" delay="0">
                  <p:rtn val="all"/>
                </p:endSync>
                <p:childTnLst>
                  <p:par>
                    <p:cTn id="3420" fill="hold">
                      <p:stCondLst>
                        <p:cond delay="0"/>
                      </p:stCondLst>
                      <p:childTnLst>
                        <p:par>
                          <p:cTn id="3421" fill="hold">
                            <p:stCondLst>
                              <p:cond delay="0"/>
                            </p:stCondLst>
                            <p:childTnLst>
                              <p:par>
                                <p:cTn id="3422" presetID="1" presetClass="entr" presetSubtype="0" fill="hold" grpId="0" nodeType="clickEffect">
                                  <p:stCondLst>
                                    <p:cond delay="0"/>
                                  </p:stCondLst>
                                  <p:childTnLst>
                                    <p:set>
                                      <p:cBhvr>
                                        <p:cTn id="3423" dur="1" fill="hold">
                                          <p:stCondLst>
                                            <p:cond delay="0"/>
                                          </p:stCondLst>
                                        </p:cTn>
                                        <p:tgtEl>
                                          <p:spTgt spid="474"/>
                                        </p:tgtEl>
                                        <p:attrNameLst>
                                          <p:attrName>style.visibility</p:attrName>
                                        </p:attrNameLst>
                                      </p:cBhvr>
                                      <p:to>
                                        <p:strVal val="visible"/>
                                      </p:to>
                                    </p:set>
                                  </p:childTnLst>
                                </p:cTn>
                              </p:par>
                              <p:par>
                                <p:cTn id="3424" presetID="1" presetClass="entr" presetSubtype="0" fill="hold" grpId="5" nodeType="withEffect">
                                  <p:stCondLst>
                                    <p:cond delay="0"/>
                                  </p:stCondLst>
                                  <p:childTnLst>
                                    <p:set>
                                      <p:cBhvr>
                                        <p:cTn id="3425" dur="1" fill="hold">
                                          <p:stCondLst>
                                            <p:cond delay="0"/>
                                          </p:stCondLst>
                                        </p:cTn>
                                        <p:tgtEl>
                                          <p:spTgt spid="442"/>
                                        </p:tgtEl>
                                        <p:attrNameLst>
                                          <p:attrName>style.visibility</p:attrName>
                                        </p:attrNameLst>
                                      </p:cBhvr>
                                      <p:to>
                                        <p:strVal val="visible"/>
                                      </p:to>
                                    </p:set>
                                  </p:childTnLst>
                                </p:cTn>
                              </p:par>
                              <p:par>
                                <p:cTn id="3426" presetID="10" presetClass="exit" presetSubtype="0" fill="hold" grpId="0" nodeType="withEffect">
                                  <p:stCondLst>
                                    <p:cond delay="0"/>
                                  </p:stCondLst>
                                  <p:childTnLst>
                                    <p:animEffect transition="out" filter="fade">
                                      <p:cBhvr>
                                        <p:cTn id="3427" dur="500"/>
                                        <p:tgtEl>
                                          <p:spTgt spid="450"/>
                                        </p:tgtEl>
                                      </p:cBhvr>
                                    </p:animEffect>
                                    <p:set>
                                      <p:cBhvr>
                                        <p:cTn id="3428"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8"/>
                  </p:tgtEl>
                </p:cond>
              </p:nextCondLst>
            </p:seq>
            <p:seq concurrent="1" nextAc="seek">
              <p:cTn id="3429" restart="whenNotActive" fill="hold" evtFilter="cancelBubble" nodeType="interactiveSeq">
                <p:stCondLst>
                  <p:cond evt="onClick" delay="0">
                    <p:tgtEl>
                      <p:spTgt spid="476"/>
                    </p:tgtEl>
                  </p:cond>
                </p:stCondLst>
                <p:endSync evt="end" delay="0">
                  <p:rtn val="all"/>
                </p:endSync>
                <p:childTnLst>
                  <p:par>
                    <p:cTn id="3430" fill="hold">
                      <p:stCondLst>
                        <p:cond delay="0"/>
                      </p:stCondLst>
                      <p:childTnLst>
                        <p:par>
                          <p:cTn id="3431" fill="hold">
                            <p:stCondLst>
                              <p:cond delay="0"/>
                            </p:stCondLst>
                            <p:childTnLst>
                              <p:par>
                                <p:cTn id="3432" presetID="1" presetClass="exit" presetSubtype="0" fill="hold" grpId="1" nodeType="clickEffect">
                                  <p:stCondLst>
                                    <p:cond delay="0"/>
                                  </p:stCondLst>
                                  <p:childTnLst>
                                    <p:set>
                                      <p:cBhvr>
                                        <p:cTn id="3433" dur="1" fill="hold">
                                          <p:stCondLst>
                                            <p:cond delay="0"/>
                                          </p:stCondLst>
                                        </p:cTn>
                                        <p:tgtEl>
                                          <p:spTgt spid="476"/>
                                        </p:tgtEl>
                                        <p:attrNameLst>
                                          <p:attrName>style.visibility</p:attrName>
                                        </p:attrNameLst>
                                      </p:cBhvr>
                                      <p:to>
                                        <p:strVal val="hidden"/>
                                      </p:to>
                                    </p:set>
                                  </p:childTnLst>
                                </p:cTn>
                              </p:par>
                              <p:par>
                                <p:cTn id="3434" presetID="10" presetClass="entr" presetSubtype="0" fill="hold" grpId="6" nodeType="withEffect">
                                  <p:stCondLst>
                                    <p:cond delay="0"/>
                                  </p:stCondLst>
                                  <p:childTnLst>
                                    <p:set>
                                      <p:cBhvr>
                                        <p:cTn id="3435" dur="1" fill="hold">
                                          <p:stCondLst>
                                            <p:cond delay="0"/>
                                          </p:stCondLst>
                                        </p:cTn>
                                        <p:tgtEl>
                                          <p:spTgt spid="450"/>
                                        </p:tgtEl>
                                        <p:attrNameLst>
                                          <p:attrName>style.visibility</p:attrName>
                                        </p:attrNameLst>
                                      </p:cBhvr>
                                      <p:to>
                                        <p:strVal val="visible"/>
                                      </p:to>
                                    </p:set>
                                    <p:animEffect transition="in" filter="fade">
                                      <p:cBhvr>
                                        <p:cTn id="3436" dur="500"/>
                                        <p:tgtEl>
                                          <p:spTgt spid="450"/>
                                        </p:tgtEl>
                                      </p:cBhvr>
                                    </p:animEffect>
                                  </p:childTnLst>
                                </p:cTn>
                              </p:par>
                            </p:childTnLst>
                          </p:cTn>
                        </p:par>
                      </p:childTnLst>
                    </p:cTn>
                  </p:par>
                </p:childTnLst>
              </p:cTn>
              <p:nextCondLst>
                <p:cond evt="onClick" delay="0">
                  <p:tgtEl>
                    <p:spTgt spid="476"/>
                  </p:tgtEl>
                </p:cond>
              </p:nextCondLst>
            </p:seq>
            <p:seq concurrent="1" nextAc="seek">
              <p:cTn id="3437" restart="whenNotActive" fill="hold" evtFilter="cancelBubble" nodeType="interactiveSeq">
                <p:stCondLst>
                  <p:cond evt="onClick" delay="0">
                    <p:tgtEl>
                      <p:spTgt spid="471"/>
                    </p:tgtEl>
                  </p:cond>
                </p:stCondLst>
                <p:endSync evt="end" delay="0">
                  <p:rtn val="all"/>
                </p:endSync>
                <p:childTnLst>
                  <p:par>
                    <p:cTn id="3438" fill="hold">
                      <p:stCondLst>
                        <p:cond delay="0"/>
                      </p:stCondLst>
                      <p:childTnLst>
                        <p:par>
                          <p:cTn id="3439" fill="hold">
                            <p:stCondLst>
                              <p:cond delay="0"/>
                            </p:stCondLst>
                            <p:childTnLst>
                              <p:par>
                                <p:cTn id="3440" presetID="1" presetClass="exit" presetSubtype="0" fill="hold" grpId="1" nodeType="clickEffect">
                                  <p:stCondLst>
                                    <p:cond delay="0"/>
                                  </p:stCondLst>
                                  <p:childTnLst>
                                    <p:set>
                                      <p:cBhvr>
                                        <p:cTn id="3441" dur="1" fill="hold">
                                          <p:stCondLst>
                                            <p:cond delay="0"/>
                                          </p:stCondLst>
                                        </p:cTn>
                                        <p:tgtEl>
                                          <p:spTgt spid="471"/>
                                        </p:tgtEl>
                                        <p:attrNameLst>
                                          <p:attrName>style.visibility</p:attrName>
                                        </p:attrNameLst>
                                      </p:cBhvr>
                                      <p:to>
                                        <p:strVal val="hidden"/>
                                      </p:to>
                                    </p:set>
                                  </p:childTnLst>
                                </p:cTn>
                              </p:par>
                              <p:par>
                                <p:cTn id="3442" presetID="10" presetClass="entr" presetSubtype="0" fill="hold" grpId="7" nodeType="withEffect">
                                  <p:stCondLst>
                                    <p:cond delay="0"/>
                                  </p:stCondLst>
                                  <p:childTnLst>
                                    <p:set>
                                      <p:cBhvr>
                                        <p:cTn id="3443" dur="1" fill="hold">
                                          <p:stCondLst>
                                            <p:cond delay="0"/>
                                          </p:stCondLst>
                                        </p:cTn>
                                        <p:tgtEl>
                                          <p:spTgt spid="450"/>
                                        </p:tgtEl>
                                        <p:attrNameLst>
                                          <p:attrName>style.visibility</p:attrName>
                                        </p:attrNameLst>
                                      </p:cBhvr>
                                      <p:to>
                                        <p:strVal val="visible"/>
                                      </p:to>
                                    </p:set>
                                    <p:animEffect transition="in" filter="fade">
                                      <p:cBhvr>
                                        <p:cTn id="3444" dur="500"/>
                                        <p:tgtEl>
                                          <p:spTgt spid="450"/>
                                        </p:tgtEl>
                                      </p:cBhvr>
                                    </p:animEffect>
                                  </p:childTnLst>
                                </p:cTn>
                              </p:par>
                              <p:par>
                                <p:cTn id="3445" presetID="1" presetClass="exit" presetSubtype="0" fill="hold" grpId="1" nodeType="withEffect">
                                  <p:stCondLst>
                                    <p:cond delay="0"/>
                                  </p:stCondLst>
                                  <p:childTnLst>
                                    <p:set>
                                      <p:cBhvr>
                                        <p:cTn id="3446" dur="1" fill="hold">
                                          <p:stCondLst>
                                            <p:cond delay="0"/>
                                          </p:stCondLst>
                                        </p:cTn>
                                        <p:tgtEl>
                                          <p:spTgt spid="447"/>
                                        </p:tgtEl>
                                        <p:attrNameLst>
                                          <p:attrName>style.visibility</p:attrName>
                                        </p:attrNameLst>
                                      </p:cBhvr>
                                      <p:to>
                                        <p:strVal val="hidden"/>
                                      </p:to>
                                    </p:set>
                                  </p:childTnLst>
                                </p:cTn>
                              </p:par>
                            </p:childTnLst>
                          </p:cTn>
                        </p:par>
                      </p:childTnLst>
                    </p:cTn>
                  </p:par>
                </p:childTnLst>
              </p:cTn>
              <p:nextCondLst>
                <p:cond evt="onClick" delay="0">
                  <p:tgtEl>
                    <p:spTgt spid="471"/>
                  </p:tgtEl>
                </p:cond>
              </p:nextCondLst>
            </p:seq>
            <p:seq concurrent="1" nextAc="seek">
              <p:cTn id="3447" restart="whenNotActive" fill="hold" evtFilter="cancelBubble" nodeType="interactiveSeq">
                <p:stCondLst>
                  <p:cond evt="onClick" delay="0">
                    <p:tgtEl>
                      <p:spTgt spid="472"/>
                    </p:tgtEl>
                  </p:cond>
                </p:stCondLst>
                <p:endSync evt="end" delay="0">
                  <p:rtn val="all"/>
                </p:endSync>
                <p:childTnLst>
                  <p:par>
                    <p:cTn id="3448" fill="hold">
                      <p:stCondLst>
                        <p:cond delay="0"/>
                      </p:stCondLst>
                      <p:childTnLst>
                        <p:par>
                          <p:cTn id="3449" fill="hold">
                            <p:stCondLst>
                              <p:cond delay="0"/>
                            </p:stCondLst>
                            <p:childTnLst>
                              <p:par>
                                <p:cTn id="3450" presetID="1" presetClass="exit" presetSubtype="0" fill="hold" grpId="1" nodeType="clickEffect">
                                  <p:stCondLst>
                                    <p:cond delay="0"/>
                                  </p:stCondLst>
                                  <p:childTnLst>
                                    <p:set>
                                      <p:cBhvr>
                                        <p:cTn id="3451" dur="1" fill="hold">
                                          <p:stCondLst>
                                            <p:cond delay="0"/>
                                          </p:stCondLst>
                                        </p:cTn>
                                        <p:tgtEl>
                                          <p:spTgt spid="472"/>
                                        </p:tgtEl>
                                        <p:attrNameLst>
                                          <p:attrName>style.visibility</p:attrName>
                                        </p:attrNameLst>
                                      </p:cBhvr>
                                      <p:to>
                                        <p:strVal val="hidden"/>
                                      </p:to>
                                    </p:set>
                                  </p:childTnLst>
                                </p:cTn>
                              </p:par>
                              <p:par>
                                <p:cTn id="3452" presetID="10" presetClass="entr" presetSubtype="0" fill="hold" grpId="11" nodeType="withEffect">
                                  <p:stCondLst>
                                    <p:cond delay="0"/>
                                  </p:stCondLst>
                                  <p:childTnLst>
                                    <p:set>
                                      <p:cBhvr>
                                        <p:cTn id="3453" dur="1" fill="hold">
                                          <p:stCondLst>
                                            <p:cond delay="0"/>
                                          </p:stCondLst>
                                        </p:cTn>
                                        <p:tgtEl>
                                          <p:spTgt spid="450"/>
                                        </p:tgtEl>
                                        <p:attrNameLst>
                                          <p:attrName>style.visibility</p:attrName>
                                        </p:attrNameLst>
                                      </p:cBhvr>
                                      <p:to>
                                        <p:strVal val="visible"/>
                                      </p:to>
                                    </p:set>
                                    <p:animEffect transition="in" filter="fade">
                                      <p:cBhvr>
                                        <p:cTn id="3454" dur="500"/>
                                        <p:tgtEl>
                                          <p:spTgt spid="450"/>
                                        </p:tgtEl>
                                      </p:cBhvr>
                                    </p:animEffect>
                                  </p:childTnLst>
                                </p:cTn>
                              </p:par>
                            </p:childTnLst>
                          </p:cTn>
                        </p:par>
                      </p:childTnLst>
                    </p:cTn>
                  </p:par>
                </p:childTnLst>
              </p:cTn>
              <p:nextCondLst>
                <p:cond evt="onClick" delay="0">
                  <p:tgtEl>
                    <p:spTgt spid="472"/>
                  </p:tgtEl>
                </p:cond>
              </p:nextCondLst>
            </p:seq>
            <p:seq concurrent="1" nextAc="seek">
              <p:cTn id="3455" restart="whenNotActive" fill="hold" evtFilter="cancelBubble" nodeType="interactiveSeq">
                <p:stCondLst>
                  <p:cond evt="onClick" delay="0">
                    <p:tgtEl>
                      <p:spTgt spid="473"/>
                    </p:tgtEl>
                  </p:cond>
                </p:stCondLst>
                <p:endSync evt="end" delay="0">
                  <p:rtn val="all"/>
                </p:endSync>
                <p:childTnLst>
                  <p:par>
                    <p:cTn id="3456" fill="hold">
                      <p:stCondLst>
                        <p:cond delay="0"/>
                      </p:stCondLst>
                      <p:childTnLst>
                        <p:par>
                          <p:cTn id="3457" fill="hold">
                            <p:stCondLst>
                              <p:cond delay="0"/>
                            </p:stCondLst>
                            <p:childTnLst>
                              <p:par>
                                <p:cTn id="3458" presetID="1" presetClass="exit" presetSubtype="0" fill="hold" grpId="0" nodeType="clickEffect">
                                  <p:stCondLst>
                                    <p:cond delay="0"/>
                                  </p:stCondLst>
                                  <p:childTnLst>
                                    <p:set>
                                      <p:cBhvr>
                                        <p:cTn id="3459" dur="1" fill="hold">
                                          <p:stCondLst>
                                            <p:cond delay="0"/>
                                          </p:stCondLst>
                                        </p:cTn>
                                        <p:tgtEl>
                                          <p:spTgt spid="473"/>
                                        </p:tgtEl>
                                        <p:attrNameLst>
                                          <p:attrName>style.visibility</p:attrName>
                                        </p:attrNameLst>
                                      </p:cBhvr>
                                      <p:to>
                                        <p:strVal val="hidden"/>
                                      </p:to>
                                    </p:set>
                                  </p:childTnLst>
                                </p:cTn>
                              </p:par>
                              <p:par>
                                <p:cTn id="3460" presetID="1" presetClass="exit" presetSubtype="0" fill="hold" grpId="4" nodeType="withEffect">
                                  <p:stCondLst>
                                    <p:cond delay="0"/>
                                  </p:stCondLst>
                                  <p:childTnLst>
                                    <p:set>
                                      <p:cBhvr>
                                        <p:cTn id="3461" dur="1" fill="hold">
                                          <p:stCondLst>
                                            <p:cond delay="0"/>
                                          </p:stCondLst>
                                        </p:cTn>
                                        <p:tgtEl>
                                          <p:spTgt spid="442"/>
                                        </p:tgtEl>
                                        <p:attrNameLst>
                                          <p:attrName>style.visibility</p:attrName>
                                        </p:attrNameLst>
                                      </p:cBhvr>
                                      <p:to>
                                        <p:strVal val="hidden"/>
                                      </p:to>
                                    </p:set>
                                  </p:childTnLst>
                                </p:cTn>
                              </p:par>
                              <p:par>
                                <p:cTn id="3462" presetID="10" presetClass="entr" presetSubtype="0" fill="hold" grpId="10" nodeType="withEffect">
                                  <p:stCondLst>
                                    <p:cond delay="0"/>
                                  </p:stCondLst>
                                  <p:childTnLst>
                                    <p:set>
                                      <p:cBhvr>
                                        <p:cTn id="3463" dur="1" fill="hold">
                                          <p:stCondLst>
                                            <p:cond delay="0"/>
                                          </p:stCondLst>
                                        </p:cTn>
                                        <p:tgtEl>
                                          <p:spTgt spid="450"/>
                                        </p:tgtEl>
                                        <p:attrNameLst>
                                          <p:attrName>style.visibility</p:attrName>
                                        </p:attrNameLst>
                                      </p:cBhvr>
                                      <p:to>
                                        <p:strVal val="visible"/>
                                      </p:to>
                                    </p:set>
                                    <p:animEffect transition="in" filter="fade">
                                      <p:cBhvr>
                                        <p:cTn id="3464" dur="500"/>
                                        <p:tgtEl>
                                          <p:spTgt spid="450"/>
                                        </p:tgtEl>
                                      </p:cBhvr>
                                    </p:animEffect>
                                  </p:childTnLst>
                                </p:cTn>
                              </p:par>
                            </p:childTnLst>
                          </p:cTn>
                        </p:par>
                      </p:childTnLst>
                    </p:cTn>
                  </p:par>
                </p:childTnLst>
              </p:cTn>
              <p:nextCondLst>
                <p:cond evt="onClick" delay="0">
                  <p:tgtEl>
                    <p:spTgt spid="473"/>
                  </p:tgtEl>
                </p:cond>
              </p:nextCondLst>
            </p:seq>
            <p:seq concurrent="1" nextAc="seek">
              <p:cTn id="3465" restart="whenNotActive" fill="hold" evtFilter="cancelBubble" nodeType="interactiveSeq">
                <p:stCondLst>
                  <p:cond evt="onClick" delay="0">
                    <p:tgtEl>
                      <p:spTgt spid="474"/>
                    </p:tgtEl>
                  </p:cond>
                </p:stCondLst>
                <p:endSync evt="end" delay="0">
                  <p:rtn val="all"/>
                </p:endSync>
                <p:childTnLst>
                  <p:par>
                    <p:cTn id="3466" fill="hold">
                      <p:stCondLst>
                        <p:cond delay="0"/>
                      </p:stCondLst>
                      <p:childTnLst>
                        <p:par>
                          <p:cTn id="3467" fill="hold">
                            <p:stCondLst>
                              <p:cond delay="0"/>
                            </p:stCondLst>
                            <p:childTnLst>
                              <p:par>
                                <p:cTn id="3468" presetID="1" presetClass="exit" presetSubtype="0" fill="hold" grpId="1" nodeType="clickEffect">
                                  <p:stCondLst>
                                    <p:cond delay="0"/>
                                  </p:stCondLst>
                                  <p:childTnLst>
                                    <p:set>
                                      <p:cBhvr>
                                        <p:cTn id="3469" dur="1" fill="hold">
                                          <p:stCondLst>
                                            <p:cond delay="0"/>
                                          </p:stCondLst>
                                        </p:cTn>
                                        <p:tgtEl>
                                          <p:spTgt spid="474"/>
                                        </p:tgtEl>
                                        <p:attrNameLst>
                                          <p:attrName>style.visibility</p:attrName>
                                        </p:attrNameLst>
                                      </p:cBhvr>
                                      <p:to>
                                        <p:strVal val="hidden"/>
                                      </p:to>
                                    </p:set>
                                  </p:childTnLst>
                                </p:cTn>
                              </p:par>
                              <p:par>
                                <p:cTn id="3470" presetID="1" presetClass="exit" presetSubtype="0" fill="hold" grpId="3" nodeType="withEffect">
                                  <p:stCondLst>
                                    <p:cond delay="0"/>
                                  </p:stCondLst>
                                  <p:childTnLst>
                                    <p:set>
                                      <p:cBhvr>
                                        <p:cTn id="3471" dur="1" fill="hold">
                                          <p:stCondLst>
                                            <p:cond delay="0"/>
                                          </p:stCondLst>
                                        </p:cTn>
                                        <p:tgtEl>
                                          <p:spTgt spid="442"/>
                                        </p:tgtEl>
                                        <p:attrNameLst>
                                          <p:attrName>style.visibility</p:attrName>
                                        </p:attrNameLst>
                                      </p:cBhvr>
                                      <p:to>
                                        <p:strVal val="hidden"/>
                                      </p:to>
                                    </p:set>
                                  </p:childTnLst>
                                </p:cTn>
                              </p:par>
                              <p:par>
                                <p:cTn id="3472" presetID="10" presetClass="entr" presetSubtype="0" fill="hold" grpId="9" nodeType="withEffect">
                                  <p:stCondLst>
                                    <p:cond delay="0"/>
                                  </p:stCondLst>
                                  <p:childTnLst>
                                    <p:set>
                                      <p:cBhvr>
                                        <p:cTn id="3473" dur="1" fill="hold">
                                          <p:stCondLst>
                                            <p:cond delay="0"/>
                                          </p:stCondLst>
                                        </p:cTn>
                                        <p:tgtEl>
                                          <p:spTgt spid="450"/>
                                        </p:tgtEl>
                                        <p:attrNameLst>
                                          <p:attrName>style.visibility</p:attrName>
                                        </p:attrNameLst>
                                      </p:cBhvr>
                                      <p:to>
                                        <p:strVal val="visible"/>
                                      </p:to>
                                    </p:set>
                                    <p:animEffect transition="in" filter="fade">
                                      <p:cBhvr>
                                        <p:cTn id="3474" dur="500"/>
                                        <p:tgtEl>
                                          <p:spTgt spid="450"/>
                                        </p:tgtEl>
                                      </p:cBhvr>
                                    </p:animEffect>
                                  </p:childTnLst>
                                </p:cTn>
                              </p:par>
                            </p:childTnLst>
                          </p:cTn>
                        </p:par>
                      </p:childTnLst>
                    </p:cTn>
                  </p:par>
                </p:childTnLst>
              </p:cTn>
              <p:nextCondLst>
                <p:cond evt="onClick" delay="0">
                  <p:tgtEl>
                    <p:spTgt spid="474"/>
                  </p:tgtEl>
                </p:cond>
              </p:nextCondLst>
            </p:seq>
            <p:seq concurrent="1" nextAc="seek">
              <p:cTn id="3475" restart="whenNotActive" fill="hold" evtFilter="cancelBubble" nodeType="interactiveSeq">
                <p:stCondLst>
                  <p:cond evt="onClick" delay="0">
                    <p:tgtEl>
                      <p:spTgt spid="475"/>
                    </p:tgtEl>
                  </p:cond>
                </p:stCondLst>
                <p:endSync evt="end" delay="0">
                  <p:rtn val="all"/>
                </p:endSync>
                <p:childTnLst>
                  <p:par>
                    <p:cTn id="3476" fill="hold">
                      <p:stCondLst>
                        <p:cond delay="0"/>
                      </p:stCondLst>
                      <p:childTnLst>
                        <p:par>
                          <p:cTn id="3477" fill="hold">
                            <p:stCondLst>
                              <p:cond delay="0"/>
                            </p:stCondLst>
                            <p:childTnLst>
                              <p:par>
                                <p:cTn id="3478" presetID="1" presetClass="exit" presetSubtype="0" fill="hold" grpId="1" nodeType="clickEffect">
                                  <p:stCondLst>
                                    <p:cond delay="0"/>
                                  </p:stCondLst>
                                  <p:childTnLst>
                                    <p:set>
                                      <p:cBhvr>
                                        <p:cTn id="3479" dur="1" fill="hold">
                                          <p:stCondLst>
                                            <p:cond delay="0"/>
                                          </p:stCondLst>
                                        </p:cTn>
                                        <p:tgtEl>
                                          <p:spTgt spid="475"/>
                                        </p:tgtEl>
                                        <p:attrNameLst>
                                          <p:attrName>style.visibility</p:attrName>
                                        </p:attrNameLst>
                                      </p:cBhvr>
                                      <p:to>
                                        <p:strVal val="hidden"/>
                                      </p:to>
                                    </p:set>
                                  </p:childTnLst>
                                </p:cTn>
                              </p:par>
                              <p:par>
                                <p:cTn id="3480" presetID="1" presetClass="exit" presetSubtype="0" fill="hold" grpId="2" nodeType="withEffect">
                                  <p:stCondLst>
                                    <p:cond delay="0"/>
                                  </p:stCondLst>
                                  <p:childTnLst>
                                    <p:set>
                                      <p:cBhvr>
                                        <p:cTn id="3481" dur="1" fill="hold">
                                          <p:stCondLst>
                                            <p:cond delay="0"/>
                                          </p:stCondLst>
                                        </p:cTn>
                                        <p:tgtEl>
                                          <p:spTgt spid="442"/>
                                        </p:tgtEl>
                                        <p:attrNameLst>
                                          <p:attrName>style.visibility</p:attrName>
                                        </p:attrNameLst>
                                      </p:cBhvr>
                                      <p:to>
                                        <p:strVal val="hidden"/>
                                      </p:to>
                                    </p:set>
                                  </p:childTnLst>
                                </p:cTn>
                              </p:par>
                              <p:par>
                                <p:cTn id="3482" presetID="10" presetClass="entr" presetSubtype="0" fill="hold" grpId="8" nodeType="withEffect">
                                  <p:stCondLst>
                                    <p:cond delay="0"/>
                                  </p:stCondLst>
                                  <p:childTnLst>
                                    <p:set>
                                      <p:cBhvr>
                                        <p:cTn id="3483" dur="1" fill="hold">
                                          <p:stCondLst>
                                            <p:cond delay="0"/>
                                          </p:stCondLst>
                                        </p:cTn>
                                        <p:tgtEl>
                                          <p:spTgt spid="450"/>
                                        </p:tgtEl>
                                        <p:attrNameLst>
                                          <p:attrName>style.visibility</p:attrName>
                                        </p:attrNameLst>
                                      </p:cBhvr>
                                      <p:to>
                                        <p:strVal val="visible"/>
                                      </p:to>
                                    </p:set>
                                    <p:animEffect transition="in" filter="fade">
                                      <p:cBhvr>
                                        <p:cTn id="3484" dur="500"/>
                                        <p:tgtEl>
                                          <p:spTgt spid="450"/>
                                        </p:tgtEl>
                                      </p:cBhvr>
                                    </p:animEffect>
                                  </p:childTnLst>
                                </p:cTn>
                              </p:par>
                            </p:childTnLst>
                          </p:cTn>
                        </p:par>
                      </p:childTnLst>
                    </p:cTn>
                  </p:par>
                </p:childTnLst>
              </p:cTn>
              <p:nextCondLst>
                <p:cond evt="onClick" delay="0">
                  <p:tgtEl>
                    <p:spTgt spid="475"/>
                  </p:tgtEl>
                </p:cond>
              </p:nextCondLst>
            </p:seq>
            <p:seq concurrent="1" nextAc="seek">
              <p:cTn id="3485" restart="whenNotActive" fill="hold" evtFilter="cancelBubble" nodeType="interactiveSeq">
                <p:stCondLst>
                  <p:cond evt="onClick" delay="0">
                    <p:tgtEl>
                      <p:spTgt spid="477"/>
                    </p:tgtEl>
                  </p:cond>
                </p:stCondLst>
                <p:endSync evt="end" delay="0">
                  <p:rtn val="all"/>
                </p:endSync>
                <p:childTnLst>
                  <p:par>
                    <p:cTn id="3486" fill="hold">
                      <p:stCondLst>
                        <p:cond delay="0"/>
                      </p:stCondLst>
                      <p:childTnLst>
                        <p:par>
                          <p:cTn id="3487" fill="hold">
                            <p:stCondLst>
                              <p:cond delay="0"/>
                            </p:stCondLst>
                            <p:childTnLst>
                              <p:par>
                                <p:cTn id="3488" presetID="1" presetClass="entr" presetSubtype="0" fill="hold" grpId="0" nodeType="clickEffect">
                                  <p:stCondLst>
                                    <p:cond delay="0"/>
                                  </p:stCondLst>
                                  <p:childTnLst>
                                    <p:set>
                                      <p:cBhvr>
                                        <p:cTn id="3489" dur="1" fill="hold">
                                          <p:stCondLst>
                                            <p:cond delay="0"/>
                                          </p:stCondLst>
                                        </p:cTn>
                                        <p:tgtEl>
                                          <p:spTgt spid="483"/>
                                        </p:tgtEl>
                                        <p:attrNameLst>
                                          <p:attrName>style.visibility</p:attrName>
                                        </p:attrNameLst>
                                      </p:cBhvr>
                                      <p:to>
                                        <p:strVal val="visible"/>
                                      </p:to>
                                    </p:set>
                                  </p:childTnLst>
                                </p:cTn>
                              </p:par>
                              <p:par>
                                <p:cTn id="3490" presetID="1" presetClass="entr" presetSubtype="0" fill="hold" grpId="2" nodeType="withEffect">
                                  <p:stCondLst>
                                    <p:cond delay="0"/>
                                  </p:stCondLst>
                                  <p:childTnLst>
                                    <p:set>
                                      <p:cBhvr>
                                        <p:cTn id="3491" dur="1" fill="hold">
                                          <p:stCondLst>
                                            <p:cond delay="0"/>
                                          </p:stCondLst>
                                        </p:cTn>
                                        <p:tgtEl>
                                          <p:spTgt spid="441"/>
                                        </p:tgtEl>
                                        <p:attrNameLst>
                                          <p:attrName>style.visibility</p:attrName>
                                        </p:attrNameLst>
                                      </p:cBhvr>
                                      <p:to>
                                        <p:strVal val="visible"/>
                                      </p:to>
                                    </p:set>
                                  </p:childTnLst>
                                </p:cTn>
                              </p:par>
                              <p:par>
                                <p:cTn id="3492" presetID="10" presetClass="exit" presetSubtype="0" fill="hold" grpId="0" nodeType="withEffect">
                                  <p:stCondLst>
                                    <p:cond delay="0"/>
                                  </p:stCondLst>
                                  <p:childTnLst>
                                    <p:animEffect transition="out" filter="fade">
                                      <p:cBhvr>
                                        <p:cTn id="3493" dur="500"/>
                                        <p:tgtEl>
                                          <p:spTgt spid="449"/>
                                        </p:tgtEl>
                                      </p:cBhvr>
                                    </p:animEffect>
                                    <p:set>
                                      <p:cBhvr>
                                        <p:cTn id="3494"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7"/>
                  </p:tgtEl>
                </p:cond>
              </p:nextCondLst>
            </p:seq>
            <p:seq concurrent="1" nextAc="seek">
              <p:cTn id="3495" restart="whenNotActive" fill="hold" evtFilter="cancelBubble" nodeType="interactiveSeq">
                <p:stCondLst>
                  <p:cond evt="onClick" delay="0">
                    <p:tgtEl>
                      <p:spTgt spid="478"/>
                    </p:tgtEl>
                  </p:cond>
                </p:stCondLst>
                <p:endSync evt="end" delay="0">
                  <p:rtn val="all"/>
                </p:endSync>
                <p:childTnLst>
                  <p:par>
                    <p:cTn id="3496" fill="hold">
                      <p:stCondLst>
                        <p:cond delay="0"/>
                      </p:stCondLst>
                      <p:childTnLst>
                        <p:par>
                          <p:cTn id="3497" fill="hold">
                            <p:stCondLst>
                              <p:cond delay="0"/>
                            </p:stCondLst>
                            <p:childTnLst>
                              <p:par>
                                <p:cTn id="3498" presetID="1" presetClass="entr" presetSubtype="0" fill="hold" grpId="0" nodeType="clickEffect">
                                  <p:stCondLst>
                                    <p:cond delay="0"/>
                                  </p:stCondLst>
                                  <p:childTnLst>
                                    <p:set>
                                      <p:cBhvr>
                                        <p:cTn id="3499" dur="1" fill="hold">
                                          <p:stCondLst>
                                            <p:cond delay="0"/>
                                          </p:stCondLst>
                                        </p:cTn>
                                        <p:tgtEl>
                                          <p:spTgt spid="484"/>
                                        </p:tgtEl>
                                        <p:attrNameLst>
                                          <p:attrName>style.visibility</p:attrName>
                                        </p:attrNameLst>
                                      </p:cBhvr>
                                      <p:to>
                                        <p:strVal val="visible"/>
                                      </p:to>
                                    </p:set>
                                  </p:childTnLst>
                                </p:cTn>
                              </p:par>
                              <p:par>
                                <p:cTn id="3500" presetID="10" presetClass="exit" presetSubtype="0" fill="hold" grpId="1" nodeType="withEffect">
                                  <p:stCondLst>
                                    <p:cond delay="0"/>
                                  </p:stCondLst>
                                  <p:childTnLst>
                                    <p:animEffect transition="out" filter="fade">
                                      <p:cBhvr>
                                        <p:cTn id="3501" dur="500"/>
                                        <p:tgtEl>
                                          <p:spTgt spid="449"/>
                                        </p:tgtEl>
                                      </p:cBhvr>
                                    </p:animEffect>
                                    <p:set>
                                      <p:cBhvr>
                                        <p:cTn id="350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8"/>
                  </p:tgtEl>
                </p:cond>
              </p:nextCondLst>
            </p:seq>
            <p:seq concurrent="1" nextAc="seek">
              <p:cTn id="3503" restart="whenNotActive" fill="hold" evtFilter="cancelBubble" nodeType="interactiveSeq">
                <p:stCondLst>
                  <p:cond evt="onClick" delay="0">
                    <p:tgtEl>
                      <p:spTgt spid="479"/>
                    </p:tgtEl>
                  </p:cond>
                </p:stCondLst>
                <p:endSync evt="end" delay="0">
                  <p:rtn val="all"/>
                </p:endSync>
                <p:childTnLst>
                  <p:par>
                    <p:cTn id="3504" fill="hold">
                      <p:stCondLst>
                        <p:cond delay="0"/>
                      </p:stCondLst>
                      <p:childTnLst>
                        <p:par>
                          <p:cTn id="3505" fill="hold">
                            <p:stCondLst>
                              <p:cond delay="0"/>
                            </p:stCondLst>
                            <p:childTnLst>
                              <p:par>
                                <p:cTn id="3506" presetID="1" presetClass="entr" presetSubtype="0" fill="hold" grpId="1" nodeType="clickEffect">
                                  <p:stCondLst>
                                    <p:cond delay="0"/>
                                  </p:stCondLst>
                                  <p:childTnLst>
                                    <p:set>
                                      <p:cBhvr>
                                        <p:cTn id="3507" dur="1" fill="hold">
                                          <p:stCondLst>
                                            <p:cond delay="0"/>
                                          </p:stCondLst>
                                        </p:cTn>
                                        <p:tgtEl>
                                          <p:spTgt spid="485"/>
                                        </p:tgtEl>
                                        <p:attrNameLst>
                                          <p:attrName>style.visibility</p:attrName>
                                        </p:attrNameLst>
                                      </p:cBhvr>
                                      <p:to>
                                        <p:strVal val="visible"/>
                                      </p:to>
                                    </p:set>
                                  </p:childTnLst>
                                </p:cTn>
                              </p:par>
                              <p:par>
                                <p:cTn id="3508" presetID="1" presetClass="entr" presetSubtype="0" fill="hold" grpId="0" nodeType="withEffect">
                                  <p:stCondLst>
                                    <p:cond delay="0"/>
                                  </p:stCondLst>
                                  <p:childTnLst>
                                    <p:set>
                                      <p:cBhvr>
                                        <p:cTn id="3509" dur="1" fill="hold">
                                          <p:stCondLst>
                                            <p:cond delay="0"/>
                                          </p:stCondLst>
                                        </p:cTn>
                                        <p:tgtEl>
                                          <p:spTgt spid="441"/>
                                        </p:tgtEl>
                                        <p:attrNameLst>
                                          <p:attrName>style.visibility</p:attrName>
                                        </p:attrNameLst>
                                      </p:cBhvr>
                                      <p:to>
                                        <p:strVal val="visible"/>
                                      </p:to>
                                    </p:set>
                                  </p:childTnLst>
                                </p:cTn>
                              </p:par>
                              <p:par>
                                <p:cTn id="3510" presetID="10" presetClass="exit" presetSubtype="0" fill="hold" grpId="2" nodeType="withEffect">
                                  <p:stCondLst>
                                    <p:cond delay="0"/>
                                  </p:stCondLst>
                                  <p:childTnLst>
                                    <p:animEffect transition="out" filter="fade">
                                      <p:cBhvr>
                                        <p:cTn id="3511" dur="500"/>
                                        <p:tgtEl>
                                          <p:spTgt spid="449"/>
                                        </p:tgtEl>
                                      </p:cBhvr>
                                    </p:animEffect>
                                    <p:set>
                                      <p:cBhvr>
                                        <p:cTn id="351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9"/>
                  </p:tgtEl>
                </p:cond>
              </p:nextCondLst>
            </p:seq>
            <p:seq concurrent="1" nextAc="seek">
              <p:cTn id="3513" restart="whenNotActive" fill="hold" evtFilter="cancelBubble" nodeType="interactiveSeq">
                <p:stCondLst>
                  <p:cond evt="onClick" delay="0">
                    <p:tgtEl>
                      <p:spTgt spid="481"/>
                    </p:tgtEl>
                  </p:cond>
                </p:stCondLst>
                <p:endSync evt="end" delay="0">
                  <p:rtn val="all"/>
                </p:endSync>
                <p:childTnLst>
                  <p:par>
                    <p:cTn id="3514" fill="hold">
                      <p:stCondLst>
                        <p:cond delay="0"/>
                      </p:stCondLst>
                      <p:childTnLst>
                        <p:par>
                          <p:cTn id="3515" fill="hold">
                            <p:stCondLst>
                              <p:cond delay="0"/>
                            </p:stCondLst>
                            <p:childTnLst>
                              <p:par>
                                <p:cTn id="3516" presetID="1" presetClass="entr" presetSubtype="0" fill="hold" grpId="0" nodeType="clickEffect">
                                  <p:stCondLst>
                                    <p:cond delay="0"/>
                                  </p:stCondLst>
                                  <p:childTnLst>
                                    <p:set>
                                      <p:cBhvr>
                                        <p:cTn id="3517" dur="1" fill="hold">
                                          <p:stCondLst>
                                            <p:cond delay="0"/>
                                          </p:stCondLst>
                                        </p:cTn>
                                        <p:tgtEl>
                                          <p:spTgt spid="487"/>
                                        </p:tgtEl>
                                        <p:attrNameLst>
                                          <p:attrName>style.visibility</p:attrName>
                                        </p:attrNameLst>
                                      </p:cBhvr>
                                      <p:to>
                                        <p:strVal val="visible"/>
                                      </p:to>
                                    </p:set>
                                  </p:childTnLst>
                                </p:cTn>
                              </p:par>
                              <p:par>
                                <p:cTn id="3518" presetID="1" presetClass="entr" presetSubtype="0" fill="hold" grpId="0" nodeType="withEffect">
                                  <p:stCondLst>
                                    <p:cond delay="0"/>
                                  </p:stCondLst>
                                  <p:childTnLst>
                                    <p:set>
                                      <p:cBhvr>
                                        <p:cTn id="3519" dur="1" fill="hold">
                                          <p:stCondLst>
                                            <p:cond delay="0"/>
                                          </p:stCondLst>
                                        </p:cTn>
                                        <p:tgtEl>
                                          <p:spTgt spid="448"/>
                                        </p:tgtEl>
                                        <p:attrNameLst>
                                          <p:attrName>style.visibility</p:attrName>
                                        </p:attrNameLst>
                                      </p:cBhvr>
                                      <p:to>
                                        <p:strVal val="visible"/>
                                      </p:to>
                                    </p:set>
                                  </p:childTnLst>
                                </p:cTn>
                              </p:par>
                              <p:par>
                                <p:cTn id="3520" presetID="10" presetClass="exit" presetSubtype="0" fill="hold" grpId="3" nodeType="withEffect">
                                  <p:stCondLst>
                                    <p:cond delay="0"/>
                                  </p:stCondLst>
                                  <p:childTnLst>
                                    <p:animEffect transition="out" filter="fade">
                                      <p:cBhvr>
                                        <p:cTn id="3521" dur="500"/>
                                        <p:tgtEl>
                                          <p:spTgt spid="449"/>
                                        </p:tgtEl>
                                      </p:cBhvr>
                                    </p:animEffect>
                                    <p:set>
                                      <p:cBhvr>
                                        <p:cTn id="352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1"/>
                  </p:tgtEl>
                </p:cond>
              </p:nextCondLst>
            </p:seq>
            <p:seq concurrent="1" nextAc="seek">
              <p:cTn id="3523" restart="whenNotActive" fill="hold" evtFilter="cancelBubble" nodeType="interactiveSeq">
                <p:stCondLst>
                  <p:cond evt="onClick" delay="0">
                    <p:tgtEl>
                      <p:spTgt spid="482"/>
                    </p:tgtEl>
                  </p:cond>
                </p:stCondLst>
                <p:endSync evt="end" delay="0">
                  <p:rtn val="all"/>
                </p:endSync>
                <p:childTnLst>
                  <p:par>
                    <p:cTn id="3524" fill="hold">
                      <p:stCondLst>
                        <p:cond delay="0"/>
                      </p:stCondLst>
                      <p:childTnLst>
                        <p:par>
                          <p:cTn id="3525" fill="hold">
                            <p:stCondLst>
                              <p:cond delay="0"/>
                            </p:stCondLst>
                            <p:childTnLst>
                              <p:par>
                                <p:cTn id="3526" presetID="1" presetClass="entr" presetSubtype="0" fill="hold" grpId="0" nodeType="clickEffect">
                                  <p:stCondLst>
                                    <p:cond delay="0"/>
                                  </p:stCondLst>
                                  <p:childTnLst>
                                    <p:set>
                                      <p:cBhvr>
                                        <p:cTn id="3527" dur="1" fill="hold">
                                          <p:stCondLst>
                                            <p:cond delay="0"/>
                                          </p:stCondLst>
                                        </p:cTn>
                                        <p:tgtEl>
                                          <p:spTgt spid="488"/>
                                        </p:tgtEl>
                                        <p:attrNameLst>
                                          <p:attrName>style.visibility</p:attrName>
                                        </p:attrNameLst>
                                      </p:cBhvr>
                                      <p:to>
                                        <p:strVal val="visible"/>
                                      </p:to>
                                    </p:set>
                                  </p:childTnLst>
                                </p:cTn>
                              </p:par>
                              <p:par>
                                <p:cTn id="3528" presetID="10" presetClass="exit" presetSubtype="0" fill="hold" grpId="4" nodeType="withEffect">
                                  <p:stCondLst>
                                    <p:cond delay="0"/>
                                  </p:stCondLst>
                                  <p:childTnLst>
                                    <p:animEffect transition="out" filter="fade">
                                      <p:cBhvr>
                                        <p:cTn id="3529" dur="500"/>
                                        <p:tgtEl>
                                          <p:spTgt spid="449"/>
                                        </p:tgtEl>
                                      </p:cBhvr>
                                    </p:animEffect>
                                    <p:set>
                                      <p:cBhvr>
                                        <p:cTn id="3530"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2"/>
                  </p:tgtEl>
                </p:cond>
              </p:nextCondLst>
            </p:seq>
            <p:seq concurrent="1" nextAc="seek">
              <p:cTn id="3531" restart="whenNotActive" fill="hold" evtFilter="cancelBubble" nodeType="interactiveSeq">
                <p:stCondLst>
                  <p:cond evt="onClick" delay="0">
                    <p:tgtEl>
                      <p:spTgt spid="480"/>
                    </p:tgtEl>
                  </p:cond>
                </p:stCondLst>
                <p:endSync evt="end" delay="0">
                  <p:rtn val="all"/>
                </p:endSync>
                <p:childTnLst>
                  <p:par>
                    <p:cTn id="3532" fill="hold">
                      <p:stCondLst>
                        <p:cond delay="0"/>
                      </p:stCondLst>
                      <p:childTnLst>
                        <p:par>
                          <p:cTn id="3533" fill="hold">
                            <p:stCondLst>
                              <p:cond delay="0"/>
                            </p:stCondLst>
                            <p:childTnLst>
                              <p:par>
                                <p:cTn id="3534" presetID="1" presetClass="entr" presetSubtype="0" fill="hold" grpId="0" nodeType="clickEffect">
                                  <p:stCondLst>
                                    <p:cond delay="0"/>
                                  </p:stCondLst>
                                  <p:childTnLst>
                                    <p:set>
                                      <p:cBhvr>
                                        <p:cTn id="3535" dur="1" fill="hold">
                                          <p:stCondLst>
                                            <p:cond delay="0"/>
                                          </p:stCondLst>
                                        </p:cTn>
                                        <p:tgtEl>
                                          <p:spTgt spid="486"/>
                                        </p:tgtEl>
                                        <p:attrNameLst>
                                          <p:attrName>style.visibility</p:attrName>
                                        </p:attrNameLst>
                                      </p:cBhvr>
                                      <p:to>
                                        <p:strVal val="visible"/>
                                      </p:to>
                                    </p:set>
                                  </p:childTnLst>
                                </p:cTn>
                              </p:par>
                              <p:par>
                                <p:cTn id="3536" presetID="1" presetClass="entr" presetSubtype="0" fill="hold" grpId="1" nodeType="withEffect">
                                  <p:stCondLst>
                                    <p:cond delay="0"/>
                                  </p:stCondLst>
                                  <p:childTnLst>
                                    <p:set>
                                      <p:cBhvr>
                                        <p:cTn id="3537" dur="1" fill="hold">
                                          <p:stCondLst>
                                            <p:cond delay="0"/>
                                          </p:stCondLst>
                                        </p:cTn>
                                        <p:tgtEl>
                                          <p:spTgt spid="441"/>
                                        </p:tgtEl>
                                        <p:attrNameLst>
                                          <p:attrName>style.visibility</p:attrName>
                                        </p:attrNameLst>
                                      </p:cBhvr>
                                      <p:to>
                                        <p:strVal val="visible"/>
                                      </p:to>
                                    </p:set>
                                  </p:childTnLst>
                                </p:cTn>
                              </p:par>
                              <p:par>
                                <p:cTn id="3538" presetID="10" presetClass="exit" presetSubtype="0" fill="hold" grpId="5" nodeType="withEffect">
                                  <p:stCondLst>
                                    <p:cond delay="0"/>
                                  </p:stCondLst>
                                  <p:childTnLst>
                                    <p:animEffect transition="out" filter="fade">
                                      <p:cBhvr>
                                        <p:cTn id="3539" dur="500"/>
                                        <p:tgtEl>
                                          <p:spTgt spid="449"/>
                                        </p:tgtEl>
                                      </p:cBhvr>
                                    </p:animEffect>
                                    <p:set>
                                      <p:cBhvr>
                                        <p:cTn id="3540"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0"/>
                  </p:tgtEl>
                </p:cond>
              </p:nextCondLst>
            </p:seq>
            <p:seq concurrent="1" nextAc="seek">
              <p:cTn id="3541" restart="whenNotActive" fill="hold" evtFilter="cancelBubble" nodeType="interactiveSeq">
                <p:stCondLst>
                  <p:cond evt="onClick" delay="0">
                    <p:tgtEl>
                      <p:spTgt spid="488"/>
                    </p:tgtEl>
                  </p:cond>
                </p:stCondLst>
                <p:endSync evt="end" delay="0">
                  <p:rtn val="all"/>
                </p:endSync>
                <p:childTnLst>
                  <p:par>
                    <p:cTn id="3542" fill="hold">
                      <p:stCondLst>
                        <p:cond delay="0"/>
                      </p:stCondLst>
                      <p:childTnLst>
                        <p:par>
                          <p:cTn id="3543" fill="hold">
                            <p:stCondLst>
                              <p:cond delay="0"/>
                            </p:stCondLst>
                            <p:childTnLst>
                              <p:par>
                                <p:cTn id="3544" presetID="1" presetClass="exit" presetSubtype="0" fill="hold" grpId="1" nodeType="clickEffect">
                                  <p:stCondLst>
                                    <p:cond delay="0"/>
                                  </p:stCondLst>
                                  <p:childTnLst>
                                    <p:set>
                                      <p:cBhvr>
                                        <p:cTn id="3545" dur="1" fill="hold">
                                          <p:stCondLst>
                                            <p:cond delay="0"/>
                                          </p:stCondLst>
                                        </p:cTn>
                                        <p:tgtEl>
                                          <p:spTgt spid="488"/>
                                        </p:tgtEl>
                                        <p:attrNameLst>
                                          <p:attrName>style.visibility</p:attrName>
                                        </p:attrNameLst>
                                      </p:cBhvr>
                                      <p:to>
                                        <p:strVal val="hidden"/>
                                      </p:to>
                                    </p:set>
                                  </p:childTnLst>
                                </p:cTn>
                              </p:par>
                              <p:par>
                                <p:cTn id="3546" presetID="10" presetClass="entr" presetSubtype="0" fill="hold" grpId="6" nodeType="withEffect">
                                  <p:stCondLst>
                                    <p:cond delay="0"/>
                                  </p:stCondLst>
                                  <p:childTnLst>
                                    <p:set>
                                      <p:cBhvr>
                                        <p:cTn id="3547" dur="1" fill="hold">
                                          <p:stCondLst>
                                            <p:cond delay="0"/>
                                          </p:stCondLst>
                                        </p:cTn>
                                        <p:tgtEl>
                                          <p:spTgt spid="449"/>
                                        </p:tgtEl>
                                        <p:attrNameLst>
                                          <p:attrName>style.visibility</p:attrName>
                                        </p:attrNameLst>
                                      </p:cBhvr>
                                      <p:to>
                                        <p:strVal val="visible"/>
                                      </p:to>
                                    </p:set>
                                    <p:animEffect transition="in" filter="fade">
                                      <p:cBhvr>
                                        <p:cTn id="3548" dur="500"/>
                                        <p:tgtEl>
                                          <p:spTgt spid="449"/>
                                        </p:tgtEl>
                                      </p:cBhvr>
                                    </p:animEffect>
                                  </p:childTnLst>
                                </p:cTn>
                              </p:par>
                            </p:childTnLst>
                          </p:cTn>
                        </p:par>
                      </p:childTnLst>
                    </p:cTn>
                  </p:par>
                </p:childTnLst>
              </p:cTn>
              <p:nextCondLst>
                <p:cond evt="onClick" delay="0">
                  <p:tgtEl>
                    <p:spTgt spid="488"/>
                  </p:tgtEl>
                </p:cond>
              </p:nextCondLst>
            </p:seq>
            <p:seq concurrent="1" nextAc="seek">
              <p:cTn id="3549" restart="whenNotActive" fill="hold" evtFilter="cancelBubble" nodeType="interactiveSeq">
                <p:stCondLst>
                  <p:cond evt="onClick" delay="0">
                    <p:tgtEl>
                      <p:spTgt spid="483"/>
                    </p:tgtEl>
                  </p:cond>
                </p:stCondLst>
                <p:endSync evt="end" delay="0">
                  <p:rtn val="all"/>
                </p:endSync>
                <p:childTnLst>
                  <p:par>
                    <p:cTn id="3550" fill="hold">
                      <p:stCondLst>
                        <p:cond delay="0"/>
                      </p:stCondLst>
                      <p:childTnLst>
                        <p:par>
                          <p:cTn id="3551" fill="hold">
                            <p:stCondLst>
                              <p:cond delay="0"/>
                            </p:stCondLst>
                            <p:childTnLst>
                              <p:par>
                                <p:cTn id="3552" presetID="1" presetClass="exit" presetSubtype="0" fill="hold" grpId="1" nodeType="clickEffect">
                                  <p:stCondLst>
                                    <p:cond delay="0"/>
                                  </p:stCondLst>
                                  <p:childTnLst>
                                    <p:set>
                                      <p:cBhvr>
                                        <p:cTn id="3553" dur="1" fill="hold">
                                          <p:stCondLst>
                                            <p:cond delay="0"/>
                                          </p:stCondLst>
                                        </p:cTn>
                                        <p:tgtEl>
                                          <p:spTgt spid="483"/>
                                        </p:tgtEl>
                                        <p:attrNameLst>
                                          <p:attrName>style.visibility</p:attrName>
                                        </p:attrNameLst>
                                      </p:cBhvr>
                                      <p:to>
                                        <p:strVal val="hidden"/>
                                      </p:to>
                                    </p:set>
                                  </p:childTnLst>
                                </p:cTn>
                              </p:par>
                              <p:par>
                                <p:cTn id="3554" presetID="1" presetClass="exit" presetSubtype="0" fill="hold" grpId="4" nodeType="withEffect">
                                  <p:stCondLst>
                                    <p:cond delay="0"/>
                                  </p:stCondLst>
                                  <p:childTnLst>
                                    <p:set>
                                      <p:cBhvr>
                                        <p:cTn id="3555" dur="1" fill="hold">
                                          <p:stCondLst>
                                            <p:cond delay="0"/>
                                          </p:stCondLst>
                                        </p:cTn>
                                        <p:tgtEl>
                                          <p:spTgt spid="441"/>
                                        </p:tgtEl>
                                        <p:attrNameLst>
                                          <p:attrName>style.visibility</p:attrName>
                                        </p:attrNameLst>
                                      </p:cBhvr>
                                      <p:to>
                                        <p:strVal val="hidden"/>
                                      </p:to>
                                    </p:set>
                                  </p:childTnLst>
                                </p:cTn>
                              </p:par>
                              <p:par>
                                <p:cTn id="3556" presetID="10" presetClass="entr" presetSubtype="0" fill="hold" grpId="7" nodeType="withEffect">
                                  <p:stCondLst>
                                    <p:cond delay="0"/>
                                  </p:stCondLst>
                                  <p:childTnLst>
                                    <p:set>
                                      <p:cBhvr>
                                        <p:cTn id="3557" dur="1" fill="hold">
                                          <p:stCondLst>
                                            <p:cond delay="0"/>
                                          </p:stCondLst>
                                        </p:cTn>
                                        <p:tgtEl>
                                          <p:spTgt spid="449"/>
                                        </p:tgtEl>
                                        <p:attrNameLst>
                                          <p:attrName>style.visibility</p:attrName>
                                        </p:attrNameLst>
                                      </p:cBhvr>
                                      <p:to>
                                        <p:strVal val="visible"/>
                                      </p:to>
                                    </p:set>
                                    <p:animEffect transition="in" filter="fade">
                                      <p:cBhvr>
                                        <p:cTn id="3558" dur="500"/>
                                        <p:tgtEl>
                                          <p:spTgt spid="449"/>
                                        </p:tgtEl>
                                      </p:cBhvr>
                                    </p:animEffect>
                                  </p:childTnLst>
                                </p:cTn>
                              </p:par>
                            </p:childTnLst>
                          </p:cTn>
                        </p:par>
                      </p:childTnLst>
                    </p:cTn>
                  </p:par>
                </p:childTnLst>
              </p:cTn>
              <p:nextCondLst>
                <p:cond evt="onClick" delay="0">
                  <p:tgtEl>
                    <p:spTgt spid="483"/>
                  </p:tgtEl>
                </p:cond>
              </p:nextCondLst>
            </p:seq>
            <p:seq concurrent="1" nextAc="seek">
              <p:cTn id="3559" restart="whenNotActive" fill="hold" evtFilter="cancelBubble" nodeType="interactiveSeq">
                <p:stCondLst>
                  <p:cond evt="onClick" delay="0">
                    <p:tgtEl>
                      <p:spTgt spid="484"/>
                    </p:tgtEl>
                  </p:cond>
                </p:stCondLst>
                <p:endSync evt="end" delay="0">
                  <p:rtn val="all"/>
                </p:endSync>
                <p:childTnLst>
                  <p:par>
                    <p:cTn id="3560" fill="hold">
                      <p:stCondLst>
                        <p:cond delay="0"/>
                      </p:stCondLst>
                      <p:childTnLst>
                        <p:par>
                          <p:cTn id="3561" fill="hold">
                            <p:stCondLst>
                              <p:cond delay="0"/>
                            </p:stCondLst>
                            <p:childTnLst>
                              <p:par>
                                <p:cTn id="3562" presetID="1" presetClass="exit" presetSubtype="0" fill="hold" grpId="1" nodeType="clickEffect">
                                  <p:stCondLst>
                                    <p:cond delay="0"/>
                                  </p:stCondLst>
                                  <p:childTnLst>
                                    <p:set>
                                      <p:cBhvr>
                                        <p:cTn id="3563" dur="1" fill="hold">
                                          <p:stCondLst>
                                            <p:cond delay="0"/>
                                          </p:stCondLst>
                                        </p:cTn>
                                        <p:tgtEl>
                                          <p:spTgt spid="484"/>
                                        </p:tgtEl>
                                        <p:attrNameLst>
                                          <p:attrName>style.visibility</p:attrName>
                                        </p:attrNameLst>
                                      </p:cBhvr>
                                      <p:to>
                                        <p:strVal val="hidden"/>
                                      </p:to>
                                    </p:set>
                                  </p:childTnLst>
                                </p:cTn>
                              </p:par>
                              <p:par>
                                <p:cTn id="3564" presetID="10" presetClass="entr" presetSubtype="0" fill="hold" grpId="8" nodeType="withEffect">
                                  <p:stCondLst>
                                    <p:cond delay="0"/>
                                  </p:stCondLst>
                                  <p:childTnLst>
                                    <p:set>
                                      <p:cBhvr>
                                        <p:cTn id="3565" dur="1" fill="hold">
                                          <p:stCondLst>
                                            <p:cond delay="0"/>
                                          </p:stCondLst>
                                        </p:cTn>
                                        <p:tgtEl>
                                          <p:spTgt spid="449"/>
                                        </p:tgtEl>
                                        <p:attrNameLst>
                                          <p:attrName>style.visibility</p:attrName>
                                        </p:attrNameLst>
                                      </p:cBhvr>
                                      <p:to>
                                        <p:strVal val="visible"/>
                                      </p:to>
                                    </p:set>
                                    <p:animEffect transition="in" filter="fade">
                                      <p:cBhvr>
                                        <p:cTn id="3566" dur="500"/>
                                        <p:tgtEl>
                                          <p:spTgt spid="449"/>
                                        </p:tgtEl>
                                      </p:cBhvr>
                                    </p:animEffect>
                                  </p:childTnLst>
                                </p:cTn>
                              </p:par>
                            </p:childTnLst>
                          </p:cTn>
                        </p:par>
                      </p:childTnLst>
                    </p:cTn>
                  </p:par>
                </p:childTnLst>
              </p:cTn>
              <p:nextCondLst>
                <p:cond evt="onClick" delay="0">
                  <p:tgtEl>
                    <p:spTgt spid="484"/>
                  </p:tgtEl>
                </p:cond>
              </p:nextCondLst>
            </p:seq>
            <p:seq concurrent="1" nextAc="seek">
              <p:cTn id="3567" restart="whenNotActive" fill="hold" evtFilter="cancelBubble" nodeType="interactiveSeq">
                <p:stCondLst>
                  <p:cond evt="onClick" delay="0">
                    <p:tgtEl>
                      <p:spTgt spid="485"/>
                    </p:tgtEl>
                  </p:cond>
                </p:stCondLst>
                <p:endSync evt="end" delay="0">
                  <p:rtn val="all"/>
                </p:endSync>
                <p:childTnLst>
                  <p:par>
                    <p:cTn id="3568" fill="hold">
                      <p:stCondLst>
                        <p:cond delay="0"/>
                      </p:stCondLst>
                      <p:childTnLst>
                        <p:par>
                          <p:cTn id="3569" fill="hold">
                            <p:stCondLst>
                              <p:cond delay="0"/>
                            </p:stCondLst>
                            <p:childTnLst>
                              <p:par>
                                <p:cTn id="3570" presetID="1" presetClass="exit" presetSubtype="0" fill="hold" grpId="0" nodeType="clickEffect">
                                  <p:stCondLst>
                                    <p:cond delay="0"/>
                                  </p:stCondLst>
                                  <p:childTnLst>
                                    <p:set>
                                      <p:cBhvr>
                                        <p:cTn id="3571" dur="1" fill="hold">
                                          <p:stCondLst>
                                            <p:cond delay="0"/>
                                          </p:stCondLst>
                                        </p:cTn>
                                        <p:tgtEl>
                                          <p:spTgt spid="485"/>
                                        </p:tgtEl>
                                        <p:attrNameLst>
                                          <p:attrName>style.visibility</p:attrName>
                                        </p:attrNameLst>
                                      </p:cBhvr>
                                      <p:to>
                                        <p:strVal val="hidden"/>
                                      </p:to>
                                    </p:set>
                                  </p:childTnLst>
                                </p:cTn>
                              </p:par>
                              <p:par>
                                <p:cTn id="3572" presetID="1" presetClass="exit" presetSubtype="0" fill="hold" grpId="5" nodeType="withEffect">
                                  <p:stCondLst>
                                    <p:cond delay="0"/>
                                  </p:stCondLst>
                                  <p:childTnLst>
                                    <p:set>
                                      <p:cBhvr>
                                        <p:cTn id="3573" dur="1" fill="hold">
                                          <p:stCondLst>
                                            <p:cond delay="0"/>
                                          </p:stCondLst>
                                        </p:cTn>
                                        <p:tgtEl>
                                          <p:spTgt spid="441"/>
                                        </p:tgtEl>
                                        <p:attrNameLst>
                                          <p:attrName>style.visibility</p:attrName>
                                        </p:attrNameLst>
                                      </p:cBhvr>
                                      <p:to>
                                        <p:strVal val="hidden"/>
                                      </p:to>
                                    </p:set>
                                  </p:childTnLst>
                                </p:cTn>
                              </p:par>
                              <p:par>
                                <p:cTn id="3574" presetID="10" presetClass="entr" presetSubtype="0" fill="hold" grpId="9" nodeType="withEffect">
                                  <p:stCondLst>
                                    <p:cond delay="0"/>
                                  </p:stCondLst>
                                  <p:childTnLst>
                                    <p:set>
                                      <p:cBhvr>
                                        <p:cTn id="3575" dur="1" fill="hold">
                                          <p:stCondLst>
                                            <p:cond delay="0"/>
                                          </p:stCondLst>
                                        </p:cTn>
                                        <p:tgtEl>
                                          <p:spTgt spid="449"/>
                                        </p:tgtEl>
                                        <p:attrNameLst>
                                          <p:attrName>style.visibility</p:attrName>
                                        </p:attrNameLst>
                                      </p:cBhvr>
                                      <p:to>
                                        <p:strVal val="visible"/>
                                      </p:to>
                                    </p:set>
                                    <p:animEffect transition="in" filter="fade">
                                      <p:cBhvr>
                                        <p:cTn id="3576" dur="500"/>
                                        <p:tgtEl>
                                          <p:spTgt spid="449"/>
                                        </p:tgtEl>
                                      </p:cBhvr>
                                    </p:animEffect>
                                  </p:childTnLst>
                                </p:cTn>
                              </p:par>
                            </p:childTnLst>
                          </p:cTn>
                        </p:par>
                      </p:childTnLst>
                    </p:cTn>
                  </p:par>
                </p:childTnLst>
              </p:cTn>
              <p:nextCondLst>
                <p:cond evt="onClick" delay="0">
                  <p:tgtEl>
                    <p:spTgt spid="485"/>
                  </p:tgtEl>
                </p:cond>
              </p:nextCondLst>
            </p:seq>
            <p:seq concurrent="1" nextAc="seek">
              <p:cTn id="3577" restart="whenNotActive" fill="hold" evtFilter="cancelBubble" nodeType="interactiveSeq">
                <p:stCondLst>
                  <p:cond evt="onClick" delay="0">
                    <p:tgtEl>
                      <p:spTgt spid="486"/>
                    </p:tgtEl>
                  </p:cond>
                </p:stCondLst>
                <p:endSync evt="end" delay="0">
                  <p:rtn val="all"/>
                </p:endSync>
                <p:childTnLst>
                  <p:par>
                    <p:cTn id="3578" fill="hold">
                      <p:stCondLst>
                        <p:cond delay="0"/>
                      </p:stCondLst>
                      <p:childTnLst>
                        <p:par>
                          <p:cTn id="3579" fill="hold">
                            <p:stCondLst>
                              <p:cond delay="0"/>
                            </p:stCondLst>
                            <p:childTnLst>
                              <p:par>
                                <p:cTn id="3580" presetID="1" presetClass="exit" presetSubtype="0" fill="hold" grpId="1" nodeType="clickEffect">
                                  <p:stCondLst>
                                    <p:cond delay="0"/>
                                  </p:stCondLst>
                                  <p:childTnLst>
                                    <p:set>
                                      <p:cBhvr>
                                        <p:cTn id="3581" dur="1" fill="hold">
                                          <p:stCondLst>
                                            <p:cond delay="0"/>
                                          </p:stCondLst>
                                        </p:cTn>
                                        <p:tgtEl>
                                          <p:spTgt spid="486"/>
                                        </p:tgtEl>
                                        <p:attrNameLst>
                                          <p:attrName>style.visibility</p:attrName>
                                        </p:attrNameLst>
                                      </p:cBhvr>
                                      <p:to>
                                        <p:strVal val="hidden"/>
                                      </p:to>
                                    </p:set>
                                  </p:childTnLst>
                                </p:cTn>
                              </p:par>
                              <p:par>
                                <p:cTn id="3582" presetID="1" presetClass="exit" presetSubtype="0" fill="hold" grpId="3" nodeType="withEffect">
                                  <p:stCondLst>
                                    <p:cond delay="0"/>
                                  </p:stCondLst>
                                  <p:childTnLst>
                                    <p:set>
                                      <p:cBhvr>
                                        <p:cTn id="3583" dur="1" fill="hold">
                                          <p:stCondLst>
                                            <p:cond delay="0"/>
                                          </p:stCondLst>
                                        </p:cTn>
                                        <p:tgtEl>
                                          <p:spTgt spid="441"/>
                                        </p:tgtEl>
                                        <p:attrNameLst>
                                          <p:attrName>style.visibility</p:attrName>
                                        </p:attrNameLst>
                                      </p:cBhvr>
                                      <p:to>
                                        <p:strVal val="hidden"/>
                                      </p:to>
                                    </p:set>
                                  </p:childTnLst>
                                </p:cTn>
                              </p:par>
                              <p:par>
                                <p:cTn id="3584" presetID="10" presetClass="entr" presetSubtype="0" fill="hold" grpId="10" nodeType="withEffect">
                                  <p:stCondLst>
                                    <p:cond delay="0"/>
                                  </p:stCondLst>
                                  <p:childTnLst>
                                    <p:set>
                                      <p:cBhvr>
                                        <p:cTn id="3585" dur="1" fill="hold">
                                          <p:stCondLst>
                                            <p:cond delay="0"/>
                                          </p:stCondLst>
                                        </p:cTn>
                                        <p:tgtEl>
                                          <p:spTgt spid="449"/>
                                        </p:tgtEl>
                                        <p:attrNameLst>
                                          <p:attrName>style.visibility</p:attrName>
                                        </p:attrNameLst>
                                      </p:cBhvr>
                                      <p:to>
                                        <p:strVal val="visible"/>
                                      </p:to>
                                    </p:set>
                                    <p:animEffect transition="in" filter="fade">
                                      <p:cBhvr>
                                        <p:cTn id="3586" dur="500"/>
                                        <p:tgtEl>
                                          <p:spTgt spid="449"/>
                                        </p:tgtEl>
                                      </p:cBhvr>
                                    </p:animEffect>
                                  </p:childTnLst>
                                </p:cTn>
                              </p:par>
                            </p:childTnLst>
                          </p:cTn>
                        </p:par>
                      </p:childTnLst>
                    </p:cTn>
                  </p:par>
                </p:childTnLst>
              </p:cTn>
              <p:nextCondLst>
                <p:cond evt="onClick" delay="0">
                  <p:tgtEl>
                    <p:spTgt spid="486"/>
                  </p:tgtEl>
                </p:cond>
              </p:nextCondLst>
            </p:seq>
            <p:seq concurrent="1" nextAc="seek">
              <p:cTn id="3587" restart="whenNotActive" fill="hold" evtFilter="cancelBubble" nodeType="interactiveSeq">
                <p:stCondLst>
                  <p:cond evt="onClick" delay="0">
                    <p:tgtEl>
                      <p:spTgt spid="487"/>
                    </p:tgtEl>
                  </p:cond>
                </p:stCondLst>
                <p:endSync evt="end" delay="0">
                  <p:rtn val="all"/>
                </p:endSync>
                <p:childTnLst>
                  <p:par>
                    <p:cTn id="3588" fill="hold">
                      <p:stCondLst>
                        <p:cond delay="0"/>
                      </p:stCondLst>
                      <p:childTnLst>
                        <p:par>
                          <p:cTn id="3589" fill="hold">
                            <p:stCondLst>
                              <p:cond delay="0"/>
                            </p:stCondLst>
                            <p:childTnLst>
                              <p:par>
                                <p:cTn id="3590" presetID="1" presetClass="exit" presetSubtype="0" fill="hold" grpId="1" nodeType="clickEffect">
                                  <p:stCondLst>
                                    <p:cond delay="0"/>
                                  </p:stCondLst>
                                  <p:childTnLst>
                                    <p:set>
                                      <p:cBhvr>
                                        <p:cTn id="3591" dur="1" fill="hold">
                                          <p:stCondLst>
                                            <p:cond delay="0"/>
                                          </p:stCondLst>
                                        </p:cTn>
                                        <p:tgtEl>
                                          <p:spTgt spid="487"/>
                                        </p:tgtEl>
                                        <p:attrNameLst>
                                          <p:attrName>style.visibility</p:attrName>
                                        </p:attrNameLst>
                                      </p:cBhvr>
                                      <p:to>
                                        <p:strVal val="hidden"/>
                                      </p:to>
                                    </p:set>
                                  </p:childTnLst>
                                </p:cTn>
                              </p:par>
                              <p:par>
                                <p:cTn id="3592" presetID="1" presetClass="exit" presetSubtype="0" fill="hold" grpId="1" nodeType="withEffect">
                                  <p:stCondLst>
                                    <p:cond delay="0"/>
                                  </p:stCondLst>
                                  <p:childTnLst>
                                    <p:set>
                                      <p:cBhvr>
                                        <p:cTn id="3593" dur="1" fill="hold">
                                          <p:stCondLst>
                                            <p:cond delay="0"/>
                                          </p:stCondLst>
                                        </p:cTn>
                                        <p:tgtEl>
                                          <p:spTgt spid="448"/>
                                        </p:tgtEl>
                                        <p:attrNameLst>
                                          <p:attrName>style.visibility</p:attrName>
                                        </p:attrNameLst>
                                      </p:cBhvr>
                                      <p:to>
                                        <p:strVal val="hidden"/>
                                      </p:to>
                                    </p:set>
                                  </p:childTnLst>
                                </p:cTn>
                              </p:par>
                              <p:par>
                                <p:cTn id="3594" presetID="10" presetClass="entr" presetSubtype="0" fill="hold" grpId="11" nodeType="withEffect">
                                  <p:stCondLst>
                                    <p:cond delay="0"/>
                                  </p:stCondLst>
                                  <p:childTnLst>
                                    <p:set>
                                      <p:cBhvr>
                                        <p:cTn id="3595" dur="1" fill="hold">
                                          <p:stCondLst>
                                            <p:cond delay="0"/>
                                          </p:stCondLst>
                                        </p:cTn>
                                        <p:tgtEl>
                                          <p:spTgt spid="449"/>
                                        </p:tgtEl>
                                        <p:attrNameLst>
                                          <p:attrName>style.visibility</p:attrName>
                                        </p:attrNameLst>
                                      </p:cBhvr>
                                      <p:to>
                                        <p:strVal val="visible"/>
                                      </p:to>
                                    </p:set>
                                    <p:animEffect transition="in" filter="fade">
                                      <p:cBhvr>
                                        <p:cTn id="3596" dur="500"/>
                                        <p:tgtEl>
                                          <p:spTgt spid="449"/>
                                        </p:tgtEl>
                                      </p:cBhvr>
                                    </p:animEffect>
                                  </p:childTnLst>
                                </p:cTn>
                              </p:par>
                            </p:childTnLst>
                          </p:cTn>
                        </p:par>
                      </p:childTnLst>
                    </p:cTn>
                  </p:par>
                </p:childTnLst>
              </p:cTn>
              <p:nextCondLst>
                <p:cond evt="onClick" delay="0">
                  <p:tgtEl>
                    <p:spTgt spid="487"/>
                  </p:tgtEl>
                </p:cond>
              </p:nextCondLst>
            </p:seq>
            <p:seq concurrent="1" nextAc="seek">
              <p:cTn id="3597" restart="whenNotActive" fill="hold" evtFilter="cancelBubble" nodeType="interactiveSeq">
                <p:stCondLst>
                  <p:cond evt="onClick" delay="0">
                    <p:tgtEl>
                      <p:spTgt spid="489"/>
                    </p:tgtEl>
                  </p:cond>
                </p:stCondLst>
                <p:endSync evt="end" delay="0">
                  <p:rtn val="all"/>
                </p:endSync>
                <p:childTnLst>
                  <p:par>
                    <p:cTn id="3598" fill="hold">
                      <p:stCondLst>
                        <p:cond delay="0"/>
                      </p:stCondLst>
                      <p:childTnLst>
                        <p:par>
                          <p:cTn id="3599" fill="hold">
                            <p:stCondLst>
                              <p:cond delay="0"/>
                            </p:stCondLst>
                            <p:childTnLst>
                              <p:par>
                                <p:cTn id="3600" presetID="1" presetClass="entr" presetSubtype="0" fill="hold" grpId="0" nodeType="clickEffect">
                                  <p:stCondLst>
                                    <p:cond delay="0"/>
                                  </p:stCondLst>
                                  <p:childTnLst>
                                    <p:set>
                                      <p:cBhvr>
                                        <p:cTn id="3601" dur="1" fill="hold">
                                          <p:stCondLst>
                                            <p:cond delay="0"/>
                                          </p:stCondLst>
                                        </p:cTn>
                                        <p:tgtEl>
                                          <p:spTgt spid="495"/>
                                        </p:tgtEl>
                                        <p:attrNameLst>
                                          <p:attrName>style.visibility</p:attrName>
                                        </p:attrNameLst>
                                      </p:cBhvr>
                                      <p:to>
                                        <p:strVal val="visible"/>
                                      </p:to>
                                    </p:set>
                                  </p:childTnLst>
                                </p:cTn>
                              </p:par>
                              <p:par>
                                <p:cTn id="3602" presetID="1" presetClass="entr" presetSubtype="0" fill="hold" grpId="0" nodeType="withEffect">
                                  <p:stCondLst>
                                    <p:cond delay="0"/>
                                  </p:stCondLst>
                                  <p:childTnLst>
                                    <p:set>
                                      <p:cBhvr>
                                        <p:cTn id="3603" dur="1" fill="hold">
                                          <p:stCondLst>
                                            <p:cond delay="0"/>
                                          </p:stCondLst>
                                        </p:cTn>
                                        <p:tgtEl>
                                          <p:spTgt spid="504"/>
                                        </p:tgtEl>
                                        <p:attrNameLst>
                                          <p:attrName>style.visibility</p:attrName>
                                        </p:attrNameLst>
                                      </p:cBhvr>
                                      <p:to>
                                        <p:strVal val="visible"/>
                                      </p:to>
                                    </p:set>
                                  </p:childTnLst>
                                </p:cTn>
                              </p:par>
                              <p:par>
                                <p:cTn id="3604" presetID="10" presetClass="exit" presetSubtype="0" fill="hold" grpId="5" nodeType="withEffect">
                                  <p:stCondLst>
                                    <p:cond delay="0"/>
                                  </p:stCondLst>
                                  <p:childTnLst>
                                    <p:animEffect transition="out" filter="fade">
                                      <p:cBhvr>
                                        <p:cTn id="3605" dur="500"/>
                                        <p:tgtEl>
                                          <p:spTgt spid="511"/>
                                        </p:tgtEl>
                                      </p:cBhvr>
                                    </p:animEffect>
                                    <p:set>
                                      <p:cBhvr>
                                        <p:cTn id="3606"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89"/>
                  </p:tgtEl>
                </p:cond>
              </p:nextCondLst>
            </p:seq>
            <p:seq concurrent="1" nextAc="seek">
              <p:cTn id="3607" restart="whenNotActive" fill="hold" evtFilter="cancelBubble" nodeType="interactiveSeq">
                <p:stCondLst>
                  <p:cond evt="onClick" delay="0">
                    <p:tgtEl>
                      <p:spTgt spid="490"/>
                    </p:tgtEl>
                  </p:cond>
                </p:stCondLst>
                <p:endSync evt="end" delay="0">
                  <p:rtn val="all"/>
                </p:endSync>
                <p:childTnLst>
                  <p:par>
                    <p:cTn id="3608" fill="hold">
                      <p:stCondLst>
                        <p:cond delay="0"/>
                      </p:stCondLst>
                      <p:childTnLst>
                        <p:par>
                          <p:cTn id="3609" fill="hold">
                            <p:stCondLst>
                              <p:cond delay="0"/>
                            </p:stCondLst>
                            <p:childTnLst>
                              <p:par>
                                <p:cTn id="3610" presetID="1" presetClass="entr" presetSubtype="0" fill="hold" grpId="0" nodeType="clickEffect">
                                  <p:stCondLst>
                                    <p:cond delay="0"/>
                                  </p:stCondLst>
                                  <p:childTnLst>
                                    <p:set>
                                      <p:cBhvr>
                                        <p:cTn id="3611" dur="1" fill="hold">
                                          <p:stCondLst>
                                            <p:cond delay="0"/>
                                          </p:stCondLst>
                                        </p:cTn>
                                        <p:tgtEl>
                                          <p:spTgt spid="496"/>
                                        </p:tgtEl>
                                        <p:attrNameLst>
                                          <p:attrName>style.visibility</p:attrName>
                                        </p:attrNameLst>
                                      </p:cBhvr>
                                      <p:to>
                                        <p:strVal val="visible"/>
                                      </p:to>
                                    </p:set>
                                  </p:childTnLst>
                                </p:cTn>
                              </p:par>
                              <p:par>
                                <p:cTn id="3612" presetID="10" presetClass="exit" presetSubtype="0" fill="hold" grpId="4" nodeType="withEffect">
                                  <p:stCondLst>
                                    <p:cond delay="0"/>
                                  </p:stCondLst>
                                  <p:childTnLst>
                                    <p:animEffect transition="out" filter="fade">
                                      <p:cBhvr>
                                        <p:cTn id="3613" dur="500"/>
                                        <p:tgtEl>
                                          <p:spTgt spid="511"/>
                                        </p:tgtEl>
                                      </p:cBhvr>
                                    </p:animEffect>
                                    <p:set>
                                      <p:cBhvr>
                                        <p:cTn id="3614"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0"/>
                  </p:tgtEl>
                </p:cond>
              </p:nextCondLst>
            </p:seq>
            <p:seq concurrent="1" nextAc="seek">
              <p:cTn id="3615" restart="whenNotActive" fill="hold" evtFilter="cancelBubble" nodeType="interactiveSeq">
                <p:stCondLst>
                  <p:cond evt="onClick" delay="0">
                    <p:tgtEl>
                      <p:spTgt spid="491"/>
                    </p:tgtEl>
                  </p:cond>
                </p:stCondLst>
                <p:endSync evt="end" delay="0">
                  <p:rtn val="all"/>
                </p:endSync>
                <p:childTnLst>
                  <p:par>
                    <p:cTn id="3616" fill="hold">
                      <p:stCondLst>
                        <p:cond delay="0"/>
                      </p:stCondLst>
                      <p:childTnLst>
                        <p:par>
                          <p:cTn id="3617" fill="hold">
                            <p:stCondLst>
                              <p:cond delay="0"/>
                            </p:stCondLst>
                            <p:childTnLst>
                              <p:par>
                                <p:cTn id="3618" presetID="1" presetClass="entr" presetSubtype="0" fill="hold" grpId="1" nodeType="clickEffect">
                                  <p:stCondLst>
                                    <p:cond delay="0"/>
                                  </p:stCondLst>
                                  <p:childTnLst>
                                    <p:set>
                                      <p:cBhvr>
                                        <p:cTn id="3619" dur="1" fill="hold">
                                          <p:stCondLst>
                                            <p:cond delay="0"/>
                                          </p:stCondLst>
                                        </p:cTn>
                                        <p:tgtEl>
                                          <p:spTgt spid="497"/>
                                        </p:tgtEl>
                                        <p:attrNameLst>
                                          <p:attrName>style.visibility</p:attrName>
                                        </p:attrNameLst>
                                      </p:cBhvr>
                                      <p:to>
                                        <p:strVal val="visible"/>
                                      </p:to>
                                    </p:set>
                                  </p:childTnLst>
                                </p:cTn>
                              </p:par>
                              <p:par>
                                <p:cTn id="3620" presetID="1" presetClass="entr" presetSubtype="0" fill="hold" grpId="0" nodeType="withEffect">
                                  <p:stCondLst>
                                    <p:cond delay="0"/>
                                  </p:stCondLst>
                                  <p:childTnLst>
                                    <p:set>
                                      <p:cBhvr>
                                        <p:cTn id="3621" dur="1" fill="hold">
                                          <p:stCondLst>
                                            <p:cond delay="0"/>
                                          </p:stCondLst>
                                        </p:cTn>
                                        <p:tgtEl>
                                          <p:spTgt spid="506"/>
                                        </p:tgtEl>
                                        <p:attrNameLst>
                                          <p:attrName>style.visibility</p:attrName>
                                        </p:attrNameLst>
                                      </p:cBhvr>
                                      <p:to>
                                        <p:strVal val="visible"/>
                                      </p:to>
                                    </p:set>
                                  </p:childTnLst>
                                </p:cTn>
                              </p:par>
                              <p:par>
                                <p:cTn id="3622" presetID="10" presetClass="exit" presetSubtype="0" fill="hold" grpId="3" nodeType="withEffect">
                                  <p:stCondLst>
                                    <p:cond delay="0"/>
                                  </p:stCondLst>
                                  <p:childTnLst>
                                    <p:animEffect transition="out" filter="fade">
                                      <p:cBhvr>
                                        <p:cTn id="3623" dur="500"/>
                                        <p:tgtEl>
                                          <p:spTgt spid="511"/>
                                        </p:tgtEl>
                                      </p:cBhvr>
                                    </p:animEffect>
                                    <p:set>
                                      <p:cBhvr>
                                        <p:cTn id="3624"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1"/>
                  </p:tgtEl>
                </p:cond>
              </p:nextCondLst>
            </p:seq>
            <p:seq concurrent="1" nextAc="seek">
              <p:cTn id="3625" restart="whenNotActive" fill="hold" evtFilter="cancelBubble" nodeType="interactiveSeq">
                <p:stCondLst>
                  <p:cond evt="onClick" delay="0">
                    <p:tgtEl>
                      <p:spTgt spid="493"/>
                    </p:tgtEl>
                  </p:cond>
                </p:stCondLst>
                <p:endSync evt="end" delay="0">
                  <p:rtn val="all"/>
                </p:endSync>
                <p:childTnLst>
                  <p:par>
                    <p:cTn id="3626" fill="hold">
                      <p:stCondLst>
                        <p:cond delay="0"/>
                      </p:stCondLst>
                      <p:childTnLst>
                        <p:par>
                          <p:cTn id="3627" fill="hold">
                            <p:stCondLst>
                              <p:cond delay="0"/>
                            </p:stCondLst>
                            <p:childTnLst>
                              <p:par>
                                <p:cTn id="3628" presetID="1" presetClass="entr" presetSubtype="0" fill="hold" grpId="0" nodeType="clickEffect">
                                  <p:stCondLst>
                                    <p:cond delay="0"/>
                                  </p:stCondLst>
                                  <p:childTnLst>
                                    <p:set>
                                      <p:cBhvr>
                                        <p:cTn id="3629" dur="1" fill="hold">
                                          <p:stCondLst>
                                            <p:cond delay="0"/>
                                          </p:stCondLst>
                                        </p:cTn>
                                        <p:tgtEl>
                                          <p:spTgt spid="499"/>
                                        </p:tgtEl>
                                        <p:attrNameLst>
                                          <p:attrName>style.visibility</p:attrName>
                                        </p:attrNameLst>
                                      </p:cBhvr>
                                      <p:to>
                                        <p:strVal val="visible"/>
                                      </p:to>
                                    </p:set>
                                  </p:childTnLst>
                                </p:cTn>
                              </p:par>
                              <p:par>
                                <p:cTn id="3630" presetID="1" presetClass="entr" presetSubtype="0" fill="hold" grpId="2" nodeType="withEffect">
                                  <p:stCondLst>
                                    <p:cond delay="0"/>
                                  </p:stCondLst>
                                  <p:childTnLst>
                                    <p:set>
                                      <p:cBhvr>
                                        <p:cTn id="3631" dur="1" fill="hold">
                                          <p:stCondLst>
                                            <p:cond delay="0"/>
                                          </p:stCondLst>
                                        </p:cTn>
                                        <p:tgtEl>
                                          <p:spTgt spid="504"/>
                                        </p:tgtEl>
                                        <p:attrNameLst>
                                          <p:attrName>style.visibility</p:attrName>
                                        </p:attrNameLst>
                                      </p:cBhvr>
                                      <p:to>
                                        <p:strVal val="visible"/>
                                      </p:to>
                                    </p:set>
                                  </p:childTnLst>
                                </p:cTn>
                              </p:par>
                              <p:par>
                                <p:cTn id="3632" presetID="10" presetClass="exit" presetSubtype="0" fill="hold" grpId="2" nodeType="withEffect">
                                  <p:stCondLst>
                                    <p:cond delay="0"/>
                                  </p:stCondLst>
                                  <p:childTnLst>
                                    <p:animEffect transition="out" filter="fade">
                                      <p:cBhvr>
                                        <p:cTn id="3633" dur="500"/>
                                        <p:tgtEl>
                                          <p:spTgt spid="511"/>
                                        </p:tgtEl>
                                      </p:cBhvr>
                                    </p:animEffect>
                                    <p:set>
                                      <p:cBhvr>
                                        <p:cTn id="3634"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3"/>
                  </p:tgtEl>
                </p:cond>
              </p:nextCondLst>
            </p:seq>
            <p:seq concurrent="1" nextAc="seek">
              <p:cTn id="3635" restart="whenNotActive" fill="hold" evtFilter="cancelBubble" nodeType="interactiveSeq">
                <p:stCondLst>
                  <p:cond evt="onClick" delay="0">
                    <p:tgtEl>
                      <p:spTgt spid="494"/>
                    </p:tgtEl>
                  </p:cond>
                </p:stCondLst>
                <p:endSync evt="end" delay="0">
                  <p:rtn val="all"/>
                </p:endSync>
                <p:childTnLst>
                  <p:par>
                    <p:cTn id="3636" fill="hold">
                      <p:stCondLst>
                        <p:cond delay="0"/>
                      </p:stCondLst>
                      <p:childTnLst>
                        <p:par>
                          <p:cTn id="3637" fill="hold">
                            <p:stCondLst>
                              <p:cond delay="0"/>
                            </p:stCondLst>
                            <p:childTnLst>
                              <p:par>
                                <p:cTn id="3638" presetID="1" presetClass="entr" presetSubtype="0" fill="hold" grpId="0" nodeType="clickEffect">
                                  <p:stCondLst>
                                    <p:cond delay="0"/>
                                  </p:stCondLst>
                                  <p:childTnLst>
                                    <p:set>
                                      <p:cBhvr>
                                        <p:cTn id="3639" dur="1" fill="hold">
                                          <p:stCondLst>
                                            <p:cond delay="0"/>
                                          </p:stCondLst>
                                        </p:cTn>
                                        <p:tgtEl>
                                          <p:spTgt spid="500"/>
                                        </p:tgtEl>
                                        <p:attrNameLst>
                                          <p:attrName>style.visibility</p:attrName>
                                        </p:attrNameLst>
                                      </p:cBhvr>
                                      <p:to>
                                        <p:strVal val="visible"/>
                                      </p:to>
                                    </p:set>
                                  </p:childTnLst>
                                </p:cTn>
                              </p:par>
                              <p:par>
                                <p:cTn id="3640" presetID="10" presetClass="exit" presetSubtype="0" fill="hold" grpId="1" nodeType="withEffect">
                                  <p:stCondLst>
                                    <p:cond delay="0"/>
                                  </p:stCondLst>
                                  <p:childTnLst>
                                    <p:animEffect transition="out" filter="fade">
                                      <p:cBhvr>
                                        <p:cTn id="3641" dur="500"/>
                                        <p:tgtEl>
                                          <p:spTgt spid="511"/>
                                        </p:tgtEl>
                                      </p:cBhvr>
                                    </p:animEffect>
                                    <p:set>
                                      <p:cBhvr>
                                        <p:cTn id="3642"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4"/>
                  </p:tgtEl>
                </p:cond>
              </p:nextCondLst>
            </p:seq>
            <p:seq concurrent="1" nextAc="seek">
              <p:cTn id="3643" restart="whenNotActive" fill="hold" evtFilter="cancelBubble" nodeType="interactiveSeq">
                <p:stCondLst>
                  <p:cond evt="onClick" delay="0">
                    <p:tgtEl>
                      <p:spTgt spid="492"/>
                    </p:tgtEl>
                  </p:cond>
                </p:stCondLst>
                <p:endSync evt="end" delay="0">
                  <p:rtn val="all"/>
                </p:endSync>
                <p:childTnLst>
                  <p:par>
                    <p:cTn id="3644" fill="hold">
                      <p:stCondLst>
                        <p:cond delay="0"/>
                      </p:stCondLst>
                      <p:childTnLst>
                        <p:par>
                          <p:cTn id="3645" fill="hold">
                            <p:stCondLst>
                              <p:cond delay="0"/>
                            </p:stCondLst>
                            <p:childTnLst>
                              <p:par>
                                <p:cTn id="3646" presetID="1" presetClass="entr" presetSubtype="0" fill="hold" grpId="0" nodeType="clickEffect">
                                  <p:stCondLst>
                                    <p:cond delay="0"/>
                                  </p:stCondLst>
                                  <p:childTnLst>
                                    <p:set>
                                      <p:cBhvr>
                                        <p:cTn id="3647" dur="1" fill="hold">
                                          <p:stCondLst>
                                            <p:cond delay="0"/>
                                          </p:stCondLst>
                                        </p:cTn>
                                        <p:tgtEl>
                                          <p:spTgt spid="498"/>
                                        </p:tgtEl>
                                        <p:attrNameLst>
                                          <p:attrName>style.visibility</p:attrName>
                                        </p:attrNameLst>
                                      </p:cBhvr>
                                      <p:to>
                                        <p:strVal val="visible"/>
                                      </p:to>
                                    </p:set>
                                  </p:childTnLst>
                                </p:cTn>
                              </p:par>
                              <p:par>
                                <p:cTn id="3648" presetID="1" presetClass="entr" presetSubtype="0" fill="hold" grpId="1" nodeType="withEffect">
                                  <p:stCondLst>
                                    <p:cond delay="0"/>
                                  </p:stCondLst>
                                  <p:childTnLst>
                                    <p:set>
                                      <p:cBhvr>
                                        <p:cTn id="3649" dur="1" fill="hold">
                                          <p:stCondLst>
                                            <p:cond delay="0"/>
                                          </p:stCondLst>
                                        </p:cTn>
                                        <p:tgtEl>
                                          <p:spTgt spid="504"/>
                                        </p:tgtEl>
                                        <p:attrNameLst>
                                          <p:attrName>style.visibility</p:attrName>
                                        </p:attrNameLst>
                                      </p:cBhvr>
                                      <p:to>
                                        <p:strVal val="visible"/>
                                      </p:to>
                                    </p:set>
                                  </p:childTnLst>
                                </p:cTn>
                              </p:par>
                              <p:par>
                                <p:cTn id="3650" presetID="10" presetClass="exit" presetSubtype="0" fill="hold" grpId="0" nodeType="withEffect">
                                  <p:stCondLst>
                                    <p:cond delay="0"/>
                                  </p:stCondLst>
                                  <p:childTnLst>
                                    <p:animEffect transition="out" filter="fade">
                                      <p:cBhvr>
                                        <p:cTn id="3651" dur="500"/>
                                        <p:tgtEl>
                                          <p:spTgt spid="511"/>
                                        </p:tgtEl>
                                      </p:cBhvr>
                                    </p:animEffect>
                                    <p:set>
                                      <p:cBhvr>
                                        <p:cTn id="3652"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2"/>
                  </p:tgtEl>
                </p:cond>
              </p:nextCondLst>
            </p:seq>
            <p:seq concurrent="1" nextAc="seek">
              <p:cTn id="3653" restart="whenNotActive" fill="hold" evtFilter="cancelBubble" nodeType="interactiveSeq">
                <p:stCondLst>
                  <p:cond evt="onClick" delay="0">
                    <p:tgtEl>
                      <p:spTgt spid="500"/>
                    </p:tgtEl>
                  </p:cond>
                </p:stCondLst>
                <p:endSync evt="end" delay="0">
                  <p:rtn val="all"/>
                </p:endSync>
                <p:childTnLst>
                  <p:par>
                    <p:cTn id="3654" fill="hold">
                      <p:stCondLst>
                        <p:cond delay="0"/>
                      </p:stCondLst>
                      <p:childTnLst>
                        <p:par>
                          <p:cTn id="3655" fill="hold">
                            <p:stCondLst>
                              <p:cond delay="0"/>
                            </p:stCondLst>
                            <p:childTnLst>
                              <p:par>
                                <p:cTn id="3656" presetID="1" presetClass="exit" presetSubtype="0" fill="hold" grpId="1" nodeType="clickEffect">
                                  <p:stCondLst>
                                    <p:cond delay="0"/>
                                  </p:stCondLst>
                                  <p:childTnLst>
                                    <p:set>
                                      <p:cBhvr>
                                        <p:cTn id="3657" dur="1" fill="hold">
                                          <p:stCondLst>
                                            <p:cond delay="0"/>
                                          </p:stCondLst>
                                        </p:cTn>
                                        <p:tgtEl>
                                          <p:spTgt spid="500"/>
                                        </p:tgtEl>
                                        <p:attrNameLst>
                                          <p:attrName>style.visibility</p:attrName>
                                        </p:attrNameLst>
                                      </p:cBhvr>
                                      <p:to>
                                        <p:strVal val="hidden"/>
                                      </p:to>
                                    </p:set>
                                  </p:childTnLst>
                                </p:cTn>
                              </p:par>
                              <p:par>
                                <p:cTn id="3658" presetID="10" presetClass="entr" presetSubtype="0" fill="hold" grpId="6" nodeType="withEffect">
                                  <p:stCondLst>
                                    <p:cond delay="0"/>
                                  </p:stCondLst>
                                  <p:childTnLst>
                                    <p:set>
                                      <p:cBhvr>
                                        <p:cTn id="3659" dur="1" fill="hold">
                                          <p:stCondLst>
                                            <p:cond delay="0"/>
                                          </p:stCondLst>
                                        </p:cTn>
                                        <p:tgtEl>
                                          <p:spTgt spid="511"/>
                                        </p:tgtEl>
                                        <p:attrNameLst>
                                          <p:attrName>style.visibility</p:attrName>
                                        </p:attrNameLst>
                                      </p:cBhvr>
                                      <p:to>
                                        <p:strVal val="visible"/>
                                      </p:to>
                                    </p:set>
                                    <p:animEffect transition="in" filter="fade">
                                      <p:cBhvr>
                                        <p:cTn id="3660" dur="500"/>
                                        <p:tgtEl>
                                          <p:spTgt spid="511"/>
                                        </p:tgtEl>
                                      </p:cBhvr>
                                    </p:animEffect>
                                  </p:childTnLst>
                                </p:cTn>
                              </p:par>
                            </p:childTnLst>
                          </p:cTn>
                        </p:par>
                      </p:childTnLst>
                    </p:cTn>
                  </p:par>
                </p:childTnLst>
              </p:cTn>
              <p:nextCondLst>
                <p:cond evt="onClick" delay="0">
                  <p:tgtEl>
                    <p:spTgt spid="500"/>
                  </p:tgtEl>
                </p:cond>
              </p:nextCondLst>
            </p:seq>
            <p:seq concurrent="1" nextAc="seek">
              <p:cTn id="3661" restart="whenNotActive" fill="hold" evtFilter="cancelBubble" nodeType="interactiveSeq">
                <p:stCondLst>
                  <p:cond evt="onClick" delay="0">
                    <p:tgtEl>
                      <p:spTgt spid="495"/>
                    </p:tgtEl>
                  </p:cond>
                </p:stCondLst>
                <p:endSync evt="end" delay="0">
                  <p:rtn val="all"/>
                </p:endSync>
                <p:childTnLst>
                  <p:par>
                    <p:cTn id="3662" fill="hold">
                      <p:stCondLst>
                        <p:cond delay="0"/>
                      </p:stCondLst>
                      <p:childTnLst>
                        <p:par>
                          <p:cTn id="3663" fill="hold">
                            <p:stCondLst>
                              <p:cond delay="0"/>
                            </p:stCondLst>
                            <p:childTnLst>
                              <p:par>
                                <p:cTn id="3664" presetID="1" presetClass="exit" presetSubtype="0" fill="hold" grpId="1" nodeType="clickEffect">
                                  <p:stCondLst>
                                    <p:cond delay="0"/>
                                  </p:stCondLst>
                                  <p:childTnLst>
                                    <p:set>
                                      <p:cBhvr>
                                        <p:cTn id="3665" dur="1" fill="hold">
                                          <p:stCondLst>
                                            <p:cond delay="0"/>
                                          </p:stCondLst>
                                        </p:cTn>
                                        <p:tgtEl>
                                          <p:spTgt spid="495"/>
                                        </p:tgtEl>
                                        <p:attrNameLst>
                                          <p:attrName>style.visibility</p:attrName>
                                        </p:attrNameLst>
                                      </p:cBhvr>
                                      <p:to>
                                        <p:strVal val="hidden"/>
                                      </p:to>
                                    </p:set>
                                  </p:childTnLst>
                                </p:cTn>
                              </p:par>
                              <p:par>
                                <p:cTn id="3666" presetID="1" presetClass="exit" presetSubtype="0" fill="hold" grpId="5" nodeType="withEffect">
                                  <p:stCondLst>
                                    <p:cond delay="0"/>
                                  </p:stCondLst>
                                  <p:childTnLst>
                                    <p:set>
                                      <p:cBhvr>
                                        <p:cTn id="3667" dur="1" fill="hold">
                                          <p:stCondLst>
                                            <p:cond delay="0"/>
                                          </p:stCondLst>
                                        </p:cTn>
                                        <p:tgtEl>
                                          <p:spTgt spid="504"/>
                                        </p:tgtEl>
                                        <p:attrNameLst>
                                          <p:attrName>style.visibility</p:attrName>
                                        </p:attrNameLst>
                                      </p:cBhvr>
                                      <p:to>
                                        <p:strVal val="hidden"/>
                                      </p:to>
                                    </p:set>
                                  </p:childTnLst>
                                </p:cTn>
                              </p:par>
                              <p:par>
                                <p:cTn id="3668" presetID="10" presetClass="entr" presetSubtype="0" fill="hold" grpId="7" nodeType="withEffect">
                                  <p:stCondLst>
                                    <p:cond delay="0"/>
                                  </p:stCondLst>
                                  <p:childTnLst>
                                    <p:set>
                                      <p:cBhvr>
                                        <p:cTn id="3669" dur="1" fill="hold">
                                          <p:stCondLst>
                                            <p:cond delay="0"/>
                                          </p:stCondLst>
                                        </p:cTn>
                                        <p:tgtEl>
                                          <p:spTgt spid="511"/>
                                        </p:tgtEl>
                                        <p:attrNameLst>
                                          <p:attrName>style.visibility</p:attrName>
                                        </p:attrNameLst>
                                      </p:cBhvr>
                                      <p:to>
                                        <p:strVal val="visible"/>
                                      </p:to>
                                    </p:set>
                                    <p:animEffect transition="in" filter="fade">
                                      <p:cBhvr>
                                        <p:cTn id="3670" dur="500"/>
                                        <p:tgtEl>
                                          <p:spTgt spid="511"/>
                                        </p:tgtEl>
                                      </p:cBhvr>
                                    </p:animEffect>
                                  </p:childTnLst>
                                </p:cTn>
                              </p:par>
                            </p:childTnLst>
                          </p:cTn>
                        </p:par>
                      </p:childTnLst>
                    </p:cTn>
                  </p:par>
                </p:childTnLst>
              </p:cTn>
              <p:nextCondLst>
                <p:cond evt="onClick" delay="0">
                  <p:tgtEl>
                    <p:spTgt spid="495"/>
                  </p:tgtEl>
                </p:cond>
              </p:nextCondLst>
            </p:seq>
            <p:seq concurrent="1" nextAc="seek">
              <p:cTn id="3671" restart="whenNotActive" fill="hold" evtFilter="cancelBubble" nodeType="interactiveSeq">
                <p:stCondLst>
                  <p:cond evt="onClick" delay="0">
                    <p:tgtEl>
                      <p:spTgt spid="496"/>
                    </p:tgtEl>
                  </p:cond>
                </p:stCondLst>
                <p:endSync evt="end" delay="0">
                  <p:rtn val="all"/>
                </p:endSync>
                <p:childTnLst>
                  <p:par>
                    <p:cTn id="3672" fill="hold">
                      <p:stCondLst>
                        <p:cond delay="0"/>
                      </p:stCondLst>
                      <p:childTnLst>
                        <p:par>
                          <p:cTn id="3673" fill="hold">
                            <p:stCondLst>
                              <p:cond delay="0"/>
                            </p:stCondLst>
                            <p:childTnLst>
                              <p:par>
                                <p:cTn id="3674" presetID="1" presetClass="exit" presetSubtype="0" fill="hold" grpId="1" nodeType="clickEffect">
                                  <p:stCondLst>
                                    <p:cond delay="0"/>
                                  </p:stCondLst>
                                  <p:childTnLst>
                                    <p:set>
                                      <p:cBhvr>
                                        <p:cTn id="3675" dur="1" fill="hold">
                                          <p:stCondLst>
                                            <p:cond delay="0"/>
                                          </p:stCondLst>
                                        </p:cTn>
                                        <p:tgtEl>
                                          <p:spTgt spid="496"/>
                                        </p:tgtEl>
                                        <p:attrNameLst>
                                          <p:attrName>style.visibility</p:attrName>
                                        </p:attrNameLst>
                                      </p:cBhvr>
                                      <p:to>
                                        <p:strVal val="hidden"/>
                                      </p:to>
                                    </p:set>
                                  </p:childTnLst>
                                </p:cTn>
                              </p:par>
                              <p:par>
                                <p:cTn id="3676" presetID="10" presetClass="entr" presetSubtype="0" fill="hold" grpId="10" nodeType="withEffect">
                                  <p:stCondLst>
                                    <p:cond delay="0"/>
                                  </p:stCondLst>
                                  <p:childTnLst>
                                    <p:set>
                                      <p:cBhvr>
                                        <p:cTn id="3677" dur="1" fill="hold">
                                          <p:stCondLst>
                                            <p:cond delay="0"/>
                                          </p:stCondLst>
                                        </p:cTn>
                                        <p:tgtEl>
                                          <p:spTgt spid="511"/>
                                        </p:tgtEl>
                                        <p:attrNameLst>
                                          <p:attrName>style.visibility</p:attrName>
                                        </p:attrNameLst>
                                      </p:cBhvr>
                                      <p:to>
                                        <p:strVal val="visible"/>
                                      </p:to>
                                    </p:set>
                                    <p:animEffect transition="in" filter="fade">
                                      <p:cBhvr>
                                        <p:cTn id="3678" dur="500"/>
                                        <p:tgtEl>
                                          <p:spTgt spid="511"/>
                                        </p:tgtEl>
                                      </p:cBhvr>
                                    </p:animEffect>
                                  </p:childTnLst>
                                </p:cTn>
                              </p:par>
                            </p:childTnLst>
                          </p:cTn>
                        </p:par>
                      </p:childTnLst>
                    </p:cTn>
                  </p:par>
                </p:childTnLst>
              </p:cTn>
              <p:nextCondLst>
                <p:cond evt="onClick" delay="0">
                  <p:tgtEl>
                    <p:spTgt spid="496"/>
                  </p:tgtEl>
                </p:cond>
              </p:nextCondLst>
            </p:seq>
            <p:seq concurrent="1" nextAc="seek">
              <p:cTn id="3679" restart="whenNotActive" fill="hold" evtFilter="cancelBubble" nodeType="interactiveSeq">
                <p:stCondLst>
                  <p:cond evt="onClick" delay="0">
                    <p:tgtEl>
                      <p:spTgt spid="497"/>
                    </p:tgtEl>
                  </p:cond>
                </p:stCondLst>
                <p:endSync evt="end" delay="0">
                  <p:rtn val="all"/>
                </p:endSync>
                <p:childTnLst>
                  <p:par>
                    <p:cTn id="3680" fill="hold">
                      <p:stCondLst>
                        <p:cond delay="0"/>
                      </p:stCondLst>
                      <p:childTnLst>
                        <p:par>
                          <p:cTn id="3681" fill="hold">
                            <p:stCondLst>
                              <p:cond delay="0"/>
                            </p:stCondLst>
                            <p:childTnLst>
                              <p:par>
                                <p:cTn id="3682" presetID="1" presetClass="exit" presetSubtype="0" fill="hold" grpId="0" nodeType="clickEffect">
                                  <p:stCondLst>
                                    <p:cond delay="0"/>
                                  </p:stCondLst>
                                  <p:childTnLst>
                                    <p:set>
                                      <p:cBhvr>
                                        <p:cTn id="3683" dur="1" fill="hold">
                                          <p:stCondLst>
                                            <p:cond delay="0"/>
                                          </p:stCondLst>
                                        </p:cTn>
                                        <p:tgtEl>
                                          <p:spTgt spid="497"/>
                                        </p:tgtEl>
                                        <p:attrNameLst>
                                          <p:attrName>style.visibility</p:attrName>
                                        </p:attrNameLst>
                                      </p:cBhvr>
                                      <p:to>
                                        <p:strVal val="hidden"/>
                                      </p:to>
                                    </p:set>
                                  </p:childTnLst>
                                </p:cTn>
                              </p:par>
                              <p:par>
                                <p:cTn id="3684" presetID="1" presetClass="exit" presetSubtype="0" fill="hold" grpId="1" nodeType="withEffect">
                                  <p:stCondLst>
                                    <p:cond delay="0"/>
                                  </p:stCondLst>
                                  <p:childTnLst>
                                    <p:set>
                                      <p:cBhvr>
                                        <p:cTn id="3685" dur="1" fill="hold">
                                          <p:stCondLst>
                                            <p:cond delay="0"/>
                                          </p:stCondLst>
                                        </p:cTn>
                                        <p:tgtEl>
                                          <p:spTgt spid="506"/>
                                        </p:tgtEl>
                                        <p:attrNameLst>
                                          <p:attrName>style.visibility</p:attrName>
                                        </p:attrNameLst>
                                      </p:cBhvr>
                                      <p:to>
                                        <p:strVal val="hidden"/>
                                      </p:to>
                                    </p:set>
                                  </p:childTnLst>
                                </p:cTn>
                              </p:par>
                              <p:par>
                                <p:cTn id="3686" presetID="10" presetClass="entr" presetSubtype="0" fill="hold" grpId="9" nodeType="withEffect">
                                  <p:stCondLst>
                                    <p:cond delay="0"/>
                                  </p:stCondLst>
                                  <p:childTnLst>
                                    <p:set>
                                      <p:cBhvr>
                                        <p:cTn id="3687" dur="1" fill="hold">
                                          <p:stCondLst>
                                            <p:cond delay="0"/>
                                          </p:stCondLst>
                                        </p:cTn>
                                        <p:tgtEl>
                                          <p:spTgt spid="511"/>
                                        </p:tgtEl>
                                        <p:attrNameLst>
                                          <p:attrName>style.visibility</p:attrName>
                                        </p:attrNameLst>
                                      </p:cBhvr>
                                      <p:to>
                                        <p:strVal val="visible"/>
                                      </p:to>
                                    </p:set>
                                    <p:animEffect transition="in" filter="fade">
                                      <p:cBhvr>
                                        <p:cTn id="3688" dur="500"/>
                                        <p:tgtEl>
                                          <p:spTgt spid="511"/>
                                        </p:tgtEl>
                                      </p:cBhvr>
                                    </p:animEffect>
                                  </p:childTnLst>
                                </p:cTn>
                              </p:par>
                            </p:childTnLst>
                          </p:cTn>
                        </p:par>
                      </p:childTnLst>
                    </p:cTn>
                  </p:par>
                </p:childTnLst>
              </p:cTn>
              <p:nextCondLst>
                <p:cond evt="onClick" delay="0">
                  <p:tgtEl>
                    <p:spTgt spid="497"/>
                  </p:tgtEl>
                </p:cond>
              </p:nextCondLst>
            </p:seq>
            <p:seq concurrent="1" nextAc="seek">
              <p:cTn id="3689" restart="whenNotActive" fill="hold" evtFilter="cancelBubble" nodeType="interactiveSeq">
                <p:stCondLst>
                  <p:cond evt="onClick" delay="0">
                    <p:tgtEl>
                      <p:spTgt spid="498"/>
                    </p:tgtEl>
                  </p:cond>
                </p:stCondLst>
                <p:endSync evt="end" delay="0">
                  <p:rtn val="all"/>
                </p:endSync>
                <p:childTnLst>
                  <p:par>
                    <p:cTn id="3690" fill="hold">
                      <p:stCondLst>
                        <p:cond delay="0"/>
                      </p:stCondLst>
                      <p:childTnLst>
                        <p:par>
                          <p:cTn id="3691" fill="hold">
                            <p:stCondLst>
                              <p:cond delay="0"/>
                            </p:stCondLst>
                            <p:childTnLst>
                              <p:par>
                                <p:cTn id="3692" presetID="1" presetClass="exit" presetSubtype="0" fill="hold" grpId="1" nodeType="clickEffect">
                                  <p:stCondLst>
                                    <p:cond delay="0"/>
                                  </p:stCondLst>
                                  <p:childTnLst>
                                    <p:set>
                                      <p:cBhvr>
                                        <p:cTn id="3693" dur="1" fill="hold">
                                          <p:stCondLst>
                                            <p:cond delay="0"/>
                                          </p:stCondLst>
                                        </p:cTn>
                                        <p:tgtEl>
                                          <p:spTgt spid="498"/>
                                        </p:tgtEl>
                                        <p:attrNameLst>
                                          <p:attrName>style.visibility</p:attrName>
                                        </p:attrNameLst>
                                      </p:cBhvr>
                                      <p:to>
                                        <p:strVal val="hidden"/>
                                      </p:to>
                                    </p:set>
                                  </p:childTnLst>
                                </p:cTn>
                              </p:par>
                              <p:par>
                                <p:cTn id="3694" presetID="1" presetClass="exit" presetSubtype="0" fill="hold" grpId="4" nodeType="withEffect">
                                  <p:stCondLst>
                                    <p:cond delay="0"/>
                                  </p:stCondLst>
                                  <p:childTnLst>
                                    <p:set>
                                      <p:cBhvr>
                                        <p:cTn id="3695" dur="1" fill="hold">
                                          <p:stCondLst>
                                            <p:cond delay="0"/>
                                          </p:stCondLst>
                                        </p:cTn>
                                        <p:tgtEl>
                                          <p:spTgt spid="504"/>
                                        </p:tgtEl>
                                        <p:attrNameLst>
                                          <p:attrName>style.visibility</p:attrName>
                                        </p:attrNameLst>
                                      </p:cBhvr>
                                      <p:to>
                                        <p:strVal val="hidden"/>
                                      </p:to>
                                    </p:set>
                                  </p:childTnLst>
                                </p:cTn>
                              </p:par>
                              <p:par>
                                <p:cTn id="3696" presetID="10" presetClass="entr" presetSubtype="0" fill="hold" grpId="11" nodeType="withEffect">
                                  <p:stCondLst>
                                    <p:cond delay="0"/>
                                  </p:stCondLst>
                                  <p:childTnLst>
                                    <p:set>
                                      <p:cBhvr>
                                        <p:cTn id="3697" dur="1" fill="hold">
                                          <p:stCondLst>
                                            <p:cond delay="0"/>
                                          </p:stCondLst>
                                        </p:cTn>
                                        <p:tgtEl>
                                          <p:spTgt spid="511"/>
                                        </p:tgtEl>
                                        <p:attrNameLst>
                                          <p:attrName>style.visibility</p:attrName>
                                        </p:attrNameLst>
                                      </p:cBhvr>
                                      <p:to>
                                        <p:strVal val="visible"/>
                                      </p:to>
                                    </p:set>
                                    <p:animEffect transition="in" filter="fade">
                                      <p:cBhvr>
                                        <p:cTn id="3698" dur="500"/>
                                        <p:tgtEl>
                                          <p:spTgt spid="511"/>
                                        </p:tgtEl>
                                      </p:cBhvr>
                                    </p:animEffect>
                                  </p:childTnLst>
                                </p:cTn>
                              </p:par>
                            </p:childTnLst>
                          </p:cTn>
                        </p:par>
                      </p:childTnLst>
                    </p:cTn>
                  </p:par>
                </p:childTnLst>
              </p:cTn>
              <p:nextCondLst>
                <p:cond evt="onClick" delay="0">
                  <p:tgtEl>
                    <p:spTgt spid="498"/>
                  </p:tgtEl>
                </p:cond>
              </p:nextCondLst>
            </p:seq>
            <p:seq concurrent="1" nextAc="seek">
              <p:cTn id="3699" restart="whenNotActive" fill="hold" evtFilter="cancelBubble" nodeType="interactiveSeq">
                <p:stCondLst>
                  <p:cond evt="onClick" delay="0">
                    <p:tgtEl>
                      <p:spTgt spid="499"/>
                    </p:tgtEl>
                  </p:cond>
                </p:stCondLst>
                <p:endSync evt="end" delay="0">
                  <p:rtn val="all"/>
                </p:endSync>
                <p:childTnLst>
                  <p:par>
                    <p:cTn id="3700" fill="hold">
                      <p:stCondLst>
                        <p:cond delay="0"/>
                      </p:stCondLst>
                      <p:childTnLst>
                        <p:par>
                          <p:cTn id="3701" fill="hold">
                            <p:stCondLst>
                              <p:cond delay="0"/>
                            </p:stCondLst>
                            <p:childTnLst>
                              <p:par>
                                <p:cTn id="3702" presetID="1" presetClass="exit" presetSubtype="0" fill="hold" grpId="1" nodeType="clickEffect">
                                  <p:stCondLst>
                                    <p:cond delay="0"/>
                                  </p:stCondLst>
                                  <p:childTnLst>
                                    <p:set>
                                      <p:cBhvr>
                                        <p:cTn id="3703" dur="1" fill="hold">
                                          <p:stCondLst>
                                            <p:cond delay="0"/>
                                          </p:stCondLst>
                                        </p:cTn>
                                        <p:tgtEl>
                                          <p:spTgt spid="499"/>
                                        </p:tgtEl>
                                        <p:attrNameLst>
                                          <p:attrName>style.visibility</p:attrName>
                                        </p:attrNameLst>
                                      </p:cBhvr>
                                      <p:to>
                                        <p:strVal val="hidden"/>
                                      </p:to>
                                    </p:set>
                                  </p:childTnLst>
                                </p:cTn>
                              </p:par>
                              <p:par>
                                <p:cTn id="3704" presetID="1" presetClass="exit" presetSubtype="0" fill="hold" grpId="3" nodeType="withEffect">
                                  <p:stCondLst>
                                    <p:cond delay="0"/>
                                  </p:stCondLst>
                                  <p:childTnLst>
                                    <p:set>
                                      <p:cBhvr>
                                        <p:cTn id="3705" dur="1" fill="hold">
                                          <p:stCondLst>
                                            <p:cond delay="0"/>
                                          </p:stCondLst>
                                        </p:cTn>
                                        <p:tgtEl>
                                          <p:spTgt spid="504"/>
                                        </p:tgtEl>
                                        <p:attrNameLst>
                                          <p:attrName>style.visibility</p:attrName>
                                        </p:attrNameLst>
                                      </p:cBhvr>
                                      <p:to>
                                        <p:strVal val="hidden"/>
                                      </p:to>
                                    </p:set>
                                  </p:childTnLst>
                                </p:cTn>
                              </p:par>
                              <p:par>
                                <p:cTn id="3706" presetID="10" presetClass="entr" presetSubtype="0" fill="hold" grpId="8" nodeType="withEffect">
                                  <p:stCondLst>
                                    <p:cond delay="0"/>
                                  </p:stCondLst>
                                  <p:childTnLst>
                                    <p:set>
                                      <p:cBhvr>
                                        <p:cTn id="3707" dur="1" fill="hold">
                                          <p:stCondLst>
                                            <p:cond delay="0"/>
                                          </p:stCondLst>
                                        </p:cTn>
                                        <p:tgtEl>
                                          <p:spTgt spid="511"/>
                                        </p:tgtEl>
                                        <p:attrNameLst>
                                          <p:attrName>style.visibility</p:attrName>
                                        </p:attrNameLst>
                                      </p:cBhvr>
                                      <p:to>
                                        <p:strVal val="visible"/>
                                      </p:to>
                                    </p:set>
                                    <p:animEffect transition="in" filter="fade">
                                      <p:cBhvr>
                                        <p:cTn id="3708" dur="500"/>
                                        <p:tgtEl>
                                          <p:spTgt spid="511"/>
                                        </p:tgtEl>
                                      </p:cBhvr>
                                    </p:animEffect>
                                  </p:childTnLst>
                                </p:cTn>
                              </p:par>
                            </p:childTnLst>
                          </p:cTn>
                        </p:par>
                      </p:childTnLst>
                    </p:cTn>
                  </p:par>
                </p:childTnLst>
              </p:cTn>
              <p:nextCondLst>
                <p:cond evt="onClick" delay="0">
                  <p:tgtEl>
                    <p:spTgt spid="499"/>
                  </p:tgtEl>
                </p:cond>
              </p:nextCondLst>
            </p:seq>
            <p:seq concurrent="1" nextAc="seek">
              <p:cTn id="3709" restart="whenNotActive" fill="hold" evtFilter="cancelBubble" nodeType="interactiveSeq">
                <p:stCondLst>
                  <p:cond evt="onClick" delay="0">
                    <p:tgtEl>
                      <p:spTgt spid="513"/>
                    </p:tgtEl>
                  </p:cond>
                </p:stCondLst>
                <p:endSync evt="end" delay="0">
                  <p:rtn val="all"/>
                </p:endSync>
                <p:childTnLst>
                  <p:par>
                    <p:cTn id="3710" fill="hold">
                      <p:stCondLst>
                        <p:cond delay="0"/>
                      </p:stCondLst>
                      <p:childTnLst>
                        <p:par>
                          <p:cTn id="3711" fill="hold">
                            <p:stCondLst>
                              <p:cond delay="0"/>
                            </p:stCondLst>
                            <p:childTnLst>
                              <p:par>
                                <p:cTn id="3712" presetID="1" presetClass="entr" presetSubtype="0" fill="hold" grpId="0" nodeType="clickEffect">
                                  <p:stCondLst>
                                    <p:cond delay="0"/>
                                  </p:stCondLst>
                                  <p:childTnLst>
                                    <p:set>
                                      <p:cBhvr>
                                        <p:cTn id="3713" dur="1" fill="hold">
                                          <p:stCondLst>
                                            <p:cond delay="0"/>
                                          </p:stCondLst>
                                        </p:cTn>
                                        <p:tgtEl>
                                          <p:spTgt spid="519"/>
                                        </p:tgtEl>
                                        <p:attrNameLst>
                                          <p:attrName>style.visibility</p:attrName>
                                        </p:attrNameLst>
                                      </p:cBhvr>
                                      <p:to>
                                        <p:strVal val="visible"/>
                                      </p:to>
                                    </p:set>
                                  </p:childTnLst>
                                </p:cTn>
                              </p:par>
                              <p:par>
                                <p:cTn id="3714" presetID="1" presetClass="entr" presetSubtype="0" fill="hold" grpId="0" nodeType="withEffect">
                                  <p:stCondLst>
                                    <p:cond delay="0"/>
                                  </p:stCondLst>
                                  <p:childTnLst>
                                    <p:set>
                                      <p:cBhvr>
                                        <p:cTn id="3715" dur="1" fill="hold">
                                          <p:stCondLst>
                                            <p:cond delay="0"/>
                                          </p:stCondLst>
                                        </p:cTn>
                                        <p:tgtEl>
                                          <p:spTgt spid="503"/>
                                        </p:tgtEl>
                                        <p:attrNameLst>
                                          <p:attrName>style.visibility</p:attrName>
                                        </p:attrNameLst>
                                      </p:cBhvr>
                                      <p:to>
                                        <p:strVal val="visible"/>
                                      </p:to>
                                    </p:set>
                                  </p:childTnLst>
                                </p:cTn>
                              </p:par>
                              <p:par>
                                <p:cTn id="3716" presetID="10" presetClass="exit" presetSubtype="0" fill="hold" grpId="0" nodeType="withEffect">
                                  <p:stCondLst>
                                    <p:cond delay="0"/>
                                  </p:stCondLst>
                                  <p:childTnLst>
                                    <p:animEffect transition="out" filter="fade">
                                      <p:cBhvr>
                                        <p:cTn id="3717" dur="500"/>
                                        <p:tgtEl>
                                          <p:spTgt spid="512"/>
                                        </p:tgtEl>
                                      </p:cBhvr>
                                    </p:animEffect>
                                    <p:set>
                                      <p:cBhvr>
                                        <p:cTn id="3718"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3"/>
                  </p:tgtEl>
                </p:cond>
              </p:nextCondLst>
            </p:seq>
            <p:seq concurrent="1" nextAc="seek">
              <p:cTn id="3719" restart="whenNotActive" fill="hold" evtFilter="cancelBubble" nodeType="interactiveSeq">
                <p:stCondLst>
                  <p:cond evt="onClick" delay="0">
                    <p:tgtEl>
                      <p:spTgt spid="514"/>
                    </p:tgtEl>
                  </p:cond>
                </p:stCondLst>
                <p:endSync evt="end" delay="0">
                  <p:rtn val="all"/>
                </p:endSync>
                <p:childTnLst>
                  <p:par>
                    <p:cTn id="3720" fill="hold">
                      <p:stCondLst>
                        <p:cond delay="0"/>
                      </p:stCondLst>
                      <p:childTnLst>
                        <p:par>
                          <p:cTn id="3721" fill="hold">
                            <p:stCondLst>
                              <p:cond delay="0"/>
                            </p:stCondLst>
                            <p:childTnLst>
                              <p:par>
                                <p:cTn id="3722" presetID="1" presetClass="entr" presetSubtype="0" fill="hold" grpId="0" nodeType="clickEffect">
                                  <p:stCondLst>
                                    <p:cond delay="0"/>
                                  </p:stCondLst>
                                  <p:childTnLst>
                                    <p:set>
                                      <p:cBhvr>
                                        <p:cTn id="3723" dur="1" fill="hold">
                                          <p:stCondLst>
                                            <p:cond delay="0"/>
                                          </p:stCondLst>
                                        </p:cTn>
                                        <p:tgtEl>
                                          <p:spTgt spid="520"/>
                                        </p:tgtEl>
                                        <p:attrNameLst>
                                          <p:attrName>style.visibility</p:attrName>
                                        </p:attrNameLst>
                                      </p:cBhvr>
                                      <p:to>
                                        <p:strVal val="visible"/>
                                      </p:to>
                                    </p:set>
                                  </p:childTnLst>
                                </p:cTn>
                              </p:par>
                              <p:par>
                                <p:cTn id="3724" presetID="10" presetClass="exit" presetSubtype="0" fill="hold" grpId="1" nodeType="withEffect">
                                  <p:stCondLst>
                                    <p:cond delay="0"/>
                                  </p:stCondLst>
                                  <p:childTnLst>
                                    <p:animEffect transition="out" filter="fade">
                                      <p:cBhvr>
                                        <p:cTn id="3725" dur="500"/>
                                        <p:tgtEl>
                                          <p:spTgt spid="512"/>
                                        </p:tgtEl>
                                      </p:cBhvr>
                                    </p:animEffect>
                                    <p:set>
                                      <p:cBhvr>
                                        <p:cTn id="3726"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4"/>
                  </p:tgtEl>
                </p:cond>
              </p:nextCondLst>
            </p:seq>
            <p:seq concurrent="1" nextAc="seek">
              <p:cTn id="3727" restart="whenNotActive" fill="hold" evtFilter="cancelBubble" nodeType="interactiveSeq">
                <p:stCondLst>
                  <p:cond evt="onClick" delay="0">
                    <p:tgtEl>
                      <p:spTgt spid="515"/>
                    </p:tgtEl>
                  </p:cond>
                </p:stCondLst>
                <p:endSync evt="end" delay="0">
                  <p:rtn val="all"/>
                </p:endSync>
                <p:childTnLst>
                  <p:par>
                    <p:cTn id="3728" fill="hold">
                      <p:stCondLst>
                        <p:cond delay="0"/>
                      </p:stCondLst>
                      <p:childTnLst>
                        <p:par>
                          <p:cTn id="3729" fill="hold">
                            <p:stCondLst>
                              <p:cond delay="0"/>
                            </p:stCondLst>
                            <p:childTnLst>
                              <p:par>
                                <p:cTn id="3730" presetID="1" presetClass="entr" presetSubtype="0" fill="hold" grpId="0" nodeType="clickEffect">
                                  <p:stCondLst>
                                    <p:cond delay="0"/>
                                  </p:stCondLst>
                                  <p:childTnLst>
                                    <p:set>
                                      <p:cBhvr>
                                        <p:cTn id="3731" dur="1" fill="hold">
                                          <p:stCondLst>
                                            <p:cond delay="0"/>
                                          </p:stCondLst>
                                        </p:cTn>
                                        <p:tgtEl>
                                          <p:spTgt spid="521"/>
                                        </p:tgtEl>
                                        <p:attrNameLst>
                                          <p:attrName>style.visibility</p:attrName>
                                        </p:attrNameLst>
                                      </p:cBhvr>
                                      <p:to>
                                        <p:strVal val="visible"/>
                                      </p:to>
                                    </p:set>
                                  </p:childTnLst>
                                </p:cTn>
                              </p:par>
                              <p:par>
                                <p:cTn id="3732" presetID="1" presetClass="entr" presetSubtype="0" fill="hold" grpId="2" nodeType="withEffect">
                                  <p:stCondLst>
                                    <p:cond delay="0"/>
                                  </p:stCondLst>
                                  <p:childTnLst>
                                    <p:set>
                                      <p:cBhvr>
                                        <p:cTn id="3733" dur="1" fill="hold">
                                          <p:stCondLst>
                                            <p:cond delay="0"/>
                                          </p:stCondLst>
                                        </p:cTn>
                                        <p:tgtEl>
                                          <p:spTgt spid="503"/>
                                        </p:tgtEl>
                                        <p:attrNameLst>
                                          <p:attrName>style.visibility</p:attrName>
                                        </p:attrNameLst>
                                      </p:cBhvr>
                                      <p:to>
                                        <p:strVal val="visible"/>
                                      </p:to>
                                    </p:set>
                                  </p:childTnLst>
                                </p:cTn>
                              </p:par>
                              <p:par>
                                <p:cTn id="3734" presetID="10" presetClass="exit" presetSubtype="0" fill="hold" grpId="2" nodeType="withEffect">
                                  <p:stCondLst>
                                    <p:cond delay="0"/>
                                  </p:stCondLst>
                                  <p:childTnLst>
                                    <p:animEffect transition="out" filter="fade">
                                      <p:cBhvr>
                                        <p:cTn id="3735" dur="500"/>
                                        <p:tgtEl>
                                          <p:spTgt spid="512"/>
                                        </p:tgtEl>
                                      </p:cBhvr>
                                    </p:animEffect>
                                    <p:set>
                                      <p:cBhvr>
                                        <p:cTn id="3736"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5"/>
                  </p:tgtEl>
                </p:cond>
              </p:nextCondLst>
            </p:seq>
            <p:seq concurrent="1" nextAc="seek">
              <p:cTn id="3737" restart="whenNotActive" fill="hold" evtFilter="cancelBubble" nodeType="interactiveSeq">
                <p:stCondLst>
                  <p:cond evt="onClick" delay="0">
                    <p:tgtEl>
                      <p:spTgt spid="517"/>
                    </p:tgtEl>
                  </p:cond>
                </p:stCondLst>
                <p:endSync evt="end" delay="0">
                  <p:rtn val="all"/>
                </p:endSync>
                <p:childTnLst>
                  <p:par>
                    <p:cTn id="3738" fill="hold">
                      <p:stCondLst>
                        <p:cond delay="0"/>
                      </p:stCondLst>
                      <p:childTnLst>
                        <p:par>
                          <p:cTn id="3739" fill="hold">
                            <p:stCondLst>
                              <p:cond delay="0"/>
                            </p:stCondLst>
                            <p:childTnLst>
                              <p:par>
                                <p:cTn id="3740" presetID="1" presetClass="entr" presetSubtype="0" fill="hold" grpId="0" nodeType="clickEffect">
                                  <p:stCondLst>
                                    <p:cond delay="0"/>
                                  </p:stCondLst>
                                  <p:childTnLst>
                                    <p:set>
                                      <p:cBhvr>
                                        <p:cTn id="3741" dur="1" fill="hold">
                                          <p:stCondLst>
                                            <p:cond delay="0"/>
                                          </p:stCondLst>
                                        </p:cTn>
                                        <p:tgtEl>
                                          <p:spTgt spid="523"/>
                                        </p:tgtEl>
                                        <p:attrNameLst>
                                          <p:attrName>style.visibility</p:attrName>
                                        </p:attrNameLst>
                                      </p:cBhvr>
                                      <p:to>
                                        <p:strVal val="visible"/>
                                      </p:to>
                                    </p:set>
                                  </p:childTnLst>
                                </p:cTn>
                              </p:par>
                              <p:par>
                                <p:cTn id="3742" presetID="1" presetClass="entr" presetSubtype="0" fill="hold" grpId="1" nodeType="withEffect">
                                  <p:stCondLst>
                                    <p:cond delay="0"/>
                                  </p:stCondLst>
                                  <p:childTnLst>
                                    <p:set>
                                      <p:cBhvr>
                                        <p:cTn id="3743" dur="1" fill="hold">
                                          <p:stCondLst>
                                            <p:cond delay="0"/>
                                          </p:stCondLst>
                                        </p:cTn>
                                        <p:tgtEl>
                                          <p:spTgt spid="503"/>
                                        </p:tgtEl>
                                        <p:attrNameLst>
                                          <p:attrName>style.visibility</p:attrName>
                                        </p:attrNameLst>
                                      </p:cBhvr>
                                      <p:to>
                                        <p:strVal val="visible"/>
                                      </p:to>
                                    </p:set>
                                  </p:childTnLst>
                                </p:cTn>
                              </p:par>
                              <p:par>
                                <p:cTn id="3744" presetID="10" presetClass="exit" presetSubtype="0" fill="hold" grpId="9" nodeType="withEffect">
                                  <p:stCondLst>
                                    <p:cond delay="0"/>
                                  </p:stCondLst>
                                  <p:childTnLst>
                                    <p:animEffect transition="out" filter="fade">
                                      <p:cBhvr>
                                        <p:cTn id="3745" dur="500"/>
                                        <p:tgtEl>
                                          <p:spTgt spid="512"/>
                                        </p:tgtEl>
                                      </p:cBhvr>
                                    </p:animEffect>
                                    <p:set>
                                      <p:cBhvr>
                                        <p:cTn id="3746"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7"/>
                  </p:tgtEl>
                </p:cond>
              </p:nextCondLst>
            </p:seq>
            <p:seq concurrent="1" nextAc="seek">
              <p:cTn id="3747" restart="whenNotActive" fill="hold" evtFilter="cancelBubble" nodeType="interactiveSeq">
                <p:stCondLst>
                  <p:cond evt="onClick" delay="0">
                    <p:tgtEl>
                      <p:spTgt spid="518"/>
                    </p:tgtEl>
                  </p:cond>
                </p:stCondLst>
                <p:endSync evt="end" delay="0">
                  <p:rtn val="all"/>
                </p:endSync>
                <p:childTnLst>
                  <p:par>
                    <p:cTn id="3748" fill="hold">
                      <p:stCondLst>
                        <p:cond delay="0"/>
                      </p:stCondLst>
                      <p:childTnLst>
                        <p:par>
                          <p:cTn id="3749" fill="hold">
                            <p:stCondLst>
                              <p:cond delay="0"/>
                            </p:stCondLst>
                            <p:childTnLst>
                              <p:par>
                                <p:cTn id="3750" presetID="1" presetClass="entr" presetSubtype="0" fill="hold" grpId="0" nodeType="clickEffect">
                                  <p:stCondLst>
                                    <p:cond delay="0"/>
                                  </p:stCondLst>
                                  <p:childTnLst>
                                    <p:set>
                                      <p:cBhvr>
                                        <p:cTn id="3751" dur="1" fill="hold">
                                          <p:stCondLst>
                                            <p:cond delay="0"/>
                                          </p:stCondLst>
                                        </p:cTn>
                                        <p:tgtEl>
                                          <p:spTgt spid="524"/>
                                        </p:tgtEl>
                                        <p:attrNameLst>
                                          <p:attrName>style.visibility</p:attrName>
                                        </p:attrNameLst>
                                      </p:cBhvr>
                                      <p:to>
                                        <p:strVal val="visible"/>
                                      </p:to>
                                    </p:set>
                                  </p:childTnLst>
                                </p:cTn>
                              </p:par>
                              <p:par>
                                <p:cTn id="3752" presetID="10" presetClass="exit" presetSubtype="0" fill="hold" grpId="10" nodeType="withEffect">
                                  <p:stCondLst>
                                    <p:cond delay="0"/>
                                  </p:stCondLst>
                                  <p:childTnLst>
                                    <p:animEffect transition="out" filter="fade">
                                      <p:cBhvr>
                                        <p:cTn id="3753" dur="500"/>
                                        <p:tgtEl>
                                          <p:spTgt spid="512"/>
                                        </p:tgtEl>
                                      </p:cBhvr>
                                    </p:animEffect>
                                    <p:set>
                                      <p:cBhvr>
                                        <p:cTn id="3754"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8"/>
                  </p:tgtEl>
                </p:cond>
              </p:nextCondLst>
            </p:seq>
            <p:seq concurrent="1" nextAc="seek">
              <p:cTn id="3755" restart="whenNotActive" fill="hold" evtFilter="cancelBubble" nodeType="interactiveSeq">
                <p:stCondLst>
                  <p:cond evt="onClick" delay="0">
                    <p:tgtEl>
                      <p:spTgt spid="516"/>
                    </p:tgtEl>
                  </p:cond>
                </p:stCondLst>
                <p:endSync evt="end" delay="0">
                  <p:rtn val="all"/>
                </p:endSync>
                <p:childTnLst>
                  <p:par>
                    <p:cTn id="3756" fill="hold">
                      <p:stCondLst>
                        <p:cond delay="0"/>
                      </p:stCondLst>
                      <p:childTnLst>
                        <p:par>
                          <p:cTn id="3757" fill="hold">
                            <p:stCondLst>
                              <p:cond delay="0"/>
                            </p:stCondLst>
                            <p:childTnLst>
                              <p:par>
                                <p:cTn id="3758" presetID="1" presetClass="entr" presetSubtype="0" fill="hold" grpId="0" nodeType="clickEffect">
                                  <p:stCondLst>
                                    <p:cond delay="0"/>
                                  </p:stCondLst>
                                  <p:childTnLst>
                                    <p:set>
                                      <p:cBhvr>
                                        <p:cTn id="3759" dur="1" fill="hold">
                                          <p:stCondLst>
                                            <p:cond delay="0"/>
                                          </p:stCondLst>
                                        </p:cTn>
                                        <p:tgtEl>
                                          <p:spTgt spid="522"/>
                                        </p:tgtEl>
                                        <p:attrNameLst>
                                          <p:attrName>style.visibility</p:attrName>
                                        </p:attrNameLst>
                                      </p:cBhvr>
                                      <p:to>
                                        <p:strVal val="visible"/>
                                      </p:to>
                                    </p:set>
                                  </p:childTnLst>
                                </p:cTn>
                              </p:par>
                              <p:par>
                                <p:cTn id="3760" presetID="1" presetClass="entr" presetSubtype="0" fill="hold" grpId="0" nodeType="withEffect">
                                  <p:stCondLst>
                                    <p:cond delay="0"/>
                                  </p:stCondLst>
                                  <p:childTnLst>
                                    <p:set>
                                      <p:cBhvr>
                                        <p:cTn id="3761" dur="1" fill="hold">
                                          <p:stCondLst>
                                            <p:cond delay="0"/>
                                          </p:stCondLst>
                                        </p:cTn>
                                        <p:tgtEl>
                                          <p:spTgt spid="505"/>
                                        </p:tgtEl>
                                        <p:attrNameLst>
                                          <p:attrName>style.visibility</p:attrName>
                                        </p:attrNameLst>
                                      </p:cBhvr>
                                      <p:to>
                                        <p:strVal val="visible"/>
                                      </p:to>
                                    </p:set>
                                  </p:childTnLst>
                                </p:cTn>
                              </p:par>
                              <p:par>
                                <p:cTn id="3762" presetID="10" presetClass="exit" presetSubtype="0" fill="hold" grpId="11" nodeType="withEffect">
                                  <p:stCondLst>
                                    <p:cond delay="0"/>
                                  </p:stCondLst>
                                  <p:childTnLst>
                                    <p:animEffect transition="out" filter="fade">
                                      <p:cBhvr>
                                        <p:cTn id="3763" dur="500"/>
                                        <p:tgtEl>
                                          <p:spTgt spid="512"/>
                                        </p:tgtEl>
                                      </p:cBhvr>
                                    </p:animEffect>
                                    <p:set>
                                      <p:cBhvr>
                                        <p:cTn id="3764"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6"/>
                  </p:tgtEl>
                </p:cond>
              </p:nextCondLst>
            </p:seq>
            <p:seq concurrent="1" nextAc="seek">
              <p:cTn id="3765" restart="whenNotActive" fill="hold" evtFilter="cancelBubble" nodeType="interactiveSeq">
                <p:stCondLst>
                  <p:cond evt="onClick" delay="0">
                    <p:tgtEl>
                      <p:spTgt spid="524"/>
                    </p:tgtEl>
                  </p:cond>
                </p:stCondLst>
                <p:endSync evt="end" delay="0">
                  <p:rtn val="all"/>
                </p:endSync>
                <p:childTnLst>
                  <p:par>
                    <p:cTn id="3766" fill="hold">
                      <p:stCondLst>
                        <p:cond delay="0"/>
                      </p:stCondLst>
                      <p:childTnLst>
                        <p:par>
                          <p:cTn id="3767" fill="hold">
                            <p:stCondLst>
                              <p:cond delay="0"/>
                            </p:stCondLst>
                            <p:childTnLst>
                              <p:par>
                                <p:cTn id="3768" presetID="1" presetClass="exit" presetSubtype="0" fill="hold" grpId="1" nodeType="clickEffect">
                                  <p:stCondLst>
                                    <p:cond delay="0"/>
                                  </p:stCondLst>
                                  <p:childTnLst>
                                    <p:set>
                                      <p:cBhvr>
                                        <p:cTn id="3769" dur="1" fill="hold">
                                          <p:stCondLst>
                                            <p:cond delay="0"/>
                                          </p:stCondLst>
                                        </p:cTn>
                                        <p:tgtEl>
                                          <p:spTgt spid="524"/>
                                        </p:tgtEl>
                                        <p:attrNameLst>
                                          <p:attrName>style.visibility</p:attrName>
                                        </p:attrNameLst>
                                      </p:cBhvr>
                                      <p:to>
                                        <p:strVal val="hidden"/>
                                      </p:to>
                                    </p:set>
                                  </p:childTnLst>
                                </p:cTn>
                              </p:par>
                              <p:par>
                                <p:cTn id="3770" presetID="10" presetClass="entr" presetSubtype="0" fill="hold" grpId="3" nodeType="withEffect">
                                  <p:stCondLst>
                                    <p:cond delay="0"/>
                                  </p:stCondLst>
                                  <p:childTnLst>
                                    <p:set>
                                      <p:cBhvr>
                                        <p:cTn id="3771" dur="1" fill="hold">
                                          <p:stCondLst>
                                            <p:cond delay="0"/>
                                          </p:stCondLst>
                                        </p:cTn>
                                        <p:tgtEl>
                                          <p:spTgt spid="512"/>
                                        </p:tgtEl>
                                        <p:attrNameLst>
                                          <p:attrName>style.visibility</p:attrName>
                                        </p:attrNameLst>
                                      </p:cBhvr>
                                      <p:to>
                                        <p:strVal val="visible"/>
                                      </p:to>
                                    </p:set>
                                    <p:animEffect transition="in" filter="fade">
                                      <p:cBhvr>
                                        <p:cTn id="3772" dur="500"/>
                                        <p:tgtEl>
                                          <p:spTgt spid="512"/>
                                        </p:tgtEl>
                                      </p:cBhvr>
                                    </p:animEffect>
                                  </p:childTnLst>
                                </p:cTn>
                              </p:par>
                            </p:childTnLst>
                          </p:cTn>
                        </p:par>
                      </p:childTnLst>
                    </p:cTn>
                  </p:par>
                </p:childTnLst>
              </p:cTn>
              <p:nextCondLst>
                <p:cond evt="onClick" delay="0">
                  <p:tgtEl>
                    <p:spTgt spid="524"/>
                  </p:tgtEl>
                </p:cond>
              </p:nextCondLst>
            </p:seq>
            <p:seq concurrent="1" nextAc="seek">
              <p:cTn id="3773" restart="whenNotActive" fill="hold" evtFilter="cancelBubble" nodeType="interactiveSeq">
                <p:stCondLst>
                  <p:cond evt="onClick" delay="0">
                    <p:tgtEl>
                      <p:spTgt spid="519"/>
                    </p:tgtEl>
                  </p:cond>
                </p:stCondLst>
                <p:endSync evt="end" delay="0">
                  <p:rtn val="all"/>
                </p:endSync>
                <p:childTnLst>
                  <p:par>
                    <p:cTn id="3774" fill="hold">
                      <p:stCondLst>
                        <p:cond delay="0"/>
                      </p:stCondLst>
                      <p:childTnLst>
                        <p:par>
                          <p:cTn id="3775" fill="hold">
                            <p:stCondLst>
                              <p:cond delay="0"/>
                            </p:stCondLst>
                            <p:childTnLst>
                              <p:par>
                                <p:cTn id="3776" presetID="1" presetClass="exit" presetSubtype="0" fill="hold" grpId="1" nodeType="clickEffect">
                                  <p:stCondLst>
                                    <p:cond delay="0"/>
                                  </p:stCondLst>
                                  <p:childTnLst>
                                    <p:set>
                                      <p:cBhvr>
                                        <p:cTn id="3777" dur="1" fill="hold">
                                          <p:stCondLst>
                                            <p:cond delay="0"/>
                                          </p:stCondLst>
                                        </p:cTn>
                                        <p:tgtEl>
                                          <p:spTgt spid="519"/>
                                        </p:tgtEl>
                                        <p:attrNameLst>
                                          <p:attrName>style.visibility</p:attrName>
                                        </p:attrNameLst>
                                      </p:cBhvr>
                                      <p:to>
                                        <p:strVal val="hidden"/>
                                      </p:to>
                                    </p:set>
                                  </p:childTnLst>
                                </p:cTn>
                              </p:par>
                              <p:par>
                                <p:cTn id="3778" presetID="10" presetClass="entr" presetSubtype="0" fill="hold" grpId="4" nodeType="withEffect">
                                  <p:stCondLst>
                                    <p:cond delay="0"/>
                                  </p:stCondLst>
                                  <p:childTnLst>
                                    <p:set>
                                      <p:cBhvr>
                                        <p:cTn id="3779" dur="1" fill="hold">
                                          <p:stCondLst>
                                            <p:cond delay="0"/>
                                          </p:stCondLst>
                                        </p:cTn>
                                        <p:tgtEl>
                                          <p:spTgt spid="512"/>
                                        </p:tgtEl>
                                        <p:attrNameLst>
                                          <p:attrName>style.visibility</p:attrName>
                                        </p:attrNameLst>
                                      </p:cBhvr>
                                      <p:to>
                                        <p:strVal val="visible"/>
                                      </p:to>
                                    </p:set>
                                    <p:animEffect transition="in" filter="fade">
                                      <p:cBhvr>
                                        <p:cTn id="3780" dur="500"/>
                                        <p:tgtEl>
                                          <p:spTgt spid="512"/>
                                        </p:tgtEl>
                                      </p:cBhvr>
                                    </p:animEffect>
                                  </p:childTnLst>
                                </p:cTn>
                              </p:par>
                              <p:par>
                                <p:cTn id="3781" presetID="1" presetClass="exit" presetSubtype="0" fill="hold" grpId="4" nodeType="withEffect">
                                  <p:stCondLst>
                                    <p:cond delay="0"/>
                                  </p:stCondLst>
                                  <p:childTnLst>
                                    <p:set>
                                      <p:cBhvr>
                                        <p:cTn id="3782" dur="1" fill="hold">
                                          <p:stCondLst>
                                            <p:cond delay="0"/>
                                          </p:stCondLst>
                                        </p:cTn>
                                        <p:tgtEl>
                                          <p:spTgt spid="503"/>
                                        </p:tgtEl>
                                        <p:attrNameLst>
                                          <p:attrName>style.visibility</p:attrName>
                                        </p:attrNameLst>
                                      </p:cBhvr>
                                      <p:to>
                                        <p:strVal val="hidden"/>
                                      </p:to>
                                    </p:set>
                                  </p:childTnLst>
                                </p:cTn>
                              </p:par>
                            </p:childTnLst>
                          </p:cTn>
                        </p:par>
                      </p:childTnLst>
                    </p:cTn>
                  </p:par>
                </p:childTnLst>
              </p:cTn>
              <p:nextCondLst>
                <p:cond evt="onClick" delay="0">
                  <p:tgtEl>
                    <p:spTgt spid="519"/>
                  </p:tgtEl>
                </p:cond>
              </p:nextCondLst>
            </p:seq>
            <p:seq concurrent="1" nextAc="seek">
              <p:cTn id="3783" restart="whenNotActive" fill="hold" evtFilter="cancelBubble" nodeType="interactiveSeq">
                <p:stCondLst>
                  <p:cond evt="onClick" delay="0">
                    <p:tgtEl>
                      <p:spTgt spid="520"/>
                    </p:tgtEl>
                  </p:cond>
                </p:stCondLst>
                <p:endSync evt="end" delay="0">
                  <p:rtn val="all"/>
                </p:endSync>
                <p:childTnLst>
                  <p:par>
                    <p:cTn id="3784" fill="hold">
                      <p:stCondLst>
                        <p:cond delay="0"/>
                      </p:stCondLst>
                      <p:childTnLst>
                        <p:par>
                          <p:cTn id="3785" fill="hold">
                            <p:stCondLst>
                              <p:cond delay="0"/>
                            </p:stCondLst>
                            <p:childTnLst>
                              <p:par>
                                <p:cTn id="3786" presetID="1" presetClass="exit" presetSubtype="0" fill="hold" grpId="1" nodeType="clickEffect">
                                  <p:stCondLst>
                                    <p:cond delay="0"/>
                                  </p:stCondLst>
                                  <p:childTnLst>
                                    <p:set>
                                      <p:cBhvr>
                                        <p:cTn id="3787" dur="1" fill="hold">
                                          <p:stCondLst>
                                            <p:cond delay="0"/>
                                          </p:stCondLst>
                                        </p:cTn>
                                        <p:tgtEl>
                                          <p:spTgt spid="520"/>
                                        </p:tgtEl>
                                        <p:attrNameLst>
                                          <p:attrName>style.visibility</p:attrName>
                                        </p:attrNameLst>
                                      </p:cBhvr>
                                      <p:to>
                                        <p:strVal val="hidden"/>
                                      </p:to>
                                    </p:set>
                                  </p:childTnLst>
                                </p:cTn>
                              </p:par>
                              <p:par>
                                <p:cTn id="3788" presetID="10" presetClass="entr" presetSubtype="0" fill="hold" grpId="5" nodeType="withEffect">
                                  <p:stCondLst>
                                    <p:cond delay="0"/>
                                  </p:stCondLst>
                                  <p:childTnLst>
                                    <p:set>
                                      <p:cBhvr>
                                        <p:cTn id="3789" dur="1" fill="hold">
                                          <p:stCondLst>
                                            <p:cond delay="0"/>
                                          </p:stCondLst>
                                        </p:cTn>
                                        <p:tgtEl>
                                          <p:spTgt spid="512"/>
                                        </p:tgtEl>
                                        <p:attrNameLst>
                                          <p:attrName>style.visibility</p:attrName>
                                        </p:attrNameLst>
                                      </p:cBhvr>
                                      <p:to>
                                        <p:strVal val="visible"/>
                                      </p:to>
                                    </p:set>
                                    <p:animEffect transition="in" filter="fade">
                                      <p:cBhvr>
                                        <p:cTn id="3790" dur="500"/>
                                        <p:tgtEl>
                                          <p:spTgt spid="512"/>
                                        </p:tgtEl>
                                      </p:cBhvr>
                                    </p:animEffect>
                                  </p:childTnLst>
                                </p:cTn>
                              </p:par>
                            </p:childTnLst>
                          </p:cTn>
                        </p:par>
                      </p:childTnLst>
                    </p:cTn>
                  </p:par>
                </p:childTnLst>
              </p:cTn>
              <p:nextCondLst>
                <p:cond evt="onClick" delay="0">
                  <p:tgtEl>
                    <p:spTgt spid="520"/>
                  </p:tgtEl>
                </p:cond>
              </p:nextCondLst>
            </p:seq>
            <p:seq concurrent="1" nextAc="seek">
              <p:cTn id="3791" restart="whenNotActive" fill="hold" evtFilter="cancelBubble" nodeType="interactiveSeq">
                <p:stCondLst>
                  <p:cond evt="onClick" delay="0">
                    <p:tgtEl>
                      <p:spTgt spid="521"/>
                    </p:tgtEl>
                  </p:cond>
                </p:stCondLst>
                <p:endSync evt="end" delay="0">
                  <p:rtn val="all"/>
                </p:endSync>
                <p:childTnLst>
                  <p:par>
                    <p:cTn id="3792" fill="hold">
                      <p:stCondLst>
                        <p:cond delay="0"/>
                      </p:stCondLst>
                      <p:childTnLst>
                        <p:par>
                          <p:cTn id="3793" fill="hold">
                            <p:stCondLst>
                              <p:cond delay="0"/>
                            </p:stCondLst>
                            <p:childTnLst>
                              <p:par>
                                <p:cTn id="3794" presetID="1" presetClass="exit" presetSubtype="0" fill="hold" grpId="1" nodeType="clickEffect">
                                  <p:stCondLst>
                                    <p:cond delay="0"/>
                                  </p:stCondLst>
                                  <p:childTnLst>
                                    <p:set>
                                      <p:cBhvr>
                                        <p:cTn id="3795" dur="1" fill="hold">
                                          <p:stCondLst>
                                            <p:cond delay="0"/>
                                          </p:stCondLst>
                                        </p:cTn>
                                        <p:tgtEl>
                                          <p:spTgt spid="521"/>
                                        </p:tgtEl>
                                        <p:attrNameLst>
                                          <p:attrName>style.visibility</p:attrName>
                                        </p:attrNameLst>
                                      </p:cBhvr>
                                      <p:to>
                                        <p:strVal val="hidden"/>
                                      </p:to>
                                    </p:set>
                                  </p:childTnLst>
                                </p:cTn>
                              </p:par>
                              <p:par>
                                <p:cTn id="3796" presetID="1" presetClass="exit" presetSubtype="0" fill="hold" grpId="3" nodeType="withEffect">
                                  <p:stCondLst>
                                    <p:cond delay="0"/>
                                  </p:stCondLst>
                                  <p:childTnLst>
                                    <p:set>
                                      <p:cBhvr>
                                        <p:cTn id="3797" dur="1" fill="hold">
                                          <p:stCondLst>
                                            <p:cond delay="0"/>
                                          </p:stCondLst>
                                        </p:cTn>
                                        <p:tgtEl>
                                          <p:spTgt spid="503"/>
                                        </p:tgtEl>
                                        <p:attrNameLst>
                                          <p:attrName>style.visibility</p:attrName>
                                        </p:attrNameLst>
                                      </p:cBhvr>
                                      <p:to>
                                        <p:strVal val="hidden"/>
                                      </p:to>
                                    </p:set>
                                  </p:childTnLst>
                                </p:cTn>
                              </p:par>
                              <p:par>
                                <p:cTn id="3798" presetID="10" presetClass="entr" presetSubtype="0" fill="hold" grpId="6" nodeType="withEffect">
                                  <p:stCondLst>
                                    <p:cond delay="0"/>
                                  </p:stCondLst>
                                  <p:childTnLst>
                                    <p:set>
                                      <p:cBhvr>
                                        <p:cTn id="3799" dur="1" fill="hold">
                                          <p:stCondLst>
                                            <p:cond delay="0"/>
                                          </p:stCondLst>
                                        </p:cTn>
                                        <p:tgtEl>
                                          <p:spTgt spid="512"/>
                                        </p:tgtEl>
                                        <p:attrNameLst>
                                          <p:attrName>style.visibility</p:attrName>
                                        </p:attrNameLst>
                                      </p:cBhvr>
                                      <p:to>
                                        <p:strVal val="visible"/>
                                      </p:to>
                                    </p:set>
                                    <p:animEffect transition="in" filter="fade">
                                      <p:cBhvr>
                                        <p:cTn id="3800" dur="500"/>
                                        <p:tgtEl>
                                          <p:spTgt spid="512"/>
                                        </p:tgtEl>
                                      </p:cBhvr>
                                    </p:animEffect>
                                  </p:childTnLst>
                                </p:cTn>
                              </p:par>
                            </p:childTnLst>
                          </p:cTn>
                        </p:par>
                      </p:childTnLst>
                    </p:cTn>
                  </p:par>
                </p:childTnLst>
              </p:cTn>
              <p:nextCondLst>
                <p:cond evt="onClick" delay="0">
                  <p:tgtEl>
                    <p:spTgt spid="521"/>
                  </p:tgtEl>
                </p:cond>
              </p:nextCondLst>
            </p:seq>
            <p:seq concurrent="1" nextAc="seek">
              <p:cTn id="3801" restart="whenNotActive" fill="hold" evtFilter="cancelBubble" nodeType="interactiveSeq">
                <p:stCondLst>
                  <p:cond evt="onClick" delay="0">
                    <p:tgtEl>
                      <p:spTgt spid="522"/>
                    </p:tgtEl>
                  </p:cond>
                </p:stCondLst>
                <p:endSync evt="end" delay="0">
                  <p:rtn val="all"/>
                </p:endSync>
                <p:childTnLst>
                  <p:par>
                    <p:cTn id="3802" fill="hold">
                      <p:stCondLst>
                        <p:cond delay="0"/>
                      </p:stCondLst>
                      <p:childTnLst>
                        <p:par>
                          <p:cTn id="3803" fill="hold">
                            <p:stCondLst>
                              <p:cond delay="0"/>
                            </p:stCondLst>
                            <p:childTnLst>
                              <p:par>
                                <p:cTn id="3804" presetID="1" presetClass="exit" presetSubtype="0" fill="hold" grpId="1" nodeType="clickEffect">
                                  <p:stCondLst>
                                    <p:cond delay="0"/>
                                  </p:stCondLst>
                                  <p:childTnLst>
                                    <p:set>
                                      <p:cBhvr>
                                        <p:cTn id="3805" dur="1" fill="hold">
                                          <p:stCondLst>
                                            <p:cond delay="0"/>
                                          </p:stCondLst>
                                        </p:cTn>
                                        <p:tgtEl>
                                          <p:spTgt spid="522"/>
                                        </p:tgtEl>
                                        <p:attrNameLst>
                                          <p:attrName>style.visibility</p:attrName>
                                        </p:attrNameLst>
                                      </p:cBhvr>
                                      <p:to>
                                        <p:strVal val="hidden"/>
                                      </p:to>
                                    </p:set>
                                  </p:childTnLst>
                                </p:cTn>
                              </p:par>
                              <p:par>
                                <p:cTn id="3806" presetID="1" presetClass="exit" presetSubtype="0" fill="hold" grpId="1" nodeType="withEffect">
                                  <p:stCondLst>
                                    <p:cond delay="0"/>
                                  </p:stCondLst>
                                  <p:childTnLst>
                                    <p:set>
                                      <p:cBhvr>
                                        <p:cTn id="3807" dur="1" fill="hold">
                                          <p:stCondLst>
                                            <p:cond delay="0"/>
                                          </p:stCondLst>
                                        </p:cTn>
                                        <p:tgtEl>
                                          <p:spTgt spid="505"/>
                                        </p:tgtEl>
                                        <p:attrNameLst>
                                          <p:attrName>style.visibility</p:attrName>
                                        </p:attrNameLst>
                                      </p:cBhvr>
                                      <p:to>
                                        <p:strVal val="hidden"/>
                                      </p:to>
                                    </p:set>
                                  </p:childTnLst>
                                </p:cTn>
                              </p:par>
                              <p:par>
                                <p:cTn id="3808" presetID="10" presetClass="entr" presetSubtype="0" fill="hold" grpId="8" nodeType="withEffect">
                                  <p:stCondLst>
                                    <p:cond delay="0"/>
                                  </p:stCondLst>
                                  <p:childTnLst>
                                    <p:set>
                                      <p:cBhvr>
                                        <p:cTn id="3809" dur="1" fill="hold">
                                          <p:stCondLst>
                                            <p:cond delay="0"/>
                                          </p:stCondLst>
                                        </p:cTn>
                                        <p:tgtEl>
                                          <p:spTgt spid="512"/>
                                        </p:tgtEl>
                                        <p:attrNameLst>
                                          <p:attrName>style.visibility</p:attrName>
                                        </p:attrNameLst>
                                      </p:cBhvr>
                                      <p:to>
                                        <p:strVal val="visible"/>
                                      </p:to>
                                    </p:set>
                                    <p:animEffect transition="in" filter="fade">
                                      <p:cBhvr>
                                        <p:cTn id="3810" dur="500"/>
                                        <p:tgtEl>
                                          <p:spTgt spid="512"/>
                                        </p:tgtEl>
                                      </p:cBhvr>
                                    </p:animEffect>
                                  </p:childTnLst>
                                </p:cTn>
                              </p:par>
                            </p:childTnLst>
                          </p:cTn>
                        </p:par>
                      </p:childTnLst>
                    </p:cTn>
                  </p:par>
                </p:childTnLst>
              </p:cTn>
              <p:nextCondLst>
                <p:cond evt="onClick" delay="0">
                  <p:tgtEl>
                    <p:spTgt spid="522"/>
                  </p:tgtEl>
                </p:cond>
              </p:nextCondLst>
            </p:seq>
            <p:seq concurrent="1" nextAc="seek">
              <p:cTn id="3811" restart="whenNotActive" fill="hold" evtFilter="cancelBubble" nodeType="interactiveSeq">
                <p:stCondLst>
                  <p:cond evt="onClick" delay="0">
                    <p:tgtEl>
                      <p:spTgt spid="523"/>
                    </p:tgtEl>
                  </p:cond>
                </p:stCondLst>
                <p:endSync evt="end" delay="0">
                  <p:rtn val="all"/>
                </p:endSync>
                <p:childTnLst>
                  <p:par>
                    <p:cTn id="3812" fill="hold">
                      <p:stCondLst>
                        <p:cond delay="0"/>
                      </p:stCondLst>
                      <p:childTnLst>
                        <p:par>
                          <p:cTn id="3813" fill="hold">
                            <p:stCondLst>
                              <p:cond delay="0"/>
                            </p:stCondLst>
                            <p:childTnLst>
                              <p:par>
                                <p:cTn id="3814" presetID="1" presetClass="exit" presetSubtype="0" fill="hold" grpId="1" nodeType="clickEffect">
                                  <p:stCondLst>
                                    <p:cond delay="0"/>
                                  </p:stCondLst>
                                  <p:childTnLst>
                                    <p:set>
                                      <p:cBhvr>
                                        <p:cTn id="3815" dur="1" fill="hold">
                                          <p:stCondLst>
                                            <p:cond delay="0"/>
                                          </p:stCondLst>
                                        </p:cTn>
                                        <p:tgtEl>
                                          <p:spTgt spid="523"/>
                                        </p:tgtEl>
                                        <p:attrNameLst>
                                          <p:attrName>style.visibility</p:attrName>
                                        </p:attrNameLst>
                                      </p:cBhvr>
                                      <p:to>
                                        <p:strVal val="hidden"/>
                                      </p:to>
                                    </p:set>
                                  </p:childTnLst>
                                </p:cTn>
                              </p:par>
                              <p:par>
                                <p:cTn id="3816" presetID="1" presetClass="exit" presetSubtype="0" fill="hold" grpId="5" nodeType="withEffect">
                                  <p:stCondLst>
                                    <p:cond delay="0"/>
                                  </p:stCondLst>
                                  <p:childTnLst>
                                    <p:set>
                                      <p:cBhvr>
                                        <p:cTn id="3817" dur="1" fill="hold">
                                          <p:stCondLst>
                                            <p:cond delay="0"/>
                                          </p:stCondLst>
                                        </p:cTn>
                                        <p:tgtEl>
                                          <p:spTgt spid="503"/>
                                        </p:tgtEl>
                                        <p:attrNameLst>
                                          <p:attrName>style.visibility</p:attrName>
                                        </p:attrNameLst>
                                      </p:cBhvr>
                                      <p:to>
                                        <p:strVal val="hidden"/>
                                      </p:to>
                                    </p:set>
                                  </p:childTnLst>
                                </p:cTn>
                              </p:par>
                              <p:par>
                                <p:cTn id="3818" presetID="10" presetClass="entr" presetSubtype="0" fill="hold" grpId="7" nodeType="withEffect">
                                  <p:stCondLst>
                                    <p:cond delay="0"/>
                                  </p:stCondLst>
                                  <p:childTnLst>
                                    <p:set>
                                      <p:cBhvr>
                                        <p:cTn id="3819" dur="1" fill="hold">
                                          <p:stCondLst>
                                            <p:cond delay="0"/>
                                          </p:stCondLst>
                                        </p:cTn>
                                        <p:tgtEl>
                                          <p:spTgt spid="512"/>
                                        </p:tgtEl>
                                        <p:attrNameLst>
                                          <p:attrName>style.visibility</p:attrName>
                                        </p:attrNameLst>
                                      </p:cBhvr>
                                      <p:to>
                                        <p:strVal val="visible"/>
                                      </p:to>
                                    </p:set>
                                    <p:animEffect transition="in" filter="fade">
                                      <p:cBhvr>
                                        <p:cTn id="3820" dur="500"/>
                                        <p:tgtEl>
                                          <p:spTgt spid="512"/>
                                        </p:tgtEl>
                                      </p:cBhvr>
                                    </p:animEffect>
                                  </p:childTnLst>
                                </p:cTn>
                              </p:par>
                            </p:childTnLst>
                          </p:cTn>
                        </p:par>
                      </p:childTnLst>
                    </p:cTn>
                  </p:par>
                </p:childTnLst>
              </p:cTn>
              <p:nextCondLst>
                <p:cond evt="onClick" delay="0">
                  <p:tgtEl>
                    <p:spTgt spid="523"/>
                  </p:tgtEl>
                </p:cond>
              </p:nextCondLst>
            </p:seq>
            <p:seq concurrent="1" nextAc="seek">
              <p:cTn id="3821" restart="whenNotActive" fill="hold" evtFilter="cancelBubble" nodeType="interactiveSeq">
                <p:stCondLst>
                  <p:cond evt="onClick" delay="0">
                    <p:tgtEl>
                      <p:spTgt spid="525"/>
                    </p:tgtEl>
                  </p:cond>
                </p:stCondLst>
                <p:endSync evt="end" delay="0">
                  <p:rtn val="all"/>
                </p:endSync>
                <p:childTnLst>
                  <p:par>
                    <p:cTn id="3822" fill="hold">
                      <p:stCondLst>
                        <p:cond delay="0"/>
                      </p:stCondLst>
                      <p:childTnLst>
                        <p:par>
                          <p:cTn id="3823" fill="hold">
                            <p:stCondLst>
                              <p:cond delay="0"/>
                            </p:stCondLst>
                            <p:childTnLst>
                              <p:par>
                                <p:cTn id="3824" presetID="1" presetClass="entr" presetSubtype="0" fill="hold" grpId="0" nodeType="clickEffect">
                                  <p:stCondLst>
                                    <p:cond delay="0"/>
                                  </p:stCondLst>
                                  <p:childTnLst>
                                    <p:set>
                                      <p:cBhvr>
                                        <p:cTn id="3825" dur="1" fill="hold">
                                          <p:stCondLst>
                                            <p:cond delay="0"/>
                                          </p:stCondLst>
                                        </p:cTn>
                                        <p:tgtEl>
                                          <p:spTgt spid="531"/>
                                        </p:tgtEl>
                                        <p:attrNameLst>
                                          <p:attrName>style.visibility</p:attrName>
                                        </p:attrNameLst>
                                      </p:cBhvr>
                                      <p:to>
                                        <p:strVal val="visible"/>
                                      </p:to>
                                    </p:set>
                                  </p:childTnLst>
                                </p:cTn>
                              </p:par>
                              <p:par>
                                <p:cTn id="3826" presetID="1" presetClass="entr" presetSubtype="0" fill="hold" grpId="0" nodeType="withEffect">
                                  <p:stCondLst>
                                    <p:cond delay="0"/>
                                  </p:stCondLst>
                                  <p:childTnLst>
                                    <p:set>
                                      <p:cBhvr>
                                        <p:cTn id="3827" dur="1" fill="hold">
                                          <p:stCondLst>
                                            <p:cond delay="0"/>
                                          </p:stCondLst>
                                        </p:cTn>
                                        <p:tgtEl>
                                          <p:spTgt spid="507"/>
                                        </p:tgtEl>
                                        <p:attrNameLst>
                                          <p:attrName>style.visibility</p:attrName>
                                        </p:attrNameLst>
                                      </p:cBhvr>
                                      <p:to>
                                        <p:strVal val="visible"/>
                                      </p:to>
                                    </p:set>
                                  </p:childTnLst>
                                </p:cTn>
                              </p:par>
                              <p:par>
                                <p:cTn id="3828" presetID="10" presetClass="exit" presetSubtype="0" fill="hold" grpId="1" nodeType="withEffect">
                                  <p:stCondLst>
                                    <p:cond delay="0"/>
                                  </p:stCondLst>
                                  <p:childTnLst>
                                    <p:animEffect transition="out" filter="fade">
                                      <p:cBhvr>
                                        <p:cTn id="3829" dur="500"/>
                                        <p:tgtEl>
                                          <p:spTgt spid="510"/>
                                        </p:tgtEl>
                                      </p:cBhvr>
                                    </p:animEffect>
                                    <p:set>
                                      <p:cBhvr>
                                        <p:cTn id="3830"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5"/>
                  </p:tgtEl>
                </p:cond>
              </p:nextCondLst>
            </p:seq>
            <p:seq concurrent="1" nextAc="seek">
              <p:cTn id="3831" restart="whenNotActive" fill="hold" evtFilter="cancelBubble" nodeType="interactiveSeq">
                <p:stCondLst>
                  <p:cond evt="onClick" delay="0">
                    <p:tgtEl>
                      <p:spTgt spid="526"/>
                    </p:tgtEl>
                  </p:cond>
                </p:stCondLst>
                <p:endSync evt="end" delay="0">
                  <p:rtn val="all"/>
                </p:endSync>
                <p:childTnLst>
                  <p:par>
                    <p:cTn id="3832" fill="hold">
                      <p:stCondLst>
                        <p:cond delay="0"/>
                      </p:stCondLst>
                      <p:childTnLst>
                        <p:par>
                          <p:cTn id="3833" fill="hold">
                            <p:stCondLst>
                              <p:cond delay="0"/>
                            </p:stCondLst>
                            <p:childTnLst>
                              <p:par>
                                <p:cTn id="3834" presetID="1" presetClass="entr" presetSubtype="0" fill="hold" grpId="0" nodeType="clickEffect">
                                  <p:stCondLst>
                                    <p:cond delay="0"/>
                                  </p:stCondLst>
                                  <p:childTnLst>
                                    <p:set>
                                      <p:cBhvr>
                                        <p:cTn id="3835" dur="1" fill="hold">
                                          <p:stCondLst>
                                            <p:cond delay="0"/>
                                          </p:stCondLst>
                                        </p:cTn>
                                        <p:tgtEl>
                                          <p:spTgt spid="532"/>
                                        </p:tgtEl>
                                        <p:attrNameLst>
                                          <p:attrName>style.visibility</p:attrName>
                                        </p:attrNameLst>
                                      </p:cBhvr>
                                      <p:to>
                                        <p:strVal val="visible"/>
                                      </p:to>
                                    </p:set>
                                  </p:childTnLst>
                                </p:cTn>
                              </p:par>
                              <p:par>
                                <p:cTn id="3836" presetID="10" presetClass="exit" presetSubtype="0" fill="hold" grpId="2" nodeType="withEffect">
                                  <p:stCondLst>
                                    <p:cond delay="0"/>
                                  </p:stCondLst>
                                  <p:childTnLst>
                                    <p:animEffect transition="out" filter="fade">
                                      <p:cBhvr>
                                        <p:cTn id="3837" dur="500"/>
                                        <p:tgtEl>
                                          <p:spTgt spid="510"/>
                                        </p:tgtEl>
                                      </p:cBhvr>
                                    </p:animEffect>
                                    <p:set>
                                      <p:cBhvr>
                                        <p:cTn id="3838"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6"/>
                  </p:tgtEl>
                </p:cond>
              </p:nextCondLst>
            </p:seq>
            <p:seq concurrent="1" nextAc="seek">
              <p:cTn id="3839" restart="whenNotActive" fill="hold" evtFilter="cancelBubble" nodeType="interactiveSeq">
                <p:stCondLst>
                  <p:cond evt="onClick" delay="0">
                    <p:tgtEl>
                      <p:spTgt spid="527"/>
                    </p:tgtEl>
                  </p:cond>
                </p:stCondLst>
                <p:endSync evt="end" delay="0">
                  <p:rtn val="all"/>
                </p:endSync>
                <p:childTnLst>
                  <p:par>
                    <p:cTn id="3840" fill="hold">
                      <p:stCondLst>
                        <p:cond delay="0"/>
                      </p:stCondLst>
                      <p:childTnLst>
                        <p:par>
                          <p:cTn id="3841" fill="hold">
                            <p:stCondLst>
                              <p:cond delay="0"/>
                            </p:stCondLst>
                            <p:childTnLst>
                              <p:par>
                                <p:cTn id="3842" presetID="1" presetClass="entr" presetSubtype="0" fill="hold" grpId="1" nodeType="clickEffect">
                                  <p:stCondLst>
                                    <p:cond delay="0"/>
                                  </p:stCondLst>
                                  <p:childTnLst>
                                    <p:set>
                                      <p:cBhvr>
                                        <p:cTn id="3843" dur="1" fill="hold">
                                          <p:stCondLst>
                                            <p:cond delay="0"/>
                                          </p:stCondLst>
                                        </p:cTn>
                                        <p:tgtEl>
                                          <p:spTgt spid="533"/>
                                        </p:tgtEl>
                                        <p:attrNameLst>
                                          <p:attrName>style.visibility</p:attrName>
                                        </p:attrNameLst>
                                      </p:cBhvr>
                                      <p:to>
                                        <p:strVal val="visible"/>
                                      </p:to>
                                    </p:set>
                                  </p:childTnLst>
                                </p:cTn>
                              </p:par>
                              <p:par>
                                <p:cTn id="3844" presetID="1" presetClass="entr" presetSubtype="0" fill="hold" grpId="1" nodeType="withEffect">
                                  <p:stCondLst>
                                    <p:cond delay="0"/>
                                  </p:stCondLst>
                                  <p:childTnLst>
                                    <p:set>
                                      <p:cBhvr>
                                        <p:cTn id="3845" dur="1" fill="hold">
                                          <p:stCondLst>
                                            <p:cond delay="0"/>
                                          </p:stCondLst>
                                        </p:cTn>
                                        <p:tgtEl>
                                          <p:spTgt spid="502"/>
                                        </p:tgtEl>
                                        <p:attrNameLst>
                                          <p:attrName>style.visibility</p:attrName>
                                        </p:attrNameLst>
                                      </p:cBhvr>
                                      <p:to>
                                        <p:strVal val="visible"/>
                                      </p:to>
                                    </p:set>
                                  </p:childTnLst>
                                </p:cTn>
                              </p:par>
                              <p:par>
                                <p:cTn id="3846" presetID="10" presetClass="exit" presetSubtype="0" fill="hold" grpId="5" nodeType="withEffect">
                                  <p:stCondLst>
                                    <p:cond delay="0"/>
                                  </p:stCondLst>
                                  <p:childTnLst>
                                    <p:animEffect transition="out" filter="fade">
                                      <p:cBhvr>
                                        <p:cTn id="3847" dur="500"/>
                                        <p:tgtEl>
                                          <p:spTgt spid="510"/>
                                        </p:tgtEl>
                                      </p:cBhvr>
                                    </p:animEffect>
                                    <p:set>
                                      <p:cBhvr>
                                        <p:cTn id="3848"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7"/>
                  </p:tgtEl>
                </p:cond>
              </p:nextCondLst>
            </p:seq>
            <p:seq concurrent="1" nextAc="seek">
              <p:cTn id="3849" restart="whenNotActive" fill="hold" evtFilter="cancelBubble" nodeType="interactiveSeq">
                <p:stCondLst>
                  <p:cond evt="onClick" delay="0">
                    <p:tgtEl>
                      <p:spTgt spid="529"/>
                    </p:tgtEl>
                  </p:cond>
                </p:stCondLst>
                <p:endSync evt="end" delay="0">
                  <p:rtn val="all"/>
                </p:endSync>
                <p:childTnLst>
                  <p:par>
                    <p:cTn id="3850" fill="hold">
                      <p:stCondLst>
                        <p:cond delay="0"/>
                      </p:stCondLst>
                      <p:childTnLst>
                        <p:par>
                          <p:cTn id="3851" fill="hold">
                            <p:stCondLst>
                              <p:cond delay="0"/>
                            </p:stCondLst>
                            <p:childTnLst>
                              <p:par>
                                <p:cTn id="3852" presetID="1" presetClass="entr" presetSubtype="0" fill="hold" grpId="0" nodeType="clickEffect">
                                  <p:stCondLst>
                                    <p:cond delay="0"/>
                                  </p:stCondLst>
                                  <p:childTnLst>
                                    <p:set>
                                      <p:cBhvr>
                                        <p:cTn id="3853" dur="1" fill="hold">
                                          <p:stCondLst>
                                            <p:cond delay="0"/>
                                          </p:stCondLst>
                                        </p:cTn>
                                        <p:tgtEl>
                                          <p:spTgt spid="535"/>
                                        </p:tgtEl>
                                        <p:attrNameLst>
                                          <p:attrName>style.visibility</p:attrName>
                                        </p:attrNameLst>
                                      </p:cBhvr>
                                      <p:to>
                                        <p:strVal val="visible"/>
                                      </p:to>
                                    </p:set>
                                  </p:childTnLst>
                                </p:cTn>
                              </p:par>
                              <p:par>
                                <p:cTn id="3854" presetID="1" presetClass="entr" presetSubtype="0" fill="hold" grpId="0" nodeType="withEffect">
                                  <p:stCondLst>
                                    <p:cond delay="0"/>
                                  </p:stCondLst>
                                  <p:childTnLst>
                                    <p:set>
                                      <p:cBhvr>
                                        <p:cTn id="3855" dur="1" fill="hold">
                                          <p:stCondLst>
                                            <p:cond delay="0"/>
                                          </p:stCondLst>
                                        </p:cTn>
                                        <p:tgtEl>
                                          <p:spTgt spid="502"/>
                                        </p:tgtEl>
                                        <p:attrNameLst>
                                          <p:attrName>style.visibility</p:attrName>
                                        </p:attrNameLst>
                                      </p:cBhvr>
                                      <p:to>
                                        <p:strVal val="visible"/>
                                      </p:to>
                                    </p:set>
                                  </p:childTnLst>
                                </p:cTn>
                              </p:par>
                              <p:par>
                                <p:cTn id="3856" presetID="10" presetClass="exit" presetSubtype="0" fill="hold" grpId="4" nodeType="withEffect">
                                  <p:stCondLst>
                                    <p:cond delay="0"/>
                                  </p:stCondLst>
                                  <p:childTnLst>
                                    <p:animEffect transition="out" filter="fade">
                                      <p:cBhvr>
                                        <p:cTn id="3857" dur="500"/>
                                        <p:tgtEl>
                                          <p:spTgt spid="510"/>
                                        </p:tgtEl>
                                      </p:cBhvr>
                                    </p:animEffect>
                                    <p:set>
                                      <p:cBhvr>
                                        <p:cTn id="3858"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9"/>
                  </p:tgtEl>
                </p:cond>
              </p:nextCondLst>
            </p:seq>
            <p:seq concurrent="1" nextAc="seek">
              <p:cTn id="3859" restart="whenNotActive" fill="hold" evtFilter="cancelBubble" nodeType="interactiveSeq">
                <p:stCondLst>
                  <p:cond evt="onClick" delay="0">
                    <p:tgtEl>
                      <p:spTgt spid="530"/>
                    </p:tgtEl>
                  </p:cond>
                </p:stCondLst>
                <p:endSync evt="end" delay="0">
                  <p:rtn val="all"/>
                </p:endSync>
                <p:childTnLst>
                  <p:par>
                    <p:cTn id="3860" fill="hold">
                      <p:stCondLst>
                        <p:cond delay="0"/>
                      </p:stCondLst>
                      <p:childTnLst>
                        <p:par>
                          <p:cTn id="3861" fill="hold">
                            <p:stCondLst>
                              <p:cond delay="0"/>
                            </p:stCondLst>
                            <p:childTnLst>
                              <p:par>
                                <p:cTn id="3862" presetID="1" presetClass="entr" presetSubtype="0" fill="hold" grpId="0" nodeType="clickEffect">
                                  <p:stCondLst>
                                    <p:cond delay="0"/>
                                  </p:stCondLst>
                                  <p:childTnLst>
                                    <p:set>
                                      <p:cBhvr>
                                        <p:cTn id="3863" dur="1" fill="hold">
                                          <p:stCondLst>
                                            <p:cond delay="0"/>
                                          </p:stCondLst>
                                        </p:cTn>
                                        <p:tgtEl>
                                          <p:spTgt spid="536"/>
                                        </p:tgtEl>
                                        <p:attrNameLst>
                                          <p:attrName>style.visibility</p:attrName>
                                        </p:attrNameLst>
                                      </p:cBhvr>
                                      <p:to>
                                        <p:strVal val="visible"/>
                                      </p:to>
                                    </p:set>
                                  </p:childTnLst>
                                </p:cTn>
                              </p:par>
                              <p:par>
                                <p:cTn id="3864" presetID="10" presetClass="exit" presetSubtype="0" fill="hold" grpId="3" nodeType="withEffect">
                                  <p:stCondLst>
                                    <p:cond delay="0"/>
                                  </p:stCondLst>
                                  <p:childTnLst>
                                    <p:animEffect transition="out" filter="fade">
                                      <p:cBhvr>
                                        <p:cTn id="3865" dur="500"/>
                                        <p:tgtEl>
                                          <p:spTgt spid="510"/>
                                        </p:tgtEl>
                                      </p:cBhvr>
                                    </p:animEffect>
                                    <p:set>
                                      <p:cBhvr>
                                        <p:cTn id="3866"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30"/>
                  </p:tgtEl>
                </p:cond>
              </p:nextCondLst>
            </p:seq>
            <p:seq concurrent="1" nextAc="seek">
              <p:cTn id="3867" restart="whenNotActive" fill="hold" evtFilter="cancelBubble" nodeType="interactiveSeq">
                <p:stCondLst>
                  <p:cond evt="onClick" delay="0">
                    <p:tgtEl>
                      <p:spTgt spid="528"/>
                    </p:tgtEl>
                  </p:cond>
                </p:stCondLst>
                <p:endSync evt="end" delay="0">
                  <p:rtn val="all"/>
                </p:endSync>
                <p:childTnLst>
                  <p:par>
                    <p:cTn id="3868" fill="hold">
                      <p:stCondLst>
                        <p:cond delay="0"/>
                      </p:stCondLst>
                      <p:childTnLst>
                        <p:par>
                          <p:cTn id="3869" fill="hold">
                            <p:stCondLst>
                              <p:cond delay="0"/>
                            </p:stCondLst>
                            <p:childTnLst>
                              <p:par>
                                <p:cTn id="3870" presetID="1" presetClass="entr" presetSubtype="0" fill="hold" grpId="0" nodeType="clickEffect">
                                  <p:stCondLst>
                                    <p:cond delay="0"/>
                                  </p:stCondLst>
                                  <p:childTnLst>
                                    <p:set>
                                      <p:cBhvr>
                                        <p:cTn id="3871" dur="1" fill="hold">
                                          <p:stCondLst>
                                            <p:cond delay="0"/>
                                          </p:stCondLst>
                                        </p:cTn>
                                        <p:tgtEl>
                                          <p:spTgt spid="534"/>
                                        </p:tgtEl>
                                        <p:attrNameLst>
                                          <p:attrName>style.visibility</p:attrName>
                                        </p:attrNameLst>
                                      </p:cBhvr>
                                      <p:to>
                                        <p:strVal val="visible"/>
                                      </p:to>
                                    </p:set>
                                  </p:childTnLst>
                                </p:cTn>
                              </p:par>
                              <p:par>
                                <p:cTn id="3872" presetID="1" presetClass="entr" presetSubtype="0" fill="hold" grpId="5" nodeType="withEffect">
                                  <p:stCondLst>
                                    <p:cond delay="0"/>
                                  </p:stCondLst>
                                  <p:childTnLst>
                                    <p:set>
                                      <p:cBhvr>
                                        <p:cTn id="3873" dur="1" fill="hold">
                                          <p:stCondLst>
                                            <p:cond delay="0"/>
                                          </p:stCondLst>
                                        </p:cTn>
                                        <p:tgtEl>
                                          <p:spTgt spid="502"/>
                                        </p:tgtEl>
                                        <p:attrNameLst>
                                          <p:attrName>style.visibility</p:attrName>
                                        </p:attrNameLst>
                                      </p:cBhvr>
                                      <p:to>
                                        <p:strVal val="visible"/>
                                      </p:to>
                                    </p:set>
                                  </p:childTnLst>
                                </p:cTn>
                              </p:par>
                              <p:par>
                                <p:cTn id="3874" presetID="10" presetClass="exit" presetSubtype="0" fill="hold" grpId="0" nodeType="withEffect">
                                  <p:stCondLst>
                                    <p:cond delay="0"/>
                                  </p:stCondLst>
                                  <p:childTnLst>
                                    <p:animEffect transition="out" filter="fade">
                                      <p:cBhvr>
                                        <p:cTn id="3875" dur="500"/>
                                        <p:tgtEl>
                                          <p:spTgt spid="510"/>
                                        </p:tgtEl>
                                      </p:cBhvr>
                                    </p:animEffect>
                                    <p:set>
                                      <p:cBhvr>
                                        <p:cTn id="3876"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8"/>
                  </p:tgtEl>
                </p:cond>
              </p:nextCondLst>
            </p:seq>
            <p:seq concurrent="1" nextAc="seek">
              <p:cTn id="3877" restart="whenNotActive" fill="hold" evtFilter="cancelBubble" nodeType="interactiveSeq">
                <p:stCondLst>
                  <p:cond evt="onClick" delay="0">
                    <p:tgtEl>
                      <p:spTgt spid="536"/>
                    </p:tgtEl>
                  </p:cond>
                </p:stCondLst>
                <p:endSync evt="end" delay="0">
                  <p:rtn val="all"/>
                </p:endSync>
                <p:childTnLst>
                  <p:par>
                    <p:cTn id="3878" fill="hold">
                      <p:stCondLst>
                        <p:cond delay="0"/>
                      </p:stCondLst>
                      <p:childTnLst>
                        <p:par>
                          <p:cTn id="3879" fill="hold">
                            <p:stCondLst>
                              <p:cond delay="0"/>
                            </p:stCondLst>
                            <p:childTnLst>
                              <p:par>
                                <p:cTn id="3880" presetID="1" presetClass="exit" presetSubtype="0" fill="hold" grpId="1" nodeType="clickEffect">
                                  <p:stCondLst>
                                    <p:cond delay="0"/>
                                  </p:stCondLst>
                                  <p:childTnLst>
                                    <p:set>
                                      <p:cBhvr>
                                        <p:cTn id="3881" dur="1" fill="hold">
                                          <p:stCondLst>
                                            <p:cond delay="0"/>
                                          </p:stCondLst>
                                        </p:cTn>
                                        <p:tgtEl>
                                          <p:spTgt spid="536"/>
                                        </p:tgtEl>
                                        <p:attrNameLst>
                                          <p:attrName>style.visibility</p:attrName>
                                        </p:attrNameLst>
                                      </p:cBhvr>
                                      <p:to>
                                        <p:strVal val="hidden"/>
                                      </p:to>
                                    </p:set>
                                  </p:childTnLst>
                                </p:cTn>
                              </p:par>
                              <p:par>
                                <p:cTn id="3882" presetID="10" presetClass="entr" presetSubtype="0" fill="hold" grpId="6" nodeType="withEffect">
                                  <p:stCondLst>
                                    <p:cond delay="0"/>
                                  </p:stCondLst>
                                  <p:childTnLst>
                                    <p:set>
                                      <p:cBhvr>
                                        <p:cTn id="3883" dur="1" fill="hold">
                                          <p:stCondLst>
                                            <p:cond delay="0"/>
                                          </p:stCondLst>
                                        </p:cTn>
                                        <p:tgtEl>
                                          <p:spTgt spid="510"/>
                                        </p:tgtEl>
                                        <p:attrNameLst>
                                          <p:attrName>style.visibility</p:attrName>
                                        </p:attrNameLst>
                                      </p:cBhvr>
                                      <p:to>
                                        <p:strVal val="visible"/>
                                      </p:to>
                                    </p:set>
                                    <p:animEffect transition="in" filter="fade">
                                      <p:cBhvr>
                                        <p:cTn id="3884" dur="500"/>
                                        <p:tgtEl>
                                          <p:spTgt spid="510"/>
                                        </p:tgtEl>
                                      </p:cBhvr>
                                    </p:animEffect>
                                  </p:childTnLst>
                                </p:cTn>
                              </p:par>
                            </p:childTnLst>
                          </p:cTn>
                        </p:par>
                      </p:childTnLst>
                    </p:cTn>
                  </p:par>
                </p:childTnLst>
              </p:cTn>
              <p:nextCondLst>
                <p:cond evt="onClick" delay="0">
                  <p:tgtEl>
                    <p:spTgt spid="536"/>
                  </p:tgtEl>
                </p:cond>
              </p:nextCondLst>
            </p:seq>
            <p:seq concurrent="1" nextAc="seek">
              <p:cTn id="3885" restart="whenNotActive" fill="hold" evtFilter="cancelBubble" nodeType="interactiveSeq">
                <p:stCondLst>
                  <p:cond evt="onClick" delay="0">
                    <p:tgtEl>
                      <p:spTgt spid="531"/>
                    </p:tgtEl>
                  </p:cond>
                </p:stCondLst>
                <p:endSync evt="end" delay="0">
                  <p:rtn val="all"/>
                </p:endSync>
                <p:childTnLst>
                  <p:par>
                    <p:cTn id="3886" fill="hold">
                      <p:stCondLst>
                        <p:cond delay="0"/>
                      </p:stCondLst>
                      <p:childTnLst>
                        <p:par>
                          <p:cTn id="3887" fill="hold">
                            <p:stCondLst>
                              <p:cond delay="0"/>
                            </p:stCondLst>
                            <p:childTnLst>
                              <p:par>
                                <p:cTn id="3888" presetID="1" presetClass="exit" presetSubtype="0" fill="hold" grpId="1" nodeType="clickEffect">
                                  <p:stCondLst>
                                    <p:cond delay="0"/>
                                  </p:stCondLst>
                                  <p:childTnLst>
                                    <p:set>
                                      <p:cBhvr>
                                        <p:cTn id="3889" dur="1" fill="hold">
                                          <p:stCondLst>
                                            <p:cond delay="0"/>
                                          </p:stCondLst>
                                        </p:cTn>
                                        <p:tgtEl>
                                          <p:spTgt spid="531"/>
                                        </p:tgtEl>
                                        <p:attrNameLst>
                                          <p:attrName>style.visibility</p:attrName>
                                        </p:attrNameLst>
                                      </p:cBhvr>
                                      <p:to>
                                        <p:strVal val="hidden"/>
                                      </p:to>
                                    </p:set>
                                  </p:childTnLst>
                                </p:cTn>
                              </p:par>
                              <p:par>
                                <p:cTn id="3890" presetID="10" presetClass="entr" presetSubtype="0" fill="hold" grpId="7" nodeType="withEffect">
                                  <p:stCondLst>
                                    <p:cond delay="0"/>
                                  </p:stCondLst>
                                  <p:childTnLst>
                                    <p:set>
                                      <p:cBhvr>
                                        <p:cTn id="3891" dur="1" fill="hold">
                                          <p:stCondLst>
                                            <p:cond delay="0"/>
                                          </p:stCondLst>
                                        </p:cTn>
                                        <p:tgtEl>
                                          <p:spTgt spid="510"/>
                                        </p:tgtEl>
                                        <p:attrNameLst>
                                          <p:attrName>style.visibility</p:attrName>
                                        </p:attrNameLst>
                                      </p:cBhvr>
                                      <p:to>
                                        <p:strVal val="visible"/>
                                      </p:to>
                                    </p:set>
                                    <p:animEffect transition="in" filter="fade">
                                      <p:cBhvr>
                                        <p:cTn id="3892" dur="500"/>
                                        <p:tgtEl>
                                          <p:spTgt spid="510"/>
                                        </p:tgtEl>
                                      </p:cBhvr>
                                    </p:animEffect>
                                  </p:childTnLst>
                                </p:cTn>
                              </p:par>
                              <p:par>
                                <p:cTn id="3893" presetID="1" presetClass="exit" presetSubtype="0" fill="hold" grpId="1" nodeType="withEffect">
                                  <p:stCondLst>
                                    <p:cond delay="0"/>
                                  </p:stCondLst>
                                  <p:childTnLst>
                                    <p:set>
                                      <p:cBhvr>
                                        <p:cTn id="3894" dur="1" fill="hold">
                                          <p:stCondLst>
                                            <p:cond delay="0"/>
                                          </p:stCondLst>
                                        </p:cTn>
                                        <p:tgtEl>
                                          <p:spTgt spid="507"/>
                                        </p:tgtEl>
                                        <p:attrNameLst>
                                          <p:attrName>style.visibility</p:attrName>
                                        </p:attrNameLst>
                                      </p:cBhvr>
                                      <p:to>
                                        <p:strVal val="hidden"/>
                                      </p:to>
                                    </p:set>
                                  </p:childTnLst>
                                </p:cTn>
                              </p:par>
                            </p:childTnLst>
                          </p:cTn>
                        </p:par>
                      </p:childTnLst>
                    </p:cTn>
                  </p:par>
                </p:childTnLst>
              </p:cTn>
              <p:nextCondLst>
                <p:cond evt="onClick" delay="0">
                  <p:tgtEl>
                    <p:spTgt spid="531"/>
                  </p:tgtEl>
                </p:cond>
              </p:nextCondLst>
            </p:seq>
            <p:seq concurrent="1" nextAc="seek">
              <p:cTn id="3895" restart="whenNotActive" fill="hold" evtFilter="cancelBubble" nodeType="interactiveSeq">
                <p:stCondLst>
                  <p:cond evt="onClick" delay="0">
                    <p:tgtEl>
                      <p:spTgt spid="532"/>
                    </p:tgtEl>
                  </p:cond>
                </p:stCondLst>
                <p:endSync evt="end" delay="0">
                  <p:rtn val="all"/>
                </p:endSync>
                <p:childTnLst>
                  <p:par>
                    <p:cTn id="3896" fill="hold">
                      <p:stCondLst>
                        <p:cond delay="0"/>
                      </p:stCondLst>
                      <p:childTnLst>
                        <p:par>
                          <p:cTn id="3897" fill="hold">
                            <p:stCondLst>
                              <p:cond delay="0"/>
                            </p:stCondLst>
                            <p:childTnLst>
                              <p:par>
                                <p:cTn id="3898" presetID="1" presetClass="exit" presetSubtype="0" fill="hold" grpId="1" nodeType="clickEffect">
                                  <p:stCondLst>
                                    <p:cond delay="0"/>
                                  </p:stCondLst>
                                  <p:childTnLst>
                                    <p:set>
                                      <p:cBhvr>
                                        <p:cTn id="3899" dur="1" fill="hold">
                                          <p:stCondLst>
                                            <p:cond delay="0"/>
                                          </p:stCondLst>
                                        </p:cTn>
                                        <p:tgtEl>
                                          <p:spTgt spid="532"/>
                                        </p:tgtEl>
                                        <p:attrNameLst>
                                          <p:attrName>style.visibility</p:attrName>
                                        </p:attrNameLst>
                                      </p:cBhvr>
                                      <p:to>
                                        <p:strVal val="hidden"/>
                                      </p:to>
                                    </p:set>
                                  </p:childTnLst>
                                </p:cTn>
                              </p:par>
                              <p:par>
                                <p:cTn id="3900" presetID="10" presetClass="entr" presetSubtype="0" fill="hold" grpId="11" nodeType="withEffect">
                                  <p:stCondLst>
                                    <p:cond delay="0"/>
                                  </p:stCondLst>
                                  <p:childTnLst>
                                    <p:set>
                                      <p:cBhvr>
                                        <p:cTn id="3901" dur="1" fill="hold">
                                          <p:stCondLst>
                                            <p:cond delay="0"/>
                                          </p:stCondLst>
                                        </p:cTn>
                                        <p:tgtEl>
                                          <p:spTgt spid="510"/>
                                        </p:tgtEl>
                                        <p:attrNameLst>
                                          <p:attrName>style.visibility</p:attrName>
                                        </p:attrNameLst>
                                      </p:cBhvr>
                                      <p:to>
                                        <p:strVal val="visible"/>
                                      </p:to>
                                    </p:set>
                                    <p:animEffect transition="in" filter="fade">
                                      <p:cBhvr>
                                        <p:cTn id="3902" dur="500"/>
                                        <p:tgtEl>
                                          <p:spTgt spid="510"/>
                                        </p:tgtEl>
                                      </p:cBhvr>
                                    </p:animEffect>
                                  </p:childTnLst>
                                </p:cTn>
                              </p:par>
                            </p:childTnLst>
                          </p:cTn>
                        </p:par>
                      </p:childTnLst>
                    </p:cTn>
                  </p:par>
                </p:childTnLst>
              </p:cTn>
              <p:nextCondLst>
                <p:cond evt="onClick" delay="0">
                  <p:tgtEl>
                    <p:spTgt spid="532"/>
                  </p:tgtEl>
                </p:cond>
              </p:nextCondLst>
            </p:seq>
            <p:seq concurrent="1" nextAc="seek">
              <p:cTn id="3903" restart="whenNotActive" fill="hold" evtFilter="cancelBubble" nodeType="interactiveSeq">
                <p:stCondLst>
                  <p:cond evt="onClick" delay="0">
                    <p:tgtEl>
                      <p:spTgt spid="533"/>
                    </p:tgtEl>
                  </p:cond>
                </p:stCondLst>
                <p:endSync evt="end" delay="0">
                  <p:rtn val="all"/>
                </p:endSync>
                <p:childTnLst>
                  <p:par>
                    <p:cTn id="3904" fill="hold">
                      <p:stCondLst>
                        <p:cond delay="0"/>
                      </p:stCondLst>
                      <p:childTnLst>
                        <p:par>
                          <p:cTn id="3905" fill="hold">
                            <p:stCondLst>
                              <p:cond delay="0"/>
                            </p:stCondLst>
                            <p:childTnLst>
                              <p:par>
                                <p:cTn id="3906" presetID="1" presetClass="exit" presetSubtype="0" fill="hold" grpId="0" nodeType="clickEffect">
                                  <p:stCondLst>
                                    <p:cond delay="0"/>
                                  </p:stCondLst>
                                  <p:childTnLst>
                                    <p:set>
                                      <p:cBhvr>
                                        <p:cTn id="3907" dur="1" fill="hold">
                                          <p:stCondLst>
                                            <p:cond delay="0"/>
                                          </p:stCondLst>
                                        </p:cTn>
                                        <p:tgtEl>
                                          <p:spTgt spid="533"/>
                                        </p:tgtEl>
                                        <p:attrNameLst>
                                          <p:attrName>style.visibility</p:attrName>
                                        </p:attrNameLst>
                                      </p:cBhvr>
                                      <p:to>
                                        <p:strVal val="hidden"/>
                                      </p:to>
                                    </p:set>
                                  </p:childTnLst>
                                </p:cTn>
                              </p:par>
                              <p:par>
                                <p:cTn id="3908" presetID="1" presetClass="exit" presetSubtype="0" fill="hold" grpId="4" nodeType="withEffect">
                                  <p:stCondLst>
                                    <p:cond delay="0"/>
                                  </p:stCondLst>
                                  <p:childTnLst>
                                    <p:set>
                                      <p:cBhvr>
                                        <p:cTn id="3909" dur="1" fill="hold">
                                          <p:stCondLst>
                                            <p:cond delay="0"/>
                                          </p:stCondLst>
                                        </p:cTn>
                                        <p:tgtEl>
                                          <p:spTgt spid="502"/>
                                        </p:tgtEl>
                                        <p:attrNameLst>
                                          <p:attrName>style.visibility</p:attrName>
                                        </p:attrNameLst>
                                      </p:cBhvr>
                                      <p:to>
                                        <p:strVal val="hidden"/>
                                      </p:to>
                                    </p:set>
                                  </p:childTnLst>
                                </p:cTn>
                              </p:par>
                              <p:par>
                                <p:cTn id="3910" presetID="10" presetClass="entr" presetSubtype="0" fill="hold" grpId="10" nodeType="withEffect">
                                  <p:stCondLst>
                                    <p:cond delay="0"/>
                                  </p:stCondLst>
                                  <p:childTnLst>
                                    <p:set>
                                      <p:cBhvr>
                                        <p:cTn id="3911" dur="1" fill="hold">
                                          <p:stCondLst>
                                            <p:cond delay="0"/>
                                          </p:stCondLst>
                                        </p:cTn>
                                        <p:tgtEl>
                                          <p:spTgt spid="510"/>
                                        </p:tgtEl>
                                        <p:attrNameLst>
                                          <p:attrName>style.visibility</p:attrName>
                                        </p:attrNameLst>
                                      </p:cBhvr>
                                      <p:to>
                                        <p:strVal val="visible"/>
                                      </p:to>
                                    </p:set>
                                    <p:animEffect transition="in" filter="fade">
                                      <p:cBhvr>
                                        <p:cTn id="3912" dur="500"/>
                                        <p:tgtEl>
                                          <p:spTgt spid="510"/>
                                        </p:tgtEl>
                                      </p:cBhvr>
                                    </p:animEffect>
                                  </p:childTnLst>
                                </p:cTn>
                              </p:par>
                            </p:childTnLst>
                          </p:cTn>
                        </p:par>
                      </p:childTnLst>
                    </p:cTn>
                  </p:par>
                </p:childTnLst>
              </p:cTn>
              <p:nextCondLst>
                <p:cond evt="onClick" delay="0">
                  <p:tgtEl>
                    <p:spTgt spid="533"/>
                  </p:tgtEl>
                </p:cond>
              </p:nextCondLst>
            </p:seq>
            <p:seq concurrent="1" nextAc="seek">
              <p:cTn id="3913" restart="whenNotActive" fill="hold" evtFilter="cancelBubble" nodeType="interactiveSeq">
                <p:stCondLst>
                  <p:cond evt="onClick" delay="0">
                    <p:tgtEl>
                      <p:spTgt spid="534"/>
                    </p:tgtEl>
                  </p:cond>
                </p:stCondLst>
                <p:endSync evt="end" delay="0">
                  <p:rtn val="all"/>
                </p:endSync>
                <p:childTnLst>
                  <p:par>
                    <p:cTn id="3914" fill="hold">
                      <p:stCondLst>
                        <p:cond delay="0"/>
                      </p:stCondLst>
                      <p:childTnLst>
                        <p:par>
                          <p:cTn id="3915" fill="hold">
                            <p:stCondLst>
                              <p:cond delay="0"/>
                            </p:stCondLst>
                            <p:childTnLst>
                              <p:par>
                                <p:cTn id="3916" presetID="1" presetClass="exit" presetSubtype="0" fill="hold" grpId="1" nodeType="clickEffect">
                                  <p:stCondLst>
                                    <p:cond delay="0"/>
                                  </p:stCondLst>
                                  <p:childTnLst>
                                    <p:set>
                                      <p:cBhvr>
                                        <p:cTn id="3917" dur="1" fill="hold">
                                          <p:stCondLst>
                                            <p:cond delay="0"/>
                                          </p:stCondLst>
                                        </p:cTn>
                                        <p:tgtEl>
                                          <p:spTgt spid="534"/>
                                        </p:tgtEl>
                                        <p:attrNameLst>
                                          <p:attrName>style.visibility</p:attrName>
                                        </p:attrNameLst>
                                      </p:cBhvr>
                                      <p:to>
                                        <p:strVal val="hidden"/>
                                      </p:to>
                                    </p:set>
                                  </p:childTnLst>
                                </p:cTn>
                              </p:par>
                              <p:par>
                                <p:cTn id="3918" presetID="1" presetClass="exit" presetSubtype="0" fill="hold" grpId="3" nodeType="withEffect">
                                  <p:stCondLst>
                                    <p:cond delay="0"/>
                                  </p:stCondLst>
                                  <p:childTnLst>
                                    <p:set>
                                      <p:cBhvr>
                                        <p:cTn id="3919" dur="1" fill="hold">
                                          <p:stCondLst>
                                            <p:cond delay="0"/>
                                          </p:stCondLst>
                                        </p:cTn>
                                        <p:tgtEl>
                                          <p:spTgt spid="502"/>
                                        </p:tgtEl>
                                        <p:attrNameLst>
                                          <p:attrName>style.visibility</p:attrName>
                                        </p:attrNameLst>
                                      </p:cBhvr>
                                      <p:to>
                                        <p:strVal val="hidden"/>
                                      </p:to>
                                    </p:set>
                                  </p:childTnLst>
                                </p:cTn>
                              </p:par>
                              <p:par>
                                <p:cTn id="3920" presetID="10" presetClass="entr" presetSubtype="0" fill="hold" grpId="9" nodeType="withEffect">
                                  <p:stCondLst>
                                    <p:cond delay="0"/>
                                  </p:stCondLst>
                                  <p:childTnLst>
                                    <p:set>
                                      <p:cBhvr>
                                        <p:cTn id="3921" dur="1" fill="hold">
                                          <p:stCondLst>
                                            <p:cond delay="0"/>
                                          </p:stCondLst>
                                        </p:cTn>
                                        <p:tgtEl>
                                          <p:spTgt spid="510"/>
                                        </p:tgtEl>
                                        <p:attrNameLst>
                                          <p:attrName>style.visibility</p:attrName>
                                        </p:attrNameLst>
                                      </p:cBhvr>
                                      <p:to>
                                        <p:strVal val="visible"/>
                                      </p:to>
                                    </p:set>
                                    <p:animEffect transition="in" filter="fade">
                                      <p:cBhvr>
                                        <p:cTn id="3922" dur="500"/>
                                        <p:tgtEl>
                                          <p:spTgt spid="510"/>
                                        </p:tgtEl>
                                      </p:cBhvr>
                                    </p:animEffect>
                                  </p:childTnLst>
                                </p:cTn>
                              </p:par>
                            </p:childTnLst>
                          </p:cTn>
                        </p:par>
                      </p:childTnLst>
                    </p:cTn>
                  </p:par>
                </p:childTnLst>
              </p:cTn>
              <p:nextCondLst>
                <p:cond evt="onClick" delay="0">
                  <p:tgtEl>
                    <p:spTgt spid="534"/>
                  </p:tgtEl>
                </p:cond>
              </p:nextCondLst>
            </p:seq>
            <p:seq concurrent="1" nextAc="seek">
              <p:cTn id="3923" restart="whenNotActive" fill="hold" evtFilter="cancelBubble" nodeType="interactiveSeq">
                <p:stCondLst>
                  <p:cond evt="onClick" delay="0">
                    <p:tgtEl>
                      <p:spTgt spid="535"/>
                    </p:tgtEl>
                  </p:cond>
                </p:stCondLst>
                <p:endSync evt="end" delay="0">
                  <p:rtn val="all"/>
                </p:endSync>
                <p:childTnLst>
                  <p:par>
                    <p:cTn id="3924" fill="hold">
                      <p:stCondLst>
                        <p:cond delay="0"/>
                      </p:stCondLst>
                      <p:childTnLst>
                        <p:par>
                          <p:cTn id="3925" fill="hold">
                            <p:stCondLst>
                              <p:cond delay="0"/>
                            </p:stCondLst>
                            <p:childTnLst>
                              <p:par>
                                <p:cTn id="3926" presetID="1" presetClass="exit" presetSubtype="0" fill="hold" grpId="1" nodeType="clickEffect">
                                  <p:stCondLst>
                                    <p:cond delay="0"/>
                                  </p:stCondLst>
                                  <p:childTnLst>
                                    <p:set>
                                      <p:cBhvr>
                                        <p:cTn id="3927" dur="1" fill="hold">
                                          <p:stCondLst>
                                            <p:cond delay="0"/>
                                          </p:stCondLst>
                                        </p:cTn>
                                        <p:tgtEl>
                                          <p:spTgt spid="535"/>
                                        </p:tgtEl>
                                        <p:attrNameLst>
                                          <p:attrName>style.visibility</p:attrName>
                                        </p:attrNameLst>
                                      </p:cBhvr>
                                      <p:to>
                                        <p:strVal val="hidden"/>
                                      </p:to>
                                    </p:set>
                                  </p:childTnLst>
                                </p:cTn>
                              </p:par>
                              <p:par>
                                <p:cTn id="3928" presetID="1" presetClass="exit" presetSubtype="0" fill="hold" grpId="2" nodeType="withEffect">
                                  <p:stCondLst>
                                    <p:cond delay="0"/>
                                  </p:stCondLst>
                                  <p:childTnLst>
                                    <p:set>
                                      <p:cBhvr>
                                        <p:cTn id="3929" dur="1" fill="hold">
                                          <p:stCondLst>
                                            <p:cond delay="0"/>
                                          </p:stCondLst>
                                        </p:cTn>
                                        <p:tgtEl>
                                          <p:spTgt spid="502"/>
                                        </p:tgtEl>
                                        <p:attrNameLst>
                                          <p:attrName>style.visibility</p:attrName>
                                        </p:attrNameLst>
                                      </p:cBhvr>
                                      <p:to>
                                        <p:strVal val="hidden"/>
                                      </p:to>
                                    </p:set>
                                  </p:childTnLst>
                                </p:cTn>
                              </p:par>
                              <p:par>
                                <p:cTn id="3930" presetID="10" presetClass="entr" presetSubtype="0" fill="hold" grpId="8" nodeType="withEffect">
                                  <p:stCondLst>
                                    <p:cond delay="0"/>
                                  </p:stCondLst>
                                  <p:childTnLst>
                                    <p:set>
                                      <p:cBhvr>
                                        <p:cTn id="3931" dur="1" fill="hold">
                                          <p:stCondLst>
                                            <p:cond delay="0"/>
                                          </p:stCondLst>
                                        </p:cTn>
                                        <p:tgtEl>
                                          <p:spTgt spid="510"/>
                                        </p:tgtEl>
                                        <p:attrNameLst>
                                          <p:attrName>style.visibility</p:attrName>
                                        </p:attrNameLst>
                                      </p:cBhvr>
                                      <p:to>
                                        <p:strVal val="visible"/>
                                      </p:to>
                                    </p:set>
                                    <p:animEffect transition="in" filter="fade">
                                      <p:cBhvr>
                                        <p:cTn id="3932" dur="500"/>
                                        <p:tgtEl>
                                          <p:spTgt spid="510"/>
                                        </p:tgtEl>
                                      </p:cBhvr>
                                    </p:animEffect>
                                  </p:childTnLst>
                                </p:cTn>
                              </p:par>
                            </p:childTnLst>
                          </p:cTn>
                        </p:par>
                      </p:childTnLst>
                    </p:cTn>
                  </p:par>
                </p:childTnLst>
              </p:cTn>
              <p:nextCondLst>
                <p:cond evt="onClick" delay="0">
                  <p:tgtEl>
                    <p:spTgt spid="535"/>
                  </p:tgtEl>
                </p:cond>
              </p:nextCondLst>
            </p:seq>
            <p:seq concurrent="1" nextAc="seek">
              <p:cTn id="3933" restart="whenNotActive" fill="hold" evtFilter="cancelBubble" nodeType="interactiveSeq">
                <p:stCondLst>
                  <p:cond evt="onClick" delay="0">
                    <p:tgtEl>
                      <p:spTgt spid="537"/>
                    </p:tgtEl>
                  </p:cond>
                </p:stCondLst>
                <p:endSync evt="end" delay="0">
                  <p:rtn val="all"/>
                </p:endSync>
                <p:childTnLst>
                  <p:par>
                    <p:cTn id="3934" fill="hold">
                      <p:stCondLst>
                        <p:cond delay="0"/>
                      </p:stCondLst>
                      <p:childTnLst>
                        <p:par>
                          <p:cTn id="3935" fill="hold">
                            <p:stCondLst>
                              <p:cond delay="0"/>
                            </p:stCondLst>
                            <p:childTnLst>
                              <p:par>
                                <p:cTn id="3936" presetID="1" presetClass="entr" presetSubtype="0" fill="hold" grpId="0" nodeType="clickEffect">
                                  <p:stCondLst>
                                    <p:cond delay="0"/>
                                  </p:stCondLst>
                                  <p:childTnLst>
                                    <p:set>
                                      <p:cBhvr>
                                        <p:cTn id="3937" dur="1" fill="hold">
                                          <p:stCondLst>
                                            <p:cond delay="0"/>
                                          </p:stCondLst>
                                        </p:cTn>
                                        <p:tgtEl>
                                          <p:spTgt spid="543"/>
                                        </p:tgtEl>
                                        <p:attrNameLst>
                                          <p:attrName>style.visibility</p:attrName>
                                        </p:attrNameLst>
                                      </p:cBhvr>
                                      <p:to>
                                        <p:strVal val="visible"/>
                                      </p:to>
                                    </p:set>
                                  </p:childTnLst>
                                </p:cTn>
                              </p:par>
                              <p:par>
                                <p:cTn id="3938" presetID="1" presetClass="entr" presetSubtype="0" fill="hold" grpId="2" nodeType="withEffect">
                                  <p:stCondLst>
                                    <p:cond delay="0"/>
                                  </p:stCondLst>
                                  <p:childTnLst>
                                    <p:set>
                                      <p:cBhvr>
                                        <p:cTn id="3939" dur="1" fill="hold">
                                          <p:stCondLst>
                                            <p:cond delay="0"/>
                                          </p:stCondLst>
                                        </p:cTn>
                                        <p:tgtEl>
                                          <p:spTgt spid="501"/>
                                        </p:tgtEl>
                                        <p:attrNameLst>
                                          <p:attrName>style.visibility</p:attrName>
                                        </p:attrNameLst>
                                      </p:cBhvr>
                                      <p:to>
                                        <p:strVal val="visible"/>
                                      </p:to>
                                    </p:set>
                                  </p:childTnLst>
                                </p:cTn>
                              </p:par>
                              <p:par>
                                <p:cTn id="3940" presetID="10" presetClass="exit" presetSubtype="0" fill="hold" grpId="0" nodeType="withEffect">
                                  <p:stCondLst>
                                    <p:cond delay="0"/>
                                  </p:stCondLst>
                                  <p:childTnLst>
                                    <p:animEffect transition="out" filter="fade">
                                      <p:cBhvr>
                                        <p:cTn id="3941" dur="500"/>
                                        <p:tgtEl>
                                          <p:spTgt spid="509"/>
                                        </p:tgtEl>
                                      </p:cBhvr>
                                    </p:animEffect>
                                    <p:set>
                                      <p:cBhvr>
                                        <p:cTn id="3942"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7"/>
                  </p:tgtEl>
                </p:cond>
              </p:nextCondLst>
            </p:seq>
            <p:seq concurrent="1" nextAc="seek">
              <p:cTn id="3943" restart="whenNotActive" fill="hold" evtFilter="cancelBubble" nodeType="interactiveSeq">
                <p:stCondLst>
                  <p:cond evt="onClick" delay="0">
                    <p:tgtEl>
                      <p:spTgt spid="538"/>
                    </p:tgtEl>
                  </p:cond>
                </p:stCondLst>
                <p:endSync evt="end" delay="0">
                  <p:rtn val="all"/>
                </p:endSync>
                <p:childTnLst>
                  <p:par>
                    <p:cTn id="3944" fill="hold">
                      <p:stCondLst>
                        <p:cond delay="0"/>
                      </p:stCondLst>
                      <p:childTnLst>
                        <p:par>
                          <p:cTn id="3945" fill="hold">
                            <p:stCondLst>
                              <p:cond delay="0"/>
                            </p:stCondLst>
                            <p:childTnLst>
                              <p:par>
                                <p:cTn id="3946" presetID="1" presetClass="entr" presetSubtype="0" fill="hold" grpId="0" nodeType="clickEffect">
                                  <p:stCondLst>
                                    <p:cond delay="0"/>
                                  </p:stCondLst>
                                  <p:childTnLst>
                                    <p:set>
                                      <p:cBhvr>
                                        <p:cTn id="3947" dur="1" fill="hold">
                                          <p:stCondLst>
                                            <p:cond delay="0"/>
                                          </p:stCondLst>
                                        </p:cTn>
                                        <p:tgtEl>
                                          <p:spTgt spid="544"/>
                                        </p:tgtEl>
                                        <p:attrNameLst>
                                          <p:attrName>style.visibility</p:attrName>
                                        </p:attrNameLst>
                                      </p:cBhvr>
                                      <p:to>
                                        <p:strVal val="visible"/>
                                      </p:to>
                                    </p:set>
                                  </p:childTnLst>
                                </p:cTn>
                              </p:par>
                              <p:par>
                                <p:cTn id="3948" presetID="10" presetClass="exit" presetSubtype="0" fill="hold" grpId="1" nodeType="withEffect">
                                  <p:stCondLst>
                                    <p:cond delay="0"/>
                                  </p:stCondLst>
                                  <p:childTnLst>
                                    <p:animEffect transition="out" filter="fade">
                                      <p:cBhvr>
                                        <p:cTn id="3949" dur="500"/>
                                        <p:tgtEl>
                                          <p:spTgt spid="509"/>
                                        </p:tgtEl>
                                      </p:cBhvr>
                                    </p:animEffect>
                                    <p:set>
                                      <p:cBhvr>
                                        <p:cTn id="395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8"/>
                  </p:tgtEl>
                </p:cond>
              </p:nextCondLst>
            </p:seq>
            <p:seq concurrent="1" nextAc="seek">
              <p:cTn id="3951" restart="whenNotActive" fill="hold" evtFilter="cancelBubble" nodeType="interactiveSeq">
                <p:stCondLst>
                  <p:cond evt="onClick" delay="0">
                    <p:tgtEl>
                      <p:spTgt spid="539"/>
                    </p:tgtEl>
                  </p:cond>
                </p:stCondLst>
                <p:endSync evt="end" delay="0">
                  <p:rtn val="all"/>
                </p:endSync>
                <p:childTnLst>
                  <p:par>
                    <p:cTn id="3952" fill="hold">
                      <p:stCondLst>
                        <p:cond delay="0"/>
                      </p:stCondLst>
                      <p:childTnLst>
                        <p:par>
                          <p:cTn id="3953" fill="hold">
                            <p:stCondLst>
                              <p:cond delay="0"/>
                            </p:stCondLst>
                            <p:childTnLst>
                              <p:par>
                                <p:cTn id="3954" presetID="1" presetClass="entr" presetSubtype="0" fill="hold" grpId="1" nodeType="clickEffect">
                                  <p:stCondLst>
                                    <p:cond delay="0"/>
                                  </p:stCondLst>
                                  <p:childTnLst>
                                    <p:set>
                                      <p:cBhvr>
                                        <p:cTn id="3955" dur="1" fill="hold">
                                          <p:stCondLst>
                                            <p:cond delay="0"/>
                                          </p:stCondLst>
                                        </p:cTn>
                                        <p:tgtEl>
                                          <p:spTgt spid="545"/>
                                        </p:tgtEl>
                                        <p:attrNameLst>
                                          <p:attrName>style.visibility</p:attrName>
                                        </p:attrNameLst>
                                      </p:cBhvr>
                                      <p:to>
                                        <p:strVal val="visible"/>
                                      </p:to>
                                    </p:set>
                                  </p:childTnLst>
                                </p:cTn>
                              </p:par>
                              <p:par>
                                <p:cTn id="3956" presetID="1" presetClass="entr" presetSubtype="0" fill="hold" grpId="0" nodeType="withEffect">
                                  <p:stCondLst>
                                    <p:cond delay="0"/>
                                  </p:stCondLst>
                                  <p:childTnLst>
                                    <p:set>
                                      <p:cBhvr>
                                        <p:cTn id="3957" dur="1" fill="hold">
                                          <p:stCondLst>
                                            <p:cond delay="0"/>
                                          </p:stCondLst>
                                        </p:cTn>
                                        <p:tgtEl>
                                          <p:spTgt spid="501"/>
                                        </p:tgtEl>
                                        <p:attrNameLst>
                                          <p:attrName>style.visibility</p:attrName>
                                        </p:attrNameLst>
                                      </p:cBhvr>
                                      <p:to>
                                        <p:strVal val="visible"/>
                                      </p:to>
                                    </p:set>
                                  </p:childTnLst>
                                </p:cTn>
                              </p:par>
                              <p:par>
                                <p:cTn id="3958" presetID="10" presetClass="exit" presetSubtype="0" fill="hold" grpId="2" nodeType="withEffect">
                                  <p:stCondLst>
                                    <p:cond delay="0"/>
                                  </p:stCondLst>
                                  <p:childTnLst>
                                    <p:animEffect transition="out" filter="fade">
                                      <p:cBhvr>
                                        <p:cTn id="3959" dur="500"/>
                                        <p:tgtEl>
                                          <p:spTgt spid="509"/>
                                        </p:tgtEl>
                                      </p:cBhvr>
                                    </p:animEffect>
                                    <p:set>
                                      <p:cBhvr>
                                        <p:cTn id="396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9"/>
                  </p:tgtEl>
                </p:cond>
              </p:nextCondLst>
            </p:seq>
            <p:seq concurrent="1" nextAc="seek">
              <p:cTn id="3961" restart="whenNotActive" fill="hold" evtFilter="cancelBubble" nodeType="interactiveSeq">
                <p:stCondLst>
                  <p:cond evt="onClick" delay="0">
                    <p:tgtEl>
                      <p:spTgt spid="541"/>
                    </p:tgtEl>
                  </p:cond>
                </p:stCondLst>
                <p:endSync evt="end" delay="0">
                  <p:rtn val="all"/>
                </p:endSync>
                <p:childTnLst>
                  <p:par>
                    <p:cTn id="3962" fill="hold">
                      <p:stCondLst>
                        <p:cond delay="0"/>
                      </p:stCondLst>
                      <p:childTnLst>
                        <p:par>
                          <p:cTn id="3963" fill="hold">
                            <p:stCondLst>
                              <p:cond delay="0"/>
                            </p:stCondLst>
                            <p:childTnLst>
                              <p:par>
                                <p:cTn id="3964" presetID="1" presetClass="entr" presetSubtype="0" fill="hold" grpId="0" nodeType="clickEffect">
                                  <p:stCondLst>
                                    <p:cond delay="0"/>
                                  </p:stCondLst>
                                  <p:childTnLst>
                                    <p:set>
                                      <p:cBhvr>
                                        <p:cTn id="3965" dur="1" fill="hold">
                                          <p:stCondLst>
                                            <p:cond delay="0"/>
                                          </p:stCondLst>
                                        </p:cTn>
                                        <p:tgtEl>
                                          <p:spTgt spid="547"/>
                                        </p:tgtEl>
                                        <p:attrNameLst>
                                          <p:attrName>style.visibility</p:attrName>
                                        </p:attrNameLst>
                                      </p:cBhvr>
                                      <p:to>
                                        <p:strVal val="visible"/>
                                      </p:to>
                                    </p:set>
                                  </p:childTnLst>
                                </p:cTn>
                              </p:par>
                              <p:par>
                                <p:cTn id="3966" presetID="1" presetClass="entr" presetSubtype="0" fill="hold" grpId="0" nodeType="withEffect">
                                  <p:stCondLst>
                                    <p:cond delay="0"/>
                                  </p:stCondLst>
                                  <p:childTnLst>
                                    <p:set>
                                      <p:cBhvr>
                                        <p:cTn id="3967" dur="1" fill="hold">
                                          <p:stCondLst>
                                            <p:cond delay="0"/>
                                          </p:stCondLst>
                                        </p:cTn>
                                        <p:tgtEl>
                                          <p:spTgt spid="508"/>
                                        </p:tgtEl>
                                        <p:attrNameLst>
                                          <p:attrName>style.visibility</p:attrName>
                                        </p:attrNameLst>
                                      </p:cBhvr>
                                      <p:to>
                                        <p:strVal val="visible"/>
                                      </p:to>
                                    </p:set>
                                  </p:childTnLst>
                                </p:cTn>
                              </p:par>
                              <p:par>
                                <p:cTn id="3968" presetID="10" presetClass="exit" presetSubtype="0" fill="hold" grpId="3" nodeType="withEffect">
                                  <p:stCondLst>
                                    <p:cond delay="0"/>
                                  </p:stCondLst>
                                  <p:childTnLst>
                                    <p:animEffect transition="out" filter="fade">
                                      <p:cBhvr>
                                        <p:cTn id="3969" dur="500"/>
                                        <p:tgtEl>
                                          <p:spTgt spid="509"/>
                                        </p:tgtEl>
                                      </p:cBhvr>
                                    </p:animEffect>
                                    <p:set>
                                      <p:cBhvr>
                                        <p:cTn id="397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1"/>
                  </p:tgtEl>
                </p:cond>
              </p:nextCondLst>
            </p:seq>
            <p:seq concurrent="1" nextAc="seek">
              <p:cTn id="3971" restart="whenNotActive" fill="hold" evtFilter="cancelBubble" nodeType="interactiveSeq">
                <p:stCondLst>
                  <p:cond evt="onClick" delay="0">
                    <p:tgtEl>
                      <p:spTgt spid="542"/>
                    </p:tgtEl>
                  </p:cond>
                </p:stCondLst>
                <p:endSync evt="end" delay="0">
                  <p:rtn val="all"/>
                </p:endSync>
                <p:childTnLst>
                  <p:par>
                    <p:cTn id="3972" fill="hold">
                      <p:stCondLst>
                        <p:cond delay="0"/>
                      </p:stCondLst>
                      <p:childTnLst>
                        <p:par>
                          <p:cTn id="3973" fill="hold">
                            <p:stCondLst>
                              <p:cond delay="0"/>
                            </p:stCondLst>
                            <p:childTnLst>
                              <p:par>
                                <p:cTn id="3974" presetID="1" presetClass="entr" presetSubtype="0" fill="hold" grpId="0" nodeType="clickEffect">
                                  <p:stCondLst>
                                    <p:cond delay="0"/>
                                  </p:stCondLst>
                                  <p:childTnLst>
                                    <p:set>
                                      <p:cBhvr>
                                        <p:cTn id="3975" dur="1" fill="hold">
                                          <p:stCondLst>
                                            <p:cond delay="0"/>
                                          </p:stCondLst>
                                        </p:cTn>
                                        <p:tgtEl>
                                          <p:spTgt spid="548"/>
                                        </p:tgtEl>
                                        <p:attrNameLst>
                                          <p:attrName>style.visibility</p:attrName>
                                        </p:attrNameLst>
                                      </p:cBhvr>
                                      <p:to>
                                        <p:strVal val="visible"/>
                                      </p:to>
                                    </p:set>
                                  </p:childTnLst>
                                </p:cTn>
                              </p:par>
                              <p:par>
                                <p:cTn id="3976" presetID="10" presetClass="exit" presetSubtype="0" fill="hold" grpId="4" nodeType="withEffect">
                                  <p:stCondLst>
                                    <p:cond delay="0"/>
                                  </p:stCondLst>
                                  <p:childTnLst>
                                    <p:animEffect transition="out" filter="fade">
                                      <p:cBhvr>
                                        <p:cTn id="3977" dur="500"/>
                                        <p:tgtEl>
                                          <p:spTgt spid="509"/>
                                        </p:tgtEl>
                                      </p:cBhvr>
                                    </p:animEffect>
                                    <p:set>
                                      <p:cBhvr>
                                        <p:cTn id="3978"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2"/>
                  </p:tgtEl>
                </p:cond>
              </p:nextCondLst>
            </p:seq>
            <p:seq concurrent="1" nextAc="seek">
              <p:cTn id="3979" restart="whenNotActive" fill="hold" evtFilter="cancelBubble" nodeType="interactiveSeq">
                <p:stCondLst>
                  <p:cond evt="onClick" delay="0">
                    <p:tgtEl>
                      <p:spTgt spid="540"/>
                    </p:tgtEl>
                  </p:cond>
                </p:stCondLst>
                <p:endSync evt="end" delay="0">
                  <p:rtn val="all"/>
                </p:endSync>
                <p:childTnLst>
                  <p:par>
                    <p:cTn id="3980" fill="hold">
                      <p:stCondLst>
                        <p:cond delay="0"/>
                      </p:stCondLst>
                      <p:childTnLst>
                        <p:par>
                          <p:cTn id="3981" fill="hold">
                            <p:stCondLst>
                              <p:cond delay="0"/>
                            </p:stCondLst>
                            <p:childTnLst>
                              <p:par>
                                <p:cTn id="3982" presetID="1" presetClass="entr" presetSubtype="0" fill="hold" grpId="0" nodeType="clickEffect">
                                  <p:stCondLst>
                                    <p:cond delay="0"/>
                                  </p:stCondLst>
                                  <p:childTnLst>
                                    <p:set>
                                      <p:cBhvr>
                                        <p:cTn id="3983" dur="1" fill="hold">
                                          <p:stCondLst>
                                            <p:cond delay="0"/>
                                          </p:stCondLst>
                                        </p:cTn>
                                        <p:tgtEl>
                                          <p:spTgt spid="546"/>
                                        </p:tgtEl>
                                        <p:attrNameLst>
                                          <p:attrName>style.visibility</p:attrName>
                                        </p:attrNameLst>
                                      </p:cBhvr>
                                      <p:to>
                                        <p:strVal val="visible"/>
                                      </p:to>
                                    </p:set>
                                  </p:childTnLst>
                                </p:cTn>
                              </p:par>
                              <p:par>
                                <p:cTn id="3984" presetID="1" presetClass="entr" presetSubtype="0" fill="hold" grpId="1" nodeType="withEffect">
                                  <p:stCondLst>
                                    <p:cond delay="0"/>
                                  </p:stCondLst>
                                  <p:childTnLst>
                                    <p:set>
                                      <p:cBhvr>
                                        <p:cTn id="3985" dur="1" fill="hold">
                                          <p:stCondLst>
                                            <p:cond delay="0"/>
                                          </p:stCondLst>
                                        </p:cTn>
                                        <p:tgtEl>
                                          <p:spTgt spid="501"/>
                                        </p:tgtEl>
                                        <p:attrNameLst>
                                          <p:attrName>style.visibility</p:attrName>
                                        </p:attrNameLst>
                                      </p:cBhvr>
                                      <p:to>
                                        <p:strVal val="visible"/>
                                      </p:to>
                                    </p:set>
                                  </p:childTnLst>
                                </p:cTn>
                              </p:par>
                              <p:par>
                                <p:cTn id="3986" presetID="10" presetClass="exit" presetSubtype="0" fill="hold" grpId="5" nodeType="withEffect">
                                  <p:stCondLst>
                                    <p:cond delay="0"/>
                                  </p:stCondLst>
                                  <p:childTnLst>
                                    <p:animEffect transition="out" filter="fade">
                                      <p:cBhvr>
                                        <p:cTn id="3987" dur="500"/>
                                        <p:tgtEl>
                                          <p:spTgt spid="509"/>
                                        </p:tgtEl>
                                      </p:cBhvr>
                                    </p:animEffect>
                                    <p:set>
                                      <p:cBhvr>
                                        <p:cTn id="3988"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0"/>
                  </p:tgtEl>
                </p:cond>
              </p:nextCondLst>
            </p:seq>
            <p:seq concurrent="1" nextAc="seek">
              <p:cTn id="3989" restart="whenNotActive" fill="hold" evtFilter="cancelBubble" nodeType="interactiveSeq">
                <p:stCondLst>
                  <p:cond evt="onClick" delay="0">
                    <p:tgtEl>
                      <p:spTgt spid="548"/>
                    </p:tgtEl>
                  </p:cond>
                </p:stCondLst>
                <p:endSync evt="end" delay="0">
                  <p:rtn val="all"/>
                </p:endSync>
                <p:childTnLst>
                  <p:par>
                    <p:cTn id="3990" fill="hold">
                      <p:stCondLst>
                        <p:cond delay="0"/>
                      </p:stCondLst>
                      <p:childTnLst>
                        <p:par>
                          <p:cTn id="3991" fill="hold">
                            <p:stCondLst>
                              <p:cond delay="0"/>
                            </p:stCondLst>
                            <p:childTnLst>
                              <p:par>
                                <p:cTn id="3992" presetID="1" presetClass="exit" presetSubtype="0" fill="hold" grpId="1" nodeType="clickEffect">
                                  <p:stCondLst>
                                    <p:cond delay="0"/>
                                  </p:stCondLst>
                                  <p:childTnLst>
                                    <p:set>
                                      <p:cBhvr>
                                        <p:cTn id="3993" dur="1" fill="hold">
                                          <p:stCondLst>
                                            <p:cond delay="0"/>
                                          </p:stCondLst>
                                        </p:cTn>
                                        <p:tgtEl>
                                          <p:spTgt spid="548"/>
                                        </p:tgtEl>
                                        <p:attrNameLst>
                                          <p:attrName>style.visibility</p:attrName>
                                        </p:attrNameLst>
                                      </p:cBhvr>
                                      <p:to>
                                        <p:strVal val="hidden"/>
                                      </p:to>
                                    </p:set>
                                  </p:childTnLst>
                                </p:cTn>
                              </p:par>
                              <p:par>
                                <p:cTn id="3994" presetID="10" presetClass="entr" presetSubtype="0" fill="hold" grpId="6" nodeType="withEffect">
                                  <p:stCondLst>
                                    <p:cond delay="0"/>
                                  </p:stCondLst>
                                  <p:childTnLst>
                                    <p:set>
                                      <p:cBhvr>
                                        <p:cTn id="3995" dur="1" fill="hold">
                                          <p:stCondLst>
                                            <p:cond delay="0"/>
                                          </p:stCondLst>
                                        </p:cTn>
                                        <p:tgtEl>
                                          <p:spTgt spid="509"/>
                                        </p:tgtEl>
                                        <p:attrNameLst>
                                          <p:attrName>style.visibility</p:attrName>
                                        </p:attrNameLst>
                                      </p:cBhvr>
                                      <p:to>
                                        <p:strVal val="visible"/>
                                      </p:to>
                                    </p:set>
                                    <p:animEffect transition="in" filter="fade">
                                      <p:cBhvr>
                                        <p:cTn id="3996" dur="500"/>
                                        <p:tgtEl>
                                          <p:spTgt spid="509"/>
                                        </p:tgtEl>
                                      </p:cBhvr>
                                    </p:animEffect>
                                  </p:childTnLst>
                                </p:cTn>
                              </p:par>
                            </p:childTnLst>
                          </p:cTn>
                        </p:par>
                      </p:childTnLst>
                    </p:cTn>
                  </p:par>
                </p:childTnLst>
              </p:cTn>
              <p:nextCondLst>
                <p:cond evt="onClick" delay="0">
                  <p:tgtEl>
                    <p:spTgt spid="548"/>
                  </p:tgtEl>
                </p:cond>
              </p:nextCondLst>
            </p:seq>
            <p:seq concurrent="1" nextAc="seek">
              <p:cTn id="3997" restart="whenNotActive" fill="hold" evtFilter="cancelBubble" nodeType="interactiveSeq">
                <p:stCondLst>
                  <p:cond evt="onClick" delay="0">
                    <p:tgtEl>
                      <p:spTgt spid="543"/>
                    </p:tgtEl>
                  </p:cond>
                </p:stCondLst>
                <p:endSync evt="end" delay="0">
                  <p:rtn val="all"/>
                </p:endSync>
                <p:childTnLst>
                  <p:par>
                    <p:cTn id="3998" fill="hold">
                      <p:stCondLst>
                        <p:cond delay="0"/>
                      </p:stCondLst>
                      <p:childTnLst>
                        <p:par>
                          <p:cTn id="3999" fill="hold">
                            <p:stCondLst>
                              <p:cond delay="0"/>
                            </p:stCondLst>
                            <p:childTnLst>
                              <p:par>
                                <p:cTn id="4000" presetID="1" presetClass="exit" presetSubtype="0" fill="hold" grpId="1" nodeType="clickEffect">
                                  <p:stCondLst>
                                    <p:cond delay="0"/>
                                  </p:stCondLst>
                                  <p:childTnLst>
                                    <p:set>
                                      <p:cBhvr>
                                        <p:cTn id="4001" dur="1" fill="hold">
                                          <p:stCondLst>
                                            <p:cond delay="0"/>
                                          </p:stCondLst>
                                        </p:cTn>
                                        <p:tgtEl>
                                          <p:spTgt spid="543"/>
                                        </p:tgtEl>
                                        <p:attrNameLst>
                                          <p:attrName>style.visibility</p:attrName>
                                        </p:attrNameLst>
                                      </p:cBhvr>
                                      <p:to>
                                        <p:strVal val="hidden"/>
                                      </p:to>
                                    </p:set>
                                  </p:childTnLst>
                                </p:cTn>
                              </p:par>
                              <p:par>
                                <p:cTn id="4002" presetID="1" presetClass="exit" presetSubtype="0" fill="hold" grpId="4" nodeType="withEffect">
                                  <p:stCondLst>
                                    <p:cond delay="0"/>
                                  </p:stCondLst>
                                  <p:childTnLst>
                                    <p:set>
                                      <p:cBhvr>
                                        <p:cTn id="4003" dur="1" fill="hold">
                                          <p:stCondLst>
                                            <p:cond delay="0"/>
                                          </p:stCondLst>
                                        </p:cTn>
                                        <p:tgtEl>
                                          <p:spTgt spid="501"/>
                                        </p:tgtEl>
                                        <p:attrNameLst>
                                          <p:attrName>style.visibility</p:attrName>
                                        </p:attrNameLst>
                                      </p:cBhvr>
                                      <p:to>
                                        <p:strVal val="hidden"/>
                                      </p:to>
                                    </p:set>
                                  </p:childTnLst>
                                </p:cTn>
                              </p:par>
                              <p:par>
                                <p:cTn id="4004" presetID="10" presetClass="entr" presetSubtype="0" fill="hold" grpId="7" nodeType="withEffect">
                                  <p:stCondLst>
                                    <p:cond delay="0"/>
                                  </p:stCondLst>
                                  <p:childTnLst>
                                    <p:set>
                                      <p:cBhvr>
                                        <p:cTn id="4005" dur="1" fill="hold">
                                          <p:stCondLst>
                                            <p:cond delay="0"/>
                                          </p:stCondLst>
                                        </p:cTn>
                                        <p:tgtEl>
                                          <p:spTgt spid="509"/>
                                        </p:tgtEl>
                                        <p:attrNameLst>
                                          <p:attrName>style.visibility</p:attrName>
                                        </p:attrNameLst>
                                      </p:cBhvr>
                                      <p:to>
                                        <p:strVal val="visible"/>
                                      </p:to>
                                    </p:set>
                                    <p:animEffect transition="in" filter="fade">
                                      <p:cBhvr>
                                        <p:cTn id="4006" dur="500"/>
                                        <p:tgtEl>
                                          <p:spTgt spid="509"/>
                                        </p:tgtEl>
                                      </p:cBhvr>
                                    </p:animEffect>
                                  </p:childTnLst>
                                </p:cTn>
                              </p:par>
                            </p:childTnLst>
                          </p:cTn>
                        </p:par>
                      </p:childTnLst>
                    </p:cTn>
                  </p:par>
                </p:childTnLst>
              </p:cTn>
              <p:nextCondLst>
                <p:cond evt="onClick" delay="0">
                  <p:tgtEl>
                    <p:spTgt spid="543"/>
                  </p:tgtEl>
                </p:cond>
              </p:nextCondLst>
            </p:seq>
            <p:seq concurrent="1" nextAc="seek">
              <p:cTn id="4007" restart="whenNotActive" fill="hold" evtFilter="cancelBubble" nodeType="interactiveSeq">
                <p:stCondLst>
                  <p:cond evt="onClick" delay="0">
                    <p:tgtEl>
                      <p:spTgt spid="544"/>
                    </p:tgtEl>
                  </p:cond>
                </p:stCondLst>
                <p:endSync evt="end" delay="0">
                  <p:rtn val="all"/>
                </p:endSync>
                <p:childTnLst>
                  <p:par>
                    <p:cTn id="4008" fill="hold">
                      <p:stCondLst>
                        <p:cond delay="0"/>
                      </p:stCondLst>
                      <p:childTnLst>
                        <p:par>
                          <p:cTn id="4009" fill="hold">
                            <p:stCondLst>
                              <p:cond delay="0"/>
                            </p:stCondLst>
                            <p:childTnLst>
                              <p:par>
                                <p:cTn id="4010" presetID="1" presetClass="exit" presetSubtype="0" fill="hold" grpId="1" nodeType="clickEffect">
                                  <p:stCondLst>
                                    <p:cond delay="0"/>
                                  </p:stCondLst>
                                  <p:childTnLst>
                                    <p:set>
                                      <p:cBhvr>
                                        <p:cTn id="4011" dur="1" fill="hold">
                                          <p:stCondLst>
                                            <p:cond delay="0"/>
                                          </p:stCondLst>
                                        </p:cTn>
                                        <p:tgtEl>
                                          <p:spTgt spid="544"/>
                                        </p:tgtEl>
                                        <p:attrNameLst>
                                          <p:attrName>style.visibility</p:attrName>
                                        </p:attrNameLst>
                                      </p:cBhvr>
                                      <p:to>
                                        <p:strVal val="hidden"/>
                                      </p:to>
                                    </p:set>
                                  </p:childTnLst>
                                </p:cTn>
                              </p:par>
                              <p:par>
                                <p:cTn id="4012" presetID="10" presetClass="entr" presetSubtype="0" fill="hold" grpId="8" nodeType="withEffect">
                                  <p:stCondLst>
                                    <p:cond delay="0"/>
                                  </p:stCondLst>
                                  <p:childTnLst>
                                    <p:set>
                                      <p:cBhvr>
                                        <p:cTn id="4013" dur="1" fill="hold">
                                          <p:stCondLst>
                                            <p:cond delay="0"/>
                                          </p:stCondLst>
                                        </p:cTn>
                                        <p:tgtEl>
                                          <p:spTgt spid="509"/>
                                        </p:tgtEl>
                                        <p:attrNameLst>
                                          <p:attrName>style.visibility</p:attrName>
                                        </p:attrNameLst>
                                      </p:cBhvr>
                                      <p:to>
                                        <p:strVal val="visible"/>
                                      </p:to>
                                    </p:set>
                                    <p:animEffect transition="in" filter="fade">
                                      <p:cBhvr>
                                        <p:cTn id="4014" dur="500"/>
                                        <p:tgtEl>
                                          <p:spTgt spid="509"/>
                                        </p:tgtEl>
                                      </p:cBhvr>
                                    </p:animEffect>
                                  </p:childTnLst>
                                </p:cTn>
                              </p:par>
                            </p:childTnLst>
                          </p:cTn>
                        </p:par>
                      </p:childTnLst>
                    </p:cTn>
                  </p:par>
                </p:childTnLst>
              </p:cTn>
              <p:nextCondLst>
                <p:cond evt="onClick" delay="0">
                  <p:tgtEl>
                    <p:spTgt spid="544"/>
                  </p:tgtEl>
                </p:cond>
              </p:nextCondLst>
            </p:seq>
            <p:seq concurrent="1" nextAc="seek">
              <p:cTn id="4015" restart="whenNotActive" fill="hold" evtFilter="cancelBubble" nodeType="interactiveSeq">
                <p:stCondLst>
                  <p:cond evt="onClick" delay="0">
                    <p:tgtEl>
                      <p:spTgt spid="545"/>
                    </p:tgtEl>
                  </p:cond>
                </p:stCondLst>
                <p:endSync evt="end" delay="0">
                  <p:rtn val="all"/>
                </p:endSync>
                <p:childTnLst>
                  <p:par>
                    <p:cTn id="4016" fill="hold">
                      <p:stCondLst>
                        <p:cond delay="0"/>
                      </p:stCondLst>
                      <p:childTnLst>
                        <p:par>
                          <p:cTn id="4017" fill="hold">
                            <p:stCondLst>
                              <p:cond delay="0"/>
                            </p:stCondLst>
                            <p:childTnLst>
                              <p:par>
                                <p:cTn id="4018" presetID="1" presetClass="exit" presetSubtype="0" fill="hold" grpId="0" nodeType="clickEffect">
                                  <p:stCondLst>
                                    <p:cond delay="0"/>
                                  </p:stCondLst>
                                  <p:childTnLst>
                                    <p:set>
                                      <p:cBhvr>
                                        <p:cTn id="4019" dur="1" fill="hold">
                                          <p:stCondLst>
                                            <p:cond delay="0"/>
                                          </p:stCondLst>
                                        </p:cTn>
                                        <p:tgtEl>
                                          <p:spTgt spid="545"/>
                                        </p:tgtEl>
                                        <p:attrNameLst>
                                          <p:attrName>style.visibility</p:attrName>
                                        </p:attrNameLst>
                                      </p:cBhvr>
                                      <p:to>
                                        <p:strVal val="hidden"/>
                                      </p:to>
                                    </p:set>
                                  </p:childTnLst>
                                </p:cTn>
                              </p:par>
                              <p:par>
                                <p:cTn id="4020" presetID="1" presetClass="exit" presetSubtype="0" fill="hold" grpId="5" nodeType="withEffect">
                                  <p:stCondLst>
                                    <p:cond delay="0"/>
                                  </p:stCondLst>
                                  <p:childTnLst>
                                    <p:set>
                                      <p:cBhvr>
                                        <p:cTn id="4021" dur="1" fill="hold">
                                          <p:stCondLst>
                                            <p:cond delay="0"/>
                                          </p:stCondLst>
                                        </p:cTn>
                                        <p:tgtEl>
                                          <p:spTgt spid="501"/>
                                        </p:tgtEl>
                                        <p:attrNameLst>
                                          <p:attrName>style.visibility</p:attrName>
                                        </p:attrNameLst>
                                      </p:cBhvr>
                                      <p:to>
                                        <p:strVal val="hidden"/>
                                      </p:to>
                                    </p:set>
                                  </p:childTnLst>
                                </p:cTn>
                              </p:par>
                              <p:par>
                                <p:cTn id="4022" presetID="10" presetClass="entr" presetSubtype="0" fill="hold" grpId="9" nodeType="withEffect">
                                  <p:stCondLst>
                                    <p:cond delay="0"/>
                                  </p:stCondLst>
                                  <p:childTnLst>
                                    <p:set>
                                      <p:cBhvr>
                                        <p:cTn id="4023" dur="1" fill="hold">
                                          <p:stCondLst>
                                            <p:cond delay="0"/>
                                          </p:stCondLst>
                                        </p:cTn>
                                        <p:tgtEl>
                                          <p:spTgt spid="509"/>
                                        </p:tgtEl>
                                        <p:attrNameLst>
                                          <p:attrName>style.visibility</p:attrName>
                                        </p:attrNameLst>
                                      </p:cBhvr>
                                      <p:to>
                                        <p:strVal val="visible"/>
                                      </p:to>
                                    </p:set>
                                    <p:animEffect transition="in" filter="fade">
                                      <p:cBhvr>
                                        <p:cTn id="4024" dur="500"/>
                                        <p:tgtEl>
                                          <p:spTgt spid="509"/>
                                        </p:tgtEl>
                                      </p:cBhvr>
                                    </p:animEffect>
                                  </p:childTnLst>
                                </p:cTn>
                              </p:par>
                            </p:childTnLst>
                          </p:cTn>
                        </p:par>
                      </p:childTnLst>
                    </p:cTn>
                  </p:par>
                </p:childTnLst>
              </p:cTn>
              <p:nextCondLst>
                <p:cond evt="onClick" delay="0">
                  <p:tgtEl>
                    <p:spTgt spid="545"/>
                  </p:tgtEl>
                </p:cond>
              </p:nextCondLst>
            </p:seq>
            <p:seq concurrent="1" nextAc="seek">
              <p:cTn id="4025" restart="whenNotActive" fill="hold" evtFilter="cancelBubble" nodeType="interactiveSeq">
                <p:stCondLst>
                  <p:cond evt="onClick" delay="0">
                    <p:tgtEl>
                      <p:spTgt spid="546"/>
                    </p:tgtEl>
                  </p:cond>
                </p:stCondLst>
                <p:endSync evt="end" delay="0">
                  <p:rtn val="all"/>
                </p:endSync>
                <p:childTnLst>
                  <p:par>
                    <p:cTn id="4026" fill="hold">
                      <p:stCondLst>
                        <p:cond delay="0"/>
                      </p:stCondLst>
                      <p:childTnLst>
                        <p:par>
                          <p:cTn id="4027" fill="hold">
                            <p:stCondLst>
                              <p:cond delay="0"/>
                            </p:stCondLst>
                            <p:childTnLst>
                              <p:par>
                                <p:cTn id="4028" presetID="1" presetClass="exit" presetSubtype="0" fill="hold" grpId="1" nodeType="clickEffect">
                                  <p:stCondLst>
                                    <p:cond delay="0"/>
                                  </p:stCondLst>
                                  <p:childTnLst>
                                    <p:set>
                                      <p:cBhvr>
                                        <p:cTn id="4029" dur="1" fill="hold">
                                          <p:stCondLst>
                                            <p:cond delay="0"/>
                                          </p:stCondLst>
                                        </p:cTn>
                                        <p:tgtEl>
                                          <p:spTgt spid="546"/>
                                        </p:tgtEl>
                                        <p:attrNameLst>
                                          <p:attrName>style.visibility</p:attrName>
                                        </p:attrNameLst>
                                      </p:cBhvr>
                                      <p:to>
                                        <p:strVal val="hidden"/>
                                      </p:to>
                                    </p:set>
                                  </p:childTnLst>
                                </p:cTn>
                              </p:par>
                              <p:par>
                                <p:cTn id="4030" presetID="1" presetClass="exit" presetSubtype="0" fill="hold" grpId="3" nodeType="withEffect">
                                  <p:stCondLst>
                                    <p:cond delay="0"/>
                                  </p:stCondLst>
                                  <p:childTnLst>
                                    <p:set>
                                      <p:cBhvr>
                                        <p:cTn id="4031" dur="1" fill="hold">
                                          <p:stCondLst>
                                            <p:cond delay="0"/>
                                          </p:stCondLst>
                                        </p:cTn>
                                        <p:tgtEl>
                                          <p:spTgt spid="501"/>
                                        </p:tgtEl>
                                        <p:attrNameLst>
                                          <p:attrName>style.visibility</p:attrName>
                                        </p:attrNameLst>
                                      </p:cBhvr>
                                      <p:to>
                                        <p:strVal val="hidden"/>
                                      </p:to>
                                    </p:set>
                                  </p:childTnLst>
                                </p:cTn>
                              </p:par>
                              <p:par>
                                <p:cTn id="4032" presetID="10" presetClass="entr" presetSubtype="0" fill="hold" grpId="10" nodeType="withEffect">
                                  <p:stCondLst>
                                    <p:cond delay="0"/>
                                  </p:stCondLst>
                                  <p:childTnLst>
                                    <p:set>
                                      <p:cBhvr>
                                        <p:cTn id="4033" dur="1" fill="hold">
                                          <p:stCondLst>
                                            <p:cond delay="0"/>
                                          </p:stCondLst>
                                        </p:cTn>
                                        <p:tgtEl>
                                          <p:spTgt spid="509"/>
                                        </p:tgtEl>
                                        <p:attrNameLst>
                                          <p:attrName>style.visibility</p:attrName>
                                        </p:attrNameLst>
                                      </p:cBhvr>
                                      <p:to>
                                        <p:strVal val="visible"/>
                                      </p:to>
                                    </p:set>
                                    <p:animEffect transition="in" filter="fade">
                                      <p:cBhvr>
                                        <p:cTn id="4034" dur="500"/>
                                        <p:tgtEl>
                                          <p:spTgt spid="509"/>
                                        </p:tgtEl>
                                      </p:cBhvr>
                                    </p:animEffect>
                                  </p:childTnLst>
                                </p:cTn>
                              </p:par>
                            </p:childTnLst>
                          </p:cTn>
                        </p:par>
                      </p:childTnLst>
                    </p:cTn>
                  </p:par>
                </p:childTnLst>
              </p:cTn>
              <p:nextCondLst>
                <p:cond evt="onClick" delay="0">
                  <p:tgtEl>
                    <p:spTgt spid="546"/>
                  </p:tgtEl>
                </p:cond>
              </p:nextCondLst>
            </p:seq>
            <p:seq concurrent="1" nextAc="seek">
              <p:cTn id="4035" restart="whenNotActive" fill="hold" evtFilter="cancelBubble" nodeType="interactiveSeq">
                <p:stCondLst>
                  <p:cond evt="onClick" delay="0">
                    <p:tgtEl>
                      <p:spTgt spid="547"/>
                    </p:tgtEl>
                  </p:cond>
                </p:stCondLst>
                <p:endSync evt="end" delay="0">
                  <p:rtn val="all"/>
                </p:endSync>
                <p:childTnLst>
                  <p:par>
                    <p:cTn id="4036" fill="hold">
                      <p:stCondLst>
                        <p:cond delay="0"/>
                      </p:stCondLst>
                      <p:childTnLst>
                        <p:par>
                          <p:cTn id="4037" fill="hold">
                            <p:stCondLst>
                              <p:cond delay="0"/>
                            </p:stCondLst>
                            <p:childTnLst>
                              <p:par>
                                <p:cTn id="4038" presetID="1" presetClass="exit" presetSubtype="0" fill="hold" grpId="1" nodeType="clickEffect">
                                  <p:stCondLst>
                                    <p:cond delay="0"/>
                                  </p:stCondLst>
                                  <p:childTnLst>
                                    <p:set>
                                      <p:cBhvr>
                                        <p:cTn id="4039" dur="1" fill="hold">
                                          <p:stCondLst>
                                            <p:cond delay="0"/>
                                          </p:stCondLst>
                                        </p:cTn>
                                        <p:tgtEl>
                                          <p:spTgt spid="547"/>
                                        </p:tgtEl>
                                        <p:attrNameLst>
                                          <p:attrName>style.visibility</p:attrName>
                                        </p:attrNameLst>
                                      </p:cBhvr>
                                      <p:to>
                                        <p:strVal val="hidden"/>
                                      </p:to>
                                    </p:set>
                                  </p:childTnLst>
                                </p:cTn>
                              </p:par>
                              <p:par>
                                <p:cTn id="4040" presetID="1" presetClass="exit" presetSubtype="0" fill="hold" grpId="1" nodeType="withEffect">
                                  <p:stCondLst>
                                    <p:cond delay="0"/>
                                  </p:stCondLst>
                                  <p:childTnLst>
                                    <p:set>
                                      <p:cBhvr>
                                        <p:cTn id="4041" dur="1" fill="hold">
                                          <p:stCondLst>
                                            <p:cond delay="0"/>
                                          </p:stCondLst>
                                        </p:cTn>
                                        <p:tgtEl>
                                          <p:spTgt spid="508"/>
                                        </p:tgtEl>
                                        <p:attrNameLst>
                                          <p:attrName>style.visibility</p:attrName>
                                        </p:attrNameLst>
                                      </p:cBhvr>
                                      <p:to>
                                        <p:strVal val="hidden"/>
                                      </p:to>
                                    </p:set>
                                  </p:childTnLst>
                                </p:cTn>
                              </p:par>
                              <p:par>
                                <p:cTn id="4042" presetID="10" presetClass="entr" presetSubtype="0" fill="hold" grpId="11" nodeType="withEffect">
                                  <p:stCondLst>
                                    <p:cond delay="0"/>
                                  </p:stCondLst>
                                  <p:childTnLst>
                                    <p:set>
                                      <p:cBhvr>
                                        <p:cTn id="4043" dur="1" fill="hold">
                                          <p:stCondLst>
                                            <p:cond delay="0"/>
                                          </p:stCondLst>
                                        </p:cTn>
                                        <p:tgtEl>
                                          <p:spTgt spid="509"/>
                                        </p:tgtEl>
                                        <p:attrNameLst>
                                          <p:attrName>style.visibility</p:attrName>
                                        </p:attrNameLst>
                                      </p:cBhvr>
                                      <p:to>
                                        <p:strVal val="visible"/>
                                      </p:to>
                                    </p:set>
                                    <p:animEffect transition="in" filter="fade">
                                      <p:cBhvr>
                                        <p:cTn id="4044" dur="500"/>
                                        <p:tgtEl>
                                          <p:spTgt spid="509"/>
                                        </p:tgtEl>
                                      </p:cBhvr>
                                    </p:animEffect>
                                  </p:childTnLst>
                                </p:cTn>
                              </p:par>
                            </p:childTnLst>
                          </p:cTn>
                        </p:par>
                      </p:childTnLst>
                    </p:cTn>
                  </p:par>
                </p:childTnLst>
              </p:cTn>
              <p:nextCondLst>
                <p:cond evt="onClick" delay="0">
                  <p:tgtEl>
                    <p:spTgt spid="547"/>
                  </p:tgtEl>
                </p:cond>
              </p:nextCondLst>
            </p:seq>
            <p:seq concurrent="1" nextAc="seek">
              <p:cTn id="4045" restart="whenNotActive" fill="hold" evtFilter="cancelBubble" nodeType="interactiveSeq">
                <p:stCondLst>
                  <p:cond evt="onClick" delay="0">
                    <p:tgtEl>
                      <p:spTgt spid="549"/>
                    </p:tgtEl>
                  </p:cond>
                </p:stCondLst>
                <p:endSync evt="end" delay="0">
                  <p:rtn val="all"/>
                </p:endSync>
                <p:childTnLst>
                  <p:par>
                    <p:cTn id="4046" fill="hold">
                      <p:stCondLst>
                        <p:cond delay="0"/>
                      </p:stCondLst>
                      <p:childTnLst>
                        <p:par>
                          <p:cTn id="4047" fill="hold">
                            <p:stCondLst>
                              <p:cond delay="0"/>
                            </p:stCondLst>
                            <p:childTnLst>
                              <p:par>
                                <p:cTn id="4048" presetID="1" presetClass="entr" presetSubtype="0" fill="hold" grpId="0" nodeType="clickEffect">
                                  <p:stCondLst>
                                    <p:cond delay="0"/>
                                  </p:stCondLst>
                                  <p:childTnLst>
                                    <p:set>
                                      <p:cBhvr>
                                        <p:cTn id="4049" dur="1" fill="hold">
                                          <p:stCondLst>
                                            <p:cond delay="0"/>
                                          </p:stCondLst>
                                        </p:cTn>
                                        <p:tgtEl>
                                          <p:spTgt spid="555"/>
                                        </p:tgtEl>
                                        <p:attrNameLst>
                                          <p:attrName>style.visibility</p:attrName>
                                        </p:attrNameLst>
                                      </p:cBhvr>
                                      <p:to>
                                        <p:strVal val="visible"/>
                                      </p:to>
                                    </p:set>
                                  </p:childTnLst>
                                </p:cTn>
                              </p:par>
                              <p:par>
                                <p:cTn id="4050" presetID="1" presetClass="entr" presetSubtype="0" fill="hold" grpId="0" nodeType="withEffect">
                                  <p:stCondLst>
                                    <p:cond delay="0"/>
                                  </p:stCondLst>
                                  <p:childTnLst>
                                    <p:set>
                                      <p:cBhvr>
                                        <p:cTn id="4051" dur="1" fill="hold">
                                          <p:stCondLst>
                                            <p:cond delay="0"/>
                                          </p:stCondLst>
                                        </p:cTn>
                                        <p:tgtEl>
                                          <p:spTgt spid="564"/>
                                        </p:tgtEl>
                                        <p:attrNameLst>
                                          <p:attrName>style.visibility</p:attrName>
                                        </p:attrNameLst>
                                      </p:cBhvr>
                                      <p:to>
                                        <p:strVal val="visible"/>
                                      </p:to>
                                    </p:set>
                                  </p:childTnLst>
                                </p:cTn>
                              </p:par>
                              <p:par>
                                <p:cTn id="4052" presetID="10" presetClass="exit" presetSubtype="0" fill="hold" grpId="5" nodeType="withEffect">
                                  <p:stCondLst>
                                    <p:cond delay="0"/>
                                  </p:stCondLst>
                                  <p:childTnLst>
                                    <p:animEffect transition="out" filter="fade">
                                      <p:cBhvr>
                                        <p:cTn id="4053" dur="500"/>
                                        <p:tgtEl>
                                          <p:spTgt spid="571"/>
                                        </p:tgtEl>
                                      </p:cBhvr>
                                    </p:animEffect>
                                    <p:set>
                                      <p:cBhvr>
                                        <p:cTn id="4054"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49"/>
                  </p:tgtEl>
                </p:cond>
              </p:nextCondLst>
            </p:seq>
            <p:seq concurrent="1" nextAc="seek">
              <p:cTn id="4055" restart="whenNotActive" fill="hold" evtFilter="cancelBubble" nodeType="interactiveSeq">
                <p:stCondLst>
                  <p:cond evt="onClick" delay="0">
                    <p:tgtEl>
                      <p:spTgt spid="550"/>
                    </p:tgtEl>
                  </p:cond>
                </p:stCondLst>
                <p:endSync evt="end" delay="0">
                  <p:rtn val="all"/>
                </p:endSync>
                <p:childTnLst>
                  <p:par>
                    <p:cTn id="4056" fill="hold">
                      <p:stCondLst>
                        <p:cond delay="0"/>
                      </p:stCondLst>
                      <p:childTnLst>
                        <p:par>
                          <p:cTn id="4057" fill="hold">
                            <p:stCondLst>
                              <p:cond delay="0"/>
                            </p:stCondLst>
                            <p:childTnLst>
                              <p:par>
                                <p:cTn id="4058" presetID="1" presetClass="entr" presetSubtype="0" fill="hold" grpId="0" nodeType="clickEffect">
                                  <p:stCondLst>
                                    <p:cond delay="0"/>
                                  </p:stCondLst>
                                  <p:childTnLst>
                                    <p:set>
                                      <p:cBhvr>
                                        <p:cTn id="4059" dur="1" fill="hold">
                                          <p:stCondLst>
                                            <p:cond delay="0"/>
                                          </p:stCondLst>
                                        </p:cTn>
                                        <p:tgtEl>
                                          <p:spTgt spid="556"/>
                                        </p:tgtEl>
                                        <p:attrNameLst>
                                          <p:attrName>style.visibility</p:attrName>
                                        </p:attrNameLst>
                                      </p:cBhvr>
                                      <p:to>
                                        <p:strVal val="visible"/>
                                      </p:to>
                                    </p:set>
                                  </p:childTnLst>
                                </p:cTn>
                              </p:par>
                              <p:par>
                                <p:cTn id="4060" presetID="10" presetClass="exit" presetSubtype="0" fill="hold" grpId="4" nodeType="withEffect">
                                  <p:stCondLst>
                                    <p:cond delay="0"/>
                                  </p:stCondLst>
                                  <p:childTnLst>
                                    <p:animEffect transition="out" filter="fade">
                                      <p:cBhvr>
                                        <p:cTn id="4061" dur="500"/>
                                        <p:tgtEl>
                                          <p:spTgt spid="571"/>
                                        </p:tgtEl>
                                      </p:cBhvr>
                                    </p:animEffect>
                                    <p:set>
                                      <p:cBhvr>
                                        <p:cTn id="4062"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0"/>
                  </p:tgtEl>
                </p:cond>
              </p:nextCondLst>
            </p:seq>
            <p:seq concurrent="1" nextAc="seek">
              <p:cTn id="4063" restart="whenNotActive" fill="hold" evtFilter="cancelBubble" nodeType="interactiveSeq">
                <p:stCondLst>
                  <p:cond evt="onClick" delay="0">
                    <p:tgtEl>
                      <p:spTgt spid="551"/>
                    </p:tgtEl>
                  </p:cond>
                </p:stCondLst>
                <p:endSync evt="end" delay="0">
                  <p:rtn val="all"/>
                </p:endSync>
                <p:childTnLst>
                  <p:par>
                    <p:cTn id="4064" fill="hold">
                      <p:stCondLst>
                        <p:cond delay="0"/>
                      </p:stCondLst>
                      <p:childTnLst>
                        <p:par>
                          <p:cTn id="4065" fill="hold">
                            <p:stCondLst>
                              <p:cond delay="0"/>
                            </p:stCondLst>
                            <p:childTnLst>
                              <p:par>
                                <p:cTn id="4066" presetID="1" presetClass="entr" presetSubtype="0" fill="hold" grpId="1" nodeType="clickEffect">
                                  <p:stCondLst>
                                    <p:cond delay="0"/>
                                  </p:stCondLst>
                                  <p:childTnLst>
                                    <p:set>
                                      <p:cBhvr>
                                        <p:cTn id="4067" dur="1" fill="hold">
                                          <p:stCondLst>
                                            <p:cond delay="0"/>
                                          </p:stCondLst>
                                        </p:cTn>
                                        <p:tgtEl>
                                          <p:spTgt spid="557"/>
                                        </p:tgtEl>
                                        <p:attrNameLst>
                                          <p:attrName>style.visibility</p:attrName>
                                        </p:attrNameLst>
                                      </p:cBhvr>
                                      <p:to>
                                        <p:strVal val="visible"/>
                                      </p:to>
                                    </p:set>
                                  </p:childTnLst>
                                </p:cTn>
                              </p:par>
                              <p:par>
                                <p:cTn id="4068" presetID="1" presetClass="entr" presetSubtype="0" fill="hold" grpId="0" nodeType="withEffect">
                                  <p:stCondLst>
                                    <p:cond delay="0"/>
                                  </p:stCondLst>
                                  <p:childTnLst>
                                    <p:set>
                                      <p:cBhvr>
                                        <p:cTn id="4069" dur="1" fill="hold">
                                          <p:stCondLst>
                                            <p:cond delay="0"/>
                                          </p:stCondLst>
                                        </p:cTn>
                                        <p:tgtEl>
                                          <p:spTgt spid="566"/>
                                        </p:tgtEl>
                                        <p:attrNameLst>
                                          <p:attrName>style.visibility</p:attrName>
                                        </p:attrNameLst>
                                      </p:cBhvr>
                                      <p:to>
                                        <p:strVal val="visible"/>
                                      </p:to>
                                    </p:set>
                                  </p:childTnLst>
                                </p:cTn>
                              </p:par>
                              <p:par>
                                <p:cTn id="4070" presetID="10" presetClass="exit" presetSubtype="0" fill="hold" grpId="3" nodeType="withEffect">
                                  <p:stCondLst>
                                    <p:cond delay="0"/>
                                  </p:stCondLst>
                                  <p:childTnLst>
                                    <p:animEffect transition="out" filter="fade">
                                      <p:cBhvr>
                                        <p:cTn id="4071" dur="500"/>
                                        <p:tgtEl>
                                          <p:spTgt spid="571"/>
                                        </p:tgtEl>
                                      </p:cBhvr>
                                    </p:animEffect>
                                    <p:set>
                                      <p:cBhvr>
                                        <p:cTn id="4072"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1"/>
                  </p:tgtEl>
                </p:cond>
              </p:nextCondLst>
            </p:seq>
            <p:seq concurrent="1" nextAc="seek">
              <p:cTn id="4073" restart="whenNotActive" fill="hold" evtFilter="cancelBubble" nodeType="interactiveSeq">
                <p:stCondLst>
                  <p:cond evt="onClick" delay="0">
                    <p:tgtEl>
                      <p:spTgt spid="553"/>
                    </p:tgtEl>
                  </p:cond>
                </p:stCondLst>
                <p:endSync evt="end" delay="0">
                  <p:rtn val="all"/>
                </p:endSync>
                <p:childTnLst>
                  <p:par>
                    <p:cTn id="4074" fill="hold">
                      <p:stCondLst>
                        <p:cond delay="0"/>
                      </p:stCondLst>
                      <p:childTnLst>
                        <p:par>
                          <p:cTn id="4075" fill="hold">
                            <p:stCondLst>
                              <p:cond delay="0"/>
                            </p:stCondLst>
                            <p:childTnLst>
                              <p:par>
                                <p:cTn id="4076" presetID="1" presetClass="entr" presetSubtype="0" fill="hold" grpId="0" nodeType="clickEffect">
                                  <p:stCondLst>
                                    <p:cond delay="0"/>
                                  </p:stCondLst>
                                  <p:childTnLst>
                                    <p:set>
                                      <p:cBhvr>
                                        <p:cTn id="4077" dur="1" fill="hold">
                                          <p:stCondLst>
                                            <p:cond delay="0"/>
                                          </p:stCondLst>
                                        </p:cTn>
                                        <p:tgtEl>
                                          <p:spTgt spid="559"/>
                                        </p:tgtEl>
                                        <p:attrNameLst>
                                          <p:attrName>style.visibility</p:attrName>
                                        </p:attrNameLst>
                                      </p:cBhvr>
                                      <p:to>
                                        <p:strVal val="visible"/>
                                      </p:to>
                                    </p:set>
                                  </p:childTnLst>
                                </p:cTn>
                              </p:par>
                              <p:par>
                                <p:cTn id="4078" presetID="1" presetClass="entr" presetSubtype="0" fill="hold" grpId="2" nodeType="withEffect">
                                  <p:stCondLst>
                                    <p:cond delay="0"/>
                                  </p:stCondLst>
                                  <p:childTnLst>
                                    <p:set>
                                      <p:cBhvr>
                                        <p:cTn id="4079" dur="1" fill="hold">
                                          <p:stCondLst>
                                            <p:cond delay="0"/>
                                          </p:stCondLst>
                                        </p:cTn>
                                        <p:tgtEl>
                                          <p:spTgt spid="564"/>
                                        </p:tgtEl>
                                        <p:attrNameLst>
                                          <p:attrName>style.visibility</p:attrName>
                                        </p:attrNameLst>
                                      </p:cBhvr>
                                      <p:to>
                                        <p:strVal val="visible"/>
                                      </p:to>
                                    </p:set>
                                  </p:childTnLst>
                                </p:cTn>
                              </p:par>
                              <p:par>
                                <p:cTn id="4080" presetID="10" presetClass="exit" presetSubtype="0" fill="hold" grpId="2" nodeType="withEffect">
                                  <p:stCondLst>
                                    <p:cond delay="0"/>
                                  </p:stCondLst>
                                  <p:childTnLst>
                                    <p:animEffect transition="out" filter="fade">
                                      <p:cBhvr>
                                        <p:cTn id="4081" dur="500"/>
                                        <p:tgtEl>
                                          <p:spTgt spid="571"/>
                                        </p:tgtEl>
                                      </p:cBhvr>
                                    </p:animEffect>
                                    <p:set>
                                      <p:cBhvr>
                                        <p:cTn id="4082"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3"/>
                  </p:tgtEl>
                </p:cond>
              </p:nextCondLst>
            </p:seq>
            <p:seq concurrent="1" nextAc="seek">
              <p:cTn id="4083" restart="whenNotActive" fill="hold" evtFilter="cancelBubble" nodeType="interactiveSeq">
                <p:stCondLst>
                  <p:cond evt="onClick" delay="0">
                    <p:tgtEl>
                      <p:spTgt spid="554"/>
                    </p:tgtEl>
                  </p:cond>
                </p:stCondLst>
                <p:endSync evt="end" delay="0">
                  <p:rtn val="all"/>
                </p:endSync>
                <p:childTnLst>
                  <p:par>
                    <p:cTn id="4084" fill="hold">
                      <p:stCondLst>
                        <p:cond delay="0"/>
                      </p:stCondLst>
                      <p:childTnLst>
                        <p:par>
                          <p:cTn id="4085" fill="hold">
                            <p:stCondLst>
                              <p:cond delay="0"/>
                            </p:stCondLst>
                            <p:childTnLst>
                              <p:par>
                                <p:cTn id="4086" presetID="1" presetClass="entr" presetSubtype="0" fill="hold" grpId="0" nodeType="clickEffect">
                                  <p:stCondLst>
                                    <p:cond delay="0"/>
                                  </p:stCondLst>
                                  <p:childTnLst>
                                    <p:set>
                                      <p:cBhvr>
                                        <p:cTn id="4087" dur="1" fill="hold">
                                          <p:stCondLst>
                                            <p:cond delay="0"/>
                                          </p:stCondLst>
                                        </p:cTn>
                                        <p:tgtEl>
                                          <p:spTgt spid="560"/>
                                        </p:tgtEl>
                                        <p:attrNameLst>
                                          <p:attrName>style.visibility</p:attrName>
                                        </p:attrNameLst>
                                      </p:cBhvr>
                                      <p:to>
                                        <p:strVal val="visible"/>
                                      </p:to>
                                    </p:set>
                                  </p:childTnLst>
                                </p:cTn>
                              </p:par>
                              <p:par>
                                <p:cTn id="4088" presetID="10" presetClass="exit" presetSubtype="0" fill="hold" grpId="1" nodeType="withEffect">
                                  <p:stCondLst>
                                    <p:cond delay="0"/>
                                  </p:stCondLst>
                                  <p:childTnLst>
                                    <p:animEffect transition="out" filter="fade">
                                      <p:cBhvr>
                                        <p:cTn id="4089" dur="500"/>
                                        <p:tgtEl>
                                          <p:spTgt spid="571"/>
                                        </p:tgtEl>
                                      </p:cBhvr>
                                    </p:animEffect>
                                    <p:set>
                                      <p:cBhvr>
                                        <p:cTn id="4090"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4"/>
                  </p:tgtEl>
                </p:cond>
              </p:nextCondLst>
            </p:seq>
            <p:seq concurrent="1" nextAc="seek">
              <p:cTn id="4091" restart="whenNotActive" fill="hold" evtFilter="cancelBubble" nodeType="interactiveSeq">
                <p:stCondLst>
                  <p:cond evt="onClick" delay="0">
                    <p:tgtEl>
                      <p:spTgt spid="552"/>
                    </p:tgtEl>
                  </p:cond>
                </p:stCondLst>
                <p:endSync evt="end" delay="0">
                  <p:rtn val="all"/>
                </p:endSync>
                <p:childTnLst>
                  <p:par>
                    <p:cTn id="4092" fill="hold">
                      <p:stCondLst>
                        <p:cond delay="0"/>
                      </p:stCondLst>
                      <p:childTnLst>
                        <p:par>
                          <p:cTn id="4093" fill="hold">
                            <p:stCondLst>
                              <p:cond delay="0"/>
                            </p:stCondLst>
                            <p:childTnLst>
                              <p:par>
                                <p:cTn id="4094" presetID="1" presetClass="entr" presetSubtype="0" fill="hold" grpId="0" nodeType="clickEffect">
                                  <p:stCondLst>
                                    <p:cond delay="0"/>
                                  </p:stCondLst>
                                  <p:childTnLst>
                                    <p:set>
                                      <p:cBhvr>
                                        <p:cTn id="4095" dur="1" fill="hold">
                                          <p:stCondLst>
                                            <p:cond delay="0"/>
                                          </p:stCondLst>
                                        </p:cTn>
                                        <p:tgtEl>
                                          <p:spTgt spid="558"/>
                                        </p:tgtEl>
                                        <p:attrNameLst>
                                          <p:attrName>style.visibility</p:attrName>
                                        </p:attrNameLst>
                                      </p:cBhvr>
                                      <p:to>
                                        <p:strVal val="visible"/>
                                      </p:to>
                                    </p:set>
                                  </p:childTnLst>
                                </p:cTn>
                              </p:par>
                              <p:par>
                                <p:cTn id="4096" presetID="1" presetClass="entr" presetSubtype="0" fill="hold" grpId="1" nodeType="withEffect">
                                  <p:stCondLst>
                                    <p:cond delay="0"/>
                                  </p:stCondLst>
                                  <p:childTnLst>
                                    <p:set>
                                      <p:cBhvr>
                                        <p:cTn id="4097" dur="1" fill="hold">
                                          <p:stCondLst>
                                            <p:cond delay="0"/>
                                          </p:stCondLst>
                                        </p:cTn>
                                        <p:tgtEl>
                                          <p:spTgt spid="564"/>
                                        </p:tgtEl>
                                        <p:attrNameLst>
                                          <p:attrName>style.visibility</p:attrName>
                                        </p:attrNameLst>
                                      </p:cBhvr>
                                      <p:to>
                                        <p:strVal val="visible"/>
                                      </p:to>
                                    </p:set>
                                  </p:childTnLst>
                                </p:cTn>
                              </p:par>
                              <p:par>
                                <p:cTn id="4098" presetID="10" presetClass="exit" presetSubtype="0" fill="hold" grpId="0" nodeType="withEffect">
                                  <p:stCondLst>
                                    <p:cond delay="0"/>
                                  </p:stCondLst>
                                  <p:childTnLst>
                                    <p:animEffect transition="out" filter="fade">
                                      <p:cBhvr>
                                        <p:cTn id="4099" dur="500"/>
                                        <p:tgtEl>
                                          <p:spTgt spid="571"/>
                                        </p:tgtEl>
                                      </p:cBhvr>
                                    </p:animEffect>
                                    <p:set>
                                      <p:cBhvr>
                                        <p:cTn id="4100"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2"/>
                  </p:tgtEl>
                </p:cond>
              </p:nextCondLst>
            </p:seq>
            <p:seq concurrent="1" nextAc="seek">
              <p:cTn id="4101" restart="whenNotActive" fill="hold" evtFilter="cancelBubble" nodeType="interactiveSeq">
                <p:stCondLst>
                  <p:cond evt="onClick" delay="0">
                    <p:tgtEl>
                      <p:spTgt spid="560"/>
                    </p:tgtEl>
                  </p:cond>
                </p:stCondLst>
                <p:endSync evt="end" delay="0">
                  <p:rtn val="all"/>
                </p:endSync>
                <p:childTnLst>
                  <p:par>
                    <p:cTn id="4102" fill="hold">
                      <p:stCondLst>
                        <p:cond delay="0"/>
                      </p:stCondLst>
                      <p:childTnLst>
                        <p:par>
                          <p:cTn id="4103" fill="hold">
                            <p:stCondLst>
                              <p:cond delay="0"/>
                            </p:stCondLst>
                            <p:childTnLst>
                              <p:par>
                                <p:cTn id="4104" presetID="1" presetClass="exit" presetSubtype="0" fill="hold" grpId="1" nodeType="clickEffect">
                                  <p:stCondLst>
                                    <p:cond delay="0"/>
                                  </p:stCondLst>
                                  <p:childTnLst>
                                    <p:set>
                                      <p:cBhvr>
                                        <p:cTn id="4105" dur="1" fill="hold">
                                          <p:stCondLst>
                                            <p:cond delay="0"/>
                                          </p:stCondLst>
                                        </p:cTn>
                                        <p:tgtEl>
                                          <p:spTgt spid="560"/>
                                        </p:tgtEl>
                                        <p:attrNameLst>
                                          <p:attrName>style.visibility</p:attrName>
                                        </p:attrNameLst>
                                      </p:cBhvr>
                                      <p:to>
                                        <p:strVal val="hidden"/>
                                      </p:to>
                                    </p:set>
                                  </p:childTnLst>
                                </p:cTn>
                              </p:par>
                              <p:par>
                                <p:cTn id="4106" presetID="10" presetClass="entr" presetSubtype="0" fill="hold" grpId="6" nodeType="withEffect">
                                  <p:stCondLst>
                                    <p:cond delay="0"/>
                                  </p:stCondLst>
                                  <p:childTnLst>
                                    <p:set>
                                      <p:cBhvr>
                                        <p:cTn id="4107" dur="1" fill="hold">
                                          <p:stCondLst>
                                            <p:cond delay="0"/>
                                          </p:stCondLst>
                                        </p:cTn>
                                        <p:tgtEl>
                                          <p:spTgt spid="571"/>
                                        </p:tgtEl>
                                        <p:attrNameLst>
                                          <p:attrName>style.visibility</p:attrName>
                                        </p:attrNameLst>
                                      </p:cBhvr>
                                      <p:to>
                                        <p:strVal val="visible"/>
                                      </p:to>
                                    </p:set>
                                    <p:animEffect transition="in" filter="fade">
                                      <p:cBhvr>
                                        <p:cTn id="4108" dur="500"/>
                                        <p:tgtEl>
                                          <p:spTgt spid="571"/>
                                        </p:tgtEl>
                                      </p:cBhvr>
                                    </p:animEffect>
                                  </p:childTnLst>
                                </p:cTn>
                              </p:par>
                            </p:childTnLst>
                          </p:cTn>
                        </p:par>
                      </p:childTnLst>
                    </p:cTn>
                  </p:par>
                </p:childTnLst>
              </p:cTn>
              <p:nextCondLst>
                <p:cond evt="onClick" delay="0">
                  <p:tgtEl>
                    <p:spTgt spid="560"/>
                  </p:tgtEl>
                </p:cond>
              </p:nextCondLst>
            </p:seq>
            <p:seq concurrent="1" nextAc="seek">
              <p:cTn id="4109" restart="whenNotActive" fill="hold" evtFilter="cancelBubble" nodeType="interactiveSeq">
                <p:stCondLst>
                  <p:cond evt="onClick" delay="0">
                    <p:tgtEl>
                      <p:spTgt spid="555"/>
                    </p:tgtEl>
                  </p:cond>
                </p:stCondLst>
                <p:endSync evt="end" delay="0">
                  <p:rtn val="all"/>
                </p:endSync>
                <p:childTnLst>
                  <p:par>
                    <p:cTn id="4110" fill="hold">
                      <p:stCondLst>
                        <p:cond delay="0"/>
                      </p:stCondLst>
                      <p:childTnLst>
                        <p:par>
                          <p:cTn id="4111" fill="hold">
                            <p:stCondLst>
                              <p:cond delay="0"/>
                            </p:stCondLst>
                            <p:childTnLst>
                              <p:par>
                                <p:cTn id="4112" presetID="1" presetClass="exit" presetSubtype="0" fill="hold" grpId="1" nodeType="clickEffect">
                                  <p:stCondLst>
                                    <p:cond delay="0"/>
                                  </p:stCondLst>
                                  <p:childTnLst>
                                    <p:set>
                                      <p:cBhvr>
                                        <p:cTn id="4113" dur="1" fill="hold">
                                          <p:stCondLst>
                                            <p:cond delay="0"/>
                                          </p:stCondLst>
                                        </p:cTn>
                                        <p:tgtEl>
                                          <p:spTgt spid="555"/>
                                        </p:tgtEl>
                                        <p:attrNameLst>
                                          <p:attrName>style.visibility</p:attrName>
                                        </p:attrNameLst>
                                      </p:cBhvr>
                                      <p:to>
                                        <p:strVal val="hidden"/>
                                      </p:to>
                                    </p:set>
                                  </p:childTnLst>
                                </p:cTn>
                              </p:par>
                              <p:par>
                                <p:cTn id="4114" presetID="1" presetClass="exit" presetSubtype="0" fill="hold" grpId="5" nodeType="withEffect">
                                  <p:stCondLst>
                                    <p:cond delay="0"/>
                                  </p:stCondLst>
                                  <p:childTnLst>
                                    <p:set>
                                      <p:cBhvr>
                                        <p:cTn id="4115" dur="1" fill="hold">
                                          <p:stCondLst>
                                            <p:cond delay="0"/>
                                          </p:stCondLst>
                                        </p:cTn>
                                        <p:tgtEl>
                                          <p:spTgt spid="564"/>
                                        </p:tgtEl>
                                        <p:attrNameLst>
                                          <p:attrName>style.visibility</p:attrName>
                                        </p:attrNameLst>
                                      </p:cBhvr>
                                      <p:to>
                                        <p:strVal val="hidden"/>
                                      </p:to>
                                    </p:set>
                                  </p:childTnLst>
                                </p:cTn>
                              </p:par>
                              <p:par>
                                <p:cTn id="4116" presetID="10" presetClass="entr" presetSubtype="0" fill="hold" grpId="7" nodeType="withEffect">
                                  <p:stCondLst>
                                    <p:cond delay="0"/>
                                  </p:stCondLst>
                                  <p:childTnLst>
                                    <p:set>
                                      <p:cBhvr>
                                        <p:cTn id="4117" dur="1" fill="hold">
                                          <p:stCondLst>
                                            <p:cond delay="0"/>
                                          </p:stCondLst>
                                        </p:cTn>
                                        <p:tgtEl>
                                          <p:spTgt spid="571"/>
                                        </p:tgtEl>
                                        <p:attrNameLst>
                                          <p:attrName>style.visibility</p:attrName>
                                        </p:attrNameLst>
                                      </p:cBhvr>
                                      <p:to>
                                        <p:strVal val="visible"/>
                                      </p:to>
                                    </p:set>
                                    <p:animEffect transition="in" filter="fade">
                                      <p:cBhvr>
                                        <p:cTn id="4118" dur="500"/>
                                        <p:tgtEl>
                                          <p:spTgt spid="571"/>
                                        </p:tgtEl>
                                      </p:cBhvr>
                                    </p:animEffect>
                                  </p:childTnLst>
                                </p:cTn>
                              </p:par>
                            </p:childTnLst>
                          </p:cTn>
                        </p:par>
                      </p:childTnLst>
                    </p:cTn>
                  </p:par>
                </p:childTnLst>
              </p:cTn>
              <p:nextCondLst>
                <p:cond evt="onClick" delay="0">
                  <p:tgtEl>
                    <p:spTgt spid="555"/>
                  </p:tgtEl>
                </p:cond>
              </p:nextCondLst>
            </p:seq>
            <p:seq concurrent="1" nextAc="seek">
              <p:cTn id="4119" restart="whenNotActive" fill="hold" evtFilter="cancelBubble" nodeType="interactiveSeq">
                <p:stCondLst>
                  <p:cond evt="onClick" delay="0">
                    <p:tgtEl>
                      <p:spTgt spid="556"/>
                    </p:tgtEl>
                  </p:cond>
                </p:stCondLst>
                <p:endSync evt="end" delay="0">
                  <p:rtn val="all"/>
                </p:endSync>
                <p:childTnLst>
                  <p:par>
                    <p:cTn id="4120" fill="hold">
                      <p:stCondLst>
                        <p:cond delay="0"/>
                      </p:stCondLst>
                      <p:childTnLst>
                        <p:par>
                          <p:cTn id="4121" fill="hold">
                            <p:stCondLst>
                              <p:cond delay="0"/>
                            </p:stCondLst>
                            <p:childTnLst>
                              <p:par>
                                <p:cTn id="4122" presetID="1" presetClass="exit" presetSubtype="0" fill="hold" grpId="1" nodeType="clickEffect">
                                  <p:stCondLst>
                                    <p:cond delay="0"/>
                                  </p:stCondLst>
                                  <p:childTnLst>
                                    <p:set>
                                      <p:cBhvr>
                                        <p:cTn id="4123" dur="1" fill="hold">
                                          <p:stCondLst>
                                            <p:cond delay="0"/>
                                          </p:stCondLst>
                                        </p:cTn>
                                        <p:tgtEl>
                                          <p:spTgt spid="556"/>
                                        </p:tgtEl>
                                        <p:attrNameLst>
                                          <p:attrName>style.visibility</p:attrName>
                                        </p:attrNameLst>
                                      </p:cBhvr>
                                      <p:to>
                                        <p:strVal val="hidden"/>
                                      </p:to>
                                    </p:set>
                                  </p:childTnLst>
                                </p:cTn>
                              </p:par>
                              <p:par>
                                <p:cTn id="4124" presetID="10" presetClass="entr" presetSubtype="0" fill="hold" grpId="10" nodeType="withEffect">
                                  <p:stCondLst>
                                    <p:cond delay="0"/>
                                  </p:stCondLst>
                                  <p:childTnLst>
                                    <p:set>
                                      <p:cBhvr>
                                        <p:cTn id="4125" dur="1" fill="hold">
                                          <p:stCondLst>
                                            <p:cond delay="0"/>
                                          </p:stCondLst>
                                        </p:cTn>
                                        <p:tgtEl>
                                          <p:spTgt spid="571"/>
                                        </p:tgtEl>
                                        <p:attrNameLst>
                                          <p:attrName>style.visibility</p:attrName>
                                        </p:attrNameLst>
                                      </p:cBhvr>
                                      <p:to>
                                        <p:strVal val="visible"/>
                                      </p:to>
                                    </p:set>
                                    <p:animEffect transition="in" filter="fade">
                                      <p:cBhvr>
                                        <p:cTn id="4126" dur="500"/>
                                        <p:tgtEl>
                                          <p:spTgt spid="571"/>
                                        </p:tgtEl>
                                      </p:cBhvr>
                                    </p:animEffect>
                                  </p:childTnLst>
                                </p:cTn>
                              </p:par>
                            </p:childTnLst>
                          </p:cTn>
                        </p:par>
                      </p:childTnLst>
                    </p:cTn>
                  </p:par>
                </p:childTnLst>
              </p:cTn>
              <p:nextCondLst>
                <p:cond evt="onClick" delay="0">
                  <p:tgtEl>
                    <p:spTgt spid="556"/>
                  </p:tgtEl>
                </p:cond>
              </p:nextCondLst>
            </p:seq>
            <p:seq concurrent="1" nextAc="seek">
              <p:cTn id="4127" restart="whenNotActive" fill="hold" evtFilter="cancelBubble" nodeType="interactiveSeq">
                <p:stCondLst>
                  <p:cond evt="onClick" delay="0">
                    <p:tgtEl>
                      <p:spTgt spid="557"/>
                    </p:tgtEl>
                  </p:cond>
                </p:stCondLst>
                <p:endSync evt="end" delay="0">
                  <p:rtn val="all"/>
                </p:endSync>
                <p:childTnLst>
                  <p:par>
                    <p:cTn id="4128" fill="hold">
                      <p:stCondLst>
                        <p:cond delay="0"/>
                      </p:stCondLst>
                      <p:childTnLst>
                        <p:par>
                          <p:cTn id="4129" fill="hold">
                            <p:stCondLst>
                              <p:cond delay="0"/>
                            </p:stCondLst>
                            <p:childTnLst>
                              <p:par>
                                <p:cTn id="4130" presetID="1" presetClass="exit" presetSubtype="0" fill="hold" grpId="0" nodeType="clickEffect">
                                  <p:stCondLst>
                                    <p:cond delay="0"/>
                                  </p:stCondLst>
                                  <p:childTnLst>
                                    <p:set>
                                      <p:cBhvr>
                                        <p:cTn id="4131" dur="1" fill="hold">
                                          <p:stCondLst>
                                            <p:cond delay="0"/>
                                          </p:stCondLst>
                                        </p:cTn>
                                        <p:tgtEl>
                                          <p:spTgt spid="557"/>
                                        </p:tgtEl>
                                        <p:attrNameLst>
                                          <p:attrName>style.visibility</p:attrName>
                                        </p:attrNameLst>
                                      </p:cBhvr>
                                      <p:to>
                                        <p:strVal val="hidden"/>
                                      </p:to>
                                    </p:set>
                                  </p:childTnLst>
                                </p:cTn>
                              </p:par>
                              <p:par>
                                <p:cTn id="4132" presetID="1" presetClass="exit" presetSubtype="0" fill="hold" grpId="1" nodeType="withEffect">
                                  <p:stCondLst>
                                    <p:cond delay="0"/>
                                  </p:stCondLst>
                                  <p:childTnLst>
                                    <p:set>
                                      <p:cBhvr>
                                        <p:cTn id="4133" dur="1" fill="hold">
                                          <p:stCondLst>
                                            <p:cond delay="0"/>
                                          </p:stCondLst>
                                        </p:cTn>
                                        <p:tgtEl>
                                          <p:spTgt spid="566"/>
                                        </p:tgtEl>
                                        <p:attrNameLst>
                                          <p:attrName>style.visibility</p:attrName>
                                        </p:attrNameLst>
                                      </p:cBhvr>
                                      <p:to>
                                        <p:strVal val="hidden"/>
                                      </p:to>
                                    </p:set>
                                  </p:childTnLst>
                                </p:cTn>
                              </p:par>
                              <p:par>
                                <p:cTn id="4134" presetID="10" presetClass="entr" presetSubtype="0" fill="hold" grpId="9" nodeType="withEffect">
                                  <p:stCondLst>
                                    <p:cond delay="0"/>
                                  </p:stCondLst>
                                  <p:childTnLst>
                                    <p:set>
                                      <p:cBhvr>
                                        <p:cTn id="4135" dur="1" fill="hold">
                                          <p:stCondLst>
                                            <p:cond delay="0"/>
                                          </p:stCondLst>
                                        </p:cTn>
                                        <p:tgtEl>
                                          <p:spTgt spid="571"/>
                                        </p:tgtEl>
                                        <p:attrNameLst>
                                          <p:attrName>style.visibility</p:attrName>
                                        </p:attrNameLst>
                                      </p:cBhvr>
                                      <p:to>
                                        <p:strVal val="visible"/>
                                      </p:to>
                                    </p:set>
                                    <p:animEffect transition="in" filter="fade">
                                      <p:cBhvr>
                                        <p:cTn id="4136" dur="500"/>
                                        <p:tgtEl>
                                          <p:spTgt spid="571"/>
                                        </p:tgtEl>
                                      </p:cBhvr>
                                    </p:animEffect>
                                  </p:childTnLst>
                                </p:cTn>
                              </p:par>
                            </p:childTnLst>
                          </p:cTn>
                        </p:par>
                      </p:childTnLst>
                    </p:cTn>
                  </p:par>
                </p:childTnLst>
              </p:cTn>
              <p:nextCondLst>
                <p:cond evt="onClick" delay="0">
                  <p:tgtEl>
                    <p:spTgt spid="557"/>
                  </p:tgtEl>
                </p:cond>
              </p:nextCondLst>
            </p:seq>
            <p:seq concurrent="1" nextAc="seek">
              <p:cTn id="4137" restart="whenNotActive" fill="hold" evtFilter="cancelBubble" nodeType="interactiveSeq">
                <p:stCondLst>
                  <p:cond evt="onClick" delay="0">
                    <p:tgtEl>
                      <p:spTgt spid="558"/>
                    </p:tgtEl>
                  </p:cond>
                </p:stCondLst>
                <p:endSync evt="end" delay="0">
                  <p:rtn val="all"/>
                </p:endSync>
                <p:childTnLst>
                  <p:par>
                    <p:cTn id="4138" fill="hold">
                      <p:stCondLst>
                        <p:cond delay="0"/>
                      </p:stCondLst>
                      <p:childTnLst>
                        <p:par>
                          <p:cTn id="4139" fill="hold">
                            <p:stCondLst>
                              <p:cond delay="0"/>
                            </p:stCondLst>
                            <p:childTnLst>
                              <p:par>
                                <p:cTn id="4140" presetID="1" presetClass="exit" presetSubtype="0" fill="hold" grpId="1" nodeType="clickEffect">
                                  <p:stCondLst>
                                    <p:cond delay="0"/>
                                  </p:stCondLst>
                                  <p:childTnLst>
                                    <p:set>
                                      <p:cBhvr>
                                        <p:cTn id="4141" dur="1" fill="hold">
                                          <p:stCondLst>
                                            <p:cond delay="0"/>
                                          </p:stCondLst>
                                        </p:cTn>
                                        <p:tgtEl>
                                          <p:spTgt spid="558"/>
                                        </p:tgtEl>
                                        <p:attrNameLst>
                                          <p:attrName>style.visibility</p:attrName>
                                        </p:attrNameLst>
                                      </p:cBhvr>
                                      <p:to>
                                        <p:strVal val="hidden"/>
                                      </p:to>
                                    </p:set>
                                  </p:childTnLst>
                                </p:cTn>
                              </p:par>
                              <p:par>
                                <p:cTn id="4142" presetID="1" presetClass="exit" presetSubtype="0" fill="hold" grpId="4" nodeType="withEffect">
                                  <p:stCondLst>
                                    <p:cond delay="0"/>
                                  </p:stCondLst>
                                  <p:childTnLst>
                                    <p:set>
                                      <p:cBhvr>
                                        <p:cTn id="4143" dur="1" fill="hold">
                                          <p:stCondLst>
                                            <p:cond delay="0"/>
                                          </p:stCondLst>
                                        </p:cTn>
                                        <p:tgtEl>
                                          <p:spTgt spid="564"/>
                                        </p:tgtEl>
                                        <p:attrNameLst>
                                          <p:attrName>style.visibility</p:attrName>
                                        </p:attrNameLst>
                                      </p:cBhvr>
                                      <p:to>
                                        <p:strVal val="hidden"/>
                                      </p:to>
                                    </p:set>
                                  </p:childTnLst>
                                </p:cTn>
                              </p:par>
                              <p:par>
                                <p:cTn id="4144" presetID="10" presetClass="entr" presetSubtype="0" fill="hold" grpId="11" nodeType="withEffect">
                                  <p:stCondLst>
                                    <p:cond delay="0"/>
                                  </p:stCondLst>
                                  <p:childTnLst>
                                    <p:set>
                                      <p:cBhvr>
                                        <p:cTn id="4145" dur="1" fill="hold">
                                          <p:stCondLst>
                                            <p:cond delay="0"/>
                                          </p:stCondLst>
                                        </p:cTn>
                                        <p:tgtEl>
                                          <p:spTgt spid="571"/>
                                        </p:tgtEl>
                                        <p:attrNameLst>
                                          <p:attrName>style.visibility</p:attrName>
                                        </p:attrNameLst>
                                      </p:cBhvr>
                                      <p:to>
                                        <p:strVal val="visible"/>
                                      </p:to>
                                    </p:set>
                                    <p:animEffect transition="in" filter="fade">
                                      <p:cBhvr>
                                        <p:cTn id="4146" dur="500"/>
                                        <p:tgtEl>
                                          <p:spTgt spid="571"/>
                                        </p:tgtEl>
                                      </p:cBhvr>
                                    </p:animEffect>
                                  </p:childTnLst>
                                </p:cTn>
                              </p:par>
                            </p:childTnLst>
                          </p:cTn>
                        </p:par>
                      </p:childTnLst>
                    </p:cTn>
                  </p:par>
                </p:childTnLst>
              </p:cTn>
              <p:nextCondLst>
                <p:cond evt="onClick" delay="0">
                  <p:tgtEl>
                    <p:spTgt spid="558"/>
                  </p:tgtEl>
                </p:cond>
              </p:nextCondLst>
            </p:seq>
            <p:seq concurrent="1" nextAc="seek">
              <p:cTn id="4147" restart="whenNotActive" fill="hold" evtFilter="cancelBubble" nodeType="interactiveSeq">
                <p:stCondLst>
                  <p:cond evt="onClick" delay="0">
                    <p:tgtEl>
                      <p:spTgt spid="559"/>
                    </p:tgtEl>
                  </p:cond>
                </p:stCondLst>
                <p:endSync evt="end" delay="0">
                  <p:rtn val="all"/>
                </p:endSync>
                <p:childTnLst>
                  <p:par>
                    <p:cTn id="4148" fill="hold">
                      <p:stCondLst>
                        <p:cond delay="0"/>
                      </p:stCondLst>
                      <p:childTnLst>
                        <p:par>
                          <p:cTn id="4149" fill="hold">
                            <p:stCondLst>
                              <p:cond delay="0"/>
                            </p:stCondLst>
                            <p:childTnLst>
                              <p:par>
                                <p:cTn id="4150" presetID="1" presetClass="exit" presetSubtype="0" fill="hold" grpId="1" nodeType="clickEffect">
                                  <p:stCondLst>
                                    <p:cond delay="0"/>
                                  </p:stCondLst>
                                  <p:childTnLst>
                                    <p:set>
                                      <p:cBhvr>
                                        <p:cTn id="4151" dur="1" fill="hold">
                                          <p:stCondLst>
                                            <p:cond delay="0"/>
                                          </p:stCondLst>
                                        </p:cTn>
                                        <p:tgtEl>
                                          <p:spTgt spid="559"/>
                                        </p:tgtEl>
                                        <p:attrNameLst>
                                          <p:attrName>style.visibility</p:attrName>
                                        </p:attrNameLst>
                                      </p:cBhvr>
                                      <p:to>
                                        <p:strVal val="hidden"/>
                                      </p:to>
                                    </p:set>
                                  </p:childTnLst>
                                </p:cTn>
                              </p:par>
                              <p:par>
                                <p:cTn id="4152" presetID="1" presetClass="exit" presetSubtype="0" fill="hold" grpId="3" nodeType="withEffect">
                                  <p:stCondLst>
                                    <p:cond delay="0"/>
                                  </p:stCondLst>
                                  <p:childTnLst>
                                    <p:set>
                                      <p:cBhvr>
                                        <p:cTn id="4153" dur="1" fill="hold">
                                          <p:stCondLst>
                                            <p:cond delay="0"/>
                                          </p:stCondLst>
                                        </p:cTn>
                                        <p:tgtEl>
                                          <p:spTgt spid="564"/>
                                        </p:tgtEl>
                                        <p:attrNameLst>
                                          <p:attrName>style.visibility</p:attrName>
                                        </p:attrNameLst>
                                      </p:cBhvr>
                                      <p:to>
                                        <p:strVal val="hidden"/>
                                      </p:to>
                                    </p:set>
                                  </p:childTnLst>
                                </p:cTn>
                              </p:par>
                              <p:par>
                                <p:cTn id="4154" presetID="10" presetClass="entr" presetSubtype="0" fill="hold" grpId="8" nodeType="withEffect">
                                  <p:stCondLst>
                                    <p:cond delay="0"/>
                                  </p:stCondLst>
                                  <p:childTnLst>
                                    <p:set>
                                      <p:cBhvr>
                                        <p:cTn id="4155" dur="1" fill="hold">
                                          <p:stCondLst>
                                            <p:cond delay="0"/>
                                          </p:stCondLst>
                                        </p:cTn>
                                        <p:tgtEl>
                                          <p:spTgt spid="571"/>
                                        </p:tgtEl>
                                        <p:attrNameLst>
                                          <p:attrName>style.visibility</p:attrName>
                                        </p:attrNameLst>
                                      </p:cBhvr>
                                      <p:to>
                                        <p:strVal val="visible"/>
                                      </p:to>
                                    </p:set>
                                    <p:animEffect transition="in" filter="fade">
                                      <p:cBhvr>
                                        <p:cTn id="4156" dur="500"/>
                                        <p:tgtEl>
                                          <p:spTgt spid="571"/>
                                        </p:tgtEl>
                                      </p:cBhvr>
                                    </p:animEffect>
                                  </p:childTnLst>
                                </p:cTn>
                              </p:par>
                            </p:childTnLst>
                          </p:cTn>
                        </p:par>
                      </p:childTnLst>
                    </p:cTn>
                  </p:par>
                </p:childTnLst>
              </p:cTn>
              <p:nextCondLst>
                <p:cond evt="onClick" delay="0">
                  <p:tgtEl>
                    <p:spTgt spid="559"/>
                  </p:tgtEl>
                </p:cond>
              </p:nextCondLst>
            </p:seq>
            <p:seq concurrent="1" nextAc="seek">
              <p:cTn id="4157" restart="whenNotActive" fill="hold" evtFilter="cancelBubble" nodeType="interactiveSeq">
                <p:stCondLst>
                  <p:cond evt="onClick" delay="0">
                    <p:tgtEl>
                      <p:spTgt spid="573"/>
                    </p:tgtEl>
                  </p:cond>
                </p:stCondLst>
                <p:endSync evt="end" delay="0">
                  <p:rtn val="all"/>
                </p:endSync>
                <p:childTnLst>
                  <p:par>
                    <p:cTn id="4158" fill="hold">
                      <p:stCondLst>
                        <p:cond delay="0"/>
                      </p:stCondLst>
                      <p:childTnLst>
                        <p:par>
                          <p:cTn id="4159" fill="hold">
                            <p:stCondLst>
                              <p:cond delay="0"/>
                            </p:stCondLst>
                            <p:childTnLst>
                              <p:par>
                                <p:cTn id="4160" presetID="1" presetClass="entr" presetSubtype="0" fill="hold" grpId="0" nodeType="clickEffect">
                                  <p:stCondLst>
                                    <p:cond delay="0"/>
                                  </p:stCondLst>
                                  <p:childTnLst>
                                    <p:set>
                                      <p:cBhvr>
                                        <p:cTn id="4161" dur="1" fill="hold">
                                          <p:stCondLst>
                                            <p:cond delay="0"/>
                                          </p:stCondLst>
                                        </p:cTn>
                                        <p:tgtEl>
                                          <p:spTgt spid="579"/>
                                        </p:tgtEl>
                                        <p:attrNameLst>
                                          <p:attrName>style.visibility</p:attrName>
                                        </p:attrNameLst>
                                      </p:cBhvr>
                                      <p:to>
                                        <p:strVal val="visible"/>
                                      </p:to>
                                    </p:set>
                                  </p:childTnLst>
                                </p:cTn>
                              </p:par>
                              <p:par>
                                <p:cTn id="4162" presetID="1" presetClass="entr" presetSubtype="0" fill="hold" grpId="0" nodeType="withEffect">
                                  <p:stCondLst>
                                    <p:cond delay="0"/>
                                  </p:stCondLst>
                                  <p:childTnLst>
                                    <p:set>
                                      <p:cBhvr>
                                        <p:cTn id="4163" dur="1" fill="hold">
                                          <p:stCondLst>
                                            <p:cond delay="0"/>
                                          </p:stCondLst>
                                        </p:cTn>
                                        <p:tgtEl>
                                          <p:spTgt spid="563"/>
                                        </p:tgtEl>
                                        <p:attrNameLst>
                                          <p:attrName>style.visibility</p:attrName>
                                        </p:attrNameLst>
                                      </p:cBhvr>
                                      <p:to>
                                        <p:strVal val="visible"/>
                                      </p:to>
                                    </p:set>
                                  </p:childTnLst>
                                </p:cTn>
                              </p:par>
                              <p:par>
                                <p:cTn id="4164" presetID="10" presetClass="exit" presetSubtype="0" fill="hold" grpId="0" nodeType="withEffect">
                                  <p:stCondLst>
                                    <p:cond delay="0"/>
                                  </p:stCondLst>
                                  <p:childTnLst>
                                    <p:animEffect transition="out" filter="fade">
                                      <p:cBhvr>
                                        <p:cTn id="4165" dur="500"/>
                                        <p:tgtEl>
                                          <p:spTgt spid="572"/>
                                        </p:tgtEl>
                                      </p:cBhvr>
                                    </p:animEffect>
                                    <p:set>
                                      <p:cBhvr>
                                        <p:cTn id="4166"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3"/>
                  </p:tgtEl>
                </p:cond>
              </p:nextCondLst>
            </p:seq>
            <p:seq concurrent="1" nextAc="seek">
              <p:cTn id="4167" restart="whenNotActive" fill="hold" evtFilter="cancelBubble" nodeType="interactiveSeq">
                <p:stCondLst>
                  <p:cond evt="onClick" delay="0">
                    <p:tgtEl>
                      <p:spTgt spid="574"/>
                    </p:tgtEl>
                  </p:cond>
                </p:stCondLst>
                <p:endSync evt="end" delay="0">
                  <p:rtn val="all"/>
                </p:endSync>
                <p:childTnLst>
                  <p:par>
                    <p:cTn id="4168" fill="hold">
                      <p:stCondLst>
                        <p:cond delay="0"/>
                      </p:stCondLst>
                      <p:childTnLst>
                        <p:par>
                          <p:cTn id="4169" fill="hold">
                            <p:stCondLst>
                              <p:cond delay="0"/>
                            </p:stCondLst>
                            <p:childTnLst>
                              <p:par>
                                <p:cTn id="4170" presetID="1" presetClass="entr" presetSubtype="0" fill="hold" grpId="0" nodeType="clickEffect">
                                  <p:stCondLst>
                                    <p:cond delay="0"/>
                                  </p:stCondLst>
                                  <p:childTnLst>
                                    <p:set>
                                      <p:cBhvr>
                                        <p:cTn id="4171" dur="1" fill="hold">
                                          <p:stCondLst>
                                            <p:cond delay="0"/>
                                          </p:stCondLst>
                                        </p:cTn>
                                        <p:tgtEl>
                                          <p:spTgt spid="580"/>
                                        </p:tgtEl>
                                        <p:attrNameLst>
                                          <p:attrName>style.visibility</p:attrName>
                                        </p:attrNameLst>
                                      </p:cBhvr>
                                      <p:to>
                                        <p:strVal val="visible"/>
                                      </p:to>
                                    </p:set>
                                  </p:childTnLst>
                                </p:cTn>
                              </p:par>
                              <p:par>
                                <p:cTn id="4172" presetID="10" presetClass="exit" presetSubtype="0" fill="hold" grpId="1" nodeType="withEffect">
                                  <p:stCondLst>
                                    <p:cond delay="0"/>
                                  </p:stCondLst>
                                  <p:childTnLst>
                                    <p:animEffect transition="out" filter="fade">
                                      <p:cBhvr>
                                        <p:cTn id="4173" dur="500"/>
                                        <p:tgtEl>
                                          <p:spTgt spid="572"/>
                                        </p:tgtEl>
                                      </p:cBhvr>
                                    </p:animEffect>
                                    <p:set>
                                      <p:cBhvr>
                                        <p:cTn id="4174"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4"/>
                  </p:tgtEl>
                </p:cond>
              </p:nextCondLst>
            </p:seq>
            <p:seq concurrent="1" nextAc="seek">
              <p:cTn id="4175" restart="whenNotActive" fill="hold" evtFilter="cancelBubble" nodeType="interactiveSeq">
                <p:stCondLst>
                  <p:cond evt="onClick" delay="0">
                    <p:tgtEl>
                      <p:spTgt spid="575"/>
                    </p:tgtEl>
                  </p:cond>
                </p:stCondLst>
                <p:endSync evt="end" delay="0">
                  <p:rtn val="all"/>
                </p:endSync>
                <p:childTnLst>
                  <p:par>
                    <p:cTn id="4176" fill="hold">
                      <p:stCondLst>
                        <p:cond delay="0"/>
                      </p:stCondLst>
                      <p:childTnLst>
                        <p:par>
                          <p:cTn id="4177" fill="hold">
                            <p:stCondLst>
                              <p:cond delay="0"/>
                            </p:stCondLst>
                            <p:childTnLst>
                              <p:par>
                                <p:cTn id="4178" presetID="1" presetClass="entr" presetSubtype="0" fill="hold" grpId="0" nodeType="clickEffect">
                                  <p:stCondLst>
                                    <p:cond delay="0"/>
                                  </p:stCondLst>
                                  <p:childTnLst>
                                    <p:set>
                                      <p:cBhvr>
                                        <p:cTn id="4179" dur="1" fill="hold">
                                          <p:stCondLst>
                                            <p:cond delay="0"/>
                                          </p:stCondLst>
                                        </p:cTn>
                                        <p:tgtEl>
                                          <p:spTgt spid="581"/>
                                        </p:tgtEl>
                                        <p:attrNameLst>
                                          <p:attrName>style.visibility</p:attrName>
                                        </p:attrNameLst>
                                      </p:cBhvr>
                                      <p:to>
                                        <p:strVal val="visible"/>
                                      </p:to>
                                    </p:set>
                                  </p:childTnLst>
                                </p:cTn>
                              </p:par>
                              <p:par>
                                <p:cTn id="4180" presetID="1" presetClass="entr" presetSubtype="0" fill="hold" grpId="2" nodeType="withEffect">
                                  <p:stCondLst>
                                    <p:cond delay="0"/>
                                  </p:stCondLst>
                                  <p:childTnLst>
                                    <p:set>
                                      <p:cBhvr>
                                        <p:cTn id="4181" dur="1" fill="hold">
                                          <p:stCondLst>
                                            <p:cond delay="0"/>
                                          </p:stCondLst>
                                        </p:cTn>
                                        <p:tgtEl>
                                          <p:spTgt spid="563"/>
                                        </p:tgtEl>
                                        <p:attrNameLst>
                                          <p:attrName>style.visibility</p:attrName>
                                        </p:attrNameLst>
                                      </p:cBhvr>
                                      <p:to>
                                        <p:strVal val="visible"/>
                                      </p:to>
                                    </p:set>
                                  </p:childTnLst>
                                </p:cTn>
                              </p:par>
                              <p:par>
                                <p:cTn id="4182" presetID="10" presetClass="exit" presetSubtype="0" fill="hold" grpId="2" nodeType="withEffect">
                                  <p:stCondLst>
                                    <p:cond delay="0"/>
                                  </p:stCondLst>
                                  <p:childTnLst>
                                    <p:animEffect transition="out" filter="fade">
                                      <p:cBhvr>
                                        <p:cTn id="4183" dur="500"/>
                                        <p:tgtEl>
                                          <p:spTgt spid="572"/>
                                        </p:tgtEl>
                                      </p:cBhvr>
                                    </p:animEffect>
                                    <p:set>
                                      <p:cBhvr>
                                        <p:cTn id="4184"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5"/>
                  </p:tgtEl>
                </p:cond>
              </p:nextCondLst>
            </p:seq>
            <p:seq concurrent="1" nextAc="seek">
              <p:cTn id="4185" restart="whenNotActive" fill="hold" evtFilter="cancelBubble" nodeType="interactiveSeq">
                <p:stCondLst>
                  <p:cond evt="onClick" delay="0">
                    <p:tgtEl>
                      <p:spTgt spid="577"/>
                    </p:tgtEl>
                  </p:cond>
                </p:stCondLst>
                <p:endSync evt="end" delay="0">
                  <p:rtn val="all"/>
                </p:endSync>
                <p:childTnLst>
                  <p:par>
                    <p:cTn id="4186" fill="hold">
                      <p:stCondLst>
                        <p:cond delay="0"/>
                      </p:stCondLst>
                      <p:childTnLst>
                        <p:par>
                          <p:cTn id="4187" fill="hold">
                            <p:stCondLst>
                              <p:cond delay="0"/>
                            </p:stCondLst>
                            <p:childTnLst>
                              <p:par>
                                <p:cTn id="4188" presetID="1" presetClass="entr" presetSubtype="0" fill="hold" grpId="0" nodeType="clickEffect">
                                  <p:stCondLst>
                                    <p:cond delay="0"/>
                                  </p:stCondLst>
                                  <p:childTnLst>
                                    <p:set>
                                      <p:cBhvr>
                                        <p:cTn id="4189" dur="1" fill="hold">
                                          <p:stCondLst>
                                            <p:cond delay="0"/>
                                          </p:stCondLst>
                                        </p:cTn>
                                        <p:tgtEl>
                                          <p:spTgt spid="583"/>
                                        </p:tgtEl>
                                        <p:attrNameLst>
                                          <p:attrName>style.visibility</p:attrName>
                                        </p:attrNameLst>
                                      </p:cBhvr>
                                      <p:to>
                                        <p:strVal val="visible"/>
                                      </p:to>
                                    </p:set>
                                  </p:childTnLst>
                                </p:cTn>
                              </p:par>
                              <p:par>
                                <p:cTn id="4190" presetID="1" presetClass="entr" presetSubtype="0" fill="hold" grpId="1" nodeType="withEffect">
                                  <p:stCondLst>
                                    <p:cond delay="0"/>
                                  </p:stCondLst>
                                  <p:childTnLst>
                                    <p:set>
                                      <p:cBhvr>
                                        <p:cTn id="4191" dur="1" fill="hold">
                                          <p:stCondLst>
                                            <p:cond delay="0"/>
                                          </p:stCondLst>
                                        </p:cTn>
                                        <p:tgtEl>
                                          <p:spTgt spid="563"/>
                                        </p:tgtEl>
                                        <p:attrNameLst>
                                          <p:attrName>style.visibility</p:attrName>
                                        </p:attrNameLst>
                                      </p:cBhvr>
                                      <p:to>
                                        <p:strVal val="visible"/>
                                      </p:to>
                                    </p:set>
                                  </p:childTnLst>
                                </p:cTn>
                              </p:par>
                              <p:par>
                                <p:cTn id="4192" presetID="10" presetClass="exit" presetSubtype="0" fill="hold" grpId="9" nodeType="withEffect">
                                  <p:stCondLst>
                                    <p:cond delay="0"/>
                                  </p:stCondLst>
                                  <p:childTnLst>
                                    <p:animEffect transition="out" filter="fade">
                                      <p:cBhvr>
                                        <p:cTn id="4193" dur="500"/>
                                        <p:tgtEl>
                                          <p:spTgt spid="572"/>
                                        </p:tgtEl>
                                      </p:cBhvr>
                                    </p:animEffect>
                                    <p:set>
                                      <p:cBhvr>
                                        <p:cTn id="4194"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7"/>
                  </p:tgtEl>
                </p:cond>
              </p:nextCondLst>
            </p:seq>
            <p:seq concurrent="1" nextAc="seek">
              <p:cTn id="4195" restart="whenNotActive" fill="hold" evtFilter="cancelBubble" nodeType="interactiveSeq">
                <p:stCondLst>
                  <p:cond evt="onClick" delay="0">
                    <p:tgtEl>
                      <p:spTgt spid="578"/>
                    </p:tgtEl>
                  </p:cond>
                </p:stCondLst>
                <p:endSync evt="end" delay="0">
                  <p:rtn val="all"/>
                </p:endSync>
                <p:childTnLst>
                  <p:par>
                    <p:cTn id="4196" fill="hold">
                      <p:stCondLst>
                        <p:cond delay="0"/>
                      </p:stCondLst>
                      <p:childTnLst>
                        <p:par>
                          <p:cTn id="4197" fill="hold">
                            <p:stCondLst>
                              <p:cond delay="0"/>
                            </p:stCondLst>
                            <p:childTnLst>
                              <p:par>
                                <p:cTn id="4198" presetID="1" presetClass="entr" presetSubtype="0" fill="hold" grpId="0" nodeType="clickEffect">
                                  <p:stCondLst>
                                    <p:cond delay="0"/>
                                  </p:stCondLst>
                                  <p:childTnLst>
                                    <p:set>
                                      <p:cBhvr>
                                        <p:cTn id="4199" dur="1" fill="hold">
                                          <p:stCondLst>
                                            <p:cond delay="0"/>
                                          </p:stCondLst>
                                        </p:cTn>
                                        <p:tgtEl>
                                          <p:spTgt spid="584"/>
                                        </p:tgtEl>
                                        <p:attrNameLst>
                                          <p:attrName>style.visibility</p:attrName>
                                        </p:attrNameLst>
                                      </p:cBhvr>
                                      <p:to>
                                        <p:strVal val="visible"/>
                                      </p:to>
                                    </p:set>
                                  </p:childTnLst>
                                </p:cTn>
                              </p:par>
                              <p:par>
                                <p:cTn id="4200" presetID="10" presetClass="exit" presetSubtype="0" fill="hold" grpId="10" nodeType="withEffect">
                                  <p:stCondLst>
                                    <p:cond delay="0"/>
                                  </p:stCondLst>
                                  <p:childTnLst>
                                    <p:animEffect transition="out" filter="fade">
                                      <p:cBhvr>
                                        <p:cTn id="4201" dur="500"/>
                                        <p:tgtEl>
                                          <p:spTgt spid="572"/>
                                        </p:tgtEl>
                                      </p:cBhvr>
                                    </p:animEffect>
                                    <p:set>
                                      <p:cBhvr>
                                        <p:cTn id="4202"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8"/>
                  </p:tgtEl>
                </p:cond>
              </p:nextCondLst>
            </p:seq>
            <p:seq concurrent="1" nextAc="seek">
              <p:cTn id="4203" restart="whenNotActive" fill="hold" evtFilter="cancelBubble" nodeType="interactiveSeq">
                <p:stCondLst>
                  <p:cond evt="onClick" delay="0">
                    <p:tgtEl>
                      <p:spTgt spid="576"/>
                    </p:tgtEl>
                  </p:cond>
                </p:stCondLst>
                <p:endSync evt="end" delay="0">
                  <p:rtn val="all"/>
                </p:endSync>
                <p:childTnLst>
                  <p:par>
                    <p:cTn id="4204" fill="hold">
                      <p:stCondLst>
                        <p:cond delay="0"/>
                      </p:stCondLst>
                      <p:childTnLst>
                        <p:par>
                          <p:cTn id="4205" fill="hold">
                            <p:stCondLst>
                              <p:cond delay="0"/>
                            </p:stCondLst>
                            <p:childTnLst>
                              <p:par>
                                <p:cTn id="4206" presetID="1" presetClass="entr" presetSubtype="0" fill="hold" grpId="0" nodeType="clickEffect">
                                  <p:stCondLst>
                                    <p:cond delay="0"/>
                                  </p:stCondLst>
                                  <p:childTnLst>
                                    <p:set>
                                      <p:cBhvr>
                                        <p:cTn id="4207" dur="1" fill="hold">
                                          <p:stCondLst>
                                            <p:cond delay="0"/>
                                          </p:stCondLst>
                                        </p:cTn>
                                        <p:tgtEl>
                                          <p:spTgt spid="582"/>
                                        </p:tgtEl>
                                        <p:attrNameLst>
                                          <p:attrName>style.visibility</p:attrName>
                                        </p:attrNameLst>
                                      </p:cBhvr>
                                      <p:to>
                                        <p:strVal val="visible"/>
                                      </p:to>
                                    </p:set>
                                  </p:childTnLst>
                                </p:cTn>
                              </p:par>
                              <p:par>
                                <p:cTn id="4208" presetID="1" presetClass="entr" presetSubtype="0" fill="hold" grpId="0" nodeType="withEffect">
                                  <p:stCondLst>
                                    <p:cond delay="0"/>
                                  </p:stCondLst>
                                  <p:childTnLst>
                                    <p:set>
                                      <p:cBhvr>
                                        <p:cTn id="4209" dur="1" fill="hold">
                                          <p:stCondLst>
                                            <p:cond delay="0"/>
                                          </p:stCondLst>
                                        </p:cTn>
                                        <p:tgtEl>
                                          <p:spTgt spid="565"/>
                                        </p:tgtEl>
                                        <p:attrNameLst>
                                          <p:attrName>style.visibility</p:attrName>
                                        </p:attrNameLst>
                                      </p:cBhvr>
                                      <p:to>
                                        <p:strVal val="visible"/>
                                      </p:to>
                                    </p:set>
                                  </p:childTnLst>
                                </p:cTn>
                              </p:par>
                              <p:par>
                                <p:cTn id="4210" presetID="10" presetClass="exit" presetSubtype="0" fill="hold" grpId="11" nodeType="withEffect">
                                  <p:stCondLst>
                                    <p:cond delay="0"/>
                                  </p:stCondLst>
                                  <p:childTnLst>
                                    <p:animEffect transition="out" filter="fade">
                                      <p:cBhvr>
                                        <p:cTn id="4211" dur="500"/>
                                        <p:tgtEl>
                                          <p:spTgt spid="572"/>
                                        </p:tgtEl>
                                      </p:cBhvr>
                                    </p:animEffect>
                                    <p:set>
                                      <p:cBhvr>
                                        <p:cTn id="4212"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6"/>
                  </p:tgtEl>
                </p:cond>
              </p:nextCondLst>
            </p:seq>
            <p:seq concurrent="1" nextAc="seek">
              <p:cTn id="4213" restart="whenNotActive" fill="hold" evtFilter="cancelBubble" nodeType="interactiveSeq">
                <p:stCondLst>
                  <p:cond evt="onClick" delay="0">
                    <p:tgtEl>
                      <p:spTgt spid="584"/>
                    </p:tgtEl>
                  </p:cond>
                </p:stCondLst>
                <p:endSync evt="end" delay="0">
                  <p:rtn val="all"/>
                </p:endSync>
                <p:childTnLst>
                  <p:par>
                    <p:cTn id="4214" fill="hold">
                      <p:stCondLst>
                        <p:cond delay="0"/>
                      </p:stCondLst>
                      <p:childTnLst>
                        <p:par>
                          <p:cTn id="4215" fill="hold">
                            <p:stCondLst>
                              <p:cond delay="0"/>
                            </p:stCondLst>
                            <p:childTnLst>
                              <p:par>
                                <p:cTn id="4216" presetID="1" presetClass="exit" presetSubtype="0" fill="hold" grpId="1" nodeType="clickEffect">
                                  <p:stCondLst>
                                    <p:cond delay="0"/>
                                  </p:stCondLst>
                                  <p:childTnLst>
                                    <p:set>
                                      <p:cBhvr>
                                        <p:cTn id="4217" dur="1" fill="hold">
                                          <p:stCondLst>
                                            <p:cond delay="0"/>
                                          </p:stCondLst>
                                        </p:cTn>
                                        <p:tgtEl>
                                          <p:spTgt spid="584"/>
                                        </p:tgtEl>
                                        <p:attrNameLst>
                                          <p:attrName>style.visibility</p:attrName>
                                        </p:attrNameLst>
                                      </p:cBhvr>
                                      <p:to>
                                        <p:strVal val="hidden"/>
                                      </p:to>
                                    </p:set>
                                  </p:childTnLst>
                                </p:cTn>
                              </p:par>
                              <p:par>
                                <p:cTn id="4218" presetID="10" presetClass="entr" presetSubtype="0" fill="hold" grpId="3" nodeType="withEffect">
                                  <p:stCondLst>
                                    <p:cond delay="0"/>
                                  </p:stCondLst>
                                  <p:childTnLst>
                                    <p:set>
                                      <p:cBhvr>
                                        <p:cTn id="4219" dur="1" fill="hold">
                                          <p:stCondLst>
                                            <p:cond delay="0"/>
                                          </p:stCondLst>
                                        </p:cTn>
                                        <p:tgtEl>
                                          <p:spTgt spid="572"/>
                                        </p:tgtEl>
                                        <p:attrNameLst>
                                          <p:attrName>style.visibility</p:attrName>
                                        </p:attrNameLst>
                                      </p:cBhvr>
                                      <p:to>
                                        <p:strVal val="visible"/>
                                      </p:to>
                                    </p:set>
                                    <p:animEffect transition="in" filter="fade">
                                      <p:cBhvr>
                                        <p:cTn id="4220" dur="500"/>
                                        <p:tgtEl>
                                          <p:spTgt spid="572"/>
                                        </p:tgtEl>
                                      </p:cBhvr>
                                    </p:animEffect>
                                  </p:childTnLst>
                                </p:cTn>
                              </p:par>
                            </p:childTnLst>
                          </p:cTn>
                        </p:par>
                      </p:childTnLst>
                    </p:cTn>
                  </p:par>
                </p:childTnLst>
              </p:cTn>
              <p:nextCondLst>
                <p:cond evt="onClick" delay="0">
                  <p:tgtEl>
                    <p:spTgt spid="584"/>
                  </p:tgtEl>
                </p:cond>
              </p:nextCondLst>
            </p:seq>
            <p:seq concurrent="1" nextAc="seek">
              <p:cTn id="4221" restart="whenNotActive" fill="hold" evtFilter="cancelBubble" nodeType="interactiveSeq">
                <p:stCondLst>
                  <p:cond evt="onClick" delay="0">
                    <p:tgtEl>
                      <p:spTgt spid="579"/>
                    </p:tgtEl>
                  </p:cond>
                </p:stCondLst>
                <p:endSync evt="end" delay="0">
                  <p:rtn val="all"/>
                </p:endSync>
                <p:childTnLst>
                  <p:par>
                    <p:cTn id="4222" fill="hold">
                      <p:stCondLst>
                        <p:cond delay="0"/>
                      </p:stCondLst>
                      <p:childTnLst>
                        <p:par>
                          <p:cTn id="4223" fill="hold">
                            <p:stCondLst>
                              <p:cond delay="0"/>
                            </p:stCondLst>
                            <p:childTnLst>
                              <p:par>
                                <p:cTn id="4224" presetID="1" presetClass="exit" presetSubtype="0" fill="hold" grpId="1" nodeType="clickEffect">
                                  <p:stCondLst>
                                    <p:cond delay="0"/>
                                  </p:stCondLst>
                                  <p:childTnLst>
                                    <p:set>
                                      <p:cBhvr>
                                        <p:cTn id="4225" dur="1" fill="hold">
                                          <p:stCondLst>
                                            <p:cond delay="0"/>
                                          </p:stCondLst>
                                        </p:cTn>
                                        <p:tgtEl>
                                          <p:spTgt spid="579"/>
                                        </p:tgtEl>
                                        <p:attrNameLst>
                                          <p:attrName>style.visibility</p:attrName>
                                        </p:attrNameLst>
                                      </p:cBhvr>
                                      <p:to>
                                        <p:strVal val="hidden"/>
                                      </p:to>
                                    </p:set>
                                  </p:childTnLst>
                                </p:cTn>
                              </p:par>
                              <p:par>
                                <p:cTn id="4226" presetID="10" presetClass="entr" presetSubtype="0" fill="hold" grpId="4" nodeType="withEffect">
                                  <p:stCondLst>
                                    <p:cond delay="0"/>
                                  </p:stCondLst>
                                  <p:childTnLst>
                                    <p:set>
                                      <p:cBhvr>
                                        <p:cTn id="4227" dur="1" fill="hold">
                                          <p:stCondLst>
                                            <p:cond delay="0"/>
                                          </p:stCondLst>
                                        </p:cTn>
                                        <p:tgtEl>
                                          <p:spTgt spid="572"/>
                                        </p:tgtEl>
                                        <p:attrNameLst>
                                          <p:attrName>style.visibility</p:attrName>
                                        </p:attrNameLst>
                                      </p:cBhvr>
                                      <p:to>
                                        <p:strVal val="visible"/>
                                      </p:to>
                                    </p:set>
                                    <p:animEffect transition="in" filter="fade">
                                      <p:cBhvr>
                                        <p:cTn id="4228" dur="500"/>
                                        <p:tgtEl>
                                          <p:spTgt spid="572"/>
                                        </p:tgtEl>
                                      </p:cBhvr>
                                    </p:animEffect>
                                  </p:childTnLst>
                                </p:cTn>
                              </p:par>
                              <p:par>
                                <p:cTn id="4229" presetID="1" presetClass="exit" presetSubtype="0" fill="hold" grpId="4" nodeType="withEffect">
                                  <p:stCondLst>
                                    <p:cond delay="0"/>
                                  </p:stCondLst>
                                  <p:childTnLst>
                                    <p:set>
                                      <p:cBhvr>
                                        <p:cTn id="4230" dur="1" fill="hold">
                                          <p:stCondLst>
                                            <p:cond delay="0"/>
                                          </p:stCondLst>
                                        </p:cTn>
                                        <p:tgtEl>
                                          <p:spTgt spid="563"/>
                                        </p:tgtEl>
                                        <p:attrNameLst>
                                          <p:attrName>style.visibility</p:attrName>
                                        </p:attrNameLst>
                                      </p:cBhvr>
                                      <p:to>
                                        <p:strVal val="hidden"/>
                                      </p:to>
                                    </p:set>
                                  </p:childTnLst>
                                </p:cTn>
                              </p:par>
                            </p:childTnLst>
                          </p:cTn>
                        </p:par>
                      </p:childTnLst>
                    </p:cTn>
                  </p:par>
                </p:childTnLst>
              </p:cTn>
              <p:nextCondLst>
                <p:cond evt="onClick" delay="0">
                  <p:tgtEl>
                    <p:spTgt spid="579"/>
                  </p:tgtEl>
                </p:cond>
              </p:nextCondLst>
            </p:seq>
            <p:seq concurrent="1" nextAc="seek">
              <p:cTn id="4231" restart="whenNotActive" fill="hold" evtFilter="cancelBubble" nodeType="interactiveSeq">
                <p:stCondLst>
                  <p:cond evt="onClick" delay="0">
                    <p:tgtEl>
                      <p:spTgt spid="580"/>
                    </p:tgtEl>
                  </p:cond>
                </p:stCondLst>
                <p:endSync evt="end" delay="0">
                  <p:rtn val="all"/>
                </p:endSync>
                <p:childTnLst>
                  <p:par>
                    <p:cTn id="4232" fill="hold">
                      <p:stCondLst>
                        <p:cond delay="0"/>
                      </p:stCondLst>
                      <p:childTnLst>
                        <p:par>
                          <p:cTn id="4233" fill="hold">
                            <p:stCondLst>
                              <p:cond delay="0"/>
                            </p:stCondLst>
                            <p:childTnLst>
                              <p:par>
                                <p:cTn id="4234" presetID="1" presetClass="exit" presetSubtype="0" fill="hold" grpId="1" nodeType="clickEffect">
                                  <p:stCondLst>
                                    <p:cond delay="0"/>
                                  </p:stCondLst>
                                  <p:childTnLst>
                                    <p:set>
                                      <p:cBhvr>
                                        <p:cTn id="4235" dur="1" fill="hold">
                                          <p:stCondLst>
                                            <p:cond delay="0"/>
                                          </p:stCondLst>
                                        </p:cTn>
                                        <p:tgtEl>
                                          <p:spTgt spid="580"/>
                                        </p:tgtEl>
                                        <p:attrNameLst>
                                          <p:attrName>style.visibility</p:attrName>
                                        </p:attrNameLst>
                                      </p:cBhvr>
                                      <p:to>
                                        <p:strVal val="hidden"/>
                                      </p:to>
                                    </p:set>
                                  </p:childTnLst>
                                </p:cTn>
                              </p:par>
                              <p:par>
                                <p:cTn id="4236" presetID="10" presetClass="entr" presetSubtype="0" fill="hold" grpId="5" nodeType="withEffect">
                                  <p:stCondLst>
                                    <p:cond delay="0"/>
                                  </p:stCondLst>
                                  <p:childTnLst>
                                    <p:set>
                                      <p:cBhvr>
                                        <p:cTn id="4237" dur="1" fill="hold">
                                          <p:stCondLst>
                                            <p:cond delay="0"/>
                                          </p:stCondLst>
                                        </p:cTn>
                                        <p:tgtEl>
                                          <p:spTgt spid="572"/>
                                        </p:tgtEl>
                                        <p:attrNameLst>
                                          <p:attrName>style.visibility</p:attrName>
                                        </p:attrNameLst>
                                      </p:cBhvr>
                                      <p:to>
                                        <p:strVal val="visible"/>
                                      </p:to>
                                    </p:set>
                                    <p:animEffect transition="in" filter="fade">
                                      <p:cBhvr>
                                        <p:cTn id="4238" dur="500"/>
                                        <p:tgtEl>
                                          <p:spTgt spid="572"/>
                                        </p:tgtEl>
                                      </p:cBhvr>
                                    </p:animEffect>
                                  </p:childTnLst>
                                </p:cTn>
                              </p:par>
                            </p:childTnLst>
                          </p:cTn>
                        </p:par>
                      </p:childTnLst>
                    </p:cTn>
                  </p:par>
                </p:childTnLst>
              </p:cTn>
              <p:nextCondLst>
                <p:cond evt="onClick" delay="0">
                  <p:tgtEl>
                    <p:spTgt spid="580"/>
                  </p:tgtEl>
                </p:cond>
              </p:nextCondLst>
            </p:seq>
            <p:seq concurrent="1" nextAc="seek">
              <p:cTn id="4239" restart="whenNotActive" fill="hold" evtFilter="cancelBubble" nodeType="interactiveSeq">
                <p:stCondLst>
                  <p:cond evt="onClick" delay="0">
                    <p:tgtEl>
                      <p:spTgt spid="581"/>
                    </p:tgtEl>
                  </p:cond>
                </p:stCondLst>
                <p:endSync evt="end" delay="0">
                  <p:rtn val="all"/>
                </p:endSync>
                <p:childTnLst>
                  <p:par>
                    <p:cTn id="4240" fill="hold">
                      <p:stCondLst>
                        <p:cond delay="0"/>
                      </p:stCondLst>
                      <p:childTnLst>
                        <p:par>
                          <p:cTn id="4241" fill="hold">
                            <p:stCondLst>
                              <p:cond delay="0"/>
                            </p:stCondLst>
                            <p:childTnLst>
                              <p:par>
                                <p:cTn id="4242" presetID="1" presetClass="exit" presetSubtype="0" fill="hold" grpId="1" nodeType="clickEffect">
                                  <p:stCondLst>
                                    <p:cond delay="0"/>
                                  </p:stCondLst>
                                  <p:childTnLst>
                                    <p:set>
                                      <p:cBhvr>
                                        <p:cTn id="4243" dur="1" fill="hold">
                                          <p:stCondLst>
                                            <p:cond delay="0"/>
                                          </p:stCondLst>
                                        </p:cTn>
                                        <p:tgtEl>
                                          <p:spTgt spid="581"/>
                                        </p:tgtEl>
                                        <p:attrNameLst>
                                          <p:attrName>style.visibility</p:attrName>
                                        </p:attrNameLst>
                                      </p:cBhvr>
                                      <p:to>
                                        <p:strVal val="hidden"/>
                                      </p:to>
                                    </p:set>
                                  </p:childTnLst>
                                </p:cTn>
                              </p:par>
                              <p:par>
                                <p:cTn id="4244" presetID="1" presetClass="exit" presetSubtype="0" fill="hold" grpId="3" nodeType="withEffect">
                                  <p:stCondLst>
                                    <p:cond delay="0"/>
                                  </p:stCondLst>
                                  <p:childTnLst>
                                    <p:set>
                                      <p:cBhvr>
                                        <p:cTn id="4245" dur="1" fill="hold">
                                          <p:stCondLst>
                                            <p:cond delay="0"/>
                                          </p:stCondLst>
                                        </p:cTn>
                                        <p:tgtEl>
                                          <p:spTgt spid="563"/>
                                        </p:tgtEl>
                                        <p:attrNameLst>
                                          <p:attrName>style.visibility</p:attrName>
                                        </p:attrNameLst>
                                      </p:cBhvr>
                                      <p:to>
                                        <p:strVal val="hidden"/>
                                      </p:to>
                                    </p:set>
                                  </p:childTnLst>
                                </p:cTn>
                              </p:par>
                              <p:par>
                                <p:cTn id="4246" presetID="10" presetClass="entr" presetSubtype="0" fill="hold" grpId="6" nodeType="withEffect">
                                  <p:stCondLst>
                                    <p:cond delay="0"/>
                                  </p:stCondLst>
                                  <p:childTnLst>
                                    <p:set>
                                      <p:cBhvr>
                                        <p:cTn id="4247" dur="1" fill="hold">
                                          <p:stCondLst>
                                            <p:cond delay="0"/>
                                          </p:stCondLst>
                                        </p:cTn>
                                        <p:tgtEl>
                                          <p:spTgt spid="572"/>
                                        </p:tgtEl>
                                        <p:attrNameLst>
                                          <p:attrName>style.visibility</p:attrName>
                                        </p:attrNameLst>
                                      </p:cBhvr>
                                      <p:to>
                                        <p:strVal val="visible"/>
                                      </p:to>
                                    </p:set>
                                    <p:animEffect transition="in" filter="fade">
                                      <p:cBhvr>
                                        <p:cTn id="4248" dur="500"/>
                                        <p:tgtEl>
                                          <p:spTgt spid="572"/>
                                        </p:tgtEl>
                                      </p:cBhvr>
                                    </p:animEffect>
                                  </p:childTnLst>
                                </p:cTn>
                              </p:par>
                            </p:childTnLst>
                          </p:cTn>
                        </p:par>
                      </p:childTnLst>
                    </p:cTn>
                  </p:par>
                </p:childTnLst>
              </p:cTn>
              <p:nextCondLst>
                <p:cond evt="onClick" delay="0">
                  <p:tgtEl>
                    <p:spTgt spid="581"/>
                  </p:tgtEl>
                </p:cond>
              </p:nextCondLst>
            </p:seq>
            <p:seq concurrent="1" nextAc="seek">
              <p:cTn id="4249" restart="whenNotActive" fill="hold" evtFilter="cancelBubble" nodeType="interactiveSeq">
                <p:stCondLst>
                  <p:cond evt="onClick" delay="0">
                    <p:tgtEl>
                      <p:spTgt spid="582"/>
                    </p:tgtEl>
                  </p:cond>
                </p:stCondLst>
                <p:endSync evt="end" delay="0">
                  <p:rtn val="all"/>
                </p:endSync>
                <p:childTnLst>
                  <p:par>
                    <p:cTn id="4250" fill="hold">
                      <p:stCondLst>
                        <p:cond delay="0"/>
                      </p:stCondLst>
                      <p:childTnLst>
                        <p:par>
                          <p:cTn id="4251" fill="hold">
                            <p:stCondLst>
                              <p:cond delay="0"/>
                            </p:stCondLst>
                            <p:childTnLst>
                              <p:par>
                                <p:cTn id="4252" presetID="1" presetClass="exit" presetSubtype="0" fill="hold" grpId="1" nodeType="clickEffect">
                                  <p:stCondLst>
                                    <p:cond delay="0"/>
                                  </p:stCondLst>
                                  <p:childTnLst>
                                    <p:set>
                                      <p:cBhvr>
                                        <p:cTn id="4253" dur="1" fill="hold">
                                          <p:stCondLst>
                                            <p:cond delay="0"/>
                                          </p:stCondLst>
                                        </p:cTn>
                                        <p:tgtEl>
                                          <p:spTgt spid="582"/>
                                        </p:tgtEl>
                                        <p:attrNameLst>
                                          <p:attrName>style.visibility</p:attrName>
                                        </p:attrNameLst>
                                      </p:cBhvr>
                                      <p:to>
                                        <p:strVal val="hidden"/>
                                      </p:to>
                                    </p:set>
                                  </p:childTnLst>
                                </p:cTn>
                              </p:par>
                              <p:par>
                                <p:cTn id="4254" presetID="1" presetClass="exit" presetSubtype="0" fill="hold" grpId="1" nodeType="withEffect">
                                  <p:stCondLst>
                                    <p:cond delay="0"/>
                                  </p:stCondLst>
                                  <p:childTnLst>
                                    <p:set>
                                      <p:cBhvr>
                                        <p:cTn id="4255" dur="1" fill="hold">
                                          <p:stCondLst>
                                            <p:cond delay="0"/>
                                          </p:stCondLst>
                                        </p:cTn>
                                        <p:tgtEl>
                                          <p:spTgt spid="565"/>
                                        </p:tgtEl>
                                        <p:attrNameLst>
                                          <p:attrName>style.visibility</p:attrName>
                                        </p:attrNameLst>
                                      </p:cBhvr>
                                      <p:to>
                                        <p:strVal val="hidden"/>
                                      </p:to>
                                    </p:set>
                                  </p:childTnLst>
                                </p:cTn>
                              </p:par>
                              <p:par>
                                <p:cTn id="4256" presetID="10" presetClass="entr" presetSubtype="0" fill="hold" grpId="8" nodeType="withEffect">
                                  <p:stCondLst>
                                    <p:cond delay="0"/>
                                  </p:stCondLst>
                                  <p:childTnLst>
                                    <p:set>
                                      <p:cBhvr>
                                        <p:cTn id="4257" dur="1" fill="hold">
                                          <p:stCondLst>
                                            <p:cond delay="0"/>
                                          </p:stCondLst>
                                        </p:cTn>
                                        <p:tgtEl>
                                          <p:spTgt spid="572"/>
                                        </p:tgtEl>
                                        <p:attrNameLst>
                                          <p:attrName>style.visibility</p:attrName>
                                        </p:attrNameLst>
                                      </p:cBhvr>
                                      <p:to>
                                        <p:strVal val="visible"/>
                                      </p:to>
                                    </p:set>
                                    <p:animEffect transition="in" filter="fade">
                                      <p:cBhvr>
                                        <p:cTn id="4258" dur="500"/>
                                        <p:tgtEl>
                                          <p:spTgt spid="572"/>
                                        </p:tgtEl>
                                      </p:cBhvr>
                                    </p:animEffect>
                                  </p:childTnLst>
                                </p:cTn>
                              </p:par>
                            </p:childTnLst>
                          </p:cTn>
                        </p:par>
                      </p:childTnLst>
                    </p:cTn>
                  </p:par>
                </p:childTnLst>
              </p:cTn>
              <p:nextCondLst>
                <p:cond evt="onClick" delay="0">
                  <p:tgtEl>
                    <p:spTgt spid="582"/>
                  </p:tgtEl>
                </p:cond>
              </p:nextCondLst>
            </p:seq>
            <p:seq concurrent="1" nextAc="seek">
              <p:cTn id="4259" restart="whenNotActive" fill="hold" evtFilter="cancelBubble" nodeType="interactiveSeq">
                <p:stCondLst>
                  <p:cond evt="onClick" delay="0">
                    <p:tgtEl>
                      <p:spTgt spid="583"/>
                    </p:tgtEl>
                  </p:cond>
                </p:stCondLst>
                <p:endSync evt="end" delay="0">
                  <p:rtn val="all"/>
                </p:endSync>
                <p:childTnLst>
                  <p:par>
                    <p:cTn id="4260" fill="hold">
                      <p:stCondLst>
                        <p:cond delay="0"/>
                      </p:stCondLst>
                      <p:childTnLst>
                        <p:par>
                          <p:cTn id="4261" fill="hold">
                            <p:stCondLst>
                              <p:cond delay="0"/>
                            </p:stCondLst>
                            <p:childTnLst>
                              <p:par>
                                <p:cTn id="4262" presetID="1" presetClass="exit" presetSubtype="0" fill="hold" grpId="1" nodeType="clickEffect">
                                  <p:stCondLst>
                                    <p:cond delay="0"/>
                                  </p:stCondLst>
                                  <p:childTnLst>
                                    <p:set>
                                      <p:cBhvr>
                                        <p:cTn id="4263" dur="1" fill="hold">
                                          <p:stCondLst>
                                            <p:cond delay="0"/>
                                          </p:stCondLst>
                                        </p:cTn>
                                        <p:tgtEl>
                                          <p:spTgt spid="583"/>
                                        </p:tgtEl>
                                        <p:attrNameLst>
                                          <p:attrName>style.visibility</p:attrName>
                                        </p:attrNameLst>
                                      </p:cBhvr>
                                      <p:to>
                                        <p:strVal val="hidden"/>
                                      </p:to>
                                    </p:set>
                                  </p:childTnLst>
                                </p:cTn>
                              </p:par>
                              <p:par>
                                <p:cTn id="4264" presetID="1" presetClass="exit" presetSubtype="0" fill="hold" grpId="5" nodeType="withEffect">
                                  <p:stCondLst>
                                    <p:cond delay="0"/>
                                  </p:stCondLst>
                                  <p:childTnLst>
                                    <p:set>
                                      <p:cBhvr>
                                        <p:cTn id="4265" dur="1" fill="hold">
                                          <p:stCondLst>
                                            <p:cond delay="0"/>
                                          </p:stCondLst>
                                        </p:cTn>
                                        <p:tgtEl>
                                          <p:spTgt spid="563"/>
                                        </p:tgtEl>
                                        <p:attrNameLst>
                                          <p:attrName>style.visibility</p:attrName>
                                        </p:attrNameLst>
                                      </p:cBhvr>
                                      <p:to>
                                        <p:strVal val="hidden"/>
                                      </p:to>
                                    </p:set>
                                  </p:childTnLst>
                                </p:cTn>
                              </p:par>
                              <p:par>
                                <p:cTn id="4266" presetID="10" presetClass="entr" presetSubtype="0" fill="hold" grpId="7" nodeType="withEffect">
                                  <p:stCondLst>
                                    <p:cond delay="0"/>
                                  </p:stCondLst>
                                  <p:childTnLst>
                                    <p:set>
                                      <p:cBhvr>
                                        <p:cTn id="4267" dur="1" fill="hold">
                                          <p:stCondLst>
                                            <p:cond delay="0"/>
                                          </p:stCondLst>
                                        </p:cTn>
                                        <p:tgtEl>
                                          <p:spTgt spid="572"/>
                                        </p:tgtEl>
                                        <p:attrNameLst>
                                          <p:attrName>style.visibility</p:attrName>
                                        </p:attrNameLst>
                                      </p:cBhvr>
                                      <p:to>
                                        <p:strVal val="visible"/>
                                      </p:to>
                                    </p:set>
                                    <p:animEffect transition="in" filter="fade">
                                      <p:cBhvr>
                                        <p:cTn id="4268" dur="500"/>
                                        <p:tgtEl>
                                          <p:spTgt spid="572"/>
                                        </p:tgtEl>
                                      </p:cBhvr>
                                    </p:animEffect>
                                  </p:childTnLst>
                                </p:cTn>
                              </p:par>
                            </p:childTnLst>
                          </p:cTn>
                        </p:par>
                      </p:childTnLst>
                    </p:cTn>
                  </p:par>
                </p:childTnLst>
              </p:cTn>
              <p:nextCondLst>
                <p:cond evt="onClick" delay="0">
                  <p:tgtEl>
                    <p:spTgt spid="583"/>
                  </p:tgtEl>
                </p:cond>
              </p:nextCondLst>
            </p:seq>
            <p:seq concurrent="1" nextAc="seek">
              <p:cTn id="4269" restart="whenNotActive" fill="hold" evtFilter="cancelBubble" nodeType="interactiveSeq">
                <p:stCondLst>
                  <p:cond evt="onClick" delay="0">
                    <p:tgtEl>
                      <p:spTgt spid="585"/>
                    </p:tgtEl>
                  </p:cond>
                </p:stCondLst>
                <p:endSync evt="end" delay="0">
                  <p:rtn val="all"/>
                </p:endSync>
                <p:childTnLst>
                  <p:par>
                    <p:cTn id="4270" fill="hold">
                      <p:stCondLst>
                        <p:cond delay="0"/>
                      </p:stCondLst>
                      <p:childTnLst>
                        <p:par>
                          <p:cTn id="4271" fill="hold">
                            <p:stCondLst>
                              <p:cond delay="0"/>
                            </p:stCondLst>
                            <p:childTnLst>
                              <p:par>
                                <p:cTn id="4272" presetID="1" presetClass="entr" presetSubtype="0" fill="hold" grpId="0" nodeType="clickEffect">
                                  <p:stCondLst>
                                    <p:cond delay="0"/>
                                  </p:stCondLst>
                                  <p:childTnLst>
                                    <p:set>
                                      <p:cBhvr>
                                        <p:cTn id="4273" dur="1" fill="hold">
                                          <p:stCondLst>
                                            <p:cond delay="0"/>
                                          </p:stCondLst>
                                        </p:cTn>
                                        <p:tgtEl>
                                          <p:spTgt spid="591"/>
                                        </p:tgtEl>
                                        <p:attrNameLst>
                                          <p:attrName>style.visibility</p:attrName>
                                        </p:attrNameLst>
                                      </p:cBhvr>
                                      <p:to>
                                        <p:strVal val="visible"/>
                                      </p:to>
                                    </p:set>
                                  </p:childTnLst>
                                </p:cTn>
                              </p:par>
                              <p:par>
                                <p:cTn id="4274" presetID="1" presetClass="entr" presetSubtype="0" fill="hold" grpId="0" nodeType="withEffect">
                                  <p:stCondLst>
                                    <p:cond delay="0"/>
                                  </p:stCondLst>
                                  <p:childTnLst>
                                    <p:set>
                                      <p:cBhvr>
                                        <p:cTn id="4275" dur="1" fill="hold">
                                          <p:stCondLst>
                                            <p:cond delay="0"/>
                                          </p:stCondLst>
                                        </p:cTn>
                                        <p:tgtEl>
                                          <p:spTgt spid="567"/>
                                        </p:tgtEl>
                                        <p:attrNameLst>
                                          <p:attrName>style.visibility</p:attrName>
                                        </p:attrNameLst>
                                      </p:cBhvr>
                                      <p:to>
                                        <p:strVal val="visible"/>
                                      </p:to>
                                    </p:set>
                                  </p:childTnLst>
                                </p:cTn>
                              </p:par>
                              <p:par>
                                <p:cTn id="4276" presetID="10" presetClass="exit" presetSubtype="0" fill="hold" grpId="1" nodeType="withEffect">
                                  <p:stCondLst>
                                    <p:cond delay="0"/>
                                  </p:stCondLst>
                                  <p:childTnLst>
                                    <p:animEffect transition="out" filter="fade">
                                      <p:cBhvr>
                                        <p:cTn id="4277" dur="500"/>
                                        <p:tgtEl>
                                          <p:spTgt spid="570"/>
                                        </p:tgtEl>
                                      </p:cBhvr>
                                    </p:animEffect>
                                    <p:set>
                                      <p:cBhvr>
                                        <p:cTn id="4278"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5"/>
                  </p:tgtEl>
                </p:cond>
              </p:nextCondLst>
            </p:seq>
            <p:seq concurrent="1" nextAc="seek">
              <p:cTn id="4279" restart="whenNotActive" fill="hold" evtFilter="cancelBubble" nodeType="interactiveSeq">
                <p:stCondLst>
                  <p:cond evt="onClick" delay="0">
                    <p:tgtEl>
                      <p:spTgt spid="586"/>
                    </p:tgtEl>
                  </p:cond>
                </p:stCondLst>
                <p:endSync evt="end" delay="0">
                  <p:rtn val="all"/>
                </p:endSync>
                <p:childTnLst>
                  <p:par>
                    <p:cTn id="4280" fill="hold">
                      <p:stCondLst>
                        <p:cond delay="0"/>
                      </p:stCondLst>
                      <p:childTnLst>
                        <p:par>
                          <p:cTn id="4281" fill="hold">
                            <p:stCondLst>
                              <p:cond delay="0"/>
                            </p:stCondLst>
                            <p:childTnLst>
                              <p:par>
                                <p:cTn id="4282" presetID="1" presetClass="entr" presetSubtype="0" fill="hold" grpId="0" nodeType="clickEffect">
                                  <p:stCondLst>
                                    <p:cond delay="0"/>
                                  </p:stCondLst>
                                  <p:childTnLst>
                                    <p:set>
                                      <p:cBhvr>
                                        <p:cTn id="4283" dur="1" fill="hold">
                                          <p:stCondLst>
                                            <p:cond delay="0"/>
                                          </p:stCondLst>
                                        </p:cTn>
                                        <p:tgtEl>
                                          <p:spTgt spid="592"/>
                                        </p:tgtEl>
                                        <p:attrNameLst>
                                          <p:attrName>style.visibility</p:attrName>
                                        </p:attrNameLst>
                                      </p:cBhvr>
                                      <p:to>
                                        <p:strVal val="visible"/>
                                      </p:to>
                                    </p:set>
                                  </p:childTnLst>
                                </p:cTn>
                              </p:par>
                              <p:par>
                                <p:cTn id="4284" presetID="10" presetClass="exit" presetSubtype="0" fill="hold" grpId="2" nodeType="withEffect">
                                  <p:stCondLst>
                                    <p:cond delay="0"/>
                                  </p:stCondLst>
                                  <p:childTnLst>
                                    <p:animEffect transition="out" filter="fade">
                                      <p:cBhvr>
                                        <p:cTn id="4285" dur="500"/>
                                        <p:tgtEl>
                                          <p:spTgt spid="570"/>
                                        </p:tgtEl>
                                      </p:cBhvr>
                                    </p:animEffect>
                                    <p:set>
                                      <p:cBhvr>
                                        <p:cTn id="4286"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6"/>
                  </p:tgtEl>
                </p:cond>
              </p:nextCondLst>
            </p:seq>
            <p:seq concurrent="1" nextAc="seek">
              <p:cTn id="4287" restart="whenNotActive" fill="hold" evtFilter="cancelBubble" nodeType="interactiveSeq">
                <p:stCondLst>
                  <p:cond evt="onClick" delay="0">
                    <p:tgtEl>
                      <p:spTgt spid="587"/>
                    </p:tgtEl>
                  </p:cond>
                </p:stCondLst>
                <p:endSync evt="end" delay="0">
                  <p:rtn val="all"/>
                </p:endSync>
                <p:childTnLst>
                  <p:par>
                    <p:cTn id="4288" fill="hold">
                      <p:stCondLst>
                        <p:cond delay="0"/>
                      </p:stCondLst>
                      <p:childTnLst>
                        <p:par>
                          <p:cTn id="4289" fill="hold">
                            <p:stCondLst>
                              <p:cond delay="0"/>
                            </p:stCondLst>
                            <p:childTnLst>
                              <p:par>
                                <p:cTn id="4290" presetID="1" presetClass="entr" presetSubtype="0" fill="hold" grpId="1" nodeType="clickEffect">
                                  <p:stCondLst>
                                    <p:cond delay="0"/>
                                  </p:stCondLst>
                                  <p:childTnLst>
                                    <p:set>
                                      <p:cBhvr>
                                        <p:cTn id="4291" dur="1" fill="hold">
                                          <p:stCondLst>
                                            <p:cond delay="0"/>
                                          </p:stCondLst>
                                        </p:cTn>
                                        <p:tgtEl>
                                          <p:spTgt spid="593"/>
                                        </p:tgtEl>
                                        <p:attrNameLst>
                                          <p:attrName>style.visibility</p:attrName>
                                        </p:attrNameLst>
                                      </p:cBhvr>
                                      <p:to>
                                        <p:strVal val="visible"/>
                                      </p:to>
                                    </p:set>
                                  </p:childTnLst>
                                </p:cTn>
                              </p:par>
                              <p:par>
                                <p:cTn id="4292" presetID="1" presetClass="entr" presetSubtype="0" fill="hold" grpId="1" nodeType="withEffect">
                                  <p:stCondLst>
                                    <p:cond delay="0"/>
                                  </p:stCondLst>
                                  <p:childTnLst>
                                    <p:set>
                                      <p:cBhvr>
                                        <p:cTn id="4293" dur="1" fill="hold">
                                          <p:stCondLst>
                                            <p:cond delay="0"/>
                                          </p:stCondLst>
                                        </p:cTn>
                                        <p:tgtEl>
                                          <p:spTgt spid="562"/>
                                        </p:tgtEl>
                                        <p:attrNameLst>
                                          <p:attrName>style.visibility</p:attrName>
                                        </p:attrNameLst>
                                      </p:cBhvr>
                                      <p:to>
                                        <p:strVal val="visible"/>
                                      </p:to>
                                    </p:set>
                                  </p:childTnLst>
                                </p:cTn>
                              </p:par>
                              <p:par>
                                <p:cTn id="4294" presetID="10" presetClass="exit" presetSubtype="0" fill="hold" grpId="5" nodeType="withEffect">
                                  <p:stCondLst>
                                    <p:cond delay="0"/>
                                  </p:stCondLst>
                                  <p:childTnLst>
                                    <p:animEffect transition="out" filter="fade">
                                      <p:cBhvr>
                                        <p:cTn id="4295" dur="500"/>
                                        <p:tgtEl>
                                          <p:spTgt spid="570"/>
                                        </p:tgtEl>
                                      </p:cBhvr>
                                    </p:animEffect>
                                    <p:set>
                                      <p:cBhvr>
                                        <p:cTn id="4296"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7"/>
                  </p:tgtEl>
                </p:cond>
              </p:nextCondLst>
            </p:seq>
            <p:seq concurrent="1" nextAc="seek">
              <p:cTn id="4297" restart="whenNotActive" fill="hold" evtFilter="cancelBubble" nodeType="interactiveSeq">
                <p:stCondLst>
                  <p:cond evt="onClick" delay="0">
                    <p:tgtEl>
                      <p:spTgt spid="589"/>
                    </p:tgtEl>
                  </p:cond>
                </p:stCondLst>
                <p:endSync evt="end" delay="0">
                  <p:rtn val="all"/>
                </p:endSync>
                <p:childTnLst>
                  <p:par>
                    <p:cTn id="4298" fill="hold">
                      <p:stCondLst>
                        <p:cond delay="0"/>
                      </p:stCondLst>
                      <p:childTnLst>
                        <p:par>
                          <p:cTn id="4299" fill="hold">
                            <p:stCondLst>
                              <p:cond delay="0"/>
                            </p:stCondLst>
                            <p:childTnLst>
                              <p:par>
                                <p:cTn id="4300" presetID="1" presetClass="entr" presetSubtype="0" fill="hold" grpId="0" nodeType="clickEffect">
                                  <p:stCondLst>
                                    <p:cond delay="0"/>
                                  </p:stCondLst>
                                  <p:childTnLst>
                                    <p:set>
                                      <p:cBhvr>
                                        <p:cTn id="4301" dur="1" fill="hold">
                                          <p:stCondLst>
                                            <p:cond delay="0"/>
                                          </p:stCondLst>
                                        </p:cTn>
                                        <p:tgtEl>
                                          <p:spTgt spid="595"/>
                                        </p:tgtEl>
                                        <p:attrNameLst>
                                          <p:attrName>style.visibility</p:attrName>
                                        </p:attrNameLst>
                                      </p:cBhvr>
                                      <p:to>
                                        <p:strVal val="visible"/>
                                      </p:to>
                                    </p:set>
                                  </p:childTnLst>
                                </p:cTn>
                              </p:par>
                              <p:par>
                                <p:cTn id="4302" presetID="1" presetClass="entr" presetSubtype="0" fill="hold" grpId="0" nodeType="withEffect">
                                  <p:stCondLst>
                                    <p:cond delay="0"/>
                                  </p:stCondLst>
                                  <p:childTnLst>
                                    <p:set>
                                      <p:cBhvr>
                                        <p:cTn id="4303" dur="1" fill="hold">
                                          <p:stCondLst>
                                            <p:cond delay="0"/>
                                          </p:stCondLst>
                                        </p:cTn>
                                        <p:tgtEl>
                                          <p:spTgt spid="562"/>
                                        </p:tgtEl>
                                        <p:attrNameLst>
                                          <p:attrName>style.visibility</p:attrName>
                                        </p:attrNameLst>
                                      </p:cBhvr>
                                      <p:to>
                                        <p:strVal val="visible"/>
                                      </p:to>
                                    </p:set>
                                  </p:childTnLst>
                                </p:cTn>
                              </p:par>
                              <p:par>
                                <p:cTn id="4304" presetID="10" presetClass="exit" presetSubtype="0" fill="hold" grpId="4" nodeType="withEffect">
                                  <p:stCondLst>
                                    <p:cond delay="0"/>
                                  </p:stCondLst>
                                  <p:childTnLst>
                                    <p:animEffect transition="out" filter="fade">
                                      <p:cBhvr>
                                        <p:cTn id="4305" dur="500"/>
                                        <p:tgtEl>
                                          <p:spTgt spid="570"/>
                                        </p:tgtEl>
                                      </p:cBhvr>
                                    </p:animEffect>
                                    <p:set>
                                      <p:cBhvr>
                                        <p:cTn id="4306"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9"/>
                  </p:tgtEl>
                </p:cond>
              </p:nextCondLst>
            </p:seq>
            <p:seq concurrent="1" nextAc="seek">
              <p:cTn id="4307" restart="whenNotActive" fill="hold" evtFilter="cancelBubble" nodeType="interactiveSeq">
                <p:stCondLst>
                  <p:cond evt="onClick" delay="0">
                    <p:tgtEl>
                      <p:spTgt spid="590"/>
                    </p:tgtEl>
                  </p:cond>
                </p:stCondLst>
                <p:endSync evt="end" delay="0">
                  <p:rtn val="all"/>
                </p:endSync>
                <p:childTnLst>
                  <p:par>
                    <p:cTn id="4308" fill="hold">
                      <p:stCondLst>
                        <p:cond delay="0"/>
                      </p:stCondLst>
                      <p:childTnLst>
                        <p:par>
                          <p:cTn id="4309" fill="hold">
                            <p:stCondLst>
                              <p:cond delay="0"/>
                            </p:stCondLst>
                            <p:childTnLst>
                              <p:par>
                                <p:cTn id="4310" presetID="1" presetClass="entr" presetSubtype="0" fill="hold" grpId="0" nodeType="clickEffect">
                                  <p:stCondLst>
                                    <p:cond delay="0"/>
                                  </p:stCondLst>
                                  <p:childTnLst>
                                    <p:set>
                                      <p:cBhvr>
                                        <p:cTn id="4311" dur="1" fill="hold">
                                          <p:stCondLst>
                                            <p:cond delay="0"/>
                                          </p:stCondLst>
                                        </p:cTn>
                                        <p:tgtEl>
                                          <p:spTgt spid="596"/>
                                        </p:tgtEl>
                                        <p:attrNameLst>
                                          <p:attrName>style.visibility</p:attrName>
                                        </p:attrNameLst>
                                      </p:cBhvr>
                                      <p:to>
                                        <p:strVal val="visible"/>
                                      </p:to>
                                    </p:set>
                                  </p:childTnLst>
                                </p:cTn>
                              </p:par>
                              <p:par>
                                <p:cTn id="4312" presetID="10" presetClass="exit" presetSubtype="0" fill="hold" grpId="3" nodeType="withEffect">
                                  <p:stCondLst>
                                    <p:cond delay="0"/>
                                  </p:stCondLst>
                                  <p:childTnLst>
                                    <p:animEffect transition="out" filter="fade">
                                      <p:cBhvr>
                                        <p:cTn id="4313" dur="500"/>
                                        <p:tgtEl>
                                          <p:spTgt spid="570"/>
                                        </p:tgtEl>
                                      </p:cBhvr>
                                    </p:animEffect>
                                    <p:set>
                                      <p:cBhvr>
                                        <p:cTn id="4314"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90"/>
                  </p:tgtEl>
                </p:cond>
              </p:nextCondLst>
            </p:seq>
            <p:seq concurrent="1" nextAc="seek">
              <p:cTn id="4315" restart="whenNotActive" fill="hold" evtFilter="cancelBubble" nodeType="interactiveSeq">
                <p:stCondLst>
                  <p:cond evt="onClick" delay="0">
                    <p:tgtEl>
                      <p:spTgt spid="588"/>
                    </p:tgtEl>
                  </p:cond>
                </p:stCondLst>
                <p:endSync evt="end" delay="0">
                  <p:rtn val="all"/>
                </p:endSync>
                <p:childTnLst>
                  <p:par>
                    <p:cTn id="4316" fill="hold">
                      <p:stCondLst>
                        <p:cond delay="0"/>
                      </p:stCondLst>
                      <p:childTnLst>
                        <p:par>
                          <p:cTn id="4317" fill="hold">
                            <p:stCondLst>
                              <p:cond delay="0"/>
                            </p:stCondLst>
                            <p:childTnLst>
                              <p:par>
                                <p:cTn id="4318" presetID="1" presetClass="entr" presetSubtype="0" fill="hold" grpId="0" nodeType="clickEffect">
                                  <p:stCondLst>
                                    <p:cond delay="0"/>
                                  </p:stCondLst>
                                  <p:childTnLst>
                                    <p:set>
                                      <p:cBhvr>
                                        <p:cTn id="4319" dur="1" fill="hold">
                                          <p:stCondLst>
                                            <p:cond delay="0"/>
                                          </p:stCondLst>
                                        </p:cTn>
                                        <p:tgtEl>
                                          <p:spTgt spid="594"/>
                                        </p:tgtEl>
                                        <p:attrNameLst>
                                          <p:attrName>style.visibility</p:attrName>
                                        </p:attrNameLst>
                                      </p:cBhvr>
                                      <p:to>
                                        <p:strVal val="visible"/>
                                      </p:to>
                                    </p:set>
                                  </p:childTnLst>
                                </p:cTn>
                              </p:par>
                              <p:par>
                                <p:cTn id="4320" presetID="1" presetClass="entr" presetSubtype="0" fill="hold" grpId="5" nodeType="withEffect">
                                  <p:stCondLst>
                                    <p:cond delay="0"/>
                                  </p:stCondLst>
                                  <p:childTnLst>
                                    <p:set>
                                      <p:cBhvr>
                                        <p:cTn id="4321" dur="1" fill="hold">
                                          <p:stCondLst>
                                            <p:cond delay="0"/>
                                          </p:stCondLst>
                                        </p:cTn>
                                        <p:tgtEl>
                                          <p:spTgt spid="562"/>
                                        </p:tgtEl>
                                        <p:attrNameLst>
                                          <p:attrName>style.visibility</p:attrName>
                                        </p:attrNameLst>
                                      </p:cBhvr>
                                      <p:to>
                                        <p:strVal val="visible"/>
                                      </p:to>
                                    </p:set>
                                  </p:childTnLst>
                                </p:cTn>
                              </p:par>
                              <p:par>
                                <p:cTn id="4322" presetID="10" presetClass="exit" presetSubtype="0" fill="hold" grpId="0" nodeType="withEffect">
                                  <p:stCondLst>
                                    <p:cond delay="0"/>
                                  </p:stCondLst>
                                  <p:childTnLst>
                                    <p:animEffect transition="out" filter="fade">
                                      <p:cBhvr>
                                        <p:cTn id="4323" dur="500"/>
                                        <p:tgtEl>
                                          <p:spTgt spid="570"/>
                                        </p:tgtEl>
                                      </p:cBhvr>
                                    </p:animEffect>
                                    <p:set>
                                      <p:cBhvr>
                                        <p:cTn id="4324"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8"/>
                  </p:tgtEl>
                </p:cond>
              </p:nextCondLst>
            </p:seq>
            <p:seq concurrent="1" nextAc="seek">
              <p:cTn id="4325" restart="whenNotActive" fill="hold" evtFilter="cancelBubble" nodeType="interactiveSeq">
                <p:stCondLst>
                  <p:cond evt="onClick" delay="0">
                    <p:tgtEl>
                      <p:spTgt spid="596"/>
                    </p:tgtEl>
                  </p:cond>
                </p:stCondLst>
                <p:endSync evt="end" delay="0">
                  <p:rtn val="all"/>
                </p:endSync>
                <p:childTnLst>
                  <p:par>
                    <p:cTn id="4326" fill="hold">
                      <p:stCondLst>
                        <p:cond delay="0"/>
                      </p:stCondLst>
                      <p:childTnLst>
                        <p:par>
                          <p:cTn id="4327" fill="hold">
                            <p:stCondLst>
                              <p:cond delay="0"/>
                            </p:stCondLst>
                            <p:childTnLst>
                              <p:par>
                                <p:cTn id="4328" presetID="1" presetClass="exit" presetSubtype="0" fill="hold" grpId="1" nodeType="clickEffect">
                                  <p:stCondLst>
                                    <p:cond delay="0"/>
                                  </p:stCondLst>
                                  <p:childTnLst>
                                    <p:set>
                                      <p:cBhvr>
                                        <p:cTn id="4329" dur="1" fill="hold">
                                          <p:stCondLst>
                                            <p:cond delay="0"/>
                                          </p:stCondLst>
                                        </p:cTn>
                                        <p:tgtEl>
                                          <p:spTgt spid="596"/>
                                        </p:tgtEl>
                                        <p:attrNameLst>
                                          <p:attrName>style.visibility</p:attrName>
                                        </p:attrNameLst>
                                      </p:cBhvr>
                                      <p:to>
                                        <p:strVal val="hidden"/>
                                      </p:to>
                                    </p:set>
                                  </p:childTnLst>
                                </p:cTn>
                              </p:par>
                              <p:par>
                                <p:cTn id="4330" presetID="10" presetClass="entr" presetSubtype="0" fill="hold" grpId="6" nodeType="withEffect">
                                  <p:stCondLst>
                                    <p:cond delay="0"/>
                                  </p:stCondLst>
                                  <p:childTnLst>
                                    <p:set>
                                      <p:cBhvr>
                                        <p:cTn id="4331" dur="1" fill="hold">
                                          <p:stCondLst>
                                            <p:cond delay="0"/>
                                          </p:stCondLst>
                                        </p:cTn>
                                        <p:tgtEl>
                                          <p:spTgt spid="570"/>
                                        </p:tgtEl>
                                        <p:attrNameLst>
                                          <p:attrName>style.visibility</p:attrName>
                                        </p:attrNameLst>
                                      </p:cBhvr>
                                      <p:to>
                                        <p:strVal val="visible"/>
                                      </p:to>
                                    </p:set>
                                    <p:animEffect transition="in" filter="fade">
                                      <p:cBhvr>
                                        <p:cTn id="4332" dur="500"/>
                                        <p:tgtEl>
                                          <p:spTgt spid="570"/>
                                        </p:tgtEl>
                                      </p:cBhvr>
                                    </p:animEffect>
                                  </p:childTnLst>
                                </p:cTn>
                              </p:par>
                            </p:childTnLst>
                          </p:cTn>
                        </p:par>
                      </p:childTnLst>
                    </p:cTn>
                  </p:par>
                </p:childTnLst>
              </p:cTn>
              <p:nextCondLst>
                <p:cond evt="onClick" delay="0">
                  <p:tgtEl>
                    <p:spTgt spid="596"/>
                  </p:tgtEl>
                </p:cond>
              </p:nextCondLst>
            </p:seq>
            <p:seq concurrent="1" nextAc="seek">
              <p:cTn id="4333" restart="whenNotActive" fill="hold" evtFilter="cancelBubble" nodeType="interactiveSeq">
                <p:stCondLst>
                  <p:cond evt="onClick" delay="0">
                    <p:tgtEl>
                      <p:spTgt spid="591"/>
                    </p:tgtEl>
                  </p:cond>
                </p:stCondLst>
                <p:endSync evt="end" delay="0">
                  <p:rtn val="all"/>
                </p:endSync>
                <p:childTnLst>
                  <p:par>
                    <p:cTn id="4334" fill="hold">
                      <p:stCondLst>
                        <p:cond delay="0"/>
                      </p:stCondLst>
                      <p:childTnLst>
                        <p:par>
                          <p:cTn id="4335" fill="hold">
                            <p:stCondLst>
                              <p:cond delay="0"/>
                            </p:stCondLst>
                            <p:childTnLst>
                              <p:par>
                                <p:cTn id="4336" presetID="1" presetClass="exit" presetSubtype="0" fill="hold" grpId="1" nodeType="clickEffect">
                                  <p:stCondLst>
                                    <p:cond delay="0"/>
                                  </p:stCondLst>
                                  <p:childTnLst>
                                    <p:set>
                                      <p:cBhvr>
                                        <p:cTn id="4337" dur="1" fill="hold">
                                          <p:stCondLst>
                                            <p:cond delay="0"/>
                                          </p:stCondLst>
                                        </p:cTn>
                                        <p:tgtEl>
                                          <p:spTgt spid="591"/>
                                        </p:tgtEl>
                                        <p:attrNameLst>
                                          <p:attrName>style.visibility</p:attrName>
                                        </p:attrNameLst>
                                      </p:cBhvr>
                                      <p:to>
                                        <p:strVal val="hidden"/>
                                      </p:to>
                                    </p:set>
                                  </p:childTnLst>
                                </p:cTn>
                              </p:par>
                              <p:par>
                                <p:cTn id="4338" presetID="10" presetClass="entr" presetSubtype="0" fill="hold" grpId="7" nodeType="withEffect">
                                  <p:stCondLst>
                                    <p:cond delay="0"/>
                                  </p:stCondLst>
                                  <p:childTnLst>
                                    <p:set>
                                      <p:cBhvr>
                                        <p:cTn id="4339" dur="1" fill="hold">
                                          <p:stCondLst>
                                            <p:cond delay="0"/>
                                          </p:stCondLst>
                                        </p:cTn>
                                        <p:tgtEl>
                                          <p:spTgt spid="570"/>
                                        </p:tgtEl>
                                        <p:attrNameLst>
                                          <p:attrName>style.visibility</p:attrName>
                                        </p:attrNameLst>
                                      </p:cBhvr>
                                      <p:to>
                                        <p:strVal val="visible"/>
                                      </p:to>
                                    </p:set>
                                    <p:animEffect transition="in" filter="fade">
                                      <p:cBhvr>
                                        <p:cTn id="4340" dur="500"/>
                                        <p:tgtEl>
                                          <p:spTgt spid="570"/>
                                        </p:tgtEl>
                                      </p:cBhvr>
                                    </p:animEffect>
                                  </p:childTnLst>
                                </p:cTn>
                              </p:par>
                              <p:par>
                                <p:cTn id="4341" presetID="1" presetClass="exit" presetSubtype="0" fill="hold" grpId="1" nodeType="withEffect">
                                  <p:stCondLst>
                                    <p:cond delay="0"/>
                                  </p:stCondLst>
                                  <p:childTnLst>
                                    <p:set>
                                      <p:cBhvr>
                                        <p:cTn id="4342" dur="1" fill="hold">
                                          <p:stCondLst>
                                            <p:cond delay="0"/>
                                          </p:stCondLst>
                                        </p:cTn>
                                        <p:tgtEl>
                                          <p:spTgt spid="567"/>
                                        </p:tgtEl>
                                        <p:attrNameLst>
                                          <p:attrName>style.visibility</p:attrName>
                                        </p:attrNameLst>
                                      </p:cBhvr>
                                      <p:to>
                                        <p:strVal val="hidden"/>
                                      </p:to>
                                    </p:set>
                                  </p:childTnLst>
                                </p:cTn>
                              </p:par>
                            </p:childTnLst>
                          </p:cTn>
                        </p:par>
                      </p:childTnLst>
                    </p:cTn>
                  </p:par>
                </p:childTnLst>
              </p:cTn>
              <p:nextCondLst>
                <p:cond evt="onClick" delay="0">
                  <p:tgtEl>
                    <p:spTgt spid="591"/>
                  </p:tgtEl>
                </p:cond>
              </p:nextCondLst>
            </p:seq>
            <p:seq concurrent="1" nextAc="seek">
              <p:cTn id="4343" restart="whenNotActive" fill="hold" evtFilter="cancelBubble" nodeType="interactiveSeq">
                <p:stCondLst>
                  <p:cond evt="onClick" delay="0">
                    <p:tgtEl>
                      <p:spTgt spid="592"/>
                    </p:tgtEl>
                  </p:cond>
                </p:stCondLst>
                <p:endSync evt="end" delay="0">
                  <p:rtn val="all"/>
                </p:endSync>
                <p:childTnLst>
                  <p:par>
                    <p:cTn id="4344" fill="hold">
                      <p:stCondLst>
                        <p:cond delay="0"/>
                      </p:stCondLst>
                      <p:childTnLst>
                        <p:par>
                          <p:cTn id="4345" fill="hold">
                            <p:stCondLst>
                              <p:cond delay="0"/>
                            </p:stCondLst>
                            <p:childTnLst>
                              <p:par>
                                <p:cTn id="4346" presetID="1" presetClass="exit" presetSubtype="0" fill="hold" grpId="1" nodeType="clickEffect">
                                  <p:stCondLst>
                                    <p:cond delay="0"/>
                                  </p:stCondLst>
                                  <p:childTnLst>
                                    <p:set>
                                      <p:cBhvr>
                                        <p:cTn id="4347" dur="1" fill="hold">
                                          <p:stCondLst>
                                            <p:cond delay="0"/>
                                          </p:stCondLst>
                                        </p:cTn>
                                        <p:tgtEl>
                                          <p:spTgt spid="592"/>
                                        </p:tgtEl>
                                        <p:attrNameLst>
                                          <p:attrName>style.visibility</p:attrName>
                                        </p:attrNameLst>
                                      </p:cBhvr>
                                      <p:to>
                                        <p:strVal val="hidden"/>
                                      </p:to>
                                    </p:set>
                                  </p:childTnLst>
                                </p:cTn>
                              </p:par>
                              <p:par>
                                <p:cTn id="4348" presetID="10" presetClass="entr" presetSubtype="0" fill="hold" grpId="11" nodeType="withEffect">
                                  <p:stCondLst>
                                    <p:cond delay="0"/>
                                  </p:stCondLst>
                                  <p:childTnLst>
                                    <p:set>
                                      <p:cBhvr>
                                        <p:cTn id="4349" dur="1" fill="hold">
                                          <p:stCondLst>
                                            <p:cond delay="0"/>
                                          </p:stCondLst>
                                        </p:cTn>
                                        <p:tgtEl>
                                          <p:spTgt spid="570"/>
                                        </p:tgtEl>
                                        <p:attrNameLst>
                                          <p:attrName>style.visibility</p:attrName>
                                        </p:attrNameLst>
                                      </p:cBhvr>
                                      <p:to>
                                        <p:strVal val="visible"/>
                                      </p:to>
                                    </p:set>
                                    <p:animEffect transition="in" filter="fade">
                                      <p:cBhvr>
                                        <p:cTn id="4350" dur="500"/>
                                        <p:tgtEl>
                                          <p:spTgt spid="570"/>
                                        </p:tgtEl>
                                      </p:cBhvr>
                                    </p:animEffect>
                                  </p:childTnLst>
                                </p:cTn>
                              </p:par>
                            </p:childTnLst>
                          </p:cTn>
                        </p:par>
                      </p:childTnLst>
                    </p:cTn>
                  </p:par>
                </p:childTnLst>
              </p:cTn>
              <p:nextCondLst>
                <p:cond evt="onClick" delay="0">
                  <p:tgtEl>
                    <p:spTgt spid="592"/>
                  </p:tgtEl>
                </p:cond>
              </p:nextCondLst>
            </p:seq>
            <p:seq concurrent="1" nextAc="seek">
              <p:cTn id="4351" restart="whenNotActive" fill="hold" evtFilter="cancelBubble" nodeType="interactiveSeq">
                <p:stCondLst>
                  <p:cond evt="onClick" delay="0">
                    <p:tgtEl>
                      <p:spTgt spid="593"/>
                    </p:tgtEl>
                  </p:cond>
                </p:stCondLst>
                <p:endSync evt="end" delay="0">
                  <p:rtn val="all"/>
                </p:endSync>
                <p:childTnLst>
                  <p:par>
                    <p:cTn id="4352" fill="hold">
                      <p:stCondLst>
                        <p:cond delay="0"/>
                      </p:stCondLst>
                      <p:childTnLst>
                        <p:par>
                          <p:cTn id="4353" fill="hold">
                            <p:stCondLst>
                              <p:cond delay="0"/>
                            </p:stCondLst>
                            <p:childTnLst>
                              <p:par>
                                <p:cTn id="4354" presetID="1" presetClass="exit" presetSubtype="0" fill="hold" grpId="0" nodeType="clickEffect">
                                  <p:stCondLst>
                                    <p:cond delay="0"/>
                                  </p:stCondLst>
                                  <p:childTnLst>
                                    <p:set>
                                      <p:cBhvr>
                                        <p:cTn id="4355" dur="1" fill="hold">
                                          <p:stCondLst>
                                            <p:cond delay="0"/>
                                          </p:stCondLst>
                                        </p:cTn>
                                        <p:tgtEl>
                                          <p:spTgt spid="593"/>
                                        </p:tgtEl>
                                        <p:attrNameLst>
                                          <p:attrName>style.visibility</p:attrName>
                                        </p:attrNameLst>
                                      </p:cBhvr>
                                      <p:to>
                                        <p:strVal val="hidden"/>
                                      </p:to>
                                    </p:set>
                                  </p:childTnLst>
                                </p:cTn>
                              </p:par>
                              <p:par>
                                <p:cTn id="4356" presetID="1" presetClass="exit" presetSubtype="0" fill="hold" grpId="4" nodeType="withEffect">
                                  <p:stCondLst>
                                    <p:cond delay="0"/>
                                  </p:stCondLst>
                                  <p:childTnLst>
                                    <p:set>
                                      <p:cBhvr>
                                        <p:cTn id="4357" dur="1" fill="hold">
                                          <p:stCondLst>
                                            <p:cond delay="0"/>
                                          </p:stCondLst>
                                        </p:cTn>
                                        <p:tgtEl>
                                          <p:spTgt spid="562"/>
                                        </p:tgtEl>
                                        <p:attrNameLst>
                                          <p:attrName>style.visibility</p:attrName>
                                        </p:attrNameLst>
                                      </p:cBhvr>
                                      <p:to>
                                        <p:strVal val="hidden"/>
                                      </p:to>
                                    </p:set>
                                  </p:childTnLst>
                                </p:cTn>
                              </p:par>
                              <p:par>
                                <p:cTn id="4358" presetID="10" presetClass="entr" presetSubtype="0" fill="hold" grpId="10" nodeType="withEffect">
                                  <p:stCondLst>
                                    <p:cond delay="0"/>
                                  </p:stCondLst>
                                  <p:childTnLst>
                                    <p:set>
                                      <p:cBhvr>
                                        <p:cTn id="4359" dur="1" fill="hold">
                                          <p:stCondLst>
                                            <p:cond delay="0"/>
                                          </p:stCondLst>
                                        </p:cTn>
                                        <p:tgtEl>
                                          <p:spTgt spid="570"/>
                                        </p:tgtEl>
                                        <p:attrNameLst>
                                          <p:attrName>style.visibility</p:attrName>
                                        </p:attrNameLst>
                                      </p:cBhvr>
                                      <p:to>
                                        <p:strVal val="visible"/>
                                      </p:to>
                                    </p:set>
                                    <p:animEffect transition="in" filter="fade">
                                      <p:cBhvr>
                                        <p:cTn id="4360" dur="500"/>
                                        <p:tgtEl>
                                          <p:spTgt spid="570"/>
                                        </p:tgtEl>
                                      </p:cBhvr>
                                    </p:animEffect>
                                  </p:childTnLst>
                                </p:cTn>
                              </p:par>
                            </p:childTnLst>
                          </p:cTn>
                        </p:par>
                      </p:childTnLst>
                    </p:cTn>
                  </p:par>
                </p:childTnLst>
              </p:cTn>
              <p:nextCondLst>
                <p:cond evt="onClick" delay="0">
                  <p:tgtEl>
                    <p:spTgt spid="593"/>
                  </p:tgtEl>
                </p:cond>
              </p:nextCondLst>
            </p:seq>
            <p:seq concurrent="1" nextAc="seek">
              <p:cTn id="4361" restart="whenNotActive" fill="hold" evtFilter="cancelBubble" nodeType="interactiveSeq">
                <p:stCondLst>
                  <p:cond evt="onClick" delay="0">
                    <p:tgtEl>
                      <p:spTgt spid="594"/>
                    </p:tgtEl>
                  </p:cond>
                </p:stCondLst>
                <p:endSync evt="end" delay="0">
                  <p:rtn val="all"/>
                </p:endSync>
                <p:childTnLst>
                  <p:par>
                    <p:cTn id="4362" fill="hold">
                      <p:stCondLst>
                        <p:cond delay="0"/>
                      </p:stCondLst>
                      <p:childTnLst>
                        <p:par>
                          <p:cTn id="4363" fill="hold">
                            <p:stCondLst>
                              <p:cond delay="0"/>
                            </p:stCondLst>
                            <p:childTnLst>
                              <p:par>
                                <p:cTn id="4364" presetID="1" presetClass="exit" presetSubtype="0" fill="hold" grpId="1" nodeType="clickEffect">
                                  <p:stCondLst>
                                    <p:cond delay="0"/>
                                  </p:stCondLst>
                                  <p:childTnLst>
                                    <p:set>
                                      <p:cBhvr>
                                        <p:cTn id="4365" dur="1" fill="hold">
                                          <p:stCondLst>
                                            <p:cond delay="0"/>
                                          </p:stCondLst>
                                        </p:cTn>
                                        <p:tgtEl>
                                          <p:spTgt spid="594"/>
                                        </p:tgtEl>
                                        <p:attrNameLst>
                                          <p:attrName>style.visibility</p:attrName>
                                        </p:attrNameLst>
                                      </p:cBhvr>
                                      <p:to>
                                        <p:strVal val="hidden"/>
                                      </p:to>
                                    </p:set>
                                  </p:childTnLst>
                                </p:cTn>
                              </p:par>
                              <p:par>
                                <p:cTn id="4366" presetID="1" presetClass="exit" presetSubtype="0" fill="hold" grpId="3" nodeType="withEffect">
                                  <p:stCondLst>
                                    <p:cond delay="0"/>
                                  </p:stCondLst>
                                  <p:childTnLst>
                                    <p:set>
                                      <p:cBhvr>
                                        <p:cTn id="4367" dur="1" fill="hold">
                                          <p:stCondLst>
                                            <p:cond delay="0"/>
                                          </p:stCondLst>
                                        </p:cTn>
                                        <p:tgtEl>
                                          <p:spTgt spid="562"/>
                                        </p:tgtEl>
                                        <p:attrNameLst>
                                          <p:attrName>style.visibility</p:attrName>
                                        </p:attrNameLst>
                                      </p:cBhvr>
                                      <p:to>
                                        <p:strVal val="hidden"/>
                                      </p:to>
                                    </p:set>
                                  </p:childTnLst>
                                </p:cTn>
                              </p:par>
                              <p:par>
                                <p:cTn id="4368" presetID="10" presetClass="entr" presetSubtype="0" fill="hold" grpId="9" nodeType="withEffect">
                                  <p:stCondLst>
                                    <p:cond delay="0"/>
                                  </p:stCondLst>
                                  <p:childTnLst>
                                    <p:set>
                                      <p:cBhvr>
                                        <p:cTn id="4369" dur="1" fill="hold">
                                          <p:stCondLst>
                                            <p:cond delay="0"/>
                                          </p:stCondLst>
                                        </p:cTn>
                                        <p:tgtEl>
                                          <p:spTgt spid="570"/>
                                        </p:tgtEl>
                                        <p:attrNameLst>
                                          <p:attrName>style.visibility</p:attrName>
                                        </p:attrNameLst>
                                      </p:cBhvr>
                                      <p:to>
                                        <p:strVal val="visible"/>
                                      </p:to>
                                    </p:set>
                                    <p:animEffect transition="in" filter="fade">
                                      <p:cBhvr>
                                        <p:cTn id="4370" dur="500"/>
                                        <p:tgtEl>
                                          <p:spTgt spid="570"/>
                                        </p:tgtEl>
                                      </p:cBhvr>
                                    </p:animEffect>
                                  </p:childTnLst>
                                </p:cTn>
                              </p:par>
                            </p:childTnLst>
                          </p:cTn>
                        </p:par>
                      </p:childTnLst>
                    </p:cTn>
                  </p:par>
                </p:childTnLst>
              </p:cTn>
              <p:nextCondLst>
                <p:cond evt="onClick" delay="0">
                  <p:tgtEl>
                    <p:spTgt spid="594"/>
                  </p:tgtEl>
                </p:cond>
              </p:nextCondLst>
            </p:seq>
            <p:seq concurrent="1" nextAc="seek">
              <p:cTn id="4371" restart="whenNotActive" fill="hold" evtFilter="cancelBubble" nodeType="interactiveSeq">
                <p:stCondLst>
                  <p:cond evt="onClick" delay="0">
                    <p:tgtEl>
                      <p:spTgt spid="595"/>
                    </p:tgtEl>
                  </p:cond>
                </p:stCondLst>
                <p:endSync evt="end" delay="0">
                  <p:rtn val="all"/>
                </p:endSync>
                <p:childTnLst>
                  <p:par>
                    <p:cTn id="4372" fill="hold">
                      <p:stCondLst>
                        <p:cond delay="0"/>
                      </p:stCondLst>
                      <p:childTnLst>
                        <p:par>
                          <p:cTn id="4373" fill="hold">
                            <p:stCondLst>
                              <p:cond delay="0"/>
                            </p:stCondLst>
                            <p:childTnLst>
                              <p:par>
                                <p:cTn id="4374" presetID="1" presetClass="exit" presetSubtype="0" fill="hold" grpId="1" nodeType="clickEffect">
                                  <p:stCondLst>
                                    <p:cond delay="0"/>
                                  </p:stCondLst>
                                  <p:childTnLst>
                                    <p:set>
                                      <p:cBhvr>
                                        <p:cTn id="4375" dur="1" fill="hold">
                                          <p:stCondLst>
                                            <p:cond delay="0"/>
                                          </p:stCondLst>
                                        </p:cTn>
                                        <p:tgtEl>
                                          <p:spTgt spid="595"/>
                                        </p:tgtEl>
                                        <p:attrNameLst>
                                          <p:attrName>style.visibility</p:attrName>
                                        </p:attrNameLst>
                                      </p:cBhvr>
                                      <p:to>
                                        <p:strVal val="hidden"/>
                                      </p:to>
                                    </p:set>
                                  </p:childTnLst>
                                </p:cTn>
                              </p:par>
                              <p:par>
                                <p:cTn id="4376" presetID="1" presetClass="exit" presetSubtype="0" fill="hold" grpId="2" nodeType="withEffect">
                                  <p:stCondLst>
                                    <p:cond delay="0"/>
                                  </p:stCondLst>
                                  <p:childTnLst>
                                    <p:set>
                                      <p:cBhvr>
                                        <p:cTn id="4377" dur="1" fill="hold">
                                          <p:stCondLst>
                                            <p:cond delay="0"/>
                                          </p:stCondLst>
                                        </p:cTn>
                                        <p:tgtEl>
                                          <p:spTgt spid="562"/>
                                        </p:tgtEl>
                                        <p:attrNameLst>
                                          <p:attrName>style.visibility</p:attrName>
                                        </p:attrNameLst>
                                      </p:cBhvr>
                                      <p:to>
                                        <p:strVal val="hidden"/>
                                      </p:to>
                                    </p:set>
                                  </p:childTnLst>
                                </p:cTn>
                              </p:par>
                              <p:par>
                                <p:cTn id="4378" presetID="10" presetClass="entr" presetSubtype="0" fill="hold" grpId="8" nodeType="withEffect">
                                  <p:stCondLst>
                                    <p:cond delay="0"/>
                                  </p:stCondLst>
                                  <p:childTnLst>
                                    <p:set>
                                      <p:cBhvr>
                                        <p:cTn id="4379" dur="1" fill="hold">
                                          <p:stCondLst>
                                            <p:cond delay="0"/>
                                          </p:stCondLst>
                                        </p:cTn>
                                        <p:tgtEl>
                                          <p:spTgt spid="570"/>
                                        </p:tgtEl>
                                        <p:attrNameLst>
                                          <p:attrName>style.visibility</p:attrName>
                                        </p:attrNameLst>
                                      </p:cBhvr>
                                      <p:to>
                                        <p:strVal val="visible"/>
                                      </p:to>
                                    </p:set>
                                    <p:animEffect transition="in" filter="fade">
                                      <p:cBhvr>
                                        <p:cTn id="4380" dur="500"/>
                                        <p:tgtEl>
                                          <p:spTgt spid="570"/>
                                        </p:tgtEl>
                                      </p:cBhvr>
                                    </p:animEffect>
                                  </p:childTnLst>
                                </p:cTn>
                              </p:par>
                            </p:childTnLst>
                          </p:cTn>
                        </p:par>
                      </p:childTnLst>
                    </p:cTn>
                  </p:par>
                </p:childTnLst>
              </p:cTn>
              <p:nextCondLst>
                <p:cond evt="onClick" delay="0">
                  <p:tgtEl>
                    <p:spTgt spid="595"/>
                  </p:tgtEl>
                </p:cond>
              </p:nextCondLst>
            </p:seq>
            <p:seq concurrent="1" nextAc="seek">
              <p:cTn id="4381" restart="whenNotActive" fill="hold" evtFilter="cancelBubble" nodeType="interactiveSeq">
                <p:stCondLst>
                  <p:cond evt="onClick" delay="0">
                    <p:tgtEl>
                      <p:spTgt spid="597"/>
                    </p:tgtEl>
                  </p:cond>
                </p:stCondLst>
                <p:endSync evt="end" delay="0">
                  <p:rtn val="all"/>
                </p:endSync>
                <p:childTnLst>
                  <p:par>
                    <p:cTn id="4382" fill="hold">
                      <p:stCondLst>
                        <p:cond delay="0"/>
                      </p:stCondLst>
                      <p:childTnLst>
                        <p:par>
                          <p:cTn id="4383" fill="hold">
                            <p:stCondLst>
                              <p:cond delay="0"/>
                            </p:stCondLst>
                            <p:childTnLst>
                              <p:par>
                                <p:cTn id="4384" presetID="1" presetClass="entr" presetSubtype="0" fill="hold" grpId="0" nodeType="clickEffect">
                                  <p:stCondLst>
                                    <p:cond delay="0"/>
                                  </p:stCondLst>
                                  <p:childTnLst>
                                    <p:set>
                                      <p:cBhvr>
                                        <p:cTn id="4385" dur="1" fill="hold">
                                          <p:stCondLst>
                                            <p:cond delay="0"/>
                                          </p:stCondLst>
                                        </p:cTn>
                                        <p:tgtEl>
                                          <p:spTgt spid="603"/>
                                        </p:tgtEl>
                                        <p:attrNameLst>
                                          <p:attrName>style.visibility</p:attrName>
                                        </p:attrNameLst>
                                      </p:cBhvr>
                                      <p:to>
                                        <p:strVal val="visible"/>
                                      </p:to>
                                    </p:set>
                                  </p:childTnLst>
                                </p:cTn>
                              </p:par>
                              <p:par>
                                <p:cTn id="4386" presetID="1" presetClass="entr" presetSubtype="0" fill="hold" grpId="2" nodeType="withEffect">
                                  <p:stCondLst>
                                    <p:cond delay="0"/>
                                  </p:stCondLst>
                                  <p:childTnLst>
                                    <p:set>
                                      <p:cBhvr>
                                        <p:cTn id="4387" dur="1" fill="hold">
                                          <p:stCondLst>
                                            <p:cond delay="0"/>
                                          </p:stCondLst>
                                        </p:cTn>
                                        <p:tgtEl>
                                          <p:spTgt spid="561"/>
                                        </p:tgtEl>
                                        <p:attrNameLst>
                                          <p:attrName>style.visibility</p:attrName>
                                        </p:attrNameLst>
                                      </p:cBhvr>
                                      <p:to>
                                        <p:strVal val="visible"/>
                                      </p:to>
                                    </p:set>
                                  </p:childTnLst>
                                </p:cTn>
                              </p:par>
                              <p:par>
                                <p:cTn id="4388" presetID="10" presetClass="exit" presetSubtype="0" fill="hold" grpId="0" nodeType="withEffect">
                                  <p:stCondLst>
                                    <p:cond delay="0"/>
                                  </p:stCondLst>
                                  <p:childTnLst>
                                    <p:animEffect transition="out" filter="fade">
                                      <p:cBhvr>
                                        <p:cTn id="4389" dur="500"/>
                                        <p:tgtEl>
                                          <p:spTgt spid="569"/>
                                        </p:tgtEl>
                                      </p:cBhvr>
                                    </p:animEffect>
                                    <p:set>
                                      <p:cBhvr>
                                        <p:cTn id="4390"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7"/>
                  </p:tgtEl>
                </p:cond>
              </p:nextCondLst>
            </p:seq>
            <p:seq concurrent="1" nextAc="seek">
              <p:cTn id="4391" restart="whenNotActive" fill="hold" evtFilter="cancelBubble" nodeType="interactiveSeq">
                <p:stCondLst>
                  <p:cond evt="onClick" delay="0">
                    <p:tgtEl>
                      <p:spTgt spid="598"/>
                    </p:tgtEl>
                  </p:cond>
                </p:stCondLst>
                <p:endSync evt="end" delay="0">
                  <p:rtn val="all"/>
                </p:endSync>
                <p:childTnLst>
                  <p:par>
                    <p:cTn id="4392" fill="hold">
                      <p:stCondLst>
                        <p:cond delay="0"/>
                      </p:stCondLst>
                      <p:childTnLst>
                        <p:par>
                          <p:cTn id="4393" fill="hold">
                            <p:stCondLst>
                              <p:cond delay="0"/>
                            </p:stCondLst>
                            <p:childTnLst>
                              <p:par>
                                <p:cTn id="4394" presetID="1" presetClass="entr" presetSubtype="0" fill="hold" grpId="0" nodeType="clickEffect">
                                  <p:stCondLst>
                                    <p:cond delay="0"/>
                                  </p:stCondLst>
                                  <p:childTnLst>
                                    <p:set>
                                      <p:cBhvr>
                                        <p:cTn id="4395" dur="1" fill="hold">
                                          <p:stCondLst>
                                            <p:cond delay="0"/>
                                          </p:stCondLst>
                                        </p:cTn>
                                        <p:tgtEl>
                                          <p:spTgt spid="604"/>
                                        </p:tgtEl>
                                        <p:attrNameLst>
                                          <p:attrName>style.visibility</p:attrName>
                                        </p:attrNameLst>
                                      </p:cBhvr>
                                      <p:to>
                                        <p:strVal val="visible"/>
                                      </p:to>
                                    </p:set>
                                  </p:childTnLst>
                                </p:cTn>
                              </p:par>
                              <p:par>
                                <p:cTn id="4396" presetID="10" presetClass="exit" presetSubtype="0" fill="hold" grpId="1" nodeType="withEffect">
                                  <p:stCondLst>
                                    <p:cond delay="0"/>
                                  </p:stCondLst>
                                  <p:childTnLst>
                                    <p:animEffect transition="out" filter="fade">
                                      <p:cBhvr>
                                        <p:cTn id="4397" dur="500"/>
                                        <p:tgtEl>
                                          <p:spTgt spid="569"/>
                                        </p:tgtEl>
                                      </p:cBhvr>
                                    </p:animEffect>
                                    <p:set>
                                      <p:cBhvr>
                                        <p:cTn id="439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8"/>
                  </p:tgtEl>
                </p:cond>
              </p:nextCondLst>
            </p:seq>
            <p:seq concurrent="1" nextAc="seek">
              <p:cTn id="4399" restart="whenNotActive" fill="hold" evtFilter="cancelBubble" nodeType="interactiveSeq">
                <p:stCondLst>
                  <p:cond evt="onClick" delay="0">
                    <p:tgtEl>
                      <p:spTgt spid="599"/>
                    </p:tgtEl>
                  </p:cond>
                </p:stCondLst>
                <p:endSync evt="end" delay="0">
                  <p:rtn val="all"/>
                </p:endSync>
                <p:childTnLst>
                  <p:par>
                    <p:cTn id="4400" fill="hold">
                      <p:stCondLst>
                        <p:cond delay="0"/>
                      </p:stCondLst>
                      <p:childTnLst>
                        <p:par>
                          <p:cTn id="4401" fill="hold">
                            <p:stCondLst>
                              <p:cond delay="0"/>
                            </p:stCondLst>
                            <p:childTnLst>
                              <p:par>
                                <p:cTn id="4402" presetID="1" presetClass="entr" presetSubtype="0" fill="hold" grpId="1" nodeType="clickEffect">
                                  <p:stCondLst>
                                    <p:cond delay="0"/>
                                  </p:stCondLst>
                                  <p:childTnLst>
                                    <p:set>
                                      <p:cBhvr>
                                        <p:cTn id="4403" dur="1" fill="hold">
                                          <p:stCondLst>
                                            <p:cond delay="0"/>
                                          </p:stCondLst>
                                        </p:cTn>
                                        <p:tgtEl>
                                          <p:spTgt spid="605"/>
                                        </p:tgtEl>
                                        <p:attrNameLst>
                                          <p:attrName>style.visibility</p:attrName>
                                        </p:attrNameLst>
                                      </p:cBhvr>
                                      <p:to>
                                        <p:strVal val="visible"/>
                                      </p:to>
                                    </p:set>
                                  </p:childTnLst>
                                </p:cTn>
                              </p:par>
                              <p:par>
                                <p:cTn id="4404" presetID="1" presetClass="entr" presetSubtype="0" fill="hold" grpId="0" nodeType="withEffect">
                                  <p:stCondLst>
                                    <p:cond delay="0"/>
                                  </p:stCondLst>
                                  <p:childTnLst>
                                    <p:set>
                                      <p:cBhvr>
                                        <p:cTn id="4405" dur="1" fill="hold">
                                          <p:stCondLst>
                                            <p:cond delay="0"/>
                                          </p:stCondLst>
                                        </p:cTn>
                                        <p:tgtEl>
                                          <p:spTgt spid="561"/>
                                        </p:tgtEl>
                                        <p:attrNameLst>
                                          <p:attrName>style.visibility</p:attrName>
                                        </p:attrNameLst>
                                      </p:cBhvr>
                                      <p:to>
                                        <p:strVal val="visible"/>
                                      </p:to>
                                    </p:set>
                                  </p:childTnLst>
                                </p:cTn>
                              </p:par>
                              <p:par>
                                <p:cTn id="4406" presetID="10" presetClass="exit" presetSubtype="0" fill="hold" grpId="2" nodeType="withEffect">
                                  <p:stCondLst>
                                    <p:cond delay="0"/>
                                  </p:stCondLst>
                                  <p:childTnLst>
                                    <p:animEffect transition="out" filter="fade">
                                      <p:cBhvr>
                                        <p:cTn id="4407" dur="500"/>
                                        <p:tgtEl>
                                          <p:spTgt spid="569"/>
                                        </p:tgtEl>
                                      </p:cBhvr>
                                    </p:animEffect>
                                    <p:set>
                                      <p:cBhvr>
                                        <p:cTn id="440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9"/>
                  </p:tgtEl>
                </p:cond>
              </p:nextCondLst>
            </p:seq>
            <p:seq concurrent="1" nextAc="seek">
              <p:cTn id="4409" restart="whenNotActive" fill="hold" evtFilter="cancelBubble" nodeType="interactiveSeq">
                <p:stCondLst>
                  <p:cond evt="onClick" delay="0">
                    <p:tgtEl>
                      <p:spTgt spid="601"/>
                    </p:tgtEl>
                  </p:cond>
                </p:stCondLst>
                <p:endSync evt="end" delay="0">
                  <p:rtn val="all"/>
                </p:endSync>
                <p:childTnLst>
                  <p:par>
                    <p:cTn id="4410" fill="hold">
                      <p:stCondLst>
                        <p:cond delay="0"/>
                      </p:stCondLst>
                      <p:childTnLst>
                        <p:par>
                          <p:cTn id="4411" fill="hold">
                            <p:stCondLst>
                              <p:cond delay="0"/>
                            </p:stCondLst>
                            <p:childTnLst>
                              <p:par>
                                <p:cTn id="4412" presetID="1" presetClass="entr" presetSubtype="0" fill="hold" grpId="0" nodeType="clickEffect">
                                  <p:stCondLst>
                                    <p:cond delay="0"/>
                                  </p:stCondLst>
                                  <p:childTnLst>
                                    <p:set>
                                      <p:cBhvr>
                                        <p:cTn id="4413" dur="1" fill="hold">
                                          <p:stCondLst>
                                            <p:cond delay="0"/>
                                          </p:stCondLst>
                                        </p:cTn>
                                        <p:tgtEl>
                                          <p:spTgt spid="607"/>
                                        </p:tgtEl>
                                        <p:attrNameLst>
                                          <p:attrName>style.visibility</p:attrName>
                                        </p:attrNameLst>
                                      </p:cBhvr>
                                      <p:to>
                                        <p:strVal val="visible"/>
                                      </p:to>
                                    </p:set>
                                  </p:childTnLst>
                                </p:cTn>
                              </p:par>
                              <p:par>
                                <p:cTn id="4414" presetID="1" presetClass="entr" presetSubtype="0" fill="hold" grpId="0" nodeType="withEffect">
                                  <p:stCondLst>
                                    <p:cond delay="0"/>
                                  </p:stCondLst>
                                  <p:childTnLst>
                                    <p:set>
                                      <p:cBhvr>
                                        <p:cTn id="4415" dur="1" fill="hold">
                                          <p:stCondLst>
                                            <p:cond delay="0"/>
                                          </p:stCondLst>
                                        </p:cTn>
                                        <p:tgtEl>
                                          <p:spTgt spid="568"/>
                                        </p:tgtEl>
                                        <p:attrNameLst>
                                          <p:attrName>style.visibility</p:attrName>
                                        </p:attrNameLst>
                                      </p:cBhvr>
                                      <p:to>
                                        <p:strVal val="visible"/>
                                      </p:to>
                                    </p:set>
                                  </p:childTnLst>
                                </p:cTn>
                              </p:par>
                              <p:par>
                                <p:cTn id="4416" presetID="10" presetClass="exit" presetSubtype="0" fill="hold" grpId="3" nodeType="withEffect">
                                  <p:stCondLst>
                                    <p:cond delay="0"/>
                                  </p:stCondLst>
                                  <p:childTnLst>
                                    <p:animEffect transition="out" filter="fade">
                                      <p:cBhvr>
                                        <p:cTn id="4417" dur="500"/>
                                        <p:tgtEl>
                                          <p:spTgt spid="569"/>
                                        </p:tgtEl>
                                      </p:cBhvr>
                                    </p:animEffect>
                                    <p:set>
                                      <p:cBhvr>
                                        <p:cTn id="441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1"/>
                  </p:tgtEl>
                </p:cond>
              </p:nextCondLst>
            </p:seq>
            <p:seq concurrent="1" nextAc="seek">
              <p:cTn id="4419" restart="whenNotActive" fill="hold" evtFilter="cancelBubble" nodeType="interactiveSeq">
                <p:stCondLst>
                  <p:cond evt="onClick" delay="0">
                    <p:tgtEl>
                      <p:spTgt spid="602"/>
                    </p:tgtEl>
                  </p:cond>
                </p:stCondLst>
                <p:endSync evt="end" delay="0">
                  <p:rtn val="all"/>
                </p:endSync>
                <p:childTnLst>
                  <p:par>
                    <p:cTn id="4420" fill="hold">
                      <p:stCondLst>
                        <p:cond delay="0"/>
                      </p:stCondLst>
                      <p:childTnLst>
                        <p:par>
                          <p:cTn id="4421" fill="hold">
                            <p:stCondLst>
                              <p:cond delay="0"/>
                            </p:stCondLst>
                            <p:childTnLst>
                              <p:par>
                                <p:cTn id="4422" presetID="1" presetClass="entr" presetSubtype="0" fill="hold" grpId="0" nodeType="clickEffect">
                                  <p:stCondLst>
                                    <p:cond delay="0"/>
                                  </p:stCondLst>
                                  <p:childTnLst>
                                    <p:set>
                                      <p:cBhvr>
                                        <p:cTn id="4423" dur="1" fill="hold">
                                          <p:stCondLst>
                                            <p:cond delay="0"/>
                                          </p:stCondLst>
                                        </p:cTn>
                                        <p:tgtEl>
                                          <p:spTgt spid="608"/>
                                        </p:tgtEl>
                                        <p:attrNameLst>
                                          <p:attrName>style.visibility</p:attrName>
                                        </p:attrNameLst>
                                      </p:cBhvr>
                                      <p:to>
                                        <p:strVal val="visible"/>
                                      </p:to>
                                    </p:set>
                                  </p:childTnLst>
                                </p:cTn>
                              </p:par>
                              <p:par>
                                <p:cTn id="4424" presetID="10" presetClass="exit" presetSubtype="0" fill="hold" grpId="4" nodeType="withEffect">
                                  <p:stCondLst>
                                    <p:cond delay="0"/>
                                  </p:stCondLst>
                                  <p:childTnLst>
                                    <p:animEffect transition="out" filter="fade">
                                      <p:cBhvr>
                                        <p:cTn id="4425" dur="500"/>
                                        <p:tgtEl>
                                          <p:spTgt spid="569"/>
                                        </p:tgtEl>
                                      </p:cBhvr>
                                    </p:animEffect>
                                    <p:set>
                                      <p:cBhvr>
                                        <p:cTn id="4426"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2"/>
                  </p:tgtEl>
                </p:cond>
              </p:nextCondLst>
            </p:seq>
            <p:seq concurrent="1" nextAc="seek">
              <p:cTn id="4427" restart="whenNotActive" fill="hold" evtFilter="cancelBubble" nodeType="interactiveSeq">
                <p:stCondLst>
                  <p:cond evt="onClick" delay="0">
                    <p:tgtEl>
                      <p:spTgt spid="600"/>
                    </p:tgtEl>
                  </p:cond>
                </p:stCondLst>
                <p:endSync evt="end" delay="0">
                  <p:rtn val="all"/>
                </p:endSync>
                <p:childTnLst>
                  <p:par>
                    <p:cTn id="4428" fill="hold">
                      <p:stCondLst>
                        <p:cond delay="0"/>
                      </p:stCondLst>
                      <p:childTnLst>
                        <p:par>
                          <p:cTn id="4429" fill="hold">
                            <p:stCondLst>
                              <p:cond delay="0"/>
                            </p:stCondLst>
                            <p:childTnLst>
                              <p:par>
                                <p:cTn id="4430" presetID="1" presetClass="entr" presetSubtype="0" fill="hold" grpId="0" nodeType="clickEffect">
                                  <p:stCondLst>
                                    <p:cond delay="0"/>
                                  </p:stCondLst>
                                  <p:childTnLst>
                                    <p:set>
                                      <p:cBhvr>
                                        <p:cTn id="4431" dur="1" fill="hold">
                                          <p:stCondLst>
                                            <p:cond delay="0"/>
                                          </p:stCondLst>
                                        </p:cTn>
                                        <p:tgtEl>
                                          <p:spTgt spid="606"/>
                                        </p:tgtEl>
                                        <p:attrNameLst>
                                          <p:attrName>style.visibility</p:attrName>
                                        </p:attrNameLst>
                                      </p:cBhvr>
                                      <p:to>
                                        <p:strVal val="visible"/>
                                      </p:to>
                                    </p:set>
                                  </p:childTnLst>
                                </p:cTn>
                              </p:par>
                              <p:par>
                                <p:cTn id="4432" presetID="1" presetClass="entr" presetSubtype="0" fill="hold" grpId="1" nodeType="withEffect">
                                  <p:stCondLst>
                                    <p:cond delay="0"/>
                                  </p:stCondLst>
                                  <p:childTnLst>
                                    <p:set>
                                      <p:cBhvr>
                                        <p:cTn id="4433" dur="1" fill="hold">
                                          <p:stCondLst>
                                            <p:cond delay="0"/>
                                          </p:stCondLst>
                                        </p:cTn>
                                        <p:tgtEl>
                                          <p:spTgt spid="561"/>
                                        </p:tgtEl>
                                        <p:attrNameLst>
                                          <p:attrName>style.visibility</p:attrName>
                                        </p:attrNameLst>
                                      </p:cBhvr>
                                      <p:to>
                                        <p:strVal val="visible"/>
                                      </p:to>
                                    </p:set>
                                  </p:childTnLst>
                                </p:cTn>
                              </p:par>
                              <p:par>
                                <p:cTn id="4434" presetID="10" presetClass="exit" presetSubtype="0" fill="hold" grpId="5" nodeType="withEffect">
                                  <p:stCondLst>
                                    <p:cond delay="0"/>
                                  </p:stCondLst>
                                  <p:childTnLst>
                                    <p:animEffect transition="out" filter="fade">
                                      <p:cBhvr>
                                        <p:cTn id="4435" dur="500"/>
                                        <p:tgtEl>
                                          <p:spTgt spid="569"/>
                                        </p:tgtEl>
                                      </p:cBhvr>
                                    </p:animEffect>
                                    <p:set>
                                      <p:cBhvr>
                                        <p:cTn id="4436"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0"/>
                  </p:tgtEl>
                </p:cond>
              </p:nextCondLst>
            </p:seq>
            <p:seq concurrent="1" nextAc="seek">
              <p:cTn id="4437" restart="whenNotActive" fill="hold" evtFilter="cancelBubble" nodeType="interactiveSeq">
                <p:stCondLst>
                  <p:cond evt="onClick" delay="0">
                    <p:tgtEl>
                      <p:spTgt spid="608"/>
                    </p:tgtEl>
                  </p:cond>
                </p:stCondLst>
                <p:endSync evt="end" delay="0">
                  <p:rtn val="all"/>
                </p:endSync>
                <p:childTnLst>
                  <p:par>
                    <p:cTn id="4438" fill="hold">
                      <p:stCondLst>
                        <p:cond delay="0"/>
                      </p:stCondLst>
                      <p:childTnLst>
                        <p:par>
                          <p:cTn id="4439" fill="hold">
                            <p:stCondLst>
                              <p:cond delay="0"/>
                            </p:stCondLst>
                            <p:childTnLst>
                              <p:par>
                                <p:cTn id="4440" presetID="1" presetClass="exit" presetSubtype="0" fill="hold" grpId="1" nodeType="clickEffect">
                                  <p:stCondLst>
                                    <p:cond delay="0"/>
                                  </p:stCondLst>
                                  <p:childTnLst>
                                    <p:set>
                                      <p:cBhvr>
                                        <p:cTn id="4441" dur="1" fill="hold">
                                          <p:stCondLst>
                                            <p:cond delay="0"/>
                                          </p:stCondLst>
                                        </p:cTn>
                                        <p:tgtEl>
                                          <p:spTgt spid="608"/>
                                        </p:tgtEl>
                                        <p:attrNameLst>
                                          <p:attrName>style.visibility</p:attrName>
                                        </p:attrNameLst>
                                      </p:cBhvr>
                                      <p:to>
                                        <p:strVal val="hidden"/>
                                      </p:to>
                                    </p:set>
                                  </p:childTnLst>
                                </p:cTn>
                              </p:par>
                              <p:par>
                                <p:cTn id="4442" presetID="10" presetClass="entr" presetSubtype="0" fill="hold" grpId="6" nodeType="withEffect">
                                  <p:stCondLst>
                                    <p:cond delay="0"/>
                                  </p:stCondLst>
                                  <p:childTnLst>
                                    <p:set>
                                      <p:cBhvr>
                                        <p:cTn id="4443" dur="1" fill="hold">
                                          <p:stCondLst>
                                            <p:cond delay="0"/>
                                          </p:stCondLst>
                                        </p:cTn>
                                        <p:tgtEl>
                                          <p:spTgt spid="569"/>
                                        </p:tgtEl>
                                        <p:attrNameLst>
                                          <p:attrName>style.visibility</p:attrName>
                                        </p:attrNameLst>
                                      </p:cBhvr>
                                      <p:to>
                                        <p:strVal val="visible"/>
                                      </p:to>
                                    </p:set>
                                    <p:animEffect transition="in" filter="fade">
                                      <p:cBhvr>
                                        <p:cTn id="4444" dur="500"/>
                                        <p:tgtEl>
                                          <p:spTgt spid="569"/>
                                        </p:tgtEl>
                                      </p:cBhvr>
                                    </p:animEffect>
                                  </p:childTnLst>
                                </p:cTn>
                              </p:par>
                            </p:childTnLst>
                          </p:cTn>
                        </p:par>
                      </p:childTnLst>
                    </p:cTn>
                  </p:par>
                </p:childTnLst>
              </p:cTn>
              <p:nextCondLst>
                <p:cond evt="onClick" delay="0">
                  <p:tgtEl>
                    <p:spTgt spid="608"/>
                  </p:tgtEl>
                </p:cond>
              </p:nextCondLst>
            </p:seq>
            <p:seq concurrent="1" nextAc="seek">
              <p:cTn id="4445" restart="whenNotActive" fill="hold" evtFilter="cancelBubble" nodeType="interactiveSeq">
                <p:stCondLst>
                  <p:cond evt="onClick" delay="0">
                    <p:tgtEl>
                      <p:spTgt spid="603"/>
                    </p:tgtEl>
                  </p:cond>
                </p:stCondLst>
                <p:endSync evt="end" delay="0">
                  <p:rtn val="all"/>
                </p:endSync>
                <p:childTnLst>
                  <p:par>
                    <p:cTn id="4446" fill="hold">
                      <p:stCondLst>
                        <p:cond delay="0"/>
                      </p:stCondLst>
                      <p:childTnLst>
                        <p:par>
                          <p:cTn id="4447" fill="hold">
                            <p:stCondLst>
                              <p:cond delay="0"/>
                            </p:stCondLst>
                            <p:childTnLst>
                              <p:par>
                                <p:cTn id="4448" presetID="1" presetClass="exit" presetSubtype="0" fill="hold" grpId="1" nodeType="clickEffect">
                                  <p:stCondLst>
                                    <p:cond delay="0"/>
                                  </p:stCondLst>
                                  <p:childTnLst>
                                    <p:set>
                                      <p:cBhvr>
                                        <p:cTn id="4449" dur="1" fill="hold">
                                          <p:stCondLst>
                                            <p:cond delay="0"/>
                                          </p:stCondLst>
                                        </p:cTn>
                                        <p:tgtEl>
                                          <p:spTgt spid="603"/>
                                        </p:tgtEl>
                                        <p:attrNameLst>
                                          <p:attrName>style.visibility</p:attrName>
                                        </p:attrNameLst>
                                      </p:cBhvr>
                                      <p:to>
                                        <p:strVal val="hidden"/>
                                      </p:to>
                                    </p:set>
                                  </p:childTnLst>
                                </p:cTn>
                              </p:par>
                              <p:par>
                                <p:cTn id="4450" presetID="1" presetClass="exit" presetSubtype="0" fill="hold" grpId="4" nodeType="withEffect">
                                  <p:stCondLst>
                                    <p:cond delay="0"/>
                                  </p:stCondLst>
                                  <p:childTnLst>
                                    <p:set>
                                      <p:cBhvr>
                                        <p:cTn id="4451" dur="1" fill="hold">
                                          <p:stCondLst>
                                            <p:cond delay="0"/>
                                          </p:stCondLst>
                                        </p:cTn>
                                        <p:tgtEl>
                                          <p:spTgt spid="561"/>
                                        </p:tgtEl>
                                        <p:attrNameLst>
                                          <p:attrName>style.visibility</p:attrName>
                                        </p:attrNameLst>
                                      </p:cBhvr>
                                      <p:to>
                                        <p:strVal val="hidden"/>
                                      </p:to>
                                    </p:set>
                                  </p:childTnLst>
                                </p:cTn>
                              </p:par>
                              <p:par>
                                <p:cTn id="4452" presetID="10" presetClass="entr" presetSubtype="0" fill="hold" grpId="7" nodeType="withEffect">
                                  <p:stCondLst>
                                    <p:cond delay="0"/>
                                  </p:stCondLst>
                                  <p:childTnLst>
                                    <p:set>
                                      <p:cBhvr>
                                        <p:cTn id="4453" dur="1" fill="hold">
                                          <p:stCondLst>
                                            <p:cond delay="0"/>
                                          </p:stCondLst>
                                        </p:cTn>
                                        <p:tgtEl>
                                          <p:spTgt spid="569"/>
                                        </p:tgtEl>
                                        <p:attrNameLst>
                                          <p:attrName>style.visibility</p:attrName>
                                        </p:attrNameLst>
                                      </p:cBhvr>
                                      <p:to>
                                        <p:strVal val="visible"/>
                                      </p:to>
                                    </p:set>
                                    <p:animEffect transition="in" filter="fade">
                                      <p:cBhvr>
                                        <p:cTn id="4454" dur="500"/>
                                        <p:tgtEl>
                                          <p:spTgt spid="569"/>
                                        </p:tgtEl>
                                      </p:cBhvr>
                                    </p:animEffect>
                                  </p:childTnLst>
                                </p:cTn>
                              </p:par>
                            </p:childTnLst>
                          </p:cTn>
                        </p:par>
                      </p:childTnLst>
                    </p:cTn>
                  </p:par>
                </p:childTnLst>
              </p:cTn>
              <p:nextCondLst>
                <p:cond evt="onClick" delay="0">
                  <p:tgtEl>
                    <p:spTgt spid="603"/>
                  </p:tgtEl>
                </p:cond>
              </p:nextCondLst>
            </p:seq>
            <p:seq concurrent="1" nextAc="seek">
              <p:cTn id="4455" restart="whenNotActive" fill="hold" evtFilter="cancelBubble" nodeType="interactiveSeq">
                <p:stCondLst>
                  <p:cond evt="onClick" delay="0">
                    <p:tgtEl>
                      <p:spTgt spid="604"/>
                    </p:tgtEl>
                  </p:cond>
                </p:stCondLst>
                <p:endSync evt="end" delay="0">
                  <p:rtn val="all"/>
                </p:endSync>
                <p:childTnLst>
                  <p:par>
                    <p:cTn id="4456" fill="hold">
                      <p:stCondLst>
                        <p:cond delay="0"/>
                      </p:stCondLst>
                      <p:childTnLst>
                        <p:par>
                          <p:cTn id="4457" fill="hold">
                            <p:stCondLst>
                              <p:cond delay="0"/>
                            </p:stCondLst>
                            <p:childTnLst>
                              <p:par>
                                <p:cTn id="4458" presetID="1" presetClass="exit" presetSubtype="0" fill="hold" grpId="1" nodeType="clickEffect">
                                  <p:stCondLst>
                                    <p:cond delay="0"/>
                                  </p:stCondLst>
                                  <p:childTnLst>
                                    <p:set>
                                      <p:cBhvr>
                                        <p:cTn id="4459" dur="1" fill="hold">
                                          <p:stCondLst>
                                            <p:cond delay="0"/>
                                          </p:stCondLst>
                                        </p:cTn>
                                        <p:tgtEl>
                                          <p:spTgt spid="604"/>
                                        </p:tgtEl>
                                        <p:attrNameLst>
                                          <p:attrName>style.visibility</p:attrName>
                                        </p:attrNameLst>
                                      </p:cBhvr>
                                      <p:to>
                                        <p:strVal val="hidden"/>
                                      </p:to>
                                    </p:set>
                                  </p:childTnLst>
                                </p:cTn>
                              </p:par>
                              <p:par>
                                <p:cTn id="4460" presetID="10" presetClass="entr" presetSubtype="0" fill="hold" grpId="8" nodeType="withEffect">
                                  <p:stCondLst>
                                    <p:cond delay="0"/>
                                  </p:stCondLst>
                                  <p:childTnLst>
                                    <p:set>
                                      <p:cBhvr>
                                        <p:cTn id="4461" dur="1" fill="hold">
                                          <p:stCondLst>
                                            <p:cond delay="0"/>
                                          </p:stCondLst>
                                        </p:cTn>
                                        <p:tgtEl>
                                          <p:spTgt spid="569"/>
                                        </p:tgtEl>
                                        <p:attrNameLst>
                                          <p:attrName>style.visibility</p:attrName>
                                        </p:attrNameLst>
                                      </p:cBhvr>
                                      <p:to>
                                        <p:strVal val="visible"/>
                                      </p:to>
                                    </p:set>
                                    <p:animEffect transition="in" filter="fade">
                                      <p:cBhvr>
                                        <p:cTn id="4462" dur="500"/>
                                        <p:tgtEl>
                                          <p:spTgt spid="569"/>
                                        </p:tgtEl>
                                      </p:cBhvr>
                                    </p:animEffect>
                                  </p:childTnLst>
                                </p:cTn>
                              </p:par>
                            </p:childTnLst>
                          </p:cTn>
                        </p:par>
                      </p:childTnLst>
                    </p:cTn>
                  </p:par>
                </p:childTnLst>
              </p:cTn>
              <p:nextCondLst>
                <p:cond evt="onClick" delay="0">
                  <p:tgtEl>
                    <p:spTgt spid="604"/>
                  </p:tgtEl>
                </p:cond>
              </p:nextCondLst>
            </p:seq>
            <p:seq concurrent="1" nextAc="seek">
              <p:cTn id="4463" restart="whenNotActive" fill="hold" evtFilter="cancelBubble" nodeType="interactiveSeq">
                <p:stCondLst>
                  <p:cond evt="onClick" delay="0">
                    <p:tgtEl>
                      <p:spTgt spid="605"/>
                    </p:tgtEl>
                  </p:cond>
                </p:stCondLst>
                <p:endSync evt="end" delay="0">
                  <p:rtn val="all"/>
                </p:endSync>
                <p:childTnLst>
                  <p:par>
                    <p:cTn id="4464" fill="hold">
                      <p:stCondLst>
                        <p:cond delay="0"/>
                      </p:stCondLst>
                      <p:childTnLst>
                        <p:par>
                          <p:cTn id="4465" fill="hold">
                            <p:stCondLst>
                              <p:cond delay="0"/>
                            </p:stCondLst>
                            <p:childTnLst>
                              <p:par>
                                <p:cTn id="4466" presetID="1" presetClass="exit" presetSubtype="0" fill="hold" grpId="0" nodeType="clickEffect">
                                  <p:stCondLst>
                                    <p:cond delay="0"/>
                                  </p:stCondLst>
                                  <p:childTnLst>
                                    <p:set>
                                      <p:cBhvr>
                                        <p:cTn id="4467" dur="1" fill="hold">
                                          <p:stCondLst>
                                            <p:cond delay="0"/>
                                          </p:stCondLst>
                                        </p:cTn>
                                        <p:tgtEl>
                                          <p:spTgt spid="605"/>
                                        </p:tgtEl>
                                        <p:attrNameLst>
                                          <p:attrName>style.visibility</p:attrName>
                                        </p:attrNameLst>
                                      </p:cBhvr>
                                      <p:to>
                                        <p:strVal val="hidden"/>
                                      </p:to>
                                    </p:set>
                                  </p:childTnLst>
                                </p:cTn>
                              </p:par>
                              <p:par>
                                <p:cTn id="4468" presetID="1" presetClass="exit" presetSubtype="0" fill="hold" grpId="5" nodeType="withEffect">
                                  <p:stCondLst>
                                    <p:cond delay="0"/>
                                  </p:stCondLst>
                                  <p:childTnLst>
                                    <p:set>
                                      <p:cBhvr>
                                        <p:cTn id="4469" dur="1" fill="hold">
                                          <p:stCondLst>
                                            <p:cond delay="0"/>
                                          </p:stCondLst>
                                        </p:cTn>
                                        <p:tgtEl>
                                          <p:spTgt spid="561"/>
                                        </p:tgtEl>
                                        <p:attrNameLst>
                                          <p:attrName>style.visibility</p:attrName>
                                        </p:attrNameLst>
                                      </p:cBhvr>
                                      <p:to>
                                        <p:strVal val="hidden"/>
                                      </p:to>
                                    </p:set>
                                  </p:childTnLst>
                                </p:cTn>
                              </p:par>
                              <p:par>
                                <p:cTn id="4470" presetID="10" presetClass="entr" presetSubtype="0" fill="hold" grpId="9" nodeType="withEffect">
                                  <p:stCondLst>
                                    <p:cond delay="0"/>
                                  </p:stCondLst>
                                  <p:childTnLst>
                                    <p:set>
                                      <p:cBhvr>
                                        <p:cTn id="4471" dur="1" fill="hold">
                                          <p:stCondLst>
                                            <p:cond delay="0"/>
                                          </p:stCondLst>
                                        </p:cTn>
                                        <p:tgtEl>
                                          <p:spTgt spid="569"/>
                                        </p:tgtEl>
                                        <p:attrNameLst>
                                          <p:attrName>style.visibility</p:attrName>
                                        </p:attrNameLst>
                                      </p:cBhvr>
                                      <p:to>
                                        <p:strVal val="visible"/>
                                      </p:to>
                                    </p:set>
                                    <p:animEffect transition="in" filter="fade">
                                      <p:cBhvr>
                                        <p:cTn id="4472" dur="500"/>
                                        <p:tgtEl>
                                          <p:spTgt spid="569"/>
                                        </p:tgtEl>
                                      </p:cBhvr>
                                    </p:animEffect>
                                  </p:childTnLst>
                                </p:cTn>
                              </p:par>
                            </p:childTnLst>
                          </p:cTn>
                        </p:par>
                      </p:childTnLst>
                    </p:cTn>
                  </p:par>
                </p:childTnLst>
              </p:cTn>
              <p:nextCondLst>
                <p:cond evt="onClick" delay="0">
                  <p:tgtEl>
                    <p:spTgt spid="605"/>
                  </p:tgtEl>
                </p:cond>
              </p:nextCondLst>
            </p:seq>
            <p:seq concurrent="1" nextAc="seek">
              <p:cTn id="4473" restart="whenNotActive" fill="hold" evtFilter="cancelBubble" nodeType="interactiveSeq">
                <p:stCondLst>
                  <p:cond evt="onClick" delay="0">
                    <p:tgtEl>
                      <p:spTgt spid="606"/>
                    </p:tgtEl>
                  </p:cond>
                </p:stCondLst>
                <p:endSync evt="end" delay="0">
                  <p:rtn val="all"/>
                </p:endSync>
                <p:childTnLst>
                  <p:par>
                    <p:cTn id="4474" fill="hold">
                      <p:stCondLst>
                        <p:cond delay="0"/>
                      </p:stCondLst>
                      <p:childTnLst>
                        <p:par>
                          <p:cTn id="4475" fill="hold">
                            <p:stCondLst>
                              <p:cond delay="0"/>
                            </p:stCondLst>
                            <p:childTnLst>
                              <p:par>
                                <p:cTn id="4476" presetID="1" presetClass="exit" presetSubtype="0" fill="hold" grpId="1" nodeType="clickEffect">
                                  <p:stCondLst>
                                    <p:cond delay="0"/>
                                  </p:stCondLst>
                                  <p:childTnLst>
                                    <p:set>
                                      <p:cBhvr>
                                        <p:cTn id="4477" dur="1" fill="hold">
                                          <p:stCondLst>
                                            <p:cond delay="0"/>
                                          </p:stCondLst>
                                        </p:cTn>
                                        <p:tgtEl>
                                          <p:spTgt spid="606"/>
                                        </p:tgtEl>
                                        <p:attrNameLst>
                                          <p:attrName>style.visibility</p:attrName>
                                        </p:attrNameLst>
                                      </p:cBhvr>
                                      <p:to>
                                        <p:strVal val="hidden"/>
                                      </p:to>
                                    </p:set>
                                  </p:childTnLst>
                                </p:cTn>
                              </p:par>
                              <p:par>
                                <p:cTn id="4478" presetID="1" presetClass="exit" presetSubtype="0" fill="hold" grpId="3" nodeType="withEffect">
                                  <p:stCondLst>
                                    <p:cond delay="0"/>
                                  </p:stCondLst>
                                  <p:childTnLst>
                                    <p:set>
                                      <p:cBhvr>
                                        <p:cTn id="4479" dur="1" fill="hold">
                                          <p:stCondLst>
                                            <p:cond delay="0"/>
                                          </p:stCondLst>
                                        </p:cTn>
                                        <p:tgtEl>
                                          <p:spTgt spid="561"/>
                                        </p:tgtEl>
                                        <p:attrNameLst>
                                          <p:attrName>style.visibility</p:attrName>
                                        </p:attrNameLst>
                                      </p:cBhvr>
                                      <p:to>
                                        <p:strVal val="hidden"/>
                                      </p:to>
                                    </p:set>
                                  </p:childTnLst>
                                </p:cTn>
                              </p:par>
                              <p:par>
                                <p:cTn id="4480" presetID="10" presetClass="entr" presetSubtype="0" fill="hold" grpId="10" nodeType="withEffect">
                                  <p:stCondLst>
                                    <p:cond delay="0"/>
                                  </p:stCondLst>
                                  <p:childTnLst>
                                    <p:set>
                                      <p:cBhvr>
                                        <p:cTn id="4481" dur="1" fill="hold">
                                          <p:stCondLst>
                                            <p:cond delay="0"/>
                                          </p:stCondLst>
                                        </p:cTn>
                                        <p:tgtEl>
                                          <p:spTgt spid="569"/>
                                        </p:tgtEl>
                                        <p:attrNameLst>
                                          <p:attrName>style.visibility</p:attrName>
                                        </p:attrNameLst>
                                      </p:cBhvr>
                                      <p:to>
                                        <p:strVal val="visible"/>
                                      </p:to>
                                    </p:set>
                                    <p:animEffect transition="in" filter="fade">
                                      <p:cBhvr>
                                        <p:cTn id="4482" dur="500"/>
                                        <p:tgtEl>
                                          <p:spTgt spid="569"/>
                                        </p:tgtEl>
                                      </p:cBhvr>
                                    </p:animEffect>
                                  </p:childTnLst>
                                </p:cTn>
                              </p:par>
                            </p:childTnLst>
                          </p:cTn>
                        </p:par>
                      </p:childTnLst>
                    </p:cTn>
                  </p:par>
                </p:childTnLst>
              </p:cTn>
              <p:nextCondLst>
                <p:cond evt="onClick" delay="0">
                  <p:tgtEl>
                    <p:spTgt spid="606"/>
                  </p:tgtEl>
                </p:cond>
              </p:nextCondLst>
            </p:seq>
            <p:seq concurrent="1" nextAc="seek">
              <p:cTn id="4483" restart="whenNotActive" fill="hold" evtFilter="cancelBubble" nodeType="interactiveSeq">
                <p:stCondLst>
                  <p:cond evt="onClick" delay="0">
                    <p:tgtEl>
                      <p:spTgt spid="607"/>
                    </p:tgtEl>
                  </p:cond>
                </p:stCondLst>
                <p:endSync evt="end" delay="0">
                  <p:rtn val="all"/>
                </p:endSync>
                <p:childTnLst>
                  <p:par>
                    <p:cTn id="4484" fill="hold">
                      <p:stCondLst>
                        <p:cond delay="0"/>
                      </p:stCondLst>
                      <p:childTnLst>
                        <p:par>
                          <p:cTn id="4485" fill="hold">
                            <p:stCondLst>
                              <p:cond delay="0"/>
                            </p:stCondLst>
                            <p:childTnLst>
                              <p:par>
                                <p:cTn id="4486" presetID="1" presetClass="exit" presetSubtype="0" fill="hold" grpId="1" nodeType="clickEffect">
                                  <p:stCondLst>
                                    <p:cond delay="0"/>
                                  </p:stCondLst>
                                  <p:childTnLst>
                                    <p:set>
                                      <p:cBhvr>
                                        <p:cTn id="4487" dur="1" fill="hold">
                                          <p:stCondLst>
                                            <p:cond delay="0"/>
                                          </p:stCondLst>
                                        </p:cTn>
                                        <p:tgtEl>
                                          <p:spTgt spid="607"/>
                                        </p:tgtEl>
                                        <p:attrNameLst>
                                          <p:attrName>style.visibility</p:attrName>
                                        </p:attrNameLst>
                                      </p:cBhvr>
                                      <p:to>
                                        <p:strVal val="hidden"/>
                                      </p:to>
                                    </p:set>
                                  </p:childTnLst>
                                </p:cTn>
                              </p:par>
                              <p:par>
                                <p:cTn id="4488" presetID="1" presetClass="exit" presetSubtype="0" fill="hold" grpId="1" nodeType="withEffect">
                                  <p:stCondLst>
                                    <p:cond delay="0"/>
                                  </p:stCondLst>
                                  <p:childTnLst>
                                    <p:set>
                                      <p:cBhvr>
                                        <p:cTn id="4489" dur="1" fill="hold">
                                          <p:stCondLst>
                                            <p:cond delay="0"/>
                                          </p:stCondLst>
                                        </p:cTn>
                                        <p:tgtEl>
                                          <p:spTgt spid="568"/>
                                        </p:tgtEl>
                                        <p:attrNameLst>
                                          <p:attrName>style.visibility</p:attrName>
                                        </p:attrNameLst>
                                      </p:cBhvr>
                                      <p:to>
                                        <p:strVal val="hidden"/>
                                      </p:to>
                                    </p:set>
                                  </p:childTnLst>
                                </p:cTn>
                              </p:par>
                              <p:par>
                                <p:cTn id="4490" presetID="10" presetClass="entr" presetSubtype="0" fill="hold" grpId="11" nodeType="withEffect">
                                  <p:stCondLst>
                                    <p:cond delay="0"/>
                                  </p:stCondLst>
                                  <p:childTnLst>
                                    <p:set>
                                      <p:cBhvr>
                                        <p:cTn id="4491" dur="1" fill="hold">
                                          <p:stCondLst>
                                            <p:cond delay="0"/>
                                          </p:stCondLst>
                                        </p:cTn>
                                        <p:tgtEl>
                                          <p:spTgt spid="569"/>
                                        </p:tgtEl>
                                        <p:attrNameLst>
                                          <p:attrName>style.visibility</p:attrName>
                                        </p:attrNameLst>
                                      </p:cBhvr>
                                      <p:to>
                                        <p:strVal val="visible"/>
                                      </p:to>
                                    </p:set>
                                    <p:animEffect transition="in" filter="fade">
                                      <p:cBhvr>
                                        <p:cTn id="4492" dur="500"/>
                                        <p:tgtEl>
                                          <p:spTgt spid="569"/>
                                        </p:tgtEl>
                                      </p:cBhvr>
                                    </p:animEffect>
                                  </p:childTnLst>
                                </p:cTn>
                              </p:par>
                            </p:childTnLst>
                          </p:cTn>
                        </p:par>
                      </p:childTnLst>
                    </p:cTn>
                  </p:par>
                </p:childTnLst>
              </p:cTn>
              <p:nextCondLst>
                <p:cond evt="onClick" delay="0">
                  <p:tgtEl>
                    <p:spTgt spid="607"/>
                  </p:tgtEl>
                </p:cond>
              </p:nextCondLst>
            </p:seq>
            <p:seq concurrent="1" nextAc="seek">
              <p:cTn id="4493" restart="whenNotActive" fill="hold" evtFilter="cancelBubble" nodeType="interactiveSeq">
                <p:stCondLst>
                  <p:cond evt="onClick" delay="0">
                    <p:tgtEl>
                      <p:spTgt spid="609"/>
                    </p:tgtEl>
                  </p:cond>
                </p:stCondLst>
                <p:endSync evt="end" delay="0">
                  <p:rtn val="all"/>
                </p:endSync>
                <p:childTnLst>
                  <p:par>
                    <p:cTn id="4494" fill="hold">
                      <p:stCondLst>
                        <p:cond delay="0"/>
                      </p:stCondLst>
                      <p:childTnLst>
                        <p:par>
                          <p:cTn id="4495" fill="hold">
                            <p:stCondLst>
                              <p:cond delay="0"/>
                            </p:stCondLst>
                            <p:childTnLst>
                              <p:par>
                                <p:cTn id="4496" presetID="1" presetClass="entr" presetSubtype="0" fill="hold" grpId="0" nodeType="clickEffect">
                                  <p:stCondLst>
                                    <p:cond delay="0"/>
                                  </p:stCondLst>
                                  <p:childTnLst>
                                    <p:set>
                                      <p:cBhvr>
                                        <p:cTn id="4497" dur="1" fill="hold">
                                          <p:stCondLst>
                                            <p:cond delay="0"/>
                                          </p:stCondLst>
                                        </p:cTn>
                                        <p:tgtEl>
                                          <p:spTgt spid="615"/>
                                        </p:tgtEl>
                                        <p:attrNameLst>
                                          <p:attrName>style.visibility</p:attrName>
                                        </p:attrNameLst>
                                      </p:cBhvr>
                                      <p:to>
                                        <p:strVal val="visible"/>
                                      </p:to>
                                    </p:set>
                                  </p:childTnLst>
                                </p:cTn>
                              </p:par>
                              <p:par>
                                <p:cTn id="4498" presetID="1" presetClass="entr" presetSubtype="0" fill="hold" grpId="0" nodeType="withEffect">
                                  <p:stCondLst>
                                    <p:cond delay="0"/>
                                  </p:stCondLst>
                                  <p:childTnLst>
                                    <p:set>
                                      <p:cBhvr>
                                        <p:cTn id="4499" dur="1" fill="hold">
                                          <p:stCondLst>
                                            <p:cond delay="0"/>
                                          </p:stCondLst>
                                        </p:cTn>
                                        <p:tgtEl>
                                          <p:spTgt spid="624"/>
                                        </p:tgtEl>
                                        <p:attrNameLst>
                                          <p:attrName>style.visibility</p:attrName>
                                        </p:attrNameLst>
                                      </p:cBhvr>
                                      <p:to>
                                        <p:strVal val="visible"/>
                                      </p:to>
                                    </p:set>
                                  </p:childTnLst>
                                </p:cTn>
                              </p:par>
                              <p:par>
                                <p:cTn id="4500" presetID="10" presetClass="exit" presetSubtype="0" fill="hold" grpId="5" nodeType="withEffect">
                                  <p:stCondLst>
                                    <p:cond delay="0"/>
                                  </p:stCondLst>
                                  <p:childTnLst>
                                    <p:animEffect transition="out" filter="fade">
                                      <p:cBhvr>
                                        <p:cTn id="4501" dur="500"/>
                                        <p:tgtEl>
                                          <p:spTgt spid="631"/>
                                        </p:tgtEl>
                                      </p:cBhvr>
                                    </p:animEffect>
                                    <p:set>
                                      <p:cBhvr>
                                        <p:cTn id="4502"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09"/>
                  </p:tgtEl>
                </p:cond>
              </p:nextCondLst>
            </p:seq>
            <p:seq concurrent="1" nextAc="seek">
              <p:cTn id="4503" restart="whenNotActive" fill="hold" evtFilter="cancelBubble" nodeType="interactiveSeq">
                <p:stCondLst>
                  <p:cond evt="onClick" delay="0">
                    <p:tgtEl>
                      <p:spTgt spid="610"/>
                    </p:tgtEl>
                  </p:cond>
                </p:stCondLst>
                <p:endSync evt="end" delay="0">
                  <p:rtn val="all"/>
                </p:endSync>
                <p:childTnLst>
                  <p:par>
                    <p:cTn id="4504" fill="hold">
                      <p:stCondLst>
                        <p:cond delay="0"/>
                      </p:stCondLst>
                      <p:childTnLst>
                        <p:par>
                          <p:cTn id="4505" fill="hold">
                            <p:stCondLst>
                              <p:cond delay="0"/>
                            </p:stCondLst>
                            <p:childTnLst>
                              <p:par>
                                <p:cTn id="4506" presetID="1" presetClass="entr" presetSubtype="0" fill="hold" grpId="0" nodeType="clickEffect">
                                  <p:stCondLst>
                                    <p:cond delay="0"/>
                                  </p:stCondLst>
                                  <p:childTnLst>
                                    <p:set>
                                      <p:cBhvr>
                                        <p:cTn id="4507" dur="1" fill="hold">
                                          <p:stCondLst>
                                            <p:cond delay="0"/>
                                          </p:stCondLst>
                                        </p:cTn>
                                        <p:tgtEl>
                                          <p:spTgt spid="616"/>
                                        </p:tgtEl>
                                        <p:attrNameLst>
                                          <p:attrName>style.visibility</p:attrName>
                                        </p:attrNameLst>
                                      </p:cBhvr>
                                      <p:to>
                                        <p:strVal val="visible"/>
                                      </p:to>
                                    </p:set>
                                  </p:childTnLst>
                                </p:cTn>
                              </p:par>
                              <p:par>
                                <p:cTn id="4508" presetID="10" presetClass="exit" presetSubtype="0" fill="hold" grpId="4" nodeType="withEffect">
                                  <p:stCondLst>
                                    <p:cond delay="0"/>
                                  </p:stCondLst>
                                  <p:childTnLst>
                                    <p:animEffect transition="out" filter="fade">
                                      <p:cBhvr>
                                        <p:cTn id="4509" dur="500"/>
                                        <p:tgtEl>
                                          <p:spTgt spid="631"/>
                                        </p:tgtEl>
                                      </p:cBhvr>
                                    </p:animEffect>
                                    <p:set>
                                      <p:cBhvr>
                                        <p:cTn id="4510"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0"/>
                  </p:tgtEl>
                </p:cond>
              </p:nextCondLst>
            </p:seq>
            <p:seq concurrent="1" nextAc="seek">
              <p:cTn id="4511" restart="whenNotActive" fill="hold" evtFilter="cancelBubble" nodeType="interactiveSeq">
                <p:stCondLst>
                  <p:cond evt="onClick" delay="0">
                    <p:tgtEl>
                      <p:spTgt spid="611"/>
                    </p:tgtEl>
                  </p:cond>
                </p:stCondLst>
                <p:endSync evt="end" delay="0">
                  <p:rtn val="all"/>
                </p:endSync>
                <p:childTnLst>
                  <p:par>
                    <p:cTn id="4512" fill="hold">
                      <p:stCondLst>
                        <p:cond delay="0"/>
                      </p:stCondLst>
                      <p:childTnLst>
                        <p:par>
                          <p:cTn id="4513" fill="hold">
                            <p:stCondLst>
                              <p:cond delay="0"/>
                            </p:stCondLst>
                            <p:childTnLst>
                              <p:par>
                                <p:cTn id="4514" presetID="1" presetClass="entr" presetSubtype="0" fill="hold" grpId="1" nodeType="clickEffect">
                                  <p:stCondLst>
                                    <p:cond delay="0"/>
                                  </p:stCondLst>
                                  <p:childTnLst>
                                    <p:set>
                                      <p:cBhvr>
                                        <p:cTn id="4515" dur="1" fill="hold">
                                          <p:stCondLst>
                                            <p:cond delay="0"/>
                                          </p:stCondLst>
                                        </p:cTn>
                                        <p:tgtEl>
                                          <p:spTgt spid="617"/>
                                        </p:tgtEl>
                                        <p:attrNameLst>
                                          <p:attrName>style.visibility</p:attrName>
                                        </p:attrNameLst>
                                      </p:cBhvr>
                                      <p:to>
                                        <p:strVal val="visible"/>
                                      </p:to>
                                    </p:set>
                                  </p:childTnLst>
                                </p:cTn>
                              </p:par>
                              <p:par>
                                <p:cTn id="4516" presetID="1" presetClass="entr" presetSubtype="0" fill="hold" grpId="0" nodeType="withEffect">
                                  <p:stCondLst>
                                    <p:cond delay="0"/>
                                  </p:stCondLst>
                                  <p:childTnLst>
                                    <p:set>
                                      <p:cBhvr>
                                        <p:cTn id="4517" dur="1" fill="hold">
                                          <p:stCondLst>
                                            <p:cond delay="0"/>
                                          </p:stCondLst>
                                        </p:cTn>
                                        <p:tgtEl>
                                          <p:spTgt spid="626"/>
                                        </p:tgtEl>
                                        <p:attrNameLst>
                                          <p:attrName>style.visibility</p:attrName>
                                        </p:attrNameLst>
                                      </p:cBhvr>
                                      <p:to>
                                        <p:strVal val="visible"/>
                                      </p:to>
                                    </p:set>
                                  </p:childTnLst>
                                </p:cTn>
                              </p:par>
                              <p:par>
                                <p:cTn id="4518" presetID="10" presetClass="exit" presetSubtype="0" fill="hold" grpId="3" nodeType="withEffect">
                                  <p:stCondLst>
                                    <p:cond delay="0"/>
                                  </p:stCondLst>
                                  <p:childTnLst>
                                    <p:animEffect transition="out" filter="fade">
                                      <p:cBhvr>
                                        <p:cTn id="4519" dur="500"/>
                                        <p:tgtEl>
                                          <p:spTgt spid="631"/>
                                        </p:tgtEl>
                                      </p:cBhvr>
                                    </p:animEffect>
                                    <p:set>
                                      <p:cBhvr>
                                        <p:cTn id="4520"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1"/>
                  </p:tgtEl>
                </p:cond>
              </p:nextCondLst>
            </p:seq>
            <p:seq concurrent="1" nextAc="seek">
              <p:cTn id="4521" restart="whenNotActive" fill="hold" evtFilter="cancelBubble" nodeType="interactiveSeq">
                <p:stCondLst>
                  <p:cond evt="onClick" delay="0">
                    <p:tgtEl>
                      <p:spTgt spid="613"/>
                    </p:tgtEl>
                  </p:cond>
                </p:stCondLst>
                <p:endSync evt="end" delay="0">
                  <p:rtn val="all"/>
                </p:endSync>
                <p:childTnLst>
                  <p:par>
                    <p:cTn id="4522" fill="hold">
                      <p:stCondLst>
                        <p:cond delay="0"/>
                      </p:stCondLst>
                      <p:childTnLst>
                        <p:par>
                          <p:cTn id="4523" fill="hold">
                            <p:stCondLst>
                              <p:cond delay="0"/>
                            </p:stCondLst>
                            <p:childTnLst>
                              <p:par>
                                <p:cTn id="4524" presetID="1" presetClass="entr" presetSubtype="0" fill="hold" grpId="0" nodeType="clickEffect">
                                  <p:stCondLst>
                                    <p:cond delay="0"/>
                                  </p:stCondLst>
                                  <p:childTnLst>
                                    <p:set>
                                      <p:cBhvr>
                                        <p:cTn id="4525" dur="1" fill="hold">
                                          <p:stCondLst>
                                            <p:cond delay="0"/>
                                          </p:stCondLst>
                                        </p:cTn>
                                        <p:tgtEl>
                                          <p:spTgt spid="619"/>
                                        </p:tgtEl>
                                        <p:attrNameLst>
                                          <p:attrName>style.visibility</p:attrName>
                                        </p:attrNameLst>
                                      </p:cBhvr>
                                      <p:to>
                                        <p:strVal val="visible"/>
                                      </p:to>
                                    </p:set>
                                  </p:childTnLst>
                                </p:cTn>
                              </p:par>
                              <p:par>
                                <p:cTn id="4526" presetID="1" presetClass="entr" presetSubtype="0" fill="hold" grpId="2" nodeType="withEffect">
                                  <p:stCondLst>
                                    <p:cond delay="0"/>
                                  </p:stCondLst>
                                  <p:childTnLst>
                                    <p:set>
                                      <p:cBhvr>
                                        <p:cTn id="4527" dur="1" fill="hold">
                                          <p:stCondLst>
                                            <p:cond delay="0"/>
                                          </p:stCondLst>
                                        </p:cTn>
                                        <p:tgtEl>
                                          <p:spTgt spid="624"/>
                                        </p:tgtEl>
                                        <p:attrNameLst>
                                          <p:attrName>style.visibility</p:attrName>
                                        </p:attrNameLst>
                                      </p:cBhvr>
                                      <p:to>
                                        <p:strVal val="visible"/>
                                      </p:to>
                                    </p:set>
                                  </p:childTnLst>
                                </p:cTn>
                              </p:par>
                              <p:par>
                                <p:cTn id="4528" presetID="10" presetClass="exit" presetSubtype="0" fill="hold" grpId="2" nodeType="withEffect">
                                  <p:stCondLst>
                                    <p:cond delay="0"/>
                                  </p:stCondLst>
                                  <p:childTnLst>
                                    <p:animEffect transition="out" filter="fade">
                                      <p:cBhvr>
                                        <p:cTn id="4529" dur="500"/>
                                        <p:tgtEl>
                                          <p:spTgt spid="631"/>
                                        </p:tgtEl>
                                      </p:cBhvr>
                                    </p:animEffect>
                                    <p:set>
                                      <p:cBhvr>
                                        <p:cTn id="4530"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3"/>
                  </p:tgtEl>
                </p:cond>
              </p:nextCondLst>
            </p:seq>
            <p:seq concurrent="1" nextAc="seek">
              <p:cTn id="4531" restart="whenNotActive" fill="hold" evtFilter="cancelBubble" nodeType="interactiveSeq">
                <p:stCondLst>
                  <p:cond evt="onClick" delay="0">
                    <p:tgtEl>
                      <p:spTgt spid="614"/>
                    </p:tgtEl>
                  </p:cond>
                </p:stCondLst>
                <p:endSync evt="end" delay="0">
                  <p:rtn val="all"/>
                </p:endSync>
                <p:childTnLst>
                  <p:par>
                    <p:cTn id="4532" fill="hold">
                      <p:stCondLst>
                        <p:cond delay="0"/>
                      </p:stCondLst>
                      <p:childTnLst>
                        <p:par>
                          <p:cTn id="4533" fill="hold">
                            <p:stCondLst>
                              <p:cond delay="0"/>
                            </p:stCondLst>
                            <p:childTnLst>
                              <p:par>
                                <p:cTn id="4534" presetID="1" presetClass="entr" presetSubtype="0" fill="hold" grpId="0" nodeType="clickEffect">
                                  <p:stCondLst>
                                    <p:cond delay="0"/>
                                  </p:stCondLst>
                                  <p:childTnLst>
                                    <p:set>
                                      <p:cBhvr>
                                        <p:cTn id="4535" dur="1" fill="hold">
                                          <p:stCondLst>
                                            <p:cond delay="0"/>
                                          </p:stCondLst>
                                        </p:cTn>
                                        <p:tgtEl>
                                          <p:spTgt spid="620"/>
                                        </p:tgtEl>
                                        <p:attrNameLst>
                                          <p:attrName>style.visibility</p:attrName>
                                        </p:attrNameLst>
                                      </p:cBhvr>
                                      <p:to>
                                        <p:strVal val="visible"/>
                                      </p:to>
                                    </p:set>
                                  </p:childTnLst>
                                </p:cTn>
                              </p:par>
                              <p:par>
                                <p:cTn id="4536" presetID="10" presetClass="exit" presetSubtype="0" fill="hold" grpId="1" nodeType="withEffect">
                                  <p:stCondLst>
                                    <p:cond delay="0"/>
                                  </p:stCondLst>
                                  <p:childTnLst>
                                    <p:animEffect transition="out" filter="fade">
                                      <p:cBhvr>
                                        <p:cTn id="4537" dur="500"/>
                                        <p:tgtEl>
                                          <p:spTgt spid="631"/>
                                        </p:tgtEl>
                                      </p:cBhvr>
                                    </p:animEffect>
                                    <p:set>
                                      <p:cBhvr>
                                        <p:cTn id="4538"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4"/>
                  </p:tgtEl>
                </p:cond>
              </p:nextCondLst>
            </p:seq>
            <p:seq concurrent="1" nextAc="seek">
              <p:cTn id="4539" restart="whenNotActive" fill="hold" evtFilter="cancelBubble" nodeType="interactiveSeq">
                <p:stCondLst>
                  <p:cond evt="onClick" delay="0">
                    <p:tgtEl>
                      <p:spTgt spid="612"/>
                    </p:tgtEl>
                  </p:cond>
                </p:stCondLst>
                <p:endSync evt="end" delay="0">
                  <p:rtn val="all"/>
                </p:endSync>
                <p:childTnLst>
                  <p:par>
                    <p:cTn id="4540" fill="hold">
                      <p:stCondLst>
                        <p:cond delay="0"/>
                      </p:stCondLst>
                      <p:childTnLst>
                        <p:par>
                          <p:cTn id="4541" fill="hold">
                            <p:stCondLst>
                              <p:cond delay="0"/>
                            </p:stCondLst>
                            <p:childTnLst>
                              <p:par>
                                <p:cTn id="4542" presetID="1" presetClass="entr" presetSubtype="0" fill="hold" grpId="0" nodeType="clickEffect">
                                  <p:stCondLst>
                                    <p:cond delay="0"/>
                                  </p:stCondLst>
                                  <p:childTnLst>
                                    <p:set>
                                      <p:cBhvr>
                                        <p:cTn id="4543" dur="1" fill="hold">
                                          <p:stCondLst>
                                            <p:cond delay="0"/>
                                          </p:stCondLst>
                                        </p:cTn>
                                        <p:tgtEl>
                                          <p:spTgt spid="618"/>
                                        </p:tgtEl>
                                        <p:attrNameLst>
                                          <p:attrName>style.visibility</p:attrName>
                                        </p:attrNameLst>
                                      </p:cBhvr>
                                      <p:to>
                                        <p:strVal val="visible"/>
                                      </p:to>
                                    </p:set>
                                  </p:childTnLst>
                                </p:cTn>
                              </p:par>
                              <p:par>
                                <p:cTn id="4544" presetID="1" presetClass="entr" presetSubtype="0" fill="hold" grpId="1" nodeType="withEffect">
                                  <p:stCondLst>
                                    <p:cond delay="0"/>
                                  </p:stCondLst>
                                  <p:childTnLst>
                                    <p:set>
                                      <p:cBhvr>
                                        <p:cTn id="4545" dur="1" fill="hold">
                                          <p:stCondLst>
                                            <p:cond delay="0"/>
                                          </p:stCondLst>
                                        </p:cTn>
                                        <p:tgtEl>
                                          <p:spTgt spid="624"/>
                                        </p:tgtEl>
                                        <p:attrNameLst>
                                          <p:attrName>style.visibility</p:attrName>
                                        </p:attrNameLst>
                                      </p:cBhvr>
                                      <p:to>
                                        <p:strVal val="visible"/>
                                      </p:to>
                                    </p:set>
                                  </p:childTnLst>
                                </p:cTn>
                              </p:par>
                              <p:par>
                                <p:cTn id="4546" presetID="10" presetClass="exit" presetSubtype="0" fill="hold" grpId="0" nodeType="withEffect">
                                  <p:stCondLst>
                                    <p:cond delay="0"/>
                                  </p:stCondLst>
                                  <p:childTnLst>
                                    <p:animEffect transition="out" filter="fade">
                                      <p:cBhvr>
                                        <p:cTn id="4547" dur="500"/>
                                        <p:tgtEl>
                                          <p:spTgt spid="631"/>
                                        </p:tgtEl>
                                      </p:cBhvr>
                                    </p:animEffect>
                                    <p:set>
                                      <p:cBhvr>
                                        <p:cTn id="4548"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2"/>
                  </p:tgtEl>
                </p:cond>
              </p:nextCondLst>
            </p:seq>
            <p:seq concurrent="1" nextAc="seek">
              <p:cTn id="4549" restart="whenNotActive" fill="hold" evtFilter="cancelBubble" nodeType="interactiveSeq">
                <p:stCondLst>
                  <p:cond evt="onClick" delay="0">
                    <p:tgtEl>
                      <p:spTgt spid="620"/>
                    </p:tgtEl>
                  </p:cond>
                </p:stCondLst>
                <p:endSync evt="end" delay="0">
                  <p:rtn val="all"/>
                </p:endSync>
                <p:childTnLst>
                  <p:par>
                    <p:cTn id="4550" fill="hold">
                      <p:stCondLst>
                        <p:cond delay="0"/>
                      </p:stCondLst>
                      <p:childTnLst>
                        <p:par>
                          <p:cTn id="4551" fill="hold">
                            <p:stCondLst>
                              <p:cond delay="0"/>
                            </p:stCondLst>
                            <p:childTnLst>
                              <p:par>
                                <p:cTn id="4552" presetID="1" presetClass="exit" presetSubtype="0" fill="hold" grpId="1" nodeType="clickEffect">
                                  <p:stCondLst>
                                    <p:cond delay="0"/>
                                  </p:stCondLst>
                                  <p:childTnLst>
                                    <p:set>
                                      <p:cBhvr>
                                        <p:cTn id="4553" dur="1" fill="hold">
                                          <p:stCondLst>
                                            <p:cond delay="0"/>
                                          </p:stCondLst>
                                        </p:cTn>
                                        <p:tgtEl>
                                          <p:spTgt spid="620"/>
                                        </p:tgtEl>
                                        <p:attrNameLst>
                                          <p:attrName>style.visibility</p:attrName>
                                        </p:attrNameLst>
                                      </p:cBhvr>
                                      <p:to>
                                        <p:strVal val="hidden"/>
                                      </p:to>
                                    </p:set>
                                  </p:childTnLst>
                                </p:cTn>
                              </p:par>
                              <p:par>
                                <p:cTn id="4554" presetID="10" presetClass="entr" presetSubtype="0" fill="hold" grpId="6" nodeType="withEffect">
                                  <p:stCondLst>
                                    <p:cond delay="0"/>
                                  </p:stCondLst>
                                  <p:childTnLst>
                                    <p:set>
                                      <p:cBhvr>
                                        <p:cTn id="4555" dur="1" fill="hold">
                                          <p:stCondLst>
                                            <p:cond delay="0"/>
                                          </p:stCondLst>
                                        </p:cTn>
                                        <p:tgtEl>
                                          <p:spTgt spid="631"/>
                                        </p:tgtEl>
                                        <p:attrNameLst>
                                          <p:attrName>style.visibility</p:attrName>
                                        </p:attrNameLst>
                                      </p:cBhvr>
                                      <p:to>
                                        <p:strVal val="visible"/>
                                      </p:to>
                                    </p:set>
                                    <p:animEffect transition="in" filter="fade">
                                      <p:cBhvr>
                                        <p:cTn id="4556" dur="500"/>
                                        <p:tgtEl>
                                          <p:spTgt spid="631"/>
                                        </p:tgtEl>
                                      </p:cBhvr>
                                    </p:animEffect>
                                  </p:childTnLst>
                                </p:cTn>
                              </p:par>
                            </p:childTnLst>
                          </p:cTn>
                        </p:par>
                      </p:childTnLst>
                    </p:cTn>
                  </p:par>
                </p:childTnLst>
              </p:cTn>
              <p:nextCondLst>
                <p:cond evt="onClick" delay="0">
                  <p:tgtEl>
                    <p:spTgt spid="620"/>
                  </p:tgtEl>
                </p:cond>
              </p:nextCondLst>
            </p:seq>
            <p:seq concurrent="1" nextAc="seek">
              <p:cTn id="4557" restart="whenNotActive" fill="hold" evtFilter="cancelBubble" nodeType="interactiveSeq">
                <p:stCondLst>
                  <p:cond evt="onClick" delay="0">
                    <p:tgtEl>
                      <p:spTgt spid="615"/>
                    </p:tgtEl>
                  </p:cond>
                </p:stCondLst>
                <p:endSync evt="end" delay="0">
                  <p:rtn val="all"/>
                </p:endSync>
                <p:childTnLst>
                  <p:par>
                    <p:cTn id="4558" fill="hold">
                      <p:stCondLst>
                        <p:cond delay="0"/>
                      </p:stCondLst>
                      <p:childTnLst>
                        <p:par>
                          <p:cTn id="4559" fill="hold">
                            <p:stCondLst>
                              <p:cond delay="0"/>
                            </p:stCondLst>
                            <p:childTnLst>
                              <p:par>
                                <p:cTn id="4560" presetID="1" presetClass="exit" presetSubtype="0" fill="hold" grpId="1" nodeType="clickEffect">
                                  <p:stCondLst>
                                    <p:cond delay="0"/>
                                  </p:stCondLst>
                                  <p:childTnLst>
                                    <p:set>
                                      <p:cBhvr>
                                        <p:cTn id="4561" dur="1" fill="hold">
                                          <p:stCondLst>
                                            <p:cond delay="0"/>
                                          </p:stCondLst>
                                        </p:cTn>
                                        <p:tgtEl>
                                          <p:spTgt spid="615"/>
                                        </p:tgtEl>
                                        <p:attrNameLst>
                                          <p:attrName>style.visibility</p:attrName>
                                        </p:attrNameLst>
                                      </p:cBhvr>
                                      <p:to>
                                        <p:strVal val="hidden"/>
                                      </p:to>
                                    </p:set>
                                  </p:childTnLst>
                                </p:cTn>
                              </p:par>
                              <p:par>
                                <p:cTn id="4562" presetID="1" presetClass="exit" presetSubtype="0" fill="hold" grpId="5" nodeType="withEffect">
                                  <p:stCondLst>
                                    <p:cond delay="0"/>
                                  </p:stCondLst>
                                  <p:childTnLst>
                                    <p:set>
                                      <p:cBhvr>
                                        <p:cTn id="4563" dur="1" fill="hold">
                                          <p:stCondLst>
                                            <p:cond delay="0"/>
                                          </p:stCondLst>
                                        </p:cTn>
                                        <p:tgtEl>
                                          <p:spTgt spid="624"/>
                                        </p:tgtEl>
                                        <p:attrNameLst>
                                          <p:attrName>style.visibility</p:attrName>
                                        </p:attrNameLst>
                                      </p:cBhvr>
                                      <p:to>
                                        <p:strVal val="hidden"/>
                                      </p:to>
                                    </p:set>
                                  </p:childTnLst>
                                </p:cTn>
                              </p:par>
                              <p:par>
                                <p:cTn id="4564" presetID="10" presetClass="entr" presetSubtype="0" fill="hold" grpId="7" nodeType="withEffect">
                                  <p:stCondLst>
                                    <p:cond delay="0"/>
                                  </p:stCondLst>
                                  <p:childTnLst>
                                    <p:set>
                                      <p:cBhvr>
                                        <p:cTn id="4565" dur="1" fill="hold">
                                          <p:stCondLst>
                                            <p:cond delay="0"/>
                                          </p:stCondLst>
                                        </p:cTn>
                                        <p:tgtEl>
                                          <p:spTgt spid="631"/>
                                        </p:tgtEl>
                                        <p:attrNameLst>
                                          <p:attrName>style.visibility</p:attrName>
                                        </p:attrNameLst>
                                      </p:cBhvr>
                                      <p:to>
                                        <p:strVal val="visible"/>
                                      </p:to>
                                    </p:set>
                                    <p:animEffect transition="in" filter="fade">
                                      <p:cBhvr>
                                        <p:cTn id="4566" dur="500"/>
                                        <p:tgtEl>
                                          <p:spTgt spid="631"/>
                                        </p:tgtEl>
                                      </p:cBhvr>
                                    </p:animEffect>
                                  </p:childTnLst>
                                </p:cTn>
                              </p:par>
                            </p:childTnLst>
                          </p:cTn>
                        </p:par>
                      </p:childTnLst>
                    </p:cTn>
                  </p:par>
                </p:childTnLst>
              </p:cTn>
              <p:nextCondLst>
                <p:cond evt="onClick" delay="0">
                  <p:tgtEl>
                    <p:spTgt spid="615"/>
                  </p:tgtEl>
                </p:cond>
              </p:nextCondLst>
            </p:seq>
            <p:seq concurrent="1" nextAc="seek">
              <p:cTn id="4567" restart="whenNotActive" fill="hold" evtFilter="cancelBubble" nodeType="interactiveSeq">
                <p:stCondLst>
                  <p:cond evt="onClick" delay="0">
                    <p:tgtEl>
                      <p:spTgt spid="616"/>
                    </p:tgtEl>
                  </p:cond>
                </p:stCondLst>
                <p:endSync evt="end" delay="0">
                  <p:rtn val="all"/>
                </p:endSync>
                <p:childTnLst>
                  <p:par>
                    <p:cTn id="4568" fill="hold">
                      <p:stCondLst>
                        <p:cond delay="0"/>
                      </p:stCondLst>
                      <p:childTnLst>
                        <p:par>
                          <p:cTn id="4569" fill="hold">
                            <p:stCondLst>
                              <p:cond delay="0"/>
                            </p:stCondLst>
                            <p:childTnLst>
                              <p:par>
                                <p:cTn id="4570" presetID="1" presetClass="exit" presetSubtype="0" fill="hold" grpId="1" nodeType="clickEffect">
                                  <p:stCondLst>
                                    <p:cond delay="0"/>
                                  </p:stCondLst>
                                  <p:childTnLst>
                                    <p:set>
                                      <p:cBhvr>
                                        <p:cTn id="4571" dur="1" fill="hold">
                                          <p:stCondLst>
                                            <p:cond delay="0"/>
                                          </p:stCondLst>
                                        </p:cTn>
                                        <p:tgtEl>
                                          <p:spTgt spid="616"/>
                                        </p:tgtEl>
                                        <p:attrNameLst>
                                          <p:attrName>style.visibility</p:attrName>
                                        </p:attrNameLst>
                                      </p:cBhvr>
                                      <p:to>
                                        <p:strVal val="hidden"/>
                                      </p:to>
                                    </p:set>
                                  </p:childTnLst>
                                </p:cTn>
                              </p:par>
                              <p:par>
                                <p:cTn id="4572" presetID="10" presetClass="entr" presetSubtype="0" fill="hold" grpId="10" nodeType="withEffect">
                                  <p:stCondLst>
                                    <p:cond delay="0"/>
                                  </p:stCondLst>
                                  <p:childTnLst>
                                    <p:set>
                                      <p:cBhvr>
                                        <p:cTn id="4573" dur="1" fill="hold">
                                          <p:stCondLst>
                                            <p:cond delay="0"/>
                                          </p:stCondLst>
                                        </p:cTn>
                                        <p:tgtEl>
                                          <p:spTgt spid="631"/>
                                        </p:tgtEl>
                                        <p:attrNameLst>
                                          <p:attrName>style.visibility</p:attrName>
                                        </p:attrNameLst>
                                      </p:cBhvr>
                                      <p:to>
                                        <p:strVal val="visible"/>
                                      </p:to>
                                    </p:set>
                                    <p:animEffect transition="in" filter="fade">
                                      <p:cBhvr>
                                        <p:cTn id="4574" dur="500"/>
                                        <p:tgtEl>
                                          <p:spTgt spid="631"/>
                                        </p:tgtEl>
                                      </p:cBhvr>
                                    </p:animEffect>
                                  </p:childTnLst>
                                </p:cTn>
                              </p:par>
                            </p:childTnLst>
                          </p:cTn>
                        </p:par>
                      </p:childTnLst>
                    </p:cTn>
                  </p:par>
                </p:childTnLst>
              </p:cTn>
              <p:nextCondLst>
                <p:cond evt="onClick" delay="0">
                  <p:tgtEl>
                    <p:spTgt spid="616"/>
                  </p:tgtEl>
                </p:cond>
              </p:nextCondLst>
            </p:seq>
            <p:seq concurrent="1" nextAc="seek">
              <p:cTn id="4575" restart="whenNotActive" fill="hold" evtFilter="cancelBubble" nodeType="interactiveSeq">
                <p:stCondLst>
                  <p:cond evt="onClick" delay="0">
                    <p:tgtEl>
                      <p:spTgt spid="617"/>
                    </p:tgtEl>
                  </p:cond>
                </p:stCondLst>
                <p:endSync evt="end" delay="0">
                  <p:rtn val="all"/>
                </p:endSync>
                <p:childTnLst>
                  <p:par>
                    <p:cTn id="4576" fill="hold">
                      <p:stCondLst>
                        <p:cond delay="0"/>
                      </p:stCondLst>
                      <p:childTnLst>
                        <p:par>
                          <p:cTn id="4577" fill="hold">
                            <p:stCondLst>
                              <p:cond delay="0"/>
                            </p:stCondLst>
                            <p:childTnLst>
                              <p:par>
                                <p:cTn id="4578" presetID="1" presetClass="exit" presetSubtype="0" fill="hold" grpId="0" nodeType="clickEffect">
                                  <p:stCondLst>
                                    <p:cond delay="0"/>
                                  </p:stCondLst>
                                  <p:childTnLst>
                                    <p:set>
                                      <p:cBhvr>
                                        <p:cTn id="4579" dur="1" fill="hold">
                                          <p:stCondLst>
                                            <p:cond delay="0"/>
                                          </p:stCondLst>
                                        </p:cTn>
                                        <p:tgtEl>
                                          <p:spTgt spid="617"/>
                                        </p:tgtEl>
                                        <p:attrNameLst>
                                          <p:attrName>style.visibility</p:attrName>
                                        </p:attrNameLst>
                                      </p:cBhvr>
                                      <p:to>
                                        <p:strVal val="hidden"/>
                                      </p:to>
                                    </p:set>
                                  </p:childTnLst>
                                </p:cTn>
                              </p:par>
                              <p:par>
                                <p:cTn id="4580" presetID="1" presetClass="exit" presetSubtype="0" fill="hold" grpId="1" nodeType="withEffect">
                                  <p:stCondLst>
                                    <p:cond delay="0"/>
                                  </p:stCondLst>
                                  <p:childTnLst>
                                    <p:set>
                                      <p:cBhvr>
                                        <p:cTn id="4581" dur="1" fill="hold">
                                          <p:stCondLst>
                                            <p:cond delay="0"/>
                                          </p:stCondLst>
                                        </p:cTn>
                                        <p:tgtEl>
                                          <p:spTgt spid="626"/>
                                        </p:tgtEl>
                                        <p:attrNameLst>
                                          <p:attrName>style.visibility</p:attrName>
                                        </p:attrNameLst>
                                      </p:cBhvr>
                                      <p:to>
                                        <p:strVal val="hidden"/>
                                      </p:to>
                                    </p:set>
                                  </p:childTnLst>
                                </p:cTn>
                              </p:par>
                              <p:par>
                                <p:cTn id="4582" presetID="10" presetClass="entr" presetSubtype="0" fill="hold" grpId="9" nodeType="withEffect">
                                  <p:stCondLst>
                                    <p:cond delay="0"/>
                                  </p:stCondLst>
                                  <p:childTnLst>
                                    <p:set>
                                      <p:cBhvr>
                                        <p:cTn id="4583" dur="1" fill="hold">
                                          <p:stCondLst>
                                            <p:cond delay="0"/>
                                          </p:stCondLst>
                                        </p:cTn>
                                        <p:tgtEl>
                                          <p:spTgt spid="631"/>
                                        </p:tgtEl>
                                        <p:attrNameLst>
                                          <p:attrName>style.visibility</p:attrName>
                                        </p:attrNameLst>
                                      </p:cBhvr>
                                      <p:to>
                                        <p:strVal val="visible"/>
                                      </p:to>
                                    </p:set>
                                    <p:animEffect transition="in" filter="fade">
                                      <p:cBhvr>
                                        <p:cTn id="4584" dur="500"/>
                                        <p:tgtEl>
                                          <p:spTgt spid="631"/>
                                        </p:tgtEl>
                                      </p:cBhvr>
                                    </p:animEffect>
                                  </p:childTnLst>
                                </p:cTn>
                              </p:par>
                            </p:childTnLst>
                          </p:cTn>
                        </p:par>
                      </p:childTnLst>
                    </p:cTn>
                  </p:par>
                </p:childTnLst>
              </p:cTn>
              <p:nextCondLst>
                <p:cond evt="onClick" delay="0">
                  <p:tgtEl>
                    <p:spTgt spid="617"/>
                  </p:tgtEl>
                </p:cond>
              </p:nextCondLst>
            </p:seq>
            <p:seq concurrent="1" nextAc="seek">
              <p:cTn id="4585" restart="whenNotActive" fill="hold" evtFilter="cancelBubble" nodeType="interactiveSeq">
                <p:stCondLst>
                  <p:cond evt="onClick" delay="0">
                    <p:tgtEl>
                      <p:spTgt spid="618"/>
                    </p:tgtEl>
                  </p:cond>
                </p:stCondLst>
                <p:endSync evt="end" delay="0">
                  <p:rtn val="all"/>
                </p:endSync>
                <p:childTnLst>
                  <p:par>
                    <p:cTn id="4586" fill="hold">
                      <p:stCondLst>
                        <p:cond delay="0"/>
                      </p:stCondLst>
                      <p:childTnLst>
                        <p:par>
                          <p:cTn id="4587" fill="hold">
                            <p:stCondLst>
                              <p:cond delay="0"/>
                            </p:stCondLst>
                            <p:childTnLst>
                              <p:par>
                                <p:cTn id="4588" presetID="1" presetClass="exit" presetSubtype="0" fill="hold" grpId="1" nodeType="clickEffect">
                                  <p:stCondLst>
                                    <p:cond delay="0"/>
                                  </p:stCondLst>
                                  <p:childTnLst>
                                    <p:set>
                                      <p:cBhvr>
                                        <p:cTn id="4589" dur="1" fill="hold">
                                          <p:stCondLst>
                                            <p:cond delay="0"/>
                                          </p:stCondLst>
                                        </p:cTn>
                                        <p:tgtEl>
                                          <p:spTgt spid="618"/>
                                        </p:tgtEl>
                                        <p:attrNameLst>
                                          <p:attrName>style.visibility</p:attrName>
                                        </p:attrNameLst>
                                      </p:cBhvr>
                                      <p:to>
                                        <p:strVal val="hidden"/>
                                      </p:to>
                                    </p:set>
                                  </p:childTnLst>
                                </p:cTn>
                              </p:par>
                              <p:par>
                                <p:cTn id="4590" presetID="1" presetClass="exit" presetSubtype="0" fill="hold" grpId="4" nodeType="withEffect">
                                  <p:stCondLst>
                                    <p:cond delay="0"/>
                                  </p:stCondLst>
                                  <p:childTnLst>
                                    <p:set>
                                      <p:cBhvr>
                                        <p:cTn id="4591" dur="1" fill="hold">
                                          <p:stCondLst>
                                            <p:cond delay="0"/>
                                          </p:stCondLst>
                                        </p:cTn>
                                        <p:tgtEl>
                                          <p:spTgt spid="624"/>
                                        </p:tgtEl>
                                        <p:attrNameLst>
                                          <p:attrName>style.visibility</p:attrName>
                                        </p:attrNameLst>
                                      </p:cBhvr>
                                      <p:to>
                                        <p:strVal val="hidden"/>
                                      </p:to>
                                    </p:set>
                                  </p:childTnLst>
                                </p:cTn>
                              </p:par>
                              <p:par>
                                <p:cTn id="4592" presetID="10" presetClass="entr" presetSubtype="0" fill="hold" grpId="11" nodeType="withEffect">
                                  <p:stCondLst>
                                    <p:cond delay="0"/>
                                  </p:stCondLst>
                                  <p:childTnLst>
                                    <p:set>
                                      <p:cBhvr>
                                        <p:cTn id="4593" dur="1" fill="hold">
                                          <p:stCondLst>
                                            <p:cond delay="0"/>
                                          </p:stCondLst>
                                        </p:cTn>
                                        <p:tgtEl>
                                          <p:spTgt spid="631"/>
                                        </p:tgtEl>
                                        <p:attrNameLst>
                                          <p:attrName>style.visibility</p:attrName>
                                        </p:attrNameLst>
                                      </p:cBhvr>
                                      <p:to>
                                        <p:strVal val="visible"/>
                                      </p:to>
                                    </p:set>
                                    <p:animEffect transition="in" filter="fade">
                                      <p:cBhvr>
                                        <p:cTn id="4594" dur="500"/>
                                        <p:tgtEl>
                                          <p:spTgt spid="631"/>
                                        </p:tgtEl>
                                      </p:cBhvr>
                                    </p:animEffect>
                                  </p:childTnLst>
                                </p:cTn>
                              </p:par>
                            </p:childTnLst>
                          </p:cTn>
                        </p:par>
                      </p:childTnLst>
                    </p:cTn>
                  </p:par>
                </p:childTnLst>
              </p:cTn>
              <p:nextCondLst>
                <p:cond evt="onClick" delay="0">
                  <p:tgtEl>
                    <p:spTgt spid="618"/>
                  </p:tgtEl>
                </p:cond>
              </p:nextCondLst>
            </p:seq>
            <p:seq concurrent="1" nextAc="seek">
              <p:cTn id="4595" restart="whenNotActive" fill="hold" evtFilter="cancelBubble" nodeType="interactiveSeq">
                <p:stCondLst>
                  <p:cond evt="onClick" delay="0">
                    <p:tgtEl>
                      <p:spTgt spid="619"/>
                    </p:tgtEl>
                  </p:cond>
                </p:stCondLst>
                <p:endSync evt="end" delay="0">
                  <p:rtn val="all"/>
                </p:endSync>
                <p:childTnLst>
                  <p:par>
                    <p:cTn id="4596" fill="hold">
                      <p:stCondLst>
                        <p:cond delay="0"/>
                      </p:stCondLst>
                      <p:childTnLst>
                        <p:par>
                          <p:cTn id="4597" fill="hold">
                            <p:stCondLst>
                              <p:cond delay="0"/>
                            </p:stCondLst>
                            <p:childTnLst>
                              <p:par>
                                <p:cTn id="4598" presetID="1" presetClass="exit" presetSubtype="0" fill="hold" grpId="1" nodeType="clickEffect">
                                  <p:stCondLst>
                                    <p:cond delay="0"/>
                                  </p:stCondLst>
                                  <p:childTnLst>
                                    <p:set>
                                      <p:cBhvr>
                                        <p:cTn id="4599" dur="1" fill="hold">
                                          <p:stCondLst>
                                            <p:cond delay="0"/>
                                          </p:stCondLst>
                                        </p:cTn>
                                        <p:tgtEl>
                                          <p:spTgt spid="619"/>
                                        </p:tgtEl>
                                        <p:attrNameLst>
                                          <p:attrName>style.visibility</p:attrName>
                                        </p:attrNameLst>
                                      </p:cBhvr>
                                      <p:to>
                                        <p:strVal val="hidden"/>
                                      </p:to>
                                    </p:set>
                                  </p:childTnLst>
                                </p:cTn>
                              </p:par>
                              <p:par>
                                <p:cTn id="4600" presetID="1" presetClass="exit" presetSubtype="0" fill="hold" grpId="3" nodeType="withEffect">
                                  <p:stCondLst>
                                    <p:cond delay="0"/>
                                  </p:stCondLst>
                                  <p:childTnLst>
                                    <p:set>
                                      <p:cBhvr>
                                        <p:cTn id="4601" dur="1" fill="hold">
                                          <p:stCondLst>
                                            <p:cond delay="0"/>
                                          </p:stCondLst>
                                        </p:cTn>
                                        <p:tgtEl>
                                          <p:spTgt spid="624"/>
                                        </p:tgtEl>
                                        <p:attrNameLst>
                                          <p:attrName>style.visibility</p:attrName>
                                        </p:attrNameLst>
                                      </p:cBhvr>
                                      <p:to>
                                        <p:strVal val="hidden"/>
                                      </p:to>
                                    </p:set>
                                  </p:childTnLst>
                                </p:cTn>
                              </p:par>
                              <p:par>
                                <p:cTn id="4602" presetID="10" presetClass="entr" presetSubtype="0" fill="hold" grpId="8" nodeType="withEffect">
                                  <p:stCondLst>
                                    <p:cond delay="0"/>
                                  </p:stCondLst>
                                  <p:childTnLst>
                                    <p:set>
                                      <p:cBhvr>
                                        <p:cTn id="4603" dur="1" fill="hold">
                                          <p:stCondLst>
                                            <p:cond delay="0"/>
                                          </p:stCondLst>
                                        </p:cTn>
                                        <p:tgtEl>
                                          <p:spTgt spid="631"/>
                                        </p:tgtEl>
                                        <p:attrNameLst>
                                          <p:attrName>style.visibility</p:attrName>
                                        </p:attrNameLst>
                                      </p:cBhvr>
                                      <p:to>
                                        <p:strVal val="visible"/>
                                      </p:to>
                                    </p:set>
                                    <p:animEffect transition="in" filter="fade">
                                      <p:cBhvr>
                                        <p:cTn id="4604" dur="500"/>
                                        <p:tgtEl>
                                          <p:spTgt spid="631"/>
                                        </p:tgtEl>
                                      </p:cBhvr>
                                    </p:animEffect>
                                  </p:childTnLst>
                                </p:cTn>
                              </p:par>
                            </p:childTnLst>
                          </p:cTn>
                        </p:par>
                      </p:childTnLst>
                    </p:cTn>
                  </p:par>
                </p:childTnLst>
              </p:cTn>
              <p:nextCondLst>
                <p:cond evt="onClick" delay="0">
                  <p:tgtEl>
                    <p:spTgt spid="619"/>
                  </p:tgtEl>
                </p:cond>
              </p:nextCondLst>
            </p:seq>
            <p:seq concurrent="1" nextAc="seek">
              <p:cTn id="4605" restart="whenNotActive" fill="hold" evtFilter="cancelBubble" nodeType="interactiveSeq">
                <p:stCondLst>
                  <p:cond evt="onClick" delay="0">
                    <p:tgtEl>
                      <p:spTgt spid="633"/>
                    </p:tgtEl>
                  </p:cond>
                </p:stCondLst>
                <p:endSync evt="end" delay="0">
                  <p:rtn val="all"/>
                </p:endSync>
                <p:childTnLst>
                  <p:par>
                    <p:cTn id="4606" fill="hold">
                      <p:stCondLst>
                        <p:cond delay="0"/>
                      </p:stCondLst>
                      <p:childTnLst>
                        <p:par>
                          <p:cTn id="4607" fill="hold">
                            <p:stCondLst>
                              <p:cond delay="0"/>
                            </p:stCondLst>
                            <p:childTnLst>
                              <p:par>
                                <p:cTn id="4608" presetID="1" presetClass="entr" presetSubtype="0" fill="hold" grpId="0" nodeType="clickEffect">
                                  <p:stCondLst>
                                    <p:cond delay="0"/>
                                  </p:stCondLst>
                                  <p:childTnLst>
                                    <p:set>
                                      <p:cBhvr>
                                        <p:cTn id="4609" dur="1" fill="hold">
                                          <p:stCondLst>
                                            <p:cond delay="0"/>
                                          </p:stCondLst>
                                        </p:cTn>
                                        <p:tgtEl>
                                          <p:spTgt spid="639"/>
                                        </p:tgtEl>
                                        <p:attrNameLst>
                                          <p:attrName>style.visibility</p:attrName>
                                        </p:attrNameLst>
                                      </p:cBhvr>
                                      <p:to>
                                        <p:strVal val="visible"/>
                                      </p:to>
                                    </p:set>
                                  </p:childTnLst>
                                </p:cTn>
                              </p:par>
                              <p:par>
                                <p:cTn id="4610" presetID="1" presetClass="entr" presetSubtype="0" fill="hold" grpId="0" nodeType="withEffect">
                                  <p:stCondLst>
                                    <p:cond delay="0"/>
                                  </p:stCondLst>
                                  <p:childTnLst>
                                    <p:set>
                                      <p:cBhvr>
                                        <p:cTn id="4611" dur="1" fill="hold">
                                          <p:stCondLst>
                                            <p:cond delay="0"/>
                                          </p:stCondLst>
                                        </p:cTn>
                                        <p:tgtEl>
                                          <p:spTgt spid="623"/>
                                        </p:tgtEl>
                                        <p:attrNameLst>
                                          <p:attrName>style.visibility</p:attrName>
                                        </p:attrNameLst>
                                      </p:cBhvr>
                                      <p:to>
                                        <p:strVal val="visible"/>
                                      </p:to>
                                    </p:set>
                                  </p:childTnLst>
                                </p:cTn>
                              </p:par>
                              <p:par>
                                <p:cTn id="4612" presetID="10" presetClass="exit" presetSubtype="0" fill="hold" grpId="0" nodeType="withEffect">
                                  <p:stCondLst>
                                    <p:cond delay="0"/>
                                  </p:stCondLst>
                                  <p:childTnLst>
                                    <p:animEffect transition="out" filter="fade">
                                      <p:cBhvr>
                                        <p:cTn id="4613" dur="500"/>
                                        <p:tgtEl>
                                          <p:spTgt spid="632"/>
                                        </p:tgtEl>
                                      </p:cBhvr>
                                    </p:animEffect>
                                    <p:set>
                                      <p:cBhvr>
                                        <p:cTn id="4614"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3"/>
                  </p:tgtEl>
                </p:cond>
              </p:nextCondLst>
            </p:seq>
            <p:seq concurrent="1" nextAc="seek">
              <p:cTn id="4615" restart="whenNotActive" fill="hold" evtFilter="cancelBubble" nodeType="interactiveSeq">
                <p:stCondLst>
                  <p:cond evt="onClick" delay="0">
                    <p:tgtEl>
                      <p:spTgt spid="634"/>
                    </p:tgtEl>
                  </p:cond>
                </p:stCondLst>
                <p:endSync evt="end" delay="0">
                  <p:rtn val="all"/>
                </p:endSync>
                <p:childTnLst>
                  <p:par>
                    <p:cTn id="4616" fill="hold">
                      <p:stCondLst>
                        <p:cond delay="0"/>
                      </p:stCondLst>
                      <p:childTnLst>
                        <p:par>
                          <p:cTn id="4617" fill="hold">
                            <p:stCondLst>
                              <p:cond delay="0"/>
                            </p:stCondLst>
                            <p:childTnLst>
                              <p:par>
                                <p:cTn id="4618" presetID="1" presetClass="entr" presetSubtype="0" fill="hold" grpId="0" nodeType="clickEffect">
                                  <p:stCondLst>
                                    <p:cond delay="0"/>
                                  </p:stCondLst>
                                  <p:childTnLst>
                                    <p:set>
                                      <p:cBhvr>
                                        <p:cTn id="4619" dur="1" fill="hold">
                                          <p:stCondLst>
                                            <p:cond delay="0"/>
                                          </p:stCondLst>
                                        </p:cTn>
                                        <p:tgtEl>
                                          <p:spTgt spid="640"/>
                                        </p:tgtEl>
                                        <p:attrNameLst>
                                          <p:attrName>style.visibility</p:attrName>
                                        </p:attrNameLst>
                                      </p:cBhvr>
                                      <p:to>
                                        <p:strVal val="visible"/>
                                      </p:to>
                                    </p:set>
                                  </p:childTnLst>
                                </p:cTn>
                              </p:par>
                              <p:par>
                                <p:cTn id="4620" presetID="10" presetClass="exit" presetSubtype="0" fill="hold" grpId="1" nodeType="withEffect">
                                  <p:stCondLst>
                                    <p:cond delay="0"/>
                                  </p:stCondLst>
                                  <p:childTnLst>
                                    <p:animEffect transition="out" filter="fade">
                                      <p:cBhvr>
                                        <p:cTn id="4621" dur="500"/>
                                        <p:tgtEl>
                                          <p:spTgt spid="632"/>
                                        </p:tgtEl>
                                      </p:cBhvr>
                                    </p:animEffect>
                                    <p:set>
                                      <p:cBhvr>
                                        <p:cTn id="4622"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4"/>
                  </p:tgtEl>
                </p:cond>
              </p:nextCondLst>
            </p:seq>
            <p:seq concurrent="1" nextAc="seek">
              <p:cTn id="4623" restart="whenNotActive" fill="hold" evtFilter="cancelBubble" nodeType="interactiveSeq">
                <p:stCondLst>
                  <p:cond evt="onClick" delay="0">
                    <p:tgtEl>
                      <p:spTgt spid="635"/>
                    </p:tgtEl>
                  </p:cond>
                </p:stCondLst>
                <p:endSync evt="end" delay="0">
                  <p:rtn val="all"/>
                </p:endSync>
                <p:childTnLst>
                  <p:par>
                    <p:cTn id="4624" fill="hold">
                      <p:stCondLst>
                        <p:cond delay="0"/>
                      </p:stCondLst>
                      <p:childTnLst>
                        <p:par>
                          <p:cTn id="4625" fill="hold">
                            <p:stCondLst>
                              <p:cond delay="0"/>
                            </p:stCondLst>
                            <p:childTnLst>
                              <p:par>
                                <p:cTn id="4626" presetID="1" presetClass="entr" presetSubtype="0" fill="hold" grpId="0" nodeType="clickEffect">
                                  <p:stCondLst>
                                    <p:cond delay="0"/>
                                  </p:stCondLst>
                                  <p:childTnLst>
                                    <p:set>
                                      <p:cBhvr>
                                        <p:cTn id="4627" dur="1" fill="hold">
                                          <p:stCondLst>
                                            <p:cond delay="0"/>
                                          </p:stCondLst>
                                        </p:cTn>
                                        <p:tgtEl>
                                          <p:spTgt spid="641"/>
                                        </p:tgtEl>
                                        <p:attrNameLst>
                                          <p:attrName>style.visibility</p:attrName>
                                        </p:attrNameLst>
                                      </p:cBhvr>
                                      <p:to>
                                        <p:strVal val="visible"/>
                                      </p:to>
                                    </p:set>
                                  </p:childTnLst>
                                </p:cTn>
                              </p:par>
                              <p:par>
                                <p:cTn id="4628" presetID="1" presetClass="entr" presetSubtype="0" fill="hold" grpId="2" nodeType="withEffect">
                                  <p:stCondLst>
                                    <p:cond delay="0"/>
                                  </p:stCondLst>
                                  <p:childTnLst>
                                    <p:set>
                                      <p:cBhvr>
                                        <p:cTn id="4629" dur="1" fill="hold">
                                          <p:stCondLst>
                                            <p:cond delay="0"/>
                                          </p:stCondLst>
                                        </p:cTn>
                                        <p:tgtEl>
                                          <p:spTgt spid="623"/>
                                        </p:tgtEl>
                                        <p:attrNameLst>
                                          <p:attrName>style.visibility</p:attrName>
                                        </p:attrNameLst>
                                      </p:cBhvr>
                                      <p:to>
                                        <p:strVal val="visible"/>
                                      </p:to>
                                    </p:set>
                                  </p:childTnLst>
                                </p:cTn>
                              </p:par>
                              <p:par>
                                <p:cTn id="4630" presetID="10" presetClass="exit" presetSubtype="0" fill="hold" grpId="2" nodeType="withEffect">
                                  <p:stCondLst>
                                    <p:cond delay="0"/>
                                  </p:stCondLst>
                                  <p:childTnLst>
                                    <p:animEffect transition="out" filter="fade">
                                      <p:cBhvr>
                                        <p:cTn id="4631" dur="500"/>
                                        <p:tgtEl>
                                          <p:spTgt spid="632"/>
                                        </p:tgtEl>
                                      </p:cBhvr>
                                    </p:animEffect>
                                    <p:set>
                                      <p:cBhvr>
                                        <p:cTn id="4632"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5"/>
                  </p:tgtEl>
                </p:cond>
              </p:nextCondLst>
            </p:seq>
            <p:seq concurrent="1" nextAc="seek">
              <p:cTn id="4633" restart="whenNotActive" fill="hold" evtFilter="cancelBubble" nodeType="interactiveSeq">
                <p:stCondLst>
                  <p:cond evt="onClick" delay="0">
                    <p:tgtEl>
                      <p:spTgt spid="637"/>
                    </p:tgtEl>
                  </p:cond>
                </p:stCondLst>
                <p:endSync evt="end" delay="0">
                  <p:rtn val="all"/>
                </p:endSync>
                <p:childTnLst>
                  <p:par>
                    <p:cTn id="4634" fill="hold">
                      <p:stCondLst>
                        <p:cond delay="0"/>
                      </p:stCondLst>
                      <p:childTnLst>
                        <p:par>
                          <p:cTn id="4635" fill="hold">
                            <p:stCondLst>
                              <p:cond delay="0"/>
                            </p:stCondLst>
                            <p:childTnLst>
                              <p:par>
                                <p:cTn id="4636" presetID="1" presetClass="entr" presetSubtype="0" fill="hold" grpId="0" nodeType="clickEffect">
                                  <p:stCondLst>
                                    <p:cond delay="0"/>
                                  </p:stCondLst>
                                  <p:childTnLst>
                                    <p:set>
                                      <p:cBhvr>
                                        <p:cTn id="4637" dur="1" fill="hold">
                                          <p:stCondLst>
                                            <p:cond delay="0"/>
                                          </p:stCondLst>
                                        </p:cTn>
                                        <p:tgtEl>
                                          <p:spTgt spid="643"/>
                                        </p:tgtEl>
                                        <p:attrNameLst>
                                          <p:attrName>style.visibility</p:attrName>
                                        </p:attrNameLst>
                                      </p:cBhvr>
                                      <p:to>
                                        <p:strVal val="visible"/>
                                      </p:to>
                                    </p:set>
                                  </p:childTnLst>
                                </p:cTn>
                              </p:par>
                              <p:par>
                                <p:cTn id="4638" presetID="1" presetClass="entr" presetSubtype="0" fill="hold" grpId="1" nodeType="withEffect">
                                  <p:stCondLst>
                                    <p:cond delay="0"/>
                                  </p:stCondLst>
                                  <p:childTnLst>
                                    <p:set>
                                      <p:cBhvr>
                                        <p:cTn id="4639" dur="1" fill="hold">
                                          <p:stCondLst>
                                            <p:cond delay="0"/>
                                          </p:stCondLst>
                                        </p:cTn>
                                        <p:tgtEl>
                                          <p:spTgt spid="623"/>
                                        </p:tgtEl>
                                        <p:attrNameLst>
                                          <p:attrName>style.visibility</p:attrName>
                                        </p:attrNameLst>
                                      </p:cBhvr>
                                      <p:to>
                                        <p:strVal val="visible"/>
                                      </p:to>
                                    </p:set>
                                  </p:childTnLst>
                                </p:cTn>
                              </p:par>
                              <p:par>
                                <p:cTn id="4640" presetID="10" presetClass="exit" presetSubtype="0" fill="hold" grpId="9" nodeType="withEffect">
                                  <p:stCondLst>
                                    <p:cond delay="0"/>
                                  </p:stCondLst>
                                  <p:childTnLst>
                                    <p:animEffect transition="out" filter="fade">
                                      <p:cBhvr>
                                        <p:cTn id="4641" dur="500"/>
                                        <p:tgtEl>
                                          <p:spTgt spid="632"/>
                                        </p:tgtEl>
                                      </p:cBhvr>
                                    </p:animEffect>
                                    <p:set>
                                      <p:cBhvr>
                                        <p:cTn id="4642"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7"/>
                  </p:tgtEl>
                </p:cond>
              </p:nextCondLst>
            </p:seq>
            <p:seq concurrent="1" nextAc="seek">
              <p:cTn id="4643" restart="whenNotActive" fill="hold" evtFilter="cancelBubble" nodeType="interactiveSeq">
                <p:stCondLst>
                  <p:cond evt="onClick" delay="0">
                    <p:tgtEl>
                      <p:spTgt spid="638"/>
                    </p:tgtEl>
                  </p:cond>
                </p:stCondLst>
                <p:endSync evt="end" delay="0">
                  <p:rtn val="all"/>
                </p:endSync>
                <p:childTnLst>
                  <p:par>
                    <p:cTn id="4644" fill="hold">
                      <p:stCondLst>
                        <p:cond delay="0"/>
                      </p:stCondLst>
                      <p:childTnLst>
                        <p:par>
                          <p:cTn id="4645" fill="hold">
                            <p:stCondLst>
                              <p:cond delay="0"/>
                            </p:stCondLst>
                            <p:childTnLst>
                              <p:par>
                                <p:cTn id="4646" presetID="1" presetClass="entr" presetSubtype="0" fill="hold" grpId="0" nodeType="clickEffect">
                                  <p:stCondLst>
                                    <p:cond delay="0"/>
                                  </p:stCondLst>
                                  <p:childTnLst>
                                    <p:set>
                                      <p:cBhvr>
                                        <p:cTn id="4647" dur="1" fill="hold">
                                          <p:stCondLst>
                                            <p:cond delay="0"/>
                                          </p:stCondLst>
                                        </p:cTn>
                                        <p:tgtEl>
                                          <p:spTgt spid="644"/>
                                        </p:tgtEl>
                                        <p:attrNameLst>
                                          <p:attrName>style.visibility</p:attrName>
                                        </p:attrNameLst>
                                      </p:cBhvr>
                                      <p:to>
                                        <p:strVal val="visible"/>
                                      </p:to>
                                    </p:set>
                                  </p:childTnLst>
                                </p:cTn>
                              </p:par>
                              <p:par>
                                <p:cTn id="4648" presetID="10" presetClass="exit" presetSubtype="0" fill="hold" grpId="10" nodeType="withEffect">
                                  <p:stCondLst>
                                    <p:cond delay="0"/>
                                  </p:stCondLst>
                                  <p:childTnLst>
                                    <p:animEffect transition="out" filter="fade">
                                      <p:cBhvr>
                                        <p:cTn id="4649" dur="500"/>
                                        <p:tgtEl>
                                          <p:spTgt spid="632"/>
                                        </p:tgtEl>
                                      </p:cBhvr>
                                    </p:animEffect>
                                    <p:set>
                                      <p:cBhvr>
                                        <p:cTn id="4650"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8"/>
                  </p:tgtEl>
                </p:cond>
              </p:nextCondLst>
            </p:seq>
            <p:seq concurrent="1" nextAc="seek">
              <p:cTn id="4651" restart="whenNotActive" fill="hold" evtFilter="cancelBubble" nodeType="interactiveSeq">
                <p:stCondLst>
                  <p:cond evt="onClick" delay="0">
                    <p:tgtEl>
                      <p:spTgt spid="636"/>
                    </p:tgtEl>
                  </p:cond>
                </p:stCondLst>
                <p:endSync evt="end" delay="0">
                  <p:rtn val="all"/>
                </p:endSync>
                <p:childTnLst>
                  <p:par>
                    <p:cTn id="4652" fill="hold">
                      <p:stCondLst>
                        <p:cond delay="0"/>
                      </p:stCondLst>
                      <p:childTnLst>
                        <p:par>
                          <p:cTn id="4653" fill="hold">
                            <p:stCondLst>
                              <p:cond delay="0"/>
                            </p:stCondLst>
                            <p:childTnLst>
                              <p:par>
                                <p:cTn id="4654" presetID="1" presetClass="entr" presetSubtype="0" fill="hold" grpId="0" nodeType="clickEffect">
                                  <p:stCondLst>
                                    <p:cond delay="0"/>
                                  </p:stCondLst>
                                  <p:childTnLst>
                                    <p:set>
                                      <p:cBhvr>
                                        <p:cTn id="4655" dur="1" fill="hold">
                                          <p:stCondLst>
                                            <p:cond delay="0"/>
                                          </p:stCondLst>
                                        </p:cTn>
                                        <p:tgtEl>
                                          <p:spTgt spid="642"/>
                                        </p:tgtEl>
                                        <p:attrNameLst>
                                          <p:attrName>style.visibility</p:attrName>
                                        </p:attrNameLst>
                                      </p:cBhvr>
                                      <p:to>
                                        <p:strVal val="visible"/>
                                      </p:to>
                                    </p:set>
                                  </p:childTnLst>
                                </p:cTn>
                              </p:par>
                              <p:par>
                                <p:cTn id="4656" presetID="1" presetClass="entr" presetSubtype="0" fill="hold" grpId="0" nodeType="withEffect">
                                  <p:stCondLst>
                                    <p:cond delay="0"/>
                                  </p:stCondLst>
                                  <p:childTnLst>
                                    <p:set>
                                      <p:cBhvr>
                                        <p:cTn id="4657" dur="1" fill="hold">
                                          <p:stCondLst>
                                            <p:cond delay="0"/>
                                          </p:stCondLst>
                                        </p:cTn>
                                        <p:tgtEl>
                                          <p:spTgt spid="625"/>
                                        </p:tgtEl>
                                        <p:attrNameLst>
                                          <p:attrName>style.visibility</p:attrName>
                                        </p:attrNameLst>
                                      </p:cBhvr>
                                      <p:to>
                                        <p:strVal val="visible"/>
                                      </p:to>
                                    </p:set>
                                  </p:childTnLst>
                                </p:cTn>
                              </p:par>
                              <p:par>
                                <p:cTn id="4658" presetID="10" presetClass="exit" presetSubtype="0" fill="hold" grpId="11" nodeType="withEffect">
                                  <p:stCondLst>
                                    <p:cond delay="0"/>
                                  </p:stCondLst>
                                  <p:childTnLst>
                                    <p:animEffect transition="out" filter="fade">
                                      <p:cBhvr>
                                        <p:cTn id="4659" dur="500"/>
                                        <p:tgtEl>
                                          <p:spTgt spid="632"/>
                                        </p:tgtEl>
                                      </p:cBhvr>
                                    </p:animEffect>
                                    <p:set>
                                      <p:cBhvr>
                                        <p:cTn id="4660"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6"/>
                  </p:tgtEl>
                </p:cond>
              </p:nextCondLst>
            </p:seq>
            <p:seq concurrent="1" nextAc="seek">
              <p:cTn id="4661" restart="whenNotActive" fill="hold" evtFilter="cancelBubble" nodeType="interactiveSeq">
                <p:stCondLst>
                  <p:cond evt="onClick" delay="0">
                    <p:tgtEl>
                      <p:spTgt spid="644"/>
                    </p:tgtEl>
                  </p:cond>
                </p:stCondLst>
                <p:endSync evt="end" delay="0">
                  <p:rtn val="all"/>
                </p:endSync>
                <p:childTnLst>
                  <p:par>
                    <p:cTn id="4662" fill="hold">
                      <p:stCondLst>
                        <p:cond delay="0"/>
                      </p:stCondLst>
                      <p:childTnLst>
                        <p:par>
                          <p:cTn id="4663" fill="hold">
                            <p:stCondLst>
                              <p:cond delay="0"/>
                            </p:stCondLst>
                            <p:childTnLst>
                              <p:par>
                                <p:cTn id="4664" presetID="1" presetClass="exit" presetSubtype="0" fill="hold" grpId="1" nodeType="clickEffect">
                                  <p:stCondLst>
                                    <p:cond delay="0"/>
                                  </p:stCondLst>
                                  <p:childTnLst>
                                    <p:set>
                                      <p:cBhvr>
                                        <p:cTn id="4665" dur="1" fill="hold">
                                          <p:stCondLst>
                                            <p:cond delay="0"/>
                                          </p:stCondLst>
                                        </p:cTn>
                                        <p:tgtEl>
                                          <p:spTgt spid="644"/>
                                        </p:tgtEl>
                                        <p:attrNameLst>
                                          <p:attrName>style.visibility</p:attrName>
                                        </p:attrNameLst>
                                      </p:cBhvr>
                                      <p:to>
                                        <p:strVal val="hidden"/>
                                      </p:to>
                                    </p:set>
                                  </p:childTnLst>
                                </p:cTn>
                              </p:par>
                              <p:par>
                                <p:cTn id="4666" presetID="10" presetClass="entr" presetSubtype="0" fill="hold" grpId="3" nodeType="withEffect">
                                  <p:stCondLst>
                                    <p:cond delay="0"/>
                                  </p:stCondLst>
                                  <p:childTnLst>
                                    <p:set>
                                      <p:cBhvr>
                                        <p:cTn id="4667" dur="1" fill="hold">
                                          <p:stCondLst>
                                            <p:cond delay="0"/>
                                          </p:stCondLst>
                                        </p:cTn>
                                        <p:tgtEl>
                                          <p:spTgt spid="632"/>
                                        </p:tgtEl>
                                        <p:attrNameLst>
                                          <p:attrName>style.visibility</p:attrName>
                                        </p:attrNameLst>
                                      </p:cBhvr>
                                      <p:to>
                                        <p:strVal val="visible"/>
                                      </p:to>
                                    </p:set>
                                    <p:animEffect transition="in" filter="fade">
                                      <p:cBhvr>
                                        <p:cTn id="4668" dur="500"/>
                                        <p:tgtEl>
                                          <p:spTgt spid="632"/>
                                        </p:tgtEl>
                                      </p:cBhvr>
                                    </p:animEffect>
                                  </p:childTnLst>
                                </p:cTn>
                              </p:par>
                            </p:childTnLst>
                          </p:cTn>
                        </p:par>
                      </p:childTnLst>
                    </p:cTn>
                  </p:par>
                </p:childTnLst>
              </p:cTn>
              <p:nextCondLst>
                <p:cond evt="onClick" delay="0">
                  <p:tgtEl>
                    <p:spTgt spid="644"/>
                  </p:tgtEl>
                </p:cond>
              </p:nextCondLst>
            </p:seq>
            <p:seq concurrent="1" nextAc="seek">
              <p:cTn id="4669" restart="whenNotActive" fill="hold" evtFilter="cancelBubble" nodeType="interactiveSeq">
                <p:stCondLst>
                  <p:cond evt="onClick" delay="0">
                    <p:tgtEl>
                      <p:spTgt spid="639"/>
                    </p:tgtEl>
                  </p:cond>
                </p:stCondLst>
                <p:endSync evt="end" delay="0">
                  <p:rtn val="all"/>
                </p:endSync>
                <p:childTnLst>
                  <p:par>
                    <p:cTn id="4670" fill="hold">
                      <p:stCondLst>
                        <p:cond delay="0"/>
                      </p:stCondLst>
                      <p:childTnLst>
                        <p:par>
                          <p:cTn id="4671" fill="hold">
                            <p:stCondLst>
                              <p:cond delay="0"/>
                            </p:stCondLst>
                            <p:childTnLst>
                              <p:par>
                                <p:cTn id="4672" presetID="1" presetClass="exit" presetSubtype="0" fill="hold" grpId="1" nodeType="clickEffect">
                                  <p:stCondLst>
                                    <p:cond delay="0"/>
                                  </p:stCondLst>
                                  <p:childTnLst>
                                    <p:set>
                                      <p:cBhvr>
                                        <p:cTn id="4673" dur="1" fill="hold">
                                          <p:stCondLst>
                                            <p:cond delay="0"/>
                                          </p:stCondLst>
                                        </p:cTn>
                                        <p:tgtEl>
                                          <p:spTgt spid="639"/>
                                        </p:tgtEl>
                                        <p:attrNameLst>
                                          <p:attrName>style.visibility</p:attrName>
                                        </p:attrNameLst>
                                      </p:cBhvr>
                                      <p:to>
                                        <p:strVal val="hidden"/>
                                      </p:to>
                                    </p:set>
                                  </p:childTnLst>
                                </p:cTn>
                              </p:par>
                              <p:par>
                                <p:cTn id="4674" presetID="10" presetClass="entr" presetSubtype="0" fill="hold" grpId="4" nodeType="withEffect">
                                  <p:stCondLst>
                                    <p:cond delay="0"/>
                                  </p:stCondLst>
                                  <p:childTnLst>
                                    <p:set>
                                      <p:cBhvr>
                                        <p:cTn id="4675" dur="1" fill="hold">
                                          <p:stCondLst>
                                            <p:cond delay="0"/>
                                          </p:stCondLst>
                                        </p:cTn>
                                        <p:tgtEl>
                                          <p:spTgt spid="632"/>
                                        </p:tgtEl>
                                        <p:attrNameLst>
                                          <p:attrName>style.visibility</p:attrName>
                                        </p:attrNameLst>
                                      </p:cBhvr>
                                      <p:to>
                                        <p:strVal val="visible"/>
                                      </p:to>
                                    </p:set>
                                    <p:animEffect transition="in" filter="fade">
                                      <p:cBhvr>
                                        <p:cTn id="4676" dur="500"/>
                                        <p:tgtEl>
                                          <p:spTgt spid="632"/>
                                        </p:tgtEl>
                                      </p:cBhvr>
                                    </p:animEffect>
                                  </p:childTnLst>
                                </p:cTn>
                              </p:par>
                              <p:par>
                                <p:cTn id="4677" presetID="1" presetClass="exit" presetSubtype="0" fill="hold" grpId="4" nodeType="withEffect">
                                  <p:stCondLst>
                                    <p:cond delay="0"/>
                                  </p:stCondLst>
                                  <p:childTnLst>
                                    <p:set>
                                      <p:cBhvr>
                                        <p:cTn id="4678" dur="1" fill="hold">
                                          <p:stCondLst>
                                            <p:cond delay="0"/>
                                          </p:stCondLst>
                                        </p:cTn>
                                        <p:tgtEl>
                                          <p:spTgt spid="623"/>
                                        </p:tgtEl>
                                        <p:attrNameLst>
                                          <p:attrName>style.visibility</p:attrName>
                                        </p:attrNameLst>
                                      </p:cBhvr>
                                      <p:to>
                                        <p:strVal val="hidden"/>
                                      </p:to>
                                    </p:set>
                                  </p:childTnLst>
                                </p:cTn>
                              </p:par>
                            </p:childTnLst>
                          </p:cTn>
                        </p:par>
                      </p:childTnLst>
                    </p:cTn>
                  </p:par>
                </p:childTnLst>
              </p:cTn>
              <p:nextCondLst>
                <p:cond evt="onClick" delay="0">
                  <p:tgtEl>
                    <p:spTgt spid="639"/>
                  </p:tgtEl>
                </p:cond>
              </p:nextCondLst>
            </p:seq>
            <p:seq concurrent="1" nextAc="seek">
              <p:cTn id="4679" restart="whenNotActive" fill="hold" evtFilter="cancelBubble" nodeType="interactiveSeq">
                <p:stCondLst>
                  <p:cond evt="onClick" delay="0">
                    <p:tgtEl>
                      <p:spTgt spid="640"/>
                    </p:tgtEl>
                  </p:cond>
                </p:stCondLst>
                <p:endSync evt="end" delay="0">
                  <p:rtn val="all"/>
                </p:endSync>
                <p:childTnLst>
                  <p:par>
                    <p:cTn id="4680" fill="hold">
                      <p:stCondLst>
                        <p:cond delay="0"/>
                      </p:stCondLst>
                      <p:childTnLst>
                        <p:par>
                          <p:cTn id="4681" fill="hold">
                            <p:stCondLst>
                              <p:cond delay="0"/>
                            </p:stCondLst>
                            <p:childTnLst>
                              <p:par>
                                <p:cTn id="4682" presetID="1" presetClass="exit" presetSubtype="0" fill="hold" grpId="1" nodeType="clickEffect">
                                  <p:stCondLst>
                                    <p:cond delay="0"/>
                                  </p:stCondLst>
                                  <p:childTnLst>
                                    <p:set>
                                      <p:cBhvr>
                                        <p:cTn id="4683" dur="1" fill="hold">
                                          <p:stCondLst>
                                            <p:cond delay="0"/>
                                          </p:stCondLst>
                                        </p:cTn>
                                        <p:tgtEl>
                                          <p:spTgt spid="640"/>
                                        </p:tgtEl>
                                        <p:attrNameLst>
                                          <p:attrName>style.visibility</p:attrName>
                                        </p:attrNameLst>
                                      </p:cBhvr>
                                      <p:to>
                                        <p:strVal val="hidden"/>
                                      </p:to>
                                    </p:set>
                                  </p:childTnLst>
                                </p:cTn>
                              </p:par>
                              <p:par>
                                <p:cTn id="4684" presetID="10" presetClass="entr" presetSubtype="0" fill="hold" grpId="5" nodeType="withEffect">
                                  <p:stCondLst>
                                    <p:cond delay="0"/>
                                  </p:stCondLst>
                                  <p:childTnLst>
                                    <p:set>
                                      <p:cBhvr>
                                        <p:cTn id="4685" dur="1" fill="hold">
                                          <p:stCondLst>
                                            <p:cond delay="0"/>
                                          </p:stCondLst>
                                        </p:cTn>
                                        <p:tgtEl>
                                          <p:spTgt spid="632"/>
                                        </p:tgtEl>
                                        <p:attrNameLst>
                                          <p:attrName>style.visibility</p:attrName>
                                        </p:attrNameLst>
                                      </p:cBhvr>
                                      <p:to>
                                        <p:strVal val="visible"/>
                                      </p:to>
                                    </p:set>
                                    <p:animEffect transition="in" filter="fade">
                                      <p:cBhvr>
                                        <p:cTn id="4686" dur="500"/>
                                        <p:tgtEl>
                                          <p:spTgt spid="632"/>
                                        </p:tgtEl>
                                      </p:cBhvr>
                                    </p:animEffect>
                                  </p:childTnLst>
                                </p:cTn>
                              </p:par>
                            </p:childTnLst>
                          </p:cTn>
                        </p:par>
                      </p:childTnLst>
                    </p:cTn>
                  </p:par>
                </p:childTnLst>
              </p:cTn>
              <p:nextCondLst>
                <p:cond evt="onClick" delay="0">
                  <p:tgtEl>
                    <p:spTgt spid="640"/>
                  </p:tgtEl>
                </p:cond>
              </p:nextCondLst>
            </p:seq>
            <p:seq concurrent="1" nextAc="seek">
              <p:cTn id="4687" restart="whenNotActive" fill="hold" evtFilter="cancelBubble" nodeType="interactiveSeq">
                <p:stCondLst>
                  <p:cond evt="onClick" delay="0">
                    <p:tgtEl>
                      <p:spTgt spid="641"/>
                    </p:tgtEl>
                  </p:cond>
                </p:stCondLst>
                <p:endSync evt="end" delay="0">
                  <p:rtn val="all"/>
                </p:endSync>
                <p:childTnLst>
                  <p:par>
                    <p:cTn id="4688" fill="hold">
                      <p:stCondLst>
                        <p:cond delay="0"/>
                      </p:stCondLst>
                      <p:childTnLst>
                        <p:par>
                          <p:cTn id="4689" fill="hold">
                            <p:stCondLst>
                              <p:cond delay="0"/>
                            </p:stCondLst>
                            <p:childTnLst>
                              <p:par>
                                <p:cTn id="4690" presetID="1" presetClass="exit" presetSubtype="0" fill="hold" grpId="1" nodeType="clickEffect">
                                  <p:stCondLst>
                                    <p:cond delay="0"/>
                                  </p:stCondLst>
                                  <p:childTnLst>
                                    <p:set>
                                      <p:cBhvr>
                                        <p:cTn id="4691" dur="1" fill="hold">
                                          <p:stCondLst>
                                            <p:cond delay="0"/>
                                          </p:stCondLst>
                                        </p:cTn>
                                        <p:tgtEl>
                                          <p:spTgt spid="641"/>
                                        </p:tgtEl>
                                        <p:attrNameLst>
                                          <p:attrName>style.visibility</p:attrName>
                                        </p:attrNameLst>
                                      </p:cBhvr>
                                      <p:to>
                                        <p:strVal val="hidden"/>
                                      </p:to>
                                    </p:set>
                                  </p:childTnLst>
                                </p:cTn>
                              </p:par>
                              <p:par>
                                <p:cTn id="4692" presetID="1" presetClass="exit" presetSubtype="0" fill="hold" grpId="3" nodeType="withEffect">
                                  <p:stCondLst>
                                    <p:cond delay="0"/>
                                  </p:stCondLst>
                                  <p:childTnLst>
                                    <p:set>
                                      <p:cBhvr>
                                        <p:cTn id="4693" dur="1" fill="hold">
                                          <p:stCondLst>
                                            <p:cond delay="0"/>
                                          </p:stCondLst>
                                        </p:cTn>
                                        <p:tgtEl>
                                          <p:spTgt spid="623"/>
                                        </p:tgtEl>
                                        <p:attrNameLst>
                                          <p:attrName>style.visibility</p:attrName>
                                        </p:attrNameLst>
                                      </p:cBhvr>
                                      <p:to>
                                        <p:strVal val="hidden"/>
                                      </p:to>
                                    </p:set>
                                  </p:childTnLst>
                                </p:cTn>
                              </p:par>
                              <p:par>
                                <p:cTn id="4694" presetID="10" presetClass="entr" presetSubtype="0" fill="hold" grpId="6" nodeType="withEffect">
                                  <p:stCondLst>
                                    <p:cond delay="0"/>
                                  </p:stCondLst>
                                  <p:childTnLst>
                                    <p:set>
                                      <p:cBhvr>
                                        <p:cTn id="4695" dur="1" fill="hold">
                                          <p:stCondLst>
                                            <p:cond delay="0"/>
                                          </p:stCondLst>
                                        </p:cTn>
                                        <p:tgtEl>
                                          <p:spTgt spid="632"/>
                                        </p:tgtEl>
                                        <p:attrNameLst>
                                          <p:attrName>style.visibility</p:attrName>
                                        </p:attrNameLst>
                                      </p:cBhvr>
                                      <p:to>
                                        <p:strVal val="visible"/>
                                      </p:to>
                                    </p:set>
                                    <p:animEffect transition="in" filter="fade">
                                      <p:cBhvr>
                                        <p:cTn id="4696" dur="500"/>
                                        <p:tgtEl>
                                          <p:spTgt spid="632"/>
                                        </p:tgtEl>
                                      </p:cBhvr>
                                    </p:animEffect>
                                  </p:childTnLst>
                                </p:cTn>
                              </p:par>
                            </p:childTnLst>
                          </p:cTn>
                        </p:par>
                      </p:childTnLst>
                    </p:cTn>
                  </p:par>
                </p:childTnLst>
              </p:cTn>
              <p:nextCondLst>
                <p:cond evt="onClick" delay="0">
                  <p:tgtEl>
                    <p:spTgt spid="641"/>
                  </p:tgtEl>
                </p:cond>
              </p:nextCondLst>
            </p:seq>
            <p:seq concurrent="1" nextAc="seek">
              <p:cTn id="4697" restart="whenNotActive" fill="hold" evtFilter="cancelBubble" nodeType="interactiveSeq">
                <p:stCondLst>
                  <p:cond evt="onClick" delay="0">
                    <p:tgtEl>
                      <p:spTgt spid="642"/>
                    </p:tgtEl>
                  </p:cond>
                </p:stCondLst>
                <p:endSync evt="end" delay="0">
                  <p:rtn val="all"/>
                </p:endSync>
                <p:childTnLst>
                  <p:par>
                    <p:cTn id="4698" fill="hold">
                      <p:stCondLst>
                        <p:cond delay="0"/>
                      </p:stCondLst>
                      <p:childTnLst>
                        <p:par>
                          <p:cTn id="4699" fill="hold">
                            <p:stCondLst>
                              <p:cond delay="0"/>
                            </p:stCondLst>
                            <p:childTnLst>
                              <p:par>
                                <p:cTn id="4700" presetID="1" presetClass="exit" presetSubtype="0" fill="hold" grpId="1" nodeType="clickEffect">
                                  <p:stCondLst>
                                    <p:cond delay="0"/>
                                  </p:stCondLst>
                                  <p:childTnLst>
                                    <p:set>
                                      <p:cBhvr>
                                        <p:cTn id="4701" dur="1" fill="hold">
                                          <p:stCondLst>
                                            <p:cond delay="0"/>
                                          </p:stCondLst>
                                        </p:cTn>
                                        <p:tgtEl>
                                          <p:spTgt spid="642"/>
                                        </p:tgtEl>
                                        <p:attrNameLst>
                                          <p:attrName>style.visibility</p:attrName>
                                        </p:attrNameLst>
                                      </p:cBhvr>
                                      <p:to>
                                        <p:strVal val="hidden"/>
                                      </p:to>
                                    </p:set>
                                  </p:childTnLst>
                                </p:cTn>
                              </p:par>
                              <p:par>
                                <p:cTn id="4702" presetID="1" presetClass="exit" presetSubtype="0" fill="hold" grpId="1" nodeType="withEffect">
                                  <p:stCondLst>
                                    <p:cond delay="0"/>
                                  </p:stCondLst>
                                  <p:childTnLst>
                                    <p:set>
                                      <p:cBhvr>
                                        <p:cTn id="4703" dur="1" fill="hold">
                                          <p:stCondLst>
                                            <p:cond delay="0"/>
                                          </p:stCondLst>
                                        </p:cTn>
                                        <p:tgtEl>
                                          <p:spTgt spid="625"/>
                                        </p:tgtEl>
                                        <p:attrNameLst>
                                          <p:attrName>style.visibility</p:attrName>
                                        </p:attrNameLst>
                                      </p:cBhvr>
                                      <p:to>
                                        <p:strVal val="hidden"/>
                                      </p:to>
                                    </p:set>
                                  </p:childTnLst>
                                </p:cTn>
                              </p:par>
                              <p:par>
                                <p:cTn id="4704" presetID="10" presetClass="entr" presetSubtype="0" fill="hold" grpId="8" nodeType="withEffect">
                                  <p:stCondLst>
                                    <p:cond delay="0"/>
                                  </p:stCondLst>
                                  <p:childTnLst>
                                    <p:set>
                                      <p:cBhvr>
                                        <p:cTn id="4705" dur="1" fill="hold">
                                          <p:stCondLst>
                                            <p:cond delay="0"/>
                                          </p:stCondLst>
                                        </p:cTn>
                                        <p:tgtEl>
                                          <p:spTgt spid="632"/>
                                        </p:tgtEl>
                                        <p:attrNameLst>
                                          <p:attrName>style.visibility</p:attrName>
                                        </p:attrNameLst>
                                      </p:cBhvr>
                                      <p:to>
                                        <p:strVal val="visible"/>
                                      </p:to>
                                    </p:set>
                                    <p:animEffect transition="in" filter="fade">
                                      <p:cBhvr>
                                        <p:cTn id="4706" dur="500"/>
                                        <p:tgtEl>
                                          <p:spTgt spid="632"/>
                                        </p:tgtEl>
                                      </p:cBhvr>
                                    </p:animEffect>
                                  </p:childTnLst>
                                </p:cTn>
                              </p:par>
                            </p:childTnLst>
                          </p:cTn>
                        </p:par>
                      </p:childTnLst>
                    </p:cTn>
                  </p:par>
                </p:childTnLst>
              </p:cTn>
              <p:nextCondLst>
                <p:cond evt="onClick" delay="0">
                  <p:tgtEl>
                    <p:spTgt spid="642"/>
                  </p:tgtEl>
                </p:cond>
              </p:nextCondLst>
            </p:seq>
            <p:seq concurrent="1" nextAc="seek">
              <p:cTn id="4707" restart="whenNotActive" fill="hold" evtFilter="cancelBubble" nodeType="interactiveSeq">
                <p:stCondLst>
                  <p:cond evt="onClick" delay="0">
                    <p:tgtEl>
                      <p:spTgt spid="643"/>
                    </p:tgtEl>
                  </p:cond>
                </p:stCondLst>
                <p:endSync evt="end" delay="0">
                  <p:rtn val="all"/>
                </p:endSync>
                <p:childTnLst>
                  <p:par>
                    <p:cTn id="4708" fill="hold">
                      <p:stCondLst>
                        <p:cond delay="0"/>
                      </p:stCondLst>
                      <p:childTnLst>
                        <p:par>
                          <p:cTn id="4709" fill="hold">
                            <p:stCondLst>
                              <p:cond delay="0"/>
                            </p:stCondLst>
                            <p:childTnLst>
                              <p:par>
                                <p:cTn id="4710" presetID="1" presetClass="exit" presetSubtype="0" fill="hold" grpId="1" nodeType="clickEffect">
                                  <p:stCondLst>
                                    <p:cond delay="0"/>
                                  </p:stCondLst>
                                  <p:childTnLst>
                                    <p:set>
                                      <p:cBhvr>
                                        <p:cTn id="4711" dur="1" fill="hold">
                                          <p:stCondLst>
                                            <p:cond delay="0"/>
                                          </p:stCondLst>
                                        </p:cTn>
                                        <p:tgtEl>
                                          <p:spTgt spid="643"/>
                                        </p:tgtEl>
                                        <p:attrNameLst>
                                          <p:attrName>style.visibility</p:attrName>
                                        </p:attrNameLst>
                                      </p:cBhvr>
                                      <p:to>
                                        <p:strVal val="hidden"/>
                                      </p:to>
                                    </p:set>
                                  </p:childTnLst>
                                </p:cTn>
                              </p:par>
                              <p:par>
                                <p:cTn id="4712" presetID="1" presetClass="exit" presetSubtype="0" fill="hold" grpId="5" nodeType="withEffect">
                                  <p:stCondLst>
                                    <p:cond delay="0"/>
                                  </p:stCondLst>
                                  <p:childTnLst>
                                    <p:set>
                                      <p:cBhvr>
                                        <p:cTn id="4713" dur="1" fill="hold">
                                          <p:stCondLst>
                                            <p:cond delay="0"/>
                                          </p:stCondLst>
                                        </p:cTn>
                                        <p:tgtEl>
                                          <p:spTgt spid="623"/>
                                        </p:tgtEl>
                                        <p:attrNameLst>
                                          <p:attrName>style.visibility</p:attrName>
                                        </p:attrNameLst>
                                      </p:cBhvr>
                                      <p:to>
                                        <p:strVal val="hidden"/>
                                      </p:to>
                                    </p:set>
                                  </p:childTnLst>
                                </p:cTn>
                              </p:par>
                              <p:par>
                                <p:cTn id="4714" presetID="10" presetClass="entr" presetSubtype="0" fill="hold" grpId="7" nodeType="withEffect">
                                  <p:stCondLst>
                                    <p:cond delay="0"/>
                                  </p:stCondLst>
                                  <p:childTnLst>
                                    <p:set>
                                      <p:cBhvr>
                                        <p:cTn id="4715" dur="1" fill="hold">
                                          <p:stCondLst>
                                            <p:cond delay="0"/>
                                          </p:stCondLst>
                                        </p:cTn>
                                        <p:tgtEl>
                                          <p:spTgt spid="632"/>
                                        </p:tgtEl>
                                        <p:attrNameLst>
                                          <p:attrName>style.visibility</p:attrName>
                                        </p:attrNameLst>
                                      </p:cBhvr>
                                      <p:to>
                                        <p:strVal val="visible"/>
                                      </p:to>
                                    </p:set>
                                    <p:animEffect transition="in" filter="fade">
                                      <p:cBhvr>
                                        <p:cTn id="4716" dur="500"/>
                                        <p:tgtEl>
                                          <p:spTgt spid="632"/>
                                        </p:tgtEl>
                                      </p:cBhvr>
                                    </p:animEffect>
                                  </p:childTnLst>
                                </p:cTn>
                              </p:par>
                            </p:childTnLst>
                          </p:cTn>
                        </p:par>
                      </p:childTnLst>
                    </p:cTn>
                  </p:par>
                </p:childTnLst>
              </p:cTn>
              <p:nextCondLst>
                <p:cond evt="onClick" delay="0">
                  <p:tgtEl>
                    <p:spTgt spid="643"/>
                  </p:tgtEl>
                </p:cond>
              </p:nextCondLst>
            </p:seq>
            <p:seq concurrent="1" nextAc="seek">
              <p:cTn id="4717" restart="whenNotActive" fill="hold" evtFilter="cancelBubble" nodeType="interactiveSeq">
                <p:stCondLst>
                  <p:cond evt="onClick" delay="0">
                    <p:tgtEl>
                      <p:spTgt spid="645"/>
                    </p:tgtEl>
                  </p:cond>
                </p:stCondLst>
                <p:endSync evt="end" delay="0">
                  <p:rtn val="all"/>
                </p:endSync>
                <p:childTnLst>
                  <p:par>
                    <p:cTn id="4718" fill="hold">
                      <p:stCondLst>
                        <p:cond delay="0"/>
                      </p:stCondLst>
                      <p:childTnLst>
                        <p:par>
                          <p:cTn id="4719" fill="hold">
                            <p:stCondLst>
                              <p:cond delay="0"/>
                            </p:stCondLst>
                            <p:childTnLst>
                              <p:par>
                                <p:cTn id="4720" presetID="1" presetClass="entr" presetSubtype="0" fill="hold" grpId="0" nodeType="clickEffect">
                                  <p:stCondLst>
                                    <p:cond delay="0"/>
                                  </p:stCondLst>
                                  <p:childTnLst>
                                    <p:set>
                                      <p:cBhvr>
                                        <p:cTn id="4721" dur="1" fill="hold">
                                          <p:stCondLst>
                                            <p:cond delay="0"/>
                                          </p:stCondLst>
                                        </p:cTn>
                                        <p:tgtEl>
                                          <p:spTgt spid="651"/>
                                        </p:tgtEl>
                                        <p:attrNameLst>
                                          <p:attrName>style.visibility</p:attrName>
                                        </p:attrNameLst>
                                      </p:cBhvr>
                                      <p:to>
                                        <p:strVal val="visible"/>
                                      </p:to>
                                    </p:set>
                                  </p:childTnLst>
                                </p:cTn>
                              </p:par>
                              <p:par>
                                <p:cTn id="4722" presetID="1" presetClass="entr" presetSubtype="0" fill="hold" grpId="0" nodeType="withEffect">
                                  <p:stCondLst>
                                    <p:cond delay="0"/>
                                  </p:stCondLst>
                                  <p:childTnLst>
                                    <p:set>
                                      <p:cBhvr>
                                        <p:cTn id="4723" dur="1" fill="hold">
                                          <p:stCondLst>
                                            <p:cond delay="0"/>
                                          </p:stCondLst>
                                        </p:cTn>
                                        <p:tgtEl>
                                          <p:spTgt spid="627"/>
                                        </p:tgtEl>
                                        <p:attrNameLst>
                                          <p:attrName>style.visibility</p:attrName>
                                        </p:attrNameLst>
                                      </p:cBhvr>
                                      <p:to>
                                        <p:strVal val="visible"/>
                                      </p:to>
                                    </p:set>
                                  </p:childTnLst>
                                </p:cTn>
                              </p:par>
                              <p:par>
                                <p:cTn id="4724" presetID="10" presetClass="exit" presetSubtype="0" fill="hold" grpId="1" nodeType="withEffect">
                                  <p:stCondLst>
                                    <p:cond delay="0"/>
                                  </p:stCondLst>
                                  <p:childTnLst>
                                    <p:animEffect transition="out" filter="fade">
                                      <p:cBhvr>
                                        <p:cTn id="4725" dur="500"/>
                                        <p:tgtEl>
                                          <p:spTgt spid="630"/>
                                        </p:tgtEl>
                                      </p:cBhvr>
                                    </p:animEffect>
                                    <p:set>
                                      <p:cBhvr>
                                        <p:cTn id="4726"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5"/>
                  </p:tgtEl>
                </p:cond>
              </p:nextCondLst>
            </p:seq>
            <p:seq concurrent="1" nextAc="seek">
              <p:cTn id="4727" restart="whenNotActive" fill="hold" evtFilter="cancelBubble" nodeType="interactiveSeq">
                <p:stCondLst>
                  <p:cond evt="onClick" delay="0">
                    <p:tgtEl>
                      <p:spTgt spid="646"/>
                    </p:tgtEl>
                  </p:cond>
                </p:stCondLst>
                <p:endSync evt="end" delay="0">
                  <p:rtn val="all"/>
                </p:endSync>
                <p:childTnLst>
                  <p:par>
                    <p:cTn id="4728" fill="hold">
                      <p:stCondLst>
                        <p:cond delay="0"/>
                      </p:stCondLst>
                      <p:childTnLst>
                        <p:par>
                          <p:cTn id="4729" fill="hold">
                            <p:stCondLst>
                              <p:cond delay="0"/>
                            </p:stCondLst>
                            <p:childTnLst>
                              <p:par>
                                <p:cTn id="4730" presetID="1" presetClass="entr" presetSubtype="0" fill="hold" grpId="0" nodeType="clickEffect">
                                  <p:stCondLst>
                                    <p:cond delay="0"/>
                                  </p:stCondLst>
                                  <p:childTnLst>
                                    <p:set>
                                      <p:cBhvr>
                                        <p:cTn id="4731" dur="1" fill="hold">
                                          <p:stCondLst>
                                            <p:cond delay="0"/>
                                          </p:stCondLst>
                                        </p:cTn>
                                        <p:tgtEl>
                                          <p:spTgt spid="652"/>
                                        </p:tgtEl>
                                        <p:attrNameLst>
                                          <p:attrName>style.visibility</p:attrName>
                                        </p:attrNameLst>
                                      </p:cBhvr>
                                      <p:to>
                                        <p:strVal val="visible"/>
                                      </p:to>
                                    </p:set>
                                  </p:childTnLst>
                                </p:cTn>
                              </p:par>
                              <p:par>
                                <p:cTn id="4732" presetID="10" presetClass="exit" presetSubtype="0" fill="hold" grpId="2" nodeType="withEffect">
                                  <p:stCondLst>
                                    <p:cond delay="0"/>
                                  </p:stCondLst>
                                  <p:childTnLst>
                                    <p:animEffect transition="out" filter="fade">
                                      <p:cBhvr>
                                        <p:cTn id="4733" dur="500"/>
                                        <p:tgtEl>
                                          <p:spTgt spid="630"/>
                                        </p:tgtEl>
                                      </p:cBhvr>
                                    </p:animEffect>
                                    <p:set>
                                      <p:cBhvr>
                                        <p:cTn id="4734"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6"/>
                  </p:tgtEl>
                </p:cond>
              </p:nextCondLst>
            </p:seq>
            <p:seq concurrent="1" nextAc="seek">
              <p:cTn id="4735" restart="whenNotActive" fill="hold" evtFilter="cancelBubble" nodeType="interactiveSeq">
                <p:stCondLst>
                  <p:cond evt="onClick" delay="0">
                    <p:tgtEl>
                      <p:spTgt spid="647"/>
                    </p:tgtEl>
                  </p:cond>
                </p:stCondLst>
                <p:endSync evt="end" delay="0">
                  <p:rtn val="all"/>
                </p:endSync>
                <p:childTnLst>
                  <p:par>
                    <p:cTn id="4736" fill="hold">
                      <p:stCondLst>
                        <p:cond delay="0"/>
                      </p:stCondLst>
                      <p:childTnLst>
                        <p:par>
                          <p:cTn id="4737" fill="hold">
                            <p:stCondLst>
                              <p:cond delay="0"/>
                            </p:stCondLst>
                            <p:childTnLst>
                              <p:par>
                                <p:cTn id="4738" presetID="1" presetClass="entr" presetSubtype="0" fill="hold" grpId="1" nodeType="clickEffect">
                                  <p:stCondLst>
                                    <p:cond delay="0"/>
                                  </p:stCondLst>
                                  <p:childTnLst>
                                    <p:set>
                                      <p:cBhvr>
                                        <p:cTn id="4739" dur="1" fill="hold">
                                          <p:stCondLst>
                                            <p:cond delay="0"/>
                                          </p:stCondLst>
                                        </p:cTn>
                                        <p:tgtEl>
                                          <p:spTgt spid="653"/>
                                        </p:tgtEl>
                                        <p:attrNameLst>
                                          <p:attrName>style.visibility</p:attrName>
                                        </p:attrNameLst>
                                      </p:cBhvr>
                                      <p:to>
                                        <p:strVal val="visible"/>
                                      </p:to>
                                    </p:set>
                                  </p:childTnLst>
                                </p:cTn>
                              </p:par>
                              <p:par>
                                <p:cTn id="4740" presetID="1" presetClass="entr" presetSubtype="0" fill="hold" grpId="1" nodeType="withEffect">
                                  <p:stCondLst>
                                    <p:cond delay="0"/>
                                  </p:stCondLst>
                                  <p:childTnLst>
                                    <p:set>
                                      <p:cBhvr>
                                        <p:cTn id="4741" dur="1" fill="hold">
                                          <p:stCondLst>
                                            <p:cond delay="0"/>
                                          </p:stCondLst>
                                        </p:cTn>
                                        <p:tgtEl>
                                          <p:spTgt spid="622"/>
                                        </p:tgtEl>
                                        <p:attrNameLst>
                                          <p:attrName>style.visibility</p:attrName>
                                        </p:attrNameLst>
                                      </p:cBhvr>
                                      <p:to>
                                        <p:strVal val="visible"/>
                                      </p:to>
                                    </p:set>
                                  </p:childTnLst>
                                </p:cTn>
                              </p:par>
                              <p:par>
                                <p:cTn id="4742" presetID="10" presetClass="exit" presetSubtype="0" fill="hold" grpId="5" nodeType="withEffect">
                                  <p:stCondLst>
                                    <p:cond delay="0"/>
                                  </p:stCondLst>
                                  <p:childTnLst>
                                    <p:animEffect transition="out" filter="fade">
                                      <p:cBhvr>
                                        <p:cTn id="4743" dur="500"/>
                                        <p:tgtEl>
                                          <p:spTgt spid="630"/>
                                        </p:tgtEl>
                                      </p:cBhvr>
                                    </p:animEffect>
                                    <p:set>
                                      <p:cBhvr>
                                        <p:cTn id="4744"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7"/>
                  </p:tgtEl>
                </p:cond>
              </p:nextCondLst>
            </p:seq>
            <p:seq concurrent="1" nextAc="seek">
              <p:cTn id="4745" restart="whenNotActive" fill="hold" evtFilter="cancelBubble" nodeType="interactiveSeq">
                <p:stCondLst>
                  <p:cond evt="onClick" delay="0">
                    <p:tgtEl>
                      <p:spTgt spid="649"/>
                    </p:tgtEl>
                  </p:cond>
                </p:stCondLst>
                <p:endSync evt="end" delay="0">
                  <p:rtn val="all"/>
                </p:endSync>
                <p:childTnLst>
                  <p:par>
                    <p:cTn id="4746" fill="hold">
                      <p:stCondLst>
                        <p:cond delay="0"/>
                      </p:stCondLst>
                      <p:childTnLst>
                        <p:par>
                          <p:cTn id="4747" fill="hold">
                            <p:stCondLst>
                              <p:cond delay="0"/>
                            </p:stCondLst>
                            <p:childTnLst>
                              <p:par>
                                <p:cTn id="4748" presetID="1" presetClass="entr" presetSubtype="0" fill="hold" grpId="0" nodeType="clickEffect">
                                  <p:stCondLst>
                                    <p:cond delay="0"/>
                                  </p:stCondLst>
                                  <p:childTnLst>
                                    <p:set>
                                      <p:cBhvr>
                                        <p:cTn id="4749" dur="1" fill="hold">
                                          <p:stCondLst>
                                            <p:cond delay="0"/>
                                          </p:stCondLst>
                                        </p:cTn>
                                        <p:tgtEl>
                                          <p:spTgt spid="655"/>
                                        </p:tgtEl>
                                        <p:attrNameLst>
                                          <p:attrName>style.visibility</p:attrName>
                                        </p:attrNameLst>
                                      </p:cBhvr>
                                      <p:to>
                                        <p:strVal val="visible"/>
                                      </p:to>
                                    </p:set>
                                  </p:childTnLst>
                                </p:cTn>
                              </p:par>
                              <p:par>
                                <p:cTn id="4750" presetID="1" presetClass="entr" presetSubtype="0" fill="hold" grpId="0" nodeType="withEffect">
                                  <p:stCondLst>
                                    <p:cond delay="0"/>
                                  </p:stCondLst>
                                  <p:childTnLst>
                                    <p:set>
                                      <p:cBhvr>
                                        <p:cTn id="4751" dur="1" fill="hold">
                                          <p:stCondLst>
                                            <p:cond delay="0"/>
                                          </p:stCondLst>
                                        </p:cTn>
                                        <p:tgtEl>
                                          <p:spTgt spid="622"/>
                                        </p:tgtEl>
                                        <p:attrNameLst>
                                          <p:attrName>style.visibility</p:attrName>
                                        </p:attrNameLst>
                                      </p:cBhvr>
                                      <p:to>
                                        <p:strVal val="visible"/>
                                      </p:to>
                                    </p:set>
                                  </p:childTnLst>
                                </p:cTn>
                              </p:par>
                              <p:par>
                                <p:cTn id="4752" presetID="10" presetClass="exit" presetSubtype="0" fill="hold" grpId="4" nodeType="withEffect">
                                  <p:stCondLst>
                                    <p:cond delay="0"/>
                                  </p:stCondLst>
                                  <p:childTnLst>
                                    <p:animEffect transition="out" filter="fade">
                                      <p:cBhvr>
                                        <p:cTn id="4753" dur="500"/>
                                        <p:tgtEl>
                                          <p:spTgt spid="630"/>
                                        </p:tgtEl>
                                      </p:cBhvr>
                                    </p:animEffect>
                                    <p:set>
                                      <p:cBhvr>
                                        <p:cTn id="4754"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9"/>
                  </p:tgtEl>
                </p:cond>
              </p:nextCondLst>
            </p:seq>
            <p:seq concurrent="1" nextAc="seek">
              <p:cTn id="4755" restart="whenNotActive" fill="hold" evtFilter="cancelBubble" nodeType="interactiveSeq">
                <p:stCondLst>
                  <p:cond evt="onClick" delay="0">
                    <p:tgtEl>
                      <p:spTgt spid="650"/>
                    </p:tgtEl>
                  </p:cond>
                </p:stCondLst>
                <p:endSync evt="end" delay="0">
                  <p:rtn val="all"/>
                </p:endSync>
                <p:childTnLst>
                  <p:par>
                    <p:cTn id="4756" fill="hold">
                      <p:stCondLst>
                        <p:cond delay="0"/>
                      </p:stCondLst>
                      <p:childTnLst>
                        <p:par>
                          <p:cTn id="4757" fill="hold">
                            <p:stCondLst>
                              <p:cond delay="0"/>
                            </p:stCondLst>
                            <p:childTnLst>
                              <p:par>
                                <p:cTn id="4758" presetID="1" presetClass="entr" presetSubtype="0" fill="hold" grpId="0" nodeType="clickEffect">
                                  <p:stCondLst>
                                    <p:cond delay="0"/>
                                  </p:stCondLst>
                                  <p:childTnLst>
                                    <p:set>
                                      <p:cBhvr>
                                        <p:cTn id="4759" dur="1" fill="hold">
                                          <p:stCondLst>
                                            <p:cond delay="0"/>
                                          </p:stCondLst>
                                        </p:cTn>
                                        <p:tgtEl>
                                          <p:spTgt spid="656"/>
                                        </p:tgtEl>
                                        <p:attrNameLst>
                                          <p:attrName>style.visibility</p:attrName>
                                        </p:attrNameLst>
                                      </p:cBhvr>
                                      <p:to>
                                        <p:strVal val="visible"/>
                                      </p:to>
                                    </p:set>
                                  </p:childTnLst>
                                </p:cTn>
                              </p:par>
                              <p:par>
                                <p:cTn id="4760" presetID="10" presetClass="exit" presetSubtype="0" fill="hold" grpId="3" nodeType="withEffect">
                                  <p:stCondLst>
                                    <p:cond delay="0"/>
                                  </p:stCondLst>
                                  <p:childTnLst>
                                    <p:animEffect transition="out" filter="fade">
                                      <p:cBhvr>
                                        <p:cTn id="4761" dur="500"/>
                                        <p:tgtEl>
                                          <p:spTgt spid="630"/>
                                        </p:tgtEl>
                                      </p:cBhvr>
                                    </p:animEffect>
                                    <p:set>
                                      <p:cBhvr>
                                        <p:cTn id="4762"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50"/>
                  </p:tgtEl>
                </p:cond>
              </p:nextCondLst>
            </p:seq>
            <p:seq concurrent="1" nextAc="seek">
              <p:cTn id="4763" restart="whenNotActive" fill="hold" evtFilter="cancelBubble" nodeType="interactiveSeq">
                <p:stCondLst>
                  <p:cond evt="onClick" delay="0">
                    <p:tgtEl>
                      <p:spTgt spid="648"/>
                    </p:tgtEl>
                  </p:cond>
                </p:stCondLst>
                <p:endSync evt="end" delay="0">
                  <p:rtn val="all"/>
                </p:endSync>
                <p:childTnLst>
                  <p:par>
                    <p:cTn id="4764" fill="hold">
                      <p:stCondLst>
                        <p:cond delay="0"/>
                      </p:stCondLst>
                      <p:childTnLst>
                        <p:par>
                          <p:cTn id="4765" fill="hold">
                            <p:stCondLst>
                              <p:cond delay="0"/>
                            </p:stCondLst>
                            <p:childTnLst>
                              <p:par>
                                <p:cTn id="4766" presetID="1" presetClass="entr" presetSubtype="0" fill="hold" grpId="0" nodeType="clickEffect">
                                  <p:stCondLst>
                                    <p:cond delay="0"/>
                                  </p:stCondLst>
                                  <p:childTnLst>
                                    <p:set>
                                      <p:cBhvr>
                                        <p:cTn id="4767" dur="1" fill="hold">
                                          <p:stCondLst>
                                            <p:cond delay="0"/>
                                          </p:stCondLst>
                                        </p:cTn>
                                        <p:tgtEl>
                                          <p:spTgt spid="654"/>
                                        </p:tgtEl>
                                        <p:attrNameLst>
                                          <p:attrName>style.visibility</p:attrName>
                                        </p:attrNameLst>
                                      </p:cBhvr>
                                      <p:to>
                                        <p:strVal val="visible"/>
                                      </p:to>
                                    </p:set>
                                  </p:childTnLst>
                                </p:cTn>
                              </p:par>
                              <p:par>
                                <p:cTn id="4768" presetID="1" presetClass="entr" presetSubtype="0" fill="hold" grpId="5" nodeType="withEffect">
                                  <p:stCondLst>
                                    <p:cond delay="0"/>
                                  </p:stCondLst>
                                  <p:childTnLst>
                                    <p:set>
                                      <p:cBhvr>
                                        <p:cTn id="4769" dur="1" fill="hold">
                                          <p:stCondLst>
                                            <p:cond delay="0"/>
                                          </p:stCondLst>
                                        </p:cTn>
                                        <p:tgtEl>
                                          <p:spTgt spid="622"/>
                                        </p:tgtEl>
                                        <p:attrNameLst>
                                          <p:attrName>style.visibility</p:attrName>
                                        </p:attrNameLst>
                                      </p:cBhvr>
                                      <p:to>
                                        <p:strVal val="visible"/>
                                      </p:to>
                                    </p:set>
                                  </p:childTnLst>
                                </p:cTn>
                              </p:par>
                              <p:par>
                                <p:cTn id="4770" presetID="10" presetClass="exit" presetSubtype="0" fill="hold" grpId="0" nodeType="withEffect">
                                  <p:stCondLst>
                                    <p:cond delay="0"/>
                                  </p:stCondLst>
                                  <p:childTnLst>
                                    <p:animEffect transition="out" filter="fade">
                                      <p:cBhvr>
                                        <p:cTn id="4771" dur="500"/>
                                        <p:tgtEl>
                                          <p:spTgt spid="630"/>
                                        </p:tgtEl>
                                      </p:cBhvr>
                                    </p:animEffect>
                                    <p:set>
                                      <p:cBhvr>
                                        <p:cTn id="4772"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8"/>
                  </p:tgtEl>
                </p:cond>
              </p:nextCondLst>
            </p:seq>
            <p:seq concurrent="1" nextAc="seek">
              <p:cTn id="4773" restart="whenNotActive" fill="hold" evtFilter="cancelBubble" nodeType="interactiveSeq">
                <p:stCondLst>
                  <p:cond evt="onClick" delay="0">
                    <p:tgtEl>
                      <p:spTgt spid="656"/>
                    </p:tgtEl>
                  </p:cond>
                </p:stCondLst>
                <p:endSync evt="end" delay="0">
                  <p:rtn val="all"/>
                </p:endSync>
                <p:childTnLst>
                  <p:par>
                    <p:cTn id="4774" fill="hold">
                      <p:stCondLst>
                        <p:cond delay="0"/>
                      </p:stCondLst>
                      <p:childTnLst>
                        <p:par>
                          <p:cTn id="4775" fill="hold">
                            <p:stCondLst>
                              <p:cond delay="0"/>
                            </p:stCondLst>
                            <p:childTnLst>
                              <p:par>
                                <p:cTn id="4776" presetID="1" presetClass="exit" presetSubtype="0" fill="hold" grpId="1" nodeType="clickEffect">
                                  <p:stCondLst>
                                    <p:cond delay="0"/>
                                  </p:stCondLst>
                                  <p:childTnLst>
                                    <p:set>
                                      <p:cBhvr>
                                        <p:cTn id="4777" dur="1" fill="hold">
                                          <p:stCondLst>
                                            <p:cond delay="0"/>
                                          </p:stCondLst>
                                        </p:cTn>
                                        <p:tgtEl>
                                          <p:spTgt spid="656"/>
                                        </p:tgtEl>
                                        <p:attrNameLst>
                                          <p:attrName>style.visibility</p:attrName>
                                        </p:attrNameLst>
                                      </p:cBhvr>
                                      <p:to>
                                        <p:strVal val="hidden"/>
                                      </p:to>
                                    </p:set>
                                  </p:childTnLst>
                                </p:cTn>
                              </p:par>
                              <p:par>
                                <p:cTn id="4778" presetID="10" presetClass="entr" presetSubtype="0" fill="hold" grpId="6" nodeType="withEffect">
                                  <p:stCondLst>
                                    <p:cond delay="0"/>
                                  </p:stCondLst>
                                  <p:childTnLst>
                                    <p:set>
                                      <p:cBhvr>
                                        <p:cTn id="4779" dur="1" fill="hold">
                                          <p:stCondLst>
                                            <p:cond delay="0"/>
                                          </p:stCondLst>
                                        </p:cTn>
                                        <p:tgtEl>
                                          <p:spTgt spid="630"/>
                                        </p:tgtEl>
                                        <p:attrNameLst>
                                          <p:attrName>style.visibility</p:attrName>
                                        </p:attrNameLst>
                                      </p:cBhvr>
                                      <p:to>
                                        <p:strVal val="visible"/>
                                      </p:to>
                                    </p:set>
                                    <p:animEffect transition="in" filter="fade">
                                      <p:cBhvr>
                                        <p:cTn id="4780" dur="500"/>
                                        <p:tgtEl>
                                          <p:spTgt spid="630"/>
                                        </p:tgtEl>
                                      </p:cBhvr>
                                    </p:animEffect>
                                  </p:childTnLst>
                                </p:cTn>
                              </p:par>
                            </p:childTnLst>
                          </p:cTn>
                        </p:par>
                      </p:childTnLst>
                    </p:cTn>
                  </p:par>
                </p:childTnLst>
              </p:cTn>
              <p:nextCondLst>
                <p:cond evt="onClick" delay="0">
                  <p:tgtEl>
                    <p:spTgt spid="656"/>
                  </p:tgtEl>
                </p:cond>
              </p:nextCondLst>
            </p:seq>
            <p:seq concurrent="1" nextAc="seek">
              <p:cTn id="4781" restart="whenNotActive" fill="hold" evtFilter="cancelBubble" nodeType="interactiveSeq">
                <p:stCondLst>
                  <p:cond evt="onClick" delay="0">
                    <p:tgtEl>
                      <p:spTgt spid="651"/>
                    </p:tgtEl>
                  </p:cond>
                </p:stCondLst>
                <p:endSync evt="end" delay="0">
                  <p:rtn val="all"/>
                </p:endSync>
                <p:childTnLst>
                  <p:par>
                    <p:cTn id="4782" fill="hold">
                      <p:stCondLst>
                        <p:cond delay="0"/>
                      </p:stCondLst>
                      <p:childTnLst>
                        <p:par>
                          <p:cTn id="4783" fill="hold">
                            <p:stCondLst>
                              <p:cond delay="0"/>
                            </p:stCondLst>
                            <p:childTnLst>
                              <p:par>
                                <p:cTn id="4784" presetID="1" presetClass="exit" presetSubtype="0" fill="hold" grpId="1" nodeType="clickEffect">
                                  <p:stCondLst>
                                    <p:cond delay="0"/>
                                  </p:stCondLst>
                                  <p:childTnLst>
                                    <p:set>
                                      <p:cBhvr>
                                        <p:cTn id="4785" dur="1" fill="hold">
                                          <p:stCondLst>
                                            <p:cond delay="0"/>
                                          </p:stCondLst>
                                        </p:cTn>
                                        <p:tgtEl>
                                          <p:spTgt spid="651"/>
                                        </p:tgtEl>
                                        <p:attrNameLst>
                                          <p:attrName>style.visibility</p:attrName>
                                        </p:attrNameLst>
                                      </p:cBhvr>
                                      <p:to>
                                        <p:strVal val="hidden"/>
                                      </p:to>
                                    </p:set>
                                  </p:childTnLst>
                                </p:cTn>
                              </p:par>
                              <p:par>
                                <p:cTn id="4786" presetID="10" presetClass="entr" presetSubtype="0" fill="hold" grpId="7" nodeType="withEffect">
                                  <p:stCondLst>
                                    <p:cond delay="0"/>
                                  </p:stCondLst>
                                  <p:childTnLst>
                                    <p:set>
                                      <p:cBhvr>
                                        <p:cTn id="4787" dur="1" fill="hold">
                                          <p:stCondLst>
                                            <p:cond delay="0"/>
                                          </p:stCondLst>
                                        </p:cTn>
                                        <p:tgtEl>
                                          <p:spTgt spid="630"/>
                                        </p:tgtEl>
                                        <p:attrNameLst>
                                          <p:attrName>style.visibility</p:attrName>
                                        </p:attrNameLst>
                                      </p:cBhvr>
                                      <p:to>
                                        <p:strVal val="visible"/>
                                      </p:to>
                                    </p:set>
                                    <p:animEffect transition="in" filter="fade">
                                      <p:cBhvr>
                                        <p:cTn id="4788" dur="500"/>
                                        <p:tgtEl>
                                          <p:spTgt spid="630"/>
                                        </p:tgtEl>
                                      </p:cBhvr>
                                    </p:animEffect>
                                  </p:childTnLst>
                                </p:cTn>
                              </p:par>
                              <p:par>
                                <p:cTn id="4789" presetID="1" presetClass="exit" presetSubtype="0" fill="hold" grpId="1" nodeType="withEffect">
                                  <p:stCondLst>
                                    <p:cond delay="0"/>
                                  </p:stCondLst>
                                  <p:childTnLst>
                                    <p:set>
                                      <p:cBhvr>
                                        <p:cTn id="4790" dur="1" fill="hold">
                                          <p:stCondLst>
                                            <p:cond delay="0"/>
                                          </p:stCondLst>
                                        </p:cTn>
                                        <p:tgtEl>
                                          <p:spTgt spid="627"/>
                                        </p:tgtEl>
                                        <p:attrNameLst>
                                          <p:attrName>style.visibility</p:attrName>
                                        </p:attrNameLst>
                                      </p:cBhvr>
                                      <p:to>
                                        <p:strVal val="hidden"/>
                                      </p:to>
                                    </p:set>
                                  </p:childTnLst>
                                </p:cTn>
                              </p:par>
                            </p:childTnLst>
                          </p:cTn>
                        </p:par>
                      </p:childTnLst>
                    </p:cTn>
                  </p:par>
                </p:childTnLst>
              </p:cTn>
              <p:nextCondLst>
                <p:cond evt="onClick" delay="0">
                  <p:tgtEl>
                    <p:spTgt spid="651"/>
                  </p:tgtEl>
                </p:cond>
              </p:nextCondLst>
            </p:seq>
            <p:seq concurrent="1" nextAc="seek">
              <p:cTn id="4791" restart="whenNotActive" fill="hold" evtFilter="cancelBubble" nodeType="interactiveSeq">
                <p:stCondLst>
                  <p:cond evt="onClick" delay="0">
                    <p:tgtEl>
                      <p:spTgt spid="652"/>
                    </p:tgtEl>
                  </p:cond>
                </p:stCondLst>
                <p:endSync evt="end" delay="0">
                  <p:rtn val="all"/>
                </p:endSync>
                <p:childTnLst>
                  <p:par>
                    <p:cTn id="4792" fill="hold">
                      <p:stCondLst>
                        <p:cond delay="0"/>
                      </p:stCondLst>
                      <p:childTnLst>
                        <p:par>
                          <p:cTn id="4793" fill="hold">
                            <p:stCondLst>
                              <p:cond delay="0"/>
                            </p:stCondLst>
                            <p:childTnLst>
                              <p:par>
                                <p:cTn id="4794" presetID="1" presetClass="exit" presetSubtype="0" fill="hold" grpId="1" nodeType="clickEffect">
                                  <p:stCondLst>
                                    <p:cond delay="0"/>
                                  </p:stCondLst>
                                  <p:childTnLst>
                                    <p:set>
                                      <p:cBhvr>
                                        <p:cTn id="4795" dur="1" fill="hold">
                                          <p:stCondLst>
                                            <p:cond delay="0"/>
                                          </p:stCondLst>
                                        </p:cTn>
                                        <p:tgtEl>
                                          <p:spTgt spid="652"/>
                                        </p:tgtEl>
                                        <p:attrNameLst>
                                          <p:attrName>style.visibility</p:attrName>
                                        </p:attrNameLst>
                                      </p:cBhvr>
                                      <p:to>
                                        <p:strVal val="hidden"/>
                                      </p:to>
                                    </p:set>
                                  </p:childTnLst>
                                </p:cTn>
                              </p:par>
                              <p:par>
                                <p:cTn id="4796" presetID="10" presetClass="entr" presetSubtype="0" fill="hold" grpId="11" nodeType="withEffect">
                                  <p:stCondLst>
                                    <p:cond delay="0"/>
                                  </p:stCondLst>
                                  <p:childTnLst>
                                    <p:set>
                                      <p:cBhvr>
                                        <p:cTn id="4797" dur="1" fill="hold">
                                          <p:stCondLst>
                                            <p:cond delay="0"/>
                                          </p:stCondLst>
                                        </p:cTn>
                                        <p:tgtEl>
                                          <p:spTgt spid="630"/>
                                        </p:tgtEl>
                                        <p:attrNameLst>
                                          <p:attrName>style.visibility</p:attrName>
                                        </p:attrNameLst>
                                      </p:cBhvr>
                                      <p:to>
                                        <p:strVal val="visible"/>
                                      </p:to>
                                    </p:set>
                                    <p:animEffect transition="in" filter="fade">
                                      <p:cBhvr>
                                        <p:cTn id="4798" dur="500"/>
                                        <p:tgtEl>
                                          <p:spTgt spid="630"/>
                                        </p:tgtEl>
                                      </p:cBhvr>
                                    </p:animEffect>
                                  </p:childTnLst>
                                </p:cTn>
                              </p:par>
                            </p:childTnLst>
                          </p:cTn>
                        </p:par>
                      </p:childTnLst>
                    </p:cTn>
                  </p:par>
                </p:childTnLst>
              </p:cTn>
              <p:nextCondLst>
                <p:cond evt="onClick" delay="0">
                  <p:tgtEl>
                    <p:spTgt spid="652"/>
                  </p:tgtEl>
                </p:cond>
              </p:nextCondLst>
            </p:seq>
            <p:seq concurrent="1" nextAc="seek">
              <p:cTn id="4799" restart="whenNotActive" fill="hold" evtFilter="cancelBubble" nodeType="interactiveSeq">
                <p:stCondLst>
                  <p:cond evt="onClick" delay="0">
                    <p:tgtEl>
                      <p:spTgt spid="653"/>
                    </p:tgtEl>
                  </p:cond>
                </p:stCondLst>
                <p:endSync evt="end" delay="0">
                  <p:rtn val="all"/>
                </p:endSync>
                <p:childTnLst>
                  <p:par>
                    <p:cTn id="4800" fill="hold">
                      <p:stCondLst>
                        <p:cond delay="0"/>
                      </p:stCondLst>
                      <p:childTnLst>
                        <p:par>
                          <p:cTn id="4801" fill="hold">
                            <p:stCondLst>
                              <p:cond delay="0"/>
                            </p:stCondLst>
                            <p:childTnLst>
                              <p:par>
                                <p:cTn id="4802" presetID="1" presetClass="exit" presetSubtype="0" fill="hold" grpId="0" nodeType="clickEffect">
                                  <p:stCondLst>
                                    <p:cond delay="0"/>
                                  </p:stCondLst>
                                  <p:childTnLst>
                                    <p:set>
                                      <p:cBhvr>
                                        <p:cTn id="4803" dur="1" fill="hold">
                                          <p:stCondLst>
                                            <p:cond delay="0"/>
                                          </p:stCondLst>
                                        </p:cTn>
                                        <p:tgtEl>
                                          <p:spTgt spid="653"/>
                                        </p:tgtEl>
                                        <p:attrNameLst>
                                          <p:attrName>style.visibility</p:attrName>
                                        </p:attrNameLst>
                                      </p:cBhvr>
                                      <p:to>
                                        <p:strVal val="hidden"/>
                                      </p:to>
                                    </p:set>
                                  </p:childTnLst>
                                </p:cTn>
                              </p:par>
                              <p:par>
                                <p:cTn id="4804" presetID="1" presetClass="exit" presetSubtype="0" fill="hold" grpId="4" nodeType="withEffect">
                                  <p:stCondLst>
                                    <p:cond delay="0"/>
                                  </p:stCondLst>
                                  <p:childTnLst>
                                    <p:set>
                                      <p:cBhvr>
                                        <p:cTn id="4805" dur="1" fill="hold">
                                          <p:stCondLst>
                                            <p:cond delay="0"/>
                                          </p:stCondLst>
                                        </p:cTn>
                                        <p:tgtEl>
                                          <p:spTgt spid="622"/>
                                        </p:tgtEl>
                                        <p:attrNameLst>
                                          <p:attrName>style.visibility</p:attrName>
                                        </p:attrNameLst>
                                      </p:cBhvr>
                                      <p:to>
                                        <p:strVal val="hidden"/>
                                      </p:to>
                                    </p:set>
                                  </p:childTnLst>
                                </p:cTn>
                              </p:par>
                              <p:par>
                                <p:cTn id="4806" presetID="10" presetClass="entr" presetSubtype="0" fill="hold" grpId="10" nodeType="withEffect">
                                  <p:stCondLst>
                                    <p:cond delay="0"/>
                                  </p:stCondLst>
                                  <p:childTnLst>
                                    <p:set>
                                      <p:cBhvr>
                                        <p:cTn id="4807" dur="1" fill="hold">
                                          <p:stCondLst>
                                            <p:cond delay="0"/>
                                          </p:stCondLst>
                                        </p:cTn>
                                        <p:tgtEl>
                                          <p:spTgt spid="630"/>
                                        </p:tgtEl>
                                        <p:attrNameLst>
                                          <p:attrName>style.visibility</p:attrName>
                                        </p:attrNameLst>
                                      </p:cBhvr>
                                      <p:to>
                                        <p:strVal val="visible"/>
                                      </p:to>
                                    </p:set>
                                    <p:animEffect transition="in" filter="fade">
                                      <p:cBhvr>
                                        <p:cTn id="4808" dur="500"/>
                                        <p:tgtEl>
                                          <p:spTgt spid="630"/>
                                        </p:tgtEl>
                                      </p:cBhvr>
                                    </p:animEffect>
                                  </p:childTnLst>
                                </p:cTn>
                              </p:par>
                            </p:childTnLst>
                          </p:cTn>
                        </p:par>
                      </p:childTnLst>
                    </p:cTn>
                  </p:par>
                </p:childTnLst>
              </p:cTn>
              <p:nextCondLst>
                <p:cond evt="onClick" delay="0">
                  <p:tgtEl>
                    <p:spTgt spid="653"/>
                  </p:tgtEl>
                </p:cond>
              </p:nextCondLst>
            </p:seq>
            <p:seq concurrent="1" nextAc="seek">
              <p:cTn id="4809" restart="whenNotActive" fill="hold" evtFilter="cancelBubble" nodeType="interactiveSeq">
                <p:stCondLst>
                  <p:cond evt="onClick" delay="0">
                    <p:tgtEl>
                      <p:spTgt spid="654"/>
                    </p:tgtEl>
                  </p:cond>
                </p:stCondLst>
                <p:endSync evt="end" delay="0">
                  <p:rtn val="all"/>
                </p:endSync>
                <p:childTnLst>
                  <p:par>
                    <p:cTn id="4810" fill="hold">
                      <p:stCondLst>
                        <p:cond delay="0"/>
                      </p:stCondLst>
                      <p:childTnLst>
                        <p:par>
                          <p:cTn id="4811" fill="hold">
                            <p:stCondLst>
                              <p:cond delay="0"/>
                            </p:stCondLst>
                            <p:childTnLst>
                              <p:par>
                                <p:cTn id="4812" presetID="1" presetClass="exit" presetSubtype="0" fill="hold" grpId="1" nodeType="clickEffect">
                                  <p:stCondLst>
                                    <p:cond delay="0"/>
                                  </p:stCondLst>
                                  <p:childTnLst>
                                    <p:set>
                                      <p:cBhvr>
                                        <p:cTn id="4813" dur="1" fill="hold">
                                          <p:stCondLst>
                                            <p:cond delay="0"/>
                                          </p:stCondLst>
                                        </p:cTn>
                                        <p:tgtEl>
                                          <p:spTgt spid="654"/>
                                        </p:tgtEl>
                                        <p:attrNameLst>
                                          <p:attrName>style.visibility</p:attrName>
                                        </p:attrNameLst>
                                      </p:cBhvr>
                                      <p:to>
                                        <p:strVal val="hidden"/>
                                      </p:to>
                                    </p:set>
                                  </p:childTnLst>
                                </p:cTn>
                              </p:par>
                              <p:par>
                                <p:cTn id="4814" presetID="1" presetClass="exit" presetSubtype="0" fill="hold" grpId="3" nodeType="withEffect">
                                  <p:stCondLst>
                                    <p:cond delay="0"/>
                                  </p:stCondLst>
                                  <p:childTnLst>
                                    <p:set>
                                      <p:cBhvr>
                                        <p:cTn id="4815" dur="1" fill="hold">
                                          <p:stCondLst>
                                            <p:cond delay="0"/>
                                          </p:stCondLst>
                                        </p:cTn>
                                        <p:tgtEl>
                                          <p:spTgt spid="622"/>
                                        </p:tgtEl>
                                        <p:attrNameLst>
                                          <p:attrName>style.visibility</p:attrName>
                                        </p:attrNameLst>
                                      </p:cBhvr>
                                      <p:to>
                                        <p:strVal val="hidden"/>
                                      </p:to>
                                    </p:set>
                                  </p:childTnLst>
                                </p:cTn>
                              </p:par>
                              <p:par>
                                <p:cTn id="4816" presetID="10" presetClass="entr" presetSubtype="0" fill="hold" grpId="9" nodeType="withEffect">
                                  <p:stCondLst>
                                    <p:cond delay="0"/>
                                  </p:stCondLst>
                                  <p:childTnLst>
                                    <p:set>
                                      <p:cBhvr>
                                        <p:cTn id="4817" dur="1" fill="hold">
                                          <p:stCondLst>
                                            <p:cond delay="0"/>
                                          </p:stCondLst>
                                        </p:cTn>
                                        <p:tgtEl>
                                          <p:spTgt spid="630"/>
                                        </p:tgtEl>
                                        <p:attrNameLst>
                                          <p:attrName>style.visibility</p:attrName>
                                        </p:attrNameLst>
                                      </p:cBhvr>
                                      <p:to>
                                        <p:strVal val="visible"/>
                                      </p:to>
                                    </p:set>
                                    <p:animEffect transition="in" filter="fade">
                                      <p:cBhvr>
                                        <p:cTn id="4818" dur="500"/>
                                        <p:tgtEl>
                                          <p:spTgt spid="630"/>
                                        </p:tgtEl>
                                      </p:cBhvr>
                                    </p:animEffect>
                                  </p:childTnLst>
                                </p:cTn>
                              </p:par>
                            </p:childTnLst>
                          </p:cTn>
                        </p:par>
                      </p:childTnLst>
                    </p:cTn>
                  </p:par>
                </p:childTnLst>
              </p:cTn>
              <p:nextCondLst>
                <p:cond evt="onClick" delay="0">
                  <p:tgtEl>
                    <p:spTgt spid="654"/>
                  </p:tgtEl>
                </p:cond>
              </p:nextCondLst>
            </p:seq>
            <p:seq concurrent="1" nextAc="seek">
              <p:cTn id="4819" restart="whenNotActive" fill="hold" evtFilter="cancelBubble" nodeType="interactiveSeq">
                <p:stCondLst>
                  <p:cond evt="onClick" delay="0">
                    <p:tgtEl>
                      <p:spTgt spid="655"/>
                    </p:tgtEl>
                  </p:cond>
                </p:stCondLst>
                <p:endSync evt="end" delay="0">
                  <p:rtn val="all"/>
                </p:endSync>
                <p:childTnLst>
                  <p:par>
                    <p:cTn id="4820" fill="hold">
                      <p:stCondLst>
                        <p:cond delay="0"/>
                      </p:stCondLst>
                      <p:childTnLst>
                        <p:par>
                          <p:cTn id="4821" fill="hold">
                            <p:stCondLst>
                              <p:cond delay="0"/>
                            </p:stCondLst>
                            <p:childTnLst>
                              <p:par>
                                <p:cTn id="4822" presetID="1" presetClass="exit" presetSubtype="0" fill="hold" grpId="1" nodeType="clickEffect">
                                  <p:stCondLst>
                                    <p:cond delay="0"/>
                                  </p:stCondLst>
                                  <p:childTnLst>
                                    <p:set>
                                      <p:cBhvr>
                                        <p:cTn id="4823" dur="1" fill="hold">
                                          <p:stCondLst>
                                            <p:cond delay="0"/>
                                          </p:stCondLst>
                                        </p:cTn>
                                        <p:tgtEl>
                                          <p:spTgt spid="655"/>
                                        </p:tgtEl>
                                        <p:attrNameLst>
                                          <p:attrName>style.visibility</p:attrName>
                                        </p:attrNameLst>
                                      </p:cBhvr>
                                      <p:to>
                                        <p:strVal val="hidden"/>
                                      </p:to>
                                    </p:set>
                                  </p:childTnLst>
                                </p:cTn>
                              </p:par>
                              <p:par>
                                <p:cTn id="4824" presetID="1" presetClass="exit" presetSubtype="0" fill="hold" grpId="2" nodeType="withEffect">
                                  <p:stCondLst>
                                    <p:cond delay="0"/>
                                  </p:stCondLst>
                                  <p:childTnLst>
                                    <p:set>
                                      <p:cBhvr>
                                        <p:cTn id="4825" dur="1" fill="hold">
                                          <p:stCondLst>
                                            <p:cond delay="0"/>
                                          </p:stCondLst>
                                        </p:cTn>
                                        <p:tgtEl>
                                          <p:spTgt spid="622"/>
                                        </p:tgtEl>
                                        <p:attrNameLst>
                                          <p:attrName>style.visibility</p:attrName>
                                        </p:attrNameLst>
                                      </p:cBhvr>
                                      <p:to>
                                        <p:strVal val="hidden"/>
                                      </p:to>
                                    </p:set>
                                  </p:childTnLst>
                                </p:cTn>
                              </p:par>
                              <p:par>
                                <p:cTn id="4826" presetID="10" presetClass="entr" presetSubtype="0" fill="hold" grpId="8" nodeType="withEffect">
                                  <p:stCondLst>
                                    <p:cond delay="0"/>
                                  </p:stCondLst>
                                  <p:childTnLst>
                                    <p:set>
                                      <p:cBhvr>
                                        <p:cTn id="4827" dur="1" fill="hold">
                                          <p:stCondLst>
                                            <p:cond delay="0"/>
                                          </p:stCondLst>
                                        </p:cTn>
                                        <p:tgtEl>
                                          <p:spTgt spid="630"/>
                                        </p:tgtEl>
                                        <p:attrNameLst>
                                          <p:attrName>style.visibility</p:attrName>
                                        </p:attrNameLst>
                                      </p:cBhvr>
                                      <p:to>
                                        <p:strVal val="visible"/>
                                      </p:to>
                                    </p:set>
                                    <p:animEffect transition="in" filter="fade">
                                      <p:cBhvr>
                                        <p:cTn id="4828" dur="500"/>
                                        <p:tgtEl>
                                          <p:spTgt spid="630"/>
                                        </p:tgtEl>
                                      </p:cBhvr>
                                    </p:animEffect>
                                  </p:childTnLst>
                                </p:cTn>
                              </p:par>
                            </p:childTnLst>
                          </p:cTn>
                        </p:par>
                      </p:childTnLst>
                    </p:cTn>
                  </p:par>
                </p:childTnLst>
              </p:cTn>
              <p:nextCondLst>
                <p:cond evt="onClick" delay="0">
                  <p:tgtEl>
                    <p:spTgt spid="655"/>
                  </p:tgtEl>
                </p:cond>
              </p:nextCondLst>
            </p:seq>
            <p:seq concurrent="1" nextAc="seek">
              <p:cTn id="4829" restart="whenNotActive" fill="hold" evtFilter="cancelBubble" nodeType="interactiveSeq">
                <p:stCondLst>
                  <p:cond evt="onClick" delay="0">
                    <p:tgtEl>
                      <p:spTgt spid="657"/>
                    </p:tgtEl>
                  </p:cond>
                </p:stCondLst>
                <p:endSync evt="end" delay="0">
                  <p:rtn val="all"/>
                </p:endSync>
                <p:childTnLst>
                  <p:par>
                    <p:cTn id="4830" fill="hold">
                      <p:stCondLst>
                        <p:cond delay="0"/>
                      </p:stCondLst>
                      <p:childTnLst>
                        <p:par>
                          <p:cTn id="4831" fill="hold">
                            <p:stCondLst>
                              <p:cond delay="0"/>
                            </p:stCondLst>
                            <p:childTnLst>
                              <p:par>
                                <p:cTn id="4832" presetID="1" presetClass="entr" presetSubtype="0" fill="hold" grpId="0" nodeType="clickEffect">
                                  <p:stCondLst>
                                    <p:cond delay="0"/>
                                  </p:stCondLst>
                                  <p:childTnLst>
                                    <p:set>
                                      <p:cBhvr>
                                        <p:cTn id="4833" dur="1" fill="hold">
                                          <p:stCondLst>
                                            <p:cond delay="0"/>
                                          </p:stCondLst>
                                        </p:cTn>
                                        <p:tgtEl>
                                          <p:spTgt spid="663"/>
                                        </p:tgtEl>
                                        <p:attrNameLst>
                                          <p:attrName>style.visibility</p:attrName>
                                        </p:attrNameLst>
                                      </p:cBhvr>
                                      <p:to>
                                        <p:strVal val="visible"/>
                                      </p:to>
                                    </p:set>
                                  </p:childTnLst>
                                </p:cTn>
                              </p:par>
                              <p:par>
                                <p:cTn id="4834" presetID="1" presetClass="entr" presetSubtype="0" fill="hold" grpId="2" nodeType="withEffect">
                                  <p:stCondLst>
                                    <p:cond delay="0"/>
                                  </p:stCondLst>
                                  <p:childTnLst>
                                    <p:set>
                                      <p:cBhvr>
                                        <p:cTn id="4835" dur="1" fill="hold">
                                          <p:stCondLst>
                                            <p:cond delay="0"/>
                                          </p:stCondLst>
                                        </p:cTn>
                                        <p:tgtEl>
                                          <p:spTgt spid="621"/>
                                        </p:tgtEl>
                                        <p:attrNameLst>
                                          <p:attrName>style.visibility</p:attrName>
                                        </p:attrNameLst>
                                      </p:cBhvr>
                                      <p:to>
                                        <p:strVal val="visible"/>
                                      </p:to>
                                    </p:set>
                                  </p:childTnLst>
                                </p:cTn>
                              </p:par>
                              <p:par>
                                <p:cTn id="4836" presetID="10" presetClass="exit" presetSubtype="0" fill="hold" grpId="0" nodeType="withEffect">
                                  <p:stCondLst>
                                    <p:cond delay="0"/>
                                  </p:stCondLst>
                                  <p:childTnLst>
                                    <p:animEffect transition="out" filter="fade">
                                      <p:cBhvr>
                                        <p:cTn id="4837" dur="500"/>
                                        <p:tgtEl>
                                          <p:spTgt spid="629"/>
                                        </p:tgtEl>
                                      </p:cBhvr>
                                    </p:animEffect>
                                    <p:set>
                                      <p:cBhvr>
                                        <p:cTn id="4838"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7"/>
                  </p:tgtEl>
                </p:cond>
              </p:nextCondLst>
            </p:seq>
            <p:seq concurrent="1" nextAc="seek">
              <p:cTn id="4839" restart="whenNotActive" fill="hold" evtFilter="cancelBubble" nodeType="interactiveSeq">
                <p:stCondLst>
                  <p:cond evt="onClick" delay="0">
                    <p:tgtEl>
                      <p:spTgt spid="658"/>
                    </p:tgtEl>
                  </p:cond>
                </p:stCondLst>
                <p:endSync evt="end" delay="0">
                  <p:rtn val="all"/>
                </p:endSync>
                <p:childTnLst>
                  <p:par>
                    <p:cTn id="4840" fill="hold">
                      <p:stCondLst>
                        <p:cond delay="0"/>
                      </p:stCondLst>
                      <p:childTnLst>
                        <p:par>
                          <p:cTn id="4841" fill="hold">
                            <p:stCondLst>
                              <p:cond delay="0"/>
                            </p:stCondLst>
                            <p:childTnLst>
                              <p:par>
                                <p:cTn id="4842" presetID="1" presetClass="entr" presetSubtype="0" fill="hold" grpId="0" nodeType="clickEffect">
                                  <p:stCondLst>
                                    <p:cond delay="0"/>
                                  </p:stCondLst>
                                  <p:childTnLst>
                                    <p:set>
                                      <p:cBhvr>
                                        <p:cTn id="4843" dur="1" fill="hold">
                                          <p:stCondLst>
                                            <p:cond delay="0"/>
                                          </p:stCondLst>
                                        </p:cTn>
                                        <p:tgtEl>
                                          <p:spTgt spid="664"/>
                                        </p:tgtEl>
                                        <p:attrNameLst>
                                          <p:attrName>style.visibility</p:attrName>
                                        </p:attrNameLst>
                                      </p:cBhvr>
                                      <p:to>
                                        <p:strVal val="visible"/>
                                      </p:to>
                                    </p:set>
                                  </p:childTnLst>
                                </p:cTn>
                              </p:par>
                              <p:par>
                                <p:cTn id="4844" presetID="10" presetClass="exit" presetSubtype="0" fill="hold" grpId="1" nodeType="withEffect">
                                  <p:stCondLst>
                                    <p:cond delay="0"/>
                                  </p:stCondLst>
                                  <p:childTnLst>
                                    <p:animEffect transition="out" filter="fade">
                                      <p:cBhvr>
                                        <p:cTn id="4845" dur="500"/>
                                        <p:tgtEl>
                                          <p:spTgt spid="629"/>
                                        </p:tgtEl>
                                      </p:cBhvr>
                                    </p:animEffect>
                                    <p:set>
                                      <p:cBhvr>
                                        <p:cTn id="484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8"/>
                  </p:tgtEl>
                </p:cond>
              </p:nextCondLst>
            </p:seq>
            <p:seq concurrent="1" nextAc="seek">
              <p:cTn id="4847" restart="whenNotActive" fill="hold" evtFilter="cancelBubble" nodeType="interactiveSeq">
                <p:stCondLst>
                  <p:cond evt="onClick" delay="0">
                    <p:tgtEl>
                      <p:spTgt spid="659"/>
                    </p:tgtEl>
                  </p:cond>
                </p:stCondLst>
                <p:endSync evt="end" delay="0">
                  <p:rtn val="all"/>
                </p:endSync>
                <p:childTnLst>
                  <p:par>
                    <p:cTn id="4848" fill="hold">
                      <p:stCondLst>
                        <p:cond delay="0"/>
                      </p:stCondLst>
                      <p:childTnLst>
                        <p:par>
                          <p:cTn id="4849" fill="hold">
                            <p:stCondLst>
                              <p:cond delay="0"/>
                            </p:stCondLst>
                            <p:childTnLst>
                              <p:par>
                                <p:cTn id="4850" presetID="1" presetClass="entr" presetSubtype="0" fill="hold" grpId="1" nodeType="clickEffect">
                                  <p:stCondLst>
                                    <p:cond delay="0"/>
                                  </p:stCondLst>
                                  <p:childTnLst>
                                    <p:set>
                                      <p:cBhvr>
                                        <p:cTn id="4851" dur="1" fill="hold">
                                          <p:stCondLst>
                                            <p:cond delay="0"/>
                                          </p:stCondLst>
                                        </p:cTn>
                                        <p:tgtEl>
                                          <p:spTgt spid="665"/>
                                        </p:tgtEl>
                                        <p:attrNameLst>
                                          <p:attrName>style.visibility</p:attrName>
                                        </p:attrNameLst>
                                      </p:cBhvr>
                                      <p:to>
                                        <p:strVal val="visible"/>
                                      </p:to>
                                    </p:set>
                                  </p:childTnLst>
                                </p:cTn>
                              </p:par>
                              <p:par>
                                <p:cTn id="4852" presetID="1" presetClass="entr" presetSubtype="0" fill="hold" grpId="0" nodeType="withEffect">
                                  <p:stCondLst>
                                    <p:cond delay="0"/>
                                  </p:stCondLst>
                                  <p:childTnLst>
                                    <p:set>
                                      <p:cBhvr>
                                        <p:cTn id="4853" dur="1" fill="hold">
                                          <p:stCondLst>
                                            <p:cond delay="0"/>
                                          </p:stCondLst>
                                        </p:cTn>
                                        <p:tgtEl>
                                          <p:spTgt spid="621"/>
                                        </p:tgtEl>
                                        <p:attrNameLst>
                                          <p:attrName>style.visibility</p:attrName>
                                        </p:attrNameLst>
                                      </p:cBhvr>
                                      <p:to>
                                        <p:strVal val="visible"/>
                                      </p:to>
                                    </p:set>
                                  </p:childTnLst>
                                </p:cTn>
                              </p:par>
                              <p:par>
                                <p:cTn id="4854" presetID="10" presetClass="exit" presetSubtype="0" fill="hold" grpId="2" nodeType="withEffect">
                                  <p:stCondLst>
                                    <p:cond delay="0"/>
                                  </p:stCondLst>
                                  <p:childTnLst>
                                    <p:animEffect transition="out" filter="fade">
                                      <p:cBhvr>
                                        <p:cTn id="4855" dur="500"/>
                                        <p:tgtEl>
                                          <p:spTgt spid="629"/>
                                        </p:tgtEl>
                                      </p:cBhvr>
                                    </p:animEffect>
                                    <p:set>
                                      <p:cBhvr>
                                        <p:cTn id="485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9"/>
                  </p:tgtEl>
                </p:cond>
              </p:nextCondLst>
            </p:seq>
            <p:seq concurrent="1" nextAc="seek">
              <p:cTn id="4857" restart="whenNotActive" fill="hold" evtFilter="cancelBubble" nodeType="interactiveSeq">
                <p:stCondLst>
                  <p:cond evt="onClick" delay="0">
                    <p:tgtEl>
                      <p:spTgt spid="661"/>
                    </p:tgtEl>
                  </p:cond>
                </p:stCondLst>
                <p:endSync evt="end" delay="0">
                  <p:rtn val="all"/>
                </p:endSync>
                <p:childTnLst>
                  <p:par>
                    <p:cTn id="4858" fill="hold">
                      <p:stCondLst>
                        <p:cond delay="0"/>
                      </p:stCondLst>
                      <p:childTnLst>
                        <p:par>
                          <p:cTn id="4859" fill="hold">
                            <p:stCondLst>
                              <p:cond delay="0"/>
                            </p:stCondLst>
                            <p:childTnLst>
                              <p:par>
                                <p:cTn id="4860" presetID="1" presetClass="entr" presetSubtype="0" fill="hold" grpId="0" nodeType="clickEffect">
                                  <p:stCondLst>
                                    <p:cond delay="0"/>
                                  </p:stCondLst>
                                  <p:childTnLst>
                                    <p:set>
                                      <p:cBhvr>
                                        <p:cTn id="4861" dur="1" fill="hold">
                                          <p:stCondLst>
                                            <p:cond delay="0"/>
                                          </p:stCondLst>
                                        </p:cTn>
                                        <p:tgtEl>
                                          <p:spTgt spid="667"/>
                                        </p:tgtEl>
                                        <p:attrNameLst>
                                          <p:attrName>style.visibility</p:attrName>
                                        </p:attrNameLst>
                                      </p:cBhvr>
                                      <p:to>
                                        <p:strVal val="visible"/>
                                      </p:to>
                                    </p:set>
                                  </p:childTnLst>
                                </p:cTn>
                              </p:par>
                              <p:par>
                                <p:cTn id="4862" presetID="1" presetClass="entr" presetSubtype="0" fill="hold" grpId="0" nodeType="withEffect">
                                  <p:stCondLst>
                                    <p:cond delay="0"/>
                                  </p:stCondLst>
                                  <p:childTnLst>
                                    <p:set>
                                      <p:cBhvr>
                                        <p:cTn id="4863" dur="1" fill="hold">
                                          <p:stCondLst>
                                            <p:cond delay="0"/>
                                          </p:stCondLst>
                                        </p:cTn>
                                        <p:tgtEl>
                                          <p:spTgt spid="628"/>
                                        </p:tgtEl>
                                        <p:attrNameLst>
                                          <p:attrName>style.visibility</p:attrName>
                                        </p:attrNameLst>
                                      </p:cBhvr>
                                      <p:to>
                                        <p:strVal val="visible"/>
                                      </p:to>
                                    </p:set>
                                  </p:childTnLst>
                                </p:cTn>
                              </p:par>
                              <p:par>
                                <p:cTn id="4864" presetID="10" presetClass="exit" presetSubtype="0" fill="hold" grpId="3" nodeType="withEffect">
                                  <p:stCondLst>
                                    <p:cond delay="0"/>
                                  </p:stCondLst>
                                  <p:childTnLst>
                                    <p:animEffect transition="out" filter="fade">
                                      <p:cBhvr>
                                        <p:cTn id="4865" dur="500"/>
                                        <p:tgtEl>
                                          <p:spTgt spid="629"/>
                                        </p:tgtEl>
                                      </p:cBhvr>
                                    </p:animEffect>
                                    <p:set>
                                      <p:cBhvr>
                                        <p:cTn id="486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1"/>
                  </p:tgtEl>
                </p:cond>
              </p:nextCondLst>
            </p:seq>
            <p:seq concurrent="1" nextAc="seek">
              <p:cTn id="4867" restart="whenNotActive" fill="hold" evtFilter="cancelBubble" nodeType="interactiveSeq">
                <p:stCondLst>
                  <p:cond evt="onClick" delay="0">
                    <p:tgtEl>
                      <p:spTgt spid="662"/>
                    </p:tgtEl>
                  </p:cond>
                </p:stCondLst>
                <p:endSync evt="end" delay="0">
                  <p:rtn val="all"/>
                </p:endSync>
                <p:childTnLst>
                  <p:par>
                    <p:cTn id="4868" fill="hold">
                      <p:stCondLst>
                        <p:cond delay="0"/>
                      </p:stCondLst>
                      <p:childTnLst>
                        <p:par>
                          <p:cTn id="4869" fill="hold">
                            <p:stCondLst>
                              <p:cond delay="0"/>
                            </p:stCondLst>
                            <p:childTnLst>
                              <p:par>
                                <p:cTn id="4870" presetID="1" presetClass="entr" presetSubtype="0" fill="hold" grpId="0" nodeType="clickEffect">
                                  <p:stCondLst>
                                    <p:cond delay="0"/>
                                  </p:stCondLst>
                                  <p:childTnLst>
                                    <p:set>
                                      <p:cBhvr>
                                        <p:cTn id="4871" dur="1" fill="hold">
                                          <p:stCondLst>
                                            <p:cond delay="0"/>
                                          </p:stCondLst>
                                        </p:cTn>
                                        <p:tgtEl>
                                          <p:spTgt spid="668"/>
                                        </p:tgtEl>
                                        <p:attrNameLst>
                                          <p:attrName>style.visibility</p:attrName>
                                        </p:attrNameLst>
                                      </p:cBhvr>
                                      <p:to>
                                        <p:strVal val="visible"/>
                                      </p:to>
                                    </p:set>
                                  </p:childTnLst>
                                </p:cTn>
                              </p:par>
                              <p:par>
                                <p:cTn id="4872" presetID="10" presetClass="exit" presetSubtype="0" fill="hold" grpId="4" nodeType="withEffect">
                                  <p:stCondLst>
                                    <p:cond delay="0"/>
                                  </p:stCondLst>
                                  <p:childTnLst>
                                    <p:animEffect transition="out" filter="fade">
                                      <p:cBhvr>
                                        <p:cTn id="4873" dur="500"/>
                                        <p:tgtEl>
                                          <p:spTgt spid="629"/>
                                        </p:tgtEl>
                                      </p:cBhvr>
                                    </p:animEffect>
                                    <p:set>
                                      <p:cBhvr>
                                        <p:cTn id="4874"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2"/>
                  </p:tgtEl>
                </p:cond>
              </p:nextCondLst>
            </p:seq>
            <p:seq concurrent="1" nextAc="seek">
              <p:cTn id="4875" restart="whenNotActive" fill="hold" evtFilter="cancelBubble" nodeType="interactiveSeq">
                <p:stCondLst>
                  <p:cond evt="onClick" delay="0">
                    <p:tgtEl>
                      <p:spTgt spid="660"/>
                    </p:tgtEl>
                  </p:cond>
                </p:stCondLst>
                <p:endSync evt="end" delay="0">
                  <p:rtn val="all"/>
                </p:endSync>
                <p:childTnLst>
                  <p:par>
                    <p:cTn id="4876" fill="hold">
                      <p:stCondLst>
                        <p:cond delay="0"/>
                      </p:stCondLst>
                      <p:childTnLst>
                        <p:par>
                          <p:cTn id="4877" fill="hold">
                            <p:stCondLst>
                              <p:cond delay="0"/>
                            </p:stCondLst>
                            <p:childTnLst>
                              <p:par>
                                <p:cTn id="4878" presetID="1" presetClass="entr" presetSubtype="0" fill="hold" grpId="0" nodeType="clickEffect">
                                  <p:stCondLst>
                                    <p:cond delay="0"/>
                                  </p:stCondLst>
                                  <p:childTnLst>
                                    <p:set>
                                      <p:cBhvr>
                                        <p:cTn id="4879" dur="1" fill="hold">
                                          <p:stCondLst>
                                            <p:cond delay="0"/>
                                          </p:stCondLst>
                                        </p:cTn>
                                        <p:tgtEl>
                                          <p:spTgt spid="666"/>
                                        </p:tgtEl>
                                        <p:attrNameLst>
                                          <p:attrName>style.visibility</p:attrName>
                                        </p:attrNameLst>
                                      </p:cBhvr>
                                      <p:to>
                                        <p:strVal val="visible"/>
                                      </p:to>
                                    </p:set>
                                  </p:childTnLst>
                                </p:cTn>
                              </p:par>
                              <p:par>
                                <p:cTn id="4880" presetID="1" presetClass="entr" presetSubtype="0" fill="hold" grpId="1" nodeType="withEffect">
                                  <p:stCondLst>
                                    <p:cond delay="0"/>
                                  </p:stCondLst>
                                  <p:childTnLst>
                                    <p:set>
                                      <p:cBhvr>
                                        <p:cTn id="4881" dur="1" fill="hold">
                                          <p:stCondLst>
                                            <p:cond delay="0"/>
                                          </p:stCondLst>
                                        </p:cTn>
                                        <p:tgtEl>
                                          <p:spTgt spid="621"/>
                                        </p:tgtEl>
                                        <p:attrNameLst>
                                          <p:attrName>style.visibility</p:attrName>
                                        </p:attrNameLst>
                                      </p:cBhvr>
                                      <p:to>
                                        <p:strVal val="visible"/>
                                      </p:to>
                                    </p:set>
                                  </p:childTnLst>
                                </p:cTn>
                              </p:par>
                              <p:par>
                                <p:cTn id="4882" presetID="10" presetClass="exit" presetSubtype="0" fill="hold" grpId="5" nodeType="withEffect">
                                  <p:stCondLst>
                                    <p:cond delay="0"/>
                                  </p:stCondLst>
                                  <p:childTnLst>
                                    <p:animEffect transition="out" filter="fade">
                                      <p:cBhvr>
                                        <p:cTn id="4883" dur="500"/>
                                        <p:tgtEl>
                                          <p:spTgt spid="629"/>
                                        </p:tgtEl>
                                      </p:cBhvr>
                                    </p:animEffect>
                                    <p:set>
                                      <p:cBhvr>
                                        <p:cTn id="4884"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0"/>
                  </p:tgtEl>
                </p:cond>
              </p:nextCondLst>
            </p:seq>
            <p:seq concurrent="1" nextAc="seek">
              <p:cTn id="4885" restart="whenNotActive" fill="hold" evtFilter="cancelBubble" nodeType="interactiveSeq">
                <p:stCondLst>
                  <p:cond evt="onClick" delay="0">
                    <p:tgtEl>
                      <p:spTgt spid="668"/>
                    </p:tgtEl>
                  </p:cond>
                </p:stCondLst>
                <p:endSync evt="end" delay="0">
                  <p:rtn val="all"/>
                </p:endSync>
                <p:childTnLst>
                  <p:par>
                    <p:cTn id="4886" fill="hold">
                      <p:stCondLst>
                        <p:cond delay="0"/>
                      </p:stCondLst>
                      <p:childTnLst>
                        <p:par>
                          <p:cTn id="4887" fill="hold">
                            <p:stCondLst>
                              <p:cond delay="0"/>
                            </p:stCondLst>
                            <p:childTnLst>
                              <p:par>
                                <p:cTn id="4888" presetID="1" presetClass="exit" presetSubtype="0" fill="hold" grpId="1" nodeType="clickEffect">
                                  <p:stCondLst>
                                    <p:cond delay="0"/>
                                  </p:stCondLst>
                                  <p:childTnLst>
                                    <p:set>
                                      <p:cBhvr>
                                        <p:cTn id="4889" dur="1" fill="hold">
                                          <p:stCondLst>
                                            <p:cond delay="0"/>
                                          </p:stCondLst>
                                        </p:cTn>
                                        <p:tgtEl>
                                          <p:spTgt spid="668"/>
                                        </p:tgtEl>
                                        <p:attrNameLst>
                                          <p:attrName>style.visibility</p:attrName>
                                        </p:attrNameLst>
                                      </p:cBhvr>
                                      <p:to>
                                        <p:strVal val="hidden"/>
                                      </p:to>
                                    </p:set>
                                  </p:childTnLst>
                                </p:cTn>
                              </p:par>
                              <p:par>
                                <p:cTn id="4890" presetID="10" presetClass="entr" presetSubtype="0" fill="hold" grpId="6" nodeType="withEffect">
                                  <p:stCondLst>
                                    <p:cond delay="0"/>
                                  </p:stCondLst>
                                  <p:childTnLst>
                                    <p:set>
                                      <p:cBhvr>
                                        <p:cTn id="4891" dur="1" fill="hold">
                                          <p:stCondLst>
                                            <p:cond delay="0"/>
                                          </p:stCondLst>
                                        </p:cTn>
                                        <p:tgtEl>
                                          <p:spTgt spid="629"/>
                                        </p:tgtEl>
                                        <p:attrNameLst>
                                          <p:attrName>style.visibility</p:attrName>
                                        </p:attrNameLst>
                                      </p:cBhvr>
                                      <p:to>
                                        <p:strVal val="visible"/>
                                      </p:to>
                                    </p:set>
                                    <p:animEffect transition="in" filter="fade">
                                      <p:cBhvr>
                                        <p:cTn id="4892" dur="500"/>
                                        <p:tgtEl>
                                          <p:spTgt spid="629"/>
                                        </p:tgtEl>
                                      </p:cBhvr>
                                    </p:animEffect>
                                  </p:childTnLst>
                                </p:cTn>
                              </p:par>
                            </p:childTnLst>
                          </p:cTn>
                        </p:par>
                      </p:childTnLst>
                    </p:cTn>
                  </p:par>
                </p:childTnLst>
              </p:cTn>
              <p:nextCondLst>
                <p:cond evt="onClick" delay="0">
                  <p:tgtEl>
                    <p:spTgt spid="668"/>
                  </p:tgtEl>
                </p:cond>
              </p:nextCondLst>
            </p:seq>
            <p:seq concurrent="1" nextAc="seek">
              <p:cTn id="4893" restart="whenNotActive" fill="hold" evtFilter="cancelBubble" nodeType="interactiveSeq">
                <p:stCondLst>
                  <p:cond evt="onClick" delay="0">
                    <p:tgtEl>
                      <p:spTgt spid="663"/>
                    </p:tgtEl>
                  </p:cond>
                </p:stCondLst>
                <p:endSync evt="end" delay="0">
                  <p:rtn val="all"/>
                </p:endSync>
                <p:childTnLst>
                  <p:par>
                    <p:cTn id="4894" fill="hold">
                      <p:stCondLst>
                        <p:cond delay="0"/>
                      </p:stCondLst>
                      <p:childTnLst>
                        <p:par>
                          <p:cTn id="4895" fill="hold">
                            <p:stCondLst>
                              <p:cond delay="0"/>
                            </p:stCondLst>
                            <p:childTnLst>
                              <p:par>
                                <p:cTn id="4896" presetID="1" presetClass="exit" presetSubtype="0" fill="hold" grpId="1" nodeType="clickEffect">
                                  <p:stCondLst>
                                    <p:cond delay="0"/>
                                  </p:stCondLst>
                                  <p:childTnLst>
                                    <p:set>
                                      <p:cBhvr>
                                        <p:cTn id="4897" dur="1" fill="hold">
                                          <p:stCondLst>
                                            <p:cond delay="0"/>
                                          </p:stCondLst>
                                        </p:cTn>
                                        <p:tgtEl>
                                          <p:spTgt spid="663"/>
                                        </p:tgtEl>
                                        <p:attrNameLst>
                                          <p:attrName>style.visibility</p:attrName>
                                        </p:attrNameLst>
                                      </p:cBhvr>
                                      <p:to>
                                        <p:strVal val="hidden"/>
                                      </p:to>
                                    </p:set>
                                  </p:childTnLst>
                                </p:cTn>
                              </p:par>
                              <p:par>
                                <p:cTn id="4898" presetID="1" presetClass="exit" presetSubtype="0" fill="hold" grpId="4" nodeType="withEffect">
                                  <p:stCondLst>
                                    <p:cond delay="0"/>
                                  </p:stCondLst>
                                  <p:childTnLst>
                                    <p:set>
                                      <p:cBhvr>
                                        <p:cTn id="4899" dur="1" fill="hold">
                                          <p:stCondLst>
                                            <p:cond delay="0"/>
                                          </p:stCondLst>
                                        </p:cTn>
                                        <p:tgtEl>
                                          <p:spTgt spid="621"/>
                                        </p:tgtEl>
                                        <p:attrNameLst>
                                          <p:attrName>style.visibility</p:attrName>
                                        </p:attrNameLst>
                                      </p:cBhvr>
                                      <p:to>
                                        <p:strVal val="hidden"/>
                                      </p:to>
                                    </p:set>
                                  </p:childTnLst>
                                </p:cTn>
                              </p:par>
                              <p:par>
                                <p:cTn id="4900" presetID="10" presetClass="entr" presetSubtype="0" fill="hold" grpId="7" nodeType="withEffect">
                                  <p:stCondLst>
                                    <p:cond delay="0"/>
                                  </p:stCondLst>
                                  <p:childTnLst>
                                    <p:set>
                                      <p:cBhvr>
                                        <p:cTn id="4901" dur="1" fill="hold">
                                          <p:stCondLst>
                                            <p:cond delay="0"/>
                                          </p:stCondLst>
                                        </p:cTn>
                                        <p:tgtEl>
                                          <p:spTgt spid="629"/>
                                        </p:tgtEl>
                                        <p:attrNameLst>
                                          <p:attrName>style.visibility</p:attrName>
                                        </p:attrNameLst>
                                      </p:cBhvr>
                                      <p:to>
                                        <p:strVal val="visible"/>
                                      </p:to>
                                    </p:set>
                                    <p:animEffect transition="in" filter="fade">
                                      <p:cBhvr>
                                        <p:cTn id="4902" dur="500"/>
                                        <p:tgtEl>
                                          <p:spTgt spid="629"/>
                                        </p:tgtEl>
                                      </p:cBhvr>
                                    </p:animEffect>
                                  </p:childTnLst>
                                </p:cTn>
                              </p:par>
                            </p:childTnLst>
                          </p:cTn>
                        </p:par>
                      </p:childTnLst>
                    </p:cTn>
                  </p:par>
                </p:childTnLst>
              </p:cTn>
              <p:nextCondLst>
                <p:cond evt="onClick" delay="0">
                  <p:tgtEl>
                    <p:spTgt spid="663"/>
                  </p:tgtEl>
                </p:cond>
              </p:nextCondLst>
            </p:seq>
            <p:seq concurrent="1" nextAc="seek">
              <p:cTn id="4903" restart="whenNotActive" fill="hold" evtFilter="cancelBubble" nodeType="interactiveSeq">
                <p:stCondLst>
                  <p:cond evt="onClick" delay="0">
                    <p:tgtEl>
                      <p:spTgt spid="664"/>
                    </p:tgtEl>
                  </p:cond>
                </p:stCondLst>
                <p:endSync evt="end" delay="0">
                  <p:rtn val="all"/>
                </p:endSync>
                <p:childTnLst>
                  <p:par>
                    <p:cTn id="4904" fill="hold">
                      <p:stCondLst>
                        <p:cond delay="0"/>
                      </p:stCondLst>
                      <p:childTnLst>
                        <p:par>
                          <p:cTn id="4905" fill="hold">
                            <p:stCondLst>
                              <p:cond delay="0"/>
                            </p:stCondLst>
                            <p:childTnLst>
                              <p:par>
                                <p:cTn id="4906" presetID="1" presetClass="exit" presetSubtype="0" fill="hold" grpId="1" nodeType="clickEffect">
                                  <p:stCondLst>
                                    <p:cond delay="0"/>
                                  </p:stCondLst>
                                  <p:childTnLst>
                                    <p:set>
                                      <p:cBhvr>
                                        <p:cTn id="4907" dur="1" fill="hold">
                                          <p:stCondLst>
                                            <p:cond delay="0"/>
                                          </p:stCondLst>
                                        </p:cTn>
                                        <p:tgtEl>
                                          <p:spTgt spid="664"/>
                                        </p:tgtEl>
                                        <p:attrNameLst>
                                          <p:attrName>style.visibility</p:attrName>
                                        </p:attrNameLst>
                                      </p:cBhvr>
                                      <p:to>
                                        <p:strVal val="hidden"/>
                                      </p:to>
                                    </p:set>
                                  </p:childTnLst>
                                </p:cTn>
                              </p:par>
                              <p:par>
                                <p:cTn id="4908" presetID="10" presetClass="entr" presetSubtype="0" fill="hold" grpId="8" nodeType="withEffect">
                                  <p:stCondLst>
                                    <p:cond delay="0"/>
                                  </p:stCondLst>
                                  <p:childTnLst>
                                    <p:set>
                                      <p:cBhvr>
                                        <p:cTn id="4909" dur="1" fill="hold">
                                          <p:stCondLst>
                                            <p:cond delay="0"/>
                                          </p:stCondLst>
                                        </p:cTn>
                                        <p:tgtEl>
                                          <p:spTgt spid="629"/>
                                        </p:tgtEl>
                                        <p:attrNameLst>
                                          <p:attrName>style.visibility</p:attrName>
                                        </p:attrNameLst>
                                      </p:cBhvr>
                                      <p:to>
                                        <p:strVal val="visible"/>
                                      </p:to>
                                    </p:set>
                                    <p:animEffect transition="in" filter="fade">
                                      <p:cBhvr>
                                        <p:cTn id="4910" dur="500"/>
                                        <p:tgtEl>
                                          <p:spTgt spid="629"/>
                                        </p:tgtEl>
                                      </p:cBhvr>
                                    </p:animEffect>
                                  </p:childTnLst>
                                </p:cTn>
                              </p:par>
                            </p:childTnLst>
                          </p:cTn>
                        </p:par>
                      </p:childTnLst>
                    </p:cTn>
                  </p:par>
                </p:childTnLst>
              </p:cTn>
              <p:nextCondLst>
                <p:cond evt="onClick" delay="0">
                  <p:tgtEl>
                    <p:spTgt spid="664"/>
                  </p:tgtEl>
                </p:cond>
              </p:nextCondLst>
            </p:seq>
            <p:seq concurrent="1" nextAc="seek">
              <p:cTn id="4911" restart="whenNotActive" fill="hold" evtFilter="cancelBubble" nodeType="interactiveSeq">
                <p:stCondLst>
                  <p:cond evt="onClick" delay="0">
                    <p:tgtEl>
                      <p:spTgt spid="665"/>
                    </p:tgtEl>
                  </p:cond>
                </p:stCondLst>
                <p:endSync evt="end" delay="0">
                  <p:rtn val="all"/>
                </p:endSync>
                <p:childTnLst>
                  <p:par>
                    <p:cTn id="4912" fill="hold">
                      <p:stCondLst>
                        <p:cond delay="0"/>
                      </p:stCondLst>
                      <p:childTnLst>
                        <p:par>
                          <p:cTn id="4913" fill="hold">
                            <p:stCondLst>
                              <p:cond delay="0"/>
                            </p:stCondLst>
                            <p:childTnLst>
                              <p:par>
                                <p:cTn id="4914" presetID="1" presetClass="exit" presetSubtype="0" fill="hold" grpId="0" nodeType="clickEffect">
                                  <p:stCondLst>
                                    <p:cond delay="0"/>
                                  </p:stCondLst>
                                  <p:childTnLst>
                                    <p:set>
                                      <p:cBhvr>
                                        <p:cTn id="4915" dur="1" fill="hold">
                                          <p:stCondLst>
                                            <p:cond delay="0"/>
                                          </p:stCondLst>
                                        </p:cTn>
                                        <p:tgtEl>
                                          <p:spTgt spid="665"/>
                                        </p:tgtEl>
                                        <p:attrNameLst>
                                          <p:attrName>style.visibility</p:attrName>
                                        </p:attrNameLst>
                                      </p:cBhvr>
                                      <p:to>
                                        <p:strVal val="hidden"/>
                                      </p:to>
                                    </p:set>
                                  </p:childTnLst>
                                </p:cTn>
                              </p:par>
                              <p:par>
                                <p:cTn id="4916" presetID="1" presetClass="exit" presetSubtype="0" fill="hold" grpId="5" nodeType="withEffect">
                                  <p:stCondLst>
                                    <p:cond delay="0"/>
                                  </p:stCondLst>
                                  <p:childTnLst>
                                    <p:set>
                                      <p:cBhvr>
                                        <p:cTn id="4917" dur="1" fill="hold">
                                          <p:stCondLst>
                                            <p:cond delay="0"/>
                                          </p:stCondLst>
                                        </p:cTn>
                                        <p:tgtEl>
                                          <p:spTgt spid="621"/>
                                        </p:tgtEl>
                                        <p:attrNameLst>
                                          <p:attrName>style.visibility</p:attrName>
                                        </p:attrNameLst>
                                      </p:cBhvr>
                                      <p:to>
                                        <p:strVal val="hidden"/>
                                      </p:to>
                                    </p:set>
                                  </p:childTnLst>
                                </p:cTn>
                              </p:par>
                              <p:par>
                                <p:cTn id="4918" presetID="10" presetClass="entr" presetSubtype="0" fill="hold" grpId="9" nodeType="withEffect">
                                  <p:stCondLst>
                                    <p:cond delay="0"/>
                                  </p:stCondLst>
                                  <p:childTnLst>
                                    <p:set>
                                      <p:cBhvr>
                                        <p:cTn id="4919" dur="1" fill="hold">
                                          <p:stCondLst>
                                            <p:cond delay="0"/>
                                          </p:stCondLst>
                                        </p:cTn>
                                        <p:tgtEl>
                                          <p:spTgt spid="629"/>
                                        </p:tgtEl>
                                        <p:attrNameLst>
                                          <p:attrName>style.visibility</p:attrName>
                                        </p:attrNameLst>
                                      </p:cBhvr>
                                      <p:to>
                                        <p:strVal val="visible"/>
                                      </p:to>
                                    </p:set>
                                    <p:animEffect transition="in" filter="fade">
                                      <p:cBhvr>
                                        <p:cTn id="4920" dur="500"/>
                                        <p:tgtEl>
                                          <p:spTgt spid="629"/>
                                        </p:tgtEl>
                                      </p:cBhvr>
                                    </p:animEffect>
                                  </p:childTnLst>
                                </p:cTn>
                              </p:par>
                            </p:childTnLst>
                          </p:cTn>
                        </p:par>
                      </p:childTnLst>
                    </p:cTn>
                  </p:par>
                </p:childTnLst>
              </p:cTn>
              <p:nextCondLst>
                <p:cond evt="onClick" delay="0">
                  <p:tgtEl>
                    <p:spTgt spid="665"/>
                  </p:tgtEl>
                </p:cond>
              </p:nextCondLst>
            </p:seq>
            <p:seq concurrent="1" nextAc="seek">
              <p:cTn id="4921" restart="whenNotActive" fill="hold" evtFilter="cancelBubble" nodeType="interactiveSeq">
                <p:stCondLst>
                  <p:cond evt="onClick" delay="0">
                    <p:tgtEl>
                      <p:spTgt spid="666"/>
                    </p:tgtEl>
                  </p:cond>
                </p:stCondLst>
                <p:endSync evt="end" delay="0">
                  <p:rtn val="all"/>
                </p:endSync>
                <p:childTnLst>
                  <p:par>
                    <p:cTn id="4922" fill="hold">
                      <p:stCondLst>
                        <p:cond delay="0"/>
                      </p:stCondLst>
                      <p:childTnLst>
                        <p:par>
                          <p:cTn id="4923" fill="hold">
                            <p:stCondLst>
                              <p:cond delay="0"/>
                            </p:stCondLst>
                            <p:childTnLst>
                              <p:par>
                                <p:cTn id="4924" presetID="1" presetClass="exit" presetSubtype="0" fill="hold" grpId="1" nodeType="clickEffect">
                                  <p:stCondLst>
                                    <p:cond delay="0"/>
                                  </p:stCondLst>
                                  <p:childTnLst>
                                    <p:set>
                                      <p:cBhvr>
                                        <p:cTn id="4925" dur="1" fill="hold">
                                          <p:stCondLst>
                                            <p:cond delay="0"/>
                                          </p:stCondLst>
                                        </p:cTn>
                                        <p:tgtEl>
                                          <p:spTgt spid="666"/>
                                        </p:tgtEl>
                                        <p:attrNameLst>
                                          <p:attrName>style.visibility</p:attrName>
                                        </p:attrNameLst>
                                      </p:cBhvr>
                                      <p:to>
                                        <p:strVal val="hidden"/>
                                      </p:to>
                                    </p:set>
                                  </p:childTnLst>
                                </p:cTn>
                              </p:par>
                              <p:par>
                                <p:cTn id="4926" presetID="1" presetClass="exit" presetSubtype="0" fill="hold" grpId="3" nodeType="withEffect">
                                  <p:stCondLst>
                                    <p:cond delay="0"/>
                                  </p:stCondLst>
                                  <p:childTnLst>
                                    <p:set>
                                      <p:cBhvr>
                                        <p:cTn id="4927" dur="1" fill="hold">
                                          <p:stCondLst>
                                            <p:cond delay="0"/>
                                          </p:stCondLst>
                                        </p:cTn>
                                        <p:tgtEl>
                                          <p:spTgt spid="621"/>
                                        </p:tgtEl>
                                        <p:attrNameLst>
                                          <p:attrName>style.visibility</p:attrName>
                                        </p:attrNameLst>
                                      </p:cBhvr>
                                      <p:to>
                                        <p:strVal val="hidden"/>
                                      </p:to>
                                    </p:set>
                                  </p:childTnLst>
                                </p:cTn>
                              </p:par>
                              <p:par>
                                <p:cTn id="4928" presetID="10" presetClass="entr" presetSubtype="0" fill="hold" grpId="10" nodeType="withEffect">
                                  <p:stCondLst>
                                    <p:cond delay="0"/>
                                  </p:stCondLst>
                                  <p:childTnLst>
                                    <p:set>
                                      <p:cBhvr>
                                        <p:cTn id="4929" dur="1" fill="hold">
                                          <p:stCondLst>
                                            <p:cond delay="0"/>
                                          </p:stCondLst>
                                        </p:cTn>
                                        <p:tgtEl>
                                          <p:spTgt spid="629"/>
                                        </p:tgtEl>
                                        <p:attrNameLst>
                                          <p:attrName>style.visibility</p:attrName>
                                        </p:attrNameLst>
                                      </p:cBhvr>
                                      <p:to>
                                        <p:strVal val="visible"/>
                                      </p:to>
                                    </p:set>
                                    <p:animEffect transition="in" filter="fade">
                                      <p:cBhvr>
                                        <p:cTn id="4930" dur="500"/>
                                        <p:tgtEl>
                                          <p:spTgt spid="629"/>
                                        </p:tgtEl>
                                      </p:cBhvr>
                                    </p:animEffect>
                                  </p:childTnLst>
                                </p:cTn>
                              </p:par>
                            </p:childTnLst>
                          </p:cTn>
                        </p:par>
                      </p:childTnLst>
                    </p:cTn>
                  </p:par>
                </p:childTnLst>
              </p:cTn>
              <p:nextCondLst>
                <p:cond evt="onClick" delay="0">
                  <p:tgtEl>
                    <p:spTgt spid="666"/>
                  </p:tgtEl>
                </p:cond>
              </p:nextCondLst>
            </p:seq>
            <p:seq concurrent="1" nextAc="seek">
              <p:cTn id="4931" restart="whenNotActive" fill="hold" evtFilter="cancelBubble" nodeType="interactiveSeq">
                <p:stCondLst>
                  <p:cond evt="onClick" delay="0">
                    <p:tgtEl>
                      <p:spTgt spid="667"/>
                    </p:tgtEl>
                  </p:cond>
                </p:stCondLst>
                <p:endSync evt="end" delay="0">
                  <p:rtn val="all"/>
                </p:endSync>
                <p:childTnLst>
                  <p:par>
                    <p:cTn id="4932" fill="hold">
                      <p:stCondLst>
                        <p:cond delay="0"/>
                      </p:stCondLst>
                      <p:childTnLst>
                        <p:par>
                          <p:cTn id="4933" fill="hold">
                            <p:stCondLst>
                              <p:cond delay="0"/>
                            </p:stCondLst>
                            <p:childTnLst>
                              <p:par>
                                <p:cTn id="4934" presetID="1" presetClass="exit" presetSubtype="0" fill="hold" grpId="1" nodeType="clickEffect">
                                  <p:stCondLst>
                                    <p:cond delay="0"/>
                                  </p:stCondLst>
                                  <p:childTnLst>
                                    <p:set>
                                      <p:cBhvr>
                                        <p:cTn id="4935" dur="1" fill="hold">
                                          <p:stCondLst>
                                            <p:cond delay="0"/>
                                          </p:stCondLst>
                                        </p:cTn>
                                        <p:tgtEl>
                                          <p:spTgt spid="667"/>
                                        </p:tgtEl>
                                        <p:attrNameLst>
                                          <p:attrName>style.visibility</p:attrName>
                                        </p:attrNameLst>
                                      </p:cBhvr>
                                      <p:to>
                                        <p:strVal val="hidden"/>
                                      </p:to>
                                    </p:set>
                                  </p:childTnLst>
                                </p:cTn>
                              </p:par>
                              <p:par>
                                <p:cTn id="4936" presetID="1" presetClass="exit" presetSubtype="0" fill="hold" grpId="1" nodeType="withEffect">
                                  <p:stCondLst>
                                    <p:cond delay="0"/>
                                  </p:stCondLst>
                                  <p:childTnLst>
                                    <p:set>
                                      <p:cBhvr>
                                        <p:cTn id="4937" dur="1" fill="hold">
                                          <p:stCondLst>
                                            <p:cond delay="0"/>
                                          </p:stCondLst>
                                        </p:cTn>
                                        <p:tgtEl>
                                          <p:spTgt spid="628"/>
                                        </p:tgtEl>
                                        <p:attrNameLst>
                                          <p:attrName>style.visibility</p:attrName>
                                        </p:attrNameLst>
                                      </p:cBhvr>
                                      <p:to>
                                        <p:strVal val="hidden"/>
                                      </p:to>
                                    </p:set>
                                  </p:childTnLst>
                                </p:cTn>
                              </p:par>
                              <p:par>
                                <p:cTn id="4938" presetID="10" presetClass="entr" presetSubtype="0" fill="hold" grpId="11" nodeType="withEffect">
                                  <p:stCondLst>
                                    <p:cond delay="0"/>
                                  </p:stCondLst>
                                  <p:childTnLst>
                                    <p:set>
                                      <p:cBhvr>
                                        <p:cTn id="4939" dur="1" fill="hold">
                                          <p:stCondLst>
                                            <p:cond delay="0"/>
                                          </p:stCondLst>
                                        </p:cTn>
                                        <p:tgtEl>
                                          <p:spTgt spid="629"/>
                                        </p:tgtEl>
                                        <p:attrNameLst>
                                          <p:attrName>style.visibility</p:attrName>
                                        </p:attrNameLst>
                                      </p:cBhvr>
                                      <p:to>
                                        <p:strVal val="visible"/>
                                      </p:to>
                                    </p:set>
                                    <p:animEffect transition="in" filter="fade">
                                      <p:cBhvr>
                                        <p:cTn id="4940" dur="500"/>
                                        <p:tgtEl>
                                          <p:spTgt spid="629"/>
                                        </p:tgtEl>
                                      </p:cBhvr>
                                    </p:animEffect>
                                  </p:childTnLst>
                                </p:cTn>
                              </p:par>
                            </p:childTnLst>
                          </p:cTn>
                        </p:par>
                      </p:childTnLst>
                    </p:cTn>
                  </p:par>
                </p:childTnLst>
              </p:cTn>
              <p:nextCondLst>
                <p:cond evt="onClick" delay="0">
                  <p:tgtEl>
                    <p:spTgt spid="667"/>
                  </p:tgtEl>
                </p:cond>
              </p:nextCondLst>
            </p:seq>
            <p:seq concurrent="1" nextAc="seek">
              <p:cTn id="4941" restart="whenNotActive" fill="hold" evtFilter="cancelBubble" nodeType="interactiveSeq">
                <p:stCondLst>
                  <p:cond evt="onClick" delay="0">
                    <p:tgtEl>
                      <p:spTgt spid="669"/>
                    </p:tgtEl>
                  </p:cond>
                </p:stCondLst>
                <p:endSync evt="end" delay="0">
                  <p:rtn val="all"/>
                </p:endSync>
                <p:childTnLst>
                  <p:par>
                    <p:cTn id="4942" fill="hold">
                      <p:stCondLst>
                        <p:cond delay="0"/>
                      </p:stCondLst>
                      <p:childTnLst>
                        <p:par>
                          <p:cTn id="4943" fill="hold">
                            <p:stCondLst>
                              <p:cond delay="0"/>
                            </p:stCondLst>
                            <p:childTnLst>
                              <p:par>
                                <p:cTn id="4944" presetID="1" presetClass="entr" presetSubtype="0" fill="hold" grpId="0" nodeType="clickEffect">
                                  <p:stCondLst>
                                    <p:cond delay="0"/>
                                  </p:stCondLst>
                                  <p:childTnLst>
                                    <p:set>
                                      <p:cBhvr>
                                        <p:cTn id="4945" dur="1" fill="hold">
                                          <p:stCondLst>
                                            <p:cond delay="0"/>
                                          </p:stCondLst>
                                        </p:cTn>
                                        <p:tgtEl>
                                          <p:spTgt spid="675"/>
                                        </p:tgtEl>
                                        <p:attrNameLst>
                                          <p:attrName>style.visibility</p:attrName>
                                        </p:attrNameLst>
                                      </p:cBhvr>
                                      <p:to>
                                        <p:strVal val="visible"/>
                                      </p:to>
                                    </p:set>
                                  </p:childTnLst>
                                </p:cTn>
                              </p:par>
                              <p:par>
                                <p:cTn id="4946" presetID="1" presetClass="entr" presetSubtype="0" fill="hold" grpId="0" nodeType="withEffect">
                                  <p:stCondLst>
                                    <p:cond delay="0"/>
                                  </p:stCondLst>
                                  <p:childTnLst>
                                    <p:set>
                                      <p:cBhvr>
                                        <p:cTn id="4947" dur="1" fill="hold">
                                          <p:stCondLst>
                                            <p:cond delay="0"/>
                                          </p:stCondLst>
                                        </p:cTn>
                                        <p:tgtEl>
                                          <p:spTgt spid="684"/>
                                        </p:tgtEl>
                                        <p:attrNameLst>
                                          <p:attrName>style.visibility</p:attrName>
                                        </p:attrNameLst>
                                      </p:cBhvr>
                                      <p:to>
                                        <p:strVal val="visible"/>
                                      </p:to>
                                    </p:set>
                                  </p:childTnLst>
                                </p:cTn>
                              </p:par>
                              <p:par>
                                <p:cTn id="4948" presetID="10" presetClass="exit" presetSubtype="0" fill="hold" grpId="5" nodeType="withEffect">
                                  <p:stCondLst>
                                    <p:cond delay="0"/>
                                  </p:stCondLst>
                                  <p:childTnLst>
                                    <p:animEffect transition="out" filter="fade">
                                      <p:cBhvr>
                                        <p:cTn id="4949" dur="500"/>
                                        <p:tgtEl>
                                          <p:spTgt spid="691"/>
                                        </p:tgtEl>
                                      </p:cBhvr>
                                    </p:animEffect>
                                    <p:set>
                                      <p:cBhvr>
                                        <p:cTn id="4950"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69"/>
                  </p:tgtEl>
                </p:cond>
              </p:nextCondLst>
            </p:seq>
            <p:seq concurrent="1" nextAc="seek">
              <p:cTn id="4951" restart="whenNotActive" fill="hold" evtFilter="cancelBubble" nodeType="interactiveSeq">
                <p:stCondLst>
                  <p:cond evt="onClick" delay="0">
                    <p:tgtEl>
                      <p:spTgt spid="670"/>
                    </p:tgtEl>
                  </p:cond>
                </p:stCondLst>
                <p:endSync evt="end" delay="0">
                  <p:rtn val="all"/>
                </p:endSync>
                <p:childTnLst>
                  <p:par>
                    <p:cTn id="4952" fill="hold">
                      <p:stCondLst>
                        <p:cond delay="0"/>
                      </p:stCondLst>
                      <p:childTnLst>
                        <p:par>
                          <p:cTn id="4953" fill="hold">
                            <p:stCondLst>
                              <p:cond delay="0"/>
                            </p:stCondLst>
                            <p:childTnLst>
                              <p:par>
                                <p:cTn id="4954" presetID="1" presetClass="entr" presetSubtype="0" fill="hold" grpId="0" nodeType="clickEffect">
                                  <p:stCondLst>
                                    <p:cond delay="0"/>
                                  </p:stCondLst>
                                  <p:childTnLst>
                                    <p:set>
                                      <p:cBhvr>
                                        <p:cTn id="4955" dur="1" fill="hold">
                                          <p:stCondLst>
                                            <p:cond delay="0"/>
                                          </p:stCondLst>
                                        </p:cTn>
                                        <p:tgtEl>
                                          <p:spTgt spid="676"/>
                                        </p:tgtEl>
                                        <p:attrNameLst>
                                          <p:attrName>style.visibility</p:attrName>
                                        </p:attrNameLst>
                                      </p:cBhvr>
                                      <p:to>
                                        <p:strVal val="visible"/>
                                      </p:to>
                                    </p:set>
                                  </p:childTnLst>
                                </p:cTn>
                              </p:par>
                              <p:par>
                                <p:cTn id="4956" presetID="10" presetClass="exit" presetSubtype="0" fill="hold" grpId="4" nodeType="withEffect">
                                  <p:stCondLst>
                                    <p:cond delay="0"/>
                                  </p:stCondLst>
                                  <p:childTnLst>
                                    <p:animEffect transition="out" filter="fade">
                                      <p:cBhvr>
                                        <p:cTn id="4957" dur="500"/>
                                        <p:tgtEl>
                                          <p:spTgt spid="691"/>
                                        </p:tgtEl>
                                      </p:cBhvr>
                                    </p:animEffect>
                                    <p:set>
                                      <p:cBhvr>
                                        <p:cTn id="4958"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0"/>
                  </p:tgtEl>
                </p:cond>
              </p:nextCondLst>
            </p:seq>
            <p:seq concurrent="1" nextAc="seek">
              <p:cTn id="4959" restart="whenNotActive" fill="hold" evtFilter="cancelBubble" nodeType="interactiveSeq">
                <p:stCondLst>
                  <p:cond evt="onClick" delay="0">
                    <p:tgtEl>
                      <p:spTgt spid="671"/>
                    </p:tgtEl>
                  </p:cond>
                </p:stCondLst>
                <p:endSync evt="end" delay="0">
                  <p:rtn val="all"/>
                </p:endSync>
                <p:childTnLst>
                  <p:par>
                    <p:cTn id="4960" fill="hold">
                      <p:stCondLst>
                        <p:cond delay="0"/>
                      </p:stCondLst>
                      <p:childTnLst>
                        <p:par>
                          <p:cTn id="4961" fill="hold">
                            <p:stCondLst>
                              <p:cond delay="0"/>
                            </p:stCondLst>
                            <p:childTnLst>
                              <p:par>
                                <p:cTn id="4962" presetID="1" presetClass="entr" presetSubtype="0" fill="hold" grpId="1" nodeType="clickEffect">
                                  <p:stCondLst>
                                    <p:cond delay="0"/>
                                  </p:stCondLst>
                                  <p:childTnLst>
                                    <p:set>
                                      <p:cBhvr>
                                        <p:cTn id="4963" dur="1" fill="hold">
                                          <p:stCondLst>
                                            <p:cond delay="0"/>
                                          </p:stCondLst>
                                        </p:cTn>
                                        <p:tgtEl>
                                          <p:spTgt spid="677"/>
                                        </p:tgtEl>
                                        <p:attrNameLst>
                                          <p:attrName>style.visibility</p:attrName>
                                        </p:attrNameLst>
                                      </p:cBhvr>
                                      <p:to>
                                        <p:strVal val="visible"/>
                                      </p:to>
                                    </p:set>
                                  </p:childTnLst>
                                </p:cTn>
                              </p:par>
                              <p:par>
                                <p:cTn id="4964" presetID="1" presetClass="entr" presetSubtype="0" fill="hold" grpId="0" nodeType="withEffect">
                                  <p:stCondLst>
                                    <p:cond delay="0"/>
                                  </p:stCondLst>
                                  <p:childTnLst>
                                    <p:set>
                                      <p:cBhvr>
                                        <p:cTn id="4965" dur="1" fill="hold">
                                          <p:stCondLst>
                                            <p:cond delay="0"/>
                                          </p:stCondLst>
                                        </p:cTn>
                                        <p:tgtEl>
                                          <p:spTgt spid="686"/>
                                        </p:tgtEl>
                                        <p:attrNameLst>
                                          <p:attrName>style.visibility</p:attrName>
                                        </p:attrNameLst>
                                      </p:cBhvr>
                                      <p:to>
                                        <p:strVal val="visible"/>
                                      </p:to>
                                    </p:set>
                                  </p:childTnLst>
                                </p:cTn>
                              </p:par>
                              <p:par>
                                <p:cTn id="4966" presetID="10" presetClass="exit" presetSubtype="0" fill="hold" grpId="3" nodeType="withEffect">
                                  <p:stCondLst>
                                    <p:cond delay="0"/>
                                  </p:stCondLst>
                                  <p:childTnLst>
                                    <p:animEffect transition="out" filter="fade">
                                      <p:cBhvr>
                                        <p:cTn id="4967" dur="500"/>
                                        <p:tgtEl>
                                          <p:spTgt spid="691"/>
                                        </p:tgtEl>
                                      </p:cBhvr>
                                    </p:animEffect>
                                    <p:set>
                                      <p:cBhvr>
                                        <p:cTn id="4968"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1"/>
                  </p:tgtEl>
                </p:cond>
              </p:nextCondLst>
            </p:seq>
            <p:seq concurrent="1" nextAc="seek">
              <p:cTn id="4969" restart="whenNotActive" fill="hold" evtFilter="cancelBubble" nodeType="interactiveSeq">
                <p:stCondLst>
                  <p:cond evt="onClick" delay="0">
                    <p:tgtEl>
                      <p:spTgt spid="673"/>
                    </p:tgtEl>
                  </p:cond>
                </p:stCondLst>
                <p:endSync evt="end" delay="0">
                  <p:rtn val="all"/>
                </p:endSync>
                <p:childTnLst>
                  <p:par>
                    <p:cTn id="4970" fill="hold">
                      <p:stCondLst>
                        <p:cond delay="0"/>
                      </p:stCondLst>
                      <p:childTnLst>
                        <p:par>
                          <p:cTn id="4971" fill="hold">
                            <p:stCondLst>
                              <p:cond delay="0"/>
                            </p:stCondLst>
                            <p:childTnLst>
                              <p:par>
                                <p:cTn id="4972" presetID="1" presetClass="entr" presetSubtype="0" fill="hold" grpId="0" nodeType="clickEffect">
                                  <p:stCondLst>
                                    <p:cond delay="0"/>
                                  </p:stCondLst>
                                  <p:childTnLst>
                                    <p:set>
                                      <p:cBhvr>
                                        <p:cTn id="4973" dur="1" fill="hold">
                                          <p:stCondLst>
                                            <p:cond delay="0"/>
                                          </p:stCondLst>
                                        </p:cTn>
                                        <p:tgtEl>
                                          <p:spTgt spid="679"/>
                                        </p:tgtEl>
                                        <p:attrNameLst>
                                          <p:attrName>style.visibility</p:attrName>
                                        </p:attrNameLst>
                                      </p:cBhvr>
                                      <p:to>
                                        <p:strVal val="visible"/>
                                      </p:to>
                                    </p:set>
                                  </p:childTnLst>
                                </p:cTn>
                              </p:par>
                              <p:par>
                                <p:cTn id="4974" presetID="1" presetClass="entr" presetSubtype="0" fill="hold" grpId="2" nodeType="withEffect">
                                  <p:stCondLst>
                                    <p:cond delay="0"/>
                                  </p:stCondLst>
                                  <p:childTnLst>
                                    <p:set>
                                      <p:cBhvr>
                                        <p:cTn id="4975" dur="1" fill="hold">
                                          <p:stCondLst>
                                            <p:cond delay="0"/>
                                          </p:stCondLst>
                                        </p:cTn>
                                        <p:tgtEl>
                                          <p:spTgt spid="684"/>
                                        </p:tgtEl>
                                        <p:attrNameLst>
                                          <p:attrName>style.visibility</p:attrName>
                                        </p:attrNameLst>
                                      </p:cBhvr>
                                      <p:to>
                                        <p:strVal val="visible"/>
                                      </p:to>
                                    </p:set>
                                  </p:childTnLst>
                                </p:cTn>
                              </p:par>
                              <p:par>
                                <p:cTn id="4976" presetID="10" presetClass="exit" presetSubtype="0" fill="hold" grpId="2" nodeType="withEffect">
                                  <p:stCondLst>
                                    <p:cond delay="0"/>
                                  </p:stCondLst>
                                  <p:childTnLst>
                                    <p:animEffect transition="out" filter="fade">
                                      <p:cBhvr>
                                        <p:cTn id="4977" dur="500"/>
                                        <p:tgtEl>
                                          <p:spTgt spid="691"/>
                                        </p:tgtEl>
                                      </p:cBhvr>
                                    </p:animEffect>
                                    <p:set>
                                      <p:cBhvr>
                                        <p:cTn id="4978"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3"/>
                  </p:tgtEl>
                </p:cond>
              </p:nextCondLst>
            </p:seq>
            <p:seq concurrent="1" nextAc="seek">
              <p:cTn id="4979" restart="whenNotActive" fill="hold" evtFilter="cancelBubble" nodeType="interactiveSeq">
                <p:stCondLst>
                  <p:cond evt="onClick" delay="0">
                    <p:tgtEl>
                      <p:spTgt spid="674"/>
                    </p:tgtEl>
                  </p:cond>
                </p:stCondLst>
                <p:endSync evt="end" delay="0">
                  <p:rtn val="all"/>
                </p:endSync>
                <p:childTnLst>
                  <p:par>
                    <p:cTn id="4980" fill="hold">
                      <p:stCondLst>
                        <p:cond delay="0"/>
                      </p:stCondLst>
                      <p:childTnLst>
                        <p:par>
                          <p:cTn id="4981" fill="hold">
                            <p:stCondLst>
                              <p:cond delay="0"/>
                            </p:stCondLst>
                            <p:childTnLst>
                              <p:par>
                                <p:cTn id="4982" presetID="1" presetClass="entr" presetSubtype="0" fill="hold" grpId="0" nodeType="clickEffect">
                                  <p:stCondLst>
                                    <p:cond delay="0"/>
                                  </p:stCondLst>
                                  <p:childTnLst>
                                    <p:set>
                                      <p:cBhvr>
                                        <p:cTn id="4983" dur="1" fill="hold">
                                          <p:stCondLst>
                                            <p:cond delay="0"/>
                                          </p:stCondLst>
                                        </p:cTn>
                                        <p:tgtEl>
                                          <p:spTgt spid="680"/>
                                        </p:tgtEl>
                                        <p:attrNameLst>
                                          <p:attrName>style.visibility</p:attrName>
                                        </p:attrNameLst>
                                      </p:cBhvr>
                                      <p:to>
                                        <p:strVal val="visible"/>
                                      </p:to>
                                    </p:set>
                                  </p:childTnLst>
                                </p:cTn>
                              </p:par>
                              <p:par>
                                <p:cTn id="4984" presetID="10" presetClass="exit" presetSubtype="0" fill="hold" grpId="1" nodeType="withEffect">
                                  <p:stCondLst>
                                    <p:cond delay="0"/>
                                  </p:stCondLst>
                                  <p:childTnLst>
                                    <p:animEffect transition="out" filter="fade">
                                      <p:cBhvr>
                                        <p:cTn id="4985" dur="500"/>
                                        <p:tgtEl>
                                          <p:spTgt spid="691"/>
                                        </p:tgtEl>
                                      </p:cBhvr>
                                    </p:animEffect>
                                    <p:set>
                                      <p:cBhvr>
                                        <p:cTn id="4986"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4"/>
                  </p:tgtEl>
                </p:cond>
              </p:nextCondLst>
            </p:seq>
            <p:seq concurrent="1" nextAc="seek">
              <p:cTn id="4987" restart="whenNotActive" fill="hold" evtFilter="cancelBubble" nodeType="interactiveSeq">
                <p:stCondLst>
                  <p:cond evt="onClick" delay="0">
                    <p:tgtEl>
                      <p:spTgt spid="672"/>
                    </p:tgtEl>
                  </p:cond>
                </p:stCondLst>
                <p:endSync evt="end" delay="0">
                  <p:rtn val="all"/>
                </p:endSync>
                <p:childTnLst>
                  <p:par>
                    <p:cTn id="4988" fill="hold">
                      <p:stCondLst>
                        <p:cond delay="0"/>
                      </p:stCondLst>
                      <p:childTnLst>
                        <p:par>
                          <p:cTn id="4989" fill="hold">
                            <p:stCondLst>
                              <p:cond delay="0"/>
                            </p:stCondLst>
                            <p:childTnLst>
                              <p:par>
                                <p:cTn id="4990" presetID="1" presetClass="entr" presetSubtype="0" fill="hold" grpId="0" nodeType="clickEffect">
                                  <p:stCondLst>
                                    <p:cond delay="0"/>
                                  </p:stCondLst>
                                  <p:childTnLst>
                                    <p:set>
                                      <p:cBhvr>
                                        <p:cTn id="4991" dur="1" fill="hold">
                                          <p:stCondLst>
                                            <p:cond delay="0"/>
                                          </p:stCondLst>
                                        </p:cTn>
                                        <p:tgtEl>
                                          <p:spTgt spid="678"/>
                                        </p:tgtEl>
                                        <p:attrNameLst>
                                          <p:attrName>style.visibility</p:attrName>
                                        </p:attrNameLst>
                                      </p:cBhvr>
                                      <p:to>
                                        <p:strVal val="visible"/>
                                      </p:to>
                                    </p:set>
                                  </p:childTnLst>
                                </p:cTn>
                              </p:par>
                              <p:par>
                                <p:cTn id="4992" presetID="1" presetClass="entr" presetSubtype="0" fill="hold" grpId="1" nodeType="withEffect">
                                  <p:stCondLst>
                                    <p:cond delay="0"/>
                                  </p:stCondLst>
                                  <p:childTnLst>
                                    <p:set>
                                      <p:cBhvr>
                                        <p:cTn id="4993" dur="1" fill="hold">
                                          <p:stCondLst>
                                            <p:cond delay="0"/>
                                          </p:stCondLst>
                                        </p:cTn>
                                        <p:tgtEl>
                                          <p:spTgt spid="684"/>
                                        </p:tgtEl>
                                        <p:attrNameLst>
                                          <p:attrName>style.visibility</p:attrName>
                                        </p:attrNameLst>
                                      </p:cBhvr>
                                      <p:to>
                                        <p:strVal val="visible"/>
                                      </p:to>
                                    </p:set>
                                  </p:childTnLst>
                                </p:cTn>
                              </p:par>
                              <p:par>
                                <p:cTn id="4994" presetID="10" presetClass="exit" presetSubtype="0" fill="hold" grpId="0" nodeType="withEffect">
                                  <p:stCondLst>
                                    <p:cond delay="0"/>
                                  </p:stCondLst>
                                  <p:childTnLst>
                                    <p:animEffect transition="out" filter="fade">
                                      <p:cBhvr>
                                        <p:cTn id="4995" dur="500"/>
                                        <p:tgtEl>
                                          <p:spTgt spid="691"/>
                                        </p:tgtEl>
                                      </p:cBhvr>
                                    </p:animEffect>
                                    <p:set>
                                      <p:cBhvr>
                                        <p:cTn id="4996"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2"/>
                  </p:tgtEl>
                </p:cond>
              </p:nextCondLst>
            </p:seq>
            <p:seq concurrent="1" nextAc="seek">
              <p:cTn id="4997" restart="whenNotActive" fill="hold" evtFilter="cancelBubble" nodeType="interactiveSeq">
                <p:stCondLst>
                  <p:cond evt="onClick" delay="0">
                    <p:tgtEl>
                      <p:spTgt spid="680"/>
                    </p:tgtEl>
                  </p:cond>
                </p:stCondLst>
                <p:endSync evt="end" delay="0">
                  <p:rtn val="all"/>
                </p:endSync>
                <p:childTnLst>
                  <p:par>
                    <p:cTn id="4998" fill="hold">
                      <p:stCondLst>
                        <p:cond delay="0"/>
                      </p:stCondLst>
                      <p:childTnLst>
                        <p:par>
                          <p:cTn id="4999" fill="hold">
                            <p:stCondLst>
                              <p:cond delay="0"/>
                            </p:stCondLst>
                            <p:childTnLst>
                              <p:par>
                                <p:cTn id="5000" presetID="1" presetClass="exit" presetSubtype="0" fill="hold" grpId="1" nodeType="clickEffect">
                                  <p:stCondLst>
                                    <p:cond delay="0"/>
                                  </p:stCondLst>
                                  <p:childTnLst>
                                    <p:set>
                                      <p:cBhvr>
                                        <p:cTn id="5001" dur="1" fill="hold">
                                          <p:stCondLst>
                                            <p:cond delay="0"/>
                                          </p:stCondLst>
                                        </p:cTn>
                                        <p:tgtEl>
                                          <p:spTgt spid="680"/>
                                        </p:tgtEl>
                                        <p:attrNameLst>
                                          <p:attrName>style.visibility</p:attrName>
                                        </p:attrNameLst>
                                      </p:cBhvr>
                                      <p:to>
                                        <p:strVal val="hidden"/>
                                      </p:to>
                                    </p:set>
                                  </p:childTnLst>
                                </p:cTn>
                              </p:par>
                              <p:par>
                                <p:cTn id="5002" presetID="10" presetClass="entr" presetSubtype="0" fill="hold" grpId="6" nodeType="withEffect">
                                  <p:stCondLst>
                                    <p:cond delay="0"/>
                                  </p:stCondLst>
                                  <p:childTnLst>
                                    <p:set>
                                      <p:cBhvr>
                                        <p:cTn id="5003" dur="1" fill="hold">
                                          <p:stCondLst>
                                            <p:cond delay="0"/>
                                          </p:stCondLst>
                                        </p:cTn>
                                        <p:tgtEl>
                                          <p:spTgt spid="691"/>
                                        </p:tgtEl>
                                        <p:attrNameLst>
                                          <p:attrName>style.visibility</p:attrName>
                                        </p:attrNameLst>
                                      </p:cBhvr>
                                      <p:to>
                                        <p:strVal val="visible"/>
                                      </p:to>
                                    </p:set>
                                    <p:animEffect transition="in" filter="fade">
                                      <p:cBhvr>
                                        <p:cTn id="5004" dur="500"/>
                                        <p:tgtEl>
                                          <p:spTgt spid="691"/>
                                        </p:tgtEl>
                                      </p:cBhvr>
                                    </p:animEffect>
                                  </p:childTnLst>
                                </p:cTn>
                              </p:par>
                            </p:childTnLst>
                          </p:cTn>
                        </p:par>
                      </p:childTnLst>
                    </p:cTn>
                  </p:par>
                </p:childTnLst>
              </p:cTn>
              <p:nextCondLst>
                <p:cond evt="onClick" delay="0">
                  <p:tgtEl>
                    <p:spTgt spid="680"/>
                  </p:tgtEl>
                </p:cond>
              </p:nextCondLst>
            </p:seq>
            <p:seq concurrent="1" nextAc="seek">
              <p:cTn id="5005" restart="whenNotActive" fill="hold" evtFilter="cancelBubble" nodeType="interactiveSeq">
                <p:stCondLst>
                  <p:cond evt="onClick" delay="0">
                    <p:tgtEl>
                      <p:spTgt spid="675"/>
                    </p:tgtEl>
                  </p:cond>
                </p:stCondLst>
                <p:endSync evt="end" delay="0">
                  <p:rtn val="all"/>
                </p:endSync>
                <p:childTnLst>
                  <p:par>
                    <p:cTn id="5006" fill="hold">
                      <p:stCondLst>
                        <p:cond delay="0"/>
                      </p:stCondLst>
                      <p:childTnLst>
                        <p:par>
                          <p:cTn id="5007" fill="hold">
                            <p:stCondLst>
                              <p:cond delay="0"/>
                            </p:stCondLst>
                            <p:childTnLst>
                              <p:par>
                                <p:cTn id="5008" presetID="1" presetClass="exit" presetSubtype="0" fill="hold" grpId="1" nodeType="clickEffect">
                                  <p:stCondLst>
                                    <p:cond delay="0"/>
                                  </p:stCondLst>
                                  <p:childTnLst>
                                    <p:set>
                                      <p:cBhvr>
                                        <p:cTn id="5009" dur="1" fill="hold">
                                          <p:stCondLst>
                                            <p:cond delay="0"/>
                                          </p:stCondLst>
                                        </p:cTn>
                                        <p:tgtEl>
                                          <p:spTgt spid="675"/>
                                        </p:tgtEl>
                                        <p:attrNameLst>
                                          <p:attrName>style.visibility</p:attrName>
                                        </p:attrNameLst>
                                      </p:cBhvr>
                                      <p:to>
                                        <p:strVal val="hidden"/>
                                      </p:to>
                                    </p:set>
                                  </p:childTnLst>
                                </p:cTn>
                              </p:par>
                              <p:par>
                                <p:cTn id="5010" presetID="1" presetClass="exit" presetSubtype="0" fill="hold" grpId="5" nodeType="withEffect">
                                  <p:stCondLst>
                                    <p:cond delay="0"/>
                                  </p:stCondLst>
                                  <p:childTnLst>
                                    <p:set>
                                      <p:cBhvr>
                                        <p:cTn id="5011" dur="1" fill="hold">
                                          <p:stCondLst>
                                            <p:cond delay="0"/>
                                          </p:stCondLst>
                                        </p:cTn>
                                        <p:tgtEl>
                                          <p:spTgt spid="684"/>
                                        </p:tgtEl>
                                        <p:attrNameLst>
                                          <p:attrName>style.visibility</p:attrName>
                                        </p:attrNameLst>
                                      </p:cBhvr>
                                      <p:to>
                                        <p:strVal val="hidden"/>
                                      </p:to>
                                    </p:set>
                                  </p:childTnLst>
                                </p:cTn>
                              </p:par>
                              <p:par>
                                <p:cTn id="5012" presetID="10" presetClass="entr" presetSubtype="0" fill="hold" grpId="7" nodeType="withEffect">
                                  <p:stCondLst>
                                    <p:cond delay="0"/>
                                  </p:stCondLst>
                                  <p:childTnLst>
                                    <p:set>
                                      <p:cBhvr>
                                        <p:cTn id="5013" dur="1" fill="hold">
                                          <p:stCondLst>
                                            <p:cond delay="0"/>
                                          </p:stCondLst>
                                        </p:cTn>
                                        <p:tgtEl>
                                          <p:spTgt spid="691"/>
                                        </p:tgtEl>
                                        <p:attrNameLst>
                                          <p:attrName>style.visibility</p:attrName>
                                        </p:attrNameLst>
                                      </p:cBhvr>
                                      <p:to>
                                        <p:strVal val="visible"/>
                                      </p:to>
                                    </p:set>
                                    <p:animEffect transition="in" filter="fade">
                                      <p:cBhvr>
                                        <p:cTn id="5014" dur="500"/>
                                        <p:tgtEl>
                                          <p:spTgt spid="691"/>
                                        </p:tgtEl>
                                      </p:cBhvr>
                                    </p:animEffect>
                                  </p:childTnLst>
                                </p:cTn>
                              </p:par>
                            </p:childTnLst>
                          </p:cTn>
                        </p:par>
                      </p:childTnLst>
                    </p:cTn>
                  </p:par>
                </p:childTnLst>
              </p:cTn>
              <p:nextCondLst>
                <p:cond evt="onClick" delay="0">
                  <p:tgtEl>
                    <p:spTgt spid="675"/>
                  </p:tgtEl>
                </p:cond>
              </p:nextCondLst>
            </p:seq>
            <p:seq concurrent="1" nextAc="seek">
              <p:cTn id="5015" restart="whenNotActive" fill="hold" evtFilter="cancelBubble" nodeType="interactiveSeq">
                <p:stCondLst>
                  <p:cond evt="onClick" delay="0">
                    <p:tgtEl>
                      <p:spTgt spid="676"/>
                    </p:tgtEl>
                  </p:cond>
                </p:stCondLst>
                <p:endSync evt="end" delay="0">
                  <p:rtn val="all"/>
                </p:endSync>
                <p:childTnLst>
                  <p:par>
                    <p:cTn id="5016" fill="hold">
                      <p:stCondLst>
                        <p:cond delay="0"/>
                      </p:stCondLst>
                      <p:childTnLst>
                        <p:par>
                          <p:cTn id="5017" fill="hold">
                            <p:stCondLst>
                              <p:cond delay="0"/>
                            </p:stCondLst>
                            <p:childTnLst>
                              <p:par>
                                <p:cTn id="5018" presetID="1" presetClass="exit" presetSubtype="0" fill="hold" grpId="1" nodeType="clickEffect">
                                  <p:stCondLst>
                                    <p:cond delay="0"/>
                                  </p:stCondLst>
                                  <p:childTnLst>
                                    <p:set>
                                      <p:cBhvr>
                                        <p:cTn id="5019" dur="1" fill="hold">
                                          <p:stCondLst>
                                            <p:cond delay="0"/>
                                          </p:stCondLst>
                                        </p:cTn>
                                        <p:tgtEl>
                                          <p:spTgt spid="676"/>
                                        </p:tgtEl>
                                        <p:attrNameLst>
                                          <p:attrName>style.visibility</p:attrName>
                                        </p:attrNameLst>
                                      </p:cBhvr>
                                      <p:to>
                                        <p:strVal val="hidden"/>
                                      </p:to>
                                    </p:set>
                                  </p:childTnLst>
                                </p:cTn>
                              </p:par>
                              <p:par>
                                <p:cTn id="5020" presetID="10" presetClass="entr" presetSubtype="0" fill="hold" grpId="10" nodeType="withEffect">
                                  <p:stCondLst>
                                    <p:cond delay="0"/>
                                  </p:stCondLst>
                                  <p:childTnLst>
                                    <p:set>
                                      <p:cBhvr>
                                        <p:cTn id="5021" dur="1" fill="hold">
                                          <p:stCondLst>
                                            <p:cond delay="0"/>
                                          </p:stCondLst>
                                        </p:cTn>
                                        <p:tgtEl>
                                          <p:spTgt spid="691"/>
                                        </p:tgtEl>
                                        <p:attrNameLst>
                                          <p:attrName>style.visibility</p:attrName>
                                        </p:attrNameLst>
                                      </p:cBhvr>
                                      <p:to>
                                        <p:strVal val="visible"/>
                                      </p:to>
                                    </p:set>
                                    <p:animEffect transition="in" filter="fade">
                                      <p:cBhvr>
                                        <p:cTn id="5022" dur="500"/>
                                        <p:tgtEl>
                                          <p:spTgt spid="691"/>
                                        </p:tgtEl>
                                      </p:cBhvr>
                                    </p:animEffect>
                                  </p:childTnLst>
                                </p:cTn>
                              </p:par>
                            </p:childTnLst>
                          </p:cTn>
                        </p:par>
                      </p:childTnLst>
                    </p:cTn>
                  </p:par>
                </p:childTnLst>
              </p:cTn>
              <p:nextCondLst>
                <p:cond evt="onClick" delay="0">
                  <p:tgtEl>
                    <p:spTgt spid="676"/>
                  </p:tgtEl>
                </p:cond>
              </p:nextCondLst>
            </p:seq>
            <p:seq concurrent="1" nextAc="seek">
              <p:cTn id="5023" restart="whenNotActive" fill="hold" evtFilter="cancelBubble" nodeType="interactiveSeq">
                <p:stCondLst>
                  <p:cond evt="onClick" delay="0">
                    <p:tgtEl>
                      <p:spTgt spid="677"/>
                    </p:tgtEl>
                  </p:cond>
                </p:stCondLst>
                <p:endSync evt="end" delay="0">
                  <p:rtn val="all"/>
                </p:endSync>
                <p:childTnLst>
                  <p:par>
                    <p:cTn id="5024" fill="hold">
                      <p:stCondLst>
                        <p:cond delay="0"/>
                      </p:stCondLst>
                      <p:childTnLst>
                        <p:par>
                          <p:cTn id="5025" fill="hold">
                            <p:stCondLst>
                              <p:cond delay="0"/>
                            </p:stCondLst>
                            <p:childTnLst>
                              <p:par>
                                <p:cTn id="5026" presetID="1" presetClass="exit" presetSubtype="0" fill="hold" grpId="0" nodeType="clickEffect">
                                  <p:stCondLst>
                                    <p:cond delay="0"/>
                                  </p:stCondLst>
                                  <p:childTnLst>
                                    <p:set>
                                      <p:cBhvr>
                                        <p:cTn id="5027" dur="1" fill="hold">
                                          <p:stCondLst>
                                            <p:cond delay="0"/>
                                          </p:stCondLst>
                                        </p:cTn>
                                        <p:tgtEl>
                                          <p:spTgt spid="677"/>
                                        </p:tgtEl>
                                        <p:attrNameLst>
                                          <p:attrName>style.visibility</p:attrName>
                                        </p:attrNameLst>
                                      </p:cBhvr>
                                      <p:to>
                                        <p:strVal val="hidden"/>
                                      </p:to>
                                    </p:set>
                                  </p:childTnLst>
                                </p:cTn>
                              </p:par>
                              <p:par>
                                <p:cTn id="5028" presetID="1" presetClass="exit" presetSubtype="0" fill="hold" grpId="1" nodeType="withEffect">
                                  <p:stCondLst>
                                    <p:cond delay="0"/>
                                  </p:stCondLst>
                                  <p:childTnLst>
                                    <p:set>
                                      <p:cBhvr>
                                        <p:cTn id="5029" dur="1" fill="hold">
                                          <p:stCondLst>
                                            <p:cond delay="0"/>
                                          </p:stCondLst>
                                        </p:cTn>
                                        <p:tgtEl>
                                          <p:spTgt spid="686"/>
                                        </p:tgtEl>
                                        <p:attrNameLst>
                                          <p:attrName>style.visibility</p:attrName>
                                        </p:attrNameLst>
                                      </p:cBhvr>
                                      <p:to>
                                        <p:strVal val="hidden"/>
                                      </p:to>
                                    </p:set>
                                  </p:childTnLst>
                                </p:cTn>
                              </p:par>
                              <p:par>
                                <p:cTn id="5030" presetID="10" presetClass="entr" presetSubtype="0" fill="hold" grpId="9" nodeType="withEffect">
                                  <p:stCondLst>
                                    <p:cond delay="0"/>
                                  </p:stCondLst>
                                  <p:childTnLst>
                                    <p:set>
                                      <p:cBhvr>
                                        <p:cTn id="5031" dur="1" fill="hold">
                                          <p:stCondLst>
                                            <p:cond delay="0"/>
                                          </p:stCondLst>
                                        </p:cTn>
                                        <p:tgtEl>
                                          <p:spTgt spid="691"/>
                                        </p:tgtEl>
                                        <p:attrNameLst>
                                          <p:attrName>style.visibility</p:attrName>
                                        </p:attrNameLst>
                                      </p:cBhvr>
                                      <p:to>
                                        <p:strVal val="visible"/>
                                      </p:to>
                                    </p:set>
                                    <p:animEffect transition="in" filter="fade">
                                      <p:cBhvr>
                                        <p:cTn id="5032" dur="500"/>
                                        <p:tgtEl>
                                          <p:spTgt spid="691"/>
                                        </p:tgtEl>
                                      </p:cBhvr>
                                    </p:animEffect>
                                  </p:childTnLst>
                                </p:cTn>
                              </p:par>
                            </p:childTnLst>
                          </p:cTn>
                        </p:par>
                      </p:childTnLst>
                    </p:cTn>
                  </p:par>
                </p:childTnLst>
              </p:cTn>
              <p:nextCondLst>
                <p:cond evt="onClick" delay="0">
                  <p:tgtEl>
                    <p:spTgt spid="677"/>
                  </p:tgtEl>
                </p:cond>
              </p:nextCondLst>
            </p:seq>
            <p:seq concurrent="1" nextAc="seek">
              <p:cTn id="5033" restart="whenNotActive" fill="hold" evtFilter="cancelBubble" nodeType="interactiveSeq">
                <p:stCondLst>
                  <p:cond evt="onClick" delay="0">
                    <p:tgtEl>
                      <p:spTgt spid="678"/>
                    </p:tgtEl>
                  </p:cond>
                </p:stCondLst>
                <p:endSync evt="end" delay="0">
                  <p:rtn val="all"/>
                </p:endSync>
                <p:childTnLst>
                  <p:par>
                    <p:cTn id="5034" fill="hold">
                      <p:stCondLst>
                        <p:cond delay="0"/>
                      </p:stCondLst>
                      <p:childTnLst>
                        <p:par>
                          <p:cTn id="5035" fill="hold">
                            <p:stCondLst>
                              <p:cond delay="0"/>
                            </p:stCondLst>
                            <p:childTnLst>
                              <p:par>
                                <p:cTn id="5036" presetID="1" presetClass="exit" presetSubtype="0" fill="hold" grpId="1" nodeType="clickEffect">
                                  <p:stCondLst>
                                    <p:cond delay="0"/>
                                  </p:stCondLst>
                                  <p:childTnLst>
                                    <p:set>
                                      <p:cBhvr>
                                        <p:cTn id="5037" dur="1" fill="hold">
                                          <p:stCondLst>
                                            <p:cond delay="0"/>
                                          </p:stCondLst>
                                        </p:cTn>
                                        <p:tgtEl>
                                          <p:spTgt spid="678"/>
                                        </p:tgtEl>
                                        <p:attrNameLst>
                                          <p:attrName>style.visibility</p:attrName>
                                        </p:attrNameLst>
                                      </p:cBhvr>
                                      <p:to>
                                        <p:strVal val="hidden"/>
                                      </p:to>
                                    </p:set>
                                  </p:childTnLst>
                                </p:cTn>
                              </p:par>
                              <p:par>
                                <p:cTn id="5038" presetID="1" presetClass="exit" presetSubtype="0" fill="hold" grpId="4" nodeType="withEffect">
                                  <p:stCondLst>
                                    <p:cond delay="0"/>
                                  </p:stCondLst>
                                  <p:childTnLst>
                                    <p:set>
                                      <p:cBhvr>
                                        <p:cTn id="5039" dur="1" fill="hold">
                                          <p:stCondLst>
                                            <p:cond delay="0"/>
                                          </p:stCondLst>
                                        </p:cTn>
                                        <p:tgtEl>
                                          <p:spTgt spid="684"/>
                                        </p:tgtEl>
                                        <p:attrNameLst>
                                          <p:attrName>style.visibility</p:attrName>
                                        </p:attrNameLst>
                                      </p:cBhvr>
                                      <p:to>
                                        <p:strVal val="hidden"/>
                                      </p:to>
                                    </p:set>
                                  </p:childTnLst>
                                </p:cTn>
                              </p:par>
                              <p:par>
                                <p:cTn id="5040" presetID="10" presetClass="entr" presetSubtype="0" fill="hold" grpId="11" nodeType="withEffect">
                                  <p:stCondLst>
                                    <p:cond delay="0"/>
                                  </p:stCondLst>
                                  <p:childTnLst>
                                    <p:set>
                                      <p:cBhvr>
                                        <p:cTn id="5041" dur="1" fill="hold">
                                          <p:stCondLst>
                                            <p:cond delay="0"/>
                                          </p:stCondLst>
                                        </p:cTn>
                                        <p:tgtEl>
                                          <p:spTgt spid="691"/>
                                        </p:tgtEl>
                                        <p:attrNameLst>
                                          <p:attrName>style.visibility</p:attrName>
                                        </p:attrNameLst>
                                      </p:cBhvr>
                                      <p:to>
                                        <p:strVal val="visible"/>
                                      </p:to>
                                    </p:set>
                                    <p:animEffect transition="in" filter="fade">
                                      <p:cBhvr>
                                        <p:cTn id="5042" dur="500"/>
                                        <p:tgtEl>
                                          <p:spTgt spid="691"/>
                                        </p:tgtEl>
                                      </p:cBhvr>
                                    </p:animEffect>
                                  </p:childTnLst>
                                </p:cTn>
                              </p:par>
                            </p:childTnLst>
                          </p:cTn>
                        </p:par>
                      </p:childTnLst>
                    </p:cTn>
                  </p:par>
                </p:childTnLst>
              </p:cTn>
              <p:nextCondLst>
                <p:cond evt="onClick" delay="0">
                  <p:tgtEl>
                    <p:spTgt spid="678"/>
                  </p:tgtEl>
                </p:cond>
              </p:nextCondLst>
            </p:seq>
            <p:seq concurrent="1" nextAc="seek">
              <p:cTn id="5043" restart="whenNotActive" fill="hold" evtFilter="cancelBubble" nodeType="interactiveSeq">
                <p:stCondLst>
                  <p:cond evt="onClick" delay="0">
                    <p:tgtEl>
                      <p:spTgt spid="679"/>
                    </p:tgtEl>
                  </p:cond>
                </p:stCondLst>
                <p:endSync evt="end" delay="0">
                  <p:rtn val="all"/>
                </p:endSync>
                <p:childTnLst>
                  <p:par>
                    <p:cTn id="5044" fill="hold">
                      <p:stCondLst>
                        <p:cond delay="0"/>
                      </p:stCondLst>
                      <p:childTnLst>
                        <p:par>
                          <p:cTn id="5045" fill="hold">
                            <p:stCondLst>
                              <p:cond delay="0"/>
                            </p:stCondLst>
                            <p:childTnLst>
                              <p:par>
                                <p:cTn id="5046" presetID="1" presetClass="exit" presetSubtype="0" fill="hold" grpId="1" nodeType="clickEffect">
                                  <p:stCondLst>
                                    <p:cond delay="0"/>
                                  </p:stCondLst>
                                  <p:childTnLst>
                                    <p:set>
                                      <p:cBhvr>
                                        <p:cTn id="5047" dur="1" fill="hold">
                                          <p:stCondLst>
                                            <p:cond delay="0"/>
                                          </p:stCondLst>
                                        </p:cTn>
                                        <p:tgtEl>
                                          <p:spTgt spid="679"/>
                                        </p:tgtEl>
                                        <p:attrNameLst>
                                          <p:attrName>style.visibility</p:attrName>
                                        </p:attrNameLst>
                                      </p:cBhvr>
                                      <p:to>
                                        <p:strVal val="hidden"/>
                                      </p:to>
                                    </p:set>
                                  </p:childTnLst>
                                </p:cTn>
                              </p:par>
                              <p:par>
                                <p:cTn id="5048" presetID="1" presetClass="exit" presetSubtype="0" fill="hold" grpId="3" nodeType="withEffect">
                                  <p:stCondLst>
                                    <p:cond delay="0"/>
                                  </p:stCondLst>
                                  <p:childTnLst>
                                    <p:set>
                                      <p:cBhvr>
                                        <p:cTn id="5049" dur="1" fill="hold">
                                          <p:stCondLst>
                                            <p:cond delay="0"/>
                                          </p:stCondLst>
                                        </p:cTn>
                                        <p:tgtEl>
                                          <p:spTgt spid="684"/>
                                        </p:tgtEl>
                                        <p:attrNameLst>
                                          <p:attrName>style.visibility</p:attrName>
                                        </p:attrNameLst>
                                      </p:cBhvr>
                                      <p:to>
                                        <p:strVal val="hidden"/>
                                      </p:to>
                                    </p:set>
                                  </p:childTnLst>
                                </p:cTn>
                              </p:par>
                              <p:par>
                                <p:cTn id="5050" presetID="10" presetClass="entr" presetSubtype="0" fill="hold" grpId="8" nodeType="withEffect">
                                  <p:stCondLst>
                                    <p:cond delay="0"/>
                                  </p:stCondLst>
                                  <p:childTnLst>
                                    <p:set>
                                      <p:cBhvr>
                                        <p:cTn id="5051" dur="1" fill="hold">
                                          <p:stCondLst>
                                            <p:cond delay="0"/>
                                          </p:stCondLst>
                                        </p:cTn>
                                        <p:tgtEl>
                                          <p:spTgt spid="691"/>
                                        </p:tgtEl>
                                        <p:attrNameLst>
                                          <p:attrName>style.visibility</p:attrName>
                                        </p:attrNameLst>
                                      </p:cBhvr>
                                      <p:to>
                                        <p:strVal val="visible"/>
                                      </p:to>
                                    </p:set>
                                    <p:animEffect transition="in" filter="fade">
                                      <p:cBhvr>
                                        <p:cTn id="5052" dur="500"/>
                                        <p:tgtEl>
                                          <p:spTgt spid="691"/>
                                        </p:tgtEl>
                                      </p:cBhvr>
                                    </p:animEffect>
                                  </p:childTnLst>
                                </p:cTn>
                              </p:par>
                            </p:childTnLst>
                          </p:cTn>
                        </p:par>
                      </p:childTnLst>
                    </p:cTn>
                  </p:par>
                </p:childTnLst>
              </p:cTn>
              <p:nextCondLst>
                <p:cond evt="onClick" delay="0">
                  <p:tgtEl>
                    <p:spTgt spid="679"/>
                  </p:tgtEl>
                </p:cond>
              </p:nextCondLst>
            </p:seq>
            <p:seq concurrent="1" nextAc="seek">
              <p:cTn id="5053" restart="whenNotActive" fill="hold" evtFilter="cancelBubble" nodeType="interactiveSeq">
                <p:stCondLst>
                  <p:cond evt="onClick" delay="0">
                    <p:tgtEl>
                      <p:spTgt spid="693"/>
                    </p:tgtEl>
                  </p:cond>
                </p:stCondLst>
                <p:endSync evt="end" delay="0">
                  <p:rtn val="all"/>
                </p:endSync>
                <p:childTnLst>
                  <p:par>
                    <p:cTn id="5054" fill="hold">
                      <p:stCondLst>
                        <p:cond delay="0"/>
                      </p:stCondLst>
                      <p:childTnLst>
                        <p:par>
                          <p:cTn id="5055" fill="hold">
                            <p:stCondLst>
                              <p:cond delay="0"/>
                            </p:stCondLst>
                            <p:childTnLst>
                              <p:par>
                                <p:cTn id="5056" presetID="1" presetClass="entr" presetSubtype="0" fill="hold" grpId="0" nodeType="clickEffect">
                                  <p:stCondLst>
                                    <p:cond delay="0"/>
                                  </p:stCondLst>
                                  <p:childTnLst>
                                    <p:set>
                                      <p:cBhvr>
                                        <p:cTn id="5057" dur="1" fill="hold">
                                          <p:stCondLst>
                                            <p:cond delay="0"/>
                                          </p:stCondLst>
                                        </p:cTn>
                                        <p:tgtEl>
                                          <p:spTgt spid="699"/>
                                        </p:tgtEl>
                                        <p:attrNameLst>
                                          <p:attrName>style.visibility</p:attrName>
                                        </p:attrNameLst>
                                      </p:cBhvr>
                                      <p:to>
                                        <p:strVal val="visible"/>
                                      </p:to>
                                    </p:set>
                                  </p:childTnLst>
                                </p:cTn>
                              </p:par>
                              <p:par>
                                <p:cTn id="5058" presetID="1" presetClass="entr" presetSubtype="0" fill="hold" grpId="0" nodeType="withEffect">
                                  <p:stCondLst>
                                    <p:cond delay="0"/>
                                  </p:stCondLst>
                                  <p:childTnLst>
                                    <p:set>
                                      <p:cBhvr>
                                        <p:cTn id="5059" dur="1" fill="hold">
                                          <p:stCondLst>
                                            <p:cond delay="0"/>
                                          </p:stCondLst>
                                        </p:cTn>
                                        <p:tgtEl>
                                          <p:spTgt spid="683"/>
                                        </p:tgtEl>
                                        <p:attrNameLst>
                                          <p:attrName>style.visibility</p:attrName>
                                        </p:attrNameLst>
                                      </p:cBhvr>
                                      <p:to>
                                        <p:strVal val="visible"/>
                                      </p:to>
                                    </p:set>
                                  </p:childTnLst>
                                </p:cTn>
                              </p:par>
                              <p:par>
                                <p:cTn id="5060" presetID="10" presetClass="exit" presetSubtype="0" fill="hold" grpId="0" nodeType="withEffect">
                                  <p:stCondLst>
                                    <p:cond delay="0"/>
                                  </p:stCondLst>
                                  <p:childTnLst>
                                    <p:animEffect transition="out" filter="fade">
                                      <p:cBhvr>
                                        <p:cTn id="5061" dur="500"/>
                                        <p:tgtEl>
                                          <p:spTgt spid="692"/>
                                        </p:tgtEl>
                                      </p:cBhvr>
                                    </p:animEffect>
                                    <p:set>
                                      <p:cBhvr>
                                        <p:cTn id="5062"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3"/>
                  </p:tgtEl>
                </p:cond>
              </p:nextCondLst>
            </p:seq>
            <p:seq concurrent="1" nextAc="seek">
              <p:cTn id="5063" restart="whenNotActive" fill="hold" evtFilter="cancelBubble" nodeType="interactiveSeq">
                <p:stCondLst>
                  <p:cond evt="onClick" delay="0">
                    <p:tgtEl>
                      <p:spTgt spid="694"/>
                    </p:tgtEl>
                  </p:cond>
                </p:stCondLst>
                <p:endSync evt="end" delay="0">
                  <p:rtn val="all"/>
                </p:endSync>
                <p:childTnLst>
                  <p:par>
                    <p:cTn id="5064" fill="hold">
                      <p:stCondLst>
                        <p:cond delay="0"/>
                      </p:stCondLst>
                      <p:childTnLst>
                        <p:par>
                          <p:cTn id="5065" fill="hold">
                            <p:stCondLst>
                              <p:cond delay="0"/>
                            </p:stCondLst>
                            <p:childTnLst>
                              <p:par>
                                <p:cTn id="5066" presetID="1" presetClass="entr" presetSubtype="0" fill="hold" grpId="0" nodeType="clickEffect">
                                  <p:stCondLst>
                                    <p:cond delay="0"/>
                                  </p:stCondLst>
                                  <p:childTnLst>
                                    <p:set>
                                      <p:cBhvr>
                                        <p:cTn id="5067" dur="1" fill="hold">
                                          <p:stCondLst>
                                            <p:cond delay="0"/>
                                          </p:stCondLst>
                                        </p:cTn>
                                        <p:tgtEl>
                                          <p:spTgt spid="700"/>
                                        </p:tgtEl>
                                        <p:attrNameLst>
                                          <p:attrName>style.visibility</p:attrName>
                                        </p:attrNameLst>
                                      </p:cBhvr>
                                      <p:to>
                                        <p:strVal val="visible"/>
                                      </p:to>
                                    </p:set>
                                  </p:childTnLst>
                                </p:cTn>
                              </p:par>
                              <p:par>
                                <p:cTn id="5068" presetID="10" presetClass="exit" presetSubtype="0" fill="hold" grpId="1" nodeType="withEffect">
                                  <p:stCondLst>
                                    <p:cond delay="0"/>
                                  </p:stCondLst>
                                  <p:childTnLst>
                                    <p:animEffect transition="out" filter="fade">
                                      <p:cBhvr>
                                        <p:cTn id="5069" dur="500"/>
                                        <p:tgtEl>
                                          <p:spTgt spid="692"/>
                                        </p:tgtEl>
                                      </p:cBhvr>
                                    </p:animEffect>
                                    <p:set>
                                      <p:cBhvr>
                                        <p:cTn id="507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4"/>
                  </p:tgtEl>
                </p:cond>
              </p:nextCondLst>
            </p:seq>
            <p:seq concurrent="1" nextAc="seek">
              <p:cTn id="5071" restart="whenNotActive" fill="hold" evtFilter="cancelBubble" nodeType="interactiveSeq">
                <p:stCondLst>
                  <p:cond evt="onClick" delay="0">
                    <p:tgtEl>
                      <p:spTgt spid="695"/>
                    </p:tgtEl>
                  </p:cond>
                </p:stCondLst>
                <p:endSync evt="end" delay="0">
                  <p:rtn val="all"/>
                </p:endSync>
                <p:childTnLst>
                  <p:par>
                    <p:cTn id="5072" fill="hold">
                      <p:stCondLst>
                        <p:cond delay="0"/>
                      </p:stCondLst>
                      <p:childTnLst>
                        <p:par>
                          <p:cTn id="5073" fill="hold">
                            <p:stCondLst>
                              <p:cond delay="0"/>
                            </p:stCondLst>
                            <p:childTnLst>
                              <p:par>
                                <p:cTn id="5074" presetID="1" presetClass="entr" presetSubtype="0" fill="hold" grpId="0" nodeType="clickEffect">
                                  <p:stCondLst>
                                    <p:cond delay="0"/>
                                  </p:stCondLst>
                                  <p:childTnLst>
                                    <p:set>
                                      <p:cBhvr>
                                        <p:cTn id="5075" dur="1" fill="hold">
                                          <p:stCondLst>
                                            <p:cond delay="0"/>
                                          </p:stCondLst>
                                        </p:cTn>
                                        <p:tgtEl>
                                          <p:spTgt spid="701"/>
                                        </p:tgtEl>
                                        <p:attrNameLst>
                                          <p:attrName>style.visibility</p:attrName>
                                        </p:attrNameLst>
                                      </p:cBhvr>
                                      <p:to>
                                        <p:strVal val="visible"/>
                                      </p:to>
                                    </p:set>
                                  </p:childTnLst>
                                </p:cTn>
                              </p:par>
                              <p:par>
                                <p:cTn id="5076" presetID="1" presetClass="entr" presetSubtype="0" fill="hold" grpId="2" nodeType="withEffect">
                                  <p:stCondLst>
                                    <p:cond delay="0"/>
                                  </p:stCondLst>
                                  <p:childTnLst>
                                    <p:set>
                                      <p:cBhvr>
                                        <p:cTn id="5077" dur="1" fill="hold">
                                          <p:stCondLst>
                                            <p:cond delay="0"/>
                                          </p:stCondLst>
                                        </p:cTn>
                                        <p:tgtEl>
                                          <p:spTgt spid="683"/>
                                        </p:tgtEl>
                                        <p:attrNameLst>
                                          <p:attrName>style.visibility</p:attrName>
                                        </p:attrNameLst>
                                      </p:cBhvr>
                                      <p:to>
                                        <p:strVal val="visible"/>
                                      </p:to>
                                    </p:set>
                                  </p:childTnLst>
                                </p:cTn>
                              </p:par>
                              <p:par>
                                <p:cTn id="5078" presetID="10" presetClass="exit" presetSubtype="0" fill="hold" grpId="2" nodeType="withEffect">
                                  <p:stCondLst>
                                    <p:cond delay="0"/>
                                  </p:stCondLst>
                                  <p:childTnLst>
                                    <p:animEffect transition="out" filter="fade">
                                      <p:cBhvr>
                                        <p:cTn id="5079" dur="500"/>
                                        <p:tgtEl>
                                          <p:spTgt spid="692"/>
                                        </p:tgtEl>
                                      </p:cBhvr>
                                    </p:animEffect>
                                    <p:set>
                                      <p:cBhvr>
                                        <p:cTn id="508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5"/>
                  </p:tgtEl>
                </p:cond>
              </p:nextCondLst>
            </p:seq>
            <p:seq concurrent="1" nextAc="seek">
              <p:cTn id="5081" restart="whenNotActive" fill="hold" evtFilter="cancelBubble" nodeType="interactiveSeq">
                <p:stCondLst>
                  <p:cond evt="onClick" delay="0">
                    <p:tgtEl>
                      <p:spTgt spid="697"/>
                    </p:tgtEl>
                  </p:cond>
                </p:stCondLst>
                <p:endSync evt="end" delay="0">
                  <p:rtn val="all"/>
                </p:endSync>
                <p:childTnLst>
                  <p:par>
                    <p:cTn id="5082" fill="hold">
                      <p:stCondLst>
                        <p:cond delay="0"/>
                      </p:stCondLst>
                      <p:childTnLst>
                        <p:par>
                          <p:cTn id="5083" fill="hold">
                            <p:stCondLst>
                              <p:cond delay="0"/>
                            </p:stCondLst>
                            <p:childTnLst>
                              <p:par>
                                <p:cTn id="5084" presetID="1" presetClass="entr" presetSubtype="0" fill="hold" grpId="0" nodeType="clickEffect">
                                  <p:stCondLst>
                                    <p:cond delay="0"/>
                                  </p:stCondLst>
                                  <p:childTnLst>
                                    <p:set>
                                      <p:cBhvr>
                                        <p:cTn id="5085" dur="1" fill="hold">
                                          <p:stCondLst>
                                            <p:cond delay="0"/>
                                          </p:stCondLst>
                                        </p:cTn>
                                        <p:tgtEl>
                                          <p:spTgt spid="703"/>
                                        </p:tgtEl>
                                        <p:attrNameLst>
                                          <p:attrName>style.visibility</p:attrName>
                                        </p:attrNameLst>
                                      </p:cBhvr>
                                      <p:to>
                                        <p:strVal val="visible"/>
                                      </p:to>
                                    </p:set>
                                  </p:childTnLst>
                                </p:cTn>
                              </p:par>
                              <p:par>
                                <p:cTn id="5086" presetID="1" presetClass="entr" presetSubtype="0" fill="hold" grpId="1" nodeType="withEffect">
                                  <p:stCondLst>
                                    <p:cond delay="0"/>
                                  </p:stCondLst>
                                  <p:childTnLst>
                                    <p:set>
                                      <p:cBhvr>
                                        <p:cTn id="5087" dur="1" fill="hold">
                                          <p:stCondLst>
                                            <p:cond delay="0"/>
                                          </p:stCondLst>
                                        </p:cTn>
                                        <p:tgtEl>
                                          <p:spTgt spid="683"/>
                                        </p:tgtEl>
                                        <p:attrNameLst>
                                          <p:attrName>style.visibility</p:attrName>
                                        </p:attrNameLst>
                                      </p:cBhvr>
                                      <p:to>
                                        <p:strVal val="visible"/>
                                      </p:to>
                                    </p:set>
                                  </p:childTnLst>
                                </p:cTn>
                              </p:par>
                              <p:par>
                                <p:cTn id="5088" presetID="10" presetClass="exit" presetSubtype="0" fill="hold" grpId="9" nodeType="withEffect">
                                  <p:stCondLst>
                                    <p:cond delay="0"/>
                                  </p:stCondLst>
                                  <p:childTnLst>
                                    <p:animEffect transition="out" filter="fade">
                                      <p:cBhvr>
                                        <p:cTn id="5089" dur="500"/>
                                        <p:tgtEl>
                                          <p:spTgt spid="692"/>
                                        </p:tgtEl>
                                      </p:cBhvr>
                                    </p:animEffect>
                                    <p:set>
                                      <p:cBhvr>
                                        <p:cTn id="509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7"/>
                  </p:tgtEl>
                </p:cond>
              </p:nextCondLst>
            </p:seq>
            <p:seq concurrent="1" nextAc="seek">
              <p:cTn id="5091" restart="whenNotActive" fill="hold" evtFilter="cancelBubble" nodeType="interactiveSeq">
                <p:stCondLst>
                  <p:cond evt="onClick" delay="0">
                    <p:tgtEl>
                      <p:spTgt spid="698"/>
                    </p:tgtEl>
                  </p:cond>
                </p:stCondLst>
                <p:endSync evt="end" delay="0">
                  <p:rtn val="all"/>
                </p:endSync>
                <p:childTnLst>
                  <p:par>
                    <p:cTn id="5092" fill="hold">
                      <p:stCondLst>
                        <p:cond delay="0"/>
                      </p:stCondLst>
                      <p:childTnLst>
                        <p:par>
                          <p:cTn id="5093" fill="hold">
                            <p:stCondLst>
                              <p:cond delay="0"/>
                            </p:stCondLst>
                            <p:childTnLst>
                              <p:par>
                                <p:cTn id="5094" presetID="1" presetClass="entr" presetSubtype="0" fill="hold" grpId="0" nodeType="clickEffect">
                                  <p:stCondLst>
                                    <p:cond delay="0"/>
                                  </p:stCondLst>
                                  <p:childTnLst>
                                    <p:set>
                                      <p:cBhvr>
                                        <p:cTn id="5095" dur="1" fill="hold">
                                          <p:stCondLst>
                                            <p:cond delay="0"/>
                                          </p:stCondLst>
                                        </p:cTn>
                                        <p:tgtEl>
                                          <p:spTgt spid="704"/>
                                        </p:tgtEl>
                                        <p:attrNameLst>
                                          <p:attrName>style.visibility</p:attrName>
                                        </p:attrNameLst>
                                      </p:cBhvr>
                                      <p:to>
                                        <p:strVal val="visible"/>
                                      </p:to>
                                    </p:set>
                                  </p:childTnLst>
                                </p:cTn>
                              </p:par>
                              <p:par>
                                <p:cTn id="5096" presetID="10" presetClass="exit" presetSubtype="0" fill="hold" grpId="10" nodeType="withEffect">
                                  <p:stCondLst>
                                    <p:cond delay="0"/>
                                  </p:stCondLst>
                                  <p:childTnLst>
                                    <p:animEffect transition="out" filter="fade">
                                      <p:cBhvr>
                                        <p:cTn id="5097" dur="500"/>
                                        <p:tgtEl>
                                          <p:spTgt spid="692"/>
                                        </p:tgtEl>
                                      </p:cBhvr>
                                    </p:animEffect>
                                    <p:set>
                                      <p:cBhvr>
                                        <p:cTn id="5098"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8"/>
                  </p:tgtEl>
                </p:cond>
              </p:nextCondLst>
            </p:seq>
            <p:seq concurrent="1" nextAc="seek">
              <p:cTn id="5099" restart="whenNotActive" fill="hold" evtFilter="cancelBubble" nodeType="interactiveSeq">
                <p:stCondLst>
                  <p:cond evt="onClick" delay="0">
                    <p:tgtEl>
                      <p:spTgt spid="696"/>
                    </p:tgtEl>
                  </p:cond>
                </p:stCondLst>
                <p:endSync evt="end" delay="0">
                  <p:rtn val="all"/>
                </p:endSync>
                <p:childTnLst>
                  <p:par>
                    <p:cTn id="5100" fill="hold">
                      <p:stCondLst>
                        <p:cond delay="0"/>
                      </p:stCondLst>
                      <p:childTnLst>
                        <p:par>
                          <p:cTn id="5101" fill="hold">
                            <p:stCondLst>
                              <p:cond delay="0"/>
                            </p:stCondLst>
                            <p:childTnLst>
                              <p:par>
                                <p:cTn id="5102" presetID="1" presetClass="entr" presetSubtype="0" fill="hold" grpId="0" nodeType="clickEffect">
                                  <p:stCondLst>
                                    <p:cond delay="0"/>
                                  </p:stCondLst>
                                  <p:childTnLst>
                                    <p:set>
                                      <p:cBhvr>
                                        <p:cTn id="5103" dur="1" fill="hold">
                                          <p:stCondLst>
                                            <p:cond delay="0"/>
                                          </p:stCondLst>
                                        </p:cTn>
                                        <p:tgtEl>
                                          <p:spTgt spid="702"/>
                                        </p:tgtEl>
                                        <p:attrNameLst>
                                          <p:attrName>style.visibility</p:attrName>
                                        </p:attrNameLst>
                                      </p:cBhvr>
                                      <p:to>
                                        <p:strVal val="visible"/>
                                      </p:to>
                                    </p:set>
                                  </p:childTnLst>
                                </p:cTn>
                              </p:par>
                              <p:par>
                                <p:cTn id="5104" presetID="1" presetClass="entr" presetSubtype="0" fill="hold" grpId="0" nodeType="withEffect">
                                  <p:stCondLst>
                                    <p:cond delay="0"/>
                                  </p:stCondLst>
                                  <p:childTnLst>
                                    <p:set>
                                      <p:cBhvr>
                                        <p:cTn id="5105" dur="1" fill="hold">
                                          <p:stCondLst>
                                            <p:cond delay="0"/>
                                          </p:stCondLst>
                                        </p:cTn>
                                        <p:tgtEl>
                                          <p:spTgt spid="685"/>
                                        </p:tgtEl>
                                        <p:attrNameLst>
                                          <p:attrName>style.visibility</p:attrName>
                                        </p:attrNameLst>
                                      </p:cBhvr>
                                      <p:to>
                                        <p:strVal val="visible"/>
                                      </p:to>
                                    </p:set>
                                  </p:childTnLst>
                                </p:cTn>
                              </p:par>
                              <p:par>
                                <p:cTn id="5106" presetID="10" presetClass="exit" presetSubtype="0" fill="hold" grpId="11" nodeType="withEffect">
                                  <p:stCondLst>
                                    <p:cond delay="0"/>
                                  </p:stCondLst>
                                  <p:childTnLst>
                                    <p:animEffect transition="out" filter="fade">
                                      <p:cBhvr>
                                        <p:cTn id="5107" dur="500"/>
                                        <p:tgtEl>
                                          <p:spTgt spid="692"/>
                                        </p:tgtEl>
                                      </p:cBhvr>
                                    </p:animEffect>
                                    <p:set>
                                      <p:cBhvr>
                                        <p:cTn id="5108"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6"/>
                  </p:tgtEl>
                </p:cond>
              </p:nextCondLst>
            </p:seq>
            <p:seq concurrent="1" nextAc="seek">
              <p:cTn id="5109" restart="whenNotActive" fill="hold" evtFilter="cancelBubble" nodeType="interactiveSeq">
                <p:stCondLst>
                  <p:cond evt="onClick" delay="0">
                    <p:tgtEl>
                      <p:spTgt spid="704"/>
                    </p:tgtEl>
                  </p:cond>
                </p:stCondLst>
                <p:endSync evt="end" delay="0">
                  <p:rtn val="all"/>
                </p:endSync>
                <p:childTnLst>
                  <p:par>
                    <p:cTn id="5110" fill="hold">
                      <p:stCondLst>
                        <p:cond delay="0"/>
                      </p:stCondLst>
                      <p:childTnLst>
                        <p:par>
                          <p:cTn id="5111" fill="hold">
                            <p:stCondLst>
                              <p:cond delay="0"/>
                            </p:stCondLst>
                            <p:childTnLst>
                              <p:par>
                                <p:cTn id="5112" presetID="1" presetClass="exit" presetSubtype="0" fill="hold" grpId="1" nodeType="clickEffect">
                                  <p:stCondLst>
                                    <p:cond delay="0"/>
                                  </p:stCondLst>
                                  <p:childTnLst>
                                    <p:set>
                                      <p:cBhvr>
                                        <p:cTn id="5113" dur="1" fill="hold">
                                          <p:stCondLst>
                                            <p:cond delay="0"/>
                                          </p:stCondLst>
                                        </p:cTn>
                                        <p:tgtEl>
                                          <p:spTgt spid="704"/>
                                        </p:tgtEl>
                                        <p:attrNameLst>
                                          <p:attrName>style.visibility</p:attrName>
                                        </p:attrNameLst>
                                      </p:cBhvr>
                                      <p:to>
                                        <p:strVal val="hidden"/>
                                      </p:to>
                                    </p:set>
                                  </p:childTnLst>
                                </p:cTn>
                              </p:par>
                              <p:par>
                                <p:cTn id="5114" presetID="10" presetClass="entr" presetSubtype="0" fill="hold" grpId="3" nodeType="withEffect">
                                  <p:stCondLst>
                                    <p:cond delay="0"/>
                                  </p:stCondLst>
                                  <p:childTnLst>
                                    <p:set>
                                      <p:cBhvr>
                                        <p:cTn id="5115" dur="1" fill="hold">
                                          <p:stCondLst>
                                            <p:cond delay="0"/>
                                          </p:stCondLst>
                                        </p:cTn>
                                        <p:tgtEl>
                                          <p:spTgt spid="692"/>
                                        </p:tgtEl>
                                        <p:attrNameLst>
                                          <p:attrName>style.visibility</p:attrName>
                                        </p:attrNameLst>
                                      </p:cBhvr>
                                      <p:to>
                                        <p:strVal val="visible"/>
                                      </p:to>
                                    </p:set>
                                    <p:animEffect transition="in" filter="fade">
                                      <p:cBhvr>
                                        <p:cTn id="5116" dur="500"/>
                                        <p:tgtEl>
                                          <p:spTgt spid="692"/>
                                        </p:tgtEl>
                                      </p:cBhvr>
                                    </p:animEffect>
                                  </p:childTnLst>
                                </p:cTn>
                              </p:par>
                            </p:childTnLst>
                          </p:cTn>
                        </p:par>
                      </p:childTnLst>
                    </p:cTn>
                  </p:par>
                </p:childTnLst>
              </p:cTn>
              <p:nextCondLst>
                <p:cond evt="onClick" delay="0">
                  <p:tgtEl>
                    <p:spTgt spid="704"/>
                  </p:tgtEl>
                </p:cond>
              </p:nextCondLst>
            </p:seq>
            <p:seq concurrent="1" nextAc="seek">
              <p:cTn id="5117" restart="whenNotActive" fill="hold" evtFilter="cancelBubble" nodeType="interactiveSeq">
                <p:stCondLst>
                  <p:cond evt="onClick" delay="0">
                    <p:tgtEl>
                      <p:spTgt spid="699"/>
                    </p:tgtEl>
                  </p:cond>
                </p:stCondLst>
                <p:endSync evt="end" delay="0">
                  <p:rtn val="all"/>
                </p:endSync>
                <p:childTnLst>
                  <p:par>
                    <p:cTn id="5118" fill="hold">
                      <p:stCondLst>
                        <p:cond delay="0"/>
                      </p:stCondLst>
                      <p:childTnLst>
                        <p:par>
                          <p:cTn id="5119" fill="hold">
                            <p:stCondLst>
                              <p:cond delay="0"/>
                            </p:stCondLst>
                            <p:childTnLst>
                              <p:par>
                                <p:cTn id="5120" presetID="1" presetClass="exit" presetSubtype="0" fill="hold" grpId="1" nodeType="clickEffect">
                                  <p:stCondLst>
                                    <p:cond delay="0"/>
                                  </p:stCondLst>
                                  <p:childTnLst>
                                    <p:set>
                                      <p:cBhvr>
                                        <p:cTn id="5121" dur="1" fill="hold">
                                          <p:stCondLst>
                                            <p:cond delay="0"/>
                                          </p:stCondLst>
                                        </p:cTn>
                                        <p:tgtEl>
                                          <p:spTgt spid="699"/>
                                        </p:tgtEl>
                                        <p:attrNameLst>
                                          <p:attrName>style.visibility</p:attrName>
                                        </p:attrNameLst>
                                      </p:cBhvr>
                                      <p:to>
                                        <p:strVal val="hidden"/>
                                      </p:to>
                                    </p:set>
                                  </p:childTnLst>
                                </p:cTn>
                              </p:par>
                              <p:par>
                                <p:cTn id="5122" presetID="10" presetClass="entr" presetSubtype="0" fill="hold" grpId="4" nodeType="withEffect">
                                  <p:stCondLst>
                                    <p:cond delay="0"/>
                                  </p:stCondLst>
                                  <p:childTnLst>
                                    <p:set>
                                      <p:cBhvr>
                                        <p:cTn id="5123" dur="1" fill="hold">
                                          <p:stCondLst>
                                            <p:cond delay="0"/>
                                          </p:stCondLst>
                                        </p:cTn>
                                        <p:tgtEl>
                                          <p:spTgt spid="692"/>
                                        </p:tgtEl>
                                        <p:attrNameLst>
                                          <p:attrName>style.visibility</p:attrName>
                                        </p:attrNameLst>
                                      </p:cBhvr>
                                      <p:to>
                                        <p:strVal val="visible"/>
                                      </p:to>
                                    </p:set>
                                    <p:animEffect transition="in" filter="fade">
                                      <p:cBhvr>
                                        <p:cTn id="5124" dur="500"/>
                                        <p:tgtEl>
                                          <p:spTgt spid="692"/>
                                        </p:tgtEl>
                                      </p:cBhvr>
                                    </p:animEffect>
                                  </p:childTnLst>
                                </p:cTn>
                              </p:par>
                              <p:par>
                                <p:cTn id="5125" presetID="1" presetClass="exit" presetSubtype="0" fill="hold" grpId="4" nodeType="withEffect">
                                  <p:stCondLst>
                                    <p:cond delay="0"/>
                                  </p:stCondLst>
                                  <p:childTnLst>
                                    <p:set>
                                      <p:cBhvr>
                                        <p:cTn id="5126" dur="1" fill="hold">
                                          <p:stCondLst>
                                            <p:cond delay="0"/>
                                          </p:stCondLst>
                                        </p:cTn>
                                        <p:tgtEl>
                                          <p:spTgt spid="683"/>
                                        </p:tgtEl>
                                        <p:attrNameLst>
                                          <p:attrName>style.visibility</p:attrName>
                                        </p:attrNameLst>
                                      </p:cBhvr>
                                      <p:to>
                                        <p:strVal val="hidden"/>
                                      </p:to>
                                    </p:set>
                                  </p:childTnLst>
                                </p:cTn>
                              </p:par>
                            </p:childTnLst>
                          </p:cTn>
                        </p:par>
                      </p:childTnLst>
                    </p:cTn>
                  </p:par>
                </p:childTnLst>
              </p:cTn>
              <p:nextCondLst>
                <p:cond evt="onClick" delay="0">
                  <p:tgtEl>
                    <p:spTgt spid="699"/>
                  </p:tgtEl>
                </p:cond>
              </p:nextCondLst>
            </p:seq>
            <p:seq concurrent="1" nextAc="seek">
              <p:cTn id="5127" restart="whenNotActive" fill="hold" evtFilter="cancelBubble" nodeType="interactiveSeq">
                <p:stCondLst>
                  <p:cond evt="onClick" delay="0">
                    <p:tgtEl>
                      <p:spTgt spid="700"/>
                    </p:tgtEl>
                  </p:cond>
                </p:stCondLst>
                <p:endSync evt="end" delay="0">
                  <p:rtn val="all"/>
                </p:endSync>
                <p:childTnLst>
                  <p:par>
                    <p:cTn id="5128" fill="hold">
                      <p:stCondLst>
                        <p:cond delay="0"/>
                      </p:stCondLst>
                      <p:childTnLst>
                        <p:par>
                          <p:cTn id="5129" fill="hold">
                            <p:stCondLst>
                              <p:cond delay="0"/>
                            </p:stCondLst>
                            <p:childTnLst>
                              <p:par>
                                <p:cTn id="5130" presetID="1" presetClass="exit" presetSubtype="0" fill="hold" grpId="1" nodeType="clickEffect">
                                  <p:stCondLst>
                                    <p:cond delay="0"/>
                                  </p:stCondLst>
                                  <p:childTnLst>
                                    <p:set>
                                      <p:cBhvr>
                                        <p:cTn id="5131" dur="1" fill="hold">
                                          <p:stCondLst>
                                            <p:cond delay="0"/>
                                          </p:stCondLst>
                                        </p:cTn>
                                        <p:tgtEl>
                                          <p:spTgt spid="700"/>
                                        </p:tgtEl>
                                        <p:attrNameLst>
                                          <p:attrName>style.visibility</p:attrName>
                                        </p:attrNameLst>
                                      </p:cBhvr>
                                      <p:to>
                                        <p:strVal val="hidden"/>
                                      </p:to>
                                    </p:set>
                                  </p:childTnLst>
                                </p:cTn>
                              </p:par>
                              <p:par>
                                <p:cTn id="5132" presetID="10" presetClass="entr" presetSubtype="0" fill="hold" grpId="5" nodeType="withEffect">
                                  <p:stCondLst>
                                    <p:cond delay="0"/>
                                  </p:stCondLst>
                                  <p:childTnLst>
                                    <p:set>
                                      <p:cBhvr>
                                        <p:cTn id="5133" dur="1" fill="hold">
                                          <p:stCondLst>
                                            <p:cond delay="0"/>
                                          </p:stCondLst>
                                        </p:cTn>
                                        <p:tgtEl>
                                          <p:spTgt spid="692"/>
                                        </p:tgtEl>
                                        <p:attrNameLst>
                                          <p:attrName>style.visibility</p:attrName>
                                        </p:attrNameLst>
                                      </p:cBhvr>
                                      <p:to>
                                        <p:strVal val="visible"/>
                                      </p:to>
                                    </p:set>
                                    <p:animEffect transition="in" filter="fade">
                                      <p:cBhvr>
                                        <p:cTn id="5134" dur="500"/>
                                        <p:tgtEl>
                                          <p:spTgt spid="692"/>
                                        </p:tgtEl>
                                      </p:cBhvr>
                                    </p:animEffect>
                                  </p:childTnLst>
                                </p:cTn>
                              </p:par>
                            </p:childTnLst>
                          </p:cTn>
                        </p:par>
                      </p:childTnLst>
                    </p:cTn>
                  </p:par>
                </p:childTnLst>
              </p:cTn>
              <p:nextCondLst>
                <p:cond evt="onClick" delay="0">
                  <p:tgtEl>
                    <p:spTgt spid="700"/>
                  </p:tgtEl>
                </p:cond>
              </p:nextCondLst>
            </p:seq>
            <p:seq concurrent="1" nextAc="seek">
              <p:cTn id="5135" restart="whenNotActive" fill="hold" evtFilter="cancelBubble" nodeType="interactiveSeq">
                <p:stCondLst>
                  <p:cond evt="onClick" delay="0">
                    <p:tgtEl>
                      <p:spTgt spid="701"/>
                    </p:tgtEl>
                  </p:cond>
                </p:stCondLst>
                <p:endSync evt="end" delay="0">
                  <p:rtn val="all"/>
                </p:endSync>
                <p:childTnLst>
                  <p:par>
                    <p:cTn id="5136" fill="hold">
                      <p:stCondLst>
                        <p:cond delay="0"/>
                      </p:stCondLst>
                      <p:childTnLst>
                        <p:par>
                          <p:cTn id="5137" fill="hold">
                            <p:stCondLst>
                              <p:cond delay="0"/>
                            </p:stCondLst>
                            <p:childTnLst>
                              <p:par>
                                <p:cTn id="5138" presetID="1" presetClass="exit" presetSubtype="0" fill="hold" grpId="1" nodeType="clickEffect">
                                  <p:stCondLst>
                                    <p:cond delay="0"/>
                                  </p:stCondLst>
                                  <p:childTnLst>
                                    <p:set>
                                      <p:cBhvr>
                                        <p:cTn id="5139" dur="1" fill="hold">
                                          <p:stCondLst>
                                            <p:cond delay="0"/>
                                          </p:stCondLst>
                                        </p:cTn>
                                        <p:tgtEl>
                                          <p:spTgt spid="701"/>
                                        </p:tgtEl>
                                        <p:attrNameLst>
                                          <p:attrName>style.visibility</p:attrName>
                                        </p:attrNameLst>
                                      </p:cBhvr>
                                      <p:to>
                                        <p:strVal val="hidden"/>
                                      </p:to>
                                    </p:set>
                                  </p:childTnLst>
                                </p:cTn>
                              </p:par>
                              <p:par>
                                <p:cTn id="5140" presetID="1" presetClass="exit" presetSubtype="0" fill="hold" grpId="3" nodeType="withEffect">
                                  <p:stCondLst>
                                    <p:cond delay="0"/>
                                  </p:stCondLst>
                                  <p:childTnLst>
                                    <p:set>
                                      <p:cBhvr>
                                        <p:cTn id="5141" dur="1" fill="hold">
                                          <p:stCondLst>
                                            <p:cond delay="0"/>
                                          </p:stCondLst>
                                        </p:cTn>
                                        <p:tgtEl>
                                          <p:spTgt spid="683"/>
                                        </p:tgtEl>
                                        <p:attrNameLst>
                                          <p:attrName>style.visibility</p:attrName>
                                        </p:attrNameLst>
                                      </p:cBhvr>
                                      <p:to>
                                        <p:strVal val="hidden"/>
                                      </p:to>
                                    </p:set>
                                  </p:childTnLst>
                                </p:cTn>
                              </p:par>
                              <p:par>
                                <p:cTn id="5142" presetID="10" presetClass="entr" presetSubtype="0" fill="hold" grpId="6" nodeType="withEffect">
                                  <p:stCondLst>
                                    <p:cond delay="0"/>
                                  </p:stCondLst>
                                  <p:childTnLst>
                                    <p:set>
                                      <p:cBhvr>
                                        <p:cTn id="5143" dur="1" fill="hold">
                                          <p:stCondLst>
                                            <p:cond delay="0"/>
                                          </p:stCondLst>
                                        </p:cTn>
                                        <p:tgtEl>
                                          <p:spTgt spid="692"/>
                                        </p:tgtEl>
                                        <p:attrNameLst>
                                          <p:attrName>style.visibility</p:attrName>
                                        </p:attrNameLst>
                                      </p:cBhvr>
                                      <p:to>
                                        <p:strVal val="visible"/>
                                      </p:to>
                                    </p:set>
                                    <p:animEffect transition="in" filter="fade">
                                      <p:cBhvr>
                                        <p:cTn id="5144" dur="500"/>
                                        <p:tgtEl>
                                          <p:spTgt spid="692"/>
                                        </p:tgtEl>
                                      </p:cBhvr>
                                    </p:animEffect>
                                  </p:childTnLst>
                                </p:cTn>
                              </p:par>
                            </p:childTnLst>
                          </p:cTn>
                        </p:par>
                      </p:childTnLst>
                    </p:cTn>
                  </p:par>
                </p:childTnLst>
              </p:cTn>
              <p:nextCondLst>
                <p:cond evt="onClick" delay="0">
                  <p:tgtEl>
                    <p:spTgt spid="701"/>
                  </p:tgtEl>
                </p:cond>
              </p:nextCondLst>
            </p:seq>
            <p:seq concurrent="1" nextAc="seek">
              <p:cTn id="5145" restart="whenNotActive" fill="hold" evtFilter="cancelBubble" nodeType="interactiveSeq">
                <p:stCondLst>
                  <p:cond evt="onClick" delay="0">
                    <p:tgtEl>
                      <p:spTgt spid="702"/>
                    </p:tgtEl>
                  </p:cond>
                </p:stCondLst>
                <p:endSync evt="end" delay="0">
                  <p:rtn val="all"/>
                </p:endSync>
                <p:childTnLst>
                  <p:par>
                    <p:cTn id="5146" fill="hold">
                      <p:stCondLst>
                        <p:cond delay="0"/>
                      </p:stCondLst>
                      <p:childTnLst>
                        <p:par>
                          <p:cTn id="5147" fill="hold">
                            <p:stCondLst>
                              <p:cond delay="0"/>
                            </p:stCondLst>
                            <p:childTnLst>
                              <p:par>
                                <p:cTn id="5148" presetID="1" presetClass="exit" presetSubtype="0" fill="hold" grpId="1" nodeType="clickEffect">
                                  <p:stCondLst>
                                    <p:cond delay="0"/>
                                  </p:stCondLst>
                                  <p:childTnLst>
                                    <p:set>
                                      <p:cBhvr>
                                        <p:cTn id="5149" dur="1" fill="hold">
                                          <p:stCondLst>
                                            <p:cond delay="0"/>
                                          </p:stCondLst>
                                        </p:cTn>
                                        <p:tgtEl>
                                          <p:spTgt spid="702"/>
                                        </p:tgtEl>
                                        <p:attrNameLst>
                                          <p:attrName>style.visibility</p:attrName>
                                        </p:attrNameLst>
                                      </p:cBhvr>
                                      <p:to>
                                        <p:strVal val="hidden"/>
                                      </p:to>
                                    </p:set>
                                  </p:childTnLst>
                                </p:cTn>
                              </p:par>
                              <p:par>
                                <p:cTn id="5150" presetID="1" presetClass="exit" presetSubtype="0" fill="hold" grpId="1" nodeType="withEffect">
                                  <p:stCondLst>
                                    <p:cond delay="0"/>
                                  </p:stCondLst>
                                  <p:childTnLst>
                                    <p:set>
                                      <p:cBhvr>
                                        <p:cTn id="5151" dur="1" fill="hold">
                                          <p:stCondLst>
                                            <p:cond delay="0"/>
                                          </p:stCondLst>
                                        </p:cTn>
                                        <p:tgtEl>
                                          <p:spTgt spid="685"/>
                                        </p:tgtEl>
                                        <p:attrNameLst>
                                          <p:attrName>style.visibility</p:attrName>
                                        </p:attrNameLst>
                                      </p:cBhvr>
                                      <p:to>
                                        <p:strVal val="hidden"/>
                                      </p:to>
                                    </p:set>
                                  </p:childTnLst>
                                </p:cTn>
                              </p:par>
                              <p:par>
                                <p:cTn id="5152" presetID="10" presetClass="entr" presetSubtype="0" fill="hold" grpId="8" nodeType="withEffect">
                                  <p:stCondLst>
                                    <p:cond delay="0"/>
                                  </p:stCondLst>
                                  <p:childTnLst>
                                    <p:set>
                                      <p:cBhvr>
                                        <p:cTn id="5153" dur="1" fill="hold">
                                          <p:stCondLst>
                                            <p:cond delay="0"/>
                                          </p:stCondLst>
                                        </p:cTn>
                                        <p:tgtEl>
                                          <p:spTgt spid="692"/>
                                        </p:tgtEl>
                                        <p:attrNameLst>
                                          <p:attrName>style.visibility</p:attrName>
                                        </p:attrNameLst>
                                      </p:cBhvr>
                                      <p:to>
                                        <p:strVal val="visible"/>
                                      </p:to>
                                    </p:set>
                                    <p:animEffect transition="in" filter="fade">
                                      <p:cBhvr>
                                        <p:cTn id="5154" dur="500"/>
                                        <p:tgtEl>
                                          <p:spTgt spid="692"/>
                                        </p:tgtEl>
                                      </p:cBhvr>
                                    </p:animEffect>
                                  </p:childTnLst>
                                </p:cTn>
                              </p:par>
                            </p:childTnLst>
                          </p:cTn>
                        </p:par>
                      </p:childTnLst>
                    </p:cTn>
                  </p:par>
                </p:childTnLst>
              </p:cTn>
              <p:nextCondLst>
                <p:cond evt="onClick" delay="0">
                  <p:tgtEl>
                    <p:spTgt spid="702"/>
                  </p:tgtEl>
                </p:cond>
              </p:nextCondLst>
            </p:seq>
            <p:seq concurrent="1" nextAc="seek">
              <p:cTn id="5155" restart="whenNotActive" fill="hold" evtFilter="cancelBubble" nodeType="interactiveSeq">
                <p:stCondLst>
                  <p:cond evt="onClick" delay="0">
                    <p:tgtEl>
                      <p:spTgt spid="703"/>
                    </p:tgtEl>
                  </p:cond>
                </p:stCondLst>
                <p:endSync evt="end" delay="0">
                  <p:rtn val="all"/>
                </p:endSync>
                <p:childTnLst>
                  <p:par>
                    <p:cTn id="5156" fill="hold">
                      <p:stCondLst>
                        <p:cond delay="0"/>
                      </p:stCondLst>
                      <p:childTnLst>
                        <p:par>
                          <p:cTn id="5157" fill="hold">
                            <p:stCondLst>
                              <p:cond delay="0"/>
                            </p:stCondLst>
                            <p:childTnLst>
                              <p:par>
                                <p:cTn id="5158" presetID="1" presetClass="exit" presetSubtype="0" fill="hold" grpId="1" nodeType="clickEffect">
                                  <p:stCondLst>
                                    <p:cond delay="0"/>
                                  </p:stCondLst>
                                  <p:childTnLst>
                                    <p:set>
                                      <p:cBhvr>
                                        <p:cTn id="5159" dur="1" fill="hold">
                                          <p:stCondLst>
                                            <p:cond delay="0"/>
                                          </p:stCondLst>
                                        </p:cTn>
                                        <p:tgtEl>
                                          <p:spTgt spid="703"/>
                                        </p:tgtEl>
                                        <p:attrNameLst>
                                          <p:attrName>style.visibility</p:attrName>
                                        </p:attrNameLst>
                                      </p:cBhvr>
                                      <p:to>
                                        <p:strVal val="hidden"/>
                                      </p:to>
                                    </p:set>
                                  </p:childTnLst>
                                </p:cTn>
                              </p:par>
                              <p:par>
                                <p:cTn id="5160" presetID="1" presetClass="exit" presetSubtype="0" fill="hold" grpId="5" nodeType="withEffect">
                                  <p:stCondLst>
                                    <p:cond delay="0"/>
                                  </p:stCondLst>
                                  <p:childTnLst>
                                    <p:set>
                                      <p:cBhvr>
                                        <p:cTn id="5161" dur="1" fill="hold">
                                          <p:stCondLst>
                                            <p:cond delay="0"/>
                                          </p:stCondLst>
                                        </p:cTn>
                                        <p:tgtEl>
                                          <p:spTgt spid="683"/>
                                        </p:tgtEl>
                                        <p:attrNameLst>
                                          <p:attrName>style.visibility</p:attrName>
                                        </p:attrNameLst>
                                      </p:cBhvr>
                                      <p:to>
                                        <p:strVal val="hidden"/>
                                      </p:to>
                                    </p:set>
                                  </p:childTnLst>
                                </p:cTn>
                              </p:par>
                              <p:par>
                                <p:cTn id="5162" presetID="10" presetClass="entr" presetSubtype="0" fill="hold" grpId="7" nodeType="withEffect">
                                  <p:stCondLst>
                                    <p:cond delay="0"/>
                                  </p:stCondLst>
                                  <p:childTnLst>
                                    <p:set>
                                      <p:cBhvr>
                                        <p:cTn id="5163" dur="1" fill="hold">
                                          <p:stCondLst>
                                            <p:cond delay="0"/>
                                          </p:stCondLst>
                                        </p:cTn>
                                        <p:tgtEl>
                                          <p:spTgt spid="692"/>
                                        </p:tgtEl>
                                        <p:attrNameLst>
                                          <p:attrName>style.visibility</p:attrName>
                                        </p:attrNameLst>
                                      </p:cBhvr>
                                      <p:to>
                                        <p:strVal val="visible"/>
                                      </p:to>
                                    </p:set>
                                    <p:animEffect transition="in" filter="fade">
                                      <p:cBhvr>
                                        <p:cTn id="5164" dur="500"/>
                                        <p:tgtEl>
                                          <p:spTgt spid="692"/>
                                        </p:tgtEl>
                                      </p:cBhvr>
                                    </p:animEffect>
                                  </p:childTnLst>
                                </p:cTn>
                              </p:par>
                            </p:childTnLst>
                          </p:cTn>
                        </p:par>
                      </p:childTnLst>
                    </p:cTn>
                  </p:par>
                </p:childTnLst>
              </p:cTn>
              <p:nextCondLst>
                <p:cond evt="onClick" delay="0">
                  <p:tgtEl>
                    <p:spTgt spid="703"/>
                  </p:tgtEl>
                </p:cond>
              </p:nextCondLst>
            </p:seq>
            <p:seq concurrent="1" nextAc="seek">
              <p:cTn id="5165" restart="whenNotActive" fill="hold" evtFilter="cancelBubble" nodeType="interactiveSeq">
                <p:stCondLst>
                  <p:cond evt="onClick" delay="0">
                    <p:tgtEl>
                      <p:spTgt spid="705"/>
                    </p:tgtEl>
                  </p:cond>
                </p:stCondLst>
                <p:endSync evt="end" delay="0">
                  <p:rtn val="all"/>
                </p:endSync>
                <p:childTnLst>
                  <p:par>
                    <p:cTn id="5166" fill="hold">
                      <p:stCondLst>
                        <p:cond delay="0"/>
                      </p:stCondLst>
                      <p:childTnLst>
                        <p:par>
                          <p:cTn id="5167" fill="hold">
                            <p:stCondLst>
                              <p:cond delay="0"/>
                            </p:stCondLst>
                            <p:childTnLst>
                              <p:par>
                                <p:cTn id="5168" presetID="1" presetClass="entr" presetSubtype="0" fill="hold" grpId="0" nodeType="clickEffect">
                                  <p:stCondLst>
                                    <p:cond delay="0"/>
                                  </p:stCondLst>
                                  <p:childTnLst>
                                    <p:set>
                                      <p:cBhvr>
                                        <p:cTn id="5169" dur="1" fill="hold">
                                          <p:stCondLst>
                                            <p:cond delay="0"/>
                                          </p:stCondLst>
                                        </p:cTn>
                                        <p:tgtEl>
                                          <p:spTgt spid="711"/>
                                        </p:tgtEl>
                                        <p:attrNameLst>
                                          <p:attrName>style.visibility</p:attrName>
                                        </p:attrNameLst>
                                      </p:cBhvr>
                                      <p:to>
                                        <p:strVal val="visible"/>
                                      </p:to>
                                    </p:set>
                                  </p:childTnLst>
                                </p:cTn>
                              </p:par>
                              <p:par>
                                <p:cTn id="5170" presetID="1" presetClass="entr" presetSubtype="0" fill="hold" grpId="0" nodeType="withEffect">
                                  <p:stCondLst>
                                    <p:cond delay="0"/>
                                  </p:stCondLst>
                                  <p:childTnLst>
                                    <p:set>
                                      <p:cBhvr>
                                        <p:cTn id="5171" dur="1" fill="hold">
                                          <p:stCondLst>
                                            <p:cond delay="0"/>
                                          </p:stCondLst>
                                        </p:cTn>
                                        <p:tgtEl>
                                          <p:spTgt spid="687"/>
                                        </p:tgtEl>
                                        <p:attrNameLst>
                                          <p:attrName>style.visibility</p:attrName>
                                        </p:attrNameLst>
                                      </p:cBhvr>
                                      <p:to>
                                        <p:strVal val="visible"/>
                                      </p:to>
                                    </p:set>
                                  </p:childTnLst>
                                </p:cTn>
                              </p:par>
                              <p:par>
                                <p:cTn id="5172" presetID="10" presetClass="exit" presetSubtype="0" fill="hold" grpId="1" nodeType="withEffect">
                                  <p:stCondLst>
                                    <p:cond delay="0"/>
                                  </p:stCondLst>
                                  <p:childTnLst>
                                    <p:animEffect transition="out" filter="fade">
                                      <p:cBhvr>
                                        <p:cTn id="5173" dur="500"/>
                                        <p:tgtEl>
                                          <p:spTgt spid="690"/>
                                        </p:tgtEl>
                                      </p:cBhvr>
                                    </p:animEffect>
                                    <p:set>
                                      <p:cBhvr>
                                        <p:cTn id="5174"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5"/>
                  </p:tgtEl>
                </p:cond>
              </p:nextCondLst>
            </p:seq>
            <p:seq concurrent="1" nextAc="seek">
              <p:cTn id="5175" restart="whenNotActive" fill="hold" evtFilter="cancelBubble" nodeType="interactiveSeq">
                <p:stCondLst>
                  <p:cond evt="onClick" delay="0">
                    <p:tgtEl>
                      <p:spTgt spid="706"/>
                    </p:tgtEl>
                  </p:cond>
                </p:stCondLst>
                <p:endSync evt="end" delay="0">
                  <p:rtn val="all"/>
                </p:endSync>
                <p:childTnLst>
                  <p:par>
                    <p:cTn id="5176" fill="hold">
                      <p:stCondLst>
                        <p:cond delay="0"/>
                      </p:stCondLst>
                      <p:childTnLst>
                        <p:par>
                          <p:cTn id="5177" fill="hold">
                            <p:stCondLst>
                              <p:cond delay="0"/>
                            </p:stCondLst>
                            <p:childTnLst>
                              <p:par>
                                <p:cTn id="5178" presetID="1" presetClass="entr" presetSubtype="0" fill="hold" grpId="0" nodeType="clickEffect">
                                  <p:stCondLst>
                                    <p:cond delay="0"/>
                                  </p:stCondLst>
                                  <p:childTnLst>
                                    <p:set>
                                      <p:cBhvr>
                                        <p:cTn id="5179" dur="1" fill="hold">
                                          <p:stCondLst>
                                            <p:cond delay="0"/>
                                          </p:stCondLst>
                                        </p:cTn>
                                        <p:tgtEl>
                                          <p:spTgt spid="712"/>
                                        </p:tgtEl>
                                        <p:attrNameLst>
                                          <p:attrName>style.visibility</p:attrName>
                                        </p:attrNameLst>
                                      </p:cBhvr>
                                      <p:to>
                                        <p:strVal val="visible"/>
                                      </p:to>
                                    </p:set>
                                  </p:childTnLst>
                                </p:cTn>
                              </p:par>
                              <p:par>
                                <p:cTn id="5180" presetID="10" presetClass="exit" presetSubtype="0" fill="hold" grpId="2" nodeType="withEffect">
                                  <p:stCondLst>
                                    <p:cond delay="0"/>
                                  </p:stCondLst>
                                  <p:childTnLst>
                                    <p:animEffect transition="out" filter="fade">
                                      <p:cBhvr>
                                        <p:cTn id="5181" dur="500"/>
                                        <p:tgtEl>
                                          <p:spTgt spid="690"/>
                                        </p:tgtEl>
                                      </p:cBhvr>
                                    </p:animEffect>
                                    <p:set>
                                      <p:cBhvr>
                                        <p:cTn id="518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6"/>
                  </p:tgtEl>
                </p:cond>
              </p:nextCondLst>
            </p:seq>
            <p:seq concurrent="1" nextAc="seek">
              <p:cTn id="5183" restart="whenNotActive" fill="hold" evtFilter="cancelBubble" nodeType="interactiveSeq">
                <p:stCondLst>
                  <p:cond evt="onClick" delay="0">
                    <p:tgtEl>
                      <p:spTgt spid="707"/>
                    </p:tgtEl>
                  </p:cond>
                </p:stCondLst>
                <p:endSync evt="end" delay="0">
                  <p:rtn val="all"/>
                </p:endSync>
                <p:childTnLst>
                  <p:par>
                    <p:cTn id="5184" fill="hold">
                      <p:stCondLst>
                        <p:cond delay="0"/>
                      </p:stCondLst>
                      <p:childTnLst>
                        <p:par>
                          <p:cTn id="5185" fill="hold">
                            <p:stCondLst>
                              <p:cond delay="0"/>
                            </p:stCondLst>
                            <p:childTnLst>
                              <p:par>
                                <p:cTn id="5186" presetID="1" presetClass="entr" presetSubtype="0" fill="hold" grpId="1" nodeType="clickEffect">
                                  <p:stCondLst>
                                    <p:cond delay="0"/>
                                  </p:stCondLst>
                                  <p:childTnLst>
                                    <p:set>
                                      <p:cBhvr>
                                        <p:cTn id="5187" dur="1" fill="hold">
                                          <p:stCondLst>
                                            <p:cond delay="0"/>
                                          </p:stCondLst>
                                        </p:cTn>
                                        <p:tgtEl>
                                          <p:spTgt spid="713"/>
                                        </p:tgtEl>
                                        <p:attrNameLst>
                                          <p:attrName>style.visibility</p:attrName>
                                        </p:attrNameLst>
                                      </p:cBhvr>
                                      <p:to>
                                        <p:strVal val="visible"/>
                                      </p:to>
                                    </p:set>
                                  </p:childTnLst>
                                </p:cTn>
                              </p:par>
                              <p:par>
                                <p:cTn id="5188" presetID="1" presetClass="entr" presetSubtype="0" fill="hold" grpId="1" nodeType="withEffect">
                                  <p:stCondLst>
                                    <p:cond delay="0"/>
                                  </p:stCondLst>
                                  <p:childTnLst>
                                    <p:set>
                                      <p:cBhvr>
                                        <p:cTn id="5189" dur="1" fill="hold">
                                          <p:stCondLst>
                                            <p:cond delay="0"/>
                                          </p:stCondLst>
                                        </p:cTn>
                                        <p:tgtEl>
                                          <p:spTgt spid="682"/>
                                        </p:tgtEl>
                                        <p:attrNameLst>
                                          <p:attrName>style.visibility</p:attrName>
                                        </p:attrNameLst>
                                      </p:cBhvr>
                                      <p:to>
                                        <p:strVal val="visible"/>
                                      </p:to>
                                    </p:set>
                                  </p:childTnLst>
                                </p:cTn>
                              </p:par>
                              <p:par>
                                <p:cTn id="5190" presetID="10" presetClass="exit" presetSubtype="0" fill="hold" grpId="5" nodeType="withEffect">
                                  <p:stCondLst>
                                    <p:cond delay="0"/>
                                  </p:stCondLst>
                                  <p:childTnLst>
                                    <p:animEffect transition="out" filter="fade">
                                      <p:cBhvr>
                                        <p:cTn id="5191" dur="500"/>
                                        <p:tgtEl>
                                          <p:spTgt spid="690"/>
                                        </p:tgtEl>
                                      </p:cBhvr>
                                    </p:animEffect>
                                    <p:set>
                                      <p:cBhvr>
                                        <p:cTn id="519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7"/>
                  </p:tgtEl>
                </p:cond>
              </p:nextCondLst>
            </p:seq>
            <p:seq concurrent="1" nextAc="seek">
              <p:cTn id="5193" restart="whenNotActive" fill="hold" evtFilter="cancelBubble" nodeType="interactiveSeq">
                <p:stCondLst>
                  <p:cond evt="onClick" delay="0">
                    <p:tgtEl>
                      <p:spTgt spid="709"/>
                    </p:tgtEl>
                  </p:cond>
                </p:stCondLst>
                <p:endSync evt="end" delay="0">
                  <p:rtn val="all"/>
                </p:endSync>
                <p:childTnLst>
                  <p:par>
                    <p:cTn id="5194" fill="hold">
                      <p:stCondLst>
                        <p:cond delay="0"/>
                      </p:stCondLst>
                      <p:childTnLst>
                        <p:par>
                          <p:cTn id="5195" fill="hold">
                            <p:stCondLst>
                              <p:cond delay="0"/>
                            </p:stCondLst>
                            <p:childTnLst>
                              <p:par>
                                <p:cTn id="5196" presetID="1" presetClass="entr" presetSubtype="0" fill="hold" grpId="0" nodeType="clickEffect">
                                  <p:stCondLst>
                                    <p:cond delay="0"/>
                                  </p:stCondLst>
                                  <p:childTnLst>
                                    <p:set>
                                      <p:cBhvr>
                                        <p:cTn id="5197" dur="1" fill="hold">
                                          <p:stCondLst>
                                            <p:cond delay="0"/>
                                          </p:stCondLst>
                                        </p:cTn>
                                        <p:tgtEl>
                                          <p:spTgt spid="715"/>
                                        </p:tgtEl>
                                        <p:attrNameLst>
                                          <p:attrName>style.visibility</p:attrName>
                                        </p:attrNameLst>
                                      </p:cBhvr>
                                      <p:to>
                                        <p:strVal val="visible"/>
                                      </p:to>
                                    </p:set>
                                  </p:childTnLst>
                                </p:cTn>
                              </p:par>
                              <p:par>
                                <p:cTn id="5198" presetID="1" presetClass="entr" presetSubtype="0" fill="hold" grpId="0" nodeType="withEffect">
                                  <p:stCondLst>
                                    <p:cond delay="0"/>
                                  </p:stCondLst>
                                  <p:childTnLst>
                                    <p:set>
                                      <p:cBhvr>
                                        <p:cTn id="5199" dur="1" fill="hold">
                                          <p:stCondLst>
                                            <p:cond delay="0"/>
                                          </p:stCondLst>
                                        </p:cTn>
                                        <p:tgtEl>
                                          <p:spTgt spid="682"/>
                                        </p:tgtEl>
                                        <p:attrNameLst>
                                          <p:attrName>style.visibility</p:attrName>
                                        </p:attrNameLst>
                                      </p:cBhvr>
                                      <p:to>
                                        <p:strVal val="visible"/>
                                      </p:to>
                                    </p:set>
                                  </p:childTnLst>
                                </p:cTn>
                              </p:par>
                              <p:par>
                                <p:cTn id="5200" presetID="10" presetClass="exit" presetSubtype="0" fill="hold" grpId="4" nodeType="withEffect">
                                  <p:stCondLst>
                                    <p:cond delay="0"/>
                                  </p:stCondLst>
                                  <p:childTnLst>
                                    <p:animEffect transition="out" filter="fade">
                                      <p:cBhvr>
                                        <p:cTn id="5201" dur="500"/>
                                        <p:tgtEl>
                                          <p:spTgt spid="690"/>
                                        </p:tgtEl>
                                      </p:cBhvr>
                                    </p:animEffect>
                                    <p:set>
                                      <p:cBhvr>
                                        <p:cTn id="520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9"/>
                  </p:tgtEl>
                </p:cond>
              </p:nextCondLst>
            </p:seq>
            <p:seq concurrent="1" nextAc="seek">
              <p:cTn id="5203" restart="whenNotActive" fill="hold" evtFilter="cancelBubble" nodeType="interactiveSeq">
                <p:stCondLst>
                  <p:cond evt="onClick" delay="0">
                    <p:tgtEl>
                      <p:spTgt spid="710"/>
                    </p:tgtEl>
                  </p:cond>
                </p:stCondLst>
                <p:endSync evt="end" delay="0">
                  <p:rtn val="all"/>
                </p:endSync>
                <p:childTnLst>
                  <p:par>
                    <p:cTn id="5204" fill="hold">
                      <p:stCondLst>
                        <p:cond delay="0"/>
                      </p:stCondLst>
                      <p:childTnLst>
                        <p:par>
                          <p:cTn id="5205" fill="hold">
                            <p:stCondLst>
                              <p:cond delay="0"/>
                            </p:stCondLst>
                            <p:childTnLst>
                              <p:par>
                                <p:cTn id="5206" presetID="1" presetClass="entr" presetSubtype="0" fill="hold" grpId="0" nodeType="clickEffect">
                                  <p:stCondLst>
                                    <p:cond delay="0"/>
                                  </p:stCondLst>
                                  <p:childTnLst>
                                    <p:set>
                                      <p:cBhvr>
                                        <p:cTn id="5207" dur="1" fill="hold">
                                          <p:stCondLst>
                                            <p:cond delay="0"/>
                                          </p:stCondLst>
                                        </p:cTn>
                                        <p:tgtEl>
                                          <p:spTgt spid="716"/>
                                        </p:tgtEl>
                                        <p:attrNameLst>
                                          <p:attrName>style.visibility</p:attrName>
                                        </p:attrNameLst>
                                      </p:cBhvr>
                                      <p:to>
                                        <p:strVal val="visible"/>
                                      </p:to>
                                    </p:set>
                                  </p:childTnLst>
                                </p:cTn>
                              </p:par>
                              <p:par>
                                <p:cTn id="5208" presetID="10" presetClass="exit" presetSubtype="0" fill="hold" grpId="3" nodeType="withEffect">
                                  <p:stCondLst>
                                    <p:cond delay="0"/>
                                  </p:stCondLst>
                                  <p:childTnLst>
                                    <p:animEffect transition="out" filter="fade">
                                      <p:cBhvr>
                                        <p:cTn id="5209" dur="500"/>
                                        <p:tgtEl>
                                          <p:spTgt spid="690"/>
                                        </p:tgtEl>
                                      </p:cBhvr>
                                    </p:animEffect>
                                    <p:set>
                                      <p:cBhvr>
                                        <p:cTn id="5210"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10"/>
                  </p:tgtEl>
                </p:cond>
              </p:nextCondLst>
            </p:seq>
            <p:seq concurrent="1" nextAc="seek">
              <p:cTn id="5211" restart="whenNotActive" fill="hold" evtFilter="cancelBubble" nodeType="interactiveSeq">
                <p:stCondLst>
                  <p:cond evt="onClick" delay="0">
                    <p:tgtEl>
                      <p:spTgt spid="708"/>
                    </p:tgtEl>
                  </p:cond>
                </p:stCondLst>
                <p:endSync evt="end" delay="0">
                  <p:rtn val="all"/>
                </p:endSync>
                <p:childTnLst>
                  <p:par>
                    <p:cTn id="5212" fill="hold">
                      <p:stCondLst>
                        <p:cond delay="0"/>
                      </p:stCondLst>
                      <p:childTnLst>
                        <p:par>
                          <p:cTn id="5213" fill="hold">
                            <p:stCondLst>
                              <p:cond delay="0"/>
                            </p:stCondLst>
                            <p:childTnLst>
                              <p:par>
                                <p:cTn id="5214" presetID="1" presetClass="entr" presetSubtype="0" fill="hold" grpId="0" nodeType="clickEffect">
                                  <p:stCondLst>
                                    <p:cond delay="0"/>
                                  </p:stCondLst>
                                  <p:childTnLst>
                                    <p:set>
                                      <p:cBhvr>
                                        <p:cTn id="5215" dur="1" fill="hold">
                                          <p:stCondLst>
                                            <p:cond delay="0"/>
                                          </p:stCondLst>
                                        </p:cTn>
                                        <p:tgtEl>
                                          <p:spTgt spid="714"/>
                                        </p:tgtEl>
                                        <p:attrNameLst>
                                          <p:attrName>style.visibility</p:attrName>
                                        </p:attrNameLst>
                                      </p:cBhvr>
                                      <p:to>
                                        <p:strVal val="visible"/>
                                      </p:to>
                                    </p:set>
                                  </p:childTnLst>
                                </p:cTn>
                              </p:par>
                              <p:par>
                                <p:cTn id="5216" presetID="1" presetClass="entr" presetSubtype="0" fill="hold" grpId="5" nodeType="withEffect">
                                  <p:stCondLst>
                                    <p:cond delay="0"/>
                                  </p:stCondLst>
                                  <p:childTnLst>
                                    <p:set>
                                      <p:cBhvr>
                                        <p:cTn id="5217" dur="1" fill="hold">
                                          <p:stCondLst>
                                            <p:cond delay="0"/>
                                          </p:stCondLst>
                                        </p:cTn>
                                        <p:tgtEl>
                                          <p:spTgt spid="682"/>
                                        </p:tgtEl>
                                        <p:attrNameLst>
                                          <p:attrName>style.visibility</p:attrName>
                                        </p:attrNameLst>
                                      </p:cBhvr>
                                      <p:to>
                                        <p:strVal val="visible"/>
                                      </p:to>
                                    </p:set>
                                  </p:childTnLst>
                                </p:cTn>
                              </p:par>
                              <p:par>
                                <p:cTn id="5218" presetID="10" presetClass="exit" presetSubtype="0" fill="hold" grpId="0" nodeType="withEffect">
                                  <p:stCondLst>
                                    <p:cond delay="0"/>
                                  </p:stCondLst>
                                  <p:childTnLst>
                                    <p:animEffect transition="out" filter="fade">
                                      <p:cBhvr>
                                        <p:cTn id="5219" dur="500"/>
                                        <p:tgtEl>
                                          <p:spTgt spid="690"/>
                                        </p:tgtEl>
                                      </p:cBhvr>
                                    </p:animEffect>
                                    <p:set>
                                      <p:cBhvr>
                                        <p:cTn id="5220"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8"/>
                  </p:tgtEl>
                </p:cond>
              </p:nextCondLst>
            </p:seq>
            <p:seq concurrent="1" nextAc="seek">
              <p:cTn id="5221" restart="whenNotActive" fill="hold" evtFilter="cancelBubble" nodeType="interactiveSeq">
                <p:stCondLst>
                  <p:cond evt="onClick" delay="0">
                    <p:tgtEl>
                      <p:spTgt spid="716"/>
                    </p:tgtEl>
                  </p:cond>
                </p:stCondLst>
                <p:endSync evt="end" delay="0">
                  <p:rtn val="all"/>
                </p:endSync>
                <p:childTnLst>
                  <p:par>
                    <p:cTn id="5222" fill="hold">
                      <p:stCondLst>
                        <p:cond delay="0"/>
                      </p:stCondLst>
                      <p:childTnLst>
                        <p:par>
                          <p:cTn id="5223" fill="hold">
                            <p:stCondLst>
                              <p:cond delay="0"/>
                            </p:stCondLst>
                            <p:childTnLst>
                              <p:par>
                                <p:cTn id="5224" presetID="1" presetClass="exit" presetSubtype="0" fill="hold" grpId="1" nodeType="clickEffect">
                                  <p:stCondLst>
                                    <p:cond delay="0"/>
                                  </p:stCondLst>
                                  <p:childTnLst>
                                    <p:set>
                                      <p:cBhvr>
                                        <p:cTn id="5225" dur="1" fill="hold">
                                          <p:stCondLst>
                                            <p:cond delay="0"/>
                                          </p:stCondLst>
                                        </p:cTn>
                                        <p:tgtEl>
                                          <p:spTgt spid="716"/>
                                        </p:tgtEl>
                                        <p:attrNameLst>
                                          <p:attrName>style.visibility</p:attrName>
                                        </p:attrNameLst>
                                      </p:cBhvr>
                                      <p:to>
                                        <p:strVal val="hidden"/>
                                      </p:to>
                                    </p:set>
                                  </p:childTnLst>
                                </p:cTn>
                              </p:par>
                              <p:par>
                                <p:cTn id="5226" presetID="10" presetClass="entr" presetSubtype="0" fill="hold" grpId="6" nodeType="withEffect">
                                  <p:stCondLst>
                                    <p:cond delay="0"/>
                                  </p:stCondLst>
                                  <p:childTnLst>
                                    <p:set>
                                      <p:cBhvr>
                                        <p:cTn id="5227" dur="1" fill="hold">
                                          <p:stCondLst>
                                            <p:cond delay="0"/>
                                          </p:stCondLst>
                                        </p:cTn>
                                        <p:tgtEl>
                                          <p:spTgt spid="690"/>
                                        </p:tgtEl>
                                        <p:attrNameLst>
                                          <p:attrName>style.visibility</p:attrName>
                                        </p:attrNameLst>
                                      </p:cBhvr>
                                      <p:to>
                                        <p:strVal val="visible"/>
                                      </p:to>
                                    </p:set>
                                    <p:animEffect transition="in" filter="fade">
                                      <p:cBhvr>
                                        <p:cTn id="5228" dur="500"/>
                                        <p:tgtEl>
                                          <p:spTgt spid="690"/>
                                        </p:tgtEl>
                                      </p:cBhvr>
                                    </p:animEffect>
                                  </p:childTnLst>
                                </p:cTn>
                              </p:par>
                            </p:childTnLst>
                          </p:cTn>
                        </p:par>
                      </p:childTnLst>
                    </p:cTn>
                  </p:par>
                </p:childTnLst>
              </p:cTn>
              <p:nextCondLst>
                <p:cond evt="onClick" delay="0">
                  <p:tgtEl>
                    <p:spTgt spid="716"/>
                  </p:tgtEl>
                </p:cond>
              </p:nextCondLst>
            </p:seq>
            <p:seq concurrent="1" nextAc="seek">
              <p:cTn id="5229" restart="whenNotActive" fill="hold" evtFilter="cancelBubble" nodeType="interactiveSeq">
                <p:stCondLst>
                  <p:cond evt="onClick" delay="0">
                    <p:tgtEl>
                      <p:spTgt spid="711"/>
                    </p:tgtEl>
                  </p:cond>
                </p:stCondLst>
                <p:endSync evt="end" delay="0">
                  <p:rtn val="all"/>
                </p:endSync>
                <p:childTnLst>
                  <p:par>
                    <p:cTn id="5230" fill="hold">
                      <p:stCondLst>
                        <p:cond delay="0"/>
                      </p:stCondLst>
                      <p:childTnLst>
                        <p:par>
                          <p:cTn id="5231" fill="hold">
                            <p:stCondLst>
                              <p:cond delay="0"/>
                            </p:stCondLst>
                            <p:childTnLst>
                              <p:par>
                                <p:cTn id="5232" presetID="1" presetClass="exit" presetSubtype="0" fill="hold" grpId="1" nodeType="clickEffect">
                                  <p:stCondLst>
                                    <p:cond delay="0"/>
                                  </p:stCondLst>
                                  <p:childTnLst>
                                    <p:set>
                                      <p:cBhvr>
                                        <p:cTn id="5233" dur="1" fill="hold">
                                          <p:stCondLst>
                                            <p:cond delay="0"/>
                                          </p:stCondLst>
                                        </p:cTn>
                                        <p:tgtEl>
                                          <p:spTgt spid="711"/>
                                        </p:tgtEl>
                                        <p:attrNameLst>
                                          <p:attrName>style.visibility</p:attrName>
                                        </p:attrNameLst>
                                      </p:cBhvr>
                                      <p:to>
                                        <p:strVal val="hidden"/>
                                      </p:to>
                                    </p:set>
                                  </p:childTnLst>
                                </p:cTn>
                              </p:par>
                              <p:par>
                                <p:cTn id="5234" presetID="10" presetClass="entr" presetSubtype="0" fill="hold" grpId="7" nodeType="withEffect">
                                  <p:stCondLst>
                                    <p:cond delay="0"/>
                                  </p:stCondLst>
                                  <p:childTnLst>
                                    <p:set>
                                      <p:cBhvr>
                                        <p:cTn id="5235" dur="1" fill="hold">
                                          <p:stCondLst>
                                            <p:cond delay="0"/>
                                          </p:stCondLst>
                                        </p:cTn>
                                        <p:tgtEl>
                                          <p:spTgt spid="690"/>
                                        </p:tgtEl>
                                        <p:attrNameLst>
                                          <p:attrName>style.visibility</p:attrName>
                                        </p:attrNameLst>
                                      </p:cBhvr>
                                      <p:to>
                                        <p:strVal val="visible"/>
                                      </p:to>
                                    </p:set>
                                    <p:animEffect transition="in" filter="fade">
                                      <p:cBhvr>
                                        <p:cTn id="5236" dur="500"/>
                                        <p:tgtEl>
                                          <p:spTgt spid="690"/>
                                        </p:tgtEl>
                                      </p:cBhvr>
                                    </p:animEffect>
                                  </p:childTnLst>
                                </p:cTn>
                              </p:par>
                              <p:par>
                                <p:cTn id="5237" presetID="1" presetClass="exit" presetSubtype="0" fill="hold" grpId="1" nodeType="withEffect">
                                  <p:stCondLst>
                                    <p:cond delay="0"/>
                                  </p:stCondLst>
                                  <p:childTnLst>
                                    <p:set>
                                      <p:cBhvr>
                                        <p:cTn id="5238" dur="1" fill="hold">
                                          <p:stCondLst>
                                            <p:cond delay="0"/>
                                          </p:stCondLst>
                                        </p:cTn>
                                        <p:tgtEl>
                                          <p:spTgt spid="687"/>
                                        </p:tgtEl>
                                        <p:attrNameLst>
                                          <p:attrName>style.visibility</p:attrName>
                                        </p:attrNameLst>
                                      </p:cBhvr>
                                      <p:to>
                                        <p:strVal val="hidden"/>
                                      </p:to>
                                    </p:set>
                                  </p:childTnLst>
                                </p:cTn>
                              </p:par>
                            </p:childTnLst>
                          </p:cTn>
                        </p:par>
                      </p:childTnLst>
                    </p:cTn>
                  </p:par>
                </p:childTnLst>
              </p:cTn>
              <p:nextCondLst>
                <p:cond evt="onClick" delay="0">
                  <p:tgtEl>
                    <p:spTgt spid="711"/>
                  </p:tgtEl>
                </p:cond>
              </p:nextCondLst>
            </p:seq>
            <p:seq concurrent="1" nextAc="seek">
              <p:cTn id="5239" restart="whenNotActive" fill="hold" evtFilter="cancelBubble" nodeType="interactiveSeq">
                <p:stCondLst>
                  <p:cond evt="onClick" delay="0">
                    <p:tgtEl>
                      <p:spTgt spid="712"/>
                    </p:tgtEl>
                  </p:cond>
                </p:stCondLst>
                <p:endSync evt="end" delay="0">
                  <p:rtn val="all"/>
                </p:endSync>
                <p:childTnLst>
                  <p:par>
                    <p:cTn id="5240" fill="hold">
                      <p:stCondLst>
                        <p:cond delay="0"/>
                      </p:stCondLst>
                      <p:childTnLst>
                        <p:par>
                          <p:cTn id="5241" fill="hold">
                            <p:stCondLst>
                              <p:cond delay="0"/>
                            </p:stCondLst>
                            <p:childTnLst>
                              <p:par>
                                <p:cTn id="5242" presetID="1" presetClass="exit" presetSubtype="0" fill="hold" grpId="1" nodeType="clickEffect">
                                  <p:stCondLst>
                                    <p:cond delay="0"/>
                                  </p:stCondLst>
                                  <p:childTnLst>
                                    <p:set>
                                      <p:cBhvr>
                                        <p:cTn id="5243" dur="1" fill="hold">
                                          <p:stCondLst>
                                            <p:cond delay="0"/>
                                          </p:stCondLst>
                                        </p:cTn>
                                        <p:tgtEl>
                                          <p:spTgt spid="712"/>
                                        </p:tgtEl>
                                        <p:attrNameLst>
                                          <p:attrName>style.visibility</p:attrName>
                                        </p:attrNameLst>
                                      </p:cBhvr>
                                      <p:to>
                                        <p:strVal val="hidden"/>
                                      </p:to>
                                    </p:set>
                                  </p:childTnLst>
                                </p:cTn>
                              </p:par>
                              <p:par>
                                <p:cTn id="5244" presetID="10" presetClass="entr" presetSubtype="0" fill="hold" grpId="11" nodeType="withEffect">
                                  <p:stCondLst>
                                    <p:cond delay="0"/>
                                  </p:stCondLst>
                                  <p:childTnLst>
                                    <p:set>
                                      <p:cBhvr>
                                        <p:cTn id="5245" dur="1" fill="hold">
                                          <p:stCondLst>
                                            <p:cond delay="0"/>
                                          </p:stCondLst>
                                        </p:cTn>
                                        <p:tgtEl>
                                          <p:spTgt spid="690"/>
                                        </p:tgtEl>
                                        <p:attrNameLst>
                                          <p:attrName>style.visibility</p:attrName>
                                        </p:attrNameLst>
                                      </p:cBhvr>
                                      <p:to>
                                        <p:strVal val="visible"/>
                                      </p:to>
                                    </p:set>
                                    <p:animEffect transition="in" filter="fade">
                                      <p:cBhvr>
                                        <p:cTn id="5246" dur="500"/>
                                        <p:tgtEl>
                                          <p:spTgt spid="690"/>
                                        </p:tgtEl>
                                      </p:cBhvr>
                                    </p:animEffect>
                                  </p:childTnLst>
                                </p:cTn>
                              </p:par>
                            </p:childTnLst>
                          </p:cTn>
                        </p:par>
                      </p:childTnLst>
                    </p:cTn>
                  </p:par>
                </p:childTnLst>
              </p:cTn>
              <p:nextCondLst>
                <p:cond evt="onClick" delay="0">
                  <p:tgtEl>
                    <p:spTgt spid="712"/>
                  </p:tgtEl>
                </p:cond>
              </p:nextCondLst>
            </p:seq>
            <p:seq concurrent="1" nextAc="seek">
              <p:cTn id="5247" restart="whenNotActive" fill="hold" evtFilter="cancelBubble" nodeType="interactiveSeq">
                <p:stCondLst>
                  <p:cond evt="onClick" delay="0">
                    <p:tgtEl>
                      <p:spTgt spid="713"/>
                    </p:tgtEl>
                  </p:cond>
                </p:stCondLst>
                <p:endSync evt="end" delay="0">
                  <p:rtn val="all"/>
                </p:endSync>
                <p:childTnLst>
                  <p:par>
                    <p:cTn id="5248" fill="hold">
                      <p:stCondLst>
                        <p:cond delay="0"/>
                      </p:stCondLst>
                      <p:childTnLst>
                        <p:par>
                          <p:cTn id="5249" fill="hold">
                            <p:stCondLst>
                              <p:cond delay="0"/>
                            </p:stCondLst>
                            <p:childTnLst>
                              <p:par>
                                <p:cTn id="5250" presetID="1" presetClass="exit" presetSubtype="0" fill="hold" grpId="0" nodeType="clickEffect">
                                  <p:stCondLst>
                                    <p:cond delay="0"/>
                                  </p:stCondLst>
                                  <p:childTnLst>
                                    <p:set>
                                      <p:cBhvr>
                                        <p:cTn id="5251" dur="1" fill="hold">
                                          <p:stCondLst>
                                            <p:cond delay="0"/>
                                          </p:stCondLst>
                                        </p:cTn>
                                        <p:tgtEl>
                                          <p:spTgt spid="713"/>
                                        </p:tgtEl>
                                        <p:attrNameLst>
                                          <p:attrName>style.visibility</p:attrName>
                                        </p:attrNameLst>
                                      </p:cBhvr>
                                      <p:to>
                                        <p:strVal val="hidden"/>
                                      </p:to>
                                    </p:set>
                                  </p:childTnLst>
                                </p:cTn>
                              </p:par>
                              <p:par>
                                <p:cTn id="5252" presetID="1" presetClass="exit" presetSubtype="0" fill="hold" grpId="4" nodeType="withEffect">
                                  <p:stCondLst>
                                    <p:cond delay="0"/>
                                  </p:stCondLst>
                                  <p:childTnLst>
                                    <p:set>
                                      <p:cBhvr>
                                        <p:cTn id="5253" dur="1" fill="hold">
                                          <p:stCondLst>
                                            <p:cond delay="0"/>
                                          </p:stCondLst>
                                        </p:cTn>
                                        <p:tgtEl>
                                          <p:spTgt spid="682"/>
                                        </p:tgtEl>
                                        <p:attrNameLst>
                                          <p:attrName>style.visibility</p:attrName>
                                        </p:attrNameLst>
                                      </p:cBhvr>
                                      <p:to>
                                        <p:strVal val="hidden"/>
                                      </p:to>
                                    </p:set>
                                  </p:childTnLst>
                                </p:cTn>
                              </p:par>
                              <p:par>
                                <p:cTn id="5254" presetID="10" presetClass="entr" presetSubtype="0" fill="hold" grpId="10" nodeType="withEffect">
                                  <p:stCondLst>
                                    <p:cond delay="0"/>
                                  </p:stCondLst>
                                  <p:childTnLst>
                                    <p:set>
                                      <p:cBhvr>
                                        <p:cTn id="5255" dur="1" fill="hold">
                                          <p:stCondLst>
                                            <p:cond delay="0"/>
                                          </p:stCondLst>
                                        </p:cTn>
                                        <p:tgtEl>
                                          <p:spTgt spid="690"/>
                                        </p:tgtEl>
                                        <p:attrNameLst>
                                          <p:attrName>style.visibility</p:attrName>
                                        </p:attrNameLst>
                                      </p:cBhvr>
                                      <p:to>
                                        <p:strVal val="visible"/>
                                      </p:to>
                                    </p:set>
                                    <p:animEffect transition="in" filter="fade">
                                      <p:cBhvr>
                                        <p:cTn id="5256" dur="500"/>
                                        <p:tgtEl>
                                          <p:spTgt spid="690"/>
                                        </p:tgtEl>
                                      </p:cBhvr>
                                    </p:animEffect>
                                  </p:childTnLst>
                                </p:cTn>
                              </p:par>
                            </p:childTnLst>
                          </p:cTn>
                        </p:par>
                      </p:childTnLst>
                    </p:cTn>
                  </p:par>
                </p:childTnLst>
              </p:cTn>
              <p:nextCondLst>
                <p:cond evt="onClick" delay="0">
                  <p:tgtEl>
                    <p:spTgt spid="713"/>
                  </p:tgtEl>
                </p:cond>
              </p:nextCondLst>
            </p:seq>
            <p:seq concurrent="1" nextAc="seek">
              <p:cTn id="5257" restart="whenNotActive" fill="hold" evtFilter="cancelBubble" nodeType="interactiveSeq">
                <p:stCondLst>
                  <p:cond evt="onClick" delay="0">
                    <p:tgtEl>
                      <p:spTgt spid="714"/>
                    </p:tgtEl>
                  </p:cond>
                </p:stCondLst>
                <p:endSync evt="end" delay="0">
                  <p:rtn val="all"/>
                </p:endSync>
                <p:childTnLst>
                  <p:par>
                    <p:cTn id="5258" fill="hold">
                      <p:stCondLst>
                        <p:cond delay="0"/>
                      </p:stCondLst>
                      <p:childTnLst>
                        <p:par>
                          <p:cTn id="5259" fill="hold">
                            <p:stCondLst>
                              <p:cond delay="0"/>
                            </p:stCondLst>
                            <p:childTnLst>
                              <p:par>
                                <p:cTn id="5260" presetID="1" presetClass="exit" presetSubtype="0" fill="hold" grpId="1" nodeType="clickEffect">
                                  <p:stCondLst>
                                    <p:cond delay="0"/>
                                  </p:stCondLst>
                                  <p:childTnLst>
                                    <p:set>
                                      <p:cBhvr>
                                        <p:cTn id="5261" dur="1" fill="hold">
                                          <p:stCondLst>
                                            <p:cond delay="0"/>
                                          </p:stCondLst>
                                        </p:cTn>
                                        <p:tgtEl>
                                          <p:spTgt spid="714"/>
                                        </p:tgtEl>
                                        <p:attrNameLst>
                                          <p:attrName>style.visibility</p:attrName>
                                        </p:attrNameLst>
                                      </p:cBhvr>
                                      <p:to>
                                        <p:strVal val="hidden"/>
                                      </p:to>
                                    </p:set>
                                  </p:childTnLst>
                                </p:cTn>
                              </p:par>
                              <p:par>
                                <p:cTn id="5262" presetID="1" presetClass="exit" presetSubtype="0" fill="hold" grpId="3" nodeType="withEffect">
                                  <p:stCondLst>
                                    <p:cond delay="0"/>
                                  </p:stCondLst>
                                  <p:childTnLst>
                                    <p:set>
                                      <p:cBhvr>
                                        <p:cTn id="5263" dur="1" fill="hold">
                                          <p:stCondLst>
                                            <p:cond delay="0"/>
                                          </p:stCondLst>
                                        </p:cTn>
                                        <p:tgtEl>
                                          <p:spTgt spid="682"/>
                                        </p:tgtEl>
                                        <p:attrNameLst>
                                          <p:attrName>style.visibility</p:attrName>
                                        </p:attrNameLst>
                                      </p:cBhvr>
                                      <p:to>
                                        <p:strVal val="hidden"/>
                                      </p:to>
                                    </p:set>
                                  </p:childTnLst>
                                </p:cTn>
                              </p:par>
                              <p:par>
                                <p:cTn id="5264" presetID="10" presetClass="entr" presetSubtype="0" fill="hold" grpId="9" nodeType="withEffect">
                                  <p:stCondLst>
                                    <p:cond delay="0"/>
                                  </p:stCondLst>
                                  <p:childTnLst>
                                    <p:set>
                                      <p:cBhvr>
                                        <p:cTn id="5265" dur="1" fill="hold">
                                          <p:stCondLst>
                                            <p:cond delay="0"/>
                                          </p:stCondLst>
                                        </p:cTn>
                                        <p:tgtEl>
                                          <p:spTgt spid="690"/>
                                        </p:tgtEl>
                                        <p:attrNameLst>
                                          <p:attrName>style.visibility</p:attrName>
                                        </p:attrNameLst>
                                      </p:cBhvr>
                                      <p:to>
                                        <p:strVal val="visible"/>
                                      </p:to>
                                    </p:set>
                                    <p:animEffect transition="in" filter="fade">
                                      <p:cBhvr>
                                        <p:cTn id="5266" dur="500"/>
                                        <p:tgtEl>
                                          <p:spTgt spid="690"/>
                                        </p:tgtEl>
                                      </p:cBhvr>
                                    </p:animEffect>
                                  </p:childTnLst>
                                </p:cTn>
                              </p:par>
                            </p:childTnLst>
                          </p:cTn>
                        </p:par>
                      </p:childTnLst>
                    </p:cTn>
                  </p:par>
                </p:childTnLst>
              </p:cTn>
              <p:nextCondLst>
                <p:cond evt="onClick" delay="0">
                  <p:tgtEl>
                    <p:spTgt spid="714"/>
                  </p:tgtEl>
                </p:cond>
              </p:nextCondLst>
            </p:seq>
            <p:seq concurrent="1" nextAc="seek">
              <p:cTn id="5267" restart="whenNotActive" fill="hold" evtFilter="cancelBubble" nodeType="interactiveSeq">
                <p:stCondLst>
                  <p:cond evt="onClick" delay="0">
                    <p:tgtEl>
                      <p:spTgt spid="715"/>
                    </p:tgtEl>
                  </p:cond>
                </p:stCondLst>
                <p:endSync evt="end" delay="0">
                  <p:rtn val="all"/>
                </p:endSync>
                <p:childTnLst>
                  <p:par>
                    <p:cTn id="5268" fill="hold">
                      <p:stCondLst>
                        <p:cond delay="0"/>
                      </p:stCondLst>
                      <p:childTnLst>
                        <p:par>
                          <p:cTn id="5269" fill="hold">
                            <p:stCondLst>
                              <p:cond delay="0"/>
                            </p:stCondLst>
                            <p:childTnLst>
                              <p:par>
                                <p:cTn id="5270" presetID="1" presetClass="exit" presetSubtype="0" fill="hold" grpId="1" nodeType="clickEffect">
                                  <p:stCondLst>
                                    <p:cond delay="0"/>
                                  </p:stCondLst>
                                  <p:childTnLst>
                                    <p:set>
                                      <p:cBhvr>
                                        <p:cTn id="5271" dur="1" fill="hold">
                                          <p:stCondLst>
                                            <p:cond delay="0"/>
                                          </p:stCondLst>
                                        </p:cTn>
                                        <p:tgtEl>
                                          <p:spTgt spid="715"/>
                                        </p:tgtEl>
                                        <p:attrNameLst>
                                          <p:attrName>style.visibility</p:attrName>
                                        </p:attrNameLst>
                                      </p:cBhvr>
                                      <p:to>
                                        <p:strVal val="hidden"/>
                                      </p:to>
                                    </p:set>
                                  </p:childTnLst>
                                </p:cTn>
                              </p:par>
                              <p:par>
                                <p:cTn id="5272" presetID="1" presetClass="exit" presetSubtype="0" fill="hold" grpId="2" nodeType="withEffect">
                                  <p:stCondLst>
                                    <p:cond delay="0"/>
                                  </p:stCondLst>
                                  <p:childTnLst>
                                    <p:set>
                                      <p:cBhvr>
                                        <p:cTn id="5273" dur="1" fill="hold">
                                          <p:stCondLst>
                                            <p:cond delay="0"/>
                                          </p:stCondLst>
                                        </p:cTn>
                                        <p:tgtEl>
                                          <p:spTgt spid="682"/>
                                        </p:tgtEl>
                                        <p:attrNameLst>
                                          <p:attrName>style.visibility</p:attrName>
                                        </p:attrNameLst>
                                      </p:cBhvr>
                                      <p:to>
                                        <p:strVal val="hidden"/>
                                      </p:to>
                                    </p:set>
                                  </p:childTnLst>
                                </p:cTn>
                              </p:par>
                              <p:par>
                                <p:cTn id="5274" presetID="10" presetClass="entr" presetSubtype="0" fill="hold" grpId="8" nodeType="withEffect">
                                  <p:stCondLst>
                                    <p:cond delay="0"/>
                                  </p:stCondLst>
                                  <p:childTnLst>
                                    <p:set>
                                      <p:cBhvr>
                                        <p:cTn id="5275" dur="1" fill="hold">
                                          <p:stCondLst>
                                            <p:cond delay="0"/>
                                          </p:stCondLst>
                                        </p:cTn>
                                        <p:tgtEl>
                                          <p:spTgt spid="690"/>
                                        </p:tgtEl>
                                        <p:attrNameLst>
                                          <p:attrName>style.visibility</p:attrName>
                                        </p:attrNameLst>
                                      </p:cBhvr>
                                      <p:to>
                                        <p:strVal val="visible"/>
                                      </p:to>
                                    </p:set>
                                    <p:animEffect transition="in" filter="fade">
                                      <p:cBhvr>
                                        <p:cTn id="5276" dur="500"/>
                                        <p:tgtEl>
                                          <p:spTgt spid="690"/>
                                        </p:tgtEl>
                                      </p:cBhvr>
                                    </p:animEffect>
                                  </p:childTnLst>
                                </p:cTn>
                              </p:par>
                            </p:childTnLst>
                          </p:cTn>
                        </p:par>
                      </p:childTnLst>
                    </p:cTn>
                  </p:par>
                </p:childTnLst>
              </p:cTn>
              <p:nextCondLst>
                <p:cond evt="onClick" delay="0">
                  <p:tgtEl>
                    <p:spTgt spid="715"/>
                  </p:tgtEl>
                </p:cond>
              </p:nextCondLst>
            </p:seq>
            <p:seq concurrent="1" nextAc="seek">
              <p:cTn id="5277" restart="whenNotActive" fill="hold" evtFilter="cancelBubble" nodeType="interactiveSeq">
                <p:stCondLst>
                  <p:cond evt="onClick" delay="0">
                    <p:tgtEl>
                      <p:spTgt spid="717"/>
                    </p:tgtEl>
                  </p:cond>
                </p:stCondLst>
                <p:endSync evt="end" delay="0">
                  <p:rtn val="all"/>
                </p:endSync>
                <p:childTnLst>
                  <p:par>
                    <p:cTn id="5278" fill="hold">
                      <p:stCondLst>
                        <p:cond delay="0"/>
                      </p:stCondLst>
                      <p:childTnLst>
                        <p:par>
                          <p:cTn id="5279" fill="hold">
                            <p:stCondLst>
                              <p:cond delay="0"/>
                            </p:stCondLst>
                            <p:childTnLst>
                              <p:par>
                                <p:cTn id="5280" presetID="1" presetClass="entr" presetSubtype="0" fill="hold" grpId="0" nodeType="clickEffect">
                                  <p:stCondLst>
                                    <p:cond delay="0"/>
                                  </p:stCondLst>
                                  <p:childTnLst>
                                    <p:set>
                                      <p:cBhvr>
                                        <p:cTn id="5281" dur="1" fill="hold">
                                          <p:stCondLst>
                                            <p:cond delay="0"/>
                                          </p:stCondLst>
                                        </p:cTn>
                                        <p:tgtEl>
                                          <p:spTgt spid="723"/>
                                        </p:tgtEl>
                                        <p:attrNameLst>
                                          <p:attrName>style.visibility</p:attrName>
                                        </p:attrNameLst>
                                      </p:cBhvr>
                                      <p:to>
                                        <p:strVal val="visible"/>
                                      </p:to>
                                    </p:set>
                                  </p:childTnLst>
                                </p:cTn>
                              </p:par>
                              <p:par>
                                <p:cTn id="5282" presetID="1" presetClass="entr" presetSubtype="0" fill="hold" grpId="2" nodeType="withEffect">
                                  <p:stCondLst>
                                    <p:cond delay="0"/>
                                  </p:stCondLst>
                                  <p:childTnLst>
                                    <p:set>
                                      <p:cBhvr>
                                        <p:cTn id="5283" dur="1" fill="hold">
                                          <p:stCondLst>
                                            <p:cond delay="0"/>
                                          </p:stCondLst>
                                        </p:cTn>
                                        <p:tgtEl>
                                          <p:spTgt spid="681"/>
                                        </p:tgtEl>
                                        <p:attrNameLst>
                                          <p:attrName>style.visibility</p:attrName>
                                        </p:attrNameLst>
                                      </p:cBhvr>
                                      <p:to>
                                        <p:strVal val="visible"/>
                                      </p:to>
                                    </p:set>
                                  </p:childTnLst>
                                </p:cTn>
                              </p:par>
                              <p:par>
                                <p:cTn id="5284" presetID="10" presetClass="exit" presetSubtype="0" fill="hold" grpId="0" nodeType="withEffect">
                                  <p:stCondLst>
                                    <p:cond delay="0"/>
                                  </p:stCondLst>
                                  <p:childTnLst>
                                    <p:animEffect transition="out" filter="fade">
                                      <p:cBhvr>
                                        <p:cTn id="5285" dur="500"/>
                                        <p:tgtEl>
                                          <p:spTgt spid="689"/>
                                        </p:tgtEl>
                                      </p:cBhvr>
                                    </p:animEffect>
                                    <p:set>
                                      <p:cBhvr>
                                        <p:cTn id="5286"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7"/>
                  </p:tgtEl>
                </p:cond>
              </p:nextCondLst>
            </p:seq>
            <p:seq concurrent="1" nextAc="seek">
              <p:cTn id="5287" restart="whenNotActive" fill="hold" evtFilter="cancelBubble" nodeType="interactiveSeq">
                <p:stCondLst>
                  <p:cond evt="onClick" delay="0">
                    <p:tgtEl>
                      <p:spTgt spid="718"/>
                    </p:tgtEl>
                  </p:cond>
                </p:stCondLst>
                <p:endSync evt="end" delay="0">
                  <p:rtn val="all"/>
                </p:endSync>
                <p:childTnLst>
                  <p:par>
                    <p:cTn id="5288" fill="hold">
                      <p:stCondLst>
                        <p:cond delay="0"/>
                      </p:stCondLst>
                      <p:childTnLst>
                        <p:par>
                          <p:cTn id="5289" fill="hold">
                            <p:stCondLst>
                              <p:cond delay="0"/>
                            </p:stCondLst>
                            <p:childTnLst>
                              <p:par>
                                <p:cTn id="5290" presetID="1" presetClass="entr" presetSubtype="0" fill="hold" grpId="0" nodeType="clickEffect">
                                  <p:stCondLst>
                                    <p:cond delay="0"/>
                                  </p:stCondLst>
                                  <p:childTnLst>
                                    <p:set>
                                      <p:cBhvr>
                                        <p:cTn id="5291" dur="1" fill="hold">
                                          <p:stCondLst>
                                            <p:cond delay="0"/>
                                          </p:stCondLst>
                                        </p:cTn>
                                        <p:tgtEl>
                                          <p:spTgt spid="724"/>
                                        </p:tgtEl>
                                        <p:attrNameLst>
                                          <p:attrName>style.visibility</p:attrName>
                                        </p:attrNameLst>
                                      </p:cBhvr>
                                      <p:to>
                                        <p:strVal val="visible"/>
                                      </p:to>
                                    </p:set>
                                  </p:childTnLst>
                                </p:cTn>
                              </p:par>
                              <p:par>
                                <p:cTn id="5292" presetID="10" presetClass="exit" presetSubtype="0" fill="hold" grpId="1" nodeType="withEffect">
                                  <p:stCondLst>
                                    <p:cond delay="0"/>
                                  </p:stCondLst>
                                  <p:childTnLst>
                                    <p:animEffect transition="out" filter="fade">
                                      <p:cBhvr>
                                        <p:cTn id="5293" dur="500"/>
                                        <p:tgtEl>
                                          <p:spTgt spid="689"/>
                                        </p:tgtEl>
                                      </p:cBhvr>
                                    </p:animEffect>
                                    <p:set>
                                      <p:cBhvr>
                                        <p:cTn id="529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8"/>
                  </p:tgtEl>
                </p:cond>
              </p:nextCondLst>
            </p:seq>
            <p:seq concurrent="1" nextAc="seek">
              <p:cTn id="5295" restart="whenNotActive" fill="hold" evtFilter="cancelBubble" nodeType="interactiveSeq">
                <p:stCondLst>
                  <p:cond evt="onClick" delay="0">
                    <p:tgtEl>
                      <p:spTgt spid="719"/>
                    </p:tgtEl>
                  </p:cond>
                </p:stCondLst>
                <p:endSync evt="end" delay="0">
                  <p:rtn val="all"/>
                </p:endSync>
                <p:childTnLst>
                  <p:par>
                    <p:cTn id="5296" fill="hold">
                      <p:stCondLst>
                        <p:cond delay="0"/>
                      </p:stCondLst>
                      <p:childTnLst>
                        <p:par>
                          <p:cTn id="5297" fill="hold">
                            <p:stCondLst>
                              <p:cond delay="0"/>
                            </p:stCondLst>
                            <p:childTnLst>
                              <p:par>
                                <p:cTn id="5298" presetID="1" presetClass="entr" presetSubtype="0" fill="hold" grpId="1" nodeType="clickEffect">
                                  <p:stCondLst>
                                    <p:cond delay="0"/>
                                  </p:stCondLst>
                                  <p:childTnLst>
                                    <p:set>
                                      <p:cBhvr>
                                        <p:cTn id="5299" dur="1" fill="hold">
                                          <p:stCondLst>
                                            <p:cond delay="0"/>
                                          </p:stCondLst>
                                        </p:cTn>
                                        <p:tgtEl>
                                          <p:spTgt spid="725"/>
                                        </p:tgtEl>
                                        <p:attrNameLst>
                                          <p:attrName>style.visibility</p:attrName>
                                        </p:attrNameLst>
                                      </p:cBhvr>
                                      <p:to>
                                        <p:strVal val="visible"/>
                                      </p:to>
                                    </p:set>
                                  </p:childTnLst>
                                </p:cTn>
                              </p:par>
                              <p:par>
                                <p:cTn id="5300" presetID="1" presetClass="entr" presetSubtype="0" fill="hold" grpId="0" nodeType="withEffect">
                                  <p:stCondLst>
                                    <p:cond delay="0"/>
                                  </p:stCondLst>
                                  <p:childTnLst>
                                    <p:set>
                                      <p:cBhvr>
                                        <p:cTn id="5301" dur="1" fill="hold">
                                          <p:stCondLst>
                                            <p:cond delay="0"/>
                                          </p:stCondLst>
                                        </p:cTn>
                                        <p:tgtEl>
                                          <p:spTgt spid="681"/>
                                        </p:tgtEl>
                                        <p:attrNameLst>
                                          <p:attrName>style.visibility</p:attrName>
                                        </p:attrNameLst>
                                      </p:cBhvr>
                                      <p:to>
                                        <p:strVal val="visible"/>
                                      </p:to>
                                    </p:set>
                                  </p:childTnLst>
                                </p:cTn>
                              </p:par>
                              <p:par>
                                <p:cTn id="5302" presetID="10" presetClass="exit" presetSubtype="0" fill="hold" grpId="2" nodeType="withEffect">
                                  <p:stCondLst>
                                    <p:cond delay="0"/>
                                  </p:stCondLst>
                                  <p:childTnLst>
                                    <p:animEffect transition="out" filter="fade">
                                      <p:cBhvr>
                                        <p:cTn id="5303" dur="500"/>
                                        <p:tgtEl>
                                          <p:spTgt spid="689"/>
                                        </p:tgtEl>
                                      </p:cBhvr>
                                    </p:animEffect>
                                    <p:set>
                                      <p:cBhvr>
                                        <p:cTn id="530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9"/>
                  </p:tgtEl>
                </p:cond>
              </p:nextCondLst>
            </p:seq>
            <p:seq concurrent="1" nextAc="seek">
              <p:cTn id="5305" restart="whenNotActive" fill="hold" evtFilter="cancelBubble" nodeType="interactiveSeq">
                <p:stCondLst>
                  <p:cond evt="onClick" delay="0">
                    <p:tgtEl>
                      <p:spTgt spid="721"/>
                    </p:tgtEl>
                  </p:cond>
                </p:stCondLst>
                <p:endSync evt="end" delay="0">
                  <p:rtn val="all"/>
                </p:endSync>
                <p:childTnLst>
                  <p:par>
                    <p:cTn id="5306" fill="hold">
                      <p:stCondLst>
                        <p:cond delay="0"/>
                      </p:stCondLst>
                      <p:childTnLst>
                        <p:par>
                          <p:cTn id="5307" fill="hold">
                            <p:stCondLst>
                              <p:cond delay="0"/>
                            </p:stCondLst>
                            <p:childTnLst>
                              <p:par>
                                <p:cTn id="5308" presetID="1" presetClass="entr" presetSubtype="0" fill="hold" grpId="0" nodeType="clickEffect">
                                  <p:stCondLst>
                                    <p:cond delay="0"/>
                                  </p:stCondLst>
                                  <p:childTnLst>
                                    <p:set>
                                      <p:cBhvr>
                                        <p:cTn id="5309" dur="1" fill="hold">
                                          <p:stCondLst>
                                            <p:cond delay="0"/>
                                          </p:stCondLst>
                                        </p:cTn>
                                        <p:tgtEl>
                                          <p:spTgt spid="727"/>
                                        </p:tgtEl>
                                        <p:attrNameLst>
                                          <p:attrName>style.visibility</p:attrName>
                                        </p:attrNameLst>
                                      </p:cBhvr>
                                      <p:to>
                                        <p:strVal val="visible"/>
                                      </p:to>
                                    </p:set>
                                  </p:childTnLst>
                                </p:cTn>
                              </p:par>
                              <p:par>
                                <p:cTn id="5310" presetID="1" presetClass="entr" presetSubtype="0" fill="hold" grpId="0" nodeType="withEffect">
                                  <p:stCondLst>
                                    <p:cond delay="0"/>
                                  </p:stCondLst>
                                  <p:childTnLst>
                                    <p:set>
                                      <p:cBhvr>
                                        <p:cTn id="5311" dur="1" fill="hold">
                                          <p:stCondLst>
                                            <p:cond delay="0"/>
                                          </p:stCondLst>
                                        </p:cTn>
                                        <p:tgtEl>
                                          <p:spTgt spid="688"/>
                                        </p:tgtEl>
                                        <p:attrNameLst>
                                          <p:attrName>style.visibility</p:attrName>
                                        </p:attrNameLst>
                                      </p:cBhvr>
                                      <p:to>
                                        <p:strVal val="visible"/>
                                      </p:to>
                                    </p:set>
                                  </p:childTnLst>
                                </p:cTn>
                              </p:par>
                              <p:par>
                                <p:cTn id="5312" presetID="10" presetClass="exit" presetSubtype="0" fill="hold" grpId="3" nodeType="withEffect">
                                  <p:stCondLst>
                                    <p:cond delay="0"/>
                                  </p:stCondLst>
                                  <p:childTnLst>
                                    <p:animEffect transition="out" filter="fade">
                                      <p:cBhvr>
                                        <p:cTn id="5313" dur="500"/>
                                        <p:tgtEl>
                                          <p:spTgt spid="689"/>
                                        </p:tgtEl>
                                      </p:cBhvr>
                                    </p:animEffect>
                                    <p:set>
                                      <p:cBhvr>
                                        <p:cTn id="531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1"/>
                  </p:tgtEl>
                </p:cond>
              </p:nextCondLst>
            </p:seq>
            <p:seq concurrent="1" nextAc="seek">
              <p:cTn id="5315" restart="whenNotActive" fill="hold" evtFilter="cancelBubble" nodeType="interactiveSeq">
                <p:stCondLst>
                  <p:cond evt="onClick" delay="0">
                    <p:tgtEl>
                      <p:spTgt spid="722"/>
                    </p:tgtEl>
                  </p:cond>
                </p:stCondLst>
                <p:endSync evt="end" delay="0">
                  <p:rtn val="all"/>
                </p:endSync>
                <p:childTnLst>
                  <p:par>
                    <p:cTn id="5316" fill="hold">
                      <p:stCondLst>
                        <p:cond delay="0"/>
                      </p:stCondLst>
                      <p:childTnLst>
                        <p:par>
                          <p:cTn id="5317" fill="hold">
                            <p:stCondLst>
                              <p:cond delay="0"/>
                            </p:stCondLst>
                            <p:childTnLst>
                              <p:par>
                                <p:cTn id="5318" presetID="1" presetClass="entr" presetSubtype="0" fill="hold" grpId="0" nodeType="clickEffect">
                                  <p:stCondLst>
                                    <p:cond delay="0"/>
                                  </p:stCondLst>
                                  <p:childTnLst>
                                    <p:set>
                                      <p:cBhvr>
                                        <p:cTn id="5319" dur="1" fill="hold">
                                          <p:stCondLst>
                                            <p:cond delay="0"/>
                                          </p:stCondLst>
                                        </p:cTn>
                                        <p:tgtEl>
                                          <p:spTgt spid="728"/>
                                        </p:tgtEl>
                                        <p:attrNameLst>
                                          <p:attrName>style.visibility</p:attrName>
                                        </p:attrNameLst>
                                      </p:cBhvr>
                                      <p:to>
                                        <p:strVal val="visible"/>
                                      </p:to>
                                    </p:set>
                                  </p:childTnLst>
                                </p:cTn>
                              </p:par>
                              <p:par>
                                <p:cTn id="5320" presetID="10" presetClass="exit" presetSubtype="0" fill="hold" grpId="4" nodeType="withEffect">
                                  <p:stCondLst>
                                    <p:cond delay="0"/>
                                  </p:stCondLst>
                                  <p:childTnLst>
                                    <p:animEffect transition="out" filter="fade">
                                      <p:cBhvr>
                                        <p:cTn id="5321" dur="500"/>
                                        <p:tgtEl>
                                          <p:spTgt spid="689"/>
                                        </p:tgtEl>
                                      </p:cBhvr>
                                    </p:animEffect>
                                    <p:set>
                                      <p:cBhvr>
                                        <p:cTn id="5322"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2"/>
                  </p:tgtEl>
                </p:cond>
              </p:nextCondLst>
            </p:seq>
            <p:seq concurrent="1" nextAc="seek">
              <p:cTn id="5323" restart="whenNotActive" fill="hold" evtFilter="cancelBubble" nodeType="interactiveSeq">
                <p:stCondLst>
                  <p:cond evt="onClick" delay="0">
                    <p:tgtEl>
                      <p:spTgt spid="720"/>
                    </p:tgtEl>
                  </p:cond>
                </p:stCondLst>
                <p:endSync evt="end" delay="0">
                  <p:rtn val="all"/>
                </p:endSync>
                <p:childTnLst>
                  <p:par>
                    <p:cTn id="5324" fill="hold">
                      <p:stCondLst>
                        <p:cond delay="0"/>
                      </p:stCondLst>
                      <p:childTnLst>
                        <p:par>
                          <p:cTn id="5325" fill="hold">
                            <p:stCondLst>
                              <p:cond delay="0"/>
                            </p:stCondLst>
                            <p:childTnLst>
                              <p:par>
                                <p:cTn id="5326" presetID="1" presetClass="entr" presetSubtype="0" fill="hold" grpId="0" nodeType="clickEffect">
                                  <p:stCondLst>
                                    <p:cond delay="0"/>
                                  </p:stCondLst>
                                  <p:childTnLst>
                                    <p:set>
                                      <p:cBhvr>
                                        <p:cTn id="5327" dur="1" fill="hold">
                                          <p:stCondLst>
                                            <p:cond delay="0"/>
                                          </p:stCondLst>
                                        </p:cTn>
                                        <p:tgtEl>
                                          <p:spTgt spid="726"/>
                                        </p:tgtEl>
                                        <p:attrNameLst>
                                          <p:attrName>style.visibility</p:attrName>
                                        </p:attrNameLst>
                                      </p:cBhvr>
                                      <p:to>
                                        <p:strVal val="visible"/>
                                      </p:to>
                                    </p:set>
                                  </p:childTnLst>
                                </p:cTn>
                              </p:par>
                              <p:par>
                                <p:cTn id="5328" presetID="1" presetClass="entr" presetSubtype="0" fill="hold" grpId="1" nodeType="withEffect">
                                  <p:stCondLst>
                                    <p:cond delay="0"/>
                                  </p:stCondLst>
                                  <p:childTnLst>
                                    <p:set>
                                      <p:cBhvr>
                                        <p:cTn id="5329" dur="1" fill="hold">
                                          <p:stCondLst>
                                            <p:cond delay="0"/>
                                          </p:stCondLst>
                                        </p:cTn>
                                        <p:tgtEl>
                                          <p:spTgt spid="681"/>
                                        </p:tgtEl>
                                        <p:attrNameLst>
                                          <p:attrName>style.visibility</p:attrName>
                                        </p:attrNameLst>
                                      </p:cBhvr>
                                      <p:to>
                                        <p:strVal val="visible"/>
                                      </p:to>
                                    </p:set>
                                  </p:childTnLst>
                                </p:cTn>
                              </p:par>
                              <p:par>
                                <p:cTn id="5330" presetID="10" presetClass="exit" presetSubtype="0" fill="hold" grpId="5" nodeType="withEffect">
                                  <p:stCondLst>
                                    <p:cond delay="0"/>
                                  </p:stCondLst>
                                  <p:childTnLst>
                                    <p:animEffect transition="out" filter="fade">
                                      <p:cBhvr>
                                        <p:cTn id="5331" dur="500"/>
                                        <p:tgtEl>
                                          <p:spTgt spid="689"/>
                                        </p:tgtEl>
                                      </p:cBhvr>
                                    </p:animEffect>
                                    <p:set>
                                      <p:cBhvr>
                                        <p:cTn id="5332"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0"/>
                  </p:tgtEl>
                </p:cond>
              </p:nextCondLst>
            </p:seq>
            <p:seq concurrent="1" nextAc="seek">
              <p:cTn id="5333" restart="whenNotActive" fill="hold" evtFilter="cancelBubble" nodeType="interactiveSeq">
                <p:stCondLst>
                  <p:cond evt="onClick" delay="0">
                    <p:tgtEl>
                      <p:spTgt spid="728"/>
                    </p:tgtEl>
                  </p:cond>
                </p:stCondLst>
                <p:endSync evt="end" delay="0">
                  <p:rtn val="all"/>
                </p:endSync>
                <p:childTnLst>
                  <p:par>
                    <p:cTn id="5334" fill="hold">
                      <p:stCondLst>
                        <p:cond delay="0"/>
                      </p:stCondLst>
                      <p:childTnLst>
                        <p:par>
                          <p:cTn id="5335" fill="hold">
                            <p:stCondLst>
                              <p:cond delay="0"/>
                            </p:stCondLst>
                            <p:childTnLst>
                              <p:par>
                                <p:cTn id="5336" presetID="1" presetClass="exit" presetSubtype="0" fill="hold" grpId="1" nodeType="clickEffect">
                                  <p:stCondLst>
                                    <p:cond delay="0"/>
                                  </p:stCondLst>
                                  <p:childTnLst>
                                    <p:set>
                                      <p:cBhvr>
                                        <p:cTn id="5337" dur="1" fill="hold">
                                          <p:stCondLst>
                                            <p:cond delay="0"/>
                                          </p:stCondLst>
                                        </p:cTn>
                                        <p:tgtEl>
                                          <p:spTgt spid="728"/>
                                        </p:tgtEl>
                                        <p:attrNameLst>
                                          <p:attrName>style.visibility</p:attrName>
                                        </p:attrNameLst>
                                      </p:cBhvr>
                                      <p:to>
                                        <p:strVal val="hidden"/>
                                      </p:to>
                                    </p:set>
                                  </p:childTnLst>
                                </p:cTn>
                              </p:par>
                              <p:par>
                                <p:cTn id="5338" presetID="10" presetClass="entr" presetSubtype="0" fill="hold" grpId="6" nodeType="withEffect">
                                  <p:stCondLst>
                                    <p:cond delay="0"/>
                                  </p:stCondLst>
                                  <p:childTnLst>
                                    <p:set>
                                      <p:cBhvr>
                                        <p:cTn id="5339" dur="1" fill="hold">
                                          <p:stCondLst>
                                            <p:cond delay="0"/>
                                          </p:stCondLst>
                                        </p:cTn>
                                        <p:tgtEl>
                                          <p:spTgt spid="689"/>
                                        </p:tgtEl>
                                        <p:attrNameLst>
                                          <p:attrName>style.visibility</p:attrName>
                                        </p:attrNameLst>
                                      </p:cBhvr>
                                      <p:to>
                                        <p:strVal val="visible"/>
                                      </p:to>
                                    </p:set>
                                    <p:animEffect transition="in" filter="fade">
                                      <p:cBhvr>
                                        <p:cTn id="5340" dur="500"/>
                                        <p:tgtEl>
                                          <p:spTgt spid="689"/>
                                        </p:tgtEl>
                                      </p:cBhvr>
                                    </p:animEffect>
                                  </p:childTnLst>
                                </p:cTn>
                              </p:par>
                            </p:childTnLst>
                          </p:cTn>
                        </p:par>
                      </p:childTnLst>
                    </p:cTn>
                  </p:par>
                </p:childTnLst>
              </p:cTn>
              <p:nextCondLst>
                <p:cond evt="onClick" delay="0">
                  <p:tgtEl>
                    <p:spTgt spid="728"/>
                  </p:tgtEl>
                </p:cond>
              </p:nextCondLst>
            </p:seq>
            <p:seq concurrent="1" nextAc="seek">
              <p:cTn id="5341" restart="whenNotActive" fill="hold" evtFilter="cancelBubble" nodeType="interactiveSeq">
                <p:stCondLst>
                  <p:cond evt="onClick" delay="0">
                    <p:tgtEl>
                      <p:spTgt spid="723"/>
                    </p:tgtEl>
                  </p:cond>
                </p:stCondLst>
                <p:endSync evt="end" delay="0">
                  <p:rtn val="all"/>
                </p:endSync>
                <p:childTnLst>
                  <p:par>
                    <p:cTn id="5342" fill="hold">
                      <p:stCondLst>
                        <p:cond delay="0"/>
                      </p:stCondLst>
                      <p:childTnLst>
                        <p:par>
                          <p:cTn id="5343" fill="hold">
                            <p:stCondLst>
                              <p:cond delay="0"/>
                            </p:stCondLst>
                            <p:childTnLst>
                              <p:par>
                                <p:cTn id="5344" presetID="1" presetClass="exit" presetSubtype="0" fill="hold" grpId="1" nodeType="clickEffect">
                                  <p:stCondLst>
                                    <p:cond delay="0"/>
                                  </p:stCondLst>
                                  <p:childTnLst>
                                    <p:set>
                                      <p:cBhvr>
                                        <p:cTn id="5345" dur="1" fill="hold">
                                          <p:stCondLst>
                                            <p:cond delay="0"/>
                                          </p:stCondLst>
                                        </p:cTn>
                                        <p:tgtEl>
                                          <p:spTgt spid="723"/>
                                        </p:tgtEl>
                                        <p:attrNameLst>
                                          <p:attrName>style.visibility</p:attrName>
                                        </p:attrNameLst>
                                      </p:cBhvr>
                                      <p:to>
                                        <p:strVal val="hidden"/>
                                      </p:to>
                                    </p:set>
                                  </p:childTnLst>
                                </p:cTn>
                              </p:par>
                              <p:par>
                                <p:cTn id="5346" presetID="1" presetClass="exit" presetSubtype="0" fill="hold" grpId="4" nodeType="withEffect">
                                  <p:stCondLst>
                                    <p:cond delay="0"/>
                                  </p:stCondLst>
                                  <p:childTnLst>
                                    <p:set>
                                      <p:cBhvr>
                                        <p:cTn id="5347" dur="1" fill="hold">
                                          <p:stCondLst>
                                            <p:cond delay="0"/>
                                          </p:stCondLst>
                                        </p:cTn>
                                        <p:tgtEl>
                                          <p:spTgt spid="681"/>
                                        </p:tgtEl>
                                        <p:attrNameLst>
                                          <p:attrName>style.visibility</p:attrName>
                                        </p:attrNameLst>
                                      </p:cBhvr>
                                      <p:to>
                                        <p:strVal val="hidden"/>
                                      </p:to>
                                    </p:set>
                                  </p:childTnLst>
                                </p:cTn>
                              </p:par>
                              <p:par>
                                <p:cTn id="5348" presetID="10" presetClass="entr" presetSubtype="0" fill="hold" grpId="7" nodeType="withEffect">
                                  <p:stCondLst>
                                    <p:cond delay="0"/>
                                  </p:stCondLst>
                                  <p:childTnLst>
                                    <p:set>
                                      <p:cBhvr>
                                        <p:cTn id="5349" dur="1" fill="hold">
                                          <p:stCondLst>
                                            <p:cond delay="0"/>
                                          </p:stCondLst>
                                        </p:cTn>
                                        <p:tgtEl>
                                          <p:spTgt spid="689"/>
                                        </p:tgtEl>
                                        <p:attrNameLst>
                                          <p:attrName>style.visibility</p:attrName>
                                        </p:attrNameLst>
                                      </p:cBhvr>
                                      <p:to>
                                        <p:strVal val="visible"/>
                                      </p:to>
                                    </p:set>
                                    <p:animEffect transition="in" filter="fade">
                                      <p:cBhvr>
                                        <p:cTn id="5350" dur="500"/>
                                        <p:tgtEl>
                                          <p:spTgt spid="689"/>
                                        </p:tgtEl>
                                      </p:cBhvr>
                                    </p:animEffect>
                                  </p:childTnLst>
                                </p:cTn>
                              </p:par>
                            </p:childTnLst>
                          </p:cTn>
                        </p:par>
                      </p:childTnLst>
                    </p:cTn>
                  </p:par>
                </p:childTnLst>
              </p:cTn>
              <p:nextCondLst>
                <p:cond evt="onClick" delay="0">
                  <p:tgtEl>
                    <p:spTgt spid="723"/>
                  </p:tgtEl>
                </p:cond>
              </p:nextCondLst>
            </p:seq>
            <p:seq concurrent="1" nextAc="seek">
              <p:cTn id="5351" restart="whenNotActive" fill="hold" evtFilter="cancelBubble" nodeType="interactiveSeq">
                <p:stCondLst>
                  <p:cond evt="onClick" delay="0">
                    <p:tgtEl>
                      <p:spTgt spid="724"/>
                    </p:tgtEl>
                  </p:cond>
                </p:stCondLst>
                <p:endSync evt="end" delay="0">
                  <p:rtn val="all"/>
                </p:endSync>
                <p:childTnLst>
                  <p:par>
                    <p:cTn id="5352" fill="hold">
                      <p:stCondLst>
                        <p:cond delay="0"/>
                      </p:stCondLst>
                      <p:childTnLst>
                        <p:par>
                          <p:cTn id="5353" fill="hold">
                            <p:stCondLst>
                              <p:cond delay="0"/>
                            </p:stCondLst>
                            <p:childTnLst>
                              <p:par>
                                <p:cTn id="5354" presetID="1" presetClass="exit" presetSubtype="0" fill="hold" grpId="1" nodeType="clickEffect">
                                  <p:stCondLst>
                                    <p:cond delay="0"/>
                                  </p:stCondLst>
                                  <p:childTnLst>
                                    <p:set>
                                      <p:cBhvr>
                                        <p:cTn id="5355" dur="1" fill="hold">
                                          <p:stCondLst>
                                            <p:cond delay="0"/>
                                          </p:stCondLst>
                                        </p:cTn>
                                        <p:tgtEl>
                                          <p:spTgt spid="724"/>
                                        </p:tgtEl>
                                        <p:attrNameLst>
                                          <p:attrName>style.visibility</p:attrName>
                                        </p:attrNameLst>
                                      </p:cBhvr>
                                      <p:to>
                                        <p:strVal val="hidden"/>
                                      </p:to>
                                    </p:set>
                                  </p:childTnLst>
                                </p:cTn>
                              </p:par>
                              <p:par>
                                <p:cTn id="5356" presetID="10" presetClass="entr" presetSubtype="0" fill="hold" grpId="8" nodeType="withEffect">
                                  <p:stCondLst>
                                    <p:cond delay="0"/>
                                  </p:stCondLst>
                                  <p:childTnLst>
                                    <p:set>
                                      <p:cBhvr>
                                        <p:cTn id="5357" dur="1" fill="hold">
                                          <p:stCondLst>
                                            <p:cond delay="0"/>
                                          </p:stCondLst>
                                        </p:cTn>
                                        <p:tgtEl>
                                          <p:spTgt spid="689"/>
                                        </p:tgtEl>
                                        <p:attrNameLst>
                                          <p:attrName>style.visibility</p:attrName>
                                        </p:attrNameLst>
                                      </p:cBhvr>
                                      <p:to>
                                        <p:strVal val="visible"/>
                                      </p:to>
                                    </p:set>
                                    <p:animEffect transition="in" filter="fade">
                                      <p:cBhvr>
                                        <p:cTn id="5358" dur="500"/>
                                        <p:tgtEl>
                                          <p:spTgt spid="689"/>
                                        </p:tgtEl>
                                      </p:cBhvr>
                                    </p:animEffect>
                                  </p:childTnLst>
                                </p:cTn>
                              </p:par>
                            </p:childTnLst>
                          </p:cTn>
                        </p:par>
                      </p:childTnLst>
                    </p:cTn>
                  </p:par>
                </p:childTnLst>
              </p:cTn>
              <p:nextCondLst>
                <p:cond evt="onClick" delay="0">
                  <p:tgtEl>
                    <p:spTgt spid="724"/>
                  </p:tgtEl>
                </p:cond>
              </p:nextCondLst>
            </p:seq>
            <p:seq concurrent="1" nextAc="seek">
              <p:cTn id="5359" restart="whenNotActive" fill="hold" evtFilter="cancelBubble" nodeType="interactiveSeq">
                <p:stCondLst>
                  <p:cond evt="onClick" delay="0">
                    <p:tgtEl>
                      <p:spTgt spid="725"/>
                    </p:tgtEl>
                  </p:cond>
                </p:stCondLst>
                <p:endSync evt="end" delay="0">
                  <p:rtn val="all"/>
                </p:endSync>
                <p:childTnLst>
                  <p:par>
                    <p:cTn id="5360" fill="hold">
                      <p:stCondLst>
                        <p:cond delay="0"/>
                      </p:stCondLst>
                      <p:childTnLst>
                        <p:par>
                          <p:cTn id="5361" fill="hold">
                            <p:stCondLst>
                              <p:cond delay="0"/>
                            </p:stCondLst>
                            <p:childTnLst>
                              <p:par>
                                <p:cTn id="5362" presetID="1" presetClass="exit" presetSubtype="0" fill="hold" grpId="0" nodeType="clickEffect">
                                  <p:stCondLst>
                                    <p:cond delay="0"/>
                                  </p:stCondLst>
                                  <p:childTnLst>
                                    <p:set>
                                      <p:cBhvr>
                                        <p:cTn id="5363" dur="1" fill="hold">
                                          <p:stCondLst>
                                            <p:cond delay="0"/>
                                          </p:stCondLst>
                                        </p:cTn>
                                        <p:tgtEl>
                                          <p:spTgt spid="725"/>
                                        </p:tgtEl>
                                        <p:attrNameLst>
                                          <p:attrName>style.visibility</p:attrName>
                                        </p:attrNameLst>
                                      </p:cBhvr>
                                      <p:to>
                                        <p:strVal val="hidden"/>
                                      </p:to>
                                    </p:set>
                                  </p:childTnLst>
                                </p:cTn>
                              </p:par>
                              <p:par>
                                <p:cTn id="5364" presetID="1" presetClass="exit" presetSubtype="0" fill="hold" grpId="5" nodeType="withEffect">
                                  <p:stCondLst>
                                    <p:cond delay="0"/>
                                  </p:stCondLst>
                                  <p:childTnLst>
                                    <p:set>
                                      <p:cBhvr>
                                        <p:cTn id="5365" dur="1" fill="hold">
                                          <p:stCondLst>
                                            <p:cond delay="0"/>
                                          </p:stCondLst>
                                        </p:cTn>
                                        <p:tgtEl>
                                          <p:spTgt spid="681"/>
                                        </p:tgtEl>
                                        <p:attrNameLst>
                                          <p:attrName>style.visibility</p:attrName>
                                        </p:attrNameLst>
                                      </p:cBhvr>
                                      <p:to>
                                        <p:strVal val="hidden"/>
                                      </p:to>
                                    </p:set>
                                  </p:childTnLst>
                                </p:cTn>
                              </p:par>
                              <p:par>
                                <p:cTn id="5366" presetID="10" presetClass="entr" presetSubtype="0" fill="hold" grpId="9" nodeType="withEffect">
                                  <p:stCondLst>
                                    <p:cond delay="0"/>
                                  </p:stCondLst>
                                  <p:childTnLst>
                                    <p:set>
                                      <p:cBhvr>
                                        <p:cTn id="5367" dur="1" fill="hold">
                                          <p:stCondLst>
                                            <p:cond delay="0"/>
                                          </p:stCondLst>
                                        </p:cTn>
                                        <p:tgtEl>
                                          <p:spTgt spid="689"/>
                                        </p:tgtEl>
                                        <p:attrNameLst>
                                          <p:attrName>style.visibility</p:attrName>
                                        </p:attrNameLst>
                                      </p:cBhvr>
                                      <p:to>
                                        <p:strVal val="visible"/>
                                      </p:to>
                                    </p:set>
                                    <p:animEffect transition="in" filter="fade">
                                      <p:cBhvr>
                                        <p:cTn id="5368" dur="500"/>
                                        <p:tgtEl>
                                          <p:spTgt spid="689"/>
                                        </p:tgtEl>
                                      </p:cBhvr>
                                    </p:animEffect>
                                  </p:childTnLst>
                                </p:cTn>
                              </p:par>
                            </p:childTnLst>
                          </p:cTn>
                        </p:par>
                      </p:childTnLst>
                    </p:cTn>
                  </p:par>
                </p:childTnLst>
              </p:cTn>
              <p:nextCondLst>
                <p:cond evt="onClick" delay="0">
                  <p:tgtEl>
                    <p:spTgt spid="725"/>
                  </p:tgtEl>
                </p:cond>
              </p:nextCondLst>
            </p:seq>
            <p:seq concurrent="1" nextAc="seek">
              <p:cTn id="5369" restart="whenNotActive" fill="hold" evtFilter="cancelBubble" nodeType="interactiveSeq">
                <p:stCondLst>
                  <p:cond evt="onClick" delay="0">
                    <p:tgtEl>
                      <p:spTgt spid="726"/>
                    </p:tgtEl>
                  </p:cond>
                </p:stCondLst>
                <p:endSync evt="end" delay="0">
                  <p:rtn val="all"/>
                </p:endSync>
                <p:childTnLst>
                  <p:par>
                    <p:cTn id="5370" fill="hold">
                      <p:stCondLst>
                        <p:cond delay="0"/>
                      </p:stCondLst>
                      <p:childTnLst>
                        <p:par>
                          <p:cTn id="5371" fill="hold">
                            <p:stCondLst>
                              <p:cond delay="0"/>
                            </p:stCondLst>
                            <p:childTnLst>
                              <p:par>
                                <p:cTn id="5372" presetID="1" presetClass="exit" presetSubtype="0" fill="hold" grpId="1" nodeType="clickEffect">
                                  <p:stCondLst>
                                    <p:cond delay="0"/>
                                  </p:stCondLst>
                                  <p:childTnLst>
                                    <p:set>
                                      <p:cBhvr>
                                        <p:cTn id="5373" dur="1" fill="hold">
                                          <p:stCondLst>
                                            <p:cond delay="0"/>
                                          </p:stCondLst>
                                        </p:cTn>
                                        <p:tgtEl>
                                          <p:spTgt spid="726"/>
                                        </p:tgtEl>
                                        <p:attrNameLst>
                                          <p:attrName>style.visibility</p:attrName>
                                        </p:attrNameLst>
                                      </p:cBhvr>
                                      <p:to>
                                        <p:strVal val="hidden"/>
                                      </p:to>
                                    </p:set>
                                  </p:childTnLst>
                                </p:cTn>
                              </p:par>
                              <p:par>
                                <p:cTn id="5374" presetID="1" presetClass="exit" presetSubtype="0" fill="hold" grpId="3" nodeType="withEffect">
                                  <p:stCondLst>
                                    <p:cond delay="0"/>
                                  </p:stCondLst>
                                  <p:childTnLst>
                                    <p:set>
                                      <p:cBhvr>
                                        <p:cTn id="5375" dur="1" fill="hold">
                                          <p:stCondLst>
                                            <p:cond delay="0"/>
                                          </p:stCondLst>
                                        </p:cTn>
                                        <p:tgtEl>
                                          <p:spTgt spid="681"/>
                                        </p:tgtEl>
                                        <p:attrNameLst>
                                          <p:attrName>style.visibility</p:attrName>
                                        </p:attrNameLst>
                                      </p:cBhvr>
                                      <p:to>
                                        <p:strVal val="hidden"/>
                                      </p:to>
                                    </p:set>
                                  </p:childTnLst>
                                </p:cTn>
                              </p:par>
                              <p:par>
                                <p:cTn id="5376" presetID="10" presetClass="entr" presetSubtype="0" fill="hold" grpId="10" nodeType="withEffect">
                                  <p:stCondLst>
                                    <p:cond delay="0"/>
                                  </p:stCondLst>
                                  <p:childTnLst>
                                    <p:set>
                                      <p:cBhvr>
                                        <p:cTn id="5377" dur="1" fill="hold">
                                          <p:stCondLst>
                                            <p:cond delay="0"/>
                                          </p:stCondLst>
                                        </p:cTn>
                                        <p:tgtEl>
                                          <p:spTgt spid="689"/>
                                        </p:tgtEl>
                                        <p:attrNameLst>
                                          <p:attrName>style.visibility</p:attrName>
                                        </p:attrNameLst>
                                      </p:cBhvr>
                                      <p:to>
                                        <p:strVal val="visible"/>
                                      </p:to>
                                    </p:set>
                                    <p:animEffect transition="in" filter="fade">
                                      <p:cBhvr>
                                        <p:cTn id="5378" dur="500"/>
                                        <p:tgtEl>
                                          <p:spTgt spid="689"/>
                                        </p:tgtEl>
                                      </p:cBhvr>
                                    </p:animEffect>
                                  </p:childTnLst>
                                </p:cTn>
                              </p:par>
                            </p:childTnLst>
                          </p:cTn>
                        </p:par>
                      </p:childTnLst>
                    </p:cTn>
                  </p:par>
                </p:childTnLst>
              </p:cTn>
              <p:nextCondLst>
                <p:cond evt="onClick" delay="0">
                  <p:tgtEl>
                    <p:spTgt spid="726"/>
                  </p:tgtEl>
                </p:cond>
              </p:nextCondLst>
            </p:seq>
            <p:seq concurrent="1" nextAc="seek">
              <p:cTn id="5379" restart="whenNotActive" fill="hold" evtFilter="cancelBubble" nodeType="interactiveSeq">
                <p:stCondLst>
                  <p:cond evt="onClick" delay="0">
                    <p:tgtEl>
                      <p:spTgt spid="727"/>
                    </p:tgtEl>
                  </p:cond>
                </p:stCondLst>
                <p:endSync evt="end" delay="0">
                  <p:rtn val="all"/>
                </p:endSync>
                <p:childTnLst>
                  <p:par>
                    <p:cTn id="5380" fill="hold">
                      <p:stCondLst>
                        <p:cond delay="0"/>
                      </p:stCondLst>
                      <p:childTnLst>
                        <p:par>
                          <p:cTn id="5381" fill="hold">
                            <p:stCondLst>
                              <p:cond delay="0"/>
                            </p:stCondLst>
                            <p:childTnLst>
                              <p:par>
                                <p:cTn id="5382" presetID="1" presetClass="exit" presetSubtype="0" fill="hold" grpId="1" nodeType="clickEffect">
                                  <p:stCondLst>
                                    <p:cond delay="0"/>
                                  </p:stCondLst>
                                  <p:childTnLst>
                                    <p:set>
                                      <p:cBhvr>
                                        <p:cTn id="5383" dur="1" fill="hold">
                                          <p:stCondLst>
                                            <p:cond delay="0"/>
                                          </p:stCondLst>
                                        </p:cTn>
                                        <p:tgtEl>
                                          <p:spTgt spid="727"/>
                                        </p:tgtEl>
                                        <p:attrNameLst>
                                          <p:attrName>style.visibility</p:attrName>
                                        </p:attrNameLst>
                                      </p:cBhvr>
                                      <p:to>
                                        <p:strVal val="hidden"/>
                                      </p:to>
                                    </p:set>
                                  </p:childTnLst>
                                </p:cTn>
                              </p:par>
                              <p:par>
                                <p:cTn id="5384" presetID="1" presetClass="exit" presetSubtype="0" fill="hold" grpId="1" nodeType="withEffect">
                                  <p:stCondLst>
                                    <p:cond delay="0"/>
                                  </p:stCondLst>
                                  <p:childTnLst>
                                    <p:set>
                                      <p:cBhvr>
                                        <p:cTn id="5385" dur="1" fill="hold">
                                          <p:stCondLst>
                                            <p:cond delay="0"/>
                                          </p:stCondLst>
                                        </p:cTn>
                                        <p:tgtEl>
                                          <p:spTgt spid="688"/>
                                        </p:tgtEl>
                                        <p:attrNameLst>
                                          <p:attrName>style.visibility</p:attrName>
                                        </p:attrNameLst>
                                      </p:cBhvr>
                                      <p:to>
                                        <p:strVal val="hidden"/>
                                      </p:to>
                                    </p:set>
                                  </p:childTnLst>
                                </p:cTn>
                              </p:par>
                              <p:par>
                                <p:cTn id="5386" presetID="10" presetClass="entr" presetSubtype="0" fill="hold" grpId="11" nodeType="withEffect">
                                  <p:stCondLst>
                                    <p:cond delay="0"/>
                                  </p:stCondLst>
                                  <p:childTnLst>
                                    <p:set>
                                      <p:cBhvr>
                                        <p:cTn id="5387" dur="1" fill="hold">
                                          <p:stCondLst>
                                            <p:cond delay="0"/>
                                          </p:stCondLst>
                                        </p:cTn>
                                        <p:tgtEl>
                                          <p:spTgt spid="689"/>
                                        </p:tgtEl>
                                        <p:attrNameLst>
                                          <p:attrName>style.visibility</p:attrName>
                                        </p:attrNameLst>
                                      </p:cBhvr>
                                      <p:to>
                                        <p:strVal val="visible"/>
                                      </p:to>
                                    </p:set>
                                    <p:animEffect transition="in" filter="fade">
                                      <p:cBhvr>
                                        <p:cTn id="5388" dur="500"/>
                                        <p:tgtEl>
                                          <p:spTgt spid="689"/>
                                        </p:tgtEl>
                                      </p:cBhvr>
                                    </p:animEffect>
                                  </p:childTnLst>
                                </p:cTn>
                              </p:par>
                            </p:childTnLst>
                          </p:cTn>
                        </p:par>
                      </p:childTnLst>
                    </p:cTn>
                  </p:par>
                </p:childTnLst>
              </p:cTn>
              <p:nextCondLst>
                <p:cond evt="onClick" delay="0">
                  <p:tgtEl>
                    <p:spTgt spid="727"/>
                  </p:tgtEl>
                </p:cond>
              </p:nextCondLst>
            </p:seq>
            <p:seq concurrent="1" nextAc="seek">
              <p:cTn id="5389" restart="whenNotActive" fill="hold" evtFilter="cancelBubble" nodeType="interactiveSeq">
                <p:stCondLst>
                  <p:cond evt="onClick" delay="0">
                    <p:tgtEl>
                      <p:spTgt spid="66"/>
                    </p:tgtEl>
                  </p:cond>
                </p:stCondLst>
                <p:endSync evt="end" delay="0">
                  <p:rtn val="all"/>
                </p:endSync>
                <p:childTnLst>
                  <p:par>
                    <p:cTn id="5390" fill="hold">
                      <p:stCondLst>
                        <p:cond delay="0"/>
                      </p:stCondLst>
                      <p:childTnLst>
                        <p:par>
                          <p:cTn id="5391" fill="hold">
                            <p:stCondLst>
                              <p:cond delay="0"/>
                            </p:stCondLst>
                            <p:childTnLst>
                              <p:par>
                                <p:cTn id="5392" presetID="1" presetClass="entr" presetSubtype="0" fill="hold" grpId="2" nodeType="withEffect">
                                  <p:stCondLst>
                                    <p:cond delay="0"/>
                                  </p:stCondLst>
                                  <p:childTnLst>
                                    <p:set>
                                      <p:cBhvr>
                                        <p:cTn id="5393" dur="1" fill="hold">
                                          <p:stCondLst>
                                            <p:cond delay="0"/>
                                          </p:stCondLst>
                                        </p:cTn>
                                        <p:tgtEl>
                                          <p:spTgt spid="67"/>
                                        </p:tgtEl>
                                        <p:attrNameLst>
                                          <p:attrName>style.visibility</p:attrName>
                                        </p:attrNameLst>
                                      </p:cBhvr>
                                      <p:to>
                                        <p:strVal val="visible"/>
                                      </p:to>
                                    </p:set>
                                  </p:childTnLst>
                                </p:cTn>
                              </p:par>
                              <p:par>
                                <p:cTn id="5394" presetID="1" presetClass="entr" presetSubtype="0" fill="hold" grpId="12" nodeType="withEffect">
                                  <p:stCondLst>
                                    <p:cond delay="0"/>
                                  </p:stCondLst>
                                  <p:childTnLst>
                                    <p:set>
                                      <p:cBhvr>
                                        <p:cTn id="5395" dur="1" fill="hold">
                                          <p:stCondLst>
                                            <p:cond delay="0"/>
                                          </p:stCondLst>
                                        </p:cTn>
                                        <p:tgtEl>
                                          <p:spTgt spid="24"/>
                                        </p:tgtEl>
                                        <p:attrNameLst>
                                          <p:attrName>style.visibility</p:attrName>
                                        </p:attrNameLst>
                                      </p:cBhvr>
                                      <p:to>
                                        <p:strVal val="visible"/>
                                      </p:to>
                                    </p:set>
                                  </p:childTnLst>
                                </p:cTn>
                              </p:par>
                              <p:par>
                                <p:cTn id="5396" presetID="1" presetClass="entr" presetSubtype="0" fill="hold" grpId="12" nodeType="withEffect">
                                  <p:stCondLst>
                                    <p:cond delay="0"/>
                                  </p:stCondLst>
                                  <p:childTnLst>
                                    <p:set>
                                      <p:cBhvr>
                                        <p:cTn id="5397" dur="1" fill="hold">
                                          <p:stCondLst>
                                            <p:cond delay="0"/>
                                          </p:stCondLst>
                                        </p:cTn>
                                        <p:tgtEl>
                                          <p:spTgt spid="25"/>
                                        </p:tgtEl>
                                        <p:attrNameLst>
                                          <p:attrName>style.visibility</p:attrName>
                                        </p:attrNameLst>
                                      </p:cBhvr>
                                      <p:to>
                                        <p:strVal val="visible"/>
                                      </p:to>
                                    </p:set>
                                  </p:childTnLst>
                                </p:cTn>
                              </p:par>
                              <p:par>
                                <p:cTn id="5398" presetID="1" presetClass="entr" presetSubtype="0" fill="hold" grpId="12" nodeType="withEffect">
                                  <p:stCondLst>
                                    <p:cond delay="0"/>
                                  </p:stCondLst>
                                  <p:childTnLst>
                                    <p:set>
                                      <p:cBhvr>
                                        <p:cTn id="5399" dur="1" fill="hold">
                                          <p:stCondLst>
                                            <p:cond delay="0"/>
                                          </p:stCondLst>
                                        </p:cTn>
                                        <p:tgtEl>
                                          <p:spTgt spid="23"/>
                                        </p:tgtEl>
                                        <p:attrNameLst>
                                          <p:attrName>style.visibility</p:attrName>
                                        </p:attrNameLst>
                                      </p:cBhvr>
                                      <p:to>
                                        <p:strVal val="visible"/>
                                      </p:to>
                                    </p:set>
                                  </p:childTnLst>
                                </p:cTn>
                              </p:par>
                              <p:par>
                                <p:cTn id="5400" presetID="1" presetClass="entr" presetSubtype="0" fill="hold" grpId="12" nodeType="withEffect">
                                  <p:stCondLst>
                                    <p:cond delay="0"/>
                                  </p:stCondLst>
                                  <p:childTnLst>
                                    <p:set>
                                      <p:cBhvr>
                                        <p:cTn id="5401" dur="1" fill="hold">
                                          <p:stCondLst>
                                            <p:cond delay="0"/>
                                          </p:stCondLst>
                                        </p:cTn>
                                        <p:tgtEl>
                                          <p:spTgt spid="22"/>
                                        </p:tgtEl>
                                        <p:attrNameLst>
                                          <p:attrName>style.visibility</p:attrName>
                                        </p:attrNameLst>
                                      </p:cBhvr>
                                      <p:to>
                                        <p:strVal val="visible"/>
                                      </p:to>
                                    </p:set>
                                  </p:childTnLst>
                                </p:cTn>
                              </p:par>
                              <p:par>
                                <p:cTn id="5402" presetID="1" presetClass="exit" presetSubtype="0" fill="hold" grpId="2" nodeType="withEffect">
                                  <p:stCondLst>
                                    <p:cond delay="0"/>
                                  </p:stCondLst>
                                  <p:childTnLst>
                                    <p:set>
                                      <p:cBhvr>
                                        <p:cTn id="5403" dur="1" fill="hold">
                                          <p:stCondLst>
                                            <p:cond delay="0"/>
                                          </p:stCondLst>
                                        </p:cTn>
                                        <p:tgtEl>
                                          <p:spTgt spid="8"/>
                                        </p:tgtEl>
                                        <p:attrNameLst>
                                          <p:attrName>style.visibility</p:attrName>
                                        </p:attrNameLst>
                                      </p:cBhvr>
                                      <p:to>
                                        <p:strVal val="hidden"/>
                                      </p:to>
                                    </p:set>
                                  </p:childTnLst>
                                </p:cTn>
                              </p:par>
                              <p:par>
                                <p:cTn id="5404" presetID="1" presetClass="exit" presetSubtype="0" fill="hold" grpId="6" nodeType="withEffect">
                                  <p:stCondLst>
                                    <p:cond delay="0"/>
                                  </p:stCondLst>
                                  <p:childTnLst>
                                    <p:set>
                                      <p:cBhvr>
                                        <p:cTn id="5405" dur="1" fill="hold">
                                          <p:stCondLst>
                                            <p:cond delay="0"/>
                                          </p:stCondLst>
                                        </p:cTn>
                                        <p:tgtEl>
                                          <p:spTgt spid="17"/>
                                        </p:tgtEl>
                                        <p:attrNameLst>
                                          <p:attrName>style.visibility</p:attrName>
                                        </p:attrNameLst>
                                      </p:cBhvr>
                                      <p:to>
                                        <p:strVal val="hidden"/>
                                      </p:to>
                                    </p:set>
                                  </p:childTnLst>
                                </p:cTn>
                              </p:par>
                              <p:par>
                                <p:cTn id="5406" presetID="1" presetClass="exit" presetSubtype="0" fill="hold" grpId="2" nodeType="withEffect">
                                  <p:stCondLst>
                                    <p:cond delay="0"/>
                                  </p:stCondLst>
                                  <p:childTnLst>
                                    <p:set>
                                      <p:cBhvr>
                                        <p:cTn id="5407" dur="1" fill="hold">
                                          <p:stCondLst>
                                            <p:cond delay="0"/>
                                          </p:stCondLst>
                                        </p:cTn>
                                        <p:tgtEl>
                                          <p:spTgt spid="9"/>
                                        </p:tgtEl>
                                        <p:attrNameLst>
                                          <p:attrName>style.visibility</p:attrName>
                                        </p:attrNameLst>
                                      </p:cBhvr>
                                      <p:to>
                                        <p:strVal val="hidden"/>
                                      </p:to>
                                    </p:set>
                                  </p:childTnLst>
                                </p:cTn>
                              </p:par>
                              <p:par>
                                <p:cTn id="5408" presetID="1" presetClass="exit" presetSubtype="0" fill="hold" grpId="2" nodeType="withEffect">
                                  <p:stCondLst>
                                    <p:cond delay="0"/>
                                  </p:stCondLst>
                                  <p:childTnLst>
                                    <p:set>
                                      <p:cBhvr>
                                        <p:cTn id="5409" dur="1" fill="hold">
                                          <p:stCondLst>
                                            <p:cond delay="0"/>
                                          </p:stCondLst>
                                        </p:cTn>
                                        <p:tgtEl>
                                          <p:spTgt spid="10"/>
                                        </p:tgtEl>
                                        <p:attrNameLst>
                                          <p:attrName>style.visibility</p:attrName>
                                        </p:attrNameLst>
                                      </p:cBhvr>
                                      <p:to>
                                        <p:strVal val="hidden"/>
                                      </p:to>
                                    </p:set>
                                  </p:childTnLst>
                                </p:cTn>
                              </p:par>
                              <p:par>
                                <p:cTn id="5410" presetID="1" presetClass="exit" presetSubtype="0" fill="hold" grpId="2" nodeType="withEffect">
                                  <p:stCondLst>
                                    <p:cond delay="0"/>
                                  </p:stCondLst>
                                  <p:childTnLst>
                                    <p:set>
                                      <p:cBhvr>
                                        <p:cTn id="5411" dur="1" fill="hold">
                                          <p:stCondLst>
                                            <p:cond delay="0"/>
                                          </p:stCondLst>
                                        </p:cTn>
                                        <p:tgtEl>
                                          <p:spTgt spid="19"/>
                                        </p:tgtEl>
                                        <p:attrNameLst>
                                          <p:attrName>style.visibility</p:attrName>
                                        </p:attrNameLst>
                                      </p:cBhvr>
                                      <p:to>
                                        <p:strVal val="hidden"/>
                                      </p:to>
                                    </p:set>
                                  </p:childTnLst>
                                </p:cTn>
                              </p:par>
                              <p:par>
                                <p:cTn id="5412" presetID="1" presetClass="exit" presetSubtype="0" fill="hold" grpId="2" nodeType="withEffect">
                                  <p:stCondLst>
                                    <p:cond delay="0"/>
                                  </p:stCondLst>
                                  <p:childTnLst>
                                    <p:set>
                                      <p:cBhvr>
                                        <p:cTn id="5413" dur="1" fill="hold">
                                          <p:stCondLst>
                                            <p:cond delay="0"/>
                                          </p:stCondLst>
                                        </p:cTn>
                                        <p:tgtEl>
                                          <p:spTgt spid="12"/>
                                        </p:tgtEl>
                                        <p:attrNameLst>
                                          <p:attrName>style.visibility</p:attrName>
                                        </p:attrNameLst>
                                      </p:cBhvr>
                                      <p:to>
                                        <p:strVal val="hidden"/>
                                      </p:to>
                                    </p:set>
                                  </p:childTnLst>
                                </p:cTn>
                              </p:par>
                              <p:par>
                                <p:cTn id="5414" presetID="1" presetClass="exit" presetSubtype="0" fill="hold" grpId="2" nodeType="withEffect">
                                  <p:stCondLst>
                                    <p:cond delay="0"/>
                                  </p:stCondLst>
                                  <p:childTnLst>
                                    <p:set>
                                      <p:cBhvr>
                                        <p:cTn id="5415" dur="1" fill="hold">
                                          <p:stCondLst>
                                            <p:cond delay="0"/>
                                          </p:stCondLst>
                                        </p:cTn>
                                        <p:tgtEl>
                                          <p:spTgt spid="13"/>
                                        </p:tgtEl>
                                        <p:attrNameLst>
                                          <p:attrName>style.visibility</p:attrName>
                                        </p:attrNameLst>
                                      </p:cBhvr>
                                      <p:to>
                                        <p:strVal val="hidden"/>
                                      </p:to>
                                    </p:set>
                                  </p:childTnLst>
                                </p:cTn>
                              </p:par>
                              <p:par>
                                <p:cTn id="5416" presetID="1" presetClass="exit" presetSubtype="0" fill="hold" grpId="2" nodeType="withEffect">
                                  <p:stCondLst>
                                    <p:cond delay="0"/>
                                  </p:stCondLst>
                                  <p:childTnLst>
                                    <p:set>
                                      <p:cBhvr>
                                        <p:cTn id="5417" dur="1" fill="hold">
                                          <p:stCondLst>
                                            <p:cond delay="0"/>
                                          </p:stCondLst>
                                        </p:cTn>
                                        <p:tgtEl>
                                          <p:spTgt spid="11"/>
                                        </p:tgtEl>
                                        <p:attrNameLst>
                                          <p:attrName>style.visibility</p:attrName>
                                        </p:attrNameLst>
                                      </p:cBhvr>
                                      <p:to>
                                        <p:strVal val="hidden"/>
                                      </p:to>
                                    </p:set>
                                  </p:childTnLst>
                                </p:cTn>
                              </p:par>
                              <p:par>
                                <p:cTn id="5418" presetID="1" presetClass="exit" presetSubtype="0" fill="hold" grpId="2" nodeType="withEffect">
                                  <p:stCondLst>
                                    <p:cond delay="0"/>
                                  </p:stCondLst>
                                  <p:childTnLst>
                                    <p:set>
                                      <p:cBhvr>
                                        <p:cTn id="5419" dur="1" fill="hold">
                                          <p:stCondLst>
                                            <p:cond delay="0"/>
                                          </p:stCondLst>
                                        </p:cTn>
                                        <p:tgtEl>
                                          <p:spTgt spid="32"/>
                                        </p:tgtEl>
                                        <p:attrNameLst>
                                          <p:attrName>style.visibility</p:attrName>
                                        </p:attrNameLst>
                                      </p:cBhvr>
                                      <p:to>
                                        <p:strVal val="hidden"/>
                                      </p:to>
                                    </p:set>
                                  </p:childTnLst>
                                </p:cTn>
                              </p:par>
                              <p:par>
                                <p:cTn id="5420" presetID="1" presetClass="exit" presetSubtype="0" fill="hold" grpId="6" nodeType="withEffect">
                                  <p:stCondLst>
                                    <p:cond delay="0"/>
                                  </p:stCondLst>
                                  <p:childTnLst>
                                    <p:set>
                                      <p:cBhvr>
                                        <p:cTn id="5421" dur="1" fill="hold">
                                          <p:stCondLst>
                                            <p:cond delay="0"/>
                                          </p:stCondLst>
                                        </p:cTn>
                                        <p:tgtEl>
                                          <p:spTgt spid="16"/>
                                        </p:tgtEl>
                                        <p:attrNameLst>
                                          <p:attrName>style.visibility</p:attrName>
                                        </p:attrNameLst>
                                      </p:cBhvr>
                                      <p:to>
                                        <p:strVal val="hidden"/>
                                      </p:to>
                                    </p:set>
                                  </p:childTnLst>
                                </p:cTn>
                              </p:par>
                              <p:par>
                                <p:cTn id="5422" presetID="1" presetClass="exit" presetSubtype="0" fill="hold" grpId="2" nodeType="withEffect">
                                  <p:stCondLst>
                                    <p:cond delay="0"/>
                                  </p:stCondLst>
                                  <p:childTnLst>
                                    <p:set>
                                      <p:cBhvr>
                                        <p:cTn id="5423" dur="1" fill="hold">
                                          <p:stCondLst>
                                            <p:cond delay="0"/>
                                          </p:stCondLst>
                                        </p:cTn>
                                        <p:tgtEl>
                                          <p:spTgt spid="33"/>
                                        </p:tgtEl>
                                        <p:attrNameLst>
                                          <p:attrName>style.visibility</p:attrName>
                                        </p:attrNameLst>
                                      </p:cBhvr>
                                      <p:to>
                                        <p:strVal val="hidden"/>
                                      </p:to>
                                    </p:set>
                                  </p:childTnLst>
                                </p:cTn>
                              </p:par>
                              <p:par>
                                <p:cTn id="5424" presetID="1" presetClass="exit" presetSubtype="0" fill="hold" grpId="2" nodeType="withEffect">
                                  <p:stCondLst>
                                    <p:cond delay="0"/>
                                  </p:stCondLst>
                                  <p:childTnLst>
                                    <p:set>
                                      <p:cBhvr>
                                        <p:cTn id="5425" dur="1" fill="hold">
                                          <p:stCondLst>
                                            <p:cond delay="0"/>
                                          </p:stCondLst>
                                        </p:cTn>
                                        <p:tgtEl>
                                          <p:spTgt spid="34"/>
                                        </p:tgtEl>
                                        <p:attrNameLst>
                                          <p:attrName>style.visibility</p:attrName>
                                        </p:attrNameLst>
                                      </p:cBhvr>
                                      <p:to>
                                        <p:strVal val="hidden"/>
                                      </p:to>
                                    </p:set>
                                  </p:childTnLst>
                                </p:cTn>
                              </p:par>
                              <p:par>
                                <p:cTn id="5426" presetID="1" presetClass="exit" presetSubtype="0" fill="hold" grpId="2" nodeType="withEffect">
                                  <p:stCondLst>
                                    <p:cond delay="0"/>
                                  </p:stCondLst>
                                  <p:childTnLst>
                                    <p:set>
                                      <p:cBhvr>
                                        <p:cTn id="5427" dur="1" fill="hold">
                                          <p:stCondLst>
                                            <p:cond delay="0"/>
                                          </p:stCondLst>
                                        </p:cTn>
                                        <p:tgtEl>
                                          <p:spTgt spid="36"/>
                                        </p:tgtEl>
                                        <p:attrNameLst>
                                          <p:attrName>style.visibility</p:attrName>
                                        </p:attrNameLst>
                                      </p:cBhvr>
                                      <p:to>
                                        <p:strVal val="hidden"/>
                                      </p:to>
                                    </p:set>
                                  </p:childTnLst>
                                </p:cTn>
                              </p:par>
                              <p:par>
                                <p:cTn id="5428" presetID="1" presetClass="exit" presetSubtype="0" fill="hold" grpId="2" nodeType="withEffect">
                                  <p:stCondLst>
                                    <p:cond delay="0"/>
                                  </p:stCondLst>
                                  <p:childTnLst>
                                    <p:set>
                                      <p:cBhvr>
                                        <p:cTn id="5429" dur="1" fill="hold">
                                          <p:stCondLst>
                                            <p:cond delay="0"/>
                                          </p:stCondLst>
                                        </p:cTn>
                                        <p:tgtEl>
                                          <p:spTgt spid="37"/>
                                        </p:tgtEl>
                                        <p:attrNameLst>
                                          <p:attrName>style.visibility</p:attrName>
                                        </p:attrNameLst>
                                      </p:cBhvr>
                                      <p:to>
                                        <p:strVal val="hidden"/>
                                      </p:to>
                                    </p:set>
                                  </p:childTnLst>
                                </p:cTn>
                              </p:par>
                              <p:par>
                                <p:cTn id="5430" presetID="1" presetClass="exit" presetSubtype="0" fill="hold" grpId="2" nodeType="withEffect">
                                  <p:stCondLst>
                                    <p:cond delay="0"/>
                                  </p:stCondLst>
                                  <p:childTnLst>
                                    <p:set>
                                      <p:cBhvr>
                                        <p:cTn id="5431" dur="1" fill="hold">
                                          <p:stCondLst>
                                            <p:cond delay="0"/>
                                          </p:stCondLst>
                                        </p:cTn>
                                        <p:tgtEl>
                                          <p:spTgt spid="35"/>
                                        </p:tgtEl>
                                        <p:attrNameLst>
                                          <p:attrName>style.visibility</p:attrName>
                                        </p:attrNameLst>
                                      </p:cBhvr>
                                      <p:to>
                                        <p:strVal val="hidden"/>
                                      </p:to>
                                    </p:set>
                                  </p:childTnLst>
                                </p:cTn>
                              </p:par>
                              <p:par>
                                <p:cTn id="5432" presetID="1" presetClass="exit" presetSubtype="0" fill="hold" grpId="2" nodeType="withEffect">
                                  <p:stCondLst>
                                    <p:cond delay="0"/>
                                  </p:stCondLst>
                                  <p:childTnLst>
                                    <p:set>
                                      <p:cBhvr>
                                        <p:cTn id="5433" dur="1" fill="hold">
                                          <p:stCondLst>
                                            <p:cond delay="0"/>
                                          </p:stCondLst>
                                        </p:cTn>
                                        <p:tgtEl>
                                          <p:spTgt spid="18"/>
                                        </p:tgtEl>
                                        <p:attrNameLst>
                                          <p:attrName>style.visibility</p:attrName>
                                        </p:attrNameLst>
                                      </p:cBhvr>
                                      <p:to>
                                        <p:strVal val="hidden"/>
                                      </p:to>
                                    </p:set>
                                  </p:childTnLst>
                                </p:cTn>
                              </p:par>
                              <p:par>
                                <p:cTn id="5434" presetID="1" presetClass="exit" presetSubtype="0" fill="hold" grpId="2" nodeType="withEffect">
                                  <p:stCondLst>
                                    <p:cond delay="0"/>
                                  </p:stCondLst>
                                  <p:childTnLst>
                                    <p:set>
                                      <p:cBhvr>
                                        <p:cTn id="5435" dur="1" fill="hold">
                                          <p:stCondLst>
                                            <p:cond delay="0"/>
                                          </p:stCondLst>
                                        </p:cTn>
                                        <p:tgtEl>
                                          <p:spTgt spid="44"/>
                                        </p:tgtEl>
                                        <p:attrNameLst>
                                          <p:attrName>style.visibility</p:attrName>
                                        </p:attrNameLst>
                                      </p:cBhvr>
                                      <p:to>
                                        <p:strVal val="hidden"/>
                                      </p:to>
                                    </p:set>
                                  </p:childTnLst>
                                </p:cTn>
                              </p:par>
                              <p:par>
                                <p:cTn id="5436" presetID="1" presetClass="exit" presetSubtype="0" fill="hold" grpId="2" nodeType="withEffect">
                                  <p:stCondLst>
                                    <p:cond delay="0"/>
                                  </p:stCondLst>
                                  <p:childTnLst>
                                    <p:set>
                                      <p:cBhvr>
                                        <p:cTn id="5437" dur="1" fill="hold">
                                          <p:stCondLst>
                                            <p:cond delay="0"/>
                                          </p:stCondLst>
                                        </p:cTn>
                                        <p:tgtEl>
                                          <p:spTgt spid="20"/>
                                        </p:tgtEl>
                                        <p:attrNameLst>
                                          <p:attrName>style.visibility</p:attrName>
                                        </p:attrNameLst>
                                      </p:cBhvr>
                                      <p:to>
                                        <p:strVal val="hidden"/>
                                      </p:to>
                                    </p:set>
                                  </p:childTnLst>
                                </p:cTn>
                              </p:par>
                              <p:par>
                                <p:cTn id="5438" presetID="1" presetClass="exit" presetSubtype="0" fill="hold" grpId="2" nodeType="withEffect">
                                  <p:stCondLst>
                                    <p:cond delay="0"/>
                                  </p:stCondLst>
                                  <p:childTnLst>
                                    <p:set>
                                      <p:cBhvr>
                                        <p:cTn id="5439" dur="1" fill="hold">
                                          <p:stCondLst>
                                            <p:cond delay="0"/>
                                          </p:stCondLst>
                                        </p:cTn>
                                        <p:tgtEl>
                                          <p:spTgt spid="45"/>
                                        </p:tgtEl>
                                        <p:attrNameLst>
                                          <p:attrName>style.visibility</p:attrName>
                                        </p:attrNameLst>
                                      </p:cBhvr>
                                      <p:to>
                                        <p:strVal val="hidden"/>
                                      </p:to>
                                    </p:set>
                                  </p:childTnLst>
                                </p:cTn>
                              </p:par>
                              <p:par>
                                <p:cTn id="5440" presetID="1" presetClass="exit" presetSubtype="0" fill="hold" grpId="2" nodeType="withEffect">
                                  <p:stCondLst>
                                    <p:cond delay="0"/>
                                  </p:stCondLst>
                                  <p:childTnLst>
                                    <p:set>
                                      <p:cBhvr>
                                        <p:cTn id="5441" dur="1" fill="hold">
                                          <p:stCondLst>
                                            <p:cond delay="0"/>
                                          </p:stCondLst>
                                        </p:cTn>
                                        <p:tgtEl>
                                          <p:spTgt spid="46"/>
                                        </p:tgtEl>
                                        <p:attrNameLst>
                                          <p:attrName>style.visibility</p:attrName>
                                        </p:attrNameLst>
                                      </p:cBhvr>
                                      <p:to>
                                        <p:strVal val="hidden"/>
                                      </p:to>
                                    </p:set>
                                  </p:childTnLst>
                                </p:cTn>
                              </p:par>
                              <p:par>
                                <p:cTn id="5442" presetID="1" presetClass="exit" presetSubtype="0" fill="hold" grpId="6" nodeType="withEffect">
                                  <p:stCondLst>
                                    <p:cond delay="0"/>
                                  </p:stCondLst>
                                  <p:childTnLst>
                                    <p:set>
                                      <p:cBhvr>
                                        <p:cTn id="5443" dur="1" fill="hold">
                                          <p:stCondLst>
                                            <p:cond delay="0"/>
                                          </p:stCondLst>
                                        </p:cTn>
                                        <p:tgtEl>
                                          <p:spTgt spid="15"/>
                                        </p:tgtEl>
                                        <p:attrNameLst>
                                          <p:attrName>style.visibility</p:attrName>
                                        </p:attrNameLst>
                                      </p:cBhvr>
                                      <p:to>
                                        <p:strVal val="hidden"/>
                                      </p:to>
                                    </p:set>
                                  </p:childTnLst>
                                </p:cTn>
                              </p:par>
                              <p:par>
                                <p:cTn id="5444" presetID="1" presetClass="exit" presetSubtype="0" fill="hold" grpId="2" nodeType="withEffect">
                                  <p:stCondLst>
                                    <p:cond delay="0"/>
                                  </p:stCondLst>
                                  <p:childTnLst>
                                    <p:set>
                                      <p:cBhvr>
                                        <p:cTn id="5445" dur="1" fill="hold">
                                          <p:stCondLst>
                                            <p:cond delay="0"/>
                                          </p:stCondLst>
                                        </p:cTn>
                                        <p:tgtEl>
                                          <p:spTgt spid="48"/>
                                        </p:tgtEl>
                                        <p:attrNameLst>
                                          <p:attrName>style.visibility</p:attrName>
                                        </p:attrNameLst>
                                      </p:cBhvr>
                                      <p:to>
                                        <p:strVal val="hidden"/>
                                      </p:to>
                                    </p:set>
                                  </p:childTnLst>
                                </p:cTn>
                              </p:par>
                              <p:par>
                                <p:cTn id="5446" presetID="1" presetClass="exit" presetSubtype="0" fill="hold" grpId="2" nodeType="withEffect">
                                  <p:stCondLst>
                                    <p:cond delay="0"/>
                                  </p:stCondLst>
                                  <p:childTnLst>
                                    <p:set>
                                      <p:cBhvr>
                                        <p:cTn id="5447" dur="1" fill="hold">
                                          <p:stCondLst>
                                            <p:cond delay="0"/>
                                          </p:stCondLst>
                                        </p:cTn>
                                        <p:tgtEl>
                                          <p:spTgt spid="49"/>
                                        </p:tgtEl>
                                        <p:attrNameLst>
                                          <p:attrName>style.visibility</p:attrName>
                                        </p:attrNameLst>
                                      </p:cBhvr>
                                      <p:to>
                                        <p:strVal val="hidden"/>
                                      </p:to>
                                    </p:set>
                                  </p:childTnLst>
                                </p:cTn>
                              </p:par>
                              <p:par>
                                <p:cTn id="5448" presetID="1" presetClass="exit" presetSubtype="0" fill="hold" grpId="2" nodeType="withEffect">
                                  <p:stCondLst>
                                    <p:cond delay="0"/>
                                  </p:stCondLst>
                                  <p:childTnLst>
                                    <p:set>
                                      <p:cBhvr>
                                        <p:cTn id="5449" dur="1" fill="hold">
                                          <p:stCondLst>
                                            <p:cond delay="0"/>
                                          </p:stCondLst>
                                        </p:cTn>
                                        <p:tgtEl>
                                          <p:spTgt spid="47"/>
                                        </p:tgtEl>
                                        <p:attrNameLst>
                                          <p:attrName>style.visibility</p:attrName>
                                        </p:attrNameLst>
                                      </p:cBhvr>
                                      <p:to>
                                        <p:strVal val="hidden"/>
                                      </p:to>
                                    </p:set>
                                  </p:childTnLst>
                                </p:cTn>
                              </p:par>
                              <p:par>
                                <p:cTn id="5450" presetID="1" presetClass="exit" presetSubtype="0" fill="hold" grpId="2" nodeType="withEffect">
                                  <p:stCondLst>
                                    <p:cond delay="0"/>
                                  </p:stCondLst>
                                  <p:childTnLst>
                                    <p:set>
                                      <p:cBhvr>
                                        <p:cTn id="5451" dur="1" fill="hold">
                                          <p:stCondLst>
                                            <p:cond delay="0"/>
                                          </p:stCondLst>
                                        </p:cTn>
                                        <p:tgtEl>
                                          <p:spTgt spid="56"/>
                                        </p:tgtEl>
                                        <p:attrNameLst>
                                          <p:attrName>style.visibility</p:attrName>
                                        </p:attrNameLst>
                                      </p:cBhvr>
                                      <p:to>
                                        <p:strVal val="hidden"/>
                                      </p:to>
                                    </p:set>
                                  </p:childTnLst>
                                </p:cTn>
                              </p:par>
                              <p:par>
                                <p:cTn id="5452" presetID="1" presetClass="exit" presetSubtype="0" fill="hold" grpId="6" nodeType="withEffect">
                                  <p:stCondLst>
                                    <p:cond delay="0"/>
                                  </p:stCondLst>
                                  <p:childTnLst>
                                    <p:set>
                                      <p:cBhvr>
                                        <p:cTn id="5453" dur="1" fill="hold">
                                          <p:stCondLst>
                                            <p:cond delay="0"/>
                                          </p:stCondLst>
                                        </p:cTn>
                                        <p:tgtEl>
                                          <p:spTgt spid="14"/>
                                        </p:tgtEl>
                                        <p:attrNameLst>
                                          <p:attrName>style.visibility</p:attrName>
                                        </p:attrNameLst>
                                      </p:cBhvr>
                                      <p:to>
                                        <p:strVal val="hidden"/>
                                      </p:to>
                                    </p:set>
                                  </p:childTnLst>
                                </p:cTn>
                              </p:par>
                              <p:par>
                                <p:cTn id="5454" presetID="1" presetClass="exit" presetSubtype="0" fill="hold" grpId="2" nodeType="withEffect">
                                  <p:stCondLst>
                                    <p:cond delay="0"/>
                                  </p:stCondLst>
                                  <p:childTnLst>
                                    <p:set>
                                      <p:cBhvr>
                                        <p:cTn id="5455" dur="1" fill="hold">
                                          <p:stCondLst>
                                            <p:cond delay="0"/>
                                          </p:stCondLst>
                                        </p:cTn>
                                        <p:tgtEl>
                                          <p:spTgt spid="57"/>
                                        </p:tgtEl>
                                        <p:attrNameLst>
                                          <p:attrName>style.visibility</p:attrName>
                                        </p:attrNameLst>
                                      </p:cBhvr>
                                      <p:to>
                                        <p:strVal val="hidden"/>
                                      </p:to>
                                    </p:set>
                                  </p:childTnLst>
                                </p:cTn>
                              </p:par>
                              <p:par>
                                <p:cTn id="5456" presetID="1" presetClass="exit" presetSubtype="0" fill="hold" grpId="2" nodeType="withEffect">
                                  <p:stCondLst>
                                    <p:cond delay="0"/>
                                  </p:stCondLst>
                                  <p:childTnLst>
                                    <p:set>
                                      <p:cBhvr>
                                        <p:cTn id="5457" dur="1" fill="hold">
                                          <p:stCondLst>
                                            <p:cond delay="0"/>
                                          </p:stCondLst>
                                        </p:cTn>
                                        <p:tgtEl>
                                          <p:spTgt spid="58"/>
                                        </p:tgtEl>
                                        <p:attrNameLst>
                                          <p:attrName>style.visibility</p:attrName>
                                        </p:attrNameLst>
                                      </p:cBhvr>
                                      <p:to>
                                        <p:strVal val="hidden"/>
                                      </p:to>
                                    </p:set>
                                  </p:childTnLst>
                                </p:cTn>
                              </p:par>
                              <p:par>
                                <p:cTn id="5458" presetID="1" presetClass="exit" presetSubtype="0" fill="hold" grpId="2" nodeType="withEffect">
                                  <p:stCondLst>
                                    <p:cond delay="0"/>
                                  </p:stCondLst>
                                  <p:childTnLst>
                                    <p:set>
                                      <p:cBhvr>
                                        <p:cTn id="5459" dur="1" fill="hold">
                                          <p:stCondLst>
                                            <p:cond delay="0"/>
                                          </p:stCondLst>
                                        </p:cTn>
                                        <p:tgtEl>
                                          <p:spTgt spid="60"/>
                                        </p:tgtEl>
                                        <p:attrNameLst>
                                          <p:attrName>style.visibility</p:attrName>
                                        </p:attrNameLst>
                                      </p:cBhvr>
                                      <p:to>
                                        <p:strVal val="hidden"/>
                                      </p:to>
                                    </p:set>
                                  </p:childTnLst>
                                </p:cTn>
                              </p:par>
                              <p:par>
                                <p:cTn id="5460" presetID="1" presetClass="exit" presetSubtype="0" fill="hold" grpId="2" nodeType="withEffect">
                                  <p:stCondLst>
                                    <p:cond delay="0"/>
                                  </p:stCondLst>
                                  <p:childTnLst>
                                    <p:set>
                                      <p:cBhvr>
                                        <p:cTn id="5461" dur="1" fill="hold">
                                          <p:stCondLst>
                                            <p:cond delay="0"/>
                                          </p:stCondLst>
                                        </p:cTn>
                                        <p:tgtEl>
                                          <p:spTgt spid="21"/>
                                        </p:tgtEl>
                                        <p:attrNameLst>
                                          <p:attrName>style.visibility</p:attrName>
                                        </p:attrNameLst>
                                      </p:cBhvr>
                                      <p:to>
                                        <p:strVal val="hidden"/>
                                      </p:to>
                                    </p:set>
                                  </p:childTnLst>
                                </p:cTn>
                              </p:par>
                              <p:par>
                                <p:cTn id="5462" presetID="1" presetClass="exit" presetSubtype="0" fill="hold" grpId="2" nodeType="withEffect">
                                  <p:stCondLst>
                                    <p:cond delay="0"/>
                                  </p:stCondLst>
                                  <p:childTnLst>
                                    <p:set>
                                      <p:cBhvr>
                                        <p:cTn id="5463" dur="1" fill="hold">
                                          <p:stCondLst>
                                            <p:cond delay="0"/>
                                          </p:stCondLst>
                                        </p:cTn>
                                        <p:tgtEl>
                                          <p:spTgt spid="61"/>
                                        </p:tgtEl>
                                        <p:attrNameLst>
                                          <p:attrName>style.visibility</p:attrName>
                                        </p:attrNameLst>
                                      </p:cBhvr>
                                      <p:to>
                                        <p:strVal val="hidden"/>
                                      </p:to>
                                    </p:set>
                                  </p:childTnLst>
                                </p:cTn>
                              </p:par>
                              <p:par>
                                <p:cTn id="5464" presetID="1" presetClass="exit" presetSubtype="0" fill="hold" grpId="2" nodeType="withEffect">
                                  <p:stCondLst>
                                    <p:cond delay="0"/>
                                  </p:stCondLst>
                                  <p:childTnLst>
                                    <p:set>
                                      <p:cBhvr>
                                        <p:cTn id="5465" dur="1" fill="hold">
                                          <p:stCondLst>
                                            <p:cond delay="0"/>
                                          </p:stCondLst>
                                        </p:cTn>
                                        <p:tgtEl>
                                          <p:spTgt spid="59"/>
                                        </p:tgtEl>
                                        <p:attrNameLst>
                                          <p:attrName>style.visibility</p:attrName>
                                        </p:attrNameLst>
                                      </p:cBhvr>
                                      <p:to>
                                        <p:strVal val="hidden"/>
                                      </p:to>
                                    </p:set>
                                  </p:childTnLst>
                                </p:cTn>
                              </p:par>
                              <p:par>
                                <p:cTn id="5466" presetID="1" presetClass="entr" presetSubtype="0" fill="hold" grpId="12" nodeType="withEffect">
                                  <p:stCondLst>
                                    <p:cond delay="0"/>
                                  </p:stCondLst>
                                  <p:childTnLst>
                                    <p:set>
                                      <p:cBhvr>
                                        <p:cTn id="5467" dur="1" fill="hold">
                                          <p:stCondLst>
                                            <p:cond delay="0"/>
                                          </p:stCondLst>
                                        </p:cTn>
                                        <p:tgtEl>
                                          <p:spTgt spid="91"/>
                                        </p:tgtEl>
                                        <p:attrNameLst>
                                          <p:attrName>style.visibility</p:attrName>
                                        </p:attrNameLst>
                                      </p:cBhvr>
                                      <p:to>
                                        <p:strVal val="visible"/>
                                      </p:to>
                                    </p:set>
                                  </p:childTnLst>
                                </p:cTn>
                              </p:par>
                              <p:par>
                                <p:cTn id="5468" presetID="1" presetClass="entr" presetSubtype="0" fill="hold" grpId="12" nodeType="withEffect">
                                  <p:stCondLst>
                                    <p:cond delay="0"/>
                                  </p:stCondLst>
                                  <p:childTnLst>
                                    <p:set>
                                      <p:cBhvr>
                                        <p:cTn id="5469" dur="1" fill="hold">
                                          <p:stCondLst>
                                            <p:cond delay="0"/>
                                          </p:stCondLst>
                                        </p:cTn>
                                        <p:tgtEl>
                                          <p:spTgt spid="92"/>
                                        </p:tgtEl>
                                        <p:attrNameLst>
                                          <p:attrName>style.visibility</p:attrName>
                                        </p:attrNameLst>
                                      </p:cBhvr>
                                      <p:to>
                                        <p:strVal val="visible"/>
                                      </p:to>
                                    </p:set>
                                  </p:childTnLst>
                                </p:cTn>
                              </p:par>
                              <p:par>
                                <p:cTn id="5470" presetID="1" presetClass="entr" presetSubtype="0" fill="hold" grpId="12" nodeType="withEffect">
                                  <p:stCondLst>
                                    <p:cond delay="0"/>
                                  </p:stCondLst>
                                  <p:childTnLst>
                                    <p:set>
                                      <p:cBhvr>
                                        <p:cTn id="5471" dur="1" fill="hold">
                                          <p:stCondLst>
                                            <p:cond delay="0"/>
                                          </p:stCondLst>
                                        </p:cTn>
                                        <p:tgtEl>
                                          <p:spTgt spid="90"/>
                                        </p:tgtEl>
                                        <p:attrNameLst>
                                          <p:attrName>style.visibility</p:attrName>
                                        </p:attrNameLst>
                                      </p:cBhvr>
                                      <p:to>
                                        <p:strVal val="visible"/>
                                      </p:to>
                                    </p:set>
                                  </p:childTnLst>
                                </p:cTn>
                              </p:par>
                              <p:par>
                                <p:cTn id="5472" presetID="1" presetClass="entr" presetSubtype="0" fill="hold" grpId="12" nodeType="withEffect">
                                  <p:stCondLst>
                                    <p:cond delay="0"/>
                                  </p:stCondLst>
                                  <p:childTnLst>
                                    <p:set>
                                      <p:cBhvr>
                                        <p:cTn id="5473" dur="1" fill="hold">
                                          <p:stCondLst>
                                            <p:cond delay="0"/>
                                          </p:stCondLst>
                                        </p:cTn>
                                        <p:tgtEl>
                                          <p:spTgt spid="89"/>
                                        </p:tgtEl>
                                        <p:attrNameLst>
                                          <p:attrName>style.visibility</p:attrName>
                                        </p:attrNameLst>
                                      </p:cBhvr>
                                      <p:to>
                                        <p:strVal val="visible"/>
                                      </p:to>
                                    </p:set>
                                  </p:childTnLst>
                                </p:cTn>
                              </p:par>
                              <p:par>
                                <p:cTn id="5474" presetID="1" presetClass="exit" presetSubtype="0" fill="hold" grpId="2" nodeType="withEffect">
                                  <p:stCondLst>
                                    <p:cond delay="0"/>
                                  </p:stCondLst>
                                  <p:childTnLst>
                                    <p:set>
                                      <p:cBhvr>
                                        <p:cTn id="5475" dur="1" fill="hold">
                                          <p:stCondLst>
                                            <p:cond delay="0"/>
                                          </p:stCondLst>
                                        </p:cTn>
                                        <p:tgtEl>
                                          <p:spTgt spid="75"/>
                                        </p:tgtEl>
                                        <p:attrNameLst>
                                          <p:attrName>style.visibility</p:attrName>
                                        </p:attrNameLst>
                                      </p:cBhvr>
                                      <p:to>
                                        <p:strVal val="hidden"/>
                                      </p:to>
                                    </p:set>
                                  </p:childTnLst>
                                </p:cTn>
                              </p:par>
                              <p:par>
                                <p:cTn id="5476" presetID="1" presetClass="exit" presetSubtype="0" fill="hold" grpId="6" nodeType="withEffect">
                                  <p:stCondLst>
                                    <p:cond delay="0"/>
                                  </p:stCondLst>
                                  <p:childTnLst>
                                    <p:set>
                                      <p:cBhvr>
                                        <p:cTn id="5477" dur="1" fill="hold">
                                          <p:stCondLst>
                                            <p:cond delay="0"/>
                                          </p:stCondLst>
                                        </p:cTn>
                                        <p:tgtEl>
                                          <p:spTgt spid="84"/>
                                        </p:tgtEl>
                                        <p:attrNameLst>
                                          <p:attrName>style.visibility</p:attrName>
                                        </p:attrNameLst>
                                      </p:cBhvr>
                                      <p:to>
                                        <p:strVal val="hidden"/>
                                      </p:to>
                                    </p:set>
                                  </p:childTnLst>
                                </p:cTn>
                              </p:par>
                              <p:par>
                                <p:cTn id="5478" presetID="1" presetClass="exit" presetSubtype="0" fill="hold" grpId="2" nodeType="withEffect">
                                  <p:stCondLst>
                                    <p:cond delay="0"/>
                                  </p:stCondLst>
                                  <p:childTnLst>
                                    <p:set>
                                      <p:cBhvr>
                                        <p:cTn id="5479" dur="1" fill="hold">
                                          <p:stCondLst>
                                            <p:cond delay="0"/>
                                          </p:stCondLst>
                                        </p:cTn>
                                        <p:tgtEl>
                                          <p:spTgt spid="76"/>
                                        </p:tgtEl>
                                        <p:attrNameLst>
                                          <p:attrName>style.visibility</p:attrName>
                                        </p:attrNameLst>
                                      </p:cBhvr>
                                      <p:to>
                                        <p:strVal val="hidden"/>
                                      </p:to>
                                    </p:set>
                                  </p:childTnLst>
                                </p:cTn>
                              </p:par>
                              <p:par>
                                <p:cTn id="5480" presetID="1" presetClass="exit" presetSubtype="0" fill="hold" grpId="2" nodeType="withEffect">
                                  <p:stCondLst>
                                    <p:cond delay="0"/>
                                  </p:stCondLst>
                                  <p:childTnLst>
                                    <p:set>
                                      <p:cBhvr>
                                        <p:cTn id="5481" dur="1" fill="hold">
                                          <p:stCondLst>
                                            <p:cond delay="0"/>
                                          </p:stCondLst>
                                        </p:cTn>
                                        <p:tgtEl>
                                          <p:spTgt spid="77"/>
                                        </p:tgtEl>
                                        <p:attrNameLst>
                                          <p:attrName>style.visibility</p:attrName>
                                        </p:attrNameLst>
                                      </p:cBhvr>
                                      <p:to>
                                        <p:strVal val="hidden"/>
                                      </p:to>
                                    </p:set>
                                  </p:childTnLst>
                                </p:cTn>
                              </p:par>
                              <p:par>
                                <p:cTn id="5482" presetID="1" presetClass="exit" presetSubtype="0" fill="hold" grpId="2" nodeType="withEffect">
                                  <p:stCondLst>
                                    <p:cond delay="0"/>
                                  </p:stCondLst>
                                  <p:childTnLst>
                                    <p:set>
                                      <p:cBhvr>
                                        <p:cTn id="5483" dur="1" fill="hold">
                                          <p:stCondLst>
                                            <p:cond delay="0"/>
                                          </p:stCondLst>
                                        </p:cTn>
                                        <p:tgtEl>
                                          <p:spTgt spid="86"/>
                                        </p:tgtEl>
                                        <p:attrNameLst>
                                          <p:attrName>style.visibility</p:attrName>
                                        </p:attrNameLst>
                                      </p:cBhvr>
                                      <p:to>
                                        <p:strVal val="hidden"/>
                                      </p:to>
                                    </p:set>
                                  </p:childTnLst>
                                </p:cTn>
                              </p:par>
                              <p:par>
                                <p:cTn id="5484" presetID="1" presetClass="exit" presetSubtype="0" fill="hold" grpId="2" nodeType="withEffect">
                                  <p:stCondLst>
                                    <p:cond delay="0"/>
                                  </p:stCondLst>
                                  <p:childTnLst>
                                    <p:set>
                                      <p:cBhvr>
                                        <p:cTn id="5485" dur="1" fill="hold">
                                          <p:stCondLst>
                                            <p:cond delay="0"/>
                                          </p:stCondLst>
                                        </p:cTn>
                                        <p:tgtEl>
                                          <p:spTgt spid="79"/>
                                        </p:tgtEl>
                                        <p:attrNameLst>
                                          <p:attrName>style.visibility</p:attrName>
                                        </p:attrNameLst>
                                      </p:cBhvr>
                                      <p:to>
                                        <p:strVal val="hidden"/>
                                      </p:to>
                                    </p:set>
                                  </p:childTnLst>
                                </p:cTn>
                              </p:par>
                              <p:par>
                                <p:cTn id="5486" presetID="1" presetClass="exit" presetSubtype="0" fill="hold" grpId="2" nodeType="withEffect">
                                  <p:stCondLst>
                                    <p:cond delay="0"/>
                                  </p:stCondLst>
                                  <p:childTnLst>
                                    <p:set>
                                      <p:cBhvr>
                                        <p:cTn id="5487" dur="1" fill="hold">
                                          <p:stCondLst>
                                            <p:cond delay="0"/>
                                          </p:stCondLst>
                                        </p:cTn>
                                        <p:tgtEl>
                                          <p:spTgt spid="80"/>
                                        </p:tgtEl>
                                        <p:attrNameLst>
                                          <p:attrName>style.visibility</p:attrName>
                                        </p:attrNameLst>
                                      </p:cBhvr>
                                      <p:to>
                                        <p:strVal val="hidden"/>
                                      </p:to>
                                    </p:set>
                                  </p:childTnLst>
                                </p:cTn>
                              </p:par>
                              <p:par>
                                <p:cTn id="5488" presetID="1" presetClass="exit" presetSubtype="0" fill="hold" grpId="2" nodeType="withEffect">
                                  <p:stCondLst>
                                    <p:cond delay="0"/>
                                  </p:stCondLst>
                                  <p:childTnLst>
                                    <p:set>
                                      <p:cBhvr>
                                        <p:cTn id="5489" dur="1" fill="hold">
                                          <p:stCondLst>
                                            <p:cond delay="0"/>
                                          </p:stCondLst>
                                        </p:cTn>
                                        <p:tgtEl>
                                          <p:spTgt spid="78"/>
                                        </p:tgtEl>
                                        <p:attrNameLst>
                                          <p:attrName>style.visibility</p:attrName>
                                        </p:attrNameLst>
                                      </p:cBhvr>
                                      <p:to>
                                        <p:strVal val="hidden"/>
                                      </p:to>
                                    </p:set>
                                  </p:childTnLst>
                                </p:cTn>
                              </p:par>
                              <p:par>
                                <p:cTn id="5490" presetID="1" presetClass="exit" presetSubtype="0" fill="hold" grpId="2" nodeType="withEffect">
                                  <p:stCondLst>
                                    <p:cond delay="0"/>
                                  </p:stCondLst>
                                  <p:childTnLst>
                                    <p:set>
                                      <p:cBhvr>
                                        <p:cTn id="5491" dur="1" fill="hold">
                                          <p:stCondLst>
                                            <p:cond delay="0"/>
                                          </p:stCondLst>
                                        </p:cTn>
                                        <p:tgtEl>
                                          <p:spTgt spid="99"/>
                                        </p:tgtEl>
                                        <p:attrNameLst>
                                          <p:attrName>style.visibility</p:attrName>
                                        </p:attrNameLst>
                                      </p:cBhvr>
                                      <p:to>
                                        <p:strVal val="hidden"/>
                                      </p:to>
                                    </p:set>
                                  </p:childTnLst>
                                </p:cTn>
                              </p:par>
                              <p:par>
                                <p:cTn id="5492" presetID="1" presetClass="exit" presetSubtype="0" fill="hold" grpId="6" nodeType="withEffect">
                                  <p:stCondLst>
                                    <p:cond delay="0"/>
                                  </p:stCondLst>
                                  <p:childTnLst>
                                    <p:set>
                                      <p:cBhvr>
                                        <p:cTn id="5493" dur="1" fill="hold">
                                          <p:stCondLst>
                                            <p:cond delay="0"/>
                                          </p:stCondLst>
                                        </p:cTn>
                                        <p:tgtEl>
                                          <p:spTgt spid="83"/>
                                        </p:tgtEl>
                                        <p:attrNameLst>
                                          <p:attrName>style.visibility</p:attrName>
                                        </p:attrNameLst>
                                      </p:cBhvr>
                                      <p:to>
                                        <p:strVal val="hidden"/>
                                      </p:to>
                                    </p:set>
                                  </p:childTnLst>
                                </p:cTn>
                              </p:par>
                              <p:par>
                                <p:cTn id="5494" presetID="1" presetClass="exit" presetSubtype="0" fill="hold" grpId="2" nodeType="withEffect">
                                  <p:stCondLst>
                                    <p:cond delay="0"/>
                                  </p:stCondLst>
                                  <p:childTnLst>
                                    <p:set>
                                      <p:cBhvr>
                                        <p:cTn id="5495" dur="1" fill="hold">
                                          <p:stCondLst>
                                            <p:cond delay="0"/>
                                          </p:stCondLst>
                                        </p:cTn>
                                        <p:tgtEl>
                                          <p:spTgt spid="100"/>
                                        </p:tgtEl>
                                        <p:attrNameLst>
                                          <p:attrName>style.visibility</p:attrName>
                                        </p:attrNameLst>
                                      </p:cBhvr>
                                      <p:to>
                                        <p:strVal val="hidden"/>
                                      </p:to>
                                    </p:set>
                                  </p:childTnLst>
                                </p:cTn>
                              </p:par>
                              <p:par>
                                <p:cTn id="5496" presetID="1" presetClass="exit" presetSubtype="0" fill="hold" grpId="2" nodeType="withEffect">
                                  <p:stCondLst>
                                    <p:cond delay="0"/>
                                  </p:stCondLst>
                                  <p:childTnLst>
                                    <p:set>
                                      <p:cBhvr>
                                        <p:cTn id="5497" dur="1" fill="hold">
                                          <p:stCondLst>
                                            <p:cond delay="0"/>
                                          </p:stCondLst>
                                        </p:cTn>
                                        <p:tgtEl>
                                          <p:spTgt spid="101"/>
                                        </p:tgtEl>
                                        <p:attrNameLst>
                                          <p:attrName>style.visibility</p:attrName>
                                        </p:attrNameLst>
                                      </p:cBhvr>
                                      <p:to>
                                        <p:strVal val="hidden"/>
                                      </p:to>
                                    </p:set>
                                  </p:childTnLst>
                                </p:cTn>
                              </p:par>
                              <p:par>
                                <p:cTn id="5498" presetID="1" presetClass="exit" presetSubtype="0" fill="hold" grpId="2" nodeType="withEffect">
                                  <p:stCondLst>
                                    <p:cond delay="0"/>
                                  </p:stCondLst>
                                  <p:childTnLst>
                                    <p:set>
                                      <p:cBhvr>
                                        <p:cTn id="5499" dur="1" fill="hold">
                                          <p:stCondLst>
                                            <p:cond delay="0"/>
                                          </p:stCondLst>
                                        </p:cTn>
                                        <p:tgtEl>
                                          <p:spTgt spid="103"/>
                                        </p:tgtEl>
                                        <p:attrNameLst>
                                          <p:attrName>style.visibility</p:attrName>
                                        </p:attrNameLst>
                                      </p:cBhvr>
                                      <p:to>
                                        <p:strVal val="hidden"/>
                                      </p:to>
                                    </p:set>
                                  </p:childTnLst>
                                </p:cTn>
                              </p:par>
                              <p:par>
                                <p:cTn id="5500" presetID="1" presetClass="exit" presetSubtype="0" fill="hold" grpId="2" nodeType="withEffect">
                                  <p:stCondLst>
                                    <p:cond delay="0"/>
                                  </p:stCondLst>
                                  <p:childTnLst>
                                    <p:set>
                                      <p:cBhvr>
                                        <p:cTn id="5501" dur="1" fill="hold">
                                          <p:stCondLst>
                                            <p:cond delay="0"/>
                                          </p:stCondLst>
                                        </p:cTn>
                                        <p:tgtEl>
                                          <p:spTgt spid="104"/>
                                        </p:tgtEl>
                                        <p:attrNameLst>
                                          <p:attrName>style.visibility</p:attrName>
                                        </p:attrNameLst>
                                      </p:cBhvr>
                                      <p:to>
                                        <p:strVal val="hidden"/>
                                      </p:to>
                                    </p:set>
                                  </p:childTnLst>
                                </p:cTn>
                              </p:par>
                              <p:par>
                                <p:cTn id="5502" presetID="1" presetClass="exit" presetSubtype="0" fill="hold" grpId="2" nodeType="withEffect">
                                  <p:stCondLst>
                                    <p:cond delay="0"/>
                                  </p:stCondLst>
                                  <p:childTnLst>
                                    <p:set>
                                      <p:cBhvr>
                                        <p:cTn id="5503" dur="1" fill="hold">
                                          <p:stCondLst>
                                            <p:cond delay="0"/>
                                          </p:stCondLst>
                                        </p:cTn>
                                        <p:tgtEl>
                                          <p:spTgt spid="102"/>
                                        </p:tgtEl>
                                        <p:attrNameLst>
                                          <p:attrName>style.visibility</p:attrName>
                                        </p:attrNameLst>
                                      </p:cBhvr>
                                      <p:to>
                                        <p:strVal val="hidden"/>
                                      </p:to>
                                    </p:set>
                                  </p:childTnLst>
                                </p:cTn>
                              </p:par>
                              <p:par>
                                <p:cTn id="5504" presetID="1" presetClass="exit" presetSubtype="0" fill="hold" grpId="2" nodeType="withEffect">
                                  <p:stCondLst>
                                    <p:cond delay="0"/>
                                  </p:stCondLst>
                                  <p:childTnLst>
                                    <p:set>
                                      <p:cBhvr>
                                        <p:cTn id="5505" dur="1" fill="hold">
                                          <p:stCondLst>
                                            <p:cond delay="0"/>
                                          </p:stCondLst>
                                        </p:cTn>
                                        <p:tgtEl>
                                          <p:spTgt spid="85"/>
                                        </p:tgtEl>
                                        <p:attrNameLst>
                                          <p:attrName>style.visibility</p:attrName>
                                        </p:attrNameLst>
                                      </p:cBhvr>
                                      <p:to>
                                        <p:strVal val="hidden"/>
                                      </p:to>
                                    </p:set>
                                  </p:childTnLst>
                                </p:cTn>
                              </p:par>
                              <p:par>
                                <p:cTn id="5506" presetID="1" presetClass="exit" presetSubtype="0" fill="hold" grpId="2" nodeType="withEffect">
                                  <p:stCondLst>
                                    <p:cond delay="0"/>
                                  </p:stCondLst>
                                  <p:childTnLst>
                                    <p:set>
                                      <p:cBhvr>
                                        <p:cTn id="5507" dur="1" fill="hold">
                                          <p:stCondLst>
                                            <p:cond delay="0"/>
                                          </p:stCondLst>
                                        </p:cTn>
                                        <p:tgtEl>
                                          <p:spTgt spid="111"/>
                                        </p:tgtEl>
                                        <p:attrNameLst>
                                          <p:attrName>style.visibility</p:attrName>
                                        </p:attrNameLst>
                                      </p:cBhvr>
                                      <p:to>
                                        <p:strVal val="hidden"/>
                                      </p:to>
                                    </p:set>
                                  </p:childTnLst>
                                </p:cTn>
                              </p:par>
                              <p:par>
                                <p:cTn id="5508" presetID="1" presetClass="exit" presetSubtype="0" fill="hold" grpId="2" nodeType="withEffect">
                                  <p:stCondLst>
                                    <p:cond delay="0"/>
                                  </p:stCondLst>
                                  <p:childTnLst>
                                    <p:set>
                                      <p:cBhvr>
                                        <p:cTn id="5509" dur="1" fill="hold">
                                          <p:stCondLst>
                                            <p:cond delay="0"/>
                                          </p:stCondLst>
                                        </p:cTn>
                                        <p:tgtEl>
                                          <p:spTgt spid="87"/>
                                        </p:tgtEl>
                                        <p:attrNameLst>
                                          <p:attrName>style.visibility</p:attrName>
                                        </p:attrNameLst>
                                      </p:cBhvr>
                                      <p:to>
                                        <p:strVal val="hidden"/>
                                      </p:to>
                                    </p:set>
                                  </p:childTnLst>
                                </p:cTn>
                              </p:par>
                              <p:par>
                                <p:cTn id="5510" presetID="1" presetClass="exit" presetSubtype="0" fill="hold" grpId="2" nodeType="withEffect">
                                  <p:stCondLst>
                                    <p:cond delay="0"/>
                                  </p:stCondLst>
                                  <p:childTnLst>
                                    <p:set>
                                      <p:cBhvr>
                                        <p:cTn id="5511" dur="1" fill="hold">
                                          <p:stCondLst>
                                            <p:cond delay="0"/>
                                          </p:stCondLst>
                                        </p:cTn>
                                        <p:tgtEl>
                                          <p:spTgt spid="112"/>
                                        </p:tgtEl>
                                        <p:attrNameLst>
                                          <p:attrName>style.visibility</p:attrName>
                                        </p:attrNameLst>
                                      </p:cBhvr>
                                      <p:to>
                                        <p:strVal val="hidden"/>
                                      </p:to>
                                    </p:set>
                                  </p:childTnLst>
                                </p:cTn>
                              </p:par>
                              <p:par>
                                <p:cTn id="5512" presetID="1" presetClass="exit" presetSubtype="0" fill="hold" grpId="2" nodeType="withEffect">
                                  <p:stCondLst>
                                    <p:cond delay="0"/>
                                  </p:stCondLst>
                                  <p:childTnLst>
                                    <p:set>
                                      <p:cBhvr>
                                        <p:cTn id="5513" dur="1" fill="hold">
                                          <p:stCondLst>
                                            <p:cond delay="0"/>
                                          </p:stCondLst>
                                        </p:cTn>
                                        <p:tgtEl>
                                          <p:spTgt spid="113"/>
                                        </p:tgtEl>
                                        <p:attrNameLst>
                                          <p:attrName>style.visibility</p:attrName>
                                        </p:attrNameLst>
                                      </p:cBhvr>
                                      <p:to>
                                        <p:strVal val="hidden"/>
                                      </p:to>
                                    </p:set>
                                  </p:childTnLst>
                                </p:cTn>
                              </p:par>
                              <p:par>
                                <p:cTn id="5514" presetID="1" presetClass="exit" presetSubtype="0" fill="hold" grpId="6" nodeType="withEffect">
                                  <p:stCondLst>
                                    <p:cond delay="0"/>
                                  </p:stCondLst>
                                  <p:childTnLst>
                                    <p:set>
                                      <p:cBhvr>
                                        <p:cTn id="5515" dur="1" fill="hold">
                                          <p:stCondLst>
                                            <p:cond delay="0"/>
                                          </p:stCondLst>
                                        </p:cTn>
                                        <p:tgtEl>
                                          <p:spTgt spid="82"/>
                                        </p:tgtEl>
                                        <p:attrNameLst>
                                          <p:attrName>style.visibility</p:attrName>
                                        </p:attrNameLst>
                                      </p:cBhvr>
                                      <p:to>
                                        <p:strVal val="hidden"/>
                                      </p:to>
                                    </p:set>
                                  </p:childTnLst>
                                </p:cTn>
                              </p:par>
                              <p:par>
                                <p:cTn id="5516" presetID="1" presetClass="exit" presetSubtype="0" fill="hold" grpId="2" nodeType="withEffect">
                                  <p:stCondLst>
                                    <p:cond delay="0"/>
                                  </p:stCondLst>
                                  <p:childTnLst>
                                    <p:set>
                                      <p:cBhvr>
                                        <p:cTn id="5517" dur="1" fill="hold">
                                          <p:stCondLst>
                                            <p:cond delay="0"/>
                                          </p:stCondLst>
                                        </p:cTn>
                                        <p:tgtEl>
                                          <p:spTgt spid="115"/>
                                        </p:tgtEl>
                                        <p:attrNameLst>
                                          <p:attrName>style.visibility</p:attrName>
                                        </p:attrNameLst>
                                      </p:cBhvr>
                                      <p:to>
                                        <p:strVal val="hidden"/>
                                      </p:to>
                                    </p:set>
                                  </p:childTnLst>
                                </p:cTn>
                              </p:par>
                              <p:par>
                                <p:cTn id="5518" presetID="1" presetClass="exit" presetSubtype="0" fill="hold" grpId="2" nodeType="withEffect">
                                  <p:stCondLst>
                                    <p:cond delay="0"/>
                                  </p:stCondLst>
                                  <p:childTnLst>
                                    <p:set>
                                      <p:cBhvr>
                                        <p:cTn id="5519" dur="1" fill="hold">
                                          <p:stCondLst>
                                            <p:cond delay="0"/>
                                          </p:stCondLst>
                                        </p:cTn>
                                        <p:tgtEl>
                                          <p:spTgt spid="116"/>
                                        </p:tgtEl>
                                        <p:attrNameLst>
                                          <p:attrName>style.visibility</p:attrName>
                                        </p:attrNameLst>
                                      </p:cBhvr>
                                      <p:to>
                                        <p:strVal val="hidden"/>
                                      </p:to>
                                    </p:set>
                                  </p:childTnLst>
                                </p:cTn>
                              </p:par>
                              <p:par>
                                <p:cTn id="5520" presetID="1" presetClass="exit" presetSubtype="0" fill="hold" grpId="2" nodeType="withEffect">
                                  <p:stCondLst>
                                    <p:cond delay="0"/>
                                  </p:stCondLst>
                                  <p:childTnLst>
                                    <p:set>
                                      <p:cBhvr>
                                        <p:cTn id="5521" dur="1" fill="hold">
                                          <p:stCondLst>
                                            <p:cond delay="0"/>
                                          </p:stCondLst>
                                        </p:cTn>
                                        <p:tgtEl>
                                          <p:spTgt spid="114"/>
                                        </p:tgtEl>
                                        <p:attrNameLst>
                                          <p:attrName>style.visibility</p:attrName>
                                        </p:attrNameLst>
                                      </p:cBhvr>
                                      <p:to>
                                        <p:strVal val="hidden"/>
                                      </p:to>
                                    </p:set>
                                  </p:childTnLst>
                                </p:cTn>
                              </p:par>
                              <p:par>
                                <p:cTn id="5522" presetID="1" presetClass="exit" presetSubtype="0" fill="hold" grpId="2" nodeType="withEffect">
                                  <p:stCondLst>
                                    <p:cond delay="0"/>
                                  </p:stCondLst>
                                  <p:childTnLst>
                                    <p:set>
                                      <p:cBhvr>
                                        <p:cTn id="5523" dur="1" fill="hold">
                                          <p:stCondLst>
                                            <p:cond delay="0"/>
                                          </p:stCondLst>
                                        </p:cTn>
                                        <p:tgtEl>
                                          <p:spTgt spid="123"/>
                                        </p:tgtEl>
                                        <p:attrNameLst>
                                          <p:attrName>style.visibility</p:attrName>
                                        </p:attrNameLst>
                                      </p:cBhvr>
                                      <p:to>
                                        <p:strVal val="hidden"/>
                                      </p:to>
                                    </p:set>
                                  </p:childTnLst>
                                </p:cTn>
                              </p:par>
                              <p:par>
                                <p:cTn id="5524" presetID="1" presetClass="exit" presetSubtype="0" fill="hold" grpId="6" nodeType="withEffect">
                                  <p:stCondLst>
                                    <p:cond delay="0"/>
                                  </p:stCondLst>
                                  <p:childTnLst>
                                    <p:set>
                                      <p:cBhvr>
                                        <p:cTn id="5525" dur="1" fill="hold">
                                          <p:stCondLst>
                                            <p:cond delay="0"/>
                                          </p:stCondLst>
                                        </p:cTn>
                                        <p:tgtEl>
                                          <p:spTgt spid="81"/>
                                        </p:tgtEl>
                                        <p:attrNameLst>
                                          <p:attrName>style.visibility</p:attrName>
                                        </p:attrNameLst>
                                      </p:cBhvr>
                                      <p:to>
                                        <p:strVal val="hidden"/>
                                      </p:to>
                                    </p:set>
                                  </p:childTnLst>
                                </p:cTn>
                              </p:par>
                              <p:par>
                                <p:cTn id="5526" presetID="1" presetClass="exit" presetSubtype="0" fill="hold" grpId="2" nodeType="withEffect">
                                  <p:stCondLst>
                                    <p:cond delay="0"/>
                                  </p:stCondLst>
                                  <p:childTnLst>
                                    <p:set>
                                      <p:cBhvr>
                                        <p:cTn id="5527" dur="1" fill="hold">
                                          <p:stCondLst>
                                            <p:cond delay="0"/>
                                          </p:stCondLst>
                                        </p:cTn>
                                        <p:tgtEl>
                                          <p:spTgt spid="124"/>
                                        </p:tgtEl>
                                        <p:attrNameLst>
                                          <p:attrName>style.visibility</p:attrName>
                                        </p:attrNameLst>
                                      </p:cBhvr>
                                      <p:to>
                                        <p:strVal val="hidden"/>
                                      </p:to>
                                    </p:set>
                                  </p:childTnLst>
                                </p:cTn>
                              </p:par>
                              <p:par>
                                <p:cTn id="5528" presetID="1" presetClass="exit" presetSubtype="0" fill="hold" grpId="2" nodeType="withEffect">
                                  <p:stCondLst>
                                    <p:cond delay="0"/>
                                  </p:stCondLst>
                                  <p:childTnLst>
                                    <p:set>
                                      <p:cBhvr>
                                        <p:cTn id="5529" dur="1" fill="hold">
                                          <p:stCondLst>
                                            <p:cond delay="0"/>
                                          </p:stCondLst>
                                        </p:cTn>
                                        <p:tgtEl>
                                          <p:spTgt spid="125"/>
                                        </p:tgtEl>
                                        <p:attrNameLst>
                                          <p:attrName>style.visibility</p:attrName>
                                        </p:attrNameLst>
                                      </p:cBhvr>
                                      <p:to>
                                        <p:strVal val="hidden"/>
                                      </p:to>
                                    </p:set>
                                  </p:childTnLst>
                                </p:cTn>
                              </p:par>
                              <p:par>
                                <p:cTn id="5530" presetID="1" presetClass="exit" presetSubtype="0" fill="hold" grpId="2" nodeType="withEffect">
                                  <p:stCondLst>
                                    <p:cond delay="0"/>
                                  </p:stCondLst>
                                  <p:childTnLst>
                                    <p:set>
                                      <p:cBhvr>
                                        <p:cTn id="5531" dur="1" fill="hold">
                                          <p:stCondLst>
                                            <p:cond delay="0"/>
                                          </p:stCondLst>
                                        </p:cTn>
                                        <p:tgtEl>
                                          <p:spTgt spid="127"/>
                                        </p:tgtEl>
                                        <p:attrNameLst>
                                          <p:attrName>style.visibility</p:attrName>
                                        </p:attrNameLst>
                                      </p:cBhvr>
                                      <p:to>
                                        <p:strVal val="hidden"/>
                                      </p:to>
                                    </p:set>
                                  </p:childTnLst>
                                </p:cTn>
                              </p:par>
                              <p:par>
                                <p:cTn id="5532" presetID="1" presetClass="exit" presetSubtype="0" fill="hold" grpId="2" nodeType="withEffect">
                                  <p:stCondLst>
                                    <p:cond delay="0"/>
                                  </p:stCondLst>
                                  <p:childTnLst>
                                    <p:set>
                                      <p:cBhvr>
                                        <p:cTn id="5533" dur="1" fill="hold">
                                          <p:stCondLst>
                                            <p:cond delay="0"/>
                                          </p:stCondLst>
                                        </p:cTn>
                                        <p:tgtEl>
                                          <p:spTgt spid="88"/>
                                        </p:tgtEl>
                                        <p:attrNameLst>
                                          <p:attrName>style.visibility</p:attrName>
                                        </p:attrNameLst>
                                      </p:cBhvr>
                                      <p:to>
                                        <p:strVal val="hidden"/>
                                      </p:to>
                                    </p:set>
                                  </p:childTnLst>
                                </p:cTn>
                              </p:par>
                              <p:par>
                                <p:cTn id="5534" presetID="1" presetClass="exit" presetSubtype="0" fill="hold" grpId="2" nodeType="withEffect">
                                  <p:stCondLst>
                                    <p:cond delay="0"/>
                                  </p:stCondLst>
                                  <p:childTnLst>
                                    <p:set>
                                      <p:cBhvr>
                                        <p:cTn id="5535" dur="1" fill="hold">
                                          <p:stCondLst>
                                            <p:cond delay="0"/>
                                          </p:stCondLst>
                                        </p:cTn>
                                        <p:tgtEl>
                                          <p:spTgt spid="128"/>
                                        </p:tgtEl>
                                        <p:attrNameLst>
                                          <p:attrName>style.visibility</p:attrName>
                                        </p:attrNameLst>
                                      </p:cBhvr>
                                      <p:to>
                                        <p:strVal val="hidden"/>
                                      </p:to>
                                    </p:set>
                                  </p:childTnLst>
                                </p:cTn>
                              </p:par>
                              <p:par>
                                <p:cTn id="5536" presetID="1" presetClass="exit" presetSubtype="0" fill="hold" grpId="2" nodeType="withEffect">
                                  <p:stCondLst>
                                    <p:cond delay="0"/>
                                  </p:stCondLst>
                                  <p:childTnLst>
                                    <p:set>
                                      <p:cBhvr>
                                        <p:cTn id="5537" dur="1" fill="hold">
                                          <p:stCondLst>
                                            <p:cond delay="0"/>
                                          </p:stCondLst>
                                        </p:cTn>
                                        <p:tgtEl>
                                          <p:spTgt spid="126"/>
                                        </p:tgtEl>
                                        <p:attrNameLst>
                                          <p:attrName>style.visibility</p:attrName>
                                        </p:attrNameLst>
                                      </p:cBhvr>
                                      <p:to>
                                        <p:strVal val="hidden"/>
                                      </p:to>
                                    </p:set>
                                  </p:childTnLst>
                                </p:cTn>
                              </p:par>
                              <p:par>
                                <p:cTn id="5538" presetID="1" presetClass="entr" presetSubtype="0" fill="hold" grpId="12" nodeType="withEffect">
                                  <p:stCondLst>
                                    <p:cond delay="0"/>
                                  </p:stCondLst>
                                  <p:childTnLst>
                                    <p:set>
                                      <p:cBhvr>
                                        <p:cTn id="5539" dur="1" fill="hold">
                                          <p:stCondLst>
                                            <p:cond delay="0"/>
                                          </p:stCondLst>
                                        </p:cTn>
                                        <p:tgtEl>
                                          <p:spTgt spid="211"/>
                                        </p:tgtEl>
                                        <p:attrNameLst>
                                          <p:attrName>style.visibility</p:attrName>
                                        </p:attrNameLst>
                                      </p:cBhvr>
                                      <p:to>
                                        <p:strVal val="visible"/>
                                      </p:to>
                                    </p:set>
                                  </p:childTnLst>
                                </p:cTn>
                              </p:par>
                              <p:par>
                                <p:cTn id="5540" presetID="1" presetClass="entr" presetSubtype="0" fill="hold" grpId="12" nodeType="withEffect">
                                  <p:stCondLst>
                                    <p:cond delay="0"/>
                                  </p:stCondLst>
                                  <p:childTnLst>
                                    <p:set>
                                      <p:cBhvr>
                                        <p:cTn id="5541" dur="1" fill="hold">
                                          <p:stCondLst>
                                            <p:cond delay="0"/>
                                          </p:stCondLst>
                                        </p:cTn>
                                        <p:tgtEl>
                                          <p:spTgt spid="212"/>
                                        </p:tgtEl>
                                        <p:attrNameLst>
                                          <p:attrName>style.visibility</p:attrName>
                                        </p:attrNameLst>
                                      </p:cBhvr>
                                      <p:to>
                                        <p:strVal val="visible"/>
                                      </p:to>
                                    </p:set>
                                  </p:childTnLst>
                                </p:cTn>
                              </p:par>
                              <p:par>
                                <p:cTn id="5542" presetID="1" presetClass="entr" presetSubtype="0" fill="hold" grpId="12" nodeType="withEffect">
                                  <p:stCondLst>
                                    <p:cond delay="0"/>
                                  </p:stCondLst>
                                  <p:childTnLst>
                                    <p:set>
                                      <p:cBhvr>
                                        <p:cTn id="5543" dur="1" fill="hold">
                                          <p:stCondLst>
                                            <p:cond delay="0"/>
                                          </p:stCondLst>
                                        </p:cTn>
                                        <p:tgtEl>
                                          <p:spTgt spid="210"/>
                                        </p:tgtEl>
                                        <p:attrNameLst>
                                          <p:attrName>style.visibility</p:attrName>
                                        </p:attrNameLst>
                                      </p:cBhvr>
                                      <p:to>
                                        <p:strVal val="visible"/>
                                      </p:to>
                                    </p:set>
                                  </p:childTnLst>
                                </p:cTn>
                              </p:par>
                              <p:par>
                                <p:cTn id="5544" presetID="1" presetClass="entr" presetSubtype="0" fill="hold" grpId="12" nodeType="withEffect">
                                  <p:stCondLst>
                                    <p:cond delay="0"/>
                                  </p:stCondLst>
                                  <p:childTnLst>
                                    <p:set>
                                      <p:cBhvr>
                                        <p:cTn id="5545" dur="1" fill="hold">
                                          <p:stCondLst>
                                            <p:cond delay="0"/>
                                          </p:stCondLst>
                                        </p:cTn>
                                        <p:tgtEl>
                                          <p:spTgt spid="209"/>
                                        </p:tgtEl>
                                        <p:attrNameLst>
                                          <p:attrName>style.visibility</p:attrName>
                                        </p:attrNameLst>
                                      </p:cBhvr>
                                      <p:to>
                                        <p:strVal val="visible"/>
                                      </p:to>
                                    </p:set>
                                  </p:childTnLst>
                                </p:cTn>
                              </p:par>
                              <p:par>
                                <p:cTn id="5546" presetID="1" presetClass="exit" presetSubtype="0" fill="hold" grpId="2" nodeType="withEffect">
                                  <p:stCondLst>
                                    <p:cond delay="0"/>
                                  </p:stCondLst>
                                  <p:childTnLst>
                                    <p:set>
                                      <p:cBhvr>
                                        <p:cTn id="5547" dur="1" fill="hold">
                                          <p:stCondLst>
                                            <p:cond delay="0"/>
                                          </p:stCondLst>
                                        </p:cTn>
                                        <p:tgtEl>
                                          <p:spTgt spid="195"/>
                                        </p:tgtEl>
                                        <p:attrNameLst>
                                          <p:attrName>style.visibility</p:attrName>
                                        </p:attrNameLst>
                                      </p:cBhvr>
                                      <p:to>
                                        <p:strVal val="hidden"/>
                                      </p:to>
                                    </p:set>
                                  </p:childTnLst>
                                </p:cTn>
                              </p:par>
                              <p:par>
                                <p:cTn id="5548" presetID="1" presetClass="exit" presetSubtype="0" fill="hold" grpId="6" nodeType="withEffect">
                                  <p:stCondLst>
                                    <p:cond delay="0"/>
                                  </p:stCondLst>
                                  <p:childTnLst>
                                    <p:set>
                                      <p:cBhvr>
                                        <p:cTn id="5549" dur="1" fill="hold">
                                          <p:stCondLst>
                                            <p:cond delay="0"/>
                                          </p:stCondLst>
                                        </p:cTn>
                                        <p:tgtEl>
                                          <p:spTgt spid="204"/>
                                        </p:tgtEl>
                                        <p:attrNameLst>
                                          <p:attrName>style.visibility</p:attrName>
                                        </p:attrNameLst>
                                      </p:cBhvr>
                                      <p:to>
                                        <p:strVal val="hidden"/>
                                      </p:to>
                                    </p:set>
                                  </p:childTnLst>
                                </p:cTn>
                              </p:par>
                              <p:par>
                                <p:cTn id="5550" presetID="1" presetClass="exit" presetSubtype="0" fill="hold" grpId="2" nodeType="withEffect">
                                  <p:stCondLst>
                                    <p:cond delay="0"/>
                                  </p:stCondLst>
                                  <p:childTnLst>
                                    <p:set>
                                      <p:cBhvr>
                                        <p:cTn id="5551" dur="1" fill="hold">
                                          <p:stCondLst>
                                            <p:cond delay="0"/>
                                          </p:stCondLst>
                                        </p:cTn>
                                        <p:tgtEl>
                                          <p:spTgt spid="196"/>
                                        </p:tgtEl>
                                        <p:attrNameLst>
                                          <p:attrName>style.visibility</p:attrName>
                                        </p:attrNameLst>
                                      </p:cBhvr>
                                      <p:to>
                                        <p:strVal val="hidden"/>
                                      </p:to>
                                    </p:set>
                                  </p:childTnLst>
                                </p:cTn>
                              </p:par>
                              <p:par>
                                <p:cTn id="5552" presetID="1" presetClass="exit" presetSubtype="0" fill="hold" grpId="2" nodeType="withEffect">
                                  <p:stCondLst>
                                    <p:cond delay="0"/>
                                  </p:stCondLst>
                                  <p:childTnLst>
                                    <p:set>
                                      <p:cBhvr>
                                        <p:cTn id="5553" dur="1" fill="hold">
                                          <p:stCondLst>
                                            <p:cond delay="0"/>
                                          </p:stCondLst>
                                        </p:cTn>
                                        <p:tgtEl>
                                          <p:spTgt spid="197"/>
                                        </p:tgtEl>
                                        <p:attrNameLst>
                                          <p:attrName>style.visibility</p:attrName>
                                        </p:attrNameLst>
                                      </p:cBhvr>
                                      <p:to>
                                        <p:strVal val="hidden"/>
                                      </p:to>
                                    </p:set>
                                  </p:childTnLst>
                                </p:cTn>
                              </p:par>
                              <p:par>
                                <p:cTn id="5554" presetID="1" presetClass="exit" presetSubtype="0" fill="hold" grpId="2" nodeType="withEffect">
                                  <p:stCondLst>
                                    <p:cond delay="0"/>
                                  </p:stCondLst>
                                  <p:childTnLst>
                                    <p:set>
                                      <p:cBhvr>
                                        <p:cTn id="5555" dur="1" fill="hold">
                                          <p:stCondLst>
                                            <p:cond delay="0"/>
                                          </p:stCondLst>
                                        </p:cTn>
                                        <p:tgtEl>
                                          <p:spTgt spid="206"/>
                                        </p:tgtEl>
                                        <p:attrNameLst>
                                          <p:attrName>style.visibility</p:attrName>
                                        </p:attrNameLst>
                                      </p:cBhvr>
                                      <p:to>
                                        <p:strVal val="hidden"/>
                                      </p:to>
                                    </p:set>
                                  </p:childTnLst>
                                </p:cTn>
                              </p:par>
                              <p:par>
                                <p:cTn id="5556" presetID="1" presetClass="exit" presetSubtype="0" fill="hold" grpId="2" nodeType="withEffect">
                                  <p:stCondLst>
                                    <p:cond delay="0"/>
                                  </p:stCondLst>
                                  <p:childTnLst>
                                    <p:set>
                                      <p:cBhvr>
                                        <p:cTn id="5557" dur="1" fill="hold">
                                          <p:stCondLst>
                                            <p:cond delay="0"/>
                                          </p:stCondLst>
                                        </p:cTn>
                                        <p:tgtEl>
                                          <p:spTgt spid="199"/>
                                        </p:tgtEl>
                                        <p:attrNameLst>
                                          <p:attrName>style.visibility</p:attrName>
                                        </p:attrNameLst>
                                      </p:cBhvr>
                                      <p:to>
                                        <p:strVal val="hidden"/>
                                      </p:to>
                                    </p:set>
                                  </p:childTnLst>
                                </p:cTn>
                              </p:par>
                              <p:par>
                                <p:cTn id="5558" presetID="1" presetClass="exit" presetSubtype="0" fill="hold" grpId="2" nodeType="withEffect">
                                  <p:stCondLst>
                                    <p:cond delay="0"/>
                                  </p:stCondLst>
                                  <p:childTnLst>
                                    <p:set>
                                      <p:cBhvr>
                                        <p:cTn id="5559" dur="1" fill="hold">
                                          <p:stCondLst>
                                            <p:cond delay="0"/>
                                          </p:stCondLst>
                                        </p:cTn>
                                        <p:tgtEl>
                                          <p:spTgt spid="200"/>
                                        </p:tgtEl>
                                        <p:attrNameLst>
                                          <p:attrName>style.visibility</p:attrName>
                                        </p:attrNameLst>
                                      </p:cBhvr>
                                      <p:to>
                                        <p:strVal val="hidden"/>
                                      </p:to>
                                    </p:set>
                                  </p:childTnLst>
                                </p:cTn>
                              </p:par>
                              <p:par>
                                <p:cTn id="5560" presetID="1" presetClass="exit" presetSubtype="0" fill="hold" grpId="2" nodeType="withEffect">
                                  <p:stCondLst>
                                    <p:cond delay="0"/>
                                  </p:stCondLst>
                                  <p:childTnLst>
                                    <p:set>
                                      <p:cBhvr>
                                        <p:cTn id="5561" dur="1" fill="hold">
                                          <p:stCondLst>
                                            <p:cond delay="0"/>
                                          </p:stCondLst>
                                        </p:cTn>
                                        <p:tgtEl>
                                          <p:spTgt spid="198"/>
                                        </p:tgtEl>
                                        <p:attrNameLst>
                                          <p:attrName>style.visibility</p:attrName>
                                        </p:attrNameLst>
                                      </p:cBhvr>
                                      <p:to>
                                        <p:strVal val="hidden"/>
                                      </p:to>
                                    </p:set>
                                  </p:childTnLst>
                                </p:cTn>
                              </p:par>
                              <p:par>
                                <p:cTn id="5562" presetID="1" presetClass="exit" presetSubtype="0" fill="hold" grpId="2" nodeType="withEffect">
                                  <p:stCondLst>
                                    <p:cond delay="0"/>
                                  </p:stCondLst>
                                  <p:childTnLst>
                                    <p:set>
                                      <p:cBhvr>
                                        <p:cTn id="5563" dur="1" fill="hold">
                                          <p:stCondLst>
                                            <p:cond delay="0"/>
                                          </p:stCondLst>
                                        </p:cTn>
                                        <p:tgtEl>
                                          <p:spTgt spid="219"/>
                                        </p:tgtEl>
                                        <p:attrNameLst>
                                          <p:attrName>style.visibility</p:attrName>
                                        </p:attrNameLst>
                                      </p:cBhvr>
                                      <p:to>
                                        <p:strVal val="hidden"/>
                                      </p:to>
                                    </p:set>
                                  </p:childTnLst>
                                </p:cTn>
                              </p:par>
                              <p:par>
                                <p:cTn id="5564" presetID="1" presetClass="exit" presetSubtype="0" fill="hold" grpId="6" nodeType="withEffect">
                                  <p:stCondLst>
                                    <p:cond delay="0"/>
                                  </p:stCondLst>
                                  <p:childTnLst>
                                    <p:set>
                                      <p:cBhvr>
                                        <p:cTn id="5565" dur="1" fill="hold">
                                          <p:stCondLst>
                                            <p:cond delay="0"/>
                                          </p:stCondLst>
                                        </p:cTn>
                                        <p:tgtEl>
                                          <p:spTgt spid="203"/>
                                        </p:tgtEl>
                                        <p:attrNameLst>
                                          <p:attrName>style.visibility</p:attrName>
                                        </p:attrNameLst>
                                      </p:cBhvr>
                                      <p:to>
                                        <p:strVal val="hidden"/>
                                      </p:to>
                                    </p:set>
                                  </p:childTnLst>
                                </p:cTn>
                              </p:par>
                              <p:par>
                                <p:cTn id="5566" presetID="1" presetClass="exit" presetSubtype="0" fill="hold" grpId="2" nodeType="withEffect">
                                  <p:stCondLst>
                                    <p:cond delay="0"/>
                                  </p:stCondLst>
                                  <p:childTnLst>
                                    <p:set>
                                      <p:cBhvr>
                                        <p:cTn id="5567" dur="1" fill="hold">
                                          <p:stCondLst>
                                            <p:cond delay="0"/>
                                          </p:stCondLst>
                                        </p:cTn>
                                        <p:tgtEl>
                                          <p:spTgt spid="220"/>
                                        </p:tgtEl>
                                        <p:attrNameLst>
                                          <p:attrName>style.visibility</p:attrName>
                                        </p:attrNameLst>
                                      </p:cBhvr>
                                      <p:to>
                                        <p:strVal val="hidden"/>
                                      </p:to>
                                    </p:set>
                                  </p:childTnLst>
                                </p:cTn>
                              </p:par>
                              <p:par>
                                <p:cTn id="5568" presetID="1" presetClass="exit" presetSubtype="0" fill="hold" grpId="2" nodeType="withEffect">
                                  <p:stCondLst>
                                    <p:cond delay="0"/>
                                  </p:stCondLst>
                                  <p:childTnLst>
                                    <p:set>
                                      <p:cBhvr>
                                        <p:cTn id="5569" dur="1" fill="hold">
                                          <p:stCondLst>
                                            <p:cond delay="0"/>
                                          </p:stCondLst>
                                        </p:cTn>
                                        <p:tgtEl>
                                          <p:spTgt spid="221"/>
                                        </p:tgtEl>
                                        <p:attrNameLst>
                                          <p:attrName>style.visibility</p:attrName>
                                        </p:attrNameLst>
                                      </p:cBhvr>
                                      <p:to>
                                        <p:strVal val="hidden"/>
                                      </p:to>
                                    </p:set>
                                  </p:childTnLst>
                                </p:cTn>
                              </p:par>
                              <p:par>
                                <p:cTn id="5570" presetID="1" presetClass="exit" presetSubtype="0" fill="hold" grpId="2" nodeType="withEffect">
                                  <p:stCondLst>
                                    <p:cond delay="0"/>
                                  </p:stCondLst>
                                  <p:childTnLst>
                                    <p:set>
                                      <p:cBhvr>
                                        <p:cTn id="5571" dur="1" fill="hold">
                                          <p:stCondLst>
                                            <p:cond delay="0"/>
                                          </p:stCondLst>
                                        </p:cTn>
                                        <p:tgtEl>
                                          <p:spTgt spid="223"/>
                                        </p:tgtEl>
                                        <p:attrNameLst>
                                          <p:attrName>style.visibility</p:attrName>
                                        </p:attrNameLst>
                                      </p:cBhvr>
                                      <p:to>
                                        <p:strVal val="hidden"/>
                                      </p:to>
                                    </p:set>
                                  </p:childTnLst>
                                </p:cTn>
                              </p:par>
                              <p:par>
                                <p:cTn id="5572" presetID="1" presetClass="exit" presetSubtype="0" fill="hold" grpId="2" nodeType="withEffect">
                                  <p:stCondLst>
                                    <p:cond delay="0"/>
                                  </p:stCondLst>
                                  <p:childTnLst>
                                    <p:set>
                                      <p:cBhvr>
                                        <p:cTn id="5573" dur="1" fill="hold">
                                          <p:stCondLst>
                                            <p:cond delay="0"/>
                                          </p:stCondLst>
                                        </p:cTn>
                                        <p:tgtEl>
                                          <p:spTgt spid="224"/>
                                        </p:tgtEl>
                                        <p:attrNameLst>
                                          <p:attrName>style.visibility</p:attrName>
                                        </p:attrNameLst>
                                      </p:cBhvr>
                                      <p:to>
                                        <p:strVal val="hidden"/>
                                      </p:to>
                                    </p:set>
                                  </p:childTnLst>
                                </p:cTn>
                              </p:par>
                              <p:par>
                                <p:cTn id="5574" presetID="1" presetClass="exit" presetSubtype="0" fill="hold" grpId="2" nodeType="withEffect">
                                  <p:stCondLst>
                                    <p:cond delay="0"/>
                                  </p:stCondLst>
                                  <p:childTnLst>
                                    <p:set>
                                      <p:cBhvr>
                                        <p:cTn id="5575" dur="1" fill="hold">
                                          <p:stCondLst>
                                            <p:cond delay="0"/>
                                          </p:stCondLst>
                                        </p:cTn>
                                        <p:tgtEl>
                                          <p:spTgt spid="222"/>
                                        </p:tgtEl>
                                        <p:attrNameLst>
                                          <p:attrName>style.visibility</p:attrName>
                                        </p:attrNameLst>
                                      </p:cBhvr>
                                      <p:to>
                                        <p:strVal val="hidden"/>
                                      </p:to>
                                    </p:set>
                                  </p:childTnLst>
                                </p:cTn>
                              </p:par>
                              <p:par>
                                <p:cTn id="5576" presetID="1" presetClass="exit" presetSubtype="0" fill="hold" grpId="2" nodeType="withEffect">
                                  <p:stCondLst>
                                    <p:cond delay="0"/>
                                  </p:stCondLst>
                                  <p:childTnLst>
                                    <p:set>
                                      <p:cBhvr>
                                        <p:cTn id="5577" dur="1" fill="hold">
                                          <p:stCondLst>
                                            <p:cond delay="0"/>
                                          </p:stCondLst>
                                        </p:cTn>
                                        <p:tgtEl>
                                          <p:spTgt spid="205"/>
                                        </p:tgtEl>
                                        <p:attrNameLst>
                                          <p:attrName>style.visibility</p:attrName>
                                        </p:attrNameLst>
                                      </p:cBhvr>
                                      <p:to>
                                        <p:strVal val="hidden"/>
                                      </p:to>
                                    </p:set>
                                  </p:childTnLst>
                                </p:cTn>
                              </p:par>
                              <p:par>
                                <p:cTn id="5578" presetID="1" presetClass="exit" presetSubtype="0" fill="hold" grpId="2" nodeType="withEffect">
                                  <p:stCondLst>
                                    <p:cond delay="0"/>
                                  </p:stCondLst>
                                  <p:childTnLst>
                                    <p:set>
                                      <p:cBhvr>
                                        <p:cTn id="5579" dur="1" fill="hold">
                                          <p:stCondLst>
                                            <p:cond delay="0"/>
                                          </p:stCondLst>
                                        </p:cTn>
                                        <p:tgtEl>
                                          <p:spTgt spid="231"/>
                                        </p:tgtEl>
                                        <p:attrNameLst>
                                          <p:attrName>style.visibility</p:attrName>
                                        </p:attrNameLst>
                                      </p:cBhvr>
                                      <p:to>
                                        <p:strVal val="hidden"/>
                                      </p:to>
                                    </p:set>
                                  </p:childTnLst>
                                </p:cTn>
                              </p:par>
                              <p:par>
                                <p:cTn id="5580" presetID="1" presetClass="exit" presetSubtype="0" fill="hold" grpId="2" nodeType="withEffect">
                                  <p:stCondLst>
                                    <p:cond delay="0"/>
                                  </p:stCondLst>
                                  <p:childTnLst>
                                    <p:set>
                                      <p:cBhvr>
                                        <p:cTn id="5581" dur="1" fill="hold">
                                          <p:stCondLst>
                                            <p:cond delay="0"/>
                                          </p:stCondLst>
                                        </p:cTn>
                                        <p:tgtEl>
                                          <p:spTgt spid="207"/>
                                        </p:tgtEl>
                                        <p:attrNameLst>
                                          <p:attrName>style.visibility</p:attrName>
                                        </p:attrNameLst>
                                      </p:cBhvr>
                                      <p:to>
                                        <p:strVal val="hidden"/>
                                      </p:to>
                                    </p:set>
                                  </p:childTnLst>
                                </p:cTn>
                              </p:par>
                              <p:par>
                                <p:cTn id="5582" presetID="1" presetClass="exit" presetSubtype="0" fill="hold" grpId="2" nodeType="withEffect">
                                  <p:stCondLst>
                                    <p:cond delay="0"/>
                                  </p:stCondLst>
                                  <p:childTnLst>
                                    <p:set>
                                      <p:cBhvr>
                                        <p:cTn id="5583" dur="1" fill="hold">
                                          <p:stCondLst>
                                            <p:cond delay="0"/>
                                          </p:stCondLst>
                                        </p:cTn>
                                        <p:tgtEl>
                                          <p:spTgt spid="232"/>
                                        </p:tgtEl>
                                        <p:attrNameLst>
                                          <p:attrName>style.visibility</p:attrName>
                                        </p:attrNameLst>
                                      </p:cBhvr>
                                      <p:to>
                                        <p:strVal val="hidden"/>
                                      </p:to>
                                    </p:set>
                                  </p:childTnLst>
                                </p:cTn>
                              </p:par>
                              <p:par>
                                <p:cTn id="5584" presetID="1" presetClass="exit" presetSubtype="0" fill="hold" grpId="2" nodeType="withEffect">
                                  <p:stCondLst>
                                    <p:cond delay="0"/>
                                  </p:stCondLst>
                                  <p:childTnLst>
                                    <p:set>
                                      <p:cBhvr>
                                        <p:cTn id="5585" dur="1" fill="hold">
                                          <p:stCondLst>
                                            <p:cond delay="0"/>
                                          </p:stCondLst>
                                        </p:cTn>
                                        <p:tgtEl>
                                          <p:spTgt spid="233"/>
                                        </p:tgtEl>
                                        <p:attrNameLst>
                                          <p:attrName>style.visibility</p:attrName>
                                        </p:attrNameLst>
                                      </p:cBhvr>
                                      <p:to>
                                        <p:strVal val="hidden"/>
                                      </p:to>
                                    </p:set>
                                  </p:childTnLst>
                                </p:cTn>
                              </p:par>
                              <p:par>
                                <p:cTn id="5586" presetID="1" presetClass="exit" presetSubtype="0" fill="hold" grpId="6" nodeType="withEffect">
                                  <p:stCondLst>
                                    <p:cond delay="0"/>
                                  </p:stCondLst>
                                  <p:childTnLst>
                                    <p:set>
                                      <p:cBhvr>
                                        <p:cTn id="5587" dur="1" fill="hold">
                                          <p:stCondLst>
                                            <p:cond delay="0"/>
                                          </p:stCondLst>
                                        </p:cTn>
                                        <p:tgtEl>
                                          <p:spTgt spid="202"/>
                                        </p:tgtEl>
                                        <p:attrNameLst>
                                          <p:attrName>style.visibility</p:attrName>
                                        </p:attrNameLst>
                                      </p:cBhvr>
                                      <p:to>
                                        <p:strVal val="hidden"/>
                                      </p:to>
                                    </p:set>
                                  </p:childTnLst>
                                </p:cTn>
                              </p:par>
                              <p:par>
                                <p:cTn id="5588" presetID="1" presetClass="exit" presetSubtype="0" fill="hold" grpId="2" nodeType="withEffect">
                                  <p:stCondLst>
                                    <p:cond delay="0"/>
                                  </p:stCondLst>
                                  <p:childTnLst>
                                    <p:set>
                                      <p:cBhvr>
                                        <p:cTn id="5589" dur="1" fill="hold">
                                          <p:stCondLst>
                                            <p:cond delay="0"/>
                                          </p:stCondLst>
                                        </p:cTn>
                                        <p:tgtEl>
                                          <p:spTgt spid="235"/>
                                        </p:tgtEl>
                                        <p:attrNameLst>
                                          <p:attrName>style.visibility</p:attrName>
                                        </p:attrNameLst>
                                      </p:cBhvr>
                                      <p:to>
                                        <p:strVal val="hidden"/>
                                      </p:to>
                                    </p:set>
                                  </p:childTnLst>
                                </p:cTn>
                              </p:par>
                              <p:par>
                                <p:cTn id="5590" presetID="1" presetClass="exit" presetSubtype="0" fill="hold" grpId="2" nodeType="withEffect">
                                  <p:stCondLst>
                                    <p:cond delay="0"/>
                                  </p:stCondLst>
                                  <p:childTnLst>
                                    <p:set>
                                      <p:cBhvr>
                                        <p:cTn id="5591" dur="1" fill="hold">
                                          <p:stCondLst>
                                            <p:cond delay="0"/>
                                          </p:stCondLst>
                                        </p:cTn>
                                        <p:tgtEl>
                                          <p:spTgt spid="236"/>
                                        </p:tgtEl>
                                        <p:attrNameLst>
                                          <p:attrName>style.visibility</p:attrName>
                                        </p:attrNameLst>
                                      </p:cBhvr>
                                      <p:to>
                                        <p:strVal val="hidden"/>
                                      </p:to>
                                    </p:set>
                                  </p:childTnLst>
                                </p:cTn>
                              </p:par>
                              <p:par>
                                <p:cTn id="5592" presetID="1" presetClass="exit" presetSubtype="0" fill="hold" grpId="2" nodeType="withEffect">
                                  <p:stCondLst>
                                    <p:cond delay="0"/>
                                  </p:stCondLst>
                                  <p:childTnLst>
                                    <p:set>
                                      <p:cBhvr>
                                        <p:cTn id="5593" dur="1" fill="hold">
                                          <p:stCondLst>
                                            <p:cond delay="0"/>
                                          </p:stCondLst>
                                        </p:cTn>
                                        <p:tgtEl>
                                          <p:spTgt spid="234"/>
                                        </p:tgtEl>
                                        <p:attrNameLst>
                                          <p:attrName>style.visibility</p:attrName>
                                        </p:attrNameLst>
                                      </p:cBhvr>
                                      <p:to>
                                        <p:strVal val="hidden"/>
                                      </p:to>
                                    </p:set>
                                  </p:childTnLst>
                                </p:cTn>
                              </p:par>
                              <p:par>
                                <p:cTn id="5594" presetID="1" presetClass="exit" presetSubtype="0" fill="hold" grpId="2" nodeType="withEffect">
                                  <p:stCondLst>
                                    <p:cond delay="0"/>
                                  </p:stCondLst>
                                  <p:childTnLst>
                                    <p:set>
                                      <p:cBhvr>
                                        <p:cTn id="5595" dur="1" fill="hold">
                                          <p:stCondLst>
                                            <p:cond delay="0"/>
                                          </p:stCondLst>
                                        </p:cTn>
                                        <p:tgtEl>
                                          <p:spTgt spid="243"/>
                                        </p:tgtEl>
                                        <p:attrNameLst>
                                          <p:attrName>style.visibility</p:attrName>
                                        </p:attrNameLst>
                                      </p:cBhvr>
                                      <p:to>
                                        <p:strVal val="hidden"/>
                                      </p:to>
                                    </p:set>
                                  </p:childTnLst>
                                </p:cTn>
                              </p:par>
                              <p:par>
                                <p:cTn id="5596" presetID="1" presetClass="exit" presetSubtype="0" fill="hold" grpId="6" nodeType="withEffect">
                                  <p:stCondLst>
                                    <p:cond delay="0"/>
                                  </p:stCondLst>
                                  <p:childTnLst>
                                    <p:set>
                                      <p:cBhvr>
                                        <p:cTn id="5597" dur="1" fill="hold">
                                          <p:stCondLst>
                                            <p:cond delay="0"/>
                                          </p:stCondLst>
                                        </p:cTn>
                                        <p:tgtEl>
                                          <p:spTgt spid="201"/>
                                        </p:tgtEl>
                                        <p:attrNameLst>
                                          <p:attrName>style.visibility</p:attrName>
                                        </p:attrNameLst>
                                      </p:cBhvr>
                                      <p:to>
                                        <p:strVal val="hidden"/>
                                      </p:to>
                                    </p:set>
                                  </p:childTnLst>
                                </p:cTn>
                              </p:par>
                              <p:par>
                                <p:cTn id="5598" presetID="1" presetClass="exit" presetSubtype="0" fill="hold" grpId="2" nodeType="withEffect">
                                  <p:stCondLst>
                                    <p:cond delay="0"/>
                                  </p:stCondLst>
                                  <p:childTnLst>
                                    <p:set>
                                      <p:cBhvr>
                                        <p:cTn id="5599" dur="1" fill="hold">
                                          <p:stCondLst>
                                            <p:cond delay="0"/>
                                          </p:stCondLst>
                                        </p:cTn>
                                        <p:tgtEl>
                                          <p:spTgt spid="244"/>
                                        </p:tgtEl>
                                        <p:attrNameLst>
                                          <p:attrName>style.visibility</p:attrName>
                                        </p:attrNameLst>
                                      </p:cBhvr>
                                      <p:to>
                                        <p:strVal val="hidden"/>
                                      </p:to>
                                    </p:set>
                                  </p:childTnLst>
                                </p:cTn>
                              </p:par>
                              <p:par>
                                <p:cTn id="5600" presetID="1" presetClass="exit" presetSubtype="0" fill="hold" grpId="2" nodeType="withEffect">
                                  <p:stCondLst>
                                    <p:cond delay="0"/>
                                  </p:stCondLst>
                                  <p:childTnLst>
                                    <p:set>
                                      <p:cBhvr>
                                        <p:cTn id="5601" dur="1" fill="hold">
                                          <p:stCondLst>
                                            <p:cond delay="0"/>
                                          </p:stCondLst>
                                        </p:cTn>
                                        <p:tgtEl>
                                          <p:spTgt spid="245"/>
                                        </p:tgtEl>
                                        <p:attrNameLst>
                                          <p:attrName>style.visibility</p:attrName>
                                        </p:attrNameLst>
                                      </p:cBhvr>
                                      <p:to>
                                        <p:strVal val="hidden"/>
                                      </p:to>
                                    </p:set>
                                  </p:childTnLst>
                                </p:cTn>
                              </p:par>
                              <p:par>
                                <p:cTn id="5602" presetID="1" presetClass="exit" presetSubtype="0" fill="hold" grpId="2" nodeType="withEffect">
                                  <p:stCondLst>
                                    <p:cond delay="0"/>
                                  </p:stCondLst>
                                  <p:childTnLst>
                                    <p:set>
                                      <p:cBhvr>
                                        <p:cTn id="5603" dur="1" fill="hold">
                                          <p:stCondLst>
                                            <p:cond delay="0"/>
                                          </p:stCondLst>
                                        </p:cTn>
                                        <p:tgtEl>
                                          <p:spTgt spid="247"/>
                                        </p:tgtEl>
                                        <p:attrNameLst>
                                          <p:attrName>style.visibility</p:attrName>
                                        </p:attrNameLst>
                                      </p:cBhvr>
                                      <p:to>
                                        <p:strVal val="hidden"/>
                                      </p:to>
                                    </p:set>
                                  </p:childTnLst>
                                </p:cTn>
                              </p:par>
                              <p:par>
                                <p:cTn id="5604" presetID="1" presetClass="exit" presetSubtype="0" fill="hold" grpId="2" nodeType="withEffect">
                                  <p:stCondLst>
                                    <p:cond delay="0"/>
                                  </p:stCondLst>
                                  <p:childTnLst>
                                    <p:set>
                                      <p:cBhvr>
                                        <p:cTn id="5605" dur="1" fill="hold">
                                          <p:stCondLst>
                                            <p:cond delay="0"/>
                                          </p:stCondLst>
                                        </p:cTn>
                                        <p:tgtEl>
                                          <p:spTgt spid="208"/>
                                        </p:tgtEl>
                                        <p:attrNameLst>
                                          <p:attrName>style.visibility</p:attrName>
                                        </p:attrNameLst>
                                      </p:cBhvr>
                                      <p:to>
                                        <p:strVal val="hidden"/>
                                      </p:to>
                                    </p:set>
                                  </p:childTnLst>
                                </p:cTn>
                              </p:par>
                              <p:par>
                                <p:cTn id="5606" presetID="1" presetClass="exit" presetSubtype="0" fill="hold" grpId="2" nodeType="withEffect">
                                  <p:stCondLst>
                                    <p:cond delay="0"/>
                                  </p:stCondLst>
                                  <p:childTnLst>
                                    <p:set>
                                      <p:cBhvr>
                                        <p:cTn id="5607" dur="1" fill="hold">
                                          <p:stCondLst>
                                            <p:cond delay="0"/>
                                          </p:stCondLst>
                                        </p:cTn>
                                        <p:tgtEl>
                                          <p:spTgt spid="248"/>
                                        </p:tgtEl>
                                        <p:attrNameLst>
                                          <p:attrName>style.visibility</p:attrName>
                                        </p:attrNameLst>
                                      </p:cBhvr>
                                      <p:to>
                                        <p:strVal val="hidden"/>
                                      </p:to>
                                    </p:set>
                                  </p:childTnLst>
                                </p:cTn>
                              </p:par>
                              <p:par>
                                <p:cTn id="5608" presetID="1" presetClass="exit" presetSubtype="0" fill="hold" grpId="2" nodeType="withEffect">
                                  <p:stCondLst>
                                    <p:cond delay="0"/>
                                  </p:stCondLst>
                                  <p:childTnLst>
                                    <p:set>
                                      <p:cBhvr>
                                        <p:cTn id="5609" dur="1" fill="hold">
                                          <p:stCondLst>
                                            <p:cond delay="0"/>
                                          </p:stCondLst>
                                        </p:cTn>
                                        <p:tgtEl>
                                          <p:spTgt spid="246"/>
                                        </p:tgtEl>
                                        <p:attrNameLst>
                                          <p:attrName>style.visibility</p:attrName>
                                        </p:attrNameLst>
                                      </p:cBhvr>
                                      <p:to>
                                        <p:strVal val="hidden"/>
                                      </p:to>
                                    </p:set>
                                  </p:childTnLst>
                                </p:cTn>
                              </p:par>
                              <p:par>
                                <p:cTn id="5610" presetID="1" presetClass="entr" presetSubtype="0" fill="hold" grpId="12" nodeType="withEffect">
                                  <p:stCondLst>
                                    <p:cond delay="0"/>
                                  </p:stCondLst>
                                  <p:childTnLst>
                                    <p:set>
                                      <p:cBhvr>
                                        <p:cTn id="5611" dur="1" fill="hold">
                                          <p:stCondLst>
                                            <p:cond delay="0"/>
                                          </p:stCondLst>
                                        </p:cTn>
                                        <p:tgtEl>
                                          <p:spTgt spid="151"/>
                                        </p:tgtEl>
                                        <p:attrNameLst>
                                          <p:attrName>style.visibility</p:attrName>
                                        </p:attrNameLst>
                                      </p:cBhvr>
                                      <p:to>
                                        <p:strVal val="visible"/>
                                      </p:to>
                                    </p:set>
                                  </p:childTnLst>
                                </p:cTn>
                              </p:par>
                              <p:par>
                                <p:cTn id="5612" presetID="1" presetClass="entr" presetSubtype="0" fill="hold" grpId="12" nodeType="withEffect">
                                  <p:stCondLst>
                                    <p:cond delay="0"/>
                                  </p:stCondLst>
                                  <p:childTnLst>
                                    <p:set>
                                      <p:cBhvr>
                                        <p:cTn id="5613" dur="1" fill="hold">
                                          <p:stCondLst>
                                            <p:cond delay="0"/>
                                          </p:stCondLst>
                                        </p:cTn>
                                        <p:tgtEl>
                                          <p:spTgt spid="152"/>
                                        </p:tgtEl>
                                        <p:attrNameLst>
                                          <p:attrName>style.visibility</p:attrName>
                                        </p:attrNameLst>
                                      </p:cBhvr>
                                      <p:to>
                                        <p:strVal val="visible"/>
                                      </p:to>
                                    </p:set>
                                  </p:childTnLst>
                                </p:cTn>
                              </p:par>
                              <p:par>
                                <p:cTn id="5614" presetID="1" presetClass="entr" presetSubtype="0" fill="hold" grpId="12" nodeType="withEffect">
                                  <p:stCondLst>
                                    <p:cond delay="0"/>
                                  </p:stCondLst>
                                  <p:childTnLst>
                                    <p:set>
                                      <p:cBhvr>
                                        <p:cTn id="5615" dur="1" fill="hold">
                                          <p:stCondLst>
                                            <p:cond delay="0"/>
                                          </p:stCondLst>
                                        </p:cTn>
                                        <p:tgtEl>
                                          <p:spTgt spid="150"/>
                                        </p:tgtEl>
                                        <p:attrNameLst>
                                          <p:attrName>style.visibility</p:attrName>
                                        </p:attrNameLst>
                                      </p:cBhvr>
                                      <p:to>
                                        <p:strVal val="visible"/>
                                      </p:to>
                                    </p:set>
                                  </p:childTnLst>
                                </p:cTn>
                              </p:par>
                              <p:par>
                                <p:cTn id="5616" presetID="1" presetClass="entr" presetSubtype="0" fill="hold" grpId="12" nodeType="withEffect">
                                  <p:stCondLst>
                                    <p:cond delay="0"/>
                                  </p:stCondLst>
                                  <p:childTnLst>
                                    <p:set>
                                      <p:cBhvr>
                                        <p:cTn id="5617" dur="1" fill="hold">
                                          <p:stCondLst>
                                            <p:cond delay="0"/>
                                          </p:stCondLst>
                                        </p:cTn>
                                        <p:tgtEl>
                                          <p:spTgt spid="149"/>
                                        </p:tgtEl>
                                        <p:attrNameLst>
                                          <p:attrName>style.visibility</p:attrName>
                                        </p:attrNameLst>
                                      </p:cBhvr>
                                      <p:to>
                                        <p:strVal val="visible"/>
                                      </p:to>
                                    </p:set>
                                  </p:childTnLst>
                                </p:cTn>
                              </p:par>
                              <p:par>
                                <p:cTn id="5618" presetID="1" presetClass="exit" presetSubtype="0" fill="hold" grpId="2" nodeType="withEffect">
                                  <p:stCondLst>
                                    <p:cond delay="0"/>
                                  </p:stCondLst>
                                  <p:childTnLst>
                                    <p:set>
                                      <p:cBhvr>
                                        <p:cTn id="5619" dur="1" fill="hold">
                                          <p:stCondLst>
                                            <p:cond delay="0"/>
                                          </p:stCondLst>
                                        </p:cTn>
                                        <p:tgtEl>
                                          <p:spTgt spid="135"/>
                                        </p:tgtEl>
                                        <p:attrNameLst>
                                          <p:attrName>style.visibility</p:attrName>
                                        </p:attrNameLst>
                                      </p:cBhvr>
                                      <p:to>
                                        <p:strVal val="hidden"/>
                                      </p:to>
                                    </p:set>
                                  </p:childTnLst>
                                </p:cTn>
                              </p:par>
                              <p:par>
                                <p:cTn id="5620" presetID="1" presetClass="exit" presetSubtype="0" fill="hold" grpId="6" nodeType="withEffect">
                                  <p:stCondLst>
                                    <p:cond delay="0"/>
                                  </p:stCondLst>
                                  <p:childTnLst>
                                    <p:set>
                                      <p:cBhvr>
                                        <p:cTn id="5621" dur="1" fill="hold">
                                          <p:stCondLst>
                                            <p:cond delay="0"/>
                                          </p:stCondLst>
                                        </p:cTn>
                                        <p:tgtEl>
                                          <p:spTgt spid="144"/>
                                        </p:tgtEl>
                                        <p:attrNameLst>
                                          <p:attrName>style.visibility</p:attrName>
                                        </p:attrNameLst>
                                      </p:cBhvr>
                                      <p:to>
                                        <p:strVal val="hidden"/>
                                      </p:to>
                                    </p:set>
                                  </p:childTnLst>
                                </p:cTn>
                              </p:par>
                              <p:par>
                                <p:cTn id="5622" presetID="1" presetClass="exit" presetSubtype="0" fill="hold" grpId="2" nodeType="withEffect">
                                  <p:stCondLst>
                                    <p:cond delay="0"/>
                                  </p:stCondLst>
                                  <p:childTnLst>
                                    <p:set>
                                      <p:cBhvr>
                                        <p:cTn id="5623" dur="1" fill="hold">
                                          <p:stCondLst>
                                            <p:cond delay="0"/>
                                          </p:stCondLst>
                                        </p:cTn>
                                        <p:tgtEl>
                                          <p:spTgt spid="136"/>
                                        </p:tgtEl>
                                        <p:attrNameLst>
                                          <p:attrName>style.visibility</p:attrName>
                                        </p:attrNameLst>
                                      </p:cBhvr>
                                      <p:to>
                                        <p:strVal val="hidden"/>
                                      </p:to>
                                    </p:set>
                                  </p:childTnLst>
                                </p:cTn>
                              </p:par>
                              <p:par>
                                <p:cTn id="5624" presetID="1" presetClass="exit" presetSubtype="0" fill="hold" grpId="2" nodeType="withEffect">
                                  <p:stCondLst>
                                    <p:cond delay="0"/>
                                  </p:stCondLst>
                                  <p:childTnLst>
                                    <p:set>
                                      <p:cBhvr>
                                        <p:cTn id="5625" dur="1" fill="hold">
                                          <p:stCondLst>
                                            <p:cond delay="0"/>
                                          </p:stCondLst>
                                        </p:cTn>
                                        <p:tgtEl>
                                          <p:spTgt spid="137"/>
                                        </p:tgtEl>
                                        <p:attrNameLst>
                                          <p:attrName>style.visibility</p:attrName>
                                        </p:attrNameLst>
                                      </p:cBhvr>
                                      <p:to>
                                        <p:strVal val="hidden"/>
                                      </p:to>
                                    </p:set>
                                  </p:childTnLst>
                                </p:cTn>
                              </p:par>
                              <p:par>
                                <p:cTn id="5626" presetID="1" presetClass="exit" presetSubtype="0" fill="hold" grpId="2" nodeType="withEffect">
                                  <p:stCondLst>
                                    <p:cond delay="0"/>
                                  </p:stCondLst>
                                  <p:childTnLst>
                                    <p:set>
                                      <p:cBhvr>
                                        <p:cTn id="5627" dur="1" fill="hold">
                                          <p:stCondLst>
                                            <p:cond delay="0"/>
                                          </p:stCondLst>
                                        </p:cTn>
                                        <p:tgtEl>
                                          <p:spTgt spid="146"/>
                                        </p:tgtEl>
                                        <p:attrNameLst>
                                          <p:attrName>style.visibility</p:attrName>
                                        </p:attrNameLst>
                                      </p:cBhvr>
                                      <p:to>
                                        <p:strVal val="hidden"/>
                                      </p:to>
                                    </p:set>
                                  </p:childTnLst>
                                </p:cTn>
                              </p:par>
                              <p:par>
                                <p:cTn id="5628" presetID="1" presetClass="exit" presetSubtype="0" fill="hold" grpId="2" nodeType="withEffect">
                                  <p:stCondLst>
                                    <p:cond delay="0"/>
                                  </p:stCondLst>
                                  <p:childTnLst>
                                    <p:set>
                                      <p:cBhvr>
                                        <p:cTn id="5629" dur="1" fill="hold">
                                          <p:stCondLst>
                                            <p:cond delay="0"/>
                                          </p:stCondLst>
                                        </p:cTn>
                                        <p:tgtEl>
                                          <p:spTgt spid="139"/>
                                        </p:tgtEl>
                                        <p:attrNameLst>
                                          <p:attrName>style.visibility</p:attrName>
                                        </p:attrNameLst>
                                      </p:cBhvr>
                                      <p:to>
                                        <p:strVal val="hidden"/>
                                      </p:to>
                                    </p:set>
                                  </p:childTnLst>
                                </p:cTn>
                              </p:par>
                              <p:par>
                                <p:cTn id="5630" presetID="1" presetClass="exit" presetSubtype="0" fill="hold" grpId="2" nodeType="withEffect">
                                  <p:stCondLst>
                                    <p:cond delay="0"/>
                                  </p:stCondLst>
                                  <p:childTnLst>
                                    <p:set>
                                      <p:cBhvr>
                                        <p:cTn id="5631" dur="1" fill="hold">
                                          <p:stCondLst>
                                            <p:cond delay="0"/>
                                          </p:stCondLst>
                                        </p:cTn>
                                        <p:tgtEl>
                                          <p:spTgt spid="140"/>
                                        </p:tgtEl>
                                        <p:attrNameLst>
                                          <p:attrName>style.visibility</p:attrName>
                                        </p:attrNameLst>
                                      </p:cBhvr>
                                      <p:to>
                                        <p:strVal val="hidden"/>
                                      </p:to>
                                    </p:set>
                                  </p:childTnLst>
                                </p:cTn>
                              </p:par>
                              <p:par>
                                <p:cTn id="5632" presetID="1" presetClass="exit" presetSubtype="0" fill="hold" grpId="2" nodeType="withEffect">
                                  <p:stCondLst>
                                    <p:cond delay="0"/>
                                  </p:stCondLst>
                                  <p:childTnLst>
                                    <p:set>
                                      <p:cBhvr>
                                        <p:cTn id="5633" dur="1" fill="hold">
                                          <p:stCondLst>
                                            <p:cond delay="0"/>
                                          </p:stCondLst>
                                        </p:cTn>
                                        <p:tgtEl>
                                          <p:spTgt spid="138"/>
                                        </p:tgtEl>
                                        <p:attrNameLst>
                                          <p:attrName>style.visibility</p:attrName>
                                        </p:attrNameLst>
                                      </p:cBhvr>
                                      <p:to>
                                        <p:strVal val="hidden"/>
                                      </p:to>
                                    </p:set>
                                  </p:childTnLst>
                                </p:cTn>
                              </p:par>
                              <p:par>
                                <p:cTn id="5634" presetID="1" presetClass="exit" presetSubtype="0" fill="hold" grpId="2" nodeType="withEffect">
                                  <p:stCondLst>
                                    <p:cond delay="0"/>
                                  </p:stCondLst>
                                  <p:childTnLst>
                                    <p:set>
                                      <p:cBhvr>
                                        <p:cTn id="5635" dur="1" fill="hold">
                                          <p:stCondLst>
                                            <p:cond delay="0"/>
                                          </p:stCondLst>
                                        </p:cTn>
                                        <p:tgtEl>
                                          <p:spTgt spid="159"/>
                                        </p:tgtEl>
                                        <p:attrNameLst>
                                          <p:attrName>style.visibility</p:attrName>
                                        </p:attrNameLst>
                                      </p:cBhvr>
                                      <p:to>
                                        <p:strVal val="hidden"/>
                                      </p:to>
                                    </p:set>
                                  </p:childTnLst>
                                </p:cTn>
                              </p:par>
                              <p:par>
                                <p:cTn id="5636" presetID="1" presetClass="exit" presetSubtype="0" fill="hold" grpId="6" nodeType="withEffect">
                                  <p:stCondLst>
                                    <p:cond delay="0"/>
                                  </p:stCondLst>
                                  <p:childTnLst>
                                    <p:set>
                                      <p:cBhvr>
                                        <p:cTn id="5637" dur="1" fill="hold">
                                          <p:stCondLst>
                                            <p:cond delay="0"/>
                                          </p:stCondLst>
                                        </p:cTn>
                                        <p:tgtEl>
                                          <p:spTgt spid="143"/>
                                        </p:tgtEl>
                                        <p:attrNameLst>
                                          <p:attrName>style.visibility</p:attrName>
                                        </p:attrNameLst>
                                      </p:cBhvr>
                                      <p:to>
                                        <p:strVal val="hidden"/>
                                      </p:to>
                                    </p:set>
                                  </p:childTnLst>
                                </p:cTn>
                              </p:par>
                              <p:par>
                                <p:cTn id="5638" presetID="1" presetClass="exit" presetSubtype="0" fill="hold" grpId="2" nodeType="withEffect">
                                  <p:stCondLst>
                                    <p:cond delay="0"/>
                                  </p:stCondLst>
                                  <p:childTnLst>
                                    <p:set>
                                      <p:cBhvr>
                                        <p:cTn id="5639" dur="1" fill="hold">
                                          <p:stCondLst>
                                            <p:cond delay="0"/>
                                          </p:stCondLst>
                                        </p:cTn>
                                        <p:tgtEl>
                                          <p:spTgt spid="160"/>
                                        </p:tgtEl>
                                        <p:attrNameLst>
                                          <p:attrName>style.visibility</p:attrName>
                                        </p:attrNameLst>
                                      </p:cBhvr>
                                      <p:to>
                                        <p:strVal val="hidden"/>
                                      </p:to>
                                    </p:set>
                                  </p:childTnLst>
                                </p:cTn>
                              </p:par>
                              <p:par>
                                <p:cTn id="5640" presetID="1" presetClass="exit" presetSubtype="0" fill="hold" grpId="2" nodeType="withEffect">
                                  <p:stCondLst>
                                    <p:cond delay="0"/>
                                  </p:stCondLst>
                                  <p:childTnLst>
                                    <p:set>
                                      <p:cBhvr>
                                        <p:cTn id="5641" dur="1" fill="hold">
                                          <p:stCondLst>
                                            <p:cond delay="0"/>
                                          </p:stCondLst>
                                        </p:cTn>
                                        <p:tgtEl>
                                          <p:spTgt spid="161"/>
                                        </p:tgtEl>
                                        <p:attrNameLst>
                                          <p:attrName>style.visibility</p:attrName>
                                        </p:attrNameLst>
                                      </p:cBhvr>
                                      <p:to>
                                        <p:strVal val="hidden"/>
                                      </p:to>
                                    </p:set>
                                  </p:childTnLst>
                                </p:cTn>
                              </p:par>
                              <p:par>
                                <p:cTn id="5642" presetID="1" presetClass="exit" presetSubtype="0" fill="hold" grpId="2" nodeType="withEffect">
                                  <p:stCondLst>
                                    <p:cond delay="0"/>
                                  </p:stCondLst>
                                  <p:childTnLst>
                                    <p:set>
                                      <p:cBhvr>
                                        <p:cTn id="5643" dur="1" fill="hold">
                                          <p:stCondLst>
                                            <p:cond delay="0"/>
                                          </p:stCondLst>
                                        </p:cTn>
                                        <p:tgtEl>
                                          <p:spTgt spid="163"/>
                                        </p:tgtEl>
                                        <p:attrNameLst>
                                          <p:attrName>style.visibility</p:attrName>
                                        </p:attrNameLst>
                                      </p:cBhvr>
                                      <p:to>
                                        <p:strVal val="hidden"/>
                                      </p:to>
                                    </p:set>
                                  </p:childTnLst>
                                </p:cTn>
                              </p:par>
                              <p:par>
                                <p:cTn id="5644" presetID="1" presetClass="exit" presetSubtype="0" fill="hold" grpId="2" nodeType="withEffect">
                                  <p:stCondLst>
                                    <p:cond delay="0"/>
                                  </p:stCondLst>
                                  <p:childTnLst>
                                    <p:set>
                                      <p:cBhvr>
                                        <p:cTn id="5645" dur="1" fill="hold">
                                          <p:stCondLst>
                                            <p:cond delay="0"/>
                                          </p:stCondLst>
                                        </p:cTn>
                                        <p:tgtEl>
                                          <p:spTgt spid="164"/>
                                        </p:tgtEl>
                                        <p:attrNameLst>
                                          <p:attrName>style.visibility</p:attrName>
                                        </p:attrNameLst>
                                      </p:cBhvr>
                                      <p:to>
                                        <p:strVal val="hidden"/>
                                      </p:to>
                                    </p:set>
                                  </p:childTnLst>
                                </p:cTn>
                              </p:par>
                              <p:par>
                                <p:cTn id="5646" presetID="1" presetClass="exit" presetSubtype="0" fill="hold" grpId="2" nodeType="withEffect">
                                  <p:stCondLst>
                                    <p:cond delay="0"/>
                                  </p:stCondLst>
                                  <p:childTnLst>
                                    <p:set>
                                      <p:cBhvr>
                                        <p:cTn id="5647" dur="1" fill="hold">
                                          <p:stCondLst>
                                            <p:cond delay="0"/>
                                          </p:stCondLst>
                                        </p:cTn>
                                        <p:tgtEl>
                                          <p:spTgt spid="162"/>
                                        </p:tgtEl>
                                        <p:attrNameLst>
                                          <p:attrName>style.visibility</p:attrName>
                                        </p:attrNameLst>
                                      </p:cBhvr>
                                      <p:to>
                                        <p:strVal val="hidden"/>
                                      </p:to>
                                    </p:set>
                                  </p:childTnLst>
                                </p:cTn>
                              </p:par>
                              <p:par>
                                <p:cTn id="5648" presetID="1" presetClass="exit" presetSubtype="0" fill="hold" grpId="2" nodeType="withEffect">
                                  <p:stCondLst>
                                    <p:cond delay="0"/>
                                  </p:stCondLst>
                                  <p:childTnLst>
                                    <p:set>
                                      <p:cBhvr>
                                        <p:cTn id="5649" dur="1" fill="hold">
                                          <p:stCondLst>
                                            <p:cond delay="0"/>
                                          </p:stCondLst>
                                        </p:cTn>
                                        <p:tgtEl>
                                          <p:spTgt spid="145"/>
                                        </p:tgtEl>
                                        <p:attrNameLst>
                                          <p:attrName>style.visibility</p:attrName>
                                        </p:attrNameLst>
                                      </p:cBhvr>
                                      <p:to>
                                        <p:strVal val="hidden"/>
                                      </p:to>
                                    </p:set>
                                  </p:childTnLst>
                                </p:cTn>
                              </p:par>
                              <p:par>
                                <p:cTn id="5650" presetID="1" presetClass="exit" presetSubtype="0" fill="hold" grpId="2" nodeType="withEffect">
                                  <p:stCondLst>
                                    <p:cond delay="0"/>
                                  </p:stCondLst>
                                  <p:childTnLst>
                                    <p:set>
                                      <p:cBhvr>
                                        <p:cTn id="5651" dur="1" fill="hold">
                                          <p:stCondLst>
                                            <p:cond delay="0"/>
                                          </p:stCondLst>
                                        </p:cTn>
                                        <p:tgtEl>
                                          <p:spTgt spid="171"/>
                                        </p:tgtEl>
                                        <p:attrNameLst>
                                          <p:attrName>style.visibility</p:attrName>
                                        </p:attrNameLst>
                                      </p:cBhvr>
                                      <p:to>
                                        <p:strVal val="hidden"/>
                                      </p:to>
                                    </p:set>
                                  </p:childTnLst>
                                </p:cTn>
                              </p:par>
                              <p:par>
                                <p:cTn id="5652" presetID="1" presetClass="exit" presetSubtype="0" fill="hold" grpId="2" nodeType="withEffect">
                                  <p:stCondLst>
                                    <p:cond delay="0"/>
                                  </p:stCondLst>
                                  <p:childTnLst>
                                    <p:set>
                                      <p:cBhvr>
                                        <p:cTn id="5653" dur="1" fill="hold">
                                          <p:stCondLst>
                                            <p:cond delay="0"/>
                                          </p:stCondLst>
                                        </p:cTn>
                                        <p:tgtEl>
                                          <p:spTgt spid="147"/>
                                        </p:tgtEl>
                                        <p:attrNameLst>
                                          <p:attrName>style.visibility</p:attrName>
                                        </p:attrNameLst>
                                      </p:cBhvr>
                                      <p:to>
                                        <p:strVal val="hidden"/>
                                      </p:to>
                                    </p:set>
                                  </p:childTnLst>
                                </p:cTn>
                              </p:par>
                              <p:par>
                                <p:cTn id="5654" presetID="1" presetClass="exit" presetSubtype="0" fill="hold" grpId="2" nodeType="withEffect">
                                  <p:stCondLst>
                                    <p:cond delay="0"/>
                                  </p:stCondLst>
                                  <p:childTnLst>
                                    <p:set>
                                      <p:cBhvr>
                                        <p:cTn id="5655" dur="1" fill="hold">
                                          <p:stCondLst>
                                            <p:cond delay="0"/>
                                          </p:stCondLst>
                                        </p:cTn>
                                        <p:tgtEl>
                                          <p:spTgt spid="172"/>
                                        </p:tgtEl>
                                        <p:attrNameLst>
                                          <p:attrName>style.visibility</p:attrName>
                                        </p:attrNameLst>
                                      </p:cBhvr>
                                      <p:to>
                                        <p:strVal val="hidden"/>
                                      </p:to>
                                    </p:set>
                                  </p:childTnLst>
                                </p:cTn>
                              </p:par>
                              <p:par>
                                <p:cTn id="5656" presetID="1" presetClass="exit" presetSubtype="0" fill="hold" grpId="2" nodeType="withEffect">
                                  <p:stCondLst>
                                    <p:cond delay="0"/>
                                  </p:stCondLst>
                                  <p:childTnLst>
                                    <p:set>
                                      <p:cBhvr>
                                        <p:cTn id="5657" dur="1" fill="hold">
                                          <p:stCondLst>
                                            <p:cond delay="0"/>
                                          </p:stCondLst>
                                        </p:cTn>
                                        <p:tgtEl>
                                          <p:spTgt spid="173"/>
                                        </p:tgtEl>
                                        <p:attrNameLst>
                                          <p:attrName>style.visibility</p:attrName>
                                        </p:attrNameLst>
                                      </p:cBhvr>
                                      <p:to>
                                        <p:strVal val="hidden"/>
                                      </p:to>
                                    </p:set>
                                  </p:childTnLst>
                                </p:cTn>
                              </p:par>
                              <p:par>
                                <p:cTn id="5658" presetID="1" presetClass="exit" presetSubtype="0" fill="hold" grpId="6" nodeType="withEffect">
                                  <p:stCondLst>
                                    <p:cond delay="0"/>
                                  </p:stCondLst>
                                  <p:childTnLst>
                                    <p:set>
                                      <p:cBhvr>
                                        <p:cTn id="5659" dur="1" fill="hold">
                                          <p:stCondLst>
                                            <p:cond delay="0"/>
                                          </p:stCondLst>
                                        </p:cTn>
                                        <p:tgtEl>
                                          <p:spTgt spid="142"/>
                                        </p:tgtEl>
                                        <p:attrNameLst>
                                          <p:attrName>style.visibility</p:attrName>
                                        </p:attrNameLst>
                                      </p:cBhvr>
                                      <p:to>
                                        <p:strVal val="hidden"/>
                                      </p:to>
                                    </p:set>
                                  </p:childTnLst>
                                </p:cTn>
                              </p:par>
                              <p:par>
                                <p:cTn id="5660" presetID="1" presetClass="exit" presetSubtype="0" fill="hold" grpId="2" nodeType="withEffect">
                                  <p:stCondLst>
                                    <p:cond delay="0"/>
                                  </p:stCondLst>
                                  <p:childTnLst>
                                    <p:set>
                                      <p:cBhvr>
                                        <p:cTn id="5661" dur="1" fill="hold">
                                          <p:stCondLst>
                                            <p:cond delay="0"/>
                                          </p:stCondLst>
                                        </p:cTn>
                                        <p:tgtEl>
                                          <p:spTgt spid="175"/>
                                        </p:tgtEl>
                                        <p:attrNameLst>
                                          <p:attrName>style.visibility</p:attrName>
                                        </p:attrNameLst>
                                      </p:cBhvr>
                                      <p:to>
                                        <p:strVal val="hidden"/>
                                      </p:to>
                                    </p:set>
                                  </p:childTnLst>
                                </p:cTn>
                              </p:par>
                              <p:par>
                                <p:cTn id="5662" presetID="1" presetClass="exit" presetSubtype="0" fill="hold" grpId="2" nodeType="withEffect">
                                  <p:stCondLst>
                                    <p:cond delay="0"/>
                                  </p:stCondLst>
                                  <p:childTnLst>
                                    <p:set>
                                      <p:cBhvr>
                                        <p:cTn id="5663" dur="1" fill="hold">
                                          <p:stCondLst>
                                            <p:cond delay="0"/>
                                          </p:stCondLst>
                                        </p:cTn>
                                        <p:tgtEl>
                                          <p:spTgt spid="176"/>
                                        </p:tgtEl>
                                        <p:attrNameLst>
                                          <p:attrName>style.visibility</p:attrName>
                                        </p:attrNameLst>
                                      </p:cBhvr>
                                      <p:to>
                                        <p:strVal val="hidden"/>
                                      </p:to>
                                    </p:set>
                                  </p:childTnLst>
                                </p:cTn>
                              </p:par>
                              <p:par>
                                <p:cTn id="5664" presetID="1" presetClass="exit" presetSubtype="0" fill="hold" grpId="2" nodeType="withEffect">
                                  <p:stCondLst>
                                    <p:cond delay="0"/>
                                  </p:stCondLst>
                                  <p:childTnLst>
                                    <p:set>
                                      <p:cBhvr>
                                        <p:cTn id="5665" dur="1" fill="hold">
                                          <p:stCondLst>
                                            <p:cond delay="0"/>
                                          </p:stCondLst>
                                        </p:cTn>
                                        <p:tgtEl>
                                          <p:spTgt spid="174"/>
                                        </p:tgtEl>
                                        <p:attrNameLst>
                                          <p:attrName>style.visibility</p:attrName>
                                        </p:attrNameLst>
                                      </p:cBhvr>
                                      <p:to>
                                        <p:strVal val="hidden"/>
                                      </p:to>
                                    </p:set>
                                  </p:childTnLst>
                                </p:cTn>
                              </p:par>
                              <p:par>
                                <p:cTn id="5666" presetID="1" presetClass="exit" presetSubtype="0" fill="hold" grpId="2" nodeType="withEffect">
                                  <p:stCondLst>
                                    <p:cond delay="0"/>
                                  </p:stCondLst>
                                  <p:childTnLst>
                                    <p:set>
                                      <p:cBhvr>
                                        <p:cTn id="5667" dur="1" fill="hold">
                                          <p:stCondLst>
                                            <p:cond delay="0"/>
                                          </p:stCondLst>
                                        </p:cTn>
                                        <p:tgtEl>
                                          <p:spTgt spid="183"/>
                                        </p:tgtEl>
                                        <p:attrNameLst>
                                          <p:attrName>style.visibility</p:attrName>
                                        </p:attrNameLst>
                                      </p:cBhvr>
                                      <p:to>
                                        <p:strVal val="hidden"/>
                                      </p:to>
                                    </p:set>
                                  </p:childTnLst>
                                </p:cTn>
                              </p:par>
                              <p:par>
                                <p:cTn id="5668" presetID="1" presetClass="exit" presetSubtype="0" fill="hold" grpId="6" nodeType="withEffect">
                                  <p:stCondLst>
                                    <p:cond delay="0"/>
                                  </p:stCondLst>
                                  <p:childTnLst>
                                    <p:set>
                                      <p:cBhvr>
                                        <p:cTn id="5669" dur="1" fill="hold">
                                          <p:stCondLst>
                                            <p:cond delay="0"/>
                                          </p:stCondLst>
                                        </p:cTn>
                                        <p:tgtEl>
                                          <p:spTgt spid="141"/>
                                        </p:tgtEl>
                                        <p:attrNameLst>
                                          <p:attrName>style.visibility</p:attrName>
                                        </p:attrNameLst>
                                      </p:cBhvr>
                                      <p:to>
                                        <p:strVal val="hidden"/>
                                      </p:to>
                                    </p:set>
                                  </p:childTnLst>
                                </p:cTn>
                              </p:par>
                              <p:par>
                                <p:cTn id="5670" presetID="1" presetClass="exit" presetSubtype="0" fill="hold" grpId="2" nodeType="withEffect">
                                  <p:stCondLst>
                                    <p:cond delay="0"/>
                                  </p:stCondLst>
                                  <p:childTnLst>
                                    <p:set>
                                      <p:cBhvr>
                                        <p:cTn id="5671" dur="1" fill="hold">
                                          <p:stCondLst>
                                            <p:cond delay="0"/>
                                          </p:stCondLst>
                                        </p:cTn>
                                        <p:tgtEl>
                                          <p:spTgt spid="184"/>
                                        </p:tgtEl>
                                        <p:attrNameLst>
                                          <p:attrName>style.visibility</p:attrName>
                                        </p:attrNameLst>
                                      </p:cBhvr>
                                      <p:to>
                                        <p:strVal val="hidden"/>
                                      </p:to>
                                    </p:set>
                                  </p:childTnLst>
                                </p:cTn>
                              </p:par>
                              <p:par>
                                <p:cTn id="5672" presetID="1" presetClass="exit" presetSubtype="0" fill="hold" grpId="2" nodeType="withEffect">
                                  <p:stCondLst>
                                    <p:cond delay="0"/>
                                  </p:stCondLst>
                                  <p:childTnLst>
                                    <p:set>
                                      <p:cBhvr>
                                        <p:cTn id="5673" dur="1" fill="hold">
                                          <p:stCondLst>
                                            <p:cond delay="0"/>
                                          </p:stCondLst>
                                        </p:cTn>
                                        <p:tgtEl>
                                          <p:spTgt spid="185"/>
                                        </p:tgtEl>
                                        <p:attrNameLst>
                                          <p:attrName>style.visibility</p:attrName>
                                        </p:attrNameLst>
                                      </p:cBhvr>
                                      <p:to>
                                        <p:strVal val="hidden"/>
                                      </p:to>
                                    </p:set>
                                  </p:childTnLst>
                                </p:cTn>
                              </p:par>
                              <p:par>
                                <p:cTn id="5674" presetID="1" presetClass="exit" presetSubtype="0" fill="hold" grpId="2" nodeType="withEffect">
                                  <p:stCondLst>
                                    <p:cond delay="0"/>
                                  </p:stCondLst>
                                  <p:childTnLst>
                                    <p:set>
                                      <p:cBhvr>
                                        <p:cTn id="5675" dur="1" fill="hold">
                                          <p:stCondLst>
                                            <p:cond delay="0"/>
                                          </p:stCondLst>
                                        </p:cTn>
                                        <p:tgtEl>
                                          <p:spTgt spid="187"/>
                                        </p:tgtEl>
                                        <p:attrNameLst>
                                          <p:attrName>style.visibility</p:attrName>
                                        </p:attrNameLst>
                                      </p:cBhvr>
                                      <p:to>
                                        <p:strVal val="hidden"/>
                                      </p:to>
                                    </p:set>
                                  </p:childTnLst>
                                </p:cTn>
                              </p:par>
                              <p:par>
                                <p:cTn id="5676" presetID="1" presetClass="exit" presetSubtype="0" fill="hold" grpId="2" nodeType="withEffect">
                                  <p:stCondLst>
                                    <p:cond delay="0"/>
                                  </p:stCondLst>
                                  <p:childTnLst>
                                    <p:set>
                                      <p:cBhvr>
                                        <p:cTn id="5677" dur="1" fill="hold">
                                          <p:stCondLst>
                                            <p:cond delay="0"/>
                                          </p:stCondLst>
                                        </p:cTn>
                                        <p:tgtEl>
                                          <p:spTgt spid="148"/>
                                        </p:tgtEl>
                                        <p:attrNameLst>
                                          <p:attrName>style.visibility</p:attrName>
                                        </p:attrNameLst>
                                      </p:cBhvr>
                                      <p:to>
                                        <p:strVal val="hidden"/>
                                      </p:to>
                                    </p:set>
                                  </p:childTnLst>
                                </p:cTn>
                              </p:par>
                              <p:par>
                                <p:cTn id="5678" presetID="1" presetClass="exit" presetSubtype="0" fill="hold" grpId="2" nodeType="withEffect">
                                  <p:stCondLst>
                                    <p:cond delay="0"/>
                                  </p:stCondLst>
                                  <p:childTnLst>
                                    <p:set>
                                      <p:cBhvr>
                                        <p:cTn id="5679" dur="1" fill="hold">
                                          <p:stCondLst>
                                            <p:cond delay="0"/>
                                          </p:stCondLst>
                                        </p:cTn>
                                        <p:tgtEl>
                                          <p:spTgt spid="188"/>
                                        </p:tgtEl>
                                        <p:attrNameLst>
                                          <p:attrName>style.visibility</p:attrName>
                                        </p:attrNameLst>
                                      </p:cBhvr>
                                      <p:to>
                                        <p:strVal val="hidden"/>
                                      </p:to>
                                    </p:set>
                                  </p:childTnLst>
                                </p:cTn>
                              </p:par>
                              <p:par>
                                <p:cTn id="5680" presetID="1" presetClass="exit" presetSubtype="0" fill="hold" grpId="2" nodeType="withEffect">
                                  <p:stCondLst>
                                    <p:cond delay="0"/>
                                  </p:stCondLst>
                                  <p:childTnLst>
                                    <p:set>
                                      <p:cBhvr>
                                        <p:cTn id="5681" dur="1" fill="hold">
                                          <p:stCondLst>
                                            <p:cond delay="0"/>
                                          </p:stCondLst>
                                        </p:cTn>
                                        <p:tgtEl>
                                          <p:spTgt spid="186"/>
                                        </p:tgtEl>
                                        <p:attrNameLst>
                                          <p:attrName>style.visibility</p:attrName>
                                        </p:attrNameLst>
                                      </p:cBhvr>
                                      <p:to>
                                        <p:strVal val="hidden"/>
                                      </p:to>
                                    </p:set>
                                  </p:childTnLst>
                                </p:cTn>
                              </p:par>
                              <p:par>
                                <p:cTn id="5682" presetID="1" presetClass="entr" presetSubtype="0" fill="hold" grpId="12" nodeType="withEffect">
                                  <p:stCondLst>
                                    <p:cond delay="0"/>
                                  </p:stCondLst>
                                  <p:childTnLst>
                                    <p:set>
                                      <p:cBhvr>
                                        <p:cTn id="5683" dur="1" fill="hold">
                                          <p:stCondLst>
                                            <p:cond delay="0"/>
                                          </p:stCondLst>
                                        </p:cTn>
                                        <p:tgtEl>
                                          <p:spTgt spid="271"/>
                                        </p:tgtEl>
                                        <p:attrNameLst>
                                          <p:attrName>style.visibility</p:attrName>
                                        </p:attrNameLst>
                                      </p:cBhvr>
                                      <p:to>
                                        <p:strVal val="visible"/>
                                      </p:to>
                                    </p:set>
                                  </p:childTnLst>
                                </p:cTn>
                              </p:par>
                              <p:par>
                                <p:cTn id="5684" presetID="1" presetClass="entr" presetSubtype="0" fill="hold" grpId="12" nodeType="withEffect">
                                  <p:stCondLst>
                                    <p:cond delay="0"/>
                                  </p:stCondLst>
                                  <p:childTnLst>
                                    <p:set>
                                      <p:cBhvr>
                                        <p:cTn id="5685" dur="1" fill="hold">
                                          <p:stCondLst>
                                            <p:cond delay="0"/>
                                          </p:stCondLst>
                                        </p:cTn>
                                        <p:tgtEl>
                                          <p:spTgt spid="272"/>
                                        </p:tgtEl>
                                        <p:attrNameLst>
                                          <p:attrName>style.visibility</p:attrName>
                                        </p:attrNameLst>
                                      </p:cBhvr>
                                      <p:to>
                                        <p:strVal val="visible"/>
                                      </p:to>
                                    </p:set>
                                  </p:childTnLst>
                                </p:cTn>
                              </p:par>
                              <p:par>
                                <p:cTn id="5686" presetID="1" presetClass="entr" presetSubtype="0" fill="hold" grpId="12" nodeType="withEffect">
                                  <p:stCondLst>
                                    <p:cond delay="0"/>
                                  </p:stCondLst>
                                  <p:childTnLst>
                                    <p:set>
                                      <p:cBhvr>
                                        <p:cTn id="5687" dur="1" fill="hold">
                                          <p:stCondLst>
                                            <p:cond delay="0"/>
                                          </p:stCondLst>
                                        </p:cTn>
                                        <p:tgtEl>
                                          <p:spTgt spid="270"/>
                                        </p:tgtEl>
                                        <p:attrNameLst>
                                          <p:attrName>style.visibility</p:attrName>
                                        </p:attrNameLst>
                                      </p:cBhvr>
                                      <p:to>
                                        <p:strVal val="visible"/>
                                      </p:to>
                                    </p:set>
                                  </p:childTnLst>
                                </p:cTn>
                              </p:par>
                              <p:par>
                                <p:cTn id="5688" presetID="1" presetClass="entr" presetSubtype="0" fill="hold" grpId="12" nodeType="withEffect">
                                  <p:stCondLst>
                                    <p:cond delay="0"/>
                                  </p:stCondLst>
                                  <p:childTnLst>
                                    <p:set>
                                      <p:cBhvr>
                                        <p:cTn id="5689" dur="1" fill="hold">
                                          <p:stCondLst>
                                            <p:cond delay="0"/>
                                          </p:stCondLst>
                                        </p:cTn>
                                        <p:tgtEl>
                                          <p:spTgt spid="269"/>
                                        </p:tgtEl>
                                        <p:attrNameLst>
                                          <p:attrName>style.visibility</p:attrName>
                                        </p:attrNameLst>
                                      </p:cBhvr>
                                      <p:to>
                                        <p:strVal val="visible"/>
                                      </p:to>
                                    </p:set>
                                  </p:childTnLst>
                                </p:cTn>
                              </p:par>
                              <p:par>
                                <p:cTn id="5690" presetID="1" presetClass="exit" presetSubtype="0" fill="hold" grpId="2" nodeType="withEffect">
                                  <p:stCondLst>
                                    <p:cond delay="0"/>
                                  </p:stCondLst>
                                  <p:childTnLst>
                                    <p:set>
                                      <p:cBhvr>
                                        <p:cTn id="5691" dur="1" fill="hold">
                                          <p:stCondLst>
                                            <p:cond delay="0"/>
                                          </p:stCondLst>
                                        </p:cTn>
                                        <p:tgtEl>
                                          <p:spTgt spid="255"/>
                                        </p:tgtEl>
                                        <p:attrNameLst>
                                          <p:attrName>style.visibility</p:attrName>
                                        </p:attrNameLst>
                                      </p:cBhvr>
                                      <p:to>
                                        <p:strVal val="hidden"/>
                                      </p:to>
                                    </p:set>
                                  </p:childTnLst>
                                </p:cTn>
                              </p:par>
                              <p:par>
                                <p:cTn id="5692" presetID="1" presetClass="exit" presetSubtype="0" fill="hold" grpId="6" nodeType="withEffect">
                                  <p:stCondLst>
                                    <p:cond delay="0"/>
                                  </p:stCondLst>
                                  <p:childTnLst>
                                    <p:set>
                                      <p:cBhvr>
                                        <p:cTn id="5693" dur="1" fill="hold">
                                          <p:stCondLst>
                                            <p:cond delay="0"/>
                                          </p:stCondLst>
                                        </p:cTn>
                                        <p:tgtEl>
                                          <p:spTgt spid="264"/>
                                        </p:tgtEl>
                                        <p:attrNameLst>
                                          <p:attrName>style.visibility</p:attrName>
                                        </p:attrNameLst>
                                      </p:cBhvr>
                                      <p:to>
                                        <p:strVal val="hidden"/>
                                      </p:to>
                                    </p:set>
                                  </p:childTnLst>
                                </p:cTn>
                              </p:par>
                              <p:par>
                                <p:cTn id="5694" presetID="1" presetClass="exit" presetSubtype="0" fill="hold" grpId="2" nodeType="withEffect">
                                  <p:stCondLst>
                                    <p:cond delay="0"/>
                                  </p:stCondLst>
                                  <p:childTnLst>
                                    <p:set>
                                      <p:cBhvr>
                                        <p:cTn id="5695" dur="1" fill="hold">
                                          <p:stCondLst>
                                            <p:cond delay="0"/>
                                          </p:stCondLst>
                                        </p:cTn>
                                        <p:tgtEl>
                                          <p:spTgt spid="256"/>
                                        </p:tgtEl>
                                        <p:attrNameLst>
                                          <p:attrName>style.visibility</p:attrName>
                                        </p:attrNameLst>
                                      </p:cBhvr>
                                      <p:to>
                                        <p:strVal val="hidden"/>
                                      </p:to>
                                    </p:set>
                                  </p:childTnLst>
                                </p:cTn>
                              </p:par>
                              <p:par>
                                <p:cTn id="5696" presetID="1" presetClass="exit" presetSubtype="0" fill="hold" grpId="2" nodeType="withEffect">
                                  <p:stCondLst>
                                    <p:cond delay="0"/>
                                  </p:stCondLst>
                                  <p:childTnLst>
                                    <p:set>
                                      <p:cBhvr>
                                        <p:cTn id="5697" dur="1" fill="hold">
                                          <p:stCondLst>
                                            <p:cond delay="0"/>
                                          </p:stCondLst>
                                        </p:cTn>
                                        <p:tgtEl>
                                          <p:spTgt spid="257"/>
                                        </p:tgtEl>
                                        <p:attrNameLst>
                                          <p:attrName>style.visibility</p:attrName>
                                        </p:attrNameLst>
                                      </p:cBhvr>
                                      <p:to>
                                        <p:strVal val="hidden"/>
                                      </p:to>
                                    </p:set>
                                  </p:childTnLst>
                                </p:cTn>
                              </p:par>
                              <p:par>
                                <p:cTn id="5698" presetID="1" presetClass="exit" presetSubtype="0" fill="hold" grpId="2" nodeType="withEffect">
                                  <p:stCondLst>
                                    <p:cond delay="0"/>
                                  </p:stCondLst>
                                  <p:childTnLst>
                                    <p:set>
                                      <p:cBhvr>
                                        <p:cTn id="5699" dur="1" fill="hold">
                                          <p:stCondLst>
                                            <p:cond delay="0"/>
                                          </p:stCondLst>
                                        </p:cTn>
                                        <p:tgtEl>
                                          <p:spTgt spid="266"/>
                                        </p:tgtEl>
                                        <p:attrNameLst>
                                          <p:attrName>style.visibility</p:attrName>
                                        </p:attrNameLst>
                                      </p:cBhvr>
                                      <p:to>
                                        <p:strVal val="hidden"/>
                                      </p:to>
                                    </p:set>
                                  </p:childTnLst>
                                </p:cTn>
                              </p:par>
                              <p:par>
                                <p:cTn id="5700" presetID="1" presetClass="exit" presetSubtype="0" fill="hold" grpId="2" nodeType="withEffect">
                                  <p:stCondLst>
                                    <p:cond delay="0"/>
                                  </p:stCondLst>
                                  <p:childTnLst>
                                    <p:set>
                                      <p:cBhvr>
                                        <p:cTn id="5701" dur="1" fill="hold">
                                          <p:stCondLst>
                                            <p:cond delay="0"/>
                                          </p:stCondLst>
                                        </p:cTn>
                                        <p:tgtEl>
                                          <p:spTgt spid="259"/>
                                        </p:tgtEl>
                                        <p:attrNameLst>
                                          <p:attrName>style.visibility</p:attrName>
                                        </p:attrNameLst>
                                      </p:cBhvr>
                                      <p:to>
                                        <p:strVal val="hidden"/>
                                      </p:to>
                                    </p:set>
                                  </p:childTnLst>
                                </p:cTn>
                              </p:par>
                              <p:par>
                                <p:cTn id="5702" presetID="1" presetClass="exit" presetSubtype="0" fill="hold" grpId="2" nodeType="withEffect">
                                  <p:stCondLst>
                                    <p:cond delay="0"/>
                                  </p:stCondLst>
                                  <p:childTnLst>
                                    <p:set>
                                      <p:cBhvr>
                                        <p:cTn id="5703" dur="1" fill="hold">
                                          <p:stCondLst>
                                            <p:cond delay="0"/>
                                          </p:stCondLst>
                                        </p:cTn>
                                        <p:tgtEl>
                                          <p:spTgt spid="260"/>
                                        </p:tgtEl>
                                        <p:attrNameLst>
                                          <p:attrName>style.visibility</p:attrName>
                                        </p:attrNameLst>
                                      </p:cBhvr>
                                      <p:to>
                                        <p:strVal val="hidden"/>
                                      </p:to>
                                    </p:set>
                                  </p:childTnLst>
                                </p:cTn>
                              </p:par>
                              <p:par>
                                <p:cTn id="5704" presetID="1" presetClass="exit" presetSubtype="0" fill="hold" grpId="2" nodeType="withEffect">
                                  <p:stCondLst>
                                    <p:cond delay="0"/>
                                  </p:stCondLst>
                                  <p:childTnLst>
                                    <p:set>
                                      <p:cBhvr>
                                        <p:cTn id="5705" dur="1" fill="hold">
                                          <p:stCondLst>
                                            <p:cond delay="0"/>
                                          </p:stCondLst>
                                        </p:cTn>
                                        <p:tgtEl>
                                          <p:spTgt spid="258"/>
                                        </p:tgtEl>
                                        <p:attrNameLst>
                                          <p:attrName>style.visibility</p:attrName>
                                        </p:attrNameLst>
                                      </p:cBhvr>
                                      <p:to>
                                        <p:strVal val="hidden"/>
                                      </p:to>
                                    </p:set>
                                  </p:childTnLst>
                                </p:cTn>
                              </p:par>
                              <p:par>
                                <p:cTn id="5706" presetID="1" presetClass="exit" presetSubtype="0" fill="hold" grpId="2" nodeType="withEffect">
                                  <p:stCondLst>
                                    <p:cond delay="0"/>
                                  </p:stCondLst>
                                  <p:childTnLst>
                                    <p:set>
                                      <p:cBhvr>
                                        <p:cTn id="5707" dur="1" fill="hold">
                                          <p:stCondLst>
                                            <p:cond delay="0"/>
                                          </p:stCondLst>
                                        </p:cTn>
                                        <p:tgtEl>
                                          <p:spTgt spid="279"/>
                                        </p:tgtEl>
                                        <p:attrNameLst>
                                          <p:attrName>style.visibility</p:attrName>
                                        </p:attrNameLst>
                                      </p:cBhvr>
                                      <p:to>
                                        <p:strVal val="hidden"/>
                                      </p:to>
                                    </p:set>
                                  </p:childTnLst>
                                </p:cTn>
                              </p:par>
                              <p:par>
                                <p:cTn id="5708" presetID="1" presetClass="exit" presetSubtype="0" fill="hold" grpId="6" nodeType="withEffect">
                                  <p:stCondLst>
                                    <p:cond delay="0"/>
                                  </p:stCondLst>
                                  <p:childTnLst>
                                    <p:set>
                                      <p:cBhvr>
                                        <p:cTn id="5709" dur="1" fill="hold">
                                          <p:stCondLst>
                                            <p:cond delay="0"/>
                                          </p:stCondLst>
                                        </p:cTn>
                                        <p:tgtEl>
                                          <p:spTgt spid="263"/>
                                        </p:tgtEl>
                                        <p:attrNameLst>
                                          <p:attrName>style.visibility</p:attrName>
                                        </p:attrNameLst>
                                      </p:cBhvr>
                                      <p:to>
                                        <p:strVal val="hidden"/>
                                      </p:to>
                                    </p:set>
                                  </p:childTnLst>
                                </p:cTn>
                              </p:par>
                              <p:par>
                                <p:cTn id="5710" presetID="1" presetClass="exit" presetSubtype="0" fill="hold" grpId="2" nodeType="withEffect">
                                  <p:stCondLst>
                                    <p:cond delay="0"/>
                                  </p:stCondLst>
                                  <p:childTnLst>
                                    <p:set>
                                      <p:cBhvr>
                                        <p:cTn id="5711" dur="1" fill="hold">
                                          <p:stCondLst>
                                            <p:cond delay="0"/>
                                          </p:stCondLst>
                                        </p:cTn>
                                        <p:tgtEl>
                                          <p:spTgt spid="280"/>
                                        </p:tgtEl>
                                        <p:attrNameLst>
                                          <p:attrName>style.visibility</p:attrName>
                                        </p:attrNameLst>
                                      </p:cBhvr>
                                      <p:to>
                                        <p:strVal val="hidden"/>
                                      </p:to>
                                    </p:set>
                                  </p:childTnLst>
                                </p:cTn>
                              </p:par>
                              <p:par>
                                <p:cTn id="5712" presetID="1" presetClass="exit" presetSubtype="0" fill="hold" grpId="2" nodeType="withEffect">
                                  <p:stCondLst>
                                    <p:cond delay="0"/>
                                  </p:stCondLst>
                                  <p:childTnLst>
                                    <p:set>
                                      <p:cBhvr>
                                        <p:cTn id="5713" dur="1" fill="hold">
                                          <p:stCondLst>
                                            <p:cond delay="0"/>
                                          </p:stCondLst>
                                        </p:cTn>
                                        <p:tgtEl>
                                          <p:spTgt spid="281"/>
                                        </p:tgtEl>
                                        <p:attrNameLst>
                                          <p:attrName>style.visibility</p:attrName>
                                        </p:attrNameLst>
                                      </p:cBhvr>
                                      <p:to>
                                        <p:strVal val="hidden"/>
                                      </p:to>
                                    </p:set>
                                  </p:childTnLst>
                                </p:cTn>
                              </p:par>
                              <p:par>
                                <p:cTn id="5714" presetID="1" presetClass="exit" presetSubtype="0" fill="hold" grpId="2" nodeType="withEffect">
                                  <p:stCondLst>
                                    <p:cond delay="0"/>
                                  </p:stCondLst>
                                  <p:childTnLst>
                                    <p:set>
                                      <p:cBhvr>
                                        <p:cTn id="5715" dur="1" fill="hold">
                                          <p:stCondLst>
                                            <p:cond delay="0"/>
                                          </p:stCondLst>
                                        </p:cTn>
                                        <p:tgtEl>
                                          <p:spTgt spid="283"/>
                                        </p:tgtEl>
                                        <p:attrNameLst>
                                          <p:attrName>style.visibility</p:attrName>
                                        </p:attrNameLst>
                                      </p:cBhvr>
                                      <p:to>
                                        <p:strVal val="hidden"/>
                                      </p:to>
                                    </p:set>
                                  </p:childTnLst>
                                </p:cTn>
                              </p:par>
                              <p:par>
                                <p:cTn id="5716" presetID="1" presetClass="exit" presetSubtype="0" fill="hold" grpId="2" nodeType="withEffect">
                                  <p:stCondLst>
                                    <p:cond delay="0"/>
                                  </p:stCondLst>
                                  <p:childTnLst>
                                    <p:set>
                                      <p:cBhvr>
                                        <p:cTn id="5717" dur="1" fill="hold">
                                          <p:stCondLst>
                                            <p:cond delay="0"/>
                                          </p:stCondLst>
                                        </p:cTn>
                                        <p:tgtEl>
                                          <p:spTgt spid="284"/>
                                        </p:tgtEl>
                                        <p:attrNameLst>
                                          <p:attrName>style.visibility</p:attrName>
                                        </p:attrNameLst>
                                      </p:cBhvr>
                                      <p:to>
                                        <p:strVal val="hidden"/>
                                      </p:to>
                                    </p:set>
                                  </p:childTnLst>
                                </p:cTn>
                              </p:par>
                              <p:par>
                                <p:cTn id="5718" presetID="1" presetClass="exit" presetSubtype="0" fill="hold" grpId="2" nodeType="withEffect">
                                  <p:stCondLst>
                                    <p:cond delay="0"/>
                                  </p:stCondLst>
                                  <p:childTnLst>
                                    <p:set>
                                      <p:cBhvr>
                                        <p:cTn id="5719" dur="1" fill="hold">
                                          <p:stCondLst>
                                            <p:cond delay="0"/>
                                          </p:stCondLst>
                                        </p:cTn>
                                        <p:tgtEl>
                                          <p:spTgt spid="282"/>
                                        </p:tgtEl>
                                        <p:attrNameLst>
                                          <p:attrName>style.visibility</p:attrName>
                                        </p:attrNameLst>
                                      </p:cBhvr>
                                      <p:to>
                                        <p:strVal val="hidden"/>
                                      </p:to>
                                    </p:set>
                                  </p:childTnLst>
                                </p:cTn>
                              </p:par>
                              <p:par>
                                <p:cTn id="5720" presetID="1" presetClass="exit" presetSubtype="0" fill="hold" grpId="2" nodeType="withEffect">
                                  <p:stCondLst>
                                    <p:cond delay="0"/>
                                  </p:stCondLst>
                                  <p:childTnLst>
                                    <p:set>
                                      <p:cBhvr>
                                        <p:cTn id="5721" dur="1" fill="hold">
                                          <p:stCondLst>
                                            <p:cond delay="0"/>
                                          </p:stCondLst>
                                        </p:cTn>
                                        <p:tgtEl>
                                          <p:spTgt spid="265"/>
                                        </p:tgtEl>
                                        <p:attrNameLst>
                                          <p:attrName>style.visibility</p:attrName>
                                        </p:attrNameLst>
                                      </p:cBhvr>
                                      <p:to>
                                        <p:strVal val="hidden"/>
                                      </p:to>
                                    </p:set>
                                  </p:childTnLst>
                                </p:cTn>
                              </p:par>
                              <p:par>
                                <p:cTn id="5722" presetID="1" presetClass="exit" presetSubtype="0" fill="hold" grpId="2" nodeType="withEffect">
                                  <p:stCondLst>
                                    <p:cond delay="0"/>
                                  </p:stCondLst>
                                  <p:childTnLst>
                                    <p:set>
                                      <p:cBhvr>
                                        <p:cTn id="5723" dur="1" fill="hold">
                                          <p:stCondLst>
                                            <p:cond delay="0"/>
                                          </p:stCondLst>
                                        </p:cTn>
                                        <p:tgtEl>
                                          <p:spTgt spid="291"/>
                                        </p:tgtEl>
                                        <p:attrNameLst>
                                          <p:attrName>style.visibility</p:attrName>
                                        </p:attrNameLst>
                                      </p:cBhvr>
                                      <p:to>
                                        <p:strVal val="hidden"/>
                                      </p:to>
                                    </p:set>
                                  </p:childTnLst>
                                </p:cTn>
                              </p:par>
                              <p:par>
                                <p:cTn id="5724" presetID="1" presetClass="exit" presetSubtype="0" fill="hold" grpId="2" nodeType="withEffect">
                                  <p:stCondLst>
                                    <p:cond delay="0"/>
                                  </p:stCondLst>
                                  <p:childTnLst>
                                    <p:set>
                                      <p:cBhvr>
                                        <p:cTn id="5725" dur="1" fill="hold">
                                          <p:stCondLst>
                                            <p:cond delay="0"/>
                                          </p:stCondLst>
                                        </p:cTn>
                                        <p:tgtEl>
                                          <p:spTgt spid="267"/>
                                        </p:tgtEl>
                                        <p:attrNameLst>
                                          <p:attrName>style.visibility</p:attrName>
                                        </p:attrNameLst>
                                      </p:cBhvr>
                                      <p:to>
                                        <p:strVal val="hidden"/>
                                      </p:to>
                                    </p:set>
                                  </p:childTnLst>
                                </p:cTn>
                              </p:par>
                              <p:par>
                                <p:cTn id="5726" presetID="1" presetClass="exit" presetSubtype="0" fill="hold" grpId="2" nodeType="withEffect">
                                  <p:stCondLst>
                                    <p:cond delay="0"/>
                                  </p:stCondLst>
                                  <p:childTnLst>
                                    <p:set>
                                      <p:cBhvr>
                                        <p:cTn id="5727" dur="1" fill="hold">
                                          <p:stCondLst>
                                            <p:cond delay="0"/>
                                          </p:stCondLst>
                                        </p:cTn>
                                        <p:tgtEl>
                                          <p:spTgt spid="292"/>
                                        </p:tgtEl>
                                        <p:attrNameLst>
                                          <p:attrName>style.visibility</p:attrName>
                                        </p:attrNameLst>
                                      </p:cBhvr>
                                      <p:to>
                                        <p:strVal val="hidden"/>
                                      </p:to>
                                    </p:set>
                                  </p:childTnLst>
                                </p:cTn>
                              </p:par>
                              <p:par>
                                <p:cTn id="5728" presetID="1" presetClass="exit" presetSubtype="0" fill="hold" grpId="2" nodeType="withEffect">
                                  <p:stCondLst>
                                    <p:cond delay="0"/>
                                  </p:stCondLst>
                                  <p:childTnLst>
                                    <p:set>
                                      <p:cBhvr>
                                        <p:cTn id="5729" dur="1" fill="hold">
                                          <p:stCondLst>
                                            <p:cond delay="0"/>
                                          </p:stCondLst>
                                        </p:cTn>
                                        <p:tgtEl>
                                          <p:spTgt spid="293"/>
                                        </p:tgtEl>
                                        <p:attrNameLst>
                                          <p:attrName>style.visibility</p:attrName>
                                        </p:attrNameLst>
                                      </p:cBhvr>
                                      <p:to>
                                        <p:strVal val="hidden"/>
                                      </p:to>
                                    </p:set>
                                  </p:childTnLst>
                                </p:cTn>
                              </p:par>
                              <p:par>
                                <p:cTn id="5730" presetID="1" presetClass="exit" presetSubtype="0" fill="hold" grpId="6" nodeType="withEffect">
                                  <p:stCondLst>
                                    <p:cond delay="0"/>
                                  </p:stCondLst>
                                  <p:childTnLst>
                                    <p:set>
                                      <p:cBhvr>
                                        <p:cTn id="5731" dur="1" fill="hold">
                                          <p:stCondLst>
                                            <p:cond delay="0"/>
                                          </p:stCondLst>
                                        </p:cTn>
                                        <p:tgtEl>
                                          <p:spTgt spid="262"/>
                                        </p:tgtEl>
                                        <p:attrNameLst>
                                          <p:attrName>style.visibility</p:attrName>
                                        </p:attrNameLst>
                                      </p:cBhvr>
                                      <p:to>
                                        <p:strVal val="hidden"/>
                                      </p:to>
                                    </p:set>
                                  </p:childTnLst>
                                </p:cTn>
                              </p:par>
                              <p:par>
                                <p:cTn id="5732" presetID="1" presetClass="exit" presetSubtype="0" fill="hold" grpId="2" nodeType="withEffect">
                                  <p:stCondLst>
                                    <p:cond delay="0"/>
                                  </p:stCondLst>
                                  <p:childTnLst>
                                    <p:set>
                                      <p:cBhvr>
                                        <p:cTn id="5733" dur="1" fill="hold">
                                          <p:stCondLst>
                                            <p:cond delay="0"/>
                                          </p:stCondLst>
                                        </p:cTn>
                                        <p:tgtEl>
                                          <p:spTgt spid="295"/>
                                        </p:tgtEl>
                                        <p:attrNameLst>
                                          <p:attrName>style.visibility</p:attrName>
                                        </p:attrNameLst>
                                      </p:cBhvr>
                                      <p:to>
                                        <p:strVal val="hidden"/>
                                      </p:to>
                                    </p:set>
                                  </p:childTnLst>
                                </p:cTn>
                              </p:par>
                              <p:par>
                                <p:cTn id="5734" presetID="1" presetClass="exit" presetSubtype="0" fill="hold" grpId="2" nodeType="withEffect">
                                  <p:stCondLst>
                                    <p:cond delay="0"/>
                                  </p:stCondLst>
                                  <p:childTnLst>
                                    <p:set>
                                      <p:cBhvr>
                                        <p:cTn id="5735" dur="1" fill="hold">
                                          <p:stCondLst>
                                            <p:cond delay="0"/>
                                          </p:stCondLst>
                                        </p:cTn>
                                        <p:tgtEl>
                                          <p:spTgt spid="296"/>
                                        </p:tgtEl>
                                        <p:attrNameLst>
                                          <p:attrName>style.visibility</p:attrName>
                                        </p:attrNameLst>
                                      </p:cBhvr>
                                      <p:to>
                                        <p:strVal val="hidden"/>
                                      </p:to>
                                    </p:set>
                                  </p:childTnLst>
                                </p:cTn>
                              </p:par>
                              <p:par>
                                <p:cTn id="5736" presetID="1" presetClass="exit" presetSubtype="0" fill="hold" grpId="2" nodeType="withEffect">
                                  <p:stCondLst>
                                    <p:cond delay="0"/>
                                  </p:stCondLst>
                                  <p:childTnLst>
                                    <p:set>
                                      <p:cBhvr>
                                        <p:cTn id="5737" dur="1" fill="hold">
                                          <p:stCondLst>
                                            <p:cond delay="0"/>
                                          </p:stCondLst>
                                        </p:cTn>
                                        <p:tgtEl>
                                          <p:spTgt spid="294"/>
                                        </p:tgtEl>
                                        <p:attrNameLst>
                                          <p:attrName>style.visibility</p:attrName>
                                        </p:attrNameLst>
                                      </p:cBhvr>
                                      <p:to>
                                        <p:strVal val="hidden"/>
                                      </p:to>
                                    </p:set>
                                  </p:childTnLst>
                                </p:cTn>
                              </p:par>
                              <p:par>
                                <p:cTn id="5738" presetID="1" presetClass="exit" presetSubtype="0" fill="hold" grpId="2" nodeType="withEffect">
                                  <p:stCondLst>
                                    <p:cond delay="0"/>
                                  </p:stCondLst>
                                  <p:childTnLst>
                                    <p:set>
                                      <p:cBhvr>
                                        <p:cTn id="5739" dur="1" fill="hold">
                                          <p:stCondLst>
                                            <p:cond delay="0"/>
                                          </p:stCondLst>
                                        </p:cTn>
                                        <p:tgtEl>
                                          <p:spTgt spid="303"/>
                                        </p:tgtEl>
                                        <p:attrNameLst>
                                          <p:attrName>style.visibility</p:attrName>
                                        </p:attrNameLst>
                                      </p:cBhvr>
                                      <p:to>
                                        <p:strVal val="hidden"/>
                                      </p:to>
                                    </p:set>
                                  </p:childTnLst>
                                </p:cTn>
                              </p:par>
                              <p:par>
                                <p:cTn id="5740" presetID="1" presetClass="exit" presetSubtype="0" fill="hold" grpId="6" nodeType="withEffect">
                                  <p:stCondLst>
                                    <p:cond delay="0"/>
                                  </p:stCondLst>
                                  <p:childTnLst>
                                    <p:set>
                                      <p:cBhvr>
                                        <p:cTn id="5741" dur="1" fill="hold">
                                          <p:stCondLst>
                                            <p:cond delay="0"/>
                                          </p:stCondLst>
                                        </p:cTn>
                                        <p:tgtEl>
                                          <p:spTgt spid="261"/>
                                        </p:tgtEl>
                                        <p:attrNameLst>
                                          <p:attrName>style.visibility</p:attrName>
                                        </p:attrNameLst>
                                      </p:cBhvr>
                                      <p:to>
                                        <p:strVal val="hidden"/>
                                      </p:to>
                                    </p:set>
                                  </p:childTnLst>
                                </p:cTn>
                              </p:par>
                              <p:par>
                                <p:cTn id="5742" presetID="1" presetClass="exit" presetSubtype="0" fill="hold" grpId="2" nodeType="withEffect">
                                  <p:stCondLst>
                                    <p:cond delay="0"/>
                                  </p:stCondLst>
                                  <p:childTnLst>
                                    <p:set>
                                      <p:cBhvr>
                                        <p:cTn id="5743" dur="1" fill="hold">
                                          <p:stCondLst>
                                            <p:cond delay="0"/>
                                          </p:stCondLst>
                                        </p:cTn>
                                        <p:tgtEl>
                                          <p:spTgt spid="304"/>
                                        </p:tgtEl>
                                        <p:attrNameLst>
                                          <p:attrName>style.visibility</p:attrName>
                                        </p:attrNameLst>
                                      </p:cBhvr>
                                      <p:to>
                                        <p:strVal val="hidden"/>
                                      </p:to>
                                    </p:set>
                                  </p:childTnLst>
                                </p:cTn>
                              </p:par>
                              <p:par>
                                <p:cTn id="5744" presetID="1" presetClass="exit" presetSubtype="0" fill="hold" grpId="2" nodeType="withEffect">
                                  <p:stCondLst>
                                    <p:cond delay="0"/>
                                  </p:stCondLst>
                                  <p:childTnLst>
                                    <p:set>
                                      <p:cBhvr>
                                        <p:cTn id="5745" dur="1" fill="hold">
                                          <p:stCondLst>
                                            <p:cond delay="0"/>
                                          </p:stCondLst>
                                        </p:cTn>
                                        <p:tgtEl>
                                          <p:spTgt spid="305"/>
                                        </p:tgtEl>
                                        <p:attrNameLst>
                                          <p:attrName>style.visibility</p:attrName>
                                        </p:attrNameLst>
                                      </p:cBhvr>
                                      <p:to>
                                        <p:strVal val="hidden"/>
                                      </p:to>
                                    </p:set>
                                  </p:childTnLst>
                                </p:cTn>
                              </p:par>
                              <p:par>
                                <p:cTn id="5746" presetID="1" presetClass="exit" presetSubtype="0" fill="hold" grpId="2" nodeType="withEffect">
                                  <p:stCondLst>
                                    <p:cond delay="0"/>
                                  </p:stCondLst>
                                  <p:childTnLst>
                                    <p:set>
                                      <p:cBhvr>
                                        <p:cTn id="5747" dur="1" fill="hold">
                                          <p:stCondLst>
                                            <p:cond delay="0"/>
                                          </p:stCondLst>
                                        </p:cTn>
                                        <p:tgtEl>
                                          <p:spTgt spid="307"/>
                                        </p:tgtEl>
                                        <p:attrNameLst>
                                          <p:attrName>style.visibility</p:attrName>
                                        </p:attrNameLst>
                                      </p:cBhvr>
                                      <p:to>
                                        <p:strVal val="hidden"/>
                                      </p:to>
                                    </p:set>
                                  </p:childTnLst>
                                </p:cTn>
                              </p:par>
                              <p:par>
                                <p:cTn id="5748" presetID="1" presetClass="exit" presetSubtype="0" fill="hold" grpId="2" nodeType="withEffect">
                                  <p:stCondLst>
                                    <p:cond delay="0"/>
                                  </p:stCondLst>
                                  <p:childTnLst>
                                    <p:set>
                                      <p:cBhvr>
                                        <p:cTn id="5749" dur="1" fill="hold">
                                          <p:stCondLst>
                                            <p:cond delay="0"/>
                                          </p:stCondLst>
                                        </p:cTn>
                                        <p:tgtEl>
                                          <p:spTgt spid="268"/>
                                        </p:tgtEl>
                                        <p:attrNameLst>
                                          <p:attrName>style.visibility</p:attrName>
                                        </p:attrNameLst>
                                      </p:cBhvr>
                                      <p:to>
                                        <p:strVal val="hidden"/>
                                      </p:to>
                                    </p:set>
                                  </p:childTnLst>
                                </p:cTn>
                              </p:par>
                              <p:par>
                                <p:cTn id="5750" presetID="1" presetClass="exit" presetSubtype="0" fill="hold" grpId="2" nodeType="withEffect">
                                  <p:stCondLst>
                                    <p:cond delay="0"/>
                                  </p:stCondLst>
                                  <p:childTnLst>
                                    <p:set>
                                      <p:cBhvr>
                                        <p:cTn id="5751" dur="1" fill="hold">
                                          <p:stCondLst>
                                            <p:cond delay="0"/>
                                          </p:stCondLst>
                                        </p:cTn>
                                        <p:tgtEl>
                                          <p:spTgt spid="308"/>
                                        </p:tgtEl>
                                        <p:attrNameLst>
                                          <p:attrName>style.visibility</p:attrName>
                                        </p:attrNameLst>
                                      </p:cBhvr>
                                      <p:to>
                                        <p:strVal val="hidden"/>
                                      </p:to>
                                    </p:set>
                                  </p:childTnLst>
                                </p:cTn>
                              </p:par>
                              <p:par>
                                <p:cTn id="5752" presetID="1" presetClass="exit" presetSubtype="0" fill="hold" grpId="2" nodeType="withEffect">
                                  <p:stCondLst>
                                    <p:cond delay="0"/>
                                  </p:stCondLst>
                                  <p:childTnLst>
                                    <p:set>
                                      <p:cBhvr>
                                        <p:cTn id="5753" dur="1" fill="hold">
                                          <p:stCondLst>
                                            <p:cond delay="0"/>
                                          </p:stCondLst>
                                        </p:cTn>
                                        <p:tgtEl>
                                          <p:spTgt spid="306"/>
                                        </p:tgtEl>
                                        <p:attrNameLst>
                                          <p:attrName>style.visibility</p:attrName>
                                        </p:attrNameLst>
                                      </p:cBhvr>
                                      <p:to>
                                        <p:strVal val="hidden"/>
                                      </p:to>
                                    </p:set>
                                  </p:childTnLst>
                                </p:cTn>
                              </p:par>
                              <p:par>
                                <p:cTn id="5754" presetID="1" presetClass="entr" presetSubtype="0" fill="hold" grpId="12" nodeType="withEffect">
                                  <p:stCondLst>
                                    <p:cond delay="0"/>
                                  </p:stCondLst>
                                  <p:childTnLst>
                                    <p:set>
                                      <p:cBhvr>
                                        <p:cTn id="5755" dur="1" fill="hold">
                                          <p:stCondLst>
                                            <p:cond delay="0"/>
                                          </p:stCondLst>
                                        </p:cTn>
                                        <p:tgtEl>
                                          <p:spTgt spid="331"/>
                                        </p:tgtEl>
                                        <p:attrNameLst>
                                          <p:attrName>style.visibility</p:attrName>
                                        </p:attrNameLst>
                                      </p:cBhvr>
                                      <p:to>
                                        <p:strVal val="visible"/>
                                      </p:to>
                                    </p:set>
                                  </p:childTnLst>
                                </p:cTn>
                              </p:par>
                              <p:par>
                                <p:cTn id="5756" presetID="1" presetClass="entr" presetSubtype="0" fill="hold" grpId="12" nodeType="withEffect">
                                  <p:stCondLst>
                                    <p:cond delay="0"/>
                                  </p:stCondLst>
                                  <p:childTnLst>
                                    <p:set>
                                      <p:cBhvr>
                                        <p:cTn id="5757" dur="1" fill="hold">
                                          <p:stCondLst>
                                            <p:cond delay="0"/>
                                          </p:stCondLst>
                                        </p:cTn>
                                        <p:tgtEl>
                                          <p:spTgt spid="332"/>
                                        </p:tgtEl>
                                        <p:attrNameLst>
                                          <p:attrName>style.visibility</p:attrName>
                                        </p:attrNameLst>
                                      </p:cBhvr>
                                      <p:to>
                                        <p:strVal val="visible"/>
                                      </p:to>
                                    </p:set>
                                  </p:childTnLst>
                                </p:cTn>
                              </p:par>
                              <p:par>
                                <p:cTn id="5758" presetID="1" presetClass="entr" presetSubtype="0" fill="hold" grpId="12" nodeType="withEffect">
                                  <p:stCondLst>
                                    <p:cond delay="0"/>
                                  </p:stCondLst>
                                  <p:childTnLst>
                                    <p:set>
                                      <p:cBhvr>
                                        <p:cTn id="5759" dur="1" fill="hold">
                                          <p:stCondLst>
                                            <p:cond delay="0"/>
                                          </p:stCondLst>
                                        </p:cTn>
                                        <p:tgtEl>
                                          <p:spTgt spid="330"/>
                                        </p:tgtEl>
                                        <p:attrNameLst>
                                          <p:attrName>style.visibility</p:attrName>
                                        </p:attrNameLst>
                                      </p:cBhvr>
                                      <p:to>
                                        <p:strVal val="visible"/>
                                      </p:to>
                                    </p:set>
                                  </p:childTnLst>
                                </p:cTn>
                              </p:par>
                              <p:par>
                                <p:cTn id="5760" presetID="1" presetClass="entr" presetSubtype="0" fill="hold" grpId="12" nodeType="withEffect">
                                  <p:stCondLst>
                                    <p:cond delay="0"/>
                                  </p:stCondLst>
                                  <p:childTnLst>
                                    <p:set>
                                      <p:cBhvr>
                                        <p:cTn id="5761" dur="1" fill="hold">
                                          <p:stCondLst>
                                            <p:cond delay="0"/>
                                          </p:stCondLst>
                                        </p:cTn>
                                        <p:tgtEl>
                                          <p:spTgt spid="329"/>
                                        </p:tgtEl>
                                        <p:attrNameLst>
                                          <p:attrName>style.visibility</p:attrName>
                                        </p:attrNameLst>
                                      </p:cBhvr>
                                      <p:to>
                                        <p:strVal val="visible"/>
                                      </p:to>
                                    </p:set>
                                  </p:childTnLst>
                                </p:cTn>
                              </p:par>
                              <p:par>
                                <p:cTn id="5762" presetID="1" presetClass="exit" presetSubtype="0" fill="hold" grpId="2" nodeType="withEffect">
                                  <p:stCondLst>
                                    <p:cond delay="0"/>
                                  </p:stCondLst>
                                  <p:childTnLst>
                                    <p:set>
                                      <p:cBhvr>
                                        <p:cTn id="5763" dur="1" fill="hold">
                                          <p:stCondLst>
                                            <p:cond delay="0"/>
                                          </p:stCondLst>
                                        </p:cTn>
                                        <p:tgtEl>
                                          <p:spTgt spid="315"/>
                                        </p:tgtEl>
                                        <p:attrNameLst>
                                          <p:attrName>style.visibility</p:attrName>
                                        </p:attrNameLst>
                                      </p:cBhvr>
                                      <p:to>
                                        <p:strVal val="hidden"/>
                                      </p:to>
                                    </p:set>
                                  </p:childTnLst>
                                </p:cTn>
                              </p:par>
                              <p:par>
                                <p:cTn id="5764" presetID="1" presetClass="exit" presetSubtype="0" fill="hold" grpId="6" nodeType="withEffect">
                                  <p:stCondLst>
                                    <p:cond delay="0"/>
                                  </p:stCondLst>
                                  <p:childTnLst>
                                    <p:set>
                                      <p:cBhvr>
                                        <p:cTn id="5765" dur="1" fill="hold">
                                          <p:stCondLst>
                                            <p:cond delay="0"/>
                                          </p:stCondLst>
                                        </p:cTn>
                                        <p:tgtEl>
                                          <p:spTgt spid="324"/>
                                        </p:tgtEl>
                                        <p:attrNameLst>
                                          <p:attrName>style.visibility</p:attrName>
                                        </p:attrNameLst>
                                      </p:cBhvr>
                                      <p:to>
                                        <p:strVal val="hidden"/>
                                      </p:to>
                                    </p:set>
                                  </p:childTnLst>
                                </p:cTn>
                              </p:par>
                              <p:par>
                                <p:cTn id="5766" presetID="1" presetClass="exit" presetSubtype="0" fill="hold" grpId="2" nodeType="withEffect">
                                  <p:stCondLst>
                                    <p:cond delay="0"/>
                                  </p:stCondLst>
                                  <p:childTnLst>
                                    <p:set>
                                      <p:cBhvr>
                                        <p:cTn id="5767" dur="1" fill="hold">
                                          <p:stCondLst>
                                            <p:cond delay="0"/>
                                          </p:stCondLst>
                                        </p:cTn>
                                        <p:tgtEl>
                                          <p:spTgt spid="316"/>
                                        </p:tgtEl>
                                        <p:attrNameLst>
                                          <p:attrName>style.visibility</p:attrName>
                                        </p:attrNameLst>
                                      </p:cBhvr>
                                      <p:to>
                                        <p:strVal val="hidden"/>
                                      </p:to>
                                    </p:set>
                                  </p:childTnLst>
                                </p:cTn>
                              </p:par>
                              <p:par>
                                <p:cTn id="5768" presetID="1" presetClass="exit" presetSubtype="0" fill="hold" grpId="2" nodeType="withEffect">
                                  <p:stCondLst>
                                    <p:cond delay="0"/>
                                  </p:stCondLst>
                                  <p:childTnLst>
                                    <p:set>
                                      <p:cBhvr>
                                        <p:cTn id="5769" dur="1" fill="hold">
                                          <p:stCondLst>
                                            <p:cond delay="0"/>
                                          </p:stCondLst>
                                        </p:cTn>
                                        <p:tgtEl>
                                          <p:spTgt spid="317"/>
                                        </p:tgtEl>
                                        <p:attrNameLst>
                                          <p:attrName>style.visibility</p:attrName>
                                        </p:attrNameLst>
                                      </p:cBhvr>
                                      <p:to>
                                        <p:strVal val="hidden"/>
                                      </p:to>
                                    </p:set>
                                  </p:childTnLst>
                                </p:cTn>
                              </p:par>
                              <p:par>
                                <p:cTn id="5770" presetID="1" presetClass="exit" presetSubtype="0" fill="hold" grpId="2" nodeType="withEffect">
                                  <p:stCondLst>
                                    <p:cond delay="0"/>
                                  </p:stCondLst>
                                  <p:childTnLst>
                                    <p:set>
                                      <p:cBhvr>
                                        <p:cTn id="5771" dur="1" fill="hold">
                                          <p:stCondLst>
                                            <p:cond delay="0"/>
                                          </p:stCondLst>
                                        </p:cTn>
                                        <p:tgtEl>
                                          <p:spTgt spid="326"/>
                                        </p:tgtEl>
                                        <p:attrNameLst>
                                          <p:attrName>style.visibility</p:attrName>
                                        </p:attrNameLst>
                                      </p:cBhvr>
                                      <p:to>
                                        <p:strVal val="hidden"/>
                                      </p:to>
                                    </p:set>
                                  </p:childTnLst>
                                </p:cTn>
                              </p:par>
                              <p:par>
                                <p:cTn id="5772" presetID="1" presetClass="exit" presetSubtype="0" fill="hold" grpId="2" nodeType="withEffect">
                                  <p:stCondLst>
                                    <p:cond delay="0"/>
                                  </p:stCondLst>
                                  <p:childTnLst>
                                    <p:set>
                                      <p:cBhvr>
                                        <p:cTn id="5773" dur="1" fill="hold">
                                          <p:stCondLst>
                                            <p:cond delay="0"/>
                                          </p:stCondLst>
                                        </p:cTn>
                                        <p:tgtEl>
                                          <p:spTgt spid="319"/>
                                        </p:tgtEl>
                                        <p:attrNameLst>
                                          <p:attrName>style.visibility</p:attrName>
                                        </p:attrNameLst>
                                      </p:cBhvr>
                                      <p:to>
                                        <p:strVal val="hidden"/>
                                      </p:to>
                                    </p:set>
                                  </p:childTnLst>
                                </p:cTn>
                              </p:par>
                              <p:par>
                                <p:cTn id="5774" presetID="1" presetClass="exit" presetSubtype="0" fill="hold" grpId="2" nodeType="withEffect">
                                  <p:stCondLst>
                                    <p:cond delay="0"/>
                                  </p:stCondLst>
                                  <p:childTnLst>
                                    <p:set>
                                      <p:cBhvr>
                                        <p:cTn id="5775" dur="1" fill="hold">
                                          <p:stCondLst>
                                            <p:cond delay="0"/>
                                          </p:stCondLst>
                                        </p:cTn>
                                        <p:tgtEl>
                                          <p:spTgt spid="320"/>
                                        </p:tgtEl>
                                        <p:attrNameLst>
                                          <p:attrName>style.visibility</p:attrName>
                                        </p:attrNameLst>
                                      </p:cBhvr>
                                      <p:to>
                                        <p:strVal val="hidden"/>
                                      </p:to>
                                    </p:set>
                                  </p:childTnLst>
                                </p:cTn>
                              </p:par>
                              <p:par>
                                <p:cTn id="5776" presetID="1" presetClass="exit" presetSubtype="0" fill="hold" grpId="2" nodeType="withEffect">
                                  <p:stCondLst>
                                    <p:cond delay="0"/>
                                  </p:stCondLst>
                                  <p:childTnLst>
                                    <p:set>
                                      <p:cBhvr>
                                        <p:cTn id="5777" dur="1" fill="hold">
                                          <p:stCondLst>
                                            <p:cond delay="0"/>
                                          </p:stCondLst>
                                        </p:cTn>
                                        <p:tgtEl>
                                          <p:spTgt spid="318"/>
                                        </p:tgtEl>
                                        <p:attrNameLst>
                                          <p:attrName>style.visibility</p:attrName>
                                        </p:attrNameLst>
                                      </p:cBhvr>
                                      <p:to>
                                        <p:strVal val="hidden"/>
                                      </p:to>
                                    </p:set>
                                  </p:childTnLst>
                                </p:cTn>
                              </p:par>
                              <p:par>
                                <p:cTn id="5778" presetID="1" presetClass="exit" presetSubtype="0" fill="hold" grpId="2" nodeType="withEffect">
                                  <p:stCondLst>
                                    <p:cond delay="0"/>
                                  </p:stCondLst>
                                  <p:childTnLst>
                                    <p:set>
                                      <p:cBhvr>
                                        <p:cTn id="5779" dur="1" fill="hold">
                                          <p:stCondLst>
                                            <p:cond delay="0"/>
                                          </p:stCondLst>
                                        </p:cTn>
                                        <p:tgtEl>
                                          <p:spTgt spid="339"/>
                                        </p:tgtEl>
                                        <p:attrNameLst>
                                          <p:attrName>style.visibility</p:attrName>
                                        </p:attrNameLst>
                                      </p:cBhvr>
                                      <p:to>
                                        <p:strVal val="hidden"/>
                                      </p:to>
                                    </p:set>
                                  </p:childTnLst>
                                </p:cTn>
                              </p:par>
                              <p:par>
                                <p:cTn id="5780" presetID="1" presetClass="exit" presetSubtype="0" fill="hold" grpId="6" nodeType="withEffect">
                                  <p:stCondLst>
                                    <p:cond delay="0"/>
                                  </p:stCondLst>
                                  <p:childTnLst>
                                    <p:set>
                                      <p:cBhvr>
                                        <p:cTn id="5781" dur="1" fill="hold">
                                          <p:stCondLst>
                                            <p:cond delay="0"/>
                                          </p:stCondLst>
                                        </p:cTn>
                                        <p:tgtEl>
                                          <p:spTgt spid="323"/>
                                        </p:tgtEl>
                                        <p:attrNameLst>
                                          <p:attrName>style.visibility</p:attrName>
                                        </p:attrNameLst>
                                      </p:cBhvr>
                                      <p:to>
                                        <p:strVal val="hidden"/>
                                      </p:to>
                                    </p:set>
                                  </p:childTnLst>
                                </p:cTn>
                              </p:par>
                              <p:par>
                                <p:cTn id="5782" presetID="1" presetClass="exit" presetSubtype="0" fill="hold" grpId="2" nodeType="withEffect">
                                  <p:stCondLst>
                                    <p:cond delay="0"/>
                                  </p:stCondLst>
                                  <p:childTnLst>
                                    <p:set>
                                      <p:cBhvr>
                                        <p:cTn id="5783" dur="1" fill="hold">
                                          <p:stCondLst>
                                            <p:cond delay="0"/>
                                          </p:stCondLst>
                                        </p:cTn>
                                        <p:tgtEl>
                                          <p:spTgt spid="340"/>
                                        </p:tgtEl>
                                        <p:attrNameLst>
                                          <p:attrName>style.visibility</p:attrName>
                                        </p:attrNameLst>
                                      </p:cBhvr>
                                      <p:to>
                                        <p:strVal val="hidden"/>
                                      </p:to>
                                    </p:set>
                                  </p:childTnLst>
                                </p:cTn>
                              </p:par>
                              <p:par>
                                <p:cTn id="5784" presetID="1" presetClass="exit" presetSubtype="0" fill="hold" grpId="2" nodeType="withEffect">
                                  <p:stCondLst>
                                    <p:cond delay="0"/>
                                  </p:stCondLst>
                                  <p:childTnLst>
                                    <p:set>
                                      <p:cBhvr>
                                        <p:cTn id="5785" dur="1" fill="hold">
                                          <p:stCondLst>
                                            <p:cond delay="0"/>
                                          </p:stCondLst>
                                        </p:cTn>
                                        <p:tgtEl>
                                          <p:spTgt spid="341"/>
                                        </p:tgtEl>
                                        <p:attrNameLst>
                                          <p:attrName>style.visibility</p:attrName>
                                        </p:attrNameLst>
                                      </p:cBhvr>
                                      <p:to>
                                        <p:strVal val="hidden"/>
                                      </p:to>
                                    </p:set>
                                  </p:childTnLst>
                                </p:cTn>
                              </p:par>
                              <p:par>
                                <p:cTn id="5786" presetID="1" presetClass="exit" presetSubtype="0" fill="hold" grpId="2" nodeType="withEffect">
                                  <p:stCondLst>
                                    <p:cond delay="0"/>
                                  </p:stCondLst>
                                  <p:childTnLst>
                                    <p:set>
                                      <p:cBhvr>
                                        <p:cTn id="5787" dur="1" fill="hold">
                                          <p:stCondLst>
                                            <p:cond delay="0"/>
                                          </p:stCondLst>
                                        </p:cTn>
                                        <p:tgtEl>
                                          <p:spTgt spid="343"/>
                                        </p:tgtEl>
                                        <p:attrNameLst>
                                          <p:attrName>style.visibility</p:attrName>
                                        </p:attrNameLst>
                                      </p:cBhvr>
                                      <p:to>
                                        <p:strVal val="hidden"/>
                                      </p:to>
                                    </p:set>
                                  </p:childTnLst>
                                </p:cTn>
                              </p:par>
                              <p:par>
                                <p:cTn id="5788" presetID="1" presetClass="exit" presetSubtype="0" fill="hold" grpId="2" nodeType="withEffect">
                                  <p:stCondLst>
                                    <p:cond delay="0"/>
                                  </p:stCondLst>
                                  <p:childTnLst>
                                    <p:set>
                                      <p:cBhvr>
                                        <p:cTn id="5789" dur="1" fill="hold">
                                          <p:stCondLst>
                                            <p:cond delay="0"/>
                                          </p:stCondLst>
                                        </p:cTn>
                                        <p:tgtEl>
                                          <p:spTgt spid="344"/>
                                        </p:tgtEl>
                                        <p:attrNameLst>
                                          <p:attrName>style.visibility</p:attrName>
                                        </p:attrNameLst>
                                      </p:cBhvr>
                                      <p:to>
                                        <p:strVal val="hidden"/>
                                      </p:to>
                                    </p:set>
                                  </p:childTnLst>
                                </p:cTn>
                              </p:par>
                              <p:par>
                                <p:cTn id="5790" presetID="1" presetClass="exit" presetSubtype="0" fill="hold" grpId="2" nodeType="withEffect">
                                  <p:stCondLst>
                                    <p:cond delay="0"/>
                                  </p:stCondLst>
                                  <p:childTnLst>
                                    <p:set>
                                      <p:cBhvr>
                                        <p:cTn id="5791" dur="1" fill="hold">
                                          <p:stCondLst>
                                            <p:cond delay="0"/>
                                          </p:stCondLst>
                                        </p:cTn>
                                        <p:tgtEl>
                                          <p:spTgt spid="342"/>
                                        </p:tgtEl>
                                        <p:attrNameLst>
                                          <p:attrName>style.visibility</p:attrName>
                                        </p:attrNameLst>
                                      </p:cBhvr>
                                      <p:to>
                                        <p:strVal val="hidden"/>
                                      </p:to>
                                    </p:set>
                                  </p:childTnLst>
                                </p:cTn>
                              </p:par>
                              <p:par>
                                <p:cTn id="5792" presetID="1" presetClass="exit" presetSubtype="0" fill="hold" grpId="2" nodeType="withEffect">
                                  <p:stCondLst>
                                    <p:cond delay="0"/>
                                  </p:stCondLst>
                                  <p:childTnLst>
                                    <p:set>
                                      <p:cBhvr>
                                        <p:cTn id="5793" dur="1" fill="hold">
                                          <p:stCondLst>
                                            <p:cond delay="0"/>
                                          </p:stCondLst>
                                        </p:cTn>
                                        <p:tgtEl>
                                          <p:spTgt spid="325"/>
                                        </p:tgtEl>
                                        <p:attrNameLst>
                                          <p:attrName>style.visibility</p:attrName>
                                        </p:attrNameLst>
                                      </p:cBhvr>
                                      <p:to>
                                        <p:strVal val="hidden"/>
                                      </p:to>
                                    </p:set>
                                  </p:childTnLst>
                                </p:cTn>
                              </p:par>
                              <p:par>
                                <p:cTn id="5794" presetID="1" presetClass="exit" presetSubtype="0" fill="hold" grpId="2" nodeType="withEffect">
                                  <p:stCondLst>
                                    <p:cond delay="0"/>
                                  </p:stCondLst>
                                  <p:childTnLst>
                                    <p:set>
                                      <p:cBhvr>
                                        <p:cTn id="5795" dur="1" fill="hold">
                                          <p:stCondLst>
                                            <p:cond delay="0"/>
                                          </p:stCondLst>
                                        </p:cTn>
                                        <p:tgtEl>
                                          <p:spTgt spid="351"/>
                                        </p:tgtEl>
                                        <p:attrNameLst>
                                          <p:attrName>style.visibility</p:attrName>
                                        </p:attrNameLst>
                                      </p:cBhvr>
                                      <p:to>
                                        <p:strVal val="hidden"/>
                                      </p:to>
                                    </p:set>
                                  </p:childTnLst>
                                </p:cTn>
                              </p:par>
                              <p:par>
                                <p:cTn id="5796" presetID="1" presetClass="exit" presetSubtype="0" fill="hold" grpId="2" nodeType="withEffect">
                                  <p:stCondLst>
                                    <p:cond delay="0"/>
                                  </p:stCondLst>
                                  <p:childTnLst>
                                    <p:set>
                                      <p:cBhvr>
                                        <p:cTn id="5797" dur="1" fill="hold">
                                          <p:stCondLst>
                                            <p:cond delay="0"/>
                                          </p:stCondLst>
                                        </p:cTn>
                                        <p:tgtEl>
                                          <p:spTgt spid="327"/>
                                        </p:tgtEl>
                                        <p:attrNameLst>
                                          <p:attrName>style.visibility</p:attrName>
                                        </p:attrNameLst>
                                      </p:cBhvr>
                                      <p:to>
                                        <p:strVal val="hidden"/>
                                      </p:to>
                                    </p:set>
                                  </p:childTnLst>
                                </p:cTn>
                              </p:par>
                              <p:par>
                                <p:cTn id="5798" presetID="1" presetClass="exit" presetSubtype="0" fill="hold" grpId="2" nodeType="withEffect">
                                  <p:stCondLst>
                                    <p:cond delay="0"/>
                                  </p:stCondLst>
                                  <p:childTnLst>
                                    <p:set>
                                      <p:cBhvr>
                                        <p:cTn id="5799" dur="1" fill="hold">
                                          <p:stCondLst>
                                            <p:cond delay="0"/>
                                          </p:stCondLst>
                                        </p:cTn>
                                        <p:tgtEl>
                                          <p:spTgt spid="352"/>
                                        </p:tgtEl>
                                        <p:attrNameLst>
                                          <p:attrName>style.visibility</p:attrName>
                                        </p:attrNameLst>
                                      </p:cBhvr>
                                      <p:to>
                                        <p:strVal val="hidden"/>
                                      </p:to>
                                    </p:set>
                                  </p:childTnLst>
                                </p:cTn>
                              </p:par>
                              <p:par>
                                <p:cTn id="5800" presetID="1" presetClass="exit" presetSubtype="0" fill="hold" grpId="2" nodeType="withEffect">
                                  <p:stCondLst>
                                    <p:cond delay="0"/>
                                  </p:stCondLst>
                                  <p:childTnLst>
                                    <p:set>
                                      <p:cBhvr>
                                        <p:cTn id="5801" dur="1" fill="hold">
                                          <p:stCondLst>
                                            <p:cond delay="0"/>
                                          </p:stCondLst>
                                        </p:cTn>
                                        <p:tgtEl>
                                          <p:spTgt spid="353"/>
                                        </p:tgtEl>
                                        <p:attrNameLst>
                                          <p:attrName>style.visibility</p:attrName>
                                        </p:attrNameLst>
                                      </p:cBhvr>
                                      <p:to>
                                        <p:strVal val="hidden"/>
                                      </p:to>
                                    </p:set>
                                  </p:childTnLst>
                                </p:cTn>
                              </p:par>
                              <p:par>
                                <p:cTn id="5802" presetID="1" presetClass="exit" presetSubtype="0" fill="hold" grpId="6" nodeType="withEffect">
                                  <p:stCondLst>
                                    <p:cond delay="0"/>
                                  </p:stCondLst>
                                  <p:childTnLst>
                                    <p:set>
                                      <p:cBhvr>
                                        <p:cTn id="5803" dur="1" fill="hold">
                                          <p:stCondLst>
                                            <p:cond delay="0"/>
                                          </p:stCondLst>
                                        </p:cTn>
                                        <p:tgtEl>
                                          <p:spTgt spid="322"/>
                                        </p:tgtEl>
                                        <p:attrNameLst>
                                          <p:attrName>style.visibility</p:attrName>
                                        </p:attrNameLst>
                                      </p:cBhvr>
                                      <p:to>
                                        <p:strVal val="hidden"/>
                                      </p:to>
                                    </p:set>
                                  </p:childTnLst>
                                </p:cTn>
                              </p:par>
                              <p:par>
                                <p:cTn id="5804" presetID="1" presetClass="exit" presetSubtype="0" fill="hold" grpId="2" nodeType="withEffect">
                                  <p:stCondLst>
                                    <p:cond delay="0"/>
                                  </p:stCondLst>
                                  <p:childTnLst>
                                    <p:set>
                                      <p:cBhvr>
                                        <p:cTn id="5805" dur="1" fill="hold">
                                          <p:stCondLst>
                                            <p:cond delay="0"/>
                                          </p:stCondLst>
                                        </p:cTn>
                                        <p:tgtEl>
                                          <p:spTgt spid="355"/>
                                        </p:tgtEl>
                                        <p:attrNameLst>
                                          <p:attrName>style.visibility</p:attrName>
                                        </p:attrNameLst>
                                      </p:cBhvr>
                                      <p:to>
                                        <p:strVal val="hidden"/>
                                      </p:to>
                                    </p:set>
                                  </p:childTnLst>
                                </p:cTn>
                              </p:par>
                              <p:par>
                                <p:cTn id="5806" presetID="1" presetClass="exit" presetSubtype="0" fill="hold" grpId="2" nodeType="withEffect">
                                  <p:stCondLst>
                                    <p:cond delay="0"/>
                                  </p:stCondLst>
                                  <p:childTnLst>
                                    <p:set>
                                      <p:cBhvr>
                                        <p:cTn id="5807" dur="1" fill="hold">
                                          <p:stCondLst>
                                            <p:cond delay="0"/>
                                          </p:stCondLst>
                                        </p:cTn>
                                        <p:tgtEl>
                                          <p:spTgt spid="356"/>
                                        </p:tgtEl>
                                        <p:attrNameLst>
                                          <p:attrName>style.visibility</p:attrName>
                                        </p:attrNameLst>
                                      </p:cBhvr>
                                      <p:to>
                                        <p:strVal val="hidden"/>
                                      </p:to>
                                    </p:set>
                                  </p:childTnLst>
                                </p:cTn>
                              </p:par>
                              <p:par>
                                <p:cTn id="5808" presetID="1" presetClass="exit" presetSubtype="0" fill="hold" grpId="2" nodeType="withEffect">
                                  <p:stCondLst>
                                    <p:cond delay="0"/>
                                  </p:stCondLst>
                                  <p:childTnLst>
                                    <p:set>
                                      <p:cBhvr>
                                        <p:cTn id="5809" dur="1" fill="hold">
                                          <p:stCondLst>
                                            <p:cond delay="0"/>
                                          </p:stCondLst>
                                        </p:cTn>
                                        <p:tgtEl>
                                          <p:spTgt spid="354"/>
                                        </p:tgtEl>
                                        <p:attrNameLst>
                                          <p:attrName>style.visibility</p:attrName>
                                        </p:attrNameLst>
                                      </p:cBhvr>
                                      <p:to>
                                        <p:strVal val="hidden"/>
                                      </p:to>
                                    </p:set>
                                  </p:childTnLst>
                                </p:cTn>
                              </p:par>
                              <p:par>
                                <p:cTn id="5810" presetID="1" presetClass="exit" presetSubtype="0" fill="hold" grpId="2" nodeType="withEffect">
                                  <p:stCondLst>
                                    <p:cond delay="0"/>
                                  </p:stCondLst>
                                  <p:childTnLst>
                                    <p:set>
                                      <p:cBhvr>
                                        <p:cTn id="5811" dur="1" fill="hold">
                                          <p:stCondLst>
                                            <p:cond delay="0"/>
                                          </p:stCondLst>
                                        </p:cTn>
                                        <p:tgtEl>
                                          <p:spTgt spid="363"/>
                                        </p:tgtEl>
                                        <p:attrNameLst>
                                          <p:attrName>style.visibility</p:attrName>
                                        </p:attrNameLst>
                                      </p:cBhvr>
                                      <p:to>
                                        <p:strVal val="hidden"/>
                                      </p:to>
                                    </p:set>
                                  </p:childTnLst>
                                </p:cTn>
                              </p:par>
                              <p:par>
                                <p:cTn id="5812" presetID="1" presetClass="exit" presetSubtype="0" fill="hold" grpId="6" nodeType="withEffect">
                                  <p:stCondLst>
                                    <p:cond delay="0"/>
                                  </p:stCondLst>
                                  <p:childTnLst>
                                    <p:set>
                                      <p:cBhvr>
                                        <p:cTn id="5813" dur="1" fill="hold">
                                          <p:stCondLst>
                                            <p:cond delay="0"/>
                                          </p:stCondLst>
                                        </p:cTn>
                                        <p:tgtEl>
                                          <p:spTgt spid="321"/>
                                        </p:tgtEl>
                                        <p:attrNameLst>
                                          <p:attrName>style.visibility</p:attrName>
                                        </p:attrNameLst>
                                      </p:cBhvr>
                                      <p:to>
                                        <p:strVal val="hidden"/>
                                      </p:to>
                                    </p:set>
                                  </p:childTnLst>
                                </p:cTn>
                              </p:par>
                              <p:par>
                                <p:cTn id="5814" presetID="1" presetClass="exit" presetSubtype="0" fill="hold" grpId="2" nodeType="withEffect">
                                  <p:stCondLst>
                                    <p:cond delay="0"/>
                                  </p:stCondLst>
                                  <p:childTnLst>
                                    <p:set>
                                      <p:cBhvr>
                                        <p:cTn id="5815" dur="1" fill="hold">
                                          <p:stCondLst>
                                            <p:cond delay="0"/>
                                          </p:stCondLst>
                                        </p:cTn>
                                        <p:tgtEl>
                                          <p:spTgt spid="364"/>
                                        </p:tgtEl>
                                        <p:attrNameLst>
                                          <p:attrName>style.visibility</p:attrName>
                                        </p:attrNameLst>
                                      </p:cBhvr>
                                      <p:to>
                                        <p:strVal val="hidden"/>
                                      </p:to>
                                    </p:set>
                                  </p:childTnLst>
                                </p:cTn>
                              </p:par>
                              <p:par>
                                <p:cTn id="5816" presetID="1" presetClass="exit" presetSubtype="0" fill="hold" grpId="2" nodeType="withEffect">
                                  <p:stCondLst>
                                    <p:cond delay="0"/>
                                  </p:stCondLst>
                                  <p:childTnLst>
                                    <p:set>
                                      <p:cBhvr>
                                        <p:cTn id="5817" dur="1" fill="hold">
                                          <p:stCondLst>
                                            <p:cond delay="0"/>
                                          </p:stCondLst>
                                        </p:cTn>
                                        <p:tgtEl>
                                          <p:spTgt spid="365"/>
                                        </p:tgtEl>
                                        <p:attrNameLst>
                                          <p:attrName>style.visibility</p:attrName>
                                        </p:attrNameLst>
                                      </p:cBhvr>
                                      <p:to>
                                        <p:strVal val="hidden"/>
                                      </p:to>
                                    </p:set>
                                  </p:childTnLst>
                                </p:cTn>
                              </p:par>
                              <p:par>
                                <p:cTn id="5818" presetID="1" presetClass="exit" presetSubtype="0" fill="hold" grpId="2" nodeType="withEffect">
                                  <p:stCondLst>
                                    <p:cond delay="0"/>
                                  </p:stCondLst>
                                  <p:childTnLst>
                                    <p:set>
                                      <p:cBhvr>
                                        <p:cTn id="5819" dur="1" fill="hold">
                                          <p:stCondLst>
                                            <p:cond delay="0"/>
                                          </p:stCondLst>
                                        </p:cTn>
                                        <p:tgtEl>
                                          <p:spTgt spid="367"/>
                                        </p:tgtEl>
                                        <p:attrNameLst>
                                          <p:attrName>style.visibility</p:attrName>
                                        </p:attrNameLst>
                                      </p:cBhvr>
                                      <p:to>
                                        <p:strVal val="hidden"/>
                                      </p:to>
                                    </p:set>
                                  </p:childTnLst>
                                </p:cTn>
                              </p:par>
                              <p:par>
                                <p:cTn id="5820" presetID="1" presetClass="exit" presetSubtype="0" fill="hold" grpId="2" nodeType="withEffect">
                                  <p:stCondLst>
                                    <p:cond delay="0"/>
                                  </p:stCondLst>
                                  <p:childTnLst>
                                    <p:set>
                                      <p:cBhvr>
                                        <p:cTn id="5821" dur="1" fill="hold">
                                          <p:stCondLst>
                                            <p:cond delay="0"/>
                                          </p:stCondLst>
                                        </p:cTn>
                                        <p:tgtEl>
                                          <p:spTgt spid="328"/>
                                        </p:tgtEl>
                                        <p:attrNameLst>
                                          <p:attrName>style.visibility</p:attrName>
                                        </p:attrNameLst>
                                      </p:cBhvr>
                                      <p:to>
                                        <p:strVal val="hidden"/>
                                      </p:to>
                                    </p:set>
                                  </p:childTnLst>
                                </p:cTn>
                              </p:par>
                              <p:par>
                                <p:cTn id="5822" presetID="1" presetClass="exit" presetSubtype="0" fill="hold" grpId="2" nodeType="withEffect">
                                  <p:stCondLst>
                                    <p:cond delay="0"/>
                                  </p:stCondLst>
                                  <p:childTnLst>
                                    <p:set>
                                      <p:cBhvr>
                                        <p:cTn id="5823" dur="1" fill="hold">
                                          <p:stCondLst>
                                            <p:cond delay="0"/>
                                          </p:stCondLst>
                                        </p:cTn>
                                        <p:tgtEl>
                                          <p:spTgt spid="368"/>
                                        </p:tgtEl>
                                        <p:attrNameLst>
                                          <p:attrName>style.visibility</p:attrName>
                                        </p:attrNameLst>
                                      </p:cBhvr>
                                      <p:to>
                                        <p:strVal val="hidden"/>
                                      </p:to>
                                    </p:set>
                                  </p:childTnLst>
                                </p:cTn>
                              </p:par>
                              <p:par>
                                <p:cTn id="5824" presetID="1" presetClass="exit" presetSubtype="0" fill="hold" grpId="2" nodeType="withEffect">
                                  <p:stCondLst>
                                    <p:cond delay="0"/>
                                  </p:stCondLst>
                                  <p:childTnLst>
                                    <p:set>
                                      <p:cBhvr>
                                        <p:cTn id="5825" dur="1" fill="hold">
                                          <p:stCondLst>
                                            <p:cond delay="0"/>
                                          </p:stCondLst>
                                        </p:cTn>
                                        <p:tgtEl>
                                          <p:spTgt spid="366"/>
                                        </p:tgtEl>
                                        <p:attrNameLst>
                                          <p:attrName>style.visibility</p:attrName>
                                        </p:attrNameLst>
                                      </p:cBhvr>
                                      <p:to>
                                        <p:strVal val="hidden"/>
                                      </p:to>
                                    </p:set>
                                  </p:childTnLst>
                                </p:cTn>
                              </p:par>
                              <p:par>
                                <p:cTn id="5826" presetID="1" presetClass="entr" presetSubtype="0" fill="hold" grpId="12" nodeType="withEffect">
                                  <p:stCondLst>
                                    <p:cond delay="0"/>
                                  </p:stCondLst>
                                  <p:childTnLst>
                                    <p:set>
                                      <p:cBhvr>
                                        <p:cTn id="5827" dur="1" fill="hold">
                                          <p:stCondLst>
                                            <p:cond delay="0"/>
                                          </p:stCondLst>
                                        </p:cTn>
                                        <p:tgtEl>
                                          <p:spTgt spid="451"/>
                                        </p:tgtEl>
                                        <p:attrNameLst>
                                          <p:attrName>style.visibility</p:attrName>
                                        </p:attrNameLst>
                                      </p:cBhvr>
                                      <p:to>
                                        <p:strVal val="visible"/>
                                      </p:to>
                                    </p:set>
                                  </p:childTnLst>
                                </p:cTn>
                              </p:par>
                              <p:par>
                                <p:cTn id="5828" presetID="1" presetClass="entr" presetSubtype="0" fill="hold" grpId="12" nodeType="withEffect">
                                  <p:stCondLst>
                                    <p:cond delay="0"/>
                                  </p:stCondLst>
                                  <p:childTnLst>
                                    <p:set>
                                      <p:cBhvr>
                                        <p:cTn id="5829" dur="1" fill="hold">
                                          <p:stCondLst>
                                            <p:cond delay="0"/>
                                          </p:stCondLst>
                                        </p:cTn>
                                        <p:tgtEl>
                                          <p:spTgt spid="452"/>
                                        </p:tgtEl>
                                        <p:attrNameLst>
                                          <p:attrName>style.visibility</p:attrName>
                                        </p:attrNameLst>
                                      </p:cBhvr>
                                      <p:to>
                                        <p:strVal val="visible"/>
                                      </p:to>
                                    </p:set>
                                  </p:childTnLst>
                                </p:cTn>
                              </p:par>
                              <p:par>
                                <p:cTn id="5830" presetID="1" presetClass="entr" presetSubtype="0" fill="hold" grpId="12" nodeType="withEffect">
                                  <p:stCondLst>
                                    <p:cond delay="0"/>
                                  </p:stCondLst>
                                  <p:childTnLst>
                                    <p:set>
                                      <p:cBhvr>
                                        <p:cTn id="5831" dur="1" fill="hold">
                                          <p:stCondLst>
                                            <p:cond delay="0"/>
                                          </p:stCondLst>
                                        </p:cTn>
                                        <p:tgtEl>
                                          <p:spTgt spid="450"/>
                                        </p:tgtEl>
                                        <p:attrNameLst>
                                          <p:attrName>style.visibility</p:attrName>
                                        </p:attrNameLst>
                                      </p:cBhvr>
                                      <p:to>
                                        <p:strVal val="visible"/>
                                      </p:to>
                                    </p:set>
                                  </p:childTnLst>
                                </p:cTn>
                              </p:par>
                              <p:par>
                                <p:cTn id="5832" presetID="1" presetClass="entr" presetSubtype="0" fill="hold" grpId="12" nodeType="withEffect">
                                  <p:stCondLst>
                                    <p:cond delay="0"/>
                                  </p:stCondLst>
                                  <p:childTnLst>
                                    <p:set>
                                      <p:cBhvr>
                                        <p:cTn id="5833" dur="1" fill="hold">
                                          <p:stCondLst>
                                            <p:cond delay="0"/>
                                          </p:stCondLst>
                                        </p:cTn>
                                        <p:tgtEl>
                                          <p:spTgt spid="449"/>
                                        </p:tgtEl>
                                        <p:attrNameLst>
                                          <p:attrName>style.visibility</p:attrName>
                                        </p:attrNameLst>
                                      </p:cBhvr>
                                      <p:to>
                                        <p:strVal val="visible"/>
                                      </p:to>
                                    </p:set>
                                  </p:childTnLst>
                                </p:cTn>
                              </p:par>
                              <p:par>
                                <p:cTn id="5834" presetID="1" presetClass="exit" presetSubtype="0" fill="hold" grpId="2" nodeType="withEffect">
                                  <p:stCondLst>
                                    <p:cond delay="0"/>
                                  </p:stCondLst>
                                  <p:childTnLst>
                                    <p:set>
                                      <p:cBhvr>
                                        <p:cTn id="5835" dur="1" fill="hold">
                                          <p:stCondLst>
                                            <p:cond delay="0"/>
                                          </p:stCondLst>
                                        </p:cTn>
                                        <p:tgtEl>
                                          <p:spTgt spid="435"/>
                                        </p:tgtEl>
                                        <p:attrNameLst>
                                          <p:attrName>style.visibility</p:attrName>
                                        </p:attrNameLst>
                                      </p:cBhvr>
                                      <p:to>
                                        <p:strVal val="hidden"/>
                                      </p:to>
                                    </p:set>
                                  </p:childTnLst>
                                </p:cTn>
                              </p:par>
                              <p:par>
                                <p:cTn id="5836" presetID="1" presetClass="exit" presetSubtype="0" fill="hold" grpId="6" nodeType="withEffect">
                                  <p:stCondLst>
                                    <p:cond delay="0"/>
                                  </p:stCondLst>
                                  <p:childTnLst>
                                    <p:set>
                                      <p:cBhvr>
                                        <p:cTn id="5837" dur="1" fill="hold">
                                          <p:stCondLst>
                                            <p:cond delay="0"/>
                                          </p:stCondLst>
                                        </p:cTn>
                                        <p:tgtEl>
                                          <p:spTgt spid="444"/>
                                        </p:tgtEl>
                                        <p:attrNameLst>
                                          <p:attrName>style.visibility</p:attrName>
                                        </p:attrNameLst>
                                      </p:cBhvr>
                                      <p:to>
                                        <p:strVal val="hidden"/>
                                      </p:to>
                                    </p:set>
                                  </p:childTnLst>
                                </p:cTn>
                              </p:par>
                              <p:par>
                                <p:cTn id="5838" presetID="1" presetClass="exit" presetSubtype="0" fill="hold" grpId="2" nodeType="withEffect">
                                  <p:stCondLst>
                                    <p:cond delay="0"/>
                                  </p:stCondLst>
                                  <p:childTnLst>
                                    <p:set>
                                      <p:cBhvr>
                                        <p:cTn id="5839" dur="1" fill="hold">
                                          <p:stCondLst>
                                            <p:cond delay="0"/>
                                          </p:stCondLst>
                                        </p:cTn>
                                        <p:tgtEl>
                                          <p:spTgt spid="436"/>
                                        </p:tgtEl>
                                        <p:attrNameLst>
                                          <p:attrName>style.visibility</p:attrName>
                                        </p:attrNameLst>
                                      </p:cBhvr>
                                      <p:to>
                                        <p:strVal val="hidden"/>
                                      </p:to>
                                    </p:set>
                                  </p:childTnLst>
                                </p:cTn>
                              </p:par>
                              <p:par>
                                <p:cTn id="5840" presetID="1" presetClass="exit" presetSubtype="0" fill="hold" grpId="2" nodeType="withEffect">
                                  <p:stCondLst>
                                    <p:cond delay="0"/>
                                  </p:stCondLst>
                                  <p:childTnLst>
                                    <p:set>
                                      <p:cBhvr>
                                        <p:cTn id="5841" dur="1" fill="hold">
                                          <p:stCondLst>
                                            <p:cond delay="0"/>
                                          </p:stCondLst>
                                        </p:cTn>
                                        <p:tgtEl>
                                          <p:spTgt spid="437"/>
                                        </p:tgtEl>
                                        <p:attrNameLst>
                                          <p:attrName>style.visibility</p:attrName>
                                        </p:attrNameLst>
                                      </p:cBhvr>
                                      <p:to>
                                        <p:strVal val="hidden"/>
                                      </p:to>
                                    </p:set>
                                  </p:childTnLst>
                                </p:cTn>
                              </p:par>
                              <p:par>
                                <p:cTn id="5842" presetID="1" presetClass="exit" presetSubtype="0" fill="hold" grpId="2" nodeType="withEffect">
                                  <p:stCondLst>
                                    <p:cond delay="0"/>
                                  </p:stCondLst>
                                  <p:childTnLst>
                                    <p:set>
                                      <p:cBhvr>
                                        <p:cTn id="5843" dur="1" fill="hold">
                                          <p:stCondLst>
                                            <p:cond delay="0"/>
                                          </p:stCondLst>
                                        </p:cTn>
                                        <p:tgtEl>
                                          <p:spTgt spid="446"/>
                                        </p:tgtEl>
                                        <p:attrNameLst>
                                          <p:attrName>style.visibility</p:attrName>
                                        </p:attrNameLst>
                                      </p:cBhvr>
                                      <p:to>
                                        <p:strVal val="hidden"/>
                                      </p:to>
                                    </p:set>
                                  </p:childTnLst>
                                </p:cTn>
                              </p:par>
                              <p:par>
                                <p:cTn id="5844" presetID="1" presetClass="exit" presetSubtype="0" fill="hold" grpId="2" nodeType="withEffect">
                                  <p:stCondLst>
                                    <p:cond delay="0"/>
                                  </p:stCondLst>
                                  <p:childTnLst>
                                    <p:set>
                                      <p:cBhvr>
                                        <p:cTn id="5845" dur="1" fill="hold">
                                          <p:stCondLst>
                                            <p:cond delay="0"/>
                                          </p:stCondLst>
                                        </p:cTn>
                                        <p:tgtEl>
                                          <p:spTgt spid="439"/>
                                        </p:tgtEl>
                                        <p:attrNameLst>
                                          <p:attrName>style.visibility</p:attrName>
                                        </p:attrNameLst>
                                      </p:cBhvr>
                                      <p:to>
                                        <p:strVal val="hidden"/>
                                      </p:to>
                                    </p:set>
                                  </p:childTnLst>
                                </p:cTn>
                              </p:par>
                              <p:par>
                                <p:cTn id="5846" presetID="1" presetClass="exit" presetSubtype="0" fill="hold" grpId="2" nodeType="withEffect">
                                  <p:stCondLst>
                                    <p:cond delay="0"/>
                                  </p:stCondLst>
                                  <p:childTnLst>
                                    <p:set>
                                      <p:cBhvr>
                                        <p:cTn id="5847" dur="1" fill="hold">
                                          <p:stCondLst>
                                            <p:cond delay="0"/>
                                          </p:stCondLst>
                                        </p:cTn>
                                        <p:tgtEl>
                                          <p:spTgt spid="440"/>
                                        </p:tgtEl>
                                        <p:attrNameLst>
                                          <p:attrName>style.visibility</p:attrName>
                                        </p:attrNameLst>
                                      </p:cBhvr>
                                      <p:to>
                                        <p:strVal val="hidden"/>
                                      </p:to>
                                    </p:set>
                                  </p:childTnLst>
                                </p:cTn>
                              </p:par>
                              <p:par>
                                <p:cTn id="5848" presetID="1" presetClass="exit" presetSubtype="0" fill="hold" grpId="2" nodeType="withEffect">
                                  <p:stCondLst>
                                    <p:cond delay="0"/>
                                  </p:stCondLst>
                                  <p:childTnLst>
                                    <p:set>
                                      <p:cBhvr>
                                        <p:cTn id="5849" dur="1" fill="hold">
                                          <p:stCondLst>
                                            <p:cond delay="0"/>
                                          </p:stCondLst>
                                        </p:cTn>
                                        <p:tgtEl>
                                          <p:spTgt spid="438"/>
                                        </p:tgtEl>
                                        <p:attrNameLst>
                                          <p:attrName>style.visibility</p:attrName>
                                        </p:attrNameLst>
                                      </p:cBhvr>
                                      <p:to>
                                        <p:strVal val="hidden"/>
                                      </p:to>
                                    </p:set>
                                  </p:childTnLst>
                                </p:cTn>
                              </p:par>
                              <p:par>
                                <p:cTn id="5850" presetID="1" presetClass="exit" presetSubtype="0" fill="hold" grpId="2" nodeType="withEffect">
                                  <p:stCondLst>
                                    <p:cond delay="0"/>
                                  </p:stCondLst>
                                  <p:childTnLst>
                                    <p:set>
                                      <p:cBhvr>
                                        <p:cTn id="5851" dur="1" fill="hold">
                                          <p:stCondLst>
                                            <p:cond delay="0"/>
                                          </p:stCondLst>
                                        </p:cTn>
                                        <p:tgtEl>
                                          <p:spTgt spid="459"/>
                                        </p:tgtEl>
                                        <p:attrNameLst>
                                          <p:attrName>style.visibility</p:attrName>
                                        </p:attrNameLst>
                                      </p:cBhvr>
                                      <p:to>
                                        <p:strVal val="hidden"/>
                                      </p:to>
                                    </p:set>
                                  </p:childTnLst>
                                </p:cTn>
                              </p:par>
                              <p:par>
                                <p:cTn id="5852" presetID="1" presetClass="exit" presetSubtype="0" fill="hold" grpId="6" nodeType="withEffect">
                                  <p:stCondLst>
                                    <p:cond delay="0"/>
                                  </p:stCondLst>
                                  <p:childTnLst>
                                    <p:set>
                                      <p:cBhvr>
                                        <p:cTn id="5853" dur="1" fill="hold">
                                          <p:stCondLst>
                                            <p:cond delay="0"/>
                                          </p:stCondLst>
                                        </p:cTn>
                                        <p:tgtEl>
                                          <p:spTgt spid="443"/>
                                        </p:tgtEl>
                                        <p:attrNameLst>
                                          <p:attrName>style.visibility</p:attrName>
                                        </p:attrNameLst>
                                      </p:cBhvr>
                                      <p:to>
                                        <p:strVal val="hidden"/>
                                      </p:to>
                                    </p:set>
                                  </p:childTnLst>
                                </p:cTn>
                              </p:par>
                              <p:par>
                                <p:cTn id="5854" presetID="1" presetClass="exit" presetSubtype="0" fill="hold" grpId="2" nodeType="withEffect">
                                  <p:stCondLst>
                                    <p:cond delay="0"/>
                                  </p:stCondLst>
                                  <p:childTnLst>
                                    <p:set>
                                      <p:cBhvr>
                                        <p:cTn id="5855" dur="1" fill="hold">
                                          <p:stCondLst>
                                            <p:cond delay="0"/>
                                          </p:stCondLst>
                                        </p:cTn>
                                        <p:tgtEl>
                                          <p:spTgt spid="460"/>
                                        </p:tgtEl>
                                        <p:attrNameLst>
                                          <p:attrName>style.visibility</p:attrName>
                                        </p:attrNameLst>
                                      </p:cBhvr>
                                      <p:to>
                                        <p:strVal val="hidden"/>
                                      </p:to>
                                    </p:set>
                                  </p:childTnLst>
                                </p:cTn>
                              </p:par>
                              <p:par>
                                <p:cTn id="5856" presetID="1" presetClass="exit" presetSubtype="0" fill="hold" grpId="2" nodeType="withEffect">
                                  <p:stCondLst>
                                    <p:cond delay="0"/>
                                  </p:stCondLst>
                                  <p:childTnLst>
                                    <p:set>
                                      <p:cBhvr>
                                        <p:cTn id="5857" dur="1" fill="hold">
                                          <p:stCondLst>
                                            <p:cond delay="0"/>
                                          </p:stCondLst>
                                        </p:cTn>
                                        <p:tgtEl>
                                          <p:spTgt spid="461"/>
                                        </p:tgtEl>
                                        <p:attrNameLst>
                                          <p:attrName>style.visibility</p:attrName>
                                        </p:attrNameLst>
                                      </p:cBhvr>
                                      <p:to>
                                        <p:strVal val="hidden"/>
                                      </p:to>
                                    </p:set>
                                  </p:childTnLst>
                                </p:cTn>
                              </p:par>
                              <p:par>
                                <p:cTn id="5858" presetID="1" presetClass="exit" presetSubtype="0" fill="hold" grpId="2" nodeType="withEffect">
                                  <p:stCondLst>
                                    <p:cond delay="0"/>
                                  </p:stCondLst>
                                  <p:childTnLst>
                                    <p:set>
                                      <p:cBhvr>
                                        <p:cTn id="5859" dur="1" fill="hold">
                                          <p:stCondLst>
                                            <p:cond delay="0"/>
                                          </p:stCondLst>
                                        </p:cTn>
                                        <p:tgtEl>
                                          <p:spTgt spid="463"/>
                                        </p:tgtEl>
                                        <p:attrNameLst>
                                          <p:attrName>style.visibility</p:attrName>
                                        </p:attrNameLst>
                                      </p:cBhvr>
                                      <p:to>
                                        <p:strVal val="hidden"/>
                                      </p:to>
                                    </p:set>
                                  </p:childTnLst>
                                </p:cTn>
                              </p:par>
                              <p:par>
                                <p:cTn id="5860" presetID="1" presetClass="exit" presetSubtype="0" fill="hold" grpId="2" nodeType="withEffect">
                                  <p:stCondLst>
                                    <p:cond delay="0"/>
                                  </p:stCondLst>
                                  <p:childTnLst>
                                    <p:set>
                                      <p:cBhvr>
                                        <p:cTn id="5861" dur="1" fill="hold">
                                          <p:stCondLst>
                                            <p:cond delay="0"/>
                                          </p:stCondLst>
                                        </p:cTn>
                                        <p:tgtEl>
                                          <p:spTgt spid="464"/>
                                        </p:tgtEl>
                                        <p:attrNameLst>
                                          <p:attrName>style.visibility</p:attrName>
                                        </p:attrNameLst>
                                      </p:cBhvr>
                                      <p:to>
                                        <p:strVal val="hidden"/>
                                      </p:to>
                                    </p:set>
                                  </p:childTnLst>
                                </p:cTn>
                              </p:par>
                              <p:par>
                                <p:cTn id="5862" presetID="1" presetClass="exit" presetSubtype="0" fill="hold" grpId="2" nodeType="withEffect">
                                  <p:stCondLst>
                                    <p:cond delay="0"/>
                                  </p:stCondLst>
                                  <p:childTnLst>
                                    <p:set>
                                      <p:cBhvr>
                                        <p:cTn id="5863" dur="1" fill="hold">
                                          <p:stCondLst>
                                            <p:cond delay="0"/>
                                          </p:stCondLst>
                                        </p:cTn>
                                        <p:tgtEl>
                                          <p:spTgt spid="462"/>
                                        </p:tgtEl>
                                        <p:attrNameLst>
                                          <p:attrName>style.visibility</p:attrName>
                                        </p:attrNameLst>
                                      </p:cBhvr>
                                      <p:to>
                                        <p:strVal val="hidden"/>
                                      </p:to>
                                    </p:set>
                                  </p:childTnLst>
                                </p:cTn>
                              </p:par>
                              <p:par>
                                <p:cTn id="5864" presetID="1" presetClass="exit" presetSubtype="0" fill="hold" grpId="2" nodeType="withEffect">
                                  <p:stCondLst>
                                    <p:cond delay="0"/>
                                  </p:stCondLst>
                                  <p:childTnLst>
                                    <p:set>
                                      <p:cBhvr>
                                        <p:cTn id="5865" dur="1" fill="hold">
                                          <p:stCondLst>
                                            <p:cond delay="0"/>
                                          </p:stCondLst>
                                        </p:cTn>
                                        <p:tgtEl>
                                          <p:spTgt spid="445"/>
                                        </p:tgtEl>
                                        <p:attrNameLst>
                                          <p:attrName>style.visibility</p:attrName>
                                        </p:attrNameLst>
                                      </p:cBhvr>
                                      <p:to>
                                        <p:strVal val="hidden"/>
                                      </p:to>
                                    </p:set>
                                  </p:childTnLst>
                                </p:cTn>
                              </p:par>
                              <p:par>
                                <p:cTn id="5866" presetID="1" presetClass="exit" presetSubtype="0" fill="hold" grpId="2" nodeType="withEffect">
                                  <p:stCondLst>
                                    <p:cond delay="0"/>
                                  </p:stCondLst>
                                  <p:childTnLst>
                                    <p:set>
                                      <p:cBhvr>
                                        <p:cTn id="5867" dur="1" fill="hold">
                                          <p:stCondLst>
                                            <p:cond delay="0"/>
                                          </p:stCondLst>
                                        </p:cTn>
                                        <p:tgtEl>
                                          <p:spTgt spid="471"/>
                                        </p:tgtEl>
                                        <p:attrNameLst>
                                          <p:attrName>style.visibility</p:attrName>
                                        </p:attrNameLst>
                                      </p:cBhvr>
                                      <p:to>
                                        <p:strVal val="hidden"/>
                                      </p:to>
                                    </p:set>
                                  </p:childTnLst>
                                </p:cTn>
                              </p:par>
                              <p:par>
                                <p:cTn id="5868" presetID="1" presetClass="exit" presetSubtype="0" fill="hold" grpId="2" nodeType="withEffect">
                                  <p:stCondLst>
                                    <p:cond delay="0"/>
                                  </p:stCondLst>
                                  <p:childTnLst>
                                    <p:set>
                                      <p:cBhvr>
                                        <p:cTn id="5869" dur="1" fill="hold">
                                          <p:stCondLst>
                                            <p:cond delay="0"/>
                                          </p:stCondLst>
                                        </p:cTn>
                                        <p:tgtEl>
                                          <p:spTgt spid="447"/>
                                        </p:tgtEl>
                                        <p:attrNameLst>
                                          <p:attrName>style.visibility</p:attrName>
                                        </p:attrNameLst>
                                      </p:cBhvr>
                                      <p:to>
                                        <p:strVal val="hidden"/>
                                      </p:to>
                                    </p:set>
                                  </p:childTnLst>
                                </p:cTn>
                              </p:par>
                              <p:par>
                                <p:cTn id="5870" presetID="1" presetClass="exit" presetSubtype="0" fill="hold" grpId="2" nodeType="withEffect">
                                  <p:stCondLst>
                                    <p:cond delay="0"/>
                                  </p:stCondLst>
                                  <p:childTnLst>
                                    <p:set>
                                      <p:cBhvr>
                                        <p:cTn id="5871" dur="1" fill="hold">
                                          <p:stCondLst>
                                            <p:cond delay="0"/>
                                          </p:stCondLst>
                                        </p:cTn>
                                        <p:tgtEl>
                                          <p:spTgt spid="472"/>
                                        </p:tgtEl>
                                        <p:attrNameLst>
                                          <p:attrName>style.visibility</p:attrName>
                                        </p:attrNameLst>
                                      </p:cBhvr>
                                      <p:to>
                                        <p:strVal val="hidden"/>
                                      </p:to>
                                    </p:set>
                                  </p:childTnLst>
                                </p:cTn>
                              </p:par>
                              <p:par>
                                <p:cTn id="5872" presetID="1" presetClass="exit" presetSubtype="0" fill="hold" grpId="2" nodeType="withEffect">
                                  <p:stCondLst>
                                    <p:cond delay="0"/>
                                  </p:stCondLst>
                                  <p:childTnLst>
                                    <p:set>
                                      <p:cBhvr>
                                        <p:cTn id="5873" dur="1" fill="hold">
                                          <p:stCondLst>
                                            <p:cond delay="0"/>
                                          </p:stCondLst>
                                        </p:cTn>
                                        <p:tgtEl>
                                          <p:spTgt spid="473"/>
                                        </p:tgtEl>
                                        <p:attrNameLst>
                                          <p:attrName>style.visibility</p:attrName>
                                        </p:attrNameLst>
                                      </p:cBhvr>
                                      <p:to>
                                        <p:strVal val="hidden"/>
                                      </p:to>
                                    </p:set>
                                  </p:childTnLst>
                                </p:cTn>
                              </p:par>
                              <p:par>
                                <p:cTn id="5874" presetID="1" presetClass="exit" presetSubtype="0" fill="hold" grpId="6" nodeType="withEffect">
                                  <p:stCondLst>
                                    <p:cond delay="0"/>
                                  </p:stCondLst>
                                  <p:childTnLst>
                                    <p:set>
                                      <p:cBhvr>
                                        <p:cTn id="5875" dur="1" fill="hold">
                                          <p:stCondLst>
                                            <p:cond delay="0"/>
                                          </p:stCondLst>
                                        </p:cTn>
                                        <p:tgtEl>
                                          <p:spTgt spid="442"/>
                                        </p:tgtEl>
                                        <p:attrNameLst>
                                          <p:attrName>style.visibility</p:attrName>
                                        </p:attrNameLst>
                                      </p:cBhvr>
                                      <p:to>
                                        <p:strVal val="hidden"/>
                                      </p:to>
                                    </p:set>
                                  </p:childTnLst>
                                </p:cTn>
                              </p:par>
                              <p:par>
                                <p:cTn id="5876" presetID="1" presetClass="exit" presetSubtype="0" fill="hold" grpId="2" nodeType="withEffect">
                                  <p:stCondLst>
                                    <p:cond delay="0"/>
                                  </p:stCondLst>
                                  <p:childTnLst>
                                    <p:set>
                                      <p:cBhvr>
                                        <p:cTn id="5877" dur="1" fill="hold">
                                          <p:stCondLst>
                                            <p:cond delay="0"/>
                                          </p:stCondLst>
                                        </p:cTn>
                                        <p:tgtEl>
                                          <p:spTgt spid="475"/>
                                        </p:tgtEl>
                                        <p:attrNameLst>
                                          <p:attrName>style.visibility</p:attrName>
                                        </p:attrNameLst>
                                      </p:cBhvr>
                                      <p:to>
                                        <p:strVal val="hidden"/>
                                      </p:to>
                                    </p:set>
                                  </p:childTnLst>
                                </p:cTn>
                              </p:par>
                              <p:par>
                                <p:cTn id="5878" presetID="1" presetClass="exit" presetSubtype="0" fill="hold" grpId="2" nodeType="withEffect">
                                  <p:stCondLst>
                                    <p:cond delay="0"/>
                                  </p:stCondLst>
                                  <p:childTnLst>
                                    <p:set>
                                      <p:cBhvr>
                                        <p:cTn id="5879" dur="1" fill="hold">
                                          <p:stCondLst>
                                            <p:cond delay="0"/>
                                          </p:stCondLst>
                                        </p:cTn>
                                        <p:tgtEl>
                                          <p:spTgt spid="476"/>
                                        </p:tgtEl>
                                        <p:attrNameLst>
                                          <p:attrName>style.visibility</p:attrName>
                                        </p:attrNameLst>
                                      </p:cBhvr>
                                      <p:to>
                                        <p:strVal val="hidden"/>
                                      </p:to>
                                    </p:set>
                                  </p:childTnLst>
                                </p:cTn>
                              </p:par>
                              <p:par>
                                <p:cTn id="5880" presetID="1" presetClass="exit" presetSubtype="0" fill="hold" grpId="2" nodeType="withEffect">
                                  <p:stCondLst>
                                    <p:cond delay="0"/>
                                  </p:stCondLst>
                                  <p:childTnLst>
                                    <p:set>
                                      <p:cBhvr>
                                        <p:cTn id="5881" dur="1" fill="hold">
                                          <p:stCondLst>
                                            <p:cond delay="0"/>
                                          </p:stCondLst>
                                        </p:cTn>
                                        <p:tgtEl>
                                          <p:spTgt spid="474"/>
                                        </p:tgtEl>
                                        <p:attrNameLst>
                                          <p:attrName>style.visibility</p:attrName>
                                        </p:attrNameLst>
                                      </p:cBhvr>
                                      <p:to>
                                        <p:strVal val="hidden"/>
                                      </p:to>
                                    </p:set>
                                  </p:childTnLst>
                                </p:cTn>
                              </p:par>
                              <p:par>
                                <p:cTn id="5882" presetID="1" presetClass="exit" presetSubtype="0" fill="hold" grpId="2" nodeType="withEffect">
                                  <p:stCondLst>
                                    <p:cond delay="0"/>
                                  </p:stCondLst>
                                  <p:childTnLst>
                                    <p:set>
                                      <p:cBhvr>
                                        <p:cTn id="5883" dur="1" fill="hold">
                                          <p:stCondLst>
                                            <p:cond delay="0"/>
                                          </p:stCondLst>
                                        </p:cTn>
                                        <p:tgtEl>
                                          <p:spTgt spid="483"/>
                                        </p:tgtEl>
                                        <p:attrNameLst>
                                          <p:attrName>style.visibility</p:attrName>
                                        </p:attrNameLst>
                                      </p:cBhvr>
                                      <p:to>
                                        <p:strVal val="hidden"/>
                                      </p:to>
                                    </p:set>
                                  </p:childTnLst>
                                </p:cTn>
                              </p:par>
                              <p:par>
                                <p:cTn id="5884" presetID="1" presetClass="exit" presetSubtype="0" fill="hold" grpId="6" nodeType="withEffect">
                                  <p:stCondLst>
                                    <p:cond delay="0"/>
                                  </p:stCondLst>
                                  <p:childTnLst>
                                    <p:set>
                                      <p:cBhvr>
                                        <p:cTn id="5885" dur="1" fill="hold">
                                          <p:stCondLst>
                                            <p:cond delay="0"/>
                                          </p:stCondLst>
                                        </p:cTn>
                                        <p:tgtEl>
                                          <p:spTgt spid="441"/>
                                        </p:tgtEl>
                                        <p:attrNameLst>
                                          <p:attrName>style.visibility</p:attrName>
                                        </p:attrNameLst>
                                      </p:cBhvr>
                                      <p:to>
                                        <p:strVal val="hidden"/>
                                      </p:to>
                                    </p:set>
                                  </p:childTnLst>
                                </p:cTn>
                              </p:par>
                              <p:par>
                                <p:cTn id="5886" presetID="1" presetClass="exit" presetSubtype="0" fill="hold" grpId="2" nodeType="withEffect">
                                  <p:stCondLst>
                                    <p:cond delay="0"/>
                                  </p:stCondLst>
                                  <p:childTnLst>
                                    <p:set>
                                      <p:cBhvr>
                                        <p:cTn id="5887" dur="1" fill="hold">
                                          <p:stCondLst>
                                            <p:cond delay="0"/>
                                          </p:stCondLst>
                                        </p:cTn>
                                        <p:tgtEl>
                                          <p:spTgt spid="484"/>
                                        </p:tgtEl>
                                        <p:attrNameLst>
                                          <p:attrName>style.visibility</p:attrName>
                                        </p:attrNameLst>
                                      </p:cBhvr>
                                      <p:to>
                                        <p:strVal val="hidden"/>
                                      </p:to>
                                    </p:set>
                                  </p:childTnLst>
                                </p:cTn>
                              </p:par>
                              <p:par>
                                <p:cTn id="5888" presetID="1" presetClass="exit" presetSubtype="0" fill="hold" grpId="2" nodeType="withEffect">
                                  <p:stCondLst>
                                    <p:cond delay="0"/>
                                  </p:stCondLst>
                                  <p:childTnLst>
                                    <p:set>
                                      <p:cBhvr>
                                        <p:cTn id="5889" dur="1" fill="hold">
                                          <p:stCondLst>
                                            <p:cond delay="0"/>
                                          </p:stCondLst>
                                        </p:cTn>
                                        <p:tgtEl>
                                          <p:spTgt spid="485"/>
                                        </p:tgtEl>
                                        <p:attrNameLst>
                                          <p:attrName>style.visibility</p:attrName>
                                        </p:attrNameLst>
                                      </p:cBhvr>
                                      <p:to>
                                        <p:strVal val="hidden"/>
                                      </p:to>
                                    </p:set>
                                  </p:childTnLst>
                                </p:cTn>
                              </p:par>
                              <p:par>
                                <p:cTn id="5890" presetID="1" presetClass="exit" presetSubtype="0" fill="hold" grpId="2" nodeType="withEffect">
                                  <p:stCondLst>
                                    <p:cond delay="0"/>
                                  </p:stCondLst>
                                  <p:childTnLst>
                                    <p:set>
                                      <p:cBhvr>
                                        <p:cTn id="5891" dur="1" fill="hold">
                                          <p:stCondLst>
                                            <p:cond delay="0"/>
                                          </p:stCondLst>
                                        </p:cTn>
                                        <p:tgtEl>
                                          <p:spTgt spid="487"/>
                                        </p:tgtEl>
                                        <p:attrNameLst>
                                          <p:attrName>style.visibility</p:attrName>
                                        </p:attrNameLst>
                                      </p:cBhvr>
                                      <p:to>
                                        <p:strVal val="hidden"/>
                                      </p:to>
                                    </p:set>
                                  </p:childTnLst>
                                </p:cTn>
                              </p:par>
                              <p:par>
                                <p:cTn id="5892" presetID="1" presetClass="exit" presetSubtype="0" fill="hold" grpId="2" nodeType="withEffect">
                                  <p:stCondLst>
                                    <p:cond delay="0"/>
                                  </p:stCondLst>
                                  <p:childTnLst>
                                    <p:set>
                                      <p:cBhvr>
                                        <p:cTn id="5893" dur="1" fill="hold">
                                          <p:stCondLst>
                                            <p:cond delay="0"/>
                                          </p:stCondLst>
                                        </p:cTn>
                                        <p:tgtEl>
                                          <p:spTgt spid="448"/>
                                        </p:tgtEl>
                                        <p:attrNameLst>
                                          <p:attrName>style.visibility</p:attrName>
                                        </p:attrNameLst>
                                      </p:cBhvr>
                                      <p:to>
                                        <p:strVal val="hidden"/>
                                      </p:to>
                                    </p:set>
                                  </p:childTnLst>
                                </p:cTn>
                              </p:par>
                              <p:par>
                                <p:cTn id="5894" presetID="1" presetClass="exit" presetSubtype="0" fill="hold" grpId="2" nodeType="withEffect">
                                  <p:stCondLst>
                                    <p:cond delay="0"/>
                                  </p:stCondLst>
                                  <p:childTnLst>
                                    <p:set>
                                      <p:cBhvr>
                                        <p:cTn id="5895" dur="1" fill="hold">
                                          <p:stCondLst>
                                            <p:cond delay="0"/>
                                          </p:stCondLst>
                                        </p:cTn>
                                        <p:tgtEl>
                                          <p:spTgt spid="488"/>
                                        </p:tgtEl>
                                        <p:attrNameLst>
                                          <p:attrName>style.visibility</p:attrName>
                                        </p:attrNameLst>
                                      </p:cBhvr>
                                      <p:to>
                                        <p:strVal val="hidden"/>
                                      </p:to>
                                    </p:set>
                                  </p:childTnLst>
                                </p:cTn>
                              </p:par>
                              <p:par>
                                <p:cTn id="5896" presetID="1" presetClass="exit" presetSubtype="0" fill="hold" grpId="2" nodeType="withEffect">
                                  <p:stCondLst>
                                    <p:cond delay="0"/>
                                  </p:stCondLst>
                                  <p:childTnLst>
                                    <p:set>
                                      <p:cBhvr>
                                        <p:cTn id="5897" dur="1" fill="hold">
                                          <p:stCondLst>
                                            <p:cond delay="0"/>
                                          </p:stCondLst>
                                        </p:cTn>
                                        <p:tgtEl>
                                          <p:spTgt spid="486"/>
                                        </p:tgtEl>
                                        <p:attrNameLst>
                                          <p:attrName>style.visibility</p:attrName>
                                        </p:attrNameLst>
                                      </p:cBhvr>
                                      <p:to>
                                        <p:strVal val="hidden"/>
                                      </p:to>
                                    </p:set>
                                  </p:childTnLst>
                                </p:cTn>
                              </p:par>
                              <p:par>
                                <p:cTn id="5898" presetID="1" presetClass="entr" presetSubtype="0" fill="hold" grpId="12" nodeType="withEffect">
                                  <p:stCondLst>
                                    <p:cond delay="0"/>
                                  </p:stCondLst>
                                  <p:childTnLst>
                                    <p:set>
                                      <p:cBhvr>
                                        <p:cTn id="5899" dur="1" fill="hold">
                                          <p:stCondLst>
                                            <p:cond delay="0"/>
                                          </p:stCondLst>
                                        </p:cTn>
                                        <p:tgtEl>
                                          <p:spTgt spid="391"/>
                                        </p:tgtEl>
                                        <p:attrNameLst>
                                          <p:attrName>style.visibility</p:attrName>
                                        </p:attrNameLst>
                                      </p:cBhvr>
                                      <p:to>
                                        <p:strVal val="visible"/>
                                      </p:to>
                                    </p:set>
                                  </p:childTnLst>
                                </p:cTn>
                              </p:par>
                              <p:par>
                                <p:cTn id="5900" presetID="1" presetClass="entr" presetSubtype="0" fill="hold" grpId="12" nodeType="withEffect">
                                  <p:stCondLst>
                                    <p:cond delay="0"/>
                                  </p:stCondLst>
                                  <p:childTnLst>
                                    <p:set>
                                      <p:cBhvr>
                                        <p:cTn id="5901" dur="1" fill="hold">
                                          <p:stCondLst>
                                            <p:cond delay="0"/>
                                          </p:stCondLst>
                                        </p:cTn>
                                        <p:tgtEl>
                                          <p:spTgt spid="392"/>
                                        </p:tgtEl>
                                        <p:attrNameLst>
                                          <p:attrName>style.visibility</p:attrName>
                                        </p:attrNameLst>
                                      </p:cBhvr>
                                      <p:to>
                                        <p:strVal val="visible"/>
                                      </p:to>
                                    </p:set>
                                  </p:childTnLst>
                                </p:cTn>
                              </p:par>
                              <p:par>
                                <p:cTn id="5902" presetID="1" presetClass="entr" presetSubtype="0" fill="hold" grpId="12" nodeType="withEffect">
                                  <p:stCondLst>
                                    <p:cond delay="0"/>
                                  </p:stCondLst>
                                  <p:childTnLst>
                                    <p:set>
                                      <p:cBhvr>
                                        <p:cTn id="5903" dur="1" fill="hold">
                                          <p:stCondLst>
                                            <p:cond delay="0"/>
                                          </p:stCondLst>
                                        </p:cTn>
                                        <p:tgtEl>
                                          <p:spTgt spid="390"/>
                                        </p:tgtEl>
                                        <p:attrNameLst>
                                          <p:attrName>style.visibility</p:attrName>
                                        </p:attrNameLst>
                                      </p:cBhvr>
                                      <p:to>
                                        <p:strVal val="visible"/>
                                      </p:to>
                                    </p:set>
                                  </p:childTnLst>
                                </p:cTn>
                              </p:par>
                              <p:par>
                                <p:cTn id="5904" presetID="1" presetClass="entr" presetSubtype="0" fill="hold" grpId="12" nodeType="withEffect">
                                  <p:stCondLst>
                                    <p:cond delay="0"/>
                                  </p:stCondLst>
                                  <p:childTnLst>
                                    <p:set>
                                      <p:cBhvr>
                                        <p:cTn id="5905" dur="1" fill="hold">
                                          <p:stCondLst>
                                            <p:cond delay="0"/>
                                          </p:stCondLst>
                                        </p:cTn>
                                        <p:tgtEl>
                                          <p:spTgt spid="389"/>
                                        </p:tgtEl>
                                        <p:attrNameLst>
                                          <p:attrName>style.visibility</p:attrName>
                                        </p:attrNameLst>
                                      </p:cBhvr>
                                      <p:to>
                                        <p:strVal val="visible"/>
                                      </p:to>
                                    </p:set>
                                  </p:childTnLst>
                                </p:cTn>
                              </p:par>
                              <p:par>
                                <p:cTn id="5906" presetID="1" presetClass="exit" presetSubtype="0" fill="hold" grpId="2" nodeType="withEffect">
                                  <p:stCondLst>
                                    <p:cond delay="0"/>
                                  </p:stCondLst>
                                  <p:childTnLst>
                                    <p:set>
                                      <p:cBhvr>
                                        <p:cTn id="5907" dur="1" fill="hold">
                                          <p:stCondLst>
                                            <p:cond delay="0"/>
                                          </p:stCondLst>
                                        </p:cTn>
                                        <p:tgtEl>
                                          <p:spTgt spid="375"/>
                                        </p:tgtEl>
                                        <p:attrNameLst>
                                          <p:attrName>style.visibility</p:attrName>
                                        </p:attrNameLst>
                                      </p:cBhvr>
                                      <p:to>
                                        <p:strVal val="hidden"/>
                                      </p:to>
                                    </p:set>
                                  </p:childTnLst>
                                </p:cTn>
                              </p:par>
                              <p:par>
                                <p:cTn id="5908" presetID="1" presetClass="exit" presetSubtype="0" fill="hold" grpId="6" nodeType="withEffect">
                                  <p:stCondLst>
                                    <p:cond delay="0"/>
                                  </p:stCondLst>
                                  <p:childTnLst>
                                    <p:set>
                                      <p:cBhvr>
                                        <p:cTn id="5909" dur="1" fill="hold">
                                          <p:stCondLst>
                                            <p:cond delay="0"/>
                                          </p:stCondLst>
                                        </p:cTn>
                                        <p:tgtEl>
                                          <p:spTgt spid="384"/>
                                        </p:tgtEl>
                                        <p:attrNameLst>
                                          <p:attrName>style.visibility</p:attrName>
                                        </p:attrNameLst>
                                      </p:cBhvr>
                                      <p:to>
                                        <p:strVal val="hidden"/>
                                      </p:to>
                                    </p:set>
                                  </p:childTnLst>
                                </p:cTn>
                              </p:par>
                              <p:par>
                                <p:cTn id="5910" presetID="1" presetClass="exit" presetSubtype="0" fill="hold" grpId="2" nodeType="withEffect">
                                  <p:stCondLst>
                                    <p:cond delay="0"/>
                                  </p:stCondLst>
                                  <p:childTnLst>
                                    <p:set>
                                      <p:cBhvr>
                                        <p:cTn id="5911" dur="1" fill="hold">
                                          <p:stCondLst>
                                            <p:cond delay="0"/>
                                          </p:stCondLst>
                                        </p:cTn>
                                        <p:tgtEl>
                                          <p:spTgt spid="376"/>
                                        </p:tgtEl>
                                        <p:attrNameLst>
                                          <p:attrName>style.visibility</p:attrName>
                                        </p:attrNameLst>
                                      </p:cBhvr>
                                      <p:to>
                                        <p:strVal val="hidden"/>
                                      </p:to>
                                    </p:set>
                                  </p:childTnLst>
                                </p:cTn>
                              </p:par>
                              <p:par>
                                <p:cTn id="5912" presetID="1" presetClass="exit" presetSubtype="0" fill="hold" grpId="2" nodeType="withEffect">
                                  <p:stCondLst>
                                    <p:cond delay="0"/>
                                  </p:stCondLst>
                                  <p:childTnLst>
                                    <p:set>
                                      <p:cBhvr>
                                        <p:cTn id="5913" dur="1" fill="hold">
                                          <p:stCondLst>
                                            <p:cond delay="0"/>
                                          </p:stCondLst>
                                        </p:cTn>
                                        <p:tgtEl>
                                          <p:spTgt spid="377"/>
                                        </p:tgtEl>
                                        <p:attrNameLst>
                                          <p:attrName>style.visibility</p:attrName>
                                        </p:attrNameLst>
                                      </p:cBhvr>
                                      <p:to>
                                        <p:strVal val="hidden"/>
                                      </p:to>
                                    </p:set>
                                  </p:childTnLst>
                                </p:cTn>
                              </p:par>
                              <p:par>
                                <p:cTn id="5914" presetID="1" presetClass="exit" presetSubtype="0" fill="hold" grpId="2" nodeType="withEffect">
                                  <p:stCondLst>
                                    <p:cond delay="0"/>
                                  </p:stCondLst>
                                  <p:childTnLst>
                                    <p:set>
                                      <p:cBhvr>
                                        <p:cTn id="5915" dur="1" fill="hold">
                                          <p:stCondLst>
                                            <p:cond delay="0"/>
                                          </p:stCondLst>
                                        </p:cTn>
                                        <p:tgtEl>
                                          <p:spTgt spid="386"/>
                                        </p:tgtEl>
                                        <p:attrNameLst>
                                          <p:attrName>style.visibility</p:attrName>
                                        </p:attrNameLst>
                                      </p:cBhvr>
                                      <p:to>
                                        <p:strVal val="hidden"/>
                                      </p:to>
                                    </p:set>
                                  </p:childTnLst>
                                </p:cTn>
                              </p:par>
                              <p:par>
                                <p:cTn id="5916" presetID="1" presetClass="exit" presetSubtype="0" fill="hold" grpId="2" nodeType="withEffect">
                                  <p:stCondLst>
                                    <p:cond delay="0"/>
                                  </p:stCondLst>
                                  <p:childTnLst>
                                    <p:set>
                                      <p:cBhvr>
                                        <p:cTn id="5917" dur="1" fill="hold">
                                          <p:stCondLst>
                                            <p:cond delay="0"/>
                                          </p:stCondLst>
                                        </p:cTn>
                                        <p:tgtEl>
                                          <p:spTgt spid="379"/>
                                        </p:tgtEl>
                                        <p:attrNameLst>
                                          <p:attrName>style.visibility</p:attrName>
                                        </p:attrNameLst>
                                      </p:cBhvr>
                                      <p:to>
                                        <p:strVal val="hidden"/>
                                      </p:to>
                                    </p:set>
                                  </p:childTnLst>
                                </p:cTn>
                              </p:par>
                              <p:par>
                                <p:cTn id="5918" presetID="1" presetClass="exit" presetSubtype="0" fill="hold" grpId="2" nodeType="withEffect">
                                  <p:stCondLst>
                                    <p:cond delay="0"/>
                                  </p:stCondLst>
                                  <p:childTnLst>
                                    <p:set>
                                      <p:cBhvr>
                                        <p:cTn id="5919" dur="1" fill="hold">
                                          <p:stCondLst>
                                            <p:cond delay="0"/>
                                          </p:stCondLst>
                                        </p:cTn>
                                        <p:tgtEl>
                                          <p:spTgt spid="380"/>
                                        </p:tgtEl>
                                        <p:attrNameLst>
                                          <p:attrName>style.visibility</p:attrName>
                                        </p:attrNameLst>
                                      </p:cBhvr>
                                      <p:to>
                                        <p:strVal val="hidden"/>
                                      </p:to>
                                    </p:set>
                                  </p:childTnLst>
                                </p:cTn>
                              </p:par>
                              <p:par>
                                <p:cTn id="5920" presetID="1" presetClass="exit" presetSubtype="0" fill="hold" grpId="2" nodeType="withEffect">
                                  <p:stCondLst>
                                    <p:cond delay="0"/>
                                  </p:stCondLst>
                                  <p:childTnLst>
                                    <p:set>
                                      <p:cBhvr>
                                        <p:cTn id="5921" dur="1" fill="hold">
                                          <p:stCondLst>
                                            <p:cond delay="0"/>
                                          </p:stCondLst>
                                        </p:cTn>
                                        <p:tgtEl>
                                          <p:spTgt spid="378"/>
                                        </p:tgtEl>
                                        <p:attrNameLst>
                                          <p:attrName>style.visibility</p:attrName>
                                        </p:attrNameLst>
                                      </p:cBhvr>
                                      <p:to>
                                        <p:strVal val="hidden"/>
                                      </p:to>
                                    </p:set>
                                  </p:childTnLst>
                                </p:cTn>
                              </p:par>
                              <p:par>
                                <p:cTn id="5922" presetID="1" presetClass="exit" presetSubtype="0" fill="hold" grpId="2" nodeType="withEffect">
                                  <p:stCondLst>
                                    <p:cond delay="0"/>
                                  </p:stCondLst>
                                  <p:childTnLst>
                                    <p:set>
                                      <p:cBhvr>
                                        <p:cTn id="5923" dur="1" fill="hold">
                                          <p:stCondLst>
                                            <p:cond delay="0"/>
                                          </p:stCondLst>
                                        </p:cTn>
                                        <p:tgtEl>
                                          <p:spTgt spid="399"/>
                                        </p:tgtEl>
                                        <p:attrNameLst>
                                          <p:attrName>style.visibility</p:attrName>
                                        </p:attrNameLst>
                                      </p:cBhvr>
                                      <p:to>
                                        <p:strVal val="hidden"/>
                                      </p:to>
                                    </p:set>
                                  </p:childTnLst>
                                </p:cTn>
                              </p:par>
                              <p:par>
                                <p:cTn id="5924" presetID="1" presetClass="exit" presetSubtype="0" fill="hold" grpId="6" nodeType="withEffect">
                                  <p:stCondLst>
                                    <p:cond delay="0"/>
                                  </p:stCondLst>
                                  <p:childTnLst>
                                    <p:set>
                                      <p:cBhvr>
                                        <p:cTn id="5925" dur="1" fill="hold">
                                          <p:stCondLst>
                                            <p:cond delay="0"/>
                                          </p:stCondLst>
                                        </p:cTn>
                                        <p:tgtEl>
                                          <p:spTgt spid="383"/>
                                        </p:tgtEl>
                                        <p:attrNameLst>
                                          <p:attrName>style.visibility</p:attrName>
                                        </p:attrNameLst>
                                      </p:cBhvr>
                                      <p:to>
                                        <p:strVal val="hidden"/>
                                      </p:to>
                                    </p:set>
                                  </p:childTnLst>
                                </p:cTn>
                              </p:par>
                              <p:par>
                                <p:cTn id="5926" presetID="1" presetClass="exit" presetSubtype="0" fill="hold" grpId="2" nodeType="withEffect">
                                  <p:stCondLst>
                                    <p:cond delay="0"/>
                                  </p:stCondLst>
                                  <p:childTnLst>
                                    <p:set>
                                      <p:cBhvr>
                                        <p:cTn id="5927" dur="1" fill="hold">
                                          <p:stCondLst>
                                            <p:cond delay="0"/>
                                          </p:stCondLst>
                                        </p:cTn>
                                        <p:tgtEl>
                                          <p:spTgt spid="400"/>
                                        </p:tgtEl>
                                        <p:attrNameLst>
                                          <p:attrName>style.visibility</p:attrName>
                                        </p:attrNameLst>
                                      </p:cBhvr>
                                      <p:to>
                                        <p:strVal val="hidden"/>
                                      </p:to>
                                    </p:set>
                                  </p:childTnLst>
                                </p:cTn>
                              </p:par>
                              <p:par>
                                <p:cTn id="5928" presetID="1" presetClass="exit" presetSubtype="0" fill="hold" grpId="2" nodeType="withEffect">
                                  <p:stCondLst>
                                    <p:cond delay="0"/>
                                  </p:stCondLst>
                                  <p:childTnLst>
                                    <p:set>
                                      <p:cBhvr>
                                        <p:cTn id="5929" dur="1" fill="hold">
                                          <p:stCondLst>
                                            <p:cond delay="0"/>
                                          </p:stCondLst>
                                        </p:cTn>
                                        <p:tgtEl>
                                          <p:spTgt spid="401"/>
                                        </p:tgtEl>
                                        <p:attrNameLst>
                                          <p:attrName>style.visibility</p:attrName>
                                        </p:attrNameLst>
                                      </p:cBhvr>
                                      <p:to>
                                        <p:strVal val="hidden"/>
                                      </p:to>
                                    </p:set>
                                  </p:childTnLst>
                                </p:cTn>
                              </p:par>
                              <p:par>
                                <p:cTn id="5930" presetID="1" presetClass="exit" presetSubtype="0" fill="hold" grpId="2" nodeType="withEffect">
                                  <p:stCondLst>
                                    <p:cond delay="0"/>
                                  </p:stCondLst>
                                  <p:childTnLst>
                                    <p:set>
                                      <p:cBhvr>
                                        <p:cTn id="5931" dur="1" fill="hold">
                                          <p:stCondLst>
                                            <p:cond delay="0"/>
                                          </p:stCondLst>
                                        </p:cTn>
                                        <p:tgtEl>
                                          <p:spTgt spid="403"/>
                                        </p:tgtEl>
                                        <p:attrNameLst>
                                          <p:attrName>style.visibility</p:attrName>
                                        </p:attrNameLst>
                                      </p:cBhvr>
                                      <p:to>
                                        <p:strVal val="hidden"/>
                                      </p:to>
                                    </p:set>
                                  </p:childTnLst>
                                </p:cTn>
                              </p:par>
                              <p:par>
                                <p:cTn id="5932" presetID="1" presetClass="exit" presetSubtype="0" fill="hold" grpId="2" nodeType="withEffect">
                                  <p:stCondLst>
                                    <p:cond delay="0"/>
                                  </p:stCondLst>
                                  <p:childTnLst>
                                    <p:set>
                                      <p:cBhvr>
                                        <p:cTn id="5933" dur="1" fill="hold">
                                          <p:stCondLst>
                                            <p:cond delay="0"/>
                                          </p:stCondLst>
                                        </p:cTn>
                                        <p:tgtEl>
                                          <p:spTgt spid="404"/>
                                        </p:tgtEl>
                                        <p:attrNameLst>
                                          <p:attrName>style.visibility</p:attrName>
                                        </p:attrNameLst>
                                      </p:cBhvr>
                                      <p:to>
                                        <p:strVal val="hidden"/>
                                      </p:to>
                                    </p:set>
                                  </p:childTnLst>
                                </p:cTn>
                              </p:par>
                              <p:par>
                                <p:cTn id="5934" presetID="1" presetClass="exit" presetSubtype="0" fill="hold" grpId="2" nodeType="withEffect">
                                  <p:stCondLst>
                                    <p:cond delay="0"/>
                                  </p:stCondLst>
                                  <p:childTnLst>
                                    <p:set>
                                      <p:cBhvr>
                                        <p:cTn id="5935" dur="1" fill="hold">
                                          <p:stCondLst>
                                            <p:cond delay="0"/>
                                          </p:stCondLst>
                                        </p:cTn>
                                        <p:tgtEl>
                                          <p:spTgt spid="402"/>
                                        </p:tgtEl>
                                        <p:attrNameLst>
                                          <p:attrName>style.visibility</p:attrName>
                                        </p:attrNameLst>
                                      </p:cBhvr>
                                      <p:to>
                                        <p:strVal val="hidden"/>
                                      </p:to>
                                    </p:set>
                                  </p:childTnLst>
                                </p:cTn>
                              </p:par>
                              <p:par>
                                <p:cTn id="5936" presetID="1" presetClass="exit" presetSubtype="0" fill="hold" grpId="2" nodeType="withEffect">
                                  <p:stCondLst>
                                    <p:cond delay="0"/>
                                  </p:stCondLst>
                                  <p:childTnLst>
                                    <p:set>
                                      <p:cBhvr>
                                        <p:cTn id="5937" dur="1" fill="hold">
                                          <p:stCondLst>
                                            <p:cond delay="0"/>
                                          </p:stCondLst>
                                        </p:cTn>
                                        <p:tgtEl>
                                          <p:spTgt spid="385"/>
                                        </p:tgtEl>
                                        <p:attrNameLst>
                                          <p:attrName>style.visibility</p:attrName>
                                        </p:attrNameLst>
                                      </p:cBhvr>
                                      <p:to>
                                        <p:strVal val="hidden"/>
                                      </p:to>
                                    </p:set>
                                  </p:childTnLst>
                                </p:cTn>
                              </p:par>
                              <p:par>
                                <p:cTn id="5938" presetID="1" presetClass="exit" presetSubtype="0" fill="hold" grpId="2" nodeType="withEffect">
                                  <p:stCondLst>
                                    <p:cond delay="0"/>
                                  </p:stCondLst>
                                  <p:childTnLst>
                                    <p:set>
                                      <p:cBhvr>
                                        <p:cTn id="5939" dur="1" fill="hold">
                                          <p:stCondLst>
                                            <p:cond delay="0"/>
                                          </p:stCondLst>
                                        </p:cTn>
                                        <p:tgtEl>
                                          <p:spTgt spid="411"/>
                                        </p:tgtEl>
                                        <p:attrNameLst>
                                          <p:attrName>style.visibility</p:attrName>
                                        </p:attrNameLst>
                                      </p:cBhvr>
                                      <p:to>
                                        <p:strVal val="hidden"/>
                                      </p:to>
                                    </p:set>
                                  </p:childTnLst>
                                </p:cTn>
                              </p:par>
                              <p:par>
                                <p:cTn id="5940" presetID="1" presetClass="exit" presetSubtype="0" fill="hold" grpId="2" nodeType="withEffect">
                                  <p:stCondLst>
                                    <p:cond delay="0"/>
                                  </p:stCondLst>
                                  <p:childTnLst>
                                    <p:set>
                                      <p:cBhvr>
                                        <p:cTn id="5941" dur="1" fill="hold">
                                          <p:stCondLst>
                                            <p:cond delay="0"/>
                                          </p:stCondLst>
                                        </p:cTn>
                                        <p:tgtEl>
                                          <p:spTgt spid="387"/>
                                        </p:tgtEl>
                                        <p:attrNameLst>
                                          <p:attrName>style.visibility</p:attrName>
                                        </p:attrNameLst>
                                      </p:cBhvr>
                                      <p:to>
                                        <p:strVal val="hidden"/>
                                      </p:to>
                                    </p:set>
                                  </p:childTnLst>
                                </p:cTn>
                              </p:par>
                              <p:par>
                                <p:cTn id="5942" presetID="1" presetClass="exit" presetSubtype="0" fill="hold" grpId="2" nodeType="withEffect">
                                  <p:stCondLst>
                                    <p:cond delay="0"/>
                                  </p:stCondLst>
                                  <p:childTnLst>
                                    <p:set>
                                      <p:cBhvr>
                                        <p:cTn id="5943" dur="1" fill="hold">
                                          <p:stCondLst>
                                            <p:cond delay="0"/>
                                          </p:stCondLst>
                                        </p:cTn>
                                        <p:tgtEl>
                                          <p:spTgt spid="412"/>
                                        </p:tgtEl>
                                        <p:attrNameLst>
                                          <p:attrName>style.visibility</p:attrName>
                                        </p:attrNameLst>
                                      </p:cBhvr>
                                      <p:to>
                                        <p:strVal val="hidden"/>
                                      </p:to>
                                    </p:set>
                                  </p:childTnLst>
                                </p:cTn>
                              </p:par>
                              <p:par>
                                <p:cTn id="5944" presetID="1" presetClass="exit" presetSubtype="0" fill="hold" grpId="2" nodeType="withEffect">
                                  <p:stCondLst>
                                    <p:cond delay="0"/>
                                  </p:stCondLst>
                                  <p:childTnLst>
                                    <p:set>
                                      <p:cBhvr>
                                        <p:cTn id="5945" dur="1" fill="hold">
                                          <p:stCondLst>
                                            <p:cond delay="0"/>
                                          </p:stCondLst>
                                        </p:cTn>
                                        <p:tgtEl>
                                          <p:spTgt spid="413"/>
                                        </p:tgtEl>
                                        <p:attrNameLst>
                                          <p:attrName>style.visibility</p:attrName>
                                        </p:attrNameLst>
                                      </p:cBhvr>
                                      <p:to>
                                        <p:strVal val="hidden"/>
                                      </p:to>
                                    </p:set>
                                  </p:childTnLst>
                                </p:cTn>
                              </p:par>
                              <p:par>
                                <p:cTn id="5946" presetID="1" presetClass="exit" presetSubtype="0" fill="hold" grpId="6" nodeType="withEffect">
                                  <p:stCondLst>
                                    <p:cond delay="0"/>
                                  </p:stCondLst>
                                  <p:childTnLst>
                                    <p:set>
                                      <p:cBhvr>
                                        <p:cTn id="5947" dur="1" fill="hold">
                                          <p:stCondLst>
                                            <p:cond delay="0"/>
                                          </p:stCondLst>
                                        </p:cTn>
                                        <p:tgtEl>
                                          <p:spTgt spid="382"/>
                                        </p:tgtEl>
                                        <p:attrNameLst>
                                          <p:attrName>style.visibility</p:attrName>
                                        </p:attrNameLst>
                                      </p:cBhvr>
                                      <p:to>
                                        <p:strVal val="hidden"/>
                                      </p:to>
                                    </p:set>
                                  </p:childTnLst>
                                </p:cTn>
                              </p:par>
                              <p:par>
                                <p:cTn id="5948" presetID="1" presetClass="exit" presetSubtype="0" fill="hold" grpId="2" nodeType="withEffect">
                                  <p:stCondLst>
                                    <p:cond delay="0"/>
                                  </p:stCondLst>
                                  <p:childTnLst>
                                    <p:set>
                                      <p:cBhvr>
                                        <p:cTn id="5949" dur="1" fill="hold">
                                          <p:stCondLst>
                                            <p:cond delay="0"/>
                                          </p:stCondLst>
                                        </p:cTn>
                                        <p:tgtEl>
                                          <p:spTgt spid="415"/>
                                        </p:tgtEl>
                                        <p:attrNameLst>
                                          <p:attrName>style.visibility</p:attrName>
                                        </p:attrNameLst>
                                      </p:cBhvr>
                                      <p:to>
                                        <p:strVal val="hidden"/>
                                      </p:to>
                                    </p:set>
                                  </p:childTnLst>
                                </p:cTn>
                              </p:par>
                              <p:par>
                                <p:cTn id="5950" presetID="1" presetClass="exit" presetSubtype="0" fill="hold" grpId="2" nodeType="withEffect">
                                  <p:stCondLst>
                                    <p:cond delay="0"/>
                                  </p:stCondLst>
                                  <p:childTnLst>
                                    <p:set>
                                      <p:cBhvr>
                                        <p:cTn id="5951" dur="1" fill="hold">
                                          <p:stCondLst>
                                            <p:cond delay="0"/>
                                          </p:stCondLst>
                                        </p:cTn>
                                        <p:tgtEl>
                                          <p:spTgt spid="416"/>
                                        </p:tgtEl>
                                        <p:attrNameLst>
                                          <p:attrName>style.visibility</p:attrName>
                                        </p:attrNameLst>
                                      </p:cBhvr>
                                      <p:to>
                                        <p:strVal val="hidden"/>
                                      </p:to>
                                    </p:set>
                                  </p:childTnLst>
                                </p:cTn>
                              </p:par>
                              <p:par>
                                <p:cTn id="5952" presetID="1" presetClass="exit" presetSubtype="0" fill="hold" grpId="2" nodeType="withEffect">
                                  <p:stCondLst>
                                    <p:cond delay="0"/>
                                  </p:stCondLst>
                                  <p:childTnLst>
                                    <p:set>
                                      <p:cBhvr>
                                        <p:cTn id="5953" dur="1" fill="hold">
                                          <p:stCondLst>
                                            <p:cond delay="0"/>
                                          </p:stCondLst>
                                        </p:cTn>
                                        <p:tgtEl>
                                          <p:spTgt spid="414"/>
                                        </p:tgtEl>
                                        <p:attrNameLst>
                                          <p:attrName>style.visibility</p:attrName>
                                        </p:attrNameLst>
                                      </p:cBhvr>
                                      <p:to>
                                        <p:strVal val="hidden"/>
                                      </p:to>
                                    </p:set>
                                  </p:childTnLst>
                                </p:cTn>
                              </p:par>
                              <p:par>
                                <p:cTn id="5954" presetID="1" presetClass="exit" presetSubtype="0" fill="hold" grpId="2" nodeType="withEffect">
                                  <p:stCondLst>
                                    <p:cond delay="0"/>
                                  </p:stCondLst>
                                  <p:childTnLst>
                                    <p:set>
                                      <p:cBhvr>
                                        <p:cTn id="5955" dur="1" fill="hold">
                                          <p:stCondLst>
                                            <p:cond delay="0"/>
                                          </p:stCondLst>
                                        </p:cTn>
                                        <p:tgtEl>
                                          <p:spTgt spid="423"/>
                                        </p:tgtEl>
                                        <p:attrNameLst>
                                          <p:attrName>style.visibility</p:attrName>
                                        </p:attrNameLst>
                                      </p:cBhvr>
                                      <p:to>
                                        <p:strVal val="hidden"/>
                                      </p:to>
                                    </p:set>
                                  </p:childTnLst>
                                </p:cTn>
                              </p:par>
                              <p:par>
                                <p:cTn id="5956" presetID="1" presetClass="exit" presetSubtype="0" fill="hold" grpId="6" nodeType="withEffect">
                                  <p:stCondLst>
                                    <p:cond delay="0"/>
                                  </p:stCondLst>
                                  <p:childTnLst>
                                    <p:set>
                                      <p:cBhvr>
                                        <p:cTn id="5957" dur="1" fill="hold">
                                          <p:stCondLst>
                                            <p:cond delay="0"/>
                                          </p:stCondLst>
                                        </p:cTn>
                                        <p:tgtEl>
                                          <p:spTgt spid="381"/>
                                        </p:tgtEl>
                                        <p:attrNameLst>
                                          <p:attrName>style.visibility</p:attrName>
                                        </p:attrNameLst>
                                      </p:cBhvr>
                                      <p:to>
                                        <p:strVal val="hidden"/>
                                      </p:to>
                                    </p:set>
                                  </p:childTnLst>
                                </p:cTn>
                              </p:par>
                              <p:par>
                                <p:cTn id="5958" presetID="1" presetClass="exit" presetSubtype="0" fill="hold" grpId="2" nodeType="withEffect">
                                  <p:stCondLst>
                                    <p:cond delay="0"/>
                                  </p:stCondLst>
                                  <p:childTnLst>
                                    <p:set>
                                      <p:cBhvr>
                                        <p:cTn id="5959" dur="1" fill="hold">
                                          <p:stCondLst>
                                            <p:cond delay="0"/>
                                          </p:stCondLst>
                                        </p:cTn>
                                        <p:tgtEl>
                                          <p:spTgt spid="424"/>
                                        </p:tgtEl>
                                        <p:attrNameLst>
                                          <p:attrName>style.visibility</p:attrName>
                                        </p:attrNameLst>
                                      </p:cBhvr>
                                      <p:to>
                                        <p:strVal val="hidden"/>
                                      </p:to>
                                    </p:set>
                                  </p:childTnLst>
                                </p:cTn>
                              </p:par>
                              <p:par>
                                <p:cTn id="5960" presetID="1" presetClass="exit" presetSubtype="0" fill="hold" grpId="2" nodeType="withEffect">
                                  <p:stCondLst>
                                    <p:cond delay="0"/>
                                  </p:stCondLst>
                                  <p:childTnLst>
                                    <p:set>
                                      <p:cBhvr>
                                        <p:cTn id="5961" dur="1" fill="hold">
                                          <p:stCondLst>
                                            <p:cond delay="0"/>
                                          </p:stCondLst>
                                        </p:cTn>
                                        <p:tgtEl>
                                          <p:spTgt spid="425"/>
                                        </p:tgtEl>
                                        <p:attrNameLst>
                                          <p:attrName>style.visibility</p:attrName>
                                        </p:attrNameLst>
                                      </p:cBhvr>
                                      <p:to>
                                        <p:strVal val="hidden"/>
                                      </p:to>
                                    </p:set>
                                  </p:childTnLst>
                                </p:cTn>
                              </p:par>
                              <p:par>
                                <p:cTn id="5962" presetID="1" presetClass="exit" presetSubtype="0" fill="hold" grpId="2" nodeType="withEffect">
                                  <p:stCondLst>
                                    <p:cond delay="0"/>
                                  </p:stCondLst>
                                  <p:childTnLst>
                                    <p:set>
                                      <p:cBhvr>
                                        <p:cTn id="5963" dur="1" fill="hold">
                                          <p:stCondLst>
                                            <p:cond delay="0"/>
                                          </p:stCondLst>
                                        </p:cTn>
                                        <p:tgtEl>
                                          <p:spTgt spid="427"/>
                                        </p:tgtEl>
                                        <p:attrNameLst>
                                          <p:attrName>style.visibility</p:attrName>
                                        </p:attrNameLst>
                                      </p:cBhvr>
                                      <p:to>
                                        <p:strVal val="hidden"/>
                                      </p:to>
                                    </p:set>
                                  </p:childTnLst>
                                </p:cTn>
                              </p:par>
                              <p:par>
                                <p:cTn id="5964" presetID="1" presetClass="exit" presetSubtype="0" fill="hold" grpId="2" nodeType="withEffect">
                                  <p:stCondLst>
                                    <p:cond delay="0"/>
                                  </p:stCondLst>
                                  <p:childTnLst>
                                    <p:set>
                                      <p:cBhvr>
                                        <p:cTn id="5965" dur="1" fill="hold">
                                          <p:stCondLst>
                                            <p:cond delay="0"/>
                                          </p:stCondLst>
                                        </p:cTn>
                                        <p:tgtEl>
                                          <p:spTgt spid="388"/>
                                        </p:tgtEl>
                                        <p:attrNameLst>
                                          <p:attrName>style.visibility</p:attrName>
                                        </p:attrNameLst>
                                      </p:cBhvr>
                                      <p:to>
                                        <p:strVal val="hidden"/>
                                      </p:to>
                                    </p:set>
                                  </p:childTnLst>
                                </p:cTn>
                              </p:par>
                              <p:par>
                                <p:cTn id="5966" presetID="1" presetClass="exit" presetSubtype="0" fill="hold" grpId="2" nodeType="withEffect">
                                  <p:stCondLst>
                                    <p:cond delay="0"/>
                                  </p:stCondLst>
                                  <p:childTnLst>
                                    <p:set>
                                      <p:cBhvr>
                                        <p:cTn id="5967" dur="1" fill="hold">
                                          <p:stCondLst>
                                            <p:cond delay="0"/>
                                          </p:stCondLst>
                                        </p:cTn>
                                        <p:tgtEl>
                                          <p:spTgt spid="428"/>
                                        </p:tgtEl>
                                        <p:attrNameLst>
                                          <p:attrName>style.visibility</p:attrName>
                                        </p:attrNameLst>
                                      </p:cBhvr>
                                      <p:to>
                                        <p:strVal val="hidden"/>
                                      </p:to>
                                    </p:set>
                                  </p:childTnLst>
                                </p:cTn>
                              </p:par>
                              <p:par>
                                <p:cTn id="5968" presetID="1" presetClass="exit" presetSubtype="0" fill="hold" grpId="2" nodeType="withEffect">
                                  <p:stCondLst>
                                    <p:cond delay="0"/>
                                  </p:stCondLst>
                                  <p:childTnLst>
                                    <p:set>
                                      <p:cBhvr>
                                        <p:cTn id="5969" dur="1" fill="hold">
                                          <p:stCondLst>
                                            <p:cond delay="0"/>
                                          </p:stCondLst>
                                        </p:cTn>
                                        <p:tgtEl>
                                          <p:spTgt spid="426"/>
                                        </p:tgtEl>
                                        <p:attrNameLst>
                                          <p:attrName>style.visibility</p:attrName>
                                        </p:attrNameLst>
                                      </p:cBhvr>
                                      <p:to>
                                        <p:strVal val="hidden"/>
                                      </p:to>
                                    </p:set>
                                  </p:childTnLst>
                                </p:cTn>
                              </p:par>
                              <p:par>
                                <p:cTn id="5970" presetID="1" presetClass="entr" presetSubtype="0" fill="hold" grpId="12" nodeType="withEffect">
                                  <p:stCondLst>
                                    <p:cond delay="0"/>
                                  </p:stCondLst>
                                  <p:childTnLst>
                                    <p:set>
                                      <p:cBhvr>
                                        <p:cTn id="5971" dur="1" fill="hold">
                                          <p:stCondLst>
                                            <p:cond delay="0"/>
                                          </p:stCondLst>
                                        </p:cTn>
                                        <p:tgtEl>
                                          <p:spTgt spid="511"/>
                                        </p:tgtEl>
                                        <p:attrNameLst>
                                          <p:attrName>style.visibility</p:attrName>
                                        </p:attrNameLst>
                                      </p:cBhvr>
                                      <p:to>
                                        <p:strVal val="visible"/>
                                      </p:to>
                                    </p:set>
                                  </p:childTnLst>
                                </p:cTn>
                              </p:par>
                              <p:par>
                                <p:cTn id="5972" presetID="1" presetClass="entr" presetSubtype="0" fill="hold" grpId="12" nodeType="withEffect">
                                  <p:stCondLst>
                                    <p:cond delay="0"/>
                                  </p:stCondLst>
                                  <p:childTnLst>
                                    <p:set>
                                      <p:cBhvr>
                                        <p:cTn id="5973" dur="1" fill="hold">
                                          <p:stCondLst>
                                            <p:cond delay="0"/>
                                          </p:stCondLst>
                                        </p:cTn>
                                        <p:tgtEl>
                                          <p:spTgt spid="512"/>
                                        </p:tgtEl>
                                        <p:attrNameLst>
                                          <p:attrName>style.visibility</p:attrName>
                                        </p:attrNameLst>
                                      </p:cBhvr>
                                      <p:to>
                                        <p:strVal val="visible"/>
                                      </p:to>
                                    </p:set>
                                  </p:childTnLst>
                                </p:cTn>
                              </p:par>
                              <p:par>
                                <p:cTn id="5974" presetID="1" presetClass="entr" presetSubtype="0" fill="hold" grpId="12" nodeType="withEffect">
                                  <p:stCondLst>
                                    <p:cond delay="0"/>
                                  </p:stCondLst>
                                  <p:childTnLst>
                                    <p:set>
                                      <p:cBhvr>
                                        <p:cTn id="5975" dur="1" fill="hold">
                                          <p:stCondLst>
                                            <p:cond delay="0"/>
                                          </p:stCondLst>
                                        </p:cTn>
                                        <p:tgtEl>
                                          <p:spTgt spid="510"/>
                                        </p:tgtEl>
                                        <p:attrNameLst>
                                          <p:attrName>style.visibility</p:attrName>
                                        </p:attrNameLst>
                                      </p:cBhvr>
                                      <p:to>
                                        <p:strVal val="visible"/>
                                      </p:to>
                                    </p:set>
                                  </p:childTnLst>
                                </p:cTn>
                              </p:par>
                              <p:par>
                                <p:cTn id="5976" presetID="1" presetClass="entr" presetSubtype="0" fill="hold" grpId="12" nodeType="withEffect">
                                  <p:stCondLst>
                                    <p:cond delay="0"/>
                                  </p:stCondLst>
                                  <p:childTnLst>
                                    <p:set>
                                      <p:cBhvr>
                                        <p:cTn id="5977" dur="1" fill="hold">
                                          <p:stCondLst>
                                            <p:cond delay="0"/>
                                          </p:stCondLst>
                                        </p:cTn>
                                        <p:tgtEl>
                                          <p:spTgt spid="509"/>
                                        </p:tgtEl>
                                        <p:attrNameLst>
                                          <p:attrName>style.visibility</p:attrName>
                                        </p:attrNameLst>
                                      </p:cBhvr>
                                      <p:to>
                                        <p:strVal val="visible"/>
                                      </p:to>
                                    </p:set>
                                  </p:childTnLst>
                                </p:cTn>
                              </p:par>
                              <p:par>
                                <p:cTn id="5978" presetID="1" presetClass="exit" presetSubtype="0" fill="hold" grpId="2" nodeType="withEffect">
                                  <p:stCondLst>
                                    <p:cond delay="0"/>
                                  </p:stCondLst>
                                  <p:childTnLst>
                                    <p:set>
                                      <p:cBhvr>
                                        <p:cTn id="5979" dur="1" fill="hold">
                                          <p:stCondLst>
                                            <p:cond delay="0"/>
                                          </p:stCondLst>
                                        </p:cTn>
                                        <p:tgtEl>
                                          <p:spTgt spid="495"/>
                                        </p:tgtEl>
                                        <p:attrNameLst>
                                          <p:attrName>style.visibility</p:attrName>
                                        </p:attrNameLst>
                                      </p:cBhvr>
                                      <p:to>
                                        <p:strVal val="hidden"/>
                                      </p:to>
                                    </p:set>
                                  </p:childTnLst>
                                </p:cTn>
                              </p:par>
                              <p:par>
                                <p:cTn id="5980" presetID="1" presetClass="exit" presetSubtype="0" fill="hold" grpId="6" nodeType="withEffect">
                                  <p:stCondLst>
                                    <p:cond delay="0"/>
                                  </p:stCondLst>
                                  <p:childTnLst>
                                    <p:set>
                                      <p:cBhvr>
                                        <p:cTn id="5981" dur="1" fill="hold">
                                          <p:stCondLst>
                                            <p:cond delay="0"/>
                                          </p:stCondLst>
                                        </p:cTn>
                                        <p:tgtEl>
                                          <p:spTgt spid="504"/>
                                        </p:tgtEl>
                                        <p:attrNameLst>
                                          <p:attrName>style.visibility</p:attrName>
                                        </p:attrNameLst>
                                      </p:cBhvr>
                                      <p:to>
                                        <p:strVal val="hidden"/>
                                      </p:to>
                                    </p:set>
                                  </p:childTnLst>
                                </p:cTn>
                              </p:par>
                              <p:par>
                                <p:cTn id="5982" presetID="1" presetClass="exit" presetSubtype="0" fill="hold" grpId="2" nodeType="withEffect">
                                  <p:stCondLst>
                                    <p:cond delay="0"/>
                                  </p:stCondLst>
                                  <p:childTnLst>
                                    <p:set>
                                      <p:cBhvr>
                                        <p:cTn id="5983" dur="1" fill="hold">
                                          <p:stCondLst>
                                            <p:cond delay="0"/>
                                          </p:stCondLst>
                                        </p:cTn>
                                        <p:tgtEl>
                                          <p:spTgt spid="496"/>
                                        </p:tgtEl>
                                        <p:attrNameLst>
                                          <p:attrName>style.visibility</p:attrName>
                                        </p:attrNameLst>
                                      </p:cBhvr>
                                      <p:to>
                                        <p:strVal val="hidden"/>
                                      </p:to>
                                    </p:set>
                                  </p:childTnLst>
                                </p:cTn>
                              </p:par>
                              <p:par>
                                <p:cTn id="5984" presetID="1" presetClass="exit" presetSubtype="0" fill="hold" grpId="2" nodeType="withEffect">
                                  <p:stCondLst>
                                    <p:cond delay="0"/>
                                  </p:stCondLst>
                                  <p:childTnLst>
                                    <p:set>
                                      <p:cBhvr>
                                        <p:cTn id="5985" dur="1" fill="hold">
                                          <p:stCondLst>
                                            <p:cond delay="0"/>
                                          </p:stCondLst>
                                        </p:cTn>
                                        <p:tgtEl>
                                          <p:spTgt spid="497"/>
                                        </p:tgtEl>
                                        <p:attrNameLst>
                                          <p:attrName>style.visibility</p:attrName>
                                        </p:attrNameLst>
                                      </p:cBhvr>
                                      <p:to>
                                        <p:strVal val="hidden"/>
                                      </p:to>
                                    </p:set>
                                  </p:childTnLst>
                                </p:cTn>
                              </p:par>
                              <p:par>
                                <p:cTn id="5986" presetID="1" presetClass="exit" presetSubtype="0" fill="hold" grpId="2" nodeType="withEffect">
                                  <p:stCondLst>
                                    <p:cond delay="0"/>
                                  </p:stCondLst>
                                  <p:childTnLst>
                                    <p:set>
                                      <p:cBhvr>
                                        <p:cTn id="5987" dur="1" fill="hold">
                                          <p:stCondLst>
                                            <p:cond delay="0"/>
                                          </p:stCondLst>
                                        </p:cTn>
                                        <p:tgtEl>
                                          <p:spTgt spid="506"/>
                                        </p:tgtEl>
                                        <p:attrNameLst>
                                          <p:attrName>style.visibility</p:attrName>
                                        </p:attrNameLst>
                                      </p:cBhvr>
                                      <p:to>
                                        <p:strVal val="hidden"/>
                                      </p:to>
                                    </p:set>
                                  </p:childTnLst>
                                </p:cTn>
                              </p:par>
                              <p:par>
                                <p:cTn id="5988" presetID="1" presetClass="exit" presetSubtype="0" fill="hold" grpId="2" nodeType="withEffect">
                                  <p:stCondLst>
                                    <p:cond delay="0"/>
                                  </p:stCondLst>
                                  <p:childTnLst>
                                    <p:set>
                                      <p:cBhvr>
                                        <p:cTn id="5989" dur="1" fill="hold">
                                          <p:stCondLst>
                                            <p:cond delay="0"/>
                                          </p:stCondLst>
                                        </p:cTn>
                                        <p:tgtEl>
                                          <p:spTgt spid="499"/>
                                        </p:tgtEl>
                                        <p:attrNameLst>
                                          <p:attrName>style.visibility</p:attrName>
                                        </p:attrNameLst>
                                      </p:cBhvr>
                                      <p:to>
                                        <p:strVal val="hidden"/>
                                      </p:to>
                                    </p:set>
                                  </p:childTnLst>
                                </p:cTn>
                              </p:par>
                              <p:par>
                                <p:cTn id="5990" presetID="1" presetClass="exit" presetSubtype="0" fill="hold" grpId="2" nodeType="withEffect">
                                  <p:stCondLst>
                                    <p:cond delay="0"/>
                                  </p:stCondLst>
                                  <p:childTnLst>
                                    <p:set>
                                      <p:cBhvr>
                                        <p:cTn id="5991" dur="1" fill="hold">
                                          <p:stCondLst>
                                            <p:cond delay="0"/>
                                          </p:stCondLst>
                                        </p:cTn>
                                        <p:tgtEl>
                                          <p:spTgt spid="500"/>
                                        </p:tgtEl>
                                        <p:attrNameLst>
                                          <p:attrName>style.visibility</p:attrName>
                                        </p:attrNameLst>
                                      </p:cBhvr>
                                      <p:to>
                                        <p:strVal val="hidden"/>
                                      </p:to>
                                    </p:set>
                                  </p:childTnLst>
                                </p:cTn>
                              </p:par>
                              <p:par>
                                <p:cTn id="5992" presetID="1" presetClass="exit" presetSubtype="0" fill="hold" grpId="2" nodeType="withEffect">
                                  <p:stCondLst>
                                    <p:cond delay="0"/>
                                  </p:stCondLst>
                                  <p:childTnLst>
                                    <p:set>
                                      <p:cBhvr>
                                        <p:cTn id="5993" dur="1" fill="hold">
                                          <p:stCondLst>
                                            <p:cond delay="0"/>
                                          </p:stCondLst>
                                        </p:cTn>
                                        <p:tgtEl>
                                          <p:spTgt spid="498"/>
                                        </p:tgtEl>
                                        <p:attrNameLst>
                                          <p:attrName>style.visibility</p:attrName>
                                        </p:attrNameLst>
                                      </p:cBhvr>
                                      <p:to>
                                        <p:strVal val="hidden"/>
                                      </p:to>
                                    </p:set>
                                  </p:childTnLst>
                                </p:cTn>
                              </p:par>
                              <p:par>
                                <p:cTn id="5994" presetID="1" presetClass="exit" presetSubtype="0" fill="hold" grpId="2" nodeType="withEffect">
                                  <p:stCondLst>
                                    <p:cond delay="0"/>
                                  </p:stCondLst>
                                  <p:childTnLst>
                                    <p:set>
                                      <p:cBhvr>
                                        <p:cTn id="5995" dur="1" fill="hold">
                                          <p:stCondLst>
                                            <p:cond delay="0"/>
                                          </p:stCondLst>
                                        </p:cTn>
                                        <p:tgtEl>
                                          <p:spTgt spid="519"/>
                                        </p:tgtEl>
                                        <p:attrNameLst>
                                          <p:attrName>style.visibility</p:attrName>
                                        </p:attrNameLst>
                                      </p:cBhvr>
                                      <p:to>
                                        <p:strVal val="hidden"/>
                                      </p:to>
                                    </p:set>
                                  </p:childTnLst>
                                </p:cTn>
                              </p:par>
                              <p:par>
                                <p:cTn id="5996" presetID="1" presetClass="exit" presetSubtype="0" fill="hold" grpId="6" nodeType="withEffect">
                                  <p:stCondLst>
                                    <p:cond delay="0"/>
                                  </p:stCondLst>
                                  <p:childTnLst>
                                    <p:set>
                                      <p:cBhvr>
                                        <p:cTn id="5997" dur="1" fill="hold">
                                          <p:stCondLst>
                                            <p:cond delay="0"/>
                                          </p:stCondLst>
                                        </p:cTn>
                                        <p:tgtEl>
                                          <p:spTgt spid="503"/>
                                        </p:tgtEl>
                                        <p:attrNameLst>
                                          <p:attrName>style.visibility</p:attrName>
                                        </p:attrNameLst>
                                      </p:cBhvr>
                                      <p:to>
                                        <p:strVal val="hidden"/>
                                      </p:to>
                                    </p:set>
                                  </p:childTnLst>
                                </p:cTn>
                              </p:par>
                              <p:par>
                                <p:cTn id="5998" presetID="1" presetClass="exit" presetSubtype="0" fill="hold" grpId="2" nodeType="withEffect">
                                  <p:stCondLst>
                                    <p:cond delay="0"/>
                                  </p:stCondLst>
                                  <p:childTnLst>
                                    <p:set>
                                      <p:cBhvr>
                                        <p:cTn id="5999" dur="1" fill="hold">
                                          <p:stCondLst>
                                            <p:cond delay="0"/>
                                          </p:stCondLst>
                                        </p:cTn>
                                        <p:tgtEl>
                                          <p:spTgt spid="520"/>
                                        </p:tgtEl>
                                        <p:attrNameLst>
                                          <p:attrName>style.visibility</p:attrName>
                                        </p:attrNameLst>
                                      </p:cBhvr>
                                      <p:to>
                                        <p:strVal val="hidden"/>
                                      </p:to>
                                    </p:set>
                                  </p:childTnLst>
                                </p:cTn>
                              </p:par>
                              <p:par>
                                <p:cTn id="6000" presetID="1" presetClass="exit" presetSubtype="0" fill="hold" grpId="2" nodeType="withEffect">
                                  <p:stCondLst>
                                    <p:cond delay="0"/>
                                  </p:stCondLst>
                                  <p:childTnLst>
                                    <p:set>
                                      <p:cBhvr>
                                        <p:cTn id="6001" dur="1" fill="hold">
                                          <p:stCondLst>
                                            <p:cond delay="0"/>
                                          </p:stCondLst>
                                        </p:cTn>
                                        <p:tgtEl>
                                          <p:spTgt spid="521"/>
                                        </p:tgtEl>
                                        <p:attrNameLst>
                                          <p:attrName>style.visibility</p:attrName>
                                        </p:attrNameLst>
                                      </p:cBhvr>
                                      <p:to>
                                        <p:strVal val="hidden"/>
                                      </p:to>
                                    </p:set>
                                  </p:childTnLst>
                                </p:cTn>
                              </p:par>
                              <p:par>
                                <p:cTn id="6002" presetID="1" presetClass="exit" presetSubtype="0" fill="hold" grpId="2" nodeType="withEffect">
                                  <p:stCondLst>
                                    <p:cond delay="0"/>
                                  </p:stCondLst>
                                  <p:childTnLst>
                                    <p:set>
                                      <p:cBhvr>
                                        <p:cTn id="6003" dur="1" fill="hold">
                                          <p:stCondLst>
                                            <p:cond delay="0"/>
                                          </p:stCondLst>
                                        </p:cTn>
                                        <p:tgtEl>
                                          <p:spTgt spid="523"/>
                                        </p:tgtEl>
                                        <p:attrNameLst>
                                          <p:attrName>style.visibility</p:attrName>
                                        </p:attrNameLst>
                                      </p:cBhvr>
                                      <p:to>
                                        <p:strVal val="hidden"/>
                                      </p:to>
                                    </p:set>
                                  </p:childTnLst>
                                </p:cTn>
                              </p:par>
                              <p:par>
                                <p:cTn id="6004" presetID="1" presetClass="exit" presetSubtype="0" fill="hold" grpId="2" nodeType="withEffect">
                                  <p:stCondLst>
                                    <p:cond delay="0"/>
                                  </p:stCondLst>
                                  <p:childTnLst>
                                    <p:set>
                                      <p:cBhvr>
                                        <p:cTn id="6005" dur="1" fill="hold">
                                          <p:stCondLst>
                                            <p:cond delay="0"/>
                                          </p:stCondLst>
                                        </p:cTn>
                                        <p:tgtEl>
                                          <p:spTgt spid="524"/>
                                        </p:tgtEl>
                                        <p:attrNameLst>
                                          <p:attrName>style.visibility</p:attrName>
                                        </p:attrNameLst>
                                      </p:cBhvr>
                                      <p:to>
                                        <p:strVal val="hidden"/>
                                      </p:to>
                                    </p:set>
                                  </p:childTnLst>
                                </p:cTn>
                              </p:par>
                              <p:par>
                                <p:cTn id="6006" presetID="1" presetClass="exit" presetSubtype="0" fill="hold" grpId="2" nodeType="withEffect">
                                  <p:stCondLst>
                                    <p:cond delay="0"/>
                                  </p:stCondLst>
                                  <p:childTnLst>
                                    <p:set>
                                      <p:cBhvr>
                                        <p:cTn id="6007" dur="1" fill="hold">
                                          <p:stCondLst>
                                            <p:cond delay="0"/>
                                          </p:stCondLst>
                                        </p:cTn>
                                        <p:tgtEl>
                                          <p:spTgt spid="522"/>
                                        </p:tgtEl>
                                        <p:attrNameLst>
                                          <p:attrName>style.visibility</p:attrName>
                                        </p:attrNameLst>
                                      </p:cBhvr>
                                      <p:to>
                                        <p:strVal val="hidden"/>
                                      </p:to>
                                    </p:set>
                                  </p:childTnLst>
                                </p:cTn>
                              </p:par>
                              <p:par>
                                <p:cTn id="6008" presetID="1" presetClass="exit" presetSubtype="0" fill="hold" grpId="2" nodeType="withEffect">
                                  <p:stCondLst>
                                    <p:cond delay="0"/>
                                  </p:stCondLst>
                                  <p:childTnLst>
                                    <p:set>
                                      <p:cBhvr>
                                        <p:cTn id="6009" dur="1" fill="hold">
                                          <p:stCondLst>
                                            <p:cond delay="0"/>
                                          </p:stCondLst>
                                        </p:cTn>
                                        <p:tgtEl>
                                          <p:spTgt spid="505"/>
                                        </p:tgtEl>
                                        <p:attrNameLst>
                                          <p:attrName>style.visibility</p:attrName>
                                        </p:attrNameLst>
                                      </p:cBhvr>
                                      <p:to>
                                        <p:strVal val="hidden"/>
                                      </p:to>
                                    </p:set>
                                  </p:childTnLst>
                                </p:cTn>
                              </p:par>
                              <p:par>
                                <p:cTn id="6010" presetID="1" presetClass="exit" presetSubtype="0" fill="hold" grpId="2" nodeType="withEffect">
                                  <p:stCondLst>
                                    <p:cond delay="0"/>
                                  </p:stCondLst>
                                  <p:childTnLst>
                                    <p:set>
                                      <p:cBhvr>
                                        <p:cTn id="6011" dur="1" fill="hold">
                                          <p:stCondLst>
                                            <p:cond delay="0"/>
                                          </p:stCondLst>
                                        </p:cTn>
                                        <p:tgtEl>
                                          <p:spTgt spid="531"/>
                                        </p:tgtEl>
                                        <p:attrNameLst>
                                          <p:attrName>style.visibility</p:attrName>
                                        </p:attrNameLst>
                                      </p:cBhvr>
                                      <p:to>
                                        <p:strVal val="hidden"/>
                                      </p:to>
                                    </p:set>
                                  </p:childTnLst>
                                </p:cTn>
                              </p:par>
                              <p:par>
                                <p:cTn id="6012" presetID="1" presetClass="exit" presetSubtype="0" fill="hold" grpId="2" nodeType="withEffect">
                                  <p:stCondLst>
                                    <p:cond delay="0"/>
                                  </p:stCondLst>
                                  <p:childTnLst>
                                    <p:set>
                                      <p:cBhvr>
                                        <p:cTn id="6013" dur="1" fill="hold">
                                          <p:stCondLst>
                                            <p:cond delay="0"/>
                                          </p:stCondLst>
                                        </p:cTn>
                                        <p:tgtEl>
                                          <p:spTgt spid="507"/>
                                        </p:tgtEl>
                                        <p:attrNameLst>
                                          <p:attrName>style.visibility</p:attrName>
                                        </p:attrNameLst>
                                      </p:cBhvr>
                                      <p:to>
                                        <p:strVal val="hidden"/>
                                      </p:to>
                                    </p:set>
                                  </p:childTnLst>
                                </p:cTn>
                              </p:par>
                              <p:par>
                                <p:cTn id="6014" presetID="1" presetClass="exit" presetSubtype="0" fill="hold" grpId="2" nodeType="withEffect">
                                  <p:stCondLst>
                                    <p:cond delay="0"/>
                                  </p:stCondLst>
                                  <p:childTnLst>
                                    <p:set>
                                      <p:cBhvr>
                                        <p:cTn id="6015" dur="1" fill="hold">
                                          <p:stCondLst>
                                            <p:cond delay="0"/>
                                          </p:stCondLst>
                                        </p:cTn>
                                        <p:tgtEl>
                                          <p:spTgt spid="532"/>
                                        </p:tgtEl>
                                        <p:attrNameLst>
                                          <p:attrName>style.visibility</p:attrName>
                                        </p:attrNameLst>
                                      </p:cBhvr>
                                      <p:to>
                                        <p:strVal val="hidden"/>
                                      </p:to>
                                    </p:set>
                                  </p:childTnLst>
                                </p:cTn>
                              </p:par>
                              <p:par>
                                <p:cTn id="6016" presetID="1" presetClass="exit" presetSubtype="0" fill="hold" grpId="2" nodeType="withEffect">
                                  <p:stCondLst>
                                    <p:cond delay="0"/>
                                  </p:stCondLst>
                                  <p:childTnLst>
                                    <p:set>
                                      <p:cBhvr>
                                        <p:cTn id="6017" dur="1" fill="hold">
                                          <p:stCondLst>
                                            <p:cond delay="0"/>
                                          </p:stCondLst>
                                        </p:cTn>
                                        <p:tgtEl>
                                          <p:spTgt spid="533"/>
                                        </p:tgtEl>
                                        <p:attrNameLst>
                                          <p:attrName>style.visibility</p:attrName>
                                        </p:attrNameLst>
                                      </p:cBhvr>
                                      <p:to>
                                        <p:strVal val="hidden"/>
                                      </p:to>
                                    </p:set>
                                  </p:childTnLst>
                                </p:cTn>
                              </p:par>
                              <p:par>
                                <p:cTn id="6018" presetID="1" presetClass="exit" presetSubtype="0" fill="hold" grpId="6" nodeType="withEffect">
                                  <p:stCondLst>
                                    <p:cond delay="0"/>
                                  </p:stCondLst>
                                  <p:childTnLst>
                                    <p:set>
                                      <p:cBhvr>
                                        <p:cTn id="6019" dur="1" fill="hold">
                                          <p:stCondLst>
                                            <p:cond delay="0"/>
                                          </p:stCondLst>
                                        </p:cTn>
                                        <p:tgtEl>
                                          <p:spTgt spid="502"/>
                                        </p:tgtEl>
                                        <p:attrNameLst>
                                          <p:attrName>style.visibility</p:attrName>
                                        </p:attrNameLst>
                                      </p:cBhvr>
                                      <p:to>
                                        <p:strVal val="hidden"/>
                                      </p:to>
                                    </p:set>
                                  </p:childTnLst>
                                </p:cTn>
                              </p:par>
                              <p:par>
                                <p:cTn id="6020" presetID="1" presetClass="exit" presetSubtype="0" fill="hold" grpId="2" nodeType="withEffect">
                                  <p:stCondLst>
                                    <p:cond delay="0"/>
                                  </p:stCondLst>
                                  <p:childTnLst>
                                    <p:set>
                                      <p:cBhvr>
                                        <p:cTn id="6021" dur="1" fill="hold">
                                          <p:stCondLst>
                                            <p:cond delay="0"/>
                                          </p:stCondLst>
                                        </p:cTn>
                                        <p:tgtEl>
                                          <p:spTgt spid="535"/>
                                        </p:tgtEl>
                                        <p:attrNameLst>
                                          <p:attrName>style.visibility</p:attrName>
                                        </p:attrNameLst>
                                      </p:cBhvr>
                                      <p:to>
                                        <p:strVal val="hidden"/>
                                      </p:to>
                                    </p:set>
                                  </p:childTnLst>
                                </p:cTn>
                              </p:par>
                              <p:par>
                                <p:cTn id="6022" presetID="1" presetClass="exit" presetSubtype="0" fill="hold" grpId="2" nodeType="withEffect">
                                  <p:stCondLst>
                                    <p:cond delay="0"/>
                                  </p:stCondLst>
                                  <p:childTnLst>
                                    <p:set>
                                      <p:cBhvr>
                                        <p:cTn id="6023" dur="1" fill="hold">
                                          <p:stCondLst>
                                            <p:cond delay="0"/>
                                          </p:stCondLst>
                                        </p:cTn>
                                        <p:tgtEl>
                                          <p:spTgt spid="536"/>
                                        </p:tgtEl>
                                        <p:attrNameLst>
                                          <p:attrName>style.visibility</p:attrName>
                                        </p:attrNameLst>
                                      </p:cBhvr>
                                      <p:to>
                                        <p:strVal val="hidden"/>
                                      </p:to>
                                    </p:set>
                                  </p:childTnLst>
                                </p:cTn>
                              </p:par>
                              <p:par>
                                <p:cTn id="6024" presetID="1" presetClass="exit" presetSubtype="0" fill="hold" grpId="2" nodeType="withEffect">
                                  <p:stCondLst>
                                    <p:cond delay="0"/>
                                  </p:stCondLst>
                                  <p:childTnLst>
                                    <p:set>
                                      <p:cBhvr>
                                        <p:cTn id="6025" dur="1" fill="hold">
                                          <p:stCondLst>
                                            <p:cond delay="0"/>
                                          </p:stCondLst>
                                        </p:cTn>
                                        <p:tgtEl>
                                          <p:spTgt spid="534"/>
                                        </p:tgtEl>
                                        <p:attrNameLst>
                                          <p:attrName>style.visibility</p:attrName>
                                        </p:attrNameLst>
                                      </p:cBhvr>
                                      <p:to>
                                        <p:strVal val="hidden"/>
                                      </p:to>
                                    </p:set>
                                  </p:childTnLst>
                                </p:cTn>
                              </p:par>
                              <p:par>
                                <p:cTn id="6026" presetID="1" presetClass="exit" presetSubtype="0" fill="hold" grpId="2" nodeType="withEffect">
                                  <p:stCondLst>
                                    <p:cond delay="0"/>
                                  </p:stCondLst>
                                  <p:childTnLst>
                                    <p:set>
                                      <p:cBhvr>
                                        <p:cTn id="6027" dur="1" fill="hold">
                                          <p:stCondLst>
                                            <p:cond delay="0"/>
                                          </p:stCondLst>
                                        </p:cTn>
                                        <p:tgtEl>
                                          <p:spTgt spid="543"/>
                                        </p:tgtEl>
                                        <p:attrNameLst>
                                          <p:attrName>style.visibility</p:attrName>
                                        </p:attrNameLst>
                                      </p:cBhvr>
                                      <p:to>
                                        <p:strVal val="hidden"/>
                                      </p:to>
                                    </p:set>
                                  </p:childTnLst>
                                </p:cTn>
                              </p:par>
                              <p:par>
                                <p:cTn id="6028" presetID="1" presetClass="exit" presetSubtype="0" fill="hold" grpId="6" nodeType="withEffect">
                                  <p:stCondLst>
                                    <p:cond delay="0"/>
                                  </p:stCondLst>
                                  <p:childTnLst>
                                    <p:set>
                                      <p:cBhvr>
                                        <p:cTn id="6029" dur="1" fill="hold">
                                          <p:stCondLst>
                                            <p:cond delay="0"/>
                                          </p:stCondLst>
                                        </p:cTn>
                                        <p:tgtEl>
                                          <p:spTgt spid="501"/>
                                        </p:tgtEl>
                                        <p:attrNameLst>
                                          <p:attrName>style.visibility</p:attrName>
                                        </p:attrNameLst>
                                      </p:cBhvr>
                                      <p:to>
                                        <p:strVal val="hidden"/>
                                      </p:to>
                                    </p:set>
                                  </p:childTnLst>
                                </p:cTn>
                              </p:par>
                              <p:par>
                                <p:cTn id="6030" presetID="1" presetClass="exit" presetSubtype="0" fill="hold" grpId="2" nodeType="withEffect">
                                  <p:stCondLst>
                                    <p:cond delay="0"/>
                                  </p:stCondLst>
                                  <p:childTnLst>
                                    <p:set>
                                      <p:cBhvr>
                                        <p:cTn id="6031" dur="1" fill="hold">
                                          <p:stCondLst>
                                            <p:cond delay="0"/>
                                          </p:stCondLst>
                                        </p:cTn>
                                        <p:tgtEl>
                                          <p:spTgt spid="544"/>
                                        </p:tgtEl>
                                        <p:attrNameLst>
                                          <p:attrName>style.visibility</p:attrName>
                                        </p:attrNameLst>
                                      </p:cBhvr>
                                      <p:to>
                                        <p:strVal val="hidden"/>
                                      </p:to>
                                    </p:set>
                                  </p:childTnLst>
                                </p:cTn>
                              </p:par>
                              <p:par>
                                <p:cTn id="6032" presetID="1" presetClass="exit" presetSubtype="0" fill="hold" grpId="2" nodeType="withEffect">
                                  <p:stCondLst>
                                    <p:cond delay="0"/>
                                  </p:stCondLst>
                                  <p:childTnLst>
                                    <p:set>
                                      <p:cBhvr>
                                        <p:cTn id="6033" dur="1" fill="hold">
                                          <p:stCondLst>
                                            <p:cond delay="0"/>
                                          </p:stCondLst>
                                        </p:cTn>
                                        <p:tgtEl>
                                          <p:spTgt spid="545"/>
                                        </p:tgtEl>
                                        <p:attrNameLst>
                                          <p:attrName>style.visibility</p:attrName>
                                        </p:attrNameLst>
                                      </p:cBhvr>
                                      <p:to>
                                        <p:strVal val="hidden"/>
                                      </p:to>
                                    </p:set>
                                  </p:childTnLst>
                                </p:cTn>
                              </p:par>
                              <p:par>
                                <p:cTn id="6034" presetID="1" presetClass="exit" presetSubtype="0" fill="hold" grpId="2" nodeType="withEffect">
                                  <p:stCondLst>
                                    <p:cond delay="0"/>
                                  </p:stCondLst>
                                  <p:childTnLst>
                                    <p:set>
                                      <p:cBhvr>
                                        <p:cTn id="6035" dur="1" fill="hold">
                                          <p:stCondLst>
                                            <p:cond delay="0"/>
                                          </p:stCondLst>
                                        </p:cTn>
                                        <p:tgtEl>
                                          <p:spTgt spid="547"/>
                                        </p:tgtEl>
                                        <p:attrNameLst>
                                          <p:attrName>style.visibility</p:attrName>
                                        </p:attrNameLst>
                                      </p:cBhvr>
                                      <p:to>
                                        <p:strVal val="hidden"/>
                                      </p:to>
                                    </p:set>
                                  </p:childTnLst>
                                </p:cTn>
                              </p:par>
                              <p:par>
                                <p:cTn id="6036" presetID="1" presetClass="exit" presetSubtype="0" fill="hold" grpId="2" nodeType="withEffect">
                                  <p:stCondLst>
                                    <p:cond delay="0"/>
                                  </p:stCondLst>
                                  <p:childTnLst>
                                    <p:set>
                                      <p:cBhvr>
                                        <p:cTn id="6037" dur="1" fill="hold">
                                          <p:stCondLst>
                                            <p:cond delay="0"/>
                                          </p:stCondLst>
                                        </p:cTn>
                                        <p:tgtEl>
                                          <p:spTgt spid="508"/>
                                        </p:tgtEl>
                                        <p:attrNameLst>
                                          <p:attrName>style.visibility</p:attrName>
                                        </p:attrNameLst>
                                      </p:cBhvr>
                                      <p:to>
                                        <p:strVal val="hidden"/>
                                      </p:to>
                                    </p:set>
                                  </p:childTnLst>
                                </p:cTn>
                              </p:par>
                              <p:par>
                                <p:cTn id="6038" presetID="1" presetClass="exit" presetSubtype="0" fill="hold" grpId="2" nodeType="withEffect">
                                  <p:stCondLst>
                                    <p:cond delay="0"/>
                                  </p:stCondLst>
                                  <p:childTnLst>
                                    <p:set>
                                      <p:cBhvr>
                                        <p:cTn id="6039" dur="1" fill="hold">
                                          <p:stCondLst>
                                            <p:cond delay="0"/>
                                          </p:stCondLst>
                                        </p:cTn>
                                        <p:tgtEl>
                                          <p:spTgt spid="548"/>
                                        </p:tgtEl>
                                        <p:attrNameLst>
                                          <p:attrName>style.visibility</p:attrName>
                                        </p:attrNameLst>
                                      </p:cBhvr>
                                      <p:to>
                                        <p:strVal val="hidden"/>
                                      </p:to>
                                    </p:set>
                                  </p:childTnLst>
                                </p:cTn>
                              </p:par>
                              <p:par>
                                <p:cTn id="6040" presetID="1" presetClass="exit" presetSubtype="0" fill="hold" grpId="2" nodeType="withEffect">
                                  <p:stCondLst>
                                    <p:cond delay="0"/>
                                  </p:stCondLst>
                                  <p:childTnLst>
                                    <p:set>
                                      <p:cBhvr>
                                        <p:cTn id="6041" dur="1" fill="hold">
                                          <p:stCondLst>
                                            <p:cond delay="0"/>
                                          </p:stCondLst>
                                        </p:cTn>
                                        <p:tgtEl>
                                          <p:spTgt spid="546"/>
                                        </p:tgtEl>
                                        <p:attrNameLst>
                                          <p:attrName>style.visibility</p:attrName>
                                        </p:attrNameLst>
                                      </p:cBhvr>
                                      <p:to>
                                        <p:strVal val="hidden"/>
                                      </p:to>
                                    </p:set>
                                  </p:childTnLst>
                                </p:cTn>
                              </p:par>
                              <p:par>
                                <p:cTn id="6042" presetID="1" presetClass="entr" presetSubtype="0" fill="hold" grpId="12" nodeType="withEffect">
                                  <p:stCondLst>
                                    <p:cond delay="0"/>
                                  </p:stCondLst>
                                  <p:childTnLst>
                                    <p:set>
                                      <p:cBhvr>
                                        <p:cTn id="6043" dur="1" fill="hold">
                                          <p:stCondLst>
                                            <p:cond delay="0"/>
                                          </p:stCondLst>
                                        </p:cTn>
                                        <p:tgtEl>
                                          <p:spTgt spid="571"/>
                                        </p:tgtEl>
                                        <p:attrNameLst>
                                          <p:attrName>style.visibility</p:attrName>
                                        </p:attrNameLst>
                                      </p:cBhvr>
                                      <p:to>
                                        <p:strVal val="visible"/>
                                      </p:to>
                                    </p:set>
                                  </p:childTnLst>
                                </p:cTn>
                              </p:par>
                              <p:par>
                                <p:cTn id="6044" presetID="1" presetClass="entr" presetSubtype="0" fill="hold" grpId="12" nodeType="withEffect">
                                  <p:stCondLst>
                                    <p:cond delay="0"/>
                                  </p:stCondLst>
                                  <p:childTnLst>
                                    <p:set>
                                      <p:cBhvr>
                                        <p:cTn id="6045" dur="1" fill="hold">
                                          <p:stCondLst>
                                            <p:cond delay="0"/>
                                          </p:stCondLst>
                                        </p:cTn>
                                        <p:tgtEl>
                                          <p:spTgt spid="572"/>
                                        </p:tgtEl>
                                        <p:attrNameLst>
                                          <p:attrName>style.visibility</p:attrName>
                                        </p:attrNameLst>
                                      </p:cBhvr>
                                      <p:to>
                                        <p:strVal val="visible"/>
                                      </p:to>
                                    </p:set>
                                  </p:childTnLst>
                                </p:cTn>
                              </p:par>
                              <p:par>
                                <p:cTn id="6046" presetID="1" presetClass="entr" presetSubtype="0" fill="hold" grpId="12" nodeType="withEffect">
                                  <p:stCondLst>
                                    <p:cond delay="0"/>
                                  </p:stCondLst>
                                  <p:childTnLst>
                                    <p:set>
                                      <p:cBhvr>
                                        <p:cTn id="6047" dur="1" fill="hold">
                                          <p:stCondLst>
                                            <p:cond delay="0"/>
                                          </p:stCondLst>
                                        </p:cTn>
                                        <p:tgtEl>
                                          <p:spTgt spid="570"/>
                                        </p:tgtEl>
                                        <p:attrNameLst>
                                          <p:attrName>style.visibility</p:attrName>
                                        </p:attrNameLst>
                                      </p:cBhvr>
                                      <p:to>
                                        <p:strVal val="visible"/>
                                      </p:to>
                                    </p:set>
                                  </p:childTnLst>
                                </p:cTn>
                              </p:par>
                              <p:par>
                                <p:cTn id="6048" presetID="1" presetClass="entr" presetSubtype="0" fill="hold" grpId="12" nodeType="withEffect">
                                  <p:stCondLst>
                                    <p:cond delay="0"/>
                                  </p:stCondLst>
                                  <p:childTnLst>
                                    <p:set>
                                      <p:cBhvr>
                                        <p:cTn id="6049" dur="1" fill="hold">
                                          <p:stCondLst>
                                            <p:cond delay="0"/>
                                          </p:stCondLst>
                                        </p:cTn>
                                        <p:tgtEl>
                                          <p:spTgt spid="569"/>
                                        </p:tgtEl>
                                        <p:attrNameLst>
                                          <p:attrName>style.visibility</p:attrName>
                                        </p:attrNameLst>
                                      </p:cBhvr>
                                      <p:to>
                                        <p:strVal val="visible"/>
                                      </p:to>
                                    </p:set>
                                  </p:childTnLst>
                                </p:cTn>
                              </p:par>
                              <p:par>
                                <p:cTn id="6050" presetID="1" presetClass="exit" presetSubtype="0" fill="hold" grpId="2" nodeType="withEffect">
                                  <p:stCondLst>
                                    <p:cond delay="0"/>
                                  </p:stCondLst>
                                  <p:childTnLst>
                                    <p:set>
                                      <p:cBhvr>
                                        <p:cTn id="6051" dur="1" fill="hold">
                                          <p:stCondLst>
                                            <p:cond delay="0"/>
                                          </p:stCondLst>
                                        </p:cTn>
                                        <p:tgtEl>
                                          <p:spTgt spid="555"/>
                                        </p:tgtEl>
                                        <p:attrNameLst>
                                          <p:attrName>style.visibility</p:attrName>
                                        </p:attrNameLst>
                                      </p:cBhvr>
                                      <p:to>
                                        <p:strVal val="hidden"/>
                                      </p:to>
                                    </p:set>
                                  </p:childTnLst>
                                </p:cTn>
                              </p:par>
                              <p:par>
                                <p:cTn id="6052" presetID="1" presetClass="exit" presetSubtype="0" fill="hold" grpId="6" nodeType="withEffect">
                                  <p:stCondLst>
                                    <p:cond delay="0"/>
                                  </p:stCondLst>
                                  <p:childTnLst>
                                    <p:set>
                                      <p:cBhvr>
                                        <p:cTn id="6053" dur="1" fill="hold">
                                          <p:stCondLst>
                                            <p:cond delay="0"/>
                                          </p:stCondLst>
                                        </p:cTn>
                                        <p:tgtEl>
                                          <p:spTgt spid="564"/>
                                        </p:tgtEl>
                                        <p:attrNameLst>
                                          <p:attrName>style.visibility</p:attrName>
                                        </p:attrNameLst>
                                      </p:cBhvr>
                                      <p:to>
                                        <p:strVal val="hidden"/>
                                      </p:to>
                                    </p:set>
                                  </p:childTnLst>
                                </p:cTn>
                              </p:par>
                              <p:par>
                                <p:cTn id="6054" presetID="1" presetClass="exit" presetSubtype="0" fill="hold" grpId="2" nodeType="withEffect">
                                  <p:stCondLst>
                                    <p:cond delay="0"/>
                                  </p:stCondLst>
                                  <p:childTnLst>
                                    <p:set>
                                      <p:cBhvr>
                                        <p:cTn id="6055" dur="1" fill="hold">
                                          <p:stCondLst>
                                            <p:cond delay="0"/>
                                          </p:stCondLst>
                                        </p:cTn>
                                        <p:tgtEl>
                                          <p:spTgt spid="556"/>
                                        </p:tgtEl>
                                        <p:attrNameLst>
                                          <p:attrName>style.visibility</p:attrName>
                                        </p:attrNameLst>
                                      </p:cBhvr>
                                      <p:to>
                                        <p:strVal val="hidden"/>
                                      </p:to>
                                    </p:set>
                                  </p:childTnLst>
                                </p:cTn>
                              </p:par>
                              <p:par>
                                <p:cTn id="6056" presetID="1" presetClass="exit" presetSubtype="0" fill="hold" grpId="2" nodeType="withEffect">
                                  <p:stCondLst>
                                    <p:cond delay="0"/>
                                  </p:stCondLst>
                                  <p:childTnLst>
                                    <p:set>
                                      <p:cBhvr>
                                        <p:cTn id="6057" dur="1" fill="hold">
                                          <p:stCondLst>
                                            <p:cond delay="0"/>
                                          </p:stCondLst>
                                        </p:cTn>
                                        <p:tgtEl>
                                          <p:spTgt spid="557"/>
                                        </p:tgtEl>
                                        <p:attrNameLst>
                                          <p:attrName>style.visibility</p:attrName>
                                        </p:attrNameLst>
                                      </p:cBhvr>
                                      <p:to>
                                        <p:strVal val="hidden"/>
                                      </p:to>
                                    </p:set>
                                  </p:childTnLst>
                                </p:cTn>
                              </p:par>
                              <p:par>
                                <p:cTn id="6058" presetID="1" presetClass="exit" presetSubtype="0" fill="hold" grpId="2" nodeType="withEffect">
                                  <p:stCondLst>
                                    <p:cond delay="0"/>
                                  </p:stCondLst>
                                  <p:childTnLst>
                                    <p:set>
                                      <p:cBhvr>
                                        <p:cTn id="6059" dur="1" fill="hold">
                                          <p:stCondLst>
                                            <p:cond delay="0"/>
                                          </p:stCondLst>
                                        </p:cTn>
                                        <p:tgtEl>
                                          <p:spTgt spid="566"/>
                                        </p:tgtEl>
                                        <p:attrNameLst>
                                          <p:attrName>style.visibility</p:attrName>
                                        </p:attrNameLst>
                                      </p:cBhvr>
                                      <p:to>
                                        <p:strVal val="hidden"/>
                                      </p:to>
                                    </p:set>
                                  </p:childTnLst>
                                </p:cTn>
                              </p:par>
                              <p:par>
                                <p:cTn id="6060" presetID="1" presetClass="exit" presetSubtype="0" fill="hold" grpId="2" nodeType="withEffect">
                                  <p:stCondLst>
                                    <p:cond delay="0"/>
                                  </p:stCondLst>
                                  <p:childTnLst>
                                    <p:set>
                                      <p:cBhvr>
                                        <p:cTn id="6061" dur="1" fill="hold">
                                          <p:stCondLst>
                                            <p:cond delay="0"/>
                                          </p:stCondLst>
                                        </p:cTn>
                                        <p:tgtEl>
                                          <p:spTgt spid="559"/>
                                        </p:tgtEl>
                                        <p:attrNameLst>
                                          <p:attrName>style.visibility</p:attrName>
                                        </p:attrNameLst>
                                      </p:cBhvr>
                                      <p:to>
                                        <p:strVal val="hidden"/>
                                      </p:to>
                                    </p:set>
                                  </p:childTnLst>
                                </p:cTn>
                              </p:par>
                              <p:par>
                                <p:cTn id="6062" presetID="1" presetClass="exit" presetSubtype="0" fill="hold" grpId="2" nodeType="withEffect">
                                  <p:stCondLst>
                                    <p:cond delay="0"/>
                                  </p:stCondLst>
                                  <p:childTnLst>
                                    <p:set>
                                      <p:cBhvr>
                                        <p:cTn id="6063" dur="1" fill="hold">
                                          <p:stCondLst>
                                            <p:cond delay="0"/>
                                          </p:stCondLst>
                                        </p:cTn>
                                        <p:tgtEl>
                                          <p:spTgt spid="560"/>
                                        </p:tgtEl>
                                        <p:attrNameLst>
                                          <p:attrName>style.visibility</p:attrName>
                                        </p:attrNameLst>
                                      </p:cBhvr>
                                      <p:to>
                                        <p:strVal val="hidden"/>
                                      </p:to>
                                    </p:set>
                                  </p:childTnLst>
                                </p:cTn>
                              </p:par>
                              <p:par>
                                <p:cTn id="6064" presetID="1" presetClass="exit" presetSubtype="0" fill="hold" grpId="2" nodeType="withEffect">
                                  <p:stCondLst>
                                    <p:cond delay="0"/>
                                  </p:stCondLst>
                                  <p:childTnLst>
                                    <p:set>
                                      <p:cBhvr>
                                        <p:cTn id="6065" dur="1" fill="hold">
                                          <p:stCondLst>
                                            <p:cond delay="0"/>
                                          </p:stCondLst>
                                        </p:cTn>
                                        <p:tgtEl>
                                          <p:spTgt spid="558"/>
                                        </p:tgtEl>
                                        <p:attrNameLst>
                                          <p:attrName>style.visibility</p:attrName>
                                        </p:attrNameLst>
                                      </p:cBhvr>
                                      <p:to>
                                        <p:strVal val="hidden"/>
                                      </p:to>
                                    </p:set>
                                  </p:childTnLst>
                                </p:cTn>
                              </p:par>
                              <p:par>
                                <p:cTn id="6066" presetID="1" presetClass="exit" presetSubtype="0" fill="hold" grpId="2" nodeType="withEffect">
                                  <p:stCondLst>
                                    <p:cond delay="0"/>
                                  </p:stCondLst>
                                  <p:childTnLst>
                                    <p:set>
                                      <p:cBhvr>
                                        <p:cTn id="6067" dur="1" fill="hold">
                                          <p:stCondLst>
                                            <p:cond delay="0"/>
                                          </p:stCondLst>
                                        </p:cTn>
                                        <p:tgtEl>
                                          <p:spTgt spid="579"/>
                                        </p:tgtEl>
                                        <p:attrNameLst>
                                          <p:attrName>style.visibility</p:attrName>
                                        </p:attrNameLst>
                                      </p:cBhvr>
                                      <p:to>
                                        <p:strVal val="hidden"/>
                                      </p:to>
                                    </p:set>
                                  </p:childTnLst>
                                </p:cTn>
                              </p:par>
                              <p:par>
                                <p:cTn id="6068" presetID="1" presetClass="exit" presetSubtype="0" fill="hold" grpId="6" nodeType="withEffect">
                                  <p:stCondLst>
                                    <p:cond delay="0"/>
                                  </p:stCondLst>
                                  <p:childTnLst>
                                    <p:set>
                                      <p:cBhvr>
                                        <p:cTn id="6069" dur="1" fill="hold">
                                          <p:stCondLst>
                                            <p:cond delay="0"/>
                                          </p:stCondLst>
                                        </p:cTn>
                                        <p:tgtEl>
                                          <p:spTgt spid="563"/>
                                        </p:tgtEl>
                                        <p:attrNameLst>
                                          <p:attrName>style.visibility</p:attrName>
                                        </p:attrNameLst>
                                      </p:cBhvr>
                                      <p:to>
                                        <p:strVal val="hidden"/>
                                      </p:to>
                                    </p:set>
                                  </p:childTnLst>
                                </p:cTn>
                              </p:par>
                              <p:par>
                                <p:cTn id="6070" presetID="1" presetClass="exit" presetSubtype="0" fill="hold" grpId="2" nodeType="withEffect">
                                  <p:stCondLst>
                                    <p:cond delay="0"/>
                                  </p:stCondLst>
                                  <p:childTnLst>
                                    <p:set>
                                      <p:cBhvr>
                                        <p:cTn id="6071" dur="1" fill="hold">
                                          <p:stCondLst>
                                            <p:cond delay="0"/>
                                          </p:stCondLst>
                                        </p:cTn>
                                        <p:tgtEl>
                                          <p:spTgt spid="580"/>
                                        </p:tgtEl>
                                        <p:attrNameLst>
                                          <p:attrName>style.visibility</p:attrName>
                                        </p:attrNameLst>
                                      </p:cBhvr>
                                      <p:to>
                                        <p:strVal val="hidden"/>
                                      </p:to>
                                    </p:set>
                                  </p:childTnLst>
                                </p:cTn>
                              </p:par>
                              <p:par>
                                <p:cTn id="6072" presetID="1" presetClass="exit" presetSubtype="0" fill="hold" grpId="2" nodeType="withEffect">
                                  <p:stCondLst>
                                    <p:cond delay="0"/>
                                  </p:stCondLst>
                                  <p:childTnLst>
                                    <p:set>
                                      <p:cBhvr>
                                        <p:cTn id="6073" dur="1" fill="hold">
                                          <p:stCondLst>
                                            <p:cond delay="0"/>
                                          </p:stCondLst>
                                        </p:cTn>
                                        <p:tgtEl>
                                          <p:spTgt spid="581"/>
                                        </p:tgtEl>
                                        <p:attrNameLst>
                                          <p:attrName>style.visibility</p:attrName>
                                        </p:attrNameLst>
                                      </p:cBhvr>
                                      <p:to>
                                        <p:strVal val="hidden"/>
                                      </p:to>
                                    </p:set>
                                  </p:childTnLst>
                                </p:cTn>
                              </p:par>
                              <p:par>
                                <p:cTn id="6074" presetID="1" presetClass="exit" presetSubtype="0" fill="hold" grpId="2" nodeType="withEffect">
                                  <p:stCondLst>
                                    <p:cond delay="0"/>
                                  </p:stCondLst>
                                  <p:childTnLst>
                                    <p:set>
                                      <p:cBhvr>
                                        <p:cTn id="6075" dur="1" fill="hold">
                                          <p:stCondLst>
                                            <p:cond delay="0"/>
                                          </p:stCondLst>
                                        </p:cTn>
                                        <p:tgtEl>
                                          <p:spTgt spid="583"/>
                                        </p:tgtEl>
                                        <p:attrNameLst>
                                          <p:attrName>style.visibility</p:attrName>
                                        </p:attrNameLst>
                                      </p:cBhvr>
                                      <p:to>
                                        <p:strVal val="hidden"/>
                                      </p:to>
                                    </p:set>
                                  </p:childTnLst>
                                </p:cTn>
                              </p:par>
                              <p:par>
                                <p:cTn id="6076" presetID="1" presetClass="exit" presetSubtype="0" fill="hold" grpId="2" nodeType="withEffect">
                                  <p:stCondLst>
                                    <p:cond delay="0"/>
                                  </p:stCondLst>
                                  <p:childTnLst>
                                    <p:set>
                                      <p:cBhvr>
                                        <p:cTn id="6077" dur="1" fill="hold">
                                          <p:stCondLst>
                                            <p:cond delay="0"/>
                                          </p:stCondLst>
                                        </p:cTn>
                                        <p:tgtEl>
                                          <p:spTgt spid="584"/>
                                        </p:tgtEl>
                                        <p:attrNameLst>
                                          <p:attrName>style.visibility</p:attrName>
                                        </p:attrNameLst>
                                      </p:cBhvr>
                                      <p:to>
                                        <p:strVal val="hidden"/>
                                      </p:to>
                                    </p:set>
                                  </p:childTnLst>
                                </p:cTn>
                              </p:par>
                              <p:par>
                                <p:cTn id="6078" presetID="1" presetClass="exit" presetSubtype="0" fill="hold" grpId="2" nodeType="withEffect">
                                  <p:stCondLst>
                                    <p:cond delay="0"/>
                                  </p:stCondLst>
                                  <p:childTnLst>
                                    <p:set>
                                      <p:cBhvr>
                                        <p:cTn id="6079" dur="1" fill="hold">
                                          <p:stCondLst>
                                            <p:cond delay="0"/>
                                          </p:stCondLst>
                                        </p:cTn>
                                        <p:tgtEl>
                                          <p:spTgt spid="582"/>
                                        </p:tgtEl>
                                        <p:attrNameLst>
                                          <p:attrName>style.visibility</p:attrName>
                                        </p:attrNameLst>
                                      </p:cBhvr>
                                      <p:to>
                                        <p:strVal val="hidden"/>
                                      </p:to>
                                    </p:set>
                                  </p:childTnLst>
                                </p:cTn>
                              </p:par>
                              <p:par>
                                <p:cTn id="6080" presetID="1" presetClass="exit" presetSubtype="0" fill="hold" grpId="2" nodeType="withEffect">
                                  <p:stCondLst>
                                    <p:cond delay="0"/>
                                  </p:stCondLst>
                                  <p:childTnLst>
                                    <p:set>
                                      <p:cBhvr>
                                        <p:cTn id="6081" dur="1" fill="hold">
                                          <p:stCondLst>
                                            <p:cond delay="0"/>
                                          </p:stCondLst>
                                        </p:cTn>
                                        <p:tgtEl>
                                          <p:spTgt spid="565"/>
                                        </p:tgtEl>
                                        <p:attrNameLst>
                                          <p:attrName>style.visibility</p:attrName>
                                        </p:attrNameLst>
                                      </p:cBhvr>
                                      <p:to>
                                        <p:strVal val="hidden"/>
                                      </p:to>
                                    </p:set>
                                  </p:childTnLst>
                                </p:cTn>
                              </p:par>
                              <p:par>
                                <p:cTn id="6082" presetID="1" presetClass="exit" presetSubtype="0" fill="hold" grpId="2" nodeType="withEffect">
                                  <p:stCondLst>
                                    <p:cond delay="0"/>
                                  </p:stCondLst>
                                  <p:childTnLst>
                                    <p:set>
                                      <p:cBhvr>
                                        <p:cTn id="6083" dur="1" fill="hold">
                                          <p:stCondLst>
                                            <p:cond delay="0"/>
                                          </p:stCondLst>
                                        </p:cTn>
                                        <p:tgtEl>
                                          <p:spTgt spid="591"/>
                                        </p:tgtEl>
                                        <p:attrNameLst>
                                          <p:attrName>style.visibility</p:attrName>
                                        </p:attrNameLst>
                                      </p:cBhvr>
                                      <p:to>
                                        <p:strVal val="hidden"/>
                                      </p:to>
                                    </p:set>
                                  </p:childTnLst>
                                </p:cTn>
                              </p:par>
                              <p:par>
                                <p:cTn id="6084" presetID="1" presetClass="exit" presetSubtype="0" fill="hold" grpId="2" nodeType="withEffect">
                                  <p:stCondLst>
                                    <p:cond delay="0"/>
                                  </p:stCondLst>
                                  <p:childTnLst>
                                    <p:set>
                                      <p:cBhvr>
                                        <p:cTn id="6085" dur="1" fill="hold">
                                          <p:stCondLst>
                                            <p:cond delay="0"/>
                                          </p:stCondLst>
                                        </p:cTn>
                                        <p:tgtEl>
                                          <p:spTgt spid="567"/>
                                        </p:tgtEl>
                                        <p:attrNameLst>
                                          <p:attrName>style.visibility</p:attrName>
                                        </p:attrNameLst>
                                      </p:cBhvr>
                                      <p:to>
                                        <p:strVal val="hidden"/>
                                      </p:to>
                                    </p:set>
                                  </p:childTnLst>
                                </p:cTn>
                              </p:par>
                              <p:par>
                                <p:cTn id="6086" presetID="1" presetClass="exit" presetSubtype="0" fill="hold" grpId="2" nodeType="withEffect">
                                  <p:stCondLst>
                                    <p:cond delay="0"/>
                                  </p:stCondLst>
                                  <p:childTnLst>
                                    <p:set>
                                      <p:cBhvr>
                                        <p:cTn id="6087" dur="1" fill="hold">
                                          <p:stCondLst>
                                            <p:cond delay="0"/>
                                          </p:stCondLst>
                                        </p:cTn>
                                        <p:tgtEl>
                                          <p:spTgt spid="592"/>
                                        </p:tgtEl>
                                        <p:attrNameLst>
                                          <p:attrName>style.visibility</p:attrName>
                                        </p:attrNameLst>
                                      </p:cBhvr>
                                      <p:to>
                                        <p:strVal val="hidden"/>
                                      </p:to>
                                    </p:set>
                                  </p:childTnLst>
                                </p:cTn>
                              </p:par>
                              <p:par>
                                <p:cTn id="6088" presetID="1" presetClass="exit" presetSubtype="0" fill="hold" grpId="2" nodeType="withEffect">
                                  <p:stCondLst>
                                    <p:cond delay="0"/>
                                  </p:stCondLst>
                                  <p:childTnLst>
                                    <p:set>
                                      <p:cBhvr>
                                        <p:cTn id="6089" dur="1" fill="hold">
                                          <p:stCondLst>
                                            <p:cond delay="0"/>
                                          </p:stCondLst>
                                        </p:cTn>
                                        <p:tgtEl>
                                          <p:spTgt spid="593"/>
                                        </p:tgtEl>
                                        <p:attrNameLst>
                                          <p:attrName>style.visibility</p:attrName>
                                        </p:attrNameLst>
                                      </p:cBhvr>
                                      <p:to>
                                        <p:strVal val="hidden"/>
                                      </p:to>
                                    </p:set>
                                  </p:childTnLst>
                                </p:cTn>
                              </p:par>
                              <p:par>
                                <p:cTn id="6090" presetID="1" presetClass="exit" presetSubtype="0" fill="hold" grpId="6" nodeType="withEffect">
                                  <p:stCondLst>
                                    <p:cond delay="0"/>
                                  </p:stCondLst>
                                  <p:childTnLst>
                                    <p:set>
                                      <p:cBhvr>
                                        <p:cTn id="6091" dur="1" fill="hold">
                                          <p:stCondLst>
                                            <p:cond delay="0"/>
                                          </p:stCondLst>
                                        </p:cTn>
                                        <p:tgtEl>
                                          <p:spTgt spid="562"/>
                                        </p:tgtEl>
                                        <p:attrNameLst>
                                          <p:attrName>style.visibility</p:attrName>
                                        </p:attrNameLst>
                                      </p:cBhvr>
                                      <p:to>
                                        <p:strVal val="hidden"/>
                                      </p:to>
                                    </p:set>
                                  </p:childTnLst>
                                </p:cTn>
                              </p:par>
                              <p:par>
                                <p:cTn id="6092" presetID="1" presetClass="exit" presetSubtype="0" fill="hold" grpId="2" nodeType="withEffect">
                                  <p:stCondLst>
                                    <p:cond delay="0"/>
                                  </p:stCondLst>
                                  <p:childTnLst>
                                    <p:set>
                                      <p:cBhvr>
                                        <p:cTn id="6093" dur="1" fill="hold">
                                          <p:stCondLst>
                                            <p:cond delay="0"/>
                                          </p:stCondLst>
                                        </p:cTn>
                                        <p:tgtEl>
                                          <p:spTgt spid="595"/>
                                        </p:tgtEl>
                                        <p:attrNameLst>
                                          <p:attrName>style.visibility</p:attrName>
                                        </p:attrNameLst>
                                      </p:cBhvr>
                                      <p:to>
                                        <p:strVal val="hidden"/>
                                      </p:to>
                                    </p:set>
                                  </p:childTnLst>
                                </p:cTn>
                              </p:par>
                              <p:par>
                                <p:cTn id="6094" presetID="1" presetClass="exit" presetSubtype="0" fill="hold" grpId="2" nodeType="withEffect">
                                  <p:stCondLst>
                                    <p:cond delay="0"/>
                                  </p:stCondLst>
                                  <p:childTnLst>
                                    <p:set>
                                      <p:cBhvr>
                                        <p:cTn id="6095" dur="1" fill="hold">
                                          <p:stCondLst>
                                            <p:cond delay="0"/>
                                          </p:stCondLst>
                                        </p:cTn>
                                        <p:tgtEl>
                                          <p:spTgt spid="596"/>
                                        </p:tgtEl>
                                        <p:attrNameLst>
                                          <p:attrName>style.visibility</p:attrName>
                                        </p:attrNameLst>
                                      </p:cBhvr>
                                      <p:to>
                                        <p:strVal val="hidden"/>
                                      </p:to>
                                    </p:set>
                                  </p:childTnLst>
                                </p:cTn>
                              </p:par>
                              <p:par>
                                <p:cTn id="6096" presetID="1" presetClass="exit" presetSubtype="0" fill="hold" grpId="2" nodeType="withEffect">
                                  <p:stCondLst>
                                    <p:cond delay="0"/>
                                  </p:stCondLst>
                                  <p:childTnLst>
                                    <p:set>
                                      <p:cBhvr>
                                        <p:cTn id="6097" dur="1" fill="hold">
                                          <p:stCondLst>
                                            <p:cond delay="0"/>
                                          </p:stCondLst>
                                        </p:cTn>
                                        <p:tgtEl>
                                          <p:spTgt spid="594"/>
                                        </p:tgtEl>
                                        <p:attrNameLst>
                                          <p:attrName>style.visibility</p:attrName>
                                        </p:attrNameLst>
                                      </p:cBhvr>
                                      <p:to>
                                        <p:strVal val="hidden"/>
                                      </p:to>
                                    </p:set>
                                  </p:childTnLst>
                                </p:cTn>
                              </p:par>
                              <p:par>
                                <p:cTn id="6098" presetID="1" presetClass="exit" presetSubtype="0" fill="hold" grpId="2" nodeType="withEffect">
                                  <p:stCondLst>
                                    <p:cond delay="0"/>
                                  </p:stCondLst>
                                  <p:childTnLst>
                                    <p:set>
                                      <p:cBhvr>
                                        <p:cTn id="6099" dur="1" fill="hold">
                                          <p:stCondLst>
                                            <p:cond delay="0"/>
                                          </p:stCondLst>
                                        </p:cTn>
                                        <p:tgtEl>
                                          <p:spTgt spid="603"/>
                                        </p:tgtEl>
                                        <p:attrNameLst>
                                          <p:attrName>style.visibility</p:attrName>
                                        </p:attrNameLst>
                                      </p:cBhvr>
                                      <p:to>
                                        <p:strVal val="hidden"/>
                                      </p:to>
                                    </p:set>
                                  </p:childTnLst>
                                </p:cTn>
                              </p:par>
                              <p:par>
                                <p:cTn id="6100" presetID="1" presetClass="exit" presetSubtype="0" fill="hold" grpId="6" nodeType="withEffect">
                                  <p:stCondLst>
                                    <p:cond delay="0"/>
                                  </p:stCondLst>
                                  <p:childTnLst>
                                    <p:set>
                                      <p:cBhvr>
                                        <p:cTn id="6101" dur="1" fill="hold">
                                          <p:stCondLst>
                                            <p:cond delay="0"/>
                                          </p:stCondLst>
                                        </p:cTn>
                                        <p:tgtEl>
                                          <p:spTgt spid="561"/>
                                        </p:tgtEl>
                                        <p:attrNameLst>
                                          <p:attrName>style.visibility</p:attrName>
                                        </p:attrNameLst>
                                      </p:cBhvr>
                                      <p:to>
                                        <p:strVal val="hidden"/>
                                      </p:to>
                                    </p:set>
                                  </p:childTnLst>
                                </p:cTn>
                              </p:par>
                              <p:par>
                                <p:cTn id="6102" presetID="1" presetClass="exit" presetSubtype="0" fill="hold" grpId="2" nodeType="withEffect">
                                  <p:stCondLst>
                                    <p:cond delay="0"/>
                                  </p:stCondLst>
                                  <p:childTnLst>
                                    <p:set>
                                      <p:cBhvr>
                                        <p:cTn id="6103" dur="1" fill="hold">
                                          <p:stCondLst>
                                            <p:cond delay="0"/>
                                          </p:stCondLst>
                                        </p:cTn>
                                        <p:tgtEl>
                                          <p:spTgt spid="604"/>
                                        </p:tgtEl>
                                        <p:attrNameLst>
                                          <p:attrName>style.visibility</p:attrName>
                                        </p:attrNameLst>
                                      </p:cBhvr>
                                      <p:to>
                                        <p:strVal val="hidden"/>
                                      </p:to>
                                    </p:set>
                                  </p:childTnLst>
                                </p:cTn>
                              </p:par>
                              <p:par>
                                <p:cTn id="6104" presetID="1" presetClass="exit" presetSubtype="0" fill="hold" grpId="2" nodeType="withEffect">
                                  <p:stCondLst>
                                    <p:cond delay="0"/>
                                  </p:stCondLst>
                                  <p:childTnLst>
                                    <p:set>
                                      <p:cBhvr>
                                        <p:cTn id="6105" dur="1" fill="hold">
                                          <p:stCondLst>
                                            <p:cond delay="0"/>
                                          </p:stCondLst>
                                        </p:cTn>
                                        <p:tgtEl>
                                          <p:spTgt spid="605"/>
                                        </p:tgtEl>
                                        <p:attrNameLst>
                                          <p:attrName>style.visibility</p:attrName>
                                        </p:attrNameLst>
                                      </p:cBhvr>
                                      <p:to>
                                        <p:strVal val="hidden"/>
                                      </p:to>
                                    </p:set>
                                  </p:childTnLst>
                                </p:cTn>
                              </p:par>
                              <p:par>
                                <p:cTn id="6106" presetID="1" presetClass="exit" presetSubtype="0" fill="hold" grpId="2" nodeType="withEffect">
                                  <p:stCondLst>
                                    <p:cond delay="0"/>
                                  </p:stCondLst>
                                  <p:childTnLst>
                                    <p:set>
                                      <p:cBhvr>
                                        <p:cTn id="6107" dur="1" fill="hold">
                                          <p:stCondLst>
                                            <p:cond delay="0"/>
                                          </p:stCondLst>
                                        </p:cTn>
                                        <p:tgtEl>
                                          <p:spTgt spid="607"/>
                                        </p:tgtEl>
                                        <p:attrNameLst>
                                          <p:attrName>style.visibility</p:attrName>
                                        </p:attrNameLst>
                                      </p:cBhvr>
                                      <p:to>
                                        <p:strVal val="hidden"/>
                                      </p:to>
                                    </p:set>
                                  </p:childTnLst>
                                </p:cTn>
                              </p:par>
                              <p:par>
                                <p:cTn id="6108" presetID="1" presetClass="exit" presetSubtype="0" fill="hold" grpId="2" nodeType="withEffect">
                                  <p:stCondLst>
                                    <p:cond delay="0"/>
                                  </p:stCondLst>
                                  <p:childTnLst>
                                    <p:set>
                                      <p:cBhvr>
                                        <p:cTn id="6109" dur="1" fill="hold">
                                          <p:stCondLst>
                                            <p:cond delay="0"/>
                                          </p:stCondLst>
                                        </p:cTn>
                                        <p:tgtEl>
                                          <p:spTgt spid="568"/>
                                        </p:tgtEl>
                                        <p:attrNameLst>
                                          <p:attrName>style.visibility</p:attrName>
                                        </p:attrNameLst>
                                      </p:cBhvr>
                                      <p:to>
                                        <p:strVal val="hidden"/>
                                      </p:to>
                                    </p:set>
                                  </p:childTnLst>
                                </p:cTn>
                              </p:par>
                              <p:par>
                                <p:cTn id="6110" presetID="1" presetClass="exit" presetSubtype="0" fill="hold" grpId="2" nodeType="withEffect">
                                  <p:stCondLst>
                                    <p:cond delay="0"/>
                                  </p:stCondLst>
                                  <p:childTnLst>
                                    <p:set>
                                      <p:cBhvr>
                                        <p:cTn id="6111" dur="1" fill="hold">
                                          <p:stCondLst>
                                            <p:cond delay="0"/>
                                          </p:stCondLst>
                                        </p:cTn>
                                        <p:tgtEl>
                                          <p:spTgt spid="608"/>
                                        </p:tgtEl>
                                        <p:attrNameLst>
                                          <p:attrName>style.visibility</p:attrName>
                                        </p:attrNameLst>
                                      </p:cBhvr>
                                      <p:to>
                                        <p:strVal val="hidden"/>
                                      </p:to>
                                    </p:set>
                                  </p:childTnLst>
                                </p:cTn>
                              </p:par>
                              <p:par>
                                <p:cTn id="6112" presetID="1" presetClass="exit" presetSubtype="0" fill="hold" grpId="2" nodeType="withEffect">
                                  <p:stCondLst>
                                    <p:cond delay="0"/>
                                  </p:stCondLst>
                                  <p:childTnLst>
                                    <p:set>
                                      <p:cBhvr>
                                        <p:cTn id="6113" dur="1" fill="hold">
                                          <p:stCondLst>
                                            <p:cond delay="0"/>
                                          </p:stCondLst>
                                        </p:cTn>
                                        <p:tgtEl>
                                          <p:spTgt spid="606"/>
                                        </p:tgtEl>
                                        <p:attrNameLst>
                                          <p:attrName>style.visibility</p:attrName>
                                        </p:attrNameLst>
                                      </p:cBhvr>
                                      <p:to>
                                        <p:strVal val="hidden"/>
                                      </p:to>
                                    </p:set>
                                  </p:childTnLst>
                                </p:cTn>
                              </p:par>
                              <p:par>
                                <p:cTn id="6114" presetID="1" presetClass="entr" presetSubtype="0" fill="hold" grpId="12" nodeType="withEffect">
                                  <p:stCondLst>
                                    <p:cond delay="0"/>
                                  </p:stCondLst>
                                  <p:childTnLst>
                                    <p:set>
                                      <p:cBhvr>
                                        <p:cTn id="6115" dur="1" fill="hold">
                                          <p:stCondLst>
                                            <p:cond delay="0"/>
                                          </p:stCondLst>
                                        </p:cTn>
                                        <p:tgtEl>
                                          <p:spTgt spid="691"/>
                                        </p:tgtEl>
                                        <p:attrNameLst>
                                          <p:attrName>style.visibility</p:attrName>
                                        </p:attrNameLst>
                                      </p:cBhvr>
                                      <p:to>
                                        <p:strVal val="visible"/>
                                      </p:to>
                                    </p:set>
                                  </p:childTnLst>
                                </p:cTn>
                              </p:par>
                              <p:par>
                                <p:cTn id="6116" presetID="1" presetClass="entr" presetSubtype="0" fill="hold" grpId="12" nodeType="withEffect">
                                  <p:stCondLst>
                                    <p:cond delay="0"/>
                                  </p:stCondLst>
                                  <p:childTnLst>
                                    <p:set>
                                      <p:cBhvr>
                                        <p:cTn id="6117" dur="1" fill="hold">
                                          <p:stCondLst>
                                            <p:cond delay="0"/>
                                          </p:stCondLst>
                                        </p:cTn>
                                        <p:tgtEl>
                                          <p:spTgt spid="692"/>
                                        </p:tgtEl>
                                        <p:attrNameLst>
                                          <p:attrName>style.visibility</p:attrName>
                                        </p:attrNameLst>
                                      </p:cBhvr>
                                      <p:to>
                                        <p:strVal val="visible"/>
                                      </p:to>
                                    </p:set>
                                  </p:childTnLst>
                                </p:cTn>
                              </p:par>
                              <p:par>
                                <p:cTn id="6118" presetID="1" presetClass="entr" presetSubtype="0" fill="hold" grpId="12" nodeType="withEffect">
                                  <p:stCondLst>
                                    <p:cond delay="0"/>
                                  </p:stCondLst>
                                  <p:childTnLst>
                                    <p:set>
                                      <p:cBhvr>
                                        <p:cTn id="6119" dur="1" fill="hold">
                                          <p:stCondLst>
                                            <p:cond delay="0"/>
                                          </p:stCondLst>
                                        </p:cTn>
                                        <p:tgtEl>
                                          <p:spTgt spid="690"/>
                                        </p:tgtEl>
                                        <p:attrNameLst>
                                          <p:attrName>style.visibility</p:attrName>
                                        </p:attrNameLst>
                                      </p:cBhvr>
                                      <p:to>
                                        <p:strVal val="visible"/>
                                      </p:to>
                                    </p:set>
                                  </p:childTnLst>
                                </p:cTn>
                              </p:par>
                              <p:par>
                                <p:cTn id="6120" presetID="1" presetClass="entr" presetSubtype="0" fill="hold" grpId="12" nodeType="withEffect">
                                  <p:stCondLst>
                                    <p:cond delay="0"/>
                                  </p:stCondLst>
                                  <p:childTnLst>
                                    <p:set>
                                      <p:cBhvr>
                                        <p:cTn id="6121" dur="1" fill="hold">
                                          <p:stCondLst>
                                            <p:cond delay="0"/>
                                          </p:stCondLst>
                                        </p:cTn>
                                        <p:tgtEl>
                                          <p:spTgt spid="689"/>
                                        </p:tgtEl>
                                        <p:attrNameLst>
                                          <p:attrName>style.visibility</p:attrName>
                                        </p:attrNameLst>
                                      </p:cBhvr>
                                      <p:to>
                                        <p:strVal val="visible"/>
                                      </p:to>
                                    </p:set>
                                  </p:childTnLst>
                                </p:cTn>
                              </p:par>
                              <p:par>
                                <p:cTn id="6122" presetID="1" presetClass="exit" presetSubtype="0" fill="hold" grpId="2" nodeType="withEffect">
                                  <p:stCondLst>
                                    <p:cond delay="0"/>
                                  </p:stCondLst>
                                  <p:childTnLst>
                                    <p:set>
                                      <p:cBhvr>
                                        <p:cTn id="6123" dur="1" fill="hold">
                                          <p:stCondLst>
                                            <p:cond delay="0"/>
                                          </p:stCondLst>
                                        </p:cTn>
                                        <p:tgtEl>
                                          <p:spTgt spid="675"/>
                                        </p:tgtEl>
                                        <p:attrNameLst>
                                          <p:attrName>style.visibility</p:attrName>
                                        </p:attrNameLst>
                                      </p:cBhvr>
                                      <p:to>
                                        <p:strVal val="hidden"/>
                                      </p:to>
                                    </p:set>
                                  </p:childTnLst>
                                </p:cTn>
                              </p:par>
                              <p:par>
                                <p:cTn id="6124" presetID="1" presetClass="exit" presetSubtype="0" fill="hold" grpId="6" nodeType="withEffect">
                                  <p:stCondLst>
                                    <p:cond delay="0"/>
                                  </p:stCondLst>
                                  <p:childTnLst>
                                    <p:set>
                                      <p:cBhvr>
                                        <p:cTn id="6125" dur="1" fill="hold">
                                          <p:stCondLst>
                                            <p:cond delay="0"/>
                                          </p:stCondLst>
                                        </p:cTn>
                                        <p:tgtEl>
                                          <p:spTgt spid="684"/>
                                        </p:tgtEl>
                                        <p:attrNameLst>
                                          <p:attrName>style.visibility</p:attrName>
                                        </p:attrNameLst>
                                      </p:cBhvr>
                                      <p:to>
                                        <p:strVal val="hidden"/>
                                      </p:to>
                                    </p:set>
                                  </p:childTnLst>
                                </p:cTn>
                              </p:par>
                              <p:par>
                                <p:cTn id="6126" presetID="1" presetClass="exit" presetSubtype="0" fill="hold" grpId="2" nodeType="withEffect">
                                  <p:stCondLst>
                                    <p:cond delay="0"/>
                                  </p:stCondLst>
                                  <p:childTnLst>
                                    <p:set>
                                      <p:cBhvr>
                                        <p:cTn id="6127" dur="1" fill="hold">
                                          <p:stCondLst>
                                            <p:cond delay="0"/>
                                          </p:stCondLst>
                                        </p:cTn>
                                        <p:tgtEl>
                                          <p:spTgt spid="676"/>
                                        </p:tgtEl>
                                        <p:attrNameLst>
                                          <p:attrName>style.visibility</p:attrName>
                                        </p:attrNameLst>
                                      </p:cBhvr>
                                      <p:to>
                                        <p:strVal val="hidden"/>
                                      </p:to>
                                    </p:set>
                                  </p:childTnLst>
                                </p:cTn>
                              </p:par>
                              <p:par>
                                <p:cTn id="6128" presetID="1" presetClass="exit" presetSubtype="0" fill="hold" grpId="2" nodeType="withEffect">
                                  <p:stCondLst>
                                    <p:cond delay="0"/>
                                  </p:stCondLst>
                                  <p:childTnLst>
                                    <p:set>
                                      <p:cBhvr>
                                        <p:cTn id="6129" dur="1" fill="hold">
                                          <p:stCondLst>
                                            <p:cond delay="0"/>
                                          </p:stCondLst>
                                        </p:cTn>
                                        <p:tgtEl>
                                          <p:spTgt spid="677"/>
                                        </p:tgtEl>
                                        <p:attrNameLst>
                                          <p:attrName>style.visibility</p:attrName>
                                        </p:attrNameLst>
                                      </p:cBhvr>
                                      <p:to>
                                        <p:strVal val="hidden"/>
                                      </p:to>
                                    </p:set>
                                  </p:childTnLst>
                                </p:cTn>
                              </p:par>
                              <p:par>
                                <p:cTn id="6130" presetID="1" presetClass="exit" presetSubtype="0" fill="hold" grpId="2" nodeType="withEffect">
                                  <p:stCondLst>
                                    <p:cond delay="0"/>
                                  </p:stCondLst>
                                  <p:childTnLst>
                                    <p:set>
                                      <p:cBhvr>
                                        <p:cTn id="6131" dur="1" fill="hold">
                                          <p:stCondLst>
                                            <p:cond delay="0"/>
                                          </p:stCondLst>
                                        </p:cTn>
                                        <p:tgtEl>
                                          <p:spTgt spid="686"/>
                                        </p:tgtEl>
                                        <p:attrNameLst>
                                          <p:attrName>style.visibility</p:attrName>
                                        </p:attrNameLst>
                                      </p:cBhvr>
                                      <p:to>
                                        <p:strVal val="hidden"/>
                                      </p:to>
                                    </p:set>
                                  </p:childTnLst>
                                </p:cTn>
                              </p:par>
                              <p:par>
                                <p:cTn id="6132" presetID="1" presetClass="exit" presetSubtype="0" fill="hold" grpId="2" nodeType="withEffect">
                                  <p:stCondLst>
                                    <p:cond delay="0"/>
                                  </p:stCondLst>
                                  <p:childTnLst>
                                    <p:set>
                                      <p:cBhvr>
                                        <p:cTn id="6133" dur="1" fill="hold">
                                          <p:stCondLst>
                                            <p:cond delay="0"/>
                                          </p:stCondLst>
                                        </p:cTn>
                                        <p:tgtEl>
                                          <p:spTgt spid="679"/>
                                        </p:tgtEl>
                                        <p:attrNameLst>
                                          <p:attrName>style.visibility</p:attrName>
                                        </p:attrNameLst>
                                      </p:cBhvr>
                                      <p:to>
                                        <p:strVal val="hidden"/>
                                      </p:to>
                                    </p:set>
                                  </p:childTnLst>
                                </p:cTn>
                              </p:par>
                              <p:par>
                                <p:cTn id="6134" presetID="1" presetClass="exit" presetSubtype="0" fill="hold" grpId="2" nodeType="withEffect">
                                  <p:stCondLst>
                                    <p:cond delay="0"/>
                                  </p:stCondLst>
                                  <p:childTnLst>
                                    <p:set>
                                      <p:cBhvr>
                                        <p:cTn id="6135" dur="1" fill="hold">
                                          <p:stCondLst>
                                            <p:cond delay="0"/>
                                          </p:stCondLst>
                                        </p:cTn>
                                        <p:tgtEl>
                                          <p:spTgt spid="680"/>
                                        </p:tgtEl>
                                        <p:attrNameLst>
                                          <p:attrName>style.visibility</p:attrName>
                                        </p:attrNameLst>
                                      </p:cBhvr>
                                      <p:to>
                                        <p:strVal val="hidden"/>
                                      </p:to>
                                    </p:set>
                                  </p:childTnLst>
                                </p:cTn>
                              </p:par>
                              <p:par>
                                <p:cTn id="6136" presetID="1" presetClass="exit" presetSubtype="0" fill="hold" grpId="2" nodeType="withEffect">
                                  <p:stCondLst>
                                    <p:cond delay="0"/>
                                  </p:stCondLst>
                                  <p:childTnLst>
                                    <p:set>
                                      <p:cBhvr>
                                        <p:cTn id="6137" dur="1" fill="hold">
                                          <p:stCondLst>
                                            <p:cond delay="0"/>
                                          </p:stCondLst>
                                        </p:cTn>
                                        <p:tgtEl>
                                          <p:spTgt spid="678"/>
                                        </p:tgtEl>
                                        <p:attrNameLst>
                                          <p:attrName>style.visibility</p:attrName>
                                        </p:attrNameLst>
                                      </p:cBhvr>
                                      <p:to>
                                        <p:strVal val="hidden"/>
                                      </p:to>
                                    </p:set>
                                  </p:childTnLst>
                                </p:cTn>
                              </p:par>
                              <p:par>
                                <p:cTn id="6138" presetID="1" presetClass="exit" presetSubtype="0" fill="hold" grpId="2" nodeType="withEffect">
                                  <p:stCondLst>
                                    <p:cond delay="0"/>
                                  </p:stCondLst>
                                  <p:childTnLst>
                                    <p:set>
                                      <p:cBhvr>
                                        <p:cTn id="6139" dur="1" fill="hold">
                                          <p:stCondLst>
                                            <p:cond delay="0"/>
                                          </p:stCondLst>
                                        </p:cTn>
                                        <p:tgtEl>
                                          <p:spTgt spid="699"/>
                                        </p:tgtEl>
                                        <p:attrNameLst>
                                          <p:attrName>style.visibility</p:attrName>
                                        </p:attrNameLst>
                                      </p:cBhvr>
                                      <p:to>
                                        <p:strVal val="hidden"/>
                                      </p:to>
                                    </p:set>
                                  </p:childTnLst>
                                </p:cTn>
                              </p:par>
                              <p:par>
                                <p:cTn id="6140" presetID="1" presetClass="exit" presetSubtype="0" fill="hold" grpId="6" nodeType="withEffect">
                                  <p:stCondLst>
                                    <p:cond delay="0"/>
                                  </p:stCondLst>
                                  <p:childTnLst>
                                    <p:set>
                                      <p:cBhvr>
                                        <p:cTn id="6141" dur="1" fill="hold">
                                          <p:stCondLst>
                                            <p:cond delay="0"/>
                                          </p:stCondLst>
                                        </p:cTn>
                                        <p:tgtEl>
                                          <p:spTgt spid="683"/>
                                        </p:tgtEl>
                                        <p:attrNameLst>
                                          <p:attrName>style.visibility</p:attrName>
                                        </p:attrNameLst>
                                      </p:cBhvr>
                                      <p:to>
                                        <p:strVal val="hidden"/>
                                      </p:to>
                                    </p:set>
                                  </p:childTnLst>
                                </p:cTn>
                              </p:par>
                              <p:par>
                                <p:cTn id="6142" presetID="1" presetClass="exit" presetSubtype="0" fill="hold" grpId="2" nodeType="withEffect">
                                  <p:stCondLst>
                                    <p:cond delay="0"/>
                                  </p:stCondLst>
                                  <p:childTnLst>
                                    <p:set>
                                      <p:cBhvr>
                                        <p:cTn id="6143" dur="1" fill="hold">
                                          <p:stCondLst>
                                            <p:cond delay="0"/>
                                          </p:stCondLst>
                                        </p:cTn>
                                        <p:tgtEl>
                                          <p:spTgt spid="700"/>
                                        </p:tgtEl>
                                        <p:attrNameLst>
                                          <p:attrName>style.visibility</p:attrName>
                                        </p:attrNameLst>
                                      </p:cBhvr>
                                      <p:to>
                                        <p:strVal val="hidden"/>
                                      </p:to>
                                    </p:set>
                                  </p:childTnLst>
                                </p:cTn>
                              </p:par>
                              <p:par>
                                <p:cTn id="6144" presetID="1" presetClass="exit" presetSubtype="0" fill="hold" grpId="2" nodeType="withEffect">
                                  <p:stCondLst>
                                    <p:cond delay="0"/>
                                  </p:stCondLst>
                                  <p:childTnLst>
                                    <p:set>
                                      <p:cBhvr>
                                        <p:cTn id="6145" dur="1" fill="hold">
                                          <p:stCondLst>
                                            <p:cond delay="0"/>
                                          </p:stCondLst>
                                        </p:cTn>
                                        <p:tgtEl>
                                          <p:spTgt spid="701"/>
                                        </p:tgtEl>
                                        <p:attrNameLst>
                                          <p:attrName>style.visibility</p:attrName>
                                        </p:attrNameLst>
                                      </p:cBhvr>
                                      <p:to>
                                        <p:strVal val="hidden"/>
                                      </p:to>
                                    </p:set>
                                  </p:childTnLst>
                                </p:cTn>
                              </p:par>
                              <p:par>
                                <p:cTn id="6146" presetID="1" presetClass="exit" presetSubtype="0" fill="hold" grpId="2" nodeType="withEffect">
                                  <p:stCondLst>
                                    <p:cond delay="0"/>
                                  </p:stCondLst>
                                  <p:childTnLst>
                                    <p:set>
                                      <p:cBhvr>
                                        <p:cTn id="6147" dur="1" fill="hold">
                                          <p:stCondLst>
                                            <p:cond delay="0"/>
                                          </p:stCondLst>
                                        </p:cTn>
                                        <p:tgtEl>
                                          <p:spTgt spid="703"/>
                                        </p:tgtEl>
                                        <p:attrNameLst>
                                          <p:attrName>style.visibility</p:attrName>
                                        </p:attrNameLst>
                                      </p:cBhvr>
                                      <p:to>
                                        <p:strVal val="hidden"/>
                                      </p:to>
                                    </p:set>
                                  </p:childTnLst>
                                </p:cTn>
                              </p:par>
                              <p:par>
                                <p:cTn id="6148" presetID="1" presetClass="exit" presetSubtype="0" fill="hold" grpId="2" nodeType="withEffect">
                                  <p:stCondLst>
                                    <p:cond delay="0"/>
                                  </p:stCondLst>
                                  <p:childTnLst>
                                    <p:set>
                                      <p:cBhvr>
                                        <p:cTn id="6149" dur="1" fill="hold">
                                          <p:stCondLst>
                                            <p:cond delay="0"/>
                                          </p:stCondLst>
                                        </p:cTn>
                                        <p:tgtEl>
                                          <p:spTgt spid="704"/>
                                        </p:tgtEl>
                                        <p:attrNameLst>
                                          <p:attrName>style.visibility</p:attrName>
                                        </p:attrNameLst>
                                      </p:cBhvr>
                                      <p:to>
                                        <p:strVal val="hidden"/>
                                      </p:to>
                                    </p:set>
                                  </p:childTnLst>
                                </p:cTn>
                              </p:par>
                              <p:par>
                                <p:cTn id="6150" presetID="1" presetClass="exit" presetSubtype="0" fill="hold" grpId="2" nodeType="withEffect">
                                  <p:stCondLst>
                                    <p:cond delay="0"/>
                                  </p:stCondLst>
                                  <p:childTnLst>
                                    <p:set>
                                      <p:cBhvr>
                                        <p:cTn id="6151" dur="1" fill="hold">
                                          <p:stCondLst>
                                            <p:cond delay="0"/>
                                          </p:stCondLst>
                                        </p:cTn>
                                        <p:tgtEl>
                                          <p:spTgt spid="702"/>
                                        </p:tgtEl>
                                        <p:attrNameLst>
                                          <p:attrName>style.visibility</p:attrName>
                                        </p:attrNameLst>
                                      </p:cBhvr>
                                      <p:to>
                                        <p:strVal val="hidden"/>
                                      </p:to>
                                    </p:set>
                                  </p:childTnLst>
                                </p:cTn>
                              </p:par>
                              <p:par>
                                <p:cTn id="6152" presetID="1" presetClass="exit" presetSubtype="0" fill="hold" grpId="2" nodeType="withEffect">
                                  <p:stCondLst>
                                    <p:cond delay="0"/>
                                  </p:stCondLst>
                                  <p:childTnLst>
                                    <p:set>
                                      <p:cBhvr>
                                        <p:cTn id="6153" dur="1" fill="hold">
                                          <p:stCondLst>
                                            <p:cond delay="0"/>
                                          </p:stCondLst>
                                        </p:cTn>
                                        <p:tgtEl>
                                          <p:spTgt spid="685"/>
                                        </p:tgtEl>
                                        <p:attrNameLst>
                                          <p:attrName>style.visibility</p:attrName>
                                        </p:attrNameLst>
                                      </p:cBhvr>
                                      <p:to>
                                        <p:strVal val="hidden"/>
                                      </p:to>
                                    </p:set>
                                  </p:childTnLst>
                                </p:cTn>
                              </p:par>
                              <p:par>
                                <p:cTn id="6154" presetID="1" presetClass="exit" presetSubtype="0" fill="hold" grpId="2" nodeType="withEffect">
                                  <p:stCondLst>
                                    <p:cond delay="0"/>
                                  </p:stCondLst>
                                  <p:childTnLst>
                                    <p:set>
                                      <p:cBhvr>
                                        <p:cTn id="6155" dur="1" fill="hold">
                                          <p:stCondLst>
                                            <p:cond delay="0"/>
                                          </p:stCondLst>
                                        </p:cTn>
                                        <p:tgtEl>
                                          <p:spTgt spid="711"/>
                                        </p:tgtEl>
                                        <p:attrNameLst>
                                          <p:attrName>style.visibility</p:attrName>
                                        </p:attrNameLst>
                                      </p:cBhvr>
                                      <p:to>
                                        <p:strVal val="hidden"/>
                                      </p:to>
                                    </p:set>
                                  </p:childTnLst>
                                </p:cTn>
                              </p:par>
                              <p:par>
                                <p:cTn id="6156" presetID="1" presetClass="exit" presetSubtype="0" fill="hold" grpId="2" nodeType="withEffect">
                                  <p:stCondLst>
                                    <p:cond delay="0"/>
                                  </p:stCondLst>
                                  <p:childTnLst>
                                    <p:set>
                                      <p:cBhvr>
                                        <p:cTn id="6157" dur="1" fill="hold">
                                          <p:stCondLst>
                                            <p:cond delay="0"/>
                                          </p:stCondLst>
                                        </p:cTn>
                                        <p:tgtEl>
                                          <p:spTgt spid="687"/>
                                        </p:tgtEl>
                                        <p:attrNameLst>
                                          <p:attrName>style.visibility</p:attrName>
                                        </p:attrNameLst>
                                      </p:cBhvr>
                                      <p:to>
                                        <p:strVal val="hidden"/>
                                      </p:to>
                                    </p:set>
                                  </p:childTnLst>
                                </p:cTn>
                              </p:par>
                              <p:par>
                                <p:cTn id="6158" presetID="1" presetClass="exit" presetSubtype="0" fill="hold" grpId="2" nodeType="withEffect">
                                  <p:stCondLst>
                                    <p:cond delay="0"/>
                                  </p:stCondLst>
                                  <p:childTnLst>
                                    <p:set>
                                      <p:cBhvr>
                                        <p:cTn id="6159" dur="1" fill="hold">
                                          <p:stCondLst>
                                            <p:cond delay="0"/>
                                          </p:stCondLst>
                                        </p:cTn>
                                        <p:tgtEl>
                                          <p:spTgt spid="712"/>
                                        </p:tgtEl>
                                        <p:attrNameLst>
                                          <p:attrName>style.visibility</p:attrName>
                                        </p:attrNameLst>
                                      </p:cBhvr>
                                      <p:to>
                                        <p:strVal val="hidden"/>
                                      </p:to>
                                    </p:set>
                                  </p:childTnLst>
                                </p:cTn>
                              </p:par>
                              <p:par>
                                <p:cTn id="6160" presetID="1" presetClass="exit" presetSubtype="0" fill="hold" grpId="2" nodeType="withEffect">
                                  <p:stCondLst>
                                    <p:cond delay="0"/>
                                  </p:stCondLst>
                                  <p:childTnLst>
                                    <p:set>
                                      <p:cBhvr>
                                        <p:cTn id="6161" dur="1" fill="hold">
                                          <p:stCondLst>
                                            <p:cond delay="0"/>
                                          </p:stCondLst>
                                        </p:cTn>
                                        <p:tgtEl>
                                          <p:spTgt spid="713"/>
                                        </p:tgtEl>
                                        <p:attrNameLst>
                                          <p:attrName>style.visibility</p:attrName>
                                        </p:attrNameLst>
                                      </p:cBhvr>
                                      <p:to>
                                        <p:strVal val="hidden"/>
                                      </p:to>
                                    </p:set>
                                  </p:childTnLst>
                                </p:cTn>
                              </p:par>
                              <p:par>
                                <p:cTn id="6162" presetID="1" presetClass="exit" presetSubtype="0" fill="hold" grpId="6" nodeType="withEffect">
                                  <p:stCondLst>
                                    <p:cond delay="0"/>
                                  </p:stCondLst>
                                  <p:childTnLst>
                                    <p:set>
                                      <p:cBhvr>
                                        <p:cTn id="6163" dur="1" fill="hold">
                                          <p:stCondLst>
                                            <p:cond delay="0"/>
                                          </p:stCondLst>
                                        </p:cTn>
                                        <p:tgtEl>
                                          <p:spTgt spid="682"/>
                                        </p:tgtEl>
                                        <p:attrNameLst>
                                          <p:attrName>style.visibility</p:attrName>
                                        </p:attrNameLst>
                                      </p:cBhvr>
                                      <p:to>
                                        <p:strVal val="hidden"/>
                                      </p:to>
                                    </p:set>
                                  </p:childTnLst>
                                </p:cTn>
                              </p:par>
                              <p:par>
                                <p:cTn id="6164" presetID="1" presetClass="exit" presetSubtype="0" fill="hold" grpId="2" nodeType="withEffect">
                                  <p:stCondLst>
                                    <p:cond delay="0"/>
                                  </p:stCondLst>
                                  <p:childTnLst>
                                    <p:set>
                                      <p:cBhvr>
                                        <p:cTn id="6165" dur="1" fill="hold">
                                          <p:stCondLst>
                                            <p:cond delay="0"/>
                                          </p:stCondLst>
                                        </p:cTn>
                                        <p:tgtEl>
                                          <p:spTgt spid="715"/>
                                        </p:tgtEl>
                                        <p:attrNameLst>
                                          <p:attrName>style.visibility</p:attrName>
                                        </p:attrNameLst>
                                      </p:cBhvr>
                                      <p:to>
                                        <p:strVal val="hidden"/>
                                      </p:to>
                                    </p:set>
                                  </p:childTnLst>
                                </p:cTn>
                              </p:par>
                              <p:par>
                                <p:cTn id="6166" presetID="1" presetClass="exit" presetSubtype="0" fill="hold" grpId="2" nodeType="withEffect">
                                  <p:stCondLst>
                                    <p:cond delay="0"/>
                                  </p:stCondLst>
                                  <p:childTnLst>
                                    <p:set>
                                      <p:cBhvr>
                                        <p:cTn id="6167" dur="1" fill="hold">
                                          <p:stCondLst>
                                            <p:cond delay="0"/>
                                          </p:stCondLst>
                                        </p:cTn>
                                        <p:tgtEl>
                                          <p:spTgt spid="716"/>
                                        </p:tgtEl>
                                        <p:attrNameLst>
                                          <p:attrName>style.visibility</p:attrName>
                                        </p:attrNameLst>
                                      </p:cBhvr>
                                      <p:to>
                                        <p:strVal val="hidden"/>
                                      </p:to>
                                    </p:set>
                                  </p:childTnLst>
                                </p:cTn>
                              </p:par>
                              <p:par>
                                <p:cTn id="6168" presetID="1" presetClass="exit" presetSubtype="0" fill="hold" grpId="2" nodeType="withEffect">
                                  <p:stCondLst>
                                    <p:cond delay="0"/>
                                  </p:stCondLst>
                                  <p:childTnLst>
                                    <p:set>
                                      <p:cBhvr>
                                        <p:cTn id="6169" dur="1" fill="hold">
                                          <p:stCondLst>
                                            <p:cond delay="0"/>
                                          </p:stCondLst>
                                        </p:cTn>
                                        <p:tgtEl>
                                          <p:spTgt spid="714"/>
                                        </p:tgtEl>
                                        <p:attrNameLst>
                                          <p:attrName>style.visibility</p:attrName>
                                        </p:attrNameLst>
                                      </p:cBhvr>
                                      <p:to>
                                        <p:strVal val="hidden"/>
                                      </p:to>
                                    </p:set>
                                  </p:childTnLst>
                                </p:cTn>
                              </p:par>
                              <p:par>
                                <p:cTn id="6170" presetID="1" presetClass="exit" presetSubtype="0" fill="hold" grpId="2" nodeType="withEffect">
                                  <p:stCondLst>
                                    <p:cond delay="0"/>
                                  </p:stCondLst>
                                  <p:childTnLst>
                                    <p:set>
                                      <p:cBhvr>
                                        <p:cTn id="6171" dur="1" fill="hold">
                                          <p:stCondLst>
                                            <p:cond delay="0"/>
                                          </p:stCondLst>
                                        </p:cTn>
                                        <p:tgtEl>
                                          <p:spTgt spid="723"/>
                                        </p:tgtEl>
                                        <p:attrNameLst>
                                          <p:attrName>style.visibility</p:attrName>
                                        </p:attrNameLst>
                                      </p:cBhvr>
                                      <p:to>
                                        <p:strVal val="hidden"/>
                                      </p:to>
                                    </p:set>
                                  </p:childTnLst>
                                </p:cTn>
                              </p:par>
                              <p:par>
                                <p:cTn id="6172" presetID="1" presetClass="exit" presetSubtype="0" fill="hold" grpId="6" nodeType="withEffect">
                                  <p:stCondLst>
                                    <p:cond delay="0"/>
                                  </p:stCondLst>
                                  <p:childTnLst>
                                    <p:set>
                                      <p:cBhvr>
                                        <p:cTn id="6173" dur="1" fill="hold">
                                          <p:stCondLst>
                                            <p:cond delay="0"/>
                                          </p:stCondLst>
                                        </p:cTn>
                                        <p:tgtEl>
                                          <p:spTgt spid="681"/>
                                        </p:tgtEl>
                                        <p:attrNameLst>
                                          <p:attrName>style.visibility</p:attrName>
                                        </p:attrNameLst>
                                      </p:cBhvr>
                                      <p:to>
                                        <p:strVal val="hidden"/>
                                      </p:to>
                                    </p:set>
                                  </p:childTnLst>
                                </p:cTn>
                              </p:par>
                              <p:par>
                                <p:cTn id="6174" presetID="1" presetClass="exit" presetSubtype="0" fill="hold" grpId="2" nodeType="withEffect">
                                  <p:stCondLst>
                                    <p:cond delay="0"/>
                                  </p:stCondLst>
                                  <p:childTnLst>
                                    <p:set>
                                      <p:cBhvr>
                                        <p:cTn id="6175" dur="1" fill="hold">
                                          <p:stCondLst>
                                            <p:cond delay="0"/>
                                          </p:stCondLst>
                                        </p:cTn>
                                        <p:tgtEl>
                                          <p:spTgt spid="724"/>
                                        </p:tgtEl>
                                        <p:attrNameLst>
                                          <p:attrName>style.visibility</p:attrName>
                                        </p:attrNameLst>
                                      </p:cBhvr>
                                      <p:to>
                                        <p:strVal val="hidden"/>
                                      </p:to>
                                    </p:set>
                                  </p:childTnLst>
                                </p:cTn>
                              </p:par>
                              <p:par>
                                <p:cTn id="6176" presetID="1" presetClass="exit" presetSubtype="0" fill="hold" grpId="2" nodeType="withEffect">
                                  <p:stCondLst>
                                    <p:cond delay="0"/>
                                  </p:stCondLst>
                                  <p:childTnLst>
                                    <p:set>
                                      <p:cBhvr>
                                        <p:cTn id="6177" dur="1" fill="hold">
                                          <p:stCondLst>
                                            <p:cond delay="0"/>
                                          </p:stCondLst>
                                        </p:cTn>
                                        <p:tgtEl>
                                          <p:spTgt spid="725"/>
                                        </p:tgtEl>
                                        <p:attrNameLst>
                                          <p:attrName>style.visibility</p:attrName>
                                        </p:attrNameLst>
                                      </p:cBhvr>
                                      <p:to>
                                        <p:strVal val="hidden"/>
                                      </p:to>
                                    </p:set>
                                  </p:childTnLst>
                                </p:cTn>
                              </p:par>
                              <p:par>
                                <p:cTn id="6178" presetID="1" presetClass="exit" presetSubtype="0" fill="hold" grpId="2" nodeType="withEffect">
                                  <p:stCondLst>
                                    <p:cond delay="0"/>
                                  </p:stCondLst>
                                  <p:childTnLst>
                                    <p:set>
                                      <p:cBhvr>
                                        <p:cTn id="6179" dur="1" fill="hold">
                                          <p:stCondLst>
                                            <p:cond delay="0"/>
                                          </p:stCondLst>
                                        </p:cTn>
                                        <p:tgtEl>
                                          <p:spTgt spid="727"/>
                                        </p:tgtEl>
                                        <p:attrNameLst>
                                          <p:attrName>style.visibility</p:attrName>
                                        </p:attrNameLst>
                                      </p:cBhvr>
                                      <p:to>
                                        <p:strVal val="hidden"/>
                                      </p:to>
                                    </p:set>
                                  </p:childTnLst>
                                </p:cTn>
                              </p:par>
                              <p:par>
                                <p:cTn id="6180" presetID="1" presetClass="exit" presetSubtype="0" fill="hold" grpId="2" nodeType="withEffect">
                                  <p:stCondLst>
                                    <p:cond delay="0"/>
                                  </p:stCondLst>
                                  <p:childTnLst>
                                    <p:set>
                                      <p:cBhvr>
                                        <p:cTn id="6181" dur="1" fill="hold">
                                          <p:stCondLst>
                                            <p:cond delay="0"/>
                                          </p:stCondLst>
                                        </p:cTn>
                                        <p:tgtEl>
                                          <p:spTgt spid="688"/>
                                        </p:tgtEl>
                                        <p:attrNameLst>
                                          <p:attrName>style.visibility</p:attrName>
                                        </p:attrNameLst>
                                      </p:cBhvr>
                                      <p:to>
                                        <p:strVal val="hidden"/>
                                      </p:to>
                                    </p:set>
                                  </p:childTnLst>
                                </p:cTn>
                              </p:par>
                              <p:par>
                                <p:cTn id="6182" presetID="1" presetClass="exit" presetSubtype="0" fill="hold" grpId="2" nodeType="withEffect">
                                  <p:stCondLst>
                                    <p:cond delay="0"/>
                                  </p:stCondLst>
                                  <p:childTnLst>
                                    <p:set>
                                      <p:cBhvr>
                                        <p:cTn id="6183" dur="1" fill="hold">
                                          <p:stCondLst>
                                            <p:cond delay="0"/>
                                          </p:stCondLst>
                                        </p:cTn>
                                        <p:tgtEl>
                                          <p:spTgt spid="728"/>
                                        </p:tgtEl>
                                        <p:attrNameLst>
                                          <p:attrName>style.visibility</p:attrName>
                                        </p:attrNameLst>
                                      </p:cBhvr>
                                      <p:to>
                                        <p:strVal val="hidden"/>
                                      </p:to>
                                    </p:set>
                                  </p:childTnLst>
                                </p:cTn>
                              </p:par>
                              <p:par>
                                <p:cTn id="6184" presetID="1" presetClass="exit" presetSubtype="0" fill="hold" grpId="2" nodeType="withEffect">
                                  <p:stCondLst>
                                    <p:cond delay="0"/>
                                  </p:stCondLst>
                                  <p:childTnLst>
                                    <p:set>
                                      <p:cBhvr>
                                        <p:cTn id="6185" dur="1" fill="hold">
                                          <p:stCondLst>
                                            <p:cond delay="0"/>
                                          </p:stCondLst>
                                        </p:cTn>
                                        <p:tgtEl>
                                          <p:spTgt spid="726"/>
                                        </p:tgtEl>
                                        <p:attrNameLst>
                                          <p:attrName>style.visibility</p:attrName>
                                        </p:attrNameLst>
                                      </p:cBhvr>
                                      <p:to>
                                        <p:strVal val="hidden"/>
                                      </p:to>
                                    </p:set>
                                  </p:childTnLst>
                                </p:cTn>
                              </p:par>
                              <p:par>
                                <p:cTn id="6186" presetID="1" presetClass="entr" presetSubtype="0" fill="hold" grpId="12" nodeType="withEffect">
                                  <p:stCondLst>
                                    <p:cond delay="0"/>
                                  </p:stCondLst>
                                  <p:childTnLst>
                                    <p:set>
                                      <p:cBhvr>
                                        <p:cTn id="6187" dur="1" fill="hold">
                                          <p:stCondLst>
                                            <p:cond delay="0"/>
                                          </p:stCondLst>
                                        </p:cTn>
                                        <p:tgtEl>
                                          <p:spTgt spid="631"/>
                                        </p:tgtEl>
                                        <p:attrNameLst>
                                          <p:attrName>style.visibility</p:attrName>
                                        </p:attrNameLst>
                                      </p:cBhvr>
                                      <p:to>
                                        <p:strVal val="visible"/>
                                      </p:to>
                                    </p:set>
                                  </p:childTnLst>
                                </p:cTn>
                              </p:par>
                              <p:par>
                                <p:cTn id="6188" presetID="1" presetClass="entr" presetSubtype="0" fill="hold" grpId="12" nodeType="withEffect">
                                  <p:stCondLst>
                                    <p:cond delay="0"/>
                                  </p:stCondLst>
                                  <p:childTnLst>
                                    <p:set>
                                      <p:cBhvr>
                                        <p:cTn id="6189" dur="1" fill="hold">
                                          <p:stCondLst>
                                            <p:cond delay="0"/>
                                          </p:stCondLst>
                                        </p:cTn>
                                        <p:tgtEl>
                                          <p:spTgt spid="632"/>
                                        </p:tgtEl>
                                        <p:attrNameLst>
                                          <p:attrName>style.visibility</p:attrName>
                                        </p:attrNameLst>
                                      </p:cBhvr>
                                      <p:to>
                                        <p:strVal val="visible"/>
                                      </p:to>
                                    </p:set>
                                  </p:childTnLst>
                                </p:cTn>
                              </p:par>
                              <p:par>
                                <p:cTn id="6190" presetID="1" presetClass="entr" presetSubtype="0" fill="hold" grpId="12" nodeType="withEffect">
                                  <p:stCondLst>
                                    <p:cond delay="0"/>
                                  </p:stCondLst>
                                  <p:childTnLst>
                                    <p:set>
                                      <p:cBhvr>
                                        <p:cTn id="6191" dur="1" fill="hold">
                                          <p:stCondLst>
                                            <p:cond delay="0"/>
                                          </p:stCondLst>
                                        </p:cTn>
                                        <p:tgtEl>
                                          <p:spTgt spid="630"/>
                                        </p:tgtEl>
                                        <p:attrNameLst>
                                          <p:attrName>style.visibility</p:attrName>
                                        </p:attrNameLst>
                                      </p:cBhvr>
                                      <p:to>
                                        <p:strVal val="visible"/>
                                      </p:to>
                                    </p:set>
                                  </p:childTnLst>
                                </p:cTn>
                              </p:par>
                              <p:par>
                                <p:cTn id="6192" presetID="1" presetClass="entr" presetSubtype="0" fill="hold" grpId="12" nodeType="withEffect">
                                  <p:stCondLst>
                                    <p:cond delay="0"/>
                                  </p:stCondLst>
                                  <p:childTnLst>
                                    <p:set>
                                      <p:cBhvr>
                                        <p:cTn id="6193" dur="1" fill="hold">
                                          <p:stCondLst>
                                            <p:cond delay="0"/>
                                          </p:stCondLst>
                                        </p:cTn>
                                        <p:tgtEl>
                                          <p:spTgt spid="629"/>
                                        </p:tgtEl>
                                        <p:attrNameLst>
                                          <p:attrName>style.visibility</p:attrName>
                                        </p:attrNameLst>
                                      </p:cBhvr>
                                      <p:to>
                                        <p:strVal val="visible"/>
                                      </p:to>
                                    </p:set>
                                  </p:childTnLst>
                                </p:cTn>
                              </p:par>
                              <p:par>
                                <p:cTn id="6194" presetID="1" presetClass="exit" presetSubtype="0" fill="hold" grpId="2" nodeType="withEffect">
                                  <p:stCondLst>
                                    <p:cond delay="0"/>
                                  </p:stCondLst>
                                  <p:childTnLst>
                                    <p:set>
                                      <p:cBhvr>
                                        <p:cTn id="6195" dur="1" fill="hold">
                                          <p:stCondLst>
                                            <p:cond delay="0"/>
                                          </p:stCondLst>
                                        </p:cTn>
                                        <p:tgtEl>
                                          <p:spTgt spid="615"/>
                                        </p:tgtEl>
                                        <p:attrNameLst>
                                          <p:attrName>style.visibility</p:attrName>
                                        </p:attrNameLst>
                                      </p:cBhvr>
                                      <p:to>
                                        <p:strVal val="hidden"/>
                                      </p:to>
                                    </p:set>
                                  </p:childTnLst>
                                </p:cTn>
                              </p:par>
                              <p:par>
                                <p:cTn id="6196" presetID="1" presetClass="exit" presetSubtype="0" fill="hold" grpId="6" nodeType="withEffect">
                                  <p:stCondLst>
                                    <p:cond delay="0"/>
                                  </p:stCondLst>
                                  <p:childTnLst>
                                    <p:set>
                                      <p:cBhvr>
                                        <p:cTn id="6197" dur="1" fill="hold">
                                          <p:stCondLst>
                                            <p:cond delay="0"/>
                                          </p:stCondLst>
                                        </p:cTn>
                                        <p:tgtEl>
                                          <p:spTgt spid="624"/>
                                        </p:tgtEl>
                                        <p:attrNameLst>
                                          <p:attrName>style.visibility</p:attrName>
                                        </p:attrNameLst>
                                      </p:cBhvr>
                                      <p:to>
                                        <p:strVal val="hidden"/>
                                      </p:to>
                                    </p:set>
                                  </p:childTnLst>
                                </p:cTn>
                              </p:par>
                              <p:par>
                                <p:cTn id="6198" presetID="1" presetClass="exit" presetSubtype="0" fill="hold" grpId="2" nodeType="withEffect">
                                  <p:stCondLst>
                                    <p:cond delay="0"/>
                                  </p:stCondLst>
                                  <p:childTnLst>
                                    <p:set>
                                      <p:cBhvr>
                                        <p:cTn id="6199" dur="1" fill="hold">
                                          <p:stCondLst>
                                            <p:cond delay="0"/>
                                          </p:stCondLst>
                                        </p:cTn>
                                        <p:tgtEl>
                                          <p:spTgt spid="616"/>
                                        </p:tgtEl>
                                        <p:attrNameLst>
                                          <p:attrName>style.visibility</p:attrName>
                                        </p:attrNameLst>
                                      </p:cBhvr>
                                      <p:to>
                                        <p:strVal val="hidden"/>
                                      </p:to>
                                    </p:set>
                                  </p:childTnLst>
                                </p:cTn>
                              </p:par>
                              <p:par>
                                <p:cTn id="6200" presetID="1" presetClass="exit" presetSubtype="0" fill="hold" grpId="2" nodeType="withEffect">
                                  <p:stCondLst>
                                    <p:cond delay="0"/>
                                  </p:stCondLst>
                                  <p:childTnLst>
                                    <p:set>
                                      <p:cBhvr>
                                        <p:cTn id="6201" dur="1" fill="hold">
                                          <p:stCondLst>
                                            <p:cond delay="0"/>
                                          </p:stCondLst>
                                        </p:cTn>
                                        <p:tgtEl>
                                          <p:spTgt spid="617"/>
                                        </p:tgtEl>
                                        <p:attrNameLst>
                                          <p:attrName>style.visibility</p:attrName>
                                        </p:attrNameLst>
                                      </p:cBhvr>
                                      <p:to>
                                        <p:strVal val="hidden"/>
                                      </p:to>
                                    </p:set>
                                  </p:childTnLst>
                                </p:cTn>
                              </p:par>
                              <p:par>
                                <p:cTn id="6202" presetID="1" presetClass="exit" presetSubtype="0" fill="hold" grpId="2" nodeType="withEffect">
                                  <p:stCondLst>
                                    <p:cond delay="0"/>
                                  </p:stCondLst>
                                  <p:childTnLst>
                                    <p:set>
                                      <p:cBhvr>
                                        <p:cTn id="6203" dur="1" fill="hold">
                                          <p:stCondLst>
                                            <p:cond delay="0"/>
                                          </p:stCondLst>
                                        </p:cTn>
                                        <p:tgtEl>
                                          <p:spTgt spid="626"/>
                                        </p:tgtEl>
                                        <p:attrNameLst>
                                          <p:attrName>style.visibility</p:attrName>
                                        </p:attrNameLst>
                                      </p:cBhvr>
                                      <p:to>
                                        <p:strVal val="hidden"/>
                                      </p:to>
                                    </p:set>
                                  </p:childTnLst>
                                </p:cTn>
                              </p:par>
                              <p:par>
                                <p:cTn id="6204" presetID="1" presetClass="exit" presetSubtype="0" fill="hold" grpId="2" nodeType="withEffect">
                                  <p:stCondLst>
                                    <p:cond delay="0"/>
                                  </p:stCondLst>
                                  <p:childTnLst>
                                    <p:set>
                                      <p:cBhvr>
                                        <p:cTn id="6205" dur="1" fill="hold">
                                          <p:stCondLst>
                                            <p:cond delay="0"/>
                                          </p:stCondLst>
                                        </p:cTn>
                                        <p:tgtEl>
                                          <p:spTgt spid="619"/>
                                        </p:tgtEl>
                                        <p:attrNameLst>
                                          <p:attrName>style.visibility</p:attrName>
                                        </p:attrNameLst>
                                      </p:cBhvr>
                                      <p:to>
                                        <p:strVal val="hidden"/>
                                      </p:to>
                                    </p:set>
                                  </p:childTnLst>
                                </p:cTn>
                              </p:par>
                              <p:par>
                                <p:cTn id="6206" presetID="1" presetClass="exit" presetSubtype="0" fill="hold" grpId="2" nodeType="withEffect">
                                  <p:stCondLst>
                                    <p:cond delay="0"/>
                                  </p:stCondLst>
                                  <p:childTnLst>
                                    <p:set>
                                      <p:cBhvr>
                                        <p:cTn id="6207" dur="1" fill="hold">
                                          <p:stCondLst>
                                            <p:cond delay="0"/>
                                          </p:stCondLst>
                                        </p:cTn>
                                        <p:tgtEl>
                                          <p:spTgt spid="620"/>
                                        </p:tgtEl>
                                        <p:attrNameLst>
                                          <p:attrName>style.visibility</p:attrName>
                                        </p:attrNameLst>
                                      </p:cBhvr>
                                      <p:to>
                                        <p:strVal val="hidden"/>
                                      </p:to>
                                    </p:set>
                                  </p:childTnLst>
                                </p:cTn>
                              </p:par>
                              <p:par>
                                <p:cTn id="6208" presetID="1" presetClass="exit" presetSubtype="0" fill="hold" grpId="2" nodeType="withEffect">
                                  <p:stCondLst>
                                    <p:cond delay="0"/>
                                  </p:stCondLst>
                                  <p:childTnLst>
                                    <p:set>
                                      <p:cBhvr>
                                        <p:cTn id="6209" dur="1" fill="hold">
                                          <p:stCondLst>
                                            <p:cond delay="0"/>
                                          </p:stCondLst>
                                        </p:cTn>
                                        <p:tgtEl>
                                          <p:spTgt spid="618"/>
                                        </p:tgtEl>
                                        <p:attrNameLst>
                                          <p:attrName>style.visibility</p:attrName>
                                        </p:attrNameLst>
                                      </p:cBhvr>
                                      <p:to>
                                        <p:strVal val="hidden"/>
                                      </p:to>
                                    </p:set>
                                  </p:childTnLst>
                                </p:cTn>
                              </p:par>
                              <p:par>
                                <p:cTn id="6210" presetID="1" presetClass="exit" presetSubtype="0" fill="hold" grpId="2" nodeType="withEffect">
                                  <p:stCondLst>
                                    <p:cond delay="0"/>
                                  </p:stCondLst>
                                  <p:childTnLst>
                                    <p:set>
                                      <p:cBhvr>
                                        <p:cTn id="6211" dur="1" fill="hold">
                                          <p:stCondLst>
                                            <p:cond delay="0"/>
                                          </p:stCondLst>
                                        </p:cTn>
                                        <p:tgtEl>
                                          <p:spTgt spid="639"/>
                                        </p:tgtEl>
                                        <p:attrNameLst>
                                          <p:attrName>style.visibility</p:attrName>
                                        </p:attrNameLst>
                                      </p:cBhvr>
                                      <p:to>
                                        <p:strVal val="hidden"/>
                                      </p:to>
                                    </p:set>
                                  </p:childTnLst>
                                </p:cTn>
                              </p:par>
                              <p:par>
                                <p:cTn id="6212" presetID="1" presetClass="exit" presetSubtype="0" fill="hold" grpId="6" nodeType="withEffect">
                                  <p:stCondLst>
                                    <p:cond delay="0"/>
                                  </p:stCondLst>
                                  <p:childTnLst>
                                    <p:set>
                                      <p:cBhvr>
                                        <p:cTn id="6213" dur="1" fill="hold">
                                          <p:stCondLst>
                                            <p:cond delay="0"/>
                                          </p:stCondLst>
                                        </p:cTn>
                                        <p:tgtEl>
                                          <p:spTgt spid="623"/>
                                        </p:tgtEl>
                                        <p:attrNameLst>
                                          <p:attrName>style.visibility</p:attrName>
                                        </p:attrNameLst>
                                      </p:cBhvr>
                                      <p:to>
                                        <p:strVal val="hidden"/>
                                      </p:to>
                                    </p:set>
                                  </p:childTnLst>
                                </p:cTn>
                              </p:par>
                              <p:par>
                                <p:cTn id="6214" presetID="1" presetClass="exit" presetSubtype="0" fill="hold" grpId="2" nodeType="withEffect">
                                  <p:stCondLst>
                                    <p:cond delay="0"/>
                                  </p:stCondLst>
                                  <p:childTnLst>
                                    <p:set>
                                      <p:cBhvr>
                                        <p:cTn id="6215" dur="1" fill="hold">
                                          <p:stCondLst>
                                            <p:cond delay="0"/>
                                          </p:stCondLst>
                                        </p:cTn>
                                        <p:tgtEl>
                                          <p:spTgt spid="640"/>
                                        </p:tgtEl>
                                        <p:attrNameLst>
                                          <p:attrName>style.visibility</p:attrName>
                                        </p:attrNameLst>
                                      </p:cBhvr>
                                      <p:to>
                                        <p:strVal val="hidden"/>
                                      </p:to>
                                    </p:set>
                                  </p:childTnLst>
                                </p:cTn>
                              </p:par>
                              <p:par>
                                <p:cTn id="6216" presetID="1" presetClass="exit" presetSubtype="0" fill="hold" grpId="2" nodeType="withEffect">
                                  <p:stCondLst>
                                    <p:cond delay="0"/>
                                  </p:stCondLst>
                                  <p:childTnLst>
                                    <p:set>
                                      <p:cBhvr>
                                        <p:cTn id="6217" dur="1" fill="hold">
                                          <p:stCondLst>
                                            <p:cond delay="0"/>
                                          </p:stCondLst>
                                        </p:cTn>
                                        <p:tgtEl>
                                          <p:spTgt spid="641"/>
                                        </p:tgtEl>
                                        <p:attrNameLst>
                                          <p:attrName>style.visibility</p:attrName>
                                        </p:attrNameLst>
                                      </p:cBhvr>
                                      <p:to>
                                        <p:strVal val="hidden"/>
                                      </p:to>
                                    </p:set>
                                  </p:childTnLst>
                                </p:cTn>
                              </p:par>
                              <p:par>
                                <p:cTn id="6218" presetID="1" presetClass="exit" presetSubtype="0" fill="hold" grpId="2" nodeType="withEffect">
                                  <p:stCondLst>
                                    <p:cond delay="0"/>
                                  </p:stCondLst>
                                  <p:childTnLst>
                                    <p:set>
                                      <p:cBhvr>
                                        <p:cTn id="6219" dur="1" fill="hold">
                                          <p:stCondLst>
                                            <p:cond delay="0"/>
                                          </p:stCondLst>
                                        </p:cTn>
                                        <p:tgtEl>
                                          <p:spTgt spid="643"/>
                                        </p:tgtEl>
                                        <p:attrNameLst>
                                          <p:attrName>style.visibility</p:attrName>
                                        </p:attrNameLst>
                                      </p:cBhvr>
                                      <p:to>
                                        <p:strVal val="hidden"/>
                                      </p:to>
                                    </p:set>
                                  </p:childTnLst>
                                </p:cTn>
                              </p:par>
                              <p:par>
                                <p:cTn id="6220" presetID="1" presetClass="exit" presetSubtype="0" fill="hold" grpId="2" nodeType="withEffect">
                                  <p:stCondLst>
                                    <p:cond delay="0"/>
                                  </p:stCondLst>
                                  <p:childTnLst>
                                    <p:set>
                                      <p:cBhvr>
                                        <p:cTn id="6221" dur="1" fill="hold">
                                          <p:stCondLst>
                                            <p:cond delay="0"/>
                                          </p:stCondLst>
                                        </p:cTn>
                                        <p:tgtEl>
                                          <p:spTgt spid="644"/>
                                        </p:tgtEl>
                                        <p:attrNameLst>
                                          <p:attrName>style.visibility</p:attrName>
                                        </p:attrNameLst>
                                      </p:cBhvr>
                                      <p:to>
                                        <p:strVal val="hidden"/>
                                      </p:to>
                                    </p:set>
                                  </p:childTnLst>
                                </p:cTn>
                              </p:par>
                              <p:par>
                                <p:cTn id="6222" presetID="1" presetClass="exit" presetSubtype="0" fill="hold" grpId="2" nodeType="withEffect">
                                  <p:stCondLst>
                                    <p:cond delay="0"/>
                                  </p:stCondLst>
                                  <p:childTnLst>
                                    <p:set>
                                      <p:cBhvr>
                                        <p:cTn id="6223" dur="1" fill="hold">
                                          <p:stCondLst>
                                            <p:cond delay="0"/>
                                          </p:stCondLst>
                                        </p:cTn>
                                        <p:tgtEl>
                                          <p:spTgt spid="642"/>
                                        </p:tgtEl>
                                        <p:attrNameLst>
                                          <p:attrName>style.visibility</p:attrName>
                                        </p:attrNameLst>
                                      </p:cBhvr>
                                      <p:to>
                                        <p:strVal val="hidden"/>
                                      </p:to>
                                    </p:set>
                                  </p:childTnLst>
                                </p:cTn>
                              </p:par>
                              <p:par>
                                <p:cTn id="6224" presetID="1" presetClass="exit" presetSubtype="0" fill="hold" grpId="2" nodeType="withEffect">
                                  <p:stCondLst>
                                    <p:cond delay="0"/>
                                  </p:stCondLst>
                                  <p:childTnLst>
                                    <p:set>
                                      <p:cBhvr>
                                        <p:cTn id="6225" dur="1" fill="hold">
                                          <p:stCondLst>
                                            <p:cond delay="0"/>
                                          </p:stCondLst>
                                        </p:cTn>
                                        <p:tgtEl>
                                          <p:spTgt spid="625"/>
                                        </p:tgtEl>
                                        <p:attrNameLst>
                                          <p:attrName>style.visibility</p:attrName>
                                        </p:attrNameLst>
                                      </p:cBhvr>
                                      <p:to>
                                        <p:strVal val="hidden"/>
                                      </p:to>
                                    </p:set>
                                  </p:childTnLst>
                                </p:cTn>
                              </p:par>
                              <p:par>
                                <p:cTn id="6226" presetID="1" presetClass="exit" presetSubtype="0" fill="hold" grpId="2" nodeType="withEffect">
                                  <p:stCondLst>
                                    <p:cond delay="0"/>
                                  </p:stCondLst>
                                  <p:childTnLst>
                                    <p:set>
                                      <p:cBhvr>
                                        <p:cTn id="6227" dur="1" fill="hold">
                                          <p:stCondLst>
                                            <p:cond delay="0"/>
                                          </p:stCondLst>
                                        </p:cTn>
                                        <p:tgtEl>
                                          <p:spTgt spid="651"/>
                                        </p:tgtEl>
                                        <p:attrNameLst>
                                          <p:attrName>style.visibility</p:attrName>
                                        </p:attrNameLst>
                                      </p:cBhvr>
                                      <p:to>
                                        <p:strVal val="hidden"/>
                                      </p:to>
                                    </p:set>
                                  </p:childTnLst>
                                </p:cTn>
                              </p:par>
                              <p:par>
                                <p:cTn id="6228" presetID="1" presetClass="exit" presetSubtype="0" fill="hold" grpId="2" nodeType="withEffect">
                                  <p:stCondLst>
                                    <p:cond delay="0"/>
                                  </p:stCondLst>
                                  <p:childTnLst>
                                    <p:set>
                                      <p:cBhvr>
                                        <p:cTn id="6229" dur="1" fill="hold">
                                          <p:stCondLst>
                                            <p:cond delay="0"/>
                                          </p:stCondLst>
                                        </p:cTn>
                                        <p:tgtEl>
                                          <p:spTgt spid="627"/>
                                        </p:tgtEl>
                                        <p:attrNameLst>
                                          <p:attrName>style.visibility</p:attrName>
                                        </p:attrNameLst>
                                      </p:cBhvr>
                                      <p:to>
                                        <p:strVal val="hidden"/>
                                      </p:to>
                                    </p:set>
                                  </p:childTnLst>
                                </p:cTn>
                              </p:par>
                              <p:par>
                                <p:cTn id="6230" presetID="1" presetClass="exit" presetSubtype="0" fill="hold" grpId="2" nodeType="withEffect">
                                  <p:stCondLst>
                                    <p:cond delay="0"/>
                                  </p:stCondLst>
                                  <p:childTnLst>
                                    <p:set>
                                      <p:cBhvr>
                                        <p:cTn id="6231" dur="1" fill="hold">
                                          <p:stCondLst>
                                            <p:cond delay="0"/>
                                          </p:stCondLst>
                                        </p:cTn>
                                        <p:tgtEl>
                                          <p:spTgt spid="652"/>
                                        </p:tgtEl>
                                        <p:attrNameLst>
                                          <p:attrName>style.visibility</p:attrName>
                                        </p:attrNameLst>
                                      </p:cBhvr>
                                      <p:to>
                                        <p:strVal val="hidden"/>
                                      </p:to>
                                    </p:set>
                                  </p:childTnLst>
                                </p:cTn>
                              </p:par>
                              <p:par>
                                <p:cTn id="6232" presetID="1" presetClass="exit" presetSubtype="0" fill="hold" grpId="2" nodeType="withEffect">
                                  <p:stCondLst>
                                    <p:cond delay="0"/>
                                  </p:stCondLst>
                                  <p:childTnLst>
                                    <p:set>
                                      <p:cBhvr>
                                        <p:cTn id="6233" dur="1" fill="hold">
                                          <p:stCondLst>
                                            <p:cond delay="0"/>
                                          </p:stCondLst>
                                        </p:cTn>
                                        <p:tgtEl>
                                          <p:spTgt spid="653"/>
                                        </p:tgtEl>
                                        <p:attrNameLst>
                                          <p:attrName>style.visibility</p:attrName>
                                        </p:attrNameLst>
                                      </p:cBhvr>
                                      <p:to>
                                        <p:strVal val="hidden"/>
                                      </p:to>
                                    </p:set>
                                  </p:childTnLst>
                                </p:cTn>
                              </p:par>
                              <p:par>
                                <p:cTn id="6234" presetID="1" presetClass="exit" presetSubtype="0" fill="hold" grpId="6" nodeType="withEffect">
                                  <p:stCondLst>
                                    <p:cond delay="0"/>
                                  </p:stCondLst>
                                  <p:childTnLst>
                                    <p:set>
                                      <p:cBhvr>
                                        <p:cTn id="6235" dur="1" fill="hold">
                                          <p:stCondLst>
                                            <p:cond delay="0"/>
                                          </p:stCondLst>
                                        </p:cTn>
                                        <p:tgtEl>
                                          <p:spTgt spid="622"/>
                                        </p:tgtEl>
                                        <p:attrNameLst>
                                          <p:attrName>style.visibility</p:attrName>
                                        </p:attrNameLst>
                                      </p:cBhvr>
                                      <p:to>
                                        <p:strVal val="hidden"/>
                                      </p:to>
                                    </p:set>
                                  </p:childTnLst>
                                </p:cTn>
                              </p:par>
                              <p:par>
                                <p:cTn id="6236" presetID="1" presetClass="exit" presetSubtype="0" fill="hold" grpId="2" nodeType="withEffect">
                                  <p:stCondLst>
                                    <p:cond delay="0"/>
                                  </p:stCondLst>
                                  <p:childTnLst>
                                    <p:set>
                                      <p:cBhvr>
                                        <p:cTn id="6237" dur="1" fill="hold">
                                          <p:stCondLst>
                                            <p:cond delay="0"/>
                                          </p:stCondLst>
                                        </p:cTn>
                                        <p:tgtEl>
                                          <p:spTgt spid="655"/>
                                        </p:tgtEl>
                                        <p:attrNameLst>
                                          <p:attrName>style.visibility</p:attrName>
                                        </p:attrNameLst>
                                      </p:cBhvr>
                                      <p:to>
                                        <p:strVal val="hidden"/>
                                      </p:to>
                                    </p:set>
                                  </p:childTnLst>
                                </p:cTn>
                              </p:par>
                              <p:par>
                                <p:cTn id="6238" presetID="1" presetClass="exit" presetSubtype="0" fill="hold" grpId="2" nodeType="withEffect">
                                  <p:stCondLst>
                                    <p:cond delay="0"/>
                                  </p:stCondLst>
                                  <p:childTnLst>
                                    <p:set>
                                      <p:cBhvr>
                                        <p:cTn id="6239" dur="1" fill="hold">
                                          <p:stCondLst>
                                            <p:cond delay="0"/>
                                          </p:stCondLst>
                                        </p:cTn>
                                        <p:tgtEl>
                                          <p:spTgt spid="656"/>
                                        </p:tgtEl>
                                        <p:attrNameLst>
                                          <p:attrName>style.visibility</p:attrName>
                                        </p:attrNameLst>
                                      </p:cBhvr>
                                      <p:to>
                                        <p:strVal val="hidden"/>
                                      </p:to>
                                    </p:set>
                                  </p:childTnLst>
                                </p:cTn>
                              </p:par>
                              <p:par>
                                <p:cTn id="6240" presetID="1" presetClass="exit" presetSubtype="0" fill="hold" grpId="2" nodeType="withEffect">
                                  <p:stCondLst>
                                    <p:cond delay="0"/>
                                  </p:stCondLst>
                                  <p:childTnLst>
                                    <p:set>
                                      <p:cBhvr>
                                        <p:cTn id="6241" dur="1" fill="hold">
                                          <p:stCondLst>
                                            <p:cond delay="0"/>
                                          </p:stCondLst>
                                        </p:cTn>
                                        <p:tgtEl>
                                          <p:spTgt spid="654"/>
                                        </p:tgtEl>
                                        <p:attrNameLst>
                                          <p:attrName>style.visibility</p:attrName>
                                        </p:attrNameLst>
                                      </p:cBhvr>
                                      <p:to>
                                        <p:strVal val="hidden"/>
                                      </p:to>
                                    </p:set>
                                  </p:childTnLst>
                                </p:cTn>
                              </p:par>
                              <p:par>
                                <p:cTn id="6242" presetID="1" presetClass="exit" presetSubtype="0" fill="hold" grpId="2" nodeType="withEffect">
                                  <p:stCondLst>
                                    <p:cond delay="0"/>
                                  </p:stCondLst>
                                  <p:childTnLst>
                                    <p:set>
                                      <p:cBhvr>
                                        <p:cTn id="6243" dur="1" fill="hold">
                                          <p:stCondLst>
                                            <p:cond delay="0"/>
                                          </p:stCondLst>
                                        </p:cTn>
                                        <p:tgtEl>
                                          <p:spTgt spid="663"/>
                                        </p:tgtEl>
                                        <p:attrNameLst>
                                          <p:attrName>style.visibility</p:attrName>
                                        </p:attrNameLst>
                                      </p:cBhvr>
                                      <p:to>
                                        <p:strVal val="hidden"/>
                                      </p:to>
                                    </p:set>
                                  </p:childTnLst>
                                </p:cTn>
                              </p:par>
                              <p:par>
                                <p:cTn id="6244" presetID="1" presetClass="exit" presetSubtype="0" fill="hold" grpId="6" nodeType="withEffect">
                                  <p:stCondLst>
                                    <p:cond delay="0"/>
                                  </p:stCondLst>
                                  <p:childTnLst>
                                    <p:set>
                                      <p:cBhvr>
                                        <p:cTn id="6245" dur="1" fill="hold">
                                          <p:stCondLst>
                                            <p:cond delay="0"/>
                                          </p:stCondLst>
                                        </p:cTn>
                                        <p:tgtEl>
                                          <p:spTgt spid="621"/>
                                        </p:tgtEl>
                                        <p:attrNameLst>
                                          <p:attrName>style.visibility</p:attrName>
                                        </p:attrNameLst>
                                      </p:cBhvr>
                                      <p:to>
                                        <p:strVal val="hidden"/>
                                      </p:to>
                                    </p:set>
                                  </p:childTnLst>
                                </p:cTn>
                              </p:par>
                              <p:par>
                                <p:cTn id="6246" presetID="1" presetClass="exit" presetSubtype="0" fill="hold" grpId="2" nodeType="withEffect">
                                  <p:stCondLst>
                                    <p:cond delay="0"/>
                                  </p:stCondLst>
                                  <p:childTnLst>
                                    <p:set>
                                      <p:cBhvr>
                                        <p:cTn id="6247" dur="1" fill="hold">
                                          <p:stCondLst>
                                            <p:cond delay="0"/>
                                          </p:stCondLst>
                                        </p:cTn>
                                        <p:tgtEl>
                                          <p:spTgt spid="664"/>
                                        </p:tgtEl>
                                        <p:attrNameLst>
                                          <p:attrName>style.visibility</p:attrName>
                                        </p:attrNameLst>
                                      </p:cBhvr>
                                      <p:to>
                                        <p:strVal val="hidden"/>
                                      </p:to>
                                    </p:set>
                                  </p:childTnLst>
                                </p:cTn>
                              </p:par>
                              <p:par>
                                <p:cTn id="6248" presetID="1" presetClass="exit" presetSubtype="0" fill="hold" grpId="2" nodeType="withEffect">
                                  <p:stCondLst>
                                    <p:cond delay="0"/>
                                  </p:stCondLst>
                                  <p:childTnLst>
                                    <p:set>
                                      <p:cBhvr>
                                        <p:cTn id="6249" dur="1" fill="hold">
                                          <p:stCondLst>
                                            <p:cond delay="0"/>
                                          </p:stCondLst>
                                        </p:cTn>
                                        <p:tgtEl>
                                          <p:spTgt spid="665"/>
                                        </p:tgtEl>
                                        <p:attrNameLst>
                                          <p:attrName>style.visibility</p:attrName>
                                        </p:attrNameLst>
                                      </p:cBhvr>
                                      <p:to>
                                        <p:strVal val="hidden"/>
                                      </p:to>
                                    </p:set>
                                  </p:childTnLst>
                                </p:cTn>
                              </p:par>
                              <p:par>
                                <p:cTn id="6250" presetID="1" presetClass="exit" presetSubtype="0" fill="hold" grpId="2" nodeType="withEffect">
                                  <p:stCondLst>
                                    <p:cond delay="0"/>
                                  </p:stCondLst>
                                  <p:childTnLst>
                                    <p:set>
                                      <p:cBhvr>
                                        <p:cTn id="6251" dur="1" fill="hold">
                                          <p:stCondLst>
                                            <p:cond delay="0"/>
                                          </p:stCondLst>
                                        </p:cTn>
                                        <p:tgtEl>
                                          <p:spTgt spid="667"/>
                                        </p:tgtEl>
                                        <p:attrNameLst>
                                          <p:attrName>style.visibility</p:attrName>
                                        </p:attrNameLst>
                                      </p:cBhvr>
                                      <p:to>
                                        <p:strVal val="hidden"/>
                                      </p:to>
                                    </p:set>
                                  </p:childTnLst>
                                </p:cTn>
                              </p:par>
                              <p:par>
                                <p:cTn id="6252" presetID="1" presetClass="exit" presetSubtype="0" fill="hold" grpId="2" nodeType="withEffect">
                                  <p:stCondLst>
                                    <p:cond delay="0"/>
                                  </p:stCondLst>
                                  <p:childTnLst>
                                    <p:set>
                                      <p:cBhvr>
                                        <p:cTn id="6253" dur="1" fill="hold">
                                          <p:stCondLst>
                                            <p:cond delay="0"/>
                                          </p:stCondLst>
                                        </p:cTn>
                                        <p:tgtEl>
                                          <p:spTgt spid="628"/>
                                        </p:tgtEl>
                                        <p:attrNameLst>
                                          <p:attrName>style.visibility</p:attrName>
                                        </p:attrNameLst>
                                      </p:cBhvr>
                                      <p:to>
                                        <p:strVal val="hidden"/>
                                      </p:to>
                                    </p:set>
                                  </p:childTnLst>
                                </p:cTn>
                              </p:par>
                              <p:par>
                                <p:cTn id="6254" presetID="1" presetClass="exit" presetSubtype="0" fill="hold" grpId="2" nodeType="withEffect">
                                  <p:stCondLst>
                                    <p:cond delay="0"/>
                                  </p:stCondLst>
                                  <p:childTnLst>
                                    <p:set>
                                      <p:cBhvr>
                                        <p:cTn id="6255" dur="1" fill="hold">
                                          <p:stCondLst>
                                            <p:cond delay="0"/>
                                          </p:stCondLst>
                                        </p:cTn>
                                        <p:tgtEl>
                                          <p:spTgt spid="668"/>
                                        </p:tgtEl>
                                        <p:attrNameLst>
                                          <p:attrName>style.visibility</p:attrName>
                                        </p:attrNameLst>
                                      </p:cBhvr>
                                      <p:to>
                                        <p:strVal val="hidden"/>
                                      </p:to>
                                    </p:set>
                                  </p:childTnLst>
                                </p:cTn>
                              </p:par>
                              <p:par>
                                <p:cTn id="6256" presetID="1" presetClass="exit" presetSubtype="0" fill="hold" grpId="2" nodeType="withEffect">
                                  <p:stCondLst>
                                    <p:cond delay="0"/>
                                  </p:stCondLst>
                                  <p:childTnLst>
                                    <p:set>
                                      <p:cBhvr>
                                        <p:cTn id="6257" dur="1" fill="hold">
                                          <p:stCondLst>
                                            <p:cond delay="0"/>
                                          </p:stCondLst>
                                        </p:cTn>
                                        <p:tgtEl>
                                          <p:spTgt spid="666"/>
                                        </p:tgtEl>
                                        <p:attrNameLst>
                                          <p:attrName>style.visibility</p:attrName>
                                        </p:attrNameLst>
                                      </p:cBhvr>
                                      <p:to>
                                        <p:strVal val="hidden"/>
                                      </p:to>
                                    </p:set>
                                  </p:childTnLst>
                                </p:cTn>
                              </p:par>
                            </p:childTnLst>
                          </p:cTn>
                        </p:par>
                      </p:childTnLst>
                    </p:cTn>
                  </p:par>
                </p:childTnLst>
              </p:cTn>
              <p:nextCondLst>
                <p:cond evt="onClick" delay="0">
                  <p:tgtEl>
                    <p:spTgt spid="66"/>
                  </p:tgtEl>
                </p:cond>
              </p:nextCondLst>
            </p:seq>
          </p:childTnLst>
        </p:cTn>
      </p:par>
    </p:tnLst>
    <p:bldLst>
      <p:bldP spid="8" grpId="0" animBg="1"/>
      <p:bldP spid="8" grpId="1" animBg="1"/>
      <p:bldP spid="8" grpId="2" animBg="1"/>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4" grpId="3" animBg="1"/>
      <p:bldP spid="14" grpId="4" animBg="1"/>
      <p:bldP spid="14" grpId="5" animBg="1"/>
      <p:bldP spid="14" grpId="6" animBg="1"/>
      <p:bldP spid="15" grpId="0" animBg="1"/>
      <p:bldP spid="15" grpId="1" animBg="1"/>
      <p:bldP spid="15" grpId="2" animBg="1"/>
      <p:bldP spid="15" grpId="3" animBg="1"/>
      <p:bldP spid="15" grpId="4" animBg="1"/>
      <p:bldP spid="15" grpId="5" animBg="1"/>
      <p:bldP spid="15" grpId="6" animBg="1"/>
      <p:bldP spid="16" grpId="0" animBg="1"/>
      <p:bldP spid="16" grpId="1" animBg="1"/>
      <p:bldP spid="16" grpId="2" animBg="1"/>
      <p:bldP spid="16" grpId="3" animBg="1"/>
      <p:bldP spid="16" grpId="4" animBg="1"/>
      <p:bldP spid="16" grpId="5" animBg="1"/>
      <p:bldP spid="16" grpId="6" animBg="1"/>
      <p:bldP spid="17" grpId="0" animBg="1"/>
      <p:bldP spid="17" grpId="1" animBg="1"/>
      <p:bldP spid="17" grpId="2" animBg="1"/>
      <p:bldP spid="17" grpId="3" animBg="1"/>
      <p:bldP spid="17" grpId="4" animBg="1"/>
      <p:bldP spid="17" grpId="5" animBg="1"/>
      <p:bldP spid="17" grpId="6" animBg="1"/>
      <p:bldP spid="18" grpId="0" animBg="1"/>
      <p:bldP spid="18" grpId="1" animBg="1"/>
      <p:bldP spid="18" grpId="2" animBg="1"/>
      <p:bldP spid="19" grpId="0" animBg="1"/>
      <p:bldP spid="19" grpId="1" animBg="1"/>
      <p:bldP spid="19" grpId="2" animBg="1"/>
      <p:bldP spid="20" grpId="0" animBg="1"/>
      <p:bldP spid="20" grpId="1" animBg="1"/>
      <p:bldP spid="20" grpId="2" animBg="1"/>
      <p:bldP spid="21" grpId="0" animBg="1"/>
      <p:bldP spid="21" grpId="1" animBg="1"/>
      <p:bldP spid="21" grpId="2" animBg="1"/>
      <p:bldP spid="22" grpId="0" animBg="1"/>
      <p:bldP spid="22" grpId="1" animBg="1"/>
      <p:bldP spid="22" grpId="2" animBg="1"/>
      <p:bldP spid="22" grpId="3" animBg="1"/>
      <p:bldP spid="22" grpId="4" animBg="1"/>
      <p:bldP spid="22" grpId="5" animBg="1"/>
      <p:bldP spid="22" grpId="6" animBg="1"/>
      <p:bldP spid="22" grpId="7" animBg="1"/>
      <p:bldP spid="22" grpId="8" animBg="1"/>
      <p:bldP spid="22" grpId="9" animBg="1"/>
      <p:bldP spid="22" grpId="10" animBg="1"/>
      <p:bldP spid="22" grpId="11" animBg="1"/>
      <p:bldP spid="22" grpId="12" animBg="1"/>
      <p:bldP spid="23" grpId="0" animBg="1"/>
      <p:bldP spid="23" grpId="1" animBg="1"/>
      <p:bldP spid="23" grpId="2" animBg="1"/>
      <p:bldP spid="23" grpId="3" animBg="1"/>
      <p:bldP spid="23" grpId="4" animBg="1"/>
      <p:bldP spid="23" grpId="5" animBg="1"/>
      <p:bldP spid="23" grpId="6" animBg="1"/>
      <p:bldP spid="23" grpId="7" animBg="1"/>
      <p:bldP spid="23" grpId="8" animBg="1"/>
      <p:bldP spid="23" grpId="9" animBg="1"/>
      <p:bldP spid="23" grpId="10" animBg="1"/>
      <p:bldP spid="23" grpId="11" animBg="1"/>
      <p:bldP spid="23" grpId="12" animBg="1"/>
      <p:bldP spid="24" grpId="0" animBg="1"/>
      <p:bldP spid="24" grpId="1" animBg="1"/>
      <p:bldP spid="24" grpId="2" animBg="1"/>
      <p:bldP spid="24" grpId="3" animBg="1"/>
      <p:bldP spid="24" grpId="4" animBg="1"/>
      <p:bldP spid="24" grpId="5" animBg="1"/>
      <p:bldP spid="24" grpId="6" animBg="1"/>
      <p:bldP spid="24" grpId="7" animBg="1"/>
      <p:bldP spid="24" grpId="8" animBg="1"/>
      <p:bldP spid="24" grpId="9" animBg="1"/>
      <p:bldP spid="24" grpId="10" animBg="1"/>
      <p:bldP spid="24" grpId="11" animBg="1"/>
      <p:bldP spid="24" grpId="12" animBg="1"/>
      <p:bldP spid="25" grpId="0" animBg="1"/>
      <p:bldP spid="25" grpId="1" animBg="1"/>
      <p:bldP spid="25" grpId="2" animBg="1"/>
      <p:bldP spid="25" grpId="3" animBg="1"/>
      <p:bldP spid="25" grpId="4" animBg="1"/>
      <p:bldP spid="25" grpId="5" animBg="1"/>
      <p:bldP spid="25" grpId="6" animBg="1"/>
      <p:bldP spid="25" grpId="7" animBg="1"/>
      <p:bldP spid="25" grpId="8" animBg="1"/>
      <p:bldP spid="25" grpId="9" animBg="1"/>
      <p:bldP spid="25" grpId="10" animBg="1"/>
      <p:bldP spid="25" grpId="11" animBg="1"/>
      <p:bldP spid="25" grpId="12" animBg="1"/>
      <p:bldP spid="32" grpId="0" animBg="1"/>
      <p:bldP spid="32" grpId="1" animBg="1"/>
      <p:bldP spid="32" grpId="2" animBg="1"/>
      <p:bldP spid="33" grpId="0" animBg="1"/>
      <p:bldP spid="33" grpId="1" animBg="1"/>
      <p:bldP spid="33" grpId="2" animBg="1"/>
      <p:bldP spid="34" grpId="0" animBg="1"/>
      <p:bldP spid="34" grpId="1" animBg="1"/>
      <p:bldP spid="34" grpId="2" animBg="1"/>
      <p:bldP spid="35" grpId="0" animBg="1"/>
      <p:bldP spid="35" grpId="1" animBg="1"/>
      <p:bldP spid="35" grpId="2" animBg="1"/>
      <p:bldP spid="36" grpId="0" animBg="1"/>
      <p:bldP spid="36" grpId="1" animBg="1"/>
      <p:bldP spid="36" grpId="2" animBg="1"/>
      <p:bldP spid="37" grpId="0" animBg="1"/>
      <p:bldP spid="37" grpId="1" animBg="1"/>
      <p:bldP spid="37" grpId="2" animBg="1"/>
      <p:bldP spid="44" grpId="0" animBg="1"/>
      <p:bldP spid="44" grpId="1" animBg="1"/>
      <p:bldP spid="44" grpId="2" animBg="1"/>
      <p:bldP spid="45" grpId="0" animBg="1"/>
      <p:bldP spid="45" grpId="1" animBg="1"/>
      <p:bldP spid="45" grpId="2" animBg="1"/>
      <p:bldP spid="46" grpId="0" animBg="1"/>
      <p:bldP spid="46" grpId="1" animBg="1"/>
      <p:bldP spid="46" grpId="2" animBg="1"/>
      <p:bldP spid="47" grpId="0" animBg="1"/>
      <p:bldP spid="47" grpId="1" animBg="1"/>
      <p:bldP spid="47" grpId="2" animBg="1"/>
      <p:bldP spid="48" grpId="0" animBg="1"/>
      <p:bldP spid="48" grpId="1" animBg="1"/>
      <p:bldP spid="48" grpId="2" animBg="1"/>
      <p:bldP spid="49" grpId="0" animBg="1"/>
      <p:bldP spid="49" grpId="1" animBg="1"/>
      <p:bldP spid="49" grpId="2" animBg="1"/>
      <p:bldP spid="56" grpId="0" animBg="1"/>
      <p:bldP spid="56" grpId="1" animBg="1"/>
      <p:bldP spid="56" grpId="2" animBg="1"/>
      <p:bldP spid="57" grpId="0" animBg="1"/>
      <p:bldP spid="57" grpId="1" animBg="1"/>
      <p:bldP spid="57" grpId="2" animBg="1"/>
      <p:bldP spid="58" grpId="0" animBg="1"/>
      <p:bldP spid="58" grpId="1" animBg="1"/>
      <p:bldP spid="58" grpId="2" animBg="1"/>
      <p:bldP spid="59" grpId="0" animBg="1"/>
      <p:bldP spid="59" grpId="1" animBg="1"/>
      <p:bldP spid="59" grpId="2" animBg="1"/>
      <p:bldP spid="60" grpId="0" animBg="1"/>
      <p:bldP spid="60" grpId="1" animBg="1"/>
      <p:bldP spid="60" grpId="2" animBg="1"/>
      <p:bldP spid="61" grpId="0" animBg="1"/>
      <p:bldP spid="61" grpId="1" animBg="1"/>
      <p:bldP spid="61" grpId="2" animBg="1"/>
      <p:bldP spid="67" grpId="0" animBg="1"/>
      <p:bldP spid="67" grpId="1" animBg="1"/>
      <p:bldP spid="67" grpId="2" animBg="1"/>
      <p:bldP spid="75" grpId="0" animBg="1"/>
      <p:bldP spid="75" grpId="1" animBg="1"/>
      <p:bldP spid="75" grpId="2" animBg="1"/>
      <p:bldP spid="76" grpId="0" animBg="1"/>
      <p:bldP spid="76" grpId="1" animBg="1"/>
      <p:bldP spid="76" grpId="2" animBg="1"/>
      <p:bldP spid="77" grpId="0" animBg="1"/>
      <p:bldP spid="77" grpId="1" animBg="1"/>
      <p:bldP spid="77" grpId="2" animBg="1"/>
      <p:bldP spid="78" grpId="0" animBg="1"/>
      <p:bldP spid="78" grpId="1" animBg="1"/>
      <p:bldP spid="78" grpId="2" animBg="1"/>
      <p:bldP spid="79" grpId="0" animBg="1"/>
      <p:bldP spid="79" grpId="1" animBg="1"/>
      <p:bldP spid="79" grpId="2" animBg="1"/>
      <p:bldP spid="80" grpId="0" animBg="1"/>
      <p:bldP spid="80" grpId="1" animBg="1"/>
      <p:bldP spid="80" grpId="2" animBg="1"/>
      <p:bldP spid="81" grpId="0" animBg="1"/>
      <p:bldP spid="81" grpId="1" animBg="1"/>
      <p:bldP spid="81" grpId="2" animBg="1"/>
      <p:bldP spid="81" grpId="3" animBg="1"/>
      <p:bldP spid="81" grpId="4" animBg="1"/>
      <p:bldP spid="81" grpId="5" animBg="1"/>
      <p:bldP spid="81" grpId="6" animBg="1"/>
      <p:bldP spid="82" grpId="0" animBg="1"/>
      <p:bldP spid="82" grpId="1" animBg="1"/>
      <p:bldP spid="82" grpId="2" animBg="1"/>
      <p:bldP spid="82" grpId="3" animBg="1"/>
      <p:bldP spid="82" grpId="4" animBg="1"/>
      <p:bldP spid="82" grpId="5" animBg="1"/>
      <p:bldP spid="82" grpId="6" animBg="1"/>
      <p:bldP spid="83" grpId="0" animBg="1"/>
      <p:bldP spid="83" grpId="1" animBg="1"/>
      <p:bldP spid="83" grpId="2" animBg="1"/>
      <p:bldP spid="83" grpId="3" animBg="1"/>
      <p:bldP spid="83" grpId="4" animBg="1"/>
      <p:bldP spid="83" grpId="5" animBg="1"/>
      <p:bldP spid="83" grpId="6" animBg="1"/>
      <p:bldP spid="84" grpId="0" animBg="1"/>
      <p:bldP spid="84" grpId="1" animBg="1"/>
      <p:bldP spid="84" grpId="2" animBg="1"/>
      <p:bldP spid="84" grpId="3" animBg="1"/>
      <p:bldP spid="84" grpId="4" animBg="1"/>
      <p:bldP spid="84" grpId="5" animBg="1"/>
      <p:bldP spid="84" grpId="6" animBg="1"/>
      <p:bldP spid="85" grpId="0" animBg="1"/>
      <p:bldP spid="85" grpId="1" animBg="1"/>
      <p:bldP spid="85" grpId="2" animBg="1"/>
      <p:bldP spid="86" grpId="0" animBg="1"/>
      <p:bldP spid="86" grpId="1" animBg="1"/>
      <p:bldP spid="86" grpId="2" animBg="1"/>
      <p:bldP spid="87" grpId="0" animBg="1"/>
      <p:bldP spid="87" grpId="1" animBg="1"/>
      <p:bldP spid="87" grpId="2" animBg="1"/>
      <p:bldP spid="88" grpId="0" animBg="1"/>
      <p:bldP spid="88" grpId="1" animBg="1"/>
      <p:bldP spid="88" grpId="2" animBg="1"/>
      <p:bldP spid="89" grpId="0" animBg="1"/>
      <p:bldP spid="89" grpId="1" animBg="1"/>
      <p:bldP spid="89" grpId="2" animBg="1"/>
      <p:bldP spid="89" grpId="3" animBg="1"/>
      <p:bldP spid="89" grpId="4" animBg="1"/>
      <p:bldP spid="89" grpId="5" animBg="1"/>
      <p:bldP spid="89" grpId="6" animBg="1"/>
      <p:bldP spid="89" grpId="7" animBg="1"/>
      <p:bldP spid="89" grpId="8" animBg="1"/>
      <p:bldP spid="89" grpId="9" animBg="1"/>
      <p:bldP spid="89" grpId="10" animBg="1"/>
      <p:bldP spid="89" grpId="11" animBg="1"/>
      <p:bldP spid="89" grpId="12" animBg="1"/>
      <p:bldP spid="90" grpId="0" animBg="1"/>
      <p:bldP spid="90" grpId="1" animBg="1"/>
      <p:bldP spid="90" grpId="2" animBg="1"/>
      <p:bldP spid="90" grpId="3" animBg="1"/>
      <p:bldP spid="90" grpId="4" animBg="1"/>
      <p:bldP spid="90" grpId="5" animBg="1"/>
      <p:bldP spid="90" grpId="6" animBg="1"/>
      <p:bldP spid="90" grpId="7" animBg="1"/>
      <p:bldP spid="90" grpId="8" animBg="1"/>
      <p:bldP spid="90" grpId="9" animBg="1"/>
      <p:bldP spid="90" grpId="10" animBg="1"/>
      <p:bldP spid="90" grpId="11" animBg="1"/>
      <p:bldP spid="90" grpId="12" animBg="1"/>
      <p:bldP spid="91" grpId="0" animBg="1"/>
      <p:bldP spid="91" grpId="1" animBg="1"/>
      <p:bldP spid="91" grpId="2" animBg="1"/>
      <p:bldP spid="91" grpId="3" animBg="1"/>
      <p:bldP spid="91" grpId="4" animBg="1"/>
      <p:bldP spid="91" grpId="5" animBg="1"/>
      <p:bldP spid="91" grpId="6" animBg="1"/>
      <p:bldP spid="91" grpId="7" animBg="1"/>
      <p:bldP spid="91" grpId="8" animBg="1"/>
      <p:bldP spid="91" grpId="9" animBg="1"/>
      <p:bldP spid="91" grpId="10" animBg="1"/>
      <p:bldP spid="91" grpId="11" animBg="1"/>
      <p:bldP spid="91" grpId="12" animBg="1"/>
      <p:bldP spid="92" grpId="0" animBg="1"/>
      <p:bldP spid="92" grpId="1" animBg="1"/>
      <p:bldP spid="92" grpId="2" animBg="1"/>
      <p:bldP spid="92" grpId="3" animBg="1"/>
      <p:bldP spid="92" grpId="4" animBg="1"/>
      <p:bldP spid="92" grpId="5" animBg="1"/>
      <p:bldP spid="92" grpId="6" animBg="1"/>
      <p:bldP spid="92" grpId="7" animBg="1"/>
      <p:bldP spid="92" grpId="8" animBg="1"/>
      <p:bldP spid="92" grpId="9" animBg="1"/>
      <p:bldP spid="92" grpId="10" animBg="1"/>
      <p:bldP spid="92" grpId="11" animBg="1"/>
      <p:bldP spid="92" grpId="12" animBg="1"/>
      <p:bldP spid="99" grpId="0" animBg="1"/>
      <p:bldP spid="99" grpId="1" animBg="1"/>
      <p:bldP spid="99" grpId="2" animBg="1"/>
      <p:bldP spid="100" grpId="0" animBg="1"/>
      <p:bldP spid="100" grpId="1" animBg="1"/>
      <p:bldP spid="100" grpId="2" animBg="1"/>
      <p:bldP spid="101" grpId="0" animBg="1"/>
      <p:bldP spid="101" grpId="1" animBg="1"/>
      <p:bldP spid="101" grpId="2" animBg="1"/>
      <p:bldP spid="102" grpId="0" animBg="1"/>
      <p:bldP spid="102" grpId="1" animBg="1"/>
      <p:bldP spid="102" grpId="2" animBg="1"/>
      <p:bldP spid="103" grpId="0" animBg="1"/>
      <p:bldP spid="103" grpId="1" animBg="1"/>
      <p:bldP spid="103" grpId="2" animBg="1"/>
      <p:bldP spid="104" grpId="0" animBg="1"/>
      <p:bldP spid="104" grpId="1" animBg="1"/>
      <p:bldP spid="104" grpId="2" animBg="1"/>
      <p:bldP spid="111" grpId="0" animBg="1"/>
      <p:bldP spid="111" grpId="1" animBg="1"/>
      <p:bldP spid="111" grpId="2" animBg="1"/>
      <p:bldP spid="112" grpId="0" animBg="1"/>
      <p:bldP spid="112" grpId="1" animBg="1"/>
      <p:bldP spid="112" grpId="2" animBg="1"/>
      <p:bldP spid="113" grpId="0" animBg="1"/>
      <p:bldP spid="113" grpId="1" animBg="1"/>
      <p:bldP spid="113" grpId="2" animBg="1"/>
      <p:bldP spid="114" grpId="0" animBg="1"/>
      <p:bldP spid="114" grpId="1" animBg="1"/>
      <p:bldP spid="114" grpId="2" animBg="1"/>
      <p:bldP spid="115" grpId="0" animBg="1"/>
      <p:bldP spid="115" grpId="1" animBg="1"/>
      <p:bldP spid="115" grpId="2" animBg="1"/>
      <p:bldP spid="116" grpId="0" animBg="1"/>
      <p:bldP spid="116" grpId="1" animBg="1"/>
      <p:bldP spid="116" grpId="2" animBg="1"/>
      <p:bldP spid="123" grpId="0" animBg="1"/>
      <p:bldP spid="123" grpId="1" animBg="1"/>
      <p:bldP spid="123" grpId="2" animBg="1"/>
      <p:bldP spid="124" grpId="0" animBg="1"/>
      <p:bldP spid="124" grpId="1" animBg="1"/>
      <p:bldP spid="124" grpId="2" animBg="1"/>
      <p:bldP spid="125" grpId="0" animBg="1"/>
      <p:bldP spid="125" grpId="1" animBg="1"/>
      <p:bldP spid="125" grpId="2" animBg="1"/>
      <p:bldP spid="126" grpId="0" animBg="1"/>
      <p:bldP spid="126" grpId="1" animBg="1"/>
      <p:bldP spid="126" grpId="2" animBg="1"/>
      <p:bldP spid="127" grpId="0" animBg="1"/>
      <p:bldP spid="127" grpId="1" animBg="1"/>
      <p:bldP spid="127" grpId="2" animBg="1"/>
      <p:bldP spid="128" grpId="0" animBg="1"/>
      <p:bldP spid="128" grpId="1" animBg="1"/>
      <p:bldP spid="128" grpId="2" animBg="1"/>
      <p:bldP spid="135" grpId="0" animBg="1"/>
      <p:bldP spid="135" grpId="1" animBg="1"/>
      <p:bldP spid="135" grpId="2" animBg="1"/>
      <p:bldP spid="136" grpId="0" animBg="1"/>
      <p:bldP spid="136" grpId="1" animBg="1"/>
      <p:bldP spid="136" grpId="2" animBg="1"/>
      <p:bldP spid="137" grpId="0" animBg="1"/>
      <p:bldP spid="137" grpId="1" animBg="1"/>
      <p:bldP spid="137" grpId="2" animBg="1"/>
      <p:bldP spid="138" grpId="0" animBg="1"/>
      <p:bldP spid="138" grpId="1" animBg="1"/>
      <p:bldP spid="138" grpId="2" animBg="1"/>
      <p:bldP spid="139" grpId="0" animBg="1"/>
      <p:bldP spid="139" grpId="1" animBg="1"/>
      <p:bldP spid="139" grpId="2" animBg="1"/>
      <p:bldP spid="140" grpId="0" animBg="1"/>
      <p:bldP spid="140" grpId="1" animBg="1"/>
      <p:bldP spid="140" grpId="2" animBg="1"/>
      <p:bldP spid="141" grpId="0" animBg="1"/>
      <p:bldP spid="141" grpId="1" animBg="1"/>
      <p:bldP spid="141" grpId="2" animBg="1"/>
      <p:bldP spid="141" grpId="3" animBg="1"/>
      <p:bldP spid="141" grpId="4" animBg="1"/>
      <p:bldP spid="141" grpId="5" animBg="1"/>
      <p:bldP spid="141" grpId="6" animBg="1"/>
      <p:bldP spid="142" grpId="0" animBg="1"/>
      <p:bldP spid="142" grpId="1" animBg="1"/>
      <p:bldP spid="142" grpId="2" animBg="1"/>
      <p:bldP spid="142" grpId="3" animBg="1"/>
      <p:bldP spid="142" grpId="4" animBg="1"/>
      <p:bldP spid="142" grpId="5" animBg="1"/>
      <p:bldP spid="142" grpId="6" animBg="1"/>
      <p:bldP spid="143" grpId="0" animBg="1"/>
      <p:bldP spid="143" grpId="1" animBg="1"/>
      <p:bldP spid="143" grpId="2" animBg="1"/>
      <p:bldP spid="143" grpId="3" animBg="1"/>
      <p:bldP spid="143" grpId="4" animBg="1"/>
      <p:bldP spid="143" grpId="5" animBg="1"/>
      <p:bldP spid="143" grpId="6" animBg="1"/>
      <p:bldP spid="144" grpId="0" animBg="1"/>
      <p:bldP spid="144" grpId="1" animBg="1"/>
      <p:bldP spid="144" grpId="2" animBg="1"/>
      <p:bldP spid="144" grpId="3" animBg="1"/>
      <p:bldP spid="144" grpId="4" animBg="1"/>
      <p:bldP spid="144" grpId="5" animBg="1"/>
      <p:bldP spid="144" grpId="6" animBg="1"/>
      <p:bldP spid="145" grpId="0" animBg="1"/>
      <p:bldP spid="145" grpId="1" animBg="1"/>
      <p:bldP spid="145" grpId="2" animBg="1"/>
      <p:bldP spid="146" grpId="0" animBg="1"/>
      <p:bldP spid="146" grpId="1" animBg="1"/>
      <p:bldP spid="146" grpId="2" animBg="1"/>
      <p:bldP spid="147" grpId="0" animBg="1"/>
      <p:bldP spid="147" grpId="1" animBg="1"/>
      <p:bldP spid="147" grpId="2" animBg="1"/>
      <p:bldP spid="148" grpId="0" animBg="1"/>
      <p:bldP spid="148" grpId="1" animBg="1"/>
      <p:bldP spid="148" grpId="2" animBg="1"/>
      <p:bldP spid="149" grpId="0" animBg="1"/>
      <p:bldP spid="149" grpId="1" animBg="1"/>
      <p:bldP spid="149" grpId="2" animBg="1"/>
      <p:bldP spid="149" grpId="3" animBg="1"/>
      <p:bldP spid="149" grpId="4" animBg="1"/>
      <p:bldP spid="149" grpId="5" animBg="1"/>
      <p:bldP spid="149" grpId="6" animBg="1"/>
      <p:bldP spid="149" grpId="7" animBg="1"/>
      <p:bldP spid="149" grpId="8" animBg="1"/>
      <p:bldP spid="149" grpId="9" animBg="1"/>
      <p:bldP spid="149" grpId="10" animBg="1"/>
      <p:bldP spid="149" grpId="11" animBg="1"/>
      <p:bldP spid="149" grpId="12" animBg="1"/>
      <p:bldP spid="150" grpId="0" animBg="1"/>
      <p:bldP spid="150" grpId="1" animBg="1"/>
      <p:bldP spid="150" grpId="2" animBg="1"/>
      <p:bldP spid="150" grpId="3" animBg="1"/>
      <p:bldP spid="150" grpId="4" animBg="1"/>
      <p:bldP spid="150" grpId="5" animBg="1"/>
      <p:bldP spid="150" grpId="6" animBg="1"/>
      <p:bldP spid="150" grpId="7" animBg="1"/>
      <p:bldP spid="150" grpId="8" animBg="1"/>
      <p:bldP spid="150" grpId="9" animBg="1"/>
      <p:bldP spid="150" grpId="10" animBg="1"/>
      <p:bldP spid="150" grpId="11" animBg="1"/>
      <p:bldP spid="150" grpId="12" animBg="1"/>
      <p:bldP spid="151" grpId="0" animBg="1"/>
      <p:bldP spid="151" grpId="1" animBg="1"/>
      <p:bldP spid="151" grpId="2" animBg="1"/>
      <p:bldP spid="151" grpId="3" animBg="1"/>
      <p:bldP spid="151" grpId="4" animBg="1"/>
      <p:bldP spid="151" grpId="5" animBg="1"/>
      <p:bldP spid="151" grpId="6" animBg="1"/>
      <p:bldP spid="151" grpId="7" animBg="1"/>
      <p:bldP spid="151" grpId="8" animBg="1"/>
      <p:bldP spid="151" grpId="9" animBg="1"/>
      <p:bldP spid="151" grpId="10" animBg="1"/>
      <p:bldP spid="151" grpId="11" animBg="1"/>
      <p:bldP spid="151" grpId="12" animBg="1"/>
      <p:bldP spid="152" grpId="0" animBg="1"/>
      <p:bldP spid="152" grpId="1" animBg="1"/>
      <p:bldP spid="152" grpId="2" animBg="1"/>
      <p:bldP spid="152" grpId="3" animBg="1"/>
      <p:bldP spid="152" grpId="4" animBg="1"/>
      <p:bldP spid="152" grpId="5" animBg="1"/>
      <p:bldP spid="152" grpId="6" animBg="1"/>
      <p:bldP spid="152" grpId="7" animBg="1"/>
      <p:bldP spid="152" grpId="8" animBg="1"/>
      <p:bldP spid="152" grpId="9" animBg="1"/>
      <p:bldP spid="152" grpId="10" animBg="1"/>
      <p:bldP spid="152" grpId="11" animBg="1"/>
      <p:bldP spid="152" grpId="12" animBg="1"/>
      <p:bldP spid="159" grpId="0" animBg="1"/>
      <p:bldP spid="159" grpId="1" animBg="1"/>
      <p:bldP spid="159" grpId="2" animBg="1"/>
      <p:bldP spid="160" grpId="0" animBg="1"/>
      <p:bldP spid="160" grpId="1" animBg="1"/>
      <p:bldP spid="160" grpId="2" animBg="1"/>
      <p:bldP spid="161" grpId="0" animBg="1"/>
      <p:bldP spid="161" grpId="1" animBg="1"/>
      <p:bldP spid="161" grpId="2" animBg="1"/>
      <p:bldP spid="162" grpId="0" animBg="1"/>
      <p:bldP spid="162" grpId="1" animBg="1"/>
      <p:bldP spid="162" grpId="2" animBg="1"/>
      <p:bldP spid="163" grpId="0" animBg="1"/>
      <p:bldP spid="163" grpId="1" animBg="1"/>
      <p:bldP spid="163" grpId="2" animBg="1"/>
      <p:bldP spid="164" grpId="0" animBg="1"/>
      <p:bldP spid="164" grpId="1" animBg="1"/>
      <p:bldP spid="164" grpId="2" animBg="1"/>
      <p:bldP spid="171" grpId="0" animBg="1"/>
      <p:bldP spid="171" grpId="1" animBg="1"/>
      <p:bldP spid="171" grpId="2" animBg="1"/>
      <p:bldP spid="172" grpId="0" animBg="1"/>
      <p:bldP spid="172" grpId="1" animBg="1"/>
      <p:bldP spid="172" grpId="2" animBg="1"/>
      <p:bldP spid="173" grpId="0" animBg="1"/>
      <p:bldP spid="173" grpId="1" animBg="1"/>
      <p:bldP spid="173" grpId="2" animBg="1"/>
      <p:bldP spid="174" grpId="0" animBg="1"/>
      <p:bldP spid="174" grpId="1" animBg="1"/>
      <p:bldP spid="174" grpId="2" animBg="1"/>
      <p:bldP spid="175" grpId="0" animBg="1"/>
      <p:bldP spid="175" grpId="1" animBg="1"/>
      <p:bldP spid="175" grpId="2" animBg="1"/>
      <p:bldP spid="176" grpId="0" animBg="1"/>
      <p:bldP spid="176" grpId="1" animBg="1"/>
      <p:bldP spid="176" grpId="2" animBg="1"/>
      <p:bldP spid="183" grpId="0" animBg="1"/>
      <p:bldP spid="183" grpId="1" animBg="1"/>
      <p:bldP spid="183" grpId="2" animBg="1"/>
      <p:bldP spid="184" grpId="0" animBg="1"/>
      <p:bldP spid="184" grpId="1" animBg="1"/>
      <p:bldP spid="184" grpId="2" animBg="1"/>
      <p:bldP spid="185" grpId="0" animBg="1"/>
      <p:bldP spid="185" grpId="1" animBg="1"/>
      <p:bldP spid="185" grpId="2" animBg="1"/>
      <p:bldP spid="186" grpId="0" animBg="1"/>
      <p:bldP spid="186" grpId="1" animBg="1"/>
      <p:bldP spid="186" grpId="2" animBg="1"/>
      <p:bldP spid="187" grpId="0" animBg="1"/>
      <p:bldP spid="187" grpId="1" animBg="1"/>
      <p:bldP spid="187" grpId="2" animBg="1"/>
      <p:bldP spid="188" grpId="0" animBg="1"/>
      <p:bldP spid="188" grpId="1" animBg="1"/>
      <p:bldP spid="188" grpId="2" animBg="1"/>
      <p:bldP spid="195" grpId="0" animBg="1"/>
      <p:bldP spid="195" grpId="1" animBg="1"/>
      <p:bldP spid="195" grpId="2" animBg="1"/>
      <p:bldP spid="196" grpId="0" animBg="1"/>
      <p:bldP spid="196" grpId="1" animBg="1"/>
      <p:bldP spid="196" grpId="2" animBg="1"/>
      <p:bldP spid="197" grpId="0" animBg="1"/>
      <p:bldP spid="197" grpId="1" animBg="1"/>
      <p:bldP spid="197" grpId="2" animBg="1"/>
      <p:bldP spid="198" grpId="0" animBg="1"/>
      <p:bldP spid="198" grpId="1" animBg="1"/>
      <p:bldP spid="198" grpId="2" animBg="1"/>
      <p:bldP spid="199" grpId="0" animBg="1"/>
      <p:bldP spid="199" grpId="1" animBg="1"/>
      <p:bldP spid="199" grpId="2" animBg="1"/>
      <p:bldP spid="200" grpId="0" animBg="1"/>
      <p:bldP spid="200" grpId="1" animBg="1"/>
      <p:bldP spid="200" grpId="2" animBg="1"/>
      <p:bldP spid="201" grpId="0" animBg="1"/>
      <p:bldP spid="201" grpId="1" animBg="1"/>
      <p:bldP spid="201" grpId="2" animBg="1"/>
      <p:bldP spid="201" grpId="3" animBg="1"/>
      <p:bldP spid="201" grpId="4" animBg="1"/>
      <p:bldP spid="201" grpId="5" animBg="1"/>
      <p:bldP spid="201" grpId="6" animBg="1"/>
      <p:bldP spid="202" grpId="0" animBg="1"/>
      <p:bldP spid="202" grpId="1" animBg="1"/>
      <p:bldP spid="202" grpId="2" animBg="1"/>
      <p:bldP spid="202" grpId="3" animBg="1"/>
      <p:bldP spid="202" grpId="4" animBg="1"/>
      <p:bldP spid="202" grpId="5" animBg="1"/>
      <p:bldP spid="202" grpId="6" animBg="1"/>
      <p:bldP spid="203" grpId="0" animBg="1"/>
      <p:bldP spid="203" grpId="1" animBg="1"/>
      <p:bldP spid="203" grpId="2" animBg="1"/>
      <p:bldP spid="203" grpId="3" animBg="1"/>
      <p:bldP spid="203" grpId="4" animBg="1"/>
      <p:bldP spid="203" grpId="5" animBg="1"/>
      <p:bldP spid="203" grpId="6" animBg="1"/>
      <p:bldP spid="204" grpId="0" animBg="1"/>
      <p:bldP spid="204" grpId="1" animBg="1"/>
      <p:bldP spid="204" grpId="2" animBg="1"/>
      <p:bldP spid="204" grpId="3" animBg="1"/>
      <p:bldP spid="204" grpId="4" animBg="1"/>
      <p:bldP spid="204" grpId="5" animBg="1"/>
      <p:bldP spid="204" grpId="6" animBg="1"/>
      <p:bldP spid="205" grpId="0" animBg="1"/>
      <p:bldP spid="205" grpId="1" animBg="1"/>
      <p:bldP spid="205" grpId="2" animBg="1"/>
      <p:bldP spid="206" grpId="0" animBg="1"/>
      <p:bldP spid="206" grpId="1" animBg="1"/>
      <p:bldP spid="206" grpId="2" animBg="1"/>
      <p:bldP spid="207" grpId="0" animBg="1"/>
      <p:bldP spid="207" grpId="1" animBg="1"/>
      <p:bldP spid="207" grpId="2" animBg="1"/>
      <p:bldP spid="208" grpId="0" animBg="1"/>
      <p:bldP spid="208" grpId="1" animBg="1"/>
      <p:bldP spid="208" grpId="2" animBg="1"/>
      <p:bldP spid="209" grpId="0" animBg="1"/>
      <p:bldP spid="209" grpId="1" animBg="1"/>
      <p:bldP spid="209" grpId="2" animBg="1"/>
      <p:bldP spid="209" grpId="3" animBg="1"/>
      <p:bldP spid="209" grpId="4" animBg="1"/>
      <p:bldP spid="209" grpId="5" animBg="1"/>
      <p:bldP spid="209" grpId="6" animBg="1"/>
      <p:bldP spid="209" grpId="7" animBg="1"/>
      <p:bldP spid="209" grpId="8" animBg="1"/>
      <p:bldP spid="209" grpId="9" animBg="1"/>
      <p:bldP spid="209" grpId="10" animBg="1"/>
      <p:bldP spid="209" grpId="11" animBg="1"/>
      <p:bldP spid="209" grpId="12" animBg="1"/>
      <p:bldP spid="210" grpId="0" animBg="1"/>
      <p:bldP spid="210" grpId="1" animBg="1"/>
      <p:bldP spid="210" grpId="2" animBg="1"/>
      <p:bldP spid="210" grpId="3" animBg="1"/>
      <p:bldP spid="210" grpId="4" animBg="1"/>
      <p:bldP spid="210" grpId="5" animBg="1"/>
      <p:bldP spid="210" grpId="6" animBg="1"/>
      <p:bldP spid="210" grpId="7" animBg="1"/>
      <p:bldP spid="210" grpId="8" animBg="1"/>
      <p:bldP spid="210" grpId="9" animBg="1"/>
      <p:bldP spid="210" grpId="10" animBg="1"/>
      <p:bldP spid="210" grpId="11" animBg="1"/>
      <p:bldP spid="210" grpId="12" animBg="1"/>
      <p:bldP spid="211" grpId="0" animBg="1"/>
      <p:bldP spid="211" grpId="1" animBg="1"/>
      <p:bldP spid="211" grpId="2" animBg="1"/>
      <p:bldP spid="211" grpId="3" animBg="1"/>
      <p:bldP spid="211" grpId="4" animBg="1"/>
      <p:bldP spid="211" grpId="5" animBg="1"/>
      <p:bldP spid="211" grpId="6" animBg="1"/>
      <p:bldP spid="211" grpId="7" animBg="1"/>
      <p:bldP spid="211" grpId="8" animBg="1"/>
      <p:bldP spid="211" grpId="9" animBg="1"/>
      <p:bldP spid="211" grpId="10" animBg="1"/>
      <p:bldP spid="211" grpId="11" animBg="1"/>
      <p:bldP spid="211" grpId="12" animBg="1"/>
      <p:bldP spid="212" grpId="0" animBg="1"/>
      <p:bldP spid="212" grpId="1" animBg="1"/>
      <p:bldP spid="212" grpId="2" animBg="1"/>
      <p:bldP spid="212" grpId="3" animBg="1"/>
      <p:bldP spid="212" grpId="4" animBg="1"/>
      <p:bldP spid="212" grpId="5" animBg="1"/>
      <p:bldP spid="212" grpId="6" animBg="1"/>
      <p:bldP spid="212" grpId="7" animBg="1"/>
      <p:bldP spid="212" grpId="8" animBg="1"/>
      <p:bldP spid="212" grpId="9" animBg="1"/>
      <p:bldP spid="212" grpId="10" animBg="1"/>
      <p:bldP spid="212" grpId="11" animBg="1"/>
      <p:bldP spid="212" grpId="12" animBg="1"/>
      <p:bldP spid="219" grpId="0" animBg="1"/>
      <p:bldP spid="219" grpId="1" animBg="1"/>
      <p:bldP spid="219" grpId="2" animBg="1"/>
      <p:bldP spid="220" grpId="0" animBg="1"/>
      <p:bldP spid="220" grpId="1" animBg="1"/>
      <p:bldP spid="220" grpId="2" animBg="1"/>
      <p:bldP spid="221" grpId="0" animBg="1"/>
      <p:bldP spid="221" grpId="1" animBg="1"/>
      <p:bldP spid="221" grpId="2" animBg="1"/>
      <p:bldP spid="222" grpId="0" animBg="1"/>
      <p:bldP spid="222" grpId="1" animBg="1"/>
      <p:bldP spid="222" grpId="2" animBg="1"/>
      <p:bldP spid="223" grpId="0" animBg="1"/>
      <p:bldP spid="223" grpId="1" animBg="1"/>
      <p:bldP spid="223" grpId="2" animBg="1"/>
      <p:bldP spid="224" grpId="0" animBg="1"/>
      <p:bldP spid="224" grpId="1" animBg="1"/>
      <p:bldP spid="224" grpId="2" animBg="1"/>
      <p:bldP spid="231" grpId="0" animBg="1"/>
      <p:bldP spid="231" grpId="1" animBg="1"/>
      <p:bldP spid="231" grpId="2" animBg="1"/>
      <p:bldP spid="232" grpId="0" animBg="1"/>
      <p:bldP spid="232" grpId="1" animBg="1"/>
      <p:bldP spid="232" grpId="2" animBg="1"/>
      <p:bldP spid="233" grpId="0" animBg="1"/>
      <p:bldP spid="233" grpId="1" animBg="1"/>
      <p:bldP spid="233" grpId="2" animBg="1"/>
      <p:bldP spid="234" grpId="0" animBg="1"/>
      <p:bldP spid="234" grpId="1" animBg="1"/>
      <p:bldP spid="234" grpId="2" animBg="1"/>
      <p:bldP spid="235" grpId="0" animBg="1"/>
      <p:bldP spid="235" grpId="1" animBg="1"/>
      <p:bldP spid="235" grpId="2" animBg="1"/>
      <p:bldP spid="236" grpId="0" animBg="1"/>
      <p:bldP spid="236" grpId="1" animBg="1"/>
      <p:bldP spid="236" grpId="2" animBg="1"/>
      <p:bldP spid="243" grpId="0" animBg="1"/>
      <p:bldP spid="243" grpId="1" animBg="1"/>
      <p:bldP spid="243" grpId="2" animBg="1"/>
      <p:bldP spid="244" grpId="0" animBg="1"/>
      <p:bldP spid="244" grpId="1" animBg="1"/>
      <p:bldP spid="244" grpId="2" animBg="1"/>
      <p:bldP spid="245" grpId="0" animBg="1"/>
      <p:bldP spid="245" grpId="1" animBg="1"/>
      <p:bldP spid="245" grpId="2" animBg="1"/>
      <p:bldP spid="246" grpId="0" animBg="1"/>
      <p:bldP spid="246" grpId="1" animBg="1"/>
      <p:bldP spid="246" grpId="2" animBg="1"/>
      <p:bldP spid="247" grpId="0" animBg="1"/>
      <p:bldP spid="247" grpId="1" animBg="1"/>
      <p:bldP spid="247" grpId="2" animBg="1"/>
      <p:bldP spid="248" grpId="0" animBg="1"/>
      <p:bldP spid="248" grpId="1" animBg="1"/>
      <p:bldP spid="248" grpId="2" animBg="1"/>
      <p:bldP spid="255" grpId="0" animBg="1"/>
      <p:bldP spid="255" grpId="1" animBg="1"/>
      <p:bldP spid="255" grpId="2" animBg="1"/>
      <p:bldP spid="256" grpId="0" animBg="1"/>
      <p:bldP spid="256" grpId="1" animBg="1"/>
      <p:bldP spid="256" grpId="2" animBg="1"/>
      <p:bldP spid="257" grpId="0" animBg="1"/>
      <p:bldP spid="257" grpId="1" animBg="1"/>
      <p:bldP spid="257" grpId="2" animBg="1"/>
      <p:bldP spid="258" grpId="0" animBg="1"/>
      <p:bldP spid="258" grpId="1" animBg="1"/>
      <p:bldP spid="258" grpId="2" animBg="1"/>
      <p:bldP spid="259" grpId="0" animBg="1"/>
      <p:bldP spid="259" grpId="1" animBg="1"/>
      <p:bldP spid="259" grpId="2" animBg="1"/>
      <p:bldP spid="260" grpId="0" animBg="1"/>
      <p:bldP spid="260" grpId="1" animBg="1"/>
      <p:bldP spid="260" grpId="2" animBg="1"/>
      <p:bldP spid="261" grpId="0" animBg="1"/>
      <p:bldP spid="261" grpId="1" animBg="1"/>
      <p:bldP spid="261" grpId="2" animBg="1"/>
      <p:bldP spid="261" grpId="3" animBg="1"/>
      <p:bldP spid="261" grpId="4" animBg="1"/>
      <p:bldP spid="261" grpId="5" animBg="1"/>
      <p:bldP spid="261" grpId="6" animBg="1"/>
      <p:bldP spid="262" grpId="0" animBg="1"/>
      <p:bldP spid="262" grpId="1" animBg="1"/>
      <p:bldP spid="262" grpId="2" animBg="1"/>
      <p:bldP spid="262" grpId="3" animBg="1"/>
      <p:bldP spid="262" grpId="4" animBg="1"/>
      <p:bldP spid="262" grpId="5" animBg="1"/>
      <p:bldP spid="262" grpId="6" animBg="1"/>
      <p:bldP spid="263" grpId="0" animBg="1"/>
      <p:bldP spid="263" grpId="1" animBg="1"/>
      <p:bldP spid="263" grpId="2" animBg="1"/>
      <p:bldP spid="263" grpId="3" animBg="1"/>
      <p:bldP spid="263" grpId="4" animBg="1"/>
      <p:bldP spid="263" grpId="5" animBg="1"/>
      <p:bldP spid="263" grpId="6" animBg="1"/>
      <p:bldP spid="264" grpId="0" animBg="1"/>
      <p:bldP spid="264" grpId="1" animBg="1"/>
      <p:bldP spid="264" grpId="2" animBg="1"/>
      <p:bldP spid="264" grpId="3" animBg="1"/>
      <p:bldP spid="264" grpId="4" animBg="1"/>
      <p:bldP spid="264" grpId="5" animBg="1"/>
      <p:bldP spid="264" grpId="6" animBg="1"/>
      <p:bldP spid="265" grpId="0" animBg="1"/>
      <p:bldP spid="265" grpId="1" animBg="1"/>
      <p:bldP spid="265" grpId="2" animBg="1"/>
      <p:bldP spid="266" grpId="0" animBg="1"/>
      <p:bldP spid="266" grpId="1" animBg="1"/>
      <p:bldP spid="266" grpId="2" animBg="1"/>
      <p:bldP spid="267" grpId="0" animBg="1"/>
      <p:bldP spid="267" grpId="1" animBg="1"/>
      <p:bldP spid="267" grpId="2" animBg="1"/>
      <p:bldP spid="268" grpId="0" animBg="1"/>
      <p:bldP spid="268" grpId="1" animBg="1"/>
      <p:bldP spid="268" grpId="2" animBg="1"/>
      <p:bldP spid="269" grpId="0" animBg="1"/>
      <p:bldP spid="269" grpId="1" animBg="1"/>
      <p:bldP spid="269" grpId="2" animBg="1"/>
      <p:bldP spid="269" grpId="3" animBg="1"/>
      <p:bldP spid="269" grpId="4" animBg="1"/>
      <p:bldP spid="269" grpId="5" animBg="1"/>
      <p:bldP spid="269" grpId="6" animBg="1"/>
      <p:bldP spid="269" grpId="7" animBg="1"/>
      <p:bldP spid="269" grpId="8" animBg="1"/>
      <p:bldP spid="269" grpId="9" animBg="1"/>
      <p:bldP spid="269" grpId="10" animBg="1"/>
      <p:bldP spid="269" grpId="11" animBg="1"/>
      <p:bldP spid="269" grpId="12" animBg="1"/>
      <p:bldP spid="270" grpId="0" animBg="1"/>
      <p:bldP spid="270" grpId="1" animBg="1"/>
      <p:bldP spid="270" grpId="2" animBg="1"/>
      <p:bldP spid="270" grpId="3" animBg="1"/>
      <p:bldP spid="270" grpId="4" animBg="1"/>
      <p:bldP spid="270" grpId="5" animBg="1"/>
      <p:bldP spid="270" grpId="6" animBg="1"/>
      <p:bldP spid="270" grpId="7" animBg="1"/>
      <p:bldP spid="270" grpId="8" animBg="1"/>
      <p:bldP spid="270" grpId="9" animBg="1"/>
      <p:bldP spid="270" grpId="10" animBg="1"/>
      <p:bldP spid="270" grpId="11" animBg="1"/>
      <p:bldP spid="270" grpId="12" animBg="1"/>
      <p:bldP spid="271" grpId="0" animBg="1"/>
      <p:bldP spid="271" grpId="1" animBg="1"/>
      <p:bldP spid="271" grpId="2" animBg="1"/>
      <p:bldP spid="271" grpId="3" animBg="1"/>
      <p:bldP spid="271" grpId="4" animBg="1"/>
      <p:bldP spid="271" grpId="5" animBg="1"/>
      <p:bldP spid="271" grpId="6" animBg="1"/>
      <p:bldP spid="271" grpId="7" animBg="1"/>
      <p:bldP spid="271" grpId="8" animBg="1"/>
      <p:bldP spid="271" grpId="9" animBg="1"/>
      <p:bldP spid="271" grpId="10" animBg="1"/>
      <p:bldP spid="271" grpId="11" animBg="1"/>
      <p:bldP spid="271" grpId="12" animBg="1"/>
      <p:bldP spid="272" grpId="0" animBg="1"/>
      <p:bldP spid="272" grpId="1" animBg="1"/>
      <p:bldP spid="272" grpId="2" animBg="1"/>
      <p:bldP spid="272" grpId="3" animBg="1"/>
      <p:bldP spid="272" grpId="4" animBg="1"/>
      <p:bldP spid="272" grpId="5" animBg="1"/>
      <p:bldP spid="272" grpId="6" animBg="1"/>
      <p:bldP spid="272" grpId="7" animBg="1"/>
      <p:bldP spid="272" grpId="8" animBg="1"/>
      <p:bldP spid="272" grpId="9" animBg="1"/>
      <p:bldP spid="272" grpId="10" animBg="1"/>
      <p:bldP spid="272" grpId="11" animBg="1"/>
      <p:bldP spid="272" grpId="12" animBg="1"/>
      <p:bldP spid="279" grpId="0" animBg="1"/>
      <p:bldP spid="279" grpId="1" animBg="1"/>
      <p:bldP spid="279" grpId="2" animBg="1"/>
      <p:bldP spid="280" grpId="0" animBg="1"/>
      <p:bldP spid="280" grpId="1" animBg="1"/>
      <p:bldP spid="280" grpId="2" animBg="1"/>
      <p:bldP spid="281" grpId="0" animBg="1"/>
      <p:bldP spid="281" grpId="1" animBg="1"/>
      <p:bldP spid="281" grpId="2" animBg="1"/>
      <p:bldP spid="282" grpId="0" animBg="1"/>
      <p:bldP spid="282" grpId="1" animBg="1"/>
      <p:bldP spid="282" grpId="2" animBg="1"/>
      <p:bldP spid="283" grpId="0" animBg="1"/>
      <p:bldP spid="283" grpId="1" animBg="1"/>
      <p:bldP spid="283" grpId="2" animBg="1"/>
      <p:bldP spid="284" grpId="0" animBg="1"/>
      <p:bldP spid="284" grpId="1" animBg="1"/>
      <p:bldP spid="284" grpId="2" animBg="1"/>
      <p:bldP spid="291" grpId="0" animBg="1"/>
      <p:bldP spid="291" grpId="1" animBg="1"/>
      <p:bldP spid="291" grpId="2" animBg="1"/>
      <p:bldP spid="292" grpId="0" animBg="1"/>
      <p:bldP spid="292" grpId="1" animBg="1"/>
      <p:bldP spid="292" grpId="2" animBg="1"/>
      <p:bldP spid="293" grpId="0" animBg="1"/>
      <p:bldP spid="293" grpId="1" animBg="1"/>
      <p:bldP spid="293" grpId="2" animBg="1"/>
      <p:bldP spid="294" grpId="0" animBg="1"/>
      <p:bldP spid="294" grpId="1" animBg="1"/>
      <p:bldP spid="294" grpId="2" animBg="1"/>
      <p:bldP spid="295" grpId="0" animBg="1"/>
      <p:bldP spid="295" grpId="1" animBg="1"/>
      <p:bldP spid="295" grpId="2" animBg="1"/>
      <p:bldP spid="296" grpId="0" animBg="1"/>
      <p:bldP spid="296" grpId="1" animBg="1"/>
      <p:bldP spid="296" grpId="2" animBg="1"/>
      <p:bldP spid="303" grpId="0" animBg="1"/>
      <p:bldP spid="303" grpId="1" animBg="1"/>
      <p:bldP spid="303" grpId="2" animBg="1"/>
      <p:bldP spid="304" grpId="0" animBg="1"/>
      <p:bldP spid="304" grpId="1" animBg="1"/>
      <p:bldP spid="304" grpId="2" animBg="1"/>
      <p:bldP spid="305" grpId="0" animBg="1"/>
      <p:bldP spid="305" grpId="1" animBg="1"/>
      <p:bldP spid="305" grpId="2" animBg="1"/>
      <p:bldP spid="306" grpId="0" animBg="1"/>
      <p:bldP spid="306" grpId="1" animBg="1"/>
      <p:bldP spid="306" grpId="2" animBg="1"/>
      <p:bldP spid="307" grpId="0" animBg="1"/>
      <p:bldP spid="307" grpId="1" animBg="1"/>
      <p:bldP spid="307" grpId="2" animBg="1"/>
      <p:bldP spid="308" grpId="0" animBg="1"/>
      <p:bldP spid="308" grpId="1" animBg="1"/>
      <p:bldP spid="308" grpId="2" animBg="1"/>
      <p:bldP spid="315" grpId="0" animBg="1"/>
      <p:bldP spid="315" grpId="1" animBg="1"/>
      <p:bldP spid="315" grpId="2" animBg="1"/>
      <p:bldP spid="316" grpId="0" animBg="1"/>
      <p:bldP spid="316" grpId="1" animBg="1"/>
      <p:bldP spid="316" grpId="2" animBg="1"/>
      <p:bldP spid="317" grpId="0" animBg="1"/>
      <p:bldP spid="317" grpId="1" animBg="1"/>
      <p:bldP spid="317" grpId="2" animBg="1"/>
      <p:bldP spid="318" grpId="0" animBg="1"/>
      <p:bldP spid="318" grpId="1" animBg="1"/>
      <p:bldP spid="318" grpId="2" animBg="1"/>
      <p:bldP spid="319" grpId="0" animBg="1"/>
      <p:bldP spid="319" grpId="1" animBg="1"/>
      <p:bldP spid="319" grpId="2" animBg="1"/>
      <p:bldP spid="320" grpId="0" animBg="1"/>
      <p:bldP spid="320" grpId="1" animBg="1"/>
      <p:bldP spid="320" grpId="2" animBg="1"/>
      <p:bldP spid="321" grpId="0" animBg="1"/>
      <p:bldP spid="321" grpId="1" animBg="1"/>
      <p:bldP spid="321" grpId="2" animBg="1"/>
      <p:bldP spid="321" grpId="3" animBg="1"/>
      <p:bldP spid="321" grpId="4" animBg="1"/>
      <p:bldP spid="321" grpId="5" animBg="1"/>
      <p:bldP spid="321" grpId="6" animBg="1"/>
      <p:bldP spid="322" grpId="0" animBg="1"/>
      <p:bldP spid="322" grpId="1" animBg="1"/>
      <p:bldP spid="322" grpId="2" animBg="1"/>
      <p:bldP spid="322" grpId="3" animBg="1"/>
      <p:bldP spid="322" grpId="4" animBg="1"/>
      <p:bldP spid="322" grpId="5" animBg="1"/>
      <p:bldP spid="322" grpId="6" animBg="1"/>
      <p:bldP spid="323" grpId="0" animBg="1"/>
      <p:bldP spid="323" grpId="1" animBg="1"/>
      <p:bldP spid="323" grpId="2" animBg="1"/>
      <p:bldP spid="323" grpId="3" animBg="1"/>
      <p:bldP spid="323" grpId="4" animBg="1"/>
      <p:bldP spid="323" grpId="5" animBg="1"/>
      <p:bldP spid="323" grpId="6" animBg="1"/>
      <p:bldP spid="324" grpId="0" animBg="1"/>
      <p:bldP spid="324" grpId="1" animBg="1"/>
      <p:bldP spid="324" grpId="2" animBg="1"/>
      <p:bldP spid="324" grpId="3" animBg="1"/>
      <p:bldP spid="324" grpId="4" animBg="1"/>
      <p:bldP spid="324" grpId="5" animBg="1"/>
      <p:bldP spid="324" grpId="6" animBg="1"/>
      <p:bldP spid="325" grpId="0" animBg="1"/>
      <p:bldP spid="325" grpId="1" animBg="1"/>
      <p:bldP spid="325" grpId="2" animBg="1"/>
      <p:bldP spid="326" grpId="0" animBg="1"/>
      <p:bldP spid="326" grpId="1" animBg="1"/>
      <p:bldP spid="326" grpId="2" animBg="1"/>
      <p:bldP spid="327" grpId="0" animBg="1"/>
      <p:bldP spid="327" grpId="1" animBg="1"/>
      <p:bldP spid="327" grpId="2" animBg="1"/>
      <p:bldP spid="328" grpId="0" animBg="1"/>
      <p:bldP spid="328" grpId="1" animBg="1"/>
      <p:bldP spid="328" grpId="2" animBg="1"/>
      <p:bldP spid="329" grpId="0" animBg="1"/>
      <p:bldP spid="329" grpId="1" animBg="1"/>
      <p:bldP spid="329" grpId="2" animBg="1"/>
      <p:bldP spid="329" grpId="3" animBg="1"/>
      <p:bldP spid="329" grpId="4" animBg="1"/>
      <p:bldP spid="329" grpId="5" animBg="1"/>
      <p:bldP spid="329" grpId="6" animBg="1"/>
      <p:bldP spid="329" grpId="7" animBg="1"/>
      <p:bldP spid="329" grpId="8" animBg="1"/>
      <p:bldP spid="329" grpId="9" animBg="1"/>
      <p:bldP spid="329" grpId="10" animBg="1"/>
      <p:bldP spid="329" grpId="11" animBg="1"/>
      <p:bldP spid="329" grpId="12" animBg="1"/>
      <p:bldP spid="330" grpId="0" animBg="1"/>
      <p:bldP spid="330" grpId="1" animBg="1"/>
      <p:bldP spid="330" grpId="2" animBg="1"/>
      <p:bldP spid="330" grpId="3" animBg="1"/>
      <p:bldP spid="330" grpId="4" animBg="1"/>
      <p:bldP spid="330" grpId="5" animBg="1"/>
      <p:bldP spid="330" grpId="6" animBg="1"/>
      <p:bldP spid="330" grpId="7" animBg="1"/>
      <p:bldP spid="330" grpId="8" animBg="1"/>
      <p:bldP spid="330" grpId="9" animBg="1"/>
      <p:bldP spid="330" grpId="10" animBg="1"/>
      <p:bldP spid="330" grpId="11" animBg="1"/>
      <p:bldP spid="330" grpId="12" animBg="1"/>
      <p:bldP spid="331" grpId="0" animBg="1"/>
      <p:bldP spid="331" grpId="1" animBg="1"/>
      <p:bldP spid="331" grpId="2" animBg="1"/>
      <p:bldP spid="331" grpId="3" animBg="1"/>
      <p:bldP spid="331" grpId="4" animBg="1"/>
      <p:bldP spid="331" grpId="5" animBg="1"/>
      <p:bldP spid="331" grpId="6" animBg="1"/>
      <p:bldP spid="331" grpId="7" animBg="1"/>
      <p:bldP spid="331" grpId="8" animBg="1"/>
      <p:bldP spid="331" grpId="9" animBg="1"/>
      <p:bldP spid="331" grpId="10" animBg="1"/>
      <p:bldP spid="331" grpId="11" animBg="1"/>
      <p:bldP spid="331" grpId="12" animBg="1"/>
      <p:bldP spid="332" grpId="0" animBg="1"/>
      <p:bldP spid="332" grpId="1" animBg="1"/>
      <p:bldP spid="332" grpId="2" animBg="1"/>
      <p:bldP spid="332" grpId="3" animBg="1"/>
      <p:bldP spid="332" grpId="4" animBg="1"/>
      <p:bldP spid="332" grpId="5" animBg="1"/>
      <p:bldP spid="332" grpId="6" animBg="1"/>
      <p:bldP spid="332" grpId="7" animBg="1"/>
      <p:bldP spid="332" grpId="8" animBg="1"/>
      <p:bldP spid="332" grpId="9" animBg="1"/>
      <p:bldP spid="332" grpId="10" animBg="1"/>
      <p:bldP spid="332" grpId="11" animBg="1"/>
      <p:bldP spid="332" grpId="12" animBg="1"/>
      <p:bldP spid="339" grpId="0" animBg="1"/>
      <p:bldP spid="339" grpId="1" animBg="1"/>
      <p:bldP spid="339" grpId="2" animBg="1"/>
      <p:bldP spid="340" grpId="0" animBg="1"/>
      <p:bldP spid="340" grpId="1" animBg="1"/>
      <p:bldP spid="340" grpId="2" animBg="1"/>
      <p:bldP spid="341" grpId="0" animBg="1"/>
      <p:bldP spid="341" grpId="1" animBg="1"/>
      <p:bldP spid="341" grpId="2" animBg="1"/>
      <p:bldP spid="342" grpId="0" animBg="1"/>
      <p:bldP spid="342" grpId="1" animBg="1"/>
      <p:bldP spid="342" grpId="2" animBg="1"/>
      <p:bldP spid="343" grpId="0" animBg="1"/>
      <p:bldP spid="343" grpId="1" animBg="1"/>
      <p:bldP spid="343" grpId="2" animBg="1"/>
      <p:bldP spid="344" grpId="0" animBg="1"/>
      <p:bldP spid="344" grpId="1" animBg="1"/>
      <p:bldP spid="344" grpId="2" animBg="1"/>
      <p:bldP spid="351" grpId="0" animBg="1"/>
      <p:bldP spid="351" grpId="1" animBg="1"/>
      <p:bldP spid="351" grpId="2" animBg="1"/>
      <p:bldP spid="352" grpId="0" animBg="1"/>
      <p:bldP spid="352" grpId="1" animBg="1"/>
      <p:bldP spid="352" grpId="2" animBg="1"/>
      <p:bldP spid="353" grpId="0" animBg="1"/>
      <p:bldP spid="353" grpId="1" animBg="1"/>
      <p:bldP spid="353" grpId="2" animBg="1"/>
      <p:bldP spid="354" grpId="0" animBg="1"/>
      <p:bldP spid="354" grpId="1" animBg="1"/>
      <p:bldP spid="354" grpId="2" animBg="1"/>
      <p:bldP spid="355" grpId="0" animBg="1"/>
      <p:bldP spid="355" grpId="1" animBg="1"/>
      <p:bldP spid="355" grpId="2" animBg="1"/>
      <p:bldP spid="356" grpId="0" animBg="1"/>
      <p:bldP spid="356" grpId="1" animBg="1"/>
      <p:bldP spid="356" grpId="2" animBg="1"/>
      <p:bldP spid="363" grpId="0" animBg="1"/>
      <p:bldP spid="363" grpId="1" animBg="1"/>
      <p:bldP spid="363" grpId="2" animBg="1"/>
      <p:bldP spid="364" grpId="0" animBg="1"/>
      <p:bldP spid="364" grpId="1" animBg="1"/>
      <p:bldP spid="364" grpId="2" animBg="1"/>
      <p:bldP spid="365" grpId="0" animBg="1"/>
      <p:bldP spid="365" grpId="1" animBg="1"/>
      <p:bldP spid="365" grpId="2" animBg="1"/>
      <p:bldP spid="366" grpId="0" animBg="1"/>
      <p:bldP spid="366" grpId="1" animBg="1"/>
      <p:bldP spid="366" grpId="2" animBg="1"/>
      <p:bldP spid="367" grpId="0" animBg="1"/>
      <p:bldP spid="367" grpId="1" animBg="1"/>
      <p:bldP spid="367" grpId="2" animBg="1"/>
      <p:bldP spid="368" grpId="0" animBg="1"/>
      <p:bldP spid="368" grpId="1" animBg="1"/>
      <p:bldP spid="368" grpId="2" animBg="1"/>
      <p:bldP spid="375" grpId="0" animBg="1"/>
      <p:bldP spid="375" grpId="1" animBg="1"/>
      <p:bldP spid="375" grpId="2" animBg="1"/>
      <p:bldP spid="376" grpId="0" animBg="1"/>
      <p:bldP spid="376" grpId="1" animBg="1"/>
      <p:bldP spid="376" grpId="2" animBg="1"/>
      <p:bldP spid="377" grpId="0" animBg="1"/>
      <p:bldP spid="377" grpId="1" animBg="1"/>
      <p:bldP spid="377" grpId="2" animBg="1"/>
      <p:bldP spid="378" grpId="0" animBg="1"/>
      <p:bldP spid="378" grpId="1" animBg="1"/>
      <p:bldP spid="378" grpId="2" animBg="1"/>
      <p:bldP spid="379" grpId="0" animBg="1"/>
      <p:bldP spid="379" grpId="1" animBg="1"/>
      <p:bldP spid="379" grpId="2" animBg="1"/>
      <p:bldP spid="380" grpId="0" animBg="1"/>
      <p:bldP spid="380" grpId="1" animBg="1"/>
      <p:bldP spid="380" grpId="2" animBg="1"/>
      <p:bldP spid="381" grpId="0" animBg="1"/>
      <p:bldP spid="381" grpId="1" animBg="1"/>
      <p:bldP spid="381" grpId="2" animBg="1"/>
      <p:bldP spid="381" grpId="3" animBg="1"/>
      <p:bldP spid="381" grpId="4" animBg="1"/>
      <p:bldP spid="381" grpId="5" animBg="1"/>
      <p:bldP spid="381" grpId="6" animBg="1"/>
      <p:bldP spid="382" grpId="0" animBg="1"/>
      <p:bldP spid="382" grpId="1" animBg="1"/>
      <p:bldP spid="382" grpId="2" animBg="1"/>
      <p:bldP spid="382" grpId="3" animBg="1"/>
      <p:bldP spid="382" grpId="4" animBg="1"/>
      <p:bldP spid="382" grpId="5" animBg="1"/>
      <p:bldP spid="382" grpId="6" animBg="1"/>
      <p:bldP spid="383" grpId="0" animBg="1"/>
      <p:bldP spid="383" grpId="1" animBg="1"/>
      <p:bldP spid="383" grpId="2" animBg="1"/>
      <p:bldP spid="383" grpId="3" animBg="1"/>
      <p:bldP spid="383" grpId="4" animBg="1"/>
      <p:bldP spid="383" grpId="5" animBg="1"/>
      <p:bldP spid="383" grpId="6" animBg="1"/>
      <p:bldP spid="384" grpId="0" animBg="1"/>
      <p:bldP spid="384" grpId="1" animBg="1"/>
      <p:bldP spid="384" grpId="2" animBg="1"/>
      <p:bldP spid="384" grpId="3" animBg="1"/>
      <p:bldP spid="384" grpId="4" animBg="1"/>
      <p:bldP spid="384" grpId="5" animBg="1"/>
      <p:bldP spid="384" grpId="6" animBg="1"/>
      <p:bldP spid="385" grpId="0" animBg="1"/>
      <p:bldP spid="385" grpId="1" animBg="1"/>
      <p:bldP spid="385" grpId="2" animBg="1"/>
      <p:bldP spid="386" grpId="0" animBg="1"/>
      <p:bldP spid="386" grpId="1" animBg="1"/>
      <p:bldP spid="386" grpId="2" animBg="1"/>
      <p:bldP spid="387" grpId="0" animBg="1"/>
      <p:bldP spid="387" grpId="1" animBg="1"/>
      <p:bldP spid="387" grpId="2" animBg="1"/>
      <p:bldP spid="388" grpId="0" animBg="1"/>
      <p:bldP spid="388" grpId="1" animBg="1"/>
      <p:bldP spid="388" grpId="2" animBg="1"/>
      <p:bldP spid="389" grpId="0" animBg="1"/>
      <p:bldP spid="389" grpId="1" animBg="1"/>
      <p:bldP spid="389" grpId="2" animBg="1"/>
      <p:bldP spid="389" grpId="3" animBg="1"/>
      <p:bldP spid="389" grpId="4" animBg="1"/>
      <p:bldP spid="389" grpId="5" animBg="1"/>
      <p:bldP spid="389" grpId="6" animBg="1"/>
      <p:bldP spid="389" grpId="7" animBg="1"/>
      <p:bldP spid="389" grpId="8" animBg="1"/>
      <p:bldP spid="389" grpId="9" animBg="1"/>
      <p:bldP spid="389" grpId="10" animBg="1"/>
      <p:bldP spid="389" grpId="11" animBg="1"/>
      <p:bldP spid="389" grpId="12" animBg="1"/>
      <p:bldP spid="390" grpId="0" animBg="1"/>
      <p:bldP spid="390" grpId="1" animBg="1"/>
      <p:bldP spid="390" grpId="2" animBg="1"/>
      <p:bldP spid="390" grpId="3" animBg="1"/>
      <p:bldP spid="390" grpId="4" animBg="1"/>
      <p:bldP spid="390" grpId="5" animBg="1"/>
      <p:bldP spid="390" grpId="6" animBg="1"/>
      <p:bldP spid="390" grpId="7" animBg="1"/>
      <p:bldP spid="390" grpId="8" animBg="1"/>
      <p:bldP spid="390" grpId="9" animBg="1"/>
      <p:bldP spid="390" grpId="10" animBg="1"/>
      <p:bldP spid="390" grpId="11" animBg="1"/>
      <p:bldP spid="390" grpId="12" animBg="1"/>
      <p:bldP spid="391" grpId="0" animBg="1"/>
      <p:bldP spid="391" grpId="1" animBg="1"/>
      <p:bldP spid="391" grpId="2" animBg="1"/>
      <p:bldP spid="391" grpId="3" animBg="1"/>
      <p:bldP spid="391" grpId="4" animBg="1"/>
      <p:bldP spid="391" grpId="5" animBg="1"/>
      <p:bldP spid="391" grpId="6" animBg="1"/>
      <p:bldP spid="391" grpId="7" animBg="1"/>
      <p:bldP spid="391" grpId="8" animBg="1"/>
      <p:bldP spid="391" grpId="9" animBg="1"/>
      <p:bldP spid="391" grpId="10" animBg="1"/>
      <p:bldP spid="391" grpId="11" animBg="1"/>
      <p:bldP spid="391" grpId="12" animBg="1"/>
      <p:bldP spid="392" grpId="0" animBg="1"/>
      <p:bldP spid="392" grpId="1" animBg="1"/>
      <p:bldP spid="392" grpId="2" animBg="1"/>
      <p:bldP spid="392" grpId="3" animBg="1"/>
      <p:bldP spid="392" grpId="4" animBg="1"/>
      <p:bldP spid="392" grpId="5" animBg="1"/>
      <p:bldP spid="392" grpId="6" animBg="1"/>
      <p:bldP spid="392" grpId="7" animBg="1"/>
      <p:bldP spid="392" grpId="8" animBg="1"/>
      <p:bldP spid="392" grpId="9" animBg="1"/>
      <p:bldP spid="392" grpId="10" animBg="1"/>
      <p:bldP spid="392" grpId="11" animBg="1"/>
      <p:bldP spid="392" grpId="12" animBg="1"/>
      <p:bldP spid="399" grpId="0" animBg="1"/>
      <p:bldP spid="399" grpId="1" animBg="1"/>
      <p:bldP spid="399" grpId="2" animBg="1"/>
      <p:bldP spid="400" grpId="0" animBg="1"/>
      <p:bldP spid="400" grpId="1" animBg="1"/>
      <p:bldP spid="400" grpId="2" animBg="1"/>
      <p:bldP spid="401" grpId="0" animBg="1"/>
      <p:bldP spid="401" grpId="1" animBg="1"/>
      <p:bldP spid="401" grpId="2" animBg="1"/>
      <p:bldP spid="402" grpId="0" animBg="1"/>
      <p:bldP spid="402" grpId="1" animBg="1"/>
      <p:bldP spid="402" grpId="2" animBg="1"/>
      <p:bldP spid="403" grpId="0" animBg="1"/>
      <p:bldP spid="403" grpId="1" animBg="1"/>
      <p:bldP spid="403" grpId="2" animBg="1"/>
      <p:bldP spid="404" grpId="0" animBg="1"/>
      <p:bldP spid="404" grpId="1" animBg="1"/>
      <p:bldP spid="404" grpId="2" animBg="1"/>
      <p:bldP spid="411" grpId="0" animBg="1"/>
      <p:bldP spid="411" grpId="1" animBg="1"/>
      <p:bldP spid="411" grpId="2" animBg="1"/>
      <p:bldP spid="412" grpId="0" animBg="1"/>
      <p:bldP spid="412" grpId="1" animBg="1"/>
      <p:bldP spid="412" grpId="2" animBg="1"/>
      <p:bldP spid="413" grpId="0" animBg="1"/>
      <p:bldP spid="413" grpId="1" animBg="1"/>
      <p:bldP spid="413" grpId="2" animBg="1"/>
      <p:bldP spid="414" grpId="0" animBg="1"/>
      <p:bldP spid="414" grpId="1" animBg="1"/>
      <p:bldP spid="414" grpId="2" animBg="1"/>
      <p:bldP spid="415" grpId="0" animBg="1"/>
      <p:bldP spid="415" grpId="1" animBg="1"/>
      <p:bldP spid="415" grpId="2" animBg="1"/>
      <p:bldP spid="416" grpId="0" animBg="1"/>
      <p:bldP spid="416" grpId="1" animBg="1"/>
      <p:bldP spid="416" grpId="2" animBg="1"/>
      <p:bldP spid="423" grpId="0" animBg="1"/>
      <p:bldP spid="423" grpId="1" animBg="1"/>
      <p:bldP spid="423" grpId="2" animBg="1"/>
      <p:bldP spid="424" grpId="0" animBg="1"/>
      <p:bldP spid="424" grpId="1" animBg="1"/>
      <p:bldP spid="424" grpId="2" animBg="1"/>
      <p:bldP spid="425" grpId="0" animBg="1"/>
      <p:bldP spid="425" grpId="1" animBg="1"/>
      <p:bldP spid="425" grpId="2" animBg="1"/>
      <p:bldP spid="426" grpId="0" animBg="1"/>
      <p:bldP spid="426" grpId="1" animBg="1"/>
      <p:bldP spid="426" grpId="2" animBg="1"/>
      <p:bldP spid="427" grpId="0" animBg="1"/>
      <p:bldP spid="427" grpId="1" animBg="1"/>
      <p:bldP spid="427" grpId="2" animBg="1"/>
      <p:bldP spid="428" grpId="0" animBg="1"/>
      <p:bldP spid="428" grpId="1" animBg="1"/>
      <p:bldP spid="428" grpId="2" animBg="1"/>
      <p:bldP spid="435" grpId="0" animBg="1"/>
      <p:bldP spid="435" grpId="1" animBg="1"/>
      <p:bldP spid="435" grpId="2" animBg="1"/>
      <p:bldP spid="436" grpId="0" animBg="1"/>
      <p:bldP spid="436" grpId="1" animBg="1"/>
      <p:bldP spid="436" grpId="2" animBg="1"/>
      <p:bldP spid="437" grpId="0" animBg="1"/>
      <p:bldP spid="437" grpId="1" animBg="1"/>
      <p:bldP spid="437" grpId="2" animBg="1"/>
      <p:bldP spid="438" grpId="0" animBg="1"/>
      <p:bldP spid="438" grpId="1" animBg="1"/>
      <p:bldP spid="438" grpId="2" animBg="1"/>
      <p:bldP spid="439" grpId="0" animBg="1"/>
      <p:bldP spid="439" grpId="1" animBg="1"/>
      <p:bldP spid="439" grpId="2" animBg="1"/>
      <p:bldP spid="440" grpId="0" animBg="1"/>
      <p:bldP spid="440" grpId="1" animBg="1"/>
      <p:bldP spid="440" grpId="2" animBg="1"/>
      <p:bldP spid="441" grpId="0" animBg="1"/>
      <p:bldP spid="441" grpId="1" animBg="1"/>
      <p:bldP spid="441" grpId="2" animBg="1"/>
      <p:bldP spid="441" grpId="3" animBg="1"/>
      <p:bldP spid="441" grpId="4" animBg="1"/>
      <p:bldP spid="441" grpId="5" animBg="1"/>
      <p:bldP spid="441" grpId="6" animBg="1"/>
      <p:bldP spid="442" grpId="0" animBg="1"/>
      <p:bldP spid="442" grpId="1" animBg="1"/>
      <p:bldP spid="442" grpId="2" animBg="1"/>
      <p:bldP spid="442" grpId="3" animBg="1"/>
      <p:bldP spid="442" grpId="4" animBg="1"/>
      <p:bldP spid="442" grpId="5" animBg="1"/>
      <p:bldP spid="442" grpId="6" animBg="1"/>
      <p:bldP spid="443" grpId="0" animBg="1"/>
      <p:bldP spid="443" grpId="1" animBg="1"/>
      <p:bldP spid="443" grpId="2" animBg="1"/>
      <p:bldP spid="443" grpId="3" animBg="1"/>
      <p:bldP spid="443" grpId="4" animBg="1"/>
      <p:bldP spid="443" grpId="5" animBg="1"/>
      <p:bldP spid="443" grpId="6" animBg="1"/>
      <p:bldP spid="444" grpId="0" animBg="1"/>
      <p:bldP spid="444" grpId="1" animBg="1"/>
      <p:bldP spid="444" grpId="2" animBg="1"/>
      <p:bldP spid="444" grpId="3" animBg="1"/>
      <p:bldP spid="444" grpId="4" animBg="1"/>
      <p:bldP spid="444" grpId="5" animBg="1"/>
      <p:bldP spid="444" grpId="6" animBg="1"/>
      <p:bldP spid="445" grpId="0" animBg="1"/>
      <p:bldP spid="445" grpId="1" animBg="1"/>
      <p:bldP spid="445" grpId="2" animBg="1"/>
      <p:bldP spid="446" grpId="0" animBg="1"/>
      <p:bldP spid="446" grpId="1" animBg="1"/>
      <p:bldP spid="446" grpId="2" animBg="1"/>
      <p:bldP spid="447" grpId="0" animBg="1"/>
      <p:bldP spid="447" grpId="1" animBg="1"/>
      <p:bldP spid="447" grpId="2" animBg="1"/>
      <p:bldP spid="448" grpId="0" animBg="1"/>
      <p:bldP spid="448" grpId="1" animBg="1"/>
      <p:bldP spid="448" grpId="2" animBg="1"/>
      <p:bldP spid="449" grpId="0" animBg="1"/>
      <p:bldP spid="449" grpId="1" animBg="1"/>
      <p:bldP spid="449" grpId="2" animBg="1"/>
      <p:bldP spid="449" grpId="3" animBg="1"/>
      <p:bldP spid="449" grpId="4" animBg="1"/>
      <p:bldP spid="449" grpId="5" animBg="1"/>
      <p:bldP spid="449" grpId="6" animBg="1"/>
      <p:bldP spid="449" grpId="7" animBg="1"/>
      <p:bldP spid="449" grpId="8" animBg="1"/>
      <p:bldP spid="449" grpId="9" animBg="1"/>
      <p:bldP spid="449" grpId="10" animBg="1"/>
      <p:bldP spid="449" grpId="11" animBg="1"/>
      <p:bldP spid="449" grpId="12" animBg="1"/>
      <p:bldP spid="450" grpId="0" animBg="1"/>
      <p:bldP spid="450" grpId="1" animBg="1"/>
      <p:bldP spid="450" grpId="2" animBg="1"/>
      <p:bldP spid="450" grpId="3" animBg="1"/>
      <p:bldP spid="450" grpId="4" animBg="1"/>
      <p:bldP spid="450" grpId="5" animBg="1"/>
      <p:bldP spid="450" grpId="6" animBg="1"/>
      <p:bldP spid="450" grpId="7" animBg="1"/>
      <p:bldP spid="450" grpId="8" animBg="1"/>
      <p:bldP spid="450" grpId="9" animBg="1"/>
      <p:bldP spid="450" grpId="10" animBg="1"/>
      <p:bldP spid="450" grpId="11" animBg="1"/>
      <p:bldP spid="450" grpId="12" animBg="1"/>
      <p:bldP spid="451" grpId="0" animBg="1"/>
      <p:bldP spid="451" grpId="1" animBg="1"/>
      <p:bldP spid="451" grpId="2" animBg="1"/>
      <p:bldP spid="451" grpId="3" animBg="1"/>
      <p:bldP spid="451" grpId="4" animBg="1"/>
      <p:bldP spid="451" grpId="5" animBg="1"/>
      <p:bldP spid="451" grpId="6" animBg="1"/>
      <p:bldP spid="451" grpId="7" animBg="1"/>
      <p:bldP spid="451" grpId="8" animBg="1"/>
      <p:bldP spid="451" grpId="9" animBg="1"/>
      <p:bldP spid="451" grpId="10" animBg="1"/>
      <p:bldP spid="451" grpId="11" animBg="1"/>
      <p:bldP spid="451" grpId="12" animBg="1"/>
      <p:bldP spid="452" grpId="0" animBg="1"/>
      <p:bldP spid="452" grpId="1" animBg="1"/>
      <p:bldP spid="452" grpId="2" animBg="1"/>
      <p:bldP spid="452" grpId="3" animBg="1"/>
      <p:bldP spid="452" grpId="4" animBg="1"/>
      <p:bldP spid="452" grpId="5" animBg="1"/>
      <p:bldP spid="452" grpId="6" animBg="1"/>
      <p:bldP spid="452" grpId="7" animBg="1"/>
      <p:bldP spid="452" grpId="8" animBg="1"/>
      <p:bldP spid="452" grpId="9" animBg="1"/>
      <p:bldP spid="452" grpId="10" animBg="1"/>
      <p:bldP spid="452" grpId="11" animBg="1"/>
      <p:bldP spid="452" grpId="12" animBg="1"/>
      <p:bldP spid="459" grpId="0" animBg="1"/>
      <p:bldP spid="459" grpId="1" animBg="1"/>
      <p:bldP spid="459" grpId="2" animBg="1"/>
      <p:bldP spid="460" grpId="0" animBg="1"/>
      <p:bldP spid="460" grpId="1" animBg="1"/>
      <p:bldP spid="460" grpId="2" animBg="1"/>
      <p:bldP spid="461" grpId="0" animBg="1"/>
      <p:bldP spid="461" grpId="1" animBg="1"/>
      <p:bldP spid="461" grpId="2" animBg="1"/>
      <p:bldP spid="462" grpId="0" animBg="1"/>
      <p:bldP spid="462" grpId="1" animBg="1"/>
      <p:bldP spid="462" grpId="2" animBg="1"/>
      <p:bldP spid="463" grpId="0" animBg="1"/>
      <p:bldP spid="463" grpId="1" animBg="1"/>
      <p:bldP spid="463" grpId="2" animBg="1"/>
      <p:bldP spid="464" grpId="0" animBg="1"/>
      <p:bldP spid="464" grpId="1" animBg="1"/>
      <p:bldP spid="464" grpId="2" animBg="1"/>
      <p:bldP spid="471" grpId="0" animBg="1"/>
      <p:bldP spid="471" grpId="1" animBg="1"/>
      <p:bldP spid="471" grpId="2" animBg="1"/>
      <p:bldP spid="472" grpId="0" animBg="1"/>
      <p:bldP spid="472" grpId="1" animBg="1"/>
      <p:bldP spid="472" grpId="2" animBg="1"/>
      <p:bldP spid="473" grpId="0" animBg="1"/>
      <p:bldP spid="473" grpId="1" animBg="1"/>
      <p:bldP spid="473" grpId="2" animBg="1"/>
      <p:bldP spid="474" grpId="0" animBg="1"/>
      <p:bldP spid="474" grpId="1" animBg="1"/>
      <p:bldP spid="474" grpId="2" animBg="1"/>
      <p:bldP spid="475" grpId="0" animBg="1"/>
      <p:bldP spid="475" grpId="1" animBg="1"/>
      <p:bldP spid="475" grpId="2" animBg="1"/>
      <p:bldP spid="476" grpId="0" animBg="1"/>
      <p:bldP spid="476" grpId="1" animBg="1"/>
      <p:bldP spid="476" grpId="2" animBg="1"/>
      <p:bldP spid="483" grpId="0" animBg="1"/>
      <p:bldP spid="483" grpId="1" animBg="1"/>
      <p:bldP spid="483" grpId="2" animBg="1"/>
      <p:bldP spid="484" grpId="0" animBg="1"/>
      <p:bldP spid="484" grpId="1" animBg="1"/>
      <p:bldP spid="484" grpId="2" animBg="1"/>
      <p:bldP spid="485" grpId="0" animBg="1"/>
      <p:bldP spid="485" grpId="1" animBg="1"/>
      <p:bldP spid="485" grpId="2" animBg="1"/>
      <p:bldP spid="486" grpId="0" animBg="1"/>
      <p:bldP spid="486" grpId="1" animBg="1"/>
      <p:bldP spid="486" grpId="2" animBg="1"/>
      <p:bldP spid="487" grpId="0" animBg="1"/>
      <p:bldP spid="487" grpId="1" animBg="1"/>
      <p:bldP spid="487" grpId="2" animBg="1"/>
      <p:bldP spid="488" grpId="0" animBg="1"/>
      <p:bldP spid="488" grpId="1" animBg="1"/>
      <p:bldP spid="488" grpId="2" animBg="1"/>
      <p:bldP spid="495" grpId="0" animBg="1"/>
      <p:bldP spid="495" grpId="1" animBg="1"/>
      <p:bldP spid="495" grpId="2" animBg="1"/>
      <p:bldP spid="496" grpId="0" animBg="1"/>
      <p:bldP spid="496" grpId="1" animBg="1"/>
      <p:bldP spid="496" grpId="2" animBg="1"/>
      <p:bldP spid="497" grpId="0" animBg="1"/>
      <p:bldP spid="497" grpId="1" animBg="1"/>
      <p:bldP spid="497" grpId="2" animBg="1"/>
      <p:bldP spid="498" grpId="0" animBg="1"/>
      <p:bldP spid="498" grpId="1" animBg="1"/>
      <p:bldP spid="498" grpId="2" animBg="1"/>
      <p:bldP spid="499" grpId="0" animBg="1"/>
      <p:bldP spid="499" grpId="1" animBg="1"/>
      <p:bldP spid="499" grpId="2" animBg="1"/>
      <p:bldP spid="500" grpId="0" animBg="1"/>
      <p:bldP spid="500" grpId="1" animBg="1"/>
      <p:bldP spid="500" grpId="2" animBg="1"/>
      <p:bldP spid="501" grpId="0" animBg="1"/>
      <p:bldP spid="501" grpId="1" animBg="1"/>
      <p:bldP spid="501" grpId="2" animBg="1"/>
      <p:bldP spid="501" grpId="3" animBg="1"/>
      <p:bldP spid="501" grpId="4" animBg="1"/>
      <p:bldP spid="501" grpId="5" animBg="1"/>
      <p:bldP spid="501" grpId="6" animBg="1"/>
      <p:bldP spid="502" grpId="0" animBg="1"/>
      <p:bldP spid="502" grpId="1" animBg="1"/>
      <p:bldP spid="502" grpId="2" animBg="1"/>
      <p:bldP spid="502" grpId="3" animBg="1"/>
      <p:bldP spid="502" grpId="4" animBg="1"/>
      <p:bldP spid="502" grpId="5" animBg="1"/>
      <p:bldP spid="502" grpId="6" animBg="1"/>
      <p:bldP spid="503" grpId="0" animBg="1"/>
      <p:bldP spid="503" grpId="1" animBg="1"/>
      <p:bldP spid="503" grpId="2" animBg="1"/>
      <p:bldP spid="503" grpId="3" animBg="1"/>
      <p:bldP spid="503" grpId="4" animBg="1"/>
      <p:bldP spid="503" grpId="5" animBg="1"/>
      <p:bldP spid="503" grpId="6" animBg="1"/>
      <p:bldP spid="504" grpId="0" animBg="1"/>
      <p:bldP spid="504" grpId="1" animBg="1"/>
      <p:bldP spid="504" grpId="2" animBg="1"/>
      <p:bldP spid="504" grpId="3" animBg="1"/>
      <p:bldP spid="504" grpId="4" animBg="1"/>
      <p:bldP spid="504" grpId="5" animBg="1"/>
      <p:bldP spid="504" grpId="6" animBg="1"/>
      <p:bldP spid="505" grpId="0" animBg="1"/>
      <p:bldP spid="505" grpId="1" animBg="1"/>
      <p:bldP spid="505" grpId="2" animBg="1"/>
      <p:bldP spid="506" grpId="0" animBg="1"/>
      <p:bldP spid="506" grpId="1" animBg="1"/>
      <p:bldP spid="506" grpId="2" animBg="1"/>
      <p:bldP spid="507" grpId="0" animBg="1"/>
      <p:bldP spid="507" grpId="1" animBg="1"/>
      <p:bldP spid="507" grpId="2" animBg="1"/>
      <p:bldP spid="508" grpId="0" animBg="1"/>
      <p:bldP spid="508" grpId="1" animBg="1"/>
      <p:bldP spid="508" grpId="2" animBg="1"/>
      <p:bldP spid="509" grpId="0" animBg="1"/>
      <p:bldP spid="509" grpId="1" animBg="1"/>
      <p:bldP spid="509" grpId="2" animBg="1"/>
      <p:bldP spid="509" grpId="3" animBg="1"/>
      <p:bldP spid="509" grpId="4" animBg="1"/>
      <p:bldP spid="509" grpId="5" animBg="1"/>
      <p:bldP spid="509" grpId="6" animBg="1"/>
      <p:bldP spid="509" grpId="7" animBg="1"/>
      <p:bldP spid="509" grpId="8" animBg="1"/>
      <p:bldP spid="509" grpId="9" animBg="1"/>
      <p:bldP spid="509" grpId="10" animBg="1"/>
      <p:bldP spid="509" grpId="11" animBg="1"/>
      <p:bldP spid="509" grpId="12" animBg="1"/>
      <p:bldP spid="510" grpId="0" animBg="1"/>
      <p:bldP spid="510" grpId="1" animBg="1"/>
      <p:bldP spid="510" grpId="2" animBg="1"/>
      <p:bldP spid="510" grpId="3" animBg="1"/>
      <p:bldP spid="510" grpId="4" animBg="1"/>
      <p:bldP spid="510" grpId="5" animBg="1"/>
      <p:bldP spid="510" grpId="6" animBg="1"/>
      <p:bldP spid="510" grpId="7" animBg="1"/>
      <p:bldP spid="510" grpId="8" animBg="1"/>
      <p:bldP spid="510" grpId="9" animBg="1"/>
      <p:bldP spid="510" grpId="10" animBg="1"/>
      <p:bldP spid="510" grpId="11" animBg="1"/>
      <p:bldP spid="510" grpId="12" animBg="1"/>
      <p:bldP spid="511" grpId="0" animBg="1"/>
      <p:bldP spid="511" grpId="1" animBg="1"/>
      <p:bldP spid="511" grpId="2" animBg="1"/>
      <p:bldP spid="511" grpId="3" animBg="1"/>
      <p:bldP spid="511" grpId="4" animBg="1"/>
      <p:bldP spid="511" grpId="5" animBg="1"/>
      <p:bldP spid="511" grpId="6" animBg="1"/>
      <p:bldP spid="511" grpId="7" animBg="1"/>
      <p:bldP spid="511" grpId="8" animBg="1"/>
      <p:bldP spid="511" grpId="9" animBg="1"/>
      <p:bldP spid="511" grpId="10" animBg="1"/>
      <p:bldP spid="511" grpId="11" animBg="1"/>
      <p:bldP spid="511" grpId="12" animBg="1"/>
      <p:bldP spid="512" grpId="0" animBg="1"/>
      <p:bldP spid="512" grpId="1" animBg="1"/>
      <p:bldP spid="512" grpId="2" animBg="1"/>
      <p:bldP spid="512" grpId="3" animBg="1"/>
      <p:bldP spid="512" grpId="4" animBg="1"/>
      <p:bldP spid="512" grpId="5" animBg="1"/>
      <p:bldP spid="512" grpId="6" animBg="1"/>
      <p:bldP spid="512" grpId="7" animBg="1"/>
      <p:bldP spid="512" grpId="8" animBg="1"/>
      <p:bldP spid="512" grpId="9" animBg="1"/>
      <p:bldP spid="512" grpId="10" animBg="1"/>
      <p:bldP spid="512" grpId="11" animBg="1"/>
      <p:bldP spid="512" grpId="12" animBg="1"/>
      <p:bldP spid="519" grpId="0" animBg="1"/>
      <p:bldP spid="519" grpId="1" animBg="1"/>
      <p:bldP spid="519" grpId="2" animBg="1"/>
      <p:bldP spid="520" grpId="0" animBg="1"/>
      <p:bldP spid="520" grpId="1" animBg="1"/>
      <p:bldP spid="520" grpId="2" animBg="1"/>
      <p:bldP spid="521" grpId="0" animBg="1"/>
      <p:bldP spid="521" grpId="1" animBg="1"/>
      <p:bldP spid="521" grpId="2" animBg="1"/>
      <p:bldP spid="522" grpId="0" animBg="1"/>
      <p:bldP spid="522" grpId="1" animBg="1"/>
      <p:bldP spid="522" grpId="2" animBg="1"/>
      <p:bldP spid="523" grpId="0" animBg="1"/>
      <p:bldP spid="523" grpId="1" animBg="1"/>
      <p:bldP spid="523" grpId="2" animBg="1"/>
      <p:bldP spid="524" grpId="0" animBg="1"/>
      <p:bldP spid="524" grpId="1" animBg="1"/>
      <p:bldP spid="524" grpId="2" animBg="1"/>
      <p:bldP spid="531" grpId="0" animBg="1"/>
      <p:bldP spid="531" grpId="1" animBg="1"/>
      <p:bldP spid="531" grpId="2" animBg="1"/>
      <p:bldP spid="532" grpId="0" animBg="1"/>
      <p:bldP spid="532" grpId="1" animBg="1"/>
      <p:bldP spid="532" grpId="2" animBg="1"/>
      <p:bldP spid="533" grpId="0" animBg="1"/>
      <p:bldP spid="533" grpId="1" animBg="1"/>
      <p:bldP spid="533" grpId="2" animBg="1"/>
      <p:bldP spid="534" grpId="0" animBg="1"/>
      <p:bldP spid="534" grpId="1" animBg="1"/>
      <p:bldP spid="534" grpId="2" animBg="1"/>
      <p:bldP spid="535" grpId="0" animBg="1"/>
      <p:bldP spid="535" grpId="1" animBg="1"/>
      <p:bldP spid="535" grpId="2" animBg="1"/>
      <p:bldP spid="536" grpId="0" animBg="1"/>
      <p:bldP spid="536" grpId="1" animBg="1"/>
      <p:bldP spid="536" grpId="2" animBg="1"/>
      <p:bldP spid="543" grpId="0" animBg="1"/>
      <p:bldP spid="543" grpId="1" animBg="1"/>
      <p:bldP spid="543" grpId="2" animBg="1"/>
      <p:bldP spid="544" grpId="0" animBg="1"/>
      <p:bldP spid="544" grpId="1" animBg="1"/>
      <p:bldP spid="544" grpId="2" animBg="1"/>
      <p:bldP spid="545" grpId="0" animBg="1"/>
      <p:bldP spid="545" grpId="1" animBg="1"/>
      <p:bldP spid="545" grpId="2" animBg="1"/>
      <p:bldP spid="546" grpId="0" animBg="1"/>
      <p:bldP spid="546" grpId="1" animBg="1"/>
      <p:bldP spid="546" grpId="2" animBg="1"/>
      <p:bldP spid="547" grpId="0" animBg="1"/>
      <p:bldP spid="547" grpId="1" animBg="1"/>
      <p:bldP spid="547" grpId="2" animBg="1"/>
      <p:bldP spid="548" grpId="0" animBg="1"/>
      <p:bldP spid="548" grpId="1" animBg="1"/>
      <p:bldP spid="548" grpId="2" animBg="1"/>
      <p:bldP spid="555" grpId="0" animBg="1"/>
      <p:bldP spid="555" grpId="1" animBg="1"/>
      <p:bldP spid="555" grpId="2" animBg="1"/>
      <p:bldP spid="556" grpId="0" animBg="1"/>
      <p:bldP spid="556" grpId="1" animBg="1"/>
      <p:bldP spid="556" grpId="2" animBg="1"/>
      <p:bldP spid="557" grpId="0" animBg="1"/>
      <p:bldP spid="557" grpId="1" animBg="1"/>
      <p:bldP spid="557" grpId="2" animBg="1"/>
      <p:bldP spid="558" grpId="0" animBg="1"/>
      <p:bldP spid="558" grpId="1" animBg="1"/>
      <p:bldP spid="558" grpId="2" animBg="1"/>
      <p:bldP spid="559" grpId="0" animBg="1"/>
      <p:bldP spid="559" grpId="1" animBg="1"/>
      <p:bldP spid="559" grpId="2" animBg="1"/>
      <p:bldP spid="560" grpId="0" animBg="1"/>
      <p:bldP spid="560" grpId="1" animBg="1"/>
      <p:bldP spid="560" grpId="2" animBg="1"/>
      <p:bldP spid="561" grpId="0" animBg="1"/>
      <p:bldP spid="561" grpId="1" animBg="1"/>
      <p:bldP spid="561" grpId="2" animBg="1"/>
      <p:bldP spid="561" grpId="3" animBg="1"/>
      <p:bldP spid="561" grpId="4" animBg="1"/>
      <p:bldP spid="561" grpId="5" animBg="1"/>
      <p:bldP spid="561" grpId="6" animBg="1"/>
      <p:bldP spid="562" grpId="0" animBg="1"/>
      <p:bldP spid="562" grpId="1" animBg="1"/>
      <p:bldP spid="562" grpId="2" animBg="1"/>
      <p:bldP spid="562" grpId="3" animBg="1"/>
      <p:bldP spid="562" grpId="4" animBg="1"/>
      <p:bldP spid="562" grpId="5" animBg="1"/>
      <p:bldP spid="562" grpId="6" animBg="1"/>
      <p:bldP spid="563" grpId="0" animBg="1"/>
      <p:bldP spid="563" grpId="1" animBg="1"/>
      <p:bldP spid="563" grpId="2" animBg="1"/>
      <p:bldP spid="563" grpId="3" animBg="1"/>
      <p:bldP spid="563" grpId="4" animBg="1"/>
      <p:bldP spid="563" grpId="5" animBg="1"/>
      <p:bldP spid="563" grpId="6" animBg="1"/>
      <p:bldP spid="564" grpId="0" animBg="1"/>
      <p:bldP spid="564" grpId="1" animBg="1"/>
      <p:bldP spid="564" grpId="2" animBg="1"/>
      <p:bldP spid="564" grpId="3" animBg="1"/>
      <p:bldP spid="564" grpId="4" animBg="1"/>
      <p:bldP spid="564" grpId="5" animBg="1"/>
      <p:bldP spid="564" grpId="6" animBg="1"/>
      <p:bldP spid="565" grpId="0" animBg="1"/>
      <p:bldP spid="565" grpId="1" animBg="1"/>
      <p:bldP spid="565" grpId="2" animBg="1"/>
      <p:bldP spid="566" grpId="0" animBg="1"/>
      <p:bldP spid="566" grpId="1" animBg="1"/>
      <p:bldP spid="566" grpId="2" animBg="1"/>
      <p:bldP spid="567" grpId="0" animBg="1"/>
      <p:bldP spid="567" grpId="1" animBg="1"/>
      <p:bldP spid="567" grpId="2" animBg="1"/>
      <p:bldP spid="568" grpId="0" animBg="1"/>
      <p:bldP spid="568" grpId="1" animBg="1"/>
      <p:bldP spid="568" grpId="2" animBg="1"/>
      <p:bldP spid="569" grpId="0" animBg="1"/>
      <p:bldP spid="569" grpId="1" animBg="1"/>
      <p:bldP spid="569" grpId="2" animBg="1"/>
      <p:bldP spid="569" grpId="3" animBg="1"/>
      <p:bldP spid="569" grpId="4" animBg="1"/>
      <p:bldP spid="569" grpId="5" animBg="1"/>
      <p:bldP spid="569" grpId="6" animBg="1"/>
      <p:bldP spid="569" grpId="7" animBg="1"/>
      <p:bldP spid="569" grpId="8" animBg="1"/>
      <p:bldP spid="569" grpId="9" animBg="1"/>
      <p:bldP spid="569" grpId="10" animBg="1"/>
      <p:bldP spid="569" grpId="11" animBg="1"/>
      <p:bldP spid="569" grpId="12" animBg="1"/>
      <p:bldP spid="570" grpId="0" animBg="1"/>
      <p:bldP spid="570" grpId="1" animBg="1"/>
      <p:bldP spid="570" grpId="2" animBg="1"/>
      <p:bldP spid="570" grpId="3" animBg="1"/>
      <p:bldP spid="570" grpId="4" animBg="1"/>
      <p:bldP spid="570" grpId="5" animBg="1"/>
      <p:bldP spid="570" grpId="6" animBg="1"/>
      <p:bldP spid="570" grpId="7" animBg="1"/>
      <p:bldP spid="570" grpId="8" animBg="1"/>
      <p:bldP spid="570" grpId="9" animBg="1"/>
      <p:bldP spid="570" grpId="10" animBg="1"/>
      <p:bldP spid="570" grpId="11" animBg="1"/>
      <p:bldP spid="570" grpId="12" animBg="1"/>
      <p:bldP spid="571" grpId="0" animBg="1"/>
      <p:bldP spid="571" grpId="1" animBg="1"/>
      <p:bldP spid="571" grpId="2" animBg="1"/>
      <p:bldP spid="571" grpId="3" animBg="1"/>
      <p:bldP spid="571" grpId="4" animBg="1"/>
      <p:bldP spid="571" grpId="5" animBg="1"/>
      <p:bldP spid="571" grpId="6" animBg="1"/>
      <p:bldP spid="571" grpId="7" animBg="1"/>
      <p:bldP spid="571" grpId="8" animBg="1"/>
      <p:bldP spid="571" grpId="9" animBg="1"/>
      <p:bldP spid="571" grpId="10" animBg="1"/>
      <p:bldP spid="571" grpId="11" animBg="1"/>
      <p:bldP spid="571" grpId="12" animBg="1"/>
      <p:bldP spid="572" grpId="0" animBg="1"/>
      <p:bldP spid="572" grpId="1" animBg="1"/>
      <p:bldP spid="572" grpId="2" animBg="1"/>
      <p:bldP spid="572" grpId="3" animBg="1"/>
      <p:bldP spid="572" grpId="4" animBg="1"/>
      <p:bldP spid="572" grpId="5" animBg="1"/>
      <p:bldP spid="572" grpId="6" animBg="1"/>
      <p:bldP spid="572" grpId="7" animBg="1"/>
      <p:bldP spid="572" grpId="8" animBg="1"/>
      <p:bldP spid="572" grpId="9" animBg="1"/>
      <p:bldP spid="572" grpId="10" animBg="1"/>
      <p:bldP spid="572" grpId="11" animBg="1"/>
      <p:bldP spid="572" grpId="12" animBg="1"/>
      <p:bldP spid="579" grpId="0" animBg="1"/>
      <p:bldP spid="579" grpId="1" animBg="1"/>
      <p:bldP spid="579" grpId="2" animBg="1"/>
      <p:bldP spid="580" grpId="0" animBg="1"/>
      <p:bldP spid="580" grpId="1" animBg="1"/>
      <p:bldP spid="580" grpId="2" animBg="1"/>
      <p:bldP spid="581" grpId="0" animBg="1"/>
      <p:bldP spid="581" grpId="1" animBg="1"/>
      <p:bldP spid="581" grpId="2" animBg="1"/>
      <p:bldP spid="582" grpId="0" animBg="1"/>
      <p:bldP spid="582" grpId="1" animBg="1"/>
      <p:bldP spid="582" grpId="2" animBg="1"/>
      <p:bldP spid="583" grpId="0" animBg="1"/>
      <p:bldP spid="583" grpId="1" animBg="1"/>
      <p:bldP spid="583" grpId="2" animBg="1"/>
      <p:bldP spid="584" grpId="0" animBg="1"/>
      <p:bldP spid="584" grpId="1" animBg="1"/>
      <p:bldP spid="584" grpId="2" animBg="1"/>
      <p:bldP spid="591" grpId="0" animBg="1"/>
      <p:bldP spid="591" grpId="1" animBg="1"/>
      <p:bldP spid="591" grpId="2" animBg="1"/>
      <p:bldP spid="592" grpId="0" animBg="1"/>
      <p:bldP spid="592" grpId="1" animBg="1"/>
      <p:bldP spid="592" grpId="2" animBg="1"/>
      <p:bldP spid="593" grpId="0" animBg="1"/>
      <p:bldP spid="593" grpId="1" animBg="1"/>
      <p:bldP spid="593" grpId="2" animBg="1"/>
      <p:bldP spid="594" grpId="0" animBg="1"/>
      <p:bldP spid="594" grpId="1" animBg="1"/>
      <p:bldP spid="594" grpId="2" animBg="1"/>
      <p:bldP spid="595" grpId="0" animBg="1"/>
      <p:bldP spid="595" grpId="1" animBg="1"/>
      <p:bldP spid="595" grpId="2" animBg="1"/>
      <p:bldP spid="596" grpId="0" animBg="1"/>
      <p:bldP spid="596" grpId="1" animBg="1"/>
      <p:bldP spid="596" grpId="2" animBg="1"/>
      <p:bldP spid="603" grpId="0" animBg="1"/>
      <p:bldP spid="603" grpId="1" animBg="1"/>
      <p:bldP spid="603" grpId="2" animBg="1"/>
      <p:bldP spid="604" grpId="0" animBg="1"/>
      <p:bldP spid="604" grpId="1" animBg="1"/>
      <p:bldP spid="604" grpId="2" animBg="1"/>
      <p:bldP spid="605" grpId="0" animBg="1"/>
      <p:bldP spid="605" grpId="1" animBg="1"/>
      <p:bldP spid="605" grpId="2" animBg="1"/>
      <p:bldP spid="606" grpId="0" animBg="1"/>
      <p:bldP spid="606" grpId="1" animBg="1"/>
      <p:bldP spid="606" grpId="2" animBg="1"/>
      <p:bldP spid="607" grpId="0" animBg="1"/>
      <p:bldP spid="607" grpId="1" animBg="1"/>
      <p:bldP spid="607" grpId="2" animBg="1"/>
      <p:bldP spid="608" grpId="0" animBg="1"/>
      <p:bldP spid="608" grpId="1" animBg="1"/>
      <p:bldP spid="608" grpId="2" animBg="1"/>
      <p:bldP spid="615" grpId="0" animBg="1"/>
      <p:bldP spid="615" grpId="1" animBg="1"/>
      <p:bldP spid="615" grpId="2" animBg="1"/>
      <p:bldP spid="616" grpId="0" animBg="1"/>
      <p:bldP spid="616" grpId="1" animBg="1"/>
      <p:bldP spid="616" grpId="2" animBg="1"/>
      <p:bldP spid="617" grpId="0" animBg="1"/>
      <p:bldP spid="617" grpId="1" animBg="1"/>
      <p:bldP spid="617" grpId="2" animBg="1"/>
      <p:bldP spid="618" grpId="0" animBg="1"/>
      <p:bldP spid="618" grpId="1" animBg="1"/>
      <p:bldP spid="618" grpId="2" animBg="1"/>
      <p:bldP spid="619" grpId="0" animBg="1"/>
      <p:bldP spid="619" grpId="1" animBg="1"/>
      <p:bldP spid="619" grpId="2" animBg="1"/>
      <p:bldP spid="620" grpId="0" animBg="1"/>
      <p:bldP spid="620" grpId="1" animBg="1"/>
      <p:bldP spid="620" grpId="2" animBg="1"/>
      <p:bldP spid="621" grpId="0" animBg="1"/>
      <p:bldP spid="621" grpId="1" animBg="1"/>
      <p:bldP spid="621" grpId="2" animBg="1"/>
      <p:bldP spid="621" grpId="3" animBg="1"/>
      <p:bldP spid="621" grpId="4" animBg="1"/>
      <p:bldP spid="621" grpId="5" animBg="1"/>
      <p:bldP spid="621" grpId="6" animBg="1"/>
      <p:bldP spid="622" grpId="0" animBg="1"/>
      <p:bldP spid="622" grpId="1" animBg="1"/>
      <p:bldP spid="622" grpId="2" animBg="1"/>
      <p:bldP spid="622" grpId="3" animBg="1"/>
      <p:bldP spid="622" grpId="4" animBg="1"/>
      <p:bldP spid="622" grpId="5" animBg="1"/>
      <p:bldP spid="622" grpId="6" animBg="1"/>
      <p:bldP spid="623" grpId="0" animBg="1"/>
      <p:bldP spid="623" grpId="1" animBg="1"/>
      <p:bldP spid="623" grpId="2" animBg="1"/>
      <p:bldP spid="623" grpId="3" animBg="1"/>
      <p:bldP spid="623" grpId="4" animBg="1"/>
      <p:bldP spid="623" grpId="5" animBg="1"/>
      <p:bldP spid="623" grpId="6" animBg="1"/>
      <p:bldP spid="624" grpId="0" animBg="1"/>
      <p:bldP spid="624" grpId="1" animBg="1"/>
      <p:bldP spid="624" grpId="2" animBg="1"/>
      <p:bldP spid="624" grpId="3" animBg="1"/>
      <p:bldP spid="624" grpId="4" animBg="1"/>
      <p:bldP spid="624" grpId="5" animBg="1"/>
      <p:bldP spid="624" grpId="6" animBg="1"/>
      <p:bldP spid="625" grpId="0" animBg="1"/>
      <p:bldP spid="625" grpId="1" animBg="1"/>
      <p:bldP spid="625" grpId="2" animBg="1"/>
      <p:bldP spid="626" grpId="0" animBg="1"/>
      <p:bldP spid="626" grpId="1" animBg="1"/>
      <p:bldP spid="626" grpId="2" animBg="1"/>
      <p:bldP spid="627" grpId="0" animBg="1"/>
      <p:bldP spid="627" grpId="1" animBg="1"/>
      <p:bldP spid="627" grpId="2" animBg="1"/>
      <p:bldP spid="628" grpId="0" animBg="1"/>
      <p:bldP spid="628" grpId="1" animBg="1"/>
      <p:bldP spid="628" grpId="2" animBg="1"/>
      <p:bldP spid="629" grpId="0" animBg="1"/>
      <p:bldP spid="629" grpId="1" animBg="1"/>
      <p:bldP spid="629" grpId="2" animBg="1"/>
      <p:bldP spid="629" grpId="3" animBg="1"/>
      <p:bldP spid="629" grpId="4" animBg="1"/>
      <p:bldP spid="629" grpId="5" animBg="1"/>
      <p:bldP spid="629" grpId="6" animBg="1"/>
      <p:bldP spid="629" grpId="7" animBg="1"/>
      <p:bldP spid="629" grpId="8" animBg="1"/>
      <p:bldP spid="629" grpId="9" animBg="1"/>
      <p:bldP spid="629" grpId="10" animBg="1"/>
      <p:bldP spid="629" grpId="11" animBg="1"/>
      <p:bldP spid="629" grpId="12" animBg="1"/>
      <p:bldP spid="630" grpId="0" animBg="1"/>
      <p:bldP spid="630" grpId="1" animBg="1"/>
      <p:bldP spid="630" grpId="2" animBg="1"/>
      <p:bldP spid="630" grpId="3" animBg="1"/>
      <p:bldP spid="630" grpId="4" animBg="1"/>
      <p:bldP spid="630" grpId="5" animBg="1"/>
      <p:bldP spid="630" grpId="6" animBg="1"/>
      <p:bldP spid="630" grpId="7" animBg="1"/>
      <p:bldP spid="630" grpId="8" animBg="1"/>
      <p:bldP spid="630" grpId="9" animBg="1"/>
      <p:bldP spid="630" grpId="10" animBg="1"/>
      <p:bldP spid="630" grpId="11" animBg="1"/>
      <p:bldP spid="630" grpId="12" animBg="1"/>
      <p:bldP spid="631" grpId="0" animBg="1"/>
      <p:bldP spid="631" grpId="1" animBg="1"/>
      <p:bldP spid="631" grpId="2" animBg="1"/>
      <p:bldP spid="631" grpId="3" animBg="1"/>
      <p:bldP spid="631" grpId="4" animBg="1"/>
      <p:bldP spid="631" grpId="5" animBg="1"/>
      <p:bldP spid="631" grpId="6" animBg="1"/>
      <p:bldP spid="631" grpId="7" animBg="1"/>
      <p:bldP spid="631" grpId="8" animBg="1"/>
      <p:bldP spid="631" grpId="9" animBg="1"/>
      <p:bldP spid="631" grpId="10" animBg="1"/>
      <p:bldP spid="631" grpId="11" animBg="1"/>
      <p:bldP spid="631" grpId="12" animBg="1"/>
      <p:bldP spid="632" grpId="0" animBg="1"/>
      <p:bldP spid="632" grpId="1" animBg="1"/>
      <p:bldP spid="632" grpId="2" animBg="1"/>
      <p:bldP spid="632" grpId="3" animBg="1"/>
      <p:bldP spid="632" grpId="4" animBg="1"/>
      <p:bldP spid="632" grpId="5" animBg="1"/>
      <p:bldP spid="632" grpId="6" animBg="1"/>
      <p:bldP spid="632" grpId="7" animBg="1"/>
      <p:bldP spid="632" grpId="8" animBg="1"/>
      <p:bldP spid="632" grpId="9" animBg="1"/>
      <p:bldP spid="632" grpId="10" animBg="1"/>
      <p:bldP spid="632" grpId="11" animBg="1"/>
      <p:bldP spid="632" grpId="12" animBg="1"/>
      <p:bldP spid="639" grpId="0" animBg="1"/>
      <p:bldP spid="639" grpId="1" animBg="1"/>
      <p:bldP spid="639" grpId="2" animBg="1"/>
      <p:bldP spid="640" grpId="0" animBg="1"/>
      <p:bldP spid="640" grpId="1" animBg="1"/>
      <p:bldP spid="640" grpId="2" animBg="1"/>
      <p:bldP spid="641" grpId="0" animBg="1"/>
      <p:bldP spid="641" grpId="1" animBg="1"/>
      <p:bldP spid="641" grpId="2" animBg="1"/>
      <p:bldP spid="642" grpId="0" animBg="1"/>
      <p:bldP spid="642" grpId="1" animBg="1"/>
      <p:bldP spid="642" grpId="2" animBg="1"/>
      <p:bldP spid="643" grpId="0" animBg="1"/>
      <p:bldP spid="643" grpId="1" animBg="1"/>
      <p:bldP spid="643" grpId="2" animBg="1"/>
      <p:bldP spid="644" grpId="0" animBg="1"/>
      <p:bldP spid="644" grpId="1" animBg="1"/>
      <p:bldP spid="644" grpId="2" animBg="1"/>
      <p:bldP spid="651" grpId="0" animBg="1"/>
      <p:bldP spid="651" grpId="1" animBg="1"/>
      <p:bldP spid="651" grpId="2" animBg="1"/>
      <p:bldP spid="652" grpId="0" animBg="1"/>
      <p:bldP spid="652" grpId="1" animBg="1"/>
      <p:bldP spid="652" grpId="2" animBg="1"/>
      <p:bldP spid="653" grpId="0" animBg="1"/>
      <p:bldP spid="653" grpId="1" animBg="1"/>
      <p:bldP spid="653" grpId="2" animBg="1"/>
      <p:bldP spid="654" grpId="0" animBg="1"/>
      <p:bldP spid="654" grpId="1" animBg="1"/>
      <p:bldP spid="654" grpId="2" animBg="1"/>
      <p:bldP spid="655" grpId="0" animBg="1"/>
      <p:bldP spid="655" grpId="1" animBg="1"/>
      <p:bldP spid="655" grpId="2" animBg="1"/>
      <p:bldP spid="656" grpId="0" animBg="1"/>
      <p:bldP spid="656" grpId="1" animBg="1"/>
      <p:bldP spid="656" grpId="2" animBg="1"/>
      <p:bldP spid="663" grpId="0" animBg="1"/>
      <p:bldP spid="663" grpId="1" animBg="1"/>
      <p:bldP spid="663" grpId="2" animBg="1"/>
      <p:bldP spid="664" grpId="0" animBg="1"/>
      <p:bldP spid="664" grpId="1" animBg="1"/>
      <p:bldP spid="664" grpId="2" animBg="1"/>
      <p:bldP spid="665" grpId="0" animBg="1"/>
      <p:bldP spid="665" grpId="1" animBg="1"/>
      <p:bldP spid="665" grpId="2" animBg="1"/>
      <p:bldP spid="666" grpId="0" animBg="1"/>
      <p:bldP spid="666" grpId="1" animBg="1"/>
      <p:bldP spid="666" grpId="2" animBg="1"/>
      <p:bldP spid="667" grpId="0" animBg="1"/>
      <p:bldP spid="667" grpId="1" animBg="1"/>
      <p:bldP spid="667" grpId="2" animBg="1"/>
      <p:bldP spid="668" grpId="0" animBg="1"/>
      <p:bldP spid="668" grpId="1" animBg="1"/>
      <p:bldP spid="668" grpId="2" animBg="1"/>
      <p:bldP spid="675" grpId="0" animBg="1"/>
      <p:bldP spid="675" grpId="1" animBg="1"/>
      <p:bldP spid="675" grpId="2" animBg="1"/>
      <p:bldP spid="676" grpId="0" animBg="1"/>
      <p:bldP spid="676" grpId="1" animBg="1"/>
      <p:bldP spid="676" grpId="2" animBg="1"/>
      <p:bldP spid="677" grpId="0" animBg="1"/>
      <p:bldP spid="677" grpId="1" animBg="1"/>
      <p:bldP spid="677" grpId="2" animBg="1"/>
      <p:bldP spid="678" grpId="0" animBg="1"/>
      <p:bldP spid="678" grpId="1" animBg="1"/>
      <p:bldP spid="678" grpId="2" animBg="1"/>
      <p:bldP spid="679" grpId="0" animBg="1"/>
      <p:bldP spid="679" grpId="1" animBg="1"/>
      <p:bldP spid="679" grpId="2" animBg="1"/>
      <p:bldP spid="680" grpId="0" animBg="1"/>
      <p:bldP spid="680" grpId="1" animBg="1"/>
      <p:bldP spid="680" grpId="2" animBg="1"/>
      <p:bldP spid="681" grpId="0" animBg="1"/>
      <p:bldP spid="681" grpId="1" animBg="1"/>
      <p:bldP spid="681" grpId="2" animBg="1"/>
      <p:bldP spid="681" grpId="3" animBg="1"/>
      <p:bldP spid="681" grpId="4" animBg="1"/>
      <p:bldP spid="681" grpId="5" animBg="1"/>
      <p:bldP spid="681" grpId="6" animBg="1"/>
      <p:bldP spid="682" grpId="0" animBg="1"/>
      <p:bldP spid="682" grpId="1" animBg="1"/>
      <p:bldP spid="682" grpId="2" animBg="1"/>
      <p:bldP spid="682" grpId="3" animBg="1"/>
      <p:bldP spid="682" grpId="4" animBg="1"/>
      <p:bldP spid="682" grpId="5" animBg="1"/>
      <p:bldP spid="682" grpId="6" animBg="1"/>
      <p:bldP spid="683" grpId="0" animBg="1"/>
      <p:bldP spid="683" grpId="1" animBg="1"/>
      <p:bldP spid="683" grpId="2" animBg="1"/>
      <p:bldP spid="683" grpId="3" animBg="1"/>
      <p:bldP spid="683" grpId="4" animBg="1"/>
      <p:bldP spid="683" grpId="5" animBg="1"/>
      <p:bldP spid="683" grpId="6" animBg="1"/>
      <p:bldP spid="684" grpId="0" animBg="1"/>
      <p:bldP spid="684" grpId="1" animBg="1"/>
      <p:bldP spid="684" grpId="2" animBg="1"/>
      <p:bldP spid="684" grpId="3" animBg="1"/>
      <p:bldP spid="684" grpId="4" animBg="1"/>
      <p:bldP spid="684" grpId="5" animBg="1"/>
      <p:bldP spid="684" grpId="6" animBg="1"/>
      <p:bldP spid="685" grpId="0" animBg="1"/>
      <p:bldP spid="685" grpId="1" animBg="1"/>
      <p:bldP spid="685" grpId="2" animBg="1"/>
      <p:bldP spid="686" grpId="0" animBg="1"/>
      <p:bldP spid="686" grpId="1" animBg="1"/>
      <p:bldP spid="686" grpId="2" animBg="1"/>
      <p:bldP spid="687" grpId="0" animBg="1"/>
      <p:bldP spid="687" grpId="1" animBg="1"/>
      <p:bldP spid="687" grpId="2" animBg="1"/>
      <p:bldP spid="688" grpId="0" animBg="1"/>
      <p:bldP spid="688" grpId="1" animBg="1"/>
      <p:bldP spid="688" grpId="2" animBg="1"/>
      <p:bldP spid="689" grpId="0" animBg="1"/>
      <p:bldP spid="689" grpId="1" animBg="1"/>
      <p:bldP spid="689" grpId="2" animBg="1"/>
      <p:bldP spid="689" grpId="3" animBg="1"/>
      <p:bldP spid="689" grpId="4" animBg="1"/>
      <p:bldP spid="689" grpId="5" animBg="1"/>
      <p:bldP spid="689" grpId="6" animBg="1"/>
      <p:bldP spid="689" grpId="7" animBg="1"/>
      <p:bldP spid="689" grpId="8" animBg="1"/>
      <p:bldP spid="689" grpId="9" animBg="1"/>
      <p:bldP spid="689" grpId="10" animBg="1"/>
      <p:bldP spid="689" grpId="11" animBg="1"/>
      <p:bldP spid="689" grpId="12" animBg="1"/>
      <p:bldP spid="690" grpId="0" animBg="1"/>
      <p:bldP spid="690" grpId="1" animBg="1"/>
      <p:bldP spid="690" grpId="2" animBg="1"/>
      <p:bldP spid="690" grpId="3" animBg="1"/>
      <p:bldP spid="690" grpId="4" animBg="1"/>
      <p:bldP spid="690" grpId="5" animBg="1"/>
      <p:bldP spid="690" grpId="6" animBg="1"/>
      <p:bldP spid="690" grpId="7" animBg="1"/>
      <p:bldP spid="690" grpId="8" animBg="1"/>
      <p:bldP spid="690" grpId="9" animBg="1"/>
      <p:bldP spid="690" grpId="10" animBg="1"/>
      <p:bldP spid="690" grpId="11" animBg="1"/>
      <p:bldP spid="690" grpId="12" animBg="1"/>
      <p:bldP spid="691" grpId="0" animBg="1"/>
      <p:bldP spid="691" grpId="1" animBg="1"/>
      <p:bldP spid="691" grpId="2" animBg="1"/>
      <p:bldP spid="691" grpId="3" animBg="1"/>
      <p:bldP spid="691" grpId="4" animBg="1"/>
      <p:bldP spid="691" grpId="5" animBg="1"/>
      <p:bldP spid="691" grpId="6" animBg="1"/>
      <p:bldP spid="691" grpId="7" animBg="1"/>
      <p:bldP spid="691" grpId="8" animBg="1"/>
      <p:bldP spid="691" grpId="9" animBg="1"/>
      <p:bldP spid="691" grpId="10" animBg="1"/>
      <p:bldP spid="691" grpId="11" animBg="1"/>
      <p:bldP spid="691" grpId="12" animBg="1"/>
      <p:bldP spid="692" grpId="0" animBg="1"/>
      <p:bldP spid="692" grpId="1" animBg="1"/>
      <p:bldP spid="692" grpId="2" animBg="1"/>
      <p:bldP spid="692" grpId="3" animBg="1"/>
      <p:bldP spid="692" grpId="4" animBg="1"/>
      <p:bldP spid="692" grpId="5" animBg="1"/>
      <p:bldP spid="692" grpId="6" animBg="1"/>
      <p:bldP spid="692" grpId="7" animBg="1"/>
      <p:bldP spid="692" grpId="8" animBg="1"/>
      <p:bldP spid="692" grpId="9" animBg="1"/>
      <p:bldP spid="692" grpId="10" animBg="1"/>
      <p:bldP spid="692" grpId="11" animBg="1"/>
      <p:bldP spid="692" grpId="12" animBg="1"/>
      <p:bldP spid="699" grpId="0" animBg="1"/>
      <p:bldP spid="699" grpId="1" animBg="1"/>
      <p:bldP spid="699" grpId="2" animBg="1"/>
      <p:bldP spid="700" grpId="0" animBg="1"/>
      <p:bldP spid="700" grpId="1" animBg="1"/>
      <p:bldP spid="700" grpId="2" animBg="1"/>
      <p:bldP spid="701" grpId="0" animBg="1"/>
      <p:bldP spid="701" grpId="1" animBg="1"/>
      <p:bldP spid="701" grpId="2" animBg="1"/>
      <p:bldP spid="702" grpId="0" animBg="1"/>
      <p:bldP spid="702" grpId="1" animBg="1"/>
      <p:bldP spid="702" grpId="2" animBg="1"/>
      <p:bldP spid="703" grpId="0" animBg="1"/>
      <p:bldP spid="703" grpId="1" animBg="1"/>
      <p:bldP spid="703" grpId="2" animBg="1"/>
      <p:bldP spid="704" grpId="0" animBg="1"/>
      <p:bldP spid="704" grpId="1" animBg="1"/>
      <p:bldP spid="704" grpId="2" animBg="1"/>
      <p:bldP spid="711" grpId="0" animBg="1"/>
      <p:bldP spid="711" grpId="1" animBg="1"/>
      <p:bldP spid="711" grpId="2" animBg="1"/>
      <p:bldP spid="712" grpId="0" animBg="1"/>
      <p:bldP spid="712" grpId="1" animBg="1"/>
      <p:bldP spid="712" grpId="2" animBg="1"/>
      <p:bldP spid="713" grpId="0" animBg="1"/>
      <p:bldP spid="713" grpId="1" animBg="1"/>
      <p:bldP spid="713" grpId="2" animBg="1"/>
      <p:bldP spid="714" grpId="0" animBg="1"/>
      <p:bldP spid="714" grpId="1" animBg="1"/>
      <p:bldP spid="714" grpId="2" animBg="1"/>
      <p:bldP spid="715" grpId="0" animBg="1"/>
      <p:bldP spid="715" grpId="1" animBg="1"/>
      <p:bldP spid="715" grpId="2" animBg="1"/>
      <p:bldP spid="716" grpId="0" animBg="1"/>
      <p:bldP spid="716" grpId="1" animBg="1"/>
      <p:bldP spid="716" grpId="2" animBg="1"/>
      <p:bldP spid="723" grpId="0" animBg="1"/>
      <p:bldP spid="723" grpId="1" animBg="1"/>
      <p:bldP spid="723" grpId="2" animBg="1"/>
      <p:bldP spid="724" grpId="0" animBg="1"/>
      <p:bldP spid="724" grpId="1" animBg="1"/>
      <p:bldP spid="724" grpId="2" animBg="1"/>
      <p:bldP spid="725" grpId="0" animBg="1"/>
      <p:bldP spid="725" grpId="1" animBg="1"/>
      <p:bldP spid="725" grpId="2" animBg="1"/>
      <p:bldP spid="726" grpId="0" animBg="1"/>
      <p:bldP spid="726" grpId="1" animBg="1"/>
      <p:bldP spid="726" grpId="2" animBg="1"/>
      <p:bldP spid="727" grpId="0" animBg="1"/>
      <p:bldP spid="727" grpId="1" animBg="1"/>
      <p:bldP spid="727" grpId="2" animBg="1"/>
      <p:bldP spid="728" grpId="0" animBg="1"/>
      <p:bldP spid="728" grpId="1" animBg="1"/>
      <p:bldP spid="728" grpId="2"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D 2 Oval 27">
            <a:extLst>
              <a:ext uri="{FF2B5EF4-FFF2-40B4-BE49-F238E27FC236}">
                <a16:creationId xmlns:a16="http://schemas.microsoft.com/office/drawing/2014/main" id="{48C472F2-C8CB-4556-BF47-2A5707905C3B}"/>
              </a:ext>
            </a:extLst>
          </p:cNvPr>
          <p:cNvSpPr>
            <a:spLocks noChangeAspect="1"/>
          </p:cNvSpPr>
          <p:nvPr/>
        </p:nvSpPr>
        <p:spPr>
          <a:xfrm>
            <a:off x="10297907" y="396816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GREEN 2 Oval 29">
            <a:extLst>
              <a:ext uri="{FF2B5EF4-FFF2-40B4-BE49-F238E27FC236}">
                <a16:creationId xmlns:a16="http://schemas.microsoft.com/office/drawing/2014/main" id="{8C30EEC4-3DCE-4789-B224-BFA3AC981ABA}"/>
              </a:ext>
            </a:extLst>
          </p:cNvPr>
          <p:cNvSpPr>
            <a:spLocks noChangeAspect="1"/>
          </p:cNvSpPr>
          <p:nvPr/>
        </p:nvSpPr>
        <p:spPr>
          <a:xfrm>
            <a:off x="10297907" y="319694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small RED 1 Oval 21">
            <a:extLst>
              <a:ext uri="{FF2B5EF4-FFF2-40B4-BE49-F238E27FC236}">
                <a16:creationId xmlns:a16="http://schemas.microsoft.com/office/drawing/2014/main" id="{6A283137-5CA8-4E75-8B0A-C1EBBDFC99F2}"/>
              </a:ext>
            </a:extLst>
          </p:cNvPr>
          <p:cNvSpPr>
            <a:spLocks noChangeAspect="1"/>
          </p:cNvSpPr>
          <p:nvPr/>
        </p:nvSpPr>
        <p:spPr>
          <a:xfrm rot="16200000">
            <a:off x="1277691"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small YELLOW 1 Oval 22">
            <a:extLst>
              <a:ext uri="{FF2B5EF4-FFF2-40B4-BE49-F238E27FC236}">
                <a16:creationId xmlns:a16="http://schemas.microsoft.com/office/drawing/2014/main" id="{9F64DE9C-5EB8-47C4-9D44-6F14136553FE}"/>
              </a:ext>
            </a:extLst>
          </p:cNvPr>
          <p:cNvSpPr>
            <a:spLocks noChangeAspect="1"/>
          </p:cNvSpPr>
          <p:nvPr/>
        </p:nvSpPr>
        <p:spPr>
          <a:xfrm rot="16200000">
            <a:off x="1277691"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small GREEN 1 Oval 23">
            <a:extLst>
              <a:ext uri="{FF2B5EF4-FFF2-40B4-BE49-F238E27FC236}">
                <a16:creationId xmlns:a16="http://schemas.microsoft.com/office/drawing/2014/main" id="{4AAA0E4B-FFEB-42D4-921E-02924BB6CCFC}"/>
              </a:ext>
            </a:extLst>
          </p:cNvPr>
          <p:cNvSpPr>
            <a:spLocks noChangeAspect="1"/>
          </p:cNvSpPr>
          <p:nvPr/>
        </p:nvSpPr>
        <p:spPr>
          <a:xfrm rot="16200000">
            <a:off x="1277691" y="400364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small BLUE 1 Oval 24">
            <a:extLst>
              <a:ext uri="{FF2B5EF4-FFF2-40B4-BE49-F238E27FC236}">
                <a16:creationId xmlns:a16="http://schemas.microsoft.com/office/drawing/2014/main" id="{B06B2B13-E96E-4659-9DD5-732712EF977A}"/>
              </a:ext>
            </a:extLst>
          </p:cNvPr>
          <p:cNvSpPr>
            <a:spLocks noChangeAspect="1"/>
          </p:cNvSpPr>
          <p:nvPr/>
        </p:nvSpPr>
        <p:spPr>
          <a:xfrm rot="16200000">
            <a:off x="1496677"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small ORANGE 1 Oval 25">
            <a:extLst>
              <a:ext uri="{FF2B5EF4-FFF2-40B4-BE49-F238E27FC236}">
                <a16:creationId xmlns:a16="http://schemas.microsoft.com/office/drawing/2014/main" id="{F2B36CFD-7164-4B17-8C43-C5ACB0B53A2A}"/>
              </a:ext>
            </a:extLst>
          </p:cNvPr>
          <p:cNvSpPr>
            <a:spLocks noChangeAspect="1"/>
          </p:cNvSpPr>
          <p:nvPr/>
        </p:nvSpPr>
        <p:spPr>
          <a:xfrm rot="16200000">
            <a:off x="1496677"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small PURPLE 1 Oval 26">
            <a:extLst>
              <a:ext uri="{FF2B5EF4-FFF2-40B4-BE49-F238E27FC236}">
                <a16:creationId xmlns:a16="http://schemas.microsoft.com/office/drawing/2014/main" id="{676BB0F6-BBFA-4C13-A1B3-8493B37337B4}"/>
              </a:ext>
            </a:extLst>
          </p:cNvPr>
          <p:cNvSpPr>
            <a:spLocks noChangeAspect="1"/>
          </p:cNvSpPr>
          <p:nvPr/>
        </p:nvSpPr>
        <p:spPr>
          <a:xfrm rot="16200000">
            <a:off x="1496677" y="40036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big RED 1 Oval 27">
            <a:extLst>
              <a:ext uri="{FF2B5EF4-FFF2-40B4-BE49-F238E27FC236}">
                <a16:creationId xmlns:a16="http://schemas.microsoft.com/office/drawing/2014/main" id="{FEF860A8-E76A-47F0-BAE0-B879A88B2106}"/>
              </a:ext>
            </a:extLst>
          </p:cNvPr>
          <p:cNvSpPr>
            <a:spLocks noChangeAspect="1"/>
          </p:cNvSpPr>
          <p:nvPr/>
        </p:nvSpPr>
        <p:spPr>
          <a:xfrm>
            <a:off x="1143996" y="3978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big YELLOW 1 Oval 28">
            <a:extLst>
              <a:ext uri="{FF2B5EF4-FFF2-40B4-BE49-F238E27FC236}">
                <a16:creationId xmlns:a16="http://schemas.microsoft.com/office/drawing/2014/main" id="{CD76E4D5-C560-4BB1-90BE-EEA55F84F36B}"/>
              </a:ext>
            </a:extLst>
          </p:cNvPr>
          <p:cNvSpPr>
            <a:spLocks noChangeAspect="1"/>
          </p:cNvSpPr>
          <p:nvPr/>
        </p:nvSpPr>
        <p:spPr>
          <a:xfrm>
            <a:off x="1143996" y="3978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big GREEN 1 Oval 29">
            <a:extLst>
              <a:ext uri="{FF2B5EF4-FFF2-40B4-BE49-F238E27FC236}">
                <a16:creationId xmlns:a16="http://schemas.microsoft.com/office/drawing/2014/main" id="{F0CC5E52-7E32-4866-B874-512D66D9FC14}"/>
              </a:ext>
            </a:extLst>
          </p:cNvPr>
          <p:cNvSpPr>
            <a:spLocks noChangeAspect="1"/>
          </p:cNvSpPr>
          <p:nvPr/>
        </p:nvSpPr>
        <p:spPr>
          <a:xfrm>
            <a:off x="1143996" y="3978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big BLUE1 Oval 30">
            <a:extLst>
              <a:ext uri="{FF2B5EF4-FFF2-40B4-BE49-F238E27FC236}">
                <a16:creationId xmlns:a16="http://schemas.microsoft.com/office/drawing/2014/main" id="{72B3EC8F-23B7-4C12-91BA-8595F4735538}"/>
              </a:ext>
            </a:extLst>
          </p:cNvPr>
          <p:cNvSpPr>
            <a:spLocks noChangeAspect="1"/>
          </p:cNvSpPr>
          <p:nvPr/>
        </p:nvSpPr>
        <p:spPr>
          <a:xfrm>
            <a:off x="1143996" y="3978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big ORANGE 1 Oval 31">
            <a:extLst>
              <a:ext uri="{FF2B5EF4-FFF2-40B4-BE49-F238E27FC236}">
                <a16:creationId xmlns:a16="http://schemas.microsoft.com/office/drawing/2014/main" id="{3A21DAE8-2BD0-4468-B654-83BF17215D01}"/>
              </a:ext>
            </a:extLst>
          </p:cNvPr>
          <p:cNvSpPr>
            <a:spLocks noChangeAspect="1"/>
          </p:cNvSpPr>
          <p:nvPr/>
        </p:nvSpPr>
        <p:spPr>
          <a:xfrm>
            <a:off x="1143996" y="3978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big PURPLE 1  Oval 32">
            <a:extLst>
              <a:ext uri="{FF2B5EF4-FFF2-40B4-BE49-F238E27FC236}">
                <a16:creationId xmlns:a16="http://schemas.microsoft.com/office/drawing/2014/main" id="{866B8CA5-CF8F-4A62-A9E5-6A56A36A4C16}"/>
              </a:ext>
            </a:extLst>
          </p:cNvPr>
          <p:cNvSpPr>
            <a:spLocks noChangeAspect="1"/>
          </p:cNvSpPr>
          <p:nvPr/>
        </p:nvSpPr>
        <p:spPr>
          <a:xfrm>
            <a:off x="1143996" y="3978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white 4  Oval 38">
            <a:extLst>
              <a:ext uri="{FF2B5EF4-FFF2-40B4-BE49-F238E27FC236}">
                <a16:creationId xmlns:a16="http://schemas.microsoft.com/office/drawing/2014/main" id="{9412EA4C-280F-4B9F-8BCE-2D292C3F9061}"/>
              </a:ext>
            </a:extLst>
          </p:cNvPr>
          <p:cNvSpPr/>
          <p:nvPr/>
        </p:nvSpPr>
        <p:spPr>
          <a:xfrm>
            <a:off x="1164834"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white 3 Oval 39">
            <a:extLst>
              <a:ext uri="{FF2B5EF4-FFF2-40B4-BE49-F238E27FC236}">
                <a16:creationId xmlns:a16="http://schemas.microsoft.com/office/drawing/2014/main" id="{934C4CDC-D752-4AE4-86B1-F1F82CB1C917}"/>
              </a:ext>
            </a:extLst>
          </p:cNvPr>
          <p:cNvSpPr/>
          <p:nvPr/>
        </p:nvSpPr>
        <p:spPr>
          <a:xfrm>
            <a:off x="1467080"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white 2 Oval 40">
            <a:extLst>
              <a:ext uri="{FF2B5EF4-FFF2-40B4-BE49-F238E27FC236}">
                <a16:creationId xmlns:a16="http://schemas.microsoft.com/office/drawing/2014/main" id="{735D35CB-D157-441A-B7C1-15A586FC45D6}"/>
              </a:ext>
            </a:extLst>
          </p:cNvPr>
          <p:cNvSpPr/>
          <p:nvPr/>
        </p:nvSpPr>
        <p:spPr>
          <a:xfrm>
            <a:off x="1164834"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white 1  Oval 41">
            <a:extLst>
              <a:ext uri="{FF2B5EF4-FFF2-40B4-BE49-F238E27FC236}">
                <a16:creationId xmlns:a16="http://schemas.microsoft.com/office/drawing/2014/main" id="{AD8F6142-C5D8-45F9-9371-7273F483DFEB}"/>
              </a:ext>
            </a:extLst>
          </p:cNvPr>
          <p:cNvSpPr/>
          <p:nvPr/>
        </p:nvSpPr>
        <p:spPr>
          <a:xfrm>
            <a:off x="1467080"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black 2 green Oval 42">
            <a:extLst>
              <a:ext uri="{FF2B5EF4-FFF2-40B4-BE49-F238E27FC236}">
                <a16:creationId xmlns:a16="http://schemas.microsoft.com/office/drawing/2014/main" id="{8E266A40-BB59-4E58-9C03-F9C72B8543F8}"/>
              </a:ext>
            </a:extLst>
          </p:cNvPr>
          <p:cNvSpPr/>
          <p:nvPr/>
        </p:nvSpPr>
        <p:spPr>
          <a:xfrm>
            <a:off x="1164834"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black 1 purple Oval 43">
            <a:extLst>
              <a:ext uri="{FF2B5EF4-FFF2-40B4-BE49-F238E27FC236}">
                <a16:creationId xmlns:a16="http://schemas.microsoft.com/office/drawing/2014/main" id="{162E6D7B-627B-44B9-BF83-1C9B6F7C96D9}"/>
              </a:ext>
            </a:extLst>
          </p:cNvPr>
          <p:cNvSpPr/>
          <p:nvPr/>
        </p:nvSpPr>
        <p:spPr>
          <a:xfrm>
            <a:off x="1467080"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black 3 yellow Oval 44">
            <a:extLst>
              <a:ext uri="{FF2B5EF4-FFF2-40B4-BE49-F238E27FC236}">
                <a16:creationId xmlns:a16="http://schemas.microsoft.com/office/drawing/2014/main" id="{2F583100-79D5-42B8-BF23-A25821151246}"/>
              </a:ext>
            </a:extLst>
          </p:cNvPr>
          <p:cNvSpPr/>
          <p:nvPr/>
        </p:nvSpPr>
        <p:spPr>
          <a:xfrm>
            <a:off x="1467080"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black 4 red Oval 45">
            <a:extLst>
              <a:ext uri="{FF2B5EF4-FFF2-40B4-BE49-F238E27FC236}">
                <a16:creationId xmlns:a16="http://schemas.microsoft.com/office/drawing/2014/main" id="{90530FDC-4A2E-4CCF-8B8D-5DEF55730AF9}"/>
              </a:ext>
            </a:extLst>
          </p:cNvPr>
          <p:cNvSpPr/>
          <p:nvPr/>
        </p:nvSpPr>
        <p:spPr>
          <a:xfrm>
            <a:off x="1164834"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cover 4 Rectangle 54">
            <a:extLst>
              <a:ext uri="{FF2B5EF4-FFF2-40B4-BE49-F238E27FC236}">
                <a16:creationId xmlns:a16="http://schemas.microsoft.com/office/drawing/2014/main" id="{452B5306-108E-4DD9-8A0D-A4EBF3F6C974}"/>
              </a:ext>
            </a:extLst>
          </p:cNvPr>
          <p:cNvSpPr/>
          <p:nvPr/>
        </p:nvSpPr>
        <p:spPr>
          <a:xfrm>
            <a:off x="1113636"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cover 3 Rectangle 55">
            <a:extLst>
              <a:ext uri="{FF2B5EF4-FFF2-40B4-BE49-F238E27FC236}">
                <a16:creationId xmlns:a16="http://schemas.microsoft.com/office/drawing/2014/main" id="{18C0FB71-69E3-4C22-BAB9-C2D4AF288A2E}"/>
              </a:ext>
            </a:extLst>
          </p:cNvPr>
          <p:cNvSpPr/>
          <p:nvPr/>
        </p:nvSpPr>
        <p:spPr>
          <a:xfrm>
            <a:off x="1113636"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cover 1 Rectangle 57">
            <a:extLst>
              <a:ext uri="{FF2B5EF4-FFF2-40B4-BE49-F238E27FC236}">
                <a16:creationId xmlns:a16="http://schemas.microsoft.com/office/drawing/2014/main" id="{1327D3EC-C5A3-4132-B907-55CCBF4E3D55}"/>
              </a:ext>
            </a:extLst>
          </p:cNvPr>
          <p:cNvSpPr/>
          <p:nvPr/>
        </p:nvSpPr>
        <p:spPr>
          <a:xfrm>
            <a:off x="1113636"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cover 2 Rectangle 56">
            <a:extLst>
              <a:ext uri="{FF2B5EF4-FFF2-40B4-BE49-F238E27FC236}">
                <a16:creationId xmlns:a16="http://schemas.microsoft.com/office/drawing/2014/main" id="{CE410093-6878-40DB-ABC3-E9C54DA312BC}"/>
              </a:ext>
            </a:extLst>
          </p:cNvPr>
          <p:cNvSpPr/>
          <p:nvPr/>
        </p:nvSpPr>
        <p:spPr>
          <a:xfrm>
            <a:off x="1113636"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small RED 2 Oval 21">
            <a:extLst>
              <a:ext uri="{FF2B5EF4-FFF2-40B4-BE49-F238E27FC236}">
                <a16:creationId xmlns:a16="http://schemas.microsoft.com/office/drawing/2014/main" id="{EA980B51-4511-47EF-B786-6847774A1BD3}"/>
              </a:ext>
            </a:extLst>
          </p:cNvPr>
          <p:cNvSpPr>
            <a:spLocks noChangeAspect="1"/>
          </p:cNvSpPr>
          <p:nvPr/>
        </p:nvSpPr>
        <p:spPr>
          <a:xfrm rot="16200000">
            <a:off x="1277691"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small YELLOW 2 Oval 22">
            <a:extLst>
              <a:ext uri="{FF2B5EF4-FFF2-40B4-BE49-F238E27FC236}">
                <a16:creationId xmlns:a16="http://schemas.microsoft.com/office/drawing/2014/main" id="{9AD6F784-F70E-4590-9C05-5989739346A4}"/>
              </a:ext>
            </a:extLst>
          </p:cNvPr>
          <p:cNvSpPr>
            <a:spLocks noChangeAspect="1"/>
          </p:cNvSpPr>
          <p:nvPr/>
        </p:nvSpPr>
        <p:spPr>
          <a:xfrm rot="16200000">
            <a:off x="1277691"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mall GREEN 2 Oval 23">
            <a:extLst>
              <a:ext uri="{FF2B5EF4-FFF2-40B4-BE49-F238E27FC236}">
                <a16:creationId xmlns:a16="http://schemas.microsoft.com/office/drawing/2014/main" id="{DB228396-9F59-4198-88ED-40F6B616E000}"/>
              </a:ext>
            </a:extLst>
          </p:cNvPr>
          <p:cNvSpPr>
            <a:spLocks noChangeAspect="1"/>
          </p:cNvSpPr>
          <p:nvPr/>
        </p:nvSpPr>
        <p:spPr>
          <a:xfrm rot="16200000">
            <a:off x="1277691" y="3240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small BLUE 2 Oval 24">
            <a:extLst>
              <a:ext uri="{FF2B5EF4-FFF2-40B4-BE49-F238E27FC236}">
                <a16:creationId xmlns:a16="http://schemas.microsoft.com/office/drawing/2014/main" id="{1F555572-2457-4BD9-9718-F69E96D23D6B}"/>
              </a:ext>
            </a:extLst>
          </p:cNvPr>
          <p:cNvSpPr>
            <a:spLocks noChangeAspect="1"/>
          </p:cNvSpPr>
          <p:nvPr/>
        </p:nvSpPr>
        <p:spPr>
          <a:xfrm rot="16200000">
            <a:off x="1496677"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small ORANGE 2 Oval 25">
            <a:extLst>
              <a:ext uri="{FF2B5EF4-FFF2-40B4-BE49-F238E27FC236}">
                <a16:creationId xmlns:a16="http://schemas.microsoft.com/office/drawing/2014/main" id="{02CD11A0-8584-4F11-B4FB-DF7EF4A4D7FA}"/>
              </a:ext>
            </a:extLst>
          </p:cNvPr>
          <p:cNvSpPr>
            <a:spLocks noChangeAspect="1"/>
          </p:cNvSpPr>
          <p:nvPr/>
        </p:nvSpPr>
        <p:spPr>
          <a:xfrm rot="16200000">
            <a:off x="1496677"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small PURPLE 2 Oval 26">
            <a:extLst>
              <a:ext uri="{FF2B5EF4-FFF2-40B4-BE49-F238E27FC236}">
                <a16:creationId xmlns:a16="http://schemas.microsoft.com/office/drawing/2014/main" id="{6F7683B2-22AD-4F27-8BDF-D0323B3BD1D2}"/>
              </a:ext>
            </a:extLst>
          </p:cNvPr>
          <p:cNvSpPr>
            <a:spLocks noChangeAspect="1"/>
          </p:cNvSpPr>
          <p:nvPr/>
        </p:nvSpPr>
        <p:spPr>
          <a:xfrm rot="16200000">
            <a:off x="1496677" y="3240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big RED 2 Oval 27">
            <a:extLst>
              <a:ext uri="{FF2B5EF4-FFF2-40B4-BE49-F238E27FC236}">
                <a16:creationId xmlns:a16="http://schemas.microsoft.com/office/drawing/2014/main" id="{B2B6B8C6-0D86-437B-ACEA-67B9F5655B03}"/>
              </a:ext>
            </a:extLst>
          </p:cNvPr>
          <p:cNvSpPr>
            <a:spLocks noChangeAspect="1"/>
          </p:cNvSpPr>
          <p:nvPr/>
        </p:nvSpPr>
        <p:spPr>
          <a:xfrm>
            <a:off x="1152912" y="32139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big YELLOW 2 Oval 28">
            <a:extLst>
              <a:ext uri="{FF2B5EF4-FFF2-40B4-BE49-F238E27FC236}">
                <a16:creationId xmlns:a16="http://schemas.microsoft.com/office/drawing/2014/main" id="{76840AF7-4AC6-4145-A21D-7DAAB04BCD17}"/>
              </a:ext>
            </a:extLst>
          </p:cNvPr>
          <p:cNvSpPr>
            <a:spLocks noChangeAspect="1"/>
          </p:cNvSpPr>
          <p:nvPr/>
        </p:nvSpPr>
        <p:spPr>
          <a:xfrm>
            <a:off x="1152912" y="32139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big GREEN 2 Oval 29">
            <a:extLst>
              <a:ext uri="{FF2B5EF4-FFF2-40B4-BE49-F238E27FC236}">
                <a16:creationId xmlns:a16="http://schemas.microsoft.com/office/drawing/2014/main" id="{3C48015D-D7BE-4993-B856-C3D9FCE6BCA7}"/>
              </a:ext>
            </a:extLst>
          </p:cNvPr>
          <p:cNvSpPr>
            <a:spLocks noChangeAspect="1"/>
          </p:cNvSpPr>
          <p:nvPr/>
        </p:nvSpPr>
        <p:spPr>
          <a:xfrm>
            <a:off x="1152912" y="32139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big BLUE 2 Oval 30">
            <a:extLst>
              <a:ext uri="{FF2B5EF4-FFF2-40B4-BE49-F238E27FC236}">
                <a16:creationId xmlns:a16="http://schemas.microsoft.com/office/drawing/2014/main" id="{7B03C321-BD2A-4E9F-BA6C-EBAC9A6819E2}"/>
              </a:ext>
            </a:extLst>
          </p:cNvPr>
          <p:cNvSpPr>
            <a:spLocks noChangeAspect="1"/>
          </p:cNvSpPr>
          <p:nvPr/>
        </p:nvSpPr>
        <p:spPr>
          <a:xfrm>
            <a:off x="1152912" y="32139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big ORANGE 2 Oval 31">
            <a:extLst>
              <a:ext uri="{FF2B5EF4-FFF2-40B4-BE49-F238E27FC236}">
                <a16:creationId xmlns:a16="http://schemas.microsoft.com/office/drawing/2014/main" id="{36A02BD6-0CF2-4E6C-BCEE-09B9DBF7FCC1}"/>
              </a:ext>
            </a:extLst>
          </p:cNvPr>
          <p:cNvSpPr>
            <a:spLocks noChangeAspect="1"/>
          </p:cNvSpPr>
          <p:nvPr/>
        </p:nvSpPr>
        <p:spPr>
          <a:xfrm>
            <a:off x="1152912" y="32139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big PURPLE 2 Oval 32">
            <a:extLst>
              <a:ext uri="{FF2B5EF4-FFF2-40B4-BE49-F238E27FC236}">
                <a16:creationId xmlns:a16="http://schemas.microsoft.com/office/drawing/2014/main" id="{CF4299A7-F4C9-4764-9DCF-D145D0167408}"/>
              </a:ext>
            </a:extLst>
          </p:cNvPr>
          <p:cNvSpPr>
            <a:spLocks noChangeAspect="1"/>
          </p:cNvSpPr>
          <p:nvPr/>
        </p:nvSpPr>
        <p:spPr>
          <a:xfrm>
            <a:off x="1152912" y="32139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small RED 3 Oval 21">
            <a:extLst>
              <a:ext uri="{FF2B5EF4-FFF2-40B4-BE49-F238E27FC236}">
                <a16:creationId xmlns:a16="http://schemas.microsoft.com/office/drawing/2014/main" id="{B6DC7998-EB44-40E9-8986-43A2E991F8AB}"/>
              </a:ext>
            </a:extLst>
          </p:cNvPr>
          <p:cNvSpPr>
            <a:spLocks noChangeAspect="1"/>
          </p:cNvSpPr>
          <p:nvPr/>
        </p:nvSpPr>
        <p:spPr>
          <a:xfrm rot="16200000">
            <a:off x="1277691"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small YELLOW 3 Oval 22">
            <a:extLst>
              <a:ext uri="{FF2B5EF4-FFF2-40B4-BE49-F238E27FC236}">
                <a16:creationId xmlns:a16="http://schemas.microsoft.com/office/drawing/2014/main" id="{C7337A17-21E7-487D-87D0-E7AECF46BCEF}"/>
              </a:ext>
            </a:extLst>
          </p:cNvPr>
          <p:cNvSpPr>
            <a:spLocks noChangeAspect="1"/>
          </p:cNvSpPr>
          <p:nvPr/>
        </p:nvSpPr>
        <p:spPr>
          <a:xfrm rot="16200000">
            <a:off x="1277691"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small GREEN 3 Oval 23">
            <a:extLst>
              <a:ext uri="{FF2B5EF4-FFF2-40B4-BE49-F238E27FC236}">
                <a16:creationId xmlns:a16="http://schemas.microsoft.com/office/drawing/2014/main" id="{04EC98D0-E1EC-4442-B629-3093A67C1E2F}"/>
              </a:ext>
            </a:extLst>
          </p:cNvPr>
          <p:cNvSpPr>
            <a:spLocks noChangeAspect="1"/>
          </p:cNvSpPr>
          <p:nvPr/>
        </p:nvSpPr>
        <p:spPr>
          <a:xfrm rot="16200000">
            <a:off x="1277691" y="2485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small BLUE 3 Oval 24">
            <a:extLst>
              <a:ext uri="{FF2B5EF4-FFF2-40B4-BE49-F238E27FC236}">
                <a16:creationId xmlns:a16="http://schemas.microsoft.com/office/drawing/2014/main" id="{DBF92A6A-C82E-45D8-A7D5-2C90FF12E829}"/>
              </a:ext>
            </a:extLst>
          </p:cNvPr>
          <p:cNvSpPr>
            <a:spLocks noChangeAspect="1"/>
          </p:cNvSpPr>
          <p:nvPr/>
        </p:nvSpPr>
        <p:spPr>
          <a:xfrm rot="16200000">
            <a:off x="1496677"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small ORANGE 3 Oval 25">
            <a:extLst>
              <a:ext uri="{FF2B5EF4-FFF2-40B4-BE49-F238E27FC236}">
                <a16:creationId xmlns:a16="http://schemas.microsoft.com/office/drawing/2014/main" id="{B52A78A2-1BB3-4A80-BDF4-CE272428C450}"/>
              </a:ext>
            </a:extLst>
          </p:cNvPr>
          <p:cNvSpPr>
            <a:spLocks noChangeAspect="1"/>
          </p:cNvSpPr>
          <p:nvPr/>
        </p:nvSpPr>
        <p:spPr>
          <a:xfrm rot="16200000">
            <a:off x="1496677"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small PURPLE 3 Oval 26">
            <a:extLst>
              <a:ext uri="{FF2B5EF4-FFF2-40B4-BE49-F238E27FC236}">
                <a16:creationId xmlns:a16="http://schemas.microsoft.com/office/drawing/2014/main" id="{A9B5212D-2645-4960-A7E5-3A13C1728461}"/>
              </a:ext>
            </a:extLst>
          </p:cNvPr>
          <p:cNvSpPr>
            <a:spLocks noChangeAspect="1"/>
          </p:cNvSpPr>
          <p:nvPr/>
        </p:nvSpPr>
        <p:spPr>
          <a:xfrm rot="16200000">
            <a:off x="1496677" y="2485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big RED 3 Oval 27">
            <a:extLst>
              <a:ext uri="{FF2B5EF4-FFF2-40B4-BE49-F238E27FC236}">
                <a16:creationId xmlns:a16="http://schemas.microsoft.com/office/drawing/2014/main" id="{86F56381-8330-4D19-89A3-7D2ADC750577}"/>
              </a:ext>
            </a:extLst>
          </p:cNvPr>
          <p:cNvSpPr>
            <a:spLocks noChangeAspect="1"/>
          </p:cNvSpPr>
          <p:nvPr/>
        </p:nvSpPr>
        <p:spPr>
          <a:xfrm>
            <a:off x="1133691"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big YELLOW 3 Oval 28">
            <a:extLst>
              <a:ext uri="{FF2B5EF4-FFF2-40B4-BE49-F238E27FC236}">
                <a16:creationId xmlns:a16="http://schemas.microsoft.com/office/drawing/2014/main" id="{1CD2E09A-9F1B-4514-A35C-78EFEBC56DE5}"/>
              </a:ext>
            </a:extLst>
          </p:cNvPr>
          <p:cNvSpPr>
            <a:spLocks noChangeAspect="1"/>
          </p:cNvSpPr>
          <p:nvPr/>
        </p:nvSpPr>
        <p:spPr>
          <a:xfrm>
            <a:off x="1133691"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big GREEN 3 Oval 29">
            <a:extLst>
              <a:ext uri="{FF2B5EF4-FFF2-40B4-BE49-F238E27FC236}">
                <a16:creationId xmlns:a16="http://schemas.microsoft.com/office/drawing/2014/main" id="{21ABF7D8-3F14-4A11-84DA-108DBD4603F7}"/>
              </a:ext>
            </a:extLst>
          </p:cNvPr>
          <p:cNvSpPr>
            <a:spLocks noChangeAspect="1"/>
          </p:cNvSpPr>
          <p:nvPr/>
        </p:nvSpPr>
        <p:spPr>
          <a:xfrm>
            <a:off x="1133691"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big BLUE 3 Oval 30">
            <a:extLst>
              <a:ext uri="{FF2B5EF4-FFF2-40B4-BE49-F238E27FC236}">
                <a16:creationId xmlns:a16="http://schemas.microsoft.com/office/drawing/2014/main" id="{2460A40E-FBD0-4B07-A061-534DBAE22974}"/>
              </a:ext>
            </a:extLst>
          </p:cNvPr>
          <p:cNvSpPr>
            <a:spLocks noChangeAspect="1"/>
          </p:cNvSpPr>
          <p:nvPr/>
        </p:nvSpPr>
        <p:spPr>
          <a:xfrm>
            <a:off x="1133691"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big ORANGE 3 Oval 31">
            <a:extLst>
              <a:ext uri="{FF2B5EF4-FFF2-40B4-BE49-F238E27FC236}">
                <a16:creationId xmlns:a16="http://schemas.microsoft.com/office/drawing/2014/main" id="{B5B473DE-36E9-4EB9-8C93-56D5EA254BD9}"/>
              </a:ext>
            </a:extLst>
          </p:cNvPr>
          <p:cNvSpPr>
            <a:spLocks noChangeAspect="1"/>
          </p:cNvSpPr>
          <p:nvPr/>
        </p:nvSpPr>
        <p:spPr>
          <a:xfrm>
            <a:off x="1133691"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big PURPLE 3   Oval 32">
            <a:extLst>
              <a:ext uri="{FF2B5EF4-FFF2-40B4-BE49-F238E27FC236}">
                <a16:creationId xmlns:a16="http://schemas.microsoft.com/office/drawing/2014/main" id="{9804C367-74C4-45F5-9407-5D5DE5263D2E}"/>
              </a:ext>
            </a:extLst>
          </p:cNvPr>
          <p:cNvSpPr>
            <a:spLocks noChangeAspect="1"/>
          </p:cNvSpPr>
          <p:nvPr/>
        </p:nvSpPr>
        <p:spPr>
          <a:xfrm>
            <a:off x="1133691"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small RED 4 Oval 21">
            <a:extLst>
              <a:ext uri="{FF2B5EF4-FFF2-40B4-BE49-F238E27FC236}">
                <a16:creationId xmlns:a16="http://schemas.microsoft.com/office/drawing/2014/main" id="{6F07636F-26BC-462A-92FE-7D56EBA1C033}"/>
              </a:ext>
            </a:extLst>
          </p:cNvPr>
          <p:cNvSpPr>
            <a:spLocks noChangeAspect="1"/>
          </p:cNvSpPr>
          <p:nvPr/>
        </p:nvSpPr>
        <p:spPr>
          <a:xfrm rot="16200000">
            <a:off x="1277691" y="212843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small YELLOW 4 Oval 22">
            <a:extLst>
              <a:ext uri="{FF2B5EF4-FFF2-40B4-BE49-F238E27FC236}">
                <a16:creationId xmlns:a16="http://schemas.microsoft.com/office/drawing/2014/main" id="{36391F64-0E6B-4C93-A351-EF9F527EBD50}"/>
              </a:ext>
            </a:extLst>
          </p:cNvPr>
          <p:cNvSpPr>
            <a:spLocks noChangeAspect="1"/>
          </p:cNvSpPr>
          <p:nvPr/>
        </p:nvSpPr>
        <p:spPr>
          <a:xfrm rot="16200000">
            <a:off x="1277691" y="192881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small GREEN 4 Oval 23">
            <a:extLst>
              <a:ext uri="{FF2B5EF4-FFF2-40B4-BE49-F238E27FC236}">
                <a16:creationId xmlns:a16="http://schemas.microsoft.com/office/drawing/2014/main" id="{1B7BFD73-9C40-4EB4-858E-398C33FB3DB2}"/>
              </a:ext>
            </a:extLst>
          </p:cNvPr>
          <p:cNvSpPr>
            <a:spLocks noChangeAspect="1"/>
          </p:cNvSpPr>
          <p:nvPr/>
        </p:nvSpPr>
        <p:spPr>
          <a:xfrm rot="16200000">
            <a:off x="1277691" y="173305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small BLUE 4 Oval 24">
            <a:extLst>
              <a:ext uri="{FF2B5EF4-FFF2-40B4-BE49-F238E27FC236}">
                <a16:creationId xmlns:a16="http://schemas.microsoft.com/office/drawing/2014/main" id="{D3051442-067F-40F3-BA71-728877734C41}"/>
              </a:ext>
            </a:extLst>
          </p:cNvPr>
          <p:cNvSpPr>
            <a:spLocks noChangeAspect="1"/>
          </p:cNvSpPr>
          <p:nvPr/>
        </p:nvSpPr>
        <p:spPr>
          <a:xfrm rot="16200000">
            <a:off x="1496677" y="212843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small ORANGE 4 Oval 25">
            <a:extLst>
              <a:ext uri="{FF2B5EF4-FFF2-40B4-BE49-F238E27FC236}">
                <a16:creationId xmlns:a16="http://schemas.microsoft.com/office/drawing/2014/main" id="{0B7FC1B4-EA86-40A8-BBC7-47C6C0055BDB}"/>
              </a:ext>
            </a:extLst>
          </p:cNvPr>
          <p:cNvSpPr>
            <a:spLocks noChangeAspect="1"/>
          </p:cNvSpPr>
          <p:nvPr/>
        </p:nvSpPr>
        <p:spPr>
          <a:xfrm rot="16200000">
            <a:off x="1496677" y="192881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small PURPLE 4 Oval 26">
            <a:extLst>
              <a:ext uri="{FF2B5EF4-FFF2-40B4-BE49-F238E27FC236}">
                <a16:creationId xmlns:a16="http://schemas.microsoft.com/office/drawing/2014/main" id="{15903DB4-F167-47DC-AC69-20DF75123ECF}"/>
              </a:ext>
            </a:extLst>
          </p:cNvPr>
          <p:cNvSpPr>
            <a:spLocks noChangeAspect="1"/>
          </p:cNvSpPr>
          <p:nvPr/>
        </p:nvSpPr>
        <p:spPr>
          <a:xfrm rot="16200000">
            <a:off x="1496677" y="173305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big RED 4 Oval 27">
            <a:extLst>
              <a:ext uri="{FF2B5EF4-FFF2-40B4-BE49-F238E27FC236}">
                <a16:creationId xmlns:a16="http://schemas.microsoft.com/office/drawing/2014/main" id="{6A9A9C91-493A-4625-884B-301F5BA10CB2}"/>
              </a:ext>
            </a:extLst>
          </p:cNvPr>
          <p:cNvSpPr>
            <a:spLocks noChangeAspect="1"/>
          </p:cNvSpPr>
          <p:nvPr/>
        </p:nvSpPr>
        <p:spPr>
          <a:xfrm>
            <a:off x="1152912" y="17068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big YELLOW 4 Oval 28">
            <a:extLst>
              <a:ext uri="{FF2B5EF4-FFF2-40B4-BE49-F238E27FC236}">
                <a16:creationId xmlns:a16="http://schemas.microsoft.com/office/drawing/2014/main" id="{73CF8DC6-EFBC-46E3-AF2F-9FD501488E87}"/>
              </a:ext>
            </a:extLst>
          </p:cNvPr>
          <p:cNvSpPr>
            <a:spLocks noChangeAspect="1"/>
          </p:cNvSpPr>
          <p:nvPr/>
        </p:nvSpPr>
        <p:spPr>
          <a:xfrm>
            <a:off x="1152912" y="17068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big GREEN 4 Oval 29">
            <a:extLst>
              <a:ext uri="{FF2B5EF4-FFF2-40B4-BE49-F238E27FC236}">
                <a16:creationId xmlns:a16="http://schemas.microsoft.com/office/drawing/2014/main" id="{A51B8484-D0F4-4AE2-9428-54DCA765FB1D}"/>
              </a:ext>
            </a:extLst>
          </p:cNvPr>
          <p:cNvSpPr>
            <a:spLocks noChangeAspect="1"/>
          </p:cNvSpPr>
          <p:nvPr/>
        </p:nvSpPr>
        <p:spPr>
          <a:xfrm>
            <a:off x="1152912" y="17068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big BLUE 4 Oval 30">
            <a:extLst>
              <a:ext uri="{FF2B5EF4-FFF2-40B4-BE49-F238E27FC236}">
                <a16:creationId xmlns:a16="http://schemas.microsoft.com/office/drawing/2014/main" id="{70A17999-1A51-468C-BB62-A071DAF797D8}"/>
              </a:ext>
            </a:extLst>
          </p:cNvPr>
          <p:cNvSpPr>
            <a:spLocks noChangeAspect="1"/>
          </p:cNvSpPr>
          <p:nvPr/>
        </p:nvSpPr>
        <p:spPr>
          <a:xfrm>
            <a:off x="1152912" y="17068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big ORANGE 4 Oval 31">
            <a:extLst>
              <a:ext uri="{FF2B5EF4-FFF2-40B4-BE49-F238E27FC236}">
                <a16:creationId xmlns:a16="http://schemas.microsoft.com/office/drawing/2014/main" id="{E8BD2B6C-4059-45FD-B2E7-AF331472DD1B}"/>
              </a:ext>
            </a:extLst>
          </p:cNvPr>
          <p:cNvSpPr>
            <a:spLocks noChangeAspect="1"/>
          </p:cNvSpPr>
          <p:nvPr/>
        </p:nvSpPr>
        <p:spPr>
          <a:xfrm>
            <a:off x="1152912" y="17068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 name="big PURPLE 4 Oval 32">
            <a:extLst>
              <a:ext uri="{FF2B5EF4-FFF2-40B4-BE49-F238E27FC236}">
                <a16:creationId xmlns:a16="http://schemas.microsoft.com/office/drawing/2014/main" id="{3286B80C-35A9-48A8-8E9A-B8556A76F9F5}"/>
              </a:ext>
            </a:extLst>
          </p:cNvPr>
          <p:cNvSpPr>
            <a:spLocks noChangeAspect="1"/>
          </p:cNvSpPr>
          <p:nvPr/>
        </p:nvSpPr>
        <p:spPr>
          <a:xfrm>
            <a:off x="1152912" y="17068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PURPLE 4 Oval 32">
            <a:extLst>
              <a:ext uri="{FF2B5EF4-FFF2-40B4-BE49-F238E27FC236}">
                <a16:creationId xmlns:a16="http://schemas.microsoft.com/office/drawing/2014/main" id="{851A29F6-18C6-4921-9837-D39FD6E21929}"/>
              </a:ext>
            </a:extLst>
          </p:cNvPr>
          <p:cNvSpPr>
            <a:spLocks noChangeAspect="1"/>
          </p:cNvSpPr>
          <p:nvPr/>
        </p:nvSpPr>
        <p:spPr>
          <a:xfrm>
            <a:off x="10297907" y="244683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YELLOW 2 Oval 28">
            <a:extLst>
              <a:ext uri="{FF2B5EF4-FFF2-40B4-BE49-F238E27FC236}">
                <a16:creationId xmlns:a16="http://schemas.microsoft.com/office/drawing/2014/main" id="{4C5ABC0B-8B7B-4C49-8377-130207E744FB}"/>
              </a:ext>
            </a:extLst>
          </p:cNvPr>
          <p:cNvSpPr>
            <a:spLocks noChangeAspect="1"/>
          </p:cNvSpPr>
          <p:nvPr/>
        </p:nvSpPr>
        <p:spPr>
          <a:xfrm>
            <a:off x="10297907" y="167871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NEW GAME Rectangle 71">
            <a:hlinkClick r:id="rId2" action="ppaction://hlinksldjump"/>
            <a:extLst>
              <a:ext uri="{FF2B5EF4-FFF2-40B4-BE49-F238E27FC236}">
                <a16:creationId xmlns:a16="http://schemas.microsoft.com/office/drawing/2014/main" id="{FCB2189E-D004-4E51-B2E7-00C3F0776B31}"/>
              </a:ext>
            </a:extLst>
          </p:cNvPr>
          <p:cNvSpPr/>
          <p:nvPr/>
        </p:nvSpPr>
        <p:spPr>
          <a:xfrm>
            <a:off x="10742208" y="6249229"/>
            <a:ext cx="1133645" cy="307777"/>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w="9525">
                  <a:solidFill>
                    <a:srgbClr val="FFC000">
                      <a:lumMod val="20000"/>
                      <a:lumOff val="80000"/>
                    </a:srgb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prstClr val="white">
                      <a:lumMod val="50000"/>
                    </a:prstClr>
                  </a:outerShdw>
                </a:effectLst>
                <a:uLnTx/>
                <a:uFillTx/>
                <a:latin typeface="Berlin Sans FB Demi" panose="020E0802020502020306" pitchFamily="34" charset="0"/>
                <a:ea typeface="Segoe UI Black" panose="020B0A02040204020203" pitchFamily="34" charset="0"/>
                <a:cs typeface="+mn-cs"/>
              </a:rPr>
              <a:t>NEW GAME</a:t>
            </a:r>
          </a:p>
        </p:txBody>
      </p:sp>
      <p:sp>
        <p:nvSpPr>
          <p:cNvPr id="67" name="BIG cover 4 Rectangle 56">
            <a:extLst>
              <a:ext uri="{FF2B5EF4-FFF2-40B4-BE49-F238E27FC236}">
                <a16:creationId xmlns:a16="http://schemas.microsoft.com/office/drawing/2014/main" id="{6F81DC47-B874-4123-AC14-2537070D664A}"/>
              </a:ext>
            </a:extLst>
          </p:cNvPr>
          <p:cNvSpPr/>
          <p:nvPr/>
        </p:nvSpPr>
        <p:spPr>
          <a:xfrm>
            <a:off x="10178568" y="1653460"/>
            <a:ext cx="886679" cy="2996536"/>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68" name="REVEAL Rectangle 87">
            <a:extLst>
              <a:ext uri="{FF2B5EF4-FFF2-40B4-BE49-F238E27FC236}">
                <a16:creationId xmlns:a16="http://schemas.microsoft.com/office/drawing/2014/main" id="{81FC37C7-7CB5-4B43-AA13-8E925D1E4A5C}"/>
              </a:ext>
            </a:extLst>
          </p:cNvPr>
          <p:cNvSpPr/>
          <p:nvPr/>
        </p:nvSpPr>
        <p:spPr>
          <a:xfrm>
            <a:off x="10137562" y="4794994"/>
            <a:ext cx="979056" cy="523220"/>
          </a:xfrm>
          <a:prstGeom prst="rect">
            <a:avLst/>
          </a:prstGeom>
          <a:noFill/>
        </p:spPr>
        <p:txBody>
          <a:bodyPr wrap="square" lIns="91440" tIns="45720" rIns="91440" bIns="4572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b="1" dirty="0">
                <a:ln w="9525">
                  <a:solidFill>
                    <a:schemeClr val="accent4">
                      <a:lumMod val="20000"/>
                      <a:lumOff val="80000"/>
                    </a:schemeClr>
                  </a:solidFill>
                  <a:prstDash val="solid"/>
                </a:ln>
                <a:gradFill flip="none" rotWithShape="1">
                  <a:gsLst>
                    <a:gs pos="0">
                      <a:srgbClr val="D39F02">
                        <a:shade val="30000"/>
                        <a:satMod val="115000"/>
                      </a:srgbClr>
                    </a:gs>
                    <a:gs pos="50000">
                      <a:srgbClr val="D39F02">
                        <a:shade val="67500"/>
                        <a:satMod val="115000"/>
                      </a:srgbClr>
                    </a:gs>
                    <a:gs pos="100000">
                      <a:srgbClr val="D39F02">
                        <a:shade val="100000"/>
                        <a:satMod val="115000"/>
                      </a:srgbClr>
                    </a:gs>
                  </a:gsLst>
                  <a:lin ang="16200000" scaled="1"/>
                  <a:tileRect/>
                </a:gradFill>
                <a:effectLst>
                  <a:outerShdw blurRad="12700" dist="38100" dir="2700000" algn="tl" rotWithShape="0">
                    <a:schemeClr val="bg1">
                      <a:lumMod val="50000"/>
                    </a:schemeClr>
                  </a:outerShdw>
                </a:effectLst>
                <a:latin typeface="Berlin Sans FB Demi" panose="020E0802020502020306" pitchFamily="34" charset="0"/>
                <a:ea typeface="Segoe UI Black" panose="020B0A02040204020203" pitchFamily="34" charset="0"/>
              </a:rPr>
              <a:t>REVEAL / COVER</a:t>
            </a:r>
          </a:p>
        </p:txBody>
      </p:sp>
      <p:sp>
        <p:nvSpPr>
          <p:cNvPr id="69" name="small RED 1 Oval 21">
            <a:extLst>
              <a:ext uri="{FF2B5EF4-FFF2-40B4-BE49-F238E27FC236}">
                <a16:creationId xmlns:a16="http://schemas.microsoft.com/office/drawing/2014/main" id="{693100F0-2211-4C70-9BF3-82E68BA691F8}"/>
              </a:ext>
            </a:extLst>
          </p:cNvPr>
          <p:cNvSpPr>
            <a:spLocks noChangeAspect="1"/>
          </p:cNvSpPr>
          <p:nvPr/>
        </p:nvSpPr>
        <p:spPr>
          <a:xfrm rot="16200000">
            <a:off x="2020026" y="440421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small YELLOW 1 Oval 22">
            <a:extLst>
              <a:ext uri="{FF2B5EF4-FFF2-40B4-BE49-F238E27FC236}">
                <a16:creationId xmlns:a16="http://schemas.microsoft.com/office/drawing/2014/main" id="{D91B105D-C45F-4DBA-A5CF-C09ED8B244FE}"/>
              </a:ext>
            </a:extLst>
          </p:cNvPr>
          <p:cNvSpPr>
            <a:spLocks noChangeAspect="1"/>
          </p:cNvSpPr>
          <p:nvPr/>
        </p:nvSpPr>
        <p:spPr>
          <a:xfrm rot="16200000">
            <a:off x="2020026" y="420688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small GREEN 1 Oval 23">
            <a:extLst>
              <a:ext uri="{FF2B5EF4-FFF2-40B4-BE49-F238E27FC236}">
                <a16:creationId xmlns:a16="http://schemas.microsoft.com/office/drawing/2014/main" id="{7A0291ED-4F71-4BC2-9CF9-06E6EB64A311}"/>
              </a:ext>
            </a:extLst>
          </p:cNvPr>
          <p:cNvSpPr>
            <a:spLocks noChangeAspect="1"/>
          </p:cNvSpPr>
          <p:nvPr/>
        </p:nvSpPr>
        <p:spPr>
          <a:xfrm rot="16200000">
            <a:off x="2020026" y="400835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small BLUE 1 Oval 24">
            <a:extLst>
              <a:ext uri="{FF2B5EF4-FFF2-40B4-BE49-F238E27FC236}">
                <a16:creationId xmlns:a16="http://schemas.microsoft.com/office/drawing/2014/main" id="{B8E13268-5BAB-4461-A216-AD4B6EAFE6CB}"/>
              </a:ext>
            </a:extLst>
          </p:cNvPr>
          <p:cNvSpPr>
            <a:spLocks noChangeAspect="1"/>
          </p:cNvSpPr>
          <p:nvPr/>
        </p:nvSpPr>
        <p:spPr>
          <a:xfrm rot="16200000">
            <a:off x="2239012" y="440421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3" name="small ORANGE 1 Oval 25">
            <a:extLst>
              <a:ext uri="{FF2B5EF4-FFF2-40B4-BE49-F238E27FC236}">
                <a16:creationId xmlns:a16="http://schemas.microsoft.com/office/drawing/2014/main" id="{07F0DFE6-A0A8-481A-8A5D-31AD1E8F3034}"/>
              </a:ext>
            </a:extLst>
          </p:cNvPr>
          <p:cNvSpPr>
            <a:spLocks noChangeAspect="1"/>
          </p:cNvSpPr>
          <p:nvPr/>
        </p:nvSpPr>
        <p:spPr>
          <a:xfrm rot="16200000">
            <a:off x="2239012" y="420688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4" name="small PURPLE 1 Oval 26">
            <a:extLst>
              <a:ext uri="{FF2B5EF4-FFF2-40B4-BE49-F238E27FC236}">
                <a16:creationId xmlns:a16="http://schemas.microsoft.com/office/drawing/2014/main" id="{851D21B6-5237-4A93-A5D8-FFDC26F5E2ED}"/>
              </a:ext>
            </a:extLst>
          </p:cNvPr>
          <p:cNvSpPr>
            <a:spLocks noChangeAspect="1"/>
          </p:cNvSpPr>
          <p:nvPr/>
        </p:nvSpPr>
        <p:spPr>
          <a:xfrm rot="16200000">
            <a:off x="2239012" y="400835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5" name="big RED 1 Oval 27">
            <a:extLst>
              <a:ext uri="{FF2B5EF4-FFF2-40B4-BE49-F238E27FC236}">
                <a16:creationId xmlns:a16="http://schemas.microsoft.com/office/drawing/2014/main" id="{DC79BBFE-F34A-4C95-8424-4EB46C8CB9F8}"/>
              </a:ext>
            </a:extLst>
          </p:cNvPr>
          <p:cNvSpPr>
            <a:spLocks noChangeAspect="1"/>
          </p:cNvSpPr>
          <p:nvPr/>
        </p:nvSpPr>
        <p:spPr>
          <a:xfrm>
            <a:off x="1886331" y="398354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6" name="big YELLOW 1 Oval 28">
            <a:extLst>
              <a:ext uri="{FF2B5EF4-FFF2-40B4-BE49-F238E27FC236}">
                <a16:creationId xmlns:a16="http://schemas.microsoft.com/office/drawing/2014/main" id="{83C8B2E1-337C-44C8-9833-45EC02208CC9}"/>
              </a:ext>
            </a:extLst>
          </p:cNvPr>
          <p:cNvSpPr>
            <a:spLocks noChangeAspect="1"/>
          </p:cNvSpPr>
          <p:nvPr/>
        </p:nvSpPr>
        <p:spPr>
          <a:xfrm>
            <a:off x="1886331" y="398354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7" name="big GREEN 1 Oval 29">
            <a:extLst>
              <a:ext uri="{FF2B5EF4-FFF2-40B4-BE49-F238E27FC236}">
                <a16:creationId xmlns:a16="http://schemas.microsoft.com/office/drawing/2014/main" id="{0AB54CA1-CA64-4F83-997D-A1E5595A89DA}"/>
              </a:ext>
            </a:extLst>
          </p:cNvPr>
          <p:cNvSpPr>
            <a:spLocks noChangeAspect="1"/>
          </p:cNvSpPr>
          <p:nvPr/>
        </p:nvSpPr>
        <p:spPr>
          <a:xfrm>
            <a:off x="1886331" y="398354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8" name="big BLUE1 Oval 30">
            <a:extLst>
              <a:ext uri="{FF2B5EF4-FFF2-40B4-BE49-F238E27FC236}">
                <a16:creationId xmlns:a16="http://schemas.microsoft.com/office/drawing/2014/main" id="{86F76AB2-4F00-456F-8C28-9270F1EDF849}"/>
              </a:ext>
            </a:extLst>
          </p:cNvPr>
          <p:cNvSpPr>
            <a:spLocks noChangeAspect="1"/>
          </p:cNvSpPr>
          <p:nvPr/>
        </p:nvSpPr>
        <p:spPr>
          <a:xfrm>
            <a:off x="1886331" y="398354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9" name="big ORANGE 1 Oval 31">
            <a:extLst>
              <a:ext uri="{FF2B5EF4-FFF2-40B4-BE49-F238E27FC236}">
                <a16:creationId xmlns:a16="http://schemas.microsoft.com/office/drawing/2014/main" id="{325EEBAC-D415-4CD0-A2C6-2846952CFCE1}"/>
              </a:ext>
            </a:extLst>
          </p:cNvPr>
          <p:cNvSpPr>
            <a:spLocks noChangeAspect="1"/>
          </p:cNvSpPr>
          <p:nvPr/>
        </p:nvSpPr>
        <p:spPr>
          <a:xfrm>
            <a:off x="1886331" y="398354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big PURPLE 1  Oval 32">
            <a:extLst>
              <a:ext uri="{FF2B5EF4-FFF2-40B4-BE49-F238E27FC236}">
                <a16:creationId xmlns:a16="http://schemas.microsoft.com/office/drawing/2014/main" id="{CFF0362D-DA7D-433E-B988-5C083B4EBA86}"/>
              </a:ext>
            </a:extLst>
          </p:cNvPr>
          <p:cNvSpPr>
            <a:spLocks noChangeAspect="1"/>
          </p:cNvSpPr>
          <p:nvPr/>
        </p:nvSpPr>
        <p:spPr>
          <a:xfrm>
            <a:off x="1886331" y="398354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white 4  Oval 38">
            <a:extLst>
              <a:ext uri="{FF2B5EF4-FFF2-40B4-BE49-F238E27FC236}">
                <a16:creationId xmlns:a16="http://schemas.microsoft.com/office/drawing/2014/main" id="{679A0E9D-8B08-4A37-AD79-5F2932D9D7F4}"/>
              </a:ext>
            </a:extLst>
          </p:cNvPr>
          <p:cNvSpPr/>
          <p:nvPr/>
        </p:nvSpPr>
        <p:spPr>
          <a:xfrm>
            <a:off x="1921770"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white 3 Oval 39">
            <a:extLst>
              <a:ext uri="{FF2B5EF4-FFF2-40B4-BE49-F238E27FC236}">
                <a16:creationId xmlns:a16="http://schemas.microsoft.com/office/drawing/2014/main" id="{64AB26B8-A9B4-411B-9226-DEC02F539ECC}"/>
              </a:ext>
            </a:extLst>
          </p:cNvPr>
          <p:cNvSpPr/>
          <p:nvPr/>
        </p:nvSpPr>
        <p:spPr>
          <a:xfrm>
            <a:off x="1915079"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white 2 Oval 40">
            <a:extLst>
              <a:ext uri="{FF2B5EF4-FFF2-40B4-BE49-F238E27FC236}">
                <a16:creationId xmlns:a16="http://schemas.microsoft.com/office/drawing/2014/main" id="{567F4ABA-96D5-4E6C-A285-A95951335D41}"/>
              </a:ext>
            </a:extLst>
          </p:cNvPr>
          <p:cNvSpPr/>
          <p:nvPr/>
        </p:nvSpPr>
        <p:spPr>
          <a:xfrm>
            <a:off x="2221584"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white 1  Oval 41">
            <a:extLst>
              <a:ext uri="{FF2B5EF4-FFF2-40B4-BE49-F238E27FC236}">
                <a16:creationId xmlns:a16="http://schemas.microsoft.com/office/drawing/2014/main" id="{B0082FDC-458A-4327-BC51-C5FB0689747B}"/>
              </a:ext>
            </a:extLst>
          </p:cNvPr>
          <p:cNvSpPr/>
          <p:nvPr/>
        </p:nvSpPr>
        <p:spPr>
          <a:xfrm>
            <a:off x="2213199"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black 2 green Oval 42">
            <a:extLst>
              <a:ext uri="{FF2B5EF4-FFF2-40B4-BE49-F238E27FC236}">
                <a16:creationId xmlns:a16="http://schemas.microsoft.com/office/drawing/2014/main" id="{766C1E32-EF48-433C-8C27-414BEDAD6059}"/>
              </a:ext>
            </a:extLst>
          </p:cNvPr>
          <p:cNvSpPr/>
          <p:nvPr/>
        </p:nvSpPr>
        <p:spPr>
          <a:xfrm>
            <a:off x="2221584"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black 1 purple Oval 43">
            <a:extLst>
              <a:ext uri="{FF2B5EF4-FFF2-40B4-BE49-F238E27FC236}">
                <a16:creationId xmlns:a16="http://schemas.microsoft.com/office/drawing/2014/main" id="{528E8C8A-4F4B-4F61-86FF-39DD1C14EF44}"/>
              </a:ext>
            </a:extLst>
          </p:cNvPr>
          <p:cNvSpPr/>
          <p:nvPr/>
        </p:nvSpPr>
        <p:spPr>
          <a:xfrm>
            <a:off x="2213199"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black 3 yellow Oval 44">
            <a:extLst>
              <a:ext uri="{FF2B5EF4-FFF2-40B4-BE49-F238E27FC236}">
                <a16:creationId xmlns:a16="http://schemas.microsoft.com/office/drawing/2014/main" id="{8532F2DF-17E6-4C02-B75B-646CA0E1C5A3}"/>
              </a:ext>
            </a:extLst>
          </p:cNvPr>
          <p:cNvSpPr/>
          <p:nvPr/>
        </p:nvSpPr>
        <p:spPr>
          <a:xfrm>
            <a:off x="1915079"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black 4 red Oval 45">
            <a:extLst>
              <a:ext uri="{FF2B5EF4-FFF2-40B4-BE49-F238E27FC236}">
                <a16:creationId xmlns:a16="http://schemas.microsoft.com/office/drawing/2014/main" id="{41BFF610-2ACC-40F0-B8A7-3071CC89DC2A}"/>
              </a:ext>
            </a:extLst>
          </p:cNvPr>
          <p:cNvSpPr/>
          <p:nvPr/>
        </p:nvSpPr>
        <p:spPr>
          <a:xfrm>
            <a:off x="1921770"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cover 4 Rectangle 54">
            <a:extLst>
              <a:ext uri="{FF2B5EF4-FFF2-40B4-BE49-F238E27FC236}">
                <a16:creationId xmlns:a16="http://schemas.microsoft.com/office/drawing/2014/main" id="{93FFDBD2-D09C-4428-A854-DC27C5160D5B}"/>
              </a:ext>
            </a:extLst>
          </p:cNvPr>
          <p:cNvSpPr/>
          <p:nvPr/>
        </p:nvSpPr>
        <p:spPr>
          <a:xfrm>
            <a:off x="1876026"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cover 3 Rectangle 55">
            <a:extLst>
              <a:ext uri="{FF2B5EF4-FFF2-40B4-BE49-F238E27FC236}">
                <a16:creationId xmlns:a16="http://schemas.microsoft.com/office/drawing/2014/main" id="{15C47705-FF9D-42FE-9AF6-DB58D509FA31}"/>
              </a:ext>
            </a:extLst>
          </p:cNvPr>
          <p:cNvSpPr/>
          <p:nvPr/>
        </p:nvSpPr>
        <p:spPr>
          <a:xfrm>
            <a:off x="1876026"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cover 1 Rectangle 57">
            <a:extLst>
              <a:ext uri="{FF2B5EF4-FFF2-40B4-BE49-F238E27FC236}">
                <a16:creationId xmlns:a16="http://schemas.microsoft.com/office/drawing/2014/main" id="{D71146DA-B99E-40F2-9DED-EE40762C1BD4}"/>
              </a:ext>
            </a:extLst>
          </p:cNvPr>
          <p:cNvSpPr/>
          <p:nvPr/>
        </p:nvSpPr>
        <p:spPr>
          <a:xfrm>
            <a:off x="1876026"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cover 2 Rectangle 56">
            <a:extLst>
              <a:ext uri="{FF2B5EF4-FFF2-40B4-BE49-F238E27FC236}">
                <a16:creationId xmlns:a16="http://schemas.microsoft.com/office/drawing/2014/main" id="{86AD5E44-5B60-45BB-A36F-84D4728E35F7}"/>
              </a:ext>
            </a:extLst>
          </p:cNvPr>
          <p:cNvSpPr/>
          <p:nvPr/>
        </p:nvSpPr>
        <p:spPr>
          <a:xfrm>
            <a:off x="1876026"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small RED 2 Oval 21">
            <a:extLst>
              <a:ext uri="{FF2B5EF4-FFF2-40B4-BE49-F238E27FC236}">
                <a16:creationId xmlns:a16="http://schemas.microsoft.com/office/drawing/2014/main" id="{4F5CEA6A-C160-4CB8-8FAF-C93D9764E16D}"/>
              </a:ext>
            </a:extLst>
          </p:cNvPr>
          <p:cNvSpPr>
            <a:spLocks noChangeAspect="1"/>
          </p:cNvSpPr>
          <p:nvPr/>
        </p:nvSpPr>
        <p:spPr>
          <a:xfrm rot="16200000">
            <a:off x="2020026" y="364222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small YELLOW 2 Oval 22">
            <a:extLst>
              <a:ext uri="{FF2B5EF4-FFF2-40B4-BE49-F238E27FC236}">
                <a16:creationId xmlns:a16="http://schemas.microsoft.com/office/drawing/2014/main" id="{8D32FCFF-666B-4418-A223-7E43A2C618D7}"/>
              </a:ext>
            </a:extLst>
          </p:cNvPr>
          <p:cNvSpPr>
            <a:spLocks noChangeAspect="1"/>
          </p:cNvSpPr>
          <p:nvPr/>
        </p:nvSpPr>
        <p:spPr>
          <a:xfrm rot="16200000">
            <a:off x="2020026" y="3441821"/>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small GREEN 2 Oval 23">
            <a:extLst>
              <a:ext uri="{FF2B5EF4-FFF2-40B4-BE49-F238E27FC236}">
                <a16:creationId xmlns:a16="http://schemas.microsoft.com/office/drawing/2014/main" id="{8049B080-0D94-4C72-89DD-678581F3F343}"/>
              </a:ext>
            </a:extLst>
          </p:cNvPr>
          <p:cNvSpPr>
            <a:spLocks noChangeAspect="1"/>
          </p:cNvSpPr>
          <p:nvPr/>
        </p:nvSpPr>
        <p:spPr>
          <a:xfrm rot="16200000">
            <a:off x="2020026" y="324480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small BLUE 2 Oval 24">
            <a:extLst>
              <a:ext uri="{FF2B5EF4-FFF2-40B4-BE49-F238E27FC236}">
                <a16:creationId xmlns:a16="http://schemas.microsoft.com/office/drawing/2014/main" id="{8DC7E9AD-FDCA-42AD-A875-29DA01B22886}"/>
              </a:ext>
            </a:extLst>
          </p:cNvPr>
          <p:cNvSpPr>
            <a:spLocks noChangeAspect="1"/>
          </p:cNvSpPr>
          <p:nvPr/>
        </p:nvSpPr>
        <p:spPr>
          <a:xfrm rot="16200000">
            <a:off x="2239012" y="364222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small ORANGE 2 Oval 25">
            <a:extLst>
              <a:ext uri="{FF2B5EF4-FFF2-40B4-BE49-F238E27FC236}">
                <a16:creationId xmlns:a16="http://schemas.microsoft.com/office/drawing/2014/main" id="{264CA141-205E-4C5C-A644-20E812CB2FC0}"/>
              </a:ext>
            </a:extLst>
          </p:cNvPr>
          <p:cNvSpPr>
            <a:spLocks noChangeAspect="1"/>
          </p:cNvSpPr>
          <p:nvPr/>
        </p:nvSpPr>
        <p:spPr>
          <a:xfrm rot="16200000">
            <a:off x="2239012" y="3441821"/>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small PURPLE 2 Oval 26">
            <a:extLst>
              <a:ext uri="{FF2B5EF4-FFF2-40B4-BE49-F238E27FC236}">
                <a16:creationId xmlns:a16="http://schemas.microsoft.com/office/drawing/2014/main" id="{AED6D2CD-C38B-4666-A04E-B9842922D231}"/>
              </a:ext>
            </a:extLst>
          </p:cNvPr>
          <p:cNvSpPr>
            <a:spLocks noChangeAspect="1"/>
          </p:cNvSpPr>
          <p:nvPr/>
        </p:nvSpPr>
        <p:spPr>
          <a:xfrm rot="16200000">
            <a:off x="2239012" y="324480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big RED 2 Oval 27">
            <a:extLst>
              <a:ext uri="{FF2B5EF4-FFF2-40B4-BE49-F238E27FC236}">
                <a16:creationId xmlns:a16="http://schemas.microsoft.com/office/drawing/2014/main" id="{1F7C6B72-4B83-4617-9D33-8AE0471CDE9E}"/>
              </a:ext>
            </a:extLst>
          </p:cNvPr>
          <p:cNvSpPr>
            <a:spLocks noChangeAspect="1"/>
          </p:cNvSpPr>
          <p:nvPr/>
        </p:nvSpPr>
        <p:spPr>
          <a:xfrm>
            <a:off x="1895247" y="321864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big YELLOW 2 Oval 28">
            <a:extLst>
              <a:ext uri="{FF2B5EF4-FFF2-40B4-BE49-F238E27FC236}">
                <a16:creationId xmlns:a16="http://schemas.microsoft.com/office/drawing/2014/main" id="{C5ADF9CD-FCEC-423F-BED1-272683A39A3E}"/>
              </a:ext>
            </a:extLst>
          </p:cNvPr>
          <p:cNvSpPr>
            <a:spLocks noChangeAspect="1"/>
          </p:cNvSpPr>
          <p:nvPr/>
        </p:nvSpPr>
        <p:spPr>
          <a:xfrm>
            <a:off x="1895247" y="321864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big GREEN 2 Oval 29">
            <a:extLst>
              <a:ext uri="{FF2B5EF4-FFF2-40B4-BE49-F238E27FC236}">
                <a16:creationId xmlns:a16="http://schemas.microsoft.com/office/drawing/2014/main" id="{5FFCCCEE-EB15-4267-873C-EE0FA6A6CE41}"/>
              </a:ext>
            </a:extLst>
          </p:cNvPr>
          <p:cNvSpPr>
            <a:spLocks noChangeAspect="1"/>
          </p:cNvSpPr>
          <p:nvPr/>
        </p:nvSpPr>
        <p:spPr>
          <a:xfrm>
            <a:off x="1895247" y="321864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big BLUE 2 Oval 30">
            <a:extLst>
              <a:ext uri="{FF2B5EF4-FFF2-40B4-BE49-F238E27FC236}">
                <a16:creationId xmlns:a16="http://schemas.microsoft.com/office/drawing/2014/main" id="{3B4CE7BD-9EC7-4DF0-8C96-8B773303F487}"/>
              </a:ext>
            </a:extLst>
          </p:cNvPr>
          <p:cNvSpPr>
            <a:spLocks noChangeAspect="1"/>
          </p:cNvSpPr>
          <p:nvPr/>
        </p:nvSpPr>
        <p:spPr>
          <a:xfrm>
            <a:off x="1895247" y="321864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big ORANGE 2 Oval 31">
            <a:extLst>
              <a:ext uri="{FF2B5EF4-FFF2-40B4-BE49-F238E27FC236}">
                <a16:creationId xmlns:a16="http://schemas.microsoft.com/office/drawing/2014/main" id="{0772BE2D-1E1E-49F0-8C7C-8E22EE0AEE81}"/>
              </a:ext>
            </a:extLst>
          </p:cNvPr>
          <p:cNvSpPr>
            <a:spLocks noChangeAspect="1"/>
          </p:cNvSpPr>
          <p:nvPr/>
        </p:nvSpPr>
        <p:spPr>
          <a:xfrm>
            <a:off x="1895247" y="321864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big PURPLE 2 Oval 32">
            <a:extLst>
              <a:ext uri="{FF2B5EF4-FFF2-40B4-BE49-F238E27FC236}">
                <a16:creationId xmlns:a16="http://schemas.microsoft.com/office/drawing/2014/main" id="{A170CFC7-8FF3-4388-A68A-E31561FE14DC}"/>
              </a:ext>
            </a:extLst>
          </p:cNvPr>
          <p:cNvSpPr>
            <a:spLocks noChangeAspect="1"/>
          </p:cNvSpPr>
          <p:nvPr/>
        </p:nvSpPr>
        <p:spPr>
          <a:xfrm>
            <a:off x="1895247" y="321864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small RED 3 Oval 21">
            <a:extLst>
              <a:ext uri="{FF2B5EF4-FFF2-40B4-BE49-F238E27FC236}">
                <a16:creationId xmlns:a16="http://schemas.microsoft.com/office/drawing/2014/main" id="{B0DFBF8E-37A1-4AB8-BDD9-1834A2076897}"/>
              </a:ext>
            </a:extLst>
          </p:cNvPr>
          <p:cNvSpPr>
            <a:spLocks noChangeAspect="1"/>
          </p:cNvSpPr>
          <p:nvPr/>
        </p:nvSpPr>
        <p:spPr>
          <a:xfrm rot="16200000">
            <a:off x="2020026" y="288608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small YELLOW 3 Oval 22">
            <a:extLst>
              <a:ext uri="{FF2B5EF4-FFF2-40B4-BE49-F238E27FC236}">
                <a16:creationId xmlns:a16="http://schemas.microsoft.com/office/drawing/2014/main" id="{57E6FDFC-FA11-404A-BCA1-9F71E013A050}"/>
              </a:ext>
            </a:extLst>
          </p:cNvPr>
          <p:cNvSpPr>
            <a:spLocks noChangeAspect="1"/>
          </p:cNvSpPr>
          <p:nvPr/>
        </p:nvSpPr>
        <p:spPr>
          <a:xfrm rot="16200000">
            <a:off x="2020026" y="269060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small GREEN 3 Oval 23">
            <a:extLst>
              <a:ext uri="{FF2B5EF4-FFF2-40B4-BE49-F238E27FC236}">
                <a16:creationId xmlns:a16="http://schemas.microsoft.com/office/drawing/2014/main" id="{02395001-88BB-4061-BB6E-3BAAED5F5306}"/>
              </a:ext>
            </a:extLst>
          </p:cNvPr>
          <p:cNvSpPr>
            <a:spLocks noChangeAspect="1"/>
          </p:cNvSpPr>
          <p:nvPr/>
        </p:nvSpPr>
        <p:spPr>
          <a:xfrm rot="16200000">
            <a:off x="2020026" y="249016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small BLUE 3 Oval 24">
            <a:extLst>
              <a:ext uri="{FF2B5EF4-FFF2-40B4-BE49-F238E27FC236}">
                <a16:creationId xmlns:a16="http://schemas.microsoft.com/office/drawing/2014/main" id="{7ABB503A-C5FA-4E5C-8B45-2A5CCAA46545}"/>
              </a:ext>
            </a:extLst>
          </p:cNvPr>
          <p:cNvSpPr>
            <a:spLocks noChangeAspect="1"/>
          </p:cNvSpPr>
          <p:nvPr/>
        </p:nvSpPr>
        <p:spPr>
          <a:xfrm rot="16200000">
            <a:off x="2239012" y="288608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small ORANGE 3 Oval 25">
            <a:extLst>
              <a:ext uri="{FF2B5EF4-FFF2-40B4-BE49-F238E27FC236}">
                <a16:creationId xmlns:a16="http://schemas.microsoft.com/office/drawing/2014/main" id="{D7764217-7D5D-4B8A-98CE-0863A4D3603D}"/>
              </a:ext>
            </a:extLst>
          </p:cNvPr>
          <p:cNvSpPr>
            <a:spLocks noChangeAspect="1"/>
          </p:cNvSpPr>
          <p:nvPr/>
        </p:nvSpPr>
        <p:spPr>
          <a:xfrm rot="16200000">
            <a:off x="2239012" y="269060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small PURPLE 3 Oval 26">
            <a:extLst>
              <a:ext uri="{FF2B5EF4-FFF2-40B4-BE49-F238E27FC236}">
                <a16:creationId xmlns:a16="http://schemas.microsoft.com/office/drawing/2014/main" id="{95E5CDA9-A86E-4757-A2BD-988B116FEA97}"/>
              </a:ext>
            </a:extLst>
          </p:cNvPr>
          <p:cNvSpPr>
            <a:spLocks noChangeAspect="1"/>
          </p:cNvSpPr>
          <p:nvPr/>
        </p:nvSpPr>
        <p:spPr>
          <a:xfrm rot="16200000">
            <a:off x="2239012" y="249017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big RED 3 Oval 27">
            <a:extLst>
              <a:ext uri="{FF2B5EF4-FFF2-40B4-BE49-F238E27FC236}">
                <a16:creationId xmlns:a16="http://schemas.microsoft.com/office/drawing/2014/main" id="{85A7F9F6-D387-4361-904E-7919C36B5525}"/>
              </a:ext>
            </a:extLst>
          </p:cNvPr>
          <p:cNvSpPr>
            <a:spLocks noChangeAspect="1"/>
          </p:cNvSpPr>
          <p:nvPr/>
        </p:nvSpPr>
        <p:spPr>
          <a:xfrm>
            <a:off x="1876026" y="246892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big YELLOW 3 Oval 28">
            <a:extLst>
              <a:ext uri="{FF2B5EF4-FFF2-40B4-BE49-F238E27FC236}">
                <a16:creationId xmlns:a16="http://schemas.microsoft.com/office/drawing/2014/main" id="{4AC40A32-47EA-483F-A7D6-0BDBD7232CF7}"/>
              </a:ext>
            </a:extLst>
          </p:cNvPr>
          <p:cNvSpPr>
            <a:spLocks noChangeAspect="1"/>
          </p:cNvSpPr>
          <p:nvPr/>
        </p:nvSpPr>
        <p:spPr>
          <a:xfrm>
            <a:off x="1876026" y="246892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big GREEN 3 Oval 29">
            <a:extLst>
              <a:ext uri="{FF2B5EF4-FFF2-40B4-BE49-F238E27FC236}">
                <a16:creationId xmlns:a16="http://schemas.microsoft.com/office/drawing/2014/main" id="{831BAB08-4DDD-484D-9EFC-0082C9444D74}"/>
              </a:ext>
            </a:extLst>
          </p:cNvPr>
          <p:cNvSpPr>
            <a:spLocks noChangeAspect="1"/>
          </p:cNvSpPr>
          <p:nvPr/>
        </p:nvSpPr>
        <p:spPr>
          <a:xfrm>
            <a:off x="1876026" y="246892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big BLUE 3 Oval 30">
            <a:extLst>
              <a:ext uri="{FF2B5EF4-FFF2-40B4-BE49-F238E27FC236}">
                <a16:creationId xmlns:a16="http://schemas.microsoft.com/office/drawing/2014/main" id="{70442E96-7DA6-40AD-902D-BA154AD6210D}"/>
              </a:ext>
            </a:extLst>
          </p:cNvPr>
          <p:cNvSpPr>
            <a:spLocks noChangeAspect="1"/>
          </p:cNvSpPr>
          <p:nvPr/>
        </p:nvSpPr>
        <p:spPr>
          <a:xfrm>
            <a:off x="1876026" y="246892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big ORANGE 3 Oval 31">
            <a:extLst>
              <a:ext uri="{FF2B5EF4-FFF2-40B4-BE49-F238E27FC236}">
                <a16:creationId xmlns:a16="http://schemas.microsoft.com/office/drawing/2014/main" id="{61208391-AD44-4397-AC45-FD50ACA34F11}"/>
              </a:ext>
            </a:extLst>
          </p:cNvPr>
          <p:cNvSpPr>
            <a:spLocks noChangeAspect="1"/>
          </p:cNvSpPr>
          <p:nvPr/>
        </p:nvSpPr>
        <p:spPr>
          <a:xfrm>
            <a:off x="1876026" y="246892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6" name="big PURPLE 3   Oval 32">
            <a:extLst>
              <a:ext uri="{FF2B5EF4-FFF2-40B4-BE49-F238E27FC236}">
                <a16:creationId xmlns:a16="http://schemas.microsoft.com/office/drawing/2014/main" id="{A8F3445C-79D8-4841-B4CC-0E2DE3DC9EE0}"/>
              </a:ext>
            </a:extLst>
          </p:cNvPr>
          <p:cNvSpPr>
            <a:spLocks noChangeAspect="1"/>
          </p:cNvSpPr>
          <p:nvPr/>
        </p:nvSpPr>
        <p:spPr>
          <a:xfrm>
            <a:off x="1876026" y="246892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small RED 4 Oval 21">
            <a:extLst>
              <a:ext uri="{FF2B5EF4-FFF2-40B4-BE49-F238E27FC236}">
                <a16:creationId xmlns:a16="http://schemas.microsoft.com/office/drawing/2014/main" id="{46741023-AC8E-4930-A958-41F0C3737942}"/>
              </a:ext>
            </a:extLst>
          </p:cNvPr>
          <p:cNvSpPr>
            <a:spLocks noChangeAspect="1"/>
          </p:cNvSpPr>
          <p:nvPr/>
        </p:nvSpPr>
        <p:spPr>
          <a:xfrm rot="16200000">
            <a:off x="2020026" y="213314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small YELLOW 4 Oval 22">
            <a:extLst>
              <a:ext uri="{FF2B5EF4-FFF2-40B4-BE49-F238E27FC236}">
                <a16:creationId xmlns:a16="http://schemas.microsoft.com/office/drawing/2014/main" id="{EA65624E-623D-4A54-871F-1311BEFD7435}"/>
              </a:ext>
            </a:extLst>
          </p:cNvPr>
          <p:cNvSpPr>
            <a:spLocks noChangeAspect="1"/>
          </p:cNvSpPr>
          <p:nvPr/>
        </p:nvSpPr>
        <p:spPr>
          <a:xfrm rot="16200000">
            <a:off x="2020026" y="193353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mall GREEN 4 Oval 23">
            <a:extLst>
              <a:ext uri="{FF2B5EF4-FFF2-40B4-BE49-F238E27FC236}">
                <a16:creationId xmlns:a16="http://schemas.microsoft.com/office/drawing/2014/main" id="{4903B989-8986-47FA-AD74-381AAEC6BE08}"/>
              </a:ext>
            </a:extLst>
          </p:cNvPr>
          <p:cNvSpPr>
            <a:spLocks noChangeAspect="1"/>
          </p:cNvSpPr>
          <p:nvPr/>
        </p:nvSpPr>
        <p:spPr>
          <a:xfrm rot="16200000">
            <a:off x="2020026" y="17377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small BLUE 4 Oval 24">
            <a:extLst>
              <a:ext uri="{FF2B5EF4-FFF2-40B4-BE49-F238E27FC236}">
                <a16:creationId xmlns:a16="http://schemas.microsoft.com/office/drawing/2014/main" id="{5CA4F17A-FFDF-4E05-A911-5AD121F23420}"/>
              </a:ext>
            </a:extLst>
          </p:cNvPr>
          <p:cNvSpPr>
            <a:spLocks noChangeAspect="1"/>
          </p:cNvSpPr>
          <p:nvPr/>
        </p:nvSpPr>
        <p:spPr>
          <a:xfrm rot="16200000">
            <a:off x="2239012" y="213314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small ORANGE 4 Oval 25">
            <a:extLst>
              <a:ext uri="{FF2B5EF4-FFF2-40B4-BE49-F238E27FC236}">
                <a16:creationId xmlns:a16="http://schemas.microsoft.com/office/drawing/2014/main" id="{AFEA33A6-0292-4722-9025-B4B664E65B53}"/>
              </a:ext>
            </a:extLst>
          </p:cNvPr>
          <p:cNvSpPr>
            <a:spLocks noChangeAspect="1"/>
          </p:cNvSpPr>
          <p:nvPr/>
        </p:nvSpPr>
        <p:spPr>
          <a:xfrm rot="16200000">
            <a:off x="2239012" y="193353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small PURPLE 4 Oval 26">
            <a:extLst>
              <a:ext uri="{FF2B5EF4-FFF2-40B4-BE49-F238E27FC236}">
                <a16:creationId xmlns:a16="http://schemas.microsoft.com/office/drawing/2014/main" id="{A73F73B4-8B0F-4528-8BE3-FCBFA4361A24}"/>
              </a:ext>
            </a:extLst>
          </p:cNvPr>
          <p:cNvSpPr>
            <a:spLocks noChangeAspect="1"/>
          </p:cNvSpPr>
          <p:nvPr/>
        </p:nvSpPr>
        <p:spPr>
          <a:xfrm rot="16200000">
            <a:off x="2239012" y="17377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big RED 4 Oval 27">
            <a:extLst>
              <a:ext uri="{FF2B5EF4-FFF2-40B4-BE49-F238E27FC236}">
                <a16:creationId xmlns:a16="http://schemas.microsoft.com/office/drawing/2014/main" id="{302F0305-2C31-436F-8C07-81C3E2CE525D}"/>
              </a:ext>
            </a:extLst>
          </p:cNvPr>
          <p:cNvSpPr>
            <a:spLocks noChangeAspect="1"/>
          </p:cNvSpPr>
          <p:nvPr/>
        </p:nvSpPr>
        <p:spPr>
          <a:xfrm>
            <a:off x="1895247" y="171158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big YELLOW 4 Oval 28">
            <a:extLst>
              <a:ext uri="{FF2B5EF4-FFF2-40B4-BE49-F238E27FC236}">
                <a16:creationId xmlns:a16="http://schemas.microsoft.com/office/drawing/2014/main" id="{DD3FE4C2-87D9-4C6B-B8CA-6CDD44E4F6D4}"/>
              </a:ext>
            </a:extLst>
          </p:cNvPr>
          <p:cNvSpPr>
            <a:spLocks noChangeAspect="1"/>
          </p:cNvSpPr>
          <p:nvPr/>
        </p:nvSpPr>
        <p:spPr>
          <a:xfrm>
            <a:off x="1895247" y="171158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big GREEN 4 Oval 29">
            <a:extLst>
              <a:ext uri="{FF2B5EF4-FFF2-40B4-BE49-F238E27FC236}">
                <a16:creationId xmlns:a16="http://schemas.microsoft.com/office/drawing/2014/main" id="{4295A15C-E9D7-4D0C-99E1-DE917837EAA0}"/>
              </a:ext>
            </a:extLst>
          </p:cNvPr>
          <p:cNvSpPr>
            <a:spLocks noChangeAspect="1"/>
          </p:cNvSpPr>
          <p:nvPr/>
        </p:nvSpPr>
        <p:spPr>
          <a:xfrm>
            <a:off x="1895247" y="171158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big BLUE 4 Oval 30">
            <a:extLst>
              <a:ext uri="{FF2B5EF4-FFF2-40B4-BE49-F238E27FC236}">
                <a16:creationId xmlns:a16="http://schemas.microsoft.com/office/drawing/2014/main" id="{3C0C9102-4B2A-4F9D-8C2F-280AF3DF11F9}"/>
              </a:ext>
            </a:extLst>
          </p:cNvPr>
          <p:cNvSpPr>
            <a:spLocks noChangeAspect="1"/>
          </p:cNvSpPr>
          <p:nvPr/>
        </p:nvSpPr>
        <p:spPr>
          <a:xfrm>
            <a:off x="1895247" y="171158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big ORANGE 4 Oval 31">
            <a:extLst>
              <a:ext uri="{FF2B5EF4-FFF2-40B4-BE49-F238E27FC236}">
                <a16:creationId xmlns:a16="http://schemas.microsoft.com/office/drawing/2014/main" id="{17A5A1A4-39C0-4604-8F37-D7C3C51AF1AA}"/>
              </a:ext>
            </a:extLst>
          </p:cNvPr>
          <p:cNvSpPr>
            <a:spLocks noChangeAspect="1"/>
          </p:cNvSpPr>
          <p:nvPr/>
        </p:nvSpPr>
        <p:spPr>
          <a:xfrm>
            <a:off x="1895247" y="171158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big PURPLE 4 Oval 32">
            <a:extLst>
              <a:ext uri="{FF2B5EF4-FFF2-40B4-BE49-F238E27FC236}">
                <a16:creationId xmlns:a16="http://schemas.microsoft.com/office/drawing/2014/main" id="{DEA12697-80EC-4B35-B536-5F9C9D2B9E16}"/>
              </a:ext>
            </a:extLst>
          </p:cNvPr>
          <p:cNvSpPr>
            <a:spLocks noChangeAspect="1"/>
          </p:cNvSpPr>
          <p:nvPr/>
        </p:nvSpPr>
        <p:spPr>
          <a:xfrm>
            <a:off x="1895247" y="171158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9" name="small RED 1 Oval 21">
            <a:extLst>
              <a:ext uri="{FF2B5EF4-FFF2-40B4-BE49-F238E27FC236}">
                <a16:creationId xmlns:a16="http://schemas.microsoft.com/office/drawing/2014/main" id="{683B9F53-F975-4D76-A331-54270BB02927}"/>
              </a:ext>
            </a:extLst>
          </p:cNvPr>
          <p:cNvSpPr>
            <a:spLocks noChangeAspect="1"/>
          </p:cNvSpPr>
          <p:nvPr/>
        </p:nvSpPr>
        <p:spPr>
          <a:xfrm rot="16200000">
            <a:off x="2791442" y="438745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small YELLOW 1 Oval 22">
            <a:extLst>
              <a:ext uri="{FF2B5EF4-FFF2-40B4-BE49-F238E27FC236}">
                <a16:creationId xmlns:a16="http://schemas.microsoft.com/office/drawing/2014/main" id="{0CBBAD78-0853-4426-AE2A-822C54452B8B}"/>
              </a:ext>
            </a:extLst>
          </p:cNvPr>
          <p:cNvSpPr>
            <a:spLocks noChangeAspect="1"/>
          </p:cNvSpPr>
          <p:nvPr/>
        </p:nvSpPr>
        <p:spPr>
          <a:xfrm rot="16200000">
            <a:off x="2791442" y="419011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small GREEN 1 Oval 23">
            <a:extLst>
              <a:ext uri="{FF2B5EF4-FFF2-40B4-BE49-F238E27FC236}">
                <a16:creationId xmlns:a16="http://schemas.microsoft.com/office/drawing/2014/main" id="{2A594973-84BC-4B26-A1D4-CF1038ECC8EB}"/>
              </a:ext>
            </a:extLst>
          </p:cNvPr>
          <p:cNvSpPr>
            <a:spLocks noChangeAspect="1"/>
          </p:cNvSpPr>
          <p:nvPr/>
        </p:nvSpPr>
        <p:spPr>
          <a:xfrm rot="16200000">
            <a:off x="2791442" y="399159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small BLUE 1 Oval 24">
            <a:extLst>
              <a:ext uri="{FF2B5EF4-FFF2-40B4-BE49-F238E27FC236}">
                <a16:creationId xmlns:a16="http://schemas.microsoft.com/office/drawing/2014/main" id="{DA43A0E4-A1BC-454A-BDB5-E3C5B3C53975}"/>
              </a:ext>
            </a:extLst>
          </p:cNvPr>
          <p:cNvSpPr>
            <a:spLocks noChangeAspect="1"/>
          </p:cNvSpPr>
          <p:nvPr/>
        </p:nvSpPr>
        <p:spPr>
          <a:xfrm rot="16200000">
            <a:off x="3010428" y="438745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small ORANGE 1 Oval 25">
            <a:extLst>
              <a:ext uri="{FF2B5EF4-FFF2-40B4-BE49-F238E27FC236}">
                <a16:creationId xmlns:a16="http://schemas.microsoft.com/office/drawing/2014/main" id="{5F9FBB81-39EF-48FB-83C5-25F5461DB5B7}"/>
              </a:ext>
            </a:extLst>
          </p:cNvPr>
          <p:cNvSpPr>
            <a:spLocks noChangeAspect="1"/>
          </p:cNvSpPr>
          <p:nvPr/>
        </p:nvSpPr>
        <p:spPr>
          <a:xfrm rot="16200000">
            <a:off x="3010428" y="419011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small PURPLE 1 Oval 26">
            <a:extLst>
              <a:ext uri="{FF2B5EF4-FFF2-40B4-BE49-F238E27FC236}">
                <a16:creationId xmlns:a16="http://schemas.microsoft.com/office/drawing/2014/main" id="{235A2285-906C-4A93-B08A-B17EF7DE1BB4}"/>
              </a:ext>
            </a:extLst>
          </p:cNvPr>
          <p:cNvSpPr>
            <a:spLocks noChangeAspect="1"/>
          </p:cNvSpPr>
          <p:nvPr/>
        </p:nvSpPr>
        <p:spPr>
          <a:xfrm rot="16200000">
            <a:off x="3010428" y="399159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big RED 1 Oval 27">
            <a:extLst>
              <a:ext uri="{FF2B5EF4-FFF2-40B4-BE49-F238E27FC236}">
                <a16:creationId xmlns:a16="http://schemas.microsoft.com/office/drawing/2014/main" id="{8B5F3D89-F62B-412E-9E95-D7C5C7F2DAA3}"/>
              </a:ext>
            </a:extLst>
          </p:cNvPr>
          <p:cNvSpPr>
            <a:spLocks noChangeAspect="1"/>
          </p:cNvSpPr>
          <p:nvPr/>
        </p:nvSpPr>
        <p:spPr>
          <a:xfrm>
            <a:off x="2657747" y="396677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big YELLOW 1 Oval 28">
            <a:extLst>
              <a:ext uri="{FF2B5EF4-FFF2-40B4-BE49-F238E27FC236}">
                <a16:creationId xmlns:a16="http://schemas.microsoft.com/office/drawing/2014/main" id="{BA684DCE-BBC3-4EE7-B135-1F0C754963BA}"/>
              </a:ext>
            </a:extLst>
          </p:cNvPr>
          <p:cNvSpPr>
            <a:spLocks noChangeAspect="1"/>
          </p:cNvSpPr>
          <p:nvPr/>
        </p:nvSpPr>
        <p:spPr>
          <a:xfrm>
            <a:off x="2657747" y="396677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big GREEN 1 Oval 29">
            <a:extLst>
              <a:ext uri="{FF2B5EF4-FFF2-40B4-BE49-F238E27FC236}">
                <a16:creationId xmlns:a16="http://schemas.microsoft.com/office/drawing/2014/main" id="{9A8A9A03-9DF4-4027-AF6D-561CCFD30116}"/>
              </a:ext>
            </a:extLst>
          </p:cNvPr>
          <p:cNvSpPr>
            <a:spLocks noChangeAspect="1"/>
          </p:cNvSpPr>
          <p:nvPr/>
        </p:nvSpPr>
        <p:spPr>
          <a:xfrm>
            <a:off x="2657747" y="396677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8" name="big BLUE1 Oval 30">
            <a:extLst>
              <a:ext uri="{FF2B5EF4-FFF2-40B4-BE49-F238E27FC236}">
                <a16:creationId xmlns:a16="http://schemas.microsoft.com/office/drawing/2014/main" id="{4FD3F0ED-D964-4D03-B669-2369008B4366}"/>
              </a:ext>
            </a:extLst>
          </p:cNvPr>
          <p:cNvSpPr>
            <a:spLocks noChangeAspect="1"/>
          </p:cNvSpPr>
          <p:nvPr/>
        </p:nvSpPr>
        <p:spPr>
          <a:xfrm>
            <a:off x="2657747" y="396677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big ORANGE 1 Oval 31">
            <a:extLst>
              <a:ext uri="{FF2B5EF4-FFF2-40B4-BE49-F238E27FC236}">
                <a16:creationId xmlns:a16="http://schemas.microsoft.com/office/drawing/2014/main" id="{11323A35-4911-49F1-8F03-E7A401E656F1}"/>
              </a:ext>
            </a:extLst>
          </p:cNvPr>
          <p:cNvSpPr>
            <a:spLocks noChangeAspect="1"/>
          </p:cNvSpPr>
          <p:nvPr/>
        </p:nvSpPr>
        <p:spPr>
          <a:xfrm>
            <a:off x="2657747" y="396677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big PURPLE 1  Oval 32">
            <a:extLst>
              <a:ext uri="{FF2B5EF4-FFF2-40B4-BE49-F238E27FC236}">
                <a16:creationId xmlns:a16="http://schemas.microsoft.com/office/drawing/2014/main" id="{66FCEBBD-1252-412E-948D-709A2703E4B6}"/>
              </a:ext>
            </a:extLst>
          </p:cNvPr>
          <p:cNvSpPr>
            <a:spLocks noChangeAspect="1"/>
          </p:cNvSpPr>
          <p:nvPr/>
        </p:nvSpPr>
        <p:spPr>
          <a:xfrm>
            <a:off x="2657747" y="396677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white 4  Oval 38">
            <a:extLst>
              <a:ext uri="{FF2B5EF4-FFF2-40B4-BE49-F238E27FC236}">
                <a16:creationId xmlns:a16="http://schemas.microsoft.com/office/drawing/2014/main" id="{64AC16DC-0BBB-49E1-9207-70E6592F796A}"/>
              </a:ext>
            </a:extLst>
          </p:cNvPr>
          <p:cNvSpPr/>
          <p:nvPr/>
        </p:nvSpPr>
        <p:spPr>
          <a:xfrm>
            <a:off x="2980831"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white 3 Oval 39">
            <a:extLst>
              <a:ext uri="{FF2B5EF4-FFF2-40B4-BE49-F238E27FC236}">
                <a16:creationId xmlns:a16="http://schemas.microsoft.com/office/drawing/2014/main" id="{BB5CCCEA-7FB1-4D01-AB35-7A9FEDB1CF7B}"/>
              </a:ext>
            </a:extLst>
          </p:cNvPr>
          <p:cNvSpPr/>
          <p:nvPr/>
        </p:nvSpPr>
        <p:spPr>
          <a:xfrm>
            <a:off x="2980831"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white 2 Oval 40">
            <a:extLst>
              <a:ext uri="{FF2B5EF4-FFF2-40B4-BE49-F238E27FC236}">
                <a16:creationId xmlns:a16="http://schemas.microsoft.com/office/drawing/2014/main" id="{9D8DAB26-435C-4A18-A87C-1DFB24FD027F}"/>
              </a:ext>
            </a:extLst>
          </p:cNvPr>
          <p:cNvSpPr/>
          <p:nvPr/>
        </p:nvSpPr>
        <p:spPr>
          <a:xfrm>
            <a:off x="2678585"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white 1  Oval 41">
            <a:extLst>
              <a:ext uri="{FF2B5EF4-FFF2-40B4-BE49-F238E27FC236}">
                <a16:creationId xmlns:a16="http://schemas.microsoft.com/office/drawing/2014/main" id="{D65E1F79-A671-409E-91BF-D0E8807629D3}"/>
              </a:ext>
            </a:extLst>
          </p:cNvPr>
          <p:cNvSpPr/>
          <p:nvPr/>
        </p:nvSpPr>
        <p:spPr>
          <a:xfrm>
            <a:off x="2676190"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 name="black 2 green Oval 42">
            <a:extLst>
              <a:ext uri="{FF2B5EF4-FFF2-40B4-BE49-F238E27FC236}">
                <a16:creationId xmlns:a16="http://schemas.microsoft.com/office/drawing/2014/main" id="{E015922F-CCFB-4C17-8F64-2C35C2717FC5}"/>
              </a:ext>
            </a:extLst>
          </p:cNvPr>
          <p:cNvSpPr/>
          <p:nvPr/>
        </p:nvSpPr>
        <p:spPr>
          <a:xfrm>
            <a:off x="2678585"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black 1 purple Oval 43">
            <a:extLst>
              <a:ext uri="{FF2B5EF4-FFF2-40B4-BE49-F238E27FC236}">
                <a16:creationId xmlns:a16="http://schemas.microsoft.com/office/drawing/2014/main" id="{85C0AD2C-9C1B-49B1-9B32-2492E5A05AEB}"/>
              </a:ext>
            </a:extLst>
          </p:cNvPr>
          <p:cNvSpPr/>
          <p:nvPr/>
        </p:nvSpPr>
        <p:spPr>
          <a:xfrm>
            <a:off x="2676190"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black 3 yellow Oval 44">
            <a:extLst>
              <a:ext uri="{FF2B5EF4-FFF2-40B4-BE49-F238E27FC236}">
                <a16:creationId xmlns:a16="http://schemas.microsoft.com/office/drawing/2014/main" id="{9E64EE01-DB53-4D66-9CF5-807359F83F85}"/>
              </a:ext>
            </a:extLst>
          </p:cNvPr>
          <p:cNvSpPr/>
          <p:nvPr/>
        </p:nvSpPr>
        <p:spPr>
          <a:xfrm>
            <a:off x="2980831"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8" name="black 4 red Oval 45">
            <a:extLst>
              <a:ext uri="{FF2B5EF4-FFF2-40B4-BE49-F238E27FC236}">
                <a16:creationId xmlns:a16="http://schemas.microsoft.com/office/drawing/2014/main" id="{FCFD7FD3-B3A8-4FA9-9441-125057344C54}"/>
              </a:ext>
            </a:extLst>
          </p:cNvPr>
          <p:cNvSpPr/>
          <p:nvPr/>
        </p:nvSpPr>
        <p:spPr>
          <a:xfrm>
            <a:off x="2980831"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cover 4 Rectangle 54">
            <a:extLst>
              <a:ext uri="{FF2B5EF4-FFF2-40B4-BE49-F238E27FC236}">
                <a16:creationId xmlns:a16="http://schemas.microsoft.com/office/drawing/2014/main" id="{2DE84EAA-776E-47A6-B381-65FF7FDEEA16}"/>
              </a:ext>
            </a:extLst>
          </p:cNvPr>
          <p:cNvSpPr/>
          <p:nvPr/>
        </p:nvSpPr>
        <p:spPr>
          <a:xfrm>
            <a:off x="2639420"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cover 3 Rectangle 55">
            <a:extLst>
              <a:ext uri="{FF2B5EF4-FFF2-40B4-BE49-F238E27FC236}">
                <a16:creationId xmlns:a16="http://schemas.microsoft.com/office/drawing/2014/main" id="{A47E0206-41C4-46E9-9AB2-A3B61B88B78A}"/>
              </a:ext>
            </a:extLst>
          </p:cNvPr>
          <p:cNvSpPr/>
          <p:nvPr/>
        </p:nvSpPr>
        <p:spPr>
          <a:xfrm>
            <a:off x="2639420"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cover 1 Rectangle 57">
            <a:extLst>
              <a:ext uri="{FF2B5EF4-FFF2-40B4-BE49-F238E27FC236}">
                <a16:creationId xmlns:a16="http://schemas.microsoft.com/office/drawing/2014/main" id="{D6406B70-591B-4D41-82D3-FF8CBF5F9A51}"/>
              </a:ext>
            </a:extLst>
          </p:cNvPr>
          <p:cNvSpPr/>
          <p:nvPr/>
        </p:nvSpPr>
        <p:spPr>
          <a:xfrm>
            <a:off x="2639420"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cover 2 Rectangle 56">
            <a:extLst>
              <a:ext uri="{FF2B5EF4-FFF2-40B4-BE49-F238E27FC236}">
                <a16:creationId xmlns:a16="http://schemas.microsoft.com/office/drawing/2014/main" id="{B9C3BEBF-A15C-40CA-9711-EC4411865F9C}"/>
              </a:ext>
            </a:extLst>
          </p:cNvPr>
          <p:cNvSpPr/>
          <p:nvPr/>
        </p:nvSpPr>
        <p:spPr>
          <a:xfrm>
            <a:off x="2639420"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3" name="small RED 2 Oval 21">
            <a:extLst>
              <a:ext uri="{FF2B5EF4-FFF2-40B4-BE49-F238E27FC236}">
                <a16:creationId xmlns:a16="http://schemas.microsoft.com/office/drawing/2014/main" id="{E2B259B5-005F-494C-8BB2-36039934D704}"/>
              </a:ext>
            </a:extLst>
          </p:cNvPr>
          <p:cNvSpPr>
            <a:spLocks noChangeAspect="1"/>
          </p:cNvSpPr>
          <p:nvPr/>
        </p:nvSpPr>
        <p:spPr>
          <a:xfrm rot="16200000">
            <a:off x="2791442" y="362545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4" name="small YELLOW 2 Oval 22">
            <a:extLst>
              <a:ext uri="{FF2B5EF4-FFF2-40B4-BE49-F238E27FC236}">
                <a16:creationId xmlns:a16="http://schemas.microsoft.com/office/drawing/2014/main" id="{AA28DD46-899A-49B1-A3BF-B1F4C171EEE6}"/>
              </a:ext>
            </a:extLst>
          </p:cNvPr>
          <p:cNvSpPr>
            <a:spLocks noChangeAspect="1"/>
          </p:cNvSpPr>
          <p:nvPr/>
        </p:nvSpPr>
        <p:spPr>
          <a:xfrm rot="16200000">
            <a:off x="2791442" y="3425053"/>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small GREEN 2 Oval 23">
            <a:extLst>
              <a:ext uri="{FF2B5EF4-FFF2-40B4-BE49-F238E27FC236}">
                <a16:creationId xmlns:a16="http://schemas.microsoft.com/office/drawing/2014/main" id="{0E661C01-7FF7-4273-8042-5C2A0BCAE277}"/>
              </a:ext>
            </a:extLst>
          </p:cNvPr>
          <p:cNvSpPr>
            <a:spLocks noChangeAspect="1"/>
          </p:cNvSpPr>
          <p:nvPr/>
        </p:nvSpPr>
        <p:spPr>
          <a:xfrm rot="16200000">
            <a:off x="2791442" y="322803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small BLUE 2 Oval 24">
            <a:extLst>
              <a:ext uri="{FF2B5EF4-FFF2-40B4-BE49-F238E27FC236}">
                <a16:creationId xmlns:a16="http://schemas.microsoft.com/office/drawing/2014/main" id="{EB0809E1-AC4C-4865-BBEA-8F32A9535820}"/>
              </a:ext>
            </a:extLst>
          </p:cNvPr>
          <p:cNvSpPr>
            <a:spLocks noChangeAspect="1"/>
          </p:cNvSpPr>
          <p:nvPr/>
        </p:nvSpPr>
        <p:spPr>
          <a:xfrm rot="16200000">
            <a:off x="3010428" y="362545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7" name="small ORANGE 2 Oval 25">
            <a:extLst>
              <a:ext uri="{FF2B5EF4-FFF2-40B4-BE49-F238E27FC236}">
                <a16:creationId xmlns:a16="http://schemas.microsoft.com/office/drawing/2014/main" id="{20188163-42F0-472D-9D1D-DC2F7856948A}"/>
              </a:ext>
            </a:extLst>
          </p:cNvPr>
          <p:cNvSpPr>
            <a:spLocks noChangeAspect="1"/>
          </p:cNvSpPr>
          <p:nvPr/>
        </p:nvSpPr>
        <p:spPr>
          <a:xfrm rot="16200000">
            <a:off x="3010428" y="3425053"/>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small PURPLE 2 Oval 26">
            <a:extLst>
              <a:ext uri="{FF2B5EF4-FFF2-40B4-BE49-F238E27FC236}">
                <a16:creationId xmlns:a16="http://schemas.microsoft.com/office/drawing/2014/main" id="{DB97CC4A-CCBE-40BE-B73A-9E4E3A322AE6}"/>
              </a:ext>
            </a:extLst>
          </p:cNvPr>
          <p:cNvSpPr>
            <a:spLocks noChangeAspect="1"/>
          </p:cNvSpPr>
          <p:nvPr/>
        </p:nvSpPr>
        <p:spPr>
          <a:xfrm rot="16200000">
            <a:off x="3010428" y="322803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big RED 2 Oval 27">
            <a:extLst>
              <a:ext uri="{FF2B5EF4-FFF2-40B4-BE49-F238E27FC236}">
                <a16:creationId xmlns:a16="http://schemas.microsoft.com/office/drawing/2014/main" id="{FBF7A1D7-E7DD-429A-9745-7EA76A33EF72}"/>
              </a:ext>
            </a:extLst>
          </p:cNvPr>
          <p:cNvSpPr>
            <a:spLocks noChangeAspect="1"/>
          </p:cNvSpPr>
          <p:nvPr/>
        </p:nvSpPr>
        <p:spPr>
          <a:xfrm>
            <a:off x="2666663" y="320187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big YELLOW 2 Oval 28">
            <a:extLst>
              <a:ext uri="{FF2B5EF4-FFF2-40B4-BE49-F238E27FC236}">
                <a16:creationId xmlns:a16="http://schemas.microsoft.com/office/drawing/2014/main" id="{59FAEEFC-AB74-41BF-89C7-1B210948BDEA}"/>
              </a:ext>
            </a:extLst>
          </p:cNvPr>
          <p:cNvSpPr>
            <a:spLocks noChangeAspect="1"/>
          </p:cNvSpPr>
          <p:nvPr/>
        </p:nvSpPr>
        <p:spPr>
          <a:xfrm>
            <a:off x="2666663" y="320187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1" name="big GREEN 2 Oval 29">
            <a:extLst>
              <a:ext uri="{FF2B5EF4-FFF2-40B4-BE49-F238E27FC236}">
                <a16:creationId xmlns:a16="http://schemas.microsoft.com/office/drawing/2014/main" id="{352738D4-10B0-47CC-B4A3-F4BA0535B59F}"/>
              </a:ext>
            </a:extLst>
          </p:cNvPr>
          <p:cNvSpPr>
            <a:spLocks noChangeAspect="1"/>
          </p:cNvSpPr>
          <p:nvPr/>
        </p:nvSpPr>
        <p:spPr>
          <a:xfrm>
            <a:off x="2666663" y="320187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2" name="big BLUE 2 Oval 30">
            <a:extLst>
              <a:ext uri="{FF2B5EF4-FFF2-40B4-BE49-F238E27FC236}">
                <a16:creationId xmlns:a16="http://schemas.microsoft.com/office/drawing/2014/main" id="{DCA4111C-03D8-4BD2-B7CC-FCA57A876C06}"/>
              </a:ext>
            </a:extLst>
          </p:cNvPr>
          <p:cNvSpPr>
            <a:spLocks noChangeAspect="1"/>
          </p:cNvSpPr>
          <p:nvPr/>
        </p:nvSpPr>
        <p:spPr>
          <a:xfrm>
            <a:off x="2666663" y="320187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big ORANGE 2 Oval 31">
            <a:extLst>
              <a:ext uri="{FF2B5EF4-FFF2-40B4-BE49-F238E27FC236}">
                <a16:creationId xmlns:a16="http://schemas.microsoft.com/office/drawing/2014/main" id="{83B86237-5092-4274-941B-5A76A64E05AE}"/>
              </a:ext>
            </a:extLst>
          </p:cNvPr>
          <p:cNvSpPr>
            <a:spLocks noChangeAspect="1"/>
          </p:cNvSpPr>
          <p:nvPr/>
        </p:nvSpPr>
        <p:spPr>
          <a:xfrm>
            <a:off x="2666663" y="320187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4" name="big PURPLE 2 Oval 32">
            <a:extLst>
              <a:ext uri="{FF2B5EF4-FFF2-40B4-BE49-F238E27FC236}">
                <a16:creationId xmlns:a16="http://schemas.microsoft.com/office/drawing/2014/main" id="{04D4FFD2-5E05-4CD5-BF27-B4FE0564652B}"/>
              </a:ext>
            </a:extLst>
          </p:cNvPr>
          <p:cNvSpPr>
            <a:spLocks noChangeAspect="1"/>
          </p:cNvSpPr>
          <p:nvPr/>
        </p:nvSpPr>
        <p:spPr>
          <a:xfrm>
            <a:off x="2666663" y="320187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small RED 3 Oval 21">
            <a:extLst>
              <a:ext uri="{FF2B5EF4-FFF2-40B4-BE49-F238E27FC236}">
                <a16:creationId xmlns:a16="http://schemas.microsoft.com/office/drawing/2014/main" id="{1162C0DF-D242-41E3-942C-6715959B0668}"/>
              </a:ext>
            </a:extLst>
          </p:cNvPr>
          <p:cNvSpPr>
            <a:spLocks noChangeAspect="1"/>
          </p:cNvSpPr>
          <p:nvPr/>
        </p:nvSpPr>
        <p:spPr>
          <a:xfrm rot="16200000">
            <a:off x="2791442" y="286931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small YELLOW 3 Oval 22">
            <a:extLst>
              <a:ext uri="{FF2B5EF4-FFF2-40B4-BE49-F238E27FC236}">
                <a16:creationId xmlns:a16="http://schemas.microsoft.com/office/drawing/2014/main" id="{DE658170-3824-4261-A8CE-00B93098AF41}"/>
              </a:ext>
            </a:extLst>
          </p:cNvPr>
          <p:cNvSpPr>
            <a:spLocks noChangeAspect="1"/>
          </p:cNvSpPr>
          <p:nvPr/>
        </p:nvSpPr>
        <p:spPr>
          <a:xfrm rot="16200000">
            <a:off x="2791442" y="267384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small GREEN 3 Oval 23">
            <a:extLst>
              <a:ext uri="{FF2B5EF4-FFF2-40B4-BE49-F238E27FC236}">
                <a16:creationId xmlns:a16="http://schemas.microsoft.com/office/drawing/2014/main" id="{AD1ADFBD-A704-4928-A044-B7F330255F5B}"/>
              </a:ext>
            </a:extLst>
          </p:cNvPr>
          <p:cNvSpPr>
            <a:spLocks noChangeAspect="1"/>
          </p:cNvSpPr>
          <p:nvPr/>
        </p:nvSpPr>
        <p:spPr>
          <a:xfrm rot="16200000">
            <a:off x="2791442" y="247340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small BLUE 3 Oval 24">
            <a:extLst>
              <a:ext uri="{FF2B5EF4-FFF2-40B4-BE49-F238E27FC236}">
                <a16:creationId xmlns:a16="http://schemas.microsoft.com/office/drawing/2014/main" id="{D9A70BF7-AAFA-4D54-845D-74139FD9733E}"/>
              </a:ext>
            </a:extLst>
          </p:cNvPr>
          <p:cNvSpPr>
            <a:spLocks noChangeAspect="1"/>
          </p:cNvSpPr>
          <p:nvPr/>
        </p:nvSpPr>
        <p:spPr>
          <a:xfrm rot="16200000">
            <a:off x="3010428" y="286931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small ORANGE 3 Oval 25">
            <a:extLst>
              <a:ext uri="{FF2B5EF4-FFF2-40B4-BE49-F238E27FC236}">
                <a16:creationId xmlns:a16="http://schemas.microsoft.com/office/drawing/2014/main" id="{DED18FBC-D32D-42D1-8745-E10D923BC108}"/>
              </a:ext>
            </a:extLst>
          </p:cNvPr>
          <p:cNvSpPr>
            <a:spLocks noChangeAspect="1"/>
          </p:cNvSpPr>
          <p:nvPr/>
        </p:nvSpPr>
        <p:spPr>
          <a:xfrm rot="16200000">
            <a:off x="3010428" y="267384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0" name="small PURPLE 3 Oval 26">
            <a:extLst>
              <a:ext uri="{FF2B5EF4-FFF2-40B4-BE49-F238E27FC236}">
                <a16:creationId xmlns:a16="http://schemas.microsoft.com/office/drawing/2014/main" id="{7D09F51F-B696-4805-823A-4283621C2D43}"/>
              </a:ext>
            </a:extLst>
          </p:cNvPr>
          <p:cNvSpPr>
            <a:spLocks noChangeAspect="1"/>
          </p:cNvSpPr>
          <p:nvPr/>
        </p:nvSpPr>
        <p:spPr>
          <a:xfrm rot="16200000">
            <a:off x="3010428" y="247340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1" name="big RED 3 Oval 27">
            <a:extLst>
              <a:ext uri="{FF2B5EF4-FFF2-40B4-BE49-F238E27FC236}">
                <a16:creationId xmlns:a16="http://schemas.microsoft.com/office/drawing/2014/main" id="{2A6EFE0F-982C-404E-9E7C-9F63EA34CDBE}"/>
              </a:ext>
            </a:extLst>
          </p:cNvPr>
          <p:cNvSpPr>
            <a:spLocks noChangeAspect="1"/>
          </p:cNvSpPr>
          <p:nvPr/>
        </p:nvSpPr>
        <p:spPr>
          <a:xfrm>
            <a:off x="2647442" y="245215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2" name="big YELLOW 3 Oval 28">
            <a:extLst>
              <a:ext uri="{FF2B5EF4-FFF2-40B4-BE49-F238E27FC236}">
                <a16:creationId xmlns:a16="http://schemas.microsoft.com/office/drawing/2014/main" id="{69C6A467-1838-4C97-9468-3CBF81555DF2}"/>
              </a:ext>
            </a:extLst>
          </p:cNvPr>
          <p:cNvSpPr>
            <a:spLocks noChangeAspect="1"/>
          </p:cNvSpPr>
          <p:nvPr/>
        </p:nvSpPr>
        <p:spPr>
          <a:xfrm>
            <a:off x="2647442" y="245215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3" name="big GREEN 3 Oval 29">
            <a:extLst>
              <a:ext uri="{FF2B5EF4-FFF2-40B4-BE49-F238E27FC236}">
                <a16:creationId xmlns:a16="http://schemas.microsoft.com/office/drawing/2014/main" id="{B3733DC7-EB5C-4F21-A684-1CC246C59867}"/>
              </a:ext>
            </a:extLst>
          </p:cNvPr>
          <p:cNvSpPr>
            <a:spLocks noChangeAspect="1"/>
          </p:cNvSpPr>
          <p:nvPr/>
        </p:nvSpPr>
        <p:spPr>
          <a:xfrm>
            <a:off x="2647442" y="245215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big BLUE 3 Oval 30">
            <a:extLst>
              <a:ext uri="{FF2B5EF4-FFF2-40B4-BE49-F238E27FC236}">
                <a16:creationId xmlns:a16="http://schemas.microsoft.com/office/drawing/2014/main" id="{48028810-A00B-418F-8F6A-8E5485B83480}"/>
              </a:ext>
            </a:extLst>
          </p:cNvPr>
          <p:cNvSpPr>
            <a:spLocks noChangeAspect="1"/>
          </p:cNvSpPr>
          <p:nvPr/>
        </p:nvSpPr>
        <p:spPr>
          <a:xfrm>
            <a:off x="2647442" y="245215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big ORANGE 3 Oval 31">
            <a:extLst>
              <a:ext uri="{FF2B5EF4-FFF2-40B4-BE49-F238E27FC236}">
                <a16:creationId xmlns:a16="http://schemas.microsoft.com/office/drawing/2014/main" id="{02383205-8FDC-4C14-AB68-4C776A9AEA1C}"/>
              </a:ext>
            </a:extLst>
          </p:cNvPr>
          <p:cNvSpPr>
            <a:spLocks noChangeAspect="1"/>
          </p:cNvSpPr>
          <p:nvPr/>
        </p:nvSpPr>
        <p:spPr>
          <a:xfrm>
            <a:off x="2647442" y="245215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big PURPLE 3   Oval 32">
            <a:extLst>
              <a:ext uri="{FF2B5EF4-FFF2-40B4-BE49-F238E27FC236}">
                <a16:creationId xmlns:a16="http://schemas.microsoft.com/office/drawing/2014/main" id="{97D06439-DFCA-4C18-8792-0EE7F1DC13D1}"/>
              </a:ext>
            </a:extLst>
          </p:cNvPr>
          <p:cNvSpPr>
            <a:spLocks noChangeAspect="1"/>
          </p:cNvSpPr>
          <p:nvPr/>
        </p:nvSpPr>
        <p:spPr>
          <a:xfrm>
            <a:off x="2647442" y="245215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mall RED 4 Oval 21">
            <a:extLst>
              <a:ext uri="{FF2B5EF4-FFF2-40B4-BE49-F238E27FC236}">
                <a16:creationId xmlns:a16="http://schemas.microsoft.com/office/drawing/2014/main" id="{C3DEB4DE-A5A1-4089-BFE9-64B5013F59DF}"/>
              </a:ext>
            </a:extLst>
          </p:cNvPr>
          <p:cNvSpPr>
            <a:spLocks noChangeAspect="1"/>
          </p:cNvSpPr>
          <p:nvPr/>
        </p:nvSpPr>
        <p:spPr>
          <a:xfrm rot="16200000">
            <a:off x="2791442" y="210654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small YELLOW 4 Oval 22">
            <a:extLst>
              <a:ext uri="{FF2B5EF4-FFF2-40B4-BE49-F238E27FC236}">
                <a16:creationId xmlns:a16="http://schemas.microsoft.com/office/drawing/2014/main" id="{33CC99D5-67A9-4A67-A899-516AC71E1631}"/>
              </a:ext>
            </a:extLst>
          </p:cNvPr>
          <p:cNvSpPr>
            <a:spLocks noChangeAspect="1"/>
          </p:cNvSpPr>
          <p:nvPr/>
        </p:nvSpPr>
        <p:spPr>
          <a:xfrm rot="16200000">
            <a:off x="2791442" y="190693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small GREEN 4 Oval 23">
            <a:extLst>
              <a:ext uri="{FF2B5EF4-FFF2-40B4-BE49-F238E27FC236}">
                <a16:creationId xmlns:a16="http://schemas.microsoft.com/office/drawing/2014/main" id="{329979B8-74D7-4606-AB18-05BEDB7196A9}"/>
              </a:ext>
            </a:extLst>
          </p:cNvPr>
          <p:cNvSpPr>
            <a:spLocks noChangeAspect="1"/>
          </p:cNvSpPr>
          <p:nvPr/>
        </p:nvSpPr>
        <p:spPr>
          <a:xfrm rot="16200000">
            <a:off x="2791442" y="17111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small BLUE 4 Oval 24">
            <a:extLst>
              <a:ext uri="{FF2B5EF4-FFF2-40B4-BE49-F238E27FC236}">
                <a16:creationId xmlns:a16="http://schemas.microsoft.com/office/drawing/2014/main" id="{551CD813-9179-4C3B-B5F1-4FE4D4E257E0}"/>
              </a:ext>
            </a:extLst>
          </p:cNvPr>
          <p:cNvSpPr>
            <a:spLocks noChangeAspect="1"/>
          </p:cNvSpPr>
          <p:nvPr/>
        </p:nvSpPr>
        <p:spPr>
          <a:xfrm rot="16200000">
            <a:off x="3010428" y="210654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1" name="small ORANGE 4 Oval 25">
            <a:extLst>
              <a:ext uri="{FF2B5EF4-FFF2-40B4-BE49-F238E27FC236}">
                <a16:creationId xmlns:a16="http://schemas.microsoft.com/office/drawing/2014/main" id="{407DBAC1-D656-4ECE-8260-26203747E22D}"/>
              </a:ext>
            </a:extLst>
          </p:cNvPr>
          <p:cNvSpPr>
            <a:spLocks noChangeAspect="1"/>
          </p:cNvSpPr>
          <p:nvPr/>
        </p:nvSpPr>
        <p:spPr>
          <a:xfrm rot="16200000">
            <a:off x="3010428" y="190693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small PURPLE 4 Oval 26">
            <a:extLst>
              <a:ext uri="{FF2B5EF4-FFF2-40B4-BE49-F238E27FC236}">
                <a16:creationId xmlns:a16="http://schemas.microsoft.com/office/drawing/2014/main" id="{CF5773EB-C682-418E-AAE4-67AFBC4F41A1}"/>
              </a:ext>
            </a:extLst>
          </p:cNvPr>
          <p:cNvSpPr>
            <a:spLocks noChangeAspect="1"/>
          </p:cNvSpPr>
          <p:nvPr/>
        </p:nvSpPr>
        <p:spPr>
          <a:xfrm rot="16200000">
            <a:off x="3010428" y="17111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big RED 4 Oval 27">
            <a:extLst>
              <a:ext uri="{FF2B5EF4-FFF2-40B4-BE49-F238E27FC236}">
                <a16:creationId xmlns:a16="http://schemas.microsoft.com/office/drawing/2014/main" id="{33A4F2F6-8321-4CA9-B548-0E67AE310065}"/>
              </a:ext>
            </a:extLst>
          </p:cNvPr>
          <p:cNvSpPr>
            <a:spLocks noChangeAspect="1"/>
          </p:cNvSpPr>
          <p:nvPr/>
        </p:nvSpPr>
        <p:spPr>
          <a:xfrm>
            <a:off x="2666663" y="169481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big YELLOW 4 Oval 28">
            <a:extLst>
              <a:ext uri="{FF2B5EF4-FFF2-40B4-BE49-F238E27FC236}">
                <a16:creationId xmlns:a16="http://schemas.microsoft.com/office/drawing/2014/main" id="{0850EF44-C574-4C4F-912D-33C2CEC39DBB}"/>
              </a:ext>
            </a:extLst>
          </p:cNvPr>
          <p:cNvSpPr>
            <a:spLocks noChangeAspect="1"/>
          </p:cNvSpPr>
          <p:nvPr/>
        </p:nvSpPr>
        <p:spPr>
          <a:xfrm>
            <a:off x="2666663" y="169481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5" name="big GREEN 4 Oval 29">
            <a:extLst>
              <a:ext uri="{FF2B5EF4-FFF2-40B4-BE49-F238E27FC236}">
                <a16:creationId xmlns:a16="http://schemas.microsoft.com/office/drawing/2014/main" id="{974C739E-C339-4462-B406-228772EE07E3}"/>
              </a:ext>
            </a:extLst>
          </p:cNvPr>
          <p:cNvSpPr>
            <a:spLocks noChangeAspect="1"/>
          </p:cNvSpPr>
          <p:nvPr/>
        </p:nvSpPr>
        <p:spPr>
          <a:xfrm>
            <a:off x="2666663" y="169481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big BLUE 4 Oval 30">
            <a:extLst>
              <a:ext uri="{FF2B5EF4-FFF2-40B4-BE49-F238E27FC236}">
                <a16:creationId xmlns:a16="http://schemas.microsoft.com/office/drawing/2014/main" id="{96F73765-6C02-4B58-90F0-E56EEB19B9C3}"/>
              </a:ext>
            </a:extLst>
          </p:cNvPr>
          <p:cNvSpPr>
            <a:spLocks noChangeAspect="1"/>
          </p:cNvSpPr>
          <p:nvPr/>
        </p:nvSpPr>
        <p:spPr>
          <a:xfrm>
            <a:off x="2666663" y="169481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7" name="big ORANGE 4 Oval 31">
            <a:extLst>
              <a:ext uri="{FF2B5EF4-FFF2-40B4-BE49-F238E27FC236}">
                <a16:creationId xmlns:a16="http://schemas.microsoft.com/office/drawing/2014/main" id="{0FE2F7AB-DFD6-4EDB-A639-213C169968D6}"/>
              </a:ext>
            </a:extLst>
          </p:cNvPr>
          <p:cNvSpPr>
            <a:spLocks noChangeAspect="1"/>
          </p:cNvSpPr>
          <p:nvPr/>
        </p:nvSpPr>
        <p:spPr>
          <a:xfrm>
            <a:off x="2666663" y="169481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8" name="big PURPLE 4 Oval 32">
            <a:extLst>
              <a:ext uri="{FF2B5EF4-FFF2-40B4-BE49-F238E27FC236}">
                <a16:creationId xmlns:a16="http://schemas.microsoft.com/office/drawing/2014/main" id="{85533FB7-C44E-4984-BFD7-E870D829AFDD}"/>
              </a:ext>
            </a:extLst>
          </p:cNvPr>
          <p:cNvSpPr>
            <a:spLocks noChangeAspect="1"/>
          </p:cNvSpPr>
          <p:nvPr/>
        </p:nvSpPr>
        <p:spPr>
          <a:xfrm>
            <a:off x="2666663" y="169481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small RED 1 Oval 21">
            <a:extLst>
              <a:ext uri="{FF2B5EF4-FFF2-40B4-BE49-F238E27FC236}">
                <a16:creationId xmlns:a16="http://schemas.microsoft.com/office/drawing/2014/main" id="{5279CF24-7DB6-4274-8B43-BAE9FA8BFFC5}"/>
              </a:ext>
            </a:extLst>
          </p:cNvPr>
          <p:cNvSpPr>
            <a:spLocks noChangeAspect="1"/>
          </p:cNvSpPr>
          <p:nvPr/>
        </p:nvSpPr>
        <p:spPr>
          <a:xfrm rot="16200000">
            <a:off x="3533777" y="439216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small YELLOW 1 Oval 22">
            <a:extLst>
              <a:ext uri="{FF2B5EF4-FFF2-40B4-BE49-F238E27FC236}">
                <a16:creationId xmlns:a16="http://schemas.microsoft.com/office/drawing/2014/main" id="{1543F04A-2086-4F5D-8DA6-C6A88959818A}"/>
              </a:ext>
            </a:extLst>
          </p:cNvPr>
          <p:cNvSpPr>
            <a:spLocks noChangeAspect="1"/>
          </p:cNvSpPr>
          <p:nvPr/>
        </p:nvSpPr>
        <p:spPr>
          <a:xfrm rot="16200000">
            <a:off x="3533777" y="419483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small GREEN 1 Oval 23">
            <a:extLst>
              <a:ext uri="{FF2B5EF4-FFF2-40B4-BE49-F238E27FC236}">
                <a16:creationId xmlns:a16="http://schemas.microsoft.com/office/drawing/2014/main" id="{EC99A69D-FD6F-4D66-A380-15D9BF843D71}"/>
              </a:ext>
            </a:extLst>
          </p:cNvPr>
          <p:cNvSpPr>
            <a:spLocks noChangeAspect="1"/>
          </p:cNvSpPr>
          <p:nvPr/>
        </p:nvSpPr>
        <p:spPr>
          <a:xfrm rot="16200000">
            <a:off x="3533777" y="399630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small BLUE 1 Oval 24">
            <a:extLst>
              <a:ext uri="{FF2B5EF4-FFF2-40B4-BE49-F238E27FC236}">
                <a16:creationId xmlns:a16="http://schemas.microsoft.com/office/drawing/2014/main" id="{8C605384-0CB7-4EA5-A812-17590A3E159E}"/>
              </a:ext>
            </a:extLst>
          </p:cNvPr>
          <p:cNvSpPr>
            <a:spLocks noChangeAspect="1"/>
          </p:cNvSpPr>
          <p:nvPr/>
        </p:nvSpPr>
        <p:spPr>
          <a:xfrm rot="16200000">
            <a:off x="3752763" y="439216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3" name="small ORANGE 1 Oval 25">
            <a:extLst>
              <a:ext uri="{FF2B5EF4-FFF2-40B4-BE49-F238E27FC236}">
                <a16:creationId xmlns:a16="http://schemas.microsoft.com/office/drawing/2014/main" id="{976E9DA0-4562-41EB-9A6B-A41F3B89C70E}"/>
              </a:ext>
            </a:extLst>
          </p:cNvPr>
          <p:cNvSpPr>
            <a:spLocks noChangeAspect="1"/>
          </p:cNvSpPr>
          <p:nvPr/>
        </p:nvSpPr>
        <p:spPr>
          <a:xfrm rot="16200000">
            <a:off x="3752763" y="419483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 name="small PURPLE 1 Oval 26">
            <a:extLst>
              <a:ext uri="{FF2B5EF4-FFF2-40B4-BE49-F238E27FC236}">
                <a16:creationId xmlns:a16="http://schemas.microsoft.com/office/drawing/2014/main" id="{5095F14D-5F40-4ADC-B5E3-926AF6D4BC88}"/>
              </a:ext>
            </a:extLst>
          </p:cNvPr>
          <p:cNvSpPr>
            <a:spLocks noChangeAspect="1"/>
          </p:cNvSpPr>
          <p:nvPr/>
        </p:nvSpPr>
        <p:spPr>
          <a:xfrm rot="16200000">
            <a:off x="3752763" y="399630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5" name="big RED 1 Oval 27">
            <a:extLst>
              <a:ext uri="{FF2B5EF4-FFF2-40B4-BE49-F238E27FC236}">
                <a16:creationId xmlns:a16="http://schemas.microsoft.com/office/drawing/2014/main" id="{60192708-E148-4500-B074-422F0416EF1B}"/>
              </a:ext>
            </a:extLst>
          </p:cNvPr>
          <p:cNvSpPr>
            <a:spLocks noChangeAspect="1"/>
          </p:cNvSpPr>
          <p:nvPr/>
        </p:nvSpPr>
        <p:spPr>
          <a:xfrm>
            <a:off x="3400082" y="397149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6" name="big YELLOW 1 Oval 28">
            <a:extLst>
              <a:ext uri="{FF2B5EF4-FFF2-40B4-BE49-F238E27FC236}">
                <a16:creationId xmlns:a16="http://schemas.microsoft.com/office/drawing/2014/main" id="{B07FA2CF-9D6D-4612-A004-C07CAEEBDFA1}"/>
              </a:ext>
            </a:extLst>
          </p:cNvPr>
          <p:cNvSpPr>
            <a:spLocks noChangeAspect="1"/>
          </p:cNvSpPr>
          <p:nvPr/>
        </p:nvSpPr>
        <p:spPr>
          <a:xfrm>
            <a:off x="3400082" y="397149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7" name="big GREEN 1 Oval 29">
            <a:extLst>
              <a:ext uri="{FF2B5EF4-FFF2-40B4-BE49-F238E27FC236}">
                <a16:creationId xmlns:a16="http://schemas.microsoft.com/office/drawing/2014/main" id="{30DE5E4A-B037-4966-A361-BBA4A6B3D362}"/>
              </a:ext>
            </a:extLst>
          </p:cNvPr>
          <p:cNvSpPr>
            <a:spLocks noChangeAspect="1"/>
          </p:cNvSpPr>
          <p:nvPr/>
        </p:nvSpPr>
        <p:spPr>
          <a:xfrm>
            <a:off x="3400082" y="397149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big BLUE1 Oval 30">
            <a:extLst>
              <a:ext uri="{FF2B5EF4-FFF2-40B4-BE49-F238E27FC236}">
                <a16:creationId xmlns:a16="http://schemas.microsoft.com/office/drawing/2014/main" id="{8D11C85D-66E2-4A77-AD4A-BD5FB363B3EB}"/>
              </a:ext>
            </a:extLst>
          </p:cNvPr>
          <p:cNvSpPr>
            <a:spLocks noChangeAspect="1"/>
          </p:cNvSpPr>
          <p:nvPr/>
        </p:nvSpPr>
        <p:spPr>
          <a:xfrm>
            <a:off x="3400082" y="397149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big ORANGE 1 Oval 31">
            <a:extLst>
              <a:ext uri="{FF2B5EF4-FFF2-40B4-BE49-F238E27FC236}">
                <a16:creationId xmlns:a16="http://schemas.microsoft.com/office/drawing/2014/main" id="{A9611C01-8B97-4663-A905-67460AC3866F}"/>
              </a:ext>
            </a:extLst>
          </p:cNvPr>
          <p:cNvSpPr>
            <a:spLocks noChangeAspect="1"/>
          </p:cNvSpPr>
          <p:nvPr/>
        </p:nvSpPr>
        <p:spPr>
          <a:xfrm>
            <a:off x="3400082" y="397149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big PURPLE 1  Oval 32">
            <a:extLst>
              <a:ext uri="{FF2B5EF4-FFF2-40B4-BE49-F238E27FC236}">
                <a16:creationId xmlns:a16="http://schemas.microsoft.com/office/drawing/2014/main" id="{81193CAF-02A2-4C21-AB13-D194F6BCE153}"/>
              </a:ext>
            </a:extLst>
          </p:cNvPr>
          <p:cNvSpPr>
            <a:spLocks noChangeAspect="1"/>
          </p:cNvSpPr>
          <p:nvPr/>
        </p:nvSpPr>
        <p:spPr>
          <a:xfrm>
            <a:off x="3400082" y="397149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1" name="white 4  Oval 38">
            <a:extLst>
              <a:ext uri="{FF2B5EF4-FFF2-40B4-BE49-F238E27FC236}">
                <a16:creationId xmlns:a16="http://schemas.microsoft.com/office/drawing/2014/main" id="{35A29AA7-0300-4052-9DA4-FFD149D0111F}"/>
              </a:ext>
            </a:extLst>
          </p:cNvPr>
          <p:cNvSpPr/>
          <p:nvPr/>
        </p:nvSpPr>
        <p:spPr>
          <a:xfrm>
            <a:off x="3431338"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2" name="white 3 Oval 39">
            <a:extLst>
              <a:ext uri="{FF2B5EF4-FFF2-40B4-BE49-F238E27FC236}">
                <a16:creationId xmlns:a16="http://schemas.microsoft.com/office/drawing/2014/main" id="{9D8A1BD9-DCAC-449C-8A3F-006E00591AAF}"/>
              </a:ext>
            </a:extLst>
          </p:cNvPr>
          <p:cNvSpPr/>
          <p:nvPr/>
        </p:nvSpPr>
        <p:spPr>
          <a:xfrm>
            <a:off x="3732239"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3" name="white 2 Oval 40">
            <a:extLst>
              <a:ext uri="{FF2B5EF4-FFF2-40B4-BE49-F238E27FC236}">
                <a16:creationId xmlns:a16="http://schemas.microsoft.com/office/drawing/2014/main" id="{5B021059-69C0-4B66-9FC9-FF56541C3A33}"/>
              </a:ext>
            </a:extLst>
          </p:cNvPr>
          <p:cNvSpPr/>
          <p:nvPr/>
        </p:nvSpPr>
        <p:spPr>
          <a:xfrm>
            <a:off x="3732217"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white 1  Oval 41">
            <a:extLst>
              <a:ext uri="{FF2B5EF4-FFF2-40B4-BE49-F238E27FC236}">
                <a16:creationId xmlns:a16="http://schemas.microsoft.com/office/drawing/2014/main" id="{747FD211-D613-4582-9B38-485437867571}"/>
              </a:ext>
            </a:extLst>
          </p:cNvPr>
          <p:cNvSpPr/>
          <p:nvPr/>
        </p:nvSpPr>
        <p:spPr>
          <a:xfrm>
            <a:off x="3431338"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black 2 green Oval 42">
            <a:extLst>
              <a:ext uri="{FF2B5EF4-FFF2-40B4-BE49-F238E27FC236}">
                <a16:creationId xmlns:a16="http://schemas.microsoft.com/office/drawing/2014/main" id="{DE2A19BC-54B3-4F44-97DE-C17D10970FC4}"/>
              </a:ext>
            </a:extLst>
          </p:cNvPr>
          <p:cNvSpPr/>
          <p:nvPr/>
        </p:nvSpPr>
        <p:spPr>
          <a:xfrm>
            <a:off x="3732217"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black 1 purple Oval 43">
            <a:extLst>
              <a:ext uri="{FF2B5EF4-FFF2-40B4-BE49-F238E27FC236}">
                <a16:creationId xmlns:a16="http://schemas.microsoft.com/office/drawing/2014/main" id="{3203E724-79F7-4E29-AAEB-0509426BEA59}"/>
              </a:ext>
            </a:extLst>
          </p:cNvPr>
          <p:cNvSpPr/>
          <p:nvPr/>
        </p:nvSpPr>
        <p:spPr>
          <a:xfrm>
            <a:off x="3431338"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black 3 yellow Oval 44">
            <a:extLst>
              <a:ext uri="{FF2B5EF4-FFF2-40B4-BE49-F238E27FC236}">
                <a16:creationId xmlns:a16="http://schemas.microsoft.com/office/drawing/2014/main" id="{11665040-0415-44CA-A8C5-39A5755CBD24}"/>
              </a:ext>
            </a:extLst>
          </p:cNvPr>
          <p:cNvSpPr/>
          <p:nvPr/>
        </p:nvSpPr>
        <p:spPr>
          <a:xfrm>
            <a:off x="3732239"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black 4 red Oval 45">
            <a:extLst>
              <a:ext uri="{FF2B5EF4-FFF2-40B4-BE49-F238E27FC236}">
                <a16:creationId xmlns:a16="http://schemas.microsoft.com/office/drawing/2014/main" id="{66D04399-DA2C-4090-94D5-175982AFA4FB}"/>
              </a:ext>
            </a:extLst>
          </p:cNvPr>
          <p:cNvSpPr/>
          <p:nvPr/>
        </p:nvSpPr>
        <p:spPr>
          <a:xfrm>
            <a:off x="3431338"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cover 4 Rectangle 54">
            <a:extLst>
              <a:ext uri="{FF2B5EF4-FFF2-40B4-BE49-F238E27FC236}">
                <a16:creationId xmlns:a16="http://schemas.microsoft.com/office/drawing/2014/main" id="{52485C3C-C888-4794-BA2E-D4C525D997C6}"/>
              </a:ext>
            </a:extLst>
          </p:cNvPr>
          <p:cNvSpPr/>
          <p:nvPr/>
        </p:nvSpPr>
        <p:spPr>
          <a:xfrm>
            <a:off x="3389777"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cover 3 Rectangle 55">
            <a:extLst>
              <a:ext uri="{FF2B5EF4-FFF2-40B4-BE49-F238E27FC236}">
                <a16:creationId xmlns:a16="http://schemas.microsoft.com/office/drawing/2014/main" id="{1183B80A-3CE4-4D19-A238-70EDB8DA43DE}"/>
              </a:ext>
            </a:extLst>
          </p:cNvPr>
          <p:cNvSpPr/>
          <p:nvPr/>
        </p:nvSpPr>
        <p:spPr>
          <a:xfrm>
            <a:off x="3389777"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cover 1 Rectangle 57">
            <a:extLst>
              <a:ext uri="{FF2B5EF4-FFF2-40B4-BE49-F238E27FC236}">
                <a16:creationId xmlns:a16="http://schemas.microsoft.com/office/drawing/2014/main" id="{84C87D5D-66F5-4CA2-966D-2E54D6EF41FD}"/>
              </a:ext>
            </a:extLst>
          </p:cNvPr>
          <p:cNvSpPr/>
          <p:nvPr/>
        </p:nvSpPr>
        <p:spPr>
          <a:xfrm>
            <a:off x="3389777"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cover 2 Rectangle 56">
            <a:extLst>
              <a:ext uri="{FF2B5EF4-FFF2-40B4-BE49-F238E27FC236}">
                <a16:creationId xmlns:a16="http://schemas.microsoft.com/office/drawing/2014/main" id="{9D86ED6E-DB48-4016-A00A-9D16864C1692}"/>
              </a:ext>
            </a:extLst>
          </p:cNvPr>
          <p:cNvSpPr/>
          <p:nvPr/>
        </p:nvSpPr>
        <p:spPr>
          <a:xfrm>
            <a:off x="3389777"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3" name="small RED 2 Oval 21">
            <a:extLst>
              <a:ext uri="{FF2B5EF4-FFF2-40B4-BE49-F238E27FC236}">
                <a16:creationId xmlns:a16="http://schemas.microsoft.com/office/drawing/2014/main" id="{A5A4A729-3790-404D-9685-62F1504A01CD}"/>
              </a:ext>
            </a:extLst>
          </p:cNvPr>
          <p:cNvSpPr>
            <a:spLocks noChangeAspect="1"/>
          </p:cNvSpPr>
          <p:nvPr/>
        </p:nvSpPr>
        <p:spPr>
          <a:xfrm rot="16200000">
            <a:off x="3533777" y="3630167"/>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small YELLOW 2 Oval 22">
            <a:extLst>
              <a:ext uri="{FF2B5EF4-FFF2-40B4-BE49-F238E27FC236}">
                <a16:creationId xmlns:a16="http://schemas.microsoft.com/office/drawing/2014/main" id="{048804DE-9BBE-479D-A741-77FCEDC20F89}"/>
              </a:ext>
            </a:extLst>
          </p:cNvPr>
          <p:cNvSpPr>
            <a:spLocks noChangeAspect="1"/>
          </p:cNvSpPr>
          <p:nvPr/>
        </p:nvSpPr>
        <p:spPr>
          <a:xfrm rot="16200000">
            <a:off x="3533777" y="342976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small GREEN 2 Oval 23">
            <a:extLst>
              <a:ext uri="{FF2B5EF4-FFF2-40B4-BE49-F238E27FC236}">
                <a16:creationId xmlns:a16="http://schemas.microsoft.com/office/drawing/2014/main" id="{6C467D23-D3F0-4166-8271-35A47EFEBFAA}"/>
              </a:ext>
            </a:extLst>
          </p:cNvPr>
          <p:cNvSpPr>
            <a:spLocks noChangeAspect="1"/>
          </p:cNvSpPr>
          <p:nvPr/>
        </p:nvSpPr>
        <p:spPr>
          <a:xfrm rot="16200000">
            <a:off x="3533777" y="323275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small BLUE 2 Oval 24">
            <a:extLst>
              <a:ext uri="{FF2B5EF4-FFF2-40B4-BE49-F238E27FC236}">
                <a16:creationId xmlns:a16="http://schemas.microsoft.com/office/drawing/2014/main" id="{507B6347-2561-4070-8214-4C6EC7FF1D4A}"/>
              </a:ext>
            </a:extLst>
          </p:cNvPr>
          <p:cNvSpPr>
            <a:spLocks noChangeAspect="1"/>
          </p:cNvSpPr>
          <p:nvPr/>
        </p:nvSpPr>
        <p:spPr>
          <a:xfrm rot="16200000">
            <a:off x="3752763" y="3630167"/>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7" name="small ORANGE 2 Oval 25">
            <a:extLst>
              <a:ext uri="{FF2B5EF4-FFF2-40B4-BE49-F238E27FC236}">
                <a16:creationId xmlns:a16="http://schemas.microsoft.com/office/drawing/2014/main" id="{63FDDA91-DB9B-4EB8-9139-804D02028D27}"/>
              </a:ext>
            </a:extLst>
          </p:cNvPr>
          <p:cNvSpPr>
            <a:spLocks noChangeAspect="1"/>
          </p:cNvSpPr>
          <p:nvPr/>
        </p:nvSpPr>
        <p:spPr>
          <a:xfrm rot="16200000">
            <a:off x="3752763" y="342976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small PURPLE 2 Oval 26">
            <a:extLst>
              <a:ext uri="{FF2B5EF4-FFF2-40B4-BE49-F238E27FC236}">
                <a16:creationId xmlns:a16="http://schemas.microsoft.com/office/drawing/2014/main" id="{2B08E96D-0860-4FD6-861B-DB6A9A18A726}"/>
              </a:ext>
            </a:extLst>
          </p:cNvPr>
          <p:cNvSpPr>
            <a:spLocks noChangeAspect="1"/>
          </p:cNvSpPr>
          <p:nvPr/>
        </p:nvSpPr>
        <p:spPr>
          <a:xfrm rot="16200000">
            <a:off x="3752763" y="323275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big RED 2 Oval 27">
            <a:extLst>
              <a:ext uri="{FF2B5EF4-FFF2-40B4-BE49-F238E27FC236}">
                <a16:creationId xmlns:a16="http://schemas.microsoft.com/office/drawing/2014/main" id="{F125E0CB-7044-4DED-8DD4-9393BCF81F21}"/>
              </a:ext>
            </a:extLst>
          </p:cNvPr>
          <p:cNvSpPr>
            <a:spLocks noChangeAspect="1"/>
          </p:cNvSpPr>
          <p:nvPr/>
        </p:nvSpPr>
        <p:spPr>
          <a:xfrm>
            <a:off x="3408998" y="320659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big YELLOW 2 Oval 28">
            <a:extLst>
              <a:ext uri="{FF2B5EF4-FFF2-40B4-BE49-F238E27FC236}">
                <a16:creationId xmlns:a16="http://schemas.microsoft.com/office/drawing/2014/main" id="{71FD8FFA-B116-45CE-9917-60F924B6E60D}"/>
              </a:ext>
            </a:extLst>
          </p:cNvPr>
          <p:cNvSpPr>
            <a:spLocks noChangeAspect="1"/>
          </p:cNvSpPr>
          <p:nvPr/>
        </p:nvSpPr>
        <p:spPr>
          <a:xfrm>
            <a:off x="3408998" y="320659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big GREEN 2 Oval 29">
            <a:extLst>
              <a:ext uri="{FF2B5EF4-FFF2-40B4-BE49-F238E27FC236}">
                <a16:creationId xmlns:a16="http://schemas.microsoft.com/office/drawing/2014/main" id="{ABA3D3F9-DE9F-4850-804A-86DB1AE4949D}"/>
              </a:ext>
            </a:extLst>
          </p:cNvPr>
          <p:cNvSpPr>
            <a:spLocks noChangeAspect="1"/>
          </p:cNvSpPr>
          <p:nvPr/>
        </p:nvSpPr>
        <p:spPr>
          <a:xfrm>
            <a:off x="3408998" y="320659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big BLUE 2 Oval 30">
            <a:extLst>
              <a:ext uri="{FF2B5EF4-FFF2-40B4-BE49-F238E27FC236}">
                <a16:creationId xmlns:a16="http://schemas.microsoft.com/office/drawing/2014/main" id="{BAB6A4D8-FB10-436B-B35F-DD5291567D78}"/>
              </a:ext>
            </a:extLst>
          </p:cNvPr>
          <p:cNvSpPr>
            <a:spLocks noChangeAspect="1"/>
          </p:cNvSpPr>
          <p:nvPr/>
        </p:nvSpPr>
        <p:spPr>
          <a:xfrm>
            <a:off x="3408998" y="320659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big ORANGE 2 Oval 31">
            <a:extLst>
              <a:ext uri="{FF2B5EF4-FFF2-40B4-BE49-F238E27FC236}">
                <a16:creationId xmlns:a16="http://schemas.microsoft.com/office/drawing/2014/main" id="{CAB96F24-C4E2-400B-9690-213C4B0D2F3A}"/>
              </a:ext>
            </a:extLst>
          </p:cNvPr>
          <p:cNvSpPr>
            <a:spLocks noChangeAspect="1"/>
          </p:cNvSpPr>
          <p:nvPr/>
        </p:nvSpPr>
        <p:spPr>
          <a:xfrm>
            <a:off x="3408998" y="320659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big PURPLE 2 Oval 32">
            <a:extLst>
              <a:ext uri="{FF2B5EF4-FFF2-40B4-BE49-F238E27FC236}">
                <a16:creationId xmlns:a16="http://schemas.microsoft.com/office/drawing/2014/main" id="{0C56B159-8C12-4A8B-AF35-0D42C3434CE1}"/>
              </a:ext>
            </a:extLst>
          </p:cNvPr>
          <p:cNvSpPr>
            <a:spLocks noChangeAspect="1"/>
          </p:cNvSpPr>
          <p:nvPr/>
        </p:nvSpPr>
        <p:spPr>
          <a:xfrm>
            <a:off x="3408998" y="320659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small RED 3 Oval 21">
            <a:extLst>
              <a:ext uri="{FF2B5EF4-FFF2-40B4-BE49-F238E27FC236}">
                <a16:creationId xmlns:a16="http://schemas.microsoft.com/office/drawing/2014/main" id="{385724A9-B226-4890-8B0F-701617AD435E}"/>
              </a:ext>
            </a:extLst>
          </p:cNvPr>
          <p:cNvSpPr>
            <a:spLocks noChangeAspect="1"/>
          </p:cNvSpPr>
          <p:nvPr/>
        </p:nvSpPr>
        <p:spPr>
          <a:xfrm rot="16200000">
            <a:off x="3533777" y="287403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small YELLOW 3 Oval 22">
            <a:extLst>
              <a:ext uri="{FF2B5EF4-FFF2-40B4-BE49-F238E27FC236}">
                <a16:creationId xmlns:a16="http://schemas.microsoft.com/office/drawing/2014/main" id="{D5C3CB8C-A9CD-4713-B9D1-5EE6B76A544E}"/>
              </a:ext>
            </a:extLst>
          </p:cNvPr>
          <p:cNvSpPr>
            <a:spLocks noChangeAspect="1"/>
          </p:cNvSpPr>
          <p:nvPr/>
        </p:nvSpPr>
        <p:spPr>
          <a:xfrm rot="16200000">
            <a:off x="3533777" y="267855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small GREEN 3 Oval 23">
            <a:extLst>
              <a:ext uri="{FF2B5EF4-FFF2-40B4-BE49-F238E27FC236}">
                <a16:creationId xmlns:a16="http://schemas.microsoft.com/office/drawing/2014/main" id="{ED1E606C-7BF1-4375-A938-D9D2A5FD7517}"/>
              </a:ext>
            </a:extLst>
          </p:cNvPr>
          <p:cNvSpPr>
            <a:spLocks noChangeAspect="1"/>
          </p:cNvSpPr>
          <p:nvPr/>
        </p:nvSpPr>
        <p:spPr>
          <a:xfrm rot="16200000">
            <a:off x="3533777" y="247811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small BLUE 3 Oval 24">
            <a:extLst>
              <a:ext uri="{FF2B5EF4-FFF2-40B4-BE49-F238E27FC236}">
                <a16:creationId xmlns:a16="http://schemas.microsoft.com/office/drawing/2014/main" id="{99AE89F7-99B3-4F3E-92BB-53A294A10003}"/>
              </a:ext>
            </a:extLst>
          </p:cNvPr>
          <p:cNvSpPr>
            <a:spLocks noChangeAspect="1"/>
          </p:cNvSpPr>
          <p:nvPr/>
        </p:nvSpPr>
        <p:spPr>
          <a:xfrm rot="16200000">
            <a:off x="3752763" y="287403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small ORANGE 3 Oval 25">
            <a:extLst>
              <a:ext uri="{FF2B5EF4-FFF2-40B4-BE49-F238E27FC236}">
                <a16:creationId xmlns:a16="http://schemas.microsoft.com/office/drawing/2014/main" id="{059043B6-4C7E-41EA-82F3-7A649C304D5A}"/>
              </a:ext>
            </a:extLst>
          </p:cNvPr>
          <p:cNvSpPr>
            <a:spLocks noChangeAspect="1"/>
          </p:cNvSpPr>
          <p:nvPr/>
        </p:nvSpPr>
        <p:spPr>
          <a:xfrm rot="16200000">
            <a:off x="3752763" y="267855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small PURPLE 3 Oval 26">
            <a:extLst>
              <a:ext uri="{FF2B5EF4-FFF2-40B4-BE49-F238E27FC236}">
                <a16:creationId xmlns:a16="http://schemas.microsoft.com/office/drawing/2014/main" id="{DC5337F1-98F8-4B43-81D3-3D7C2AB8A98B}"/>
              </a:ext>
            </a:extLst>
          </p:cNvPr>
          <p:cNvSpPr>
            <a:spLocks noChangeAspect="1"/>
          </p:cNvSpPr>
          <p:nvPr/>
        </p:nvSpPr>
        <p:spPr>
          <a:xfrm rot="16200000">
            <a:off x="3752763" y="247811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big RED 3 Oval 27">
            <a:extLst>
              <a:ext uri="{FF2B5EF4-FFF2-40B4-BE49-F238E27FC236}">
                <a16:creationId xmlns:a16="http://schemas.microsoft.com/office/drawing/2014/main" id="{A236C321-44F3-4E26-A45F-0EFAC479FED9}"/>
              </a:ext>
            </a:extLst>
          </p:cNvPr>
          <p:cNvSpPr>
            <a:spLocks noChangeAspect="1"/>
          </p:cNvSpPr>
          <p:nvPr/>
        </p:nvSpPr>
        <p:spPr>
          <a:xfrm>
            <a:off x="3389777" y="24568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big YELLOW 3 Oval 28">
            <a:extLst>
              <a:ext uri="{FF2B5EF4-FFF2-40B4-BE49-F238E27FC236}">
                <a16:creationId xmlns:a16="http://schemas.microsoft.com/office/drawing/2014/main" id="{B9864819-7847-4946-A876-EBB4AE0F53BF}"/>
              </a:ext>
            </a:extLst>
          </p:cNvPr>
          <p:cNvSpPr>
            <a:spLocks noChangeAspect="1"/>
          </p:cNvSpPr>
          <p:nvPr/>
        </p:nvSpPr>
        <p:spPr>
          <a:xfrm>
            <a:off x="3389777" y="24568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big GREEN 3 Oval 29">
            <a:extLst>
              <a:ext uri="{FF2B5EF4-FFF2-40B4-BE49-F238E27FC236}">
                <a16:creationId xmlns:a16="http://schemas.microsoft.com/office/drawing/2014/main" id="{94C1C0B2-2438-4A63-97CB-ABD58F35C782}"/>
              </a:ext>
            </a:extLst>
          </p:cNvPr>
          <p:cNvSpPr>
            <a:spLocks noChangeAspect="1"/>
          </p:cNvSpPr>
          <p:nvPr/>
        </p:nvSpPr>
        <p:spPr>
          <a:xfrm>
            <a:off x="3389777" y="24568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big BLUE 3 Oval 30">
            <a:extLst>
              <a:ext uri="{FF2B5EF4-FFF2-40B4-BE49-F238E27FC236}">
                <a16:creationId xmlns:a16="http://schemas.microsoft.com/office/drawing/2014/main" id="{3B3EE99C-674D-4720-95D9-91E5EB9C0872}"/>
              </a:ext>
            </a:extLst>
          </p:cNvPr>
          <p:cNvSpPr>
            <a:spLocks noChangeAspect="1"/>
          </p:cNvSpPr>
          <p:nvPr/>
        </p:nvSpPr>
        <p:spPr>
          <a:xfrm>
            <a:off x="3389777" y="24568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big ORANGE 3 Oval 31">
            <a:extLst>
              <a:ext uri="{FF2B5EF4-FFF2-40B4-BE49-F238E27FC236}">
                <a16:creationId xmlns:a16="http://schemas.microsoft.com/office/drawing/2014/main" id="{D092A8C1-2A28-46F7-80DF-2BF830C8772B}"/>
              </a:ext>
            </a:extLst>
          </p:cNvPr>
          <p:cNvSpPr>
            <a:spLocks noChangeAspect="1"/>
          </p:cNvSpPr>
          <p:nvPr/>
        </p:nvSpPr>
        <p:spPr>
          <a:xfrm>
            <a:off x="3389777" y="24568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big PURPLE 3   Oval 32">
            <a:extLst>
              <a:ext uri="{FF2B5EF4-FFF2-40B4-BE49-F238E27FC236}">
                <a16:creationId xmlns:a16="http://schemas.microsoft.com/office/drawing/2014/main" id="{7E114C76-1ED7-473F-AA25-8E086F65CA66}"/>
              </a:ext>
            </a:extLst>
          </p:cNvPr>
          <p:cNvSpPr>
            <a:spLocks noChangeAspect="1"/>
          </p:cNvSpPr>
          <p:nvPr/>
        </p:nvSpPr>
        <p:spPr>
          <a:xfrm>
            <a:off x="3389777" y="24568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small RED 4 Oval 21">
            <a:extLst>
              <a:ext uri="{FF2B5EF4-FFF2-40B4-BE49-F238E27FC236}">
                <a16:creationId xmlns:a16="http://schemas.microsoft.com/office/drawing/2014/main" id="{36D162CC-12CC-49D7-BE59-F2342356F425}"/>
              </a:ext>
            </a:extLst>
          </p:cNvPr>
          <p:cNvSpPr>
            <a:spLocks noChangeAspect="1"/>
          </p:cNvSpPr>
          <p:nvPr/>
        </p:nvSpPr>
        <p:spPr>
          <a:xfrm rot="16200000">
            <a:off x="3533777" y="211126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small YELLOW 4 Oval 22">
            <a:extLst>
              <a:ext uri="{FF2B5EF4-FFF2-40B4-BE49-F238E27FC236}">
                <a16:creationId xmlns:a16="http://schemas.microsoft.com/office/drawing/2014/main" id="{C9FE7387-37BF-426C-94AA-3254D908C6B7}"/>
              </a:ext>
            </a:extLst>
          </p:cNvPr>
          <p:cNvSpPr>
            <a:spLocks noChangeAspect="1"/>
          </p:cNvSpPr>
          <p:nvPr/>
        </p:nvSpPr>
        <p:spPr>
          <a:xfrm rot="16200000">
            <a:off x="3533777" y="191164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small GREEN 4 Oval 23">
            <a:extLst>
              <a:ext uri="{FF2B5EF4-FFF2-40B4-BE49-F238E27FC236}">
                <a16:creationId xmlns:a16="http://schemas.microsoft.com/office/drawing/2014/main" id="{68047828-F21F-407A-B2E9-7CB9F62BBEE3}"/>
              </a:ext>
            </a:extLst>
          </p:cNvPr>
          <p:cNvSpPr>
            <a:spLocks noChangeAspect="1"/>
          </p:cNvSpPr>
          <p:nvPr/>
        </p:nvSpPr>
        <p:spPr>
          <a:xfrm rot="16200000">
            <a:off x="3533777" y="171588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small BLUE 4 Oval 24">
            <a:extLst>
              <a:ext uri="{FF2B5EF4-FFF2-40B4-BE49-F238E27FC236}">
                <a16:creationId xmlns:a16="http://schemas.microsoft.com/office/drawing/2014/main" id="{8F2C8ED9-07A3-454A-B54B-C98450A8953E}"/>
              </a:ext>
            </a:extLst>
          </p:cNvPr>
          <p:cNvSpPr>
            <a:spLocks noChangeAspect="1"/>
          </p:cNvSpPr>
          <p:nvPr/>
        </p:nvSpPr>
        <p:spPr>
          <a:xfrm rot="16200000">
            <a:off x="3752763" y="211126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small ORANGE 4 Oval 25">
            <a:extLst>
              <a:ext uri="{FF2B5EF4-FFF2-40B4-BE49-F238E27FC236}">
                <a16:creationId xmlns:a16="http://schemas.microsoft.com/office/drawing/2014/main" id="{F46F75A9-FD77-4D32-BF57-89CEAE3C82E9}"/>
              </a:ext>
            </a:extLst>
          </p:cNvPr>
          <p:cNvSpPr>
            <a:spLocks noChangeAspect="1"/>
          </p:cNvSpPr>
          <p:nvPr/>
        </p:nvSpPr>
        <p:spPr>
          <a:xfrm rot="16200000">
            <a:off x="3752763" y="191164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small PURPLE 4 Oval 26">
            <a:extLst>
              <a:ext uri="{FF2B5EF4-FFF2-40B4-BE49-F238E27FC236}">
                <a16:creationId xmlns:a16="http://schemas.microsoft.com/office/drawing/2014/main" id="{AD4B9068-0F2A-4AD4-9B5B-54B86D1FAA69}"/>
              </a:ext>
            </a:extLst>
          </p:cNvPr>
          <p:cNvSpPr>
            <a:spLocks noChangeAspect="1"/>
          </p:cNvSpPr>
          <p:nvPr/>
        </p:nvSpPr>
        <p:spPr>
          <a:xfrm rot="16200000">
            <a:off x="3752763" y="171588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big RED 4 Oval 27">
            <a:extLst>
              <a:ext uri="{FF2B5EF4-FFF2-40B4-BE49-F238E27FC236}">
                <a16:creationId xmlns:a16="http://schemas.microsoft.com/office/drawing/2014/main" id="{ACE779A0-A8D0-431F-86A0-9B1A89889D3F}"/>
              </a:ext>
            </a:extLst>
          </p:cNvPr>
          <p:cNvSpPr>
            <a:spLocks noChangeAspect="1"/>
          </p:cNvSpPr>
          <p:nvPr/>
        </p:nvSpPr>
        <p:spPr>
          <a:xfrm>
            <a:off x="3408998" y="169953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4" name="big YELLOW 4 Oval 28">
            <a:extLst>
              <a:ext uri="{FF2B5EF4-FFF2-40B4-BE49-F238E27FC236}">
                <a16:creationId xmlns:a16="http://schemas.microsoft.com/office/drawing/2014/main" id="{A5D9ADDC-1E3D-484F-A8D4-9E9607104256}"/>
              </a:ext>
            </a:extLst>
          </p:cNvPr>
          <p:cNvSpPr>
            <a:spLocks noChangeAspect="1"/>
          </p:cNvSpPr>
          <p:nvPr/>
        </p:nvSpPr>
        <p:spPr>
          <a:xfrm>
            <a:off x="3408998" y="169953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5" name="big GREEN 4 Oval 29">
            <a:extLst>
              <a:ext uri="{FF2B5EF4-FFF2-40B4-BE49-F238E27FC236}">
                <a16:creationId xmlns:a16="http://schemas.microsoft.com/office/drawing/2014/main" id="{6C9BCB5F-F4B2-4CC6-AD57-4F0101B2665E}"/>
              </a:ext>
            </a:extLst>
          </p:cNvPr>
          <p:cNvSpPr>
            <a:spLocks noChangeAspect="1"/>
          </p:cNvSpPr>
          <p:nvPr/>
        </p:nvSpPr>
        <p:spPr>
          <a:xfrm>
            <a:off x="3408998" y="169953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big BLUE 4 Oval 30">
            <a:extLst>
              <a:ext uri="{FF2B5EF4-FFF2-40B4-BE49-F238E27FC236}">
                <a16:creationId xmlns:a16="http://schemas.microsoft.com/office/drawing/2014/main" id="{16604EAB-2056-4BDA-90F2-A809671F3D22}"/>
              </a:ext>
            </a:extLst>
          </p:cNvPr>
          <p:cNvSpPr>
            <a:spLocks noChangeAspect="1"/>
          </p:cNvSpPr>
          <p:nvPr/>
        </p:nvSpPr>
        <p:spPr>
          <a:xfrm>
            <a:off x="3408998" y="169953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big ORANGE 4 Oval 31">
            <a:extLst>
              <a:ext uri="{FF2B5EF4-FFF2-40B4-BE49-F238E27FC236}">
                <a16:creationId xmlns:a16="http://schemas.microsoft.com/office/drawing/2014/main" id="{A62C5C82-691B-4080-8024-A060AF4272FD}"/>
              </a:ext>
            </a:extLst>
          </p:cNvPr>
          <p:cNvSpPr>
            <a:spLocks noChangeAspect="1"/>
          </p:cNvSpPr>
          <p:nvPr/>
        </p:nvSpPr>
        <p:spPr>
          <a:xfrm>
            <a:off x="3408998" y="169953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big PURPLE 4 Oval 32">
            <a:extLst>
              <a:ext uri="{FF2B5EF4-FFF2-40B4-BE49-F238E27FC236}">
                <a16:creationId xmlns:a16="http://schemas.microsoft.com/office/drawing/2014/main" id="{E61BE796-DD44-4196-8E4D-F6D44AB68DB6}"/>
              </a:ext>
            </a:extLst>
          </p:cNvPr>
          <p:cNvSpPr>
            <a:spLocks noChangeAspect="1"/>
          </p:cNvSpPr>
          <p:nvPr/>
        </p:nvSpPr>
        <p:spPr>
          <a:xfrm>
            <a:off x="3408998" y="169953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9" name="small RED 1 Oval 21">
            <a:extLst>
              <a:ext uri="{FF2B5EF4-FFF2-40B4-BE49-F238E27FC236}">
                <a16:creationId xmlns:a16="http://schemas.microsoft.com/office/drawing/2014/main" id="{8649DC82-1F28-49B7-91AF-276179AFECF5}"/>
              </a:ext>
            </a:extLst>
          </p:cNvPr>
          <p:cNvSpPr>
            <a:spLocks noChangeAspect="1"/>
          </p:cNvSpPr>
          <p:nvPr/>
        </p:nvSpPr>
        <p:spPr>
          <a:xfrm rot="16200000">
            <a:off x="4296194" y="440381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0" name="small YELLOW 1 Oval 22">
            <a:extLst>
              <a:ext uri="{FF2B5EF4-FFF2-40B4-BE49-F238E27FC236}">
                <a16:creationId xmlns:a16="http://schemas.microsoft.com/office/drawing/2014/main" id="{E60DD61F-5F64-4201-AE97-7B5F78352F71}"/>
              </a:ext>
            </a:extLst>
          </p:cNvPr>
          <p:cNvSpPr>
            <a:spLocks noChangeAspect="1"/>
          </p:cNvSpPr>
          <p:nvPr/>
        </p:nvSpPr>
        <p:spPr>
          <a:xfrm rot="16200000">
            <a:off x="4296194" y="420648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1" name="small GREEN 1 Oval 23">
            <a:extLst>
              <a:ext uri="{FF2B5EF4-FFF2-40B4-BE49-F238E27FC236}">
                <a16:creationId xmlns:a16="http://schemas.microsoft.com/office/drawing/2014/main" id="{4E516D62-88B5-49A4-9F6A-E1D750DABB80}"/>
              </a:ext>
            </a:extLst>
          </p:cNvPr>
          <p:cNvSpPr>
            <a:spLocks noChangeAspect="1"/>
          </p:cNvSpPr>
          <p:nvPr/>
        </p:nvSpPr>
        <p:spPr>
          <a:xfrm rot="16200000">
            <a:off x="4296194" y="400795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small BLUE 1 Oval 24">
            <a:extLst>
              <a:ext uri="{FF2B5EF4-FFF2-40B4-BE49-F238E27FC236}">
                <a16:creationId xmlns:a16="http://schemas.microsoft.com/office/drawing/2014/main" id="{F74CC4BD-311C-4EDA-8DFC-09656276408C}"/>
              </a:ext>
            </a:extLst>
          </p:cNvPr>
          <p:cNvSpPr>
            <a:spLocks noChangeAspect="1"/>
          </p:cNvSpPr>
          <p:nvPr/>
        </p:nvSpPr>
        <p:spPr>
          <a:xfrm rot="16200000">
            <a:off x="4515180" y="440381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3" name="small ORANGE 1 Oval 25">
            <a:extLst>
              <a:ext uri="{FF2B5EF4-FFF2-40B4-BE49-F238E27FC236}">
                <a16:creationId xmlns:a16="http://schemas.microsoft.com/office/drawing/2014/main" id="{2ED57132-C7A8-4B75-B44D-25D7063EF513}"/>
              </a:ext>
            </a:extLst>
          </p:cNvPr>
          <p:cNvSpPr>
            <a:spLocks noChangeAspect="1"/>
          </p:cNvSpPr>
          <p:nvPr/>
        </p:nvSpPr>
        <p:spPr>
          <a:xfrm rot="16200000">
            <a:off x="4515180" y="420648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4" name="small PURPLE 1 Oval 26">
            <a:extLst>
              <a:ext uri="{FF2B5EF4-FFF2-40B4-BE49-F238E27FC236}">
                <a16:creationId xmlns:a16="http://schemas.microsoft.com/office/drawing/2014/main" id="{44F40FA3-2CB6-454C-BD22-DFD8AFECBFC7}"/>
              </a:ext>
            </a:extLst>
          </p:cNvPr>
          <p:cNvSpPr>
            <a:spLocks noChangeAspect="1"/>
          </p:cNvSpPr>
          <p:nvPr/>
        </p:nvSpPr>
        <p:spPr>
          <a:xfrm rot="16200000">
            <a:off x="4515180" y="400795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5" name="big RED 1 Oval 27">
            <a:extLst>
              <a:ext uri="{FF2B5EF4-FFF2-40B4-BE49-F238E27FC236}">
                <a16:creationId xmlns:a16="http://schemas.microsoft.com/office/drawing/2014/main" id="{F2D8D82D-D52D-4A06-848E-AB3041FD67FF}"/>
              </a:ext>
            </a:extLst>
          </p:cNvPr>
          <p:cNvSpPr>
            <a:spLocks noChangeAspect="1"/>
          </p:cNvSpPr>
          <p:nvPr/>
        </p:nvSpPr>
        <p:spPr>
          <a:xfrm>
            <a:off x="4162499" y="398314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6" name="big YELLOW 1 Oval 28">
            <a:extLst>
              <a:ext uri="{FF2B5EF4-FFF2-40B4-BE49-F238E27FC236}">
                <a16:creationId xmlns:a16="http://schemas.microsoft.com/office/drawing/2014/main" id="{5797136A-C931-46E7-AF1E-72091DE0700A}"/>
              </a:ext>
            </a:extLst>
          </p:cNvPr>
          <p:cNvSpPr>
            <a:spLocks noChangeAspect="1"/>
          </p:cNvSpPr>
          <p:nvPr/>
        </p:nvSpPr>
        <p:spPr>
          <a:xfrm>
            <a:off x="4162499" y="398314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7" name="big GREEN 1 Oval 29">
            <a:extLst>
              <a:ext uri="{FF2B5EF4-FFF2-40B4-BE49-F238E27FC236}">
                <a16:creationId xmlns:a16="http://schemas.microsoft.com/office/drawing/2014/main" id="{1D138ED9-4B59-420E-8E9D-41E32600B606}"/>
              </a:ext>
            </a:extLst>
          </p:cNvPr>
          <p:cNvSpPr>
            <a:spLocks noChangeAspect="1"/>
          </p:cNvSpPr>
          <p:nvPr/>
        </p:nvSpPr>
        <p:spPr>
          <a:xfrm>
            <a:off x="4162499" y="398314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8" name="big BLUE1 Oval 30">
            <a:extLst>
              <a:ext uri="{FF2B5EF4-FFF2-40B4-BE49-F238E27FC236}">
                <a16:creationId xmlns:a16="http://schemas.microsoft.com/office/drawing/2014/main" id="{F57A39B0-7CB8-46A8-B5AF-DCD93D578EB2}"/>
              </a:ext>
            </a:extLst>
          </p:cNvPr>
          <p:cNvSpPr>
            <a:spLocks noChangeAspect="1"/>
          </p:cNvSpPr>
          <p:nvPr/>
        </p:nvSpPr>
        <p:spPr>
          <a:xfrm>
            <a:off x="4162499" y="398314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9" name="big ORANGE 1 Oval 31">
            <a:extLst>
              <a:ext uri="{FF2B5EF4-FFF2-40B4-BE49-F238E27FC236}">
                <a16:creationId xmlns:a16="http://schemas.microsoft.com/office/drawing/2014/main" id="{74C20D6A-C3CF-43F6-8ED4-B195073547B8}"/>
              </a:ext>
            </a:extLst>
          </p:cNvPr>
          <p:cNvSpPr>
            <a:spLocks noChangeAspect="1"/>
          </p:cNvSpPr>
          <p:nvPr/>
        </p:nvSpPr>
        <p:spPr>
          <a:xfrm>
            <a:off x="4162499" y="398314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0" name="big PURPLE 1  Oval 32">
            <a:extLst>
              <a:ext uri="{FF2B5EF4-FFF2-40B4-BE49-F238E27FC236}">
                <a16:creationId xmlns:a16="http://schemas.microsoft.com/office/drawing/2014/main" id="{FB0CCD3E-DC5F-47AF-9532-EF9E54DA8886}"/>
              </a:ext>
            </a:extLst>
          </p:cNvPr>
          <p:cNvSpPr>
            <a:spLocks noChangeAspect="1"/>
          </p:cNvSpPr>
          <p:nvPr/>
        </p:nvSpPr>
        <p:spPr>
          <a:xfrm>
            <a:off x="4162499" y="398314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1" name="white 4  Oval 38">
            <a:extLst>
              <a:ext uri="{FF2B5EF4-FFF2-40B4-BE49-F238E27FC236}">
                <a16:creationId xmlns:a16="http://schemas.microsoft.com/office/drawing/2014/main" id="{A863EAD6-7923-4DC6-929C-1D9DBBDB6B47}"/>
              </a:ext>
            </a:extLst>
          </p:cNvPr>
          <p:cNvSpPr/>
          <p:nvPr/>
        </p:nvSpPr>
        <p:spPr>
          <a:xfrm>
            <a:off x="4183337" y="508615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2" name="white 3 Oval 39">
            <a:extLst>
              <a:ext uri="{FF2B5EF4-FFF2-40B4-BE49-F238E27FC236}">
                <a16:creationId xmlns:a16="http://schemas.microsoft.com/office/drawing/2014/main" id="{680C3FFD-83A6-49C9-9A85-6FC06DAC1D47}"/>
              </a:ext>
            </a:extLst>
          </p:cNvPr>
          <p:cNvSpPr/>
          <p:nvPr/>
        </p:nvSpPr>
        <p:spPr>
          <a:xfrm>
            <a:off x="4485583" y="508615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3" name="white 2 Oval 40">
            <a:extLst>
              <a:ext uri="{FF2B5EF4-FFF2-40B4-BE49-F238E27FC236}">
                <a16:creationId xmlns:a16="http://schemas.microsoft.com/office/drawing/2014/main" id="{A1ABB8FF-BC26-404E-85F9-9EB355745290}"/>
              </a:ext>
            </a:extLst>
          </p:cNvPr>
          <p:cNvSpPr/>
          <p:nvPr/>
        </p:nvSpPr>
        <p:spPr>
          <a:xfrm>
            <a:off x="4183337" y="478128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white 1  Oval 41">
            <a:extLst>
              <a:ext uri="{FF2B5EF4-FFF2-40B4-BE49-F238E27FC236}">
                <a16:creationId xmlns:a16="http://schemas.microsoft.com/office/drawing/2014/main" id="{F6D029A7-77D2-4669-9B9A-8380E44E6E4D}"/>
              </a:ext>
            </a:extLst>
          </p:cNvPr>
          <p:cNvSpPr/>
          <p:nvPr/>
        </p:nvSpPr>
        <p:spPr>
          <a:xfrm>
            <a:off x="4485583" y="478128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black 2 green Oval 42">
            <a:extLst>
              <a:ext uri="{FF2B5EF4-FFF2-40B4-BE49-F238E27FC236}">
                <a16:creationId xmlns:a16="http://schemas.microsoft.com/office/drawing/2014/main" id="{6A0E64E5-F57C-4E19-8500-D432758BE8F6}"/>
              </a:ext>
            </a:extLst>
          </p:cNvPr>
          <p:cNvSpPr/>
          <p:nvPr/>
        </p:nvSpPr>
        <p:spPr>
          <a:xfrm>
            <a:off x="4183337" y="478128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black 1 purple Oval 43">
            <a:extLst>
              <a:ext uri="{FF2B5EF4-FFF2-40B4-BE49-F238E27FC236}">
                <a16:creationId xmlns:a16="http://schemas.microsoft.com/office/drawing/2014/main" id="{1E181AE9-312A-42FC-A9AA-22B63B1984E3}"/>
              </a:ext>
            </a:extLst>
          </p:cNvPr>
          <p:cNvSpPr/>
          <p:nvPr/>
        </p:nvSpPr>
        <p:spPr>
          <a:xfrm>
            <a:off x="4485583" y="478128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7" name="black 3 yellow Oval 44">
            <a:extLst>
              <a:ext uri="{FF2B5EF4-FFF2-40B4-BE49-F238E27FC236}">
                <a16:creationId xmlns:a16="http://schemas.microsoft.com/office/drawing/2014/main" id="{4E4BAE52-061E-41F3-87DE-2209288FDE46}"/>
              </a:ext>
            </a:extLst>
          </p:cNvPr>
          <p:cNvSpPr/>
          <p:nvPr/>
        </p:nvSpPr>
        <p:spPr>
          <a:xfrm>
            <a:off x="4485583" y="508615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black 4 red Oval 45">
            <a:extLst>
              <a:ext uri="{FF2B5EF4-FFF2-40B4-BE49-F238E27FC236}">
                <a16:creationId xmlns:a16="http://schemas.microsoft.com/office/drawing/2014/main" id="{4F5D5DEE-DB95-4C84-9998-43C8657EF1F7}"/>
              </a:ext>
            </a:extLst>
          </p:cNvPr>
          <p:cNvSpPr/>
          <p:nvPr/>
        </p:nvSpPr>
        <p:spPr>
          <a:xfrm>
            <a:off x="4183337" y="508615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cover 4 Rectangle 54">
            <a:extLst>
              <a:ext uri="{FF2B5EF4-FFF2-40B4-BE49-F238E27FC236}">
                <a16:creationId xmlns:a16="http://schemas.microsoft.com/office/drawing/2014/main" id="{294C4ABE-6DC8-44B5-8C30-3325338493F6}"/>
              </a:ext>
            </a:extLst>
          </p:cNvPr>
          <p:cNvSpPr/>
          <p:nvPr/>
        </p:nvSpPr>
        <p:spPr>
          <a:xfrm>
            <a:off x="4152194"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cover 3 Rectangle 55">
            <a:extLst>
              <a:ext uri="{FF2B5EF4-FFF2-40B4-BE49-F238E27FC236}">
                <a16:creationId xmlns:a16="http://schemas.microsoft.com/office/drawing/2014/main" id="{9A4D3310-119E-411A-B79D-A4761A8291F8}"/>
              </a:ext>
            </a:extLst>
          </p:cNvPr>
          <p:cNvSpPr/>
          <p:nvPr/>
        </p:nvSpPr>
        <p:spPr>
          <a:xfrm>
            <a:off x="4152194"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1" name="cover 1 Rectangle 57">
            <a:extLst>
              <a:ext uri="{FF2B5EF4-FFF2-40B4-BE49-F238E27FC236}">
                <a16:creationId xmlns:a16="http://schemas.microsoft.com/office/drawing/2014/main" id="{2591C202-EE33-4F4C-9970-FBEB126A5F8F}"/>
              </a:ext>
            </a:extLst>
          </p:cNvPr>
          <p:cNvSpPr/>
          <p:nvPr/>
        </p:nvSpPr>
        <p:spPr>
          <a:xfrm>
            <a:off x="4152194"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2" name="cover 2 Rectangle 56">
            <a:extLst>
              <a:ext uri="{FF2B5EF4-FFF2-40B4-BE49-F238E27FC236}">
                <a16:creationId xmlns:a16="http://schemas.microsoft.com/office/drawing/2014/main" id="{F947FAC7-8C9F-4539-BF7E-2B61B971A57C}"/>
              </a:ext>
            </a:extLst>
          </p:cNvPr>
          <p:cNvSpPr/>
          <p:nvPr/>
        </p:nvSpPr>
        <p:spPr>
          <a:xfrm>
            <a:off x="4152194"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3" name="small RED 2 Oval 21">
            <a:extLst>
              <a:ext uri="{FF2B5EF4-FFF2-40B4-BE49-F238E27FC236}">
                <a16:creationId xmlns:a16="http://schemas.microsoft.com/office/drawing/2014/main" id="{9ADA05BD-9CDC-4D57-9B0C-B0DDF7BFA1E9}"/>
              </a:ext>
            </a:extLst>
          </p:cNvPr>
          <p:cNvSpPr>
            <a:spLocks noChangeAspect="1"/>
          </p:cNvSpPr>
          <p:nvPr/>
        </p:nvSpPr>
        <p:spPr>
          <a:xfrm rot="16200000">
            <a:off x="4296194" y="3641818"/>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4" name="small YELLOW 2 Oval 22">
            <a:extLst>
              <a:ext uri="{FF2B5EF4-FFF2-40B4-BE49-F238E27FC236}">
                <a16:creationId xmlns:a16="http://schemas.microsoft.com/office/drawing/2014/main" id="{26213B4B-4A6F-430C-A539-5F1BE7136F12}"/>
              </a:ext>
            </a:extLst>
          </p:cNvPr>
          <p:cNvSpPr>
            <a:spLocks noChangeAspect="1"/>
          </p:cNvSpPr>
          <p:nvPr/>
        </p:nvSpPr>
        <p:spPr>
          <a:xfrm rot="16200000">
            <a:off x="4296194" y="3441419"/>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5" name="small GREEN 2 Oval 23">
            <a:extLst>
              <a:ext uri="{FF2B5EF4-FFF2-40B4-BE49-F238E27FC236}">
                <a16:creationId xmlns:a16="http://schemas.microsoft.com/office/drawing/2014/main" id="{71F815AA-F3C3-4CD3-A168-45057D1D6FF1}"/>
              </a:ext>
            </a:extLst>
          </p:cNvPr>
          <p:cNvSpPr>
            <a:spLocks noChangeAspect="1"/>
          </p:cNvSpPr>
          <p:nvPr/>
        </p:nvSpPr>
        <p:spPr>
          <a:xfrm rot="16200000">
            <a:off x="4296194" y="3244401"/>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6" name="small BLUE 2 Oval 24">
            <a:extLst>
              <a:ext uri="{FF2B5EF4-FFF2-40B4-BE49-F238E27FC236}">
                <a16:creationId xmlns:a16="http://schemas.microsoft.com/office/drawing/2014/main" id="{6BF8EFA1-E6BD-46AC-B73F-7E2985E1806B}"/>
              </a:ext>
            </a:extLst>
          </p:cNvPr>
          <p:cNvSpPr>
            <a:spLocks noChangeAspect="1"/>
          </p:cNvSpPr>
          <p:nvPr/>
        </p:nvSpPr>
        <p:spPr>
          <a:xfrm rot="16200000">
            <a:off x="4515180" y="3641818"/>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7" name="small ORANGE 2 Oval 25">
            <a:extLst>
              <a:ext uri="{FF2B5EF4-FFF2-40B4-BE49-F238E27FC236}">
                <a16:creationId xmlns:a16="http://schemas.microsoft.com/office/drawing/2014/main" id="{70D1DCEB-D536-4E3A-852F-FCAC53114FE9}"/>
              </a:ext>
            </a:extLst>
          </p:cNvPr>
          <p:cNvSpPr>
            <a:spLocks noChangeAspect="1"/>
          </p:cNvSpPr>
          <p:nvPr/>
        </p:nvSpPr>
        <p:spPr>
          <a:xfrm rot="16200000">
            <a:off x="4515180" y="3441419"/>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8" name="small PURPLE 2 Oval 26">
            <a:extLst>
              <a:ext uri="{FF2B5EF4-FFF2-40B4-BE49-F238E27FC236}">
                <a16:creationId xmlns:a16="http://schemas.microsoft.com/office/drawing/2014/main" id="{4904E1C1-3A1F-4EEE-BAC0-8F821FDB1BBA}"/>
              </a:ext>
            </a:extLst>
          </p:cNvPr>
          <p:cNvSpPr>
            <a:spLocks noChangeAspect="1"/>
          </p:cNvSpPr>
          <p:nvPr/>
        </p:nvSpPr>
        <p:spPr>
          <a:xfrm rot="16200000">
            <a:off x="4515180" y="3244401"/>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big RED 2 Oval 27">
            <a:extLst>
              <a:ext uri="{FF2B5EF4-FFF2-40B4-BE49-F238E27FC236}">
                <a16:creationId xmlns:a16="http://schemas.microsoft.com/office/drawing/2014/main" id="{FAF061BF-B61B-494E-A3BB-C19181DE5263}"/>
              </a:ext>
            </a:extLst>
          </p:cNvPr>
          <p:cNvSpPr>
            <a:spLocks noChangeAspect="1"/>
          </p:cNvSpPr>
          <p:nvPr/>
        </p:nvSpPr>
        <p:spPr>
          <a:xfrm>
            <a:off x="4171415" y="321824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big YELLOW 2 Oval 28">
            <a:extLst>
              <a:ext uri="{FF2B5EF4-FFF2-40B4-BE49-F238E27FC236}">
                <a16:creationId xmlns:a16="http://schemas.microsoft.com/office/drawing/2014/main" id="{16129201-3A66-418B-984B-7BA2855D93AC}"/>
              </a:ext>
            </a:extLst>
          </p:cNvPr>
          <p:cNvSpPr>
            <a:spLocks noChangeAspect="1"/>
          </p:cNvSpPr>
          <p:nvPr/>
        </p:nvSpPr>
        <p:spPr>
          <a:xfrm>
            <a:off x="4171415" y="321824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big GREEN 2 Oval 29">
            <a:extLst>
              <a:ext uri="{FF2B5EF4-FFF2-40B4-BE49-F238E27FC236}">
                <a16:creationId xmlns:a16="http://schemas.microsoft.com/office/drawing/2014/main" id="{C7B624A9-6E9C-44CA-8184-C08F2353B1F1}"/>
              </a:ext>
            </a:extLst>
          </p:cNvPr>
          <p:cNvSpPr>
            <a:spLocks noChangeAspect="1"/>
          </p:cNvSpPr>
          <p:nvPr/>
        </p:nvSpPr>
        <p:spPr>
          <a:xfrm>
            <a:off x="4171415" y="321824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2" name="big BLUE 2 Oval 30">
            <a:extLst>
              <a:ext uri="{FF2B5EF4-FFF2-40B4-BE49-F238E27FC236}">
                <a16:creationId xmlns:a16="http://schemas.microsoft.com/office/drawing/2014/main" id="{FDBC0A7F-F5C1-49C0-A357-06050E8373A2}"/>
              </a:ext>
            </a:extLst>
          </p:cNvPr>
          <p:cNvSpPr>
            <a:spLocks noChangeAspect="1"/>
          </p:cNvSpPr>
          <p:nvPr/>
        </p:nvSpPr>
        <p:spPr>
          <a:xfrm>
            <a:off x="4171415" y="321824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3" name="big ORANGE 2 Oval 31">
            <a:extLst>
              <a:ext uri="{FF2B5EF4-FFF2-40B4-BE49-F238E27FC236}">
                <a16:creationId xmlns:a16="http://schemas.microsoft.com/office/drawing/2014/main" id="{C3937FA3-924F-496D-BF6A-9AEF2688D8C7}"/>
              </a:ext>
            </a:extLst>
          </p:cNvPr>
          <p:cNvSpPr>
            <a:spLocks noChangeAspect="1"/>
          </p:cNvSpPr>
          <p:nvPr/>
        </p:nvSpPr>
        <p:spPr>
          <a:xfrm>
            <a:off x="4171415" y="321824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4" name="big PURPLE 2 Oval 32">
            <a:extLst>
              <a:ext uri="{FF2B5EF4-FFF2-40B4-BE49-F238E27FC236}">
                <a16:creationId xmlns:a16="http://schemas.microsoft.com/office/drawing/2014/main" id="{04717E1E-A0D9-4A3D-82F2-9EE2A5C4C770}"/>
              </a:ext>
            </a:extLst>
          </p:cNvPr>
          <p:cNvSpPr>
            <a:spLocks noChangeAspect="1"/>
          </p:cNvSpPr>
          <p:nvPr/>
        </p:nvSpPr>
        <p:spPr>
          <a:xfrm>
            <a:off x="4171415" y="321824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5" name="small RED 3 Oval 21">
            <a:extLst>
              <a:ext uri="{FF2B5EF4-FFF2-40B4-BE49-F238E27FC236}">
                <a16:creationId xmlns:a16="http://schemas.microsoft.com/office/drawing/2014/main" id="{FEDDD696-E846-4F55-BAE7-79F27011B5CD}"/>
              </a:ext>
            </a:extLst>
          </p:cNvPr>
          <p:cNvSpPr>
            <a:spLocks noChangeAspect="1"/>
          </p:cNvSpPr>
          <p:nvPr/>
        </p:nvSpPr>
        <p:spPr>
          <a:xfrm rot="16200000">
            <a:off x="4296194" y="2885682"/>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6" name="small YELLOW 3 Oval 22">
            <a:extLst>
              <a:ext uri="{FF2B5EF4-FFF2-40B4-BE49-F238E27FC236}">
                <a16:creationId xmlns:a16="http://schemas.microsoft.com/office/drawing/2014/main" id="{B2EA1D48-D7E3-4E7E-A90B-64BF10D56442}"/>
              </a:ext>
            </a:extLst>
          </p:cNvPr>
          <p:cNvSpPr>
            <a:spLocks noChangeAspect="1"/>
          </p:cNvSpPr>
          <p:nvPr/>
        </p:nvSpPr>
        <p:spPr>
          <a:xfrm rot="16200000">
            <a:off x="4296194" y="269020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7" name="small GREEN 3 Oval 23">
            <a:extLst>
              <a:ext uri="{FF2B5EF4-FFF2-40B4-BE49-F238E27FC236}">
                <a16:creationId xmlns:a16="http://schemas.microsoft.com/office/drawing/2014/main" id="{A68A4148-F0AC-49B5-B263-47CA9C1AD1D2}"/>
              </a:ext>
            </a:extLst>
          </p:cNvPr>
          <p:cNvSpPr>
            <a:spLocks noChangeAspect="1"/>
          </p:cNvSpPr>
          <p:nvPr/>
        </p:nvSpPr>
        <p:spPr>
          <a:xfrm rot="16200000">
            <a:off x="4296194" y="2489767"/>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8" name="small BLUE 3 Oval 24">
            <a:extLst>
              <a:ext uri="{FF2B5EF4-FFF2-40B4-BE49-F238E27FC236}">
                <a16:creationId xmlns:a16="http://schemas.microsoft.com/office/drawing/2014/main" id="{8516CDBD-723B-4E5B-98D1-88AAD98415C1}"/>
              </a:ext>
            </a:extLst>
          </p:cNvPr>
          <p:cNvSpPr>
            <a:spLocks noChangeAspect="1"/>
          </p:cNvSpPr>
          <p:nvPr/>
        </p:nvSpPr>
        <p:spPr>
          <a:xfrm rot="16200000">
            <a:off x="4515180" y="2885682"/>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9" name="small ORANGE 3 Oval 25">
            <a:extLst>
              <a:ext uri="{FF2B5EF4-FFF2-40B4-BE49-F238E27FC236}">
                <a16:creationId xmlns:a16="http://schemas.microsoft.com/office/drawing/2014/main" id="{A1E1905F-39CA-44E7-9894-D50E3EB66BC7}"/>
              </a:ext>
            </a:extLst>
          </p:cNvPr>
          <p:cNvSpPr>
            <a:spLocks noChangeAspect="1"/>
          </p:cNvSpPr>
          <p:nvPr/>
        </p:nvSpPr>
        <p:spPr>
          <a:xfrm rot="16200000">
            <a:off x="4515180" y="269020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0" name="small PURPLE 3 Oval 26">
            <a:extLst>
              <a:ext uri="{FF2B5EF4-FFF2-40B4-BE49-F238E27FC236}">
                <a16:creationId xmlns:a16="http://schemas.microsoft.com/office/drawing/2014/main" id="{CB64CA01-6891-40E0-AE26-F0F6EB032F24}"/>
              </a:ext>
            </a:extLst>
          </p:cNvPr>
          <p:cNvSpPr>
            <a:spLocks noChangeAspect="1"/>
          </p:cNvSpPr>
          <p:nvPr/>
        </p:nvSpPr>
        <p:spPr>
          <a:xfrm rot="16200000">
            <a:off x="4515180" y="2489768"/>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1" name="big RED 3 Oval 27">
            <a:extLst>
              <a:ext uri="{FF2B5EF4-FFF2-40B4-BE49-F238E27FC236}">
                <a16:creationId xmlns:a16="http://schemas.microsoft.com/office/drawing/2014/main" id="{B60ACEC6-B164-4C53-9BC6-2A5FEE61131C}"/>
              </a:ext>
            </a:extLst>
          </p:cNvPr>
          <p:cNvSpPr>
            <a:spLocks noChangeAspect="1"/>
          </p:cNvSpPr>
          <p:nvPr/>
        </p:nvSpPr>
        <p:spPr>
          <a:xfrm>
            <a:off x="4152194" y="246852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big YELLOW 3 Oval 28">
            <a:extLst>
              <a:ext uri="{FF2B5EF4-FFF2-40B4-BE49-F238E27FC236}">
                <a16:creationId xmlns:a16="http://schemas.microsoft.com/office/drawing/2014/main" id="{0173944C-FD88-4247-A4A2-22C4C318004D}"/>
              </a:ext>
            </a:extLst>
          </p:cNvPr>
          <p:cNvSpPr>
            <a:spLocks noChangeAspect="1"/>
          </p:cNvSpPr>
          <p:nvPr/>
        </p:nvSpPr>
        <p:spPr>
          <a:xfrm>
            <a:off x="4152194" y="246852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big GREEN 3 Oval 29">
            <a:extLst>
              <a:ext uri="{FF2B5EF4-FFF2-40B4-BE49-F238E27FC236}">
                <a16:creationId xmlns:a16="http://schemas.microsoft.com/office/drawing/2014/main" id="{B6A48909-77A8-42F2-8727-163C62C9FB9E}"/>
              </a:ext>
            </a:extLst>
          </p:cNvPr>
          <p:cNvSpPr>
            <a:spLocks noChangeAspect="1"/>
          </p:cNvSpPr>
          <p:nvPr/>
        </p:nvSpPr>
        <p:spPr>
          <a:xfrm>
            <a:off x="4152194" y="246852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big BLUE 3 Oval 30">
            <a:extLst>
              <a:ext uri="{FF2B5EF4-FFF2-40B4-BE49-F238E27FC236}">
                <a16:creationId xmlns:a16="http://schemas.microsoft.com/office/drawing/2014/main" id="{F0C6DAED-196E-4BBF-B76E-69E4AEFD13C4}"/>
              </a:ext>
            </a:extLst>
          </p:cNvPr>
          <p:cNvSpPr>
            <a:spLocks noChangeAspect="1"/>
          </p:cNvSpPr>
          <p:nvPr/>
        </p:nvSpPr>
        <p:spPr>
          <a:xfrm>
            <a:off x="4152194" y="246852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5" name="big ORANGE 3 Oval 31">
            <a:extLst>
              <a:ext uri="{FF2B5EF4-FFF2-40B4-BE49-F238E27FC236}">
                <a16:creationId xmlns:a16="http://schemas.microsoft.com/office/drawing/2014/main" id="{53D58FCA-6B4B-4F5E-ACEA-148FA150FEE1}"/>
              </a:ext>
            </a:extLst>
          </p:cNvPr>
          <p:cNvSpPr>
            <a:spLocks noChangeAspect="1"/>
          </p:cNvSpPr>
          <p:nvPr/>
        </p:nvSpPr>
        <p:spPr>
          <a:xfrm>
            <a:off x="4152194" y="246852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6" name="big PURPLE 3   Oval 32">
            <a:extLst>
              <a:ext uri="{FF2B5EF4-FFF2-40B4-BE49-F238E27FC236}">
                <a16:creationId xmlns:a16="http://schemas.microsoft.com/office/drawing/2014/main" id="{94F5391F-5A51-4FFB-BD0A-32534DE0FD77}"/>
              </a:ext>
            </a:extLst>
          </p:cNvPr>
          <p:cNvSpPr>
            <a:spLocks noChangeAspect="1"/>
          </p:cNvSpPr>
          <p:nvPr/>
        </p:nvSpPr>
        <p:spPr>
          <a:xfrm>
            <a:off x="4152194" y="246852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7" name="small RED 4 Oval 21">
            <a:extLst>
              <a:ext uri="{FF2B5EF4-FFF2-40B4-BE49-F238E27FC236}">
                <a16:creationId xmlns:a16="http://schemas.microsoft.com/office/drawing/2014/main" id="{27D58A27-1E1B-4A25-8224-6F2B5BFEC608}"/>
              </a:ext>
            </a:extLst>
          </p:cNvPr>
          <p:cNvSpPr>
            <a:spLocks noChangeAspect="1"/>
          </p:cNvSpPr>
          <p:nvPr/>
        </p:nvSpPr>
        <p:spPr>
          <a:xfrm rot="16200000">
            <a:off x="4296194" y="213274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8" name="small YELLOW 4 Oval 22">
            <a:extLst>
              <a:ext uri="{FF2B5EF4-FFF2-40B4-BE49-F238E27FC236}">
                <a16:creationId xmlns:a16="http://schemas.microsoft.com/office/drawing/2014/main" id="{3468EC7B-FA03-4A2A-8621-D6DDBDA06DD0}"/>
              </a:ext>
            </a:extLst>
          </p:cNvPr>
          <p:cNvSpPr>
            <a:spLocks noChangeAspect="1"/>
          </p:cNvSpPr>
          <p:nvPr/>
        </p:nvSpPr>
        <p:spPr>
          <a:xfrm rot="16200000">
            <a:off x="4296194" y="193313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9" name="small GREEN 4 Oval 23">
            <a:extLst>
              <a:ext uri="{FF2B5EF4-FFF2-40B4-BE49-F238E27FC236}">
                <a16:creationId xmlns:a16="http://schemas.microsoft.com/office/drawing/2014/main" id="{7DE385B8-AE43-4CCB-A576-80D434E4B89B}"/>
              </a:ext>
            </a:extLst>
          </p:cNvPr>
          <p:cNvSpPr>
            <a:spLocks noChangeAspect="1"/>
          </p:cNvSpPr>
          <p:nvPr/>
        </p:nvSpPr>
        <p:spPr>
          <a:xfrm rot="16200000">
            <a:off x="4296194" y="173736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small BLUE 4 Oval 24">
            <a:extLst>
              <a:ext uri="{FF2B5EF4-FFF2-40B4-BE49-F238E27FC236}">
                <a16:creationId xmlns:a16="http://schemas.microsoft.com/office/drawing/2014/main" id="{64F989F8-5673-4FC7-AC14-39D95E1854A8}"/>
              </a:ext>
            </a:extLst>
          </p:cNvPr>
          <p:cNvSpPr>
            <a:spLocks noChangeAspect="1"/>
          </p:cNvSpPr>
          <p:nvPr/>
        </p:nvSpPr>
        <p:spPr>
          <a:xfrm rot="16200000">
            <a:off x="4515180" y="213274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small ORANGE 4 Oval 25">
            <a:extLst>
              <a:ext uri="{FF2B5EF4-FFF2-40B4-BE49-F238E27FC236}">
                <a16:creationId xmlns:a16="http://schemas.microsoft.com/office/drawing/2014/main" id="{085F013B-ADC4-48B0-A51C-27AB63059211}"/>
              </a:ext>
            </a:extLst>
          </p:cNvPr>
          <p:cNvSpPr>
            <a:spLocks noChangeAspect="1"/>
          </p:cNvSpPr>
          <p:nvPr/>
        </p:nvSpPr>
        <p:spPr>
          <a:xfrm rot="16200000">
            <a:off x="4515180" y="193313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small PURPLE 4 Oval 26">
            <a:extLst>
              <a:ext uri="{FF2B5EF4-FFF2-40B4-BE49-F238E27FC236}">
                <a16:creationId xmlns:a16="http://schemas.microsoft.com/office/drawing/2014/main" id="{0D3DD9A5-9487-4D6B-88BF-9A766D469527}"/>
              </a:ext>
            </a:extLst>
          </p:cNvPr>
          <p:cNvSpPr>
            <a:spLocks noChangeAspect="1"/>
          </p:cNvSpPr>
          <p:nvPr/>
        </p:nvSpPr>
        <p:spPr>
          <a:xfrm rot="16200000">
            <a:off x="4515180" y="173736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3" name="big RED 4 Oval 27">
            <a:extLst>
              <a:ext uri="{FF2B5EF4-FFF2-40B4-BE49-F238E27FC236}">
                <a16:creationId xmlns:a16="http://schemas.microsoft.com/office/drawing/2014/main" id="{FF730CB7-B23E-4A10-97D6-957091473B26}"/>
              </a:ext>
            </a:extLst>
          </p:cNvPr>
          <p:cNvSpPr>
            <a:spLocks noChangeAspect="1"/>
          </p:cNvSpPr>
          <p:nvPr/>
        </p:nvSpPr>
        <p:spPr>
          <a:xfrm>
            <a:off x="4171415" y="171118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4" name="big YELLOW 4 Oval 28">
            <a:extLst>
              <a:ext uri="{FF2B5EF4-FFF2-40B4-BE49-F238E27FC236}">
                <a16:creationId xmlns:a16="http://schemas.microsoft.com/office/drawing/2014/main" id="{5B695197-840E-453D-8654-E942D1342E9A}"/>
              </a:ext>
            </a:extLst>
          </p:cNvPr>
          <p:cNvSpPr>
            <a:spLocks noChangeAspect="1"/>
          </p:cNvSpPr>
          <p:nvPr/>
        </p:nvSpPr>
        <p:spPr>
          <a:xfrm>
            <a:off x="4171415" y="171118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5" name="big GREEN 4 Oval 29">
            <a:extLst>
              <a:ext uri="{FF2B5EF4-FFF2-40B4-BE49-F238E27FC236}">
                <a16:creationId xmlns:a16="http://schemas.microsoft.com/office/drawing/2014/main" id="{BAE2E37D-B6D9-401C-8AFF-28AA41DF9D08}"/>
              </a:ext>
            </a:extLst>
          </p:cNvPr>
          <p:cNvSpPr>
            <a:spLocks noChangeAspect="1"/>
          </p:cNvSpPr>
          <p:nvPr/>
        </p:nvSpPr>
        <p:spPr>
          <a:xfrm>
            <a:off x="4171415" y="171118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6" name="big BLUE 4 Oval 30">
            <a:extLst>
              <a:ext uri="{FF2B5EF4-FFF2-40B4-BE49-F238E27FC236}">
                <a16:creationId xmlns:a16="http://schemas.microsoft.com/office/drawing/2014/main" id="{A5046D61-E711-4B78-86EF-A318254605C4}"/>
              </a:ext>
            </a:extLst>
          </p:cNvPr>
          <p:cNvSpPr>
            <a:spLocks noChangeAspect="1"/>
          </p:cNvSpPr>
          <p:nvPr/>
        </p:nvSpPr>
        <p:spPr>
          <a:xfrm>
            <a:off x="4171415" y="171118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7" name="big ORANGE 4 Oval 31">
            <a:extLst>
              <a:ext uri="{FF2B5EF4-FFF2-40B4-BE49-F238E27FC236}">
                <a16:creationId xmlns:a16="http://schemas.microsoft.com/office/drawing/2014/main" id="{3EDD9F2C-9923-42D1-B6EC-0DE34B3606E0}"/>
              </a:ext>
            </a:extLst>
          </p:cNvPr>
          <p:cNvSpPr>
            <a:spLocks noChangeAspect="1"/>
          </p:cNvSpPr>
          <p:nvPr/>
        </p:nvSpPr>
        <p:spPr>
          <a:xfrm>
            <a:off x="4171415" y="171118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big PURPLE 4 Oval 32">
            <a:extLst>
              <a:ext uri="{FF2B5EF4-FFF2-40B4-BE49-F238E27FC236}">
                <a16:creationId xmlns:a16="http://schemas.microsoft.com/office/drawing/2014/main" id="{FD1C2856-9D24-4114-B78E-216AFD9FE559}"/>
              </a:ext>
            </a:extLst>
          </p:cNvPr>
          <p:cNvSpPr>
            <a:spLocks noChangeAspect="1"/>
          </p:cNvSpPr>
          <p:nvPr/>
        </p:nvSpPr>
        <p:spPr>
          <a:xfrm>
            <a:off x="4171415" y="171118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small RED 1 Oval 21">
            <a:extLst>
              <a:ext uri="{FF2B5EF4-FFF2-40B4-BE49-F238E27FC236}">
                <a16:creationId xmlns:a16="http://schemas.microsoft.com/office/drawing/2014/main" id="{2A4793BB-6866-4DE0-BD69-2E94C6607602}"/>
              </a:ext>
            </a:extLst>
          </p:cNvPr>
          <p:cNvSpPr>
            <a:spLocks noChangeAspect="1"/>
          </p:cNvSpPr>
          <p:nvPr/>
        </p:nvSpPr>
        <p:spPr>
          <a:xfrm rot="16200000">
            <a:off x="5038529" y="440853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small YELLOW 1 Oval 22">
            <a:extLst>
              <a:ext uri="{FF2B5EF4-FFF2-40B4-BE49-F238E27FC236}">
                <a16:creationId xmlns:a16="http://schemas.microsoft.com/office/drawing/2014/main" id="{E52FAAEE-3716-40AC-AAEA-BE6294E2FA65}"/>
              </a:ext>
            </a:extLst>
          </p:cNvPr>
          <p:cNvSpPr>
            <a:spLocks noChangeAspect="1"/>
          </p:cNvSpPr>
          <p:nvPr/>
        </p:nvSpPr>
        <p:spPr>
          <a:xfrm rot="16200000">
            <a:off x="5038529" y="4211197"/>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1" name="small GREEN 1 Oval 23">
            <a:extLst>
              <a:ext uri="{FF2B5EF4-FFF2-40B4-BE49-F238E27FC236}">
                <a16:creationId xmlns:a16="http://schemas.microsoft.com/office/drawing/2014/main" id="{CEC2A8E0-A2F3-45A2-A92C-E7BD0217A9F2}"/>
              </a:ext>
            </a:extLst>
          </p:cNvPr>
          <p:cNvSpPr>
            <a:spLocks noChangeAspect="1"/>
          </p:cNvSpPr>
          <p:nvPr/>
        </p:nvSpPr>
        <p:spPr>
          <a:xfrm rot="16200000">
            <a:off x="5038529" y="401267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2" name="small BLUE 1 Oval 24">
            <a:extLst>
              <a:ext uri="{FF2B5EF4-FFF2-40B4-BE49-F238E27FC236}">
                <a16:creationId xmlns:a16="http://schemas.microsoft.com/office/drawing/2014/main" id="{45F8E7A8-F37C-474D-B793-380ED3407CFE}"/>
              </a:ext>
            </a:extLst>
          </p:cNvPr>
          <p:cNvSpPr>
            <a:spLocks noChangeAspect="1"/>
          </p:cNvSpPr>
          <p:nvPr/>
        </p:nvSpPr>
        <p:spPr>
          <a:xfrm rot="16200000">
            <a:off x="5257515" y="440853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3" name="small ORANGE 1 Oval 25">
            <a:extLst>
              <a:ext uri="{FF2B5EF4-FFF2-40B4-BE49-F238E27FC236}">
                <a16:creationId xmlns:a16="http://schemas.microsoft.com/office/drawing/2014/main" id="{3428612F-034E-48A4-9871-F27C3980F242}"/>
              </a:ext>
            </a:extLst>
          </p:cNvPr>
          <p:cNvSpPr>
            <a:spLocks noChangeAspect="1"/>
          </p:cNvSpPr>
          <p:nvPr/>
        </p:nvSpPr>
        <p:spPr>
          <a:xfrm rot="16200000">
            <a:off x="5257515" y="4211197"/>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4" name="small PURPLE 1 Oval 26">
            <a:extLst>
              <a:ext uri="{FF2B5EF4-FFF2-40B4-BE49-F238E27FC236}">
                <a16:creationId xmlns:a16="http://schemas.microsoft.com/office/drawing/2014/main" id="{6F5F907C-F68A-4128-9D1B-B05AF16069BD}"/>
              </a:ext>
            </a:extLst>
          </p:cNvPr>
          <p:cNvSpPr>
            <a:spLocks noChangeAspect="1"/>
          </p:cNvSpPr>
          <p:nvPr/>
        </p:nvSpPr>
        <p:spPr>
          <a:xfrm rot="16200000">
            <a:off x="5257515" y="401267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5" name="big RED 1 Oval 27">
            <a:extLst>
              <a:ext uri="{FF2B5EF4-FFF2-40B4-BE49-F238E27FC236}">
                <a16:creationId xmlns:a16="http://schemas.microsoft.com/office/drawing/2014/main" id="{D30DD0CD-2A19-4865-88E3-3587D768A7DC}"/>
              </a:ext>
            </a:extLst>
          </p:cNvPr>
          <p:cNvSpPr>
            <a:spLocks noChangeAspect="1"/>
          </p:cNvSpPr>
          <p:nvPr/>
        </p:nvSpPr>
        <p:spPr>
          <a:xfrm>
            <a:off x="4904834" y="398785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big YELLOW 1 Oval 28">
            <a:extLst>
              <a:ext uri="{FF2B5EF4-FFF2-40B4-BE49-F238E27FC236}">
                <a16:creationId xmlns:a16="http://schemas.microsoft.com/office/drawing/2014/main" id="{6723EC0E-8822-4D64-B4AD-1A93FEEEBD12}"/>
              </a:ext>
            </a:extLst>
          </p:cNvPr>
          <p:cNvSpPr>
            <a:spLocks noChangeAspect="1"/>
          </p:cNvSpPr>
          <p:nvPr/>
        </p:nvSpPr>
        <p:spPr>
          <a:xfrm>
            <a:off x="4904834" y="398785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big GREEN 1 Oval 29">
            <a:extLst>
              <a:ext uri="{FF2B5EF4-FFF2-40B4-BE49-F238E27FC236}">
                <a16:creationId xmlns:a16="http://schemas.microsoft.com/office/drawing/2014/main" id="{7EA584BF-7488-4CA2-91EB-9339D4EBD1C4}"/>
              </a:ext>
            </a:extLst>
          </p:cNvPr>
          <p:cNvSpPr>
            <a:spLocks noChangeAspect="1"/>
          </p:cNvSpPr>
          <p:nvPr/>
        </p:nvSpPr>
        <p:spPr>
          <a:xfrm>
            <a:off x="4904834" y="398785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big BLUE1 Oval 30">
            <a:extLst>
              <a:ext uri="{FF2B5EF4-FFF2-40B4-BE49-F238E27FC236}">
                <a16:creationId xmlns:a16="http://schemas.microsoft.com/office/drawing/2014/main" id="{473493A9-8F88-41A6-AF7E-32EEF06A97E2}"/>
              </a:ext>
            </a:extLst>
          </p:cNvPr>
          <p:cNvSpPr>
            <a:spLocks noChangeAspect="1"/>
          </p:cNvSpPr>
          <p:nvPr/>
        </p:nvSpPr>
        <p:spPr>
          <a:xfrm>
            <a:off x="4904834" y="398785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9" name="big ORANGE 1 Oval 31">
            <a:extLst>
              <a:ext uri="{FF2B5EF4-FFF2-40B4-BE49-F238E27FC236}">
                <a16:creationId xmlns:a16="http://schemas.microsoft.com/office/drawing/2014/main" id="{CFEC0ABA-4D7E-42D5-B1E0-BDE0377A540B}"/>
              </a:ext>
            </a:extLst>
          </p:cNvPr>
          <p:cNvSpPr>
            <a:spLocks noChangeAspect="1"/>
          </p:cNvSpPr>
          <p:nvPr/>
        </p:nvSpPr>
        <p:spPr>
          <a:xfrm>
            <a:off x="4904834" y="398785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big PURPLE 1  Oval 32">
            <a:extLst>
              <a:ext uri="{FF2B5EF4-FFF2-40B4-BE49-F238E27FC236}">
                <a16:creationId xmlns:a16="http://schemas.microsoft.com/office/drawing/2014/main" id="{27676530-D352-4358-A6CE-4538CAF417FD}"/>
              </a:ext>
            </a:extLst>
          </p:cNvPr>
          <p:cNvSpPr>
            <a:spLocks noChangeAspect="1"/>
          </p:cNvSpPr>
          <p:nvPr/>
        </p:nvSpPr>
        <p:spPr>
          <a:xfrm>
            <a:off x="4904834" y="398785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white 4  Oval 38">
            <a:extLst>
              <a:ext uri="{FF2B5EF4-FFF2-40B4-BE49-F238E27FC236}">
                <a16:creationId xmlns:a16="http://schemas.microsoft.com/office/drawing/2014/main" id="{4C3826E8-4020-4155-9D55-DFF9E929600E}"/>
              </a:ext>
            </a:extLst>
          </p:cNvPr>
          <p:cNvSpPr/>
          <p:nvPr/>
        </p:nvSpPr>
        <p:spPr>
          <a:xfrm>
            <a:off x="4940273" y="478128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white 3 Oval 39">
            <a:extLst>
              <a:ext uri="{FF2B5EF4-FFF2-40B4-BE49-F238E27FC236}">
                <a16:creationId xmlns:a16="http://schemas.microsoft.com/office/drawing/2014/main" id="{95E5F121-AC83-4A6F-B517-40EBB13200DB}"/>
              </a:ext>
            </a:extLst>
          </p:cNvPr>
          <p:cNvSpPr/>
          <p:nvPr/>
        </p:nvSpPr>
        <p:spPr>
          <a:xfrm>
            <a:off x="4933582" y="508615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white 2 Oval 40">
            <a:extLst>
              <a:ext uri="{FF2B5EF4-FFF2-40B4-BE49-F238E27FC236}">
                <a16:creationId xmlns:a16="http://schemas.microsoft.com/office/drawing/2014/main" id="{2BCBE418-C24B-49ED-9969-C4D6F7550879}"/>
              </a:ext>
            </a:extLst>
          </p:cNvPr>
          <p:cNvSpPr/>
          <p:nvPr/>
        </p:nvSpPr>
        <p:spPr>
          <a:xfrm>
            <a:off x="5240087" y="478128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white 1  Oval 41">
            <a:extLst>
              <a:ext uri="{FF2B5EF4-FFF2-40B4-BE49-F238E27FC236}">
                <a16:creationId xmlns:a16="http://schemas.microsoft.com/office/drawing/2014/main" id="{526AA34D-8808-4510-A7F7-FB421526ACF6}"/>
              </a:ext>
            </a:extLst>
          </p:cNvPr>
          <p:cNvSpPr/>
          <p:nvPr/>
        </p:nvSpPr>
        <p:spPr>
          <a:xfrm>
            <a:off x="5231702" y="508615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black 2 green Oval 42">
            <a:extLst>
              <a:ext uri="{FF2B5EF4-FFF2-40B4-BE49-F238E27FC236}">
                <a16:creationId xmlns:a16="http://schemas.microsoft.com/office/drawing/2014/main" id="{D98A93CA-4700-4988-83B4-FDCBA3078C5F}"/>
              </a:ext>
            </a:extLst>
          </p:cNvPr>
          <p:cNvSpPr/>
          <p:nvPr/>
        </p:nvSpPr>
        <p:spPr>
          <a:xfrm>
            <a:off x="5240087" y="478128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black 1 purple Oval 43">
            <a:extLst>
              <a:ext uri="{FF2B5EF4-FFF2-40B4-BE49-F238E27FC236}">
                <a16:creationId xmlns:a16="http://schemas.microsoft.com/office/drawing/2014/main" id="{A5E246AD-832F-4993-BE08-0275FAEC7BBE}"/>
              </a:ext>
            </a:extLst>
          </p:cNvPr>
          <p:cNvSpPr/>
          <p:nvPr/>
        </p:nvSpPr>
        <p:spPr>
          <a:xfrm>
            <a:off x="5231702" y="508615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7" name="black 3 yellow Oval 44">
            <a:extLst>
              <a:ext uri="{FF2B5EF4-FFF2-40B4-BE49-F238E27FC236}">
                <a16:creationId xmlns:a16="http://schemas.microsoft.com/office/drawing/2014/main" id="{D41A534B-5C84-45AC-A79E-0B4B5419E27F}"/>
              </a:ext>
            </a:extLst>
          </p:cNvPr>
          <p:cNvSpPr/>
          <p:nvPr/>
        </p:nvSpPr>
        <p:spPr>
          <a:xfrm>
            <a:off x="4933582" y="508615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black 4 red Oval 45">
            <a:extLst>
              <a:ext uri="{FF2B5EF4-FFF2-40B4-BE49-F238E27FC236}">
                <a16:creationId xmlns:a16="http://schemas.microsoft.com/office/drawing/2014/main" id="{79213758-A5CE-41DB-BA5A-ADFC98F86537}"/>
              </a:ext>
            </a:extLst>
          </p:cNvPr>
          <p:cNvSpPr/>
          <p:nvPr/>
        </p:nvSpPr>
        <p:spPr>
          <a:xfrm>
            <a:off x="4940273" y="478128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cover 4 Rectangle 54">
            <a:extLst>
              <a:ext uri="{FF2B5EF4-FFF2-40B4-BE49-F238E27FC236}">
                <a16:creationId xmlns:a16="http://schemas.microsoft.com/office/drawing/2014/main" id="{3A528FA7-290C-4082-A855-573EEA4C07A9}"/>
              </a:ext>
            </a:extLst>
          </p:cNvPr>
          <p:cNvSpPr/>
          <p:nvPr/>
        </p:nvSpPr>
        <p:spPr>
          <a:xfrm>
            <a:off x="4894529"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cover 3 Rectangle 55">
            <a:extLst>
              <a:ext uri="{FF2B5EF4-FFF2-40B4-BE49-F238E27FC236}">
                <a16:creationId xmlns:a16="http://schemas.microsoft.com/office/drawing/2014/main" id="{2131F19E-4B7F-4E59-AC17-5EFC491A9209}"/>
              </a:ext>
            </a:extLst>
          </p:cNvPr>
          <p:cNvSpPr/>
          <p:nvPr/>
        </p:nvSpPr>
        <p:spPr>
          <a:xfrm>
            <a:off x="4894529"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cover 1 Rectangle 57">
            <a:extLst>
              <a:ext uri="{FF2B5EF4-FFF2-40B4-BE49-F238E27FC236}">
                <a16:creationId xmlns:a16="http://schemas.microsoft.com/office/drawing/2014/main" id="{C309EB63-28DC-46F0-B0A4-C4C507878751}"/>
              </a:ext>
            </a:extLst>
          </p:cNvPr>
          <p:cNvSpPr/>
          <p:nvPr/>
        </p:nvSpPr>
        <p:spPr>
          <a:xfrm>
            <a:off x="4894529"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cover 2 Rectangle 56">
            <a:extLst>
              <a:ext uri="{FF2B5EF4-FFF2-40B4-BE49-F238E27FC236}">
                <a16:creationId xmlns:a16="http://schemas.microsoft.com/office/drawing/2014/main" id="{65AB67C0-30C0-49AB-A778-3691BEF814AB}"/>
              </a:ext>
            </a:extLst>
          </p:cNvPr>
          <p:cNvSpPr/>
          <p:nvPr/>
        </p:nvSpPr>
        <p:spPr>
          <a:xfrm>
            <a:off x="4894529"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3" name="small RED 2 Oval 21">
            <a:extLst>
              <a:ext uri="{FF2B5EF4-FFF2-40B4-BE49-F238E27FC236}">
                <a16:creationId xmlns:a16="http://schemas.microsoft.com/office/drawing/2014/main" id="{7FD6CDBF-CB5B-4892-8CD3-B4F9CC744B99}"/>
              </a:ext>
            </a:extLst>
          </p:cNvPr>
          <p:cNvSpPr>
            <a:spLocks noChangeAspect="1"/>
          </p:cNvSpPr>
          <p:nvPr/>
        </p:nvSpPr>
        <p:spPr>
          <a:xfrm rot="16200000">
            <a:off x="5038529" y="3646533"/>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4" name="small YELLOW 2 Oval 22">
            <a:extLst>
              <a:ext uri="{FF2B5EF4-FFF2-40B4-BE49-F238E27FC236}">
                <a16:creationId xmlns:a16="http://schemas.microsoft.com/office/drawing/2014/main" id="{4DB71D3B-C5CA-4535-BB87-FAA478A7FF0F}"/>
              </a:ext>
            </a:extLst>
          </p:cNvPr>
          <p:cNvSpPr>
            <a:spLocks noChangeAspect="1"/>
          </p:cNvSpPr>
          <p:nvPr/>
        </p:nvSpPr>
        <p:spPr>
          <a:xfrm rot="16200000">
            <a:off x="5038529" y="3446134"/>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5" name="small GREEN 2 Oval 23">
            <a:extLst>
              <a:ext uri="{FF2B5EF4-FFF2-40B4-BE49-F238E27FC236}">
                <a16:creationId xmlns:a16="http://schemas.microsoft.com/office/drawing/2014/main" id="{6AAC28AE-B47E-4A6B-832D-B3397FEBD2E5}"/>
              </a:ext>
            </a:extLst>
          </p:cNvPr>
          <p:cNvSpPr>
            <a:spLocks noChangeAspect="1"/>
          </p:cNvSpPr>
          <p:nvPr/>
        </p:nvSpPr>
        <p:spPr>
          <a:xfrm rot="16200000">
            <a:off x="5038529" y="3249116"/>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6" name="small BLUE 2 Oval 24">
            <a:extLst>
              <a:ext uri="{FF2B5EF4-FFF2-40B4-BE49-F238E27FC236}">
                <a16:creationId xmlns:a16="http://schemas.microsoft.com/office/drawing/2014/main" id="{DFB5194D-3D94-4561-8FFB-A31E388336C2}"/>
              </a:ext>
            </a:extLst>
          </p:cNvPr>
          <p:cNvSpPr>
            <a:spLocks noChangeAspect="1"/>
          </p:cNvSpPr>
          <p:nvPr/>
        </p:nvSpPr>
        <p:spPr>
          <a:xfrm rot="16200000">
            <a:off x="5257515" y="3646533"/>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small ORANGE 2 Oval 25">
            <a:extLst>
              <a:ext uri="{FF2B5EF4-FFF2-40B4-BE49-F238E27FC236}">
                <a16:creationId xmlns:a16="http://schemas.microsoft.com/office/drawing/2014/main" id="{CEB2C800-EA1E-4B97-B3AF-D15B1E9169BA}"/>
              </a:ext>
            </a:extLst>
          </p:cNvPr>
          <p:cNvSpPr>
            <a:spLocks noChangeAspect="1"/>
          </p:cNvSpPr>
          <p:nvPr/>
        </p:nvSpPr>
        <p:spPr>
          <a:xfrm rot="16200000">
            <a:off x="5257515" y="3446134"/>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small PURPLE 2 Oval 26">
            <a:extLst>
              <a:ext uri="{FF2B5EF4-FFF2-40B4-BE49-F238E27FC236}">
                <a16:creationId xmlns:a16="http://schemas.microsoft.com/office/drawing/2014/main" id="{FDB907AB-25D5-41FD-8F00-184C5506AE79}"/>
              </a:ext>
            </a:extLst>
          </p:cNvPr>
          <p:cNvSpPr>
            <a:spLocks noChangeAspect="1"/>
          </p:cNvSpPr>
          <p:nvPr/>
        </p:nvSpPr>
        <p:spPr>
          <a:xfrm rot="16200000">
            <a:off x="5257515" y="3249116"/>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big RED 2 Oval 27">
            <a:extLst>
              <a:ext uri="{FF2B5EF4-FFF2-40B4-BE49-F238E27FC236}">
                <a16:creationId xmlns:a16="http://schemas.microsoft.com/office/drawing/2014/main" id="{3477E651-8266-4E2D-8485-1F205B1EAAF3}"/>
              </a:ext>
            </a:extLst>
          </p:cNvPr>
          <p:cNvSpPr>
            <a:spLocks noChangeAspect="1"/>
          </p:cNvSpPr>
          <p:nvPr/>
        </p:nvSpPr>
        <p:spPr>
          <a:xfrm>
            <a:off x="4913750" y="322296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big YELLOW 2 Oval 28">
            <a:extLst>
              <a:ext uri="{FF2B5EF4-FFF2-40B4-BE49-F238E27FC236}">
                <a16:creationId xmlns:a16="http://schemas.microsoft.com/office/drawing/2014/main" id="{5BE82618-9302-42D3-9734-CF864AF9D0EA}"/>
              </a:ext>
            </a:extLst>
          </p:cNvPr>
          <p:cNvSpPr>
            <a:spLocks noChangeAspect="1"/>
          </p:cNvSpPr>
          <p:nvPr/>
        </p:nvSpPr>
        <p:spPr>
          <a:xfrm>
            <a:off x="4913750" y="322296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big GREEN 2 Oval 29">
            <a:extLst>
              <a:ext uri="{FF2B5EF4-FFF2-40B4-BE49-F238E27FC236}">
                <a16:creationId xmlns:a16="http://schemas.microsoft.com/office/drawing/2014/main" id="{EA01E51C-D460-4611-B5EE-32BB767C9916}"/>
              </a:ext>
            </a:extLst>
          </p:cNvPr>
          <p:cNvSpPr>
            <a:spLocks noChangeAspect="1"/>
          </p:cNvSpPr>
          <p:nvPr/>
        </p:nvSpPr>
        <p:spPr>
          <a:xfrm>
            <a:off x="4913750" y="322296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2" name="big BLUE 2 Oval 30">
            <a:extLst>
              <a:ext uri="{FF2B5EF4-FFF2-40B4-BE49-F238E27FC236}">
                <a16:creationId xmlns:a16="http://schemas.microsoft.com/office/drawing/2014/main" id="{7DA55D06-65CE-49D2-B120-DD933FE80D93}"/>
              </a:ext>
            </a:extLst>
          </p:cNvPr>
          <p:cNvSpPr>
            <a:spLocks noChangeAspect="1"/>
          </p:cNvSpPr>
          <p:nvPr/>
        </p:nvSpPr>
        <p:spPr>
          <a:xfrm>
            <a:off x="4913750" y="322296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3" name="big ORANGE 2 Oval 31">
            <a:extLst>
              <a:ext uri="{FF2B5EF4-FFF2-40B4-BE49-F238E27FC236}">
                <a16:creationId xmlns:a16="http://schemas.microsoft.com/office/drawing/2014/main" id="{1EEEB980-3136-4FAD-9371-B13B5FC7CFE8}"/>
              </a:ext>
            </a:extLst>
          </p:cNvPr>
          <p:cNvSpPr>
            <a:spLocks noChangeAspect="1"/>
          </p:cNvSpPr>
          <p:nvPr/>
        </p:nvSpPr>
        <p:spPr>
          <a:xfrm>
            <a:off x="4913750" y="322296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big PURPLE 2 Oval 32">
            <a:extLst>
              <a:ext uri="{FF2B5EF4-FFF2-40B4-BE49-F238E27FC236}">
                <a16:creationId xmlns:a16="http://schemas.microsoft.com/office/drawing/2014/main" id="{7B333346-AF43-4ABF-B9EC-B1ABADC387E5}"/>
              </a:ext>
            </a:extLst>
          </p:cNvPr>
          <p:cNvSpPr>
            <a:spLocks noChangeAspect="1"/>
          </p:cNvSpPr>
          <p:nvPr/>
        </p:nvSpPr>
        <p:spPr>
          <a:xfrm>
            <a:off x="4913750" y="322296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small RED 3 Oval 21">
            <a:extLst>
              <a:ext uri="{FF2B5EF4-FFF2-40B4-BE49-F238E27FC236}">
                <a16:creationId xmlns:a16="http://schemas.microsoft.com/office/drawing/2014/main" id="{9CB83E40-5B91-41F2-871E-FFA08BC77D45}"/>
              </a:ext>
            </a:extLst>
          </p:cNvPr>
          <p:cNvSpPr>
            <a:spLocks noChangeAspect="1"/>
          </p:cNvSpPr>
          <p:nvPr/>
        </p:nvSpPr>
        <p:spPr>
          <a:xfrm rot="16200000">
            <a:off x="5038529" y="2890397"/>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small YELLOW 3 Oval 22">
            <a:extLst>
              <a:ext uri="{FF2B5EF4-FFF2-40B4-BE49-F238E27FC236}">
                <a16:creationId xmlns:a16="http://schemas.microsoft.com/office/drawing/2014/main" id="{FF92550C-F85B-481C-AA8A-3F9986908115}"/>
              </a:ext>
            </a:extLst>
          </p:cNvPr>
          <p:cNvSpPr>
            <a:spLocks noChangeAspect="1"/>
          </p:cNvSpPr>
          <p:nvPr/>
        </p:nvSpPr>
        <p:spPr>
          <a:xfrm rot="16200000">
            <a:off x="5038529" y="2694922"/>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small GREEN 3 Oval 23">
            <a:extLst>
              <a:ext uri="{FF2B5EF4-FFF2-40B4-BE49-F238E27FC236}">
                <a16:creationId xmlns:a16="http://schemas.microsoft.com/office/drawing/2014/main" id="{6A8FC6DA-C313-4E56-848A-179A5F43AAE5}"/>
              </a:ext>
            </a:extLst>
          </p:cNvPr>
          <p:cNvSpPr>
            <a:spLocks noChangeAspect="1"/>
          </p:cNvSpPr>
          <p:nvPr/>
        </p:nvSpPr>
        <p:spPr>
          <a:xfrm rot="16200000">
            <a:off x="5038529" y="2494482"/>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small BLUE 3 Oval 24">
            <a:extLst>
              <a:ext uri="{FF2B5EF4-FFF2-40B4-BE49-F238E27FC236}">
                <a16:creationId xmlns:a16="http://schemas.microsoft.com/office/drawing/2014/main" id="{9AD7A8AB-DC45-4DA8-818A-AA3549EB4D61}"/>
              </a:ext>
            </a:extLst>
          </p:cNvPr>
          <p:cNvSpPr>
            <a:spLocks noChangeAspect="1"/>
          </p:cNvSpPr>
          <p:nvPr/>
        </p:nvSpPr>
        <p:spPr>
          <a:xfrm rot="16200000">
            <a:off x="5257515" y="2890397"/>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small ORANGE 3 Oval 25">
            <a:extLst>
              <a:ext uri="{FF2B5EF4-FFF2-40B4-BE49-F238E27FC236}">
                <a16:creationId xmlns:a16="http://schemas.microsoft.com/office/drawing/2014/main" id="{B49ADF26-94BD-4EA8-839B-4F3490437E0E}"/>
              </a:ext>
            </a:extLst>
          </p:cNvPr>
          <p:cNvSpPr>
            <a:spLocks noChangeAspect="1"/>
          </p:cNvSpPr>
          <p:nvPr/>
        </p:nvSpPr>
        <p:spPr>
          <a:xfrm rot="16200000">
            <a:off x="5257515" y="2694922"/>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small PURPLE 3 Oval 26">
            <a:extLst>
              <a:ext uri="{FF2B5EF4-FFF2-40B4-BE49-F238E27FC236}">
                <a16:creationId xmlns:a16="http://schemas.microsoft.com/office/drawing/2014/main" id="{937C8C20-E644-465C-B90E-1A6E233B721C}"/>
              </a:ext>
            </a:extLst>
          </p:cNvPr>
          <p:cNvSpPr>
            <a:spLocks noChangeAspect="1"/>
          </p:cNvSpPr>
          <p:nvPr/>
        </p:nvSpPr>
        <p:spPr>
          <a:xfrm rot="16200000">
            <a:off x="5257515" y="2494483"/>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1" name="big RED 3 Oval 27">
            <a:extLst>
              <a:ext uri="{FF2B5EF4-FFF2-40B4-BE49-F238E27FC236}">
                <a16:creationId xmlns:a16="http://schemas.microsoft.com/office/drawing/2014/main" id="{FE4819EA-C071-4541-9250-8FA43391FBEA}"/>
              </a:ext>
            </a:extLst>
          </p:cNvPr>
          <p:cNvSpPr>
            <a:spLocks noChangeAspect="1"/>
          </p:cNvSpPr>
          <p:nvPr/>
        </p:nvSpPr>
        <p:spPr>
          <a:xfrm>
            <a:off x="4894529" y="247323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2" name="big YELLOW 3 Oval 28">
            <a:extLst>
              <a:ext uri="{FF2B5EF4-FFF2-40B4-BE49-F238E27FC236}">
                <a16:creationId xmlns:a16="http://schemas.microsoft.com/office/drawing/2014/main" id="{00F68007-3D60-4E08-9FA1-51D5CB9D0614}"/>
              </a:ext>
            </a:extLst>
          </p:cNvPr>
          <p:cNvSpPr>
            <a:spLocks noChangeAspect="1"/>
          </p:cNvSpPr>
          <p:nvPr/>
        </p:nvSpPr>
        <p:spPr>
          <a:xfrm>
            <a:off x="4894529" y="247323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big GREEN 3 Oval 29">
            <a:extLst>
              <a:ext uri="{FF2B5EF4-FFF2-40B4-BE49-F238E27FC236}">
                <a16:creationId xmlns:a16="http://schemas.microsoft.com/office/drawing/2014/main" id="{8C39F3AF-8874-4921-85DE-66E996752A92}"/>
              </a:ext>
            </a:extLst>
          </p:cNvPr>
          <p:cNvSpPr>
            <a:spLocks noChangeAspect="1"/>
          </p:cNvSpPr>
          <p:nvPr/>
        </p:nvSpPr>
        <p:spPr>
          <a:xfrm>
            <a:off x="4894529" y="247323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big BLUE 3 Oval 30">
            <a:extLst>
              <a:ext uri="{FF2B5EF4-FFF2-40B4-BE49-F238E27FC236}">
                <a16:creationId xmlns:a16="http://schemas.microsoft.com/office/drawing/2014/main" id="{323E1900-F364-48CA-9EB1-D9EAA0602A96}"/>
              </a:ext>
            </a:extLst>
          </p:cNvPr>
          <p:cNvSpPr>
            <a:spLocks noChangeAspect="1"/>
          </p:cNvSpPr>
          <p:nvPr/>
        </p:nvSpPr>
        <p:spPr>
          <a:xfrm>
            <a:off x="4894529" y="247323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big ORANGE 3 Oval 31">
            <a:extLst>
              <a:ext uri="{FF2B5EF4-FFF2-40B4-BE49-F238E27FC236}">
                <a16:creationId xmlns:a16="http://schemas.microsoft.com/office/drawing/2014/main" id="{649FFE09-C4EA-4C78-8FB8-5328B1E655F5}"/>
              </a:ext>
            </a:extLst>
          </p:cNvPr>
          <p:cNvSpPr>
            <a:spLocks noChangeAspect="1"/>
          </p:cNvSpPr>
          <p:nvPr/>
        </p:nvSpPr>
        <p:spPr>
          <a:xfrm>
            <a:off x="4894529" y="247323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big PURPLE 3   Oval 32">
            <a:extLst>
              <a:ext uri="{FF2B5EF4-FFF2-40B4-BE49-F238E27FC236}">
                <a16:creationId xmlns:a16="http://schemas.microsoft.com/office/drawing/2014/main" id="{A8731D57-E30F-41A7-8BA2-94672306EBEA}"/>
              </a:ext>
            </a:extLst>
          </p:cNvPr>
          <p:cNvSpPr>
            <a:spLocks noChangeAspect="1"/>
          </p:cNvSpPr>
          <p:nvPr/>
        </p:nvSpPr>
        <p:spPr>
          <a:xfrm>
            <a:off x="4894529" y="247323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small RED 4 Oval 21">
            <a:extLst>
              <a:ext uri="{FF2B5EF4-FFF2-40B4-BE49-F238E27FC236}">
                <a16:creationId xmlns:a16="http://schemas.microsoft.com/office/drawing/2014/main" id="{C3F95F50-E0E7-4CBB-B3C6-DA5EAEA9964C}"/>
              </a:ext>
            </a:extLst>
          </p:cNvPr>
          <p:cNvSpPr>
            <a:spLocks noChangeAspect="1"/>
          </p:cNvSpPr>
          <p:nvPr/>
        </p:nvSpPr>
        <p:spPr>
          <a:xfrm rot="16200000">
            <a:off x="5038529" y="213745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small YELLOW 4 Oval 22">
            <a:extLst>
              <a:ext uri="{FF2B5EF4-FFF2-40B4-BE49-F238E27FC236}">
                <a16:creationId xmlns:a16="http://schemas.microsoft.com/office/drawing/2014/main" id="{B4EC4530-D6A2-49EF-A5E9-CB41A64505C1}"/>
              </a:ext>
            </a:extLst>
          </p:cNvPr>
          <p:cNvSpPr>
            <a:spLocks noChangeAspect="1"/>
          </p:cNvSpPr>
          <p:nvPr/>
        </p:nvSpPr>
        <p:spPr>
          <a:xfrm rot="16200000">
            <a:off x="5038529" y="193784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small GREEN 4 Oval 23">
            <a:extLst>
              <a:ext uri="{FF2B5EF4-FFF2-40B4-BE49-F238E27FC236}">
                <a16:creationId xmlns:a16="http://schemas.microsoft.com/office/drawing/2014/main" id="{B82DB276-E9AC-42EE-B089-4C874A80094A}"/>
              </a:ext>
            </a:extLst>
          </p:cNvPr>
          <p:cNvSpPr>
            <a:spLocks noChangeAspect="1"/>
          </p:cNvSpPr>
          <p:nvPr/>
        </p:nvSpPr>
        <p:spPr>
          <a:xfrm rot="16200000">
            <a:off x="5038529" y="174207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0" name="small BLUE 4 Oval 24">
            <a:extLst>
              <a:ext uri="{FF2B5EF4-FFF2-40B4-BE49-F238E27FC236}">
                <a16:creationId xmlns:a16="http://schemas.microsoft.com/office/drawing/2014/main" id="{29E71F00-5445-4B39-A806-604DAD0F5105}"/>
              </a:ext>
            </a:extLst>
          </p:cNvPr>
          <p:cNvSpPr>
            <a:spLocks noChangeAspect="1"/>
          </p:cNvSpPr>
          <p:nvPr/>
        </p:nvSpPr>
        <p:spPr>
          <a:xfrm rot="16200000">
            <a:off x="5257515" y="213745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small ORANGE 4 Oval 25">
            <a:extLst>
              <a:ext uri="{FF2B5EF4-FFF2-40B4-BE49-F238E27FC236}">
                <a16:creationId xmlns:a16="http://schemas.microsoft.com/office/drawing/2014/main" id="{A7E7B463-A57B-4BCE-9D0C-17A3C0DB154E}"/>
              </a:ext>
            </a:extLst>
          </p:cNvPr>
          <p:cNvSpPr>
            <a:spLocks noChangeAspect="1"/>
          </p:cNvSpPr>
          <p:nvPr/>
        </p:nvSpPr>
        <p:spPr>
          <a:xfrm rot="16200000">
            <a:off x="5257515" y="193784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small PURPLE 4 Oval 26">
            <a:extLst>
              <a:ext uri="{FF2B5EF4-FFF2-40B4-BE49-F238E27FC236}">
                <a16:creationId xmlns:a16="http://schemas.microsoft.com/office/drawing/2014/main" id="{BAA0FF4D-8446-461D-9420-105CAA1AEFE8}"/>
              </a:ext>
            </a:extLst>
          </p:cNvPr>
          <p:cNvSpPr>
            <a:spLocks noChangeAspect="1"/>
          </p:cNvSpPr>
          <p:nvPr/>
        </p:nvSpPr>
        <p:spPr>
          <a:xfrm rot="16200000">
            <a:off x="5257515" y="174207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big RED 4 Oval 27">
            <a:extLst>
              <a:ext uri="{FF2B5EF4-FFF2-40B4-BE49-F238E27FC236}">
                <a16:creationId xmlns:a16="http://schemas.microsoft.com/office/drawing/2014/main" id="{70EC8603-5A27-4E3E-B84A-169904557DF4}"/>
              </a:ext>
            </a:extLst>
          </p:cNvPr>
          <p:cNvSpPr>
            <a:spLocks noChangeAspect="1"/>
          </p:cNvSpPr>
          <p:nvPr/>
        </p:nvSpPr>
        <p:spPr>
          <a:xfrm>
            <a:off x="4913750" y="171589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4" name="big YELLOW 4 Oval 28">
            <a:extLst>
              <a:ext uri="{FF2B5EF4-FFF2-40B4-BE49-F238E27FC236}">
                <a16:creationId xmlns:a16="http://schemas.microsoft.com/office/drawing/2014/main" id="{7AEE9EF0-078C-42A0-8119-93A1A6EDE95A}"/>
              </a:ext>
            </a:extLst>
          </p:cNvPr>
          <p:cNvSpPr>
            <a:spLocks noChangeAspect="1"/>
          </p:cNvSpPr>
          <p:nvPr/>
        </p:nvSpPr>
        <p:spPr>
          <a:xfrm>
            <a:off x="4913750" y="171589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5" name="big GREEN 4 Oval 29">
            <a:extLst>
              <a:ext uri="{FF2B5EF4-FFF2-40B4-BE49-F238E27FC236}">
                <a16:creationId xmlns:a16="http://schemas.microsoft.com/office/drawing/2014/main" id="{2CF31FCD-AB87-491D-84D2-FE1E80F3E657}"/>
              </a:ext>
            </a:extLst>
          </p:cNvPr>
          <p:cNvSpPr>
            <a:spLocks noChangeAspect="1"/>
          </p:cNvSpPr>
          <p:nvPr/>
        </p:nvSpPr>
        <p:spPr>
          <a:xfrm>
            <a:off x="4913750" y="171589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6" name="big BLUE 4 Oval 30">
            <a:extLst>
              <a:ext uri="{FF2B5EF4-FFF2-40B4-BE49-F238E27FC236}">
                <a16:creationId xmlns:a16="http://schemas.microsoft.com/office/drawing/2014/main" id="{9BCA5250-8367-4CE8-A6A7-F435A697F758}"/>
              </a:ext>
            </a:extLst>
          </p:cNvPr>
          <p:cNvSpPr>
            <a:spLocks noChangeAspect="1"/>
          </p:cNvSpPr>
          <p:nvPr/>
        </p:nvSpPr>
        <p:spPr>
          <a:xfrm>
            <a:off x="4913750" y="171589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7" name="big ORANGE 4 Oval 31">
            <a:extLst>
              <a:ext uri="{FF2B5EF4-FFF2-40B4-BE49-F238E27FC236}">
                <a16:creationId xmlns:a16="http://schemas.microsoft.com/office/drawing/2014/main" id="{7742A0E4-6D56-4BFF-8B65-4989007948AA}"/>
              </a:ext>
            </a:extLst>
          </p:cNvPr>
          <p:cNvSpPr>
            <a:spLocks noChangeAspect="1"/>
          </p:cNvSpPr>
          <p:nvPr/>
        </p:nvSpPr>
        <p:spPr>
          <a:xfrm>
            <a:off x="4913750" y="171589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big PURPLE 4 Oval 32">
            <a:extLst>
              <a:ext uri="{FF2B5EF4-FFF2-40B4-BE49-F238E27FC236}">
                <a16:creationId xmlns:a16="http://schemas.microsoft.com/office/drawing/2014/main" id="{00328C6F-7B79-41A0-9290-AAAE01210345}"/>
              </a:ext>
            </a:extLst>
          </p:cNvPr>
          <p:cNvSpPr>
            <a:spLocks noChangeAspect="1"/>
          </p:cNvSpPr>
          <p:nvPr/>
        </p:nvSpPr>
        <p:spPr>
          <a:xfrm>
            <a:off x="4913750" y="171589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small RED 1 Oval 21">
            <a:extLst>
              <a:ext uri="{FF2B5EF4-FFF2-40B4-BE49-F238E27FC236}">
                <a16:creationId xmlns:a16="http://schemas.microsoft.com/office/drawing/2014/main" id="{0CB1AD0C-1C4B-48D1-BAE1-EC77A2B023A9}"/>
              </a:ext>
            </a:extLst>
          </p:cNvPr>
          <p:cNvSpPr>
            <a:spLocks noChangeAspect="1"/>
          </p:cNvSpPr>
          <p:nvPr/>
        </p:nvSpPr>
        <p:spPr>
          <a:xfrm rot="16200000">
            <a:off x="5809945" y="439176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small YELLOW 1 Oval 22">
            <a:extLst>
              <a:ext uri="{FF2B5EF4-FFF2-40B4-BE49-F238E27FC236}">
                <a16:creationId xmlns:a16="http://schemas.microsoft.com/office/drawing/2014/main" id="{A3A08E6F-268A-4553-9558-697A60D8C116}"/>
              </a:ext>
            </a:extLst>
          </p:cNvPr>
          <p:cNvSpPr>
            <a:spLocks noChangeAspect="1"/>
          </p:cNvSpPr>
          <p:nvPr/>
        </p:nvSpPr>
        <p:spPr>
          <a:xfrm rot="16200000">
            <a:off x="5809945" y="419442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1" name="small GREEN 1 Oval 23">
            <a:extLst>
              <a:ext uri="{FF2B5EF4-FFF2-40B4-BE49-F238E27FC236}">
                <a16:creationId xmlns:a16="http://schemas.microsoft.com/office/drawing/2014/main" id="{E355FD37-DD2A-4B49-A365-43A1BF6388EC}"/>
              </a:ext>
            </a:extLst>
          </p:cNvPr>
          <p:cNvSpPr>
            <a:spLocks noChangeAspect="1"/>
          </p:cNvSpPr>
          <p:nvPr/>
        </p:nvSpPr>
        <p:spPr>
          <a:xfrm rot="16200000">
            <a:off x="5809945" y="399590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2" name="small BLUE 1 Oval 24">
            <a:extLst>
              <a:ext uri="{FF2B5EF4-FFF2-40B4-BE49-F238E27FC236}">
                <a16:creationId xmlns:a16="http://schemas.microsoft.com/office/drawing/2014/main" id="{DDE41332-5966-493C-BE10-15F2DC1991CA}"/>
              </a:ext>
            </a:extLst>
          </p:cNvPr>
          <p:cNvSpPr>
            <a:spLocks noChangeAspect="1"/>
          </p:cNvSpPr>
          <p:nvPr/>
        </p:nvSpPr>
        <p:spPr>
          <a:xfrm rot="16200000">
            <a:off x="6028931" y="439176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small ORANGE 1 Oval 25">
            <a:extLst>
              <a:ext uri="{FF2B5EF4-FFF2-40B4-BE49-F238E27FC236}">
                <a16:creationId xmlns:a16="http://schemas.microsoft.com/office/drawing/2014/main" id="{20C0E2EC-B952-4F7C-918C-73325C9EB3E3}"/>
              </a:ext>
            </a:extLst>
          </p:cNvPr>
          <p:cNvSpPr>
            <a:spLocks noChangeAspect="1"/>
          </p:cNvSpPr>
          <p:nvPr/>
        </p:nvSpPr>
        <p:spPr>
          <a:xfrm rot="16200000">
            <a:off x="6028931" y="419442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small PURPLE 1 Oval 26">
            <a:extLst>
              <a:ext uri="{FF2B5EF4-FFF2-40B4-BE49-F238E27FC236}">
                <a16:creationId xmlns:a16="http://schemas.microsoft.com/office/drawing/2014/main" id="{3E3320DC-9525-413C-8B22-E6E0F8F6A309}"/>
              </a:ext>
            </a:extLst>
          </p:cNvPr>
          <p:cNvSpPr>
            <a:spLocks noChangeAspect="1"/>
          </p:cNvSpPr>
          <p:nvPr/>
        </p:nvSpPr>
        <p:spPr>
          <a:xfrm rot="16200000">
            <a:off x="6028931" y="399590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big RED 1 Oval 27">
            <a:extLst>
              <a:ext uri="{FF2B5EF4-FFF2-40B4-BE49-F238E27FC236}">
                <a16:creationId xmlns:a16="http://schemas.microsoft.com/office/drawing/2014/main" id="{236B7B71-8CB2-4F2D-8B49-537B58065A0E}"/>
              </a:ext>
            </a:extLst>
          </p:cNvPr>
          <p:cNvSpPr>
            <a:spLocks noChangeAspect="1"/>
          </p:cNvSpPr>
          <p:nvPr/>
        </p:nvSpPr>
        <p:spPr>
          <a:xfrm>
            <a:off x="5676250" y="397108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6" name="big YELLOW 1 Oval 28">
            <a:extLst>
              <a:ext uri="{FF2B5EF4-FFF2-40B4-BE49-F238E27FC236}">
                <a16:creationId xmlns:a16="http://schemas.microsoft.com/office/drawing/2014/main" id="{D761F80D-7337-4CDA-A07F-43FC351306EA}"/>
              </a:ext>
            </a:extLst>
          </p:cNvPr>
          <p:cNvSpPr>
            <a:spLocks noChangeAspect="1"/>
          </p:cNvSpPr>
          <p:nvPr/>
        </p:nvSpPr>
        <p:spPr>
          <a:xfrm>
            <a:off x="5676250" y="397108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7" name="big GREEN 1 Oval 29">
            <a:extLst>
              <a:ext uri="{FF2B5EF4-FFF2-40B4-BE49-F238E27FC236}">
                <a16:creationId xmlns:a16="http://schemas.microsoft.com/office/drawing/2014/main" id="{F17D9D92-B662-4728-AD13-F9A1BA4D213D}"/>
              </a:ext>
            </a:extLst>
          </p:cNvPr>
          <p:cNvSpPr>
            <a:spLocks noChangeAspect="1"/>
          </p:cNvSpPr>
          <p:nvPr/>
        </p:nvSpPr>
        <p:spPr>
          <a:xfrm>
            <a:off x="5676250" y="397108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8" name="big BLUE1 Oval 30">
            <a:extLst>
              <a:ext uri="{FF2B5EF4-FFF2-40B4-BE49-F238E27FC236}">
                <a16:creationId xmlns:a16="http://schemas.microsoft.com/office/drawing/2014/main" id="{43013E6E-6831-4AF8-AF72-493024B9E257}"/>
              </a:ext>
            </a:extLst>
          </p:cNvPr>
          <p:cNvSpPr>
            <a:spLocks noChangeAspect="1"/>
          </p:cNvSpPr>
          <p:nvPr/>
        </p:nvSpPr>
        <p:spPr>
          <a:xfrm>
            <a:off x="5676250" y="397108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9" name="big ORANGE 1 Oval 31">
            <a:extLst>
              <a:ext uri="{FF2B5EF4-FFF2-40B4-BE49-F238E27FC236}">
                <a16:creationId xmlns:a16="http://schemas.microsoft.com/office/drawing/2014/main" id="{89AF3121-BB4A-4CB6-B5CD-22275E16E693}"/>
              </a:ext>
            </a:extLst>
          </p:cNvPr>
          <p:cNvSpPr>
            <a:spLocks noChangeAspect="1"/>
          </p:cNvSpPr>
          <p:nvPr/>
        </p:nvSpPr>
        <p:spPr>
          <a:xfrm>
            <a:off x="5676250" y="397108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big PURPLE 1  Oval 32">
            <a:extLst>
              <a:ext uri="{FF2B5EF4-FFF2-40B4-BE49-F238E27FC236}">
                <a16:creationId xmlns:a16="http://schemas.microsoft.com/office/drawing/2014/main" id="{536F7E13-76B5-4F65-8638-305BB62F8EEC}"/>
              </a:ext>
            </a:extLst>
          </p:cNvPr>
          <p:cNvSpPr>
            <a:spLocks noChangeAspect="1"/>
          </p:cNvSpPr>
          <p:nvPr/>
        </p:nvSpPr>
        <p:spPr>
          <a:xfrm>
            <a:off x="5676250" y="397108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white 4  Oval 38">
            <a:extLst>
              <a:ext uri="{FF2B5EF4-FFF2-40B4-BE49-F238E27FC236}">
                <a16:creationId xmlns:a16="http://schemas.microsoft.com/office/drawing/2014/main" id="{10CA3F45-C8C2-433F-99A9-54E939AE70F6}"/>
              </a:ext>
            </a:extLst>
          </p:cNvPr>
          <p:cNvSpPr/>
          <p:nvPr/>
        </p:nvSpPr>
        <p:spPr>
          <a:xfrm>
            <a:off x="5999334" y="478128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white 3 Oval 39">
            <a:extLst>
              <a:ext uri="{FF2B5EF4-FFF2-40B4-BE49-F238E27FC236}">
                <a16:creationId xmlns:a16="http://schemas.microsoft.com/office/drawing/2014/main" id="{8240F759-CF56-400B-B0CA-267E1DC851CC}"/>
              </a:ext>
            </a:extLst>
          </p:cNvPr>
          <p:cNvSpPr/>
          <p:nvPr/>
        </p:nvSpPr>
        <p:spPr>
          <a:xfrm>
            <a:off x="5999334" y="508615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white 2 Oval 40">
            <a:extLst>
              <a:ext uri="{FF2B5EF4-FFF2-40B4-BE49-F238E27FC236}">
                <a16:creationId xmlns:a16="http://schemas.microsoft.com/office/drawing/2014/main" id="{4349C094-2F97-49AB-9982-98EC846E17DD}"/>
              </a:ext>
            </a:extLst>
          </p:cNvPr>
          <p:cNvSpPr/>
          <p:nvPr/>
        </p:nvSpPr>
        <p:spPr>
          <a:xfrm>
            <a:off x="5697088" y="508615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4" name="white 1  Oval 41">
            <a:extLst>
              <a:ext uri="{FF2B5EF4-FFF2-40B4-BE49-F238E27FC236}">
                <a16:creationId xmlns:a16="http://schemas.microsoft.com/office/drawing/2014/main" id="{82C7F9F7-1A46-4A7D-B0FB-02928DC470E6}"/>
              </a:ext>
            </a:extLst>
          </p:cNvPr>
          <p:cNvSpPr/>
          <p:nvPr/>
        </p:nvSpPr>
        <p:spPr>
          <a:xfrm>
            <a:off x="5694693" y="478128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5" name="black 2 green Oval 42">
            <a:extLst>
              <a:ext uri="{FF2B5EF4-FFF2-40B4-BE49-F238E27FC236}">
                <a16:creationId xmlns:a16="http://schemas.microsoft.com/office/drawing/2014/main" id="{3121DED7-172B-401C-AB14-9616E304BD6B}"/>
              </a:ext>
            </a:extLst>
          </p:cNvPr>
          <p:cNvSpPr/>
          <p:nvPr/>
        </p:nvSpPr>
        <p:spPr>
          <a:xfrm>
            <a:off x="5697088" y="508615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6" name="black 1 purple Oval 43">
            <a:extLst>
              <a:ext uri="{FF2B5EF4-FFF2-40B4-BE49-F238E27FC236}">
                <a16:creationId xmlns:a16="http://schemas.microsoft.com/office/drawing/2014/main" id="{A3E943BF-50BF-4839-A85A-854E782E6C9A}"/>
              </a:ext>
            </a:extLst>
          </p:cNvPr>
          <p:cNvSpPr/>
          <p:nvPr/>
        </p:nvSpPr>
        <p:spPr>
          <a:xfrm>
            <a:off x="5694693" y="478128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black 3 yellow Oval 44">
            <a:extLst>
              <a:ext uri="{FF2B5EF4-FFF2-40B4-BE49-F238E27FC236}">
                <a16:creationId xmlns:a16="http://schemas.microsoft.com/office/drawing/2014/main" id="{4C86017D-3E1D-4418-AA22-CED65573843B}"/>
              </a:ext>
            </a:extLst>
          </p:cNvPr>
          <p:cNvSpPr/>
          <p:nvPr/>
        </p:nvSpPr>
        <p:spPr>
          <a:xfrm>
            <a:off x="5999334" y="508615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black 4 red Oval 45">
            <a:extLst>
              <a:ext uri="{FF2B5EF4-FFF2-40B4-BE49-F238E27FC236}">
                <a16:creationId xmlns:a16="http://schemas.microsoft.com/office/drawing/2014/main" id="{D59E34BC-BA43-463A-B68A-E424A3A1DB13}"/>
              </a:ext>
            </a:extLst>
          </p:cNvPr>
          <p:cNvSpPr/>
          <p:nvPr/>
        </p:nvSpPr>
        <p:spPr>
          <a:xfrm>
            <a:off x="5999334" y="478128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cover 4 Rectangle 54">
            <a:extLst>
              <a:ext uri="{FF2B5EF4-FFF2-40B4-BE49-F238E27FC236}">
                <a16:creationId xmlns:a16="http://schemas.microsoft.com/office/drawing/2014/main" id="{3B18D922-B068-4D12-A8E3-40385F6587A2}"/>
              </a:ext>
            </a:extLst>
          </p:cNvPr>
          <p:cNvSpPr/>
          <p:nvPr/>
        </p:nvSpPr>
        <p:spPr>
          <a:xfrm>
            <a:off x="5653912"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0" name="cover 3 Rectangle 55">
            <a:extLst>
              <a:ext uri="{FF2B5EF4-FFF2-40B4-BE49-F238E27FC236}">
                <a16:creationId xmlns:a16="http://schemas.microsoft.com/office/drawing/2014/main" id="{6A176257-827F-4E90-814D-ECB7E78AA597}"/>
              </a:ext>
            </a:extLst>
          </p:cNvPr>
          <p:cNvSpPr/>
          <p:nvPr/>
        </p:nvSpPr>
        <p:spPr>
          <a:xfrm>
            <a:off x="5653912"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1" name="cover 1 Rectangle 57">
            <a:extLst>
              <a:ext uri="{FF2B5EF4-FFF2-40B4-BE49-F238E27FC236}">
                <a16:creationId xmlns:a16="http://schemas.microsoft.com/office/drawing/2014/main" id="{3082D983-2C7A-43B5-B977-50B21E1227CA}"/>
              </a:ext>
            </a:extLst>
          </p:cNvPr>
          <p:cNvSpPr/>
          <p:nvPr/>
        </p:nvSpPr>
        <p:spPr>
          <a:xfrm>
            <a:off x="5653912"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2" name="cover 2 Rectangle 56">
            <a:extLst>
              <a:ext uri="{FF2B5EF4-FFF2-40B4-BE49-F238E27FC236}">
                <a16:creationId xmlns:a16="http://schemas.microsoft.com/office/drawing/2014/main" id="{F249D2FC-4CB8-40E0-A3DF-6327D9D9D5BC}"/>
              </a:ext>
            </a:extLst>
          </p:cNvPr>
          <p:cNvSpPr/>
          <p:nvPr/>
        </p:nvSpPr>
        <p:spPr>
          <a:xfrm>
            <a:off x="5653912"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3" name="small RED 2 Oval 21">
            <a:extLst>
              <a:ext uri="{FF2B5EF4-FFF2-40B4-BE49-F238E27FC236}">
                <a16:creationId xmlns:a16="http://schemas.microsoft.com/office/drawing/2014/main" id="{CBA26635-CA65-432C-8DF0-ECBE3F5D86CB}"/>
              </a:ext>
            </a:extLst>
          </p:cNvPr>
          <p:cNvSpPr>
            <a:spLocks noChangeAspect="1"/>
          </p:cNvSpPr>
          <p:nvPr/>
        </p:nvSpPr>
        <p:spPr>
          <a:xfrm rot="16200000">
            <a:off x="5809945" y="362976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small YELLOW 2 Oval 22">
            <a:extLst>
              <a:ext uri="{FF2B5EF4-FFF2-40B4-BE49-F238E27FC236}">
                <a16:creationId xmlns:a16="http://schemas.microsoft.com/office/drawing/2014/main" id="{FB11F16A-7FDE-449E-98CC-67491ECF170E}"/>
              </a:ext>
            </a:extLst>
          </p:cNvPr>
          <p:cNvSpPr>
            <a:spLocks noChangeAspect="1"/>
          </p:cNvSpPr>
          <p:nvPr/>
        </p:nvSpPr>
        <p:spPr>
          <a:xfrm rot="16200000">
            <a:off x="5809945" y="342936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small GREEN 2 Oval 23">
            <a:extLst>
              <a:ext uri="{FF2B5EF4-FFF2-40B4-BE49-F238E27FC236}">
                <a16:creationId xmlns:a16="http://schemas.microsoft.com/office/drawing/2014/main" id="{6FF0153F-F60E-48FF-B983-B38F7DD4CB9B}"/>
              </a:ext>
            </a:extLst>
          </p:cNvPr>
          <p:cNvSpPr>
            <a:spLocks noChangeAspect="1"/>
          </p:cNvSpPr>
          <p:nvPr/>
        </p:nvSpPr>
        <p:spPr>
          <a:xfrm rot="16200000">
            <a:off x="5809945" y="323234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small BLUE 2 Oval 24">
            <a:extLst>
              <a:ext uri="{FF2B5EF4-FFF2-40B4-BE49-F238E27FC236}">
                <a16:creationId xmlns:a16="http://schemas.microsoft.com/office/drawing/2014/main" id="{BB30BF46-C279-4092-A038-5058F147A4C7}"/>
              </a:ext>
            </a:extLst>
          </p:cNvPr>
          <p:cNvSpPr>
            <a:spLocks noChangeAspect="1"/>
          </p:cNvSpPr>
          <p:nvPr/>
        </p:nvSpPr>
        <p:spPr>
          <a:xfrm rot="16200000">
            <a:off x="6028931" y="362976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7" name="small ORANGE 2 Oval 25">
            <a:extLst>
              <a:ext uri="{FF2B5EF4-FFF2-40B4-BE49-F238E27FC236}">
                <a16:creationId xmlns:a16="http://schemas.microsoft.com/office/drawing/2014/main" id="{92D98DE6-69F4-48F5-A74E-BFF95043C826}"/>
              </a:ext>
            </a:extLst>
          </p:cNvPr>
          <p:cNvSpPr>
            <a:spLocks noChangeAspect="1"/>
          </p:cNvSpPr>
          <p:nvPr/>
        </p:nvSpPr>
        <p:spPr>
          <a:xfrm rot="16200000">
            <a:off x="6028931" y="342936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8" name="small PURPLE 2 Oval 26">
            <a:extLst>
              <a:ext uri="{FF2B5EF4-FFF2-40B4-BE49-F238E27FC236}">
                <a16:creationId xmlns:a16="http://schemas.microsoft.com/office/drawing/2014/main" id="{5ECD157C-1D9E-4E3A-AD1D-80A6A37E512F}"/>
              </a:ext>
            </a:extLst>
          </p:cNvPr>
          <p:cNvSpPr>
            <a:spLocks noChangeAspect="1"/>
          </p:cNvSpPr>
          <p:nvPr/>
        </p:nvSpPr>
        <p:spPr>
          <a:xfrm rot="16200000">
            <a:off x="6028931" y="323234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9" name="big RED 2 Oval 27">
            <a:extLst>
              <a:ext uri="{FF2B5EF4-FFF2-40B4-BE49-F238E27FC236}">
                <a16:creationId xmlns:a16="http://schemas.microsoft.com/office/drawing/2014/main" id="{A04D16FC-30D7-4972-9788-1D2EED9F0794}"/>
              </a:ext>
            </a:extLst>
          </p:cNvPr>
          <p:cNvSpPr>
            <a:spLocks noChangeAspect="1"/>
          </p:cNvSpPr>
          <p:nvPr/>
        </p:nvSpPr>
        <p:spPr>
          <a:xfrm>
            <a:off x="5685166" y="320619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big YELLOW 2 Oval 28">
            <a:extLst>
              <a:ext uri="{FF2B5EF4-FFF2-40B4-BE49-F238E27FC236}">
                <a16:creationId xmlns:a16="http://schemas.microsoft.com/office/drawing/2014/main" id="{FC6BAE6C-55B9-483B-9D11-EBDA797AA524}"/>
              </a:ext>
            </a:extLst>
          </p:cNvPr>
          <p:cNvSpPr>
            <a:spLocks noChangeAspect="1"/>
          </p:cNvSpPr>
          <p:nvPr/>
        </p:nvSpPr>
        <p:spPr>
          <a:xfrm>
            <a:off x="5685166" y="320619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big GREEN 2 Oval 29">
            <a:extLst>
              <a:ext uri="{FF2B5EF4-FFF2-40B4-BE49-F238E27FC236}">
                <a16:creationId xmlns:a16="http://schemas.microsoft.com/office/drawing/2014/main" id="{D13495BF-FA85-4954-A414-6E8365FA7374}"/>
              </a:ext>
            </a:extLst>
          </p:cNvPr>
          <p:cNvSpPr>
            <a:spLocks noChangeAspect="1"/>
          </p:cNvSpPr>
          <p:nvPr/>
        </p:nvSpPr>
        <p:spPr>
          <a:xfrm>
            <a:off x="5685166" y="320619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big BLUE 2 Oval 30">
            <a:extLst>
              <a:ext uri="{FF2B5EF4-FFF2-40B4-BE49-F238E27FC236}">
                <a16:creationId xmlns:a16="http://schemas.microsoft.com/office/drawing/2014/main" id="{03607736-ECCB-4120-AD34-89285D12CA32}"/>
              </a:ext>
            </a:extLst>
          </p:cNvPr>
          <p:cNvSpPr>
            <a:spLocks noChangeAspect="1"/>
          </p:cNvSpPr>
          <p:nvPr/>
        </p:nvSpPr>
        <p:spPr>
          <a:xfrm>
            <a:off x="5685166" y="320619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big ORANGE 2 Oval 31">
            <a:extLst>
              <a:ext uri="{FF2B5EF4-FFF2-40B4-BE49-F238E27FC236}">
                <a16:creationId xmlns:a16="http://schemas.microsoft.com/office/drawing/2014/main" id="{1C9BCEBE-A7DA-4D87-B016-EF0EDAB12670}"/>
              </a:ext>
            </a:extLst>
          </p:cNvPr>
          <p:cNvSpPr>
            <a:spLocks noChangeAspect="1"/>
          </p:cNvSpPr>
          <p:nvPr/>
        </p:nvSpPr>
        <p:spPr>
          <a:xfrm>
            <a:off x="5685166" y="320619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4" name="big PURPLE 2 Oval 32">
            <a:extLst>
              <a:ext uri="{FF2B5EF4-FFF2-40B4-BE49-F238E27FC236}">
                <a16:creationId xmlns:a16="http://schemas.microsoft.com/office/drawing/2014/main" id="{B8AA2231-0797-4A4F-AE2B-2FDA1215794A}"/>
              </a:ext>
            </a:extLst>
          </p:cNvPr>
          <p:cNvSpPr>
            <a:spLocks noChangeAspect="1"/>
          </p:cNvSpPr>
          <p:nvPr/>
        </p:nvSpPr>
        <p:spPr>
          <a:xfrm>
            <a:off x="5685166" y="320619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5" name="small RED 3 Oval 21">
            <a:extLst>
              <a:ext uri="{FF2B5EF4-FFF2-40B4-BE49-F238E27FC236}">
                <a16:creationId xmlns:a16="http://schemas.microsoft.com/office/drawing/2014/main" id="{407E595A-9AD8-4F83-9255-B5330B840872}"/>
              </a:ext>
            </a:extLst>
          </p:cNvPr>
          <p:cNvSpPr>
            <a:spLocks noChangeAspect="1"/>
          </p:cNvSpPr>
          <p:nvPr/>
        </p:nvSpPr>
        <p:spPr>
          <a:xfrm rot="16200000">
            <a:off x="5809945" y="287362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small YELLOW 3 Oval 22">
            <a:extLst>
              <a:ext uri="{FF2B5EF4-FFF2-40B4-BE49-F238E27FC236}">
                <a16:creationId xmlns:a16="http://schemas.microsoft.com/office/drawing/2014/main" id="{2E73E39F-691A-4772-A3F4-DFBFD9D16809}"/>
              </a:ext>
            </a:extLst>
          </p:cNvPr>
          <p:cNvSpPr>
            <a:spLocks noChangeAspect="1"/>
          </p:cNvSpPr>
          <p:nvPr/>
        </p:nvSpPr>
        <p:spPr>
          <a:xfrm rot="16200000">
            <a:off x="5809945" y="267815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7" name="small GREEN 3 Oval 23">
            <a:extLst>
              <a:ext uri="{FF2B5EF4-FFF2-40B4-BE49-F238E27FC236}">
                <a16:creationId xmlns:a16="http://schemas.microsoft.com/office/drawing/2014/main" id="{8C0E0D19-DC74-481E-8116-C909EC6711B3}"/>
              </a:ext>
            </a:extLst>
          </p:cNvPr>
          <p:cNvSpPr>
            <a:spLocks noChangeAspect="1"/>
          </p:cNvSpPr>
          <p:nvPr/>
        </p:nvSpPr>
        <p:spPr>
          <a:xfrm rot="16200000">
            <a:off x="5809945" y="247771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small BLUE 3 Oval 24">
            <a:extLst>
              <a:ext uri="{FF2B5EF4-FFF2-40B4-BE49-F238E27FC236}">
                <a16:creationId xmlns:a16="http://schemas.microsoft.com/office/drawing/2014/main" id="{0C377492-CC23-43FE-B1B4-46B61A3DA608}"/>
              </a:ext>
            </a:extLst>
          </p:cNvPr>
          <p:cNvSpPr>
            <a:spLocks noChangeAspect="1"/>
          </p:cNvSpPr>
          <p:nvPr/>
        </p:nvSpPr>
        <p:spPr>
          <a:xfrm rot="16200000">
            <a:off x="6028931" y="287362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9" name="small ORANGE 3 Oval 25">
            <a:extLst>
              <a:ext uri="{FF2B5EF4-FFF2-40B4-BE49-F238E27FC236}">
                <a16:creationId xmlns:a16="http://schemas.microsoft.com/office/drawing/2014/main" id="{73AB1960-1629-41A9-A269-8513090EFF1F}"/>
              </a:ext>
            </a:extLst>
          </p:cNvPr>
          <p:cNvSpPr>
            <a:spLocks noChangeAspect="1"/>
          </p:cNvSpPr>
          <p:nvPr/>
        </p:nvSpPr>
        <p:spPr>
          <a:xfrm rot="16200000">
            <a:off x="6028931" y="267815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0" name="small PURPLE 3 Oval 26">
            <a:extLst>
              <a:ext uri="{FF2B5EF4-FFF2-40B4-BE49-F238E27FC236}">
                <a16:creationId xmlns:a16="http://schemas.microsoft.com/office/drawing/2014/main" id="{4E9A38FA-4692-4A14-ADF2-AA3595B9E736}"/>
              </a:ext>
            </a:extLst>
          </p:cNvPr>
          <p:cNvSpPr>
            <a:spLocks noChangeAspect="1"/>
          </p:cNvSpPr>
          <p:nvPr/>
        </p:nvSpPr>
        <p:spPr>
          <a:xfrm rot="16200000">
            <a:off x="6028931" y="247771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1" name="big RED 3 Oval 27">
            <a:extLst>
              <a:ext uri="{FF2B5EF4-FFF2-40B4-BE49-F238E27FC236}">
                <a16:creationId xmlns:a16="http://schemas.microsoft.com/office/drawing/2014/main" id="{E77379D3-47CC-472E-AE83-3ADC1D763F57}"/>
              </a:ext>
            </a:extLst>
          </p:cNvPr>
          <p:cNvSpPr>
            <a:spLocks noChangeAspect="1"/>
          </p:cNvSpPr>
          <p:nvPr/>
        </p:nvSpPr>
        <p:spPr>
          <a:xfrm>
            <a:off x="5665945" y="245647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big YELLOW 3 Oval 28">
            <a:extLst>
              <a:ext uri="{FF2B5EF4-FFF2-40B4-BE49-F238E27FC236}">
                <a16:creationId xmlns:a16="http://schemas.microsoft.com/office/drawing/2014/main" id="{08990E46-8F98-4848-90B2-D0585C1A9C65}"/>
              </a:ext>
            </a:extLst>
          </p:cNvPr>
          <p:cNvSpPr>
            <a:spLocks noChangeAspect="1"/>
          </p:cNvSpPr>
          <p:nvPr/>
        </p:nvSpPr>
        <p:spPr>
          <a:xfrm>
            <a:off x="5665945" y="245647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big GREEN 3 Oval 29">
            <a:extLst>
              <a:ext uri="{FF2B5EF4-FFF2-40B4-BE49-F238E27FC236}">
                <a16:creationId xmlns:a16="http://schemas.microsoft.com/office/drawing/2014/main" id="{529CE550-049E-4173-80CD-BBEBBC7756E9}"/>
              </a:ext>
            </a:extLst>
          </p:cNvPr>
          <p:cNvSpPr>
            <a:spLocks noChangeAspect="1"/>
          </p:cNvSpPr>
          <p:nvPr/>
        </p:nvSpPr>
        <p:spPr>
          <a:xfrm>
            <a:off x="5665945" y="245647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big BLUE 3 Oval 30">
            <a:extLst>
              <a:ext uri="{FF2B5EF4-FFF2-40B4-BE49-F238E27FC236}">
                <a16:creationId xmlns:a16="http://schemas.microsoft.com/office/drawing/2014/main" id="{1D1A58E6-2396-47E3-8C65-909209DE2650}"/>
              </a:ext>
            </a:extLst>
          </p:cNvPr>
          <p:cNvSpPr>
            <a:spLocks noChangeAspect="1"/>
          </p:cNvSpPr>
          <p:nvPr/>
        </p:nvSpPr>
        <p:spPr>
          <a:xfrm>
            <a:off x="5665945" y="245647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5" name="big ORANGE 3 Oval 31">
            <a:extLst>
              <a:ext uri="{FF2B5EF4-FFF2-40B4-BE49-F238E27FC236}">
                <a16:creationId xmlns:a16="http://schemas.microsoft.com/office/drawing/2014/main" id="{A3CD728B-078D-4F85-88AF-42388C5FD27C}"/>
              </a:ext>
            </a:extLst>
          </p:cNvPr>
          <p:cNvSpPr>
            <a:spLocks noChangeAspect="1"/>
          </p:cNvSpPr>
          <p:nvPr/>
        </p:nvSpPr>
        <p:spPr>
          <a:xfrm>
            <a:off x="5665945" y="245647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6" name="big PURPLE 3   Oval 32">
            <a:extLst>
              <a:ext uri="{FF2B5EF4-FFF2-40B4-BE49-F238E27FC236}">
                <a16:creationId xmlns:a16="http://schemas.microsoft.com/office/drawing/2014/main" id="{1C5FC659-9191-4974-BAB3-A58E1BCCC2AF}"/>
              </a:ext>
            </a:extLst>
          </p:cNvPr>
          <p:cNvSpPr>
            <a:spLocks noChangeAspect="1"/>
          </p:cNvSpPr>
          <p:nvPr/>
        </p:nvSpPr>
        <p:spPr>
          <a:xfrm>
            <a:off x="5665945" y="245647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7" name="small RED 4 Oval 21">
            <a:extLst>
              <a:ext uri="{FF2B5EF4-FFF2-40B4-BE49-F238E27FC236}">
                <a16:creationId xmlns:a16="http://schemas.microsoft.com/office/drawing/2014/main" id="{A9E5294D-56A5-4B3F-9C95-9DB572F59DE0}"/>
              </a:ext>
            </a:extLst>
          </p:cNvPr>
          <p:cNvSpPr>
            <a:spLocks noChangeAspect="1"/>
          </p:cNvSpPr>
          <p:nvPr/>
        </p:nvSpPr>
        <p:spPr>
          <a:xfrm rot="16200000">
            <a:off x="5809945" y="211085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8" name="small YELLOW 4 Oval 22">
            <a:extLst>
              <a:ext uri="{FF2B5EF4-FFF2-40B4-BE49-F238E27FC236}">
                <a16:creationId xmlns:a16="http://schemas.microsoft.com/office/drawing/2014/main" id="{32F7E3D5-4D22-415B-A283-376157712261}"/>
              </a:ext>
            </a:extLst>
          </p:cNvPr>
          <p:cNvSpPr>
            <a:spLocks noChangeAspect="1"/>
          </p:cNvSpPr>
          <p:nvPr/>
        </p:nvSpPr>
        <p:spPr>
          <a:xfrm rot="16200000">
            <a:off x="5809945" y="191124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9" name="small GREEN 4 Oval 23">
            <a:extLst>
              <a:ext uri="{FF2B5EF4-FFF2-40B4-BE49-F238E27FC236}">
                <a16:creationId xmlns:a16="http://schemas.microsoft.com/office/drawing/2014/main" id="{DC144705-95CF-421F-84D3-90F119864C0A}"/>
              </a:ext>
            </a:extLst>
          </p:cNvPr>
          <p:cNvSpPr>
            <a:spLocks noChangeAspect="1"/>
          </p:cNvSpPr>
          <p:nvPr/>
        </p:nvSpPr>
        <p:spPr>
          <a:xfrm rot="16200000">
            <a:off x="5809945" y="171547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small BLUE 4 Oval 24">
            <a:extLst>
              <a:ext uri="{FF2B5EF4-FFF2-40B4-BE49-F238E27FC236}">
                <a16:creationId xmlns:a16="http://schemas.microsoft.com/office/drawing/2014/main" id="{0ECF9511-2942-4964-BB69-BEFD86F45E1A}"/>
              </a:ext>
            </a:extLst>
          </p:cNvPr>
          <p:cNvSpPr>
            <a:spLocks noChangeAspect="1"/>
          </p:cNvSpPr>
          <p:nvPr/>
        </p:nvSpPr>
        <p:spPr>
          <a:xfrm rot="16200000">
            <a:off x="6028931" y="211085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small ORANGE 4 Oval 25">
            <a:extLst>
              <a:ext uri="{FF2B5EF4-FFF2-40B4-BE49-F238E27FC236}">
                <a16:creationId xmlns:a16="http://schemas.microsoft.com/office/drawing/2014/main" id="{4A54F431-613D-4431-BAD6-27FD09A349C4}"/>
              </a:ext>
            </a:extLst>
          </p:cNvPr>
          <p:cNvSpPr>
            <a:spLocks noChangeAspect="1"/>
          </p:cNvSpPr>
          <p:nvPr/>
        </p:nvSpPr>
        <p:spPr>
          <a:xfrm rot="16200000">
            <a:off x="6028931" y="191124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small PURPLE 4 Oval 26">
            <a:extLst>
              <a:ext uri="{FF2B5EF4-FFF2-40B4-BE49-F238E27FC236}">
                <a16:creationId xmlns:a16="http://schemas.microsoft.com/office/drawing/2014/main" id="{FAD5F7C1-0D2D-42DA-967B-750B9AAEBF75}"/>
              </a:ext>
            </a:extLst>
          </p:cNvPr>
          <p:cNvSpPr>
            <a:spLocks noChangeAspect="1"/>
          </p:cNvSpPr>
          <p:nvPr/>
        </p:nvSpPr>
        <p:spPr>
          <a:xfrm rot="16200000">
            <a:off x="6028931" y="171547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3" name="big RED 4 Oval 27">
            <a:extLst>
              <a:ext uri="{FF2B5EF4-FFF2-40B4-BE49-F238E27FC236}">
                <a16:creationId xmlns:a16="http://schemas.microsoft.com/office/drawing/2014/main" id="{89DC2257-0EBB-46FF-B772-7F10508000CD}"/>
              </a:ext>
            </a:extLst>
          </p:cNvPr>
          <p:cNvSpPr>
            <a:spLocks noChangeAspect="1"/>
          </p:cNvSpPr>
          <p:nvPr/>
        </p:nvSpPr>
        <p:spPr>
          <a:xfrm>
            <a:off x="5685166" y="169913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4" name="big YELLOW 4 Oval 28">
            <a:extLst>
              <a:ext uri="{FF2B5EF4-FFF2-40B4-BE49-F238E27FC236}">
                <a16:creationId xmlns:a16="http://schemas.microsoft.com/office/drawing/2014/main" id="{B5777D89-680E-434B-946B-581342A61A15}"/>
              </a:ext>
            </a:extLst>
          </p:cNvPr>
          <p:cNvSpPr>
            <a:spLocks noChangeAspect="1"/>
          </p:cNvSpPr>
          <p:nvPr/>
        </p:nvSpPr>
        <p:spPr>
          <a:xfrm>
            <a:off x="5685166" y="169913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5" name="big GREEN 4 Oval 29">
            <a:extLst>
              <a:ext uri="{FF2B5EF4-FFF2-40B4-BE49-F238E27FC236}">
                <a16:creationId xmlns:a16="http://schemas.microsoft.com/office/drawing/2014/main" id="{6C5DC719-C0E9-4EFB-9A97-72453E2FEB72}"/>
              </a:ext>
            </a:extLst>
          </p:cNvPr>
          <p:cNvSpPr>
            <a:spLocks noChangeAspect="1"/>
          </p:cNvSpPr>
          <p:nvPr/>
        </p:nvSpPr>
        <p:spPr>
          <a:xfrm>
            <a:off x="5685166" y="169913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big BLUE 4 Oval 30">
            <a:extLst>
              <a:ext uri="{FF2B5EF4-FFF2-40B4-BE49-F238E27FC236}">
                <a16:creationId xmlns:a16="http://schemas.microsoft.com/office/drawing/2014/main" id="{06F28007-0027-4502-8993-30C1C1DC6E84}"/>
              </a:ext>
            </a:extLst>
          </p:cNvPr>
          <p:cNvSpPr>
            <a:spLocks noChangeAspect="1"/>
          </p:cNvSpPr>
          <p:nvPr/>
        </p:nvSpPr>
        <p:spPr>
          <a:xfrm>
            <a:off x="5685166" y="169913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big ORANGE 4 Oval 31">
            <a:extLst>
              <a:ext uri="{FF2B5EF4-FFF2-40B4-BE49-F238E27FC236}">
                <a16:creationId xmlns:a16="http://schemas.microsoft.com/office/drawing/2014/main" id="{9458AC32-42B6-4330-A38C-BD39B83CF7DB}"/>
              </a:ext>
            </a:extLst>
          </p:cNvPr>
          <p:cNvSpPr>
            <a:spLocks noChangeAspect="1"/>
          </p:cNvSpPr>
          <p:nvPr/>
        </p:nvSpPr>
        <p:spPr>
          <a:xfrm>
            <a:off x="5685166" y="169913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big PURPLE 4 Oval 32">
            <a:extLst>
              <a:ext uri="{FF2B5EF4-FFF2-40B4-BE49-F238E27FC236}">
                <a16:creationId xmlns:a16="http://schemas.microsoft.com/office/drawing/2014/main" id="{F0FD3D20-8C68-48B6-9BF6-DED9476A7714}"/>
              </a:ext>
            </a:extLst>
          </p:cNvPr>
          <p:cNvSpPr>
            <a:spLocks noChangeAspect="1"/>
          </p:cNvSpPr>
          <p:nvPr/>
        </p:nvSpPr>
        <p:spPr>
          <a:xfrm>
            <a:off x="5685166" y="169913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9" name="small RED 1 Oval 21">
            <a:extLst>
              <a:ext uri="{FF2B5EF4-FFF2-40B4-BE49-F238E27FC236}">
                <a16:creationId xmlns:a16="http://schemas.microsoft.com/office/drawing/2014/main" id="{156D5EF1-EC24-4D77-B0CD-393F317FE8DF}"/>
              </a:ext>
            </a:extLst>
          </p:cNvPr>
          <p:cNvSpPr>
            <a:spLocks noChangeAspect="1"/>
          </p:cNvSpPr>
          <p:nvPr/>
        </p:nvSpPr>
        <p:spPr>
          <a:xfrm rot="16200000">
            <a:off x="6552280" y="439647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0" name="small YELLOW 1 Oval 22">
            <a:extLst>
              <a:ext uri="{FF2B5EF4-FFF2-40B4-BE49-F238E27FC236}">
                <a16:creationId xmlns:a16="http://schemas.microsoft.com/office/drawing/2014/main" id="{A945477D-E3F0-4AFE-B40E-D05E11757F82}"/>
              </a:ext>
            </a:extLst>
          </p:cNvPr>
          <p:cNvSpPr>
            <a:spLocks noChangeAspect="1"/>
          </p:cNvSpPr>
          <p:nvPr/>
        </p:nvSpPr>
        <p:spPr>
          <a:xfrm rot="16200000">
            <a:off x="6552280" y="419914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1" name="small GREEN 1 Oval 23">
            <a:extLst>
              <a:ext uri="{FF2B5EF4-FFF2-40B4-BE49-F238E27FC236}">
                <a16:creationId xmlns:a16="http://schemas.microsoft.com/office/drawing/2014/main" id="{1314299F-A4E1-4397-B840-C5618DBB26BE}"/>
              </a:ext>
            </a:extLst>
          </p:cNvPr>
          <p:cNvSpPr>
            <a:spLocks noChangeAspect="1"/>
          </p:cNvSpPr>
          <p:nvPr/>
        </p:nvSpPr>
        <p:spPr>
          <a:xfrm rot="16200000">
            <a:off x="6552280" y="400061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2" name="small BLUE 1 Oval 24">
            <a:extLst>
              <a:ext uri="{FF2B5EF4-FFF2-40B4-BE49-F238E27FC236}">
                <a16:creationId xmlns:a16="http://schemas.microsoft.com/office/drawing/2014/main" id="{802ED77C-B84C-4629-A0F1-11C02D9E2AB0}"/>
              </a:ext>
            </a:extLst>
          </p:cNvPr>
          <p:cNvSpPr>
            <a:spLocks noChangeAspect="1"/>
          </p:cNvSpPr>
          <p:nvPr/>
        </p:nvSpPr>
        <p:spPr>
          <a:xfrm rot="16200000">
            <a:off x="6771266" y="439647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3" name="small ORANGE 1 Oval 25">
            <a:extLst>
              <a:ext uri="{FF2B5EF4-FFF2-40B4-BE49-F238E27FC236}">
                <a16:creationId xmlns:a16="http://schemas.microsoft.com/office/drawing/2014/main" id="{661F76BA-29AF-41E8-BE11-B558996A7F4D}"/>
              </a:ext>
            </a:extLst>
          </p:cNvPr>
          <p:cNvSpPr>
            <a:spLocks noChangeAspect="1"/>
          </p:cNvSpPr>
          <p:nvPr/>
        </p:nvSpPr>
        <p:spPr>
          <a:xfrm rot="16200000">
            <a:off x="6771266" y="419914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small PURPLE 1 Oval 26">
            <a:extLst>
              <a:ext uri="{FF2B5EF4-FFF2-40B4-BE49-F238E27FC236}">
                <a16:creationId xmlns:a16="http://schemas.microsoft.com/office/drawing/2014/main" id="{9418E455-1FC8-4F50-BAC7-E0AB59789243}"/>
              </a:ext>
            </a:extLst>
          </p:cNvPr>
          <p:cNvSpPr>
            <a:spLocks noChangeAspect="1"/>
          </p:cNvSpPr>
          <p:nvPr/>
        </p:nvSpPr>
        <p:spPr>
          <a:xfrm rot="16200000">
            <a:off x="6771266" y="400061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5" name="big RED 1 Oval 27">
            <a:extLst>
              <a:ext uri="{FF2B5EF4-FFF2-40B4-BE49-F238E27FC236}">
                <a16:creationId xmlns:a16="http://schemas.microsoft.com/office/drawing/2014/main" id="{123BC6C4-DBC8-48BF-B294-2F4EF0F1945A}"/>
              </a:ext>
            </a:extLst>
          </p:cNvPr>
          <p:cNvSpPr>
            <a:spLocks noChangeAspect="1"/>
          </p:cNvSpPr>
          <p:nvPr/>
        </p:nvSpPr>
        <p:spPr>
          <a:xfrm>
            <a:off x="6418585" y="397580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6" name="big YELLOW 1 Oval 28">
            <a:extLst>
              <a:ext uri="{FF2B5EF4-FFF2-40B4-BE49-F238E27FC236}">
                <a16:creationId xmlns:a16="http://schemas.microsoft.com/office/drawing/2014/main" id="{99733049-3E48-47A2-A00C-BE4DBA5FE485}"/>
              </a:ext>
            </a:extLst>
          </p:cNvPr>
          <p:cNvSpPr>
            <a:spLocks noChangeAspect="1"/>
          </p:cNvSpPr>
          <p:nvPr/>
        </p:nvSpPr>
        <p:spPr>
          <a:xfrm>
            <a:off x="6418585" y="397580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7" name="big GREEN 1 Oval 29">
            <a:extLst>
              <a:ext uri="{FF2B5EF4-FFF2-40B4-BE49-F238E27FC236}">
                <a16:creationId xmlns:a16="http://schemas.microsoft.com/office/drawing/2014/main" id="{C141DFF4-B31A-441F-8C02-E379640D8979}"/>
              </a:ext>
            </a:extLst>
          </p:cNvPr>
          <p:cNvSpPr>
            <a:spLocks noChangeAspect="1"/>
          </p:cNvSpPr>
          <p:nvPr/>
        </p:nvSpPr>
        <p:spPr>
          <a:xfrm>
            <a:off x="6418585" y="397580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8" name="big BLUE1 Oval 30">
            <a:extLst>
              <a:ext uri="{FF2B5EF4-FFF2-40B4-BE49-F238E27FC236}">
                <a16:creationId xmlns:a16="http://schemas.microsoft.com/office/drawing/2014/main" id="{F5861445-906B-4152-9DD7-F797B0C686AA}"/>
              </a:ext>
            </a:extLst>
          </p:cNvPr>
          <p:cNvSpPr>
            <a:spLocks noChangeAspect="1"/>
          </p:cNvSpPr>
          <p:nvPr/>
        </p:nvSpPr>
        <p:spPr>
          <a:xfrm>
            <a:off x="6418585" y="397580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9" name="big ORANGE 1 Oval 31">
            <a:extLst>
              <a:ext uri="{FF2B5EF4-FFF2-40B4-BE49-F238E27FC236}">
                <a16:creationId xmlns:a16="http://schemas.microsoft.com/office/drawing/2014/main" id="{9A3F909F-B6AA-4FCA-8CD6-3EEBABF6573E}"/>
              </a:ext>
            </a:extLst>
          </p:cNvPr>
          <p:cNvSpPr>
            <a:spLocks noChangeAspect="1"/>
          </p:cNvSpPr>
          <p:nvPr/>
        </p:nvSpPr>
        <p:spPr>
          <a:xfrm>
            <a:off x="6418585" y="397580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0" name="big PURPLE 1  Oval 32">
            <a:extLst>
              <a:ext uri="{FF2B5EF4-FFF2-40B4-BE49-F238E27FC236}">
                <a16:creationId xmlns:a16="http://schemas.microsoft.com/office/drawing/2014/main" id="{E62614C5-4C76-4C51-8318-41B91FCB3DF5}"/>
              </a:ext>
            </a:extLst>
          </p:cNvPr>
          <p:cNvSpPr>
            <a:spLocks noChangeAspect="1"/>
          </p:cNvSpPr>
          <p:nvPr/>
        </p:nvSpPr>
        <p:spPr>
          <a:xfrm>
            <a:off x="6418585" y="397580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1" name="white 4  Oval 38">
            <a:extLst>
              <a:ext uri="{FF2B5EF4-FFF2-40B4-BE49-F238E27FC236}">
                <a16:creationId xmlns:a16="http://schemas.microsoft.com/office/drawing/2014/main" id="{65BD04AC-C1A6-4659-B19F-087CDF842652}"/>
              </a:ext>
            </a:extLst>
          </p:cNvPr>
          <p:cNvSpPr/>
          <p:nvPr/>
        </p:nvSpPr>
        <p:spPr>
          <a:xfrm>
            <a:off x="6449841" y="508615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2" name="white 3 Oval 39">
            <a:extLst>
              <a:ext uri="{FF2B5EF4-FFF2-40B4-BE49-F238E27FC236}">
                <a16:creationId xmlns:a16="http://schemas.microsoft.com/office/drawing/2014/main" id="{0A75E7F7-360A-4BC9-B1C9-7982F168C4B9}"/>
              </a:ext>
            </a:extLst>
          </p:cNvPr>
          <p:cNvSpPr/>
          <p:nvPr/>
        </p:nvSpPr>
        <p:spPr>
          <a:xfrm>
            <a:off x="6750742" y="478128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3" name="white 2 Oval 40">
            <a:extLst>
              <a:ext uri="{FF2B5EF4-FFF2-40B4-BE49-F238E27FC236}">
                <a16:creationId xmlns:a16="http://schemas.microsoft.com/office/drawing/2014/main" id="{6F6EDFA3-AA2B-4EDA-9487-2FA379D5BFA0}"/>
              </a:ext>
            </a:extLst>
          </p:cNvPr>
          <p:cNvSpPr/>
          <p:nvPr/>
        </p:nvSpPr>
        <p:spPr>
          <a:xfrm>
            <a:off x="6750720" y="5086154"/>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4" name="white 1  Oval 41">
            <a:extLst>
              <a:ext uri="{FF2B5EF4-FFF2-40B4-BE49-F238E27FC236}">
                <a16:creationId xmlns:a16="http://schemas.microsoft.com/office/drawing/2014/main" id="{DBDBAF40-50EF-402E-9F3D-B335CA91C282}"/>
              </a:ext>
            </a:extLst>
          </p:cNvPr>
          <p:cNvSpPr/>
          <p:nvPr/>
        </p:nvSpPr>
        <p:spPr>
          <a:xfrm>
            <a:off x="6449841" y="478128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black 2 green Oval 42">
            <a:extLst>
              <a:ext uri="{FF2B5EF4-FFF2-40B4-BE49-F238E27FC236}">
                <a16:creationId xmlns:a16="http://schemas.microsoft.com/office/drawing/2014/main" id="{93E19C41-6FA1-43CC-BEA8-4B3D2B33ACC8}"/>
              </a:ext>
            </a:extLst>
          </p:cNvPr>
          <p:cNvSpPr/>
          <p:nvPr/>
        </p:nvSpPr>
        <p:spPr>
          <a:xfrm>
            <a:off x="6750720" y="508615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black 1 purple Oval 43">
            <a:extLst>
              <a:ext uri="{FF2B5EF4-FFF2-40B4-BE49-F238E27FC236}">
                <a16:creationId xmlns:a16="http://schemas.microsoft.com/office/drawing/2014/main" id="{BAA06E2A-7E6F-4A5F-8316-4CC7899C97DE}"/>
              </a:ext>
            </a:extLst>
          </p:cNvPr>
          <p:cNvSpPr/>
          <p:nvPr/>
        </p:nvSpPr>
        <p:spPr>
          <a:xfrm>
            <a:off x="6449841" y="478128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black 3 yellow Oval 44">
            <a:extLst>
              <a:ext uri="{FF2B5EF4-FFF2-40B4-BE49-F238E27FC236}">
                <a16:creationId xmlns:a16="http://schemas.microsoft.com/office/drawing/2014/main" id="{58981C23-B838-4B68-8B15-E1939552ECA9}"/>
              </a:ext>
            </a:extLst>
          </p:cNvPr>
          <p:cNvSpPr/>
          <p:nvPr/>
        </p:nvSpPr>
        <p:spPr>
          <a:xfrm>
            <a:off x="6750742" y="478128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8" name="black 4 red Oval 45">
            <a:extLst>
              <a:ext uri="{FF2B5EF4-FFF2-40B4-BE49-F238E27FC236}">
                <a16:creationId xmlns:a16="http://schemas.microsoft.com/office/drawing/2014/main" id="{671F60C2-D932-4D81-A825-C260266D8BA5}"/>
              </a:ext>
            </a:extLst>
          </p:cNvPr>
          <p:cNvSpPr/>
          <p:nvPr/>
        </p:nvSpPr>
        <p:spPr>
          <a:xfrm>
            <a:off x="6449841" y="5086154"/>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9" name="cover 4 Rectangle 54">
            <a:extLst>
              <a:ext uri="{FF2B5EF4-FFF2-40B4-BE49-F238E27FC236}">
                <a16:creationId xmlns:a16="http://schemas.microsoft.com/office/drawing/2014/main" id="{541924C5-87D3-491B-B429-0575933610A6}"/>
              </a:ext>
            </a:extLst>
          </p:cNvPr>
          <p:cNvSpPr/>
          <p:nvPr/>
        </p:nvSpPr>
        <p:spPr>
          <a:xfrm>
            <a:off x="6408280"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cover 3 Rectangle 55">
            <a:extLst>
              <a:ext uri="{FF2B5EF4-FFF2-40B4-BE49-F238E27FC236}">
                <a16:creationId xmlns:a16="http://schemas.microsoft.com/office/drawing/2014/main" id="{806450F3-0D5F-4120-B816-8C854DDC0125}"/>
              </a:ext>
            </a:extLst>
          </p:cNvPr>
          <p:cNvSpPr/>
          <p:nvPr/>
        </p:nvSpPr>
        <p:spPr>
          <a:xfrm>
            <a:off x="6408280"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1" name="cover 1 Rectangle 57">
            <a:extLst>
              <a:ext uri="{FF2B5EF4-FFF2-40B4-BE49-F238E27FC236}">
                <a16:creationId xmlns:a16="http://schemas.microsoft.com/office/drawing/2014/main" id="{7DCE5ACE-4DBB-4DEE-B28C-348FCD2C8BA9}"/>
              </a:ext>
            </a:extLst>
          </p:cNvPr>
          <p:cNvSpPr/>
          <p:nvPr/>
        </p:nvSpPr>
        <p:spPr>
          <a:xfrm>
            <a:off x="6408280"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cover 2 Rectangle 56">
            <a:extLst>
              <a:ext uri="{FF2B5EF4-FFF2-40B4-BE49-F238E27FC236}">
                <a16:creationId xmlns:a16="http://schemas.microsoft.com/office/drawing/2014/main" id="{2239BF20-D045-4DDD-B418-C35AF0E60AA2}"/>
              </a:ext>
            </a:extLst>
          </p:cNvPr>
          <p:cNvSpPr/>
          <p:nvPr/>
        </p:nvSpPr>
        <p:spPr>
          <a:xfrm>
            <a:off x="6408280"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small RED 2 Oval 21">
            <a:extLst>
              <a:ext uri="{FF2B5EF4-FFF2-40B4-BE49-F238E27FC236}">
                <a16:creationId xmlns:a16="http://schemas.microsoft.com/office/drawing/2014/main" id="{B5A7E4AB-C756-496B-839A-4E35CED91203}"/>
              </a:ext>
            </a:extLst>
          </p:cNvPr>
          <p:cNvSpPr>
            <a:spLocks noChangeAspect="1"/>
          </p:cNvSpPr>
          <p:nvPr/>
        </p:nvSpPr>
        <p:spPr>
          <a:xfrm rot="16200000">
            <a:off x="6552280" y="363448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small YELLOW 2 Oval 22">
            <a:extLst>
              <a:ext uri="{FF2B5EF4-FFF2-40B4-BE49-F238E27FC236}">
                <a16:creationId xmlns:a16="http://schemas.microsoft.com/office/drawing/2014/main" id="{D5BFF32A-78E0-48DD-A5A4-F3B84D923A8E}"/>
              </a:ext>
            </a:extLst>
          </p:cNvPr>
          <p:cNvSpPr>
            <a:spLocks noChangeAspect="1"/>
          </p:cNvSpPr>
          <p:nvPr/>
        </p:nvSpPr>
        <p:spPr>
          <a:xfrm rot="16200000">
            <a:off x="6552280" y="3434081"/>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small GREEN 2 Oval 23">
            <a:extLst>
              <a:ext uri="{FF2B5EF4-FFF2-40B4-BE49-F238E27FC236}">
                <a16:creationId xmlns:a16="http://schemas.microsoft.com/office/drawing/2014/main" id="{E3C05525-C41A-4AA0-BE7A-FD1E79E6071F}"/>
              </a:ext>
            </a:extLst>
          </p:cNvPr>
          <p:cNvSpPr>
            <a:spLocks noChangeAspect="1"/>
          </p:cNvSpPr>
          <p:nvPr/>
        </p:nvSpPr>
        <p:spPr>
          <a:xfrm rot="16200000">
            <a:off x="6552280" y="323706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6" name="small BLUE 2 Oval 24">
            <a:extLst>
              <a:ext uri="{FF2B5EF4-FFF2-40B4-BE49-F238E27FC236}">
                <a16:creationId xmlns:a16="http://schemas.microsoft.com/office/drawing/2014/main" id="{1381D0B6-38EC-4C88-84D7-EA240086F897}"/>
              </a:ext>
            </a:extLst>
          </p:cNvPr>
          <p:cNvSpPr>
            <a:spLocks noChangeAspect="1"/>
          </p:cNvSpPr>
          <p:nvPr/>
        </p:nvSpPr>
        <p:spPr>
          <a:xfrm rot="16200000">
            <a:off x="6771266" y="363448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7" name="small ORANGE 2 Oval 25">
            <a:extLst>
              <a:ext uri="{FF2B5EF4-FFF2-40B4-BE49-F238E27FC236}">
                <a16:creationId xmlns:a16="http://schemas.microsoft.com/office/drawing/2014/main" id="{5C63496D-8410-42EE-B269-DA5848975BDC}"/>
              </a:ext>
            </a:extLst>
          </p:cNvPr>
          <p:cNvSpPr>
            <a:spLocks noChangeAspect="1"/>
          </p:cNvSpPr>
          <p:nvPr/>
        </p:nvSpPr>
        <p:spPr>
          <a:xfrm rot="16200000">
            <a:off x="6771266" y="3434081"/>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8" name="small PURPLE 2 Oval 26">
            <a:extLst>
              <a:ext uri="{FF2B5EF4-FFF2-40B4-BE49-F238E27FC236}">
                <a16:creationId xmlns:a16="http://schemas.microsoft.com/office/drawing/2014/main" id="{F3858FE4-C135-4A85-A283-FBF5CE74791B}"/>
              </a:ext>
            </a:extLst>
          </p:cNvPr>
          <p:cNvSpPr>
            <a:spLocks noChangeAspect="1"/>
          </p:cNvSpPr>
          <p:nvPr/>
        </p:nvSpPr>
        <p:spPr>
          <a:xfrm rot="16200000">
            <a:off x="6771266" y="323706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9" name="big RED 2 Oval 27">
            <a:extLst>
              <a:ext uri="{FF2B5EF4-FFF2-40B4-BE49-F238E27FC236}">
                <a16:creationId xmlns:a16="http://schemas.microsoft.com/office/drawing/2014/main" id="{F853DF24-5B2C-47CB-87CB-ED8BC720E44E}"/>
              </a:ext>
            </a:extLst>
          </p:cNvPr>
          <p:cNvSpPr>
            <a:spLocks noChangeAspect="1"/>
          </p:cNvSpPr>
          <p:nvPr/>
        </p:nvSpPr>
        <p:spPr>
          <a:xfrm>
            <a:off x="6427501" y="321090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big YELLOW 2 Oval 28">
            <a:extLst>
              <a:ext uri="{FF2B5EF4-FFF2-40B4-BE49-F238E27FC236}">
                <a16:creationId xmlns:a16="http://schemas.microsoft.com/office/drawing/2014/main" id="{05F131EB-AEA4-45C0-9D34-F430C42B59B2}"/>
              </a:ext>
            </a:extLst>
          </p:cNvPr>
          <p:cNvSpPr>
            <a:spLocks noChangeAspect="1"/>
          </p:cNvSpPr>
          <p:nvPr/>
        </p:nvSpPr>
        <p:spPr>
          <a:xfrm>
            <a:off x="6427501" y="321090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big GREEN 2 Oval 29">
            <a:extLst>
              <a:ext uri="{FF2B5EF4-FFF2-40B4-BE49-F238E27FC236}">
                <a16:creationId xmlns:a16="http://schemas.microsoft.com/office/drawing/2014/main" id="{CD248C13-DE71-48D7-84A4-F156D86A00BD}"/>
              </a:ext>
            </a:extLst>
          </p:cNvPr>
          <p:cNvSpPr>
            <a:spLocks noChangeAspect="1"/>
          </p:cNvSpPr>
          <p:nvPr/>
        </p:nvSpPr>
        <p:spPr>
          <a:xfrm>
            <a:off x="6427501" y="321090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big BLUE 2 Oval 30">
            <a:extLst>
              <a:ext uri="{FF2B5EF4-FFF2-40B4-BE49-F238E27FC236}">
                <a16:creationId xmlns:a16="http://schemas.microsoft.com/office/drawing/2014/main" id="{6C442A75-A786-447D-8A3F-6BC8237009DF}"/>
              </a:ext>
            </a:extLst>
          </p:cNvPr>
          <p:cNvSpPr>
            <a:spLocks noChangeAspect="1"/>
          </p:cNvSpPr>
          <p:nvPr/>
        </p:nvSpPr>
        <p:spPr>
          <a:xfrm>
            <a:off x="6427501" y="321090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big ORANGE 2 Oval 31">
            <a:extLst>
              <a:ext uri="{FF2B5EF4-FFF2-40B4-BE49-F238E27FC236}">
                <a16:creationId xmlns:a16="http://schemas.microsoft.com/office/drawing/2014/main" id="{8818A73A-328C-41EB-B8A0-69B207C62386}"/>
              </a:ext>
            </a:extLst>
          </p:cNvPr>
          <p:cNvSpPr>
            <a:spLocks noChangeAspect="1"/>
          </p:cNvSpPr>
          <p:nvPr/>
        </p:nvSpPr>
        <p:spPr>
          <a:xfrm>
            <a:off x="6427501" y="321090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big PURPLE 2 Oval 32">
            <a:extLst>
              <a:ext uri="{FF2B5EF4-FFF2-40B4-BE49-F238E27FC236}">
                <a16:creationId xmlns:a16="http://schemas.microsoft.com/office/drawing/2014/main" id="{DE7404A4-2C96-480A-96A2-8241CF904B4C}"/>
              </a:ext>
            </a:extLst>
          </p:cNvPr>
          <p:cNvSpPr>
            <a:spLocks noChangeAspect="1"/>
          </p:cNvSpPr>
          <p:nvPr/>
        </p:nvSpPr>
        <p:spPr>
          <a:xfrm>
            <a:off x="6427501" y="321090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small RED 3 Oval 21">
            <a:extLst>
              <a:ext uri="{FF2B5EF4-FFF2-40B4-BE49-F238E27FC236}">
                <a16:creationId xmlns:a16="http://schemas.microsoft.com/office/drawing/2014/main" id="{4E219F8A-0E33-451A-BA59-FA8A2C9316C1}"/>
              </a:ext>
            </a:extLst>
          </p:cNvPr>
          <p:cNvSpPr>
            <a:spLocks noChangeAspect="1"/>
          </p:cNvSpPr>
          <p:nvPr/>
        </p:nvSpPr>
        <p:spPr>
          <a:xfrm rot="16200000">
            <a:off x="6552280" y="287834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small YELLOW 3 Oval 22">
            <a:extLst>
              <a:ext uri="{FF2B5EF4-FFF2-40B4-BE49-F238E27FC236}">
                <a16:creationId xmlns:a16="http://schemas.microsoft.com/office/drawing/2014/main" id="{56FC997E-BD25-451F-A55C-599E0F5F2D38}"/>
              </a:ext>
            </a:extLst>
          </p:cNvPr>
          <p:cNvSpPr>
            <a:spLocks noChangeAspect="1"/>
          </p:cNvSpPr>
          <p:nvPr/>
        </p:nvSpPr>
        <p:spPr>
          <a:xfrm rot="16200000">
            <a:off x="6552280" y="26828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7" name="small GREEN 3 Oval 23">
            <a:extLst>
              <a:ext uri="{FF2B5EF4-FFF2-40B4-BE49-F238E27FC236}">
                <a16:creationId xmlns:a16="http://schemas.microsoft.com/office/drawing/2014/main" id="{70D41F8B-44D5-4E80-89FF-FC3A5E064899}"/>
              </a:ext>
            </a:extLst>
          </p:cNvPr>
          <p:cNvSpPr>
            <a:spLocks noChangeAspect="1"/>
          </p:cNvSpPr>
          <p:nvPr/>
        </p:nvSpPr>
        <p:spPr>
          <a:xfrm rot="16200000">
            <a:off x="6552280" y="248242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small BLUE 3 Oval 24">
            <a:extLst>
              <a:ext uri="{FF2B5EF4-FFF2-40B4-BE49-F238E27FC236}">
                <a16:creationId xmlns:a16="http://schemas.microsoft.com/office/drawing/2014/main" id="{428AFA91-C1FE-4AD1-9A7D-89A3A4E67FAC}"/>
              </a:ext>
            </a:extLst>
          </p:cNvPr>
          <p:cNvSpPr>
            <a:spLocks noChangeAspect="1"/>
          </p:cNvSpPr>
          <p:nvPr/>
        </p:nvSpPr>
        <p:spPr>
          <a:xfrm rot="16200000">
            <a:off x="6771266" y="287834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small ORANGE 3 Oval 25">
            <a:extLst>
              <a:ext uri="{FF2B5EF4-FFF2-40B4-BE49-F238E27FC236}">
                <a16:creationId xmlns:a16="http://schemas.microsoft.com/office/drawing/2014/main" id="{852D7526-0838-4DF3-990E-80C6FDA0A3A9}"/>
              </a:ext>
            </a:extLst>
          </p:cNvPr>
          <p:cNvSpPr>
            <a:spLocks noChangeAspect="1"/>
          </p:cNvSpPr>
          <p:nvPr/>
        </p:nvSpPr>
        <p:spPr>
          <a:xfrm rot="16200000">
            <a:off x="6771266" y="26828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small PURPLE 3 Oval 26">
            <a:extLst>
              <a:ext uri="{FF2B5EF4-FFF2-40B4-BE49-F238E27FC236}">
                <a16:creationId xmlns:a16="http://schemas.microsoft.com/office/drawing/2014/main" id="{72D37C51-49F0-4895-A4F8-3A848392EAD9}"/>
              </a:ext>
            </a:extLst>
          </p:cNvPr>
          <p:cNvSpPr>
            <a:spLocks noChangeAspect="1"/>
          </p:cNvSpPr>
          <p:nvPr/>
        </p:nvSpPr>
        <p:spPr>
          <a:xfrm rot="16200000">
            <a:off x="6771266" y="248243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1" name="big RED 3 Oval 27">
            <a:extLst>
              <a:ext uri="{FF2B5EF4-FFF2-40B4-BE49-F238E27FC236}">
                <a16:creationId xmlns:a16="http://schemas.microsoft.com/office/drawing/2014/main" id="{757F5DC7-6133-4D64-9F13-17A3B7D56B13}"/>
              </a:ext>
            </a:extLst>
          </p:cNvPr>
          <p:cNvSpPr>
            <a:spLocks noChangeAspect="1"/>
          </p:cNvSpPr>
          <p:nvPr/>
        </p:nvSpPr>
        <p:spPr>
          <a:xfrm>
            <a:off x="6408280" y="246118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2" name="big YELLOW 3 Oval 28">
            <a:extLst>
              <a:ext uri="{FF2B5EF4-FFF2-40B4-BE49-F238E27FC236}">
                <a16:creationId xmlns:a16="http://schemas.microsoft.com/office/drawing/2014/main" id="{8C79256D-6A27-4D70-9D21-32BCD31E571B}"/>
              </a:ext>
            </a:extLst>
          </p:cNvPr>
          <p:cNvSpPr>
            <a:spLocks noChangeAspect="1"/>
          </p:cNvSpPr>
          <p:nvPr/>
        </p:nvSpPr>
        <p:spPr>
          <a:xfrm>
            <a:off x="6408280" y="246118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3" name="big GREEN 3 Oval 29">
            <a:extLst>
              <a:ext uri="{FF2B5EF4-FFF2-40B4-BE49-F238E27FC236}">
                <a16:creationId xmlns:a16="http://schemas.microsoft.com/office/drawing/2014/main" id="{385889BD-DC2B-4319-9151-CC304AB9981E}"/>
              </a:ext>
            </a:extLst>
          </p:cNvPr>
          <p:cNvSpPr>
            <a:spLocks noChangeAspect="1"/>
          </p:cNvSpPr>
          <p:nvPr/>
        </p:nvSpPr>
        <p:spPr>
          <a:xfrm>
            <a:off x="6408280" y="246118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4" name="big BLUE 3 Oval 30">
            <a:extLst>
              <a:ext uri="{FF2B5EF4-FFF2-40B4-BE49-F238E27FC236}">
                <a16:creationId xmlns:a16="http://schemas.microsoft.com/office/drawing/2014/main" id="{ECF417B7-BC8E-40D4-9088-8B541D6F31AF}"/>
              </a:ext>
            </a:extLst>
          </p:cNvPr>
          <p:cNvSpPr>
            <a:spLocks noChangeAspect="1"/>
          </p:cNvSpPr>
          <p:nvPr/>
        </p:nvSpPr>
        <p:spPr>
          <a:xfrm>
            <a:off x="6408280" y="246118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5" name="big ORANGE 3 Oval 31">
            <a:extLst>
              <a:ext uri="{FF2B5EF4-FFF2-40B4-BE49-F238E27FC236}">
                <a16:creationId xmlns:a16="http://schemas.microsoft.com/office/drawing/2014/main" id="{B7FD02CF-412D-4D66-9C7F-188558F29FD0}"/>
              </a:ext>
            </a:extLst>
          </p:cNvPr>
          <p:cNvSpPr>
            <a:spLocks noChangeAspect="1"/>
          </p:cNvSpPr>
          <p:nvPr/>
        </p:nvSpPr>
        <p:spPr>
          <a:xfrm>
            <a:off x="6408280" y="246118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big PURPLE 3   Oval 32">
            <a:extLst>
              <a:ext uri="{FF2B5EF4-FFF2-40B4-BE49-F238E27FC236}">
                <a16:creationId xmlns:a16="http://schemas.microsoft.com/office/drawing/2014/main" id="{C0A9C949-5D83-4538-8AB4-E5B400CED1BE}"/>
              </a:ext>
            </a:extLst>
          </p:cNvPr>
          <p:cNvSpPr>
            <a:spLocks noChangeAspect="1"/>
          </p:cNvSpPr>
          <p:nvPr/>
        </p:nvSpPr>
        <p:spPr>
          <a:xfrm>
            <a:off x="6408280" y="246118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small RED 4 Oval 21">
            <a:extLst>
              <a:ext uri="{FF2B5EF4-FFF2-40B4-BE49-F238E27FC236}">
                <a16:creationId xmlns:a16="http://schemas.microsoft.com/office/drawing/2014/main" id="{866E7682-B126-47A3-8B41-39D485324CA4}"/>
              </a:ext>
            </a:extLst>
          </p:cNvPr>
          <p:cNvSpPr>
            <a:spLocks noChangeAspect="1"/>
          </p:cNvSpPr>
          <p:nvPr/>
        </p:nvSpPr>
        <p:spPr>
          <a:xfrm rot="16200000">
            <a:off x="6552280" y="211557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small YELLOW 4 Oval 22">
            <a:extLst>
              <a:ext uri="{FF2B5EF4-FFF2-40B4-BE49-F238E27FC236}">
                <a16:creationId xmlns:a16="http://schemas.microsoft.com/office/drawing/2014/main" id="{82A62E42-25EB-47B5-920A-23BCE2925227}"/>
              </a:ext>
            </a:extLst>
          </p:cNvPr>
          <p:cNvSpPr>
            <a:spLocks noChangeAspect="1"/>
          </p:cNvSpPr>
          <p:nvPr/>
        </p:nvSpPr>
        <p:spPr>
          <a:xfrm rot="16200000">
            <a:off x="6552280" y="191596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9" name="small GREEN 4 Oval 23">
            <a:extLst>
              <a:ext uri="{FF2B5EF4-FFF2-40B4-BE49-F238E27FC236}">
                <a16:creationId xmlns:a16="http://schemas.microsoft.com/office/drawing/2014/main" id="{CF70372B-920C-475E-A2A3-8ACAA6C4ACF7}"/>
              </a:ext>
            </a:extLst>
          </p:cNvPr>
          <p:cNvSpPr>
            <a:spLocks noChangeAspect="1"/>
          </p:cNvSpPr>
          <p:nvPr/>
        </p:nvSpPr>
        <p:spPr>
          <a:xfrm rot="16200000">
            <a:off x="6552280" y="172019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0" name="small BLUE 4 Oval 24">
            <a:extLst>
              <a:ext uri="{FF2B5EF4-FFF2-40B4-BE49-F238E27FC236}">
                <a16:creationId xmlns:a16="http://schemas.microsoft.com/office/drawing/2014/main" id="{944C147A-895D-4887-9A3A-A558A4050277}"/>
              </a:ext>
            </a:extLst>
          </p:cNvPr>
          <p:cNvSpPr>
            <a:spLocks noChangeAspect="1"/>
          </p:cNvSpPr>
          <p:nvPr/>
        </p:nvSpPr>
        <p:spPr>
          <a:xfrm rot="16200000">
            <a:off x="6771266" y="211557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1" name="small ORANGE 4 Oval 25">
            <a:extLst>
              <a:ext uri="{FF2B5EF4-FFF2-40B4-BE49-F238E27FC236}">
                <a16:creationId xmlns:a16="http://schemas.microsoft.com/office/drawing/2014/main" id="{DE7CE5EF-C88B-43CC-86F1-AA34920D6144}"/>
              </a:ext>
            </a:extLst>
          </p:cNvPr>
          <p:cNvSpPr>
            <a:spLocks noChangeAspect="1"/>
          </p:cNvSpPr>
          <p:nvPr/>
        </p:nvSpPr>
        <p:spPr>
          <a:xfrm rot="16200000">
            <a:off x="6771266" y="191596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2" name="small PURPLE 4 Oval 26">
            <a:extLst>
              <a:ext uri="{FF2B5EF4-FFF2-40B4-BE49-F238E27FC236}">
                <a16:creationId xmlns:a16="http://schemas.microsoft.com/office/drawing/2014/main" id="{D50FF226-C307-4908-A349-2DCEA14A025C}"/>
              </a:ext>
            </a:extLst>
          </p:cNvPr>
          <p:cNvSpPr>
            <a:spLocks noChangeAspect="1"/>
          </p:cNvSpPr>
          <p:nvPr/>
        </p:nvSpPr>
        <p:spPr>
          <a:xfrm rot="16200000">
            <a:off x="6771266" y="172019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3" name="big RED 4 Oval 27">
            <a:extLst>
              <a:ext uri="{FF2B5EF4-FFF2-40B4-BE49-F238E27FC236}">
                <a16:creationId xmlns:a16="http://schemas.microsoft.com/office/drawing/2014/main" id="{A755679E-837E-4EA7-9A1F-936CE95E1A89}"/>
              </a:ext>
            </a:extLst>
          </p:cNvPr>
          <p:cNvSpPr>
            <a:spLocks noChangeAspect="1"/>
          </p:cNvSpPr>
          <p:nvPr/>
        </p:nvSpPr>
        <p:spPr>
          <a:xfrm>
            <a:off x="6427501" y="170384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big YELLOW 4 Oval 28">
            <a:extLst>
              <a:ext uri="{FF2B5EF4-FFF2-40B4-BE49-F238E27FC236}">
                <a16:creationId xmlns:a16="http://schemas.microsoft.com/office/drawing/2014/main" id="{BE284114-304C-4B57-A0F2-E91C415C7E52}"/>
              </a:ext>
            </a:extLst>
          </p:cNvPr>
          <p:cNvSpPr>
            <a:spLocks noChangeAspect="1"/>
          </p:cNvSpPr>
          <p:nvPr/>
        </p:nvSpPr>
        <p:spPr>
          <a:xfrm>
            <a:off x="6427501" y="170384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big GREEN 4 Oval 29">
            <a:extLst>
              <a:ext uri="{FF2B5EF4-FFF2-40B4-BE49-F238E27FC236}">
                <a16:creationId xmlns:a16="http://schemas.microsoft.com/office/drawing/2014/main" id="{1DCE56C1-5DA0-42DF-AB9F-B9132649825F}"/>
              </a:ext>
            </a:extLst>
          </p:cNvPr>
          <p:cNvSpPr>
            <a:spLocks noChangeAspect="1"/>
          </p:cNvSpPr>
          <p:nvPr/>
        </p:nvSpPr>
        <p:spPr>
          <a:xfrm>
            <a:off x="6427501" y="170384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big BLUE 4 Oval 30">
            <a:extLst>
              <a:ext uri="{FF2B5EF4-FFF2-40B4-BE49-F238E27FC236}">
                <a16:creationId xmlns:a16="http://schemas.microsoft.com/office/drawing/2014/main" id="{C0F26F67-E8BD-4A49-AE6E-5FB370261082}"/>
              </a:ext>
            </a:extLst>
          </p:cNvPr>
          <p:cNvSpPr>
            <a:spLocks noChangeAspect="1"/>
          </p:cNvSpPr>
          <p:nvPr/>
        </p:nvSpPr>
        <p:spPr>
          <a:xfrm>
            <a:off x="6427501" y="170384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7" name="big ORANGE 4 Oval 31">
            <a:extLst>
              <a:ext uri="{FF2B5EF4-FFF2-40B4-BE49-F238E27FC236}">
                <a16:creationId xmlns:a16="http://schemas.microsoft.com/office/drawing/2014/main" id="{8074C22A-6AB3-4B05-9C8C-9DCF94C1CEF6}"/>
              </a:ext>
            </a:extLst>
          </p:cNvPr>
          <p:cNvSpPr>
            <a:spLocks noChangeAspect="1"/>
          </p:cNvSpPr>
          <p:nvPr/>
        </p:nvSpPr>
        <p:spPr>
          <a:xfrm>
            <a:off x="6427501" y="170384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8" name="big PURPLE 4 Oval 32">
            <a:extLst>
              <a:ext uri="{FF2B5EF4-FFF2-40B4-BE49-F238E27FC236}">
                <a16:creationId xmlns:a16="http://schemas.microsoft.com/office/drawing/2014/main" id="{43458FBA-2399-4FE0-9A6D-267B613C9026}"/>
              </a:ext>
            </a:extLst>
          </p:cNvPr>
          <p:cNvSpPr>
            <a:spLocks noChangeAspect="1"/>
          </p:cNvSpPr>
          <p:nvPr/>
        </p:nvSpPr>
        <p:spPr>
          <a:xfrm>
            <a:off x="6427501" y="170384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9" name="small RED 1 Oval 21">
            <a:extLst>
              <a:ext uri="{FF2B5EF4-FFF2-40B4-BE49-F238E27FC236}">
                <a16:creationId xmlns:a16="http://schemas.microsoft.com/office/drawing/2014/main" id="{02918E35-50AB-4908-9160-57E0731E6628}"/>
              </a:ext>
            </a:extLst>
          </p:cNvPr>
          <p:cNvSpPr>
            <a:spLocks noChangeAspect="1"/>
          </p:cNvSpPr>
          <p:nvPr/>
        </p:nvSpPr>
        <p:spPr>
          <a:xfrm rot="16200000">
            <a:off x="7309781" y="4399503"/>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0" name="small YELLOW 1 Oval 22">
            <a:extLst>
              <a:ext uri="{FF2B5EF4-FFF2-40B4-BE49-F238E27FC236}">
                <a16:creationId xmlns:a16="http://schemas.microsoft.com/office/drawing/2014/main" id="{4C9C6C08-46FD-459D-9E4A-7E2E0DE2A547}"/>
              </a:ext>
            </a:extLst>
          </p:cNvPr>
          <p:cNvSpPr>
            <a:spLocks noChangeAspect="1"/>
          </p:cNvSpPr>
          <p:nvPr/>
        </p:nvSpPr>
        <p:spPr>
          <a:xfrm rot="16200000">
            <a:off x="7309781" y="420216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1" name="small GREEN 1 Oval 23">
            <a:extLst>
              <a:ext uri="{FF2B5EF4-FFF2-40B4-BE49-F238E27FC236}">
                <a16:creationId xmlns:a16="http://schemas.microsoft.com/office/drawing/2014/main" id="{1DF24D22-A72A-423C-B33C-9733B58AA801}"/>
              </a:ext>
            </a:extLst>
          </p:cNvPr>
          <p:cNvSpPr>
            <a:spLocks noChangeAspect="1"/>
          </p:cNvSpPr>
          <p:nvPr/>
        </p:nvSpPr>
        <p:spPr>
          <a:xfrm rot="16200000">
            <a:off x="7309781" y="400364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2" name="small BLUE 1 Oval 24">
            <a:extLst>
              <a:ext uri="{FF2B5EF4-FFF2-40B4-BE49-F238E27FC236}">
                <a16:creationId xmlns:a16="http://schemas.microsoft.com/office/drawing/2014/main" id="{EB7D6E24-5B9C-44B4-A339-D9BE40CC0830}"/>
              </a:ext>
            </a:extLst>
          </p:cNvPr>
          <p:cNvSpPr>
            <a:spLocks noChangeAspect="1"/>
          </p:cNvSpPr>
          <p:nvPr/>
        </p:nvSpPr>
        <p:spPr>
          <a:xfrm rot="16200000">
            <a:off x="7528767" y="4399503"/>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3" name="small ORANGE 1 Oval 25">
            <a:extLst>
              <a:ext uri="{FF2B5EF4-FFF2-40B4-BE49-F238E27FC236}">
                <a16:creationId xmlns:a16="http://schemas.microsoft.com/office/drawing/2014/main" id="{584C5A84-88AC-4F79-881C-CC9E8228D07E}"/>
              </a:ext>
            </a:extLst>
          </p:cNvPr>
          <p:cNvSpPr>
            <a:spLocks noChangeAspect="1"/>
          </p:cNvSpPr>
          <p:nvPr/>
        </p:nvSpPr>
        <p:spPr>
          <a:xfrm rot="16200000">
            <a:off x="7528767" y="420216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4" name="small PURPLE 1 Oval 26">
            <a:extLst>
              <a:ext uri="{FF2B5EF4-FFF2-40B4-BE49-F238E27FC236}">
                <a16:creationId xmlns:a16="http://schemas.microsoft.com/office/drawing/2014/main" id="{3D728F01-65AC-4CBE-8DD6-0D5D93EA9295}"/>
              </a:ext>
            </a:extLst>
          </p:cNvPr>
          <p:cNvSpPr>
            <a:spLocks noChangeAspect="1"/>
          </p:cNvSpPr>
          <p:nvPr/>
        </p:nvSpPr>
        <p:spPr>
          <a:xfrm rot="16200000">
            <a:off x="7528767" y="4003644"/>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5" name="big RED 1 Oval 27">
            <a:extLst>
              <a:ext uri="{FF2B5EF4-FFF2-40B4-BE49-F238E27FC236}">
                <a16:creationId xmlns:a16="http://schemas.microsoft.com/office/drawing/2014/main" id="{69217487-B827-4F17-A3D1-1F3A3B5F6695}"/>
              </a:ext>
            </a:extLst>
          </p:cNvPr>
          <p:cNvSpPr>
            <a:spLocks noChangeAspect="1"/>
          </p:cNvSpPr>
          <p:nvPr/>
        </p:nvSpPr>
        <p:spPr>
          <a:xfrm>
            <a:off x="7176086" y="397882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6" name="big YELLOW 1 Oval 28">
            <a:extLst>
              <a:ext uri="{FF2B5EF4-FFF2-40B4-BE49-F238E27FC236}">
                <a16:creationId xmlns:a16="http://schemas.microsoft.com/office/drawing/2014/main" id="{93CD9157-528E-4F27-91A1-38B05A6FC5BF}"/>
              </a:ext>
            </a:extLst>
          </p:cNvPr>
          <p:cNvSpPr>
            <a:spLocks noChangeAspect="1"/>
          </p:cNvSpPr>
          <p:nvPr/>
        </p:nvSpPr>
        <p:spPr>
          <a:xfrm>
            <a:off x="7176086" y="397882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7" name="big GREEN 1 Oval 29">
            <a:extLst>
              <a:ext uri="{FF2B5EF4-FFF2-40B4-BE49-F238E27FC236}">
                <a16:creationId xmlns:a16="http://schemas.microsoft.com/office/drawing/2014/main" id="{A3873EBF-6DE8-4CF3-BCF0-A76DEF85626F}"/>
              </a:ext>
            </a:extLst>
          </p:cNvPr>
          <p:cNvSpPr>
            <a:spLocks noChangeAspect="1"/>
          </p:cNvSpPr>
          <p:nvPr/>
        </p:nvSpPr>
        <p:spPr>
          <a:xfrm>
            <a:off x="7176086" y="397882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8" name="big BLUE1 Oval 30">
            <a:extLst>
              <a:ext uri="{FF2B5EF4-FFF2-40B4-BE49-F238E27FC236}">
                <a16:creationId xmlns:a16="http://schemas.microsoft.com/office/drawing/2014/main" id="{C640733A-BB1F-46A3-8EDB-728A4C9689A1}"/>
              </a:ext>
            </a:extLst>
          </p:cNvPr>
          <p:cNvSpPr>
            <a:spLocks noChangeAspect="1"/>
          </p:cNvSpPr>
          <p:nvPr/>
        </p:nvSpPr>
        <p:spPr>
          <a:xfrm>
            <a:off x="7176086" y="397882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9" name="big ORANGE 1 Oval 31">
            <a:extLst>
              <a:ext uri="{FF2B5EF4-FFF2-40B4-BE49-F238E27FC236}">
                <a16:creationId xmlns:a16="http://schemas.microsoft.com/office/drawing/2014/main" id="{D49EDCD2-9A96-463D-8922-408C8E32EB23}"/>
              </a:ext>
            </a:extLst>
          </p:cNvPr>
          <p:cNvSpPr>
            <a:spLocks noChangeAspect="1"/>
          </p:cNvSpPr>
          <p:nvPr/>
        </p:nvSpPr>
        <p:spPr>
          <a:xfrm>
            <a:off x="7176086" y="397882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0" name="big PURPLE 1  Oval 32">
            <a:extLst>
              <a:ext uri="{FF2B5EF4-FFF2-40B4-BE49-F238E27FC236}">
                <a16:creationId xmlns:a16="http://schemas.microsoft.com/office/drawing/2014/main" id="{521FC95A-8172-4D82-84DE-31954A63706E}"/>
              </a:ext>
            </a:extLst>
          </p:cNvPr>
          <p:cNvSpPr>
            <a:spLocks noChangeAspect="1"/>
          </p:cNvSpPr>
          <p:nvPr/>
        </p:nvSpPr>
        <p:spPr>
          <a:xfrm>
            <a:off x="7176086" y="397882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1" name="white 4  Oval 38">
            <a:extLst>
              <a:ext uri="{FF2B5EF4-FFF2-40B4-BE49-F238E27FC236}">
                <a16:creationId xmlns:a16="http://schemas.microsoft.com/office/drawing/2014/main" id="{30D5C705-0FB9-4075-A5CF-7392B38E3A90}"/>
              </a:ext>
            </a:extLst>
          </p:cNvPr>
          <p:cNvSpPr/>
          <p:nvPr/>
        </p:nvSpPr>
        <p:spPr>
          <a:xfrm>
            <a:off x="7196924"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2" name="white 3 Oval 39">
            <a:extLst>
              <a:ext uri="{FF2B5EF4-FFF2-40B4-BE49-F238E27FC236}">
                <a16:creationId xmlns:a16="http://schemas.microsoft.com/office/drawing/2014/main" id="{64315CA4-E381-43DE-8304-1FF37DF7FF2E}"/>
              </a:ext>
            </a:extLst>
          </p:cNvPr>
          <p:cNvSpPr/>
          <p:nvPr/>
        </p:nvSpPr>
        <p:spPr>
          <a:xfrm>
            <a:off x="7499170"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3" name="white 2 Oval 40">
            <a:extLst>
              <a:ext uri="{FF2B5EF4-FFF2-40B4-BE49-F238E27FC236}">
                <a16:creationId xmlns:a16="http://schemas.microsoft.com/office/drawing/2014/main" id="{A67112F8-D305-4A13-A051-CB782A6843E8}"/>
              </a:ext>
            </a:extLst>
          </p:cNvPr>
          <p:cNvSpPr/>
          <p:nvPr/>
        </p:nvSpPr>
        <p:spPr>
          <a:xfrm>
            <a:off x="7196924"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4" name="white 1  Oval 41">
            <a:extLst>
              <a:ext uri="{FF2B5EF4-FFF2-40B4-BE49-F238E27FC236}">
                <a16:creationId xmlns:a16="http://schemas.microsoft.com/office/drawing/2014/main" id="{B564EFE6-893B-4A50-8C2E-FEC756CD09ED}"/>
              </a:ext>
            </a:extLst>
          </p:cNvPr>
          <p:cNvSpPr/>
          <p:nvPr/>
        </p:nvSpPr>
        <p:spPr>
          <a:xfrm>
            <a:off x="7499170"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5" name="black 2 green Oval 42">
            <a:extLst>
              <a:ext uri="{FF2B5EF4-FFF2-40B4-BE49-F238E27FC236}">
                <a16:creationId xmlns:a16="http://schemas.microsoft.com/office/drawing/2014/main" id="{24FAEA78-F1C9-41CE-9F07-731CF3EFC431}"/>
              </a:ext>
            </a:extLst>
          </p:cNvPr>
          <p:cNvSpPr/>
          <p:nvPr/>
        </p:nvSpPr>
        <p:spPr>
          <a:xfrm>
            <a:off x="7196924"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6" name="black 1 purple Oval 43">
            <a:extLst>
              <a:ext uri="{FF2B5EF4-FFF2-40B4-BE49-F238E27FC236}">
                <a16:creationId xmlns:a16="http://schemas.microsoft.com/office/drawing/2014/main" id="{5DEB99AE-37F6-495A-A985-62DBB72A4AA3}"/>
              </a:ext>
            </a:extLst>
          </p:cNvPr>
          <p:cNvSpPr/>
          <p:nvPr/>
        </p:nvSpPr>
        <p:spPr>
          <a:xfrm>
            <a:off x="7499170"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7" name="black 3 yellow Oval 44">
            <a:extLst>
              <a:ext uri="{FF2B5EF4-FFF2-40B4-BE49-F238E27FC236}">
                <a16:creationId xmlns:a16="http://schemas.microsoft.com/office/drawing/2014/main" id="{28067477-E11E-4AA6-8FA2-5DB5AB3AF354}"/>
              </a:ext>
            </a:extLst>
          </p:cNvPr>
          <p:cNvSpPr/>
          <p:nvPr/>
        </p:nvSpPr>
        <p:spPr>
          <a:xfrm>
            <a:off x="7499170"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8" name="black 4 red Oval 45">
            <a:extLst>
              <a:ext uri="{FF2B5EF4-FFF2-40B4-BE49-F238E27FC236}">
                <a16:creationId xmlns:a16="http://schemas.microsoft.com/office/drawing/2014/main" id="{EEB76B3D-F3A2-44E7-B35E-50E26818EE36}"/>
              </a:ext>
            </a:extLst>
          </p:cNvPr>
          <p:cNvSpPr/>
          <p:nvPr/>
        </p:nvSpPr>
        <p:spPr>
          <a:xfrm>
            <a:off x="7196924"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9" name="cover 4 Rectangle 54">
            <a:extLst>
              <a:ext uri="{FF2B5EF4-FFF2-40B4-BE49-F238E27FC236}">
                <a16:creationId xmlns:a16="http://schemas.microsoft.com/office/drawing/2014/main" id="{E2238E89-59C6-41DC-92F8-92B95A4B25FB}"/>
              </a:ext>
            </a:extLst>
          </p:cNvPr>
          <p:cNvSpPr/>
          <p:nvPr/>
        </p:nvSpPr>
        <p:spPr>
          <a:xfrm>
            <a:off x="7165781"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0" name="cover 3 Rectangle 55">
            <a:extLst>
              <a:ext uri="{FF2B5EF4-FFF2-40B4-BE49-F238E27FC236}">
                <a16:creationId xmlns:a16="http://schemas.microsoft.com/office/drawing/2014/main" id="{855A4352-EF3B-46D2-841E-DE848C6F1AC6}"/>
              </a:ext>
            </a:extLst>
          </p:cNvPr>
          <p:cNvSpPr/>
          <p:nvPr/>
        </p:nvSpPr>
        <p:spPr>
          <a:xfrm>
            <a:off x="7165781"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cover 1 Rectangle 57">
            <a:extLst>
              <a:ext uri="{FF2B5EF4-FFF2-40B4-BE49-F238E27FC236}">
                <a16:creationId xmlns:a16="http://schemas.microsoft.com/office/drawing/2014/main" id="{CEAB1F2D-2908-4CBE-ACA8-11884D35AA3D}"/>
              </a:ext>
            </a:extLst>
          </p:cNvPr>
          <p:cNvSpPr/>
          <p:nvPr/>
        </p:nvSpPr>
        <p:spPr>
          <a:xfrm>
            <a:off x="7165781"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2" name="cover 2 Rectangle 56">
            <a:extLst>
              <a:ext uri="{FF2B5EF4-FFF2-40B4-BE49-F238E27FC236}">
                <a16:creationId xmlns:a16="http://schemas.microsoft.com/office/drawing/2014/main" id="{E1055AF8-A1C9-4F47-A8C8-EB53AAA796F7}"/>
              </a:ext>
            </a:extLst>
          </p:cNvPr>
          <p:cNvSpPr/>
          <p:nvPr/>
        </p:nvSpPr>
        <p:spPr>
          <a:xfrm>
            <a:off x="7165781"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3" name="small RED 2 Oval 21">
            <a:extLst>
              <a:ext uri="{FF2B5EF4-FFF2-40B4-BE49-F238E27FC236}">
                <a16:creationId xmlns:a16="http://schemas.microsoft.com/office/drawing/2014/main" id="{A4501453-B848-4A6E-9BD2-52B2CAE32CA7}"/>
              </a:ext>
            </a:extLst>
          </p:cNvPr>
          <p:cNvSpPr>
            <a:spLocks noChangeAspect="1"/>
          </p:cNvSpPr>
          <p:nvPr/>
        </p:nvSpPr>
        <p:spPr>
          <a:xfrm rot="16200000">
            <a:off x="7309781" y="3637505"/>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4" name="small YELLOW 2 Oval 22">
            <a:extLst>
              <a:ext uri="{FF2B5EF4-FFF2-40B4-BE49-F238E27FC236}">
                <a16:creationId xmlns:a16="http://schemas.microsoft.com/office/drawing/2014/main" id="{0AECC702-42E6-46BC-99C3-1446BBE03637}"/>
              </a:ext>
            </a:extLst>
          </p:cNvPr>
          <p:cNvSpPr>
            <a:spLocks noChangeAspect="1"/>
          </p:cNvSpPr>
          <p:nvPr/>
        </p:nvSpPr>
        <p:spPr>
          <a:xfrm rot="16200000">
            <a:off x="7309781" y="3437106"/>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5" name="small GREEN 2 Oval 23">
            <a:extLst>
              <a:ext uri="{FF2B5EF4-FFF2-40B4-BE49-F238E27FC236}">
                <a16:creationId xmlns:a16="http://schemas.microsoft.com/office/drawing/2014/main" id="{F710BBCF-ABFE-4E72-A1FB-508E58C06AA3}"/>
              </a:ext>
            </a:extLst>
          </p:cNvPr>
          <p:cNvSpPr>
            <a:spLocks noChangeAspect="1"/>
          </p:cNvSpPr>
          <p:nvPr/>
        </p:nvSpPr>
        <p:spPr>
          <a:xfrm rot="16200000">
            <a:off x="7309781" y="3240088"/>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6" name="small BLUE 2 Oval 24">
            <a:extLst>
              <a:ext uri="{FF2B5EF4-FFF2-40B4-BE49-F238E27FC236}">
                <a16:creationId xmlns:a16="http://schemas.microsoft.com/office/drawing/2014/main" id="{E838CD74-E639-450D-B773-D0B47FAF941B}"/>
              </a:ext>
            </a:extLst>
          </p:cNvPr>
          <p:cNvSpPr>
            <a:spLocks noChangeAspect="1"/>
          </p:cNvSpPr>
          <p:nvPr/>
        </p:nvSpPr>
        <p:spPr>
          <a:xfrm rot="16200000">
            <a:off x="7528767" y="3637505"/>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7" name="small ORANGE 2 Oval 25">
            <a:extLst>
              <a:ext uri="{FF2B5EF4-FFF2-40B4-BE49-F238E27FC236}">
                <a16:creationId xmlns:a16="http://schemas.microsoft.com/office/drawing/2014/main" id="{01B3672C-DBF1-4ED4-BEA0-26001267C8C2}"/>
              </a:ext>
            </a:extLst>
          </p:cNvPr>
          <p:cNvSpPr>
            <a:spLocks noChangeAspect="1"/>
          </p:cNvSpPr>
          <p:nvPr/>
        </p:nvSpPr>
        <p:spPr>
          <a:xfrm rot="16200000">
            <a:off x="7528767" y="3437106"/>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small PURPLE 2 Oval 26">
            <a:extLst>
              <a:ext uri="{FF2B5EF4-FFF2-40B4-BE49-F238E27FC236}">
                <a16:creationId xmlns:a16="http://schemas.microsoft.com/office/drawing/2014/main" id="{00B3C33A-F2B1-4549-A56F-8AEC86C7088D}"/>
              </a:ext>
            </a:extLst>
          </p:cNvPr>
          <p:cNvSpPr>
            <a:spLocks noChangeAspect="1"/>
          </p:cNvSpPr>
          <p:nvPr/>
        </p:nvSpPr>
        <p:spPr>
          <a:xfrm rot="16200000">
            <a:off x="7528767" y="3240088"/>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9" name="big RED 2 Oval 27">
            <a:extLst>
              <a:ext uri="{FF2B5EF4-FFF2-40B4-BE49-F238E27FC236}">
                <a16:creationId xmlns:a16="http://schemas.microsoft.com/office/drawing/2014/main" id="{FBD8A7FB-8BC5-4035-A382-04A9ABCE0A9D}"/>
              </a:ext>
            </a:extLst>
          </p:cNvPr>
          <p:cNvSpPr>
            <a:spLocks noChangeAspect="1"/>
          </p:cNvSpPr>
          <p:nvPr/>
        </p:nvSpPr>
        <p:spPr>
          <a:xfrm>
            <a:off x="7185002" y="321393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0" name="big YELLOW 2 Oval 28">
            <a:extLst>
              <a:ext uri="{FF2B5EF4-FFF2-40B4-BE49-F238E27FC236}">
                <a16:creationId xmlns:a16="http://schemas.microsoft.com/office/drawing/2014/main" id="{F93E5B73-D9A4-4298-A99A-77D061DD2725}"/>
              </a:ext>
            </a:extLst>
          </p:cNvPr>
          <p:cNvSpPr>
            <a:spLocks noChangeAspect="1"/>
          </p:cNvSpPr>
          <p:nvPr/>
        </p:nvSpPr>
        <p:spPr>
          <a:xfrm>
            <a:off x="7185002" y="321393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1" name="big GREEN 2 Oval 29">
            <a:extLst>
              <a:ext uri="{FF2B5EF4-FFF2-40B4-BE49-F238E27FC236}">
                <a16:creationId xmlns:a16="http://schemas.microsoft.com/office/drawing/2014/main" id="{0A95ECC2-877F-48D6-92EF-B43F42ACD3D1}"/>
              </a:ext>
            </a:extLst>
          </p:cNvPr>
          <p:cNvSpPr>
            <a:spLocks noChangeAspect="1"/>
          </p:cNvSpPr>
          <p:nvPr/>
        </p:nvSpPr>
        <p:spPr>
          <a:xfrm>
            <a:off x="7185002" y="321393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big BLUE 2 Oval 30">
            <a:extLst>
              <a:ext uri="{FF2B5EF4-FFF2-40B4-BE49-F238E27FC236}">
                <a16:creationId xmlns:a16="http://schemas.microsoft.com/office/drawing/2014/main" id="{C3DA442B-BCBF-4E39-813A-13C321B9DA4E}"/>
              </a:ext>
            </a:extLst>
          </p:cNvPr>
          <p:cNvSpPr>
            <a:spLocks noChangeAspect="1"/>
          </p:cNvSpPr>
          <p:nvPr/>
        </p:nvSpPr>
        <p:spPr>
          <a:xfrm>
            <a:off x="7185002" y="321393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3" name="big ORANGE 2 Oval 31">
            <a:extLst>
              <a:ext uri="{FF2B5EF4-FFF2-40B4-BE49-F238E27FC236}">
                <a16:creationId xmlns:a16="http://schemas.microsoft.com/office/drawing/2014/main" id="{7F18ADFA-962C-48EE-8B3C-4D35B90E6957}"/>
              </a:ext>
            </a:extLst>
          </p:cNvPr>
          <p:cNvSpPr>
            <a:spLocks noChangeAspect="1"/>
          </p:cNvSpPr>
          <p:nvPr/>
        </p:nvSpPr>
        <p:spPr>
          <a:xfrm>
            <a:off x="7185002" y="321393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4" name="big PURPLE 2 Oval 32">
            <a:extLst>
              <a:ext uri="{FF2B5EF4-FFF2-40B4-BE49-F238E27FC236}">
                <a16:creationId xmlns:a16="http://schemas.microsoft.com/office/drawing/2014/main" id="{E40F84EB-90D4-4990-BFE1-FC6725DF6929}"/>
              </a:ext>
            </a:extLst>
          </p:cNvPr>
          <p:cNvSpPr>
            <a:spLocks noChangeAspect="1"/>
          </p:cNvSpPr>
          <p:nvPr/>
        </p:nvSpPr>
        <p:spPr>
          <a:xfrm>
            <a:off x="7185002" y="321393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small RED 3 Oval 21">
            <a:extLst>
              <a:ext uri="{FF2B5EF4-FFF2-40B4-BE49-F238E27FC236}">
                <a16:creationId xmlns:a16="http://schemas.microsoft.com/office/drawing/2014/main" id="{AB7FD79A-3FDB-4788-A323-AA6E3E1E0966}"/>
              </a:ext>
            </a:extLst>
          </p:cNvPr>
          <p:cNvSpPr>
            <a:spLocks noChangeAspect="1"/>
          </p:cNvSpPr>
          <p:nvPr/>
        </p:nvSpPr>
        <p:spPr>
          <a:xfrm rot="16200000">
            <a:off x="7309781" y="2881369"/>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small YELLOW 3 Oval 22">
            <a:extLst>
              <a:ext uri="{FF2B5EF4-FFF2-40B4-BE49-F238E27FC236}">
                <a16:creationId xmlns:a16="http://schemas.microsoft.com/office/drawing/2014/main" id="{EBA69F3B-609D-4000-A046-0D71F3419AFA}"/>
              </a:ext>
            </a:extLst>
          </p:cNvPr>
          <p:cNvSpPr>
            <a:spLocks noChangeAspect="1"/>
          </p:cNvSpPr>
          <p:nvPr/>
        </p:nvSpPr>
        <p:spPr>
          <a:xfrm rot="16200000">
            <a:off x="7309781" y="268589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small GREEN 3 Oval 23">
            <a:extLst>
              <a:ext uri="{FF2B5EF4-FFF2-40B4-BE49-F238E27FC236}">
                <a16:creationId xmlns:a16="http://schemas.microsoft.com/office/drawing/2014/main" id="{42888604-95A4-478B-8495-FC8F4B355DC1}"/>
              </a:ext>
            </a:extLst>
          </p:cNvPr>
          <p:cNvSpPr>
            <a:spLocks noChangeAspect="1"/>
          </p:cNvSpPr>
          <p:nvPr/>
        </p:nvSpPr>
        <p:spPr>
          <a:xfrm rot="16200000">
            <a:off x="7309781" y="2485454"/>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8" name="small BLUE 3 Oval 24">
            <a:extLst>
              <a:ext uri="{FF2B5EF4-FFF2-40B4-BE49-F238E27FC236}">
                <a16:creationId xmlns:a16="http://schemas.microsoft.com/office/drawing/2014/main" id="{DFE41AC4-8EF2-4337-B7B9-696826EF652C}"/>
              </a:ext>
            </a:extLst>
          </p:cNvPr>
          <p:cNvSpPr>
            <a:spLocks noChangeAspect="1"/>
          </p:cNvSpPr>
          <p:nvPr/>
        </p:nvSpPr>
        <p:spPr>
          <a:xfrm rot="16200000">
            <a:off x="7528767" y="2881369"/>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9" name="small ORANGE 3 Oval 25">
            <a:extLst>
              <a:ext uri="{FF2B5EF4-FFF2-40B4-BE49-F238E27FC236}">
                <a16:creationId xmlns:a16="http://schemas.microsoft.com/office/drawing/2014/main" id="{C94291ED-4342-469F-B455-58F0326FA1E3}"/>
              </a:ext>
            </a:extLst>
          </p:cNvPr>
          <p:cNvSpPr>
            <a:spLocks noChangeAspect="1"/>
          </p:cNvSpPr>
          <p:nvPr/>
        </p:nvSpPr>
        <p:spPr>
          <a:xfrm rot="16200000">
            <a:off x="7528767" y="268589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0" name="small PURPLE 3 Oval 26">
            <a:extLst>
              <a:ext uri="{FF2B5EF4-FFF2-40B4-BE49-F238E27FC236}">
                <a16:creationId xmlns:a16="http://schemas.microsoft.com/office/drawing/2014/main" id="{1E14BE6A-9EE4-480B-B1C7-1E835C3B303B}"/>
              </a:ext>
            </a:extLst>
          </p:cNvPr>
          <p:cNvSpPr>
            <a:spLocks noChangeAspect="1"/>
          </p:cNvSpPr>
          <p:nvPr/>
        </p:nvSpPr>
        <p:spPr>
          <a:xfrm rot="16200000">
            <a:off x="7528767" y="2485455"/>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big RED 3 Oval 27">
            <a:extLst>
              <a:ext uri="{FF2B5EF4-FFF2-40B4-BE49-F238E27FC236}">
                <a16:creationId xmlns:a16="http://schemas.microsoft.com/office/drawing/2014/main" id="{36DED83F-E342-4008-957D-5E461CEF046B}"/>
              </a:ext>
            </a:extLst>
          </p:cNvPr>
          <p:cNvSpPr>
            <a:spLocks noChangeAspect="1"/>
          </p:cNvSpPr>
          <p:nvPr/>
        </p:nvSpPr>
        <p:spPr>
          <a:xfrm>
            <a:off x="7165781" y="246421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2" name="big YELLOW 3 Oval 28">
            <a:extLst>
              <a:ext uri="{FF2B5EF4-FFF2-40B4-BE49-F238E27FC236}">
                <a16:creationId xmlns:a16="http://schemas.microsoft.com/office/drawing/2014/main" id="{5C89EF30-7234-4F52-AA04-C8CB445AE02C}"/>
              </a:ext>
            </a:extLst>
          </p:cNvPr>
          <p:cNvSpPr>
            <a:spLocks noChangeAspect="1"/>
          </p:cNvSpPr>
          <p:nvPr/>
        </p:nvSpPr>
        <p:spPr>
          <a:xfrm>
            <a:off x="7165781" y="246421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big GREEN 3 Oval 29">
            <a:extLst>
              <a:ext uri="{FF2B5EF4-FFF2-40B4-BE49-F238E27FC236}">
                <a16:creationId xmlns:a16="http://schemas.microsoft.com/office/drawing/2014/main" id="{10BE6283-A3D4-4D94-BA10-9E0313E31CB4}"/>
              </a:ext>
            </a:extLst>
          </p:cNvPr>
          <p:cNvSpPr>
            <a:spLocks noChangeAspect="1"/>
          </p:cNvSpPr>
          <p:nvPr/>
        </p:nvSpPr>
        <p:spPr>
          <a:xfrm>
            <a:off x="7165781" y="246421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big BLUE 3 Oval 30">
            <a:extLst>
              <a:ext uri="{FF2B5EF4-FFF2-40B4-BE49-F238E27FC236}">
                <a16:creationId xmlns:a16="http://schemas.microsoft.com/office/drawing/2014/main" id="{849CEAFE-0FCD-41E4-9503-9186A9345021}"/>
              </a:ext>
            </a:extLst>
          </p:cNvPr>
          <p:cNvSpPr>
            <a:spLocks noChangeAspect="1"/>
          </p:cNvSpPr>
          <p:nvPr/>
        </p:nvSpPr>
        <p:spPr>
          <a:xfrm>
            <a:off x="7165781" y="246421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big ORANGE 3 Oval 31">
            <a:extLst>
              <a:ext uri="{FF2B5EF4-FFF2-40B4-BE49-F238E27FC236}">
                <a16:creationId xmlns:a16="http://schemas.microsoft.com/office/drawing/2014/main" id="{D8E8BCD1-5E02-4255-AB1A-F37771151ADD}"/>
              </a:ext>
            </a:extLst>
          </p:cNvPr>
          <p:cNvSpPr>
            <a:spLocks noChangeAspect="1"/>
          </p:cNvSpPr>
          <p:nvPr/>
        </p:nvSpPr>
        <p:spPr>
          <a:xfrm>
            <a:off x="7165781" y="246421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big PURPLE 3   Oval 32">
            <a:extLst>
              <a:ext uri="{FF2B5EF4-FFF2-40B4-BE49-F238E27FC236}">
                <a16:creationId xmlns:a16="http://schemas.microsoft.com/office/drawing/2014/main" id="{5A29AC9C-F994-4EE8-939E-EF425C2A10DF}"/>
              </a:ext>
            </a:extLst>
          </p:cNvPr>
          <p:cNvSpPr>
            <a:spLocks noChangeAspect="1"/>
          </p:cNvSpPr>
          <p:nvPr/>
        </p:nvSpPr>
        <p:spPr>
          <a:xfrm>
            <a:off x="7165781" y="246421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7" name="small RED 4 Oval 21">
            <a:extLst>
              <a:ext uri="{FF2B5EF4-FFF2-40B4-BE49-F238E27FC236}">
                <a16:creationId xmlns:a16="http://schemas.microsoft.com/office/drawing/2014/main" id="{541EAB3E-87B6-4407-9544-7F0A04F23041}"/>
              </a:ext>
            </a:extLst>
          </p:cNvPr>
          <p:cNvSpPr>
            <a:spLocks noChangeAspect="1"/>
          </p:cNvSpPr>
          <p:nvPr/>
        </p:nvSpPr>
        <p:spPr>
          <a:xfrm rot="16200000">
            <a:off x="7309781" y="212843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8" name="small YELLOW 4 Oval 22">
            <a:extLst>
              <a:ext uri="{FF2B5EF4-FFF2-40B4-BE49-F238E27FC236}">
                <a16:creationId xmlns:a16="http://schemas.microsoft.com/office/drawing/2014/main" id="{67653B64-1FFC-4478-9616-1994137190B0}"/>
              </a:ext>
            </a:extLst>
          </p:cNvPr>
          <p:cNvSpPr>
            <a:spLocks noChangeAspect="1"/>
          </p:cNvSpPr>
          <p:nvPr/>
        </p:nvSpPr>
        <p:spPr>
          <a:xfrm rot="16200000">
            <a:off x="7309781" y="192881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9" name="small GREEN 4 Oval 23">
            <a:extLst>
              <a:ext uri="{FF2B5EF4-FFF2-40B4-BE49-F238E27FC236}">
                <a16:creationId xmlns:a16="http://schemas.microsoft.com/office/drawing/2014/main" id="{9BEC560F-269A-4D28-8AAE-B611E9B05403}"/>
              </a:ext>
            </a:extLst>
          </p:cNvPr>
          <p:cNvSpPr>
            <a:spLocks noChangeAspect="1"/>
          </p:cNvSpPr>
          <p:nvPr/>
        </p:nvSpPr>
        <p:spPr>
          <a:xfrm rot="16200000">
            <a:off x="7309781" y="173305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0" name="small BLUE 4 Oval 24">
            <a:extLst>
              <a:ext uri="{FF2B5EF4-FFF2-40B4-BE49-F238E27FC236}">
                <a16:creationId xmlns:a16="http://schemas.microsoft.com/office/drawing/2014/main" id="{15F8A9C1-C29F-4C9C-A8AB-D9B038374F54}"/>
              </a:ext>
            </a:extLst>
          </p:cNvPr>
          <p:cNvSpPr>
            <a:spLocks noChangeAspect="1"/>
          </p:cNvSpPr>
          <p:nvPr/>
        </p:nvSpPr>
        <p:spPr>
          <a:xfrm rot="16200000">
            <a:off x="7528767" y="212843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1" name="small ORANGE 4 Oval 25">
            <a:extLst>
              <a:ext uri="{FF2B5EF4-FFF2-40B4-BE49-F238E27FC236}">
                <a16:creationId xmlns:a16="http://schemas.microsoft.com/office/drawing/2014/main" id="{54FDF9D8-E6F0-4C74-B64B-579E97D19683}"/>
              </a:ext>
            </a:extLst>
          </p:cNvPr>
          <p:cNvSpPr>
            <a:spLocks noChangeAspect="1"/>
          </p:cNvSpPr>
          <p:nvPr/>
        </p:nvSpPr>
        <p:spPr>
          <a:xfrm rot="16200000">
            <a:off x="7528767" y="192881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2" name="small PURPLE 4 Oval 26">
            <a:extLst>
              <a:ext uri="{FF2B5EF4-FFF2-40B4-BE49-F238E27FC236}">
                <a16:creationId xmlns:a16="http://schemas.microsoft.com/office/drawing/2014/main" id="{17DC6157-4E37-4FAE-B136-B7C37C2B82EF}"/>
              </a:ext>
            </a:extLst>
          </p:cNvPr>
          <p:cNvSpPr>
            <a:spLocks noChangeAspect="1"/>
          </p:cNvSpPr>
          <p:nvPr/>
        </p:nvSpPr>
        <p:spPr>
          <a:xfrm rot="16200000">
            <a:off x="7528767" y="173305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big RED 4 Oval 27">
            <a:extLst>
              <a:ext uri="{FF2B5EF4-FFF2-40B4-BE49-F238E27FC236}">
                <a16:creationId xmlns:a16="http://schemas.microsoft.com/office/drawing/2014/main" id="{F7D16A17-6883-4270-9604-F3EE37C04916}"/>
              </a:ext>
            </a:extLst>
          </p:cNvPr>
          <p:cNvSpPr>
            <a:spLocks noChangeAspect="1"/>
          </p:cNvSpPr>
          <p:nvPr/>
        </p:nvSpPr>
        <p:spPr>
          <a:xfrm>
            <a:off x="7185002" y="1706871"/>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big YELLOW 4 Oval 28">
            <a:extLst>
              <a:ext uri="{FF2B5EF4-FFF2-40B4-BE49-F238E27FC236}">
                <a16:creationId xmlns:a16="http://schemas.microsoft.com/office/drawing/2014/main" id="{23FBA9D7-5E10-4208-9947-7EF488A69719}"/>
              </a:ext>
            </a:extLst>
          </p:cNvPr>
          <p:cNvSpPr>
            <a:spLocks noChangeAspect="1"/>
          </p:cNvSpPr>
          <p:nvPr/>
        </p:nvSpPr>
        <p:spPr>
          <a:xfrm>
            <a:off x="7185002" y="1706871"/>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big GREEN 4 Oval 29">
            <a:extLst>
              <a:ext uri="{FF2B5EF4-FFF2-40B4-BE49-F238E27FC236}">
                <a16:creationId xmlns:a16="http://schemas.microsoft.com/office/drawing/2014/main" id="{A5ECD2A2-C351-4C7F-B403-3401F5658E64}"/>
              </a:ext>
            </a:extLst>
          </p:cNvPr>
          <p:cNvSpPr>
            <a:spLocks noChangeAspect="1"/>
          </p:cNvSpPr>
          <p:nvPr/>
        </p:nvSpPr>
        <p:spPr>
          <a:xfrm>
            <a:off x="7185002" y="1706871"/>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6" name="big BLUE 4 Oval 30">
            <a:extLst>
              <a:ext uri="{FF2B5EF4-FFF2-40B4-BE49-F238E27FC236}">
                <a16:creationId xmlns:a16="http://schemas.microsoft.com/office/drawing/2014/main" id="{9260D247-F350-4BEF-BD45-C45F0BB01C30}"/>
              </a:ext>
            </a:extLst>
          </p:cNvPr>
          <p:cNvSpPr>
            <a:spLocks noChangeAspect="1"/>
          </p:cNvSpPr>
          <p:nvPr/>
        </p:nvSpPr>
        <p:spPr>
          <a:xfrm>
            <a:off x="7185002" y="1706871"/>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7" name="big ORANGE 4 Oval 31">
            <a:extLst>
              <a:ext uri="{FF2B5EF4-FFF2-40B4-BE49-F238E27FC236}">
                <a16:creationId xmlns:a16="http://schemas.microsoft.com/office/drawing/2014/main" id="{4D50C735-6608-4B43-A92C-FD0510FC79D3}"/>
              </a:ext>
            </a:extLst>
          </p:cNvPr>
          <p:cNvSpPr>
            <a:spLocks noChangeAspect="1"/>
          </p:cNvSpPr>
          <p:nvPr/>
        </p:nvSpPr>
        <p:spPr>
          <a:xfrm>
            <a:off x="7185002" y="1706871"/>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8" name="big PURPLE 4 Oval 32">
            <a:extLst>
              <a:ext uri="{FF2B5EF4-FFF2-40B4-BE49-F238E27FC236}">
                <a16:creationId xmlns:a16="http://schemas.microsoft.com/office/drawing/2014/main" id="{5D704675-9EF9-42D9-A1C8-29B2AFE21559}"/>
              </a:ext>
            </a:extLst>
          </p:cNvPr>
          <p:cNvSpPr>
            <a:spLocks noChangeAspect="1"/>
          </p:cNvSpPr>
          <p:nvPr/>
        </p:nvSpPr>
        <p:spPr>
          <a:xfrm>
            <a:off x="7185002" y="1706871"/>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9" name="small RED 1 Oval 21">
            <a:extLst>
              <a:ext uri="{FF2B5EF4-FFF2-40B4-BE49-F238E27FC236}">
                <a16:creationId xmlns:a16="http://schemas.microsoft.com/office/drawing/2014/main" id="{E7DEAEBF-210A-4AF2-812D-2778FF5E0F22}"/>
              </a:ext>
            </a:extLst>
          </p:cNvPr>
          <p:cNvSpPr>
            <a:spLocks noChangeAspect="1"/>
          </p:cNvSpPr>
          <p:nvPr/>
        </p:nvSpPr>
        <p:spPr>
          <a:xfrm rot="16200000">
            <a:off x="8052116" y="4404218"/>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small YELLOW 1 Oval 22">
            <a:extLst>
              <a:ext uri="{FF2B5EF4-FFF2-40B4-BE49-F238E27FC236}">
                <a16:creationId xmlns:a16="http://schemas.microsoft.com/office/drawing/2014/main" id="{6645E1CA-8106-43F1-9763-BD2322F78045}"/>
              </a:ext>
            </a:extLst>
          </p:cNvPr>
          <p:cNvSpPr>
            <a:spLocks noChangeAspect="1"/>
          </p:cNvSpPr>
          <p:nvPr/>
        </p:nvSpPr>
        <p:spPr>
          <a:xfrm rot="16200000">
            <a:off x="8052116" y="4206884"/>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small GREEN 1 Oval 23">
            <a:extLst>
              <a:ext uri="{FF2B5EF4-FFF2-40B4-BE49-F238E27FC236}">
                <a16:creationId xmlns:a16="http://schemas.microsoft.com/office/drawing/2014/main" id="{88489587-8141-409A-B5CF-C50176FD81CE}"/>
              </a:ext>
            </a:extLst>
          </p:cNvPr>
          <p:cNvSpPr>
            <a:spLocks noChangeAspect="1"/>
          </p:cNvSpPr>
          <p:nvPr/>
        </p:nvSpPr>
        <p:spPr>
          <a:xfrm rot="16200000">
            <a:off x="8052116" y="400835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small BLUE 1 Oval 24">
            <a:extLst>
              <a:ext uri="{FF2B5EF4-FFF2-40B4-BE49-F238E27FC236}">
                <a16:creationId xmlns:a16="http://schemas.microsoft.com/office/drawing/2014/main" id="{81D0EE89-C1B5-4012-874B-345D84404C6D}"/>
              </a:ext>
            </a:extLst>
          </p:cNvPr>
          <p:cNvSpPr>
            <a:spLocks noChangeAspect="1"/>
          </p:cNvSpPr>
          <p:nvPr/>
        </p:nvSpPr>
        <p:spPr>
          <a:xfrm rot="16200000">
            <a:off x="8271102" y="4404218"/>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small ORANGE 1 Oval 25">
            <a:extLst>
              <a:ext uri="{FF2B5EF4-FFF2-40B4-BE49-F238E27FC236}">
                <a16:creationId xmlns:a16="http://schemas.microsoft.com/office/drawing/2014/main" id="{2DB41C7C-168A-4D44-915B-3976EEE72315}"/>
              </a:ext>
            </a:extLst>
          </p:cNvPr>
          <p:cNvSpPr>
            <a:spLocks noChangeAspect="1"/>
          </p:cNvSpPr>
          <p:nvPr/>
        </p:nvSpPr>
        <p:spPr>
          <a:xfrm rot="16200000">
            <a:off x="8271102" y="4206884"/>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4" name="small PURPLE 1 Oval 26">
            <a:extLst>
              <a:ext uri="{FF2B5EF4-FFF2-40B4-BE49-F238E27FC236}">
                <a16:creationId xmlns:a16="http://schemas.microsoft.com/office/drawing/2014/main" id="{4506E5B1-4BE3-4FDD-A0FB-D72DC7D87460}"/>
              </a:ext>
            </a:extLst>
          </p:cNvPr>
          <p:cNvSpPr>
            <a:spLocks noChangeAspect="1"/>
          </p:cNvSpPr>
          <p:nvPr/>
        </p:nvSpPr>
        <p:spPr>
          <a:xfrm rot="16200000">
            <a:off x="8271102" y="4008359"/>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5" name="big RED 1 Oval 27">
            <a:extLst>
              <a:ext uri="{FF2B5EF4-FFF2-40B4-BE49-F238E27FC236}">
                <a16:creationId xmlns:a16="http://schemas.microsoft.com/office/drawing/2014/main" id="{6C181C8D-3FF4-4D23-A3E5-5809BB954C4D}"/>
              </a:ext>
            </a:extLst>
          </p:cNvPr>
          <p:cNvSpPr>
            <a:spLocks noChangeAspect="1"/>
          </p:cNvSpPr>
          <p:nvPr/>
        </p:nvSpPr>
        <p:spPr>
          <a:xfrm>
            <a:off x="7918421" y="398354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6" name="big YELLOW 1 Oval 28">
            <a:extLst>
              <a:ext uri="{FF2B5EF4-FFF2-40B4-BE49-F238E27FC236}">
                <a16:creationId xmlns:a16="http://schemas.microsoft.com/office/drawing/2014/main" id="{C60293F7-B04C-429B-9524-8E3082604781}"/>
              </a:ext>
            </a:extLst>
          </p:cNvPr>
          <p:cNvSpPr>
            <a:spLocks noChangeAspect="1"/>
          </p:cNvSpPr>
          <p:nvPr/>
        </p:nvSpPr>
        <p:spPr>
          <a:xfrm>
            <a:off x="7918421" y="398354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big GREEN 1 Oval 29">
            <a:extLst>
              <a:ext uri="{FF2B5EF4-FFF2-40B4-BE49-F238E27FC236}">
                <a16:creationId xmlns:a16="http://schemas.microsoft.com/office/drawing/2014/main" id="{6080420B-702C-462B-8E32-C47DAA093BC9}"/>
              </a:ext>
            </a:extLst>
          </p:cNvPr>
          <p:cNvSpPr>
            <a:spLocks noChangeAspect="1"/>
          </p:cNvSpPr>
          <p:nvPr/>
        </p:nvSpPr>
        <p:spPr>
          <a:xfrm>
            <a:off x="7918421" y="398354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8" name="big BLUE1 Oval 30">
            <a:extLst>
              <a:ext uri="{FF2B5EF4-FFF2-40B4-BE49-F238E27FC236}">
                <a16:creationId xmlns:a16="http://schemas.microsoft.com/office/drawing/2014/main" id="{9FC0DB42-6F03-40DD-A1CC-CFF84876CA43}"/>
              </a:ext>
            </a:extLst>
          </p:cNvPr>
          <p:cNvSpPr>
            <a:spLocks noChangeAspect="1"/>
          </p:cNvSpPr>
          <p:nvPr/>
        </p:nvSpPr>
        <p:spPr>
          <a:xfrm>
            <a:off x="7918421" y="398354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big ORANGE 1 Oval 31">
            <a:extLst>
              <a:ext uri="{FF2B5EF4-FFF2-40B4-BE49-F238E27FC236}">
                <a16:creationId xmlns:a16="http://schemas.microsoft.com/office/drawing/2014/main" id="{CD61B157-BFB5-45BC-A093-7D7011AC8F4E}"/>
              </a:ext>
            </a:extLst>
          </p:cNvPr>
          <p:cNvSpPr>
            <a:spLocks noChangeAspect="1"/>
          </p:cNvSpPr>
          <p:nvPr/>
        </p:nvSpPr>
        <p:spPr>
          <a:xfrm>
            <a:off x="7918421" y="398354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big PURPLE 1  Oval 32">
            <a:extLst>
              <a:ext uri="{FF2B5EF4-FFF2-40B4-BE49-F238E27FC236}">
                <a16:creationId xmlns:a16="http://schemas.microsoft.com/office/drawing/2014/main" id="{9581F03B-D143-4E90-B613-53AC5F6FA7BE}"/>
              </a:ext>
            </a:extLst>
          </p:cNvPr>
          <p:cNvSpPr>
            <a:spLocks noChangeAspect="1"/>
          </p:cNvSpPr>
          <p:nvPr/>
        </p:nvSpPr>
        <p:spPr>
          <a:xfrm>
            <a:off x="7918421" y="398354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white 4  Oval 38">
            <a:extLst>
              <a:ext uri="{FF2B5EF4-FFF2-40B4-BE49-F238E27FC236}">
                <a16:creationId xmlns:a16="http://schemas.microsoft.com/office/drawing/2014/main" id="{8A14E8E9-034A-44BF-BA7E-420AC7E60B73}"/>
              </a:ext>
            </a:extLst>
          </p:cNvPr>
          <p:cNvSpPr/>
          <p:nvPr/>
        </p:nvSpPr>
        <p:spPr>
          <a:xfrm>
            <a:off x="7953860"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2" name="white 3 Oval 39">
            <a:extLst>
              <a:ext uri="{FF2B5EF4-FFF2-40B4-BE49-F238E27FC236}">
                <a16:creationId xmlns:a16="http://schemas.microsoft.com/office/drawing/2014/main" id="{F088A155-94B1-4E88-BDD0-FBAC96EBCF75}"/>
              </a:ext>
            </a:extLst>
          </p:cNvPr>
          <p:cNvSpPr/>
          <p:nvPr/>
        </p:nvSpPr>
        <p:spPr>
          <a:xfrm>
            <a:off x="7947169"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3" name="white 2 Oval 40">
            <a:extLst>
              <a:ext uri="{FF2B5EF4-FFF2-40B4-BE49-F238E27FC236}">
                <a16:creationId xmlns:a16="http://schemas.microsoft.com/office/drawing/2014/main" id="{C9667525-D472-4E4C-A996-8093031E3D1A}"/>
              </a:ext>
            </a:extLst>
          </p:cNvPr>
          <p:cNvSpPr/>
          <p:nvPr/>
        </p:nvSpPr>
        <p:spPr>
          <a:xfrm>
            <a:off x="8253674"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4" name="white 1  Oval 41">
            <a:extLst>
              <a:ext uri="{FF2B5EF4-FFF2-40B4-BE49-F238E27FC236}">
                <a16:creationId xmlns:a16="http://schemas.microsoft.com/office/drawing/2014/main" id="{C59AAC5E-8CD9-4B66-B2E7-22D252210CE0}"/>
              </a:ext>
            </a:extLst>
          </p:cNvPr>
          <p:cNvSpPr/>
          <p:nvPr/>
        </p:nvSpPr>
        <p:spPr>
          <a:xfrm>
            <a:off x="8245289"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5" name="black 2 green Oval 42">
            <a:extLst>
              <a:ext uri="{FF2B5EF4-FFF2-40B4-BE49-F238E27FC236}">
                <a16:creationId xmlns:a16="http://schemas.microsoft.com/office/drawing/2014/main" id="{CD7953D5-51A2-4395-9027-003DBAA7B92B}"/>
              </a:ext>
            </a:extLst>
          </p:cNvPr>
          <p:cNvSpPr/>
          <p:nvPr/>
        </p:nvSpPr>
        <p:spPr>
          <a:xfrm>
            <a:off x="8253674"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6" name="black 1 purple Oval 43">
            <a:extLst>
              <a:ext uri="{FF2B5EF4-FFF2-40B4-BE49-F238E27FC236}">
                <a16:creationId xmlns:a16="http://schemas.microsoft.com/office/drawing/2014/main" id="{EF554895-6016-47C5-B030-0CF7E912835B}"/>
              </a:ext>
            </a:extLst>
          </p:cNvPr>
          <p:cNvSpPr/>
          <p:nvPr/>
        </p:nvSpPr>
        <p:spPr>
          <a:xfrm>
            <a:off x="8245289"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7" name="black 3 yellow Oval 44">
            <a:extLst>
              <a:ext uri="{FF2B5EF4-FFF2-40B4-BE49-F238E27FC236}">
                <a16:creationId xmlns:a16="http://schemas.microsoft.com/office/drawing/2014/main" id="{BBF4E73B-7793-409D-B44C-312527EAFD18}"/>
              </a:ext>
            </a:extLst>
          </p:cNvPr>
          <p:cNvSpPr/>
          <p:nvPr/>
        </p:nvSpPr>
        <p:spPr>
          <a:xfrm>
            <a:off x="7947169"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8" name="black 4 red Oval 45">
            <a:extLst>
              <a:ext uri="{FF2B5EF4-FFF2-40B4-BE49-F238E27FC236}">
                <a16:creationId xmlns:a16="http://schemas.microsoft.com/office/drawing/2014/main" id="{0790B278-A5D3-49CB-8772-699A9D66C759}"/>
              </a:ext>
            </a:extLst>
          </p:cNvPr>
          <p:cNvSpPr/>
          <p:nvPr/>
        </p:nvSpPr>
        <p:spPr>
          <a:xfrm>
            <a:off x="7953860"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9" name="cover 4 Rectangle 54">
            <a:extLst>
              <a:ext uri="{FF2B5EF4-FFF2-40B4-BE49-F238E27FC236}">
                <a16:creationId xmlns:a16="http://schemas.microsoft.com/office/drawing/2014/main" id="{F5E5A64E-F4FB-4920-9543-E67F5401F1CB}"/>
              </a:ext>
            </a:extLst>
          </p:cNvPr>
          <p:cNvSpPr/>
          <p:nvPr/>
        </p:nvSpPr>
        <p:spPr>
          <a:xfrm>
            <a:off x="7908116"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0" name="cover 3 Rectangle 55">
            <a:extLst>
              <a:ext uri="{FF2B5EF4-FFF2-40B4-BE49-F238E27FC236}">
                <a16:creationId xmlns:a16="http://schemas.microsoft.com/office/drawing/2014/main" id="{0716ECDC-8A78-4F2D-95AB-082651EAD5C9}"/>
              </a:ext>
            </a:extLst>
          </p:cNvPr>
          <p:cNvSpPr/>
          <p:nvPr/>
        </p:nvSpPr>
        <p:spPr>
          <a:xfrm>
            <a:off x="7908116"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1" name="cover 1 Rectangle 57">
            <a:extLst>
              <a:ext uri="{FF2B5EF4-FFF2-40B4-BE49-F238E27FC236}">
                <a16:creationId xmlns:a16="http://schemas.microsoft.com/office/drawing/2014/main" id="{C7E98EF6-E8BE-434A-93D9-D4EF9B6AF3A6}"/>
              </a:ext>
            </a:extLst>
          </p:cNvPr>
          <p:cNvSpPr/>
          <p:nvPr/>
        </p:nvSpPr>
        <p:spPr>
          <a:xfrm>
            <a:off x="7908116"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cover 2 Rectangle 56">
            <a:extLst>
              <a:ext uri="{FF2B5EF4-FFF2-40B4-BE49-F238E27FC236}">
                <a16:creationId xmlns:a16="http://schemas.microsoft.com/office/drawing/2014/main" id="{10582A63-C4C5-43D6-9C29-27B0EAEBDC2D}"/>
              </a:ext>
            </a:extLst>
          </p:cNvPr>
          <p:cNvSpPr/>
          <p:nvPr/>
        </p:nvSpPr>
        <p:spPr>
          <a:xfrm>
            <a:off x="7908116"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small RED 2 Oval 21">
            <a:extLst>
              <a:ext uri="{FF2B5EF4-FFF2-40B4-BE49-F238E27FC236}">
                <a16:creationId xmlns:a16="http://schemas.microsoft.com/office/drawing/2014/main" id="{7CE7F4A0-EA6F-4F39-8409-E8E12383A2AA}"/>
              </a:ext>
            </a:extLst>
          </p:cNvPr>
          <p:cNvSpPr>
            <a:spLocks noChangeAspect="1"/>
          </p:cNvSpPr>
          <p:nvPr/>
        </p:nvSpPr>
        <p:spPr>
          <a:xfrm rot="16200000">
            <a:off x="8052116" y="3642220"/>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4" name="small YELLOW 2 Oval 22">
            <a:extLst>
              <a:ext uri="{FF2B5EF4-FFF2-40B4-BE49-F238E27FC236}">
                <a16:creationId xmlns:a16="http://schemas.microsoft.com/office/drawing/2014/main" id="{9E87570B-62EB-4716-833F-C2C3E4BC6E78}"/>
              </a:ext>
            </a:extLst>
          </p:cNvPr>
          <p:cNvSpPr>
            <a:spLocks noChangeAspect="1"/>
          </p:cNvSpPr>
          <p:nvPr/>
        </p:nvSpPr>
        <p:spPr>
          <a:xfrm rot="16200000">
            <a:off x="8052116" y="3441821"/>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5" name="small GREEN 2 Oval 23">
            <a:extLst>
              <a:ext uri="{FF2B5EF4-FFF2-40B4-BE49-F238E27FC236}">
                <a16:creationId xmlns:a16="http://schemas.microsoft.com/office/drawing/2014/main" id="{5075A12E-B317-4A5B-A8CD-19947ABBBC4F}"/>
              </a:ext>
            </a:extLst>
          </p:cNvPr>
          <p:cNvSpPr>
            <a:spLocks noChangeAspect="1"/>
          </p:cNvSpPr>
          <p:nvPr/>
        </p:nvSpPr>
        <p:spPr>
          <a:xfrm rot="16200000">
            <a:off x="8052116" y="3244803"/>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small BLUE 2 Oval 24">
            <a:extLst>
              <a:ext uri="{FF2B5EF4-FFF2-40B4-BE49-F238E27FC236}">
                <a16:creationId xmlns:a16="http://schemas.microsoft.com/office/drawing/2014/main" id="{122AC4B5-121A-4EB6-9A1D-5FB4344A5204}"/>
              </a:ext>
            </a:extLst>
          </p:cNvPr>
          <p:cNvSpPr>
            <a:spLocks noChangeAspect="1"/>
          </p:cNvSpPr>
          <p:nvPr/>
        </p:nvSpPr>
        <p:spPr>
          <a:xfrm rot="16200000">
            <a:off x="8271102" y="3642220"/>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7" name="small ORANGE 2 Oval 25">
            <a:extLst>
              <a:ext uri="{FF2B5EF4-FFF2-40B4-BE49-F238E27FC236}">
                <a16:creationId xmlns:a16="http://schemas.microsoft.com/office/drawing/2014/main" id="{538C482F-44BA-44CF-AFB1-0C93486ED60D}"/>
              </a:ext>
            </a:extLst>
          </p:cNvPr>
          <p:cNvSpPr>
            <a:spLocks noChangeAspect="1"/>
          </p:cNvSpPr>
          <p:nvPr/>
        </p:nvSpPr>
        <p:spPr>
          <a:xfrm rot="16200000">
            <a:off x="8271102" y="3441821"/>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8" name="small PURPLE 2 Oval 26">
            <a:extLst>
              <a:ext uri="{FF2B5EF4-FFF2-40B4-BE49-F238E27FC236}">
                <a16:creationId xmlns:a16="http://schemas.microsoft.com/office/drawing/2014/main" id="{999F1A86-089B-4516-8566-FB109331434C}"/>
              </a:ext>
            </a:extLst>
          </p:cNvPr>
          <p:cNvSpPr>
            <a:spLocks noChangeAspect="1"/>
          </p:cNvSpPr>
          <p:nvPr/>
        </p:nvSpPr>
        <p:spPr>
          <a:xfrm rot="16200000">
            <a:off x="8271102" y="3244803"/>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9" name="big RED 2 Oval 27">
            <a:extLst>
              <a:ext uri="{FF2B5EF4-FFF2-40B4-BE49-F238E27FC236}">
                <a16:creationId xmlns:a16="http://schemas.microsoft.com/office/drawing/2014/main" id="{5923C811-4B5D-40D1-BE6E-A15893249730}"/>
              </a:ext>
            </a:extLst>
          </p:cNvPr>
          <p:cNvSpPr>
            <a:spLocks noChangeAspect="1"/>
          </p:cNvSpPr>
          <p:nvPr/>
        </p:nvSpPr>
        <p:spPr>
          <a:xfrm>
            <a:off x="7927337" y="321864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0" name="big YELLOW 2 Oval 28">
            <a:extLst>
              <a:ext uri="{FF2B5EF4-FFF2-40B4-BE49-F238E27FC236}">
                <a16:creationId xmlns:a16="http://schemas.microsoft.com/office/drawing/2014/main" id="{9613C5B2-EC77-43A1-B76F-BAF73014CE4C}"/>
              </a:ext>
            </a:extLst>
          </p:cNvPr>
          <p:cNvSpPr>
            <a:spLocks noChangeAspect="1"/>
          </p:cNvSpPr>
          <p:nvPr/>
        </p:nvSpPr>
        <p:spPr>
          <a:xfrm>
            <a:off x="7927337" y="321864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1" name="big GREEN 2 Oval 29">
            <a:extLst>
              <a:ext uri="{FF2B5EF4-FFF2-40B4-BE49-F238E27FC236}">
                <a16:creationId xmlns:a16="http://schemas.microsoft.com/office/drawing/2014/main" id="{2B5086E2-7FD4-4100-9D77-953D83342426}"/>
              </a:ext>
            </a:extLst>
          </p:cNvPr>
          <p:cNvSpPr>
            <a:spLocks noChangeAspect="1"/>
          </p:cNvSpPr>
          <p:nvPr/>
        </p:nvSpPr>
        <p:spPr>
          <a:xfrm>
            <a:off x="7927337" y="321864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big BLUE 2 Oval 30">
            <a:extLst>
              <a:ext uri="{FF2B5EF4-FFF2-40B4-BE49-F238E27FC236}">
                <a16:creationId xmlns:a16="http://schemas.microsoft.com/office/drawing/2014/main" id="{6074BC13-971A-4E1F-9548-7AA697C6D065}"/>
              </a:ext>
            </a:extLst>
          </p:cNvPr>
          <p:cNvSpPr>
            <a:spLocks noChangeAspect="1"/>
          </p:cNvSpPr>
          <p:nvPr/>
        </p:nvSpPr>
        <p:spPr>
          <a:xfrm>
            <a:off x="7927337" y="321864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big ORANGE 2 Oval 31">
            <a:extLst>
              <a:ext uri="{FF2B5EF4-FFF2-40B4-BE49-F238E27FC236}">
                <a16:creationId xmlns:a16="http://schemas.microsoft.com/office/drawing/2014/main" id="{67D80501-2AC4-41B3-92D9-691243F406E8}"/>
              </a:ext>
            </a:extLst>
          </p:cNvPr>
          <p:cNvSpPr>
            <a:spLocks noChangeAspect="1"/>
          </p:cNvSpPr>
          <p:nvPr/>
        </p:nvSpPr>
        <p:spPr>
          <a:xfrm>
            <a:off x="7927337" y="321864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big PURPLE 2 Oval 32">
            <a:extLst>
              <a:ext uri="{FF2B5EF4-FFF2-40B4-BE49-F238E27FC236}">
                <a16:creationId xmlns:a16="http://schemas.microsoft.com/office/drawing/2014/main" id="{D792B9BF-522B-45CA-A31F-A3B22A18DB78}"/>
              </a:ext>
            </a:extLst>
          </p:cNvPr>
          <p:cNvSpPr>
            <a:spLocks noChangeAspect="1"/>
          </p:cNvSpPr>
          <p:nvPr/>
        </p:nvSpPr>
        <p:spPr>
          <a:xfrm>
            <a:off x="7927337" y="321864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5" name="small RED 3 Oval 21">
            <a:extLst>
              <a:ext uri="{FF2B5EF4-FFF2-40B4-BE49-F238E27FC236}">
                <a16:creationId xmlns:a16="http://schemas.microsoft.com/office/drawing/2014/main" id="{94D2912A-C0BA-479B-87E5-9C1A796F2DAB}"/>
              </a:ext>
            </a:extLst>
          </p:cNvPr>
          <p:cNvSpPr>
            <a:spLocks noChangeAspect="1"/>
          </p:cNvSpPr>
          <p:nvPr/>
        </p:nvSpPr>
        <p:spPr>
          <a:xfrm rot="16200000">
            <a:off x="8052116" y="2886084"/>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6" name="small YELLOW 3 Oval 22">
            <a:extLst>
              <a:ext uri="{FF2B5EF4-FFF2-40B4-BE49-F238E27FC236}">
                <a16:creationId xmlns:a16="http://schemas.microsoft.com/office/drawing/2014/main" id="{5BBDB634-AE7A-4A95-B942-6FD2B8F526BC}"/>
              </a:ext>
            </a:extLst>
          </p:cNvPr>
          <p:cNvSpPr>
            <a:spLocks noChangeAspect="1"/>
          </p:cNvSpPr>
          <p:nvPr/>
        </p:nvSpPr>
        <p:spPr>
          <a:xfrm rot="16200000">
            <a:off x="8052116" y="2690609"/>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7" name="small GREEN 3 Oval 23">
            <a:extLst>
              <a:ext uri="{FF2B5EF4-FFF2-40B4-BE49-F238E27FC236}">
                <a16:creationId xmlns:a16="http://schemas.microsoft.com/office/drawing/2014/main" id="{2E7C9873-6C69-422C-80B5-FD956E9A25AD}"/>
              </a:ext>
            </a:extLst>
          </p:cNvPr>
          <p:cNvSpPr>
            <a:spLocks noChangeAspect="1"/>
          </p:cNvSpPr>
          <p:nvPr/>
        </p:nvSpPr>
        <p:spPr>
          <a:xfrm rot="16200000">
            <a:off x="8052116" y="2490169"/>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8" name="small BLUE 3 Oval 24">
            <a:extLst>
              <a:ext uri="{FF2B5EF4-FFF2-40B4-BE49-F238E27FC236}">
                <a16:creationId xmlns:a16="http://schemas.microsoft.com/office/drawing/2014/main" id="{A2241B8B-B2ED-4E4C-866F-75BFBD079D8D}"/>
              </a:ext>
            </a:extLst>
          </p:cNvPr>
          <p:cNvSpPr>
            <a:spLocks noChangeAspect="1"/>
          </p:cNvSpPr>
          <p:nvPr/>
        </p:nvSpPr>
        <p:spPr>
          <a:xfrm rot="16200000">
            <a:off x="8271102" y="2886084"/>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9" name="small ORANGE 3 Oval 25">
            <a:extLst>
              <a:ext uri="{FF2B5EF4-FFF2-40B4-BE49-F238E27FC236}">
                <a16:creationId xmlns:a16="http://schemas.microsoft.com/office/drawing/2014/main" id="{DDF751E8-8704-43D2-BA1E-EF161B72AD76}"/>
              </a:ext>
            </a:extLst>
          </p:cNvPr>
          <p:cNvSpPr>
            <a:spLocks noChangeAspect="1"/>
          </p:cNvSpPr>
          <p:nvPr/>
        </p:nvSpPr>
        <p:spPr>
          <a:xfrm rot="16200000">
            <a:off x="8271102" y="2690609"/>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small PURPLE 3 Oval 26">
            <a:extLst>
              <a:ext uri="{FF2B5EF4-FFF2-40B4-BE49-F238E27FC236}">
                <a16:creationId xmlns:a16="http://schemas.microsoft.com/office/drawing/2014/main" id="{7017CF77-6F79-4117-9053-06C99BF4716B}"/>
              </a:ext>
            </a:extLst>
          </p:cNvPr>
          <p:cNvSpPr>
            <a:spLocks noChangeAspect="1"/>
          </p:cNvSpPr>
          <p:nvPr/>
        </p:nvSpPr>
        <p:spPr>
          <a:xfrm rot="16200000">
            <a:off x="8271102" y="2490170"/>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big RED 3 Oval 27">
            <a:extLst>
              <a:ext uri="{FF2B5EF4-FFF2-40B4-BE49-F238E27FC236}">
                <a16:creationId xmlns:a16="http://schemas.microsoft.com/office/drawing/2014/main" id="{32426130-849F-4C89-916B-69C1DB263A4A}"/>
              </a:ext>
            </a:extLst>
          </p:cNvPr>
          <p:cNvSpPr>
            <a:spLocks noChangeAspect="1"/>
          </p:cNvSpPr>
          <p:nvPr/>
        </p:nvSpPr>
        <p:spPr>
          <a:xfrm>
            <a:off x="7908116" y="246892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big YELLOW 3 Oval 28">
            <a:extLst>
              <a:ext uri="{FF2B5EF4-FFF2-40B4-BE49-F238E27FC236}">
                <a16:creationId xmlns:a16="http://schemas.microsoft.com/office/drawing/2014/main" id="{80413014-9FCD-473F-9E9B-F76FAAC65E41}"/>
              </a:ext>
            </a:extLst>
          </p:cNvPr>
          <p:cNvSpPr>
            <a:spLocks noChangeAspect="1"/>
          </p:cNvSpPr>
          <p:nvPr/>
        </p:nvSpPr>
        <p:spPr>
          <a:xfrm>
            <a:off x="7908116" y="246892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3" name="big GREEN 3 Oval 29">
            <a:extLst>
              <a:ext uri="{FF2B5EF4-FFF2-40B4-BE49-F238E27FC236}">
                <a16:creationId xmlns:a16="http://schemas.microsoft.com/office/drawing/2014/main" id="{9D722233-CBD7-4B94-8B0D-0CAE570884BE}"/>
              </a:ext>
            </a:extLst>
          </p:cNvPr>
          <p:cNvSpPr>
            <a:spLocks noChangeAspect="1"/>
          </p:cNvSpPr>
          <p:nvPr/>
        </p:nvSpPr>
        <p:spPr>
          <a:xfrm>
            <a:off x="7908116" y="246892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4" name="big BLUE 3 Oval 30">
            <a:extLst>
              <a:ext uri="{FF2B5EF4-FFF2-40B4-BE49-F238E27FC236}">
                <a16:creationId xmlns:a16="http://schemas.microsoft.com/office/drawing/2014/main" id="{7D6302B8-7899-474C-A605-BCFFA9B0FEA8}"/>
              </a:ext>
            </a:extLst>
          </p:cNvPr>
          <p:cNvSpPr>
            <a:spLocks noChangeAspect="1"/>
          </p:cNvSpPr>
          <p:nvPr/>
        </p:nvSpPr>
        <p:spPr>
          <a:xfrm>
            <a:off x="7908116" y="246892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5" name="big ORANGE 3 Oval 31">
            <a:extLst>
              <a:ext uri="{FF2B5EF4-FFF2-40B4-BE49-F238E27FC236}">
                <a16:creationId xmlns:a16="http://schemas.microsoft.com/office/drawing/2014/main" id="{78D697CB-6944-45D7-AA9B-1FFD1373C559}"/>
              </a:ext>
            </a:extLst>
          </p:cNvPr>
          <p:cNvSpPr>
            <a:spLocks noChangeAspect="1"/>
          </p:cNvSpPr>
          <p:nvPr/>
        </p:nvSpPr>
        <p:spPr>
          <a:xfrm>
            <a:off x="7908116" y="246892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6" name="big PURPLE 3   Oval 32">
            <a:extLst>
              <a:ext uri="{FF2B5EF4-FFF2-40B4-BE49-F238E27FC236}">
                <a16:creationId xmlns:a16="http://schemas.microsoft.com/office/drawing/2014/main" id="{F6775FC5-C203-4903-B1CE-C59FA5C590D5}"/>
              </a:ext>
            </a:extLst>
          </p:cNvPr>
          <p:cNvSpPr>
            <a:spLocks noChangeAspect="1"/>
          </p:cNvSpPr>
          <p:nvPr/>
        </p:nvSpPr>
        <p:spPr>
          <a:xfrm>
            <a:off x="7908116" y="246892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7" name="small RED 4 Oval 21">
            <a:extLst>
              <a:ext uri="{FF2B5EF4-FFF2-40B4-BE49-F238E27FC236}">
                <a16:creationId xmlns:a16="http://schemas.microsoft.com/office/drawing/2014/main" id="{63E47EB7-D148-449C-A238-FDB73912E00B}"/>
              </a:ext>
            </a:extLst>
          </p:cNvPr>
          <p:cNvSpPr>
            <a:spLocks noChangeAspect="1"/>
          </p:cNvSpPr>
          <p:nvPr/>
        </p:nvSpPr>
        <p:spPr>
          <a:xfrm rot="16200000">
            <a:off x="8052116" y="213314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small YELLOW 4 Oval 22">
            <a:extLst>
              <a:ext uri="{FF2B5EF4-FFF2-40B4-BE49-F238E27FC236}">
                <a16:creationId xmlns:a16="http://schemas.microsoft.com/office/drawing/2014/main" id="{BF028C02-839B-499F-8C21-0BF9E3B529C2}"/>
              </a:ext>
            </a:extLst>
          </p:cNvPr>
          <p:cNvSpPr>
            <a:spLocks noChangeAspect="1"/>
          </p:cNvSpPr>
          <p:nvPr/>
        </p:nvSpPr>
        <p:spPr>
          <a:xfrm rot="16200000">
            <a:off x="8052116" y="193353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small GREEN 4 Oval 23">
            <a:extLst>
              <a:ext uri="{FF2B5EF4-FFF2-40B4-BE49-F238E27FC236}">
                <a16:creationId xmlns:a16="http://schemas.microsoft.com/office/drawing/2014/main" id="{254E5670-EDB2-431D-B9F0-03CF9AB28450}"/>
              </a:ext>
            </a:extLst>
          </p:cNvPr>
          <p:cNvSpPr>
            <a:spLocks noChangeAspect="1"/>
          </p:cNvSpPr>
          <p:nvPr/>
        </p:nvSpPr>
        <p:spPr>
          <a:xfrm rot="16200000">
            <a:off x="8052116" y="17377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small BLUE 4 Oval 24">
            <a:extLst>
              <a:ext uri="{FF2B5EF4-FFF2-40B4-BE49-F238E27FC236}">
                <a16:creationId xmlns:a16="http://schemas.microsoft.com/office/drawing/2014/main" id="{DE6545FE-1170-4074-BFB3-8A13AC2E3CC1}"/>
              </a:ext>
            </a:extLst>
          </p:cNvPr>
          <p:cNvSpPr>
            <a:spLocks noChangeAspect="1"/>
          </p:cNvSpPr>
          <p:nvPr/>
        </p:nvSpPr>
        <p:spPr>
          <a:xfrm rot="16200000">
            <a:off x="8271102" y="213314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1" name="small ORANGE 4 Oval 25">
            <a:extLst>
              <a:ext uri="{FF2B5EF4-FFF2-40B4-BE49-F238E27FC236}">
                <a16:creationId xmlns:a16="http://schemas.microsoft.com/office/drawing/2014/main" id="{3E4B8058-9C74-4A38-978C-198C7CEDD161}"/>
              </a:ext>
            </a:extLst>
          </p:cNvPr>
          <p:cNvSpPr>
            <a:spLocks noChangeAspect="1"/>
          </p:cNvSpPr>
          <p:nvPr/>
        </p:nvSpPr>
        <p:spPr>
          <a:xfrm rot="16200000">
            <a:off x="8271102" y="193353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2" name="small PURPLE 4 Oval 26">
            <a:extLst>
              <a:ext uri="{FF2B5EF4-FFF2-40B4-BE49-F238E27FC236}">
                <a16:creationId xmlns:a16="http://schemas.microsoft.com/office/drawing/2014/main" id="{87140F8F-201F-4773-ABFD-110E73217A51}"/>
              </a:ext>
            </a:extLst>
          </p:cNvPr>
          <p:cNvSpPr>
            <a:spLocks noChangeAspect="1"/>
          </p:cNvSpPr>
          <p:nvPr/>
        </p:nvSpPr>
        <p:spPr>
          <a:xfrm rot="16200000">
            <a:off x="8271102" y="17377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3" name="big RED 4 Oval 27">
            <a:extLst>
              <a:ext uri="{FF2B5EF4-FFF2-40B4-BE49-F238E27FC236}">
                <a16:creationId xmlns:a16="http://schemas.microsoft.com/office/drawing/2014/main" id="{D230BDFC-A730-47E1-9A19-CEF9CDCCAA22}"/>
              </a:ext>
            </a:extLst>
          </p:cNvPr>
          <p:cNvSpPr>
            <a:spLocks noChangeAspect="1"/>
          </p:cNvSpPr>
          <p:nvPr/>
        </p:nvSpPr>
        <p:spPr>
          <a:xfrm>
            <a:off x="7927337" y="1711586"/>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4" name="big YELLOW 4 Oval 28">
            <a:extLst>
              <a:ext uri="{FF2B5EF4-FFF2-40B4-BE49-F238E27FC236}">
                <a16:creationId xmlns:a16="http://schemas.microsoft.com/office/drawing/2014/main" id="{902BE4DC-594C-440B-B177-F584637DCD8E}"/>
              </a:ext>
            </a:extLst>
          </p:cNvPr>
          <p:cNvSpPr>
            <a:spLocks noChangeAspect="1"/>
          </p:cNvSpPr>
          <p:nvPr/>
        </p:nvSpPr>
        <p:spPr>
          <a:xfrm>
            <a:off x="7927337" y="1711586"/>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5" name="big GREEN 4 Oval 29">
            <a:extLst>
              <a:ext uri="{FF2B5EF4-FFF2-40B4-BE49-F238E27FC236}">
                <a16:creationId xmlns:a16="http://schemas.microsoft.com/office/drawing/2014/main" id="{2FC1B0A3-0500-4309-B0CF-2863ABFE1246}"/>
              </a:ext>
            </a:extLst>
          </p:cNvPr>
          <p:cNvSpPr>
            <a:spLocks noChangeAspect="1"/>
          </p:cNvSpPr>
          <p:nvPr/>
        </p:nvSpPr>
        <p:spPr>
          <a:xfrm>
            <a:off x="7927337" y="1711586"/>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big BLUE 4 Oval 30">
            <a:extLst>
              <a:ext uri="{FF2B5EF4-FFF2-40B4-BE49-F238E27FC236}">
                <a16:creationId xmlns:a16="http://schemas.microsoft.com/office/drawing/2014/main" id="{6574BB54-07DE-4F8E-99E8-5842DFE1F633}"/>
              </a:ext>
            </a:extLst>
          </p:cNvPr>
          <p:cNvSpPr>
            <a:spLocks noChangeAspect="1"/>
          </p:cNvSpPr>
          <p:nvPr/>
        </p:nvSpPr>
        <p:spPr>
          <a:xfrm>
            <a:off x="7927337" y="1711586"/>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big ORANGE 4 Oval 31">
            <a:extLst>
              <a:ext uri="{FF2B5EF4-FFF2-40B4-BE49-F238E27FC236}">
                <a16:creationId xmlns:a16="http://schemas.microsoft.com/office/drawing/2014/main" id="{50C5627B-2054-4B96-B410-CB61EC6E608C}"/>
              </a:ext>
            </a:extLst>
          </p:cNvPr>
          <p:cNvSpPr>
            <a:spLocks noChangeAspect="1"/>
          </p:cNvSpPr>
          <p:nvPr/>
        </p:nvSpPr>
        <p:spPr>
          <a:xfrm>
            <a:off x="7927337" y="1711586"/>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big PURPLE 4 Oval 32">
            <a:extLst>
              <a:ext uri="{FF2B5EF4-FFF2-40B4-BE49-F238E27FC236}">
                <a16:creationId xmlns:a16="http://schemas.microsoft.com/office/drawing/2014/main" id="{8E4C0376-6CF9-4456-93C7-E496D4A5EC5F}"/>
              </a:ext>
            </a:extLst>
          </p:cNvPr>
          <p:cNvSpPr>
            <a:spLocks noChangeAspect="1"/>
          </p:cNvSpPr>
          <p:nvPr/>
        </p:nvSpPr>
        <p:spPr>
          <a:xfrm>
            <a:off x="7927337" y="1711586"/>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small RED 1 Oval 21">
            <a:extLst>
              <a:ext uri="{FF2B5EF4-FFF2-40B4-BE49-F238E27FC236}">
                <a16:creationId xmlns:a16="http://schemas.microsoft.com/office/drawing/2014/main" id="{F82A36FA-B7D5-446A-8257-55744450E2C2}"/>
              </a:ext>
            </a:extLst>
          </p:cNvPr>
          <p:cNvSpPr>
            <a:spLocks noChangeAspect="1"/>
          </p:cNvSpPr>
          <p:nvPr/>
        </p:nvSpPr>
        <p:spPr>
          <a:xfrm rot="16200000">
            <a:off x="8823532" y="438745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0" name="small YELLOW 1 Oval 22">
            <a:extLst>
              <a:ext uri="{FF2B5EF4-FFF2-40B4-BE49-F238E27FC236}">
                <a16:creationId xmlns:a16="http://schemas.microsoft.com/office/drawing/2014/main" id="{E0A5F0AD-3C01-4483-8DF6-3F2BD2D57E63}"/>
              </a:ext>
            </a:extLst>
          </p:cNvPr>
          <p:cNvSpPr>
            <a:spLocks noChangeAspect="1"/>
          </p:cNvSpPr>
          <p:nvPr/>
        </p:nvSpPr>
        <p:spPr>
          <a:xfrm rot="16200000">
            <a:off x="8823532" y="419011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1" name="small GREEN 1 Oval 23">
            <a:extLst>
              <a:ext uri="{FF2B5EF4-FFF2-40B4-BE49-F238E27FC236}">
                <a16:creationId xmlns:a16="http://schemas.microsoft.com/office/drawing/2014/main" id="{843985EF-DC36-46C8-8381-5DED8B415603}"/>
              </a:ext>
            </a:extLst>
          </p:cNvPr>
          <p:cNvSpPr>
            <a:spLocks noChangeAspect="1"/>
          </p:cNvSpPr>
          <p:nvPr/>
        </p:nvSpPr>
        <p:spPr>
          <a:xfrm rot="16200000">
            <a:off x="8823532" y="399159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small BLUE 1 Oval 24">
            <a:extLst>
              <a:ext uri="{FF2B5EF4-FFF2-40B4-BE49-F238E27FC236}">
                <a16:creationId xmlns:a16="http://schemas.microsoft.com/office/drawing/2014/main" id="{669BE8D9-FE94-4BEF-8246-3AB9BA255EB5}"/>
              </a:ext>
            </a:extLst>
          </p:cNvPr>
          <p:cNvSpPr>
            <a:spLocks noChangeAspect="1"/>
          </p:cNvSpPr>
          <p:nvPr/>
        </p:nvSpPr>
        <p:spPr>
          <a:xfrm rot="16200000">
            <a:off x="9042518" y="438745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3" name="small ORANGE 1 Oval 25">
            <a:extLst>
              <a:ext uri="{FF2B5EF4-FFF2-40B4-BE49-F238E27FC236}">
                <a16:creationId xmlns:a16="http://schemas.microsoft.com/office/drawing/2014/main" id="{78FC95F3-209D-43B1-BED0-8AD705B3BAA4}"/>
              </a:ext>
            </a:extLst>
          </p:cNvPr>
          <p:cNvSpPr>
            <a:spLocks noChangeAspect="1"/>
          </p:cNvSpPr>
          <p:nvPr/>
        </p:nvSpPr>
        <p:spPr>
          <a:xfrm rot="16200000">
            <a:off x="9042518" y="419011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4" name="small PURPLE 1 Oval 26">
            <a:extLst>
              <a:ext uri="{FF2B5EF4-FFF2-40B4-BE49-F238E27FC236}">
                <a16:creationId xmlns:a16="http://schemas.microsoft.com/office/drawing/2014/main" id="{E2721314-3F6C-4F1E-993C-F73D5C4B83FA}"/>
              </a:ext>
            </a:extLst>
          </p:cNvPr>
          <p:cNvSpPr>
            <a:spLocks noChangeAspect="1"/>
          </p:cNvSpPr>
          <p:nvPr/>
        </p:nvSpPr>
        <p:spPr>
          <a:xfrm rot="16200000">
            <a:off x="9042518" y="399159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5" name="big RED 1 Oval 27">
            <a:extLst>
              <a:ext uri="{FF2B5EF4-FFF2-40B4-BE49-F238E27FC236}">
                <a16:creationId xmlns:a16="http://schemas.microsoft.com/office/drawing/2014/main" id="{D6D4E5AE-7ACC-4C10-BBE2-15AE04BB3A98}"/>
              </a:ext>
            </a:extLst>
          </p:cNvPr>
          <p:cNvSpPr>
            <a:spLocks noChangeAspect="1"/>
          </p:cNvSpPr>
          <p:nvPr/>
        </p:nvSpPr>
        <p:spPr>
          <a:xfrm>
            <a:off x="8689837" y="3966775"/>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6" name="big YELLOW 1 Oval 28">
            <a:extLst>
              <a:ext uri="{FF2B5EF4-FFF2-40B4-BE49-F238E27FC236}">
                <a16:creationId xmlns:a16="http://schemas.microsoft.com/office/drawing/2014/main" id="{F85062F7-B484-4CBC-9C55-967C87B7619E}"/>
              </a:ext>
            </a:extLst>
          </p:cNvPr>
          <p:cNvSpPr>
            <a:spLocks noChangeAspect="1"/>
          </p:cNvSpPr>
          <p:nvPr/>
        </p:nvSpPr>
        <p:spPr>
          <a:xfrm>
            <a:off x="8689837" y="3966775"/>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7" name="big GREEN 1 Oval 29">
            <a:extLst>
              <a:ext uri="{FF2B5EF4-FFF2-40B4-BE49-F238E27FC236}">
                <a16:creationId xmlns:a16="http://schemas.microsoft.com/office/drawing/2014/main" id="{83A07837-27D0-4639-90F6-94850EF4B939}"/>
              </a:ext>
            </a:extLst>
          </p:cNvPr>
          <p:cNvSpPr>
            <a:spLocks noChangeAspect="1"/>
          </p:cNvSpPr>
          <p:nvPr/>
        </p:nvSpPr>
        <p:spPr>
          <a:xfrm>
            <a:off x="8689837" y="3966775"/>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 name="big BLUE1 Oval 30">
            <a:extLst>
              <a:ext uri="{FF2B5EF4-FFF2-40B4-BE49-F238E27FC236}">
                <a16:creationId xmlns:a16="http://schemas.microsoft.com/office/drawing/2014/main" id="{3E1F0E2E-CAF8-4AC2-99EF-CD1DA8A483C3}"/>
              </a:ext>
            </a:extLst>
          </p:cNvPr>
          <p:cNvSpPr>
            <a:spLocks noChangeAspect="1"/>
          </p:cNvSpPr>
          <p:nvPr/>
        </p:nvSpPr>
        <p:spPr>
          <a:xfrm>
            <a:off x="8689837" y="3966775"/>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9" name="big ORANGE 1 Oval 31">
            <a:extLst>
              <a:ext uri="{FF2B5EF4-FFF2-40B4-BE49-F238E27FC236}">
                <a16:creationId xmlns:a16="http://schemas.microsoft.com/office/drawing/2014/main" id="{49971674-66F1-4DCD-9528-25DBDB21C82D}"/>
              </a:ext>
            </a:extLst>
          </p:cNvPr>
          <p:cNvSpPr>
            <a:spLocks noChangeAspect="1"/>
          </p:cNvSpPr>
          <p:nvPr/>
        </p:nvSpPr>
        <p:spPr>
          <a:xfrm>
            <a:off x="8689837" y="3966775"/>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big PURPLE 1  Oval 32">
            <a:extLst>
              <a:ext uri="{FF2B5EF4-FFF2-40B4-BE49-F238E27FC236}">
                <a16:creationId xmlns:a16="http://schemas.microsoft.com/office/drawing/2014/main" id="{3B87867E-86D3-4A11-8802-6F1DEC5F3104}"/>
              </a:ext>
            </a:extLst>
          </p:cNvPr>
          <p:cNvSpPr>
            <a:spLocks noChangeAspect="1"/>
          </p:cNvSpPr>
          <p:nvPr/>
        </p:nvSpPr>
        <p:spPr>
          <a:xfrm>
            <a:off x="8689837" y="3966775"/>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white 4  Oval 38">
            <a:extLst>
              <a:ext uri="{FF2B5EF4-FFF2-40B4-BE49-F238E27FC236}">
                <a16:creationId xmlns:a16="http://schemas.microsoft.com/office/drawing/2014/main" id="{0237FD85-29C0-47E6-A5BC-51C698B1EF91}"/>
              </a:ext>
            </a:extLst>
          </p:cNvPr>
          <p:cNvSpPr/>
          <p:nvPr/>
        </p:nvSpPr>
        <p:spPr>
          <a:xfrm>
            <a:off x="9012921"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white 3 Oval 39">
            <a:extLst>
              <a:ext uri="{FF2B5EF4-FFF2-40B4-BE49-F238E27FC236}">
                <a16:creationId xmlns:a16="http://schemas.microsoft.com/office/drawing/2014/main" id="{9ACDD215-4C43-460D-A857-122198C52D4D}"/>
              </a:ext>
            </a:extLst>
          </p:cNvPr>
          <p:cNvSpPr/>
          <p:nvPr/>
        </p:nvSpPr>
        <p:spPr>
          <a:xfrm>
            <a:off x="9012921"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3" name="white 2 Oval 40">
            <a:extLst>
              <a:ext uri="{FF2B5EF4-FFF2-40B4-BE49-F238E27FC236}">
                <a16:creationId xmlns:a16="http://schemas.microsoft.com/office/drawing/2014/main" id="{300E1A22-83C8-4CE0-AFFE-F80F1F04FB95}"/>
              </a:ext>
            </a:extLst>
          </p:cNvPr>
          <p:cNvSpPr/>
          <p:nvPr/>
        </p:nvSpPr>
        <p:spPr>
          <a:xfrm>
            <a:off x="8710675"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4" name="white 1  Oval 41">
            <a:extLst>
              <a:ext uri="{FF2B5EF4-FFF2-40B4-BE49-F238E27FC236}">
                <a16:creationId xmlns:a16="http://schemas.microsoft.com/office/drawing/2014/main" id="{B68F1178-A4B9-407D-9B38-77D62296ECF5}"/>
              </a:ext>
            </a:extLst>
          </p:cNvPr>
          <p:cNvSpPr/>
          <p:nvPr/>
        </p:nvSpPr>
        <p:spPr>
          <a:xfrm>
            <a:off x="8708280"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5" name="black 2 green Oval 42">
            <a:extLst>
              <a:ext uri="{FF2B5EF4-FFF2-40B4-BE49-F238E27FC236}">
                <a16:creationId xmlns:a16="http://schemas.microsoft.com/office/drawing/2014/main" id="{66A7629E-C07F-4642-B574-E3E7E8C3684D}"/>
              </a:ext>
            </a:extLst>
          </p:cNvPr>
          <p:cNvSpPr/>
          <p:nvPr/>
        </p:nvSpPr>
        <p:spPr>
          <a:xfrm>
            <a:off x="8710675"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6" name="black 1 purple Oval 43">
            <a:extLst>
              <a:ext uri="{FF2B5EF4-FFF2-40B4-BE49-F238E27FC236}">
                <a16:creationId xmlns:a16="http://schemas.microsoft.com/office/drawing/2014/main" id="{9DF4388E-C007-4574-BFFB-41CBD8624D20}"/>
              </a:ext>
            </a:extLst>
          </p:cNvPr>
          <p:cNvSpPr/>
          <p:nvPr/>
        </p:nvSpPr>
        <p:spPr>
          <a:xfrm>
            <a:off x="8708280"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7" name="black 3 yellow Oval 44">
            <a:extLst>
              <a:ext uri="{FF2B5EF4-FFF2-40B4-BE49-F238E27FC236}">
                <a16:creationId xmlns:a16="http://schemas.microsoft.com/office/drawing/2014/main" id="{9735C32A-B596-4751-87CD-1E4E578491F5}"/>
              </a:ext>
            </a:extLst>
          </p:cNvPr>
          <p:cNvSpPr/>
          <p:nvPr/>
        </p:nvSpPr>
        <p:spPr>
          <a:xfrm>
            <a:off x="9012921"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black 4 red Oval 45">
            <a:extLst>
              <a:ext uri="{FF2B5EF4-FFF2-40B4-BE49-F238E27FC236}">
                <a16:creationId xmlns:a16="http://schemas.microsoft.com/office/drawing/2014/main" id="{ABC35118-8154-4B8D-97E2-10D6374482CF}"/>
              </a:ext>
            </a:extLst>
          </p:cNvPr>
          <p:cNvSpPr/>
          <p:nvPr/>
        </p:nvSpPr>
        <p:spPr>
          <a:xfrm>
            <a:off x="9012921"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cover 4 Rectangle 54">
            <a:extLst>
              <a:ext uri="{FF2B5EF4-FFF2-40B4-BE49-F238E27FC236}">
                <a16:creationId xmlns:a16="http://schemas.microsoft.com/office/drawing/2014/main" id="{75E1CBD1-6FFB-42CF-B0A1-BB73CFE7226A}"/>
              </a:ext>
            </a:extLst>
          </p:cNvPr>
          <p:cNvSpPr/>
          <p:nvPr/>
        </p:nvSpPr>
        <p:spPr>
          <a:xfrm>
            <a:off x="8671510"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cover 3 Rectangle 55">
            <a:extLst>
              <a:ext uri="{FF2B5EF4-FFF2-40B4-BE49-F238E27FC236}">
                <a16:creationId xmlns:a16="http://schemas.microsoft.com/office/drawing/2014/main" id="{63D8CEB5-DD28-4590-AE30-9285C9583097}"/>
              </a:ext>
            </a:extLst>
          </p:cNvPr>
          <p:cNvSpPr/>
          <p:nvPr/>
        </p:nvSpPr>
        <p:spPr>
          <a:xfrm>
            <a:off x="8671510"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cover 1 Rectangle 57">
            <a:extLst>
              <a:ext uri="{FF2B5EF4-FFF2-40B4-BE49-F238E27FC236}">
                <a16:creationId xmlns:a16="http://schemas.microsoft.com/office/drawing/2014/main" id="{071E5F1A-BC29-4FA5-B1FD-7BAB2051C134}"/>
              </a:ext>
            </a:extLst>
          </p:cNvPr>
          <p:cNvSpPr/>
          <p:nvPr/>
        </p:nvSpPr>
        <p:spPr>
          <a:xfrm>
            <a:off x="8671510"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cover 2 Rectangle 56">
            <a:extLst>
              <a:ext uri="{FF2B5EF4-FFF2-40B4-BE49-F238E27FC236}">
                <a16:creationId xmlns:a16="http://schemas.microsoft.com/office/drawing/2014/main" id="{6F8520BC-9932-43E5-BE64-B4762F49F919}"/>
              </a:ext>
            </a:extLst>
          </p:cNvPr>
          <p:cNvSpPr/>
          <p:nvPr/>
        </p:nvSpPr>
        <p:spPr>
          <a:xfrm>
            <a:off x="8671510"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small RED 2 Oval 21">
            <a:extLst>
              <a:ext uri="{FF2B5EF4-FFF2-40B4-BE49-F238E27FC236}">
                <a16:creationId xmlns:a16="http://schemas.microsoft.com/office/drawing/2014/main" id="{BA43AE1C-78C5-4757-AB62-588B372604B4}"/>
              </a:ext>
            </a:extLst>
          </p:cNvPr>
          <p:cNvSpPr>
            <a:spLocks noChangeAspect="1"/>
          </p:cNvSpPr>
          <p:nvPr/>
        </p:nvSpPr>
        <p:spPr>
          <a:xfrm rot="16200000">
            <a:off x="8823532" y="3625452"/>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4" name="small YELLOW 2 Oval 22">
            <a:extLst>
              <a:ext uri="{FF2B5EF4-FFF2-40B4-BE49-F238E27FC236}">
                <a16:creationId xmlns:a16="http://schemas.microsoft.com/office/drawing/2014/main" id="{2EB66E77-4A35-4257-B6DE-8223B220478B}"/>
              </a:ext>
            </a:extLst>
          </p:cNvPr>
          <p:cNvSpPr>
            <a:spLocks noChangeAspect="1"/>
          </p:cNvSpPr>
          <p:nvPr/>
        </p:nvSpPr>
        <p:spPr>
          <a:xfrm rot="16200000">
            <a:off x="8823532" y="3425053"/>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small GREEN 2 Oval 23">
            <a:extLst>
              <a:ext uri="{FF2B5EF4-FFF2-40B4-BE49-F238E27FC236}">
                <a16:creationId xmlns:a16="http://schemas.microsoft.com/office/drawing/2014/main" id="{9357D96C-3E36-474B-A0DD-A63BD489638D}"/>
              </a:ext>
            </a:extLst>
          </p:cNvPr>
          <p:cNvSpPr>
            <a:spLocks noChangeAspect="1"/>
          </p:cNvSpPr>
          <p:nvPr/>
        </p:nvSpPr>
        <p:spPr>
          <a:xfrm rot="16200000">
            <a:off x="8823532" y="3228035"/>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6" name="small BLUE 2 Oval 24">
            <a:extLst>
              <a:ext uri="{FF2B5EF4-FFF2-40B4-BE49-F238E27FC236}">
                <a16:creationId xmlns:a16="http://schemas.microsoft.com/office/drawing/2014/main" id="{0623AB77-16E3-4588-9C31-B14B904E8F9A}"/>
              </a:ext>
            </a:extLst>
          </p:cNvPr>
          <p:cNvSpPr>
            <a:spLocks noChangeAspect="1"/>
          </p:cNvSpPr>
          <p:nvPr/>
        </p:nvSpPr>
        <p:spPr>
          <a:xfrm rot="16200000">
            <a:off x="9042518" y="3625452"/>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7" name="small ORANGE 2 Oval 25">
            <a:extLst>
              <a:ext uri="{FF2B5EF4-FFF2-40B4-BE49-F238E27FC236}">
                <a16:creationId xmlns:a16="http://schemas.microsoft.com/office/drawing/2014/main" id="{CD1BCDD5-06C9-4780-B9CB-7E3C431E79CD}"/>
              </a:ext>
            </a:extLst>
          </p:cNvPr>
          <p:cNvSpPr>
            <a:spLocks noChangeAspect="1"/>
          </p:cNvSpPr>
          <p:nvPr/>
        </p:nvSpPr>
        <p:spPr>
          <a:xfrm rot="16200000">
            <a:off x="9042518" y="3425053"/>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small PURPLE 2 Oval 26">
            <a:extLst>
              <a:ext uri="{FF2B5EF4-FFF2-40B4-BE49-F238E27FC236}">
                <a16:creationId xmlns:a16="http://schemas.microsoft.com/office/drawing/2014/main" id="{C2862E9D-B9BB-4526-BC12-61248DED64F5}"/>
              </a:ext>
            </a:extLst>
          </p:cNvPr>
          <p:cNvSpPr>
            <a:spLocks noChangeAspect="1"/>
          </p:cNvSpPr>
          <p:nvPr/>
        </p:nvSpPr>
        <p:spPr>
          <a:xfrm rot="16200000">
            <a:off x="9042518" y="3228035"/>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big RED 2 Oval 27">
            <a:extLst>
              <a:ext uri="{FF2B5EF4-FFF2-40B4-BE49-F238E27FC236}">
                <a16:creationId xmlns:a16="http://schemas.microsoft.com/office/drawing/2014/main" id="{D0EF65D6-12A2-4A52-94C5-B01388124C7F}"/>
              </a:ext>
            </a:extLst>
          </p:cNvPr>
          <p:cNvSpPr>
            <a:spLocks noChangeAspect="1"/>
          </p:cNvSpPr>
          <p:nvPr/>
        </p:nvSpPr>
        <p:spPr>
          <a:xfrm>
            <a:off x="8698753" y="3201879"/>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big YELLOW 2 Oval 28">
            <a:extLst>
              <a:ext uri="{FF2B5EF4-FFF2-40B4-BE49-F238E27FC236}">
                <a16:creationId xmlns:a16="http://schemas.microsoft.com/office/drawing/2014/main" id="{6E802B9C-3C10-4C41-BE94-F65556B40B32}"/>
              </a:ext>
            </a:extLst>
          </p:cNvPr>
          <p:cNvSpPr>
            <a:spLocks noChangeAspect="1"/>
          </p:cNvSpPr>
          <p:nvPr/>
        </p:nvSpPr>
        <p:spPr>
          <a:xfrm>
            <a:off x="8698753" y="3201879"/>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big GREEN 2 Oval 29">
            <a:extLst>
              <a:ext uri="{FF2B5EF4-FFF2-40B4-BE49-F238E27FC236}">
                <a16:creationId xmlns:a16="http://schemas.microsoft.com/office/drawing/2014/main" id="{8AF7680E-EB59-454C-908F-32FD747B300C}"/>
              </a:ext>
            </a:extLst>
          </p:cNvPr>
          <p:cNvSpPr>
            <a:spLocks noChangeAspect="1"/>
          </p:cNvSpPr>
          <p:nvPr/>
        </p:nvSpPr>
        <p:spPr>
          <a:xfrm>
            <a:off x="8698753" y="3201879"/>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2" name="big BLUE 2 Oval 30">
            <a:extLst>
              <a:ext uri="{FF2B5EF4-FFF2-40B4-BE49-F238E27FC236}">
                <a16:creationId xmlns:a16="http://schemas.microsoft.com/office/drawing/2014/main" id="{5D2C30D5-8BF1-4B05-9EB1-B494D6060E2A}"/>
              </a:ext>
            </a:extLst>
          </p:cNvPr>
          <p:cNvSpPr>
            <a:spLocks noChangeAspect="1"/>
          </p:cNvSpPr>
          <p:nvPr/>
        </p:nvSpPr>
        <p:spPr>
          <a:xfrm>
            <a:off x="8698753" y="3201879"/>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3" name="big ORANGE 2 Oval 31">
            <a:extLst>
              <a:ext uri="{FF2B5EF4-FFF2-40B4-BE49-F238E27FC236}">
                <a16:creationId xmlns:a16="http://schemas.microsoft.com/office/drawing/2014/main" id="{A1E990B6-D90D-424A-A422-B5263CEDD529}"/>
              </a:ext>
            </a:extLst>
          </p:cNvPr>
          <p:cNvSpPr>
            <a:spLocks noChangeAspect="1"/>
          </p:cNvSpPr>
          <p:nvPr/>
        </p:nvSpPr>
        <p:spPr>
          <a:xfrm>
            <a:off x="8698753" y="3201879"/>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4" name="big PURPLE 2 Oval 32">
            <a:extLst>
              <a:ext uri="{FF2B5EF4-FFF2-40B4-BE49-F238E27FC236}">
                <a16:creationId xmlns:a16="http://schemas.microsoft.com/office/drawing/2014/main" id="{D2821067-B0B2-4B97-B541-F1C9E3882EB6}"/>
              </a:ext>
            </a:extLst>
          </p:cNvPr>
          <p:cNvSpPr>
            <a:spLocks noChangeAspect="1"/>
          </p:cNvSpPr>
          <p:nvPr/>
        </p:nvSpPr>
        <p:spPr>
          <a:xfrm>
            <a:off x="8698753" y="3201879"/>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5" name="small RED 3 Oval 21">
            <a:extLst>
              <a:ext uri="{FF2B5EF4-FFF2-40B4-BE49-F238E27FC236}">
                <a16:creationId xmlns:a16="http://schemas.microsoft.com/office/drawing/2014/main" id="{5353329D-734D-480B-BBD2-D081989B3C68}"/>
              </a:ext>
            </a:extLst>
          </p:cNvPr>
          <p:cNvSpPr>
            <a:spLocks noChangeAspect="1"/>
          </p:cNvSpPr>
          <p:nvPr/>
        </p:nvSpPr>
        <p:spPr>
          <a:xfrm rot="16200000">
            <a:off x="8823532" y="2869316"/>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6" name="small YELLOW 3 Oval 22">
            <a:extLst>
              <a:ext uri="{FF2B5EF4-FFF2-40B4-BE49-F238E27FC236}">
                <a16:creationId xmlns:a16="http://schemas.microsoft.com/office/drawing/2014/main" id="{29DBCAB4-8AEC-4FB0-A40D-1769766FDCA5}"/>
              </a:ext>
            </a:extLst>
          </p:cNvPr>
          <p:cNvSpPr>
            <a:spLocks noChangeAspect="1"/>
          </p:cNvSpPr>
          <p:nvPr/>
        </p:nvSpPr>
        <p:spPr>
          <a:xfrm rot="16200000">
            <a:off x="8823532" y="267384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small GREEN 3 Oval 23">
            <a:extLst>
              <a:ext uri="{FF2B5EF4-FFF2-40B4-BE49-F238E27FC236}">
                <a16:creationId xmlns:a16="http://schemas.microsoft.com/office/drawing/2014/main" id="{A159D852-FD0B-4B50-963E-417292C23A59}"/>
              </a:ext>
            </a:extLst>
          </p:cNvPr>
          <p:cNvSpPr>
            <a:spLocks noChangeAspect="1"/>
          </p:cNvSpPr>
          <p:nvPr/>
        </p:nvSpPr>
        <p:spPr>
          <a:xfrm rot="16200000">
            <a:off x="8823532" y="247340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small BLUE 3 Oval 24">
            <a:extLst>
              <a:ext uri="{FF2B5EF4-FFF2-40B4-BE49-F238E27FC236}">
                <a16:creationId xmlns:a16="http://schemas.microsoft.com/office/drawing/2014/main" id="{436FB908-CCA0-4075-9B17-C011E2EE269B}"/>
              </a:ext>
            </a:extLst>
          </p:cNvPr>
          <p:cNvSpPr>
            <a:spLocks noChangeAspect="1"/>
          </p:cNvSpPr>
          <p:nvPr/>
        </p:nvSpPr>
        <p:spPr>
          <a:xfrm rot="16200000">
            <a:off x="9042518" y="2869316"/>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small ORANGE 3 Oval 25">
            <a:extLst>
              <a:ext uri="{FF2B5EF4-FFF2-40B4-BE49-F238E27FC236}">
                <a16:creationId xmlns:a16="http://schemas.microsoft.com/office/drawing/2014/main" id="{933C5651-044B-4D05-9743-2B99CDE1BDC5}"/>
              </a:ext>
            </a:extLst>
          </p:cNvPr>
          <p:cNvSpPr>
            <a:spLocks noChangeAspect="1"/>
          </p:cNvSpPr>
          <p:nvPr/>
        </p:nvSpPr>
        <p:spPr>
          <a:xfrm rot="16200000">
            <a:off x="9042518" y="267384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0" name="small PURPLE 3 Oval 26">
            <a:extLst>
              <a:ext uri="{FF2B5EF4-FFF2-40B4-BE49-F238E27FC236}">
                <a16:creationId xmlns:a16="http://schemas.microsoft.com/office/drawing/2014/main" id="{E7324217-2094-484A-80CC-48A7FCCDF7F0}"/>
              </a:ext>
            </a:extLst>
          </p:cNvPr>
          <p:cNvSpPr>
            <a:spLocks noChangeAspect="1"/>
          </p:cNvSpPr>
          <p:nvPr/>
        </p:nvSpPr>
        <p:spPr>
          <a:xfrm rot="16200000">
            <a:off x="9042518" y="2473402"/>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1" name="big RED 3 Oval 27">
            <a:extLst>
              <a:ext uri="{FF2B5EF4-FFF2-40B4-BE49-F238E27FC236}">
                <a16:creationId xmlns:a16="http://schemas.microsoft.com/office/drawing/2014/main" id="{A77C0EBD-5E95-41B2-B3CD-503A0279BE9E}"/>
              </a:ext>
            </a:extLst>
          </p:cNvPr>
          <p:cNvSpPr>
            <a:spLocks noChangeAspect="1"/>
          </p:cNvSpPr>
          <p:nvPr/>
        </p:nvSpPr>
        <p:spPr>
          <a:xfrm>
            <a:off x="8679532" y="2452157"/>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2" name="big YELLOW 3 Oval 28">
            <a:extLst>
              <a:ext uri="{FF2B5EF4-FFF2-40B4-BE49-F238E27FC236}">
                <a16:creationId xmlns:a16="http://schemas.microsoft.com/office/drawing/2014/main" id="{F23EC5A4-6785-4A35-B775-88716449B054}"/>
              </a:ext>
            </a:extLst>
          </p:cNvPr>
          <p:cNvSpPr>
            <a:spLocks noChangeAspect="1"/>
          </p:cNvSpPr>
          <p:nvPr/>
        </p:nvSpPr>
        <p:spPr>
          <a:xfrm>
            <a:off x="8679532" y="2452157"/>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big GREEN 3 Oval 29">
            <a:extLst>
              <a:ext uri="{FF2B5EF4-FFF2-40B4-BE49-F238E27FC236}">
                <a16:creationId xmlns:a16="http://schemas.microsoft.com/office/drawing/2014/main" id="{D704A940-65BA-4013-9B9B-E548468AC98E}"/>
              </a:ext>
            </a:extLst>
          </p:cNvPr>
          <p:cNvSpPr>
            <a:spLocks noChangeAspect="1"/>
          </p:cNvSpPr>
          <p:nvPr/>
        </p:nvSpPr>
        <p:spPr>
          <a:xfrm>
            <a:off x="8679532" y="2452157"/>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4" name="big BLUE 3 Oval 30">
            <a:extLst>
              <a:ext uri="{FF2B5EF4-FFF2-40B4-BE49-F238E27FC236}">
                <a16:creationId xmlns:a16="http://schemas.microsoft.com/office/drawing/2014/main" id="{9BBBF3A9-3FE3-413E-8DD4-05D5EA94134D}"/>
              </a:ext>
            </a:extLst>
          </p:cNvPr>
          <p:cNvSpPr>
            <a:spLocks noChangeAspect="1"/>
          </p:cNvSpPr>
          <p:nvPr/>
        </p:nvSpPr>
        <p:spPr>
          <a:xfrm>
            <a:off x="8679532" y="2452157"/>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big ORANGE 3 Oval 31">
            <a:extLst>
              <a:ext uri="{FF2B5EF4-FFF2-40B4-BE49-F238E27FC236}">
                <a16:creationId xmlns:a16="http://schemas.microsoft.com/office/drawing/2014/main" id="{6E6E472D-89B2-4E2A-BF75-4BA23B2DD5AB}"/>
              </a:ext>
            </a:extLst>
          </p:cNvPr>
          <p:cNvSpPr>
            <a:spLocks noChangeAspect="1"/>
          </p:cNvSpPr>
          <p:nvPr/>
        </p:nvSpPr>
        <p:spPr>
          <a:xfrm>
            <a:off x="8679532" y="2452157"/>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big PURPLE 3   Oval 32">
            <a:extLst>
              <a:ext uri="{FF2B5EF4-FFF2-40B4-BE49-F238E27FC236}">
                <a16:creationId xmlns:a16="http://schemas.microsoft.com/office/drawing/2014/main" id="{FF8327D2-FDD3-455A-9E96-8F182C89D470}"/>
              </a:ext>
            </a:extLst>
          </p:cNvPr>
          <p:cNvSpPr>
            <a:spLocks noChangeAspect="1"/>
          </p:cNvSpPr>
          <p:nvPr/>
        </p:nvSpPr>
        <p:spPr>
          <a:xfrm>
            <a:off x="8679532" y="2452157"/>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small RED 4 Oval 21">
            <a:extLst>
              <a:ext uri="{FF2B5EF4-FFF2-40B4-BE49-F238E27FC236}">
                <a16:creationId xmlns:a16="http://schemas.microsoft.com/office/drawing/2014/main" id="{7C307687-E8C5-48BA-A4BE-91C9622F35DC}"/>
              </a:ext>
            </a:extLst>
          </p:cNvPr>
          <p:cNvSpPr>
            <a:spLocks noChangeAspect="1"/>
          </p:cNvSpPr>
          <p:nvPr/>
        </p:nvSpPr>
        <p:spPr>
          <a:xfrm rot="16200000">
            <a:off x="8823532" y="210654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8" name="small YELLOW 4 Oval 22">
            <a:extLst>
              <a:ext uri="{FF2B5EF4-FFF2-40B4-BE49-F238E27FC236}">
                <a16:creationId xmlns:a16="http://schemas.microsoft.com/office/drawing/2014/main" id="{40205472-2317-4142-874E-333309EAF31C}"/>
              </a:ext>
            </a:extLst>
          </p:cNvPr>
          <p:cNvSpPr>
            <a:spLocks noChangeAspect="1"/>
          </p:cNvSpPr>
          <p:nvPr/>
        </p:nvSpPr>
        <p:spPr>
          <a:xfrm rot="16200000">
            <a:off x="8823532" y="1906933"/>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9" name="small GREEN 4 Oval 23">
            <a:extLst>
              <a:ext uri="{FF2B5EF4-FFF2-40B4-BE49-F238E27FC236}">
                <a16:creationId xmlns:a16="http://schemas.microsoft.com/office/drawing/2014/main" id="{6ED36782-ED60-40D1-ABF6-98F181FE2E84}"/>
              </a:ext>
            </a:extLst>
          </p:cNvPr>
          <p:cNvSpPr>
            <a:spLocks noChangeAspect="1"/>
          </p:cNvSpPr>
          <p:nvPr/>
        </p:nvSpPr>
        <p:spPr>
          <a:xfrm rot="16200000">
            <a:off x="8823532" y="171116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0" name="small BLUE 4 Oval 24">
            <a:extLst>
              <a:ext uri="{FF2B5EF4-FFF2-40B4-BE49-F238E27FC236}">
                <a16:creationId xmlns:a16="http://schemas.microsoft.com/office/drawing/2014/main" id="{3C8071B0-5011-4714-84DC-6B3563642286}"/>
              </a:ext>
            </a:extLst>
          </p:cNvPr>
          <p:cNvSpPr>
            <a:spLocks noChangeAspect="1"/>
          </p:cNvSpPr>
          <p:nvPr/>
        </p:nvSpPr>
        <p:spPr>
          <a:xfrm rot="16200000">
            <a:off x="9042518" y="210654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1" name="small ORANGE 4 Oval 25">
            <a:extLst>
              <a:ext uri="{FF2B5EF4-FFF2-40B4-BE49-F238E27FC236}">
                <a16:creationId xmlns:a16="http://schemas.microsoft.com/office/drawing/2014/main" id="{C7C3840C-8D17-4068-8602-56BF7CDE111F}"/>
              </a:ext>
            </a:extLst>
          </p:cNvPr>
          <p:cNvSpPr>
            <a:spLocks noChangeAspect="1"/>
          </p:cNvSpPr>
          <p:nvPr/>
        </p:nvSpPr>
        <p:spPr>
          <a:xfrm rot="16200000">
            <a:off x="9042518" y="1906933"/>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2" name="small PURPLE 4 Oval 26">
            <a:extLst>
              <a:ext uri="{FF2B5EF4-FFF2-40B4-BE49-F238E27FC236}">
                <a16:creationId xmlns:a16="http://schemas.microsoft.com/office/drawing/2014/main" id="{863A97D6-98B4-47F1-AFBB-1A131524939A}"/>
              </a:ext>
            </a:extLst>
          </p:cNvPr>
          <p:cNvSpPr>
            <a:spLocks noChangeAspect="1"/>
          </p:cNvSpPr>
          <p:nvPr/>
        </p:nvSpPr>
        <p:spPr>
          <a:xfrm rot="16200000">
            <a:off x="9042518" y="171116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3" name="big RED 4 Oval 27">
            <a:extLst>
              <a:ext uri="{FF2B5EF4-FFF2-40B4-BE49-F238E27FC236}">
                <a16:creationId xmlns:a16="http://schemas.microsoft.com/office/drawing/2014/main" id="{DA204DD1-F119-42D8-BF5F-F69BDCA93EFA}"/>
              </a:ext>
            </a:extLst>
          </p:cNvPr>
          <p:cNvSpPr>
            <a:spLocks noChangeAspect="1"/>
          </p:cNvSpPr>
          <p:nvPr/>
        </p:nvSpPr>
        <p:spPr>
          <a:xfrm>
            <a:off x="8698753" y="1694818"/>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4" name="big YELLOW 4 Oval 28">
            <a:extLst>
              <a:ext uri="{FF2B5EF4-FFF2-40B4-BE49-F238E27FC236}">
                <a16:creationId xmlns:a16="http://schemas.microsoft.com/office/drawing/2014/main" id="{FBBD9104-EDD7-4E77-8748-F458051E4D41}"/>
              </a:ext>
            </a:extLst>
          </p:cNvPr>
          <p:cNvSpPr>
            <a:spLocks noChangeAspect="1"/>
          </p:cNvSpPr>
          <p:nvPr/>
        </p:nvSpPr>
        <p:spPr>
          <a:xfrm>
            <a:off x="8698753" y="1694818"/>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5" name="big GREEN 4 Oval 29">
            <a:extLst>
              <a:ext uri="{FF2B5EF4-FFF2-40B4-BE49-F238E27FC236}">
                <a16:creationId xmlns:a16="http://schemas.microsoft.com/office/drawing/2014/main" id="{696CCC53-67A7-49D5-BBF8-0FE2A9E9589B}"/>
              </a:ext>
            </a:extLst>
          </p:cNvPr>
          <p:cNvSpPr>
            <a:spLocks noChangeAspect="1"/>
          </p:cNvSpPr>
          <p:nvPr/>
        </p:nvSpPr>
        <p:spPr>
          <a:xfrm>
            <a:off x="8698753" y="1694818"/>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6" name="big BLUE 4 Oval 30">
            <a:extLst>
              <a:ext uri="{FF2B5EF4-FFF2-40B4-BE49-F238E27FC236}">
                <a16:creationId xmlns:a16="http://schemas.microsoft.com/office/drawing/2014/main" id="{3F1F8683-A5D5-4CA9-A3D8-F42E869D774D}"/>
              </a:ext>
            </a:extLst>
          </p:cNvPr>
          <p:cNvSpPr>
            <a:spLocks noChangeAspect="1"/>
          </p:cNvSpPr>
          <p:nvPr/>
        </p:nvSpPr>
        <p:spPr>
          <a:xfrm>
            <a:off x="8698753" y="1694818"/>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7" name="big ORANGE 4 Oval 31">
            <a:extLst>
              <a:ext uri="{FF2B5EF4-FFF2-40B4-BE49-F238E27FC236}">
                <a16:creationId xmlns:a16="http://schemas.microsoft.com/office/drawing/2014/main" id="{955C4379-EB0E-4924-A2D3-42139A470D61}"/>
              </a:ext>
            </a:extLst>
          </p:cNvPr>
          <p:cNvSpPr>
            <a:spLocks noChangeAspect="1"/>
          </p:cNvSpPr>
          <p:nvPr/>
        </p:nvSpPr>
        <p:spPr>
          <a:xfrm>
            <a:off x="8698753" y="1694818"/>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8" name="big PURPLE 4 Oval 32">
            <a:extLst>
              <a:ext uri="{FF2B5EF4-FFF2-40B4-BE49-F238E27FC236}">
                <a16:creationId xmlns:a16="http://schemas.microsoft.com/office/drawing/2014/main" id="{A56959BC-1DBF-4C16-826D-924C87C226BA}"/>
              </a:ext>
            </a:extLst>
          </p:cNvPr>
          <p:cNvSpPr>
            <a:spLocks noChangeAspect="1"/>
          </p:cNvSpPr>
          <p:nvPr/>
        </p:nvSpPr>
        <p:spPr>
          <a:xfrm>
            <a:off x="8698753" y="1694818"/>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9" name="small RED 1 Oval 21">
            <a:extLst>
              <a:ext uri="{FF2B5EF4-FFF2-40B4-BE49-F238E27FC236}">
                <a16:creationId xmlns:a16="http://schemas.microsoft.com/office/drawing/2014/main" id="{772ED89D-B28B-44E6-8870-518DA08EF7B6}"/>
              </a:ext>
            </a:extLst>
          </p:cNvPr>
          <p:cNvSpPr>
            <a:spLocks noChangeAspect="1"/>
          </p:cNvSpPr>
          <p:nvPr/>
        </p:nvSpPr>
        <p:spPr>
          <a:xfrm rot="16200000">
            <a:off x="9565867" y="4392165"/>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0" name="small YELLOW 1 Oval 22">
            <a:extLst>
              <a:ext uri="{FF2B5EF4-FFF2-40B4-BE49-F238E27FC236}">
                <a16:creationId xmlns:a16="http://schemas.microsoft.com/office/drawing/2014/main" id="{2520F7C0-D2A1-4CE6-9ECB-E0D8E88BE168}"/>
              </a:ext>
            </a:extLst>
          </p:cNvPr>
          <p:cNvSpPr>
            <a:spLocks noChangeAspect="1"/>
          </p:cNvSpPr>
          <p:nvPr/>
        </p:nvSpPr>
        <p:spPr>
          <a:xfrm rot="16200000">
            <a:off x="9565867" y="4194831"/>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1" name="small GREEN 1 Oval 23">
            <a:extLst>
              <a:ext uri="{FF2B5EF4-FFF2-40B4-BE49-F238E27FC236}">
                <a16:creationId xmlns:a16="http://schemas.microsoft.com/office/drawing/2014/main" id="{696A8E6D-DA45-4FB9-A171-DE445B680C57}"/>
              </a:ext>
            </a:extLst>
          </p:cNvPr>
          <p:cNvSpPr>
            <a:spLocks noChangeAspect="1"/>
          </p:cNvSpPr>
          <p:nvPr/>
        </p:nvSpPr>
        <p:spPr>
          <a:xfrm rot="16200000">
            <a:off x="9565867" y="399630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2" name="small BLUE 1 Oval 24">
            <a:extLst>
              <a:ext uri="{FF2B5EF4-FFF2-40B4-BE49-F238E27FC236}">
                <a16:creationId xmlns:a16="http://schemas.microsoft.com/office/drawing/2014/main" id="{898205E8-7D4C-4462-98D5-FBC263B2DABB}"/>
              </a:ext>
            </a:extLst>
          </p:cNvPr>
          <p:cNvSpPr>
            <a:spLocks noChangeAspect="1"/>
          </p:cNvSpPr>
          <p:nvPr/>
        </p:nvSpPr>
        <p:spPr>
          <a:xfrm rot="16200000">
            <a:off x="9784853" y="4392165"/>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3" name="small ORANGE 1 Oval 25">
            <a:extLst>
              <a:ext uri="{FF2B5EF4-FFF2-40B4-BE49-F238E27FC236}">
                <a16:creationId xmlns:a16="http://schemas.microsoft.com/office/drawing/2014/main" id="{29379DD8-33B1-4BE2-B15B-03ACE7907402}"/>
              </a:ext>
            </a:extLst>
          </p:cNvPr>
          <p:cNvSpPr>
            <a:spLocks noChangeAspect="1"/>
          </p:cNvSpPr>
          <p:nvPr/>
        </p:nvSpPr>
        <p:spPr>
          <a:xfrm rot="16200000">
            <a:off x="9784853" y="4194831"/>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4" name="small PURPLE 1 Oval 26">
            <a:extLst>
              <a:ext uri="{FF2B5EF4-FFF2-40B4-BE49-F238E27FC236}">
                <a16:creationId xmlns:a16="http://schemas.microsoft.com/office/drawing/2014/main" id="{B683BC08-082E-4A35-AF92-F22CAA16DCC5}"/>
              </a:ext>
            </a:extLst>
          </p:cNvPr>
          <p:cNvSpPr>
            <a:spLocks noChangeAspect="1"/>
          </p:cNvSpPr>
          <p:nvPr/>
        </p:nvSpPr>
        <p:spPr>
          <a:xfrm rot="16200000">
            <a:off x="9784853" y="3996306"/>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5" name="big RED 1 Oval 27">
            <a:extLst>
              <a:ext uri="{FF2B5EF4-FFF2-40B4-BE49-F238E27FC236}">
                <a16:creationId xmlns:a16="http://schemas.microsoft.com/office/drawing/2014/main" id="{77908CC7-F802-4AB2-83F7-E4DD95F26048}"/>
              </a:ext>
            </a:extLst>
          </p:cNvPr>
          <p:cNvSpPr>
            <a:spLocks noChangeAspect="1"/>
          </p:cNvSpPr>
          <p:nvPr/>
        </p:nvSpPr>
        <p:spPr>
          <a:xfrm>
            <a:off x="9432172" y="3971490"/>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6" name="big YELLOW 1 Oval 28">
            <a:extLst>
              <a:ext uri="{FF2B5EF4-FFF2-40B4-BE49-F238E27FC236}">
                <a16:creationId xmlns:a16="http://schemas.microsoft.com/office/drawing/2014/main" id="{34E2171B-4DAC-4950-90D4-4A81080F7BD4}"/>
              </a:ext>
            </a:extLst>
          </p:cNvPr>
          <p:cNvSpPr>
            <a:spLocks noChangeAspect="1"/>
          </p:cNvSpPr>
          <p:nvPr/>
        </p:nvSpPr>
        <p:spPr>
          <a:xfrm>
            <a:off x="9432172" y="3971490"/>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7" name="big GREEN 1 Oval 29">
            <a:extLst>
              <a:ext uri="{FF2B5EF4-FFF2-40B4-BE49-F238E27FC236}">
                <a16:creationId xmlns:a16="http://schemas.microsoft.com/office/drawing/2014/main" id="{4987A929-7DE1-44EA-B4C2-B1A8BFCD8AAB}"/>
              </a:ext>
            </a:extLst>
          </p:cNvPr>
          <p:cNvSpPr>
            <a:spLocks noChangeAspect="1"/>
          </p:cNvSpPr>
          <p:nvPr/>
        </p:nvSpPr>
        <p:spPr>
          <a:xfrm>
            <a:off x="9432172" y="3971490"/>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8" name="big BLUE1 Oval 30">
            <a:extLst>
              <a:ext uri="{FF2B5EF4-FFF2-40B4-BE49-F238E27FC236}">
                <a16:creationId xmlns:a16="http://schemas.microsoft.com/office/drawing/2014/main" id="{6BF30215-74CE-4B11-B491-2D24B640C7B1}"/>
              </a:ext>
            </a:extLst>
          </p:cNvPr>
          <p:cNvSpPr>
            <a:spLocks noChangeAspect="1"/>
          </p:cNvSpPr>
          <p:nvPr/>
        </p:nvSpPr>
        <p:spPr>
          <a:xfrm>
            <a:off x="9432172" y="3971490"/>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9" name="big ORANGE 1 Oval 31">
            <a:extLst>
              <a:ext uri="{FF2B5EF4-FFF2-40B4-BE49-F238E27FC236}">
                <a16:creationId xmlns:a16="http://schemas.microsoft.com/office/drawing/2014/main" id="{9E2A16F9-A86E-424B-826B-203F7C510699}"/>
              </a:ext>
            </a:extLst>
          </p:cNvPr>
          <p:cNvSpPr>
            <a:spLocks noChangeAspect="1"/>
          </p:cNvSpPr>
          <p:nvPr/>
        </p:nvSpPr>
        <p:spPr>
          <a:xfrm>
            <a:off x="9432172" y="3971490"/>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0" name="big PURPLE 1  Oval 32">
            <a:extLst>
              <a:ext uri="{FF2B5EF4-FFF2-40B4-BE49-F238E27FC236}">
                <a16:creationId xmlns:a16="http://schemas.microsoft.com/office/drawing/2014/main" id="{0D2A9428-3F10-4618-8762-2C628842ADBB}"/>
              </a:ext>
            </a:extLst>
          </p:cNvPr>
          <p:cNvSpPr>
            <a:spLocks noChangeAspect="1"/>
          </p:cNvSpPr>
          <p:nvPr/>
        </p:nvSpPr>
        <p:spPr>
          <a:xfrm>
            <a:off x="9432172" y="3971490"/>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1" name="white 4  Oval 38">
            <a:extLst>
              <a:ext uri="{FF2B5EF4-FFF2-40B4-BE49-F238E27FC236}">
                <a16:creationId xmlns:a16="http://schemas.microsoft.com/office/drawing/2014/main" id="{5559A99F-9A50-4C91-8D22-CA06454F97C5}"/>
              </a:ext>
            </a:extLst>
          </p:cNvPr>
          <p:cNvSpPr/>
          <p:nvPr/>
        </p:nvSpPr>
        <p:spPr>
          <a:xfrm>
            <a:off x="9463428"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2" name="white 3 Oval 39">
            <a:extLst>
              <a:ext uri="{FF2B5EF4-FFF2-40B4-BE49-F238E27FC236}">
                <a16:creationId xmlns:a16="http://schemas.microsoft.com/office/drawing/2014/main" id="{D57074D3-2324-4EF0-808B-C6AC6856CF43}"/>
              </a:ext>
            </a:extLst>
          </p:cNvPr>
          <p:cNvSpPr/>
          <p:nvPr/>
        </p:nvSpPr>
        <p:spPr>
          <a:xfrm>
            <a:off x="9764329"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3" name="white 2 Oval 40">
            <a:extLst>
              <a:ext uri="{FF2B5EF4-FFF2-40B4-BE49-F238E27FC236}">
                <a16:creationId xmlns:a16="http://schemas.microsoft.com/office/drawing/2014/main" id="{83D3E9EB-77A8-4AC6-8459-85270C486C10}"/>
              </a:ext>
            </a:extLst>
          </p:cNvPr>
          <p:cNvSpPr/>
          <p:nvPr/>
        </p:nvSpPr>
        <p:spPr>
          <a:xfrm>
            <a:off x="9764307" y="5081841"/>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4" name="white 1  Oval 41">
            <a:extLst>
              <a:ext uri="{FF2B5EF4-FFF2-40B4-BE49-F238E27FC236}">
                <a16:creationId xmlns:a16="http://schemas.microsoft.com/office/drawing/2014/main" id="{1928B423-C6FF-4656-845C-5967B2A9613F}"/>
              </a:ext>
            </a:extLst>
          </p:cNvPr>
          <p:cNvSpPr/>
          <p:nvPr/>
        </p:nvSpPr>
        <p:spPr>
          <a:xfrm>
            <a:off x="9463428" y="4776968"/>
            <a:ext cx="285420" cy="285420"/>
          </a:xfrm>
          <a:prstGeom prst="ellipse">
            <a:avLst/>
          </a:prstGeom>
          <a:solidFill>
            <a:schemeClr val="bg1"/>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5" name="black 2 green Oval 42">
            <a:extLst>
              <a:ext uri="{FF2B5EF4-FFF2-40B4-BE49-F238E27FC236}">
                <a16:creationId xmlns:a16="http://schemas.microsoft.com/office/drawing/2014/main" id="{5563A6E4-08A1-42DA-BFA5-1250B89459D6}"/>
              </a:ext>
            </a:extLst>
          </p:cNvPr>
          <p:cNvSpPr/>
          <p:nvPr/>
        </p:nvSpPr>
        <p:spPr>
          <a:xfrm>
            <a:off x="9764307"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6" name="black 1 purple Oval 43">
            <a:extLst>
              <a:ext uri="{FF2B5EF4-FFF2-40B4-BE49-F238E27FC236}">
                <a16:creationId xmlns:a16="http://schemas.microsoft.com/office/drawing/2014/main" id="{0F9AD2EB-26F9-4911-B71C-1ABA91CF1EE7}"/>
              </a:ext>
            </a:extLst>
          </p:cNvPr>
          <p:cNvSpPr/>
          <p:nvPr/>
        </p:nvSpPr>
        <p:spPr>
          <a:xfrm>
            <a:off x="9463428"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7" name="black 3 yellow Oval 44">
            <a:extLst>
              <a:ext uri="{FF2B5EF4-FFF2-40B4-BE49-F238E27FC236}">
                <a16:creationId xmlns:a16="http://schemas.microsoft.com/office/drawing/2014/main" id="{DA302BAF-6988-4BAB-9900-72F4D4A5CC01}"/>
              </a:ext>
            </a:extLst>
          </p:cNvPr>
          <p:cNvSpPr/>
          <p:nvPr/>
        </p:nvSpPr>
        <p:spPr>
          <a:xfrm>
            <a:off x="9764329" y="4776968"/>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8" name="black 4 red Oval 45">
            <a:extLst>
              <a:ext uri="{FF2B5EF4-FFF2-40B4-BE49-F238E27FC236}">
                <a16:creationId xmlns:a16="http://schemas.microsoft.com/office/drawing/2014/main" id="{C22718DC-A965-4440-9430-2FF2A3FE92BF}"/>
              </a:ext>
            </a:extLst>
          </p:cNvPr>
          <p:cNvSpPr/>
          <p:nvPr/>
        </p:nvSpPr>
        <p:spPr>
          <a:xfrm>
            <a:off x="9463428" y="5081841"/>
            <a:ext cx="285420" cy="285420"/>
          </a:xfrm>
          <a:prstGeom prst="ellipse">
            <a:avLst/>
          </a:prstGeom>
          <a:solidFill>
            <a:schemeClr val="bg2">
              <a:lumMod val="25000"/>
            </a:schemeClr>
          </a:solidFill>
          <a:ln>
            <a:noFill/>
          </a:ln>
          <a:scene3d>
            <a:camera prst="orthographicFront"/>
            <a:lightRig rig="threePt" dir="t"/>
          </a:scene3d>
          <a:sp3d>
            <a:bevelT w="1143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9" name="cover 4 Rectangle 54">
            <a:extLst>
              <a:ext uri="{FF2B5EF4-FFF2-40B4-BE49-F238E27FC236}">
                <a16:creationId xmlns:a16="http://schemas.microsoft.com/office/drawing/2014/main" id="{1A2D00C3-D543-45AB-9A25-2FE37CC3F85B}"/>
              </a:ext>
            </a:extLst>
          </p:cNvPr>
          <p:cNvSpPr/>
          <p:nvPr/>
        </p:nvSpPr>
        <p:spPr>
          <a:xfrm>
            <a:off x="9421867"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0" name="cover 3 Rectangle 55">
            <a:extLst>
              <a:ext uri="{FF2B5EF4-FFF2-40B4-BE49-F238E27FC236}">
                <a16:creationId xmlns:a16="http://schemas.microsoft.com/office/drawing/2014/main" id="{86B39AF3-5AC7-4BFE-9ED7-82438D11EBB5}"/>
              </a:ext>
            </a:extLst>
          </p:cNvPr>
          <p:cNvSpPr/>
          <p:nvPr/>
        </p:nvSpPr>
        <p:spPr>
          <a:xfrm>
            <a:off x="9421867"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1" name="cover 1 Rectangle 57">
            <a:extLst>
              <a:ext uri="{FF2B5EF4-FFF2-40B4-BE49-F238E27FC236}">
                <a16:creationId xmlns:a16="http://schemas.microsoft.com/office/drawing/2014/main" id="{C0923EA4-49CA-4F50-B4DC-EC8B2C09B190}"/>
              </a:ext>
            </a:extLst>
          </p:cNvPr>
          <p:cNvSpPr/>
          <p:nvPr/>
        </p:nvSpPr>
        <p:spPr>
          <a:xfrm>
            <a:off x="9421867" y="4722794"/>
            <a:ext cx="698400" cy="698400"/>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2" name="cover 2 Rectangle 56">
            <a:extLst>
              <a:ext uri="{FF2B5EF4-FFF2-40B4-BE49-F238E27FC236}">
                <a16:creationId xmlns:a16="http://schemas.microsoft.com/office/drawing/2014/main" id="{862FE180-A24B-4976-B215-F7868793F586}"/>
              </a:ext>
            </a:extLst>
          </p:cNvPr>
          <p:cNvSpPr/>
          <p:nvPr/>
        </p:nvSpPr>
        <p:spPr>
          <a:xfrm>
            <a:off x="9421867" y="4722794"/>
            <a:ext cx="698400" cy="698232"/>
          </a:xfrm>
          <a:prstGeom prst="rect">
            <a:avLst/>
          </a:prstGeom>
          <a:solidFill>
            <a:schemeClr val="accent4">
              <a:lumMod val="40000"/>
              <a:lumOff val="60000"/>
            </a:schemeClr>
          </a:solidFill>
          <a:ln w="57150">
            <a:solidFill>
              <a:schemeClr val="accent4">
                <a:lumMod val="75000"/>
              </a:schemeClr>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3" name="small RED 2 Oval 21">
            <a:extLst>
              <a:ext uri="{FF2B5EF4-FFF2-40B4-BE49-F238E27FC236}">
                <a16:creationId xmlns:a16="http://schemas.microsoft.com/office/drawing/2014/main" id="{9067B666-1F12-4E68-AEC1-B06A2968E3F5}"/>
              </a:ext>
            </a:extLst>
          </p:cNvPr>
          <p:cNvSpPr>
            <a:spLocks noChangeAspect="1"/>
          </p:cNvSpPr>
          <p:nvPr/>
        </p:nvSpPr>
        <p:spPr>
          <a:xfrm rot="16200000">
            <a:off x="9565867" y="3630167"/>
            <a:ext cx="180000" cy="180000"/>
          </a:xfrm>
          <a:prstGeom prst="ellipse">
            <a:avLst/>
          </a:prstGeom>
          <a:solidFill>
            <a:srgbClr val="FF0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4" name="small YELLOW 2 Oval 22">
            <a:extLst>
              <a:ext uri="{FF2B5EF4-FFF2-40B4-BE49-F238E27FC236}">
                <a16:creationId xmlns:a16="http://schemas.microsoft.com/office/drawing/2014/main" id="{5C9DEDEC-A250-4BF0-BEEF-6FF7F67B9026}"/>
              </a:ext>
            </a:extLst>
          </p:cNvPr>
          <p:cNvSpPr>
            <a:spLocks noChangeAspect="1"/>
          </p:cNvSpPr>
          <p:nvPr/>
        </p:nvSpPr>
        <p:spPr>
          <a:xfrm rot="16200000">
            <a:off x="9565867" y="3429768"/>
            <a:ext cx="180000" cy="180000"/>
          </a:xfrm>
          <a:prstGeom prst="ellipse">
            <a:avLst/>
          </a:prstGeom>
          <a:solidFill>
            <a:srgbClr val="FFFF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5" name="small GREEN 2 Oval 23">
            <a:extLst>
              <a:ext uri="{FF2B5EF4-FFF2-40B4-BE49-F238E27FC236}">
                <a16:creationId xmlns:a16="http://schemas.microsoft.com/office/drawing/2014/main" id="{10F75A37-B8F2-44B7-B79F-2A00F7E7F076}"/>
              </a:ext>
            </a:extLst>
          </p:cNvPr>
          <p:cNvSpPr>
            <a:spLocks noChangeAspect="1"/>
          </p:cNvSpPr>
          <p:nvPr/>
        </p:nvSpPr>
        <p:spPr>
          <a:xfrm rot="16200000">
            <a:off x="9565867" y="3232750"/>
            <a:ext cx="180000" cy="180000"/>
          </a:xfrm>
          <a:prstGeom prst="ellipse">
            <a:avLst/>
          </a:prstGeom>
          <a:solidFill>
            <a:srgbClr val="92D05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6" name="small BLUE 2 Oval 24">
            <a:extLst>
              <a:ext uri="{FF2B5EF4-FFF2-40B4-BE49-F238E27FC236}">
                <a16:creationId xmlns:a16="http://schemas.microsoft.com/office/drawing/2014/main" id="{01CDCF0B-D1BC-452C-8AB1-C25B2237BA87}"/>
              </a:ext>
            </a:extLst>
          </p:cNvPr>
          <p:cNvSpPr>
            <a:spLocks noChangeAspect="1"/>
          </p:cNvSpPr>
          <p:nvPr/>
        </p:nvSpPr>
        <p:spPr>
          <a:xfrm rot="16200000">
            <a:off x="9784853" y="3630167"/>
            <a:ext cx="180000" cy="180000"/>
          </a:xfrm>
          <a:prstGeom prst="ellipse">
            <a:avLst/>
          </a:prstGeom>
          <a:solidFill>
            <a:srgbClr val="00B0F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7" name="small ORANGE 2 Oval 25">
            <a:extLst>
              <a:ext uri="{FF2B5EF4-FFF2-40B4-BE49-F238E27FC236}">
                <a16:creationId xmlns:a16="http://schemas.microsoft.com/office/drawing/2014/main" id="{805D0860-6C59-4F08-904B-EBC4438F0452}"/>
              </a:ext>
            </a:extLst>
          </p:cNvPr>
          <p:cNvSpPr>
            <a:spLocks noChangeAspect="1"/>
          </p:cNvSpPr>
          <p:nvPr/>
        </p:nvSpPr>
        <p:spPr>
          <a:xfrm rot="16200000">
            <a:off x="9784853" y="3429768"/>
            <a:ext cx="180000" cy="180000"/>
          </a:xfrm>
          <a:prstGeom prst="ellipse">
            <a:avLst/>
          </a:prstGeom>
          <a:solidFill>
            <a:srgbClr val="FFC000"/>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8" name="small PURPLE 2 Oval 26">
            <a:extLst>
              <a:ext uri="{FF2B5EF4-FFF2-40B4-BE49-F238E27FC236}">
                <a16:creationId xmlns:a16="http://schemas.microsoft.com/office/drawing/2014/main" id="{BC9EC89D-6EA4-4B9A-B141-549C2C17F4B4}"/>
              </a:ext>
            </a:extLst>
          </p:cNvPr>
          <p:cNvSpPr>
            <a:spLocks noChangeAspect="1"/>
          </p:cNvSpPr>
          <p:nvPr/>
        </p:nvSpPr>
        <p:spPr>
          <a:xfrm rot="16200000">
            <a:off x="9784853" y="3232750"/>
            <a:ext cx="180000" cy="180000"/>
          </a:xfrm>
          <a:prstGeom prst="ellipse">
            <a:avLst/>
          </a:prstGeom>
          <a:solidFill>
            <a:srgbClr val="9E5ECE"/>
          </a:solidFill>
          <a:ln w="6350">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9" name="big RED 2 Oval 27">
            <a:extLst>
              <a:ext uri="{FF2B5EF4-FFF2-40B4-BE49-F238E27FC236}">
                <a16:creationId xmlns:a16="http://schemas.microsoft.com/office/drawing/2014/main" id="{2BF2F42A-BC64-4360-BD3A-270EE8B04D9F}"/>
              </a:ext>
            </a:extLst>
          </p:cNvPr>
          <p:cNvSpPr>
            <a:spLocks noChangeAspect="1"/>
          </p:cNvSpPr>
          <p:nvPr/>
        </p:nvSpPr>
        <p:spPr>
          <a:xfrm>
            <a:off x="9441088" y="3206594"/>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0" name="big YELLOW 2 Oval 28">
            <a:extLst>
              <a:ext uri="{FF2B5EF4-FFF2-40B4-BE49-F238E27FC236}">
                <a16:creationId xmlns:a16="http://schemas.microsoft.com/office/drawing/2014/main" id="{3AC85813-78CC-4011-95E9-42AE8EE64F66}"/>
              </a:ext>
            </a:extLst>
          </p:cNvPr>
          <p:cNvSpPr>
            <a:spLocks noChangeAspect="1"/>
          </p:cNvSpPr>
          <p:nvPr/>
        </p:nvSpPr>
        <p:spPr>
          <a:xfrm>
            <a:off x="9441088" y="3206594"/>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1" name="big GREEN 2 Oval 29">
            <a:extLst>
              <a:ext uri="{FF2B5EF4-FFF2-40B4-BE49-F238E27FC236}">
                <a16:creationId xmlns:a16="http://schemas.microsoft.com/office/drawing/2014/main" id="{3017D2B2-9161-473E-B2BF-8A177B4C90A8}"/>
              </a:ext>
            </a:extLst>
          </p:cNvPr>
          <p:cNvSpPr>
            <a:spLocks noChangeAspect="1"/>
          </p:cNvSpPr>
          <p:nvPr/>
        </p:nvSpPr>
        <p:spPr>
          <a:xfrm>
            <a:off x="9441088" y="3206594"/>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2" name="big BLUE 2 Oval 30">
            <a:extLst>
              <a:ext uri="{FF2B5EF4-FFF2-40B4-BE49-F238E27FC236}">
                <a16:creationId xmlns:a16="http://schemas.microsoft.com/office/drawing/2014/main" id="{20E12C2B-0388-484A-8D6F-124A0F4921A7}"/>
              </a:ext>
            </a:extLst>
          </p:cNvPr>
          <p:cNvSpPr>
            <a:spLocks noChangeAspect="1"/>
          </p:cNvSpPr>
          <p:nvPr/>
        </p:nvSpPr>
        <p:spPr>
          <a:xfrm>
            <a:off x="9441088" y="3206594"/>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big ORANGE 2 Oval 31">
            <a:extLst>
              <a:ext uri="{FF2B5EF4-FFF2-40B4-BE49-F238E27FC236}">
                <a16:creationId xmlns:a16="http://schemas.microsoft.com/office/drawing/2014/main" id="{2101CA66-EBF3-4CC0-9D98-710A948E5FE4}"/>
              </a:ext>
            </a:extLst>
          </p:cNvPr>
          <p:cNvSpPr>
            <a:spLocks noChangeAspect="1"/>
          </p:cNvSpPr>
          <p:nvPr/>
        </p:nvSpPr>
        <p:spPr>
          <a:xfrm>
            <a:off x="9441088" y="3206594"/>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4" name="big PURPLE 2 Oval 32">
            <a:extLst>
              <a:ext uri="{FF2B5EF4-FFF2-40B4-BE49-F238E27FC236}">
                <a16:creationId xmlns:a16="http://schemas.microsoft.com/office/drawing/2014/main" id="{FECDAA86-B913-4916-9DE3-BB9EE70A004B}"/>
              </a:ext>
            </a:extLst>
          </p:cNvPr>
          <p:cNvSpPr>
            <a:spLocks noChangeAspect="1"/>
          </p:cNvSpPr>
          <p:nvPr/>
        </p:nvSpPr>
        <p:spPr>
          <a:xfrm>
            <a:off x="9441088" y="3206594"/>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5" name="small RED 3 Oval 21">
            <a:extLst>
              <a:ext uri="{FF2B5EF4-FFF2-40B4-BE49-F238E27FC236}">
                <a16:creationId xmlns:a16="http://schemas.microsoft.com/office/drawing/2014/main" id="{AE8F2744-AF72-43E3-958D-DE6E23ED8B52}"/>
              </a:ext>
            </a:extLst>
          </p:cNvPr>
          <p:cNvSpPr>
            <a:spLocks noChangeAspect="1"/>
          </p:cNvSpPr>
          <p:nvPr/>
        </p:nvSpPr>
        <p:spPr>
          <a:xfrm rot="16200000">
            <a:off x="9565867" y="2874031"/>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6" name="small YELLOW 3 Oval 22">
            <a:extLst>
              <a:ext uri="{FF2B5EF4-FFF2-40B4-BE49-F238E27FC236}">
                <a16:creationId xmlns:a16="http://schemas.microsoft.com/office/drawing/2014/main" id="{209E6FDE-9BFF-44B4-B77A-1EA9EC566747}"/>
              </a:ext>
            </a:extLst>
          </p:cNvPr>
          <p:cNvSpPr>
            <a:spLocks noChangeAspect="1"/>
          </p:cNvSpPr>
          <p:nvPr/>
        </p:nvSpPr>
        <p:spPr>
          <a:xfrm rot="16200000">
            <a:off x="9565867" y="2678556"/>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7" name="small GREEN 3 Oval 23">
            <a:extLst>
              <a:ext uri="{FF2B5EF4-FFF2-40B4-BE49-F238E27FC236}">
                <a16:creationId xmlns:a16="http://schemas.microsoft.com/office/drawing/2014/main" id="{CEB1A3DD-28B3-4922-9780-0934BFAA5BE3}"/>
              </a:ext>
            </a:extLst>
          </p:cNvPr>
          <p:cNvSpPr>
            <a:spLocks noChangeAspect="1"/>
          </p:cNvSpPr>
          <p:nvPr/>
        </p:nvSpPr>
        <p:spPr>
          <a:xfrm rot="16200000">
            <a:off x="9565867" y="2478116"/>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8" name="small BLUE 3 Oval 24">
            <a:extLst>
              <a:ext uri="{FF2B5EF4-FFF2-40B4-BE49-F238E27FC236}">
                <a16:creationId xmlns:a16="http://schemas.microsoft.com/office/drawing/2014/main" id="{9711BCD3-22D3-4A36-B94B-74496CA5F4C6}"/>
              </a:ext>
            </a:extLst>
          </p:cNvPr>
          <p:cNvSpPr>
            <a:spLocks noChangeAspect="1"/>
          </p:cNvSpPr>
          <p:nvPr/>
        </p:nvSpPr>
        <p:spPr>
          <a:xfrm rot="16200000">
            <a:off x="9784853" y="2874031"/>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9" name="small ORANGE 3 Oval 25">
            <a:extLst>
              <a:ext uri="{FF2B5EF4-FFF2-40B4-BE49-F238E27FC236}">
                <a16:creationId xmlns:a16="http://schemas.microsoft.com/office/drawing/2014/main" id="{F3056355-24B6-4A29-935E-AC3BE72A8F4E}"/>
              </a:ext>
            </a:extLst>
          </p:cNvPr>
          <p:cNvSpPr>
            <a:spLocks noChangeAspect="1"/>
          </p:cNvSpPr>
          <p:nvPr/>
        </p:nvSpPr>
        <p:spPr>
          <a:xfrm rot="16200000">
            <a:off x="9784853" y="2678556"/>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0" name="small PURPLE 3 Oval 26">
            <a:extLst>
              <a:ext uri="{FF2B5EF4-FFF2-40B4-BE49-F238E27FC236}">
                <a16:creationId xmlns:a16="http://schemas.microsoft.com/office/drawing/2014/main" id="{68233524-D078-4148-B9FB-79712A6B3006}"/>
              </a:ext>
            </a:extLst>
          </p:cNvPr>
          <p:cNvSpPr>
            <a:spLocks noChangeAspect="1"/>
          </p:cNvSpPr>
          <p:nvPr/>
        </p:nvSpPr>
        <p:spPr>
          <a:xfrm rot="16200000">
            <a:off x="9784853" y="2478117"/>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1" name="big RED 3 Oval 27">
            <a:extLst>
              <a:ext uri="{FF2B5EF4-FFF2-40B4-BE49-F238E27FC236}">
                <a16:creationId xmlns:a16="http://schemas.microsoft.com/office/drawing/2014/main" id="{BBBDDDC1-7E6E-432B-AD99-1818C929297A}"/>
              </a:ext>
            </a:extLst>
          </p:cNvPr>
          <p:cNvSpPr>
            <a:spLocks noChangeAspect="1"/>
          </p:cNvSpPr>
          <p:nvPr/>
        </p:nvSpPr>
        <p:spPr>
          <a:xfrm>
            <a:off x="9421867" y="2456872"/>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2" name="big YELLOW 3 Oval 28">
            <a:extLst>
              <a:ext uri="{FF2B5EF4-FFF2-40B4-BE49-F238E27FC236}">
                <a16:creationId xmlns:a16="http://schemas.microsoft.com/office/drawing/2014/main" id="{8C58B663-4D06-44BA-B037-4B6AEA8B4742}"/>
              </a:ext>
            </a:extLst>
          </p:cNvPr>
          <p:cNvSpPr>
            <a:spLocks noChangeAspect="1"/>
          </p:cNvSpPr>
          <p:nvPr/>
        </p:nvSpPr>
        <p:spPr>
          <a:xfrm>
            <a:off x="9421867" y="2456872"/>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3" name="big GREEN 3 Oval 29">
            <a:extLst>
              <a:ext uri="{FF2B5EF4-FFF2-40B4-BE49-F238E27FC236}">
                <a16:creationId xmlns:a16="http://schemas.microsoft.com/office/drawing/2014/main" id="{78C59924-D705-4531-BCE6-31E6CD65206F}"/>
              </a:ext>
            </a:extLst>
          </p:cNvPr>
          <p:cNvSpPr>
            <a:spLocks noChangeAspect="1"/>
          </p:cNvSpPr>
          <p:nvPr/>
        </p:nvSpPr>
        <p:spPr>
          <a:xfrm>
            <a:off x="9421867" y="2456872"/>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4" name="big BLUE 3 Oval 30">
            <a:extLst>
              <a:ext uri="{FF2B5EF4-FFF2-40B4-BE49-F238E27FC236}">
                <a16:creationId xmlns:a16="http://schemas.microsoft.com/office/drawing/2014/main" id="{B8CF5741-EB36-4CC4-A21F-656D667D7685}"/>
              </a:ext>
            </a:extLst>
          </p:cNvPr>
          <p:cNvSpPr>
            <a:spLocks noChangeAspect="1"/>
          </p:cNvSpPr>
          <p:nvPr/>
        </p:nvSpPr>
        <p:spPr>
          <a:xfrm>
            <a:off x="9421867" y="2456872"/>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5" name="big ORANGE 3 Oval 31">
            <a:extLst>
              <a:ext uri="{FF2B5EF4-FFF2-40B4-BE49-F238E27FC236}">
                <a16:creationId xmlns:a16="http://schemas.microsoft.com/office/drawing/2014/main" id="{53DE1DF6-9921-460F-BCE5-3D16FD456B0D}"/>
              </a:ext>
            </a:extLst>
          </p:cNvPr>
          <p:cNvSpPr>
            <a:spLocks noChangeAspect="1"/>
          </p:cNvSpPr>
          <p:nvPr/>
        </p:nvSpPr>
        <p:spPr>
          <a:xfrm>
            <a:off x="9421867" y="2456872"/>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6" name="big PURPLE 3   Oval 32">
            <a:extLst>
              <a:ext uri="{FF2B5EF4-FFF2-40B4-BE49-F238E27FC236}">
                <a16:creationId xmlns:a16="http://schemas.microsoft.com/office/drawing/2014/main" id="{C27BEF98-9564-4140-99CF-31A86B8EEC76}"/>
              </a:ext>
            </a:extLst>
          </p:cNvPr>
          <p:cNvSpPr>
            <a:spLocks noChangeAspect="1"/>
          </p:cNvSpPr>
          <p:nvPr/>
        </p:nvSpPr>
        <p:spPr>
          <a:xfrm>
            <a:off x="9421867" y="2456872"/>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7" name="small RED 4 Oval 21">
            <a:extLst>
              <a:ext uri="{FF2B5EF4-FFF2-40B4-BE49-F238E27FC236}">
                <a16:creationId xmlns:a16="http://schemas.microsoft.com/office/drawing/2014/main" id="{32DCB8D3-E499-4BF2-B134-CA6D83884BEB}"/>
              </a:ext>
            </a:extLst>
          </p:cNvPr>
          <p:cNvSpPr>
            <a:spLocks noChangeAspect="1"/>
          </p:cNvSpPr>
          <p:nvPr/>
        </p:nvSpPr>
        <p:spPr>
          <a:xfrm rot="16200000">
            <a:off x="9565867" y="2111260"/>
            <a:ext cx="180000" cy="180000"/>
          </a:xfrm>
          <a:prstGeom prst="ellipse">
            <a:avLst/>
          </a:prstGeom>
          <a:solidFill>
            <a:srgbClr val="FF0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8" name="small YELLOW 4 Oval 22">
            <a:extLst>
              <a:ext uri="{FF2B5EF4-FFF2-40B4-BE49-F238E27FC236}">
                <a16:creationId xmlns:a16="http://schemas.microsoft.com/office/drawing/2014/main" id="{E0959436-BA07-4D66-ACCD-860F793DC6ED}"/>
              </a:ext>
            </a:extLst>
          </p:cNvPr>
          <p:cNvSpPr>
            <a:spLocks noChangeAspect="1"/>
          </p:cNvSpPr>
          <p:nvPr/>
        </p:nvSpPr>
        <p:spPr>
          <a:xfrm rot="16200000">
            <a:off x="9565867" y="1911648"/>
            <a:ext cx="180000" cy="180000"/>
          </a:xfrm>
          <a:prstGeom prst="ellipse">
            <a:avLst/>
          </a:prstGeom>
          <a:solidFill>
            <a:srgbClr val="FFFF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small GREEN 4 Oval 23">
            <a:extLst>
              <a:ext uri="{FF2B5EF4-FFF2-40B4-BE49-F238E27FC236}">
                <a16:creationId xmlns:a16="http://schemas.microsoft.com/office/drawing/2014/main" id="{27201E69-D224-42A5-9C40-836C48BB6575}"/>
              </a:ext>
            </a:extLst>
          </p:cNvPr>
          <p:cNvSpPr>
            <a:spLocks noChangeAspect="1"/>
          </p:cNvSpPr>
          <p:nvPr/>
        </p:nvSpPr>
        <p:spPr>
          <a:xfrm rot="16200000">
            <a:off x="9565867" y="1715881"/>
            <a:ext cx="180000" cy="180000"/>
          </a:xfrm>
          <a:prstGeom prst="ellipse">
            <a:avLst/>
          </a:prstGeom>
          <a:solidFill>
            <a:srgbClr val="92D05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0" name="small BLUE 4 Oval 24">
            <a:extLst>
              <a:ext uri="{FF2B5EF4-FFF2-40B4-BE49-F238E27FC236}">
                <a16:creationId xmlns:a16="http://schemas.microsoft.com/office/drawing/2014/main" id="{F90B29E1-4C71-424D-9335-1A9E9837D602}"/>
              </a:ext>
            </a:extLst>
          </p:cNvPr>
          <p:cNvSpPr>
            <a:spLocks noChangeAspect="1"/>
          </p:cNvSpPr>
          <p:nvPr/>
        </p:nvSpPr>
        <p:spPr>
          <a:xfrm rot="16200000">
            <a:off x="9784853" y="2111260"/>
            <a:ext cx="180000" cy="180000"/>
          </a:xfrm>
          <a:prstGeom prst="ellipse">
            <a:avLst/>
          </a:prstGeom>
          <a:solidFill>
            <a:srgbClr val="00B0F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1" name="small ORANGE 4 Oval 25">
            <a:extLst>
              <a:ext uri="{FF2B5EF4-FFF2-40B4-BE49-F238E27FC236}">
                <a16:creationId xmlns:a16="http://schemas.microsoft.com/office/drawing/2014/main" id="{76C6ACDD-DAFC-4D97-AEB0-E9E1D6944EFC}"/>
              </a:ext>
            </a:extLst>
          </p:cNvPr>
          <p:cNvSpPr>
            <a:spLocks noChangeAspect="1"/>
          </p:cNvSpPr>
          <p:nvPr/>
        </p:nvSpPr>
        <p:spPr>
          <a:xfrm rot="16200000">
            <a:off x="9784853" y="1911648"/>
            <a:ext cx="180000" cy="180000"/>
          </a:xfrm>
          <a:prstGeom prst="ellipse">
            <a:avLst/>
          </a:prstGeom>
          <a:solidFill>
            <a:srgbClr val="FFC000"/>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2" name="small PURPLE 4 Oval 26">
            <a:extLst>
              <a:ext uri="{FF2B5EF4-FFF2-40B4-BE49-F238E27FC236}">
                <a16:creationId xmlns:a16="http://schemas.microsoft.com/office/drawing/2014/main" id="{3BE65824-B973-48FF-BDE0-29F2F63C9157}"/>
              </a:ext>
            </a:extLst>
          </p:cNvPr>
          <p:cNvSpPr>
            <a:spLocks noChangeAspect="1"/>
          </p:cNvSpPr>
          <p:nvPr/>
        </p:nvSpPr>
        <p:spPr>
          <a:xfrm rot="16200000">
            <a:off x="9784853" y="1715881"/>
            <a:ext cx="180000" cy="180000"/>
          </a:xfrm>
          <a:prstGeom prst="ellipse">
            <a:avLst/>
          </a:prstGeom>
          <a:solidFill>
            <a:srgbClr val="9E5ECE"/>
          </a:solidFill>
          <a:ln>
            <a:noFill/>
          </a:ln>
          <a:scene3d>
            <a:camera prst="orthographicFront"/>
            <a:lightRig rig="threePt" dir="t"/>
          </a:scene3d>
          <a:sp3d>
            <a:bevelT w="25400" h="2540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3" name="big RED 4 Oval 27">
            <a:extLst>
              <a:ext uri="{FF2B5EF4-FFF2-40B4-BE49-F238E27FC236}">
                <a16:creationId xmlns:a16="http://schemas.microsoft.com/office/drawing/2014/main" id="{7D6F82B2-9E0E-4409-86CD-95DB31832666}"/>
              </a:ext>
            </a:extLst>
          </p:cNvPr>
          <p:cNvSpPr>
            <a:spLocks noChangeAspect="1"/>
          </p:cNvSpPr>
          <p:nvPr/>
        </p:nvSpPr>
        <p:spPr>
          <a:xfrm>
            <a:off x="9441088" y="1699533"/>
            <a:ext cx="648000" cy="648000"/>
          </a:xfrm>
          <a:prstGeom prst="ellipse">
            <a:avLst/>
          </a:prstGeom>
          <a:solidFill>
            <a:srgbClr val="FF0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4" name="big YELLOW 4 Oval 28">
            <a:extLst>
              <a:ext uri="{FF2B5EF4-FFF2-40B4-BE49-F238E27FC236}">
                <a16:creationId xmlns:a16="http://schemas.microsoft.com/office/drawing/2014/main" id="{00E63E28-10E7-4BF7-8955-ADBEBF2FCDD7}"/>
              </a:ext>
            </a:extLst>
          </p:cNvPr>
          <p:cNvSpPr>
            <a:spLocks noChangeAspect="1"/>
          </p:cNvSpPr>
          <p:nvPr/>
        </p:nvSpPr>
        <p:spPr>
          <a:xfrm>
            <a:off x="9441088" y="1699533"/>
            <a:ext cx="648000" cy="648000"/>
          </a:xfrm>
          <a:prstGeom prst="ellipse">
            <a:avLst/>
          </a:prstGeom>
          <a:solidFill>
            <a:srgbClr val="FFFF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5" name="big GREEN 4 Oval 29">
            <a:extLst>
              <a:ext uri="{FF2B5EF4-FFF2-40B4-BE49-F238E27FC236}">
                <a16:creationId xmlns:a16="http://schemas.microsoft.com/office/drawing/2014/main" id="{B74C2A70-3528-42DA-8305-5112DDA90661}"/>
              </a:ext>
            </a:extLst>
          </p:cNvPr>
          <p:cNvSpPr>
            <a:spLocks noChangeAspect="1"/>
          </p:cNvSpPr>
          <p:nvPr/>
        </p:nvSpPr>
        <p:spPr>
          <a:xfrm>
            <a:off x="9441088" y="1699533"/>
            <a:ext cx="648000" cy="648000"/>
          </a:xfrm>
          <a:prstGeom prst="ellipse">
            <a:avLst/>
          </a:prstGeom>
          <a:solidFill>
            <a:srgbClr val="92D05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6" name="big BLUE 4 Oval 30">
            <a:extLst>
              <a:ext uri="{FF2B5EF4-FFF2-40B4-BE49-F238E27FC236}">
                <a16:creationId xmlns:a16="http://schemas.microsoft.com/office/drawing/2014/main" id="{39F95771-CA9D-40F1-9A88-CF38683D7548}"/>
              </a:ext>
            </a:extLst>
          </p:cNvPr>
          <p:cNvSpPr>
            <a:spLocks noChangeAspect="1"/>
          </p:cNvSpPr>
          <p:nvPr/>
        </p:nvSpPr>
        <p:spPr>
          <a:xfrm>
            <a:off x="9441088" y="1699533"/>
            <a:ext cx="648000" cy="648000"/>
          </a:xfrm>
          <a:prstGeom prst="ellipse">
            <a:avLst/>
          </a:prstGeom>
          <a:solidFill>
            <a:srgbClr val="00B0F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7" name="big ORANGE 4 Oval 31">
            <a:extLst>
              <a:ext uri="{FF2B5EF4-FFF2-40B4-BE49-F238E27FC236}">
                <a16:creationId xmlns:a16="http://schemas.microsoft.com/office/drawing/2014/main" id="{1FF987B6-80BA-420F-A0A2-F1C7CE44699B}"/>
              </a:ext>
            </a:extLst>
          </p:cNvPr>
          <p:cNvSpPr>
            <a:spLocks noChangeAspect="1"/>
          </p:cNvSpPr>
          <p:nvPr/>
        </p:nvSpPr>
        <p:spPr>
          <a:xfrm>
            <a:off x="9441088" y="1699533"/>
            <a:ext cx="648000" cy="648000"/>
          </a:xfrm>
          <a:prstGeom prst="ellipse">
            <a:avLst/>
          </a:prstGeom>
          <a:solidFill>
            <a:srgbClr val="FFC000"/>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8" name="big PURPLE 4 Oval 32">
            <a:extLst>
              <a:ext uri="{FF2B5EF4-FFF2-40B4-BE49-F238E27FC236}">
                <a16:creationId xmlns:a16="http://schemas.microsoft.com/office/drawing/2014/main" id="{7EF7F6B4-40F3-4A56-9E31-FDAE22BBA771}"/>
              </a:ext>
            </a:extLst>
          </p:cNvPr>
          <p:cNvSpPr>
            <a:spLocks noChangeAspect="1"/>
          </p:cNvSpPr>
          <p:nvPr/>
        </p:nvSpPr>
        <p:spPr>
          <a:xfrm>
            <a:off x="9441088" y="1699533"/>
            <a:ext cx="648000" cy="648000"/>
          </a:xfrm>
          <a:prstGeom prst="ellipse">
            <a:avLst/>
          </a:prstGeom>
          <a:solidFill>
            <a:srgbClr val="9E5ECE"/>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213070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par>
                                <p:cTn id="9" presetID="10" presetClass="exit" presetSubtype="0" fill="hold" grpId="5" nodeType="withEffect">
                                  <p:stCondLst>
                                    <p:cond delay="0"/>
                                  </p:stCondLst>
                                  <p:childTnLst>
                                    <p:animEffect transition="out" filter="fade">
                                      <p:cBhvr>
                                        <p:cTn id="10" dur="500"/>
                                        <p:tgtEl>
                                          <p:spTgt spid="26"/>
                                        </p:tgtEl>
                                      </p:cBhvr>
                                    </p:animEffect>
                                    <p:set>
                                      <p:cBhvr>
                                        <p:cTn id="11"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12" restart="whenNotActive" fill="hold" evtFilter="cancelBubble" nodeType="interactiveSeq">
                <p:stCondLst>
                  <p:cond evt="onClick" delay="0">
                    <p:tgtEl>
                      <p:spTgt spid="5"/>
                    </p:tgtEl>
                  </p:cond>
                </p:stCondLst>
                <p:endSync evt="end" delay="0">
                  <p:rtn val="all"/>
                </p:endSync>
                <p:childTnLst>
                  <p:par>
                    <p:cTn id="13" fill="hold">
                      <p:stCondLst>
                        <p:cond delay="0"/>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2"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0" presetClass="exit" presetSubtype="0" fill="hold" grpId="4" nodeType="withEffect">
                                  <p:stCondLst>
                                    <p:cond delay="0"/>
                                  </p:stCondLst>
                                  <p:childTnLst>
                                    <p:animEffect transition="out" filter="fade">
                                      <p:cBhvr>
                                        <p:cTn id="20" dur="500"/>
                                        <p:tgtEl>
                                          <p:spTgt spid="26"/>
                                        </p:tgtEl>
                                      </p:cBhvr>
                                    </p:animEffect>
                                    <p:set>
                                      <p:cBhvr>
                                        <p:cTn id="21"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22" restart="whenNotActive" fill="hold" evtFilter="cancelBubble" nodeType="interactiveSeq">
                <p:stCondLst>
                  <p:cond evt="onClick" delay="0">
                    <p:tgtEl>
                      <p:spTgt spid="6"/>
                    </p:tgtEl>
                  </p:cond>
                </p:stCondLst>
                <p:endSync evt="end" delay="0">
                  <p:rtn val="all"/>
                </p:endSync>
                <p:childTnLst>
                  <p:par>
                    <p:cTn id="23" fill="hold">
                      <p:stCondLst>
                        <p:cond delay="0"/>
                      </p:stCondLst>
                      <p:childTnLst>
                        <p:par>
                          <p:cTn id="24" fill="hold">
                            <p:stCondLst>
                              <p:cond delay="0"/>
                            </p:stCondLst>
                            <p:childTnLst>
                              <p:par>
                                <p:cTn id="25" presetID="1" presetClass="entr" presetSubtype="0" fill="hold" grpId="1"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par>
                                <p:cTn id="29" presetID="10" presetClass="exit" presetSubtype="0" fill="hold" grpId="3" nodeType="withEffect">
                                  <p:stCondLst>
                                    <p:cond delay="0"/>
                                  </p:stCondLst>
                                  <p:childTnLst>
                                    <p:animEffect transition="out" filter="fade">
                                      <p:cBhvr>
                                        <p:cTn id="30" dur="500"/>
                                        <p:tgtEl>
                                          <p:spTgt spid="26"/>
                                        </p:tgtEl>
                                      </p:cBhvr>
                                    </p:animEffect>
                                    <p:set>
                                      <p:cBhvr>
                                        <p:cTn id="31"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32" restart="whenNotActive" fill="hold" evtFilter="cancelBubble" nodeType="interactiveSeq">
                <p:stCondLst>
                  <p:cond evt="onClick" delay="0">
                    <p:tgtEl>
                      <p:spTgt spid="8"/>
                    </p:tgtEl>
                  </p:cond>
                </p:stCondLst>
                <p:endSync evt="end" delay="0">
                  <p:rtn val="all"/>
                </p:endSync>
                <p:childTnLst>
                  <p:par>
                    <p:cTn id="33" fill="hold">
                      <p:stCondLst>
                        <p:cond delay="0"/>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childTnLst>
                                </p:cTn>
                              </p:par>
                              <p:par>
                                <p:cTn id="37" presetID="10" presetClass="exit" presetSubtype="0" fill="hold" grpId="2" nodeType="withEffect">
                                  <p:stCondLst>
                                    <p:cond delay="0"/>
                                  </p:stCondLst>
                                  <p:childTnLst>
                                    <p:animEffect transition="out" filter="fade">
                                      <p:cBhvr>
                                        <p:cTn id="38" dur="500"/>
                                        <p:tgtEl>
                                          <p:spTgt spid="26"/>
                                        </p:tgtEl>
                                      </p:cBhvr>
                                    </p:animEffect>
                                    <p:set>
                                      <p:cBhvr>
                                        <p:cTn id="39"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40" restart="whenNotActive" fill="hold" evtFilter="cancelBubble" nodeType="interactiveSeq">
                <p:stCondLst>
                  <p:cond evt="onClick" delay="0">
                    <p:tgtEl>
                      <p:spTgt spid="9"/>
                    </p:tgtEl>
                  </p:cond>
                </p:stCondLst>
                <p:endSync evt="end" delay="0">
                  <p:rtn val="all"/>
                </p:endSync>
                <p:childTnLst>
                  <p:par>
                    <p:cTn id="41" fill="hold">
                      <p:stCondLst>
                        <p:cond delay="0"/>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par>
                                <p:cTn id="47" presetID="10" presetClass="exit" presetSubtype="0" fill="hold" grpId="1" nodeType="withEffect">
                                  <p:stCondLst>
                                    <p:cond delay="0"/>
                                  </p:stCondLst>
                                  <p:childTnLst>
                                    <p:animEffect transition="out" filter="fade">
                                      <p:cBhvr>
                                        <p:cTn id="48" dur="500"/>
                                        <p:tgtEl>
                                          <p:spTgt spid="26"/>
                                        </p:tgtEl>
                                      </p:cBhvr>
                                    </p:animEffect>
                                    <p:set>
                                      <p:cBhvr>
                                        <p:cTn id="49"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50" restart="whenNotActive" fill="hold" evtFilter="cancelBubble" nodeType="interactiveSeq">
                <p:stCondLst>
                  <p:cond evt="onClick" delay="0">
                    <p:tgtEl>
                      <p:spTgt spid="7"/>
                    </p:tgtEl>
                  </p:cond>
                </p:stCondLst>
                <p:endSync evt="end" delay="0">
                  <p:rtn val="all"/>
                </p:endSync>
                <p:childTnLst>
                  <p:par>
                    <p:cTn id="51" fill="hold">
                      <p:stCondLst>
                        <p:cond delay="0"/>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childTnLst>
                                </p:cTn>
                              </p:par>
                              <p:par>
                                <p:cTn id="55" presetID="10" presetClass="exit" presetSubtype="0" fill="hold" grpId="0" nodeType="withEffect">
                                  <p:stCondLst>
                                    <p:cond delay="0"/>
                                  </p:stCondLst>
                                  <p:childTnLst>
                                    <p:animEffect transition="out" filter="fade">
                                      <p:cBhvr>
                                        <p:cTn id="56" dur="500"/>
                                        <p:tgtEl>
                                          <p:spTgt spid="26"/>
                                        </p:tgtEl>
                                      </p:cBhvr>
                                    </p:animEffect>
                                    <p:set>
                                      <p:cBhvr>
                                        <p:cTn id="57" dur="1" fill="hold">
                                          <p:stCondLst>
                                            <p:cond delay="4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8" restart="whenNotActive" fill="hold" evtFilter="cancelBubble" nodeType="interactiveSeq">
                <p:stCondLst>
                  <p:cond evt="onClick" delay="0">
                    <p:tgtEl>
                      <p:spTgt spid="15"/>
                    </p:tgtEl>
                  </p:cond>
                </p:stCondLst>
                <p:endSync evt="end" delay="0">
                  <p:rtn val="all"/>
                </p:endSync>
                <p:childTnLst>
                  <p:par>
                    <p:cTn id="59" fill="hold">
                      <p:stCondLst>
                        <p:cond delay="0"/>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 presetClass="exit" presetSubtype="0" fill="hold" grpId="3" nodeType="withEffect">
                                  <p:stCondLst>
                                    <p:cond delay="0"/>
                                  </p:stCondLst>
                                  <p:childTnLst>
                                    <p:set>
                                      <p:cBhvr>
                                        <p:cTn id="64" dur="1" fill="hold">
                                          <p:stCondLst>
                                            <p:cond delay="0"/>
                                          </p:stCondLst>
                                        </p:cTn>
                                        <p:tgtEl>
                                          <p:spTgt spid="19"/>
                                        </p:tgtEl>
                                        <p:attrNameLst>
                                          <p:attrName>style.visibility</p:attrName>
                                        </p:attrNameLst>
                                      </p:cBhvr>
                                      <p:to>
                                        <p:strVal val="hidden"/>
                                      </p:to>
                                    </p:set>
                                  </p:childTnLst>
                                </p:cTn>
                              </p:par>
                              <p:par>
                                <p:cTn id="65" presetID="10" presetClass="entr" presetSubtype="0" fill="hold" grpId="6" nodeType="with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fade">
                                      <p:cBhvr>
                                        <p:cTn id="67" dur="500"/>
                                        <p:tgtEl>
                                          <p:spTgt spid="26"/>
                                        </p:tgtEl>
                                      </p:cBhvr>
                                    </p:animEffect>
                                  </p:childTnLst>
                                </p:cTn>
                              </p:par>
                            </p:childTnLst>
                          </p:cTn>
                        </p:par>
                      </p:childTnLst>
                    </p:cTn>
                  </p:par>
                </p:childTnLst>
              </p:cTn>
              <p:nextCondLst>
                <p:cond evt="onClick" delay="0">
                  <p:tgtEl>
                    <p:spTgt spid="15"/>
                  </p:tgtEl>
                </p:cond>
              </p:nextCondLst>
            </p:seq>
            <p:seq concurrent="1" nextAc="seek">
              <p:cTn id="68" restart="whenNotActive" fill="hold" evtFilter="cancelBubble" nodeType="interactiveSeq">
                <p:stCondLst>
                  <p:cond evt="onClick" delay="0">
                    <p:tgtEl>
                      <p:spTgt spid="10"/>
                    </p:tgtEl>
                  </p:cond>
                </p:stCondLst>
                <p:endSync evt="end" delay="0">
                  <p:rtn val="all"/>
                </p:endSync>
                <p:childTnLst>
                  <p:par>
                    <p:cTn id="69" fill="hold">
                      <p:stCondLst>
                        <p:cond delay="0"/>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10"/>
                                        </p:tgtEl>
                                        <p:attrNameLst>
                                          <p:attrName>style.visibility</p:attrName>
                                        </p:attrNameLst>
                                      </p:cBhvr>
                                      <p:to>
                                        <p:strVal val="hidden"/>
                                      </p:to>
                                    </p:set>
                                  </p:childTnLst>
                                </p:cTn>
                              </p:par>
                              <p:par>
                                <p:cTn id="73" presetID="1" presetClass="exit" presetSubtype="0" fill="hold" grpId="1" nodeType="withEffect">
                                  <p:stCondLst>
                                    <p:cond delay="0"/>
                                  </p:stCondLst>
                                  <p:childTnLst>
                                    <p:set>
                                      <p:cBhvr>
                                        <p:cTn id="74" dur="1" fill="hold">
                                          <p:stCondLst>
                                            <p:cond delay="0"/>
                                          </p:stCondLst>
                                        </p:cTn>
                                        <p:tgtEl>
                                          <p:spTgt spid="21"/>
                                        </p:tgtEl>
                                        <p:attrNameLst>
                                          <p:attrName>style.visibility</p:attrName>
                                        </p:attrNameLst>
                                      </p:cBhvr>
                                      <p:to>
                                        <p:strVal val="hidden"/>
                                      </p:to>
                                    </p:set>
                                  </p:childTnLst>
                                </p:cTn>
                              </p:par>
                              <p:par>
                                <p:cTn id="75" presetID="10" presetClass="entr" presetSubtype="0" fill="hold" grpId="7"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childTnLst>
                          </p:cTn>
                        </p:par>
                      </p:childTnLst>
                    </p:cTn>
                  </p:par>
                </p:childTnLst>
              </p:cTn>
              <p:nextCondLst>
                <p:cond evt="onClick" delay="0">
                  <p:tgtEl>
                    <p:spTgt spid="10"/>
                  </p:tgtEl>
                </p:cond>
              </p:nextCondLst>
            </p:seq>
            <p:seq concurrent="1" nextAc="seek">
              <p:cTn id="78" restart="whenNotActive" fill="hold" evtFilter="cancelBubble" nodeType="interactiveSeq">
                <p:stCondLst>
                  <p:cond evt="onClick" delay="0">
                    <p:tgtEl>
                      <p:spTgt spid="11"/>
                    </p:tgtEl>
                  </p:cond>
                </p:stCondLst>
                <p:endSync evt="end" delay="0">
                  <p:rtn val="all"/>
                </p:endSync>
                <p:childTnLst>
                  <p:par>
                    <p:cTn id="79" fill="hold">
                      <p:stCondLst>
                        <p:cond delay="0"/>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11"/>
                                        </p:tgtEl>
                                        <p:attrNameLst>
                                          <p:attrName>style.visibility</p:attrName>
                                        </p:attrNameLst>
                                      </p:cBhvr>
                                      <p:to>
                                        <p:strVal val="hidden"/>
                                      </p:to>
                                    </p:set>
                                  </p:childTnLst>
                                </p:cTn>
                              </p:par>
                              <p:par>
                                <p:cTn id="83" presetID="1" presetClass="exit" presetSubtype="0" fill="hold" grpId="4"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par>
                                <p:cTn id="85" presetID="10" presetClass="entr" presetSubtype="0" fill="hold" grpId="10" nodeType="withEffect">
                                  <p:stCondLst>
                                    <p:cond delay="0"/>
                                  </p:stCondLst>
                                  <p:childTnLst>
                                    <p:set>
                                      <p:cBhvr>
                                        <p:cTn id="86" dur="1" fill="hold">
                                          <p:stCondLst>
                                            <p:cond delay="0"/>
                                          </p:stCondLst>
                                        </p:cTn>
                                        <p:tgtEl>
                                          <p:spTgt spid="26"/>
                                        </p:tgtEl>
                                        <p:attrNameLst>
                                          <p:attrName>style.visibility</p:attrName>
                                        </p:attrNameLst>
                                      </p:cBhvr>
                                      <p:to>
                                        <p:strVal val="visible"/>
                                      </p:to>
                                    </p:set>
                                    <p:animEffect transition="in" filter="fade">
                                      <p:cBhvr>
                                        <p:cTn id="87" dur="500"/>
                                        <p:tgtEl>
                                          <p:spTgt spid="26"/>
                                        </p:tgtEl>
                                      </p:cBhvr>
                                    </p:animEffect>
                                  </p:childTnLst>
                                </p:cTn>
                              </p:par>
                            </p:childTnLst>
                          </p:cTn>
                        </p:par>
                      </p:childTnLst>
                    </p:cTn>
                  </p:par>
                </p:childTnLst>
              </p:cTn>
              <p:nextCondLst>
                <p:cond evt="onClick" delay="0">
                  <p:tgtEl>
                    <p:spTgt spid="11"/>
                  </p:tgtEl>
                </p:cond>
              </p:nextCondLst>
            </p:seq>
            <p:seq concurrent="1" nextAc="seek">
              <p:cTn id="88" restart="whenNotActive" fill="hold" evtFilter="cancelBubble" nodeType="interactiveSeq">
                <p:stCondLst>
                  <p:cond evt="onClick" delay="0">
                    <p:tgtEl>
                      <p:spTgt spid="12"/>
                    </p:tgtEl>
                  </p:cond>
                </p:stCondLst>
                <p:endSync evt="end" delay="0">
                  <p:rtn val="all"/>
                </p:endSync>
                <p:childTnLst>
                  <p:par>
                    <p:cTn id="89" fill="hold">
                      <p:stCondLst>
                        <p:cond delay="0"/>
                      </p:stCondLst>
                      <p:childTnLst>
                        <p:par>
                          <p:cTn id="90" fill="hold">
                            <p:stCondLst>
                              <p:cond delay="0"/>
                            </p:stCondLst>
                            <p:childTnLst>
                              <p:par>
                                <p:cTn id="91" presetID="1" presetClass="exit" presetSubtype="0" fill="hold" grpId="0" nodeType="clickEffect">
                                  <p:stCondLst>
                                    <p:cond delay="0"/>
                                  </p:stCondLst>
                                  <p:childTnLst>
                                    <p:set>
                                      <p:cBhvr>
                                        <p:cTn id="92" dur="1" fill="hold">
                                          <p:stCondLst>
                                            <p:cond delay="0"/>
                                          </p:stCondLst>
                                        </p:cTn>
                                        <p:tgtEl>
                                          <p:spTgt spid="12"/>
                                        </p:tgtEl>
                                        <p:attrNameLst>
                                          <p:attrName>style.visibility</p:attrName>
                                        </p:attrNameLst>
                                      </p:cBhvr>
                                      <p:to>
                                        <p:strVal val="hidden"/>
                                      </p:to>
                                    </p:set>
                                  </p:childTnLst>
                                </p:cTn>
                              </p:par>
                              <p:par>
                                <p:cTn id="93" presetID="1" presetClass="exit" presetSubtype="0" fill="hold" grpId="5" nodeType="withEffect">
                                  <p:stCondLst>
                                    <p:cond delay="0"/>
                                  </p:stCondLst>
                                  <p:childTnLst>
                                    <p:set>
                                      <p:cBhvr>
                                        <p:cTn id="94" dur="1" fill="hold">
                                          <p:stCondLst>
                                            <p:cond delay="0"/>
                                          </p:stCondLst>
                                        </p:cTn>
                                        <p:tgtEl>
                                          <p:spTgt spid="19"/>
                                        </p:tgtEl>
                                        <p:attrNameLst>
                                          <p:attrName>style.visibility</p:attrName>
                                        </p:attrNameLst>
                                      </p:cBhvr>
                                      <p:to>
                                        <p:strVal val="hidden"/>
                                      </p:to>
                                    </p:set>
                                  </p:childTnLst>
                                </p:cTn>
                              </p:par>
                              <p:par>
                                <p:cTn id="95" presetID="10" presetClass="entr" presetSubtype="0" fill="hold" grpId="9" nodeType="with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500"/>
                                        <p:tgtEl>
                                          <p:spTgt spid="26"/>
                                        </p:tgtEl>
                                      </p:cBhvr>
                                    </p:animEffect>
                                  </p:childTnLst>
                                </p:cTn>
                              </p:par>
                            </p:childTnLst>
                          </p:cTn>
                        </p:par>
                      </p:childTnLst>
                    </p:cTn>
                  </p:par>
                </p:childTnLst>
              </p:cTn>
              <p:nextCondLst>
                <p:cond evt="onClick" delay="0">
                  <p:tgtEl>
                    <p:spTgt spid="12"/>
                  </p:tgtEl>
                </p:cond>
              </p:nextCondLst>
            </p:seq>
            <p:seq concurrent="1" nextAc="seek">
              <p:cTn id="98" restart="whenNotActive" fill="hold" evtFilter="cancelBubble" nodeType="interactiveSeq">
                <p:stCondLst>
                  <p:cond evt="onClick" delay="0">
                    <p:tgtEl>
                      <p:spTgt spid="13"/>
                    </p:tgtEl>
                  </p:cond>
                </p:stCondLst>
                <p:endSync evt="end" delay="0">
                  <p:rtn val="all"/>
                </p:endSync>
                <p:childTnLst>
                  <p:par>
                    <p:cTn id="99" fill="hold">
                      <p:stCondLst>
                        <p:cond delay="0"/>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13"/>
                                        </p:tgtEl>
                                        <p:attrNameLst>
                                          <p:attrName>style.visibility</p:attrName>
                                        </p:attrNameLst>
                                      </p:cBhvr>
                                      <p:to>
                                        <p:strVal val="hidden"/>
                                      </p:to>
                                    </p:set>
                                  </p:childTnLst>
                                </p:cTn>
                              </p:par>
                              <p:par>
                                <p:cTn id="103" presetID="10" presetClass="entr" presetSubtype="0" fill="hold" grpId="11" nodeType="withEffect">
                                  <p:stCondLst>
                                    <p:cond delay="0"/>
                                  </p:stCondLst>
                                  <p:childTnLst>
                                    <p:set>
                                      <p:cBhvr>
                                        <p:cTn id="104" dur="1" fill="hold">
                                          <p:stCondLst>
                                            <p:cond delay="0"/>
                                          </p:stCondLst>
                                        </p:cTn>
                                        <p:tgtEl>
                                          <p:spTgt spid="26"/>
                                        </p:tgtEl>
                                        <p:attrNameLst>
                                          <p:attrName>style.visibility</p:attrName>
                                        </p:attrNameLst>
                                      </p:cBhvr>
                                      <p:to>
                                        <p:strVal val="visible"/>
                                      </p:to>
                                    </p:set>
                                    <p:animEffect transition="in" filter="fade">
                                      <p:cBhvr>
                                        <p:cTn id="105" dur="500"/>
                                        <p:tgtEl>
                                          <p:spTgt spid="26"/>
                                        </p:tgtEl>
                                      </p:cBhvr>
                                    </p:animEffect>
                                  </p:childTnLst>
                                </p:cTn>
                              </p:par>
                            </p:childTnLst>
                          </p:cTn>
                        </p:par>
                      </p:childTnLst>
                    </p:cTn>
                  </p:par>
                </p:childTnLst>
              </p:cTn>
              <p:nextCondLst>
                <p:cond evt="onClick" delay="0">
                  <p:tgtEl>
                    <p:spTgt spid="13"/>
                  </p:tgtEl>
                </p:cond>
              </p:nextCondLst>
            </p:seq>
            <p:seq concurrent="1" nextAc="seek">
              <p:cTn id="106" restart="whenNotActive" fill="hold" evtFilter="cancelBubble" nodeType="interactiveSeq">
                <p:stCondLst>
                  <p:cond evt="onClick" delay="0">
                    <p:tgtEl>
                      <p:spTgt spid="14"/>
                    </p:tgtEl>
                  </p:cond>
                </p:stCondLst>
                <p:endSync evt="end" delay="0">
                  <p:rtn val="all"/>
                </p:endSync>
                <p:childTnLst>
                  <p:par>
                    <p:cTn id="107" fill="hold">
                      <p:stCondLst>
                        <p:cond delay="0"/>
                      </p:stCondLst>
                      <p:childTnLst>
                        <p:par>
                          <p:cTn id="108" fill="hold">
                            <p:stCondLst>
                              <p:cond delay="0"/>
                            </p:stCondLst>
                            <p:childTnLst>
                              <p:par>
                                <p:cTn id="109" presetID="1" presetClass="exit" presetSubtype="0" fill="hold" grpId="1" nodeType="clickEffect">
                                  <p:stCondLst>
                                    <p:cond delay="0"/>
                                  </p:stCondLst>
                                  <p:childTnLst>
                                    <p:set>
                                      <p:cBhvr>
                                        <p:cTn id="110" dur="1" fill="hold">
                                          <p:stCondLst>
                                            <p:cond delay="0"/>
                                          </p:stCondLst>
                                        </p:cTn>
                                        <p:tgtEl>
                                          <p:spTgt spid="14"/>
                                        </p:tgtEl>
                                        <p:attrNameLst>
                                          <p:attrName>style.visibility</p:attrName>
                                        </p:attrNameLst>
                                      </p:cBhvr>
                                      <p:to>
                                        <p:strVal val="hidden"/>
                                      </p:to>
                                    </p:set>
                                  </p:childTnLst>
                                </p:cTn>
                              </p:par>
                              <p:par>
                                <p:cTn id="111" presetID="10" presetClass="entr" presetSubtype="0" fill="hold" grpId="8" nodeType="withEffect">
                                  <p:stCondLst>
                                    <p:cond delay="0"/>
                                  </p:stCondLst>
                                  <p:childTnLst>
                                    <p:set>
                                      <p:cBhvr>
                                        <p:cTn id="112" dur="1" fill="hold">
                                          <p:stCondLst>
                                            <p:cond delay="0"/>
                                          </p:stCondLst>
                                        </p:cTn>
                                        <p:tgtEl>
                                          <p:spTgt spid="26"/>
                                        </p:tgtEl>
                                        <p:attrNameLst>
                                          <p:attrName>style.visibility</p:attrName>
                                        </p:attrNameLst>
                                      </p:cBhvr>
                                      <p:to>
                                        <p:strVal val="visible"/>
                                      </p:to>
                                    </p:set>
                                    <p:animEffect transition="in" filter="fade">
                                      <p:cBhvr>
                                        <p:cTn id="113" dur="500"/>
                                        <p:tgtEl>
                                          <p:spTgt spid="26"/>
                                        </p:tgtEl>
                                      </p:cBhvr>
                                    </p:animEffect>
                                  </p:childTnLst>
                                </p:cTn>
                              </p:par>
                            </p:childTnLst>
                          </p:cTn>
                        </p:par>
                      </p:childTnLst>
                    </p:cTn>
                  </p:par>
                </p:childTnLst>
              </p:cTn>
              <p:nextCondLst>
                <p:cond evt="onClick" delay="0">
                  <p:tgtEl>
                    <p:spTgt spid="14"/>
                  </p:tgtEl>
                </p:cond>
              </p:nextCondLst>
            </p:seq>
            <p:seq concurrent="1" nextAc="seek">
              <p:cTn id="114" restart="whenNotActive" fill="hold" evtFilter="cancelBubble" nodeType="interactiveSeq">
                <p:stCondLst>
                  <p:cond evt="onClick" delay="0">
                    <p:tgtEl>
                      <p:spTgt spid="28"/>
                    </p:tgtEl>
                  </p:cond>
                </p:stCondLst>
                <p:endSync evt="end" delay="0">
                  <p:rtn val="all"/>
                </p:endSync>
                <p:childTnLst>
                  <p:par>
                    <p:cTn id="115" fill="hold">
                      <p:stCondLst>
                        <p:cond delay="0"/>
                      </p:stCondLst>
                      <p:childTnLst>
                        <p:par>
                          <p:cTn id="116" fill="hold">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34"/>
                                        </p:tgtEl>
                                        <p:attrNameLst>
                                          <p:attrName>style.visibility</p:attrName>
                                        </p:attrNameLst>
                                      </p:cBhvr>
                                      <p:to>
                                        <p:strVal val="visible"/>
                                      </p:to>
                                    </p:set>
                                  </p:childTnLst>
                                </p:cTn>
                              </p:par>
                              <p:par>
                                <p:cTn id="119" presetID="1" presetClass="entr" presetSubtype="0" fill="hold" grpId="2" nodeType="withEffect">
                                  <p:stCondLst>
                                    <p:cond delay="0"/>
                                  </p:stCondLst>
                                  <p:childTnLst>
                                    <p:set>
                                      <p:cBhvr>
                                        <p:cTn id="120" dur="1" fill="hold">
                                          <p:stCondLst>
                                            <p:cond delay="0"/>
                                          </p:stCondLst>
                                        </p:cTn>
                                        <p:tgtEl>
                                          <p:spTgt spid="18"/>
                                        </p:tgtEl>
                                        <p:attrNameLst>
                                          <p:attrName>style.visibility</p:attrName>
                                        </p:attrNameLst>
                                      </p:cBhvr>
                                      <p:to>
                                        <p:strVal val="visible"/>
                                      </p:to>
                                    </p:set>
                                  </p:childTnLst>
                                </p:cTn>
                              </p:par>
                              <p:par>
                                <p:cTn id="121" presetID="10" presetClass="exit" presetSubtype="0" fill="hold" grpId="0" nodeType="withEffect">
                                  <p:stCondLst>
                                    <p:cond delay="0"/>
                                  </p:stCondLst>
                                  <p:childTnLst>
                                    <p:animEffect transition="out" filter="fade">
                                      <p:cBhvr>
                                        <p:cTn id="122" dur="500"/>
                                        <p:tgtEl>
                                          <p:spTgt spid="27"/>
                                        </p:tgtEl>
                                      </p:cBhvr>
                                    </p:animEffect>
                                    <p:set>
                                      <p:cBhvr>
                                        <p:cTn id="123"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28"/>
                  </p:tgtEl>
                </p:cond>
              </p:nextCondLst>
            </p:seq>
            <p:seq concurrent="1" nextAc="seek">
              <p:cTn id="124" restart="whenNotActive" fill="hold" evtFilter="cancelBubble" nodeType="interactiveSeq">
                <p:stCondLst>
                  <p:cond evt="onClick" delay="0">
                    <p:tgtEl>
                      <p:spTgt spid="29"/>
                    </p:tgtEl>
                  </p:cond>
                </p:stCondLst>
                <p:endSync evt="end" delay="0">
                  <p:rtn val="all"/>
                </p:endSync>
                <p:childTnLst>
                  <p:par>
                    <p:cTn id="125" fill="hold">
                      <p:stCondLst>
                        <p:cond delay="0"/>
                      </p:stCondLst>
                      <p:childTnLst>
                        <p:par>
                          <p:cTn id="126" fill="hold">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5"/>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18"/>
                                        </p:tgtEl>
                                        <p:attrNameLst>
                                          <p:attrName>style.visibility</p:attrName>
                                        </p:attrNameLst>
                                      </p:cBhvr>
                                      <p:to>
                                        <p:strVal val="visible"/>
                                      </p:to>
                                    </p:set>
                                  </p:childTnLst>
                                </p:cTn>
                              </p:par>
                              <p:par>
                                <p:cTn id="131" presetID="10" presetClass="exit" presetSubtype="0" fill="hold" grpId="1" nodeType="withEffect">
                                  <p:stCondLst>
                                    <p:cond delay="0"/>
                                  </p:stCondLst>
                                  <p:childTnLst>
                                    <p:animEffect transition="out" filter="fade">
                                      <p:cBhvr>
                                        <p:cTn id="132" dur="500"/>
                                        <p:tgtEl>
                                          <p:spTgt spid="27"/>
                                        </p:tgtEl>
                                      </p:cBhvr>
                                    </p:animEffect>
                                    <p:set>
                                      <p:cBhvr>
                                        <p:cTn id="133"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134" restart="whenNotActive" fill="hold" evtFilter="cancelBubble" nodeType="interactiveSeq">
                <p:stCondLst>
                  <p:cond evt="onClick" delay="0">
                    <p:tgtEl>
                      <p:spTgt spid="30"/>
                    </p:tgtEl>
                  </p:cond>
                </p:stCondLst>
                <p:endSync evt="end" delay="0">
                  <p:rtn val="all"/>
                </p:endSync>
                <p:childTnLst>
                  <p:par>
                    <p:cTn id="135" fill="hold">
                      <p:stCondLst>
                        <p:cond delay="0"/>
                      </p:stCondLst>
                      <p:childTnLst>
                        <p:par>
                          <p:cTn id="136" fill="hold">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36"/>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20"/>
                                        </p:tgtEl>
                                        <p:attrNameLst>
                                          <p:attrName>style.visibility</p:attrName>
                                        </p:attrNameLst>
                                      </p:cBhvr>
                                      <p:to>
                                        <p:strVal val="visible"/>
                                      </p:to>
                                    </p:set>
                                  </p:childTnLst>
                                </p:cTn>
                              </p:par>
                              <p:par>
                                <p:cTn id="141" presetID="10" presetClass="exit" presetSubtype="0" fill="hold" grpId="2" nodeType="withEffect">
                                  <p:stCondLst>
                                    <p:cond delay="0"/>
                                  </p:stCondLst>
                                  <p:childTnLst>
                                    <p:animEffect transition="out" filter="fade">
                                      <p:cBhvr>
                                        <p:cTn id="142" dur="500"/>
                                        <p:tgtEl>
                                          <p:spTgt spid="27"/>
                                        </p:tgtEl>
                                      </p:cBhvr>
                                    </p:animEffect>
                                    <p:set>
                                      <p:cBhvr>
                                        <p:cTn id="143"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144" restart="whenNotActive" fill="hold" evtFilter="cancelBubble" nodeType="interactiveSeq">
                <p:stCondLst>
                  <p:cond evt="onClick" delay="0">
                    <p:tgtEl>
                      <p:spTgt spid="32"/>
                    </p:tgtEl>
                  </p:cond>
                </p:stCondLst>
                <p:endSync evt="end" delay="0">
                  <p:rtn val="all"/>
                </p:endSync>
                <p:childTnLst>
                  <p:par>
                    <p:cTn id="145" fill="hold">
                      <p:stCondLst>
                        <p:cond delay="0"/>
                      </p:stCondLst>
                      <p:childTnLst>
                        <p:par>
                          <p:cTn id="146" fill="hold">
                            <p:stCondLst>
                              <p:cond delay="0"/>
                            </p:stCondLst>
                            <p:childTnLst>
                              <p:par>
                                <p:cTn id="147" presetID="1" presetClass="entr" presetSubtype="0" fill="hold" grpId="0" nodeType="clickEffect">
                                  <p:stCondLst>
                                    <p:cond delay="0"/>
                                  </p:stCondLst>
                                  <p:childTnLst>
                                    <p:set>
                                      <p:cBhvr>
                                        <p:cTn id="148" dur="1" fill="hold">
                                          <p:stCondLst>
                                            <p:cond delay="0"/>
                                          </p:stCondLst>
                                        </p:cTn>
                                        <p:tgtEl>
                                          <p:spTgt spid="38"/>
                                        </p:tgtEl>
                                        <p:attrNameLst>
                                          <p:attrName>style.visibility</p:attrName>
                                        </p:attrNameLst>
                                      </p:cBhvr>
                                      <p:to>
                                        <p:strVal val="visible"/>
                                      </p:to>
                                    </p:set>
                                  </p:childTnLst>
                                </p:cTn>
                              </p:par>
                              <p:par>
                                <p:cTn id="149" presetID="10" presetClass="exit" presetSubtype="0" fill="hold" grpId="9" nodeType="withEffect">
                                  <p:stCondLst>
                                    <p:cond delay="0"/>
                                  </p:stCondLst>
                                  <p:childTnLst>
                                    <p:animEffect transition="out" filter="fade">
                                      <p:cBhvr>
                                        <p:cTn id="150" dur="500"/>
                                        <p:tgtEl>
                                          <p:spTgt spid="27"/>
                                        </p:tgtEl>
                                      </p:cBhvr>
                                    </p:animEffect>
                                    <p:set>
                                      <p:cBhvr>
                                        <p:cTn id="15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2"/>
                  </p:tgtEl>
                </p:cond>
              </p:nextCondLst>
            </p:seq>
            <p:seq concurrent="1" nextAc="seek">
              <p:cTn id="152" restart="whenNotActive" fill="hold" evtFilter="cancelBubble" nodeType="interactiveSeq">
                <p:stCondLst>
                  <p:cond evt="onClick" delay="0">
                    <p:tgtEl>
                      <p:spTgt spid="33"/>
                    </p:tgtEl>
                  </p:cond>
                </p:stCondLst>
                <p:endSync evt="end" delay="0">
                  <p:rtn val="all"/>
                </p:endSync>
                <p:childTnLst>
                  <p:par>
                    <p:cTn id="153" fill="hold">
                      <p:stCondLst>
                        <p:cond delay="0"/>
                      </p:stCondLst>
                      <p:childTnLst>
                        <p:par>
                          <p:cTn id="154" fill="hold">
                            <p:stCondLst>
                              <p:cond delay="0"/>
                            </p:stCondLst>
                            <p:childTnLst>
                              <p:par>
                                <p:cTn id="155" presetID="1" presetClass="entr" presetSubtype="0" fill="hold" grpId="0" nodeType="clickEffect">
                                  <p:stCondLst>
                                    <p:cond delay="0"/>
                                  </p:stCondLst>
                                  <p:childTnLst>
                                    <p:set>
                                      <p:cBhvr>
                                        <p:cTn id="156" dur="1" fill="hold">
                                          <p:stCondLst>
                                            <p:cond delay="0"/>
                                          </p:stCondLst>
                                        </p:cTn>
                                        <p:tgtEl>
                                          <p:spTgt spid="39"/>
                                        </p:tgtEl>
                                        <p:attrNameLst>
                                          <p:attrName>style.visibility</p:attrName>
                                        </p:attrNameLst>
                                      </p:cBhvr>
                                      <p:to>
                                        <p:strVal val="visible"/>
                                      </p:to>
                                    </p:set>
                                  </p:childTnLst>
                                </p:cTn>
                              </p:par>
                              <p:par>
                                <p:cTn id="157" presetID="1" presetClass="entr" presetSubtype="0" fill="hold" grpId="1" nodeType="withEffect">
                                  <p:stCondLst>
                                    <p:cond delay="0"/>
                                  </p:stCondLst>
                                  <p:childTnLst>
                                    <p:set>
                                      <p:cBhvr>
                                        <p:cTn id="158" dur="1" fill="hold">
                                          <p:stCondLst>
                                            <p:cond delay="0"/>
                                          </p:stCondLst>
                                        </p:cTn>
                                        <p:tgtEl>
                                          <p:spTgt spid="18"/>
                                        </p:tgtEl>
                                        <p:attrNameLst>
                                          <p:attrName>style.visibility</p:attrName>
                                        </p:attrNameLst>
                                      </p:cBhvr>
                                      <p:to>
                                        <p:strVal val="visible"/>
                                      </p:to>
                                    </p:set>
                                  </p:childTnLst>
                                </p:cTn>
                              </p:par>
                              <p:par>
                                <p:cTn id="159" presetID="10" presetClass="exit" presetSubtype="0" fill="hold" grpId="10" nodeType="withEffect">
                                  <p:stCondLst>
                                    <p:cond delay="0"/>
                                  </p:stCondLst>
                                  <p:childTnLst>
                                    <p:animEffect transition="out" filter="fade">
                                      <p:cBhvr>
                                        <p:cTn id="160" dur="500"/>
                                        <p:tgtEl>
                                          <p:spTgt spid="27"/>
                                        </p:tgtEl>
                                      </p:cBhvr>
                                    </p:animEffect>
                                    <p:set>
                                      <p:cBhvr>
                                        <p:cTn id="161"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3"/>
                  </p:tgtEl>
                </p:cond>
              </p:nextCondLst>
            </p:seq>
            <p:seq concurrent="1" nextAc="seek">
              <p:cTn id="162" restart="whenNotActive" fill="hold" evtFilter="cancelBubble" nodeType="interactiveSeq">
                <p:stCondLst>
                  <p:cond evt="onClick" delay="0">
                    <p:tgtEl>
                      <p:spTgt spid="31"/>
                    </p:tgtEl>
                  </p:cond>
                </p:stCondLst>
                <p:endSync evt="end" delay="0">
                  <p:rtn val="all"/>
                </p:endSync>
                <p:childTnLst>
                  <p:par>
                    <p:cTn id="163" fill="hold">
                      <p:stCondLst>
                        <p:cond delay="0"/>
                      </p:stCondLst>
                      <p:childTnLst>
                        <p:par>
                          <p:cTn id="164" fill="hold">
                            <p:stCondLst>
                              <p:cond delay="0"/>
                            </p:stCondLst>
                            <p:childTnLst>
                              <p:par>
                                <p:cTn id="165" presetID="1" presetClass="entr" presetSubtype="0" fill="hold" grpId="0" nodeType="clickEffect">
                                  <p:stCondLst>
                                    <p:cond delay="0"/>
                                  </p:stCondLst>
                                  <p:childTnLst>
                                    <p:set>
                                      <p:cBhvr>
                                        <p:cTn id="166" dur="1" fill="hold">
                                          <p:stCondLst>
                                            <p:cond delay="0"/>
                                          </p:stCondLst>
                                        </p:cTn>
                                        <p:tgtEl>
                                          <p:spTgt spid="37"/>
                                        </p:tgtEl>
                                        <p:attrNameLst>
                                          <p:attrName>style.visibility</p:attrName>
                                        </p:attrNameLst>
                                      </p:cBhvr>
                                      <p:to>
                                        <p:strVal val="visible"/>
                                      </p:to>
                                    </p:set>
                                  </p:childTnLst>
                                </p:cTn>
                              </p:par>
                              <p:par>
                                <p:cTn id="167" presetID="10" presetClass="exit" presetSubtype="0" fill="hold" grpId="11" nodeType="withEffect">
                                  <p:stCondLst>
                                    <p:cond delay="0"/>
                                  </p:stCondLst>
                                  <p:childTnLst>
                                    <p:animEffect transition="out" filter="fade">
                                      <p:cBhvr>
                                        <p:cTn id="168" dur="500"/>
                                        <p:tgtEl>
                                          <p:spTgt spid="27"/>
                                        </p:tgtEl>
                                      </p:cBhvr>
                                    </p:animEffect>
                                    <p:set>
                                      <p:cBhvr>
                                        <p:cTn id="169" dur="1" fill="hold">
                                          <p:stCondLst>
                                            <p:cond delay="4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170" restart="whenNotActive" fill="hold" evtFilter="cancelBubble" nodeType="interactiveSeq">
                <p:stCondLst>
                  <p:cond evt="onClick" delay="0">
                    <p:tgtEl>
                      <p:spTgt spid="39"/>
                    </p:tgtEl>
                  </p:cond>
                </p:stCondLst>
                <p:endSync evt="end" delay="0">
                  <p:rtn val="all"/>
                </p:endSync>
                <p:childTnLst>
                  <p:par>
                    <p:cTn id="171" fill="hold">
                      <p:stCondLst>
                        <p:cond delay="0"/>
                      </p:stCondLst>
                      <p:childTnLst>
                        <p:par>
                          <p:cTn id="172" fill="hold">
                            <p:stCondLst>
                              <p:cond delay="0"/>
                            </p:stCondLst>
                            <p:childTnLst>
                              <p:par>
                                <p:cTn id="173" presetID="1" presetClass="exit" presetSubtype="0" fill="hold" grpId="1" nodeType="clickEffect">
                                  <p:stCondLst>
                                    <p:cond delay="0"/>
                                  </p:stCondLst>
                                  <p:childTnLst>
                                    <p:set>
                                      <p:cBhvr>
                                        <p:cTn id="174" dur="1" fill="hold">
                                          <p:stCondLst>
                                            <p:cond delay="0"/>
                                          </p:stCondLst>
                                        </p:cTn>
                                        <p:tgtEl>
                                          <p:spTgt spid="39"/>
                                        </p:tgtEl>
                                        <p:attrNameLst>
                                          <p:attrName>style.visibility</p:attrName>
                                        </p:attrNameLst>
                                      </p:cBhvr>
                                      <p:to>
                                        <p:strVal val="hidden"/>
                                      </p:to>
                                    </p:set>
                                  </p:childTnLst>
                                </p:cTn>
                              </p:par>
                              <p:par>
                                <p:cTn id="175" presetID="1" presetClass="exit" presetSubtype="0" fill="hold" grpId="3" nodeType="withEffect">
                                  <p:stCondLst>
                                    <p:cond delay="0"/>
                                  </p:stCondLst>
                                  <p:childTnLst>
                                    <p:set>
                                      <p:cBhvr>
                                        <p:cTn id="176" dur="1" fill="hold">
                                          <p:stCondLst>
                                            <p:cond delay="0"/>
                                          </p:stCondLst>
                                        </p:cTn>
                                        <p:tgtEl>
                                          <p:spTgt spid="18"/>
                                        </p:tgtEl>
                                        <p:attrNameLst>
                                          <p:attrName>style.visibility</p:attrName>
                                        </p:attrNameLst>
                                      </p:cBhvr>
                                      <p:to>
                                        <p:strVal val="hidden"/>
                                      </p:to>
                                    </p:set>
                                  </p:childTnLst>
                                </p:cTn>
                              </p:par>
                              <p:par>
                                <p:cTn id="177" presetID="10" presetClass="entr" presetSubtype="0" fill="hold" grpId="3" nodeType="withEffect">
                                  <p:stCondLst>
                                    <p:cond delay="0"/>
                                  </p:stCondLst>
                                  <p:childTnLst>
                                    <p:set>
                                      <p:cBhvr>
                                        <p:cTn id="178" dur="1" fill="hold">
                                          <p:stCondLst>
                                            <p:cond delay="0"/>
                                          </p:stCondLst>
                                        </p:cTn>
                                        <p:tgtEl>
                                          <p:spTgt spid="27"/>
                                        </p:tgtEl>
                                        <p:attrNameLst>
                                          <p:attrName>style.visibility</p:attrName>
                                        </p:attrNameLst>
                                      </p:cBhvr>
                                      <p:to>
                                        <p:strVal val="visible"/>
                                      </p:to>
                                    </p:set>
                                    <p:animEffect transition="in" filter="fade">
                                      <p:cBhvr>
                                        <p:cTn id="179" dur="500"/>
                                        <p:tgtEl>
                                          <p:spTgt spid="27"/>
                                        </p:tgtEl>
                                      </p:cBhvr>
                                    </p:animEffect>
                                  </p:childTnLst>
                                </p:cTn>
                              </p:par>
                            </p:childTnLst>
                          </p:cTn>
                        </p:par>
                      </p:childTnLst>
                    </p:cTn>
                  </p:par>
                </p:childTnLst>
              </p:cTn>
              <p:nextCondLst>
                <p:cond evt="onClick" delay="0">
                  <p:tgtEl>
                    <p:spTgt spid="39"/>
                  </p:tgtEl>
                </p:cond>
              </p:nextCondLst>
            </p:seq>
            <p:seq concurrent="1" nextAc="seek">
              <p:cTn id="180" restart="whenNotActive" fill="hold" evtFilter="cancelBubble" nodeType="interactiveSeq">
                <p:stCondLst>
                  <p:cond evt="onClick" delay="0">
                    <p:tgtEl>
                      <p:spTgt spid="34"/>
                    </p:tgtEl>
                  </p:cond>
                </p:stCondLst>
                <p:endSync evt="end" delay="0">
                  <p:rtn val="all"/>
                </p:endSync>
                <p:childTnLst>
                  <p:par>
                    <p:cTn id="181" fill="hold">
                      <p:stCondLst>
                        <p:cond delay="0"/>
                      </p:stCondLst>
                      <p:childTnLst>
                        <p:par>
                          <p:cTn id="182" fill="hold">
                            <p:stCondLst>
                              <p:cond delay="0"/>
                            </p:stCondLst>
                            <p:childTnLst>
                              <p:par>
                                <p:cTn id="183" presetID="1" presetClass="exit" presetSubtype="0" fill="hold" grpId="1" nodeType="clickEffect">
                                  <p:stCondLst>
                                    <p:cond delay="0"/>
                                  </p:stCondLst>
                                  <p:childTnLst>
                                    <p:set>
                                      <p:cBhvr>
                                        <p:cTn id="184" dur="1" fill="hold">
                                          <p:stCondLst>
                                            <p:cond delay="0"/>
                                          </p:stCondLst>
                                        </p:cTn>
                                        <p:tgtEl>
                                          <p:spTgt spid="34"/>
                                        </p:tgtEl>
                                        <p:attrNameLst>
                                          <p:attrName>style.visibility</p:attrName>
                                        </p:attrNameLst>
                                      </p:cBhvr>
                                      <p:to>
                                        <p:strVal val="hidden"/>
                                      </p:to>
                                    </p:set>
                                  </p:childTnLst>
                                </p:cTn>
                              </p:par>
                              <p:par>
                                <p:cTn id="185" presetID="1" presetClass="exit" presetSubtype="0" fill="hold" grpId="4" nodeType="withEffect">
                                  <p:stCondLst>
                                    <p:cond delay="0"/>
                                  </p:stCondLst>
                                  <p:childTnLst>
                                    <p:set>
                                      <p:cBhvr>
                                        <p:cTn id="186" dur="1" fill="hold">
                                          <p:stCondLst>
                                            <p:cond delay="0"/>
                                          </p:stCondLst>
                                        </p:cTn>
                                        <p:tgtEl>
                                          <p:spTgt spid="18"/>
                                        </p:tgtEl>
                                        <p:attrNameLst>
                                          <p:attrName>style.visibility</p:attrName>
                                        </p:attrNameLst>
                                      </p:cBhvr>
                                      <p:to>
                                        <p:strVal val="hidden"/>
                                      </p:to>
                                    </p:set>
                                  </p:childTnLst>
                                </p:cTn>
                              </p:par>
                              <p:par>
                                <p:cTn id="187" presetID="10" presetClass="entr" presetSubtype="0" fill="hold" grpId="4" nodeType="withEffect">
                                  <p:stCondLst>
                                    <p:cond delay="0"/>
                                  </p:stCondLst>
                                  <p:childTnLst>
                                    <p:set>
                                      <p:cBhvr>
                                        <p:cTn id="188" dur="1" fill="hold">
                                          <p:stCondLst>
                                            <p:cond delay="0"/>
                                          </p:stCondLst>
                                        </p:cTn>
                                        <p:tgtEl>
                                          <p:spTgt spid="27"/>
                                        </p:tgtEl>
                                        <p:attrNameLst>
                                          <p:attrName>style.visibility</p:attrName>
                                        </p:attrNameLst>
                                      </p:cBhvr>
                                      <p:to>
                                        <p:strVal val="visible"/>
                                      </p:to>
                                    </p:set>
                                    <p:animEffect transition="in" filter="fade">
                                      <p:cBhvr>
                                        <p:cTn id="189" dur="500"/>
                                        <p:tgtEl>
                                          <p:spTgt spid="27"/>
                                        </p:tgtEl>
                                      </p:cBhvr>
                                    </p:animEffect>
                                  </p:childTnLst>
                                </p:cTn>
                              </p:par>
                            </p:childTnLst>
                          </p:cTn>
                        </p:par>
                      </p:childTnLst>
                    </p:cTn>
                  </p:par>
                </p:childTnLst>
              </p:cTn>
              <p:nextCondLst>
                <p:cond evt="onClick" delay="0">
                  <p:tgtEl>
                    <p:spTgt spid="34"/>
                  </p:tgtEl>
                </p:cond>
              </p:nextCondLst>
            </p:seq>
            <p:seq concurrent="1" nextAc="seek">
              <p:cTn id="190" restart="whenNotActive" fill="hold" evtFilter="cancelBubble" nodeType="interactiveSeq">
                <p:stCondLst>
                  <p:cond evt="onClick" delay="0">
                    <p:tgtEl>
                      <p:spTgt spid="35"/>
                    </p:tgtEl>
                  </p:cond>
                </p:stCondLst>
                <p:endSync evt="end" delay="0">
                  <p:rtn val="all"/>
                </p:endSync>
                <p:childTnLst>
                  <p:par>
                    <p:cTn id="191" fill="hold">
                      <p:stCondLst>
                        <p:cond delay="0"/>
                      </p:stCondLst>
                      <p:childTnLst>
                        <p:par>
                          <p:cTn id="192" fill="hold">
                            <p:stCondLst>
                              <p:cond delay="0"/>
                            </p:stCondLst>
                            <p:childTnLst>
                              <p:par>
                                <p:cTn id="193" presetID="1" presetClass="exit" presetSubtype="0" fill="hold" grpId="1" nodeType="clickEffect">
                                  <p:stCondLst>
                                    <p:cond delay="0"/>
                                  </p:stCondLst>
                                  <p:childTnLst>
                                    <p:set>
                                      <p:cBhvr>
                                        <p:cTn id="194" dur="1" fill="hold">
                                          <p:stCondLst>
                                            <p:cond delay="0"/>
                                          </p:stCondLst>
                                        </p:cTn>
                                        <p:tgtEl>
                                          <p:spTgt spid="35"/>
                                        </p:tgtEl>
                                        <p:attrNameLst>
                                          <p:attrName>style.visibility</p:attrName>
                                        </p:attrNameLst>
                                      </p:cBhvr>
                                      <p:to>
                                        <p:strVal val="hidden"/>
                                      </p:to>
                                    </p:set>
                                  </p:childTnLst>
                                </p:cTn>
                              </p:par>
                              <p:par>
                                <p:cTn id="195" presetID="1" presetClass="exit" presetSubtype="0" fill="hold" grpId="5" nodeType="withEffect">
                                  <p:stCondLst>
                                    <p:cond delay="0"/>
                                  </p:stCondLst>
                                  <p:childTnLst>
                                    <p:set>
                                      <p:cBhvr>
                                        <p:cTn id="196" dur="1" fill="hold">
                                          <p:stCondLst>
                                            <p:cond delay="0"/>
                                          </p:stCondLst>
                                        </p:cTn>
                                        <p:tgtEl>
                                          <p:spTgt spid="18"/>
                                        </p:tgtEl>
                                        <p:attrNameLst>
                                          <p:attrName>style.visibility</p:attrName>
                                        </p:attrNameLst>
                                      </p:cBhvr>
                                      <p:to>
                                        <p:strVal val="hidden"/>
                                      </p:to>
                                    </p:set>
                                  </p:childTnLst>
                                </p:cTn>
                              </p:par>
                              <p:par>
                                <p:cTn id="197" presetID="10" presetClass="entr" presetSubtype="0" fill="hold" grpId="5" nodeType="withEffect">
                                  <p:stCondLst>
                                    <p:cond delay="0"/>
                                  </p:stCondLst>
                                  <p:childTnLst>
                                    <p:set>
                                      <p:cBhvr>
                                        <p:cTn id="198" dur="1" fill="hold">
                                          <p:stCondLst>
                                            <p:cond delay="0"/>
                                          </p:stCondLst>
                                        </p:cTn>
                                        <p:tgtEl>
                                          <p:spTgt spid="27"/>
                                        </p:tgtEl>
                                        <p:attrNameLst>
                                          <p:attrName>style.visibility</p:attrName>
                                        </p:attrNameLst>
                                      </p:cBhvr>
                                      <p:to>
                                        <p:strVal val="visible"/>
                                      </p:to>
                                    </p:set>
                                    <p:animEffect transition="in" filter="fade">
                                      <p:cBhvr>
                                        <p:cTn id="199" dur="500"/>
                                        <p:tgtEl>
                                          <p:spTgt spid="27"/>
                                        </p:tgtEl>
                                      </p:cBhvr>
                                    </p:animEffect>
                                  </p:childTnLst>
                                </p:cTn>
                              </p:par>
                            </p:childTnLst>
                          </p:cTn>
                        </p:par>
                      </p:childTnLst>
                    </p:cTn>
                  </p:par>
                </p:childTnLst>
              </p:cTn>
              <p:nextCondLst>
                <p:cond evt="onClick" delay="0">
                  <p:tgtEl>
                    <p:spTgt spid="35"/>
                  </p:tgtEl>
                </p:cond>
              </p:nextCondLst>
            </p:seq>
            <p:seq concurrent="1" nextAc="seek">
              <p:cTn id="200" restart="whenNotActive" fill="hold" evtFilter="cancelBubble" nodeType="interactiveSeq">
                <p:stCondLst>
                  <p:cond evt="onClick" delay="0">
                    <p:tgtEl>
                      <p:spTgt spid="36"/>
                    </p:tgtEl>
                  </p:cond>
                </p:stCondLst>
                <p:endSync evt="end" delay="0">
                  <p:rtn val="all"/>
                </p:endSync>
                <p:childTnLst>
                  <p:par>
                    <p:cTn id="201" fill="hold">
                      <p:stCondLst>
                        <p:cond delay="0"/>
                      </p:stCondLst>
                      <p:childTnLst>
                        <p:par>
                          <p:cTn id="202" fill="hold">
                            <p:stCondLst>
                              <p:cond delay="0"/>
                            </p:stCondLst>
                            <p:childTnLst>
                              <p:par>
                                <p:cTn id="203" presetID="1" presetClass="exit" presetSubtype="0" fill="hold" grpId="1" nodeType="clickEffect">
                                  <p:stCondLst>
                                    <p:cond delay="0"/>
                                  </p:stCondLst>
                                  <p:childTnLst>
                                    <p:set>
                                      <p:cBhvr>
                                        <p:cTn id="204" dur="1" fill="hold">
                                          <p:stCondLst>
                                            <p:cond delay="0"/>
                                          </p:stCondLst>
                                        </p:cTn>
                                        <p:tgtEl>
                                          <p:spTgt spid="36"/>
                                        </p:tgtEl>
                                        <p:attrNameLst>
                                          <p:attrName>style.visibility</p:attrName>
                                        </p:attrNameLst>
                                      </p:cBhvr>
                                      <p:to>
                                        <p:strVal val="hidden"/>
                                      </p:to>
                                    </p:set>
                                  </p:childTnLst>
                                </p:cTn>
                              </p:par>
                              <p:par>
                                <p:cTn id="205" presetID="1" presetClass="exit" presetSubtype="0" fill="hold" grpId="1" nodeType="withEffect">
                                  <p:stCondLst>
                                    <p:cond delay="0"/>
                                  </p:stCondLst>
                                  <p:childTnLst>
                                    <p:set>
                                      <p:cBhvr>
                                        <p:cTn id="206" dur="1" fill="hold">
                                          <p:stCondLst>
                                            <p:cond delay="0"/>
                                          </p:stCondLst>
                                        </p:cTn>
                                        <p:tgtEl>
                                          <p:spTgt spid="20"/>
                                        </p:tgtEl>
                                        <p:attrNameLst>
                                          <p:attrName>style.visibility</p:attrName>
                                        </p:attrNameLst>
                                      </p:cBhvr>
                                      <p:to>
                                        <p:strVal val="hidden"/>
                                      </p:to>
                                    </p:set>
                                  </p:childTnLst>
                                </p:cTn>
                              </p:par>
                              <p:par>
                                <p:cTn id="207" presetID="10" presetClass="entr" presetSubtype="0" fill="hold" grpId="6" nodeType="withEffect">
                                  <p:stCondLst>
                                    <p:cond delay="0"/>
                                  </p:stCondLst>
                                  <p:childTnLst>
                                    <p:set>
                                      <p:cBhvr>
                                        <p:cTn id="208" dur="1" fill="hold">
                                          <p:stCondLst>
                                            <p:cond delay="0"/>
                                          </p:stCondLst>
                                        </p:cTn>
                                        <p:tgtEl>
                                          <p:spTgt spid="27"/>
                                        </p:tgtEl>
                                        <p:attrNameLst>
                                          <p:attrName>style.visibility</p:attrName>
                                        </p:attrNameLst>
                                      </p:cBhvr>
                                      <p:to>
                                        <p:strVal val="visible"/>
                                      </p:to>
                                    </p:set>
                                    <p:animEffect transition="in" filter="fade">
                                      <p:cBhvr>
                                        <p:cTn id="209" dur="500"/>
                                        <p:tgtEl>
                                          <p:spTgt spid="27"/>
                                        </p:tgtEl>
                                      </p:cBhvr>
                                    </p:animEffect>
                                  </p:childTnLst>
                                </p:cTn>
                              </p:par>
                            </p:childTnLst>
                          </p:cTn>
                        </p:par>
                      </p:childTnLst>
                    </p:cTn>
                  </p:par>
                </p:childTnLst>
              </p:cTn>
              <p:nextCondLst>
                <p:cond evt="onClick" delay="0">
                  <p:tgtEl>
                    <p:spTgt spid="36"/>
                  </p:tgtEl>
                </p:cond>
              </p:nextCondLst>
            </p:seq>
            <p:seq concurrent="1" nextAc="seek">
              <p:cTn id="210" restart="whenNotActive" fill="hold" evtFilter="cancelBubble" nodeType="interactiveSeq">
                <p:stCondLst>
                  <p:cond evt="onClick" delay="0">
                    <p:tgtEl>
                      <p:spTgt spid="37"/>
                    </p:tgtEl>
                  </p:cond>
                </p:stCondLst>
                <p:endSync evt="end" delay="0">
                  <p:rtn val="all"/>
                </p:endSync>
                <p:childTnLst>
                  <p:par>
                    <p:cTn id="211" fill="hold">
                      <p:stCondLst>
                        <p:cond delay="0"/>
                      </p:stCondLst>
                      <p:childTnLst>
                        <p:par>
                          <p:cTn id="212" fill="hold">
                            <p:stCondLst>
                              <p:cond delay="0"/>
                            </p:stCondLst>
                            <p:childTnLst>
                              <p:par>
                                <p:cTn id="213" presetID="1" presetClass="exit" presetSubtype="0" fill="hold" grpId="1" nodeType="clickEffect">
                                  <p:stCondLst>
                                    <p:cond delay="0"/>
                                  </p:stCondLst>
                                  <p:childTnLst>
                                    <p:set>
                                      <p:cBhvr>
                                        <p:cTn id="214" dur="1" fill="hold">
                                          <p:stCondLst>
                                            <p:cond delay="0"/>
                                          </p:stCondLst>
                                        </p:cTn>
                                        <p:tgtEl>
                                          <p:spTgt spid="37"/>
                                        </p:tgtEl>
                                        <p:attrNameLst>
                                          <p:attrName>style.visibility</p:attrName>
                                        </p:attrNameLst>
                                      </p:cBhvr>
                                      <p:to>
                                        <p:strVal val="hidden"/>
                                      </p:to>
                                    </p:set>
                                  </p:childTnLst>
                                </p:cTn>
                              </p:par>
                              <p:par>
                                <p:cTn id="215" presetID="10" presetClass="entr" presetSubtype="0" fill="hold" grpId="8" nodeType="withEffect">
                                  <p:stCondLst>
                                    <p:cond delay="0"/>
                                  </p:stCondLst>
                                  <p:childTnLst>
                                    <p:set>
                                      <p:cBhvr>
                                        <p:cTn id="216" dur="1" fill="hold">
                                          <p:stCondLst>
                                            <p:cond delay="0"/>
                                          </p:stCondLst>
                                        </p:cTn>
                                        <p:tgtEl>
                                          <p:spTgt spid="27"/>
                                        </p:tgtEl>
                                        <p:attrNameLst>
                                          <p:attrName>style.visibility</p:attrName>
                                        </p:attrNameLst>
                                      </p:cBhvr>
                                      <p:to>
                                        <p:strVal val="visible"/>
                                      </p:to>
                                    </p:set>
                                    <p:animEffect transition="in" filter="fade">
                                      <p:cBhvr>
                                        <p:cTn id="217" dur="500"/>
                                        <p:tgtEl>
                                          <p:spTgt spid="27"/>
                                        </p:tgtEl>
                                      </p:cBhvr>
                                    </p:animEffect>
                                  </p:childTnLst>
                                </p:cTn>
                              </p:par>
                            </p:childTnLst>
                          </p:cTn>
                        </p:par>
                      </p:childTnLst>
                    </p:cTn>
                  </p:par>
                </p:childTnLst>
              </p:cTn>
              <p:nextCondLst>
                <p:cond evt="onClick" delay="0">
                  <p:tgtEl>
                    <p:spTgt spid="37"/>
                  </p:tgtEl>
                </p:cond>
              </p:nextCondLst>
            </p:seq>
            <p:seq concurrent="1" nextAc="seek">
              <p:cTn id="218" restart="whenNotActive" fill="hold" evtFilter="cancelBubble" nodeType="interactiveSeq">
                <p:stCondLst>
                  <p:cond evt="onClick" delay="0">
                    <p:tgtEl>
                      <p:spTgt spid="38"/>
                    </p:tgtEl>
                  </p:cond>
                </p:stCondLst>
                <p:endSync evt="end" delay="0">
                  <p:rtn val="all"/>
                </p:endSync>
                <p:childTnLst>
                  <p:par>
                    <p:cTn id="219" fill="hold">
                      <p:stCondLst>
                        <p:cond delay="0"/>
                      </p:stCondLst>
                      <p:childTnLst>
                        <p:par>
                          <p:cTn id="220" fill="hold">
                            <p:stCondLst>
                              <p:cond delay="0"/>
                            </p:stCondLst>
                            <p:childTnLst>
                              <p:par>
                                <p:cTn id="221" presetID="1" presetClass="exit" presetSubtype="0" fill="hold" grpId="1" nodeType="clickEffect">
                                  <p:stCondLst>
                                    <p:cond delay="0"/>
                                  </p:stCondLst>
                                  <p:childTnLst>
                                    <p:set>
                                      <p:cBhvr>
                                        <p:cTn id="222" dur="1" fill="hold">
                                          <p:stCondLst>
                                            <p:cond delay="0"/>
                                          </p:stCondLst>
                                        </p:cTn>
                                        <p:tgtEl>
                                          <p:spTgt spid="38"/>
                                        </p:tgtEl>
                                        <p:attrNameLst>
                                          <p:attrName>style.visibility</p:attrName>
                                        </p:attrNameLst>
                                      </p:cBhvr>
                                      <p:to>
                                        <p:strVal val="hidden"/>
                                      </p:to>
                                    </p:set>
                                  </p:childTnLst>
                                </p:cTn>
                              </p:par>
                              <p:par>
                                <p:cTn id="223" presetID="10" presetClass="entr" presetSubtype="0" fill="hold" grpId="7" nodeType="withEffect">
                                  <p:stCondLst>
                                    <p:cond delay="0"/>
                                  </p:stCondLst>
                                  <p:childTnLst>
                                    <p:set>
                                      <p:cBhvr>
                                        <p:cTn id="224" dur="1" fill="hold">
                                          <p:stCondLst>
                                            <p:cond delay="0"/>
                                          </p:stCondLst>
                                        </p:cTn>
                                        <p:tgtEl>
                                          <p:spTgt spid="27"/>
                                        </p:tgtEl>
                                        <p:attrNameLst>
                                          <p:attrName>style.visibility</p:attrName>
                                        </p:attrNameLst>
                                      </p:cBhvr>
                                      <p:to>
                                        <p:strVal val="visible"/>
                                      </p:to>
                                    </p:set>
                                    <p:animEffect transition="in" filter="fade">
                                      <p:cBhvr>
                                        <p:cTn id="225" dur="500"/>
                                        <p:tgtEl>
                                          <p:spTgt spid="27"/>
                                        </p:tgtEl>
                                      </p:cBhvr>
                                    </p:animEffect>
                                  </p:childTnLst>
                                </p:cTn>
                              </p:par>
                            </p:childTnLst>
                          </p:cTn>
                        </p:par>
                      </p:childTnLst>
                    </p:cTn>
                  </p:par>
                </p:childTnLst>
              </p:cTn>
              <p:nextCondLst>
                <p:cond evt="onClick" delay="0">
                  <p:tgtEl>
                    <p:spTgt spid="38"/>
                  </p:tgtEl>
                </p:cond>
              </p:nextCondLst>
            </p:seq>
            <p:seq concurrent="1" nextAc="seek">
              <p:cTn id="226" restart="whenNotActive" fill="hold" evtFilter="cancelBubble" nodeType="interactiveSeq">
                <p:stCondLst>
                  <p:cond evt="onClick" delay="0">
                    <p:tgtEl>
                      <p:spTgt spid="40"/>
                    </p:tgtEl>
                  </p:cond>
                </p:stCondLst>
                <p:endSync evt="end" delay="0">
                  <p:rtn val="all"/>
                </p:endSync>
                <p:childTnLst>
                  <p:par>
                    <p:cTn id="227" fill="hold">
                      <p:stCondLst>
                        <p:cond delay="0"/>
                      </p:stCondLst>
                      <p:childTnLst>
                        <p:par>
                          <p:cTn id="228" fill="hold">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46"/>
                                        </p:tgtEl>
                                        <p:attrNameLst>
                                          <p:attrName>style.visibility</p:attrName>
                                        </p:attrNameLst>
                                      </p:cBhvr>
                                      <p:to>
                                        <p:strVal val="visible"/>
                                      </p:to>
                                    </p:set>
                                  </p:childTnLst>
                                </p:cTn>
                              </p:par>
                              <p:par>
                                <p:cTn id="231" presetID="1" presetClass="entr" presetSubtype="0" fill="hold" grpId="0" nodeType="withEffect">
                                  <p:stCondLst>
                                    <p:cond delay="0"/>
                                  </p:stCondLst>
                                  <p:childTnLst>
                                    <p:set>
                                      <p:cBhvr>
                                        <p:cTn id="232" dur="1" fill="hold">
                                          <p:stCondLst>
                                            <p:cond delay="0"/>
                                          </p:stCondLst>
                                        </p:cTn>
                                        <p:tgtEl>
                                          <p:spTgt spid="17"/>
                                        </p:tgtEl>
                                        <p:attrNameLst>
                                          <p:attrName>style.visibility</p:attrName>
                                        </p:attrNameLst>
                                      </p:cBhvr>
                                      <p:to>
                                        <p:strVal val="visible"/>
                                      </p:to>
                                    </p:set>
                                  </p:childTnLst>
                                </p:cTn>
                              </p:par>
                              <p:par>
                                <p:cTn id="233" presetID="10" presetClass="exit" presetSubtype="0" fill="hold" grpId="1" nodeType="withEffect">
                                  <p:stCondLst>
                                    <p:cond delay="0"/>
                                  </p:stCondLst>
                                  <p:childTnLst>
                                    <p:animEffect transition="out" filter="fade">
                                      <p:cBhvr>
                                        <p:cTn id="234" dur="500"/>
                                        <p:tgtEl>
                                          <p:spTgt spid="25"/>
                                        </p:tgtEl>
                                      </p:cBhvr>
                                    </p:animEffect>
                                    <p:set>
                                      <p:cBhvr>
                                        <p:cTn id="235"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236" restart="whenNotActive" fill="hold" evtFilter="cancelBubble" nodeType="interactiveSeq">
                <p:stCondLst>
                  <p:cond evt="onClick" delay="0">
                    <p:tgtEl>
                      <p:spTgt spid="41"/>
                    </p:tgtEl>
                  </p:cond>
                </p:stCondLst>
                <p:endSync evt="end" delay="0">
                  <p:rtn val="all"/>
                </p:endSync>
                <p:childTnLst>
                  <p:par>
                    <p:cTn id="237" fill="hold">
                      <p:stCondLst>
                        <p:cond delay="0"/>
                      </p:stCondLst>
                      <p:childTnLst>
                        <p:par>
                          <p:cTn id="238" fill="hold">
                            <p:stCondLst>
                              <p:cond delay="0"/>
                            </p:stCondLst>
                            <p:childTnLst>
                              <p:par>
                                <p:cTn id="239" presetID="1" presetClass="entr" presetSubtype="0" fill="hold" grpId="0" nodeType="clickEffect">
                                  <p:stCondLst>
                                    <p:cond delay="0"/>
                                  </p:stCondLst>
                                  <p:childTnLst>
                                    <p:set>
                                      <p:cBhvr>
                                        <p:cTn id="240" dur="1" fill="hold">
                                          <p:stCondLst>
                                            <p:cond delay="0"/>
                                          </p:stCondLst>
                                        </p:cTn>
                                        <p:tgtEl>
                                          <p:spTgt spid="47"/>
                                        </p:tgtEl>
                                        <p:attrNameLst>
                                          <p:attrName>style.visibility</p:attrName>
                                        </p:attrNameLst>
                                      </p:cBhvr>
                                      <p:to>
                                        <p:strVal val="visible"/>
                                      </p:to>
                                    </p:set>
                                  </p:childTnLst>
                                </p:cTn>
                              </p:par>
                              <p:par>
                                <p:cTn id="241" presetID="1" presetClass="entr" presetSubtype="0" fill="hold" grpId="2" nodeType="withEffect">
                                  <p:stCondLst>
                                    <p:cond delay="0"/>
                                  </p:stCondLst>
                                  <p:childTnLst>
                                    <p:set>
                                      <p:cBhvr>
                                        <p:cTn id="242" dur="1" fill="hold">
                                          <p:stCondLst>
                                            <p:cond delay="0"/>
                                          </p:stCondLst>
                                        </p:cTn>
                                        <p:tgtEl>
                                          <p:spTgt spid="17"/>
                                        </p:tgtEl>
                                        <p:attrNameLst>
                                          <p:attrName>style.visibility</p:attrName>
                                        </p:attrNameLst>
                                      </p:cBhvr>
                                      <p:to>
                                        <p:strVal val="visible"/>
                                      </p:to>
                                    </p:set>
                                  </p:childTnLst>
                                </p:cTn>
                              </p:par>
                              <p:par>
                                <p:cTn id="243" presetID="10" presetClass="exit" presetSubtype="0" fill="hold" grpId="2" nodeType="withEffect">
                                  <p:stCondLst>
                                    <p:cond delay="0"/>
                                  </p:stCondLst>
                                  <p:childTnLst>
                                    <p:animEffect transition="out" filter="fade">
                                      <p:cBhvr>
                                        <p:cTn id="244" dur="500"/>
                                        <p:tgtEl>
                                          <p:spTgt spid="25"/>
                                        </p:tgtEl>
                                      </p:cBhvr>
                                    </p:animEffect>
                                    <p:set>
                                      <p:cBhvr>
                                        <p:cTn id="245"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246" restart="whenNotActive" fill="hold" evtFilter="cancelBubble" nodeType="interactiveSeq">
                <p:stCondLst>
                  <p:cond evt="onClick" delay="0">
                    <p:tgtEl>
                      <p:spTgt spid="42"/>
                    </p:tgtEl>
                  </p:cond>
                </p:stCondLst>
                <p:endSync evt="end" delay="0">
                  <p:rtn val="all"/>
                </p:endSync>
                <p:childTnLst>
                  <p:par>
                    <p:cTn id="247" fill="hold">
                      <p:stCondLst>
                        <p:cond delay="0"/>
                      </p:stCondLst>
                      <p:childTnLst>
                        <p:par>
                          <p:cTn id="248" fill="hold">
                            <p:stCondLst>
                              <p:cond delay="0"/>
                            </p:stCondLst>
                            <p:childTnLst>
                              <p:par>
                                <p:cTn id="249" presetID="1" presetClass="entr" presetSubtype="0" fill="hold" grpId="1" nodeType="clickEffect">
                                  <p:stCondLst>
                                    <p:cond delay="0"/>
                                  </p:stCondLst>
                                  <p:childTnLst>
                                    <p:set>
                                      <p:cBhvr>
                                        <p:cTn id="250" dur="1" fill="hold">
                                          <p:stCondLst>
                                            <p:cond delay="0"/>
                                          </p:stCondLst>
                                        </p:cTn>
                                        <p:tgtEl>
                                          <p:spTgt spid="48"/>
                                        </p:tgtEl>
                                        <p:attrNameLst>
                                          <p:attrName>style.visibility</p:attrName>
                                        </p:attrNameLst>
                                      </p:cBhvr>
                                      <p:to>
                                        <p:strVal val="visible"/>
                                      </p:to>
                                    </p:set>
                                  </p:childTnLst>
                                </p:cTn>
                              </p:par>
                              <p:par>
                                <p:cTn id="251" presetID="1" presetClass="entr" presetSubtype="0" fill="hold" grpId="1" nodeType="withEffect">
                                  <p:stCondLst>
                                    <p:cond delay="0"/>
                                  </p:stCondLst>
                                  <p:childTnLst>
                                    <p:set>
                                      <p:cBhvr>
                                        <p:cTn id="252" dur="1" fill="hold">
                                          <p:stCondLst>
                                            <p:cond delay="0"/>
                                          </p:stCondLst>
                                        </p:cTn>
                                        <p:tgtEl>
                                          <p:spTgt spid="17"/>
                                        </p:tgtEl>
                                        <p:attrNameLst>
                                          <p:attrName>style.visibility</p:attrName>
                                        </p:attrNameLst>
                                      </p:cBhvr>
                                      <p:to>
                                        <p:strVal val="visible"/>
                                      </p:to>
                                    </p:set>
                                  </p:childTnLst>
                                </p:cTn>
                              </p:par>
                              <p:par>
                                <p:cTn id="253" presetID="10" presetClass="exit" presetSubtype="0" fill="hold" grpId="5" nodeType="withEffect">
                                  <p:stCondLst>
                                    <p:cond delay="0"/>
                                  </p:stCondLst>
                                  <p:childTnLst>
                                    <p:animEffect transition="out" filter="fade">
                                      <p:cBhvr>
                                        <p:cTn id="254" dur="500"/>
                                        <p:tgtEl>
                                          <p:spTgt spid="25"/>
                                        </p:tgtEl>
                                      </p:cBhvr>
                                    </p:animEffect>
                                    <p:set>
                                      <p:cBhvr>
                                        <p:cTn id="255"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256" restart="whenNotActive" fill="hold" evtFilter="cancelBubble" nodeType="interactiveSeq">
                <p:stCondLst>
                  <p:cond evt="onClick" delay="0">
                    <p:tgtEl>
                      <p:spTgt spid="44"/>
                    </p:tgtEl>
                  </p:cond>
                </p:stCondLst>
                <p:endSync evt="end" delay="0">
                  <p:rtn val="all"/>
                </p:endSync>
                <p:childTnLst>
                  <p:par>
                    <p:cTn id="257" fill="hold">
                      <p:stCondLst>
                        <p:cond delay="0"/>
                      </p:stCondLst>
                      <p:childTnLst>
                        <p:par>
                          <p:cTn id="258" fill="hold">
                            <p:stCondLst>
                              <p:cond delay="0"/>
                            </p:stCondLst>
                            <p:childTnLst>
                              <p:par>
                                <p:cTn id="259" presetID="1" presetClass="entr" presetSubtype="0" fill="hold" grpId="0" nodeType="clickEffect">
                                  <p:stCondLst>
                                    <p:cond delay="0"/>
                                  </p:stCondLst>
                                  <p:childTnLst>
                                    <p:set>
                                      <p:cBhvr>
                                        <p:cTn id="260" dur="1" fill="hold">
                                          <p:stCondLst>
                                            <p:cond delay="0"/>
                                          </p:stCondLst>
                                        </p:cTn>
                                        <p:tgtEl>
                                          <p:spTgt spid="50"/>
                                        </p:tgtEl>
                                        <p:attrNameLst>
                                          <p:attrName>style.visibility</p:attrName>
                                        </p:attrNameLst>
                                      </p:cBhvr>
                                      <p:to>
                                        <p:strVal val="visible"/>
                                      </p:to>
                                    </p:set>
                                  </p:childTnLst>
                                </p:cTn>
                              </p:par>
                              <p:par>
                                <p:cTn id="261" presetID="10" presetClass="exit" presetSubtype="0" fill="hold" grpId="4" nodeType="withEffect">
                                  <p:stCondLst>
                                    <p:cond delay="0"/>
                                  </p:stCondLst>
                                  <p:childTnLst>
                                    <p:animEffect transition="out" filter="fade">
                                      <p:cBhvr>
                                        <p:cTn id="262" dur="500"/>
                                        <p:tgtEl>
                                          <p:spTgt spid="25"/>
                                        </p:tgtEl>
                                      </p:cBhvr>
                                    </p:animEffect>
                                    <p:set>
                                      <p:cBhvr>
                                        <p:cTn id="263"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4"/>
                  </p:tgtEl>
                </p:cond>
              </p:nextCondLst>
            </p:seq>
            <p:seq concurrent="1" nextAc="seek">
              <p:cTn id="264" restart="whenNotActive" fill="hold" evtFilter="cancelBubble" nodeType="interactiveSeq">
                <p:stCondLst>
                  <p:cond evt="onClick" delay="0">
                    <p:tgtEl>
                      <p:spTgt spid="45"/>
                    </p:tgtEl>
                  </p:cond>
                </p:stCondLst>
                <p:endSync evt="end" delay="0">
                  <p:rtn val="all"/>
                </p:endSync>
                <p:childTnLst>
                  <p:par>
                    <p:cTn id="265" fill="hold">
                      <p:stCondLst>
                        <p:cond delay="0"/>
                      </p:stCondLst>
                      <p:childTnLst>
                        <p:par>
                          <p:cTn id="266" fill="hold">
                            <p:stCondLst>
                              <p:cond delay="0"/>
                            </p:stCondLst>
                            <p:childTnLst>
                              <p:par>
                                <p:cTn id="267" presetID="1" presetClass="entr" presetSubtype="0" fill="hold" grpId="0" nodeType="clickEffect">
                                  <p:stCondLst>
                                    <p:cond delay="0"/>
                                  </p:stCondLst>
                                  <p:childTnLst>
                                    <p:set>
                                      <p:cBhvr>
                                        <p:cTn id="268" dur="1" fill="hold">
                                          <p:stCondLst>
                                            <p:cond delay="0"/>
                                          </p:stCondLst>
                                        </p:cTn>
                                        <p:tgtEl>
                                          <p:spTgt spid="51"/>
                                        </p:tgtEl>
                                        <p:attrNameLst>
                                          <p:attrName>style.visibility</p:attrName>
                                        </p:attrNameLst>
                                      </p:cBhvr>
                                      <p:to>
                                        <p:strVal val="visible"/>
                                      </p:to>
                                    </p:set>
                                  </p:childTnLst>
                                </p:cTn>
                              </p:par>
                              <p:par>
                                <p:cTn id="269" presetID="1" presetClass="entr" presetSubtype="0" fill="hold" grpId="0" nodeType="withEffect">
                                  <p:stCondLst>
                                    <p:cond delay="0"/>
                                  </p:stCondLst>
                                  <p:childTnLst>
                                    <p:set>
                                      <p:cBhvr>
                                        <p:cTn id="270" dur="1" fill="hold">
                                          <p:stCondLst>
                                            <p:cond delay="0"/>
                                          </p:stCondLst>
                                        </p:cTn>
                                        <p:tgtEl>
                                          <p:spTgt spid="22"/>
                                        </p:tgtEl>
                                        <p:attrNameLst>
                                          <p:attrName>style.visibility</p:attrName>
                                        </p:attrNameLst>
                                      </p:cBhvr>
                                      <p:to>
                                        <p:strVal val="visible"/>
                                      </p:to>
                                    </p:set>
                                  </p:childTnLst>
                                </p:cTn>
                              </p:par>
                              <p:par>
                                <p:cTn id="271" presetID="10" presetClass="exit" presetSubtype="0" fill="hold" grpId="3" nodeType="withEffect">
                                  <p:stCondLst>
                                    <p:cond delay="0"/>
                                  </p:stCondLst>
                                  <p:childTnLst>
                                    <p:animEffect transition="out" filter="fade">
                                      <p:cBhvr>
                                        <p:cTn id="272" dur="500"/>
                                        <p:tgtEl>
                                          <p:spTgt spid="25"/>
                                        </p:tgtEl>
                                      </p:cBhvr>
                                    </p:animEffect>
                                    <p:set>
                                      <p:cBhvr>
                                        <p:cTn id="273"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5"/>
                  </p:tgtEl>
                </p:cond>
              </p:nextCondLst>
            </p:seq>
            <p:seq concurrent="1" nextAc="seek">
              <p:cTn id="274" restart="whenNotActive" fill="hold" evtFilter="cancelBubble" nodeType="interactiveSeq">
                <p:stCondLst>
                  <p:cond evt="onClick" delay="0">
                    <p:tgtEl>
                      <p:spTgt spid="43"/>
                    </p:tgtEl>
                  </p:cond>
                </p:stCondLst>
                <p:endSync evt="end" delay="0">
                  <p:rtn val="all"/>
                </p:endSync>
                <p:childTnLst>
                  <p:par>
                    <p:cTn id="275" fill="hold">
                      <p:stCondLst>
                        <p:cond delay="0"/>
                      </p:stCondLst>
                      <p:childTnLst>
                        <p:par>
                          <p:cTn id="276" fill="hold">
                            <p:stCondLst>
                              <p:cond delay="0"/>
                            </p:stCondLst>
                            <p:childTnLst>
                              <p:par>
                                <p:cTn id="277" presetID="1" presetClass="entr" presetSubtype="0" fill="hold" grpId="0" nodeType="clickEffect">
                                  <p:stCondLst>
                                    <p:cond delay="0"/>
                                  </p:stCondLst>
                                  <p:childTnLst>
                                    <p:set>
                                      <p:cBhvr>
                                        <p:cTn id="278" dur="1" fill="hold">
                                          <p:stCondLst>
                                            <p:cond delay="0"/>
                                          </p:stCondLst>
                                        </p:cTn>
                                        <p:tgtEl>
                                          <p:spTgt spid="49"/>
                                        </p:tgtEl>
                                        <p:attrNameLst>
                                          <p:attrName>style.visibility</p:attrName>
                                        </p:attrNameLst>
                                      </p:cBhvr>
                                      <p:to>
                                        <p:strVal val="visible"/>
                                      </p:to>
                                    </p:set>
                                  </p:childTnLst>
                                </p:cTn>
                              </p:par>
                              <p:par>
                                <p:cTn id="279" presetID="10" presetClass="exit" presetSubtype="0" fill="hold" grpId="0" nodeType="withEffect">
                                  <p:stCondLst>
                                    <p:cond delay="0"/>
                                  </p:stCondLst>
                                  <p:childTnLst>
                                    <p:animEffect transition="out" filter="fade">
                                      <p:cBhvr>
                                        <p:cTn id="280" dur="500"/>
                                        <p:tgtEl>
                                          <p:spTgt spid="25"/>
                                        </p:tgtEl>
                                      </p:cBhvr>
                                    </p:animEffect>
                                    <p:set>
                                      <p:cBhvr>
                                        <p:cTn id="281" dur="1" fill="hold">
                                          <p:stCondLst>
                                            <p:cond delay="4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282" restart="whenNotActive" fill="hold" evtFilter="cancelBubble" nodeType="interactiveSeq">
                <p:stCondLst>
                  <p:cond evt="onClick" delay="0">
                    <p:tgtEl>
                      <p:spTgt spid="51"/>
                    </p:tgtEl>
                  </p:cond>
                </p:stCondLst>
                <p:endSync evt="end" delay="0">
                  <p:rtn val="all"/>
                </p:endSync>
                <p:childTnLst>
                  <p:par>
                    <p:cTn id="283" fill="hold">
                      <p:stCondLst>
                        <p:cond delay="0"/>
                      </p:stCondLst>
                      <p:childTnLst>
                        <p:par>
                          <p:cTn id="284" fill="hold">
                            <p:stCondLst>
                              <p:cond delay="0"/>
                            </p:stCondLst>
                            <p:childTnLst>
                              <p:par>
                                <p:cTn id="285" presetID="1" presetClass="exit" presetSubtype="0" fill="hold" grpId="1" nodeType="clickEffect">
                                  <p:stCondLst>
                                    <p:cond delay="0"/>
                                  </p:stCondLst>
                                  <p:childTnLst>
                                    <p:set>
                                      <p:cBhvr>
                                        <p:cTn id="286" dur="1" fill="hold">
                                          <p:stCondLst>
                                            <p:cond delay="0"/>
                                          </p:stCondLst>
                                        </p:cTn>
                                        <p:tgtEl>
                                          <p:spTgt spid="51"/>
                                        </p:tgtEl>
                                        <p:attrNameLst>
                                          <p:attrName>style.visibility</p:attrName>
                                        </p:attrNameLst>
                                      </p:cBhvr>
                                      <p:to>
                                        <p:strVal val="hidden"/>
                                      </p:to>
                                    </p:set>
                                  </p:childTnLst>
                                </p:cTn>
                              </p:par>
                              <p:par>
                                <p:cTn id="287" presetID="1" presetClass="exit" presetSubtype="0" fill="hold" grpId="1" nodeType="withEffect">
                                  <p:stCondLst>
                                    <p:cond delay="0"/>
                                  </p:stCondLst>
                                  <p:childTnLst>
                                    <p:set>
                                      <p:cBhvr>
                                        <p:cTn id="288" dur="1" fill="hold">
                                          <p:stCondLst>
                                            <p:cond delay="0"/>
                                          </p:stCondLst>
                                        </p:cTn>
                                        <p:tgtEl>
                                          <p:spTgt spid="22"/>
                                        </p:tgtEl>
                                        <p:attrNameLst>
                                          <p:attrName>style.visibility</p:attrName>
                                        </p:attrNameLst>
                                      </p:cBhvr>
                                      <p:to>
                                        <p:strVal val="hidden"/>
                                      </p:to>
                                    </p:set>
                                  </p:childTnLst>
                                </p:cTn>
                              </p:par>
                              <p:par>
                                <p:cTn id="289" presetID="10" presetClass="entr" presetSubtype="0" fill="hold" grpId="6" nodeType="withEffect">
                                  <p:stCondLst>
                                    <p:cond delay="0"/>
                                  </p:stCondLst>
                                  <p:childTnLst>
                                    <p:set>
                                      <p:cBhvr>
                                        <p:cTn id="290" dur="1" fill="hold">
                                          <p:stCondLst>
                                            <p:cond delay="0"/>
                                          </p:stCondLst>
                                        </p:cTn>
                                        <p:tgtEl>
                                          <p:spTgt spid="25"/>
                                        </p:tgtEl>
                                        <p:attrNameLst>
                                          <p:attrName>style.visibility</p:attrName>
                                        </p:attrNameLst>
                                      </p:cBhvr>
                                      <p:to>
                                        <p:strVal val="visible"/>
                                      </p:to>
                                    </p:set>
                                    <p:animEffect transition="in" filter="fade">
                                      <p:cBhvr>
                                        <p:cTn id="291" dur="500"/>
                                        <p:tgtEl>
                                          <p:spTgt spid="25"/>
                                        </p:tgtEl>
                                      </p:cBhvr>
                                    </p:animEffect>
                                  </p:childTnLst>
                                </p:cTn>
                              </p:par>
                            </p:childTnLst>
                          </p:cTn>
                        </p:par>
                      </p:childTnLst>
                    </p:cTn>
                  </p:par>
                </p:childTnLst>
              </p:cTn>
              <p:nextCondLst>
                <p:cond evt="onClick" delay="0">
                  <p:tgtEl>
                    <p:spTgt spid="51"/>
                  </p:tgtEl>
                </p:cond>
              </p:nextCondLst>
            </p:seq>
            <p:seq concurrent="1" nextAc="seek">
              <p:cTn id="292" restart="whenNotActive" fill="hold" evtFilter="cancelBubble" nodeType="interactiveSeq">
                <p:stCondLst>
                  <p:cond evt="onClick" delay="0">
                    <p:tgtEl>
                      <p:spTgt spid="46"/>
                    </p:tgtEl>
                  </p:cond>
                </p:stCondLst>
                <p:endSync evt="end" delay="0">
                  <p:rtn val="all"/>
                </p:endSync>
                <p:childTnLst>
                  <p:par>
                    <p:cTn id="293" fill="hold">
                      <p:stCondLst>
                        <p:cond delay="0"/>
                      </p:stCondLst>
                      <p:childTnLst>
                        <p:par>
                          <p:cTn id="294" fill="hold">
                            <p:stCondLst>
                              <p:cond delay="0"/>
                            </p:stCondLst>
                            <p:childTnLst>
                              <p:par>
                                <p:cTn id="295" presetID="1" presetClass="exit" presetSubtype="0" fill="hold" grpId="1" nodeType="clickEffect">
                                  <p:stCondLst>
                                    <p:cond delay="0"/>
                                  </p:stCondLst>
                                  <p:childTnLst>
                                    <p:set>
                                      <p:cBhvr>
                                        <p:cTn id="296" dur="1" fill="hold">
                                          <p:stCondLst>
                                            <p:cond delay="0"/>
                                          </p:stCondLst>
                                        </p:cTn>
                                        <p:tgtEl>
                                          <p:spTgt spid="46"/>
                                        </p:tgtEl>
                                        <p:attrNameLst>
                                          <p:attrName>style.visibility</p:attrName>
                                        </p:attrNameLst>
                                      </p:cBhvr>
                                      <p:to>
                                        <p:strVal val="hidden"/>
                                      </p:to>
                                    </p:set>
                                  </p:childTnLst>
                                </p:cTn>
                              </p:par>
                              <p:par>
                                <p:cTn id="297" presetID="1" presetClass="exit" presetSubtype="0" fill="hold" grpId="3" nodeType="withEffect">
                                  <p:stCondLst>
                                    <p:cond delay="0"/>
                                  </p:stCondLst>
                                  <p:childTnLst>
                                    <p:set>
                                      <p:cBhvr>
                                        <p:cTn id="298" dur="1" fill="hold">
                                          <p:stCondLst>
                                            <p:cond delay="0"/>
                                          </p:stCondLst>
                                        </p:cTn>
                                        <p:tgtEl>
                                          <p:spTgt spid="17"/>
                                        </p:tgtEl>
                                        <p:attrNameLst>
                                          <p:attrName>style.visibility</p:attrName>
                                        </p:attrNameLst>
                                      </p:cBhvr>
                                      <p:to>
                                        <p:strVal val="hidden"/>
                                      </p:to>
                                    </p:set>
                                  </p:childTnLst>
                                </p:cTn>
                              </p:par>
                              <p:par>
                                <p:cTn id="299" presetID="10" presetClass="entr" presetSubtype="0" fill="hold" grpId="7" nodeType="withEffect">
                                  <p:stCondLst>
                                    <p:cond delay="0"/>
                                  </p:stCondLst>
                                  <p:childTnLst>
                                    <p:set>
                                      <p:cBhvr>
                                        <p:cTn id="300" dur="1" fill="hold">
                                          <p:stCondLst>
                                            <p:cond delay="0"/>
                                          </p:stCondLst>
                                        </p:cTn>
                                        <p:tgtEl>
                                          <p:spTgt spid="25"/>
                                        </p:tgtEl>
                                        <p:attrNameLst>
                                          <p:attrName>style.visibility</p:attrName>
                                        </p:attrNameLst>
                                      </p:cBhvr>
                                      <p:to>
                                        <p:strVal val="visible"/>
                                      </p:to>
                                    </p:set>
                                    <p:animEffect transition="in" filter="fade">
                                      <p:cBhvr>
                                        <p:cTn id="301" dur="500"/>
                                        <p:tgtEl>
                                          <p:spTgt spid="25"/>
                                        </p:tgtEl>
                                      </p:cBhvr>
                                    </p:animEffect>
                                  </p:childTnLst>
                                </p:cTn>
                              </p:par>
                            </p:childTnLst>
                          </p:cTn>
                        </p:par>
                      </p:childTnLst>
                    </p:cTn>
                  </p:par>
                </p:childTnLst>
              </p:cTn>
              <p:nextCondLst>
                <p:cond evt="onClick" delay="0">
                  <p:tgtEl>
                    <p:spTgt spid="46"/>
                  </p:tgtEl>
                </p:cond>
              </p:nextCondLst>
            </p:seq>
            <p:seq concurrent="1" nextAc="seek">
              <p:cTn id="302" restart="whenNotActive" fill="hold" evtFilter="cancelBubble" nodeType="interactiveSeq">
                <p:stCondLst>
                  <p:cond evt="onClick" delay="0">
                    <p:tgtEl>
                      <p:spTgt spid="47"/>
                    </p:tgtEl>
                  </p:cond>
                </p:stCondLst>
                <p:endSync evt="end" delay="0">
                  <p:rtn val="all"/>
                </p:endSync>
                <p:childTnLst>
                  <p:par>
                    <p:cTn id="303" fill="hold">
                      <p:stCondLst>
                        <p:cond delay="0"/>
                      </p:stCondLst>
                      <p:childTnLst>
                        <p:par>
                          <p:cTn id="304" fill="hold">
                            <p:stCondLst>
                              <p:cond delay="0"/>
                            </p:stCondLst>
                            <p:childTnLst>
                              <p:par>
                                <p:cTn id="305" presetID="1" presetClass="exit" presetSubtype="0" fill="hold" grpId="1" nodeType="clickEffect">
                                  <p:stCondLst>
                                    <p:cond delay="0"/>
                                  </p:stCondLst>
                                  <p:childTnLst>
                                    <p:set>
                                      <p:cBhvr>
                                        <p:cTn id="306" dur="1" fill="hold">
                                          <p:stCondLst>
                                            <p:cond delay="0"/>
                                          </p:stCondLst>
                                        </p:cTn>
                                        <p:tgtEl>
                                          <p:spTgt spid="47"/>
                                        </p:tgtEl>
                                        <p:attrNameLst>
                                          <p:attrName>style.visibility</p:attrName>
                                        </p:attrNameLst>
                                      </p:cBhvr>
                                      <p:to>
                                        <p:strVal val="hidden"/>
                                      </p:to>
                                    </p:set>
                                  </p:childTnLst>
                                </p:cTn>
                              </p:par>
                              <p:par>
                                <p:cTn id="307" presetID="1" presetClass="exit" presetSubtype="0" fill="hold" grpId="5" nodeType="withEffect">
                                  <p:stCondLst>
                                    <p:cond delay="0"/>
                                  </p:stCondLst>
                                  <p:childTnLst>
                                    <p:set>
                                      <p:cBhvr>
                                        <p:cTn id="308" dur="1" fill="hold">
                                          <p:stCondLst>
                                            <p:cond delay="0"/>
                                          </p:stCondLst>
                                        </p:cTn>
                                        <p:tgtEl>
                                          <p:spTgt spid="17"/>
                                        </p:tgtEl>
                                        <p:attrNameLst>
                                          <p:attrName>style.visibility</p:attrName>
                                        </p:attrNameLst>
                                      </p:cBhvr>
                                      <p:to>
                                        <p:strVal val="hidden"/>
                                      </p:to>
                                    </p:set>
                                  </p:childTnLst>
                                </p:cTn>
                              </p:par>
                              <p:par>
                                <p:cTn id="309" presetID="10" presetClass="entr" presetSubtype="0" fill="hold" grpId="11" nodeType="withEffect">
                                  <p:stCondLst>
                                    <p:cond delay="0"/>
                                  </p:stCondLst>
                                  <p:childTnLst>
                                    <p:set>
                                      <p:cBhvr>
                                        <p:cTn id="310" dur="1" fill="hold">
                                          <p:stCondLst>
                                            <p:cond delay="0"/>
                                          </p:stCondLst>
                                        </p:cTn>
                                        <p:tgtEl>
                                          <p:spTgt spid="25"/>
                                        </p:tgtEl>
                                        <p:attrNameLst>
                                          <p:attrName>style.visibility</p:attrName>
                                        </p:attrNameLst>
                                      </p:cBhvr>
                                      <p:to>
                                        <p:strVal val="visible"/>
                                      </p:to>
                                    </p:set>
                                    <p:animEffect transition="in" filter="fade">
                                      <p:cBhvr>
                                        <p:cTn id="311" dur="500"/>
                                        <p:tgtEl>
                                          <p:spTgt spid="25"/>
                                        </p:tgtEl>
                                      </p:cBhvr>
                                    </p:animEffect>
                                  </p:childTnLst>
                                </p:cTn>
                              </p:par>
                            </p:childTnLst>
                          </p:cTn>
                        </p:par>
                      </p:childTnLst>
                    </p:cTn>
                  </p:par>
                </p:childTnLst>
              </p:cTn>
              <p:nextCondLst>
                <p:cond evt="onClick" delay="0">
                  <p:tgtEl>
                    <p:spTgt spid="47"/>
                  </p:tgtEl>
                </p:cond>
              </p:nextCondLst>
            </p:seq>
            <p:seq concurrent="1" nextAc="seek">
              <p:cTn id="312" restart="whenNotActive" fill="hold" evtFilter="cancelBubble" nodeType="interactiveSeq">
                <p:stCondLst>
                  <p:cond evt="onClick" delay="0">
                    <p:tgtEl>
                      <p:spTgt spid="48"/>
                    </p:tgtEl>
                  </p:cond>
                </p:stCondLst>
                <p:endSync evt="end" delay="0">
                  <p:rtn val="all"/>
                </p:endSync>
                <p:childTnLst>
                  <p:par>
                    <p:cTn id="313" fill="hold">
                      <p:stCondLst>
                        <p:cond delay="0"/>
                      </p:stCondLst>
                      <p:childTnLst>
                        <p:par>
                          <p:cTn id="314" fill="hold">
                            <p:stCondLst>
                              <p:cond delay="0"/>
                            </p:stCondLst>
                            <p:childTnLst>
                              <p:par>
                                <p:cTn id="315" presetID="1" presetClass="exit" presetSubtype="0" fill="hold" grpId="0" nodeType="clickEffect">
                                  <p:stCondLst>
                                    <p:cond delay="0"/>
                                  </p:stCondLst>
                                  <p:childTnLst>
                                    <p:set>
                                      <p:cBhvr>
                                        <p:cTn id="316" dur="1" fill="hold">
                                          <p:stCondLst>
                                            <p:cond delay="0"/>
                                          </p:stCondLst>
                                        </p:cTn>
                                        <p:tgtEl>
                                          <p:spTgt spid="48"/>
                                        </p:tgtEl>
                                        <p:attrNameLst>
                                          <p:attrName>style.visibility</p:attrName>
                                        </p:attrNameLst>
                                      </p:cBhvr>
                                      <p:to>
                                        <p:strVal val="hidden"/>
                                      </p:to>
                                    </p:set>
                                  </p:childTnLst>
                                </p:cTn>
                              </p:par>
                              <p:par>
                                <p:cTn id="317" presetID="1" presetClass="exit" presetSubtype="0" fill="hold" grpId="4" nodeType="withEffect">
                                  <p:stCondLst>
                                    <p:cond delay="0"/>
                                  </p:stCondLst>
                                  <p:childTnLst>
                                    <p:set>
                                      <p:cBhvr>
                                        <p:cTn id="318" dur="1" fill="hold">
                                          <p:stCondLst>
                                            <p:cond delay="0"/>
                                          </p:stCondLst>
                                        </p:cTn>
                                        <p:tgtEl>
                                          <p:spTgt spid="17"/>
                                        </p:tgtEl>
                                        <p:attrNameLst>
                                          <p:attrName>style.visibility</p:attrName>
                                        </p:attrNameLst>
                                      </p:cBhvr>
                                      <p:to>
                                        <p:strVal val="hidden"/>
                                      </p:to>
                                    </p:set>
                                  </p:childTnLst>
                                </p:cTn>
                              </p:par>
                              <p:par>
                                <p:cTn id="319" presetID="10" presetClass="entr" presetSubtype="0" fill="hold" grpId="10" nodeType="withEffect">
                                  <p:stCondLst>
                                    <p:cond delay="0"/>
                                  </p:stCondLst>
                                  <p:childTnLst>
                                    <p:set>
                                      <p:cBhvr>
                                        <p:cTn id="320" dur="1" fill="hold">
                                          <p:stCondLst>
                                            <p:cond delay="0"/>
                                          </p:stCondLst>
                                        </p:cTn>
                                        <p:tgtEl>
                                          <p:spTgt spid="25"/>
                                        </p:tgtEl>
                                        <p:attrNameLst>
                                          <p:attrName>style.visibility</p:attrName>
                                        </p:attrNameLst>
                                      </p:cBhvr>
                                      <p:to>
                                        <p:strVal val="visible"/>
                                      </p:to>
                                    </p:set>
                                    <p:animEffect transition="in" filter="fade">
                                      <p:cBhvr>
                                        <p:cTn id="321" dur="500"/>
                                        <p:tgtEl>
                                          <p:spTgt spid="25"/>
                                        </p:tgtEl>
                                      </p:cBhvr>
                                    </p:animEffect>
                                  </p:childTnLst>
                                </p:cTn>
                              </p:par>
                            </p:childTnLst>
                          </p:cTn>
                        </p:par>
                      </p:childTnLst>
                    </p:cTn>
                  </p:par>
                </p:childTnLst>
              </p:cTn>
              <p:nextCondLst>
                <p:cond evt="onClick" delay="0">
                  <p:tgtEl>
                    <p:spTgt spid="48"/>
                  </p:tgtEl>
                </p:cond>
              </p:nextCondLst>
            </p:seq>
            <p:seq concurrent="1" nextAc="seek">
              <p:cTn id="322" restart="whenNotActive" fill="hold" evtFilter="cancelBubble" nodeType="interactiveSeq">
                <p:stCondLst>
                  <p:cond evt="onClick" delay="0">
                    <p:tgtEl>
                      <p:spTgt spid="49"/>
                    </p:tgtEl>
                  </p:cond>
                </p:stCondLst>
                <p:endSync evt="end" delay="0">
                  <p:rtn val="all"/>
                </p:endSync>
                <p:childTnLst>
                  <p:par>
                    <p:cTn id="323" fill="hold">
                      <p:stCondLst>
                        <p:cond delay="0"/>
                      </p:stCondLst>
                      <p:childTnLst>
                        <p:par>
                          <p:cTn id="324" fill="hold">
                            <p:stCondLst>
                              <p:cond delay="0"/>
                            </p:stCondLst>
                            <p:childTnLst>
                              <p:par>
                                <p:cTn id="325" presetID="1" presetClass="exit" presetSubtype="0" fill="hold" grpId="1" nodeType="clickEffect">
                                  <p:stCondLst>
                                    <p:cond delay="0"/>
                                  </p:stCondLst>
                                  <p:childTnLst>
                                    <p:set>
                                      <p:cBhvr>
                                        <p:cTn id="326" dur="1" fill="hold">
                                          <p:stCondLst>
                                            <p:cond delay="0"/>
                                          </p:stCondLst>
                                        </p:cTn>
                                        <p:tgtEl>
                                          <p:spTgt spid="49"/>
                                        </p:tgtEl>
                                        <p:attrNameLst>
                                          <p:attrName>style.visibility</p:attrName>
                                        </p:attrNameLst>
                                      </p:cBhvr>
                                      <p:to>
                                        <p:strVal val="hidden"/>
                                      </p:to>
                                    </p:set>
                                  </p:childTnLst>
                                </p:cTn>
                              </p:par>
                              <p:par>
                                <p:cTn id="327" presetID="10" presetClass="entr" presetSubtype="0" fill="hold" grpId="9" nodeType="withEffect">
                                  <p:stCondLst>
                                    <p:cond delay="0"/>
                                  </p:stCondLst>
                                  <p:childTnLst>
                                    <p:set>
                                      <p:cBhvr>
                                        <p:cTn id="328" dur="1" fill="hold">
                                          <p:stCondLst>
                                            <p:cond delay="0"/>
                                          </p:stCondLst>
                                        </p:cTn>
                                        <p:tgtEl>
                                          <p:spTgt spid="25"/>
                                        </p:tgtEl>
                                        <p:attrNameLst>
                                          <p:attrName>style.visibility</p:attrName>
                                        </p:attrNameLst>
                                      </p:cBhvr>
                                      <p:to>
                                        <p:strVal val="visible"/>
                                      </p:to>
                                    </p:set>
                                    <p:animEffect transition="in" filter="fade">
                                      <p:cBhvr>
                                        <p:cTn id="329" dur="500"/>
                                        <p:tgtEl>
                                          <p:spTgt spid="25"/>
                                        </p:tgtEl>
                                      </p:cBhvr>
                                    </p:animEffect>
                                  </p:childTnLst>
                                </p:cTn>
                              </p:par>
                            </p:childTnLst>
                          </p:cTn>
                        </p:par>
                      </p:childTnLst>
                    </p:cTn>
                  </p:par>
                </p:childTnLst>
              </p:cTn>
              <p:nextCondLst>
                <p:cond evt="onClick" delay="0">
                  <p:tgtEl>
                    <p:spTgt spid="49"/>
                  </p:tgtEl>
                </p:cond>
              </p:nextCondLst>
            </p:seq>
            <p:seq concurrent="1" nextAc="seek">
              <p:cTn id="330" restart="whenNotActive" fill="hold" evtFilter="cancelBubble" nodeType="interactiveSeq">
                <p:stCondLst>
                  <p:cond evt="onClick" delay="0">
                    <p:tgtEl>
                      <p:spTgt spid="50"/>
                    </p:tgtEl>
                  </p:cond>
                </p:stCondLst>
                <p:endSync evt="end" delay="0">
                  <p:rtn val="all"/>
                </p:endSync>
                <p:childTnLst>
                  <p:par>
                    <p:cTn id="331" fill="hold">
                      <p:stCondLst>
                        <p:cond delay="0"/>
                      </p:stCondLst>
                      <p:childTnLst>
                        <p:par>
                          <p:cTn id="332" fill="hold">
                            <p:stCondLst>
                              <p:cond delay="0"/>
                            </p:stCondLst>
                            <p:childTnLst>
                              <p:par>
                                <p:cTn id="333" presetID="1" presetClass="exit" presetSubtype="0" fill="hold" grpId="1" nodeType="clickEffect">
                                  <p:stCondLst>
                                    <p:cond delay="0"/>
                                  </p:stCondLst>
                                  <p:childTnLst>
                                    <p:set>
                                      <p:cBhvr>
                                        <p:cTn id="334" dur="1" fill="hold">
                                          <p:stCondLst>
                                            <p:cond delay="0"/>
                                          </p:stCondLst>
                                        </p:cTn>
                                        <p:tgtEl>
                                          <p:spTgt spid="50"/>
                                        </p:tgtEl>
                                        <p:attrNameLst>
                                          <p:attrName>style.visibility</p:attrName>
                                        </p:attrNameLst>
                                      </p:cBhvr>
                                      <p:to>
                                        <p:strVal val="hidden"/>
                                      </p:to>
                                    </p:set>
                                  </p:childTnLst>
                                </p:cTn>
                              </p:par>
                              <p:par>
                                <p:cTn id="335" presetID="10" presetClass="entr" presetSubtype="0" fill="hold" grpId="8" nodeType="withEffect">
                                  <p:stCondLst>
                                    <p:cond delay="0"/>
                                  </p:stCondLst>
                                  <p:childTnLst>
                                    <p:set>
                                      <p:cBhvr>
                                        <p:cTn id="336" dur="1" fill="hold">
                                          <p:stCondLst>
                                            <p:cond delay="0"/>
                                          </p:stCondLst>
                                        </p:cTn>
                                        <p:tgtEl>
                                          <p:spTgt spid="25"/>
                                        </p:tgtEl>
                                        <p:attrNameLst>
                                          <p:attrName>style.visibility</p:attrName>
                                        </p:attrNameLst>
                                      </p:cBhvr>
                                      <p:to>
                                        <p:strVal val="visible"/>
                                      </p:to>
                                    </p:set>
                                    <p:animEffect transition="in" filter="fade">
                                      <p:cBhvr>
                                        <p:cTn id="337" dur="500"/>
                                        <p:tgtEl>
                                          <p:spTgt spid="25"/>
                                        </p:tgtEl>
                                      </p:cBhvr>
                                    </p:animEffect>
                                  </p:childTnLst>
                                </p:cTn>
                              </p:par>
                            </p:childTnLst>
                          </p:cTn>
                        </p:par>
                      </p:childTnLst>
                    </p:cTn>
                  </p:par>
                </p:childTnLst>
              </p:cTn>
              <p:nextCondLst>
                <p:cond evt="onClick" delay="0">
                  <p:tgtEl>
                    <p:spTgt spid="50"/>
                  </p:tgtEl>
                </p:cond>
              </p:nextCondLst>
            </p:seq>
            <p:seq concurrent="1" nextAc="seek">
              <p:cTn id="338" restart="whenNotActive" fill="hold" evtFilter="cancelBubble" nodeType="interactiveSeq">
                <p:stCondLst>
                  <p:cond evt="onClick" delay="0">
                    <p:tgtEl>
                      <p:spTgt spid="52"/>
                    </p:tgtEl>
                  </p:cond>
                </p:stCondLst>
                <p:endSync evt="end" delay="0">
                  <p:rtn val="all"/>
                </p:endSync>
                <p:childTnLst>
                  <p:par>
                    <p:cTn id="339" fill="hold">
                      <p:stCondLst>
                        <p:cond delay="0"/>
                      </p:stCondLst>
                      <p:childTnLst>
                        <p:par>
                          <p:cTn id="340" fill="hold">
                            <p:stCondLst>
                              <p:cond delay="0"/>
                            </p:stCondLst>
                            <p:childTnLst>
                              <p:par>
                                <p:cTn id="341" presetID="1" presetClass="entr" presetSubtype="0" fill="hold" grpId="0" nodeType="clickEffect">
                                  <p:stCondLst>
                                    <p:cond delay="0"/>
                                  </p:stCondLst>
                                  <p:childTnLst>
                                    <p:set>
                                      <p:cBhvr>
                                        <p:cTn id="342" dur="1" fill="hold">
                                          <p:stCondLst>
                                            <p:cond delay="0"/>
                                          </p:stCondLst>
                                        </p:cTn>
                                        <p:tgtEl>
                                          <p:spTgt spid="58"/>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16"/>
                                        </p:tgtEl>
                                        <p:attrNameLst>
                                          <p:attrName>style.visibility</p:attrName>
                                        </p:attrNameLst>
                                      </p:cBhvr>
                                      <p:to>
                                        <p:strVal val="visible"/>
                                      </p:to>
                                    </p:set>
                                  </p:childTnLst>
                                </p:cTn>
                              </p:par>
                              <p:par>
                                <p:cTn id="345" presetID="10" presetClass="exit" presetSubtype="0" fill="hold" grpId="0" nodeType="withEffect">
                                  <p:stCondLst>
                                    <p:cond delay="0"/>
                                  </p:stCondLst>
                                  <p:childTnLst>
                                    <p:animEffect transition="out" filter="fade">
                                      <p:cBhvr>
                                        <p:cTn id="346" dur="500"/>
                                        <p:tgtEl>
                                          <p:spTgt spid="24"/>
                                        </p:tgtEl>
                                      </p:cBhvr>
                                    </p:animEffect>
                                    <p:set>
                                      <p:cBhvr>
                                        <p:cTn id="347"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2"/>
                  </p:tgtEl>
                </p:cond>
              </p:nextCondLst>
            </p:seq>
            <p:seq concurrent="1" nextAc="seek">
              <p:cTn id="348" restart="whenNotActive" fill="hold" evtFilter="cancelBubble" nodeType="interactiveSeq">
                <p:stCondLst>
                  <p:cond evt="onClick" delay="0">
                    <p:tgtEl>
                      <p:spTgt spid="53"/>
                    </p:tgtEl>
                  </p:cond>
                </p:stCondLst>
                <p:endSync evt="end" delay="0">
                  <p:rtn val="all"/>
                </p:endSync>
                <p:childTnLst>
                  <p:par>
                    <p:cTn id="349" fill="hold">
                      <p:stCondLst>
                        <p:cond delay="0"/>
                      </p:stCondLst>
                      <p:childTnLst>
                        <p:par>
                          <p:cTn id="350" fill="hold">
                            <p:stCondLst>
                              <p:cond delay="0"/>
                            </p:stCondLst>
                            <p:childTnLst>
                              <p:par>
                                <p:cTn id="351" presetID="1" presetClass="entr" presetSubtype="0" fill="hold" grpId="0" nodeType="clickEffect">
                                  <p:stCondLst>
                                    <p:cond delay="0"/>
                                  </p:stCondLst>
                                  <p:childTnLst>
                                    <p:set>
                                      <p:cBhvr>
                                        <p:cTn id="352" dur="1" fill="hold">
                                          <p:stCondLst>
                                            <p:cond delay="0"/>
                                          </p:stCondLst>
                                        </p:cTn>
                                        <p:tgtEl>
                                          <p:spTgt spid="59"/>
                                        </p:tgtEl>
                                        <p:attrNameLst>
                                          <p:attrName>style.visibility</p:attrName>
                                        </p:attrNameLst>
                                      </p:cBhvr>
                                      <p:to>
                                        <p:strVal val="visible"/>
                                      </p:to>
                                    </p:set>
                                  </p:childTnLst>
                                </p:cTn>
                              </p:par>
                              <p:par>
                                <p:cTn id="353" presetID="1" presetClass="entr" presetSubtype="0" fill="hold" grpId="0" nodeType="withEffect">
                                  <p:stCondLst>
                                    <p:cond delay="0"/>
                                  </p:stCondLst>
                                  <p:childTnLst>
                                    <p:set>
                                      <p:cBhvr>
                                        <p:cTn id="354" dur="1" fill="hold">
                                          <p:stCondLst>
                                            <p:cond delay="0"/>
                                          </p:stCondLst>
                                        </p:cTn>
                                        <p:tgtEl>
                                          <p:spTgt spid="23"/>
                                        </p:tgtEl>
                                        <p:attrNameLst>
                                          <p:attrName>style.visibility</p:attrName>
                                        </p:attrNameLst>
                                      </p:cBhvr>
                                      <p:to>
                                        <p:strVal val="visible"/>
                                      </p:to>
                                    </p:set>
                                  </p:childTnLst>
                                </p:cTn>
                              </p:par>
                              <p:par>
                                <p:cTn id="355" presetID="10" presetClass="exit" presetSubtype="0" fill="hold" grpId="1" nodeType="withEffect">
                                  <p:stCondLst>
                                    <p:cond delay="0"/>
                                  </p:stCondLst>
                                  <p:childTnLst>
                                    <p:animEffect transition="out" filter="fade">
                                      <p:cBhvr>
                                        <p:cTn id="356" dur="500"/>
                                        <p:tgtEl>
                                          <p:spTgt spid="24"/>
                                        </p:tgtEl>
                                      </p:cBhvr>
                                    </p:animEffect>
                                    <p:set>
                                      <p:cBhvr>
                                        <p:cTn id="357"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358" restart="whenNotActive" fill="hold" evtFilter="cancelBubble" nodeType="interactiveSeq">
                <p:stCondLst>
                  <p:cond evt="onClick" delay="0">
                    <p:tgtEl>
                      <p:spTgt spid="54"/>
                    </p:tgtEl>
                  </p:cond>
                </p:stCondLst>
                <p:endSync evt="end" delay="0">
                  <p:rtn val="all"/>
                </p:endSync>
                <p:childTnLst>
                  <p:par>
                    <p:cTn id="359" fill="hold">
                      <p:stCondLst>
                        <p:cond delay="0"/>
                      </p:stCondLst>
                      <p:childTnLst>
                        <p:par>
                          <p:cTn id="360" fill="hold">
                            <p:stCondLst>
                              <p:cond delay="0"/>
                            </p:stCondLst>
                            <p:childTnLst>
                              <p:par>
                                <p:cTn id="361" presetID="1" presetClass="entr" presetSubtype="0" fill="hold" grpId="1" nodeType="clickEffect">
                                  <p:stCondLst>
                                    <p:cond delay="0"/>
                                  </p:stCondLst>
                                  <p:childTnLst>
                                    <p:set>
                                      <p:cBhvr>
                                        <p:cTn id="362" dur="1" fill="hold">
                                          <p:stCondLst>
                                            <p:cond delay="0"/>
                                          </p:stCondLst>
                                        </p:cTn>
                                        <p:tgtEl>
                                          <p:spTgt spid="60"/>
                                        </p:tgtEl>
                                        <p:attrNameLst>
                                          <p:attrName>style.visibility</p:attrName>
                                        </p:attrNameLst>
                                      </p:cBhvr>
                                      <p:to>
                                        <p:strVal val="visible"/>
                                      </p:to>
                                    </p:set>
                                  </p:childTnLst>
                                </p:cTn>
                              </p:par>
                              <p:par>
                                <p:cTn id="363" presetID="1" presetClass="entr" presetSubtype="0" fill="hold" grpId="1" nodeType="withEffect">
                                  <p:stCondLst>
                                    <p:cond delay="0"/>
                                  </p:stCondLst>
                                  <p:childTnLst>
                                    <p:set>
                                      <p:cBhvr>
                                        <p:cTn id="364" dur="1" fill="hold">
                                          <p:stCondLst>
                                            <p:cond delay="0"/>
                                          </p:stCondLst>
                                        </p:cTn>
                                        <p:tgtEl>
                                          <p:spTgt spid="16"/>
                                        </p:tgtEl>
                                        <p:attrNameLst>
                                          <p:attrName>style.visibility</p:attrName>
                                        </p:attrNameLst>
                                      </p:cBhvr>
                                      <p:to>
                                        <p:strVal val="visible"/>
                                      </p:to>
                                    </p:set>
                                  </p:childTnLst>
                                </p:cTn>
                              </p:par>
                              <p:par>
                                <p:cTn id="365" presetID="10" presetClass="exit" presetSubtype="0" fill="hold" grpId="2" nodeType="withEffect">
                                  <p:stCondLst>
                                    <p:cond delay="0"/>
                                  </p:stCondLst>
                                  <p:childTnLst>
                                    <p:animEffect transition="out" filter="fade">
                                      <p:cBhvr>
                                        <p:cTn id="366" dur="500"/>
                                        <p:tgtEl>
                                          <p:spTgt spid="24"/>
                                        </p:tgtEl>
                                      </p:cBhvr>
                                    </p:animEffect>
                                    <p:set>
                                      <p:cBhvr>
                                        <p:cTn id="367"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4"/>
                  </p:tgtEl>
                </p:cond>
              </p:nextCondLst>
            </p:seq>
            <p:seq concurrent="1" nextAc="seek">
              <p:cTn id="368" restart="whenNotActive" fill="hold" evtFilter="cancelBubble" nodeType="interactiveSeq">
                <p:stCondLst>
                  <p:cond evt="onClick" delay="0">
                    <p:tgtEl>
                      <p:spTgt spid="56"/>
                    </p:tgtEl>
                  </p:cond>
                </p:stCondLst>
                <p:endSync evt="end" delay="0">
                  <p:rtn val="all"/>
                </p:endSync>
                <p:childTnLst>
                  <p:par>
                    <p:cTn id="369" fill="hold">
                      <p:stCondLst>
                        <p:cond delay="0"/>
                      </p:stCondLst>
                      <p:childTnLst>
                        <p:par>
                          <p:cTn id="370" fill="hold">
                            <p:stCondLst>
                              <p:cond delay="0"/>
                            </p:stCondLst>
                            <p:childTnLst>
                              <p:par>
                                <p:cTn id="371" presetID="1" presetClass="entr" presetSubtype="0" fill="hold" grpId="0" nodeType="clickEffect">
                                  <p:stCondLst>
                                    <p:cond delay="0"/>
                                  </p:stCondLst>
                                  <p:childTnLst>
                                    <p:set>
                                      <p:cBhvr>
                                        <p:cTn id="372" dur="1" fill="hold">
                                          <p:stCondLst>
                                            <p:cond delay="0"/>
                                          </p:stCondLst>
                                        </p:cTn>
                                        <p:tgtEl>
                                          <p:spTgt spid="62"/>
                                        </p:tgtEl>
                                        <p:attrNameLst>
                                          <p:attrName>style.visibility</p:attrName>
                                        </p:attrNameLst>
                                      </p:cBhvr>
                                      <p:to>
                                        <p:strVal val="visible"/>
                                      </p:to>
                                    </p:set>
                                  </p:childTnLst>
                                </p:cTn>
                              </p:par>
                              <p:par>
                                <p:cTn id="373" presetID="10" presetClass="exit" presetSubtype="0" fill="hold" grpId="3" nodeType="withEffect">
                                  <p:stCondLst>
                                    <p:cond delay="0"/>
                                  </p:stCondLst>
                                  <p:childTnLst>
                                    <p:animEffect transition="out" filter="fade">
                                      <p:cBhvr>
                                        <p:cTn id="374" dur="500"/>
                                        <p:tgtEl>
                                          <p:spTgt spid="24"/>
                                        </p:tgtEl>
                                      </p:cBhvr>
                                    </p:animEffect>
                                    <p:set>
                                      <p:cBhvr>
                                        <p:cTn id="375"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6"/>
                  </p:tgtEl>
                </p:cond>
              </p:nextCondLst>
            </p:seq>
            <p:seq concurrent="1" nextAc="seek">
              <p:cTn id="376" restart="whenNotActive" fill="hold" evtFilter="cancelBubble" nodeType="interactiveSeq">
                <p:stCondLst>
                  <p:cond evt="onClick" delay="0">
                    <p:tgtEl>
                      <p:spTgt spid="57"/>
                    </p:tgtEl>
                  </p:cond>
                </p:stCondLst>
                <p:endSync evt="end" delay="0">
                  <p:rtn val="all"/>
                </p:endSync>
                <p:childTnLst>
                  <p:par>
                    <p:cTn id="377" fill="hold">
                      <p:stCondLst>
                        <p:cond delay="0"/>
                      </p:stCondLst>
                      <p:childTnLst>
                        <p:par>
                          <p:cTn id="378" fill="hold">
                            <p:stCondLst>
                              <p:cond delay="0"/>
                            </p:stCondLst>
                            <p:childTnLst>
                              <p:par>
                                <p:cTn id="379" presetID="1" presetClass="entr" presetSubtype="0" fill="hold" grpId="0" nodeType="clickEffect">
                                  <p:stCondLst>
                                    <p:cond delay="0"/>
                                  </p:stCondLst>
                                  <p:childTnLst>
                                    <p:set>
                                      <p:cBhvr>
                                        <p:cTn id="380" dur="1" fill="hold">
                                          <p:stCondLst>
                                            <p:cond delay="0"/>
                                          </p:stCondLst>
                                        </p:cTn>
                                        <p:tgtEl>
                                          <p:spTgt spid="63"/>
                                        </p:tgtEl>
                                        <p:attrNameLst>
                                          <p:attrName>style.visibility</p:attrName>
                                        </p:attrNameLst>
                                      </p:cBhvr>
                                      <p:to>
                                        <p:strVal val="visible"/>
                                      </p:to>
                                    </p:set>
                                  </p:childTnLst>
                                </p:cTn>
                              </p:par>
                              <p:par>
                                <p:cTn id="381" presetID="1" presetClass="entr" presetSubtype="0" fill="hold" grpId="4" nodeType="withEffect">
                                  <p:stCondLst>
                                    <p:cond delay="0"/>
                                  </p:stCondLst>
                                  <p:childTnLst>
                                    <p:set>
                                      <p:cBhvr>
                                        <p:cTn id="382" dur="1" fill="hold">
                                          <p:stCondLst>
                                            <p:cond delay="0"/>
                                          </p:stCondLst>
                                        </p:cTn>
                                        <p:tgtEl>
                                          <p:spTgt spid="16"/>
                                        </p:tgtEl>
                                        <p:attrNameLst>
                                          <p:attrName>style.visibility</p:attrName>
                                        </p:attrNameLst>
                                      </p:cBhvr>
                                      <p:to>
                                        <p:strVal val="visible"/>
                                      </p:to>
                                    </p:set>
                                  </p:childTnLst>
                                </p:cTn>
                              </p:par>
                              <p:par>
                                <p:cTn id="383" presetID="10" presetClass="exit" presetSubtype="0" fill="hold" grpId="4" nodeType="withEffect">
                                  <p:stCondLst>
                                    <p:cond delay="0"/>
                                  </p:stCondLst>
                                  <p:childTnLst>
                                    <p:animEffect transition="out" filter="fade">
                                      <p:cBhvr>
                                        <p:cTn id="384" dur="500"/>
                                        <p:tgtEl>
                                          <p:spTgt spid="24"/>
                                        </p:tgtEl>
                                      </p:cBhvr>
                                    </p:animEffect>
                                    <p:set>
                                      <p:cBhvr>
                                        <p:cTn id="385"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7"/>
                  </p:tgtEl>
                </p:cond>
              </p:nextCondLst>
            </p:seq>
            <p:seq concurrent="1" nextAc="seek">
              <p:cTn id="386" restart="whenNotActive" fill="hold" evtFilter="cancelBubble" nodeType="interactiveSeq">
                <p:stCondLst>
                  <p:cond evt="onClick" delay="0">
                    <p:tgtEl>
                      <p:spTgt spid="55"/>
                    </p:tgtEl>
                  </p:cond>
                </p:stCondLst>
                <p:endSync evt="end" delay="0">
                  <p:rtn val="all"/>
                </p:endSync>
                <p:childTnLst>
                  <p:par>
                    <p:cTn id="387" fill="hold">
                      <p:stCondLst>
                        <p:cond delay="0"/>
                      </p:stCondLst>
                      <p:childTnLst>
                        <p:par>
                          <p:cTn id="388" fill="hold">
                            <p:stCondLst>
                              <p:cond delay="0"/>
                            </p:stCondLst>
                            <p:childTnLst>
                              <p:par>
                                <p:cTn id="389" presetID="1" presetClass="entr" presetSubtype="0" fill="hold" grpId="0" nodeType="clickEffect">
                                  <p:stCondLst>
                                    <p:cond delay="0"/>
                                  </p:stCondLst>
                                  <p:childTnLst>
                                    <p:set>
                                      <p:cBhvr>
                                        <p:cTn id="390" dur="1" fill="hold">
                                          <p:stCondLst>
                                            <p:cond delay="0"/>
                                          </p:stCondLst>
                                        </p:cTn>
                                        <p:tgtEl>
                                          <p:spTgt spid="61"/>
                                        </p:tgtEl>
                                        <p:attrNameLst>
                                          <p:attrName>style.visibility</p:attrName>
                                        </p:attrNameLst>
                                      </p:cBhvr>
                                      <p:to>
                                        <p:strVal val="visible"/>
                                      </p:to>
                                    </p:set>
                                  </p:childTnLst>
                                </p:cTn>
                              </p:par>
                              <p:par>
                                <p:cTn id="391" presetID="10" presetClass="exit" presetSubtype="0" fill="hold" grpId="5" nodeType="withEffect">
                                  <p:stCondLst>
                                    <p:cond delay="0"/>
                                  </p:stCondLst>
                                  <p:childTnLst>
                                    <p:animEffect transition="out" filter="fade">
                                      <p:cBhvr>
                                        <p:cTn id="392" dur="500"/>
                                        <p:tgtEl>
                                          <p:spTgt spid="24"/>
                                        </p:tgtEl>
                                      </p:cBhvr>
                                    </p:animEffect>
                                    <p:set>
                                      <p:cBhvr>
                                        <p:cTn id="393" dur="1" fill="hold">
                                          <p:stCondLst>
                                            <p:cond delay="4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394" restart="whenNotActive" fill="hold" evtFilter="cancelBubble" nodeType="interactiveSeq">
                <p:stCondLst>
                  <p:cond evt="onClick" delay="0">
                    <p:tgtEl>
                      <p:spTgt spid="63"/>
                    </p:tgtEl>
                  </p:cond>
                </p:stCondLst>
                <p:endSync evt="end" delay="0">
                  <p:rtn val="all"/>
                </p:endSync>
                <p:childTnLst>
                  <p:par>
                    <p:cTn id="395" fill="hold">
                      <p:stCondLst>
                        <p:cond delay="0"/>
                      </p:stCondLst>
                      <p:childTnLst>
                        <p:par>
                          <p:cTn id="396" fill="hold">
                            <p:stCondLst>
                              <p:cond delay="0"/>
                            </p:stCondLst>
                            <p:childTnLst>
                              <p:par>
                                <p:cTn id="397" presetID="1" presetClass="exit" presetSubtype="0" fill="hold" grpId="1" nodeType="clickEffect">
                                  <p:stCondLst>
                                    <p:cond delay="0"/>
                                  </p:stCondLst>
                                  <p:childTnLst>
                                    <p:set>
                                      <p:cBhvr>
                                        <p:cTn id="398" dur="1" fill="hold">
                                          <p:stCondLst>
                                            <p:cond delay="0"/>
                                          </p:stCondLst>
                                        </p:cTn>
                                        <p:tgtEl>
                                          <p:spTgt spid="63"/>
                                        </p:tgtEl>
                                        <p:attrNameLst>
                                          <p:attrName>style.visibility</p:attrName>
                                        </p:attrNameLst>
                                      </p:cBhvr>
                                      <p:to>
                                        <p:strVal val="hidden"/>
                                      </p:to>
                                    </p:set>
                                  </p:childTnLst>
                                </p:cTn>
                              </p:par>
                              <p:par>
                                <p:cTn id="399" presetID="1" presetClass="exit" presetSubtype="0" fill="hold" grpId="2" nodeType="withEffect">
                                  <p:stCondLst>
                                    <p:cond delay="0"/>
                                  </p:stCondLst>
                                  <p:childTnLst>
                                    <p:set>
                                      <p:cBhvr>
                                        <p:cTn id="400" dur="1" fill="hold">
                                          <p:stCondLst>
                                            <p:cond delay="0"/>
                                          </p:stCondLst>
                                        </p:cTn>
                                        <p:tgtEl>
                                          <p:spTgt spid="16"/>
                                        </p:tgtEl>
                                        <p:attrNameLst>
                                          <p:attrName>style.visibility</p:attrName>
                                        </p:attrNameLst>
                                      </p:cBhvr>
                                      <p:to>
                                        <p:strVal val="hidden"/>
                                      </p:to>
                                    </p:set>
                                  </p:childTnLst>
                                </p:cTn>
                              </p:par>
                              <p:par>
                                <p:cTn id="401" presetID="10" presetClass="entr" presetSubtype="0" fill="hold" grpId="6" nodeType="withEffect">
                                  <p:stCondLst>
                                    <p:cond delay="0"/>
                                  </p:stCondLst>
                                  <p:childTnLst>
                                    <p:set>
                                      <p:cBhvr>
                                        <p:cTn id="402" dur="1" fill="hold">
                                          <p:stCondLst>
                                            <p:cond delay="0"/>
                                          </p:stCondLst>
                                        </p:cTn>
                                        <p:tgtEl>
                                          <p:spTgt spid="24"/>
                                        </p:tgtEl>
                                        <p:attrNameLst>
                                          <p:attrName>style.visibility</p:attrName>
                                        </p:attrNameLst>
                                      </p:cBhvr>
                                      <p:to>
                                        <p:strVal val="visible"/>
                                      </p:to>
                                    </p:set>
                                    <p:animEffect transition="in" filter="fade">
                                      <p:cBhvr>
                                        <p:cTn id="403" dur="500"/>
                                        <p:tgtEl>
                                          <p:spTgt spid="24"/>
                                        </p:tgtEl>
                                      </p:cBhvr>
                                    </p:animEffect>
                                  </p:childTnLst>
                                </p:cTn>
                              </p:par>
                            </p:childTnLst>
                          </p:cTn>
                        </p:par>
                      </p:childTnLst>
                    </p:cTn>
                  </p:par>
                </p:childTnLst>
              </p:cTn>
              <p:nextCondLst>
                <p:cond evt="onClick" delay="0">
                  <p:tgtEl>
                    <p:spTgt spid="63"/>
                  </p:tgtEl>
                </p:cond>
              </p:nextCondLst>
            </p:seq>
            <p:seq concurrent="1" nextAc="seek">
              <p:cTn id="404" restart="whenNotActive" fill="hold" evtFilter="cancelBubble" nodeType="interactiveSeq">
                <p:stCondLst>
                  <p:cond evt="onClick" delay="0">
                    <p:tgtEl>
                      <p:spTgt spid="58"/>
                    </p:tgtEl>
                  </p:cond>
                </p:stCondLst>
                <p:endSync evt="end" delay="0">
                  <p:rtn val="all"/>
                </p:endSync>
                <p:childTnLst>
                  <p:par>
                    <p:cTn id="405" fill="hold">
                      <p:stCondLst>
                        <p:cond delay="0"/>
                      </p:stCondLst>
                      <p:childTnLst>
                        <p:par>
                          <p:cTn id="406" fill="hold">
                            <p:stCondLst>
                              <p:cond delay="0"/>
                            </p:stCondLst>
                            <p:childTnLst>
                              <p:par>
                                <p:cTn id="407" presetID="1" presetClass="exit" presetSubtype="0" fill="hold" grpId="1" nodeType="clickEffect">
                                  <p:stCondLst>
                                    <p:cond delay="0"/>
                                  </p:stCondLst>
                                  <p:childTnLst>
                                    <p:set>
                                      <p:cBhvr>
                                        <p:cTn id="408" dur="1" fill="hold">
                                          <p:stCondLst>
                                            <p:cond delay="0"/>
                                          </p:stCondLst>
                                        </p:cTn>
                                        <p:tgtEl>
                                          <p:spTgt spid="58"/>
                                        </p:tgtEl>
                                        <p:attrNameLst>
                                          <p:attrName>style.visibility</p:attrName>
                                        </p:attrNameLst>
                                      </p:cBhvr>
                                      <p:to>
                                        <p:strVal val="hidden"/>
                                      </p:to>
                                    </p:set>
                                  </p:childTnLst>
                                </p:cTn>
                              </p:par>
                              <p:par>
                                <p:cTn id="409" presetID="1" presetClass="exit" presetSubtype="0" fill="hold" grpId="3" nodeType="withEffect">
                                  <p:stCondLst>
                                    <p:cond delay="0"/>
                                  </p:stCondLst>
                                  <p:childTnLst>
                                    <p:set>
                                      <p:cBhvr>
                                        <p:cTn id="410" dur="1" fill="hold">
                                          <p:stCondLst>
                                            <p:cond delay="0"/>
                                          </p:stCondLst>
                                        </p:cTn>
                                        <p:tgtEl>
                                          <p:spTgt spid="16"/>
                                        </p:tgtEl>
                                        <p:attrNameLst>
                                          <p:attrName>style.visibility</p:attrName>
                                        </p:attrNameLst>
                                      </p:cBhvr>
                                      <p:to>
                                        <p:strVal val="hidden"/>
                                      </p:to>
                                    </p:set>
                                  </p:childTnLst>
                                </p:cTn>
                              </p:par>
                              <p:par>
                                <p:cTn id="411" presetID="10" presetClass="entr" presetSubtype="0" fill="hold" grpId="7" nodeType="withEffect">
                                  <p:stCondLst>
                                    <p:cond delay="0"/>
                                  </p:stCondLst>
                                  <p:childTnLst>
                                    <p:set>
                                      <p:cBhvr>
                                        <p:cTn id="412" dur="1" fill="hold">
                                          <p:stCondLst>
                                            <p:cond delay="0"/>
                                          </p:stCondLst>
                                        </p:cTn>
                                        <p:tgtEl>
                                          <p:spTgt spid="24"/>
                                        </p:tgtEl>
                                        <p:attrNameLst>
                                          <p:attrName>style.visibility</p:attrName>
                                        </p:attrNameLst>
                                      </p:cBhvr>
                                      <p:to>
                                        <p:strVal val="visible"/>
                                      </p:to>
                                    </p:set>
                                    <p:animEffect transition="in" filter="fade">
                                      <p:cBhvr>
                                        <p:cTn id="413" dur="500"/>
                                        <p:tgtEl>
                                          <p:spTgt spid="24"/>
                                        </p:tgtEl>
                                      </p:cBhvr>
                                    </p:animEffect>
                                  </p:childTnLst>
                                </p:cTn>
                              </p:par>
                            </p:childTnLst>
                          </p:cTn>
                        </p:par>
                      </p:childTnLst>
                    </p:cTn>
                  </p:par>
                </p:childTnLst>
              </p:cTn>
              <p:nextCondLst>
                <p:cond evt="onClick" delay="0">
                  <p:tgtEl>
                    <p:spTgt spid="58"/>
                  </p:tgtEl>
                </p:cond>
              </p:nextCondLst>
            </p:seq>
            <p:seq concurrent="1" nextAc="seek">
              <p:cTn id="414" restart="whenNotActive" fill="hold" evtFilter="cancelBubble" nodeType="interactiveSeq">
                <p:stCondLst>
                  <p:cond evt="onClick" delay="0">
                    <p:tgtEl>
                      <p:spTgt spid="59"/>
                    </p:tgtEl>
                  </p:cond>
                </p:stCondLst>
                <p:endSync evt="end" delay="0">
                  <p:rtn val="all"/>
                </p:endSync>
                <p:childTnLst>
                  <p:par>
                    <p:cTn id="415" fill="hold">
                      <p:stCondLst>
                        <p:cond delay="0"/>
                      </p:stCondLst>
                      <p:childTnLst>
                        <p:par>
                          <p:cTn id="416" fill="hold">
                            <p:stCondLst>
                              <p:cond delay="0"/>
                            </p:stCondLst>
                            <p:childTnLst>
                              <p:par>
                                <p:cTn id="417" presetID="1" presetClass="exit" presetSubtype="0" fill="hold" grpId="1" nodeType="clickEffect">
                                  <p:stCondLst>
                                    <p:cond delay="0"/>
                                  </p:stCondLst>
                                  <p:childTnLst>
                                    <p:set>
                                      <p:cBhvr>
                                        <p:cTn id="418" dur="1" fill="hold">
                                          <p:stCondLst>
                                            <p:cond delay="0"/>
                                          </p:stCondLst>
                                        </p:cTn>
                                        <p:tgtEl>
                                          <p:spTgt spid="59"/>
                                        </p:tgtEl>
                                        <p:attrNameLst>
                                          <p:attrName>style.visibility</p:attrName>
                                        </p:attrNameLst>
                                      </p:cBhvr>
                                      <p:to>
                                        <p:strVal val="hidden"/>
                                      </p:to>
                                    </p:set>
                                  </p:childTnLst>
                                </p:cTn>
                              </p:par>
                              <p:par>
                                <p:cTn id="419" presetID="1" presetClass="exit" presetSubtype="0" fill="hold" grpId="1" nodeType="withEffect">
                                  <p:stCondLst>
                                    <p:cond delay="0"/>
                                  </p:stCondLst>
                                  <p:childTnLst>
                                    <p:set>
                                      <p:cBhvr>
                                        <p:cTn id="420" dur="1" fill="hold">
                                          <p:stCondLst>
                                            <p:cond delay="0"/>
                                          </p:stCondLst>
                                        </p:cTn>
                                        <p:tgtEl>
                                          <p:spTgt spid="23"/>
                                        </p:tgtEl>
                                        <p:attrNameLst>
                                          <p:attrName>style.visibility</p:attrName>
                                        </p:attrNameLst>
                                      </p:cBhvr>
                                      <p:to>
                                        <p:strVal val="hidden"/>
                                      </p:to>
                                    </p:set>
                                  </p:childTnLst>
                                </p:cTn>
                              </p:par>
                              <p:par>
                                <p:cTn id="421" presetID="10" presetClass="entr" presetSubtype="0" fill="hold" grpId="8" nodeType="withEffect">
                                  <p:stCondLst>
                                    <p:cond delay="0"/>
                                  </p:stCondLst>
                                  <p:childTnLst>
                                    <p:set>
                                      <p:cBhvr>
                                        <p:cTn id="422" dur="1" fill="hold">
                                          <p:stCondLst>
                                            <p:cond delay="0"/>
                                          </p:stCondLst>
                                        </p:cTn>
                                        <p:tgtEl>
                                          <p:spTgt spid="24"/>
                                        </p:tgtEl>
                                        <p:attrNameLst>
                                          <p:attrName>style.visibility</p:attrName>
                                        </p:attrNameLst>
                                      </p:cBhvr>
                                      <p:to>
                                        <p:strVal val="visible"/>
                                      </p:to>
                                    </p:set>
                                    <p:animEffect transition="in" filter="fade">
                                      <p:cBhvr>
                                        <p:cTn id="423" dur="500"/>
                                        <p:tgtEl>
                                          <p:spTgt spid="24"/>
                                        </p:tgtEl>
                                      </p:cBhvr>
                                    </p:animEffect>
                                  </p:childTnLst>
                                </p:cTn>
                              </p:par>
                            </p:childTnLst>
                          </p:cTn>
                        </p:par>
                      </p:childTnLst>
                    </p:cTn>
                  </p:par>
                </p:childTnLst>
              </p:cTn>
              <p:nextCondLst>
                <p:cond evt="onClick" delay="0">
                  <p:tgtEl>
                    <p:spTgt spid="59"/>
                  </p:tgtEl>
                </p:cond>
              </p:nextCondLst>
            </p:seq>
            <p:seq concurrent="1" nextAc="seek">
              <p:cTn id="424" restart="whenNotActive" fill="hold" evtFilter="cancelBubble" nodeType="interactiveSeq">
                <p:stCondLst>
                  <p:cond evt="onClick" delay="0">
                    <p:tgtEl>
                      <p:spTgt spid="60"/>
                    </p:tgtEl>
                  </p:cond>
                </p:stCondLst>
                <p:endSync evt="end" delay="0">
                  <p:rtn val="all"/>
                </p:endSync>
                <p:childTnLst>
                  <p:par>
                    <p:cTn id="425" fill="hold">
                      <p:stCondLst>
                        <p:cond delay="0"/>
                      </p:stCondLst>
                      <p:childTnLst>
                        <p:par>
                          <p:cTn id="426" fill="hold">
                            <p:stCondLst>
                              <p:cond delay="0"/>
                            </p:stCondLst>
                            <p:childTnLst>
                              <p:par>
                                <p:cTn id="427" presetID="1" presetClass="exit" presetSubtype="0" fill="hold" grpId="0" nodeType="clickEffect">
                                  <p:stCondLst>
                                    <p:cond delay="0"/>
                                  </p:stCondLst>
                                  <p:childTnLst>
                                    <p:set>
                                      <p:cBhvr>
                                        <p:cTn id="428" dur="1" fill="hold">
                                          <p:stCondLst>
                                            <p:cond delay="0"/>
                                          </p:stCondLst>
                                        </p:cTn>
                                        <p:tgtEl>
                                          <p:spTgt spid="60"/>
                                        </p:tgtEl>
                                        <p:attrNameLst>
                                          <p:attrName>style.visibility</p:attrName>
                                        </p:attrNameLst>
                                      </p:cBhvr>
                                      <p:to>
                                        <p:strVal val="hidden"/>
                                      </p:to>
                                    </p:set>
                                  </p:childTnLst>
                                </p:cTn>
                              </p:par>
                              <p:par>
                                <p:cTn id="429" presetID="1" presetClass="exit" presetSubtype="0" fill="hold" grpId="5" nodeType="withEffect">
                                  <p:stCondLst>
                                    <p:cond delay="0"/>
                                  </p:stCondLst>
                                  <p:childTnLst>
                                    <p:set>
                                      <p:cBhvr>
                                        <p:cTn id="430" dur="1" fill="hold">
                                          <p:stCondLst>
                                            <p:cond delay="0"/>
                                          </p:stCondLst>
                                        </p:cTn>
                                        <p:tgtEl>
                                          <p:spTgt spid="16"/>
                                        </p:tgtEl>
                                        <p:attrNameLst>
                                          <p:attrName>style.visibility</p:attrName>
                                        </p:attrNameLst>
                                      </p:cBhvr>
                                      <p:to>
                                        <p:strVal val="hidden"/>
                                      </p:to>
                                    </p:set>
                                  </p:childTnLst>
                                </p:cTn>
                              </p:par>
                              <p:par>
                                <p:cTn id="431" presetID="10" presetClass="entr" presetSubtype="0" fill="hold" grpId="9" nodeType="withEffect">
                                  <p:stCondLst>
                                    <p:cond delay="0"/>
                                  </p:stCondLst>
                                  <p:childTnLst>
                                    <p:set>
                                      <p:cBhvr>
                                        <p:cTn id="432" dur="1" fill="hold">
                                          <p:stCondLst>
                                            <p:cond delay="0"/>
                                          </p:stCondLst>
                                        </p:cTn>
                                        <p:tgtEl>
                                          <p:spTgt spid="24"/>
                                        </p:tgtEl>
                                        <p:attrNameLst>
                                          <p:attrName>style.visibility</p:attrName>
                                        </p:attrNameLst>
                                      </p:cBhvr>
                                      <p:to>
                                        <p:strVal val="visible"/>
                                      </p:to>
                                    </p:set>
                                    <p:animEffect transition="in" filter="fade">
                                      <p:cBhvr>
                                        <p:cTn id="433" dur="500"/>
                                        <p:tgtEl>
                                          <p:spTgt spid="24"/>
                                        </p:tgtEl>
                                      </p:cBhvr>
                                    </p:animEffect>
                                  </p:childTnLst>
                                </p:cTn>
                              </p:par>
                            </p:childTnLst>
                          </p:cTn>
                        </p:par>
                      </p:childTnLst>
                    </p:cTn>
                  </p:par>
                </p:childTnLst>
              </p:cTn>
              <p:nextCondLst>
                <p:cond evt="onClick" delay="0">
                  <p:tgtEl>
                    <p:spTgt spid="60"/>
                  </p:tgtEl>
                </p:cond>
              </p:nextCondLst>
            </p:seq>
            <p:seq concurrent="1" nextAc="seek">
              <p:cTn id="434" restart="whenNotActive" fill="hold" evtFilter="cancelBubble" nodeType="interactiveSeq">
                <p:stCondLst>
                  <p:cond evt="onClick" delay="0">
                    <p:tgtEl>
                      <p:spTgt spid="61"/>
                    </p:tgtEl>
                  </p:cond>
                </p:stCondLst>
                <p:endSync evt="end" delay="0">
                  <p:rtn val="all"/>
                </p:endSync>
                <p:childTnLst>
                  <p:par>
                    <p:cTn id="435" fill="hold">
                      <p:stCondLst>
                        <p:cond delay="0"/>
                      </p:stCondLst>
                      <p:childTnLst>
                        <p:par>
                          <p:cTn id="436" fill="hold">
                            <p:stCondLst>
                              <p:cond delay="0"/>
                            </p:stCondLst>
                            <p:childTnLst>
                              <p:par>
                                <p:cTn id="437" presetID="1" presetClass="exit" presetSubtype="0" fill="hold" grpId="1" nodeType="clickEffect">
                                  <p:stCondLst>
                                    <p:cond delay="0"/>
                                  </p:stCondLst>
                                  <p:childTnLst>
                                    <p:set>
                                      <p:cBhvr>
                                        <p:cTn id="438" dur="1" fill="hold">
                                          <p:stCondLst>
                                            <p:cond delay="0"/>
                                          </p:stCondLst>
                                        </p:cTn>
                                        <p:tgtEl>
                                          <p:spTgt spid="61"/>
                                        </p:tgtEl>
                                        <p:attrNameLst>
                                          <p:attrName>style.visibility</p:attrName>
                                        </p:attrNameLst>
                                      </p:cBhvr>
                                      <p:to>
                                        <p:strVal val="hidden"/>
                                      </p:to>
                                    </p:set>
                                  </p:childTnLst>
                                </p:cTn>
                              </p:par>
                              <p:par>
                                <p:cTn id="439" presetID="10" presetClass="entr" presetSubtype="0" fill="hold" grpId="10" nodeType="withEffect">
                                  <p:stCondLst>
                                    <p:cond delay="0"/>
                                  </p:stCondLst>
                                  <p:childTnLst>
                                    <p:set>
                                      <p:cBhvr>
                                        <p:cTn id="440" dur="1" fill="hold">
                                          <p:stCondLst>
                                            <p:cond delay="0"/>
                                          </p:stCondLst>
                                        </p:cTn>
                                        <p:tgtEl>
                                          <p:spTgt spid="24"/>
                                        </p:tgtEl>
                                        <p:attrNameLst>
                                          <p:attrName>style.visibility</p:attrName>
                                        </p:attrNameLst>
                                      </p:cBhvr>
                                      <p:to>
                                        <p:strVal val="visible"/>
                                      </p:to>
                                    </p:set>
                                    <p:animEffect transition="in" filter="fade">
                                      <p:cBhvr>
                                        <p:cTn id="441" dur="500"/>
                                        <p:tgtEl>
                                          <p:spTgt spid="24"/>
                                        </p:tgtEl>
                                      </p:cBhvr>
                                    </p:animEffect>
                                  </p:childTnLst>
                                </p:cTn>
                              </p:par>
                            </p:childTnLst>
                          </p:cTn>
                        </p:par>
                      </p:childTnLst>
                    </p:cTn>
                  </p:par>
                </p:childTnLst>
              </p:cTn>
              <p:nextCondLst>
                <p:cond evt="onClick" delay="0">
                  <p:tgtEl>
                    <p:spTgt spid="61"/>
                  </p:tgtEl>
                </p:cond>
              </p:nextCondLst>
            </p:seq>
            <p:seq concurrent="1" nextAc="seek">
              <p:cTn id="442" restart="whenNotActive" fill="hold" evtFilter="cancelBubble" nodeType="interactiveSeq">
                <p:stCondLst>
                  <p:cond evt="onClick" delay="0">
                    <p:tgtEl>
                      <p:spTgt spid="62"/>
                    </p:tgtEl>
                  </p:cond>
                </p:stCondLst>
                <p:endSync evt="end" delay="0">
                  <p:rtn val="all"/>
                </p:endSync>
                <p:childTnLst>
                  <p:par>
                    <p:cTn id="443" fill="hold">
                      <p:stCondLst>
                        <p:cond delay="0"/>
                      </p:stCondLst>
                      <p:childTnLst>
                        <p:par>
                          <p:cTn id="444" fill="hold">
                            <p:stCondLst>
                              <p:cond delay="0"/>
                            </p:stCondLst>
                            <p:childTnLst>
                              <p:par>
                                <p:cTn id="445" presetID="1" presetClass="exit" presetSubtype="0" fill="hold" grpId="1" nodeType="clickEffect">
                                  <p:stCondLst>
                                    <p:cond delay="0"/>
                                  </p:stCondLst>
                                  <p:childTnLst>
                                    <p:set>
                                      <p:cBhvr>
                                        <p:cTn id="446" dur="1" fill="hold">
                                          <p:stCondLst>
                                            <p:cond delay="0"/>
                                          </p:stCondLst>
                                        </p:cTn>
                                        <p:tgtEl>
                                          <p:spTgt spid="62"/>
                                        </p:tgtEl>
                                        <p:attrNameLst>
                                          <p:attrName>style.visibility</p:attrName>
                                        </p:attrNameLst>
                                      </p:cBhvr>
                                      <p:to>
                                        <p:strVal val="hidden"/>
                                      </p:to>
                                    </p:set>
                                  </p:childTnLst>
                                </p:cTn>
                              </p:par>
                              <p:par>
                                <p:cTn id="447" presetID="10" presetClass="entr" presetSubtype="0" fill="hold" grpId="11" nodeType="withEffect">
                                  <p:stCondLst>
                                    <p:cond delay="0"/>
                                  </p:stCondLst>
                                  <p:childTnLst>
                                    <p:set>
                                      <p:cBhvr>
                                        <p:cTn id="448" dur="1" fill="hold">
                                          <p:stCondLst>
                                            <p:cond delay="0"/>
                                          </p:stCondLst>
                                        </p:cTn>
                                        <p:tgtEl>
                                          <p:spTgt spid="24"/>
                                        </p:tgtEl>
                                        <p:attrNameLst>
                                          <p:attrName>style.visibility</p:attrName>
                                        </p:attrNameLst>
                                      </p:cBhvr>
                                      <p:to>
                                        <p:strVal val="visible"/>
                                      </p:to>
                                    </p:set>
                                    <p:animEffect transition="in" filter="fade">
                                      <p:cBhvr>
                                        <p:cTn id="449" dur="500"/>
                                        <p:tgtEl>
                                          <p:spTgt spid="24"/>
                                        </p:tgtEl>
                                      </p:cBhvr>
                                    </p:animEffect>
                                  </p:childTnLst>
                                </p:cTn>
                              </p:par>
                            </p:childTnLst>
                          </p:cTn>
                        </p:par>
                      </p:childTnLst>
                    </p:cTn>
                  </p:par>
                </p:childTnLst>
              </p:cTn>
              <p:nextCondLst>
                <p:cond evt="onClick" delay="0">
                  <p:tgtEl>
                    <p:spTgt spid="62"/>
                  </p:tgtEl>
                </p:cond>
              </p:nextCondLst>
            </p:seq>
            <p:seq concurrent="1" nextAc="seek">
              <p:cTn id="450" restart="whenNotActive" fill="hold" evtFilter="cancelBubble" nodeType="interactiveSeq">
                <p:stCondLst>
                  <p:cond evt="onClick" delay="0">
                    <p:tgtEl>
                      <p:spTgt spid="68"/>
                    </p:tgtEl>
                  </p:cond>
                </p:stCondLst>
                <p:endSync evt="end" delay="0">
                  <p:rtn val="all"/>
                </p:endSync>
                <p:childTnLst>
                  <p:par>
                    <p:cTn id="451" fill="hold">
                      <p:stCondLst>
                        <p:cond delay="0"/>
                      </p:stCondLst>
                      <p:childTnLst>
                        <p:par>
                          <p:cTn id="452" fill="hold">
                            <p:stCondLst>
                              <p:cond delay="0"/>
                            </p:stCondLst>
                            <p:childTnLst>
                              <p:par>
                                <p:cTn id="453" presetID="10" presetClass="exit" presetSubtype="0" fill="hold" grpId="0" nodeType="clickEffect">
                                  <p:stCondLst>
                                    <p:cond delay="0"/>
                                  </p:stCondLst>
                                  <p:childTnLst>
                                    <p:animEffect transition="out" filter="fade">
                                      <p:cBhvr>
                                        <p:cTn id="454" dur="500"/>
                                        <p:tgtEl>
                                          <p:spTgt spid="67"/>
                                        </p:tgtEl>
                                      </p:cBhvr>
                                    </p:animEffect>
                                    <p:set>
                                      <p:cBhvr>
                                        <p:cTn id="455" dur="1" fill="hold">
                                          <p:stCondLst>
                                            <p:cond delay="499"/>
                                          </p:stCondLst>
                                        </p:cTn>
                                        <p:tgtEl>
                                          <p:spTgt spid="67"/>
                                        </p:tgtEl>
                                        <p:attrNameLst>
                                          <p:attrName>style.visibility</p:attrName>
                                        </p:attrNameLst>
                                      </p:cBhvr>
                                      <p:to>
                                        <p:strVal val="hidden"/>
                                      </p:to>
                                    </p:set>
                                  </p:childTnLst>
                                </p:cTn>
                              </p:par>
                            </p:childTnLst>
                          </p:cTn>
                        </p:par>
                      </p:childTnLst>
                    </p:cTn>
                  </p:par>
                  <p:par>
                    <p:cTn id="456" fill="hold">
                      <p:stCondLst>
                        <p:cond delay="indefinite"/>
                      </p:stCondLst>
                      <p:childTnLst>
                        <p:par>
                          <p:cTn id="457" fill="hold">
                            <p:stCondLst>
                              <p:cond delay="0"/>
                            </p:stCondLst>
                            <p:childTnLst>
                              <p:par>
                                <p:cTn id="458" presetID="10" presetClass="entr" presetSubtype="0" fill="hold" grpId="1" nodeType="clickEffect">
                                  <p:stCondLst>
                                    <p:cond delay="0"/>
                                  </p:stCondLst>
                                  <p:childTnLst>
                                    <p:set>
                                      <p:cBhvr>
                                        <p:cTn id="459" dur="1" fill="hold">
                                          <p:stCondLst>
                                            <p:cond delay="0"/>
                                          </p:stCondLst>
                                        </p:cTn>
                                        <p:tgtEl>
                                          <p:spTgt spid="67"/>
                                        </p:tgtEl>
                                        <p:attrNameLst>
                                          <p:attrName>style.visibility</p:attrName>
                                        </p:attrNameLst>
                                      </p:cBhvr>
                                      <p:to>
                                        <p:strVal val="visible"/>
                                      </p:to>
                                    </p:set>
                                    <p:animEffect transition="in" filter="fade">
                                      <p:cBhvr>
                                        <p:cTn id="460" dur="500"/>
                                        <p:tgtEl>
                                          <p:spTgt spid="67"/>
                                        </p:tgtEl>
                                      </p:cBhvr>
                                    </p:animEffect>
                                  </p:childTnLst>
                                </p:cTn>
                              </p:par>
                            </p:childTnLst>
                          </p:cTn>
                        </p:par>
                      </p:childTnLst>
                    </p:cTn>
                  </p:par>
                </p:childTnLst>
              </p:cTn>
              <p:nextCondLst>
                <p:cond evt="onClick" delay="0">
                  <p:tgtEl>
                    <p:spTgt spid="68"/>
                  </p:tgtEl>
                </p:cond>
              </p:nextCondLst>
            </p:seq>
            <p:seq concurrent="1" nextAc="seek">
              <p:cTn id="461" restart="whenNotActive" fill="hold" evtFilter="cancelBubble" nodeType="interactiveSeq">
                <p:stCondLst>
                  <p:cond evt="onClick" delay="0">
                    <p:tgtEl>
                      <p:spTgt spid="69"/>
                    </p:tgtEl>
                  </p:cond>
                </p:stCondLst>
                <p:endSync evt="end" delay="0">
                  <p:rtn val="all"/>
                </p:endSync>
                <p:childTnLst>
                  <p:par>
                    <p:cTn id="462" fill="hold">
                      <p:stCondLst>
                        <p:cond delay="0"/>
                      </p:stCondLst>
                      <p:childTnLst>
                        <p:par>
                          <p:cTn id="463" fill="hold">
                            <p:stCondLst>
                              <p:cond delay="0"/>
                            </p:stCondLst>
                            <p:childTnLst>
                              <p:par>
                                <p:cTn id="464" presetID="1" presetClass="entr" presetSubtype="0" fill="hold" grpId="0" nodeType="clickEffect">
                                  <p:stCondLst>
                                    <p:cond delay="0"/>
                                  </p:stCondLst>
                                  <p:childTnLst>
                                    <p:set>
                                      <p:cBhvr>
                                        <p:cTn id="465" dur="1" fill="hold">
                                          <p:stCondLst>
                                            <p:cond delay="0"/>
                                          </p:stCondLst>
                                        </p:cTn>
                                        <p:tgtEl>
                                          <p:spTgt spid="75"/>
                                        </p:tgtEl>
                                        <p:attrNameLst>
                                          <p:attrName>style.visibility</p:attrName>
                                        </p:attrNameLst>
                                      </p:cBhvr>
                                      <p:to>
                                        <p:strVal val="visible"/>
                                      </p:to>
                                    </p:set>
                                  </p:childTnLst>
                                </p:cTn>
                              </p:par>
                              <p:par>
                                <p:cTn id="466" presetID="1" presetClass="entr" presetSubtype="0" fill="hold" grpId="0" nodeType="withEffect">
                                  <p:stCondLst>
                                    <p:cond delay="0"/>
                                  </p:stCondLst>
                                  <p:childTnLst>
                                    <p:set>
                                      <p:cBhvr>
                                        <p:cTn id="467" dur="1" fill="hold">
                                          <p:stCondLst>
                                            <p:cond delay="0"/>
                                          </p:stCondLst>
                                        </p:cTn>
                                        <p:tgtEl>
                                          <p:spTgt spid="86"/>
                                        </p:tgtEl>
                                        <p:attrNameLst>
                                          <p:attrName>style.visibility</p:attrName>
                                        </p:attrNameLst>
                                      </p:cBhvr>
                                      <p:to>
                                        <p:strVal val="visible"/>
                                      </p:to>
                                    </p:set>
                                  </p:childTnLst>
                                </p:cTn>
                              </p:par>
                              <p:par>
                                <p:cTn id="468" presetID="10" presetClass="exit" presetSubtype="0" fill="hold" grpId="5" nodeType="withEffect">
                                  <p:stCondLst>
                                    <p:cond delay="0"/>
                                  </p:stCondLst>
                                  <p:childTnLst>
                                    <p:animEffect transition="out" filter="fade">
                                      <p:cBhvr>
                                        <p:cTn id="469" dur="500"/>
                                        <p:tgtEl>
                                          <p:spTgt spid="91"/>
                                        </p:tgtEl>
                                      </p:cBhvr>
                                    </p:animEffect>
                                    <p:set>
                                      <p:cBhvr>
                                        <p:cTn id="470"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69"/>
                  </p:tgtEl>
                </p:cond>
              </p:nextCondLst>
            </p:seq>
            <p:seq concurrent="1" nextAc="seek">
              <p:cTn id="471" restart="whenNotActive" fill="hold" evtFilter="cancelBubble" nodeType="interactiveSeq">
                <p:stCondLst>
                  <p:cond evt="onClick" delay="0">
                    <p:tgtEl>
                      <p:spTgt spid="70"/>
                    </p:tgtEl>
                  </p:cond>
                </p:stCondLst>
                <p:endSync evt="end" delay="0">
                  <p:rtn val="all"/>
                </p:endSync>
                <p:childTnLst>
                  <p:par>
                    <p:cTn id="472" fill="hold">
                      <p:stCondLst>
                        <p:cond delay="0"/>
                      </p:stCondLst>
                      <p:childTnLst>
                        <p:par>
                          <p:cTn id="473" fill="hold">
                            <p:stCondLst>
                              <p:cond delay="0"/>
                            </p:stCondLst>
                            <p:childTnLst>
                              <p:par>
                                <p:cTn id="474" presetID="1" presetClass="entr" presetSubtype="0" fill="hold" grpId="0" nodeType="clickEffect">
                                  <p:stCondLst>
                                    <p:cond delay="0"/>
                                  </p:stCondLst>
                                  <p:childTnLst>
                                    <p:set>
                                      <p:cBhvr>
                                        <p:cTn id="475" dur="1" fill="hold">
                                          <p:stCondLst>
                                            <p:cond delay="0"/>
                                          </p:stCondLst>
                                        </p:cTn>
                                        <p:tgtEl>
                                          <p:spTgt spid="76"/>
                                        </p:tgtEl>
                                        <p:attrNameLst>
                                          <p:attrName>style.visibility</p:attrName>
                                        </p:attrNameLst>
                                      </p:cBhvr>
                                      <p:to>
                                        <p:strVal val="visible"/>
                                      </p:to>
                                    </p:set>
                                  </p:childTnLst>
                                </p:cTn>
                              </p:par>
                              <p:par>
                                <p:cTn id="476" presetID="1" presetClass="entr" presetSubtype="0" fill="hold" grpId="2" nodeType="withEffect">
                                  <p:stCondLst>
                                    <p:cond delay="0"/>
                                  </p:stCondLst>
                                  <p:childTnLst>
                                    <p:set>
                                      <p:cBhvr>
                                        <p:cTn id="477" dur="1" fill="hold">
                                          <p:stCondLst>
                                            <p:cond delay="0"/>
                                          </p:stCondLst>
                                        </p:cTn>
                                        <p:tgtEl>
                                          <p:spTgt spid="84"/>
                                        </p:tgtEl>
                                        <p:attrNameLst>
                                          <p:attrName>style.visibility</p:attrName>
                                        </p:attrNameLst>
                                      </p:cBhvr>
                                      <p:to>
                                        <p:strVal val="visible"/>
                                      </p:to>
                                    </p:set>
                                  </p:childTnLst>
                                </p:cTn>
                              </p:par>
                              <p:par>
                                <p:cTn id="478" presetID="10" presetClass="exit" presetSubtype="0" fill="hold" grpId="4" nodeType="withEffect">
                                  <p:stCondLst>
                                    <p:cond delay="0"/>
                                  </p:stCondLst>
                                  <p:childTnLst>
                                    <p:animEffect transition="out" filter="fade">
                                      <p:cBhvr>
                                        <p:cTn id="479" dur="500"/>
                                        <p:tgtEl>
                                          <p:spTgt spid="91"/>
                                        </p:tgtEl>
                                      </p:cBhvr>
                                    </p:animEffect>
                                    <p:set>
                                      <p:cBhvr>
                                        <p:cTn id="480"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0"/>
                  </p:tgtEl>
                </p:cond>
              </p:nextCondLst>
            </p:seq>
            <p:seq concurrent="1" nextAc="seek">
              <p:cTn id="481" restart="whenNotActive" fill="hold" evtFilter="cancelBubble" nodeType="interactiveSeq">
                <p:stCondLst>
                  <p:cond evt="onClick" delay="0">
                    <p:tgtEl>
                      <p:spTgt spid="71"/>
                    </p:tgtEl>
                  </p:cond>
                </p:stCondLst>
                <p:endSync evt="end" delay="0">
                  <p:rtn val="all"/>
                </p:endSync>
                <p:childTnLst>
                  <p:par>
                    <p:cTn id="482" fill="hold">
                      <p:stCondLst>
                        <p:cond delay="0"/>
                      </p:stCondLst>
                      <p:childTnLst>
                        <p:par>
                          <p:cTn id="483" fill="hold">
                            <p:stCondLst>
                              <p:cond delay="0"/>
                            </p:stCondLst>
                            <p:childTnLst>
                              <p:par>
                                <p:cTn id="484" presetID="1" presetClass="entr" presetSubtype="0" fill="hold" grpId="1" nodeType="clickEffect">
                                  <p:stCondLst>
                                    <p:cond delay="0"/>
                                  </p:stCondLst>
                                  <p:childTnLst>
                                    <p:set>
                                      <p:cBhvr>
                                        <p:cTn id="485" dur="1" fill="hold">
                                          <p:stCondLst>
                                            <p:cond delay="0"/>
                                          </p:stCondLst>
                                        </p:cTn>
                                        <p:tgtEl>
                                          <p:spTgt spid="77"/>
                                        </p:tgtEl>
                                        <p:attrNameLst>
                                          <p:attrName>style.visibility</p:attrName>
                                        </p:attrNameLst>
                                      </p:cBhvr>
                                      <p:to>
                                        <p:strVal val="visible"/>
                                      </p:to>
                                    </p:set>
                                  </p:childTnLst>
                                </p:cTn>
                              </p:par>
                              <p:par>
                                <p:cTn id="486" presetID="1" presetClass="entr" presetSubtype="0" fill="hold" grpId="1" nodeType="withEffect">
                                  <p:stCondLst>
                                    <p:cond delay="0"/>
                                  </p:stCondLst>
                                  <p:childTnLst>
                                    <p:set>
                                      <p:cBhvr>
                                        <p:cTn id="487" dur="1" fill="hold">
                                          <p:stCondLst>
                                            <p:cond delay="0"/>
                                          </p:stCondLst>
                                        </p:cTn>
                                        <p:tgtEl>
                                          <p:spTgt spid="84"/>
                                        </p:tgtEl>
                                        <p:attrNameLst>
                                          <p:attrName>style.visibility</p:attrName>
                                        </p:attrNameLst>
                                      </p:cBhvr>
                                      <p:to>
                                        <p:strVal val="visible"/>
                                      </p:to>
                                    </p:set>
                                  </p:childTnLst>
                                </p:cTn>
                              </p:par>
                              <p:par>
                                <p:cTn id="488" presetID="10" presetClass="exit" presetSubtype="0" fill="hold" grpId="3" nodeType="withEffect">
                                  <p:stCondLst>
                                    <p:cond delay="0"/>
                                  </p:stCondLst>
                                  <p:childTnLst>
                                    <p:animEffect transition="out" filter="fade">
                                      <p:cBhvr>
                                        <p:cTn id="489" dur="500"/>
                                        <p:tgtEl>
                                          <p:spTgt spid="91"/>
                                        </p:tgtEl>
                                      </p:cBhvr>
                                    </p:animEffect>
                                    <p:set>
                                      <p:cBhvr>
                                        <p:cTn id="490"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1"/>
                  </p:tgtEl>
                </p:cond>
              </p:nextCondLst>
            </p:seq>
            <p:seq concurrent="1" nextAc="seek">
              <p:cTn id="491" restart="whenNotActive" fill="hold" evtFilter="cancelBubble" nodeType="interactiveSeq">
                <p:stCondLst>
                  <p:cond evt="onClick" delay="0">
                    <p:tgtEl>
                      <p:spTgt spid="73"/>
                    </p:tgtEl>
                  </p:cond>
                </p:stCondLst>
                <p:endSync evt="end" delay="0">
                  <p:rtn val="all"/>
                </p:endSync>
                <p:childTnLst>
                  <p:par>
                    <p:cTn id="492" fill="hold">
                      <p:stCondLst>
                        <p:cond delay="0"/>
                      </p:stCondLst>
                      <p:childTnLst>
                        <p:par>
                          <p:cTn id="493" fill="hold">
                            <p:stCondLst>
                              <p:cond delay="0"/>
                            </p:stCondLst>
                            <p:childTnLst>
                              <p:par>
                                <p:cTn id="494" presetID="1" presetClass="entr" presetSubtype="0" fill="hold" grpId="0" nodeType="clickEffect">
                                  <p:stCondLst>
                                    <p:cond delay="0"/>
                                  </p:stCondLst>
                                  <p:childTnLst>
                                    <p:set>
                                      <p:cBhvr>
                                        <p:cTn id="495" dur="1" fill="hold">
                                          <p:stCondLst>
                                            <p:cond delay="0"/>
                                          </p:stCondLst>
                                        </p:cTn>
                                        <p:tgtEl>
                                          <p:spTgt spid="79"/>
                                        </p:tgtEl>
                                        <p:attrNameLst>
                                          <p:attrName>style.visibility</p:attrName>
                                        </p:attrNameLst>
                                      </p:cBhvr>
                                      <p:to>
                                        <p:strVal val="visible"/>
                                      </p:to>
                                    </p:set>
                                  </p:childTnLst>
                                </p:cTn>
                              </p:par>
                              <p:par>
                                <p:cTn id="496" presetID="10" presetClass="exit" presetSubtype="0" fill="hold" grpId="2" nodeType="withEffect">
                                  <p:stCondLst>
                                    <p:cond delay="0"/>
                                  </p:stCondLst>
                                  <p:childTnLst>
                                    <p:animEffect transition="out" filter="fade">
                                      <p:cBhvr>
                                        <p:cTn id="497" dur="500"/>
                                        <p:tgtEl>
                                          <p:spTgt spid="91"/>
                                        </p:tgtEl>
                                      </p:cBhvr>
                                    </p:animEffect>
                                    <p:set>
                                      <p:cBhvr>
                                        <p:cTn id="498"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3"/>
                  </p:tgtEl>
                </p:cond>
              </p:nextCondLst>
            </p:seq>
            <p:seq concurrent="1" nextAc="seek">
              <p:cTn id="499" restart="whenNotActive" fill="hold" evtFilter="cancelBubble" nodeType="interactiveSeq">
                <p:stCondLst>
                  <p:cond evt="onClick" delay="0">
                    <p:tgtEl>
                      <p:spTgt spid="74"/>
                    </p:tgtEl>
                  </p:cond>
                </p:stCondLst>
                <p:endSync evt="end" delay="0">
                  <p:rtn val="all"/>
                </p:endSync>
                <p:childTnLst>
                  <p:par>
                    <p:cTn id="500" fill="hold">
                      <p:stCondLst>
                        <p:cond delay="0"/>
                      </p:stCondLst>
                      <p:childTnLst>
                        <p:par>
                          <p:cTn id="501" fill="hold">
                            <p:stCondLst>
                              <p:cond delay="0"/>
                            </p:stCondLst>
                            <p:childTnLst>
                              <p:par>
                                <p:cTn id="502" presetID="1" presetClass="entr" presetSubtype="0" fill="hold" grpId="0" nodeType="clickEffect">
                                  <p:stCondLst>
                                    <p:cond delay="0"/>
                                  </p:stCondLst>
                                  <p:childTnLst>
                                    <p:set>
                                      <p:cBhvr>
                                        <p:cTn id="503" dur="1" fill="hold">
                                          <p:stCondLst>
                                            <p:cond delay="0"/>
                                          </p:stCondLst>
                                        </p:cTn>
                                        <p:tgtEl>
                                          <p:spTgt spid="80"/>
                                        </p:tgtEl>
                                        <p:attrNameLst>
                                          <p:attrName>style.visibility</p:attrName>
                                        </p:attrNameLst>
                                      </p:cBhvr>
                                      <p:to>
                                        <p:strVal val="visible"/>
                                      </p:to>
                                    </p:set>
                                  </p:childTnLst>
                                </p:cTn>
                              </p:par>
                              <p:par>
                                <p:cTn id="504" presetID="1" presetClass="entr" presetSubtype="0" fill="hold" grpId="0" nodeType="withEffect">
                                  <p:stCondLst>
                                    <p:cond delay="0"/>
                                  </p:stCondLst>
                                  <p:childTnLst>
                                    <p:set>
                                      <p:cBhvr>
                                        <p:cTn id="505" dur="1" fill="hold">
                                          <p:stCondLst>
                                            <p:cond delay="0"/>
                                          </p:stCondLst>
                                        </p:cTn>
                                        <p:tgtEl>
                                          <p:spTgt spid="84"/>
                                        </p:tgtEl>
                                        <p:attrNameLst>
                                          <p:attrName>style.visibility</p:attrName>
                                        </p:attrNameLst>
                                      </p:cBhvr>
                                      <p:to>
                                        <p:strVal val="visible"/>
                                      </p:to>
                                    </p:set>
                                  </p:childTnLst>
                                </p:cTn>
                              </p:par>
                              <p:par>
                                <p:cTn id="506" presetID="10" presetClass="exit" presetSubtype="0" fill="hold" grpId="1" nodeType="withEffect">
                                  <p:stCondLst>
                                    <p:cond delay="0"/>
                                  </p:stCondLst>
                                  <p:childTnLst>
                                    <p:animEffect transition="out" filter="fade">
                                      <p:cBhvr>
                                        <p:cTn id="507" dur="500"/>
                                        <p:tgtEl>
                                          <p:spTgt spid="91"/>
                                        </p:tgtEl>
                                      </p:cBhvr>
                                    </p:animEffect>
                                    <p:set>
                                      <p:cBhvr>
                                        <p:cTn id="508"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4"/>
                  </p:tgtEl>
                </p:cond>
              </p:nextCondLst>
            </p:seq>
            <p:seq concurrent="1" nextAc="seek">
              <p:cTn id="509" restart="whenNotActive" fill="hold" evtFilter="cancelBubble" nodeType="interactiveSeq">
                <p:stCondLst>
                  <p:cond evt="onClick" delay="0">
                    <p:tgtEl>
                      <p:spTgt spid="72"/>
                    </p:tgtEl>
                  </p:cond>
                </p:stCondLst>
                <p:endSync evt="end" delay="0">
                  <p:rtn val="all"/>
                </p:endSync>
                <p:childTnLst>
                  <p:par>
                    <p:cTn id="510" fill="hold">
                      <p:stCondLst>
                        <p:cond delay="0"/>
                      </p:stCondLst>
                      <p:childTnLst>
                        <p:par>
                          <p:cTn id="511" fill="hold">
                            <p:stCondLst>
                              <p:cond delay="0"/>
                            </p:stCondLst>
                            <p:childTnLst>
                              <p:par>
                                <p:cTn id="512" presetID="1" presetClass="entr" presetSubtype="0" fill="hold" grpId="0" nodeType="clickEffect">
                                  <p:stCondLst>
                                    <p:cond delay="0"/>
                                  </p:stCondLst>
                                  <p:childTnLst>
                                    <p:set>
                                      <p:cBhvr>
                                        <p:cTn id="513" dur="1" fill="hold">
                                          <p:stCondLst>
                                            <p:cond delay="0"/>
                                          </p:stCondLst>
                                        </p:cTn>
                                        <p:tgtEl>
                                          <p:spTgt spid="78"/>
                                        </p:tgtEl>
                                        <p:attrNameLst>
                                          <p:attrName>style.visibility</p:attrName>
                                        </p:attrNameLst>
                                      </p:cBhvr>
                                      <p:to>
                                        <p:strVal val="visible"/>
                                      </p:to>
                                    </p:set>
                                  </p:childTnLst>
                                </p:cTn>
                              </p:par>
                              <p:par>
                                <p:cTn id="514" presetID="10" presetClass="exit" presetSubtype="0" fill="hold" grpId="0" nodeType="withEffect">
                                  <p:stCondLst>
                                    <p:cond delay="0"/>
                                  </p:stCondLst>
                                  <p:childTnLst>
                                    <p:animEffect transition="out" filter="fade">
                                      <p:cBhvr>
                                        <p:cTn id="515" dur="500"/>
                                        <p:tgtEl>
                                          <p:spTgt spid="91"/>
                                        </p:tgtEl>
                                      </p:cBhvr>
                                    </p:animEffect>
                                    <p:set>
                                      <p:cBhvr>
                                        <p:cTn id="516" dur="1" fill="hold">
                                          <p:stCondLst>
                                            <p:cond delay="499"/>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72"/>
                  </p:tgtEl>
                </p:cond>
              </p:nextCondLst>
            </p:seq>
            <p:seq concurrent="1" nextAc="seek">
              <p:cTn id="517" restart="whenNotActive" fill="hold" evtFilter="cancelBubble" nodeType="interactiveSeq">
                <p:stCondLst>
                  <p:cond evt="onClick" delay="0">
                    <p:tgtEl>
                      <p:spTgt spid="80"/>
                    </p:tgtEl>
                  </p:cond>
                </p:stCondLst>
                <p:endSync evt="end" delay="0">
                  <p:rtn val="all"/>
                </p:endSync>
                <p:childTnLst>
                  <p:par>
                    <p:cTn id="518" fill="hold">
                      <p:stCondLst>
                        <p:cond delay="0"/>
                      </p:stCondLst>
                      <p:childTnLst>
                        <p:par>
                          <p:cTn id="519" fill="hold">
                            <p:stCondLst>
                              <p:cond delay="0"/>
                            </p:stCondLst>
                            <p:childTnLst>
                              <p:par>
                                <p:cTn id="520" presetID="1" presetClass="exit" presetSubtype="0" fill="hold" grpId="1" nodeType="clickEffect">
                                  <p:stCondLst>
                                    <p:cond delay="0"/>
                                  </p:stCondLst>
                                  <p:childTnLst>
                                    <p:set>
                                      <p:cBhvr>
                                        <p:cTn id="521" dur="1" fill="hold">
                                          <p:stCondLst>
                                            <p:cond delay="0"/>
                                          </p:stCondLst>
                                        </p:cTn>
                                        <p:tgtEl>
                                          <p:spTgt spid="80"/>
                                        </p:tgtEl>
                                        <p:attrNameLst>
                                          <p:attrName>style.visibility</p:attrName>
                                        </p:attrNameLst>
                                      </p:cBhvr>
                                      <p:to>
                                        <p:strVal val="hidden"/>
                                      </p:to>
                                    </p:set>
                                  </p:childTnLst>
                                </p:cTn>
                              </p:par>
                              <p:par>
                                <p:cTn id="522" presetID="1" presetClass="exit" presetSubtype="0" fill="hold" grpId="3" nodeType="withEffect">
                                  <p:stCondLst>
                                    <p:cond delay="0"/>
                                  </p:stCondLst>
                                  <p:childTnLst>
                                    <p:set>
                                      <p:cBhvr>
                                        <p:cTn id="523" dur="1" fill="hold">
                                          <p:stCondLst>
                                            <p:cond delay="0"/>
                                          </p:stCondLst>
                                        </p:cTn>
                                        <p:tgtEl>
                                          <p:spTgt spid="84"/>
                                        </p:tgtEl>
                                        <p:attrNameLst>
                                          <p:attrName>style.visibility</p:attrName>
                                        </p:attrNameLst>
                                      </p:cBhvr>
                                      <p:to>
                                        <p:strVal val="hidden"/>
                                      </p:to>
                                    </p:set>
                                  </p:childTnLst>
                                </p:cTn>
                              </p:par>
                              <p:par>
                                <p:cTn id="524" presetID="10" presetClass="entr" presetSubtype="0" fill="hold" grpId="6" nodeType="withEffect">
                                  <p:stCondLst>
                                    <p:cond delay="0"/>
                                  </p:stCondLst>
                                  <p:childTnLst>
                                    <p:set>
                                      <p:cBhvr>
                                        <p:cTn id="525" dur="1" fill="hold">
                                          <p:stCondLst>
                                            <p:cond delay="0"/>
                                          </p:stCondLst>
                                        </p:cTn>
                                        <p:tgtEl>
                                          <p:spTgt spid="91"/>
                                        </p:tgtEl>
                                        <p:attrNameLst>
                                          <p:attrName>style.visibility</p:attrName>
                                        </p:attrNameLst>
                                      </p:cBhvr>
                                      <p:to>
                                        <p:strVal val="visible"/>
                                      </p:to>
                                    </p:set>
                                    <p:animEffect transition="in" filter="fade">
                                      <p:cBhvr>
                                        <p:cTn id="526" dur="500"/>
                                        <p:tgtEl>
                                          <p:spTgt spid="91"/>
                                        </p:tgtEl>
                                      </p:cBhvr>
                                    </p:animEffect>
                                  </p:childTnLst>
                                </p:cTn>
                              </p:par>
                            </p:childTnLst>
                          </p:cTn>
                        </p:par>
                      </p:childTnLst>
                    </p:cTn>
                  </p:par>
                </p:childTnLst>
              </p:cTn>
              <p:nextCondLst>
                <p:cond evt="onClick" delay="0">
                  <p:tgtEl>
                    <p:spTgt spid="80"/>
                  </p:tgtEl>
                </p:cond>
              </p:nextCondLst>
            </p:seq>
            <p:seq concurrent="1" nextAc="seek">
              <p:cTn id="527" restart="whenNotActive" fill="hold" evtFilter="cancelBubble" nodeType="interactiveSeq">
                <p:stCondLst>
                  <p:cond evt="onClick" delay="0">
                    <p:tgtEl>
                      <p:spTgt spid="75"/>
                    </p:tgtEl>
                  </p:cond>
                </p:stCondLst>
                <p:endSync evt="end" delay="0">
                  <p:rtn val="all"/>
                </p:endSync>
                <p:childTnLst>
                  <p:par>
                    <p:cTn id="528" fill="hold">
                      <p:stCondLst>
                        <p:cond delay="0"/>
                      </p:stCondLst>
                      <p:childTnLst>
                        <p:par>
                          <p:cTn id="529" fill="hold">
                            <p:stCondLst>
                              <p:cond delay="0"/>
                            </p:stCondLst>
                            <p:childTnLst>
                              <p:par>
                                <p:cTn id="530" presetID="1" presetClass="exit" presetSubtype="0" fill="hold" grpId="1" nodeType="clickEffect">
                                  <p:stCondLst>
                                    <p:cond delay="0"/>
                                  </p:stCondLst>
                                  <p:childTnLst>
                                    <p:set>
                                      <p:cBhvr>
                                        <p:cTn id="531" dur="1" fill="hold">
                                          <p:stCondLst>
                                            <p:cond delay="0"/>
                                          </p:stCondLst>
                                        </p:cTn>
                                        <p:tgtEl>
                                          <p:spTgt spid="75"/>
                                        </p:tgtEl>
                                        <p:attrNameLst>
                                          <p:attrName>style.visibility</p:attrName>
                                        </p:attrNameLst>
                                      </p:cBhvr>
                                      <p:to>
                                        <p:strVal val="hidden"/>
                                      </p:to>
                                    </p:set>
                                  </p:childTnLst>
                                </p:cTn>
                              </p:par>
                              <p:par>
                                <p:cTn id="532" presetID="1" presetClass="exit" presetSubtype="0" fill="hold" grpId="1" nodeType="withEffect">
                                  <p:stCondLst>
                                    <p:cond delay="0"/>
                                  </p:stCondLst>
                                  <p:childTnLst>
                                    <p:set>
                                      <p:cBhvr>
                                        <p:cTn id="533" dur="1" fill="hold">
                                          <p:stCondLst>
                                            <p:cond delay="0"/>
                                          </p:stCondLst>
                                        </p:cTn>
                                        <p:tgtEl>
                                          <p:spTgt spid="86"/>
                                        </p:tgtEl>
                                        <p:attrNameLst>
                                          <p:attrName>style.visibility</p:attrName>
                                        </p:attrNameLst>
                                      </p:cBhvr>
                                      <p:to>
                                        <p:strVal val="hidden"/>
                                      </p:to>
                                    </p:set>
                                  </p:childTnLst>
                                </p:cTn>
                              </p:par>
                              <p:par>
                                <p:cTn id="534" presetID="10" presetClass="entr" presetSubtype="0" fill="hold" grpId="7" nodeType="withEffect">
                                  <p:stCondLst>
                                    <p:cond delay="0"/>
                                  </p:stCondLst>
                                  <p:childTnLst>
                                    <p:set>
                                      <p:cBhvr>
                                        <p:cTn id="535" dur="1" fill="hold">
                                          <p:stCondLst>
                                            <p:cond delay="0"/>
                                          </p:stCondLst>
                                        </p:cTn>
                                        <p:tgtEl>
                                          <p:spTgt spid="91"/>
                                        </p:tgtEl>
                                        <p:attrNameLst>
                                          <p:attrName>style.visibility</p:attrName>
                                        </p:attrNameLst>
                                      </p:cBhvr>
                                      <p:to>
                                        <p:strVal val="visible"/>
                                      </p:to>
                                    </p:set>
                                    <p:animEffect transition="in" filter="fade">
                                      <p:cBhvr>
                                        <p:cTn id="536" dur="500"/>
                                        <p:tgtEl>
                                          <p:spTgt spid="91"/>
                                        </p:tgtEl>
                                      </p:cBhvr>
                                    </p:animEffect>
                                  </p:childTnLst>
                                </p:cTn>
                              </p:par>
                            </p:childTnLst>
                          </p:cTn>
                        </p:par>
                      </p:childTnLst>
                    </p:cTn>
                  </p:par>
                </p:childTnLst>
              </p:cTn>
              <p:nextCondLst>
                <p:cond evt="onClick" delay="0">
                  <p:tgtEl>
                    <p:spTgt spid="75"/>
                  </p:tgtEl>
                </p:cond>
              </p:nextCondLst>
            </p:seq>
            <p:seq concurrent="1" nextAc="seek">
              <p:cTn id="537" restart="whenNotActive" fill="hold" evtFilter="cancelBubble" nodeType="interactiveSeq">
                <p:stCondLst>
                  <p:cond evt="onClick" delay="0">
                    <p:tgtEl>
                      <p:spTgt spid="76"/>
                    </p:tgtEl>
                  </p:cond>
                </p:stCondLst>
                <p:endSync evt="end" delay="0">
                  <p:rtn val="all"/>
                </p:endSync>
                <p:childTnLst>
                  <p:par>
                    <p:cTn id="538" fill="hold">
                      <p:stCondLst>
                        <p:cond delay="0"/>
                      </p:stCondLst>
                      <p:childTnLst>
                        <p:par>
                          <p:cTn id="539" fill="hold">
                            <p:stCondLst>
                              <p:cond delay="0"/>
                            </p:stCondLst>
                            <p:childTnLst>
                              <p:par>
                                <p:cTn id="540" presetID="1" presetClass="exit" presetSubtype="0" fill="hold" grpId="1" nodeType="clickEffect">
                                  <p:stCondLst>
                                    <p:cond delay="0"/>
                                  </p:stCondLst>
                                  <p:childTnLst>
                                    <p:set>
                                      <p:cBhvr>
                                        <p:cTn id="541" dur="1" fill="hold">
                                          <p:stCondLst>
                                            <p:cond delay="0"/>
                                          </p:stCondLst>
                                        </p:cTn>
                                        <p:tgtEl>
                                          <p:spTgt spid="76"/>
                                        </p:tgtEl>
                                        <p:attrNameLst>
                                          <p:attrName>style.visibility</p:attrName>
                                        </p:attrNameLst>
                                      </p:cBhvr>
                                      <p:to>
                                        <p:strVal val="hidden"/>
                                      </p:to>
                                    </p:set>
                                  </p:childTnLst>
                                </p:cTn>
                              </p:par>
                              <p:par>
                                <p:cTn id="542" presetID="1" presetClass="exit" presetSubtype="0" fill="hold" grpId="4" nodeType="withEffect">
                                  <p:stCondLst>
                                    <p:cond delay="0"/>
                                  </p:stCondLst>
                                  <p:childTnLst>
                                    <p:set>
                                      <p:cBhvr>
                                        <p:cTn id="543" dur="1" fill="hold">
                                          <p:stCondLst>
                                            <p:cond delay="0"/>
                                          </p:stCondLst>
                                        </p:cTn>
                                        <p:tgtEl>
                                          <p:spTgt spid="84"/>
                                        </p:tgtEl>
                                        <p:attrNameLst>
                                          <p:attrName>style.visibility</p:attrName>
                                        </p:attrNameLst>
                                      </p:cBhvr>
                                      <p:to>
                                        <p:strVal val="hidden"/>
                                      </p:to>
                                    </p:set>
                                  </p:childTnLst>
                                </p:cTn>
                              </p:par>
                              <p:par>
                                <p:cTn id="544" presetID="10" presetClass="entr" presetSubtype="0" fill="hold" grpId="10" nodeType="withEffect">
                                  <p:stCondLst>
                                    <p:cond delay="0"/>
                                  </p:stCondLst>
                                  <p:childTnLst>
                                    <p:set>
                                      <p:cBhvr>
                                        <p:cTn id="545" dur="1" fill="hold">
                                          <p:stCondLst>
                                            <p:cond delay="0"/>
                                          </p:stCondLst>
                                        </p:cTn>
                                        <p:tgtEl>
                                          <p:spTgt spid="91"/>
                                        </p:tgtEl>
                                        <p:attrNameLst>
                                          <p:attrName>style.visibility</p:attrName>
                                        </p:attrNameLst>
                                      </p:cBhvr>
                                      <p:to>
                                        <p:strVal val="visible"/>
                                      </p:to>
                                    </p:set>
                                    <p:animEffect transition="in" filter="fade">
                                      <p:cBhvr>
                                        <p:cTn id="546" dur="500"/>
                                        <p:tgtEl>
                                          <p:spTgt spid="91"/>
                                        </p:tgtEl>
                                      </p:cBhvr>
                                    </p:animEffect>
                                  </p:childTnLst>
                                </p:cTn>
                              </p:par>
                            </p:childTnLst>
                          </p:cTn>
                        </p:par>
                      </p:childTnLst>
                    </p:cTn>
                  </p:par>
                </p:childTnLst>
              </p:cTn>
              <p:nextCondLst>
                <p:cond evt="onClick" delay="0">
                  <p:tgtEl>
                    <p:spTgt spid="76"/>
                  </p:tgtEl>
                </p:cond>
              </p:nextCondLst>
            </p:seq>
            <p:seq concurrent="1" nextAc="seek">
              <p:cTn id="547" restart="whenNotActive" fill="hold" evtFilter="cancelBubble" nodeType="interactiveSeq">
                <p:stCondLst>
                  <p:cond evt="onClick" delay="0">
                    <p:tgtEl>
                      <p:spTgt spid="77"/>
                    </p:tgtEl>
                  </p:cond>
                </p:stCondLst>
                <p:endSync evt="end" delay="0">
                  <p:rtn val="all"/>
                </p:endSync>
                <p:childTnLst>
                  <p:par>
                    <p:cTn id="548" fill="hold">
                      <p:stCondLst>
                        <p:cond delay="0"/>
                      </p:stCondLst>
                      <p:childTnLst>
                        <p:par>
                          <p:cTn id="549" fill="hold">
                            <p:stCondLst>
                              <p:cond delay="0"/>
                            </p:stCondLst>
                            <p:childTnLst>
                              <p:par>
                                <p:cTn id="550" presetID="1" presetClass="exit" presetSubtype="0" fill="hold" grpId="0" nodeType="clickEffect">
                                  <p:stCondLst>
                                    <p:cond delay="0"/>
                                  </p:stCondLst>
                                  <p:childTnLst>
                                    <p:set>
                                      <p:cBhvr>
                                        <p:cTn id="551" dur="1" fill="hold">
                                          <p:stCondLst>
                                            <p:cond delay="0"/>
                                          </p:stCondLst>
                                        </p:cTn>
                                        <p:tgtEl>
                                          <p:spTgt spid="77"/>
                                        </p:tgtEl>
                                        <p:attrNameLst>
                                          <p:attrName>style.visibility</p:attrName>
                                        </p:attrNameLst>
                                      </p:cBhvr>
                                      <p:to>
                                        <p:strVal val="hidden"/>
                                      </p:to>
                                    </p:set>
                                  </p:childTnLst>
                                </p:cTn>
                              </p:par>
                              <p:par>
                                <p:cTn id="552" presetID="1" presetClass="exit" presetSubtype="0" fill="hold" grpId="5" nodeType="withEffect">
                                  <p:stCondLst>
                                    <p:cond delay="0"/>
                                  </p:stCondLst>
                                  <p:childTnLst>
                                    <p:set>
                                      <p:cBhvr>
                                        <p:cTn id="553" dur="1" fill="hold">
                                          <p:stCondLst>
                                            <p:cond delay="0"/>
                                          </p:stCondLst>
                                        </p:cTn>
                                        <p:tgtEl>
                                          <p:spTgt spid="84"/>
                                        </p:tgtEl>
                                        <p:attrNameLst>
                                          <p:attrName>style.visibility</p:attrName>
                                        </p:attrNameLst>
                                      </p:cBhvr>
                                      <p:to>
                                        <p:strVal val="hidden"/>
                                      </p:to>
                                    </p:set>
                                  </p:childTnLst>
                                </p:cTn>
                              </p:par>
                              <p:par>
                                <p:cTn id="554" presetID="10" presetClass="entr" presetSubtype="0" fill="hold" grpId="9" nodeType="withEffect">
                                  <p:stCondLst>
                                    <p:cond delay="0"/>
                                  </p:stCondLst>
                                  <p:childTnLst>
                                    <p:set>
                                      <p:cBhvr>
                                        <p:cTn id="555" dur="1" fill="hold">
                                          <p:stCondLst>
                                            <p:cond delay="0"/>
                                          </p:stCondLst>
                                        </p:cTn>
                                        <p:tgtEl>
                                          <p:spTgt spid="91"/>
                                        </p:tgtEl>
                                        <p:attrNameLst>
                                          <p:attrName>style.visibility</p:attrName>
                                        </p:attrNameLst>
                                      </p:cBhvr>
                                      <p:to>
                                        <p:strVal val="visible"/>
                                      </p:to>
                                    </p:set>
                                    <p:animEffect transition="in" filter="fade">
                                      <p:cBhvr>
                                        <p:cTn id="556" dur="500"/>
                                        <p:tgtEl>
                                          <p:spTgt spid="91"/>
                                        </p:tgtEl>
                                      </p:cBhvr>
                                    </p:animEffect>
                                  </p:childTnLst>
                                </p:cTn>
                              </p:par>
                            </p:childTnLst>
                          </p:cTn>
                        </p:par>
                      </p:childTnLst>
                    </p:cTn>
                  </p:par>
                </p:childTnLst>
              </p:cTn>
              <p:nextCondLst>
                <p:cond evt="onClick" delay="0">
                  <p:tgtEl>
                    <p:spTgt spid="77"/>
                  </p:tgtEl>
                </p:cond>
              </p:nextCondLst>
            </p:seq>
            <p:seq concurrent="1" nextAc="seek">
              <p:cTn id="557" restart="whenNotActive" fill="hold" evtFilter="cancelBubble" nodeType="interactiveSeq">
                <p:stCondLst>
                  <p:cond evt="onClick" delay="0">
                    <p:tgtEl>
                      <p:spTgt spid="78"/>
                    </p:tgtEl>
                  </p:cond>
                </p:stCondLst>
                <p:endSync evt="end" delay="0">
                  <p:rtn val="all"/>
                </p:endSync>
                <p:childTnLst>
                  <p:par>
                    <p:cTn id="558" fill="hold">
                      <p:stCondLst>
                        <p:cond delay="0"/>
                      </p:stCondLst>
                      <p:childTnLst>
                        <p:par>
                          <p:cTn id="559" fill="hold">
                            <p:stCondLst>
                              <p:cond delay="0"/>
                            </p:stCondLst>
                            <p:childTnLst>
                              <p:par>
                                <p:cTn id="560" presetID="1" presetClass="exit" presetSubtype="0" fill="hold" grpId="1" nodeType="clickEffect">
                                  <p:stCondLst>
                                    <p:cond delay="0"/>
                                  </p:stCondLst>
                                  <p:childTnLst>
                                    <p:set>
                                      <p:cBhvr>
                                        <p:cTn id="561" dur="1" fill="hold">
                                          <p:stCondLst>
                                            <p:cond delay="0"/>
                                          </p:stCondLst>
                                        </p:cTn>
                                        <p:tgtEl>
                                          <p:spTgt spid="78"/>
                                        </p:tgtEl>
                                        <p:attrNameLst>
                                          <p:attrName>style.visibility</p:attrName>
                                        </p:attrNameLst>
                                      </p:cBhvr>
                                      <p:to>
                                        <p:strVal val="hidden"/>
                                      </p:to>
                                    </p:set>
                                  </p:childTnLst>
                                </p:cTn>
                              </p:par>
                              <p:par>
                                <p:cTn id="562" presetID="10" presetClass="entr" presetSubtype="0" fill="hold" grpId="11" nodeType="withEffect">
                                  <p:stCondLst>
                                    <p:cond delay="0"/>
                                  </p:stCondLst>
                                  <p:childTnLst>
                                    <p:set>
                                      <p:cBhvr>
                                        <p:cTn id="563" dur="1" fill="hold">
                                          <p:stCondLst>
                                            <p:cond delay="0"/>
                                          </p:stCondLst>
                                        </p:cTn>
                                        <p:tgtEl>
                                          <p:spTgt spid="91"/>
                                        </p:tgtEl>
                                        <p:attrNameLst>
                                          <p:attrName>style.visibility</p:attrName>
                                        </p:attrNameLst>
                                      </p:cBhvr>
                                      <p:to>
                                        <p:strVal val="visible"/>
                                      </p:to>
                                    </p:set>
                                    <p:animEffect transition="in" filter="fade">
                                      <p:cBhvr>
                                        <p:cTn id="564" dur="500"/>
                                        <p:tgtEl>
                                          <p:spTgt spid="91"/>
                                        </p:tgtEl>
                                      </p:cBhvr>
                                    </p:animEffect>
                                  </p:childTnLst>
                                </p:cTn>
                              </p:par>
                            </p:childTnLst>
                          </p:cTn>
                        </p:par>
                      </p:childTnLst>
                    </p:cTn>
                  </p:par>
                </p:childTnLst>
              </p:cTn>
              <p:nextCondLst>
                <p:cond evt="onClick" delay="0">
                  <p:tgtEl>
                    <p:spTgt spid="78"/>
                  </p:tgtEl>
                </p:cond>
              </p:nextCondLst>
            </p:seq>
            <p:seq concurrent="1" nextAc="seek">
              <p:cTn id="565" restart="whenNotActive" fill="hold" evtFilter="cancelBubble" nodeType="interactiveSeq">
                <p:stCondLst>
                  <p:cond evt="onClick" delay="0">
                    <p:tgtEl>
                      <p:spTgt spid="79"/>
                    </p:tgtEl>
                  </p:cond>
                </p:stCondLst>
                <p:endSync evt="end" delay="0">
                  <p:rtn val="all"/>
                </p:endSync>
                <p:childTnLst>
                  <p:par>
                    <p:cTn id="566" fill="hold">
                      <p:stCondLst>
                        <p:cond delay="0"/>
                      </p:stCondLst>
                      <p:childTnLst>
                        <p:par>
                          <p:cTn id="567" fill="hold">
                            <p:stCondLst>
                              <p:cond delay="0"/>
                            </p:stCondLst>
                            <p:childTnLst>
                              <p:par>
                                <p:cTn id="568" presetID="1" presetClass="exit" presetSubtype="0" fill="hold" grpId="1" nodeType="clickEffect">
                                  <p:stCondLst>
                                    <p:cond delay="0"/>
                                  </p:stCondLst>
                                  <p:childTnLst>
                                    <p:set>
                                      <p:cBhvr>
                                        <p:cTn id="569" dur="1" fill="hold">
                                          <p:stCondLst>
                                            <p:cond delay="0"/>
                                          </p:stCondLst>
                                        </p:cTn>
                                        <p:tgtEl>
                                          <p:spTgt spid="79"/>
                                        </p:tgtEl>
                                        <p:attrNameLst>
                                          <p:attrName>style.visibility</p:attrName>
                                        </p:attrNameLst>
                                      </p:cBhvr>
                                      <p:to>
                                        <p:strVal val="hidden"/>
                                      </p:to>
                                    </p:set>
                                  </p:childTnLst>
                                </p:cTn>
                              </p:par>
                              <p:par>
                                <p:cTn id="570" presetID="10" presetClass="entr" presetSubtype="0" fill="hold" grpId="8" nodeType="withEffect">
                                  <p:stCondLst>
                                    <p:cond delay="0"/>
                                  </p:stCondLst>
                                  <p:childTnLst>
                                    <p:set>
                                      <p:cBhvr>
                                        <p:cTn id="571" dur="1" fill="hold">
                                          <p:stCondLst>
                                            <p:cond delay="0"/>
                                          </p:stCondLst>
                                        </p:cTn>
                                        <p:tgtEl>
                                          <p:spTgt spid="91"/>
                                        </p:tgtEl>
                                        <p:attrNameLst>
                                          <p:attrName>style.visibility</p:attrName>
                                        </p:attrNameLst>
                                      </p:cBhvr>
                                      <p:to>
                                        <p:strVal val="visible"/>
                                      </p:to>
                                    </p:set>
                                    <p:animEffect transition="in" filter="fade">
                                      <p:cBhvr>
                                        <p:cTn id="572" dur="500"/>
                                        <p:tgtEl>
                                          <p:spTgt spid="91"/>
                                        </p:tgtEl>
                                      </p:cBhvr>
                                    </p:animEffect>
                                  </p:childTnLst>
                                </p:cTn>
                              </p:par>
                            </p:childTnLst>
                          </p:cTn>
                        </p:par>
                      </p:childTnLst>
                    </p:cTn>
                  </p:par>
                </p:childTnLst>
              </p:cTn>
              <p:nextCondLst>
                <p:cond evt="onClick" delay="0">
                  <p:tgtEl>
                    <p:spTgt spid="79"/>
                  </p:tgtEl>
                </p:cond>
              </p:nextCondLst>
            </p:seq>
            <p:seq concurrent="1" nextAc="seek">
              <p:cTn id="573" restart="whenNotActive" fill="hold" evtFilter="cancelBubble" nodeType="interactiveSeq">
                <p:stCondLst>
                  <p:cond evt="onClick" delay="0">
                    <p:tgtEl>
                      <p:spTgt spid="93"/>
                    </p:tgtEl>
                  </p:cond>
                </p:stCondLst>
                <p:endSync evt="end" delay="0">
                  <p:rtn val="all"/>
                </p:endSync>
                <p:childTnLst>
                  <p:par>
                    <p:cTn id="574" fill="hold">
                      <p:stCondLst>
                        <p:cond delay="0"/>
                      </p:stCondLst>
                      <p:childTnLst>
                        <p:par>
                          <p:cTn id="575" fill="hold">
                            <p:stCondLst>
                              <p:cond delay="0"/>
                            </p:stCondLst>
                            <p:childTnLst>
                              <p:par>
                                <p:cTn id="576" presetID="1" presetClass="entr" presetSubtype="0" fill="hold" grpId="0" nodeType="clickEffect">
                                  <p:stCondLst>
                                    <p:cond delay="0"/>
                                  </p:stCondLst>
                                  <p:childTnLst>
                                    <p:set>
                                      <p:cBhvr>
                                        <p:cTn id="577" dur="1" fill="hold">
                                          <p:stCondLst>
                                            <p:cond delay="0"/>
                                          </p:stCondLst>
                                        </p:cTn>
                                        <p:tgtEl>
                                          <p:spTgt spid="99"/>
                                        </p:tgtEl>
                                        <p:attrNameLst>
                                          <p:attrName>style.visibility</p:attrName>
                                        </p:attrNameLst>
                                      </p:cBhvr>
                                      <p:to>
                                        <p:strVal val="visible"/>
                                      </p:to>
                                    </p:set>
                                  </p:childTnLst>
                                </p:cTn>
                              </p:par>
                              <p:par>
                                <p:cTn id="578" presetID="1" presetClass="entr" presetSubtype="0" fill="hold" grpId="2" nodeType="withEffect">
                                  <p:stCondLst>
                                    <p:cond delay="0"/>
                                  </p:stCondLst>
                                  <p:childTnLst>
                                    <p:set>
                                      <p:cBhvr>
                                        <p:cTn id="579" dur="1" fill="hold">
                                          <p:stCondLst>
                                            <p:cond delay="0"/>
                                          </p:stCondLst>
                                        </p:cTn>
                                        <p:tgtEl>
                                          <p:spTgt spid="83"/>
                                        </p:tgtEl>
                                        <p:attrNameLst>
                                          <p:attrName>style.visibility</p:attrName>
                                        </p:attrNameLst>
                                      </p:cBhvr>
                                      <p:to>
                                        <p:strVal val="visible"/>
                                      </p:to>
                                    </p:set>
                                  </p:childTnLst>
                                </p:cTn>
                              </p:par>
                              <p:par>
                                <p:cTn id="580" presetID="10" presetClass="exit" presetSubtype="0" fill="hold" grpId="0" nodeType="withEffect">
                                  <p:stCondLst>
                                    <p:cond delay="0"/>
                                  </p:stCondLst>
                                  <p:childTnLst>
                                    <p:animEffect transition="out" filter="fade">
                                      <p:cBhvr>
                                        <p:cTn id="581" dur="500"/>
                                        <p:tgtEl>
                                          <p:spTgt spid="92"/>
                                        </p:tgtEl>
                                      </p:cBhvr>
                                    </p:animEffect>
                                    <p:set>
                                      <p:cBhvr>
                                        <p:cTn id="582"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583" restart="whenNotActive" fill="hold" evtFilter="cancelBubble" nodeType="interactiveSeq">
                <p:stCondLst>
                  <p:cond evt="onClick" delay="0">
                    <p:tgtEl>
                      <p:spTgt spid="94"/>
                    </p:tgtEl>
                  </p:cond>
                </p:stCondLst>
                <p:endSync evt="end" delay="0">
                  <p:rtn val="all"/>
                </p:endSync>
                <p:childTnLst>
                  <p:par>
                    <p:cTn id="584" fill="hold">
                      <p:stCondLst>
                        <p:cond delay="0"/>
                      </p:stCondLst>
                      <p:childTnLst>
                        <p:par>
                          <p:cTn id="585" fill="hold">
                            <p:stCondLst>
                              <p:cond delay="0"/>
                            </p:stCondLst>
                            <p:childTnLst>
                              <p:par>
                                <p:cTn id="586" presetID="1" presetClass="entr" presetSubtype="0" fill="hold" grpId="0" nodeType="clickEffect">
                                  <p:stCondLst>
                                    <p:cond delay="0"/>
                                  </p:stCondLst>
                                  <p:childTnLst>
                                    <p:set>
                                      <p:cBhvr>
                                        <p:cTn id="587" dur="1" fill="hold">
                                          <p:stCondLst>
                                            <p:cond delay="0"/>
                                          </p:stCondLst>
                                        </p:cTn>
                                        <p:tgtEl>
                                          <p:spTgt spid="100"/>
                                        </p:tgtEl>
                                        <p:attrNameLst>
                                          <p:attrName>style.visibility</p:attrName>
                                        </p:attrNameLst>
                                      </p:cBhvr>
                                      <p:to>
                                        <p:strVal val="visible"/>
                                      </p:to>
                                    </p:set>
                                  </p:childTnLst>
                                </p:cTn>
                              </p:par>
                              <p:par>
                                <p:cTn id="588" presetID="1" presetClass="entr" presetSubtype="0" fill="hold" grpId="0" nodeType="withEffect">
                                  <p:stCondLst>
                                    <p:cond delay="0"/>
                                  </p:stCondLst>
                                  <p:childTnLst>
                                    <p:set>
                                      <p:cBhvr>
                                        <p:cTn id="589" dur="1" fill="hold">
                                          <p:stCondLst>
                                            <p:cond delay="0"/>
                                          </p:stCondLst>
                                        </p:cTn>
                                        <p:tgtEl>
                                          <p:spTgt spid="83"/>
                                        </p:tgtEl>
                                        <p:attrNameLst>
                                          <p:attrName>style.visibility</p:attrName>
                                        </p:attrNameLst>
                                      </p:cBhvr>
                                      <p:to>
                                        <p:strVal val="visible"/>
                                      </p:to>
                                    </p:set>
                                  </p:childTnLst>
                                </p:cTn>
                              </p:par>
                              <p:par>
                                <p:cTn id="590" presetID="10" presetClass="exit" presetSubtype="0" fill="hold" grpId="1" nodeType="withEffect">
                                  <p:stCondLst>
                                    <p:cond delay="0"/>
                                  </p:stCondLst>
                                  <p:childTnLst>
                                    <p:animEffect transition="out" filter="fade">
                                      <p:cBhvr>
                                        <p:cTn id="591" dur="500"/>
                                        <p:tgtEl>
                                          <p:spTgt spid="92"/>
                                        </p:tgtEl>
                                      </p:cBhvr>
                                    </p:animEffect>
                                    <p:set>
                                      <p:cBhvr>
                                        <p:cTn id="592"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593" restart="whenNotActive" fill="hold" evtFilter="cancelBubble" nodeType="interactiveSeq">
                <p:stCondLst>
                  <p:cond evt="onClick" delay="0">
                    <p:tgtEl>
                      <p:spTgt spid="95"/>
                    </p:tgtEl>
                  </p:cond>
                </p:stCondLst>
                <p:endSync evt="end" delay="0">
                  <p:rtn val="all"/>
                </p:endSync>
                <p:childTnLst>
                  <p:par>
                    <p:cTn id="594" fill="hold">
                      <p:stCondLst>
                        <p:cond delay="0"/>
                      </p:stCondLst>
                      <p:childTnLst>
                        <p:par>
                          <p:cTn id="595" fill="hold">
                            <p:stCondLst>
                              <p:cond delay="0"/>
                            </p:stCondLst>
                            <p:childTnLst>
                              <p:par>
                                <p:cTn id="596" presetID="1" presetClass="entr" presetSubtype="0" fill="hold" grpId="0" nodeType="clickEffect">
                                  <p:stCondLst>
                                    <p:cond delay="0"/>
                                  </p:stCondLst>
                                  <p:childTnLst>
                                    <p:set>
                                      <p:cBhvr>
                                        <p:cTn id="597" dur="1" fill="hold">
                                          <p:stCondLst>
                                            <p:cond delay="0"/>
                                          </p:stCondLst>
                                        </p:cTn>
                                        <p:tgtEl>
                                          <p:spTgt spid="101"/>
                                        </p:tgtEl>
                                        <p:attrNameLst>
                                          <p:attrName>style.visibility</p:attrName>
                                        </p:attrNameLst>
                                      </p:cBhvr>
                                      <p:to>
                                        <p:strVal val="visible"/>
                                      </p:to>
                                    </p:set>
                                  </p:childTnLst>
                                </p:cTn>
                              </p:par>
                              <p:par>
                                <p:cTn id="598" presetID="1" presetClass="entr" presetSubtype="0" fill="hold" grpId="0" nodeType="withEffect">
                                  <p:stCondLst>
                                    <p:cond delay="0"/>
                                  </p:stCondLst>
                                  <p:childTnLst>
                                    <p:set>
                                      <p:cBhvr>
                                        <p:cTn id="599" dur="1" fill="hold">
                                          <p:stCondLst>
                                            <p:cond delay="0"/>
                                          </p:stCondLst>
                                        </p:cTn>
                                        <p:tgtEl>
                                          <p:spTgt spid="85"/>
                                        </p:tgtEl>
                                        <p:attrNameLst>
                                          <p:attrName>style.visibility</p:attrName>
                                        </p:attrNameLst>
                                      </p:cBhvr>
                                      <p:to>
                                        <p:strVal val="visible"/>
                                      </p:to>
                                    </p:set>
                                  </p:childTnLst>
                                </p:cTn>
                              </p:par>
                              <p:par>
                                <p:cTn id="600" presetID="10" presetClass="exit" presetSubtype="0" fill="hold" grpId="2" nodeType="withEffect">
                                  <p:stCondLst>
                                    <p:cond delay="0"/>
                                  </p:stCondLst>
                                  <p:childTnLst>
                                    <p:animEffect transition="out" filter="fade">
                                      <p:cBhvr>
                                        <p:cTn id="601" dur="500"/>
                                        <p:tgtEl>
                                          <p:spTgt spid="92"/>
                                        </p:tgtEl>
                                      </p:cBhvr>
                                    </p:animEffect>
                                    <p:set>
                                      <p:cBhvr>
                                        <p:cTn id="602"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5"/>
                  </p:tgtEl>
                </p:cond>
              </p:nextCondLst>
            </p:seq>
            <p:seq concurrent="1" nextAc="seek">
              <p:cTn id="603" restart="whenNotActive" fill="hold" evtFilter="cancelBubble" nodeType="interactiveSeq">
                <p:stCondLst>
                  <p:cond evt="onClick" delay="0">
                    <p:tgtEl>
                      <p:spTgt spid="97"/>
                    </p:tgtEl>
                  </p:cond>
                </p:stCondLst>
                <p:endSync evt="end" delay="0">
                  <p:rtn val="all"/>
                </p:endSync>
                <p:childTnLst>
                  <p:par>
                    <p:cTn id="604" fill="hold">
                      <p:stCondLst>
                        <p:cond delay="0"/>
                      </p:stCondLst>
                      <p:childTnLst>
                        <p:par>
                          <p:cTn id="605" fill="hold">
                            <p:stCondLst>
                              <p:cond delay="0"/>
                            </p:stCondLst>
                            <p:childTnLst>
                              <p:par>
                                <p:cTn id="606" presetID="1" presetClass="entr" presetSubtype="0" fill="hold" grpId="0" nodeType="clickEffect">
                                  <p:stCondLst>
                                    <p:cond delay="0"/>
                                  </p:stCondLst>
                                  <p:childTnLst>
                                    <p:set>
                                      <p:cBhvr>
                                        <p:cTn id="607" dur="1" fill="hold">
                                          <p:stCondLst>
                                            <p:cond delay="0"/>
                                          </p:stCondLst>
                                        </p:cTn>
                                        <p:tgtEl>
                                          <p:spTgt spid="103"/>
                                        </p:tgtEl>
                                        <p:attrNameLst>
                                          <p:attrName>style.visibility</p:attrName>
                                        </p:attrNameLst>
                                      </p:cBhvr>
                                      <p:to>
                                        <p:strVal val="visible"/>
                                      </p:to>
                                    </p:set>
                                  </p:childTnLst>
                                </p:cTn>
                              </p:par>
                              <p:par>
                                <p:cTn id="608" presetID="10" presetClass="exit" presetSubtype="0" fill="hold" grpId="9" nodeType="withEffect">
                                  <p:stCondLst>
                                    <p:cond delay="0"/>
                                  </p:stCondLst>
                                  <p:childTnLst>
                                    <p:animEffect transition="out" filter="fade">
                                      <p:cBhvr>
                                        <p:cTn id="609" dur="500"/>
                                        <p:tgtEl>
                                          <p:spTgt spid="92"/>
                                        </p:tgtEl>
                                      </p:cBhvr>
                                    </p:animEffect>
                                    <p:set>
                                      <p:cBhvr>
                                        <p:cTn id="610"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611" restart="whenNotActive" fill="hold" evtFilter="cancelBubble" nodeType="interactiveSeq">
                <p:stCondLst>
                  <p:cond evt="onClick" delay="0">
                    <p:tgtEl>
                      <p:spTgt spid="98"/>
                    </p:tgtEl>
                  </p:cond>
                </p:stCondLst>
                <p:endSync evt="end" delay="0">
                  <p:rtn val="all"/>
                </p:endSync>
                <p:childTnLst>
                  <p:par>
                    <p:cTn id="612" fill="hold">
                      <p:stCondLst>
                        <p:cond delay="0"/>
                      </p:stCondLst>
                      <p:childTnLst>
                        <p:par>
                          <p:cTn id="613" fill="hold">
                            <p:stCondLst>
                              <p:cond delay="0"/>
                            </p:stCondLst>
                            <p:childTnLst>
                              <p:par>
                                <p:cTn id="614" presetID="1" presetClass="entr" presetSubtype="0" fill="hold" grpId="0" nodeType="clickEffect">
                                  <p:stCondLst>
                                    <p:cond delay="0"/>
                                  </p:stCondLst>
                                  <p:childTnLst>
                                    <p:set>
                                      <p:cBhvr>
                                        <p:cTn id="615" dur="1" fill="hold">
                                          <p:stCondLst>
                                            <p:cond delay="0"/>
                                          </p:stCondLst>
                                        </p:cTn>
                                        <p:tgtEl>
                                          <p:spTgt spid="104"/>
                                        </p:tgtEl>
                                        <p:attrNameLst>
                                          <p:attrName>style.visibility</p:attrName>
                                        </p:attrNameLst>
                                      </p:cBhvr>
                                      <p:to>
                                        <p:strVal val="visible"/>
                                      </p:to>
                                    </p:set>
                                  </p:childTnLst>
                                </p:cTn>
                              </p:par>
                              <p:par>
                                <p:cTn id="616" presetID="1" presetClass="entr" presetSubtype="0" fill="hold" grpId="1" nodeType="withEffect">
                                  <p:stCondLst>
                                    <p:cond delay="0"/>
                                  </p:stCondLst>
                                  <p:childTnLst>
                                    <p:set>
                                      <p:cBhvr>
                                        <p:cTn id="617" dur="1" fill="hold">
                                          <p:stCondLst>
                                            <p:cond delay="0"/>
                                          </p:stCondLst>
                                        </p:cTn>
                                        <p:tgtEl>
                                          <p:spTgt spid="83"/>
                                        </p:tgtEl>
                                        <p:attrNameLst>
                                          <p:attrName>style.visibility</p:attrName>
                                        </p:attrNameLst>
                                      </p:cBhvr>
                                      <p:to>
                                        <p:strVal val="visible"/>
                                      </p:to>
                                    </p:set>
                                  </p:childTnLst>
                                </p:cTn>
                              </p:par>
                              <p:par>
                                <p:cTn id="618" presetID="10" presetClass="exit" presetSubtype="0" fill="hold" grpId="10" nodeType="withEffect">
                                  <p:stCondLst>
                                    <p:cond delay="0"/>
                                  </p:stCondLst>
                                  <p:childTnLst>
                                    <p:animEffect transition="out" filter="fade">
                                      <p:cBhvr>
                                        <p:cTn id="619" dur="500"/>
                                        <p:tgtEl>
                                          <p:spTgt spid="92"/>
                                        </p:tgtEl>
                                      </p:cBhvr>
                                    </p:animEffect>
                                    <p:set>
                                      <p:cBhvr>
                                        <p:cTn id="620"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621" restart="whenNotActive" fill="hold" evtFilter="cancelBubble" nodeType="interactiveSeq">
                <p:stCondLst>
                  <p:cond evt="onClick" delay="0">
                    <p:tgtEl>
                      <p:spTgt spid="96"/>
                    </p:tgtEl>
                  </p:cond>
                </p:stCondLst>
                <p:endSync evt="end" delay="0">
                  <p:rtn val="all"/>
                </p:endSync>
                <p:childTnLst>
                  <p:par>
                    <p:cTn id="622" fill="hold">
                      <p:stCondLst>
                        <p:cond delay="0"/>
                      </p:stCondLst>
                      <p:childTnLst>
                        <p:par>
                          <p:cTn id="623" fill="hold">
                            <p:stCondLst>
                              <p:cond delay="0"/>
                            </p:stCondLst>
                            <p:childTnLst>
                              <p:par>
                                <p:cTn id="624" presetID="1" presetClass="entr" presetSubtype="0" fill="hold" grpId="0" nodeType="clickEffect">
                                  <p:stCondLst>
                                    <p:cond delay="0"/>
                                  </p:stCondLst>
                                  <p:childTnLst>
                                    <p:set>
                                      <p:cBhvr>
                                        <p:cTn id="625" dur="1" fill="hold">
                                          <p:stCondLst>
                                            <p:cond delay="0"/>
                                          </p:stCondLst>
                                        </p:cTn>
                                        <p:tgtEl>
                                          <p:spTgt spid="102"/>
                                        </p:tgtEl>
                                        <p:attrNameLst>
                                          <p:attrName>style.visibility</p:attrName>
                                        </p:attrNameLst>
                                      </p:cBhvr>
                                      <p:to>
                                        <p:strVal val="visible"/>
                                      </p:to>
                                    </p:set>
                                  </p:childTnLst>
                                </p:cTn>
                              </p:par>
                              <p:par>
                                <p:cTn id="626" presetID="10" presetClass="exit" presetSubtype="0" fill="hold" grpId="11" nodeType="withEffect">
                                  <p:stCondLst>
                                    <p:cond delay="0"/>
                                  </p:stCondLst>
                                  <p:childTnLst>
                                    <p:animEffect transition="out" filter="fade">
                                      <p:cBhvr>
                                        <p:cTn id="627" dur="500"/>
                                        <p:tgtEl>
                                          <p:spTgt spid="92"/>
                                        </p:tgtEl>
                                      </p:cBhvr>
                                    </p:animEffect>
                                    <p:set>
                                      <p:cBhvr>
                                        <p:cTn id="628" dur="1" fill="hold">
                                          <p:stCondLst>
                                            <p:cond delay="499"/>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629" restart="whenNotActive" fill="hold" evtFilter="cancelBubble" nodeType="interactiveSeq">
                <p:stCondLst>
                  <p:cond evt="onClick" delay="0">
                    <p:tgtEl>
                      <p:spTgt spid="104"/>
                    </p:tgtEl>
                  </p:cond>
                </p:stCondLst>
                <p:endSync evt="end" delay="0">
                  <p:rtn val="all"/>
                </p:endSync>
                <p:childTnLst>
                  <p:par>
                    <p:cTn id="630" fill="hold">
                      <p:stCondLst>
                        <p:cond delay="0"/>
                      </p:stCondLst>
                      <p:childTnLst>
                        <p:par>
                          <p:cTn id="631" fill="hold">
                            <p:stCondLst>
                              <p:cond delay="0"/>
                            </p:stCondLst>
                            <p:childTnLst>
                              <p:par>
                                <p:cTn id="632" presetID="1" presetClass="exit" presetSubtype="0" fill="hold" grpId="1" nodeType="clickEffect">
                                  <p:stCondLst>
                                    <p:cond delay="0"/>
                                  </p:stCondLst>
                                  <p:childTnLst>
                                    <p:set>
                                      <p:cBhvr>
                                        <p:cTn id="633" dur="1" fill="hold">
                                          <p:stCondLst>
                                            <p:cond delay="0"/>
                                          </p:stCondLst>
                                        </p:cTn>
                                        <p:tgtEl>
                                          <p:spTgt spid="104"/>
                                        </p:tgtEl>
                                        <p:attrNameLst>
                                          <p:attrName>style.visibility</p:attrName>
                                        </p:attrNameLst>
                                      </p:cBhvr>
                                      <p:to>
                                        <p:strVal val="hidden"/>
                                      </p:to>
                                    </p:set>
                                  </p:childTnLst>
                                </p:cTn>
                              </p:par>
                              <p:par>
                                <p:cTn id="634" presetID="1" presetClass="exit" presetSubtype="0" fill="hold" grpId="3" nodeType="withEffect">
                                  <p:stCondLst>
                                    <p:cond delay="0"/>
                                  </p:stCondLst>
                                  <p:childTnLst>
                                    <p:set>
                                      <p:cBhvr>
                                        <p:cTn id="635" dur="1" fill="hold">
                                          <p:stCondLst>
                                            <p:cond delay="0"/>
                                          </p:stCondLst>
                                        </p:cTn>
                                        <p:tgtEl>
                                          <p:spTgt spid="83"/>
                                        </p:tgtEl>
                                        <p:attrNameLst>
                                          <p:attrName>style.visibility</p:attrName>
                                        </p:attrNameLst>
                                      </p:cBhvr>
                                      <p:to>
                                        <p:strVal val="hidden"/>
                                      </p:to>
                                    </p:set>
                                  </p:childTnLst>
                                </p:cTn>
                              </p:par>
                              <p:par>
                                <p:cTn id="636" presetID="10" presetClass="entr" presetSubtype="0" fill="hold" grpId="3" nodeType="withEffect">
                                  <p:stCondLst>
                                    <p:cond delay="0"/>
                                  </p:stCondLst>
                                  <p:childTnLst>
                                    <p:set>
                                      <p:cBhvr>
                                        <p:cTn id="637" dur="1" fill="hold">
                                          <p:stCondLst>
                                            <p:cond delay="0"/>
                                          </p:stCondLst>
                                        </p:cTn>
                                        <p:tgtEl>
                                          <p:spTgt spid="92"/>
                                        </p:tgtEl>
                                        <p:attrNameLst>
                                          <p:attrName>style.visibility</p:attrName>
                                        </p:attrNameLst>
                                      </p:cBhvr>
                                      <p:to>
                                        <p:strVal val="visible"/>
                                      </p:to>
                                    </p:set>
                                    <p:animEffect transition="in" filter="fade">
                                      <p:cBhvr>
                                        <p:cTn id="638" dur="500"/>
                                        <p:tgtEl>
                                          <p:spTgt spid="92"/>
                                        </p:tgtEl>
                                      </p:cBhvr>
                                    </p:animEffect>
                                  </p:childTnLst>
                                </p:cTn>
                              </p:par>
                            </p:childTnLst>
                          </p:cTn>
                        </p:par>
                      </p:childTnLst>
                    </p:cTn>
                  </p:par>
                </p:childTnLst>
              </p:cTn>
              <p:nextCondLst>
                <p:cond evt="onClick" delay="0">
                  <p:tgtEl>
                    <p:spTgt spid="104"/>
                  </p:tgtEl>
                </p:cond>
              </p:nextCondLst>
            </p:seq>
            <p:seq concurrent="1" nextAc="seek">
              <p:cTn id="639" restart="whenNotActive" fill="hold" evtFilter="cancelBubble" nodeType="interactiveSeq">
                <p:stCondLst>
                  <p:cond evt="onClick" delay="0">
                    <p:tgtEl>
                      <p:spTgt spid="99"/>
                    </p:tgtEl>
                  </p:cond>
                </p:stCondLst>
                <p:endSync evt="end" delay="0">
                  <p:rtn val="all"/>
                </p:endSync>
                <p:childTnLst>
                  <p:par>
                    <p:cTn id="640" fill="hold">
                      <p:stCondLst>
                        <p:cond delay="0"/>
                      </p:stCondLst>
                      <p:childTnLst>
                        <p:par>
                          <p:cTn id="641" fill="hold">
                            <p:stCondLst>
                              <p:cond delay="0"/>
                            </p:stCondLst>
                            <p:childTnLst>
                              <p:par>
                                <p:cTn id="642" presetID="1" presetClass="exit" presetSubtype="0" fill="hold" grpId="1" nodeType="clickEffect">
                                  <p:stCondLst>
                                    <p:cond delay="0"/>
                                  </p:stCondLst>
                                  <p:childTnLst>
                                    <p:set>
                                      <p:cBhvr>
                                        <p:cTn id="643" dur="1" fill="hold">
                                          <p:stCondLst>
                                            <p:cond delay="0"/>
                                          </p:stCondLst>
                                        </p:cTn>
                                        <p:tgtEl>
                                          <p:spTgt spid="99"/>
                                        </p:tgtEl>
                                        <p:attrNameLst>
                                          <p:attrName>style.visibility</p:attrName>
                                        </p:attrNameLst>
                                      </p:cBhvr>
                                      <p:to>
                                        <p:strVal val="hidden"/>
                                      </p:to>
                                    </p:set>
                                  </p:childTnLst>
                                </p:cTn>
                              </p:par>
                              <p:par>
                                <p:cTn id="644" presetID="1" presetClass="exit" presetSubtype="0" fill="hold" grpId="4" nodeType="withEffect">
                                  <p:stCondLst>
                                    <p:cond delay="0"/>
                                  </p:stCondLst>
                                  <p:childTnLst>
                                    <p:set>
                                      <p:cBhvr>
                                        <p:cTn id="645" dur="1" fill="hold">
                                          <p:stCondLst>
                                            <p:cond delay="0"/>
                                          </p:stCondLst>
                                        </p:cTn>
                                        <p:tgtEl>
                                          <p:spTgt spid="83"/>
                                        </p:tgtEl>
                                        <p:attrNameLst>
                                          <p:attrName>style.visibility</p:attrName>
                                        </p:attrNameLst>
                                      </p:cBhvr>
                                      <p:to>
                                        <p:strVal val="hidden"/>
                                      </p:to>
                                    </p:set>
                                  </p:childTnLst>
                                </p:cTn>
                              </p:par>
                              <p:par>
                                <p:cTn id="646" presetID="10" presetClass="entr" presetSubtype="0" fill="hold" grpId="4" nodeType="withEffect">
                                  <p:stCondLst>
                                    <p:cond delay="0"/>
                                  </p:stCondLst>
                                  <p:childTnLst>
                                    <p:set>
                                      <p:cBhvr>
                                        <p:cTn id="647" dur="1" fill="hold">
                                          <p:stCondLst>
                                            <p:cond delay="0"/>
                                          </p:stCondLst>
                                        </p:cTn>
                                        <p:tgtEl>
                                          <p:spTgt spid="92"/>
                                        </p:tgtEl>
                                        <p:attrNameLst>
                                          <p:attrName>style.visibility</p:attrName>
                                        </p:attrNameLst>
                                      </p:cBhvr>
                                      <p:to>
                                        <p:strVal val="visible"/>
                                      </p:to>
                                    </p:set>
                                    <p:animEffect transition="in" filter="fade">
                                      <p:cBhvr>
                                        <p:cTn id="648" dur="500"/>
                                        <p:tgtEl>
                                          <p:spTgt spid="92"/>
                                        </p:tgtEl>
                                      </p:cBhvr>
                                    </p:animEffect>
                                  </p:childTnLst>
                                </p:cTn>
                              </p:par>
                            </p:childTnLst>
                          </p:cTn>
                        </p:par>
                      </p:childTnLst>
                    </p:cTn>
                  </p:par>
                </p:childTnLst>
              </p:cTn>
              <p:nextCondLst>
                <p:cond evt="onClick" delay="0">
                  <p:tgtEl>
                    <p:spTgt spid="99"/>
                  </p:tgtEl>
                </p:cond>
              </p:nextCondLst>
            </p:seq>
            <p:seq concurrent="1" nextAc="seek">
              <p:cTn id="649" restart="whenNotActive" fill="hold" evtFilter="cancelBubble" nodeType="interactiveSeq">
                <p:stCondLst>
                  <p:cond evt="onClick" delay="0">
                    <p:tgtEl>
                      <p:spTgt spid="100"/>
                    </p:tgtEl>
                  </p:cond>
                </p:stCondLst>
                <p:endSync evt="end" delay="0">
                  <p:rtn val="all"/>
                </p:endSync>
                <p:childTnLst>
                  <p:par>
                    <p:cTn id="650" fill="hold">
                      <p:stCondLst>
                        <p:cond delay="0"/>
                      </p:stCondLst>
                      <p:childTnLst>
                        <p:par>
                          <p:cTn id="651" fill="hold">
                            <p:stCondLst>
                              <p:cond delay="0"/>
                            </p:stCondLst>
                            <p:childTnLst>
                              <p:par>
                                <p:cTn id="652" presetID="1" presetClass="exit" presetSubtype="0" fill="hold" grpId="1" nodeType="clickEffect">
                                  <p:stCondLst>
                                    <p:cond delay="0"/>
                                  </p:stCondLst>
                                  <p:childTnLst>
                                    <p:set>
                                      <p:cBhvr>
                                        <p:cTn id="653" dur="1" fill="hold">
                                          <p:stCondLst>
                                            <p:cond delay="0"/>
                                          </p:stCondLst>
                                        </p:cTn>
                                        <p:tgtEl>
                                          <p:spTgt spid="100"/>
                                        </p:tgtEl>
                                        <p:attrNameLst>
                                          <p:attrName>style.visibility</p:attrName>
                                        </p:attrNameLst>
                                      </p:cBhvr>
                                      <p:to>
                                        <p:strVal val="hidden"/>
                                      </p:to>
                                    </p:set>
                                  </p:childTnLst>
                                </p:cTn>
                              </p:par>
                              <p:par>
                                <p:cTn id="654" presetID="1" presetClass="exit" presetSubtype="0" fill="hold" grpId="5" nodeType="withEffect">
                                  <p:stCondLst>
                                    <p:cond delay="0"/>
                                  </p:stCondLst>
                                  <p:childTnLst>
                                    <p:set>
                                      <p:cBhvr>
                                        <p:cTn id="655" dur="1" fill="hold">
                                          <p:stCondLst>
                                            <p:cond delay="0"/>
                                          </p:stCondLst>
                                        </p:cTn>
                                        <p:tgtEl>
                                          <p:spTgt spid="83"/>
                                        </p:tgtEl>
                                        <p:attrNameLst>
                                          <p:attrName>style.visibility</p:attrName>
                                        </p:attrNameLst>
                                      </p:cBhvr>
                                      <p:to>
                                        <p:strVal val="hidden"/>
                                      </p:to>
                                    </p:set>
                                  </p:childTnLst>
                                </p:cTn>
                              </p:par>
                              <p:par>
                                <p:cTn id="656" presetID="10" presetClass="entr" presetSubtype="0" fill="hold" grpId="5" nodeType="withEffect">
                                  <p:stCondLst>
                                    <p:cond delay="0"/>
                                  </p:stCondLst>
                                  <p:childTnLst>
                                    <p:set>
                                      <p:cBhvr>
                                        <p:cTn id="657" dur="1" fill="hold">
                                          <p:stCondLst>
                                            <p:cond delay="0"/>
                                          </p:stCondLst>
                                        </p:cTn>
                                        <p:tgtEl>
                                          <p:spTgt spid="92"/>
                                        </p:tgtEl>
                                        <p:attrNameLst>
                                          <p:attrName>style.visibility</p:attrName>
                                        </p:attrNameLst>
                                      </p:cBhvr>
                                      <p:to>
                                        <p:strVal val="visible"/>
                                      </p:to>
                                    </p:set>
                                    <p:animEffect transition="in" filter="fade">
                                      <p:cBhvr>
                                        <p:cTn id="658" dur="500"/>
                                        <p:tgtEl>
                                          <p:spTgt spid="92"/>
                                        </p:tgtEl>
                                      </p:cBhvr>
                                    </p:animEffect>
                                  </p:childTnLst>
                                </p:cTn>
                              </p:par>
                            </p:childTnLst>
                          </p:cTn>
                        </p:par>
                      </p:childTnLst>
                    </p:cTn>
                  </p:par>
                </p:childTnLst>
              </p:cTn>
              <p:nextCondLst>
                <p:cond evt="onClick" delay="0">
                  <p:tgtEl>
                    <p:spTgt spid="100"/>
                  </p:tgtEl>
                </p:cond>
              </p:nextCondLst>
            </p:seq>
            <p:seq concurrent="1" nextAc="seek">
              <p:cTn id="659" restart="whenNotActive" fill="hold" evtFilter="cancelBubble" nodeType="interactiveSeq">
                <p:stCondLst>
                  <p:cond evt="onClick" delay="0">
                    <p:tgtEl>
                      <p:spTgt spid="101"/>
                    </p:tgtEl>
                  </p:cond>
                </p:stCondLst>
                <p:endSync evt="end" delay="0">
                  <p:rtn val="all"/>
                </p:endSync>
                <p:childTnLst>
                  <p:par>
                    <p:cTn id="660" fill="hold">
                      <p:stCondLst>
                        <p:cond delay="0"/>
                      </p:stCondLst>
                      <p:childTnLst>
                        <p:par>
                          <p:cTn id="661" fill="hold">
                            <p:stCondLst>
                              <p:cond delay="0"/>
                            </p:stCondLst>
                            <p:childTnLst>
                              <p:par>
                                <p:cTn id="662" presetID="1" presetClass="exit" presetSubtype="0" fill="hold" grpId="1" nodeType="clickEffect">
                                  <p:stCondLst>
                                    <p:cond delay="0"/>
                                  </p:stCondLst>
                                  <p:childTnLst>
                                    <p:set>
                                      <p:cBhvr>
                                        <p:cTn id="663" dur="1" fill="hold">
                                          <p:stCondLst>
                                            <p:cond delay="0"/>
                                          </p:stCondLst>
                                        </p:cTn>
                                        <p:tgtEl>
                                          <p:spTgt spid="101"/>
                                        </p:tgtEl>
                                        <p:attrNameLst>
                                          <p:attrName>style.visibility</p:attrName>
                                        </p:attrNameLst>
                                      </p:cBhvr>
                                      <p:to>
                                        <p:strVal val="hidden"/>
                                      </p:to>
                                    </p:set>
                                  </p:childTnLst>
                                </p:cTn>
                              </p:par>
                              <p:par>
                                <p:cTn id="664" presetID="1" presetClass="exit" presetSubtype="0" fill="hold" grpId="1" nodeType="withEffect">
                                  <p:stCondLst>
                                    <p:cond delay="0"/>
                                  </p:stCondLst>
                                  <p:childTnLst>
                                    <p:set>
                                      <p:cBhvr>
                                        <p:cTn id="665" dur="1" fill="hold">
                                          <p:stCondLst>
                                            <p:cond delay="0"/>
                                          </p:stCondLst>
                                        </p:cTn>
                                        <p:tgtEl>
                                          <p:spTgt spid="85"/>
                                        </p:tgtEl>
                                        <p:attrNameLst>
                                          <p:attrName>style.visibility</p:attrName>
                                        </p:attrNameLst>
                                      </p:cBhvr>
                                      <p:to>
                                        <p:strVal val="hidden"/>
                                      </p:to>
                                    </p:set>
                                  </p:childTnLst>
                                </p:cTn>
                              </p:par>
                              <p:par>
                                <p:cTn id="666" presetID="10" presetClass="entr" presetSubtype="0" fill="hold" grpId="6" nodeType="withEffect">
                                  <p:stCondLst>
                                    <p:cond delay="0"/>
                                  </p:stCondLst>
                                  <p:childTnLst>
                                    <p:set>
                                      <p:cBhvr>
                                        <p:cTn id="667" dur="1" fill="hold">
                                          <p:stCondLst>
                                            <p:cond delay="0"/>
                                          </p:stCondLst>
                                        </p:cTn>
                                        <p:tgtEl>
                                          <p:spTgt spid="92"/>
                                        </p:tgtEl>
                                        <p:attrNameLst>
                                          <p:attrName>style.visibility</p:attrName>
                                        </p:attrNameLst>
                                      </p:cBhvr>
                                      <p:to>
                                        <p:strVal val="visible"/>
                                      </p:to>
                                    </p:set>
                                    <p:animEffect transition="in" filter="fade">
                                      <p:cBhvr>
                                        <p:cTn id="668" dur="500"/>
                                        <p:tgtEl>
                                          <p:spTgt spid="92"/>
                                        </p:tgtEl>
                                      </p:cBhvr>
                                    </p:animEffect>
                                  </p:childTnLst>
                                </p:cTn>
                              </p:par>
                            </p:childTnLst>
                          </p:cTn>
                        </p:par>
                      </p:childTnLst>
                    </p:cTn>
                  </p:par>
                </p:childTnLst>
              </p:cTn>
              <p:nextCondLst>
                <p:cond evt="onClick" delay="0">
                  <p:tgtEl>
                    <p:spTgt spid="101"/>
                  </p:tgtEl>
                </p:cond>
              </p:nextCondLst>
            </p:seq>
            <p:seq concurrent="1" nextAc="seek">
              <p:cTn id="669" restart="whenNotActive" fill="hold" evtFilter="cancelBubble" nodeType="interactiveSeq">
                <p:stCondLst>
                  <p:cond evt="onClick" delay="0">
                    <p:tgtEl>
                      <p:spTgt spid="102"/>
                    </p:tgtEl>
                  </p:cond>
                </p:stCondLst>
                <p:endSync evt="end" delay="0">
                  <p:rtn val="all"/>
                </p:endSync>
                <p:childTnLst>
                  <p:par>
                    <p:cTn id="670" fill="hold">
                      <p:stCondLst>
                        <p:cond delay="0"/>
                      </p:stCondLst>
                      <p:childTnLst>
                        <p:par>
                          <p:cTn id="671" fill="hold">
                            <p:stCondLst>
                              <p:cond delay="0"/>
                            </p:stCondLst>
                            <p:childTnLst>
                              <p:par>
                                <p:cTn id="672" presetID="1" presetClass="exit" presetSubtype="0" fill="hold" grpId="1" nodeType="clickEffect">
                                  <p:stCondLst>
                                    <p:cond delay="0"/>
                                  </p:stCondLst>
                                  <p:childTnLst>
                                    <p:set>
                                      <p:cBhvr>
                                        <p:cTn id="673" dur="1" fill="hold">
                                          <p:stCondLst>
                                            <p:cond delay="0"/>
                                          </p:stCondLst>
                                        </p:cTn>
                                        <p:tgtEl>
                                          <p:spTgt spid="102"/>
                                        </p:tgtEl>
                                        <p:attrNameLst>
                                          <p:attrName>style.visibility</p:attrName>
                                        </p:attrNameLst>
                                      </p:cBhvr>
                                      <p:to>
                                        <p:strVal val="hidden"/>
                                      </p:to>
                                    </p:set>
                                  </p:childTnLst>
                                </p:cTn>
                              </p:par>
                              <p:par>
                                <p:cTn id="674" presetID="10" presetClass="entr" presetSubtype="0" fill="hold" grpId="8" nodeType="withEffect">
                                  <p:stCondLst>
                                    <p:cond delay="0"/>
                                  </p:stCondLst>
                                  <p:childTnLst>
                                    <p:set>
                                      <p:cBhvr>
                                        <p:cTn id="675" dur="1" fill="hold">
                                          <p:stCondLst>
                                            <p:cond delay="0"/>
                                          </p:stCondLst>
                                        </p:cTn>
                                        <p:tgtEl>
                                          <p:spTgt spid="92"/>
                                        </p:tgtEl>
                                        <p:attrNameLst>
                                          <p:attrName>style.visibility</p:attrName>
                                        </p:attrNameLst>
                                      </p:cBhvr>
                                      <p:to>
                                        <p:strVal val="visible"/>
                                      </p:to>
                                    </p:set>
                                    <p:animEffect transition="in" filter="fade">
                                      <p:cBhvr>
                                        <p:cTn id="676" dur="500"/>
                                        <p:tgtEl>
                                          <p:spTgt spid="92"/>
                                        </p:tgtEl>
                                      </p:cBhvr>
                                    </p:animEffect>
                                  </p:childTnLst>
                                </p:cTn>
                              </p:par>
                            </p:childTnLst>
                          </p:cTn>
                        </p:par>
                      </p:childTnLst>
                    </p:cTn>
                  </p:par>
                </p:childTnLst>
              </p:cTn>
              <p:nextCondLst>
                <p:cond evt="onClick" delay="0">
                  <p:tgtEl>
                    <p:spTgt spid="102"/>
                  </p:tgtEl>
                </p:cond>
              </p:nextCondLst>
            </p:seq>
            <p:seq concurrent="1" nextAc="seek">
              <p:cTn id="677" restart="whenNotActive" fill="hold" evtFilter="cancelBubble" nodeType="interactiveSeq">
                <p:stCondLst>
                  <p:cond evt="onClick" delay="0">
                    <p:tgtEl>
                      <p:spTgt spid="103"/>
                    </p:tgtEl>
                  </p:cond>
                </p:stCondLst>
                <p:endSync evt="end" delay="0">
                  <p:rtn val="all"/>
                </p:endSync>
                <p:childTnLst>
                  <p:par>
                    <p:cTn id="678" fill="hold">
                      <p:stCondLst>
                        <p:cond delay="0"/>
                      </p:stCondLst>
                      <p:childTnLst>
                        <p:par>
                          <p:cTn id="679" fill="hold">
                            <p:stCondLst>
                              <p:cond delay="0"/>
                            </p:stCondLst>
                            <p:childTnLst>
                              <p:par>
                                <p:cTn id="680" presetID="1" presetClass="exit" presetSubtype="0" fill="hold" grpId="1" nodeType="clickEffect">
                                  <p:stCondLst>
                                    <p:cond delay="0"/>
                                  </p:stCondLst>
                                  <p:childTnLst>
                                    <p:set>
                                      <p:cBhvr>
                                        <p:cTn id="681" dur="1" fill="hold">
                                          <p:stCondLst>
                                            <p:cond delay="0"/>
                                          </p:stCondLst>
                                        </p:cTn>
                                        <p:tgtEl>
                                          <p:spTgt spid="103"/>
                                        </p:tgtEl>
                                        <p:attrNameLst>
                                          <p:attrName>style.visibility</p:attrName>
                                        </p:attrNameLst>
                                      </p:cBhvr>
                                      <p:to>
                                        <p:strVal val="hidden"/>
                                      </p:to>
                                    </p:set>
                                  </p:childTnLst>
                                </p:cTn>
                              </p:par>
                              <p:par>
                                <p:cTn id="682" presetID="10" presetClass="entr" presetSubtype="0" fill="hold" grpId="7" nodeType="withEffect">
                                  <p:stCondLst>
                                    <p:cond delay="0"/>
                                  </p:stCondLst>
                                  <p:childTnLst>
                                    <p:set>
                                      <p:cBhvr>
                                        <p:cTn id="683" dur="1" fill="hold">
                                          <p:stCondLst>
                                            <p:cond delay="0"/>
                                          </p:stCondLst>
                                        </p:cTn>
                                        <p:tgtEl>
                                          <p:spTgt spid="92"/>
                                        </p:tgtEl>
                                        <p:attrNameLst>
                                          <p:attrName>style.visibility</p:attrName>
                                        </p:attrNameLst>
                                      </p:cBhvr>
                                      <p:to>
                                        <p:strVal val="visible"/>
                                      </p:to>
                                    </p:set>
                                    <p:animEffect transition="in" filter="fade">
                                      <p:cBhvr>
                                        <p:cTn id="684" dur="500"/>
                                        <p:tgtEl>
                                          <p:spTgt spid="92"/>
                                        </p:tgtEl>
                                      </p:cBhvr>
                                    </p:animEffect>
                                  </p:childTnLst>
                                </p:cTn>
                              </p:par>
                            </p:childTnLst>
                          </p:cTn>
                        </p:par>
                      </p:childTnLst>
                    </p:cTn>
                  </p:par>
                </p:childTnLst>
              </p:cTn>
              <p:nextCondLst>
                <p:cond evt="onClick" delay="0">
                  <p:tgtEl>
                    <p:spTgt spid="103"/>
                  </p:tgtEl>
                </p:cond>
              </p:nextCondLst>
            </p:seq>
            <p:seq concurrent="1" nextAc="seek">
              <p:cTn id="685" restart="whenNotActive" fill="hold" evtFilter="cancelBubble" nodeType="interactiveSeq">
                <p:stCondLst>
                  <p:cond evt="onClick" delay="0">
                    <p:tgtEl>
                      <p:spTgt spid="105"/>
                    </p:tgtEl>
                  </p:cond>
                </p:stCondLst>
                <p:endSync evt="end" delay="0">
                  <p:rtn val="all"/>
                </p:endSync>
                <p:childTnLst>
                  <p:par>
                    <p:cTn id="686" fill="hold">
                      <p:stCondLst>
                        <p:cond delay="0"/>
                      </p:stCondLst>
                      <p:childTnLst>
                        <p:par>
                          <p:cTn id="687" fill="hold">
                            <p:stCondLst>
                              <p:cond delay="0"/>
                            </p:stCondLst>
                            <p:childTnLst>
                              <p:par>
                                <p:cTn id="688" presetID="1" presetClass="entr" presetSubtype="0" fill="hold" grpId="0" nodeType="clickEffect">
                                  <p:stCondLst>
                                    <p:cond delay="0"/>
                                  </p:stCondLst>
                                  <p:childTnLst>
                                    <p:set>
                                      <p:cBhvr>
                                        <p:cTn id="689" dur="1" fill="hold">
                                          <p:stCondLst>
                                            <p:cond delay="0"/>
                                          </p:stCondLst>
                                        </p:cTn>
                                        <p:tgtEl>
                                          <p:spTgt spid="111"/>
                                        </p:tgtEl>
                                        <p:attrNameLst>
                                          <p:attrName>style.visibility</p:attrName>
                                        </p:attrNameLst>
                                      </p:cBhvr>
                                      <p:to>
                                        <p:strVal val="visible"/>
                                      </p:to>
                                    </p:set>
                                  </p:childTnLst>
                                </p:cTn>
                              </p:par>
                              <p:par>
                                <p:cTn id="690" presetID="1" presetClass="entr" presetSubtype="0" fill="hold" grpId="0" nodeType="withEffect">
                                  <p:stCondLst>
                                    <p:cond delay="0"/>
                                  </p:stCondLst>
                                  <p:childTnLst>
                                    <p:set>
                                      <p:cBhvr>
                                        <p:cTn id="691" dur="1" fill="hold">
                                          <p:stCondLst>
                                            <p:cond delay="0"/>
                                          </p:stCondLst>
                                        </p:cTn>
                                        <p:tgtEl>
                                          <p:spTgt spid="82"/>
                                        </p:tgtEl>
                                        <p:attrNameLst>
                                          <p:attrName>style.visibility</p:attrName>
                                        </p:attrNameLst>
                                      </p:cBhvr>
                                      <p:to>
                                        <p:strVal val="visible"/>
                                      </p:to>
                                    </p:set>
                                  </p:childTnLst>
                                </p:cTn>
                              </p:par>
                              <p:par>
                                <p:cTn id="692" presetID="10" presetClass="exit" presetSubtype="0" fill="hold" grpId="1" nodeType="withEffect">
                                  <p:stCondLst>
                                    <p:cond delay="0"/>
                                  </p:stCondLst>
                                  <p:childTnLst>
                                    <p:animEffect transition="out" filter="fade">
                                      <p:cBhvr>
                                        <p:cTn id="693" dur="500"/>
                                        <p:tgtEl>
                                          <p:spTgt spid="90"/>
                                        </p:tgtEl>
                                      </p:cBhvr>
                                    </p:animEffect>
                                    <p:set>
                                      <p:cBhvr>
                                        <p:cTn id="694"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695" restart="whenNotActive" fill="hold" evtFilter="cancelBubble" nodeType="interactiveSeq">
                <p:stCondLst>
                  <p:cond evt="onClick" delay="0">
                    <p:tgtEl>
                      <p:spTgt spid="106"/>
                    </p:tgtEl>
                  </p:cond>
                </p:stCondLst>
                <p:endSync evt="end" delay="0">
                  <p:rtn val="all"/>
                </p:endSync>
                <p:childTnLst>
                  <p:par>
                    <p:cTn id="696" fill="hold">
                      <p:stCondLst>
                        <p:cond delay="0"/>
                      </p:stCondLst>
                      <p:childTnLst>
                        <p:par>
                          <p:cTn id="697" fill="hold">
                            <p:stCondLst>
                              <p:cond delay="0"/>
                            </p:stCondLst>
                            <p:childTnLst>
                              <p:par>
                                <p:cTn id="698" presetID="1" presetClass="entr" presetSubtype="0" fill="hold" grpId="0" nodeType="clickEffect">
                                  <p:stCondLst>
                                    <p:cond delay="0"/>
                                  </p:stCondLst>
                                  <p:childTnLst>
                                    <p:set>
                                      <p:cBhvr>
                                        <p:cTn id="699" dur="1" fill="hold">
                                          <p:stCondLst>
                                            <p:cond delay="0"/>
                                          </p:stCondLst>
                                        </p:cTn>
                                        <p:tgtEl>
                                          <p:spTgt spid="112"/>
                                        </p:tgtEl>
                                        <p:attrNameLst>
                                          <p:attrName>style.visibility</p:attrName>
                                        </p:attrNameLst>
                                      </p:cBhvr>
                                      <p:to>
                                        <p:strVal val="visible"/>
                                      </p:to>
                                    </p:set>
                                  </p:childTnLst>
                                </p:cTn>
                              </p:par>
                              <p:par>
                                <p:cTn id="700" presetID="1" presetClass="entr" presetSubtype="0" fill="hold" grpId="2" nodeType="withEffect">
                                  <p:stCondLst>
                                    <p:cond delay="0"/>
                                  </p:stCondLst>
                                  <p:childTnLst>
                                    <p:set>
                                      <p:cBhvr>
                                        <p:cTn id="701" dur="1" fill="hold">
                                          <p:stCondLst>
                                            <p:cond delay="0"/>
                                          </p:stCondLst>
                                        </p:cTn>
                                        <p:tgtEl>
                                          <p:spTgt spid="82"/>
                                        </p:tgtEl>
                                        <p:attrNameLst>
                                          <p:attrName>style.visibility</p:attrName>
                                        </p:attrNameLst>
                                      </p:cBhvr>
                                      <p:to>
                                        <p:strVal val="visible"/>
                                      </p:to>
                                    </p:set>
                                  </p:childTnLst>
                                </p:cTn>
                              </p:par>
                              <p:par>
                                <p:cTn id="702" presetID="10" presetClass="exit" presetSubtype="0" fill="hold" grpId="2" nodeType="withEffect">
                                  <p:stCondLst>
                                    <p:cond delay="0"/>
                                  </p:stCondLst>
                                  <p:childTnLst>
                                    <p:animEffect transition="out" filter="fade">
                                      <p:cBhvr>
                                        <p:cTn id="703" dur="500"/>
                                        <p:tgtEl>
                                          <p:spTgt spid="90"/>
                                        </p:tgtEl>
                                      </p:cBhvr>
                                    </p:animEffect>
                                    <p:set>
                                      <p:cBhvr>
                                        <p:cTn id="704"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6"/>
                  </p:tgtEl>
                </p:cond>
              </p:nextCondLst>
            </p:seq>
            <p:seq concurrent="1" nextAc="seek">
              <p:cTn id="705" restart="whenNotActive" fill="hold" evtFilter="cancelBubble" nodeType="interactiveSeq">
                <p:stCondLst>
                  <p:cond evt="onClick" delay="0">
                    <p:tgtEl>
                      <p:spTgt spid="107"/>
                    </p:tgtEl>
                  </p:cond>
                </p:stCondLst>
                <p:endSync evt="end" delay="0">
                  <p:rtn val="all"/>
                </p:endSync>
                <p:childTnLst>
                  <p:par>
                    <p:cTn id="706" fill="hold">
                      <p:stCondLst>
                        <p:cond delay="0"/>
                      </p:stCondLst>
                      <p:childTnLst>
                        <p:par>
                          <p:cTn id="707" fill="hold">
                            <p:stCondLst>
                              <p:cond delay="0"/>
                            </p:stCondLst>
                            <p:childTnLst>
                              <p:par>
                                <p:cTn id="708" presetID="1" presetClass="entr" presetSubtype="0" fill="hold" grpId="1" nodeType="clickEffect">
                                  <p:stCondLst>
                                    <p:cond delay="0"/>
                                  </p:stCondLst>
                                  <p:childTnLst>
                                    <p:set>
                                      <p:cBhvr>
                                        <p:cTn id="709" dur="1" fill="hold">
                                          <p:stCondLst>
                                            <p:cond delay="0"/>
                                          </p:stCondLst>
                                        </p:cTn>
                                        <p:tgtEl>
                                          <p:spTgt spid="113"/>
                                        </p:tgtEl>
                                        <p:attrNameLst>
                                          <p:attrName>style.visibility</p:attrName>
                                        </p:attrNameLst>
                                      </p:cBhvr>
                                      <p:to>
                                        <p:strVal val="visible"/>
                                      </p:to>
                                    </p:set>
                                  </p:childTnLst>
                                </p:cTn>
                              </p:par>
                              <p:par>
                                <p:cTn id="710" presetID="1" presetClass="entr" presetSubtype="0" fill="hold" grpId="1" nodeType="withEffect">
                                  <p:stCondLst>
                                    <p:cond delay="0"/>
                                  </p:stCondLst>
                                  <p:childTnLst>
                                    <p:set>
                                      <p:cBhvr>
                                        <p:cTn id="711" dur="1" fill="hold">
                                          <p:stCondLst>
                                            <p:cond delay="0"/>
                                          </p:stCondLst>
                                        </p:cTn>
                                        <p:tgtEl>
                                          <p:spTgt spid="82"/>
                                        </p:tgtEl>
                                        <p:attrNameLst>
                                          <p:attrName>style.visibility</p:attrName>
                                        </p:attrNameLst>
                                      </p:cBhvr>
                                      <p:to>
                                        <p:strVal val="visible"/>
                                      </p:to>
                                    </p:set>
                                  </p:childTnLst>
                                </p:cTn>
                              </p:par>
                              <p:par>
                                <p:cTn id="712" presetID="10" presetClass="exit" presetSubtype="0" fill="hold" grpId="5" nodeType="withEffect">
                                  <p:stCondLst>
                                    <p:cond delay="0"/>
                                  </p:stCondLst>
                                  <p:childTnLst>
                                    <p:animEffect transition="out" filter="fade">
                                      <p:cBhvr>
                                        <p:cTn id="713" dur="500"/>
                                        <p:tgtEl>
                                          <p:spTgt spid="90"/>
                                        </p:tgtEl>
                                      </p:cBhvr>
                                    </p:animEffect>
                                    <p:set>
                                      <p:cBhvr>
                                        <p:cTn id="714"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7"/>
                  </p:tgtEl>
                </p:cond>
              </p:nextCondLst>
            </p:seq>
            <p:seq concurrent="1" nextAc="seek">
              <p:cTn id="715" restart="whenNotActive" fill="hold" evtFilter="cancelBubble" nodeType="interactiveSeq">
                <p:stCondLst>
                  <p:cond evt="onClick" delay="0">
                    <p:tgtEl>
                      <p:spTgt spid="109"/>
                    </p:tgtEl>
                  </p:cond>
                </p:stCondLst>
                <p:endSync evt="end" delay="0">
                  <p:rtn val="all"/>
                </p:endSync>
                <p:childTnLst>
                  <p:par>
                    <p:cTn id="716" fill="hold">
                      <p:stCondLst>
                        <p:cond delay="0"/>
                      </p:stCondLst>
                      <p:childTnLst>
                        <p:par>
                          <p:cTn id="717" fill="hold">
                            <p:stCondLst>
                              <p:cond delay="0"/>
                            </p:stCondLst>
                            <p:childTnLst>
                              <p:par>
                                <p:cTn id="718" presetID="1" presetClass="entr" presetSubtype="0" fill="hold" grpId="0" nodeType="clickEffect">
                                  <p:stCondLst>
                                    <p:cond delay="0"/>
                                  </p:stCondLst>
                                  <p:childTnLst>
                                    <p:set>
                                      <p:cBhvr>
                                        <p:cTn id="719" dur="1" fill="hold">
                                          <p:stCondLst>
                                            <p:cond delay="0"/>
                                          </p:stCondLst>
                                        </p:cTn>
                                        <p:tgtEl>
                                          <p:spTgt spid="115"/>
                                        </p:tgtEl>
                                        <p:attrNameLst>
                                          <p:attrName>style.visibility</p:attrName>
                                        </p:attrNameLst>
                                      </p:cBhvr>
                                      <p:to>
                                        <p:strVal val="visible"/>
                                      </p:to>
                                    </p:set>
                                  </p:childTnLst>
                                </p:cTn>
                              </p:par>
                              <p:par>
                                <p:cTn id="720" presetID="10" presetClass="exit" presetSubtype="0" fill="hold" grpId="4" nodeType="withEffect">
                                  <p:stCondLst>
                                    <p:cond delay="0"/>
                                  </p:stCondLst>
                                  <p:childTnLst>
                                    <p:animEffect transition="out" filter="fade">
                                      <p:cBhvr>
                                        <p:cTn id="721" dur="500"/>
                                        <p:tgtEl>
                                          <p:spTgt spid="90"/>
                                        </p:tgtEl>
                                      </p:cBhvr>
                                    </p:animEffect>
                                    <p:set>
                                      <p:cBhvr>
                                        <p:cTn id="72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723" restart="whenNotActive" fill="hold" evtFilter="cancelBubble" nodeType="interactiveSeq">
                <p:stCondLst>
                  <p:cond evt="onClick" delay="0">
                    <p:tgtEl>
                      <p:spTgt spid="110"/>
                    </p:tgtEl>
                  </p:cond>
                </p:stCondLst>
                <p:endSync evt="end" delay="0">
                  <p:rtn val="all"/>
                </p:endSync>
                <p:childTnLst>
                  <p:par>
                    <p:cTn id="724" fill="hold">
                      <p:stCondLst>
                        <p:cond delay="0"/>
                      </p:stCondLst>
                      <p:childTnLst>
                        <p:par>
                          <p:cTn id="725" fill="hold">
                            <p:stCondLst>
                              <p:cond delay="0"/>
                            </p:stCondLst>
                            <p:childTnLst>
                              <p:par>
                                <p:cTn id="726" presetID="1" presetClass="entr" presetSubtype="0" fill="hold" grpId="0" nodeType="clickEffect">
                                  <p:stCondLst>
                                    <p:cond delay="0"/>
                                  </p:stCondLst>
                                  <p:childTnLst>
                                    <p:set>
                                      <p:cBhvr>
                                        <p:cTn id="727" dur="1" fill="hold">
                                          <p:stCondLst>
                                            <p:cond delay="0"/>
                                          </p:stCondLst>
                                        </p:cTn>
                                        <p:tgtEl>
                                          <p:spTgt spid="116"/>
                                        </p:tgtEl>
                                        <p:attrNameLst>
                                          <p:attrName>style.visibility</p:attrName>
                                        </p:attrNameLst>
                                      </p:cBhvr>
                                      <p:to>
                                        <p:strVal val="visible"/>
                                      </p:to>
                                    </p:set>
                                  </p:childTnLst>
                                </p:cTn>
                              </p:par>
                              <p:par>
                                <p:cTn id="728" presetID="1" presetClass="entr" presetSubtype="0" fill="hold" grpId="0" nodeType="withEffect">
                                  <p:stCondLst>
                                    <p:cond delay="0"/>
                                  </p:stCondLst>
                                  <p:childTnLst>
                                    <p:set>
                                      <p:cBhvr>
                                        <p:cTn id="729" dur="1" fill="hold">
                                          <p:stCondLst>
                                            <p:cond delay="0"/>
                                          </p:stCondLst>
                                        </p:cTn>
                                        <p:tgtEl>
                                          <p:spTgt spid="87"/>
                                        </p:tgtEl>
                                        <p:attrNameLst>
                                          <p:attrName>style.visibility</p:attrName>
                                        </p:attrNameLst>
                                      </p:cBhvr>
                                      <p:to>
                                        <p:strVal val="visible"/>
                                      </p:to>
                                    </p:set>
                                  </p:childTnLst>
                                </p:cTn>
                              </p:par>
                              <p:par>
                                <p:cTn id="730" presetID="10" presetClass="exit" presetSubtype="0" fill="hold" grpId="3" nodeType="withEffect">
                                  <p:stCondLst>
                                    <p:cond delay="0"/>
                                  </p:stCondLst>
                                  <p:childTnLst>
                                    <p:animEffect transition="out" filter="fade">
                                      <p:cBhvr>
                                        <p:cTn id="731" dur="500"/>
                                        <p:tgtEl>
                                          <p:spTgt spid="90"/>
                                        </p:tgtEl>
                                      </p:cBhvr>
                                    </p:animEffect>
                                    <p:set>
                                      <p:cBhvr>
                                        <p:cTn id="732"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seq concurrent="1" nextAc="seek">
              <p:cTn id="733" restart="whenNotActive" fill="hold" evtFilter="cancelBubble" nodeType="interactiveSeq">
                <p:stCondLst>
                  <p:cond evt="onClick" delay="0">
                    <p:tgtEl>
                      <p:spTgt spid="108"/>
                    </p:tgtEl>
                  </p:cond>
                </p:stCondLst>
                <p:endSync evt="end" delay="0">
                  <p:rtn val="all"/>
                </p:endSync>
                <p:childTnLst>
                  <p:par>
                    <p:cTn id="734" fill="hold">
                      <p:stCondLst>
                        <p:cond delay="0"/>
                      </p:stCondLst>
                      <p:childTnLst>
                        <p:par>
                          <p:cTn id="735" fill="hold">
                            <p:stCondLst>
                              <p:cond delay="0"/>
                            </p:stCondLst>
                            <p:childTnLst>
                              <p:par>
                                <p:cTn id="736" presetID="1" presetClass="entr" presetSubtype="0" fill="hold" grpId="0" nodeType="clickEffect">
                                  <p:stCondLst>
                                    <p:cond delay="0"/>
                                  </p:stCondLst>
                                  <p:childTnLst>
                                    <p:set>
                                      <p:cBhvr>
                                        <p:cTn id="737" dur="1" fill="hold">
                                          <p:stCondLst>
                                            <p:cond delay="0"/>
                                          </p:stCondLst>
                                        </p:cTn>
                                        <p:tgtEl>
                                          <p:spTgt spid="114"/>
                                        </p:tgtEl>
                                        <p:attrNameLst>
                                          <p:attrName>style.visibility</p:attrName>
                                        </p:attrNameLst>
                                      </p:cBhvr>
                                      <p:to>
                                        <p:strVal val="visible"/>
                                      </p:to>
                                    </p:set>
                                  </p:childTnLst>
                                </p:cTn>
                              </p:par>
                              <p:par>
                                <p:cTn id="738" presetID="10" presetClass="exit" presetSubtype="0" fill="hold" grpId="0" nodeType="withEffect">
                                  <p:stCondLst>
                                    <p:cond delay="0"/>
                                  </p:stCondLst>
                                  <p:childTnLst>
                                    <p:animEffect transition="out" filter="fade">
                                      <p:cBhvr>
                                        <p:cTn id="739" dur="500"/>
                                        <p:tgtEl>
                                          <p:spTgt spid="90"/>
                                        </p:tgtEl>
                                      </p:cBhvr>
                                    </p:animEffect>
                                    <p:set>
                                      <p:cBhvr>
                                        <p:cTn id="740" dur="1" fill="hold">
                                          <p:stCondLst>
                                            <p:cond delay="499"/>
                                          </p:stCondLst>
                                        </p:cTn>
                                        <p:tgtEl>
                                          <p:spTgt spid="90"/>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741" restart="whenNotActive" fill="hold" evtFilter="cancelBubble" nodeType="interactiveSeq">
                <p:stCondLst>
                  <p:cond evt="onClick" delay="0">
                    <p:tgtEl>
                      <p:spTgt spid="116"/>
                    </p:tgtEl>
                  </p:cond>
                </p:stCondLst>
                <p:endSync evt="end" delay="0">
                  <p:rtn val="all"/>
                </p:endSync>
                <p:childTnLst>
                  <p:par>
                    <p:cTn id="742" fill="hold">
                      <p:stCondLst>
                        <p:cond delay="0"/>
                      </p:stCondLst>
                      <p:childTnLst>
                        <p:par>
                          <p:cTn id="743" fill="hold">
                            <p:stCondLst>
                              <p:cond delay="0"/>
                            </p:stCondLst>
                            <p:childTnLst>
                              <p:par>
                                <p:cTn id="744" presetID="1" presetClass="exit" presetSubtype="0" fill="hold" grpId="1" nodeType="clickEffect">
                                  <p:stCondLst>
                                    <p:cond delay="0"/>
                                  </p:stCondLst>
                                  <p:childTnLst>
                                    <p:set>
                                      <p:cBhvr>
                                        <p:cTn id="745" dur="1" fill="hold">
                                          <p:stCondLst>
                                            <p:cond delay="0"/>
                                          </p:stCondLst>
                                        </p:cTn>
                                        <p:tgtEl>
                                          <p:spTgt spid="116"/>
                                        </p:tgtEl>
                                        <p:attrNameLst>
                                          <p:attrName>style.visibility</p:attrName>
                                        </p:attrNameLst>
                                      </p:cBhvr>
                                      <p:to>
                                        <p:strVal val="hidden"/>
                                      </p:to>
                                    </p:set>
                                  </p:childTnLst>
                                </p:cTn>
                              </p:par>
                              <p:par>
                                <p:cTn id="746" presetID="1" presetClass="exit" presetSubtype="0" fill="hold" grpId="1" nodeType="withEffect">
                                  <p:stCondLst>
                                    <p:cond delay="0"/>
                                  </p:stCondLst>
                                  <p:childTnLst>
                                    <p:set>
                                      <p:cBhvr>
                                        <p:cTn id="747" dur="1" fill="hold">
                                          <p:stCondLst>
                                            <p:cond delay="0"/>
                                          </p:stCondLst>
                                        </p:cTn>
                                        <p:tgtEl>
                                          <p:spTgt spid="87"/>
                                        </p:tgtEl>
                                        <p:attrNameLst>
                                          <p:attrName>style.visibility</p:attrName>
                                        </p:attrNameLst>
                                      </p:cBhvr>
                                      <p:to>
                                        <p:strVal val="hidden"/>
                                      </p:to>
                                    </p:set>
                                  </p:childTnLst>
                                </p:cTn>
                              </p:par>
                              <p:par>
                                <p:cTn id="748" presetID="10" presetClass="entr" presetSubtype="0" fill="hold" grpId="6" nodeType="withEffect">
                                  <p:stCondLst>
                                    <p:cond delay="0"/>
                                  </p:stCondLst>
                                  <p:childTnLst>
                                    <p:set>
                                      <p:cBhvr>
                                        <p:cTn id="749" dur="1" fill="hold">
                                          <p:stCondLst>
                                            <p:cond delay="0"/>
                                          </p:stCondLst>
                                        </p:cTn>
                                        <p:tgtEl>
                                          <p:spTgt spid="90"/>
                                        </p:tgtEl>
                                        <p:attrNameLst>
                                          <p:attrName>style.visibility</p:attrName>
                                        </p:attrNameLst>
                                      </p:cBhvr>
                                      <p:to>
                                        <p:strVal val="visible"/>
                                      </p:to>
                                    </p:set>
                                    <p:animEffect transition="in" filter="fade">
                                      <p:cBhvr>
                                        <p:cTn id="750" dur="500"/>
                                        <p:tgtEl>
                                          <p:spTgt spid="90"/>
                                        </p:tgtEl>
                                      </p:cBhvr>
                                    </p:animEffect>
                                  </p:childTnLst>
                                </p:cTn>
                              </p:par>
                            </p:childTnLst>
                          </p:cTn>
                        </p:par>
                      </p:childTnLst>
                    </p:cTn>
                  </p:par>
                </p:childTnLst>
              </p:cTn>
              <p:nextCondLst>
                <p:cond evt="onClick" delay="0">
                  <p:tgtEl>
                    <p:spTgt spid="116"/>
                  </p:tgtEl>
                </p:cond>
              </p:nextCondLst>
            </p:seq>
            <p:seq concurrent="1" nextAc="seek">
              <p:cTn id="751" restart="whenNotActive" fill="hold" evtFilter="cancelBubble" nodeType="interactiveSeq">
                <p:stCondLst>
                  <p:cond evt="onClick" delay="0">
                    <p:tgtEl>
                      <p:spTgt spid="111"/>
                    </p:tgtEl>
                  </p:cond>
                </p:stCondLst>
                <p:endSync evt="end" delay="0">
                  <p:rtn val="all"/>
                </p:endSync>
                <p:childTnLst>
                  <p:par>
                    <p:cTn id="752" fill="hold">
                      <p:stCondLst>
                        <p:cond delay="0"/>
                      </p:stCondLst>
                      <p:childTnLst>
                        <p:par>
                          <p:cTn id="753" fill="hold">
                            <p:stCondLst>
                              <p:cond delay="0"/>
                            </p:stCondLst>
                            <p:childTnLst>
                              <p:par>
                                <p:cTn id="754" presetID="1" presetClass="exit" presetSubtype="0" fill="hold" grpId="1" nodeType="clickEffect">
                                  <p:stCondLst>
                                    <p:cond delay="0"/>
                                  </p:stCondLst>
                                  <p:childTnLst>
                                    <p:set>
                                      <p:cBhvr>
                                        <p:cTn id="755" dur="1" fill="hold">
                                          <p:stCondLst>
                                            <p:cond delay="0"/>
                                          </p:stCondLst>
                                        </p:cTn>
                                        <p:tgtEl>
                                          <p:spTgt spid="111"/>
                                        </p:tgtEl>
                                        <p:attrNameLst>
                                          <p:attrName>style.visibility</p:attrName>
                                        </p:attrNameLst>
                                      </p:cBhvr>
                                      <p:to>
                                        <p:strVal val="hidden"/>
                                      </p:to>
                                    </p:set>
                                  </p:childTnLst>
                                </p:cTn>
                              </p:par>
                              <p:par>
                                <p:cTn id="756" presetID="1" presetClass="exit" presetSubtype="0" fill="hold" grpId="3" nodeType="withEffect">
                                  <p:stCondLst>
                                    <p:cond delay="0"/>
                                  </p:stCondLst>
                                  <p:childTnLst>
                                    <p:set>
                                      <p:cBhvr>
                                        <p:cTn id="757" dur="1" fill="hold">
                                          <p:stCondLst>
                                            <p:cond delay="0"/>
                                          </p:stCondLst>
                                        </p:cTn>
                                        <p:tgtEl>
                                          <p:spTgt spid="82"/>
                                        </p:tgtEl>
                                        <p:attrNameLst>
                                          <p:attrName>style.visibility</p:attrName>
                                        </p:attrNameLst>
                                      </p:cBhvr>
                                      <p:to>
                                        <p:strVal val="hidden"/>
                                      </p:to>
                                    </p:set>
                                  </p:childTnLst>
                                </p:cTn>
                              </p:par>
                              <p:par>
                                <p:cTn id="758" presetID="10" presetClass="entr" presetSubtype="0" fill="hold" grpId="7" nodeType="withEffect">
                                  <p:stCondLst>
                                    <p:cond delay="0"/>
                                  </p:stCondLst>
                                  <p:childTnLst>
                                    <p:set>
                                      <p:cBhvr>
                                        <p:cTn id="759" dur="1" fill="hold">
                                          <p:stCondLst>
                                            <p:cond delay="0"/>
                                          </p:stCondLst>
                                        </p:cTn>
                                        <p:tgtEl>
                                          <p:spTgt spid="90"/>
                                        </p:tgtEl>
                                        <p:attrNameLst>
                                          <p:attrName>style.visibility</p:attrName>
                                        </p:attrNameLst>
                                      </p:cBhvr>
                                      <p:to>
                                        <p:strVal val="visible"/>
                                      </p:to>
                                    </p:set>
                                    <p:animEffect transition="in" filter="fade">
                                      <p:cBhvr>
                                        <p:cTn id="760" dur="500"/>
                                        <p:tgtEl>
                                          <p:spTgt spid="90"/>
                                        </p:tgtEl>
                                      </p:cBhvr>
                                    </p:animEffect>
                                  </p:childTnLst>
                                </p:cTn>
                              </p:par>
                            </p:childTnLst>
                          </p:cTn>
                        </p:par>
                      </p:childTnLst>
                    </p:cTn>
                  </p:par>
                </p:childTnLst>
              </p:cTn>
              <p:nextCondLst>
                <p:cond evt="onClick" delay="0">
                  <p:tgtEl>
                    <p:spTgt spid="111"/>
                  </p:tgtEl>
                </p:cond>
              </p:nextCondLst>
            </p:seq>
            <p:seq concurrent="1" nextAc="seek">
              <p:cTn id="761" restart="whenNotActive" fill="hold" evtFilter="cancelBubble" nodeType="interactiveSeq">
                <p:stCondLst>
                  <p:cond evt="onClick" delay="0">
                    <p:tgtEl>
                      <p:spTgt spid="112"/>
                    </p:tgtEl>
                  </p:cond>
                </p:stCondLst>
                <p:endSync evt="end" delay="0">
                  <p:rtn val="all"/>
                </p:endSync>
                <p:childTnLst>
                  <p:par>
                    <p:cTn id="762" fill="hold">
                      <p:stCondLst>
                        <p:cond delay="0"/>
                      </p:stCondLst>
                      <p:childTnLst>
                        <p:par>
                          <p:cTn id="763" fill="hold">
                            <p:stCondLst>
                              <p:cond delay="0"/>
                            </p:stCondLst>
                            <p:childTnLst>
                              <p:par>
                                <p:cTn id="764" presetID="1" presetClass="exit" presetSubtype="0" fill="hold" grpId="1" nodeType="clickEffect">
                                  <p:stCondLst>
                                    <p:cond delay="0"/>
                                  </p:stCondLst>
                                  <p:childTnLst>
                                    <p:set>
                                      <p:cBhvr>
                                        <p:cTn id="765" dur="1" fill="hold">
                                          <p:stCondLst>
                                            <p:cond delay="0"/>
                                          </p:stCondLst>
                                        </p:cTn>
                                        <p:tgtEl>
                                          <p:spTgt spid="112"/>
                                        </p:tgtEl>
                                        <p:attrNameLst>
                                          <p:attrName>style.visibility</p:attrName>
                                        </p:attrNameLst>
                                      </p:cBhvr>
                                      <p:to>
                                        <p:strVal val="hidden"/>
                                      </p:to>
                                    </p:set>
                                  </p:childTnLst>
                                </p:cTn>
                              </p:par>
                              <p:par>
                                <p:cTn id="766" presetID="1" presetClass="exit" presetSubtype="0" fill="hold" grpId="5" nodeType="withEffect">
                                  <p:stCondLst>
                                    <p:cond delay="0"/>
                                  </p:stCondLst>
                                  <p:childTnLst>
                                    <p:set>
                                      <p:cBhvr>
                                        <p:cTn id="767" dur="1" fill="hold">
                                          <p:stCondLst>
                                            <p:cond delay="0"/>
                                          </p:stCondLst>
                                        </p:cTn>
                                        <p:tgtEl>
                                          <p:spTgt spid="82"/>
                                        </p:tgtEl>
                                        <p:attrNameLst>
                                          <p:attrName>style.visibility</p:attrName>
                                        </p:attrNameLst>
                                      </p:cBhvr>
                                      <p:to>
                                        <p:strVal val="hidden"/>
                                      </p:to>
                                    </p:set>
                                  </p:childTnLst>
                                </p:cTn>
                              </p:par>
                              <p:par>
                                <p:cTn id="768" presetID="10" presetClass="entr" presetSubtype="0" fill="hold" grpId="11" nodeType="withEffect">
                                  <p:stCondLst>
                                    <p:cond delay="0"/>
                                  </p:stCondLst>
                                  <p:childTnLst>
                                    <p:set>
                                      <p:cBhvr>
                                        <p:cTn id="769" dur="1" fill="hold">
                                          <p:stCondLst>
                                            <p:cond delay="0"/>
                                          </p:stCondLst>
                                        </p:cTn>
                                        <p:tgtEl>
                                          <p:spTgt spid="90"/>
                                        </p:tgtEl>
                                        <p:attrNameLst>
                                          <p:attrName>style.visibility</p:attrName>
                                        </p:attrNameLst>
                                      </p:cBhvr>
                                      <p:to>
                                        <p:strVal val="visible"/>
                                      </p:to>
                                    </p:set>
                                    <p:animEffect transition="in" filter="fade">
                                      <p:cBhvr>
                                        <p:cTn id="770" dur="500"/>
                                        <p:tgtEl>
                                          <p:spTgt spid="90"/>
                                        </p:tgtEl>
                                      </p:cBhvr>
                                    </p:animEffect>
                                  </p:childTnLst>
                                </p:cTn>
                              </p:par>
                            </p:childTnLst>
                          </p:cTn>
                        </p:par>
                      </p:childTnLst>
                    </p:cTn>
                  </p:par>
                </p:childTnLst>
              </p:cTn>
              <p:nextCondLst>
                <p:cond evt="onClick" delay="0">
                  <p:tgtEl>
                    <p:spTgt spid="112"/>
                  </p:tgtEl>
                </p:cond>
              </p:nextCondLst>
            </p:seq>
            <p:seq concurrent="1" nextAc="seek">
              <p:cTn id="771" restart="whenNotActive" fill="hold" evtFilter="cancelBubble" nodeType="interactiveSeq">
                <p:stCondLst>
                  <p:cond evt="onClick" delay="0">
                    <p:tgtEl>
                      <p:spTgt spid="113"/>
                    </p:tgtEl>
                  </p:cond>
                </p:stCondLst>
                <p:endSync evt="end" delay="0">
                  <p:rtn val="all"/>
                </p:endSync>
                <p:childTnLst>
                  <p:par>
                    <p:cTn id="772" fill="hold">
                      <p:stCondLst>
                        <p:cond delay="0"/>
                      </p:stCondLst>
                      <p:childTnLst>
                        <p:par>
                          <p:cTn id="773" fill="hold">
                            <p:stCondLst>
                              <p:cond delay="0"/>
                            </p:stCondLst>
                            <p:childTnLst>
                              <p:par>
                                <p:cTn id="774" presetID="1" presetClass="exit" presetSubtype="0" fill="hold" grpId="0" nodeType="clickEffect">
                                  <p:stCondLst>
                                    <p:cond delay="0"/>
                                  </p:stCondLst>
                                  <p:childTnLst>
                                    <p:set>
                                      <p:cBhvr>
                                        <p:cTn id="775" dur="1" fill="hold">
                                          <p:stCondLst>
                                            <p:cond delay="0"/>
                                          </p:stCondLst>
                                        </p:cTn>
                                        <p:tgtEl>
                                          <p:spTgt spid="113"/>
                                        </p:tgtEl>
                                        <p:attrNameLst>
                                          <p:attrName>style.visibility</p:attrName>
                                        </p:attrNameLst>
                                      </p:cBhvr>
                                      <p:to>
                                        <p:strVal val="hidden"/>
                                      </p:to>
                                    </p:set>
                                  </p:childTnLst>
                                </p:cTn>
                              </p:par>
                              <p:par>
                                <p:cTn id="776" presetID="1" presetClass="exit" presetSubtype="0" fill="hold" grpId="4" nodeType="withEffect">
                                  <p:stCondLst>
                                    <p:cond delay="0"/>
                                  </p:stCondLst>
                                  <p:childTnLst>
                                    <p:set>
                                      <p:cBhvr>
                                        <p:cTn id="777" dur="1" fill="hold">
                                          <p:stCondLst>
                                            <p:cond delay="0"/>
                                          </p:stCondLst>
                                        </p:cTn>
                                        <p:tgtEl>
                                          <p:spTgt spid="82"/>
                                        </p:tgtEl>
                                        <p:attrNameLst>
                                          <p:attrName>style.visibility</p:attrName>
                                        </p:attrNameLst>
                                      </p:cBhvr>
                                      <p:to>
                                        <p:strVal val="hidden"/>
                                      </p:to>
                                    </p:set>
                                  </p:childTnLst>
                                </p:cTn>
                              </p:par>
                              <p:par>
                                <p:cTn id="778" presetID="10" presetClass="entr" presetSubtype="0" fill="hold" grpId="10" nodeType="withEffect">
                                  <p:stCondLst>
                                    <p:cond delay="0"/>
                                  </p:stCondLst>
                                  <p:childTnLst>
                                    <p:set>
                                      <p:cBhvr>
                                        <p:cTn id="779" dur="1" fill="hold">
                                          <p:stCondLst>
                                            <p:cond delay="0"/>
                                          </p:stCondLst>
                                        </p:cTn>
                                        <p:tgtEl>
                                          <p:spTgt spid="90"/>
                                        </p:tgtEl>
                                        <p:attrNameLst>
                                          <p:attrName>style.visibility</p:attrName>
                                        </p:attrNameLst>
                                      </p:cBhvr>
                                      <p:to>
                                        <p:strVal val="visible"/>
                                      </p:to>
                                    </p:set>
                                    <p:animEffect transition="in" filter="fade">
                                      <p:cBhvr>
                                        <p:cTn id="780" dur="500"/>
                                        <p:tgtEl>
                                          <p:spTgt spid="90"/>
                                        </p:tgtEl>
                                      </p:cBhvr>
                                    </p:animEffect>
                                  </p:childTnLst>
                                </p:cTn>
                              </p:par>
                            </p:childTnLst>
                          </p:cTn>
                        </p:par>
                      </p:childTnLst>
                    </p:cTn>
                  </p:par>
                </p:childTnLst>
              </p:cTn>
              <p:nextCondLst>
                <p:cond evt="onClick" delay="0">
                  <p:tgtEl>
                    <p:spTgt spid="113"/>
                  </p:tgtEl>
                </p:cond>
              </p:nextCondLst>
            </p:seq>
            <p:seq concurrent="1" nextAc="seek">
              <p:cTn id="781" restart="whenNotActive" fill="hold" evtFilter="cancelBubble" nodeType="interactiveSeq">
                <p:stCondLst>
                  <p:cond evt="onClick" delay="0">
                    <p:tgtEl>
                      <p:spTgt spid="114"/>
                    </p:tgtEl>
                  </p:cond>
                </p:stCondLst>
                <p:endSync evt="end" delay="0">
                  <p:rtn val="all"/>
                </p:endSync>
                <p:childTnLst>
                  <p:par>
                    <p:cTn id="782" fill="hold">
                      <p:stCondLst>
                        <p:cond delay="0"/>
                      </p:stCondLst>
                      <p:childTnLst>
                        <p:par>
                          <p:cTn id="783" fill="hold">
                            <p:stCondLst>
                              <p:cond delay="0"/>
                            </p:stCondLst>
                            <p:childTnLst>
                              <p:par>
                                <p:cTn id="784" presetID="1" presetClass="exit" presetSubtype="0" fill="hold" grpId="1" nodeType="clickEffect">
                                  <p:stCondLst>
                                    <p:cond delay="0"/>
                                  </p:stCondLst>
                                  <p:childTnLst>
                                    <p:set>
                                      <p:cBhvr>
                                        <p:cTn id="785" dur="1" fill="hold">
                                          <p:stCondLst>
                                            <p:cond delay="0"/>
                                          </p:stCondLst>
                                        </p:cTn>
                                        <p:tgtEl>
                                          <p:spTgt spid="114"/>
                                        </p:tgtEl>
                                        <p:attrNameLst>
                                          <p:attrName>style.visibility</p:attrName>
                                        </p:attrNameLst>
                                      </p:cBhvr>
                                      <p:to>
                                        <p:strVal val="hidden"/>
                                      </p:to>
                                    </p:set>
                                  </p:childTnLst>
                                </p:cTn>
                              </p:par>
                              <p:par>
                                <p:cTn id="786" presetID="10" presetClass="entr" presetSubtype="0" fill="hold" grpId="9" nodeType="withEffect">
                                  <p:stCondLst>
                                    <p:cond delay="0"/>
                                  </p:stCondLst>
                                  <p:childTnLst>
                                    <p:set>
                                      <p:cBhvr>
                                        <p:cTn id="787" dur="1" fill="hold">
                                          <p:stCondLst>
                                            <p:cond delay="0"/>
                                          </p:stCondLst>
                                        </p:cTn>
                                        <p:tgtEl>
                                          <p:spTgt spid="90"/>
                                        </p:tgtEl>
                                        <p:attrNameLst>
                                          <p:attrName>style.visibility</p:attrName>
                                        </p:attrNameLst>
                                      </p:cBhvr>
                                      <p:to>
                                        <p:strVal val="visible"/>
                                      </p:to>
                                    </p:set>
                                    <p:animEffect transition="in" filter="fade">
                                      <p:cBhvr>
                                        <p:cTn id="788" dur="500"/>
                                        <p:tgtEl>
                                          <p:spTgt spid="90"/>
                                        </p:tgtEl>
                                      </p:cBhvr>
                                    </p:animEffect>
                                  </p:childTnLst>
                                </p:cTn>
                              </p:par>
                            </p:childTnLst>
                          </p:cTn>
                        </p:par>
                      </p:childTnLst>
                    </p:cTn>
                  </p:par>
                </p:childTnLst>
              </p:cTn>
              <p:nextCondLst>
                <p:cond evt="onClick" delay="0">
                  <p:tgtEl>
                    <p:spTgt spid="114"/>
                  </p:tgtEl>
                </p:cond>
              </p:nextCondLst>
            </p:seq>
            <p:seq concurrent="1" nextAc="seek">
              <p:cTn id="789" restart="whenNotActive" fill="hold" evtFilter="cancelBubble" nodeType="interactiveSeq">
                <p:stCondLst>
                  <p:cond evt="onClick" delay="0">
                    <p:tgtEl>
                      <p:spTgt spid="115"/>
                    </p:tgtEl>
                  </p:cond>
                </p:stCondLst>
                <p:endSync evt="end" delay="0">
                  <p:rtn val="all"/>
                </p:endSync>
                <p:childTnLst>
                  <p:par>
                    <p:cTn id="790" fill="hold">
                      <p:stCondLst>
                        <p:cond delay="0"/>
                      </p:stCondLst>
                      <p:childTnLst>
                        <p:par>
                          <p:cTn id="791" fill="hold">
                            <p:stCondLst>
                              <p:cond delay="0"/>
                            </p:stCondLst>
                            <p:childTnLst>
                              <p:par>
                                <p:cTn id="792" presetID="1" presetClass="exit" presetSubtype="0" fill="hold" grpId="1" nodeType="clickEffect">
                                  <p:stCondLst>
                                    <p:cond delay="0"/>
                                  </p:stCondLst>
                                  <p:childTnLst>
                                    <p:set>
                                      <p:cBhvr>
                                        <p:cTn id="793" dur="1" fill="hold">
                                          <p:stCondLst>
                                            <p:cond delay="0"/>
                                          </p:stCondLst>
                                        </p:cTn>
                                        <p:tgtEl>
                                          <p:spTgt spid="115"/>
                                        </p:tgtEl>
                                        <p:attrNameLst>
                                          <p:attrName>style.visibility</p:attrName>
                                        </p:attrNameLst>
                                      </p:cBhvr>
                                      <p:to>
                                        <p:strVal val="hidden"/>
                                      </p:to>
                                    </p:set>
                                  </p:childTnLst>
                                </p:cTn>
                              </p:par>
                              <p:par>
                                <p:cTn id="794" presetID="10" presetClass="entr" presetSubtype="0" fill="hold" grpId="8" nodeType="withEffect">
                                  <p:stCondLst>
                                    <p:cond delay="0"/>
                                  </p:stCondLst>
                                  <p:childTnLst>
                                    <p:set>
                                      <p:cBhvr>
                                        <p:cTn id="795" dur="1" fill="hold">
                                          <p:stCondLst>
                                            <p:cond delay="0"/>
                                          </p:stCondLst>
                                        </p:cTn>
                                        <p:tgtEl>
                                          <p:spTgt spid="90"/>
                                        </p:tgtEl>
                                        <p:attrNameLst>
                                          <p:attrName>style.visibility</p:attrName>
                                        </p:attrNameLst>
                                      </p:cBhvr>
                                      <p:to>
                                        <p:strVal val="visible"/>
                                      </p:to>
                                    </p:set>
                                    <p:animEffect transition="in" filter="fade">
                                      <p:cBhvr>
                                        <p:cTn id="796" dur="500"/>
                                        <p:tgtEl>
                                          <p:spTgt spid="90"/>
                                        </p:tgtEl>
                                      </p:cBhvr>
                                    </p:animEffect>
                                  </p:childTnLst>
                                </p:cTn>
                              </p:par>
                            </p:childTnLst>
                          </p:cTn>
                        </p:par>
                      </p:childTnLst>
                    </p:cTn>
                  </p:par>
                </p:childTnLst>
              </p:cTn>
              <p:nextCondLst>
                <p:cond evt="onClick" delay="0">
                  <p:tgtEl>
                    <p:spTgt spid="115"/>
                  </p:tgtEl>
                </p:cond>
              </p:nextCondLst>
            </p:seq>
            <p:seq concurrent="1" nextAc="seek">
              <p:cTn id="797" restart="whenNotActive" fill="hold" evtFilter="cancelBubble" nodeType="interactiveSeq">
                <p:stCondLst>
                  <p:cond evt="onClick" delay="0">
                    <p:tgtEl>
                      <p:spTgt spid="117"/>
                    </p:tgtEl>
                  </p:cond>
                </p:stCondLst>
                <p:endSync evt="end" delay="0">
                  <p:rtn val="all"/>
                </p:endSync>
                <p:childTnLst>
                  <p:par>
                    <p:cTn id="798" fill="hold">
                      <p:stCondLst>
                        <p:cond delay="0"/>
                      </p:stCondLst>
                      <p:childTnLst>
                        <p:par>
                          <p:cTn id="799" fill="hold">
                            <p:stCondLst>
                              <p:cond delay="0"/>
                            </p:stCondLst>
                            <p:childTnLst>
                              <p:par>
                                <p:cTn id="800" presetID="1" presetClass="entr" presetSubtype="0" fill="hold" grpId="0" nodeType="clickEffect">
                                  <p:stCondLst>
                                    <p:cond delay="0"/>
                                  </p:stCondLst>
                                  <p:childTnLst>
                                    <p:set>
                                      <p:cBhvr>
                                        <p:cTn id="801" dur="1" fill="hold">
                                          <p:stCondLst>
                                            <p:cond delay="0"/>
                                          </p:stCondLst>
                                        </p:cTn>
                                        <p:tgtEl>
                                          <p:spTgt spid="123"/>
                                        </p:tgtEl>
                                        <p:attrNameLst>
                                          <p:attrName>style.visibility</p:attrName>
                                        </p:attrNameLst>
                                      </p:cBhvr>
                                      <p:to>
                                        <p:strVal val="visible"/>
                                      </p:to>
                                    </p:set>
                                  </p:childTnLst>
                                </p:cTn>
                              </p:par>
                              <p:par>
                                <p:cTn id="802" presetID="1" presetClass="entr" presetSubtype="0" fill="hold" grpId="0" nodeType="withEffect">
                                  <p:stCondLst>
                                    <p:cond delay="0"/>
                                  </p:stCondLst>
                                  <p:childTnLst>
                                    <p:set>
                                      <p:cBhvr>
                                        <p:cTn id="803" dur="1" fill="hold">
                                          <p:stCondLst>
                                            <p:cond delay="0"/>
                                          </p:stCondLst>
                                        </p:cTn>
                                        <p:tgtEl>
                                          <p:spTgt spid="81"/>
                                        </p:tgtEl>
                                        <p:attrNameLst>
                                          <p:attrName>style.visibility</p:attrName>
                                        </p:attrNameLst>
                                      </p:cBhvr>
                                      <p:to>
                                        <p:strVal val="visible"/>
                                      </p:to>
                                    </p:set>
                                  </p:childTnLst>
                                </p:cTn>
                              </p:par>
                              <p:par>
                                <p:cTn id="804" presetID="10" presetClass="exit" presetSubtype="0" fill="hold" grpId="0" nodeType="withEffect">
                                  <p:stCondLst>
                                    <p:cond delay="0"/>
                                  </p:stCondLst>
                                  <p:childTnLst>
                                    <p:animEffect transition="out" filter="fade">
                                      <p:cBhvr>
                                        <p:cTn id="805" dur="500"/>
                                        <p:tgtEl>
                                          <p:spTgt spid="89"/>
                                        </p:tgtEl>
                                      </p:cBhvr>
                                    </p:animEffect>
                                    <p:set>
                                      <p:cBhvr>
                                        <p:cTn id="806"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807" restart="whenNotActive" fill="hold" evtFilter="cancelBubble" nodeType="interactiveSeq">
                <p:stCondLst>
                  <p:cond evt="onClick" delay="0">
                    <p:tgtEl>
                      <p:spTgt spid="118"/>
                    </p:tgtEl>
                  </p:cond>
                </p:stCondLst>
                <p:endSync evt="end" delay="0">
                  <p:rtn val="all"/>
                </p:endSync>
                <p:childTnLst>
                  <p:par>
                    <p:cTn id="808" fill="hold">
                      <p:stCondLst>
                        <p:cond delay="0"/>
                      </p:stCondLst>
                      <p:childTnLst>
                        <p:par>
                          <p:cTn id="809" fill="hold">
                            <p:stCondLst>
                              <p:cond delay="0"/>
                            </p:stCondLst>
                            <p:childTnLst>
                              <p:par>
                                <p:cTn id="810" presetID="1" presetClass="entr" presetSubtype="0" fill="hold" grpId="0" nodeType="clickEffect">
                                  <p:stCondLst>
                                    <p:cond delay="0"/>
                                  </p:stCondLst>
                                  <p:childTnLst>
                                    <p:set>
                                      <p:cBhvr>
                                        <p:cTn id="811" dur="1" fill="hold">
                                          <p:stCondLst>
                                            <p:cond delay="0"/>
                                          </p:stCondLst>
                                        </p:cTn>
                                        <p:tgtEl>
                                          <p:spTgt spid="124"/>
                                        </p:tgtEl>
                                        <p:attrNameLst>
                                          <p:attrName>style.visibility</p:attrName>
                                        </p:attrNameLst>
                                      </p:cBhvr>
                                      <p:to>
                                        <p:strVal val="visible"/>
                                      </p:to>
                                    </p:set>
                                  </p:childTnLst>
                                </p:cTn>
                              </p:par>
                              <p:par>
                                <p:cTn id="812" presetID="1" presetClass="entr" presetSubtype="0" fill="hold" grpId="0" nodeType="withEffect">
                                  <p:stCondLst>
                                    <p:cond delay="0"/>
                                  </p:stCondLst>
                                  <p:childTnLst>
                                    <p:set>
                                      <p:cBhvr>
                                        <p:cTn id="813" dur="1" fill="hold">
                                          <p:stCondLst>
                                            <p:cond delay="0"/>
                                          </p:stCondLst>
                                        </p:cTn>
                                        <p:tgtEl>
                                          <p:spTgt spid="88"/>
                                        </p:tgtEl>
                                        <p:attrNameLst>
                                          <p:attrName>style.visibility</p:attrName>
                                        </p:attrNameLst>
                                      </p:cBhvr>
                                      <p:to>
                                        <p:strVal val="visible"/>
                                      </p:to>
                                    </p:set>
                                  </p:childTnLst>
                                </p:cTn>
                              </p:par>
                              <p:par>
                                <p:cTn id="814" presetID="10" presetClass="exit" presetSubtype="0" fill="hold" grpId="1" nodeType="withEffect">
                                  <p:stCondLst>
                                    <p:cond delay="0"/>
                                  </p:stCondLst>
                                  <p:childTnLst>
                                    <p:animEffect transition="out" filter="fade">
                                      <p:cBhvr>
                                        <p:cTn id="815" dur="500"/>
                                        <p:tgtEl>
                                          <p:spTgt spid="89"/>
                                        </p:tgtEl>
                                      </p:cBhvr>
                                    </p:animEffect>
                                    <p:set>
                                      <p:cBhvr>
                                        <p:cTn id="816"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817" restart="whenNotActive" fill="hold" evtFilter="cancelBubble" nodeType="interactiveSeq">
                <p:stCondLst>
                  <p:cond evt="onClick" delay="0">
                    <p:tgtEl>
                      <p:spTgt spid="119"/>
                    </p:tgtEl>
                  </p:cond>
                </p:stCondLst>
                <p:endSync evt="end" delay="0">
                  <p:rtn val="all"/>
                </p:endSync>
                <p:childTnLst>
                  <p:par>
                    <p:cTn id="818" fill="hold">
                      <p:stCondLst>
                        <p:cond delay="0"/>
                      </p:stCondLst>
                      <p:childTnLst>
                        <p:par>
                          <p:cTn id="819" fill="hold">
                            <p:stCondLst>
                              <p:cond delay="0"/>
                            </p:stCondLst>
                            <p:childTnLst>
                              <p:par>
                                <p:cTn id="820" presetID="1" presetClass="entr" presetSubtype="0" fill="hold" grpId="1" nodeType="clickEffect">
                                  <p:stCondLst>
                                    <p:cond delay="0"/>
                                  </p:stCondLst>
                                  <p:childTnLst>
                                    <p:set>
                                      <p:cBhvr>
                                        <p:cTn id="821" dur="1" fill="hold">
                                          <p:stCondLst>
                                            <p:cond delay="0"/>
                                          </p:stCondLst>
                                        </p:cTn>
                                        <p:tgtEl>
                                          <p:spTgt spid="125"/>
                                        </p:tgtEl>
                                        <p:attrNameLst>
                                          <p:attrName>style.visibility</p:attrName>
                                        </p:attrNameLst>
                                      </p:cBhvr>
                                      <p:to>
                                        <p:strVal val="visible"/>
                                      </p:to>
                                    </p:set>
                                  </p:childTnLst>
                                </p:cTn>
                              </p:par>
                              <p:par>
                                <p:cTn id="822" presetID="1" presetClass="entr" presetSubtype="0" fill="hold" grpId="1" nodeType="withEffect">
                                  <p:stCondLst>
                                    <p:cond delay="0"/>
                                  </p:stCondLst>
                                  <p:childTnLst>
                                    <p:set>
                                      <p:cBhvr>
                                        <p:cTn id="823" dur="1" fill="hold">
                                          <p:stCondLst>
                                            <p:cond delay="0"/>
                                          </p:stCondLst>
                                        </p:cTn>
                                        <p:tgtEl>
                                          <p:spTgt spid="81"/>
                                        </p:tgtEl>
                                        <p:attrNameLst>
                                          <p:attrName>style.visibility</p:attrName>
                                        </p:attrNameLst>
                                      </p:cBhvr>
                                      <p:to>
                                        <p:strVal val="visible"/>
                                      </p:to>
                                    </p:set>
                                  </p:childTnLst>
                                </p:cTn>
                              </p:par>
                              <p:par>
                                <p:cTn id="824" presetID="10" presetClass="exit" presetSubtype="0" fill="hold" grpId="2" nodeType="withEffect">
                                  <p:stCondLst>
                                    <p:cond delay="0"/>
                                  </p:stCondLst>
                                  <p:childTnLst>
                                    <p:animEffect transition="out" filter="fade">
                                      <p:cBhvr>
                                        <p:cTn id="825" dur="500"/>
                                        <p:tgtEl>
                                          <p:spTgt spid="89"/>
                                        </p:tgtEl>
                                      </p:cBhvr>
                                    </p:animEffect>
                                    <p:set>
                                      <p:cBhvr>
                                        <p:cTn id="826"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827" restart="whenNotActive" fill="hold" evtFilter="cancelBubble" nodeType="interactiveSeq">
                <p:stCondLst>
                  <p:cond evt="onClick" delay="0">
                    <p:tgtEl>
                      <p:spTgt spid="121"/>
                    </p:tgtEl>
                  </p:cond>
                </p:stCondLst>
                <p:endSync evt="end" delay="0">
                  <p:rtn val="all"/>
                </p:endSync>
                <p:childTnLst>
                  <p:par>
                    <p:cTn id="828" fill="hold">
                      <p:stCondLst>
                        <p:cond delay="0"/>
                      </p:stCondLst>
                      <p:childTnLst>
                        <p:par>
                          <p:cTn id="829" fill="hold">
                            <p:stCondLst>
                              <p:cond delay="0"/>
                            </p:stCondLst>
                            <p:childTnLst>
                              <p:par>
                                <p:cTn id="830" presetID="1" presetClass="entr" presetSubtype="0" fill="hold" grpId="0" nodeType="clickEffect">
                                  <p:stCondLst>
                                    <p:cond delay="0"/>
                                  </p:stCondLst>
                                  <p:childTnLst>
                                    <p:set>
                                      <p:cBhvr>
                                        <p:cTn id="831" dur="1" fill="hold">
                                          <p:stCondLst>
                                            <p:cond delay="0"/>
                                          </p:stCondLst>
                                        </p:cTn>
                                        <p:tgtEl>
                                          <p:spTgt spid="127"/>
                                        </p:tgtEl>
                                        <p:attrNameLst>
                                          <p:attrName>style.visibility</p:attrName>
                                        </p:attrNameLst>
                                      </p:cBhvr>
                                      <p:to>
                                        <p:strVal val="visible"/>
                                      </p:to>
                                    </p:set>
                                  </p:childTnLst>
                                </p:cTn>
                              </p:par>
                              <p:par>
                                <p:cTn id="832" presetID="10" presetClass="exit" presetSubtype="0" fill="hold" grpId="3" nodeType="withEffect">
                                  <p:stCondLst>
                                    <p:cond delay="0"/>
                                  </p:stCondLst>
                                  <p:childTnLst>
                                    <p:animEffect transition="out" filter="fade">
                                      <p:cBhvr>
                                        <p:cTn id="833" dur="500"/>
                                        <p:tgtEl>
                                          <p:spTgt spid="89"/>
                                        </p:tgtEl>
                                      </p:cBhvr>
                                    </p:animEffect>
                                    <p:set>
                                      <p:cBhvr>
                                        <p:cTn id="83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1"/>
                  </p:tgtEl>
                </p:cond>
              </p:nextCondLst>
            </p:seq>
            <p:seq concurrent="1" nextAc="seek">
              <p:cTn id="835" restart="whenNotActive" fill="hold" evtFilter="cancelBubble" nodeType="interactiveSeq">
                <p:stCondLst>
                  <p:cond evt="onClick" delay="0">
                    <p:tgtEl>
                      <p:spTgt spid="122"/>
                    </p:tgtEl>
                  </p:cond>
                </p:stCondLst>
                <p:endSync evt="end" delay="0">
                  <p:rtn val="all"/>
                </p:endSync>
                <p:childTnLst>
                  <p:par>
                    <p:cTn id="836" fill="hold">
                      <p:stCondLst>
                        <p:cond delay="0"/>
                      </p:stCondLst>
                      <p:childTnLst>
                        <p:par>
                          <p:cTn id="837" fill="hold">
                            <p:stCondLst>
                              <p:cond delay="0"/>
                            </p:stCondLst>
                            <p:childTnLst>
                              <p:par>
                                <p:cTn id="838" presetID="1" presetClass="entr" presetSubtype="0" fill="hold" grpId="0" nodeType="clickEffect">
                                  <p:stCondLst>
                                    <p:cond delay="0"/>
                                  </p:stCondLst>
                                  <p:childTnLst>
                                    <p:set>
                                      <p:cBhvr>
                                        <p:cTn id="839" dur="1" fill="hold">
                                          <p:stCondLst>
                                            <p:cond delay="0"/>
                                          </p:stCondLst>
                                        </p:cTn>
                                        <p:tgtEl>
                                          <p:spTgt spid="128"/>
                                        </p:tgtEl>
                                        <p:attrNameLst>
                                          <p:attrName>style.visibility</p:attrName>
                                        </p:attrNameLst>
                                      </p:cBhvr>
                                      <p:to>
                                        <p:strVal val="visible"/>
                                      </p:to>
                                    </p:set>
                                  </p:childTnLst>
                                </p:cTn>
                              </p:par>
                              <p:par>
                                <p:cTn id="840" presetID="1" presetClass="entr" presetSubtype="0" fill="hold" grpId="4" nodeType="withEffect">
                                  <p:stCondLst>
                                    <p:cond delay="0"/>
                                  </p:stCondLst>
                                  <p:childTnLst>
                                    <p:set>
                                      <p:cBhvr>
                                        <p:cTn id="841" dur="1" fill="hold">
                                          <p:stCondLst>
                                            <p:cond delay="0"/>
                                          </p:stCondLst>
                                        </p:cTn>
                                        <p:tgtEl>
                                          <p:spTgt spid="81"/>
                                        </p:tgtEl>
                                        <p:attrNameLst>
                                          <p:attrName>style.visibility</p:attrName>
                                        </p:attrNameLst>
                                      </p:cBhvr>
                                      <p:to>
                                        <p:strVal val="visible"/>
                                      </p:to>
                                    </p:set>
                                  </p:childTnLst>
                                </p:cTn>
                              </p:par>
                              <p:par>
                                <p:cTn id="842" presetID="10" presetClass="exit" presetSubtype="0" fill="hold" grpId="4" nodeType="withEffect">
                                  <p:stCondLst>
                                    <p:cond delay="0"/>
                                  </p:stCondLst>
                                  <p:childTnLst>
                                    <p:animEffect transition="out" filter="fade">
                                      <p:cBhvr>
                                        <p:cTn id="843" dur="500"/>
                                        <p:tgtEl>
                                          <p:spTgt spid="89"/>
                                        </p:tgtEl>
                                      </p:cBhvr>
                                    </p:animEffect>
                                    <p:set>
                                      <p:cBhvr>
                                        <p:cTn id="844"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2"/>
                  </p:tgtEl>
                </p:cond>
              </p:nextCondLst>
            </p:seq>
            <p:seq concurrent="1" nextAc="seek">
              <p:cTn id="845" restart="whenNotActive" fill="hold" evtFilter="cancelBubble" nodeType="interactiveSeq">
                <p:stCondLst>
                  <p:cond evt="onClick" delay="0">
                    <p:tgtEl>
                      <p:spTgt spid="120"/>
                    </p:tgtEl>
                  </p:cond>
                </p:stCondLst>
                <p:endSync evt="end" delay="0">
                  <p:rtn val="all"/>
                </p:endSync>
                <p:childTnLst>
                  <p:par>
                    <p:cTn id="846" fill="hold">
                      <p:stCondLst>
                        <p:cond delay="0"/>
                      </p:stCondLst>
                      <p:childTnLst>
                        <p:par>
                          <p:cTn id="847" fill="hold">
                            <p:stCondLst>
                              <p:cond delay="0"/>
                            </p:stCondLst>
                            <p:childTnLst>
                              <p:par>
                                <p:cTn id="848" presetID="1" presetClass="entr" presetSubtype="0" fill="hold" grpId="0" nodeType="clickEffect">
                                  <p:stCondLst>
                                    <p:cond delay="0"/>
                                  </p:stCondLst>
                                  <p:childTnLst>
                                    <p:set>
                                      <p:cBhvr>
                                        <p:cTn id="849" dur="1" fill="hold">
                                          <p:stCondLst>
                                            <p:cond delay="0"/>
                                          </p:stCondLst>
                                        </p:cTn>
                                        <p:tgtEl>
                                          <p:spTgt spid="126"/>
                                        </p:tgtEl>
                                        <p:attrNameLst>
                                          <p:attrName>style.visibility</p:attrName>
                                        </p:attrNameLst>
                                      </p:cBhvr>
                                      <p:to>
                                        <p:strVal val="visible"/>
                                      </p:to>
                                    </p:set>
                                  </p:childTnLst>
                                </p:cTn>
                              </p:par>
                              <p:par>
                                <p:cTn id="850" presetID="10" presetClass="exit" presetSubtype="0" fill="hold" grpId="5" nodeType="withEffect">
                                  <p:stCondLst>
                                    <p:cond delay="0"/>
                                  </p:stCondLst>
                                  <p:childTnLst>
                                    <p:animEffect transition="out" filter="fade">
                                      <p:cBhvr>
                                        <p:cTn id="851" dur="500"/>
                                        <p:tgtEl>
                                          <p:spTgt spid="89"/>
                                        </p:tgtEl>
                                      </p:cBhvr>
                                    </p:animEffect>
                                    <p:set>
                                      <p:cBhvr>
                                        <p:cTn id="852" dur="1" fill="hold">
                                          <p:stCondLst>
                                            <p:cond delay="499"/>
                                          </p:stCondLst>
                                        </p:cTn>
                                        <p:tgtEl>
                                          <p:spTgt spid="89"/>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853" restart="whenNotActive" fill="hold" evtFilter="cancelBubble" nodeType="interactiveSeq">
                <p:stCondLst>
                  <p:cond evt="onClick" delay="0">
                    <p:tgtEl>
                      <p:spTgt spid="128"/>
                    </p:tgtEl>
                  </p:cond>
                </p:stCondLst>
                <p:endSync evt="end" delay="0">
                  <p:rtn val="all"/>
                </p:endSync>
                <p:childTnLst>
                  <p:par>
                    <p:cTn id="854" fill="hold">
                      <p:stCondLst>
                        <p:cond delay="0"/>
                      </p:stCondLst>
                      <p:childTnLst>
                        <p:par>
                          <p:cTn id="855" fill="hold">
                            <p:stCondLst>
                              <p:cond delay="0"/>
                            </p:stCondLst>
                            <p:childTnLst>
                              <p:par>
                                <p:cTn id="856" presetID="1" presetClass="exit" presetSubtype="0" fill="hold" grpId="1" nodeType="clickEffect">
                                  <p:stCondLst>
                                    <p:cond delay="0"/>
                                  </p:stCondLst>
                                  <p:childTnLst>
                                    <p:set>
                                      <p:cBhvr>
                                        <p:cTn id="857" dur="1" fill="hold">
                                          <p:stCondLst>
                                            <p:cond delay="0"/>
                                          </p:stCondLst>
                                        </p:cTn>
                                        <p:tgtEl>
                                          <p:spTgt spid="128"/>
                                        </p:tgtEl>
                                        <p:attrNameLst>
                                          <p:attrName>style.visibility</p:attrName>
                                        </p:attrNameLst>
                                      </p:cBhvr>
                                      <p:to>
                                        <p:strVal val="hidden"/>
                                      </p:to>
                                    </p:set>
                                  </p:childTnLst>
                                </p:cTn>
                              </p:par>
                              <p:par>
                                <p:cTn id="858" presetID="1" presetClass="exit" presetSubtype="0" fill="hold" grpId="2" nodeType="withEffect">
                                  <p:stCondLst>
                                    <p:cond delay="0"/>
                                  </p:stCondLst>
                                  <p:childTnLst>
                                    <p:set>
                                      <p:cBhvr>
                                        <p:cTn id="859" dur="1" fill="hold">
                                          <p:stCondLst>
                                            <p:cond delay="0"/>
                                          </p:stCondLst>
                                        </p:cTn>
                                        <p:tgtEl>
                                          <p:spTgt spid="81"/>
                                        </p:tgtEl>
                                        <p:attrNameLst>
                                          <p:attrName>style.visibility</p:attrName>
                                        </p:attrNameLst>
                                      </p:cBhvr>
                                      <p:to>
                                        <p:strVal val="hidden"/>
                                      </p:to>
                                    </p:set>
                                  </p:childTnLst>
                                </p:cTn>
                              </p:par>
                              <p:par>
                                <p:cTn id="860" presetID="10" presetClass="entr" presetSubtype="0" fill="hold" grpId="6" nodeType="withEffect">
                                  <p:stCondLst>
                                    <p:cond delay="0"/>
                                  </p:stCondLst>
                                  <p:childTnLst>
                                    <p:set>
                                      <p:cBhvr>
                                        <p:cTn id="861" dur="1" fill="hold">
                                          <p:stCondLst>
                                            <p:cond delay="0"/>
                                          </p:stCondLst>
                                        </p:cTn>
                                        <p:tgtEl>
                                          <p:spTgt spid="89"/>
                                        </p:tgtEl>
                                        <p:attrNameLst>
                                          <p:attrName>style.visibility</p:attrName>
                                        </p:attrNameLst>
                                      </p:cBhvr>
                                      <p:to>
                                        <p:strVal val="visible"/>
                                      </p:to>
                                    </p:set>
                                    <p:animEffect transition="in" filter="fade">
                                      <p:cBhvr>
                                        <p:cTn id="862" dur="500"/>
                                        <p:tgtEl>
                                          <p:spTgt spid="89"/>
                                        </p:tgtEl>
                                      </p:cBhvr>
                                    </p:animEffect>
                                  </p:childTnLst>
                                </p:cTn>
                              </p:par>
                            </p:childTnLst>
                          </p:cTn>
                        </p:par>
                      </p:childTnLst>
                    </p:cTn>
                  </p:par>
                </p:childTnLst>
              </p:cTn>
              <p:nextCondLst>
                <p:cond evt="onClick" delay="0">
                  <p:tgtEl>
                    <p:spTgt spid="128"/>
                  </p:tgtEl>
                </p:cond>
              </p:nextCondLst>
            </p:seq>
            <p:seq concurrent="1" nextAc="seek">
              <p:cTn id="863" restart="whenNotActive" fill="hold" evtFilter="cancelBubble" nodeType="interactiveSeq">
                <p:stCondLst>
                  <p:cond evt="onClick" delay="0">
                    <p:tgtEl>
                      <p:spTgt spid="123"/>
                    </p:tgtEl>
                  </p:cond>
                </p:stCondLst>
                <p:endSync evt="end" delay="0">
                  <p:rtn val="all"/>
                </p:endSync>
                <p:childTnLst>
                  <p:par>
                    <p:cTn id="864" fill="hold">
                      <p:stCondLst>
                        <p:cond delay="0"/>
                      </p:stCondLst>
                      <p:childTnLst>
                        <p:par>
                          <p:cTn id="865" fill="hold">
                            <p:stCondLst>
                              <p:cond delay="0"/>
                            </p:stCondLst>
                            <p:childTnLst>
                              <p:par>
                                <p:cTn id="866" presetID="1" presetClass="exit" presetSubtype="0" fill="hold" grpId="1" nodeType="clickEffect">
                                  <p:stCondLst>
                                    <p:cond delay="0"/>
                                  </p:stCondLst>
                                  <p:childTnLst>
                                    <p:set>
                                      <p:cBhvr>
                                        <p:cTn id="867" dur="1" fill="hold">
                                          <p:stCondLst>
                                            <p:cond delay="0"/>
                                          </p:stCondLst>
                                        </p:cTn>
                                        <p:tgtEl>
                                          <p:spTgt spid="123"/>
                                        </p:tgtEl>
                                        <p:attrNameLst>
                                          <p:attrName>style.visibility</p:attrName>
                                        </p:attrNameLst>
                                      </p:cBhvr>
                                      <p:to>
                                        <p:strVal val="hidden"/>
                                      </p:to>
                                    </p:set>
                                  </p:childTnLst>
                                </p:cTn>
                              </p:par>
                              <p:par>
                                <p:cTn id="868" presetID="1" presetClass="exit" presetSubtype="0" fill="hold" grpId="3" nodeType="withEffect">
                                  <p:stCondLst>
                                    <p:cond delay="0"/>
                                  </p:stCondLst>
                                  <p:childTnLst>
                                    <p:set>
                                      <p:cBhvr>
                                        <p:cTn id="869" dur="1" fill="hold">
                                          <p:stCondLst>
                                            <p:cond delay="0"/>
                                          </p:stCondLst>
                                        </p:cTn>
                                        <p:tgtEl>
                                          <p:spTgt spid="81"/>
                                        </p:tgtEl>
                                        <p:attrNameLst>
                                          <p:attrName>style.visibility</p:attrName>
                                        </p:attrNameLst>
                                      </p:cBhvr>
                                      <p:to>
                                        <p:strVal val="hidden"/>
                                      </p:to>
                                    </p:set>
                                  </p:childTnLst>
                                </p:cTn>
                              </p:par>
                              <p:par>
                                <p:cTn id="870" presetID="10" presetClass="entr" presetSubtype="0" fill="hold" grpId="7" nodeType="withEffect">
                                  <p:stCondLst>
                                    <p:cond delay="0"/>
                                  </p:stCondLst>
                                  <p:childTnLst>
                                    <p:set>
                                      <p:cBhvr>
                                        <p:cTn id="871" dur="1" fill="hold">
                                          <p:stCondLst>
                                            <p:cond delay="0"/>
                                          </p:stCondLst>
                                        </p:cTn>
                                        <p:tgtEl>
                                          <p:spTgt spid="89"/>
                                        </p:tgtEl>
                                        <p:attrNameLst>
                                          <p:attrName>style.visibility</p:attrName>
                                        </p:attrNameLst>
                                      </p:cBhvr>
                                      <p:to>
                                        <p:strVal val="visible"/>
                                      </p:to>
                                    </p:set>
                                    <p:animEffect transition="in" filter="fade">
                                      <p:cBhvr>
                                        <p:cTn id="872" dur="500"/>
                                        <p:tgtEl>
                                          <p:spTgt spid="89"/>
                                        </p:tgtEl>
                                      </p:cBhvr>
                                    </p:animEffect>
                                  </p:childTnLst>
                                </p:cTn>
                              </p:par>
                            </p:childTnLst>
                          </p:cTn>
                        </p:par>
                      </p:childTnLst>
                    </p:cTn>
                  </p:par>
                </p:childTnLst>
              </p:cTn>
              <p:nextCondLst>
                <p:cond evt="onClick" delay="0">
                  <p:tgtEl>
                    <p:spTgt spid="123"/>
                  </p:tgtEl>
                </p:cond>
              </p:nextCondLst>
            </p:seq>
            <p:seq concurrent="1" nextAc="seek">
              <p:cTn id="873" restart="whenNotActive" fill="hold" evtFilter="cancelBubble" nodeType="interactiveSeq">
                <p:stCondLst>
                  <p:cond evt="onClick" delay="0">
                    <p:tgtEl>
                      <p:spTgt spid="124"/>
                    </p:tgtEl>
                  </p:cond>
                </p:stCondLst>
                <p:endSync evt="end" delay="0">
                  <p:rtn val="all"/>
                </p:endSync>
                <p:childTnLst>
                  <p:par>
                    <p:cTn id="874" fill="hold">
                      <p:stCondLst>
                        <p:cond delay="0"/>
                      </p:stCondLst>
                      <p:childTnLst>
                        <p:par>
                          <p:cTn id="875" fill="hold">
                            <p:stCondLst>
                              <p:cond delay="0"/>
                            </p:stCondLst>
                            <p:childTnLst>
                              <p:par>
                                <p:cTn id="876" presetID="1" presetClass="exit" presetSubtype="0" fill="hold" grpId="1" nodeType="clickEffect">
                                  <p:stCondLst>
                                    <p:cond delay="0"/>
                                  </p:stCondLst>
                                  <p:childTnLst>
                                    <p:set>
                                      <p:cBhvr>
                                        <p:cTn id="877" dur="1" fill="hold">
                                          <p:stCondLst>
                                            <p:cond delay="0"/>
                                          </p:stCondLst>
                                        </p:cTn>
                                        <p:tgtEl>
                                          <p:spTgt spid="124"/>
                                        </p:tgtEl>
                                        <p:attrNameLst>
                                          <p:attrName>style.visibility</p:attrName>
                                        </p:attrNameLst>
                                      </p:cBhvr>
                                      <p:to>
                                        <p:strVal val="hidden"/>
                                      </p:to>
                                    </p:set>
                                  </p:childTnLst>
                                </p:cTn>
                              </p:par>
                              <p:par>
                                <p:cTn id="878" presetID="1" presetClass="exit" presetSubtype="0" fill="hold" grpId="1" nodeType="withEffect">
                                  <p:stCondLst>
                                    <p:cond delay="0"/>
                                  </p:stCondLst>
                                  <p:childTnLst>
                                    <p:set>
                                      <p:cBhvr>
                                        <p:cTn id="879" dur="1" fill="hold">
                                          <p:stCondLst>
                                            <p:cond delay="0"/>
                                          </p:stCondLst>
                                        </p:cTn>
                                        <p:tgtEl>
                                          <p:spTgt spid="88"/>
                                        </p:tgtEl>
                                        <p:attrNameLst>
                                          <p:attrName>style.visibility</p:attrName>
                                        </p:attrNameLst>
                                      </p:cBhvr>
                                      <p:to>
                                        <p:strVal val="hidden"/>
                                      </p:to>
                                    </p:set>
                                  </p:childTnLst>
                                </p:cTn>
                              </p:par>
                              <p:par>
                                <p:cTn id="880" presetID="10" presetClass="entr" presetSubtype="0" fill="hold" grpId="8" nodeType="withEffect">
                                  <p:stCondLst>
                                    <p:cond delay="0"/>
                                  </p:stCondLst>
                                  <p:childTnLst>
                                    <p:set>
                                      <p:cBhvr>
                                        <p:cTn id="881" dur="1" fill="hold">
                                          <p:stCondLst>
                                            <p:cond delay="0"/>
                                          </p:stCondLst>
                                        </p:cTn>
                                        <p:tgtEl>
                                          <p:spTgt spid="89"/>
                                        </p:tgtEl>
                                        <p:attrNameLst>
                                          <p:attrName>style.visibility</p:attrName>
                                        </p:attrNameLst>
                                      </p:cBhvr>
                                      <p:to>
                                        <p:strVal val="visible"/>
                                      </p:to>
                                    </p:set>
                                    <p:animEffect transition="in" filter="fade">
                                      <p:cBhvr>
                                        <p:cTn id="882" dur="500"/>
                                        <p:tgtEl>
                                          <p:spTgt spid="89"/>
                                        </p:tgtEl>
                                      </p:cBhvr>
                                    </p:animEffect>
                                  </p:childTnLst>
                                </p:cTn>
                              </p:par>
                            </p:childTnLst>
                          </p:cTn>
                        </p:par>
                      </p:childTnLst>
                    </p:cTn>
                  </p:par>
                </p:childTnLst>
              </p:cTn>
              <p:nextCondLst>
                <p:cond evt="onClick" delay="0">
                  <p:tgtEl>
                    <p:spTgt spid="124"/>
                  </p:tgtEl>
                </p:cond>
              </p:nextCondLst>
            </p:seq>
            <p:seq concurrent="1" nextAc="seek">
              <p:cTn id="883" restart="whenNotActive" fill="hold" evtFilter="cancelBubble" nodeType="interactiveSeq">
                <p:stCondLst>
                  <p:cond evt="onClick" delay="0">
                    <p:tgtEl>
                      <p:spTgt spid="125"/>
                    </p:tgtEl>
                  </p:cond>
                </p:stCondLst>
                <p:endSync evt="end" delay="0">
                  <p:rtn val="all"/>
                </p:endSync>
                <p:childTnLst>
                  <p:par>
                    <p:cTn id="884" fill="hold">
                      <p:stCondLst>
                        <p:cond delay="0"/>
                      </p:stCondLst>
                      <p:childTnLst>
                        <p:par>
                          <p:cTn id="885" fill="hold">
                            <p:stCondLst>
                              <p:cond delay="0"/>
                            </p:stCondLst>
                            <p:childTnLst>
                              <p:par>
                                <p:cTn id="886" presetID="1" presetClass="exit" presetSubtype="0" fill="hold" grpId="0" nodeType="clickEffect">
                                  <p:stCondLst>
                                    <p:cond delay="0"/>
                                  </p:stCondLst>
                                  <p:childTnLst>
                                    <p:set>
                                      <p:cBhvr>
                                        <p:cTn id="887" dur="1" fill="hold">
                                          <p:stCondLst>
                                            <p:cond delay="0"/>
                                          </p:stCondLst>
                                        </p:cTn>
                                        <p:tgtEl>
                                          <p:spTgt spid="125"/>
                                        </p:tgtEl>
                                        <p:attrNameLst>
                                          <p:attrName>style.visibility</p:attrName>
                                        </p:attrNameLst>
                                      </p:cBhvr>
                                      <p:to>
                                        <p:strVal val="hidden"/>
                                      </p:to>
                                    </p:set>
                                  </p:childTnLst>
                                </p:cTn>
                              </p:par>
                              <p:par>
                                <p:cTn id="888" presetID="1" presetClass="exit" presetSubtype="0" fill="hold" grpId="5" nodeType="withEffect">
                                  <p:stCondLst>
                                    <p:cond delay="0"/>
                                  </p:stCondLst>
                                  <p:childTnLst>
                                    <p:set>
                                      <p:cBhvr>
                                        <p:cTn id="889" dur="1" fill="hold">
                                          <p:stCondLst>
                                            <p:cond delay="0"/>
                                          </p:stCondLst>
                                        </p:cTn>
                                        <p:tgtEl>
                                          <p:spTgt spid="81"/>
                                        </p:tgtEl>
                                        <p:attrNameLst>
                                          <p:attrName>style.visibility</p:attrName>
                                        </p:attrNameLst>
                                      </p:cBhvr>
                                      <p:to>
                                        <p:strVal val="hidden"/>
                                      </p:to>
                                    </p:set>
                                  </p:childTnLst>
                                </p:cTn>
                              </p:par>
                              <p:par>
                                <p:cTn id="890" presetID="10" presetClass="entr" presetSubtype="0" fill="hold" grpId="9" nodeType="withEffect">
                                  <p:stCondLst>
                                    <p:cond delay="0"/>
                                  </p:stCondLst>
                                  <p:childTnLst>
                                    <p:set>
                                      <p:cBhvr>
                                        <p:cTn id="891" dur="1" fill="hold">
                                          <p:stCondLst>
                                            <p:cond delay="0"/>
                                          </p:stCondLst>
                                        </p:cTn>
                                        <p:tgtEl>
                                          <p:spTgt spid="89"/>
                                        </p:tgtEl>
                                        <p:attrNameLst>
                                          <p:attrName>style.visibility</p:attrName>
                                        </p:attrNameLst>
                                      </p:cBhvr>
                                      <p:to>
                                        <p:strVal val="visible"/>
                                      </p:to>
                                    </p:set>
                                    <p:animEffect transition="in" filter="fade">
                                      <p:cBhvr>
                                        <p:cTn id="892" dur="500"/>
                                        <p:tgtEl>
                                          <p:spTgt spid="89"/>
                                        </p:tgtEl>
                                      </p:cBhvr>
                                    </p:animEffect>
                                  </p:childTnLst>
                                </p:cTn>
                              </p:par>
                            </p:childTnLst>
                          </p:cTn>
                        </p:par>
                      </p:childTnLst>
                    </p:cTn>
                  </p:par>
                </p:childTnLst>
              </p:cTn>
              <p:nextCondLst>
                <p:cond evt="onClick" delay="0">
                  <p:tgtEl>
                    <p:spTgt spid="125"/>
                  </p:tgtEl>
                </p:cond>
              </p:nextCondLst>
            </p:seq>
            <p:seq concurrent="1" nextAc="seek">
              <p:cTn id="893" restart="whenNotActive" fill="hold" evtFilter="cancelBubble" nodeType="interactiveSeq">
                <p:stCondLst>
                  <p:cond evt="onClick" delay="0">
                    <p:tgtEl>
                      <p:spTgt spid="126"/>
                    </p:tgtEl>
                  </p:cond>
                </p:stCondLst>
                <p:endSync evt="end" delay="0">
                  <p:rtn val="all"/>
                </p:endSync>
                <p:childTnLst>
                  <p:par>
                    <p:cTn id="894" fill="hold">
                      <p:stCondLst>
                        <p:cond delay="0"/>
                      </p:stCondLst>
                      <p:childTnLst>
                        <p:par>
                          <p:cTn id="895" fill="hold">
                            <p:stCondLst>
                              <p:cond delay="0"/>
                            </p:stCondLst>
                            <p:childTnLst>
                              <p:par>
                                <p:cTn id="896" presetID="1" presetClass="exit" presetSubtype="0" fill="hold" grpId="1" nodeType="clickEffect">
                                  <p:stCondLst>
                                    <p:cond delay="0"/>
                                  </p:stCondLst>
                                  <p:childTnLst>
                                    <p:set>
                                      <p:cBhvr>
                                        <p:cTn id="897" dur="1" fill="hold">
                                          <p:stCondLst>
                                            <p:cond delay="0"/>
                                          </p:stCondLst>
                                        </p:cTn>
                                        <p:tgtEl>
                                          <p:spTgt spid="126"/>
                                        </p:tgtEl>
                                        <p:attrNameLst>
                                          <p:attrName>style.visibility</p:attrName>
                                        </p:attrNameLst>
                                      </p:cBhvr>
                                      <p:to>
                                        <p:strVal val="hidden"/>
                                      </p:to>
                                    </p:set>
                                  </p:childTnLst>
                                </p:cTn>
                              </p:par>
                              <p:par>
                                <p:cTn id="898" presetID="10" presetClass="entr" presetSubtype="0" fill="hold" grpId="10" nodeType="withEffect">
                                  <p:stCondLst>
                                    <p:cond delay="0"/>
                                  </p:stCondLst>
                                  <p:childTnLst>
                                    <p:set>
                                      <p:cBhvr>
                                        <p:cTn id="899" dur="1" fill="hold">
                                          <p:stCondLst>
                                            <p:cond delay="0"/>
                                          </p:stCondLst>
                                        </p:cTn>
                                        <p:tgtEl>
                                          <p:spTgt spid="89"/>
                                        </p:tgtEl>
                                        <p:attrNameLst>
                                          <p:attrName>style.visibility</p:attrName>
                                        </p:attrNameLst>
                                      </p:cBhvr>
                                      <p:to>
                                        <p:strVal val="visible"/>
                                      </p:to>
                                    </p:set>
                                    <p:animEffect transition="in" filter="fade">
                                      <p:cBhvr>
                                        <p:cTn id="900" dur="500"/>
                                        <p:tgtEl>
                                          <p:spTgt spid="89"/>
                                        </p:tgtEl>
                                      </p:cBhvr>
                                    </p:animEffect>
                                  </p:childTnLst>
                                </p:cTn>
                              </p:par>
                            </p:childTnLst>
                          </p:cTn>
                        </p:par>
                      </p:childTnLst>
                    </p:cTn>
                  </p:par>
                </p:childTnLst>
              </p:cTn>
              <p:nextCondLst>
                <p:cond evt="onClick" delay="0">
                  <p:tgtEl>
                    <p:spTgt spid="126"/>
                  </p:tgtEl>
                </p:cond>
              </p:nextCondLst>
            </p:seq>
            <p:seq concurrent="1" nextAc="seek">
              <p:cTn id="901" restart="whenNotActive" fill="hold" evtFilter="cancelBubble" nodeType="interactiveSeq">
                <p:stCondLst>
                  <p:cond evt="onClick" delay="0">
                    <p:tgtEl>
                      <p:spTgt spid="127"/>
                    </p:tgtEl>
                  </p:cond>
                </p:stCondLst>
                <p:endSync evt="end" delay="0">
                  <p:rtn val="all"/>
                </p:endSync>
                <p:childTnLst>
                  <p:par>
                    <p:cTn id="902" fill="hold">
                      <p:stCondLst>
                        <p:cond delay="0"/>
                      </p:stCondLst>
                      <p:childTnLst>
                        <p:par>
                          <p:cTn id="903" fill="hold">
                            <p:stCondLst>
                              <p:cond delay="0"/>
                            </p:stCondLst>
                            <p:childTnLst>
                              <p:par>
                                <p:cTn id="904" presetID="1" presetClass="exit" presetSubtype="0" fill="hold" grpId="1" nodeType="clickEffect">
                                  <p:stCondLst>
                                    <p:cond delay="0"/>
                                  </p:stCondLst>
                                  <p:childTnLst>
                                    <p:set>
                                      <p:cBhvr>
                                        <p:cTn id="905" dur="1" fill="hold">
                                          <p:stCondLst>
                                            <p:cond delay="0"/>
                                          </p:stCondLst>
                                        </p:cTn>
                                        <p:tgtEl>
                                          <p:spTgt spid="127"/>
                                        </p:tgtEl>
                                        <p:attrNameLst>
                                          <p:attrName>style.visibility</p:attrName>
                                        </p:attrNameLst>
                                      </p:cBhvr>
                                      <p:to>
                                        <p:strVal val="hidden"/>
                                      </p:to>
                                    </p:set>
                                  </p:childTnLst>
                                </p:cTn>
                              </p:par>
                              <p:par>
                                <p:cTn id="906" presetID="10" presetClass="entr" presetSubtype="0" fill="hold" grpId="11" nodeType="withEffect">
                                  <p:stCondLst>
                                    <p:cond delay="0"/>
                                  </p:stCondLst>
                                  <p:childTnLst>
                                    <p:set>
                                      <p:cBhvr>
                                        <p:cTn id="907" dur="1" fill="hold">
                                          <p:stCondLst>
                                            <p:cond delay="0"/>
                                          </p:stCondLst>
                                        </p:cTn>
                                        <p:tgtEl>
                                          <p:spTgt spid="89"/>
                                        </p:tgtEl>
                                        <p:attrNameLst>
                                          <p:attrName>style.visibility</p:attrName>
                                        </p:attrNameLst>
                                      </p:cBhvr>
                                      <p:to>
                                        <p:strVal val="visible"/>
                                      </p:to>
                                    </p:set>
                                    <p:animEffect transition="in" filter="fade">
                                      <p:cBhvr>
                                        <p:cTn id="908" dur="500"/>
                                        <p:tgtEl>
                                          <p:spTgt spid="89"/>
                                        </p:tgtEl>
                                      </p:cBhvr>
                                    </p:animEffect>
                                  </p:childTnLst>
                                </p:cTn>
                              </p:par>
                            </p:childTnLst>
                          </p:cTn>
                        </p:par>
                      </p:childTnLst>
                    </p:cTn>
                  </p:par>
                </p:childTnLst>
              </p:cTn>
              <p:nextCondLst>
                <p:cond evt="onClick" delay="0">
                  <p:tgtEl>
                    <p:spTgt spid="127"/>
                  </p:tgtEl>
                </p:cond>
              </p:nextCondLst>
            </p:seq>
            <p:seq concurrent="1" nextAc="seek">
              <p:cTn id="909" restart="whenNotActive" fill="hold" evtFilter="cancelBubble" nodeType="interactiveSeq">
                <p:stCondLst>
                  <p:cond evt="onClick" delay="0">
                    <p:tgtEl>
                      <p:spTgt spid="129"/>
                    </p:tgtEl>
                  </p:cond>
                </p:stCondLst>
                <p:endSync evt="end" delay="0">
                  <p:rtn val="all"/>
                </p:endSync>
                <p:childTnLst>
                  <p:par>
                    <p:cTn id="910" fill="hold">
                      <p:stCondLst>
                        <p:cond delay="0"/>
                      </p:stCondLst>
                      <p:childTnLst>
                        <p:par>
                          <p:cTn id="911" fill="hold">
                            <p:stCondLst>
                              <p:cond delay="0"/>
                            </p:stCondLst>
                            <p:childTnLst>
                              <p:par>
                                <p:cTn id="912" presetID="1" presetClass="entr" presetSubtype="0" fill="hold" grpId="0" nodeType="clickEffect">
                                  <p:stCondLst>
                                    <p:cond delay="0"/>
                                  </p:stCondLst>
                                  <p:childTnLst>
                                    <p:set>
                                      <p:cBhvr>
                                        <p:cTn id="913" dur="1" fill="hold">
                                          <p:stCondLst>
                                            <p:cond delay="0"/>
                                          </p:stCondLst>
                                        </p:cTn>
                                        <p:tgtEl>
                                          <p:spTgt spid="135"/>
                                        </p:tgtEl>
                                        <p:attrNameLst>
                                          <p:attrName>style.visibility</p:attrName>
                                        </p:attrNameLst>
                                      </p:cBhvr>
                                      <p:to>
                                        <p:strVal val="visible"/>
                                      </p:to>
                                    </p:set>
                                  </p:childTnLst>
                                </p:cTn>
                              </p:par>
                              <p:par>
                                <p:cTn id="914" presetID="1" presetClass="entr" presetSubtype="0" fill="hold" grpId="0" nodeType="withEffect">
                                  <p:stCondLst>
                                    <p:cond delay="0"/>
                                  </p:stCondLst>
                                  <p:childTnLst>
                                    <p:set>
                                      <p:cBhvr>
                                        <p:cTn id="915" dur="1" fill="hold">
                                          <p:stCondLst>
                                            <p:cond delay="0"/>
                                          </p:stCondLst>
                                        </p:cTn>
                                        <p:tgtEl>
                                          <p:spTgt spid="146"/>
                                        </p:tgtEl>
                                        <p:attrNameLst>
                                          <p:attrName>style.visibility</p:attrName>
                                        </p:attrNameLst>
                                      </p:cBhvr>
                                      <p:to>
                                        <p:strVal val="visible"/>
                                      </p:to>
                                    </p:set>
                                  </p:childTnLst>
                                </p:cTn>
                              </p:par>
                              <p:par>
                                <p:cTn id="916" presetID="10" presetClass="exit" presetSubtype="0" fill="hold" grpId="5" nodeType="withEffect">
                                  <p:stCondLst>
                                    <p:cond delay="0"/>
                                  </p:stCondLst>
                                  <p:childTnLst>
                                    <p:animEffect transition="out" filter="fade">
                                      <p:cBhvr>
                                        <p:cTn id="917" dur="500"/>
                                        <p:tgtEl>
                                          <p:spTgt spid="151"/>
                                        </p:tgtEl>
                                      </p:cBhvr>
                                    </p:animEffect>
                                    <p:set>
                                      <p:cBhvr>
                                        <p:cTn id="918"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29"/>
                  </p:tgtEl>
                </p:cond>
              </p:nextCondLst>
            </p:seq>
            <p:seq concurrent="1" nextAc="seek">
              <p:cTn id="919" restart="whenNotActive" fill="hold" evtFilter="cancelBubble" nodeType="interactiveSeq">
                <p:stCondLst>
                  <p:cond evt="onClick" delay="0">
                    <p:tgtEl>
                      <p:spTgt spid="130"/>
                    </p:tgtEl>
                  </p:cond>
                </p:stCondLst>
                <p:endSync evt="end" delay="0">
                  <p:rtn val="all"/>
                </p:endSync>
                <p:childTnLst>
                  <p:par>
                    <p:cTn id="920" fill="hold">
                      <p:stCondLst>
                        <p:cond delay="0"/>
                      </p:stCondLst>
                      <p:childTnLst>
                        <p:par>
                          <p:cTn id="921" fill="hold">
                            <p:stCondLst>
                              <p:cond delay="0"/>
                            </p:stCondLst>
                            <p:childTnLst>
                              <p:par>
                                <p:cTn id="922" presetID="1" presetClass="entr" presetSubtype="0" fill="hold" grpId="0" nodeType="clickEffect">
                                  <p:stCondLst>
                                    <p:cond delay="0"/>
                                  </p:stCondLst>
                                  <p:childTnLst>
                                    <p:set>
                                      <p:cBhvr>
                                        <p:cTn id="923" dur="1" fill="hold">
                                          <p:stCondLst>
                                            <p:cond delay="0"/>
                                          </p:stCondLst>
                                        </p:cTn>
                                        <p:tgtEl>
                                          <p:spTgt spid="136"/>
                                        </p:tgtEl>
                                        <p:attrNameLst>
                                          <p:attrName>style.visibility</p:attrName>
                                        </p:attrNameLst>
                                      </p:cBhvr>
                                      <p:to>
                                        <p:strVal val="visible"/>
                                      </p:to>
                                    </p:set>
                                  </p:childTnLst>
                                </p:cTn>
                              </p:par>
                              <p:par>
                                <p:cTn id="924" presetID="1" presetClass="entr" presetSubtype="0" fill="hold" grpId="2" nodeType="withEffect">
                                  <p:stCondLst>
                                    <p:cond delay="0"/>
                                  </p:stCondLst>
                                  <p:childTnLst>
                                    <p:set>
                                      <p:cBhvr>
                                        <p:cTn id="925" dur="1" fill="hold">
                                          <p:stCondLst>
                                            <p:cond delay="0"/>
                                          </p:stCondLst>
                                        </p:cTn>
                                        <p:tgtEl>
                                          <p:spTgt spid="144"/>
                                        </p:tgtEl>
                                        <p:attrNameLst>
                                          <p:attrName>style.visibility</p:attrName>
                                        </p:attrNameLst>
                                      </p:cBhvr>
                                      <p:to>
                                        <p:strVal val="visible"/>
                                      </p:to>
                                    </p:set>
                                  </p:childTnLst>
                                </p:cTn>
                              </p:par>
                              <p:par>
                                <p:cTn id="926" presetID="10" presetClass="exit" presetSubtype="0" fill="hold" grpId="4" nodeType="withEffect">
                                  <p:stCondLst>
                                    <p:cond delay="0"/>
                                  </p:stCondLst>
                                  <p:childTnLst>
                                    <p:animEffect transition="out" filter="fade">
                                      <p:cBhvr>
                                        <p:cTn id="927" dur="500"/>
                                        <p:tgtEl>
                                          <p:spTgt spid="151"/>
                                        </p:tgtEl>
                                      </p:cBhvr>
                                    </p:animEffect>
                                    <p:set>
                                      <p:cBhvr>
                                        <p:cTn id="928"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0"/>
                  </p:tgtEl>
                </p:cond>
              </p:nextCondLst>
            </p:seq>
            <p:seq concurrent="1" nextAc="seek">
              <p:cTn id="929" restart="whenNotActive" fill="hold" evtFilter="cancelBubble" nodeType="interactiveSeq">
                <p:stCondLst>
                  <p:cond evt="onClick" delay="0">
                    <p:tgtEl>
                      <p:spTgt spid="131"/>
                    </p:tgtEl>
                  </p:cond>
                </p:stCondLst>
                <p:endSync evt="end" delay="0">
                  <p:rtn val="all"/>
                </p:endSync>
                <p:childTnLst>
                  <p:par>
                    <p:cTn id="930" fill="hold">
                      <p:stCondLst>
                        <p:cond delay="0"/>
                      </p:stCondLst>
                      <p:childTnLst>
                        <p:par>
                          <p:cTn id="931" fill="hold">
                            <p:stCondLst>
                              <p:cond delay="0"/>
                            </p:stCondLst>
                            <p:childTnLst>
                              <p:par>
                                <p:cTn id="932" presetID="1" presetClass="entr" presetSubtype="0" fill="hold" grpId="1" nodeType="clickEffect">
                                  <p:stCondLst>
                                    <p:cond delay="0"/>
                                  </p:stCondLst>
                                  <p:childTnLst>
                                    <p:set>
                                      <p:cBhvr>
                                        <p:cTn id="933" dur="1" fill="hold">
                                          <p:stCondLst>
                                            <p:cond delay="0"/>
                                          </p:stCondLst>
                                        </p:cTn>
                                        <p:tgtEl>
                                          <p:spTgt spid="137"/>
                                        </p:tgtEl>
                                        <p:attrNameLst>
                                          <p:attrName>style.visibility</p:attrName>
                                        </p:attrNameLst>
                                      </p:cBhvr>
                                      <p:to>
                                        <p:strVal val="visible"/>
                                      </p:to>
                                    </p:set>
                                  </p:childTnLst>
                                </p:cTn>
                              </p:par>
                              <p:par>
                                <p:cTn id="934" presetID="1" presetClass="entr" presetSubtype="0" fill="hold" grpId="1" nodeType="withEffect">
                                  <p:stCondLst>
                                    <p:cond delay="0"/>
                                  </p:stCondLst>
                                  <p:childTnLst>
                                    <p:set>
                                      <p:cBhvr>
                                        <p:cTn id="935" dur="1" fill="hold">
                                          <p:stCondLst>
                                            <p:cond delay="0"/>
                                          </p:stCondLst>
                                        </p:cTn>
                                        <p:tgtEl>
                                          <p:spTgt spid="144"/>
                                        </p:tgtEl>
                                        <p:attrNameLst>
                                          <p:attrName>style.visibility</p:attrName>
                                        </p:attrNameLst>
                                      </p:cBhvr>
                                      <p:to>
                                        <p:strVal val="visible"/>
                                      </p:to>
                                    </p:set>
                                  </p:childTnLst>
                                </p:cTn>
                              </p:par>
                              <p:par>
                                <p:cTn id="936" presetID="10" presetClass="exit" presetSubtype="0" fill="hold" grpId="3" nodeType="withEffect">
                                  <p:stCondLst>
                                    <p:cond delay="0"/>
                                  </p:stCondLst>
                                  <p:childTnLst>
                                    <p:animEffect transition="out" filter="fade">
                                      <p:cBhvr>
                                        <p:cTn id="937" dur="500"/>
                                        <p:tgtEl>
                                          <p:spTgt spid="151"/>
                                        </p:tgtEl>
                                      </p:cBhvr>
                                    </p:animEffect>
                                    <p:set>
                                      <p:cBhvr>
                                        <p:cTn id="938"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1"/>
                  </p:tgtEl>
                </p:cond>
              </p:nextCondLst>
            </p:seq>
            <p:seq concurrent="1" nextAc="seek">
              <p:cTn id="939" restart="whenNotActive" fill="hold" evtFilter="cancelBubble" nodeType="interactiveSeq">
                <p:stCondLst>
                  <p:cond evt="onClick" delay="0">
                    <p:tgtEl>
                      <p:spTgt spid="133"/>
                    </p:tgtEl>
                  </p:cond>
                </p:stCondLst>
                <p:endSync evt="end" delay="0">
                  <p:rtn val="all"/>
                </p:endSync>
                <p:childTnLst>
                  <p:par>
                    <p:cTn id="940" fill="hold">
                      <p:stCondLst>
                        <p:cond delay="0"/>
                      </p:stCondLst>
                      <p:childTnLst>
                        <p:par>
                          <p:cTn id="941" fill="hold">
                            <p:stCondLst>
                              <p:cond delay="0"/>
                            </p:stCondLst>
                            <p:childTnLst>
                              <p:par>
                                <p:cTn id="942" presetID="1" presetClass="entr" presetSubtype="0" fill="hold" grpId="0" nodeType="clickEffect">
                                  <p:stCondLst>
                                    <p:cond delay="0"/>
                                  </p:stCondLst>
                                  <p:childTnLst>
                                    <p:set>
                                      <p:cBhvr>
                                        <p:cTn id="943" dur="1" fill="hold">
                                          <p:stCondLst>
                                            <p:cond delay="0"/>
                                          </p:stCondLst>
                                        </p:cTn>
                                        <p:tgtEl>
                                          <p:spTgt spid="139"/>
                                        </p:tgtEl>
                                        <p:attrNameLst>
                                          <p:attrName>style.visibility</p:attrName>
                                        </p:attrNameLst>
                                      </p:cBhvr>
                                      <p:to>
                                        <p:strVal val="visible"/>
                                      </p:to>
                                    </p:set>
                                  </p:childTnLst>
                                </p:cTn>
                              </p:par>
                              <p:par>
                                <p:cTn id="944" presetID="10" presetClass="exit" presetSubtype="0" fill="hold" grpId="2" nodeType="withEffect">
                                  <p:stCondLst>
                                    <p:cond delay="0"/>
                                  </p:stCondLst>
                                  <p:childTnLst>
                                    <p:animEffect transition="out" filter="fade">
                                      <p:cBhvr>
                                        <p:cTn id="945" dur="500"/>
                                        <p:tgtEl>
                                          <p:spTgt spid="151"/>
                                        </p:tgtEl>
                                      </p:cBhvr>
                                    </p:animEffect>
                                    <p:set>
                                      <p:cBhvr>
                                        <p:cTn id="946"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3"/>
                  </p:tgtEl>
                </p:cond>
              </p:nextCondLst>
            </p:seq>
            <p:seq concurrent="1" nextAc="seek">
              <p:cTn id="947" restart="whenNotActive" fill="hold" evtFilter="cancelBubble" nodeType="interactiveSeq">
                <p:stCondLst>
                  <p:cond evt="onClick" delay="0">
                    <p:tgtEl>
                      <p:spTgt spid="134"/>
                    </p:tgtEl>
                  </p:cond>
                </p:stCondLst>
                <p:endSync evt="end" delay="0">
                  <p:rtn val="all"/>
                </p:endSync>
                <p:childTnLst>
                  <p:par>
                    <p:cTn id="948" fill="hold">
                      <p:stCondLst>
                        <p:cond delay="0"/>
                      </p:stCondLst>
                      <p:childTnLst>
                        <p:par>
                          <p:cTn id="949" fill="hold">
                            <p:stCondLst>
                              <p:cond delay="0"/>
                            </p:stCondLst>
                            <p:childTnLst>
                              <p:par>
                                <p:cTn id="950" presetID="1" presetClass="entr" presetSubtype="0" fill="hold" grpId="0" nodeType="clickEffect">
                                  <p:stCondLst>
                                    <p:cond delay="0"/>
                                  </p:stCondLst>
                                  <p:childTnLst>
                                    <p:set>
                                      <p:cBhvr>
                                        <p:cTn id="951" dur="1" fill="hold">
                                          <p:stCondLst>
                                            <p:cond delay="0"/>
                                          </p:stCondLst>
                                        </p:cTn>
                                        <p:tgtEl>
                                          <p:spTgt spid="140"/>
                                        </p:tgtEl>
                                        <p:attrNameLst>
                                          <p:attrName>style.visibility</p:attrName>
                                        </p:attrNameLst>
                                      </p:cBhvr>
                                      <p:to>
                                        <p:strVal val="visible"/>
                                      </p:to>
                                    </p:set>
                                  </p:childTnLst>
                                </p:cTn>
                              </p:par>
                              <p:par>
                                <p:cTn id="952" presetID="1" presetClass="entr" presetSubtype="0" fill="hold" grpId="0" nodeType="withEffect">
                                  <p:stCondLst>
                                    <p:cond delay="0"/>
                                  </p:stCondLst>
                                  <p:childTnLst>
                                    <p:set>
                                      <p:cBhvr>
                                        <p:cTn id="953" dur="1" fill="hold">
                                          <p:stCondLst>
                                            <p:cond delay="0"/>
                                          </p:stCondLst>
                                        </p:cTn>
                                        <p:tgtEl>
                                          <p:spTgt spid="144"/>
                                        </p:tgtEl>
                                        <p:attrNameLst>
                                          <p:attrName>style.visibility</p:attrName>
                                        </p:attrNameLst>
                                      </p:cBhvr>
                                      <p:to>
                                        <p:strVal val="visible"/>
                                      </p:to>
                                    </p:set>
                                  </p:childTnLst>
                                </p:cTn>
                              </p:par>
                              <p:par>
                                <p:cTn id="954" presetID="10" presetClass="exit" presetSubtype="0" fill="hold" grpId="1" nodeType="withEffect">
                                  <p:stCondLst>
                                    <p:cond delay="0"/>
                                  </p:stCondLst>
                                  <p:childTnLst>
                                    <p:animEffect transition="out" filter="fade">
                                      <p:cBhvr>
                                        <p:cTn id="955" dur="500"/>
                                        <p:tgtEl>
                                          <p:spTgt spid="151"/>
                                        </p:tgtEl>
                                      </p:cBhvr>
                                    </p:animEffect>
                                    <p:set>
                                      <p:cBhvr>
                                        <p:cTn id="956"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4"/>
                  </p:tgtEl>
                </p:cond>
              </p:nextCondLst>
            </p:seq>
            <p:seq concurrent="1" nextAc="seek">
              <p:cTn id="957" restart="whenNotActive" fill="hold" evtFilter="cancelBubble" nodeType="interactiveSeq">
                <p:stCondLst>
                  <p:cond evt="onClick" delay="0">
                    <p:tgtEl>
                      <p:spTgt spid="132"/>
                    </p:tgtEl>
                  </p:cond>
                </p:stCondLst>
                <p:endSync evt="end" delay="0">
                  <p:rtn val="all"/>
                </p:endSync>
                <p:childTnLst>
                  <p:par>
                    <p:cTn id="958" fill="hold">
                      <p:stCondLst>
                        <p:cond delay="0"/>
                      </p:stCondLst>
                      <p:childTnLst>
                        <p:par>
                          <p:cTn id="959" fill="hold">
                            <p:stCondLst>
                              <p:cond delay="0"/>
                            </p:stCondLst>
                            <p:childTnLst>
                              <p:par>
                                <p:cTn id="960" presetID="1" presetClass="entr" presetSubtype="0" fill="hold" grpId="0" nodeType="clickEffect">
                                  <p:stCondLst>
                                    <p:cond delay="0"/>
                                  </p:stCondLst>
                                  <p:childTnLst>
                                    <p:set>
                                      <p:cBhvr>
                                        <p:cTn id="961" dur="1" fill="hold">
                                          <p:stCondLst>
                                            <p:cond delay="0"/>
                                          </p:stCondLst>
                                        </p:cTn>
                                        <p:tgtEl>
                                          <p:spTgt spid="138"/>
                                        </p:tgtEl>
                                        <p:attrNameLst>
                                          <p:attrName>style.visibility</p:attrName>
                                        </p:attrNameLst>
                                      </p:cBhvr>
                                      <p:to>
                                        <p:strVal val="visible"/>
                                      </p:to>
                                    </p:set>
                                  </p:childTnLst>
                                </p:cTn>
                              </p:par>
                              <p:par>
                                <p:cTn id="962" presetID="10" presetClass="exit" presetSubtype="0" fill="hold" grpId="0" nodeType="withEffect">
                                  <p:stCondLst>
                                    <p:cond delay="0"/>
                                  </p:stCondLst>
                                  <p:childTnLst>
                                    <p:animEffect transition="out" filter="fade">
                                      <p:cBhvr>
                                        <p:cTn id="963" dur="500"/>
                                        <p:tgtEl>
                                          <p:spTgt spid="151"/>
                                        </p:tgtEl>
                                      </p:cBhvr>
                                    </p:animEffect>
                                    <p:set>
                                      <p:cBhvr>
                                        <p:cTn id="964" dur="1" fill="hold">
                                          <p:stCondLst>
                                            <p:cond delay="499"/>
                                          </p:stCondLst>
                                        </p:cTn>
                                        <p:tgtEl>
                                          <p:spTgt spid="151"/>
                                        </p:tgtEl>
                                        <p:attrNameLst>
                                          <p:attrName>style.visibility</p:attrName>
                                        </p:attrNameLst>
                                      </p:cBhvr>
                                      <p:to>
                                        <p:strVal val="hidden"/>
                                      </p:to>
                                    </p:set>
                                  </p:childTnLst>
                                </p:cTn>
                              </p:par>
                            </p:childTnLst>
                          </p:cTn>
                        </p:par>
                      </p:childTnLst>
                    </p:cTn>
                  </p:par>
                </p:childTnLst>
              </p:cTn>
              <p:nextCondLst>
                <p:cond evt="onClick" delay="0">
                  <p:tgtEl>
                    <p:spTgt spid="132"/>
                  </p:tgtEl>
                </p:cond>
              </p:nextCondLst>
            </p:seq>
            <p:seq concurrent="1" nextAc="seek">
              <p:cTn id="965" restart="whenNotActive" fill="hold" evtFilter="cancelBubble" nodeType="interactiveSeq">
                <p:stCondLst>
                  <p:cond evt="onClick" delay="0">
                    <p:tgtEl>
                      <p:spTgt spid="140"/>
                    </p:tgtEl>
                  </p:cond>
                </p:stCondLst>
                <p:endSync evt="end" delay="0">
                  <p:rtn val="all"/>
                </p:endSync>
                <p:childTnLst>
                  <p:par>
                    <p:cTn id="966" fill="hold">
                      <p:stCondLst>
                        <p:cond delay="0"/>
                      </p:stCondLst>
                      <p:childTnLst>
                        <p:par>
                          <p:cTn id="967" fill="hold">
                            <p:stCondLst>
                              <p:cond delay="0"/>
                            </p:stCondLst>
                            <p:childTnLst>
                              <p:par>
                                <p:cTn id="968" presetID="1" presetClass="exit" presetSubtype="0" fill="hold" grpId="1" nodeType="clickEffect">
                                  <p:stCondLst>
                                    <p:cond delay="0"/>
                                  </p:stCondLst>
                                  <p:childTnLst>
                                    <p:set>
                                      <p:cBhvr>
                                        <p:cTn id="969" dur="1" fill="hold">
                                          <p:stCondLst>
                                            <p:cond delay="0"/>
                                          </p:stCondLst>
                                        </p:cTn>
                                        <p:tgtEl>
                                          <p:spTgt spid="140"/>
                                        </p:tgtEl>
                                        <p:attrNameLst>
                                          <p:attrName>style.visibility</p:attrName>
                                        </p:attrNameLst>
                                      </p:cBhvr>
                                      <p:to>
                                        <p:strVal val="hidden"/>
                                      </p:to>
                                    </p:set>
                                  </p:childTnLst>
                                </p:cTn>
                              </p:par>
                              <p:par>
                                <p:cTn id="970" presetID="1" presetClass="exit" presetSubtype="0" fill="hold" grpId="3" nodeType="withEffect">
                                  <p:stCondLst>
                                    <p:cond delay="0"/>
                                  </p:stCondLst>
                                  <p:childTnLst>
                                    <p:set>
                                      <p:cBhvr>
                                        <p:cTn id="971" dur="1" fill="hold">
                                          <p:stCondLst>
                                            <p:cond delay="0"/>
                                          </p:stCondLst>
                                        </p:cTn>
                                        <p:tgtEl>
                                          <p:spTgt spid="144"/>
                                        </p:tgtEl>
                                        <p:attrNameLst>
                                          <p:attrName>style.visibility</p:attrName>
                                        </p:attrNameLst>
                                      </p:cBhvr>
                                      <p:to>
                                        <p:strVal val="hidden"/>
                                      </p:to>
                                    </p:set>
                                  </p:childTnLst>
                                </p:cTn>
                              </p:par>
                              <p:par>
                                <p:cTn id="972" presetID="10" presetClass="entr" presetSubtype="0" fill="hold" grpId="6" nodeType="withEffect">
                                  <p:stCondLst>
                                    <p:cond delay="0"/>
                                  </p:stCondLst>
                                  <p:childTnLst>
                                    <p:set>
                                      <p:cBhvr>
                                        <p:cTn id="973" dur="1" fill="hold">
                                          <p:stCondLst>
                                            <p:cond delay="0"/>
                                          </p:stCondLst>
                                        </p:cTn>
                                        <p:tgtEl>
                                          <p:spTgt spid="151"/>
                                        </p:tgtEl>
                                        <p:attrNameLst>
                                          <p:attrName>style.visibility</p:attrName>
                                        </p:attrNameLst>
                                      </p:cBhvr>
                                      <p:to>
                                        <p:strVal val="visible"/>
                                      </p:to>
                                    </p:set>
                                    <p:animEffect transition="in" filter="fade">
                                      <p:cBhvr>
                                        <p:cTn id="974" dur="500"/>
                                        <p:tgtEl>
                                          <p:spTgt spid="151"/>
                                        </p:tgtEl>
                                      </p:cBhvr>
                                    </p:animEffect>
                                  </p:childTnLst>
                                </p:cTn>
                              </p:par>
                            </p:childTnLst>
                          </p:cTn>
                        </p:par>
                      </p:childTnLst>
                    </p:cTn>
                  </p:par>
                </p:childTnLst>
              </p:cTn>
              <p:nextCondLst>
                <p:cond evt="onClick" delay="0">
                  <p:tgtEl>
                    <p:spTgt spid="140"/>
                  </p:tgtEl>
                </p:cond>
              </p:nextCondLst>
            </p:seq>
            <p:seq concurrent="1" nextAc="seek">
              <p:cTn id="975" restart="whenNotActive" fill="hold" evtFilter="cancelBubble" nodeType="interactiveSeq">
                <p:stCondLst>
                  <p:cond evt="onClick" delay="0">
                    <p:tgtEl>
                      <p:spTgt spid="135"/>
                    </p:tgtEl>
                  </p:cond>
                </p:stCondLst>
                <p:endSync evt="end" delay="0">
                  <p:rtn val="all"/>
                </p:endSync>
                <p:childTnLst>
                  <p:par>
                    <p:cTn id="976" fill="hold">
                      <p:stCondLst>
                        <p:cond delay="0"/>
                      </p:stCondLst>
                      <p:childTnLst>
                        <p:par>
                          <p:cTn id="977" fill="hold">
                            <p:stCondLst>
                              <p:cond delay="0"/>
                            </p:stCondLst>
                            <p:childTnLst>
                              <p:par>
                                <p:cTn id="978" presetID="1" presetClass="exit" presetSubtype="0" fill="hold" grpId="1" nodeType="clickEffect">
                                  <p:stCondLst>
                                    <p:cond delay="0"/>
                                  </p:stCondLst>
                                  <p:childTnLst>
                                    <p:set>
                                      <p:cBhvr>
                                        <p:cTn id="979" dur="1" fill="hold">
                                          <p:stCondLst>
                                            <p:cond delay="0"/>
                                          </p:stCondLst>
                                        </p:cTn>
                                        <p:tgtEl>
                                          <p:spTgt spid="135"/>
                                        </p:tgtEl>
                                        <p:attrNameLst>
                                          <p:attrName>style.visibility</p:attrName>
                                        </p:attrNameLst>
                                      </p:cBhvr>
                                      <p:to>
                                        <p:strVal val="hidden"/>
                                      </p:to>
                                    </p:set>
                                  </p:childTnLst>
                                </p:cTn>
                              </p:par>
                              <p:par>
                                <p:cTn id="980" presetID="1" presetClass="exit" presetSubtype="0" fill="hold" grpId="1" nodeType="withEffect">
                                  <p:stCondLst>
                                    <p:cond delay="0"/>
                                  </p:stCondLst>
                                  <p:childTnLst>
                                    <p:set>
                                      <p:cBhvr>
                                        <p:cTn id="981" dur="1" fill="hold">
                                          <p:stCondLst>
                                            <p:cond delay="0"/>
                                          </p:stCondLst>
                                        </p:cTn>
                                        <p:tgtEl>
                                          <p:spTgt spid="146"/>
                                        </p:tgtEl>
                                        <p:attrNameLst>
                                          <p:attrName>style.visibility</p:attrName>
                                        </p:attrNameLst>
                                      </p:cBhvr>
                                      <p:to>
                                        <p:strVal val="hidden"/>
                                      </p:to>
                                    </p:set>
                                  </p:childTnLst>
                                </p:cTn>
                              </p:par>
                              <p:par>
                                <p:cTn id="982" presetID="10" presetClass="entr" presetSubtype="0" fill="hold" grpId="7" nodeType="withEffect">
                                  <p:stCondLst>
                                    <p:cond delay="0"/>
                                  </p:stCondLst>
                                  <p:childTnLst>
                                    <p:set>
                                      <p:cBhvr>
                                        <p:cTn id="983" dur="1" fill="hold">
                                          <p:stCondLst>
                                            <p:cond delay="0"/>
                                          </p:stCondLst>
                                        </p:cTn>
                                        <p:tgtEl>
                                          <p:spTgt spid="151"/>
                                        </p:tgtEl>
                                        <p:attrNameLst>
                                          <p:attrName>style.visibility</p:attrName>
                                        </p:attrNameLst>
                                      </p:cBhvr>
                                      <p:to>
                                        <p:strVal val="visible"/>
                                      </p:to>
                                    </p:set>
                                    <p:animEffect transition="in" filter="fade">
                                      <p:cBhvr>
                                        <p:cTn id="984" dur="500"/>
                                        <p:tgtEl>
                                          <p:spTgt spid="151"/>
                                        </p:tgtEl>
                                      </p:cBhvr>
                                    </p:animEffect>
                                  </p:childTnLst>
                                </p:cTn>
                              </p:par>
                            </p:childTnLst>
                          </p:cTn>
                        </p:par>
                      </p:childTnLst>
                    </p:cTn>
                  </p:par>
                </p:childTnLst>
              </p:cTn>
              <p:nextCondLst>
                <p:cond evt="onClick" delay="0">
                  <p:tgtEl>
                    <p:spTgt spid="135"/>
                  </p:tgtEl>
                </p:cond>
              </p:nextCondLst>
            </p:seq>
            <p:seq concurrent="1" nextAc="seek">
              <p:cTn id="985" restart="whenNotActive" fill="hold" evtFilter="cancelBubble" nodeType="interactiveSeq">
                <p:stCondLst>
                  <p:cond evt="onClick" delay="0">
                    <p:tgtEl>
                      <p:spTgt spid="136"/>
                    </p:tgtEl>
                  </p:cond>
                </p:stCondLst>
                <p:endSync evt="end" delay="0">
                  <p:rtn val="all"/>
                </p:endSync>
                <p:childTnLst>
                  <p:par>
                    <p:cTn id="986" fill="hold">
                      <p:stCondLst>
                        <p:cond delay="0"/>
                      </p:stCondLst>
                      <p:childTnLst>
                        <p:par>
                          <p:cTn id="987" fill="hold">
                            <p:stCondLst>
                              <p:cond delay="0"/>
                            </p:stCondLst>
                            <p:childTnLst>
                              <p:par>
                                <p:cTn id="988" presetID="1" presetClass="exit" presetSubtype="0" fill="hold" grpId="1" nodeType="clickEffect">
                                  <p:stCondLst>
                                    <p:cond delay="0"/>
                                  </p:stCondLst>
                                  <p:childTnLst>
                                    <p:set>
                                      <p:cBhvr>
                                        <p:cTn id="989" dur="1" fill="hold">
                                          <p:stCondLst>
                                            <p:cond delay="0"/>
                                          </p:stCondLst>
                                        </p:cTn>
                                        <p:tgtEl>
                                          <p:spTgt spid="136"/>
                                        </p:tgtEl>
                                        <p:attrNameLst>
                                          <p:attrName>style.visibility</p:attrName>
                                        </p:attrNameLst>
                                      </p:cBhvr>
                                      <p:to>
                                        <p:strVal val="hidden"/>
                                      </p:to>
                                    </p:set>
                                  </p:childTnLst>
                                </p:cTn>
                              </p:par>
                              <p:par>
                                <p:cTn id="990" presetID="1" presetClass="exit" presetSubtype="0" fill="hold" grpId="4" nodeType="withEffect">
                                  <p:stCondLst>
                                    <p:cond delay="0"/>
                                  </p:stCondLst>
                                  <p:childTnLst>
                                    <p:set>
                                      <p:cBhvr>
                                        <p:cTn id="991" dur="1" fill="hold">
                                          <p:stCondLst>
                                            <p:cond delay="0"/>
                                          </p:stCondLst>
                                        </p:cTn>
                                        <p:tgtEl>
                                          <p:spTgt spid="144"/>
                                        </p:tgtEl>
                                        <p:attrNameLst>
                                          <p:attrName>style.visibility</p:attrName>
                                        </p:attrNameLst>
                                      </p:cBhvr>
                                      <p:to>
                                        <p:strVal val="hidden"/>
                                      </p:to>
                                    </p:set>
                                  </p:childTnLst>
                                </p:cTn>
                              </p:par>
                              <p:par>
                                <p:cTn id="992" presetID="10" presetClass="entr" presetSubtype="0" fill="hold" grpId="10" nodeType="withEffect">
                                  <p:stCondLst>
                                    <p:cond delay="0"/>
                                  </p:stCondLst>
                                  <p:childTnLst>
                                    <p:set>
                                      <p:cBhvr>
                                        <p:cTn id="993" dur="1" fill="hold">
                                          <p:stCondLst>
                                            <p:cond delay="0"/>
                                          </p:stCondLst>
                                        </p:cTn>
                                        <p:tgtEl>
                                          <p:spTgt spid="151"/>
                                        </p:tgtEl>
                                        <p:attrNameLst>
                                          <p:attrName>style.visibility</p:attrName>
                                        </p:attrNameLst>
                                      </p:cBhvr>
                                      <p:to>
                                        <p:strVal val="visible"/>
                                      </p:to>
                                    </p:set>
                                    <p:animEffect transition="in" filter="fade">
                                      <p:cBhvr>
                                        <p:cTn id="994" dur="500"/>
                                        <p:tgtEl>
                                          <p:spTgt spid="151"/>
                                        </p:tgtEl>
                                      </p:cBhvr>
                                    </p:animEffect>
                                  </p:childTnLst>
                                </p:cTn>
                              </p:par>
                            </p:childTnLst>
                          </p:cTn>
                        </p:par>
                      </p:childTnLst>
                    </p:cTn>
                  </p:par>
                </p:childTnLst>
              </p:cTn>
              <p:nextCondLst>
                <p:cond evt="onClick" delay="0">
                  <p:tgtEl>
                    <p:spTgt spid="136"/>
                  </p:tgtEl>
                </p:cond>
              </p:nextCondLst>
            </p:seq>
            <p:seq concurrent="1" nextAc="seek">
              <p:cTn id="995" restart="whenNotActive" fill="hold" evtFilter="cancelBubble" nodeType="interactiveSeq">
                <p:stCondLst>
                  <p:cond evt="onClick" delay="0">
                    <p:tgtEl>
                      <p:spTgt spid="137"/>
                    </p:tgtEl>
                  </p:cond>
                </p:stCondLst>
                <p:endSync evt="end" delay="0">
                  <p:rtn val="all"/>
                </p:endSync>
                <p:childTnLst>
                  <p:par>
                    <p:cTn id="996" fill="hold">
                      <p:stCondLst>
                        <p:cond delay="0"/>
                      </p:stCondLst>
                      <p:childTnLst>
                        <p:par>
                          <p:cTn id="997" fill="hold">
                            <p:stCondLst>
                              <p:cond delay="0"/>
                            </p:stCondLst>
                            <p:childTnLst>
                              <p:par>
                                <p:cTn id="998" presetID="1" presetClass="exit" presetSubtype="0" fill="hold" grpId="0" nodeType="clickEffect">
                                  <p:stCondLst>
                                    <p:cond delay="0"/>
                                  </p:stCondLst>
                                  <p:childTnLst>
                                    <p:set>
                                      <p:cBhvr>
                                        <p:cTn id="999" dur="1" fill="hold">
                                          <p:stCondLst>
                                            <p:cond delay="0"/>
                                          </p:stCondLst>
                                        </p:cTn>
                                        <p:tgtEl>
                                          <p:spTgt spid="137"/>
                                        </p:tgtEl>
                                        <p:attrNameLst>
                                          <p:attrName>style.visibility</p:attrName>
                                        </p:attrNameLst>
                                      </p:cBhvr>
                                      <p:to>
                                        <p:strVal val="hidden"/>
                                      </p:to>
                                    </p:set>
                                  </p:childTnLst>
                                </p:cTn>
                              </p:par>
                              <p:par>
                                <p:cTn id="1000" presetID="1" presetClass="exit" presetSubtype="0" fill="hold" grpId="5" nodeType="withEffect">
                                  <p:stCondLst>
                                    <p:cond delay="0"/>
                                  </p:stCondLst>
                                  <p:childTnLst>
                                    <p:set>
                                      <p:cBhvr>
                                        <p:cTn id="1001" dur="1" fill="hold">
                                          <p:stCondLst>
                                            <p:cond delay="0"/>
                                          </p:stCondLst>
                                        </p:cTn>
                                        <p:tgtEl>
                                          <p:spTgt spid="144"/>
                                        </p:tgtEl>
                                        <p:attrNameLst>
                                          <p:attrName>style.visibility</p:attrName>
                                        </p:attrNameLst>
                                      </p:cBhvr>
                                      <p:to>
                                        <p:strVal val="hidden"/>
                                      </p:to>
                                    </p:set>
                                  </p:childTnLst>
                                </p:cTn>
                              </p:par>
                              <p:par>
                                <p:cTn id="1002" presetID="10" presetClass="entr" presetSubtype="0" fill="hold" grpId="9" nodeType="withEffect">
                                  <p:stCondLst>
                                    <p:cond delay="0"/>
                                  </p:stCondLst>
                                  <p:childTnLst>
                                    <p:set>
                                      <p:cBhvr>
                                        <p:cTn id="1003" dur="1" fill="hold">
                                          <p:stCondLst>
                                            <p:cond delay="0"/>
                                          </p:stCondLst>
                                        </p:cTn>
                                        <p:tgtEl>
                                          <p:spTgt spid="151"/>
                                        </p:tgtEl>
                                        <p:attrNameLst>
                                          <p:attrName>style.visibility</p:attrName>
                                        </p:attrNameLst>
                                      </p:cBhvr>
                                      <p:to>
                                        <p:strVal val="visible"/>
                                      </p:to>
                                    </p:set>
                                    <p:animEffect transition="in" filter="fade">
                                      <p:cBhvr>
                                        <p:cTn id="1004" dur="500"/>
                                        <p:tgtEl>
                                          <p:spTgt spid="151"/>
                                        </p:tgtEl>
                                      </p:cBhvr>
                                    </p:animEffect>
                                  </p:childTnLst>
                                </p:cTn>
                              </p:par>
                            </p:childTnLst>
                          </p:cTn>
                        </p:par>
                      </p:childTnLst>
                    </p:cTn>
                  </p:par>
                </p:childTnLst>
              </p:cTn>
              <p:nextCondLst>
                <p:cond evt="onClick" delay="0">
                  <p:tgtEl>
                    <p:spTgt spid="137"/>
                  </p:tgtEl>
                </p:cond>
              </p:nextCondLst>
            </p:seq>
            <p:seq concurrent="1" nextAc="seek">
              <p:cTn id="1005" restart="whenNotActive" fill="hold" evtFilter="cancelBubble" nodeType="interactiveSeq">
                <p:stCondLst>
                  <p:cond evt="onClick" delay="0">
                    <p:tgtEl>
                      <p:spTgt spid="138"/>
                    </p:tgtEl>
                  </p:cond>
                </p:stCondLst>
                <p:endSync evt="end" delay="0">
                  <p:rtn val="all"/>
                </p:endSync>
                <p:childTnLst>
                  <p:par>
                    <p:cTn id="1006" fill="hold">
                      <p:stCondLst>
                        <p:cond delay="0"/>
                      </p:stCondLst>
                      <p:childTnLst>
                        <p:par>
                          <p:cTn id="1007" fill="hold">
                            <p:stCondLst>
                              <p:cond delay="0"/>
                            </p:stCondLst>
                            <p:childTnLst>
                              <p:par>
                                <p:cTn id="1008" presetID="1" presetClass="exit" presetSubtype="0" fill="hold" grpId="1" nodeType="clickEffect">
                                  <p:stCondLst>
                                    <p:cond delay="0"/>
                                  </p:stCondLst>
                                  <p:childTnLst>
                                    <p:set>
                                      <p:cBhvr>
                                        <p:cTn id="1009" dur="1" fill="hold">
                                          <p:stCondLst>
                                            <p:cond delay="0"/>
                                          </p:stCondLst>
                                        </p:cTn>
                                        <p:tgtEl>
                                          <p:spTgt spid="138"/>
                                        </p:tgtEl>
                                        <p:attrNameLst>
                                          <p:attrName>style.visibility</p:attrName>
                                        </p:attrNameLst>
                                      </p:cBhvr>
                                      <p:to>
                                        <p:strVal val="hidden"/>
                                      </p:to>
                                    </p:set>
                                  </p:childTnLst>
                                </p:cTn>
                              </p:par>
                              <p:par>
                                <p:cTn id="1010" presetID="10" presetClass="entr" presetSubtype="0" fill="hold" grpId="11" nodeType="withEffect">
                                  <p:stCondLst>
                                    <p:cond delay="0"/>
                                  </p:stCondLst>
                                  <p:childTnLst>
                                    <p:set>
                                      <p:cBhvr>
                                        <p:cTn id="1011" dur="1" fill="hold">
                                          <p:stCondLst>
                                            <p:cond delay="0"/>
                                          </p:stCondLst>
                                        </p:cTn>
                                        <p:tgtEl>
                                          <p:spTgt spid="151"/>
                                        </p:tgtEl>
                                        <p:attrNameLst>
                                          <p:attrName>style.visibility</p:attrName>
                                        </p:attrNameLst>
                                      </p:cBhvr>
                                      <p:to>
                                        <p:strVal val="visible"/>
                                      </p:to>
                                    </p:set>
                                    <p:animEffect transition="in" filter="fade">
                                      <p:cBhvr>
                                        <p:cTn id="1012" dur="500"/>
                                        <p:tgtEl>
                                          <p:spTgt spid="151"/>
                                        </p:tgtEl>
                                      </p:cBhvr>
                                    </p:animEffect>
                                  </p:childTnLst>
                                </p:cTn>
                              </p:par>
                            </p:childTnLst>
                          </p:cTn>
                        </p:par>
                      </p:childTnLst>
                    </p:cTn>
                  </p:par>
                </p:childTnLst>
              </p:cTn>
              <p:nextCondLst>
                <p:cond evt="onClick" delay="0">
                  <p:tgtEl>
                    <p:spTgt spid="138"/>
                  </p:tgtEl>
                </p:cond>
              </p:nextCondLst>
            </p:seq>
            <p:seq concurrent="1" nextAc="seek">
              <p:cTn id="1013" restart="whenNotActive" fill="hold" evtFilter="cancelBubble" nodeType="interactiveSeq">
                <p:stCondLst>
                  <p:cond evt="onClick" delay="0">
                    <p:tgtEl>
                      <p:spTgt spid="139"/>
                    </p:tgtEl>
                  </p:cond>
                </p:stCondLst>
                <p:endSync evt="end" delay="0">
                  <p:rtn val="all"/>
                </p:endSync>
                <p:childTnLst>
                  <p:par>
                    <p:cTn id="1014" fill="hold">
                      <p:stCondLst>
                        <p:cond delay="0"/>
                      </p:stCondLst>
                      <p:childTnLst>
                        <p:par>
                          <p:cTn id="1015" fill="hold">
                            <p:stCondLst>
                              <p:cond delay="0"/>
                            </p:stCondLst>
                            <p:childTnLst>
                              <p:par>
                                <p:cTn id="1016" presetID="1" presetClass="exit" presetSubtype="0" fill="hold" grpId="1" nodeType="clickEffect">
                                  <p:stCondLst>
                                    <p:cond delay="0"/>
                                  </p:stCondLst>
                                  <p:childTnLst>
                                    <p:set>
                                      <p:cBhvr>
                                        <p:cTn id="1017" dur="1" fill="hold">
                                          <p:stCondLst>
                                            <p:cond delay="0"/>
                                          </p:stCondLst>
                                        </p:cTn>
                                        <p:tgtEl>
                                          <p:spTgt spid="139"/>
                                        </p:tgtEl>
                                        <p:attrNameLst>
                                          <p:attrName>style.visibility</p:attrName>
                                        </p:attrNameLst>
                                      </p:cBhvr>
                                      <p:to>
                                        <p:strVal val="hidden"/>
                                      </p:to>
                                    </p:set>
                                  </p:childTnLst>
                                </p:cTn>
                              </p:par>
                              <p:par>
                                <p:cTn id="1018" presetID="10" presetClass="entr" presetSubtype="0" fill="hold" grpId="8" nodeType="withEffect">
                                  <p:stCondLst>
                                    <p:cond delay="0"/>
                                  </p:stCondLst>
                                  <p:childTnLst>
                                    <p:set>
                                      <p:cBhvr>
                                        <p:cTn id="1019" dur="1" fill="hold">
                                          <p:stCondLst>
                                            <p:cond delay="0"/>
                                          </p:stCondLst>
                                        </p:cTn>
                                        <p:tgtEl>
                                          <p:spTgt spid="151"/>
                                        </p:tgtEl>
                                        <p:attrNameLst>
                                          <p:attrName>style.visibility</p:attrName>
                                        </p:attrNameLst>
                                      </p:cBhvr>
                                      <p:to>
                                        <p:strVal val="visible"/>
                                      </p:to>
                                    </p:set>
                                    <p:animEffect transition="in" filter="fade">
                                      <p:cBhvr>
                                        <p:cTn id="1020" dur="500"/>
                                        <p:tgtEl>
                                          <p:spTgt spid="151"/>
                                        </p:tgtEl>
                                      </p:cBhvr>
                                    </p:animEffect>
                                  </p:childTnLst>
                                </p:cTn>
                              </p:par>
                            </p:childTnLst>
                          </p:cTn>
                        </p:par>
                      </p:childTnLst>
                    </p:cTn>
                  </p:par>
                </p:childTnLst>
              </p:cTn>
              <p:nextCondLst>
                <p:cond evt="onClick" delay="0">
                  <p:tgtEl>
                    <p:spTgt spid="139"/>
                  </p:tgtEl>
                </p:cond>
              </p:nextCondLst>
            </p:seq>
            <p:seq concurrent="1" nextAc="seek">
              <p:cTn id="1021" restart="whenNotActive" fill="hold" evtFilter="cancelBubble" nodeType="interactiveSeq">
                <p:stCondLst>
                  <p:cond evt="onClick" delay="0">
                    <p:tgtEl>
                      <p:spTgt spid="153"/>
                    </p:tgtEl>
                  </p:cond>
                </p:stCondLst>
                <p:endSync evt="end" delay="0">
                  <p:rtn val="all"/>
                </p:endSync>
                <p:childTnLst>
                  <p:par>
                    <p:cTn id="1022" fill="hold">
                      <p:stCondLst>
                        <p:cond delay="0"/>
                      </p:stCondLst>
                      <p:childTnLst>
                        <p:par>
                          <p:cTn id="1023" fill="hold">
                            <p:stCondLst>
                              <p:cond delay="0"/>
                            </p:stCondLst>
                            <p:childTnLst>
                              <p:par>
                                <p:cTn id="1024" presetID="1" presetClass="entr" presetSubtype="0" fill="hold" grpId="0" nodeType="clickEffect">
                                  <p:stCondLst>
                                    <p:cond delay="0"/>
                                  </p:stCondLst>
                                  <p:childTnLst>
                                    <p:set>
                                      <p:cBhvr>
                                        <p:cTn id="1025" dur="1" fill="hold">
                                          <p:stCondLst>
                                            <p:cond delay="0"/>
                                          </p:stCondLst>
                                        </p:cTn>
                                        <p:tgtEl>
                                          <p:spTgt spid="159"/>
                                        </p:tgtEl>
                                        <p:attrNameLst>
                                          <p:attrName>style.visibility</p:attrName>
                                        </p:attrNameLst>
                                      </p:cBhvr>
                                      <p:to>
                                        <p:strVal val="visible"/>
                                      </p:to>
                                    </p:set>
                                  </p:childTnLst>
                                </p:cTn>
                              </p:par>
                              <p:par>
                                <p:cTn id="1026" presetID="1" presetClass="entr" presetSubtype="0" fill="hold" grpId="2" nodeType="withEffect">
                                  <p:stCondLst>
                                    <p:cond delay="0"/>
                                  </p:stCondLst>
                                  <p:childTnLst>
                                    <p:set>
                                      <p:cBhvr>
                                        <p:cTn id="1027" dur="1" fill="hold">
                                          <p:stCondLst>
                                            <p:cond delay="0"/>
                                          </p:stCondLst>
                                        </p:cTn>
                                        <p:tgtEl>
                                          <p:spTgt spid="143"/>
                                        </p:tgtEl>
                                        <p:attrNameLst>
                                          <p:attrName>style.visibility</p:attrName>
                                        </p:attrNameLst>
                                      </p:cBhvr>
                                      <p:to>
                                        <p:strVal val="visible"/>
                                      </p:to>
                                    </p:set>
                                  </p:childTnLst>
                                </p:cTn>
                              </p:par>
                              <p:par>
                                <p:cTn id="1028" presetID="10" presetClass="exit" presetSubtype="0" fill="hold" grpId="0" nodeType="withEffect">
                                  <p:stCondLst>
                                    <p:cond delay="0"/>
                                  </p:stCondLst>
                                  <p:childTnLst>
                                    <p:animEffect transition="out" filter="fade">
                                      <p:cBhvr>
                                        <p:cTn id="1029" dur="500"/>
                                        <p:tgtEl>
                                          <p:spTgt spid="152"/>
                                        </p:tgtEl>
                                      </p:cBhvr>
                                    </p:animEffect>
                                    <p:set>
                                      <p:cBhvr>
                                        <p:cTn id="1030"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3"/>
                  </p:tgtEl>
                </p:cond>
              </p:nextCondLst>
            </p:seq>
            <p:seq concurrent="1" nextAc="seek">
              <p:cTn id="1031" restart="whenNotActive" fill="hold" evtFilter="cancelBubble" nodeType="interactiveSeq">
                <p:stCondLst>
                  <p:cond evt="onClick" delay="0">
                    <p:tgtEl>
                      <p:spTgt spid="154"/>
                    </p:tgtEl>
                  </p:cond>
                </p:stCondLst>
                <p:endSync evt="end" delay="0">
                  <p:rtn val="all"/>
                </p:endSync>
                <p:childTnLst>
                  <p:par>
                    <p:cTn id="1032" fill="hold">
                      <p:stCondLst>
                        <p:cond delay="0"/>
                      </p:stCondLst>
                      <p:childTnLst>
                        <p:par>
                          <p:cTn id="1033" fill="hold">
                            <p:stCondLst>
                              <p:cond delay="0"/>
                            </p:stCondLst>
                            <p:childTnLst>
                              <p:par>
                                <p:cTn id="1034" presetID="1" presetClass="entr" presetSubtype="0" fill="hold" grpId="0" nodeType="clickEffect">
                                  <p:stCondLst>
                                    <p:cond delay="0"/>
                                  </p:stCondLst>
                                  <p:childTnLst>
                                    <p:set>
                                      <p:cBhvr>
                                        <p:cTn id="1035" dur="1" fill="hold">
                                          <p:stCondLst>
                                            <p:cond delay="0"/>
                                          </p:stCondLst>
                                        </p:cTn>
                                        <p:tgtEl>
                                          <p:spTgt spid="160"/>
                                        </p:tgtEl>
                                        <p:attrNameLst>
                                          <p:attrName>style.visibility</p:attrName>
                                        </p:attrNameLst>
                                      </p:cBhvr>
                                      <p:to>
                                        <p:strVal val="visible"/>
                                      </p:to>
                                    </p:set>
                                  </p:childTnLst>
                                </p:cTn>
                              </p:par>
                              <p:par>
                                <p:cTn id="1036" presetID="1" presetClass="entr" presetSubtype="0" fill="hold" grpId="0" nodeType="withEffect">
                                  <p:stCondLst>
                                    <p:cond delay="0"/>
                                  </p:stCondLst>
                                  <p:childTnLst>
                                    <p:set>
                                      <p:cBhvr>
                                        <p:cTn id="1037" dur="1" fill="hold">
                                          <p:stCondLst>
                                            <p:cond delay="0"/>
                                          </p:stCondLst>
                                        </p:cTn>
                                        <p:tgtEl>
                                          <p:spTgt spid="143"/>
                                        </p:tgtEl>
                                        <p:attrNameLst>
                                          <p:attrName>style.visibility</p:attrName>
                                        </p:attrNameLst>
                                      </p:cBhvr>
                                      <p:to>
                                        <p:strVal val="visible"/>
                                      </p:to>
                                    </p:set>
                                  </p:childTnLst>
                                </p:cTn>
                              </p:par>
                              <p:par>
                                <p:cTn id="1038" presetID="10" presetClass="exit" presetSubtype="0" fill="hold" grpId="1" nodeType="withEffect">
                                  <p:stCondLst>
                                    <p:cond delay="0"/>
                                  </p:stCondLst>
                                  <p:childTnLst>
                                    <p:animEffect transition="out" filter="fade">
                                      <p:cBhvr>
                                        <p:cTn id="1039" dur="500"/>
                                        <p:tgtEl>
                                          <p:spTgt spid="152"/>
                                        </p:tgtEl>
                                      </p:cBhvr>
                                    </p:animEffect>
                                    <p:set>
                                      <p:cBhvr>
                                        <p:cTn id="1040"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4"/>
                  </p:tgtEl>
                </p:cond>
              </p:nextCondLst>
            </p:seq>
            <p:seq concurrent="1" nextAc="seek">
              <p:cTn id="1041" restart="whenNotActive" fill="hold" evtFilter="cancelBubble" nodeType="interactiveSeq">
                <p:stCondLst>
                  <p:cond evt="onClick" delay="0">
                    <p:tgtEl>
                      <p:spTgt spid="155"/>
                    </p:tgtEl>
                  </p:cond>
                </p:stCondLst>
                <p:endSync evt="end" delay="0">
                  <p:rtn val="all"/>
                </p:endSync>
                <p:childTnLst>
                  <p:par>
                    <p:cTn id="1042" fill="hold">
                      <p:stCondLst>
                        <p:cond delay="0"/>
                      </p:stCondLst>
                      <p:childTnLst>
                        <p:par>
                          <p:cTn id="1043" fill="hold">
                            <p:stCondLst>
                              <p:cond delay="0"/>
                            </p:stCondLst>
                            <p:childTnLst>
                              <p:par>
                                <p:cTn id="1044" presetID="1" presetClass="entr" presetSubtype="0" fill="hold" grpId="0" nodeType="clickEffect">
                                  <p:stCondLst>
                                    <p:cond delay="0"/>
                                  </p:stCondLst>
                                  <p:childTnLst>
                                    <p:set>
                                      <p:cBhvr>
                                        <p:cTn id="1045" dur="1" fill="hold">
                                          <p:stCondLst>
                                            <p:cond delay="0"/>
                                          </p:stCondLst>
                                        </p:cTn>
                                        <p:tgtEl>
                                          <p:spTgt spid="161"/>
                                        </p:tgtEl>
                                        <p:attrNameLst>
                                          <p:attrName>style.visibility</p:attrName>
                                        </p:attrNameLst>
                                      </p:cBhvr>
                                      <p:to>
                                        <p:strVal val="visible"/>
                                      </p:to>
                                    </p:set>
                                  </p:childTnLst>
                                </p:cTn>
                              </p:par>
                              <p:par>
                                <p:cTn id="1046" presetID="1" presetClass="entr" presetSubtype="0" fill="hold" grpId="0" nodeType="withEffect">
                                  <p:stCondLst>
                                    <p:cond delay="0"/>
                                  </p:stCondLst>
                                  <p:childTnLst>
                                    <p:set>
                                      <p:cBhvr>
                                        <p:cTn id="1047" dur="1" fill="hold">
                                          <p:stCondLst>
                                            <p:cond delay="0"/>
                                          </p:stCondLst>
                                        </p:cTn>
                                        <p:tgtEl>
                                          <p:spTgt spid="145"/>
                                        </p:tgtEl>
                                        <p:attrNameLst>
                                          <p:attrName>style.visibility</p:attrName>
                                        </p:attrNameLst>
                                      </p:cBhvr>
                                      <p:to>
                                        <p:strVal val="visible"/>
                                      </p:to>
                                    </p:set>
                                  </p:childTnLst>
                                </p:cTn>
                              </p:par>
                              <p:par>
                                <p:cTn id="1048" presetID="10" presetClass="exit" presetSubtype="0" fill="hold" grpId="2" nodeType="withEffect">
                                  <p:stCondLst>
                                    <p:cond delay="0"/>
                                  </p:stCondLst>
                                  <p:childTnLst>
                                    <p:animEffect transition="out" filter="fade">
                                      <p:cBhvr>
                                        <p:cTn id="1049" dur="500"/>
                                        <p:tgtEl>
                                          <p:spTgt spid="152"/>
                                        </p:tgtEl>
                                      </p:cBhvr>
                                    </p:animEffect>
                                    <p:set>
                                      <p:cBhvr>
                                        <p:cTn id="1050"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5"/>
                  </p:tgtEl>
                </p:cond>
              </p:nextCondLst>
            </p:seq>
            <p:seq concurrent="1" nextAc="seek">
              <p:cTn id="1051" restart="whenNotActive" fill="hold" evtFilter="cancelBubble" nodeType="interactiveSeq">
                <p:stCondLst>
                  <p:cond evt="onClick" delay="0">
                    <p:tgtEl>
                      <p:spTgt spid="157"/>
                    </p:tgtEl>
                  </p:cond>
                </p:stCondLst>
                <p:endSync evt="end" delay="0">
                  <p:rtn val="all"/>
                </p:endSync>
                <p:childTnLst>
                  <p:par>
                    <p:cTn id="1052" fill="hold">
                      <p:stCondLst>
                        <p:cond delay="0"/>
                      </p:stCondLst>
                      <p:childTnLst>
                        <p:par>
                          <p:cTn id="1053" fill="hold">
                            <p:stCondLst>
                              <p:cond delay="0"/>
                            </p:stCondLst>
                            <p:childTnLst>
                              <p:par>
                                <p:cTn id="1054" presetID="1" presetClass="entr" presetSubtype="0" fill="hold" grpId="0" nodeType="clickEffect">
                                  <p:stCondLst>
                                    <p:cond delay="0"/>
                                  </p:stCondLst>
                                  <p:childTnLst>
                                    <p:set>
                                      <p:cBhvr>
                                        <p:cTn id="1055" dur="1" fill="hold">
                                          <p:stCondLst>
                                            <p:cond delay="0"/>
                                          </p:stCondLst>
                                        </p:cTn>
                                        <p:tgtEl>
                                          <p:spTgt spid="163"/>
                                        </p:tgtEl>
                                        <p:attrNameLst>
                                          <p:attrName>style.visibility</p:attrName>
                                        </p:attrNameLst>
                                      </p:cBhvr>
                                      <p:to>
                                        <p:strVal val="visible"/>
                                      </p:to>
                                    </p:set>
                                  </p:childTnLst>
                                </p:cTn>
                              </p:par>
                              <p:par>
                                <p:cTn id="1056" presetID="10" presetClass="exit" presetSubtype="0" fill="hold" grpId="9" nodeType="withEffect">
                                  <p:stCondLst>
                                    <p:cond delay="0"/>
                                  </p:stCondLst>
                                  <p:childTnLst>
                                    <p:animEffect transition="out" filter="fade">
                                      <p:cBhvr>
                                        <p:cTn id="1057" dur="500"/>
                                        <p:tgtEl>
                                          <p:spTgt spid="152"/>
                                        </p:tgtEl>
                                      </p:cBhvr>
                                    </p:animEffect>
                                    <p:set>
                                      <p:cBhvr>
                                        <p:cTn id="1058"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7"/>
                  </p:tgtEl>
                </p:cond>
              </p:nextCondLst>
            </p:seq>
            <p:seq concurrent="1" nextAc="seek">
              <p:cTn id="1059" restart="whenNotActive" fill="hold" evtFilter="cancelBubble" nodeType="interactiveSeq">
                <p:stCondLst>
                  <p:cond evt="onClick" delay="0">
                    <p:tgtEl>
                      <p:spTgt spid="158"/>
                    </p:tgtEl>
                  </p:cond>
                </p:stCondLst>
                <p:endSync evt="end" delay="0">
                  <p:rtn val="all"/>
                </p:endSync>
                <p:childTnLst>
                  <p:par>
                    <p:cTn id="1060" fill="hold">
                      <p:stCondLst>
                        <p:cond delay="0"/>
                      </p:stCondLst>
                      <p:childTnLst>
                        <p:par>
                          <p:cTn id="1061" fill="hold">
                            <p:stCondLst>
                              <p:cond delay="0"/>
                            </p:stCondLst>
                            <p:childTnLst>
                              <p:par>
                                <p:cTn id="1062" presetID="1" presetClass="entr" presetSubtype="0" fill="hold" grpId="0" nodeType="clickEffect">
                                  <p:stCondLst>
                                    <p:cond delay="0"/>
                                  </p:stCondLst>
                                  <p:childTnLst>
                                    <p:set>
                                      <p:cBhvr>
                                        <p:cTn id="1063" dur="1" fill="hold">
                                          <p:stCondLst>
                                            <p:cond delay="0"/>
                                          </p:stCondLst>
                                        </p:cTn>
                                        <p:tgtEl>
                                          <p:spTgt spid="164"/>
                                        </p:tgtEl>
                                        <p:attrNameLst>
                                          <p:attrName>style.visibility</p:attrName>
                                        </p:attrNameLst>
                                      </p:cBhvr>
                                      <p:to>
                                        <p:strVal val="visible"/>
                                      </p:to>
                                    </p:set>
                                  </p:childTnLst>
                                </p:cTn>
                              </p:par>
                              <p:par>
                                <p:cTn id="1064" presetID="1" presetClass="entr" presetSubtype="0" fill="hold" grpId="1" nodeType="withEffect">
                                  <p:stCondLst>
                                    <p:cond delay="0"/>
                                  </p:stCondLst>
                                  <p:childTnLst>
                                    <p:set>
                                      <p:cBhvr>
                                        <p:cTn id="1065" dur="1" fill="hold">
                                          <p:stCondLst>
                                            <p:cond delay="0"/>
                                          </p:stCondLst>
                                        </p:cTn>
                                        <p:tgtEl>
                                          <p:spTgt spid="143"/>
                                        </p:tgtEl>
                                        <p:attrNameLst>
                                          <p:attrName>style.visibility</p:attrName>
                                        </p:attrNameLst>
                                      </p:cBhvr>
                                      <p:to>
                                        <p:strVal val="visible"/>
                                      </p:to>
                                    </p:set>
                                  </p:childTnLst>
                                </p:cTn>
                              </p:par>
                              <p:par>
                                <p:cTn id="1066" presetID="10" presetClass="exit" presetSubtype="0" fill="hold" grpId="10" nodeType="withEffect">
                                  <p:stCondLst>
                                    <p:cond delay="0"/>
                                  </p:stCondLst>
                                  <p:childTnLst>
                                    <p:animEffect transition="out" filter="fade">
                                      <p:cBhvr>
                                        <p:cTn id="1067" dur="500"/>
                                        <p:tgtEl>
                                          <p:spTgt spid="152"/>
                                        </p:tgtEl>
                                      </p:cBhvr>
                                    </p:animEffect>
                                    <p:set>
                                      <p:cBhvr>
                                        <p:cTn id="1068"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8"/>
                  </p:tgtEl>
                </p:cond>
              </p:nextCondLst>
            </p:seq>
            <p:seq concurrent="1" nextAc="seek">
              <p:cTn id="1069" restart="whenNotActive" fill="hold" evtFilter="cancelBubble" nodeType="interactiveSeq">
                <p:stCondLst>
                  <p:cond evt="onClick" delay="0">
                    <p:tgtEl>
                      <p:spTgt spid="156"/>
                    </p:tgtEl>
                  </p:cond>
                </p:stCondLst>
                <p:endSync evt="end" delay="0">
                  <p:rtn val="all"/>
                </p:endSync>
                <p:childTnLst>
                  <p:par>
                    <p:cTn id="1070" fill="hold">
                      <p:stCondLst>
                        <p:cond delay="0"/>
                      </p:stCondLst>
                      <p:childTnLst>
                        <p:par>
                          <p:cTn id="1071" fill="hold">
                            <p:stCondLst>
                              <p:cond delay="0"/>
                            </p:stCondLst>
                            <p:childTnLst>
                              <p:par>
                                <p:cTn id="1072" presetID="1" presetClass="entr" presetSubtype="0" fill="hold" grpId="0" nodeType="clickEffect">
                                  <p:stCondLst>
                                    <p:cond delay="0"/>
                                  </p:stCondLst>
                                  <p:childTnLst>
                                    <p:set>
                                      <p:cBhvr>
                                        <p:cTn id="1073" dur="1" fill="hold">
                                          <p:stCondLst>
                                            <p:cond delay="0"/>
                                          </p:stCondLst>
                                        </p:cTn>
                                        <p:tgtEl>
                                          <p:spTgt spid="162"/>
                                        </p:tgtEl>
                                        <p:attrNameLst>
                                          <p:attrName>style.visibility</p:attrName>
                                        </p:attrNameLst>
                                      </p:cBhvr>
                                      <p:to>
                                        <p:strVal val="visible"/>
                                      </p:to>
                                    </p:set>
                                  </p:childTnLst>
                                </p:cTn>
                              </p:par>
                              <p:par>
                                <p:cTn id="1074" presetID="10" presetClass="exit" presetSubtype="0" fill="hold" grpId="11" nodeType="withEffect">
                                  <p:stCondLst>
                                    <p:cond delay="0"/>
                                  </p:stCondLst>
                                  <p:childTnLst>
                                    <p:animEffect transition="out" filter="fade">
                                      <p:cBhvr>
                                        <p:cTn id="1075" dur="500"/>
                                        <p:tgtEl>
                                          <p:spTgt spid="152"/>
                                        </p:tgtEl>
                                      </p:cBhvr>
                                    </p:animEffect>
                                    <p:set>
                                      <p:cBhvr>
                                        <p:cTn id="1076" dur="1" fill="hold">
                                          <p:stCondLst>
                                            <p:cond delay="499"/>
                                          </p:stCondLst>
                                        </p:cTn>
                                        <p:tgtEl>
                                          <p:spTgt spid="152"/>
                                        </p:tgtEl>
                                        <p:attrNameLst>
                                          <p:attrName>style.visibility</p:attrName>
                                        </p:attrNameLst>
                                      </p:cBhvr>
                                      <p:to>
                                        <p:strVal val="hidden"/>
                                      </p:to>
                                    </p:set>
                                  </p:childTnLst>
                                </p:cTn>
                              </p:par>
                            </p:childTnLst>
                          </p:cTn>
                        </p:par>
                      </p:childTnLst>
                    </p:cTn>
                  </p:par>
                </p:childTnLst>
              </p:cTn>
              <p:nextCondLst>
                <p:cond evt="onClick" delay="0">
                  <p:tgtEl>
                    <p:spTgt spid="156"/>
                  </p:tgtEl>
                </p:cond>
              </p:nextCondLst>
            </p:seq>
            <p:seq concurrent="1" nextAc="seek">
              <p:cTn id="1077" restart="whenNotActive" fill="hold" evtFilter="cancelBubble" nodeType="interactiveSeq">
                <p:stCondLst>
                  <p:cond evt="onClick" delay="0">
                    <p:tgtEl>
                      <p:spTgt spid="164"/>
                    </p:tgtEl>
                  </p:cond>
                </p:stCondLst>
                <p:endSync evt="end" delay="0">
                  <p:rtn val="all"/>
                </p:endSync>
                <p:childTnLst>
                  <p:par>
                    <p:cTn id="1078" fill="hold">
                      <p:stCondLst>
                        <p:cond delay="0"/>
                      </p:stCondLst>
                      <p:childTnLst>
                        <p:par>
                          <p:cTn id="1079" fill="hold">
                            <p:stCondLst>
                              <p:cond delay="0"/>
                            </p:stCondLst>
                            <p:childTnLst>
                              <p:par>
                                <p:cTn id="1080" presetID="1" presetClass="exit" presetSubtype="0" fill="hold" grpId="1" nodeType="clickEffect">
                                  <p:stCondLst>
                                    <p:cond delay="0"/>
                                  </p:stCondLst>
                                  <p:childTnLst>
                                    <p:set>
                                      <p:cBhvr>
                                        <p:cTn id="1081" dur="1" fill="hold">
                                          <p:stCondLst>
                                            <p:cond delay="0"/>
                                          </p:stCondLst>
                                        </p:cTn>
                                        <p:tgtEl>
                                          <p:spTgt spid="164"/>
                                        </p:tgtEl>
                                        <p:attrNameLst>
                                          <p:attrName>style.visibility</p:attrName>
                                        </p:attrNameLst>
                                      </p:cBhvr>
                                      <p:to>
                                        <p:strVal val="hidden"/>
                                      </p:to>
                                    </p:set>
                                  </p:childTnLst>
                                </p:cTn>
                              </p:par>
                              <p:par>
                                <p:cTn id="1082" presetID="1" presetClass="exit" presetSubtype="0" fill="hold" grpId="3" nodeType="withEffect">
                                  <p:stCondLst>
                                    <p:cond delay="0"/>
                                  </p:stCondLst>
                                  <p:childTnLst>
                                    <p:set>
                                      <p:cBhvr>
                                        <p:cTn id="1083" dur="1" fill="hold">
                                          <p:stCondLst>
                                            <p:cond delay="0"/>
                                          </p:stCondLst>
                                        </p:cTn>
                                        <p:tgtEl>
                                          <p:spTgt spid="143"/>
                                        </p:tgtEl>
                                        <p:attrNameLst>
                                          <p:attrName>style.visibility</p:attrName>
                                        </p:attrNameLst>
                                      </p:cBhvr>
                                      <p:to>
                                        <p:strVal val="hidden"/>
                                      </p:to>
                                    </p:set>
                                  </p:childTnLst>
                                </p:cTn>
                              </p:par>
                              <p:par>
                                <p:cTn id="1084" presetID="10" presetClass="entr" presetSubtype="0" fill="hold" grpId="3" nodeType="withEffect">
                                  <p:stCondLst>
                                    <p:cond delay="0"/>
                                  </p:stCondLst>
                                  <p:childTnLst>
                                    <p:set>
                                      <p:cBhvr>
                                        <p:cTn id="1085" dur="1" fill="hold">
                                          <p:stCondLst>
                                            <p:cond delay="0"/>
                                          </p:stCondLst>
                                        </p:cTn>
                                        <p:tgtEl>
                                          <p:spTgt spid="152"/>
                                        </p:tgtEl>
                                        <p:attrNameLst>
                                          <p:attrName>style.visibility</p:attrName>
                                        </p:attrNameLst>
                                      </p:cBhvr>
                                      <p:to>
                                        <p:strVal val="visible"/>
                                      </p:to>
                                    </p:set>
                                    <p:animEffect transition="in" filter="fade">
                                      <p:cBhvr>
                                        <p:cTn id="1086" dur="500"/>
                                        <p:tgtEl>
                                          <p:spTgt spid="152"/>
                                        </p:tgtEl>
                                      </p:cBhvr>
                                    </p:animEffect>
                                  </p:childTnLst>
                                </p:cTn>
                              </p:par>
                            </p:childTnLst>
                          </p:cTn>
                        </p:par>
                      </p:childTnLst>
                    </p:cTn>
                  </p:par>
                </p:childTnLst>
              </p:cTn>
              <p:nextCondLst>
                <p:cond evt="onClick" delay="0">
                  <p:tgtEl>
                    <p:spTgt spid="164"/>
                  </p:tgtEl>
                </p:cond>
              </p:nextCondLst>
            </p:seq>
            <p:seq concurrent="1" nextAc="seek">
              <p:cTn id="1087" restart="whenNotActive" fill="hold" evtFilter="cancelBubble" nodeType="interactiveSeq">
                <p:stCondLst>
                  <p:cond evt="onClick" delay="0">
                    <p:tgtEl>
                      <p:spTgt spid="159"/>
                    </p:tgtEl>
                  </p:cond>
                </p:stCondLst>
                <p:endSync evt="end" delay="0">
                  <p:rtn val="all"/>
                </p:endSync>
                <p:childTnLst>
                  <p:par>
                    <p:cTn id="1088" fill="hold">
                      <p:stCondLst>
                        <p:cond delay="0"/>
                      </p:stCondLst>
                      <p:childTnLst>
                        <p:par>
                          <p:cTn id="1089" fill="hold">
                            <p:stCondLst>
                              <p:cond delay="0"/>
                            </p:stCondLst>
                            <p:childTnLst>
                              <p:par>
                                <p:cTn id="1090" presetID="1" presetClass="exit" presetSubtype="0" fill="hold" grpId="1" nodeType="clickEffect">
                                  <p:stCondLst>
                                    <p:cond delay="0"/>
                                  </p:stCondLst>
                                  <p:childTnLst>
                                    <p:set>
                                      <p:cBhvr>
                                        <p:cTn id="1091" dur="1" fill="hold">
                                          <p:stCondLst>
                                            <p:cond delay="0"/>
                                          </p:stCondLst>
                                        </p:cTn>
                                        <p:tgtEl>
                                          <p:spTgt spid="159"/>
                                        </p:tgtEl>
                                        <p:attrNameLst>
                                          <p:attrName>style.visibility</p:attrName>
                                        </p:attrNameLst>
                                      </p:cBhvr>
                                      <p:to>
                                        <p:strVal val="hidden"/>
                                      </p:to>
                                    </p:set>
                                  </p:childTnLst>
                                </p:cTn>
                              </p:par>
                              <p:par>
                                <p:cTn id="1092" presetID="1" presetClass="exit" presetSubtype="0" fill="hold" grpId="4" nodeType="withEffect">
                                  <p:stCondLst>
                                    <p:cond delay="0"/>
                                  </p:stCondLst>
                                  <p:childTnLst>
                                    <p:set>
                                      <p:cBhvr>
                                        <p:cTn id="1093" dur="1" fill="hold">
                                          <p:stCondLst>
                                            <p:cond delay="0"/>
                                          </p:stCondLst>
                                        </p:cTn>
                                        <p:tgtEl>
                                          <p:spTgt spid="143"/>
                                        </p:tgtEl>
                                        <p:attrNameLst>
                                          <p:attrName>style.visibility</p:attrName>
                                        </p:attrNameLst>
                                      </p:cBhvr>
                                      <p:to>
                                        <p:strVal val="hidden"/>
                                      </p:to>
                                    </p:set>
                                  </p:childTnLst>
                                </p:cTn>
                              </p:par>
                              <p:par>
                                <p:cTn id="1094" presetID="10" presetClass="entr" presetSubtype="0" fill="hold" grpId="4" nodeType="withEffect">
                                  <p:stCondLst>
                                    <p:cond delay="0"/>
                                  </p:stCondLst>
                                  <p:childTnLst>
                                    <p:set>
                                      <p:cBhvr>
                                        <p:cTn id="1095" dur="1" fill="hold">
                                          <p:stCondLst>
                                            <p:cond delay="0"/>
                                          </p:stCondLst>
                                        </p:cTn>
                                        <p:tgtEl>
                                          <p:spTgt spid="152"/>
                                        </p:tgtEl>
                                        <p:attrNameLst>
                                          <p:attrName>style.visibility</p:attrName>
                                        </p:attrNameLst>
                                      </p:cBhvr>
                                      <p:to>
                                        <p:strVal val="visible"/>
                                      </p:to>
                                    </p:set>
                                    <p:animEffect transition="in" filter="fade">
                                      <p:cBhvr>
                                        <p:cTn id="1096" dur="500"/>
                                        <p:tgtEl>
                                          <p:spTgt spid="152"/>
                                        </p:tgtEl>
                                      </p:cBhvr>
                                    </p:animEffect>
                                  </p:childTnLst>
                                </p:cTn>
                              </p:par>
                            </p:childTnLst>
                          </p:cTn>
                        </p:par>
                      </p:childTnLst>
                    </p:cTn>
                  </p:par>
                </p:childTnLst>
              </p:cTn>
              <p:nextCondLst>
                <p:cond evt="onClick" delay="0">
                  <p:tgtEl>
                    <p:spTgt spid="159"/>
                  </p:tgtEl>
                </p:cond>
              </p:nextCondLst>
            </p:seq>
            <p:seq concurrent="1" nextAc="seek">
              <p:cTn id="1097" restart="whenNotActive" fill="hold" evtFilter="cancelBubble" nodeType="interactiveSeq">
                <p:stCondLst>
                  <p:cond evt="onClick" delay="0">
                    <p:tgtEl>
                      <p:spTgt spid="160"/>
                    </p:tgtEl>
                  </p:cond>
                </p:stCondLst>
                <p:endSync evt="end" delay="0">
                  <p:rtn val="all"/>
                </p:endSync>
                <p:childTnLst>
                  <p:par>
                    <p:cTn id="1098" fill="hold">
                      <p:stCondLst>
                        <p:cond delay="0"/>
                      </p:stCondLst>
                      <p:childTnLst>
                        <p:par>
                          <p:cTn id="1099" fill="hold">
                            <p:stCondLst>
                              <p:cond delay="0"/>
                            </p:stCondLst>
                            <p:childTnLst>
                              <p:par>
                                <p:cTn id="1100" presetID="1" presetClass="exit" presetSubtype="0" fill="hold" grpId="1" nodeType="clickEffect">
                                  <p:stCondLst>
                                    <p:cond delay="0"/>
                                  </p:stCondLst>
                                  <p:childTnLst>
                                    <p:set>
                                      <p:cBhvr>
                                        <p:cTn id="1101" dur="1" fill="hold">
                                          <p:stCondLst>
                                            <p:cond delay="0"/>
                                          </p:stCondLst>
                                        </p:cTn>
                                        <p:tgtEl>
                                          <p:spTgt spid="160"/>
                                        </p:tgtEl>
                                        <p:attrNameLst>
                                          <p:attrName>style.visibility</p:attrName>
                                        </p:attrNameLst>
                                      </p:cBhvr>
                                      <p:to>
                                        <p:strVal val="hidden"/>
                                      </p:to>
                                    </p:set>
                                  </p:childTnLst>
                                </p:cTn>
                              </p:par>
                              <p:par>
                                <p:cTn id="1102" presetID="1" presetClass="exit" presetSubtype="0" fill="hold" grpId="5" nodeType="withEffect">
                                  <p:stCondLst>
                                    <p:cond delay="0"/>
                                  </p:stCondLst>
                                  <p:childTnLst>
                                    <p:set>
                                      <p:cBhvr>
                                        <p:cTn id="1103" dur="1" fill="hold">
                                          <p:stCondLst>
                                            <p:cond delay="0"/>
                                          </p:stCondLst>
                                        </p:cTn>
                                        <p:tgtEl>
                                          <p:spTgt spid="143"/>
                                        </p:tgtEl>
                                        <p:attrNameLst>
                                          <p:attrName>style.visibility</p:attrName>
                                        </p:attrNameLst>
                                      </p:cBhvr>
                                      <p:to>
                                        <p:strVal val="hidden"/>
                                      </p:to>
                                    </p:set>
                                  </p:childTnLst>
                                </p:cTn>
                              </p:par>
                              <p:par>
                                <p:cTn id="1104" presetID="10" presetClass="entr" presetSubtype="0" fill="hold" grpId="5" nodeType="withEffect">
                                  <p:stCondLst>
                                    <p:cond delay="0"/>
                                  </p:stCondLst>
                                  <p:childTnLst>
                                    <p:set>
                                      <p:cBhvr>
                                        <p:cTn id="1105" dur="1" fill="hold">
                                          <p:stCondLst>
                                            <p:cond delay="0"/>
                                          </p:stCondLst>
                                        </p:cTn>
                                        <p:tgtEl>
                                          <p:spTgt spid="152"/>
                                        </p:tgtEl>
                                        <p:attrNameLst>
                                          <p:attrName>style.visibility</p:attrName>
                                        </p:attrNameLst>
                                      </p:cBhvr>
                                      <p:to>
                                        <p:strVal val="visible"/>
                                      </p:to>
                                    </p:set>
                                    <p:animEffect transition="in" filter="fade">
                                      <p:cBhvr>
                                        <p:cTn id="1106" dur="500"/>
                                        <p:tgtEl>
                                          <p:spTgt spid="152"/>
                                        </p:tgtEl>
                                      </p:cBhvr>
                                    </p:animEffect>
                                  </p:childTnLst>
                                </p:cTn>
                              </p:par>
                            </p:childTnLst>
                          </p:cTn>
                        </p:par>
                      </p:childTnLst>
                    </p:cTn>
                  </p:par>
                </p:childTnLst>
              </p:cTn>
              <p:nextCondLst>
                <p:cond evt="onClick" delay="0">
                  <p:tgtEl>
                    <p:spTgt spid="160"/>
                  </p:tgtEl>
                </p:cond>
              </p:nextCondLst>
            </p:seq>
            <p:seq concurrent="1" nextAc="seek">
              <p:cTn id="1107" restart="whenNotActive" fill="hold" evtFilter="cancelBubble" nodeType="interactiveSeq">
                <p:stCondLst>
                  <p:cond evt="onClick" delay="0">
                    <p:tgtEl>
                      <p:spTgt spid="161"/>
                    </p:tgtEl>
                  </p:cond>
                </p:stCondLst>
                <p:endSync evt="end" delay="0">
                  <p:rtn val="all"/>
                </p:endSync>
                <p:childTnLst>
                  <p:par>
                    <p:cTn id="1108" fill="hold">
                      <p:stCondLst>
                        <p:cond delay="0"/>
                      </p:stCondLst>
                      <p:childTnLst>
                        <p:par>
                          <p:cTn id="1109" fill="hold">
                            <p:stCondLst>
                              <p:cond delay="0"/>
                            </p:stCondLst>
                            <p:childTnLst>
                              <p:par>
                                <p:cTn id="1110" presetID="1" presetClass="exit" presetSubtype="0" fill="hold" grpId="1" nodeType="clickEffect">
                                  <p:stCondLst>
                                    <p:cond delay="0"/>
                                  </p:stCondLst>
                                  <p:childTnLst>
                                    <p:set>
                                      <p:cBhvr>
                                        <p:cTn id="1111" dur="1" fill="hold">
                                          <p:stCondLst>
                                            <p:cond delay="0"/>
                                          </p:stCondLst>
                                        </p:cTn>
                                        <p:tgtEl>
                                          <p:spTgt spid="161"/>
                                        </p:tgtEl>
                                        <p:attrNameLst>
                                          <p:attrName>style.visibility</p:attrName>
                                        </p:attrNameLst>
                                      </p:cBhvr>
                                      <p:to>
                                        <p:strVal val="hidden"/>
                                      </p:to>
                                    </p:set>
                                  </p:childTnLst>
                                </p:cTn>
                              </p:par>
                              <p:par>
                                <p:cTn id="1112" presetID="1" presetClass="exit" presetSubtype="0" fill="hold" grpId="1" nodeType="withEffect">
                                  <p:stCondLst>
                                    <p:cond delay="0"/>
                                  </p:stCondLst>
                                  <p:childTnLst>
                                    <p:set>
                                      <p:cBhvr>
                                        <p:cTn id="1113" dur="1" fill="hold">
                                          <p:stCondLst>
                                            <p:cond delay="0"/>
                                          </p:stCondLst>
                                        </p:cTn>
                                        <p:tgtEl>
                                          <p:spTgt spid="145"/>
                                        </p:tgtEl>
                                        <p:attrNameLst>
                                          <p:attrName>style.visibility</p:attrName>
                                        </p:attrNameLst>
                                      </p:cBhvr>
                                      <p:to>
                                        <p:strVal val="hidden"/>
                                      </p:to>
                                    </p:set>
                                  </p:childTnLst>
                                </p:cTn>
                              </p:par>
                              <p:par>
                                <p:cTn id="1114" presetID="10" presetClass="entr" presetSubtype="0" fill="hold" grpId="6" nodeType="withEffect">
                                  <p:stCondLst>
                                    <p:cond delay="0"/>
                                  </p:stCondLst>
                                  <p:childTnLst>
                                    <p:set>
                                      <p:cBhvr>
                                        <p:cTn id="1115" dur="1" fill="hold">
                                          <p:stCondLst>
                                            <p:cond delay="0"/>
                                          </p:stCondLst>
                                        </p:cTn>
                                        <p:tgtEl>
                                          <p:spTgt spid="152"/>
                                        </p:tgtEl>
                                        <p:attrNameLst>
                                          <p:attrName>style.visibility</p:attrName>
                                        </p:attrNameLst>
                                      </p:cBhvr>
                                      <p:to>
                                        <p:strVal val="visible"/>
                                      </p:to>
                                    </p:set>
                                    <p:animEffect transition="in" filter="fade">
                                      <p:cBhvr>
                                        <p:cTn id="1116" dur="500"/>
                                        <p:tgtEl>
                                          <p:spTgt spid="152"/>
                                        </p:tgtEl>
                                      </p:cBhvr>
                                    </p:animEffect>
                                  </p:childTnLst>
                                </p:cTn>
                              </p:par>
                            </p:childTnLst>
                          </p:cTn>
                        </p:par>
                      </p:childTnLst>
                    </p:cTn>
                  </p:par>
                </p:childTnLst>
              </p:cTn>
              <p:nextCondLst>
                <p:cond evt="onClick" delay="0">
                  <p:tgtEl>
                    <p:spTgt spid="161"/>
                  </p:tgtEl>
                </p:cond>
              </p:nextCondLst>
            </p:seq>
            <p:seq concurrent="1" nextAc="seek">
              <p:cTn id="1117" restart="whenNotActive" fill="hold" evtFilter="cancelBubble" nodeType="interactiveSeq">
                <p:stCondLst>
                  <p:cond evt="onClick" delay="0">
                    <p:tgtEl>
                      <p:spTgt spid="162"/>
                    </p:tgtEl>
                  </p:cond>
                </p:stCondLst>
                <p:endSync evt="end" delay="0">
                  <p:rtn val="all"/>
                </p:endSync>
                <p:childTnLst>
                  <p:par>
                    <p:cTn id="1118" fill="hold">
                      <p:stCondLst>
                        <p:cond delay="0"/>
                      </p:stCondLst>
                      <p:childTnLst>
                        <p:par>
                          <p:cTn id="1119" fill="hold">
                            <p:stCondLst>
                              <p:cond delay="0"/>
                            </p:stCondLst>
                            <p:childTnLst>
                              <p:par>
                                <p:cTn id="1120" presetID="1" presetClass="exit" presetSubtype="0" fill="hold" grpId="1" nodeType="clickEffect">
                                  <p:stCondLst>
                                    <p:cond delay="0"/>
                                  </p:stCondLst>
                                  <p:childTnLst>
                                    <p:set>
                                      <p:cBhvr>
                                        <p:cTn id="1121" dur="1" fill="hold">
                                          <p:stCondLst>
                                            <p:cond delay="0"/>
                                          </p:stCondLst>
                                        </p:cTn>
                                        <p:tgtEl>
                                          <p:spTgt spid="162"/>
                                        </p:tgtEl>
                                        <p:attrNameLst>
                                          <p:attrName>style.visibility</p:attrName>
                                        </p:attrNameLst>
                                      </p:cBhvr>
                                      <p:to>
                                        <p:strVal val="hidden"/>
                                      </p:to>
                                    </p:set>
                                  </p:childTnLst>
                                </p:cTn>
                              </p:par>
                              <p:par>
                                <p:cTn id="1122" presetID="10" presetClass="entr" presetSubtype="0" fill="hold" grpId="8" nodeType="withEffect">
                                  <p:stCondLst>
                                    <p:cond delay="0"/>
                                  </p:stCondLst>
                                  <p:childTnLst>
                                    <p:set>
                                      <p:cBhvr>
                                        <p:cTn id="1123" dur="1" fill="hold">
                                          <p:stCondLst>
                                            <p:cond delay="0"/>
                                          </p:stCondLst>
                                        </p:cTn>
                                        <p:tgtEl>
                                          <p:spTgt spid="152"/>
                                        </p:tgtEl>
                                        <p:attrNameLst>
                                          <p:attrName>style.visibility</p:attrName>
                                        </p:attrNameLst>
                                      </p:cBhvr>
                                      <p:to>
                                        <p:strVal val="visible"/>
                                      </p:to>
                                    </p:set>
                                    <p:animEffect transition="in" filter="fade">
                                      <p:cBhvr>
                                        <p:cTn id="1124" dur="500"/>
                                        <p:tgtEl>
                                          <p:spTgt spid="152"/>
                                        </p:tgtEl>
                                      </p:cBhvr>
                                    </p:animEffect>
                                  </p:childTnLst>
                                </p:cTn>
                              </p:par>
                            </p:childTnLst>
                          </p:cTn>
                        </p:par>
                      </p:childTnLst>
                    </p:cTn>
                  </p:par>
                </p:childTnLst>
              </p:cTn>
              <p:nextCondLst>
                <p:cond evt="onClick" delay="0">
                  <p:tgtEl>
                    <p:spTgt spid="162"/>
                  </p:tgtEl>
                </p:cond>
              </p:nextCondLst>
            </p:seq>
            <p:seq concurrent="1" nextAc="seek">
              <p:cTn id="1125" restart="whenNotActive" fill="hold" evtFilter="cancelBubble" nodeType="interactiveSeq">
                <p:stCondLst>
                  <p:cond evt="onClick" delay="0">
                    <p:tgtEl>
                      <p:spTgt spid="163"/>
                    </p:tgtEl>
                  </p:cond>
                </p:stCondLst>
                <p:endSync evt="end" delay="0">
                  <p:rtn val="all"/>
                </p:endSync>
                <p:childTnLst>
                  <p:par>
                    <p:cTn id="1126" fill="hold">
                      <p:stCondLst>
                        <p:cond delay="0"/>
                      </p:stCondLst>
                      <p:childTnLst>
                        <p:par>
                          <p:cTn id="1127" fill="hold">
                            <p:stCondLst>
                              <p:cond delay="0"/>
                            </p:stCondLst>
                            <p:childTnLst>
                              <p:par>
                                <p:cTn id="1128" presetID="1" presetClass="exit" presetSubtype="0" fill="hold" grpId="1" nodeType="clickEffect">
                                  <p:stCondLst>
                                    <p:cond delay="0"/>
                                  </p:stCondLst>
                                  <p:childTnLst>
                                    <p:set>
                                      <p:cBhvr>
                                        <p:cTn id="1129" dur="1" fill="hold">
                                          <p:stCondLst>
                                            <p:cond delay="0"/>
                                          </p:stCondLst>
                                        </p:cTn>
                                        <p:tgtEl>
                                          <p:spTgt spid="163"/>
                                        </p:tgtEl>
                                        <p:attrNameLst>
                                          <p:attrName>style.visibility</p:attrName>
                                        </p:attrNameLst>
                                      </p:cBhvr>
                                      <p:to>
                                        <p:strVal val="hidden"/>
                                      </p:to>
                                    </p:set>
                                  </p:childTnLst>
                                </p:cTn>
                              </p:par>
                              <p:par>
                                <p:cTn id="1130" presetID="10" presetClass="entr" presetSubtype="0" fill="hold" grpId="7" nodeType="withEffect">
                                  <p:stCondLst>
                                    <p:cond delay="0"/>
                                  </p:stCondLst>
                                  <p:childTnLst>
                                    <p:set>
                                      <p:cBhvr>
                                        <p:cTn id="1131" dur="1" fill="hold">
                                          <p:stCondLst>
                                            <p:cond delay="0"/>
                                          </p:stCondLst>
                                        </p:cTn>
                                        <p:tgtEl>
                                          <p:spTgt spid="152"/>
                                        </p:tgtEl>
                                        <p:attrNameLst>
                                          <p:attrName>style.visibility</p:attrName>
                                        </p:attrNameLst>
                                      </p:cBhvr>
                                      <p:to>
                                        <p:strVal val="visible"/>
                                      </p:to>
                                    </p:set>
                                    <p:animEffect transition="in" filter="fade">
                                      <p:cBhvr>
                                        <p:cTn id="1132" dur="500"/>
                                        <p:tgtEl>
                                          <p:spTgt spid="152"/>
                                        </p:tgtEl>
                                      </p:cBhvr>
                                    </p:animEffect>
                                  </p:childTnLst>
                                </p:cTn>
                              </p:par>
                            </p:childTnLst>
                          </p:cTn>
                        </p:par>
                      </p:childTnLst>
                    </p:cTn>
                  </p:par>
                </p:childTnLst>
              </p:cTn>
              <p:nextCondLst>
                <p:cond evt="onClick" delay="0">
                  <p:tgtEl>
                    <p:spTgt spid="163"/>
                  </p:tgtEl>
                </p:cond>
              </p:nextCondLst>
            </p:seq>
            <p:seq concurrent="1" nextAc="seek">
              <p:cTn id="1133" restart="whenNotActive" fill="hold" evtFilter="cancelBubble" nodeType="interactiveSeq">
                <p:stCondLst>
                  <p:cond evt="onClick" delay="0">
                    <p:tgtEl>
                      <p:spTgt spid="165"/>
                    </p:tgtEl>
                  </p:cond>
                </p:stCondLst>
                <p:endSync evt="end" delay="0">
                  <p:rtn val="all"/>
                </p:endSync>
                <p:childTnLst>
                  <p:par>
                    <p:cTn id="1134" fill="hold">
                      <p:stCondLst>
                        <p:cond delay="0"/>
                      </p:stCondLst>
                      <p:childTnLst>
                        <p:par>
                          <p:cTn id="1135" fill="hold">
                            <p:stCondLst>
                              <p:cond delay="0"/>
                            </p:stCondLst>
                            <p:childTnLst>
                              <p:par>
                                <p:cTn id="1136" presetID="1" presetClass="entr" presetSubtype="0" fill="hold" grpId="0" nodeType="clickEffect">
                                  <p:stCondLst>
                                    <p:cond delay="0"/>
                                  </p:stCondLst>
                                  <p:childTnLst>
                                    <p:set>
                                      <p:cBhvr>
                                        <p:cTn id="1137" dur="1" fill="hold">
                                          <p:stCondLst>
                                            <p:cond delay="0"/>
                                          </p:stCondLst>
                                        </p:cTn>
                                        <p:tgtEl>
                                          <p:spTgt spid="171"/>
                                        </p:tgtEl>
                                        <p:attrNameLst>
                                          <p:attrName>style.visibility</p:attrName>
                                        </p:attrNameLst>
                                      </p:cBhvr>
                                      <p:to>
                                        <p:strVal val="visible"/>
                                      </p:to>
                                    </p:set>
                                  </p:childTnLst>
                                </p:cTn>
                              </p:par>
                              <p:par>
                                <p:cTn id="1138" presetID="1" presetClass="entr" presetSubtype="0" fill="hold" grpId="0" nodeType="withEffect">
                                  <p:stCondLst>
                                    <p:cond delay="0"/>
                                  </p:stCondLst>
                                  <p:childTnLst>
                                    <p:set>
                                      <p:cBhvr>
                                        <p:cTn id="1139" dur="1" fill="hold">
                                          <p:stCondLst>
                                            <p:cond delay="0"/>
                                          </p:stCondLst>
                                        </p:cTn>
                                        <p:tgtEl>
                                          <p:spTgt spid="142"/>
                                        </p:tgtEl>
                                        <p:attrNameLst>
                                          <p:attrName>style.visibility</p:attrName>
                                        </p:attrNameLst>
                                      </p:cBhvr>
                                      <p:to>
                                        <p:strVal val="visible"/>
                                      </p:to>
                                    </p:set>
                                  </p:childTnLst>
                                </p:cTn>
                              </p:par>
                              <p:par>
                                <p:cTn id="1140" presetID="10" presetClass="exit" presetSubtype="0" fill="hold" grpId="1" nodeType="withEffect">
                                  <p:stCondLst>
                                    <p:cond delay="0"/>
                                  </p:stCondLst>
                                  <p:childTnLst>
                                    <p:animEffect transition="out" filter="fade">
                                      <p:cBhvr>
                                        <p:cTn id="1141" dur="500"/>
                                        <p:tgtEl>
                                          <p:spTgt spid="150"/>
                                        </p:tgtEl>
                                      </p:cBhvr>
                                    </p:animEffect>
                                    <p:set>
                                      <p:cBhvr>
                                        <p:cTn id="1142"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5"/>
                  </p:tgtEl>
                </p:cond>
              </p:nextCondLst>
            </p:seq>
            <p:seq concurrent="1" nextAc="seek">
              <p:cTn id="1143" restart="whenNotActive" fill="hold" evtFilter="cancelBubble" nodeType="interactiveSeq">
                <p:stCondLst>
                  <p:cond evt="onClick" delay="0">
                    <p:tgtEl>
                      <p:spTgt spid="166"/>
                    </p:tgtEl>
                  </p:cond>
                </p:stCondLst>
                <p:endSync evt="end" delay="0">
                  <p:rtn val="all"/>
                </p:endSync>
                <p:childTnLst>
                  <p:par>
                    <p:cTn id="1144" fill="hold">
                      <p:stCondLst>
                        <p:cond delay="0"/>
                      </p:stCondLst>
                      <p:childTnLst>
                        <p:par>
                          <p:cTn id="1145" fill="hold">
                            <p:stCondLst>
                              <p:cond delay="0"/>
                            </p:stCondLst>
                            <p:childTnLst>
                              <p:par>
                                <p:cTn id="1146" presetID="1" presetClass="entr" presetSubtype="0" fill="hold" grpId="0" nodeType="clickEffect">
                                  <p:stCondLst>
                                    <p:cond delay="0"/>
                                  </p:stCondLst>
                                  <p:childTnLst>
                                    <p:set>
                                      <p:cBhvr>
                                        <p:cTn id="1147" dur="1" fill="hold">
                                          <p:stCondLst>
                                            <p:cond delay="0"/>
                                          </p:stCondLst>
                                        </p:cTn>
                                        <p:tgtEl>
                                          <p:spTgt spid="172"/>
                                        </p:tgtEl>
                                        <p:attrNameLst>
                                          <p:attrName>style.visibility</p:attrName>
                                        </p:attrNameLst>
                                      </p:cBhvr>
                                      <p:to>
                                        <p:strVal val="visible"/>
                                      </p:to>
                                    </p:set>
                                  </p:childTnLst>
                                </p:cTn>
                              </p:par>
                              <p:par>
                                <p:cTn id="1148" presetID="1" presetClass="entr" presetSubtype="0" fill="hold" grpId="2" nodeType="withEffect">
                                  <p:stCondLst>
                                    <p:cond delay="0"/>
                                  </p:stCondLst>
                                  <p:childTnLst>
                                    <p:set>
                                      <p:cBhvr>
                                        <p:cTn id="1149" dur="1" fill="hold">
                                          <p:stCondLst>
                                            <p:cond delay="0"/>
                                          </p:stCondLst>
                                        </p:cTn>
                                        <p:tgtEl>
                                          <p:spTgt spid="142"/>
                                        </p:tgtEl>
                                        <p:attrNameLst>
                                          <p:attrName>style.visibility</p:attrName>
                                        </p:attrNameLst>
                                      </p:cBhvr>
                                      <p:to>
                                        <p:strVal val="visible"/>
                                      </p:to>
                                    </p:set>
                                  </p:childTnLst>
                                </p:cTn>
                              </p:par>
                              <p:par>
                                <p:cTn id="1150" presetID="10" presetClass="exit" presetSubtype="0" fill="hold" grpId="2" nodeType="withEffect">
                                  <p:stCondLst>
                                    <p:cond delay="0"/>
                                  </p:stCondLst>
                                  <p:childTnLst>
                                    <p:animEffect transition="out" filter="fade">
                                      <p:cBhvr>
                                        <p:cTn id="1151" dur="500"/>
                                        <p:tgtEl>
                                          <p:spTgt spid="150"/>
                                        </p:tgtEl>
                                      </p:cBhvr>
                                    </p:animEffect>
                                    <p:set>
                                      <p:cBhvr>
                                        <p:cTn id="1152"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6"/>
                  </p:tgtEl>
                </p:cond>
              </p:nextCondLst>
            </p:seq>
            <p:seq concurrent="1" nextAc="seek">
              <p:cTn id="1153" restart="whenNotActive" fill="hold" evtFilter="cancelBubble" nodeType="interactiveSeq">
                <p:stCondLst>
                  <p:cond evt="onClick" delay="0">
                    <p:tgtEl>
                      <p:spTgt spid="167"/>
                    </p:tgtEl>
                  </p:cond>
                </p:stCondLst>
                <p:endSync evt="end" delay="0">
                  <p:rtn val="all"/>
                </p:endSync>
                <p:childTnLst>
                  <p:par>
                    <p:cTn id="1154" fill="hold">
                      <p:stCondLst>
                        <p:cond delay="0"/>
                      </p:stCondLst>
                      <p:childTnLst>
                        <p:par>
                          <p:cTn id="1155" fill="hold">
                            <p:stCondLst>
                              <p:cond delay="0"/>
                            </p:stCondLst>
                            <p:childTnLst>
                              <p:par>
                                <p:cTn id="1156" presetID="1" presetClass="entr" presetSubtype="0" fill="hold" grpId="1" nodeType="clickEffect">
                                  <p:stCondLst>
                                    <p:cond delay="0"/>
                                  </p:stCondLst>
                                  <p:childTnLst>
                                    <p:set>
                                      <p:cBhvr>
                                        <p:cTn id="1157" dur="1" fill="hold">
                                          <p:stCondLst>
                                            <p:cond delay="0"/>
                                          </p:stCondLst>
                                        </p:cTn>
                                        <p:tgtEl>
                                          <p:spTgt spid="173"/>
                                        </p:tgtEl>
                                        <p:attrNameLst>
                                          <p:attrName>style.visibility</p:attrName>
                                        </p:attrNameLst>
                                      </p:cBhvr>
                                      <p:to>
                                        <p:strVal val="visible"/>
                                      </p:to>
                                    </p:set>
                                  </p:childTnLst>
                                </p:cTn>
                              </p:par>
                              <p:par>
                                <p:cTn id="1158" presetID="1" presetClass="entr" presetSubtype="0" fill="hold" grpId="1" nodeType="withEffect">
                                  <p:stCondLst>
                                    <p:cond delay="0"/>
                                  </p:stCondLst>
                                  <p:childTnLst>
                                    <p:set>
                                      <p:cBhvr>
                                        <p:cTn id="1159" dur="1" fill="hold">
                                          <p:stCondLst>
                                            <p:cond delay="0"/>
                                          </p:stCondLst>
                                        </p:cTn>
                                        <p:tgtEl>
                                          <p:spTgt spid="142"/>
                                        </p:tgtEl>
                                        <p:attrNameLst>
                                          <p:attrName>style.visibility</p:attrName>
                                        </p:attrNameLst>
                                      </p:cBhvr>
                                      <p:to>
                                        <p:strVal val="visible"/>
                                      </p:to>
                                    </p:set>
                                  </p:childTnLst>
                                </p:cTn>
                              </p:par>
                              <p:par>
                                <p:cTn id="1160" presetID="10" presetClass="exit" presetSubtype="0" fill="hold" grpId="5" nodeType="withEffect">
                                  <p:stCondLst>
                                    <p:cond delay="0"/>
                                  </p:stCondLst>
                                  <p:childTnLst>
                                    <p:animEffect transition="out" filter="fade">
                                      <p:cBhvr>
                                        <p:cTn id="1161" dur="500"/>
                                        <p:tgtEl>
                                          <p:spTgt spid="150"/>
                                        </p:tgtEl>
                                      </p:cBhvr>
                                    </p:animEffect>
                                    <p:set>
                                      <p:cBhvr>
                                        <p:cTn id="1162"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7"/>
                  </p:tgtEl>
                </p:cond>
              </p:nextCondLst>
            </p:seq>
            <p:seq concurrent="1" nextAc="seek">
              <p:cTn id="1163" restart="whenNotActive" fill="hold" evtFilter="cancelBubble" nodeType="interactiveSeq">
                <p:stCondLst>
                  <p:cond evt="onClick" delay="0">
                    <p:tgtEl>
                      <p:spTgt spid="169"/>
                    </p:tgtEl>
                  </p:cond>
                </p:stCondLst>
                <p:endSync evt="end" delay="0">
                  <p:rtn val="all"/>
                </p:endSync>
                <p:childTnLst>
                  <p:par>
                    <p:cTn id="1164" fill="hold">
                      <p:stCondLst>
                        <p:cond delay="0"/>
                      </p:stCondLst>
                      <p:childTnLst>
                        <p:par>
                          <p:cTn id="1165" fill="hold">
                            <p:stCondLst>
                              <p:cond delay="0"/>
                            </p:stCondLst>
                            <p:childTnLst>
                              <p:par>
                                <p:cTn id="1166" presetID="1" presetClass="entr" presetSubtype="0" fill="hold" grpId="0" nodeType="clickEffect">
                                  <p:stCondLst>
                                    <p:cond delay="0"/>
                                  </p:stCondLst>
                                  <p:childTnLst>
                                    <p:set>
                                      <p:cBhvr>
                                        <p:cTn id="1167" dur="1" fill="hold">
                                          <p:stCondLst>
                                            <p:cond delay="0"/>
                                          </p:stCondLst>
                                        </p:cTn>
                                        <p:tgtEl>
                                          <p:spTgt spid="175"/>
                                        </p:tgtEl>
                                        <p:attrNameLst>
                                          <p:attrName>style.visibility</p:attrName>
                                        </p:attrNameLst>
                                      </p:cBhvr>
                                      <p:to>
                                        <p:strVal val="visible"/>
                                      </p:to>
                                    </p:set>
                                  </p:childTnLst>
                                </p:cTn>
                              </p:par>
                              <p:par>
                                <p:cTn id="1168" presetID="10" presetClass="exit" presetSubtype="0" fill="hold" grpId="4" nodeType="withEffect">
                                  <p:stCondLst>
                                    <p:cond delay="0"/>
                                  </p:stCondLst>
                                  <p:childTnLst>
                                    <p:animEffect transition="out" filter="fade">
                                      <p:cBhvr>
                                        <p:cTn id="1169" dur="500"/>
                                        <p:tgtEl>
                                          <p:spTgt spid="150"/>
                                        </p:tgtEl>
                                      </p:cBhvr>
                                    </p:animEffect>
                                    <p:set>
                                      <p:cBhvr>
                                        <p:cTn id="1170"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9"/>
                  </p:tgtEl>
                </p:cond>
              </p:nextCondLst>
            </p:seq>
            <p:seq concurrent="1" nextAc="seek">
              <p:cTn id="1171" restart="whenNotActive" fill="hold" evtFilter="cancelBubble" nodeType="interactiveSeq">
                <p:stCondLst>
                  <p:cond evt="onClick" delay="0">
                    <p:tgtEl>
                      <p:spTgt spid="170"/>
                    </p:tgtEl>
                  </p:cond>
                </p:stCondLst>
                <p:endSync evt="end" delay="0">
                  <p:rtn val="all"/>
                </p:endSync>
                <p:childTnLst>
                  <p:par>
                    <p:cTn id="1172" fill="hold">
                      <p:stCondLst>
                        <p:cond delay="0"/>
                      </p:stCondLst>
                      <p:childTnLst>
                        <p:par>
                          <p:cTn id="1173" fill="hold">
                            <p:stCondLst>
                              <p:cond delay="0"/>
                            </p:stCondLst>
                            <p:childTnLst>
                              <p:par>
                                <p:cTn id="1174" presetID="1" presetClass="entr" presetSubtype="0" fill="hold" grpId="0" nodeType="clickEffect">
                                  <p:stCondLst>
                                    <p:cond delay="0"/>
                                  </p:stCondLst>
                                  <p:childTnLst>
                                    <p:set>
                                      <p:cBhvr>
                                        <p:cTn id="1175" dur="1" fill="hold">
                                          <p:stCondLst>
                                            <p:cond delay="0"/>
                                          </p:stCondLst>
                                        </p:cTn>
                                        <p:tgtEl>
                                          <p:spTgt spid="176"/>
                                        </p:tgtEl>
                                        <p:attrNameLst>
                                          <p:attrName>style.visibility</p:attrName>
                                        </p:attrNameLst>
                                      </p:cBhvr>
                                      <p:to>
                                        <p:strVal val="visible"/>
                                      </p:to>
                                    </p:set>
                                  </p:childTnLst>
                                </p:cTn>
                              </p:par>
                              <p:par>
                                <p:cTn id="1176" presetID="1" presetClass="entr" presetSubtype="0" fill="hold" grpId="0" nodeType="withEffect">
                                  <p:stCondLst>
                                    <p:cond delay="0"/>
                                  </p:stCondLst>
                                  <p:childTnLst>
                                    <p:set>
                                      <p:cBhvr>
                                        <p:cTn id="1177" dur="1" fill="hold">
                                          <p:stCondLst>
                                            <p:cond delay="0"/>
                                          </p:stCondLst>
                                        </p:cTn>
                                        <p:tgtEl>
                                          <p:spTgt spid="147"/>
                                        </p:tgtEl>
                                        <p:attrNameLst>
                                          <p:attrName>style.visibility</p:attrName>
                                        </p:attrNameLst>
                                      </p:cBhvr>
                                      <p:to>
                                        <p:strVal val="visible"/>
                                      </p:to>
                                    </p:set>
                                  </p:childTnLst>
                                </p:cTn>
                              </p:par>
                              <p:par>
                                <p:cTn id="1178" presetID="10" presetClass="exit" presetSubtype="0" fill="hold" grpId="3" nodeType="withEffect">
                                  <p:stCondLst>
                                    <p:cond delay="0"/>
                                  </p:stCondLst>
                                  <p:childTnLst>
                                    <p:animEffect transition="out" filter="fade">
                                      <p:cBhvr>
                                        <p:cTn id="1179" dur="500"/>
                                        <p:tgtEl>
                                          <p:spTgt spid="150"/>
                                        </p:tgtEl>
                                      </p:cBhvr>
                                    </p:animEffect>
                                    <p:set>
                                      <p:cBhvr>
                                        <p:cTn id="1180"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70"/>
                  </p:tgtEl>
                </p:cond>
              </p:nextCondLst>
            </p:seq>
            <p:seq concurrent="1" nextAc="seek">
              <p:cTn id="1181" restart="whenNotActive" fill="hold" evtFilter="cancelBubble" nodeType="interactiveSeq">
                <p:stCondLst>
                  <p:cond evt="onClick" delay="0">
                    <p:tgtEl>
                      <p:spTgt spid="168"/>
                    </p:tgtEl>
                  </p:cond>
                </p:stCondLst>
                <p:endSync evt="end" delay="0">
                  <p:rtn val="all"/>
                </p:endSync>
                <p:childTnLst>
                  <p:par>
                    <p:cTn id="1182" fill="hold">
                      <p:stCondLst>
                        <p:cond delay="0"/>
                      </p:stCondLst>
                      <p:childTnLst>
                        <p:par>
                          <p:cTn id="1183" fill="hold">
                            <p:stCondLst>
                              <p:cond delay="0"/>
                            </p:stCondLst>
                            <p:childTnLst>
                              <p:par>
                                <p:cTn id="1184" presetID="1" presetClass="entr" presetSubtype="0" fill="hold" grpId="0" nodeType="clickEffect">
                                  <p:stCondLst>
                                    <p:cond delay="0"/>
                                  </p:stCondLst>
                                  <p:childTnLst>
                                    <p:set>
                                      <p:cBhvr>
                                        <p:cTn id="1185" dur="1" fill="hold">
                                          <p:stCondLst>
                                            <p:cond delay="0"/>
                                          </p:stCondLst>
                                        </p:cTn>
                                        <p:tgtEl>
                                          <p:spTgt spid="174"/>
                                        </p:tgtEl>
                                        <p:attrNameLst>
                                          <p:attrName>style.visibility</p:attrName>
                                        </p:attrNameLst>
                                      </p:cBhvr>
                                      <p:to>
                                        <p:strVal val="visible"/>
                                      </p:to>
                                    </p:set>
                                  </p:childTnLst>
                                </p:cTn>
                              </p:par>
                              <p:par>
                                <p:cTn id="1186" presetID="10" presetClass="exit" presetSubtype="0" fill="hold" grpId="0" nodeType="withEffect">
                                  <p:stCondLst>
                                    <p:cond delay="0"/>
                                  </p:stCondLst>
                                  <p:childTnLst>
                                    <p:animEffect transition="out" filter="fade">
                                      <p:cBhvr>
                                        <p:cTn id="1187" dur="500"/>
                                        <p:tgtEl>
                                          <p:spTgt spid="150"/>
                                        </p:tgtEl>
                                      </p:cBhvr>
                                    </p:animEffect>
                                    <p:set>
                                      <p:cBhvr>
                                        <p:cTn id="1188" dur="1" fill="hold">
                                          <p:stCondLst>
                                            <p:cond delay="499"/>
                                          </p:stCondLst>
                                        </p:cTn>
                                        <p:tgtEl>
                                          <p:spTgt spid="150"/>
                                        </p:tgtEl>
                                        <p:attrNameLst>
                                          <p:attrName>style.visibility</p:attrName>
                                        </p:attrNameLst>
                                      </p:cBhvr>
                                      <p:to>
                                        <p:strVal val="hidden"/>
                                      </p:to>
                                    </p:set>
                                  </p:childTnLst>
                                </p:cTn>
                              </p:par>
                            </p:childTnLst>
                          </p:cTn>
                        </p:par>
                      </p:childTnLst>
                    </p:cTn>
                  </p:par>
                </p:childTnLst>
              </p:cTn>
              <p:nextCondLst>
                <p:cond evt="onClick" delay="0">
                  <p:tgtEl>
                    <p:spTgt spid="168"/>
                  </p:tgtEl>
                </p:cond>
              </p:nextCondLst>
            </p:seq>
            <p:seq concurrent="1" nextAc="seek">
              <p:cTn id="1189" restart="whenNotActive" fill="hold" evtFilter="cancelBubble" nodeType="interactiveSeq">
                <p:stCondLst>
                  <p:cond evt="onClick" delay="0">
                    <p:tgtEl>
                      <p:spTgt spid="176"/>
                    </p:tgtEl>
                  </p:cond>
                </p:stCondLst>
                <p:endSync evt="end" delay="0">
                  <p:rtn val="all"/>
                </p:endSync>
                <p:childTnLst>
                  <p:par>
                    <p:cTn id="1190" fill="hold">
                      <p:stCondLst>
                        <p:cond delay="0"/>
                      </p:stCondLst>
                      <p:childTnLst>
                        <p:par>
                          <p:cTn id="1191" fill="hold">
                            <p:stCondLst>
                              <p:cond delay="0"/>
                            </p:stCondLst>
                            <p:childTnLst>
                              <p:par>
                                <p:cTn id="1192" presetID="1" presetClass="exit" presetSubtype="0" fill="hold" grpId="1" nodeType="clickEffect">
                                  <p:stCondLst>
                                    <p:cond delay="0"/>
                                  </p:stCondLst>
                                  <p:childTnLst>
                                    <p:set>
                                      <p:cBhvr>
                                        <p:cTn id="1193" dur="1" fill="hold">
                                          <p:stCondLst>
                                            <p:cond delay="0"/>
                                          </p:stCondLst>
                                        </p:cTn>
                                        <p:tgtEl>
                                          <p:spTgt spid="176"/>
                                        </p:tgtEl>
                                        <p:attrNameLst>
                                          <p:attrName>style.visibility</p:attrName>
                                        </p:attrNameLst>
                                      </p:cBhvr>
                                      <p:to>
                                        <p:strVal val="hidden"/>
                                      </p:to>
                                    </p:set>
                                  </p:childTnLst>
                                </p:cTn>
                              </p:par>
                              <p:par>
                                <p:cTn id="1194" presetID="1" presetClass="exit" presetSubtype="0" fill="hold" grpId="1" nodeType="withEffect">
                                  <p:stCondLst>
                                    <p:cond delay="0"/>
                                  </p:stCondLst>
                                  <p:childTnLst>
                                    <p:set>
                                      <p:cBhvr>
                                        <p:cTn id="1195" dur="1" fill="hold">
                                          <p:stCondLst>
                                            <p:cond delay="0"/>
                                          </p:stCondLst>
                                        </p:cTn>
                                        <p:tgtEl>
                                          <p:spTgt spid="147"/>
                                        </p:tgtEl>
                                        <p:attrNameLst>
                                          <p:attrName>style.visibility</p:attrName>
                                        </p:attrNameLst>
                                      </p:cBhvr>
                                      <p:to>
                                        <p:strVal val="hidden"/>
                                      </p:to>
                                    </p:set>
                                  </p:childTnLst>
                                </p:cTn>
                              </p:par>
                              <p:par>
                                <p:cTn id="1196" presetID="10" presetClass="entr" presetSubtype="0" fill="hold" grpId="6" nodeType="withEffect">
                                  <p:stCondLst>
                                    <p:cond delay="0"/>
                                  </p:stCondLst>
                                  <p:childTnLst>
                                    <p:set>
                                      <p:cBhvr>
                                        <p:cTn id="1197" dur="1" fill="hold">
                                          <p:stCondLst>
                                            <p:cond delay="0"/>
                                          </p:stCondLst>
                                        </p:cTn>
                                        <p:tgtEl>
                                          <p:spTgt spid="150"/>
                                        </p:tgtEl>
                                        <p:attrNameLst>
                                          <p:attrName>style.visibility</p:attrName>
                                        </p:attrNameLst>
                                      </p:cBhvr>
                                      <p:to>
                                        <p:strVal val="visible"/>
                                      </p:to>
                                    </p:set>
                                    <p:animEffect transition="in" filter="fade">
                                      <p:cBhvr>
                                        <p:cTn id="1198" dur="500"/>
                                        <p:tgtEl>
                                          <p:spTgt spid="150"/>
                                        </p:tgtEl>
                                      </p:cBhvr>
                                    </p:animEffect>
                                  </p:childTnLst>
                                </p:cTn>
                              </p:par>
                            </p:childTnLst>
                          </p:cTn>
                        </p:par>
                      </p:childTnLst>
                    </p:cTn>
                  </p:par>
                </p:childTnLst>
              </p:cTn>
              <p:nextCondLst>
                <p:cond evt="onClick" delay="0">
                  <p:tgtEl>
                    <p:spTgt spid="176"/>
                  </p:tgtEl>
                </p:cond>
              </p:nextCondLst>
            </p:seq>
            <p:seq concurrent="1" nextAc="seek">
              <p:cTn id="1199" restart="whenNotActive" fill="hold" evtFilter="cancelBubble" nodeType="interactiveSeq">
                <p:stCondLst>
                  <p:cond evt="onClick" delay="0">
                    <p:tgtEl>
                      <p:spTgt spid="171"/>
                    </p:tgtEl>
                  </p:cond>
                </p:stCondLst>
                <p:endSync evt="end" delay="0">
                  <p:rtn val="all"/>
                </p:endSync>
                <p:childTnLst>
                  <p:par>
                    <p:cTn id="1200" fill="hold">
                      <p:stCondLst>
                        <p:cond delay="0"/>
                      </p:stCondLst>
                      <p:childTnLst>
                        <p:par>
                          <p:cTn id="1201" fill="hold">
                            <p:stCondLst>
                              <p:cond delay="0"/>
                            </p:stCondLst>
                            <p:childTnLst>
                              <p:par>
                                <p:cTn id="1202" presetID="1" presetClass="exit" presetSubtype="0" fill="hold" grpId="1" nodeType="clickEffect">
                                  <p:stCondLst>
                                    <p:cond delay="0"/>
                                  </p:stCondLst>
                                  <p:childTnLst>
                                    <p:set>
                                      <p:cBhvr>
                                        <p:cTn id="1203" dur="1" fill="hold">
                                          <p:stCondLst>
                                            <p:cond delay="0"/>
                                          </p:stCondLst>
                                        </p:cTn>
                                        <p:tgtEl>
                                          <p:spTgt spid="171"/>
                                        </p:tgtEl>
                                        <p:attrNameLst>
                                          <p:attrName>style.visibility</p:attrName>
                                        </p:attrNameLst>
                                      </p:cBhvr>
                                      <p:to>
                                        <p:strVal val="hidden"/>
                                      </p:to>
                                    </p:set>
                                  </p:childTnLst>
                                </p:cTn>
                              </p:par>
                              <p:par>
                                <p:cTn id="1204" presetID="1" presetClass="exit" presetSubtype="0" fill="hold" grpId="3" nodeType="withEffect">
                                  <p:stCondLst>
                                    <p:cond delay="0"/>
                                  </p:stCondLst>
                                  <p:childTnLst>
                                    <p:set>
                                      <p:cBhvr>
                                        <p:cTn id="1205" dur="1" fill="hold">
                                          <p:stCondLst>
                                            <p:cond delay="0"/>
                                          </p:stCondLst>
                                        </p:cTn>
                                        <p:tgtEl>
                                          <p:spTgt spid="142"/>
                                        </p:tgtEl>
                                        <p:attrNameLst>
                                          <p:attrName>style.visibility</p:attrName>
                                        </p:attrNameLst>
                                      </p:cBhvr>
                                      <p:to>
                                        <p:strVal val="hidden"/>
                                      </p:to>
                                    </p:set>
                                  </p:childTnLst>
                                </p:cTn>
                              </p:par>
                              <p:par>
                                <p:cTn id="1206" presetID="10" presetClass="entr" presetSubtype="0" fill="hold" grpId="7" nodeType="withEffect">
                                  <p:stCondLst>
                                    <p:cond delay="0"/>
                                  </p:stCondLst>
                                  <p:childTnLst>
                                    <p:set>
                                      <p:cBhvr>
                                        <p:cTn id="1207" dur="1" fill="hold">
                                          <p:stCondLst>
                                            <p:cond delay="0"/>
                                          </p:stCondLst>
                                        </p:cTn>
                                        <p:tgtEl>
                                          <p:spTgt spid="150"/>
                                        </p:tgtEl>
                                        <p:attrNameLst>
                                          <p:attrName>style.visibility</p:attrName>
                                        </p:attrNameLst>
                                      </p:cBhvr>
                                      <p:to>
                                        <p:strVal val="visible"/>
                                      </p:to>
                                    </p:set>
                                    <p:animEffect transition="in" filter="fade">
                                      <p:cBhvr>
                                        <p:cTn id="1208" dur="500"/>
                                        <p:tgtEl>
                                          <p:spTgt spid="150"/>
                                        </p:tgtEl>
                                      </p:cBhvr>
                                    </p:animEffect>
                                  </p:childTnLst>
                                </p:cTn>
                              </p:par>
                            </p:childTnLst>
                          </p:cTn>
                        </p:par>
                      </p:childTnLst>
                    </p:cTn>
                  </p:par>
                </p:childTnLst>
              </p:cTn>
              <p:nextCondLst>
                <p:cond evt="onClick" delay="0">
                  <p:tgtEl>
                    <p:spTgt spid="171"/>
                  </p:tgtEl>
                </p:cond>
              </p:nextCondLst>
            </p:seq>
            <p:seq concurrent="1" nextAc="seek">
              <p:cTn id="1209" restart="whenNotActive" fill="hold" evtFilter="cancelBubble" nodeType="interactiveSeq">
                <p:stCondLst>
                  <p:cond evt="onClick" delay="0">
                    <p:tgtEl>
                      <p:spTgt spid="172"/>
                    </p:tgtEl>
                  </p:cond>
                </p:stCondLst>
                <p:endSync evt="end" delay="0">
                  <p:rtn val="all"/>
                </p:endSync>
                <p:childTnLst>
                  <p:par>
                    <p:cTn id="1210" fill="hold">
                      <p:stCondLst>
                        <p:cond delay="0"/>
                      </p:stCondLst>
                      <p:childTnLst>
                        <p:par>
                          <p:cTn id="1211" fill="hold">
                            <p:stCondLst>
                              <p:cond delay="0"/>
                            </p:stCondLst>
                            <p:childTnLst>
                              <p:par>
                                <p:cTn id="1212" presetID="1" presetClass="exit" presetSubtype="0" fill="hold" grpId="1" nodeType="clickEffect">
                                  <p:stCondLst>
                                    <p:cond delay="0"/>
                                  </p:stCondLst>
                                  <p:childTnLst>
                                    <p:set>
                                      <p:cBhvr>
                                        <p:cTn id="1213" dur="1" fill="hold">
                                          <p:stCondLst>
                                            <p:cond delay="0"/>
                                          </p:stCondLst>
                                        </p:cTn>
                                        <p:tgtEl>
                                          <p:spTgt spid="172"/>
                                        </p:tgtEl>
                                        <p:attrNameLst>
                                          <p:attrName>style.visibility</p:attrName>
                                        </p:attrNameLst>
                                      </p:cBhvr>
                                      <p:to>
                                        <p:strVal val="hidden"/>
                                      </p:to>
                                    </p:set>
                                  </p:childTnLst>
                                </p:cTn>
                              </p:par>
                              <p:par>
                                <p:cTn id="1214" presetID="1" presetClass="exit" presetSubtype="0" fill="hold" grpId="5" nodeType="withEffect">
                                  <p:stCondLst>
                                    <p:cond delay="0"/>
                                  </p:stCondLst>
                                  <p:childTnLst>
                                    <p:set>
                                      <p:cBhvr>
                                        <p:cTn id="1215" dur="1" fill="hold">
                                          <p:stCondLst>
                                            <p:cond delay="0"/>
                                          </p:stCondLst>
                                        </p:cTn>
                                        <p:tgtEl>
                                          <p:spTgt spid="142"/>
                                        </p:tgtEl>
                                        <p:attrNameLst>
                                          <p:attrName>style.visibility</p:attrName>
                                        </p:attrNameLst>
                                      </p:cBhvr>
                                      <p:to>
                                        <p:strVal val="hidden"/>
                                      </p:to>
                                    </p:set>
                                  </p:childTnLst>
                                </p:cTn>
                              </p:par>
                              <p:par>
                                <p:cTn id="1216" presetID="10" presetClass="entr" presetSubtype="0" fill="hold" grpId="11" nodeType="withEffect">
                                  <p:stCondLst>
                                    <p:cond delay="0"/>
                                  </p:stCondLst>
                                  <p:childTnLst>
                                    <p:set>
                                      <p:cBhvr>
                                        <p:cTn id="1217" dur="1" fill="hold">
                                          <p:stCondLst>
                                            <p:cond delay="0"/>
                                          </p:stCondLst>
                                        </p:cTn>
                                        <p:tgtEl>
                                          <p:spTgt spid="150"/>
                                        </p:tgtEl>
                                        <p:attrNameLst>
                                          <p:attrName>style.visibility</p:attrName>
                                        </p:attrNameLst>
                                      </p:cBhvr>
                                      <p:to>
                                        <p:strVal val="visible"/>
                                      </p:to>
                                    </p:set>
                                    <p:animEffect transition="in" filter="fade">
                                      <p:cBhvr>
                                        <p:cTn id="1218" dur="500"/>
                                        <p:tgtEl>
                                          <p:spTgt spid="150"/>
                                        </p:tgtEl>
                                      </p:cBhvr>
                                    </p:animEffect>
                                  </p:childTnLst>
                                </p:cTn>
                              </p:par>
                            </p:childTnLst>
                          </p:cTn>
                        </p:par>
                      </p:childTnLst>
                    </p:cTn>
                  </p:par>
                </p:childTnLst>
              </p:cTn>
              <p:nextCondLst>
                <p:cond evt="onClick" delay="0">
                  <p:tgtEl>
                    <p:spTgt spid="172"/>
                  </p:tgtEl>
                </p:cond>
              </p:nextCondLst>
            </p:seq>
            <p:seq concurrent="1" nextAc="seek">
              <p:cTn id="1219" restart="whenNotActive" fill="hold" evtFilter="cancelBubble" nodeType="interactiveSeq">
                <p:stCondLst>
                  <p:cond evt="onClick" delay="0">
                    <p:tgtEl>
                      <p:spTgt spid="173"/>
                    </p:tgtEl>
                  </p:cond>
                </p:stCondLst>
                <p:endSync evt="end" delay="0">
                  <p:rtn val="all"/>
                </p:endSync>
                <p:childTnLst>
                  <p:par>
                    <p:cTn id="1220" fill="hold">
                      <p:stCondLst>
                        <p:cond delay="0"/>
                      </p:stCondLst>
                      <p:childTnLst>
                        <p:par>
                          <p:cTn id="1221" fill="hold">
                            <p:stCondLst>
                              <p:cond delay="0"/>
                            </p:stCondLst>
                            <p:childTnLst>
                              <p:par>
                                <p:cTn id="1222" presetID="1" presetClass="exit" presetSubtype="0" fill="hold" grpId="0" nodeType="clickEffect">
                                  <p:stCondLst>
                                    <p:cond delay="0"/>
                                  </p:stCondLst>
                                  <p:childTnLst>
                                    <p:set>
                                      <p:cBhvr>
                                        <p:cTn id="1223" dur="1" fill="hold">
                                          <p:stCondLst>
                                            <p:cond delay="0"/>
                                          </p:stCondLst>
                                        </p:cTn>
                                        <p:tgtEl>
                                          <p:spTgt spid="173"/>
                                        </p:tgtEl>
                                        <p:attrNameLst>
                                          <p:attrName>style.visibility</p:attrName>
                                        </p:attrNameLst>
                                      </p:cBhvr>
                                      <p:to>
                                        <p:strVal val="hidden"/>
                                      </p:to>
                                    </p:set>
                                  </p:childTnLst>
                                </p:cTn>
                              </p:par>
                              <p:par>
                                <p:cTn id="1224" presetID="1" presetClass="exit" presetSubtype="0" fill="hold" grpId="4" nodeType="withEffect">
                                  <p:stCondLst>
                                    <p:cond delay="0"/>
                                  </p:stCondLst>
                                  <p:childTnLst>
                                    <p:set>
                                      <p:cBhvr>
                                        <p:cTn id="1225" dur="1" fill="hold">
                                          <p:stCondLst>
                                            <p:cond delay="0"/>
                                          </p:stCondLst>
                                        </p:cTn>
                                        <p:tgtEl>
                                          <p:spTgt spid="142"/>
                                        </p:tgtEl>
                                        <p:attrNameLst>
                                          <p:attrName>style.visibility</p:attrName>
                                        </p:attrNameLst>
                                      </p:cBhvr>
                                      <p:to>
                                        <p:strVal val="hidden"/>
                                      </p:to>
                                    </p:set>
                                  </p:childTnLst>
                                </p:cTn>
                              </p:par>
                              <p:par>
                                <p:cTn id="1226" presetID="10" presetClass="entr" presetSubtype="0" fill="hold" grpId="10" nodeType="withEffect">
                                  <p:stCondLst>
                                    <p:cond delay="0"/>
                                  </p:stCondLst>
                                  <p:childTnLst>
                                    <p:set>
                                      <p:cBhvr>
                                        <p:cTn id="1227" dur="1" fill="hold">
                                          <p:stCondLst>
                                            <p:cond delay="0"/>
                                          </p:stCondLst>
                                        </p:cTn>
                                        <p:tgtEl>
                                          <p:spTgt spid="150"/>
                                        </p:tgtEl>
                                        <p:attrNameLst>
                                          <p:attrName>style.visibility</p:attrName>
                                        </p:attrNameLst>
                                      </p:cBhvr>
                                      <p:to>
                                        <p:strVal val="visible"/>
                                      </p:to>
                                    </p:set>
                                    <p:animEffect transition="in" filter="fade">
                                      <p:cBhvr>
                                        <p:cTn id="1228" dur="500"/>
                                        <p:tgtEl>
                                          <p:spTgt spid="150"/>
                                        </p:tgtEl>
                                      </p:cBhvr>
                                    </p:animEffect>
                                  </p:childTnLst>
                                </p:cTn>
                              </p:par>
                            </p:childTnLst>
                          </p:cTn>
                        </p:par>
                      </p:childTnLst>
                    </p:cTn>
                  </p:par>
                </p:childTnLst>
              </p:cTn>
              <p:nextCondLst>
                <p:cond evt="onClick" delay="0">
                  <p:tgtEl>
                    <p:spTgt spid="173"/>
                  </p:tgtEl>
                </p:cond>
              </p:nextCondLst>
            </p:seq>
            <p:seq concurrent="1" nextAc="seek">
              <p:cTn id="1229" restart="whenNotActive" fill="hold" evtFilter="cancelBubble" nodeType="interactiveSeq">
                <p:stCondLst>
                  <p:cond evt="onClick" delay="0">
                    <p:tgtEl>
                      <p:spTgt spid="174"/>
                    </p:tgtEl>
                  </p:cond>
                </p:stCondLst>
                <p:endSync evt="end" delay="0">
                  <p:rtn val="all"/>
                </p:endSync>
                <p:childTnLst>
                  <p:par>
                    <p:cTn id="1230" fill="hold">
                      <p:stCondLst>
                        <p:cond delay="0"/>
                      </p:stCondLst>
                      <p:childTnLst>
                        <p:par>
                          <p:cTn id="1231" fill="hold">
                            <p:stCondLst>
                              <p:cond delay="0"/>
                            </p:stCondLst>
                            <p:childTnLst>
                              <p:par>
                                <p:cTn id="1232" presetID="1" presetClass="exit" presetSubtype="0" fill="hold" grpId="1" nodeType="clickEffect">
                                  <p:stCondLst>
                                    <p:cond delay="0"/>
                                  </p:stCondLst>
                                  <p:childTnLst>
                                    <p:set>
                                      <p:cBhvr>
                                        <p:cTn id="1233" dur="1" fill="hold">
                                          <p:stCondLst>
                                            <p:cond delay="0"/>
                                          </p:stCondLst>
                                        </p:cTn>
                                        <p:tgtEl>
                                          <p:spTgt spid="174"/>
                                        </p:tgtEl>
                                        <p:attrNameLst>
                                          <p:attrName>style.visibility</p:attrName>
                                        </p:attrNameLst>
                                      </p:cBhvr>
                                      <p:to>
                                        <p:strVal val="hidden"/>
                                      </p:to>
                                    </p:set>
                                  </p:childTnLst>
                                </p:cTn>
                              </p:par>
                              <p:par>
                                <p:cTn id="1234" presetID="10" presetClass="entr" presetSubtype="0" fill="hold" grpId="9" nodeType="withEffect">
                                  <p:stCondLst>
                                    <p:cond delay="0"/>
                                  </p:stCondLst>
                                  <p:childTnLst>
                                    <p:set>
                                      <p:cBhvr>
                                        <p:cTn id="1235" dur="1" fill="hold">
                                          <p:stCondLst>
                                            <p:cond delay="0"/>
                                          </p:stCondLst>
                                        </p:cTn>
                                        <p:tgtEl>
                                          <p:spTgt spid="150"/>
                                        </p:tgtEl>
                                        <p:attrNameLst>
                                          <p:attrName>style.visibility</p:attrName>
                                        </p:attrNameLst>
                                      </p:cBhvr>
                                      <p:to>
                                        <p:strVal val="visible"/>
                                      </p:to>
                                    </p:set>
                                    <p:animEffect transition="in" filter="fade">
                                      <p:cBhvr>
                                        <p:cTn id="1236" dur="500"/>
                                        <p:tgtEl>
                                          <p:spTgt spid="150"/>
                                        </p:tgtEl>
                                      </p:cBhvr>
                                    </p:animEffect>
                                  </p:childTnLst>
                                </p:cTn>
                              </p:par>
                            </p:childTnLst>
                          </p:cTn>
                        </p:par>
                      </p:childTnLst>
                    </p:cTn>
                  </p:par>
                </p:childTnLst>
              </p:cTn>
              <p:nextCondLst>
                <p:cond evt="onClick" delay="0">
                  <p:tgtEl>
                    <p:spTgt spid="174"/>
                  </p:tgtEl>
                </p:cond>
              </p:nextCondLst>
            </p:seq>
            <p:seq concurrent="1" nextAc="seek">
              <p:cTn id="1237" restart="whenNotActive" fill="hold" evtFilter="cancelBubble" nodeType="interactiveSeq">
                <p:stCondLst>
                  <p:cond evt="onClick" delay="0">
                    <p:tgtEl>
                      <p:spTgt spid="175"/>
                    </p:tgtEl>
                  </p:cond>
                </p:stCondLst>
                <p:endSync evt="end" delay="0">
                  <p:rtn val="all"/>
                </p:endSync>
                <p:childTnLst>
                  <p:par>
                    <p:cTn id="1238" fill="hold">
                      <p:stCondLst>
                        <p:cond delay="0"/>
                      </p:stCondLst>
                      <p:childTnLst>
                        <p:par>
                          <p:cTn id="1239" fill="hold">
                            <p:stCondLst>
                              <p:cond delay="0"/>
                            </p:stCondLst>
                            <p:childTnLst>
                              <p:par>
                                <p:cTn id="1240" presetID="1" presetClass="exit" presetSubtype="0" fill="hold" grpId="1" nodeType="clickEffect">
                                  <p:stCondLst>
                                    <p:cond delay="0"/>
                                  </p:stCondLst>
                                  <p:childTnLst>
                                    <p:set>
                                      <p:cBhvr>
                                        <p:cTn id="1241" dur="1" fill="hold">
                                          <p:stCondLst>
                                            <p:cond delay="0"/>
                                          </p:stCondLst>
                                        </p:cTn>
                                        <p:tgtEl>
                                          <p:spTgt spid="175"/>
                                        </p:tgtEl>
                                        <p:attrNameLst>
                                          <p:attrName>style.visibility</p:attrName>
                                        </p:attrNameLst>
                                      </p:cBhvr>
                                      <p:to>
                                        <p:strVal val="hidden"/>
                                      </p:to>
                                    </p:set>
                                  </p:childTnLst>
                                </p:cTn>
                              </p:par>
                              <p:par>
                                <p:cTn id="1242" presetID="10" presetClass="entr" presetSubtype="0" fill="hold" grpId="8" nodeType="withEffect">
                                  <p:stCondLst>
                                    <p:cond delay="0"/>
                                  </p:stCondLst>
                                  <p:childTnLst>
                                    <p:set>
                                      <p:cBhvr>
                                        <p:cTn id="1243" dur="1" fill="hold">
                                          <p:stCondLst>
                                            <p:cond delay="0"/>
                                          </p:stCondLst>
                                        </p:cTn>
                                        <p:tgtEl>
                                          <p:spTgt spid="150"/>
                                        </p:tgtEl>
                                        <p:attrNameLst>
                                          <p:attrName>style.visibility</p:attrName>
                                        </p:attrNameLst>
                                      </p:cBhvr>
                                      <p:to>
                                        <p:strVal val="visible"/>
                                      </p:to>
                                    </p:set>
                                    <p:animEffect transition="in" filter="fade">
                                      <p:cBhvr>
                                        <p:cTn id="1244" dur="500"/>
                                        <p:tgtEl>
                                          <p:spTgt spid="150"/>
                                        </p:tgtEl>
                                      </p:cBhvr>
                                    </p:animEffect>
                                  </p:childTnLst>
                                </p:cTn>
                              </p:par>
                            </p:childTnLst>
                          </p:cTn>
                        </p:par>
                      </p:childTnLst>
                    </p:cTn>
                  </p:par>
                </p:childTnLst>
              </p:cTn>
              <p:nextCondLst>
                <p:cond evt="onClick" delay="0">
                  <p:tgtEl>
                    <p:spTgt spid="175"/>
                  </p:tgtEl>
                </p:cond>
              </p:nextCondLst>
            </p:seq>
            <p:seq concurrent="1" nextAc="seek">
              <p:cTn id="1245" restart="whenNotActive" fill="hold" evtFilter="cancelBubble" nodeType="interactiveSeq">
                <p:stCondLst>
                  <p:cond evt="onClick" delay="0">
                    <p:tgtEl>
                      <p:spTgt spid="177"/>
                    </p:tgtEl>
                  </p:cond>
                </p:stCondLst>
                <p:endSync evt="end" delay="0">
                  <p:rtn val="all"/>
                </p:endSync>
                <p:childTnLst>
                  <p:par>
                    <p:cTn id="1246" fill="hold">
                      <p:stCondLst>
                        <p:cond delay="0"/>
                      </p:stCondLst>
                      <p:childTnLst>
                        <p:par>
                          <p:cTn id="1247" fill="hold">
                            <p:stCondLst>
                              <p:cond delay="0"/>
                            </p:stCondLst>
                            <p:childTnLst>
                              <p:par>
                                <p:cTn id="1248" presetID="1" presetClass="entr" presetSubtype="0" fill="hold" grpId="0" nodeType="clickEffect">
                                  <p:stCondLst>
                                    <p:cond delay="0"/>
                                  </p:stCondLst>
                                  <p:childTnLst>
                                    <p:set>
                                      <p:cBhvr>
                                        <p:cTn id="1249" dur="1" fill="hold">
                                          <p:stCondLst>
                                            <p:cond delay="0"/>
                                          </p:stCondLst>
                                        </p:cTn>
                                        <p:tgtEl>
                                          <p:spTgt spid="183"/>
                                        </p:tgtEl>
                                        <p:attrNameLst>
                                          <p:attrName>style.visibility</p:attrName>
                                        </p:attrNameLst>
                                      </p:cBhvr>
                                      <p:to>
                                        <p:strVal val="visible"/>
                                      </p:to>
                                    </p:set>
                                  </p:childTnLst>
                                </p:cTn>
                              </p:par>
                              <p:par>
                                <p:cTn id="1250" presetID="1" presetClass="entr" presetSubtype="0" fill="hold" grpId="0" nodeType="withEffect">
                                  <p:stCondLst>
                                    <p:cond delay="0"/>
                                  </p:stCondLst>
                                  <p:childTnLst>
                                    <p:set>
                                      <p:cBhvr>
                                        <p:cTn id="1251" dur="1" fill="hold">
                                          <p:stCondLst>
                                            <p:cond delay="0"/>
                                          </p:stCondLst>
                                        </p:cTn>
                                        <p:tgtEl>
                                          <p:spTgt spid="141"/>
                                        </p:tgtEl>
                                        <p:attrNameLst>
                                          <p:attrName>style.visibility</p:attrName>
                                        </p:attrNameLst>
                                      </p:cBhvr>
                                      <p:to>
                                        <p:strVal val="visible"/>
                                      </p:to>
                                    </p:set>
                                  </p:childTnLst>
                                </p:cTn>
                              </p:par>
                              <p:par>
                                <p:cTn id="1252" presetID="10" presetClass="exit" presetSubtype="0" fill="hold" grpId="0" nodeType="withEffect">
                                  <p:stCondLst>
                                    <p:cond delay="0"/>
                                  </p:stCondLst>
                                  <p:childTnLst>
                                    <p:animEffect transition="out" filter="fade">
                                      <p:cBhvr>
                                        <p:cTn id="1253" dur="500"/>
                                        <p:tgtEl>
                                          <p:spTgt spid="149"/>
                                        </p:tgtEl>
                                      </p:cBhvr>
                                    </p:animEffect>
                                    <p:set>
                                      <p:cBhvr>
                                        <p:cTn id="1254"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7"/>
                  </p:tgtEl>
                </p:cond>
              </p:nextCondLst>
            </p:seq>
            <p:seq concurrent="1" nextAc="seek">
              <p:cTn id="1255" restart="whenNotActive" fill="hold" evtFilter="cancelBubble" nodeType="interactiveSeq">
                <p:stCondLst>
                  <p:cond evt="onClick" delay="0">
                    <p:tgtEl>
                      <p:spTgt spid="178"/>
                    </p:tgtEl>
                  </p:cond>
                </p:stCondLst>
                <p:endSync evt="end" delay="0">
                  <p:rtn val="all"/>
                </p:endSync>
                <p:childTnLst>
                  <p:par>
                    <p:cTn id="1256" fill="hold">
                      <p:stCondLst>
                        <p:cond delay="0"/>
                      </p:stCondLst>
                      <p:childTnLst>
                        <p:par>
                          <p:cTn id="1257" fill="hold">
                            <p:stCondLst>
                              <p:cond delay="0"/>
                            </p:stCondLst>
                            <p:childTnLst>
                              <p:par>
                                <p:cTn id="1258" presetID="1" presetClass="entr" presetSubtype="0" fill="hold" grpId="0" nodeType="clickEffect">
                                  <p:stCondLst>
                                    <p:cond delay="0"/>
                                  </p:stCondLst>
                                  <p:childTnLst>
                                    <p:set>
                                      <p:cBhvr>
                                        <p:cTn id="1259" dur="1" fill="hold">
                                          <p:stCondLst>
                                            <p:cond delay="0"/>
                                          </p:stCondLst>
                                        </p:cTn>
                                        <p:tgtEl>
                                          <p:spTgt spid="184"/>
                                        </p:tgtEl>
                                        <p:attrNameLst>
                                          <p:attrName>style.visibility</p:attrName>
                                        </p:attrNameLst>
                                      </p:cBhvr>
                                      <p:to>
                                        <p:strVal val="visible"/>
                                      </p:to>
                                    </p:set>
                                  </p:childTnLst>
                                </p:cTn>
                              </p:par>
                              <p:par>
                                <p:cTn id="1260" presetID="1" presetClass="entr" presetSubtype="0" fill="hold" grpId="0" nodeType="withEffect">
                                  <p:stCondLst>
                                    <p:cond delay="0"/>
                                  </p:stCondLst>
                                  <p:childTnLst>
                                    <p:set>
                                      <p:cBhvr>
                                        <p:cTn id="1261" dur="1" fill="hold">
                                          <p:stCondLst>
                                            <p:cond delay="0"/>
                                          </p:stCondLst>
                                        </p:cTn>
                                        <p:tgtEl>
                                          <p:spTgt spid="148"/>
                                        </p:tgtEl>
                                        <p:attrNameLst>
                                          <p:attrName>style.visibility</p:attrName>
                                        </p:attrNameLst>
                                      </p:cBhvr>
                                      <p:to>
                                        <p:strVal val="visible"/>
                                      </p:to>
                                    </p:set>
                                  </p:childTnLst>
                                </p:cTn>
                              </p:par>
                              <p:par>
                                <p:cTn id="1262" presetID="10" presetClass="exit" presetSubtype="0" fill="hold" grpId="1" nodeType="withEffect">
                                  <p:stCondLst>
                                    <p:cond delay="0"/>
                                  </p:stCondLst>
                                  <p:childTnLst>
                                    <p:animEffect transition="out" filter="fade">
                                      <p:cBhvr>
                                        <p:cTn id="1263" dur="500"/>
                                        <p:tgtEl>
                                          <p:spTgt spid="149"/>
                                        </p:tgtEl>
                                      </p:cBhvr>
                                    </p:animEffect>
                                    <p:set>
                                      <p:cBhvr>
                                        <p:cTn id="1264"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8"/>
                  </p:tgtEl>
                </p:cond>
              </p:nextCondLst>
            </p:seq>
            <p:seq concurrent="1" nextAc="seek">
              <p:cTn id="1265" restart="whenNotActive" fill="hold" evtFilter="cancelBubble" nodeType="interactiveSeq">
                <p:stCondLst>
                  <p:cond evt="onClick" delay="0">
                    <p:tgtEl>
                      <p:spTgt spid="179"/>
                    </p:tgtEl>
                  </p:cond>
                </p:stCondLst>
                <p:endSync evt="end" delay="0">
                  <p:rtn val="all"/>
                </p:endSync>
                <p:childTnLst>
                  <p:par>
                    <p:cTn id="1266" fill="hold">
                      <p:stCondLst>
                        <p:cond delay="0"/>
                      </p:stCondLst>
                      <p:childTnLst>
                        <p:par>
                          <p:cTn id="1267" fill="hold">
                            <p:stCondLst>
                              <p:cond delay="0"/>
                            </p:stCondLst>
                            <p:childTnLst>
                              <p:par>
                                <p:cTn id="1268" presetID="1" presetClass="entr" presetSubtype="0" fill="hold" grpId="1" nodeType="clickEffect">
                                  <p:stCondLst>
                                    <p:cond delay="0"/>
                                  </p:stCondLst>
                                  <p:childTnLst>
                                    <p:set>
                                      <p:cBhvr>
                                        <p:cTn id="1269" dur="1" fill="hold">
                                          <p:stCondLst>
                                            <p:cond delay="0"/>
                                          </p:stCondLst>
                                        </p:cTn>
                                        <p:tgtEl>
                                          <p:spTgt spid="185"/>
                                        </p:tgtEl>
                                        <p:attrNameLst>
                                          <p:attrName>style.visibility</p:attrName>
                                        </p:attrNameLst>
                                      </p:cBhvr>
                                      <p:to>
                                        <p:strVal val="visible"/>
                                      </p:to>
                                    </p:set>
                                  </p:childTnLst>
                                </p:cTn>
                              </p:par>
                              <p:par>
                                <p:cTn id="1270" presetID="1" presetClass="entr" presetSubtype="0" fill="hold" grpId="1" nodeType="withEffect">
                                  <p:stCondLst>
                                    <p:cond delay="0"/>
                                  </p:stCondLst>
                                  <p:childTnLst>
                                    <p:set>
                                      <p:cBhvr>
                                        <p:cTn id="1271" dur="1" fill="hold">
                                          <p:stCondLst>
                                            <p:cond delay="0"/>
                                          </p:stCondLst>
                                        </p:cTn>
                                        <p:tgtEl>
                                          <p:spTgt spid="141"/>
                                        </p:tgtEl>
                                        <p:attrNameLst>
                                          <p:attrName>style.visibility</p:attrName>
                                        </p:attrNameLst>
                                      </p:cBhvr>
                                      <p:to>
                                        <p:strVal val="visible"/>
                                      </p:to>
                                    </p:set>
                                  </p:childTnLst>
                                </p:cTn>
                              </p:par>
                              <p:par>
                                <p:cTn id="1272" presetID="10" presetClass="exit" presetSubtype="0" fill="hold" grpId="2" nodeType="withEffect">
                                  <p:stCondLst>
                                    <p:cond delay="0"/>
                                  </p:stCondLst>
                                  <p:childTnLst>
                                    <p:animEffect transition="out" filter="fade">
                                      <p:cBhvr>
                                        <p:cTn id="1273" dur="500"/>
                                        <p:tgtEl>
                                          <p:spTgt spid="149"/>
                                        </p:tgtEl>
                                      </p:cBhvr>
                                    </p:animEffect>
                                    <p:set>
                                      <p:cBhvr>
                                        <p:cTn id="1274"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79"/>
                  </p:tgtEl>
                </p:cond>
              </p:nextCondLst>
            </p:seq>
            <p:seq concurrent="1" nextAc="seek">
              <p:cTn id="1275" restart="whenNotActive" fill="hold" evtFilter="cancelBubble" nodeType="interactiveSeq">
                <p:stCondLst>
                  <p:cond evt="onClick" delay="0">
                    <p:tgtEl>
                      <p:spTgt spid="181"/>
                    </p:tgtEl>
                  </p:cond>
                </p:stCondLst>
                <p:endSync evt="end" delay="0">
                  <p:rtn val="all"/>
                </p:endSync>
                <p:childTnLst>
                  <p:par>
                    <p:cTn id="1276" fill="hold">
                      <p:stCondLst>
                        <p:cond delay="0"/>
                      </p:stCondLst>
                      <p:childTnLst>
                        <p:par>
                          <p:cTn id="1277" fill="hold">
                            <p:stCondLst>
                              <p:cond delay="0"/>
                            </p:stCondLst>
                            <p:childTnLst>
                              <p:par>
                                <p:cTn id="1278" presetID="1" presetClass="entr" presetSubtype="0" fill="hold" grpId="0" nodeType="clickEffect">
                                  <p:stCondLst>
                                    <p:cond delay="0"/>
                                  </p:stCondLst>
                                  <p:childTnLst>
                                    <p:set>
                                      <p:cBhvr>
                                        <p:cTn id="1279" dur="1" fill="hold">
                                          <p:stCondLst>
                                            <p:cond delay="0"/>
                                          </p:stCondLst>
                                        </p:cTn>
                                        <p:tgtEl>
                                          <p:spTgt spid="187"/>
                                        </p:tgtEl>
                                        <p:attrNameLst>
                                          <p:attrName>style.visibility</p:attrName>
                                        </p:attrNameLst>
                                      </p:cBhvr>
                                      <p:to>
                                        <p:strVal val="visible"/>
                                      </p:to>
                                    </p:set>
                                  </p:childTnLst>
                                </p:cTn>
                              </p:par>
                              <p:par>
                                <p:cTn id="1280" presetID="10" presetClass="exit" presetSubtype="0" fill="hold" grpId="3" nodeType="withEffect">
                                  <p:stCondLst>
                                    <p:cond delay="0"/>
                                  </p:stCondLst>
                                  <p:childTnLst>
                                    <p:animEffect transition="out" filter="fade">
                                      <p:cBhvr>
                                        <p:cTn id="1281" dur="500"/>
                                        <p:tgtEl>
                                          <p:spTgt spid="149"/>
                                        </p:tgtEl>
                                      </p:cBhvr>
                                    </p:animEffect>
                                    <p:set>
                                      <p:cBhvr>
                                        <p:cTn id="128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1"/>
                  </p:tgtEl>
                </p:cond>
              </p:nextCondLst>
            </p:seq>
            <p:seq concurrent="1" nextAc="seek">
              <p:cTn id="1283" restart="whenNotActive" fill="hold" evtFilter="cancelBubble" nodeType="interactiveSeq">
                <p:stCondLst>
                  <p:cond evt="onClick" delay="0">
                    <p:tgtEl>
                      <p:spTgt spid="182"/>
                    </p:tgtEl>
                  </p:cond>
                </p:stCondLst>
                <p:endSync evt="end" delay="0">
                  <p:rtn val="all"/>
                </p:endSync>
                <p:childTnLst>
                  <p:par>
                    <p:cTn id="1284" fill="hold">
                      <p:stCondLst>
                        <p:cond delay="0"/>
                      </p:stCondLst>
                      <p:childTnLst>
                        <p:par>
                          <p:cTn id="1285" fill="hold">
                            <p:stCondLst>
                              <p:cond delay="0"/>
                            </p:stCondLst>
                            <p:childTnLst>
                              <p:par>
                                <p:cTn id="1286" presetID="1" presetClass="entr" presetSubtype="0" fill="hold" grpId="0" nodeType="clickEffect">
                                  <p:stCondLst>
                                    <p:cond delay="0"/>
                                  </p:stCondLst>
                                  <p:childTnLst>
                                    <p:set>
                                      <p:cBhvr>
                                        <p:cTn id="1287" dur="1" fill="hold">
                                          <p:stCondLst>
                                            <p:cond delay="0"/>
                                          </p:stCondLst>
                                        </p:cTn>
                                        <p:tgtEl>
                                          <p:spTgt spid="188"/>
                                        </p:tgtEl>
                                        <p:attrNameLst>
                                          <p:attrName>style.visibility</p:attrName>
                                        </p:attrNameLst>
                                      </p:cBhvr>
                                      <p:to>
                                        <p:strVal val="visible"/>
                                      </p:to>
                                    </p:set>
                                  </p:childTnLst>
                                </p:cTn>
                              </p:par>
                              <p:par>
                                <p:cTn id="1288" presetID="1" presetClass="entr" presetSubtype="0" fill="hold" grpId="4" nodeType="withEffect">
                                  <p:stCondLst>
                                    <p:cond delay="0"/>
                                  </p:stCondLst>
                                  <p:childTnLst>
                                    <p:set>
                                      <p:cBhvr>
                                        <p:cTn id="1289" dur="1" fill="hold">
                                          <p:stCondLst>
                                            <p:cond delay="0"/>
                                          </p:stCondLst>
                                        </p:cTn>
                                        <p:tgtEl>
                                          <p:spTgt spid="141"/>
                                        </p:tgtEl>
                                        <p:attrNameLst>
                                          <p:attrName>style.visibility</p:attrName>
                                        </p:attrNameLst>
                                      </p:cBhvr>
                                      <p:to>
                                        <p:strVal val="visible"/>
                                      </p:to>
                                    </p:set>
                                  </p:childTnLst>
                                </p:cTn>
                              </p:par>
                              <p:par>
                                <p:cTn id="1290" presetID="10" presetClass="exit" presetSubtype="0" fill="hold" grpId="4" nodeType="withEffect">
                                  <p:stCondLst>
                                    <p:cond delay="0"/>
                                  </p:stCondLst>
                                  <p:childTnLst>
                                    <p:animEffect transition="out" filter="fade">
                                      <p:cBhvr>
                                        <p:cTn id="1291" dur="500"/>
                                        <p:tgtEl>
                                          <p:spTgt spid="149"/>
                                        </p:tgtEl>
                                      </p:cBhvr>
                                    </p:animEffect>
                                    <p:set>
                                      <p:cBhvr>
                                        <p:cTn id="1292"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2"/>
                  </p:tgtEl>
                </p:cond>
              </p:nextCondLst>
            </p:seq>
            <p:seq concurrent="1" nextAc="seek">
              <p:cTn id="1293" restart="whenNotActive" fill="hold" evtFilter="cancelBubble" nodeType="interactiveSeq">
                <p:stCondLst>
                  <p:cond evt="onClick" delay="0">
                    <p:tgtEl>
                      <p:spTgt spid="180"/>
                    </p:tgtEl>
                  </p:cond>
                </p:stCondLst>
                <p:endSync evt="end" delay="0">
                  <p:rtn val="all"/>
                </p:endSync>
                <p:childTnLst>
                  <p:par>
                    <p:cTn id="1294" fill="hold">
                      <p:stCondLst>
                        <p:cond delay="0"/>
                      </p:stCondLst>
                      <p:childTnLst>
                        <p:par>
                          <p:cTn id="1295" fill="hold">
                            <p:stCondLst>
                              <p:cond delay="0"/>
                            </p:stCondLst>
                            <p:childTnLst>
                              <p:par>
                                <p:cTn id="1296" presetID="1" presetClass="entr" presetSubtype="0" fill="hold" grpId="0" nodeType="clickEffect">
                                  <p:stCondLst>
                                    <p:cond delay="0"/>
                                  </p:stCondLst>
                                  <p:childTnLst>
                                    <p:set>
                                      <p:cBhvr>
                                        <p:cTn id="1297" dur="1" fill="hold">
                                          <p:stCondLst>
                                            <p:cond delay="0"/>
                                          </p:stCondLst>
                                        </p:cTn>
                                        <p:tgtEl>
                                          <p:spTgt spid="186"/>
                                        </p:tgtEl>
                                        <p:attrNameLst>
                                          <p:attrName>style.visibility</p:attrName>
                                        </p:attrNameLst>
                                      </p:cBhvr>
                                      <p:to>
                                        <p:strVal val="visible"/>
                                      </p:to>
                                    </p:set>
                                  </p:childTnLst>
                                </p:cTn>
                              </p:par>
                              <p:par>
                                <p:cTn id="1298" presetID="10" presetClass="exit" presetSubtype="0" fill="hold" grpId="5" nodeType="withEffect">
                                  <p:stCondLst>
                                    <p:cond delay="0"/>
                                  </p:stCondLst>
                                  <p:childTnLst>
                                    <p:animEffect transition="out" filter="fade">
                                      <p:cBhvr>
                                        <p:cTn id="1299" dur="500"/>
                                        <p:tgtEl>
                                          <p:spTgt spid="149"/>
                                        </p:tgtEl>
                                      </p:cBhvr>
                                    </p:animEffect>
                                    <p:set>
                                      <p:cBhvr>
                                        <p:cTn id="1300" dur="1" fill="hold">
                                          <p:stCondLst>
                                            <p:cond delay="499"/>
                                          </p:stCondLst>
                                        </p:cTn>
                                        <p:tgtEl>
                                          <p:spTgt spid="149"/>
                                        </p:tgtEl>
                                        <p:attrNameLst>
                                          <p:attrName>style.visibility</p:attrName>
                                        </p:attrNameLst>
                                      </p:cBhvr>
                                      <p:to>
                                        <p:strVal val="hidden"/>
                                      </p:to>
                                    </p:set>
                                  </p:childTnLst>
                                </p:cTn>
                              </p:par>
                            </p:childTnLst>
                          </p:cTn>
                        </p:par>
                      </p:childTnLst>
                    </p:cTn>
                  </p:par>
                </p:childTnLst>
              </p:cTn>
              <p:nextCondLst>
                <p:cond evt="onClick" delay="0">
                  <p:tgtEl>
                    <p:spTgt spid="180"/>
                  </p:tgtEl>
                </p:cond>
              </p:nextCondLst>
            </p:seq>
            <p:seq concurrent="1" nextAc="seek">
              <p:cTn id="1301" restart="whenNotActive" fill="hold" evtFilter="cancelBubble" nodeType="interactiveSeq">
                <p:stCondLst>
                  <p:cond evt="onClick" delay="0">
                    <p:tgtEl>
                      <p:spTgt spid="188"/>
                    </p:tgtEl>
                  </p:cond>
                </p:stCondLst>
                <p:endSync evt="end" delay="0">
                  <p:rtn val="all"/>
                </p:endSync>
                <p:childTnLst>
                  <p:par>
                    <p:cTn id="1302" fill="hold">
                      <p:stCondLst>
                        <p:cond delay="0"/>
                      </p:stCondLst>
                      <p:childTnLst>
                        <p:par>
                          <p:cTn id="1303" fill="hold">
                            <p:stCondLst>
                              <p:cond delay="0"/>
                            </p:stCondLst>
                            <p:childTnLst>
                              <p:par>
                                <p:cTn id="1304" presetID="1" presetClass="exit" presetSubtype="0" fill="hold" grpId="1" nodeType="clickEffect">
                                  <p:stCondLst>
                                    <p:cond delay="0"/>
                                  </p:stCondLst>
                                  <p:childTnLst>
                                    <p:set>
                                      <p:cBhvr>
                                        <p:cTn id="1305" dur="1" fill="hold">
                                          <p:stCondLst>
                                            <p:cond delay="0"/>
                                          </p:stCondLst>
                                        </p:cTn>
                                        <p:tgtEl>
                                          <p:spTgt spid="188"/>
                                        </p:tgtEl>
                                        <p:attrNameLst>
                                          <p:attrName>style.visibility</p:attrName>
                                        </p:attrNameLst>
                                      </p:cBhvr>
                                      <p:to>
                                        <p:strVal val="hidden"/>
                                      </p:to>
                                    </p:set>
                                  </p:childTnLst>
                                </p:cTn>
                              </p:par>
                              <p:par>
                                <p:cTn id="1306" presetID="1" presetClass="exit" presetSubtype="0" fill="hold" grpId="2" nodeType="withEffect">
                                  <p:stCondLst>
                                    <p:cond delay="0"/>
                                  </p:stCondLst>
                                  <p:childTnLst>
                                    <p:set>
                                      <p:cBhvr>
                                        <p:cTn id="1307" dur="1" fill="hold">
                                          <p:stCondLst>
                                            <p:cond delay="0"/>
                                          </p:stCondLst>
                                        </p:cTn>
                                        <p:tgtEl>
                                          <p:spTgt spid="141"/>
                                        </p:tgtEl>
                                        <p:attrNameLst>
                                          <p:attrName>style.visibility</p:attrName>
                                        </p:attrNameLst>
                                      </p:cBhvr>
                                      <p:to>
                                        <p:strVal val="hidden"/>
                                      </p:to>
                                    </p:set>
                                  </p:childTnLst>
                                </p:cTn>
                              </p:par>
                              <p:par>
                                <p:cTn id="1308" presetID="10" presetClass="entr" presetSubtype="0" fill="hold" grpId="6" nodeType="withEffect">
                                  <p:stCondLst>
                                    <p:cond delay="0"/>
                                  </p:stCondLst>
                                  <p:childTnLst>
                                    <p:set>
                                      <p:cBhvr>
                                        <p:cTn id="1309" dur="1" fill="hold">
                                          <p:stCondLst>
                                            <p:cond delay="0"/>
                                          </p:stCondLst>
                                        </p:cTn>
                                        <p:tgtEl>
                                          <p:spTgt spid="149"/>
                                        </p:tgtEl>
                                        <p:attrNameLst>
                                          <p:attrName>style.visibility</p:attrName>
                                        </p:attrNameLst>
                                      </p:cBhvr>
                                      <p:to>
                                        <p:strVal val="visible"/>
                                      </p:to>
                                    </p:set>
                                    <p:animEffect transition="in" filter="fade">
                                      <p:cBhvr>
                                        <p:cTn id="1310" dur="500"/>
                                        <p:tgtEl>
                                          <p:spTgt spid="149"/>
                                        </p:tgtEl>
                                      </p:cBhvr>
                                    </p:animEffect>
                                  </p:childTnLst>
                                </p:cTn>
                              </p:par>
                            </p:childTnLst>
                          </p:cTn>
                        </p:par>
                      </p:childTnLst>
                    </p:cTn>
                  </p:par>
                </p:childTnLst>
              </p:cTn>
              <p:nextCondLst>
                <p:cond evt="onClick" delay="0">
                  <p:tgtEl>
                    <p:spTgt spid="188"/>
                  </p:tgtEl>
                </p:cond>
              </p:nextCondLst>
            </p:seq>
            <p:seq concurrent="1" nextAc="seek">
              <p:cTn id="1311" restart="whenNotActive" fill="hold" evtFilter="cancelBubble" nodeType="interactiveSeq">
                <p:stCondLst>
                  <p:cond evt="onClick" delay="0">
                    <p:tgtEl>
                      <p:spTgt spid="183"/>
                    </p:tgtEl>
                  </p:cond>
                </p:stCondLst>
                <p:endSync evt="end" delay="0">
                  <p:rtn val="all"/>
                </p:endSync>
                <p:childTnLst>
                  <p:par>
                    <p:cTn id="1312" fill="hold">
                      <p:stCondLst>
                        <p:cond delay="0"/>
                      </p:stCondLst>
                      <p:childTnLst>
                        <p:par>
                          <p:cTn id="1313" fill="hold">
                            <p:stCondLst>
                              <p:cond delay="0"/>
                            </p:stCondLst>
                            <p:childTnLst>
                              <p:par>
                                <p:cTn id="1314" presetID="1" presetClass="exit" presetSubtype="0" fill="hold" grpId="1" nodeType="clickEffect">
                                  <p:stCondLst>
                                    <p:cond delay="0"/>
                                  </p:stCondLst>
                                  <p:childTnLst>
                                    <p:set>
                                      <p:cBhvr>
                                        <p:cTn id="1315" dur="1" fill="hold">
                                          <p:stCondLst>
                                            <p:cond delay="0"/>
                                          </p:stCondLst>
                                        </p:cTn>
                                        <p:tgtEl>
                                          <p:spTgt spid="183"/>
                                        </p:tgtEl>
                                        <p:attrNameLst>
                                          <p:attrName>style.visibility</p:attrName>
                                        </p:attrNameLst>
                                      </p:cBhvr>
                                      <p:to>
                                        <p:strVal val="hidden"/>
                                      </p:to>
                                    </p:set>
                                  </p:childTnLst>
                                </p:cTn>
                              </p:par>
                              <p:par>
                                <p:cTn id="1316" presetID="1" presetClass="exit" presetSubtype="0" fill="hold" grpId="3" nodeType="withEffect">
                                  <p:stCondLst>
                                    <p:cond delay="0"/>
                                  </p:stCondLst>
                                  <p:childTnLst>
                                    <p:set>
                                      <p:cBhvr>
                                        <p:cTn id="1317" dur="1" fill="hold">
                                          <p:stCondLst>
                                            <p:cond delay="0"/>
                                          </p:stCondLst>
                                        </p:cTn>
                                        <p:tgtEl>
                                          <p:spTgt spid="141"/>
                                        </p:tgtEl>
                                        <p:attrNameLst>
                                          <p:attrName>style.visibility</p:attrName>
                                        </p:attrNameLst>
                                      </p:cBhvr>
                                      <p:to>
                                        <p:strVal val="hidden"/>
                                      </p:to>
                                    </p:set>
                                  </p:childTnLst>
                                </p:cTn>
                              </p:par>
                              <p:par>
                                <p:cTn id="1318" presetID="10" presetClass="entr" presetSubtype="0" fill="hold" grpId="7" nodeType="withEffect">
                                  <p:stCondLst>
                                    <p:cond delay="0"/>
                                  </p:stCondLst>
                                  <p:childTnLst>
                                    <p:set>
                                      <p:cBhvr>
                                        <p:cTn id="1319" dur="1" fill="hold">
                                          <p:stCondLst>
                                            <p:cond delay="0"/>
                                          </p:stCondLst>
                                        </p:cTn>
                                        <p:tgtEl>
                                          <p:spTgt spid="149"/>
                                        </p:tgtEl>
                                        <p:attrNameLst>
                                          <p:attrName>style.visibility</p:attrName>
                                        </p:attrNameLst>
                                      </p:cBhvr>
                                      <p:to>
                                        <p:strVal val="visible"/>
                                      </p:to>
                                    </p:set>
                                    <p:animEffect transition="in" filter="fade">
                                      <p:cBhvr>
                                        <p:cTn id="1320" dur="500"/>
                                        <p:tgtEl>
                                          <p:spTgt spid="149"/>
                                        </p:tgtEl>
                                      </p:cBhvr>
                                    </p:animEffect>
                                  </p:childTnLst>
                                </p:cTn>
                              </p:par>
                            </p:childTnLst>
                          </p:cTn>
                        </p:par>
                      </p:childTnLst>
                    </p:cTn>
                  </p:par>
                </p:childTnLst>
              </p:cTn>
              <p:nextCondLst>
                <p:cond evt="onClick" delay="0">
                  <p:tgtEl>
                    <p:spTgt spid="183"/>
                  </p:tgtEl>
                </p:cond>
              </p:nextCondLst>
            </p:seq>
            <p:seq concurrent="1" nextAc="seek">
              <p:cTn id="1321" restart="whenNotActive" fill="hold" evtFilter="cancelBubble" nodeType="interactiveSeq">
                <p:stCondLst>
                  <p:cond evt="onClick" delay="0">
                    <p:tgtEl>
                      <p:spTgt spid="184"/>
                    </p:tgtEl>
                  </p:cond>
                </p:stCondLst>
                <p:endSync evt="end" delay="0">
                  <p:rtn val="all"/>
                </p:endSync>
                <p:childTnLst>
                  <p:par>
                    <p:cTn id="1322" fill="hold">
                      <p:stCondLst>
                        <p:cond delay="0"/>
                      </p:stCondLst>
                      <p:childTnLst>
                        <p:par>
                          <p:cTn id="1323" fill="hold">
                            <p:stCondLst>
                              <p:cond delay="0"/>
                            </p:stCondLst>
                            <p:childTnLst>
                              <p:par>
                                <p:cTn id="1324" presetID="1" presetClass="exit" presetSubtype="0" fill="hold" grpId="1" nodeType="clickEffect">
                                  <p:stCondLst>
                                    <p:cond delay="0"/>
                                  </p:stCondLst>
                                  <p:childTnLst>
                                    <p:set>
                                      <p:cBhvr>
                                        <p:cTn id="1325" dur="1" fill="hold">
                                          <p:stCondLst>
                                            <p:cond delay="0"/>
                                          </p:stCondLst>
                                        </p:cTn>
                                        <p:tgtEl>
                                          <p:spTgt spid="184"/>
                                        </p:tgtEl>
                                        <p:attrNameLst>
                                          <p:attrName>style.visibility</p:attrName>
                                        </p:attrNameLst>
                                      </p:cBhvr>
                                      <p:to>
                                        <p:strVal val="hidden"/>
                                      </p:to>
                                    </p:set>
                                  </p:childTnLst>
                                </p:cTn>
                              </p:par>
                              <p:par>
                                <p:cTn id="1326" presetID="1" presetClass="exit" presetSubtype="0" fill="hold" grpId="1" nodeType="withEffect">
                                  <p:stCondLst>
                                    <p:cond delay="0"/>
                                  </p:stCondLst>
                                  <p:childTnLst>
                                    <p:set>
                                      <p:cBhvr>
                                        <p:cTn id="1327" dur="1" fill="hold">
                                          <p:stCondLst>
                                            <p:cond delay="0"/>
                                          </p:stCondLst>
                                        </p:cTn>
                                        <p:tgtEl>
                                          <p:spTgt spid="148"/>
                                        </p:tgtEl>
                                        <p:attrNameLst>
                                          <p:attrName>style.visibility</p:attrName>
                                        </p:attrNameLst>
                                      </p:cBhvr>
                                      <p:to>
                                        <p:strVal val="hidden"/>
                                      </p:to>
                                    </p:set>
                                  </p:childTnLst>
                                </p:cTn>
                              </p:par>
                              <p:par>
                                <p:cTn id="1328" presetID="10" presetClass="entr" presetSubtype="0" fill="hold" grpId="8" nodeType="withEffect">
                                  <p:stCondLst>
                                    <p:cond delay="0"/>
                                  </p:stCondLst>
                                  <p:childTnLst>
                                    <p:set>
                                      <p:cBhvr>
                                        <p:cTn id="1329" dur="1" fill="hold">
                                          <p:stCondLst>
                                            <p:cond delay="0"/>
                                          </p:stCondLst>
                                        </p:cTn>
                                        <p:tgtEl>
                                          <p:spTgt spid="149"/>
                                        </p:tgtEl>
                                        <p:attrNameLst>
                                          <p:attrName>style.visibility</p:attrName>
                                        </p:attrNameLst>
                                      </p:cBhvr>
                                      <p:to>
                                        <p:strVal val="visible"/>
                                      </p:to>
                                    </p:set>
                                    <p:animEffect transition="in" filter="fade">
                                      <p:cBhvr>
                                        <p:cTn id="1330" dur="500"/>
                                        <p:tgtEl>
                                          <p:spTgt spid="149"/>
                                        </p:tgtEl>
                                      </p:cBhvr>
                                    </p:animEffect>
                                  </p:childTnLst>
                                </p:cTn>
                              </p:par>
                            </p:childTnLst>
                          </p:cTn>
                        </p:par>
                      </p:childTnLst>
                    </p:cTn>
                  </p:par>
                </p:childTnLst>
              </p:cTn>
              <p:nextCondLst>
                <p:cond evt="onClick" delay="0">
                  <p:tgtEl>
                    <p:spTgt spid="184"/>
                  </p:tgtEl>
                </p:cond>
              </p:nextCondLst>
            </p:seq>
            <p:seq concurrent="1" nextAc="seek">
              <p:cTn id="1331" restart="whenNotActive" fill="hold" evtFilter="cancelBubble" nodeType="interactiveSeq">
                <p:stCondLst>
                  <p:cond evt="onClick" delay="0">
                    <p:tgtEl>
                      <p:spTgt spid="185"/>
                    </p:tgtEl>
                  </p:cond>
                </p:stCondLst>
                <p:endSync evt="end" delay="0">
                  <p:rtn val="all"/>
                </p:endSync>
                <p:childTnLst>
                  <p:par>
                    <p:cTn id="1332" fill="hold">
                      <p:stCondLst>
                        <p:cond delay="0"/>
                      </p:stCondLst>
                      <p:childTnLst>
                        <p:par>
                          <p:cTn id="1333" fill="hold">
                            <p:stCondLst>
                              <p:cond delay="0"/>
                            </p:stCondLst>
                            <p:childTnLst>
                              <p:par>
                                <p:cTn id="1334" presetID="1" presetClass="exit" presetSubtype="0" fill="hold" grpId="0" nodeType="clickEffect">
                                  <p:stCondLst>
                                    <p:cond delay="0"/>
                                  </p:stCondLst>
                                  <p:childTnLst>
                                    <p:set>
                                      <p:cBhvr>
                                        <p:cTn id="1335" dur="1" fill="hold">
                                          <p:stCondLst>
                                            <p:cond delay="0"/>
                                          </p:stCondLst>
                                        </p:cTn>
                                        <p:tgtEl>
                                          <p:spTgt spid="185"/>
                                        </p:tgtEl>
                                        <p:attrNameLst>
                                          <p:attrName>style.visibility</p:attrName>
                                        </p:attrNameLst>
                                      </p:cBhvr>
                                      <p:to>
                                        <p:strVal val="hidden"/>
                                      </p:to>
                                    </p:set>
                                  </p:childTnLst>
                                </p:cTn>
                              </p:par>
                              <p:par>
                                <p:cTn id="1336" presetID="1" presetClass="exit" presetSubtype="0" fill="hold" grpId="5" nodeType="withEffect">
                                  <p:stCondLst>
                                    <p:cond delay="0"/>
                                  </p:stCondLst>
                                  <p:childTnLst>
                                    <p:set>
                                      <p:cBhvr>
                                        <p:cTn id="1337" dur="1" fill="hold">
                                          <p:stCondLst>
                                            <p:cond delay="0"/>
                                          </p:stCondLst>
                                        </p:cTn>
                                        <p:tgtEl>
                                          <p:spTgt spid="141"/>
                                        </p:tgtEl>
                                        <p:attrNameLst>
                                          <p:attrName>style.visibility</p:attrName>
                                        </p:attrNameLst>
                                      </p:cBhvr>
                                      <p:to>
                                        <p:strVal val="hidden"/>
                                      </p:to>
                                    </p:set>
                                  </p:childTnLst>
                                </p:cTn>
                              </p:par>
                              <p:par>
                                <p:cTn id="1338" presetID="10" presetClass="entr" presetSubtype="0" fill="hold" grpId="9" nodeType="withEffect">
                                  <p:stCondLst>
                                    <p:cond delay="0"/>
                                  </p:stCondLst>
                                  <p:childTnLst>
                                    <p:set>
                                      <p:cBhvr>
                                        <p:cTn id="1339" dur="1" fill="hold">
                                          <p:stCondLst>
                                            <p:cond delay="0"/>
                                          </p:stCondLst>
                                        </p:cTn>
                                        <p:tgtEl>
                                          <p:spTgt spid="149"/>
                                        </p:tgtEl>
                                        <p:attrNameLst>
                                          <p:attrName>style.visibility</p:attrName>
                                        </p:attrNameLst>
                                      </p:cBhvr>
                                      <p:to>
                                        <p:strVal val="visible"/>
                                      </p:to>
                                    </p:set>
                                    <p:animEffect transition="in" filter="fade">
                                      <p:cBhvr>
                                        <p:cTn id="1340" dur="500"/>
                                        <p:tgtEl>
                                          <p:spTgt spid="149"/>
                                        </p:tgtEl>
                                      </p:cBhvr>
                                    </p:animEffect>
                                  </p:childTnLst>
                                </p:cTn>
                              </p:par>
                            </p:childTnLst>
                          </p:cTn>
                        </p:par>
                      </p:childTnLst>
                    </p:cTn>
                  </p:par>
                </p:childTnLst>
              </p:cTn>
              <p:nextCondLst>
                <p:cond evt="onClick" delay="0">
                  <p:tgtEl>
                    <p:spTgt spid="185"/>
                  </p:tgtEl>
                </p:cond>
              </p:nextCondLst>
            </p:seq>
            <p:seq concurrent="1" nextAc="seek">
              <p:cTn id="1341" restart="whenNotActive" fill="hold" evtFilter="cancelBubble" nodeType="interactiveSeq">
                <p:stCondLst>
                  <p:cond evt="onClick" delay="0">
                    <p:tgtEl>
                      <p:spTgt spid="186"/>
                    </p:tgtEl>
                  </p:cond>
                </p:stCondLst>
                <p:endSync evt="end" delay="0">
                  <p:rtn val="all"/>
                </p:endSync>
                <p:childTnLst>
                  <p:par>
                    <p:cTn id="1342" fill="hold">
                      <p:stCondLst>
                        <p:cond delay="0"/>
                      </p:stCondLst>
                      <p:childTnLst>
                        <p:par>
                          <p:cTn id="1343" fill="hold">
                            <p:stCondLst>
                              <p:cond delay="0"/>
                            </p:stCondLst>
                            <p:childTnLst>
                              <p:par>
                                <p:cTn id="1344" presetID="1" presetClass="exit" presetSubtype="0" fill="hold" grpId="1" nodeType="clickEffect">
                                  <p:stCondLst>
                                    <p:cond delay="0"/>
                                  </p:stCondLst>
                                  <p:childTnLst>
                                    <p:set>
                                      <p:cBhvr>
                                        <p:cTn id="1345" dur="1" fill="hold">
                                          <p:stCondLst>
                                            <p:cond delay="0"/>
                                          </p:stCondLst>
                                        </p:cTn>
                                        <p:tgtEl>
                                          <p:spTgt spid="186"/>
                                        </p:tgtEl>
                                        <p:attrNameLst>
                                          <p:attrName>style.visibility</p:attrName>
                                        </p:attrNameLst>
                                      </p:cBhvr>
                                      <p:to>
                                        <p:strVal val="hidden"/>
                                      </p:to>
                                    </p:set>
                                  </p:childTnLst>
                                </p:cTn>
                              </p:par>
                              <p:par>
                                <p:cTn id="1346" presetID="10" presetClass="entr" presetSubtype="0" fill="hold" grpId="10" nodeType="withEffect">
                                  <p:stCondLst>
                                    <p:cond delay="0"/>
                                  </p:stCondLst>
                                  <p:childTnLst>
                                    <p:set>
                                      <p:cBhvr>
                                        <p:cTn id="1347" dur="1" fill="hold">
                                          <p:stCondLst>
                                            <p:cond delay="0"/>
                                          </p:stCondLst>
                                        </p:cTn>
                                        <p:tgtEl>
                                          <p:spTgt spid="149"/>
                                        </p:tgtEl>
                                        <p:attrNameLst>
                                          <p:attrName>style.visibility</p:attrName>
                                        </p:attrNameLst>
                                      </p:cBhvr>
                                      <p:to>
                                        <p:strVal val="visible"/>
                                      </p:to>
                                    </p:set>
                                    <p:animEffect transition="in" filter="fade">
                                      <p:cBhvr>
                                        <p:cTn id="1348" dur="500"/>
                                        <p:tgtEl>
                                          <p:spTgt spid="149"/>
                                        </p:tgtEl>
                                      </p:cBhvr>
                                    </p:animEffect>
                                  </p:childTnLst>
                                </p:cTn>
                              </p:par>
                            </p:childTnLst>
                          </p:cTn>
                        </p:par>
                      </p:childTnLst>
                    </p:cTn>
                  </p:par>
                </p:childTnLst>
              </p:cTn>
              <p:nextCondLst>
                <p:cond evt="onClick" delay="0">
                  <p:tgtEl>
                    <p:spTgt spid="186"/>
                  </p:tgtEl>
                </p:cond>
              </p:nextCondLst>
            </p:seq>
            <p:seq concurrent="1" nextAc="seek">
              <p:cTn id="1349" restart="whenNotActive" fill="hold" evtFilter="cancelBubble" nodeType="interactiveSeq">
                <p:stCondLst>
                  <p:cond evt="onClick" delay="0">
                    <p:tgtEl>
                      <p:spTgt spid="187"/>
                    </p:tgtEl>
                  </p:cond>
                </p:stCondLst>
                <p:endSync evt="end" delay="0">
                  <p:rtn val="all"/>
                </p:endSync>
                <p:childTnLst>
                  <p:par>
                    <p:cTn id="1350" fill="hold">
                      <p:stCondLst>
                        <p:cond delay="0"/>
                      </p:stCondLst>
                      <p:childTnLst>
                        <p:par>
                          <p:cTn id="1351" fill="hold">
                            <p:stCondLst>
                              <p:cond delay="0"/>
                            </p:stCondLst>
                            <p:childTnLst>
                              <p:par>
                                <p:cTn id="1352" presetID="1" presetClass="exit" presetSubtype="0" fill="hold" grpId="1" nodeType="clickEffect">
                                  <p:stCondLst>
                                    <p:cond delay="0"/>
                                  </p:stCondLst>
                                  <p:childTnLst>
                                    <p:set>
                                      <p:cBhvr>
                                        <p:cTn id="1353" dur="1" fill="hold">
                                          <p:stCondLst>
                                            <p:cond delay="0"/>
                                          </p:stCondLst>
                                        </p:cTn>
                                        <p:tgtEl>
                                          <p:spTgt spid="187"/>
                                        </p:tgtEl>
                                        <p:attrNameLst>
                                          <p:attrName>style.visibility</p:attrName>
                                        </p:attrNameLst>
                                      </p:cBhvr>
                                      <p:to>
                                        <p:strVal val="hidden"/>
                                      </p:to>
                                    </p:set>
                                  </p:childTnLst>
                                </p:cTn>
                              </p:par>
                              <p:par>
                                <p:cTn id="1354" presetID="10" presetClass="entr" presetSubtype="0" fill="hold" grpId="11" nodeType="withEffect">
                                  <p:stCondLst>
                                    <p:cond delay="0"/>
                                  </p:stCondLst>
                                  <p:childTnLst>
                                    <p:set>
                                      <p:cBhvr>
                                        <p:cTn id="1355" dur="1" fill="hold">
                                          <p:stCondLst>
                                            <p:cond delay="0"/>
                                          </p:stCondLst>
                                        </p:cTn>
                                        <p:tgtEl>
                                          <p:spTgt spid="149"/>
                                        </p:tgtEl>
                                        <p:attrNameLst>
                                          <p:attrName>style.visibility</p:attrName>
                                        </p:attrNameLst>
                                      </p:cBhvr>
                                      <p:to>
                                        <p:strVal val="visible"/>
                                      </p:to>
                                    </p:set>
                                    <p:animEffect transition="in" filter="fade">
                                      <p:cBhvr>
                                        <p:cTn id="1356" dur="500"/>
                                        <p:tgtEl>
                                          <p:spTgt spid="149"/>
                                        </p:tgtEl>
                                      </p:cBhvr>
                                    </p:animEffect>
                                  </p:childTnLst>
                                </p:cTn>
                              </p:par>
                            </p:childTnLst>
                          </p:cTn>
                        </p:par>
                      </p:childTnLst>
                    </p:cTn>
                  </p:par>
                </p:childTnLst>
              </p:cTn>
              <p:nextCondLst>
                <p:cond evt="onClick" delay="0">
                  <p:tgtEl>
                    <p:spTgt spid="187"/>
                  </p:tgtEl>
                </p:cond>
              </p:nextCondLst>
            </p:seq>
            <p:seq concurrent="1" nextAc="seek">
              <p:cTn id="1357" restart="whenNotActive" fill="hold" evtFilter="cancelBubble" nodeType="interactiveSeq">
                <p:stCondLst>
                  <p:cond evt="onClick" delay="0">
                    <p:tgtEl>
                      <p:spTgt spid="189"/>
                    </p:tgtEl>
                  </p:cond>
                </p:stCondLst>
                <p:endSync evt="end" delay="0">
                  <p:rtn val="all"/>
                </p:endSync>
                <p:childTnLst>
                  <p:par>
                    <p:cTn id="1358" fill="hold">
                      <p:stCondLst>
                        <p:cond delay="0"/>
                      </p:stCondLst>
                      <p:childTnLst>
                        <p:par>
                          <p:cTn id="1359" fill="hold">
                            <p:stCondLst>
                              <p:cond delay="0"/>
                            </p:stCondLst>
                            <p:childTnLst>
                              <p:par>
                                <p:cTn id="1360" presetID="1" presetClass="entr" presetSubtype="0" fill="hold" grpId="0" nodeType="clickEffect">
                                  <p:stCondLst>
                                    <p:cond delay="0"/>
                                  </p:stCondLst>
                                  <p:childTnLst>
                                    <p:set>
                                      <p:cBhvr>
                                        <p:cTn id="1361" dur="1" fill="hold">
                                          <p:stCondLst>
                                            <p:cond delay="0"/>
                                          </p:stCondLst>
                                        </p:cTn>
                                        <p:tgtEl>
                                          <p:spTgt spid="195"/>
                                        </p:tgtEl>
                                        <p:attrNameLst>
                                          <p:attrName>style.visibility</p:attrName>
                                        </p:attrNameLst>
                                      </p:cBhvr>
                                      <p:to>
                                        <p:strVal val="visible"/>
                                      </p:to>
                                    </p:set>
                                  </p:childTnLst>
                                </p:cTn>
                              </p:par>
                              <p:par>
                                <p:cTn id="1362" presetID="1" presetClass="entr" presetSubtype="0" fill="hold" grpId="0" nodeType="withEffect">
                                  <p:stCondLst>
                                    <p:cond delay="0"/>
                                  </p:stCondLst>
                                  <p:childTnLst>
                                    <p:set>
                                      <p:cBhvr>
                                        <p:cTn id="1363" dur="1" fill="hold">
                                          <p:stCondLst>
                                            <p:cond delay="0"/>
                                          </p:stCondLst>
                                        </p:cTn>
                                        <p:tgtEl>
                                          <p:spTgt spid="206"/>
                                        </p:tgtEl>
                                        <p:attrNameLst>
                                          <p:attrName>style.visibility</p:attrName>
                                        </p:attrNameLst>
                                      </p:cBhvr>
                                      <p:to>
                                        <p:strVal val="visible"/>
                                      </p:to>
                                    </p:set>
                                  </p:childTnLst>
                                </p:cTn>
                              </p:par>
                              <p:par>
                                <p:cTn id="1364" presetID="10" presetClass="exit" presetSubtype="0" fill="hold" grpId="5" nodeType="withEffect">
                                  <p:stCondLst>
                                    <p:cond delay="0"/>
                                  </p:stCondLst>
                                  <p:childTnLst>
                                    <p:animEffect transition="out" filter="fade">
                                      <p:cBhvr>
                                        <p:cTn id="1365" dur="500"/>
                                        <p:tgtEl>
                                          <p:spTgt spid="211"/>
                                        </p:tgtEl>
                                      </p:cBhvr>
                                    </p:animEffect>
                                    <p:set>
                                      <p:cBhvr>
                                        <p:cTn id="1366"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89"/>
                  </p:tgtEl>
                </p:cond>
              </p:nextCondLst>
            </p:seq>
            <p:seq concurrent="1" nextAc="seek">
              <p:cTn id="1367" restart="whenNotActive" fill="hold" evtFilter="cancelBubble" nodeType="interactiveSeq">
                <p:stCondLst>
                  <p:cond evt="onClick" delay="0">
                    <p:tgtEl>
                      <p:spTgt spid="190"/>
                    </p:tgtEl>
                  </p:cond>
                </p:stCondLst>
                <p:endSync evt="end" delay="0">
                  <p:rtn val="all"/>
                </p:endSync>
                <p:childTnLst>
                  <p:par>
                    <p:cTn id="1368" fill="hold">
                      <p:stCondLst>
                        <p:cond delay="0"/>
                      </p:stCondLst>
                      <p:childTnLst>
                        <p:par>
                          <p:cTn id="1369" fill="hold">
                            <p:stCondLst>
                              <p:cond delay="0"/>
                            </p:stCondLst>
                            <p:childTnLst>
                              <p:par>
                                <p:cTn id="1370" presetID="1" presetClass="entr" presetSubtype="0" fill="hold" grpId="0" nodeType="clickEffect">
                                  <p:stCondLst>
                                    <p:cond delay="0"/>
                                  </p:stCondLst>
                                  <p:childTnLst>
                                    <p:set>
                                      <p:cBhvr>
                                        <p:cTn id="1371" dur="1" fill="hold">
                                          <p:stCondLst>
                                            <p:cond delay="0"/>
                                          </p:stCondLst>
                                        </p:cTn>
                                        <p:tgtEl>
                                          <p:spTgt spid="196"/>
                                        </p:tgtEl>
                                        <p:attrNameLst>
                                          <p:attrName>style.visibility</p:attrName>
                                        </p:attrNameLst>
                                      </p:cBhvr>
                                      <p:to>
                                        <p:strVal val="visible"/>
                                      </p:to>
                                    </p:set>
                                  </p:childTnLst>
                                </p:cTn>
                              </p:par>
                              <p:par>
                                <p:cTn id="1372" presetID="1" presetClass="entr" presetSubtype="0" fill="hold" grpId="2" nodeType="withEffect">
                                  <p:stCondLst>
                                    <p:cond delay="0"/>
                                  </p:stCondLst>
                                  <p:childTnLst>
                                    <p:set>
                                      <p:cBhvr>
                                        <p:cTn id="1373" dur="1" fill="hold">
                                          <p:stCondLst>
                                            <p:cond delay="0"/>
                                          </p:stCondLst>
                                        </p:cTn>
                                        <p:tgtEl>
                                          <p:spTgt spid="204"/>
                                        </p:tgtEl>
                                        <p:attrNameLst>
                                          <p:attrName>style.visibility</p:attrName>
                                        </p:attrNameLst>
                                      </p:cBhvr>
                                      <p:to>
                                        <p:strVal val="visible"/>
                                      </p:to>
                                    </p:set>
                                  </p:childTnLst>
                                </p:cTn>
                              </p:par>
                              <p:par>
                                <p:cTn id="1374" presetID="10" presetClass="exit" presetSubtype="0" fill="hold" grpId="4" nodeType="withEffect">
                                  <p:stCondLst>
                                    <p:cond delay="0"/>
                                  </p:stCondLst>
                                  <p:childTnLst>
                                    <p:animEffect transition="out" filter="fade">
                                      <p:cBhvr>
                                        <p:cTn id="1375" dur="500"/>
                                        <p:tgtEl>
                                          <p:spTgt spid="211"/>
                                        </p:tgtEl>
                                      </p:cBhvr>
                                    </p:animEffect>
                                    <p:set>
                                      <p:cBhvr>
                                        <p:cTn id="1376"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0"/>
                  </p:tgtEl>
                </p:cond>
              </p:nextCondLst>
            </p:seq>
            <p:seq concurrent="1" nextAc="seek">
              <p:cTn id="1377" restart="whenNotActive" fill="hold" evtFilter="cancelBubble" nodeType="interactiveSeq">
                <p:stCondLst>
                  <p:cond evt="onClick" delay="0">
                    <p:tgtEl>
                      <p:spTgt spid="191"/>
                    </p:tgtEl>
                  </p:cond>
                </p:stCondLst>
                <p:endSync evt="end" delay="0">
                  <p:rtn val="all"/>
                </p:endSync>
                <p:childTnLst>
                  <p:par>
                    <p:cTn id="1378" fill="hold">
                      <p:stCondLst>
                        <p:cond delay="0"/>
                      </p:stCondLst>
                      <p:childTnLst>
                        <p:par>
                          <p:cTn id="1379" fill="hold">
                            <p:stCondLst>
                              <p:cond delay="0"/>
                            </p:stCondLst>
                            <p:childTnLst>
                              <p:par>
                                <p:cTn id="1380" presetID="1" presetClass="entr" presetSubtype="0" fill="hold" grpId="1" nodeType="clickEffect">
                                  <p:stCondLst>
                                    <p:cond delay="0"/>
                                  </p:stCondLst>
                                  <p:childTnLst>
                                    <p:set>
                                      <p:cBhvr>
                                        <p:cTn id="1381" dur="1" fill="hold">
                                          <p:stCondLst>
                                            <p:cond delay="0"/>
                                          </p:stCondLst>
                                        </p:cTn>
                                        <p:tgtEl>
                                          <p:spTgt spid="197"/>
                                        </p:tgtEl>
                                        <p:attrNameLst>
                                          <p:attrName>style.visibility</p:attrName>
                                        </p:attrNameLst>
                                      </p:cBhvr>
                                      <p:to>
                                        <p:strVal val="visible"/>
                                      </p:to>
                                    </p:set>
                                  </p:childTnLst>
                                </p:cTn>
                              </p:par>
                              <p:par>
                                <p:cTn id="1382" presetID="1" presetClass="entr" presetSubtype="0" fill="hold" grpId="1" nodeType="withEffect">
                                  <p:stCondLst>
                                    <p:cond delay="0"/>
                                  </p:stCondLst>
                                  <p:childTnLst>
                                    <p:set>
                                      <p:cBhvr>
                                        <p:cTn id="1383" dur="1" fill="hold">
                                          <p:stCondLst>
                                            <p:cond delay="0"/>
                                          </p:stCondLst>
                                        </p:cTn>
                                        <p:tgtEl>
                                          <p:spTgt spid="204"/>
                                        </p:tgtEl>
                                        <p:attrNameLst>
                                          <p:attrName>style.visibility</p:attrName>
                                        </p:attrNameLst>
                                      </p:cBhvr>
                                      <p:to>
                                        <p:strVal val="visible"/>
                                      </p:to>
                                    </p:set>
                                  </p:childTnLst>
                                </p:cTn>
                              </p:par>
                              <p:par>
                                <p:cTn id="1384" presetID="10" presetClass="exit" presetSubtype="0" fill="hold" grpId="3" nodeType="withEffect">
                                  <p:stCondLst>
                                    <p:cond delay="0"/>
                                  </p:stCondLst>
                                  <p:childTnLst>
                                    <p:animEffect transition="out" filter="fade">
                                      <p:cBhvr>
                                        <p:cTn id="1385" dur="500"/>
                                        <p:tgtEl>
                                          <p:spTgt spid="211"/>
                                        </p:tgtEl>
                                      </p:cBhvr>
                                    </p:animEffect>
                                    <p:set>
                                      <p:cBhvr>
                                        <p:cTn id="1386"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1"/>
                  </p:tgtEl>
                </p:cond>
              </p:nextCondLst>
            </p:seq>
            <p:seq concurrent="1" nextAc="seek">
              <p:cTn id="1387" restart="whenNotActive" fill="hold" evtFilter="cancelBubble" nodeType="interactiveSeq">
                <p:stCondLst>
                  <p:cond evt="onClick" delay="0">
                    <p:tgtEl>
                      <p:spTgt spid="193"/>
                    </p:tgtEl>
                  </p:cond>
                </p:stCondLst>
                <p:endSync evt="end" delay="0">
                  <p:rtn val="all"/>
                </p:endSync>
                <p:childTnLst>
                  <p:par>
                    <p:cTn id="1388" fill="hold">
                      <p:stCondLst>
                        <p:cond delay="0"/>
                      </p:stCondLst>
                      <p:childTnLst>
                        <p:par>
                          <p:cTn id="1389" fill="hold">
                            <p:stCondLst>
                              <p:cond delay="0"/>
                            </p:stCondLst>
                            <p:childTnLst>
                              <p:par>
                                <p:cTn id="1390" presetID="1" presetClass="entr" presetSubtype="0" fill="hold" grpId="0" nodeType="clickEffect">
                                  <p:stCondLst>
                                    <p:cond delay="0"/>
                                  </p:stCondLst>
                                  <p:childTnLst>
                                    <p:set>
                                      <p:cBhvr>
                                        <p:cTn id="1391" dur="1" fill="hold">
                                          <p:stCondLst>
                                            <p:cond delay="0"/>
                                          </p:stCondLst>
                                        </p:cTn>
                                        <p:tgtEl>
                                          <p:spTgt spid="199"/>
                                        </p:tgtEl>
                                        <p:attrNameLst>
                                          <p:attrName>style.visibility</p:attrName>
                                        </p:attrNameLst>
                                      </p:cBhvr>
                                      <p:to>
                                        <p:strVal val="visible"/>
                                      </p:to>
                                    </p:set>
                                  </p:childTnLst>
                                </p:cTn>
                              </p:par>
                              <p:par>
                                <p:cTn id="1392" presetID="10" presetClass="exit" presetSubtype="0" fill="hold" grpId="2" nodeType="withEffect">
                                  <p:stCondLst>
                                    <p:cond delay="0"/>
                                  </p:stCondLst>
                                  <p:childTnLst>
                                    <p:animEffect transition="out" filter="fade">
                                      <p:cBhvr>
                                        <p:cTn id="1393" dur="500"/>
                                        <p:tgtEl>
                                          <p:spTgt spid="211"/>
                                        </p:tgtEl>
                                      </p:cBhvr>
                                    </p:animEffect>
                                    <p:set>
                                      <p:cBhvr>
                                        <p:cTn id="1394"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3"/>
                  </p:tgtEl>
                </p:cond>
              </p:nextCondLst>
            </p:seq>
            <p:seq concurrent="1" nextAc="seek">
              <p:cTn id="1395" restart="whenNotActive" fill="hold" evtFilter="cancelBubble" nodeType="interactiveSeq">
                <p:stCondLst>
                  <p:cond evt="onClick" delay="0">
                    <p:tgtEl>
                      <p:spTgt spid="194"/>
                    </p:tgtEl>
                  </p:cond>
                </p:stCondLst>
                <p:endSync evt="end" delay="0">
                  <p:rtn val="all"/>
                </p:endSync>
                <p:childTnLst>
                  <p:par>
                    <p:cTn id="1396" fill="hold">
                      <p:stCondLst>
                        <p:cond delay="0"/>
                      </p:stCondLst>
                      <p:childTnLst>
                        <p:par>
                          <p:cTn id="1397" fill="hold">
                            <p:stCondLst>
                              <p:cond delay="0"/>
                            </p:stCondLst>
                            <p:childTnLst>
                              <p:par>
                                <p:cTn id="1398" presetID="1" presetClass="entr" presetSubtype="0" fill="hold" grpId="0" nodeType="clickEffect">
                                  <p:stCondLst>
                                    <p:cond delay="0"/>
                                  </p:stCondLst>
                                  <p:childTnLst>
                                    <p:set>
                                      <p:cBhvr>
                                        <p:cTn id="1399" dur="1" fill="hold">
                                          <p:stCondLst>
                                            <p:cond delay="0"/>
                                          </p:stCondLst>
                                        </p:cTn>
                                        <p:tgtEl>
                                          <p:spTgt spid="200"/>
                                        </p:tgtEl>
                                        <p:attrNameLst>
                                          <p:attrName>style.visibility</p:attrName>
                                        </p:attrNameLst>
                                      </p:cBhvr>
                                      <p:to>
                                        <p:strVal val="visible"/>
                                      </p:to>
                                    </p:set>
                                  </p:childTnLst>
                                </p:cTn>
                              </p:par>
                              <p:par>
                                <p:cTn id="1400" presetID="1" presetClass="entr" presetSubtype="0" fill="hold" grpId="0" nodeType="withEffect">
                                  <p:stCondLst>
                                    <p:cond delay="0"/>
                                  </p:stCondLst>
                                  <p:childTnLst>
                                    <p:set>
                                      <p:cBhvr>
                                        <p:cTn id="1401" dur="1" fill="hold">
                                          <p:stCondLst>
                                            <p:cond delay="0"/>
                                          </p:stCondLst>
                                        </p:cTn>
                                        <p:tgtEl>
                                          <p:spTgt spid="204"/>
                                        </p:tgtEl>
                                        <p:attrNameLst>
                                          <p:attrName>style.visibility</p:attrName>
                                        </p:attrNameLst>
                                      </p:cBhvr>
                                      <p:to>
                                        <p:strVal val="visible"/>
                                      </p:to>
                                    </p:set>
                                  </p:childTnLst>
                                </p:cTn>
                              </p:par>
                              <p:par>
                                <p:cTn id="1402" presetID="10" presetClass="exit" presetSubtype="0" fill="hold" grpId="1" nodeType="withEffect">
                                  <p:stCondLst>
                                    <p:cond delay="0"/>
                                  </p:stCondLst>
                                  <p:childTnLst>
                                    <p:animEffect transition="out" filter="fade">
                                      <p:cBhvr>
                                        <p:cTn id="1403" dur="500"/>
                                        <p:tgtEl>
                                          <p:spTgt spid="211"/>
                                        </p:tgtEl>
                                      </p:cBhvr>
                                    </p:animEffect>
                                    <p:set>
                                      <p:cBhvr>
                                        <p:cTn id="1404"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4"/>
                  </p:tgtEl>
                </p:cond>
              </p:nextCondLst>
            </p:seq>
            <p:seq concurrent="1" nextAc="seek">
              <p:cTn id="1405" restart="whenNotActive" fill="hold" evtFilter="cancelBubble" nodeType="interactiveSeq">
                <p:stCondLst>
                  <p:cond evt="onClick" delay="0">
                    <p:tgtEl>
                      <p:spTgt spid="192"/>
                    </p:tgtEl>
                  </p:cond>
                </p:stCondLst>
                <p:endSync evt="end" delay="0">
                  <p:rtn val="all"/>
                </p:endSync>
                <p:childTnLst>
                  <p:par>
                    <p:cTn id="1406" fill="hold">
                      <p:stCondLst>
                        <p:cond delay="0"/>
                      </p:stCondLst>
                      <p:childTnLst>
                        <p:par>
                          <p:cTn id="1407" fill="hold">
                            <p:stCondLst>
                              <p:cond delay="0"/>
                            </p:stCondLst>
                            <p:childTnLst>
                              <p:par>
                                <p:cTn id="1408" presetID="1" presetClass="entr" presetSubtype="0" fill="hold" grpId="0" nodeType="clickEffect">
                                  <p:stCondLst>
                                    <p:cond delay="0"/>
                                  </p:stCondLst>
                                  <p:childTnLst>
                                    <p:set>
                                      <p:cBhvr>
                                        <p:cTn id="1409" dur="1" fill="hold">
                                          <p:stCondLst>
                                            <p:cond delay="0"/>
                                          </p:stCondLst>
                                        </p:cTn>
                                        <p:tgtEl>
                                          <p:spTgt spid="198"/>
                                        </p:tgtEl>
                                        <p:attrNameLst>
                                          <p:attrName>style.visibility</p:attrName>
                                        </p:attrNameLst>
                                      </p:cBhvr>
                                      <p:to>
                                        <p:strVal val="visible"/>
                                      </p:to>
                                    </p:set>
                                  </p:childTnLst>
                                </p:cTn>
                              </p:par>
                              <p:par>
                                <p:cTn id="1410" presetID="10" presetClass="exit" presetSubtype="0" fill="hold" grpId="0" nodeType="withEffect">
                                  <p:stCondLst>
                                    <p:cond delay="0"/>
                                  </p:stCondLst>
                                  <p:childTnLst>
                                    <p:animEffect transition="out" filter="fade">
                                      <p:cBhvr>
                                        <p:cTn id="1411" dur="500"/>
                                        <p:tgtEl>
                                          <p:spTgt spid="211"/>
                                        </p:tgtEl>
                                      </p:cBhvr>
                                    </p:animEffect>
                                    <p:set>
                                      <p:cBhvr>
                                        <p:cTn id="1412" dur="1" fill="hold">
                                          <p:stCondLst>
                                            <p:cond delay="499"/>
                                          </p:stCondLst>
                                        </p:cTn>
                                        <p:tgtEl>
                                          <p:spTgt spid="211"/>
                                        </p:tgtEl>
                                        <p:attrNameLst>
                                          <p:attrName>style.visibility</p:attrName>
                                        </p:attrNameLst>
                                      </p:cBhvr>
                                      <p:to>
                                        <p:strVal val="hidden"/>
                                      </p:to>
                                    </p:set>
                                  </p:childTnLst>
                                </p:cTn>
                              </p:par>
                            </p:childTnLst>
                          </p:cTn>
                        </p:par>
                      </p:childTnLst>
                    </p:cTn>
                  </p:par>
                </p:childTnLst>
              </p:cTn>
              <p:nextCondLst>
                <p:cond evt="onClick" delay="0">
                  <p:tgtEl>
                    <p:spTgt spid="192"/>
                  </p:tgtEl>
                </p:cond>
              </p:nextCondLst>
            </p:seq>
            <p:seq concurrent="1" nextAc="seek">
              <p:cTn id="1413" restart="whenNotActive" fill="hold" evtFilter="cancelBubble" nodeType="interactiveSeq">
                <p:stCondLst>
                  <p:cond evt="onClick" delay="0">
                    <p:tgtEl>
                      <p:spTgt spid="200"/>
                    </p:tgtEl>
                  </p:cond>
                </p:stCondLst>
                <p:endSync evt="end" delay="0">
                  <p:rtn val="all"/>
                </p:endSync>
                <p:childTnLst>
                  <p:par>
                    <p:cTn id="1414" fill="hold">
                      <p:stCondLst>
                        <p:cond delay="0"/>
                      </p:stCondLst>
                      <p:childTnLst>
                        <p:par>
                          <p:cTn id="1415" fill="hold">
                            <p:stCondLst>
                              <p:cond delay="0"/>
                            </p:stCondLst>
                            <p:childTnLst>
                              <p:par>
                                <p:cTn id="1416" presetID="1" presetClass="exit" presetSubtype="0" fill="hold" grpId="1" nodeType="clickEffect">
                                  <p:stCondLst>
                                    <p:cond delay="0"/>
                                  </p:stCondLst>
                                  <p:childTnLst>
                                    <p:set>
                                      <p:cBhvr>
                                        <p:cTn id="1417" dur="1" fill="hold">
                                          <p:stCondLst>
                                            <p:cond delay="0"/>
                                          </p:stCondLst>
                                        </p:cTn>
                                        <p:tgtEl>
                                          <p:spTgt spid="200"/>
                                        </p:tgtEl>
                                        <p:attrNameLst>
                                          <p:attrName>style.visibility</p:attrName>
                                        </p:attrNameLst>
                                      </p:cBhvr>
                                      <p:to>
                                        <p:strVal val="hidden"/>
                                      </p:to>
                                    </p:set>
                                  </p:childTnLst>
                                </p:cTn>
                              </p:par>
                              <p:par>
                                <p:cTn id="1418" presetID="1" presetClass="exit" presetSubtype="0" fill="hold" grpId="3" nodeType="withEffect">
                                  <p:stCondLst>
                                    <p:cond delay="0"/>
                                  </p:stCondLst>
                                  <p:childTnLst>
                                    <p:set>
                                      <p:cBhvr>
                                        <p:cTn id="1419" dur="1" fill="hold">
                                          <p:stCondLst>
                                            <p:cond delay="0"/>
                                          </p:stCondLst>
                                        </p:cTn>
                                        <p:tgtEl>
                                          <p:spTgt spid="204"/>
                                        </p:tgtEl>
                                        <p:attrNameLst>
                                          <p:attrName>style.visibility</p:attrName>
                                        </p:attrNameLst>
                                      </p:cBhvr>
                                      <p:to>
                                        <p:strVal val="hidden"/>
                                      </p:to>
                                    </p:set>
                                  </p:childTnLst>
                                </p:cTn>
                              </p:par>
                              <p:par>
                                <p:cTn id="1420" presetID="10" presetClass="entr" presetSubtype="0" fill="hold" grpId="6" nodeType="withEffect">
                                  <p:stCondLst>
                                    <p:cond delay="0"/>
                                  </p:stCondLst>
                                  <p:childTnLst>
                                    <p:set>
                                      <p:cBhvr>
                                        <p:cTn id="1421" dur="1" fill="hold">
                                          <p:stCondLst>
                                            <p:cond delay="0"/>
                                          </p:stCondLst>
                                        </p:cTn>
                                        <p:tgtEl>
                                          <p:spTgt spid="211"/>
                                        </p:tgtEl>
                                        <p:attrNameLst>
                                          <p:attrName>style.visibility</p:attrName>
                                        </p:attrNameLst>
                                      </p:cBhvr>
                                      <p:to>
                                        <p:strVal val="visible"/>
                                      </p:to>
                                    </p:set>
                                    <p:animEffect transition="in" filter="fade">
                                      <p:cBhvr>
                                        <p:cTn id="1422" dur="500"/>
                                        <p:tgtEl>
                                          <p:spTgt spid="211"/>
                                        </p:tgtEl>
                                      </p:cBhvr>
                                    </p:animEffect>
                                  </p:childTnLst>
                                </p:cTn>
                              </p:par>
                            </p:childTnLst>
                          </p:cTn>
                        </p:par>
                      </p:childTnLst>
                    </p:cTn>
                  </p:par>
                </p:childTnLst>
              </p:cTn>
              <p:nextCondLst>
                <p:cond evt="onClick" delay="0">
                  <p:tgtEl>
                    <p:spTgt spid="200"/>
                  </p:tgtEl>
                </p:cond>
              </p:nextCondLst>
            </p:seq>
            <p:seq concurrent="1" nextAc="seek">
              <p:cTn id="1423" restart="whenNotActive" fill="hold" evtFilter="cancelBubble" nodeType="interactiveSeq">
                <p:stCondLst>
                  <p:cond evt="onClick" delay="0">
                    <p:tgtEl>
                      <p:spTgt spid="195"/>
                    </p:tgtEl>
                  </p:cond>
                </p:stCondLst>
                <p:endSync evt="end" delay="0">
                  <p:rtn val="all"/>
                </p:endSync>
                <p:childTnLst>
                  <p:par>
                    <p:cTn id="1424" fill="hold">
                      <p:stCondLst>
                        <p:cond delay="0"/>
                      </p:stCondLst>
                      <p:childTnLst>
                        <p:par>
                          <p:cTn id="1425" fill="hold">
                            <p:stCondLst>
                              <p:cond delay="0"/>
                            </p:stCondLst>
                            <p:childTnLst>
                              <p:par>
                                <p:cTn id="1426" presetID="1" presetClass="exit" presetSubtype="0" fill="hold" grpId="1" nodeType="clickEffect">
                                  <p:stCondLst>
                                    <p:cond delay="0"/>
                                  </p:stCondLst>
                                  <p:childTnLst>
                                    <p:set>
                                      <p:cBhvr>
                                        <p:cTn id="1427" dur="1" fill="hold">
                                          <p:stCondLst>
                                            <p:cond delay="0"/>
                                          </p:stCondLst>
                                        </p:cTn>
                                        <p:tgtEl>
                                          <p:spTgt spid="195"/>
                                        </p:tgtEl>
                                        <p:attrNameLst>
                                          <p:attrName>style.visibility</p:attrName>
                                        </p:attrNameLst>
                                      </p:cBhvr>
                                      <p:to>
                                        <p:strVal val="hidden"/>
                                      </p:to>
                                    </p:set>
                                  </p:childTnLst>
                                </p:cTn>
                              </p:par>
                              <p:par>
                                <p:cTn id="1428" presetID="1" presetClass="exit" presetSubtype="0" fill="hold" grpId="1" nodeType="withEffect">
                                  <p:stCondLst>
                                    <p:cond delay="0"/>
                                  </p:stCondLst>
                                  <p:childTnLst>
                                    <p:set>
                                      <p:cBhvr>
                                        <p:cTn id="1429" dur="1" fill="hold">
                                          <p:stCondLst>
                                            <p:cond delay="0"/>
                                          </p:stCondLst>
                                        </p:cTn>
                                        <p:tgtEl>
                                          <p:spTgt spid="206"/>
                                        </p:tgtEl>
                                        <p:attrNameLst>
                                          <p:attrName>style.visibility</p:attrName>
                                        </p:attrNameLst>
                                      </p:cBhvr>
                                      <p:to>
                                        <p:strVal val="hidden"/>
                                      </p:to>
                                    </p:set>
                                  </p:childTnLst>
                                </p:cTn>
                              </p:par>
                              <p:par>
                                <p:cTn id="1430" presetID="10" presetClass="entr" presetSubtype="0" fill="hold" grpId="7" nodeType="withEffect">
                                  <p:stCondLst>
                                    <p:cond delay="0"/>
                                  </p:stCondLst>
                                  <p:childTnLst>
                                    <p:set>
                                      <p:cBhvr>
                                        <p:cTn id="1431" dur="1" fill="hold">
                                          <p:stCondLst>
                                            <p:cond delay="0"/>
                                          </p:stCondLst>
                                        </p:cTn>
                                        <p:tgtEl>
                                          <p:spTgt spid="211"/>
                                        </p:tgtEl>
                                        <p:attrNameLst>
                                          <p:attrName>style.visibility</p:attrName>
                                        </p:attrNameLst>
                                      </p:cBhvr>
                                      <p:to>
                                        <p:strVal val="visible"/>
                                      </p:to>
                                    </p:set>
                                    <p:animEffect transition="in" filter="fade">
                                      <p:cBhvr>
                                        <p:cTn id="1432" dur="500"/>
                                        <p:tgtEl>
                                          <p:spTgt spid="211"/>
                                        </p:tgtEl>
                                      </p:cBhvr>
                                    </p:animEffect>
                                  </p:childTnLst>
                                </p:cTn>
                              </p:par>
                            </p:childTnLst>
                          </p:cTn>
                        </p:par>
                      </p:childTnLst>
                    </p:cTn>
                  </p:par>
                </p:childTnLst>
              </p:cTn>
              <p:nextCondLst>
                <p:cond evt="onClick" delay="0">
                  <p:tgtEl>
                    <p:spTgt spid="195"/>
                  </p:tgtEl>
                </p:cond>
              </p:nextCondLst>
            </p:seq>
            <p:seq concurrent="1" nextAc="seek">
              <p:cTn id="1433" restart="whenNotActive" fill="hold" evtFilter="cancelBubble" nodeType="interactiveSeq">
                <p:stCondLst>
                  <p:cond evt="onClick" delay="0">
                    <p:tgtEl>
                      <p:spTgt spid="196"/>
                    </p:tgtEl>
                  </p:cond>
                </p:stCondLst>
                <p:endSync evt="end" delay="0">
                  <p:rtn val="all"/>
                </p:endSync>
                <p:childTnLst>
                  <p:par>
                    <p:cTn id="1434" fill="hold">
                      <p:stCondLst>
                        <p:cond delay="0"/>
                      </p:stCondLst>
                      <p:childTnLst>
                        <p:par>
                          <p:cTn id="1435" fill="hold">
                            <p:stCondLst>
                              <p:cond delay="0"/>
                            </p:stCondLst>
                            <p:childTnLst>
                              <p:par>
                                <p:cTn id="1436" presetID="1" presetClass="exit" presetSubtype="0" fill="hold" grpId="1" nodeType="clickEffect">
                                  <p:stCondLst>
                                    <p:cond delay="0"/>
                                  </p:stCondLst>
                                  <p:childTnLst>
                                    <p:set>
                                      <p:cBhvr>
                                        <p:cTn id="1437" dur="1" fill="hold">
                                          <p:stCondLst>
                                            <p:cond delay="0"/>
                                          </p:stCondLst>
                                        </p:cTn>
                                        <p:tgtEl>
                                          <p:spTgt spid="196"/>
                                        </p:tgtEl>
                                        <p:attrNameLst>
                                          <p:attrName>style.visibility</p:attrName>
                                        </p:attrNameLst>
                                      </p:cBhvr>
                                      <p:to>
                                        <p:strVal val="hidden"/>
                                      </p:to>
                                    </p:set>
                                  </p:childTnLst>
                                </p:cTn>
                              </p:par>
                              <p:par>
                                <p:cTn id="1438" presetID="1" presetClass="exit" presetSubtype="0" fill="hold" grpId="4" nodeType="withEffect">
                                  <p:stCondLst>
                                    <p:cond delay="0"/>
                                  </p:stCondLst>
                                  <p:childTnLst>
                                    <p:set>
                                      <p:cBhvr>
                                        <p:cTn id="1439" dur="1" fill="hold">
                                          <p:stCondLst>
                                            <p:cond delay="0"/>
                                          </p:stCondLst>
                                        </p:cTn>
                                        <p:tgtEl>
                                          <p:spTgt spid="204"/>
                                        </p:tgtEl>
                                        <p:attrNameLst>
                                          <p:attrName>style.visibility</p:attrName>
                                        </p:attrNameLst>
                                      </p:cBhvr>
                                      <p:to>
                                        <p:strVal val="hidden"/>
                                      </p:to>
                                    </p:set>
                                  </p:childTnLst>
                                </p:cTn>
                              </p:par>
                              <p:par>
                                <p:cTn id="1440" presetID="10" presetClass="entr" presetSubtype="0" fill="hold" grpId="10" nodeType="withEffect">
                                  <p:stCondLst>
                                    <p:cond delay="0"/>
                                  </p:stCondLst>
                                  <p:childTnLst>
                                    <p:set>
                                      <p:cBhvr>
                                        <p:cTn id="1441" dur="1" fill="hold">
                                          <p:stCondLst>
                                            <p:cond delay="0"/>
                                          </p:stCondLst>
                                        </p:cTn>
                                        <p:tgtEl>
                                          <p:spTgt spid="211"/>
                                        </p:tgtEl>
                                        <p:attrNameLst>
                                          <p:attrName>style.visibility</p:attrName>
                                        </p:attrNameLst>
                                      </p:cBhvr>
                                      <p:to>
                                        <p:strVal val="visible"/>
                                      </p:to>
                                    </p:set>
                                    <p:animEffect transition="in" filter="fade">
                                      <p:cBhvr>
                                        <p:cTn id="1442" dur="500"/>
                                        <p:tgtEl>
                                          <p:spTgt spid="211"/>
                                        </p:tgtEl>
                                      </p:cBhvr>
                                    </p:animEffect>
                                  </p:childTnLst>
                                </p:cTn>
                              </p:par>
                            </p:childTnLst>
                          </p:cTn>
                        </p:par>
                      </p:childTnLst>
                    </p:cTn>
                  </p:par>
                </p:childTnLst>
              </p:cTn>
              <p:nextCondLst>
                <p:cond evt="onClick" delay="0">
                  <p:tgtEl>
                    <p:spTgt spid="196"/>
                  </p:tgtEl>
                </p:cond>
              </p:nextCondLst>
            </p:seq>
            <p:seq concurrent="1" nextAc="seek">
              <p:cTn id="1443" restart="whenNotActive" fill="hold" evtFilter="cancelBubble" nodeType="interactiveSeq">
                <p:stCondLst>
                  <p:cond evt="onClick" delay="0">
                    <p:tgtEl>
                      <p:spTgt spid="197"/>
                    </p:tgtEl>
                  </p:cond>
                </p:stCondLst>
                <p:endSync evt="end" delay="0">
                  <p:rtn val="all"/>
                </p:endSync>
                <p:childTnLst>
                  <p:par>
                    <p:cTn id="1444" fill="hold">
                      <p:stCondLst>
                        <p:cond delay="0"/>
                      </p:stCondLst>
                      <p:childTnLst>
                        <p:par>
                          <p:cTn id="1445" fill="hold">
                            <p:stCondLst>
                              <p:cond delay="0"/>
                            </p:stCondLst>
                            <p:childTnLst>
                              <p:par>
                                <p:cTn id="1446" presetID="1" presetClass="exit" presetSubtype="0" fill="hold" grpId="0" nodeType="clickEffect">
                                  <p:stCondLst>
                                    <p:cond delay="0"/>
                                  </p:stCondLst>
                                  <p:childTnLst>
                                    <p:set>
                                      <p:cBhvr>
                                        <p:cTn id="1447" dur="1" fill="hold">
                                          <p:stCondLst>
                                            <p:cond delay="0"/>
                                          </p:stCondLst>
                                        </p:cTn>
                                        <p:tgtEl>
                                          <p:spTgt spid="197"/>
                                        </p:tgtEl>
                                        <p:attrNameLst>
                                          <p:attrName>style.visibility</p:attrName>
                                        </p:attrNameLst>
                                      </p:cBhvr>
                                      <p:to>
                                        <p:strVal val="hidden"/>
                                      </p:to>
                                    </p:set>
                                  </p:childTnLst>
                                </p:cTn>
                              </p:par>
                              <p:par>
                                <p:cTn id="1448" presetID="1" presetClass="exit" presetSubtype="0" fill="hold" grpId="5" nodeType="withEffect">
                                  <p:stCondLst>
                                    <p:cond delay="0"/>
                                  </p:stCondLst>
                                  <p:childTnLst>
                                    <p:set>
                                      <p:cBhvr>
                                        <p:cTn id="1449" dur="1" fill="hold">
                                          <p:stCondLst>
                                            <p:cond delay="0"/>
                                          </p:stCondLst>
                                        </p:cTn>
                                        <p:tgtEl>
                                          <p:spTgt spid="204"/>
                                        </p:tgtEl>
                                        <p:attrNameLst>
                                          <p:attrName>style.visibility</p:attrName>
                                        </p:attrNameLst>
                                      </p:cBhvr>
                                      <p:to>
                                        <p:strVal val="hidden"/>
                                      </p:to>
                                    </p:set>
                                  </p:childTnLst>
                                </p:cTn>
                              </p:par>
                              <p:par>
                                <p:cTn id="1450" presetID="10" presetClass="entr" presetSubtype="0" fill="hold" grpId="9" nodeType="withEffect">
                                  <p:stCondLst>
                                    <p:cond delay="0"/>
                                  </p:stCondLst>
                                  <p:childTnLst>
                                    <p:set>
                                      <p:cBhvr>
                                        <p:cTn id="1451" dur="1" fill="hold">
                                          <p:stCondLst>
                                            <p:cond delay="0"/>
                                          </p:stCondLst>
                                        </p:cTn>
                                        <p:tgtEl>
                                          <p:spTgt spid="211"/>
                                        </p:tgtEl>
                                        <p:attrNameLst>
                                          <p:attrName>style.visibility</p:attrName>
                                        </p:attrNameLst>
                                      </p:cBhvr>
                                      <p:to>
                                        <p:strVal val="visible"/>
                                      </p:to>
                                    </p:set>
                                    <p:animEffect transition="in" filter="fade">
                                      <p:cBhvr>
                                        <p:cTn id="1452" dur="500"/>
                                        <p:tgtEl>
                                          <p:spTgt spid="211"/>
                                        </p:tgtEl>
                                      </p:cBhvr>
                                    </p:animEffect>
                                  </p:childTnLst>
                                </p:cTn>
                              </p:par>
                            </p:childTnLst>
                          </p:cTn>
                        </p:par>
                      </p:childTnLst>
                    </p:cTn>
                  </p:par>
                </p:childTnLst>
              </p:cTn>
              <p:nextCondLst>
                <p:cond evt="onClick" delay="0">
                  <p:tgtEl>
                    <p:spTgt spid="197"/>
                  </p:tgtEl>
                </p:cond>
              </p:nextCondLst>
            </p:seq>
            <p:seq concurrent="1" nextAc="seek">
              <p:cTn id="1453" restart="whenNotActive" fill="hold" evtFilter="cancelBubble" nodeType="interactiveSeq">
                <p:stCondLst>
                  <p:cond evt="onClick" delay="0">
                    <p:tgtEl>
                      <p:spTgt spid="198"/>
                    </p:tgtEl>
                  </p:cond>
                </p:stCondLst>
                <p:endSync evt="end" delay="0">
                  <p:rtn val="all"/>
                </p:endSync>
                <p:childTnLst>
                  <p:par>
                    <p:cTn id="1454" fill="hold">
                      <p:stCondLst>
                        <p:cond delay="0"/>
                      </p:stCondLst>
                      <p:childTnLst>
                        <p:par>
                          <p:cTn id="1455" fill="hold">
                            <p:stCondLst>
                              <p:cond delay="0"/>
                            </p:stCondLst>
                            <p:childTnLst>
                              <p:par>
                                <p:cTn id="1456" presetID="1" presetClass="exit" presetSubtype="0" fill="hold" grpId="1" nodeType="clickEffect">
                                  <p:stCondLst>
                                    <p:cond delay="0"/>
                                  </p:stCondLst>
                                  <p:childTnLst>
                                    <p:set>
                                      <p:cBhvr>
                                        <p:cTn id="1457" dur="1" fill="hold">
                                          <p:stCondLst>
                                            <p:cond delay="0"/>
                                          </p:stCondLst>
                                        </p:cTn>
                                        <p:tgtEl>
                                          <p:spTgt spid="198"/>
                                        </p:tgtEl>
                                        <p:attrNameLst>
                                          <p:attrName>style.visibility</p:attrName>
                                        </p:attrNameLst>
                                      </p:cBhvr>
                                      <p:to>
                                        <p:strVal val="hidden"/>
                                      </p:to>
                                    </p:set>
                                  </p:childTnLst>
                                </p:cTn>
                              </p:par>
                              <p:par>
                                <p:cTn id="1458" presetID="10" presetClass="entr" presetSubtype="0" fill="hold" grpId="11" nodeType="withEffect">
                                  <p:stCondLst>
                                    <p:cond delay="0"/>
                                  </p:stCondLst>
                                  <p:childTnLst>
                                    <p:set>
                                      <p:cBhvr>
                                        <p:cTn id="1459" dur="1" fill="hold">
                                          <p:stCondLst>
                                            <p:cond delay="0"/>
                                          </p:stCondLst>
                                        </p:cTn>
                                        <p:tgtEl>
                                          <p:spTgt spid="211"/>
                                        </p:tgtEl>
                                        <p:attrNameLst>
                                          <p:attrName>style.visibility</p:attrName>
                                        </p:attrNameLst>
                                      </p:cBhvr>
                                      <p:to>
                                        <p:strVal val="visible"/>
                                      </p:to>
                                    </p:set>
                                    <p:animEffect transition="in" filter="fade">
                                      <p:cBhvr>
                                        <p:cTn id="1460" dur="500"/>
                                        <p:tgtEl>
                                          <p:spTgt spid="211"/>
                                        </p:tgtEl>
                                      </p:cBhvr>
                                    </p:animEffect>
                                  </p:childTnLst>
                                </p:cTn>
                              </p:par>
                            </p:childTnLst>
                          </p:cTn>
                        </p:par>
                      </p:childTnLst>
                    </p:cTn>
                  </p:par>
                </p:childTnLst>
              </p:cTn>
              <p:nextCondLst>
                <p:cond evt="onClick" delay="0">
                  <p:tgtEl>
                    <p:spTgt spid="198"/>
                  </p:tgtEl>
                </p:cond>
              </p:nextCondLst>
            </p:seq>
            <p:seq concurrent="1" nextAc="seek">
              <p:cTn id="1461" restart="whenNotActive" fill="hold" evtFilter="cancelBubble" nodeType="interactiveSeq">
                <p:stCondLst>
                  <p:cond evt="onClick" delay="0">
                    <p:tgtEl>
                      <p:spTgt spid="199"/>
                    </p:tgtEl>
                  </p:cond>
                </p:stCondLst>
                <p:endSync evt="end" delay="0">
                  <p:rtn val="all"/>
                </p:endSync>
                <p:childTnLst>
                  <p:par>
                    <p:cTn id="1462" fill="hold">
                      <p:stCondLst>
                        <p:cond delay="0"/>
                      </p:stCondLst>
                      <p:childTnLst>
                        <p:par>
                          <p:cTn id="1463" fill="hold">
                            <p:stCondLst>
                              <p:cond delay="0"/>
                            </p:stCondLst>
                            <p:childTnLst>
                              <p:par>
                                <p:cTn id="1464" presetID="1" presetClass="exit" presetSubtype="0" fill="hold" grpId="1" nodeType="clickEffect">
                                  <p:stCondLst>
                                    <p:cond delay="0"/>
                                  </p:stCondLst>
                                  <p:childTnLst>
                                    <p:set>
                                      <p:cBhvr>
                                        <p:cTn id="1465" dur="1" fill="hold">
                                          <p:stCondLst>
                                            <p:cond delay="0"/>
                                          </p:stCondLst>
                                        </p:cTn>
                                        <p:tgtEl>
                                          <p:spTgt spid="199"/>
                                        </p:tgtEl>
                                        <p:attrNameLst>
                                          <p:attrName>style.visibility</p:attrName>
                                        </p:attrNameLst>
                                      </p:cBhvr>
                                      <p:to>
                                        <p:strVal val="hidden"/>
                                      </p:to>
                                    </p:set>
                                  </p:childTnLst>
                                </p:cTn>
                              </p:par>
                              <p:par>
                                <p:cTn id="1466" presetID="10" presetClass="entr" presetSubtype="0" fill="hold" grpId="8" nodeType="withEffect">
                                  <p:stCondLst>
                                    <p:cond delay="0"/>
                                  </p:stCondLst>
                                  <p:childTnLst>
                                    <p:set>
                                      <p:cBhvr>
                                        <p:cTn id="1467" dur="1" fill="hold">
                                          <p:stCondLst>
                                            <p:cond delay="0"/>
                                          </p:stCondLst>
                                        </p:cTn>
                                        <p:tgtEl>
                                          <p:spTgt spid="211"/>
                                        </p:tgtEl>
                                        <p:attrNameLst>
                                          <p:attrName>style.visibility</p:attrName>
                                        </p:attrNameLst>
                                      </p:cBhvr>
                                      <p:to>
                                        <p:strVal val="visible"/>
                                      </p:to>
                                    </p:set>
                                    <p:animEffect transition="in" filter="fade">
                                      <p:cBhvr>
                                        <p:cTn id="1468" dur="500"/>
                                        <p:tgtEl>
                                          <p:spTgt spid="211"/>
                                        </p:tgtEl>
                                      </p:cBhvr>
                                    </p:animEffect>
                                  </p:childTnLst>
                                </p:cTn>
                              </p:par>
                            </p:childTnLst>
                          </p:cTn>
                        </p:par>
                      </p:childTnLst>
                    </p:cTn>
                  </p:par>
                </p:childTnLst>
              </p:cTn>
              <p:nextCondLst>
                <p:cond evt="onClick" delay="0">
                  <p:tgtEl>
                    <p:spTgt spid="199"/>
                  </p:tgtEl>
                </p:cond>
              </p:nextCondLst>
            </p:seq>
            <p:seq concurrent="1" nextAc="seek">
              <p:cTn id="1469" restart="whenNotActive" fill="hold" evtFilter="cancelBubble" nodeType="interactiveSeq">
                <p:stCondLst>
                  <p:cond evt="onClick" delay="0">
                    <p:tgtEl>
                      <p:spTgt spid="213"/>
                    </p:tgtEl>
                  </p:cond>
                </p:stCondLst>
                <p:endSync evt="end" delay="0">
                  <p:rtn val="all"/>
                </p:endSync>
                <p:childTnLst>
                  <p:par>
                    <p:cTn id="1470" fill="hold">
                      <p:stCondLst>
                        <p:cond delay="0"/>
                      </p:stCondLst>
                      <p:childTnLst>
                        <p:par>
                          <p:cTn id="1471" fill="hold">
                            <p:stCondLst>
                              <p:cond delay="0"/>
                            </p:stCondLst>
                            <p:childTnLst>
                              <p:par>
                                <p:cTn id="1472" presetID="1" presetClass="entr" presetSubtype="0" fill="hold" grpId="0" nodeType="clickEffect">
                                  <p:stCondLst>
                                    <p:cond delay="0"/>
                                  </p:stCondLst>
                                  <p:childTnLst>
                                    <p:set>
                                      <p:cBhvr>
                                        <p:cTn id="1473" dur="1" fill="hold">
                                          <p:stCondLst>
                                            <p:cond delay="0"/>
                                          </p:stCondLst>
                                        </p:cTn>
                                        <p:tgtEl>
                                          <p:spTgt spid="219"/>
                                        </p:tgtEl>
                                        <p:attrNameLst>
                                          <p:attrName>style.visibility</p:attrName>
                                        </p:attrNameLst>
                                      </p:cBhvr>
                                      <p:to>
                                        <p:strVal val="visible"/>
                                      </p:to>
                                    </p:set>
                                  </p:childTnLst>
                                </p:cTn>
                              </p:par>
                              <p:par>
                                <p:cTn id="1474" presetID="1" presetClass="entr" presetSubtype="0" fill="hold" grpId="2" nodeType="withEffect">
                                  <p:stCondLst>
                                    <p:cond delay="0"/>
                                  </p:stCondLst>
                                  <p:childTnLst>
                                    <p:set>
                                      <p:cBhvr>
                                        <p:cTn id="1475" dur="1" fill="hold">
                                          <p:stCondLst>
                                            <p:cond delay="0"/>
                                          </p:stCondLst>
                                        </p:cTn>
                                        <p:tgtEl>
                                          <p:spTgt spid="203"/>
                                        </p:tgtEl>
                                        <p:attrNameLst>
                                          <p:attrName>style.visibility</p:attrName>
                                        </p:attrNameLst>
                                      </p:cBhvr>
                                      <p:to>
                                        <p:strVal val="visible"/>
                                      </p:to>
                                    </p:set>
                                  </p:childTnLst>
                                </p:cTn>
                              </p:par>
                              <p:par>
                                <p:cTn id="1476" presetID="10" presetClass="exit" presetSubtype="0" fill="hold" grpId="0" nodeType="withEffect">
                                  <p:stCondLst>
                                    <p:cond delay="0"/>
                                  </p:stCondLst>
                                  <p:childTnLst>
                                    <p:animEffect transition="out" filter="fade">
                                      <p:cBhvr>
                                        <p:cTn id="1477" dur="500"/>
                                        <p:tgtEl>
                                          <p:spTgt spid="212"/>
                                        </p:tgtEl>
                                      </p:cBhvr>
                                    </p:animEffect>
                                    <p:set>
                                      <p:cBhvr>
                                        <p:cTn id="1478"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3"/>
                  </p:tgtEl>
                </p:cond>
              </p:nextCondLst>
            </p:seq>
            <p:seq concurrent="1" nextAc="seek">
              <p:cTn id="1479" restart="whenNotActive" fill="hold" evtFilter="cancelBubble" nodeType="interactiveSeq">
                <p:stCondLst>
                  <p:cond evt="onClick" delay="0">
                    <p:tgtEl>
                      <p:spTgt spid="214"/>
                    </p:tgtEl>
                  </p:cond>
                </p:stCondLst>
                <p:endSync evt="end" delay="0">
                  <p:rtn val="all"/>
                </p:endSync>
                <p:childTnLst>
                  <p:par>
                    <p:cTn id="1480" fill="hold">
                      <p:stCondLst>
                        <p:cond delay="0"/>
                      </p:stCondLst>
                      <p:childTnLst>
                        <p:par>
                          <p:cTn id="1481" fill="hold">
                            <p:stCondLst>
                              <p:cond delay="0"/>
                            </p:stCondLst>
                            <p:childTnLst>
                              <p:par>
                                <p:cTn id="1482" presetID="1" presetClass="entr" presetSubtype="0" fill="hold" grpId="0" nodeType="clickEffect">
                                  <p:stCondLst>
                                    <p:cond delay="0"/>
                                  </p:stCondLst>
                                  <p:childTnLst>
                                    <p:set>
                                      <p:cBhvr>
                                        <p:cTn id="1483" dur="1" fill="hold">
                                          <p:stCondLst>
                                            <p:cond delay="0"/>
                                          </p:stCondLst>
                                        </p:cTn>
                                        <p:tgtEl>
                                          <p:spTgt spid="220"/>
                                        </p:tgtEl>
                                        <p:attrNameLst>
                                          <p:attrName>style.visibility</p:attrName>
                                        </p:attrNameLst>
                                      </p:cBhvr>
                                      <p:to>
                                        <p:strVal val="visible"/>
                                      </p:to>
                                    </p:set>
                                  </p:childTnLst>
                                </p:cTn>
                              </p:par>
                              <p:par>
                                <p:cTn id="1484" presetID="1" presetClass="entr" presetSubtype="0" fill="hold" grpId="0" nodeType="withEffect">
                                  <p:stCondLst>
                                    <p:cond delay="0"/>
                                  </p:stCondLst>
                                  <p:childTnLst>
                                    <p:set>
                                      <p:cBhvr>
                                        <p:cTn id="1485" dur="1" fill="hold">
                                          <p:stCondLst>
                                            <p:cond delay="0"/>
                                          </p:stCondLst>
                                        </p:cTn>
                                        <p:tgtEl>
                                          <p:spTgt spid="203"/>
                                        </p:tgtEl>
                                        <p:attrNameLst>
                                          <p:attrName>style.visibility</p:attrName>
                                        </p:attrNameLst>
                                      </p:cBhvr>
                                      <p:to>
                                        <p:strVal val="visible"/>
                                      </p:to>
                                    </p:set>
                                  </p:childTnLst>
                                </p:cTn>
                              </p:par>
                              <p:par>
                                <p:cTn id="1486" presetID="10" presetClass="exit" presetSubtype="0" fill="hold" grpId="1" nodeType="withEffect">
                                  <p:stCondLst>
                                    <p:cond delay="0"/>
                                  </p:stCondLst>
                                  <p:childTnLst>
                                    <p:animEffect transition="out" filter="fade">
                                      <p:cBhvr>
                                        <p:cTn id="1487" dur="500"/>
                                        <p:tgtEl>
                                          <p:spTgt spid="212"/>
                                        </p:tgtEl>
                                      </p:cBhvr>
                                    </p:animEffect>
                                    <p:set>
                                      <p:cBhvr>
                                        <p:cTn id="1488"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4"/>
                  </p:tgtEl>
                </p:cond>
              </p:nextCondLst>
            </p:seq>
            <p:seq concurrent="1" nextAc="seek">
              <p:cTn id="1489" restart="whenNotActive" fill="hold" evtFilter="cancelBubble" nodeType="interactiveSeq">
                <p:stCondLst>
                  <p:cond evt="onClick" delay="0">
                    <p:tgtEl>
                      <p:spTgt spid="215"/>
                    </p:tgtEl>
                  </p:cond>
                </p:stCondLst>
                <p:endSync evt="end" delay="0">
                  <p:rtn val="all"/>
                </p:endSync>
                <p:childTnLst>
                  <p:par>
                    <p:cTn id="1490" fill="hold">
                      <p:stCondLst>
                        <p:cond delay="0"/>
                      </p:stCondLst>
                      <p:childTnLst>
                        <p:par>
                          <p:cTn id="1491" fill="hold">
                            <p:stCondLst>
                              <p:cond delay="0"/>
                            </p:stCondLst>
                            <p:childTnLst>
                              <p:par>
                                <p:cTn id="1492" presetID="1" presetClass="entr" presetSubtype="0" fill="hold" grpId="0" nodeType="clickEffect">
                                  <p:stCondLst>
                                    <p:cond delay="0"/>
                                  </p:stCondLst>
                                  <p:childTnLst>
                                    <p:set>
                                      <p:cBhvr>
                                        <p:cTn id="1493" dur="1" fill="hold">
                                          <p:stCondLst>
                                            <p:cond delay="0"/>
                                          </p:stCondLst>
                                        </p:cTn>
                                        <p:tgtEl>
                                          <p:spTgt spid="221"/>
                                        </p:tgtEl>
                                        <p:attrNameLst>
                                          <p:attrName>style.visibility</p:attrName>
                                        </p:attrNameLst>
                                      </p:cBhvr>
                                      <p:to>
                                        <p:strVal val="visible"/>
                                      </p:to>
                                    </p:set>
                                  </p:childTnLst>
                                </p:cTn>
                              </p:par>
                              <p:par>
                                <p:cTn id="1494" presetID="1" presetClass="entr" presetSubtype="0" fill="hold" grpId="0" nodeType="withEffect">
                                  <p:stCondLst>
                                    <p:cond delay="0"/>
                                  </p:stCondLst>
                                  <p:childTnLst>
                                    <p:set>
                                      <p:cBhvr>
                                        <p:cTn id="1495" dur="1" fill="hold">
                                          <p:stCondLst>
                                            <p:cond delay="0"/>
                                          </p:stCondLst>
                                        </p:cTn>
                                        <p:tgtEl>
                                          <p:spTgt spid="205"/>
                                        </p:tgtEl>
                                        <p:attrNameLst>
                                          <p:attrName>style.visibility</p:attrName>
                                        </p:attrNameLst>
                                      </p:cBhvr>
                                      <p:to>
                                        <p:strVal val="visible"/>
                                      </p:to>
                                    </p:set>
                                  </p:childTnLst>
                                </p:cTn>
                              </p:par>
                              <p:par>
                                <p:cTn id="1496" presetID="10" presetClass="exit" presetSubtype="0" fill="hold" grpId="2" nodeType="withEffect">
                                  <p:stCondLst>
                                    <p:cond delay="0"/>
                                  </p:stCondLst>
                                  <p:childTnLst>
                                    <p:animEffect transition="out" filter="fade">
                                      <p:cBhvr>
                                        <p:cTn id="1497" dur="500"/>
                                        <p:tgtEl>
                                          <p:spTgt spid="212"/>
                                        </p:tgtEl>
                                      </p:cBhvr>
                                    </p:animEffect>
                                    <p:set>
                                      <p:cBhvr>
                                        <p:cTn id="1498"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5"/>
                  </p:tgtEl>
                </p:cond>
              </p:nextCondLst>
            </p:seq>
            <p:seq concurrent="1" nextAc="seek">
              <p:cTn id="1499" restart="whenNotActive" fill="hold" evtFilter="cancelBubble" nodeType="interactiveSeq">
                <p:stCondLst>
                  <p:cond evt="onClick" delay="0">
                    <p:tgtEl>
                      <p:spTgt spid="217"/>
                    </p:tgtEl>
                  </p:cond>
                </p:stCondLst>
                <p:endSync evt="end" delay="0">
                  <p:rtn val="all"/>
                </p:endSync>
                <p:childTnLst>
                  <p:par>
                    <p:cTn id="1500" fill="hold">
                      <p:stCondLst>
                        <p:cond delay="0"/>
                      </p:stCondLst>
                      <p:childTnLst>
                        <p:par>
                          <p:cTn id="1501" fill="hold">
                            <p:stCondLst>
                              <p:cond delay="0"/>
                            </p:stCondLst>
                            <p:childTnLst>
                              <p:par>
                                <p:cTn id="1502" presetID="1" presetClass="entr" presetSubtype="0" fill="hold" grpId="0" nodeType="clickEffect">
                                  <p:stCondLst>
                                    <p:cond delay="0"/>
                                  </p:stCondLst>
                                  <p:childTnLst>
                                    <p:set>
                                      <p:cBhvr>
                                        <p:cTn id="1503" dur="1" fill="hold">
                                          <p:stCondLst>
                                            <p:cond delay="0"/>
                                          </p:stCondLst>
                                        </p:cTn>
                                        <p:tgtEl>
                                          <p:spTgt spid="223"/>
                                        </p:tgtEl>
                                        <p:attrNameLst>
                                          <p:attrName>style.visibility</p:attrName>
                                        </p:attrNameLst>
                                      </p:cBhvr>
                                      <p:to>
                                        <p:strVal val="visible"/>
                                      </p:to>
                                    </p:set>
                                  </p:childTnLst>
                                </p:cTn>
                              </p:par>
                              <p:par>
                                <p:cTn id="1504" presetID="10" presetClass="exit" presetSubtype="0" fill="hold" grpId="9" nodeType="withEffect">
                                  <p:stCondLst>
                                    <p:cond delay="0"/>
                                  </p:stCondLst>
                                  <p:childTnLst>
                                    <p:animEffect transition="out" filter="fade">
                                      <p:cBhvr>
                                        <p:cTn id="1505" dur="500"/>
                                        <p:tgtEl>
                                          <p:spTgt spid="212"/>
                                        </p:tgtEl>
                                      </p:cBhvr>
                                    </p:animEffect>
                                    <p:set>
                                      <p:cBhvr>
                                        <p:cTn id="1506"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7"/>
                  </p:tgtEl>
                </p:cond>
              </p:nextCondLst>
            </p:seq>
            <p:seq concurrent="1" nextAc="seek">
              <p:cTn id="1507" restart="whenNotActive" fill="hold" evtFilter="cancelBubble" nodeType="interactiveSeq">
                <p:stCondLst>
                  <p:cond evt="onClick" delay="0">
                    <p:tgtEl>
                      <p:spTgt spid="218"/>
                    </p:tgtEl>
                  </p:cond>
                </p:stCondLst>
                <p:endSync evt="end" delay="0">
                  <p:rtn val="all"/>
                </p:endSync>
                <p:childTnLst>
                  <p:par>
                    <p:cTn id="1508" fill="hold">
                      <p:stCondLst>
                        <p:cond delay="0"/>
                      </p:stCondLst>
                      <p:childTnLst>
                        <p:par>
                          <p:cTn id="1509" fill="hold">
                            <p:stCondLst>
                              <p:cond delay="0"/>
                            </p:stCondLst>
                            <p:childTnLst>
                              <p:par>
                                <p:cTn id="1510" presetID="1" presetClass="entr" presetSubtype="0" fill="hold" grpId="0" nodeType="clickEffect">
                                  <p:stCondLst>
                                    <p:cond delay="0"/>
                                  </p:stCondLst>
                                  <p:childTnLst>
                                    <p:set>
                                      <p:cBhvr>
                                        <p:cTn id="1511" dur="1" fill="hold">
                                          <p:stCondLst>
                                            <p:cond delay="0"/>
                                          </p:stCondLst>
                                        </p:cTn>
                                        <p:tgtEl>
                                          <p:spTgt spid="224"/>
                                        </p:tgtEl>
                                        <p:attrNameLst>
                                          <p:attrName>style.visibility</p:attrName>
                                        </p:attrNameLst>
                                      </p:cBhvr>
                                      <p:to>
                                        <p:strVal val="visible"/>
                                      </p:to>
                                    </p:set>
                                  </p:childTnLst>
                                </p:cTn>
                              </p:par>
                              <p:par>
                                <p:cTn id="1512" presetID="1" presetClass="entr" presetSubtype="0" fill="hold" grpId="1" nodeType="withEffect">
                                  <p:stCondLst>
                                    <p:cond delay="0"/>
                                  </p:stCondLst>
                                  <p:childTnLst>
                                    <p:set>
                                      <p:cBhvr>
                                        <p:cTn id="1513" dur="1" fill="hold">
                                          <p:stCondLst>
                                            <p:cond delay="0"/>
                                          </p:stCondLst>
                                        </p:cTn>
                                        <p:tgtEl>
                                          <p:spTgt spid="203"/>
                                        </p:tgtEl>
                                        <p:attrNameLst>
                                          <p:attrName>style.visibility</p:attrName>
                                        </p:attrNameLst>
                                      </p:cBhvr>
                                      <p:to>
                                        <p:strVal val="visible"/>
                                      </p:to>
                                    </p:set>
                                  </p:childTnLst>
                                </p:cTn>
                              </p:par>
                              <p:par>
                                <p:cTn id="1514" presetID="10" presetClass="exit" presetSubtype="0" fill="hold" grpId="10" nodeType="withEffect">
                                  <p:stCondLst>
                                    <p:cond delay="0"/>
                                  </p:stCondLst>
                                  <p:childTnLst>
                                    <p:animEffect transition="out" filter="fade">
                                      <p:cBhvr>
                                        <p:cTn id="1515" dur="500"/>
                                        <p:tgtEl>
                                          <p:spTgt spid="212"/>
                                        </p:tgtEl>
                                      </p:cBhvr>
                                    </p:animEffect>
                                    <p:set>
                                      <p:cBhvr>
                                        <p:cTn id="1516"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8"/>
                  </p:tgtEl>
                </p:cond>
              </p:nextCondLst>
            </p:seq>
            <p:seq concurrent="1" nextAc="seek">
              <p:cTn id="1517" restart="whenNotActive" fill="hold" evtFilter="cancelBubble" nodeType="interactiveSeq">
                <p:stCondLst>
                  <p:cond evt="onClick" delay="0">
                    <p:tgtEl>
                      <p:spTgt spid="216"/>
                    </p:tgtEl>
                  </p:cond>
                </p:stCondLst>
                <p:endSync evt="end" delay="0">
                  <p:rtn val="all"/>
                </p:endSync>
                <p:childTnLst>
                  <p:par>
                    <p:cTn id="1518" fill="hold">
                      <p:stCondLst>
                        <p:cond delay="0"/>
                      </p:stCondLst>
                      <p:childTnLst>
                        <p:par>
                          <p:cTn id="1519" fill="hold">
                            <p:stCondLst>
                              <p:cond delay="0"/>
                            </p:stCondLst>
                            <p:childTnLst>
                              <p:par>
                                <p:cTn id="1520" presetID="1" presetClass="entr" presetSubtype="0" fill="hold" grpId="0" nodeType="clickEffect">
                                  <p:stCondLst>
                                    <p:cond delay="0"/>
                                  </p:stCondLst>
                                  <p:childTnLst>
                                    <p:set>
                                      <p:cBhvr>
                                        <p:cTn id="1521" dur="1" fill="hold">
                                          <p:stCondLst>
                                            <p:cond delay="0"/>
                                          </p:stCondLst>
                                        </p:cTn>
                                        <p:tgtEl>
                                          <p:spTgt spid="222"/>
                                        </p:tgtEl>
                                        <p:attrNameLst>
                                          <p:attrName>style.visibility</p:attrName>
                                        </p:attrNameLst>
                                      </p:cBhvr>
                                      <p:to>
                                        <p:strVal val="visible"/>
                                      </p:to>
                                    </p:set>
                                  </p:childTnLst>
                                </p:cTn>
                              </p:par>
                              <p:par>
                                <p:cTn id="1522" presetID="10" presetClass="exit" presetSubtype="0" fill="hold" grpId="11" nodeType="withEffect">
                                  <p:stCondLst>
                                    <p:cond delay="0"/>
                                  </p:stCondLst>
                                  <p:childTnLst>
                                    <p:animEffect transition="out" filter="fade">
                                      <p:cBhvr>
                                        <p:cTn id="1523" dur="500"/>
                                        <p:tgtEl>
                                          <p:spTgt spid="212"/>
                                        </p:tgtEl>
                                      </p:cBhvr>
                                    </p:animEffect>
                                    <p:set>
                                      <p:cBhvr>
                                        <p:cTn id="1524" dur="1" fill="hold">
                                          <p:stCondLst>
                                            <p:cond delay="499"/>
                                          </p:stCondLst>
                                        </p:cTn>
                                        <p:tgtEl>
                                          <p:spTgt spid="212"/>
                                        </p:tgtEl>
                                        <p:attrNameLst>
                                          <p:attrName>style.visibility</p:attrName>
                                        </p:attrNameLst>
                                      </p:cBhvr>
                                      <p:to>
                                        <p:strVal val="hidden"/>
                                      </p:to>
                                    </p:set>
                                  </p:childTnLst>
                                </p:cTn>
                              </p:par>
                            </p:childTnLst>
                          </p:cTn>
                        </p:par>
                      </p:childTnLst>
                    </p:cTn>
                  </p:par>
                </p:childTnLst>
              </p:cTn>
              <p:nextCondLst>
                <p:cond evt="onClick" delay="0">
                  <p:tgtEl>
                    <p:spTgt spid="216"/>
                  </p:tgtEl>
                </p:cond>
              </p:nextCondLst>
            </p:seq>
            <p:seq concurrent="1" nextAc="seek">
              <p:cTn id="1525" restart="whenNotActive" fill="hold" evtFilter="cancelBubble" nodeType="interactiveSeq">
                <p:stCondLst>
                  <p:cond evt="onClick" delay="0">
                    <p:tgtEl>
                      <p:spTgt spid="224"/>
                    </p:tgtEl>
                  </p:cond>
                </p:stCondLst>
                <p:endSync evt="end" delay="0">
                  <p:rtn val="all"/>
                </p:endSync>
                <p:childTnLst>
                  <p:par>
                    <p:cTn id="1526" fill="hold">
                      <p:stCondLst>
                        <p:cond delay="0"/>
                      </p:stCondLst>
                      <p:childTnLst>
                        <p:par>
                          <p:cTn id="1527" fill="hold">
                            <p:stCondLst>
                              <p:cond delay="0"/>
                            </p:stCondLst>
                            <p:childTnLst>
                              <p:par>
                                <p:cTn id="1528" presetID="1" presetClass="exit" presetSubtype="0" fill="hold" grpId="1" nodeType="clickEffect">
                                  <p:stCondLst>
                                    <p:cond delay="0"/>
                                  </p:stCondLst>
                                  <p:childTnLst>
                                    <p:set>
                                      <p:cBhvr>
                                        <p:cTn id="1529" dur="1" fill="hold">
                                          <p:stCondLst>
                                            <p:cond delay="0"/>
                                          </p:stCondLst>
                                        </p:cTn>
                                        <p:tgtEl>
                                          <p:spTgt spid="224"/>
                                        </p:tgtEl>
                                        <p:attrNameLst>
                                          <p:attrName>style.visibility</p:attrName>
                                        </p:attrNameLst>
                                      </p:cBhvr>
                                      <p:to>
                                        <p:strVal val="hidden"/>
                                      </p:to>
                                    </p:set>
                                  </p:childTnLst>
                                </p:cTn>
                              </p:par>
                              <p:par>
                                <p:cTn id="1530" presetID="1" presetClass="exit" presetSubtype="0" fill="hold" grpId="3" nodeType="withEffect">
                                  <p:stCondLst>
                                    <p:cond delay="0"/>
                                  </p:stCondLst>
                                  <p:childTnLst>
                                    <p:set>
                                      <p:cBhvr>
                                        <p:cTn id="1531" dur="1" fill="hold">
                                          <p:stCondLst>
                                            <p:cond delay="0"/>
                                          </p:stCondLst>
                                        </p:cTn>
                                        <p:tgtEl>
                                          <p:spTgt spid="203"/>
                                        </p:tgtEl>
                                        <p:attrNameLst>
                                          <p:attrName>style.visibility</p:attrName>
                                        </p:attrNameLst>
                                      </p:cBhvr>
                                      <p:to>
                                        <p:strVal val="hidden"/>
                                      </p:to>
                                    </p:set>
                                  </p:childTnLst>
                                </p:cTn>
                              </p:par>
                              <p:par>
                                <p:cTn id="1532" presetID="10" presetClass="entr" presetSubtype="0" fill="hold" grpId="3" nodeType="withEffect">
                                  <p:stCondLst>
                                    <p:cond delay="0"/>
                                  </p:stCondLst>
                                  <p:childTnLst>
                                    <p:set>
                                      <p:cBhvr>
                                        <p:cTn id="1533" dur="1" fill="hold">
                                          <p:stCondLst>
                                            <p:cond delay="0"/>
                                          </p:stCondLst>
                                        </p:cTn>
                                        <p:tgtEl>
                                          <p:spTgt spid="212"/>
                                        </p:tgtEl>
                                        <p:attrNameLst>
                                          <p:attrName>style.visibility</p:attrName>
                                        </p:attrNameLst>
                                      </p:cBhvr>
                                      <p:to>
                                        <p:strVal val="visible"/>
                                      </p:to>
                                    </p:set>
                                    <p:animEffect transition="in" filter="fade">
                                      <p:cBhvr>
                                        <p:cTn id="1534" dur="500"/>
                                        <p:tgtEl>
                                          <p:spTgt spid="212"/>
                                        </p:tgtEl>
                                      </p:cBhvr>
                                    </p:animEffect>
                                  </p:childTnLst>
                                </p:cTn>
                              </p:par>
                            </p:childTnLst>
                          </p:cTn>
                        </p:par>
                      </p:childTnLst>
                    </p:cTn>
                  </p:par>
                </p:childTnLst>
              </p:cTn>
              <p:nextCondLst>
                <p:cond evt="onClick" delay="0">
                  <p:tgtEl>
                    <p:spTgt spid="224"/>
                  </p:tgtEl>
                </p:cond>
              </p:nextCondLst>
            </p:seq>
            <p:seq concurrent="1" nextAc="seek">
              <p:cTn id="1535" restart="whenNotActive" fill="hold" evtFilter="cancelBubble" nodeType="interactiveSeq">
                <p:stCondLst>
                  <p:cond evt="onClick" delay="0">
                    <p:tgtEl>
                      <p:spTgt spid="219"/>
                    </p:tgtEl>
                  </p:cond>
                </p:stCondLst>
                <p:endSync evt="end" delay="0">
                  <p:rtn val="all"/>
                </p:endSync>
                <p:childTnLst>
                  <p:par>
                    <p:cTn id="1536" fill="hold">
                      <p:stCondLst>
                        <p:cond delay="0"/>
                      </p:stCondLst>
                      <p:childTnLst>
                        <p:par>
                          <p:cTn id="1537" fill="hold">
                            <p:stCondLst>
                              <p:cond delay="0"/>
                            </p:stCondLst>
                            <p:childTnLst>
                              <p:par>
                                <p:cTn id="1538" presetID="1" presetClass="exit" presetSubtype="0" fill="hold" grpId="1" nodeType="clickEffect">
                                  <p:stCondLst>
                                    <p:cond delay="0"/>
                                  </p:stCondLst>
                                  <p:childTnLst>
                                    <p:set>
                                      <p:cBhvr>
                                        <p:cTn id="1539" dur="1" fill="hold">
                                          <p:stCondLst>
                                            <p:cond delay="0"/>
                                          </p:stCondLst>
                                        </p:cTn>
                                        <p:tgtEl>
                                          <p:spTgt spid="219"/>
                                        </p:tgtEl>
                                        <p:attrNameLst>
                                          <p:attrName>style.visibility</p:attrName>
                                        </p:attrNameLst>
                                      </p:cBhvr>
                                      <p:to>
                                        <p:strVal val="hidden"/>
                                      </p:to>
                                    </p:set>
                                  </p:childTnLst>
                                </p:cTn>
                              </p:par>
                              <p:par>
                                <p:cTn id="1540" presetID="1" presetClass="exit" presetSubtype="0" fill="hold" grpId="4" nodeType="withEffect">
                                  <p:stCondLst>
                                    <p:cond delay="0"/>
                                  </p:stCondLst>
                                  <p:childTnLst>
                                    <p:set>
                                      <p:cBhvr>
                                        <p:cTn id="1541" dur="1" fill="hold">
                                          <p:stCondLst>
                                            <p:cond delay="0"/>
                                          </p:stCondLst>
                                        </p:cTn>
                                        <p:tgtEl>
                                          <p:spTgt spid="203"/>
                                        </p:tgtEl>
                                        <p:attrNameLst>
                                          <p:attrName>style.visibility</p:attrName>
                                        </p:attrNameLst>
                                      </p:cBhvr>
                                      <p:to>
                                        <p:strVal val="hidden"/>
                                      </p:to>
                                    </p:set>
                                  </p:childTnLst>
                                </p:cTn>
                              </p:par>
                              <p:par>
                                <p:cTn id="1542" presetID="10" presetClass="entr" presetSubtype="0" fill="hold" grpId="4" nodeType="withEffect">
                                  <p:stCondLst>
                                    <p:cond delay="0"/>
                                  </p:stCondLst>
                                  <p:childTnLst>
                                    <p:set>
                                      <p:cBhvr>
                                        <p:cTn id="1543" dur="1" fill="hold">
                                          <p:stCondLst>
                                            <p:cond delay="0"/>
                                          </p:stCondLst>
                                        </p:cTn>
                                        <p:tgtEl>
                                          <p:spTgt spid="212"/>
                                        </p:tgtEl>
                                        <p:attrNameLst>
                                          <p:attrName>style.visibility</p:attrName>
                                        </p:attrNameLst>
                                      </p:cBhvr>
                                      <p:to>
                                        <p:strVal val="visible"/>
                                      </p:to>
                                    </p:set>
                                    <p:animEffect transition="in" filter="fade">
                                      <p:cBhvr>
                                        <p:cTn id="1544" dur="500"/>
                                        <p:tgtEl>
                                          <p:spTgt spid="212"/>
                                        </p:tgtEl>
                                      </p:cBhvr>
                                    </p:animEffect>
                                  </p:childTnLst>
                                </p:cTn>
                              </p:par>
                            </p:childTnLst>
                          </p:cTn>
                        </p:par>
                      </p:childTnLst>
                    </p:cTn>
                  </p:par>
                </p:childTnLst>
              </p:cTn>
              <p:nextCondLst>
                <p:cond evt="onClick" delay="0">
                  <p:tgtEl>
                    <p:spTgt spid="219"/>
                  </p:tgtEl>
                </p:cond>
              </p:nextCondLst>
            </p:seq>
            <p:seq concurrent="1" nextAc="seek">
              <p:cTn id="1545" restart="whenNotActive" fill="hold" evtFilter="cancelBubble" nodeType="interactiveSeq">
                <p:stCondLst>
                  <p:cond evt="onClick" delay="0">
                    <p:tgtEl>
                      <p:spTgt spid="220"/>
                    </p:tgtEl>
                  </p:cond>
                </p:stCondLst>
                <p:endSync evt="end" delay="0">
                  <p:rtn val="all"/>
                </p:endSync>
                <p:childTnLst>
                  <p:par>
                    <p:cTn id="1546" fill="hold">
                      <p:stCondLst>
                        <p:cond delay="0"/>
                      </p:stCondLst>
                      <p:childTnLst>
                        <p:par>
                          <p:cTn id="1547" fill="hold">
                            <p:stCondLst>
                              <p:cond delay="0"/>
                            </p:stCondLst>
                            <p:childTnLst>
                              <p:par>
                                <p:cTn id="1548" presetID="1" presetClass="exit" presetSubtype="0" fill="hold" grpId="1" nodeType="clickEffect">
                                  <p:stCondLst>
                                    <p:cond delay="0"/>
                                  </p:stCondLst>
                                  <p:childTnLst>
                                    <p:set>
                                      <p:cBhvr>
                                        <p:cTn id="1549" dur="1" fill="hold">
                                          <p:stCondLst>
                                            <p:cond delay="0"/>
                                          </p:stCondLst>
                                        </p:cTn>
                                        <p:tgtEl>
                                          <p:spTgt spid="220"/>
                                        </p:tgtEl>
                                        <p:attrNameLst>
                                          <p:attrName>style.visibility</p:attrName>
                                        </p:attrNameLst>
                                      </p:cBhvr>
                                      <p:to>
                                        <p:strVal val="hidden"/>
                                      </p:to>
                                    </p:set>
                                  </p:childTnLst>
                                </p:cTn>
                              </p:par>
                              <p:par>
                                <p:cTn id="1550" presetID="1" presetClass="exit" presetSubtype="0" fill="hold" grpId="5" nodeType="withEffect">
                                  <p:stCondLst>
                                    <p:cond delay="0"/>
                                  </p:stCondLst>
                                  <p:childTnLst>
                                    <p:set>
                                      <p:cBhvr>
                                        <p:cTn id="1551" dur="1" fill="hold">
                                          <p:stCondLst>
                                            <p:cond delay="0"/>
                                          </p:stCondLst>
                                        </p:cTn>
                                        <p:tgtEl>
                                          <p:spTgt spid="203"/>
                                        </p:tgtEl>
                                        <p:attrNameLst>
                                          <p:attrName>style.visibility</p:attrName>
                                        </p:attrNameLst>
                                      </p:cBhvr>
                                      <p:to>
                                        <p:strVal val="hidden"/>
                                      </p:to>
                                    </p:set>
                                  </p:childTnLst>
                                </p:cTn>
                              </p:par>
                              <p:par>
                                <p:cTn id="1552" presetID="10" presetClass="entr" presetSubtype="0" fill="hold" grpId="5" nodeType="withEffect">
                                  <p:stCondLst>
                                    <p:cond delay="0"/>
                                  </p:stCondLst>
                                  <p:childTnLst>
                                    <p:set>
                                      <p:cBhvr>
                                        <p:cTn id="1553" dur="1" fill="hold">
                                          <p:stCondLst>
                                            <p:cond delay="0"/>
                                          </p:stCondLst>
                                        </p:cTn>
                                        <p:tgtEl>
                                          <p:spTgt spid="212"/>
                                        </p:tgtEl>
                                        <p:attrNameLst>
                                          <p:attrName>style.visibility</p:attrName>
                                        </p:attrNameLst>
                                      </p:cBhvr>
                                      <p:to>
                                        <p:strVal val="visible"/>
                                      </p:to>
                                    </p:set>
                                    <p:animEffect transition="in" filter="fade">
                                      <p:cBhvr>
                                        <p:cTn id="1554" dur="500"/>
                                        <p:tgtEl>
                                          <p:spTgt spid="212"/>
                                        </p:tgtEl>
                                      </p:cBhvr>
                                    </p:animEffect>
                                  </p:childTnLst>
                                </p:cTn>
                              </p:par>
                            </p:childTnLst>
                          </p:cTn>
                        </p:par>
                      </p:childTnLst>
                    </p:cTn>
                  </p:par>
                </p:childTnLst>
              </p:cTn>
              <p:nextCondLst>
                <p:cond evt="onClick" delay="0">
                  <p:tgtEl>
                    <p:spTgt spid="220"/>
                  </p:tgtEl>
                </p:cond>
              </p:nextCondLst>
            </p:seq>
            <p:seq concurrent="1" nextAc="seek">
              <p:cTn id="1555" restart="whenNotActive" fill="hold" evtFilter="cancelBubble" nodeType="interactiveSeq">
                <p:stCondLst>
                  <p:cond evt="onClick" delay="0">
                    <p:tgtEl>
                      <p:spTgt spid="221"/>
                    </p:tgtEl>
                  </p:cond>
                </p:stCondLst>
                <p:endSync evt="end" delay="0">
                  <p:rtn val="all"/>
                </p:endSync>
                <p:childTnLst>
                  <p:par>
                    <p:cTn id="1556" fill="hold">
                      <p:stCondLst>
                        <p:cond delay="0"/>
                      </p:stCondLst>
                      <p:childTnLst>
                        <p:par>
                          <p:cTn id="1557" fill="hold">
                            <p:stCondLst>
                              <p:cond delay="0"/>
                            </p:stCondLst>
                            <p:childTnLst>
                              <p:par>
                                <p:cTn id="1558" presetID="1" presetClass="exit" presetSubtype="0" fill="hold" grpId="1" nodeType="clickEffect">
                                  <p:stCondLst>
                                    <p:cond delay="0"/>
                                  </p:stCondLst>
                                  <p:childTnLst>
                                    <p:set>
                                      <p:cBhvr>
                                        <p:cTn id="1559" dur="1" fill="hold">
                                          <p:stCondLst>
                                            <p:cond delay="0"/>
                                          </p:stCondLst>
                                        </p:cTn>
                                        <p:tgtEl>
                                          <p:spTgt spid="221"/>
                                        </p:tgtEl>
                                        <p:attrNameLst>
                                          <p:attrName>style.visibility</p:attrName>
                                        </p:attrNameLst>
                                      </p:cBhvr>
                                      <p:to>
                                        <p:strVal val="hidden"/>
                                      </p:to>
                                    </p:set>
                                  </p:childTnLst>
                                </p:cTn>
                              </p:par>
                              <p:par>
                                <p:cTn id="1560" presetID="1" presetClass="exit" presetSubtype="0" fill="hold" grpId="1" nodeType="withEffect">
                                  <p:stCondLst>
                                    <p:cond delay="0"/>
                                  </p:stCondLst>
                                  <p:childTnLst>
                                    <p:set>
                                      <p:cBhvr>
                                        <p:cTn id="1561" dur="1" fill="hold">
                                          <p:stCondLst>
                                            <p:cond delay="0"/>
                                          </p:stCondLst>
                                        </p:cTn>
                                        <p:tgtEl>
                                          <p:spTgt spid="205"/>
                                        </p:tgtEl>
                                        <p:attrNameLst>
                                          <p:attrName>style.visibility</p:attrName>
                                        </p:attrNameLst>
                                      </p:cBhvr>
                                      <p:to>
                                        <p:strVal val="hidden"/>
                                      </p:to>
                                    </p:set>
                                  </p:childTnLst>
                                </p:cTn>
                              </p:par>
                              <p:par>
                                <p:cTn id="1562" presetID="10" presetClass="entr" presetSubtype="0" fill="hold" grpId="6" nodeType="withEffect">
                                  <p:stCondLst>
                                    <p:cond delay="0"/>
                                  </p:stCondLst>
                                  <p:childTnLst>
                                    <p:set>
                                      <p:cBhvr>
                                        <p:cTn id="1563" dur="1" fill="hold">
                                          <p:stCondLst>
                                            <p:cond delay="0"/>
                                          </p:stCondLst>
                                        </p:cTn>
                                        <p:tgtEl>
                                          <p:spTgt spid="212"/>
                                        </p:tgtEl>
                                        <p:attrNameLst>
                                          <p:attrName>style.visibility</p:attrName>
                                        </p:attrNameLst>
                                      </p:cBhvr>
                                      <p:to>
                                        <p:strVal val="visible"/>
                                      </p:to>
                                    </p:set>
                                    <p:animEffect transition="in" filter="fade">
                                      <p:cBhvr>
                                        <p:cTn id="1564" dur="500"/>
                                        <p:tgtEl>
                                          <p:spTgt spid="212"/>
                                        </p:tgtEl>
                                      </p:cBhvr>
                                    </p:animEffect>
                                  </p:childTnLst>
                                </p:cTn>
                              </p:par>
                            </p:childTnLst>
                          </p:cTn>
                        </p:par>
                      </p:childTnLst>
                    </p:cTn>
                  </p:par>
                </p:childTnLst>
              </p:cTn>
              <p:nextCondLst>
                <p:cond evt="onClick" delay="0">
                  <p:tgtEl>
                    <p:spTgt spid="221"/>
                  </p:tgtEl>
                </p:cond>
              </p:nextCondLst>
            </p:seq>
            <p:seq concurrent="1" nextAc="seek">
              <p:cTn id="1565" restart="whenNotActive" fill="hold" evtFilter="cancelBubble" nodeType="interactiveSeq">
                <p:stCondLst>
                  <p:cond evt="onClick" delay="0">
                    <p:tgtEl>
                      <p:spTgt spid="222"/>
                    </p:tgtEl>
                  </p:cond>
                </p:stCondLst>
                <p:endSync evt="end" delay="0">
                  <p:rtn val="all"/>
                </p:endSync>
                <p:childTnLst>
                  <p:par>
                    <p:cTn id="1566" fill="hold">
                      <p:stCondLst>
                        <p:cond delay="0"/>
                      </p:stCondLst>
                      <p:childTnLst>
                        <p:par>
                          <p:cTn id="1567" fill="hold">
                            <p:stCondLst>
                              <p:cond delay="0"/>
                            </p:stCondLst>
                            <p:childTnLst>
                              <p:par>
                                <p:cTn id="1568" presetID="1" presetClass="exit" presetSubtype="0" fill="hold" grpId="1" nodeType="clickEffect">
                                  <p:stCondLst>
                                    <p:cond delay="0"/>
                                  </p:stCondLst>
                                  <p:childTnLst>
                                    <p:set>
                                      <p:cBhvr>
                                        <p:cTn id="1569" dur="1" fill="hold">
                                          <p:stCondLst>
                                            <p:cond delay="0"/>
                                          </p:stCondLst>
                                        </p:cTn>
                                        <p:tgtEl>
                                          <p:spTgt spid="222"/>
                                        </p:tgtEl>
                                        <p:attrNameLst>
                                          <p:attrName>style.visibility</p:attrName>
                                        </p:attrNameLst>
                                      </p:cBhvr>
                                      <p:to>
                                        <p:strVal val="hidden"/>
                                      </p:to>
                                    </p:set>
                                  </p:childTnLst>
                                </p:cTn>
                              </p:par>
                              <p:par>
                                <p:cTn id="1570" presetID="10" presetClass="entr" presetSubtype="0" fill="hold" grpId="8" nodeType="withEffect">
                                  <p:stCondLst>
                                    <p:cond delay="0"/>
                                  </p:stCondLst>
                                  <p:childTnLst>
                                    <p:set>
                                      <p:cBhvr>
                                        <p:cTn id="1571" dur="1" fill="hold">
                                          <p:stCondLst>
                                            <p:cond delay="0"/>
                                          </p:stCondLst>
                                        </p:cTn>
                                        <p:tgtEl>
                                          <p:spTgt spid="212"/>
                                        </p:tgtEl>
                                        <p:attrNameLst>
                                          <p:attrName>style.visibility</p:attrName>
                                        </p:attrNameLst>
                                      </p:cBhvr>
                                      <p:to>
                                        <p:strVal val="visible"/>
                                      </p:to>
                                    </p:set>
                                    <p:animEffect transition="in" filter="fade">
                                      <p:cBhvr>
                                        <p:cTn id="1572" dur="500"/>
                                        <p:tgtEl>
                                          <p:spTgt spid="212"/>
                                        </p:tgtEl>
                                      </p:cBhvr>
                                    </p:animEffect>
                                  </p:childTnLst>
                                </p:cTn>
                              </p:par>
                            </p:childTnLst>
                          </p:cTn>
                        </p:par>
                      </p:childTnLst>
                    </p:cTn>
                  </p:par>
                </p:childTnLst>
              </p:cTn>
              <p:nextCondLst>
                <p:cond evt="onClick" delay="0">
                  <p:tgtEl>
                    <p:spTgt spid="222"/>
                  </p:tgtEl>
                </p:cond>
              </p:nextCondLst>
            </p:seq>
            <p:seq concurrent="1" nextAc="seek">
              <p:cTn id="1573" restart="whenNotActive" fill="hold" evtFilter="cancelBubble" nodeType="interactiveSeq">
                <p:stCondLst>
                  <p:cond evt="onClick" delay="0">
                    <p:tgtEl>
                      <p:spTgt spid="223"/>
                    </p:tgtEl>
                  </p:cond>
                </p:stCondLst>
                <p:endSync evt="end" delay="0">
                  <p:rtn val="all"/>
                </p:endSync>
                <p:childTnLst>
                  <p:par>
                    <p:cTn id="1574" fill="hold">
                      <p:stCondLst>
                        <p:cond delay="0"/>
                      </p:stCondLst>
                      <p:childTnLst>
                        <p:par>
                          <p:cTn id="1575" fill="hold">
                            <p:stCondLst>
                              <p:cond delay="0"/>
                            </p:stCondLst>
                            <p:childTnLst>
                              <p:par>
                                <p:cTn id="1576" presetID="1" presetClass="exit" presetSubtype="0" fill="hold" grpId="1" nodeType="clickEffect">
                                  <p:stCondLst>
                                    <p:cond delay="0"/>
                                  </p:stCondLst>
                                  <p:childTnLst>
                                    <p:set>
                                      <p:cBhvr>
                                        <p:cTn id="1577" dur="1" fill="hold">
                                          <p:stCondLst>
                                            <p:cond delay="0"/>
                                          </p:stCondLst>
                                        </p:cTn>
                                        <p:tgtEl>
                                          <p:spTgt spid="223"/>
                                        </p:tgtEl>
                                        <p:attrNameLst>
                                          <p:attrName>style.visibility</p:attrName>
                                        </p:attrNameLst>
                                      </p:cBhvr>
                                      <p:to>
                                        <p:strVal val="hidden"/>
                                      </p:to>
                                    </p:set>
                                  </p:childTnLst>
                                </p:cTn>
                              </p:par>
                              <p:par>
                                <p:cTn id="1578" presetID="10" presetClass="entr" presetSubtype="0" fill="hold" grpId="7" nodeType="withEffect">
                                  <p:stCondLst>
                                    <p:cond delay="0"/>
                                  </p:stCondLst>
                                  <p:childTnLst>
                                    <p:set>
                                      <p:cBhvr>
                                        <p:cTn id="1579" dur="1" fill="hold">
                                          <p:stCondLst>
                                            <p:cond delay="0"/>
                                          </p:stCondLst>
                                        </p:cTn>
                                        <p:tgtEl>
                                          <p:spTgt spid="212"/>
                                        </p:tgtEl>
                                        <p:attrNameLst>
                                          <p:attrName>style.visibility</p:attrName>
                                        </p:attrNameLst>
                                      </p:cBhvr>
                                      <p:to>
                                        <p:strVal val="visible"/>
                                      </p:to>
                                    </p:set>
                                    <p:animEffect transition="in" filter="fade">
                                      <p:cBhvr>
                                        <p:cTn id="1580" dur="500"/>
                                        <p:tgtEl>
                                          <p:spTgt spid="212"/>
                                        </p:tgtEl>
                                      </p:cBhvr>
                                    </p:animEffect>
                                  </p:childTnLst>
                                </p:cTn>
                              </p:par>
                            </p:childTnLst>
                          </p:cTn>
                        </p:par>
                      </p:childTnLst>
                    </p:cTn>
                  </p:par>
                </p:childTnLst>
              </p:cTn>
              <p:nextCondLst>
                <p:cond evt="onClick" delay="0">
                  <p:tgtEl>
                    <p:spTgt spid="223"/>
                  </p:tgtEl>
                </p:cond>
              </p:nextCondLst>
            </p:seq>
            <p:seq concurrent="1" nextAc="seek">
              <p:cTn id="1581" restart="whenNotActive" fill="hold" evtFilter="cancelBubble" nodeType="interactiveSeq">
                <p:stCondLst>
                  <p:cond evt="onClick" delay="0">
                    <p:tgtEl>
                      <p:spTgt spid="225"/>
                    </p:tgtEl>
                  </p:cond>
                </p:stCondLst>
                <p:endSync evt="end" delay="0">
                  <p:rtn val="all"/>
                </p:endSync>
                <p:childTnLst>
                  <p:par>
                    <p:cTn id="1582" fill="hold">
                      <p:stCondLst>
                        <p:cond delay="0"/>
                      </p:stCondLst>
                      <p:childTnLst>
                        <p:par>
                          <p:cTn id="1583" fill="hold">
                            <p:stCondLst>
                              <p:cond delay="0"/>
                            </p:stCondLst>
                            <p:childTnLst>
                              <p:par>
                                <p:cTn id="1584" presetID="1" presetClass="entr" presetSubtype="0" fill="hold" grpId="0" nodeType="clickEffect">
                                  <p:stCondLst>
                                    <p:cond delay="0"/>
                                  </p:stCondLst>
                                  <p:childTnLst>
                                    <p:set>
                                      <p:cBhvr>
                                        <p:cTn id="1585" dur="1" fill="hold">
                                          <p:stCondLst>
                                            <p:cond delay="0"/>
                                          </p:stCondLst>
                                        </p:cTn>
                                        <p:tgtEl>
                                          <p:spTgt spid="231"/>
                                        </p:tgtEl>
                                        <p:attrNameLst>
                                          <p:attrName>style.visibility</p:attrName>
                                        </p:attrNameLst>
                                      </p:cBhvr>
                                      <p:to>
                                        <p:strVal val="visible"/>
                                      </p:to>
                                    </p:set>
                                  </p:childTnLst>
                                </p:cTn>
                              </p:par>
                              <p:par>
                                <p:cTn id="1586" presetID="1" presetClass="entr" presetSubtype="0" fill="hold" grpId="0" nodeType="withEffect">
                                  <p:stCondLst>
                                    <p:cond delay="0"/>
                                  </p:stCondLst>
                                  <p:childTnLst>
                                    <p:set>
                                      <p:cBhvr>
                                        <p:cTn id="1587" dur="1" fill="hold">
                                          <p:stCondLst>
                                            <p:cond delay="0"/>
                                          </p:stCondLst>
                                        </p:cTn>
                                        <p:tgtEl>
                                          <p:spTgt spid="202"/>
                                        </p:tgtEl>
                                        <p:attrNameLst>
                                          <p:attrName>style.visibility</p:attrName>
                                        </p:attrNameLst>
                                      </p:cBhvr>
                                      <p:to>
                                        <p:strVal val="visible"/>
                                      </p:to>
                                    </p:set>
                                  </p:childTnLst>
                                </p:cTn>
                              </p:par>
                              <p:par>
                                <p:cTn id="1588" presetID="10" presetClass="exit" presetSubtype="0" fill="hold" grpId="1" nodeType="withEffect">
                                  <p:stCondLst>
                                    <p:cond delay="0"/>
                                  </p:stCondLst>
                                  <p:childTnLst>
                                    <p:animEffect transition="out" filter="fade">
                                      <p:cBhvr>
                                        <p:cTn id="1589" dur="500"/>
                                        <p:tgtEl>
                                          <p:spTgt spid="210"/>
                                        </p:tgtEl>
                                      </p:cBhvr>
                                    </p:animEffect>
                                    <p:set>
                                      <p:cBhvr>
                                        <p:cTn id="1590"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5"/>
                  </p:tgtEl>
                </p:cond>
              </p:nextCondLst>
            </p:seq>
            <p:seq concurrent="1" nextAc="seek">
              <p:cTn id="1591" restart="whenNotActive" fill="hold" evtFilter="cancelBubble" nodeType="interactiveSeq">
                <p:stCondLst>
                  <p:cond evt="onClick" delay="0">
                    <p:tgtEl>
                      <p:spTgt spid="226"/>
                    </p:tgtEl>
                  </p:cond>
                </p:stCondLst>
                <p:endSync evt="end" delay="0">
                  <p:rtn val="all"/>
                </p:endSync>
                <p:childTnLst>
                  <p:par>
                    <p:cTn id="1592" fill="hold">
                      <p:stCondLst>
                        <p:cond delay="0"/>
                      </p:stCondLst>
                      <p:childTnLst>
                        <p:par>
                          <p:cTn id="1593" fill="hold">
                            <p:stCondLst>
                              <p:cond delay="0"/>
                            </p:stCondLst>
                            <p:childTnLst>
                              <p:par>
                                <p:cTn id="1594" presetID="1" presetClass="entr" presetSubtype="0" fill="hold" grpId="0" nodeType="clickEffect">
                                  <p:stCondLst>
                                    <p:cond delay="0"/>
                                  </p:stCondLst>
                                  <p:childTnLst>
                                    <p:set>
                                      <p:cBhvr>
                                        <p:cTn id="1595" dur="1" fill="hold">
                                          <p:stCondLst>
                                            <p:cond delay="0"/>
                                          </p:stCondLst>
                                        </p:cTn>
                                        <p:tgtEl>
                                          <p:spTgt spid="232"/>
                                        </p:tgtEl>
                                        <p:attrNameLst>
                                          <p:attrName>style.visibility</p:attrName>
                                        </p:attrNameLst>
                                      </p:cBhvr>
                                      <p:to>
                                        <p:strVal val="visible"/>
                                      </p:to>
                                    </p:set>
                                  </p:childTnLst>
                                </p:cTn>
                              </p:par>
                              <p:par>
                                <p:cTn id="1596" presetID="1" presetClass="entr" presetSubtype="0" fill="hold" grpId="2" nodeType="withEffect">
                                  <p:stCondLst>
                                    <p:cond delay="0"/>
                                  </p:stCondLst>
                                  <p:childTnLst>
                                    <p:set>
                                      <p:cBhvr>
                                        <p:cTn id="1597" dur="1" fill="hold">
                                          <p:stCondLst>
                                            <p:cond delay="0"/>
                                          </p:stCondLst>
                                        </p:cTn>
                                        <p:tgtEl>
                                          <p:spTgt spid="202"/>
                                        </p:tgtEl>
                                        <p:attrNameLst>
                                          <p:attrName>style.visibility</p:attrName>
                                        </p:attrNameLst>
                                      </p:cBhvr>
                                      <p:to>
                                        <p:strVal val="visible"/>
                                      </p:to>
                                    </p:set>
                                  </p:childTnLst>
                                </p:cTn>
                              </p:par>
                              <p:par>
                                <p:cTn id="1598" presetID="10" presetClass="exit" presetSubtype="0" fill="hold" grpId="2" nodeType="withEffect">
                                  <p:stCondLst>
                                    <p:cond delay="0"/>
                                  </p:stCondLst>
                                  <p:childTnLst>
                                    <p:animEffect transition="out" filter="fade">
                                      <p:cBhvr>
                                        <p:cTn id="1599" dur="500"/>
                                        <p:tgtEl>
                                          <p:spTgt spid="210"/>
                                        </p:tgtEl>
                                      </p:cBhvr>
                                    </p:animEffect>
                                    <p:set>
                                      <p:cBhvr>
                                        <p:cTn id="1600"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6"/>
                  </p:tgtEl>
                </p:cond>
              </p:nextCondLst>
            </p:seq>
            <p:seq concurrent="1" nextAc="seek">
              <p:cTn id="1601" restart="whenNotActive" fill="hold" evtFilter="cancelBubble" nodeType="interactiveSeq">
                <p:stCondLst>
                  <p:cond evt="onClick" delay="0">
                    <p:tgtEl>
                      <p:spTgt spid="227"/>
                    </p:tgtEl>
                  </p:cond>
                </p:stCondLst>
                <p:endSync evt="end" delay="0">
                  <p:rtn val="all"/>
                </p:endSync>
                <p:childTnLst>
                  <p:par>
                    <p:cTn id="1602" fill="hold">
                      <p:stCondLst>
                        <p:cond delay="0"/>
                      </p:stCondLst>
                      <p:childTnLst>
                        <p:par>
                          <p:cTn id="1603" fill="hold">
                            <p:stCondLst>
                              <p:cond delay="0"/>
                            </p:stCondLst>
                            <p:childTnLst>
                              <p:par>
                                <p:cTn id="1604" presetID="1" presetClass="entr" presetSubtype="0" fill="hold" grpId="1" nodeType="clickEffect">
                                  <p:stCondLst>
                                    <p:cond delay="0"/>
                                  </p:stCondLst>
                                  <p:childTnLst>
                                    <p:set>
                                      <p:cBhvr>
                                        <p:cTn id="1605" dur="1" fill="hold">
                                          <p:stCondLst>
                                            <p:cond delay="0"/>
                                          </p:stCondLst>
                                        </p:cTn>
                                        <p:tgtEl>
                                          <p:spTgt spid="233"/>
                                        </p:tgtEl>
                                        <p:attrNameLst>
                                          <p:attrName>style.visibility</p:attrName>
                                        </p:attrNameLst>
                                      </p:cBhvr>
                                      <p:to>
                                        <p:strVal val="visible"/>
                                      </p:to>
                                    </p:set>
                                  </p:childTnLst>
                                </p:cTn>
                              </p:par>
                              <p:par>
                                <p:cTn id="1606" presetID="1" presetClass="entr" presetSubtype="0" fill="hold" grpId="1" nodeType="withEffect">
                                  <p:stCondLst>
                                    <p:cond delay="0"/>
                                  </p:stCondLst>
                                  <p:childTnLst>
                                    <p:set>
                                      <p:cBhvr>
                                        <p:cTn id="1607" dur="1" fill="hold">
                                          <p:stCondLst>
                                            <p:cond delay="0"/>
                                          </p:stCondLst>
                                        </p:cTn>
                                        <p:tgtEl>
                                          <p:spTgt spid="202"/>
                                        </p:tgtEl>
                                        <p:attrNameLst>
                                          <p:attrName>style.visibility</p:attrName>
                                        </p:attrNameLst>
                                      </p:cBhvr>
                                      <p:to>
                                        <p:strVal val="visible"/>
                                      </p:to>
                                    </p:set>
                                  </p:childTnLst>
                                </p:cTn>
                              </p:par>
                              <p:par>
                                <p:cTn id="1608" presetID="10" presetClass="exit" presetSubtype="0" fill="hold" grpId="5" nodeType="withEffect">
                                  <p:stCondLst>
                                    <p:cond delay="0"/>
                                  </p:stCondLst>
                                  <p:childTnLst>
                                    <p:animEffect transition="out" filter="fade">
                                      <p:cBhvr>
                                        <p:cTn id="1609" dur="500"/>
                                        <p:tgtEl>
                                          <p:spTgt spid="210"/>
                                        </p:tgtEl>
                                      </p:cBhvr>
                                    </p:animEffect>
                                    <p:set>
                                      <p:cBhvr>
                                        <p:cTn id="1610"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7"/>
                  </p:tgtEl>
                </p:cond>
              </p:nextCondLst>
            </p:seq>
            <p:seq concurrent="1" nextAc="seek">
              <p:cTn id="1611" restart="whenNotActive" fill="hold" evtFilter="cancelBubble" nodeType="interactiveSeq">
                <p:stCondLst>
                  <p:cond evt="onClick" delay="0">
                    <p:tgtEl>
                      <p:spTgt spid="229"/>
                    </p:tgtEl>
                  </p:cond>
                </p:stCondLst>
                <p:endSync evt="end" delay="0">
                  <p:rtn val="all"/>
                </p:endSync>
                <p:childTnLst>
                  <p:par>
                    <p:cTn id="1612" fill="hold">
                      <p:stCondLst>
                        <p:cond delay="0"/>
                      </p:stCondLst>
                      <p:childTnLst>
                        <p:par>
                          <p:cTn id="1613" fill="hold">
                            <p:stCondLst>
                              <p:cond delay="0"/>
                            </p:stCondLst>
                            <p:childTnLst>
                              <p:par>
                                <p:cTn id="1614" presetID="1" presetClass="entr" presetSubtype="0" fill="hold" grpId="0" nodeType="clickEffect">
                                  <p:stCondLst>
                                    <p:cond delay="0"/>
                                  </p:stCondLst>
                                  <p:childTnLst>
                                    <p:set>
                                      <p:cBhvr>
                                        <p:cTn id="1615" dur="1" fill="hold">
                                          <p:stCondLst>
                                            <p:cond delay="0"/>
                                          </p:stCondLst>
                                        </p:cTn>
                                        <p:tgtEl>
                                          <p:spTgt spid="235"/>
                                        </p:tgtEl>
                                        <p:attrNameLst>
                                          <p:attrName>style.visibility</p:attrName>
                                        </p:attrNameLst>
                                      </p:cBhvr>
                                      <p:to>
                                        <p:strVal val="visible"/>
                                      </p:to>
                                    </p:set>
                                  </p:childTnLst>
                                </p:cTn>
                              </p:par>
                              <p:par>
                                <p:cTn id="1616" presetID="10" presetClass="exit" presetSubtype="0" fill="hold" grpId="4" nodeType="withEffect">
                                  <p:stCondLst>
                                    <p:cond delay="0"/>
                                  </p:stCondLst>
                                  <p:childTnLst>
                                    <p:animEffect transition="out" filter="fade">
                                      <p:cBhvr>
                                        <p:cTn id="1617" dur="500"/>
                                        <p:tgtEl>
                                          <p:spTgt spid="210"/>
                                        </p:tgtEl>
                                      </p:cBhvr>
                                    </p:animEffect>
                                    <p:set>
                                      <p:cBhvr>
                                        <p:cTn id="161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9"/>
                  </p:tgtEl>
                </p:cond>
              </p:nextCondLst>
            </p:seq>
            <p:seq concurrent="1" nextAc="seek">
              <p:cTn id="1619" restart="whenNotActive" fill="hold" evtFilter="cancelBubble" nodeType="interactiveSeq">
                <p:stCondLst>
                  <p:cond evt="onClick" delay="0">
                    <p:tgtEl>
                      <p:spTgt spid="230"/>
                    </p:tgtEl>
                  </p:cond>
                </p:stCondLst>
                <p:endSync evt="end" delay="0">
                  <p:rtn val="all"/>
                </p:endSync>
                <p:childTnLst>
                  <p:par>
                    <p:cTn id="1620" fill="hold">
                      <p:stCondLst>
                        <p:cond delay="0"/>
                      </p:stCondLst>
                      <p:childTnLst>
                        <p:par>
                          <p:cTn id="1621" fill="hold">
                            <p:stCondLst>
                              <p:cond delay="0"/>
                            </p:stCondLst>
                            <p:childTnLst>
                              <p:par>
                                <p:cTn id="1622" presetID="1" presetClass="entr" presetSubtype="0" fill="hold" grpId="0" nodeType="clickEffect">
                                  <p:stCondLst>
                                    <p:cond delay="0"/>
                                  </p:stCondLst>
                                  <p:childTnLst>
                                    <p:set>
                                      <p:cBhvr>
                                        <p:cTn id="1623" dur="1" fill="hold">
                                          <p:stCondLst>
                                            <p:cond delay="0"/>
                                          </p:stCondLst>
                                        </p:cTn>
                                        <p:tgtEl>
                                          <p:spTgt spid="236"/>
                                        </p:tgtEl>
                                        <p:attrNameLst>
                                          <p:attrName>style.visibility</p:attrName>
                                        </p:attrNameLst>
                                      </p:cBhvr>
                                      <p:to>
                                        <p:strVal val="visible"/>
                                      </p:to>
                                    </p:set>
                                  </p:childTnLst>
                                </p:cTn>
                              </p:par>
                              <p:par>
                                <p:cTn id="1624" presetID="1" presetClass="entr" presetSubtype="0" fill="hold" grpId="0" nodeType="withEffect">
                                  <p:stCondLst>
                                    <p:cond delay="0"/>
                                  </p:stCondLst>
                                  <p:childTnLst>
                                    <p:set>
                                      <p:cBhvr>
                                        <p:cTn id="1625" dur="1" fill="hold">
                                          <p:stCondLst>
                                            <p:cond delay="0"/>
                                          </p:stCondLst>
                                        </p:cTn>
                                        <p:tgtEl>
                                          <p:spTgt spid="207"/>
                                        </p:tgtEl>
                                        <p:attrNameLst>
                                          <p:attrName>style.visibility</p:attrName>
                                        </p:attrNameLst>
                                      </p:cBhvr>
                                      <p:to>
                                        <p:strVal val="visible"/>
                                      </p:to>
                                    </p:set>
                                  </p:childTnLst>
                                </p:cTn>
                              </p:par>
                              <p:par>
                                <p:cTn id="1626" presetID="10" presetClass="exit" presetSubtype="0" fill="hold" grpId="3" nodeType="withEffect">
                                  <p:stCondLst>
                                    <p:cond delay="0"/>
                                  </p:stCondLst>
                                  <p:childTnLst>
                                    <p:animEffect transition="out" filter="fade">
                                      <p:cBhvr>
                                        <p:cTn id="1627" dur="500"/>
                                        <p:tgtEl>
                                          <p:spTgt spid="210"/>
                                        </p:tgtEl>
                                      </p:cBhvr>
                                    </p:animEffect>
                                    <p:set>
                                      <p:cBhvr>
                                        <p:cTn id="1628"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30"/>
                  </p:tgtEl>
                </p:cond>
              </p:nextCondLst>
            </p:seq>
            <p:seq concurrent="1" nextAc="seek">
              <p:cTn id="1629" restart="whenNotActive" fill="hold" evtFilter="cancelBubble" nodeType="interactiveSeq">
                <p:stCondLst>
                  <p:cond evt="onClick" delay="0">
                    <p:tgtEl>
                      <p:spTgt spid="228"/>
                    </p:tgtEl>
                  </p:cond>
                </p:stCondLst>
                <p:endSync evt="end" delay="0">
                  <p:rtn val="all"/>
                </p:endSync>
                <p:childTnLst>
                  <p:par>
                    <p:cTn id="1630" fill="hold">
                      <p:stCondLst>
                        <p:cond delay="0"/>
                      </p:stCondLst>
                      <p:childTnLst>
                        <p:par>
                          <p:cTn id="1631" fill="hold">
                            <p:stCondLst>
                              <p:cond delay="0"/>
                            </p:stCondLst>
                            <p:childTnLst>
                              <p:par>
                                <p:cTn id="1632" presetID="1" presetClass="entr" presetSubtype="0" fill="hold" grpId="0" nodeType="clickEffect">
                                  <p:stCondLst>
                                    <p:cond delay="0"/>
                                  </p:stCondLst>
                                  <p:childTnLst>
                                    <p:set>
                                      <p:cBhvr>
                                        <p:cTn id="1633" dur="1" fill="hold">
                                          <p:stCondLst>
                                            <p:cond delay="0"/>
                                          </p:stCondLst>
                                        </p:cTn>
                                        <p:tgtEl>
                                          <p:spTgt spid="234"/>
                                        </p:tgtEl>
                                        <p:attrNameLst>
                                          <p:attrName>style.visibility</p:attrName>
                                        </p:attrNameLst>
                                      </p:cBhvr>
                                      <p:to>
                                        <p:strVal val="visible"/>
                                      </p:to>
                                    </p:set>
                                  </p:childTnLst>
                                </p:cTn>
                              </p:par>
                              <p:par>
                                <p:cTn id="1634" presetID="10" presetClass="exit" presetSubtype="0" fill="hold" grpId="0" nodeType="withEffect">
                                  <p:stCondLst>
                                    <p:cond delay="0"/>
                                  </p:stCondLst>
                                  <p:childTnLst>
                                    <p:animEffect transition="out" filter="fade">
                                      <p:cBhvr>
                                        <p:cTn id="1635" dur="500"/>
                                        <p:tgtEl>
                                          <p:spTgt spid="210"/>
                                        </p:tgtEl>
                                      </p:cBhvr>
                                    </p:animEffect>
                                    <p:set>
                                      <p:cBhvr>
                                        <p:cTn id="1636" dur="1" fill="hold">
                                          <p:stCondLst>
                                            <p:cond delay="499"/>
                                          </p:stCondLst>
                                        </p:cTn>
                                        <p:tgtEl>
                                          <p:spTgt spid="210"/>
                                        </p:tgtEl>
                                        <p:attrNameLst>
                                          <p:attrName>style.visibility</p:attrName>
                                        </p:attrNameLst>
                                      </p:cBhvr>
                                      <p:to>
                                        <p:strVal val="hidden"/>
                                      </p:to>
                                    </p:set>
                                  </p:childTnLst>
                                </p:cTn>
                              </p:par>
                            </p:childTnLst>
                          </p:cTn>
                        </p:par>
                      </p:childTnLst>
                    </p:cTn>
                  </p:par>
                </p:childTnLst>
              </p:cTn>
              <p:nextCondLst>
                <p:cond evt="onClick" delay="0">
                  <p:tgtEl>
                    <p:spTgt spid="228"/>
                  </p:tgtEl>
                </p:cond>
              </p:nextCondLst>
            </p:seq>
            <p:seq concurrent="1" nextAc="seek">
              <p:cTn id="1637" restart="whenNotActive" fill="hold" evtFilter="cancelBubble" nodeType="interactiveSeq">
                <p:stCondLst>
                  <p:cond evt="onClick" delay="0">
                    <p:tgtEl>
                      <p:spTgt spid="236"/>
                    </p:tgtEl>
                  </p:cond>
                </p:stCondLst>
                <p:endSync evt="end" delay="0">
                  <p:rtn val="all"/>
                </p:endSync>
                <p:childTnLst>
                  <p:par>
                    <p:cTn id="1638" fill="hold">
                      <p:stCondLst>
                        <p:cond delay="0"/>
                      </p:stCondLst>
                      <p:childTnLst>
                        <p:par>
                          <p:cTn id="1639" fill="hold">
                            <p:stCondLst>
                              <p:cond delay="0"/>
                            </p:stCondLst>
                            <p:childTnLst>
                              <p:par>
                                <p:cTn id="1640" presetID="1" presetClass="exit" presetSubtype="0" fill="hold" grpId="1" nodeType="clickEffect">
                                  <p:stCondLst>
                                    <p:cond delay="0"/>
                                  </p:stCondLst>
                                  <p:childTnLst>
                                    <p:set>
                                      <p:cBhvr>
                                        <p:cTn id="1641" dur="1" fill="hold">
                                          <p:stCondLst>
                                            <p:cond delay="0"/>
                                          </p:stCondLst>
                                        </p:cTn>
                                        <p:tgtEl>
                                          <p:spTgt spid="236"/>
                                        </p:tgtEl>
                                        <p:attrNameLst>
                                          <p:attrName>style.visibility</p:attrName>
                                        </p:attrNameLst>
                                      </p:cBhvr>
                                      <p:to>
                                        <p:strVal val="hidden"/>
                                      </p:to>
                                    </p:set>
                                  </p:childTnLst>
                                </p:cTn>
                              </p:par>
                              <p:par>
                                <p:cTn id="1642" presetID="1" presetClass="exit" presetSubtype="0" fill="hold" grpId="1" nodeType="withEffect">
                                  <p:stCondLst>
                                    <p:cond delay="0"/>
                                  </p:stCondLst>
                                  <p:childTnLst>
                                    <p:set>
                                      <p:cBhvr>
                                        <p:cTn id="1643" dur="1" fill="hold">
                                          <p:stCondLst>
                                            <p:cond delay="0"/>
                                          </p:stCondLst>
                                        </p:cTn>
                                        <p:tgtEl>
                                          <p:spTgt spid="207"/>
                                        </p:tgtEl>
                                        <p:attrNameLst>
                                          <p:attrName>style.visibility</p:attrName>
                                        </p:attrNameLst>
                                      </p:cBhvr>
                                      <p:to>
                                        <p:strVal val="hidden"/>
                                      </p:to>
                                    </p:set>
                                  </p:childTnLst>
                                </p:cTn>
                              </p:par>
                              <p:par>
                                <p:cTn id="1644" presetID="10" presetClass="entr" presetSubtype="0" fill="hold" grpId="6" nodeType="withEffect">
                                  <p:stCondLst>
                                    <p:cond delay="0"/>
                                  </p:stCondLst>
                                  <p:childTnLst>
                                    <p:set>
                                      <p:cBhvr>
                                        <p:cTn id="1645" dur="1" fill="hold">
                                          <p:stCondLst>
                                            <p:cond delay="0"/>
                                          </p:stCondLst>
                                        </p:cTn>
                                        <p:tgtEl>
                                          <p:spTgt spid="210"/>
                                        </p:tgtEl>
                                        <p:attrNameLst>
                                          <p:attrName>style.visibility</p:attrName>
                                        </p:attrNameLst>
                                      </p:cBhvr>
                                      <p:to>
                                        <p:strVal val="visible"/>
                                      </p:to>
                                    </p:set>
                                    <p:animEffect transition="in" filter="fade">
                                      <p:cBhvr>
                                        <p:cTn id="1646" dur="500"/>
                                        <p:tgtEl>
                                          <p:spTgt spid="210"/>
                                        </p:tgtEl>
                                      </p:cBhvr>
                                    </p:animEffect>
                                  </p:childTnLst>
                                </p:cTn>
                              </p:par>
                            </p:childTnLst>
                          </p:cTn>
                        </p:par>
                      </p:childTnLst>
                    </p:cTn>
                  </p:par>
                </p:childTnLst>
              </p:cTn>
              <p:nextCondLst>
                <p:cond evt="onClick" delay="0">
                  <p:tgtEl>
                    <p:spTgt spid="236"/>
                  </p:tgtEl>
                </p:cond>
              </p:nextCondLst>
            </p:seq>
            <p:seq concurrent="1" nextAc="seek">
              <p:cTn id="1647" restart="whenNotActive" fill="hold" evtFilter="cancelBubble" nodeType="interactiveSeq">
                <p:stCondLst>
                  <p:cond evt="onClick" delay="0">
                    <p:tgtEl>
                      <p:spTgt spid="231"/>
                    </p:tgtEl>
                  </p:cond>
                </p:stCondLst>
                <p:endSync evt="end" delay="0">
                  <p:rtn val="all"/>
                </p:endSync>
                <p:childTnLst>
                  <p:par>
                    <p:cTn id="1648" fill="hold">
                      <p:stCondLst>
                        <p:cond delay="0"/>
                      </p:stCondLst>
                      <p:childTnLst>
                        <p:par>
                          <p:cTn id="1649" fill="hold">
                            <p:stCondLst>
                              <p:cond delay="0"/>
                            </p:stCondLst>
                            <p:childTnLst>
                              <p:par>
                                <p:cTn id="1650" presetID="1" presetClass="exit" presetSubtype="0" fill="hold" grpId="1" nodeType="clickEffect">
                                  <p:stCondLst>
                                    <p:cond delay="0"/>
                                  </p:stCondLst>
                                  <p:childTnLst>
                                    <p:set>
                                      <p:cBhvr>
                                        <p:cTn id="1651" dur="1" fill="hold">
                                          <p:stCondLst>
                                            <p:cond delay="0"/>
                                          </p:stCondLst>
                                        </p:cTn>
                                        <p:tgtEl>
                                          <p:spTgt spid="231"/>
                                        </p:tgtEl>
                                        <p:attrNameLst>
                                          <p:attrName>style.visibility</p:attrName>
                                        </p:attrNameLst>
                                      </p:cBhvr>
                                      <p:to>
                                        <p:strVal val="hidden"/>
                                      </p:to>
                                    </p:set>
                                  </p:childTnLst>
                                </p:cTn>
                              </p:par>
                              <p:par>
                                <p:cTn id="1652" presetID="1" presetClass="exit" presetSubtype="0" fill="hold" grpId="3" nodeType="withEffect">
                                  <p:stCondLst>
                                    <p:cond delay="0"/>
                                  </p:stCondLst>
                                  <p:childTnLst>
                                    <p:set>
                                      <p:cBhvr>
                                        <p:cTn id="1653" dur="1" fill="hold">
                                          <p:stCondLst>
                                            <p:cond delay="0"/>
                                          </p:stCondLst>
                                        </p:cTn>
                                        <p:tgtEl>
                                          <p:spTgt spid="202"/>
                                        </p:tgtEl>
                                        <p:attrNameLst>
                                          <p:attrName>style.visibility</p:attrName>
                                        </p:attrNameLst>
                                      </p:cBhvr>
                                      <p:to>
                                        <p:strVal val="hidden"/>
                                      </p:to>
                                    </p:set>
                                  </p:childTnLst>
                                </p:cTn>
                              </p:par>
                              <p:par>
                                <p:cTn id="1654" presetID="10" presetClass="entr" presetSubtype="0" fill="hold" grpId="7" nodeType="withEffect">
                                  <p:stCondLst>
                                    <p:cond delay="0"/>
                                  </p:stCondLst>
                                  <p:childTnLst>
                                    <p:set>
                                      <p:cBhvr>
                                        <p:cTn id="1655" dur="1" fill="hold">
                                          <p:stCondLst>
                                            <p:cond delay="0"/>
                                          </p:stCondLst>
                                        </p:cTn>
                                        <p:tgtEl>
                                          <p:spTgt spid="210"/>
                                        </p:tgtEl>
                                        <p:attrNameLst>
                                          <p:attrName>style.visibility</p:attrName>
                                        </p:attrNameLst>
                                      </p:cBhvr>
                                      <p:to>
                                        <p:strVal val="visible"/>
                                      </p:to>
                                    </p:set>
                                    <p:animEffect transition="in" filter="fade">
                                      <p:cBhvr>
                                        <p:cTn id="1656" dur="500"/>
                                        <p:tgtEl>
                                          <p:spTgt spid="210"/>
                                        </p:tgtEl>
                                      </p:cBhvr>
                                    </p:animEffect>
                                  </p:childTnLst>
                                </p:cTn>
                              </p:par>
                            </p:childTnLst>
                          </p:cTn>
                        </p:par>
                      </p:childTnLst>
                    </p:cTn>
                  </p:par>
                </p:childTnLst>
              </p:cTn>
              <p:nextCondLst>
                <p:cond evt="onClick" delay="0">
                  <p:tgtEl>
                    <p:spTgt spid="231"/>
                  </p:tgtEl>
                </p:cond>
              </p:nextCondLst>
            </p:seq>
            <p:seq concurrent="1" nextAc="seek">
              <p:cTn id="1657" restart="whenNotActive" fill="hold" evtFilter="cancelBubble" nodeType="interactiveSeq">
                <p:stCondLst>
                  <p:cond evt="onClick" delay="0">
                    <p:tgtEl>
                      <p:spTgt spid="232"/>
                    </p:tgtEl>
                  </p:cond>
                </p:stCondLst>
                <p:endSync evt="end" delay="0">
                  <p:rtn val="all"/>
                </p:endSync>
                <p:childTnLst>
                  <p:par>
                    <p:cTn id="1658" fill="hold">
                      <p:stCondLst>
                        <p:cond delay="0"/>
                      </p:stCondLst>
                      <p:childTnLst>
                        <p:par>
                          <p:cTn id="1659" fill="hold">
                            <p:stCondLst>
                              <p:cond delay="0"/>
                            </p:stCondLst>
                            <p:childTnLst>
                              <p:par>
                                <p:cTn id="1660" presetID="1" presetClass="exit" presetSubtype="0" fill="hold" grpId="1" nodeType="clickEffect">
                                  <p:stCondLst>
                                    <p:cond delay="0"/>
                                  </p:stCondLst>
                                  <p:childTnLst>
                                    <p:set>
                                      <p:cBhvr>
                                        <p:cTn id="1661" dur="1" fill="hold">
                                          <p:stCondLst>
                                            <p:cond delay="0"/>
                                          </p:stCondLst>
                                        </p:cTn>
                                        <p:tgtEl>
                                          <p:spTgt spid="232"/>
                                        </p:tgtEl>
                                        <p:attrNameLst>
                                          <p:attrName>style.visibility</p:attrName>
                                        </p:attrNameLst>
                                      </p:cBhvr>
                                      <p:to>
                                        <p:strVal val="hidden"/>
                                      </p:to>
                                    </p:set>
                                  </p:childTnLst>
                                </p:cTn>
                              </p:par>
                              <p:par>
                                <p:cTn id="1662" presetID="1" presetClass="exit" presetSubtype="0" fill="hold" grpId="5" nodeType="withEffect">
                                  <p:stCondLst>
                                    <p:cond delay="0"/>
                                  </p:stCondLst>
                                  <p:childTnLst>
                                    <p:set>
                                      <p:cBhvr>
                                        <p:cTn id="1663" dur="1" fill="hold">
                                          <p:stCondLst>
                                            <p:cond delay="0"/>
                                          </p:stCondLst>
                                        </p:cTn>
                                        <p:tgtEl>
                                          <p:spTgt spid="202"/>
                                        </p:tgtEl>
                                        <p:attrNameLst>
                                          <p:attrName>style.visibility</p:attrName>
                                        </p:attrNameLst>
                                      </p:cBhvr>
                                      <p:to>
                                        <p:strVal val="hidden"/>
                                      </p:to>
                                    </p:set>
                                  </p:childTnLst>
                                </p:cTn>
                              </p:par>
                              <p:par>
                                <p:cTn id="1664" presetID="10" presetClass="entr" presetSubtype="0" fill="hold" grpId="11" nodeType="withEffect">
                                  <p:stCondLst>
                                    <p:cond delay="0"/>
                                  </p:stCondLst>
                                  <p:childTnLst>
                                    <p:set>
                                      <p:cBhvr>
                                        <p:cTn id="1665" dur="1" fill="hold">
                                          <p:stCondLst>
                                            <p:cond delay="0"/>
                                          </p:stCondLst>
                                        </p:cTn>
                                        <p:tgtEl>
                                          <p:spTgt spid="210"/>
                                        </p:tgtEl>
                                        <p:attrNameLst>
                                          <p:attrName>style.visibility</p:attrName>
                                        </p:attrNameLst>
                                      </p:cBhvr>
                                      <p:to>
                                        <p:strVal val="visible"/>
                                      </p:to>
                                    </p:set>
                                    <p:animEffect transition="in" filter="fade">
                                      <p:cBhvr>
                                        <p:cTn id="1666" dur="500"/>
                                        <p:tgtEl>
                                          <p:spTgt spid="210"/>
                                        </p:tgtEl>
                                      </p:cBhvr>
                                    </p:animEffect>
                                  </p:childTnLst>
                                </p:cTn>
                              </p:par>
                            </p:childTnLst>
                          </p:cTn>
                        </p:par>
                      </p:childTnLst>
                    </p:cTn>
                  </p:par>
                </p:childTnLst>
              </p:cTn>
              <p:nextCondLst>
                <p:cond evt="onClick" delay="0">
                  <p:tgtEl>
                    <p:spTgt spid="232"/>
                  </p:tgtEl>
                </p:cond>
              </p:nextCondLst>
            </p:seq>
            <p:seq concurrent="1" nextAc="seek">
              <p:cTn id="1667" restart="whenNotActive" fill="hold" evtFilter="cancelBubble" nodeType="interactiveSeq">
                <p:stCondLst>
                  <p:cond evt="onClick" delay="0">
                    <p:tgtEl>
                      <p:spTgt spid="233"/>
                    </p:tgtEl>
                  </p:cond>
                </p:stCondLst>
                <p:endSync evt="end" delay="0">
                  <p:rtn val="all"/>
                </p:endSync>
                <p:childTnLst>
                  <p:par>
                    <p:cTn id="1668" fill="hold">
                      <p:stCondLst>
                        <p:cond delay="0"/>
                      </p:stCondLst>
                      <p:childTnLst>
                        <p:par>
                          <p:cTn id="1669" fill="hold">
                            <p:stCondLst>
                              <p:cond delay="0"/>
                            </p:stCondLst>
                            <p:childTnLst>
                              <p:par>
                                <p:cTn id="1670" presetID="1" presetClass="exit" presetSubtype="0" fill="hold" grpId="0" nodeType="clickEffect">
                                  <p:stCondLst>
                                    <p:cond delay="0"/>
                                  </p:stCondLst>
                                  <p:childTnLst>
                                    <p:set>
                                      <p:cBhvr>
                                        <p:cTn id="1671" dur="1" fill="hold">
                                          <p:stCondLst>
                                            <p:cond delay="0"/>
                                          </p:stCondLst>
                                        </p:cTn>
                                        <p:tgtEl>
                                          <p:spTgt spid="233"/>
                                        </p:tgtEl>
                                        <p:attrNameLst>
                                          <p:attrName>style.visibility</p:attrName>
                                        </p:attrNameLst>
                                      </p:cBhvr>
                                      <p:to>
                                        <p:strVal val="hidden"/>
                                      </p:to>
                                    </p:set>
                                  </p:childTnLst>
                                </p:cTn>
                              </p:par>
                              <p:par>
                                <p:cTn id="1672" presetID="1" presetClass="exit" presetSubtype="0" fill="hold" grpId="4" nodeType="withEffect">
                                  <p:stCondLst>
                                    <p:cond delay="0"/>
                                  </p:stCondLst>
                                  <p:childTnLst>
                                    <p:set>
                                      <p:cBhvr>
                                        <p:cTn id="1673" dur="1" fill="hold">
                                          <p:stCondLst>
                                            <p:cond delay="0"/>
                                          </p:stCondLst>
                                        </p:cTn>
                                        <p:tgtEl>
                                          <p:spTgt spid="202"/>
                                        </p:tgtEl>
                                        <p:attrNameLst>
                                          <p:attrName>style.visibility</p:attrName>
                                        </p:attrNameLst>
                                      </p:cBhvr>
                                      <p:to>
                                        <p:strVal val="hidden"/>
                                      </p:to>
                                    </p:set>
                                  </p:childTnLst>
                                </p:cTn>
                              </p:par>
                              <p:par>
                                <p:cTn id="1674" presetID="10" presetClass="entr" presetSubtype="0" fill="hold" grpId="10" nodeType="withEffect">
                                  <p:stCondLst>
                                    <p:cond delay="0"/>
                                  </p:stCondLst>
                                  <p:childTnLst>
                                    <p:set>
                                      <p:cBhvr>
                                        <p:cTn id="1675" dur="1" fill="hold">
                                          <p:stCondLst>
                                            <p:cond delay="0"/>
                                          </p:stCondLst>
                                        </p:cTn>
                                        <p:tgtEl>
                                          <p:spTgt spid="210"/>
                                        </p:tgtEl>
                                        <p:attrNameLst>
                                          <p:attrName>style.visibility</p:attrName>
                                        </p:attrNameLst>
                                      </p:cBhvr>
                                      <p:to>
                                        <p:strVal val="visible"/>
                                      </p:to>
                                    </p:set>
                                    <p:animEffect transition="in" filter="fade">
                                      <p:cBhvr>
                                        <p:cTn id="1676" dur="500"/>
                                        <p:tgtEl>
                                          <p:spTgt spid="210"/>
                                        </p:tgtEl>
                                      </p:cBhvr>
                                    </p:animEffect>
                                  </p:childTnLst>
                                </p:cTn>
                              </p:par>
                            </p:childTnLst>
                          </p:cTn>
                        </p:par>
                      </p:childTnLst>
                    </p:cTn>
                  </p:par>
                </p:childTnLst>
              </p:cTn>
              <p:nextCondLst>
                <p:cond evt="onClick" delay="0">
                  <p:tgtEl>
                    <p:spTgt spid="233"/>
                  </p:tgtEl>
                </p:cond>
              </p:nextCondLst>
            </p:seq>
            <p:seq concurrent="1" nextAc="seek">
              <p:cTn id="1677" restart="whenNotActive" fill="hold" evtFilter="cancelBubble" nodeType="interactiveSeq">
                <p:stCondLst>
                  <p:cond evt="onClick" delay="0">
                    <p:tgtEl>
                      <p:spTgt spid="234"/>
                    </p:tgtEl>
                  </p:cond>
                </p:stCondLst>
                <p:endSync evt="end" delay="0">
                  <p:rtn val="all"/>
                </p:endSync>
                <p:childTnLst>
                  <p:par>
                    <p:cTn id="1678" fill="hold">
                      <p:stCondLst>
                        <p:cond delay="0"/>
                      </p:stCondLst>
                      <p:childTnLst>
                        <p:par>
                          <p:cTn id="1679" fill="hold">
                            <p:stCondLst>
                              <p:cond delay="0"/>
                            </p:stCondLst>
                            <p:childTnLst>
                              <p:par>
                                <p:cTn id="1680" presetID="1" presetClass="exit" presetSubtype="0" fill="hold" grpId="1" nodeType="clickEffect">
                                  <p:stCondLst>
                                    <p:cond delay="0"/>
                                  </p:stCondLst>
                                  <p:childTnLst>
                                    <p:set>
                                      <p:cBhvr>
                                        <p:cTn id="1681" dur="1" fill="hold">
                                          <p:stCondLst>
                                            <p:cond delay="0"/>
                                          </p:stCondLst>
                                        </p:cTn>
                                        <p:tgtEl>
                                          <p:spTgt spid="234"/>
                                        </p:tgtEl>
                                        <p:attrNameLst>
                                          <p:attrName>style.visibility</p:attrName>
                                        </p:attrNameLst>
                                      </p:cBhvr>
                                      <p:to>
                                        <p:strVal val="hidden"/>
                                      </p:to>
                                    </p:set>
                                  </p:childTnLst>
                                </p:cTn>
                              </p:par>
                              <p:par>
                                <p:cTn id="1682" presetID="10" presetClass="entr" presetSubtype="0" fill="hold" grpId="9" nodeType="withEffect">
                                  <p:stCondLst>
                                    <p:cond delay="0"/>
                                  </p:stCondLst>
                                  <p:childTnLst>
                                    <p:set>
                                      <p:cBhvr>
                                        <p:cTn id="1683" dur="1" fill="hold">
                                          <p:stCondLst>
                                            <p:cond delay="0"/>
                                          </p:stCondLst>
                                        </p:cTn>
                                        <p:tgtEl>
                                          <p:spTgt spid="210"/>
                                        </p:tgtEl>
                                        <p:attrNameLst>
                                          <p:attrName>style.visibility</p:attrName>
                                        </p:attrNameLst>
                                      </p:cBhvr>
                                      <p:to>
                                        <p:strVal val="visible"/>
                                      </p:to>
                                    </p:set>
                                    <p:animEffect transition="in" filter="fade">
                                      <p:cBhvr>
                                        <p:cTn id="1684" dur="500"/>
                                        <p:tgtEl>
                                          <p:spTgt spid="210"/>
                                        </p:tgtEl>
                                      </p:cBhvr>
                                    </p:animEffect>
                                  </p:childTnLst>
                                </p:cTn>
                              </p:par>
                            </p:childTnLst>
                          </p:cTn>
                        </p:par>
                      </p:childTnLst>
                    </p:cTn>
                  </p:par>
                </p:childTnLst>
              </p:cTn>
              <p:nextCondLst>
                <p:cond evt="onClick" delay="0">
                  <p:tgtEl>
                    <p:spTgt spid="234"/>
                  </p:tgtEl>
                </p:cond>
              </p:nextCondLst>
            </p:seq>
            <p:seq concurrent="1" nextAc="seek">
              <p:cTn id="1685" restart="whenNotActive" fill="hold" evtFilter="cancelBubble" nodeType="interactiveSeq">
                <p:stCondLst>
                  <p:cond evt="onClick" delay="0">
                    <p:tgtEl>
                      <p:spTgt spid="235"/>
                    </p:tgtEl>
                  </p:cond>
                </p:stCondLst>
                <p:endSync evt="end" delay="0">
                  <p:rtn val="all"/>
                </p:endSync>
                <p:childTnLst>
                  <p:par>
                    <p:cTn id="1686" fill="hold">
                      <p:stCondLst>
                        <p:cond delay="0"/>
                      </p:stCondLst>
                      <p:childTnLst>
                        <p:par>
                          <p:cTn id="1687" fill="hold">
                            <p:stCondLst>
                              <p:cond delay="0"/>
                            </p:stCondLst>
                            <p:childTnLst>
                              <p:par>
                                <p:cTn id="1688" presetID="1" presetClass="exit" presetSubtype="0" fill="hold" grpId="1" nodeType="clickEffect">
                                  <p:stCondLst>
                                    <p:cond delay="0"/>
                                  </p:stCondLst>
                                  <p:childTnLst>
                                    <p:set>
                                      <p:cBhvr>
                                        <p:cTn id="1689" dur="1" fill="hold">
                                          <p:stCondLst>
                                            <p:cond delay="0"/>
                                          </p:stCondLst>
                                        </p:cTn>
                                        <p:tgtEl>
                                          <p:spTgt spid="235"/>
                                        </p:tgtEl>
                                        <p:attrNameLst>
                                          <p:attrName>style.visibility</p:attrName>
                                        </p:attrNameLst>
                                      </p:cBhvr>
                                      <p:to>
                                        <p:strVal val="hidden"/>
                                      </p:to>
                                    </p:set>
                                  </p:childTnLst>
                                </p:cTn>
                              </p:par>
                              <p:par>
                                <p:cTn id="1690" presetID="10" presetClass="entr" presetSubtype="0" fill="hold" grpId="8" nodeType="withEffect">
                                  <p:stCondLst>
                                    <p:cond delay="0"/>
                                  </p:stCondLst>
                                  <p:childTnLst>
                                    <p:set>
                                      <p:cBhvr>
                                        <p:cTn id="1691" dur="1" fill="hold">
                                          <p:stCondLst>
                                            <p:cond delay="0"/>
                                          </p:stCondLst>
                                        </p:cTn>
                                        <p:tgtEl>
                                          <p:spTgt spid="210"/>
                                        </p:tgtEl>
                                        <p:attrNameLst>
                                          <p:attrName>style.visibility</p:attrName>
                                        </p:attrNameLst>
                                      </p:cBhvr>
                                      <p:to>
                                        <p:strVal val="visible"/>
                                      </p:to>
                                    </p:set>
                                    <p:animEffect transition="in" filter="fade">
                                      <p:cBhvr>
                                        <p:cTn id="1692" dur="500"/>
                                        <p:tgtEl>
                                          <p:spTgt spid="210"/>
                                        </p:tgtEl>
                                      </p:cBhvr>
                                    </p:animEffect>
                                  </p:childTnLst>
                                </p:cTn>
                              </p:par>
                            </p:childTnLst>
                          </p:cTn>
                        </p:par>
                      </p:childTnLst>
                    </p:cTn>
                  </p:par>
                </p:childTnLst>
              </p:cTn>
              <p:nextCondLst>
                <p:cond evt="onClick" delay="0">
                  <p:tgtEl>
                    <p:spTgt spid="235"/>
                  </p:tgtEl>
                </p:cond>
              </p:nextCondLst>
            </p:seq>
            <p:seq concurrent="1" nextAc="seek">
              <p:cTn id="1693" restart="whenNotActive" fill="hold" evtFilter="cancelBubble" nodeType="interactiveSeq">
                <p:stCondLst>
                  <p:cond evt="onClick" delay="0">
                    <p:tgtEl>
                      <p:spTgt spid="237"/>
                    </p:tgtEl>
                  </p:cond>
                </p:stCondLst>
                <p:endSync evt="end" delay="0">
                  <p:rtn val="all"/>
                </p:endSync>
                <p:childTnLst>
                  <p:par>
                    <p:cTn id="1694" fill="hold">
                      <p:stCondLst>
                        <p:cond delay="0"/>
                      </p:stCondLst>
                      <p:childTnLst>
                        <p:par>
                          <p:cTn id="1695" fill="hold">
                            <p:stCondLst>
                              <p:cond delay="0"/>
                            </p:stCondLst>
                            <p:childTnLst>
                              <p:par>
                                <p:cTn id="1696" presetID="1" presetClass="entr" presetSubtype="0" fill="hold" grpId="0" nodeType="clickEffect">
                                  <p:stCondLst>
                                    <p:cond delay="0"/>
                                  </p:stCondLst>
                                  <p:childTnLst>
                                    <p:set>
                                      <p:cBhvr>
                                        <p:cTn id="1697" dur="1" fill="hold">
                                          <p:stCondLst>
                                            <p:cond delay="0"/>
                                          </p:stCondLst>
                                        </p:cTn>
                                        <p:tgtEl>
                                          <p:spTgt spid="243"/>
                                        </p:tgtEl>
                                        <p:attrNameLst>
                                          <p:attrName>style.visibility</p:attrName>
                                        </p:attrNameLst>
                                      </p:cBhvr>
                                      <p:to>
                                        <p:strVal val="visible"/>
                                      </p:to>
                                    </p:set>
                                  </p:childTnLst>
                                </p:cTn>
                              </p:par>
                              <p:par>
                                <p:cTn id="1698" presetID="1" presetClass="entr" presetSubtype="0" fill="hold" grpId="0" nodeType="withEffect">
                                  <p:stCondLst>
                                    <p:cond delay="0"/>
                                  </p:stCondLst>
                                  <p:childTnLst>
                                    <p:set>
                                      <p:cBhvr>
                                        <p:cTn id="1699" dur="1" fill="hold">
                                          <p:stCondLst>
                                            <p:cond delay="0"/>
                                          </p:stCondLst>
                                        </p:cTn>
                                        <p:tgtEl>
                                          <p:spTgt spid="201"/>
                                        </p:tgtEl>
                                        <p:attrNameLst>
                                          <p:attrName>style.visibility</p:attrName>
                                        </p:attrNameLst>
                                      </p:cBhvr>
                                      <p:to>
                                        <p:strVal val="visible"/>
                                      </p:to>
                                    </p:set>
                                  </p:childTnLst>
                                </p:cTn>
                              </p:par>
                              <p:par>
                                <p:cTn id="1700" presetID="10" presetClass="exit" presetSubtype="0" fill="hold" grpId="0" nodeType="withEffect">
                                  <p:stCondLst>
                                    <p:cond delay="0"/>
                                  </p:stCondLst>
                                  <p:childTnLst>
                                    <p:animEffect transition="out" filter="fade">
                                      <p:cBhvr>
                                        <p:cTn id="1701" dur="500"/>
                                        <p:tgtEl>
                                          <p:spTgt spid="209"/>
                                        </p:tgtEl>
                                      </p:cBhvr>
                                    </p:animEffect>
                                    <p:set>
                                      <p:cBhvr>
                                        <p:cTn id="1702"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7"/>
                  </p:tgtEl>
                </p:cond>
              </p:nextCondLst>
            </p:seq>
            <p:seq concurrent="1" nextAc="seek">
              <p:cTn id="1703" restart="whenNotActive" fill="hold" evtFilter="cancelBubble" nodeType="interactiveSeq">
                <p:stCondLst>
                  <p:cond evt="onClick" delay="0">
                    <p:tgtEl>
                      <p:spTgt spid="238"/>
                    </p:tgtEl>
                  </p:cond>
                </p:stCondLst>
                <p:endSync evt="end" delay="0">
                  <p:rtn val="all"/>
                </p:endSync>
                <p:childTnLst>
                  <p:par>
                    <p:cTn id="1704" fill="hold">
                      <p:stCondLst>
                        <p:cond delay="0"/>
                      </p:stCondLst>
                      <p:childTnLst>
                        <p:par>
                          <p:cTn id="1705" fill="hold">
                            <p:stCondLst>
                              <p:cond delay="0"/>
                            </p:stCondLst>
                            <p:childTnLst>
                              <p:par>
                                <p:cTn id="1706" presetID="1" presetClass="entr" presetSubtype="0" fill="hold" grpId="0" nodeType="clickEffect">
                                  <p:stCondLst>
                                    <p:cond delay="0"/>
                                  </p:stCondLst>
                                  <p:childTnLst>
                                    <p:set>
                                      <p:cBhvr>
                                        <p:cTn id="1707" dur="1" fill="hold">
                                          <p:stCondLst>
                                            <p:cond delay="0"/>
                                          </p:stCondLst>
                                        </p:cTn>
                                        <p:tgtEl>
                                          <p:spTgt spid="244"/>
                                        </p:tgtEl>
                                        <p:attrNameLst>
                                          <p:attrName>style.visibility</p:attrName>
                                        </p:attrNameLst>
                                      </p:cBhvr>
                                      <p:to>
                                        <p:strVal val="visible"/>
                                      </p:to>
                                    </p:set>
                                  </p:childTnLst>
                                </p:cTn>
                              </p:par>
                              <p:par>
                                <p:cTn id="1708" presetID="1" presetClass="entr" presetSubtype="0" fill="hold" grpId="0" nodeType="withEffect">
                                  <p:stCondLst>
                                    <p:cond delay="0"/>
                                  </p:stCondLst>
                                  <p:childTnLst>
                                    <p:set>
                                      <p:cBhvr>
                                        <p:cTn id="1709" dur="1" fill="hold">
                                          <p:stCondLst>
                                            <p:cond delay="0"/>
                                          </p:stCondLst>
                                        </p:cTn>
                                        <p:tgtEl>
                                          <p:spTgt spid="208"/>
                                        </p:tgtEl>
                                        <p:attrNameLst>
                                          <p:attrName>style.visibility</p:attrName>
                                        </p:attrNameLst>
                                      </p:cBhvr>
                                      <p:to>
                                        <p:strVal val="visible"/>
                                      </p:to>
                                    </p:set>
                                  </p:childTnLst>
                                </p:cTn>
                              </p:par>
                              <p:par>
                                <p:cTn id="1710" presetID="10" presetClass="exit" presetSubtype="0" fill="hold" grpId="1" nodeType="withEffect">
                                  <p:stCondLst>
                                    <p:cond delay="0"/>
                                  </p:stCondLst>
                                  <p:childTnLst>
                                    <p:animEffect transition="out" filter="fade">
                                      <p:cBhvr>
                                        <p:cTn id="1711" dur="500"/>
                                        <p:tgtEl>
                                          <p:spTgt spid="209"/>
                                        </p:tgtEl>
                                      </p:cBhvr>
                                    </p:animEffect>
                                    <p:set>
                                      <p:cBhvr>
                                        <p:cTn id="1712"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8"/>
                  </p:tgtEl>
                </p:cond>
              </p:nextCondLst>
            </p:seq>
            <p:seq concurrent="1" nextAc="seek">
              <p:cTn id="1713" restart="whenNotActive" fill="hold" evtFilter="cancelBubble" nodeType="interactiveSeq">
                <p:stCondLst>
                  <p:cond evt="onClick" delay="0">
                    <p:tgtEl>
                      <p:spTgt spid="239"/>
                    </p:tgtEl>
                  </p:cond>
                </p:stCondLst>
                <p:endSync evt="end" delay="0">
                  <p:rtn val="all"/>
                </p:endSync>
                <p:childTnLst>
                  <p:par>
                    <p:cTn id="1714" fill="hold">
                      <p:stCondLst>
                        <p:cond delay="0"/>
                      </p:stCondLst>
                      <p:childTnLst>
                        <p:par>
                          <p:cTn id="1715" fill="hold">
                            <p:stCondLst>
                              <p:cond delay="0"/>
                            </p:stCondLst>
                            <p:childTnLst>
                              <p:par>
                                <p:cTn id="1716" presetID="1" presetClass="entr" presetSubtype="0" fill="hold" grpId="1" nodeType="clickEffect">
                                  <p:stCondLst>
                                    <p:cond delay="0"/>
                                  </p:stCondLst>
                                  <p:childTnLst>
                                    <p:set>
                                      <p:cBhvr>
                                        <p:cTn id="1717" dur="1" fill="hold">
                                          <p:stCondLst>
                                            <p:cond delay="0"/>
                                          </p:stCondLst>
                                        </p:cTn>
                                        <p:tgtEl>
                                          <p:spTgt spid="245"/>
                                        </p:tgtEl>
                                        <p:attrNameLst>
                                          <p:attrName>style.visibility</p:attrName>
                                        </p:attrNameLst>
                                      </p:cBhvr>
                                      <p:to>
                                        <p:strVal val="visible"/>
                                      </p:to>
                                    </p:set>
                                  </p:childTnLst>
                                </p:cTn>
                              </p:par>
                              <p:par>
                                <p:cTn id="1718" presetID="1" presetClass="entr" presetSubtype="0" fill="hold" grpId="1" nodeType="withEffect">
                                  <p:stCondLst>
                                    <p:cond delay="0"/>
                                  </p:stCondLst>
                                  <p:childTnLst>
                                    <p:set>
                                      <p:cBhvr>
                                        <p:cTn id="1719" dur="1" fill="hold">
                                          <p:stCondLst>
                                            <p:cond delay="0"/>
                                          </p:stCondLst>
                                        </p:cTn>
                                        <p:tgtEl>
                                          <p:spTgt spid="201"/>
                                        </p:tgtEl>
                                        <p:attrNameLst>
                                          <p:attrName>style.visibility</p:attrName>
                                        </p:attrNameLst>
                                      </p:cBhvr>
                                      <p:to>
                                        <p:strVal val="visible"/>
                                      </p:to>
                                    </p:set>
                                  </p:childTnLst>
                                </p:cTn>
                              </p:par>
                              <p:par>
                                <p:cTn id="1720" presetID="10" presetClass="exit" presetSubtype="0" fill="hold" grpId="2" nodeType="withEffect">
                                  <p:stCondLst>
                                    <p:cond delay="0"/>
                                  </p:stCondLst>
                                  <p:childTnLst>
                                    <p:animEffect transition="out" filter="fade">
                                      <p:cBhvr>
                                        <p:cTn id="1721" dur="500"/>
                                        <p:tgtEl>
                                          <p:spTgt spid="209"/>
                                        </p:tgtEl>
                                      </p:cBhvr>
                                    </p:animEffect>
                                    <p:set>
                                      <p:cBhvr>
                                        <p:cTn id="1722"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39"/>
                  </p:tgtEl>
                </p:cond>
              </p:nextCondLst>
            </p:seq>
            <p:seq concurrent="1" nextAc="seek">
              <p:cTn id="1723" restart="whenNotActive" fill="hold" evtFilter="cancelBubble" nodeType="interactiveSeq">
                <p:stCondLst>
                  <p:cond evt="onClick" delay="0">
                    <p:tgtEl>
                      <p:spTgt spid="241"/>
                    </p:tgtEl>
                  </p:cond>
                </p:stCondLst>
                <p:endSync evt="end" delay="0">
                  <p:rtn val="all"/>
                </p:endSync>
                <p:childTnLst>
                  <p:par>
                    <p:cTn id="1724" fill="hold">
                      <p:stCondLst>
                        <p:cond delay="0"/>
                      </p:stCondLst>
                      <p:childTnLst>
                        <p:par>
                          <p:cTn id="1725" fill="hold">
                            <p:stCondLst>
                              <p:cond delay="0"/>
                            </p:stCondLst>
                            <p:childTnLst>
                              <p:par>
                                <p:cTn id="1726" presetID="1" presetClass="entr" presetSubtype="0" fill="hold" grpId="0" nodeType="clickEffect">
                                  <p:stCondLst>
                                    <p:cond delay="0"/>
                                  </p:stCondLst>
                                  <p:childTnLst>
                                    <p:set>
                                      <p:cBhvr>
                                        <p:cTn id="1727" dur="1" fill="hold">
                                          <p:stCondLst>
                                            <p:cond delay="0"/>
                                          </p:stCondLst>
                                        </p:cTn>
                                        <p:tgtEl>
                                          <p:spTgt spid="247"/>
                                        </p:tgtEl>
                                        <p:attrNameLst>
                                          <p:attrName>style.visibility</p:attrName>
                                        </p:attrNameLst>
                                      </p:cBhvr>
                                      <p:to>
                                        <p:strVal val="visible"/>
                                      </p:to>
                                    </p:set>
                                  </p:childTnLst>
                                </p:cTn>
                              </p:par>
                              <p:par>
                                <p:cTn id="1728" presetID="10" presetClass="exit" presetSubtype="0" fill="hold" grpId="3" nodeType="withEffect">
                                  <p:stCondLst>
                                    <p:cond delay="0"/>
                                  </p:stCondLst>
                                  <p:childTnLst>
                                    <p:animEffect transition="out" filter="fade">
                                      <p:cBhvr>
                                        <p:cTn id="1729" dur="500"/>
                                        <p:tgtEl>
                                          <p:spTgt spid="209"/>
                                        </p:tgtEl>
                                      </p:cBhvr>
                                    </p:animEffect>
                                    <p:set>
                                      <p:cBhvr>
                                        <p:cTn id="173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1"/>
                  </p:tgtEl>
                </p:cond>
              </p:nextCondLst>
            </p:seq>
            <p:seq concurrent="1" nextAc="seek">
              <p:cTn id="1731" restart="whenNotActive" fill="hold" evtFilter="cancelBubble" nodeType="interactiveSeq">
                <p:stCondLst>
                  <p:cond evt="onClick" delay="0">
                    <p:tgtEl>
                      <p:spTgt spid="242"/>
                    </p:tgtEl>
                  </p:cond>
                </p:stCondLst>
                <p:endSync evt="end" delay="0">
                  <p:rtn val="all"/>
                </p:endSync>
                <p:childTnLst>
                  <p:par>
                    <p:cTn id="1732" fill="hold">
                      <p:stCondLst>
                        <p:cond delay="0"/>
                      </p:stCondLst>
                      <p:childTnLst>
                        <p:par>
                          <p:cTn id="1733" fill="hold">
                            <p:stCondLst>
                              <p:cond delay="0"/>
                            </p:stCondLst>
                            <p:childTnLst>
                              <p:par>
                                <p:cTn id="1734" presetID="1" presetClass="entr" presetSubtype="0" fill="hold" grpId="0" nodeType="clickEffect">
                                  <p:stCondLst>
                                    <p:cond delay="0"/>
                                  </p:stCondLst>
                                  <p:childTnLst>
                                    <p:set>
                                      <p:cBhvr>
                                        <p:cTn id="1735" dur="1" fill="hold">
                                          <p:stCondLst>
                                            <p:cond delay="0"/>
                                          </p:stCondLst>
                                        </p:cTn>
                                        <p:tgtEl>
                                          <p:spTgt spid="248"/>
                                        </p:tgtEl>
                                        <p:attrNameLst>
                                          <p:attrName>style.visibility</p:attrName>
                                        </p:attrNameLst>
                                      </p:cBhvr>
                                      <p:to>
                                        <p:strVal val="visible"/>
                                      </p:to>
                                    </p:set>
                                  </p:childTnLst>
                                </p:cTn>
                              </p:par>
                              <p:par>
                                <p:cTn id="1736" presetID="1" presetClass="entr" presetSubtype="0" fill="hold" grpId="4" nodeType="withEffect">
                                  <p:stCondLst>
                                    <p:cond delay="0"/>
                                  </p:stCondLst>
                                  <p:childTnLst>
                                    <p:set>
                                      <p:cBhvr>
                                        <p:cTn id="1737" dur="1" fill="hold">
                                          <p:stCondLst>
                                            <p:cond delay="0"/>
                                          </p:stCondLst>
                                        </p:cTn>
                                        <p:tgtEl>
                                          <p:spTgt spid="201"/>
                                        </p:tgtEl>
                                        <p:attrNameLst>
                                          <p:attrName>style.visibility</p:attrName>
                                        </p:attrNameLst>
                                      </p:cBhvr>
                                      <p:to>
                                        <p:strVal val="visible"/>
                                      </p:to>
                                    </p:set>
                                  </p:childTnLst>
                                </p:cTn>
                              </p:par>
                              <p:par>
                                <p:cTn id="1738" presetID="10" presetClass="exit" presetSubtype="0" fill="hold" grpId="4" nodeType="withEffect">
                                  <p:stCondLst>
                                    <p:cond delay="0"/>
                                  </p:stCondLst>
                                  <p:childTnLst>
                                    <p:animEffect transition="out" filter="fade">
                                      <p:cBhvr>
                                        <p:cTn id="1739" dur="500"/>
                                        <p:tgtEl>
                                          <p:spTgt spid="209"/>
                                        </p:tgtEl>
                                      </p:cBhvr>
                                    </p:animEffect>
                                    <p:set>
                                      <p:cBhvr>
                                        <p:cTn id="1740"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2"/>
                  </p:tgtEl>
                </p:cond>
              </p:nextCondLst>
            </p:seq>
            <p:seq concurrent="1" nextAc="seek">
              <p:cTn id="1741" restart="whenNotActive" fill="hold" evtFilter="cancelBubble" nodeType="interactiveSeq">
                <p:stCondLst>
                  <p:cond evt="onClick" delay="0">
                    <p:tgtEl>
                      <p:spTgt spid="240"/>
                    </p:tgtEl>
                  </p:cond>
                </p:stCondLst>
                <p:endSync evt="end" delay="0">
                  <p:rtn val="all"/>
                </p:endSync>
                <p:childTnLst>
                  <p:par>
                    <p:cTn id="1742" fill="hold">
                      <p:stCondLst>
                        <p:cond delay="0"/>
                      </p:stCondLst>
                      <p:childTnLst>
                        <p:par>
                          <p:cTn id="1743" fill="hold">
                            <p:stCondLst>
                              <p:cond delay="0"/>
                            </p:stCondLst>
                            <p:childTnLst>
                              <p:par>
                                <p:cTn id="1744" presetID="1" presetClass="entr" presetSubtype="0" fill="hold" grpId="0" nodeType="clickEffect">
                                  <p:stCondLst>
                                    <p:cond delay="0"/>
                                  </p:stCondLst>
                                  <p:childTnLst>
                                    <p:set>
                                      <p:cBhvr>
                                        <p:cTn id="1745" dur="1" fill="hold">
                                          <p:stCondLst>
                                            <p:cond delay="0"/>
                                          </p:stCondLst>
                                        </p:cTn>
                                        <p:tgtEl>
                                          <p:spTgt spid="246"/>
                                        </p:tgtEl>
                                        <p:attrNameLst>
                                          <p:attrName>style.visibility</p:attrName>
                                        </p:attrNameLst>
                                      </p:cBhvr>
                                      <p:to>
                                        <p:strVal val="visible"/>
                                      </p:to>
                                    </p:set>
                                  </p:childTnLst>
                                </p:cTn>
                              </p:par>
                              <p:par>
                                <p:cTn id="1746" presetID="10" presetClass="exit" presetSubtype="0" fill="hold" grpId="5" nodeType="withEffect">
                                  <p:stCondLst>
                                    <p:cond delay="0"/>
                                  </p:stCondLst>
                                  <p:childTnLst>
                                    <p:animEffect transition="out" filter="fade">
                                      <p:cBhvr>
                                        <p:cTn id="1747" dur="500"/>
                                        <p:tgtEl>
                                          <p:spTgt spid="209"/>
                                        </p:tgtEl>
                                      </p:cBhvr>
                                    </p:animEffect>
                                    <p:set>
                                      <p:cBhvr>
                                        <p:cTn id="1748" dur="1" fill="hold">
                                          <p:stCondLst>
                                            <p:cond delay="499"/>
                                          </p:stCondLst>
                                        </p:cTn>
                                        <p:tgtEl>
                                          <p:spTgt spid="209"/>
                                        </p:tgtEl>
                                        <p:attrNameLst>
                                          <p:attrName>style.visibility</p:attrName>
                                        </p:attrNameLst>
                                      </p:cBhvr>
                                      <p:to>
                                        <p:strVal val="hidden"/>
                                      </p:to>
                                    </p:set>
                                  </p:childTnLst>
                                </p:cTn>
                              </p:par>
                            </p:childTnLst>
                          </p:cTn>
                        </p:par>
                      </p:childTnLst>
                    </p:cTn>
                  </p:par>
                </p:childTnLst>
              </p:cTn>
              <p:nextCondLst>
                <p:cond evt="onClick" delay="0">
                  <p:tgtEl>
                    <p:spTgt spid="240"/>
                  </p:tgtEl>
                </p:cond>
              </p:nextCondLst>
            </p:seq>
            <p:seq concurrent="1" nextAc="seek">
              <p:cTn id="1749" restart="whenNotActive" fill="hold" evtFilter="cancelBubble" nodeType="interactiveSeq">
                <p:stCondLst>
                  <p:cond evt="onClick" delay="0">
                    <p:tgtEl>
                      <p:spTgt spid="248"/>
                    </p:tgtEl>
                  </p:cond>
                </p:stCondLst>
                <p:endSync evt="end" delay="0">
                  <p:rtn val="all"/>
                </p:endSync>
                <p:childTnLst>
                  <p:par>
                    <p:cTn id="1750" fill="hold">
                      <p:stCondLst>
                        <p:cond delay="0"/>
                      </p:stCondLst>
                      <p:childTnLst>
                        <p:par>
                          <p:cTn id="1751" fill="hold">
                            <p:stCondLst>
                              <p:cond delay="0"/>
                            </p:stCondLst>
                            <p:childTnLst>
                              <p:par>
                                <p:cTn id="1752" presetID="1" presetClass="exit" presetSubtype="0" fill="hold" grpId="1" nodeType="clickEffect">
                                  <p:stCondLst>
                                    <p:cond delay="0"/>
                                  </p:stCondLst>
                                  <p:childTnLst>
                                    <p:set>
                                      <p:cBhvr>
                                        <p:cTn id="1753" dur="1" fill="hold">
                                          <p:stCondLst>
                                            <p:cond delay="0"/>
                                          </p:stCondLst>
                                        </p:cTn>
                                        <p:tgtEl>
                                          <p:spTgt spid="248"/>
                                        </p:tgtEl>
                                        <p:attrNameLst>
                                          <p:attrName>style.visibility</p:attrName>
                                        </p:attrNameLst>
                                      </p:cBhvr>
                                      <p:to>
                                        <p:strVal val="hidden"/>
                                      </p:to>
                                    </p:set>
                                  </p:childTnLst>
                                </p:cTn>
                              </p:par>
                              <p:par>
                                <p:cTn id="1754" presetID="1" presetClass="exit" presetSubtype="0" fill="hold" grpId="2" nodeType="withEffect">
                                  <p:stCondLst>
                                    <p:cond delay="0"/>
                                  </p:stCondLst>
                                  <p:childTnLst>
                                    <p:set>
                                      <p:cBhvr>
                                        <p:cTn id="1755" dur="1" fill="hold">
                                          <p:stCondLst>
                                            <p:cond delay="0"/>
                                          </p:stCondLst>
                                        </p:cTn>
                                        <p:tgtEl>
                                          <p:spTgt spid="201"/>
                                        </p:tgtEl>
                                        <p:attrNameLst>
                                          <p:attrName>style.visibility</p:attrName>
                                        </p:attrNameLst>
                                      </p:cBhvr>
                                      <p:to>
                                        <p:strVal val="hidden"/>
                                      </p:to>
                                    </p:set>
                                  </p:childTnLst>
                                </p:cTn>
                              </p:par>
                              <p:par>
                                <p:cTn id="1756" presetID="10" presetClass="entr" presetSubtype="0" fill="hold" grpId="6" nodeType="withEffect">
                                  <p:stCondLst>
                                    <p:cond delay="0"/>
                                  </p:stCondLst>
                                  <p:childTnLst>
                                    <p:set>
                                      <p:cBhvr>
                                        <p:cTn id="1757" dur="1" fill="hold">
                                          <p:stCondLst>
                                            <p:cond delay="0"/>
                                          </p:stCondLst>
                                        </p:cTn>
                                        <p:tgtEl>
                                          <p:spTgt spid="209"/>
                                        </p:tgtEl>
                                        <p:attrNameLst>
                                          <p:attrName>style.visibility</p:attrName>
                                        </p:attrNameLst>
                                      </p:cBhvr>
                                      <p:to>
                                        <p:strVal val="visible"/>
                                      </p:to>
                                    </p:set>
                                    <p:animEffect transition="in" filter="fade">
                                      <p:cBhvr>
                                        <p:cTn id="1758" dur="500"/>
                                        <p:tgtEl>
                                          <p:spTgt spid="209"/>
                                        </p:tgtEl>
                                      </p:cBhvr>
                                    </p:animEffect>
                                  </p:childTnLst>
                                </p:cTn>
                              </p:par>
                            </p:childTnLst>
                          </p:cTn>
                        </p:par>
                      </p:childTnLst>
                    </p:cTn>
                  </p:par>
                </p:childTnLst>
              </p:cTn>
              <p:nextCondLst>
                <p:cond evt="onClick" delay="0">
                  <p:tgtEl>
                    <p:spTgt spid="248"/>
                  </p:tgtEl>
                </p:cond>
              </p:nextCondLst>
            </p:seq>
            <p:seq concurrent="1" nextAc="seek">
              <p:cTn id="1759" restart="whenNotActive" fill="hold" evtFilter="cancelBubble" nodeType="interactiveSeq">
                <p:stCondLst>
                  <p:cond evt="onClick" delay="0">
                    <p:tgtEl>
                      <p:spTgt spid="243"/>
                    </p:tgtEl>
                  </p:cond>
                </p:stCondLst>
                <p:endSync evt="end" delay="0">
                  <p:rtn val="all"/>
                </p:endSync>
                <p:childTnLst>
                  <p:par>
                    <p:cTn id="1760" fill="hold">
                      <p:stCondLst>
                        <p:cond delay="0"/>
                      </p:stCondLst>
                      <p:childTnLst>
                        <p:par>
                          <p:cTn id="1761" fill="hold">
                            <p:stCondLst>
                              <p:cond delay="0"/>
                            </p:stCondLst>
                            <p:childTnLst>
                              <p:par>
                                <p:cTn id="1762" presetID="1" presetClass="exit" presetSubtype="0" fill="hold" grpId="1" nodeType="clickEffect">
                                  <p:stCondLst>
                                    <p:cond delay="0"/>
                                  </p:stCondLst>
                                  <p:childTnLst>
                                    <p:set>
                                      <p:cBhvr>
                                        <p:cTn id="1763" dur="1" fill="hold">
                                          <p:stCondLst>
                                            <p:cond delay="0"/>
                                          </p:stCondLst>
                                        </p:cTn>
                                        <p:tgtEl>
                                          <p:spTgt spid="243"/>
                                        </p:tgtEl>
                                        <p:attrNameLst>
                                          <p:attrName>style.visibility</p:attrName>
                                        </p:attrNameLst>
                                      </p:cBhvr>
                                      <p:to>
                                        <p:strVal val="hidden"/>
                                      </p:to>
                                    </p:set>
                                  </p:childTnLst>
                                </p:cTn>
                              </p:par>
                              <p:par>
                                <p:cTn id="1764" presetID="1" presetClass="exit" presetSubtype="0" fill="hold" grpId="3" nodeType="withEffect">
                                  <p:stCondLst>
                                    <p:cond delay="0"/>
                                  </p:stCondLst>
                                  <p:childTnLst>
                                    <p:set>
                                      <p:cBhvr>
                                        <p:cTn id="1765" dur="1" fill="hold">
                                          <p:stCondLst>
                                            <p:cond delay="0"/>
                                          </p:stCondLst>
                                        </p:cTn>
                                        <p:tgtEl>
                                          <p:spTgt spid="201"/>
                                        </p:tgtEl>
                                        <p:attrNameLst>
                                          <p:attrName>style.visibility</p:attrName>
                                        </p:attrNameLst>
                                      </p:cBhvr>
                                      <p:to>
                                        <p:strVal val="hidden"/>
                                      </p:to>
                                    </p:set>
                                  </p:childTnLst>
                                </p:cTn>
                              </p:par>
                              <p:par>
                                <p:cTn id="1766" presetID="10" presetClass="entr" presetSubtype="0" fill="hold" grpId="7" nodeType="withEffect">
                                  <p:stCondLst>
                                    <p:cond delay="0"/>
                                  </p:stCondLst>
                                  <p:childTnLst>
                                    <p:set>
                                      <p:cBhvr>
                                        <p:cTn id="1767" dur="1" fill="hold">
                                          <p:stCondLst>
                                            <p:cond delay="0"/>
                                          </p:stCondLst>
                                        </p:cTn>
                                        <p:tgtEl>
                                          <p:spTgt spid="209"/>
                                        </p:tgtEl>
                                        <p:attrNameLst>
                                          <p:attrName>style.visibility</p:attrName>
                                        </p:attrNameLst>
                                      </p:cBhvr>
                                      <p:to>
                                        <p:strVal val="visible"/>
                                      </p:to>
                                    </p:set>
                                    <p:animEffect transition="in" filter="fade">
                                      <p:cBhvr>
                                        <p:cTn id="1768" dur="500"/>
                                        <p:tgtEl>
                                          <p:spTgt spid="209"/>
                                        </p:tgtEl>
                                      </p:cBhvr>
                                    </p:animEffect>
                                  </p:childTnLst>
                                </p:cTn>
                              </p:par>
                            </p:childTnLst>
                          </p:cTn>
                        </p:par>
                      </p:childTnLst>
                    </p:cTn>
                  </p:par>
                </p:childTnLst>
              </p:cTn>
              <p:nextCondLst>
                <p:cond evt="onClick" delay="0">
                  <p:tgtEl>
                    <p:spTgt spid="243"/>
                  </p:tgtEl>
                </p:cond>
              </p:nextCondLst>
            </p:seq>
            <p:seq concurrent="1" nextAc="seek">
              <p:cTn id="1769" restart="whenNotActive" fill="hold" evtFilter="cancelBubble" nodeType="interactiveSeq">
                <p:stCondLst>
                  <p:cond evt="onClick" delay="0">
                    <p:tgtEl>
                      <p:spTgt spid="244"/>
                    </p:tgtEl>
                  </p:cond>
                </p:stCondLst>
                <p:endSync evt="end" delay="0">
                  <p:rtn val="all"/>
                </p:endSync>
                <p:childTnLst>
                  <p:par>
                    <p:cTn id="1770" fill="hold">
                      <p:stCondLst>
                        <p:cond delay="0"/>
                      </p:stCondLst>
                      <p:childTnLst>
                        <p:par>
                          <p:cTn id="1771" fill="hold">
                            <p:stCondLst>
                              <p:cond delay="0"/>
                            </p:stCondLst>
                            <p:childTnLst>
                              <p:par>
                                <p:cTn id="1772" presetID="1" presetClass="exit" presetSubtype="0" fill="hold" grpId="1" nodeType="clickEffect">
                                  <p:stCondLst>
                                    <p:cond delay="0"/>
                                  </p:stCondLst>
                                  <p:childTnLst>
                                    <p:set>
                                      <p:cBhvr>
                                        <p:cTn id="1773" dur="1" fill="hold">
                                          <p:stCondLst>
                                            <p:cond delay="0"/>
                                          </p:stCondLst>
                                        </p:cTn>
                                        <p:tgtEl>
                                          <p:spTgt spid="244"/>
                                        </p:tgtEl>
                                        <p:attrNameLst>
                                          <p:attrName>style.visibility</p:attrName>
                                        </p:attrNameLst>
                                      </p:cBhvr>
                                      <p:to>
                                        <p:strVal val="hidden"/>
                                      </p:to>
                                    </p:set>
                                  </p:childTnLst>
                                </p:cTn>
                              </p:par>
                              <p:par>
                                <p:cTn id="1774" presetID="1" presetClass="exit" presetSubtype="0" fill="hold" grpId="1" nodeType="withEffect">
                                  <p:stCondLst>
                                    <p:cond delay="0"/>
                                  </p:stCondLst>
                                  <p:childTnLst>
                                    <p:set>
                                      <p:cBhvr>
                                        <p:cTn id="1775" dur="1" fill="hold">
                                          <p:stCondLst>
                                            <p:cond delay="0"/>
                                          </p:stCondLst>
                                        </p:cTn>
                                        <p:tgtEl>
                                          <p:spTgt spid="208"/>
                                        </p:tgtEl>
                                        <p:attrNameLst>
                                          <p:attrName>style.visibility</p:attrName>
                                        </p:attrNameLst>
                                      </p:cBhvr>
                                      <p:to>
                                        <p:strVal val="hidden"/>
                                      </p:to>
                                    </p:set>
                                  </p:childTnLst>
                                </p:cTn>
                              </p:par>
                              <p:par>
                                <p:cTn id="1776" presetID="10" presetClass="entr" presetSubtype="0" fill="hold" grpId="8" nodeType="withEffect">
                                  <p:stCondLst>
                                    <p:cond delay="0"/>
                                  </p:stCondLst>
                                  <p:childTnLst>
                                    <p:set>
                                      <p:cBhvr>
                                        <p:cTn id="1777" dur="1" fill="hold">
                                          <p:stCondLst>
                                            <p:cond delay="0"/>
                                          </p:stCondLst>
                                        </p:cTn>
                                        <p:tgtEl>
                                          <p:spTgt spid="209"/>
                                        </p:tgtEl>
                                        <p:attrNameLst>
                                          <p:attrName>style.visibility</p:attrName>
                                        </p:attrNameLst>
                                      </p:cBhvr>
                                      <p:to>
                                        <p:strVal val="visible"/>
                                      </p:to>
                                    </p:set>
                                    <p:animEffect transition="in" filter="fade">
                                      <p:cBhvr>
                                        <p:cTn id="1778" dur="500"/>
                                        <p:tgtEl>
                                          <p:spTgt spid="209"/>
                                        </p:tgtEl>
                                      </p:cBhvr>
                                    </p:animEffect>
                                  </p:childTnLst>
                                </p:cTn>
                              </p:par>
                            </p:childTnLst>
                          </p:cTn>
                        </p:par>
                      </p:childTnLst>
                    </p:cTn>
                  </p:par>
                </p:childTnLst>
              </p:cTn>
              <p:nextCondLst>
                <p:cond evt="onClick" delay="0">
                  <p:tgtEl>
                    <p:spTgt spid="244"/>
                  </p:tgtEl>
                </p:cond>
              </p:nextCondLst>
            </p:seq>
            <p:seq concurrent="1" nextAc="seek">
              <p:cTn id="1779" restart="whenNotActive" fill="hold" evtFilter="cancelBubble" nodeType="interactiveSeq">
                <p:stCondLst>
                  <p:cond evt="onClick" delay="0">
                    <p:tgtEl>
                      <p:spTgt spid="245"/>
                    </p:tgtEl>
                  </p:cond>
                </p:stCondLst>
                <p:endSync evt="end" delay="0">
                  <p:rtn val="all"/>
                </p:endSync>
                <p:childTnLst>
                  <p:par>
                    <p:cTn id="1780" fill="hold">
                      <p:stCondLst>
                        <p:cond delay="0"/>
                      </p:stCondLst>
                      <p:childTnLst>
                        <p:par>
                          <p:cTn id="1781" fill="hold">
                            <p:stCondLst>
                              <p:cond delay="0"/>
                            </p:stCondLst>
                            <p:childTnLst>
                              <p:par>
                                <p:cTn id="1782" presetID="1" presetClass="exit" presetSubtype="0" fill="hold" grpId="0" nodeType="clickEffect">
                                  <p:stCondLst>
                                    <p:cond delay="0"/>
                                  </p:stCondLst>
                                  <p:childTnLst>
                                    <p:set>
                                      <p:cBhvr>
                                        <p:cTn id="1783" dur="1" fill="hold">
                                          <p:stCondLst>
                                            <p:cond delay="0"/>
                                          </p:stCondLst>
                                        </p:cTn>
                                        <p:tgtEl>
                                          <p:spTgt spid="245"/>
                                        </p:tgtEl>
                                        <p:attrNameLst>
                                          <p:attrName>style.visibility</p:attrName>
                                        </p:attrNameLst>
                                      </p:cBhvr>
                                      <p:to>
                                        <p:strVal val="hidden"/>
                                      </p:to>
                                    </p:set>
                                  </p:childTnLst>
                                </p:cTn>
                              </p:par>
                              <p:par>
                                <p:cTn id="1784" presetID="1" presetClass="exit" presetSubtype="0" fill="hold" grpId="5" nodeType="withEffect">
                                  <p:stCondLst>
                                    <p:cond delay="0"/>
                                  </p:stCondLst>
                                  <p:childTnLst>
                                    <p:set>
                                      <p:cBhvr>
                                        <p:cTn id="1785" dur="1" fill="hold">
                                          <p:stCondLst>
                                            <p:cond delay="0"/>
                                          </p:stCondLst>
                                        </p:cTn>
                                        <p:tgtEl>
                                          <p:spTgt spid="201"/>
                                        </p:tgtEl>
                                        <p:attrNameLst>
                                          <p:attrName>style.visibility</p:attrName>
                                        </p:attrNameLst>
                                      </p:cBhvr>
                                      <p:to>
                                        <p:strVal val="hidden"/>
                                      </p:to>
                                    </p:set>
                                  </p:childTnLst>
                                </p:cTn>
                              </p:par>
                              <p:par>
                                <p:cTn id="1786" presetID="10" presetClass="entr" presetSubtype="0" fill="hold" grpId="9" nodeType="withEffect">
                                  <p:stCondLst>
                                    <p:cond delay="0"/>
                                  </p:stCondLst>
                                  <p:childTnLst>
                                    <p:set>
                                      <p:cBhvr>
                                        <p:cTn id="1787" dur="1" fill="hold">
                                          <p:stCondLst>
                                            <p:cond delay="0"/>
                                          </p:stCondLst>
                                        </p:cTn>
                                        <p:tgtEl>
                                          <p:spTgt spid="209"/>
                                        </p:tgtEl>
                                        <p:attrNameLst>
                                          <p:attrName>style.visibility</p:attrName>
                                        </p:attrNameLst>
                                      </p:cBhvr>
                                      <p:to>
                                        <p:strVal val="visible"/>
                                      </p:to>
                                    </p:set>
                                    <p:animEffect transition="in" filter="fade">
                                      <p:cBhvr>
                                        <p:cTn id="1788" dur="500"/>
                                        <p:tgtEl>
                                          <p:spTgt spid="209"/>
                                        </p:tgtEl>
                                      </p:cBhvr>
                                    </p:animEffect>
                                  </p:childTnLst>
                                </p:cTn>
                              </p:par>
                            </p:childTnLst>
                          </p:cTn>
                        </p:par>
                      </p:childTnLst>
                    </p:cTn>
                  </p:par>
                </p:childTnLst>
              </p:cTn>
              <p:nextCondLst>
                <p:cond evt="onClick" delay="0">
                  <p:tgtEl>
                    <p:spTgt spid="245"/>
                  </p:tgtEl>
                </p:cond>
              </p:nextCondLst>
            </p:seq>
            <p:seq concurrent="1" nextAc="seek">
              <p:cTn id="1789" restart="whenNotActive" fill="hold" evtFilter="cancelBubble" nodeType="interactiveSeq">
                <p:stCondLst>
                  <p:cond evt="onClick" delay="0">
                    <p:tgtEl>
                      <p:spTgt spid="246"/>
                    </p:tgtEl>
                  </p:cond>
                </p:stCondLst>
                <p:endSync evt="end" delay="0">
                  <p:rtn val="all"/>
                </p:endSync>
                <p:childTnLst>
                  <p:par>
                    <p:cTn id="1790" fill="hold">
                      <p:stCondLst>
                        <p:cond delay="0"/>
                      </p:stCondLst>
                      <p:childTnLst>
                        <p:par>
                          <p:cTn id="1791" fill="hold">
                            <p:stCondLst>
                              <p:cond delay="0"/>
                            </p:stCondLst>
                            <p:childTnLst>
                              <p:par>
                                <p:cTn id="1792" presetID="1" presetClass="exit" presetSubtype="0" fill="hold" grpId="1" nodeType="clickEffect">
                                  <p:stCondLst>
                                    <p:cond delay="0"/>
                                  </p:stCondLst>
                                  <p:childTnLst>
                                    <p:set>
                                      <p:cBhvr>
                                        <p:cTn id="1793" dur="1" fill="hold">
                                          <p:stCondLst>
                                            <p:cond delay="0"/>
                                          </p:stCondLst>
                                        </p:cTn>
                                        <p:tgtEl>
                                          <p:spTgt spid="246"/>
                                        </p:tgtEl>
                                        <p:attrNameLst>
                                          <p:attrName>style.visibility</p:attrName>
                                        </p:attrNameLst>
                                      </p:cBhvr>
                                      <p:to>
                                        <p:strVal val="hidden"/>
                                      </p:to>
                                    </p:set>
                                  </p:childTnLst>
                                </p:cTn>
                              </p:par>
                              <p:par>
                                <p:cTn id="1794" presetID="10" presetClass="entr" presetSubtype="0" fill="hold" grpId="10" nodeType="withEffect">
                                  <p:stCondLst>
                                    <p:cond delay="0"/>
                                  </p:stCondLst>
                                  <p:childTnLst>
                                    <p:set>
                                      <p:cBhvr>
                                        <p:cTn id="1795" dur="1" fill="hold">
                                          <p:stCondLst>
                                            <p:cond delay="0"/>
                                          </p:stCondLst>
                                        </p:cTn>
                                        <p:tgtEl>
                                          <p:spTgt spid="209"/>
                                        </p:tgtEl>
                                        <p:attrNameLst>
                                          <p:attrName>style.visibility</p:attrName>
                                        </p:attrNameLst>
                                      </p:cBhvr>
                                      <p:to>
                                        <p:strVal val="visible"/>
                                      </p:to>
                                    </p:set>
                                    <p:animEffect transition="in" filter="fade">
                                      <p:cBhvr>
                                        <p:cTn id="1796" dur="500"/>
                                        <p:tgtEl>
                                          <p:spTgt spid="209"/>
                                        </p:tgtEl>
                                      </p:cBhvr>
                                    </p:animEffect>
                                  </p:childTnLst>
                                </p:cTn>
                              </p:par>
                            </p:childTnLst>
                          </p:cTn>
                        </p:par>
                      </p:childTnLst>
                    </p:cTn>
                  </p:par>
                </p:childTnLst>
              </p:cTn>
              <p:nextCondLst>
                <p:cond evt="onClick" delay="0">
                  <p:tgtEl>
                    <p:spTgt spid="246"/>
                  </p:tgtEl>
                </p:cond>
              </p:nextCondLst>
            </p:seq>
            <p:seq concurrent="1" nextAc="seek">
              <p:cTn id="1797" restart="whenNotActive" fill="hold" evtFilter="cancelBubble" nodeType="interactiveSeq">
                <p:stCondLst>
                  <p:cond evt="onClick" delay="0">
                    <p:tgtEl>
                      <p:spTgt spid="247"/>
                    </p:tgtEl>
                  </p:cond>
                </p:stCondLst>
                <p:endSync evt="end" delay="0">
                  <p:rtn val="all"/>
                </p:endSync>
                <p:childTnLst>
                  <p:par>
                    <p:cTn id="1798" fill="hold">
                      <p:stCondLst>
                        <p:cond delay="0"/>
                      </p:stCondLst>
                      <p:childTnLst>
                        <p:par>
                          <p:cTn id="1799" fill="hold">
                            <p:stCondLst>
                              <p:cond delay="0"/>
                            </p:stCondLst>
                            <p:childTnLst>
                              <p:par>
                                <p:cTn id="1800" presetID="1" presetClass="exit" presetSubtype="0" fill="hold" grpId="1" nodeType="clickEffect">
                                  <p:stCondLst>
                                    <p:cond delay="0"/>
                                  </p:stCondLst>
                                  <p:childTnLst>
                                    <p:set>
                                      <p:cBhvr>
                                        <p:cTn id="1801" dur="1" fill="hold">
                                          <p:stCondLst>
                                            <p:cond delay="0"/>
                                          </p:stCondLst>
                                        </p:cTn>
                                        <p:tgtEl>
                                          <p:spTgt spid="247"/>
                                        </p:tgtEl>
                                        <p:attrNameLst>
                                          <p:attrName>style.visibility</p:attrName>
                                        </p:attrNameLst>
                                      </p:cBhvr>
                                      <p:to>
                                        <p:strVal val="hidden"/>
                                      </p:to>
                                    </p:set>
                                  </p:childTnLst>
                                </p:cTn>
                              </p:par>
                              <p:par>
                                <p:cTn id="1802" presetID="10" presetClass="entr" presetSubtype="0" fill="hold" grpId="11" nodeType="withEffect">
                                  <p:stCondLst>
                                    <p:cond delay="0"/>
                                  </p:stCondLst>
                                  <p:childTnLst>
                                    <p:set>
                                      <p:cBhvr>
                                        <p:cTn id="1803" dur="1" fill="hold">
                                          <p:stCondLst>
                                            <p:cond delay="0"/>
                                          </p:stCondLst>
                                        </p:cTn>
                                        <p:tgtEl>
                                          <p:spTgt spid="209"/>
                                        </p:tgtEl>
                                        <p:attrNameLst>
                                          <p:attrName>style.visibility</p:attrName>
                                        </p:attrNameLst>
                                      </p:cBhvr>
                                      <p:to>
                                        <p:strVal val="visible"/>
                                      </p:to>
                                    </p:set>
                                    <p:animEffect transition="in" filter="fade">
                                      <p:cBhvr>
                                        <p:cTn id="1804" dur="500"/>
                                        <p:tgtEl>
                                          <p:spTgt spid="209"/>
                                        </p:tgtEl>
                                      </p:cBhvr>
                                    </p:animEffect>
                                  </p:childTnLst>
                                </p:cTn>
                              </p:par>
                            </p:childTnLst>
                          </p:cTn>
                        </p:par>
                      </p:childTnLst>
                    </p:cTn>
                  </p:par>
                </p:childTnLst>
              </p:cTn>
              <p:nextCondLst>
                <p:cond evt="onClick" delay="0">
                  <p:tgtEl>
                    <p:spTgt spid="247"/>
                  </p:tgtEl>
                </p:cond>
              </p:nextCondLst>
            </p:seq>
            <p:seq concurrent="1" nextAc="seek">
              <p:cTn id="1805" restart="whenNotActive" fill="hold" evtFilter="cancelBubble" nodeType="interactiveSeq">
                <p:stCondLst>
                  <p:cond evt="onClick" delay="0">
                    <p:tgtEl>
                      <p:spTgt spid="249"/>
                    </p:tgtEl>
                  </p:cond>
                </p:stCondLst>
                <p:endSync evt="end" delay="0">
                  <p:rtn val="all"/>
                </p:endSync>
                <p:childTnLst>
                  <p:par>
                    <p:cTn id="1806" fill="hold">
                      <p:stCondLst>
                        <p:cond delay="0"/>
                      </p:stCondLst>
                      <p:childTnLst>
                        <p:par>
                          <p:cTn id="1807" fill="hold">
                            <p:stCondLst>
                              <p:cond delay="0"/>
                            </p:stCondLst>
                            <p:childTnLst>
                              <p:par>
                                <p:cTn id="1808" presetID="1" presetClass="entr" presetSubtype="0" fill="hold" grpId="0" nodeType="clickEffect">
                                  <p:stCondLst>
                                    <p:cond delay="0"/>
                                  </p:stCondLst>
                                  <p:childTnLst>
                                    <p:set>
                                      <p:cBhvr>
                                        <p:cTn id="1809" dur="1" fill="hold">
                                          <p:stCondLst>
                                            <p:cond delay="0"/>
                                          </p:stCondLst>
                                        </p:cTn>
                                        <p:tgtEl>
                                          <p:spTgt spid="255"/>
                                        </p:tgtEl>
                                        <p:attrNameLst>
                                          <p:attrName>style.visibility</p:attrName>
                                        </p:attrNameLst>
                                      </p:cBhvr>
                                      <p:to>
                                        <p:strVal val="visible"/>
                                      </p:to>
                                    </p:set>
                                  </p:childTnLst>
                                </p:cTn>
                              </p:par>
                              <p:par>
                                <p:cTn id="1810" presetID="1" presetClass="entr" presetSubtype="0" fill="hold" grpId="0" nodeType="withEffect">
                                  <p:stCondLst>
                                    <p:cond delay="0"/>
                                  </p:stCondLst>
                                  <p:childTnLst>
                                    <p:set>
                                      <p:cBhvr>
                                        <p:cTn id="1811" dur="1" fill="hold">
                                          <p:stCondLst>
                                            <p:cond delay="0"/>
                                          </p:stCondLst>
                                        </p:cTn>
                                        <p:tgtEl>
                                          <p:spTgt spid="266"/>
                                        </p:tgtEl>
                                        <p:attrNameLst>
                                          <p:attrName>style.visibility</p:attrName>
                                        </p:attrNameLst>
                                      </p:cBhvr>
                                      <p:to>
                                        <p:strVal val="visible"/>
                                      </p:to>
                                    </p:set>
                                  </p:childTnLst>
                                </p:cTn>
                              </p:par>
                              <p:par>
                                <p:cTn id="1812" presetID="10" presetClass="exit" presetSubtype="0" fill="hold" grpId="5" nodeType="withEffect">
                                  <p:stCondLst>
                                    <p:cond delay="0"/>
                                  </p:stCondLst>
                                  <p:childTnLst>
                                    <p:animEffect transition="out" filter="fade">
                                      <p:cBhvr>
                                        <p:cTn id="1813" dur="500"/>
                                        <p:tgtEl>
                                          <p:spTgt spid="271"/>
                                        </p:tgtEl>
                                      </p:cBhvr>
                                    </p:animEffect>
                                    <p:set>
                                      <p:cBhvr>
                                        <p:cTn id="1814"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49"/>
                  </p:tgtEl>
                </p:cond>
              </p:nextCondLst>
            </p:seq>
            <p:seq concurrent="1" nextAc="seek">
              <p:cTn id="1815" restart="whenNotActive" fill="hold" evtFilter="cancelBubble" nodeType="interactiveSeq">
                <p:stCondLst>
                  <p:cond evt="onClick" delay="0">
                    <p:tgtEl>
                      <p:spTgt spid="250"/>
                    </p:tgtEl>
                  </p:cond>
                </p:stCondLst>
                <p:endSync evt="end" delay="0">
                  <p:rtn val="all"/>
                </p:endSync>
                <p:childTnLst>
                  <p:par>
                    <p:cTn id="1816" fill="hold">
                      <p:stCondLst>
                        <p:cond delay="0"/>
                      </p:stCondLst>
                      <p:childTnLst>
                        <p:par>
                          <p:cTn id="1817" fill="hold">
                            <p:stCondLst>
                              <p:cond delay="0"/>
                            </p:stCondLst>
                            <p:childTnLst>
                              <p:par>
                                <p:cTn id="1818" presetID="1" presetClass="entr" presetSubtype="0" fill="hold" grpId="0" nodeType="clickEffect">
                                  <p:stCondLst>
                                    <p:cond delay="0"/>
                                  </p:stCondLst>
                                  <p:childTnLst>
                                    <p:set>
                                      <p:cBhvr>
                                        <p:cTn id="1819" dur="1" fill="hold">
                                          <p:stCondLst>
                                            <p:cond delay="0"/>
                                          </p:stCondLst>
                                        </p:cTn>
                                        <p:tgtEl>
                                          <p:spTgt spid="256"/>
                                        </p:tgtEl>
                                        <p:attrNameLst>
                                          <p:attrName>style.visibility</p:attrName>
                                        </p:attrNameLst>
                                      </p:cBhvr>
                                      <p:to>
                                        <p:strVal val="visible"/>
                                      </p:to>
                                    </p:set>
                                  </p:childTnLst>
                                </p:cTn>
                              </p:par>
                              <p:par>
                                <p:cTn id="1820" presetID="1" presetClass="entr" presetSubtype="0" fill="hold" grpId="2" nodeType="withEffect">
                                  <p:stCondLst>
                                    <p:cond delay="0"/>
                                  </p:stCondLst>
                                  <p:childTnLst>
                                    <p:set>
                                      <p:cBhvr>
                                        <p:cTn id="1821" dur="1" fill="hold">
                                          <p:stCondLst>
                                            <p:cond delay="0"/>
                                          </p:stCondLst>
                                        </p:cTn>
                                        <p:tgtEl>
                                          <p:spTgt spid="264"/>
                                        </p:tgtEl>
                                        <p:attrNameLst>
                                          <p:attrName>style.visibility</p:attrName>
                                        </p:attrNameLst>
                                      </p:cBhvr>
                                      <p:to>
                                        <p:strVal val="visible"/>
                                      </p:to>
                                    </p:set>
                                  </p:childTnLst>
                                </p:cTn>
                              </p:par>
                              <p:par>
                                <p:cTn id="1822" presetID="10" presetClass="exit" presetSubtype="0" fill="hold" grpId="4" nodeType="withEffect">
                                  <p:stCondLst>
                                    <p:cond delay="0"/>
                                  </p:stCondLst>
                                  <p:childTnLst>
                                    <p:animEffect transition="out" filter="fade">
                                      <p:cBhvr>
                                        <p:cTn id="1823" dur="500"/>
                                        <p:tgtEl>
                                          <p:spTgt spid="271"/>
                                        </p:tgtEl>
                                      </p:cBhvr>
                                    </p:animEffect>
                                    <p:set>
                                      <p:cBhvr>
                                        <p:cTn id="1824"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0"/>
                  </p:tgtEl>
                </p:cond>
              </p:nextCondLst>
            </p:seq>
            <p:seq concurrent="1" nextAc="seek">
              <p:cTn id="1825" restart="whenNotActive" fill="hold" evtFilter="cancelBubble" nodeType="interactiveSeq">
                <p:stCondLst>
                  <p:cond evt="onClick" delay="0">
                    <p:tgtEl>
                      <p:spTgt spid="251"/>
                    </p:tgtEl>
                  </p:cond>
                </p:stCondLst>
                <p:endSync evt="end" delay="0">
                  <p:rtn val="all"/>
                </p:endSync>
                <p:childTnLst>
                  <p:par>
                    <p:cTn id="1826" fill="hold">
                      <p:stCondLst>
                        <p:cond delay="0"/>
                      </p:stCondLst>
                      <p:childTnLst>
                        <p:par>
                          <p:cTn id="1827" fill="hold">
                            <p:stCondLst>
                              <p:cond delay="0"/>
                            </p:stCondLst>
                            <p:childTnLst>
                              <p:par>
                                <p:cTn id="1828" presetID="1" presetClass="entr" presetSubtype="0" fill="hold" grpId="1" nodeType="clickEffect">
                                  <p:stCondLst>
                                    <p:cond delay="0"/>
                                  </p:stCondLst>
                                  <p:childTnLst>
                                    <p:set>
                                      <p:cBhvr>
                                        <p:cTn id="1829" dur="1" fill="hold">
                                          <p:stCondLst>
                                            <p:cond delay="0"/>
                                          </p:stCondLst>
                                        </p:cTn>
                                        <p:tgtEl>
                                          <p:spTgt spid="257"/>
                                        </p:tgtEl>
                                        <p:attrNameLst>
                                          <p:attrName>style.visibility</p:attrName>
                                        </p:attrNameLst>
                                      </p:cBhvr>
                                      <p:to>
                                        <p:strVal val="visible"/>
                                      </p:to>
                                    </p:set>
                                  </p:childTnLst>
                                </p:cTn>
                              </p:par>
                              <p:par>
                                <p:cTn id="1830" presetID="1" presetClass="entr" presetSubtype="0" fill="hold" grpId="1" nodeType="withEffect">
                                  <p:stCondLst>
                                    <p:cond delay="0"/>
                                  </p:stCondLst>
                                  <p:childTnLst>
                                    <p:set>
                                      <p:cBhvr>
                                        <p:cTn id="1831" dur="1" fill="hold">
                                          <p:stCondLst>
                                            <p:cond delay="0"/>
                                          </p:stCondLst>
                                        </p:cTn>
                                        <p:tgtEl>
                                          <p:spTgt spid="264"/>
                                        </p:tgtEl>
                                        <p:attrNameLst>
                                          <p:attrName>style.visibility</p:attrName>
                                        </p:attrNameLst>
                                      </p:cBhvr>
                                      <p:to>
                                        <p:strVal val="visible"/>
                                      </p:to>
                                    </p:set>
                                  </p:childTnLst>
                                </p:cTn>
                              </p:par>
                              <p:par>
                                <p:cTn id="1832" presetID="10" presetClass="exit" presetSubtype="0" fill="hold" grpId="3" nodeType="withEffect">
                                  <p:stCondLst>
                                    <p:cond delay="0"/>
                                  </p:stCondLst>
                                  <p:childTnLst>
                                    <p:animEffect transition="out" filter="fade">
                                      <p:cBhvr>
                                        <p:cTn id="1833" dur="500"/>
                                        <p:tgtEl>
                                          <p:spTgt spid="271"/>
                                        </p:tgtEl>
                                      </p:cBhvr>
                                    </p:animEffect>
                                    <p:set>
                                      <p:cBhvr>
                                        <p:cTn id="1834"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1"/>
                  </p:tgtEl>
                </p:cond>
              </p:nextCondLst>
            </p:seq>
            <p:seq concurrent="1" nextAc="seek">
              <p:cTn id="1835" restart="whenNotActive" fill="hold" evtFilter="cancelBubble" nodeType="interactiveSeq">
                <p:stCondLst>
                  <p:cond evt="onClick" delay="0">
                    <p:tgtEl>
                      <p:spTgt spid="253"/>
                    </p:tgtEl>
                  </p:cond>
                </p:stCondLst>
                <p:endSync evt="end" delay="0">
                  <p:rtn val="all"/>
                </p:endSync>
                <p:childTnLst>
                  <p:par>
                    <p:cTn id="1836" fill="hold">
                      <p:stCondLst>
                        <p:cond delay="0"/>
                      </p:stCondLst>
                      <p:childTnLst>
                        <p:par>
                          <p:cTn id="1837" fill="hold">
                            <p:stCondLst>
                              <p:cond delay="0"/>
                            </p:stCondLst>
                            <p:childTnLst>
                              <p:par>
                                <p:cTn id="1838" presetID="1" presetClass="entr" presetSubtype="0" fill="hold" grpId="0" nodeType="clickEffect">
                                  <p:stCondLst>
                                    <p:cond delay="0"/>
                                  </p:stCondLst>
                                  <p:childTnLst>
                                    <p:set>
                                      <p:cBhvr>
                                        <p:cTn id="1839" dur="1" fill="hold">
                                          <p:stCondLst>
                                            <p:cond delay="0"/>
                                          </p:stCondLst>
                                        </p:cTn>
                                        <p:tgtEl>
                                          <p:spTgt spid="259"/>
                                        </p:tgtEl>
                                        <p:attrNameLst>
                                          <p:attrName>style.visibility</p:attrName>
                                        </p:attrNameLst>
                                      </p:cBhvr>
                                      <p:to>
                                        <p:strVal val="visible"/>
                                      </p:to>
                                    </p:set>
                                  </p:childTnLst>
                                </p:cTn>
                              </p:par>
                              <p:par>
                                <p:cTn id="1840" presetID="10" presetClass="exit" presetSubtype="0" fill="hold" grpId="2" nodeType="withEffect">
                                  <p:stCondLst>
                                    <p:cond delay="0"/>
                                  </p:stCondLst>
                                  <p:childTnLst>
                                    <p:animEffect transition="out" filter="fade">
                                      <p:cBhvr>
                                        <p:cTn id="1841" dur="500"/>
                                        <p:tgtEl>
                                          <p:spTgt spid="271"/>
                                        </p:tgtEl>
                                      </p:cBhvr>
                                    </p:animEffect>
                                    <p:set>
                                      <p:cBhvr>
                                        <p:cTn id="1842"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3"/>
                  </p:tgtEl>
                </p:cond>
              </p:nextCondLst>
            </p:seq>
            <p:seq concurrent="1" nextAc="seek">
              <p:cTn id="1843" restart="whenNotActive" fill="hold" evtFilter="cancelBubble" nodeType="interactiveSeq">
                <p:stCondLst>
                  <p:cond evt="onClick" delay="0">
                    <p:tgtEl>
                      <p:spTgt spid="254"/>
                    </p:tgtEl>
                  </p:cond>
                </p:stCondLst>
                <p:endSync evt="end" delay="0">
                  <p:rtn val="all"/>
                </p:endSync>
                <p:childTnLst>
                  <p:par>
                    <p:cTn id="1844" fill="hold">
                      <p:stCondLst>
                        <p:cond delay="0"/>
                      </p:stCondLst>
                      <p:childTnLst>
                        <p:par>
                          <p:cTn id="1845" fill="hold">
                            <p:stCondLst>
                              <p:cond delay="0"/>
                            </p:stCondLst>
                            <p:childTnLst>
                              <p:par>
                                <p:cTn id="1846" presetID="1" presetClass="entr" presetSubtype="0" fill="hold" grpId="0" nodeType="clickEffect">
                                  <p:stCondLst>
                                    <p:cond delay="0"/>
                                  </p:stCondLst>
                                  <p:childTnLst>
                                    <p:set>
                                      <p:cBhvr>
                                        <p:cTn id="1847" dur="1" fill="hold">
                                          <p:stCondLst>
                                            <p:cond delay="0"/>
                                          </p:stCondLst>
                                        </p:cTn>
                                        <p:tgtEl>
                                          <p:spTgt spid="260"/>
                                        </p:tgtEl>
                                        <p:attrNameLst>
                                          <p:attrName>style.visibility</p:attrName>
                                        </p:attrNameLst>
                                      </p:cBhvr>
                                      <p:to>
                                        <p:strVal val="visible"/>
                                      </p:to>
                                    </p:set>
                                  </p:childTnLst>
                                </p:cTn>
                              </p:par>
                              <p:par>
                                <p:cTn id="1848" presetID="1" presetClass="entr" presetSubtype="0" fill="hold" grpId="0" nodeType="withEffect">
                                  <p:stCondLst>
                                    <p:cond delay="0"/>
                                  </p:stCondLst>
                                  <p:childTnLst>
                                    <p:set>
                                      <p:cBhvr>
                                        <p:cTn id="1849" dur="1" fill="hold">
                                          <p:stCondLst>
                                            <p:cond delay="0"/>
                                          </p:stCondLst>
                                        </p:cTn>
                                        <p:tgtEl>
                                          <p:spTgt spid="264"/>
                                        </p:tgtEl>
                                        <p:attrNameLst>
                                          <p:attrName>style.visibility</p:attrName>
                                        </p:attrNameLst>
                                      </p:cBhvr>
                                      <p:to>
                                        <p:strVal val="visible"/>
                                      </p:to>
                                    </p:set>
                                  </p:childTnLst>
                                </p:cTn>
                              </p:par>
                              <p:par>
                                <p:cTn id="1850" presetID="10" presetClass="exit" presetSubtype="0" fill="hold" grpId="1" nodeType="withEffect">
                                  <p:stCondLst>
                                    <p:cond delay="0"/>
                                  </p:stCondLst>
                                  <p:childTnLst>
                                    <p:animEffect transition="out" filter="fade">
                                      <p:cBhvr>
                                        <p:cTn id="1851" dur="500"/>
                                        <p:tgtEl>
                                          <p:spTgt spid="271"/>
                                        </p:tgtEl>
                                      </p:cBhvr>
                                    </p:animEffect>
                                    <p:set>
                                      <p:cBhvr>
                                        <p:cTn id="1852"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4"/>
                  </p:tgtEl>
                </p:cond>
              </p:nextCondLst>
            </p:seq>
            <p:seq concurrent="1" nextAc="seek">
              <p:cTn id="1853" restart="whenNotActive" fill="hold" evtFilter="cancelBubble" nodeType="interactiveSeq">
                <p:stCondLst>
                  <p:cond evt="onClick" delay="0">
                    <p:tgtEl>
                      <p:spTgt spid="252"/>
                    </p:tgtEl>
                  </p:cond>
                </p:stCondLst>
                <p:endSync evt="end" delay="0">
                  <p:rtn val="all"/>
                </p:endSync>
                <p:childTnLst>
                  <p:par>
                    <p:cTn id="1854" fill="hold">
                      <p:stCondLst>
                        <p:cond delay="0"/>
                      </p:stCondLst>
                      <p:childTnLst>
                        <p:par>
                          <p:cTn id="1855" fill="hold">
                            <p:stCondLst>
                              <p:cond delay="0"/>
                            </p:stCondLst>
                            <p:childTnLst>
                              <p:par>
                                <p:cTn id="1856" presetID="1" presetClass="entr" presetSubtype="0" fill="hold" grpId="0" nodeType="clickEffect">
                                  <p:stCondLst>
                                    <p:cond delay="0"/>
                                  </p:stCondLst>
                                  <p:childTnLst>
                                    <p:set>
                                      <p:cBhvr>
                                        <p:cTn id="1857" dur="1" fill="hold">
                                          <p:stCondLst>
                                            <p:cond delay="0"/>
                                          </p:stCondLst>
                                        </p:cTn>
                                        <p:tgtEl>
                                          <p:spTgt spid="258"/>
                                        </p:tgtEl>
                                        <p:attrNameLst>
                                          <p:attrName>style.visibility</p:attrName>
                                        </p:attrNameLst>
                                      </p:cBhvr>
                                      <p:to>
                                        <p:strVal val="visible"/>
                                      </p:to>
                                    </p:set>
                                  </p:childTnLst>
                                </p:cTn>
                              </p:par>
                              <p:par>
                                <p:cTn id="1858" presetID="10" presetClass="exit" presetSubtype="0" fill="hold" grpId="0" nodeType="withEffect">
                                  <p:stCondLst>
                                    <p:cond delay="0"/>
                                  </p:stCondLst>
                                  <p:childTnLst>
                                    <p:animEffect transition="out" filter="fade">
                                      <p:cBhvr>
                                        <p:cTn id="1859" dur="500"/>
                                        <p:tgtEl>
                                          <p:spTgt spid="271"/>
                                        </p:tgtEl>
                                      </p:cBhvr>
                                    </p:animEffect>
                                    <p:set>
                                      <p:cBhvr>
                                        <p:cTn id="1860" dur="1" fill="hold">
                                          <p:stCondLst>
                                            <p:cond delay="499"/>
                                          </p:stCondLst>
                                        </p:cTn>
                                        <p:tgtEl>
                                          <p:spTgt spid="271"/>
                                        </p:tgtEl>
                                        <p:attrNameLst>
                                          <p:attrName>style.visibility</p:attrName>
                                        </p:attrNameLst>
                                      </p:cBhvr>
                                      <p:to>
                                        <p:strVal val="hidden"/>
                                      </p:to>
                                    </p:set>
                                  </p:childTnLst>
                                </p:cTn>
                              </p:par>
                            </p:childTnLst>
                          </p:cTn>
                        </p:par>
                      </p:childTnLst>
                    </p:cTn>
                  </p:par>
                </p:childTnLst>
              </p:cTn>
              <p:nextCondLst>
                <p:cond evt="onClick" delay="0">
                  <p:tgtEl>
                    <p:spTgt spid="252"/>
                  </p:tgtEl>
                </p:cond>
              </p:nextCondLst>
            </p:seq>
            <p:seq concurrent="1" nextAc="seek">
              <p:cTn id="1861" restart="whenNotActive" fill="hold" evtFilter="cancelBubble" nodeType="interactiveSeq">
                <p:stCondLst>
                  <p:cond evt="onClick" delay="0">
                    <p:tgtEl>
                      <p:spTgt spid="260"/>
                    </p:tgtEl>
                  </p:cond>
                </p:stCondLst>
                <p:endSync evt="end" delay="0">
                  <p:rtn val="all"/>
                </p:endSync>
                <p:childTnLst>
                  <p:par>
                    <p:cTn id="1862" fill="hold">
                      <p:stCondLst>
                        <p:cond delay="0"/>
                      </p:stCondLst>
                      <p:childTnLst>
                        <p:par>
                          <p:cTn id="1863" fill="hold">
                            <p:stCondLst>
                              <p:cond delay="0"/>
                            </p:stCondLst>
                            <p:childTnLst>
                              <p:par>
                                <p:cTn id="1864" presetID="1" presetClass="exit" presetSubtype="0" fill="hold" grpId="1" nodeType="clickEffect">
                                  <p:stCondLst>
                                    <p:cond delay="0"/>
                                  </p:stCondLst>
                                  <p:childTnLst>
                                    <p:set>
                                      <p:cBhvr>
                                        <p:cTn id="1865" dur="1" fill="hold">
                                          <p:stCondLst>
                                            <p:cond delay="0"/>
                                          </p:stCondLst>
                                        </p:cTn>
                                        <p:tgtEl>
                                          <p:spTgt spid="260"/>
                                        </p:tgtEl>
                                        <p:attrNameLst>
                                          <p:attrName>style.visibility</p:attrName>
                                        </p:attrNameLst>
                                      </p:cBhvr>
                                      <p:to>
                                        <p:strVal val="hidden"/>
                                      </p:to>
                                    </p:set>
                                  </p:childTnLst>
                                </p:cTn>
                              </p:par>
                              <p:par>
                                <p:cTn id="1866" presetID="1" presetClass="exit" presetSubtype="0" fill="hold" grpId="3" nodeType="withEffect">
                                  <p:stCondLst>
                                    <p:cond delay="0"/>
                                  </p:stCondLst>
                                  <p:childTnLst>
                                    <p:set>
                                      <p:cBhvr>
                                        <p:cTn id="1867" dur="1" fill="hold">
                                          <p:stCondLst>
                                            <p:cond delay="0"/>
                                          </p:stCondLst>
                                        </p:cTn>
                                        <p:tgtEl>
                                          <p:spTgt spid="264"/>
                                        </p:tgtEl>
                                        <p:attrNameLst>
                                          <p:attrName>style.visibility</p:attrName>
                                        </p:attrNameLst>
                                      </p:cBhvr>
                                      <p:to>
                                        <p:strVal val="hidden"/>
                                      </p:to>
                                    </p:set>
                                  </p:childTnLst>
                                </p:cTn>
                              </p:par>
                              <p:par>
                                <p:cTn id="1868" presetID="10" presetClass="entr" presetSubtype="0" fill="hold" grpId="6" nodeType="withEffect">
                                  <p:stCondLst>
                                    <p:cond delay="0"/>
                                  </p:stCondLst>
                                  <p:childTnLst>
                                    <p:set>
                                      <p:cBhvr>
                                        <p:cTn id="1869" dur="1" fill="hold">
                                          <p:stCondLst>
                                            <p:cond delay="0"/>
                                          </p:stCondLst>
                                        </p:cTn>
                                        <p:tgtEl>
                                          <p:spTgt spid="271"/>
                                        </p:tgtEl>
                                        <p:attrNameLst>
                                          <p:attrName>style.visibility</p:attrName>
                                        </p:attrNameLst>
                                      </p:cBhvr>
                                      <p:to>
                                        <p:strVal val="visible"/>
                                      </p:to>
                                    </p:set>
                                    <p:animEffect transition="in" filter="fade">
                                      <p:cBhvr>
                                        <p:cTn id="1870" dur="500"/>
                                        <p:tgtEl>
                                          <p:spTgt spid="271"/>
                                        </p:tgtEl>
                                      </p:cBhvr>
                                    </p:animEffect>
                                  </p:childTnLst>
                                </p:cTn>
                              </p:par>
                            </p:childTnLst>
                          </p:cTn>
                        </p:par>
                      </p:childTnLst>
                    </p:cTn>
                  </p:par>
                </p:childTnLst>
              </p:cTn>
              <p:nextCondLst>
                <p:cond evt="onClick" delay="0">
                  <p:tgtEl>
                    <p:spTgt spid="260"/>
                  </p:tgtEl>
                </p:cond>
              </p:nextCondLst>
            </p:seq>
            <p:seq concurrent="1" nextAc="seek">
              <p:cTn id="1871" restart="whenNotActive" fill="hold" evtFilter="cancelBubble" nodeType="interactiveSeq">
                <p:stCondLst>
                  <p:cond evt="onClick" delay="0">
                    <p:tgtEl>
                      <p:spTgt spid="255"/>
                    </p:tgtEl>
                  </p:cond>
                </p:stCondLst>
                <p:endSync evt="end" delay="0">
                  <p:rtn val="all"/>
                </p:endSync>
                <p:childTnLst>
                  <p:par>
                    <p:cTn id="1872" fill="hold">
                      <p:stCondLst>
                        <p:cond delay="0"/>
                      </p:stCondLst>
                      <p:childTnLst>
                        <p:par>
                          <p:cTn id="1873" fill="hold">
                            <p:stCondLst>
                              <p:cond delay="0"/>
                            </p:stCondLst>
                            <p:childTnLst>
                              <p:par>
                                <p:cTn id="1874" presetID="1" presetClass="exit" presetSubtype="0" fill="hold" grpId="1" nodeType="clickEffect">
                                  <p:stCondLst>
                                    <p:cond delay="0"/>
                                  </p:stCondLst>
                                  <p:childTnLst>
                                    <p:set>
                                      <p:cBhvr>
                                        <p:cTn id="1875" dur="1" fill="hold">
                                          <p:stCondLst>
                                            <p:cond delay="0"/>
                                          </p:stCondLst>
                                        </p:cTn>
                                        <p:tgtEl>
                                          <p:spTgt spid="255"/>
                                        </p:tgtEl>
                                        <p:attrNameLst>
                                          <p:attrName>style.visibility</p:attrName>
                                        </p:attrNameLst>
                                      </p:cBhvr>
                                      <p:to>
                                        <p:strVal val="hidden"/>
                                      </p:to>
                                    </p:set>
                                  </p:childTnLst>
                                </p:cTn>
                              </p:par>
                              <p:par>
                                <p:cTn id="1876" presetID="1" presetClass="exit" presetSubtype="0" fill="hold" grpId="1" nodeType="withEffect">
                                  <p:stCondLst>
                                    <p:cond delay="0"/>
                                  </p:stCondLst>
                                  <p:childTnLst>
                                    <p:set>
                                      <p:cBhvr>
                                        <p:cTn id="1877" dur="1" fill="hold">
                                          <p:stCondLst>
                                            <p:cond delay="0"/>
                                          </p:stCondLst>
                                        </p:cTn>
                                        <p:tgtEl>
                                          <p:spTgt spid="266"/>
                                        </p:tgtEl>
                                        <p:attrNameLst>
                                          <p:attrName>style.visibility</p:attrName>
                                        </p:attrNameLst>
                                      </p:cBhvr>
                                      <p:to>
                                        <p:strVal val="hidden"/>
                                      </p:to>
                                    </p:set>
                                  </p:childTnLst>
                                </p:cTn>
                              </p:par>
                              <p:par>
                                <p:cTn id="1878" presetID="10" presetClass="entr" presetSubtype="0" fill="hold" grpId="7" nodeType="withEffect">
                                  <p:stCondLst>
                                    <p:cond delay="0"/>
                                  </p:stCondLst>
                                  <p:childTnLst>
                                    <p:set>
                                      <p:cBhvr>
                                        <p:cTn id="1879" dur="1" fill="hold">
                                          <p:stCondLst>
                                            <p:cond delay="0"/>
                                          </p:stCondLst>
                                        </p:cTn>
                                        <p:tgtEl>
                                          <p:spTgt spid="271"/>
                                        </p:tgtEl>
                                        <p:attrNameLst>
                                          <p:attrName>style.visibility</p:attrName>
                                        </p:attrNameLst>
                                      </p:cBhvr>
                                      <p:to>
                                        <p:strVal val="visible"/>
                                      </p:to>
                                    </p:set>
                                    <p:animEffect transition="in" filter="fade">
                                      <p:cBhvr>
                                        <p:cTn id="1880" dur="500"/>
                                        <p:tgtEl>
                                          <p:spTgt spid="271"/>
                                        </p:tgtEl>
                                      </p:cBhvr>
                                    </p:animEffect>
                                  </p:childTnLst>
                                </p:cTn>
                              </p:par>
                            </p:childTnLst>
                          </p:cTn>
                        </p:par>
                      </p:childTnLst>
                    </p:cTn>
                  </p:par>
                </p:childTnLst>
              </p:cTn>
              <p:nextCondLst>
                <p:cond evt="onClick" delay="0">
                  <p:tgtEl>
                    <p:spTgt spid="255"/>
                  </p:tgtEl>
                </p:cond>
              </p:nextCondLst>
            </p:seq>
            <p:seq concurrent="1" nextAc="seek">
              <p:cTn id="1881" restart="whenNotActive" fill="hold" evtFilter="cancelBubble" nodeType="interactiveSeq">
                <p:stCondLst>
                  <p:cond evt="onClick" delay="0">
                    <p:tgtEl>
                      <p:spTgt spid="256"/>
                    </p:tgtEl>
                  </p:cond>
                </p:stCondLst>
                <p:endSync evt="end" delay="0">
                  <p:rtn val="all"/>
                </p:endSync>
                <p:childTnLst>
                  <p:par>
                    <p:cTn id="1882" fill="hold">
                      <p:stCondLst>
                        <p:cond delay="0"/>
                      </p:stCondLst>
                      <p:childTnLst>
                        <p:par>
                          <p:cTn id="1883" fill="hold">
                            <p:stCondLst>
                              <p:cond delay="0"/>
                            </p:stCondLst>
                            <p:childTnLst>
                              <p:par>
                                <p:cTn id="1884" presetID="1" presetClass="exit" presetSubtype="0" fill="hold" grpId="1" nodeType="clickEffect">
                                  <p:stCondLst>
                                    <p:cond delay="0"/>
                                  </p:stCondLst>
                                  <p:childTnLst>
                                    <p:set>
                                      <p:cBhvr>
                                        <p:cTn id="1885" dur="1" fill="hold">
                                          <p:stCondLst>
                                            <p:cond delay="0"/>
                                          </p:stCondLst>
                                        </p:cTn>
                                        <p:tgtEl>
                                          <p:spTgt spid="256"/>
                                        </p:tgtEl>
                                        <p:attrNameLst>
                                          <p:attrName>style.visibility</p:attrName>
                                        </p:attrNameLst>
                                      </p:cBhvr>
                                      <p:to>
                                        <p:strVal val="hidden"/>
                                      </p:to>
                                    </p:set>
                                  </p:childTnLst>
                                </p:cTn>
                              </p:par>
                              <p:par>
                                <p:cTn id="1886" presetID="1" presetClass="exit" presetSubtype="0" fill="hold" grpId="4" nodeType="withEffect">
                                  <p:stCondLst>
                                    <p:cond delay="0"/>
                                  </p:stCondLst>
                                  <p:childTnLst>
                                    <p:set>
                                      <p:cBhvr>
                                        <p:cTn id="1887" dur="1" fill="hold">
                                          <p:stCondLst>
                                            <p:cond delay="0"/>
                                          </p:stCondLst>
                                        </p:cTn>
                                        <p:tgtEl>
                                          <p:spTgt spid="264"/>
                                        </p:tgtEl>
                                        <p:attrNameLst>
                                          <p:attrName>style.visibility</p:attrName>
                                        </p:attrNameLst>
                                      </p:cBhvr>
                                      <p:to>
                                        <p:strVal val="hidden"/>
                                      </p:to>
                                    </p:set>
                                  </p:childTnLst>
                                </p:cTn>
                              </p:par>
                              <p:par>
                                <p:cTn id="1888" presetID="10" presetClass="entr" presetSubtype="0" fill="hold" grpId="10" nodeType="withEffect">
                                  <p:stCondLst>
                                    <p:cond delay="0"/>
                                  </p:stCondLst>
                                  <p:childTnLst>
                                    <p:set>
                                      <p:cBhvr>
                                        <p:cTn id="1889" dur="1" fill="hold">
                                          <p:stCondLst>
                                            <p:cond delay="0"/>
                                          </p:stCondLst>
                                        </p:cTn>
                                        <p:tgtEl>
                                          <p:spTgt spid="271"/>
                                        </p:tgtEl>
                                        <p:attrNameLst>
                                          <p:attrName>style.visibility</p:attrName>
                                        </p:attrNameLst>
                                      </p:cBhvr>
                                      <p:to>
                                        <p:strVal val="visible"/>
                                      </p:to>
                                    </p:set>
                                    <p:animEffect transition="in" filter="fade">
                                      <p:cBhvr>
                                        <p:cTn id="1890" dur="500"/>
                                        <p:tgtEl>
                                          <p:spTgt spid="271"/>
                                        </p:tgtEl>
                                      </p:cBhvr>
                                    </p:animEffect>
                                  </p:childTnLst>
                                </p:cTn>
                              </p:par>
                            </p:childTnLst>
                          </p:cTn>
                        </p:par>
                      </p:childTnLst>
                    </p:cTn>
                  </p:par>
                </p:childTnLst>
              </p:cTn>
              <p:nextCondLst>
                <p:cond evt="onClick" delay="0">
                  <p:tgtEl>
                    <p:spTgt spid="256"/>
                  </p:tgtEl>
                </p:cond>
              </p:nextCondLst>
            </p:seq>
            <p:seq concurrent="1" nextAc="seek">
              <p:cTn id="1891" restart="whenNotActive" fill="hold" evtFilter="cancelBubble" nodeType="interactiveSeq">
                <p:stCondLst>
                  <p:cond evt="onClick" delay="0">
                    <p:tgtEl>
                      <p:spTgt spid="257"/>
                    </p:tgtEl>
                  </p:cond>
                </p:stCondLst>
                <p:endSync evt="end" delay="0">
                  <p:rtn val="all"/>
                </p:endSync>
                <p:childTnLst>
                  <p:par>
                    <p:cTn id="1892" fill="hold">
                      <p:stCondLst>
                        <p:cond delay="0"/>
                      </p:stCondLst>
                      <p:childTnLst>
                        <p:par>
                          <p:cTn id="1893" fill="hold">
                            <p:stCondLst>
                              <p:cond delay="0"/>
                            </p:stCondLst>
                            <p:childTnLst>
                              <p:par>
                                <p:cTn id="1894" presetID="1" presetClass="exit" presetSubtype="0" fill="hold" grpId="0" nodeType="clickEffect">
                                  <p:stCondLst>
                                    <p:cond delay="0"/>
                                  </p:stCondLst>
                                  <p:childTnLst>
                                    <p:set>
                                      <p:cBhvr>
                                        <p:cTn id="1895" dur="1" fill="hold">
                                          <p:stCondLst>
                                            <p:cond delay="0"/>
                                          </p:stCondLst>
                                        </p:cTn>
                                        <p:tgtEl>
                                          <p:spTgt spid="257"/>
                                        </p:tgtEl>
                                        <p:attrNameLst>
                                          <p:attrName>style.visibility</p:attrName>
                                        </p:attrNameLst>
                                      </p:cBhvr>
                                      <p:to>
                                        <p:strVal val="hidden"/>
                                      </p:to>
                                    </p:set>
                                  </p:childTnLst>
                                </p:cTn>
                              </p:par>
                              <p:par>
                                <p:cTn id="1896" presetID="1" presetClass="exit" presetSubtype="0" fill="hold" grpId="5" nodeType="withEffect">
                                  <p:stCondLst>
                                    <p:cond delay="0"/>
                                  </p:stCondLst>
                                  <p:childTnLst>
                                    <p:set>
                                      <p:cBhvr>
                                        <p:cTn id="1897" dur="1" fill="hold">
                                          <p:stCondLst>
                                            <p:cond delay="0"/>
                                          </p:stCondLst>
                                        </p:cTn>
                                        <p:tgtEl>
                                          <p:spTgt spid="264"/>
                                        </p:tgtEl>
                                        <p:attrNameLst>
                                          <p:attrName>style.visibility</p:attrName>
                                        </p:attrNameLst>
                                      </p:cBhvr>
                                      <p:to>
                                        <p:strVal val="hidden"/>
                                      </p:to>
                                    </p:set>
                                  </p:childTnLst>
                                </p:cTn>
                              </p:par>
                              <p:par>
                                <p:cTn id="1898" presetID="10" presetClass="entr" presetSubtype="0" fill="hold" grpId="9" nodeType="withEffect">
                                  <p:stCondLst>
                                    <p:cond delay="0"/>
                                  </p:stCondLst>
                                  <p:childTnLst>
                                    <p:set>
                                      <p:cBhvr>
                                        <p:cTn id="1899" dur="1" fill="hold">
                                          <p:stCondLst>
                                            <p:cond delay="0"/>
                                          </p:stCondLst>
                                        </p:cTn>
                                        <p:tgtEl>
                                          <p:spTgt spid="271"/>
                                        </p:tgtEl>
                                        <p:attrNameLst>
                                          <p:attrName>style.visibility</p:attrName>
                                        </p:attrNameLst>
                                      </p:cBhvr>
                                      <p:to>
                                        <p:strVal val="visible"/>
                                      </p:to>
                                    </p:set>
                                    <p:animEffect transition="in" filter="fade">
                                      <p:cBhvr>
                                        <p:cTn id="1900" dur="500"/>
                                        <p:tgtEl>
                                          <p:spTgt spid="271"/>
                                        </p:tgtEl>
                                      </p:cBhvr>
                                    </p:animEffect>
                                  </p:childTnLst>
                                </p:cTn>
                              </p:par>
                            </p:childTnLst>
                          </p:cTn>
                        </p:par>
                      </p:childTnLst>
                    </p:cTn>
                  </p:par>
                </p:childTnLst>
              </p:cTn>
              <p:nextCondLst>
                <p:cond evt="onClick" delay="0">
                  <p:tgtEl>
                    <p:spTgt spid="257"/>
                  </p:tgtEl>
                </p:cond>
              </p:nextCondLst>
            </p:seq>
            <p:seq concurrent="1" nextAc="seek">
              <p:cTn id="1901" restart="whenNotActive" fill="hold" evtFilter="cancelBubble" nodeType="interactiveSeq">
                <p:stCondLst>
                  <p:cond evt="onClick" delay="0">
                    <p:tgtEl>
                      <p:spTgt spid="258"/>
                    </p:tgtEl>
                  </p:cond>
                </p:stCondLst>
                <p:endSync evt="end" delay="0">
                  <p:rtn val="all"/>
                </p:endSync>
                <p:childTnLst>
                  <p:par>
                    <p:cTn id="1902" fill="hold">
                      <p:stCondLst>
                        <p:cond delay="0"/>
                      </p:stCondLst>
                      <p:childTnLst>
                        <p:par>
                          <p:cTn id="1903" fill="hold">
                            <p:stCondLst>
                              <p:cond delay="0"/>
                            </p:stCondLst>
                            <p:childTnLst>
                              <p:par>
                                <p:cTn id="1904" presetID="1" presetClass="exit" presetSubtype="0" fill="hold" grpId="1" nodeType="clickEffect">
                                  <p:stCondLst>
                                    <p:cond delay="0"/>
                                  </p:stCondLst>
                                  <p:childTnLst>
                                    <p:set>
                                      <p:cBhvr>
                                        <p:cTn id="1905" dur="1" fill="hold">
                                          <p:stCondLst>
                                            <p:cond delay="0"/>
                                          </p:stCondLst>
                                        </p:cTn>
                                        <p:tgtEl>
                                          <p:spTgt spid="258"/>
                                        </p:tgtEl>
                                        <p:attrNameLst>
                                          <p:attrName>style.visibility</p:attrName>
                                        </p:attrNameLst>
                                      </p:cBhvr>
                                      <p:to>
                                        <p:strVal val="hidden"/>
                                      </p:to>
                                    </p:set>
                                  </p:childTnLst>
                                </p:cTn>
                              </p:par>
                              <p:par>
                                <p:cTn id="1906" presetID="10" presetClass="entr" presetSubtype="0" fill="hold" grpId="11" nodeType="withEffect">
                                  <p:stCondLst>
                                    <p:cond delay="0"/>
                                  </p:stCondLst>
                                  <p:childTnLst>
                                    <p:set>
                                      <p:cBhvr>
                                        <p:cTn id="1907" dur="1" fill="hold">
                                          <p:stCondLst>
                                            <p:cond delay="0"/>
                                          </p:stCondLst>
                                        </p:cTn>
                                        <p:tgtEl>
                                          <p:spTgt spid="271"/>
                                        </p:tgtEl>
                                        <p:attrNameLst>
                                          <p:attrName>style.visibility</p:attrName>
                                        </p:attrNameLst>
                                      </p:cBhvr>
                                      <p:to>
                                        <p:strVal val="visible"/>
                                      </p:to>
                                    </p:set>
                                    <p:animEffect transition="in" filter="fade">
                                      <p:cBhvr>
                                        <p:cTn id="1908" dur="500"/>
                                        <p:tgtEl>
                                          <p:spTgt spid="271"/>
                                        </p:tgtEl>
                                      </p:cBhvr>
                                    </p:animEffect>
                                  </p:childTnLst>
                                </p:cTn>
                              </p:par>
                            </p:childTnLst>
                          </p:cTn>
                        </p:par>
                      </p:childTnLst>
                    </p:cTn>
                  </p:par>
                </p:childTnLst>
              </p:cTn>
              <p:nextCondLst>
                <p:cond evt="onClick" delay="0">
                  <p:tgtEl>
                    <p:spTgt spid="258"/>
                  </p:tgtEl>
                </p:cond>
              </p:nextCondLst>
            </p:seq>
            <p:seq concurrent="1" nextAc="seek">
              <p:cTn id="1909" restart="whenNotActive" fill="hold" evtFilter="cancelBubble" nodeType="interactiveSeq">
                <p:stCondLst>
                  <p:cond evt="onClick" delay="0">
                    <p:tgtEl>
                      <p:spTgt spid="259"/>
                    </p:tgtEl>
                  </p:cond>
                </p:stCondLst>
                <p:endSync evt="end" delay="0">
                  <p:rtn val="all"/>
                </p:endSync>
                <p:childTnLst>
                  <p:par>
                    <p:cTn id="1910" fill="hold">
                      <p:stCondLst>
                        <p:cond delay="0"/>
                      </p:stCondLst>
                      <p:childTnLst>
                        <p:par>
                          <p:cTn id="1911" fill="hold">
                            <p:stCondLst>
                              <p:cond delay="0"/>
                            </p:stCondLst>
                            <p:childTnLst>
                              <p:par>
                                <p:cTn id="1912" presetID="1" presetClass="exit" presetSubtype="0" fill="hold" grpId="1" nodeType="clickEffect">
                                  <p:stCondLst>
                                    <p:cond delay="0"/>
                                  </p:stCondLst>
                                  <p:childTnLst>
                                    <p:set>
                                      <p:cBhvr>
                                        <p:cTn id="1913" dur="1" fill="hold">
                                          <p:stCondLst>
                                            <p:cond delay="0"/>
                                          </p:stCondLst>
                                        </p:cTn>
                                        <p:tgtEl>
                                          <p:spTgt spid="259"/>
                                        </p:tgtEl>
                                        <p:attrNameLst>
                                          <p:attrName>style.visibility</p:attrName>
                                        </p:attrNameLst>
                                      </p:cBhvr>
                                      <p:to>
                                        <p:strVal val="hidden"/>
                                      </p:to>
                                    </p:set>
                                  </p:childTnLst>
                                </p:cTn>
                              </p:par>
                              <p:par>
                                <p:cTn id="1914" presetID="10" presetClass="entr" presetSubtype="0" fill="hold" grpId="8" nodeType="withEffect">
                                  <p:stCondLst>
                                    <p:cond delay="0"/>
                                  </p:stCondLst>
                                  <p:childTnLst>
                                    <p:set>
                                      <p:cBhvr>
                                        <p:cTn id="1915" dur="1" fill="hold">
                                          <p:stCondLst>
                                            <p:cond delay="0"/>
                                          </p:stCondLst>
                                        </p:cTn>
                                        <p:tgtEl>
                                          <p:spTgt spid="271"/>
                                        </p:tgtEl>
                                        <p:attrNameLst>
                                          <p:attrName>style.visibility</p:attrName>
                                        </p:attrNameLst>
                                      </p:cBhvr>
                                      <p:to>
                                        <p:strVal val="visible"/>
                                      </p:to>
                                    </p:set>
                                    <p:animEffect transition="in" filter="fade">
                                      <p:cBhvr>
                                        <p:cTn id="1916" dur="500"/>
                                        <p:tgtEl>
                                          <p:spTgt spid="271"/>
                                        </p:tgtEl>
                                      </p:cBhvr>
                                    </p:animEffect>
                                  </p:childTnLst>
                                </p:cTn>
                              </p:par>
                            </p:childTnLst>
                          </p:cTn>
                        </p:par>
                      </p:childTnLst>
                    </p:cTn>
                  </p:par>
                </p:childTnLst>
              </p:cTn>
              <p:nextCondLst>
                <p:cond evt="onClick" delay="0">
                  <p:tgtEl>
                    <p:spTgt spid="259"/>
                  </p:tgtEl>
                </p:cond>
              </p:nextCondLst>
            </p:seq>
            <p:seq concurrent="1" nextAc="seek">
              <p:cTn id="1917" restart="whenNotActive" fill="hold" evtFilter="cancelBubble" nodeType="interactiveSeq">
                <p:stCondLst>
                  <p:cond evt="onClick" delay="0">
                    <p:tgtEl>
                      <p:spTgt spid="273"/>
                    </p:tgtEl>
                  </p:cond>
                </p:stCondLst>
                <p:endSync evt="end" delay="0">
                  <p:rtn val="all"/>
                </p:endSync>
                <p:childTnLst>
                  <p:par>
                    <p:cTn id="1918" fill="hold">
                      <p:stCondLst>
                        <p:cond delay="0"/>
                      </p:stCondLst>
                      <p:childTnLst>
                        <p:par>
                          <p:cTn id="1919" fill="hold">
                            <p:stCondLst>
                              <p:cond delay="0"/>
                            </p:stCondLst>
                            <p:childTnLst>
                              <p:par>
                                <p:cTn id="1920" presetID="1" presetClass="entr" presetSubtype="0" fill="hold" grpId="0" nodeType="clickEffect">
                                  <p:stCondLst>
                                    <p:cond delay="0"/>
                                  </p:stCondLst>
                                  <p:childTnLst>
                                    <p:set>
                                      <p:cBhvr>
                                        <p:cTn id="1921" dur="1" fill="hold">
                                          <p:stCondLst>
                                            <p:cond delay="0"/>
                                          </p:stCondLst>
                                        </p:cTn>
                                        <p:tgtEl>
                                          <p:spTgt spid="279"/>
                                        </p:tgtEl>
                                        <p:attrNameLst>
                                          <p:attrName>style.visibility</p:attrName>
                                        </p:attrNameLst>
                                      </p:cBhvr>
                                      <p:to>
                                        <p:strVal val="visible"/>
                                      </p:to>
                                    </p:set>
                                  </p:childTnLst>
                                </p:cTn>
                              </p:par>
                              <p:par>
                                <p:cTn id="1922" presetID="1" presetClass="entr" presetSubtype="0" fill="hold" grpId="2" nodeType="withEffect">
                                  <p:stCondLst>
                                    <p:cond delay="0"/>
                                  </p:stCondLst>
                                  <p:childTnLst>
                                    <p:set>
                                      <p:cBhvr>
                                        <p:cTn id="1923" dur="1" fill="hold">
                                          <p:stCondLst>
                                            <p:cond delay="0"/>
                                          </p:stCondLst>
                                        </p:cTn>
                                        <p:tgtEl>
                                          <p:spTgt spid="263"/>
                                        </p:tgtEl>
                                        <p:attrNameLst>
                                          <p:attrName>style.visibility</p:attrName>
                                        </p:attrNameLst>
                                      </p:cBhvr>
                                      <p:to>
                                        <p:strVal val="visible"/>
                                      </p:to>
                                    </p:set>
                                  </p:childTnLst>
                                </p:cTn>
                              </p:par>
                              <p:par>
                                <p:cTn id="1924" presetID="10" presetClass="exit" presetSubtype="0" fill="hold" grpId="0" nodeType="withEffect">
                                  <p:stCondLst>
                                    <p:cond delay="0"/>
                                  </p:stCondLst>
                                  <p:childTnLst>
                                    <p:animEffect transition="out" filter="fade">
                                      <p:cBhvr>
                                        <p:cTn id="1925" dur="500"/>
                                        <p:tgtEl>
                                          <p:spTgt spid="272"/>
                                        </p:tgtEl>
                                      </p:cBhvr>
                                    </p:animEffect>
                                    <p:set>
                                      <p:cBhvr>
                                        <p:cTn id="1926"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3"/>
                  </p:tgtEl>
                </p:cond>
              </p:nextCondLst>
            </p:seq>
            <p:seq concurrent="1" nextAc="seek">
              <p:cTn id="1927" restart="whenNotActive" fill="hold" evtFilter="cancelBubble" nodeType="interactiveSeq">
                <p:stCondLst>
                  <p:cond evt="onClick" delay="0">
                    <p:tgtEl>
                      <p:spTgt spid="274"/>
                    </p:tgtEl>
                  </p:cond>
                </p:stCondLst>
                <p:endSync evt="end" delay="0">
                  <p:rtn val="all"/>
                </p:endSync>
                <p:childTnLst>
                  <p:par>
                    <p:cTn id="1928" fill="hold">
                      <p:stCondLst>
                        <p:cond delay="0"/>
                      </p:stCondLst>
                      <p:childTnLst>
                        <p:par>
                          <p:cTn id="1929" fill="hold">
                            <p:stCondLst>
                              <p:cond delay="0"/>
                            </p:stCondLst>
                            <p:childTnLst>
                              <p:par>
                                <p:cTn id="1930" presetID="1" presetClass="entr" presetSubtype="0" fill="hold" grpId="0" nodeType="clickEffect">
                                  <p:stCondLst>
                                    <p:cond delay="0"/>
                                  </p:stCondLst>
                                  <p:childTnLst>
                                    <p:set>
                                      <p:cBhvr>
                                        <p:cTn id="1931" dur="1" fill="hold">
                                          <p:stCondLst>
                                            <p:cond delay="0"/>
                                          </p:stCondLst>
                                        </p:cTn>
                                        <p:tgtEl>
                                          <p:spTgt spid="280"/>
                                        </p:tgtEl>
                                        <p:attrNameLst>
                                          <p:attrName>style.visibility</p:attrName>
                                        </p:attrNameLst>
                                      </p:cBhvr>
                                      <p:to>
                                        <p:strVal val="visible"/>
                                      </p:to>
                                    </p:set>
                                  </p:childTnLst>
                                </p:cTn>
                              </p:par>
                              <p:par>
                                <p:cTn id="1932" presetID="1" presetClass="entr" presetSubtype="0" fill="hold" grpId="0" nodeType="withEffect">
                                  <p:stCondLst>
                                    <p:cond delay="0"/>
                                  </p:stCondLst>
                                  <p:childTnLst>
                                    <p:set>
                                      <p:cBhvr>
                                        <p:cTn id="1933" dur="1" fill="hold">
                                          <p:stCondLst>
                                            <p:cond delay="0"/>
                                          </p:stCondLst>
                                        </p:cTn>
                                        <p:tgtEl>
                                          <p:spTgt spid="263"/>
                                        </p:tgtEl>
                                        <p:attrNameLst>
                                          <p:attrName>style.visibility</p:attrName>
                                        </p:attrNameLst>
                                      </p:cBhvr>
                                      <p:to>
                                        <p:strVal val="visible"/>
                                      </p:to>
                                    </p:set>
                                  </p:childTnLst>
                                </p:cTn>
                              </p:par>
                              <p:par>
                                <p:cTn id="1934" presetID="10" presetClass="exit" presetSubtype="0" fill="hold" grpId="1" nodeType="withEffect">
                                  <p:stCondLst>
                                    <p:cond delay="0"/>
                                  </p:stCondLst>
                                  <p:childTnLst>
                                    <p:animEffect transition="out" filter="fade">
                                      <p:cBhvr>
                                        <p:cTn id="1935" dur="500"/>
                                        <p:tgtEl>
                                          <p:spTgt spid="272"/>
                                        </p:tgtEl>
                                      </p:cBhvr>
                                    </p:animEffect>
                                    <p:set>
                                      <p:cBhvr>
                                        <p:cTn id="1936"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4"/>
                  </p:tgtEl>
                </p:cond>
              </p:nextCondLst>
            </p:seq>
            <p:seq concurrent="1" nextAc="seek">
              <p:cTn id="1937" restart="whenNotActive" fill="hold" evtFilter="cancelBubble" nodeType="interactiveSeq">
                <p:stCondLst>
                  <p:cond evt="onClick" delay="0">
                    <p:tgtEl>
                      <p:spTgt spid="275"/>
                    </p:tgtEl>
                  </p:cond>
                </p:stCondLst>
                <p:endSync evt="end" delay="0">
                  <p:rtn val="all"/>
                </p:endSync>
                <p:childTnLst>
                  <p:par>
                    <p:cTn id="1938" fill="hold">
                      <p:stCondLst>
                        <p:cond delay="0"/>
                      </p:stCondLst>
                      <p:childTnLst>
                        <p:par>
                          <p:cTn id="1939" fill="hold">
                            <p:stCondLst>
                              <p:cond delay="0"/>
                            </p:stCondLst>
                            <p:childTnLst>
                              <p:par>
                                <p:cTn id="1940" presetID="1" presetClass="entr" presetSubtype="0" fill="hold" grpId="0" nodeType="clickEffect">
                                  <p:stCondLst>
                                    <p:cond delay="0"/>
                                  </p:stCondLst>
                                  <p:childTnLst>
                                    <p:set>
                                      <p:cBhvr>
                                        <p:cTn id="1941" dur="1" fill="hold">
                                          <p:stCondLst>
                                            <p:cond delay="0"/>
                                          </p:stCondLst>
                                        </p:cTn>
                                        <p:tgtEl>
                                          <p:spTgt spid="281"/>
                                        </p:tgtEl>
                                        <p:attrNameLst>
                                          <p:attrName>style.visibility</p:attrName>
                                        </p:attrNameLst>
                                      </p:cBhvr>
                                      <p:to>
                                        <p:strVal val="visible"/>
                                      </p:to>
                                    </p:set>
                                  </p:childTnLst>
                                </p:cTn>
                              </p:par>
                              <p:par>
                                <p:cTn id="1942" presetID="1" presetClass="entr" presetSubtype="0" fill="hold" grpId="0" nodeType="withEffect">
                                  <p:stCondLst>
                                    <p:cond delay="0"/>
                                  </p:stCondLst>
                                  <p:childTnLst>
                                    <p:set>
                                      <p:cBhvr>
                                        <p:cTn id="1943" dur="1" fill="hold">
                                          <p:stCondLst>
                                            <p:cond delay="0"/>
                                          </p:stCondLst>
                                        </p:cTn>
                                        <p:tgtEl>
                                          <p:spTgt spid="265"/>
                                        </p:tgtEl>
                                        <p:attrNameLst>
                                          <p:attrName>style.visibility</p:attrName>
                                        </p:attrNameLst>
                                      </p:cBhvr>
                                      <p:to>
                                        <p:strVal val="visible"/>
                                      </p:to>
                                    </p:set>
                                  </p:childTnLst>
                                </p:cTn>
                              </p:par>
                              <p:par>
                                <p:cTn id="1944" presetID="10" presetClass="exit" presetSubtype="0" fill="hold" grpId="2" nodeType="withEffect">
                                  <p:stCondLst>
                                    <p:cond delay="0"/>
                                  </p:stCondLst>
                                  <p:childTnLst>
                                    <p:animEffect transition="out" filter="fade">
                                      <p:cBhvr>
                                        <p:cTn id="1945" dur="500"/>
                                        <p:tgtEl>
                                          <p:spTgt spid="272"/>
                                        </p:tgtEl>
                                      </p:cBhvr>
                                    </p:animEffect>
                                    <p:set>
                                      <p:cBhvr>
                                        <p:cTn id="1946"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5"/>
                  </p:tgtEl>
                </p:cond>
              </p:nextCondLst>
            </p:seq>
            <p:seq concurrent="1" nextAc="seek">
              <p:cTn id="1947" restart="whenNotActive" fill="hold" evtFilter="cancelBubble" nodeType="interactiveSeq">
                <p:stCondLst>
                  <p:cond evt="onClick" delay="0">
                    <p:tgtEl>
                      <p:spTgt spid="277"/>
                    </p:tgtEl>
                  </p:cond>
                </p:stCondLst>
                <p:endSync evt="end" delay="0">
                  <p:rtn val="all"/>
                </p:endSync>
                <p:childTnLst>
                  <p:par>
                    <p:cTn id="1948" fill="hold">
                      <p:stCondLst>
                        <p:cond delay="0"/>
                      </p:stCondLst>
                      <p:childTnLst>
                        <p:par>
                          <p:cTn id="1949" fill="hold">
                            <p:stCondLst>
                              <p:cond delay="0"/>
                            </p:stCondLst>
                            <p:childTnLst>
                              <p:par>
                                <p:cTn id="1950" presetID="1" presetClass="entr" presetSubtype="0" fill="hold" grpId="0" nodeType="clickEffect">
                                  <p:stCondLst>
                                    <p:cond delay="0"/>
                                  </p:stCondLst>
                                  <p:childTnLst>
                                    <p:set>
                                      <p:cBhvr>
                                        <p:cTn id="1951" dur="1" fill="hold">
                                          <p:stCondLst>
                                            <p:cond delay="0"/>
                                          </p:stCondLst>
                                        </p:cTn>
                                        <p:tgtEl>
                                          <p:spTgt spid="283"/>
                                        </p:tgtEl>
                                        <p:attrNameLst>
                                          <p:attrName>style.visibility</p:attrName>
                                        </p:attrNameLst>
                                      </p:cBhvr>
                                      <p:to>
                                        <p:strVal val="visible"/>
                                      </p:to>
                                    </p:set>
                                  </p:childTnLst>
                                </p:cTn>
                              </p:par>
                              <p:par>
                                <p:cTn id="1952" presetID="10" presetClass="exit" presetSubtype="0" fill="hold" grpId="9" nodeType="withEffect">
                                  <p:stCondLst>
                                    <p:cond delay="0"/>
                                  </p:stCondLst>
                                  <p:childTnLst>
                                    <p:animEffect transition="out" filter="fade">
                                      <p:cBhvr>
                                        <p:cTn id="1953" dur="500"/>
                                        <p:tgtEl>
                                          <p:spTgt spid="272"/>
                                        </p:tgtEl>
                                      </p:cBhvr>
                                    </p:animEffect>
                                    <p:set>
                                      <p:cBhvr>
                                        <p:cTn id="1954"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7"/>
                  </p:tgtEl>
                </p:cond>
              </p:nextCondLst>
            </p:seq>
            <p:seq concurrent="1" nextAc="seek">
              <p:cTn id="1955" restart="whenNotActive" fill="hold" evtFilter="cancelBubble" nodeType="interactiveSeq">
                <p:stCondLst>
                  <p:cond evt="onClick" delay="0">
                    <p:tgtEl>
                      <p:spTgt spid="278"/>
                    </p:tgtEl>
                  </p:cond>
                </p:stCondLst>
                <p:endSync evt="end" delay="0">
                  <p:rtn val="all"/>
                </p:endSync>
                <p:childTnLst>
                  <p:par>
                    <p:cTn id="1956" fill="hold">
                      <p:stCondLst>
                        <p:cond delay="0"/>
                      </p:stCondLst>
                      <p:childTnLst>
                        <p:par>
                          <p:cTn id="1957" fill="hold">
                            <p:stCondLst>
                              <p:cond delay="0"/>
                            </p:stCondLst>
                            <p:childTnLst>
                              <p:par>
                                <p:cTn id="1958" presetID="1" presetClass="entr" presetSubtype="0" fill="hold" grpId="0" nodeType="clickEffect">
                                  <p:stCondLst>
                                    <p:cond delay="0"/>
                                  </p:stCondLst>
                                  <p:childTnLst>
                                    <p:set>
                                      <p:cBhvr>
                                        <p:cTn id="1959" dur="1" fill="hold">
                                          <p:stCondLst>
                                            <p:cond delay="0"/>
                                          </p:stCondLst>
                                        </p:cTn>
                                        <p:tgtEl>
                                          <p:spTgt spid="284"/>
                                        </p:tgtEl>
                                        <p:attrNameLst>
                                          <p:attrName>style.visibility</p:attrName>
                                        </p:attrNameLst>
                                      </p:cBhvr>
                                      <p:to>
                                        <p:strVal val="visible"/>
                                      </p:to>
                                    </p:set>
                                  </p:childTnLst>
                                </p:cTn>
                              </p:par>
                              <p:par>
                                <p:cTn id="1960" presetID="1" presetClass="entr" presetSubtype="0" fill="hold" grpId="1" nodeType="withEffect">
                                  <p:stCondLst>
                                    <p:cond delay="0"/>
                                  </p:stCondLst>
                                  <p:childTnLst>
                                    <p:set>
                                      <p:cBhvr>
                                        <p:cTn id="1961" dur="1" fill="hold">
                                          <p:stCondLst>
                                            <p:cond delay="0"/>
                                          </p:stCondLst>
                                        </p:cTn>
                                        <p:tgtEl>
                                          <p:spTgt spid="263"/>
                                        </p:tgtEl>
                                        <p:attrNameLst>
                                          <p:attrName>style.visibility</p:attrName>
                                        </p:attrNameLst>
                                      </p:cBhvr>
                                      <p:to>
                                        <p:strVal val="visible"/>
                                      </p:to>
                                    </p:set>
                                  </p:childTnLst>
                                </p:cTn>
                              </p:par>
                              <p:par>
                                <p:cTn id="1962" presetID="10" presetClass="exit" presetSubtype="0" fill="hold" grpId="10" nodeType="withEffect">
                                  <p:stCondLst>
                                    <p:cond delay="0"/>
                                  </p:stCondLst>
                                  <p:childTnLst>
                                    <p:animEffect transition="out" filter="fade">
                                      <p:cBhvr>
                                        <p:cTn id="1963" dur="500"/>
                                        <p:tgtEl>
                                          <p:spTgt spid="272"/>
                                        </p:tgtEl>
                                      </p:cBhvr>
                                    </p:animEffect>
                                    <p:set>
                                      <p:cBhvr>
                                        <p:cTn id="1964"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8"/>
                  </p:tgtEl>
                </p:cond>
              </p:nextCondLst>
            </p:seq>
            <p:seq concurrent="1" nextAc="seek">
              <p:cTn id="1965" restart="whenNotActive" fill="hold" evtFilter="cancelBubble" nodeType="interactiveSeq">
                <p:stCondLst>
                  <p:cond evt="onClick" delay="0">
                    <p:tgtEl>
                      <p:spTgt spid="276"/>
                    </p:tgtEl>
                  </p:cond>
                </p:stCondLst>
                <p:endSync evt="end" delay="0">
                  <p:rtn val="all"/>
                </p:endSync>
                <p:childTnLst>
                  <p:par>
                    <p:cTn id="1966" fill="hold">
                      <p:stCondLst>
                        <p:cond delay="0"/>
                      </p:stCondLst>
                      <p:childTnLst>
                        <p:par>
                          <p:cTn id="1967" fill="hold">
                            <p:stCondLst>
                              <p:cond delay="0"/>
                            </p:stCondLst>
                            <p:childTnLst>
                              <p:par>
                                <p:cTn id="1968" presetID="1" presetClass="entr" presetSubtype="0" fill="hold" grpId="0" nodeType="clickEffect">
                                  <p:stCondLst>
                                    <p:cond delay="0"/>
                                  </p:stCondLst>
                                  <p:childTnLst>
                                    <p:set>
                                      <p:cBhvr>
                                        <p:cTn id="1969" dur="1" fill="hold">
                                          <p:stCondLst>
                                            <p:cond delay="0"/>
                                          </p:stCondLst>
                                        </p:cTn>
                                        <p:tgtEl>
                                          <p:spTgt spid="282"/>
                                        </p:tgtEl>
                                        <p:attrNameLst>
                                          <p:attrName>style.visibility</p:attrName>
                                        </p:attrNameLst>
                                      </p:cBhvr>
                                      <p:to>
                                        <p:strVal val="visible"/>
                                      </p:to>
                                    </p:set>
                                  </p:childTnLst>
                                </p:cTn>
                              </p:par>
                              <p:par>
                                <p:cTn id="1970" presetID="10" presetClass="exit" presetSubtype="0" fill="hold" grpId="11" nodeType="withEffect">
                                  <p:stCondLst>
                                    <p:cond delay="0"/>
                                  </p:stCondLst>
                                  <p:childTnLst>
                                    <p:animEffect transition="out" filter="fade">
                                      <p:cBhvr>
                                        <p:cTn id="1971" dur="500"/>
                                        <p:tgtEl>
                                          <p:spTgt spid="272"/>
                                        </p:tgtEl>
                                      </p:cBhvr>
                                    </p:animEffect>
                                    <p:set>
                                      <p:cBhvr>
                                        <p:cTn id="1972" dur="1" fill="hold">
                                          <p:stCondLst>
                                            <p:cond delay="499"/>
                                          </p:stCondLst>
                                        </p:cTn>
                                        <p:tgtEl>
                                          <p:spTgt spid="272"/>
                                        </p:tgtEl>
                                        <p:attrNameLst>
                                          <p:attrName>style.visibility</p:attrName>
                                        </p:attrNameLst>
                                      </p:cBhvr>
                                      <p:to>
                                        <p:strVal val="hidden"/>
                                      </p:to>
                                    </p:set>
                                  </p:childTnLst>
                                </p:cTn>
                              </p:par>
                            </p:childTnLst>
                          </p:cTn>
                        </p:par>
                      </p:childTnLst>
                    </p:cTn>
                  </p:par>
                </p:childTnLst>
              </p:cTn>
              <p:nextCondLst>
                <p:cond evt="onClick" delay="0">
                  <p:tgtEl>
                    <p:spTgt spid="276"/>
                  </p:tgtEl>
                </p:cond>
              </p:nextCondLst>
            </p:seq>
            <p:seq concurrent="1" nextAc="seek">
              <p:cTn id="1973" restart="whenNotActive" fill="hold" evtFilter="cancelBubble" nodeType="interactiveSeq">
                <p:stCondLst>
                  <p:cond evt="onClick" delay="0">
                    <p:tgtEl>
                      <p:spTgt spid="284"/>
                    </p:tgtEl>
                  </p:cond>
                </p:stCondLst>
                <p:endSync evt="end" delay="0">
                  <p:rtn val="all"/>
                </p:endSync>
                <p:childTnLst>
                  <p:par>
                    <p:cTn id="1974" fill="hold">
                      <p:stCondLst>
                        <p:cond delay="0"/>
                      </p:stCondLst>
                      <p:childTnLst>
                        <p:par>
                          <p:cTn id="1975" fill="hold">
                            <p:stCondLst>
                              <p:cond delay="0"/>
                            </p:stCondLst>
                            <p:childTnLst>
                              <p:par>
                                <p:cTn id="1976" presetID="1" presetClass="exit" presetSubtype="0" fill="hold" grpId="1" nodeType="clickEffect">
                                  <p:stCondLst>
                                    <p:cond delay="0"/>
                                  </p:stCondLst>
                                  <p:childTnLst>
                                    <p:set>
                                      <p:cBhvr>
                                        <p:cTn id="1977" dur="1" fill="hold">
                                          <p:stCondLst>
                                            <p:cond delay="0"/>
                                          </p:stCondLst>
                                        </p:cTn>
                                        <p:tgtEl>
                                          <p:spTgt spid="284"/>
                                        </p:tgtEl>
                                        <p:attrNameLst>
                                          <p:attrName>style.visibility</p:attrName>
                                        </p:attrNameLst>
                                      </p:cBhvr>
                                      <p:to>
                                        <p:strVal val="hidden"/>
                                      </p:to>
                                    </p:set>
                                  </p:childTnLst>
                                </p:cTn>
                              </p:par>
                              <p:par>
                                <p:cTn id="1978" presetID="1" presetClass="exit" presetSubtype="0" fill="hold" grpId="3" nodeType="withEffect">
                                  <p:stCondLst>
                                    <p:cond delay="0"/>
                                  </p:stCondLst>
                                  <p:childTnLst>
                                    <p:set>
                                      <p:cBhvr>
                                        <p:cTn id="1979" dur="1" fill="hold">
                                          <p:stCondLst>
                                            <p:cond delay="0"/>
                                          </p:stCondLst>
                                        </p:cTn>
                                        <p:tgtEl>
                                          <p:spTgt spid="263"/>
                                        </p:tgtEl>
                                        <p:attrNameLst>
                                          <p:attrName>style.visibility</p:attrName>
                                        </p:attrNameLst>
                                      </p:cBhvr>
                                      <p:to>
                                        <p:strVal val="hidden"/>
                                      </p:to>
                                    </p:set>
                                  </p:childTnLst>
                                </p:cTn>
                              </p:par>
                              <p:par>
                                <p:cTn id="1980" presetID="10" presetClass="entr" presetSubtype="0" fill="hold" grpId="3" nodeType="withEffect">
                                  <p:stCondLst>
                                    <p:cond delay="0"/>
                                  </p:stCondLst>
                                  <p:childTnLst>
                                    <p:set>
                                      <p:cBhvr>
                                        <p:cTn id="1981" dur="1" fill="hold">
                                          <p:stCondLst>
                                            <p:cond delay="0"/>
                                          </p:stCondLst>
                                        </p:cTn>
                                        <p:tgtEl>
                                          <p:spTgt spid="272"/>
                                        </p:tgtEl>
                                        <p:attrNameLst>
                                          <p:attrName>style.visibility</p:attrName>
                                        </p:attrNameLst>
                                      </p:cBhvr>
                                      <p:to>
                                        <p:strVal val="visible"/>
                                      </p:to>
                                    </p:set>
                                    <p:animEffect transition="in" filter="fade">
                                      <p:cBhvr>
                                        <p:cTn id="1982" dur="500"/>
                                        <p:tgtEl>
                                          <p:spTgt spid="272"/>
                                        </p:tgtEl>
                                      </p:cBhvr>
                                    </p:animEffect>
                                  </p:childTnLst>
                                </p:cTn>
                              </p:par>
                            </p:childTnLst>
                          </p:cTn>
                        </p:par>
                      </p:childTnLst>
                    </p:cTn>
                  </p:par>
                </p:childTnLst>
              </p:cTn>
              <p:nextCondLst>
                <p:cond evt="onClick" delay="0">
                  <p:tgtEl>
                    <p:spTgt spid="284"/>
                  </p:tgtEl>
                </p:cond>
              </p:nextCondLst>
            </p:seq>
            <p:seq concurrent="1" nextAc="seek">
              <p:cTn id="1983" restart="whenNotActive" fill="hold" evtFilter="cancelBubble" nodeType="interactiveSeq">
                <p:stCondLst>
                  <p:cond evt="onClick" delay="0">
                    <p:tgtEl>
                      <p:spTgt spid="279"/>
                    </p:tgtEl>
                  </p:cond>
                </p:stCondLst>
                <p:endSync evt="end" delay="0">
                  <p:rtn val="all"/>
                </p:endSync>
                <p:childTnLst>
                  <p:par>
                    <p:cTn id="1984" fill="hold">
                      <p:stCondLst>
                        <p:cond delay="0"/>
                      </p:stCondLst>
                      <p:childTnLst>
                        <p:par>
                          <p:cTn id="1985" fill="hold">
                            <p:stCondLst>
                              <p:cond delay="0"/>
                            </p:stCondLst>
                            <p:childTnLst>
                              <p:par>
                                <p:cTn id="1986" presetID="1" presetClass="exit" presetSubtype="0" fill="hold" grpId="1" nodeType="clickEffect">
                                  <p:stCondLst>
                                    <p:cond delay="0"/>
                                  </p:stCondLst>
                                  <p:childTnLst>
                                    <p:set>
                                      <p:cBhvr>
                                        <p:cTn id="1987" dur="1" fill="hold">
                                          <p:stCondLst>
                                            <p:cond delay="0"/>
                                          </p:stCondLst>
                                        </p:cTn>
                                        <p:tgtEl>
                                          <p:spTgt spid="279"/>
                                        </p:tgtEl>
                                        <p:attrNameLst>
                                          <p:attrName>style.visibility</p:attrName>
                                        </p:attrNameLst>
                                      </p:cBhvr>
                                      <p:to>
                                        <p:strVal val="hidden"/>
                                      </p:to>
                                    </p:set>
                                  </p:childTnLst>
                                </p:cTn>
                              </p:par>
                              <p:par>
                                <p:cTn id="1988" presetID="1" presetClass="exit" presetSubtype="0" fill="hold" grpId="4" nodeType="withEffect">
                                  <p:stCondLst>
                                    <p:cond delay="0"/>
                                  </p:stCondLst>
                                  <p:childTnLst>
                                    <p:set>
                                      <p:cBhvr>
                                        <p:cTn id="1989" dur="1" fill="hold">
                                          <p:stCondLst>
                                            <p:cond delay="0"/>
                                          </p:stCondLst>
                                        </p:cTn>
                                        <p:tgtEl>
                                          <p:spTgt spid="263"/>
                                        </p:tgtEl>
                                        <p:attrNameLst>
                                          <p:attrName>style.visibility</p:attrName>
                                        </p:attrNameLst>
                                      </p:cBhvr>
                                      <p:to>
                                        <p:strVal val="hidden"/>
                                      </p:to>
                                    </p:set>
                                  </p:childTnLst>
                                </p:cTn>
                              </p:par>
                              <p:par>
                                <p:cTn id="1990" presetID="10" presetClass="entr" presetSubtype="0" fill="hold" grpId="4" nodeType="withEffect">
                                  <p:stCondLst>
                                    <p:cond delay="0"/>
                                  </p:stCondLst>
                                  <p:childTnLst>
                                    <p:set>
                                      <p:cBhvr>
                                        <p:cTn id="1991" dur="1" fill="hold">
                                          <p:stCondLst>
                                            <p:cond delay="0"/>
                                          </p:stCondLst>
                                        </p:cTn>
                                        <p:tgtEl>
                                          <p:spTgt spid="272"/>
                                        </p:tgtEl>
                                        <p:attrNameLst>
                                          <p:attrName>style.visibility</p:attrName>
                                        </p:attrNameLst>
                                      </p:cBhvr>
                                      <p:to>
                                        <p:strVal val="visible"/>
                                      </p:to>
                                    </p:set>
                                    <p:animEffect transition="in" filter="fade">
                                      <p:cBhvr>
                                        <p:cTn id="1992" dur="500"/>
                                        <p:tgtEl>
                                          <p:spTgt spid="272"/>
                                        </p:tgtEl>
                                      </p:cBhvr>
                                    </p:animEffect>
                                  </p:childTnLst>
                                </p:cTn>
                              </p:par>
                            </p:childTnLst>
                          </p:cTn>
                        </p:par>
                      </p:childTnLst>
                    </p:cTn>
                  </p:par>
                </p:childTnLst>
              </p:cTn>
              <p:nextCondLst>
                <p:cond evt="onClick" delay="0">
                  <p:tgtEl>
                    <p:spTgt spid="279"/>
                  </p:tgtEl>
                </p:cond>
              </p:nextCondLst>
            </p:seq>
            <p:seq concurrent="1" nextAc="seek">
              <p:cTn id="1993" restart="whenNotActive" fill="hold" evtFilter="cancelBubble" nodeType="interactiveSeq">
                <p:stCondLst>
                  <p:cond evt="onClick" delay="0">
                    <p:tgtEl>
                      <p:spTgt spid="280"/>
                    </p:tgtEl>
                  </p:cond>
                </p:stCondLst>
                <p:endSync evt="end" delay="0">
                  <p:rtn val="all"/>
                </p:endSync>
                <p:childTnLst>
                  <p:par>
                    <p:cTn id="1994" fill="hold">
                      <p:stCondLst>
                        <p:cond delay="0"/>
                      </p:stCondLst>
                      <p:childTnLst>
                        <p:par>
                          <p:cTn id="1995" fill="hold">
                            <p:stCondLst>
                              <p:cond delay="0"/>
                            </p:stCondLst>
                            <p:childTnLst>
                              <p:par>
                                <p:cTn id="1996" presetID="1" presetClass="exit" presetSubtype="0" fill="hold" grpId="1" nodeType="clickEffect">
                                  <p:stCondLst>
                                    <p:cond delay="0"/>
                                  </p:stCondLst>
                                  <p:childTnLst>
                                    <p:set>
                                      <p:cBhvr>
                                        <p:cTn id="1997" dur="1" fill="hold">
                                          <p:stCondLst>
                                            <p:cond delay="0"/>
                                          </p:stCondLst>
                                        </p:cTn>
                                        <p:tgtEl>
                                          <p:spTgt spid="280"/>
                                        </p:tgtEl>
                                        <p:attrNameLst>
                                          <p:attrName>style.visibility</p:attrName>
                                        </p:attrNameLst>
                                      </p:cBhvr>
                                      <p:to>
                                        <p:strVal val="hidden"/>
                                      </p:to>
                                    </p:set>
                                  </p:childTnLst>
                                </p:cTn>
                              </p:par>
                              <p:par>
                                <p:cTn id="1998" presetID="1" presetClass="exit" presetSubtype="0" fill="hold" grpId="5" nodeType="withEffect">
                                  <p:stCondLst>
                                    <p:cond delay="0"/>
                                  </p:stCondLst>
                                  <p:childTnLst>
                                    <p:set>
                                      <p:cBhvr>
                                        <p:cTn id="1999" dur="1" fill="hold">
                                          <p:stCondLst>
                                            <p:cond delay="0"/>
                                          </p:stCondLst>
                                        </p:cTn>
                                        <p:tgtEl>
                                          <p:spTgt spid="263"/>
                                        </p:tgtEl>
                                        <p:attrNameLst>
                                          <p:attrName>style.visibility</p:attrName>
                                        </p:attrNameLst>
                                      </p:cBhvr>
                                      <p:to>
                                        <p:strVal val="hidden"/>
                                      </p:to>
                                    </p:set>
                                  </p:childTnLst>
                                </p:cTn>
                              </p:par>
                              <p:par>
                                <p:cTn id="2000" presetID="10" presetClass="entr" presetSubtype="0" fill="hold" grpId="5" nodeType="withEffect">
                                  <p:stCondLst>
                                    <p:cond delay="0"/>
                                  </p:stCondLst>
                                  <p:childTnLst>
                                    <p:set>
                                      <p:cBhvr>
                                        <p:cTn id="2001" dur="1" fill="hold">
                                          <p:stCondLst>
                                            <p:cond delay="0"/>
                                          </p:stCondLst>
                                        </p:cTn>
                                        <p:tgtEl>
                                          <p:spTgt spid="272"/>
                                        </p:tgtEl>
                                        <p:attrNameLst>
                                          <p:attrName>style.visibility</p:attrName>
                                        </p:attrNameLst>
                                      </p:cBhvr>
                                      <p:to>
                                        <p:strVal val="visible"/>
                                      </p:to>
                                    </p:set>
                                    <p:animEffect transition="in" filter="fade">
                                      <p:cBhvr>
                                        <p:cTn id="2002" dur="500"/>
                                        <p:tgtEl>
                                          <p:spTgt spid="272"/>
                                        </p:tgtEl>
                                      </p:cBhvr>
                                    </p:animEffect>
                                  </p:childTnLst>
                                </p:cTn>
                              </p:par>
                            </p:childTnLst>
                          </p:cTn>
                        </p:par>
                      </p:childTnLst>
                    </p:cTn>
                  </p:par>
                </p:childTnLst>
              </p:cTn>
              <p:nextCondLst>
                <p:cond evt="onClick" delay="0">
                  <p:tgtEl>
                    <p:spTgt spid="280"/>
                  </p:tgtEl>
                </p:cond>
              </p:nextCondLst>
            </p:seq>
            <p:seq concurrent="1" nextAc="seek">
              <p:cTn id="2003" restart="whenNotActive" fill="hold" evtFilter="cancelBubble" nodeType="interactiveSeq">
                <p:stCondLst>
                  <p:cond evt="onClick" delay="0">
                    <p:tgtEl>
                      <p:spTgt spid="281"/>
                    </p:tgtEl>
                  </p:cond>
                </p:stCondLst>
                <p:endSync evt="end" delay="0">
                  <p:rtn val="all"/>
                </p:endSync>
                <p:childTnLst>
                  <p:par>
                    <p:cTn id="2004" fill="hold">
                      <p:stCondLst>
                        <p:cond delay="0"/>
                      </p:stCondLst>
                      <p:childTnLst>
                        <p:par>
                          <p:cTn id="2005" fill="hold">
                            <p:stCondLst>
                              <p:cond delay="0"/>
                            </p:stCondLst>
                            <p:childTnLst>
                              <p:par>
                                <p:cTn id="2006" presetID="1" presetClass="exit" presetSubtype="0" fill="hold" grpId="1" nodeType="clickEffect">
                                  <p:stCondLst>
                                    <p:cond delay="0"/>
                                  </p:stCondLst>
                                  <p:childTnLst>
                                    <p:set>
                                      <p:cBhvr>
                                        <p:cTn id="2007" dur="1" fill="hold">
                                          <p:stCondLst>
                                            <p:cond delay="0"/>
                                          </p:stCondLst>
                                        </p:cTn>
                                        <p:tgtEl>
                                          <p:spTgt spid="281"/>
                                        </p:tgtEl>
                                        <p:attrNameLst>
                                          <p:attrName>style.visibility</p:attrName>
                                        </p:attrNameLst>
                                      </p:cBhvr>
                                      <p:to>
                                        <p:strVal val="hidden"/>
                                      </p:to>
                                    </p:set>
                                  </p:childTnLst>
                                </p:cTn>
                              </p:par>
                              <p:par>
                                <p:cTn id="2008" presetID="1" presetClass="exit" presetSubtype="0" fill="hold" grpId="1" nodeType="withEffect">
                                  <p:stCondLst>
                                    <p:cond delay="0"/>
                                  </p:stCondLst>
                                  <p:childTnLst>
                                    <p:set>
                                      <p:cBhvr>
                                        <p:cTn id="2009" dur="1" fill="hold">
                                          <p:stCondLst>
                                            <p:cond delay="0"/>
                                          </p:stCondLst>
                                        </p:cTn>
                                        <p:tgtEl>
                                          <p:spTgt spid="265"/>
                                        </p:tgtEl>
                                        <p:attrNameLst>
                                          <p:attrName>style.visibility</p:attrName>
                                        </p:attrNameLst>
                                      </p:cBhvr>
                                      <p:to>
                                        <p:strVal val="hidden"/>
                                      </p:to>
                                    </p:set>
                                  </p:childTnLst>
                                </p:cTn>
                              </p:par>
                              <p:par>
                                <p:cTn id="2010" presetID="10" presetClass="entr" presetSubtype="0" fill="hold" grpId="6" nodeType="withEffect">
                                  <p:stCondLst>
                                    <p:cond delay="0"/>
                                  </p:stCondLst>
                                  <p:childTnLst>
                                    <p:set>
                                      <p:cBhvr>
                                        <p:cTn id="2011" dur="1" fill="hold">
                                          <p:stCondLst>
                                            <p:cond delay="0"/>
                                          </p:stCondLst>
                                        </p:cTn>
                                        <p:tgtEl>
                                          <p:spTgt spid="272"/>
                                        </p:tgtEl>
                                        <p:attrNameLst>
                                          <p:attrName>style.visibility</p:attrName>
                                        </p:attrNameLst>
                                      </p:cBhvr>
                                      <p:to>
                                        <p:strVal val="visible"/>
                                      </p:to>
                                    </p:set>
                                    <p:animEffect transition="in" filter="fade">
                                      <p:cBhvr>
                                        <p:cTn id="2012" dur="500"/>
                                        <p:tgtEl>
                                          <p:spTgt spid="272"/>
                                        </p:tgtEl>
                                      </p:cBhvr>
                                    </p:animEffect>
                                  </p:childTnLst>
                                </p:cTn>
                              </p:par>
                            </p:childTnLst>
                          </p:cTn>
                        </p:par>
                      </p:childTnLst>
                    </p:cTn>
                  </p:par>
                </p:childTnLst>
              </p:cTn>
              <p:nextCondLst>
                <p:cond evt="onClick" delay="0">
                  <p:tgtEl>
                    <p:spTgt spid="281"/>
                  </p:tgtEl>
                </p:cond>
              </p:nextCondLst>
            </p:seq>
            <p:seq concurrent="1" nextAc="seek">
              <p:cTn id="2013" restart="whenNotActive" fill="hold" evtFilter="cancelBubble" nodeType="interactiveSeq">
                <p:stCondLst>
                  <p:cond evt="onClick" delay="0">
                    <p:tgtEl>
                      <p:spTgt spid="282"/>
                    </p:tgtEl>
                  </p:cond>
                </p:stCondLst>
                <p:endSync evt="end" delay="0">
                  <p:rtn val="all"/>
                </p:endSync>
                <p:childTnLst>
                  <p:par>
                    <p:cTn id="2014" fill="hold">
                      <p:stCondLst>
                        <p:cond delay="0"/>
                      </p:stCondLst>
                      <p:childTnLst>
                        <p:par>
                          <p:cTn id="2015" fill="hold">
                            <p:stCondLst>
                              <p:cond delay="0"/>
                            </p:stCondLst>
                            <p:childTnLst>
                              <p:par>
                                <p:cTn id="2016" presetID="1" presetClass="exit" presetSubtype="0" fill="hold" grpId="1" nodeType="clickEffect">
                                  <p:stCondLst>
                                    <p:cond delay="0"/>
                                  </p:stCondLst>
                                  <p:childTnLst>
                                    <p:set>
                                      <p:cBhvr>
                                        <p:cTn id="2017" dur="1" fill="hold">
                                          <p:stCondLst>
                                            <p:cond delay="0"/>
                                          </p:stCondLst>
                                        </p:cTn>
                                        <p:tgtEl>
                                          <p:spTgt spid="282"/>
                                        </p:tgtEl>
                                        <p:attrNameLst>
                                          <p:attrName>style.visibility</p:attrName>
                                        </p:attrNameLst>
                                      </p:cBhvr>
                                      <p:to>
                                        <p:strVal val="hidden"/>
                                      </p:to>
                                    </p:set>
                                  </p:childTnLst>
                                </p:cTn>
                              </p:par>
                              <p:par>
                                <p:cTn id="2018" presetID="10" presetClass="entr" presetSubtype="0" fill="hold" grpId="8" nodeType="withEffect">
                                  <p:stCondLst>
                                    <p:cond delay="0"/>
                                  </p:stCondLst>
                                  <p:childTnLst>
                                    <p:set>
                                      <p:cBhvr>
                                        <p:cTn id="2019" dur="1" fill="hold">
                                          <p:stCondLst>
                                            <p:cond delay="0"/>
                                          </p:stCondLst>
                                        </p:cTn>
                                        <p:tgtEl>
                                          <p:spTgt spid="272"/>
                                        </p:tgtEl>
                                        <p:attrNameLst>
                                          <p:attrName>style.visibility</p:attrName>
                                        </p:attrNameLst>
                                      </p:cBhvr>
                                      <p:to>
                                        <p:strVal val="visible"/>
                                      </p:to>
                                    </p:set>
                                    <p:animEffect transition="in" filter="fade">
                                      <p:cBhvr>
                                        <p:cTn id="2020" dur="500"/>
                                        <p:tgtEl>
                                          <p:spTgt spid="272"/>
                                        </p:tgtEl>
                                      </p:cBhvr>
                                    </p:animEffect>
                                  </p:childTnLst>
                                </p:cTn>
                              </p:par>
                            </p:childTnLst>
                          </p:cTn>
                        </p:par>
                      </p:childTnLst>
                    </p:cTn>
                  </p:par>
                </p:childTnLst>
              </p:cTn>
              <p:nextCondLst>
                <p:cond evt="onClick" delay="0">
                  <p:tgtEl>
                    <p:spTgt spid="282"/>
                  </p:tgtEl>
                </p:cond>
              </p:nextCondLst>
            </p:seq>
            <p:seq concurrent="1" nextAc="seek">
              <p:cTn id="2021" restart="whenNotActive" fill="hold" evtFilter="cancelBubble" nodeType="interactiveSeq">
                <p:stCondLst>
                  <p:cond evt="onClick" delay="0">
                    <p:tgtEl>
                      <p:spTgt spid="283"/>
                    </p:tgtEl>
                  </p:cond>
                </p:stCondLst>
                <p:endSync evt="end" delay="0">
                  <p:rtn val="all"/>
                </p:endSync>
                <p:childTnLst>
                  <p:par>
                    <p:cTn id="2022" fill="hold">
                      <p:stCondLst>
                        <p:cond delay="0"/>
                      </p:stCondLst>
                      <p:childTnLst>
                        <p:par>
                          <p:cTn id="2023" fill="hold">
                            <p:stCondLst>
                              <p:cond delay="0"/>
                            </p:stCondLst>
                            <p:childTnLst>
                              <p:par>
                                <p:cTn id="2024" presetID="1" presetClass="exit" presetSubtype="0" fill="hold" grpId="1" nodeType="clickEffect">
                                  <p:stCondLst>
                                    <p:cond delay="0"/>
                                  </p:stCondLst>
                                  <p:childTnLst>
                                    <p:set>
                                      <p:cBhvr>
                                        <p:cTn id="2025" dur="1" fill="hold">
                                          <p:stCondLst>
                                            <p:cond delay="0"/>
                                          </p:stCondLst>
                                        </p:cTn>
                                        <p:tgtEl>
                                          <p:spTgt spid="283"/>
                                        </p:tgtEl>
                                        <p:attrNameLst>
                                          <p:attrName>style.visibility</p:attrName>
                                        </p:attrNameLst>
                                      </p:cBhvr>
                                      <p:to>
                                        <p:strVal val="hidden"/>
                                      </p:to>
                                    </p:set>
                                  </p:childTnLst>
                                </p:cTn>
                              </p:par>
                              <p:par>
                                <p:cTn id="2026" presetID="10" presetClass="entr" presetSubtype="0" fill="hold" grpId="7" nodeType="withEffect">
                                  <p:stCondLst>
                                    <p:cond delay="0"/>
                                  </p:stCondLst>
                                  <p:childTnLst>
                                    <p:set>
                                      <p:cBhvr>
                                        <p:cTn id="2027" dur="1" fill="hold">
                                          <p:stCondLst>
                                            <p:cond delay="0"/>
                                          </p:stCondLst>
                                        </p:cTn>
                                        <p:tgtEl>
                                          <p:spTgt spid="272"/>
                                        </p:tgtEl>
                                        <p:attrNameLst>
                                          <p:attrName>style.visibility</p:attrName>
                                        </p:attrNameLst>
                                      </p:cBhvr>
                                      <p:to>
                                        <p:strVal val="visible"/>
                                      </p:to>
                                    </p:set>
                                    <p:animEffect transition="in" filter="fade">
                                      <p:cBhvr>
                                        <p:cTn id="2028" dur="500"/>
                                        <p:tgtEl>
                                          <p:spTgt spid="272"/>
                                        </p:tgtEl>
                                      </p:cBhvr>
                                    </p:animEffect>
                                  </p:childTnLst>
                                </p:cTn>
                              </p:par>
                            </p:childTnLst>
                          </p:cTn>
                        </p:par>
                      </p:childTnLst>
                    </p:cTn>
                  </p:par>
                </p:childTnLst>
              </p:cTn>
              <p:nextCondLst>
                <p:cond evt="onClick" delay="0">
                  <p:tgtEl>
                    <p:spTgt spid="283"/>
                  </p:tgtEl>
                </p:cond>
              </p:nextCondLst>
            </p:seq>
            <p:seq concurrent="1" nextAc="seek">
              <p:cTn id="2029" restart="whenNotActive" fill="hold" evtFilter="cancelBubble" nodeType="interactiveSeq">
                <p:stCondLst>
                  <p:cond evt="onClick" delay="0">
                    <p:tgtEl>
                      <p:spTgt spid="285"/>
                    </p:tgtEl>
                  </p:cond>
                </p:stCondLst>
                <p:endSync evt="end" delay="0">
                  <p:rtn val="all"/>
                </p:endSync>
                <p:childTnLst>
                  <p:par>
                    <p:cTn id="2030" fill="hold">
                      <p:stCondLst>
                        <p:cond delay="0"/>
                      </p:stCondLst>
                      <p:childTnLst>
                        <p:par>
                          <p:cTn id="2031" fill="hold">
                            <p:stCondLst>
                              <p:cond delay="0"/>
                            </p:stCondLst>
                            <p:childTnLst>
                              <p:par>
                                <p:cTn id="2032" presetID="1" presetClass="entr" presetSubtype="0" fill="hold" grpId="0" nodeType="clickEffect">
                                  <p:stCondLst>
                                    <p:cond delay="0"/>
                                  </p:stCondLst>
                                  <p:childTnLst>
                                    <p:set>
                                      <p:cBhvr>
                                        <p:cTn id="2033" dur="1" fill="hold">
                                          <p:stCondLst>
                                            <p:cond delay="0"/>
                                          </p:stCondLst>
                                        </p:cTn>
                                        <p:tgtEl>
                                          <p:spTgt spid="291"/>
                                        </p:tgtEl>
                                        <p:attrNameLst>
                                          <p:attrName>style.visibility</p:attrName>
                                        </p:attrNameLst>
                                      </p:cBhvr>
                                      <p:to>
                                        <p:strVal val="visible"/>
                                      </p:to>
                                    </p:set>
                                  </p:childTnLst>
                                </p:cTn>
                              </p:par>
                              <p:par>
                                <p:cTn id="2034" presetID="1" presetClass="entr" presetSubtype="0" fill="hold" grpId="0" nodeType="withEffect">
                                  <p:stCondLst>
                                    <p:cond delay="0"/>
                                  </p:stCondLst>
                                  <p:childTnLst>
                                    <p:set>
                                      <p:cBhvr>
                                        <p:cTn id="2035" dur="1" fill="hold">
                                          <p:stCondLst>
                                            <p:cond delay="0"/>
                                          </p:stCondLst>
                                        </p:cTn>
                                        <p:tgtEl>
                                          <p:spTgt spid="262"/>
                                        </p:tgtEl>
                                        <p:attrNameLst>
                                          <p:attrName>style.visibility</p:attrName>
                                        </p:attrNameLst>
                                      </p:cBhvr>
                                      <p:to>
                                        <p:strVal val="visible"/>
                                      </p:to>
                                    </p:set>
                                  </p:childTnLst>
                                </p:cTn>
                              </p:par>
                              <p:par>
                                <p:cTn id="2036" presetID="10" presetClass="exit" presetSubtype="0" fill="hold" grpId="1" nodeType="withEffect">
                                  <p:stCondLst>
                                    <p:cond delay="0"/>
                                  </p:stCondLst>
                                  <p:childTnLst>
                                    <p:animEffect transition="out" filter="fade">
                                      <p:cBhvr>
                                        <p:cTn id="2037" dur="500"/>
                                        <p:tgtEl>
                                          <p:spTgt spid="270"/>
                                        </p:tgtEl>
                                      </p:cBhvr>
                                    </p:animEffect>
                                    <p:set>
                                      <p:cBhvr>
                                        <p:cTn id="2038"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5"/>
                  </p:tgtEl>
                </p:cond>
              </p:nextCondLst>
            </p:seq>
            <p:seq concurrent="1" nextAc="seek">
              <p:cTn id="2039" restart="whenNotActive" fill="hold" evtFilter="cancelBubble" nodeType="interactiveSeq">
                <p:stCondLst>
                  <p:cond evt="onClick" delay="0">
                    <p:tgtEl>
                      <p:spTgt spid="286"/>
                    </p:tgtEl>
                  </p:cond>
                </p:stCondLst>
                <p:endSync evt="end" delay="0">
                  <p:rtn val="all"/>
                </p:endSync>
                <p:childTnLst>
                  <p:par>
                    <p:cTn id="2040" fill="hold">
                      <p:stCondLst>
                        <p:cond delay="0"/>
                      </p:stCondLst>
                      <p:childTnLst>
                        <p:par>
                          <p:cTn id="2041" fill="hold">
                            <p:stCondLst>
                              <p:cond delay="0"/>
                            </p:stCondLst>
                            <p:childTnLst>
                              <p:par>
                                <p:cTn id="2042" presetID="1" presetClass="entr" presetSubtype="0" fill="hold" grpId="0" nodeType="clickEffect">
                                  <p:stCondLst>
                                    <p:cond delay="0"/>
                                  </p:stCondLst>
                                  <p:childTnLst>
                                    <p:set>
                                      <p:cBhvr>
                                        <p:cTn id="2043" dur="1" fill="hold">
                                          <p:stCondLst>
                                            <p:cond delay="0"/>
                                          </p:stCondLst>
                                        </p:cTn>
                                        <p:tgtEl>
                                          <p:spTgt spid="292"/>
                                        </p:tgtEl>
                                        <p:attrNameLst>
                                          <p:attrName>style.visibility</p:attrName>
                                        </p:attrNameLst>
                                      </p:cBhvr>
                                      <p:to>
                                        <p:strVal val="visible"/>
                                      </p:to>
                                    </p:set>
                                  </p:childTnLst>
                                </p:cTn>
                              </p:par>
                              <p:par>
                                <p:cTn id="2044" presetID="1" presetClass="entr" presetSubtype="0" fill="hold" grpId="2" nodeType="withEffect">
                                  <p:stCondLst>
                                    <p:cond delay="0"/>
                                  </p:stCondLst>
                                  <p:childTnLst>
                                    <p:set>
                                      <p:cBhvr>
                                        <p:cTn id="2045" dur="1" fill="hold">
                                          <p:stCondLst>
                                            <p:cond delay="0"/>
                                          </p:stCondLst>
                                        </p:cTn>
                                        <p:tgtEl>
                                          <p:spTgt spid="262"/>
                                        </p:tgtEl>
                                        <p:attrNameLst>
                                          <p:attrName>style.visibility</p:attrName>
                                        </p:attrNameLst>
                                      </p:cBhvr>
                                      <p:to>
                                        <p:strVal val="visible"/>
                                      </p:to>
                                    </p:set>
                                  </p:childTnLst>
                                </p:cTn>
                              </p:par>
                              <p:par>
                                <p:cTn id="2046" presetID="10" presetClass="exit" presetSubtype="0" fill="hold" grpId="2" nodeType="withEffect">
                                  <p:stCondLst>
                                    <p:cond delay="0"/>
                                  </p:stCondLst>
                                  <p:childTnLst>
                                    <p:animEffect transition="out" filter="fade">
                                      <p:cBhvr>
                                        <p:cTn id="2047" dur="500"/>
                                        <p:tgtEl>
                                          <p:spTgt spid="270"/>
                                        </p:tgtEl>
                                      </p:cBhvr>
                                    </p:animEffect>
                                    <p:set>
                                      <p:cBhvr>
                                        <p:cTn id="2048"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6"/>
                  </p:tgtEl>
                </p:cond>
              </p:nextCondLst>
            </p:seq>
            <p:seq concurrent="1" nextAc="seek">
              <p:cTn id="2049" restart="whenNotActive" fill="hold" evtFilter="cancelBubble" nodeType="interactiveSeq">
                <p:stCondLst>
                  <p:cond evt="onClick" delay="0">
                    <p:tgtEl>
                      <p:spTgt spid="287"/>
                    </p:tgtEl>
                  </p:cond>
                </p:stCondLst>
                <p:endSync evt="end" delay="0">
                  <p:rtn val="all"/>
                </p:endSync>
                <p:childTnLst>
                  <p:par>
                    <p:cTn id="2050" fill="hold">
                      <p:stCondLst>
                        <p:cond delay="0"/>
                      </p:stCondLst>
                      <p:childTnLst>
                        <p:par>
                          <p:cTn id="2051" fill="hold">
                            <p:stCondLst>
                              <p:cond delay="0"/>
                            </p:stCondLst>
                            <p:childTnLst>
                              <p:par>
                                <p:cTn id="2052" presetID="1" presetClass="entr" presetSubtype="0" fill="hold" grpId="1" nodeType="clickEffect">
                                  <p:stCondLst>
                                    <p:cond delay="0"/>
                                  </p:stCondLst>
                                  <p:childTnLst>
                                    <p:set>
                                      <p:cBhvr>
                                        <p:cTn id="2053" dur="1" fill="hold">
                                          <p:stCondLst>
                                            <p:cond delay="0"/>
                                          </p:stCondLst>
                                        </p:cTn>
                                        <p:tgtEl>
                                          <p:spTgt spid="293"/>
                                        </p:tgtEl>
                                        <p:attrNameLst>
                                          <p:attrName>style.visibility</p:attrName>
                                        </p:attrNameLst>
                                      </p:cBhvr>
                                      <p:to>
                                        <p:strVal val="visible"/>
                                      </p:to>
                                    </p:set>
                                  </p:childTnLst>
                                </p:cTn>
                              </p:par>
                              <p:par>
                                <p:cTn id="2054" presetID="1" presetClass="entr" presetSubtype="0" fill="hold" grpId="1" nodeType="withEffect">
                                  <p:stCondLst>
                                    <p:cond delay="0"/>
                                  </p:stCondLst>
                                  <p:childTnLst>
                                    <p:set>
                                      <p:cBhvr>
                                        <p:cTn id="2055" dur="1" fill="hold">
                                          <p:stCondLst>
                                            <p:cond delay="0"/>
                                          </p:stCondLst>
                                        </p:cTn>
                                        <p:tgtEl>
                                          <p:spTgt spid="262"/>
                                        </p:tgtEl>
                                        <p:attrNameLst>
                                          <p:attrName>style.visibility</p:attrName>
                                        </p:attrNameLst>
                                      </p:cBhvr>
                                      <p:to>
                                        <p:strVal val="visible"/>
                                      </p:to>
                                    </p:set>
                                  </p:childTnLst>
                                </p:cTn>
                              </p:par>
                              <p:par>
                                <p:cTn id="2056" presetID="10" presetClass="exit" presetSubtype="0" fill="hold" grpId="5" nodeType="withEffect">
                                  <p:stCondLst>
                                    <p:cond delay="0"/>
                                  </p:stCondLst>
                                  <p:childTnLst>
                                    <p:animEffect transition="out" filter="fade">
                                      <p:cBhvr>
                                        <p:cTn id="2057" dur="500"/>
                                        <p:tgtEl>
                                          <p:spTgt spid="270"/>
                                        </p:tgtEl>
                                      </p:cBhvr>
                                    </p:animEffect>
                                    <p:set>
                                      <p:cBhvr>
                                        <p:cTn id="2058"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7"/>
                  </p:tgtEl>
                </p:cond>
              </p:nextCondLst>
            </p:seq>
            <p:seq concurrent="1" nextAc="seek">
              <p:cTn id="2059" restart="whenNotActive" fill="hold" evtFilter="cancelBubble" nodeType="interactiveSeq">
                <p:stCondLst>
                  <p:cond evt="onClick" delay="0">
                    <p:tgtEl>
                      <p:spTgt spid="289"/>
                    </p:tgtEl>
                  </p:cond>
                </p:stCondLst>
                <p:endSync evt="end" delay="0">
                  <p:rtn val="all"/>
                </p:endSync>
                <p:childTnLst>
                  <p:par>
                    <p:cTn id="2060" fill="hold">
                      <p:stCondLst>
                        <p:cond delay="0"/>
                      </p:stCondLst>
                      <p:childTnLst>
                        <p:par>
                          <p:cTn id="2061" fill="hold">
                            <p:stCondLst>
                              <p:cond delay="0"/>
                            </p:stCondLst>
                            <p:childTnLst>
                              <p:par>
                                <p:cTn id="2062" presetID="1" presetClass="entr" presetSubtype="0" fill="hold" grpId="0" nodeType="clickEffect">
                                  <p:stCondLst>
                                    <p:cond delay="0"/>
                                  </p:stCondLst>
                                  <p:childTnLst>
                                    <p:set>
                                      <p:cBhvr>
                                        <p:cTn id="2063" dur="1" fill="hold">
                                          <p:stCondLst>
                                            <p:cond delay="0"/>
                                          </p:stCondLst>
                                        </p:cTn>
                                        <p:tgtEl>
                                          <p:spTgt spid="295"/>
                                        </p:tgtEl>
                                        <p:attrNameLst>
                                          <p:attrName>style.visibility</p:attrName>
                                        </p:attrNameLst>
                                      </p:cBhvr>
                                      <p:to>
                                        <p:strVal val="visible"/>
                                      </p:to>
                                    </p:set>
                                  </p:childTnLst>
                                </p:cTn>
                              </p:par>
                              <p:par>
                                <p:cTn id="2064" presetID="10" presetClass="exit" presetSubtype="0" fill="hold" grpId="4" nodeType="withEffect">
                                  <p:stCondLst>
                                    <p:cond delay="0"/>
                                  </p:stCondLst>
                                  <p:childTnLst>
                                    <p:animEffect transition="out" filter="fade">
                                      <p:cBhvr>
                                        <p:cTn id="2065" dur="500"/>
                                        <p:tgtEl>
                                          <p:spTgt spid="270"/>
                                        </p:tgtEl>
                                      </p:cBhvr>
                                    </p:animEffect>
                                    <p:set>
                                      <p:cBhvr>
                                        <p:cTn id="2066"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9"/>
                  </p:tgtEl>
                </p:cond>
              </p:nextCondLst>
            </p:seq>
            <p:seq concurrent="1" nextAc="seek">
              <p:cTn id="2067" restart="whenNotActive" fill="hold" evtFilter="cancelBubble" nodeType="interactiveSeq">
                <p:stCondLst>
                  <p:cond evt="onClick" delay="0">
                    <p:tgtEl>
                      <p:spTgt spid="290"/>
                    </p:tgtEl>
                  </p:cond>
                </p:stCondLst>
                <p:endSync evt="end" delay="0">
                  <p:rtn val="all"/>
                </p:endSync>
                <p:childTnLst>
                  <p:par>
                    <p:cTn id="2068" fill="hold">
                      <p:stCondLst>
                        <p:cond delay="0"/>
                      </p:stCondLst>
                      <p:childTnLst>
                        <p:par>
                          <p:cTn id="2069" fill="hold">
                            <p:stCondLst>
                              <p:cond delay="0"/>
                            </p:stCondLst>
                            <p:childTnLst>
                              <p:par>
                                <p:cTn id="2070" presetID="1" presetClass="entr" presetSubtype="0" fill="hold" grpId="0" nodeType="clickEffect">
                                  <p:stCondLst>
                                    <p:cond delay="0"/>
                                  </p:stCondLst>
                                  <p:childTnLst>
                                    <p:set>
                                      <p:cBhvr>
                                        <p:cTn id="2071" dur="1" fill="hold">
                                          <p:stCondLst>
                                            <p:cond delay="0"/>
                                          </p:stCondLst>
                                        </p:cTn>
                                        <p:tgtEl>
                                          <p:spTgt spid="296"/>
                                        </p:tgtEl>
                                        <p:attrNameLst>
                                          <p:attrName>style.visibility</p:attrName>
                                        </p:attrNameLst>
                                      </p:cBhvr>
                                      <p:to>
                                        <p:strVal val="visible"/>
                                      </p:to>
                                    </p:set>
                                  </p:childTnLst>
                                </p:cTn>
                              </p:par>
                              <p:par>
                                <p:cTn id="2072" presetID="1" presetClass="entr" presetSubtype="0" fill="hold" grpId="0" nodeType="withEffect">
                                  <p:stCondLst>
                                    <p:cond delay="0"/>
                                  </p:stCondLst>
                                  <p:childTnLst>
                                    <p:set>
                                      <p:cBhvr>
                                        <p:cTn id="2073" dur="1" fill="hold">
                                          <p:stCondLst>
                                            <p:cond delay="0"/>
                                          </p:stCondLst>
                                        </p:cTn>
                                        <p:tgtEl>
                                          <p:spTgt spid="267"/>
                                        </p:tgtEl>
                                        <p:attrNameLst>
                                          <p:attrName>style.visibility</p:attrName>
                                        </p:attrNameLst>
                                      </p:cBhvr>
                                      <p:to>
                                        <p:strVal val="visible"/>
                                      </p:to>
                                    </p:set>
                                  </p:childTnLst>
                                </p:cTn>
                              </p:par>
                              <p:par>
                                <p:cTn id="2074" presetID="10" presetClass="exit" presetSubtype="0" fill="hold" grpId="3" nodeType="withEffect">
                                  <p:stCondLst>
                                    <p:cond delay="0"/>
                                  </p:stCondLst>
                                  <p:childTnLst>
                                    <p:animEffect transition="out" filter="fade">
                                      <p:cBhvr>
                                        <p:cTn id="2075" dur="500"/>
                                        <p:tgtEl>
                                          <p:spTgt spid="270"/>
                                        </p:tgtEl>
                                      </p:cBhvr>
                                    </p:animEffect>
                                    <p:set>
                                      <p:cBhvr>
                                        <p:cTn id="2076"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90"/>
                  </p:tgtEl>
                </p:cond>
              </p:nextCondLst>
            </p:seq>
            <p:seq concurrent="1" nextAc="seek">
              <p:cTn id="2077" restart="whenNotActive" fill="hold" evtFilter="cancelBubble" nodeType="interactiveSeq">
                <p:stCondLst>
                  <p:cond evt="onClick" delay="0">
                    <p:tgtEl>
                      <p:spTgt spid="288"/>
                    </p:tgtEl>
                  </p:cond>
                </p:stCondLst>
                <p:endSync evt="end" delay="0">
                  <p:rtn val="all"/>
                </p:endSync>
                <p:childTnLst>
                  <p:par>
                    <p:cTn id="2078" fill="hold">
                      <p:stCondLst>
                        <p:cond delay="0"/>
                      </p:stCondLst>
                      <p:childTnLst>
                        <p:par>
                          <p:cTn id="2079" fill="hold">
                            <p:stCondLst>
                              <p:cond delay="0"/>
                            </p:stCondLst>
                            <p:childTnLst>
                              <p:par>
                                <p:cTn id="2080" presetID="1" presetClass="entr" presetSubtype="0" fill="hold" grpId="0" nodeType="clickEffect">
                                  <p:stCondLst>
                                    <p:cond delay="0"/>
                                  </p:stCondLst>
                                  <p:childTnLst>
                                    <p:set>
                                      <p:cBhvr>
                                        <p:cTn id="2081" dur="1" fill="hold">
                                          <p:stCondLst>
                                            <p:cond delay="0"/>
                                          </p:stCondLst>
                                        </p:cTn>
                                        <p:tgtEl>
                                          <p:spTgt spid="294"/>
                                        </p:tgtEl>
                                        <p:attrNameLst>
                                          <p:attrName>style.visibility</p:attrName>
                                        </p:attrNameLst>
                                      </p:cBhvr>
                                      <p:to>
                                        <p:strVal val="visible"/>
                                      </p:to>
                                    </p:set>
                                  </p:childTnLst>
                                </p:cTn>
                              </p:par>
                              <p:par>
                                <p:cTn id="2082" presetID="10" presetClass="exit" presetSubtype="0" fill="hold" grpId="0" nodeType="withEffect">
                                  <p:stCondLst>
                                    <p:cond delay="0"/>
                                  </p:stCondLst>
                                  <p:childTnLst>
                                    <p:animEffect transition="out" filter="fade">
                                      <p:cBhvr>
                                        <p:cTn id="2083" dur="500"/>
                                        <p:tgtEl>
                                          <p:spTgt spid="270"/>
                                        </p:tgtEl>
                                      </p:cBhvr>
                                    </p:animEffect>
                                    <p:set>
                                      <p:cBhvr>
                                        <p:cTn id="2084" dur="1" fill="hold">
                                          <p:stCondLst>
                                            <p:cond delay="499"/>
                                          </p:stCondLst>
                                        </p:cTn>
                                        <p:tgtEl>
                                          <p:spTgt spid="270"/>
                                        </p:tgtEl>
                                        <p:attrNameLst>
                                          <p:attrName>style.visibility</p:attrName>
                                        </p:attrNameLst>
                                      </p:cBhvr>
                                      <p:to>
                                        <p:strVal val="hidden"/>
                                      </p:to>
                                    </p:set>
                                  </p:childTnLst>
                                </p:cTn>
                              </p:par>
                            </p:childTnLst>
                          </p:cTn>
                        </p:par>
                      </p:childTnLst>
                    </p:cTn>
                  </p:par>
                </p:childTnLst>
              </p:cTn>
              <p:nextCondLst>
                <p:cond evt="onClick" delay="0">
                  <p:tgtEl>
                    <p:spTgt spid="288"/>
                  </p:tgtEl>
                </p:cond>
              </p:nextCondLst>
            </p:seq>
            <p:seq concurrent="1" nextAc="seek">
              <p:cTn id="2085" restart="whenNotActive" fill="hold" evtFilter="cancelBubble" nodeType="interactiveSeq">
                <p:stCondLst>
                  <p:cond evt="onClick" delay="0">
                    <p:tgtEl>
                      <p:spTgt spid="296"/>
                    </p:tgtEl>
                  </p:cond>
                </p:stCondLst>
                <p:endSync evt="end" delay="0">
                  <p:rtn val="all"/>
                </p:endSync>
                <p:childTnLst>
                  <p:par>
                    <p:cTn id="2086" fill="hold">
                      <p:stCondLst>
                        <p:cond delay="0"/>
                      </p:stCondLst>
                      <p:childTnLst>
                        <p:par>
                          <p:cTn id="2087" fill="hold">
                            <p:stCondLst>
                              <p:cond delay="0"/>
                            </p:stCondLst>
                            <p:childTnLst>
                              <p:par>
                                <p:cTn id="2088" presetID="1" presetClass="exit" presetSubtype="0" fill="hold" grpId="1" nodeType="clickEffect">
                                  <p:stCondLst>
                                    <p:cond delay="0"/>
                                  </p:stCondLst>
                                  <p:childTnLst>
                                    <p:set>
                                      <p:cBhvr>
                                        <p:cTn id="2089" dur="1" fill="hold">
                                          <p:stCondLst>
                                            <p:cond delay="0"/>
                                          </p:stCondLst>
                                        </p:cTn>
                                        <p:tgtEl>
                                          <p:spTgt spid="296"/>
                                        </p:tgtEl>
                                        <p:attrNameLst>
                                          <p:attrName>style.visibility</p:attrName>
                                        </p:attrNameLst>
                                      </p:cBhvr>
                                      <p:to>
                                        <p:strVal val="hidden"/>
                                      </p:to>
                                    </p:set>
                                  </p:childTnLst>
                                </p:cTn>
                              </p:par>
                              <p:par>
                                <p:cTn id="2090" presetID="1" presetClass="exit" presetSubtype="0" fill="hold" grpId="1" nodeType="withEffect">
                                  <p:stCondLst>
                                    <p:cond delay="0"/>
                                  </p:stCondLst>
                                  <p:childTnLst>
                                    <p:set>
                                      <p:cBhvr>
                                        <p:cTn id="2091" dur="1" fill="hold">
                                          <p:stCondLst>
                                            <p:cond delay="0"/>
                                          </p:stCondLst>
                                        </p:cTn>
                                        <p:tgtEl>
                                          <p:spTgt spid="267"/>
                                        </p:tgtEl>
                                        <p:attrNameLst>
                                          <p:attrName>style.visibility</p:attrName>
                                        </p:attrNameLst>
                                      </p:cBhvr>
                                      <p:to>
                                        <p:strVal val="hidden"/>
                                      </p:to>
                                    </p:set>
                                  </p:childTnLst>
                                </p:cTn>
                              </p:par>
                              <p:par>
                                <p:cTn id="2092" presetID="10" presetClass="entr" presetSubtype="0" fill="hold" grpId="6" nodeType="withEffect">
                                  <p:stCondLst>
                                    <p:cond delay="0"/>
                                  </p:stCondLst>
                                  <p:childTnLst>
                                    <p:set>
                                      <p:cBhvr>
                                        <p:cTn id="2093" dur="1" fill="hold">
                                          <p:stCondLst>
                                            <p:cond delay="0"/>
                                          </p:stCondLst>
                                        </p:cTn>
                                        <p:tgtEl>
                                          <p:spTgt spid="270"/>
                                        </p:tgtEl>
                                        <p:attrNameLst>
                                          <p:attrName>style.visibility</p:attrName>
                                        </p:attrNameLst>
                                      </p:cBhvr>
                                      <p:to>
                                        <p:strVal val="visible"/>
                                      </p:to>
                                    </p:set>
                                    <p:animEffect transition="in" filter="fade">
                                      <p:cBhvr>
                                        <p:cTn id="2094" dur="500"/>
                                        <p:tgtEl>
                                          <p:spTgt spid="270"/>
                                        </p:tgtEl>
                                      </p:cBhvr>
                                    </p:animEffect>
                                  </p:childTnLst>
                                </p:cTn>
                              </p:par>
                            </p:childTnLst>
                          </p:cTn>
                        </p:par>
                      </p:childTnLst>
                    </p:cTn>
                  </p:par>
                </p:childTnLst>
              </p:cTn>
              <p:nextCondLst>
                <p:cond evt="onClick" delay="0">
                  <p:tgtEl>
                    <p:spTgt spid="296"/>
                  </p:tgtEl>
                </p:cond>
              </p:nextCondLst>
            </p:seq>
            <p:seq concurrent="1" nextAc="seek">
              <p:cTn id="2095" restart="whenNotActive" fill="hold" evtFilter="cancelBubble" nodeType="interactiveSeq">
                <p:stCondLst>
                  <p:cond evt="onClick" delay="0">
                    <p:tgtEl>
                      <p:spTgt spid="291"/>
                    </p:tgtEl>
                  </p:cond>
                </p:stCondLst>
                <p:endSync evt="end" delay="0">
                  <p:rtn val="all"/>
                </p:endSync>
                <p:childTnLst>
                  <p:par>
                    <p:cTn id="2096" fill="hold">
                      <p:stCondLst>
                        <p:cond delay="0"/>
                      </p:stCondLst>
                      <p:childTnLst>
                        <p:par>
                          <p:cTn id="2097" fill="hold">
                            <p:stCondLst>
                              <p:cond delay="0"/>
                            </p:stCondLst>
                            <p:childTnLst>
                              <p:par>
                                <p:cTn id="2098" presetID="1" presetClass="exit" presetSubtype="0" fill="hold" grpId="1" nodeType="clickEffect">
                                  <p:stCondLst>
                                    <p:cond delay="0"/>
                                  </p:stCondLst>
                                  <p:childTnLst>
                                    <p:set>
                                      <p:cBhvr>
                                        <p:cTn id="2099" dur="1" fill="hold">
                                          <p:stCondLst>
                                            <p:cond delay="0"/>
                                          </p:stCondLst>
                                        </p:cTn>
                                        <p:tgtEl>
                                          <p:spTgt spid="291"/>
                                        </p:tgtEl>
                                        <p:attrNameLst>
                                          <p:attrName>style.visibility</p:attrName>
                                        </p:attrNameLst>
                                      </p:cBhvr>
                                      <p:to>
                                        <p:strVal val="hidden"/>
                                      </p:to>
                                    </p:set>
                                  </p:childTnLst>
                                </p:cTn>
                              </p:par>
                              <p:par>
                                <p:cTn id="2100" presetID="1" presetClass="exit" presetSubtype="0" fill="hold" grpId="3" nodeType="withEffect">
                                  <p:stCondLst>
                                    <p:cond delay="0"/>
                                  </p:stCondLst>
                                  <p:childTnLst>
                                    <p:set>
                                      <p:cBhvr>
                                        <p:cTn id="2101" dur="1" fill="hold">
                                          <p:stCondLst>
                                            <p:cond delay="0"/>
                                          </p:stCondLst>
                                        </p:cTn>
                                        <p:tgtEl>
                                          <p:spTgt spid="262"/>
                                        </p:tgtEl>
                                        <p:attrNameLst>
                                          <p:attrName>style.visibility</p:attrName>
                                        </p:attrNameLst>
                                      </p:cBhvr>
                                      <p:to>
                                        <p:strVal val="hidden"/>
                                      </p:to>
                                    </p:set>
                                  </p:childTnLst>
                                </p:cTn>
                              </p:par>
                              <p:par>
                                <p:cTn id="2102" presetID="10" presetClass="entr" presetSubtype="0" fill="hold" grpId="7" nodeType="withEffect">
                                  <p:stCondLst>
                                    <p:cond delay="0"/>
                                  </p:stCondLst>
                                  <p:childTnLst>
                                    <p:set>
                                      <p:cBhvr>
                                        <p:cTn id="2103" dur="1" fill="hold">
                                          <p:stCondLst>
                                            <p:cond delay="0"/>
                                          </p:stCondLst>
                                        </p:cTn>
                                        <p:tgtEl>
                                          <p:spTgt spid="270"/>
                                        </p:tgtEl>
                                        <p:attrNameLst>
                                          <p:attrName>style.visibility</p:attrName>
                                        </p:attrNameLst>
                                      </p:cBhvr>
                                      <p:to>
                                        <p:strVal val="visible"/>
                                      </p:to>
                                    </p:set>
                                    <p:animEffect transition="in" filter="fade">
                                      <p:cBhvr>
                                        <p:cTn id="2104" dur="500"/>
                                        <p:tgtEl>
                                          <p:spTgt spid="270"/>
                                        </p:tgtEl>
                                      </p:cBhvr>
                                    </p:animEffect>
                                  </p:childTnLst>
                                </p:cTn>
                              </p:par>
                            </p:childTnLst>
                          </p:cTn>
                        </p:par>
                      </p:childTnLst>
                    </p:cTn>
                  </p:par>
                </p:childTnLst>
              </p:cTn>
              <p:nextCondLst>
                <p:cond evt="onClick" delay="0">
                  <p:tgtEl>
                    <p:spTgt spid="291"/>
                  </p:tgtEl>
                </p:cond>
              </p:nextCondLst>
            </p:seq>
            <p:seq concurrent="1" nextAc="seek">
              <p:cTn id="2105" restart="whenNotActive" fill="hold" evtFilter="cancelBubble" nodeType="interactiveSeq">
                <p:stCondLst>
                  <p:cond evt="onClick" delay="0">
                    <p:tgtEl>
                      <p:spTgt spid="292"/>
                    </p:tgtEl>
                  </p:cond>
                </p:stCondLst>
                <p:endSync evt="end" delay="0">
                  <p:rtn val="all"/>
                </p:endSync>
                <p:childTnLst>
                  <p:par>
                    <p:cTn id="2106" fill="hold">
                      <p:stCondLst>
                        <p:cond delay="0"/>
                      </p:stCondLst>
                      <p:childTnLst>
                        <p:par>
                          <p:cTn id="2107" fill="hold">
                            <p:stCondLst>
                              <p:cond delay="0"/>
                            </p:stCondLst>
                            <p:childTnLst>
                              <p:par>
                                <p:cTn id="2108" presetID="1" presetClass="exit" presetSubtype="0" fill="hold" grpId="1" nodeType="clickEffect">
                                  <p:stCondLst>
                                    <p:cond delay="0"/>
                                  </p:stCondLst>
                                  <p:childTnLst>
                                    <p:set>
                                      <p:cBhvr>
                                        <p:cTn id="2109" dur="1" fill="hold">
                                          <p:stCondLst>
                                            <p:cond delay="0"/>
                                          </p:stCondLst>
                                        </p:cTn>
                                        <p:tgtEl>
                                          <p:spTgt spid="292"/>
                                        </p:tgtEl>
                                        <p:attrNameLst>
                                          <p:attrName>style.visibility</p:attrName>
                                        </p:attrNameLst>
                                      </p:cBhvr>
                                      <p:to>
                                        <p:strVal val="hidden"/>
                                      </p:to>
                                    </p:set>
                                  </p:childTnLst>
                                </p:cTn>
                              </p:par>
                              <p:par>
                                <p:cTn id="2110" presetID="1" presetClass="exit" presetSubtype="0" fill="hold" grpId="5" nodeType="withEffect">
                                  <p:stCondLst>
                                    <p:cond delay="0"/>
                                  </p:stCondLst>
                                  <p:childTnLst>
                                    <p:set>
                                      <p:cBhvr>
                                        <p:cTn id="2111" dur="1" fill="hold">
                                          <p:stCondLst>
                                            <p:cond delay="0"/>
                                          </p:stCondLst>
                                        </p:cTn>
                                        <p:tgtEl>
                                          <p:spTgt spid="262"/>
                                        </p:tgtEl>
                                        <p:attrNameLst>
                                          <p:attrName>style.visibility</p:attrName>
                                        </p:attrNameLst>
                                      </p:cBhvr>
                                      <p:to>
                                        <p:strVal val="hidden"/>
                                      </p:to>
                                    </p:set>
                                  </p:childTnLst>
                                </p:cTn>
                              </p:par>
                              <p:par>
                                <p:cTn id="2112" presetID="10" presetClass="entr" presetSubtype="0" fill="hold" grpId="11" nodeType="withEffect">
                                  <p:stCondLst>
                                    <p:cond delay="0"/>
                                  </p:stCondLst>
                                  <p:childTnLst>
                                    <p:set>
                                      <p:cBhvr>
                                        <p:cTn id="2113" dur="1" fill="hold">
                                          <p:stCondLst>
                                            <p:cond delay="0"/>
                                          </p:stCondLst>
                                        </p:cTn>
                                        <p:tgtEl>
                                          <p:spTgt spid="270"/>
                                        </p:tgtEl>
                                        <p:attrNameLst>
                                          <p:attrName>style.visibility</p:attrName>
                                        </p:attrNameLst>
                                      </p:cBhvr>
                                      <p:to>
                                        <p:strVal val="visible"/>
                                      </p:to>
                                    </p:set>
                                    <p:animEffect transition="in" filter="fade">
                                      <p:cBhvr>
                                        <p:cTn id="2114" dur="500"/>
                                        <p:tgtEl>
                                          <p:spTgt spid="270"/>
                                        </p:tgtEl>
                                      </p:cBhvr>
                                    </p:animEffect>
                                  </p:childTnLst>
                                </p:cTn>
                              </p:par>
                            </p:childTnLst>
                          </p:cTn>
                        </p:par>
                      </p:childTnLst>
                    </p:cTn>
                  </p:par>
                </p:childTnLst>
              </p:cTn>
              <p:nextCondLst>
                <p:cond evt="onClick" delay="0">
                  <p:tgtEl>
                    <p:spTgt spid="292"/>
                  </p:tgtEl>
                </p:cond>
              </p:nextCondLst>
            </p:seq>
            <p:seq concurrent="1" nextAc="seek">
              <p:cTn id="2115" restart="whenNotActive" fill="hold" evtFilter="cancelBubble" nodeType="interactiveSeq">
                <p:stCondLst>
                  <p:cond evt="onClick" delay="0">
                    <p:tgtEl>
                      <p:spTgt spid="293"/>
                    </p:tgtEl>
                  </p:cond>
                </p:stCondLst>
                <p:endSync evt="end" delay="0">
                  <p:rtn val="all"/>
                </p:endSync>
                <p:childTnLst>
                  <p:par>
                    <p:cTn id="2116" fill="hold">
                      <p:stCondLst>
                        <p:cond delay="0"/>
                      </p:stCondLst>
                      <p:childTnLst>
                        <p:par>
                          <p:cTn id="2117" fill="hold">
                            <p:stCondLst>
                              <p:cond delay="0"/>
                            </p:stCondLst>
                            <p:childTnLst>
                              <p:par>
                                <p:cTn id="2118" presetID="1" presetClass="exit" presetSubtype="0" fill="hold" grpId="0" nodeType="clickEffect">
                                  <p:stCondLst>
                                    <p:cond delay="0"/>
                                  </p:stCondLst>
                                  <p:childTnLst>
                                    <p:set>
                                      <p:cBhvr>
                                        <p:cTn id="2119" dur="1" fill="hold">
                                          <p:stCondLst>
                                            <p:cond delay="0"/>
                                          </p:stCondLst>
                                        </p:cTn>
                                        <p:tgtEl>
                                          <p:spTgt spid="293"/>
                                        </p:tgtEl>
                                        <p:attrNameLst>
                                          <p:attrName>style.visibility</p:attrName>
                                        </p:attrNameLst>
                                      </p:cBhvr>
                                      <p:to>
                                        <p:strVal val="hidden"/>
                                      </p:to>
                                    </p:set>
                                  </p:childTnLst>
                                </p:cTn>
                              </p:par>
                              <p:par>
                                <p:cTn id="2120" presetID="1" presetClass="exit" presetSubtype="0" fill="hold" grpId="4" nodeType="withEffect">
                                  <p:stCondLst>
                                    <p:cond delay="0"/>
                                  </p:stCondLst>
                                  <p:childTnLst>
                                    <p:set>
                                      <p:cBhvr>
                                        <p:cTn id="2121" dur="1" fill="hold">
                                          <p:stCondLst>
                                            <p:cond delay="0"/>
                                          </p:stCondLst>
                                        </p:cTn>
                                        <p:tgtEl>
                                          <p:spTgt spid="262"/>
                                        </p:tgtEl>
                                        <p:attrNameLst>
                                          <p:attrName>style.visibility</p:attrName>
                                        </p:attrNameLst>
                                      </p:cBhvr>
                                      <p:to>
                                        <p:strVal val="hidden"/>
                                      </p:to>
                                    </p:set>
                                  </p:childTnLst>
                                </p:cTn>
                              </p:par>
                              <p:par>
                                <p:cTn id="2122" presetID="10" presetClass="entr" presetSubtype="0" fill="hold" grpId="10" nodeType="withEffect">
                                  <p:stCondLst>
                                    <p:cond delay="0"/>
                                  </p:stCondLst>
                                  <p:childTnLst>
                                    <p:set>
                                      <p:cBhvr>
                                        <p:cTn id="2123" dur="1" fill="hold">
                                          <p:stCondLst>
                                            <p:cond delay="0"/>
                                          </p:stCondLst>
                                        </p:cTn>
                                        <p:tgtEl>
                                          <p:spTgt spid="270"/>
                                        </p:tgtEl>
                                        <p:attrNameLst>
                                          <p:attrName>style.visibility</p:attrName>
                                        </p:attrNameLst>
                                      </p:cBhvr>
                                      <p:to>
                                        <p:strVal val="visible"/>
                                      </p:to>
                                    </p:set>
                                    <p:animEffect transition="in" filter="fade">
                                      <p:cBhvr>
                                        <p:cTn id="2124" dur="500"/>
                                        <p:tgtEl>
                                          <p:spTgt spid="270"/>
                                        </p:tgtEl>
                                      </p:cBhvr>
                                    </p:animEffect>
                                  </p:childTnLst>
                                </p:cTn>
                              </p:par>
                            </p:childTnLst>
                          </p:cTn>
                        </p:par>
                      </p:childTnLst>
                    </p:cTn>
                  </p:par>
                </p:childTnLst>
              </p:cTn>
              <p:nextCondLst>
                <p:cond evt="onClick" delay="0">
                  <p:tgtEl>
                    <p:spTgt spid="293"/>
                  </p:tgtEl>
                </p:cond>
              </p:nextCondLst>
            </p:seq>
            <p:seq concurrent="1" nextAc="seek">
              <p:cTn id="2125" restart="whenNotActive" fill="hold" evtFilter="cancelBubble" nodeType="interactiveSeq">
                <p:stCondLst>
                  <p:cond evt="onClick" delay="0">
                    <p:tgtEl>
                      <p:spTgt spid="294"/>
                    </p:tgtEl>
                  </p:cond>
                </p:stCondLst>
                <p:endSync evt="end" delay="0">
                  <p:rtn val="all"/>
                </p:endSync>
                <p:childTnLst>
                  <p:par>
                    <p:cTn id="2126" fill="hold">
                      <p:stCondLst>
                        <p:cond delay="0"/>
                      </p:stCondLst>
                      <p:childTnLst>
                        <p:par>
                          <p:cTn id="2127" fill="hold">
                            <p:stCondLst>
                              <p:cond delay="0"/>
                            </p:stCondLst>
                            <p:childTnLst>
                              <p:par>
                                <p:cTn id="2128" presetID="1" presetClass="exit" presetSubtype="0" fill="hold" grpId="1" nodeType="clickEffect">
                                  <p:stCondLst>
                                    <p:cond delay="0"/>
                                  </p:stCondLst>
                                  <p:childTnLst>
                                    <p:set>
                                      <p:cBhvr>
                                        <p:cTn id="2129" dur="1" fill="hold">
                                          <p:stCondLst>
                                            <p:cond delay="0"/>
                                          </p:stCondLst>
                                        </p:cTn>
                                        <p:tgtEl>
                                          <p:spTgt spid="294"/>
                                        </p:tgtEl>
                                        <p:attrNameLst>
                                          <p:attrName>style.visibility</p:attrName>
                                        </p:attrNameLst>
                                      </p:cBhvr>
                                      <p:to>
                                        <p:strVal val="hidden"/>
                                      </p:to>
                                    </p:set>
                                  </p:childTnLst>
                                </p:cTn>
                              </p:par>
                              <p:par>
                                <p:cTn id="2130" presetID="10" presetClass="entr" presetSubtype="0" fill="hold" grpId="9" nodeType="withEffect">
                                  <p:stCondLst>
                                    <p:cond delay="0"/>
                                  </p:stCondLst>
                                  <p:childTnLst>
                                    <p:set>
                                      <p:cBhvr>
                                        <p:cTn id="2131" dur="1" fill="hold">
                                          <p:stCondLst>
                                            <p:cond delay="0"/>
                                          </p:stCondLst>
                                        </p:cTn>
                                        <p:tgtEl>
                                          <p:spTgt spid="270"/>
                                        </p:tgtEl>
                                        <p:attrNameLst>
                                          <p:attrName>style.visibility</p:attrName>
                                        </p:attrNameLst>
                                      </p:cBhvr>
                                      <p:to>
                                        <p:strVal val="visible"/>
                                      </p:to>
                                    </p:set>
                                    <p:animEffect transition="in" filter="fade">
                                      <p:cBhvr>
                                        <p:cTn id="2132" dur="500"/>
                                        <p:tgtEl>
                                          <p:spTgt spid="270"/>
                                        </p:tgtEl>
                                      </p:cBhvr>
                                    </p:animEffect>
                                  </p:childTnLst>
                                </p:cTn>
                              </p:par>
                            </p:childTnLst>
                          </p:cTn>
                        </p:par>
                      </p:childTnLst>
                    </p:cTn>
                  </p:par>
                </p:childTnLst>
              </p:cTn>
              <p:nextCondLst>
                <p:cond evt="onClick" delay="0">
                  <p:tgtEl>
                    <p:spTgt spid="294"/>
                  </p:tgtEl>
                </p:cond>
              </p:nextCondLst>
            </p:seq>
            <p:seq concurrent="1" nextAc="seek">
              <p:cTn id="2133" restart="whenNotActive" fill="hold" evtFilter="cancelBubble" nodeType="interactiveSeq">
                <p:stCondLst>
                  <p:cond evt="onClick" delay="0">
                    <p:tgtEl>
                      <p:spTgt spid="295"/>
                    </p:tgtEl>
                  </p:cond>
                </p:stCondLst>
                <p:endSync evt="end" delay="0">
                  <p:rtn val="all"/>
                </p:endSync>
                <p:childTnLst>
                  <p:par>
                    <p:cTn id="2134" fill="hold">
                      <p:stCondLst>
                        <p:cond delay="0"/>
                      </p:stCondLst>
                      <p:childTnLst>
                        <p:par>
                          <p:cTn id="2135" fill="hold">
                            <p:stCondLst>
                              <p:cond delay="0"/>
                            </p:stCondLst>
                            <p:childTnLst>
                              <p:par>
                                <p:cTn id="2136" presetID="1" presetClass="exit" presetSubtype="0" fill="hold" grpId="1" nodeType="clickEffect">
                                  <p:stCondLst>
                                    <p:cond delay="0"/>
                                  </p:stCondLst>
                                  <p:childTnLst>
                                    <p:set>
                                      <p:cBhvr>
                                        <p:cTn id="2137" dur="1" fill="hold">
                                          <p:stCondLst>
                                            <p:cond delay="0"/>
                                          </p:stCondLst>
                                        </p:cTn>
                                        <p:tgtEl>
                                          <p:spTgt spid="295"/>
                                        </p:tgtEl>
                                        <p:attrNameLst>
                                          <p:attrName>style.visibility</p:attrName>
                                        </p:attrNameLst>
                                      </p:cBhvr>
                                      <p:to>
                                        <p:strVal val="hidden"/>
                                      </p:to>
                                    </p:set>
                                  </p:childTnLst>
                                </p:cTn>
                              </p:par>
                              <p:par>
                                <p:cTn id="2138" presetID="10" presetClass="entr" presetSubtype="0" fill="hold" grpId="8" nodeType="withEffect">
                                  <p:stCondLst>
                                    <p:cond delay="0"/>
                                  </p:stCondLst>
                                  <p:childTnLst>
                                    <p:set>
                                      <p:cBhvr>
                                        <p:cTn id="2139" dur="1" fill="hold">
                                          <p:stCondLst>
                                            <p:cond delay="0"/>
                                          </p:stCondLst>
                                        </p:cTn>
                                        <p:tgtEl>
                                          <p:spTgt spid="270"/>
                                        </p:tgtEl>
                                        <p:attrNameLst>
                                          <p:attrName>style.visibility</p:attrName>
                                        </p:attrNameLst>
                                      </p:cBhvr>
                                      <p:to>
                                        <p:strVal val="visible"/>
                                      </p:to>
                                    </p:set>
                                    <p:animEffect transition="in" filter="fade">
                                      <p:cBhvr>
                                        <p:cTn id="2140" dur="500"/>
                                        <p:tgtEl>
                                          <p:spTgt spid="270"/>
                                        </p:tgtEl>
                                      </p:cBhvr>
                                    </p:animEffect>
                                  </p:childTnLst>
                                </p:cTn>
                              </p:par>
                            </p:childTnLst>
                          </p:cTn>
                        </p:par>
                      </p:childTnLst>
                    </p:cTn>
                  </p:par>
                </p:childTnLst>
              </p:cTn>
              <p:nextCondLst>
                <p:cond evt="onClick" delay="0">
                  <p:tgtEl>
                    <p:spTgt spid="295"/>
                  </p:tgtEl>
                </p:cond>
              </p:nextCondLst>
            </p:seq>
            <p:seq concurrent="1" nextAc="seek">
              <p:cTn id="2141" restart="whenNotActive" fill="hold" evtFilter="cancelBubble" nodeType="interactiveSeq">
                <p:stCondLst>
                  <p:cond evt="onClick" delay="0">
                    <p:tgtEl>
                      <p:spTgt spid="297"/>
                    </p:tgtEl>
                  </p:cond>
                </p:stCondLst>
                <p:endSync evt="end" delay="0">
                  <p:rtn val="all"/>
                </p:endSync>
                <p:childTnLst>
                  <p:par>
                    <p:cTn id="2142" fill="hold">
                      <p:stCondLst>
                        <p:cond delay="0"/>
                      </p:stCondLst>
                      <p:childTnLst>
                        <p:par>
                          <p:cTn id="2143" fill="hold">
                            <p:stCondLst>
                              <p:cond delay="0"/>
                            </p:stCondLst>
                            <p:childTnLst>
                              <p:par>
                                <p:cTn id="2144" presetID="1" presetClass="entr" presetSubtype="0" fill="hold" grpId="0" nodeType="clickEffect">
                                  <p:stCondLst>
                                    <p:cond delay="0"/>
                                  </p:stCondLst>
                                  <p:childTnLst>
                                    <p:set>
                                      <p:cBhvr>
                                        <p:cTn id="2145" dur="1" fill="hold">
                                          <p:stCondLst>
                                            <p:cond delay="0"/>
                                          </p:stCondLst>
                                        </p:cTn>
                                        <p:tgtEl>
                                          <p:spTgt spid="303"/>
                                        </p:tgtEl>
                                        <p:attrNameLst>
                                          <p:attrName>style.visibility</p:attrName>
                                        </p:attrNameLst>
                                      </p:cBhvr>
                                      <p:to>
                                        <p:strVal val="visible"/>
                                      </p:to>
                                    </p:set>
                                  </p:childTnLst>
                                </p:cTn>
                              </p:par>
                              <p:par>
                                <p:cTn id="2146" presetID="1" presetClass="entr" presetSubtype="0" fill="hold" grpId="0" nodeType="withEffect">
                                  <p:stCondLst>
                                    <p:cond delay="0"/>
                                  </p:stCondLst>
                                  <p:childTnLst>
                                    <p:set>
                                      <p:cBhvr>
                                        <p:cTn id="2147" dur="1" fill="hold">
                                          <p:stCondLst>
                                            <p:cond delay="0"/>
                                          </p:stCondLst>
                                        </p:cTn>
                                        <p:tgtEl>
                                          <p:spTgt spid="261"/>
                                        </p:tgtEl>
                                        <p:attrNameLst>
                                          <p:attrName>style.visibility</p:attrName>
                                        </p:attrNameLst>
                                      </p:cBhvr>
                                      <p:to>
                                        <p:strVal val="visible"/>
                                      </p:to>
                                    </p:set>
                                  </p:childTnLst>
                                </p:cTn>
                              </p:par>
                              <p:par>
                                <p:cTn id="2148" presetID="10" presetClass="exit" presetSubtype="0" fill="hold" grpId="0" nodeType="withEffect">
                                  <p:stCondLst>
                                    <p:cond delay="0"/>
                                  </p:stCondLst>
                                  <p:childTnLst>
                                    <p:animEffect transition="out" filter="fade">
                                      <p:cBhvr>
                                        <p:cTn id="2149" dur="500"/>
                                        <p:tgtEl>
                                          <p:spTgt spid="269"/>
                                        </p:tgtEl>
                                      </p:cBhvr>
                                    </p:animEffect>
                                    <p:set>
                                      <p:cBhvr>
                                        <p:cTn id="2150"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7"/>
                  </p:tgtEl>
                </p:cond>
              </p:nextCondLst>
            </p:seq>
            <p:seq concurrent="1" nextAc="seek">
              <p:cTn id="2151" restart="whenNotActive" fill="hold" evtFilter="cancelBubble" nodeType="interactiveSeq">
                <p:stCondLst>
                  <p:cond evt="onClick" delay="0">
                    <p:tgtEl>
                      <p:spTgt spid="298"/>
                    </p:tgtEl>
                  </p:cond>
                </p:stCondLst>
                <p:endSync evt="end" delay="0">
                  <p:rtn val="all"/>
                </p:endSync>
                <p:childTnLst>
                  <p:par>
                    <p:cTn id="2152" fill="hold">
                      <p:stCondLst>
                        <p:cond delay="0"/>
                      </p:stCondLst>
                      <p:childTnLst>
                        <p:par>
                          <p:cTn id="2153" fill="hold">
                            <p:stCondLst>
                              <p:cond delay="0"/>
                            </p:stCondLst>
                            <p:childTnLst>
                              <p:par>
                                <p:cTn id="2154" presetID="1" presetClass="entr" presetSubtype="0" fill="hold" grpId="0" nodeType="clickEffect">
                                  <p:stCondLst>
                                    <p:cond delay="0"/>
                                  </p:stCondLst>
                                  <p:childTnLst>
                                    <p:set>
                                      <p:cBhvr>
                                        <p:cTn id="2155" dur="1" fill="hold">
                                          <p:stCondLst>
                                            <p:cond delay="0"/>
                                          </p:stCondLst>
                                        </p:cTn>
                                        <p:tgtEl>
                                          <p:spTgt spid="304"/>
                                        </p:tgtEl>
                                        <p:attrNameLst>
                                          <p:attrName>style.visibility</p:attrName>
                                        </p:attrNameLst>
                                      </p:cBhvr>
                                      <p:to>
                                        <p:strVal val="visible"/>
                                      </p:to>
                                    </p:set>
                                  </p:childTnLst>
                                </p:cTn>
                              </p:par>
                              <p:par>
                                <p:cTn id="2156" presetID="1" presetClass="entr" presetSubtype="0" fill="hold" grpId="0" nodeType="withEffect">
                                  <p:stCondLst>
                                    <p:cond delay="0"/>
                                  </p:stCondLst>
                                  <p:childTnLst>
                                    <p:set>
                                      <p:cBhvr>
                                        <p:cTn id="2157" dur="1" fill="hold">
                                          <p:stCondLst>
                                            <p:cond delay="0"/>
                                          </p:stCondLst>
                                        </p:cTn>
                                        <p:tgtEl>
                                          <p:spTgt spid="268"/>
                                        </p:tgtEl>
                                        <p:attrNameLst>
                                          <p:attrName>style.visibility</p:attrName>
                                        </p:attrNameLst>
                                      </p:cBhvr>
                                      <p:to>
                                        <p:strVal val="visible"/>
                                      </p:to>
                                    </p:set>
                                  </p:childTnLst>
                                </p:cTn>
                              </p:par>
                              <p:par>
                                <p:cTn id="2158" presetID="10" presetClass="exit" presetSubtype="0" fill="hold" grpId="1" nodeType="withEffect">
                                  <p:stCondLst>
                                    <p:cond delay="0"/>
                                  </p:stCondLst>
                                  <p:childTnLst>
                                    <p:animEffect transition="out" filter="fade">
                                      <p:cBhvr>
                                        <p:cTn id="2159" dur="500"/>
                                        <p:tgtEl>
                                          <p:spTgt spid="269"/>
                                        </p:tgtEl>
                                      </p:cBhvr>
                                    </p:animEffect>
                                    <p:set>
                                      <p:cBhvr>
                                        <p:cTn id="2160"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8"/>
                  </p:tgtEl>
                </p:cond>
              </p:nextCondLst>
            </p:seq>
            <p:seq concurrent="1" nextAc="seek">
              <p:cTn id="2161" restart="whenNotActive" fill="hold" evtFilter="cancelBubble" nodeType="interactiveSeq">
                <p:stCondLst>
                  <p:cond evt="onClick" delay="0">
                    <p:tgtEl>
                      <p:spTgt spid="299"/>
                    </p:tgtEl>
                  </p:cond>
                </p:stCondLst>
                <p:endSync evt="end" delay="0">
                  <p:rtn val="all"/>
                </p:endSync>
                <p:childTnLst>
                  <p:par>
                    <p:cTn id="2162" fill="hold">
                      <p:stCondLst>
                        <p:cond delay="0"/>
                      </p:stCondLst>
                      <p:childTnLst>
                        <p:par>
                          <p:cTn id="2163" fill="hold">
                            <p:stCondLst>
                              <p:cond delay="0"/>
                            </p:stCondLst>
                            <p:childTnLst>
                              <p:par>
                                <p:cTn id="2164" presetID="1" presetClass="entr" presetSubtype="0" fill="hold" grpId="1" nodeType="clickEffect">
                                  <p:stCondLst>
                                    <p:cond delay="0"/>
                                  </p:stCondLst>
                                  <p:childTnLst>
                                    <p:set>
                                      <p:cBhvr>
                                        <p:cTn id="2165" dur="1" fill="hold">
                                          <p:stCondLst>
                                            <p:cond delay="0"/>
                                          </p:stCondLst>
                                        </p:cTn>
                                        <p:tgtEl>
                                          <p:spTgt spid="305"/>
                                        </p:tgtEl>
                                        <p:attrNameLst>
                                          <p:attrName>style.visibility</p:attrName>
                                        </p:attrNameLst>
                                      </p:cBhvr>
                                      <p:to>
                                        <p:strVal val="visible"/>
                                      </p:to>
                                    </p:set>
                                  </p:childTnLst>
                                </p:cTn>
                              </p:par>
                              <p:par>
                                <p:cTn id="2166" presetID="1" presetClass="entr" presetSubtype="0" fill="hold" grpId="1" nodeType="withEffect">
                                  <p:stCondLst>
                                    <p:cond delay="0"/>
                                  </p:stCondLst>
                                  <p:childTnLst>
                                    <p:set>
                                      <p:cBhvr>
                                        <p:cTn id="2167" dur="1" fill="hold">
                                          <p:stCondLst>
                                            <p:cond delay="0"/>
                                          </p:stCondLst>
                                        </p:cTn>
                                        <p:tgtEl>
                                          <p:spTgt spid="261"/>
                                        </p:tgtEl>
                                        <p:attrNameLst>
                                          <p:attrName>style.visibility</p:attrName>
                                        </p:attrNameLst>
                                      </p:cBhvr>
                                      <p:to>
                                        <p:strVal val="visible"/>
                                      </p:to>
                                    </p:set>
                                  </p:childTnLst>
                                </p:cTn>
                              </p:par>
                              <p:par>
                                <p:cTn id="2168" presetID="10" presetClass="exit" presetSubtype="0" fill="hold" grpId="2" nodeType="withEffect">
                                  <p:stCondLst>
                                    <p:cond delay="0"/>
                                  </p:stCondLst>
                                  <p:childTnLst>
                                    <p:animEffect transition="out" filter="fade">
                                      <p:cBhvr>
                                        <p:cTn id="2169" dur="500"/>
                                        <p:tgtEl>
                                          <p:spTgt spid="269"/>
                                        </p:tgtEl>
                                      </p:cBhvr>
                                    </p:animEffect>
                                    <p:set>
                                      <p:cBhvr>
                                        <p:cTn id="2170"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299"/>
                  </p:tgtEl>
                </p:cond>
              </p:nextCondLst>
            </p:seq>
            <p:seq concurrent="1" nextAc="seek">
              <p:cTn id="2171" restart="whenNotActive" fill="hold" evtFilter="cancelBubble" nodeType="interactiveSeq">
                <p:stCondLst>
                  <p:cond evt="onClick" delay="0">
                    <p:tgtEl>
                      <p:spTgt spid="301"/>
                    </p:tgtEl>
                  </p:cond>
                </p:stCondLst>
                <p:endSync evt="end" delay="0">
                  <p:rtn val="all"/>
                </p:endSync>
                <p:childTnLst>
                  <p:par>
                    <p:cTn id="2172" fill="hold">
                      <p:stCondLst>
                        <p:cond delay="0"/>
                      </p:stCondLst>
                      <p:childTnLst>
                        <p:par>
                          <p:cTn id="2173" fill="hold">
                            <p:stCondLst>
                              <p:cond delay="0"/>
                            </p:stCondLst>
                            <p:childTnLst>
                              <p:par>
                                <p:cTn id="2174" presetID="1" presetClass="entr" presetSubtype="0" fill="hold" grpId="0" nodeType="clickEffect">
                                  <p:stCondLst>
                                    <p:cond delay="0"/>
                                  </p:stCondLst>
                                  <p:childTnLst>
                                    <p:set>
                                      <p:cBhvr>
                                        <p:cTn id="2175" dur="1" fill="hold">
                                          <p:stCondLst>
                                            <p:cond delay="0"/>
                                          </p:stCondLst>
                                        </p:cTn>
                                        <p:tgtEl>
                                          <p:spTgt spid="307"/>
                                        </p:tgtEl>
                                        <p:attrNameLst>
                                          <p:attrName>style.visibility</p:attrName>
                                        </p:attrNameLst>
                                      </p:cBhvr>
                                      <p:to>
                                        <p:strVal val="visible"/>
                                      </p:to>
                                    </p:set>
                                  </p:childTnLst>
                                </p:cTn>
                              </p:par>
                              <p:par>
                                <p:cTn id="2176" presetID="10" presetClass="exit" presetSubtype="0" fill="hold" grpId="3" nodeType="withEffect">
                                  <p:stCondLst>
                                    <p:cond delay="0"/>
                                  </p:stCondLst>
                                  <p:childTnLst>
                                    <p:animEffect transition="out" filter="fade">
                                      <p:cBhvr>
                                        <p:cTn id="2177" dur="500"/>
                                        <p:tgtEl>
                                          <p:spTgt spid="269"/>
                                        </p:tgtEl>
                                      </p:cBhvr>
                                    </p:animEffect>
                                    <p:set>
                                      <p:cBhvr>
                                        <p:cTn id="217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1"/>
                  </p:tgtEl>
                </p:cond>
              </p:nextCondLst>
            </p:seq>
            <p:seq concurrent="1" nextAc="seek">
              <p:cTn id="2179" restart="whenNotActive" fill="hold" evtFilter="cancelBubble" nodeType="interactiveSeq">
                <p:stCondLst>
                  <p:cond evt="onClick" delay="0">
                    <p:tgtEl>
                      <p:spTgt spid="302"/>
                    </p:tgtEl>
                  </p:cond>
                </p:stCondLst>
                <p:endSync evt="end" delay="0">
                  <p:rtn val="all"/>
                </p:endSync>
                <p:childTnLst>
                  <p:par>
                    <p:cTn id="2180" fill="hold">
                      <p:stCondLst>
                        <p:cond delay="0"/>
                      </p:stCondLst>
                      <p:childTnLst>
                        <p:par>
                          <p:cTn id="2181" fill="hold">
                            <p:stCondLst>
                              <p:cond delay="0"/>
                            </p:stCondLst>
                            <p:childTnLst>
                              <p:par>
                                <p:cTn id="2182" presetID="1" presetClass="entr" presetSubtype="0" fill="hold" grpId="0" nodeType="clickEffect">
                                  <p:stCondLst>
                                    <p:cond delay="0"/>
                                  </p:stCondLst>
                                  <p:childTnLst>
                                    <p:set>
                                      <p:cBhvr>
                                        <p:cTn id="2183" dur="1" fill="hold">
                                          <p:stCondLst>
                                            <p:cond delay="0"/>
                                          </p:stCondLst>
                                        </p:cTn>
                                        <p:tgtEl>
                                          <p:spTgt spid="308"/>
                                        </p:tgtEl>
                                        <p:attrNameLst>
                                          <p:attrName>style.visibility</p:attrName>
                                        </p:attrNameLst>
                                      </p:cBhvr>
                                      <p:to>
                                        <p:strVal val="visible"/>
                                      </p:to>
                                    </p:set>
                                  </p:childTnLst>
                                </p:cTn>
                              </p:par>
                              <p:par>
                                <p:cTn id="2184" presetID="1" presetClass="entr" presetSubtype="0" fill="hold" grpId="4" nodeType="withEffect">
                                  <p:stCondLst>
                                    <p:cond delay="0"/>
                                  </p:stCondLst>
                                  <p:childTnLst>
                                    <p:set>
                                      <p:cBhvr>
                                        <p:cTn id="2185" dur="1" fill="hold">
                                          <p:stCondLst>
                                            <p:cond delay="0"/>
                                          </p:stCondLst>
                                        </p:cTn>
                                        <p:tgtEl>
                                          <p:spTgt spid="261"/>
                                        </p:tgtEl>
                                        <p:attrNameLst>
                                          <p:attrName>style.visibility</p:attrName>
                                        </p:attrNameLst>
                                      </p:cBhvr>
                                      <p:to>
                                        <p:strVal val="visible"/>
                                      </p:to>
                                    </p:set>
                                  </p:childTnLst>
                                </p:cTn>
                              </p:par>
                              <p:par>
                                <p:cTn id="2186" presetID="10" presetClass="exit" presetSubtype="0" fill="hold" grpId="4" nodeType="withEffect">
                                  <p:stCondLst>
                                    <p:cond delay="0"/>
                                  </p:stCondLst>
                                  <p:childTnLst>
                                    <p:animEffect transition="out" filter="fade">
                                      <p:cBhvr>
                                        <p:cTn id="2187" dur="500"/>
                                        <p:tgtEl>
                                          <p:spTgt spid="269"/>
                                        </p:tgtEl>
                                      </p:cBhvr>
                                    </p:animEffect>
                                    <p:set>
                                      <p:cBhvr>
                                        <p:cTn id="2188"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2"/>
                  </p:tgtEl>
                </p:cond>
              </p:nextCondLst>
            </p:seq>
            <p:seq concurrent="1" nextAc="seek">
              <p:cTn id="2189" restart="whenNotActive" fill="hold" evtFilter="cancelBubble" nodeType="interactiveSeq">
                <p:stCondLst>
                  <p:cond evt="onClick" delay="0">
                    <p:tgtEl>
                      <p:spTgt spid="300"/>
                    </p:tgtEl>
                  </p:cond>
                </p:stCondLst>
                <p:endSync evt="end" delay="0">
                  <p:rtn val="all"/>
                </p:endSync>
                <p:childTnLst>
                  <p:par>
                    <p:cTn id="2190" fill="hold">
                      <p:stCondLst>
                        <p:cond delay="0"/>
                      </p:stCondLst>
                      <p:childTnLst>
                        <p:par>
                          <p:cTn id="2191" fill="hold">
                            <p:stCondLst>
                              <p:cond delay="0"/>
                            </p:stCondLst>
                            <p:childTnLst>
                              <p:par>
                                <p:cTn id="2192" presetID="1" presetClass="entr" presetSubtype="0" fill="hold" grpId="0" nodeType="clickEffect">
                                  <p:stCondLst>
                                    <p:cond delay="0"/>
                                  </p:stCondLst>
                                  <p:childTnLst>
                                    <p:set>
                                      <p:cBhvr>
                                        <p:cTn id="2193" dur="1" fill="hold">
                                          <p:stCondLst>
                                            <p:cond delay="0"/>
                                          </p:stCondLst>
                                        </p:cTn>
                                        <p:tgtEl>
                                          <p:spTgt spid="306"/>
                                        </p:tgtEl>
                                        <p:attrNameLst>
                                          <p:attrName>style.visibility</p:attrName>
                                        </p:attrNameLst>
                                      </p:cBhvr>
                                      <p:to>
                                        <p:strVal val="visible"/>
                                      </p:to>
                                    </p:set>
                                  </p:childTnLst>
                                </p:cTn>
                              </p:par>
                              <p:par>
                                <p:cTn id="2194" presetID="10" presetClass="exit" presetSubtype="0" fill="hold" grpId="5" nodeType="withEffect">
                                  <p:stCondLst>
                                    <p:cond delay="0"/>
                                  </p:stCondLst>
                                  <p:childTnLst>
                                    <p:animEffect transition="out" filter="fade">
                                      <p:cBhvr>
                                        <p:cTn id="2195" dur="500"/>
                                        <p:tgtEl>
                                          <p:spTgt spid="269"/>
                                        </p:tgtEl>
                                      </p:cBhvr>
                                    </p:animEffect>
                                    <p:set>
                                      <p:cBhvr>
                                        <p:cTn id="2196" dur="1" fill="hold">
                                          <p:stCondLst>
                                            <p:cond delay="499"/>
                                          </p:stCondLst>
                                        </p:cTn>
                                        <p:tgtEl>
                                          <p:spTgt spid="269"/>
                                        </p:tgtEl>
                                        <p:attrNameLst>
                                          <p:attrName>style.visibility</p:attrName>
                                        </p:attrNameLst>
                                      </p:cBhvr>
                                      <p:to>
                                        <p:strVal val="hidden"/>
                                      </p:to>
                                    </p:set>
                                  </p:childTnLst>
                                </p:cTn>
                              </p:par>
                            </p:childTnLst>
                          </p:cTn>
                        </p:par>
                      </p:childTnLst>
                    </p:cTn>
                  </p:par>
                </p:childTnLst>
              </p:cTn>
              <p:nextCondLst>
                <p:cond evt="onClick" delay="0">
                  <p:tgtEl>
                    <p:spTgt spid="300"/>
                  </p:tgtEl>
                </p:cond>
              </p:nextCondLst>
            </p:seq>
            <p:seq concurrent="1" nextAc="seek">
              <p:cTn id="2197" restart="whenNotActive" fill="hold" evtFilter="cancelBubble" nodeType="interactiveSeq">
                <p:stCondLst>
                  <p:cond evt="onClick" delay="0">
                    <p:tgtEl>
                      <p:spTgt spid="308"/>
                    </p:tgtEl>
                  </p:cond>
                </p:stCondLst>
                <p:endSync evt="end" delay="0">
                  <p:rtn val="all"/>
                </p:endSync>
                <p:childTnLst>
                  <p:par>
                    <p:cTn id="2198" fill="hold">
                      <p:stCondLst>
                        <p:cond delay="0"/>
                      </p:stCondLst>
                      <p:childTnLst>
                        <p:par>
                          <p:cTn id="2199" fill="hold">
                            <p:stCondLst>
                              <p:cond delay="0"/>
                            </p:stCondLst>
                            <p:childTnLst>
                              <p:par>
                                <p:cTn id="2200" presetID="1" presetClass="exit" presetSubtype="0" fill="hold" grpId="1" nodeType="clickEffect">
                                  <p:stCondLst>
                                    <p:cond delay="0"/>
                                  </p:stCondLst>
                                  <p:childTnLst>
                                    <p:set>
                                      <p:cBhvr>
                                        <p:cTn id="2201" dur="1" fill="hold">
                                          <p:stCondLst>
                                            <p:cond delay="0"/>
                                          </p:stCondLst>
                                        </p:cTn>
                                        <p:tgtEl>
                                          <p:spTgt spid="308"/>
                                        </p:tgtEl>
                                        <p:attrNameLst>
                                          <p:attrName>style.visibility</p:attrName>
                                        </p:attrNameLst>
                                      </p:cBhvr>
                                      <p:to>
                                        <p:strVal val="hidden"/>
                                      </p:to>
                                    </p:set>
                                  </p:childTnLst>
                                </p:cTn>
                              </p:par>
                              <p:par>
                                <p:cTn id="2202" presetID="1" presetClass="exit" presetSubtype="0" fill="hold" grpId="2" nodeType="withEffect">
                                  <p:stCondLst>
                                    <p:cond delay="0"/>
                                  </p:stCondLst>
                                  <p:childTnLst>
                                    <p:set>
                                      <p:cBhvr>
                                        <p:cTn id="2203" dur="1" fill="hold">
                                          <p:stCondLst>
                                            <p:cond delay="0"/>
                                          </p:stCondLst>
                                        </p:cTn>
                                        <p:tgtEl>
                                          <p:spTgt spid="261"/>
                                        </p:tgtEl>
                                        <p:attrNameLst>
                                          <p:attrName>style.visibility</p:attrName>
                                        </p:attrNameLst>
                                      </p:cBhvr>
                                      <p:to>
                                        <p:strVal val="hidden"/>
                                      </p:to>
                                    </p:set>
                                  </p:childTnLst>
                                </p:cTn>
                              </p:par>
                              <p:par>
                                <p:cTn id="2204" presetID="10" presetClass="entr" presetSubtype="0" fill="hold" grpId="6" nodeType="withEffect">
                                  <p:stCondLst>
                                    <p:cond delay="0"/>
                                  </p:stCondLst>
                                  <p:childTnLst>
                                    <p:set>
                                      <p:cBhvr>
                                        <p:cTn id="2205" dur="1" fill="hold">
                                          <p:stCondLst>
                                            <p:cond delay="0"/>
                                          </p:stCondLst>
                                        </p:cTn>
                                        <p:tgtEl>
                                          <p:spTgt spid="269"/>
                                        </p:tgtEl>
                                        <p:attrNameLst>
                                          <p:attrName>style.visibility</p:attrName>
                                        </p:attrNameLst>
                                      </p:cBhvr>
                                      <p:to>
                                        <p:strVal val="visible"/>
                                      </p:to>
                                    </p:set>
                                    <p:animEffect transition="in" filter="fade">
                                      <p:cBhvr>
                                        <p:cTn id="2206" dur="500"/>
                                        <p:tgtEl>
                                          <p:spTgt spid="269"/>
                                        </p:tgtEl>
                                      </p:cBhvr>
                                    </p:animEffect>
                                  </p:childTnLst>
                                </p:cTn>
                              </p:par>
                            </p:childTnLst>
                          </p:cTn>
                        </p:par>
                      </p:childTnLst>
                    </p:cTn>
                  </p:par>
                </p:childTnLst>
              </p:cTn>
              <p:nextCondLst>
                <p:cond evt="onClick" delay="0">
                  <p:tgtEl>
                    <p:spTgt spid="308"/>
                  </p:tgtEl>
                </p:cond>
              </p:nextCondLst>
            </p:seq>
            <p:seq concurrent="1" nextAc="seek">
              <p:cTn id="2207" restart="whenNotActive" fill="hold" evtFilter="cancelBubble" nodeType="interactiveSeq">
                <p:stCondLst>
                  <p:cond evt="onClick" delay="0">
                    <p:tgtEl>
                      <p:spTgt spid="303"/>
                    </p:tgtEl>
                  </p:cond>
                </p:stCondLst>
                <p:endSync evt="end" delay="0">
                  <p:rtn val="all"/>
                </p:endSync>
                <p:childTnLst>
                  <p:par>
                    <p:cTn id="2208" fill="hold">
                      <p:stCondLst>
                        <p:cond delay="0"/>
                      </p:stCondLst>
                      <p:childTnLst>
                        <p:par>
                          <p:cTn id="2209" fill="hold">
                            <p:stCondLst>
                              <p:cond delay="0"/>
                            </p:stCondLst>
                            <p:childTnLst>
                              <p:par>
                                <p:cTn id="2210" presetID="1" presetClass="exit" presetSubtype="0" fill="hold" grpId="1" nodeType="clickEffect">
                                  <p:stCondLst>
                                    <p:cond delay="0"/>
                                  </p:stCondLst>
                                  <p:childTnLst>
                                    <p:set>
                                      <p:cBhvr>
                                        <p:cTn id="2211" dur="1" fill="hold">
                                          <p:stCondLst>
                                            <p:cond delay="0"/>
                                          </p:stCondLst>
                                        </p:cTn>
                                        <p:tgtEl>
                                          <p:spTgt spid="303"/>
                                        </p:tgtEl>
                                        <p:attrNameLst>
                                          <p:attrName>style.visibility</p:attrName>
                                        </p:attrNameLst>
                                      </p:cBhvr>
                                      <p:to>
                                        <p:strVal val="hidden"/>
                                      </p:to>
                                    </p:set>
                                  </p:childTnLst>
                                </p:cTn>
                              </p:par>
                              <p:par>
                                <p:cTn id="2212" presetID="1" presetClass="exit" presetSubtype="0" fill="hold" grpId="3" nodeType="withEffect">
                                  <p:stCondLst>
                                    <p:cond delay="0"/>
                                  </p:stCondLst>
                                  <p:childTnLst>
                                    <p:set>
                                      <p:cBhvr>
                                        <p:cTn id="2213" dur="1" fill="hold">
                                          <p:stCondLst>
                                            <p:cond delay="0"/>
                                          </p:stCondLst>
                                        </p:cTn>
                                        <p:tgtEl>
                                          <p:spTgt spid="261"/>
                                        </p:tgtEl>
                                        <p:attrNameLst>
                                          <p:attrName>style.visibility</p:attrName>
                                        </p:attrNameLst>
                                      </p:cBhvr>
                                      <p:to>
                                        <p:strVal val="hidden"/>
                                      </p:to>
                                    </p:set>
                                  </p:childTnLst>
                                </p:cTn>
                              </p:par>
                              <p:par>
                                <p:cTn id="2214" presetID="10" presetClass="entr" presetSubtype="0" fill="hold" grpId="7" nodeType="withEffect">
                                  <p:stCondLst>
                                    <p:cond delay="0"/>
                                  </p:stCondLst>
                                  <p:childTnLst>
                                    <p:set>
                                      <p:cBhvr>
                                        <p:cTn id="2215" dur="1" fill="hold">
                                          <p:stCondLst>
                                            <p:cond delay="0"/>
                                          </p:stCondLst>
                                        </p:cTn>
                                        <p:tgtEl>
                                          <p:spTgt spid="269"/>
                                        </p:tgtEl>
                                        <p:attrNameLst>
                                          <p:attrName>style.visibility</p:attrName>
                                        </p:attrNameLst>
                                      </p:cBhvr>
                                      <p:to>
                                        <p:strVal val="visible"/>
                                      </p:to>
                                    </p:set>
                                    <p:animEffect transition="in" filter="fade">
                                      <p:cBhvr>
                                        <p:cTn id="2216" dur="500"/>
                                        <p:tgtEl>
                                          <p:spTgt spid="269"/>
                                        </p:tgtEl>
                                      </p:cBhvr>
                                    </p:animEffect>
                                  </p:childTnLst>
                                </p:cTn>
                              </p:par>
                            </p:childTnLst>
                          </p:cTn>
                        </p:par>
                      </p:childTnLst>
                    </p:cTn>
                  </p:par>
                </p:childTnLst>
              </p:cTn>
              <p:nextCondLst>
                <p:cond evt="onClick" delay="0">
                  <p:tgtEl>
                    <p:spTgt spid="303"/>
                  </p:tgtEl>
                </p:cond>
              </p:nextCondLst>
            </p:seq>
            <p:seq concurrent="1" nextAc="seek">
              <p:cTn id="2217" restart="whenNotActive" fill="hold" evtFilter="cancelBubble" nodeType="interactiveSeq">
                <p:stCondLst>
                  <p:cond evt="onClick" delay="0">
                    <p:tgtEl>
                      <p:spTgt spid="304"/>
                    </p:tgtEl>
                  </p:cond>
                </p:stCondLst>
                <p:endSync evt="end" delay="0">
                  <p:rtn val="all"/>
                </p:endSync>
                <p:childTnLst>
                  <p:par>
                    <p:cTn id="2218" fill="hold">
                      <p:stCondLst>
                        <p:cond delay="0"/>
                      </p:stCondLst>
                      <p:childTnLst>
                        <p:par>
                          <p:cTn id="2219" fill="hold">
                            <p:stCondLst>
                              <p:cond delay="0"/>
                            </p:stCondLst>
                            <p:childTnLst>
                              <p:par>
                                <p:cTn id="2220" presetID="1" presetClass="exit" presetSubtype="0" fill="hold" grpId="1" nodeType="clickEffect">
                                  <p:stCondLst>
                                    <p:cond delay="0"/>
                                  </p:stCondLst>
                                  <p:childTnLst>
                                    <p:set>
                                      <p:cBhvr>
                                        <p:cTn id="2221" dur="1" fill="hold">
                                          <p:stCondLst>
                                            <p:cond delay="0"/>
                                          </p:stCondLst>
                                        </p:cTn>
                                        <p:tgtEl>
                                          <p:spTgt spid="304"/>
                                        </p:tgtEl>
                                        <p:attrNameLst>
                                          <p:attrName>style.visibility</p:attrName>
                                        </p:attrNameLst>
                                      </p:cBhvr>
                                      <p:to>
                                        <p:strVal val="hidden"/>
                                      </p:to>
                                    </p:set>
                                  </p:childTnLst>
                                </p:cTn>
                              </p:par>
                              <p:par>
                                <p:cTn id="2222" presetID="1" presetClass="exit" presetSubtype="0" fill="hold" grpId="1" nodeType="withEffect">
                                  <p:stCondLst>
                                    <p:cond delay="0"/>
                                  </p:stCondLst>
                                  <p:childTnLst>
                                    <p:set>
                                      <p:cBhvr>
                                        <p:cTn id="2223" dur="1" fill="hold">
                                          <p:stCondLst>
                                            <p:cond delay="0"/>
                                          </p:stCondLst>
                                        </p:cTn>
                                        <p:tgtEl>
                                          <p:spTgt spid="268"/>
                                        </p:tgtEl>
                                        <p:attrNameLst>
                                          <p:attrName>style.visibility</p:attrName>
                                        </p:attrNameLst>
                                      </p:cBhvr>
                                      <p:to>
                                        <p:strVal val="hidden"/>
                                      </p:to>
                                    </p:set>
                                  </p:childTnLst>
                                </p:cTn>
                              </p:par>
                              <p:par>
                                <p:cTn id="2224" presetID="10" presetClass="entr" presetSubtype="0" fill="hold" grpId="8" nodeType="withEffect">
                                  <p:stCondLst>
                                    <p:cond delay="0"/>
                                  </p:stCondLst>
                                  <p:childTnLst>
                                    <p:set>
                                      <p:cBhvr>
                                        <p:cTn id="2225" dur="1" fill="hold">
                                          <p:stCondLst>
                                            <p:cond delay="0"/>
                                          </p:stCondLst>
                                        </p:cTn>
                                        <p:tgtEl>
                                          <p:spTgt spid="269"/>
                                        </p:tgtEl>
                                        <p:attrNameLst>
                                          <p:attrName>style.visibility</p:attrName>
                                        </p:attrNameLst>
                                      </p:cBhvr>
                                      <p:to>
                                        <p:strVal val="visible"/>
                                      </p:to>
                                    </p:set>
                                    <p:animEffect transition="in" filter="fade">
                                      <p:cBhvr>
                                        <p:cTn id="2226" dur="500"/>
                                        <p:tgtEl>
                                          <p:spTgt spid="269"/>
                                        </p:tgtEl>
                                      </p:cBhvr>
                                    </p:animEffect>
                                  </p:childTnLst>
                                </p:cTn>
                              </p:par>
                            </p:childTnLst>
                          </p:cTn>
                        </p:par>
                      </p:childTnLst>
                    </p:cTn>
                  </p:par>
                </p:childTnLst>
              </p:cTn>
              <p:nextCondLst>
                <p:cond evt="onClick" delay="0">
                  <p:tgtEl>
                    <p:spTgt spid="304"/>
                  </p:tgtEl>
                </p:cond>
              </p:nextCondLst>
            </p:seq>
            <p:seq concurrent="1" nextAc="seek">
              <p:cTn id="2227" restart="whenNotActive" fill="hold" evtFilter="cancelBubble" nodeType="interactiveSeq">
                <p:stCondLst>
                  <p:cond evt="onClick" delay="0">
                    <p:tgtEl>
                      <p:spTgt spid="305"/>
                    </p:tgtEl>
                  </p:cond>
                </p:stCondLst>
                <p:endSync evt="end" delay="0">
                  <p:rtn val="all"/>
                </p:endSync>
                <p:childTnLst>
                  <p:par>
                    <p:cTn id="2228" fill="hold">
                      <p:stCondLst>
                        <p:cond delay="0"/>
                      </p:stCondLst>
                      <p:childTnLst>
                        <p:par>
                          <p:cTn id="2229" fill="hold">
                            <p:stCondLst>
                              <p:cond delay="0"/>
                            </p:stCondLst>
                            <p:childTnLst>
                              <p:par>
                                <p:cTn id="2230" presetID="1" presetClass="exit" presetSubtype="0" fill="hold" grpId="0" nodeType="clickEffect">
                                  <p:stCondLst>
                                    <p:cond delay="0"/>
                                  </p:stCondLst>
                                  <p:childTnLst>
                                    <p:set>
                                      <p:cBhvr>
                                        <p:cTn id="2231" dur="1" fill="hold">
                                          <p:stCondLst>
                                            <p:cond delay="0"/>
                                          </p:stCondLst>
                                        </p:cTn>
                                        <p:tgtEl>
                                          <p:spTgt spid="305"/>
                                        </p:tgtEl>
                                        <p:attrNameLst>
                                          <p:attrName>style.visibility</p:attrName>
                                        </p:attrNameLst>
                                      </p:cBhvr>
                                      <p:to>
                                        <p:strVal val="hidden"/>
                                      </p:to>
                                    </p:set>
                                  </p:childTnLst>
                                </p:cTn>
                              </p:par>
                              <p:par>
                                <p:cTn id="2232" presetID="1" presetClass="exit" presetSubtype="0" fill="hold" grpId="5" nodeType="withEffect">
                                  <p:stCondLst>
                                    <p:cond delay="0"/>
                                  </p:stCondLst>
                                  <p:childTnLst>
                                    <p:set>
                                      <p:cBhvr>
                                        <p:cTn id="2233" dur="1" fill="hold">
                                          <p:stCondLst>
                                            <p:cond delay="0"/>
                                          </p:stCondLst>
                                        </p:cTn>
                                        <p:tgtEl>
                                          <p:spTgt spid="261"/>
                                        </p:tgtEl>
                                        <p:attrNameLst>
                                          <p:attrName>style.visibility</p:attrName>
                                        </p:attrNameLst>
                                      </p:cBhvr>
                                      <p:to>
                                        <p:strVal val="hidden"/>
                                      </p:to>
                                    </p:set>
                                  </p:childTnLst>
                                </p:cTn>
                              </p:par>
                              <p:par>
                                <p:cTn id="2234" presetID="10" presetClass="entr" presetSubtype="0" fill="hold" grpId="9" nodeType="withEffect">
                                  <p:stCondLst>
                                    <p:cond delay="0"/>
                                  </p:stCondLst>
                                  <p:childTnLst>
                                    <p:set>
                                      <p:cBhvr>
                                        <p:cTn id="2235" dur="1" fill="hold">
                                          <p:stCondLst>
                                            <p:cond delay="0"/>
                                          </p:stCondLst>
                                        </p:cTn>
                                        <p:tgtEl>
                                          <p:spTgt spid="269"/>
                                        </p:tgtEl>
                                        <p:attrNameLst>
                                          <p:attrName>style.visibility</p:attrName>
                                        </p:attrNameLst>
                                      </p:cBhvr>
                                      <p:to>
                                        <p:strVal val="visible"/>
                                      </p:to>
                                    </p:set>
                                    <p:animEffect transition="in" filter="fade">
                                      <p:cBhvr>
                                        <p:cTn id="2236" dur="500"/>
                                        <p:tgtEl>
                                          <p:spTgt spid="269"/>
                                        </p:tgtEl>
                                      </p:cBhvr>
                                    </p:animEffect>
                                  </p:childTnLst>
                                </p:cTn>
                              </p:par>
                            </p:childTnLst>
                          </p:cTn>
                        </p:par>
                      </p:childTnLst>
                    </p:cTn>
                  </p:par>
                </p:childTnLst>
              </p:cTn>
              <p:nextCondLst>
                <p:cond evt="onClick" delay="0">
                  <p:tgtEl>
                    <p:spTgt spid="305"/>
                  </p:tgtEl>
                </p:cond>
              </p:nextCondLst>
            </p:seq>
            <p:seq concurrent="1" nextAc="seek">
              <p:cTn id="2237" restart="whenNotActive" fill="hold" evtFilter="cancelBubble" nodeType="interactiveSeq">
                <p:stCondLst>
                  <p:cond evt="onClick" delay="0">
                    <p:tgtEl>
                      <p:spTgt spid="306"/>
                    </p:tgtEl>
                  </p:cond>
                </p:stCondLst>
                <p:endSync evt="end" delay="0">
                  <p:rtn val="all"/>
                </p:endSync>
                <p:childTnLst>
                  <p:par>
                    <p:cTn id="2238" fill="hold">
                      <p:stCondLst>
                        <p:cond delay="0"/>
                      </p:stCondLst>
                      <p:childTnLst>
                        <p:par>
                          <p:cTn id="2239" fill="hold">
                            <p:stCondLst>
                              <p:cond delay="0"/>
                            </p:stCondLst>
                            <p:childTnLst>
                              <p:par>
                                <p:cTn id="2240" presetID="1" presetClass="exit" presetSubtype="0" fill="hold" grpId="1" nodeType="clickEffect">
                                  <p:stCondLst>
                                    <p:cond delay="0"/>
                                  </p:stCondLst>
                                  <p:childTnLst>
                                    <p:set>
                                      <p:cBhvr>
                                        <p:cTn id="2241" dur="1" fill="hold">
                                          <p:stCondLst>
                                            <p:cond delay="0"/>
                                          </p:stCondLst>
                                        </p:cTn>
                                        <p:tgtEl>
                                          <p:spTgt spid="306"/>
                                        </p:tgtEl>
                                        <p:attrNameLst>
                                          <p:attrName>style.visibility</p:attrName>
                                        </p:attrNameLst>
                                      </p:cBhvr>
                                      <p:to>
                                        <p:strVal val="hidden"/>
                                      </p:to>
                                    </p:set>
                                  </p:childTnLst>
                                </p:cTn>
                              </p:par>
                              <p:par>
                                <p:cTn id="2242" presetID="10" presetClass="entr" presetSubtype="0" fill="hold" grpId="10" nodeType="withEffect">
                                  <p:stCondLst>
                                    <p:cond delay="0"/>
                                  </p:stCondLst>
                                  <p:childTnLst>
                                    <p:set>
                                      <p:cBhvr>
                                        <p:cTn id="2243" dur="1" fill="hold">
                                          <p:stCondLst>
                                            <p:cond delay="0"/>
                                          </p:stCondLst>
                                        </p:cTn>
                                        <p:tgtEl>
                                          <p:spTgt spid="269"/>
                                        </p:tgtEl>
                                        <p:attrNameLst>
                                          <p:attrName>style.visibility</p:attrName>
                                        </p:attrNameLst>
                                      </p:cBhvr>
                                      <p:to>
                                        <p:strVal val="visible"/>
                                      </p:to>
                                    </p:set>
                                    <p:animEffect transition="in" filter="fade">
                                      <p:cBhvr>
                                        <p:cTn id="2244" dur="500"/>
                                        <p:tgtEl>
                                          <p:spTgt spid="269"/>
                                        </p:tgtEl>
                                      </p:cBhvr>
                                    </p:animEffect>
                                  </p:childTnLst>
                                </p:cTn>
                              </p:par>
                            </p:childTnLst>
                          </p:cTn>
                        </p:par>
                      </p:childTnLst>
                    </p:cTn>
                  </p:par>
                </p:childTnLst>
              </p:cTn>
              <p:nextCondLst>
                <p:cond evt="onClick" delay="0">
                  <p:tgtEl>
                    <p:spTgt spid="306"/>
                  </p:tgtEl>
                </p:cond>
              </p:nextCondLst>
            </p:seq>
            <p:seq concurrent="1" nextAc="seek">
              <p:cTn id="2245" restart="whenNotActive" fill="hold" evtFilter="cancelBubble" nodeType="interactiveSeq">
                <p:stCondLst>
                  <p:cond evt="onClick" delay="0">
                    <p:tgtEl>
                      <p:spTgt spid="307"/>
                    </p:tgtEl>
                  </p:cond>
                </p:stCondLst>
                <p:endSync evt="end" delay="0">
                  <p:rtn val="all"/>
                </p:endSync>
                <p:childTnLst>
                  <p:par>
                    <p:cTn id="2246" fill="hold">
                      <p:stCondLst>
                        <p:cond delay="0"/>
                      </p:stCondLst>
                      <p:childTnLst>
                        <p:par>
                          <p:cTn id="2247" fill="hold">
                            <p:stCondLst>
                              <p:cond delay="0"/>
                            </p:stCondLst>
                            <p:childTnLst>
                              <p:par>
                                <p:cTn id="2248" presetID="1" presetClass="exit" presetSubtype="0" fill="hold" grpId="1" nodeType="clickEffect">
                                  <p:stCondLst>
                                    <p:cond delay="0"/>
                                  </p:stCondLst>
                                  <p:childTnLst>
                                    <p:set>
                                      <p:cBhvr>
                                        <p:cTn id="2249" dur="1" fill="hold">
                                          <p:stCondLst>
                                            <p:cond delay="0"/>
                                          </p:stCondLst>
                                        </p:cTn>
                                        <p:tgtEl>
                                          <p:spTgt spid="307"/>
                                        </p:tgtEl>
                                        <p:attrNameLst>
                                          <p:attrName>style.visibility</p:attrName>
                                        </p:attrNameLst>
                                      </p:cBhvr>
                                      <p:to>
                                        <p:strVal val="hidden"/>
                                      </p:to>
                                    </p:set>
                                  </p:childTnLst>
                                </p:cTn>
                              </p:par>
                              <p:par>
                                <p:cTn id="2250" presetID="10" presetClass="entr" presetSubtype="0" fill="hold" grpId="11" nodeType="withEffect">
                                  <p:stCondLst>
                                    <p:cond delay="0"/>
                                  </p:stCondLst>
                                  <p:childTnLst>
                                    <p:set>
                                      <p:cBhvr>
                                        <p:cTn id="2251" dur="1" fill="hold">
                                          <p:stCondLst>
                                            <p:cond delay="0"/>
                                          </p:stCondLst>
                                        </p:cTn>
                                        <p:tgtEl>
                                          <p:spTgt spid="269"/>
                                        </p:tgtEl>
                                        <p:attrNameLst>
                                          <p:attrName>style.visibility</p:attrName>
                                        </p:attrNameLst>
                                      </p:cBhvr>
                                      <p:to>
                                        <p:strVal val="visible"/>
                                      </p:to>
                                    </p:set>
                                    <p:animEffect transition="in" filter="fade">
                                      <p:cBhvr>
                                        <p:cTn id="2252" dur="500"/>
                                        <p:tgtEl>
                                          <p:spTgt spid="269"/>
                                        </p:tgtEl>
                                      </p:cBhvr>
                                    </p:animEffect>
                                  </p:childTnLst>
                                </p:cTn>
                              </p:par>
                            </p:childTnLst>
                          </p:cTn>
                        </p:par>
                      </p:childTnLst>
                    </p:cTn>
                  </p:par>
                </p:childTnLst>
              </p:cTn>
              <p:nextCondLst>
                <p:cond evt="onClick" delay="0">
                  <p:tgtEl>
                    <p:spTgt spid="307"/>
                  </p:tgtEl>
                </p:cond>
              </p:nextCondLst>
            </p:seq>
            <p:seq concurrent="1" nextAc="seek">
              <p:cTn id="2253" restart="whenNotActive" fill="hold" evtFilter="cancelBubble" nodeType="interactiveSeq">
                <p:stCondLst>
                  <p:cond evt="onClick" delay="0">
                    <p:tgtEl>
                      <p:spTgt spid="309"/>
                    </p:tgtEl>
                  </p:cond>
                </p:stCondLst>
                <p:endSync evt="end" delay="0">
                  <p:rtn val="all"/>
                </p:endSync>
                <p:childTnLst>
                  <p:par>
                    <p:cTn id="2254" fill="hold">
                      <p:stCondLst>
                        <p:cond delay="0"/>
                      </p:stCondLst>
                      <p:childTnLst>
                        <p:par>
                          <p:cTn id="2255" fill="hold">
                            <p:stCondLst>
                              <p:cond delay="0"/>
                            </p:stCondLst>
                            <p:childTnLst>
                              <p:par>
                                <p:cTn id="2256" presetID="1" presetClass="entr" presetSubtype="0" fill="hold" grpId="0" nodeType="clickEffect">
                                  <p:stCondLst>
                                    <p:cond delay="0"/>
                                  </p:stCondLst>
                                  <p:childTnLst>
                                    <p:set>
                                      <p:cBhvr>
                                        <p:cTn id="2257" dur="1" fill="hold">
                                          <p:stCondLst>
                                            <p:cond delay="0"/>
                                          </p:stCondLst>
                                        </p:cTn>
                                        <p:tgtEl>
                                          <p:spTgt spid="315"/>
                                        </p:tgtEl>
                                        <p:attrNameLst>
                                          <p:attrName>style.visibility</p:attrName>
                                        </p:attrNameLst>
                                      </p:cBhvr>
                                      <p:to>
                                        <p:strVal val="visible"/>
                                      </p:to>
                                    </p:set>
                                  </p:childTnLst>
                                </p:cTn>
                              </p:par>
                              <p:par>
                                <p:cTn id="2258" presetID="1" presetClass="entr" presetSubtype="0" fill="hold" grpId="0" nodeType="withEffect">
                                  <p:stCondLst>
                                    <p:cond delay="0"/>
                                  </p:stCondLst>
                                  <p:childTnLst>
                                    <p:set>
                                      <p:cBhvr>
                                        <p:cTn id="2259" dur="1" fill="hold">
                                          <p:stCondLst>
                                            <p:cond delay="0"/>
                                          </p:stCondLst>
                                        </p:cTn>
                                        <p:tgtEl>
                                          <p:spTgt spid="326"/>
                                        </p:tgtEl>
                                        <p:attrNameLst>
                                          <p:attrName>style.visibility</p:attrName>
                                        </p:attrNameLst>
                                      </p:cBhvr>
                                      <p:to>
                                        <p:strVal val="visible"/>
                                      </p:to>
                                    </p:set>
                                  </p:childTnLst>
                                </p:cTn>
                              </p:par>
                              <p:par>
                                <p:cTn id="2260" presetID="10" presetClass="exit" presetSubtype="0" fill="hold" grpId="5" nodeType="withEffect">
                                  <p:stCondLst>
                                    <p:cond delay="0"/>
                                  </p:stCondLst>
                                  <p:childTnLst>
                                    <p:animEffect transition="out" filter="fade">
                                      <p:cBhvr>
                                        <p:cTn id="2261" dur="500"/>
                                        <p:tgtEl>
                                          <p:spTgt spid="331"/>
                                        </p:tgtEl>
                                      </p:cBhvr>
                                    </p:animEffect>
                                    <p:set>
                                      <p:cBhvr>
                                        <p:cTn id="2262"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09"/>
                  </p:tgtEl>
                </p:cond>
              </p:nextCondLst>
            </p:seq>
            <p:seq concurrent="1" nextAc="seek">
              <p:cTn id="2263" restart="whenNotActive" fill="hold" evtFilter="cancelBubble" nodeType="interactiveSeq">
                <p:stCondLst>
                  <p:cond evt="onClick" delay="0">
                    <p:tgtEl>
                      <p:spTgt spid="310"/>
                    </p:tgtEl>
                  </p:cond>
                </p:stCondLst>
                <p:endSync evt="end" delay="0">
                  <p:rtn val="all"/>
                </p:endSync>
                <p:childTnLst>
                  <p:par>
                    <p:cTn id="2264" fill="hold">
                      <p:stCondLst>
                        <p:cond delay="0"/>
                      </p:stCondLst>
                      <p:childTnLst>
                        <p:par>
                          <p:cTn id="2265" fill="hold">
                            <p:stCondLst>
                              <p:cond delay="0"/>
                            </p:stCondLst>
                            <p:childTnLst>
                              <p:par>
                                <p:cTn id="2266" presetID="1" presetClass="entr" presetSubtype="0" fill="hold" grpId="0" nodeType="clickEffect">
                                  <p:stCondLst>
                                    <p:cond delay="0"/>
                                  </p:stCondLst>
                                  <p:childTnLst>
                                    <p:set>
                                      <p:cBhvr>
                                        <p:cTn id="2267" dur="1" fill="hold">
                                          <p:stCondLst>
                                            <p:cond delay="0"/>
                                          </p:stCondLst>
                                        </p:cTn>
                                        <p:tgtEl>
                                          <p:spTgt spid="316"/>
                                        </p:tgtEl>
                                        <p:attrNameLst>
                                          <p:attrName>style.visibility</p:attrName>
                                        </p:attrNameLst>
                                      </p:cBhvr>
                                      <p:to>
                                        <p:strVal val="visible"/>
                                      </p:to>
                                    </p:set>
                                  </p:childTnLst>
                                </p:cTn>
                              </p:par>
                              <p:par>
                                <p:cTn id="2268" presetID="1" presetClass="entr" presetSubtype="0" fill="hold" grpId="2" nodeType="withEffect">
                                  <p:stCondLst>
                                    <p:cond delay="0"/>
                                  </p:stCondLst>
                                  <p:childTnLst>
                                    <p:set>
                                      <p:cBhvr>
                                        <p:cTn id="2269" dur="1" fill="hold">
                                          <p:stCondLst>
                                            <p:cond delay="0"/>
                                          </p:stCondLst>
                                        </p:cTn>
                                        <p:tgtEl>
                                          <p:spTgt spid="324"/>
                                        </p:tgtEl>
                                        <p:attrNameLst>
                                          <p:attrName>style.visibility</p:attrName>
                                        </p:attrNameLst>
                                      </p:cBhvr>
                                      <p:to>
                                        <p:strVal val="visible"/>
                                      </p:to>
                                    </p:set>
                                  </p:childTnLst>
                                </p:cTn>
                              </p:par>
                              <p:par>
                                <p:cTn id="2270" presetID="10" presetClass="exit" presetSubtype="0" fill="hold" grpId="4" nodeType="withEffect">
                                  <p:stCondLst>
                                    <p:cond delay="0"/>
                                  </p:stCondLst>
                                  <p:childTnLst>
                                    <p:animEffect transition="out" filter="fade">
                                      <p:cBhvr>
                                        <p:cTn id="2271" dur="500"/>
                                        <p:tgtEl>
                                          <p:spTgt spid="331"/>
                                        </p:tgtEl>
                                      </p:cBhvr>
                                    </p:animEffect>
                                    <p:set>
                                      <p:cBhvr>
                                        <p:cTn id="2272"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0"/>
                  </p:tgtEl>
                </p:cond>
              </p:nextCondLst>
            </p:seq>
            <p:seq concurrent="1" nextAc="seek">
              <p:cTn id="2273" restart="whenNotActive" fill="hold" evtFilter="cancelBubble" nodeType="interactiveSeq">
                <p:stCondLst>
                  <p:cond evt="onClick" delay="0">
                    <p:tgtEl>
                      <p:spTgt spid="311"/>
                    </p:tgtEl>
                  </p:cond>
                </p:stCondLst>
                <p:endSync evt="end" delay="0">
                  <p:rtn val="all"/>
                </p:endSync>
                <p:childTnLst>
                  <p:par>
                    <p:cTn id="2274" fill="hold">
                      <p:stCondLst>
                        <p:cond delay="0"/>
                      </p:stCondLst>
                      <p:childTnLst>
                        <p:par>
                          <p:cTn id="2275" fill="hold">
                            <p:stCondLst>
                              <p:cond delay="0"/>
                            </p:stCondLst>
                            <p:childTnLst>
                              <p:par>
                                <p:cTn id="2276" presetID="1" presetClass="entr" presetSubtype="0" fill="hold" grpId="1" nodeType="clickEffect">
                                  <p:stCondLst>
                                    <p:cond delay="0"/>
                                  </p:stCondLst>
                                  <p:childTnLst>
                                    <p:set>
                                      <p:cBhvr>
                                        <p:cTn id="2277" dur="1" fill="hold">
                                          <p:stCondLst>
                                            <p:cond delay="0"/>
                                          </p:stCondLst>
                                        </p:cTn>
                                        <p:tgtEl>
                                          <p:spTgt spid="317"/>
                                        </p:tgtEl>
                                        <p:attrNameLst>
                                          <p:attrName>style.visibility</p:attrName>
                                        </p:attrNameLst>
                                      </p:cBhvr>
                                      <p:to>
                                        <p:strVal val="visible"/>
                                      </p:to>
                                    </p:set>
                                  </p:childTnLst>
                                </p:cTn>
                              </p:par>
                              <p:par>
                                <p:cTn id="2278" presetID="1" presetClass="entr" presetSubtype="0" fill="hold" grpId="1" nodeType="withEffect">
                                  <p:stCondLst>
                                    <p:cond delay="0"/>
                                  </p:stCondLst>
                                  <p:childTnLst>
                                    <p:set>
                                      <p:cBhvr>
                                        <p:cTn id="2279" dur="1" fill="hold">
                                          <p:stCondLst>
                                            <p:cond delay="0"/>
                                          </p:stCondLst>
                                        </p:cTn>
                                        <p:tgtEl>
                                          <p:spTgt spid="324"/>
                                        </p:tgtEl>
                                        <p:attrNameLst>
                                          <p:attrName>style.visibility</p:attrName>
                                        </p:attrNameLst>
                                      </p:cBhvr>
                                      <p:to>
                                        <p:strVal val="visible"/>
                                      </p:to>
                                    </p:set>
                                  </p:childTnLst>
                                </p:cTn>
                              </p:par>
                              <p:par>
                                <p:cTn id="2280" presetID="10" presetClass="exit" presetSubtype="0" fill="hold" grpId="3" nodeType="withEffect">
                                  <p:stCondLst>
                                    <p:cond delay="0"/>
                                  </p:stCondLst>
                                  <p:childTnLst>
                                    <p:animEffect transition="out" filter="fade">
                                      <p:cBhvr>
                                        <p:cTn id="2281" dur="500"/>
                                        <p:tgtEl>
                                          <p:spTgt spid="331"/>
                                        </p:tgtEl>
                                      </p:cBhvr>
                                    </p:animEffect>
                                    <p:set>
                                      <p:cBhvr>
                                        <p:cTn id="2282"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1"/>
                  </p:tgtEl>
                </p:cond>
              </p:nextCondLst>
            </p:seq>
            <p:seq concurrent="1" nextAc="seek">
              <p:cTn id="2283" restart="whenNotActive" fill="hold" evtFilter="cancelBubble" nodeType="interactiveSeq">
                <p:stCondLst>
                  <p:cond evt="onClick" delay="0">
                    <p:tgtEl>
                      <p:spTgt spid="313"/>
                    </p:tgtEl>
                  </p:cond>
                </p:stCondLst>
                <p:endSync evt="end" delay="0">
                  <p:rtn val="all"/>
                </p:endSync>
                <p:childTnLst>
                  <p:par>
                    <p:cTn id="2284" fill="hold">
                      <p:stCondLst>
                        <p:cond delay="0"/>
                      </p:stCondLst>
                      <p:childTnLst>
                        <p:par>
                          <p:cTn id="2285" fill="hold">
                            <p:stCondLst>
                              <p:cond delay="0"/>
                            </p:stCondLst>
                            <p:childTnLst>
                              <p:par>
                                <p:cTn id="2286" presetID="1" presetClass="entr" presetSubtype="0" fill="hold" grpId="0" nodeType="clickEffect">
                                  <p:stCondLst>
                                    <p:cond delay="0"/>
                                  </p:stCondLst>
                                  <p:childTnLst>
                                    <p:set>
                                      <p:cBhvr>
                                        <p:cTn id="2287" dur="1" fill="hold">
                                          <p:stCondLst>
                                            <p:cond delay="0"/>
                                          </p:stCondLst>
                                        </p:cTn>
                                        <p:tgtEl>
                                          <p:spTgt spid="319"/>
                                        </p:tgtEl>
                                        <p:attrNameLst>
                                          <p:attrName>style.visibility</p:attrName>
                                        </p:attrNameLst>
                                      </p:cBhvr>
                                      <p:to>
                                        <p:strVal val="visible"/>
                                      </p:to>
                                    </p:set>
                                  </p:childTnLst>
                                </p:cTn>
                              </p:par>
                              <p:par>
                                <p:cTn id="2288" presetID="10" presetClass="exit" presetSubtype="0" fill="hold" grpId="2" nodeType="withEffect">
                                  <p:stCondLst>
                                    <p:cond delay="0"/>
                                  </p:stCondLst>
                                  <p:childTnLst>
                                    <p:animEffect transition="out" filter="fade">
                                      <p:cBhvr>
                                        <p:cTn id="2289" dur="500"/>
                                        <p:tgtEl>
                                          <p:spTgt spid="331"/>
                                        </p:tgtEl>
                                      </p:cBhvr>
                                    </p:animEffect>
                                    <p:set>
                                      <p:cBhvr>
                                        <p:cTn id="2290"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3"/>
                  </p:tgtEl>
                </p:cond>
              </p:nextCondLst>
            </p:seq>
            <p:seq concurrent="1" nextAc="seek">
              <p:cTn id="2291" restart="whenNotActive" fill="hold" evtFilter="cancelBubble" nodeType="interactiveSeq">
                <p:stCondLst>
                  <p:cond evt="onClick" delay="0">
                    <p:tgtEl>
                      <p:spTgt spid="314"/>
                    </p:tgtEl>
                  </p:cond>
                </p:stCondLst>
                <p:endSync evt="end" delay="0">
                  <p:rtn val="all"/>
                </p:endSync>
                <p:childTnLst>
                  <p:par>
                    <p:cTn id="2292" fill="hold">
                      <p:stCondLst>
                        <p:cond delay="0"/>
                      </p:stCondLst>
                      <p:childTnLst>
                        <p:par>
                          <p:cTn id="2293" fill="hold">
                            <p:stCondLst>
                              <p:cond delay="0"/>
                            </p:stCondLst>
                            <p:childTnLst>
                              <p:par>
                                <p:cTn id="2294" presetID="1" presetClass="entr" presetSubtype="0" fill="hold" grpId="0" nodeType="clickEffect">
                                  <p:stCondLst>
                                    <p:cond delay="0"/>
                                  </p:stCondLst>
                                  <p:childTnLst>
                                    <p:set>
                                      <p:cBhvr>
                                        <p:cTn id="2295" dur="1" fill="hold">
                                          <p:stCondLst>
                                            <p:cond delay="0"/>
                                          </p:stCondLst>
                                        </p:cTn>
                                        <p:tgtEl>
                                          <p:spTgt spid="320"/>
                                        </p:tgtEl>
                                        <p:attrNameLst>
                                          <p:attrName>style.visibility</p:attrName>
                                        </p:attrNameLst>
                                      </p:cBhvr>
                                      <p:to>
                                        <p:strVal val="visible"/>
                                      </p:to>
                                    </p:set>
                                  </p:childTnLst>
                                </p:cTn>
                              </p:par>
                              <p:par>
                                <p:cTn id="2296" presetID="1" presetClass="entr" presetSubtype="0" fill="hold" grpId="0" nodeType="withEffect">
                                  <p:stCondLst>
                                    <p:cond delay="0"/>
                                  </p:stCondLst>
                                  <p:childTnLst>
                                    <p:set>
                                      <p:cBhvr>
                                        <p:cTn id="2297" dur="1" fill="hold">
                                          <p:stCondLst>
                                            <p:cond delay="0"/>
                                          </p:stCondLst>
                                        </p:cTn>
                                        <p:tgtEl>
                                          <p:spTgt spid="324"/>
                                        </p:tgtEl>
                                        <p:attrNameLst>
                                          <p:attrName>style.visibility</p:attrName>
                                        </p:attrNameLst>
                                      </p:cBhvr>
                                      <p:to>
                                        <p:strVal val="visible"/>
                                      </p:to>
                                    </p:set>
                                  </p:childTnLst>
                                </p:cTn>
                              </p:par>
                              <p:par>
                                <p:cTn id="2298" presetID="10" presetClass="exit" presetSubtype="0" fill="hold" grpId="1" nodeType="withEffect">
                                  <p:stCondLst>
                                    <p:cond delay="0"/>
                                  </p:stCondLst>
                                  <p:childTnLst>
                                    <p:animEffect transition="out" filter="fade">
                                      <p:cBhvr>
                                        <p:cTn id="2299" dur="500"/>
                                        <p:tgtEl>
                                          <p:spTgt spid="331"/>
                                        </p:tgtEl>
                                      </p:cBhvr>
                                    </p:animEffect>
                                    <p:set>
                                      <p:cBhvr>
                                        <p:cTn id="2300"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4"/>
                  </p:tgtEl>
                </p:cond>
              </p:nextCondLst>
            </p:seq>
            <p:seq concurrent="1" nextAc="seek">
              <p:cTn id="2301" restart="whenNotActive" fill="hold" evtFilter="cancelBubble" nodeType="interactiveSeq">
                <p:stCondLst>
                  <p:cond evt="onClick" delay="0">
                    <p:tgtEl>
                      <p:spTgt spid="312"/>
                    </p:tgtEl>
                  </p:cond>
                </p:stCondLst>
                <p:endSync evt="end" delay="0">
                  <p:rtn val="all"/>
                </p:endSync>
                <p:childTnLst>
                  <p:par>
                    <p:cTn id="2302" fill="hold">
                      <p:stCondLst>
                        <p:cond delay="0"/>
                      </p:stCondLst>
                      <p:childTnLst>
                        <p:par>
                          <p:cTn id="2303" fill="hold">
                            <p:stCondLst>
                              <p:cond delay="0"/>
                            </p:stCondLst>
                            <p:childTnLst>
                              <p:par>
                                <p:cTn id="2304" presetID="1" presetClass="entr" presetSubtype="0" fill="hold" grpId="0" nodeType="clickEffect">
                                  <p:stCondLst>
                                    <p:cond delay="0"/>
                                  </p:stCondLst>
                                  <p:childTnLst>
                                    <p:set>
                                      <p:cBhvr>
                                        <p:cTn id="2305" dur="1" fill="hold">
                                          <p:stCondLst>
                                            <p:cond delay="0"/>
                                          </p:stCondLst>
                                        </p:cTn>
                                        <p:tgtEl>
                                          <p:spTgt spid="318"/>
                                        </p:tgtEl>
                                        <p:attrNameLst>
                                          <p:attrName>style.visibility</p:attrName>
                                        </p:attrNameLst>
                                      </p:cBhvr>
                                      <p:to>
                                        <p:strVal val="visible"/>
                                      </p:to>
                                    </p:set>
                                  </p:childTnLst>
                                </p:cTn>
                              </p:par>
                              <p:par>
                                <p:cTn id="2306" presetID="10" presetClass="exit" presetSubtype="0" fill="hold" grpId="0" nodeType="withEffect">
                                  <p:stCondLst>
                                    <p:cond delay="0"/>
                                  </p:stCondLst>
                                  <p:childTnLst>
                                    <p:animEffect transition="out" filter="fade">
                                      <p:cBhvr>
                                        <p:cTn id="2307" dur="500"/>
                                        <p:tgtEl>
                                          <p:spTgt spid="331"/>
                                        </p:tgtEl>
                                      </p:cBhvr>
                                    </p:animEffect>
                                    <p:set>
                                      <p:cBhvr>
                                        <p:cTn id="2308" dur="1" fill="hold">
                                          <p:stCondLst>
                                            <p:cond delay="499"/>
                                          </p:stCondLst>
                                        </p:cTn>
                                        <p:tgtEl>
                                          <p:spTgt spid="331"/>
                                        </p:tgtEl>
                                        <p:attrNameLst>
                                          <p:attrName>style.visibility</p:attrName>
                                        </p:attrNameLst>
                                      </p:cBhvr>
                                      <p:to>
                                        <p:strVal val="hidden"/>
                                      </p:to>
                                    </p:set>
                                  </p:childTnLst>
                                </p:cTn>
                              </p:par>
                            </p:childTnLst>
                          </p:cTn>
                        </p:par>
                      </p:childTnLst>
                    </p:cTn>
                  </p:par>
                </p:childTnLst>
              </p:cTn>
              <p:nextCondLst>
                <p:cond evt="onClick" delay="0">
                  <p:tgtEl>
                    <p:spTgt spid="312"/>
                  </p:tgtEl>
                </p:cond>
              </p:nextCondLst>
            </p:seq>
            <p:seq concurrent="1" nextAc="seek">
              <p:cTn id="2309" restart="whenNotActive" fill="hold" evtFilter="cancelBubble" nodeType="interactiveSeq">
                <p:stCondLst>
                  <p:cond evt="onClick" delay="0">
                    <p:tgtEl>
                      <p:spTgt spid="320"/>
                    </p:tgtEl>
                  </p:cond>
                </p:stCondLst>
                <p:endSync evt="end" delay="0">
                  <p:rtn val="all"/>
                </p:endSync>
                <p:childTnLst>
                  <p:par>
                    <p:cTn id="2310" fill="hold">
                      <p:stCondLst>
                        <p:cond delay="0"/>
                      </p:stCondLst>
                      <p:childTnLst>
                        <p:par>
                          <p:cTn id="2311" fill="hold">
                            <p:stCondLst>
                              <p:cond delay="0"/>
                            </p:stCondLst>
                            <p:childTnLst>
                              <p:par>
                                <p:cTn id="2312" presetID="1" presetClass="exit" presetSubtype="0" fill="hold" grpId="1" nodeType="clickEffect">
                                  <p:stCondLst>
                                    <p:cond delay="0"/>
                                  </p:stCondLst>
                                  <p:childTnLst>
                                    <p:set>
                                      <p:cBhvr>
                                        <p:cTn id="2313" dur="1" fill="hold">
                                          <p:stCondLst>
                                            <p:cond delay="0"/>
                                          </p:stCondLst>
                                        </p:cTn>
                                        <p:tgtEl>
                                          <p:spTgt spid="320"/>
                                        </p:tgtEl>
                                        <p:attrNameLst>
                                          <p:attrName>style.visibility</p:attrName>
                                        </p:attrNameLst>
                                      </p:cBhvr>
                                      <p:to>
                                        <p:strVal val="hidden"/>
                                      </p:to>
                                    </p:set>
                                  </p:childTnLst>
                                </p:cTn>
                              </p:par>
                              <p:par>
                                <p:cTn id="2314" presetID="1" presetClass="exit" presetSubtype="0" fill="hold" grpId="3" nodeType="withEffect">
                                  <p:stCondLst>
                                    <p:cond delay="0"/>
                                  </p:stCondLst>
                                  <p:childTnLst>
                                    <p:set>
                                      <p:cBhvr>
                                        <p:cTn id="2315" dur="1" fill="hold">
                                          <p:stCondLst>
                                            <p:cond delay="0"/>
                                          </p:stCondLst>
                                        </p:cTn>
                                        <p:tgtEl>
                                          <p:spTgt spid="324"/>
                                        </p:tgtEl>
                                        <p:attrNameLst>
                                          <p:attrName>style.visibility</p:attrName>
                                        </p:attrNameLst>
                                      </p:cBhvr>
                                      <p:to>
                                        <p:strVal val="hidden"/>
                                      </p:to>
                                    </p:set>
                                  </p:childTnLst>
                                </p:cTn>
                              </p:par>
                              <p:par>
                                <p:cTn id="2316" presetID="10" presetClass="entr" presetSubtype="0" fill="hold" grpId="6" nodeType="withEffect">
                                  <p:stCondLst>
                                    <p:cond delay="0"/>
                                  </p:stCondLst>
                                  <p:childTnLst>
                                    <p:set>
                                      <p:cBhvr>
                                        <p:cTn id="2317" dur="1" fill="hold">
                                          <p:stCondLst>
                                            <p:cond delay="0"/>
                                          </p:stCondLst>
                                        </p:cTn>
                                        <p:tgtEl>
                                          <p:spTgt spid="331"/>
                                        </p:tgtEl>
                                        <p:attrNameLst>
                                          <p:attrName>style.visibility</p:attrName>
                                        </p:attrNameLst>
                                      </p:cBhvr>
                                      <p:to>
                                        <p:strVal val="visible"/>
                                      </p:to>
                                    </p:set>
                                    <p:animEffect transition="in" filter="fade">
                                      <p:cBhvr>
                                        <p:cTn id="2318" dur="500"/>
                                        <p:tgtEl>
                                          <p:spTgt spid="331"/>
                                        </p:tgtEl>
                                      </p:cBhvr>
                                    </p:animEffect>
                                  </p:childTnLst>
                                </p:cTn>
                              </p:par>
                            </p:childTnLst>
                          </p:cTn>
                        </p:par>
                      </p:childTnLst>
                    </p:cTn>
                  </p:par>
                </p:childTnLst>
              </p:cTn>
              <p:nextCondLst>
                <p:cond evt="onClick" delay="0">
                  <p:tgtEl>
                    <p:spTgt spid="320"/>
                  </p:tgtEl>
                </p:cond>
              </p:nextCondLst>
            </p:seq>
            <p:seq concurrent="1" nextAc="seek">
              <p:cTn id="2319" restart="whenNotActive" fill="hold" evtFilter="cancelBubble" nodeType="interactiveSeq">
                <p:stCondLst>
                  <p:cond evt="onClick" delay="0">
                    <p:tgtEl>
                      <p:spTgt spid="315"/>
                    </p:tgtEl>
                  </p:cond>
                </p:stCondLst>
                <p:endSync evt="end" delay="0">
                  <p:rtn val="all"/>
                </p:endSync>
                <p:childTnLst>
                  <p:par>
                    <p:cTn id="2320" fill="hold">
                      <p:stCondLst>
                        <p:cond delay="0"/>
                      </p:stCondLst>
                      <p:childTnLst>
                        <p:par>
                          <p:cTn id="2321" fill="hold">
                            <p:stCondLst>
                              <p:cond delay="0"/>
                            </p:stCondLst>
                            <p:childTnLst>
                              <p:par>
                                <p:cTn id="2322" presetID="1" presetClass="exit" presetSubtype="0" fill="hold" grpId="1" nodeType="clickEffect">
                                  <p:stCondLst>
                                    <p:cond delay="0"/>
                                  </p:stCondLst>
                                  <p:childTnLst>
                                    <p:set>
                                      <p:cBhvr>
                                        <p:cTn id="2323" dur="1" fill="hold">
                                          <p:stCondLst>
                                            <p:cond delay="0"/>
                                          </p:stCondLst>
                                        </p:cTn>
                                        <p:tgtEl>
                                          <p:spTgt spid="315"/>
                                        </p:tgtEl>
                                        <p:attrNameLst>
                                          <p:attrName>style.visibility</p:attrName>
                                        </p:attrNameLst>
                                      </p:cBhvr>
                                      <p:to>
                                        <p:strVal val="hidden"/>
                                      </p:to>
                                    </p:set>
                                  </p:childTnLst>
                                </p:cTn>
                              </p:par>
                              <p:par>
                                <p:cTn id="2324" presetID="1" presetClass="exit" presetSubtype="0" fill="hold" grpId="1" nodeType="withEffect">
                                  <p:stCondLst>
                                    <p:cond delay="0"/>
                                  </p:stCondLst>
                                  <p:childTnLst>
                                    <p:set>
                                      <p:cBhvr>
                                        <p:cTn id="2325" dur="1" fill="hold">
                                          <p:stCondLst>
                                            <p:cond delay="0"/>
                                          </p:stCondLst>
                                        </p:cTn>
                                        <p:tgtEl>
                                          <p:spTgt spid="326"/>
                                        </p:tgtEl>
                                        <p:attrNameLst>
                                          <p:attrName>style.visibility</p:attrName>
                                        </p:attrNameLst>
                                      </p:cBhvr>
                                      <p:to>
                                        <p:strVal val="hidden"/>
                                      </p:to>
                                    </p:set>
                                  </p:childTnLst>
                                </p:cTn>
                              </p:par>
                              <p:par>
                                <p:cTn id="2326" presetID="10" presetClass="entr" presetSubtype="0" fill="hold" grpId="7" nodeType="withEffect">
                                  <p:stCondLst>
                                    <p:cond delay="0"/>
                                  </p:stCondLst>
                                  <p:childTnLst>
                                    <p:set>
                                      <p:cBhvr>
                                        <p:cTn id="2327" dur="1" fill="hold">
                                          <p:stCondLst>
                                            <p:cond delay="0"/>
                                          </p:stCondLst>
                                        </p:cTn>
                                        <p:tgtEl>
                                          <p:spTgt spid="331"/>
                                        </p:tgtEl>
                                        <p:attrNameLst>
                                          <p:attrName>style.visibility</p:attrName>
                                        </p:attrNameLst>
                                      </p:cBhvr>
                                      <p:to>
                                        <p:strVal val="visible"/>
                                      </p:to>
                                    </p:set>
                                    <p:animEffect transition="in" filter="fade">
                                      <p:cBhvr>
                                        <p:cTn id="2328" dur="500"/>
                                        <p:tgtEl>
                                          <p:spTgt spid="331"/>
                                        </p:tgtEl>
                                      </p:cBhvr>
                                    </p:animEffect>
                                  </p:childTnLst>
                                </p:cTn>
                              </p:par>
                            </p:childTnLst>
                          </p:cTn>
                        </p:par>
                      </p:childTnLst>
                    </p:cTn>
                  </p:par>
                </p:childTnLst>
              </p:cTn>
              <p:nextCondLst>
                <p:cond evt="onClick" delay="0">
                  <p:tgtEl>
                    <p:spTgt spid="315"/>
                  </p:tgtEl>
                </p:cond>
              </p:nextCondLst>
            </p:seq>
            <p:seq concurrent="1" nextAc="seek">
              <p:cTn id="2329" restart="whenNotActive" fill="hold" evtFilter="cancelBubble" nodeType="interactiveSeq">
                <p:stCondLst>
                  <p:cond evt="onClick" delay="0">
                    <p:tgtEl>
                      <p:spTgt spid="316"/>
                    </p:tgtEl>
                  </p:cond>
                </p:stCondLst>
                <p:endSync evt="end" delay="0">
                  <p:rtn val="all"/>
                </p:endSync>
                <p:childTnLst>
                  <p:par>
                    <p:cTn id="2330" fill="hold">
                      <p:stCondLst>
                        <p:cond delay="0"/>
                      </p:stCondLst>
                      <p:childTnLst>
                        <p:par>
                          <p:cTn id="2331" fill="hold">
                            <p:stCondLst>
                              <p:cond delay="0"/>
                            </p:stCondLst>
                            <p:childTnLst>
                              <p:par>
                                <p:cTn id="2332" presetID="1" presetClass="exit" presetSubtype="0" fill="hold" grpId="1" nodeType="clickEffect">
                                  <p:stCondLst>
                                    <p:cond delay="0"/>
                                  </p:stCondLst>
                                  <p:childTnLst>
                                    <p:set>
                                      <p:cBhvr>
                                        <p:cTn id="2333" dur="1" fill="hold">
                                          <p:stCondLst>
                                            <p:cond delay="0"/>
                                          </p:stCondLst>
                                        </p:cTn>
                                        <p:tgtEl>
                                          <p:spTgt spid="316"/>
                                        </p:tgtEl>
                                        <p:attrNameLst>
                                          <p:attrName>style.visibility</p:attrName>
                                        </p:attrNameLst>
                                      </p:cBhvr>
                                      <p:to>
                                        <p:strVal val="hidden"/>
                                      </p:to>
                                    </p:set>
                                  </p:childTnLst>
                                </p:cTn>
                              </p:par>
                              <p:par>
                                <p:cTn id="2334" presetID="1" presetClass="exit" presetSubtype="0" fill="hold" grpId="4" nodeType="withEffect">
                                  <p:stCondLst>
                                    <p:cond delay="0"/>
                                  </p:stCondLst>
                                  <p:childTnLst>
                                    <p:set>
                                      <p:cBhvr>
                                        <p:cTn id="2335" dur="1" fill="hold">
                                          <p:stCondLst>
                                            <p:cond delay="0"/>
                                          </p:stCondLst>
                                        </p:cTn>
                                        <p:tgtEl>
                                          <p:spTgt spid="324"/>
                                        </p:tgtEl>
                                        <p:attrNameLst>
                                          <p:attrName>style.visibility</p:attrName>
                                        </p:attrNameLst>
                                      </p:cBhvr>
                                      <p:to>
                                        <p:strVal val="hidden"/>
                                      </p:to>
                                    </p:set>
                                  </p:childTnLst>
                                </p:cTn>
                              </p:par>
                              <p:par>
                                <p:cTn id="2336" presetID="10" presetClass="entr" presetSubtype="0" fill="hold" grpId="10" nodeType="withEffect">
                                  <p:stCondLst>
                                    <p:cond delay="0"/>
                                  </p:stCondLst>
                                  <p:childTnLst>
                                    <p:set>
                                      <p:cBhvr>
                                        <p:cTn id="2337" dur="1" fill="hold">
                                          <p:stCondLst>
                                            <p:cond delay="0"/>
                                          </p:stCondLst>
                                        </p:cTn>
                                        <p:tgtEl>
                                          <p:spTgt spid="331"/>
                                        </p:tgtEl>
                                        <p:attrNameLst>
                                          <p:attrName>style.visibility</p:attrName>
                                        </p:attrNameLst>
                                      </p:cBhvr>
                                      <p:to>
                                        <p:strVal val="visible"/>
                                      </p:to>
                                    </p:set>
                                    <p:animEffect transition="in" filter="fade">
                                      <p:cBhvr>
                                        <p:cTn id="2338" dur="500"/>
                                        <p:tgtEl>
                                          <p:spTgt spid="331"/>
                                        </p:tgtEl>
                                      </p:cBhvr>
                                    </p:animEffect>
                                  </p:childTnLst>
                                </p:cTn>
                              </p:par>
                            </p:childTnLst>
                          </p:cTn>
                        </p:par>
                      </p:childTnLst>
                    </p:cTn>
                  </p:par>
                </p:childTnLst>
              </p:cTn>
              <p:nextCondLst>
                <p:cond evt="onClick" delay="0">
                  <p:tgtEl>
                    <p:spTgt spid="316"/>
                  </p:tgtEl>
                </p:cond>
              </p:nextCondLst>
            </p:seq>
            <p:seq concurrent="1" nextAc="seek">
              <p:cTn id="2339" restart="whenNotActive" fill="hold" evtFilter="cancelBubble" nodeType="interactiveSeq">
                <p:stCondLst>
                  <p:cond evt="onClick" delay="0">
                    <p:tgtEl>
                      <p:spTgt spid="317"/>
                    </p:tgtEl>
                  </p:cond>
                </p:stCondLst>
                <p:endSync evt="end" delay="0">
                  <p:rtn val="all"/>
                </p:endSync>
                <p:childTnLst>
                  <p:par>
                    <p:cTn id="2340" fill="hold">
                      <p:stCondLst>
                        <p:cond delay="0"/>
                      </p:stCondLst>
                      <p:childTnLst>
                        <p:par>
                          <p:cTn id="2341" fill="hold">
                            <p:stCondLst>
                              <p:cond delay="0"/>
                            </p:stCondLst>
                            <p:childTnLst>
                              <p:par>
                                <p:cTn id="2342" presetID="1" presetClass="exit" presetSubtype="0" fill="hold" grpId="0" nodeType="clickEffect">
                                  <p:stCondLst>
                                    <p:cond delay="0"/>
                                  </p:stCondLst>
                                  <p:childTnLst>
                                    <p:set>
                                      <p:cBhvr>
                                        <p:cTn id="2343" dur="1" fill="hold">
                                          <p:stCondLst>
                                            <p:cond delay="0"/>
                                          </p:stCondLst>
                                        </p:cTn>
                                        <p:tgtEl>
                                          <p:spTgt spid="317"/>
                                        </p:tgtEl>
                                        <p:attrNameLst>
                                          <p:attrName>style.visibility</p:attrName>
                                        </p:attrNameLst>
                                      </p:cBhvr>
                                      <p:to>
                                        <p:strVal val="hidden"/>
                                      </p:to>
                                    </p:set>
                                  </p:childTnLst>
                                </p:cTn>
                              </p:par>
                              <p:par>
                                <p:cTn id="2344" presetID="1" presetClass="exit" presetSubtype="0" fill="hold" grpId="5" nodeType="withEffect">
                                  <p:stCondLst>
                                    <p:cond delay="0"/>
                                  </p:stCondLst>
                                  <p:childTnLst>
                                    <p:set>
                                      <p:cBhvr>
                                        <p:cTn id="2345" dur="1" fill="hold">
                                          <p:stCondLst>
                                            <p:cond delay="0"/>
                                          </p:stCondLst>
                                        </p:cTn>
                                        <p:tgtEl>
                                          <p:spTgt spid="324"/>
                                        </p:tgtEl>
                                        <p:attrNameLst>
                                          <p:attrName>style.visibility</p:attrName>
                                        </p:attrNameLst>
                                      </p:cBhvr>
                                      <p:to>
                                        <p:strVal val="hidden"/>
                                      </p:to>
                                    </p:set>
                                  </p:childTnLst>
                                </p:cTn>
                              </p:par>
                              <p:par>
                                <p:cTn id="2346" presetID="10" presetClass="entr" presetSubtype="0" fill="hold" grpId="9" nodeType="withEffect">
                                  <p:stCondLst>
                                    <p:cond delay="0"/>
                                  </p:stCondLst>
                                  <p:childTnLst>
                                    <p:set>
                                      <p:cBhvr>
                                        <p:cTn id="2347" dur="1" fill="hold">
                                          <p:stCondLst>
                                            <p:cond delay="0"/>
                                          </p:stCondLst>
                                        </p:cTn>
                                        <p:tgtEl>
                                          <p:spTgt spid="331"/>
                                        </p:tgtEl>
                                        <p:attrNameLst>
                                          <p:attrName>style.visibility</p:attrName>
                                        </p:attrNameLst>
                                      </p:cBhvr>
                                      <p:to>
                                        <p:strVal val="visible"/>
                                      </p:to>
                                    </p:set>
                                    <p:animEffect transition="in" filter="fade">
                                      <p:cBhvr>
                                        <p:cTn id="2348" dur="500"/>
                                        <p:tgtEl>
                                          <p:spTgt spid="331"/>
                                        </p:tgtEl>
                                      </p:cBhvr>
                                    </p:animEffect>
                                  </p:childTnLst>
                                </p:cTn>
                              </p:par>
                            </p:childTnLst>
                          </p:cTn>
                        </p:par>
                      </p:childTnLst>
                    </p:cTn>
                  </p:par>
                </p:childTnLst>
              </p:cTn>
              <p:nextCondLst>
                <p:cond evt="onClick" delay="0">
                  <p:tgtEl>
                    <p:spTgt spid="317"/>
                  </p:tgtEl>
                </p:cond>
              </p:nextCondLst>
            </p:seq>
            <p:seq concurrent="1" nextAc="seek">
              <p:cTn id="2349" restart="whenNotActive" fill="hold" evtFilter="cancelBubble" nodeType="interactiveSeq">
                <p:stCondLst>
                  <p:cond evt="onClick" delay="0">
                    <p:tgtEl>
                      <p:spTgt spid="318"/>
                    </p:tgtEl>
                  </p:cond>
                </p:stCondLst>
                <p:endSync evt="end" delay="0">
                  <p:rtn val="all"/>
                </p:endSync>
                <p:childTnLst>
                  <p:par>
                    <p:cTn id="2350" fill="hold">
                      <p:stCondLst>
                        <p:cond delay="0"/>
                      </p:stCondLst>
                      <p:childTnLst>
                        <p:par>
                          <p:cTn id="2351" fill="hold">
                            <p:stCondLst>
                              <p:cond delay="0"/>
                            </p:stCondLst>
                            <p:childTnLst>
                              <p:par>
                                <p:cTn id="2352" presetID="1" presetClass="exit" presetSubtype="0" fill="hold" grpId="1" nodeType="clickEffect">
                                  <p:stCondLst>
                                    <p:cond delay="0"/>
                                  </p:stCondLst>
                                  <p:childTnLst>
                                    <p:set>
                                      <p:cBhvr>
                                        <p:cTn id="2353" dur="1" fill="hold">
                                          <p:stCondLst>
                                            <p:cond delay="0"/>
                                          </p:stCondLst>
                                        </p:cTn>
                                        <p:tgtEl>
                                          <p:spTgt spid="318"/>
                                        </p:tgtEl>
                                        <p:attrNameLst>
                                          <p:attrName>style.visibility</p:attrName>
                                        </p:attrNameLst>
                                      </p:cBhvr>
                                      <p:to>
                                        <p:strVal val="hidden"/>
                                      </p:to>
                                    </p:set>
                                  </p:childTnLst>
                                </p:cTn>
                              </p:par>
                              <p:par>
                                <p:cTn id="2354" presetID="10" presetClass="entr" presetSubtype="0" fill="hold" grpId="11" nodeType="withEffect">
                                  <p:stCondLst>
                                    <p:cond delay="0"/>
                                  </p:stCondLst>
                                  <p:childTnLst>
                                    <p:set>
                                      <p:cBhvr>
                                        <p:cTn id="2355" dur="1" fill="hold">
                                          <p:stCondLst>
                                            <p:cond delay="0"/>
                                          </p:stCondLst>
                                        </p:cTn>
                                        <p:tgtEl>
                                          <p:spTgt spid="331"/>
                                        </p:tgtEl>
                                        <p:attrNameLst>
                                          <p:attrName>style.visibility</p:attrName>
                                        </p:attrNameLst>
                                      </p:cBhvr>
                                      <p:to>
                                        <p:strVal val="visible"/>
                                      </p:to>
                                    </p:set>
                                    <p:animEffect transition="in" filter="fade">
                                      <p:cBhvr>
                                        <p:cTn id="2356" dur="500"/>
                                        <p:tgtEl>
                                          <p:spTgt spid="331"/>
                                        </p:tgtEl>
                                      </p:cBhvr>
                                    </p:animEffect>
                                  </p:childTnLst>
                                </p:cTn>
                              </p:par>
                            </p:childTnLst>
                          </p:cTn>
                        </p:par>
                      </p:childTnLst>
                    </p:cTn>
                  </p:par>
                </p:childTnLst>
              </p:cTn>
              <p:nextCondLst>
                <p:cond evt="onClick" delay="0">
                  <p:tgtEl>
                    <p:spTgt spid="318"/>
                  </p:tgtEl>
                </p:cond>
              </p:nextCondLst>
            </p:seq>
            <p:seq concurrent="1" nextAc="seek">
              <p:cTn id="2357" restart="whenNotActive" fill="hold" evtFilter="cancelBubble" nodeType="interactiveSeq">
                <p:stCondLst>
                  <p:cond evt="onClick" delay="0">
                    <p:tgtEl>
                      <p:spTgt spid="319"/>
                    </p:tgtEl>
                  </p:cond>
                </p:stCondLst>
                <p:endSync evt="end" delay="0">
                  <p:rtn val="all"/>
                </p:endSync>
                <p:childTnLst>
                  <p:par>
                    <p:cTn id="2358" fill="hold">
                      <p:stCondLst>
                        <p:cond delay="0"/>
                      </p:stCondLst>
                      <p:childTnLst>
                        <p:par>
                          <p:cTn id="2359" fill="hold">
                            <p:stCondLst>
                              <p:cond delay="0"/>
                            </p:stCondLst>
                            <p:childTnLst>
                              <p:par>
                                <p:cTn id="2360" presetID="1" presetClass="exit" presetSubtype="0" fill="hold" grpId="1" nodeType="clickEffect">
                                  <p:stCondLst>
                                    <p:cond delay="0"/>
                                  </p:stCondLst>
                                  <p:childTnLst>
                                    <p:set>
                                      <p:cBhvr>
                                        <p:cTn id="2361" dur="1" fill="hold">
                                          <p:stCondLst>
                                            <p:cond delay="0"/>
                                          </p:stCondLst>
                                        </p:cTn>
                                        <p:tgtEl>
                                          <p:spTgt spid="319"/>
                                        </p:tgtEl>
                                        <p:attrNameLst>
                                          <p:attrName>style.visibility</p:attrName>
                                        </p:attrNameLst>
                                      </p:cBhvr>
                                      <p:to>
                                        <p:strVal val="hidden"/>
                                      </p:to>
                                    </p:set>
                                  </p:childTnLst>
                                </p:cTn>
                              </p:par>
                              <p:par>
                                <p:cTn id="2362" presetID="10" presetClass="entr" presetSubtype="0" fill="hold" grpId="8" nodeType="withEffect">
                                  <p:stCondLst>
                                    <p:cond delay="0"/>
                                  </p:stCondLst>
                                  <p:childTnLst>
                                    <p:set>
                                      <p:cBhvr>
                                        <p:cTn id="2363" dur="1" fill="hold">
                                          <p:stCondLst>
                                            <p:cond delay="0"/>
                                          </p:stCondLst>
                                        </p:cTn>
                                        <p:tgtEl>
                                          <p:spTgt spid="331"/>
                                        </p:tgtEl>
                                        <p:attrNameLst>
                                          <p:attrName>style.visibility</p:attrName>
                                        </p:attrNameLst>
                                      </p:cBhvr>
                                      <p:to>
                                        <p:strVal val="visible"/>
                                      </p:to>
                                    </p:set>
                                    <p:animEffect transition="in" filter="fade">
                                      <p:cBhvr>
                                        <p:cTn id="2364" dur="500"/>
                                        <p:tgtEl>
                                          <p:spTgt spid="331"/>
                                        </p:tgtEl>
                                      </p:cBhvr>
                                    </p:animEffect>
                                  </p:childTnLst>
                                </p:cTn>
                              </p:par>
                            </p:childTnLst>
                          </p:cTn>
                        </p:par>
                      </p:childTnLst>
                    </p:cTn>
                  </p:par>
                </p:childTnLst>
              </p:cTn>
              <p:nextCondLst>
                <p:cond evt="onClick" delay="0">
                  <p:tgtEl>
                    <p:spTgt spid="319"/>
                  </p:tgtEl>
                </p:cond>
              </p:nextCondLst>
            </p:seq>
            <p:seq concurrent="1" nextAc="seek">
              <p:cTn id="2365" restart="whenNotActive" fill="hold" evtFilter="cancelBubble" nodeType="interactiveSeq">
                <p:stCondLst>
                  <p:cond evt="onClick" delay="0">
                    <p:tgtEl>
                      <p:spTgt spid="333"/>
                    </p:tgtEl>
                  </p:cond>
                </p:stCondLst>
                <p:endSync evt="end" delay="0">
                  <p:rtn val="all"/>
                </p:endSync>
                <p:childTnLst>
                  <p:par>
                    <p:cTn id="2366" fill="hold">
                      <p:stCondLst>
                        <p:cond delay="0"/>
                      </p:stCondLst>
                      <p:childTnLst>
                        <p:par>
                          <p:cTn id="2367" fill="hold">
                            <p:stCondLst>
                              <p:cond delay="0"/>
                            </p:stCondLst>
                            <p:childTnLst>
                              <p:par>
                                <p:cTn id="2368" presetID="1" presetClass="entr" presetSubtype="0" fill="hold" grpId="0" nodeType="clickEffect">
                                  <p:stCondLst>
                                    <p:cond delay="0"/>
                                  </p:stCondLst>
                                  <p:childTnLst>
                                    <p:set>
                                      <p:cBhvr>
                                        <p:cTn id="2369" dur="1" fill="hold">
                                          <p:stCondLst>
                                            <p:cond delay="0"/>
                                          </p:stCondLst>
                                        </p:cTn>
                                        <p:tgtEl>
                                          <p:spTgt spid="339"/>
                                        </p:tgtEl>
                                        <p:attrNameLst>
                                          <p:attrName>style.visibility</p:attrName>
                                        </p:attrNameLst>
                                      </p:cBhvr>
                                      <p:to>
                                        <p:strVal val="visible"/>
                                      </p:to>
                                    </p:set>
                                  </p:childTnLst>
                                </p:cTn>
                              </p:par>
                              <p:par>
                                <p:cTn id="2370" presetID="1" presetClass="entr" presetSubtype="0" fill="hold" grpId="2" nodeType="withEffect">
                                  <p:stCondLst>
                                    <p:cond delay="0"/>
                                  </p:stCondLst>
                                  <p:childTnLst>
                                    <p:set>
                                      <p:cBhvr>
                                        <p:cTn id="2371" dur="1" fill="hold">
                                          <p:stCondLst>
                                            <p:cond delay="0"/>
                                          </p:stCondLst>
                                        </p:cTn>
                                        <p:tgtEl>
                                          <p:spTgt spid="323"/>
                                        </p:tgtEl>
                                        <p:attrNameLst>
                                          <p:attrName>style.visibility</p:attrName>
                                        </p:attrNameLst>
                                      </p:cBhvr>
                                      <p:to>
                                        <p:strVal val="visible"/>
                                      </p:to>
                                    </p:set>
                                  </p:childTnLst>
                                </p:cTn>
                              </p:par>
                              <p:par>
                                <p:cTn id="2372" presetID="10" presetClass="exit" presetSubtype="0" fill="hold" grpId="0" nodeType="withEffect">
                                  <p:stCondLst>
                                    <p:cond delay="0"/>
                                  </p:stCondLst>
                                  <p:childTnLst>
                                    <p:animEffect transition="out" filter="fade">
                                      <p:cBhvr>
                                        <p:cTn id="2373" dur="500"/>
                                        <p:tgtEl>
                                          <p:spTgt spid="332"/>
                                        </p:tgtEl>
                                      </p:cBhvr>
                                    </p:animEffect>
                                    <p:set>
                                      <p:cBhvr>
                                        <p:cTn id="2374"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3"/>
                  </p:tgtEl>
                </p:cond>
              </p:nextCondLst>
            </p:seq>
            <p:seq concurrent="1" nextAc="seek">
              <p:cTn id="2375" restart="whenNotActive" fill="hold" evtFilter="cancelBubble" nodeType="interactiveSeq">
                <p:stCondLst>
                  <p:cond evt="onClick" delay="0">
                    <p:tgtEl>
                      <p:spTgt spid="334"/>
                    </p:tgtEl>
                  </p:cond>
                </p:stCondLst>
                <p:endSync evt="end" delay="0">
                  <p:rtn val="all"/>
                </p:endSync>
                <p:childTnLst>
                  <p:par>
                    <p:cTn id="2376" fill="hold">
                      <p:stCondLst>
                        <p:cond delay="0"/>
                      </p:stCondLst>
                      <p:childTnLst>
                        <p:par>
                          <p:cTn id="2377" fill="hold">
                            <p:stCondLst>
                              <p:cond delay="0"/>
                            </p:stCondLst>
                            <p:childTnLst>
                              <p:par>
                                <p:cTn id="2378" presetID="1" presetClass="entr" presetSubtype="0" fill="hold" grpId="0" nodeType="clickEffect">
                                  <p:stCondLst>
                                    <p:cond delay="0"/>
                                  </p:stCondLst>
                                  <p:childTnLst>
                                    <p:set>
                                      <p:cBhvr>
                                        <p:cTn id="2379" dur="1" fill="hold">
                                          <p:stCondLst>
                                            <p:cond delay="0"/>
                                          </p:stCondLst>
                                        </p:cTn>
                                        <p:tgtEl>
                                          <p:spTgt spid="340"/>
                                        </p:tgtEl>
                                        <p:attrNameLst>
                                          <p:attrName>style.visibility</p:attrName>
                                        </p:attrNameLst>
                                      </p:cBhvr>
                                      <p:to>
                                        <p:strVal val="visible"/>
                                      </p:to>
                                    </p:set>
                                  </p:childTnLst>
                                </p:cTn>
                              </p:par>
                              <p:par>
                                <p:cTn id="2380" presetID="1" presetClass="entr" presetSubtype="0" fill="hold" grpId="0" nodeType="withEffect">
                                  <p:stCondLst>
                                    <p:cond delay="0"/>
                                  </p:stCondLst>
                                  <p:childTnLst>
                                    <p:set>
                                      <p:cBhvr>
                                        <p:cTn id="2381" dur="1" fill="hold">
                                          <p:stCondLst>
                                            <p:cond delay="0"/>
                                          </p:stCondLst>
                                        </p:cTn>
                                        <p:tgtEl>
                                          <p:spTgt spid="323"/>
                                        </p:tgtEl>
                                        <p:attrNameLst>
                                          <p:attrName>style.visibility</p:attrName>
                                        </p:attrNameLst>
                                      </p:cBhvr>
                                      <p:to>
                                        <p:strVal val="visible"/>
                                      </p:to>
                                    </p:set>
                                  </p:childTnLst>
                                </p:cTn>
                              </p:par>
                              <p:par>
                                <p:cTn id="2382" presetID="10" presetClass="exit" presetSubtype="0" fill="hold" grpId="1" nodeType="withEffect">
                                  <p:stCondLst>
                                    <p:cond delay="0"/>
                                  </p:stCondLst>
                                  <p:childTnLst>
                                    <p:animEffect transition="out" filter="fade">
                                      <p:cBhvr>
                                        <p:cTn id="2383" dur="500"/>
                                        <p:tgtEl>
                                          <p:spTgt spid="332"/>
                                        </p:tgtEl>
                                      </p:cBhvr>
                                    </p:animEffect>
                                    <p:set>
                                      <p:cBhvr>
                                        <p:cTn id="2384"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4"/>
                  </p:tgtEl>
                </p:cond>
              </p:nextCondLst>
            </p:seq>
            <p:seq concurrent="1" nextAc="seek">
              <p:cTn id="2385" restart="whenNotActive" fill="hold" evtFilter="cancelBubble" nodeType="interactiveSeq">
                <p:stCondLst>
                  <p:cond evt="onClick" delay="0">
                    <p:tgtEl>
                      <p:spTgt spid="335"/>
                    </p:tgtEl>
                  </p:cond>
                </p:stCondLst>
                <p:endSync evt="end" delay="0">
                  <p:rtn val="all"/>
                </p:endSync>
                <p:childTnLst>
                  <p:par>
                    <p:cTn id="2386" fill="hold">
                      <p:stCondLst>
                        <p:cond delay="0"/>
                      </p:stCondLst>
                      <p:childTnLst>
                        <p:par>
                          <p:cTn id="2387" fill="hold">
                            <p:stCondLst>
                              <p:cond delay="0"/>
                            </p:stCondLst>
                            <p:childTnLst>
                              <p:par>
                                <p:cTn id="2388" presetID="1" presetClass="entr" presetSubtype="0" fill="hold" grpId="0" nodeType="clickEffect">
                                  <p:stCondLst>
                                    <p:cond delay="0"/>
                                  </p:stCondLst>
                                  <p:childTnLst>
                                    <p:set>
                                      <p:cBhvr>
                                        <p:cTn id="2389" dur="1" fill="hold">
                                          <p:stCondLst>
                                            <p:cond delay="0"/>
                                          </p:stCondLst>
                                        </p:cTn>
                                        <p:tgtEl>
                                          <p:spTgt spid="341"/>
                                        </p:tgtEl>
                                        <p:attrNameLst>
                                          <p:attrName>style.visibility</p:attrName>
                                        </p:attrNameLst>
                                      </p:cBhvr>
                                      <p:to>
                                        <p:strVal val="visible"/>
                                      </p:to>
                                    </p:set>
                                  </p:childTnLst>
                                </p:cTn>
                              </p:par>
                              <p:par>
                                <p:cTn id="2390" presetID="1" presetClass="entr" presetSubtype="0" fill="hold" grpId="0" nodeType="withEffect">
                                  <p:stCondLst>
                                    <p:cond delay="0"/>
                                  </p:stCondLst>
                                  <p:childTnLst>
                                    <p:set>
                                      <p:cBhvr>
                                        <p:cTn id="2391" dur="1" fill="hold">
                                          <p:stCondLst>
                                            <p:cond delay="0"/>
                                          </p:stCondLst>
                                        </p:cTn>
                                        <p:tgtEl>
                                          <p:spTgt spid="325"/>
                                        </p:tgtEl>
                                        <p:attrNameLst>
                                          <p:attrName>style.visibility</p:attrName>
                                        </p:attrNameLst>
                                      </p:cBhvr>
                                      <p:to>
                                        <p:strVal val="visible"/>
                                      </p:to>
                                    </p:set>
                                  </p:childTnLst>
                                </p:cTn>
                              </p:par>
                              <p:par>
                                <p:cTn id="2392" presetID="10" presetClass="exit" presetSubtype="0" fill="hold" grpId="2" nodeType="withEffect">
                                  <p:stCondLst>
                                    <p:cond delay="0"/>
                                  </p:stCondLst>
                                  <p:childTnLst>
                                    <p:animEffect transition="out" filter="fade">
                                      <p:cBhvr>
                                        <p:cTn id="2393" dur="500"/>
                                        <p:tgtEl>
                                          <p:spTgt spid="332"/>
                                        </p:tgtEl>
                                      </p:cBhvr>
                                    </p:animEffect>
                                    <p:set>
                                      <p:cBhvr>
                                        <p:cTn id="2394"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5"/>
                  </p:tgtEl>
                </p:cond>
              </p:nextCondLst>
            </p:seq>
            <p:seq concurrent="1" nextAc="seek">
              <p:cTn id="2395" restart="whenNotActive" fill="hold" evtFilter="cancelBubble" nodeType="interactiveSeq">
                <p:stCondLst>
                  <p:cond evt="onClick" delay="0">
                    <p:tgtEl>
                      <p:spTgt spid="337"/>
                    </p:tgtEl>
                  </p:cond>
                </p:stCondLst>
                <p:endSync evt="end" delay="0">
                  <p:rtn val="all"/>
                </p:endSync>
                <p:childTnLst>
                  <p:par>
                    <p:cTn id="2396" fill="hold">
                      <p:stCondLst>
                        <p:cond delay="0"/>
                      </p:stCondLst>
                      <p:childTnLst>
                        <p:par>
                          <p:cTn id="2397" fill="hold">
                            <p:stCondLst>
                              <p:cond delay="0"/>
                            </p:stCondLst>
                            <p:childTnLst>
                              <p:par>
                                <p:cTn id="2398" presetID="1" presetClass="entr" presetSubtype="0" fill="hold" grpId="0" nodeType="clickEffect">
                                  <p:stCondLst>
                                    <p:cond delay="0"/>
                                  </p:stCondLst>
                                  <p:childTnLst>
                                    <p:set>
                                      <p:cBhvr>
                                        <p:cTn id="2399" dur="1" fill="hold">
                                          <p:stCondLst>
                                            <p:cond delay="0"/>
                                          </p:stCondLst>
                                        </p:cTn>
                                        <p:tgtEl>
                                          <p:spTgt spid="343"/>
                                        </p:tgtEl>
                                        <p:attrNameLst>
                                          <p:attrName>style.visibility</p:attrName>
                                        </p:attrNameLst>
                                      </p:cBhvr>
                                      <p:to>
                                        <p:strVal val="visible"/>
                                      </p:to>
                                    </p:set>
                                  </p:childTnLst>
                                </p:cTn>
                              </p:par>
                              <p:par>
                                <p:cTn id="2400" presetID="10" presetClass="exit" presetSubtype="0" fill="hold" grpId="9" nodeType="withEffect">
                                  <p:stCondLst>
                                    <p:cond delay="0"/>
                                  </p:stCondLst>
                                  <p:childTnLst>
                                    <p:animEffect transition="out" filter="fade">
                                      <p:cBhvr>
                                        <p:cTn id="2401" dur="500"/>
                                        <p:tgtEl>
                                          <p:spTgt spid="332"/>
                                        </p:tgtEl>
                                      </p:cBhvr>
                                    </p:animEffect>
                                    <p:set>
                                      <p:cBhvr>
                                        <p:cTn id="2402"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7"/>
                  </p:tgtEl>
                </p:cond>
              </p:nextCondLst>
            </p:seq>
            <p:seq concurrent="1" nextAc="seek">
              <p:cTn id="2403" restart="whenNotActive" fill="hold" evtFilter="cancelBubble" nodeType="interactiveSeq">
                <p:stCondLst>
                  <p:cond evt="onClick" delay="0">
                    <p:tgtEl>
                      <p:spTgt spid="338"/>
                    </p:tgtEl>
                  </p:cond>
                </p:stCondLst>
                <p:endSync evt="end" delay="0">
                  <p:rtn val="all"/>
                </p:endSync>
                <p:childTnLst>
                  <p:par>
                    <p:cTn id="2404" fill="hold">
                      <p:stCondLst>
                        <p:cond delay="0"/>
                      </p:stCondLst>
                      <p:childTnLst>
                        <p:par>
                          <p:cTn id="2405" fill="hold">
                            <p:stCondLst>
                              <p:cond delay="0"/>
                            </p:stCondLst>
                            <p:childTnLst>
                              <p:par>
                                <p:cTn id="2406" presetID="1" presetClass="entr" presetSubtype="0" fill="hold" grpId="0" nodeType="clickEffect">
                                  <p:stCondLst>
                                    <p:cond delay="0"/>
                                  </p:stCondLst>
                                  <p:childTnLst>
                                    <p:set>
                                      <p:cBhvr>
                                        <p:cTn id="2407" dur="1" fill="hold">
                                          <p:stCondLst>
                                            <p:cond delay="0"/>
                                          </p:stCondLst>
                                        </p:cTn>
                                        <p:tgtEl>
                                          <p:spTgt spid="344"/>
                                        </p:tgtEl>
                                        <p:attrNameLst>
                                          <p:attrName>style.visibility</p:attrName>
                                        </p:attrNameLst>
                                      </p:cBhvr>
                                      <p:to>
                                        <p:strVal val="visible"/>
                                      </p:to>
                                    </p:set>
                                  </p:childTnLst>
                                </p:cTn>
                              </p:par>
                              <p:par>
                                <p:cTn id="2408" presetID="1" presetClass="entr" presetSubtype="0" fill="hold" grpId="1" nodeType="withEffect">
                                  <p:stCondLst>
                                    <p:cond delay="0"/>
                                  </p:stCondLst>
                                  <p:childTnLst>
                                    <p:set>
                                      <p:cBhvr>
                                        <p:cTn id="2409" dur="1" fill="hold">
                                          <p:stCondLst>
                                            <p:cond delay="0"/>
                                          </p:stCondLst>
                                        </p:cTn>
                                        <p:tgtEl>
                                          <p:spTgt spid="323"/>
                                        </p:tgtEl>
                                        <p:attrNameLst>
                                          <p:attrName>style.visibility</p:attrName>
                                        </p:attrNameLst>
                                      </p:cBhvr>
                                      <p:to>
                                        <p:strVal val="visible"/>
                                      </p:to>
                                    </p:set>
                                  </p:childTnLst>
                                </p:cTn>
                              </p:par>
                              <p:par>
                                <p:cTn id="2410" presetID="10" presetClass="exit" presetSubtype="0" fill="hold" grpId="10" nodeType="withEffect">
                                  <p:stCondLst>
                                    <p:cond delay="0"/>
                                  </p:stCondLst>
                                  <p:childTnLst>
                                    <p:animEffect transition="out" filter="fade">
                                      <p:cBhvr>
                                        <p:cTn id="2411" dur="500"/>
                                        <p:tgtEl>
                                          <p:spTgt spid="332"/>
                                        </p:tgtEl>
                                      </p:cBhvr>
                                    </p:animEffect>
                                    <p:set>
                                      <p:cBhvr>
                                        <p:cTn id="2412"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8"/>
                  </p:tgtEl>
                </p:cond>
              </p:nextCondLst>
            </p:seq>
            <p:seq concurrent="1" nextAc="seek">
              <p:cTn id="2413" restart="whenNotActive" fill="hold" evtFilter="cancelBubble" nodeType="interactiveSeq">
                <p:stCondLst>
                  <p:cond evt="onClick" delay="0">
                    <p:tgtEl>
                      <p:spTgt spid="336"/>
                    </p:tgtEl>
                  </p:cond>
                </p:stCondLst>
                <p:endSync evt="end" delay="0">
                  <p:rtn val="all"/>
                </p:endSync>
                <p:childTnLst>
                  <p:par>
                    <p:cTn id="2414" fill="hold">
                      <p:stCondLst>
                        <p:cond delay="0"/>
                      </p:stCondLst>
                      <p:childTnLst>
                        <p:par>
                          <p:cTn id="2415" fill="hold">
                            <p:stCondLst>
                              <p:cond delay="0"/>
                            </p:stCondLst>
                            <p:childTnLst>
                              <p:par>
                                <p:cTn id="2416" presetID="1" presetClass="entr" presetSubtype="0" fill="hold" grpId="0" nodeType="clickEffect">
                                  <p:stCondLst>
                                    <p:cond delay="0"/>
                                  </p:stCondLst>
                                  <p:childTnLst>
                                    <p:set>
                                      <p:cBhvr>
                                        <p:cTn id="2417" dur="1" fill="hold">
                                          <p:stCondLst>
                                            <p:cond delay="0"/>
                                          </p:stCondLst>
                                        </p:cTn>
                                        <p:tgtEl>
                                          <p:spTgt spid="342"/>
                                        </p:tgtEl>
                                        <p:attrNameLst>
                                          <p:attrName>style.visibility</p:attrName>
                                        </p:attrNameLst>
                                      </p:cBhvr>
                                      <p:to>
                                        <p:strVal val="visible"/>
                                      </p:to>
                                    </p:set>
                                  </p:childTnLst>
                                </p:cTn>
                              </p:par>
                              <p:par>
                                <p:cTn id="2418" presetID="10" presetClass="exit" presetSubtype="0" fill="hold" grpId="11" nodeType="withEffect">
                                  <p:stCondLst>
                                    <p:cond delay="0"/>
                                  </p:stCondLst>
                                  <p:childTnLst>
                                    <p:animEffect transition="out" filter="fade">
                                      <p:cBhvr>
                                        <p:cTn id="2419" dur="500"/>
                                        <p:tgtEl>
                                          <p:spTgt spid="332"/>
                                        </p:tgtEl>
                                      </p:cBhvr>
                                    </p:animEffect>
                                    <p:set>
                                      <p:cBhvr>
                                        <p:cTn id="2420" dur="1" fill="hold">
                                          <p:stCondLst>
                                            <p:cond delay="499"/>
                                          </p:stCondLst>
                                        </p:cTn>
                                        <p:tgtEl>
                                          <p:spTgt spid="332"/>
                                        </p:tgtEl>
                                        <p:attrNameLst>
                                          <p:attrName>style.visibility</p:attrName>
                                        </p:attrNameLst>
                                      </p:cBhvr>
                                      <p:to>
                                        <p:strVal val="hidden"/>
                                      </p:to>
                                    </p:set>
                                  </p:childTnLst>
                                </p:cTn>
                              </p:par>
                            </p:childTnLst>
                          </p:cTn>
                        </p:par>
                      </p:childTnLst>
                    </p:cTn>
                  </p:par>
                </p:childTnLst>
              </p:cTn>
              <p:nextCondLst>
                <p:cond evt="onClick" delay="0">
                  <p:tgtEl>
                    <p:spTgt spid="336"/>
                  </p:tgtEl>
                </p:cond>
              </p:nextCondLst>
            </p:seq>
            <p:seq concurrent="1" nextAc="seek">
              <p:cTn id="2421" restart="whenNotActive" fill="hold" evtFilter="cancelBubble" nodeType="interactiveSeq">
                <p:stCondLst>
                  <p:cond evt="onClick" delay="0">
                    <p:tgtEl>
                      <p:spTgt spid="344"/>
                    </p:tgtEl>
                  </p:cond>
                </p:stCondLst>
                <p:endSync evt="end" delay="0">
                  <p:rtn val="all"/>
                </p:endSync>
                <p:childTnLst>
                  <p:par>
                    <p:cTn id="2422" fill="hold">
                      <p:stCondLst>
                        <p:cond delay="0"/>
                      </p:stCondLst>
                      <p:childTnLst>
                        <p:par>
                          <p:cTn id="2423" fill="hold">
                            <p:stCondLst>
                              <p:cond delay="0"/>
                            </p:stCondLst>
                            <p:childTnLst>
                              <p:par>
                                <p:cTn id="2424" presetID="1" presetClass="exit" presetSubtype="0" fill="hold" grpId="1" nodeType="clickEffect">
                                  <p:stCondLst>
                                    <p:cond delay="0"/>
                                  </p:stCondLst>
                                  <p:childTnLst>
                                    <p:set>
                                      <p:cBhvr>
                                        <p:cTn id="2425" dur="1" fill="hold">
                                          <p:stCondLst>
                                            <p:cond delay="0"/>
                                          </p:stCondLst>
                                        </p:cTn>
                                        <p:tgtEl>
                                          <p:spTgt spid="344"/>
                                        </p:tgtEl>
                                        <p:attrNameLst>
                                          <p:attrName>style.visibility</p:attrName>
                                        </p:attrNameLst>
                                      </p:cBhvr>
                                      <p:to>
                                        <p:strVal val="hidden"/>
                                      </p:to>
                                    </p:set>
                                  </p:childTnLst>
                                </p:cTn>
                              </p:par>
                              <p:par>
                                <p:cTn id="2426" presetID="1" presetClass="exit" presetSubtype="0" fill="hold" grpId="3" nodeType="withEffect">
                                  <p:stCondLst>
                                    <p:cond delay="0"/>
                                  </p:stCondLst>
                                  <p:childTnLst>
                                    <p:set>
                                      <p:cBhvr>
                                        <p:cTn id="2427" dur="1" fill="hold">
                                          <p:stCondLst>
                                            <p:cond delay="0"/>
                                          </p:stCondLst>
                                        </p:cTn>
                                        <p:tgtEl>
                                          <p:spTgt spid="323"/>
                                        </p:tgtEl>
                                        <p:attrNameLst>
                                          <p:attrName>style.visibility</p:attrName>
                                        </p:attrNameLst>
                                      </p:cBhvr>
                                      <p:to>
                                        <p:strVal val="hidden"/>
                                      </p:to>
                                    </p:set>
                                  </p:childTnLst>
                                </p:cTn>
                              </p:par>
                              <p:par>
                                <p:cTn id="2428" presetID="10" presetClass="entr" presetSubtype="0" fill="hold" grpId="3" nodeType="withEffect">
                                  <p:stCondLst>
                                    <p:cond delay="0"/>
                                  </p:stCondLst>
                                  <p:childTnLst>
                                    <p:set>
                                      <p:cBhvr>
                                        <p:cTn id="2429" dur="1" fill="hold">
                                          <p:stCondLst>
                                            <p:cond delay="0"/>
                                          </p:stCondLst>
                                        </p:cTn>
                                        <p:tgtEl>
                                          <p:spTgt spid="332"/>
                                        </p:tgtEl>
                                        <p:attrNameLst>
                                          <p:attrName>style.visibility</p:attrName>
                                        </p:attrNameLst>
                                      </p:cBhvr>
                                      <p:to>
                                        <p:strVal val="visible"/>
                                      </p:to>
                                    </p:set>
                                    <p:animEffect transition="in" filter="fade">
                                      <p:cBhvr>
                                        <p:cTn id="2430" dur="500"/>
                                        <p:tgtEl>
                                          <p:spTgt spid="332"/>
                                        </p:tgtEl>
                                      </p:cBhvr>
                                    </p:animEffect>
                                  </p:childTnLst>
                                </p:cTn>
                              </p:par>
                            </p:childTnLst>
                          </p:cTn>
                        </p:par>
                      </p:childTnLst>
                    </p:cTn>
                  </p:par>
                </p:childTnLst>
              </p:cTn>
              <p:nextCondLst>
                <p:cond evt="onClick" delay="0">
                  <p:tgtEl>
                    <p:spTgt spid="344"/>
                  </p:tgtEl>
                </p:cond>
              </p:nextCondLst>
            </p:seq>
            <p:seq concurrent="1" nextAc="seek">
              <p:cTn id="2431" restart="whenNotActive" fill="hold" evtFilter="cancelBubble" nodeType="interactiveSeq">
                <p:stCondLst>
                  <p:cond evt="onClick" delay="0">
                    <p:tgtEl>
                      <p:spTgt spid="339"/>
                    </p:tgtEl>
                  </p:cond>
                </p:stCondLst>
                <p:endSync evt="end" delay="0">
                  <p:rtn val="all"/>
                </p:endSync>
                <p:childTnLst>
                  <p:par>
                    <p:cTn id="2432" fill="hold">
                      <p:stCondLst>
                        <p:cond delay="0"/>
                      </p:stCondLst>
                      <p:childTnLst>
                        <p:par>
                          <p:cTn id="2433" fill="hold">
                            <p:stCondLst>
                              <p:cond delay="0"/>
                            </p:stCondLst>
                            <p:childTnLst>
                              <p:par>
                                <p:cTn id="2434" presetID="1" presetClass="exit" presetSubtype="0" fill="hold" grpId="1" nodeType="clickEffect">
                                  <p:stCondLst>
                                    <p:cond delay="0"/>
                                  </p:stCondLst>
                                  <p:childTnLst>
                                    <p:set>
                                      <p:cBhvr>
                                        <p:cTn id="2435" dur="1" fill="hold">
                                          <p:stCondLst>
                                            <p:cond delay="0"/>
                                          </p:stCondLst>
                                        </p:cTn>
                                        <p:tgtEl>
                                          <p:spTgt spid="339"/>
                                        </p:tgtEl>
                                        <p:attrNameLst>
                                          <p:attrName>style.visibility</p:attrName>
                                        </p:attrNameLst>
                                      </p:cBhvr>
                                      <p:to>
                                        <p:strVal val="hidden"/>
                                      </p:to>
                                    </p:set>
                                  </p:childTnLst>
                                </p:cTn>
                              </p:par>
                              <p:par>
                                <p:cTn id="2436" presetID="1" presetClass="exit" presetSubtype="0" fill="hold" grpId="4" nodeType="withEffect">
                                  <p:stCondLst>
                                    <p:cond delay="0"/>
                                  </p:stCondLst>
                                  <p:childTnLst>
                                    <p:set>
                                      <p:cBhvr>
                                        <p:cTn id="2437" dur="1" fill="hold">
                                          <p:stCondLst>
                                            <p:cond delay="0"/>
                                          </p:stCondLst>
                                        </p:cTn>
                                        <p:tgtEl>
                                          <p:spTgt spid="323"/>
                                        </p:tgtEl>
                                        <p:attrNameLst>
                                          <p:attrName>style.visibility</p:attrName>
                                        </p:attrNameLst>
                                      </p:cBhvr>
                                      <p:to>
                                        <p:strVal val="hidden"/>
                                      </p:to>
                                    </p:set>
                                  </p:childTnLst>
                                </p:cTn>
                              </p:par>
                              <p:par>
                                <p:cTn id="2438" presetID="10" presetClass="entr" presetSubtype="0" fill="hold" grpId="4" nodeType="withEffect">
                                  <p:stCondLst>
                                    <p:cond delay="0"/>
                                  </p:stCondLst>
                                  <p:childTnLst>
                                    <p:set>
                                      <p:cBhvr>
                                        <p:cTn id="2439" dur="1" fill="hold">
                                          <p:stCondLst>
                                            <p:cond delay="0"/>
                                          </p:stCondLst>
                                        </p:cTn>
                                        <p:tgtEl>
                                          <p:spTgt spid="332"/>
                                        </p:tgtEl>
                                        <p:attrNameLst>
                                          <p:attrName>style.visibility</p:attrName>
                                        </p:attrNameLst>
                                      </p:cBhvr>
                                      <p:to>
                                        <p:strVal val="visible"/>
                                      </p:to>
                                    </p:set>
                                    <p:animEffect transition="in" filter="fade">
                                      <p:cBhvr>
                                        <p:cTn id="2440" dur="500"/>
                                        <p:tgtEl>
                                          <p:spTgt spid="332"/>
                                        </p:tgtEl>
                                      </p:cBhvr>
                                    </p:animEffect>
                                  </p:childTnLst>
                                </p:cTn>
                              </p:par>
                            </p:childTnLst>
                          </p:cTn>
                        </p:par>
                      </p:childTnLst>
                    </p:cTn>
                  </p:par>
                </p:childTnLst>
              </p:cTn>
              <p:nextCondLst>
                <p:cond evt="onClick" delay="0">
                  <p:tgtEl>
                    <p:spTgt spid="339"/>
                  </p:tgtEl>
                </p:cond>
              </p:nextCondLst>
            </p:seq>
            <p:seq concurrent="1" nextAc="seek">
              <p:cTn id="2441" restart="whenNotActive" fill="hold" evtFilter="cancelBubble" nodeType="interactiveSeq">
                <p:stCondLst>
                  <p:cond evt="onClick" delay="0">
                    <p:tgtEl>
                      <p:spTgt spid="340"/>
                    </p:tgtEl>
                  </p:cond>
                </p:stCondLst>
                <p:endSync evt="end" delay="0">
                  <p:rtn val="all"/>
                </p:endSync>
                <p:childTnLst>
                  <p:par>
                    <p:cTn id="2442" fill="hold">
                      <p:stCondLst>
                        <p:cond delay="0"/>
                      </p:stCondLst>
                      <p:childTnLst>
                        <p:par>
                          <p:cTn id="2443" fill="hold">
                            <p:stCondLst>
                              <p:cond delay="0"/>
                            </p:stCondLst>
                            <p:childTnLst>
                              <p:par>
                                <p:cTn id="2444" presetID="1" presetClass="exit" presetSubtype="0" fill="hold" grpId="1" nodeType="clickEffect">
                                  <p:stCondLst>
                                    <p:cond delay="0"/>
                                  </p:stCondLst>
                                  <p:childTnLst>
                                    <p:set>
                                      <p:cBhvr>
                                        <p:cTn id="2445" dur="1" fill="hold">
                                          <p:stCondLst>
                                            <p:cond delay="0"/>
                                          </p:stCondLst>
                                        </p:cTn>
                                        <p:tgtEl>
                                          <p:spTgt spid="340"/>
                                        </p:tgtEl>
                                        <p:attrNameLst>
                                          <p:attrName>style.visibility</p:attrName>
                                        </p:attrNameLst>
                                      </p:cBhvr>
                                      <p:to>
                                        <p:strVal val="hidden"/>
                                      </p:to>
                                    </p:set>
                                  </p:childTnLst>
                                </p:cTn>
                              </p:par>
                              <p:par>
                                <p:cTn id="2446" presetID="1" presetClass="exit" presetSubtype="0" fill="hold" grpId="5" nodeType="withEffect">
                                  <p:stCondLst>
                                    <p:cond delay="0"/>
                                  </p:stCondLst>
                                  <p:childTnLst>
                                    <p:set>
                                      <p:cBhvr>
                                        <p:cTn id="2447" dur="1" fill="hold">
                                          <p:stCondLst>
                                            <p:cond delay="0"/>
                                          </p:stCondLst>
                                        </p:cTn>
                                        <p:tgtEl>
                                          <p:spTgt spid="323"/>
                                        </p:tgtEl>
                                        <p:attrNameLst>
                                          <p:attrName>style.visibility</p:attrName>
                                        </p:attrNameLst>
                                      </p:cBhvr>
                                      <p:to>
                                        <p:strVal val="hidden"/>
                                      </p:to>
                                    </p:set>
                                  </p:childTnLst>
                                </p:cTn>
                              </p:par>
                              <p:par>
                                <p:cTn id="2448" presetID="10" presetClass="entr" presetSubtype="0" fill="hold" grpId="5" nodeType="withEffect">
                                  <p:stCondLst>
                                    <p:cond delay="0"/>
                                  </p:stCondLst>
                                  <p:childTnLst>
                                    <p:set>
                                      <p:cBhvr>
                                        <p:cTn id="2449" dur="1" fill="hold">
                                          <p:stCondLst>
                                            <p:cond delay="0"/>
                                          </p:stCondLst>
                                        </p:cTn>
                                        <p:tgtEl>
                                          <p:spTgt spid="332"/>
                                        </p:tgtEl>
                                        <p:attrNameLst>
                                          <p:attrName>style.visibility</p:attrName>
                                        </p:attrNameLst>
                                      </p:cBhvr>
                                      <p:to>
                                        <p:strVal val="visible"/>
                                      </p:to>
                                    </p:set>
                                    <p:animEffect transition="in" filter="fade">
                                      <p:cBhvr>
                                        <p:cTn id="2450" dur="500"/>
                                        <p:tgtEl>
                                          <p:spTgt spid="332"/>
                                        </p:tgtEl>
                                      </p:cBhvr>
                                    </p:animEffect>
                                  </p:childTnLst>
                                </p:cTn>
                              </p:par>
                            </p:childTnLst>
                          </p:cTn>
                        </p:par>
                      </p:childTnLst>
                    </p:cTn>
                  </p:par>
                </p:childTnLst>
              </p:cTn>
              <p:nextCondLst>
                <p:cond evt="onClick" delay="0">
                  <p:tgtEl>
                    <p:spTgt spid="340"/>
                  </p:tgtEl>
                </p:cond>
              </p:nextCondLst>
            </p:seq>
            <p:seq concurrent="1" nextAc="seek">
              <p:cTn id="2451" restart="whenNotActive" fill="hold" evtFilter="cancelBubble" nodeType="interactiveSeq">
                <p:stCondLst>
                  <p:cond evt="onClick" delay="0">
                    <p:tgtEl>
                      <p:spTgt spid="341"/>
                    </p:tgtEl>
                  </p:cond>
                </p:stCondLst>
                <p:endSync evt="end" delay="0">
                  <p:rtn val="all"/>
                </p:endSync>
                <p:childTnLst>
                  <p:par>
                    <p:cTn id="2452" fill="hold">
                      <p:stCondLst>
                        <p:cond delay="0"/>
                      </p:stCondLst>
                      <p:childTnLst>
                        <p:par>
                          <p:cTn id="2453" fill="hold">
                            <p:stCondLst>
                              <p:cond delay="0"/>
                            </p:stCondLst>
                            <p:childTnLst>
                              <p:par>
                                <p:cTn id="2454" presetID="1" presetClass="exit" presetSubtype="0" fill="hold" grpId="1" nodeType="clickEffect">
                                  <p:stCondLst>
                                    <p:cond delay="0"/>
                                  </p:stCondLst>
                                  <p:childTnLst>
                                    <p:set>
                                      <p:cBhvr>
                                        <p:cTn id="2455" dur="1" fill="hold">
                                          <p:stCondLst>
                                            <p:cond delay="0"/>
                                          </p:stCondLst>
                                        </p:cTn>
                                        <p:tgtEl>
                                          <p:spTgt spid="341"/>
                                        </p:tgtEl>
                                        <p:attrNameLst>
                                          <p:attrName>style.visibility</p:attrName>
                                        </p:attrNameLst>
                                      </p:cBhvr>
                                      <p:to>
                                        <p:strVal val="hidden"/>
                                      </p:to>
                                    </p:set>
                                  </p:childTnLst>
                                </p:cTn>
                              </p:par>
                              <p:par>
                                <p:cTn id="2456" presetID="1" presetClass="exit" presetSubtype="0" fill="hold" grpId="1" nodeType="withEffect">
                                  <p:stCondLst>
                                    <p:cond delay="0"/>
                                  </p:stCondLst>
                                  <p:childTnLst>
                                    <p:set>
                                      <p:cBhvr>
                                        <p:cTn id="2457" dur="1" fill="hold">
                                          <p:stCondLst>
                                            <p:cond delay="0"/>
                                          </p:stCondLst>
                                        </p:cTn>
                                        <p:tgtEl>
                                          <p:spTgt spid="325"/>
                                        </p:tgtEl>
                                        <p:attrNameLst>
                                          <p:attrName>style.visibility</p:attrName>
                                        </p:attrNameLst>
                                      </p:cBhvr>
                                      <p:to>
                                        <p:strVal val="hidden"/>
                                      </p:to>
                                    </p:set>
                                  </p:childTnLst>
                                </p:cTn>
                              </p:par>
                              <p:par>
                                <p:cTn id="2458" presetID="10" presetClass="entr" presetSubtype="0" fill="hold" grpId="6" nodeType="withEffect">
                                  <p:stCondLst>
                                    <p:cond delay="0"/>
                                  </p:stCondLst>
                                  <p:childTnLst>
                                    <p:set>
                                      <p:cBhvr>
                                        <p:cTn id="2459" dur="1" fill="hold">
                                          <p:stCondLst>
                                            <p:cond delay="0"/>
                                          </p:stCondLst>
                                        </p:cTn>
                                        <p:tgtEl>
                                          <p:spTgt spid="332"/>
                                        </p:tgtEl>
                                        <p:attrNameLst>
                                          <p:attrName>style.visibility</p:attrName>
                                        </p:attrNameLst>
                                      </p:cBhvr>
                                      <p:to>
                                        <p:strVal val="visible"/>
                                      </p:to>
                                    </p:set>
                                    <p:animEffect transition="in" filter="fade">
                                      <p:cBhvr>
                                        <p:cTn id="2460" dur="500"/>
                                        <p:tgtEl>
                                          <p:spTgt spid="332"/>
                                        </p:tgtEl>
                                      </p:cBhvr>
                                    </p:animEffect>
                                  </p:childTnLst>
                                </p:cTn>
                              </p:par>
                            </p:childTnLst>
                          </p:cTn>
                        </p:par>
                      </p:childTnLst>
                    </p:cTn>
                  </p:par>
                </p:childTnLst>
              </p:cTn>
              <p:nextCondLst>
                <p:cond evt="onClick" delay="0">
                  <p:tgtEl>
                    <p:spTgt spid="341"/>
                  </p:tgtEl>
                </p:cond>
              </p:nextCondLst>
            </p:seq>
            <p:seq concurrent="1" nextAc="seek">
              <p:cTn id="2461" restart="whenNotActive" fill="hold" evtFilter="cancelBubble" nodeType="interactiveSeq">
                <p:stCondLst>
                  <p:cond evt="onClick" delay="0">
                    <p:tgtEl>
                      <p:spTgt spid="342"/>
                    </p:tgtEl>
                  </p:cond>
                </p:stCondLst>
                <p:endSync evt="end" delay="0">
                  <p:rtn val="all"/>
                </p:endSync>
                <p:childTnLst>
                  <p:par>
                    <p:cTn id="2462" fill="hold">
                      <p:stCondLst>
                        <p:cond delay="0"/>
                      </p:stCondLst>
                      <p:childTnLst>
                        <p:par>
                          <p:cTn id="2463" fill="hold">
                            <p:stCondLst>
                              <p:cond delay="0"/>
                            </p:stCondLst>
                            <p:childTnLst>
                              <p:par>
                                <p:cTn id="2464" presetID="1" presetClass="exit" presetSubtype="0" fill="hold" grpId="1" nodeType="clickEffect">
                                  <p:stCondLst>
                                    <p:cond delay="0"/>
                                  </p:stCondLst>
                                  <p:childTnLst>
                                    <p:set>
                                      <p:cBhvr>
                                        <p:cTn id="2465" dur="1" fill="hold">
                                          <p:stCondLst>
                                            <p:cond delay="0"/>
                                          </p:stCondLst>
                                        </p:cTn>
                                        <p:tgtEl>
                                          <p:spTgt spid="342"/>
                                        </p:tgtEl>
                                        <p:attrNameLst>
                                          <p:attrName>style.visibility</p:attrName>
                                        </p:attrNameLst>
                                      </p:cBhvr>
                                      <p:to>
                                        <p:strVal val="hidden"/>
                                      </p:to>
                                    </p:set>
                                  </p:childTnLst>
                                </p:cTn>
                              </p:par>
                              <p:par>
                                <p:cTn id="2466" presetID="10" presetClass="entr" presetSubtype="0" fill="hold" grpId="8" nodeType="withEffect">
                                  <p:stCondLst>
                                    <p:cond delay="0"/>
                                  </p:stCondLst>
                                  <p:childTnLst>
                                    <p:set>
                                      <p:cBhvr>
                                        <p:cTn id="2467" dur="1" fill="hold">
                                          <p:stCondLst>
                                            <p:cond delay="0"/>
                                          </p:stCondLst>
                                        </p:cTn>
                                        <p:tgtEl>
                                          <p:spTgt spid="332"/>
                                        </p:tgtEl>
                                        <p:attrNameLst>
                                          <p:attrName>style.visibility</p:attrName>
                                        </p:attrNameLst>
                                      </p:cBhvr>
                                      <p:to>
                                        <p:strVal val="visible"/>
                                      </p:to>
                                    </p:set>
                                    <p:animEffect transition="in" filter="fade">
                                      <p:cBhvr>
                                        <p:cTn id="2468" dur="500"/>
                                        <p:tgtEl>
                                          <p:spTgt spid="332"/>
                                        </p:tgtEl>
                                      </p:cBhvr>
                                    </p:animEffect>
                                  </p:childTnLst>
                                </p:cTn>
                              </p:par>
                            </p:childTnLst>
                          </p:cTn>
                        </p:par>
                      </p:childTnLst>
                    </p:cTn>
                  </p:par>
                </p:childTnLst>
              </p:cTn>
              <p:nextCondLst>
                <p:cond evt="onClick" delay="0">
                  <p:tgtEl>
                    <p:spTgt spid="342"/>
                  </p:tgtEl>
                </p:cond>
              </p:nextCondLst>
            </p:seq>
            <p:seq concurrent="1" nextAc="seek">
              <p:cTn id="2469" restart="whenNotActive" fill="hold" evtFilter="cancelBubble" nodeType="interactiveSeq">
                <p:stCondLst>
                  <p:cond evt="onClick" delay="0">
                    <p:tgtEl>
                      <p:spTgt spid="343"/>
                    </p:tgtEl>
                  </p:cond>
                </p:stCondLst>
                <p:endSync evt="end" delay="0">
                  <p:rtn val="all"/>
                </p:endSync>
                <p:childTnLst>
                  <p:par>
                    <p:cTn id="2470" fill="hold">
                      <p:stCondLst>
                        <p:cond delay="0"/>
                      </p:stCondLst>
                      <p:childTnLst>
                        <p:par>
                          <p:cTn id="2471" fill="hold">
                            <p:stCondLst>
                              <p:cond delay="0"/>
                            </p:stCondLst>
                            <p:childTnLst>
                              <p:par>
                                <p:cTn id="2472" presetID="1" presetClass="exit" presetSubtype="0" fill="hold" grpId="1" nodeType="clickEffect">
                                  <p:stCondLst>
                                    <p:cond delay="0"/>
                                  </p:stCondLst>
                                  <p:childTnLst>
                                    <p:set>
                                      <p:cBhvr>
                                        <p:cTn id="2473" dur="1" fill="hold">
                                          <p:stCondLst>
                                            <p:cond delay="0"/>
                                          </p:stCondLst>
                                        </p:cTn>
                                        <p:tgtEl>
                                          <p:spTgt spid="343"/>
                                        </p:tgtEl>
                                        <p:attrNameLst>
                                          <p:attrName>style.visibility</p:attrName>
                                        </p:attrNameLst>
                                      </p:cBhvr>
                                      <p:to>
                                        <p:strVal val="hidden"/>
                                      </p:to>
                                    </p:set>
                                  </p:childTnLst>
                                </p:cTn>
                              </p:par>
                              <p:par>
                                <p:cTn id="2474" presetID="10" presetClass="entr" presetSubtype="0" fill="hold" grpId="7" nodeType="withEffect">
                                  <p:stCondLst>
                                    <p:cond delay="0"/>
                                  </p:stCondLst>
                                  <p:childTnLst>
                                    <p:set>
                                      <p:cBhvr>
                                        <p:cTn id="2475" dur="1" fill="hold">
                                          <p:stCondLst>
                                            <p:cond delay="0"/>
                                          </p:stCondLst>
                                        </p:cTn>
                                        <p:tgtEl>
                                          <p:spTgt spid="332"/>
                                        </p:tgtEl>
                                        <p:attrNameLst>
                                          <p:attrName>style.visibility</p:attrName>
                                        </p:attrNameLst>
                                      </p:cBhvr>
                                      <p:to>
                                        <p:strVal val="visible"/>
                                      </p:to>
                                    </p:set>
                                    <p:animEffect transition="in" filter="fade">
                                      <p:cBhvr>
                                        <p:cTn id="2476" dur="500"/>
                                        <p:tgtEl>
                                          <p:spTgt spid="332"/>
                                        </p:tgtEl>
                                      </p:cBhvr>
                                    </p:animEffect>
                                  </p:childTnLst>
                                </p:cTn>
                              </p:par>
                            </p:childTnLst>
                          </p:cTn>
                        </p:par>
                      </p:childTnLst>
                    </p:cTn>
                  </p:par>
                </p:childTnLst>
              </p:cTn>
              <p:nextCondLst>
                <p:cond evt="onClick" delay="0">
                  <p:tgtEl>
                    <p:spTgt spid="343"/>
                  </p:tgtEl>
                </p:cond>
              </p:nextCondLst>
            </p:seq>
            <p:seq concurrent="1" nextAc="seek">
              <p:cTn id="2477" restart="whenNotActive" fill="hold" evtFilter="cancelBubble" nodeType="interactiveSeq">
                <p:stCondLst>
                  <p:cond evt="onClick" delay="0">
                    <p:tgtEl>
                      <p:spTgt spid="345"/>
                    </p:tgtEl>
                  </p:cond>
                </p:stCondLst>
                <p:endSync evt="end" delay="0">
                  <p:rtn val="all"/>
                </p:endSync>
                <p:childTnLst>
                  <p:par>
                    <p:cTn id="2478" fill="hold">
                      <p:stCondLst>
                        <p:cond delay="0"/>
                      </p:stCondLst>
                      <p:childTnLst>
                        <p:par>
                          <p:cTn id="2479" fill="hold">
                            <p:stCondLst>
                              <p:cond delay="0"/>
                            </p:stCondLst>
                            <p:childTnLst>
                              <p:par>
                                <p:cTn id="2480" presetID="1" presetClass="entr" presetSubtype="0" fill="hold" grpId="0" nodeType="clickEffect">
                                  <p:stCondLst>
                                    <p:cond delay="0"/>
                                  </p:stCondLst>
                                  <p:childTnLst>
                                    <p:set>
                                      <p:cBhvr>
                                        <p:cTn id="2481" dur="1" fill="hold">
                                          <p:stCondLst>
                                            <p:cond delay="0"/>
                                          </p:stCondLst>
                                        </p:cTn>
                                        <p:tgtEl>
                                          <p:spTgt spid="351"/>
                                        </p:tgtEl>
                                        <p:attrNameLst>
                                          <p:attrName>style.visibility</p:attrName>
                                        </p:attrNameLst>
                                      </p:cBhvr>
                                      <p:to>
                                        <p:strVal val="visible"/>
                                      </p:to>
                                    </p:set>
                                  </p:childTnLst>
                                </p:cTn>
                              </p:par>
                              <p:par>
                                <p:cTn id="2482" presetID="1" presetClass="entr" presetSubtype="0" fill="hold" grpId="0" nodeType="withEffect">
                                  <p:stCondLst>
                                    <p:cond delay="0"/>
                                  </p:stCondLst>
                                  <p:childTnLst>
                                    <p:set>
                                      <p:cBhvr>
                                        <p:cTn id="2483" dur="1" fill="hold">
                                          <p:stCondLst>
                                            <p:cond delay="0"/>
                                          </p:stCondLst>
                                        </p:cTn>
                                        <p:tgtEl>
                                          <p:spTgt spid="322"/>
                                        </p:tgtEl>
                                        <p:attrNameLst>
                                          <p:attrName>style.visibility</p:attrName>
                                        </p:attrNameLst>
                                      </p:cBhvr>
                                      <p:to>
                                        <p:strVal val="visible"/>
                                      </p:to>
                                    </p:set>
                                  </p:childTnLst>
                                </p:cTn>
                              </p:par>
                              <p:par>
                                <p:cTn id="2484" presetID="10" presetClass="exit" presetSubtype="0" fill="hold" grpId="1" nodeType="withEffect">
                                  <p:stCondLst>
                                    <p:cond delay="0"/>
                                  </p:stCondLst>
                                  <p:childTnLst>
                                    <p:animEffect transition="out" filter="fade">
                                      <p:cBhvr>
                                        <p:cTn id="2485" dur="500"/>
                                        <p:tgtEl>
                                          <p:spTgt spid="330"/>
                                        </p:tgtEl>
                                      </p:cBhvr>
                                    </p:animEffect>
                                    <p:set>
                                      <p:cBhvr>
                                        <p:cTn id="2486"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5"/>
                  </p:tgtEl>
                </p:cond>
              </p:nextCondLst>
            </p:seq>
            <p:seq concurrent="1" nextAc="seek">
              <p:cTn id="2487" restart="whenNotActive" fill="hold" evtFilter="cancelBubble" nodeType="interactiveSeq">
                <p:stCondLst>
                  <p:cond evt="onClick" delay="0">
                    <p:tgtEl>
                      <p:spTgt spid="346"/>
                    </p:tgtEl>
                  </p:cond>
                </p:stCondLst>
                <p:endSync evt="end" delay="0">
                  <p:rtn val="all"/>
                </p:endSync>
                <p:childTnLst>
                  <p:par>
                    <p:cTn id="2488" fill="hold">
                      <p:stCondLst>
                        <p:cond delay="0"/>
                      </p:stCondLst>
                      <p:childTnLst>
                        <p:par>
                          <p:cTn id="2489" fill="hold">
                            <p:stCondLst>
                              <p:cond delay="0"/>
                            </p:stCondLst>
                            <p:childTnLst>
                              <p:par>
                                <p:cTn id="2490" presetID="1" presetClass="entr" presetSubtype="0" fill="hold" grpId="0" nodeType="clickEffect">
                                  <p:stCondLst>
                                    <p:cond delay="0"/>
                                  </p:stCondLst>
                                  <p:childTnLst>
                                    <p:set>
                                      <p:cBhvr>
                                        <p:cTn id="2491" dur="1" fill="hold">
                                          <p:stCondLst>
                                            <p:cond delay="0"/>
                                          </p:stCondLst>
                                        </p:cTn>
                                        <p:tgtEl>
                                          <p:spTgt spid="352"/>
                                        </p:tgtEl>
                                        <p:attrNameLst>
                                          <p:attrName>style.visibility</p:attrName>
                                        </p:attrNameLst>
                                      </p:cBhvr>
                                      <p:to>
                                        <p:strVal val="visible"/>
                                      </p:to>
                                    </p:set>
                                  </p:childTnLst>
                                </p:cTn>
                              </p:par>
                              <p:par>
                                <p:cTn id="2492" presetID="1" presetClass="entr" presetSubtype="0" fill="hold" grpId="2" nodeType="withEffect">
                                  <p:stCondLst>
                                    <p:cond delay="0"/>
                                  </p:stCondLst>
                                  <p:childTnLst>
                                    <p:set>
                                      <p:cBhvr>
                                        <p:cTn id="2493" dur="1" fill="hold">
                                          <p:stCondLst>
                                            <p:cond delay="0"/>
                                          </p:stCondLst>
                                        </p:cTn>
                                        <p:tgtEl>
                                          <p:spTgt spid="322"/>
                                        </p:tgtEl>
                                        <p:attrNameLst>
                                          <p:attrName>style.visibility</p:attrName>
                                        </p:attrNameLst>
                                      </p:cBhvr>
                                      <p:to>
                                        <p:strVal val="visible"/>
                                      </p:to>
                                    </p:set>
                                  </p:childTnLst>
                                </p:cTn>
                              </p:par>
                              <p:par>
                                <p:cTn id="2494" presetID="10" presetClass="exit" presetSubtype="0" fill="hold" grpId="2" nodeType="withEffect">
                                  <p:stCondLst>
                                    <p:cond delay="0"/>
                                  </p:stCondLst>
                                  <p:childTnLst>
                                    <p:animEffect transition="out" filter="fade">
                                      <p:cBhvr>
                                        <p:cTn id="2495" dur="500"/>
                                        <p:tgtEl>
                                          <p:spTgt spid="330"/>
                                        </p:tgtEl>
                                      </p:cBhvr>
                                    </p:animEffect>
                                    <p:set>
                                      <p:cBhvr>
                                        <p:cTn id="2496"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6"/>
                  </p:tgtEl>
                </p:cond>
              </p:nextCondLst>
            </p:seq>
            <p:seq concurrent="1" nextAc="seek">
              <p:cTn id="2497" restart="whenNotActive" fill="hold" evtFilter="cancelBubble" nodeType="interactiveSeq">
                <p:stCondLst>
                  <p:cond evt="onClick" delay="0">
                    <p:tgtEl>
                      <p:spTgt spid="347"/>
                    </p:tgtEl>
                  </p:cond>
                </p:stCondLst>
                <p:endSync evt="end" delay="0">
                  <p:rtn val="all"/>
                </p:endSync>
                <p:childTnLst>
                  <p:par>
                    <p:cTn id="2498" fill="hold">
                      <p:stCondLst>
                        <p:cond delay="0"/>
                      </p:stCondLst>
                      <p:childTnLst>
                        <p:par>
                          <p:cTn id="2499" fill="hold">
                            <p:stCondLst>
                              <p:cond delay="0"/>
                            </p:stCondLst>
                            <p:childTnLst>
                              <p:par>
                                <p:cTn id="2500" presetID="1" presetClass="entr" presetSubtype="0" fill="hold" grpId="1" nodeType="clickEffect">
                                  <p:stCondLst>
                                    <p:cond delay="0"/>
                                  </p:stCondLst>
                                  <p:childTnLst>
                                    <p:set>
                                      <p:cBhvr>
                                        <p:cTn id="2501" dur="1" fill="hold">
                                          <p:stCondLst>
                                            <p:cond delay="0"/>
                                          </p:stCondLst>
                                        </p:cTn>
                                        <p:tgtEl>
                                          <p:spTgt spid="353"/>
                                        </p:tgtEl>
                                        <p:attrNameLst>
                                          <p:attrName>style.visibility</p:attrName>
                                        </p:attrNameLst>
                                      </p:cBhvr>
                                      <p:to>
                                        <p:strVal val="visible"/>
                                      </p:to>
                                    </p:set>
                                  </p:childTnLst>
                                </p:cTn>
                              </p:par>
                              <p:par>
                                <p:cTn id="2502" presetID="1" presetClass="entr" presetSubtype="0" fill="hold" grpId="1" nodeType="withEffect">
                                  <p:stCondLst>
                                    <p:cond delay="0"/>
                                  </p:stCondLst>
                                  <p:childTnLst>
                                    <p:set>
                                      <p:cBhvr>
                                        <p:cTn id="2503" dur="1" fill="hold">
                                          <p:stCondLst>
                                            <p:cond delay="0"/>
                                          </p:stCondLst>
                                        </p:cTn>
                                        <p:tgtEl>
                                          <p:spTgt spid="322"/>
                                        </p:tgtEl>
                                        <p:attrNameLst>
                                          <p:attrName>style.visibility</p:attrName>
                                        </p:attrNameLst>
                                      </p:cBhvr>
                                      <p:to>
                                        <p:strVal val="visible"/>
                                      </p:to>
                                    </p:set>
                                  </p:childTnLst>
                                </p:cTn>
                              </p:par>
                              <p:par>
                                <p:cTn id="2504" presetID="10" presetClass="exit" presetSubtype="0" fill="hold" grpId="5" nodeType="withEffect">
                                  <p:stCondLst>
                                    <p:cond delay="0"/>
                                  </p:stCondLst>
                                  <p:childTnLst>
                                    <p:animEffect transition="out" filter="fade">
                                      <p:cBhvr>
                                        <p:cTn id="2505" dur="500"/>
                                        <p:tgtEl>
                                          <p:spTgt spid="330"/>
                                        </p:tgtEl>
                                      </p:cBhvr>
                                    </p:animEffect>
                                    <p:set>
                                      <p:cBhvr>
                                        <p:cTn id="2506"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7"/>
                  </p:tgtEl>
                </p:cond>
              </p:nextCondLst>
            </p:seq>
            <p:seq concurrent="1" nextAc="seek">
              <p:cTn id="2507" restart="whenNotActive" fill="hold" evtFilter="cancelBubble" nodeType="interactiveSeq">
                <p:stCondLst>
                  <p:cond evt="onClick" delay="0">
                    <p:tgtEl>
                      <p:spTgt spid="349"/>
                    </p:tgtEl>
                  </p:cond>
                </p:stCondLst>
                <p:endSync evt="end" delay="0">
                  <p:rtn val="all"/>
                </p:endSync>
                <p:childTnLst>
                  <p:par>
                    <p:cTn id="2508" fill="hold">
                      <p:stCondLst>
                        <p:cond delay="0"/>
                      </p:stCondLst>
                      <p:childTnLst>
                        <p:par>
                          <p:cTn id="2509" fill="hold">
                            <p:stCondLst>
                              <p:cond delay="0"/>
                            </p:stCondLst>
                            <p:childTnLst>
                              <p:par>
                                <p:cTn id="2510" presetID="1" presetClass="entr" presetSubtype="0" fill="hold" grpId="0" nodeType="clickEffect">
                                  <p:stCondLst>
                                    <p:cond delay="0"/>
                                  </p:stCondLst>
                                  <p:childTnLst>
                                    <p:set>
                                      <p:cBhvr>
                                        <p:cTn id="2511" dur="1" fill="hold">
                                          <p:stCondLst>
                                            <p:cond delay="0"/>
                                          </p:stCondLst>
                                        </p:cTn>
                                        <p:tgtEl>
                                          <p:spTgt spid="355"/>
                                        </p:tgtEl>
                                        <p:attrNameLst>
                                          <p:attrName>style.visibility</p:attrName>
                                        </p:attrNameLst>
                                      </p:cBhvr>
                                      <p:to>
                                        <p:strVal val="visible"/>
                                      </p:to>
                                    </p:set>
                                  </p:childTnLst>
                                </p:cTn>
                              </p:par>
                              <p:par>
                                <p:cTn id="2512" presetID="10" presetClass="exit" presetSubtype="0" fill="hold" grpId="4" nodeType="withEffect">
                                  <p:stCondLst>
                                    <p:cond delay="0"/>
                                  </p:stCondLst>
                                  <p:childTnLst>
                                    <p:animEffect transition="out" filter="fade">
                                      <p:cBhvr>
                                        <p:cTn id="2513" dur="500"/>
                                        <p:tgtEl>
                                          <p:spTgt spid="330"/>
                                        </p:tgtEl>
                                      </p:cBhvr>
                                    </p:animEffect>
                                    <p:set>
                                      <p:cBhvr>
                                        <p:cTn id="251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9"/>
                  </p:tgtEl>
                </p:cond>
              </p:nextCondLst>
            </p:seq>
            <p:seq concurrent="1" nextAc="seek">
              <p:cTn id="2515" restart="whenNotActive" fill="hold" evtFilter="cancelBubble" nodeType="interactiveSeq">
                <p:stCondLst>
                  <p:cond evt="onClick" delay="0">
                    <p:tgtEl>
                      <p:spTgt spid="350"/>
                    </p:tgtEl>
                  </p:cond>
                </p:stCondLst>
                <p:endSync evt="end" delay="0">
                  <p:rtn val="all"/>
                </p:endSync>
                <p:childTnLst>
                  <p:par>
                    <p:cTn id="2516" fill="hold">
                      <p:stCondLst>
                        <p:cond delay="0"/>
                      </p:stCondLst>
                      <p:childTnLst>
                        <p:par>
                          <p:cTn id="2517" fill="hold">
                            <p:stCondLst>
                              <p:cond delay="0"/>
                            </p:stCondLst>
                            <p:childTnLst>
                              <p:par>
                                <p:cTn id="2518" presetID="1" presetClass="entr" presetSubtype="0" fill="hold" grpId="0" nodeType="clickEffect">
                                  <p:stCondLst>
                                    <p:cond delay="0"/>
                                  </p:stCondLst>
                                  <p:childTnLst>
                                    <p:set>
                                      <p:cBhvr>
                                        <p:cTn id="2519" dur="1" fill="hold">
                                          <p:stCondLst>
                                            <p:cond delay="0"/>
                                          </p:stCondLst>
                                        </p:cTn>
                                        <p:tgtEl>
                                          <p:spTgt spid="356"/>
                                        </p:tgtEl>
                                        <p:attrNameLst>
                                          <p:attrName>style.visibility</p:attrName>
                                        </p:attrNameLst>
                                      </p:cBhvr>
                                      <p:to>
                                        <p:strVal val="visible"/>
                                      </p:to>
                                    </p:set>
                                  </p:childTnLst>
                                </p:cTn>
                              </p:par>
                              <p:par>
                                <p:cTn id="2520" presetID="1" presetClass="entr" presetSubtype="0" fill="hold" grpId="0" nodeType="withEffect">
                                  <p:stCondLst>
                                    <p:cond delay="0"/>
                                  </p:stCondLst>
                                  <p:childTnLst>
                                    <p:set>
                                      <p:cBhvr>
                                        <p:cTn id="2521" dur="1" fill="hold">
                                          <p:stCondLst>
                                            <p:cond delay="0"/>
                                          </p:stCondLst>
                                        </p:cTn>
                                        <p:tgtEl>
                                          <p:spTgt spid="327"/>
                                        </p:tgtEl>
                                        <p:attrNameLst>
                                          <p:attrName>style.visibility</p:attrName>
                                        </p:attrNameLst>
                                      </p:cBhvr>
                                      <p:to>
                                        <p:strVal val="visible"/>
                                      </p:to>
                                    </p:set>
                                  </p:childTnLst>
                                </p:cTn>
                              </p:par>
                              <p:par>
                                <p:cTn id="2522" presetID="10" presetClass="exit" presetSubtype="0" fill="hold" grpId="3" nodeType="withEffect">
                                  <p:stCondLst>
                                    <p:cond delay="0"/>
                                  </p:stCondLst>
                                  <p:childTnLst>
                                    <p:animEffect transition="out" filter="fade">
                                      <p:cBhvr>
                                        <p:cTn id="2523" dur="500"/>
                                        <p:tgtEl>
                                          <p:spTgt spid="330"/>
                                        </p:tgtEl>
                                      </p:cBhvr>
                                    </p:animEffect>
                                    <p:set>
                                      <p:cBhvr>
                                        <p:cTn id="2524"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50"/>
                  </p:tgtEl>
                </p:cond>
              </p:nextCondLst>
            </p:seq>
            <p:seq concurrent="1" nextAc="seek">
              <p:cTn id="2525" restart="whenNotActive" fill="hold" evtFilter="cancelBubble" nodeType="interactiveSeq">
                <p:stCondLst>
                  <p:cond evt="onClick" delay="0">
                    <p:tgtEl>
                      <p:spTgt spid="348"/>
                    </p:tgtEl>
                  </p:cond>
                </p:stCondLst>
                <p:endSync evt="end" delay="0">
                  <p:rtn val="all"/>
                </p:endSync>
                <p:childTnLst>
                  <p:par>
                    <p:cTn id="2526" fill="hold">
                      <p:stCondLst>
                        <p:cond delay="0"/>
                      </p:stCondLst>
                      <p:childTnLst>
                        <p:par>
                          <p:cTn id="2527" fill="hold">
                            <p:stCondLst>
                              <p:cond delay="0"/>
                            </p:stCondLst>
                            <p:childTnLst>
                              <p:par>
                                <p:cTn id="2528" presetID="1" presetClass="entr" presetSubtype="0" fill="hold" grpId="0" nodeType="clickEffect">
                                  <p:stCondLst>
                                    <p:cond delay="0"/>
                                  </p:stCondLst>
                                  <p:childTnLst>
                                    <p:set>
                                      <p:cBhvr>
                                        <p:cTn id="2529" dur="1" fill="hold">
                                          <p:stCondLst>
                                            <p:cond delay="0"/>
                                          </p:stCondLst>
                                        </p:cTn>
                                        <p:tgtEl>
                                          <p:spTgt spid="354"/>
                                        </p:tgtEl>
                                        <p:attrNameLst>
                                          <p:attrName>style.visibility</p:attrName>
                                        </p:attrNameLst>
                                      </p:cBhvr>
                                      <p:to>
                                        <p:strVal val="visible"/>
                                      </p:to>
                                    </p:set>
                                  </p:childTnLst>
                                </p:cTn>
                              </p:par>
                              <p:par>
                                <p:cTn id="2530" presetID="10" presetClass="exit" presetSubtype="0" fill="hold" grpId="0" nodeType="withEffect">
                                  <p:stCondLst>
                                    <p:cond delay="0"/>
                                  </p:stCondLst>
                                  <p:childTnLst>
                                    <p:animEffect transition="out" filter="fade">
                                      <p:cBhvr>
                                        <p:cTn id="2531" dur="500"/>
                                        <p:tgtEl>
                                          <p:spTgt spid="330"/>
                                        </p:tgtEl>
                                      </p:cBhvr>
                                    </p:animEffect>
                                    <p:set>
                                      <p:cBhvr>
                                        <p:cTn id="2532" dur="1" fill="hold">
                                          <p:stCondLst>
                                            <p:cond delay="499"/>
                                          </p:stCondLst>
                                        </p:cTn>
                                        <p:tgtEl>
                                          <p:spTgt spid="330"/>
                                        </p:tgtEl>
                                        <p:attrNameLst>
                                          <p:attrName>style.visibility</p:attrName>
                                        </p:attrNameLst>
                                      </p:cBhvr>
                                      <p:to>
                                        <p:strVal val="hidden"/>
                                      </p:to>
                                    </p:set>
                                  </p:childTnLst>
                                </p:cTn>
                              </p:par>
                            </p:childTnLst>
                          </p:cTn>
                        </p:par>
                      </p:childTnLst>
                    </p:cTn>
                  </p:par>
                </p:childTnLst>
              </p:cTn>
              <p:nextCondLst>
                <p:cond evt="onClick" delay="0">
                  <p:tgtEl>
                    <p:spTgt spid="348"/>
                  </p:tgtEl>
                </p:cond>
              </p:nextCondLst>
            </p:seq>
            <p:seq concurrent="1" nextAc="seek">
              <p:cTn id="2533" restart="whenNotActive" fill="hold" evtFilter="cancelBubble" nodeType="interactiveSeq">
                <p:stCondLst>
                  <p:cond evt="onClick" delay="0">
                    <p:tgtEl>
                      <p:spTgt spid="356"/>
                    </p:tgtEl>
                  </p:cond>
                </p:stCondLst>
                <p:endSync evt="end" delay="0">
                  <p:rtn val="all"/>
                </p:endSync>
                <p:childTnLst>
                  <p:par>
                    <p:cTn id="2534" fill="hold">
                      <p:stCondLst>
                        <p:cond delay="0"/>
                      </p:stCondLst>
                      <p:childTnLst>
                        <p:par>
                          <p:cTn id="2535" fill="hold">
                            <p:stCondLst>
                              <p:cond delay="0"/>
                            </p:stCondLst>
                            <p:childTnLst>
                              <p:par>
                                <p:cTn id="2536" presetID="1" presetClass="exit" presetSubtype="0" fill="hold" grpId="1" nodeType="clickEffect">
                                  <p:stCondLst>
                                    <p:cond delay="0"/>
                                  </p:stCondLst>
                                  <p:childTnLst>
                                    <p:set>
                                      <p:cBhvr>
                                        <p:cTn id="2537" dur="1" fill="hold">
                                          <p:stCondLst>
                                            <p:cond delay="0"/>
                                          </p:stCondLst>
                                        </p:cTn>
                                        <p:tgtEl>
                                          <p:spTgt spid="356"/>
                                        </p:tgtEl>
                                        <p:attrNameLst>
                                          <p:attrName>style.visibility</p:attrName>
                                        </p:attrNameLst>
                                      </p:cBhvr>
                                      <p:to>
                                        <p:strVal val="hidden"/>
                                      </p:to>
                                    </p:set>
                                  </p:childTnLst>
                                </p:cTn>
                              </p:par>
                              <p:par>
                                <p:cTn id="2538" presetID="1" presetClass="exit" presetSubtype="0" fill="hold" grpId="1" nodeType="withEffect">
                                  <p:stCondLst>
                                    <p:cond delay="0"/>
                                  </p:stCondLst>
                                  <p:childTnLst>
                                    <p:set>
                                      <p:cBhvr>
                                        <p:cTn id="2539" dur="1" fill="hold">
                                          <p:stCondLst>
                                            <p:cond delay="0"/>
                                          </p:stCondLst>
                                        </p:cTn>
                                        <p:tgtEl>
                                          <p:spTgt spid="327"/>
                                        </p:tgtEl>
                                        <p:attrNameLst>
                                          <p:attrName>style.visibility</p:attrName>
                                        </p:attrNameLst>
                                      </p:cBhvr>
                                      <p:to>
                                        <p:strVal val="hidden"/>
                                      </p:to>
                                    </p:set>
                                  </p:childTnLst>
                                </p:cTn>
                              </p:par>
                              <p:par>
                                <p:cTn id="2540" presetID="10" presetClass="entr" presetSubtype="0" fill="hold" grpId="6" nodeType="withEffect">
                                  <p:stCondLst>
                                    <p:cond delay="0"/>
                                  </p:stCondLst>
                                  <p:childTnLst>
                                    <p:set>
                                      <p:cBhvr>
                                        <p:cTn id="2541" dur="1" fill="hold">
                                          <p:stCondLst>
                                            <p:cond delay="0"/>
                                          </p:stCondLst>
                                        </p:cTn>
                                        <p:tgtEl>
                                          <p:spTgt spid="330"/>
                                        </p:tgtEl>
                                        <p:attrNameLst>
                                          <p:attrName>style.visibility</p:attrName>
                                        </p:attrNameLst>
                                      </p:cBhvr>
                                      <p:to>
                                        <p:strVal val="visible"/>
                                      </p:to>
                                    </p:set>
                                    <p:animEffect transition="in" filter="fade">
                                      <p:cBhvr>
                                        <p:cTn id="2542" dur="500"/>
                                        <p:tgtEl>
                                          <p:spTgt spid="330"/>
                                        </p:tgtEl>
                                      </p:cBhvr>
                                    </p:animEffect>
                                  </p:childTnLst>
                                </p:cTn>
                              </p:par>
                            </p:childTnLst>
                          </p:cTn>
                        </p:par>
                      </p:childTnLst>
                    </p:cTn>
                  </p:par>
                </p:childTnLst>
              </p:cTn>
              <p:nextCondLst>
                <p:cond evt="onClick" delay="0">
                  <p:tgtEl>
                    <p:spTgt spid="356"/>
                  </p:tgtEl>
                </p:cond>
              </p:nextCondLst>
            </p:seq>
            <p:seq concurrent="1" nextAc="seek">
              <p:cTn id="2543" restart="whenNotActive" fill="hold" evtFilter="cancelBubble" nodeType="interactiveSeq">
                <p:stCondLst>
                  <p:cond evt="onClick" delay="0">
                    <p:tgtEl>
                      <p:spTgt spid="351"/>
                    </p:tgtEl>
                  </p:cond>
                </p:stCondLst>
                <p:endSync evt="end" delay="0">
                  <p:rtn val="all"/>
                </p:endSync>
                <p:childTnLst>
                  <p:par>
                    <p:cTn id="2544" fill="hold">
                      <p:stCondLst>
                        <p:cond delay="0"/>
                      </p:stCondLst>
                      <p:childTnLst>
                        <p:par>
                          <p:cTn id="2545" fill="hold">
                            <p:stCondLst>
                              <p:cond delay="0"/>
                            </p:stCondLst>
                            <p:childTnLst>
                              <p:par>
                                <p:cTn id="2546" presetID="1" presetClass="exit" presetSubtype="0" fill="hold" grpId="1" nodeType="clickEffect">
                                  <p:stCondLst>
                                    <p:cond delay="0"/>
                                  </p:stCondLst>
                                  <p:childTnLst>
                                    <p:set>
                                      <p:cBhvr>
                                        <p:cTn id="2547" dur="1" fill="hold">
                                          <p:stCondLst>
                                            <p:cond delay="0"/>
                                          </p:stCondLst>
                                        </p:cTn>
                                        <p:tgtEl>
                                          <p:spTgt spid="351"/>
                                        </p:tgtEl>
                                        <p:attrNameLst>
                                          <p:attrName>style.visibility</p:attrName>
                                        </p:attrNameLst>
                                      </p:cBhvr>
                                      <p:to>
                                        <p:strVal val="hidden"/>
                                      </p:to>
                                    </p:set>
                                  </p:childTnLst>
                                </p:cTn>
                              </p:par>
                              <p:par>
                                <p:cTn id="2548" presetID="1" presetClass="exit" presetSubtype="0" fill="hold" grpId="3" nodeType="withEffect">
                                  <p:stCondLst>
                                    <p:cond delay="0"/>
                                  </p:stCondLst>
                                  <p:childTnLst>
                                    <p:set>
                                      <p:cBhvr>
                                        <p:cTn id="2549" dur="1" fill="hold">
                                          <p:stCondLst>
                                            <p:cond delay="0"/>
                                          </p:stCondLst>
                                        </p:cTn>
                                        <p:tgtEl>
                                          <p:spTgt spid="322"/>
                                        </p:tgtEl>
                                        <p:attrNameLst>
                                          <p:attrName>style.visibility</p:attrName>
                                        </p:attrNameLst>
                                      </p:cBhvr>
                                      <p:to>
                                        <p:strVal val="hidden"/>
                                      </p:to>
                                    </p:set>
                                  </p:childTnLst>
                                </p:cTn>
                              </p:par>
                              <p:par>
                                <p:cTn id="2550" presetID="10" presetClass="entr" presetSubtype="0" fill="hold" grpId="7" nodeType="withEffect">
                                  <p:stCondLst>
                                    <p:cond delay="0"/>
                                  </p:stCondLst>
                                  <p:childTnLst>
                                    <p:set>
                                      <p:cBhvr>
                                        <p:cTn id="2551" dur="1" fill="hold">
                                          <p:stCondLst>
                                            <p:cond delay="0"/>
                                          </p:stCondLst>
                                        </p:cTn>
                                        <p:tgtEl>
                                          <p:spTgt spid="330"/>
                                        </p:tgtEl>
                                        <p:attrNameLst>
                                          <p:attrName>style.visibility</p:attrName>
                                        </p:attrNameLst>
                                      </p:cBhvr>
                                      <p:to>
                                        <p:strVal val="visible"/>
                                      </p:to>
                                    </p:set>
                                    <p:animEffect transition="in" filter="fade">
                                      <p:cBhvr>
                                        <p:cTn id="2552" dur="500"/>
                                        <p:tgtEl>
                                          <p:spTgt spid="330"/>
                                        </p:tgtEl>
                                      </p:cBhvr>
                                    </p:animEffect>
                                  </p:childTnLst>
                                </p:cTn>
                              </p:par>
                            </p:childTnLst>
                          </p:cTn>
                        </p:par>
                      </p:childTnLst>
                    </p:cTn>
                  </p:par>
                </p:childTnLst>
              </p:cTn>
              <p:nextCondLst>
                <p:cond evt="onClick" delay="0">
                  <p:tgtEl>
                    <p:spTgt spid="351"/>
                  </p:tgtEl>
                </p:cond>
              </p:nextCondLst>
            </p:seq>
            <p:seq concurrent="1" nextAc="seek">
              <p:cTn id="2553" restart="whenNotActive" fill="hold" evtFilter="cancelBubble" nodeType="interactiveSeq">
                <p:stCondLst>
                  <p:cond evt="onClick" delay="0">
                    <p:tgtEl>
                      <p:spTgt spid="352"/>
                    </p:tgtEl>
                  </p:cond>
                </p:stCondLst>
                <p:endSync evt="end" delay="0">
                  <p:rtn val="all"/>
                </p:endSync>
                <p:childTnLst>
                  <p:par>
                    <p:cTn id="2554" fill="hold">
                      <p:stCondLst>
                        <p:cond delay="0"/>
                      </p:stCondLst>
                      <p:childTnLst>
                        <p:par>
                          <p:cTn id="2555" fill="hold">
                            <p:stCondLst>
                              <p:cond delay="0"/>
                            </p:stCondLst>
                            <p:childTnLst>
                              <p:par>
                                <p:cTn id="2556" presetID="1" presetClass="exit" presetSubtype="0" fill="hold" grpId="1" nodeType="clickEffect">
                                  <p:stCondLst>
                                    <p:cond delay="0"/>
                                  </p:stCondLst>
                                  <p:childTnLst>
                                    <p:set>
                                      <p:cBhvr>
                                        <p:cTn id="2557" dur="1" fill="hold">
                                          <p:stCondLst>
                                            <p:cond delay="0"/>
                                          </p:stCondLst>
                                        </p:cTn>
                                        <p:tgtEl>
                                          <p:spTgt spid="352"/>
                                        </p:tgtEl>
                                        <p:attrNameLst>
                                          <p:attrName>style.visibility</p:attrName>
                                        </p:attrNameLst>
                                      </p:cBhvr>
                                      <p:to>
                                        <p:strVal val="hidden"/>
                                      </p:to>
                                    </p:set>
                                  </p:childTnLst>
                                </p:cTn>
                              </p:par>
                              <p:par>
                                <p:cTn id="2558" presetID="1" presetClass="exit" presetSubtype="0" fill="hold" grpId="5" nodeType="withEffect">
                                  <p:stCondLst>
                                    <p:cond delay="0"/>
                                  </p:stCondLst>
                                  <p:childTnLst>
                                    <p:set>
                                      <p:cBhvr>
                                        <p:cTn id="2559" dur="1" fill="hold">
                                          <p:stCondLst>
                                            <p:cond delay="0"/>
                                          </p:stCondLst>
                                        </p:cTn>
                                        <p:tgtEl>
                                          <p:spTgt spid="322"/>
                                        </p:tgtEl>
                                        <p:attrNameLst>
                                          <p:attrName>style.visibility</p:attrName>
                                        </p:attrNameLst>
                                      </p:cBhvr>
                                      <p:to>
                                        <p:strVal val="hidden"/>
                                      </p:to>
                                    </p:set>
                                  </p:childTnLst>
                                </p:cTn>
                              </p:par>
                              <p:par>
                                <p:cTn id="2560" presetID="10" presetClass="entr" presetSubtype="0" fill="hold" grpId="11" nodeType="withEffect">
                                  <p:stCondLst>
                                    <p:cond delay="0"/>
                                  </p:stCondLst>
                                  <p:childTnLst>
                                    <p:set>
                                      <p:cBhvr>
                                        <p:cTn id="2561" dur="1" fill="hold">
                                          <p:stCondLst>
                                            <p:cond delay="0"/>
                                          </p:stCondLst>
                                        </p:cTn>
                                        <p:tgtEl>
                                          <p:spTgt spid="330"/>
                                        </p:tgtEl>
                                        <p:attrNameLst>
                                          <p:attrName>style.visibility</p:attrName>
                                        </p:attrNameLst>
                                      </p:cBhvr>
                                      <p:to>
                                        <p:strVal val="visible"/>
                                      </p:to>
                                    </p:set>
                                    <p:animEffect transition="in" filter="fade">
                                      <p:cBhvr>
                                        <p:cTn id="2562" dur="500"/>
                                        <p:tgtEl>
                                          <p:spTgt spid="330"/>
                                        </p:tgtEl>
                                      </p:cBhvr>
                                    </p:animEffect>
                                  </p:childTnLst>
                                </p:cTn>
                              </p:par>
                            </p:childTnLst>
                          </p:cTn>
                        </p:par>
                      </p:childTnLst>
                    </p:cTn>
                  </p:par>
                </p:childTnLst>
              </p:cTn>
              <p:nextCondLst>
                <p:cond evt="onClick" delay="0">
                  <p:tgtEl>
                    <p:spTgt spid="352"/>
                  </p:tgtEl>
                </p:cond>
              </p:nextCondLst>
            </p:seq>
            <p:seq concurrent="1" nextAc="seek">
              <p:cTn id="2563" restart="whenNotActive" fill="hold" evtFilter="cancelBubble" nodeType="interactiveSeq">
                <p:stCondLst>
                  <p:cond evt="onClick" delay="0">
                    <p:tgtEl>
                      <p:spTgt spid="353"/>
                    </p:tgtEl>
                  </p:cond>
                </p:stCondLst>
                <p:endSync evt="end" delay="0">
                  <p:rtn val="all"/>
                </p:endSync>
                <p:childTnLst>
                  <p:par>
                    <p:cTn id="2564" fill="hold">
                      <p:stCondLst>
                        <p:cond delay="0"/>
                      </p:stCondLst>
                      <p:childTnLst>
                        <p:par>
                          <p:cTn id="2565" fill="hold">
                            <p:stCondLst>
                              <p:cond delay="0"/>
                            </p:stCondLst>
                            <p:childTnLst>
                              <p:par>
                                <p:cTn id="2566" presetID="1" presetClass="exit" presetSubtype="0" fill="hold" grpId="0" nodeType="clickEffect">
                                  <p:stCondLst>
                                    <p:cond delay="0"/>
                                  </p:stCondLst>
                                  <p:childTnLst>
                                    <p:set>
                                      <p:cBhvr>
                                        <p:cTn id="2567" dur="1" fill="hold">
                                          <p:stCondLst>
                                            <p:cond delay="0"/>
                                          </p:stCondLst>
                                        </p:cTn>
                                        <p:tgtEl>
                                          <p:spTgt spid="353"/>
                                        </p:tgtEl>
                                        <p:attrNameLst>
                                          <p:attrName>style.visibility</p:attrName>
                                        </p:attrNameLst>
                                      </p:cBhvr>
                                      <p:to>
                                        <p:strVal val="hidden"/>
                                      </p:to>
                                    </p:set>
                                  </p:childTnLst>
                                </p:cTn>
                              </p:par>
                              <p:par>
                                <p:cTn id="2568" presetID="1" presetClass="exit" presetSubtype="0" fill="hold" grpId="4" nodeType="withEffect">
                                  <p:stCondLst>
                                    <p:cond delay="0"/>
                                  </p:stCondLst>
                                  <p:childTnLst>
                                    <p:set>
                                      <p:cBhvr>
                                        <p:cTn id="2569" dur="1" fill="hold">
                                          <p:stCondLst>
                                            <p:cond delay="0"/>
                                          </p:stCondLst>
                                        </p:cTn>
                                        <p:tgtEl>
                                          <p:spTgt spid="322"/>
                                        </p:tgtEl>
                                        <p:attrNameLst>
                                          <p:attrName>style.visibility</p:attrName>
                                        </p:attrNameLst>
                                      </p:cBhvr>
                                      <p:to>
                                        <p:strVal val="hidden"/>
                                      </p:to>
                                    </p:set>
                                  </p:childTnLst>
                                </p:cTn>
                              </p:par>
                              <p:par>
                                <p:cTn id="2570" presetID="10" presetClass="entr" presetSubtype="0" fill="hold" grpId="10" nodeType="withEffect">
                                  <p:stCondLst>
                                    <p:cond delay="0"/>
                                  </p:stCondLst>
                                  <p:childTnLst>
                                    <p:set>
                                      <p:cBhvr>
                                        <p:cTn id="2571" dur="1" fill="hold">
                                          <p:stCondLst>
                                            <p:cond delay="0"/>
                                          </p:stCondLst>
                                        </p:cTn>
                                        <p:tgtEl>
                                          <p:spTgt spid="330"/>
                                        </p:tgtEl>
                                        <p:attrNameLst>
                                          <p:attrName>style.visibility</p:attrName>
                                        </p:attrNameLst>
                                      </p:cBhvr>
                                      <p:to>
                                        <p:strVal val="visible"/>
                                      </p:to>
                                    </p:set>
                                    <p:animEffect transition="in" filter="fade">
                                      <p:cBhvr>
                                        <p:cTn id="2572" dur="500"/>
                                        <p:tgtEl>
                                          <p:spTgt spid="330"/>
                                        </p:tgtEl>
                                      </p:cBhvr>
                                    </p:animEffect>
                                  </p:childTnLst>
                                </p:cTn>
                              </p:par>
                            </p:childTnLst>
                          </p:cTn>
                        </p:par>
                      </p:childTnLst>
                    </p:cTn>
                  </p:par>
                </p:childTnLst>
              </p:cTn>
              <p:nextCondLst>
                <p:cond evt="onClick" delay="0">
                  <p:tgtEl>
                    <p:spTgt spid="353"/>
                  </p:tgtEl>
                </p:cond>
              </p:nextCondLst>
            </p:seq>
            <p:seq concurrent="1" nextAc="seek">
              <p:cTn id="2573" restart="whenNotActive" fill="hold" evtFilter="cancelBubble" nodeType="interactiveSeq">
                <p:stCondLst>
                  <p:cond evt="onClick" delay="0">
                    <p:tgtEl>
                      <p:spTgt spid="354"/>
                    </p:tgtEl>
                  </p:cond>
                </p:stCondLst>
                <p:endSync evt="end" delay="0">
                  <p:rtn val="all"/>
                </p:endSync>
                <p:childTnLst>
                  <p:par>
                    <p:cTn id="2574" fill="hold">
                      <p:stCondLst>
                        <p:cond delay="0"/>
                      </p:stCondLst>
                      <p:childTnLst>
                        <p:par>
                          <p:cTn id="2575" fill="hold">
                            <p:stCondLst>
                              <p:cond delay="0"/>
                            </p:stCondLst>
                            <p:childTnLst>
                              <p:par>
                                <p:cTn id="2576" presetID="1" presetClass="exit" presetSubtype="0" fill="hold" grpId="1" nodeType="clickEffect">
                                  <p:stCondLst>
                                    <p:cond delay="0"/>
                                  </p:stCondLst>
                                  <p:childTnLst>
                                    <p:set>
                                      <p:cBhvr>
                                        <p:cTn id="2577" dur="1" fill="hold">
                                          <p:stCondLst>
                                            <p:cond delay="0"/>
                                          </p:stCondLst>
                                        </p:cTn>
                                        <p:tgtEl>
                                          <p:spTgt spid="354"/>
                                        </p:tgtEl>
                                        <p:attrNameLst>
                                          <p:attrName>style.visibility</p:attrName>
                                        </p:attrNameLst>
                                      </p:cBhvr>
                                      <p:to>
                                        <p:strVal val="hidden"/>
                                      </p:to>
                                    </p:set>
                                  </p:childTnLst>
                                </p:cTn>
                              </p:par>
                              <p:par>
                                <p:cTn id="2578" presetID="10" presetClass="entr" presetSubtype="0" fill="hold" grpId="9" nodeType="withEffect">
                                  <p:stCondLst>
                                    <p:cond delay="0"/>
                                  </p:stCondLst>
                                  <p:childTnLst>
                                    <p:set>
                                      <p:cBhvr>
                                        <p:cTn id="2579" dur="1" fill="hold">
                                          <p:stCondLst>
                                            <p:cond delay="0"/>
                                          </p:stCondLst>
                                        </p:cTn>
                                        <p:tgtEl>
                                          <p:spTgt spid="330"/>
                                        </p:tgtEl>
                                        <p:attrNameLst>
                                          <p:attrName>style.visibility</p:attrName>
                                        </p:attrNameLst>
                                      </p:cBhvr>
                                      <p:to>
                                        <p:strVal val="visible"/>
                                      </p:to>
                                    </p:set>
                                    <p:animEffect transition="in" filter="fade">
                                      <p:cBhvr>
                                        <p:cTn id="2580" dur="500"/>
                                        <p:tgtEl>
                                          <p:spTgt spid="330"/>
                                        </p:tgtEl>
                                      </p:cBhvr>
                                    </p:animEffect>
                                  </p:childTnLst>
                                </p:cTn>
                              </p:par>
                            </p:childTnLst>
                          </p:cTn>
                        </p:par>
                      </p:childTnLst>
                    </p:cTn>
                  </p:par>
                </p:childTnLst>
              </p:cTn>
              <p:nextCondLst>
                <p:cond evt="onClick" delay="0">
                  <p:tgtEl>
                    <p:spTgt spid="354"/>
                  </p:tgtEl>
                </p:cond>
              </p:nextCondLst>
            </p:seq>
            <p:seq concurrent="1" nextAc="seek">
              <p:cTn id="2581" restart="whenNotActive" fill="hold" evtFilter="cancelBubble" nodeType="interactiveSeq">
                <p:stCondLst>
                  <p:cond evt="onClick" delay="0">
                    <p:tgtEl>
                      <p:spTgt spid="355"/>
                    </p:tgtEl>
                  </p:cond>
                </p:stCondLst>
                <p:endSync evt="end" delay="0">
                  <p:rtn val="all"/>
                </p:endSync>
                <p:childTnLst>
                  <p:par>
                    <p:cTn id="2582" fill="hold">
                      <p:stCondLst>
                        <p:cond delay="0"/>
                      </p:stCondLst>
                      <p:childTnLst>
                        <p:par>
                          <p:cTn id="2583" fill="hold">
                            <p:stCondLst>
                              <p:cond delay="0"/>
                            </p:stCondLst>
                            <p:childTnLst>
                              <p:par>
                                <p:cTn id="2584" presetID="1" presetClass="exit" presetSubtype="0" fill="hold" grpId="1" nodeType="clickEffect">
                                  <p:stCondLst>
                                    <p:cond delay="0"/>
                                  </p:stCondLst>
                                  <p:childTnLst>
                                    <p:set>
                                      <p:cBhvr>
                                        <p:cTn id="2585" dur="1" fill="hold">
                                          <p:stCondLst>
                                            <p:cond delay="0"/>
                                          </p:stCondLst>
                                        </p:cTn>
                                        <p:tgtEl>
                                          <p:spTgt spid="355"/>
                                        </p:tgtEl>
                                        <p:attrNameLst>
                                          <p:attrName>style.visibility</p:attrName>
                                        </p:attrNameLst>
                                      </p:cBhvr>
                                      <p:to>
                                        <p:strVal val="hidden"/>
                                      </p:to>
                                    </p:set>
                                  </p:childTnLst>
                                </p:cTn>
                              </p:par>
                              <p:par>
                                <p:cTn id="2586" presetID="10" presetClass="entr" presetSubtype="0" fill="hold" grpId="8" nodeType="withEffect">
                                  <p:stCondLst>
                                    <p:cond delay="0"/>
                                  </p:stCondLst>
                                  <p:childTnLst>
                                    <p:set>
                                      <p:cBhvr>
                                        <p:cTn id="2587" dur="1" fill="hold">
                                          <p:stCondLst>
                                            <p:cond delay="0"/>
                                          </p:stCondLst>
                                        </p:cTn>
                                        <p:tgtEl>
                                          <p:spTgt spid="330"/>
                                        </p:tgtEl>
                                        <p:attrNameLst>
                                          <p:attrName>style.visibility</p:attrName>
                                        </p:attrNameLst>
                                      </p:cBhvr>
                                      <p:to>
                                        <p:strVal val="visible"/>
                                      </p:to>
                                    </p:set>
                                    <p:animEffect transition="in" filter="fade">
                                      <p:cBhvr>
                                        <p:cTn id="2588" dur="500"/>
                                        <p:tgtEl>
                                          <p:spTgt spid="330"/>
                                        </p:tgtEl>
                                      </p:cBhvr>
                                    </p:animEffect>
                                  </p:childTnLst>
                                </p:cTn>
                              </p:par>
                            </p:childTnLst>
                          </p:cTn>
                        </p:par>
                      </p:childTnLst>
                    </p:cTn>
                  </p:par>
                </p:childTnLst>
              </p:cTn>
              <p:nextCondLst>
                <p:cond evt="onClick" delay="0">
                  <p:tgtEl>
                    <p:spTgt spid="355"/>
                  </p:tgtEl>
                </p:cond>
              </p:nextCondLst>
            </p:seq>
            <p:seq concurrent="1" nextAc="seek">
              <p:cTn id="2589" restart="whenNotActive" fill="hold" evtFilter="cancelBubble" nodeType="interactiveSeq">
                <p:stCondLst>
                  <p:cond evt="onClick" delay="0">
                    <p:tgtEl>
                      <p:spTgt spid="357"/>
                    </p:tgtEl>
                  </p:cond>
                </p:stCondLst>
                <p:endSync evt="end" delay="0">
                  <p:rtn val="all"/>
                </p:endSync>
                <p:childTnLst>
                  <p:par>
                    <p:cTn id="2590" fill="hold">
                      <p:stCondLst>
                        <p:cond delay="0"/>
                      </p:stCondLst>
                      <p:childTnLst>
                        <p:par>
                          <p:cTn id="2591" fill="hold">
                            <p:stCondLst>
                              <p:cond delay="0"/>
                            </p:stCondLst>
                            <p:childTnLst>
                              <p:par>
                                <p:cTn id="2592" presetID="1" presetClass="entr" presetSubtype="0" fill="hold" grpId="0" nodeType="clickEffect">
                                  <p:stCondLst>
                                    <p:cond delay="0"/>
                                  </p:stCondLst>
                                  <p:childTnLst>
                                    <p:set>
                                      <p:cBhvr>
                                        <p:cTn id="2593" dur="1" fill="hold">
                                          <p:stCondLst>
                                            <p:cond delay="0"/>
                                          </p:stCondLst>
                                        </p:cTn>
                                        <p:tgtEl>
                                          <p:spTgt spid="363"/>
                                        </p:tgtEl>
                                        <p:attrNameLst>
                                          <p:attrName>style.visibility</p:attrName>
                                        </p:attrNameLst>
                                      </p:cBhvr>
                                      <p:to>
                                        <p:strVal val="visible"/>
                                      </p:to>
                                    </p:set>
                                  </p:childTnLst>
                                </p:cTn>
                              </p:par>
                              <p:par>
                                <p:cTn id="2594" presetID="1" presetClass="entr" presetSubtype="0" fill="hold" grpId="0" nodeType="withEffect">
                                  <p:stCondLst>
                                    <p:cond delay="0"/>
                                  </p:stCondLst>
                                  <p:childTnLst>
                                    <p:set>
                                      <p:cBhvr>
                                        <p:cTn id="2595" dur="1" fill="hold">
                                          <p:stCondLst>
                                            <p:cond delay="0"/>
                                          </p:stCondLst>
                                        </p:cTn>
                                        <p:tgtEl>
                                          <p:spTgt spid="321"/>
                                        </p:tgtEl>
                                        <p:attrNameLst>
                                          <p:attrName>style.visibility</p:attrName>
                                        </p:attrNameLst>
                                      </p:cBhvr>
                                      <p:to>
                                        <p:strVal val="visible"/>
                                      </p:to>
                                    </p:set>
                                  </p:childTnLst>
                                </p:cTn>
                              </p:par>
                              <p:par>
                                <p:cTn id="2596" presetID="10" presetClass="exit" presetSubtype="0" fill="hold" grpId="0" nodeType="withEffect">
                                  <p:stCondLst>
                                    <p:cond delay="0"/>
                                  </p:stCondLst>
                                  <p:childTnLst>
                                    <p:animEffect transition="out" filter="fade">
                                      <p:cBhvr>
                                        <p:cTn id="2597" dur="500"/>
                                        <p:tgtEl>
                                          <p:spTgt spid="329"/>
                                        </p:tgtEl>
                                      </p:cBhvr>
                                    </p:animEffect>
                                    <p:set>
                                      <p:cBhvr>
                                        <p:cTn id="2598"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7"/>
                  </p:tgtEl>
                </p:cond>
              </p:nextCondLst>
            </p:seq>
            <p:seq concurrent="1" nextAc="seek">
              <p:cTn id="2599" restart="whenNotActive" fill="hold" evtFilter="cancelBubble" nodeType="interactiveSeq">
                <p:stCondLst>
                  <p:cond evt="onClick" delay="0">
                    <p:tgtEl>
                      <p:spTgt spid="358"/>
                    </p:tgtEl>
                  </p:cond>
                </p:stCondLst>
                <p:endSync evt="end" delay="0">
                  <p:rtn val="all"/>
                </p:endSync>
                <p:childTnLst>
                  <p:par>
                    <p:cTn id="2600" fill="hold">
                      <p:stCondLst>
                        <p:cond delay="0"/>
                      </p:stCondLst>
                      <p:childTnLst>
                        <p:par>
                          <p:cTn id="2601" fill="hold">
                            <p:stCondLst>
                              <p:cond delay="0"/>
                            </p:stCondLst>
                            <p:childTnLst>
                              <p:par>
                                <p:cTn id="2602" presetID="1" presetClass="entr" presetSubtype="0" fill="hold" grpId="0" nodeType="clickEffect">
                                  <p:stCondLst>
                                    <p:cond delay="0"/>
                                  </p:stCondLst>
                                  <p:childTnLst>
                                    <p:set>
                                      <p:cBhvr>
                                        <p:cTn id="2603" dur="1" fill="hold">
                                          <p:stCondLst>
                                            <p:cond delay="0"/>
                                          </p:stCondLst>
                                        </p:cTn>
                                        <p:tgtEl>
                                          <p:spTgt spid="364"/>
                                        </p:tgtEl>
                                        <p:attrNameLst>
                                          <p:attrName>style.visibility</p:attrName>
                                        </p:attrNameLst>
                                      </p:cBhvr>
                                      <p:to>
                                        <p:strVal val="visible"/>
                                      </p:to>
                                    </p:set>
                                  </p:childTnLst>
                                </p:cTn>
                              </p:par>
                              <p:par>
                                <p:cTn id="2604" presetID="1" presetClass="entr" presetSubtype="0" fill="hold" grpId="0" nodeType="withEffect">
                                  <p:stCondLst>
                                    <p:cond delay="0"/>
                                  </p:stCondLst>
                                  <p:childTnLst>
                                    <p:set>
                                      <p:cBhvr>
                                        <p:cTn id="2605" dur="1" fill="hold">
                                          <p:stCondLst>
                                            <p:cond delay="0"/>
                                          </p:stCondLst>
                                        </p:cTn>
                                        <p:tgtEl>
                                          <p:spTgt spid="328"/>
                                        </p:tgtEl>
                                        <p:attrNameLst>
                                          <p:attrName>style.visibility</p:attrName>
                                        </p:attrNameLst>
                                      </p:cBhvr>
                                      <p:to>
                                        <p:strVal val="visible"/>
                                      </p:to>
                                    </p:set>
                                  </p:childTnLst>
                                </p:cTn>
                              </p:par>
                              <p:par>
                                <p:cTn id="2606" presetID="10" presetClass="exit" presetSubtype="0" fill="hold" grpId="1" nodeType="withEffect">
                                  <p:stCondLst>
                                    <p:cond delay="0"/>
                                  </p:stCondLst>
                                  <p:childTnLst>
                                    <p:animEffect transition="out" filter="fade">
                                      <p:cBhvr>
                                        <p:cTn id="2607" dur="500"/>
                                        <p:tgtEl>
                                          <p:spTgt spid="329"/>
                                        </p:tgtEl>
                                      </p:cBhvr>
                                    </p:animEffect>
                                    <p:set>
                                      <p:cBhvr>
                                        <p:cTn id="2608"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8"/>
                  </p:tgtEl>
                </p:cond>
              </p:nextCondLst>
            </p:seq>
            <p:seq concurrent="1" nextAc="seek">
              <p:cTn id="2609" restart="whenNotActive" fill="hold" evtFilter="cancelBubble" nodeType="interactiveSeq">
                <p:stCondLst>
                  <p:cond evt="onClick" delay="0">
                    <p:tgtEl>
                      <p:spTgt spid="359"/>
                    </p:tgtEl>
                  </p:cond>
                </p:stCondLst>
                <p:endSync evt="end" delay="0">
                  <p:rtn val="all"/>
                </p:endSync>
                <p:childTnLst>
                  <p:par>
                    <p:cTn id="2610" fill="hold">
                      <p:stCondLst>
                        <p:cond delay="0"/>
                      </p:stCondLst>
                      <p:childTnLst>
                        <p:par>
                          <p:cTn id="2611" fill="hold">
                            <p:stCondLst>
                              <p:cond delay="0"/>
                            </p:stCondLst>
                            <p:childTnLst>
                              <p:par>
                                <p:cTn id="2612" presetID="1" presetClass="entr" presetSubtype="0" fill="hold" grpId="1" nodeType="clickEffect">
                                  <p:stCondLst>
                                    <p:cond delay="0"/>
                                  </p:stCondLst>
                                  <p:childTnLst>
                                    <p:set>
                                      <p:cBhvr>
                                        <p:cTn id="2613" dur="1" fill="hold">
                                          <p:stCondLst>
                                            <p:cond delay="0"/>
                                          </p:stCondLst>
                                        </p:cTn>
                                        <p:tgtEl>
                                          <p:spTgt spid="365"/>
                                        </p:tgtEl>
                                        <p:attrNameLst>
                                          <p:attrName>style.visibility</p:attrName>
                                        </p:attrNameLst>
                                      </p:cBhvr>
                                      <p:to>
                                        <p:strVal val="visible"/>
                                      </p:to>
                                    </p:set>
                                  </p:childTnLst>
                                </p:cTn>
                              </p:par>
                              <p:par>
                                <p:cTn id="2614" presetID="1" presetClass="entr" presetSubtype="0" fill="hold" grpId="1" nodeType="withEffect">
                                  <p:stCondLst>
                                    <p:cond delay="0"/>
                                  </p:stCondLst>
                                  <p:childTnLst>
                                    <p:set>
                                      <p:cBhvr>
                                        <p:cTn id="2615" dur="1" fill="hold">
                                          <p:stCondLst>
                                            <p:cond delay="0"/>
                                          </p:stCondLst>
                                        </p:cTn>
                                        <p:tgtEl>
                                          <p:spTgt spid="321"/>
                                        </p:tgtEl>
                                        <p:attrNameLst>
                                          <p:attrName>style.visibility</p:attrName>
                                        </p:attrNameLst>
                                      </p:cBhvr>
                                      <p:to>
                                        <p:strVal val="visible"/>
                                      </p:to>
                                    </p:set>
                                  </p:childTnLst>
                                </p:cTn>
                              </p:par>
                              <p:par>
                                <p:cTn id="2616" presetID="10" presetClass="exit" presetSubtype="0" fill="hold" grpId="2" nodeType="withEffect">
                                  <p:stCondLst>
                                    <p:cond delay="0"/>
                                  </p:stCondLst>
                                  <p:childTnLst>
                                    <p:animEffect transition="out" filter="fade">
                                      <p:cBhvr>
                                        <p:cTn id="2617" dur="500"/>
                                        <p:tgtEl>
                                          <p:spTgt spid="329"/>
                                        </p:tgtEl>
                                      </p:cBhvr>
                                    </p:animEffect>
                                    <p:set>
                                      <p:cBhvr>
                                        <p:cTn id="2618"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59"/>
                  </p:tgtEl>
                </p:cond>
              </p:nextCondLst>
            </p:seq>
            <p:seq concurrent="1" nextAc="seek">
              <p:cTn id="2619" restart="whenNotActive" fill="hold" evtFilter="cancelBubble" nodeType="interactiveSeq">
                <p:stCondLst>
                  <p:cond evt="onClick" delay="0">
                    <p:tgtEl>
                      <p:spTgt spid="361"/>
                    </p:tgtEl>
                  </p:cond>
                </p:stCondLst>
                <p:endSync evt="end" delay="0">
                  <p:rtn val="all"/>
                </p:endSync>
                <p:childTnLst>
                  <p:par>
                    <p:cTn id="2620" fill="hold">
                      <p:stCondLst>
                        <p:cond delay="0"/>
                      </p:stCondLst>
                      <p:childTnLst>
                        <p:par>
                          <p:cTn id="2621" fill="hold">
                            <p:stCondLst>
                              <p:cond delay="0"/>
                            </p:stCondLst>
                            <p:childTnLst>
                              <p:par>
                                <p:cTn id="2622" presetID="1" presetClass="entr" presetSubtype="0" fill="hold" grpId="0" nodeType="clickEffect">
                                  <p:stCondLst>
                                    <p:cond delay="0"/>
                                  </p:stCondLst>
                                  <p:childTnLst>
                                    <p:set>
                                      <p:cBhvr>
                                        <p:cTn id="2623" dur="1" fill="hold">
                                          <p:stCondLst>
                                            <p:cond delay="0"/>
                                          </p:stCondLst>
                                        </p:cTn>
                                        <p:tgtEl>
                                          <p:spTgt spid="367"/>
                                        </p:tgtEl>
                                        <p:attrNameLst>
                                          <p:attrName>style.visibility</p:attrName>
                                        </p:attrNameLst>
                                      </p:cBhvr>
                                      <p:to>
                                        <p:strVal val="visible"/>
                                      </p:to>
                                    </p:set>
                                  </p:childTnLst>
                                </p:cTn>
                              </p:par>
                              <p:par>
                                <p:cTn id="2624" presetID="10" presetClass="exit" presetSubtype="0" fill="hold" grpId="3" nodeType="withEffect">
                                  <p:stCondLst>
                                    <p:cond delay="0"/>
                                  </p:stCondLst>
                                  <p:childTnLst>
                                    <p:animEffect transition="out" filter="fade">
                                      <p:cBhvr>
                                        <p:cTn id="2625" dur="500"/>
                                        <p:tgtEl>
                                          <p:spTgt spid="329"/>
                                        </p:tgtEl>
                                      </p:cBhvr>
                                    </p:animEffect>
                                    <p:set>
                                      <p:cBhvr>
                                        <p:cTn id="262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1"/>
                  </p:tgtEl>
                </p:cond>
              </p:nextCondLst>
            </p:seq>
            <p:seq concurrent="1" nextAc="seek">
              <p:cTn id="2627" restart="whenNotActive" fill="hold" evtFilter="cancelBubble" nodeType="interactiveSeq">
                <p:stCondLst>
                  <p:cond evt="onClick" delay="0">
                    <p:tgtEl>
                      <p:spTgt spid="362"/>
                    </p:tgtEl>
                  </p:cond>
                </p:stCondLst>
                <p:endSync evt="end" delay="0">
                  <p:rtn val="all"/>
                </p:endSync>
                <p:childTnLst>
                  <p:par>
                    <p:cTn id="2628" fill="hold">
                      <p:stCondLst>
                        <p:cond delay="0"/>
                      </p:stCondLst>
                      <p:childTnLst>
                        <p:par>
                          <p:cTn id="2629" fill="hold">
                            <p:stCondLst>
                              <p:cond delay="0"/>
                            </p:stCondLst>
                            <p:childTnLst>
                              <p:par>
                                <p:cTn id="2630" presetID="1" presetClass="entr" presetSubtype="0" fill="hold" grpId="0" nodeType="clickEffect">
                                  <p:stCondLst>
                                    <p:cond delay="0"/>
                                  </p:stCondLst>
                                  <p:childTnLst>
                                    <p:set>
                                      <p:cBhvr>
                                        <p:cTn id="2631" dur="1" fill="hold">
                                          <p:stCondLst>
                                            <p:cond delay="0"/>
                                          </p:stCondLst>
                                        </p:cTn>
                                        <p:tgtEl>
                                          <p:spTgt spid="368"/>
                                        </p:tgtEl>
                                        <p:attrNameLst>
                                          <p:attrName>style.visibility</p:attrName>
                                        </p:attrNameLst>
                                      </p:cBhvr>
                                      <p:to>
                                        <p:strVal val="visible"/>
                                      </p:to>
                                    </p:set>
                                  </p:childTnLst>
                                </p:cTn>
                              </p:par>
                              <p:par>
                                <p:cTn id="2632" presetID="1" presetClass="entr" presetSubtype="0" fill="hold" grpId="4" nodeType="withEffect">
                                  <p:stCondLst>
                                    <p:cond delay="0"/>
                                  </p:stCondLst>
                                  <p:childTnLst>
                                    <p:set>
                                      <p:cBhvr>
                                        <p:cTn id="2633" dur="1" fill="hold">
                                          <p:stCondLst>
                                            <p:cond delay="0"/>
                                          </p:stCondLst>
                                        </p:cTn>
                                        <p:tgtEl>
                                          <p:spTgt spid="321"/>
                                        </p:tgtEl>
                                        <p:attrNameLst>
                                          <p:attrName>style.visibility</p:attrName>
                                        </p:attrNameLst>
                                      </p:cBhvr>
                                      <p:to>
                                        <p:strVal val="visible"/>
                                      </p:to>
                                    </p:set>
                                  </p:childTnLst>
                                </p:cTn>
                              </p:par>
                              <p:par>
                                <p:cTn id="2634" presetID="10" presetClass="exit" presetSubtype="0" fill="hold" grpId="4" nodeType="withEffect">
                                  <p:stCondLst>
                                    <p:cond delay="0"/>
                                  </p:stCondLst>
                                  <p:childTnLst>
                                    <p:animEffect transition="out" filter="fade">
                                      <p:cBhvr>
                                        <p:cTn id="2635" dur="500"/>
                                        <p:tgtEl>
                                          <p:spTgt spid="329"/>
                                        </p:tgtEl>
                                      </p:cBhvr>
                                    </p:animEffect>
                                    <p:set>
                                      <p:cBhvr>
                                        <p:cTn id="2636"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2"/>
                  </p:tgtEl>
                </p:cond>
              </p:nextCondLst>
            </p:seq>
            <p:seq concurrent="1" nextAc="seek">
              <p:cTn id="2637" restart="whenNotActive" fill="hold" evtFilter="cancelBubble" nodeType="interactiveSeq">
                <p:stCondLst>
                  <p:cond evt="onClick" delay="0">
                    <p:tgtEl>
                      <p:spTgt spid="360"/>
                    </p:tgtEl>
                  </p:cond>
                </p:stCondLst>
                <p:endSync evt="end" delay="0">
                  <p:rtn val="all"/>
                </p:endSync>
                <p:childTnLst>
                  <p:par>
                    <p:cTn id="2638" fill="hold">
                      <p:stCondLst>
                        <p:cond delay="0"/>
                      </p:stCondLst>
                      <p:childTnLst>
                        <p:par>
                          <p:cTn id="2639" fill="hold">
                            <p:stCondLst>
                              <p:cond delay="0"/>
                            </p:stCondLst>
                            <p:childTnLst>
                              <p:par>
                                <p:cTn id="2640" presetID="1" presetClass="entr" presetSubtype="0" fill="hold" grpId="0" nodeType="clickEffect">
                                  <p:stCondLst>
                                    <p:cond delay="0"/>
                                  </p:stCondLst>
                                  <p:childTnLst>
                                    <p:set>
                                      <p:cBhvr>
                                        <p:cTn id="2641" dur="1" fill="hold">
                                          <p:stCondLst>
                                            <p:cond delay="0"/>
                                          </p:stCondLst>
                                        </p:cTn>
                                        <p:tgtEl>
                                          <p:spTgt spid="366"/>
                                        </p:tgtEl>
                                        <p:attrNameLst>
                                          <p:attrName>style.visibility</p:attrName>
                                        </p:attrNameLst>
                                      </p:cBhvr>
                                      <p:to>
                                        <p:strVal val="visible"/>
                                      </p:to>
                                    </p:set>
                                  </p:childTnLst>
                                </p:cTn>
                              </p:par>
                              <p:par>
                                <p:cTn id="2642" presetID="10" presetClass="exit" presetSubtype="0" fill="hold" grpId="5" nodeType="withEffect">
                                  <p:stCondLst>
                                    <p:cond delay="0"/>
                                  </p:stCondLst>
                                  <p:childTnLst>
                                    <p:animEffect transition="out" filter="fade">
                                      <p:cBhvr>
                                        <p:cTn id="2643" dur="500"/>
                                        <p:tgtEl>
                                          <p:spTgt spid="329"/>
                                        </p:tgtEl>
                                      </p:cBhvr>
                                    </p:animEffect>
                                    <p:set>
                                      <p:cBhvr>
                                        <p:cTn id="2644" dur="1" fill="hold">
                                          <p:stCondLst>
                                            <p:cond delay="499"/>
                                          </p:stCondLst>
                                        </p:cTn>
                                        <p:tgtEl>
                                          <p:spTgt spid="329"/>
                                        </p:tgtEl>
                                        <p:attrNameLst>
                                          <p:attrName>style.visibility</p:attrName>
                                        </p:attrNameLst>
                                      </p:cBhvr>
                                      <p:to>
                                        <p:strVal val="hidden"/>
                                      </p:to>
                                    </p:set>
                                  </p:childTnLst>
                                </p:cTn>
                              </p:par>
                            </p:childTnLst>
                          </p:cTn>
                        </p:par>
                      </p:childTnLst>
                    </p:cTn>
                  </p:par>
                </p:childTnLst>
              </p:cTn>
              <p:nextCondLst>
                <p:cond evt="onClick" delay="0">
                  <p:tgtEl>
                    <p:spTgt spid="360"/>
                  </p:tgtEl>
                </p:cond>
              </p:nextCondLst>
            </p:seq>
            <p:seq concurrent="1" nextAc="seek">
              <p:cTn id="2645" restart="whenNotActive" fill="hold" evtFilter="cancelBubble" nodeType="interactiveSeq">
                <p:stCondLst>
                  <p:cond evt="onClick" delay="0">
                    <p:tgtEl>
                      <p:spTgt spid="368"/>
                    </p:tgtEl>
                  </p:cond>
                </p:stCondLst>
                <p:endSync evt="end" delay="0">
                  <p:rtn val="all"/>
                </p:endSync>
                <p:childTnLst>
                  <p:par>
                    <p:cTn id="2646" fill="hold">
                      <p:stCondLst>
                        <p:cond delay="0"/>
                      </p:stCondLst>
                      <p:childTnLst>
                        <p:par>
                          <p:cTn id="2647" fill="hold">
                            <p:stCondLst>
                              <p:cond delay="0"/>
                            </p:stCondLst>
                            <p:childTnLst>
                              <p:par>
                                <p:cTn id="2648" presetID="1" presetClass="exit" presetSubtype="0" fill="hold" grpId="1" nodeType="clickEffect">
                                  <p:stCondLst>
                                    <p:cond delay="0"/>
                                  </p:stCondLst>
                                  <p:childTnLst>
                                    <p:set>
                                      <p:cBhvr>
                                        <p:cTn id="2649" dur="1" fill="hold">
                                          <p:stCondLst>
                                            <p:cond delay="0"/>
                                          </p:stCondLst>
                                        </p:cTn>
                                        <p:tgtEl>
                                          <p:spTgt spid="368"/>
                                        </p:tgtEl>
                                        <p:attrNameLst>
                                          <p:attrName>style.visibility</p:attrName>
                                        </p:attrNameLst>
                                      </p:cBhvr>
                                      <p:to>
                                        <p:strVal val="hidden"/>
                                      </p:to>
                                    </p:set>
                                  </p:childTnLst>
                                </p:cTn>
                              </p:par>
                              <p:par>
                                <p:cTn id="2650" presetID="1" presetClass="exit" presetSubtype="0" fill="hold" grpId="2" nodeType="withEffect">
                                  <p:stCondLst>
                                    <p:cond delay="0"/>
                                  </p:stCondLst>
                                  <p:childTnLst>
                                    <p:set>
                                      <p:cBhvr>
                                        <p:cTn id="2651" dur="1" fill="hold">
                                          <p:stCondLst>
                                            <p:cond delay="0"/>
                                          </p:stCondLst>
                                        </p:cTn>
                                        <p:tgtEl>
                                          <p:spTgt spid="321"/>
                                        </p:tgtEl>
                                        <p:attrNameLst>
                                          <p:attrName>style.visibility</p:attrName>
                                        </p:attrNameLst>
                                      </p:cBhvr>
                                      <p:to>
                                        <p:strVal val="hidden"/>
                                      </p:to>
                                    </p:set>
                                  </p:childTnLst>
                                </p:cTn>
                              </p:par>
                              <p:par>
                                <p:cTn id="2652" presetID="10" presetClass="entr" presetSubtype="0" fill="hold" grpId="6" nodeType="withEffect">
                                  <p:stCondLst>
                                    <p:cond delay="0"/>
                                  </p:stCondLst>
                                  <p:childTnLst>
                                    <p:set>
                                      <p:cBhvr>
                                        <p:cTn id="2653" dur="1" fill="hold">
                                          <p:stCondLst>
                                            <p:cond delay="0"/>
                                          </p:stCondLst>
                                        </p:cTn>
                                        <p:tgtEl>
                                          <p:spTgt spid="329"/>
                                        </p:tgtEl>
                                        <p:attrNameLst>
                                          <p:attrName>style.visibility</p:attrName>
                                        </p:attrNameLst>
                                      </p:cBhvr>
                                      <p:to>
                                        <p:strVal val="visible"/>
                                      </p:to>
                                    </p:set>
                                    <p:animEffect transition="in" filter="fade">
                                      <p:cBhvr>
                                        <p:cTn id="2654" dur="500"/>
                                        <p:tgtEl>
                                          <p:spTgt spid="329"/>
                                        </p:tgtEl>
                                      </p:cBhvr>
                                    </p:animEffect>
                                  </p:childTnLst>
                                </p:cTn>
                              </p:par>
                            </p:childTnLst>
                          </p:cTn>
                        </p:par>
                      </p:childTnLst>
                    </p:cTn>
                  </p:par>
                </p:childTnLst>
              </p:cTn>
              <p:nextCondLst>
                <p:cond evt="onClick" delay="0">
                  <p:tgtEl>
                    <p:spTgt spid="368"/>
                  </p:tgtEl>
                </p:cond>
              </p:nextCondLst>
            </p:seq>
            <p:seq concurrent="1" nextAc="seek">
              <p:cTn id="2655" restart="whenNotActive" fill="hold" evtFilter="cancelBubble" nodeType="interactiveSeq">
                <p:stCondLst>
                  <p:cond evt="onClick" delay="0">
                    <p:tgtEl>
                      <p:spTgt spid="363"/>
                    </p:tgtEl>
                  </p:cond>
                </p:stCondLst>
                <p:endSync evt="end" delay="0">
                  <p:rtn val="all"/>
                </p:endSync>
                <p:childTnLst>
                  <p:par>
                    <p:cTn id="2656" fill="hold">
                      <p:stCondLst>
                        <p:cond delay="0"/>
                      </p:stCondLst>
                      <p:childTnLst>
                        <p:par>
                          <p:cTn id="2657" fill="hold">
                            <p:stCondLst>
                              <p:cond delay="0"/>
                            </p:stCondLst>
                            <p:childTnLst>
                              <p:par>
                                <p:cTn id="2658" presetID="1" presetClass="exit" presetSubtype="0" fill="hold" grpId="1" nodeType="clickEffect">
                                  <p:stCondLst>
                                    <p:cond delay="0"/>
                                  </p:stCondLst>
                                  <p:childTnLst>
                                    <p:set>
                                      <p:cBhvr>
                                        <p:cTn id="2659" dur="1" fill="hold">
                                          <p:stCondLst>
                                            <p:cond delay="0"/>
                                          </p:stCondLst>
                                        </p:cTn>
                                        <p:tgtEl>
                                          <p:spTgt spid="363"/>
                                        </p:tgtEl>
                                        <p:attrNameLst>
                                          <p:attrName>style.visibility</p:attrName>
                                        </p:attrNameLst>
                                      </p:cBhvr>
                                      <p:to>
                                        <p:strVal val="hidden"/>
                                      </p:to>
                                    </p:set>
                                  </p:childTnLst>
                                </p:cTn>
                              </p:par>
                              <p:par>
                                <p:cTn id="2660" presetID="1" presetClass="exit" presetSubtype="0" fill="hold" grpId="3" nodeType="withEffect">
                                  <p:stCondLst>
                                    <p:cond delay="0"/>
                                  </p:stCondLst>
                                  <p:childTnLst>
                                    <p:set>
                                      <p:cBhvr>
                                        <p:cTn id="2661" dur="1" fill="hold">
                                          <p:stCondLst>
                                            <p:cond delay="0"/>
                                          </p:stCondLst>
                                        </p:cTn>
                                        <p:tgtEl>
                                          <p:spTgt spid="321"/>
                                        </p:tgtEl>
                                        <p:attrNameLst>
                                          <p:attrName>style.visibility</p:attrName>
                                        </p:attrNameLst>
                                      </p:cBhvr>
                                      <p:to>
                                        <p:strVal val="hidden"/>
                                      </p:to>
                                    </p:set>
                                  </p:childTnLst>
                                </p:cTn>
                              </p:par>
                              <p:par>
                                <p:cTn id="2662" presetID="10" presetClass="entr" presetSubtype="0" fill="hold" grpId="7" nodeType="withEffect">
                                  <p:stCondLst>
                                    <p:cond delay="0"/>
                                  </p:stCondLst>
                                  <p:childTnLst>
                                    <p:set>
                                      <p:cBhvr>
                                        <p:cTn id="2663" dur="1" fill="hold">
                                          <p:stCondLst>
                                            <p:cond delay="0"/>
                                          </p:stCondLst>
                                        </p:cTn>
                                        <p:tgtEl>
                                          <p:spTgt spid="329"/>
                                        </p:tgtEl>
                                        <p:attrNameLst>
                                          <p:attrName>style.visibility</p:attrName>
                                        </p:attrNameLst>
                                      </p:cBhvr>
                                      <p:to>
                                        <p:strVal val="visible"/>
                                      </p:to>
                                    </p:set>
                                    <p:animEffect transition="in" filter="fade">
                                      <p:cBhvr>
                                        <p:cTn id="2664" dur="500"/>
                                        <p:tgtEl>
                                          <p:spTgt spid="329"/>
                                        </p:tgtEl>
                                      </p:cBhvr>
                                    </p:animEffect>
                                  </p:childTnLst>
                                </p:cTn>
                              </p:par>
                            </p:childTnLst>
                          </p:cTn>
                        </p:par>
                      </p:childTnLst>
                    </p:cTn>
                  </p:par>
                </p:childTnLst>
              </p:cTn>
              <p:nextCondLst>
                <p:cond evt="onClick" delay="0">
                  <p:tgtEl>
                    <p:spTgt spid="363"/>
                  </p:tgtEl>
                </p:cond>
              </p:nextCondLst>
            </p:seq>
            <p:seq concurrent="1" nextAc="seek">
              <p:cTn id="2665" restart="whenNotActive" fill="hold" evtFilter="cancelBubble" nodeType="interactiveSeq">
                <p:stCondLst>
                  <p:cond evt="onClick" delay="0">
                    <p:tgtEl>
                      <p:spTgt spid="364"/>
                    </p:tgtEl>
                  </p:cond>
                </p:stCondLst>
                <p:endSync evt="end" delay="0">
                  <p:rtn val="all"/>
                </p:endSync>
                <p:childTnLst>
                  <p:par>
                    <p:cTn id="2666" fill="hold">
                      <p:stCondLst>
                        <p:cond delay="0"/>
                      </p:stCondLst>
                      <p:childTnLst>
                        <p:par>
                          <p:cTn id="2667" fill="hold">
                            <p:stCondLst>
                              <p:cond delay="0"/>
                            </p:stCondLst>
                            <p:childTnLst>
                              <p:par>
                                <p:cTn id="2668" presetID="1" presetClass="exit" presetSubtype="0" fill="hold" grpId="1" nodeType="clickEffect">
                                  <p:stCondLst>
                                    <p:cond delay="0"/>
                                  </p:stCondLst>
                                  <p:childTnLst>
                                    <p:set>
                                      <p:cBhvr>
                                        <p:cTn id="2669" dur="1" fill="hold">
                                          <p:stCondLst>
                                            <p:cond delay="0"/>
                                          </p:stCondLst>
                                        </p:cTn>
                                        <p:tgtEl>
                                          <p:spTgt spid="364"/>
                                        </p:tgtEl>
                                        <p:attrNameLst>
                                          <p:attrName>style.visibility</p:attrName>
                                        </p:attrNameLst>
                                      </p:cBhvr>
                                      <p:to>
                                        <p:strVal val="hidden"/>
                                      </p:to>
                                    </p:set>
                                  </p:childTnLst>
                                </p:cTn>
                              </p:par>
                              <p:par>
                                <p:cTn id="2670" presetID="1" presetClass="exit" presetSubtype="0" fill="hold" grpId="1" nodeType="withEffect">
                                  <p:stCondLst>
                                    <p:cond delay="0"/>
                                  </p:stCondLst>
                                  <p:childTnLst>
                                    <p:set>
                                      <p:cBhvr>
                                        <p:cTn id="2671" dur="1" fill="hold">
                                          <p:stCondLst>
                                            <p:cond delay="0"/>
                                          </p:stCondLst>
                                        </p:cTn>
                                        <p:tgtEl>
                                          <p:spTgt spid="328"/>
                                        </p:tgtEl>
                                        <p:attrNameLst>
                                          <p:attrName>style.visibility</p:attrName>
                                        </p:attrNameLst>
                                      </p:cBhvr>
                                      <p:to>
                                        <p:strVal val="hidden"/>
                                      </p:to>
                                    </p:set>
                                  </p:childTnLst>
                                </p:cTn>
                              </p:par>
                              <p:par>
                                <p:cTn id="2672" presetID="10" presetClass="entr" presetSubtype="0" fill="hold" grpId="8" nodeType="withEffect">
                                  <p:stCondLst>
                                    <p:cond delay="0"/>
                                  </p:stCondLst>
                                  <p:childTnLst>
                                    <p:set>
                                      <p:cBhvr>
                                        <p:cTn id="2673" dur="1" fill="hold">
                                          <p:stCondLst>
                                            <p:cond delay="0"/>
                                          </p:stCondLst>
                                        </p:cTn>
                                        <p:tgtEl>
                                          <p:spTgt spid="329"/>
                                        </p:tgtEl>
                                        <p:attrNameLst>
                                          <p:attrName>style.visibility</p:attrName>
                                        </p:attrNameLst>
                                      </p:cBhvr>
                                      <p:to>
                                        <p:strVal val="visible"/>
                                      </p:to>
                                    </p:set>
                                    <p:animEffect transition="in" filter="fade">
                                      <p:cBhvr>
                                        <p:cTn id="2674" dur="500"/>
                                        <p:tgtEl>
                                          <p:spTgt spid="329"/>
                                        </p:tgtEl>
                                      </p:cBhvr>
                                    </p:animEffect>
                                  </p:childTnLst>
                                </p:cTn>
                              </p:par>
                            </p:childTnLst>
                          </p:cTn>
                        </p:par>
                      </p:childTnLst>
                    </p:cTn>
                  </p:par>
                </p:childTnLst>
              </p:cTn>
              <p:nextCondLst>
                <p:cond evt="onClick" delay="0">
                  <p:tgtEl>
                    <p:spTgt spid="364"/>
                  </p:tgtEl>
                </p:cond>
              </p:nextCondLst>
            </p:seq>
            <p:seq concurrent="1" nextAc="seek">
              <p:cTn id="2675" restart="whenNotActive" fill="hold" evtFilter="cancelBubble" nodeType="interactiveSeq">
                <p:stCondLst>
                  <p:cond evt="onClick" delay="0">
                    <p:tgtEl>
                      <p:spTgt spid="365"/>
                    </p:tgtEl>
                  </p:cond>
                </p:stCondLst>
                <p:endSync evt="end" delay="0">
                  <p:rtn val="all"/>
                </p:endSync>
                <p:childTnLst>
                  <p:par>
                    <p:cTn id="2676" fill="hold">
                      <p:stCondLst>
                        <p:cond delay="0"/>
                      </p:stCondLst>
                      <p:childTnLst>
                        <p:par>
                          <p:cTn id="2677" fill="hold">
                            <p:stCondLst>
                              <p:cond delay="0"/>
                            </p:stCondLst>
                            <p:childTnLst>
                              <p:par>
                                <p:cTn id="2678" presetID="1" presetClass="exit" presetSubtype="0" fill="hold" grpId="0" nodeType="clickEffect">
                                  <p:stCondLst>
                                    <p:cond delay="0"/>
                                  </p:stCondLst>
                                  <p:childTnLst>
                                    <p:set>
                                      <p:cBhvr>
                                        <p:cTn id="2679" dur="1" fill="hold">
                                          <p:stCondLst>
                                            <p:cond delay="0"/>
                                          </p:stCondLst>
                                        </p:cTn>
                                        <p:tgtEl>
                                          <p:spTgt spid="365"/>
                                        </p:tgtEl>
                                        <p:attrNameLst>
                                          <p:attrName>style.visibility</p:attrName>
                                        </p:attrNameLst>
                                      </p:cBhvr>
                                      <p:to>
                                        <p:strVal val="hidden"/>
                                      </p:to>
                                    </p:set>
                                  </p:childTnLst>
                                </p:cTn>
                              </p:par>
                              <p:par>
                                <p:cTn id="2680" presetID="1" presetClass="exit" presetSubtype="0" fill="hold" grpId="5" nodeType="withEffect">
                                  <p:stCondLst>
                                    <p:cond delay="0"/>
                                  </p:stCondLst>
                                  <p:childTnLst>
                                    <p:set>
                                      <p:cBhvr>
                                        <p:cTn id="2681" dur="1" fill="hold">
                                          <p:stCondLst>
                                            <p:cond delay="0"/>
                                          </p:stCondLst>
                                        </p:cTn>
                                        <p:tgtEl>
                                          <p:spTgt spid="321"/>
                                        </p:tgtEl>
                                        <p:attrNameLst>
                                          <p:attrName>style.visibility</p:attrName>
                                        </p:attrNameLst>
                                      </p:cBhvr>
                                      <p:to>
                                        <p:strVal val="hidden"/>
                                      </p:to>
                                    </p:set>
                                  </p:childTnLst>
                                </p:cTn>
                              </p:par>
                              <p:par>
                                <p:cTn id="2682" presetID="10" presetClass="entr" presetSubtype="0" fill="hold" grpId="9" nodeType="withEffect">
                                  <p:stCondLst>
                                    <p:cond delay="0"/>
                                  </p:stCondLst>
                                  <p:childTnLst>
                                    <p:set>
                                      <p:cBhvr>
                                        <p:cTn id="2683" dur="1" fill="hold">
                                          <p:stCondLst>
                                            <p:cond delay="0"/>
                                          </p:stCondLst>
                                        </p:cTn>
                                        <p:tgtEl>
                                          <p:spTgt spid="329"/>
                                        </p:tgtEl>
                                        <p:attrNameLst>
                                          <p:attrName>style.visibility</p:attrName>
                                        </p:attrNameLst>
                                      </p:cBhvr>
                                      <p:to>
                                        <p:strVal val="visible"/>
                                      </p:to>
                                    </p:set>
                                    <p:animEffect transition="in" filter="fade">
                                      <p:cBhvr>
                                        <p:cTn id="2684" dur="500"/>
                                        <p:tgtEl>
                                          <p:spTgt spid="329"/>
                                        </p:tgtEl>
                                      </p:cBhvr>
                                    </p:animEffect>
                                  </p:childTnLst>
                                </p:cTn>
                              </p:par>
                            </p:childTnLst>
                          </p:cTn>
                        </p:par>
                      </p:childTnLst>
                    </p:cTn>
                  </p:par>
                </p:childTnLst>
              </p:cTn>
              <p:nextCondLst>
                <p:cond evt="onClick" delay="0">
                  <p:tgtEl>
                    <p:spTgt spid="365"/>
                  </p:tgtEl>
                </p:cond>
              </p:nextCondLst>
            </p:seq>
            <p:seq concurrent="1" nextAc="seek">
              <p:cTn id="2685" restart="whenNotActive" fill="hold" evtFilter="cancelBubble" nodeType="interactiveSeq">
                <p:stCondLst>
                  <p:cond evt="onClick" delay="0">
                    <p:tgtEl>
                      <p:spTgt spid="366"/>
                    </p:tgtEl>
                  </p:cond>
                </p:stCondLst>
                <p:endSync evt="end" delay="0">
                  <p:rtn val="all"/>
                </p:endSync>
                <p:childTnLst>
                  <p:par>
                    <p:cTn id="2686" fill="hold">
                      <p:stCondLst>
                        <p:cond delay="0"/>
                      </p:stCondLst>
                      <p:childTnLst>
                        <p:par>
                          <p:cTn id="2687" fill="hold">
                            <p:stCondLst>
                              <p:cond delay="0"/>
                            </p:stCondLst>
                            <p:childTnLst>
                              <p:par>
                                <p:cTn id="2688" presetID="1" presetClass="exit" presetSubtype="0" fill="hold" grpId="1" nodeType="clickEffect">
                                  <p:stCondLst>
                                    <p:cond delay="0"/>
                                  </p:stCondLst>
                                  <p:childTnLst>
                                    <p:set>
                                      <p:cBhvr>
                                        <p:cTn id="2689" dur="1" fill="hold">
                                          <p:stCondLst>
                                            <p:cond delay="0"/>
                                          </p:stCondLst>
                                        </p:cTn>
                                        <p:tgtEl>
                                          <p:spTgt spid="366"/>
                                        </p:tgtEl>
                                        <p:attrNameLst>
                                          <p:attrName>style.visibility</p:attrName>
                                        </p:attrNameLst>
                                      </p:cBhvr>
                                      <p:to>
                                        <p:strVal val="hidden"/>
                                      </p:to>
                                    </p:set>
                                  </p:childTnLst>
                                </p:cTn>
                              </p:par>
                              <p:par>
                                <p:cTn id="2690" presetID="10" presetClass="entr" presetSubtype="0" fill="hold" grpId="10" nodeType="withEffect">
                                  <p:stCondLst>
                                    <p:cond delay="0"/>
                                  </p:stCondLst>
                                  <p:childTnLst>
                                    <p:set>
                                      <p:cBhvr>
                                        <p:cTn id="2691" dur="1" fill="hold">
                                          <p:stCondLst>
                                            <p:cond delay="0"/>
                                          </p:stCondLst>
                                        </p:cTn>
                                        <p:tgtEl>
                                          <p:spTgt spid="329"/>
                                        </p:tgtEl>
                                        <p:attrNameLst>
                                          <p:attrName>style.visibility</p:attrName>
                                        </p:attrNameLst>
                                      </p:cBhvr>
                                      <p:to>
                                        <p:strVal val="visible"/>
                                      </p:to>
                                    </p:set>
                                    <p:animEffect transition="in" filter="fade">
                                      <p:cBhvr>
                                        <p:cTn id="2692" dur="500"/>
                                        <p:tgtEl>
                                          <p:spTgt spid="329"/>
                                        </p:tgtEl>
                                      </p:cBhvr>
                                    </p:animEffect>
                                  </p:childTnLst>
                                </p:cTn>
                              </p:par>
                            </p:childTnLst>
                          </p:cTn>
                        </p:par>
                      </p:childTnLst>
                    </p:cTn>
                  </p:par>
                </p:childTnLst>
              </p:cTn>
              <p:nextCondLst>
                <p:cond evt="onClick" delay="0">
                  <p:tgtEl>
                    <p:spTgt spid="366"/>
                  </p:tgtEl>
                </p:cond>
              </p:nextCondLst>
            </p:seq>
            <p:seq concurrent="1" nextAc="seek">
              <p:cTn id="2693" restart="whenNotActive" fill="hold" evtFilter="cancelBubble" nodeType="interactiveSeq">
                <p:stCondLst>
                  <p:cond evt="onClick" delay="0">
                    <p:tgtEl>
                      <p:spTgt spid="367"/>
                    </p:tgtEl>
                  </p:cond>
                </p:stCondLst>
                <p:endSync evt="end" delay="0">
                  <p:rtn val="all"/>
                </p:endSync>
                <p:childTnLst>
                  <p:par>
                    <p:cTn id="2694" fill="hold">
                      <p:stCondLst>
                        <p:cond delay="0"/>
                      </p:stCondLst>
                      <p:childTnLst>
                        <p:par>
                          <p:cTn id="2695" fill="hold">
                            <p:stCondLst>
                              <p:cond delay="0"/>
                            </p:stCondLst>
                            <p:childTnLst>
                              <p:par>
                                <p:cTn id="2696" presetID="1" presetClass="exit" presetSubtype="0" fill="hold" grpId="1" nodeType="clickEffect">
                                  <p:stCondLst>
                                    <p:cond delay="0"/>
                                  </p:stCondLst>
                                  <p:childTnLst>
                                    <p:set>
                                      <p:cBhvr>
                                        <p:cTn id="2697" dur="1" fill="hold">
                                          <p:stCondLst>
                                            <p:cond delay="0"/>
                                          </p:stCondLst>
                                        </p:cTn>
                                        <p:tgtEl>
                                          <p:spTgt spid="367"/>
                                        </p:tgtEl>
                                        <p:attrNameLst>
                                          <p:attrName>style.visibility</p:attrName>
                                        </p:attrNameLst>
                                      </p:cBhvr>
                                      <p:to>
                                        <p:strVal val="hidden"/>
                                      </p:to>
                                    </p:set>
                                  </p:childTnLst>
                                </p:cTn>
                              </p:par>
                              <p:par>
                                <p:cTn id="2698" presetID="10" presetClass="entr" presetSubtype="0" fill="hold" grpId="11" nodeType="withEffect">
                                  <p:stCondLst>
                                    <p:cond delay="0"/>
                                  </p:stCondLst>
                                  <p:childTnLst>
                                    <p:set>
                                      <p:cBhvr>
                                        <p:cTn id="2699" dur="1" fill="hold">
                                          <p:stCondLst>
                                            <p:cond delay="0"/>
                                          </p:stCondLst>
                                        </p:cTn>
                                        <p:tgtEl>
                                          <p:spTgt spid="329"/>
                                        </p:tgtEl>
                                        <p:attrNameLst>
                                          <p:attrName>style.visibility</p:attrName>
                                        </p:attrNameLst>
                                      </p:cBhvr>
                                      <p:to>
                                        <p:strVal val="visible"/>
                                      </p:to>
                                    </p:set>
                                    <p:animEffect transition="in" filter="fade">
                                      <p:cBhvr>
                                        <p:cTn id="2700" dur="500"/>
                                        <p:tgtEl>
                                          <p:spTgt spid="329"/>
                                        </p:tgtEl>
                                      </p:cBhvr>
                                    </p:animEffect>
                                  </p:childTnLst>
                                </p:cTn>
                              </p:par>
                            </p:childTnLst>
                          </p:cTn>
                        </p:par>
                      </p:childTnLst>
                    </p:cTn>
                  </p:par>
                </p:childTnLst>
              </p:cTn>
              <p:nextCondLst>
                <p:cond evt="onClick" delay="0">
                  <p:tgtEl>
                    <p:spTgt spid="367"/>
                  </p:tgtEl>
                </p:cond>
              </p:nextCondLst>
            </p:seq>
            <p:seq concurrent="1" nextAc="seek">
              <p:cTn id="2701" restart="whenNotActive" fill="hold" evtFilter="cancelBubble" nodeType="interactiveSeq">
                <p:stCondLst>
                  <p:cond evt="onClick" delay="0">
                    <p:tgtEl>
                      <p:spTgt spid="369"/>
                    </p:tgtEl>
                  </p:cond>
                </p:stCondLst>
                <p:endSync evt="end" delay="0">
                  <p:rtn val="all"/>
                </p:endSync>
                <p:childTnLst>
                  <p:par>
                    <p:cTn id="2702" fill="hold">
                      <p:stCondLst>
                        <p:cond delay="0"/>
                      </p:stCondLst>
                      <p:childTnLst>
                        <p:par>
                          <p:cTn id="2703" fill="hold">
                            <p:stCondLst>
                              <p:cond delay="0"/>
                            </p:stCondLst>
                            <p:childTnLst>
                              <p:par>
                                <p:cTn id="2704" presetID="1" presetClass="entr" presetSubtype="0" fill="hold" grpId="0" nodeType="clickEffect">
                                  <p:stCondLst>
                                    <p:cond delay="0"/>
                                  </p:stCondLst>
                                  <p:childTnLst>
                                    <p:set>
                                      <p:cBhvr>
                                        <p:cTn id="2705" dur="1" fill="hold">
                                          <p:stCondLst>
                                            <p:cond delay="0"/>
                                          </p:stCondLst>
                                        </p:cTn>
                                        <p:tgtEl>
                                          <p:spTgt spid="375"/>
                                        </p:tgtEl>
                                        <p:attrNameLst>
                                          <p:attrName>style.visibility</p:attrName>
                                        </p:attrNameLst>
                                      </p:cBhvr>
                                      <p:to>
                                        <p:strVal val="visible"/>
                                      </p:to>
                                    </p:set>
                                  </p:childTnLst>
                                </p:cTn>
                              </p:par>
                              <p:par>
                                <p:cTn id="2706" presetID="1" presetClass="entr" presetSubtype="0" fill="hold" grpId="0" nodeType="withEffect">
                                  <p:stCondLst>
                                    <p:cond delay="0"/>
                                  </p:stCondLst>
                                  <p:childTnLst>
                                    <p:set>
                                      <p:cBhvr>
                                        <p:cTn id="2707" dur="1" fill="hold">
                                          <p:stCondLst>
                                            <p:cond delay="0"/>
                                          </p:stCondLst>
                                        </p:cTn>
                                        <p:tgtEl>
                                          <p:spTgt spid="386"/>
                                        </p:tgtEl>
                                        <p:attrNameLst>
                                          <p:attrName>style.visibility</p:attrName>
                                        </p:attrNameLst>
                                      </p:cBhvr>
                                      <p:to>
                                        <p:strVal val="visible"/>
                                      </p:to>
                                    </p:set>
                                  </p:childTnLst>
                                </p:cTn>
                              </p:par>
                              <p:par>
                                <p:cTn id="2708" presetID="10" presetClass="exit" presetSubtype="0" fill="hold" grpId="5" nodeType="withEffect">
                                  <p:stCondLst>
                                    <p:cond delay="0"/>
                                  </p:stCondLst>
                                  <p:childTnLst>
                                    <p:animEffect transition="out" filter="fade">
                                      <p:cBhvr>
                                        <p:cTn id="2709" dur="500"/>
                                        <p:tgtEl>
                                          <p:spTgt spid="391"/>
                                        </p:tgtEl>
                                      </p:cBhvr>
                                    </p:animEffect>
                                    <p:set>
                                      <p:cBhvr>
                                        <p:cTn id="2710"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69"/>
                  </p:tgtEl>
                </p:cond>
              </p:nextCondLst>
            </p:seq>
            <p:seq concurrent="1" nextAc="seek">
              <p:cTn id="2711" restart="whenNotActive" fill="hold" evtFilter="cancelBubble" nodeType="interactiveSeq">
                <p:stCondLst>
                  <p:cond evt="onClick" delay="0">
                    <p:tgtEl>
                      <p:spTgt spid="370"/>
                    </p:tgtEl>
                  </p:cond>
                </p:stCondLst>
                <p:endSync evt="end" delay="0">
                  <p:rtn val="all"/>
                </p:endSync>
                <p:childTnLst>
                  <p:par>
                    <p:cTn id="2712" fill="hold">
                      <p:stCondLst>
                        <p:cond delay="0"/>
                      </p:stCondLst>
                      <p:childTnLst>
                        <p:par>
                          <p:cTn id="2713" fill="hold">
                            <p:stCondLst>
                              <p:cond delay="0"/>
                            </p:stCondLst>
                            <p:childTnLst>
                              <p:par>
                                <p:cTn id="2714" presetID="1" presetClass="entr" presetSubtype="0" fill="hold" grpId="0" nodeType="clickEffect">
                                  <p:stCondLst>
                                    <p:cond delay="0"/>
                                  </p:stCondLst>
                                  <p:childTnLst>
                                    <p:set>
                                      <p:cBhvr>
                                        <p:cTn id="2715" dur="1" fill="hold">
                                          <p:stCondLst>
                                            <p:cond delay="0"/>
                                          </p:stCondLst>
                                        </p:cTn>
                                        <p:tgtEl>
                                          <p:spTgt spid="376"/>
                                        </p:tgtEl>
                                        <p:attrNameLst>
                                          <p:attrName>style.visibility</p:attrName>
                                        </p:attrNameLst>
                                      </p:cBhvr>
                                      <p:to>
                                        <p:strVal val="visible"/>
                                      </p:to>
                                    </p:set>
                                  </p:childTnLst>
                                </p:cTn>
                              </p:par>
                              <p:par>
                                <p:cTn id="2716" presetID="1" presetClass="entr" presetSubtype="0" fill="hold" grpId="2" nodeType="withEffect">
                                  <p:stCondLst>
                                    <p:cond delay="0"/>
                                  </p:stCondLst>
                                  <p:childTnLst>
                                    <p:set>
                                      <p:cBhvr>
                                        <p:cTn id="2717" dur="1" fill="hold">
                                          <p:stCondLst>
                                            <p:cond delay="0"/>
                                          </p:stCondLst>
                                        </p:cTn>
                                        <p:tgtEl>
                                          <p:spTgt spid="384"/>
                                        </p:tgtEl>
                                        <p:attrNameLst>
                                          <p:attrName>style.visibility</p:attrName>
                                        </p:attrNameLst>
                                      </p:cBhvr>
                                      <p:to>
                                        <p:strVal val="visible"/>
                                      </p:to>
                                    </p:set>
                                  </p:childTnLst>
                                </p:cTn>
                              </p:par>
                              <p:par>
                                <p:cTn id="2718" presetID="10" presetClass="exit" presetSubtype="0" fill="hold" grpId="4" nodeType="withEffect">
                                  <p:stCondLst>
                                    <p:cond delay="0"/>
                                  </p:stCondLst>
                                  <p:childTnLst>
                                    <p:animEffect transition="out" filter="fade">
                                      <p:cBhvr>
                                        <p:cTn id="2719" dur="500"/>
                                        <p:tgtEl>
                                          <p:spTgt spid="391"/>
                                        </p:tgtEl>
                                      </p:cBhvr>
                                    </p:animEffect>
                                    <p:set>
                                      <p:cBhvr>
                                        <p:cTn id="2720"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0"/>
                  </p:tgtEl>
                </p:cond>
              </p:nextCondLst>
            </p:seq>
            <p:seq concurrent="1" nextAc="seek">
              <p:cTn id="2721" restart="whenNotActive" fill="hold" evtFilter="cancelBubble" nodeType="interactiveSeq">
                <p:stCondLst>
                  <p:cond evt="onClick" delay="0">
                    <p:tgtEl>
                      <p:spTgt spid="371"/>
                    </p:tgtEl>
                  </p:cond>
                </p:stCondLst>
                <p:endSync evt="end" delay="0">
                  <p:rtn val="all"/>
                </p:endSync>
                <p:childTnLst>
                  <p:par>
                    <p:cTn id="2722" fill="hold">
                      <p:stCondLst>
                        <p:cond delay="0"/>
                      </p:stCondLst>
                      <p:childTnLst>
                        <p:par>
                          <p:cTn id="2723" fill="hold">
                            <p:stCondLst>
                              <p:cond delay="0"/>
                            </p:stCondLst>
                            <p:childTnLst>
                              <p:par>
                                <p:cTn id="2724" presetID="1" presetClass="entr" presetSubtype="0" fill="hold" grpId="1" nodeType="clickEffect">
                                  <p:stCondLst>
                                    <p:cond delay="0"/>
                                  </p:stCondLst>
                                  <p:childTnLst>
                                    <p:set>
                                      <p:cBhvr>
                                        <p:cTn id="2725" dur="1" fill="hold">
                                          <p:stCondLst>
                                            <p:cond delay="0"/>
                                          </p:stCondLst>
                                        </p:cTn>
                                        <p:tgtEl>
                                          <p:spTgt spid="377"/>
                                        </p:tgtEl>
                                        <p:attrNameLst>
                                          <p:attrName>style.visibility</p:attrName>
                                        </p:attrNameLst>
                                      </p:cBhvr>
                                      <p:to>
                                        <p:strVal val="visible"/>
                                      </p:to>
                                    </p:set>
                                  </p:childTnLst>
                                </p:cTn>
                              </p:par>
                              <p:par>
                                <p:cTn id="2726" presetID="1" presetClass="entr" presetSubtype="0" fill="hold" grpId="1" nodeType="withEffect">
                                  <p:stCondLst>
                                    <p:cond delay="0"/>
                                  </p:stCondLst>
                                  <p:childTnLst>
                                    <p:set>
                                      <p:cBhvr>
                                        <p:cTn id="2727" dur="1" fill="hold">
                                          <p:stCondLst>
                                            <p:cond delay="0"/>
                                          </p:stCondLst>
                                        </p:cTn>
                                        <p:tgtEl>
                                          <p:spTgt spid="384"/>
                                        </p:tgtEl>
                                        <p:attrNameLst>
                                          <p:attrName>style.visibility</p:attrName>
                                        </p:attrNameLst>
                                      </p:cBhvr>
                                      <p:to>
                                        <p:strVal val="visible"/>
                                      </p:to>
                                    </p:set>
                                  </p:childTnLst>
                                </p:cTn>
                              </p:par>
                              <p:par>
                                <p:cTn id="2728" presetID="10" presetClass="exit" presetSubtype="0" fill="hold" grpId="3" nodeType="withEffect">
                                  <p:stCondLst>
                                    <p:cond delay="0"/>
                                  </p:stCondLst>
                                  <p:childTnLst>
                                    <p:animEffect transition="out" filter="fade">
                                      <p:cBhvr>
                                        <p:cTn id="2729" dur="500"/>
                                        <p:tgtEl>
                                          <p:spTgt spid="391"/>
                                        </p:tgtEl>
                                      </p:cBhvr>
                                    </p:animEffect>
                                    <p:set>
                                      <p:cBhvr>
                                        <p:cTn id="2730"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1"/>
                  </p:tgtEl>
                </p:cond>
              </p:nextCondLst>
            </p:seq>
            <p:seq concurrent="1" nextAc="seek">
              <p:cTn id="2731" restart="whenNotActive" fill="hold" evtFilter="cancelBubble" nodeType="interactiveSeq">
                <p:stCondLst>
                  <p:cond evt="onClick" delay="0">
                    <p:tgtEl>
                      <p:spTgt spid="373"/>
                    </p:tgtEl>
                  </p:cond>
                </p:stCondLst>
                <p:endSync evt="end" delay="0">
                  <p:rtn val="all"/>
                </p:endSync>
                <p:childTnLst>
                  <p:par>
                    <p:cTn id="2732" fill="hold">
                      <p:stCondLst>
                        <p:cond delay="0"/>
                      </p:stCondLst>
                      <p:childTnLst>
                        <p:par>
                          <p:cTn id="2733" fill="hold">
                            <p:stCondLst>
                              <p:cond delay="0"/>
                            </p:stCondLst>
                            <p:childTnLst>
                              <p:par>
                                <p:cTn id="2734" presetID="1" presetClass="entr" presetSubtype="0" fill="hold" grpId="0" nodeType="clickEffect">
                                  <p:stCondLst>
                                    <p:cond delay="0"/>
                                  </p:stCondLst>
                                  <p:childTnLst>
                                    <p:set>
                                      <p:cBhvr>
                                        <p:cTn id="2735" dur="1" fill="hold">
                                          <p:stCondLst>
                                            <p:cond delay="0"/>
                                          </p:stCondLst>
                                        </p:cTn>
                                        <p:tgtEl>
                                          <p:spTgt spid="379"/>
                                        </p:tgtEl>
                                        <p:attrNameLst>
                                          <p:attrName>style.visibility</p:attrName>
                                        </p:attrNameLst>
                                      </p:cBhvr>
                                      <p:to>
                                        <p:strVal val="visible"/>
                                      </p:to>
                                    </p:set>
                                  </p:childTnLst>
                                </p:cTn>
                              </p:par>
                              <p:par>
                                <p:cTn id="2736" presetID="10" presetClass="exit" presetSubtype="0" fill="hold" grpId="2" nodeType="withEffect">
                                  <p:stCondLst>
                                    <p:cond delay="0"/>
                                  </p:stCondLst>
                                  <p:childTnLst>
                                    <p:animEffect transition="out" filter="fade">
                                      <p:cBhvr>
                                        <p:cTn id="2737" dur="500"/>
                                        <p:tgtEl>
                                          <p:spTgt spid="391"/>
                                        </p:tgtEl>
                                      </p:cBhvr>
                                    </p:animEffect>
                                    <p:set>
                                      <p:cBhvr>
                                        <p:cTn id="2738"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3"/>
                  </p:tgtEl>
                </p:cond>
              </p:nextCondLst>
            </p:seq>
            <p:seq concurrent="1" nextAc="seek">
              <p:cTn id="2739" restart="whenNotActive" fill="hold" evtFilter="cancelBubble" nodeType="interactiveSeq">
                <p:stCondLst>
                  <p:cond evt="onClick" delay="0">
                    <p:tgtEl>
                      <p:spTgt spid="374"/>
                    </p:tgtEl>
                  </p:cond>
                </p:stCondLst>
                <p:endSync evt="end" delay="0">
                  <p:rtn val="all"/>
                </p:endSync>
                <p:childTnLst>
                  <p:par>
                    <p:cTn id="2740" fill="hold">
                      <p:stCondLst>
                        <p:cond delay="0"/>
                      </p:stCondLst>
                      <p:childTnLst>
                        <p:par>
                          <p:cTn id="2741" fill="hold">
                            <p:stCondLst>
                              <p:cond delay="0"/>
                            </p:stCondLst>
                            <p:childTnLst>
                              <p:par>
                                <p:cTn id="2742" presetID="1" presetClass="entr" presetSubtype="0" fill="hold" grpId="0" nodeType="clickEffect">
                                  <p:stCondLst>
                                    <p:cond delay="0"/>
                                  </p:stCondLst>
                                  <p:childTnLst>
                                    <p:set>
                                      <p:cBhvr>
                                        <p:cTn id="2743" dur="1" fill="hold">
                                          <p:stCondLst>
                                            <p:cond delay="0"/>
                                          </p:stCondLst>
                                        </p:cTn>
                                        <p:tgtEl>
                                          <p:spTgt spid="380"/>
                                        </p:tgtEl>
                                        <p:attrNameLst>
                                          <p:attrName>style.visibility</p:attrName>
                                        </p:attrNameLst>
                                      </p:cBhvr>
                                      <p:to>
                                        <p:strVal val="visible"/>
                                      </p:to>
                                    </p:set>
                                  </p:childTnLst>
                                </p:cTn>
                              </p:par>
                              <p:par>
                                <p:cTn id="2744" presetID="1" presetClass="entr" presetSubtype="0" fill="hold" grpId="0" nodeType="withEffect">
                                  <p:stCondLst>
                                    <p:cond delay="0"/>
                                  </p:stCondLst>
                                  <p:childTnLst>
                                    <p:set>
                                      <p:cBhvr>
                                        <p:cTn id="2745" dur="1" fill="hold">
                                          <p:stCondLst>
                                            <p:cond delay="0"/>
                                          </p:stCondLst>
                                        </p:cTn>
                                        <p:tgtEl>
                                          <p:spTgt spid="384"/>
                                        </p:tgtEl>
                                        <p:attrNameLst>
                                          <p:attrName>style.visibility</p:attrName>
                                        </p:attrNameLst>
                                      </p:cBhvr>
                                      <p:to>
                                        <p:strVal val="visible"/>
                                      </p:to>
                                    </p:set>
                                  </p:childTnLst>
                                </p:cTn>
                              </p:par>
                              <p:par>
                                <p:cTn id="2746" presetID="10" presetClass="exit" presetSubtype="0" fill="hold" grpId="1" nodeType="withEffect">
                                  <p:stCondLst>
                                    <p:cond delay="0"/>
                                  </p:stCondLst>
                                  <p:childTnLst>
                                    <p:animEffect transition="out" filter="fade">
                                      <p:cBhvr>
                                        <p:cTn id="2747" dur="500"/>
                                        <p:tgtEl>
                                          <p:spTgt spid="391"/>
                                        </p:tgtEl>
                                      </p:cBhvr>
                                    </p:animEffect>
                                    <p:set>
                                      <p:cBhvr>
                                        <p:cTn id="2748"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4"/>
                  </p:tgtEl>
                </p:cond>
              </p:nextCondLst>
            </p:seq>
            <p:seq concurrent="1" nextAc="seek">
              <p:cTn id="2749" restart="whenNotActive" fill="hold" evtFilter="cancelBubble" nodeType="interactiveSeq">
                <p:stCondLst>
                  <p:cond evt="onClick" delay="0">
                    <p:tgtEl>
                      <p:spTgt spid="372"/>
                    </p:tgtEl>
                  </p:cond>
                </p:stCondLst>
                <p:endSync evt="end" delay="0">
                  <p:rtn val="all"/>
                </p:endSync>
                <p:childTnLst>
                  <p:par>
                    <p:cTn id="2750" fill="hold">
                      <p:stCondLst>
                        <p:cond delay="0"/>
                      </p:stCondLst>
                      <p:childTnLst>
                        <p:par>
                          <p:cTn id="2751" fill="hold">
                            <p:stCondLst>
                              <p:cond delay="0"/>
                            </p:stCondLst>
                            <p:childTnLst>
                              <p:par>
                                <p:cTn id="2752" presetID="1" presetClass="entr" presetSubtype="0" fill="hold" grpId="0" nodeType="clickEffect">
                                  <p:stCondLst>
                                    <p:cond delay="0"/>
                                  </p:stCondLst>
                                  <p:childTnLst>
                                    <p:set>
                                      <p:cBhvr>
                                        <p:cTn id="2753" dur="1" fill="hold">
                                          <p:stCondLst>
                                            <p:cond delay="0"/>
                                          </p:stCondLst>
                                        </p:cTn>
                                        <p:tgtEl>
                                          <p:spTgt spid="378"/>
                                        </p:tgtEl>
                                        <p:attrNameLst>
                                          <p:attrName>style.visibility</p:attrName>
                                        </p:attrNameLst>
                                      </p:cBhvr>
                                      <p:to>
                                        <p:strVal val="visible"/>
                                      </p:to>
                                    </p:set>
                                  </p:childTnLst>
                                </p:cTn>
                              </p:par>
                              <p:par>
                                <p:cTn id="2754" presetID="10" presetClass="exit" presetSubtype="0" fill="hold" grpId="0" nodeType="withEffect">
                                  <p:stCondLst>
                                    <p:cond delay="0"/>
                                  </p:stCondLst>
                                  <p:childTnLst>
                                    <p:animEffect transition="out" filter="fade">
                                      <p:cBhvr>
                                        <p:cTn id="2755" dur="500"/>
                                        <p:tgtEl>
                                          <p:spTgt spid="391"/>
                                        </p:tgtEl>
                                      </p:cBhvr>
                                    </p:animEffect>
                                    <p:set>
                                      <p:cBhvr>
                                        <p:cTn id="2756" dur="1" fill="hold">
                                          <p:stCondLst>
                                            <p:cond delay="499"/>
                                          </p:stCondLst>
                                        </p:cTn>
                                        <p:tgtEl>
                                          <p:spTgt spid="391"/>
                                        </p:tgtEl>
                                        <p:attrNameLst>
                                          <p:attrName>style.visibility</p:attrName>
                                        </p:attrNameLst>
                                      </p:cBhvr>
                                      <p:to>
                                        <p:strVal val="hidden"/>
                                      </p:to>
                                    </p:set>
                                  </p:childTnLst>
                                </p:cTn>
                              </p:par>
                            </p:childTnLst>
                          </p:cTn>
                        </p:par>
                      </p:childTnLst>
                    </p:cTn>
                  </p:par>
                </p:childTnLst>
              </p:cTn>
              <p:nextCondLst>
                <p:cond evt="onClick" delay="0">
                  <p:tgtEl>
                    <p:spTgt spid="372"/>
                  </p:tgtEl>
                </p:cond>
              </p:nextCondLst>
            </p:seq>
            <p:seq concurrent="1" nextAc="seek">
              <p:cTn id="2757" restart="whenNotActive" fill="hold" evtFilter="cancelBubble" nodeType="interactiveSeq">
                <p:stCondLst>
                  <p:cond evt="onClick" delay="0">
                    <p:tgtEl>
                      <p:spTgt spid="380"/>
                    </p:tgtEl>
                  </p:cond>
                </p:stCondLst>
                <p:endSync evt="end" delay="0">
                  <p:rtn val="all"/>
                </p:endSync>
                <p:childTnLst>
                  <p:par>
                    <p:cTn id="2758" fill="hold">
                      <p:stCondLst>
                        <p:cond delay="0"/>
                      </p:stCondLst>
                      <p:childTnLst>
                        <p:par>
                          <p:cTn id="2759" fill="hold">
                            <p:stCondLst>
                              <p:cond delay="0"/>
                            </p:stCondLst>
                            <p:childTnLst>
                              <p:par>
                                <p:cTn id="2760" presetID="1" presetClass="exit" presetSubtype="0" fill="hold" grpId="1" nodeType="clickEffect">
                                  <p:stCondLst>
                                    <p:cond delay="0"/>
                                  </p:stCondLst>
                                  <p:childTnLst>
                                    <p:set>
                                      <p:cBhvr>
                                        <p:cTn id="2761" dur="1" fill="hold">
                                          <p:stCondLst>
                                            <p:cond delay="0"/>
                                          </p:stCondLst>
                                        </p:cTn>
                                        <p:tgtEl>
                                          <p:spTgt spid="380"/>
                                        </p:tgtEl>
                                        <p:attrNameLst>
                                          <p:attrName>style.visibility</p:attrName>
                                        </p:attrNameLst>
                                      </p:cBhvr>
                                      <p:to>
                                        <p:strVal val="hidden"/>
                                      </p:to>
                                    </p:set>
                                  </p:childTnLst>
                                </p:cTn>
                              </p:par>
                              <p:par>
                                <p:cTn id="2762" presetID="1" presetClass="exit" presetSubtype="0" fill="hold" grpId="3" nodeType="withEffect">
                                  <p:stCondLst>
                                    <p:cond delay="0"/>
                                  </p:stCondLst>
                                  <p:childTnLst>
                                    <p:set>
                                      <p:cBhvr>
                                        <p:cTn id="2763" dur="1" fill="hold">
                                          <p:stCondLst>
                                            <p:cond delay="0"/>
                                          </p:stCondLst>
                                        </p:cTn>
                                        <p:tgtEl>
                                          <p:spTgt spid="384"/>
                                        </p:tgtEl>
                                        <p:attrNameLst>
                                          <p:attrName>style.visibility</p:attrName>
                                        </p:attrNameLst>
                                      </p:cBhvr>
                                      <p:to>
                                        <p:strVal val="hidden"/>
                                      </p:to>
                                    </p:set>
                                  </p:childTnLst>
                                </p:cTn>
                              </p:par>
                              <p:par>
                                <p:cTn id="2764" presetID="10" presetClass="entr" presetSubtype="0" fill="hold" grpId="6" nodeType="withEffect">
                                  <p:stCondLst>
                                    <p:cond delay="0"/>
                                  </p:stCondLst>
                                  <p:childTnLst>
                                    <p:set>
                                      <p:cBhvr>
                                        <p:cTn id="2765" dur="1" fill="hold">
                                          <p:stCondLst>
                                            <p:cond delay="0"/>
                                          </p:stCondLst>
                                        </p:cTn>
                                        <p:tgtEl>
                                          <p:spTgt spid="391"/>
                                        </p:tgtEl>
                                        <p:attrNameLst>
                                          <p:attrName>style.visibility</p:attrName>
                                        </p:attrNameLst>
                                      </p:cBhvr>
                                      <p:to>
                                        <p:strVal val="visible"/>
                                      </p:to>
                                    </p:set>
                                    <p:animEffect transition="in" filter="fade">
                                      <p:cBhvr>
                                        <p:cTn id="2766" dur="500"/>
                                        <p:tgtEl>
                                          <p:spTgt spid="391"/>
                                        </p:tgtEl>
                                      </p:cBhvr>
                                    </p:animEffect>
                                  </p:childTnLst>
                                </p:cTn>
                              </p:par>
                            </p:childTnLst>
                          </p:cTn>
                        </p:par>
                      </p:childTnLst>
                    </p:cTn>
                  </p:par>
                </p:childTnLst>
              </p:cTn>
              <p:nextCondLst>
                <p:cond evt="onClick" delay="0">
                  <p:tgtEl>
                    <p:spTgt spid="380"/>
                  </p:tgtEl>
                </p:cond>
              </p:nextCondLst>
            </p:seq>
            <p:seq concurrent="1" nextAc="seek">
              <p:cTn id="2767" restart="whenNotActive" fill="hold" evtFilter="cancelBubble" nodeType="interactiveSeq">
                <p:stCondLst>
                  <p:cond evt="onClick" delay="0">
                    <p:tgtEl>
                      <p:spTgt spid="375"/>
                    </p:tgtEl>
                  </p:cond>
                </p:stCondLst>
                <p:endSync evt="end" delay="0">
                  <p:rtn val="all"/>
                </p:endSync>
                <p:childTnLst>
                  <p:par>
                    <p:cTn id="2768" fill="hold">
                      <p:stCondLst>
                        <p:cond delay="0"/>
                      </p:stCondLst>
                      <p:childTnLst>
                        <p:par>
                          <p:cTn id="2769" fill="hold">
                            <p:stCondLst>
                              <p:cond delay="0"/>
                            </p:stCondLst>
                            <p:childTnLst>
                              <p:par>
                                <p:cTn id="2770" presetID="1" presetClass="exit" presetSubtype="0" fill="hold" grpId="1" nodeType="clickEffect">
                                  <p:stCondLst>
                                    <p:cond delay="0"/>
                                  </p:stCondLst>
                                  <p:childTnLst>
                                    <p:set>
                                      <p:cBhvr>
                                        <p:cTn id="2771" dur="1" fill="hold">
                                          <p:stCondLst>
                                            <p:cond delay="0"/>
                                          </p:stCondLst>
                                        </p:cTn>
                                        <p:tgtEl>
                                          <p:spTgt spid="375"/>
                                        </p:tgtEl>
                                        <p:attrNameLst>
                                          <p:attrName>style.visibility</p:attrName>
                                        </p:attrNameLst>
                                      </p:cBhvr>
                                      <p:to>
                                        <p:strVal val="hidden"/>
                                      </p:to>
                                    </p:set>
                                  </p:childTnLst>
                                </p:cTn>
                              </p:par>
                              <p:par>
                                <p:cTn id="2772" presetID="1" presetClass="exit" presetSubtype="0" fill="hold" grpId="1" nodeType="withEffect">
                                  <p:stCondLst>
                                    <p:cond delay="0"/>
                                  </p:stCondLst>
                                  <p:childTnLst>
                                    <p:set>
                                      <p:cBhvr>
                                        <p:cTn id="2773" dur="1" fill="hold">
                                          <p:stCondLst>
                                            <p:cond delay="0"/>
                                          </p:stCondLst>
                                        </p:cTn>
                                        <p:tgtEl>
                                          <p:spTgt spid="386"/>
                                        </p:tgtEl>
                                        <p:attrNameLst>
                                          <p:attrName>style.visibility</p:attrName>
                                        </p:attrNameLst>
                                      </p:cBhvr>
                                      <p:to>
                                        <p:strVal val="hidden"/>
                                      </p:to>
                                    </p:set>
                                  </p:childTnLst>
                                </p:cTn>
                              </p:par>
                              <p:par>
                                <p:cTn id="2774" presetID="10" presetClass="entr" presetSubtype="0" fill="hold" grpId="7" nodeType="withEffect">
                                  <p:stCondLst>
                                    <p:cond delay="0"/>
                                  </p:stCondLst>
                                  <p:childTnLst>
                                    <p:set>
                                      <p:cBhvr>
                                        <p:cTn id="2775" dur="1" fill="hold">
                                          <p:stCondLst>
                                            <p:cond delay="0"/>
                                          </p:stCondLst>
                                        </p:cTn>
                                        <p:tgtEl>
                                          <p:spTgt spid="391"/>
                                        </p:tgtEl>
                                        <p:attrNameLst>
                                          <p:attrName>style.visibility</p:attrName>
                                        </p:attrNameLst>
                                      </p:cBhvr>
                                      <p:to>
                                        <p:strVal val="visible"/>
                                      </p:to>
                                    </p:set>
                                    <p:animEffect transition="in" filter="fade">
                                      <p:cBhvr>
                                        <p:cTn id="2776" dur="500"/>
                                        <p:tgtEl>
                                          <p:spTgt spid="391"/>
                                        </p:tgtEl>
                                      </p:cBhvr>
                                    </p:animEffect>
                                  </p:childTnLst>
                                </p:cTn>
                              </p:par>
                            </p:childTnLst>
                          </p:cTn>
                        </p:par>
                      </p:childTnLst>
                    </p:cTn>
                  </p:par>
                </p:childTnLst>
              </p:cTn>
              <p:nextCondLst>
                <p:cond evt="onClick" delay="0">
                  <p:tgtEl>
                    <p:spTgt spid="375"/>
                  </p:tgtEl>
                </p:cond>
              </p:nextCondLst>
            </p:seq>
            <p:seq concurrent="1" nextAc="seek">
              <p:cTn id="2777" restart="whenNotActive" fill="hold" evtFilter="cancelBubble" nodeType="interactiveSeq">
                <p:stCondLst>
                  <p:cond evt="onClick" delay="0">
                    <p:tgtEl>
                      <p:spTgt spid="376"/>
                    </p:tgtEl>
                  </p:cond>
                </p:stCondLst>
                <p:endSync evt="end" delay="0">
                  <p:rtn val="all"/>
                </p:endSync>
                <p:childTnLst>
                  <p:par>
                    <p:cTn id="2778" fill="hold">
                      <p:stCondLst>
                        <p:cond delay="0"/>
                      </p:stCondLst>
                      <p:childTnLst>
                        <p:par>
                          <p:cTn id="2779" fill="hold">
                            <p:stCondLst>
                              <p:cond delay="0"/>
                            </p:stCondLst>
                            <p:childTnLst>
                              <p:par>
                                <p:cTn id="2780" presetID="1" presetClass="exit" presetSubtype="0" fill="hold" grpId="1" nodeType="clickEffect">
                                  <p:stCondLst>
                                    <p:cond delay="0"/>
                                  </p:stCondLst>
                                  <p:childTnLst>
                                    <p:set>
                                      <p:cBhvr>
                                        <p:cTn id="2781" dur="1" fill="hold">
                                          <p:stCondLst>
                                            <p:cond delay="0"/>
                                          </p:stCondLst>
                                        </p:cTn>
                                        <p:tgtEl>
                                          <p:spTgt spid="376"/>
                                        </p:tgtEl>
                                        <p:attrNameLst>
                                          <p:attrName>style.visibility</p:attrName>
                                        </p:attrNameLst>
                                      </p:cBhvr>
                                      <p:to>
                                        <p:strVal val="hidden"/>
                                      </p:to>
                                    </p:set>
                                  </p:childTnLst>
                                </p:cTn>
                              </p:par>
                              <p:par>
                                <p:cTn id="2782" presetID="1" presetClass="exit" presetSubtype="0" fill="hold" grpId="4" nodeType="withEffect">
                                  <p:stCondLst>
                                    <p:cond delay="0"/>
                                  </p:stCondLst>
                                  <p:childTnLst>
                                    <p:set>
                                      <p:cBhvr>
                                        <p:cTn id="2783" dur="1" fill="hold">
                                          <p:stCondLst>
                                            <p:cond delay="0"/>
                                          </p:stCondLst>
                                        </p:cTn>
                                        <p:tgtEl>
                                          <p:spTgt spid="384"/>
                                        </p:tgtEl>
                                        <p:attrNameLst>
                                          <p:attrName>style.visibility</p:attrName>
                                        </p:attrNameLst>
                                      </p:cBhvr>
                                      <p:to>
                                        <p:strVal val="hidden"/>
                                      </p:to>
                                    </p:set>
                                  </p:childTnLst>
                                </p:cTn>
                              </p:par>
                              <p:par>
                                <p:cTn id="2784" presetID="10" presetClass="entr" presetSubtype="0" fill="hold" grpId="10" nodeType="withEffect">
                                  <p:stCondLst>
                                    <p:cond delay="0"/>
                                  </p:stCondLst>
                                  <p:childTnLst>
                                    <p:set>
                                      <p:cBhvr>
                                        <p:cTn id="2785" dur="1" fill="hold">
                                          <p:stCondLst>
                                            <p:cond delay="0"/>
                                          </p:stCondLst>
                                        </p:cTn>
                                        <p:tgtEl>
                                          <p:spTgt spid="391"/>
                                        </p:tgtEl>
                                        <p:attrNameLst>
                                          <p:attrName>style.visibility</p:attrName>
                                        </p:attrNameLst>
                                      </p:cBhvr>
                                      <p:to>
                                        <p:strVal val="visible"/>
                                      </p:to>
                                    </p:set>
                                    <p:animEffect transition="in" filter="fade">
                                      <p:cBhvr>
                                        <p:cTn id="2786" dur="500"/>
                                        <p:tgtEl>
                                          <p:spTgt spid="391"/>
                                        </p:tgtEl>
                                      </p:cBhvr>
                                    </p:animEffect>
                                  </p:childTnLst>
                                </p:cTn>
                              </p:par>
                            </p:childTnLst>
                          </p:cTn>
                        </p:par>
                      </p:childTnLst>
                    </p:cTn>
                  </p:par>
                </p:childTnLst>
              </p:cTn>
              <p:nextCondLst>
                <p:cond evt="onClick" delay="0">
                  <p:tgtEl>
                    <p:spTgt spid="376"/>
                  </p:tgtEl>
                </p:cond>
              </p:nextCondLst>
            </p:seq>
            <p:seq concurrent="1" nextAc="seek">
              <p:cTn id="2787" restart="whenNotActive" fill="hold" evtFilter="cancelBubble" nodeType="interactiveSeq">
                <p:stCondLst>
                  <p:cond evt="onClick" delay="0">
                    <p:tgtEl>
                      <p:spTgt spid="377"/>
                    </p:tgtEl>
                  </p:cond>
                </p:stCondLst>
                <p:endSync evt="end" delay="0">
                  <p:rtn val="all"/>
                </p:endSync>
                <p:childTnLst>
                  <p:par>
                    <p:cTn id="2788" fill="hold">
                      <p:stCondLst>
                        <p:cond delay="0"/>
                      </p:stCondLst>
                      <p:childTnLst>
                        <p:par>
                          <p:cTn id="2789" fill="hold">
                            <p:stCondLst>
                              <p:cond delay="0"/>
                            </p:stCondLst>
                            <p:childTnLst>
                              <p:par>
                                <p:cTn id="2790" presetID="1" presetClass="exit" presetSubtype="0" fill="hold" grpId="0" nodeType="clickEffect">
                                  <p:stCondLst>
                                    <p:cond delay="0"/>
                                  </p:stCondLst>
                                  <p:childTnLst>
                                    <p:set>
                                      <p:cBhvr>
                                        <p:cTn id="2791" dur="1" fill="hold">
                                          <p:stCondLst>
                                            <p:cond delay="0"/>
                                          </p:stCondLst>
                                        </p:cTn>
                                        <p:tgtEl>
                                          <p:spTgt spid="377"/>
                                        </p:tgtEl>
                                        <p:attrNameLst>
                                          <p:attrName>style.visibility</p:attrName>
                                        </p:attrNameLst>
                                      </p:cBhvr>
                                      <p:to>
                                        <p:strVal val="hidden"/>
                                      </p:to>
                                    </p:set>
                                  </p:childTnLst>
                                </p:cTn>
                              </p:par>
                              <p:par>
                                <p:cTn id="2792" presetID="1" presetClass="exit" presetSubtype="0" fill="hold" grpId="5" nodeType="withEffect">
                                  <p:stCondLst>
                                    <p:cond delay="0"/>
                                  </p:stCondLst>
                                  <p:childTnLst>
                                    <p:set>
                                      <p:cBhvr>
                                        <p:cTn id="2793" dur="1" fill="hold">
                                          <p:stCondLst>
                                            <p:cond delay="0"/>
                                          </p:stCondLst>
                                        </p:cTn>
                                        <p:tgtEl>
                                          <p:spTgt spid="384"/>
                                        </p:tgtEl>
                                        <p:attrNameLst>
                                          <p:attrName>style.visibility</p:attrName>
                                        </p:attrNameLst>
                                      </p:cBhvr>
                                      <p:to>
                                        <p:strVal val="hidden"/>
                                      </p:to>
                                    </p:set>
                                  </p:childTnLst>
                                </p:cTn>
                              </p:par>
                              <p:par>
                                <p:cTn id="2794" presetID="10" presetClass="entr" presetSubtype="0" fill="hold" grpId="9" nodeType="withEffect">
                                  <p:stCondLst>
                                    <p:cond delay="0"/>
                                  </p:stCondLst>
                                  <p:childTnLst>
                                    <p:set>
                                      <p:cBhvr>
                                        <p:cTn id="2795" dur="1" fill="hold">
                                          <p:stCondLst>
                                            <p:cond delay="0"/>
                                          </p:stCondLst>
                                        </p:cTn>
                                        <p:tgtEl>
                                          <p:spTgt spid="391"/>
                                        </p:tgtEl>
                                        <p:attrNameLst>
                                          <p:attrName>style.visibility</p:attrName>
                                        </p:attrNameLst>
                                      </p:cBhvr>
                                      <p:to>
                                        <p:strVal val="visible"/>
                                      </p:to>
                                    </p:set>
                                    <p:animEffect transition="in" filter="fade">
                                      <p:cBhvr>
                                        <p:cTn id="2796" dur="500"/>
                                        <p:tgtEl>
                                          <p:spTgt spid="391"/>
                                        </p:tgtEl>
                                      </p:cBhvr>
                                    </p:animEffect>
                                  </p:childTnLst>
                                </p:cTn>
                              </p:par>
                            </p:childTnLst>
                          </p:cTn>
                        </p:par>
                      </p:childTnLst>
                    </p:cTn>
                  </p:par>
                </p:childTnLst>
              </p:cTn>
              <p:nextCondLst>
                <p:cond evt="onClick" delay="0">
                  <p:tgtEl>
                    <p:spTgt spid="377"/>
                  </p:tgtEl>
                </p:cond>
              </p:nextCondLst>
            </p:seq>
            <p:seq concurrent="1" nextAc="seek">
              <p:cTn id="2797" restart="whenNotActive" fill="hold" evtFilter="cancelBubble" nodeType="interactiveSeq">
                <p:stCondLst>
                  <p:cond evt="onClick" delay="0">
                    <p:tgtEl>
                      <p:spTgt spid="378"/>
                    </p:tgtEl>
                  </p:cond>
                </p:stCondLst>
                <p:endSync evt="end" delay="0">
                  <p:rtn val="all"/>
                </p:endSync>
                <p:childTnLst>
                  <p:par>
                    <p:cTn id="2798" fill="hold">
                      <p:stCondLst>
                        <p:cond delay="0"/>
                      </p:stCondLst>
                      <p:childTnLst>
                        <p:par>
                          <p:cTn id="2799" fill="hold">
                            <p:stCondLst>
                              <p:cond delay="0"/>
                            </p:stCondLst>
                            <p:childTnLst>
                              <p:par>
                                <p:cTn id="2800" presetID="1" presetClass="exit" presetSubtype="0" fill="hold" grpId="1" nodeType="clickEffect">
                                  <p:stCondLst>
                                    <p:cond delay="0"/>
                                  </p:stCondLst>
                                  <p:childTnLst>
                                    <p:set>
                                      <p:cBhvr>
                                        <p:cTn id="2801" dur="1" fill="hold">
                                          <p:stCondLst>
                                            <p:cond delay="0"/>
                                          </p:stCondLst>
                                        </p:cTn>
                                        <p:tgtEl>
                                          <p:spTgt spid="378"/>
                                        </p:tgtEl>
                                        <p:attrNameLst>
                                          <p:attrName>style.visibility</p:attrName>
                                        </p:attrNameLst>
                                      </p:cBhvr>
                                      <p:to>
                                        <p:strVal val="hidden"/>
                                      </p:to>
                                    </p:set>
                                  </p:childTnLst>
                                </p:cTn>
                              </p:par>
                              <p:par>
                                <p:cTn id="2802" presetID="10" presetClass="entr" presetSubtype="0" fill="hold" grpId="11" nodeType="withEffect">
                                  <p:stCondLst>
                                    <p:cond delay="0"/>
                                  </p:stCondLst>
                                  <p:childTnLst>
                                    <p:set>
                                      <p:cBhvr>
                                        <p:cTn id="2803" dur="1" fill="hold">
                                          <p:stCondLst>
                                            <p:cond delay="0"/>
                                          </p:stCondLst>
                                        </p:cTn>
                                        <p:tgtEl>
                                          <p:spTgt spid="391"/>
                                        </p:tgtEl>
                                        <p:attrNameLst>
                                          <p:attrName>style.visibility</p:attrName>
                                        </p:attrNameLst>
                                      </p:cBhvr>
                                      <p:to>
                                        <p:strVal val="visible"/>
                                      </p:to>
                                    </p:set>
                                    <p:animEffect transition="in" filter="fade">
                                      <p:cBhvr>
                                        <p:cTn id="2804" dur="500"/>
                                        <p:tgtEl>
                                          <p:spTgt spid="391"/>
                                        </p:tgtEl>
                                      </p:cBhvr>
                                    </p:animEffect>
                                  </p:childTnLst>
                                </p:cTn>
                              </p:par>
                            </p:childTnLst>
                          </p:cTn>
                        </p:par>
                      </p:childTnLst>
                    </p:cTn>
                  </p:par>
                </p:childTnLst>
              </p:cTn>
              <p:nextCondLst>
                <p:cond evt="onClick" delay="0">
                  <p:tgtEl>
                    <p:spTgt spid="378"/>
                  </p:tgtEl>
                </p:cond>
              </p:nextCondLst>
            </p:seq>
            <p:seq concurrent="1" nextAc="seek">
              <p:cTn id="2805" restart="whenNotActive" fill="hold" evtFilter="cancelBubble" nodeType="interactiveSeq">
                <p:stCondLst>
                  <p:cond evt="onClick" delay="0">
                    <p:tgtEl>
                      <p:spTgt spid="379"/>
                    </p:tgtEl>
                  </p:cond>
                </p:stCondLst>
                <p:endSync evt="end" delay="0">
                  <p:rtn val="all"/>
                </p:endSync>
                <p:childTnLst>
                  <p:par>
                    <p:cTn id="2806" fill="hold">
                      <p:stCondLst>
                        <p:cond delay="0"/>
                      </p:stCondLst>
                      <p:childTnLst>
                        <p:par>
                          <p:cTn id="2807" fill="hold">
                            <p:stCondLst>
                              <p:cond delay="0"/>
                            </p:stCondLst>
                            <p:childTnLst>
                              <p:par>
                                <p:cTn id="2808" presetID="1" presetClass="exit" presetSubtype="0" fill="hold" grpId="1" nodeType="clickEffect">
                                  <p:stCondLst>
                                    <p:cond delay="0"/>
                                  </p:stCondLst>
                                  <p:childTnLst>
                                    <p:set>
                                      <p:cBhvr>
                                        <p:cTn id="2809" dur="1" fill="hold">
                                          <p:stCondLst>
                                            <p:cond delay="0"/>
                                          </p:stCondLst>
                                        </p:cTn>
                                        <p:tgtEl>
                                          <p:spTgt spid="379"/>
                                        </p:tgtEl>
                                        <p:attrNameLst>
                                          <p:attrName>style.visibility</p:attrName>
                                        </p:attrNameLst>
                                      </p:cBhvr>
                                      <p:to>
                                        <p:strVal val="hidden"/>
                                      </p:to>
                                    </p:set>
                                  </p:childTnLst>
                                </p:cTn>
                              </p:par>
                              <p:par>
                                <p:cTn id="2810" presetID="10" presetClass="entr" presetSubtype="0" fill="hold" grpId="8" nodeType="withEffect">
                                  <p:stCondLst>
                                    <p:cond delay="0"/>
                                  </p:stCondLst>
                                  <p:childTnLst>
                                    <p:set>
                                      <p:cBhvr>
                                        <p:cTn id="2811" dur="1" fill="hold">
                                          <p:stCondLst>
                                            <p:cond delay="0"/>
                                          </p:stCondLst>
                                        </p:cTn>
                                        <p:tgtEl>
                                          <p:spTgt spid="391"/>
                                        </p:tgtEl>
                                        <p:attrNameLst>
                                          <p:attrName>style.visibility</p:attrName>
                                        </p:attrNameLst>
                                      </p:cBhvr>
                                      <p:to>
                                        <p:strVal val="visible"/>
                                      </p:to>
                                    </p:set>
                                    <p:animEffect transition="in" filter="fade">
                                      <p:cBhvr>
                                        <p:cTn id="2812" dur="500"/>
                                        <p:tgtEl>
                                          <p:spTgt spid="391"/>
                                        </p:tgtEl>
                                      </p:cBhvr>
                                    </p:animEffect>
                                  </p:childTnLst>
                                </p:cTn>
                              </p:par>
                            </p:childTnLst>
                          </p:cTn>
                        </p:par>
                      </p:childTnLst>
                    </p:cTn>
                  </p:par>
                </p:childTnLst>
              </p:cTn>
              <p:nextCondLst>
                <p:cond evt="onClick" delay="0">
                  <p:tgtEl>
                    <p:spTgt spid="379"/>
                  </p:tgtEl>
                </p:cond>
              </p:nextCondLst>
            </p:seq>
            <p:seq concurrent="1" nextAc="seek">
              <p:cTn id="2813" restart="whenNotActive" fill="hold" evtFilter="cancelBubble" nodeType="interactiveSeq">
                <p:stCondLst>
                  <p:cond evt="onClick" delay="0">
                    <p:tgtEl>
                      <p:spTgt spid="393"/>
                    </p:tgtEl>
                  </p:cond>
                </p:stCondLst>
                <p:endSync evt="end" delay="0">
                  <p:rtn val="all"/>
                </p:endSync>
                <p:childTnLst>
                  <p:par>
                    <p:cTn id="2814" fill="hold">
                      <p:stCondLst>
                        <p:cond delay="0"/>
                      </p:stCondLst>
                      <p:childTnLst>
                        <p:par>
                          <p:cTn id="2815" fill="hold">
                            <p:stCondLst>
                              <p:cond delay="0"/>
                            </p:stCondLst>
                            <p:childTnLst>
                              <p:par>
                                <p:cTn id="2816" presetID="1" presetClass="entr" presetSubtype="0" fill="hold" grpId="0" nodeType="clickEffect">
                                  <p:stCondLst>
                                    <p:cond delay="0"/>
                                  </p:stCondLst>
                                  <p:childTnLst>
                                    <p:set>
                                      <p:cBhvr>
                                        <p:cTn id="2817" dur="1" fill="hold">
                                          <p:stCondLst>
                                            <p:cond delay="0"/>
                                          </p:stCondLst>
                                        </p:cTn>
                                        <p:tgtEl>
                                          <p:spTgt spid="399"/>
                                        </p:tgtEl>
                                        <p:attrNameLst>
                                          <p:attrName>style.visibility</p:attrName>
                                        </p:attrNameLst>
                                      </p:cBhvr>
                                      <p:to>
                                        <p:strVal val="visible"/>
                                      </p:to>
                                    </p:set>
                                  </p:childTnLst>
                                </p:cTn>
                              </p:par>
                              <p:par>
                                <p:cTn id="2818" presetID="1" presetClass="entr" presetSubtype="0" fill="hold" grpId="2" nodeType="withEffect">
                                  <p:stCondLst>
                                    <p:cond delay="0"/>
                                  </p:stCondLst>
                                  <p:childTnLst>
                                    <p:set>
                                      <p:cBhvr>
                                        <p:cTn id="2819" dur="1" fill="hold">
                                          <p:stCondLst>
                                            <p:cond delay="0"/>
                                          </p:stCondLst>
                                        </p:cTn>
                                        <p:tgtEl>
                                          <p:spTgt spid="383"/>
                                        </p:tgtEl>
                                        <p:attrNameLst>
                                          <p:attrName>style.visibility</p:attrName>
                                        </p:attrNameLst>
                                      </p:cBhvr>
                                      <p:to>
                                        <p:strVal val="visible"/>
                                      </p:to>
                                    </p:set>
                                  </p:childTnLst>
                                </p:cTn>
                              </p:par>
                              <p:par>
                                <p:cTn id="2820" presetID="10" presetClass="exit" presetSubtype="0" fill="hold" grpId="0" nodeType="withEffect">
                                  <p:stCondLst>
                                    <p:cond delay="0"/>
                                  </p:stCondLst>
                                  <p:childTnLst>
                                    <p:animEffect transition="out" filter="fade">
                                      <p:cBhvr>
                                        <p:cTn id="2821" dur="500"/>
                                        <p:tgtEl>
                                          <p:spTgt spid="392"/>
                                        </p:tgtEl>
                                      </p:cBhvr>
                                    </p:animEffect>
                                    <p:set>
                                      <p:cBhvr>
                                        <p:cTn id="2822"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3"/>
                  </p:tgtEl>
                </p:cond>
              </p:nextCondLst>
            </p:seq>
            <p:seq concurrent="1" nextAc="seek">
              <p:cTn id="2823" restart="whenNotActive" fill="hold" evtFilter="cancelBubble" nodeType="interactiveSeq">
                <p:stCondLst>
                  <p:cond evt="onClick" delay="0">
                    <p:tgtEl>
                      <p:spTgt spid="394"/>
                    </p:tgtEl>
                  </p:cond>
                </p:stCondLst>
                <p:endSync evt="end" delay="0">
                  <p:rtn val="all"/>
                </p:endSync>
                <p:childTnLst>
                  <p:par>
                    <p:cTn id="2824" fill="hold">
                      <p:stCondLst>
                        <p:cond delay="0"/>
                      </p:stCondLst>
                      <p:childTnLst>
                        <p:par>
                          <p:cTn id="2825" fill="hold">
                            <p:stCondLst>
                              <p:cond delay="0"/>
                            </p:stCondLst>
                            <p:childTnLst>
                              <p:par>
                                <p:cTn id="2826" presetID="1" presetClass="entr" presetSubtype="0" fill="hold" grpId="0" nodeType="clickEffect">
                                  <p:stCondLst>
                                    <p:cond delay="0"/>
                                  </p:stCondLst>
                                  <p:childTnLst>
                                    <p:set>
                                      <p:cBhvr>
                                        <p:cTn id="2827" dur="1" fill="hold">
                                          <p:stCondLst>
                                            <p:cond delay="0"/>
                                          </p:stCondLst>
                                        </p:cTn>
                                        <p:tgtEl>
                                          <p:spTgt spid="400"/>
                                        </p:tgtEl>
                                        <p:attrNameLst>
                                          <p:attrName>style.visibility</p:attrName>
                                        </p:attrNameLst>
                                      </p:cBhvr>
                                      <p:to>
                                        <p:strVal val="visible"/>
                                      </p:to>
                                    </p:set>
                                  </p:childTnLst>
                                </p:cTn>
                              </p:par>
                              <p:par>
                                <p:cTn id="2828" presetID="1" presetClass="entr" presetSubtype="0" fill="hold" grpId="0" nodeType="withEffect">
                                  <p:stCondLst>
                                    <p:cond delay="0"/>
                                  </p:stCondLst>
                                  <p:childTnLst>
                                    <p:set>
                                      <p:cBhvr>
                                        <p:cTn id="2829" dur="1" fill="hold">
                                          <p:stCondLst>
                                            <p:cond delay="0"/>
                                          </p:stCondLst>
                                        </p:cTn>
                                        <p:tgtEl>
                                          <p:spTgt spid="383"/>
                                        </p:tgtEl>
                                        <p:attrNameLst>
                                          <p:attrName>style.visibility</p:attrName>
                                        </p:attrNameLst>
                                      </p:cBhvr>
                                      <p:to>
                                        <p:strVal val="visible"/>
                                      </p:to>
                                    </p:set>
                                  </p:childTnLst>
                                </p:cTn>
                              </p:par>
                              <p:par>
                                <p:cTn id="2830" presetID="10" presetClass="exit" presetSubtype="0" fill="hold" grpId="1" nodeType="withEffect">
                                  <p:stCondLst>
                                    <p:cond delay="0"/>
                                  </p:stCondLst>
                                  <p:childTnLst>
                                    <p:animEffect transition="out" filter="fade">
                                      <p:cBhvr>
                                        <p:cTn id="2831" dur="500"/>
                                        <p:tgtEl>
                                          <p:spTgt spid="392"/>
                                        </p:tgtEl>
                                      </p:cBhvr>
                                    </p:animEffect>
                                    <p:set>
                                      <p:cBhvr>
                                        <p:cTn id="2832"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4"/>
                  </p:tgtEl>
                </p:cond>
              </p:nextCondLst>
            </p:seq>
            <p:seq concurrent="1" nextAc="seek">
              <p:cTn id="2833" restart="whenNotActive" fill="hold" evtFilter="cancelBubble" nodeType="interactiveSeq">
                <p:stCondLst>
                  <p:cond evt="onClick" delay="0">
                    <p:tgtEl>
                      <p:spTgt spid="395"/>
                    </p:tgtEl>
                  </p:cond>
                </p:stCondLst>
                <p:endSync evt="end" delay="0">
                  <p:rtn val="all"/>
                </p:endSync>
                <p:childTnLst>
                  <p:par>
                    <p:cTn id="2834" fill="hold">
                      <p:stCondLst>
                        <p:cond delay="0"/>
                      </p:stCondLst>
                      <p:childTnLst>
                        <p:par>
                          <p:cTn id="2835" fill="hold">
                            <p:stCondLst>
                              <p:cond delay="0"/>
                            </p:stCondLst>
                            <p:childTnLst>
                              <p:par>
                                <p:cTn id="2836" presetID="1" presetClass="entr" presetSubtype="0" fill="hold" grpId="0" nodeType="clickEffect">
                                  <p:stCondLst>
                                    <p:cond delay="0"/>
                                  </p:stCondLst>
                                  <p:childTnLst>
                                    <p:set>
                                      <p:cBhvr>
                                        <p:cTn id="2837" dur="1" fill="hold">
                                          <p:stCondLst>
                                            <p:cond delay="0"/>
                                          </p:stCondLst>
                                        </p:cTn>
                                        <p:tgtEl>
                                          <p:spTgt spid="401"/>
                                        </p:tgtEl>
                                        <p:attrNameLst>
                                          <p:attrName>style.visibility</p:attrName>
                                        </p:attrNameLst>
                                      </p:cBhvr>
                                      <p:to>
                                        <p:strVal val="visible"/>
                                      </p:to>
                                    </p:set>
                                  </p:childTnLst>
                                </p:cTn>
                              </p:par>
                              <p:par>
                                <p:cTn id="2838" presetID="1" presetClass="entr" presetSubtype="0" fill="hold" grpId="0" nodeType="withEffect">
                                  <p:stCondLst>
                                    <p:cond delay="0"/>
                                  </p:stCondLst>
                                  <p:childTnLst>
                                    <p:set>
                                      <p:cBhvr>
                                        <p:cTn id="2839" dur="1" fill="hold">
                                          <p:stCondLst>
                                            <p:cond delay="0"/>
                                          </p:stCondLst>
                                        </p:cTn>
                                        <p:tgtEl>
                                          <p:spTgt spid="385"/>
                                        </p:tgtEl>
                                        <p:attrNameLst>
                                          <p:attrName>style.visibility</p:attrName>
                                        </p:attrNameLst>
                                      </p:cBhvr>
                                      <p:to>
                                        <p:strVal val="visible"/>
                                      </p:to>
                                    </p:set>
                                  </p:childTnLst>
                                </p:cTn>
                              </p:par>
                              <p:par>
                                <p:cTn id="2840" presetID="10" presetClass="exit" presetSubtype="0" fill="hold" grpId="2" nodeType="withEffect">
                                  <p:stCondLst>
                                    <p:cond delay="0"/>
                                  </p:stCondLst>
                                  <p:childTnLst>
                                    <p:animEffect transition="out" filter="fade">
                                      <p:cBhvr>
                                        <p:cTn id="2841" dur="500"/>
                                        <p:tgtEl>
                                          <p:spTgt spid="392"/>
                                        </p:tgtEl>
                                      </p:cBhvr>
                                    </p:animEffect>
                                    <p:set>
                                      <p:cBhvr>
                                        <p:cTn id="2842"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5"/>
                  </p:tgtEl>
                </p:cond>
              </p:nextCondLst>
            </p:seq>
            <p:seq concurrent="1" nextAc="seek">
              <p:cTn id="2843" restart="whenNotActive" fill="hold" evtFilter="cancelBubble" nodeType="interactiveSeq">
                <p:stCondLst>
                  <p:cond evt="onClick" delay="0">
                    <p:tgtEl>
                      <p:spTgt spid="397"/>
                    </p:tgtEl>
                  </p:cond>
                </p:stCondLst>
                <p:endSync evt="end" delay="0">
                  <p:rtn val="all"/>
                </p:endSync>
                <p:childTnLst>
                  <p:par>
                    <p:cTn id="2844" fill="hold">
                      <p:stCondLst>
                        <p:cond delay="0"/>
                      </p:stCondLst>
                      <p:childTnLst>
                        <p:par>
                          <p:cTn id="2845" fill="hold">
                            <p:stCondLst>
                              <p:cond delay="0"/>
                            </p:stCondLst>
                            <p:childTnLst>
                              <p:par>
                                <p:cTn id="2846" presetID="1" presetClass="entr" presetSubtype="0" fill="hold" grpId="0" nodeType="clickEffect">
                                  <p:stCondLst>
                                    <p:cond delay="0"/>
                                  </p:stCondLst>
                                  <p:childTnLst>
                                    <p:set>
                                      <p:cBhvr>
                                        <p:cTn id="2847" dur="1" fill="hold">
                                          <p:stCondLst>
                                            <p:cond delay="0"/>
                                          </p:stCondLst>
                                        </p:cTn>
                                        <p:tgtEl>
                                          <p:spTgt spid="403"/>
                                        </p:tgtEl>
                                        <p:attrNameLst>
                                          <p:attrName>style.visibility</p:attrName>
                                        </p:attrNameLst>
                                      </p:cBhvr>
                                      <p:to>
                                        <p:strVal val="visible"/>
                                      </p:to>
                                    </p:set>
                                  </p:childTnLst>
                                </p:cTn>
                              </p:par>
                              <p:par>
                                <p:cTn id="2848" presetID="10" presetClass="exit" presetSubtype="0" fill="hold" grpId="9" nodeType="withEffect">
                                  <p:stCondLst>
                                    <p:cond delay="0"/>
                                  </p:stCondLst>
                                  <p:childTnLst>
                                    <p:animEffect transition="out" filter="fade">
                                      <p:cBhvr>
                                        <p:cTn id="2849" dur="500"/>
                                        <p:tgtEl>
                                          <p:spTgt spid="392"/>
                                        </p:tgtEl>
                                      </p:cBhvr>
                                    </p:animEffect>
                                    <p:set>
                                      <p:cBhvr>
                                        <p:cTn id="2850"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7"/>
                  </p:tgtEl>
                </p:cond>
              </p:nextCondLst>
            </p:seq>
            <p:seq concurrent="1" nextAc="seek">
              <p:cTn id="2851" restart="whenNotActive" fill="hold" evtFilter="cancelBubble" nodeType="interactiveSeq">
                <p:stCondLst>
                  <p:cond evt="onClick" delay="0">
                    <p:tgtEl>
                      <p:spTgt spid="398"/>
                    </p:tgtEl>
                  </p:cond>
                </p:stCondLst>
                <p:endSync evt="end" delay="0">
                  <p:rtn val="all"/>
                </p:endSync>
                <p:childTnLst>
                  <p:par>
                    <p:cTn id="2852" fill="hold">
                      <p:stCondLst>
                        <p:cond delay="0"/>
                      </p:stCondLst>
                      <p:childTnLst>
                        <p:par>
                          <p:cTn id="2853" fill="hold">
                            <p:stCondLst>
                              <p:cond delay="0"/>
                            </p:stCondLst>
                            <p:childTnLst>
                              <p:par>
                                <p:cTn id="2854" presetID="1" presetClass="entr" presetSubtype="0" fill="hold" grpId="0" nodeType="clickEffect">
                                  <p:stCondLst>
                                    <p:cond delay="0"/>
                                  </p:stCondLst>
                                  <p:childTnLst>
                                    <p:set>
                                      <p:cBhvr>
                                        <p:cTn id="2855" dur="1" fill="hold">
                                          <p:stCondLst>
                                            <p:cond delay="0"/>
                                          </p:stCondLst>
                                        </p:cTn>
                                        <p:tgtEl>
                                          <p:spTgt spid="404"/>
                                        </p:tgtEl>
                                        <p:attrNameLst>
                                          <p:attrName>style.visibility</p:attrName>
                                        </p:attrNameLst>
                                      </p:cBhvr>
                                      <p:to>
                                        <p:strVal val="visible"/>
                                      </p:to>
                                    </p:set>
                                  </p:childTnLst>
                                </p:cTn>
                              </p:par>
                              <p:par>
                                <p:cTn id="2856" presetID="1" presetClass="entr" presetSubtype="0" fill="hold" grpId="1" nodeType="withEffect">
                                  <p:stCondLst>
                                    <p:cond delay="0"/>
                                  </p:stCondLst>
                                  <p:childTnLst>
                                    <p:set>
                                      <p:cBhvr>
                                        <p:cTn id="2857" dur="1" fill="hold">
                                          <p:stCondLst>
                                            <p:cond delay="0"/>
                                          </p:stCondLst>
                                        </p:cTn>
                                        <p:tgtEl>
                                          <p:spTgt spid="383"/>
                                        </p:tgtEl>
                                        <p:attrNameLst>
                                          <p:attrName>style.visibility</p:attrName>
                                        </p:attrNameLst>
                                      </p:cBhvr>
                                      <p:to>
                                        <p:strVal val="visible"/>
                                      </p:to>
                                    </p:set>
                                  </p:childTnLst>
                                </p:cTn>
                              </p:par>
                              <p:par>
                                <p:cTn id="2858" presetID="10" presetClass="exit" presetSubtype="0" fill="hold" grpId="10" nodeType="withEffect">
                                  <p:stCondLst>
                                    <p:cond delay="0"/>
                                  </p:stCondLst>
                                  <p:childTnLst>
                                    <p:animEffect transition="out" filter="fade">
                                      <p:cBhvr>
                                        <p:cTn id="2859" dur="500"/>
                                        <p:tgtEl>
                                          <p:spTgt spid="392"/>
                                        </p:tgtEl>
                                      </p:cBhvr>
                                    </p:animEffect>
                                    <p:set>
                                      <p:cBhvr>
                                        <p:cTn id="2860"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8"/>
                  </p:tgtEl>
                </p:cond>
              </p:nextCondLst>
            </p:seq>
            <p:seq concurrent="1" nextAc="seek">
              <p:cTn id="2861" restart="whenNotActive" fill="hold" evtFilter="cancelBubble" nodeType="interactiveSeq">
                <p:stCondLst>
                  <p:cond evt="onClick" delay="0">
                    <p:tgtEl>
                      <p:spTgt spid="396"/>
                    </p:tgtEl>
                  </p:cond>
                </p:stCondLst>
                <p:endSync evt="end" delay="0">
                  <p:rtn val="all"/>
                </p:endSync>
                <p:childTnLst>
                  <p:par>
                    <p:cTn id="2862" fill="hold">
                      <p:stCondLst>
                        <p:cond delay="0"/>
                      </p:stCondLst>
                      <p:childTnLst>
                        <p:par>
                          <p:cTn id="2863" fill="hold">
                            <p:stCondLst>
                              <p:cond delay="0"/>
                            </p:stCondLst>
                            <p:childTnLst>
                              <p:par>
                                <p:cTn id="2864" presetID="1" presetClass="entr" presetSubtype="0" fill="hold" grpId="0" nodeType="clickEffect">
                                  <p:stCondLst>
                                    <p:cond delay="0"/>
                                  </p:stCondLst>
                                  <p:childTnLst>
                                    <p:set>
                                      <p:cBhvr>
                                        <p:cTn id="2865" dur="1" fill="hold">
                                          <p:stCondLst>
                                            <p:cond delay="0"/>
                                          </p:stCondLst>
                                        </p:cTn>
                                        <p:tgtEl>
                                          <p:spTgt spid="402"/>
                                        </p:tgtEl>
                                        <p:attrNameLst>
                                          <p:attrName>style.visibility</p:attrName>
                                        </p:attrNameLst>
                                      </p:cBhvr>
                                      <p:to>
                                        <p:strVal val="visible"/>
                                      </p:to>
                                    </p:set>
                                  </p:childTnLst>
                                </p:cTn>
                              </p:par>
                              <p:par>
                                <p:cTn id="2866" presetID="10" presetClass="exit" presetSubtype="0" fill="hold" grpId="11" nodeType="withEffect">
                                  <p:stCondLst>
                                    <p:cond delay="0"/>
                                  </p:stCondLst>
                                  <p:childTnLst>
                                    <p:animEffect transition="out" filter="fade">
                                      <p:cBhvr>
                                        <p:cTn id="2867" dur="500"/>
                                        <p:tgtEl>
                                          <p:spTgt spid="392"/>
                                        </p:tgtEl>
                                      </p:cBhvr>
                                    </p:animEffect>
                                    <p:set>
                                      <p:cBhvr>
                                        <p:cTn id="2868" dur="1" fill="hold">
                                          <p:stCondLst>
                                            <p:cond delay="499"/>
                                          </p:stCondLst>
                                        </p:cTn>
                                        <p:tgtEl>
                                          <p:spTgt spid="392"/>
                                        </p:tgtEl>
                                        <p:attrNameLst>
                                          <p:attrName>style.visibility</p:attrName>
                                        </p:attrNameLst>
                                      </p:cBhvr>
                                      <p:to>
                                        <p:strVal val="hidden"/>
                                      </p:to>
                                    </p:set>
                                  </p:childTnLst>
                                </p:cTn>
                              </p:par>
                            </p:childTnLst>
                          </p:cTn>
                        </p:par>
                      </p:childTnLst>
                    </p:cTn>
                  </p:par>
                </p:childTnLst>
              </p:cTn>
              <p:nextCondLst>
                <p:cond evt="onClick" delay="0">
                  <p:tgtEl>
                    <p:spTgt spid="396"/>
                  </p:tgtEl>
                </p:cond>
              </p:nextCondLst>
            </p:seq>
            <p:seq concurrent="1" nextAc="seek">
              <p:cTn id="2869" restart="whenNotActive" fill="hold" evtFilter="cancelBubble" nodeType="interactiveSeq">
                <p:stCondLst>
                  <p:cond evt="onClick" delay="0">
                    <p:tgtEl>
                      <p:spTgt spid="404"/>
                    </p:tgtEl>
                  </p:cond>
                </p:stCondLst>
                <p:endSync evt="end" delay="0">
                  <p:rtn val="all"/>
                </p:endSync>
                <p:childTnLst>
                  <p:par>
                    <p:cTn id="2870" fill="hold">
                      <p:stCondLst>
                        <p:cond delay="0"/>
                      </p:stCondLst>
                      <p:childTnLst>
                        <p:par>
                          <p:cTn id="2871" fill="hold">
                            <p:stCondLst>
                              <p:cond delay="0"/>
                            </p:stCondLst>
                            <p:childTnLst>
                              <p:par>
                                <p:cTn id="2872" presetID="1" presetClass="exit" presetSubtype="0" fill="hold" grpId="1" nodeType="clickEffect">
                                  <p:stCondLst>
                                    <p:cond delay="0"/>
                                  </p:stCondLst>
                                  <p:childTnLst>
                                    <p:set>
                                      <p:cBhvr>
                                        <p:cTn id="2873" dur="1" fill="hold">
                                          <p:stCondLst>
                                            <p:cond delay="0"/>
                                          </p:stCondLst>
                                        </p:cTn>
                                        <p:tgtEl>
                                          <p:spTgt spid="404"/>
                                        </p:tgtEl>
                                        <p:attrNameLst>
                                          <p:attrName>style.visibility</p:attrName>
                                        </p:attrNameLst>
                                      </p:cBhvr>
                                      <p:to>
                                        <p:strVal val="hidden"/>
                                      </p:to>
                                    </p:set>
                                  </p:childTnLst>
                                </p:cTn>
                              </p:par>
                              <p:par>
                                <p:cTn id="2874" presetID="1" presetClass="exit" presetSubtype="0" fill="hold" grpId="3" nodeType="withEffect">
                                  <p:stCondLst>
                                    <p:cond delay="0"/>
                                  </p:stCondLst>
                                  <p:childTnLst>
                                    <p:set>
                                      <p:cBhvr>
                                        <p:cTn id="2875" dur="1" fill="hold">
                                          <p:stCondLst>
                                            <p:cond delay="0"/>
                                          </p:stCondLst>
                                        </p:cTn>
                                        <p:tgtEl>
                                          <p:spTgt spid="383"/>
                                        </p:tgtEl>
                                        <p:attrNameLst>
                                          <p:attrName>style.visibility</p:attrName>
                                        </p:attrNameLst>
                                      </p:cBhvr>
                                      <p:to>
                                        <p:strVal val="hidden"/>
                                      </p:to>
                                    </p:set>
                                  </p:childTnLst>
                                </p:cTn>
                              </p:par>
                              <p:par>
                                <p:cTn id="2876" presetID="10" presetClass="entr" presetSubtype="0" fill="hold" grpId="3" nodeType="withEffect">
                                  <p:stCondLst>
                                    <p:cond delay="0"/>
                                  </p:stCondLst>
                                  <p:childTnLst>
                                    <p:set>
                                      <p:cBhvr>
                                        <p:cTn id="2877" dur="1" fill="hold">
                                          <p:stCondLst>
                                            <p:cond delay="0"/>
                                          </p:stCondLst>
                                        </p:cTn>
                                        <p:tgtEl>
                                          <p:spTgt spid="392"/>
                                        </p:tgtEl>
                                        <p:attrNameLst>
                                          <p:attrName>style.visibility</p:attrName>
                                        </p:attrNameLst>
                                      </p:cBhvr>
                                      <p:to>
                                        <p:strVal val="visible"/>
                                      </p:to>
                                    </p:set>
                                    <p:animEffect transition="in" filter="fade">
                                      <p:cBhvr>
                                        <p:cTn id="2878" dur="500"/>
                                        <p:tgtEl>
                                          <p:spTgt spid="392"/>
                                        </p:tgtEl>
                                      </p:cBhvr>
                                    </p:animEffect>
                                  </p:childTnLst>
                                </p:cTn>
                              </p:par>
                            </p:childTnLst>
                          </p:cTn>
                        </p:par>
                      </p:childTnLst>
                    </p:cTn>
                  </p:par>
                </p:childTnLst>
              </p:cTn>
              <p:nextCondLst>
                <p:cond evt="onClick" delay="0">
                  <p:tgtEl>
                    <p:spTgt spid="404"/>
                  </p:tgtEl>
                </p:cond>
              </p:nextCondLst>
            </p:seq>
            <p:seq concurrent="1" nextAc="seek">
              <p:cTn id="2879" restart="whenNotActive" fill="hold" evtFilter="cancelBubble" nodeType="interactiveSeq">
                <p:stCondLst>
                  <p:cond evt="onClick" delay="0">
                    <p:tgtEl>
                      <p:spTgt spid="399"/>
                    </p:tgtEl>
                  </p:cond>
                </p:stCondLst>
                <p:endSync evt="end" delay="0">
                  <p:rtn val="all"/>
                </p:endSync>
                <p:childTnLst>
                  <p:par>
                    <p:cTn id="2880" fill="hold">
                      <p:stCondLst>
                        <p:cond delay="0"/>
                      </p:stCondLst>
                      <p:childTnLst>
                        <p:par>
                          <p:cTn id="2881" fill="hold">
                            <p:stCondLst>
                              <p:cond delay="0"/>
                            </p:stCondLst>
                            <p:childTnLst>
                              <p:par>
                                <p:cTn id="2882" presetID="1" presetClass="exit" presetSubtype="0" fill="hold" grpId="1" nodeType="clickEffect">
                                  <p:stCondLst>
                                    <p:cond delay="0"/>
                                  </p:stCondLst>
                                  <p:childTnLst>
                                    <p:set>
                                      <p:cBhvr>
                                        <p:cTn id="2883" dur="1" fill="hold">
                                          <p:stCondLst>
                                            <p:cond delay="0"/>
                                          </p:stCondLst>
                                        </p:cTn>
                                        <p:tgtEl>
                                          <p:spTgt spid="399"/>
                                        </p:tgtEl>
                                        <p:attrNameLst>
                                          <p:attrName>style.visibility</p:attrName>
                                        </p:attrNameLst>
                                      </p:cBhvr>
                                      <p:to>
                                        <p:strVal val="hidden"/>
                                      </p:to>
                                    </p:set>
                                  </p:childTnLst>
                                </p:cTn>
                              </p:par>
                              <p:par>
                                <p:cTn id="2884" presetID="1" presetClass="exit" presetSubtype="0" fill="hold" grpId="4" nodeType="withEffect">
                                  <p:stCondLst>
                                    <p:cond delay="0"/>
                                  </p:stCondLst>
                                  <p:childTnLst>
                                    <p:set>
                                      <p:cBhvr>
                                        <p:cTn id="2885" dur="1" fill="hold">
                                          <p:stCondLst>
                                            <p:cond delay="0"/>
                                          </p:stCondLst>
                                        </p:cTn>
                                        <p:tgtEl>
                                          <p:spTgt spid="383"/>
                                        </p:tgtEl>
                                        <p:attrNameLst>
                                          <p:attrName>style.visibility</p:attrName>
                                        </p:attrNameLst>
                                      </p:cBhvr>
                                      <p:to>
                                        <p:strVal val="hidden"/>
                                      </p:to>
                                    </p:set>
                                  </p:childTnLst>
                                </p:cTn>
                              </p:par>
                              <p:par>
                                <p:cTn id="2886" presetID="10" presetClass="entr" presetSubtype="0" fill="hold" grpId="4" nodeType="withEffect">
                                  <p:stCondLst>
                                    <p:cond delay="0"/>
                                  </p:stCondLst>
                                  <p:childTnLst>
                                    <p:set>
                                      <p:cBhvr>
                                        <p:cTn id="2887" dur="1" fill="hold">
                                          <p:stCondLst>
                                            <p:cond delay="0"/>
                                          </p:stCondLst>
                                        </p:cTn>
                                        <p:tgtEl>
                                          <p:spTgt spid="392"/>
                                        </p:tgtEl>
                                        <p:attrNameLst>
                                          <p:attrName>style.visibility</p:attrName>
                                        </p:attrNameLst>
                                      </p:cBhvr>
                                      <p:to>
                                        <p:strVal val="visible"/>
                                      </p:to>
                                    </p:set>
                                    <p:animEffect transition="in" filter="fade">
                                      <p:cBhvr>
                                        <p:cTn id="2888" dur="500"/>
                                        <p:tgtEl>
                                          <p:spTgt spid="392"/>
                                        </p:tgtEl>
                                      </p:cBhvr>
                                    </p:animEffect>
                                  </p:childTnLst>
                                </p:cTn>
                              </p:par>
                            </p:childTnLst>
                          </p:cTn>
                        </p:par>
                      </p:childTnLst>
                    </p:cTn>
                  </p:par>
                </p:childTnLst>
              </p:cTn>
              <p:nextCondLst>
                <p:cond evt="onClick" delay="0">
                  <p:tgtEl>
                    <p:spTgt spid="399"/>
                  </p:tgtEl>
                </p:cond>
              </p:nextCondLst>
            </p:seq>
            <p:seq concurrent="1" nextAc="seek">
              <p:cTn id="2889" restart="whenNotActive" fill="hold" evtFilter="cancelBubble" nodeType="interactiveSeq">
                <p:stCondLst>
                  <p:cond evt="onClick" delay="0">
                    <p:tgtEl>
                      <p:spTgt spid="400"/>
                    </p:tgtEl>
                  </p:cond>
                </p:stCondLst>
                <p:endSync evt="end" delay="0">
                  <p:rtn val="all"/>
                </p:endSync>
                <p:childTnLst>
                  <p:par>
                    <p:cTn id="2890" fill="hold">
                      <p:stCondLst>
                        <p:cond delay="0"/>
                      </p:stCondLst>
                      <p:childTnLst>
                        <p:par>
                          <p:cTn id="2891" fill="hold">
                            <p:stCondLst>
                              <p:cond delay="0"/>
                            </p:stCondLst>
                            <p:childTnLst>
                              <p:par>
                                <p:cTn id="2892" presetID="1" presetClass="exit" presetSubtype="0" fill="hold" grpId="1" nodeType="clickEffect">
                                  <p:stCondLst>
                                    <p:cond delay="0"/>
                                  </p:stCondLst>
                                  <p:childTnLst>
                                    <p:set>
                                      <p:cBhvr>
                                        <p:cTn id="2893" dur="1" fill="hold">
                                          <p:stCondLst>
                                            <p:cond delay="0"/>
                                          </p:stCondLst>
                                        </p:cTn>
                                        <p:tgtEl>
                                          <p:spTgt spid="400"/>
                                        </p:tgtEl>
                                        <p:attrNameLst>
                                          <p:attrName>style.visibility</p:attrName>
                                        </p:attrNameLst>
                                      </p:cBhvr>
                                      <p:to>
                                        <p:strVal val="hidden"/>
                                      </p:to>
                                    </p:set>
                                  </p:childTnLst>
                                </p:cTn>
                              </p:par>
                              <p:par>
                                <p:cTn id="2894" presetID="1" presetClass="exit" presetSubtype="0" fill="hold" grpId="5" nodeType="withEffect">
                                  <p:stCondLst>
                                    <p:cond delay="0"/>
                                  </p:stCondLst>
                                  <p:childTnLst>
                                    <p:set>
                                      <p:cBhvr>
                                        <p:cTn id="2895" dur="1" fill="hold">
                                          <p:stCondLst>
                                            <p:cond delay="0"/>
                                          </p:stCondLst>
                                        </p:cTn>
                                        <p:tgtEl>
                                          <p:spTgt spid="383"/>
                                        </p:tgtEl>
                                        <p:attrNameLst>
                                          <p:attrName>style.visibility</p:attrName>
                                        </p:attrNameLst>
                                      </p:cBhvr>
                                      <p:to>
                                        <p:strVal val="hidden"/>
                                      </p:to>
                                    </p:set>
                                  </p:childTnLst>
                                </p:cTn>
                              </p:par>
                              <p:par>
                                <p:cTn id="2896" presetID="10" presetClass="entr" presetSubtype="0" fill="hold" grpId="5" nodeType="withEffect">
                                  <p:stCondLst>
                                    <p:cond delay="0"/>
                                  </p:stCondLst>
                                  <p:childTnLst>
                                    <p:set>
                                      <p:cBhvr>
                                        <p:cTn id="2897" dur="1" fill="hold">
                                          <p:stCondLst>
                                            <p:cond delay="0"/>
                                          </p:stCondLst>
                                        </p:cTn>
                                        <p:tgtEl>
                                          <p:spTgt spid="392"/>
                                        </p:tgtEl>
                                        <p:attrNameLst>
                                          <p:attrName>style.visibility</p:attrName>
                                        </p:attrNameLst>
                                      </p:cBhvr>
                                      <p:to>
                                        <p:strVal val="visible"/>
                                      </p:to>
                                    </p:set>
                                    <p:animEffect transition="in" filter="fade">
                                      <p:cBhvr>
                                        <p:cTn id="2898" dur="500"/>
                                        <p:tgtEl>
                                          <p:spTgt spid="392"/>
                                        </p:tgtEl>
                                      </p:cBhvr>
                                    </p:animEffect>
                                  </p:childTnLst>
                                </p:cTn>
                              </p:par>
                            </p:childTnLst>
                          </p:cTn>
                        </p:par>
                      </p:childTnLst>
                    </p:cTn>
                  </p:par>
                </p:childTnLst>
              </p:cTn>
              <p:nextCondLst>
                <p:cond evt="onClick" delay="0">
                  <p:tgtEl>
                    <p:spTgt spid="400"/>
                  </p:tgtEl>
                </p:cond>
              </p:nextCondLst>
            </p:seq>
            <p:seq concurrent="1" nextAc="seek">
              <p:cTn id="2899" restart="whenNotActive" fill="hold" evtFilter="cancelBubble" nodeType="interactiveSeq">
                <p:stCondLst>
                  <p:cond evt="onClick" delay="0">
                    <p:tgtEl>
                      <p:spTgt spid="401"/>
                    </p:tgtEl>
                  </p:cond>
                </p:stCondLst>
                <p:endSync evt="end" delay="0">
                  <p:rtn val="all"/>
                </p:endSync>
                <p:childTnLst>
                  <p:par>
                    <p:cTn id="2900" fill="hold">
                      <p:stCondLst>
                        <p:cond delay="0"/>
                      </p:stCondLst>
                      <p:childTnLst>
                        <p:par>
                          <p:cTn id="2901" fill="hold">
                            <p:stCondLst>
                              <p:cond delay="0"/>
                            </p:stCondLst>
                            <p:childTnLst>
                              <p:par>
                                <p:cTn id="2902" presetID="1" presetClass="exit" presetSubtype="0" fill="hold" grpId="1" nodeType="clickEffect">
                                  <p:stCondLst>
                                    <p:cond delay="0"/>
                                  </p:stCondLst>
                                  <p:childTnLst>
                                    <p:set>
                                      <p:cBhvr>
                                        <p:cTn id="2903" dur="1" fill="hold">
                                          <p:stCondLst>
                                            <p:cond delay="0"/>
                                          </p:stCondLst>
                                        </p:cTn>
                                        <p:tgtEl>
                                          <p:spTgt spid="401"/>
                                        </p:tgtEl>
                                        <p:attrNameLst>
                                          <p:attrName>style.visibility</p:attrName>
                                        </p:attrNameLst>
                                      </p:cBhvr>
                                      <p:to>
                                        <p:strVal val="hidden"/>
                                      </p:to>
                                    </p:set>
                                  </p:childTnLst>
                                </p:cTn>
                              </p:par>
                              <p:par>
                                <p:cTn id="2904" presetID="1" presetClass="exit" presetSubtype="0" fill="hold" grpId="1" nodeType="withEffect">
                                  <p:stCondLst>
                                    <p:cond delay="0"/>
                                  </p:stCondLst>
                                  <p:childTnLst>
                                    <p:set>
                                      <p:cBhvr>
                                        <p:cTn id="2905" dur="1" fill="hold">
                                          <p:stCondLst>
                                            <p:cond delay="0"/>
                                          </p:stCondLst>
                                        </p:cTn>
                                        <p:tgtEl>
                                          <p:spTgt spid="385"/>
                                        </p:tgtEl>
                                        <p:attrNameLst>
                                          <p:attrName>style.visibility</p:attrName>
                                        </p:attrNameLst>
                                      </p:cBhvr>
                                      <p:to>
                                        <p:strVal val="hidden"/>
                                      </p:to>
                                    </p:set>
                                  </p:childTnLst>
                                </p:cTn>
                              </p:par>
                              <p:par>
                                <p:cTn id="2906" presetID="10" presetClass="entr" presetSubtype="0" fill="hold" grpId="6" nodeType="withEffect">
                                  <p:stCondLst>
                                    <p:cond delay="0"/>
                                  </p:stCondLst>
                                  <p:childTnLst>
                                    <p:set>
                                      <p:cBhvr>
                                        <p:cTn id="2907" dur="1" fill="hold">
                                          <p:stCondLst>
                                            <p:cond delay="0"/>
                                          </p:stCondLst>
                                        </p:cTn>
                                        <p:tgtEl>
                                          <p:spTgt spid="392"/>
                                        </p:tgtEl>
                                        <p:attrNameLst>
                                          <p:attrName>style.visibility</p:attrName>
                                        </p:attrNameLst>
                                      </p:cBhvr>
                                      <p:to>
                                        <p:strVal val="visible"/>
                                      </p:to>
                                    </p:set>
                                    <p:animEffect transition="in" filter="fade">
                                      <p:cBhvr>
                                        <p:cTn id="2908" dur="500"/>
                                        <p:tgtEl>
                                          <p:spTgt spid="392"/>
                                        </p:tgtEl>
                                      </p:cBhvr>
                                    </p:animEffect>
                                  </p:childTnLst>
                                </p:cTn>
                              </p:par>
                            </p:childTnLst>
                          </p:cTn>
                        </p:par>
                      </p:childTnLst>
                    </p:cTn>
                  </p:par>
                </p:childTnLst>
              </p:cTn>
              <p:nextCondLst>
                <p:cond evt="onClick" delay="0">
                  <p:tgtEl>
                    <p:spTgt spid="401"/>
                  </p:tgtEl>
                </p:cond>
              </p:nextCondLst>
            </p:seq>
            <p:seq concurrent="1" nextAc="seek">
              <p:cTn id="2909" restart="whenNotActive" fill="hold" evtFilter="cancelBubble" nodeType="interactiveSeq">
                <p:stCondLst>
                  <p:cond evt="onClick" delay="0">
                    <p:tgtEl>
                      <p:spTgt spid="402"/>
                    </p:tgtEl>
                  </p:cond>
                </p:stCondLst>
                <p:endSync evt="end" delay="0">
                  <p:rtn val="all"/>
                </p:endSync>
                <p:childTnLst>
                  <p:par>
                    <p:cTn id="2910" fill="hold">
                      <p:stCondLst>
                        <p:cond delay="0"/>
                      </p:stCondLst>
                      <p:childTnLst>
                        <p:par>
                          <p:cTn id="2911" fill="hold">
                            <p:stCondLst>
                              <p:cond delay="0"/>
                            </p:stCondLst>
                            <p:childTnLst>
                              <p:par>
                                <p:cTn id="2912" presetID="1" presetClass="exit" presetSubtype="0" fill="hold" grpId="1" nodeType="clickEffect">
                                  <p:stCondLst>
                                    <p:cond delay="0"/>
                                  </p:stCondLst>
                                  <p:childTnLst>
                                    <p:set>
                                      <p:cBhvr>
                                        <p:cTn id="2913" dur="1" fill="hold">
                                          <p:stCondLst>
                                            <p:cond delay="0"/>
                                          </p:stCondLst>
                                        </p:cTn>
                                        <p:tgtEl>
                                          <p:spTgt spid="402"/>
                                        </p:tgtEl>
                                        <p:attrNameLst>
                                          <p:attrName>style.visibility</p:attrName>
                                        </p:attrNameLst>
                                      </p:cBhvr>
                                      <p:to>
                                        <p:strVal val="hidden"/>
                                      </p:to>
                                    </p:set>
                                  </p:childTnLst>
                                </p:cTn>
                              </p:par>
                              <p:par>
                                <p:cTn id="2914" presetID="10" presetClass="entr" presetSubtype="0" fill="hold" grpId="8" nodeType="withEffect">
                                  <p:stCondLst>
                                    <p:cond delay="0"/>
                                  </p:stCondLst>
                                  <p:childTnLst>
                                    <p:set>
                                      <p:cBhvr>
                                        <p:cTn id="2915" dur="1" fill="hold">
                                          <p:stCondLst>
                                            <p:cond delay="0"/>
                                          </p:stCondLst>
                                        </p:cTn>
                                        <p:tgtEl>
                                          <p:spTgt spid="392"/>
                                        </p:tgtEl>
                                        <p:attrNameLst>
                                          <p:attrName>style.visibility</p:attrName>
                                        </p:attrNameLst>
                                      </p:cBhvr>
                                      <p:to>
                                        <p:strVal val="visible"/>
                                      </p:to>
                                    </p:set>
                                    <p:animEffect transition="in" filter="fade">
                                      <p:cBhvr>
                                        <p:cTn id="2916" dur="500"/>
                                        <p:tgtEl>
                                          <p:spTgt spid="392"/>
                                        </p:tgtEl>
                                      </p:cBhvr>
                                    </p:animEffect>
                                  </p:childTnLst>
                                </p:cTn>
                              </p:par>
                            </p:childTnLst>
                          </p:cTn>
                        </p:par>
                      </p:childTnLst>
                    </p:cTn>
                  </p:par>
                </p:childTnLst>
              </p:cTn>
              <p:nextCondLst>
                <p:cond evt="onClick" delay="0">
                  <p:tgtEl>
                    <p:spTgt spid="402"/>
                  </p:tgtEl>
                </p:cond>
              </p:nextCondLst>
            </p:seq>
            <p:seq concurrent="1" nextAc="seek">
              <p:cTn id="2917" restart="whenNotActive" fill="hold" evtFilter="cancelBubble" nodeType="interactiveSeq">
                <p:stCondLst>
                  <p:cond evt="onClick" delay="0">
                    <p:tgtEl>
                      <p:spTgt spid="403"/>
                    </p:tgtEl>
                  </p:cond>
                </p:stCondLst>
                <p:endSync evt="end" delay="0">
                  <p:rtn val="all"/>
                </p:endSync>
                <p:childTnLst>
                  <p:par>
                    <p:cTn id="2918" fill="hold">
                      <p:stCondLst>
                        <p:cond delay="0"/>
                      </p:stCondLst>
                      <p:childTnLst>
                        <p:par>
                          <p:cTn id="2919" fill="hold">
                            <p:stCondLst>
                              <p:cond delay="0"/>
                            </p:stCondLst>
                            <p:childTnLst>
                              <p:par>
                                <p:cTn id="2920" presetID="1" presetClass="exit" presetSubtype="0" fill="hold" grpId="1" nodeType="clickEffect">
                                  <p:stCondLst>
                                    <p:cond delay="0"/>
                                  </p:stCondLst>
                                  <p:childTnLst>
                                    <p:set>
                                      <p:cBhvr>
                                        <p:cTn id="2921" dur="1" fill="hold">
                                          <p:stCondLst>
                                            <p:cond delay="0"/>
                                          </p:stCondLst>
                                        </p:cTn>
                                        <p:tgtEl>
                                          <p:spTgt spid="403"/>
                                        </p:tgtEl>
                                        <p:attrNameLst>
                                          <p:attrName>style.visibility</p:attrName>
                                        </p:attrNameLst>
                                      </p:cBhvr>
                                      <p:to>
                                        <p:strVal val="hidden"/>
                                      </p:to>
                                    </p:set>
                                  </p:childTnLst>
                                </p:cTn>
                              </p:par>
                              <p:par>
                                <p:cTn id="2922" presetID="10" presetClass="entr" presetSubtype="0" fill="hold" grpId="7" nodeType="withEffect">
                                  <p:stCondLst>
                                    <p:cond delay="0"/>
                                  </p:stCondLst>
                                  <p:childTnLst>
                                    <p:set>
                                      <p:cBhvr>
                                        <p:cTn id="2923" dur="1" fill="hold">
                                          <p:stCondLst>
                                            <p:cond delay="0"/>
                                          </p:stCondLst>
                                        </p:cTn>
                                        <p:tgtEl>
                                          <p:spTgt spid="392"/>
                                        </p:tgtEl>
                                        <p:attrNameLst>
                                          <p:attrName>style.visibility</p:attrName>
                                        </p:attrNameLst>
                                      </p:cBhvr>
                                      <p:to>
                                        <p:strVal val="visible"/>
                                      </p:to>
                                    </p:set>
                                    <p:animEffect transition="in" filter="fade">
                                      <p:cBhvr>
                                        <p:cTn id="2924" dur="500"/>
                                        <p:tgtEl>
                                          <p:spTgt spid="392"/>
                                        </p:tgtEl>
                                      </p:cBhvr>
                                    </p:animEffect>
                                  </p:childTnLst>
                                </p:cTn>
                              </p:par>
                            </p:childTnLst>
                          </p:cTn>
                        </p:par>
                      </p:childTnLst>
                    </p:cTn>
                  </p:par>
                </p:childTnLst>
              </p:cTn>
              <p:nextCondLst>
                <p:cond evt="onClick" delay="0">
                  <p:tgtEl>
                    <p:spTgt spid="403"/>
                  </p:tgtEl>
                </p:cond>
              </p:nextCondLst>
            </p:seq>
            <p:seq concurrent="1" nextAc="seek">
              <p:cTn id="2925" restart="whenNotActive" fill="hold" evtFilter="cancelBubble" nodeType="interactiveSeq">
                <p:stCondLst>
                  <p:cond evt="onClick" delay="0">
                    <p:tgtEl>
                      <p:spTgt spid="405"/>
                    </p:tgtEl>
                  </p:cond>
                </p:stCondLst>
                <p:endSync evt="end" delay="0">
                  <p:rtn val="all"/>
                </p:endSync>
                <p:childTnLst>
                  <p:par>
                    <p:cTn id="2926" fill="hold">
                      <p:stCondLst>
                        <p:cond delay="0"/>
                      </p:stCondLst>
                      <p:childTnLst>
                        <p:par>
                          <p:cTn id="2927" fill="hold">
                            <p:stCondLst>
                              <p:cond delay="0"/>
                            </p:stCondLst>
                            <p:childTnLst>
                              <p:par>
                                <p:cTn id="2928" presetID="1" presetClass="entr" presetSubtype="0" fill="hold" grpId="0" nodeType="clickEffect">
                                  <p:stCondLst>
                                    <p:cond delay="0"/>
                                  </p:stCondLst>
                                  <p:childTnLst>
                                    <p:set>
                                      <p:cBhvr>
                                        <p:cTn id="2929" dur="1" fill="hold">
                                          <p:stCondLst>
                                            <p:cond delay="0"/>
                                          </p:stCondLst>
                                        </p:cTn>
                                        <p:tgtEl>
                                          <p:spTgt spid="411"/>
                                        </p:tgtEl>
                                        <p:attrNameLst>
                                          <p:attrName>style.visibility</p:attrName>
                                        </p:attrNameLst>
                                      </p:cBhvr>
                                      <p:to>
                                        <p:strVal val="visible"/>
                                      </p:to>
                                    </p:set>
                                  </p:childTnLst>
                                </p:cTn>
                              </p:par>
                              <p:par>
                                <p:cTn id="2930" presetID="1" presetClass="entr" presetSubtype="0" fill="hold" grpId="0" nodeType="withEffect">
                                  <p:stCondLst>
                                    <p:cond delay="0"/>
                                  </p:stCondLst>
                                  <p:childTnLst>
                                    <p:set>
                                      <p:cBhvr>
                                        <p:cTn id="2931" dur="1" fill="hold">
                                          <p:stCondLst>
                                            <p:cond delay="0"/>
                                          </p:stCondLst>
                                        </p:cTn>
                                        <p:tgtEl>
                                          <p:spTgt spid="382"/>
                                        </p:tgtEl>
                                        <p:attrNameLst>
                                          <p:attrName>style.visibility</p:attrName>
                                        </p:attrNameLst>
                                      </p:cBhvr>
                                      <p:to>
                                        <p:strVal val="visible"/>
                                      </p:to>
                                    </p:set>
                                  </p:childTnLst>
                                </p:cTn>
                              </p:par>
                              <p:par>
                                <p:cTn id="2932" presetID="10" presetClass="exit" presetSubtype="0" fill="hold" grpId="1" nodeType="withEffect">
                                  <p:stCondLst>
                                    <p:cond delay="0"/>
                                  </p:stCondLst>
                                  <p:childTnLst>
                                    <p:animEffect transition="out" filter="fade">
                                      <p:cBhvr>
                                        <p:cTn id="2933" dur="500"/>
                                        <p:tgtEl>
                                          <p:spTgt spid="390"/>
                                        </p:tgtEl>
                                      </p:cBhvr>
                                    </p:animEffect>
                                    <p:set>
                                      <p:cBhvr>
                                        <p:cTn id="2934"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5"/>
                  </p:tgtEl>
                </p:cond>
              </p:nextCondLst>
            </p:seq>
            <p:seq concurrent="1" nextAc="seek">
              <p:cTn id="2935" restart="whenNotActive" fill="hold" evtFilter="cancelBubble" nodeType="interactiveSeq">
                <p:stCondLst>
                  <p:cond evt="onClick" delay="0">
                    <p:tgtEl>
                      <p:spTgt spid="406"/>
                    </p:tgtEl>
                  </p:cond>
                </p:stCondLst>
                <p:endSync evt="end" delay="0">
                  <p:rtn val="all"/>
                </p:endSync>
                <p:childTnLst>
                  <p:par>
                    <p:cTn id="2936" fill="hold">
                      <p:stCondLst>
                        <p:cond delay="0"/>
                      </p:stCondLst>
                      <p:childTnLst>
                        <p:par>
                          <p:cTn id="2937" fill="hold">
                            <p:stCondLst>
                              <p:cond delay="0"/>
                            </p:stCondLst>
                            <p:childTnLst>
                              <p:par>
                                <p:cTn id="2938" presetID="1" presetClass="entr" presetSubtype="0" fill="hold" grpId="0" nodeType="clickEffect">
                                  <p:stCondLst>
                                    <p:cond delay="0"/>
                                  </p:stCondLst>
                                  <p:childTnLst>
                                    <p:set>
                                      <p:cBhvr>
                                        <p:cTn id="2939" dur="1" fill="hold">
                                          <p:stCondLst>
                                            <p:cond delay="0"/>
                                          </p:stCondLst>
                                        </p:cTn>
                                        <p:tgtEl>
                                          <p:spTgt spid="412"/>
                                        </p:tgtEl>
                                        <p:attrNameLst>
                                          <p:attrName>style.visibility</p:attrName>
                                        </p:attrNameLst>
                                      </p:cBhvr>
                                      <p:to>
                                        <p:strVal val="visible"/>
                                      </p:to>
                                    </p:set>
                                  </p:childTnLst>
                                </p:cTn>
                              </p:par>
                              <p:par>
                                <p:cTn id="2940" presetID="1" presetClass="entr" presetSubtype="0" fill="hold" grpId="2" nodeType="withEffect">
                                  <p:stCondLst>
                                    <p:cond delay="0"/>
                                  </p:stCondLst>
                                  <p:childTnLst>
                                    <p:set>
                                      <p:cBhvr>
                                        <p:cTn id="2941" dur="1" fill="hold">
                                          <p:stCondLst>
                                            <p:cond delay="0"/>
                                          </p:stCondLst>
                                        </p:cTn>
                                        <p:tgtEl>
                                          <p:spTgt spid="382"/>
                                        </p:tgtEl>
                                        <p:attrNameLst>
                                          <p:attrName>style.visibility</p:attrName>
                                        </p:attrNameLst>
                                      </p:cBhvr>
                                      <p:to>
                                        <p:strVal val="visible"/>
                                      </p:to>
                                    </p:set>
                                  </p:childTnLst>
                                </p:cTn>
                              </p:par>
                              <p:par>
                                <p:cTn id="2942" presetID="10" presetClass="exit" presetSubtype="0" fill="hold" grpId="2" nodeType="withEffect">
                                  <p:stCondLst>
                                    <p:cond delay="0"/>
                                  </p:stCondLst>
                                  <p:childTnLst>
                                    <p:animEffect transition="out" filter="fade">
                                      <p:cBhvr>
                                        <p:cTn id="2943" dur="500"/>
                                        <p:tgtEl>
                                          <p:spTgt spid="390"/>
                                        </p:tgtEl>
                                      </p:cBhvr>
                                    </p:animEffect>
                                    <p:set>
                                      <p:cBhvr>
                                        <p:cTn id="2944"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6"/>
                  </p:tgtEl>
                </p:cond>
              </p:nextCondLst>
            </p:seq>
            <p:seq concurrent="1" nextAc="seek">
              <p:cTn id="2945" restart="whenNotActive" fill="hold" evtFilter="cancelBubble" nodeType="interactiveSeq">
                <p:stCondLst>
                  <p:cond evt="onClick" delay="0">
                    <p:tgtEl>
                      <p:spTgt spid="407"/>
                    </p:tgtEl>
                  </p:cond>
                </p:stCondLst>
                <p:endSync evt="end" delay="0">
                  <p:rtn val="all"/>
                </p:endSync>
                <p:childTnLst>
                  <p:par>
                    <p:cTn id="2946" fill="hold">
                      <p:stCondLst>
                        <p:cond delay="0"/>
                      </p:stCondLst>
                      <p:childTnLst>
                        <p:par>
                          <p:cTn id="2947" fill="hold">
                            <p:stCondLst>
                              <p:cond delay="0"/>
                            </p:stCondLst>
                            <p:childTnLst>
                              <p:par>
                                <p:cTn id="2948" presetID="1" presetClass="entr" presetSubtype="0" fill="hold" grpId="1" nodeType="clickEffect">
                                  <p:stCondLst>
                                    <p:cond delay="0"/>
                                  </p:stCondLst>
                                  <p:childTnLst>
                                    <p:set>
                                      <p:cBhvr>
                                        <p:cTn id="2949" dur="1" fill="hold">
                                          <p:stCondLst>
                                            <p:cond delay="0"/>
                                          </p:stCondLst>
                                        </p:cTn>
                                        <p:tgtEl>
                                          <p:spTgt spid="413"/>
                                        </p:tgtEl>
                                        <p:attrNameLst>
                                          <p:attrName>style.visibility</p:attrName>
                                        </p:attrNameLst>
                                      </p:cBhvr>
                                      <p:to>
                                        <p:strVal val="visible"/>
                                      </p:to>
                                    </p:set>
                                  </p:childTnLst>
                                </p:cTn>
                              </p:par>
                              <p:par>
                                <p:cTn id="2950" presetID="1" presetClass="entr" presetSubtype="0" fill="hold" grpId="1" nodeType="withEffect">
                                  <p:stCondLst>
                                    <p:cond delay="0"/>
                                  </p:stCondLst>
                                  <p:childTnLst>
                                    <p:set>
                                      <p:cBhvr>
                                        <p:cTn id="2951" dur="1" fill="hold">
                                          <p:stCondLst>
                                            <p:cond delay="0"/>
                                          </p:stCondLst>
                                        </p:cTn>
                                        <p:tgtEl>
                                          <p:spTgt spid="382"/>
                                        </p:tgtEl>
                                        <p:attrNameLst>
                                          <p:attrName>style.visibility</p:attrName>
                                        </p:attrNameLst>
                                      </p:cBhvr>
                                      <p:to>
                                        <p:strVal val="visible"/>
                                      </p:to>
                                    </p:set>
                                  </p:childTnLst>
                                </p:cTn>
                              </p:par>
                              <p:par>
                                <p:cTn id="2952" presetID="10" presetClass="exit" presetSubtype="0" fill="hold" grpId="5" nodeType="withEffect">
                                  <p:stCondLst>
                                    <p:cond delay="0"/>
                                  </p:stCondLst>
                                  <p:childTnLst>
                                    <p:animEffect transition="out" filter="fade">
                                      <p:cBhvr>
                                        <p:cTn id="2953" dur="500"/>
                                        <p:tgtEl>
                                          <p:spTgt spid="390"/>
                                        </p:tgtEl>
                                      </p:cBhvr>
                                    </p:animEffect>
                                    <p:set>
                                      <p:cBhvr>
                                        <p:cTn id="2954"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7"/>
                  </p:tgtEl>
                </p:cond>
              </p:nextCondLst>
            </p:seq>
            <p:seq concurrent="1" nextAc="seek">
              <p:cTn id="2955" restart="whenNotActive" fill="hold" evtFilter="cancelBubble" nodeType="interactiveSeq">
                <p:stCondLst>
                  <p:cond evt="onClick" delay="0">
                    <p:tgtEl>
                      <p:spTgt spid="409"/>
                    </p:tgtEl>
                  </p:cond>
                </p:stCondLst>
                <p:endSync evt="end" delay="0">
                  <p:rtn val="all"/>
                </p:endSync>
                <p:childTnLst>
                  <p:par>
                    <p:cTn id="2956" fill="hold">
                      <p:stCondLst>
                        <p:cond delay="0"/>
                      </p:stCondLst>
                      <p:childTnLst>
                        <p:par>
                          <p:cTn id="2957" fill="hold">
                            <p:stCondLst>
                              <p:cond delay="0"/>
                            </p:stCondLst>
                            <p:childTnLst>
                              <p:par>
                                <p:cTn id="2958" presetID="1" presetClass="entr" presetSubtype="0" fill="hold" grpId="0" nodeType="clickEffect">
                                  <p:stCondLst>
                                    <p:cond delay="0"/>
                                  </p:stCondLst>
                                  <p:childTnLst>
                                    <p:set>
                                      <p:cBhvr>
                                        <p:cTn id="2959" dur="1" fill="hold">
                                          <p:stCondLst>
                                            <p:cond delay="0"/>
                                          </p:stCondLst>
                                        </p:cTn>
                                        <p:tgtEl>
                                          <p:spTgt spid="415"/>
                                        </p:tgtEl>
                                        <p:attrNameLst>
                                          <p:attrName>style.visibility</p:attrName>
                                        </p:attrNameLst>
                                      </p:cBhvr>
                                      <p:to>
                                        <p:strVal val="visible"/>
                                      </p:to>
                                    </p:set>
                                  </p:childTnLst>
                                </p:cTn>
                              </p:par>
                              <p:par>
                                <p:cTn id="2960" presetID="10" presetClass="exit" presetSubtype="0" fill="hold" grpId="4" nodeType="withEffect">
                                  <p:stCondLst>
                                    <p:cond delay="0"/>
                                  </p:stCondLst>
                                  <p:childTnLst>
                                    <p:animEffect transition="out" filter="fade">
                                      <p:cBhvr>
                                        <p:cTn id="2961" dur="500"/>
                                        <p:tgtEl>
                                          <p:spTgt spid="390"/>
                                        </p:tgtEl>
                                      </p:cBhvr>
                                    </p:animEffect>
                                    <p:set>
                                      <p:cBhvr>
                                        <p:cTn id="2962"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9"/>
                  </p:tgtEl>
                </p:cond>
              </p:nextCondLst>
            </p:seq>
            <p:seq concurrent="1" nextAc="seek">
              <p:cTn id="2963" restart="whenNotActive" fill="hold" evtFilter="cancelBubble" nodeType="interactiveSeq">
                <p:stCondLst>
                  <p:cond evt="onClick" delay="0">
                    <p:tgtEl>
                      <p:spTgt spid="410"/>
                    </p:tgtEl>
                  </p:cond>
                </p:stCondLst>
                <p:endSync evt="end" delay="0">
                  <p:rtn val="all"/>
                </p:endSync>
                <p:childTnLst>
                  <p:par>
                    <p:cTn id="2964" fill="hold">
                      <p:stCondLst>
                        <p:cond delay="0"/>
                      </p:stCondLst>
                      <p:childTnLst>
                        <p:par>
                          <p:cTn id="2965" fill="hold">
                            <p:stCondLst>
                              <p:cond delay="0"/>
                            </p:stCondLst>
                            <p:childTnLst>
                              <p:par>
                                <p:cTn id="2966" presetID="1" presetClass="entr" presetSubtype="0" fill="hold" grpId="0" nodeType="clickEffect">
                                  <p:stCondLst>
                                    <p:cond delay="0"/>
                                  </p:stCondLst>
                                  <p:childTnLst>
                                    <p:set>
                                      <p:cBhvr>
                                        <p:cTn id="2967" dur="1" fill="hold">
                                          <p:stCondLst>
                                            <p:cond delay="0"/>
                                          </p:stCondLst>
                                        </p:cTn>
                                        <p:tgtEl>
                                          <p:spTgt spid="416"/>
                                        </p:tgtEl>
                                        <p:attrNameLst>
                                          <p:attrName>style.visibility</p:attrName>
                                        </p:attrNameLst>
                                      </p:cBhvr>
                                      <p:to>
                                        <p:strVal val="visible"/>
                                      </p:to>
                                    </p:set>
                                  </p:childTnLst>
                                </p:cTn>
                              </p:par>
                              <p:par>
                                <p:cTn id="2968" presetID="1" presetClass="entr" presetSubtype="0" fill="hold" grpId="0" nodeType="withEffect">
                                  <p:stCondLst>
                                    <p:cond delay="0"/>
                                  </p:stCondLst>
                                  <p:childTnLst>
                                    <p:set>
                                      <p:cBhvr>
                                        <p:cTn id="2969" dur="1" fill="hold">
                                          <p:stCondLst>
                                            <p:cond delay="0"/>
                                          </p:stCondLst>
                                        </p:cTn>
                                        <p:tgtEl>
                                          <p:spTgt spid="387"/>
                                        </p:tgtEl>
                                        <p:attrNameLst>
                                          <p:attrName>style.visibility</p:attrName>
                                        </p:attrNameLst>
                                      </p:cBhvr>
                                      <p:to>
                                        <p:strVal val="visible"/>
                                      </p:to>
                                    </p:set>
                                  </p:childTnLst>
                                </p:cTn>
                              </p:par>
                              <p:par>
                                <p:cTn id="2970" presetID="10" presetClass="exit" presetSubtype="0" fill="hold" grpId="3" nodeType="withEffect">
                                  <p:stCondLst>
                                    <p:cond delay="0"/>
                                  </p:stCondLst>
                                  <p:childTnLst>
                                    <p:animEffect transition="out" filter="fade">
                                      <p:cBhvr>
                                        <p:cTn id="2971" dur="500"/>
                                        <p:tgtEl>
                                          <p:spTgt spid="390"/>
                                        </p:tgtEl>
                                      </p:cBhvr>
                                    </p:animEffect>
                                    <p:set>
                                      <p:cBhvr>
                                        <p:cTn id="2972"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10"/>
                  </p:tgtEl>
                </p:cond>
              </p:nextCondLst>
            </p:seq>
            <p:seq concurrent="1" nextAc="seek">
              <p:cTn id="2973" restart="whenNotActive" fill="hold" evtFilter="cancelBubble" nodeType="interactiveSeq">
                <p:stCondLst>
                  <p:cond evt="onClick" delay="0">
                    <p:tgtEl>
                      <p:spTgt spid="408"/>
                    </p:tgtEl>
                  </p:cond>
                </p:stCondLst>
                <p:endSync evt="end" delay="0">
                  <p:rtn val="all"/>
                </p:endSync>
                <p:childTnLst>
                  <p:par>
                    <p:cTn id="2974" fill="hold">
                      <p:stCondLst>
                        <p:cond delay="0"/>
                      </p:stCondLst>
                      <p:childTnLst>
                        <p:par>
                          <p:cTn id="2975" fill="hold">
                            <p:stCondLst>
                              <p:cond delay="0"/>
                            </p:stCondLst>
                            <p:childTnLst>
                              <p:par>
                                <p:cTn id="2976" presetID="1" presetClass="entr" presetSubtype="0" fill="hold" grpId="0" nodeType="clickEffect">
                                  <p:stCondLst>
                                    <p:cond delay="0"/>
                                  </p:stCondLst>
                                  <p:childTnLst>
                                    <p:set>
                                      <p:cBhvr>
                                        <p:cTn id="2977" dur="1" fill="hold">
                                          <p:stCondLst>
                                            <p:cond delay="0"/>
                                          </p:stCondLst>
                                        </p:cTn>
                                        <p:tgtEl>
                                          <p:spTgt spid="414"/>
                                        </p:tgtEl>
                                        <p:attrNameLst>
                                          <p:attrName>style.visibility</p:attrName>
                                        </p:attrNameLst>
                                      </p:cBhvr>
                                      <p:to>
                                        <p:strVal val="visible"/>
                                      </p:to>
                                    </p:set>
                                  </p:childTnLst>
                                </p:cTn>
                              </p:par>
                              <p:par>
                                <p:cTn id="2978" presetID="10" presetClass="exit" presetSubtype="0" fill="hold" grpId="0" nodeType="withEffect">
                                  <p:stCondLst>
                                    <p:cond delay="0"/>
                                  </p:stCondLst>
                                  <p:childTnLst>
                                    <p:animEffect transition="out" filter="fade">
                                      <p:cBhvr>
                                        <p:cTn id="2979" dur="500"/>
                                        <p:tgtEl>
                                          <p:spTgt spid="390"/>
                                        </p:tgtEl>
                                      </p:cBhvr>
                                    </p:animEffect>
                                    <p:set>
                                      <p:cBhvr>
                                        <p:cTn id="2980" dur="1" fill="hold">
                                          <p:stCondLst>
                                            <p:cond delay="499"/>
                                          </p:stCondLst>
                                        </p:cTn>
                                        <p:tgtEl>
                                          <p:spTgt spid="390"/>
                                        </p:tgtEl>
                                        <p:attrNameLst>
                                          <p:attrName>style.visibility</p:attrName>
                                        </p:attrNameLst>
                                      </p:cBhvr>
                                      <p:to>
                                        <p:strVal val="hidden"/>
                                      </p:to>
                                    </p:set>
                                  </p:childTnLst>
                                </p:cTn>
                              </p:par>
                            </p:childTnLst>
                          </p:cTn>
                        </p:par>
                      </p:childTnLst>
                    </p:cTn>
                  </p:par>
                </p:childTnLst>
              </p:cTn>
              <p:nextCondLst>
                <p:cond evt="onClick" delay="0">
                  <p:tgtEl>
                    <p:spTgt spid="408"/>
                  </p:tgtEl>
                </p:cond>
              </p:nextCondLst>
            </p:seq>
            <p:seq concurrent="1" nextAc="seek">
              <p:cTn id="2981" restart="whenNotActive" fill="hold" evtFilter="cancelBubble" nodeType="interactiveSeq">
                <p:stCondLst>
                  <p:cond evt="onClick" delay="0">
                    <p:tgtEl>
                      <p:spTgt spid="416"/>
                    </p:tgtEl>
                  </p:cond>
                </p:stCondLst>
                <p:endSync evt="end" delay="0">
                  <p:rtn val="all"/>
                </p:endSync>
                <p:childTnLst>
                  <p:par>
                    <p:cTn id="2982" fill="hold">
                      <p:stCondLst>
                        <p:cond delay="0"/>
                      </p:stCondLst>
                      <p:childTnLst>
                        <p:par>
                          <p:cTn id="2983" fill="hold">
                            <p:stCondLst>
                              <p:cond delay="0"/>
                            </p:stCondLst>
                            <p:childTnLst>
                              <p:par>
                                <p:cTn id="2984" presetID="1" presetClass="exit" presetSubtype="0" fill="hold" grpId="1" nodeType="clickEffect">
                                  <p:stCondLst>
                                    <p:cond delay="0"/>
                                  </p:stCondLst>
                                  <p:childTnLst>
                                    <p:set>
                                      <p:cBhvr>
                                        <p:cTn id="2985" dur="1" fill="hold">
                                          <p:stCondLst>
                                            <p:cond delay="0"/>
                                          </p:stCondLst>
                                        </p:cTn>
                                        <p:tgtEl>
                                          <p:spTgt spid="416"/>
                                        </p:tgtEl>
                                        <p:attrNameLst>
                                          <p:attrName>style.visibility</p:attrName>
                                        </p:attrNameLst>
                                      </p:cBhvr>
                                      <p:to>
                                        <p:strVal val="hidden"/>
                                      </p:to>
                                    </p:set>
                                  </p:childTnLst>
                                </p:cTn>
                              </p:par>
                              <p:par>
                                <p:cTn id="2986" presetID="1" presetClass="exit" presetSubtype="0" fill="hold" grpId="1" nodeType="withEffect">
                                  <p:stCondLst>
                                    <p:cond delay="0"/>
                                  </p:stCondLst>
                                  <p:childTnLst>
                                    <p:set>
                                      <p:cBhvr>
                                        <p:cTn id="2987" dur="1" fill="hold">
                                          <p:stCondLst>
                                            <p:cond delay="0"/>
                                          </p:stCondLst>
                                        </p:cTn>
                                        <p:tgtEl>
                                          <p:spTgt spid="387"/>
                                        </p:tgtEl>
                                        <p:attrNameLst>
                                          <p:attrName>style.visibility</p:attrName>
                                        </p:attrNameLst>
                                      </p:cBhvr>
                                      <p:to>
                                        <p:strVal val="hidden"/>
                                      </p:to>
                                    </p:set>
                                  </p:childTnLst>
                                </p:cTn>
                              </p:par>
                              <p:par>
                                <p:cTn id="2988" presetID="10" presetClass="entr" presetSubtype="0" fill="hold" grpId="6" nodeType="withEffect">
                                  <p:stCondLst>
                                    <p:cond delay="0"/>
                                  </p:stCondLst>
                                  <p:childTnLst>
                                    <p:set>
                                      <p:cBhvr>
                                        <p:cTn id="2989" dur="1" fill="hold">
                                          <p:stCondLst>
                                            <p:cond delay="0"/>
                                          </p:stCondLst>
                                        </p:cTn>
                                        <p:tgtEl>
                                          <p:spTgt spid="390"/>
                                        </p:tgtEl>
                                        <p:attrNameLst>
                                          <p:attrName>style.visibility</p:attrName>
                                        </p:attrNameLst>
                                      </p:cBhvr>
                                      <p:to>
                                        <p:strVal val="visible"/>
                                      </p:to>
                                    </p:set>
                                    <p:animEffect transition="in" filter="fade">
                                      <p:cBhvr>
                                        <p:cTn id="2990" dur="500"/>
                                        <p:tgtEl>
                                          <p:spTgt spid="390"/>
                                        </p:tgtEl>
                                      </p:cBhvr>
                                    </p:animEffect>
                                  </p:childTnLst>
                                </p:cTn>
                              </p:par>
                            </p:childTnLst>
                          </p:cTn>
                        </p:par>
                      </p:childTnLst>
                    </p:cTn>
                  </p:par>
                </p:childTnLst>
              </p:cTn>
              <p:nextCondLst>
                <p:cond evt="onClick" delay="0">
                  <p:tgtEl>
                    <p:spTgt spid="416"/>
                  </p:tgtEl>
                </p:cond>
              </p:nextCondLst>
            </p:seq>
            <p:seq concurrent="1" nextAc="seek">
              <p:cTn id="2991" restart="whenNotActive" fill="hold" evtFilter="cancelBubble" nodeType="interactiveSeq">
                <p:stCondLst>
                  <p:cond evt="onClick" delay="0">
                    <p:tgtEl>
                      <p:spTgt spid="411"/>
                    </p:tgtEl>
                  </p:cond>
                </p:stCondLst>
                <p:endSync evt="end" delay="0">
                  <p:rtn val="all"/>
                </p:endSync>
                <p:childTnLst>
                  <p:par>
                    <p:cTn id="2992" fill="hold">
                      <p:stCondLst>
                        <p:cond delay="0"/>
                      </p:stCondLst>
                      <p:childTnLst>
                        <p:par>
                          <p:cTn id="2993" fill="hold">
                            <p:stCondLst>
                              <p:cond delay="0"/>
                            </p:stCondLst>
                            <p:childTnLst>
                              <p:par>
                                <p:cTn id="2994" presetID="1" presetClass="exit" presetSubtype="0" fill="hold" grpId="1" nodeType="clickEffect">
                                  <p:stCondLst>
                                    <p:cond delay="0"/>
                                  </p:stCondLst>
                                  <p:childTnLst>
                                    <p:set>
                                      <p:cBhvr>
                                        <p:cTn id="2995" dur="1" fill="hold">
                                          <p:stCondLst>
                                            <p:cond delay="0"/>
                                          </p:stCondLst>
                                        </p:cTn>
                                        <p:tgtEl>
                                          <p:spTgt spid="411"/>
                                        </p:tgtEl>
                                        <p:attrNameLst>
                                          <p:attrName>style.visibility</p:attrName>
                                        </p:attrNameLst>
                                      </p:cBhvr>
                                      <p:to>
                                        <p:strVal val="hidden"/>
                                      </p:to>
                                    </p:set>
                                  </p:childTnLst>
                                </p:cTn>
                              </p:par>
                              <p:par>
                                <p:cTn id="2996" presetID="1" presetClass="exit" presetSubtype="0" fill="hold" grpId="3" nodeType="withEffect">
                                  <p:stCondLst>
                                    <p:cond delay="0"/>
                                  </p:stCondLst>
                                  <p:childTnLst>
                                    <p:set>
                                      <p:cBhvr>
                                        <p:cTn id="2997" dur="1" fill="hold">
                                          <p:stCondLst>
                                            <p:cond delay="0"/>
                                          </p:stCondLst>
                                        </p:cTn>
                                        <p:tgtEl>
                                          <p:spTgt spid="382"/>
                                        </p:tgtEl>
                                        <p:attrNameLst>
                                          <p:attrName>style.visibility</p:attrName>
                                        </p:attrNameLst>
                                      </p:cBhvr>
                                      <p:to>
                                        <p:strVal val="hidden"/>
                                      </p:to>
                                    </p:set>
                                  </p:childTnLst>
                                </p:cTn>
                              </p:par>
                              <p:par>
                                <p:cTn id="2998" presetID="10" presetClass="entr" presetSubtype="0" fill="hold" grpId="7" nodeType="withEffect">
                                  <p:stCondLst>
                                    <p:cond delay="0"/>
                                  </p:stCondLst>
                                  <p:childTnLst>
                                    <p:set>
                                      <p:cBhvr>
                                        <p:cTn id="2999" dur="1" fill="hold">
                                          <p:stCondLst>
                                            <p:cond delay="0"/>
                                          </p:stCondLst>
                                        </p:cTn>
                                        <p:tgtEl>
                                          <p:spTgt spid="390"/>
                                        </p:tgtEl>
                                        <p:attrNameLst>
                                          <p:attrName>style.visibility</p:attrName>
                                        </p:attrNameLst>
                                      </p:cBhvr>
                                      <p:to>
                                        <p:strVal val="visible"/>
                                      </p:to>
                                    </p:set>
                                    <p:animEffect transition="in" filter="fade">
                                      <p:cBhvr>
                                        <p:cTn id="3000" dur="500"/>
                                        <p:tgtEl>
                                          <p:spTgt spid="390"/>
                                        </p:tgtEl>
                                      </p:cBhvr>
                                    </p:animEffect>
                                  </p:childTnLst>
                                </p:cTn>
                              </p:par>
                            </p:childTnLst>
                          </p:cTn>
                        </p:par>
                      </p:childTnLst>
                    </p:cTn>
                  </p:par>
                </p:childTnLst>
              </p:cTn>
              <p:nextCondLst>
                <p:cond evt="onClick" delay="0">
                  <p:tgtEl>
                    <p:spTgt spid="411"/>
                  </p:tgtEl>
                </p:cond>
              </p:nextCondLst>
            </p:seq>
            <p:seq concurrent="1" nextAc="seek">
              <p:cTn id="3001" restart="whenNotActive" fill="hold" evtFilter="cancelBubble" nodeType="interactiveSeq">
                <p:stCondLst>
                  <p:cond evt="onClick" delay="0">
                    <p:tgtEl>
                      <p:spTgt spid="412"/>
                    </p:tgtEl>
                  </p:cond>
                </p:stCondLst>
                <p:endSync evt="end" delay="0">
                  <p:rtn val="all"/>
                </p:endSync>
                <p:childTnLst>
                  <p:par>
                    <p:cTn id="3002" fill="hold">
                      <p:stCondLst>
                        <p:cond delay="0"/>
                      </p:stCondLst>
                      <p:childTnLst>
                        <p:par>
                          <p:cTn id="3003" fill="hold">
                            <p:stCondLst>
                              <p:cond delay="0"/>
                            </p:stCondLst>
                            <p:childTnLst>
                              <p:par>
                                <p:cTn id="3004" presetID="1" presetClass="exit" presetSubtype="0" fill="hold" grpId="1" nodeType="clickEffect">
                                  <p:stCondLst>
                                    <p:cond delay="0"/>
                                  </p:stCondLst>
                                  <p:childTnLst>
                                    <p:set>
                                      <p:cBhvr>
                                        <p:cTn id="3005" dur="1" fill="hold">
                                          <p:stCondLst>
                                            <p:cond delay="0"/>
                                          </p:stCondLst>
                                        </p:cTn>
                                        <p:tgtEl>
                                          <p:spTgt spid="412"/>
                                        </p:tgtEl>
                                        <p:attrNameLst>
                                          <p:attrName>style.visibility</p:attrName>
                                        </p:attrNameLst>
                                      </p:cBhvr>
                                      <p:to>
                                        <p:strVal val="hidden"/>
                                      </p:to>
                                    </p:set>
                                  </p:childTnLst>
                                </p:cTn>
                              </p:par>
                              <p:par>
                                <p:cTn id="3006" presetID="1" presetClass="exit" presetSubtype="0" fill="hold" grpId="5" nodeType="withEffect">
                                  <p:stCondLst>
                                    <p:cond delay="0"/>
                                  </p:stCondLst>
                                  <p:childTnLst>
                                    <p:set>
                                      <p:cBhvr>
                                        <p:cTn id="3007" dur="1" fill="hold">
                                          <p:stCondLst>
                                            <p:cond delay="0"/>
                                          </p:stCondLst>
                                        </p:cTn>
                                        <p:tgtEl>
                                          <p:spTgt spid="382"/>
                                        </p:tgtEl>
                                        <p:attrNameLst>
                                          <p:attrName>style.visibility</p:attrName>
                                        </p:attrNameLst>
                                      </p:cBhvr>
                                      <p:to>
                                        <p:strVal val="hidden"/>
                                      </p:to>
                                    </p:set>
                                  </p:childTnLst>
                                </p:cTn>
                              </p:par>
                              <p:par>
                                <p:cTn id="3008" presetID="10" presetClass="entr" presetSubtype="0" fill="hold" grpId="11" nodeType="withEffect">
                                  <p:stCondLst>
                                    <p:cond delay="0"/>
                                  </p:stCondLst>
                                  <p:childTnLst>
                                    <p:set>
                                      <p:cBhvr>
                                        <p:cTn id="3009" dur="1" fill="hold">
                                          <p:stCondLst>
                                            <p:cond delay="0"/>
                                          </p:stCondLst>
                                        </p:cTn>
                                        <p:tgtEl>
                                          <p:spTgt spid="390"/>
                                        </p:tgtEl>
                                        <p:attrNameLst>
                                          <p:attrName>style.visibility</p:attrName>
                                        </p:attrNameLst>
                                      </p:cBhvr>
                                      <p:to>
                                        <p:strVal val="visible"/>
                                      </p:to>
                                    </p:set>
                                    <p:animEffect transition="in" filter="fade">
                                      <p:cBhvr>
                                        <p:cTn id="3010" dur="500"/>
                                        <p:tgtEl>
                                          <p:spTgt spid="390"/>
                                        </p:tgtEl>
                                      </p:cBhvr>
                                    </p:animEffect>
                                  </p:childTnLst>
                                </p:cTn>
                              </p:par>
                            </p:childTnLst>
                          </p:cTn>
                        </p:par>
                      </p:childTnLst>
                    </p:cTn>
                  </p:par>
                </p:childTnLst>
              </p:cTn>
              <p:nextCondLst>
                <p:cond evt="onClick" delay="0">
                  <p:tgtEl>
                    <p:spTgt spid="412"/>
                  </p:tgtEl>
                </p:cond>
              </p:nextCondLst>
            </p:seq>
            <p:seq concurrent="1" nextAc="seek">
              <p:cTn id="3011" restart="whenNotActive" fill="hold" evtFilter="cancelBubble" nodeType="interactiveSeq">
                <p:stCondLst>
                  <p:cond evt="onClick" delay="0">
                    <p:tgtEl>
                      <p:spTgt spid="413"/>
                    </p:tgtEl>
                  </p:cond>
                </p:stCondLst>
                <p:endSync evt="end" delay="0">
                  <p:rtn val="all"/>
                </p:endSync>
                <p:childTnLst>
                  <p:par>
                    <p:cTn id="3012" fill="hold">
                      <p:stCondLst>
                        <p:cond delay="0"/>
                      </p:stCondLst>
                      <p:childTnLst>
                        <p:par>
                          <p:cTn id="3013" fill="hold">
                            <p:stCondLst>
                              <p:cond delay="0"/>
                            </p:stCondLst>
                            <p:childTnLst>
                              <p:par>
                                <p:cTn id="3014" presetID="1" presetClass="exit" presetSubtype="0" fill="hold" grpId="0" nodeType="clickEffect">
                                  <p:stCondLst>
                                    <p:cond delay="0"/>
                                  </p:stCondLst>
                                  <p:childTnLst>
                                    <p:set>
                                      <p:cBhvr>
                                        <p:cTn id="3015" dur="1" fill="hold">
                                          <p:stCondLst>
                                            <p:cond delay="0"/>
                                          </p:stCondLst>
                                        </p:cTn>
                                        <p:tgtEl>
                                          <p:spTgt spid="413"/>
                                        </p:tgtEl>
                                        <p:attrNameLst>
                                          <p:attrName>style.visibility</p:attrName>
                                        </p:attrNameLst>
                                      </p:cBhvr>
                                      <p:to>
                                        <p:strVal val="hidden"/>
                                      </p:to>
                                    </p:set>
                                  </p:childTnLst>
                                </p:cTn>
                              </p:par>
                              <p:par>
                                <p:cTn id="3016" presetID="1" presetClass="exit" presetSubtype="0" fill="hold" grpId="4" nodeType="withEffect">
                                  <p:stCondLst>
                                    <p:cond delay="0"/>
                                  </p:stCondLst>
                                  <p:childTnLst>
                                    <p:set>
                                      <p:cBhvr>
                                        <p:cTn id="3017" dur="1" fill="hold">
                                          <p:stCondLst>
                                            <p:cond delay="0"/>
                                          </p:stCondLst>
                                        </p:cTn>
                                        <p:tgtEl>
                                          <p:spTgt spid="382"/>
                                        </p:tgtEl>
                                        <p:attrNameLst>
                                          <p:attrName>style.visibility</p:attrName>
                                        </p:attrNameLst>
                                      </p:cBhvr>
                                      <p:to>
                                        <p:strVal val="hidden"/>
                                      </p:to>
                                    </p:set>
                                  </p:childTnLst>
                                </p:cTn>
                              </p:par>
                              <p:par>
                                <p:cTn id="3018" presetID="10" presetClass="entr" presetSubtype="0" fill="hold" grpId="10" nodeType="withEffect">
                                  <p:stCondLst>
                                    <p:cond delay="0"/>
                                  </p:stCondLst>
                                  <p:childTnLst>
                                    <p:set>
                                      <p:cBhvr>
                                        <p:cTn id="3019" dur="1" fill="hold">
                                          <p:stCondLst>
                                            <p:cond delay="0"/>
                                          </p:stCondLst>
                                        </p:cTn>
                                        <p:tgtEl>
                                          <p:spTgt spid="390"/>
                                        </p:tgtEl>
                                        <p:attrNameLst>
                                          <p:attrName>style.visibility</p:attrName>
                                        </p:attrNameLst>
                                      </p:cBhvr>
                                      <p:to>
                                        <p:strVal val="visible"/>
                                      </p:to>
                                    </p:set>
                                    <p:animEffect transition="in" filter="fade">
                                      <p:cBhvr>
                                        <p:cTn id="3020" dur="500"/>
                                        <p:tgtEl>
                                          <p:spTgt spid="390"/>
                                        </p:tgtEl>
                                      </p:cBhvr>
                                    </p:animEffect>
                                  </p:childTnLst>
                                </p:cTn>
                              </p:par>
                            </p:childTnLst>
                          </p:cTn>
                        </p:par>
                      </p:childTnLst>
                    </p:cTn>
                  </p:par>
                </p:childTnLst>
              </p:cTn>
              <p:nextCondLst>
                <p:cond evt="onClick" delay="0">
                  <p:tgtEl>
                    <p:spTgt spid="413"/>
                  </p:tgtEl>
                </p:cond>
              </p:nextCondLst>
            </p:seq>
            <p:seq concurrent="1" nextAc="seek">
              <p:cTn id="3021" restart="whenNotActive" fill="hold" evtFilter="cancelBubble" nodeType="interactiveSeq">
                <p:stCondLst>
                  <p:cond evt="onClick" delay="0">
                    <p:tgtEl>
                      <p:spTgt spid="414"/>
                    </p:tgtEl>
                  </p:cond>
                </p:stCondLst>
                <p:endSync evt="end" delay="0">
                  <p:rtn val="all"/>
                </p:endSync>
                <p:childTnLst>
                  <p:par>
                    <p:cTn id="3022" fill="hold">
                      <p:stCondLst>
                        <p:cond delay="0"/>
                      </p:stCondLst>
                      <p:childTnLst>
                        <p:par>
                          <p:cTn id="3023" fill="hold">
                            <p:stCondLst>
                              <p:cond delay="0"/>
                            </p:stCondLst>
                            <p:childTnLst>
                              <p:par>
                                <p:cTn id="3024" presetID="1" presetClass="exit" presetSubtype="0" fill="hold" grpId="1" nodeType="clickEffect">
                                  <p:stCondLst>
                                    <p:cond delay="0"/>
                                  </p:stCondLst>
                                  <p:childTnLst>
                                    <p:set>
                                      <p:cBhvr>
                                        <p:cTn id="3025" dur="1" fill="hold">
                                          <p:stCondLst>
                                            <p:cond delay="0"/>
                                          </p:stCondLst>
                                        </p:cTn>
                                        <p:tgtEl>
                                          <p:spTgt spid="414"/>
                                        </p:tgtEl>
                                        <p:attrNameLst>
                                          <p:attrName>style.visibility</p:attrName>
                                        </p:attrNameLst>
                                      </p:cBhvr>
                                      <p:to>
                                        <p:strVal val="hidden"/>
                                      </p:to>
                                    </p:set>
                                  </p:childTnLst>
                                </p:cTn>
                              </p:par>
                              <p:par>
                                <p:cTn id="3026" presetID="10" presetClass="entr" presetSubtype="0" fill="hold" grpId="9" nodeType="withEffect">
                                  <p:stCondLst>
                                    <p:cond delay="0"/>
                                  </p:stCondLst>
                                  <p:childTnLst>
                                    <p:set>
                                      <p:cBhvr>
                                        <p:cTn id="3027" dur="1" fill="hold">
                                          <p:stCondLst>
                                            <p:cond delay="0"/>
                                          </p:stCondLst>
                                        </p:cTn>
                                        <p:tgtEl>
                                          <p:spTgt spid="390"/>
                                        </p:tgtEl>
                                        <p:attrNameLst>
                                          <p:attrName>style.visibility</p:attrName>
                                        </p:attrNameLst>
                                      </p:cBhvr>
                                      <p:to>
                                        <p:strVal val="visible"/>
                                      </p:to>
                                    </p:set>
                                    <p:animEffect transition="in" filter="fade">
                                      <p:cBhvr>
                                        <p:cTn id="3028" dur="500"/>
                                        <p:tgtEl>
                                          <p:spTgt spid="390"/>
                                        </p:tgtEl>
                                      </p:cBhvr>
                                    </p:animEffect>
                                  </p:childTnLst>
                                </p:cTn>
                              </p:par>
                            </p:childTnLst>
                          </p:cTn>
                        </p:par>
                      </p:childTnLst>
                    </p:cTn>
                  </p:par>
                </p:childTnLst>
              </p:cTn>
              <p:nextCondLst>
                <p:cond evt="onClick" delay="0">
                  <p:tgtEl>
                    <p:spTgt spid="414"/>
                  </p:tgtEl>
                </p:cond>
              </p:nextCondLst>
            </p:seq>
            <p:seq concurrent="1" nextAc="seek">
              <p:cTn id="3029" restart="whenNotActive" fill="hold" evtFilter="cancelBubble" nodeType="interactiveSeq">
                <p:stCondLst>
                  <p:cond evt="onClick" delay="0">
                    <p:tgtEl>
                      <p:spTgt spid="415"/>
                    </p:tgtEl>
                  </p:cond>
                </p:stCondLst>
                <p:endSync evt="end" delay="0">
                  <p:rtn val="all"/>
                </p:endSync>
                <p:childTnLst>
                  <p:par>
                    <p:cTn id="3030" fill="hold">
                      <p:stCondLst>
                        <p:cond delay="0"/>
                      </p:stCondLst>
                      <p:childTnLst>
                        <p:par>
                          <p:cTn id="3031" fill="hold">
                            <p:stCondLst>
                              <p:cond delay="0"/>
                            </p:stCondLst>
                            <p:childTnLst>
                              <p:par>
                                <p:cTn id="3032" presetID="1" presetClass="exit" presetSubtype="0" fill="hold" grpId="1" nodeType="clickEffect">
                                  <p:stCondLst>
                                    <p:cond delay="0"/>
                                  </p:stCondLst>
                                  <p:childTnLst>
                                    <p:set>
                                      <p:cBhvr>
                                        <p:cTn id="3033" dur="1" fill="hold">
                                          <p:stCondLst>
                                            <p:cond delay="0"/>
                                          </p:stCondLst>
                                        </p:cTn>
                                        <p:tgtEl>
                                          <p:spTgt spid="415"/>
                                        </p:tgtEl>
                                        <p:attrNameLst>
                                          <p:attrName>style.visibility</p:attrName>
                                        </p:attrNameLst>
                                      </p:cBhvr>
                                      <p:to>
                                        <p:strVal val="hidden"/>
                                      </p:to>
                                    </p:set>
                                  </p:childTnLst>
                                </p:cTn>
                              </p:par>
                              <p:par>
                                <p:cTn id="3034" presetID="10" presetClass="entr" presetSubtype="0" fill="hold" grpId="8" nodeType="withEffect">
                                  <p:stCondLst>
                                    <p:cond delay="0"/>
                                  </p:stCondLst>
                                  <p:childTnLst>
                                    <p:set>
                                      <p:cBhvr>
                                        <p:cTn id="3035" dur="1" fill="hold">
                                          <p:stCondLst>
                                            <p:cond delay="0"/>
                                          </p:stCondLst>
                                        </p:cTn>
                                        <p:tgtEl>
                                          <p:spTgt spid="390"/>
                                        </p:tgtEl>
                                        <p:attrNameLst>
                                          <p:attrName>style.visibility</p:attrName>
                                        </p:attrNameLst>
                                      </p:cBhvr>
                                      <p:to>
                                        <p:strVal val="visible"/>
                                      </p:to>
                                    </p:set>
                                    <p:animEffect transition="in" filter="fade">
                                      <p:cBhvr>
                                        <p:cTn id="3036" dur="500"/>
                                        <p:tgtEl>
                                          <p:spTgt spid="390"/>
                                        </p:tgtEl>
                                      </p:cBhvr>
                                    </p:animEffect>
                                  </p:childTnLst>
                                </p:cTn>
                              </p:par>
                            </p:childTnLst>
                          </p:cTn>
                        </p:par>
                      </p:childTnLst>
                    </p:cTn>
                  </p:par>
                </p:childTnLst>
              </p:cTn>
              <p:nextCondLst>
                <p:cond evt="onClick" delay="0">
                  <p:tgtEl>
                    <p:spTgt spid="415"/>
                  </p:tgtEl>
                </p:cond>
              </p:nextCondLst>
            </p:seq>
            <p:seq concurrent="1" nextAc="seek">
              <p:cTn id="3037" restart="whenNotActive" fill="hold" evtFilter="cancelBubble" nodeType="interactiveSeq">
                <p:stCondLst>
                  <p:cond evt="onClick" delay="0">
                    <p:tgtEl>
                      <p:spTgt spid="417"/>
                    </p:tgtEl>
                  </p:cond>
                </p:stCondLst>
                <p:endSync evt="end" delay="0">
                  <p:rtn val="all"/>
                </p:endSync>
                <p:childTnLst>
                  <p:par>
                    <p:cTn id="3038" fill="hold">
                      <p:stCondLst>
                        <p:cond delay="0"/>
                      </p:stCondLst>
                      <p:childTnLst>
                        <p:par>
                          <p:cTn id="3039" fill="hold">
                            <p:stCondLst>
                              <p:cond delay="0"/>
                            </p:stCondLst>
                            <p:childTnLst>
                              <p:par>
                                <p:cTn id="3040" presetID="1" presetClass="entr" presetSubtype="0" fill="hold" grpId="0" nodeType="clickEffect">
                                  <p:stCondLst>
                                    <p:cond delay="0"/>
                                  </p:stCondLst>
                                  <p:childTnLst>
                                    <p:set>
                                      <p:cBhvr>
                                        <p:cTn id="3041" dur="1" fill="hold">
                                          <p:stCondLst>
                                            <p:cond delay="0"/>
                                          </p:stCondLst>
                                        </p:cTn>
                                        <p:tgtEl>
                                          <p:spTgt spid="423"/>
                                        </p:tgtEl>
                                        <p:attrNameLst>
                                          <p:attrName>style.visibility</p:attrName>
                                        </p:attrNameLst>
                                      </p:cBhvr>
                                      <p:to>
                                        <p:strVal val="visible"/>
                                      </p:to>
                                    </p:set>
                                  </p:childTnLst>
                                </p:cTn>
                              </p:par>
                              <p:par>
                                <p:cTn id="3042" presetID="1" presetClass="entr" presetSubtype="0" fill="hold" grpId="0" nodeType="withEffect">
                                  <p:stCondLst>
                                    <p:cond delay="0"/>
                                  </p:stCondLst>
                                  <p:childTnLst>
                                    <p:set>
                                      <p:cBhvr>
                                        <p:cTn id="3043" dur="1" fill="hold">
                                          <p:stCondLst>
                                            <p:cond delay="0"/>
                                          </p:stCondLst>
                                        </p:cTn>
                                        <p:tgtEl>
                                          <p:spTgt spid="381"/>
                                        </p:tgtEl>
                                        <p:attrNameLst>
                                          <p:attrName>style.visibility</p:attrName>
                                        </p:attrNameLst>
                                      </p:cBhvr>
                                      <p:to>
                                        <p:strVal val="visible"/>
                                      </p:to>
                                    </p:set>
                                  </p:childTnLst>
                                </p:cTn>
                              </p:par>
                              <p:par>
                                <p:cTn id="3044" presetID="10" presetClass="exit" presetSubtype="0" fill="hold" grpId="0" nodeType="withEffect">
                                  <p:stCondLst>
                                    <p:cond delay="0"/>
                                  </p:stCondLst>
                                  <p:childTnLst>
                                    <p:animEffect transition="out" filter="fade">
                                      <p:cBhvr>
                                        <p:cTn id="3045" dur="500"/>
                                        <p:tgtEl>
                                          <p:spTgt spid="389"/>
                                        </p:tgtEl>
                                      </p:cBhvr>
                                    </p:animEffect>
                                    <p:set>
                                      <p:cBhvr>
                                        <p:cTn id="3046"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7"/>
                  </p:tgtEl>
                </p:cond>
              </p:nextCondLst>
            </p:seq>
            <p:seq concurrent="1" nextAc="seek">
              <p:cTn id="3047" restart="whenNotActive" fill="hold" evtFilter="cancelBubble" nodeType="interactiveSeq">
                <p:stCondLst>
                  <p:cond evt="onClick" delay="0">
                    <p:tgtEl>
                      <p:spTgt spid="418"/>
                    </p:tgtEl>
                  </p:cond>
                </p:stCondLst>
                <p:endSync evt="end" delay="0">
                  <p:rtn val="all"/>
                </p:endSync>
                <p:childTnLst>
                  <p:par>
                    <p:cTn id="3048" fill="hold">
                      <p:stCondLst>
                        <p:cond delay="0"/>
                      </p:stCondLst>
                      <p:childTnLst>
                        <p:par>
                          <p:cTn id="3049" fill="hold">
                            <p:stCondLst>
                              <p:cond delay="0"/>
                            </p:stCondLst>
                            <p:childTnLst>
                              <p:par>
                                <p:cTn id="3050" presetID="1" presetClass="entr" presetSubtype="0" fill="hold" grpId="0" nodeType="clickEffect">
                                  <p:stCondLst>
                                    <p:cond delay="0"/>
                                  </p:stCondLst>
                                  <p:childTnLst>
                                    <p:set>
                                      <p:cBhvr>
                                        <p:cTn id="3051" dur="1" fill="hold">
                                          <p:stCondLst>
                                            <p:cond delay="0"/>
                                          </p:stCondLst>
                                        </p:cTn>
                                        <p:tgtEl>
                                          <p:spTgt spid="424"/>
                                        </p:tgtEl>
                                        <p:attrNameLst>
                                          <p:attrName>style.visibility</p:attrName>
                                        </p:attrNameLst>
                                      </p:cBhvr>
                                      <p:to>
                                        <p:strVal val="visible"/>
                                      </p:to>
                                    </p:set>
                                  </p:childTnLst>
                                </p:cTn>
                              </p:par>
                              <p:par>
                                <p:cTn id="3052" presetID="1" presetClass="entr" presetSubtype="0" fill="hold" grpId="0" nodeType="withEffect">
                                  <p:stCondLst>
                                    <p:cond delay="0"/>
                                  </p:stCondLst>
                                  <p:childTnLst>
                                    <p:set>
                                      <p:cBhvr>
                                        <p:cTn id="3053" dur="1" fill="hold">
                                          <p:stCondLst>
                                            <p:cond delay="0"/>
                                          </p:stCondLst>
                                        </p:cTn>
                                        <p:tgtEl>
                                          <p:spTgt spid="388"/>
                                        </p:tgtEl>
                                        <p:attrNameLst>
                                          <p:attrName>style.visibility</p:attrName>
                                        </p:attrNameLst>
                                      </p:cBhvr>
                                      <p:to>
                                        <p:strVal val="visible"/>
                                      </p:to>
                                    </p:set>
                                  </p:childTnLst>
                                </p:cTn>
                              </p:par>
                              <p:par>
                                <p:cTn id="3054" presetID="10" presetClass="exit" presetSubtype="0" fill="hold" grpId="1" nodeType="withEffect">
                                  <p:stCondLst>
                                    <p:cond delay="0"/>
                                  </p:stCondLst>
                                  <p:childTnLst>
                                    <p:animEffect transition="out" filter="fade">
                                      <p:cBhvr>
                                        <p:cTn id="3055" dur="500"/>
                                        <p:tgtEl>
                                          <p:spTgt spid="389"/>
                                        </p:tgtEl>
                                      </p:cBhvr>
                                    </p:animEffect>
                                    <p:set>
                                      <p:cBhvr>
                                        <p:cTn id="3056"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8"/>
                  </p:tgtEl>
                </p:cond>
              </p:nextCondLst>
            </p:seq>
            <p:seq concurrent="1" nextAc="seek">
              <p:cTn id="3057" restart="whenNotActive" fill="hold" evtFilter="cancelBubble" nodeType="interactiveSeq">
                <p:stCondLst>
                  <p:cond evt="onClick" delay="0">
                    <p:tgtEl>
                      <p:spTgt spid="419"/>
                    </p:tgtEl>
                  </p:cond>
                </p:stCondLst>
                <p:endSync evt="end" delay="0">
                  <p:rtn val="all"/>
                </p:endSync>
                <p:childTnLst>
                  <p:par>
                    <p:cTn id="3058" fill="hold">
                      <p:stCondLst>
                        <p:cond delay="0"/>
                      </p:stCondLst>
                      <p:childTnLst>
                        <p:par>
                          <p:cTn id="3059" fill="hold">
                            <p:stCondLst>
                              <p:cond delay="0"/>
                            </p:stCondLst>
                            <p:childTnLst>
                              <p:par>
                                <p:cTn id="3060" presetID="1" presetClass="entr" presetSubtype="0" fill="hold" grpId="1" nodeType="clickEffect">
                                  <p:stCondLst>
                                    <p:cond delay="0"/>
                                  </p:stCondLst>
                                  <p:childTnLst>
                                    <p:set>
                                      <p:cBhvr>
                                        <p:cTn id="3061" dur="1" fill="hold">
                                          <p:stCondLst>
                                            <p:cond delay="0"/>
                                          </p:stCondLst>
                                        </p:cTn>
                                        <p:tgtEl>
                                          <p:spTgt spid="425"/>
                                        </p:tgtEl>
                                        <p:attrNameLst>
                                          <p:attrName>style.visibility</p:attrName>
                                        </p:attrNameLst>
                                      </p:cBhvr>
                                      <p:to>
                                        <p:strVal val="visible"/>
                                      </p:to>
                                    </p:set>
                                  </p:childTnLst>
                                </p:cTn>
                              </p:par>
                              <p:par>
                                <p:cTn id="3062" presetID="1" presetClass="entr" presetSubtype="0" fill="hold" grpId="1" nodeType="withEffect">
                                  <p:stCondLst>
                                    <p:cond delay="0"/>
                                  </p:stCondLst>
                                  <p:childTnLst>
                                    <p:set>
                                      <p:cBhvr>
                                        <p:cTn id="3063" dur="1" fill="hold">
                                          <p:stCondLst>
                                            <p:cond delay="0"/>
                                          </p:stCondLst>
                                        </p:cTn>
                                        <p:tgtEl>
                                          <p:spTgt spid="381"/>
                                        </p:tgtEl>
                                        <p:attrNameLst>
                                          <p:attrName>style.visibility</p:attrName>
                                        </p:attrNameLst>
                                      </p:cBhvr>
                                      <p:to>
                                        <p:strVal val="visible"/>
                                      </p:to>
                                    </p:set>
                                  </p:childTnLst>
                                </p:cTn>
                              </p:par>
                              <p:par>
                                <p:cTn id="3064" presetID="10" presetClass="exit" presetSubtype="0" fill="hold" grpId="2" nodeType="withEffect">
                                  <p:stCondLst>
                                    <p:cond delay="0"/>
                                  </p:stCondLst>
                                  <p:childTnLst>
                                    <p:animEffect transition="out" filter="fade">
                                      <p:cBhvr>
                                        <p:cTn id="3065" dur="500"/>
                                        <p:tgtEl>
                                          <p:spTgt spid="389"/>
                                        </p:tgtEl>
                                      </p:cBhvr>
                                    </p:animEffect>
                                    <p:set>
                                      <p:cBhvr>
                                        <p:cTn id="3066"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19"/>
                  </p:tgtEl>
                </p:cond>
              </p:nextCondLst>
            </p:seq>
            <p:seq concurrent="1" nextAc="seek">
              <p:cTn id="3067" restart="whenNotActive" fill="hold" evtFilter="cancelBubble" nodeType="interactiveSeq">
                <p:stCondLst>
                  <p:cond evt="onClick" delay="0">
                    <p:tgtEl>
                      <p:spTgt spid="421"/>
                    </p:tgtEl>
                  </p:cond>
                </p:stCondLst>
                <p:endSync evt="end" delay="0">
                  <p:rtn val="all"/>
                </p:endSync>
                <p:childTnLst>
                  <p:par>
                    <p:cTn id="3068" fill="hold">
                      <p:stCondLst>
                        <p:cond delay="0"/>
                      </p:stCondLst>
                      <p:childTnLst>
                        <p:par>
                          <p:cTn id="3069" fill="hold">
                            <p:stCondLst>
                              <p:cond delay="0"/>
                            </p:stCondLst>
                            <p:childTnLst>
                              <p:par>
                                <p:cTn id="3070" presetID="1" presetClass="entr" presetSubtype="0" fill="hold" grpId="0" nodeType="clickEffect">
                                  <p:stCondLst>
                                    <p:cond delay="0"/>
                                  </p:stCondLst>
                                  <p:childTnLst>
                                    <p:set>
                                      <p:cBhvr>
                                        <p:cTn id="3071" dur="1" fill="hold">
                                          <p:stCondLst>
                                            <p:cond delay="0"/>
                                          </p:stCondLst>
                                        </p:cTn>
                                        <p:tgtEl>
                                          <p:spTgt spid="427"/>
                                        </p:tgtEl>
                                        <p:attrNameLst>
                                          <p:attrName>style.visibility</p:attrName>
                                        </p:attrNameLst>
                                      </p:cBhvr>
                                      <p:to>
                                        <p:strVal val="visible"/>
                                      </p:to>
                                    </p:set>
                                  </p:childTnLst>
                                </p:cTn>
                              </p:par>
                              <p:par>
                                <p:cTn id="3072" presetID="10" presetClass="exit" presetSubtype="0" fill="hold" grpId="3" nodeType="withEffect">
                                  <p:stCondLst>
                                    <p:cond delay="0"/>
                                  </p:stCondLst>
                                  <p:childTnLst>
                                    <p:animEffect transition="out" filter="fade">
                                      <p:cBhvr>
                                        <p:cTn id="3073" dur="500"/>
                                        <p:tgtEl>
                                          <p:spTgt spid="389"/>
                                        </p:tgtEl>
                                      </p:cBhvr>
                                    </p:animEffect>
                                    <p:set>
                                      <p:cBhvr>
                                        <p:cTn id="307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1"/>
                  </p:tgtEl>
                </p:cond>
              </p:nextCondLst>
            </p:seq>
            <p:seq concurrent="1" nextAc="seek">
              <p:cTn id="3075" restart="whenNotActive" fill="hold" evtFilter="cancelBubble" nodeType="interactiveSeq">
                <p:stCondLst>
                  <p:cond evt="onClick" delay="0">
                    <p:tgtEl>
                      <p:spTgt spid="422"/>
                    </p:tgtEl>
                  </p:cond>
                </p:stCondLst>
                <p:endSync evt="end" delay="0">
                  <p:rtn val="all"/>
                </p:endSync>
                <p:childTnLst>
                  <p:par>
                    <p:cTn id="3076" fill="hold">
                      <p:stCondLst>
                        <p:cond delay="0"/>
                      </p:stCondLst>
                      <p:childTnLst>
                        <p:par>
                          <p:cTn id="3077" fill="hold">
                            <p:stCondLst>
                              <p:cond delay="0"/>
                            </p:stCondLst>
                            <p:childTnLst>
                              <p:par>
                                <p:cTn id="3078" presetID="1" presetClass="entr" presetSubtype="0" fill="hold" grpId="0" nodeType="clickEffect">
                                  <p:stCondLst>
                                    <p:cond delay="0"/>
                                  </p:stCondLst>
                                  <p:childTnLst>
                                    <p:set>
                                      <p:cBhvr>
                                        <p:cTn id="3079" dur="1" fill="hold">
                                          <p:stCondLst>
                                            <p:cond delay="0"/>
                                          </p:stCondLst>
                                        </p:cTn>
                                        <p:tgtEl>
                                          <p:spTgt spid="428"/>
                                        </p:tgtEl>
                                        <p:attrNameLst>
                                          <p:attrName>style.visibility</p:attrName>
                                        </p:attrNameLst>
                                      </p:cBhvr>
                                      <p:to>
                                        <p:strVal val="visible"/>
                                      </p:to>
                                    </p:set>
                                  </p:childTnLst>
                                </p:cTn>
                              </p:par>
                              <p:par>
                                <p:cTn id="3080" presetID="1" presetClass="entr" presetSubtype="0" fill="hold" grpId="4" nodeType="withEffect">
                                  <p:stCondLst>
                                    <p:cond delay="0"/>
                                  </p:stCondLst>
                                  <p:childTnLst>
                                    <p:set>
                                      <p:cBhvr>
                                        <p:cTn id="3081" dur="1" fill="hold">
                                          <p:stCondLst>
                                            <p:cond delay="0"/>
                                          </p:stCondLst>
                                        </p:cTn>
                                        <p:tgtEl>
                                          <p:spTgt spid="381"/>
                                        </p:tgtEl>
                                        <p:attrNameLst>
                                          <p:attrName>style.visibility</p:attrName>
                                        </p:attrNameLst>
                                      </p:cBhvr>
                                      <p:to>
                                        <p:strVal val="visible"/>
                                      </p:to>
                                    </p:set>
                                  </p:childTnLst>
                                </p:cTn>
                              </p:par>
                              <p:par>
                                <p:cTn id="3082" presetID="10" presetClass="exit" presetSubtype="0" fill="hold" grpId="4" nodeType="withEffect">
                                  <p:stCondLst>
                                    <p:cond delay="0"/>
                                  </p:stCondLst>
                                  <p:childTnLst>
                                    <p:animEffect transition="out" filter="fade">
                                      <p:cBhvr>
                                        <p:cTn id="3083" dur="500"/>
                                        <p:tgtEl>
                                          <p:spTgt spid="389"/>
                                        </p:tgtEl>
                                      </p:cBhvr>
                                    </p:animEffect>
                                    <p:set>
                                      <p:cBhvr>
                                        <p:cTn id="3084"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2"/>
                  </p:tgtEl>
                </p:cond>
              </p:nextCondLst>
            </p:seq>
            <p:seq concurrent="1" nextAc="seek">
              <p:cTn id="3085" restart="whenNotActive" fill="hold" evtFilter="cancelBubble" nodeType="interactiveSeq">
                <p:stCondLst>
                  <p:cond evt="onClick" delay="0">
                    <p:tgtEl>
                      <p:spTgt spid="420"/>
                    </p:tgtEl>
                  </p:cond>
                </p:stCondLst>
                <p:endSync evt="end" delay="0">
                  <p:rtn val="all"/>
                </p:endSync>
                <p:childTnLst>
                  <p:par>
                    <p:cTn id="3086" fill="hold">
                      <p:stCondLst>
                        <p:cond delay="0"/>
                      </p:stCondLst>
                      <p:childTnLst>
                        <p:par>
                          <p:cTn id="3087" fill="hold">
                            <p:stCondLst>
                              <p:cond delay="0"/>
                            </p:stCondLst>
                            <p:childTnLst>
                              <p:par>
                                <p:cTn id="3088" presetID="1" presetClass="entr" presetSubtype="0" fill="hold" grpId="0" nodeType="clickEffect">
                                  <p:stCondLst>
                                    <p:cond delay="0"/>
                                  </p:stCondLst>
                                  <p:childTnLst>
                                    <p:set>
                                      <p:cBhvr>
                                        <p:cTn id="3089" dur="1" fill="hold">
                                          <p:stCondLst>
                                            <p:cond delay="0"/>
                                          </p:stCondLst>
                                        </p:cTn>
                                        <p:tgtEl>
                                          <p:spTgt spid="426"/>
                                        </p:tgtEl>
                                        <p:attrNameLst>
                                          <p:attrName>style.visibility</p:attrName>
                                        </p:attrNameLst>
                                      </p:cBhvr>
                                      <p:to>
                                        <p:strVal val="visible"/>
                                      </p:to>
                                    </p:set>
                                  </p:childTnLst>
                                </p:cTn>
                              </p:par>
                              <p:par>
                                <p:cTn id="3090" presetID="10" presetClass="exit" presetSubtype="0" fill="hold" grpId="5" nodeType="withEffect">
                                  <p:stCondLst>
                                    <p:cond delay="0"/>
                                  </p:stCondLst>
                                  <p:childTnLst>
                                    <p:animEffect transition="out" filter="fade">
                                      <p:cBhvr>
                                        <p:cTn id="3091" dur="500"/>
                                        <p:tgtEl>
                                          <p:spTgt spid="389"/>
                                        </p:tgtEl>
                                      </p:cBhvr>
                                    </p:animEffect>
                                    <p:set>
                                      <p:cBhvr>
                                        <p:cTn id="3092" dur="1" fill="hold">
                                          <p:stCondLst>
                                            <p:cond delay="499"/>
                                          </p:stCondLst>
                                        </p:cTn>
                                        <p:tgtEl>
                                          <p:spTgt spid="389"/>
                                        </p:tgtEl>
                                        <p:attrNameLst>
                                          <p:attrName>style.visibility</p:attrName>
                                        </p:attrNameLst>
                                      </p:cBhvr>
                                      <p:to>
                                        <p:strVal val="hidden"/>
                                      </p:to>
                                    </p:set>
                                  </p:childTnLst>
                                </p:cTn>
                              </p:par>
                            </p:childTnLst>
                          </p:cTn>
                        </p:par>
                      </p:childTnLst>
                    </p:cTn>
                  </p:par>
                </p:childTnLst>
              </p:cTn>
              <p:nextCondLst>
                <p:cond evt="onClick" delay="0">
                  <p:tgtEl>
                    <p:spTgt spid="420"/>
                  </p:tgtEl>
                </p:cond>
              </p:nextCondLst>
            </p:seq>
            <p:seq concurrent="1" nextAc="seek">
              <p:cTn id="3093" restart="whenNotActive" fill="hold" evtFilter="cancelBubble" nodeType="interactiveSeq">
                <p:stCondLst>
                  <p:cond evt="onClick" delay="0">
                    <p:tgtEl>
                      <p:spTgt spid="428"/>
                    </p:tgtEl>
                  </p:cond>
                </p:stCondLst>
                <p:endSync evt="end" delay="0">
                  <p:rtn val="all"/>
                </p:endSync>
                <p:childTnLst>
                  <p:par>
                    <p:cTn id="3094" fill="hold">
                      <p:stCondLst>
                        <p:cond delay="0"/>
                      </p:stCondLst>
                      <p:childTnLst>
                        <p:par>
                          <p:cTn id="3095" fill="hold">
                            <p:stCondLst>
                              <p:cond delay="0"/>
                            </p:stCondLst>
                            <p:childTnLst>
                              <p:par>
                                <p:cTn id="3096" presetID="1" presetClass="exit" presetSubtype="0" fill="hold" grpId="1" nodeType="clickEffect">
                                  <p:stCondLst>
                                    <p:cond delay="0"/>
                                  </p:stCondLst>
                                  <p:childTnLst>
                                    <p:set>
                                      <p:cBhvr>
                                        <p:cTn id="3097" dur="1" fill="hold">
                                          <p:stCondLst>
                                            <p:cond delay="0"/>
                                          </p:stCondLst>
                                        </p:cTn>
                                        <p:tgtEl>
                                          <p:spTgt spid="428"/>
                                        </p:tgtEl>
                                        <p:attrNameLst>
                                          <p:attrName>style.visibility</p:attrName>
                                        </p:attrNameLst>
                                      </p:cBhvr>
                                      <p:to>
                                        <p:strVal val="hidden"/>
                                      </p:to>
                                    </p:set>
                                  </p:childTnLst>
                                </p:cTn>
                              </p:par>
                              <p:par>
                                <p:cTn id="3098" presetID="1" presetClass="exit" presetSubtype="0" fill="hold" grpId="2" nodeType="withEffect">
                                  <p:stCondLst>
                                    <p:cond delay="0"/>
                                  </p:stCondLst>
                                  <p:childTnLst>
                                    <p:set>
                                      <p:cBhvr>
                                        <p:cTn id="3099" dur="1" fill="hold">
                                          <p:stCondLst>
                                            <p:cond delay="0"/>
                                          </p:stCondLst>
                                        </p:cTn>
                                        <p:tgtEl>
                                          <p:spTgt spid="381"/>
                                        </p:tgtEl>
                                        <p:attrNameLst>
                                          <p:attrName>style.visibility</p:attrName>
                                        </p:attrNameLst>
                                      </p:cBhvr>
                                      <p:to>
                                        <p:strVal val="hidden"/>
                                      </p:to>
                                    </p:set>
                                  </p:childTnLst>
                                </p:cTn>
                              </p:par>
                              <p:par>
                                <p:cTn id="3100" presetID="10" presetClass="entr" presetSubtype="0" fill="hold" grpId="6" nodeType="withEffect">
                                  <p:stCondLst>
                                    <p:cond delay="0"/>
                                  </p:stCondLst>
                                  <p:childTnLst>
                                    <p:set>
                                      <p:cBhvr>
                                        <p:cTn id="3101" dur="1" fill="hold">
                                          <p:stCondLst>
                                            <p:cond delay="0"/>
                                          </p:stCondLst>
                                        </p:cTn>
                                        <p:tgtEl>
                                          <p:spTgt spid="389"/>
                                        </p:tgtEl>
                                        <p:attrNameLst>
                                          <p:attrName>style.visibility</p:attrName>
                                        </p:attrNameLst>
                                      </p:cBhvr>
                                      <p:to>
                                        <p:strVal val="visible"/>
                                      </p:to>
                                    </p:set>
                                    <p:animEffect transition="in" filter="fade">
                                      <p:cBhvr>
                                        <p:cTn id="3102" dur="500"/>
                                        <p:tgtEl>
                                          <p:spTgt spid="389"/>
                                        </p:tgtEl>
                                      </p:cBhvr>
                                    </p:animEffect>
                                  </p:childTnLst>
                                </p:cTn>
                              </p:par>
                            </p:childTnLst>
                          </p:cTn>
                        </p:par>
                      </p:childTnLst>
                    </p:cTn>
                  </p:par>
                </p:childTnLst>
              </p:cTn>
              <p:nextCondLst>
                <p:cond evt="onClick" delay="0">
                  <p:tgtEl>
                    <p:spTgt spid="428"/>
                  </p:tgtEl>
                </p:cond>
              </p:nextCondLst>
            </p:seq>
            <p:seq concurrent="1" nextAc="seek">
              <p:cTn id="3103" restart="whenNotActive" fill="hold" evtFilter="cancelBubble" nodeType="interactiveSeq">
                <p:stCondLst>
                  <p:cond evt="onClick" delay="0">
                    <p:tgtEl>
                      <p:spTgt spid="423"/>
                    </p:tgtEl>
                  </p:cond>
                </p:stCondLst>
                <p:endSync evt="end" delay="0">
                  <p:rtn val="all"/>
                </p:endSync>
                <p:childTnLst>
                  <p:par>
                    <p:cTn id="3104" fill="hold">
                      <p:stCondLst>
                        <p:cond delay="0"/>
                      </p:stCondLst>
                      <p:childTnLst>
                        <p:par>
                          <p:cTn id="3105" fill="hold">
                            <p:stCondLst>
                              <p:cond delay="0"/>
                            </p:stCondLst>
                            <p:childTnLst>
                              <p:par>
                                <p:cTn id="3106" presetID="1" presetClass="exit" presetSubtype="0" fill="hold" grpId="1" nodeType="clickEffect">
                                  <p:stCondLst>
                                    <p:cond delay="0"/>
                                  </p:stCondLst>
                                  <p:childTnLst>
                                    <p:set>
                                      <p:cBhvr>
                                        <p:cTn id="3107" dur="1" fill="hold">
                                          <p:stCondLst>
                                            <p:cond delay="0"/>
                                          </p:stCondLst>
                                        </p:cTn>
                                        <p:tgtEl>
                                          <p:spTgt spid="423"/>
                                        </p:tgtEl>
                                        <p:attrNameLst>
                                          <p:attrName>style.visibility</p:attrName>
                                        </p:attrNameLst>
                                      </p:cBhvr>
                                      <p:to>
                                        <p:strVal val="hidden"/>
                                      </p:to>
                                    </p:set>
                                  </p:childTnLst>
                                </p:cTn>
                              </p:par>
                              <p:par>
                                <p:cTn id="3108" presetID="1" presetClass="exit" presetSubtype="0" fill="hold" grpId="3" nodeType="withEffect">
                                  <p:stCondLst>
                                    <p:cond delay="0"/>
                                  </p:stCondLst>
                                  <p:childTnLst>
                                    <p:set>
                                      <p:cBhvr>
                                        <p:cTn id="3109" dur="1" fill="hold">
                                          <p:stCondLst>
                                            <p:cond delay="0"/>
                                          </p:stCondLst>
                                        </p:cTn>
                                        <p:tgtEl>
                                          <p:spTgt spid="381"/>
                                        </p:tgtEl>
                                        <p:attrNameLst>
                                          <p:attrName>style.visibility</p:attrName>
                                        </p:attrNameLst>
                                      </p:cBhvr>
                                      <p:to>
                                        <p:strVal val="hidden"/>
                                      </p:to>
                                    </p:set>
                                  </p:childTnLst>
                                </p:cTn>
                              </p:par>
                              <p:par>
                                <p:cTn id="3110" presetID="10" presetClass="entr" presetSubtype="0" fill="hold" grpId="7" nodeType="withEffect">
                                  <p:stCondLst>
                                    <p:cond delay="0"/>
                                  </p:stCondLst>
                                  <p:childTnLst>
                                    <p:set>
                                      <p:cBhvr>
                                        <p:cTn id="3111" dur="1" fill="hold">
                                          <p:stCondLst>
                                            <p:cond delay="0"/>
                                          </p:stCondLst>
                                        </p:cTn>
                                        <p:tgtEl>
                                          <p:spTgt spid="389"/>
                                        </p:tgtEl>
                                        <p:attrNameLst>
                                          <p:attrName>style.visibility</p:attrName>
                                        </p:attrNameLst>
                                      </p:cBhvr>
                                      <p:to>
                                        <p:strVal val="visible"/>
                                      </p:to>
                                    </p:set>
                                    <p:animEffect transition="in" filter="fade">
                                      <p:cBhvr>
                                        <p:cTn id="3112" dur="500"/>
                                        <p:tgtEl>
                                          <p:spTgt spid="389"/>
                                        </p:tgtEl>
                                      </p:cBhvr>
                                    </p:animEffect>
                                  </p:childTnLst>
                                </p:cTn>
                              </p:par>
                            </p:childTnLst>
                          </p:cTn>
                        </p:par>
                      </p:childTnLst>
                    </p:cTn>
                  </p:par>
                </p:childTnLst>
              </p:cTn>
              <p:nextCondLst>
                <p:cond evt="onClick" delay="0">
                  <p:tgtEl>
                    <p:spTgt spid="423"/>
                  </p:tgtEl>
                </p:cond>
              </p:nextCondLst>
            </p:seq>
            <p:seq concurrent="1" nextAc="seek">
              <p:cTn id="3113" restart="whenNotActive" fill="hold" evtFilter="cancelBubble" nodeType="interactiveSeq">
                <p:stCondLst>
                  <p:cond evt="onClick" delay="0">
                    <p:tgtEl>
                      <p:spTgt spid="424"/>
                    </p:tgtEl>
                  </p:cond>
                </p:stCondLst>
                <p:endSync evt="end" delay="0">
                  <p:rtn val="all"/>
                </p:endSync>
                <p:childTnLst>
                  <p:par>
                    <p:cTn id="3114" fill="hold">
                      <p:stCondLst>
                        <p:cond delay="0"/>
                      </p:stCondLst>
                      <p:childTnLst>
                        <p:par>
                          <p:cTn id="3115" fill="hold">
                            <p:stCondLst>
                              <p:cond delay="0"/>
                            </p:stCondLst>
                            <p:childTnLst>
                              <p:par>
                                <p:cTn id="3116" presetID="1" presetClass="exit" presetSubtype="0" fill="hold" grpId="1" nodeType="clickEffect">
                                  <p:stCondLst>
                                    <p:cond delay="0"/>
                                  </p:stCondLst>
                                  <p:childTnLst>
                                    <p:set>
                                      <p:cBhvr>
                                        <p:cTn id="3117" dur="1" fill="hold">
                                          <p:stCondLst>
                                            <p:cond delay="0"/>
                                          </p:stCondLst>
                                        </p:cTn>
                                        <p:tgtEl>
                                          <p:spTgt spid="424"/>
                                        </p:tgtEl>
                                        <p:attrNameLst>
                                          <p:attrName>style.visibility</p:attrName>
                                        </p:attrNameLst>
                                      </p:cBhvr>
                                      <p:to>
                                        <p:strVal val="hidden"/>
                                      </p:to>
                                    </p:set>
                                  </p:childTnLst>
                                </p:cTn>
                              </p:par>
                              <p:par>
                                <p:cTn id="3118" presetID="1" presetClass="exit" presetSubtype="0" fill="hold" grpId="1" nodeType="withEffect">
                                  <p:stCondLst>
                                    <p:cond delay="0"/>
                                  </p:stCondLst>
                                  <p:childTnLst>
                                    <p:set>
                                      <p:cBhvr>
                                        <p:cTn id="3119" dur="1" fill="hold">
                                          <p:stCondLst>
                                            <p:cond delay="0"/>
                                          </p:stCondLst>
                                        </p:cTn>
                                        <p:tgtEl>
                                          <p:spTgt spid="388"/>
                                        </p:tgtEl>
                                        <p:attrNameLst>
                                          <p:attrName>style.visibility</p:attrName>
                                        </p:attrNameLst>
                                      </p:cBhvr>
                                      <p:to>
                                        <p:strVal val="hidden"/>
                                      </p:to>
                                    </p:set>
                                  </p:childTnLst>
                                </p:cTn>
                              </p:par>
                              <p:par>
                                <p:cTn id="3120" presetID="10" presetClass="entr" presetSubtype="0" fill="hold" grpId="8" nodeType="withEffect">
                                  <p:stCondLst>
                                    <p:cond delay="0"/>
                                  </p:stCondLst>
                                  <p:childTnLst>
                                    <p:set>
                                      <p:cBhvr>
                                        <p:cTn id="3121" dur="1" fill="hold">
                                          <p:stCondLst>
                                            <p:cond delay="0"/>
                                          </p:stCondLst>
                                        </p:cTn>
                                        <p:tgtEl>
                                          <p:spTgt spid="389"/>
                                        </p:tgtEl>
                                        <p:attrNameLst>
                                          <p:attrName>style.visibility</p:attrName>
                                        </p:attrNameLst>
                                      </p:cBhvr>
                                      <p:to>
                                        <p:strVal val="visible"/>
                                      </p:to>
                                    </p:set>
                                    <p:animEffect transition="in" filter="fade">
                                      <p:cBhvr>
                                        <p:cTn id="3122" dur="500"/>
                                        <p:tgtEl>
                                          <p:spTgt spid="389"/>
                                        </p:tgtEl>
                                      </p:cBhvr>
                                    </p:animEffect>
                                  </p:childTnLst>
                                </p:cTn>
                              </p:par>
                            </p:childTnLst>
                          </p:cTn>
                        </p:par>
                      </p:childTnLst>
                    </p:cTn>
                  </p:par>
                </p:childTnLst>
              </p:cTn>
              <p:nextCondLst>
                <p:cond evt="onClick" delay="0">
                  <p:tgtEl>
                    <p:spTgt spid="424"/>
                  </p:tgtEl>
                </p:cond>
              </p:nextCondLst>
            </p:seq>
            <p:seq concurrent="1" nextAc="seek">
              <p:cTn id="3123" restart="whenNotActive" fill="hold" evtFilter="cancelBubble" nodeType="interactiveSeq">
                <p:stCondLst>
                  <p:cond evt="onClick" delay="0">
                    <p:tgtEl>
                      <p:spTgt spid="425"/>
                    </p:tgtEl>
                  </p:cond>
                </p:stCondLst>
                <p:endSync evt="end" delay="0">
                  <p:rtn val="all"/>
                </p:endSync>
                <p:childTnLst>
                  <p:par>
                    <p:cTn id="3124" fill="hold">
                      <p:stCondLst>
                        <p:cond delay="0"/>
                      </p:stCondLst>
                      <p:childTnLst>
                        <p:par>
                          <p:cTn id="3125" fill="hold">
                            <p:stCondLst>
                              <p:cond delay="0"/>
                            </p:stCondLst>
                            <p:childTnLst>
                              <p:par>
                                <p:cTn id="3126" presetID="1" presetClass="exit" presetSubtype="0" fill="hold" grpId="0" nodeType="clickEffect">
                                  <p:stCondLst>
                                    <p:cond delay="0"/>
                                  </p:stCondLst>
                                  <p:childTnLst>
                                    <p:set>
                                      <p:cBhvr>
                                        <p:cTn id="3127" dur="1" fill="hold">
                                          <p:stCondLst>
                                            <p:cond delay="0"/>
                                          </p:stCondLst>
                                        </p:cTn>
                                        <p:tgtEl>
                                          <p:spTgt spid="425"/>
                                        </p:tgtEl>
                                        <p:attrNameLst>
                                          <p:attrName>style.visibility</p:attrName>
                                        </p:attrNameLst>
                                      </p:cBhvr>
                                      <p:to>
                                        <p:strVal val="hidden"/>
                                      </p:to>
                                    </p:set>
                                  </p:childTnLst>
                                </p:cTn>
                              </p:par>
                              <p:par>
                                <p:cTn id="3128" presetID="1" presetClass="exit" presetSubtype="0" fill="hold" grpId="5" nodeType="withEffect">
                                  <p:stCondLst>
                                    <p:cond delay="0"/>
                                  </p:stCondLst>
                                  <p:childTnLst>
                                    <p:set>
                                      <p:cBhvr>
                                        <p:cTn id="3129" dur="1" fill="hold">
                                          <p:stCondLst>
                                            <p:cond delay="0"/>
                                          </p:stCondLst>
                                        </p:cTn>
                                        <p:tgtEl>
                                          <p:spTgt spid="381"/>
                                        </p:tgtEl>
                                        <p:attrNameLst>
                                          <p:attrName>style.visibility</p:attrName>
                                        </p:attrNameLst>
                                      </p:cBhvr>
                                      <p:to>
                                        <p:strVal val="hidden"/>
                                      </p:to>
                                    </p:set>
                                  </p:childTnLst>
                                </p:cTn>
                              </p:par>
                              <p:par>
                                <p:cTn id="3130" presetID="10" presetClass="entr" presetSubtype="0" fill="hold" grpId="9" nodeType="withEffect">
                                  <p:stCondLst>
                                    <p:cond delay="0"/>
                                  </p:stCondLst>
                                  <p:childTnLst>
                                    <p:set>
                                      <p:cBhvr>
                                        <p:cTn id="3131" dur="1" fill="hold">
                                          <p:stCondLst>
                                            <p:cond delay="0"/>
                                          </p:stCondLst>
                                        </p:cTn>
                                        <p:tgtEl>
                                          <p:spTgt spid="389"/>
                                        </p:tgtEl>
                                        <p:attrNameLst>
                                          <p:attrName>style.visibility</p:attrName>
                                        </p:attrNameLst>
                                      </p:cBhvr>
                                      <p:to>
                                        <p:strVal val="visible"/>
                                      </p:to>
                                    </p:set>
                                    <p:animEffect transition="in" filter="fade">
                                      <p:cBhvr>
                                        <p:cTn id="3132" dur="500"/>
                                        <p:tgtEl>
                                          <p:spTgt spid="389"/>
                                        </p:tgtEl>
                                      </p:cBhvr>
                                    </p:animEffect>
                                  </p:childTnLst>
                                </p:cTn>
                              </p:par>
                            </p:childTnLst>
                          </p:cTn>
                        </p:par>
                      </p:childTnLst>
                    </p:cTn>
                  </p:par>
                </p:childTnLst>
              </p:cTn>
              <p:nextCondLst>
                <p:cond evt="onClick" delay="0">
                  <p:tgtEl>
                    <p:spTgt spid="425"/>
                  </p:tgtEl>
                </p:cond>
              </p:nextCondLst>
            </p:seq>
            <p:seq concurrent="1" nextAc="seek">
              <p:cTn id="3133" restart="whenNotActive" fill="hold" evtFilter="cancelBubble" nodeType="interactiveSeq">
                <p:stCondLst>
                  <p:cond evt="onClick" delay="0">
                    <p:tgtEl>
                      <p:spTgt spid="426"/>
                    </p:tgtEl>
                  </p:cond>
                </p:stCondLst>
                <p:endSync evt="end" delay="0">
                  <p:rtn val="all"/>
                </p:endSync>
                <p:childTnLst>
                  <p:par>
                    <p:cTn id="3134" fill="hold">
                      <p:stCondLst>
                        <p:cond delay="0"/>
                      </p:stCondLst>
                      <p:childTnLst>
                        <p:par>
                          <p:cTn id="3135" fill="hold">
                            <p:stCondLst>
                              <p:cond delay="0"/>
                            </p:stCondLst>
                            <p:childTnLst>
                              <p:par>
                                <p:cTn id="3136" presetID="1" presetClass="exit" presetSubtype="0" fill="hold" grpId="1" nodeType="clickEffect">
                                  <p:stCondLst>
                                    <p:cond delay="0"/>
                                  </p:stCondLst>
                                  <p:childTnLst>
                                    <p:set>
                                      <p:cBhvr>
                                        <p:cTn id="3137" dur="1" fill="hold">
                                          <p:stCondLst>
                                            <p:cond delay="0"/>
                                          </p:stCondLst>
                                        </p:cTn>
                                        <p:tgtEl>
                                          <p:spTgt spid="426"/>
                                        </p:tgtEl>
                                        <p:attrNameLst>
                                          <p:attrName>style.visibility</p:attrName>
                                        </p:attrNameLst>
                                      </p:cBhvr>
                                      <p:to>
                                        <p:strVal val="hidden"/>
                                      </p:to>
                                    </p:set>
                                  </p:childTnLst>
                                </p:cTn>
                              </p:par>
                              <p:par>
                                <p:cTn id="3138" presetID="10" presetClass="entr" presetSubtype="0" fill="hold" grpId="10" nodeType="withEffect">
                                  <p:stCondLst>
                                    <p:cond delay="0"/>
                                  </p:stCondLst>
                                  <p:childTnLst>
                                    <p:set>
                                      <p:cBhvr>
                                        <p:cTn id="3139" dur="1" fill="hold">
                                          <p:stCondLst>
                                            <p:cond delay="0"/>
                                          </p:stCondLst>
                                        </p:cTn>
                                        <p:tgtEl>
                                          <p:spTgt spid="389"/>
                                        </p:tgtEl>
                                        <p:attrNameLst>
                                          <p:attrName>style.visibility</p:attrName>
                                        </p:attrNameLst>
                                      </p:cBhvr>
                                      <p:to>
                                        <p:strVal val="visible"/>
                                      </p:to>
                                    </p:set>
                                    <p:animEffect transition="in" filter="fade">
                                      <p:cBhvr>
                                        <p:cTn id="3140" dur="500"/>
                                        <p:tgtEl>
                                          <p:spTgt spid="389"/>
                                        </p:tgtEl>
                                      </p:cBhvr>
                                    </p:animEffect>
                                  </p:childTnLst>
                                </p:cTn>
                              </p:par>
                            </p:childTnLst>
                          </p:cTn>
                        </p:par>
                      </p:childTnLst>
                    </p:cTn>
                  </p:par>
                </p:childTnLst>
              </p:cTn>
              <p:nextCondLst>
                <p:cond evt="onClick" delay="0">
                  <p:tgtEl>
                    <p:spTgt spid="426"/>
                  </p:tgtEl>
                </p:cond>
              </p:nextCondLst>
            </p:seq>
            <p:seq concurrent="1" nextAc="seek">
              <p:cTn id="3141" restart="whenNotActive" fill="hold" evtFilter="cancelBubble" nodeType="interactiveSeq">
                <p:stCondLst>
                  <p:cond evt="onClick" delay="0">
                    <p:tgtEl>
                      <p:spTgt spid="427"/>
                    </p:tgtEl>
                  </p:cond>
                </p:stCondLst>
                <p:endSync evt="end" delay="0">
                  <p:rtn val="all"/>
                </p:endSync>
                <p:childTnLst>
                  <p:par>
                    <p:cTn id="3142" fill="hold">
                      <p:stCondLst>
                        <p:cond delay="0"/>
                      </p:stCondLst>
                      <p:childTnLst>
                        <p:par>
                          <p:cTn id="3143" fill="hold">
                            <p:stCondLst>
                              <p:cond delay="0"/>
                            </p:stCondLst>
                            <p:childTnLst>
                              <p:par>
                                <p:cTn id="3144" presetID="1" presetClass="exit" presetSubtype="0" fill="hold" grpId="1" nodeType="clickEffect">
                                  <p:stCondLst>
                                    <p:cond delay="0"/>
                                  </p:stCondLst>
                                  <p:childTnLst>
                                    <p:set>
                                      <p:cBhvr>
                                        <p:cTn id="3145" dur="1" fill="hold">
                                          <p:stCondLst>
                                            <p:cond delay="0"/>
                                          </p:stCondLst>
                                        </p:cTn>
                                        <p:tgtEl>
                                          <p:spTgt spid="427"/>
                                        </p:tgtEl>
                                        <p:attrNameLst>
                                          <p:attrName>style.visibility</p:attrName>
                                        </p:attrNameLst>
                                      </p:cBhvr>
                                      <p:to>
                                        <p:strVal val="hidden"/>
                                      </p:to>
                                    </p:set>
                                  </p:childTnLst>
                                </p:cTn>
                              </p:par>
                              <p:par>
                                <p:cTn id="3146" presetID="10" presetClass="entr" presetSubtype="0" fill="hold" grpId="11" nodeType="withEffect">
                                  <p:stCondLst>
                                    <p:cond delay="0"/>
                                  </p:stCondLst>
                                  <p:childTnLst>
                                    <p:set>
                                      <p:cBhvr>
                                        <p:cTn id="3147" dur="1" fill="hold">
                                          <p:stCondLst>
                                            <p:cond delay="0"/>
                                          </p:stCondLst>
                                        </p:cTn>
                                        <p:tgtEl>
                                          <p:spTgt spid="389"/>
                                        </p:tgtEl>
                                        <p:attrNameLst>
                                          <p:attrName>style.visibility</p:attrName>
                                        </p:attrNameLst>
                                      </p:cBhvr>
                                      <p:to>
                                        <p:strVal val="visible"/>
                                      </p:to>
                                    </p:set>
                                    <p:animEffect transition="in" filter="fade">
                                      <p:cBhvr>
                                        <p:cTn id="3148" dur="500"/>
                                        <p:tgtEl>
                                          <p:spTgt spid="389"/>
                                        </p:tgtEl>
                                      </p:cBhvr>
                                    </p:animEffect>
                                  </p:childTnLst>
                                </p:cTn>
                              </p:par>
                            </p:childTnLst>
                          </p:cTn>
                        </p:par>
                      </p:childTnLst>
                    </p:cTn>
                  </p:par>
                </p:childTnLst>
              </p:cTn>
              <p:nextCondLst>
                <p:cond evt="onClick" delay="0">
                  <p:tgtEl>
                    <p:spTgt spid="427"/>
                  </p:tgtEl>
                </p:cond>
              </p:nextCondLst>
            </p:seq>
            <p:seq concurrent="1" nextAc="seek">
              <p:cTn id="3149" restart="whenNotActive" fill="hold" evtFilter="cancelBubble" nodeType="interactiveSeq">
                <p:stCondLst>
                  <p:cond evt="onClick" delay="0">
                    <p:tgtEl>
                      <p:spTgt spid="429"/>
                    </p:tgtEl>
                  </p:cond>
                </p:stCondLst>
                <p:endSync evt="end" delay="0">
                  <p:rtn val="all"/>
                </p:endSync>
                <p:childTnLst>
                  <p:par>
                    <p:cTn id="3150" fill="hold">
                      <p:stCondLst>
                        <p:cond delay="0"/>
                      </p:stCondLst>
                      <p:childTnLst>
                        <p:par>
                          <p:cTn id="3151" fill="hold">
                            <p:stCondLst>
                              <p:cond delay="0"/>
                            </p:stCondLst>
                            <p:childTnLst>
                              <p:par>
                                <p:cTn id="3152" presetID="1" presetClass="entr" presetSubtype="0" fill="hold" grpId="0" nodeType="clickEffect">
                                  <p:stCondLst>
                                    <p:cond delay="0"/>
                                  </p:stCondLst>
                                  <p:childTnLst>
                                    <p:set>
                                      <p:cBhvr>
                                        <p:cTn id="3153" dur="1" fill="hold">
                                          <p:stCondLst>
                                            <p:cond delay="0"/>
                                          </p:stCondLst>
                                        </p:cTn>
                                        <p:tgtEl>
                                          <p:spTgt spid="435"/>
                                        </p:tgtEl>
                                        <p:attrNameLst>
                                          <p:attrName>style.visibility</p:attrName>
                                        </p:attrNameLst>
                                      </p:cBhvr>
                                      <p:to>
                                        <p:strVal val="visible"/>
                                      </p:to>
                                    </p:set>
                                  </p:childTnLst>
                                </p:cTn>
                              </p:par>
                              <p:par>
                                <p:cTn id="3154" presetID="1" presetClass="entr" presetSubtype="0" fill="hold" grpId="0" nodeType="withEffect">
                                  <p:stCondLst>
                                    <p:cond delay="0"/>
                                  </p:stCondLst>
                                  <p:childTnLst>
                                    <p:set>
                                      <p:cBhvr>
                                        <p:cTn id="3155" dur="1" fill="hold">
                                          <p:stCondLst>
                                            <p:cond delay="0"/>
                                          </p:stCondLst>
                                        </p:cTn>
                                        <p:tgtEl>
                                          <p:spTgt spid="446"/>
                                        </p:tgtEl>
                                        <p:attrNameLst>
                                          <p:attrName>style.visibility</p:attrName>
                                        </p:attrNameLst>
                                      </p:cBhvr>
                                      <p:to>
                                        <p:strVal val="visible"/>
                                      </p:to>
                                    </p:set>
                                  </p:childTnLst>
                                </p:cTn>
                              </p:par>
                              <p:par>
                                <p:cTn id="3156" presetID="10" presetClass="exit" presetSubtype="0" fill="hold" grpId="5" nodeType="withEffect">
                                  <p:stCondLst>
                                    <p:cond delay="0"/>
                                  </p:stCondLst>
                                  <p:childTnLst>
                                    <p:animEffect transition="out" filter="fade">
                                      <p:cBhvr>
                                        <p:cTn id="3157" dur="500"/>
                                        <p:tgtEl>
                                          <p:spTgt spid="451"/>
                                        </p:tgtEl>
                                      </p:cBhvr>
                                    </p:animEffect>
                                    <p:set>
                                      <p:cBhvr>
                                        <p:cTn id="3158"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29"/>
                  </p:tgtEl>
                </p:cond>
              </p:nextCondLst>
            </p:seq>
            <p:seq concurrent="1" nextAc="seek">
              <p:cTn id="3159" restart="whenNotActive" fill="hold" evtFilter="cancelBubble" nodeType="interactiveSeq">
                <p:stCondLst>
                  <p:cond evt="onClick" delay="0">
                    <p:tgtEl>
                      <p:spTgt spid="430"/>
                    </p:tgtEl>
                  </p:cond>
                </p:stCondLst>
                <p:endSync evt="end" delay="0">
                  <p:rtn val="all"/>
                </p:endSync>
                <p:childTnLst>
                  <p:par>
                    <p:cTn id="3160" fill="hold">
                      <p:stCondLst>
                        <p:cond delay="0"/>
                      </p:stCondLst>
                      <p:childTnLst>
                        <p:par>
                          <p:cTn id="3161" fill="hold">
                            <p:stCondLst>
                              <p:cond delay="0"/>
                            </p:stCondLst>
                            <p:childTnLst>
                              <p:par>
                                <p:cTn id="3162" presetID="1" presetClass="entr" presetSubtype="0" fill="hold" grpId="0" nodeType="clickEffect">
                                  <p:stCondLst>
                                    <p:cond delay="0"/>
                                  </p:stCondLst>
                                  <p:childTnLst>
                                    <p:set>
                                      <p:cBhvr>
                                        <p:cTn id="3163" dur="1" fill="hold">
                                          <p:stCondLst>
                                            <p:cond delay="0"/>
                                          </p:stCondLst>
                                        </p:cTn>
                                        <p:tgtEl>
                                          <p:spTgt spid="436"/>
                                        </p:tgtEl>
                                        <p:attrNameLst>
                                          <p:attrName>style.visibility</p:attrName>
                                        </p:attrNameLst>
                                      </p:cBhvr>
                                      <p:to>
                                        <p:strVal val="visible"/>
                                      </p:to>
                                    </p:set>
                                  </p:childTnLst>
                                </p:cTn>
                              </p:par>
                              <p:par>
                                <p:cTn id="3164" presetID="1" presetClass="entr" presetSubtype="0" fill="hold" grpId="2" nodeType="withEffect">
                                  <p:stCondLst>
                                    <p:cond delay="0"/>
                                  </p:stCondLst>
                                  <p:childTnLst>
                                    <p:set>
                                      <p:cBhvr>
                                        <p:cTn id="3165" dur="1" fill="hold">
                                          <p:stCondLst>
                                            <p:cond delay="0"/>
                                          </p:stCondLst>
                                        </p:cTn>
                                        <p:tgtEl>
                                          <p:spTgt spid="444"/>
                                        </p:tgtEl>
                                        <p:attrNameLst>
                                          <p:attrName>style.visibility</p:attrName>
                                        </p:attrNameLst>
                                      </p:cBhvr>
                                      <p:to>
                                        <p:strVal val="visible"/>
                                      </p:to>
                                    </p:set>
                                  </p:childTnLst>
                                </p:cTn>
                              </p:par>
                              <p:par>
                                <p:cTn id="3166" presetID="10" presetClass="exit" presetSubtype="0" fill="hold" grpId="4" nodeType="withEffect">
                                  <p:stCondLst>
                                    <p:cond delay="0"/>
                                  </p:stCondLst>
                                  <p:childTnLst>
                                    <p:animEffect transition="out" filter="fade">
                                      <p:cBhvr>
                                        <p:cTn id="3167" dur="500"/>
                                        <p:tgtEl>
                                          <p:spTgt spid="451"/>
                                        </p:tgtEl>
                                      </p:cBhvr>
                                    </p:animEffect>
                                    <p:set>
                                      <p:cBhvr>
                                        <p:cTn id="3168"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0"/>
                  </p:tgtEl>
                </p:cond>
              </p:nextCondLst>
            </p:seq>
            <p:seq concurrent="1" nextAc="seek">
              <p:cTn id="3169" restart="whenNotActive" fill="hold" evtFilter="cancelBubble" nodeType="interactiveSeq">
                <p:stCondLst>
                  <p:cond evt="onClick" delay="0">
                    <p:tgtEl>
                      <p:spTgt spid="431"/>
                    </p:tgtEl>
                  </p:cond>
                </p:stCondLst>
                <p:endSync evt="end" delay="0">
                  <p:rtn val="all"/>
                </p:endSync>
                <p:childTnLst>
                  <p:par>
                    <p:cTn id="3170" fill="hold">
                      <p:stCondLst>
                        <p:cond delay="0"/>
                      </p:stCondLst>
                      <p:childTnLst>
                        <p:par>
                          <p:cTn id="3171" fill="hold">
                            <p:stCondLst>
                              <p:cond delay="0"/>
                            </p:stCondLst>
                            <p:childTnLst>
                              <p:par>
                                <p:cTn id="3172" presetID="1" presetClass="entr" presetSubtype="0" fill="hold" grpId="1" nodeType="clickEffect">
                                  <p:stCondLst>
                                    <p:cond delay="0"/>
                                  </p:stCondLst>
                                  <p:childTnLst>
                                    <p:set>
                                      <p:cBhvr>
                                        <p:cTn id="3173" dur="1" fill="hold">
                                          <p:stCondLst>
                                            <p:cond delay="0"/>
                                          </p:stCondLst>
                                        </p:cTn>
                                        <p:tgtEl>
                                          <p:spTgt spid="437"/>
                                        </p:tgtEl>
                                        <p:attrNameLst>
                                          <p:attrName>style.visibility</p:attrName>
                                        </p:attrNameLst>
                                      </p:cBhvr>
                                      <p:to>
                                        <p:strVal val="visible"/>
                                      </p:to>
                                    </p:set>
                                  </p:childTnLst>
                                </p:cTn>
                              </p:par>
                              <p:par>
                                <p:cTn id="3174" presetID="1" presetClass="entr" presetSubtype="0" fill="hold" grpId="1" nodeType="withEffect">
                                  <p:stCondLst>
                                    <p:cond delay="0"/>
                                  </p:stCondLst>
                                  <p:childTnLst>
                                    <p:set>
                                      <p:cBhvr>
                                        <p:cTn id="3175" dur="1" fill="hold">
                                          <p:stCondLst>
                                            <p:cond delay="0"/>
                                          </p:stCondLst>
                                        </p:cTn>
                                        <p:tgtEl>
                                          <p:spTgt spid="444"/>
                                        </p:tgtEl>
                                        <p:attrNameLst>
                                          <p:attrName>style.visibility</p:attrName>
                                        </p:attrNameLst>
                                      </p:cBhvr>
                                      <p:to>
                                        <p:strVal val="visible"/>
                                      </p:to>
                                    </p:set>
                                  </p:childTnLst>
                                </p:cTn>
                              </p:par>
                              <p:par>
                                <p:cTn id="3176" presetID="10" presetClass="exit" presetSubtype="0" fill="hold" grpId="3" nodeType="withEffect">
                                  <p:stCondLst>
                                    <p:cond delay="0"/>
                                  </p:stCondLst>
                                  <p:childTnLst>
                                    <p:animEffect transition="out" filter="fade">
                                      <p:cBhvr>
                                        <p:cTn id="3177" dur="500"/>
                                        <p:tgtEl>
                                          <p:spTgt spid="451"/>
                                        </p:tgtEl>
                                      </p:cBhvr>
                                    </p:animEffect>
                                    <p:set>
                                      <p:cBhvr>
                                        <p:cTn id="3178"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1"/>
                  </p:tgtEl>
                </p:cond>
              </p:nextCondLst>
            </p:seq>
            <p:seq concurrent="1" nextAc="seek">
              <p:cTn id="3179" restart="whenNotActive" fill="hold" evtFilter="cancelBubble" nodeType="interactiveSeq">
                <p:stCondLst>
                  <p:cond evt="onClick" delay="0">
                    <p:tgtEl>
                      <p:spTgt spid="433"/>
                    </p:tgtEl>
                  </p:cond>
                </p:stCondLst>
                <p:endSync evt="end" delay="0">
                  <p:rtn val="all"/>
                </p:endSync>
                <p:childTnLst>
                  <p:par>
                    <p:cTn id="3180" fill="hold">
                      <p:stCondLst>
                        <p:cond delay="0"/>
                      </p:stCondLst>
                      <p:childTnLst>
                        <p:par>
                          <p:cTn id="3181" fill="hold">
                            <p:stCondLst>
                              <p:cond delay="0"/>
                            </p:stCondLst>
                            <p:childTnLst>
                              <p:par>
                                <p:cTn id="3182" presetID="1" presetClass="entr" presetSubtype="0" fill="hold" grpId="0" nodeType="clickEffect">
                                  <p:stCondLst>
                                    <p:cond delay="0"/>
                                  </p:stCondLst>
                                  <p:childTnLst>
                                    <p:set>
                                      <p:cBhvr>
                                        <p:cTn id="3183" dur="1" fill="hold">
                                          <p:stCondLst>
                                            <p:cond delay="0"/>
                                          </p:stCondLst>
                                        </p:cTn>
                                        <p:tgtEl>
                                          <p:spTgt spid="439"/>
                                        </p:tgtEl>
                                        <p:attrNameLst>
                                          <p:attrName>style.visibility</p:attrName>
                                        </p:attrNameLst>
                                      </p:cBhvr>
                                      <p:to>
                                        <p:strVal val="visible"/>
                                      </p:to>
                                    </p:set>
                                  </p:childTnLst>
                                </p:cTn>
                              </p:par>
                              <p:par>
                                <p:cTn id="3184" presetID="10" presetClass="exit" presetSubtype="0" fill="hold" grpId="2" nodeType="withEffect">
                                  <p:stCondLst>
                                    <p:cond delay="0"/>
                                  </p:stCondLst>
                                  <p:childTnLst>
                                    <p:animEffect transition="out" filter="fade">
                                      <p:cBhvr>
                                        <p:cTn id="3185" dur="500"/>
                                        <p:tgtEl>
                                          <p:spTgt spid="451"/>
                                        </p:tgtEl>
                                      </p:cBhvr>
                                    </p:animEffect>
                                    <p:set>
                                      <p:cBhvr>
                                        <p:cTn id="3186"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3"/>
                  </p:tgtEl>
                </p:cond>
              </p:nextCondLst>
            </p:seq>
            <p:seq concurrent="1" nextAc="seek">
              <p:cTn id="3187" restart="whenNotActive" fill="hold" evtFilter="cancelBubble" nodeType="interactiveSeq">
                <p:stCondLst>
                  <p:cond evt="onClick" delay="0">
                    <p:tgtEl>
                      <p:spTgt spid="434"/>
                    </p:tgtEl>
                  </p:cond>
                </p:stCondLst>
                <p:endSync evt="end" delay="0">
                  <p:rtn val="all"/>
                </p:endSync>
                <p:childTnLst>
                  <p:par>
                    <p:cTn id="3188" fill="hold">
                      <p:stCondLst>
                        <p:cond delay="0"/>
                      </p:stCondLst>
                      <p:childTnLst>
                        <p:par>
                          <p:cTn id="3189" fill="hold">
                            <p:stCondLst>
                              <p:cond delay="0"/>
                            </p:stCondLst>
                            <p:childTnLst>
                              <p:par>
                                <p:cTn id="3190" presetID="1" presetClass="entr" presetSubtype="0" fill="hold" grpId="0" nodeType="clickEffect">
                                  <p:stCondLst>
                                    <p:cond delay="0"/>
                                  </p:stCondLst>
                                  <p:childTnLst>
                                    <p:set>
                                      <p:cBhvr>
                                        <p:cTn id="3191" dur="1" fill="hold">
                                          <p:stCondLst>
                                            <p:cond delay="0"/>
                                          </p:stCondLst>
                                        </p:cTn>
                                        <p:tgtEl>
                                          <p:spTgt spid="440"/>
                                        </p:tgtEl>
                                        <p:attrNameLst>
                                          <p:attrName>style.visibility</p:attrName>
                                        </p:attrNameLst>
                                      </p:cBhvr>
                                      <p:to>
                                        <p:strVal val="visible"/>
                                      </p:to>
                                    </p:set>
                                  </p:childTnLst>
                                </p:cTn>
                              </p:par>
                              <p:par>
                                <p:cTn id="3192" presetID="1" presetClass="entr" presetSubtype="0" fill="hold" grpId="0" nodeType="withEffect">
                                  <p:stCondLst>
                                    <p:cond delay="0"/>
                                  </p:stCondLst>
                                  <p:childTnLst>
                                    <p:set>
                                      <p:cBhvr>
                                        <p:cTn id="3193" dur="1" fill="hold">
                                          <p:stCondLst>
                                            <p:cond delay="0"/>
                                          </p:stCondLst>
                                        </p:cTn>
                                        <p:tgtEl>
                                          <p:spTgt spid="444"/>
                                        </p:tgtEl>
                                        <p:attrNameLst>
                                          <p:attrName>style.visibility</p:attrName>
                                        </p:attrNameLst>
                                      </p:cBhvr>
                                      <p:to>
                                        <p:strVal val="visible"/>
                                      </p:to>
                                    </p:set>
                                  </p:childTnLst>
                                </p:cTn>
                              </p:par>
                              <p:par>
                                <p:cTn id="3194" presetID="10" presetClass="exit" presetSubtype="0" fill="hold" grpId="1" nodeType="withEffect">
                                  <p:stCondLst>
                                    <p:cond delay="0"/>
                                  </p:stCondLst>
                                  <p:childTnLst>
                                    <p:animEffect transition="out" filter="fade">
                                      <p:cBhvr>
                                        <p:cTn id="3195" dur="500"/>
                                        <p:tgtEl>
                                          <p:spTgt spid="451"/>
                                        </p:tgtEl>
                                      </p:cBhvr>
                                    </p:animEffect>
                                    <p:set>
                                      <p:cBhvr>
                                        <p:cTn id="3196"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4"/>
                  </p:tgtEl>
                </p:cond>
              </p:nextCondLst>
            </p:seq>
            <p:seq concurrent="1" nextAc="seek">
              <p:cTn id="3197" restart="whenNotActive" fill="hold" evtFilter="cancelBubble" nodeType="interactiveSeq">
                <p:stCondLst>
                  <p:cond evt="onClick" delay="0">
                    <p:tgtEl>
                      <p:spTgt spid="432"/>
                    </p:tgtEl>
                  </p:cond>
                </p:stCondLst>
                <p:endSync evt="end" delay="0">
                  <p:rtn val="all"/>
                </p:endSync>
                <p:childTnLst>
                  <p:par>
                    <p:cTn id="3198" fill="hold">
                      <p:stCondLst>
                        <p:cond delay="0"/>
                      </p:stCondLst>
                      <p:childTnLst>
                        <p:par>
                          <p:cTn id="3199" fill="hold">
                            <p:stCondLst>
                              <p:cond delay="0"/>
                            </p:stCondLst>
                            <p:childTnLst>
                              <p:par>
                                <p:cTn id="3200" presetID="1" presetClass="entr" presetSubtype="0" fill="hold" grpId="0" nodeType="clickEffect">
                                  <p:stCondLst>
                                    <p:cond delay="0"/>
                                  </p:stCondLst>
                                  <p:childTnLst>
                                    <p:set>
                                      <p:cBhvr>
                                        <p:cTn id="3201" dur="1" fill="hold">
                                          <p:stCondLst>
                                            <p:cond delay="0"/>
                                          </p:stCondLst>
                                        </p:cTn>
                                        <p:tgtEl>
                                          <p:spTgt spid="438"/>
                                        </p:tgtEl>
                                        <p:attrNameLst>
                                          <p:attrName>style.visibility</p:attrName>
                                        </p:attrNameLst>
                                      </p:cBhvr>
                                      <p:to>
                                        <p:strVal val="visible"/>
                                      </p:to>
                                    </p:set>
                                  </p:childTnLst>
                                </p:cTn>
                              </p:par>
                              <p:par>
                                <p:cTn id="3202" presetID="10" presetClass="exit" presetSubtype="0" fill="hold" grpId="0" nodeType="withEffect">
                                  <p:stCondLst>
                                    <p:cond delay="0"/>
                                  </p:stCondLst>
                                  <p:childTnLst>
                                    <p:animEffect transition="out" filter="fade">
                                      <p:cBhvr>
                                        <p:cTn id="3203" dur="500"/>
                                        <p:tgtEl>
                                          <p:spTgt spid="451"/>
                                        </p:tgtEl>
                                      </p:cBhvr>
                                    </p:animEffect>
                                    <p:set>
                                      <p:cBhvr>
                                        <p:cTn id="3204" dur="1" fill="hold">
                                          <p:stCondLst>
                                            <p:cond delay="499"/>
                                          </p:stCondLst>
                                        </p:cTn>
                                        <p:tgtEl>
                                          <p:spTgt spid="451"/>
                                        </p:tgtEl>
                                        <p:attrNameLst>
                                          <p:attrName>style.visibility</p:attrName>
                                        </p:attrNameLst>
                                      </p:cBhvr>
                                      <p:to>
                                        <p:strVal val="hidden"/>
                                      </p:to>
                                    </p:set>
                                  </p:childTnLst>
                                </p:cTn>
                              </p:par>
                            </p:childTnLst>
                          </p:cTn>
                        </p:par>
                      </p:childTnLst>
                    </p:cTn>
                  </p:par>
                </p:childTnLst>
              </p:cTn>
              <p:nextCondLst>
                <p:cond evt="onClick" delay="0">
                  <p:tgtEl>
                    <p:spTgt spid="432"/>
                  </p:tgtEl>
                </p:cond>
              </p:nextCondLst>
            </p:seq>
            <p:seq concurrent="1" nextAc="seek">
              <p:cTn id="3205" restart="whenNotActive" fill="hold" evtFilter="cancelBubble" nodeType="interactiveSeq">
                <p:stCondLst>
                  <p:cond evt="onClick" delay="0">
                    <p:tgtEl>
                      <p:spTgt spid="440"/>
                    </p:tgtEl>
                  </p:cond>
                </p:stCondLst>
                <p:endSync evt="end" delay="0">
                  <p:rtn val="all"/>
                </p:endSync>
                <p:childTnLst>
                  <p:par>
                    <p:cTn id="3206" fill="hold">
                      <p:stCondLst>
                        <p:cond delay="0"/>
                      </p:stCondLst>
                      <p:childTnLst>
                        <p:par>
                          <p:cTn id="3207" fill="hold">
                            <p:stCondLst>
                              <p:cond delay="0"/>
                            </p:stCondLst>
                            <p:childTnLst>
                              <p:par>
                                <p:cTn id="3208" presetID="1" presetClass="exit" presetSubtype="0" fill="hold" grpId="1" nodeType="clickEffect">
                                  <p:stCondLst>
                                    <p:cond delay="0"/>
                                  </p:stCondLst>
                                  <p:childTnLst>
                                    <p:set>
                                      <p:cBhvr>
                                        <p:cTn id="3209" dur="1" fill="hold">
                                          <p:stCondLst>
                                            <p:cond delay="0"/>
                                          </p:stCondLst>
                                        </p:cTn>
                                        <p:tgtEl>
                                          <p:spTgt spid="440"/>
                                        </p:tgtEl>
                                        <p:attrNameLst>
                                          <p:attrName>style.visibility</p:attrName>
                                        </p:attrNameLst>
                                      </p:cBhvr>
                                      <p:to>
                                        <p:strVal val="hidden"/>
                                      </p:to>
                                    </p:set>
                                  </p:childTnLst>
                                </p:cTn>
                              </p:par>
                              <p:par>
                                <p:cTn id="3210" presetID="1" presetClass="exit" presetSubtype="0" fill="hold" grpId="3" nodeType="withEffect">
                                  <p:stCondLst>
                                    <p:cond delay="0"/>
                                  </p:stCondLst>
                                  <p:childTnLst>
                                    <p:set>
                                      <p:cBhvr>
                                        <p:cTn id="3211" dur="1" fill="hold">
                                          <p:stCondLst>
                                            <p:cond delay="0"/>
                                          </p:stCondLst>
                                        </p:cTn>
                                        <p:tgtEl>
                                          <p:spTgt spid="444"/>
                                        </p:tgtEl>
                                        <p:attrNameLst>
                                          <p:attrName>style.visibility</p:attrName>
                                        </p:attrNameLst>
                                      </p:cBhvr>
                                      <p:to>
                                        <p:strVal val="hidden"/>
                                      </p:to>
                                    </p:set>
                                  </p:childTnLst>
                                </p:cTn>
                              </p:par>
                              <p:par>
                                <p:cTn id="3212" presetID="10" presetClass="entr" presetSubtype="0" fill="hold" grpId="6" nodeType="withEffect">
                                  <p:stCondLst>
                                    <p:cond delay="0"/>
                                  </p:stCondLst>
                                  <p:childTnLst>
                                    <p:set>
                                      <p:cBhvr>
                                        <p:cTn id="3213" dur="1" fill="hold">
                                          <p:stCondLst>
                                            <p:cond delay="0"/>
                                          </p:stCondLst>
                                        </p:cTn>
                                        <p:tgtEl>
                                          <p:spTgt spid="451"/>
                                        </p:tgtEl>
                                        <p:attrNameLst>
                                          <p:attrName>style.visibility</p:attrName>
                                        </p:attrNameLst>
                                      </p:cBhvr>
                                      <p:to>
                                        <p:strVal val="visible"/>
                                      </p:to>
                                    </p:set>
                                    <p:animEffect transition="in" filter="fade">
                                      <p:cBhvr>
                                        <p:cTn id="3214" dur="500"/>
                                        <p:tgtEl>
                                          <p:spTgt spid="451"/>
                                        </p:tgtEl>
                                      </p:cBhvr>
                                    </p:animEffect>
                                  </p:childTnLst>
                                </p:cTn>
                              </p:par>
                            </p:childTnLst>
                          </p:cTn>
                        </p:par>
                      </p:childTnLst>
                    </p:cTn>
                  </p:par>
                </p:childTnLst>
              </p:cTn>
              <p:nextCondLst>
                <p:cond evt="onClick" delay="0">
                  <p:tgtEl>
                    <p:spTgt spid="440"/>
                  </p:tgtEl>
                </p:cond>
              </p:nextCondLst>
            </p:seq>
            <p:seq concurrent="1" nextAc="seek">
              <p:cTn id="3215" restart="whenNotActive" fill="hold" evtFilter="cancelBubble" nodeType="interactiveSeq">
                <p:stCondLst>
                  <p:cond evt="onClick" delay="0">
                    <p:tgtEl>
                      <p:spTgt spid="435"/>
                    </p:tgtEl>
                  </p:cond>
                </p:stCondLst>
                <p:endSync evt="end" delay="0">
                  <p:rtn val="all"/>
                </p:endSync>
                <p:childTnLst>
                  <p:par>
                    <p:cTn id="3216" fill="hold">
                      <p:stCondLst>
                        <p:cond delay="0"/>
                      </p:stCondLst>
                      <p:childTnLst>
                        <p:par>
                          <p:cTn id="3217" fill="hold">
                            <p:stCondLst>
                              <p:cond delay="0"/>
                            </p:stCondLst>
                            <p:childTnLst>
                              <p:par>
                                <p:cTn id="3218" presetID="1" presetClass="exit" presetSubtype="0" fill="hold" grpId="1" nodeType="clickEffect">
                                  <p:stCondLst>
                                    <p:cond delay="0"/>
                                  </p:stCondLst>
                                  <p:childTnLst>
                                    <p:set>
                                      <p:cBhvr>
                                        <p:cTn id="3219" dur="1" fill="hold">
                                          <p:stCondLst>
                                            <p:cond delay="0"/>
                                          </p:stCondLst>
                                        </p:cTn>
                                        <p:tgtEl>
                                          <p:spTgt spid="435"/>
                                        </p:tgtEl>
                                        <p:attrNameLst>
                                          <p:attrName>style.visibility</p:attrName>
                                        </p:attrNameLst>
                                      </p:cBhvr>
                                      <p:to>
                                        <p:strVal val="hidden"/>
                                      </p:to>
                                    </p:set>
                                  </p:childTnLst>
                                </p:cTn>
                              </p:par>
                              <p:par>
                                <p:cTn id="3220" presetID="1" presetClass="exit" presetSubtype="0" fill="hold" grpId="1" nodeType="withEffect">
                                  <p:stCondLst>
                                    <p:cond delay="0"/>
                                  </p:stCondLst>
                                  <p:childTnLst>
                                    <p:set>
                                      <p:cBhvr>
                                        <p:cTn id="3221" dur="1" fill="hold">
                                          <p:stCondLst>
                                            <p:cond delay="0"/>
                                          </p:stCondLst>
                                        </p:cTn>
                                        <p:tgtEl>
                                          <p:spTgt spid="446"/>
                                        </p:tgtEl>
                                        <p:attrNameLst>
                                          <p:attrName>style.visibility</p:attrName>
                                        </p:attrNameLst>
                                      </p:cBhvr>
                                      <p:to>
                                        <p:strVal val="hidden"/>
                                      </p:to>
                                    </p:set>
                                  </p:childTnLst>
                                </p:cTn>
                              </p:par>
                              <p:par>
                                <p:cTn id="3222" presetID="10" presetClass="entr" presetSubtype="0" fill="hold" grpId="7" nodeType="withEffect">
                                  <p:stCondLst>
                                    <p:cond delay="0"/>
                                  </p:stCondLst>
                                  <p:childTnLst>
                                    <p:set>
                                      <p:cBhvr>
                                        <p:cTn id="3223" dur="1" fill="hold">
                                          <p:stCondLst>
                                            <p:cond delay="0"/>
                                          </p:stCondLst>
                                        </p:cTn>
                                        <p:tgtEl>
                                          <p:spTgt spid="451"/>
                                        </p:tgtEl>
                                        <p:attrNameLst>
                                          <p:attrName>style.visibility</p:attrName>
                                        </p:attrNameLst>
                                      </p:cBhvr>
                                      <p:to>
                                        <p:strVal val="visible"/>
                                      </p:to>
                                    </p:set>
                                    <p:animEffect transition="in" filter="fade">
                                      <p:cBhvr>
                                        <p:cTn id="3224" dur="500"/>
                                        <p:tgtEl>
                                          <p:spTgt spid="451"/>
                                        </p:tgtEl>
                                      </p:cBhvr>
                                    </p:animEffect>
                                  </p:childTnLst>
                                </p:cTn>
                              </p:par>
                            </p:childTnLst>
                          </p:cTn>
                        </p:par>
                      </p:childTnLst>
                    </p:cTn>
                  </p:par>
                </p:childTnLst>
              </p:cTn>
              <p:nextCondLst>
                <p:cond evt="onClick" delay="0">
                  <p:tgtEl>
                    <p:spTgt spid="435"/>
                  </p:tgtEl>
                </p:cond>
              </p:nextCondLst>
            </p:seq>
            <p:seq concurrent="1" nextAc="seek">
              <p:cTn id="3225" restart="whenNotActive" fill="hold" evtFilter="cancelBubble" nodeType="interactiveSeq">
                <p:stCondLst>
                  <p:cond evt="onClick" delay="0">
                    <p:tgtEl>
                      <p:spTgt spid="436"/>
                    </p:tgtEl>
                  </p:cond>
                </p:stCondLst>
                <p:endSync evt="end" delay="0">
                  <p:rtn val="all"/>
                </p:endSync>
                <p:childTnLst>
                  <p:par>
                    <p:cTn id="3226" fill="hold">
                      <p:stCondLst>
                        <p:cond delay="0"/>
                      </p:stCondLst>
                      <p:childTnLst>
                        <p:par>
                          <p:cTn id="3227" fill="hold">
                            <p:stCondLst>
                              <p:cond delay="0"/>
                            </p:stCondLst>
                            <p:childTnLst>
                              <p:par>
                                <p:cTn id="3228" presetID="1" presetClass="exit" presetSubtype="0" fill="hold" grpId="1" nodeType="clickEffect">
                                  <p:stCondLst>
                                    <p:cond delay="0"/>
                                  </p:stCondLst>
                                  <p:childTnLst>
                                    <p:set>
                                      <p:cBhvr>
                                        <p:cTn id="3229" dur="1" fill="hold">
                                          <p:stCondLst>
                                            <p:cond delay="0"/>
                                          </p:stCondLst>
                                        </p:cTn>
                                        <p:tgtEl>
                                          <p:spTgt spid="436"/>
                                        </p:tgtEl>
                                        <p:attrNameLst>
                                          <p:attrName>style.visibility</p:attrName>
                                        </p:attrNameLst>
                                      </p:cBhvr>
                                      <p:to>
                                        <p:strVal val="hidden"/>
                                      </p:to>
                                    </p:set>
                                  </p:childTnLst>
                                </p:cTn>
                              </p:par>
                              <p:par>
                                <p:cTn id="3230" presetID="1" presetClass="exit" presetSubtype="0" fill="hold" grpId="4" nodeType="withEffect">
                                  <p:stCondLst>
                                    <p:cond delay="0"/>
                                  </p:stCondLst>
                                  <p:childTnLst>
                                    <p:set>
                                      <p:cBhvr>
                                        <p:cTn id="3231" dur="1" fill="hold">
                                          <p:stCondLst>
                                            <p:cond delay="0"/>
                                          </p:stCondLst>
                                        </p:cTn>
                                        <p:tgtEl>
                                          <p:spTgt spid="444"/>
                                        </p:tgtEl>
                                        <p:attrNameLst>
                                          <p:attrName>style.visibility</p:attrName>
                                        </p:attrNameLst>
                                      </p:cBhvr>
                                      <p:to>
                                        <p:strVal val="hidden"/>
                                      </p:to>
                                    </p:set>
                                  </p:childTnLst>
                                </p:cTn>
                              </p:par>
                              <p:par>
                                <p:cTn id="3232" presetID="10" presetClass="entr" presetSubtype="0" fill="hold" grpId="10" nodeType="withEffect">
                                  <p:stCondLst>
                                    <p:cond delay="0"/>
                                  </p:stCondLst>
                                  <p:childTnLst>
                                    <p:set>
                                      <p:cBhvr>
                                        <p:cTn id="3233" dur="1" fill="hold">
                                          <p:stCondLst>
                                            <p:cond delay="0"/>
                                          </p:stCondLst>
                                        </p:cTn>
                                        <p:tgtEl>
                                          <p:spTgt spid="451"/>
                                        </p:tgtEl>
                                        <p:attrNameLst>
                                          <p:attrName>style.visibility</p:attrName>
                                        </p:attrNameLst>
                                      </p:cBhvr>
                                      <p:to>
                                        <p:strVal val="visible"/>
                                      </p:to>
                                    </p:set>
                                    <p:animEffect transition="in" filter="fade">
                                      <p:cBhvr>
                                        <p:cTn id="3234" dur="500"/>
                                        <p:tgtEl>
                                          <p:spTgt spid="451"/>
                                        </p:tgtEl>
                                      </p:cBhvr>
                                    </p:animEffect>
                                  </p:childTnLst>
                                </p:cTn>
                              </p:par>
                            </p:childTnLst>
                          </p:cTn>
                        </p:par>
                      </p:childTnLst>
                    </p:cTn>
                  </p:par>
                </p:childTnLst>
              </p:cTn>
              <p:nextCondLst>
                <p:cond evt="onClick" delay="0">
                  <p:tgtEl>
                    <p:spTgt spid="436"/>
                  </p:tgtEl>
                </p:cond>
              </p:nextCondLst>
            </p:seq>
            <p:seq concurrent="1" nextAc="seek">
              <p:cTn id="3235" restart="whenNotActive" fill="hold" evtFilter="cancelBubble" nodeType="interactiveSeq">
                <p:stCondLst>
                  <p:cond evt="onClick" delay="0">
                    <p:tgtEl>
                      <p:spTgt spid="437"/>
                    </p:tgtEl>
                  </p:cond>
                </p:stCondLst>
                <p:endSync evt="end" delay="0">
                  <p:rtn val="all"/>
                </p:endSync>
                <p:childTnLst>
                  <p:par>
                    <p:cTn id="3236" fill="hold">
                      <p:stCondLst>
                        <p:cond delay="0"/>
                      </p:stCondLst>
                      <p:childTnLst>
                        <p:par>
                          <p:cTn id="3237" fill="hold">
                            <p:stCondLst>
                              <p:cond delay="0"/>
                            </p:stCondLst>
                            <p:childTnLst>
                              <p:par>
                                <p:cTn id="3238" presetID="1" presetClass="exit" presetSubtype="0" fill="hold" grpId="0" nodeType="clickEffect">
                                  <p:stCondLst>
                                    <p:cond delay="0"/>
                                  </p:stCondLst>
                                  <p:childTnLst>
                                    <p:set>
                                      <p:cBhvr>
                                        <p:cTn id="3239" dur="1" fill="hold">
                                          <p:stCondLst>
                                            <p:cond delay="0"/>
                                          </p:stCondLst>
                                        </p:cTn>
                                        <p:tgtEl>
                                          <p:spTgt spid="437"/>
                                        </p:tgtEl>
                                        <p:attrNameLst>
                                          <p:attrName>style.visibility</p:attrName>
                                        </p:attrNameLst>
                                      </p:cBhvr>
                                      <p:to>
                                        <p:strVal val="hidden"/>
                                      </p:to>
                                    </p:set>
                                  </p:childTnLst>
                                </p:cTn>
                              </p:par>
                              <p:par>
                                <p:cTn id="3240" presetID="1" presetClass="exit" presetSubtype="0" fill="hold" grpId="5" nodeType="withEffect">
                                  <p:stCondLst>
                                    <p:cond delay="0"/>
                                  </p:stCondLst>
                                  <p:childTnLst>
                                    <p:set>
                                      <p:cBhvr>
                                        <p:cTn id="3241" dur="1" fill="hold">
                                          <p:stCondLst>
                                            <p:cond delay="0"/>
                                          </p:stCondLst>
                                        </p:cTn>
                                        <p:tgtEl>
                                          <p:spTgt spid="444"/>
                                        </p:tgtEl>
                                        <p:attrNameLst>
                                          <p:attrName>style.visibility</p:attrName>
                                        </p:attrNameLst>
                                      </p:cBhvr>
                                      <p:to>
                                        <p:strVal val="hidden"/>
                                      </p:to>
                                    </p:set>
                                  </p:childTnLst>
                                </p:cTn>
                              </p:par>
                              <p:par>
                                <p:cTn id="3242" presetID="10" presetClass="entr" presetSubtype="0" fill="hold" grpId="9" nodeType="withEffect">
                                  <p:stCondLst>
                                    <p:cond delay="0"/>
                                  </p:stCondLst>
                                  <p:childTnLst>
                                    <p:set>
                                      <p:cBhvr>
                                        <p:cTn id="3243" dur="1" fill="hold">
                                          <p:stCondLst>
                                            <p:cond delay="0"/>
                                          </p:stCondLst>
                                        </p:cTn>
                                        <p:tgtEl>
                                          <p:spTgt spid="451"/>
                                        </p:tgtEl>
                                        <p:attrNameLst>
                                          <p:attrName>style.visibility</p:attrName>
                                        </p:attrNameLst>
                                      </p:cBhvr>
                                      <p:to>
                                        <p:strVal val="visible"/>
                                      </p:to>
                                    </p:set>
                                    <p:animEffect transition="in" filter="fade">
                                      <p:cBhvr>
                                        <p:cTn id="3244" dur="500"/>
                                        <p:tgtEl>
                                          <p:spTgt spid="451"/>
                                        </p:tgtEl>
                                      </p:cBhvr>
                                    </p:animEffect>
                                  </p:childTnLst>
                                </p:cTn>
                              </p:par>
                            </p:childTnLst>
                          </p:cTn>
                        </p:par>
                      </p:childTnLst>
                    </p:cTn>
                  </p:par>
                </p:childTnLst>
              </p:cTn>
              <p:nextCondLst>
                <p:cond evt="onClick" delay="0">
                  <p:tgtEl>
                    <p:spTgt spid="437"/>
                  </p:tgtEl>
                </p:cond>
              </p:nextCondLst>
            </p:seq>
            <p:seq concurrent="1" nextAc="seek">
              <p:cTn id="3245" restart="whenNotActive" fill="hold" evtFilter="cancelBubble" nodeType="interactiveSeq">
                <p:stCondLst>
                  <p:cond evt="onClick" delay="0">
                    <p:tgtEl>
                      <p:spTgt spid="438"/>
                    </p:tgtEl>
                  </p:cond>
                </p:stCondLst>
                <p:endSync evt="end" delay="0">
                  <p:rtn val="all"/>
                </p:endSync>
                <p:childTnLst>
                  <p:par>
                    <p:cTn id="3246" fill="hold">
                      <p:stCondLst>
                        <p:cond delay="0"/>
                      </p:stCondLst>
                      <p:childTnLst>
                        <p:par>
                          <p:cTn id="3247" fill="hold">
                            <p:stCondLst>
                              <p:cond delay="0"/>
                            </p:stCondLst>
                            <p:childTnLst>
                              <p:par>
                                <p:cTn id="3248" presetID="1" presetClass="exit" presetSubtype="0" fill="hold" grpId="1" nodeType="clickEffect">
                                  <p:stCondLst>
                                    <p:cond delay="0"/>
                                  </p:stCondLst>
                                  <p:childTnLst>
                                    <p:set>
                                      <p:cBhvr>
                                        <p:cTn id="3249" dur="1" fill="hold">
                                          <p:stCondLst>
                                            <p:cond delay="0"/>
                                          </p:stCondLst>
                                        </p:cTn>
                                        <p:tgtEl>
                                          <p:spTgt spid="438"/>
                                        </p:tgtEl>
                                        <p:attrNameLst>
                                          <p:attrName>style.visibility</p:attrName>
                                        </p:attrNameLst>
                                      </p:cBhvr>
                                      <p:to>
                                        <p:strVal val="hidden"/>
                                      </p:to>
                                    </p:set>
                                  </p:childTnLst>
                                </p:cTn>
                              </p:par>
                              <p:par>
                                <p:cTn id="3250" presetID="10" presetClass="entr" presetSubtype="0" fill="hold" grpId="11" nodeType="withEffect">
                                  <p:stCondLst>
                                    <p:cond delay="0"/>
                                  </p:stCondLst>
                                  <p:childTnLst>
                                    <p:set>
                                      <p:cBhvr>
                                        <p:cTn id="3251" dur="1" fill="hold">
                                          <p:stCondLst>
                                            <p:cond delay="0"/>
                                          </p:stCondLst>
                                        </p:cTn>
                                        <p:tgtEl>
                                          <p:spTgt spid="451"/>
                                        </p:tgtEl>
                                        <p:attrNameLst>
                                          <p:attrName>style.visibility</p:attrName>
                                        </p:attrNameLst>
                                      </p:cBhvr>
                                      <p:to>
                                        <p:strVal val="visible"/>
                                      </p:to>
                                    </p:set>
                                    <p:animEffect transition="in" filter="fade">
                                      <p:cBhvr>
                                        <p:cTn id="3252" dur="500"/>
                                        <p:tgtEl>
                                          <p:spTgt spid="451"/>
                                        </p:tgtEl>
                                      </p:cBhvr>
                                    </p:animEffect>
                                  </p:childTnLst>
                                </p:cTn>
                              </p:par>
                            </p:childTnLst>
                          </p:cTn>
                        </p:par>
                      </p:childTnLst>
                    </p:cTn>
                  </p:par>
                </p:childTnLst>
              </p:cTn>
              <p:nextCondLst>
                <p:cond evt="onClick" delay="0">
                  <p:tgtEl>
                    <p:spTgt spid="438"/>
                  </p:tgtEl>
                </p:cond>
              </p:nextCondLst>
            </p:seq>
            <p:seq concurrent="1" nextAc="seek">
              <p:cTn id="3253" restart="whenNotActive" fill="hold" evtFilter="cancelBubble" nodeType="interactiveSeq">
                <p:stCondLst>
                  <p:cond evt="onClick" delay="0">
                    <p:tgtEl>
                      <p:spTgt spid="439"/>
                    </p:tgtEl>
                  </p:cond>
                </p:stCondLst>
                <p:endSync evt="end" delay="0">
                  <p:rtn val="all"/>
                </p:endSync>
                <p:childTnLst>
                  <p:par>
                    <p:cTn id="3254" fill="hold">
                      <p:stCondLst>
                        <p:cond delay="0"/>
                      </p:stCondLst>
                      <p:childTnLst>
                        <p:par>
                          <p:cTn id="3255" fill="hold">
                            <p:stCondLst>
                              <p:cond delay="0"/>
                            </p:stCondLst>
                            <p:childTnLst>
                              <p:par>
                                <p:cTn id="3256" presetID="1" presetClass="exit" presetSubtype="0" fill="hold" grpId="1" nodeType="clickEffect">
                                  <p:stCondLst>
                                    <p:cond delay="0"/>
                                  </p:stCondLst>
                                  <p:childTnLst>
                                    <p:set>
                                      <p:cBhvr>
                                        <p:cTn id="3257" dur="1" fill="hold">
                                          <p:stCondLst>
                                            <p:cond delay="0"/>
                                          </p:stCondLst>
                                        </p:cTn>
                                        <p:tgtEl>
                                          <p:spTgt spid="439"/>
                                        </p:tgtEl>
                                        <p:attrNameLst>
                                          <p:attrName>style.visibility</p:attrName>
                                        </p:attrNameLst>
                                      </p:cBhvr>
                                      <p:to>
                                        <p:strVal val="hidden"/>
                                      </p:to>
                                    </p:set>
                                  </p:childTnLst>
                                </p:cTn>
                              </p:par>
                              <p:par>
                                <p:cTn id="3258" presetID="10" presetClass="entr" presetSubtype="0" fill="hold" grpId="8" nodeType="withEffect">
                                  <p:stCondLst>
                                    <p:cond delay="0"/>
                                  </p:stCondLst>
                                  <p:childTnLst>
                                    <p:set>
                                      <p:cBhvr>
                                        <p:cTn id="3259" dur="1" fill="hold">
                                          <p:stCondLst>
                                            <p:cond delay="0"/>
                                          </p:stCondLst>
                                        </p:cTn>
                                        <p:tgtEl>
                                          <p:spTgt spid="451"/>
                                        </p:tgtEl>
                                        <p:attrNameLst>
                                          <p:attrName>style.visibility</p:attrName>
                                        </p:attrNameLst>
                                      </p:cBhvr>
                                      <p:to>
                                        <p:strVal val="visible"/>
                                      </p:to>
                                    </p:set>
                                    <p:animEffect transition="in" filter="fade">
                                      <p:cBhvr>
                                        <p:cTn id="3260" dur="500"/>
                                        <p:tgtEl>
                                          <p:spTgt spid="451"/>
                                        </p:tgtEl>
                                      </p:cBhvr>
                                    </p:animEffect>
                                  </p:childTnLst>
                                </p:cTn>
                              </p:par>
                            </p:childTnLst>
                          </p:cTn>
                        </p:par>
                      </p:childTnLst>
                    </p:cTn>
                  </p:par>
                </p:childTnLst>
              </p:cTn>
              <p:nextCondLst>
                <p:cond evt="onClick" delay="0">
                  <p:tgtEl>
                    <p:spTgt spid="439"/>
                  </p:tgtEl>
                </p:cond>
              </p:nextCondLst>
            </p:seq>
            <p:seq concurrent="1" nextAc="seek">
              <p:cTn id="3261" restart="whenNotActive" fill="hold" evtFilter="cancelBubble" nodeType="interactiveSeq">
                <p:stCondLst>
                  <p:cond evt="onClick" delay="0">
                    <p:tgtEl>
                      <p:spTgt spid="453"/>
                    </p:tgtEl>
                  </p:cond>
                </p:stCondLst>
                <p:endSync evt="end" delay="0">
                  <p:rtn val="all"/>
                </p:endSync>
                <p:childTnLst>
                  <p:par>
                    <p:cTn id="3262" fill="hold">
                      <p:stCondLst>
                        <p:cond delay="0"/>
                      </p:stCondLst>
                      <p:childTnLst>
                        <p:par>
                          <p:cTn id="3263" fill="hold">
                            <p:stCondLst>
                              <p:cond delay="0"/>
                            </p:stCondLst>
                            <p:childTnLst>
                              <p:par>
                                <p:cTn id="3264" presetID="1" presetClass="entr" presetSubtype="0" fill="hold" grpId="0" nodeType="clickEffect">
                                  <p:stCondLst>
                                    <p:cond delay="0"/>
                                  </p:stCondLst>
                                  <p:childTnLst>
                                    <p:set>
                                      <p:cBhvr>
                                        <p:cTn id="3265" dur="1" fill="hold">
                                          <p:stCondLst>
                                            <p:cond delay="0"/>
                                          </p:stCondLst>
                                        </p:cTn>
                                        <p:tgtEl>
                                          <p:spTgt spid="459"/>
                                        </p:tgtEl>
                                        <p:attrNameLst>
                                          <p:attrName>style.visibility</p:attrName>
                                        </p:attrNameLst>
                                      </p:cBhvr>
                                      <p:to>
                                        <p:strVal val="visible"/>
                                      </p:to>
                                    </p:set>
                                  </p:childTnLst>
                                </p:cTn>
                              </p:par>
                              <p:par>
                                <p:cTn id="3266" presetID="1" presetClass="entr" presetSubtype="0" fill="hold" grpId="2" nodeType="withEffect">
                                  <p:stCondLst>
                                    <p:cond delay="0"/>
                                  </p:stCondLst>
                                  <p:childTnLst>
                                    <p:set>
                                      <p:cBhvr>
                                        <p:cTn id="3267" dur="1" fill="hold">
                                          <p:stCondLst>
                                            <p:cond delay="0"/>
                                          </p:stCondLst>
                                        </p:cTn>
                                        <p:tgtEl>
                                          <p:spTgt spid="443"/>
                                        </p:tgtEl>
                                        <p:attrNameLst>
                                          <p:attrName>style.visibility</p:attrName>
                                        </p:attrNameLst>
                                      </p:cBhvr>
                                      <p:to>
                                        <p:strVal val="visible"/>
                                      </p:to>
                                    </p:set>
                                  </p:childTnLst>
                                </p:cTn>
                              </p:par>
                              <p:par>
                                <p:cTn id="3268" presetID="10" presetClass="exit" presetSubtype="0" fill="hold" grpId="0" nodeType="withEffect">
                                  <p:stCondLst>
                                    <p:cond delay="0"/>
                                  </p:stCondLst>
                                  <p:childTnLst>
                                    <p:animEffect transition="out" filter="fade">
                                      <p:cBhvr>
                                        <p:cTn id="3269" dur="500"/>
                                        <p:tgtEl>
                                          <p:spTgt spid="452"/>
                                        </p:tgtEl>
                                      </p:cBhvr>
                                    </p:animEffect>
                                    <p:set>
                                      <p:cBhvr>
                                        <p:cTn id="3270"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3"/>
                  </p:tgtEl>
                </p:cond>
              </p:nextCondLst>
            </p:seq>
            <p:seq concurrent="1" nextAc="seek">
              <p:cTn id="3271" restart="whenNotActive" fill="hold" evtFilter="cancelBubble" nodeType="interactiveSeq">
                <p:stCondLst>
                  <p:cond evt="onClick" delay="0">
                    <p:tgtEl>
                      <p:spTgt spid="454"/>
                    </p:tgtEl>
                  </p:cond>
                </p:stCondLst>
                <p:endSync evt="end" delay="0">
                  <p:rtn val="all"/>
                </p:endSync>
                <p:childTnLst>
                  <p:par>
                    <p:cTn id="3272" fill="hold">
                      <p:stCondLst>
                        <p:cond delay="0"/>
                      </p:stCondLst>
                      <p:childTnLst>
                        <p:par>
                          <p:cTn id="3273" fill="hold">
                            <p:stCondLst>
                              <p:cond delay="0"/>
                            </p:stCondLst>
                            <p:childTnLst>
                              <p:par>
                                <p:cTn id="3274" presetID="1" presetClass="entr" presetSubtype="0" fill="hold" grpId="0" nodeType="clickEffect">
                                  <p:stCondLst>
                                    <p:cond delay="0"/>
                                  </p:stCondLst>
                                  <p:childTnLst>
                                    <p:set>
                                      <p:cBhvr>
                                        <p:cTn id="3275" dur="1" fill="hold">
                                          <p:stCondLst>
                                            <p:cond delay="0"/>
                                          </p:stCondLst>
                                        </p:cTn>
                                        <p:tgtEl>
                                          <p:spTgt spid="460"/>
                                        </p:tgtEl>
                                        <p:attrNameLst>
                                          <p:attrName>style.visibility</p:attrName>
                                        </p:attrNameLst>
                                      </p:cBhvr>
                                      <p:to>
                                        <p:strVal val="visible"/>
                                      </p:to>
                                    </p:set>
                                  </p:childTnLst>
                                </p:cTn>
                              </p:par>
                              <p:par>
                                <p:cTn id="3276" presetID="1" presetClass="entr" presetSubtype="0" fill="hold" grpId="0" nodeType="withEffect">
                                  <p:stCondLst>
                                    <p:cond delay="0"/>
                                  </p:stCondLst>
                                  <p:childTnLst>
                                    <p:set>
                                      <p:cBhvr>
                                        <p:cTn id="3277" dur="1" fill="hold">
                                          <p:stCondLst>
                                            <p:cond delay="0"/>
                                          </p:stCondLst>
                                        </p:cTn>
                                        <p:tgtEl>
                                          <p:spTgt spid="443"/>
                                        </p:tgtEl>
                                        <p:attrNameLst>
                                          <p:attrName>style.visibility</p:attrName>
                                        </p:attrNameLst>
                                      </p:cBhvr>
                                      <p:to>
                                        <p:strVal val="visible"/>
                                      </p:to>
                                    </p:set>
                                  </p:childTnLst>
                                </p:cTn>
                              </p:par>
                              <p:par>
                                <p:cTn id="3278" presetID="10" presetClass="exit" presetSubtype="0" fill="hold" grpId="1" nodeType="withEffect">
                                  <p:stCondLst>
                                    <p:cond delay="0"/>
                                  </p:stCondLst>
                                  <p:childTnLst>
                                    <p:animEffect transition="out" filter="fade">
                                      <p:cBhvr>
                                        <p:cTn id="3279" dur="500"/>
                                        <p:tgtEl>
                                          <p:spTgt spid="452"/>
                                        </p:tgtEl>
                                      </p:cBhvr>
                                    </p:animEffect>
                                    <p:set>
                                      <p:cBhvr>
                                        <p:cTn id="3280"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4"/>
                  </p:tgtEl>
                </p:cond>
              </p:nextCondLst>
            </p:seq>
            <p:seq concurrent="1" nextAc="seek">
              <p:cTn id="3281" restart="whenNotActive" fill="hold" evtFilter="cancelBubble" nodeType="interactiveSeq">
                <p:stCondLst>
                  <p:cond evt="onClick" delay="0">
                    <p:tgtEl>
                      <p:spTgt spid="455"/>
                    </p:tgtEl>
                  </p:cond>
                </p:stCondLst>
                <p:endSync evt="end" delay="0">
                  <p:rtn val="all"/>
                </p:endSync>
                <p:childTnLst>
                  <p:par>
                    <p:cTn id="3282" fill="hold">
                      <p:stCondLst>
                        <p:cond delay="0"/>
                      </p:stCondLst>
                      <p:childTnLst>
                        <p:par>
                          <p:cTn id="3283" fill="hold">
                            <p:stCondLst>
                              <p:cond delay="0"/>
                            </p:stCondLst>
                            <p:childTnLst>
                              <p:par>
                                <p:cTn id="3284" presetID="1" presetClass="entr" presetSubtype="0" fill="hold" grpId="0" nodeType="clickEffect">
                                  <p:stCondLst>
                                    <p:cond delay="0"/>
                                  </p:stCondLst>
                                  <p:childTnLst>
                                    <p:set>
                                      <p:cBhvr>
                                        <p:cTn id="3285" dur="1" fill="hold">
                                          <p:stCondLst>
                                            <p:cond delay="0"/>
                                          </p:stCondLst>
                                        </p:cTn>
                                        <p:tgtEl>
                                          <p:spTgt spid="461"/>
                                        </p:tgtEl>
                                        <p:attrNameLst>
                                          <p:attrName>style.visibility</p:attrName>
                                        </p:attrNameLst>
                                      </p:cBhvr>
                                      <p:to>
                                        <p:strVal val="visible"/>
                                      </p:to>
                                    </p:set>
                                  </p:childTnLst>
                                </p:cTn>
                              </p:par>
                              <p:par>
                                <p:cTn id="3286" presetID="1" presetClass="entr" presetSubtype="0" fill="hold" grpId="0" nodeType="withEffect">
                                  <p:stCondLst>
                                    <p:cond delay="0"/>
                                  </p:stCondLst>
                                  <p:childTnLst>
                                    <p:set>
                                      <p:cBhvr>
                                        <p:cTn id="3287" dur="1" fill="hold">
                                          <p:stCondLst>
                                            <p:cond delay="0"/>
                                          </p:stCondLst>
                                        </p:cTn>
                                        <p:tgtEl>
                                          <p:spTgt spid="445"/>
                                        </p:tgtEl>
                                        <p:attrNameLst>
                                          <p:attrName>style.visibility</p:attrName>
                                        </p:attrNameLst>
                                      </p:cBhvr>
                                      <p:to>
                                        <p:strVal val="visible"/>
                                      </p:to>
                                    </p:set>
                                  </p:childTnLst>
                                </p:cTn>
                              </p:par>
                              <p:par>
                                <p:cTn id="3288" presetID="10" presetClass="exit" presetSubtype="0" fill="hold" grpId="2" nodeType="withEffect">
                                  <p:stCondLst>
                                    <p:cond delay="0"/>
                                  </p:stCondLst>
                                  <p:childTnLst>
                                    <p:animEffect transition="out" filter="fade">
                                      <p:cBhvr>
                                        <p:cTn id="3289" dur="500"/>
                                        <p:tgtEl>
                                          <p:spTgt spid="452"/>
                                        </p:tgtEl>
                                      </p:cBhvr>
                                    </p:animEffect>
                                    <p:set>
                                      <p:cBhvr>
                                        <p:cTn id="3290"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5"/>
                  </p:tgtEl>
                </p:cond>
              </p:nextCondLst>
            </p:seq>
            <p:seq concurrent="1" nextAc="seek">
              <p:cTn id="3291" restart="whenNotActive" fill="hold" evtFilter="cancelBubble" nodeType="interactiveSeq">
                <p:stCondLst>
                  <p:cond evt="onClick" delay="0">
                    <p:tgtEl>
                      <p:spTgt spid="457"/>
                    </p:tgtEl>
                  </p:cond>
                </p:stCondLst>
                <p:endSync evt="end" delay="0">
                  <p:rtn val="all"/>
                </p:endSync>
                <p:childTnLst>
                  <p:par>
                    <p:cTn id="3292" fill="hold">
                      <p:stCondLst>
                        <p:cond delay="0"/>
                      </p:stCondLst>
                      <p:childTnLst>
                        <p:par>
                          <p:cTn id="3293" fill="hold">
                            <p:stCondLst>
                              <p:cond delay="0"/>
                            </p:stCondLst>
                            <p:childTnLst>
                              <p:par>
                                <p:cTn id="3294" presetID="1" presetClass="entr" presetSubtype="0" fill="hold" grpId="0" nodeType="clickEffect">
                                  <p:stCondLst>
                                    <p:cond delay="0"/>
                                  </p:stCondLst>
                                  <p:childTnLst>
                                    <p:set>
                                      <p:cBhvr>
                                        <p:cTn id="3295" dur="1" fill="hold">
                                          <p:stCondLst>
                                            <p:cond delay="0"/>
                                          </p:stCondLst>
                                        </p:cTn>
                                        <p:tgtEl>
                                          <p:spTgt spid="463"/>
                                        </p:tgtEl>
                                        <p:attrNameLst>
                                          <p:attrName>style.visibility</p:attrName>
                                        </p:attrNameLst>
                                      </p:cBhvr>
                                      <p:to>
                                        <p:strVal val="visible"/>
                                      </p:to>
                                    </p:set>
                                  </p:childTnLst>
                                </p:cTn>
                              </p:par>
                              <p:par>
                                <p:cTn id="3296" presetID="10" presetClass="exit" presetSubtype="0" fill="hold" grpId="9" nodeType="withEffect">
                                  <p:stCondLst>
                                    <p:cond delay="0"/>
                                  </p:stCondLst>
                                  <p:childTnLst>
                                    <p:animEffect transition="out" filter="fade">
                                      <p:cBhvr>
                                        <p:cTn id="3297" dur="500"/>
                                        <p:tgtEl>
                                          <p:spTgt spid="452"/>
                                        </p:tgtEl>
                                      </p:cBhvr>
                                    </p:animEffect>
                                    <p:set>
                                      <p:cBhvr>
                                        <p:cTn id="3298"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7"/>
                  </p:tgtEl>
                </p:cond>
              </p:nextCondLst>
            </p:seq>
            <p:seq concurrent="1" nextAc="seek">
              <p:cTn id="3299" restart="whenNotActive" fill="hold" evtFilter="cancelBubble" nodeType="interactiveSeq">
                <p:stCondLst>
                  <p:cond evt="onClick" delay="0">
                    <p:tgtEl>
                      <p:spTgt spid="458"/>
                    </p:tgtEl>
                  </p:cond>
                </p:stCondLst>
                <p:endSync evt="end" delay="0">
                  <p:rtn val="all"/>
                </p:endSync>
                <p:childTnLst>
                  <p:par>
                    <p:cTn id="3300" fill="hold">
                      <p:stCondLst>
                        <p:cond delay="0"/>
                      </p:stCondLst>
                      <p:childTnLst>
                        <p:par>
                          <p:cTn id="3301" fill="hold">
                            <p:stCondLst>
                              <p:cond delay="0"/>
                            </p:stCondLst>
                            <p:childTnLst>
                              <p:par>
                                <p:cTn id="3302" presetID="1" presetClass="entr" presetSubtype="0" fill="hold" grpId="0" nodeType="clickEffect">
                                  <p:stCondLst>
                                    <p:cond delay="0"/>
                                  </p:stCondLst>
                                  <p:childTnLst>
                                    <p:set>
                                      <p:cBhvr>
                                        <p:cTn id="3303" dur="1" fill="hold">
                                          <p:stCondLst>
                                            <p:cond delay="0"/>
                                          </p:stCondLst>
                                        </p:cTn>
                                        <p:tgtEl>
                                          <p:spTgt spid="464"/>
                                        </p:tgtEl>
                                        <p:attrNameLst>
                                          <p:attrName>style.visibility</p:attrName>
                                        </p:attrNameLst>
                                      </p:cBhvr>
                                      <p:to>
                                        <p:strVal val="visible"/>
                                      </p:to>
                                    </p:set>
                                  </p:childTnLst>
                                </p:cTn>
                              </p:par>
                              <p:par>
                                <p:cTn id="3304" presetID="1" presetClass="entr" presetSubtype="0" fill="hold" grpId="1" nodeType="withEffect">
                                  <p:stCondLst>
                                    <p:cond delay="0"/>
                                  </p:stCondLst>
                                  <p:childTnLst>
                                    <p:set>
                                      <p:cBhvr>
                                        <p:cTn id="3305" dur="1" fill="hold">
                                          <p:stCondLst>
                                            <p:cond delay="0"/>
                                          </p:stCondLst>
                                        </p:cTn>
                                        <p:tgtEl>
                                          <p:spTgt spid="443"/>
                                        </p:tgtEl>
                                        <p:attrNameLst>
                                          <p:attrName>style.visibility</p:attrName>
                                        </p:attrNameLst>
                                      </p:cBhvr>
                                      <p:to>
                                        <p:strVal val="visible"/>
                                      </p:to>
                                    </p:set>
                                  </p:childTnLst>
                                </p:cTn>
                              </p:par>
                              <p:par>
                                <p:cTn id="3306" presetID="10" presetClass="exit" presetSubtype="0" fill="hold" grpId="10" nodeType="withEffect">
                                  <p:stCondLst>
                                    <p:cond delay="0"/>
                                  </p:stCondLst>
                                  <p:childTnLst>
                                    <p:animEffect transition="out" filter="fade">
                                      <p:cBhvr>
                                        <p:cTn id="3307" dur="500"/>
                                        <p:tgtEl>
                                          <p:spTgt spid="452"/>
                                        </p:tgtEl>
                                      </p:cBhvr>
                                    </p:animEffect>
                                    <p:set>
                                      <p:cBhvr>
                                        <p:cTn id="3308"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8"/>
                  </p:tgtEl>
                </p:cond>
              </p:nextCondLst>
            </p:seq>
            <p:seq concurrent="1" nextAc="seek">
              <p:cTn id="3309" restart="whenNotActive" fill="hold" evtFilter="cancelBubble" nodeType="interactiveSeq">
                <p:stCondLst>
                  <p:cond evt="onClick" delay="0">
                    <p:tgtEl>
                      <p:spTgt spid="456"/>
                    </p:tgtEl>
                  </p:cond>
                </p:stCondLst>
                <p:endSync evt="end" delay="0">
                  <p:rtn val="all"/>
                </p:endSync>
                <p:childTnLst>
                  <p:par>
                    <p:cTn id="3310" fill="hold">
                      <p:stCondLst>
                        <p:cond delay="0"/>
                      </p:stCondLst>
                      <p:childTnLst>
                        <p:par>
                          <p:cTn id="3311" fill="hold">
                            <p:stCondLst>
                              <p:cond delay="0"/>
                            </p:stCondLst>
                            <p:childTnLst>
                              <p:par>
                                <p:cTn id="3312" presetID="1" presetClass="entr" presetSubtype="0" fill="hold" grpId="0" nodeType="clickEffect">
                                  <p:stCondLst>
                                    <p:cond delay="0"/>
                                  </p:stCondLst>
                                  <p:childTnLst>
                                    <p:set>
                                      <p:cBhvr>
                                        <p:cTn id="3313" dur="1" fill="hold">
                                          <p:stCondLst>
                                            <p:cond delay="0"/>
                                          </p:stCondLst>
                                        </p:cTn>
                                        <p:tgtEl>
                                          <p:spTgt spid="462"/>
                                        </p:tgtEl>
                                        <p:attrNameLst>
                                          <p:attrName>style.visibility</p:attrName>
                                        </p:attrNameLst>
                                      </p:cBhvr>
                                      <p:to>
                                        <p:strVal val="visible"/>
                                      </p:to>
                                    </p:set>
                                  </p:childTnLst>
                                </p:cTn>
                              </p:par>
                              <p:par>
                                <p:cTn id="3314" presetID="10" presetClass="exit" presetSubtype="0" fill="hold" grpId="11" nodeType="withEffect">
                                  <p:stCondLst>
                                    <p:cond delay="0"/>
                                  </p:stCondLst>
                                  <p:childTnLst>
                                    <p:animEffect transition="out" filter="fade">
                                      <p:cBhvr>
                                        <p:cTn id="3315" dur="500"/>
                                        <p:tgtEl>
                                          <p:spTgt spid="452"/>
                                        </p:tgtEl>
                                      </p:cBhvr>
                                    </p:animEffect>
                                    <p:set>
                                      <p:cBhvr>
                                        <p:cTn id="3316" dur="1" fill="hold">
                                          <p:stCondLst>
                                            <p:cond delay="499"/>
                                          </p:stCondLst>
                                        </p:cTn>
                                        <p:tgtEl>
                                          <p:spTgt spid="452"/>
                                        </p:tgtEl>
                                        <p:attrNameLst>
                                          <p:attrName>style.visibility</p:attrName>
                                        </p:attrNameLst>
                                      </p:cBhvr>
                                      <p:to>
                                        <p:strVal val="hidden"/>
                                      </p:to>
                                    </p:set>
                                  </p:childTnLst>
                                </p:cTn>
                              </p:par>
                            </p:childTnLst>
                          </p:cTn>
                        </p:par>
                      </p:childTnLst>
                    </p:cTn>
                  </p:par>
                </p:childTnLst>
              </p:cTn>
              <p:nextCondLst>
                <p:cond evt="onClick" delay="0">
                  <p:tgtEl>
                    <p:spTgt spid="456"/>
                  </p:tgtEl>
                </p:cond>
              </p:nextCondLst>
            </p:seq>
            <p:seq concurrent="1" nextAc="seek">
              <p:cTn id="3317" restart="whenNotActive" fill="hold" evtFilter="cancelBubble" nodeType="interactiveSeq">
                <p:stCondLst>
                  <p:cond evt="onClick" delay="0">
                    <p:tgtEl>
                      <p:spTgt spid="464"/>
                    </p:tgtEl>
                  </p:cond>
                </p:stCondLst>
                <p:endSync evt="end" delay="0">
                  <p:rtn val="all"/>
                </p:endSync>
                <p:childTnLst>
                  <p:par>
                    <p:cTn id="3318" fill="hold">
                      <p:stCondLst>
                        <p:cond delay="0"/>
                      </p:stCondLst>
                      <p:childTnLst>
                        <p:par>
                          <p:cTn id="3319" fill="hold">
                            <p:stCondLst>
                              <p:cond delay="0"/>
                            </p:stCondLst>
                            <p:childTnLst>
                              <p:par>
                                <p:cTn id="3320" presetID="1" presetClass="exit" presetSubtype="0" fill="hold" grpId="1" nodeType="clickEffect">
                                  <p:stCondLst>
                                    <p:cond delay="0"/>
                                  </p:stCondLst>
                                  <p:childTnLst>
                                    <p:set>
                                      <p:cBhvr>
                                        <p:cTn id="3321" dur="1" fill="hold">
                                          <p:stCondLst>
                                            <p:cond delay="0"/>
                                          </p:stCondLst>
                                        </p:cTn>
                                        <p:tgtEl>
                                          <p:spTgt spid="464"/>
                                        </p:tgtEl>
                                        <p:attrNameLst>
                                          <p:attrName>style.visibility</p:attrName>
                                        </p:attrNameLst>
                                      </p:cBhvr>
                                      <p:to>
                                        <p:strVal val="hidden"/>
                                      </p:to>
                                    </p:set>
                                  </p:childTnLst>
                                </p:cTn>
                              </p:par>
                              <p:par>
                                <p:cTn id="3322" presetID="1" presetClass="exit" presetSubtype="0" fill="hold" grpId="3" nodeType="withEffect">
                                  <p:stCondLst>
                                    <p:cond delay="0"/>
                                  </p:stCondLst>
                                  <p:childTnLst>
                                    <p:set>
                                      <p:cBhvr>
                                        <p:cTn id="3323" dur="1" fill="hold">
                                          <p:stCondLst>
                                            <p:cond delay="0"/>
                                          </p:stCondLst>
                                        </p:cTn>
                                        <p:tgtEl>
                                          <p:spTgt spid="443"/>
                                        </p:tgtEl>
                                        <p:attrNameLst>
                                          <p:attrName>style.visibility</p:attrName>
                                        </p:attrNameLst>
                                      </p:cBhvr>
                                      <p:to>
                                        <p:strVal val="hidden"/>
                                      </p:to>
                                    </p:set>
                                  </p:childTnLst>
                                </p:cTn>
                              </p:par>
                              <p:par>
                                <p:cTn id="3324" presetID="10" presetClass="entr" presetSubtype="0" fill="hold" grpId="3" nodeType="withEffect">
                                  <p:stCondLst>
                                    <p:cond delay="0"/>
                                  </p:stCondLst>
                                  <p:childTnLst>
                                    <p:set>
                                      <p:cBhvr>
                                        <p:cTn id="3325" dur="1" fill="hold">
                                          <p:stCondLst>
                                            <p:cond delay="0"/>
                                          </p:stCondLst>
                                        </p:cTn>
                                        <p:tgtEl>
                                          <p:spTgt spid="452"/>
                                        </p:tgtEl>
                                        <p:attrNameLst>
                                          <p:attrName>style.visibility</p:attrName>
                                        </p:attrNameLst>
                                      </p:cBhvr>
                                      <p:to>
                                        <p:strVal val="visible"/>
                                      </p:to>
                                    </p:set>
                                    <p:animEffect transition="in" filter="fade">
                                      <p:cBhvr>
                                        <p:cTn id="3326" dur="500"/>
                                        <p:tgtEl>
                                          <p:spTgt spid="452"/>
                                        </p:tgtEl>
                                      </p:cBhvr>
                                    </p:animEffect>
                                  </p:childTnLst>
                                </p:cTn>
                              </p:par>
                            </p:childTnLst>
                          </p:cTn>
                        </p:par>
                      </p:childTnLst>
                    </p:cTn>
                  </p:par>
                </p:childTnLst>
              </p:cTn>
              <p:nextCondLst>
                <p:cond evt="onClick" delay="0">
                  <p:tgtEl>
                    <p:spTgt spid="464"/>
                  </p:tgtEl>
                </p:cond>
              </p:nextCondLst>
            </p:seq>
            <p:seq concurrent="1" nextAc="seek">
              <p:cTn id="3327" restart="whenNotActive" fill="hold" evtFilter="cancelBubble" nodeType="interactiveSeq">
                <p:stCondLst>
                  <p:cond evt="onClick" delay="0">
                    <p:tgtEl>
                      <p:spTgt spid="459"/>
                    </p:tgtEl>
                  </p:cond>
                </p:stCondLst>
                <p:endSync evt="end" delay="0">
                  <p:rtn val="all"/>
                </p:endSync>
                <p:childTnLst>
                  <p:par>
                    <p:cTn id="3328" fill="hold">
                      <p:stCondLst>
                        <p:cond delay="0"/>
                      </p:stCondLst>
                      <p:childTnLst>
                        <p:par>
                          <p:cTn id="3329" fill="hold">
                            <p:stCondLst>
                              <p:cond delay="0"/>
                            </p:stCondLst>
                            <p:childTnLst>
                              <p:par>
                                <p:cTn id="3330" presetID="1" presetClass="exit" presetSubtype="0" fill="hold" grpId="1" nodeType="clickEffect">
                                  <p:stCondLst>
                                    <p:cond delay="0"/>
                                  </p:stCondLst>
                                  <p:childTnLst>
                                    <p:set>
                                      <p:cBhvr>
                                        <p:cTn id="3331" dur="1" fill="hold">
                                          <p:stCondLst>
                                            <p:cond delay="0"/>
                                          </p:stCondLst>
                                        </p:cTn>
                                        <p:tgtEl>
                                          <p:spTgt spid="459"/>
                                        </p:tgtEl>
                                        <p:attrNameLst>
                                          <p:attrName>style.visibility</p:attrName>
                                        </p:attrNameLst>
                                      </p:cBhvr>
                                      <p:to>
                                        <p:strVal val="hidden"/>
                                      </p:to>
                                    </p:set>
                                  </p:childTnLst>
                                </p:cTn>
                              </p:par>
                              <p:par>
                                <p:cTn id="3332" presetID="1" presetClass="exit" presetSubtype="0" fill="hold" grpId="4" nodeType="withEffect">
                                  <p:stCondLst>
                                    <p:cond delay="0"/>
                                  </p:stCondLst>
                                  <p:childTnLst>
                                    <p:set>
                                      <p:cBhvr>
                                        <p:cTn id="3333" dur="1" fill="hold">
                                          <p:stCondLst>
                                            <p:cond delay="0"/>
                                          </p:stCondLst>
                                        </p:cTn>
                                        <p:tgtEl>
                                          <p:spTgt spid="443"/>
                                        </p:tgtEl>
                                        <p:attrNameLst>
                                          <p:attrName>style.visibility</p:attrName>
                                        </p:attrNameLst>
                                      </p:cBhvr>
                                      <p:to>
                                        <p:strVal val="hidden"/>
                                      </p:to>
                                    </p:set>
                                  </p:childTnLst>
                                </p:cTn>
                              </p:par>
                              <p:par>
                                <p:cTn id="3334" presetID="10" presetClass="entr" presetSubtype="0" fill="hold" grpId="4" nodeType="withEffect">
                                  <p:stCondLst>
                                    <p:cond delay="0"/>
                                  </p:stCondLst>
                                  <p:childTnLst>
                                    <p:set>
                                      <p:cBhvr>
                                        <p:cTn id="3335" dur="1" fill="hold">
                                          <p:stCondLst>
                                            <p:cond delay="0"/>
                                          </p:stCondLst>
                                        </p:cTn>
                                        <p:tgtEl>
                                          <p:spTgt spid="452"/>
                                        </p:tgtEl>
                                        <p:attrNameLst>
                                          <p:attrName>style.visibility</p:attrName>
                                        </p:attrNameLst>
                                      </p:cBhvr>
                                      <p:to>
                                        <p:strVal val="visible"/>
                                      </p:to>
                                    </p:set>
                                    <p:animEffect transition="in" filter="fade">
                                      <p:cBhvr>
                                        <p:cTn id="3336" dur="500"/>
                                        <p:tgtEl>
                                          <p:spTgt spid="452"/>
                                        </p:tgtEl>
                                      </p:cBhvr>
                                    </p:animEffect>
                                  </p:childTnLst>
                                </p:cTn>
                              </p:par>
                            </p:childTnLst>
                          </p:cTn>
                        </p:par>
                      </p:childTnLst>
                    </p:cTn>
                  </p:par>
                </p:childTnLst>
              </p:cTn>
              <p:nextCondLst>
                <p:cond evt="onClick" delay="0">
                  <p:tgtEl>
                    <p:spTgt spid="459"/>
                  </p:tgtEl>
                </p:cond>
              </p:nextCondLst>
            </p:seq>
            <p:seq concurrent="1" nextAc="seek">
              <p:cTn id="3337" restart="whenNotActive" fill="hold" evtFilter="cancelBubble" nodeType="interactiveSeq">
                <p:stCondLst>
                  <p:cond evt="onClick" delay="0">
                    <p:tgtEl>
                      <p:spTgt spid="460"/>
                    </p:tgtEl>
                  </p:cond>
                </p:stCondLst>
                <p:endSync evt="end" delay="0">
                  <p:rtn val="all"/>
                </p:endSync>
                <p:childTnLst>
                  <p:par>
                    <p:cTn id="3338" fill="hold">
                      <p:stCondLst>
                        <p:cond delay="0"/>
                      </p:stCondLst>
                      <p:childTnLst>
                        <p:par>
                          <p:cTn id="3339" fill="hold">
                            <p:stCondLst>
                              <p:cond delay="0"/>
                            </p:stCondLst>
                            <p:childTnLst>
                              <p:par>
                                <p:cTn id="3340" presetID="1" presetClass="exit" presetSubtype="0" fill="hold" grpId="1" nodeType="clickEffect">
                                  <p:stCondLst>
                                    <p:cond delay="0"/>
                                  </p:stCondLst>
                                  <p:childTnLst>
                                    <p:set>
                                      <p:cBhvr>
                                        <p:cTn id="3341" dur="1" fill="hold">
                                          <p:stCondLst>
                                            <p:cond delay="0"/>
                                          </p:stCondLst>
                                        </p:cTn>
                                        <p:tgtEl>
                                          <p:spTgt spid="460"/>
                                        </p:tgtEl>
                                        <p:attrNameLst>
                                          <p:attrName>style.visibility</p:attrName>
                                        </p:attrNameLst>
                                      </p:cBhvr>
                                      <p:to>
                                        <p:strVal val="hidden"/>
                                      </p:to>
                                    </p:set>
                                  </p:childTnLst>
                                </p:cTn>
                              </p:par>
                              <p:par>
                                <p:cTn id="3342" presetID="1" presetClass="exit" presetSubtype="0" fill="hold" grpId="5" nodeType="withEffect">
                                  <p:stCondLst>
                                    <p:cond delay="0"/>
                                  </p:stCondLst>
                                  <p:childTnLst>
                                    <p:set>
                                      <p:cBhvr>
                                        <p:cTn id="3343" dur="1" fill="hold">
                                          <p:stCondLst>
                                            <p:cond delay="0"/>
                                          </p:stCondLst>
                                        </p:cTn>
                                        <p:tgtEl>
                                          <p:spTgt spid="443"/>
                                        </p:tgtEl>
                                        <p:attrNameLst>
                                          <p:attrName>style.visibility</p:attrName>
                                        </p:attrNameLst>
                                      </p:cBhvr>
                                      <p:to>
                                        <p:strVal val="hidden"/>
                                      </p:to>
                                    </p:set>
                                  </p:childTnLst>
                                </p:cTn>
                              </p:par>
                              <p:par>
                                <p:cTn id="3344" presetID="10" presetClass="entr" presetSubtype="0" fill="hold" grpId="5" nodeType="withEffect">
                                  <p:stCondLst>
                                    <p:cond delay="0"/>
                                  </p:stCondLst>
                                  <p:childTnLst>
                                    <p:set>
                                      <p:cBhvr>
                                        <p:cTn id="3345" dur="1" fill="hold">
                                          <p:stCondLst>
                                            <p:cond delay="0"/>
                                          </p:stCondLst>
                                        </p:cTn>
                                        <p:tgtEl>
                                          <p:spTgt spid="452"/>
                                        </p:tgtEl>
                                        <p:attrNameLst>
                                          <p:attrName>style.visibility</p:attrName>
                                        </p:attrNameLst>
                                      </p:cBhvr>
                                      <p:to>
                                        <p:strVal val="visible"/>
                                      </p:to>
                                    </p:set>
                                    <p:animEffect transition="in" filter="fade">
                                      <p:cBhvr>
                                        <p:cTn id="3346" dur="500"/>
                                        <p:tgtEl>
                                          <p:spTgt spid="452"/>
                                        </p:tgtEl>
                                      </p:cBhvr>
                                    </p:animEffect>
                                  </p:childTnLst>
                                </p:cTn>
                              </p:par>
                            </p:childTnLst>
                          </p:cTn>
                        </p:par>
                      </p:childTnLst>
                    </p:cTn>
                  </p:par>
                </p:childTnLst>
              </p:cTn>
              <p:nextCondLst>
                <p:cond evt="onClick" delay="0">
                  <p:tgtEl>
                    <p:spTgt spid="460"/>
                  </p:tgtEl>
                </p:cond>
              </p:nextCondLst>
            </p:seq>
            <p:seq concurrent="1" nextAc="seek">
              <p:cTn id="3347" restart="whenNotActive" fill="hold" evtFilter="cancelBubble" nodeType="interactiveSeq">
                <p:stCondLst>
                  <p:cond evt="onClick" delay="0">
                    <p:tgtEl>
                      <p:spTgt spid="461"/>
                    </p:tgtEl>
                  </p:cond>
                </p:stCondLst>
                <p:endSync evt="end" delay="0">
                  <p:rtn val="all"/>
                </p:endSync>
                <p:childTnLst>
                  <p:par>
                    <p:cTn id="3348" fill="hold">
                      <p:stCondLst>
                        <p:cond delay="0"/>
                      </p:stCondLst>
                      <p:childTnLst>
                        <p:par>
                          <p:cTn id="3349" fill="hold">
                            <p:stCondLst>
                              <p:cond delay="0"/>
                            </p:stCondLst>
                            <p:childTnLst>
                              <p:par>
                                <p:cTn id="3350" presetID="1" presetClass="exit" presetSubtype="0" fill="hold" grpId="1" nodeType="clickEffect">
                                  <p:stCondLst>
                                    <p:cond delay="0"/>
                                  </p:stCondLst>
                                  <p:childTnLst>
                                    <p:set>
                                      <p:cBhvr>
                                        <p:cTn id="3351" dur="1" fill="hold">
                                          <p:stCondLst>
                                            <p:cond delay="0"/>
                                          </p:stCondLst>
                                        </p:cTn>
                                        <p:tgtEl>
                                          <p:spTgt spid="461"/>
                                        </p:tgtEl>
                                        <p:attrNameLst>
                                          <p:attrName>style.visibility</p:attrName>
                                        </p:attrNameLst>
                                      </p:cBhvr>
                                      <p:to>
                                        <p:strVal val="hidden"/>
                                      </p:to>
                                    </p:set>
                                  </p:childTnLst>
                                </p:cTn>
                              </p:par>
                              <p:par>
                                <p:cTn id="3352" presetID="1" presetClass="exit" presetSubtype="0" fill="hold" grpId="1" nodeType="withEffect">
                                  <p:stCondLst>
                                    <p:cond delay="0"/>
                                  </p:stCondLst>
                                  <p:childTnLst>
                                    <p:set>
                                      <p:cBhvr>
                                        <p:cTn id="3353" dur="1" fill="hold">
                                          <p:stCondLst>
                                            <p:cond delay="0"/>
                                          </p:stCondLst>
                                        </p:cTn>
                                        <p:tgtEl>
                                          <p:spTgt spid="445"/>
                                        </p:tgtEl>
                                        <p:attrNameLst>
                                          <p:attrName>style.visibility</p:attrName>
                                        </p:attrNameLst>
                                      </p:cBhvr>
                                      <p:to>
                                        <p:strVal val="hidden"/>
                                      </p:to>
                                    </p:set>
                                  </p:childTnLst>
                                </p:cTn>
                              </p:par>
                              <p:par>
                                <p:cTn id="3354" presetID="10" presetClass="entr" presetSubtype="0" fill="hold" grpId="6" nodeType="withEffect">
                                  <p:stCondLst>
                                    <p:cond delay="0"/>
                                  </p:stCondLst>
                                  <p:childTnLst>
                                    <p:set>
                                      <p:cBhvr>
                                        <p:cTn id="3355" dur="1" fill="hold">
                                          <p:stCondLst>
                                            <p:cond delay="0"/>
                                          </p:stCondLst>
                                        </p:cTn>
                                        <p:tgtEl>
                                          <p:spTgt spid="452"/>
                                        </p:tgtEl>
                                        <p:attrNameLst>
                                          <p:attrName>style.visibility</p:attrName>
                                        </p:attrNameLst>
                                      </p:cBhvr>
                                      <p:to>
                                        <p:strVal val="visible"/>
                                      </p:to>
                                    </p:set>
                                    <p:animEffect transition="in" filter="fade">
                                      <p:cBhvr>
                                        <p:cTn id="3356" dur="500"/>
                                        <p:tgtEl>
                                          <p:spTgt spid="452"/>
                                        </p:tgtEl>
                                      </p:cBhvr>
                                    </p:animEffect>
                                  </p:childTnLst>
                                </p:cTn>
                              </p:par>
                            </p:childTnLst>
                          </p:cTn>
                        </p:par>
                      </p:childTnLst>
                    </p:cTn>
                  </p:par>
                </p:childTnLst>
              </p:cTn>
              <p:nextCondLst>
                <p:cond evt="onClick" delay="0">
                  <p:tgtEl>
                    <p:spTgt spid="461"/>
                  </p:tgtEl>
                </p:cond>
              </p:nextCondLst>
            </p:seq>
            <p:seq concurrent="1" nextAc="seek">
              <p:cTn id="3357" restart="whenNotActive" fill="hold" evtFilter="cancelBubble" nodeType="interactiveSeq">
                <p:stCondLst>
                  <p:cond evt="onClick" delay="0">
                    <p:tgtEl>
                      <p:spTgt spid="462"/>
                    </p:tgtEl>
                  </p:cond>
                </p:stCondLst>
                <p:endSync evt="end" delay="0">
                  <p:rtn val="all"/>
                </p:endSync>
                <p:childTnLst>
                  <p:par>
                    <p:cTn id="3358" fill="hold">
                      <p:stCondLst>
                        <p:cond delay="0"/>
                      </p:stCondLst>
                      <p:childTnLst>
                        <p:par>
                          <p:cTn id="3359" fill="hold">
                            <p:stCondLst>
                              <p:cond delay="0"/>
                            </p:stCondLst>
                            <p:childTnLst>
                              <p:par>
                                <p:cTn id="3360" presetID="1" presetClass="exit" presetSubtype="0" fill="hold" grpId="1" nodeType="clickEffect">
                                  <p:stCondLst>
                                    <p:cond delay="0"/>
                                  </p:stCondLst>
                                  <p:childTnLst>
                                    <p:set>
                                      <p:cBhvr>
                                        <p:cTn id="3361" dur="1" fill="hold">
                                          <p:stCondLst>
                                            <p:cond delay="0"/>
                                          </p:stCondLst>
                                        </p:cTn>
                                        <p:tgtEl>
                                          <p:spTgt spid="462"/>
                                        </p:tgtEl>
                                        <p:attrNameLst>
                                          <p:attrName>style.visibility</p:attrName>
                                        </p:attrNameLst>
                                      </p:cBhvr>
                                      <p:to>
                                        <p:strVal val="hidden"/>
                                      </p:to>
                                    </p:set>
                                  </p:childTnLst>
                                </p:cTn>
                              </p:par>
                              <p:par>
                                <p:cTn id="3362" presetID="10" presetClass="entr" presetSubtype="0" fill="hold" grpId="8" nodeType="withEffect">
                                  <p:stCondLst>
                                    <p:cond delay="0"/>
                                  </p:stCondLst>
                                  <p:childTnLst>
                                    <p:set>
                                      <p:cBhvr>
                                        <p:cTn id="3363" dur="1" fill="hold">
                                          <p:stCondLst>
                                            <p:cond delay="0"/>
                                          </p:stCondLst>
                                        </p:cTn>
                                        <p:tgtEl>
                                          <p:spTgt spid="452"/>
                                        </p:tgtEl>
                                        <p:attrNameLst>
                                          <p:attrName>style.visibility</p:attrName>
                                        </p:attrNameLst>
                                      </p:cBhvr>
                                      <p:to>
                                        <p:strVal val="visible"/>
                                      </p:to>
                                    </p:set>
                                    <p:animEffect transition="in" filter="fade">
                                      <p:cBhvr>
                                        <p:cTn id="3364" dur="500"/>
                                        <p:tgtEl>
                                          <p:spTgt spid="452"/>
                                        </p:tgtEl>
                                      </p:cBhvr>
                                    </p:animEffect>
                                  </p:childTnLst>
                                </p:cTn>
                              </p:par>
                            </p:childTnLst>
                          </p:cTn>
                        </p:par>
                      </p:childTnLst>
                    </p:cTn>
                  </p:par>
                </p:childTnLst>
              </p:cTn>
              <p:nextCondLst>
                <p:cond evt="onClick" delay="0">
                  <p:tgtEl>
                    <p:spTgt spid="462"/>
                  </p:tgtEl>
                </p:cond>
              </p:nextCondLst>
            </p:seq>
            <p:seq concurrent="1" nextAc="seek">
              <p:cTn id="3365" restart="whenNotActive" fill="hold" evtFilter="cancelBubble" nodeType="interactiveSeq">
                <p:stCondLst>
                  <p:cond evt="onClick" delay="0">
                    <p:tgtEl>
                      <p:spTgt spid="463"/>
                    </p:tgtEl>
                  </p:cond>
                </p:stCondLst>
                <p:endSync evt="end" delay="0">
                  <p:rtn val="all"/>
                </p:endSync>
                <p:childTnLst>
                  <p:par>
                    <p:cTn id="3366" fill="hold">
                      <p:stCondLst>
                        <p:cond delay="0"/>
                      </p:stCondLst>
                      <p:childTnLst>
                        <p:par>
                          <p:cTn id="3367" fill="hold">
                            <p:stCondLst>
                              <p:cond delay="0"/>
                            </p:stCondLst>
                            <p:childTnLst>
                              <p:par>
                                <p:cTn id="3368" presetID="1" presetClass="exit" presetSubtype="0" fill="hold" grpId="1" nodeType="clickEffect">
                                  <p:stCondLst>
                                    <p:cond delay="0"/>
                                  </p:stCondLst>
                                  <p:childTnLst>
                                    <p:set>
                                      <p:cBhvr>
                                        <p:cTn id="3369" dur="1" fill="hold">
                                          <p:stCondLst>
                                            <p:cond delay="0"/>
                                          </p:stCondLst>
                                        </p:cTn>
                                        <p:tgtEl>
                                          <p:spTgt spid="463"/>
                                        </p:tgtEl>
                                        <p:attrNameLst>
                                          <p:attrName>style.visibility</p:attrName>
                                        </p:attrNameLst>
                                      </p:cBhvr>
                                      <p:to>
                                        <p:strVal val="hidden"/>
                                      </p:to>
                                    </p:set>
                                  </p:childTnLst>
                                </p:cTn>
                              </p:par>
                              <p:par>
                                <p:cTn id="3370" presetID="10" presetClass="entr" presetSubtype="0" fill="hold" grpId="7" nodeType="withEffect">
                                  <p:stCondLst>
                                    <p:cond delay="0"/>
                                  </p:stCondLst>
                                  <p:childTnLst>
                                    <p:set>
                                      <p:cBhvr>
                                        <p:cTn id="3371" dur="1" fill="hold">
                                          <p:stCondLst>
                                            <p:cond delay="0"/>
                                          </p:stCondLst>
                                        </p:cTn>
                                        <p:tgtEl>
                                          <p:spTgt spid="452"/>
                                        </p:tgtEl>
                                        <p:attrNameLst>
                                          <p:attrName>style.visibility</p:attrName>
                                        </p:attrNameLst>
                                      </p:cBhvr>
                                      <p:to>
                                        <p:strVal val="visible"/>
                                      </p:to>
                                    </p:set>
                                    <p:animEffect transition="in" filter="fade">
                                      <p:cBhvr>
                                        <p:cTn id="3372" dur="500"/>
                                        <p:tgtEl>
                                          <p:spTgt spid="452"/>
                                        </p:tgtEl>
                                      </p:cBhvr>
                                    </p:animEffect>
                                  </p:childTnLst>
                                </p:cTn>
                              </p:par>
                            </p:childTnLst>
                          </p:cTn>
                        </p:par>
                      </p:childTnLst>
                    </p:cTn>
                  </p:par>
                </p:childTnLst>
              </p:cTn>
              <p:nextCondLst>
                <p:cond evt="onClick" delay="0">
                  <p:tgtEl>
                    <p:spTgt spid="463"/>
                  </p:tgtEl>
                </p:cond>
              </p:nextCondLst>
            </p:seq>
            <p:seq concurrent="1" nextAc="seek">
              <p:cTn id="3373" restart="whenNotActive" fill="hold" evtFilter="cancelBubble" nodeType="interactiveSeq">
                <p:stCondLst>
                  <p:cond evt="onClick" delay="0">
                    <p:tgtEl>
                      <p:spTgt spid="465"/>
                    </p:tgtEl>
                  </p:cond>
                </p:stCondLst>
                <p:endSync evt="end" delay="0">
                  <p:rtn val="all"/>
                </p:endSync>
                <p:childTnLst>
                  <p:par>
                    <p:cTn id="3374" fill="hold">
                      <p:stCondLst>
                        <p:cond delay="0"/>
                      </p:stCondLst>
                      <p:childTnLst>
                        <p:par>
                          <p:cTn id="3375" fill="hold">
                            <p:stCondLst>
                              <p:cond delay="0"/>
                            </p:stCondLst>
                            <p:childTnLst>
                              <p:par>
                                <p:cTn id="3376" presetID="1" presetClass="entr" presetSubtype="0" fill="hold" grpId="0" nodeType="clickEffect">
                                  <p:stCondLst>
                                    <p:cond delay="0"/>
                                  </p:stCondLst>
                                  <p:childTnLst>
                                    <p:set>
                                      <p:cBhvr>
                                        <p:cTn id="3377" dur="1" fill="hold">
                                          <p:stCondLst>
                                            <p:cond delay="0"/>
                                          </p:stCondLst>
                                        </p:cTn>
                                        <p:tgtEl>
                                          <p:spTgt spid="471"/>
                                        </p:tgtEl>
                                        <p:attrNameLst>
                                          <p:attrName>style.visibility</p:attrName>
                                        </p:attrNameLst>
                                      </p:cBhvr>
                                      <p:to>
                                        <p:strVal val="visible"/>
                                      </p:to>
                                    </p:set>
                                  </p:childTnLst>
                                </p:cTn>
                              </p:par>
                              <p:par>
                                <p:cTn id="3378" presetID="1" presetClass="entr" presetSubtype="0" fill="hold" grpId="0" nodeType="withEffect">
                                  <p:stCondLst>
                                    <p:cond delay="0"/>
                                  </p:stCondLst>
                                  <p:childTnLst>
                                    <p:set>
                                      <p:cBhvr>
                                        <p:cTn id="3379" dur="1" fill="hold">
                                          <p:stCondLst>
                                            <p:cond delay="0"/>
                                          </p:stCondLst>
                                        </p:cTn>
                                        <p:tgtEl>
                                          <p:spTgt spid="442"/>
                                        </p:tgtEl>
                                        <p:attrNameLst>
                                          <p:attrName>style.visibility</p:attrName>
                                        </p:attrNameLst>
                                      </p:cBhvr>
                                      <p:to>
                                        <p:strVal val="visible"/>
                                      </p:to>
                                    </p:set>
                                  </p:childTnLst>
                                </p:cTn>
                              </p:par>
                              <p:par>
                                <p:cTn id="3380" presetID="10" presetClass="exit" presetSubtype="0" fill="hold" grpId="1" nodeType="withEffect">
                                  <p:stCondLst>
                                    <p:cond delay="0"/>
                                  </p:stCondLst>
                                  <p:childTnLst>
                                    <p:animEffect transition="out" filter="fade">
                                      <p:cBhvr>
                                        <p:cTn id="3381" dur="500"/>
                                        <p:tgtEl>
                                          <p:spTgt spid="450"/>
                                        </p:tgtEl>
                                      </p:cBhvr>
                                    </p:animEffect>
                                    <p:set>
                                      <p:cBhvr>
                                        <p:cTn id="3382"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5"/>
                  </p:tgtEl>
                </p:cond>
              </p:nextCondLst>
            </p:seq>
            <p:seq concurrent="1" nextAc="seek">
              <p:cTn id="3383" restart="whenNotActive" fill="hold" evtFilter="cancelBubble" nodeType="interactiveSeq">
                <p:stCondLst>
                  <p:cond evt="onClick" delay="0">
                    <p:tgtEl>
                      <p:spTgt spid="466"/>
                    </p:tgtEl>
                  </p:cond>
                </p:stCondLst>
                <p:endSync evt="end" delay="0">
                  <p:rtn val="all"/>
                </p:endSync>
                <p:childTnLst>
                  <p:par>
                    <p:cTn id="3384" fill="hold">
                      <p:stCondLst>
                        <p:cond delay="0"/>
                      </p:stCondLst>
                      <p:childTnLst>
                        <p:par>
                          <p:cTn id="3385" fill="hold">
                            <p:stCondLst>
                              <p:cond delay="0"/>
                            </p:stCondLst>
                            <p:childTnLst>
                              <p:par>
                                <p:cTn id="3386" presetID="1" presetClass="entr" presetSubtype="0" fill="hold" grpId="0" nodeType="clickEffect">
                                  <p:stCondLst>
                                    <p:cond delay="0"/>
                                  </p:stCondLst>
                                  <p:childTnLst>
                                    <p:set>
                                      <p:cBhvr>
                                        <p:cTn id="3387" dur="1" fill="hold">
                                          <p:stCondLst>
                                            <p:cond delay="0"/>
                                          </p:stCondLst>
                                        </p:cTn>
                                        <p:tgtEl>
                                          <p:spTgt spid="472"/>
                                        </p:tgtEl>
                                        <p:attrNameLst>
                                          <p:attrName>style.visibility</p:attrName>
                                        </p:attrNameLst>
                                      </p:cBhvr>
                                      <p:to>
                                        <p:strVal val="visible"/>
                                      </p:to>
                                    </p:set>
                                  </p:childTnLst>
                                </p:cTn>
                              </p:par>
                              <p:par>
                                <p:cTn id="3388" presetID="1" presetClass="entr" presetSubtype="0" fill="hold" grpId="2" nodeType="withEffect">
                                  <p:stCondLst>
                                    <p:cond delay="0"/>
                                  </p:stCondLst>
                                  <p:childTnLst>
                                    <p:set>
                                      <p:cBhvr>
                                        <p:cTn id="3389" dur="1" fill="hold">
                                          <p:stCondLst>
                                            <p:cond delay="0"/>
                                          </p:stCondLst>
                                        </p:cTn>
                                        <p:tgtEl>
                                          <p:spTgt spid="442"/>
                                        </p:tgtEl>
                                        <p:attrNameLst>
                                          <p:attrName>style.visibility</p:attrName>
                                        </p:attrNameLst>
                                      </p:cBhvr>
                                      <p:to>
                                        <p:strVal val="visible"/>
                                      </p:to>
                                    </p:set>
                                  </p:childTnLst>
                                </p:cTn>
                              </p:par>
                              <p:par>
                                <p:cTn id="3390" presetID="10" presetClass="exit" presetSubtype="0" fill="hold" grpId="2" nodeType="withEffect">
                                  <p:stCondLst>
                                    <p:cond delay="0"/>
                                  </p:stCondLst>
                                  <p:childTnLst>
                                    <p:animEffect transition="out" filter="fade">
                                      <p:cBhvr>
                                        <p:cTn id="3391" dur="500"/>
                                        <p:tgtEl>
                                          <p:spTgt spid="450"/>
                                        </p:tgtEl>
                                      </p:cBhvr>
                                    </p:animEffect>
                                    <p:set>
                                      <p:cBhvr>
                                        <p:cTn id="3392"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6"/>
                  </p:tgtEl>
                </p:cond>
              </p:nextCondLst>
            </p:seq>
            <p:seq concurrent="1" nextAc="seek">
              <p:cTn id="3393" restart="whenNotActive" fill="hold" evtFilter="cancelBubble" nodeType="interactiveSeq">
                <p:stCondLst>
                  <p:cond evt="onClick" delay="0">
                    <p:tgtEl>
                      <p:spTgt spid="467"/>
                    </p:tgtEl>
                  </p:cond>
                </p:stCondLst>
                <p:endSync evt="end" delay="0">
                  <p:rtn val="all"/>
                </p:endSync>
                <p:childTnLst>
                  <p:par>
                    <p:cTn id="3394" fill="hold">
                      <p:stCondLst>
                        <p:cond delay="0"/>
                      </p:stCondLst>
                      <p:childTnLst>
                        <p:par>
                          <p:cTn id="3395" fill="hold">
                            <p:stCondLst>
                              <p:cond delay="0"/>
                            </p:stCondLst>
                            <p:childTnLst>
                              <p:par>
                                <p:cTn id="3396" presetID="1" presetClass="entr" presetSubtype="0" fill="hold" grpId="1" nodeType="clickEffect">
                                  <p:stCondLst>
                                    <p:cond delay="0"/>
                                  </p:stCondLst>
                                  <p:childTnLst>
                                    <p:set>
                                      <p:cBhvr>
                                        <p:cTn id="3397" dur="1" fill="hold">
                                          <p:stCondLst>
                                            <p:cond delay="0"/>
                                          </p:stCondLst>
                                        </p:cTn>
                                        <p:tgtEl>
                                          <p:spTgt spid="473"/>
                                        </p:tgtEl>
                                        <p:attrNameLst>
                                          <p:attrName>style.visibility</p:attrName>
                                        </p:attrNameLst>
                                      </p:cBhvr>
                                      <p:to>
                                        <p:strVal val="visible"/>
                                      </p:to>
                                    </p:set>
                                  </p:childTnLst>
                                </p:cTn>
                              </p:par>
                              <p:par>
                                <p:cTn id="3398" presetID="1" presetClass="entr" presetSubtype="0" fill="hold" grpId="1" nodeType="withEffect">
                                  <p:stCondLst>
                                    <p:cond delay="0"/>
                                  </p:stCondLst>
                                  <p:childTnLst>
                                    <p:set>
                                      <p:cBhvr>
                                        <p:cTn id="3399" dur="1" fill="hold">
                                          <p:stCondLst>
                                            <p:cond delay="0"/>
                                          </p:stCondLst>
                                        </p:cTn>
                                        <p:tgtEl>
                                          <p:spTgt spid="442"/>
                                        </p:tgtEl>
                                        <p:attrNameLst>
                                          <p:attrName>style.visibility</p:attrName>
                                        </p:attrNameLst>
                                      </p:cBhvr>
                                      <p:to>
                                        <p:strVal val="visible"/>
                                      </p:to>
                                    </p:set>
                                  </p:childTnLst>
                                </p:cTn>
                              </p:par>
                              <p:par>
                                <p:cTn id="3400" presetID="10" presetClass="exit" presetSubtype="0" fill="hold" grpId="5" nodeType="withEffect">
                                  <p:stCondLst>
                                    <p:cond delay="0"/>
                                  </p:stCondLst>
                                  <p:childTnLst>
                                    <p:animEffect transition="out" filter="fade">
                                      <p:cBhvr>
                                        <p:cTn id="3401" dur="500"/>
                                        <p:tgtEl>
                                          <p:spTgt spid="450"/>
                                        </p:tgtEl>
                                      </p:cBhvr>
                                    </p:animEffect>
                                    <p:set>
                                      <p:cBhvr>
                                        <p:cTn id="3402"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7"/>
                  </p:tgtEl>
                </p:cond>
              </p:nextCondLst>
            </p:seq>
            <p:seq concurrent="1" nextAc="seek">
              <p:cTn id="3403" restart="whenNotActive" fill="hold" evtFilter="cancelBubble" nodeType="interactiveSeq">
                <p:stCondLst>
                  <p:cond evt="onClick" delay="0">
                    <p:tgtEl>
                      <p:spTgt spid="469"/>
                    </p:tgtEl>
                  </p:cond>
                </p:stCondLst>
                <p:endSync evt="end" delay="0">
                  <p:rtn val="all"/>
                </p:endSync>
                <p:childTnLst>
                  <p:par>
                    <p:cTn id="3404" fill="hold">
                      <p:stCondLst>
                        <p:cond delay="0"/>
                      </p:stCondLst>
                      <p:childTnLst>
                        <p:par>
                          <p:cTn id="3405" fill="hold">
                            <p:stCondLst>
                              <p:cond delay="0"/>
                            </p:stCondLst>
                            <p:childTnLst>
                              <p:par>
                                <p:cTn id="3406" presetID="1" presetClass="entr" presetSubtype="0" fill="hold" grpId="0" nodeType="clickEffect">
                                  <p:stCondLst>
                                    <p:cond delay="0"/>
                                  </p:stCondLst>
                                  <p:childTnLst>
                                    <p:set>
                                      <p:cBhvr>
                                        <p:cTn id="3407" dur="1" fill="hold">
                                          <p:stCondLst>
                                            <p:cond delay="0"/>
                                          </p:stCondLst>
                                        </p:cTn>
                                        <p:tgtEl>
                                          <p:spTgt spid="475"/>
                                        </p:tgtEl>
                                        <p:attrNameLst>
                                          <p:attrName>style.visibility</p:attrName>
                                        </p:attrNameLst>
                                      </p:cBhvr>
                                      <p:to>
                                        <p:strVal val="visible"/>
                                      </p:to>
                                    </p:set>
                                  </p:childTnLst>
                                </p:cTn>
                              </p:par>
                              <p:par>
                                <p:cTn id="3408" presetID="10" presetClass="exit" presetSubtype="0" fill="hold" grpId="4" nodeType="withEffect">
                                  <p:stCondLst>
                                    <p:cond delay="0"/>
                                  </p:stCondLst>
                                  <p:childTnLst>
                                    <p:animEffect transition="out" filter="fade">
                                      <p:cBhvr>
                                        <p:cTn id="3409" dur="500"/>
                                        <p:tgtEl>
                                          <p:spTgt spid="450"/>
                                        </p:tgtEl>
                                      </p:cBhvr>
                                    </p:animEffect>
                                    <p:set>
                                      <p:cBhvr>
                                        <p:cTn id="3410"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9"/>
                  </p:tgtEl>
                </p:cond>
              </p:nextCondLst>
            </p:seq>
            <p:seq concurrent="1" nextAc="seek">
              <p:cTn id="3411" restart="whenNotActive" fill="hold" evtFilter="cancelBubble" nodeType="interactiveSeq">
                <p:stCondLst>
                  <p:cond evt="onClick" delay="0">
                    <p:tgtEl>
                      <p:spTgt spid="470"/>
                    </p:tgtEl>
                  </p:cond>
                </p:stCondLst>
                <p:endSync evt="end" delay="0">
                  <p:rtn val="all"/>
                </p:endSync>
                <p:childTnLst>
                  <p:par>
                    <p:cTn id="3412" fill="hold">
                      <p:stCondLst>
                        <p:cond delay="0"/>
                      </p:stCondLst>
                      <p:childTnLst>
                        <p:par>
                          <p:cTn id="3413" fill="hold">
                            <p:stCondLst>
                              <p:cond delay="0"/>
                            </p:stCondLst>
                            <p:childTnLst>
                              <p:par>
                                <p:cTn id="3414" presetID="1" presetClass="entr" presetSubtype="0" fill="hold" grpId="0" nodeType="clickEffect">
                                  <p:stCondLst>
                                    <p:cond delay="0"/>
                                  </p:stCondLst>
                                  <p:childTnLst>
                                    <p:set>
                                      <p:cBhvr>
                                        <p:cTn id="3415" dur="1" fill="hold">
                                          <p:stCondLst>
                                            <p:cond delay="0"/>
                                          </p:stCondLst>
                                        </p:cTn>
                                        <p:tgtEl>
                                          <p:spTgt spid="476"/>
                                        </p:tgtEl>
                                        <p:attrNameLst>
                                          <p:attrName>style.visibility</p:attrName>
                                        </p:attrNameLst>
                                      </p:cBhvr>
                                      <p:to>
                                        <p:strVal val="visible"/>
                                      </p:to>
                                    </p:set>
                                  </p:childTnLst>
                                </p:cTn>
                              </p:par>
                              <p:par>
                                <p:cTn id="3416" presetID="1" presetClass="entr" presetSubtype="0" fill="hold" grpId="0" nodeType="withEffect">
                                  <p:stCondLst>
                                    <p:cond delay="0"/>
                                  </p:stCondLst>
                                  <p:childTnLst>
                                    <p:set>
                                      <p:cBhvr>
                                        <p:cTn id="3417" dur="1" fill="hold">
                                          <p:stCondLst>
                                            <p:cond delay="0"/>
                                          </p:stCondLst>
                                        </p:cTn>
                                        <p:tgtEl>
                                          <p:spTgt spid="447"/>
                                        </p:tgtEl>
                                        <p:attrNameLst>
                                          <p:attrName>style.visibility</p:attrName>
                                        </p:attrNameLst>
                                      </p:cBhvr>
                                      <p:to>
                                        <p:strVal val="visible"/>
                                      </p:to>
                                    </p:set>
                                  </p:childTnLst>
                                </p:cTn>
                              </p:par>
                              <p:par>
                                <p:cTn id="3418" presetID="10" presetClass="exit" presetSubtype="0" fill="hold" grpId="3" nodeType="withEffect">
                                  <p:stCondLst>
                                    <p:cond delay="0"/>
                                  </p:stCondLst>
                                  <p:childTnLst>
                                    <p:animEffect transition="out" filter="fade">
                                      <p:cBhvr>
                                        <p:cTn id="3419" dur="500"/>
                                        <p:tgtEl>
                                          <p:spTgt spid="450"/>
                                        </p:tgtEl>
                                      </p:cBhvr>
                                    </p:animEffect>
                                    <p:set>
                                      <p:cBhvr>
                                        <p:cTn id="3420"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70"/>
                  </p:tgtEl>
                </p:cond>
              </p:nextCondLst>
            </p:seq>
            <p:seq concurrent="1" nextAc="seek">
              <p:cTn id="3421" restart="whenNotActive" fill="hold" evtFilter="cancelBubble" nodeType="interactiveSeq">
                <p:stCondLst>
                  <p:cond evt="onClick" delay="0">
                    <p:tgtEl>
                      <p:spTgt spid="468"/>
                    </p:tgtEl>
                  </p:cond>
                </p:stCondLst>
                <p:endSync evt="end" delay="0">
                  <p:rtn val="all"/>
                </p:endSync>
                <p:childTnLst>
                  <p:par>
                    <p:cTn id="3422" fill="hold">
                      <p:stCondLst>
                        <p:cond delay="0"/>
                      </p:stCondLst>
                      <p:childTnLst>
                        <p:par>
                          <p:cTn id="3423" fill="hold">
                            <p:stCondLst>
                              <p:cond delay="0"/>
                            </p:stCondLst>
                            <p:childTnLst>
                              <p:par>
                                <p:cTn id="3424" presetID="1" presetClass="entr" presetSubtype="0" fill="hold" grpId="0" nodeType="clickEffect">
                                  <p:stCondLst>
                                    <p:cond delay="0"/>
                                  </p:stCondLst>
                                  <p:childTnLst>
                                    <p:set>
                                      <p:cBhvr>
                                        <p:cTn id="3425" dur="1" fill="hold">
                                          <p:stCondLst>
                                            <p:cond delay="0"/>
                                          </p:stCondLst>
                                        </p:cTn>
                                        <p:tgtEl>
                                          <p:spTgt spid="474"/>
                                        </p:tgtEl>
                                        <p:attrNameLst>
                                          <p:attrName>style.visibility</p:attrName>
                                        </p:attrNameLst>
                                      </p:cBhvr>
                                      <p:to>
                                        <p:strVal val="visible"/>
                                      </p:to>
                                    </p:set>
                                  </p:childTnLst>
                                </p:cTn>
                              </p:par>
                              <p:par>
                                <p:cTn id="3426" presetID="10" presetClass="exit" presetSubtype="0" fill="hold" grpId="0" nodeType="withEffect">
                                  <p:stCondLst>
                                    <p:cond delay="0"/>
                                  </p:stCondLst>
                                  <p:childTnLst>
                                    <p:animEffect transition="out" filter="fade">
                                      <p:cBhvr>
                                        <p:cTn id="3427" dur="500"/>
                                        <p:tgtEl>
                                          <p:spTgt spid="450"/>
                                        </p:tgtEl>
                                      </p:cBhvr>
                                    </p:animEffect>
                                    <p:set>
                                      <p:cBhvr>
                                        <p:cTn id="3428" dur="1" fill="hold">
                                          <p:stCondLst>
                                            <p:cond delay="499"/>
                                          </p:stCondLst>
                                        </p:cTn>
                                        <p:tgtEl>
                                          <p:spTgt spid="450"/>
                                        </p:tgtEl>
                                        <p:attrNameLst>
                                          <p:attrName>style.visibility</p:attrName>
                                        </p:attrNameLst>
                                      </p:cBhvr>
                                      <p:to>
                                        <p:strVal val="hidden"/>
                                      </p:to>
                                    </p:set>
                                  </p:childTnLst>
                                </p:cTn>
                              </p:par>
                            </p:childTnLst>
                          </p:cTn>
                        </p:par>
                      </p:childTnLst>
                    </p:cTn>
                  </p:par>
                </p:childTnLst>
              </p:cTn>
              <p:nextCondLst>
                <p:cond evt="onClick" delay="0">
                  <p:tgtEl>
                    <p:spTgt spid="468"/>
                  </p:tgtEl>
                </p:cond>
              </p:nextCondLst>
            </p:seq>
            <p:seq concurrent="1" nextAc="seek">
              <p:cTn id="3429" restart="whenNotActive" fill="hold" evtFilter="cancelBubble" nodeType="interactiveSeq">
                <p:stCondLst>
                  <p:cond evt="onClick" delay="0">
                    <p:tgtEl>
                      <p:spTgt spid="476"/>
                    </p:tgtEl>
                  </p:cond>
                </p:stCondLst>
                <p:endSync evt="end" delay="0">
                  <p:rtn val="all"/>
                </p:endSync>
                <p:childTnLst>
                  <p:par>
                    <p:cTn id="3430" fill="hold">
                      <p:stCondLst>
                        <p:cond delay="0"/>
                      </p:stCondLst>
                      <p:childTnLst>
                        <p:par>
                          <p:cTn id="3431" fill="hold">
                            <p:stCondLst>
                              <p:cond delay="0"/>
                            </p:stCondLst>
                            <p:childTnLst>
                              <p:par>
                                <p:cTn id="3432" presetID="1" presetClass="exit" presetSubtype="0" fill="hold" grpId="1" nodeType="clickEffect">
                                  <p:stCondLst>
                                    <p:cond delay="0"/>
                                  </p:stCondLst>
                                  <p:childTnLst>
                                    <p:set>
                                      <p:cBhvr>
                                        <p:cTn id="3433" dur="1" fill="hold">
                                          <p:stCondLst>
                                            <p:cond delay="0"/>
                                          </p:stCondLst>
                                        </p:cTn>
                                        <p:tgtEl>
                                          <p:spTgt spid="476"/>
                                        </p:tgtEl>
                                        <p:attrNameLst>
                                          <p:attrName>style.visibility</p:attrName>
                                        </p:attrNameLst>
                                      </p:cBhvr>
                                      <p:to>
                                        <p:strVal val="hidden"/>
                                      </p:to>
                                    </p:set>
                                  </p:childTnLst>
                                </p:cTn>
                              </p:par>
                              <p:par>
                                <p:cTn id="3434" presetID="1" presetClass="exit" presetSubtype="0" fill="hold" grpId="1" nodeType="withEffect">
                                  <p:stCondLst>
                                    <p:cond delay="0"/>
                                  </p:stCondLst>
                                  <p:childTnLst>
                                    <p:set>
                                      <p:cBhvr>
                                        <p:cTn id="3435" dur="1" fill="hold">
                                          <p:stCondLst>
                                            <p:cond delay="0"/>
                                          </p:stCondLst>
                                        </p:cTn>
                                        <p:tgtEl>
                                          <p:spTgt spid="447"/>
                                        </p:tgtEl>
                                        <p:attrNameLst>
                                          <p:attrName>style.visibility</p:attrName>
                                        </p:attrNameLst>
                                      </p:cBhvr>
                                      <p:to>
                                        <p:strVal val="hidden"/>
                                      </p:to>
                                    </p:set>
                                  </p:childTnLst>
                                </p:cTn>
                              </p:par>
                              <p:par>
                                <p:cTn id="3436" presetID="10" presetClass="entr" presetSubtype="0" fill="hold" grpId="6" nodeType="withEffect">
                                  <p:stCondLst>
                                    <p:cond delay="0"/>
                                  </p:stCondLst>
                                  <p:childTnLst>
                                    <p:set>
                                      <p:cBhvr>
                                        <p:cTn id="3437" dur="1" fill="hold">
                                          <p:stCondLst>
                                            <p:cond delay="0"/>
                                          </p:stCondLst>
                                        </p:cTn>
                                        <p:tgtEl>
                                          <p:spTgt spid="450"/>
                                        </p:tgtEl>
                                        <p:attrNameLst>
                                          <p:attrName>style.visibility</p:attrName>
                                        </p:attrNameLst>
                                      </p:cBhvr>
                                      <p:to>
                                        <p:strVal val="visible"/>
                                      </p:to>
                                    </p:set>
                                    <p:animEffect transition="in" filter="fade">
                                      <p:cBhvr>
                                        <p:cTn id="3438" dur="500"/>
                                        <p:tgtEl>
                                          <p:spTgt spid="450"/>
                                        </p:tgtEl>
                                      </p:cBhvr>
                                    </p:animEffect>
                                  </p:childTnLst>
                                </p:cTn>
                              </p:par>
                            </p:childTnLst>
                          </p:cTn>
                        </p:par>
                      </p:childTnLst>
                    </p:cTn>
                  </p:par>
                </p:childTnLst>
              </p:cTn>
              <p:nextCondLst>
                <p:cond evt="onClick" delay="0">
                  <p:tgtEl>
                    <p:spTgt spid="476"/>
                  </p:tgtEl>
                </p:cond>
              </p:nextCondLst>
            </p:seq>
            <p:seq concurrent="1" nextAc="seek">
              <p:cTn id="3439" restart="whenNotActive" fill="hold" evtFilter="cancelBubble" nodeType="interactiveSeq">
                <p:stCondLst>
                  <p:cond evt="onClick" delay="0">
                    <p:tgtEl>
                      <p:spTgt spid="471"/>
                    </p:tgtEl>
                  </p:cond>
                </p:stCondLst>
                <p:endSync evt="end" delay="0">
                  <p:rtn val="all"/>
                </p:endSync>
                <p:childTnLst>
                  <p:par>
                    <p:cTn id="3440" fill="hold">
                      <p:stCondLst>
                        <p:cond delay="0"/>
                      </p:stCondLst>
                      <p:childTnLst>
                        <p:par>
                          <p:cTn id="3441" fill="hold">
                            <p:stCondLst>
                              <p:cond delay="0"/>
                            </p:stCondLst>
                            <p:childTnLst>
                              <p:par>
                                <p:cTn id="3442" presetID="1" presetClass="exit" presetSubtype="0" fill="hold" grpId="1" nodeType="clickEffect">
                                  <p:stCondLst>
                                    <p:cond delay="0"/>
                                  </p:stCondLst>
                                  <p:childTnLst>
                                    <p:set>
                                      <p:cBhvr>
                                        <p:cTn id="3443" dur="1" fill="hold">
                                          <p:stCondLst>
                                            <p:cond delay="0"/>
                                          </p:stCondLst>
                                        </p:cTn>
                                        <p:tgtEl>
                                          <p:spTgt spid="471"/>
                                        </p:tgtEl>
                                        <p:attrNameLst>
                                          <p:attrName>style.visibility</p:attrName>
                                        </p:attrNameLst>
                                      </p:cBhvr>
                                      <p:to>
                                        <p:strVal val="hidden"/>
                                      </p:to>
                                    </p:set>
                                  </p:childTnLst>
                                </p:cTn>
                              </p:par>
                              <p:par>
                                <p:cTn id="3444" presetID="1" presetClass="exit" presetSubtype="0" fill="hold" grpId="3" nodeType="withEffect">
                                  <p:stCondLst>
                                    <p:cond delay="0"/>
                                  </p:stCondLst>
                                  <p:childTnLst>
                                    <p:set>
                                      <p:cBhvr>
                                        <p:cTn id="3445" dur="1" fill="hold">
                                          <p:stCondLst>
                                            <p:cond delay="0"/>
                                          </p:stCondLst>
                                        </p:cTn>
                                        <p:tgtEl>
                                          <p:spTgt spid="442"/>
                                        </p:tgtEl>
                                        <p:attrNameLst>
                                          <p:attrName>style.visibility</p:attrName>
                                        </p:attrNameLst>
                                      </p:cBhvr>
                                      <p:to>
                                        <p:strVal val="hidden"/>
                                      </p:to>
                                    </p:set>
                                  </p:childTnLst>
                                </p:cTn>
                              </p:par>
                              <p:par>
                                <p:cTn id="3446" presetID="10" presetClass="entr" presetSubtype="0" fill="hold" grpId="7" nodeType="withEffect">
                                  <p:stCondLst>
                                    <p:cond delay="0"/>
                                  </p:stCondLst>
                                  <p:childTnLst>
                                    <p:set>
                                      <p:cBhvr>
                                        <p:cTn id="3447" dur="1" fill="hold">
                                          <p:stCondLst>
                                            <p:cond delay="0"/>
                                          </p:stCondLst>
                                        </p:cTn>
                                        <p:tgtEl>
                                          <p:spTgt spid="450"/>
                                        </p:tgtEl>
                                        <p:attrNameLst>
                                          <p:attrName>style.visibility</p:attrName>
                                        </p:attrNameLst>
                                      </p:cBhvr>
                                      <p:to>
                                        <p:strVal val="visible"/>
                                      </p:to>
                                    </p:set>
                                    <p:animEffect transition="in" filter="fade">
                                      <p:cBhvr>
                                        <p:cTn id="3448" dur="500"/>
                                        <p:tgtEl>
                                          <p:spTgt spid="450"/>
                                        </p:tgtEl>
                                      </p:cBhvr>
                                    </p:animEffect>
                                  </p:childTnLst>
                                </p:cTn>
                              </p:par>
                            </p:childTnLst>
                          </p:cTn>
                        </p:par>
                      </p:childTnLst>
                    </p:cTn>
                  </p:par>
                </p:childTnLst>
              </p:cTn>
              <p:nextCondLst>
                <p:cond evt="onClick" delay="0">
                  <p:tgtEl>
                    <p:spTgt spid="471"/>
                  </p:tgtEl>
                </p:cond>
              </p:nextCondLst>
            </p:seq>
            <p:seq concurrent="1" nextAc="seek">
              <p:cTn id="3449" restart="whenNotActive" fill="hold" evtFilter="cancelBubble" nodeType="interactiveSeq">
                <p:stCondLst>
                  <p:cond evt="onClick" delay="0">
                    <p:tgtEl>
                      <p:spTgt spid="472"/>
                    </p:tgtEl>
                  </p:cond>
                </p:stCondLst>
                <p:endSync evt="end" delay="0">
                  <p:rtn val="all"/>
                </p:endSync>
                <p:childTnLst>
                  <p:par>
                    <p:cTn id="3450" fill="hold">
                      <p:stCondLst>
                        <p:cond delay="0"/>
                      </p:stCondLst>
                      <p:childTnLst>
                        <p:par>
                          <p:cTn id="3451" fill="hold">
                            <p:stCondLst>
                              <p:cond delay="0"/>
                            </p:stCondLst>
                            <p:childTnLst>
                              <p:par>
                                <p:cTn id="3452" presetID="1" presetClass="exit" presetSubtype="0" fill="hold" grpId="1" nodeType="clickEffect">
                                  <p:stCondLst>
                                    <p:cond delay="0"/>
                                  </p:stCondLst>
                                  <p:childTnLst>
                                    <p:set>
                                      <p:cBhvr>
                                        <p:cTn id="3453" dur="1" fill="hold">
                                          <p:stCondLst>
                                            <p:cond delay="0"/>
                                          </p:stCondLst>
                                        </p:cTn>
                                        <p:tgtEl>
                                          <p:spTgt spid="472"/>
                                        </p:tgtEl>
                                        <p:attrNameLst>
                                          <p:attrName>style.visibility</p:attrName>
                                        </p:attrNameLst>
                                      </p:cBhvr>
                                      <p:to>
                                        <p:strVal val="hidden"/>
                                      </p:to>
                                    </p:set>
                                  </p:childTnLst>
                                </p:cTn>
                              </p:par>
                              <p:par>
                                <p:cTn id="3454" presetID="1" presetClass="exit" presetSubtype="0" fill="hold" grpId="5" nodeType="withEffect">
                                  <p:stCondLst>
                                    <p:cond delay="0"/>
                                  </p:stCondLst>
                                  <p:childTnLst>
                                    <p:set>
                                      <p:cBhvr>
                                        <p:cTn id="3455" dur="1" fill="hold">
                                          <p:stCondLst>
                                            <p:cond delay="0"/>
                                          </p:stCondLst>
                                        </p:cTn>
                                        <p:tgtEl>
                                          <p:spTgt spid="442"/>
                                        </p:tgtEl>
                                        <p:attrNameLst>
                                          <p:attrName>style.visibility</p:attrName>
                                        </p:attrNameLst>
                                      </p:cBhvr>
                                      <p:to>
                                        <p:strVal val="hidden"/>
                                      </p:to>
                                    </p:set>
                                  </p:childTnLst>
                                </p:cTn>
                              </p:par>
                              <p:par>
                                <p:cTn id="3456" presetID="10" presetClass="entr" presetSubtype="0" fill="hold" grpId="11" nodeType="withEffect">
                                  <p:stCondLst>
                                    <p:cond delay="0"/>
                                  </p:stCondLst>
                                  <p:childTnLst>
                                    <p:set>
                                      <p:cBhvr>
                                        <p:cTn id="3457" dur="1" fill="hold">
                                          <p:stCondLst>
                                            <p:cond delay="0"/>
                                          </p:stCondLst>
                                        </p:cTn>
                                        <p:tgtEl>
                                          <p:spTgt spid="450"/>
                                        </p:tgtEl>
                                        <p:attrNameLst>
                                          <p:attrName>style.visibility</p:attrName>
                                        </p:attrNameLst>
                                      </p:cBhvr>
                                      <p:to>
                                        <p:strVal val="visible"/>
                                      </p:to>
                                    </p:set>
                                    <p:animEffect transition="in" filter="fade">
                                      <p:cBhvr>
                                        <p:cTn id="3458" dur="500"/>
                                        <p:tgtEl>
                                          <p:spTgt spid="450"/>
                                        </p:tgtEl>
                                      </p:cBhvr>
                                    </p:animEffect>
                                  </p:childTnLst>
                                </p:cTn>
                              </p:par>
                            </p:childTnLst>
                          </p:cTn>
                        </p:par>
                      </p:childTnLst>
                    </p:cTn>
                  </p:par>
                </p:childTnLst>
              </p:cTn>
              <p:nextCondLst>
                <p:cond evt="onClick" delay="0">
                  <p:tgtEl>
                    <p:spTgt spid="472"/>
                  </p:tgtEl>
                </p:cond>
              </p:nextCondLst>
            </p:seq>
            <p:seq concurrent="1" nextAc="seek">
              <p:cTn id="3459" restart="whenNotActive" fill="hold" evtFilter="cancelBubble" nodeType="interactiveSeq">
                <p:stCondLst>
                  <p:cond evt="onClick" delay="0">
                    <p:tgtEl>
                      <p:spTgt spid="473"/>
                    </p:tgtEl>
                  </p:cond>
                </p:stCondLst>
                <p:endSync evt="end" delay="0">
                  <p:rtn val="all"/>
                </p:endSync>
                <p:childTnLst>
                  <p:par>
                    <p:cTn id="3460" fill="hold">
                      <p:stCondLst>
                        <p:cond delay="0"/>
                      </p:stCondLst>
                      <p:childTnLst>
                        <p:par>
                          <p:cTn id="3461" fill="hold">
                            <p:stCondLst>
                              <p:cond delay="0"/>
                            </p:stCondLst>
                            <p:childTnLst>
                              <p:par>
                                <p:cTn id="3462" presetID="1" presetClass="exit" presetSubtype="0" fill="hold" grpId="0" nodeType="clickEffect">
                                  <p:stCondLst>
                                    <p:cond delay="0"/>
                                  </p:stCondLst>
                                  <p:childTnLst>
                                    <p:set>
                                      <p:cBhvr>
                                        <p:cTn id="3463" dur="1" fill="hold">
                                          <p:stCondLst>
                                            <p:cond delay="0"/>
                                          </p:stCondLst>
                                        </p:cTn>
                                        <p:tgtEl>
                                          <p:spTgt spid="473"/>
                                        </p:tgtEl>
                                        <p:attrNameLst>
                                          <p:attrName>style.visibility</p:attrName>
                                        </p:attrNameLst>
                                      </p:cBhvr>
                                      <p:to>
                                        <p:strVal val="hidden"/>
                                      </p:to>
                                    </p:set>
                                  </p:childTnLst>
                                </p:cTn>
                              </p:par>
                              <p:par>
                                <p:cTn id="3464" presetID="1" presetClass="exit" presetSubtype="0" fill="hold" grpId="4" nodeType="withEffect">
                                  <p:stCondLst>
                                    <p:cond delay="0"/>
                                  </p:stCondLst>
                                  <p:childTnLst>
                                    <p:set>
                                      <p:cBhvr>
                                        <p:cTn id="3465" dur="1" fill="hold">
                                          <p:stCondLst>
                                            <p:cond delay="0"/>
                                          </p:stCondLst>
                                        </p:cTn>
                                        <p:tgtEl>
                                          <p:spTgt spid="442"/>
                                        </p:tgtEl>
                                        <p:attrNameLst>
                                          <p:attrName>style.visibility</p:attrName>
                                        </p:attrNameLst>
                                      </p:cBhvr>
                                      <p:to>
                                        <p:strVal val="hidden"/>
                                      </p:to>
                                    </p:set>
                                  </p:childTnLst>
                                </p:cTn>
                              </p:par>
                              <p:par>
                                <p:cTn id="3466" presetID="10" presetClass="entr" presetSubtype="0" fill="hold" grpId="10" nodeType="withEffect">
                                  <p:stCondLst>
                                    <p:cond delay="0"/>
                                  </p:stCondLst>
                                  <p:childTnLst>
                                    <p:set>
                                      <p:cBhvr>
                                        <p:cTn id="3467" dur="1" fill="hold">
                                          <p:stCondLst>
                                            <p:cond delay="0"/>
                                          </p:stCondLst>
                                        </p:cTn>
                                        <p:tgtEl>
                                          <p:spTgt spid="450"/>
                                        </p:tgtEl>
                                        <p:attrNameLst>
                                          <p:attrName>style.visibility</p:attrName>
                                        </p:attrNameLst>
                                      </p:cBhvr>
                                      <p:to>
                                        <p:strVal val="visible"/>
                                      </p:to>
                                    </p:set>
                                    <p:animEffect transition="in" filter="fade">
                                      <p:cBhvr>
                                        <p:cTn id="3468" dur="500"/>
                                        <p:tgtEl>
                                          <p:spTgt spid="450"/>
                                        </p:tgtEl>
                                      </p:cBhvr>
                                    </p:animEffect>
                                  </p:childTnLst>
                                </p:cTn>
                              </p:par>
                            </p:childTnLst>
                          </p:cTn>
                        </p:par>
                      </p:childTnLst>
                    </p:cTn>
                  </p:par>
                </p:childTnLst>
              </p:cTn>
              <p:nextCondLst>
                <p:cond evt="onClick" delay="0">
                  <p:tgtEl>
                    <p:spTgt spid="473"/>
                  </p:tgtEl>
                </p:cond>
              </p:nextCondLst>
            </p:seq>
            <p:seq concurrent="1" nextAc="seek">
              <p:cTn id="3469" restart="whenNotActive" fill="hold" evtFilter="cancelBubble" nodeType="interactiveSeq">
                <p:stCondLst>
                  <p:cond evt="onClick" delay="0">
                    <p:tgtEl>
                      <p:spTgt spid="474"/>
                    </p:tgtEl>
                  </p:cond>
                </p:stCondLst>
                <p:endSync evt="end" delay="0">
                  <p:rtn val="all"/>
                </p:endSync>
                <p:childTnLst>
                  <p:par>
                    <p:cTn id="3470" fill="hold">
                      <p:stCondLst>
                        <p:cond delay="0"/>
                      </p:stCondLst>
                      <p:childTnLst>
                        <p:par>
                          <p:cTn id="3471" fill="hold">
                            <p:stCondLst>
                              <p:cond delay="0"/>
                            </p:stCondLst>
                            <p:childTnLst>
                              <p:par>
                                <p:cTn id="3472" presetID="1" presetClass="exit" presetSubtype="0" fill="hold" grpId="1" nodeType="clickEffect">
                                  <p:stCondLst>
                                    <p:cond delay="0"/>
                                  </p:stCondLst>
                                  <p:childTnLst>
                                    <p:set>
                                      <p:cBhvr>
                                        <p:cTn id="3473" dur="1" fill="hold">
                                          <p:stCondLst>
                                            <p:cond delay="0"/>
                                          </p:stCondLst>
                                        </p:cTn>
                                        <p:tgtEl>
                                          <p:spTgt spid="474"/>
                                        </p:tgtEl>
                                        <p:attrNameLst>
                                          <p:attrName>style.visibility</p:attrName>
                                        </p:attrNameLst>
                                      </p:cBhvr>
                                      <p:to>
                                        <p:strVal val="hidden"/>
                                      </p:to>
                                    </p:set>
                                  </p:childTnLst>
                                </p:cTn>
                              </p:par>
                              <p:par>
                                <p:cTn id="3474" presetID="10" presetClass="entr" presetSubtype="0" fill="hold" grpId="9" nodeType="withEffect">
                                  <p:stCondLst>
                                    <p:cond delay="0"/>
                                  </p:stCondLst>
                                  <p:childTnLst>
                                    <p:set>
                                      <p:cBhvr>
                                        <p:cTn id="3475" dur="1" fill="hold">
                                          <p:stCondLst>
                                            <p:cond delay="0"/>
                                          </p:stCondLst>
                                        </p:cTn>
                                        <p:tgtEl>
                                          <p:spTgt spid="450"/>
                                        </p:tgtEl>
                                        <p:attrNameLst>
                                          <p:attrName>style.visibility</p:attrName>
                                        </p:attrNameLst>
                                      </p:cBhvr>
                                      <p:to>
                                        <p:strVal val="visible"/>
                                      </p:to>
                                    </p:set>
                                    <p:animEffect transition="in" filter="fade">
                                      <p:cBhvr>
                                        <p:cTn id="3476" dur="500"/>
                                        <p:tgtEl>
                                          <p:spTgt spid="450"/>
                                        </p:tgtEl>
                                      </p:cBhvr>
                                    </p:animEffect>
                                  </p:childTnLst>
                                </p:cTn>
                              </p:par>
                            </p:childTnLst>
                          </p:cTn>
                        </p:par>
                      </p:childTnLst>
                    </p:cTn>
                  </p:par>
                </p:childTnLst>
              </p:cTn>
              <p:nextCondLst>
                <p:cond evt="onClick" delay="0">
                  <p:tgtEl>
                    <p:spTgt spid="474"/>
                  </p:tgtEl>
                </p:cond>
              </p:nextCondLst>
            </p:seq>
            <p:seq concurrent="1" nextAc="seek">
              <p:cTn id="3477" restart="whenNotActive" fill="hold" evtFilter="cancelBubble" nodeType="interactiveSeq">
                <p:stCondLst>
                  <p:cond evt="onClick" delay="0">
                    <p:tgtEl>
                      <p:spTgt spid="475"/>
                    </p:tgtEl>
                  </p:cond>
                </p:stCondLst>
                <p:endSync evt="end" delay="0">
                  <p:rtn val="all"/>
                </p:endSync>
                <p:childTnLst>
                  <p:par>
                    <p:cTn id="3478" fill="hold">
                      <p:stCondLst>
                        <p:cond delay="0"/>
                      </p:stCondLst>
                      <p:childTnLst>
                        <p:par>
                          <p:cTn id="3479" fill="hold">
                            <p:stCondLst>
                              <p:cond delay="0"/>
                            </p:stCondLst>
                            <p:childTnLst>
                              <p:par>
                                <p:cTn id="3480" presetID="1" presetClass="exit" presetSubtype="0" fill="hold" grpId="1" nodeType="clickEffect">
                                  <p:stCondLst>
                                    <p:cond delay="0"/>
                                  </p:stCondLst>
                                  <p:childTnLst>
                                    <p:set>
                                      <p:cBhvr>
                                        <p:cTn id="3481" dur="1" fill="hold">
                                          <p:stCondLst>
                                            <p:cond delay="0"/>
                                          </p:stCondLst>
                                        </p:cTn>
                                        <p:tgtEl>
                                          <p:spTgt spid="475"/>
                                        </p:tgtEl>
                                        <p:attrNameLst>
                                          <p:attrName>style.visibility</p:attrName>
                                        </p:attrNameLst>
                                      </p:cBhvr>
                                      <p:to>
                                        <p:strVal val="hidden"/>
                                      </p:to>
                                    </p:set>
                                  </p:childTnLst>
                                </p:cTn>
                              </p:par>
                              <p:par>
                                <p:cTn id="3482" presetID="10" presetClass="entr" presetSubtype="0" fill="hold" grpId="8" nodeType="withEffect">
                                  <p:stCondLst>
                                    <p:cond delay="0"/>
                                  </p:stCondLst>
                                  <p:childTnLst>
                                    <p:set>
                                      <p:cBhvr>
                                        <p:cTn id="3483" dur="1" fill="hold">
                                          <p:stCondLst>
                                            <p:cond delay="0"/>
                                          </p:stCondLst>
                                        </p:cTn>
                                        <p:tgtEl>
                                          <p:spTgt spid="450"/>
                                        </p:tgtEl>
                                        <p:attrNameLst>
                                          <p:attrName>style.visibility</p:attrName>
                                        </p:attrNameLst>
                                      </p:cBhvr>
                                      <p:to>
                                        <p:strVal val="visible"/>
                                      </p:to>
                                    </p:set>
                                    <p:animEffect transition="in" filter="fade">
                                      <p:cBhvr>
                                        <p:cTn id="3484" dur="500"/>
                                        <p:tgtEl>
                                          <p:spTgt spid="450"/>
                                        </p:tgtEl>
                                      </p:cBhvr>
                                    </p:animEffect>
                                  </p:childTnLst>
                                </p:cTn>
                              </p:par>
                            </p:childTnLst>
                          </p:cTn>
                        </p:par>
                      </p:childTnLst>
                    </p:cTn>
                  </p:par>
                </p:childTnLst>
              </p:cTn>
              <p:nextCondLst>
                <p:cond evt="onClick" delay="0">
                  <p:tgtEl>
                    <p:spTgt spid="475"/>
                  </p:tgtEl>
                </p:cond>
              </p:nextCondLst>
            </p:seq>
            <p:seq concurrent="1" nextAc="seek">
              <p:cTn id="3485" restart="whenNotActive" fill="hold" evtFilter="cancelBubble" nodeType="interactiveSeq">
                <p:stCondLst>
                  <p:cond evt="onClick" delay="0">
                    <p:tgtEl>
                      <p:spTgt spid="477"/>
                    </p:tgtEl>
                  </p:cond>
                </p:stCondLst>
                <p:endSync evt="end" delay="0">
                  <p:rtn val="all"/>
                </p:endSync>
                <p:childTnLst>
                  <p:par>
                    <p:cTn id="3486" fill="hold">
                      <p:stCondLst>
                        <p:cond delay="0"/>
                      </p:stCondLst>
                      <p:childTnLst>
                        <p:par>
                          <p:cTn id="3487" fill="hold">
                            <p:stCondLst>
                              <p:cond delay="0"/>
                            </p:stCondLst>
                            <p:childTnLst>
                              <p:par>
                                <p:cTn id="3488" presetID="1" presetClass="entr" presetSubtype="0" fill="hold" grpId="0" nodeType="clickEffect">
                                  <p:stCondLst>
                                    <p:cond delay="0"/>
                                  </p:stCondLst>
                                  <p:childTnLst>
                                    <p:set>
                                      <p:cBhvr>
                                        <p:cTn id="3489" dur="1" fill="hold">
                                          <p:stCondLst>
                                            <p:cond delay="0"/>
                                          </p:stCondLst>
                                        </p:cTn>
                                        <p:tgtEl>
                                          <p:spTgt spid="483"/>
                                        </p:tgtEl>
                                        <p:attrNameLst>
                                          <p:attrName>style.visibility</p:attrName>
                                        </p:attrNameLst>
                                      </p:cBhvr>
                                      <p:to>
                                        <p:strVal val="visible"/>
                                      </p:to>
                                    </p:set>
                                  </p:childTnLst>
                                </p:cTn>
                              </p:par>
                              <p:par>
                                <p:cTn id="3490" presetID="1" presetClass="entr" presetSubtype="0" fill="hold" grpId="0" nodeType="withEffect">
                                  <p:stCondLst>
                                    <p:cond delay="0"/>
                                  </p:stCondLst>
                                  <p:childTnLst>
                                    <p:set>
                                      <p:cBhvr>
                                        <p:cTn id="3491" dur="1" fill="hold">
                                          <p:stCondLst>
                                            <p:cond delay="0"/>
                                          </p:stCondLst>
                                        </p:cTn>
                                        <p:tgtEl>
                                          <p:spTgt spid="441"/>
                                        </p:tgtEl>
                                        <p:attrNameLst>
                                          <p:attrName>style.visibility</p:attrName>
                                        </p:attrNameLst>
                                      </p:cBhvr>
                                      <p:to>
                                        <p:strVal val="visible"/>
                                      </p:to>
                                    </p:set>
                                  </p:childTnLst>
                                </p:cTn>
                              </p:par>
                              <p:par>
                                <p:cTn id="3492" presetID="10" presetClass="exit" presetSubtype="0" fill="hold" grpId="0" nodeType="withEffect">
                                  <p:stCondLst>
                                    <p:cond delay="0"/>
                                  </p:stCondLst>
                                  <p:childTnLst>
                                    <p:animEffect transition="out" filter="fade">
                                      <p:cBhvr>
                                        <p:cTn id="3493" dur="500"/>
                                        <p:tgtEl>
                                          <p:spTgt spid="449"/>
                                        </p:tgtEl>
                                      </p:cBhvr>
                                    </p:animEffect>
                                    <p:set>
                                      <p:cBhvr>
                                        <p:cTn id="3494"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7"/>
                  </p:tgtEl>
                </p:cond>
              </p:nextCondLst>
            </p:seq>
            <p:seq concurrent="1" nextAc="seek">
              <p:cTn id="3495" restart="whenNotActive" fill="hold" evtFilter="cancelBubble" nodeType="interactiveSeq">
                <p:stCondLst>
                  <p:cond evt="onClick" delay="0">
                    <p:tgtEl>
                      <p:spTgt spid="478"/>
                    </p:tgtEl>
                  </p:cond>
                </p:stCondLst>
                <p:endSync evt="end" delay="0">
                  <p:rtn val="all"/>
                </p:endSync>
                <p:childTnLst>
                  <p:par>
                    <p:cTn id="3496" fill="hold">
                      <p:stCondLst>
                        <p:cond delay="0"/>
                      </p:stCondLst>
                      <p:childTnLst>
                        <p:par>
                          <p:cTn id="3497" fill="hold">
                            <p:stCondLst>
                              <p:cond delay="0"/>
                            </p:stCondLst>
                            <p:childTnLst>
                              <p:par>
                                <p:cTn id="3498" presetID="1" presetClass="entr" presetSubtype="0" fill="hold" grpId="0" nodeType="clickEffect">
                                  <p:stCondLst>
                                    <p:cond delay="0"/>
                                  </p:stCondLst>
                                  <p:childTnLst>
                                    <p:set>
                                      <p:cBhvr>
                                        <p:cTn id="3499" dur="1" fill="hold">
                                          <p:stCondLst>
                                            <p:cond delay="0"/>
                                          </p:stCondLst>
                                        </p:cTn>
                                        <p:tgtEl>
                                          <p:spTgt spid="484"/>
                                        </p:tgtEl>
                                        <p:attrNameLst>
                                          <p:attrName>style.visibility</p:attrName>
                                        </p:attrNameLst>
                                      </p:cBhvr>
                                      <p:to>
                                        <p:strVal val="visible"/>
                                      </p:to>
                                    </p:set>
                                  </p:childTnLst>
                                </p:cTn>
                              </p:par>
                              <p:par>
                                <p:cTn id="3500" presetID="1" presetClass="entr" presetSubtype="0" fill="hold" grpId="0" nodeType="withEffect">
                                  <p:stCondLst>
                                    <p:cond delay="0"/>
                                  </p:stCondLst>
                                  <p:childTnLst>
                                    <p:set>
                                      <p:cBhvr>
                                        <p:cTn id="3501" dur="1" fill="hold">
                                          <p:stCondLst>
                                            <p:cond delay="0"/>
                                          </p:stCondLst>
                                        </p:cTn>
                                        <p:tgtEl>
                                          <p:spTgt spid="448"/>
                                        </p:tgtEl>
                                        <p:attrNameLst>
                                          <p:attrName>style.visibility</p:attrName>
                                        </p:attrNameLst>
                                      </p:cBhvr>
                                      <p:to>
                                        <p:strVal val="visible"/>
                                      </p:to>
                                    </p:set>
                                  </p:childTnLst>
                                </p:cTn>
                              </p:par>
                              <p:par>
                                <p:cTn id="3502" presetID="10" presetClass="exit" presetSubtype="0" fill="hold" grpId="1" nodeType="withEffect">
                                  <p:stCondLst>
                                    <p:cond delay="0"/>
                                  </p:stCondLst>
                                  <p:childTnLst>
                                    <p:animEffect transition="out" filter="fade">
                                      <p:cBhvr>
                                        <p:cTn id="3503" dur="500"/>
                                        <p:tgtEl>
                                          <p:spTgt spid="449"/>
                                        </p:tgtEl>
                                      </p:cBhvr>
                                    </p:animEffect>
                                    <p:set>
                                      <p:cBhvr>
                                        <p:cTn id="3504"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8"/>
                  </p:tgtEl>
                </p:cond>
              </p:nextCondLst>
            </p:seq>
            <p:seq concurrent="1" nextAc="seek">
              <p:cTn id="3505" restart="whenNotActive" fill="hold" evtFilter="cancelBubble" nodeType="interactiveSeq">
                <p:stCondLst>
                  <p:cond evt="onClick" delay="0">
                    <p:tgtEl>
                      <p:spTgt spid="479"/>
                    </p:tgtEl>
                  </p:cond>
                </p:stCondLst>
                <p:endSync evt="end" delay="0">
                  <p:rtn val="all"/>
                </p:endSync>
                <p:childTnLst>
                  <p:par>
                    <p:cTn id="3506" fill="hold">
                      <p:stCondLst>
                        <p:cond delay="0"/>
                      </p:stCondLst>
                      <p:childTnLst>
                        <p:par>
                          <p:cTn id="3507" fill="hold">
                            <p:stCondLst>
                              <p:cond delay="0"/>
                            </p:stCondLst>
                            <p:childTnLst>
                              <p:par>
                                <p:cTn id="3508" presetID="1" presetClass="entr" presetSubtype="0" fill="hold" grpId="1" nodeType="clickEffect">
                                  <p:stCondLst>
                                    <p:cond delay="0"/>
                                  </p:stCondLst>
                                  <p:childTnLst>
                                    <p:set>
                                      <p:cBhvr>
                                        <p:cTn id="3509" dur="1" fill="hold">
                                          <p:stCondLst>
                                            <p:cond delay="0"/>
                                          </p:stCondLst>
                                        </p:cTn>
                                        <p:tgtEl>
                                          <p:spTgt spid="485"/>
                                        </p:tgtEl>
                                        <p:attrNameLst>
                                          <p:attrName>style.visibility</p:attrName>
                                        </p:attrNameLst>
                                      </p:cBhvr>
                                      <p:to>
                                        <p:strVal val="visible"/>
                                      </p:to>
                                    </p:set>
                                  </p:childTnLst>
                                </p:cTn>
                              </p:par>
                              <p:par>
                                <p:cTn id="3510" presetID="1" presetClass="entr" presetSubtype="0" fill="hold" grpId="1" nodeType="withEffect">
                                  <p:stCondLst>
                                    <p:cond delay="0"/>
                                  </p:stCondLst>
                                  <p:childTnLst>
                                    <p:set>
                                      <p:cBhvr>
                                        <p:cTn id="3511" dur="1" fill="hold">
                                          <p:stCondLst>
                                            <p:cond delay="0"/>
                                          </p:stCondLst>
                                        </p:cTn>
                                        <p:tgtEl>
                                          <p:spTgt spid="441"/>
                                        </p:tgtEl>
                                        <p:attrNameLst>
                                          <p:attrName>style.visibility</p:attrName>
                                        </p:attrNameLst>
                                      </p:cBhvr>
                                      <p:to>
                                        <p:strVal val="visible"/>
                                      </p:to>
                                    </p:set>
                                  </p:childTnLst>
                                </p:cTn>
                              </p:par>
                              <p:par>
                                <p:cTn id="3512" presetID="10" presetClass="exit" presetSubtype="0" fill="hold" grpId="2" nodeType="withEffect">
                                  <p:stCondLst>
                                    <p:cond delay="0"/>
                                  </p:stCondLst>
                                  <p:childTnLst>
                                    <p:animEffect transition="out" filter="fade">
                                      <p:cBhvr>
                                        <p:cTn id="3513" dur="500"/>
                                        <p:tgtEl>
                                          <p:spTgt spid="449"/>
                                        </p:tgtEl>
                                      </p:cBhvr>
                                    </p:animEffect>
                                    <p:set>
                                      <p:cBhvr>
                                        <p:cTn id="3514"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79"/>
                  </p:tgtEl>
                </p:cond>
              </p:nextCondLst>
            </p:seq>
            <p:seq concurrent="1" nextAc="seek">
              <p:cTn id="3515" restart="whenNotActive" fill="hold" evtFilter="cancelBubble" nodeType="interactiveSeq">
                <p:stCondLst>
                  <p:cond evt="onClick" delay="0">
                    <p:tgtEl>
                      <p:spTgt spid="481"/>
                    </p:tgtEl>
                  </p:cond>
                </p:stCondLst>
                <p:endSync evt="end" delay="0">
                  <p:rtn val="all"/>
                </p:endSync>
                <p:childTnLst>
                  <p:par>
                    <p:cTn id="3516" fill="hold">
                      <p:stCondLst>
                        <p:cond delay="0"/>
                      </p:stCondLst>
                      <p:childTnLst>
                        <p:par>
                          <p:cTn id="3517" fill="hold">
                            <p:stCondLst>
                              <p:cond delay="0"/>
                            </p:stCondLst>
                            <p:childTnLst>
                              <p:par>
                                <p:cTn id="3518" presetID="1" presetClass="entr" presetSubtype="0" fill="hold" grpId="0" nodeType="clickEffect">
                                  <p:stCondLst>
                                    <p:cond delay="0"/>
                                  </p:stCondLst>
                                  <p:childTnLst>
                                    <p:set>
                                      <p:cBhvr>
                                        <p:cTn id="3519" dur="1" fill="hold">
                                          <p:stCondLst>
                                            <p:cond delay="0"/>
                                          </p:stCondLst>
                                        </p:cTn>
                                        <p:tgtEl>
                                          <p:spTgt spid="487"/>
                                        </p:tgtEl>
                                        <p:attrNameLst>
                                          <p:attrName>style.visibility</p:attrName>
                                        </p:attrNameLst>
                                      </p:cBhvr>
                                      <p:to>
                                        <p:strVal val="visible"/>
                                      </p:to>
                                    </p:set>
                                  </p:childTnLst>
                                </p:cTn>
                              </p:par>
                              <p:par>
                                <p:cTn id="3520" presetID="10" presetClass="exit" presetSubtype="0" fill="hold" grpId="3" nodeType="withEffect">
                                  <p:stCondLst>
                                    <p:cond delay="0"/>
                                  </p:stCondLst>
                                  <p:childTnLst>
                                    <p:animEffect transition="out" filter="fade">
                                      <p:cBhvr>
                                        <p:cTn id="3521" dur="500"/>
                                        <p:tgtEl>
                                          <p:spTgt spid="449"/>
                                        </p:tgtEl>
                                      </p:cBhvr>
                                    </p:animEffect>
                                    <p:set>
                                      <p:cBhvr>
                                        <p:cTn id="352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1"/>
                  </p:tgtEl>
                </p:cond>
              </p:nextCondLst>
            </p:seq>
            <p:seq concurrent="1" nextAc="seek">
              <p:cTn id="3523" restart="whenNotActive" fill="hold" evtFilter="cancelBubble" nodeType="interactiveSeq">
                <p:stCondLst>
                  <p:cond evt="onClick" delay="0">
                    <p:tgtEl>
                      <p:spTgt spid="482"/>
                    </p:tgtEl>
                  </p:cond>
                </p:stCondLst>
                <p:endSync evt="end" delay="0">
                  <p:rtn val="all"/>
                </p:endSync>
                <p:childTnLst>
                  <p:par>
                    <p:cTn id="3524" fill="hold">
                      <p:stCondLst>
                        <p:cond delay="0"/>
                      </p:stCondLst>
                      <p:childTnLst>
                        <p:par>
                          <p:cTn id="3525" fill="hold">
                            <p:stCondLst>
                              <p:cond delay="0"/>
                            </p:stCondLst>
                            <p:childTnLst>
                              <p:par>
                                <p:cTn id="3526" presetID="1" presetClass="entr" presetSubtype="0" fill="hold" grpId="0" nodeType="clickEffect">
                                  <p:stCondLst>
                                    <p:cond delay="0"/>
                                  </p:stCondLst>
                                  <p:childTnLst>
                                    <p:set>
                                      <p:cBhvr>
                                        <p:cTn id="3527" dur="1" fill="hold">
                                          <p:stCondLst>
                                            <p:cond delay="0"/>
                                          </p:stCondLst>
                                        </p:cTn>
                                        <p:tgtEl>
                                          <p:spTgt spid="488"/>
                                        </p:tgtEl>
                                        <p:attrNameLst>
                                          <p:attrName>style.visibility</p:attrName>
                                        </p:attrNameLst>
                                      </p:cBhvr>
                                      <p:to>
                                        <p:strVal val="visible"/>
                                      </p:to>
                                    </p:set>
                                  </p:childTnLst>
                                </p:cTn>
                              </p:par>
                              <p:par>
                                <p:cTn id="3528" presetID="1" presetClass="entr" presetSubtype="0" fill="hold" grpId="4" nodeType="withEffect">
                                  <p:stCondLst>
                                    <p:cond delay="0"/>
                                  </p:stCondLst>
                                  <p:childTnLst>
                                    <p:set>
                                      <p:cBhvr>
                                        <p:cTn id="3529" dur="1" fill="hold">
                                          <p:stCondLst>
                                            <p:cond delay="0"/>
                                          </p:stCondLst>
                                        </p:cTn>
                                        <p:tgtEl>
                                          <p:spTgt spid="441"/>
                                        </p:tgtEl>
                                        <p:attrNameLst>
                                          <p:attrName>style.visibility</p:attrName>
                                        </p:attrNameLst>
                                      </p:cBhvr>
                                      <p:to>
                                        <p:strVal val="visible"/>
                                      </p:to>
                                    </p:set>
                                  </p:childTnLst>
                                </p:cTn>
                              </p:par>
                              <p:par>
                                <p:cTn id="3530" presetID="10" presetClass="exit" presetSubtype="0" fill="hold" grpId="4" nodeType="withEffect">
                                  <p:stCondLst>
                                    <p:cond delay="0"/>
                                  </p:stCondLst>
                                  <p:childTnLst>
                                    <p:animEffect transition="out" filter="fade">
                                      <p:cBhvr>
                                        <p:cTn id="3531" dur="500"/>
                                        <p:tgtEl>
                                          <p:spTgt spid="449"/>
                                        </p:tgtEl>
                                      </p:cBhvr>
                                    </p:animEffect>
                                    <p:set>
                                      <p:cBhvr>
                                        <p:cTn id="3532"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2"/>
                  </p:tgtEl>
                </p:cond>
              </p:nextCondLst>
            </p:seq>
            <p:seq concurrent="1" nextAc="seek">
              <p:cTn id="3533" restart="whenNotActive" fill="hold" evtFilter="cancelBubble" nodeType="interactiveSeq">
                <p:stCondLst>
                  <p:cond evt="onClick" delay="0">
                    <p:tgtEl>
                      <p:spTgt spid="480"/>
                    </p:tgtEl>
                  </p:cond>
                </p:stCondLst>
                <p:endSync evt="end" delay="0">
                  <p:rtn val="all"/>
                </p:endSync>
                <p:childTnLst>
                  <p:par>
                    <p:cTn id="3534" fill="hold">
                      <p:stCondLst>
                        <p:cond delay="0"/>
                      </p:stCondLst>
                      <p:childTnLst>
                        <p:par>
                          <p:cTn id="3535" fill="hold">
                            <p:stCondLst>
                              <p:cond delay="0"/>
                            </p:stCondLst>
                            <p:childTnLst>
                              <p:par>
                                <p:cTn id="3536" presetID="1" presetClass="entr" presetSubtype="0" fill="hold" grpId="0" nodeType="clickEffect">
                                  <p:stCondLst>
                                    <p:cond delay="0"/>
                                  </p:stCondLst>
                                  <p:childTnLst>
                                    <p:set>
                                      <p:cBhvr>
                                        <p:cTn id="3537" dur="1" fill="hold">
                                          <p:stCondLst>
                                            <p:cond delay="0"/>
                                          </p:stCondLst>
                                        </p:cTn>
                                        <p:tgtEl>
                                          <p:spTgt spid="486"/>
                                        </p:tgtEl>
                                        <p:attrNameLst>
                                          <p:attrName>style.visibility</p:attrName>
                                        </p:attrNameLst>
                                      </p:cBhvr>
                                      <p:to>
                                        <p:strVal val="visible"/>
                                      </p:to>
                                    </p:set>
                                  </p:childTnLst>
                                </p:cTn>
                              </p:par>
                              <p:par>
                                <p:cTn id="3538" presetID="10" presetClass="exit" presetSubtype="0" fill="hold" grpId="5" nodeType="withEffect">
                                  <p:stCondLst>
                                    <p:cond delay="0"/>
                                  </p:stCondLst>
                                  <p:childTnLst>
                                    <p:animEffect transition="out" filter="fade">
                                      <p:cBhvr>
                                        <p:cTn id="3539" dur="500"/>
                                        <p:tgtEl>
                                          <p:spTgt spid="449"/>
                                        </p:tgtEl>
                                      </p:cBhvr>
                                    </p:animEffect>
                                    <p:set>
                                      <p:cBhvr>
                                        <p:cTn id="3540" dur="1" fill="hold">
                                          <p:stCondLst>
                                            <p:cond delay="499"/>
                                          </p:stCondLst>
                                        </p:cTn>
                                        <p:tgtEl>
                                          <p:spTgt spid="449"/>
                                        </p:tgtEl>
                                        <p:attrNameLst>
                                          <p:attrName>style.visibility</p:attrName>
                                        </p:attrNameLst>
                                      </p:cBhvr>
                                      <p:to>
                                        <p:strVal val="hidden"/>
                                      </p:to>
                                    </p:set>
                                  </p:childTnLst>
                                </p:cTn>
                              </p:par>
                            </p:childTnLst>
                          </p:cTn>
                        </p:par>
                      </p:childTnLst>
                    </p:cTn>
                  </p:par>
                </p:childTnLst>
              </p:cTn>
              <p:nextCondLst>
                <p:cond evt="onClick" delay="0">
                  <p:tgtEl>
                    <p:spTgt spid="480"/>
                  </p:tgtEl>
                </p:cond>
              </p:nextCondLst>
            </p:seq>
            <p:seq concurrent="1" nextAc="seek">
              <p:cTn id="3541" restart="whenNotActive" fill="hold" evtFilter="cancelBubble" nodeType="interactiveSeq">
                <p:stCondLst>
                  <p:cond evt="onClick" delay="0">
                    <p:tgtEl>
                      <p:spTgt spid="488"/>
                    </p:tgtEl>
                  </p:cond>
                </p:stCondLst>
                <p:endSync evt="end" delay="0">
                  <p:rtn val="all"/>
                </p:endSync>
                <p:childTnLst>
                  <p:par>
                    <p:cTn id="3542" fill="hold">
                      <p:stCondLst>
                        <p:cond delay="0"/>
                      </p:stCondLst>
                      <p:childTnLst>
                        <p:par>
                          <p:cTn id="3543" fill="hold">
                            <p:stCondLst>
                              <p:cond delay="0"/>
                            </p:stCondLst>
                            <p:childTnLst>
                              <p:par>
                                <p:cTn id="3544" presetID="1" presetClass="exit" presetSubtype="0" fill="hold" grpId="1" nodeType="clickEffect">
                                  <p:stCondLst>
                                    <p:cond delay="0"/>
                                  </p:stCondLst>
                                  <p:childTnLst>
                                    <p:set>
                                      <p:cBhvr>
                                        <p:cTn id="3545" dur="1" fill="hold">
                                          <p:stCondLst>
                                            <p:cond delay="0"/>
                                          </p:stCondLst>
                                        </p:cTn>
                                        <p:tgtEl>
                                          <p:spTgt spid="488"/>
                                        </p:tgtEl>
                                        <p:attrNameLst>
                                          <p:attrName>style.visibility</p:attrName>
                                        </p:attrNameLst>
                                      </p:cBhvr>
                                      <p:to>
                                        <p:strVal val="hidden"/>
                                      </p:to>
                                    </p:set>
                                  </p:childTnLst>
                                </p:cTn>
                              </p:par>
                              <p:par>
                                <p:cTn id="3546" presetID="1" presetClass="exit" presetSubtype="0" fill="hold" grpId="2" nodeType="withEffect">
                                  <p:stCondLst>
                                    <p:cond delay="0"/>
                                  </p:stCondLst>
                                  <p:childTnLst>
                                    <p:set>
                                      <p:cBhvr>
                                        <p:cTn id="3547" dur="1" fill="hold">
                                          <p:stCondLst>
                                            <p:cond delay="0"/>
                                          </p:stCondLst>
                                        </p:cTn>
                                        <p:tgtEl>
                                          <p:spTgt spid="441"/>
                                        </p:tgtEl>
                                        <p:attrNameLst>
                                          <p:attrName>style.visibility</p:attrName>
                                        </p:attrNameLst>
                                      </p:cBhvr>
                                      <p:to>
                                        <p:strVal val="hidden"/>
                                      </p:to>
                                    </p:set>
                                  </p:childTnLst>
                                </p:cTn>
                              </p:par>
                              <p:par>
                                <p:cTn id="3548" presetID="10" presetClass="entr" presetSubtype="0" fill="hold" grpId="6" nodeType="withEffect">
                                  <p:stCondLst>
                                    <p:cond delay="0"/>
                                  </p:stCondLst>
                                  <p:childTnLst>
                                    <p:set>
                                      <p:cBhvr>
                                        <p:cTn id="3549" dur="1" fill="hold">
                                          <p:stCondLst>
                                            <p:cond delay="0"/>
                                          </p:stCondLst>
                                        </p:cTn>
                                        <p:tgtEl>
                                          <p:spTgt spid="449"/>
                                        </p:tgtEl>
                                        <p:attrNameLst>
                                          <p:attrName>style.visibility</p:attrName>
                                        </p:attrNameLst>
                                      </p:cBhvr>
                                      <p:to>
                                        <p:strVal val="visible"/>
                                      </p:to>
                                    </p:set>
                                    <p:animEffect transition="in" filter="fade">
                                      <p:cBhvr>
                                        <p:cTn id="3550" dur="500"/>
                                        <p:tgtEl>
                                          <p:spTgt spid="449"/>
                                        </p:tgtEl>
                                      </p:cBhvr>
                                    </p:animEffect>
                                  </p:childTnLst>
                                </p:cTn>
                              </p:par>
                            </p:childTnLst>
                          </p:cTn>
                        </p:par>
                      </p:childTnLst>
                    </p:cTn>
                  </p:par>
                </p:childTnLst>
              </p:cTn>
              <p:nextCondLst>
                <p:cond evt="onClick" delay="0">
                  <p:tgtEl>
                    <p:spTgt spid="488"/>
                  </p:tgtEl>
                </p:cond>
              </p:nextCondLst>
            </p:seq>
            <p:seq concurrent="1" nextAc="seek">
              <p:cTn id="3551" restart="whenNotActive" fill="hold" evtFilter="cancelBubble" nodeType="interactiveSeq">
                <p:stCondLst>
                  <p:cond evt="onClick" delay="0">
                    <p:tgtEl>
                      <p:spTgt spid="483"/>
                    </p:tgtEl>
                  </p:cond>
                </p:stCondLst>
                <p:endSync evt="end" delay="0">
                  <p:rtn val="all"/>
                </p:endSync>
                <p:childTnLst>
                  <p:par>
                    <p:cTn id="3552" fill="hold">
                      <p:stCondLst>
                        <p:cond delay="0"/>
                      </p:stCondLst>
                      <p:childTnLst>
                        <p:par>
                          <p:cTn id="3553" fill="hold">
                            <p:stCondLst>
                              <p:cond delay="0"/>
                            </p:stCondLst>
                            <p:childTnLst>
                              <p:par>
                                <p:cTn id="3554" presetID="1" presetClass="exit" presetSubtype="0" fill="hold" grpId="1" nodeType="clickEffect">
                                  <p:stCondLst>
                                    <p:cond delay="0"/>
                                  </p:stCondLst>
                                  <p:childTnLst>
                                    <p:set>
                                      <p:cBhvr>
                                        <p:cTn id="3555" dur="1" fill="hold">
                                          <p:stCondLst>
                                            <p:cond delay="0"/>
                                          </p:stCondLst>
                                        </p:cTn>
                                        <p:tgtEl>
                                          <p:spTgt spid="483"/>
                                        </p:tgtEl>
                                        <p:attrNameLst>
                                          <p:attrName>style.visibility</p:attrName>
                                        </p:attrNameLst>
                                      </p:cBhvr>
                                      <p:to>
                                        <p:strVal val="hidden"/>
                                      </p:to>
                                    </p:set>
                                  </p:childTnLst>
                                </p:cTn>
                              </p:par>
                              <p:par>
                                <p:cTn id="3556" presetID="1" presetClass="exit" presetSubtype="0" fill="hold" grpId="3" nodeType="withEffect">
                                  <p:stCondLst>
                                    <p:cond delay="0"/>
                                  </p:stCondLst>
                                  <p:childTnLst>
                                    <p:set>
                                      <p:cBhvr>
                                        <p:cTn id="3557" dur="1" fill="hold">
                                          <p:stCondLst>
                                            <p:cond delay="0"/>
                                          </p:stCondLst>
                                        </p:cTn>
                                        <p:tgtEl>
                                          <p:spTgt spid="441"/>
                                        </p:tgtEl>
                                        <p:attrNameLst>
                                          <p:attrName>style.visibility</p:attrName>
                                        </p:attrNameLst>
                                      </p:cBhvr>
                                      <p:to>
                                        <p:strVal val="hidden"/>
                                      </p:to>
                                    </p:set>
                                  </p:childTnLst>
                                </p:cTn>
                              </p:par>
                              <p:par>
                                <p:cTn id="3558" presetID="10" presetClass="entr" presetSubtype="0" fill="hold" grpId="7" nodeType="withEffect">
                                  <p:stCondLst>
                                    <p:cond delay="0"/>
                                  </p:stCondLst>
                                  <p:childTnLst>
                                    <p:set>
                                      <p:cBhvr>
                                        <p:cTn id="3559" dur="1" fill="hold">
                                          <p:stCondLst>
                                            <p:cond delay="0"/>
                                          </p:stCondLst>
                                        </p:cTn>
                                        <p:tgtEl>
                                          <p:spTgt spid="449"/>
                                        </p:tgtEl>
                                        <p:attrNameLst>
                                          <p:attrName>style.visibility</p:attrName>
                                        </p:attrNameLst>
                                      </p:cBhvr>
                                      <p:to>
                                        <p:strVal val="visible"/>
                                      </p:to>
                                    </p:set>
                                    <p:animEffect transition="in" filter="fade">
                                      <p:cBhvr>
                                        <p:cTn id="3560" dur="500"/>
                                        <p:tgtEl>
                                          <p:spTgt spid="449"/>
                                        </p:tgtEl>
                                      </p:cBhvr>
                                    </p:animEffect>
                                  </p:childTnLst>
                                </p:cTn>
                              </p:par>
                            </p:childTnLst>
                          </p:cTn>
                        </p:par>
                      </p:childTnLst>
                    </p:cTn>
                  </p:par>
                </p:childTnLst>
              </p:cTn>
              <p:nextCondLst>
                <p:cond evt="onClick" delay="0">
                  <p:tgtEl>
                    <p:spTgt spid="483"/>
                  </p:tgtEl>
                </p:cond>
              </p:nextCondLst>
            </p:seq>
            <p:seq concurrent="1" nextAc="seek">
              <p:cTn id="3561" restart="whenNotActive" fill="hold" evtFilter="cancelBubble" nodeType="interactiveSeq">
                <p:stCondLst>
                  <p:cond evt="onClick" delay="0">
                    <p:tgtEl>
                      <p:spTgt spid="484"/>
                    </p:tgtEl>
                  </p:cond>
                </p:stCondLst>
                <p:endSync evt="end" delay="0">
                  <p:rtn val="all"/>
                </p:endSync>
                <p:childTnLst>
                  <p:par>
                    <p:cTn id="3562" fill="hold">
                      <p:stCondLst>
                        <p:cond delay="0"/>
                      </p:stCondLst>
                      <p:childTnLst>
                        <p:par>
                          <p:cTn id="3563" fill="hold">
                            <p:stCondLst>
                              <p:cond delay="0"/>
                            </p:stCondLst>
                            <p:childTnLst>
                              <p:par>
                                <p:cTn id="3564" presetID="1" presetClass="exit" presetSubtype="0" fill="hold" grpId="1" nodeType="clickEffect">
                                  <p:stCondLst>
                                    <p:cond delay="0"/>
                                  </p:stCondLst>
                                  <p:childTnLst>
                                    <p:set>
                                      <p:cBhvr>
                                        <p:cTn id="3565" dur="1" fill="hold">
                                          <p:stCondLst>
                                            <p:cond delay="0"/>
                                          </p:stCondLst>
                                        </p:cTn>
                                        <p:tgtEl>
                                          <p:spTgt spid="484"/>
                                        </p:tgtEl>
                                        <p:attrNameLst>
                                          <p:attrName>style.visibility</p:attrName>
                                        </p:attrNameLst>
                                      </p:cBhvr>
                                      <p:to>
                                        <p:strVal val="hidden"/>
                                      </p:to>
                                    </p:set>
                                  </p:childTnLst>
                                </p:cTn>
                              </p:par>
                              <p:par>
                                <p:cTn id="3566" presetID="1" presetClass="exit" presetSubtype="0" fill="hold" grpId="1" nodeType="withEffect">
                                  <p:stCondLst>
                                    <p:cond delay="0"/>
                                  </p:stCondLst>
                                  <p:childTnLst>
                                    <p:set>
                                      <p:cBhvr>
                                        <p:cTn id="3567" dur="1" fill="hold">
                                          <p:stCondLst>
                                            <p:cond delay="0"/>
                                          </p:stCondLst>
                                        </p:cTn>
                                        <p:tgtEl>
                                          <p:spTgt spid="448"/>
                                        </p:tgtEl>
                                        <p:attrNameLst>
                                          <p:attrName>style.visibility</p:attrName>
                                        </p:attrNameLst>
                                      </p:cBhvr>
                                      <p:to>
                                        <p:strVal val="hidden"/>
                                      </p:to>
                                    </p:set>
                                  </p:childTnLst>
                                </p:cTn>
                              </p:par>
                              <p:par>
                                <p:cTn id="3568" presetID="10" presetClass="entr" presetSubtype="0" fill="hold" grpId="8" nodeType="withEffect">
                                  <p:stCondLst>
                                    <p:cond delay="0"/>
                                  </p:stCondLst>
                                  <p:childTnLst>
                                    <p:set>
                                      <p:cBhvr>
                                        <p:cTn id="3569" dur="1" fill="hold">
                                          <p:stCondLst>
                                            <p:cond delay="0"/>
                                          </p:stCondLst>
                                        </p:cTn>
                                        <p:tgtEl>
                                          <p:spTgt spid="449"/>
                                        </p:tgtEl>
                                        <p:attrNameLst>
                                          <p:attrName>style.visibility</p:attrName>
                                        </p:attrNameLst>
                                      </p:cBhvr>
                                      <p:to>
                                        <p:strVal val="visible"/>
                                      </p:to>
                                    </p:set>
                                    <p:animEffect transition="in" filter="fade">
                                      <p:cBhvr>
                                        <p:cTn id="3570" dur="500"/>
                                        <p:tgtEl>
                                          <p:spTgt spid="449"/>
                                        </p:tgtEl>
                                      </p:cBhvr>
                                    </p:animEffect>
                                  </p:childTnLst>
                                </p:cTn>
                              </p:par>
                            </p:childTnLst>
                          </p:cTn>
                        </p:par>
                      </p:childTnLst>
                    </p:cTn>
                  </p:par>
                </p:childTnLst>
              </p:cTn>
              <p:nextCondLst>
                <p:cond evt="onClick" delay="0">
                  <p:tgtEl>
                    <p:spTgt spid="484"/>
                  </p:tgtEl>
                </p:cond>
              </p:nextCondLst>
            </p:seq>
            <p:seq concurrent="1" nextAc="seek">
              <p:cTn id="3571" restart="whenNotActive" fill="hold" evtFilter="cancelBubble" nodeType="interactiveSeq">
                <p:stCondLst>
                  <p:cond evt="onClick" delay="0">
                    <p:tgtEl>
                      <p:spTgt spid="485"/>
                    </p:tgtEl>
                  </p:cond>
                </p:stCondLst>
                <p:endSync evt="end" delay="0">
                  <p:rtn val="all"/>
                </p:endSync>
                <p:childTnLst>
                  <p:par>
                    <p:cTn id="3572" fill="hold">
                      <p:stCondLst>
                        <p:cond delay="0"/>
                      </p:stCondLst>
                      <p:childTnLst>
                        <p:par>
                          <p:cTn id="3573" fill="hold">
                            <p:stCondLst>
                              <p:cond delay="0"/>
                            </p:stCondLst>
                            <p:childTnLst>
                              <p:par>
                                <p:cTn id="3574" presetID="1" presetClass="exit" presetSubtype="0" fill="hold" grpId="0" nodeType="clickEffect">
                                  <p:stCondLst>
                                    <p:cond delay="0"/>
                                  </p:stCondLst>
                                  <p:childTnLst>
                                    <p:set>
                                      <p:cBhvr>
                                        <p:cTn id="3575" dur="1" fill="hold">
                                          <p:stCondLst>
                                            <p:cond delay="0"/>
                                          </p:stCondLst>
                                        </p:cTn>
                                        <p:tgtEl>
                                          <p:spTgt spid="485"/>
                                        </p:tgtEl>
                                        <p:attrNameLst>
                                          <p:attrName>style.visibility</p:attrName>
                                        </p:attrNameLst>
                                      </p:cBhvr>
                                      <p:to>
                                        <p:strVal val="hidden"/>
                                      </p:to>
                                    </p:set>
                                  </p:childTnLst>
                                </p:cTn>
                              </p:par>
                              <p:par>
                                <p:cTn id="3576" presetID="1" presetClass="exit" presetSubtype="0" fill="hold" grpId="5" nodeType="withEffect">
                                  <p:stCondLst>
                                    <p:cond delay="0"/>
                                  </p:stCondLst>
                                  <p:childTnLst>
                                    <p:set>
                                      <p:cBhvr>
                                        <p:cTn id="3577" dur="1" fill="hold">
                                          <p:stCondLst>
                                            <p:cond delay="0"/>
                                          </p:stCondLst>
                                        </p:cTn>
                                        <p:tgtEl>
                                          <p:spTgt spid="441"/>
                                        </p:tgtEl>
                                        <p:attrNameLst>
                                          <p:attrName>style.visibility</p:attrName>
                                        </p:attrNameLst>
                                      </p:cBhvr>
                                      <p:to>
                                        <p:strVal val="hidden"/>
                                      </p:to>
                                    </p:set>
                                  </p:childTnLst>
                                </p:cTn>
                              </p:par>
                              <p:par>
                                <p:cTn id="3578" presetID="10" presetClass="entr" presetSubtype="0" fill="hold" grpId="9" nodeType="withEffect">
                                  <p:stCondLst>
                                    <p:cond delay="0"/>
                                  </p:stCondLst>
                                  <p:childTnLst>
                                    <p:set>
                                      <p:cBhvr>
                                        <p:cTn id="3579" dur="1" fill="hold">
                                          <p:stCondLst>
                                            <p:cond delay="0"/>
                                          </p:stCondLst>
                                        </p:cTn>
                                        <p:tgtEl>
                                          <p:spTgt spid="449"/>
                                        </p:tgtEl>
                                        <p:attrNameLst>
                                          <p:attrName>style.visibility</p:attrName>
                                        </p:attrNameLst>
                                      </p:cBhvr>
                                      <p:to>
                                        <p:strVal val="visible"/>
                                      </p:to>
                                    </p:set>
                                    <p:animEffect transition="in" filter="fade">
                                      <p:cBhvr>
                                        <p:cTn id="3580" dur="500"/>
                                        <p:tgtEl>
                                          <p:spTgt spid="449"/>
                                        </p:tgtEl>
                                      </p:cBhvr>
                                    </p:animEffect>
                                  </p:childTnLst>
                                </p:cTn>
                              </p:par>
                            </p:childTnLst>
                          </p:cTn>
                        </p:par>
                      </p:childTnLst>
                    </p:cTn>
                  </p:par>
                </p:childTnLst>
              </p:cTn>
              <p:nextCondLst>
                <p:cond evt="onClick" delay="0">
                  <p:tgtEl>
                    <p:spTgt spid="485"/>
                  </p:tgtEl>
                </p:cond>
              </p:nextCondLst>
            </p:seq>
            <p:seq concurrent="1" nextAc="seek">
              <p:cTn id="3581" restart="whenNotActive" fill="hold" evtFilter="cancelBubble" nodeType="interactiveSeq">
                <p:stCondLst>
                  <p:cond evt="onClick" delay="0">
                    <p:tgtEl>
                      <p:spTgt spid="486"/>
                    </p:tgtEl>
                  </p:cond>
                </p:stCondLst>
                <p:endSync evt="end" delay="0">
                  <p:rtn val="all"/>
                </p:endSync>
                <p:childTnLst>
                  <p:par>
                    <p:cTn id="3582" fill="hold">
                      <p:stCondLst>
                        <p:cond delay="0"/>
                      </p:stCondLst>
                      <p:childTnLst>
                        <p:par>
                          <p:cTn id="3583" fill="hold">
                            <p:stCondLst>
                              <p:cond delay="0"/>
                            </p:stCondLst>
                            <p:childTnLst>
                              <p:par>
                                <p:cTn id="3584" presetID="1" presetClass="exit" presetSubtype="0" fill="hold" grpId="1" nodeType="clickEffect">
                                  <p:stCondLst>
                                    <p:cond delay="0"/>
                                  </p:stCondLst>
                                  <p:childTnLst>
                                    <p:set>
                                      <p:cBhvr>
                                        <p:cTn id="3585" dur="1" fill="hold">
                                          <p:stCondLst>
                                            <p:cond delay="0"/>
                                          </p:stCondLst>
                                        </p:cTn>
                                        <p:tgtEl>
                                          <p:spTgt spid="486"/>
                                        </p:tgtEl>
                                        <p:attrNameLst>
                                          <p:attrName>style.visibility</p:attrName>
                                        </p:attrNameLst>
                                      </p:cBhvr>
                                      <p:to>
                                        <p:strVal val="hidden"/>
                                      </p:to>
                                    </p:set>
                                  </p:childTnLst>
                                </p:cTn>
                              </p:par>
                              <p:par>
                                <p:cTn id="3586" presetID="10" presetClass="entr" presetSubtype="0" fill="hold" grpId="10" nodeType="withEffect">
                                  <p:stCondLst>
                                    <p:cond delay="0"/>
                                  </p:stCondLst>
                                  <p:childTnLst>
                                    <p:set>
                                      <p:cBhvr>
                                        <p:cTn id="3587" dur="1" fill="hold">
                                          <p:stCondLst>
                                            <p:cond delay="0"/>
                                          </p:stCondLst>
                                        </p:cTn>
                                        <p:tgtEl>
                                          <p:spTgt spid="449"/>
                                        </p:tgtEl>
                                        <p:attrNameLst>
                                          <p:attrName>style.visibility</p:attrName>
                                        </p:attrNameLst>
                                      </p:cBhvr>
                                      <p:to>
                                        <p:strVal val="visible"/>
                                      </p:to>
                                    </p:set>
                                    <p:animEffect transition="in" filter="fade">
                                      <p:cBhvr>
                                        <p:cTn id="3588" dur="500"/>
                                        <p:tgtEl>
                                          <p:spTgt spid="449"/>
                                        </p:tgtEl>
                                      </p:cBhvr>
                                    </p:animEffect>
                                  </p:childTnLst>
                                </p:cTn>
                              </p:par>
                            </p:childTnLst>
                          </p:cTn>
                        </p:par>
                      </p:childTnLst>
                    </p:cTn>
                  </p:par>
                </p:childTnLst>
              </p:cTn>
              <p:nextCondLst>
                <p:cond evt="onClick" delay="0">
                  <p:tgtEl>
                    <p:spTgt spid="486"/>
                  </p:tgtEl>
                </p:cond>
              </p:nextCondLst>
            </p:seq>
            <p:seq concurrent="1" nextAc="seek">
              <p:cTn id="3589" restart="whenNotActive" fill="hold" evtFilter="cancelBubble" nodeType="interactiveSeq">
                <p:stCondLst>
                  <p:cond evt="onClick" delay="0">
                    <p:tgtEl>
                      <p:spTgt spid="487"/>
                    </p:tgtEl>
                  </p:cond>
                </p:stCondLst>
                <p:endSync evt="end" delay="0">
                  <p:rtn val="all"/>
                </p:endSync>
                <p:childTnLst>
                  <p:par>
                    <p:cTn id="3590" fill="hold">
                      <p:stCondLst>
                        <p:cond delay="0"/>
                      </p:stCondLst>
                      <p:childTnLst>
                        <p:par>
                          <p:cTn id="3591" fill="hold">
                            <p:stCondLst>
                              <p:cond delay="0"/>
                            </p:stCondLst>
                            <p:childTnLst>
                              <p:par>
                                <p:cTn id="3592" presetID="1" presetClass="exit" presetSubtype="0" fill="hold" grpId="1" nodeType="clickEffect">
                                  <p:stCondLst>
                                    <p:cond delay="0"/>
                                  </p:stCondLst>
                                  <p:childTnLst>
                                    <p:set>
                                      <p:cBhvr>
                                        <p:cTn id="3593" dur="1" fill="hold">
                                          <p:stCondLst>
                                            <p:cond delay="0"/>
                                          </p:stCondLst>
                                        </p:cTn>
                                        <p:tgtEl>
                                          <p:spTgt spid="487"/>
                                        </p:tgtEl>
                                        <p:attrNameLst>
                                          <p:attrName>style.visibility</p:attrName>
                                        </p:attrNameLst>
                                      </p:cBhvr>
                                      <p:to>
                                        <p:strVal val="hidden"/>
                                      </p:to>
                                    </p:set>
                                  </p:childTnLst>
                                </p:cTn>
                              </p:par>
                              <p:par>
                                <p:cTn id="3594" presetID="10" presetClass="entr" presetSubtype="0" fill="hold" grpId="11" nodeType="withEffect">
                                  <p:stCondLst>
                                    <p:cond delay="0"/>
                                  </p:stCondLst>
                                  <p:childTnLst>
                                    <p:set>
                                      <p:cBhvr>
                                        <p:cTn id="3595" dur="1" fill="hold">
                                          <p:stCondLst>
                                            <p:cond delay="0"/>
                                          </p:stCondLst>
                                        </p:cTn>
                                        <p:tgtEl>
                                          <p:spTgt spid="449"/>
                                        </p:tgtEl>
                                        <p:attrNameLst>
                                          <p:attrName>style.visibility</p:attrName>
                                        </p:attrNameLst>
                                      </p:cBhvr>
                                      <p:to>
                                        <p:strVal val="visible"/>
                                      </p:to>
                                    </p:set>
                                    <p:animEffect transition="in" filter="fade">
                                      <p:cBhvr>
                                        <p:cTn id="3596" dur="500"/>
                                        <p:tgtEl>
                                          <p:spTgt spid="449"/>
                                        </p:tgtEl>
                                      </p:cBhvr>
                                    </p:animEffect>
                                  </p:childTnLst>
                                </p:cTn>
                              </p:par>
                            </p:childTnLst>
                          </p:cTn>
                        </p:par>
                      </p:childTnLst>
                    </p:cTn>
                  </p:par>
                </p:childTnLst>
              </p:cTn>
              <p:nextCondLst>
                <p:cond evt="onClick" delay="0">
                  <p:tgtEl>
                    <p:spTgt spid="487"/>
                  </p:tgtEl>
                </p:cond>
              </p:nextCondLst>
            </p:seq>
            <p:seq concurrent="1" nextAc="seek">
              <p:cTn id="3597" restart="whenNotActive" fill="hold" evtFilter="cancelBubble" nodeType="interactiveSeq">
                <p:stCondLst>
                  <p:cond evt="onClick" delay="0">
                    <p:tgtEl>
                      <p:spTgt spid="489"/>
                    </p:tgtEl>
                  </p:cond>
                </p:stCondLst>
                <p:endSync evt="end" delay="0">
                  <p:rtn val="all"/>
                </p:endSync>
                <p:childTnLst>
                  <p:par>
                    <p:cTn id="3598" fill="hold">
                      <p:stCondLst>
                        <p:cond delay="0"/>
                      </p:stCondLst>
                      <p:childTnLst>
                        <p:par>
                          <p:cTn id="3599" fill="hold">
                            <p:stCondLst>
                              <p:cond delay="0"/>
                            </p:stCondLst>
                            <p:childTnLst>
                              <p:par>
                                <p:cTn id="3600" presetID="1" presetClass="entr" presetSubtype="0" fill="hold" grpId="0" nodeType="clickEffect">
                                  <p:stCondLst>
                                    <p:cond delay="0"/>
                                  </p:stCondLst>
                                  <p:childTnLst>
                                    <p:set>
                                      <p:cBhvr>
                                        <p:cTn id="3601" dur="1" fill="hold">
                                          <p:stCondLst>
                                            <p:cond delay="0"/>
                                          </p:stCondLst>
                                        </p:cTn>
                                        <p:tgtEl>
                                          <p:spTgt spid="495"/>
                                        </p:tgtEl>
                                        <p:attrNameLst>
                                          <p:attrName>style.visibility</p:attrName>
                                        </p:attrNameLst>
                                      </p:cBhvr>
                                      <p:to>
                                        <p:strVal val="visible"/>
                                      </p:to>
                                    </p:set>
                                  </p:childTnLst>
                                </p:cTn>
                              </p:par>
                              <p:par>
                                <p:cTn id="3602" presetID="1" presetClass="entr" presetSubtype="0" fill="hold" grpId="0" nodeType="withEffect">
                                  <p:stCondLst>
                                    <p:cond delay="0"/>
                                  </p:stCondLst>
                                  <p:childTnLst>
                                    <p:set>
                                      <p:cBhvr>
                                        <p:cTn id="3603" dur="1" fill="hold">
                                          <p:stCondLst>
                                            <p:cond delay="0"/>
                                          </p:stCondLst>
                                        </p:cTn>
                                        <p:tgtEl>
                                          <p:spTgt spid="506"/>
                                        </p:tgtEl>
                                        <p:attrNameLst>
                                          <p:attrName>style.visibility</p:attrName>
                                        </p:attrNameLst>
                                      </p:cBhvr>
                                      <p:to>
                                        <p:strVal val="visible"/>
                                      </p:to>
                                    </p:set>
                                  </p:childTnLst>
                                </p:cTn>
                              </p:par>
                              <p:par>
                                <p:cTn id="3604" presetID="10" presetClass="exit" presetSubtype="0" fill="hold" grpId="5" nodeType="withEffect">
                                  <p:stCondLst>
                                    <p:cond delay="0"/>
                                  </p:stCondLst>
                                  <p:childTnLst>
                                    <p:animEffect transition="out" filter="fade">
                                      <p:cBhvr>
                                        <p:cTn id="3605" dur="500"/>
                                        <p:tgtEl>
                                          <p:spTgt spid="511"/>
                                        </p:tgtEl>
                                      </p:cBhvr>
                                    </p:animEffect>
                                    <p:set>
                                      <p:cBhvr>
                                        <p:cTn id="3606"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89"/>
                  </p:tgtEl>
                </p:cond>
              </p:nextCondLst>
            </p:seq>
            <p:seq concurrent="1" nextAc="seek">
              <p:cTn id="3607" restart="whenNotActive" fill="hold" evtFilter="cancelBubble" nodeType="interactiveSeq">
                <p:stCondLst>
                  <p:cond evt="onClick" delay="0">
                    <p:tgtEl>
                      <p:spTgt spid="490"/>
                    </p:tgtEl>
                  </p:cond>
                </p:stCondLst>
                <p:endSync evt="end" delay="0">
                  <p:rtn val="all"/>
                </p:endSync>
                <p:childTnLst>
                  <p:par>
                    <p:cTn id="3608" fill="hold">
                      <p:stCondLst>
                        <p:cond delay="0"/>
                      </p:stCondLst>
                      <p:childTnLst>
                        <p:par>
                          <p:cTn id="3609" fill="hold">
                            <p:stCondLst>
                              <p:cond delay="0"/>
                            </p:stCondLst>
                            <p:childTnLst>
                              <p:par>
                                <p:cTn id="3610" presetID="1" presetClass="entr" presetSubtype="0" fill="hold" grpId="0" nodeType="clickEffect">
                                  <p:stCondLst>
                                    <p:cond delay="0"/>
                                  </p:stCondLst>
                                  <p:childTnLst>
                                    <p:set>
                                      <p:cBhvr>
                                        <p:cTn id="3611" dur="1" fill="hold">
                                          <p:stCondLst>
                                            <p:cond delay="0"/>
                                          </p:stCondLst>
                                        </p:cTn>
                                        <p:tgtEl>
                                          <p:spTgt spid="496"/>
                                        </p:tgtEl>
                                        <p:attrNameLst>
                                          <p:attrName>style.visibility</p:attrName>
                                        </p:attrNameLst>
                                      </p:cBhvr>
                                      <p:to>
                                        <p:strVal val="visible"/>
                                      </p:to>
                                    </p:set>
                                  </p:childTnLst>
                                </p:cTn>
                              </p:par>
                              <p:par>
                                <p:cTn id="3612" presetID="1" presetClass="entr" presetSubtype="0" fill="hold" grpId="2" nodeType="withEffect">
                                  <p:stCondLst>
                                    <p:cond delay="0"/>
                                  </p:stCondLst>
                                  <p:childTnLst>
                                    <p:set>
                                      <p:cBhvr>
                                        <p:cTn id="3613" dur="1" fill="hold">
                                          <p:stCondLst>
                                            <p:cond delay="0"/>
                                          </p:stCondLst>
                                        </p:cTn>
                                        <p:tgtEl>
                                          <p:spTgt spid="504"/>
                                        </p:tgtEl>
                                        <p:attrNameLst>
                                          <p:attrName>style.visibility</p:attrName>
                                        </p:attrNameLst>
                                      </p:cBhvr>
                                      <p:to>
                                        <p:strVal val="visible"/>
                                      </p:to>
                                    </p:set>
                                  </p:childTnLst>
                                </p:cTn>
                              </p:par>
                              <p:par>
                                <p:cTn id="3614" presetID="10" presetClass="exit" presetSubtype="0" fill="hold" grpId="4" nodeType="withEffect">
                                  <p:stCondLst>
                                    <p:cond delay="0"/>
                                  </p:stCondLst>
                                  <p:childTnLst>
                                    <p:animEffect transition="out" filter="fade">
                                      <p:cBhvr>
                                        <p:cTn id="3615" dur="500"/>
                                        <p:tgtEl>
                                          <p:spTgt spid="511"/>
                                        </p:tgtEl>
                                      </p:cBhvr>
                                    </p:animEffect>
                                    <p:set>
                                      <p:cBhvr>
                                        <p:cTn id="3616"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0"/>
                  </p:tgtEl>
                </p:cond>
              </p:nextCondLst>
            </p:seq>
            <p:seq concurrent="1" nextAc="seek">
              <p:cTn id="3617" restart="whenNotActive" fill="hold" evtFilter="cancelBubble" nodeType="interactiveSeq">
                <p:stCondLst>
                  <p:cond evt="onClick" delay="0">
                    <p:tgtEl>
                      <p:spTgt spid="491"/>
                    </p:tgtEl>
                  </p:cond>
                </p:stCondLst>
                <p:endSync evt="end" delay="0">
                  <p:rtn val="all"/>
                </p:endSync>
                <p:childTnLst>
                  <p:par>
                    <p:cTn id="3618" fill="hold">
                      <p:stCondLst>
                        <p:cond delay="0"/>
                      </p:stCondLst>
                      <p:childTnLst>
                        <p:par>
                          <p:cTn id="3619" fill="hold">
                            <p:stCondLst>
                              <p:cond delay="0"/>
                            </p:stCondLst>
                            <p:childTnLst>
                              <p:par>
                                <p:cTn id="3620" presetID="1" presetClass="entr" presetSubtype="0" fill="hold" grpId="1" nodeType="clickEffect">
                                  <p:stCondLst>
                                    <p:cond delay="0"/>
                                  </p:stCondLst>
                                  <p:childTnLst>
                                    <p:set>
                                      <p:cBhvr>
                                        <p:cTn id="3621" dur="1" fill="hold">
                                          <p:stCondLst>
                                            <p:cond delay="0"/>
                                          </p:stCondLst>
                                        </p:cTn>
                                        <p:tgtEl>
                                          <p:spTgt spid="497"/>
                                        </p:tgtEl>
                                        <p:attrNameLst>
                                          <p:attrName>style.visibility</p:attrName>
                                        </p:attrNameLst>
                                      </p:cBhvr>
                                      <p:to>
                                        <p:strVal val="visible"/>
                                      </p:to>
                                    </p:set>
                                  </p:childTnLst>
                                </p:cTn>
                              </p:par>
                              <p:par>
                                <p:cTn id="3622" presetID="1" presetClass="entr" presetSubtype="0" fill="hold" grpId="1" nodeType="withEffect">
                                  <p:stCondLst>
                                    <p:cond delay="0"/>
                                  </p:stCondLst>
                                  <p:childTnLst>
                                    <p:set>
                                      <p:cBhvr>
                                        <p:cTn id="3623" dur="1" fill="hold">
                                          <p:stCondLst>
                                            <p:cond delay="0"/>
                                          </p:stCondLst>
                                        </p:cTn>
                                        <p:tgtEl>
                                          <p:spTgt spid="504"/>
                                        </p:tgtEl>
                                        <p:attrNameLst>
                                          <p:attrName>style.visibility</p:attrName>
                                        </p:attrNameLst>
                                      </p:cBhvr>
                                      <p:to>
                                        <p:strVal val="visible"/>
                                      </p:to>
                                    </p:set>
                                  </p:childTnLst>
                                </p:cTn>
                              </p:par>
                              <p:par>
                                <p:cTn id="3624" presetID="10" presetClass="exit" presetSubtype="0" fill="hold" grpId="3" nodeType="withEffect">
                                  <p:stCondLst>
                                    <p:cond delay="0"/>
                                  </p:stCondLst>
                                  <p:childTnLst>
                                    <p:animEffect transition="out" filter="fade">
                                      <p:cBhvr>
                                        <p:cTn id="3625" dur="500"/>
                                        <p:tgtEl>
                                          <p:spTgt spid="511"/>
                                        </p:tgtEl>
                                      </p:cBhvr>
                                    </p:animEffect>
                                    <p:set>
                                      <p:cBhvr>
                                        <p:cTn id="3626"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1"/>
                  </p:tgtEl>
                </p:cond>
              </p:nextCondLst>
            </p:seq>
            <p:seq concurrent="1" nextAc="seek">
              <p:cTn id="3627" restart="whenNotActive" fill="hold" evtFilter="cancelBubble" nodeType="interactiveSeq">
                <p:stCondLst>
                  <p:cond evt="onClick" delay="0">
                    <p:tgtEl>
                      <p:spTgt spid="493"/>
                    </p:tgtEl>
                  </p:cond>
                </p:stCondLst>
                <p:endSync evt="end" delay="0">
                  <p:rtn val="all"/>
                </p:endSync>
                <p:childTnLst>
                  <p:par>
                    <p:cTn id="3628" fill="hold">
                      <p:stCondLst>
                        <p:cond delay="0"/>
                      </p:stCondLst>
                      <p:childTnLst>
                        <p:par>
                          <p:cTn id="3629" fill="hold">
                            <p:stCondLst>
                              <p:cond delay="0"/>
                            </p:stCondLst>
                            <p:childTnLst>
                              <p:par>
                                <p:cTn id="3630" presetID="1" presetClass="entr" presetSubtype="0" fill="hold" grpId="0" nodeType="clickEffect">
                                  <p:stCondLst>
                                    <p:cond delay="0"/>
                                  </p:stCondLst>
                                  <p:childTnLst>
                                    <p:set>
                                      <p:cBhvr>
                                        <p:cTn id="3631" dur="1" fill="hold">
                                          <p:stCondLst>
                                            <p:cond delay="0"/>
                                          </p:stCondLst>
                                        </p:cTn>
                                        <p:tgtEl>
                                          <p:spTgt spid="499"/>
                                        </p:tgtEl>
                                        <p:attrNameLst>
                                          <p:attrName>style.visibility</p:attrName>
                                        </p:attrNameLst>
                                      </p:cBhvr>
                                      <p:to>
                                        <p:strVal val="visible"/>
                                      </p:to>
                                    </p:set>
                                  </p:childTnLst>
                                </p:cTn>
                              </p:par>
                              <p:par>
                                <p:cTn id="3632" presetID="10" presetClass="exit" presetSubtype="0" fill="hold" grpId="2" nodeType="withEffect">
                                  <p:stCondLst>
                                    <p:cond delay="0"/>
                                  </p:stCondLst>
                                  <p:childTnLst>
                                    <p:animEffect transition="out" filter="fade">
                                      <p:cBhvr>
                                        <p:cTn id="3633" dur="500"/>
                                        <p:tgtEl>
                                          <p:spTgt spid="511"/>
                                        </p:tgtEl>
                                      </p:cBhvr>
                                    </p:animEffect>
                                    <p:set>
                                      <p:cBhvr>
                                        <p:cTn id="3634"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3"/>
                  </p:tgtEl>
                </p:cond>
              </p:nextCondLst>
            </p:seq>
            <p:seq concurrent="1" nextAc="seek">
              <p:cTn id="3635" restart="whenNotActive" fill="hold" evtFilter="cancelBubble" nodeType="interactiveSeq">
                <p:stCondLst>
                  <p:cond evt="onClick" delay="0">
                    <p:tgtEl>
                      <p:spTgt spid="494"/>
                    </p:tgtEl>
                  </p:cond>
                </p:stCondLst>
                <p:endSync evt="end" delay="0">
                  <p:rtn val="all"/>
                </p:endSync>
                <p:childTnLst>
                  <p:par>
                    <p:cTn id="3636" fill="hold">
                      <p:stCondLst>
                        <p:cond delay="0"/>
                      </p:stCondLst>
                      <p:childTnLst>
                        <p:par>
                          <p:cTn id="3637" fill="hold">
                            <p:stCondLst>
                              <p:cond delay="0"/>
                            </p:stCondLst>
                            <p:childTnLst>
                              <p:par>
                                <p:cTn id="3638" presetID="1" presetClass="entr" presetSubtype="0" fill="hold" grpId="0" nodeType="clickEffect">
                                  <p:stCondLst>
                                    <p:cond delay="0"/>
                                  </p:stCondLst>
                                  <p:childTnLst>
                                    <p:set>
                                      <p:cBhvr>
                                        <p:cTn id="3639" dur="1" fill="hold">
                                          <p:stCondLst>
                                            <p:cond delay="0"/>
                                          </p:stCondLst>
                                        </p:cTn>
                                        <p:tgtEl>
                                          <p:spTgt spid="500"/>
                                        </p:tgtEl>
                                        <p:attrNameLst>
                                          <p:attrName>style.visibility</p:attrName>
                                        </p:attrNameLst>
                                      </p:cBhvr>
                                      <p:to>
                                        <p:strVal val="visible"/>
                                      </p:to>
                                    </p:set>
                                  </p:childTnLst>
                                </p:cTn>
                              </p:par>
                              <p:par>
                                <p:cTn id="3640" presetID="1" presetClass="entr" presetSubtype="0" fill="hold" grpId="0" nodeType="withEffect">
                                  <p:stCondLst>
                                    <p:cond delay="0"/>
                                  </p:stCondLst>
                                  <p:childTnLst>
                                    <p:set>
                                      <p:cBhvr>
                                        <p:cTn id="3641" dur="1" fill="hold">
                                          <p:stCondLst>
                                            <p:cond delay="0"/>
                                          </p:stCondLst>
                                        </p:cTn>
                                        <p:tgtEl>
                                          <p:spTgt spid="504"/>
                                        </p:tgtEl>
                                        <p:attrNameLst>
                                          <p:attrName>style.visibility</p:attrName>
                                        </p:attrNameLst>
                                      </p:cBhvr>
                                      <p:to>
                                        <p:strVal val="visible"/>
                                      </p:to>
                                    </p:set>
                                  </p:childTnLst>
                                </p:cTn>
                              </p:par>
                              <p:par>
                                <p:cTn id="3642" presetID="10" presetClass="exit" presetSubtype="0" fill="hold" grpId="1" nodeType="withEffect">
                                  <p:stCondLst>
                                    <p:cond delay="0"/>
                                  </p:stCondLst>
                                  <p:childTnLst>
                                    <p:animEffect transition="out" filter="fade">
                                      <p:cBhvr>
                                        <p:cTn id="3643" dur="500"/>
                                        <p:tgtEl>
                                          <p:spTgt spid="511"/>
                                        </p:tgtEl>
                                      </p:cBhvr>
                                    </p:animEffect>
                                    <p:set>
                                      <p:cBhvr>
                                        <p:cTn id="3644"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4"/>
                  </p:tgtEl>
                </p:cond>
              </p:nextCondLst>
            </p:seq>
            <p:seq concurrent="1" nextAc="seek">
              <p:cTn id="3645" restart="whenNotActive" fill="hold" evtFilter="cancelBubble" nodeType="interactiveSeq">
                <p:stCondLst>
                  <p:cond evt="onClick" delay="0">
                    <p:tgtEl>
                      <p:spTgt spid="492"/>
                    </p:tgtEl>
                  </p:cond>
                </p:stCondLst>
                <p:endSync evt="end" delay="0">
                  <p:rtn val="all"/>
                </p:endSync>
                <p:childTnLst>
                  <p:par>
                    <p:cTn id="3646" fill="hold">
                      <p:stCondLst>
                        <p:cond delay="0"/>
                      </p:stCondLst>
                      <p:childTnLst>
                        <p:par>
                          <p:cTn id="3647" fill="hold">
                            <p:stCondLst>
                              <p:cond delay="0"/>
                            </p:stCondLst>
                            <p:childTnLst>
                              <p:par>
                                <p:cTn id="3648" presetID="1" presetClass="entr" presetSubtype="0" fill="hold" grpId="0" nodeType="clickEffect">
                                  <p:stCondLst>
                                    <p:cond delay="0"/>
                                  </p:stCondLst>
                                  <p:childTnLst>
                                    <p:set>
                                      <p:cBhvr>
                                        <p:cTn id="3649" dur="1" fill="hold">
                                          <p:stCondLst>
                                            <p:cond delay="0"/>
                                          </p:stCondLst>
                                        </p:cTn>
                                        <p:tgtEl>
                                          <p:spTgt spid="498"/>
                                        </p:tgtEl>
                                        <p:attrNameLst>
                                          <p:attrName>style.visibility</p:attrName>
                                        </p:attrNameLst>
                                      </p:cBhvr>
                                      <p:to>
                                        <p:strVal val="visible"/>
                                      </p:to>
                                    </p:set>
                                  </p:childTnLst>
                                </p:cTn>
                              </p:par>
                              <p:par>
                                <p:cTn id="3650" presetID="10" presetClass="exit" presetSubtype="0" fill="hold" grpId="0" nodeType="withEffect">
                                  <p:stCondLst>
                                    <p:cond delay="0"/>
                                  </p:stCondLst>
                                  <p:childTnLst>
                                    <p:animEffect transition="out" filter="fade">
                                      <p:cBhvr>
                                        <p:cTn id="3651" dur="500"/>
                                        <p:tgtEl>
                                          <p:spTgt spid="511"/>
                                        </p:tgtEl>
                                      </p:cBhvr>
                                    </p:animEffect>
                                    <p:set>
                                      <p:cBhvr>
                                        <p:cTn id="3652" dur="1" fill="hold">
                                          <p:stCondLst>
                                            <p:cond delay="499"/>
                                          </p:stCondLst>
                                        </p:cTn>
                                        <p:tgtEl>
                                          <p:spTgt spid="511"/>
                                        </p:tgtEl>
                                        <p:attrNameLst>
                                          <p:attrName>style.visibility</p:attrName>
                                        </p:attrNameLst>
                                      </p:cBhvr>
                                      <p:to>
                                        <p:strVal val="hidden"/>
                                      </p:to>
                                    </p:set>
                                  </p:childTnLst>
                                </p:cTn>
                              </p:par>
                            </p:childTnLst>
                          </p:cTn>
                        </p:par>
                      </p:childTnLst>
                    </p:cTn>
                  </p:par>
                </p:childTnLst>
              </p:cTn>
              <p:nextCondLst>
                <p:cond evt="onClick" delay="0">
                  <p:tgtEl>
                    <p:spTgt spid="492"/>
                  </p:tgtEl>
                </p:cond>
              </p:nextCondLst>
            </p:seq>
            <p:seq concurrent="1" nextAc="seek">
              <p:cTn id="3653" restart="whenNotActive" fill="hold" evtFilter="cancelBubble" nodeType="interactiveSeq">
                <p:stCondLst>
                  <p:cond evt="onClick" delay="0">
                    <p:tgtEl>
                      <p:spTgt spid="500"/>
                    </p:tgtEl>
                  </p:cond>
                </p:stCondLst>
                <p:endSync evt="end" delay="0">
                  <p:rtn val="all"/>
                </p:endSync>
                <p:childTnLst>
                  <p:par>
                    <p:cTn id="3654" fill="hold">
                      <p:stCondLst>
                        <p:cond delay="0"/>
                      </p:stCondLst>
                      <p:childTnLst>
                        <p:par>
                          <p:cTn id="3655" fill="hold">
                            <p:stCondLst>
                              <p:cond delay="0"/>
                            </p:stCondLst>
                            <p:childTnLst>
                              <p:par>
                                <p:cTn id="3656" presetID="1" presetClass="exit" presetSubtype="0" fill="hold" grpId="1" nodeType="clickEffect">
                                  <p:stCondLst>
                                    <p:cond delay="0"/>
                                  </p:stCondLst>
                                  <p:childTnLst>
                                    <p:set>
                                      <p:cBhvr>
                                        <p:cTn id="3657" dur="1" fill="hold">
                                          <p:stCondLst>
                                            <p:cond delay="0"/>
                                          </p:stCondLst>
                                        </p:cTn>
                                        <p:tgtEl>
                                          <p:spTgt spid="500"/>
                                        </p:tgtEl>
                                        <p:attrNameLst>
                                          <p:attrName>style.visibility</p:attrName>
                                        </p:attrNameLst>
                                      </p:cBhvr>
                                      <p:to>
                                        <p:strVal val="hidden"/>
                                      </p:to>
                                    </p:set>
                                  </p:childTnLst>
                                </p:cTn>
                              </p:par>
                              <p:par>
                                <p:cTn id="3658" presetID="1" presetClass="exit" presetSubtype="0" fill="hold" grpId="3" nodeType="withEffect">
                                  <p:stCondLst>
                                    <p:cond delay="0"/>
                                  </p:stCondLst>
                                  <p:childTnLst>
                                    <p:set>
                                      <p:cBhvr>
                                        <p:cTn id="3659" dur="1" fill="hold">
                                          <p:stCondLst>
                                            <p:cond delay="0"/>
                                          </p:stCondLst>
                                        </p:cTn>
                                        <p:tgtEl>
                                          <p:spTgt spid="504"/>
                                        </p:tgtEl>
                                        <p:attrNameLst>
                                          <p:attrName>style.visibility</p:attrName>
                                        </p:attrNameLst>
                                      </p:cBhvr>
                                      <p:to>
                                        <p:strVal val="hidden"/>
                                      </p:to>
                                    </p:set>
                                  </p:childTnLst>
                                </p:cTn>
                              </p:par>
                              <p:par>
                                <p:cTn id="3660" presetID="10" presetClass="entr" presetSubtype="0" fill="hold" grpId="6" nodeType="withEffect">
                                  <p:stCondLst>
                                    <p:cond delay="0"/>
                                  </p:stCondLst>
                                  <p:childTnLst>
                                    <p:set>
                                      <p:cBhvr>
                                        <p:cTn id="3661" dur="1" fill="hold">
                                          <p:stCondLst>
                                            <p:cond delay="0"/>
                                          </p:stCondLst>
                                        </p:cTn>
                                        <p:tgtEl>
                                          <p:spTgt spid="511"/>
                                        </p:tgtEl>
                                        <p:attrNameLst>
                                          <p:attrName>style.visibility</p:attrName>
                                        </p:attrNameLst>
                                      </p:cBhvr>
                                      <p:to>
                                        <p:strVal val="visible"/>
                                      </p:to>
                                    </p:set>
                                    <p:animEffect transition="in" filter="fade">
                                      <p:cBhvr>
                                        <p:cTn id="3662" dur="500"/>
                                        <p:tgtEl>
                                          <p:spTgt spid="511"/>
                                        </p:tgtEl>
                                      </p:cBhvr>
                                    </p:animEffect>
                                  </p:childTnLst>
                                </p:cTn>
                              </p:par>
                            </p:childTnLst>
                          </p:cTn>
                        </p:par>
                      </p:childTnLst>
                    </p:cTn>
                  </p:par>
                </p:childTnLst>
              </p:cTn>
              <p:nextCondLst>
                <p:cond evt="onClick" delay="0">
                  <p:tgtEl>
                    <p:spTgt spid="500"/>
                  </p:tgtEl>
                </p:cond>
              </p:nextCondLst>
            </p:seq>
            <p:seq concurrent="1" nextAc="seek">
              <p:cTn id="3663" restart="whenNotActive" fill="hold" evtFilter="cancelBubble" nodeType="interactiveSeq">
                <p:stCondLst>
                  <p:cond evt="onClick" delay="0">
                    <p:tgtEl>
                      <p:spTgt spid="495"/>
                    </p:tgtEl>
                  </p:cond>
                </p:stCondLst>
                <p:endSync evt="end" delay="0">
                  <p:rtn val="all"/>
                </p:endSync>
                <p:childTnLst>
                  <p:par>
                    <p:cTn id="3664" fill="hold">
                      <p:stCondLst>
                        <p:cond delay="0"/>
                      </p:stCondLst>
                      <p:childTnLst>
                        <p:par>
                          <p:cTn id="3665" fill="hold">
                            <p:stCondLst>
                              <p:cond delay="0"/>
                            </p:stCondLst>
                            <p:childTnLst>
                              <p:par>
                                <p:cTn id="3666" presetID="1" presetClass="exit" presetSubtype="0" fill="hold" grpId="1" nodeType="clickEffect">
                                  <p:stCondLst>
                                    <p:cond delay="0"/>
                                  </p:stCondLst>
                                  <p:childTnLst>
                                    <p:set>
                                      <p:cBhvr>
                                        <p:cTn id="3667" dur="1" fill="hold">
                                          <p:stCondLst>
                                            <p:cond delay="0"/>
                                          </p:stCondLst>
                                        </p:cTn>
                                        <p:tgtEl>
                                          <p:spTgt spid="495"/>
                                        </p:tgtEl>
                                        <p:attrNameLst>
                                          <p:attrName>style.visibility</p:attrName>
                                        </p:attrNameLst>
                                      </p:cBhvr>
                                      <p:to>
                                        <p:strVal val="hidden"/>
                                      </p:to>
                                    </p:set>
                                  </p:childTnLst>
                                </p:cTn>
                              </p:par>
                              <p:par>
                                <p:cTn id="3668" presetID="1" presetClass="exit" presetSubtype="0" fill="hold" grpId="1" nodeType="withEffect">
                                  <p:stCondLst>
                                    <p:cond delay="0"/>
                                  </p:stCondLst>
                                  <p:childTnLst>
                                    <p:set>
                                      <p:cBhvr>
                                        <p:cTn id="3669" dur="1" fill="hold">
                                          <p:stCondLst>
                                            <p:cond delay="0"/>
                                          </p:stCondLst>
                                        </p:cTn>
                                        <p:tgtEl>
                                          <p:spTgt spid="506"/>
                                        </p:tgtEl>
                                        <p:attrNameLst>
                                          <p:attrName>style.visibility</p:attrName>
                                        </p:attrNameLst>
                                      </p:cBhvr>
                                      <p:to>
                                        <p:strVal val="hidden"/>
                                      </p:to>
                                    </p:set>
                                  </p:childTnLst>
                                </p:cTn>
                              </p:par>
                              <p:par>
                                <p:cTn id="3670" presetID="10" presetClass="entr" presetSubtype="0" fill="hold" grpId="7" nodeType="withEffect">
                                  <p:stCondLst>
                                    <p:cond delay="0"/>
                                  </p:stCondLst>
                                  <p:childTnLst>
                                    <p:set>
                                      <p:cBhvr>
                                        <p:cTn id="3671" dur="1" fill="hold">
                                          <p:stCondLst>
                                            <p:cond delay="0"/>
                                          </p:stCondLst>
                                        </p:cTn>
                                        <p:tgtEl>
                                          <p:spTgt spid="511"/>
                                        </p:tgtEl>
                                        <p:attrNameLst>
                                          <p:attrName>style.visibility</p:attrName>
                                        </p:attrNameLst>
                                      </p:cBhvr>
                                      <p:to>
                                        <p:strVal val="visible"/>
                                      </p:to>
                                    </p:set>
                                    <p:animEffect transition="in" filter="fade">
                                      <p:cBhvr>
                                        <p:cTn id="3672" dur="500"/>
                                        <p:tgtEl>
                                          <p:spTgt spid="511"/>
                                        </p:tgtEl>
                                      </p:cBhvr>
                                    </p:animEffect>
                                  </p:childTnLst>
                                </p:cTn>
                              </p:par>
                            </p:childTnLst>
                          </p:cTn>
                        </p:par>
                      </p:childTnLst>
                    </p:cTn>
                  </p:par>
                </p:childTnLst>
              </p:cTn>
              <p:nextCondLst>
                <p:cond evt="onClick" delay="0">
                  <p:tgtEl>
                    <p:spTgt spid="495"/>
                  </p:tgtEl>
                </p:cond>
              </p:nextCondLst>
            </p:seq>
            <p:seq concurrent="1" nextAc="seek">
              <p:cTn id="3673" restart="whenNotActive" fill="hold" evtFilter="cancelBubble" nodeType="interactiveSeq">
                <p:stCondLst>
                  <p:cond evt="onClick" delay="0">
                    <p:tgtEl>
                      <p:spTgt spid="496"/>
                    </p:tgtEl>
                  </p:cond>
                </p:stCondLst>
                <p:endSync evt="end" delay="0">
                  <p:rtn val="all"/>
                </p:endSync>
                <p:childTnLst>
                  <p:par>
                    <p:cTn id="3674" fill="hold">
                      <p:stCondLst>
                        <p:cond delay="0"/>
                      </p:stCondLst>
                      <p:childTnLst>
                        <p:par>
                          <p:cTn id="3675" fill="hold">
                            <p:stCondLst>
                              <p:cond delay="0"/>
                            </p:stCondLst>
                            <p:childTnLst>
                              <p:par>
                                <p:cTn id="3676" presetID="1" presetClass="exit" presetSubtype="0" fill="hold" grpId="1" nodeType="clickEffect">
                                  <p:stCondLst>
                                    <p:cond delay="0"/>
                                  </p:stCondLst>
                                  <p:childTnLst>
                                    <p:set>
                                      <p:cBhvr>
                                        <p:cTn id="3677" dur="1" fill="hold">
                                          <p:stCondLst>
                                            <p:cond delay="0"/>
                                          </p:stCondLst>
                                        </p:cTn>
                                        <p:tgtEl>
                                          <p:spTgt spid="496"/>
                                        </p:tgtEl>
                                        <p:attrNameLst>
                                          <p:attrName>style.visibility</p:attrName>
                                        </p:attrNameLst>
                                      </p:cBhvr>
                                      <p:to>
                                        <p:strVal val="hidden"/>
                                      </p:to>
                                    </p:set>
                                  </p:childTnLst>
                                </p:cTn>
                              </p:par>
                              <p:par>
                                <p:cTn id="3678" presetID="1" presetClass="exit" presetSubtype="0" fill="hold" grpId="4" nodeType="withEffect">
                                  <p:stCondLst>
                                    <p:cond delay="0"/>
                                  </p:stCondLst>
                                  <p:childTnLst>
                                    <p:set>
                                      <p:cBhvr>
                                        <p:cTn id="3679" dur="1" fill="hold">
                                          <p:stCondLst>
                                            <p:cond delay="0"/>
                                          </p:stCondLst>
                                        </p:cTn>
                                        <p:tgtEl>
                                          <p:spTgt spid="504"/>
                                        </p:tgtEl>
                                        <p:attrNameLst>
                                          <p:attrName>style.visibility</p:attrName>
                                        </p:attrNameLst>
                                      </p:cBhvr>
                                      <p:to>
                                        <p:strVal val="hidden"/>
                                      </p:to>
                                    </p:set>
                                  </p:childTnLst>
                                </p:cTn>
                              </p:par>
                              <p:par>
                                <p:cTn id="3680" presetID="10" presetClass="entr" presetSubtype="0" fill="hold" grpId="10" nodeType="withEffect">
                                  <p:stCondLst>
                                    <p:cond delay="0"/>
                                  </p:stCondLst>
                                  <p:childTnLst>
                                    <p:set>
                                      <p:cBhvr>
                                        <p:cTn id="3681" dur="1" fill="hold">
                                          <p:stCondLst>
                                            <p:cond delay="0"/>
                                          </p:stCondLst>
                                        </p:cTn>
                                        <p:tgtEl>
                                          <p:spTgt spid="511"/>
                                        </p:tgtEl>
                                        <p:attrNameLst>
                                          <p:attrName>style.visibility</p:attrName>
                                        </p:attrNameLst>
                                      </p:cBhvr>
                                      <p:to>
                                        <p:strVal val="visible"/>
                                      </p:to>
                                    </p:set>
                                    <p:animEffect transition="in" filter="fade">
                                      <p:cBhvr>
                                        <p:cTn id="3682" dur="500"/>
                                        <p:tgtEl>
                                          <p:spTgt spid="511"/>
                                        </p:tgtEl>
                                      </p:cBhvr>
                                    </p:animEffect>
                                  </p:childTnLst>
                                </p:cTn>
                              </p:par>
                            </p:childTnLst>
                          </p:cTn>
                        </p:par>
                      </p:childTnLst>
                    </p:cTn>
                  </p:par>
                </p:childTnLst>
              </p:cTn>
              <p:nextCondLst>
                <p:cond evt="onClick" delay="0">
                  <p:tgtEl>
                    <p:spTgt spid="496"/>
                  </p:tgtEl>
                </p:cond>
              </p:nextCondLst>
            </p:seq>
            <p:seq concurrent="1" nextAc="seek">
              <p:cTn id="3683" restart="whenNotActive" fill="hold" evtFilter="cancelBubble" nodeType="interactiveSeq">
                <p:stCondLst>
                  <p:cond evt="onClick" delay="0">
                    <p:tgtEl>
                      <p:spTgt spid="497"/>
                    </p:tgtEl>
                  </p:cond>
                </p:stCondLst>
                <p:endSync evt="end" delay="0">
                  <p:rtn val="all"/>
                </p:endSync>
                <p:childTnLst>
                  <p:par>
                    <p:cTn id="3684" fill="hold">
                      <p:stCondLst>
                        <p:cond delay="0"/>
                      </p:stCondLst>
                      <p:childTnLst>
                        <p:par>
                          <p:cTn id="3685" fill="hold">
                            <p:stCondLst>
                              <p:cond delay="0"/>
                            </p:stCondLst>
                            <p:childTnLst>
                              <p:par>
                                <p:cTn id="3686" presetID="1" presetClass="exit" presetSubtype="0" fill="hold" grpId="0" nodeType="clickEffect">
                                  <p:stCondLst>
                                    <p:cond delay="0"/>
                                  </p:stCondLst>
                                  <p:childTnLst>
                                    <p:set>
                                      <p:cBhvr>
                                        <p:cTn id="3687" dur="1" fill="hold">
                                          <p:stCondLst>
                                            <p:cond delay="0"/>
                                          </p:stCondLst>
                                        </p:cTn>
                                        <p:tgtEl>
                                          <p:spTgt spid="497"/>
                                        </p:tgtEl>
                                        <p:attrNameLst>
                                          <p:attrName>style.visibility</p:attrName>
                                        </p:attrNameLst>
                                      </p:cBhvr>
                                      <p:to>
                                        <p:strVal val="hidden"/>
                                      </p:to>
                                    </p:set>
                                  </p:childTnLst>
                                </p:cTn>
                              </p:par>
                              <p:par>
                                <p:cTn id="3688" presetID="1" presetClass="exit" presetSubtype="0" fill="hold" grpId="5" nodeType="withEffect">
                                  <p:stCondLst>
                                    <p:cond delay="0"/>
                                  </p:stCondLst>
                                  <p:childTnLst>
                                    <p:set>
                                      <p:cBhvr>
                                        <p:cTn id="3689" dur="1" fill="hold">
                                          <p:stCondLst>
                                            <p:cond delay="0"/>
                                          </p:stCondLst>
                                        </p:cTn>
                                        <p:tgtEl>
                                          <p:spTgt spid="504"/>
                                        </p:tgtEl>
                                        <p:attrNameLst>
                                          <p:attrName>style.visibility</p:attrName>
                                        </p:attrNameLst>
                                      </p:cBhvr>
                                      <p:to>
                                        <p:strVal val="hidden"/>
                                      </p:to>
                                    </p:set>
                                  </p:childTnLst>
                                </p:cTn>
                              </p:par>
                              <p:par>
                                <p:cTn id="3690" presetID="10" presetClass="entr" presetSubtype="0" fill="hold" grpId="9" nodeType="withEffect">
                                  <p:stCondLst>
                                    <p:cond delay="0"/>
                                  </p:stCondLst>
                                  <p:childTnLst>
                                    <p:set>
                                      <p:cBhvr>
                                        <p:cTn id="3691" dur="1" fill="hold">
                                          <p:stCondLst>
                                            <p:cond delay="0"/>
                                          </p:stCondLst>
                                        </p:cTn>
                                        <p:tgtEl>
                                          <p:spTgt spid="511"/>
                                        </p:tgtEl>
                                        <p:attrNameLst>
                                          <p:attrName>style.visibility</p:attrName>
                                        </p:attrNameLst>
                                      </p:cBhvr>
                                      <p:to>
                                        <p:strVal val="visible"/>
                                      </p:to>
                                    </p:set>
                                    <p:animEffect transition="in" filter="fade">
                                      <p:cBhvr>
                                        <p:cTn id="3692" dur="500"/>
                                        <p:tgtEl>
                                          <p:spTgt spid="511"/>
                                        </p:tgtEl>
                                      </p:cBhvr>
                                    </p:animEffect>
                                  </p:childTnLst>
                                </p:cTn>
                              </p:par>
                            </p:childTnLst>
                          </p:cTn>
                        </p:par>
                      </p:childTnLst>
                    </p:cTn>
                  </p:par>
                </p:childTnLst>
              </p:cTn>
              <p:nextCondLst>
                <p:cond evt="onClick" delay="0">
                  <p:tgtEl>
                    <p:spTgt spid="497"/>
                  </p:tgtEl>
                </p:cond>
              </p:nextCondLst>
            </p:seq>
            <p:seq concurrent="1" nextAc="seek">
              <p:cTn id="3693" restart="whenNotActive" fill="hold" evtFilter="cancelBubble" nodeType="interactiveSeq">
                <p:stCondLst>
                  <p:cond evt="onClick" delay="0">
                    <p:tgtEl>
                      <p:spTgt spid="498"/>
                    </p:tgtEl>
                  </p:cond>
                </p:stCondLst>
                <p:endSync evt="end" delay="0">
                  <p:rtn val="all"/>
                </p:endSync>
                <p:childTnLst>
                  <p:par>
                    <p:cTn id="3694" fill="hold">
                      <p:stCondLst>
                        <p:cond delay="0"/>
                      </p:stCondLst>
                      <p:childTnLst>
                        <p:par>
                          <p:cTn id="3695" fill="hold">
                            <p:stCondLst>
                              <p:cond delay="0"/>
                            </p:stCondLst>
                            <p:childTnLst>
                              <p:par>
                                <p:cTn id="3696" presetID="1" presetClass="exit" presetSubtype="0" fill="hold" grpId="1" nodeType="clickEffect">
                                  <p:stCondLst>
                                    <p:cond delay="0"/>
                                  </p:stCondLst>
                                  <p:childTnLst>
                                    <p:set>
                                      <p:cBhvr>
                                        <p:cTn id="3697" dur="1" fill="hold">
                                          <p:stCondLst>
                                            <p:cond delay="0"/>
                                          </p:stCondLst>
                                        </p:cTn>
                                        <p:tgtEl>
                                          <p:spTgt spid="498"/>
                                        </p:tgtEl>
                                        <p:attrNameLst>
                                          <p:attrName>style.visibility</p:attrName>
                                        </p:attrNameLst>
                                      </p:cBhvr>
                                      <p:to>
                                        <p:strVal val="hidden"/>
                                      </p:to>
                                    </p:set>
                                  </p:childTnLst>
                                </p:cTn>
                              </p:par>
                              <p:par>
                                <p:cTn id="3698" presetID="10" presetClass="entr" presetSubtype="0" fill="hold" grpId="11" nodeType="withEffect">
                                  <p:stCondLst>
                                    <p:cond delay="0"/>
                                  </p:stCondLst>
                                  <p:childTnLst>
                                    <p:set>
                                      <p:cBhvr>
                                        <p:cTn id="3699" dur="1" fill="hold">
                                          <p:stCondLst>
                                            <p:cond delay="0"/>
                                          </p:stCondLst>
                                        </p:cTn>
                                        <p:tgtEl>
                                          <p:spTgt spid="511"/>
                                        </p:tgtEl>
                                        <p:attrNameLst>
                                          <p:attrName>style.visibility</p:attrName>
                                        </p:attrNameLst>
                                      </p:cBhvr>
                                      <p:to>
                                        <p:strVal val="visible"/>
                                      </p:to>
                                    </p:set>
                                    <p:animEffect transition="in" filter="fade">
                                      <p:cBhvr>
                                        <p:cTn id="3700" dur="500"/>
                                        <p:tgtEl>
                                          <p:spTgt spid="511"/>
                                        </p:tgtEl>
                                      </p:cBhvr>
                                    </p:animEffect>
                                  </p:childTnLst>
                                </p:cTn>
                              </p:par>
                            </p:childTnLst>
                          </p:cTn>
                        </p:par>
                      </p:childTnLst>
                    </p:cTn>
                  </p:par>
                </p:childTnLst>
              </p:cTn>
              <p:nextCondLst>
                <p:cond evt="onClick" delay="0">
                  <p:tgtEl>
                    <p:spTgt spid="498"/>
                  </p:tgtEl>
                </p:cond>
              </p:nextCondLst>
            </p:seq>
            <p:seq concurrent="1" nextAc="seek">
              <p:cTn id="3701" restart="whenNotActive" fill="hold" evtFilter="cancelBubble" nodeType="interactiveSeq">
                <p:stCondLst>
                  <p:cond evt="onClick" delay="0">
                    <p:tgtEl>
                      <p:spTgt spid="499"/>
                    </p:tgtEl>
                  </p:cond>
                </p:stCondLst>
                <p:endSync evt="end" delay="0">
                  <p:rtn val="all"/>
                </p:endSync>
                <p:childTnLst>
                  <p:par>
                    <p:cTn id="3702" fill="hold">
                      <p:stCondLst>
                        <p:cond delay="0"/>
                      </p:stCondLst>
                      <p:childTnLst>
                        <p:par>
                          <p:cTn id="3703" fill="hold">
                            <p:stCondLst>
                              <p:cond delay="0"/>
                            </p:stCondLst>
                            <p:childTnLst>
                              <p:par>
                                <p:cTn id="3704" presetID="1" presetClass="exit" presetSubtype="0" fill="hold" grpId="1" nodeType="clickEffect">
                                  <p:stCondLst>
                                    <p:cond delay="0"/>
                                  </p:stCondLst>
                                  <p:childTnLst>
                                    <p:set>
                                      <p:cBhvr>
                                        <p:cTn id="3705" dur="1" fill="hold">
                                          <p:stCondLst>
                                            <p:cond delay="0"/>
                                          </p:stCondLst>
                                        </p:cTn>
                                        <p:tgtEl>
                                          <p:spTgt spid="499"/>
                                        </p:tgtEl>
                                        <p:attrNameLst>
                                          <p:attrName>style.visibility</p:attrName>
                                        </p:attrNameLst>
                                      </p:cBhvr>
                                      <p:to>
                                        <p:strVal val="hidden"/>
                                      </p:to>
                                    </p:set>
                                  </p:childTnLst>
                                </p:cTn>
                              </p:par>
                              <p:par>
                                <p:cTn id="3706" presetID="10" presetClass="entr" presetSubtype="0" fill="hold" grpId="8" nodeType="withEffect">
                                  <p:stCondLst>
                                    <p:cond delay="0"/>
                                  </p:stCondLst>
                                  <p:childTnLst>
                                    <p:set>
                                      <p:cBhvr>
                                        <p:cTn id="3707" dur="1" fill="hold">
                                          <p:stCondLst>
                                            <p:cond delay="0"/>
                                          </p:stCondLst>
                                        </p:cTn>
                                        <p:tgtEl>
                                          <p:spTgt spid="511"/>
                                        </p:tgtEl>
                                        <p:attrNameLst>
                                          <p:attrName>style.visibility</p:attrName>
                                        </p:attrNameLst>
                                      </p:cBhvr>
                                      <p:to>
                                        <p:strVal val="visible"/>
                                      </p:to>
                                    </p:set>
                                    <p:animEffect transition="in" filter="fade">
                                      <p:cBhvr>
                                        <p:cTn id="3708" dur="500"/>
                                        <p:tgtEl>
                                          <p:spTgt spid="511"/>
                                        </p:tgtEl>
                                      </p:cBhvr>
                                    </p:animEffect>
                                  </p:childTnLst>
                                </p:cTn>
                              </p:par>
                            </p:childTnLst>
                          </p:cTn>
                        </p:par>
                      </p:childTnLst>
                    </p:cTn>
                  </p:par>
                </p:childTnLst>
              </p:cTn>
              <p:nextCondLst>
                <p:cond evt="onClick" delay="0">
                  <p:tgtEl>
                    <p:spTgt spid="499"/>
                  </p:tgtEl>
                </p:cond>
              </p:nextCondLst>
            </p:seq>
            <p:seq concurrent="1" nextAc="seek">
              <p:cTn id="3709" restart="whenNotActive" fill="hold" evtFilter="cancelBubble" nodeType="interactiveSeq">
                <p:stCondLst>
                  <p:cond evt="onClick" delay="0">
                    <p:tgtEl>
                      <p:spTgt spid="513"/>
                    </p:tgtEl>
                  </p:cond>
                </p:stCondLst>
                <p:endSync evt="end" delay="0">
                  <p:rtn val="all"/>
                </p:endSync>
                <p:childTnLst>
                  <p:par>
                    <p:cTn id="3710" fill="hold">
                      <p:stCondLst>
                        <p:cond delay="0"/>
                      </p:stCondLst>
                      <p:childTnLst>
                        <p:par>
                          <p:cTn id="3711" fill="hold">
                            <p:stCondLst>
                              <p:cond delay="0"/>
                            </p:stCondLst>
                            <p:childTnLst>
                              <p:par>
                                <p:cTn id="3712" presetID="1" presetClass="entr" presetSubtype="0" fill="hold" grpId="0" nodeType="clickEffect">
                                  <p:stCondLst>
                                    <p:cond delay="0"/>
                                  </p:stCondLst>
                                  <p:childTnLst>
                                    <p:set>
                                      <p:cBhvr>
                                        <p:cTn id="3713" dur="1" fill="hold">
                                          <p:stCondLst>
                                            <p:cond delay="0"/>
                                          </p:stCondLst>
                                        </p:cTn>
                                        <p:tgtEl>
                                          <p:spTgt spid="519"/>
                                        </p:tgtEl>
                                        <p:attrNameLst>
                                          <p:attrName>style.visibility</p:attrName>
                                        </p:attrNameLst>
                                      </p:cBhvr>
                                      <p:to>
                                        <p:strVal val="visible"/>
                                      </p:to>
                                    </p:set>
                                  </p:childTnLst>
                                </p:cTn>
                              </p:par>
                              <p:par>
                                <p:cTn id="3714" presetID="1" presetClass="entr" presetSubtype="0" fill="hold" grpId="2" nodeType="withEffect">
                                  <p:stCondLst>
                                    <p:cond delay="0"/>
                                  </p:stCondLst>
                                  <p:childTnLst>
                                    <p:set>
                                      <p:cBhvr>
                                        <p:cTn id="3715" dur="1" fill="hold">
                                          <p:stCondLst>
                                            <p:cond delay="0"/>
                                          </p:stCondLst>
                                        </p:cTn>
                                        <p:tgtEl>
                                          <p:spTgt spid="503"/>
                                        </p:tgtEl>
                                        <p:attrNameLst>
                                          <p:attrName>style.visibility</p:attrName>
                                        </p:attrNameLst>
                                      </p:cBhvr>
                                      <p:to>
                                        <p:strVal val="visible"/>
                                      </p:to>
                                    </p:set>
                                  </p:childTnLst>
                                </p:cTn>
                              </p:par>
                              <p:par>
                                <p:cTn id="3716" presetID="10" presetClass="exit" presetSubtype="0" fill="hold" grpId="0" nodeType="withEffect">
                                  <p:stCondLst>
                                    <p:cond delay="0"/>
                                  </p:stCondLst>
                                  <p:childTnLst>
                                    <p:animEffect transition="out" filter="fade">
                                      <p:cBhvr>
                                        <p:cTn id="3717" dur="500"/>
                                        <p:tgtEl>
                                          <p:spTgt spid="512"/>
                                        </p:tgtEl>
                                      </p:cBhvr>
                                    </p:animEffect>
                                    <p:set>
                                      <p:cBhvr>
                                        <p:cTn id="3718"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3"/>
                  </p:tgtEl>
                </p:cond>
              </p:nextCondLst>
            </p:seq>
            <p:seq concurrent="1" nextAc="seek">
              <p:cTn id="3719" restart="whenNotActive" fill="hold" evtFilter="cancelBubble" nodeType="interactiveSeq">
                <p:stCondLst>
                  <p:cond evt="onClick" delay="0">
                    <p:tgtEl>
                      <p:spTgt spid="514"/>
                    </p:tgtEl>
                  </p:cond>
                </p:stCondLst>
                <p:endSync evt="end" delay="0">
                  <p:rtn val="all"/>
                </p:endSync>
                <p:childTnLst>
                  <p:par>
                    <p:cTn id="3720" fill="hold">
                      <p:stCondLst>
                        <p:cond delay="0"/>
                      </p:stCondLst>
                      <p:childTnLst>
                        <p:par>
                          <p:cTn id="3721" fill="hold">
                            <p:stCondLst>
                              <p:cond delay="0"/>
                            </p:stCondLst>
                            <p:childTnLst>
                              <p:par>
                                <p:cTn id="3722" presetID="1" presetClass="entr" presetSubtype="0" fill="hold" grpId="0" nodeType="clickEffect">
                                  <p:stCondLst>
                                    <p:cond delay="0"/>
                                  </p:stCondLst>
                                  <p:childTnLst>
                                    <p:set>
                                      <p:cBhvr>
                                        <p:cTn id="3723" dur="1" fill="hold">
                                          <p:stCondLst>
                                            <p:cond delay="0"/>
                                          </p:stCondLst>
                                        </p:cTn>
                                        <p:tgtEl>
                                          <p:spTgt spid="520"/>
                                        </p:tgtEl>
                                        <p:attrNameLst>
                                          <p:attrName>style.visibility</p:attrName>
                                        </p:attrNameLst>
                                      </p:cBhvr>
                                      <p:to>
                                        <p:strVal val="visible"/>
                                      </p:to>
                                    </p:set>
                                  </p:childTnLst>
                                </p:cTn>
                              </p:par>
                              <p:par>
                                <p:cTn id="3724" presetID="1" presetClass="entr" presetSubtype="0" fill="hold" grpId="0" nodeType="withEffect">
                                  <p:stCondLst>
                                    <p:cond delay="0"/>
                                  </p:stCondLst>
                                  <p:childTnLst>
                                    <p:set>
                                      <p:cBhvr>
                                        <p:cTn id="3725" dur="1" fill="hold">
                                          <p:stCondLst>
                                            <p:cond delay="0"/>
                                          </p:stCondLst>
                                        </p:cTn>
                                        <p:tgtEl>
                                          <p:spTgt spid="503"/>
                                        </p:tgtEl>
                                        <p:attrNameLst>
                                          <p:attrName>style.visibility</p:attrName>
                                        </p:attrNameLst>
                                      </p:cBhvr>
                                      <p:to>
                                        <p:strVal val="visible"/>
                                      </p:to>
                                    </p:set>
                                  </p:childTnLst>
                                </p:cTn>
                              </p:par>
                              <p:par>
                                <p:cTn id="3726" presetID="10" presetClass="exit" presetSubtype="0" fill="hold" grpId="1" nodeType="withEffect">
                                  <p:stCondLst>
                                    <p:cond delay="0"/>
                                  </p:stCondLst>
                                  <p:childTnLst>
                                    <p:animEffect transition="out" filter="fade">
                                      <p:cBhvr>
                                        <p:cTn id="3727" dur="500"/>
                                        <p:tgtEl>
                                          <p:spTgt spid="512"/>
                                        </p:tgtEl>
                                      </p:cBhvr>
                                    </p:animEffect>
                                    <p:set>
                                      <p:cBhvr>
                                        <p:cTn id="3728"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4"/>
                  </p:tgtEl>
                </p:cond>
              </p:nextCondLst>
            </p:seq>
            <p:seq concurrent="1" nextAc="seek">
              <p:cTn id="3729" restart="whenNotActive" fill="hold" evtFilter="cancelBubble" nodeType="interactiveSeq">
                <p:stCondLst>
                  <p:cond evt="onClick" delay="0">
                    <p:tgtEl>
                      <p:spTgt spid="515"/>
                    </p:tgtEl>
                  </p:cond>
                </p:stCondLst>
                <p:endSync evt="end" delay="0">
                  <p:rtn val="all"/>
                </p:endSync>
                <p:childTnLst>
                  <p:par>
                    <p:cTn id="3730" fill="hold">
                      <p:stCondLst>
                        <p:cond delay="0"/>
                      </p:stCondLst>
                      <p:childTnLst>
                        <p:par>
                          <p:cTn id="3731" fill="hold">
                            <p:stCondLst>
                              <p:cond delay="0"/>
                            </p:stCondLst>
                            <p:childTnLst>
                              <p:par>
                                <p:cTn id="3732" presetID="1" presetClass="entr" presetSubtype="0" fill="hold" grpId="0" nodeType="clickEffect">
                                  <p:stCondLst>
                                    <p:cond delay="0"/>
                                  </p:stCondLst>
                                  <p:childTnLst>
                                    <p:set>
                                      <p:cBhvr>
                                        <p:cTn id="3733" dur="1" fill="hold">
                                          <p:stCondLst>
                                            <p:cond delay="0"/>
                                          </p:stCondLst>
                                        </p:cTn>
                                        <p:tgtEl>
                                          <p:spTgt spid="521"/>
                                        </p:tgtEl>
                                        <p:attrNameLst>
                                          <p:attrName>style.visibility</p:attrName>
                                        </p:attrNameLst>
                                      </p:cBhvr>
                                      <p:to>
                                        <p:strVal val="visible"/>
                                      </p:to>
                                    </p:set>
                                  </p:childTnLst>
                                </p:cTn>
                              </p:par>
                              <p:par>
                                <p:cTn id="3734" presetID="1" presetClass="entr" presetSubtype="0" fill="hold" grpId="0" nodeType="withEffect">
                                  <p:stCondLst>
                                    <p:cond delay="0"/>
                                  </p:stCondLst>
                                  <p:childTnLst>
                                    <p:set>
                                      <p:cBhvr>
                                        <p:cTn id="3735" dur="1" fill="hold">
                                          <p:stCondLst>
                                            <p:cond delay="0"/>
                                          </p:stCondLst>
                                        </p:cTn>
                                        <p:tgtEl>
                                          <p:spTgt spid="505"/>
                                        </p:tgtEl>
                                        <p:attrNameLst>
                                          <p:attrName>style.visibility</p:attrName>
                                        </p:attrNameLst>
                                      </p:cBhvr>
                                      <p:to>
                                        <p:strVal val="visible"/>
                                      </p:to>
                                    </p:set>
                                  </p:childTnLst>
                                </p:cTn>
                              </p:par>
                              <p:par>
                                <p:cTn id="3736" presetID="10" presetClass="exit" presetSubtype="0" fill="hold" grpId="2" nodeType="withEffect">
                                  <p:stCondLst>
                                    <p:cond delay="0"/>
                                  </p:stCondLst>
                                  <p:childTnLst>
                                    <p:animEffect transition="out" filter="fade">
                                      <p:cBhvr>
                                        <p:cTn id="3737" dur="500"/>
                                        <p:tgtEl>
                                          <p:spTgt spid="512"/>
                                        </p:tgtEl>
                                      </p:cBhvr>
                                    </p:animEffect>
                                    <p:set>
                                      <p:cBhvr>
                                        <p:cTn id="3738"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5"/>
                  </p:tgtEl>
                </p:cond>
              </p:nextCondLst>
            </p:seq>
            <p:seq concurrent="1" nextAc="seek">
              <p:cTn id="3739" restart="whenNotActive" fill="hold" evtFilter="cancelBubble" nodeType="interactiveSeq">
                <p:stCondLst>
                  <p:cond evt="onClick" delay="0">
                    <p:tgtEl>
                      <p:spTgt spid="517"/>
                    </p:tgtEl>
                  </p:cond>
                </p:stCondLst>
                <p:endSync evt="end" delay="0">
                  <p:rtn val="all"/>
                </p:endSync>
                <p:childTnLst>
                  <p:par>
                    <p:cTn id="3740" fill="hold">
                      <p:stCondLst>
                        <p:cond delay="0"/>
                      </p:stCondLst>
                      <p:childTnLst>
                        <p:par>
                          <p:cTn id="3741" fill="hold">
                            <p:stCondLst>
                              <p:cond delay="0"/>
                            </p:stCondLst>
                            <p:childTnLst>
                              <p:par>
                                <p:cTn id="3742" presetID="1" presetClass="entr" presetSubtype="0" fill="hold" grpId="0" nodeType="clickEffect">
                                  <p:stCondLst>
                                    <p:cond delay="0"/>
                                  </p:stCondLst>
                                  <p:childTnLst>
                                    <p:set>
                                      <p:cBhvr>
                                        <p:cTn id="3743" dur="1" fill="hold">
                                          <p:stCondLst>
                                            <p:cond delay="0"/>
                                          </p:stCondLst>
                                        </p:cTn>
                                        <p:tgtEl>
                                          <p:spTgt spid="523"/>
                                        </p:tgtEl>
                                        <p:attrNameLst>
                                          <p:attrName>style.visibility</p:attrName>
                                        </p:attrNameLst>
                                      </p:cBhvr>
                                      <p:to>
                                        <p:strVal val="visible"/>
                                      </p:to>
                                    </p:set>
                                  </p:childTnLst>
                                </p:cTn>
                              </p:par>
                              <p:par>
                                <p:cTn id="3744" presetID="10" presetClass="exit" presetSubtype="0" fill="hold" grpId="9" nodeType="withEffect">
                                  <p:stCondLst>
                                    <p:cond delay="0"/>
                                  </p:stCondLst>
                                  <p:childTnLst>
                                    <p:animEffect transition="out" filter="fade">
                                      <p:cBhvr>
                                        <p:cTn id="3745" dur="500"/>
                                        <p:tgtEl>
                                          <p:spTgt spid="512"/>
                                        </p:tgtEl>
                                      </p:cBhvr>
                                    </p:animEffect>
                                    <p:set>
                                      <p:cBhvr>
                                        <p:cTn id="3746"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7"/>
                  </p:tgtEl>
                </p:cond>
              </p:nextCondLst>
            </p:seq>
            <p:seq concurrent="1" nextAc="seek">
              <p:cTn id="3747" restart="whenNotActive" fill="hold" evtFilter="cancelBubble" nodeType="interactiveSeq">
                <p:stCondLst>
                  <p:cond evt="onClick" delay="0">
                    <p:tgtEl>
                      <p:spTgt spid="518"/>
                    </p:tgtEl>
                  </p:cond>
                </p:stCondLst>
                <p:endSync evt="end" delay="0">
                  <p:rtn val="all"/>
                </p:endSync>
                <p:childTnLst>
                  <p:par>
                    <p:cTn id="3748" fill="hold">
                      <p:stCondLst>
                        <p:cond delay="0"/>
                      </p:stCondLst>
                      <p:childTnLst>
                        <p:par>
                          <p:cTn id="3749" fill="hold">
                            <p:stCondLst>
                              <p:cond delay="0"/>
                            </p:stCondLst>
                            <p:childTnLst>
                              <p:par>
                                <p:cTn id="3750" presetID="1" presetClass="entr" presetSubtype="0" fill="hold" grpId="0" nodeType="clickEffect">
                                  <p:stCondLst>
                                    <p:cond delay="0"/>
                                  </p:stCondLst>
                                  <p:childTnLst>
                                    <p:set>
                                      <p:cBhvr>
                                        <p:cTn id="3751" dur="1" fill="hold">
                                          <p:stCondLst>
                                            <p:cond delay="0"/>
                                          </p:stCondLst>
                                        </p:cTn>
                                        <p:tgtEl>
                                          <p:spTgt spid="524"/>
                                        </p:tgtEl>
                                        <p:attrNameLst>
                                          <p:attrName>style.visibility</p:attrName>
                                        </p:attrNameLst>
                                      </p:cBhvr>
                                      <p:to>
                                        <p:strVal val="visible"/>
                                      </p:to>
                                    </p:set>
                                  </p:childTnLst>
                                </p:cTn>
                              </p:par>
                              <p:par>
                                <p:cTn id="3752" presetID="1" presetClass="entr" presetSubtype="0" fill="hold" grpId="1" nodeType="withEffect">
                                  <p:stCondLst>
                                    <p:cond delay="0"/>
                                  </p:stCondLst>
                                  <p:childTnLst>
                                    <p:set>
                                      <p:cBhvr>
                                        <p:cTn id="3753" dur="1" fill="hold">
                                          <p:stCondLst>
                                            <p:cond delay="0"/>
                                          </p:stCondLst>
                                        </p:cTn>
                                        <p:tgtEl>
                                          <p:spTgt spid="503"/>
                                        </p:tgtEl>
                                        <p:attrNameLst>
                                          <p:attrName>style.visibility</p:attrName>
                                        </p:attrNameLst>
                                      </p:cBhvr>
                                      <p:to>
                                        <p:strVal val="visible"/>
                                      </p:to>
                                    </p:set>
                                  </p:childTnLst>
                                </p:cTn>
                              </p:par>
                              <p:par>
                                <p:cTn id="3754" presetID="10" presetClass="exit" presetSubtype="0" fill="hold" grpId="10" nodeType="withEffect">
                                  <p:stCondLst>
                                    <p:cond delay="0"/>
                                  </p:stCondLst>
                                  <p:childTnLst>
                                    <p:animEffect transition="out" filter="fade">
                                      <p:cBhvr>
                                        <p:cTn id="3755" dur="500"/>
                                        <p:tgtEl>
                                          <p:spTgt spid="512"/>
                                        </p:tgtEl>
                                      </p:cBhvr>
                                    </p:animEffect>
                                    <p:set>
                                      <p:cBhvr>
                                        <p:cTn id="3756"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8"/>
                  </p:tgtEl>
                </p:cond>
              </p:nextCondLst>
            </p:seq>
            <p:seq concurrent="1" nextAc="seek">
              <p:cTn id="3757" restart="whenNotActive" fill="hold" evtFilter="cancelBubble" nodeType="interactiveSeq">
                <p:stCondLst>
                  <p:cond evt="onClick" delay="0">
                    <p:tgtEl>
                      <p:spTgt spid="516"/>
                    </p:tgtEl>
                  </p:cond>
                </p:stCondLst>
                <p:endSync evt="end" delay="0">
                  <p:rtn val="all"/>
                </p:endSync>
                <p:childTnLst>
                  <p:par>
                    <p:cTn id="3758" fill="hold">
                      <p:stCondLst>
                        <p:cond delay="0"/>
                      </p:stCondLst>
                      <p:childTnLst>
                        <p:par>
                          <p:cTn id="3759" fill="hold">
                            <p:stCondLst>
                              <p:cond delay="0"/>
                            </p:stCondLst>
                            <p:childTnLst>
                              <p:par>
                                <p:cTn id="3760" presetID="1" presetClass="entr" presetSubtype="0" fill="hold" grpId="0" nodeType="clickEffect">
                                  <p:stCondLst>
                                    <p:cond delay="0"/>
                                  </p:stCondLst>
                                  <p:childTnLst>
                                    <p:set>
                                      <p:cBhvr>
                                        <p:cTn id="3761" dur="1" fill="hold">
                                          <p:stCondLst>
                                            <p:cond delay="0"/>
                                          </p:stCondLst>
                                        </p:cTn>
                                        <p:tgtEl>
                                          <p:spTgt spid="522"/>
                                        </p:tgtEl>
                                        <p:attrNameLst>
                                          <p:attrName>style.visibility</p:attrName>
                                        </p:attrNameLst>
                                      </p:cBhvr>
                                      <p:to>
                                        <p:strVal val="visible"/>
                                      </p:to>
                                    </p:set>
                                  </p:childTnLst>
                                </p:cTn>
                              </p:par>
                              <p:par>
                                <p:cTn id="3762" presetID="10" presetClass="exit" presetSubtype="0" fill="hold" grpId="11" nodeType="withEffect">
                                  <p:stCondLst>
                                    <p:cond delay="0"/>
                                  </p:stCondLst>
                                  <p:childTnLst>
                                    <p:animEffect transition="out" filter="fade">
                                      <p:cBhvr>
                                        <p:cTn id="3763" dur="500"/>
                                        <p:tgtEl>
                                          <p:spTgt spid="512"/>
                                        </p:tgtEl>
                                      </p:cBhvr>
                                    </p:animEffect>
                                    <p:set>
                                      <p:cBhvr>
                                        <p:cTn id="3764" dur="1" fill="hold">
                                          <p:stCondLst>
                                            <p:cond delay="499"/>
                                          </p:stCondLst>
                                        </p:cTn>
                                        <p:tgtEl>
                                          <p:spTgt spid="512"/>
                                        </p:tgtEl>
                                        <p:attrNameLst>
                                          <p:attrName>style.visibility</p:attrName>
                                        </p:attrNameLst>
                                      </p:cBhvr>
                                      <p:to>
                                        <p:strVal val="hidden"/>
                                      </p:to>
                                    </p:set>
                                  </p:childTnLst>
                                </p:cTn>
                              </p:par>
                            </p:childTnLst>
                          </p:cTn>
                        </p:par>
                      </p:childTnLst>
                    </p:cTn>
                  </p:par>
                </p:childTnLst>
              </p:cTn>
              <p:nextCondLst>
                <p:cond evt="onClick" delay="0">
                  <p:tgtEl>
                    <p:spTgt spid="516"/>
                  </p:tgtEl>
                </p:cond>
              </p:nextCondLst>
            </p:seq>
            <p:seq concurrent="1" nextAc="seek">
              <p:cTn id="3765" restart="whenNotActive" fill="hold" evtFilter="cancelBubble" nodeType="interactiveSeq">
                <p:stCondLst>
                  <p:cond evt="onClick" delay="0">
                    <p:tgtEl>
                      <p:spTgt spid="524"/>
                    </p:tgtEl>
                  </p:cond>
                </p:stCondLst>
                <p:endSync evt="end" delay="0">
                  <p:rtn val="all"/>
                </p:endSync>
                <p:childTnLst>
                  <p:par>
                    <p:cTn id="3766" fill="hold">
                      <p:stCondLst>
                        <p:cond delay="0"/>
                      </p:stCondLst>
                      <p:childTnLst>
                        <p:par>
                          <p:cTn id="3767" fill="hold">
                            <p:stCondLst>
                              <p:cond delay="0"/>
                            </p:stCondLst>
                            <p:childTnLst>
                              <p:par>
                                <p:cTn id="3768" presetID="1" presetClass="exit" presetSubtype="0" fill="hold" grpId="1" nodeType="clickEffect">
                                  <p:stCondLst>
                                    <p:cond delay="0"/>
                                  </p:stCondLst>
                                  <p:childTnLst>
                                    <p:set>
                                      <p:cBhvr>
                                        <p:cTn id="3769" dur="1" fill="hold">
                                          <p:stCondLst>
                                            <p:cond delay="0"/>
                                          </p:stCondLst>
                                        </p:cTn>
                                        <p:tgtEl>
                                          <p:spTgt spid="524"/>
                                        </p:tgtEl>
                                        <p:attrNameLst>
                                          <p:attrName>style.visibility</p:attrName>
                                        </p:attrNameLst>
                                      </p:cBhvr>
                                      <p:to>
                                        <p:strVal val="hidden"/>
                                      </p:to>
                                    </p:set>
                                  </p:childTnLst>
                                </p:cTn>
                              </p:par>
                              <p:par>
                                <p:cTn id="3770" presetID="1" presetClass="exit" presetSubtype="0" fill="hold" grpId="3" nodeType="withEffect">
                                  <p:stCondLst>
                                    <p:cond delay="0"/>
                                  </p:stCondLst>
                                  <p:childTnLst>
                                    <p:set>
                                      <p:cBhvr>
                                        <p:cTn id="3771" dur="1" fill="hold">
                                          <p:stCondLst>
                                            <p:cond delay="0"/>
                                          </p:stCondLst>
                                        </p:cTn>
                                        <p:tgtEl>
                                          <p:spTgt spid="503"/>
                                        </p:tgtEl>
                                        <p:attrNameLst>
                                          <p:attrName>style.visibility</p:attrName>
                                        </p:attrNameLst>
                                      </p:cBhvr>
                                      <p:to>
                                        <p:strVal val="hidden"/>
                                      </p:to>
                                    </p:set>
                                  </p:childTnLst>
                                </p:cTn>
                              </p:par>
                              <p:par>
                                <p:cTn id="3772" presetID="10" presetClass="entr" presetSubtype="0" fill="hold" grpId="3" nodeType="withEffect">
                                  <p:stCondLst>
                                    <p:cond delay="0"/>
                                  </p:stCondLst>
                                  <p:childTnLst>
                                    <p:set>
                                      <p:cBhvr>
                                        <p:cTn id="3773" dur="1" fill="hold">
                                          <p:stCondLst>
                                            <p:cond delay="0"/>
                                          </p:stCondLst>
                                        </p:cTn>
                                        <p:tgtEl>
                                          <p:spTgt spid="512"/>
                                        </p:tgtEl>
                                        <p:attrNameLst>
                                          <p:attrName>style.visibility</p:attrName>
                                        </p:attrNameLst>
                                      </p:cBhvr>
                                      <p:to>
                                        <p:strVal val="visible"/>
                                      </p:to>
                                    </p:set>
                                    <p:animEffect transition="in" filter="fade">
                                      <p:cBhvr>
                                        <p:cTn id="3774" dur="500"/>
                                        <p:tgtEl>
                                          <p:spTgt spid="512"/>
                                        </p:tgtEl>
                                      </p:cBhvr>
                                    </p:animEffect>
                                  </p:childTnLst>
                                </p:cTn>
                              </p:par>
                            </p:childTnLst>
                          </p:cTn>
                        </p:par>
                      </p:childTnLst>
                    </p:cTn>
                  </p:par>
                </p:childTnLst>
              </p:cTn>
              <p:nextCondLst>
                <p:cond evt="onClick" delay="0">
                  <p:tgtEl>
                    <p:spTgt spid="524"/>
                  </p:tgtEl>
                </p:cond>
              </p:nextCondLst>
            </p:seq>
            <p:seq concurrent="1" nextAc="seek">
              <p:cTn id="3775" restart="whenNotActive" fill="hold" evtFilter="cancelBubble" nodeType="interactiveSeq">
                <p:stCondLst>
                  <p:cond evt="onClick" delay="0">
                    <p:tgtEl>
                      <p:spTgt spid="519"/>
                    </p:tgtEl>
                  </p:cond>
                </p:stCondLst>
                <p:endSync evt="end" delay="0">
                  <p:rtn val="all"/>
                </p:endSync>
                <p:childTnLst>
                  <p:par>
                    <p:cTn id="3776" fill="hold">
                      <p:stCondLst>
                        <p:cond delay="0"/>
                      </p:stCondLst>
                      <p:childTnLst>
                        <p:par>
                          <p:cTn id="3777" fill="hold">
                            <p:stCondLst>
                              <p:cond delay="0"/>
                            </p:stCondLst>
                            <p:childTnLst>
                              <p:par>
                                <p:cTn id="3778" presetID="1" presetClass="exit" presetSubtype="0" fill="hold" grpId="1" nodeType="clickEffect">
                                  <p:stCondLst>
                                    <p:cond delay="0"/>
                                  </p:stCondLst>
                                  <p:childTnLst>
                                    <p:set>
                                      <p:cBhvr>
                                        <p:cTn id="3779" dur="1" fill="hold">
                                          <p:stCondLst>
                                            <p:cond delay="0"/>
                                          </p:stCondLst>
                                        </p:cTn>
                                        <p:tgtEl>
                                          <p:spTgt spid="519"/>
                                        </p:tgtEl>
                                        <p:attrNameLst>
                                          <p:attrName>style.visibility</p:attrName>
                                        </p:attrNameLst>
                                      </p:cBhvr>
                                      <p:to>
                                        <p:strVal val="hidden"/>
                                      </p:to>
                                    </p:set>
                                  </p:childTnLst>
                                </p:cTn>
                              </p:par>
                              <p:par>
                                <p:cTn id="3780" presetID="1" presetClass="exit" presetSubtype="0" fill="hold" grpId="4" nodeType="withEffect">
                                  <p:stCondLst>
                                    <p:cond delay="0"/>
                                  </p:stCondLst>
                                  <p:childTnLst>
                                    <p:set>
                                      <p:cBhvr>
                                        <p:cTn id="3781" dur="1" fill="hold">
                                          <p:stCondLst>
                                            <p:cond delay="0"/>
                                          </p:stCondLst>
                                        </p:cTn>
                                        <p:tgtEl>
                                          <p:spTgt spid="503"/>
                                        </p:tgtEl>
                                        <p:attrNameLst>
                                          <p:attrName>style.visibility</p:attrName>
                                        </p:attrNameLst>
                                      </p:cBhvr>
                                      <p:to>
                                        <p:strVal val="hidden"/>
                                      </p:to>
                                    </p:set>
                                  </p:childTnLst>
                                </p:cTn>
                              </p:par>
                              <p:par>
                                <p:cTn id="3782" presetID="10" presetClass="entr" presetSubtype="0" fill="hold" grpId="4" nodeType="withEffect">
                                  <p:stCondLst>
                                    <p:cond delay="0"/>
                                  </p:stCondLst>
                                  <p:childTnLst>
                                    <p:set>
                                      <p:cBhvr>
                                        <p:cTn id="3783" dur="1" fill="hold">
                                          <p:stCondLst>
                                            <p:cond delay="0"/>
                                          </p:stCondLst>
                                        </p:cTn>
                                        <p:tgtEl>
                                          <p:spTgt spid="512"/>
                                        </p:tgtEl>
                                        <p:attrNameLst>
                                          <p:attrName>style.visibility</p:attrName>
                                        </p:attrNameLst>
                                      </p:cBhvr>
                                      <p:to>
                                        <p:strVal val="visible"/>
                                      </p:to>
                                    </p:set>
                                    <p:animEffect transition="in" filter="fade">
                                      <p:cBhvr>
                                        <p:cTn id="3784" dur="500"/>
                                        <p:tgtEl>
                                          <p:spTgt spid="512"/>
                                        </p:tgtEl>
                                      </p:cBhvr>
                                    </p:animEffect>
                                  </p:childTnLst>
                                </p:cTn>
                              </p:par>
                            </p:childTnLst>
                          </p:cTn>
                        </p:par>
                      </p:childTnLst>
                    </p:cTn>
                  </p:par>
                </p:childTnLst>
              </p:cTn>
              <p:nextCondLst>
                <p:cond evt="onClick" delay="0">
                  <p:tgtEl>
                    <p:spTgt spid="519"/>
                  </p:tgtEl>
                </p:cond>
              </p:nextCondLst>
            </p:seq>
            <p:seq concurrent="1" nextAc="seek">
              <p:cTn id="3785" restart="whenNotActive" fill="hold" evtFilter="cancelBubble" nodeType="interactiveSeq">
                <p:stCondLst>
                  <p:cond evt="onClick" delay="0">
                    <p:tgtEl>
                      <p:spTgt spid="520"/>
                    </p:tgtEl>
                  </p:cond>
                </p:stCondLst>
                <p:endSync evt="end" delay="0">
                  <p:rtn val="all"/>
                </p:endSync>
                <p:childTnLst>
                  <p:par>
                    <p:cTn id="3786" fill="hold">
                      <p:stCondLst>
                        <p:cond delay="0"/>
                      </p:stCondLst>
                      <p:childTnLst>
                        <p:par>
                          <p:cTn id="3787" fill="hold">
                            <p:stCondLst>
                              <p:cond delay="0"/>
                            </p:stCondLst>
                            <p:childTnLst>
                              <p:par>
                                <p:cTn id="3788" presetID="1" presetClass="exit" presetSubtype="0" fill="hold" grpId="1" nodeType="clickEffect">
                                  <p:stCondLst>
                                    <p:cond delay="0"/>
                                  </p:stCondLst>
                                  <p:childTnLst>
                                    <p:set>
                                      <p:cBhvr>
                                        <p:cTn id="3789" dur="1" fill="hold">
                                          <p:stCondLst>
                                            <p:cond delay="0"/>
                                          </p:stCondLst>
                                        </p:cTn>
                                        <p:tgtEl>
                                          <p:spTgt spid="520"/>
                                        </p:tgtEl>
                                        <p:attrNameLst>
                                          <p:attrName>style.visibility</p:attrName>
                                        </p:attrNameLst>
                                      </p:cBhvr>
                                      <p:to>
                                        <p:strVal val="hidden"/>
                                      </p:to>
                                    </p:set>
                                  </p:childTnLst>
                                </p:cTn>
                              </p:par>
                              <p:par>
                                <p:cTn id="3790" presetID="1" presetClass="exit" presetSubtype="0" fill="hold" grpId="5" nodeType="withEffect">
                                  <p:stCondLst>
                                    <p:cond delay="0"/>
                                  </p:stCondLst>
                                  <p:childTnLst>
                                    <p:set>
                                      <p:cBhvr>
                                        <p:cTn id="3791" dur="1" fill="hold">
                                          <p:stCondLst>
                                            <p:cond delay="0"/>
                                          </p:stCondLst>
                                        </p:cTn>
                                        <p:tgtEl>
                                          <p:spTgt spid="503"/>
                                        </p:tgtEl>
                                        <p:attrNameLst>
                                          <p:attrName>style.visibility</p:attrName>
                                        </p:attrNameLst>
                                      </p:cBhvr>
                                      <p:to>
                                        <p:strVal val="hidden"/>
                                      </p:to>
                                    </p:set>
                                  </p:childTnLst>
                                </p:cTn>
                              </p:par>
                              <p:par>
                                <p:cTn id="3792" presetID="10" presetClass="entr" presetSubtype="0" fill="hold" grpId="5" nodeType="withEffect">
                                  <p:stCondLst>
                                    <p:cond delay="0"/>
                                  </p:stCondLst>
                                  <p:childTnLst>
                                    <p:set>
                                      <p:cBhvr>
                                        <p:cTn id="3793" dur="1" fill="hold">
                                          <p:stCondLst>
                                            <p:cond delay="0"/>
                                          </p:stCondLst>
                                        </p:cTn>
                                        <p:tgtEl>
                                          <p:spTgt spid="512"/>
                                        </p:tgtEl>
                                        <p:attrNameLst>
                                          <p:attrName>style.visibility</p:attrName>
                                        </p:attrNameLst>
                                      </p:cBhvr>
                                      <p:to>
                                        <p:strVal val="visible"/>
                                      </p:to>
                                    </p:set>
                                    <p:animEffect transition="in" filter="fade">
                                      <p:cBhvr>
                                        <p:cTn id="3794" dur="500"/>
                                        <p:tgtEl>
                                          <p:spTgt spid="512"/>
                                        </p:tgtEl>
                                      </p:cBhvr>
                                    </p:animEffect>
                                  </p:childTnLst>
                                </p:cTn>
                              </p:par>
                            </p:childTnLst>
                          </p:cTn>
                        </p:par>
                      </p:childTnLst>
                    </p:cTn>
                  </p:par>
                </p:childTnLst>
              </p:cTn>
              <p:nextCondLst>
                <p:cond evt="onClick" delay="0">
                  <p:tgtEl>
                    <p:spTgt spid="520"/>
                  </p:tgtEl>
                </p:cond>
              </p:nextCondLst>
            </p:seq>
            <p:seq concurrent="1" nextAc="seek">
              <p:cTn id="3795" restart="whenNotActive" fill="hold" evtFilter="cancelBubble" nodeType="interactiveSeq">
                <p:stCondLst>
                  <p:cond evt="onClick" delay="0">
                    <p:tgtEl>
                      <p:spTgt spid="521"/>
                    </p:tgtEl>
                  </p:cond>
                </p:stCondLst>
                <p:endSync evt="end" delay="0">
                  <p:rtn val="all"/>
                </p:endSync>
                <p:childTnLst>
                  <p:par>
                    <p:cTn id="3796" fill="hold">
                      <p:stCondLst>
                        <p:cond delay="0"/>
                      </p:stCondLst>
                      <p:childTnLst>
                        <p:par>
                          <p:cTn id="3797" fill="hold">
                            <p:stCondLst>
                              <p:cond delay="0"/>
                            </p:stCondLst>
                            <p:childTnLst>
                              <p:par>
                                <p:cTn id="3798" presetID="1" presetClass="exit" presetSubtype="0" fill="hold" grpId="1" nodeType="clickEffect">
                                  <p:stCondLst>
                                    <p:cond delay="0"/>
                                  </p:stCondLst>
                                  <p:childTnLst>
                                    <p:set>
                                      <p:cBhvr>
                                        <p:cTn id="3799" dur="1" fill="hold">
                                          <p:stCondLst>
                                            <p:cond delay="0"/>
                                          </p:stCondLst>
                                        </p:cTn>
                                        <p:tgtEl>
                                          <p:spTgt spid="521"/>
                                        </p:tgtEl>
                                        <p:attrNameLst>
                                          <p:attrName>style.visibility</p:attrName>
                                        </p:attrNameLst>
                                      </p:cBhvr>
                                      <p:to>
                                        <p:strVal val="hidden"/>
                                      </p:to>
                                    </p:set>
                                  </p:childTnLst>
                                </p:cTn>
                              </p:par>
                              <p:par>
                                <p:cTn id="3800" presetID="1" presetClass="exit" presetSubtype="0" fill="hold" grpId="1" nodeType="withEffect">
                                  <p:stCondLst>
                                    <p:cond delay="0"/>
                                  </p:stCondLst>
                                  <p:childTnLst>
                                    <p:set>
                                      <p:cBhvr>
                                        <p:cTn id="3801" dur="1" fill="hold">
                                          <p:stCondLst>
                                            <p:cond delay="0"/>
                                          </p:stCondLst>
                                        </p:cTn>
                                        <p:tgtEl>
                                          <p:spTgt spid="505"/>
                                        </p:tgtEl>
                                        <p:attrNameLst>
                                          <p:attrName>style.visibility</p:attrName>
                                        </p:attrNameLst>
                                      </p:cBhvr>
                                      <p:to>
                                        <p:strVal val="hidden"/>
                                      </p:to>
                                    </p:set>
                                  </p:childTnLst>
                                </p:cTn>
                              </p:par>
                              <p:par>
                                <p:cTn id="3802" presetID="10" presetClass="entr" presetSubtype="0" fill="hold" grpId="6" nodeType="withEffect">
                                  <p:stCondLst>
                                    <p:cond delay="0"/>
                                  </p:stCondLst>
                                  <p:childTnLst>
                                    <p:set>
                                      <p:cBhvr>
                                        <p:cTn id="3803" dur="1" fill="hold">
                                          <p:stCondLst>
                                            <p:cond delay="0"/>
                                          </p:stCondLst>
                                        </p:cTn>
                                        <p:tgtEl>
                                          <p:spTgt spid="512"/>
                                        </p:tgtEl>
                                        <p:attrNameLst>
                                          <p:attrName>style.visibility</p:attrName>
                                        </p:attrNameLst>
                                      </p:cBhvr>
                                      <p:to>
                                        <p:strVal val="visible"/>
                                      </p:to>
                                    </p:set>
                                    <p:animEffect transition="in" filter="fade">
                                      <p:cBhvr>
                                        <p:cTn id="3804" dur="500"/>
                                        <p:tgtEl>
                                          <p:spTgt spid="512"/>
                                        </p:tgtEl>
                                      </p:cBhvr>
                                    </p:animEffect>
                                  </p:childTnLst>
                                </p:cTn>
                              </p:par>
                            </p:childTnLst>
                          </p:cTn>
                        </p:par>
                      </p:childTnLst>
                    </p:cTn>
                  </p:par>
                </p:childTnLst>
              </p:cTn>
              <p:nextCondLst>
                <p:cond evt="onClick" delay="0">
                  <p:tgtEl>
                    <p:spTgt spid="521"/>
                  </p:tgtEl>
                </p:cond>
              </p:nextCondLst>
            </p:seq>
            <p:seq concurrent="1" nextAc="seek">
              <p:cTn id="3805" restart="whenNotActive" fill="hold" evtFilter="cancelBubble" nodeType="interactiveSeq">
                <p:stCondLst>
                  <p:cond evt="onClick" delay="0">
                    <p:tgtEl>
                      <p:spTgt spid="522"/>
                    </p:tgtEl>
                  </p:cond>
                </p:stCondLst>
                <p:endSync evt="end" delay="0">
                  <p:rtn val="all"/>
                </p:endSync>
                <p:childTnLst>
                  <p:par>
                    <p:cTn id="3806" fill="hold">
                      <p:stCondLst>
                        <p:cond delay="0"/>
                      </p:stCondLst>
                      <p:childTnLst>
                        <p:par>
                          <p:cTn id="3807" fill="hold">
                            <p:stCondLst>
                              <p:cond delay="0"/>
                            </p:stCondLst>
                            <p:childTnLst>
                              <p:par>
                                <p:cTn id="3808" presetID="1" presetClass="exit" presetSubtype="0" fill="hold" grpId="1" nodeType="clickEffect">
                                  <p:stCondLst>
                                    <p:cond delay="0"/>
                                  </p:stCondLst>
                                  <p:childTnLst>
                                    <p:set>
                                      <p:cBhvr>
                                        <p:cTn id="3809" dur="1" fill="hold">
                                          <p:stCondLst>
                                            <p:cond delay="0"/>
                                          </p:stCondLst>
                                        </p:cTn>
                                        <p:tgtEl>
                                          <p:spTgt spid="522"/>
                                        </p:tgtEl>
                                        <p:attrNameLst>
                                          <p:attrName>style.visibility</p:attrName>
                                        </p:attrNameLst>
                                      </p:cBhvr>
                                      <p:to>
                                        <p:strVal val="hidden"/>
                                      </p:to>
                                    </p:set>
                                  </p:childTnLst>
                                </p:cTn>
                              </p:par>
                              <p:par>
                                <p:cTn id="3810" presetID="10" presetClass="entr" presetSubtype="0" fill="hold" grpId="8" nodeType="withEffect">
                                  <p:stCondLst>
                                    <p:cond delay="0"/>
                                  </p:stCondLst>
                                  <p:childTnLst>
                                    <p:set>
                                      <p:cBhvr>
                                        <p:cTn id="3811" dur="1" fill="hold">
                                          <p:stCondLst>
                                            <p:cond delay="0"/>
                                          </p:stCondLst>
                                        </p:cTn>
                                        <p:tgtEl>
                                          <p:spTgt spid="512"/>
                                        </p:tgtEl>
                                        <p:attrNameLst>
                                          <p:attrName>style.visibility</p:attrName>
                                        </p:attrNameLst>
                                      </p:cBhvr>
                                      <p:to>
                                        <p:strVal val="visible"/>
                                      </p:to>
                                    </p:set>
                                    <p:animEffect transition="in" filter="fade">
                                      <p:cBhvr>
                                        <p:cTn id="3812" dur="500"/>
                                        <p:tgtEl>
                                          <p:spTgt spid="512"/>
                                        </p:tgtEl>
                                      </p:cBhvr>
                                    </p:animEffect>
                                  </p:childTnLst>
                                </p:cTn>
                              </p:par>
                            </p:childTnLst>
                          </p:cTn>
                        </p:par>
                      </p:childTnLst>
                    </p:cTn>
                  </p:par>
                </p:childTnLst>
              </p:cTn>
              <p:nextCondLst>
                <p:cond evt="onClick" delay="0">
                  <p:tgtEl>
                    <p:spTgt spid="522"/>
                  </p:tgtEl>
                </p:cond>
              </p:nextCondLst>
            </p:seq>
            <p:seq concurrent="1" nextAc="seek">
              <p:cTn id="3813" restart="whenNotActive" fill="hold" evtFilter="cancelBubble" nodeType="interactiveSeq">
                <p:stCondLst>
                  <p:cond evt="onClick" delay="0">
                    <p:tgtEl>
                      <p:spTgt spid="523"/>
                    </p:tgtEl>
                  </p:cond>
                </p:stCondLst>
                <p:endSync evt="end" delay="0">
                  <p:rtn val="all"/>
                </p:endSync>
                <p:childTnLst>
                  <p:par>
                    <p:cTn id="3814" fill="hold">
                      <p:stCondLst>
                        <p:cond delay="0"/>
                      </p:stCondLst>
                      <p:childTnLst>
                        <p:par>
                          <p:cTn id="3815" fill="hold">
                            <p:stCondLst>
                              <p:cond delay="0"/>
                            </p:stCondLst>
                            <p:childTnLst>
                              <p:par>
                                <p:cTn id="3816" presetID="1" presetClass="exit" presetSubtype="0" fill="hold" grpId="1" nodeType="clickEffect">
                                  <p:stCondLst>
                                    <p:cond delay="0"/>
                                  </p:stCondLst>
                                  <p:childTnLst>
                                    <p:set>
                                      <p:cBhvr>
                                        <p:cTn id="3817" dur="1" fill="hold">
                                          <p:stCondLst>
                                            <p:cond delay="0"/>
                                          </p:stCondLst>
                                        </p:cTn>
                                        <p:tgtEl>
                                          <p:spTgt spid="523"/>
                                        </p:tgtEl>
                                        <p:attrNameLst>
                                          <p:attrName>style.visibility</p:attrName>
                                        </p:attrNameLst>
                                      </p:cBhvr>
                                      <p:to>
                                        <p:strVal val="hidden"/>
                                      </p:to>
                                    </p:set>
                                  </p:childTnLst>
                                </p:cTn>
                              </p:par>
                              <p:par>
                                <p:cTn id="3818" presetID="10" presetClass="entr" presetSubtype="0" fill="hold" grpId="7" nodeType="withEffect">
                                  <p:stCondLst>
                                    <p:cond delay="0"/>
                                  </p:stCondLst>
                                  <p:childTnLst>
                                    <p:set>
                                      <p:cBhvr>
                                        <p:cTn id="3819" dur="1" fill="hold">
                                          <p:stCondLst>
                                            <p:cond delay="0"/>
                                          </p:stCondLst>
                                        </p:cTn>
                                        <p:tgtEl>
                                          <p:spTgt spid="512"/>
                                        </p:tgtEl>
                                        <p:attrNameLst>
                                          <p:attrName>style.visibility</p:attrName>
                                        </p:attrNameLst>
                                      </p:cBhvr>
                                      <p:to>
                                        <p:strVal val="visible"/>
                                      </p:to>
                                    </p:set>
                                    <p:animEffect transition="in" filter="fade">
                                      <p:cBhvr>
                                        <p:cTn id="3820" dur="500"/>
                                        <p:tgtEl>
                                          <p:spTgt spid="512"/>
                                        </p:tgtEl>
                                      </p:cBhvr>
                                    </p:animEffect>
                                  </p:childTnLst>
                                </p:cTn>
                              </p:par>
                            </p:childTnLst>
                          </p:cTn>
                        </p:par>
                      </p:childTnLst>
                    </p:cTn>
                  </p:par>
                </p:childTnLst>
              </p:cTn>
              <p:nextCondLst>
                <p:cond evt="onClick" delay="0">
                  <p:tgtEl>
                    <p:spTgt spid="523"/>
                  </p:tgtEl>
                </p:cond>
              </p:nextCondLst>
            </p:seq>
            <p:seq concurrent="1" nextAc="seek">
              <p:cTn id="3821" restart="whenNotActive" fill="hold" evtFilter="cancelBubble" nodeType="interactiveSeq">
                <p:stCondLst>
                  <p:cond evt="onClick" delay="0">
                    <p:tgtEl>
                      <p:spTgt spid="525"/>
                    </p:tgtEl>
                  </p:cond>
                </p:stCondLst>
                <p:endSync evt="end" delay="0">
                  <p:rtn val="all"/>
                </p:endSync>
                <p:childTnLst>
                  <p:par>
                    <p:cTn id="3822" fill="hold">
                      <p:stCondLst>
                        <p:cond delay="0"/>
                      </p:stCondLst>
                      <p:childTnLst>
                        <p:par>
                          <p:cTn id="3823" fill="hold">
                            <p:stCondLst>
                              <p:cond delay="0"/>
                            </p:stCondLst>
                            <p:childTnLst>
                              <p:par>
                                <p:cTn id="3824" presetID="1" presetClass="entr" presetSubtype="0" fill="hold" grpId="0" nodeType="clickEffect">
                                  <p:stCondLst>
                                    <p:cond delay="0"/>
                                  </p:stCondLst>
                                  <p:childTnLst>
                                    <p:set>
                                      <p:cBhvr>
                                        <p:cTn id="3825" dur="1" fill="hold">
                                          <p:stCondLst>
                                            <p:cond delay="0"/>
                                          </p:stCondLst>
                                        </p:cTn>
                                        <p:tgtEl>
                                          <p:spTgt spid="531"/>
                                        </p:tgtEl>
                                        <p:attrNameLst>
                                          <p:attrName>style.visibility</p:attrName>
                                        </p:attrNameLst>
                                      </p:cBhvr>
                                      <p:to>
                                        <p:strVal val="visible"/>
                                      </p:to>
                                    </p:set>
                                  </p:childTnLst>
                                </p:cTn>
                              </p:par>
                              <p:par>
                                <p:cTn id="3826" presetID="1" presetClass="entr" presetSubtype="0" fill="hold" grpId="0" nodeType="withEffect">
                                  <p:stCondLst>
                                    <p:cond delay="0"/>
                                  </p:stCondLst>
                                  <p:childTnLst>
                                    <p:set>
                                      <p:cBhvr>
                                        <p:cTn id="3827" dur="1" fill="hold">
                                          <p:stCondLst>
                                            <p:cond delay="0"/>
                                          </p:stCondLst>
                                        </p:cTn>
                                        <p:tgtEl>
                                          <p:spTgt spid="502"/>
                                        </p:tgtEl>
                                        <p:attrNameLst>
                                          <p:attrName>style.visibility</p:attrName>
                                        </p:attrNameLst>
                                      </p:cBhvr>
                                      <p:to>
                                        <p:strVal val="visible"/>
                                      </p:to>
                                    </p:set>
                                  </p:childTnLst>
                                </p:cTn>
                              </p:par>
                              <p:par>
                                <p:cTn id="3828" presetID="10" presetClass="exit" presetSubtype="0" fill="hold" grpId="1" nodeType="withEffect">
                                  <p:stCondLst>
                                    <p:cond delay="0"/>
                                  </p:stCondLst>
                                  <p:childTnLst>
                                    <p:animEffect transition="out" filter="fade">
                                      <p:cBhvr>
                                        <p:cTn id="3829" dur="500"/>
                                        <p:tgtEl>
                                          <p:spTgt spid="510"/>
                                        </p:tgtEl>
                                      </p:cBhvr>
                                    </p:animEffect>
                                    <p:set>
                                      <p:cBhvr>
                                        <p:cTn id="3830"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5"/>
                  </p:tgtEl>
                </p:cond>
              </p:nextCondLst>
            </p:seq>
            <p:seq concurrent="1" nextAc="seek">
              <p:cTn id="3831" restart="whenNotActive" fill="hold" evtFilter="cancelBubble" nodeType="interactiveSeq">
                <p:stCondLst>
                  <p:cond evt="onClick" delay="0">
                    <p:tgtEl>
                      <p:spTgt spid="526"/>
                    </p:tgtEl>
                  </p:cond>
                </p:stCondLst>
                <p:endSync evt="end" delay="0">
                  <p:rtn val="all"/>
                </p:endSync>
                <p:childTnLst>
                  <p:par>
                    <p:cTn id="3832" fill="hold">
                      <p:stCondLst>
                        <p:cond delay="0"/>
                      </p:stCondLst>
                      <p:childTnLst>
                        <p:par>
                          <p:cTn id="3833" fill="hold">
                            <p:stCondLst>
                              <p:cond delay="0"/>
                            </p:stCondLst>
                            <p:childTnLst>
                              <p:par>
                                <p:cTn id="3834" presetID="1" presetClass="entr" presetSubtype="0" fill="hold" grpId="0" nodeType="clickEffect">
                                  <p:stCondLst>
                                    <p:cond delay="0"/>
                                  </p:stCondLst>
                                  <p:childTnLst>
                                    <p:set>
                                      <p:cBhvr>
                                        <p:cTn id="3835" dur="1" fill="hold">
                                          <p:stCondLst>
                                            <p:cond delay="0"/>
                                          </p:stCondLst>
                                        </p:cTn>
                                        <p:tgtEl>
                                          <p:spTgt spid="532"/>
                                        </p:tgtEl>
                                        <p:attrNameLst>
                                          <p:attrName>style.visibility</p:attrName>
                                        </p:attrNameLst>
                                      </p:cBhvr>
                                      <p:to>
                                        <p:strVal val="visible"/>
                                      </p:to>
                                    </p:set>
                                  </p:childTnLst>
                                </p:cTn>
                              </p:par>
                              <p:par>
                                <p:cTn id="3836" presetID="1" presetClass="entr" presetSubtype="0" fill="hold" grpId="2" nodeType="withEffect">
                                  <p:stCondLst>
                                    <p:cond delay="0"/>
                                  </p:stCondLst>
                                  <p:childTnLst>
                                    <p:set>
                                      <p:cBhvr>
                                        <p:cTn id="3837" dur="1" fill="hold">
                                          <p:stCondLst>
                                            <p:cond delay="0"/>
                                          </p:stCondLst>
                                        </p:cTn>
                                        <p:tgtEl>
                                          <p:spTgt spid="502"/>
                                        </p:tgtEl>
                                        <p:attrNameLst>
                                          <p:attrName>style.visibility</p:attrName>
                                        </p:attrNameLst>
                                      </p:cBhvr>
                                      <p:to>
                                        <p:strVal val="visible"/>
                                      </p:to>
                                    </p:set>
                                  </p:childTnLst>
                                </p:cTn>
                              </p:par>
                              <p:par>
                                <p:cTn id="3838" presetID="10" presetClass="exit" presetSubtype="0" fill="hold" grpId="2" nodeType="withEffect">
                                  <p:stCondLst>
                                    <p:cond delay="0"/>
                                  </p:stCondLst>
                                  <p:childTnLst>
                                    <p:animEffect transition="out" filter="fade">
                                      <p:cBhvr>
                                        <p:cTn id="3839" dur="500"/>
                                        <p:tgtEl>
                                          <p:spTgt spid="510"/>
                                        </p:tgtEl>
                                      </p:cBhvr>
                                    </p:animEffect>
                                    <p:set>
                                      <p:cBhvr>
                                        <p:cTn id="3840"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6"/>
                  </p:tgtEl>
                </p:cond>
              </p:nextCondLst>
            </p:seq>
            <p:seq concurrent="1" nextAc="seek">
              <p:cTn id="3841" restart="whenNotActive" fill="hold" evtFilter="cancelBubble" nodeType="interactiveSeq">
                <p:stCondLst>
                  <p:cond evt="onClick" delay="0">
                    <p:tgtEl>
                      <p:spTgt spid="527"/>
                    </p:tgtEl>
                  </p:cond>
                </p:stCondLst>
                <p:endSync evt="end" delay="0">
                  <p:rtn val="all"/>
                </p:endSync>
                <p:childTnLst>
                  <p:par>
                    <p:cTn id="3842" fill="hold">
                      <p:stCondLst>
                        <p:cond delay="0"/>
                      </p:stCondLst>
                      <p:childTnLst>
                        <p:par>
                          <p:cTn id="3843" fill="hold">
                            <p:stCondLst>
                              <p:cond delay="0"/>
                            </p:stCondLst>
                            <p:childTnLst>
                              <p:par>
                                <p:cTn id="3844" presetID="1" presetClass="entr" presetSubtype="0" fill="hold" grpId="1" nodeType="clickEffect">
                                  <p:stCondLst>
                                    <p:cond delay="0"/>
                                  </p:stCondLst>
                                  <p:childTnLst>
                                    <p:set>
                                      <p:cBhvr>
                                        <p:cTn id="3845" dur="1" fill="hold">
                                          <p:stCondLst>
                                            <p:cond delay="0"/>
                                          </p:stCondLst>
                                        </p:cTn>
                                        <p:tgtEl>
                                          <p:spTgt spid="533"/>
                                        </p:tgtEl>
                                        <p:attrNameLst>
                                          <p:attrName>style.visibility</p:attrName>
                                        </p:attrNameLst>
                                      </p:cBhvr>
                                      <p:to>
                                        <p:strVal val="visible"/>
                                      </p:to>
                                    </p:set>
                                  </p:childTnLst>
                                </p:cTn>
                              </p:par>
                              <p:par>
                                <p:cTn id="3846" presetID="1" presetClass="entr" presetSubtype="0" fill="hold" grpId="1" nodeType="withEffect">
                                  <p:stCondLst>
                                    <p:cond delay="0"/>
                                  </p:stCondLst>
                                  <p:childTnLst>
                                    <p:set>
                                      <p:cBhvr>
                                        <p:cTn id="3847" dur="1" fill="hold">
                                          <p:stCondLst>
                                            <p:cond delay="0"/>
                                          </p:stCondLst>
                                        </p:cTn>
                                        <p:tgtEl>
                                          <p:spTgt spid="502"/>
                                        </p:tgtEl>
                                        <p:attrNameLst>
                                          <p:attrName>style.visibility</p:attrName>
                                        </p:attrNameLst>
                                      </p:cBhvr>
                                      <p:to>
                                        <p:strVal val="visible"/>
                                      </p:to>
                                    </p:set>
                                  </p:childTnLst>
                                </p:cTn>
                              </p:par>
                              <p:par>
                                <p:cTn id="3848" presetID="10" presetClass="exit" presetSubtype="0" fill="hold" grpId="5" nodeType="withEffect">
                                  <p:stCondLst>
                                    <p:cond delay="0"/>
                                  </p:stCondLst>
                                  <p:childTnLst>
                                    <p:animEffect transition="out" filter="fade">
                                      <p:cBhvr>
                                        <p:cTn id="3849" dur="500"/>
                                        <p:tgtEl>
                                          <p:spTgt spid="510"/>
                                        </p:tgtEl>
                                      </p:cBhvr>
                                    </p:animEffect>
                                    <p:set>
                                      <p:cBhvr>
                                        <p:cTn id="3850"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7"/>
                  </p:tgtEl>
                </p:cond>
              </p:nextCondLst>
            </p:seq>
            <p:seq concurrent="1" nextAc="seek">
              <p:cTn id="3851" restart="whenNotActive" fill="hold" evtFilter="cancelBubble" nodeType="interactiveSeq">
                <p:stCondLst>
                  <p:cond evt="onClick" delay="0">
                    <p:tgtEl>
                      <p:spTgt spid="529"/>
                    </p:tgtEl>
                  </p:cond>
                </p:stCondLst>
                <p:endSync evt="end" delay="0">
                  <p:rtn val="all"/>
                </p:endSync>
                <p:childTnLst>
                  <p:par>
                    <p:cTn id="3852" fill="hold">
                      <p:stCondLst>
                        <p:cond delay="0"/>
                      </p:stCondLst>
                      <p:childTnLst>
                        <p:par>
                          <p:cTn id="3853" fill="hold">
                            <p:stCondLst>
                              <p:cond delay="0"/>
                            </p:stCondLst>
                            <p:childTnLst>
                              <p:par>
                                <p:cTn id="3854" presetID="1" presetClass="entr" presetSubtype="0" fill="hold" grpId="0" nodeType="clickEffect">
                                  <p:stCondLst>
                                    <p:cond delay="0"/>
                                  </p:stCondLst>
                                  <p:childTnLst>
                                    <p:set>
                                      <p:cBhvr>
                                        <p:cTn id="3855" dur="1" fill="hold">
                                          <p:stCondLst>
                                            <p:cond delay="0"/>
                                          </p:stCondLst>
                                        </p:cTn>
                                        <p:tgtEl>
                                          <p:spTgt spid="535"/>
                                        </p:tgtEl>
                                        <p:attrNameLst>
                                          <p:attrName>style.visibility</p:attrName>
                                        </p:attrNameLst>
                                      </p:cBhvr>
                                      <p:to>
                                        <p:strVal val="visible"/>
                                      </p:to>
                                    </p:set>
                                  </p:childTnLst>
                                </p:cTn>
                              </p:par>
                              <p:par>
                                <p:cTn id="3856" presetID="10" presetClass="exit" presetSubtype="0" fill="hold" grpId="4" nodeType="withEffect">
                                  <p:stCondLst>
                                    <p:cond delay="0"/>
                                  </p:stCondLst>
                                  <p:childTnLst>
                                    <p:animEffect transition="out" filter="fade">
                                      <p:cBhvr>
                                        <p:cTn id="3857" dur="500"/>
                                        <p:tgtEl>
                                          <p:spTgt spid="510"/>
                                        </p:tgtEl>
                                      </p:cBhvr>
                                    </p:animEffect>
                                    <p:set>
                                      <p:cBhvr>
                                        <p:cTn id="3858"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9"/>
                  </p:tgtEl>
                </p:cond>
              </p:nextCondLst>
            </p:seq>
            <p:seq concurrent="1" nextAc="seek">
              <p:cTn id="3859" restart="whenNotActive" fill="hold" evtFilter="cancelBubble" nodeType="interactiveSeq">
                <p:stCondLst>
                  <p:cond evt="onClick" delay="0">
                    <p:tgtEl>
                      <p:spTgt spid="530"/>
                    </p:tgtEl>
                  </p:cond>
                </p:stCondLst>
                <p:endSync evt="end" delay="0">
                  <p:rtn val="all"/>
                </p:endSync>
                <p:childTnLst>
                  <p:par>
                    <p:cTn id="3860" fill="hold">
                      <p:stCondLst>
                        <p:cond delay="0"/>
                      </p:stCondLst>
                      <p:childTnLst>
                        <p:par>
                          <p:cTn id="3861" fill="hold">
                            <p:stCondLst>
                              <p:cond delay="0"/>
                            </p:stCondLst>
                            <p:childTnLst>
                              <p:par>
                                <p:cTn id="3862" presetID="1" presetClass="entr" presetSubtype="0" fill="hold" grpId="0" nodeType="clickEffect">
                                  <p:stCondLst>
                                    <p:cond delay="0"/>
                                  </p:stCondLst>
                                  <p:childTnLst>
                                    <p:set>
                                      <p:cBhvr>
                                        <p:cTn id="3863" dur="1" fill="hold">
                                          <p:stCondLst>
                                            <p:cond delay="0"/>
                                          </p:stCondLst>
                                        </p:cTn>
                                        <p:tgtEl>
                                          <p:spTgt spid="536"/>
                                        </p:tgtEl>
                                        <p:attrNameLst>
                                          <p:attrName>style.visibility</p:attrName>
                                        </p:attrNameLst>
                                      </p:cBhvr>
                                      <p:to>
                                        <p:strVal val="visible"/>
                                      </p:to>
                                    </p:set>
                                  </p:childTnLst>
                                </p:cTn>
                              </p:par>
                              <p:par>
                                <p:cTn id="3864" presetID="1" presetClass="entr" presetSubtype="0" fill="hold" grpId="0" nodeType="withEffect">
                                  <p:stCondLst>
                                    <p:cond delay="0"/>
                                  </p:stCondLst>
                                  <p:childTnLst>
                                    <p:set>
                                      <p:cBhvr>
                                        <p:cTn id="3865" dur="1" fill="hold">
                                          <p:stCondLst>
                                            <p:cond delay="0"/>
                                          </p:stCondLst>
                                        </p:cTn>
                                        <p:tgtEl>
                                          <p:spTgt spid="507"/>
                                        </p:tgtEl>
                                        <p:attrNameLst>
                                          <p:attrName>style.visibility</p:attrName>
                                        </p:attrNameLst>
                                      </p:cBhvr>
                                      <p:to>
                                        <p:strVal val="visible"/>
                                      </p:to>
                                    </p:set>
                                  </p:childTnLst>
                                </p:cTn>
                              </p:par>
                              <p:par>
                                <p:cTn id="3866" presetID="10" presetClass="exit" presetSubtype="0" fill="hold" grpId="3" nodeType="withEffect">
                                  <p:stCondLst>
                                    <p:cond delay="0"/>
                                  </p:stCondLst>
                                  <p:childTnLst>
                                    <p:animEffect transition="out" filter="fade">
                                      <p:cBhvr>
                                        <p:cTn id="3867" dur="500"/>
                                        <p:tgtEl>
                                          <p:spTgt spid="510"/>
                                        </p:tgtEl>
                                      </p:cBhvr>
                                    </p:animEffect>
                                    <p:set>
                                      <p:cBhvr>
                                        <p:cTn id="3868"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30"/>
                  </p:tgtEl>
                </p:cond>
              </p:nextCondLst>
            </p:seq>
            <p:seq concurrent="1" nextAc="seek">
              <p:cTn id="3869" restart="whenNotActive" fill="hold" evtFilter="cancelBubble" nodeType="interactiveSeq">
                <p:stCondLst>
                  <p:cond evt="onClick" delay="0">
                    <p:tgtEl>
                      <p:spTgt spid="528"/>
                    </p:tgtEl>
                  </p:cond>
                </p:stCondLst>
                <p:endSync evt="end" delay="0">
                  <p:rtn val="all"/>
                </p:endSync>
                <p:childTnLst>
                  <p:par>
                    <p:cTn id="3870" fill="hold">
                      <p:stCondLst>
                        <p:cond delay="0"/>
                      </p:stCondLst>
                      <p:childTnLst>
                        <p:par>
                          <p:cTn id="3871" fill="hold">
                            <p:stCondLst>
                              <p:cond delay="0"/>
                            </p:stCondLst>
                            <p:childTnLst>
                              <p:par>
                                <p:cTn id="3872" presetID="1" presetClass="entr" presetSubtype="0" fill="hold" grpId="0" nodeType="clickEffect">
                                  <p:stCondLst>
                                    <p:cond delay="0"/>
                                  </p:stCondLst>
                                  <p:childTnLst>
                                    <p:set>
                                      <p:cBhvr>
                                        <p:cTn id="3873" dur="1" fill="hold">
                                          <p:stCondLst>
                                            <p:cond delay="0"/>
                                          </p:stCondLst>
                                        </p:cTn>
                                        <p:tgtEl>
                                          <p:spTgt spid="534"/>
                                        </p:tgtEl>
                                        <p:attrNameLst>
                                          <p:attrName>style.visibility</p:attrName>
                                        </p:attrNameLst>
                                      </p:cBhvr>
                                      <p:to>
                                        <p:strVal val="visible"/>
                                      </p:to>
                                    </p:set>
                                  </p:childTnLst>
                                </p:cTn>
                              </p:par>
                              <p:par>
                                <p:cTn id="3874" presetID="10" presetClass="exit" presetSubtype="0" fill="hold" grpId="0" nodeType="withEffect">
                                  <p:stCondLst>
                                    <p:cond delay="0"/>
                                  </p:stCondLst>
                                  <p:childTnLst>
                                    <p:animEffect transition="out" filter="fade">
                                      <p:cBhvr>
                                        <p:cTn id="3875" dur="500"/>
                                        <p:tgtEl>
                                          <p:spTgt spid="510"/>
                                        </p:tgtEl>
                                      </p:cBhvr>
                                    </p:animEffect>
                                    <p:set>
                                      <p:cBhvr>
                                        <p:cTn id="3876" dur="1" fill="hold">
                                          <p:stCondLst>
                                            <p:cond delay="499"/>
                                          </p:stCondLst>
                                        </p:cTn>
                                        <p:tgtEl>
                                          <p:spTgt spid="510"/>
                                        </p:tgtEl>
                                        <p:attrNameLst>
                                          <p:attrName>style.visibility</p:attrName>
                                        </p:attrNameLst>
                                      </p:cBhvr>
                                      <p:to>
                                        <p:strVal val="hidden"/>
                                      </p:to>
                                    </p:set>
                                  </p:childTnLst>
                                </p:cTn>
                              </p:par>
                            </p:childTnLst>
                          </p:cTn>
                        </p:par>
                      </p:childTnLst>
                    </p:cTn>
                  </p:par>
                </p:childTnLst>
              </p:cTn>
              <p:nextCondLst>
                <p:cond evt="onClick" delay="0">
                  <p:tgtEl>
                    <p:spTgt spid="528"/>
                  </p:tgtEl>
                </p:cond>
              </p:nextCondLst>
            </p:seq>
            <p:seq concurrent="1" nextAc="seek">
              <p:cTn id="3877" restart="whenNotActive" fill="hold" evtFilter="cancelBubble" nodeType="interactiveSeq">
                <p:stCondLst>
                  <p:cond evt="onClick" delay="0">
                    <p:tgtEl>
                      <p:spTgt spid="536"/>
                    </p:tgtEl>
                  </p:cond>
                </p:stCondLst>
                <p:endSync evt="end" delay="0">
                  <p:rtn val="all"/>
                </p:endSync>
                <p:childTnLst>
                  <p:par>
                    <p:cTn id="3878" fill="hold">
                      <p:stCondLst>
                        <p:cond delay="0"/>
                      </p:stCondLst>
                      <p:childTnLst>
                        <p:par>
                          <p:cTn id="3879" fill="hold">
                            <p:stCondLst>
                              <p:cond delay="0"/>
                            </p:stCondLst>
                            <p:childTnLst>
                              <p:par>
                                <p:cTn id="3880" presetID="1" presetClass="exit" presetSubtype="0" fill="hold" grpId="1" nodeType="clickEffect">
                                  <p:stCondLst>
                                    <p:cond delay="0"/>
                                  </p:stCondLst>
                                  <p:childTnLst>
                                    <p:set>
                                      <p:cBhvr>
                                        <p:cTn id="3881" dur="1" fill="hold">
                                          <p:stCondLst>
                                            <p:cond delay="0"/>
                                          </p:stCondLst>
                                        </p:cTn>
                                        <p:tgtEl>
                                          <p:spTgt spid="536"/>
                                        </p:tgtEl>
                                        <p:attrNameLst>
                                          <p:attrName>style.visibility</p:attrName>
                                        </p:attrNameLst>
                                      </p:cBhvr>
                                      <p:to>
                                        <p:strVal val="hidden"/>
                                      </p:to>
                                    </p:set>
                                  </p:childTnLst>
                                </p:cTn>
                              </p:par>
                              <p:par>
                                <p:cTn id="3882" presetID="1" presetClass="exit" presetSubtype="0" fill="hold" grpId="1" nodeType="withEffect">
                                  <p:stCondLst>
                                    <p:cond delay="0"/>
                                  </p:stCondLst>
                                  <p:childTnLst>
                                    <p:set>
                                      <p:cBhvr>
                                        <p:cTn id="3883" dur="1" fill="hold">
                                          <p:stCondLst>
                                            <p:cond delay="0"/>
                                          </p:stCondLst>
                                        </p:cTn>
                                        <p:tgtEl>
                                          <p:spTgt spid="507"/>
                                        </p:tgtEl>
                                        <p:attrNameLst>
                                          <p:attrName>style.visibility</p:attrName>
                                        </p:attrNameLst>
                                      </p:cBhvr>
                                      <p:to>
                                        <p:strVal val="hidden"/>
                                      </p:to>
                                    </p:set>
                                  </p:childTnLst>
                                </p:cTn>
                              </p:par>
                              <p:par>
                                <p:cTn id="3884" presetID="10" presetClass="entr" presetSubtype="0" fill="hold" grpId="6" nodeType="withEffect">
                                  <p:stCondLst>
                                    <p:cond delay="0"/>
                                  </p:stCondLst>
                                  <p:childTnLst>
                                    <p:set>
                                      <p:cBhvr>
                                        <p:cTn id="3885" dur="1" fill="hold">
                                          <p:stCondLst>
                                            <p:cond delay="0"/>
                                          </p:stCondLst>
                                        </p:cTn>
                                        <p:tgtEl>
                                          <p:spTgt spid="510"/>
                                        </p:tgtEl>
                                        <p:attrNameLst>
                                          <p:attrName>style.visibility</p:attrName>
                                        </p:attrNameLst>
                                      </p:cBhvr>
                                      <p:to>
                                        <p:strVal val="visible"/>
                                      </p:to>
                                    </p:set>
                                    <p:animEffect transition="in" filter="fade">
                                      <p:cBhvr>
                                        <p:cTn id="3886" dur="500"/>
                                        <p:tgtEl>
                                          <p:spTgt spid="510"/>
                                        </p:tgtEl>
                                      </p:cBhvr>
                                    </p:animEffect>
                                  </p:childTnLst>
                                </p:cTn>
                              </p:par>
                            </p:childTnLst>
                          </p:cTn>
                        </p:par>
                      </p:childTnLst>
                    </p:cTn>
                  </p:par>
                </p:childTnLst>
              </p:cTn>
              <p:nextCondLst>
                <p:cond evt="onClick" delay="0">
                  <p:tgtEl>
                    <p:spTgt spid="536"/>
                  </p:tgtEl>
                </p:cond>
              </p:nextCondLst>
            </p:seq>
            <p:seq concurrent="1" nextAc="seek">
              <p:cTn id="3887" restart="whenNotActive" fill="hold" evtFilter="cancelBubble" nodeType="interactiveSeq">
                <p:stCondLst>
                  <p:cond evt="onClick" delay="0">
                    <p:tgtEl>
                      <p:spTgt spid="531"/>
                    </p:tgtEl>
                  </p:cond>
                </p:stCondLst>
                <p:endSync evt="end" delay="0">
                  <p:rtn val="all"/>
                </p:endSync>
                <p:childTnLst>
                  <p:par>
                    <p:cTn id="3888" fill="hold">
                      <p:stCondLst>
                        <p:cond delay="0"/>
                      </p:stCondLst>
                      <p:childTnLst>
                        <p:par>
                          <p:cTn id="3889" fill="hold">
                            <p:stCondLst>
                              <p:cond delay="0"/>
                            </p:stCondLst>
                            <p:childTnLst>
                              <p:par>
                                <p:cTn id="3890" presetID="1" presetClass="exit" presetSubtype="0" fill="hold" grpId="1" nodeType="clickEffect">
                                  <p:stCondLst>
                                    <p:cond delay="0"/>
                                  </p:stCondLst>
                                  <p:childTnLst>
                                    <p:set>
                                      <p:cBhvr>
                                        <p:cTn id="3891" dur="1" fill="hold">
                                          <p:stCondLst>
                                            <p:cond delay="0"/>
                                          </p:stCondLst>
                                        </p:cTn>
                                        <p:tgtEl>
                                          <p:spTgt spid="531"/>
                                        </p:tgtEl>
                                        <p:attrNameLst>
                                          <p:attrName>style.visibility</p:attrName>
                                        </p:attrNameLst>
                                      </p:cBhvr>
                                      <p:to>
                                        <p:strVal val="hidden"/>
                                      </p:to>
                                    </p:set>
                                  </p:childTnLst>
                                </p:cTn>
                              </p:par>
                              <p:par>
                                <p:cTn id="3892" presetID="1" presetClass="exit" presetSubtype="0" fill="hold" grpId="3" nodeType="withEffect">
                                  <p:stCondLst>
                                    <p:cond delay="0"/>
                                  </p:stCondLst>
                                  <p:childTnLst>
                                    <p:set>
                                      <p:cBhvr>
                                        <p:cTn id="3893" dur="1" fill="hold">
                                          <p:stCondLst>
                                            <p:cond delay="0"/>
                                          </p:stCondLst>
                                        </p:cTn>
                                        <p:tgtEl>
                                          <p:spTgt spid="502"/>
                                        </p:tgtEl>
                                        <p:attrNameLst>
                                          <p:attrName>style.visibility</p:attrName>
                                        </p:attrNameLst>
                                      </p:cBhvr>
                                      <p:to>
                                        <p:strVal val="hidden"/>
                                      </p:to>
                                    </p:set>
                                  </p:childTnLst>
                                </p:cTn>
                              </p:par>
                              <p:par>
                                <p:cTn id="3894" presetID="10" presetClass="entr" presetSubtype="0" fill="hold" grpId="7" nodeType="withEffect">
                                  <p:stCondLst>
                                    <p:cond delay="0"/>
                                  </p:stCondLst>
                                  <p:childTnLst>
                                    <p:set>
                                      <p:cBhvr>
                                        <p:cTn id="3895" dur="1" fill="hold">
                                          <p:stCondLst>
                                            <p:cond delay="0"/>
                                          </p:stCondLst>
                                        </p:cTn>
                                        <p:tgtEl>
                                          <p:spTgt spid="510"/>
                                        </p:tgtEl>
                                        <p:attrNameLst>
                                          <p:attrName>style.visibility</p:attrName>
                                        </p:attrNameLst>
                                      </p:cBhvr>
                                      <p:to>
                                        <p:strVal val="visible"/>
                                      </p:to>
                                    </p:set>
                                    <p:animEffect transition="in" filter="fade">
                                      <p:cBhvr>
                                        <p:cTn id="3896" dur="500"/>
                                        <p:tgtEl>
                                          <p:spTgt spid="510"/>
                                        </p:tgtEl>
                                      </p:cBhvr>
                                    </p:animEffect>
                                  </p:childTnLst>
                                </p:cTn>
                              </p:par>
                            </p:childTnLst>
                          </p:cTn>
                        </p:par>
                      </p:childTnLst>
                    </p:cTn>
                  </p:par>
                </p:childTnLst>
              </p:cTn>
              <p:nextCondLst>
                <p:cond evt="onClick" delay="0">
                  <p:tgtEl>
                    <p:spTgt spid="531"/>
                  </p:tgtEl>
                </p:cond>
              </p:nextCondLst>
            </p:seq>
            <p:seq concurrent="1" nextAc="seek">
              <p:cTn id="3897" restart="whenNotActive" fill="hold" evtFilter="cancelBubble" nodeType="interactiveSeq">
                <p:stCondLst>
                  <p:cond evt="onClick" delay="0">
                    <p:tgtEl>
                      <p:spTgt spid="532"/>
                    </p:tgtEl>
                  </p:cond>
                </p:stCondLst>
                <p:endSync evt="end" delay="0">
                  <p:rtn val="all"/>
                </p:endSync>
                <p:childTnLst>
                  <p:par>
                    <p:cTn id="3898" fill="hold">
                      <p:stCondLst>
                        <p:cond delay="0"/>
                      </p:stCondLst>
                      <p:childTnLst>
                        <p:par>
                          <p:cTn id="3899" fill="hold">
                            <p:stCondLst>
                              <p:cond delay="0"/>
                            </p:stCondLst>
                            <p:childTnLst>
                              <p:par>
                                <p:cTn id="3900" presetID="1" presetClass="exit" presetSubtype="0" fill="hold" grpId="1" nodeType="clickEffect">
                                  <p:stCondLst>
                                    <p:cond delay="0"/>
                                  </p:stCondLst>
                                  <p:childTnLst>
                                    <p:set>
                                      <p:cBhvr>
                                        <p:cTn id="3901" dur="1" fill="hold">
                                          <p:stCondLst>
                                            <p:cond delay="0"/>
                                          </p:stCondLst>
                                        </p:cTn>
                                        <p:tgtEl>
                                          <p:spTgt spid="532"/>
                                        </p:tgtEl>
                                        <p:attrNameLst>
                                          <p:attrName>style.visibility</p:attrName>
                                        </p:attrNameLst>
                                      </p:cBhvr>
                                      <p:to>
                                        <p:strVal val="hidden"/>
                                      </p:to>
                                    </p:set>
                                  </p:childTnLst>
                                </p:cTn>
                              </p:par>
                              <p:par>
                                <p:cTn id="3902" presetID="1" presetClass="exit" presetSubtype="0" fill="hold" grpId="5" nodeType="withEffect">
                                  <p:stCondLst>
                                    <p:cond delay="0"/>
                                  </p:stCondLst>
                                  <p:childTnLst>
                                    <p:set>
                                      <p:cBhvr>
                                        <p:cTn id="3903" dur="1" fill="hold">
                                          <p:stCondLst>
                                            <p:cond delay="0"/>
                                          </p:stCondLst>
                                        </p:cTn>
                                        <p:tgtEl>
                                          <p:spTgt spid="502"/>
                                        </p:tgtEl>
                                        <p:attrNameLst>
                                          <p:attrName>style.visibility</p:attrName>
                                        </p:attrNameLst>
                                      </p:cBhvr>
                                      <p:to>
                                        <p:strVal val="hidden"/>
                                      </p:to>
                                    </p:set>
                                  </p:childTnLst>
                                </p:cTn>
                              </p:par>
                              <p:par>
                                <p:cTn id="3904" presetID="10" presetClass="entr" presetSubtype="0" fill="hold" grpId="11" nodeType="withEffect">
                                  <p:stCondLst>
                                    <p:cond delay="0"/>
                                  </p:stCondLst>
                                  <p:childTnLst>
                                    <p:set>
                                      <p:cBhvr>
                                        <p:cTn id="3905" dur="1" fill="hold">
                                          <p:stCondLst>
                                            <p:cond delay="0"/>
                                          </p:stCondLst>
                                        </p:cTn>
                                        <p:tgtEl>
                                          <p:spTgt spid="510"/>
                                        </p:tgtEl>
                                        <p:attrNameLst>
                                          <p:attrName>style.visibility</p:attrName>
                                        </p:attrNameLst>
                                      </p:cBhvr>
                                      <p:to>
                                        <p:strVal val="visible"/>
                                      </p:to>
                                    </p:set>
                                    <p:animEffect transition="in" filter="fade">
                                      <p:cBhvr>
                                        <p:cTn id="3906" dur="500"/>
                                        <p:tgtEl>
                                          <p:spTgt spid="510"/>
                                        </p:tgtEl>
                                      </p:cBhvr>
                                    </p:animEffect>
                                  </p:childTnLst>
                                </p:cTn>
                              </p:par>
                            </p:childTnLst>
                          </p:cTn>
                        </p:par>
                      </p:childTnLst>
                    </p:cTn>
                  </p:par>
                </p:childTnLst>
              </p:cTn>
              <p:nextCondLst>
                <p:cond evt="onClick" delay="0">
                  <p:tgtEl>
                    <p:spTgt spid="532"/>
                  </p:tgtEl>
                </p:cond>
              </p:nextCondLst>
            </p:seq>
            <p:seq concurrent="1" nextAc="seek">
              <p:cTn id="3907" restart="whenNotActive" fill="hold" evtFilter="cancelBubble" nodeType="interactiveSeq">
                <p:stCondLst>
                  <p:cond evt="onClick" delay="0">
                    <p:tgtEl>
                      <p:spTgt spid="533"/>
                    </p:tgtEl>
                  </p:cond>
                </p:stCondLst>
                <p:endSync evt="end" delay="0">
                  <p:rtn val="all"/>
                </p:endSync>
                <p:childTnLst>
                  <p:par>
                    <p:cTn id="3908" fill="hold">
                      <p:stCondLst>
                        <p:cond delay="0"/>
                      </p:stCondLst>
                      <p:childTnLst>
                        <p:par>
                          <p:cTn id="3909" fill="hold">
                            <p:stCondLst>
                              <p:cond delay="0"/>
                            </p:stCondLst>
                            <p:childTnLst>
                              <p:par>
                                <p:cTn id="3910" presetID="1" presetClass="exit" presetSubtype="0" fill="hold" grpId="0" nodeType="clickEffect">
                                  <p:stCondLst>
                                    <p:cond delay="0"/>
                                  </p:stCondLst>
                                  <p:childTnLst>
                                    <p:set>
                                      <p:cBhvr>
                                        <p:cTn id="3911" dur="1" fill="hold">
                                          <p:stCondLst>
                                            <p:cond delay="0"/>
                                          </p:stCondLst>
                                        </p:cTn>
                                        <p:tgtEl>
                                          <p:spTgt spid="533"/>
                                        </p:tgtEl>
                                        <p:attrNameLst>
                                          <p:attrName>style.visibility</p:attrName>
                                        </p:attrNameLst>
                                      </p:cBhvr>
                                      <p:to>
                                        <p:strVal val="hidden"/>
                                      </p:to>
                                    </p:set>
                                  </p:childTnLst>
                                </p:cTn>
                              </p:par>
                              <p:par>
                                <p:cTn id="3912" presetID="1" presetClass="exit" presetSubtype="0" fill="hold" grpId="4" nodeType="withEffect">
                                  <p:stCondLst>
                                    <p:cond delay="0"/>
                                  </p:stCondLst>
                                  <p:childTnLst>
                                    <p:set>
                                      <p:cBhvr>
                                        <p:cTn id="3913" dur="1" fill="hold">
                                          <p:stCondLst>
                                            <p:cond delay="0"/>
                                          </p:stCondLst>
                                        </p:cTn>
                                        <p:tgtEl>
                                          <p:spTgt spid="502"/>
                                        </p:tgtEl>
                                        <p:attrNameLst>
                                          <p:attrName>style.visibility</p:attrName>
                                        </p:attrNameLst>
                                      </p:cBhvr>
                                      <p:to>
                                        <p:strVal val="hidden"/>
                                      </p:to>
                                    </p:set>
                                  </p:childTnLst>
                                </p:cTn>
                              </p:par>
                              <p:par>
                                <p:cTn id="3914" presetID="10" presetClass="entr" presetSubtype="0" fill="hold" grpId="10" nodeType="withEffect">
                                  <p:stCondLst>
                                    <p:cond delay="0"/>
                                  </p:stCondLst>
                                  <p:childTnLst>
                                    <p:set>
                                      <p:cBhvr>
                                        <p:cTn id="3915" dur="1" fill="hold">
                                          <p:stCondLst>
                                            <p:cond delay="0"/>
                                          </p:stCondLst>
                                        </p:cTn>
                                        <p:tgtEl>
                                          <p:spTgt spid="510"/>
                                        </p:tgtEl>
                                        <p:attrNameLst>
                                          <p:attrName>style.visibility</p:attrName>
                                        </p:attrNameLst>
                                      </p:cBhvr>
                                      <p:to>
                                        <p:strVal val="visible"/>
                                      </p:to>
                                    </p:set>
                                    <p:animEffect transition="in" filter="fade">
                                      <p:cBhvr>
                                        <p:cTn id="3916" dur="500"/>
                                        <p:tgtEl>
                                          <p:spTgt spid="510"/>
                                        </p:tgtEl>
                                      </p:cBhvr>
                                    </p:animEffect>
                                  </p:childTnLst>
                                </p:cTn>
                              </p:par>
                            </p:childTnLst>
                          </p:cTn>
                        </p:par>
                      </p:childTnLst>
                    </p:cTn>
                  </p:par>
                </p:childTnLst>
              </p:cTn>
              <p:nextCondLst>
                <p:cond evt="onClick" delay="0">
                  <p:tgtEl>
                    <p:spTgt spid="533"/>
                  </p:tgtEl>
                </p:cond>
              </p:nextCondLst>
            </p:seq>
            <p:seq concurrent="1" nextAc="seek">
              <p:cTn id="3917" restart="whenNotActive" fill="hold" evtFilter="cancelBubble" nodeType="interactiveSeq">
                <p:stCondLst>
                  <p:cond evt="onClick" delay="0">
                    <p:tgtEl>
                      <p:spTgt spid="534"/>
                    </p:tgtEl>
                  </p:cond>
                </p:stCondLst>
                <p:endSync evt="end" delay="0">
                  <p:rtn val="all"/>
                </p:endSync>
                <p:childTnLst>
                  <p:par>
                    <p:cTn id="3918" fill="hold">
                      <p:stCondLst>
                        <p:cond delay="0"/>
                      </p:stCondLst>
                      <p:childTnLst>
                        <p:par>
                          <p:cTn id="3919" fill="hold">
                            <p:stCondLst>
                              <p:cond delay="0"/>
                            </p:stCondLst>
                            <p:childTnLst>
                              <p:par>
                                <p:cTn id="3920" presetID="1" presetClass="exit" presetSubtype="0" fill="hold" grpId="1" nodeType="clickEffect">
                                  <p:stCondLst>
                                    <p:cond delay="0"/>
                                  </p:stCondLst>
                                  <p:childTnLst>
                                    <p:set>
                                      <p:cBhvr>
                                        <p:cTn id="3921" dur="1" fill="hold">
                                          <p:stCondLst>
                                            <p:cond delay="0"/>
                                          </p:stCondLst>
                                        </p:cTn>
                                        <p:tgtEl>
                                          <p:spTgt spid="534"/>
                                        </p:tgtEl>
                                        <p:attrNameLst>
                                          <p:attrName>style.visibility</p:attrName>
                                        </p:attrNameLst>
                                      </p:cBhvr>
                                      <p:to>
                                        <p:strVal val="hidden"/>
                                      </p:to>
                                    </p:set>
                                  </p:childTnLst>
                                </p:cTn>
                              </p:par>
                              <p:par>
                                <p:cTn id="3922" presetID="10" presetClass="entr" presetSubtype="0" fill="hold" grpId="9" nodeType="withEffect">
                                  <p:stCondLst>
                                    <p:cond delay="0"/>
                                  </p:stCondLst>
                                  <p:childTnLst>
                                    <p:set>
                                      <p:cBhvr>
                                        <p:cTn id="3923" dur="1" fill="hold">
                                          <p:stCondLst>
                                            <p:cond delay="0"/>
                                          </p:stCondLst>
                                        </p:cTn>
                                        <p:tgtEl>
                                          <p:spTgt spid="510"/>
                                        </p:tgtEl>
                                        <p:attrNameLst>
                                          <p:attrName>style.visibility</p:attrName>
                                        </p:attrNameLst>
                                      </p:cBhvr>
                                      <p:to>
                                        <p:strVal val="visible"/>
                                      </p:to>
                                    </p:set>
                                    <p:animEffect transition="in" filter="fade">
                                      <p:cBhvr>
                                        <p:cTn id="3924" dur="500"/>
                                        <p:tgtEl>
                                          <p:spTgt spid="510"/>
                                        </p:tgtEl>
                                      </p:cBhvr>
                                    </p:animEffect>
                                  </p:childTnLst>
                                </p:cTn>
                              </p:par>
                            </p:childTnLst>
                          </p:cTn>
                        </p:par>
                      </p:childTnLst>
                    </p:cTn>
                  </p:par>
                </p:childTnLst>
              </p:cTn>
              <p:nextCondLst>
                <p:cond evt="onClick" delay="0">
                  <p:tgtEl>
                    <p:spTgt spid="534"/>
                  </p:tgtEl>
                </p:cond>
              </p:nextCondLst>
            </p:seq>
            <p:seq concurrent="1" nextAc="seek">
              <p:cTn id="3925" restart="whenNotActive" fill="hold" evtFilter="cancelBubble" nodeType="interactiveSeq">
                <p:stCondLst>
                  <p:cond evt="onClick" delay="0">
                    <p:tgtEl>
                      <p:spTgt spid="535"/>
                    </p:tgtEl>
                  </p:cond>
                </p:stCondLst>
                <p:endSync evt="end" delay="0">
                  <p:rtn val="all"/>
                </p:endSync>
                <p:childTnLst>
                  <p:par>
                    <p:cTn id="3926" fill="hold">
                      <p:stCondLst>
                        <p:cond delay="0"/>
                      </p:stCondLst>
                      <p:childTnLst>
                        <p:par>
                          <p:cTn id="3927" fill="hold">
                            <p:stCondLst>
                              <p:cond delay="0"/>
                            </p:stCondLst>
                            <p:childTnLst>
                              <p:par>
                                <p:cTn id="3928" presetID="1" presetClass="exit" presetSubtype="0" fill="hold" grpId="1" nodeType="clickEffect">
                                  <p:stCondLst>
                                    <p:cond delay="0"/>
                                  </p:stCondLst>
                                  <p:childTnLst>
                                    <p:set>
                                      <p:cBhvr>
                                        <p:cTn id="3929" dur="1" fill="hold">
                                          <p:stCondLst>
                                            <p:cond delay="0"/>
                                          </p:stCondLst>
                                        </p:cTn>
                                        <p:tgtEl>
                                          <p:spTgt spid="535"/>
                                        </p:tgtEl>
                                        <p:attrNameLst>
                                          <p:attrName>style.visibility</p:attrName>
                                        </p:attrNameLst>
                                      </p:cBhvr>
                                      <p:to>
                                        <p:strVal val="hidden"/>
                                      </p:to>
                                    </p:set>
                                  </p:childTnLst>
                                </p:cTn>
                              </p:par>
                              <p:par>
                                <p:cTn id="3930" presetID="10" presetClass="entr" presetSubtype="0" fill="hold" grpId="8" nodeType="withEffect">
                                  <p:stCondLst>
                                    <p:cond delay="0"/>
                                  </p:stCondLst>
                                  <p:childTnLst>
                                    <p:set>
                                      <p:cBhvr>
                                        <p:cTn id="3931" dur="1" fill="hold">
                                          <p:stCondLst>
                                            <p:cond delay="0"/>
                                          </p:stCondLst>
                                        </p:cTn>
                                        <p:tgtEl>
                                          <p:spTgt spid="510"/>
                                        </p:tgtEl>
                                        <p:attrNameLst>
                                          <p:attrName>style.visibility</p:attrName>
                                        </p:attrNameLst>
                                      </p:cBhvr>
                                      <p:to>
                                        <p:strVal val="visible"/>
                                      </p:to>
                                    </p:set>
                                    <p:animEffect transition="in" filter="fade">
                                      <p:cBhvr>
                                        <p:cTn id="3932" dur="500"/>
                                        <p:tgtEl>
                                          <p:spTgt spid="510"/>
                                        </p:tgtEl>
                                      </p:cBhvr>
                                    </p:animEffect>
                                  </p:childTnLst>
                                </p:cTn>
                              </p:par>
                            </p:childTnLst>
                          </p:cTn>
                        </p:par>
                      </p:childTnLst>
                    </p:cTn>
                  </p:par>
                </p:childTnLst>
              </p:cTn>
              <p:nextCondLst>
                <p:cond evt="onClick" delay="0">
                  <p:tgtEl>
                    <p:spTgt spid="535"/>
                  </p:tgtEl>
                </p:cond>
              </p:nextCondLst>
            </p:seq>
            <p:seq concurrent="1" nextAc="seek">
              <p:cTn id="3933" restart="whenNotActive" fill="hold" evtFilter="cancelBubble" nodeType="interactiveSeq">
                <p:stCondLst>
                  <p:cond evt="onClick" delay="0">
                    <p:tgtEl>
                      <p:spTgt spid="537"/>
                    </p:tgtEl>
                  </p:cond>
                </p:stCondLst>
                <p:endSync evt="end" delay="0">
                  <p:rtn val="all"/>
                </p:endSync>
                <p:childTnLst>
                  <p:par>
                    <p:cTn id="3934" fill="hold">
                      <p:stCondLst>
                        <p:cond delay="0"/>
                      </p:stCondLst>
                      <p:childTnLst>
                        <p:par>
                          <p:cTn id="3935" fill="hold">
                            <p:stCondLst>
                              <p:cond delay="0"/>
                            </p:stCondLst>
                            <p:childTnLst>
                              <p:par>
                                <p:cTn id="3936" presetID="1" presetClass="entr" presetSubtype="0" fill="hold" grpId="0" nodeType="clickEffect">
                                  <p:stCondLst>
                                    <p:cond delay="0"/>
                                  </p:stCondLst>
                                  <p:childTnLst>
                                    <p:set>
                                      <p:cBhvr>
                                        <p:cTn id="3937" dur="1" fill="hold">
                                          <p:stCondLst>
                                            <p:cond delay="0"/>
                                          </p:stCondLst>
                                        </p:cTn>
                                        <p:tgtEl>
                                          <p:spTgt spid="543"/>
                                        </p:tgtEl>
                                        <p:attrNameLst>
                                          <p:attrName>style.visibility</p:attrName>
                                        </p:attrNameLst>
                                      </p:cBhvr>
                                      <p:to>
                                        <p:strVal val="visible"/>
                                      </p:to>
                                    </p:set>
                                  </p:childTnLst>
                                </p:cTn>
                              </p:par>
                              <p:par>
                                <p:cTn id="3938" presetID="1" presetClass="entr" presetSubtype="0" fill="hold" grpId="0" nodeType="withEffect">
                                  <p:stCondLst>
                                    <p:cond delay="0"/>
                                  </p:stCondLst>
                                  <p:childTnLst>
                                    <p:set>
                                      <p:cBhvr>
                                        <p:cTn id="3939" dur="1" fill="hold">
                                          <p:stCondLst>
                                            <p:cond delay="0"/>
                                          </p:stCondLst>
                                        </p:cTn>
                                        <p:tgtEl>
                                          <p:spTgt spid="501"/>
                                        </p:tgtEl>
                                        <p:attrNameLst>
                                          <p:attrName>style.visibility</p:attrName>
                                        </p:attrNameLst>
                                      </p:cBhvr>
                                      <p:to>
                                        <p:strVal val="visible"/>
                                      </p:to>
                                    </p:set>
                                  </p:childTnLst>
                                </p:cTn>
                              </p:par>
                              <p:par>
                                <p:cTn id="3940" presetID="10" presetClass="exit" presetSubtype="0" fill="hold" grpId="0" nodeType="withEffect">
                                  <p:stCondLst>
                                    <p:cond delay="0"/>
                                  </p:stCondLst>
                                  <p:childTnLst>
                                    <p:animEffect transition="out" filter="fade">
                                      <p:cBhvr>
                                        <p:cTn id="3941" dur="500"/>
                                        <p:tgtEl>
                                          <p:spTgt spid="509"/>
                                        </p:tgtEl>
                                      </p:cBhvr>
                                    </p:animEffect>
                                    <p:set>
                                      <p:cBhvr>
                                        <p:cTn id="3942"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7"/>
                  </p:tgtEl>
                </p:cond>
              </p:nextCondLst>
            </p:seq>
            <p:seq concurrent="1" nextAc="seek">
              <p:cTn id="3943" restart="whenNotActive" fill="hold" evtFilter="cancelBubble" nodeType="interactiveSeq">
                <p:stCondLst>
                  <p:cond evt="onClick" delay="0">
                    <p:tgtEl>
                      <p:spTgt spid="538"/>
                    </p:tgtEl>
                  </p:cond>
                </p:stCondLst>
                <p:endSync evt="end" delay="0">
                  <p:rtn val="all"/>
                </p:endSync>
                <p:childTnLst>
                  <p:par>
                    <p:cTn id="3944" fill="hold">
                      <p:stCondLst>
                        <p:cond delay="0"/>
                      </p:stCondLst>
                      <p:childTnLst>
                        <p:par>
                          <p:cTn id="3945" fill="hold">
                            <p:stCondLst>
                              <p:cond delay="0"/>
                            </p:stCondLst>
                            <p:childTnLst>
                              <p:par>
                                <p:cTn id="3946" presetID="1" presetClass="entr" presetSubtype="0" fill="hold" grpId="0" nodeType="clickEffect">
                                  <p:stCondLst>
                                    <p:cond delay="0"/>
                                  </p:stCondLst>
                                  <p:childTnLst>
                                    <p:set>
                                      <p:cBhvr>
                                        <p:cTn id="3947" dur="1" fill="hold">
                                          <p:stCondLst>
                                            <p:cond delay="0"/>
                                          </p:stCondLst>
                                        </p:cTn>
                                        <p:tgtEl>
                                          <p:spTgt spid="544"/>
                                        </p:tgtEl>
                                        <p:attrNameLst>
                                          <p:attrName>style.visibility</p:attrName>
                                        </p:attrNameLst>
                                      </p:cBhvr>
                                      <p:to>
                                        <p:strVal val="visible"/>
                                      </p:to>
                                    </p:set>
                                  </p:childTnLst>
                                </p:cTn>
                              </p:par>
                              <p:par>
                                <p:cTn id="3948" presetID="1" presetClass="entr" presetSubtype="0" fill="hold" grpId="0" nodeType="withEffect">
                                  <p:stCondLst>
                                    <p:cond delay="0"/>
                                  </p:stCondLst>
                                  <p:childTnLst>
                                    <p:set>
                                      <p:cBhvr>
                                        <p:cTn id="3949" dur="1" fill="hold">
                                          <p:stCondLst>
                                            <p:cond delay="0"/>
                                          </p:stCondLst>
                                        </p:cTn>
                                        <p:tgtEl>
                                          <p:spTgt spid="508"/>
                                        </p:tgtEl>
                                        <p:attrNameLst>
                                          <p:attrName>style.visibility</p:attrName>
                                        </p:attrNameLst>
                                      </p:cBhvr>
                                      <p:to>
                                        <p:strVal val="visible"/>
                                      </p:to>
                                    </p:set>
                                  </p:childTnLst>
                                </p:cTn>
                              </p:par>
                              <p:par>
                                <p:cTn id="3950" presetID="10" presetClass="exit" presetSubtype="0" fill="hold" grpId="1" nodeType="withEffect">
                                  <p:stCondLst>
                                    <p:cond delay="0"/>
                                  </p:stCondLst>
                                  <p:childTnLst>
                                    <p:animEffect transition="out" filter="fade">
                                      <p:cBhvr>
                                        <p:cTn id="3951" dur="500"/>
                                        <p:tgtEl>
                                          <p:spTgt spid="509"/>
                                        </p:tgtEl>
                                      </p:cBhvr>
                                    </p:animEffect>
                                    <p:set>
                                      <p:cBhvr>
                                        <p:cTn id="3952"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8"/>
                  </p:tgtEl>
                </p:cond>
              </p:nextCondLst>
            </p:seq>
            <p:seq concurrent="1" nextAc="seek">
              <p:cTn id="3953" restart="whenNotActive" fill="hold" evtFilter="cancelBubble" nodeType="interactiveSeq">
                <p:stCondLst>
                  <p:cond evt="onClick" delay="0">
                    <p:tgtEl>
                      <p:spTgt spid="539"/>
                    </p:tgtEl>
                  </p:cond>
                </p:stCondLst>
                <p:endSync evt="end" delay="0">
                  <p:rtn val="all"/>
                </p:endSync>
                <p:childTnLst>
                  <p:par>
                    <p:cTn id="3954" fill="hold">
                      <p:stCondLst>
                        <p:cond delay="0"/>
                      </p:stCondLst>
                      <p:childTnLst>
                        <p:par>
                          <p:cTn id="3955" fill="hold">
                            <p:stCondLst>
                              <p:cond delay="0"/>
                            </p:stCondLst>
                            <p:childTnLst>
                              <p:par>
                                <p:cTn id="3956" presetID="1" presetClass="entr" presetSubtype="0" fill="hold" grpId="1" nodeType="clickEffect">
                                  <p:stCondLst>
                                    <p:cond delay="0"/>
                                  </p:stCondLst>
                                  <p:childTnLst>
                                    <p:set>
                                      <p:cBhvr>
                                        <p:cTn id="3957" dur="1" fill="hold">
                                          <p:stCondLst>
                                            <p:cond delay="0"/>
                                          </p:stCondLst>
                                        </p:cTn>
                                        <p:tgtEl>
                                          <p:spTgt spid="545"/>
                                        </p:tgtEl>
                                        <p:attrNameLst>
                                          <p:attrName>style.visibility</p:attrName>
                                        </p:attrNameLst>
                                      </p:cBhvr>
                                      <p:to>
                                        <p:strVal val="visible"/>
                                      </p:to>
                                    </p:set>
                                  </p:childTnLst>
                                </p:cTn>
                              </p:par>
                              <p:par>
                                <p:cTn id="3958" presetID="1" presetClass="entr" presetSubtype="0" fill="hold" grpId="1" nodeType="withEffect">
                                  <p:stCondLst>
                                    <p:cond delay="0"/>
                                  </p:stCondLst>
                                  <p:childTnLst>
                                    <p:set>
                                      <p:cBhvr>
                                        <p:cTn id="3959" dur="1" fill="hold">
                                          <p:stCondLst>
                                            <p:cond delay="0"/>
                                          </p:stCondLst>
                                        </p:cTn>
                                        <p:tgtEl>
                                          <p:spTgt spid="501"/>
                                        </p:tgtEl>
                                        <p:attrNameLst>
                                          <p:attrName>style.visibility</p:attrName>
                                        </p:attrNameLst>
                                      </p:cBhvr>
                                      <p:to>
                                        <p:strVal val="visible"/>
                                      </p:to>
                                    </p:set>
                                  </p:childTnLst>
                                </p:cTn>
                              </p:par>
                              <p:par>
                                <p:cTn id="3960" presetID="10" presetClass="exit" presetSubtype="0" fill="hold" grpId="2" nodeType="withEffect">
                                  <p:stCondLst>
                                    <p:cond delay="0"/>
                                  </p:stCondLst>
                                  <p:childTnLst>
                                    <p:animEffect transition="out" filter="fade">
                                      <p:cBhvr>
                                        <p:cTn id="3961" dur="500"/>
                                        <p:tgtEl>
                                          <p:spTgt spid="509"/>
                                        </p:tgtEl>
                                      </p:cBhvr>
                                    </p:animEffect>
                                    <p:set>
                                      <p:cBhvr>
                                        <p:cTn id="3962"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39"/>
                  </p:tgtEl>
                </p:cond>
              </p:nextCondLst>
            </p:seq>
            <p:seq concurrent="1" nextAc="seek">
              <p:cTn id="3963" restart="whenNotActive" fill="hold" evtFilter="cancelBubble" nodeType="interactiveSeq">
                <p:stCondLst>
                  <p:cond evt="onClick" delay="0">
                    <p:tgtEl>
                      <p:spTgt spid="541"/>
                    </p:tgtEl>
                  </p:cond>
                </p:stCondLst>
                <p:endSync evt="end" delay="0">
                  <p:rtn val="all"/>
                </p:endSync>
                <p:childTnLst>
                  <p:par>
                    <p:cTn id="3964" fill="hold">
                      <p:stCondLst>
                        <p:cond delay="0"/>
                      </p:stCondLst>
                      <p:childTnLst>
                        <p:par>
                          <p:cTn id="3965" fill="hold">
                            <p:stCondLst>
                              <p:cond delay="0"/>
                            </p:stCondLst>
                            <p:childTnLst>
                              <p:par>
                                <p:cTn id="3966" presetID="1" presetClass="entr" presetSubtype="0" fill="hold" grpId="0" nodeType="clickEffect">
                                  <p:stCondLst>
                                    <p:cond delay="0"/>
                                  </p:stCondLst>
                                  <p:childTnLst>
                                    <p:set>
                                      <p:cBhvr>
                                        <p:cTn id="3967" dur="1" fill="hold">
                                          <p:stCondLst>
                                            <p:cond delay="0"/>
                                          </p:stCondLst>
                                        </p:cTn>
                                        <p:tgtEl>
                                          <p:spTgt spid="547"/>
                                        </p:tgtEl>
                                        <p:attrNameLst>
                                          <p:attrName>style.visibility</p:attrName>
                                        </p:attrNameLst>
                                      </p:cBhvr>
                                      <p:to>
                                        <p:strVal val="visible"/>
                                      </p:to>
                                    </p:set>
                                  </p:childTnLst>
                                </p:cTn>
                              </p:par>
                              <p:par>
                                <p:cTn id="3968" presetID="10" presetClass="exit" presetSubtype="0" fill="hold" grpId="3" nodeType="withEffect">
                                  <p:stCondLst>
                                    <p:cond delay="0"/>
                                  </p:stCondLst>
                                  <p:childTnLst>
                                    <p:animEffect transition="out" filter="fade">
                                      <p:cBhvr>
                                        <p:cTn id="3969" dur="500"/>
                                        <p:tgtEl>
                                          <p:spTgt spid="509"/>
                                        </p:tgtEl>
                                      </p:cBhvr>
                                    </p:animEffect>
                                    <p:set>
                                      <p:cBhvr>
                                        <p:cTn id="397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1"/>
                  </p:tgtEl>
                </p:cond>
              </p:nextCondLst>
            </p:seq>
            <p:seq concurrent="1" nextAc="seek">
              <p:cTn id="3971" restart="whenNotActive" fill="hold" evtFilter="cancelBubble" nodeType="interactiveSeq">
                <p:stCondLst>
                  <p:cond evt="onClick" delay="0">
                    <p:tgtEl>
                      <p:spTgt spid="542"/>
                    </p:tgtEl>
                  </p:cond>
                </p:stCondLst>
                <p:endSync evt="end" delay="0">
                  <p:rtn val="all"/>
                </p:endSync>
                <p:childTnLst>
                  <p:par>
                    <p:cTn id="3972" fill="hold">
                      <p:stCondLst>
                        <p:cond delay="0"/>
                      </p:stCondLst>
                      <p:childTnLst>
                        <p:par>
                          <p:cTn id="3973" fill="hold">
                            <p:stCondLst>
                              <p:cond delay="0"/>
                            </p:stCondLst>
                            <p:childTnLst>
                              <p:par>
                                <p:cTn id="3974" presetID="1" presetClass="entr" presetSubtype="0" fill="hold" grpId="0" nodeType="clickEffect">
                                  <p:stCondLst>
                                    <p:cond delay="0"/>
                                  </p:stCondLst>
                                  <p:childTnLst>
                                    <p:set>
                                      <p:cBhvr>
                                        <p:cTn id="3975" dur="1" fill="hold">
                                          <p:stCondLst>
                                            <p:cond delay="0"/>
                                          </p:stCondLst>
                                        </p:cTn>
                                        <p:tgtEl>
                                          <p:spTgt spid="548"/>
                                        </p:tgtEl>
                                        <p:attrNameLst>
                                          <p:attrName>style.visibility</p:attrName>
                                        </p:attrNameLst>
                                      </p:cBhvr>
                                      <p:to>
                                        <p:strVal val="visible"/>
                                      </p:to>
                                    </p:set>
                                  </p:childTnLst>
                                </p:cTn>
                              </p:par>
                              <p:par>
                                <p:cTn id="3976" presetID="1" presetClass="entr" presetSubtype="0" fill="hold" grpId="4" nodeType="withEffect">
                                  <p:stCondLst>
                                    <p:cond delay="0"/>
                                  </p:stCondLst>
                                  <p:childTnLst>
                                    <p:set>
                                      <p:cBhvr>
                                        <p:cTn id="3977" dur="1" fill="hold">
                                          <p:stCondLst>
                                            <p:cond delay="0"/>
                                          </p:stCondLst>
                                        </p:cTn>
                                        <p:tgtEl>
                                          <p:spTgt spid="501"/>
                                        </p:tgtEl>
                                        <p:attrNameLst>
                                          <p:attrName>style.visibility</p:attrName>
                                        </p:attrNameLst>
                                      </p:cBhvr>
                                      <p:to>
                                        <p:strVal val="visible"/>
                                      </p:to>
                                    </p:set>
                                  </p:childTnLst>
                                </p:cTn>
                              </p:par>
                              <p:par>
                                <p:cTn id="3978" presetID="10" presetClass="exit" presetSubtype="0" fill="hold" grpId="4" nodeType="withEffect">
                                  <p:stCondLst>
                                    <p:cond delay="0"/>
                                  </p:stCondLst>
                                  <p:childTnLst>
                                    <p:animEffect transition="out" filter="fade">
                                      <p:cBhvr>
                                        <p:cTn id="3979" dur="500"/>
                                        <p:tgtEl>
                                          <p:spTgt spid="509"/>
                                        </p:tgtEl>
                                      </p:cBhvr>
                                    </p:animEffect>
                                    <p:set>
                                      <p:cBhvr>
                                        <p:cTn id="3980"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2"/>
                  </p:tgtEl>
                </p:cond>
              </p:nextCondLst>
            </p:seq>
            <p:seq concurrent="1" nextAc="seek">
              <p:cTn id="3981" restart="whenNotActive" fill="hold" evtFilter="cancelBubble" nodeType="interactiveSeq">
                <p:stCondLst>
                  <p:cond evt="onClick" delay="0">
                    <p:tgtEl>
                      <p:spTgt spid="540"/>
                    </p:tgtEl>
                  </p:cond>
                </p:stCondLst>
                <p:endSync evt="end" delay="0">
                  <p:rtn val="all"/>
                </p:endSync>
                <p:childTnLst>
                  <p:par>
                    <p:cTn id="3982" fill="hold">
                      <p:stCondLst>
                        <p:cond delay="0"/>
                      </p:stCondLst>
                      <p:childTnLst>
                        <p:par>
                          <p:cTn id="3983" fill="hold">
                            <p:stCondLst>
                              <p:cond delay="0"/>
                            </p:stCondLst>
                            <p:childTnLst>
                              <p:par>
                                <p:cTn id="3984" presetID="1" presetClass="entr" presetSubtype="0" fill="hold" grpId="0" nodeType="clickEffect">
                                  <p:stCondLst>
                                    <p:cond delay="0"/>
                                  </p:stCondLst>
                                  <p:childTnLst>
                                    <p:set>
                                      <p:cBhvr>
                                        <p:cTn id="3985" dur="1" fill="hold">
                                          <p:stCondLst>
                                            <p:cond delay="0"/>
                                          </p:stCondLst>
                                        </p:cTn>
                                        <p:tgtEl>
                                          <p:spTgt spid="546"/>
                                        </p:tgtEl>
                                        <p:attrNameLst>
                                          <p:attrName>style.visibility</p:attrName>
                                        </p:attrNameLst>
                                      </p:cBhvr>
                                      <p:to>
                                        <p:strVal val="visible"/>
                                      </p:to>
                                    </p:set>
                                  </p:childTnLst>
                                </p:cTn>
                              </p:par>
                              <p:par>
                                <p:cTn id="3986" presetID="10" presetClass="exit" presetSubtype="0" fill="hold" grpId="5" nodeType="withEffect">
                                  <p:stCondLst>
                                    <p:cond delay="0"/>
                                  </p:stCondLst>
                                  <p:childTnLst>
                                    <p:animEffect transition="out" filter="fade">
                                      <p:cBhvr>
                                        <p:cTn id="3987" dur="500"/>
                                        <p:tgtEl>
                                          <p:spTgt spid="509"/>
                                        </p:tgtEl>
                                      </p:cBhvr>
                                    </p:animEffect>
                                    <p:set>
                                      <p:cBhvr>
                                        <p:cTn id="3988" dur="1" fill="hold">
                                          <p:stCondLst>
                                            <p:cond delay="499"/>
                                          </p:stCondLst>
                                        </p:cTn>
                                        <p:tgtEl>
                                          <p:spTgt spid="509"/>
                                        </p:tgtEl>
                                        <p:attrNameLst>
                                          <p:attrName>style.visibility</p:attrName>
                                        </p:attrNameLst>
                                      </p:cBhvr>
                                      <p:to>
                                        <p:strVal val="hidden"/>
                                      </p:to>
                                    </p:set>
                                  </p:childTnLst>
                                </p:cTn>
                              </p:par>
                            </p:childTnLst>
                          </p:cTn>
                        </p:par>
                      </p:childTnLst>
                    </p:cTn>
                  </p:par>
                </p:childTnLst>
              </p:cTn>
              <p:nextCondLst>
                <p:cond evt="onClick" delay="0">
                  <p:tgtEl>
                    <p:spTgt spid="540"/>
                  </p:tgtEl>
                </p:cond>
              </p:nextCondLst>
            </p:seq>
            <p:seq concurrent="1" nextAc="seek">
              <p:cTn id="3989" restart="whenNotActive" fill="hold" evtFilter="cancelBubble" nodeType="interactiveSeq">
                <p:stCondLst>
                  <p:cond evt="onClick" delay="0">
                    <p:tgtEl>
                      <p:spTgt spid="548"/>
                    </p:tgtEl>
                  </p:cond>
                </p:stCondLst>
                <p:endSync evt="end" delay="0">
                  <p:rtn val="all"/>
                </p:endSync>
                <p:childTnLst>
                  <p:par>
                    <p:cTn id="3990" fill="hold">
                      <p:stCondLst>
                        <p:cond delay="0"/>
                      </p:stCondLst>
                      <p:childTnLst>
                        <p:par>
                          <p:cTn id="3991" fill="hold">
                            <p:stCondLst>
                              <p:cond delay="0"/>
                            </p:stCondLst>
                            <p:childTnLst>
                              <p:par>
                                <p:cTn id="3992" presetID="1" presetClass="exit" presetSubtype="0" fill="hold" grpId="1" nodeType="clickEffect">
                                  <p:stCondLst>
                                    <p:cond delay="0"/>
                                  </p:stCondLst>
                                  <p:childTnLst>
                                    <p:set>
                                      <p:cBhvr>
                                        <p:cTn id="3993" dur="1" fill="hold">
                                          <p:stCondLst>
                                            <p:cond delay="0"/>
                                          </p:stCondLst>
                                        </p:cTn>
                                        <p:tgtEl>
                                          <p:spTgt spid="548"/>
                                        </p:tgtEl>
                                        <p:attrNameLst>
                                          <p:attrName>style.visibility</p:attrName>
                                        </p:attrNameLst>
                                      </p:cBhvr>
                                      <p:to>
                                        <p:strVal val="hidden"/>
                                      </p:to>
                                    </p:set>
                                  </p:childTnLst>
                                </p:cTn>
                              </p:par>
                              <p:par>
                                <p:cTn id="3994" presetID="1" presetClass="exit" presetSubtype="0" fill="hold" grpId="2" nodeType="withEffect">
                                  <p:stCondLst>
                                    <p:cond delay="0"/>
                                  </p:stCondLst>
                                  <p:childTnLst>
                                    <p:set>
                                      <p:cBhvr>
                                        <p:cTn id="3995" dur="1" fill="hold">
                                          <p:stCondLst>
                                            <p:cond delay="0"/>
                                          </p:stCondLst>
                                        </p:cTn>
                                        <p:tgtEl>
                                          <p:spTgt spid="501"/>
                                        </p:tgtEl>
                                        <p:attrNameLst>
                                          <p:attrName>style.visibility</p:attrName>
                                        </p:attrNameLst>
                                      </p:cBhvr>
                                      <p:to>
                                        <p:strVal val="hidden"/>
                                      </p:to>
                                    </p:set>
                                  </p:childTnLst>
                                </p:cTn>
                              </p:par>
                              <p:par>
                                <p:cTn id="3996" presetID="10" presetClass="entr" presetSubtype="0" fill="hold" grpId="6" nodeType="withEffect">
                                  <p:stCondLst>
                                    <p:cond delay="0"/>
                                  </p:stCondLst>
                                  <p:childTnLst>
                                    <p:set>
                                      <p:cBhvr>
                                        <p:cTn id="3997" dur="1" fill="hold">
                                          <p:stCondLst>
                                            <p:cond delay="0"/>
                                          </p:stCondLst>
                                        </p:cTn>
                                        <p:tgtEl>
                                          <p:spTgt spid="509"/>
                                        </p:tgtEl>
                                        <p:attrNameLst>
                                          <p:attrName>style.visibility</p:attrName>
                                        </p:attrNameLst>
                                      </p:cBhvr>
                                      <p:to>
                                        <p:strVal val="visible"/>
                                      </p:to>
                                    </p:set>
                                    <p:animEffect transition="in" filter="fade">
                                      <p:cBhvr>
                                        <p:cTn id="3998" dur="500"/>
                                        <p:tgtEl>
                                          <p:spTgt spid="509"/>
                                        </p:tgtEl>
                                      </p:cBhvr>
                                    </p:animEffect>
                                  </p:childTnLst>
                                </p:cTn>
                              </p:par>
                            </p:childTnLst>
                          </p:cTn>
                        </p:par>
                      </p:childTnLst>
                    </p:cTn>
                  </p:par>
                </p:childTnLst>
              </p:cTn>
              <p:nextCondLst>
                <p:cond evt="onClick" delay="0">
                  <p:tgtEl>
                    <p:spTgt spid="548"/>
                  </p:tgtEl>
                </p:cond>
              </p:nextCondLst>
            </p:seq>
            <p:seq concurrent="1" nextAc="seek">
              <p:cTn id="3999" restart="whenNotActive" fill="hold" evtFilter="cancelBubble" nodeType="interactiveSeq">
                <p:stCondLst>
                  <p:cond evt="onClick" delay="0">
                    <p:tgtEl>
                      <p:spTgt spid="543"/>
                    </p:tgtEl>
                  </p:cond>
                </p:stCondLst>
                <p:endSync evt="end" delay="0">
                  <p:rtn val="all"/>
                </p:endSync>
                <p:childTnLst>
                  <p:par>
                    <p:cTn id="4000" fill="hold">
                      <p:stCondLst>
                        <p:cond delay="0"/>
                      </p:stCondLst>
                      <p:childTnLst>
                        <p:par>
                          <p:cTn id="4001" fill="hold">
                            <p:stCondLst>
                              <p:cond delay="0"/>
                            </p:stCondLst>
                            <p:childTnLst>
                              <p:par>
                                <p:cTn id="4002" presetID="1" presetClass="exit" presetSubtype="0" fill="hold" grpId="1" nodeType="clickEffect">
                                  <p:stCondLst>
                                    <p:cond delay="0"/>
                                  </p:stCondLst>
                                  <p:childTnLst>
                                    <p:set>
                                      <p:cBhvr>
                                        <p:cTn id="4003" dur="1" fill="hold">
                                          <p:stCondLst>
                                            <p:cond delay="0"/>
                                          </p:stCondLst>
                                        </p:cTn>
                                        <p:tgtEl>
                                          <p:spTgt spid="543"/>
                                        </p:tgtEl>
                                        <p:attrNameLst>
                                          <p:attrName>style.visibility</p:attrName>
                                        </p:attrNameLst>
                                      </p:cBhvr>
                                      <p:to>
                                        <p:strVal val="hidden"/>
                                      </p:to>
                                    </p:set>
                                  </p:childTnLst>
                                </p:cTn>
                              </p:par>
                              <p:par>
                                <p:cTn id="4004" presetID="1" presetClass="exit" presetSubtype="0" fill="hold" grpId="3" nodeType="withEffect">
                                  <p:stCondLst>
                                    <p:cond delay="0"/>
                                  </p:stCondLst>
                                  <p:childTnLst>
                                    <p:set>
                                      <p:cBhvr>
                                        <p:cTn id="4005" dur="1" fill="hold">
                                          <p:stCondLst>
                                            <p:cond delay="0"/>
                                          </p:stCondLst>
                                        </p:cTn>
                                        <p:tgtEl>
                                          <p:spTgt spid="501"/>
                                        </p:tgtEl>
                                        <p:attrNameLst>
                                          <p:attrName>style.visibility</p:attrName>
                                        </p:attrNameLst>
                                      </p:cBhvr>
                                      <p:to>
                                        <p:strVal val="hidden"/>
                                      </p:to>
                                    </p:set>
                                  </p:childTnLst>
                                </p:cTn>
                              </p:par>
                              <p:par>
                                <p:cTn id="4006" presetID="10" presetClass="entr" presetSubtype="0" fill="hold" grpId="7" nodeType="withEffect">
                                  <p:stCondLst>
                                    <p:cond delay="0"/>
                                  </p:stCondLst>
                                  <p:childTnLst>
                                    <p:set>
                                      <p:cBhvr>
                                        <p:cTn id="4007" dur="1" fill="hold">
                                          <p:stCondLst>
                                            <p:cond delay="0"/>
                                          </p:stCondLst>
                                        </p:cTn>
                                        <p:tgtEl>
                                          <p:spTgt spid="509"/>
                                        </p:tgtEl>
                                        <p:attrNameLst>
                                          <p:attrName>style.visibility</p:attrName>
                                        </p:attrNameLst>
                                      </p:cBhvr>
                                      <p:to>
                                        <p:strVal val="visible"/>
                                      </p:to>
                                    </p:set>
                                    <p:animEffect transition="in" filter="fade">
                                      <p:cBhvr>
                                        <p:cTn id="4008" dur="500"/>
                                        <p:tgtEl>
                                          <p:spTgt spid="509"/>
                                        </p:tgtEl>
                                      </p:cBhvr>
                                    </p:animEffect>
                                  </p:childTnLst>
                                </p:cTn>
                              </p:par>
                            </p:childTnLst>
                          </p:cTn>
                        </p:par>
                      </p:childTnLst>
                    </p:cTn>
                  </p:par>
                </p:childTnLst>
              </p:cTn>
              <p:nextCondLst>
                <p:cond evt="onClick" delay="0">
                  <p:tgtEl>
                    <p:spTgt spid="543"/>
                  </p:tgtEl>
                </p:cond>
              </p:nextCondLst>
            </p:seq>
            <p:seq concurrent="1" nextAc="seek">
              <p:cTn id="4009" restart="whenNotActive" fill="hold" evtFilter="cancelBubble" nodeType="interactiveSeq">
                <p:stCondLst>
                  <p:cond evt="onClick" delay="0">
                    <p:tgtEl>
                      <p:spTgt spid="544"/>
                    </p:tgtEl>
                  </p:cond>
                </p:stCondLst>
                <p:endSync evt="end" delay="0">
                  <p:rtn val="all"/>
                </p:endSync>
                <p:childTnLst>
                  <p:par>
                    <p:cTn id="4010" fill="hold">
                      <p:stCondLst>
                        <p:cond delay="0"/>
                      </p:stCondLst>
                      <p:childTnLst>
                        <p:par>
                          <p:cTn id="4011" fill="hold">
                            <p:stCondLst>
                              <p:cond delay="0"/>
                            </p:stCondLst>
                            <p:childTnLst>
                              <p:par>
                                <p:cTn id="4012" presetID="1" presetClass="exit" presetSubtype="0" fill="hold" grpId="1" nodeType="clickEffect">
                                  <p:stCondLst>
                                    <p:cond delay="0"/>
                                  </p:stCondLst>
                                  <p:childTnLst>
                                    <p:set>
                                      <p:cBhvr>
                                        <p:cTn id="4013" dur="1" fill="hold">
                                          <p:stCondLst>
                                            <p:cond delay="0"/>
                                          </p:stCondLst>
                                        </p:cTn>
                                        <p:tgtEl>
                                          <p:spTgt spid="544"/>
                                        </p:tgtEl>
                                        <p:attrNameLst>
                                          <p:attrName>style.visibility</p:attrName>
                                        </p:attrNameLst>
                                      </p:cBhvr>
                                      <p:to>
                                        <p:strVal val="hidden"/>
                                      </p:to>
                                    </p:set>
                                  </p:childTnLst>
                                </p:cTn>
                              </p:par>
                              <p:par>
                                <p:cTn id="4014" presetID="1" presetClass="exit" presetSubtype="0" fill="hold" grpId="1" nodeType="withEffect">
                                  <p:stCondLst>
                                    <p:cond delay="0"/>
                                  </p:stCondLst>
                                  <p:childTnLst>
                                    <p:set>
                                      <p:cBhvr>
                                        <p:cTn id="4015" dur="1" fill="hold">
                                          <p:stCondLst>
                                            <p:cond delay="0"/>
                                          </p:stCondLst>
                                        </p:cTn>
                                        <p:tgtEl>
                                          <p:spTgt spid="508"/>
                                        </p:tgtEl>
                                        <p:attrNameLst>
                                          <p:attrName>style.visibility</p:attrName>
                                        </p:attrNameLst>
                                      </p:cBhvr>
                                      <p:to>
                                        <p:strVal val="hidden"/>
                                      </p:to>
                                    </p:set>
                                  </p:childTnLst>
                                </p:cTn>
                              </p:par>
                              <p:par>
                                <p:cTn id="4016" presetID="10" presetClass="entr" presetSubtype="0" fill="hold" grpId="8" nodeType="withEffect">
                                  <p:stCondLst>
                                    <p:cond delay="0"/>
                                  </p:stCondLst>
                                  <p:childTnLst>
                                    <p:set>
                                      <p:cBhvr>
                                        <p:cTn id="4017" dur="1" fill="hold">
                                          <p:stCondLst>
                                            <p:cond delay="0"/>
                                          </p:stCondLst>
                                        </p:cTn>
                                        <p:tgtEl>
                                          <p:spTgt spid="509"/>
                                        </p:tgtEl>
                                        <p:attrNameLst>
                                          <p:attrName>style.visibility</p:attrName>
                                        </p:attrNameLst>
                                      </p:cBhvr>
                                      <p:to>
                                        <p:strVal val="visible"/>
                                      </p:to>
                                    </p:set>
                                    <p:animEffect transition="in" filter="fade">
                                      <p:cBhvr>
                                        <p:cTn id="4018" dur="500"/>
                                        <p:tgtEl>
                                          <p:spTgt spid="509"/>
                                        </p:tgtEl>
                                      </p:cBhvr>
                                    </p:animEffect>
                                  </p:childTnLst>
                                </p:cTn>
                              </p:par>
                            </p:childTnLst>
                          </p:cTn>
                        </p:par>
                      </p:childTnLst>
                    </p:cTn>
                  </p:par>
                </p:childTnLst>
              </p:cTn>
              <p:nextCondLst>
                <p:cond evt="onClick" delay="0">
                  <p:tgtEl>
                    <p:spTgt spid="544"/>
                  </p:tgtEl>
                </p:cond>
              </p:nextCondLst>
            </p:seq>
            <p:seq concurrent="1" nextAc="seek">
              <p:cTn id="4019" restart="whenNotActive" fill="hold" evtFilter="cancelBubble" nodeType="interactiveSeq">
                <p:stCondLst>
                  <p:cond evt="onClick" delay="0">
                    <p:tgtEl>
                      <p:spTgt spid="545"/>
                    </p:tgtEl>
                  </p:cond>
                </p:stCondLst>
                <p:endSync evt="end" delay="0">
                  <p:rtn val="all"/>
                </p:endSync>
                <p:childTnLst>
                  <p:par>
                    <p:cTn id="4020" fill="hold">
                      <p:stCondLst>
                        <p:cond delay="0"/>
                      </p:stCondLst>
                      <p:childTnLst>
                        <p:par>
                          <p:cTn id="4021" fill="hold">
                            <p:stCondLst>
                              <p:cond delay="0"/>
                            </p:stCondLst>
                            <p:childTnLst>
                              <p:par>
                                <p:cTn id="4022" presetID="1" presetClass="exit" presetSubtype="0" fill="hold" grpId="0" nodeType="clickEffect">
                                  <p:stCondLst>
                                    <p:cond delay="0"/>
                                  </p:stCondLst>
                                  <p:childTnLst>
                                    <p:set>
                                      <p:cBhvr>
                                        <p:cTn id="4023" dur="1" fill="hold">
                                          <p:stCondLst>
                                            <p:cond delay="0"/>
                                          </p:stCondLst>
                                        </p:cTn>
                                        <p:tgtEl>
                                          <p:spTgt spid="545"/>
                                        </p:tgtEl>
                                        <p:attrNameLst>
                                          <p:attrName>style.visibility</p:attrName>
                                        </p:attrNameLst>
                                      </p:cBhvr>
                                      <p:to>
                                        <p:strVal val="hidden"/>
                                      </p:to>
                                    </p:set>
                                  </p:childTnLst>
                                </p:cTn>
                              </p:par>
                              <p:par>
                                <p:cTn id="4024" presetID="1" presetClass="exit" presetSubtype="0" fill="hold" grpId="5" nodeType="withEffect">
                                  <p:stCondLst>
                                    <p:cond delay="0"/>
                                  </p:stCondLst>
                                  <p:childTnLst>
                                    <p:set>
                                      <p:cBhvr>
                                        <p:cTn id="4025" dur="1" fill="hold">
                                          <p:stCondLst>
                                            <p:cond delay="0"/>
                                          </p:stCondLst>
                                        </p:cTn>
                                        <p:tgtEl>
                                          <p:spTgt spid="501"/>
                                        </p:tgtEl>
                                        <p:attrNameLst>
                                          <p:attrName>style.visibility</p:attrName>
                                        </p:attrNameLst>
                                      </p:cBhvr>
                                      <p:to>
                                        <p:strVal val="hidden"/>
                                      </p:to>
                                    </p:set>
                                  </p:childTnLst>
                                </p:cTn>
                              </p:par>
                              <p:par>
                                <p:cTn id="4026" presetID="10" presetClass="entr" presetSubtype="0" fill="hold" grpId="9" nodeType="withEffect">
                                  <p:stCondLst>
                                    <p:cond delay="0"/>
                                  </p:stCondLst>
                                  <p:childTnLst>
                                    <p:set>
                                      <p:cBhvr>
                                        <p:cTn id="4027" dur="1" fill="hold">
                                          <p:stCondLst>
                                            <p:cond delay="0"/>
                                          </p:stCondLst>
                                        </p:cTn>
                                        <p:tgtEl>
                                          <p:spTgt spid="509"/>
                                        </p:tgtEl>
                                        <p:attrNameLst>
                                          <p:attrName>style.visibility</p:attrName>
                                        </p:attrNameLst>
                                      </p:cBhvr>
                                      <p:to>
                                        <p:strVal val="visible"/>
                                      </p:to>
                                    </p:set>
                                    <p:animEffect transition="in" filter="fade">
                                      <p:cBhvr>
                                        <p:cTn id="4028" dur="500"/>
                                        <p:tgtEl>
                                          <p:spTgt spid="509"/>
                                        </p:tgtEl>
                                      </p:cBhvr>
                                    </p:animEffect>
                                  </p:childTnLst>
                                </p:cTn>
                              </p:par>
                            </p:childTnLst>
                          </p:cTn>
                        </p:par>
                      </p:childTnLst>
                    </p:cTn>
                  </p:par>
                </p:childTnLst>
              </p:cTn>
              <p:nextCondLst>
                <p:cond evt="onClick" delay="0">
                  <p:tgtEl>
                    <p:spTgt spid="545"/>
                  </p:tgtEl>
                </p:cond>
              </p:nextCondLst>
            </p:seq>
            <p:seq concurrent="1" nextAc="seek">
              <p:cTn id="4029" restart="whenNotActive" fill="hold" evtFilter="cancelBubble" nodeType="interactiveSeq">
                <p:stCondLst>
                  <p:cond evt="onClick" delay="0">
                    <p:tgtEl>
                      <p:spTgt spid="546"/>
                    </p:tgtEl>
                  </p:cond>
                </p:stCondLst>
                <p:endSync evt="end" delay="0">
                  <p:rtn val="all"/>
                </p:endSync>
                <p:childTnLst>
                  <p:par>
                    <p:cTn id="4030" fill="hold">
                      <p:stCondLst>
                        <p:cond delay="0"/>
                      </p:stCondLst>
                      <p:childTnLst>
                        <p:par>
                          <p:cTn id="4031" fill="hold">
                            <p:stCondLst>
                              <p:cond delay="0"/>
                            </p:stCondLst>
                            <p:childTnLst>
                              <p:par>
                                <p:cTn id="4032" presetID="1" presetClass="exit" presetSubtype="0" fill="hold" grpId="1" nodeType="clickEffect">
                                  <p:stCondLst>
                                    <p:cond delay="0"/>
                                  </p:stCondLst>
                                  <p:childTnLst>
                                    <p:set>
                                      <p:cBhvr>
                                        <p:cTn id="4033" dur="1" fill="hold">
                                          <p:stCondLst>
                                            <p:cond delay="0"/>
                                          </p:stCondLst>
                                        </p:cTn>
                                        <p:tgtEl>
                                          <p:spTgt spid="546"/>
                                        </p:tgtEl>
                                        <p:attrNameLst>
                                          <p:attrName>style.visibility</p:attrName>
                                        </p:attrNameLst>
                                      </p:cBhvr>
                                      <p:to>
                                        <p:strVal val="hidden"/>
                                      </p:to>
                                    </p:set>
                                  </p:childTnLst>
                                </p:cTn>
                              </p:par>
                              <p:par>
                                <p:cTn id="4034" presetID="10" presetClass="entr" presetSubtype="0" fill="hold" grpId="10" nodeType="withEffect">
                                  <p:stCondLst>
                                    <p:cond delay="0"/>
                                  </p:stCondLst>
                                  <p:childTnLst>
                                    <p:set>
                                      <p:cBhvr>
                                        <p:cTn id="4035" dur="1" fill="hold">
                                          <p:stCondLst>
                                            <p:cond delay="0"/>
                                          </p:stCondLst>
                                        </p:cTn>
                                        <p:tgtEl>
                                          <p:spTgt spid="509"/>
                                        </p:tgtEl>
                                        <p:attrNameLst>
                                          <p:attrName>style.visibility</p:attrName>
                                        </p:attrNameLst>
                                      </p:cBhvr>
                                      <p:to>
                                        <p:strVal val="visible"/>
                                      </p:to>
                                    </p:set>
                                    <p:animEffect transition="in" filter="fade">
                                      <p:cBhvr>
                                        <p:cTn id="4036" dur="500"/>
                                        <p:tgtEl>
                                          <p:spTgt spid="509"/>
                                        </p:tgtEl>
                                      </p:cBhvr>
                                    </p:animEffect>
                                  </p:childTnLst>
                                </p:cTn>
                              </p:par>
                            </p:childTnLst>
                          </p:cTn>
                        </p:par>
                      </p:childTnLst>
                    </p:cTn>
                  </p:par>
                </p:childTnLst>
              </p:cTn>
              <p:nextCondLst>
                <p:cond evt="onClick" delay="0">
                  <p:tgtEl>
                    <p:spTgt spid="546"/>
                  </p:tgtEl>
                </p:cond>
              </p:nextCondLst>
            </p:seq>
            <p:seq concurrent="1" nextAc="seek">
              <p:cTn id="4037" restart="whenNotActive" fill="hold" evtFilter="cancelBubble" nodeType="interactiveSeq">
                <p:stCondLst>
                  <p:cond evt="onClick" delay="0">
                    <p:tgtEl>
                      <p:spTgt spid="547"/>
                    </p:tgtEl>
                  </p:cond>
                </p:stCondLst>
                <p:endSync evt="end" delay="0">
                  <p:rtn val="all"/>
                </p:endSync>
                <p:childTnLst>
                  <p:par>
                    <p:cTn id="4038" fill="hold">
                      <p:stCondLst>
                        <p:cond delay="0"/>
                      </p:stCondLst>
                      <p:childTnLst>
                        <p:par>
                          <p:cTn id="4039" fill="hold">
                            <p:stCondLst>
                              <p:cond delay="0"/>
                            </p:stCondLst>
                            <p:childTnLst>
                              <p:par>
                                <p:cTn id="4040" presetID="1" presetClass="exit" presetSubtype="0" fill="hold" grpId="1" nodeType="clickEffect">
                                  <p:stCondLst>
                                    <p:cond delay="0"/>
                                  </p:stCondLst>
                                  <p:childTnLst>
                                    <p:set>
                                      <p:cBhvr>
                                        <p:cTn id="4041" dur="1" fill="hold">
                                          <p:stCondLst>
                                            <p:cond delay="0"/>
                                          </p:stCondLst>
                                        </p:cTn>
                                        <p:tgtEl>
                                          <p:spTgt spid="547"/>
                                        </p:tgtEl>
                                        <p:attrNameLst>
                                          <p:attrName>style.visibility</p:attrName>
                                        </p:attrNameLst>
                                      </p:cBhvr>
                                      <p:to>
                                        <p:strVal val="hidden"/>
                                      </p:to>
                                    </p:set>
                                  </p:childTnLst>
                                </p:cTn>
                              </p:par>
                              <p:par>
                                <p:cTn id="4042" presetID="10" presetClass="entr" presetSubtype="0" fill="hold" grpId="11" nodeType="withEffect">
                                  <p:stCondLst>
                                    <p:cond delay="0"/>
                                  </p:stCondLst>
                                  <p:childTnLst>
                                    <p:set>
                                      <p:cBhvr>
                                        <p:cTn id="4043" dur="1" fill="hold">
                                          <p:stCondLst>
                                            <p:cond delay="0"/>
                                          </p:stCondLst>
                                        </p:cTn>
                                        <p:tgtEl>
                                          <p:spTgt spid="509"/>
                                        </p:tgtEl>
                                        <p:attrNameLst>
                                          <p:attrName>style.visibility</p:attrName>
                                        </p:attrNameLst>
                                      </p:cBhvr>
                                      <p:to>
                                        <p:strVal val="visible"/>
                                      </p:to>
                                    </p:set>
                                    <p:animEffect transition="in" filter="fade">
                                      <p:cBhvr>
                                        <p:cTn id="4044" dur="500"/>
                                        <p:tgtEl>
                                          <p:spTgt spid="509"/>
                                        </p:tgtEl>
                                      </p:cBhvr>
                                    </p:animEffect>
                                  </p:childTnLst>
                                </p:cTn>
                              </p:par>
                            </p:childTnLst>
                          </p:cTn>
                        </p:par>
                      </p:childTnLst>
                    </p:cTn>
                  </p:par>
                </p:childTnLst>
              </p:cTn>
              <p:nextCondLst>
                <p:cond evt="onClick" delay="0">
                  <p:tgtEl>
                    <p:spTgt spid="547"/>
                  </p:tgtEl>
                </p:cond>
              </p:nextCondLst>
            </p:seq>
            <p:seq concurrent="1" nextAc="seek">
              <p:cTn id="4045" restart="whenNotActive" fill="hold" evtFilter="cancelBubble" nodeType="interactiveSeq">
                <p:stCondLst>
                  <p:cond evt="onClick" delay="0">
                    <p:tgtEl>
                      <p:spTgt spid="549"/>
                    </p:tgtEl>
                  </p:cond>
                </p:stCondLst>
                <p:endSync evt="end" delay="0">
                  <p:rtn val="all"/>
                </p:endSync>
                <p:childTnLst>
                  <p:par>
                    <p:cTn id="4046" fill="hold">
                      <p:stCondLst>
                        <p:cond delay="0"/>
                      </p:stCondLst>
                      <p:childTnLst>
                        <p:par>
                          <p:cTn id="4047" fill="hold">
                            <p:stCondLst>
                              <p:cond delay="0"/>
                            </p:stCondLst>
                            <p:childTnLst>
                              <p:par>
                                <p:cTn id="4048" presetID="1" presetClass="entr" presetSubtype="0" fill="hold" grpId="0" nodeType="clickEffect">
                                  <p:stCondLst>
                                    <p:cond delay="0"/>
                                  </p:stCondLst>
                                  <p:childTnLst>
                                    <p:set>
                                      <p:cBhvr>
                                        <p:cTn id="4049" dur="1" fill="hold">
                                          <p:stCondLst>
                                            <p:cond delay="0"/>
                                          </p:stCondLst>
                                        </p:cTn>
                                        <p:tgtEl>
                                          <p:spTgt spid="555"/>
                                        </p:tgtEl>
                                        <p:attrNameLst>
                                          <p:attrName>style.visibility</p:attrName>
                                        </p:attrNameLst>
                                      </p:cBhvr>
                                      <p:to>
                                        <p:strVal val="visible"/>
                                      </p:to>
                                    </p:set>
                                  </p:childTnLst>
                                </p:cTn>
                              </p:par>
                              <p:par>
                                <p:cTn id="4050" presetID="1" presetClass="entr" presetSubtype="0" fill="hold" grpId="0" nodeType="withEffect">
                                  <p:stCondLst>
                                    <p:cond delay="0"/>
                                  </p:stCondLst>
                                  <p:childTnLst>
                                    <p:set>
                                      <p:cBhvr>
                                        <p:cTn id="4051" dur="1" fill="hold">
                                          <p:stCondLst>
                                            <p:cond delay="0"/>
                                          </p:stCondLst>
                                        </p:cTn>
                                        <p:tgtEl>
                                          <p:spTgt spid="566"/>
                                        </p:tgtEl>
                                        <p:attrNameLst>
                                          <p:attrName>style.visibility</p:attrName>
                                        </p:attrNameLst>
                                      </p:cBhvr>
                                      <p:to>
                                        <p:strVal val="visible"/>
                                      </p:to>
                                    </p:set>
                                  </p:childTnLst>
                                </p:cTn>
                              </p:par>
                              <p:par>
                                <p:cTn id="4052" presetID="10" presetClass="exit" presetSubtype="0" fill="hold" grpId="5" nodeType="withEffect">
                                  <p:stCondLst>
                                    <p:cond delay="0"/>
                                  </p:stCondLst>
                                  <p:childTnLst>
                                    <p:animEffect transition="out" filter="fade">
                                      <p:cBhvr>
                                        <p:cTn id="4053" dur="500"/>
                                        <p:tgtEl>
                                          <p:spTgt spid="571"/>
                                        </p:tgtEl>
                                      </p:cBhvr>
                                    </p:animEffect>
                                    <p:set>
                                      <p:cBhvr>
                                        <p:cTn id="4054"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49"/>
                  </p:tgtEl>
                </p:cond>
              </p:nextCondLst>
            </p:seq>
            <p:seq concurrent="1" nextAc="seek">
              <p:cTn id="4055" restart="whenNotActive" fill="hold" evtFilter="cancelBubble" nodeType="interactiveSeq">
                <p:stCondLst>
                  <p:cond evt="onClick" delay="0">
                    <p:tgtEl>
                      <p:spTgt spid="550"/>
                    </p:tgtEl>
                  </p:cond>
                </p:stCondLst>
                <p:endSync evt="end" delay="0">
                  <p:rtn val="all"/>
                </p:endSync>
                <p:childTnLst>
                  <p:par>
                    <p:cTn id="4056" fill="hold">
                      <p:stCondLst>
                        <p:cond delay="0"/>
                      </p:stCondLst>
                      <p:childTnLst>
                        <p:par>
                          <p:cTn id="4057" fill="hold">
                            <p:stCondLst>
                              <p:cond delay="0"/>
                            </p:stCondLst>
                            <p:childTnLst>
                              <p:par>
                                <p:cTn id="4058" presetID="1" presetClass="entr" presetSubtype="0" fill="hold" grpId="0" nodeType="clickEffect">
                                  <p:stCondLst>
                                    <p:cond delay="0"/>
                                  </p:stCondLst>
                                  <p:childTnLst>
                                    <p:set>
                                      <p:cBhvr>
                                        <p:cTn id="4059" dur="1" fill="hold">
                                          <p:stCondLst>
                                            <p:cond delay="0"/>
                                          </p:stCondLst>
                                        </p:cTn>
                                        <p:tgtEl>
                                          <p:spTgt spid="556"/>
                                        </p:tgtEl>
                                        <p:attrNameLst>
                                          <p:attrName>style.visibility</p:attrName>
                                        </p:attrNameLst>
                                      </p:cBhvr>
                                      <p:to>
                                        <p:strVal val="visible"/>
                                      </p:to>
                                    </p:set>
                                  </p:childTnLst>
                                </p:cTn>
                              </p:par>
                              <p:par>
                                <p:cTn id="4060" presetID="1" presetClass="entr" presetSubtype="0" fill="hold" grpId="2" nodeType="withEffect">
                                  <p:stCondLst>
                                    <p:cond delay="0"/>
                                  </p:stCondLst>
                                  <p:childTnLst>
                                    <p:set>
                                      <p:cBhvr>
                                        <p:cTn id="4061" dur="1" fill="hold">
                                          <p:stCondLst>
                                            <p:cond delay="0"/>
                                          </p:stCondLst>
                                        </p:cTn>
                                        <p:tgtEl>
                                          <p:spTgt spid="564"/>
                                        </p:tgtEl>
                                        <p:attrNameLst>
                                          <p:attrName>style.visibility</p:attrName>
                                        </p:attrNameLst>
                                      </p:cBhvr>
                                      <p:to>
                                        <p:strVal val="visible"/>
                                      </p:to>
                                    </p:set>
                                  </p:childTnLst>
                                </p:cTn>
                              </p:par>
                              <p:par>
                                <p:cTn id="4062" presetID="10" presetClass="exit" presetSubtype="0" fill="hold" grpId="4" nodeType="withEffect">
                                  <p:stCondLst>
                                    <p:cond delay="0"/>
                                  </p:stCondLst>
                                  <p:childTnLst>
                                    <p:animEffect transition="out" filter="fade">
                                      <p:cBhvr>
                                        <p:cTn id="4063" dur="500"/>
                                        <p:tgtEl>
                                          <p:spTgt spid="571"/>
                                        </p:tgtEl>
                                      </p:cBhvr>
                                    </p:animEffect>
                                    <p:set>
                                      <p:cBhvr>
                                        <p:cTn id="4064"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0"/>
                  </p:tgtEl>
                </p:cond>
              </p:nextCondLst>
            </p:seq>
            <p:seq concurrent="1" nextAc="seek">
              <p:cTn id="4065" restart="whenNotActive" fill="hold" evtFilter="cancelBubble" nodeType="interactiveSeq">
                <p:stCondLst>
                  <p:cond evt="onClick" delay="0">
                    <p:tgtEl>
                      <p:spTgt spid="551"/>
                    </p:tgtEl>
                  </p:cond>
                </p:stCondLst>
                <p:endSync evt="end" delay="0">
                  <p:rtn val="all"/>
                </p:endSync>
                <p:childTnLst>
                  <p:par>
                    <p:cTn id="4066" fill="hold">
                      <p:stCondLst>
                        <p:cond delay="0"/>
                      </p:stCondLst>
                      <p:childTnLst>
                        <p:par>
                          <p:cTn id="4067" fill="hold">
                            <p:stCondLst>
                              <p:cond delay="0"/>
                            </p:stCondLst>
                            <p:childTnLst>
                              <p:par>
                                <p:cTn id="4068" presetID="1" presetClass="entr" presetSubtype="0" fill="hold" grpId="1" nodeType="clickEffect">
                                  <p:stCondLst>
                                    <p:cond delay="0"/>
                                  </p:stCondLst>
                                  <p:childTnLst>
                                    <p:set>
                                      <p:cBhvr>
                                        <p:cTn id="4069" dur="1" fill="hold">
                                          <p:stCondLst>
                                            <p:cond delay="0"/>
                                          </p:stCondLst>
                                        </p:cTn>
                                        <p:tgtEl>
                                          <p:spTgt spid="557"/>
                                        </p:tgtEl>
                                        <p:attrNameLst>
                                          <p:attrName>style.visibility</p:attrName>
                                        </p:attrNameLst>
                                      </p:cBhvr>
                                      <p:to>
                                        <p:strVal val="visible"/>
                                      </p:to>
                                    </p:set>
                                  </p:childTnLst>
                                </p:cTn>
                              </p:par>
                              <p:par>
                                <p:cTn id="4070" presetID="1" presetClass="entr" presetSubtype="0" fill="hold" grpId="1" nodeType="withEffect">
                                  <p:stCondLst>
                                    <p:cond delay="0"/>
                                  </p:stCondLst>
                                  <p:childTnLst>
                                    <p:set>
                                      <p:cBhvr>
                                        <p:cTn id="4071" dur="1" fill="hold">
                                          <p:stCondLst>
                                            <p:cond delay="0"/>
                                          </p:stCondLst>
                                        </p:cTn>
                                        <p:tgtEl>
                                          <p:spTgt spid="564"/>
                                        </p:tgtEl>
                                        <p:attrNameLst>
                                          <p:attrName>style.visibility</p:attrName>
                                        </p:attrNameLst>
                                      </p:cBhvr>
                                      <p:to>
                                        <p:strVal val="visible"/>
                                      </p:to>
                                    </p:set>
                                  </p:childTnLst>
                                </p:cTn>
                              </p:par>
                              <p:par>
                                <p:cTn id="4072" presetID="10" presetClass="exit" presetSubtype="0" fill="hold" grpId="3" nodeType="withEffect">
                                  <p:stCondLst>
                                    <p:cond delay="0"/>
                                  </p:stCondLst>
                                  <p:childTnLst>
                                    <p:animEffect transition="out" filter="fade">
                                      <p:cBhvr>
                                        <p:cTn id="4073" dur="500"/>
                                        <p:tgtEl>
                                          <p:spTgt spid="571"/>
                                        </p:tgtEl>
                                      </p:cBhvr>
                                    </p:animEffect>
                                    <p:set>
                                      <p:cBhvr>
                                        <p:cTn id="4074"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1"/>
                  </p:tgtEl>
                </p:cond>
              </p:nextCondLst>
            </p:seq>
            <p:seq concurrent="1" nextAc="seek">
              <p:cTn id="4075" restart="whenNotActive" fill="hold" evtFilter="cancelBubble" nodeType="interactiveSeq">
                <p:stCondLst>
                  <p:cond evt="onClick" delay="0">
                    <p:tgtEl>
                      <p:spTgt spid="553"/>
                    </p:tgtEl>
                  </p:cond>
                </p:stCondLst>
                <p:endSync evt="end" delay="0">
                  <p:rtn val="all"/>
                </p:endSync>
                <p:childTnLst>
                  <p:par>
                    <p:cTn id="4076" fill="hold">
                      <p:stCondLst>
                        <p:cond delay="0"/>
                      </p:stCondLst>
                      <p:childTnLst>
                        <p:par>
                          <p:cTn id="4077" fill="hold">
                            <p:stCondLst>
                              <p:cond delay="0"/>
                            </p:stCondLst>
                            <p:childTnLst>
                              <p:par>
                                <p:cTn id="4078" presetID="1" presetClass="entr" presetSubtype="0" fill="hold" grpId="0" nodeType="clickEffect">
                                  <p:stCondLst>
                                    <p:cond delay="0"/>
                                  </p:stCondLst>
                                  <p:childTnLst>
                                    <p:set>
                                      <p:cBhvr>
                                        <p:cTn id="4079" dur="1" fill="hold">
                                          <p:stCondLst>
                                            <p:cond delay="0"/>
                                          </p:stCondLst>
                                        </p:cTn>
                                        <p:tgtEl>
                                          <p:spTgt spid="559"/>
                                        </p:tgtEl>
                                        <p:attrNameLst>
                                          <p:attrName>style.visibility</p:attrName>
                                        </p:attrNameLst>
                                      </p:cBhvr>
                                      <p:to>
                                        <p:strVal val="visible"/>
                                      </p:to>
                                    </p:set>
                                  </p:childTnLst>
                                </p:cTn>
                              </p:par>
                              <p:par>
                                <p:cTn id="4080" presetID="10" presetClass="exit" presetSubtype="0" fill="hold" grpId="2" nodeType="withEffect">
                                  <p:stCondLst>
                                    <p:cond delay="0"/>
                                  </p:stCondLst>
                                  <p:childTnLst>
                                    <p:animEffect transition="out" filter="fade">
                                      <p:cBhvr>
                                        <p:cTn id="4081" dur="500"/>
                                        <p:tgtEl>
                                          <p:spTgt spid="571"/>
                                        </p:tgtEl>
                                      </p:cBhvr>
                                    </p:animEffect>
                                    <p:set>
                                      <p:cBhvr>
                                        <p:cTn id="4082"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3"/>
                  </p:tgtEl>
                </p:cond>
              </p:nextCondLst>
            </p:seq>
            <p:seq concurrent="1" nextAc="seek">
              <p:cTn id="4083" restart="whenNotActive" fill="hold" evtFilter="cancelBubble" nodeType="interactiveSeq">
                <p:stCondLst>
                  <p:cond evt="onClick" delay="0">
                    <p:tgtEl>
                      <p:spTgt spid="554"/>
                    </p:tgtEl>
                  </p:cond>
                </p:stCondLst>
                <p:endSync evt="end" delay="0">
                  <p:rtn val="all"/>
                </p:endSync>
                <p:childTnLst>
                  <p:par>
                    <p:cTn id="4084" fill="hold">
                      <p:stCondLst>
                        <p:cond delay="0"/>
                      </p:stCondLst>
                      <p:childTnLst>
                        <p:par>
                          <p:cTn id="4085" fill="hold">
                            <p:stCondLst>
                              <p:cond delay="0"/>
                            </p:stCondLst>
                            <p:childTnLst>
                              <p:par>
                                <p:cTn id="4086" presetID="1" presetClass="entr" presetSubtype="0" fill="hold" grpId="0" nodeType="clickEffect">
                                  <p:stCondLst>
                                    <p:cond delay="0"/>
                                  </p:stCondLst>
                                  <p:childTnLst>
                                    <p:set>
                                      <p:cBhvr>
                                        <p:cTn id="4087" dur="1" fill="hold">
                                          <p:stCondLst>
                                            <p:cond delay="0"/>
                                          </p:stCondLst>
                                        </p:cTn>
                                        <p:tgtEl>
                                          <p:spTgt spid="560"/>
                                        </p:tgtEl>
                                        <p:attrNameLst>
                                          <p:attrName>style.visibility</p:attrName>
                                        </p:attrNameLst>
                                      </p:cBhvr>
                                      <p:to>
                                        <p:strVal val="visible"/>
                                      </p:to>
                                    </p:set>
                                  </p:childTnLst>
                                </p:cTn>
                              </p:par>
                              <p:par>
                                <p:cTn id="4088" presetID="1" presetClass="entr" presetSubtype="0" fill="hold" grpId="0" nodeType="withEffect">
                                  <p:stCondLst>
                                    <p:cond delay="0"/>
                                  </p:stCondLst>
                                  <p:childTnLst>
                                    <p:set>
                                      <p:cBhvr>
                                        <p:cTn id="4089" dur="1" fill="hold">
                                          <p:stCondLst>
                                            <p:cond delay="0"/>
                                          </p:stCondLst>
                                        </p:cTn>
                                        <p:tgtEl>
                                          <p:spTgt spid="564"/>
                                        </p:tgtEl>
                                        <p:attrNameLst>
                                          <p:attrName>style.visibility</p:attrName>
                                        </p:attrNameLst>
                                      </p:cBhvr>
                                      <p:to>
                                        <p:strVal val="visible"/>
                                      </p:to>
                                    </p:set>
                                  </p:childTnLst>
                                </p:cTn>
                              </p:par>
                              <p:par>
                                <p:cTn id="4090" presetID="10" presetClass="exit" presetSubtype="0" fill="hold" grpId="1" nodeType="withEffect">
                                  <p:stCondLst>
                                    <p:cond delay="0"/>
                                  </p:stCondLst>
                                  <p:childTnLst>
                                    <p:animEffect transition="out" filter="fade">
                                      <p:cBhvr>
                                        <p:cTn id="4091" dur="500"/>
                                        <p:tgtEl>
                                          <p:spTgt spid="571"/>
                                        </p:tgtEl>
                                      </p:cBhvr>
                                    </p:animEffect>
                                    <p:set>
                                      <p:cBhvr>
                                        <p:cTn id="4092"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4"/>
                  </p:tgtEl>
                </p:cond>
              </p:nextCondLst>
            </p:seq>
            <p:seq concurrent="1" nextAc="seek">
              <p:cTn id="4093" restart="whenNotActive" fill="hold" evtFilter="cancelBubble" nodeType="interactiveSeq">
                <p:stCondLst>
                  <p:cond evt="onClick" delay="0">
                    <p:tgtEl>
                      <p:spTgt spid="552"/>
                    </p:tgtEl>
                  </p:cond>
                </p:stCondLst>
                <p:endSync evt="end" delay="0">
                  <p:rtn val="all"/>
                </p:endSync>
                <p:childTnLst>
                  <p:par>
                    <p:cTn id="4094" fill="hold">
                      <p:stCondLst>
                        <p:cond delay="0"/>
                      </p:stCondLst>
                      <p:childTnLst>
                        <p:par>
                          <p:cTn id="4095" fill="hold">
                            <p:stCondLst>
                              <p:cond delay="0"/>
                            </p:stCondLst>
                            <p:childTnLst>
                              <p:par>
                                <p:cTn id="4096" presetID="1" presetClass="entr" presetSubtype="0" fill="hold" grpId="0" nodeType="clickEffect">
                                  <p:stCondLst>
                                    <p:cond delay="0"/>
                                  </p:stCondLst>
                                  <p:childTnLst>
                                    <p:set>
                                      <p:cBhvr>
                                        <p:cTn id="4097" dur="1" fill="hold">
                                          <p:stCondLst>
                                            <p:cond delay="0"/>
                                          </p:stCondLst>
                                        </p:cTn>
                                        <p:tgtEl>
                                          <p:spTgt spid="558"/>
                                        </p:tgtEl>
                                        <p:attrNameLst>
                                          <p:attrName>style.visibility</p:attrName>
                                        </p:attrNameLst>
                                      </p:cBhvr>
                                      <p:to>
                                        <p:strVal val="visible"/>
                                      </p:to>
                                    </p:set>
                                  </p:childTnLst>
                                </p:cTn>
                              </p:par>
                              <p:par>
                                <p:cTn id="4098" presetID="10" presetClass="exit" presetSubtype="0" fill="hold" grpId="0" nodeType="withEffect">
                                  <p:stCondLst>
                                    <p:cond delay="0"/>
                                  </p:stCondLst>
                                  <p:childTnLst>
                                    <p:animEffect transition="out" filter="fade">
                                      <p:cBhvr>
                                        <p:cTn id="4099" dur="500"/>
                                        <p:tgtEl>
                                          <p:spTgt spid="571"/>
                                        </p:tgtEl>
                                      </p:cBhvr>
                                    </p:animEffect>
                                    <p:set>
                                      <p:cBhvr>
                                        <p:cTn id="4100" dur="1" fill="hold">
                                          <p:stCondLst>
                                            <p:cond delay="499"/>
                                          </p:stCondLst>
                                        </p:cTn>
                                        <p:tgtEl>
                                          <p:spTgt spid="571"/>
                                        </p:tgtEl>
                                        <p:attrNameLst>
                                          <p:attrName>style.visibility</p:attrName>
                                        </p:attrNameLst>
                                      </p:cBhvr>
                                      <p:to>
                                        <p:strVal val="hidden"/>
                                      </p:to>
                                    </p:set>
                                  </p:childTnLst>
                                </p:cTn>
                              </p:par>
                            </p:childTnLst>
                          </p:cTn>
                        </p:par>
                      </p:childTnLst>
                    </p:cTn>
                  </p:par>
                </p:childTnLst>
              </p:cTn>
              <p:nextCondLst>
                <p:cond evt="onClick" delay="0">
                  <p:tgtEl>
                    <p:spTgt spid="552"/>
                  </p:tgtEl>
                </p:cond>
              </p:nextCondLst>
            </p:seq>
            <p:seq concurrent="1" nextAc="seek">
              <p:cTn id="4101" restart="whenNotActive" fill="hold" evtFilter="cancelBubble" nodeType="interactiveSeq">
                <p:stCondLst>
                  <p:cond evt="onClick" delay="0">
                    <p:tgtEl>
                      <p:spTgt spid="560"/>
                    </p:tgtEl>
                  </p:cond>
                </p:stCondLst>
                <p:endSync evt="end" delay="0">
                  <p:rtn val="all"/>
                </p:endSync>
                <p:childTnLst>
                  <p:par>
                    <p:cTn id="4102" fill="hold">
                      <p:stCondLst>
                        <p:cond delay="0"/>
                      </p:stCondLst>
                      <p:childTnLst>
                        <p:par>
                          <p:cTn id="4103" fill="hold">
                            <p:stCondLst>
                              <p:cond delay="0"/>
                            </p:stCondLst>
                            <p:childTnLst>
                              <p:par>
                                <p:cTn id="4104" presetID="1" presetClass="exit" presetSubtype="0" fill="hold" grpId="1" nodeType="clickEffect">
                                  <p:stCondLst>
                                    <p:cond delay="0"/>
                                  </p:stCondLst>
                                  <p:childTnLst>
                                    <p:set>
                                      <p:cBhvr>
                                        <p:cTn id="4105" dur="1" fill="hold">
                                          <p:stCondLst>
                                            <p:cond delay="0"/>
                                          </p:stCondLst>
                                        </p:cTn>
                                        <p:tgtEl>
                                          <p:spTgt spid="560"/>
                                        </p:tgtEl>
                                        <p:attrNameLst>
                                          <p:attrName>style.visibility</p:attrName>
                                        </p:attrNameLst>
                                      </p:cBhvr>
                                      <p:to>
                                        <p:strVal val="hidden"/>
                                      </p:to>
                                    </p:set>
                                  </p:childTnLst>
                                </p:cTn>
                              </p:par>
                              <p:par>
                                <p:cTn id="4106" presetID="1" presetClass="exit" presetSubtype="0" fill="hold" grpId="3" nodeType="withEffect">
                                  <p:stCondLst>
                                    <p:cond delay="0"/>
                                  </p:stCondLst>
                                  <p:childTnLst>
                                    <p:set>
                                      <p:cBhvr>
                                        <p:cTn id="4107" dur="1" fill="hold">
                                          <p:stCondLst>
                                            <p:cond delay="0"/>
                                          </p:stCondLst>
                                        </p:cTn>
                                        <p:tgtEl>
                                          <p:spTgt spid="564"/>
                                        </p:tgtEl>
                                        <p:attrNameLst>
                                          <p:attrName>style.visibility</p:attrName>
                                        </p:attrNameLst>
                                      </p:cBhvr>
                                      <p:to>
                                        <p:strVal val="hidden"/>
                                      </p:to>
                                    </p:set>
                                  </p:childTnLst>
                                </p:cTn>
                              </p:par>
                              <p:par>
                                <p:cTn id="4108" presetID="10" presetClass="entr" presetSubtype="0" fill="hold" grpId="6" nodeType="withEffect">
                                  <p:stCondLst>
                                    <p:cond delay="0"/>
                                  </p:stCondLst>
                                  <p:childTnLst>
                                    <p:set>
                                      <p:cBhvr>
                                        <p:cTn id="4109" dur="1" fill="hold">
                                          <p:stCondLst>
                                            <p:cond delay="0"/>
                                          </p:stCondLst>
                                        </p:cTn>
                                        <p:tgtEl>
                                          <p:spTgt spid="571"/>
                                        </p:tgtEl>
                                        <p:attrNameLst>
                                          <p:attrName>style.visibility</p:attrName>
                                        </p:attrNameLst>
                                      </p:cBhvr>
                                      <p:to>
                                        <p:strVal val="visible"/>
                                      </p:to>
                                    </p:set>
                                    <p:animEffect transition="in" filter="fade">
                                      <p:cBhvr>
                                        <p:cTn id="4110" dur="500"/>
                                        <p:tgtEl>
                                          <p:spTgt spid="571"/>
                                        </p:tgtEl>
                                      </p:cBhvr>
                                    </p:animEffect>
                                  </p:childTnLst>
                                </p:cTn>
                              </p:par>
                            </p:childTnLst>
                          </p:cTn>
                        </p:par>
                      </p:childTnLst>
                    </p:cTn>
                  </p:par>
                </p:childTnLst>
              </p:cTn>
              <p:nextCondLst>
                <p:cond evt="onClick" delay="0">
                  <p:tgtEl>
                    <p:spTgt spid="560"/>
                  </p:tgtEl>
                </p:cond>
              </p:nextCondLst>
            </p:seq>
            <p:seq concurrent="1" nextAc="seek">
              <p:cTn id="4111" restart="whenNotActive" fill="hold" evtFilter="cancelBubble" nodeType="interactiveSeq">
                <p:stCondLst>
                  <p:cond evt="onClick" delay="0">
                    <p:tgtEl>
                      <p:spTgt spid="555"/>
                    </p:tgtEl>
                  </p:cond>
                </p:stCondLst>
                <p:endSync evt="end" delay="0">
                  <p:rtn val="all"/>
                </p:endSync>
                <p:childTnLst>
                  <p:par>
                    <p:cTn id="4112" fill="hold">
                      <p:stCondLst>
                        <p:cond delay="0"/>
                      </p:stCondLst>
                      <p:childTnLst>
                        <p:par>
                          <p:cTn id="4113" fill="hold">
                            <p:stCondLst>
                              <p:cond delay="0"/>
                            </p:stCondLst>
                            <p:childTnLst>
                              <p:par>
                                <p:cTn id="4114" presetID="1" presetClass="exit" presetSubtype="0" fill="hold" grpId="1" nodeType="clickEffect">
                                  <p:stCondLst>
                                    <p:cond delay="0"/>
                                  </p:stCondLst>
                                  <p:childTnLst>
                                    <p:set>
                                      <p:cBhvr>
                                        <p:cTn id="4115" dur="1" fill="hold">
                                          <p:stCondLst>
                                            <p:cond delay="0"/>
                                          </p:stCondLst>
                                        </p:cTn>
                                        <p:tgtEl>
                                          <p:spTgt spid="555"/>
                                        </p:tgtEl>
                                        <p:attrNameLst>
                                          <p:attrName>style.visibility</p:attrName>
                                        </p:attrNameLst>
                                      </p:cBhvr>
                                      <p:to>
                                        <p:strVal val="hidden"/>
                                      </p:to>
                                    </p:set>
                                  </p:childTnLst>
                                </p:cTn>
                              </p:par>
                              <p:par>
                                <p:cTn id="4116" presetID="1" presetClass="exit" presetSubtype="0" fill="hold" grpId="1" nodeType="withEffect">
                                  <p:stCondLst>
                                    <p:cond delay="0"/>
                                  </p:stCondLst>
                                  <p:childTnLst>
                                    <p:set>
                                      <p:cBhvr>
                                        <p:cTn id="4117" dur="1" fill="hold">
                                          <p:stCondLst>
                                            <p:cond delay="0"/>
                                          </p:stCondLst>
                                        </p:cTn>
                                        <p:tgtEl>
                                          <p:spTgt spid="566"/>
                                        </p:tgtEl>
                                        <p:attrNameLst>
                                          <p:attrName>style.visibility</p:attrName>
                                        </p:attrNameLst>
                                      </p:cBhvr>
                                      <p:to>
                                        <p:strVal val="hidden"/>
                                      </p:to>
                                    </p:set>
                                  </p:childTnLst>
                                </p:cTn>
                              </p:par>
                              <p:par>
                                <p:cTn id="4118" presetID="10" presetClass="entr" presetSubtype="0" fill="hold" grpId="7" nodeType="withEffect">
                                  <p:stCondLst>
                                    <p:cond delay="0"/>
                                  </p:stCondLst>
                                  <p:childTnLst>
                                    <p:set>
                                      <p:cBhvr>
                                        <p:cTn id="4119" dur="1" fill="hold">
                                          <p:stCondLst>
                                            <p:cond delay="0"/>
                                          </p:stCondLst>
                                        </p:cTn>
                                        <p:tgtEl>
                                          <p:spTgt spid="571"/>
                                        </p:tgtEl>
                                        <p:attrNameLst>
                                          <p:attrName>style.visibility</p:attrName>
                                        </p:attrNameLst>
                                      </p:cBhvr>
                                      <p:to>
                                        <p:strVal val="visible"/>
                                      </p:to>
                                    </p:set>
                                    <p:animEffect transition="in" filter="fade">
                                      <p:cBhvr>
                                        <p:cTn id="4120" dur="500"/>
                                        <p:tgtEl>
                                          <p:spTgt spid="571"/>
                                        </p:tgtEl>
                                      </p:cBhvr>
                                    </p:animEffect>
                                  </p:childTnLst>
                                </p:cTn>
                              </p:par>
                            </p:childTnLst>
                          </p:cTn>
                        </p:par>
                      </p:childTnLst>
                    </p:cTn>
                  </p:par>
                </p:childTnLst>
              </p:cTn>
              <p:nextCondLst>
                <p:cond evt="onClick" delay="0">
                  <p:tgtEl>
                    <p:spTgt spid="555"/>
                  </p:tgtEl>
                </p:cond>
              </p:nextCondLst>
            </p:seq>
            <p:seq concurrent="1" nextAc="seek">
              <p:cTn id="4121" restart="whenNotActive" fill="hold" evtFilter="cancelBubble" nodeType="interactiveSeq">
                <p:stCondLst>
                  <p:cond evt="onClick" delay="0">
                    <p:tgtEl>
                      <p:spTgt spid="556"/>
                    </p:tgtEl>
                  </p:cond>
                </p:stCondLst>
                <p:endSync evt="end" delay="0">
                  <p:rtn val="all"/>
                </p:endSync>
                <p:childTnLst>
                  <p:par>
                    <p:cTn id="4122" fill="hold">
                      <p:stCondLst>
                        <p:cond delay="0"/>
                      </p:stCondLst>
                      <p:childTnLst>
                        <p:par>
                          <p:cTn id="4123" fill="hold">
                            <p:stCondLst>
                              <p:cond delay="0"/>
                            </p:stCondLst>
                            <p:childTnLst>
                              <p:par>
                                <p:cTn id="4124" presetID="1" presetClass="exit" presetSubtype="0" fill="hold" grpId="1" nodeType="clickEffect">
                                  <p:stCondLst>
                                    <p:cond delay="0"/>
                                  </p:stCondLst>
                                  <p:childTnLst>
                                    <p:set>
                                      <p:cBhvr>
                                        <p:cTn id="4125" dur="1" fill="hold">
                                          <p:stCondLst>
                                            <p:cond delay="0"/>
                                          </p:stCondLst>
                                        </p:cTn>
                                        <p:tgtEl>
                                          <p:spTgt spid="556"/>
                                        </p:tgtEl>
                                        <p:attrNameLst>
                                          <p:attrName>style.visibility</p:attrName>
                                        </p:attrNameLst>
                                      </p:cBhvr>
                                      <p:to>
                                        <p:strVal val="hidden"/>
                                      </p:to>
                                    </p:set>
                                  </p:childTnLst>
                                </p:cTn>
                              </p:par>
                              <p:par>
                                <p:cTn id="4126" presetID="1" presetClass="exit" presetSubtype="0" fill="hold" grpId="4" nodeType="withEffect">
                                  <p:stCondLst>
                                    <p:cond delay="0"/>
                                  </p:stCondLst>
                                  <p:childTnLst>
                                    <p:set>
                                      <p:cBhvr>
                                        <p:cTn id="4127" dur="1" fill="hold">
                                          <p:stCondLst>
                                            <p:cond delay="0"/>
                                          </p:stCondLst>
                                        </p:cTn>
                                        <p:tgtEl>
                                          <p:spTgt spid="564"/>
                                        </p:tgtEl>
                                        <p:attrNameLst>
                                          <p:attrName>style.visibility</p:attrName>
                                        </p:attrNameLst>
                                      </p:cBhvr>
                                      <p:to>
                                        <p:strVal val="hidden"/>
                                      </p:to>
                                    </p:set>
                                  </p:childTnLst>
                                </p:cTn>
                              </p:par>
                              <p:par>
                                <p:cTn id="4128" presetID="10" presetClass="entr" presetSubtype="0" fill="hold" grpId="10" nodeType="withEffect">
                                  <p:stCondLst>
                                    <p:cond delay="0"/>
                                  </p:stCondLst>
                                  <p:childTnLst>
                                    <p:set>
                                      <p:cBhvr>
                                        <p:cTn id="4129" dur="1" fill="hold">
                                          <p:stCondLst>
                                            <p:cond delay="0"/>
                                          </p:stCondLst>
                                        </p:cTn>
                                        <p:tgtEl>
                                          <p:spTgt spid="571"/>
                                        </p:tgtEl>
                                        <p:attrNameLst>
                                          <p:attrName>style.visibility</p:attrName>
                                        </p:attrNameLst>
                                      </p:cBhvr>
                                      <p:to>
                                        <p:strVal val="visible"/>
                                      </p:to>
                                    </p:set>
                                    <p:animEffect transition="in" filter="fade">
                                      <p:cBhvr>
                                        <p:cTn id="4130" dur="500"/>
                                        <p:tgtEl>
                                          <p:spTgt spid="571"/>
                                        </p:tgtEl>
                                      </p:cBhvr>
                                    </p:animEffect>
                                  </p:childTnLst>
                                </p:cTn>
                              </p:par>
                            </p:childTnLst>
                          </p:cTn>
                        </p:par>
                      </p:childTnLst>
                    </p:cTn>
                  </p:par>
                </p:childTnLst>
              </p:cTn>
              <p:nextCondLst>
                <p:cond evt="onClick" delay="0">
                  <p:tgtEl>
                    <p:spTgt spid="556"/>
                  </p:tgtEl>
                </p:cond>
              </p:nextCondLst>
            </p:seq>
            <p:seq concurrent="1" nextAc="seek">
              <p:cTn id="4131" restart="whenNotActive" fill="hold" evtFilter="cancelBubble" nodeType="interactiveSeq">
                <p:stCondLst>
                  <p:cond evt="onClick" delay="0">
                    <p:tgtEl>
                      <p:spTgt spid="557"/>
                    </p:tgtEl>
                  </p:cond>
                </p:stCondLst>
                <p:endSync evt="end" delay="0">
                  <p:rtn val="all"/>
                </p:endSync>
                <p:childTnLst>
                  <p:par>
                    <p:cTn id="4132" fill="hold">
                      <p:stCondLst>
                        <p:cond delay="0"/>
                      </p:stCondLst>
                      <p:childTnLst>
                        <p:par>
                          <p:cTn id="4133" fill="hold">
                            <p:stCondLst>
                              <p:cond delay="0"/>
                            </p:stCondLst>
                            <p:childTnLst>
                              <p:par>
                                <p:cTn id="4134" presetID="1" presetClass="exit" presetSubtype="0" fill="hold" grpId="0" nodeType="clickEffect">
                                  <p:stCondLst>
                                    <p:cond delay="0"/>
                                  </p:stCondLst>
                                  <p:childTnLst>
                                    <p:set>
                                      <p:cBhvr>
                                        <p:cTn id="4135" dur="1" fill="hold">
                                          <p:stCondLst>
                                            <p:cond delay="0"/>
                                          </p:stCondLst>
                                        </p:cTn>
                                        <p:tgtEl>
                                          <p:spTgt spid="557"/>
                                        </p:tgtEl>
                                        <p:attrNameLst>
                                          <p:attrName>style.visibility</p:attrName>
                                        </p:attrNameLst>
                                      </p:cBhvr>
                                      <p:to>
                                        <p:strVal val="hidden"/>
                                      </p:to>
                                    </p:set>
                                  </p:childTnLst>
                                </p:cTn>
                              </p:par>
                              <p:par>
                                <p:cTn id="4136" presetID="1" presetClass="exit" presetSubtype="0" fill="hold" grpId="5" nodeType="withEffect">
                                  <p:stCondLst>
                                    <p:cond delay="0"/>
                                  </p:stCondLst>
                                  <p:childTnLst>
                                    <p:set>
                                      <p:cBhvr>
                                        <p:cTn id="4137" dur="1" fill="hold">
                                          <p:stCondLst>
                                            <p:cond delay="0"/>
                                          </p:stCondLst>
                                        </p:cTn>
                                        <p:tgtEl>
                                          <p:spTgt spid="564"/>
                                        </p:tgtEl>
                                        <p:attrNameLst>
                                          <p:attrName>style.visibility</p:attrName>
                                        </p:attrNameLst>
                                      </p:cBhvr>
                                      <p:to>
                                        <p:strVal val="hidden"/>
                                      </p:to>
                                    </p:set>
                                  </p:childTnLst>
                                </p:cTn>
                              </p:par>
                              <p:par>
                                <p:cTn id="4138" presetID="10" presetClass="entr" presetSubtype="0" fill="hold" grpId="9" nodeType="withEffect">
                                  <p:stCondLst>
                                    <p:cond delay="0"/>
                                  </p:stCondLst>
                                  <p:childTnLst>
                                    <p:set>
                                      <p:cBhvr>
                                        <p:cTn id="4139" dur="1" fill="hold">
                                          <p:stCondLst>
                                            <p:cond delay="0"/>
                                          </p:stCondLst>
                                        </p:cTn>
                                        <p:tgtEl>
                                          <p:spTgt spid="571"/>
                                        </p:tgtEl>
                                        <p:attrNameLst>
                                          <p:attrName>style.visibility</p:attrName>
                                        </p:attrNameLst>
                                      </p:cBhvr>
                                      <p:to>
                                        <p:strVal val="visible"/>
                                      </p:to>
                                    </p:set>
                                    <p:animEffect transition="in" filter="fade">
                                      <p:cBhvr>
                                        <p:cTn id="4140" dur="500"/>
                                        <p:tgtEl>
                                          <p:spTgt spid="571"/>
                                        </p:tgtEl>
                                      </p:cBhvr>
                                    </p:animEffect>
                                  </p:childTnLst>
                                </p:cTn>
                              </p:par>
                            </p:childTnLst>
                          </p:cTn>
                        </p:par>
                      </p:childTnLst>
                    </p:cTn>
                  </p:par>
                </p:childTnLst>
              </p:cTn>
              <p:nextCondLst>
                <p:cond evt="onClick" delay="0">
                  <p:tgtEl>
                    <p:spTgt spid="557"/>
                  </p:tgtEl>
                </p:cond>
              </p:nextCondLst>
            </p:seq>
            <p:seq concurrent="1" nextAc="seek">
              <p:cTn id="4141" restart="whenNotActive" fill="hold" evtFilter="cancelBubble" nodeType="interactiveSeq">
                <p:stCondLst>
                  <p:cond evt="onClick" delay="0">
                    <p:tgtEl>
                      <p:spTgt spid="558"/>
                    </p:tgtEl>
                  </p:cond>
                </p:stCondLst>
                <p:endSync evt="end" delay="0">
                  <p:rtn val="all"/>
                </p:endSync>
                <p:childTnLst>
                  <p:par>
                    <p:cTn id="4142" fill="hold">
                      <p:stCondLst>
                        <p:cond delay="0"/>
                      </p:stCondLst>
                      <p:childTnLst>
                        <p:par>
                          <p:cTn id="4143" fill="hold">
                            <p:stCondLst>
                              <p:cond delay="0"/>
                            </p:stCondLst>
                            <p:childTnLst>
                              <p:par>
                                <p:cTn id="4144" presetID="1" presetClass="exit" presetSubtype="0" fill="hold" grpId="1" nodeType="clickEffect">
                                  <p:stCondLst>
                                    <p:cond delay="0"/>
                                  </p:stCondLst>
                                  <p:childTnLst>
                                    <p:set>
                                      <p:cBhvr>
                                        <p:cTn id="4145" dur="1" fill="hold">
                                          <p:stCondLst>
                                            <p:cond delay="0"/>
                                          </p:stCondLst>
                                        </p:cTn>
                                        <p:tgtEl>
                                          <p:spTgt spid="558"/>
                                        </p:tgtEl>
                                        <p:attrNameLst>
                                          <p:attrName>style.visibility</p:attrName>
                                        </p:attrNameLst>
                                      </p:cBhvr>
                                      <p:to>
                                        <p:strVal val="hidden"/>
                                      </p:to>
                                    </p:set>
                                  </p:childTnLst>
                                </p:cTn>
                              </p:par>
                              <p:par>
                                <p:cTn id="4146" presetID="10" presetClass="entr" presetSubtype="0" fill="hold" grpId="11" nodeType="withEffect">
                                  <p:stCondLst>
                                    <p:cond delay="0"/>
                                  </p:stCondLst>
                                  <p:childTnLst>
                                    <p:set>
                                      <p:cBhvr>
                                        <p:cTn id="4147" dur="1" fill="hold">
                                          <p:stCondLst>
                                            <p:cond delay="0"/>
                                          </p:stCondLst>
                                        </p:cTn>
                                        <p:tgtEl>
                                          <p:spTgt spid="571"/>
                                        </p:tgtEl>
                                        <p:attrNameLst>
                                          <p:attrName>style.visibility</p:attrName>
                                        </p:attrNameLst>
                                      </p:cBhvr>
                                      <p:to>
                                        <p:strVal val="visible"/>
                                      </p:to>
                                    </p:set>
                                    <p:animEffect transition="in" filter="fade">
                                      <p:cBhvr>
                                        <p:cTn id="4148" dur="500"/>
                                        <p:tgtEl>
                                          <p:spTgt spid="571"/>
                                        </p:tgtEl>
                                      </p:cBhvr>
                                    </p:animEffect>
                                  </p:childTnLst>
                                </p:cTn>
                              </p:par>
                            </p:childTnLst>
                          </p:cTn>
                        </p:par>
                      </p:childTnLst>
                    </p:cTn>
                  </p:par>
                </p:childTnLst>
              </p:cTn>
              <p:nextCondLst>
                <p:cond evt="onClick" delay="0">
                  <p:tgtEl>
                    <p:spTgt spid="558"/>
                  </p:tgtEl>
                </p:cond>
              </p:nextCondLst>
            </p:seq>
            <p:seq concurrent="1" nextAc="seek">
              <p:cTn id="4149" restart="whenNotActive" fill="hold" evtFilter="cancelBubble" nodeType="interactiveSeq">
                <p:stCondLst>
                  <p:cond evt="onClick" delay="0">
                    <p:tgtEl>
                      <p:spTgt spid="559"/>
                    </p:tgtEl>
                  </p:cond>
                </p:stCondLst>
                <p:endSync evt="end" delay="0">
                  <p:rtn val="all"/>
                </p:endSync>
                <p:childTnLst>
                  <p:par>
                    <p:cTn id="4150" fill="hold">
                      <p:stCondLst>
                        <p:cond delay="0"/>
                      </p:stCondLst>
                      <p:childTnLst>
                        <p:par>
                          <p:cTn id="4151" fill="hold">
                            <p:stCondLst>
                              <p:cond delay="0"/>
                            </p:stCondLst>
                            <p:childTnLst>
                              <p:par>
                                <p:cTn id="4152" presetID="1" presetClass="exit" presetSubtype="0" fill="hold" grpId="1" nodeType="clickEffect">
                                  <p:stCondLst>
                                    <p:cond delay="0"/>
                                  </p:stCondLst>
                                  <p:childTnLst>
                                    <p:set>
                                      <p:cBhvr>
                                        <p:cTn id="4153" dur="1" fill="hold">
                                          <p:stCondLst>
                                            <p:cond delay="0"/>
                                          </p:stCondLst>
                                        </p:cTn>
                                        <p:tgtEl>
                                          <p:spTgt spid="559"/>
                                        </p:tgtEl>
                                        <p:attrNameLst>
                                          <p:attrName>style.visibility</p:attrName>
                                        </p:attrNameLst>
                                      </p:cBhvr>
                                      <p:to>
                                        <p:strVal val="hidden"/>
                                      </p:to>
                                    </p:set>
                                  </p:childTnLst>
                                </p:cTn>
                              </p:par>
                              <p:par>
                                <p:cTn id="4154" presetID="10" presetClass="entr" presetSubtype="0" fill="hold" grpId="8" nodeType="withEffect">
                                  <p:stCondLst>
                                    <p:cond delay="0"/>
                                  </p:stCondLst>
                                  <p:childTnLst>
                                    <p:set>
                                      <p:cBhvr>
                                        <p:cTn id="4155" dur="1" fill="hold">
                                          <p:stCondLst>
                                            <p:cond delay="0"/>
                                          </p:stCondLst>
                                        </p:cTn>
                                        <p:tgtEl>
                                          <p:spTgt spid="571"/>
                                        </p:tgtEl>
                                        <p:attrNameLst>
                                          <p:attrName>style.visibility</p:attrName>
                                        </p:attrNameLst>
                                      </p:cBhvr>
                                      <p:to>
                                        <p:strVal val="visible"/>
                                      </p:to>
                                    </p:set>
                                    <p:animEffect transition="in" filter="fade">
                                      <p:cBhvr>
                                        <p:cTn id="4156" dur="500"/>
                                        <p:tgtEl>
                                          <p:spTgt spid="571"/>
                                        </p:tgtEl>
                                      </p:cBhvr>
                                    </p:animEffect>
                                  </p:childTnLst>
                                </p:cTn>
                              </p:par>
                            </p:childTnLst>
                          </p:cTn>
                        </p:par>
                      </p:childTnLst>
                    </p:cTn>
                  </p:par>
                </p:childTnLst>
              </p:cTn>
              <p:nextCondLst>
                <p:cond evt="onClick" delay="0">
                  <p:tgtEl>
                    <p:spTgt spid="559"/>
                  </p:tgtEl>
                </p:cond>
              </p:nextCondLst>
            </p:seq>
            <p:seq concurrent="1" nextAc="seek">
              <p:cTn id="4157" restart="whenNotActive" fill="hold" evtFilter="cancelBubble" nodeType="interactiveSeq">
                <p:stCondLst>
                  <p:cond evt="onClick" delay="0">
                    <p:tgtEl>
                      <p:spTgt spid="573"/>
                    </p:tgtEl>
                  </p:cond>
                </p:stCondLst>
                <p:endSync evt="end" delay="0">
                  <p:rtn val="all"/>
                </p:endSync>
                <p:childTnLst>
                  <p:par>
                    <p:cTn id="4158" fill="hold">
                      <p:stCondLst>
                        <p:cond delay="0"/>
                      </p:stCondLst>
                      <p:childTnLst>
                        <p:par>
                          <p:cTn id="4159" fill="hold">
                            <p:stCondLst>
                              <p:cond delay="0"/>
                            </p:stCondLst>
                            <p:childTnLst>
                              <p:par>
                                <p:cTn id="4160" presetID="1" presetClass="entr" presetSubtype="0" fill="hold" grpId="0" nodeType="clickEffect">
                                  <p:stCondLst>
                                    <p:cond delay="0"/>
                                  </p:stCondLst>
                                  <p:childTnLst>
                                    <p:set>
                                      <p:cBhvr>
                                        <p:cTn id="4161" dur="1" fill="hold">
                                          <p:stCondLst>
                                            <p:cond delay="0"/>
                                          </p:stCondLst>
                                        </p:cTn>
                                        <p:tgtEl>
                                          <p:spTgt spid="579"/>
                                        </p:tgtEl>
                                        <p:attrNameLst>
                                          <p:attrName>style.visibility</p:attrName>
                                        </p:attrNameLst>
                                      </p:cBhvr>
                                      <p:to>
                                        <p:strVal val="visible"/>
                                      </p:to>
                                    </p:set>
                                  </p:childTnLst>
                                </p:cTn>
                              </p:par>
                              <p:par>
                                <p:cTn id="4162" presetID="1" presetClass="entr" presetSubtype="0" fill="hold" grpId="2" nodeType="withEffect">
                                  <p:stCondLst>
                                    <p:cond delay="0"/>
                                  </p:stCondLst>
                                  <p:childTnLst>
                                    <p:set>
                                      <p:cBhvr>
                                        <p:cTn id="4163" dur="1" fill="hold">
                                          <p:stCondLst>
                                            <p:cond delay="0"/>
                                          </p:stCondLst>
                                        </p:cTn>
                                        <p:tgtEl>
                                          <p:spTgt spid="563"/>
                                        </p:tgtEl>
                                        <p:attrNameLst>
                                          <p:attrName>style.visibility</p:attrName>
                                        </p:attrNameLst>
                                      </p:cBhvr>
                                      <p:to>
                                        <p:strVal val="visible"/>
                                      </p:to>
                                    </p:set>
                                  </p:childTnLst>
                                </p:cTn>
                              </p:par>
                              <p:par>
                                <p:cTn id="4164" presetID="10" presetClass="exit" presetSubtype="0" fill="hold" grpId="0" nodeType="withEffect">
                                  <p:stCondLst>
                                    <p:cond delay="0"/>
                                  </p:stCondLst>
                                  <p:childTnLst>
                                    <p:animEffect transition="out" filter="fade">
                                      <p:cBhvr>
                                        <p:cTn id="4165" dur="500"/>
                                        <p:tgtEl>
                                          <p:spTgt spid="572"/>
                                        </p:tgtEl>
                                      </p:cBhvr>
                                    </p:animEffect>
                                    <p:set>
                                      <p:cBhvr>
                                        <p:cTn id="4166"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3"/>
                  </p:tgtEl>
                </p:cond>
              </p:nextCondLst>
            </p:seq>
            <p:seq concurrent="1" nextAc="seek">
              <p:cTn id="4167" restart="whenNotActive" fill="hold" evtFilter="cancelBubble" nodeType="interactiveSeq">
                <p:stCondLst>
                  <p:cond evt="onClick" delay="0">
                    <p:tgtEl>
                      <p:spTgt spid="574"/>
                    </p:tgtEl>
                  </p:cond>
                </p:stCondLst>
                <p:endSync evt="end" delay="0">
                  <p:rtn val="all"/>
                </p:endSync>
                <p:childTnLst>
                  <p:par>
                    <p:cTn id="4168" fill="hold">
                      <p:stCondLst>
                        <p:cond delay="0"/>
                      </p:stCondLst>
                      <p:childTnLst>
                        <p:par>
                          <p:cTn id="4169" fill="hold">
                            <p:stCondLst>
                              <p:cond delay="0"/>
                            </p:stCondLst>
                            <p:childTnLst>
                              <p:par>
                                <p:cTn id="4170" presetID="1" presetClass="entr" presetSubtype="0" fill="hold" grpId="0" nodeType="clickEffect">
                                  <p:stCondLst>
                                    <p:cond delay="0"/>
                                  </p:stCondLst>
                                  <p:childTnLst>
                                    <p:set>
                                      <p:cBhvr>
                                        <p:cTn id="4171" dur="1" fill="hold">
                                          <p:stCondLst>
                                            <p:cond delay="0"/>
                                          </p:stCondLst>
                                        </p:cTn>
                                        <p:tgtEl>
                                          <p:spTgt spid="580"/>
                                        </p:tgtEl>
                                        <p:attrNameLst>
                                          <p:attrName>style.visibility</p:attrName>
                                        </p:attrNameLst>
                                      </p:cBhvr>
                                      <p:to>
                                        <p:strVal val="visible"/>
                                      </p:to>
                                    </p:set>
                                  </p:childTnLst>
                                </p:cTn>
                              </p:par>
                              <p:par>
                                <p:cTn id="4172" presetID="1" presetClass="entr" presetSubtype="0" fill="hold" grpId="0" nodeType="withEffect">
                                  <p:stCondLst>
                                    <p:cond delay="0"/>
                                  </p:stCondLst>
                                  <p:childTnLst>
                                    <p:set>
                                      <p:cBhvr>
                                        <p:cTn id="4173" dur="1" fill="hold">
                                          <p:stCondLst>
                                            <p:cond delay="0"/>
                                          </p:stCondLst>
                                        </p:cTn>
                                        <p:tgtEl>
                                          <p:spTgt spid="563"/>
                                        </p:tgtEl>
                                        <p:attrNameLst>
                                          <p:attrName>style.visibility</p:attrName>
                                        </p:attrNameLst>
                                      </p:cBhvr>
                                      <p:to>
                                        <p:strVal val="visible"/>
                                      </p:to>
                                    </p:set>
                                  </p:childTnLst>
                                </p:cTn>
                              </p:par>
                              <p:par>
                                <p:cTn id="4174" presetID="10" presetClass="exit" presetSubtype="0" fill="hold" grpId="1" nodeType="withEffect">
                                  <p:stCondLst>
                                    <p:cond delay="0"/>
                                  </p:stCondLst>
                                  <p:childTnLst>
                                    <p:animEffect transition="out" filter="fade">
                                      <p:cBhvr>
                                        <p:cTn id="4175" dur="500"/>
                                        <p:tgtEl>
                                          <p:spTgt spid="572"/>
                                        </p:tgtEl>
                                      </p:cBhvr>
                                    </p:animEffect>
                                    <p:set>
                                      <p:cBhvr>
                                        <p:cTn id="4176"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4"/>
                  </p:tgtEl>
                </p:cond>
              </p:nextCondLst>
            </p:seq>
            <p:seq concurrent="1" nextAc="seek">
              <p:cTn id="4177" restart="whenNotActive" fill="hold" evtFilter="cancelBubble" nodeType="interactiveSeq">
                <p:stCondLst>
                  <p:cond evt="onClick" delay="0">
                    <p:tgtEl>
                      <p:spTgt spid="575"/>
                    </p:tgtEl>
                  </p:cond>
                </p:stCondLst>
                <p:endSync evt="end" delay="0">
                  <p:rtn val="all"/>
                </p:endSync>
                <p:childTnLst>
                  <p:par>
                    <p:cTn id="4178" fill="hold">
                      <p:stCondLst>
                        <p:cond delay="0"/>
                      </p:stCondLst>
                      <p:childTnLst>
                        <p:par>
                          <p:cTn id="4179" fill="hold">
                            <p:stCondLst>
                              <p:cond delay="0"/>
                            </p:stCondLst>
                            <p:childTnLst>
                              <p:par>
                                <p:cTn id="4180" presetID="1" presetClass="entr" presetSubtype="0" fill="hold" grpId="0" nodeType="clickEffect">
                                  <p:stCondLst>
                                    <p:cond delay="0"/>
                                  </p:stCondLst>
                                  <p:childTnLst>
                                    <p:set>
                                      <p:cBhvr>
                                        <p:cTn id="4181" dur="1" fill="hold">
                                          <p:stCondLst>
                                            <p:cond delay="0"/>
                                          </p:stCondLst>
                                        </p:cTn>
                                        <p:tgtEl>
                                          <p:spTgt spid="581"/>
                                        </p:tgtEl>
                                        <p:attrNameLst>
                                          <p:attrName>style.visibility</p:attrName>
                                        </p:attrNameLst>
                                      </p:cBhvr>
                                      <p:to>
                                        <p:strVal val="visible"/>
                                      </p:to>
                                    </p:set>
                                  </p:childTnLst>
                                </p:cTn>
                              </p:par>
                              <p:par>
                                <p:cTn id="4182" presetID="1" presetClass="entr" presetSubtype="0" fill="hold" grpId="0" nodeType="withEffect">
                                  <p:stCondLst>
                                    <p:cond delay="0"/>
                                  </p:stCondLst>
                                  <p:childTnLst>
                                    <p:set>
                                      <p:cBhvr>
                                        <p:cTn id="4183" dur="1" fill="hold">
                                          <p:stCondLst>
                                            <p:cond delay="0"/>
                                          </p:stCondLst>
                                        </p:cTn>
                                        <p:tgtEl>
                                          <p:spTgt spid="565"/>
                                        </p:tgtEl>
                                        <p:attrNameLst>
                                          <p:attrName>style.visibility</p:attrName>
                                        </p:attrNameLst>
                                      </p:cBhvr>
                                      <p:to>
                                        <p:strVal val="visible"/>
                                      </p:to>
                                    </p:set>
                                  </p:childTnLst>
                                </p:cTn>
                              </p:par>
                              <p:par>
                                <p:cTn id="4184" presetID="10" presetClass="exit" presetSubtype="0" fill="hold" grpId="2" nodeType="withEffect">
                                  <p:stCondLst>
                                    <p:cond delay="0"/>
                                  </p:stCondLst>
                                  <p:childTnLst>
                                    <p:animEffect transition="out" filter="fade">
                                      <p:cBhvr>
                                        <p:cTn id="4185" dur="500"/>
                                        <p:tgtEl>
                                          <p:spTgt spid="572"/>
                                        </p:tgtEl>
                                      </p:cBhvr>
                                    </p:animEffect>
                                    <p:set>
                                      <p:cBhvr>
                                        <p:cTn id="4186"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5"/>
                  </p:tgtEl>
                </p:cond>
              </p:nextCondLst>
            </p:seq>
            <p:seq concurrent="1" nextAc="seek">
              <p:cTn id="4187" restart="whenNotActive" fill="hold" evtFilter="cancelBubble" nodeType="interactiveSeq">
                <p:stCondLst>
                  <p:cond evt="onClick" delay="0">
                    <p:tgtEl>
                      <p:spTgt spid="577"/>
                    </p:tgtEl>
                  </p:cond>
                </p:stCondLst>
                <p:endSync evt="end" delay="0">
                  <p:rtn val="all"/>
                </p:endSync>
                <p:childTnLst>
                  <p:par>
                    <p:cTn id="4188" fill="hold">
                      <p:stCondLst>
                        <p:cond delay="0"/>
                      </p:stCondLst>
                      <p:childTnLst>
                        <p:par>
                          <p:cTn id="4189" fill="hold">
                            <p:stCondLst>
                              <p:cond delay="0"/>
                            </p:stCondLst>
                            <p:childTnLst>
                              <p:par>
                                <p:cTn id="4190" presetID="1" presetClass="entr" presetSubtype="0" fill="hold" grpId="0" nodeType="clickEffect">
                                  <p:stCondLst>
                                    <p:cond delay="0"/>
                                  </p:stCondLst>
                                  <p:childTnLst>
                                    <p:set>
                                      <p:cBhvr>
                                        <p:cTn id="4191" dur="1" fill="hold">
                                          <p:stCondLst>
                                            <p:cond delay="0"/>
                                          </p:stCondLst>
                                        </p:cTn>
                                        <p:tgtEl>
                                          <p:spTgt spid="583"/>
                                        </p:tgtEl>
                                        <p:attrNameLst>
                                          <p:attrName>style.visibility</p:attrName>
                                        </p:attrNameLst>
                                      </p:cBhvr>
                                      <p:to>
                                        <p:strVal val="visible"/>
                                      </p:to>
                                    </p:set>
                                  </p:childTnLst>
                                </p:cTn>
                              </p:par>
                              <p:par>
                                <p:cTn id="4192" presetID="10" presetClass="exit" presetSubtype="0" fill="hold" grpId="9" nodeType="withEffect">
                                  <p:stCondLst>
                                    <p:cond delay="0"/>
                                  </p:stCondLst>
                                  <p:childTnLst>
                                    <p:animEffect transition="out" filter="fade">
                                      <p:cBhvr>
                                        <p:cTn id="4193" dur="500"/>
                                        <p:tgtEl>
                                          <p:spTgt spid="572"/>
                                        </p:tgtEl>
                                      </p:cBhvr>
                                    </p:animEffect>
                                    <p:set>
                                      <p:cBhvr>
                                        <p:cTn id="4194"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7"/>
                  </p:tgtEl>
                </p:cond>
              </p:nextCondLst>
            </p:seq>
            <p:seq concurrent="1" nextAc="seek">
              <p:cTn id="4195" restart="whenNotActive" fill="hold" evtFilter="cancelBubble" nodeType="interactiveSeq">
                <p:stCondLst>
                  <p:cond evt="onClick" delay="0">
                    <p:tgtEl>
                      <p:spTgt spid="578"/>
                    </p:tgtEl>
                  </p:cond>
                </p:stCondLst>
                <p:endSync evt="end" delay="0">
                  <p:rtn val="all"/>
                </p:endSync>
                <p:childTnLst>
                  <p:par>
                    <p:cTn id="4196" fill="hold">
                      <p:stCondLst>
                        <p:cond delay="0"/>
                      </p:stCondLst>
                      <p:childTnLst>
                        <p:par>
                          <p:cTn id="4197" fill="hold">
                            <p:stCondLst>
                              <p:cond delay="0"/>
                            </p:stCondLst>
                            <p:childTnLst>
                              <p:par>
                                <p:cTn id="4198" presetID="1" presetClass="entr" presetSubtype="0" fill="hold" grpId="0" nodeType="clickEffect">
                                  <p:stCondLst>
                                    <p:cond delay="0"/>
                                  </p:stCondLst>
                                  <p:childTnLst>
                                    <p:set>
                                      <p:cBhvr>
                                        <p:cTn id="4199" dur="1" fill="hold">
                                          <p:stCondLst>
                                            <p:cond delay="0"/>
                                          </p:stCondLst>
                                        </p:cTn>
                                        <p:tgtEl>
                                          <p:spTgt spid="584"/>
                                        </p:tgtEl>
                                        <p:attrNameLst>
                                          <p:attrName>style.visibility</p:attrName>
                                        </p:attrNameLst>
                                      </p:cBhvr>
                                      <p:to>
                                        <p:strVal val="visible"/>
                                      </p:to>
                                    </p:set>
                                  </p:childTnLst>
                                </p:cTn>
                              </p:par>
                              <p:par>
                                <p:cTn id="4200" presetID="1" presetClass="entr" presetSubtype="0" fill="hold" grpId="1" nodeType="withEffect">
                                  <p:stCondLst>
                                    <p:cond delay="0"/>
                                  </p:stCondLst>
                                  <p:childTnLst>
                                    <p:set>
                                      <p:cBhvr>
                                        <p:cTn id="4201" dur="1" fill="hold">
                                          <p:stCondLst>
                                            <p:cond delay="0"/>
                                          </p:stCondLst>
                                        </p:cTn>
                                        <p:tgtEl>
                                          <p:spTgt spid="563"/>
                                        </p:tgtEl>
                                        <p:attrNameLst>
                                          <p:attrName>style.visibility</p:attrName>
                                        </p:attrNameLst>
                                      </p:cBhvr>
                                      <p:to>
                                        <p:strVal val="visible"/>
                                      </p:to>
                                    </p:set>
                                  </p:childTnLst>
                                </p:cTn>
                              </p:par>
                              <p:par>
                                <p:cTn id="4202" presetID="10" presetClass="exit" presetSubtype="0" fill="hold" grpId="10" nodeType="withEffect">
                                  <p:stCondLst>
                                    <p:cond delay="0"/>
                                  </p:stCondLst>
                                  <p:childTnLst>
                                    <p:animEffect transition="out" filter="fade">
                                      <p:cBhvr>
                                        <p:cTn id="4203" dur="500"/>
                                        <p:tgtEl>
                                          <p:spTgt spid="572"/>
                                        </p:tgtEl>
                                      </p:cBhvr>
                                    </p:animEffect>
                                    <p:set>
                                      <p:cBhvr>
                                        <p:cTn id="4204"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8"/>
                  </p:tgtEl>
                </p:cond>
              </p:nextCondLst>
            </p:seq>
            <p:seq concurrent="1" nextAc="seek">
              <p:cTn id="4205" restart="whenNotActive" fill="hold" evtFilter="cancelBubble" nodeType="interactiveSeq">
                <p:stCondLst>
                  <p:cond evt="onClick" delay="0">
                    <p:tgtEl>
                      <p:spTgt spid="576"/>
                    </p:tgtEl>
                  </p:cond>
                </p:stCondLst>
                <p:endSync evt="end" delay="0">
                  <p:rtn val="all"/>
                </p:endSync>
                <p:childTnLst>
                  <p:par>
                    <p:cTn id="4206" fill="hold">
                      <p:stCondLst>
                        <p:cond delay="0"/>
                      </p:stCondLst>
                      <p:childTnLst>
                        <p:par>
                          <p:cTn id="4207" fill="hold">
                            <p:stCondLst>
                              <p:cond delay="0"/>
                            </p:stCondLst>
                            <p:childTnLst>
                              <p:par>
                                <p:cTn id="4208" presetID="1" presetClass="entr" presetSubtype="0" fill="hold" grpId="0" nodeType="clickEffect">
                                  <p:stCondLst>
                                    <p:cond delay="0"/>
                                  </p:stCondLst>
                                  <p:childTnLst>
                                    <p:set>
                                      <p:cBhvr>
                                        <p:cTn id="4209" dur="1" fill="hold">
                                          <p:stCondLst>
                                            <p:cond delay="0"/>
                                          </p:stCondLst>
                                        </p:cTn>
                                        <p:tgtEl>
                                          <p:spTgt spid="582"/>
                                        </p:tgtEl>
                                        <p:attrNameLst>
                                          <p:attrName>style.visibility</p:attrName>
                                        </p:attrNameLst>
                                      </p:cBhvr>
                                      <p:to>
                                        <p:strVal val="visible"/>
                                      </p:to>
                                    </p:set>
                                  </p:childTnLst>
                                </p:cTn>
                              </p:par>
                              <p:par>
                                <p:cTn id="4210" presetID="10" presetClass="exit" presetSubtype="0" fill="hold" grpId="11" nodeType="withEffect">
                                  <p:stCondLst>
                                    <p:cond delay="0"/>
                                  </p:stCondLst>
                                  <p:childTnLst>
                                    <p:animEffect transition="out" filter="fade">
                                      <p:cBhvr>
                                        <p:cTn id="4211" dur="500"/>
                                        <p:tgtEl>
                                          <p:spTgt spid="572"/>
                                        </p:tgtEl>
                                      </p:cBhvr>
                                    </p:animEffect>
                                    <p:set>
                                      <p:cBhvr>
                                        <p:cTn id="4212" dur="1" fill="hold">
                                          <p:stCondLst>
                                            <p:cond delay="499"/>
                                          </p:stCondLst>
                                        </p:cTn>
                                        <p:tgtEl>
                                          <p:spTgt spid="572"/>
                                        </p:tgtEl>
                                        <p:attrNameLst>
                                          <p:attrName>style.visibility</p:attrName>
                                        </p:attrNameLst>
                                      </p:cBhvr>
                                      <p:to>
                                        <p:strVal val="hidden"/>
                                      </p:to>
                                    </p:set>
                                  </p:childTnLst>
                                </p:cTn>
                              </p:par>
                            </p:childTnLst>
                          </p:cTn>
                        </p:par>
                      </p:childTnLst>
                    </p:cTn>
                  </p:par>
                </p:childTnLst>
              </p:cTn>
              <p:nextCondLst>
                <p:cond evt="onClick" delay="0">
                  <p:tgtEl>
                    <p:spTgt spid="576"/>
                  </p:tgtEl>
                </p:cond>
              </p:nextCondLst>
            </p:seq>
            <p:seq concurrent="1" nextAc="seek">
              <p:cTn id="4213" restart="whenNotActive" fill="hold" evtFilter="cancelBubble" nodeType="interactiveSeq">
                <p:stCondLst>
                  <p:cond evt="onClick" delay="0">
                    <p:tgtEl>
                      <p:spTgt spid="584"/>
                    </p:tgtEl>
                  </p:cond>
                </p:stCondLst>
                <p:endSync evt="end" delay="0">
                  <p:rtn val="all"/>
                </p:endSync>
                <p:childTnLst>
                  <p:par>
                    <p:cTn id="4214" fill="hold">
                      <p:stCondLst>
                        <p:cond delay="0"/>
                      </p:stCondLst>
                      <p:childTnLst>
                        <p:par>
                          <p:cTn id="4215" fill="hold">
                            <p:stCondLst>
                              <p:cond delay="0"/>
                            </p:stCondLst>
                            <p:childTnLst>
                              <p:par>
                                <p:cTn id="4216" presetID="1" presetClass="exit" presetSubtype="0" fill="hold" grpId="1" nodeType="clickEffect">
                                  <p:stCondLst>
                                    <p:cond delay="0"/>
                                  </p:stCondLst>
                                  <p:childTnLst>
                                    <p:set>
                                      <p:cBhvr>
                                        <p:cTn id="4217" dur="1" fill="hold">
                                          <p:stCondLst>
                                            <p:cond delay="0"/>
                                          </p:stCondLst>
                                        </p:cTn>
                                        <p:tgtEl>
                                          <p:spTgt spid="584"/>
                                        </p:tgtEl>
                                        <p:attrNameLst>
                                          <p:attrName>style.visibility</p:attrName>
                                        </p:attrNameLst>
                                      </p:cBhvr>
                                      <p:to>
                                        <p:strVal val="hidden"/>
                                      </p:to>
                                    </p:set>
                                  </p:childTnLst>
                                </p:cTn>
                              </p:par>
                              <p:par>
                                <p:cTn id="4218" presetID="1" presetClass="exit" presetSubtype="0" fill="hold" grpId="3" nodeType="withEffect">
                                  <p:stCondLst>
                                    <p:cond delay="0"/>
                                  </p:stCondLst>
                                  <p:childTnLst>
                                    <p:set>
                                      <p:cBhvr>
                                        <p:cTn id="4219" dur="1" fill="hold">
                                          <p:stCondLst>
                                            <p:cond delay="0"/>
                                          </p:stCondLst>
                                        </p:cTn>
                                        <p:tgtEl>
                                          <p:spTgt spid="563"/>
                                        </p:tgtEl>
                                        <p:attrNameLst>
                                          <p:attrName>style.visibility</p:attrName>
                                        </p:attrNameLst>
                                      </p:cBhvr>
                                      <p:to>
                                        <p:strVal val="hidden"/>
                                      </p:to>
                                    </p:set>
                                  </p:childTnLst>
                                </p:cTn>
                              </p:par>
                              <p:par>
                                <p:cTn id="4220" presetID="10" presetClass="entr" presetSubtype="0" fill="hold" grpId="3" nodeType="withEffect">
                                  <p:stCondLst>
                                    <p:cond delay="0"/>
                                  </p:stCondLst>
                                  <p:childTnLst>
                                    <p:set>
                                      <p:cBhvr>
                                        <p:cTn id="4221" dur="1" fill="hold">
                                          <p:stCondLst>
                                            <p:cond delay="0"/>
                                          </p:stCondLst>
                                        </p:cTn>
                                        <p:tgtEl>
                                          <p:spTgt spid="572"/>
                                        </p:tgtEl>
                                        <p:attrNameLst>
                                          <p:attrName>style.visibility</p:attrName>
                                        </p:attrNameLst>
                                      </p:cBhvr>
                                      <p:to>
                                        <p:strVal val="visible"/>
                                      </p:to>
                                    </p:set>
                                    <p:animEffect transition="in" filter="fade">
                                      <p:cBhvr>
                                        <p:cTn id="4222" dur="500"/>
                                        <p:tgtEl>
                                          <p:spTgt spid="572"/>
                                        </p:tgtEl>
                                      </p:cBhvr>
                                    </p:animEffect>
                                  </p:childTnLst>
                                </p:cTn>
                              </p:par>
                            </p:childTnLst>
                          </p:cTn>
                        </p:par>
                      </p:childTnLst>
                    </p:cTn>
                  </p:par>
                </p:childTnLst>
              </p:cTn>
              <p:nextCondLst>
                <p:cond evt="onClick" delay="0">
                  <p:tgtEl>
                    <p:spTgt spid="584"/>
                  </p:tgtEl>
                </p:cond>
              </p:nextCondLst>
            </p:seq>
            <p:seq concurrent="1" nextAc="seek">
              <p:cTn id="4223" restart="whenNotActive" fill="hold" evtFilter="cancelBubble" nodeType="interactiveSeq">
                <p:stCondLst>
                  <p:cond evt="onClick" delay="0">
                    <p:tgtEl>
                      <p:spTgt spid="579"/>
                    </p:tgtEl>
                  </p:cond>
                </p:stCondLst>
                <p:endSync evt="end" delay="0">
                  <p:rtn val="all"/>
                </p:endSync>
                <p:childTnLst>
                  <p:par>
                    <p:cTn id="4224" fill="hold">
                      <p:stCondLst>
                        <p:cond delay="0"/>
                      </p:stCondLst>
                      <p:childTnLst>
                        <p:par>
                          <p:cTn id="4225" fill="hold">
                            <p:stCondLst>
                              <p:cond delay="0"/>
                            </p:stCondLst>
                            <p:childTnLst>
                              <p:par>
                                <p:cTn id="4226" presetID="1" presetClass="exit" presetSubtype="0" fill="hold" grpId="1" nodeType="clickEffect">
                                  <p:stCondLst>
                                    <p:cond delay="0"/>
                                  </p:stCondLst>
                                  <p:childTnLst>
                                    <p:set>
                                      <p:cBhvr>
                                        <p:cTn id="4227" dur="1" fill="hold">
                                          <p:stCondLst>
                                            <p:cond delay="0"/>
                                          </p:stCondLst>
                                        </p:cTn>
                                        <p:tgtEl>
                                          <p:spTgt spid="579"/>
                                        </p:tgtEl>
                                        <p:attrNameLst>
                                          <p:attrName>style.visibility</p:attrName>
                                        </p:attrNameLst>
                                      </p:cBhvr>
                                      <p:to>
                                        <p:strVal val="hidden"/>
                                      </p:to>
                                    </p:set>
                                  </p:childTnLst>
                                </p:cTn>
                              </p:par>
                              <p:par>
                                <p:cTn id="4228" presetID="1" presetClass="exit" presetSubtype="0" fill="hold" grpId="4" nodeType="withEffect">
                                  <p:stCondLst>
                                    <p:cond delay="0"/>
                                  </p:stCondLst>
                                  <p:childTnLst>
                                    <p:set>
                                      <p:cBhvr>
                                        <p:cTn id="4229" dur="1" fill="hold">
                                          <p:stCondLst>
                                            <p:cond delay="0"/>
                                          </p:stCondLst>
                                        </p:cTn>
                                        <p:tgtEl>
                                          <p:spTgt spid="563"/>
                                        </p:tgtEl>
                                        <p:attrNameLst>
                                          <p:attrName>style.visibility</p:attrName>
                                        </p:attrNameLst>
                                      </p:cBhvr>
                                      <p:to>
                                        <p:strVal val="hidden"/>
                                      </p:to>
                                    </p:set>
                                  </p:childTnLst>
                                </p:cTn>
                              </p:par>
                              <p:par>
                                <p:cTn id="4230" presetID="10" presetClass="entr" presetSubtype="0" fill="hold" grpId="4" nodeType="withEffect">
                                  <p:stCondLst>
                                    <p:cond delay="0"/>
                                  </p:stCondLst>
                                  <p:childTnLst>
                                    <p:set>
                                      <p:cBhvr>
                                        <p:cTn id="4231" dur="1" fill="hold">
                                          <p:stCondLst>
                                            <p:cond delay="0"/>
                                          </p:stCondLst>
                                        </p:cTn>
                                        <p:tgtEl>
                                          <p:spTgt spid="572"/>
                                        </p:tgtEl>
                                        <p:attrNameLst>
                                          <p:attrName>style.visibility</p:attrName>
                                        </p:attrNameLst>
                                      </p:cBhvr>
                                      <p:to>
                                        <p:strVal val="visible"/>
                                      </p:to>
                                    </p:set>
                                    <p:animEffect transition="in" filter="fade">
                                      <p:cBhvr>
                                        <p:cTn id="4232" dur="500"/>
                                        <p:tgtEl>
                                          <p:spTgt spid="572"/>
                                        </p:tgtEl>
                                      </p:cBhvr>
                                    </p:animEffect>
                                  </p:childTnLst>
                                </p:cTn>
                              </p:par>
                            </p:childTnLst>
                          </p:cTn>
                        </p:par>
                      </p:childTnLst>
                    </p:cTn>
                  </p:par>
                </p:childTnLst>
              </p:cTn>
              <p:nextCondLst>
                <p:cond evt="onClick" delay="0">
                  <p:tgtEl>
                    <p:spTgt spid="579"/>
                  </p:tgtEl>
                </p:cond>
              </p:nextCondLst>
            </p:seq>
            <p:seq concurrent="1" nextAc="seek">
              <p:cTn id="4233" restart="whenNotActive" fill="hold" evtFilter="cancelBubble" nodeType="interactiveSeq">
                <p:stCondLst>
                  <p:cond evt="onClick" delay="0">
                    <p:tgtEl>
                      <p:spTgt spid="580"/>
                    </p:tgtEl>
                  </p:cond>
                </p:stCondLst>
                <p:endSync evt="end" delay="0">
                  <p:rtn val="all"/>
                </p:endSync>
                <p:childTnLst>
                  <p:par>
                    <p:cTn id="4234" fill="hold">
                      <p:stCondLst>
                        <p:cond delay="0"/>
                      </p:stCondLst>
                      <p:childTnLst>
                        <p:par>
                          <p:cTn id="4235" fill="hold">
                            <p:stCondLst>
                              <p:cond delay="0"/>
                            </p:stCondLst>
                            <p:childTnLst>
                              <p:par>
                                <p:cTn id="4236" presetID="1" presetClass="exit" presetSubtype="0" fill="hold" grpId="1" nodeType="clickEffect">
                                  <p:stCondLst>
                                    <p:cond delay="0"/>
                                  </p:stCondLst>
                                  <p:childTnLst>
                                    <p:set>
                                      <p:cBhvr>
                                        <p:cTn id="4237" dur="1" fill="hold">
                                          <p:stCondLst>
                                            <p:cond delay="0"/>
                                          </p:stCondLst>
                                        </p:cTn>
                                        <p:tgtEl>
                                          <p:spTgt spid="580"/>
                                        </p:tgtEl>
                                        <p:attrNameLst>
                                          <p:attrName>style.visibility</p:attrName>
                                        </p:attrNameLst>
                                      </p:cBhvr>
                                      <p:to>
                                        <p:strVal val="hidden"/>
                                      </p:to>
                                    </p:set>
                                  </p:childTnLst>
                                </p:cTn>
                              </p:par>
                              <p:par>
                                <p:cTn id="4238" presetID="1" presetClass="exit" presetSubtype="0" fill="hold" grpId="5" nodeType="withEffect">
                                  <p:stCondLst>
                                    <p:cond delay="0"/>
                                  </p:stCondLst>
                                  <p:childTnLst>
                                    <p:set>
                                      <p:cBhvr>
                                        <p:cTn id="4239" dur="1" fill="hold">
                                          <p:stCondLst>
                                            <p:cond delay="0"/>
                                          </p:stCondLst>
                                        </p:cTn>
                                        <p:tgtEl>
                                          <p:spTgt spid="563"/>
                                        </p:tgtEl>
                                        <p:attrNameLst>
                                          <p:attrName>style.visibility</p:attrName>
                                        </p:attrNameLst>
                                      </p:cBhvr>
                                      <p:to>
                                        <p:strVal val="hidden"/>
                                      </p:to>
                                    </p:set>
                                  </p:childTnLst>
                                </p:cTn>
                              </p:par>
                              <p:par>
                                <p:cTn id="4240" presetID="10" presetClass="entr" presetSubtype="0" fill="hold" grpId="5" nodeType="withEffect">
                                  <p:stCondLst>
                                    <p:cond delay="0"/>
                                  </p:stCondLst>
                                  <p:childTnLst>
                                    <p:set>
                                      <p:cBhvr>
                                        <p:cTn id="4241" dur="1" fill="hold">
                                          <p:stCondLst>
                                            <p:cond delay="0"/>
                                          </p:stCondLst>
                                        </p:cTn>
                                        <p:tgtEl>
                                          <p:spTgt spid="572"/>
                                        </p:tgtEl>
                                        <p:attrNameLst>
                                          <p:attrName>style.visibility</p:attrName>
                                        </p:attrNameLst>
                                      </p:cBhvr>
                                      <p:to>
                                        <p:strVal val="visible"/>
                                      </p:to>
                                    </p:set>
                                    <p:animEffect transition="in" filter="fade">
                                      <p:cBhvr>
                                        <p:cTn id="4242" dur="500"/>
                                        <p:tgtEl>
                                          <p:spTgt spid="572"/>
                                        </p:tgtEl>
                                      </p:cBhvr>
                                    </p:animEffect>
                                  </p:childTnLst>
                                </p:cTn>
                              </p:par>
                            </p:childTnLst>
                          </p:cTn>
                        </p:par>
                      </p:childTnLst>
                    </p:cTn>
                  </p:par>
                </p:childTnLst>
              </p:cTn>
              <p:nextCondLst>
                <p:cond evt="onClick" delay="0">
                  <p:tgtEl>
                    <p:spTgt spid="580"/>
                  </p:tgtEl>
                </p:cond>
              </p:nextCondLst>
            </p:seq>
            <p:seq concurrent="1" nextAc="seek">
              <p:cTn id="4243" restart="whenNotActive" fill="hold" evtFilter="cancelBubble" nodeType="interactiveSeq">
                <p:stCondLst>
                  <p:cond evt="onClick" delay="0">
                    <p:tgtEl>
                      <p:spTgt spid="581"/>
                    </p:tgtEl>
                  </p:cond>
                </p:stCondLst>
                <p:endSync evt="end" delay="0">
                  <p:rtn val="all"/>
                </p:endSync>
                <p:childTnLst>
                  <p:par>
                    <p:cTn id="4244" fill="hold">
                      <p:stCondLst>
                        <p:cond delay="0"/>
                      </p:stCondLst>
                      <p:childTnLst>
                        <p:par>
                          <p:cTn id="4245" fill="hold">
                            <p:stCondLst>
                              <p:cond delay="0"/>
                            </p:stCondLst>
                            <p:childTnLst>
                              <p:par>
                                <p:cTn id="4246" presetID="1" presetClass="exit" presetSubtype="0" fill="hold" grpId="1" nodeType="clickEffect">
                                  <p:stCondLst>
                                    <p:cond delay="0"/>
                                  </p:stCondLst>
                                  <p:childTnLst>
                                    <p:set>
                                      <p:cBhvr>
                                        <p:cTn id="4247" dur="1" fill="hold">
                                          <p:stCondLst>
                                            <p:cond delay="0"/>
                                          </p:stCondLst>
                                        </p:cTn>
                                        <p:tgtEl>
                                          <p:spTgt spid="581"/>
                                        </p:tgtEl>
                                        <p:attrNameLst>
                                          <p:attrName>style.visibility</p:attrName>
                                        </p:attrNameLst>
                                      </p:cBhvr>
                                      <p:to>
                                        <p:strVal val="hidden"/>
                                      </p:to>
                                    </p:set>
                                  </p:childTnLst>
                                </p:cTn>
                              </p:par>
                              <p:par>
                                <p:cTn id="4248" presetID="1" presetClass="exit" presetSubtype="0" fill="hold" grpId="1" nodeType="withEffect">
                                  <p:stCondLst>
                                    <p:cond delay="0"/>
                                  </p:stCondLst>
                                  <p:childTnLst>
                                    <p:set>
                                      <p:cBhvr>
                                        <p:cTn id="4249" dur="1" fill="hold">
                                          <p:stCondLst>
                                            <p:cond delay="0"/>
                                          </p:stCondLst>
                                        </p:cTn>
                                        <p:tgtEl>
                                          <p:spTgt spid="565"/>
                                        </p:tgtEl>
                                        <p:attrNameLst>
                                          <p:attrName>style.visibility</p:attrName>
                                        </p:attrNameLst>
                                      </p:cBhvr>
                                      <p:to>
                                        <p:strVal val="hidden"/>
                                      </p:to>
                                    </p:set>
                                  </p:childTnLst>
                                </p:cTn>
                              </p:par>
                              <p:par>
                                <p:cTn id="4250" presetID="10" presetClass="entr" presetSubtype="0" fill="hold" grpId="6" nodeType="withEffect">
                                  <p:stCondLst>
                                    <p:cond delay="0"/>
                                  </p:stCondLst>
                                  <p:childTnLst>
                                    <p:set>
                                      <p:cBhvr>
                                        <p:cTn id="4251" dur="1" fill="hold">
                                          <p:stCondLst>
                                            <p:cond delay="0"/>
                                          </p:stCondLst>
                                        </p:cTn>
                                        <p:tgtEl>
                                          <p:spTgt spid="572"/>
                                        </p:tgtEl>
                                        <p:attrNameLst>
                                          <p:attrName>style.visibility</p:attrName>
                                        </p:attrNameLst>
                                      </p:cBhvr>
                                      <p:to>
                                        <p:strVal val="visible"/>
                                      </p:to>
                                    </p:set>
                                    <p:animEffect transition="in" filter="fade">
                                      <p:cBhvr>
                                        <p:cTn id="4252" dur="500"/>
                                        <p:tgtEl>
                                          <p:spTgt spid="572"/>
                                        </p:tgtEl>
                                      </p:cBhvr>
                                    </p:animEffect>
                                  </p:childTnLst>
                                </p:cTn>
                              </p:par>
                            </p:childTnLst>
                          </p:cTn>
                        </p:par>
                      </p:childTnLst>
                    </p:cTn>
                  </p:par>
                </p:childTnLst>
              </p:cTn>
              <p:nextCondLst>
                <p:cond evt="onClick" delay="0">
                  <p:tgtEl>
                    <p:spTgt spid="581"/>
                  </p:tgtEl>
                </p:cond>
              </p:nextCondLst>
            </p:seq>
            <p:seq concurrent="1" nextAc="seek">
              <p:cTn id="4253" restart="whenNotActive" fill="hold" evtFilter="cancelBubble" nodeType="interactiveSeq">
                <p:stCondLst>
                  <p:cond evt="onClick" delay="0">
                    <p:tgtEl>
                      <p:spTgt spid="582"/>
                    </p:tgtEl>
                  </p:cond>
                </p:stCondLst>
                <p:endSync evt="end" delay="0">
                  <p:rtn val="all"/>
                </p:endSync>
                <p:childTnLst>
                  <p:par>
                    <p:cTn id="4254" fill="hold">
                      <p:stCondLst>
                        <p:cond delay="0"/>
                      </p:stCondLst>
                      <p:childTnLst>
                        <p:par>
                          <p:cTn id="4255" fill="hold">
                            <p:stCondLst>
                              <p:cond delay="0"/>
                            </p:stCondLst>
                            <p:childTnLst>
                              <p:par>
                                <p:cTn id="4256" presetID="1" presetClass="exit" presetSubtype="0" fill="hold" grpId="1" nodeType="clickEffect">
                                  <p:stCondLst>
                                    <p:cond delay="0"/>
                                  </p:stCondLst>
                                  <p:childTnLst>
                                    <p:set>
                                      <p:cBhvr>
                                        <p:cTn id="4257" dur="1" fill="hold">
                                          <p:stCondLst>
                                            <p:cond delay="0"/>
                                          </p:stCondLst>
                                        </p:cTn>
                                        <p:tgtEl>
                                          <p:spTgt spid="582"/>
                                        </p:tgtEl>
                                        <p:attrNameLst>
                                          <p:attrName>style.visibility</p:attrName>
                                        </p:attrNameLst>
                                      </p:cBhvr>
                                      <p:to>
                                        <p:strVal val="hidden"/>
                                      </p:to>
                                    </p:set>
                                  </p:childTnLst>
                                </p:cTn>
                              </p:par>
                              <p:par>
                                <p:cTn id="4258" presetID="10" presetClass="entr" presetSubtype="0" fill="hold" grpId="8" nodeType="withEffect">
                                  <p:stCondLst>
                                    <p:cond delay="0"/>
                                  </p:stCondLst>
                                  <p:childTnLst>
                                    <p:set>
                                      <p:cBhvr>
                                        <p:cTn id="4259" dur="1" fill="hold">
                                          <p:stCondLst>
                                            <p:cond delay="0"/>
                                          </p:stCondLst>
                                        </p:cTn>
                                        <p:tgtEl>
                                          <p:spTgt spid="572"/>
                                        </p:tgtEl>
                                        <p:attrNameLst>
                                          <p:attrName>style.visibility</p:attrName>
                                        </p:attrNameLst>
                                      </p:cBhvr>
                                      <p:to>
                                        <p:strVal val="visible"/>
                                      </p:to>
                                    </p:set>
                                    <p:animEffect transition="in" filter="fade">
                                      <p:cBhvr>
                                        <p:cTn id="4260" dur="500"/>
                                        <p:tgtEl>
                                          <p:spTgt spid="572"/>
                                        </p:tgtEl>
                                      </p:cBhvr>
                                    </p:animEffect>
                                  </p:childTnLst>
                                </p:cTn>
                              </p:par>
                            </p:childTnLst>
                          </p:cTn>
                        </p:par>
                      </p:childTnLst>
                    </p:cTn>
                  </p:par>
                </p:childTnLst>
              </p:cTn>
              <p:nextCondLst>
                <p:cond evt="onClick" delay="0">
                  <p:tgtEl>
                    <p:spTgt spid="582"/>
                  </p:tgtEl>
                </p:cond>
              </p:nextCondLst>
            </p:seq>
            <p:seq concurrent="1" nextAc="seek">
              <p:cTn id="4261" restart="whenNotActive" fill="hold" evtFilter="cancelBubble" nodeType="interactiveSeq">
                <p:stCondLst>
                  <p:cond evt="onClick" delay="0">
                    <p:tgtEl>
                      <p:spTgt spid="583"/>
                    </p:tgtEl>
                  </p:cond>
                </p:stCondLst>
                <p:endSync evt="end" delay="0">
                  <p:rtn val="all"/>
                </p:endSync>
                <p:childTnLst>
                  <p:par>
                    <p:cTn id="4262" fill="hold">
                      <p:stCondLst>
                        <p:cond delay="0"/>
                      </p:stCondLst>
                      <p:childTnLst>
                        <p:par>
                          <p:cTn id="4263" fill="hold">
                            <p:stCondLst>
                              <p:cond delay="0"/>
                            </p:stCondLst>
                            <p:childTnLst>
                              <p:par>
                                <p:cTn id="4264" presetID="1" presetClass="exit" presetSubtype="0" fill="hold" grpId="1" nodeType="clickEffect">
                                  <p:stCondLst>
                                    <p:cond delay="0"/>
                                  </p:stCondLst>
                                  <p:childTnLst>
                                    <p:set>
                                      <p:cBhvr>
                                        <p:cTn id="4265" dur="1" fill="hold">
                                          <p:stCondLst>
                                            <p:cond delay="0"/>
                                          </p:stCondLst>
                                        </p:cTn>
                                        <p:tgtEl>
                                          <p:spTgt spid="583"/>
                                        </p:tgtEl>
                                        <p:attrNameLst>
                                          <p:attrName>style.visibility</p:attrName>
                                        </p:attrNameLst>
                                      </p:cBhvr>
                                      <p:to>
                                        <p:strVal val="hidden"/>
                                      </p:to>
                                    </p:set>
                                  </p:childTnLst>
                                </p:cTn>
                              </p:par>
                              <p:par>
                                <p:cTn id="4266" presetID="10" presetClass="entr" presetSubtype="0" fill="hold" grpId="7" nodeType="withEffect">
                                  <p:stCondLst>
                                    <p:cond delay="0"/>
                                  </p:stCondLst>
                                  <p:childTnLst>
                                    <p:set>
                                      <p:cBhvr>
                                        <p:cTn id="4267" dur="1" fill="hold">
                                          <p:stCondLst>
                                            <p:cond delay="0"/>
                                          </p:stCondLst>
                                        </p:cTn>
                                        <p:tgtEl>
                                          <p:spTgt spid="572"/>
                                        </p:tgtEl>
                                        <p:attrNameLst>
                                          <p:attrName>style.visibility</p:attrName>
                                        </p:attrNameLst>
                                      </p:cBhvr>
                                      <p:to>
                                        <p:strVal val="visible"/>
                                      </p:to>
                                    </p:set>
                                    <p:animEffect transition="in" filter="fade">
                                      <p:cBhvr>
                                        <p:cTn id="4268" dur="500"/>
                                        <p:tgtEl>
                                          <p:spTgt spid="572"/>
                                        </p:tgtEl>
                                      </p:cBhvr>
                                    </p:animEffect>
                                  </p:childTnLst>
                                </p:cTn>
                              </p:par>
                            </p:childTnLst>
                          </p:cTn>
                        </p:par>
                      </p:childTnLst>
                    </p:cTn>
                  </p:par>
                </p:childTnLst>
              </p:cTn>
              <p:nextCondLst>
                <p:cond evt="onClick" delay="0">
                  <p:tgtEl>
                    <p:spTgt spid="583"/>
                  </p:tgtEl>
                </p:cond>
              </p:nextCondLst>
            </p:seq>
            <p:seq concurrent="1" nextAc="seek">
              <p:cTn id="4269" restart="whenNotActive" fill="hold" evtFilter="cancelBubble" nodeType="interactiveSeq">
                <p:stCondLst>
                  <p:cond evt="onClick" delay="0">
                    <p:tgtEl>
                      <p:spTgt spid="585"/>
                    </p:tgtEl>
                  </p:cond>
                </p:stCondLst>
                <p:endSync evt="end" delay="0">
                  <p:rtn val="all"/>
                </p:endSync>
                <p:childTnLst>
                  <p:par>
                    <p:cTn id="4270" fill="hold">
                      <p:stCondLst>
                        <p:cond delay="0"/>
                      </p:stCondLst>
                      <p:childTnLst>
                        <p:par>
                          <p:cTn id="4271" fill="hold">
                            <p:stCondLst>
                              <p:cond delay="0"/>
                            </p:stCondLst>
                            <p:childTnLst>
                              <p:par>
                                <p:cTn id="4272" presetID="1" presetClass="entr" presetSubtype="0" fill="hold" grpId="0" nodeType="clickEffect">
                                  <p:stCondLst>
                                    <p:cond delay="0"/>
                                  </p:stCondLst>
                                  <p:childTnLst>
                                    <p:set>
                                      <p:cBhvr>
                                        <p:cTn id="4273" dur="1" fill="hold">
                                          <p:stCondLst>
                                            <p:cond delay="0"/>
                                          </p:stCondLst>
                                        </p:cTn>
                                        <p:tgtEl>
                                          <p:spTgt spid="591"/>
                                        </p:tgtEl>
                                        <p:attrNameLst>
                                          <p:attrName>style.visibility</p:attrName>
                                        </p:attrNameLst>
                                      </p:cBhvr>
                                      <p:to>
                                        <p:strVal val="visible"/>
                                      </p:to>
                                    </p:set>
                                  </p:childTnLst>
                                </p:cTn>
                              </p:par>
                              <p:par>
                                <p:cTn id="4274" presetID="1" presetClass="entr" presetSubtype="0" fill="hold" grpId="0" nodeType="withEffect">
                                  <p:stCondLst>
                                    <p:cond delay="0"/>
                                  </p:stCondLst>
                                  <p:childTnLst>
                                    <p:set>
                                      <p:cBhvr>
                                        <p:cTn id="4275" dur="1" fill="hold">
                                          <p:stCondLst>
                                            <p:cond delay="0"/>
                                          </p:stCondLst>
                                        </p:cTn>
                                        <p:tgtEl>
                                          <p:spTgt spid="562"/>
                                        </p:tgtEl>
                                        <p:attrNameLst>
                                          <p:attrName>style.visibility</p:attrName>
                                        </p:attrNameLst>
                                      </p:cBhvr>
                                      <p:to>
                                        <p:strVal val="visible"/>
                                      </p:to>
                                    </p:set>
                                  </p:childTnLst>
                                </p:cTn>
                              </p:par>
                              <p:par>
                                <p:cTn id="4276" presetID="10" presetClass="exit" presetSubtype="0" fill="hold" grpId="1" nodeType="withEffect">
                                  <p:stCondLst>
                                    <p:cond delay="0"/>
                                  </p:stCondLst>
                                  <p:childTnLst>
                                    <p:animEffect transition="out" filter="fade">
                                      <p:cBhvr>
                                        <p:cTn id="4277" dur="500"/>
                                        <p:tgtEl>
                                          <p:spTgt spid="570"/>
                                        </p:tgtEl>
                                      </p:cBhvr>
                                    </p:animEffect>
                                    <p:set>
                                      <p:cBhvr>
                                        <p:cTn id="4278"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5"/>
                  </p:tgtEl>
                </p:cond>
              </p:nextCondLst>
            </p:seq>
            <p:seq concurrent="1" nextAc="seek">
              <p:cTn id="4279" restart="whenNotActive" fill="hold" evtFilter="cancelBubble" nodeType="interactiveSeq">
                <p:stCondLst>
                  <p:cond evt="onClick" delay="0">
                    <p:tgtEl>
                      <p:spTgt spid="586"/>
                    </p:tgtEl>
                  </p:cond>
                </p:stCondLst>
                <p:endSync evt="end" delay="0">
                  <p:rtn val="all"/>
                </p:endSync>
                <p:childTnLst>
                  <p:par>
                    <p:cTn id="4280" fill="hold">
                      <p:stCondLst>
                        <p:cond delay="0"/>
                      </p:stCondLst>
                      <p:childTnLst>
                        <p:par>
                          <p:cTn id="4281" fill="hold">
                            <p:stCondLst>
                              <p:cond delay="0"/>
                            </p:stCondLst>
                            <p:childTnLst>
                              <p:par>
                                <p:cTn id="4282" presetID="1" presetClass="entr" presetSubtype="0" fill="hold" grpId="0" nodeType="clickEffect">
                                  <p:stCondLst>
                                    <p:cond delay="0"/>
                                  </p:stCondLst>
                                  <p:childTnLst>
                                    <p:set>
                                      <p:cBhvr>
                                        <p:cTn id="4283" dur="1" fill="hold">
                                          <p:stCondLst>
                                            <p:cond delay="0"/>
                                          </p:stCondLst>
                                        </p:cTn>
                                        <p:tgtEl>
                                          <p:spTgt spid="592"/>
                                        </p:tgtEl>
                                        <p:attrNameLst>
                                          <p:attrName>style.visibility</p:attrName>
                                        </p:attrNameLst>
                                      </p:cBhvr>
                                      <p:to>
                                        <p:strVal val="visible"/>
                                      </p:to>
                                    </p:set>
                                  </p:childTnLst>
                                </p:cTn>
                              </p:par>
                              <p:par>
                                <p:cTn id="4284" presetID="1" presetClass="entr" presetSubtype="0" fill="hold" grpId="2" nodeType="withEffect">
                                  <p:stCondLst>
                                    <p:cond delay="0"/>
                                  </p:stCondLst>
                                  <p:childTnLst>
                                    <p:set>
                                      <p:cBhvr>
                                        <p:cTn id="4285" dur="1" fill="hold">
                                          <p:stCondLst>
                                            <p:cond delay="0"/>
                                          </p:stCondLst>
                                        </p:cTn>
                                        <p:tgtEl>
                                          <p:spTgt spid="562"/>
                                        </p:tgtEl>
                                        <p:attrNameLst>
                                          <p:attrName>style.visibility</p:attrName>
                                        </p:attrNameLst>
                                      </p:cBhvr>
                                      <p:to>
                                        <p:strVal val="visible"/>
                                      </p:to>
                                    </p:set>
                                  </p:childTnLst>
                                </p:cTn>
                              </p:par>
                              <p:par>
                                <p:cTn id="4286" presetID="10" presetClass="exit" presetSubtype="0" fill="hold" grpId="2" nodeType="withEffect">
                                  <p:stCondLst>
                                    <p:cond delay="0"/>
                                  </p:stCondLst>
                                  <p:childTnLst>
                                    <p:animEffect transition="out" filter="fade">
                                      <p:cBhvr>
                                        <p:cTn id="4287" dur="500"/>
                                        <p:tgtEl>
                                          <p:spTgt spid="570"/>
                                        </p:tgtEl>
                                      </p:cBhvr>
                                    </p:animEffect>
                                    <p:set>
                                      <p:cBhvr>
                                        <p:cTn id="4288"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6"/>
                  </p:tgtEl>
                </p:cond>
              </p:nextCondLst>
            </p:seq>
            <p:seq concurrent="1" nextAc="seek">
              <p:cTn id="4289" restart="whenNotActive" fill="hold" evtFilter="cancelBubble" nodeType="interactiveSeq">
                <p:stCondLst>
                  <p:cond evt="onClick" delay="0">
                    <p:tgtEl>
                      <p:spTgt spid="587"/>
                    </p:tgtEl>
                  </p:cond>
                </p:stCondLst>
                <p:endSync evt="end" delay="0">
                  <p:rtn val="all"/>
                </p:endSync>
                <p:childTnLst>
                  <p:par>
                    <p:cTn id="4290" fill="hold">
                      <p:stCondLst>
                        <p:cond delay="0"/>
                      </p:stCondLst>
                      <p:childTnLst>
                        <p:par>
                          <p:cTn id="4291" fill="hold">
                            <p:stCondLst>
                              <p:cond delay="0"/>
                            </p:stCondLst>
                            <p:childTnLst>
                              <p:par>
                                <p:cTn id="4292" presetID="1" presetClass="entr" presetSubtype="0" fill="hold" grpId="1" nodeType="clickEffect">
                                  <p:stCondLst>
                                    <p:cond delay="0"/>
                                  </p:stCondLst>
                                  <p:childTnLst>
                                    <p:set>
                                      <p:cBhvr>
                                        <p:cTn id="4293" dur="1" fill="hold">
                                          <p:stCondLst>
                                            <p:cond delay="0"/>
                                          </p:stCondLst>
                                        </p:cTn>
                                        <p:tgtEl>
                                          <p:spTgt spid="593"/>
                                        </p:tgtEl>
                                        <p:attrNameLst>
                                          <p:attrName>style.visibility</p:attrName>
                                        </p:attrNameLst>
                                      </p:cBhvr>
                                      <p:to>
                                        <p:strVal val="visible"/>
                                      </p:to>
                                    </p:set>
                                  </p:childTnLst>
                                </p:cTn>
                              </p:par>
                              <p:par>
                                <p:cTn id="4294" presetID="1" presetClass="entr" presetSubtype="0" fill="hold" grpId="1" nodeType="withEffect">
                                  <p:stCondLst>
                                    <p:cond delay="0"/>
                                  </p:stCondLst>
                                  <p:childTnLst>
                                    <p:set>
                                      <p:cBhvr>
                                        <p:cTn id="4295" dur="1" fill="hold">
                                          <p:stCondLst>
                                            <p:cond delay="0"/>
                                          </p:stCondLst>
                                        </p:cTn>
                                        <p:tgtEl>
                                          <p:spTgt spid="562"/>
                                        </p:tgtEl>
                                        <p:attrNameLst>
                                          <p:attrName>style.visibility</p:attrName>
                                        </p:attrNameLst>
                                      </p:cBhvr>
                                      <p:to>
                                        <p:strVal val="visible"/>
                                      </p:to>
                                    </p:set>
                                  </p:childTnLst>
                                </p:cTn>
                              </p:par>
                              <p:par>
                                <p:cTn id="4296" presetID="10" presetClass="exit" presetSubtype="0" fill="hold" grpId="5" nodeType="withEffect">
                                  <p:stCondLst>
                                    <p:cond delay="0"/>
                                  </p:stCondLst>
                                  <p:childTnLst>
                                    <p:animEffect transition="out" filter="fade">
                                      <p:cBhvr>
                                        <p:cTn id="4297" dur="500"/>
                                        <p:tgtEl>
                                          <p:spTgt spid="570"/>
                                        </p:tgtEl>
                                      </p:cBhvr>
                                    </p:animEffect>
                                    <p:set>
                                      <p:cBhvr>
                                        <p:cTn id="4298"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7"/>
                  </p:tgtEl>
                </p:cond>
              </p:nextCondLst>
            </p:seq>
            <p:seq concurrent="1" nextAc="seek">
              <p:cTn id="4299" restart="whenNotActive" fill="hold" evtFilter="cancelBubble" nodeType="interactiveSeq">
                <p:stCondLst>
                  <p:cond evt="onClick" delay="0">
                    <p:tgtEl>
                      <p:spTgt spid="589"/>
                    </p:tgtEl>
                  </p:cond>
                </p:stCondLst>
                <p:endSync evt="end" delay="0">
                  <p:rtn val="all"/>
                </p:endSync>
                <p:childTnLst>
                  <p:par>
                    <p:cTn id="4300" fill="hold">
                      <p:stCondLst>
                        <p:cond delay="0"/>
                      </p:stCondLst>
                      <p:childTnLst>
                        <p:par>
                          <p:cTn id="4301" fill="hold">
                            <p:stCondLst>
                              <p:cond delay="0"/>
                            </p:stCondLst>
                            <p:childTnLst>
                              <p:par>
                                <p:cTn id="4302" presetID="1" presetClass="entr" presetSubtype="0" fill="hold" grpId="0" nodeType="clickEffect">
                                  <p:stCondLst>
                                    <p:cond delay="0"/>
                                  </p:stCondLst>
                                  <p:childTnLst>
                                    <p:set>
                                      <p:cBhvr>
                                        <p:cTn id="4303" dur="1" fill="hold">
                                          <p:stCondLst>
                                            <p:cond delay="0"/>
                                          </p:stCondLst>
                                        </p:cTn>
                                        <p:tgtEl>
                                          <p:spTgt spid="595"/>
                                        </p:tgtEl>
                                        <p:attrNameLst>
                                          <p:attrName>style.visibility</p:attrName>
                                        </p:attrNameLst>
                                      </p:cBhvr>
                                      <p:to>
                                        <p:strVal val="visible"/>
                                      </p:to>
                                    </p:set>
                                  </p:childTnLst>
                                </p:cTn>
                              </p:par>
                              <p:par>
                                <p:cTn id="4304" presetID="10" presetClass="exit" presetSubtype="0" fill="hold" grpId="4" nodeType="withEffect">
                                  <p:stCondLst>
                                    <p:cond delay="0"/>
                                  </p:stCondLst>
                                  <p:childTnLst>
                                    <p:animEffect transition="out" filter="fade">
                                      <p:cBhvr>
                                        <p:cTn id="4305" dur="500"/>
                                        <p:tgtEl>
                                          <p:spTgt spid="570"/>
                                        </p:tgtEl>
                                      </p:cBhvr>
                                    </p:animEffect>
                                    <p:set>
                                      <p:cBhvr>
                                        <p:cTn id="4306"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9"/>
                  </p:tgtEl>
                </p:cond>
              </p:nextCondLst>
            </p:seq>
            <p:seq concurrent="1" nextAc="seek">
              <p:cTn id="4307" restart="whenNotActive" fill="hold" evtFilter="cancelBubble" nodeType="interactiveSeq">
                <p:stCondLst>
                  <p:cond evt="onClick" delay="0">
                    <p:tgtEl>
                      <p:spTgt spid="590"/>
                    </p:tgtEl>
                  </p:cond>
                </p:stCondLst>
                <p:endSync evt="end" delay="0">
                  <p:rtn val="all"/>
                </p:endSync>
                <p:childTnLst>
                  <p:par>
                    <p:cTn id="4308" fill="hold">
                      <p:stCondLst>
                        <p:cond delay="0"/>
                      </p:stCondLst>
                      <p:childTnLst>
                        <p:par>
                          <p:cTn id="4309" fill="hold">
                            <p:stCondLst>
                              <p:cond delay="0"/>
                            </p:stCondLst>
                            <p:childTnLst>
                              <p:par>
                                <p:cTn id="4310" presetID="1" presetClass="entr" presetSubtype="0" fill="hold" grpId="0" nodeType="clickEffect">
                                  <p:stCondLst>
                                    <p:cond delay="0"/>
                                  </p:stCondLst>
                                  <p:childTnLst>
                                    <p:set>
                                      <p:cBhvr>
                                        <p:cTn id="4311" dur="1" fill="hold">
                                          <p:stCondLst>
                                            <p:cond delay="0"/>
                                          </p:stCondLst>
                                        </p:cTn>
                                        <p:tgtEl>
                                          <p:spTgt spid="596"/>
                                        </p:tgtEl>
                                        <p:attrNameLst>
                                          <p:attrName>style.visibility</p:attrName>
                                        </p:attrNameLst>
                                      </p:cBhvr>
                                      <p:to>
                                        <p:strVal val="visible"/>
                                      </p:to>
                                    </p:set>
                                  </p:childTnLst>
                                </p:cTn>
                              </p:par>
                              <p:par>
                                <p:cTn id="4312" presetID="1" presetClass="entr" presetSubtype="0" fill="hold" grpId="0" nodeType="withEffect">
                                  <p:stCondLst>
                                    <p:cond delay="0"/>
                                  </p:stCondLst>
                                  <p:childTnLst>
                                    <p:set>
                                      <p:cBhvr>
                                        <p:cTn id="4313" dur="1" fill="hold">
                                          <p:stCondLst>
                                            <p:cond delay="0"/>
                                          </p:stCondLst>
                                        </p:cTn>
                                        <p:tgtEl>
                                          <p:spTgt spid="567"/>
                                        </p:tgtEl>
                                        <p:attrNameLst>
                                          <p:attrName>style.visibility</p:attrName>
                                        </p:attrNameLst>
                                      </p:cBhvr>
                                      <p:to>
                                        <p:strVal val="visible"/>
                                      </p:to>
                                    </p:set>
                                  </p:childTnLst>
                                </p:cTn>
                              </p:par>
                              <p:par>
                                <p:cTn id="4314" presetID="10" presetClass="exit" presetSubtype="0" fill="hold" grpId="3" nodeType="withEffect">
                                  <p:stCondLst>
                                    <p:cond delay="0"/>
                                  </p:stCondLst>
                                  <p:childTnLst>
                                    <p:animEffect transition="out" filter="fade">
                                      <p:cBhvr>
                                        <p:cTn id="4315" dur="500"/>
                                        <p:tgtEl>
                                          <p:spTgt spid="570"/>
                                        </p:tgtEl>
                                      </p:cBhvr>
                                    </p:animEffect>
                                    <p:set>
                                      <p:cBhvr>
                                        <p:cTn id="4316"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90"/>
                  </p:tgtEl>
                </p:cond>
              </p:nextCondLst>
            </p:seq>
            <p:seq concurrent="1" nextAc="seek">
              <p:cTn id="4317" restart="whenNotActive" fill="hold" evtFilter="cancelBubble" nodeType="interactiveSeq">
                <p:stCondLst>
                  <p:cond evt="onClick" delay="0">
                    <p:tgtEl>
                      <p:spTgt spid="588"/>
                    </p:tgtEl>
                  </p:cond>
                </p:stCondLst>
                <p:endSync evt="end" delay="0">
                  <p:rtn val="all"/>
                </p:endSync>
                <p:childTnLst>
                  <p:par>
                    <p:cTn id="4318" fill="hold">
                      <p:stCondLst>
                        <p:cond delay="0"/>
                      </p:stCondLst>
                      <p:childTnLst>
                        <p:par>
                          <p:cTn id="4319" fill="hold">
                            <p:stCondLst>
                              <p:cond delay="0"/>
                            </p:stCondLst>
                            <p:childTnLst>
                              <p:par>
                                <p:cTn id="4320" presetID="1" presetClass="entr" presetSubtype="0" fill="hold" grpId="0" nodeType="clickEffect">
                                  <p:stCondLst>
                                    <p:cond delay="0"/>
                                  </p:stCondLst>
                                  <p:childTnLst>
                                    <p:set>
                                      <p:cBhvr>
                                        <p:cTn id="4321" dur="1" fill="hold">
                                          <p:stCondLst>
                                            <p:cond delay="0"/>
                                          </p:stCondLst>
                                        </p:cTn>
                                        <p:tgtEl>
                                          <p:spTgt spid="594"/>
                                        </p:tgtEl>
                                        <p:attrNameLst>
                                          <p:attrName>style.visibility</p:attrName>
                                        </p:attrNameLst>
                                      </p:cBhvr>
                                      <p:to>
                                        <p:strVal val="visible"/>
                                      </p:to>
                                    </p:set>
                                  </p:childTnLst>
                                </p:cTn>
                              </p:par>
                              <p:par>
                                <p:cTn id="4322" presetID="10" presetClass="exit" presetSubtype="0" fill="hold" grpId="0" nodeType="withEffect">
                                  <p:stCondLst>
                                    <p:cond delay="0"/>
                                  </p:stCondLst>
                                  <p:childTnLst>
                                    <p:animEffect transition="out" filter="fade">
                                      <p:cBhvr>
                                        <p:cTn id="4323" dur="500"/>
                                        <p:tgtEl>
                                          <p:spTgt spid="570"/>
                                        </p:tgtEl>
                                      </p:cBhvr>
                                    </p:animEffect>
                                    <p:set>
                                      <p:cBhvr>
                                        <p:cTn id="4324" dur="1" fill="hold">
                                          <p:stCondLst>
                                            <p:cond delay="499"/>
                                          </p:stCondLst>
                                        </p:cTn>
                                        <p:tgtEl>
                                          <p:spTgt spid="570"/>
                                        </p:tgtEl>
                                        <p:attrNameLst>
                                          <p:attrName>style.visibility</p:attrName>
                                        </p:attrNameLst>
                                      </p:cBhvr>
                                      <p:to>
                                        <p:strVal val="hidden"/>
                                      </p:to>
                                    </p:set>
                                  </p:childTnLst>
                                </p:cTn>
                              </p:par>
                            </p:childTnLst>
                          </p:cTn>
                        </p:par>
                      </p:childTnLst>
                    </p:cTn>
                  </p:par>
                </p:childTnLst>
              </p:cTn>
              <p:nextCondLst>
                <p:cond evt="onClick" delay="0">
                  <p:tgtEl>
                    <p:spTgt spid="588"/>
                  </p:tgtEl>
                </p:cond>
              </p:nextCondLst>
            </p:seq>
            <p:seq concurrent="1" nextAc="seek">
              <p:cTn id="4325" restart="whenNotActive" fill="hold" evtFilter="cancelBubble" nodeType="interactiveSeq">
                <p:stCondLst>
                  <p:cond evt="onClick" delay="0">
                    <p:tgtEl>
                      <p:spTgt spid="596"/>
                    </p:tgtEl>
                  </p:cond>
                </p:stCondLst>
                <p:endSync evt="end" delay="0">
                  <p:rtn val="all"/>
                </p:endSync>
                <p:childTnLst>
                  <p:par>
                    <p:cTn id="4326" fill="hold">
                      <p:stCondLst>
                        <p:cond delay="0"/>
                      </p:stCondLst>
                      <p:childTnLst>
                        <p:par>
                          <p:cTn id="4327" fill="hold">
                            <p:stCondLst>
                              <p:cond delay="0"/>
                            </p:stCondLst>
                            <p:childTnLst>
                              <p:par>
                                <p:cTn id="4328" presetID="1" presetClass="exit" presetSubtype="0" fill="hold" grpId="1" nodeType="clickEffect">
                                  <p:stCondLst>
                                    <p:cond delay="0"/>
                                  </p:stCondLst>
                                  <p:childTnLst>
                                    <p:set>
                                      <p:cBhvr>
                                        <p:cTn id="4329" dur="1" fill="hold">
                                          <p:stCondLst>
                                            <p:cond delay="0"/>
                                          </p:stCondLst>
                                        </p:cTn>
                                        <p:tgtEl>
                                          <p:spTgt spid="596"/>
                                        </p:tgtEl>
                                        <p:attrNameLst>
                                          <p:attrName>style.visibility</p:attrName>
                                        </p:attrNameLst>
                                      </p:cBhvr>
                                      <p:to>
                                        <p:strVal val="hidden"/>
                                      </p:to>
                                    </p:set>
                                  </p:childTnLst>
                                </p:cTn>
                              </p:par>
                              <p:par>
                                <p:cTn id="4330" presetID="1" presetClass="exit" presetSubtype="0" fill="hold" grpId="1" nodeType="withEffect">
                                  <p:stCondLst>
                                    <p:cond delay="0"/>
                                  </p:stCondLst>
                                  <p:childTnLst>
                                    <p:set>
                                      <p:cBhvr>
                                        <p:cTn id="4331" dur="1" fill="hold">
                                          <p:stCondLst>
                                            <p:cond delay="0"/>
                                          </p:stCondLst>
                                        </p:cTn>
                                        <p:tgtEl>
                                          <p:spTgt spid="567"/>
                                        </p:tgtEl>
                                        <p:attrNameLst>
                                          <p:attrName>style.visibility</p:attrName>
                                        </p:attrNameLst>
                                      </p:cBhvr>
                                      <p:to>
                                        <p:strVal val="hidden"/>
                                      </p:to>
                                    </p:set>
                                  </p:childTnLst>
                                </p:cTn>
                              </p:par>
                              <p:par>
                                <p:cTn id="4332" presetID="10" presetClass="entr" presetSubtype="0" fill="hold" grpId="6" nodeType="withEffect">
                                  <p:stCondLst>
                                    <p:cond delay="0"/>
                                  </p:stCondLst>
                                  <p:childTnLst>
                                    <p:set>
                                      <p:cBhvr>
                                        <p:cTn id="4333" dur="1" fill="hold">
                                          <p:stCondLst>
                                            <p:cond delay="0"/>
                                          </p:stCondLst>
                                        </p:cTn>
                                        <p:tgtEl>
                                          <p:spTgt spid="570"/>
                                        </p:tgtEl>
                                        <p:attrNameLst>
                                          <p:attrName>style.visibility</p:attrName>
                                        </p:attrNameLst>
                                      </p:cBhvr>
                                      <p:to>
                                        <p:strVal val="visible"/>
                                      </p:to>
                                    </p:set>
                                    <p:animEffect transition="in" filter="fade">
                                      <p:cBhvr>
                                        <p:cTn id="4334" dur="500"/>
                                        <p:tgtEl>
                                          <p:spTgt spid="570"/>
                                        </p:tgtEl>
                                      </p:cBhvr>
                                    </p:animEffect>
                                  </p:childTnLst>
                                </p:cTn>
                              </p:par>
                            </p:childTnLst>
                          </p:cTn>
                        </p:par>
                      </p:childTnLst>
                    </p:cTn>
                  </p:par>
                </p:childTnLst>
              </p:cTn>
              <p:nextCondLst>
                <p:cond evt="onClick" delay="0">
                  <p:tgtEl>
                    <p:spTgt spid="596"/>
                  </p:tgtEl>
                </p:cond>
              </p:nextCondLst>
            </p:seq>
            <p:seq concurrent="1" nextAc="seek">
              <p:cTn id="4335" restart="whenNotActive" fill="hold" evtFilter="cancelBubble" nodeType="interactiveSeq">
                <p:stCondLst>
                  <p:cond evt="onClick" delay="0">
                    <p:tgtEl>
                      <p:spTgt spid="591"/>
                    </p:tgtEl>
                  </p:cond>
                </p:stCondLst>
                <p:endSync evt="end" delay="0">
                  <p:rtn val="all"/>
                </p:endSync>
                <p:childTnLst>
                  <p:par>
                    <p:cTn id="4336" fill="hold">
                      <p:stCondLst>
                        <p:cond delay="0"/>
                      </p:stCondLst>
                      <p:childTnLst>
                        <p:par>
                          <p:cTn id="4337" fill="hold">
                            <p:stCondLst>
                              <p:cond delay="0"/>
                            </p:stCondLst>
                            <p:childTnLst>
                              <p:par>
                                <p:cTn id="4338" presetID="1" presetClass="exit" presetSubtype="0" fill="hold" grpId="1" nodeType="clickEffect">
                                  <p:stCondLst>
                                    <p:cond delay="0"/>
                                  </p:stCondLst>
                                  <p:childTnLst>
                                    <p:set>
                                      <p:cBhvr>
                                        <p:cTn id="4339" dur="1" fill="hold">
                                          <p:stCondLst>
                                            <p:cond delay="0"/>
                                          </p:stCondLst>
                                        </p:cTn>
                                        <p:tgtEl>
                                          <p:spTgt spid="591"/>
                                        </p:tgtEl>
                                        <p:attrNameLst>
                                          <p:attrName>style.visibility</p:attrName>
                                        </p:attrNameLst>
                                      </p:cBhvr>
                                      <p:to>
                                        <p:strVal val="hidden"/>
                                      </p:to>
                                    </p:set>
                                  </p:childTnLst>
                                </p:cTn>
                              </p:par>
                              <p:par>
                                <p:cTn id="4340" presetID="1" presetClass="exit" presetSubtype="0" fill="hold" grpId="3" nodeType="withEffect">
                                  <p:stCondLst>
                                    <p:cond delay="0"/>
                                  </p:stCondLst>
                                  <p:childTnLst>
                                    <p:set>
                                      <p:cBhvr>
                                        <p:cTn id="4341" dur="1" fill="hold">
                                          <p:stCondLst>
                                            <p:cond delay="0"/>
                                          </p:stCondLst>
                                        </p:cTn>
                                        <p:tgtEl>
                                          <p:spTgt spid="562"/>
                                        </p:tgtEl>
                                        <p:attrNameLst>
                                          <p:attrName>style.visibility</p:attrName>
                                        </p:attrNameLst>
                                      </p:cBhvr>
                                      <p:to>
                                        <p:strVal val="hidden"/>
                                      </p:to>
                                    </p:set>
                                  </p:childTnLst>
                                </p:cTn>
                              </p:par>
                              <p:par>
                                <p:cTn id="4342" presetID="10" presetClass="entr" presetSubtype="0" fill="hold" grpId="7" nodeType="withEffect">
                                  <p:stCondLst>
                                    <p:cond delay="0"/>
                                  </p:stCondLst>
                                  <p:childTnLst>
                                    <p:set>
                                      <p:cBhvr>
                                        <p:cTn id="4343" dur="1" fill="hold">
                                          <p:stCondLst>
                                            <p:cond delay="0"/>
                                          </p:stCondLst>
                                        </p:cTn>
                                        <p:tgtEl>
                                          <p:spTgt spid="570"/>
                                        </p:tgtEl>
                                        <p:attrNameLst>
                                          <p:attrName>style.visibility</p:attrName>
                                        </p:attrNameLst>
                                      </p:cBhvr>
                                      <p:to>
                                        <p:strVal val="visible"/>
                                      </p:to>
                                    </p:set>
                                    <p:animEffect transition="in" filter="fade">
                                      <p:cBhvr>
                                        <p:cTn id="4344" dur="500"/>
                                        <p:tgtEl>
                                          <p:spTgt spid="570"/>
                                        </p:tgtEl>
                                      </p:cBhvr>
                                    </p:animEffect>
                                  </p:childTnLst>
                                </p:cTn>
                              </p:par>
                            </p:childTnLst>
                          </p:cTn>
                        </p:par>
                      </p:childTnLst>
                    </p:cTn>
                  </p:par>
                </p:childTnLst>
              </p:cTn>
              <p:nextCondLst>
                <p:cond evt="onClick" delay="0">
                  <p:tgtEl>
                    <p:spTgt spid="591"/>
                  </p:tgtEl>
                </p:cond>
              </p:nextCondLst>
            </p:seq>
            <p:seq concurrent="1" nextAc="seek">
              <p:cTn id="4345" restart="whenNotActive" fill="hold" evtFilter="cancelBubble" nodeType="interactiveSeq">
                <p:stCondLst>
                  <p:cond evt="onClick" delay="0">
                    <p:tgtEl>
                      <p:spTgt spid="592"/>
                    </p:tgtEl>
                  </p:cond>
                </p:stCondLst>
                <p:endSync evt="end" delay="0">
                  <p:rtn val="all"/>
                </p:endSync>
                <p:childTnLst>
                  <p:par>
                    <p:cTn id="4346" fill="hold">
                      <p:stCondLst>
                        <p:cond delay="0"/>
                      </p:stCondLst>
                      <p:childTnLst>
                        <p:par>
                          <p:cTn id="4347" fill="hold">
                            <p:stCondLst>
                              <p:cond delay="0"/>
                            </p:stCondLst>
                            <p:childTnLst>
                              <p:par>
                                <p:cTn id="4348" presetID="1" presetClass="exit" presetSubtype="0" fill="hold" grpId="1" nodeType="clickEffect">
                                  <p:stCondLst>
                                    <p:cond delay="0"/>
                                  </p:stCondLst>
                                  <p:childTnLst>
                                    <p:set>
                                      <p:cBhvr>
                                        <p:cTn id="4349" dur="1" fill="hold">
                                          <p:stCondLst>
                                            <p:cond delay="0"/>
                                          </p:stCondLst>
                                        </p:cTn>
                                        <p:tgtEl>
                                          <p:spTgt spid="592"/>
                                        </p:tgtEl>
                                        <p:attrNameLst>
                                          <p:attrName>style.visibility</p:attrName>
                                        </p:attrNameLst>
                                      </p:cBhvr>
                                      <p:to>
                                        <p:strVal val="hidden"/>
                                      </p:to>
                                    </p:set>
                                  </p:childTnLst>
                                </p:cTn>
                              </p:par>
                              <p:par>
                                <p:cTn id="4350" presetID="1" presetClass="exit" presetSubtype="0" fill="hold" grpId="5" nodeType="withEffect">
                                  <p:stCondLst>
                                    <p:cond delay="0"/>
                                  </p:stCondLst>
                                  <p:childTnLst>
                                    <p:set>
                                      <p:cBhvr>
                                        <p:cTn id="4351" dur="1" fill="hold">
                                          <p:stCondLst>
                                            <p:cond delay="0"/>
                                          </p:stCondLst>
                                        </p:cTn>
                                        <p:tgtEl>
                                          <p:spTgt spid="562"/>
                                        </p:tgtEl>
                                        <p:attrNameLst>
                                          <p:attrName>style.visibility</p:attrName>
                                        </p:attrNameLst>
                                      </p:cBhvr>
                                      <p:to>
                                        <p:strVal val="hidden"/>
                                      </p:to>
                                    </p:set>
                                  </p:childTnLst>
                                </p:cTn>
                              </p:par>
                              <p:par>
                                <p:cTn id="4352" presetID="10" presetClass="entr" presetSubtype="0" fill="hold" grpId="11" nodeType="withEffect">
                                  <p:stCondLst>
                                    <p:cond delay="0"/>
                                  </p:stCondLst>
                                  <p:childTnLst>
                                    <p:set>
                                      <p:cBhvr>
                                        <p:cTn id="4353" dur="1" fill="hold">
                                          <p:stCondLst>
                                            <p:cond delay="0"/>
                                          </p:stCondLst>
                                        </p:cTn>
                                        <p:tgtEl>
                                          <p:spTgt spid="570"/>
                                        </p:tgtEl>
                                        <p:attrNameLst>
                                          <p:attrName>style.visibility</p:attrName>
                                        </p:attrNameLst>
                                      </p:cBhvr>
                                      <p:to>
                                        <p:strVal val="visible"/>
                                      </p:to>
                                    </p:set>
                                    <p:animEffect transition="in" filter="fade">
                                      <p:cBhvr>
                                        <p:cTn id="4354" dur="500"/>
                                        <p:tgtEl>
                                          <p:spTgt spid="570"/>
                                        </p:tgtEl>
                                      </p:cBhvr>
                                    </p:animEffect>
                                  </p:childTnLst>
                                </p:cTn>
                              </p:par>
                            </p:childTnLst>
                          </p:cTn>
                        </p:par>
                      </p:childTnLst>
                    </p:cTn>
                  </p:par>
                </p:childTnLst>
              </p:cTn>
              <p:nextCondLst>
                <p:cond evt="onClick" delay="0">
                  <p:tgtEl>
                    <p:spTgt spid="592"/>
                  </p:tgtEl>
                </p:cond>
              </p:nextCondLst>
            </p:seq>
            <p:seq concurrent="1" nextAc="seek">
              <p:cTn id="4355" restart="whenNotActive" fill="hold" evtFilter="cancelBubble" nodeType="interactiveSeq">
                <p:stCondLst>
                  <p:cond evt="onClick" delay="0">
                    <p:tgtEl>
                      <p:spTgt spid="593"/>
                    </p:tgtEl>
                  </p:cond>
                </p:stCondLst>
                <p:endSync evt="end" delay="0">
                  <p:rtn val="all"/>
                </p:endSync>
                <p:childTnLst>
                  <p:par>
                    <p:cTn id="4356" fill="hold">
                      <p:stCondLst>
                        <p:cond delay="0"/>
                      </p:stCondLst>
                      <p:childTnLst>
                        <p:par>
                          <p:cTn id="4357" fill="hold">
                            <p:stCondLst>
                              <p:cond delay="0"/>
                            </p:stCondLst>
                            <p:childTnLst>
                              <p:par>
                                <p:cTn id="4358" presetID="1" presetClass="exit" presetSubtype="0" fill="hold" grpId="0" nodeType="clickEffect">
                                  <p:stCondLst>
                                    <p:cond delay="0"/>
                                  </p:stCondLst>
                                  <p:childTnLst>
                                    <p:set>
                                      <p:cBhvr>
                                        <p:cTn id="4359" dur="1" fill="hold">
                                          <p:stCondLst>
                                            <p:cond delay="0"/>
                                          </p:stCondLst>
                                        </p:cTn>
                                        <p:tgtEl>
                                          <p:spTgt spid="593"/>
                                        </p:tgtEl>
                                        <p:attrNameLst>
                                          <p:attrName>style.visibility</p:attrName>
                                        </p:attrNameLst>
                                      </p:cBhvr>
                                      <p:to>
                                        <p:strVal val="hidden"/>
                                      </p:to>
                                    </p:set>
                                  </p:childTnLst>
                                </p:cTn>
                              </p:par>
                              <p:par>
                                <p:cTn id="4360" presetID="1" presetClass="exit" presetSubtype="0" fill="hold" grpId="4" nodeType="withEffect">
                                  <p:stCondLst>
                                    <p:cond delay="0"/>
                                  </p:stCondLst>
                                  <p:childTnLst>
                                    <p:set>
                                      <p:cBhvr>
                                        <p:cTn id="4361" dur="1" fill="hold">
                                          <p:stCondLst>
                                            <p:cond delay="0"/>
                                          </p:stCondLst>
                                        </p:cTn>
                                        <p:tgtEl>
                                          <p:spTgt spid="562"/>
                                        </p:tgtEl>
                                        <p:attrNameLst>
                                          <p:attrName>style.visibility</p:attrName>
                                        </p:attrNameLst>
                                      </p:cBhvr>
                                      <p:to>
                                        <p:strVal val="hidden"/>
                                      </p:to>
                                    </p:set>
                                  </p:childTnLst>
                                </p:cTn>
                              </p:par>
                              <p:par>
                                <p:cTn id="4362" presetID="10" presetClass="entr" presetSubtype="0" fill="hold" grpId="10" nodeType="withEffect">
                                  <p:stCondLst>
                                    <p:cond delay="0"/>
                                  </p:stCondLst>
                                  <p:childTnLst>
                                    <p:set>
                                      <p:cBhvr>
                                        <p:cTn id="4363" dur="1" fill="hold">
                                          <p:stCondLst>
                                            <p:cond delay="0"/>
                                          </p:stCondLst>
                                        </p:cTn>
                                        <p:tgtEl>
                                          <p:spTgt spid="570"/>
                                        </p:tgtEl>
                                        <p:attrNameLst>
                                          <p:attrName>style.visibility</p:attrName>
                                        </p:attrNameLst>
                                      </p:cBhvr>
                                      <p:to>
                                        <p:strVal val="visible"/>
                                      </p:to>
                                    </p:set>
                                    <p:animEffect transition="in" filter="fade">
                                      <p:cBhvr>
                                        <p:cTn id="4364" dur="500"/>
                                        <p:tgtEl>
                                          <p:spTgt spid="570"/>
                                        </p:tgtEl>
                                      </p:cBhvr>
                                    </p:animEffect>
                                  </p:childTnLst>
                                </p:cTn>
                              </p:par>
                            </p:childTnLst>
                          </p:cTn>
                        </p:par>
                      </p:childTnLst>
                    </p:cTn>
                  </p:par>
                </p:childTnLst>
              </p:cTn>
              <p:nextCondLst>
                <p:cond evt="onClick" delay="0">
                  <p:tgtEl>
                    <p:spTgt spid="593"/>
                  </p:tgtEl>
                </p:cond>
              </p:nextCondLst>
            </p:seq>
            <p:seq concurrent="1" nextAc="seek">
              <p:cTn id="4365" restart="whenNotActive" fill="hold" evtFilter="cancelBubble" nodeType="interactiveSeq">
                <p:stCondLst>
                  <p:cond evt="onClick" delay="0">
                    <p:tgtEl>
                      <p:spTgt spid="594"/>
                    </p:tgtEl>
                  </p:cond>
                </p:stCondLst>
                <p:endSync evt="end" delay="0">
                  <p:rtn val="all"/>
                </p:endSync>
                <p:childTnLst>
                  <p:par>
                    <p:cTn id="4366" fill="hold">
                      <p:stCondLst>
                        <p:cond delay="0"/>
                      </p:stCondLst>
                      <p:childTnLst>
                        <p:par>
                          <p:cTn id="4367" fill="hold">
                            <p:stCondLst>
                              <p:cond delay="0"/>
                            </p:stCondLst>
                            <p:childTnLst>
                              <p:par>
                                <p:cTn id="4368" presetID="1" presetClass="exit" presetSubtype="0" fill="hold" grpId="1" nodeType="clickEffect">
                                  <p:stCondLst>
                                    <p:cond delay="0"/>
                                  </p:stCondLst>
                                  <p:childTnLst>
                                    <p:set>
                                      <p:cBhvr>
                                        <p:cTn id="4369" dur="1" fill="hold">
                                          <p:stCondLst>
                                            <p:cond delay="0"/>
                                          </p:stCondLst>
                                        </p:cTn>
                                        <p:tgtEl>
                                          <p:spTgt spid="594"/>
                                        </p:tgtEl>
                                        <p:attrNameLst>
                                          <p:attrName>style.visibility</p:attrName>
                                        </p:attrNameLst>
                                      </p:cBhvr>
                                      <p:to>
                                        <p:strVal val="hidden"/>
                                      </p:to>
                                    </p:set>
                                  </p:childTnLst>
                                </p:cTn>
                              </p:par>
                              <p:par>
                                <p:cTn id="4370" presetID="10" presetClass="entr" presetSubtype="0" fill="hold" grpId="9" nodeType="withEffect">
                                  <p:stCondLst>
                                    <p:cond delay="0"/>
                                  </p:stCondLst>
                                  <p:childTnLst>
                                    <p:set>
                                      <p:cBhvr>
                                        <p:cTn id="4371" dur="1" fill="hold">
                                          <p:stCondLst>
                                            <p:cond delay="0"/>
                                          </p:stCondLst>
                                        </p:cTn>
                                        <p:tgtEl>
                                          <p:spTgt spid="570"/>
                                        </p:tgtEl>
                                        <p:attrNameLst>
                                          <p:attrName>style.visibility</p:attrName>
                                        </p:attrNameLst>
                                      </p:cBhvr>
                                      <p:to>
                                        <p:strVal val="visible"/>
                                      </p:to>
                                    </p:set>
                                    <p:animEffect transition="in" filter="fade">
                                      <p:cBhvr>
                                        <p:cTn id="4372" dur="500"/>
                                        <p:tgtEl>
                                          <p:spTgt spid="570"/>
                                        </p:tgtEl>
                                      </p:cBhvr>
                                    </p:animEffect>
                                  </p:childTnLst>
                                </p:cTn>
                              </p:par>
                            </p:childTnLst>
                          </p:cTn>
                        </p:par>
                      </p:childTnLst>
                    </p:cTn>
                  </p:par>
                </p:childTnLst>
              </p:cTn>
              <p:nextCondLst>
                <p:cond evt="onClick" delay="0">
                  <p:tgtEl>
                    <p:spTgt spid="594"/>
                  </p:tgtEl>
                </p:cond>
              </p:nextCondLst>
            </p:seq>
            <p:seq concurrent="1" nextAc="seek">
              <p:cTn id="4373" restart="whenNotActive" fill="hold" evtFilter="cancelBubble" nodeType="interactiveSeq">
                <p:stCondLst>
                  <p:cond evt="onClick" delay="0">
                    <p:tgtEl>
                      <p:spTgt spid="595"/>
                    </p:tgtEl>
                  </p:cond>
                </p:stCondLst>
                <p:endSync evt="end" delay="0">
                  <p:rtn val="all"/>
                </p:endSync>
                <p:childTnLst>
                  <p:par>
                    <p:cTn id="4374" fill="hold">
                      <p:stCondLst>
                        <p:cond delay="0"/>
                      </p:stCondLst>
                      <p:childTnLst>
                        <p:par>
                          <p:cTn id="4375" fill="hold">
                            <p:stCondLst>
                              <p:cond delay="0"/>
                            </p:stCondLst>
                            <p:childTnLst>
                              <p:par>
                                <p:cTn id="4376" presetID="1" presetClass="exit" presetSubtype="0" fill="hold" grpId="1" nodeType="clickEffect">
                                  <p:stCondLst>
                                    <p:cond delay="0"/>
                                  </p:stCondLst>
                                  <p:childTnLst>
                                    <p:set>
                                      <p:cBhvr>
                                        <p:cTn id="4377" dur="1" fill="hold">
                                          <p:stCondLst>
                                            <p:cond delay="0"/>
                                          </p:stCondLst>
                                        </p:cTn>
                                        <p:tgtEl>
                                          <p:spTgt spid="595"/>
                                        </p:tgtEl>
                                        <p:attrNameLst>
                                          <p:attrName>style.visibility</p:attrName>
                                        </p:attrNameLst>
                                      </p:cBhvr>
                                      <p:to>
                                        <p:strVal val="hidden"/>
                                      </p:to>
                                    </p:set>
                                  </p:childTnLst>
                                </p:cTn>
                              </p:par>
                              <p:par>
                                <p:cTn id="4378" presetID="10" presetClass="entr" presetSubtype="0" fill="hold" grpId="8" nodeType="withEffect">
                                  <p:stCondLst>
                                    <p:cond delay="0"/>
                                  </p:stCondLst>
                                  <p:childTnLst>
                                    <p:set>
                                      <p:cBhvr>
                                        <p:cTn id="4379" dur="1" fill="hold">
                                          <p:stCondLst>
                                            <p:cond delay="0"/>
                                          </p:stCondLst>
                                        </p:cTn>
                                        <p:tgtEl>
                                          <p:spTgt spid="570"/>
                                        </p:tgtEl>
                                        <p:attrNameLst>
                                          <p:attrName>style.visibility</p:attrName>
                                        </p:attrNameLst>
                                      </p:cBhvr>
                                      <p:to>
                                        <p:strVal val="visible"/>
                                      </p:to>
                                    </p:set>
                                    <p:animEffect transition="in" filter="fade">
                                      <p:cBhvr>
                                        <p:cTn id="4380" dur="500"/>
                                        <p:tgtEl>
                                          <p:spTgt spid="570"/>
                                        </p:tgtEl>
                                      </p:cBhvr>
                                    </p:animEffect>
                                  </p:childTnLst>
                                </p:cTn>
                              </p:par>
                            </p:childTnLst>
                          </p:cTn>
                        </p:par>
                      </p:childTnLst>
                    </p:cTn>
                  </p:par>
                </p:childTnLst>
              </p:cTn>
              <p:nextCondLst>
                <p:cond evt="onClick" delay="0">
                  <p:tgtEl>
                    <p:spTgt spid="595"/>
                  </p:tgtEl>
                </p:cond>
              </p:nextCondLst>
            </p:seq>
            <p:seq concurrent="1" nextAc="seek">
              <p:cTn id="4381" restart="whenNotActive" fill="hold" evtFilter="cancelBubble" nodeType="interactiveSeq">
                <p:stCondLst>
                  <p:cond evt="onClick" delay="0">
                    <p:tgtEl>
                      <p:spTgt spid="597"/>
                    </p:tgtEl>
                  </p:cond>
                </p:stCondLst>
                <p:endSync evt="end" delay="0">
                  <p:rtn val="all"/>
                </p:endSync>
                <p:childTnLst>
                  <p:par>
                    <p:cTn id="4382" fill="hold">
                      <p:stCondLst>
                        <p:cond delay="0"/>
                      </p:stCondLst>
                      <p:childTnLst>
                        <p:par>
                          <p:cTn id="4383" fill="hold">
                            <p:stCondLst>
                              <p:cond delay="0"/>
                            </p:stCondLst>
                            <p:childTnLst>
                              <p:par>
                                <p:cTn id="4384" presetID="1" presetClass="entr" presetSubtype="0" fill="hold" grpId="0" nodeType="clickEffect">
                                  <p:stCondLst>
                                    <p:cond delay="0"/>
                                  </p:stCondLst>
                                  <p:childTnLst>
                                    <p:set>
                                      <p:cBhvr>
                                        <p:cTn id="4385" dur="1" fill="hold">
                                          <p:stCondLst>
                                            <p:cond delay="0"/>
                                          </p:stCondLst>
                                        </p:cTn>
                                        <p:tgtEl>
                                          <p:spTgt spid="603"/>
                                        </p:tgtEl>
                                        <p:attrNameLst>
                                          <p:attrName>style.visibility</p:attrName>
                                        </p:attrNameLst>
                                      </p:cBhvr>
                                      <p:to>
                                        <p:strVal val="visible"/>
                                      </p:to>
                                    </p:set>
                                  </p:childTnLst>
                                </p:cTn>
                              </p:par>
                              <p:par>
                                <p:cTn id="4386" presetID="1" presetClass="entr" presetSubtype="0" fill="hold" grpId="0" nodeType="withEffect">
                                  <p:stCondLst>
                                    <p:cond delay="0"/>
                                  </p:stCondLst>
                                  <p:childTnLst>
                                    <p:set>
                                      <p:cBhvr>
                                        <p:cTn id="4387" dur="1" fill="hold">
                                          <p:stCondLst>
                                            <p:cond delay="0"/>
                                          </p:stCondLst>
                                        </p:cTn>
                                        <p:tgtEl>
                                          <p:spTgt spid="561"/>
                                        </p:tgtEl>
                                        <p:attrNameLst>
                                          <p:attrName>style.visibility</p:attrName>
                                        </p:attrNameLst>
                                      </p:cBhvr>
                                      <p:to>
                                        <p:strVal val="visible"/>
                                      </p:to>
                                    </p:set>
                                  </p:childTnLst>
                                </p:cTn>
                              </p:par>
                              <p:par>
                                <p:cTn id="4388" presetID="10" presetClass="exit" presetSubtype="0" fill="hold" grpId="0" nodeType="withEffect">
                                  <p:stCondLst>
                                    <p:cond delay="0"/>
                                  </p:stCondLst>
                                  <p:childTnLst>
                                    <p:animEffect transition="out" filter="fade">
                                      <p:cBhvr>
                                        <p:cTn id="4389" dur="500"/>
                                        <p:tgtEl>
                                          <p:spTgt spid="569"/>
                                        </p:tgtEl>
                                      </p:cBhvr>
                                    </p:animEffect>
                                    <p:set>
                                      <p:cBhvr>
                                        <p:cTn id="4390"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7"/>
                  </p:tgtEl>
                </p:cond>
              </p:nextCondLst>
            </p:seq>
            <p:seq concurrent="1" nextAc="seek">
              <p:cTn id="4391" restart="whenNotActive" fill="hold" evtFilter="cancelBubble" nodeType="interactiveSeq">
                <p:stCondLst>
                  <p:cond evt="onClick" delay="0">
                    <p:tgtEl>
                      <p:spTgt spid="598"/>
                    </p:tgtEl>
                  </p:cond>
                </p:stCondLst>
                <p:endSync evt="end" delay="0">
                  <p:rtn val="all"/>
                </p:endSync>
                <p:childTnLst>
                  <p:par>
                    <p:cTn id="4392" fill="hold">
                      <p:stCondLst>
                        <p:cond delay="0"/>
                      </p:stCondLst>
                      <p:childTnLst>
                        <p:par>
                          <p:cTn id="4393" fill="hold">
                            <p:stCondLst>
                              <p:cond delay="0"/>
                            </p:stCondLst>
                            <p:childTnLst>
                              <p:par>
                                <p:cTn id="4394" presetID="1" presetClass="entr" presetSubtype="0" fill="hold" grpId="0" nodeType="clickEffect">
                                  <p:stCondLst>
                                    <p:cond delay="0"/>
                                  </p:stCondLst>
                                  <p:childTnLst>
                                    <p:set>
                                      <p:cBhvr>
                                        <p:cTn id="4395" dur="1" fill="hold">
                                          <p:stCondLst>
                                            <p:cond delay="0"/>
                                          </p:stCondLst>
                                        </p:cTn>
                                        <p:tgtEl>
                                          <p:spTgt spid="604"/>
                                        </p:tgtEl>
                                        <p:attrNameLst>
                                          <p:attrName>style.visibility</p:attrName>
                                        </p:attrNameLst>
                                      </p:cBhvr>
                                      <p:to>
                                        <p:strVal val="visible"/>
                                      </p:to>
                                    </p:set>
                                  </p:childTnLst>
                                </p:cTn>
                              </p:par>
                              <p:par>
                                <p:cTn id="4396" presetID="1" presetClass="entr" presetSubtype="0" fill="hold" grpId="0" nodeType="withEffect">
                                  <p:stCondLst>
                                    <p:cond delay="0"/>
                                  </p:stCondLst>
                                  <p:childTnLst>
                                    <p:set>
                                      <p:cBhvr>
                                        <p:cTn id="4397" dur="1" fill="hold">
                                          <p:stCondLst>
                                            <p:cond delay="0"/>
                                          </p:stCondLst>
                                        </p:cTn>
                                        <p:tgtEl>
                                          <p:spTgt spid="568"/>
                                        </p:tgtEl>
                                        <p:attrNameLst>
                                          <p:attrName>style.visibility</p:attrName>
                                        </p:attrNameLst>
                                      </p:cBhvr>
                                      <p:to>
                                        <p:strVal val="visible"/>
                                      </p:to>
                                    </p:set>
                                  </p:childTnLst>
                                </p:cTn>
                              </p:par>
                              <p:par>
                                <p:cTn id="4398" presetID="10" presetClass="exit" presetSubtype="0" fill="hold" grpId="1" nodeType="withEffect">
                                  <p:stCondLst>
                                    <p:cond delay="0"/>
                                  </p:stCondLst>
                                  <p:childTnLst>
                                    <p:animEffect transition="out" filter="fade">
                                      <p:cBhvr>
                                        <p:cTn id="4399" dur="500"/>
                                        <p:tgtEl>
                                          <p:spTgt spid="569"/>
                                        </p:tgtEl>
                                      </p:cBhvr>
                                    </p:animEffect>
                                    <p:set>
                                      <p:cBhvr>
                                        <p:cTn id="4400"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8"/>
                  </p:tgtEl>
                </p:cond>
              </p:nextCondLst>
            </p:seq>
            <p:seq concurrent="1" nextAc="seek">
              <p:cTn id="4401" restart="whenNotActive" fill="hold" evtFilter="cancelBubble" nodeType="interactiveSeq">
                <p:stCondLst>
                  <p:cond evt="onClick" delay="0">
                    <p:tgtEl>
                      <p:spTgt spid="599"/>
                    </p:tgtEl>
                  </p:cond>
                </p:stCondLst>
                <p:endSync evt="end" delay="0">
                  <p:rtn val="all"/>
                </p:endSync>
                <p:childTnLst>
                  <p:par>
                    <p:cTn id="4402" fill="hold">
                      <p:stCondLst>
                        <p:cond delay="0"/>
                      </p:stCondLst>
                      <p:childTnLst>
                        <p:par>
                          <p:cTn id="4403" fill="hold">
                            <p:stCondLst>
                              <p:cond delay="0"/>
                            </p:stCondLst>
                            <p:childTnLst>
                              <p:par>
                                <p:cTn id="4404" presetID="1" presetClass="entr" presetSubtype="0" fill="hold" grpId="1" nodeType="clickEffect">
                                  <p:stCondLst>
                                    <p:cond delay="0"/>
                                  </p:stCondLst>
                                  <p:childTnLst>
                                    <p:set>
                                      <p:cBhvr>
                                        <p:cTn id="4405" dur="1" fill="hold">
                                          <p:stCondLst>
                                            <p:cond delay="0"/>
                                          </p:stCondLst>
                                        </p:cTn>
                                        <p:tgtEl>
                                          <p:spTgt spid="605"/>
                                        </p:tgtEl>
                                        <p:attrNameLst>
                                          <p:attrName>style.visibility</p:attrName>
                                        </p:attrNameLst>
                                      </p:cBhvr>
                                      <p:to>
                                        <p:strVal val="visible"/>
                                      </p:to>
                                    </p:set>
                                  </p:childTnLst>
                                </p:cTn>
                              </p:par>
                              <p:par>
                                <p:cTn id="4406" presetID="1" presetClass="entr" presetSubtype="0" fill="hold" grpId="1" nodeType="withEffect">
                                  <p:stCondLst>
                                    <p:cond delay="0"/>
                                  </p:stCondLst>
                                  <p:childTnLst>
                                    <p:set>
                                      <p:cBhvr>
                                        <p:cTn id="4407" dur="1" fill="hold">
                                          <p:stCondLst>
                                            <p:cond delay="0"/>
                                          </p:stCondLst>
                                        </p:cTn>
                                        <p:tgtEl>
                                          <p:spTgt spid="561"/>
                                        </p:tgtEl>
                                        <p:attrNameLst>
                                          <p:attrName>style.visibility</p:attrName>
                                        </p:attrNameLst>
                                      </p:cBhvr>
                                      <p:to>
                                        <p:strVal val="visible"/>
                                      </p:to>
                                    </p:set>
                                  </p:childTnLst>
                                </p:cTn>
                              </p:par>
                              <p:par>
                                <p:cTn id="4408" presetID="10" presetClass="exit" presetSubtype="0" fill="hold" grpId="2" nodeType="withEffect">
                                  <p:stCondLst>
                                    <p:cond delay="0"/>
                                  </p:stCondLst>
                                  <p:childTnLst>
                                    <p:animEffect transition="out" filter="fade">
                                      <p:cBhvr>
                                        <p:cTn id="4409" dur="500"/>
                                        <p:tgtEl>
                                          <p:spTgt spid="569"/>
                                        </p:tgtEl>
                                      </p:cBhvr>
                                    </p:animEffect>
                                    <p:set>
                                      <p:cBhvr>
                                        <p:cTn id="4410"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599"/>
                  </p:tgtEl>
                </p:cond>
              </p:nextCondLst>
            </p:seq>
            <p:seq concurrent="1" nextAc="seek">
              <p:cTn id="4411" restart="whenNotActive" fill="hold" evtFilter="cancelBubble" nodeType="interactiveSeq">
                <p:stCondLst>
                  <p:cond evt="onClick" delay="0">
                    <p:tgtEl>
                      <p:spTgt spid="601"/>
                    </p:tgtEl>
                  </p:cond>
                </p:stCondLst>
                <p:endSync evt="end" delay="0">
                  <p:rtn val="all"/>
                </p:endSync>
                <p:childTnLst>
                  <p:par>
                    <p:cTn id="4412" fill="hold">
                      <p:stCondLst>
                        <p:cond delay="0"/>
                      </p:stCondLst>
                      <p:childTnLst>
                        <p:par>
                          <p:cTn id="4413" fill="hold">
                            <p:stCondLst>
                              <p:cond delay="0"/>
                            </p:stCondLst>
                            <p:childTnLst>
                              <p:par>
                                <p:cTn id="4414" presetID="1" presetClass="entr" presetSubtype="0" fill="hold" grpId="0" nodeType="clickEffect">
                                  <p:stCondLst>
                                    <p:cond delay="0"/>
                                  </p:stCondLst>
                                  <p:childTnLst>
                                    <p:set>
                                      <p:cBhvr>
                                        <p:cTn id="4415" dur="1" fill="hold">
                                          <p:stCondLst>
                                            <p:cond delay="0"/>
                                          </p:stCondLst>
                                        </p:cTn>
                                        <p:tgtEl>
                                          <p:spTgt spid="607"/>
                                        </p:tgtEl>
                                        <p:attrNameLst>
                                          <p:attrName>style.visibility</p:attrName>
                                        </p:attrNameLst>
                                      </p:cBhvr>
                                      <p:to>
                                        <p:strVal val="visible"/>
                                      </p:to>
                                    </p:set>
                                  </p:childTnLst>
                                </p:cTn>
                              </p:par>
                              <p:par>
                                <p:cTn id="4416" presetID="10" presetClass="exit" presetSubtype="0" fill="hold" grpId="3" nodeType="withEffect">
                                  <p:stCondLst>
                                    <p:cond delay="0"/>
                                  </p:stCondLst>
                                  <p:childTnLst>
                                    <p:animEffect transition="out" filter="fade">
                                      <p:cBhvr>
                                        <p:cTn id="4417" dur="500"/>
                                        <p:tgtEl>
                                          <p:spTgt spid="569"/>
                                        </p:tgtEl>
                                      </p:cBhvr>
                                    </p:animEffect>
                                    <p:set>
                                      <p:cBhvr>
                                        <p:cTn id="441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1"/>
                  </p:tgtEl>
                </p:cond>
              </p:nextCondLst>
            </p:seq>
            <p:seq concurrent="1" nextAc="seek">
              <p:cTn id="4419" restart="whenNotActive" fill="hold" evtFilter="cancelBubble" nodeType="interactiveSeq">
                <p:stCondLst>
                  <p:cond evt="onClick" delay="0">
                    <p:tgtEl>
                      <p:spTgt spid="602"/>
                    </p:tgtEl>
                  </p:cond>
                </p:stCondLst>
                <p:endSync evt="end" delay="0">
                  <p:rtn val="all"/>
                </p:endSync>
                <p:childTnLst>
                  <p:par>
                    <p:cTn id="4420" fill="hold">
                      <p:stCondLst>
                        <p:cond delay="0"/>
                      </p:stCondLst>
                      <p:childTnLst>
                        <p:par>
                          <p:cTn id="4421" fill="hold">
                            <p:stCondLst>
                              <p:cond delay="0"/>
                            </p:stCondLst>
                            <p:childTnLst>
                              <p:par>
                                <p:cTn id="4422" presetID="1" presetClass="entr" presetSubtype="0" fill="hold" grpId="0" nodeType="clickEffect">
                                  <p:stCondLst>
                                    <p:cond delay="0"/>
                                  </p:stCondLst>
                                  <p:childTnLst>
                                    <p:set>
                                      <p:cBhvr>
                                        <p:cTn id="4423" dur="1" fill="hold">
                                          <p:stCondLst>
                                            <p:cond delay="0"/>
                                          </p:stCondLst>
                                        </p:cTn>
                                        <p:tgtEl>
                                          <p:spTgt spid="608"/>
                                        </p:tgtEl>
                                        <p:attrNameLst>
                                          <p:attrName>style.visibility</p:attrName>
                                        </p:attrNameLst>
                                      </p:cBhvr>
                                      <p:to>
                                        <p:strVal val="visible"/>
                                      </p:to>
                                    </p:set>
                                  </p:childTnLst>
                                </p:cTn>
                              </p:par>
                              <p:par>
                                <p:cTn id="4424" presetID="1" presetClass="entr" presetSubtype="0" fill="hold" grpId="4" nodeType="withEffect">
                                  <p:stCondLst>
                                    <p:cond delay="0"/>
                                  </p:stCondLst>
                                  <p:childTnLst>
                                    <p:set>
                                      <p:cBhvr>
                                        <p:cTn id="4425" dur="1" fill="hold">
                                          <p:stCondLst>
                                            <p:cond delay="0"/>
                                          </p:stCondLst>
                                        </p:cTn>
                                        <p:tgtEl>
                                          <p:spTgt spid="561"/>
                                        </p:tgtEl>
                                        <p:attrNameLst>
                                          <p:attrName>style.visibility</p:attrName>
                                        </p:attrNameLst>
                                      </p:cBhvr>
                                      <p:to>
                                        <p:strVal val="visible"/>
                                      </p:to>
                                    </p:set>
                                  </p:childTnLst>
                                </p:cTn>
                              </p:par>
                              <p:par>
                                <p:cTn id="4426" presetID="10" presetClass="exit" presetSubtype="0" fill="hold" grpId="4" nodeType="withEffect">
                                  <p:stCondLst>
                                    <p:cond delay="0"/>
                                  </p:stCondLst>
                                  <p:childTnLst>
                                    <p:animEffect transition="out" filter="fade">
                                      <p:cBhvr>
                                        <p:cTn id="4427" dur="500"/>
                                        <p:tgtEl>
                                          <p:spTgt spid="569"/>
                                        </p:tgtEl>
                                      </p:cBhvr>
                                    </p:animEffect>
                                    <p:set>
                                      <p:cBhvr>
                                        <p:cTn id="4428"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2"/>
                  </p:tgtEl>
                </p:cond>
              </p:nextCondLst>
            </p:seq>
            <p:seq concurrent="1" nextAc="seek">
              <p:cTn id="4429" restart="whenNotActive" fill="hold" evtFilter="cancelBubble" nodeType="interactiveSeq">
                <p:stCondLst>
                  <p:cond evt="onClick" delay="0">
                    <p:tgtEl>
                      <p:spTgt spid="600"/>
                    </p:tgtEl>
                  </p:cond>
                </p:stCondLst>
                <p:endSync evt="end" delay="0">
                  <p:rtn val="all"/>
                </p:endSync>
                <p:childTnLst>
                  <p:par>
                    <p:cTn id="4430" fill="hold">
                      <p:stCondLst>
                        <p:cond delay="0"/>
                      </p:stCondLst>
                      <p:childTnLst>
                        <p:par>
                          <p:cTn id="4431" fill="hold">
                            <p:stCondLst>
                              <p:cond delay="0"/>
                            </p:stCondLst>
                            <p:childTnLst>
                              <p:par>
                                <p:cTn id="4432" presetID="1" presetClass="entr" presetSubtype="0" fill="hold" grpId="0" nodeType="clickEffect">
                                  <p:stCondLst>
                                    <p:cond delay="0"/>
                                  </p:stCondLst>
                                  <p:childTnLst>
                                    <p:set>
                                      <p:cBhvr>
                                        <p:cTn id="4433" dur="1" fill="hold">
                                          <p:stCondLst>
                                            <p:cond delay="0"/>
                                          </p:stCondLst>
                                        </p:cTn>
                                        <p:tgtEl>
                                          <p:spTgt spid="606"/>
                                        </p:tgtEl>
                                        <p:attrNameLst>
                                          <p:attrName>style.visibility</p:attrName>
                                        </p:attrNameLst>
                                      </p:cBhvr>
                                      <p:to>
                                        <p:strVal val="visible"/>
                                      </p:to>
                                    </p:set>
                                  </p:childTnLst>
                                </p:cTn>
                              </p:par>
                              <p:par>
                                <p:cTn id="4434" presetID="10" presetClass="exit" presetSubtype="0" fill="hold" grpId="5" nodeType="withEffect">
                                  <p:stCondLst>
                                    <p:cond delay="0"/>
                                  </p:stCondLst>
                                  <p:childTnLst>
                                    <p:animEffect transition="out" filter="fade">
                                      <p:cBhvr>
                                        <p:cTn id="4435" dur="500"/>
                                        <p:tgtEl>
                                          <p:spTgt spid="569"/>
                                        </p:tgtEl>
                                      </p:cBhvr>
                                    </p:animEffect>
                                    <p:set>
                                      <p:cBhvr>
                                        <p:cTn id="4436" dur="1" fill="hold">
                                          <p:stCondLst>
                                            <p:cond delay="499"/>
                                          </p:stCondLst>
                                        </p:cTn>
                                        <p:tgtEl>
                                          <p:spTgt spid="569"/>
                                        </p:tgtEl>
                                        <p:attrNameLst>
                                          <p:attrName>style.visibility</p:attrName>
                                        </p:attrNameLst>
                                      </p:cBhvr>
                                      <p:to>
                                        <p:strVal val="hidden"/>
                                      </p:to>
                                    </p:set>
                                  </p:childTnLst>
                                </p:cTn>
                              </p:par>
                            </p:childTnLst>
                          </p:cTn>
                        </p:par>
                      </p:childTnLst>
                    </p:cTn>
                  </p:par>
                </p:childTnLst>
              </p:cTn>
              <p:nextCondLst>
                <p:cond evt="onClick" delay="0">
                  <p:tgtEl>
                    <p:spTgt spid="600"/>
                  </p:tgtEl>
                </p:cond>
              </p:nextCondLst>
            </p:seq>
            <p:seq concurrent="1" nextAc="seek">
              <p:cTn id="4437" restart="whenNotActive" fill="hold" evtFilter="cancelBubble" nodeType="interactiveSeq">
                <p:stCondLst>
                  <p:cond evt="onClick" delay="0">
                    <p:tgtEl>
                      <p:spTgt spid="608"/>
                    </p:tgtEl>
                  </p:cond>
                </p:stCondLst>
                <p:endSync evt="end" delay="0">
                  <p:rtn val="all"/>
                </p:endSync>
                <p:childTnLst>
                  <p:par>
                    <p:cTn id="4438" fill="hold">
                      <p:stCondLst>
                        <p:cond delay="0"/>
                      </p:stCondLst>
                      <p:childTnLst>
                        <p:par>
                          <p:cTn id="4439" fill="hold">
                            <p:stCondLst>
                              <p:cond delay="0"/>
                            </p:stCondLst>
                            <p:childTnLst>
                              <p:par>
                                <p:cTn id="4440" presetID="1" presetClass="exit" presetSubtype="0" fill="hold" grpId="1" nodeType="clickEffect">
                                  <p:stCondLst>
                                    <p:cond delay="0"/>
                                  </p:stCondLst>
                                  <p:childTnLst>
                                    <p:set>
                                      <p:cBhvr>
                                        <p:cTn id="4441" dur="1" fill="hold">
                                          <p:stCondLst>
                                            <p:cond delay="0"/>
                                          </p:stCondLst>
                                        </p:cTn>
                                        <p:tgtEl>
                                          <p:spTgt spid="608"/>
                                        </p:tgtEl>
                                        <p:attrNameLst>
                                          <p:attrName>style.visibility</p:attrName>
                                        </p:attrNameLst>
                                      </p:cBhvr>
                                      <p:to>
                                        <p:strVal val="hidden"/>
                                      </p:to>
                                    </p:set>
                                  </p:childTnLst>
                                </p:cTn>
                              </p:par>
                              <p:par>
                                <p:cTn id="4442" presetID="1" presetClass="exit" presetSubtype="0" fill="hold" grpId="2" nodeType="withEffect">
                                  <p:stCondLst>
                                    <p:cond delay="0"/>
                                  </p:stCondLst>
                                  <p:childTnLst>
                                    <p:set>
                                      <p:cBhvr>
                                        <p:cTn id="4443" dur="1" fill="hold">
                                          <p:stCondLst>
                                            <p:cond delay="0"/>
                                          </p:stCondLst>
                                        </p:cTn>
                                        <p:tgtEl>
                                          <p:spTgt spid="561"/>
                                        </p:tgtEl>
                                        <p:attrNameLst>
                                          <p:attrName>style.visibility</p:attrName>
                                        </p:attrNameLst>
                                      </p:cBhvr>
                                      <p:to>
                                        <p:strVal val="hidden"/>
                                      </p:to>
                                    </p:set>
                                  </p:childTnLst>
                                </p:cTn>
                              </p:par>
                              <p:par>
                                <p:cTn id="4444" presetID="10" presetClass="entr" presetSubtype="0" fill="hold" grpId="6" nodeType="withEffect">
                                  <p:stCondLst>
                                    <p:cond delay="0"/>
                                  </p:stCondLst>
                                  <p:childTnLst>
                                    <p:set>
                                      <p:cBhvr>
                                        <p:cTn id="4445" dur="1" fill="hold">
                                          <p:stCondLst>
                                            <p:cond delay="0"/>
                                          </p:stCondLst>
                                        </p:cTn>
                                        <p:tgtEl>
                                          <p:spTgt spid="569"/>
                                        </p:tgtEl>
                                        <p:attrNameLst>
                                          <p:attrName>style.visibility</p:attrName>
                                        </p:attrNameLst>
                                      </p:cBhvr>
                                      <p:to>
                                        <p:strVal val="visible"/>
                                      </p:to>
                                    </p:set>
                                    <p:animEffect transition="in" filter="fade">
                                      <p:cBhvr>
                                        <p:cTn id="4446" dur="500"/>
                                        <p:tgtEl>
                                          <p:spTgt spid="569"/>
                                        </p:tgtEl>
                                      </p:cBhvr>
                                    </p:animEffect>
                                  </p:childTnLst>
                                </p:cTn>
                              </p:par>
                            </p:childTnLst>
                          </p:cTn>
                        </p:par>
                      </p:childTnLst>
                    </p:cTn>
                  </p:par>
                </p:childTnLst>
              </p:cTn>
              <p:nextCondLst>
                <p:cond evt="onClick" delay="0">
                  <p:tgtEl>
                    <p:spTgt spid="608"/>
                  </p:tgtEl>
                </p:cond>
              </p:nextCondLst>
            </p:seq>
            <p:seq concurrent="1" nextAc="seek">
              <p:cTn id="4447" restart="whenNotActive" fill="hold" evtFilter="cancelBubble" nodeType="interactiveSeq">
                <p:stCondLst>
                  <p:cond evt="onClick" delay="0">
                    <p:tgtEl>
                      <p:spTgt spid="603"/>
                    </p:tgtEl>
                  </p:cond>
                </p:stCondLst>
                <p:endSync evt="end" delay="0">
                  <p:rtn val="all"/>
                </p:endSync>
                <p:childTnLst>
                  <p:par>
                    <p:cTn id="4448" fill="hold">
                      <p:stCondLst>
                        <p:cond delay="0"/>
                      </p:stCondLst>
                      <p:childTnLst>
                        <p:par>
                          <p:cTn id="4449" fill="hold">
                            <p:stCondLst>
                              <p:cond delay="0"/>
                            </p:stCondLst>
                            <p:childTnLst>
                              <p:par>
                                <p:cTn id="4450" presetID="1" presetClass="exit" presetSubtype="0" fill="hold" grpId="1" nodeType="clickEffect">
                                  <p:stCondLst>
                                    <p:cond delay="0"/>
                                  </p:stCondLst>
                                  <p:childTnLst>
                                    <p:set>
                                      <p:cBhvr>
                                        <p:cTn id="4451" dur="1" fill="hold">
                                          <p:stCondLst>
                                            <p:cond delay="0"/>
                                          </p:stCondLst>
                                        </p:cTn>
                                        <p:tgtEl>
                                          <p:spTgt spid="603"/>
                                        </p:tgtEl>
                                        <p:attrNameLst>
                                          <p:attrName>style.visibility</p:attrName>
                                        </p:attrNameLst>
                                      </p:cBhvr>
                                      <p:to>
                                        <p:strVal val="hidden"/>
                                      </p:to>
                                    </p:set>
                                  </p:childTnLst>
                                </p:cTn>
                              </p:par>
                              <p:par>
                                <p:cTn id="4452" presetID="1" presetClass="exit" presetSubtype="0" fill="hold" grpId="3" nodeType="withEffect">
                                  <p:stCondLst>
                                    <p:cond delay="0"/>
                                  </p:stCondLst>
                                  <p:childTnLst>
                                    <p:set>
                                      <p:cBhvr>
                                        <p:cTn id="4453" dur="1" fill="hold">
                                          <p:stCondLst>
                                            <p:cond delay="0"/>
                                          </p:stCondLst>
                                        </p:cTn>
                                        <p:tgtEl>
                                          <p:spTgt spid="561"/>
                                        </p:tgtEl>
                                        <p:attrNameLst>
                                          <p:attrName>style.visibility</p:attrName>
                                        </p:attrNameLst>
                                      </p:cBhvr>
                                      <p:to>
                                        <p:strVal val="hidden"/>
                                      </p:to>
                                    </p:set>
                                  </p:childTnLst>
                                </p:cTn>
                              </p:par>
                              <p:par>
                                <p:cTn id="4454" presetID="10" presetClass="entr" presetSubtype="0" fill="hold" grpId="7" nodeType="withEffect">
                                  <p:stCondLst>
                                    <p:cond delay="0"/>
                                  </p:stCondLst>
                                  <p:childTnLst>
                                    <p:set>
                                      <p:cBhvr>
                                        <p:cTn id="4455" dur="1" fill="hold">
                                          <p:stCondLst>
                                            <p:cond delay="0"/>
                                          </p:stCondLst>
                                        </p:cTn>
                                        <p:tgtEl>
                                          <p:spTgt spid="569"/>
                                        </p:tgtEl>
                                        <p:attrNameLst>
                                          <p:attrName>style.visibility</p:attrName>
                                        </p:attrNameLst>
                                      </p:cBhvr>
                                      <p:to>
                                        <p:strVal val="visible"/>
                                      </p:to>
                                    </p:set>
                                    <p:animEffect transition="in" filter="fade">
                                      <p:cBhvr>
                                        <p:cTn id="4456" dur="500"/>
                                        <p:tgtEl>
                                          <p:spTgt spid="569"/>
                                        </p:tgtEl>
                                      </p:cBhvr>
                                    </p:animEffect>
                                  </p:childTnLst>
                                </p:cTn>
                              </p:par>
                            </p:childTnLst>
                          </p:cTn>
                        </p:par>
                      </p:childTnLst>
                    </p:cTn>
                  </p:par>
                </p:childTnLst>
              </p:cTn>
              <p:nextCondLst>
                <p:cond evt="onClick" delay="0">
                  <p:tgtEl>
                    <p:spTgt spid="603"/>
                  </p:tgtEl>
                </p:cond>
              </p:nextCondLst>
            </p:seq>
            <p:seq concurrent="1" nextAc="seek">
              <p:cTn id="4457" restart="whenNotActive" fill="hold" evtFilter="cancelBubble" nodeType="interactiveSeq">
                <p:stCondLst>
                  <p:cond evt="onClick" delay="0">
                    <p:tgtEl>
                      <p:spTgt spid="604"/>
                    </p:tgtEl>
                  </p:cond>
                </p:stCondLst>
                <p:endSync evt="end" delay="0">
                  <p:rtn val="all"/>
                </p:endSync>
                <p:childTnLst>
                  <p:par>
                    <p:cTn id="4458" fill="hold">
                      <p:stCondLst>
                        <p:cond delay="0"/>
                      </p:stCondLst>
                      <p:childTnLst>
                        <p:par>
                          <p:cTn id="4459" fill="hold">
                            <p:stCondLst>
                              <p:cond delay="0"/>
                            </p:stCondLst>
                            <p:childTnLst>
                              <p:par>
                                <p:cTn id="4460" presetID="1" presetClass="exit" presetSubtype="0" fill="hold" grpId="1" nodeType="clickEffect">
                                  <p:stCondLst>
                                    <p:cond delay="0"/>
                                  </p:stCondLst>
                                  <p:childTnLst>
                                    <p:set>
                                      <p:cBhvr>
                                        <p:cTn id="4461" dur="1" fill="hold">
                                          <p:stCondLst>
                                            <p:cond delay="0"/>
                                          </p:stCondLst>
                                        </p:cTn>
                                        <p:tgtEl>
                                          <p:spTgt spid="604"/>
                                        </p:tgtEl>
                                        <p:attrNameLst>
                                          <p:attrName>style.visibility</p:attrName>
                                        </p:attrNameLst>
                                      </p:cBhvr>
                                      <p:to>
                                        <p:strVal val="hidden"/>
                                      </p:to>
                                    </p:set>
                                  </p:childTnLst>
                                </p:cTn>
                              </p:par>
                              <p:par>
                                <p:cTn id="4462" presetID="1" presetClass="exit" presetSubtype="0" fill="hold" grpId="1" nodeType="withEffect">
                                  <p:stCondLst>
                                    <p:cond delay="0"/>
                                  </p:stCondLst>
                                  <p:childTnLst>
                                    <p:set>
                                      <p:cBhvr>
                                        <p:cTn id="4463" dur="1" fill="hold">
                                          <p:stCondLst>
                                            <p:cond delay="0"/>
                                          </p:stCondLst>
                                        </p:cTn>
                                        <p:tgtEl>
                                          <p:spTgt spid="568"/>
                                        </p:tgtEl>
                                        <p:attrNameLst>
                                          <p:attrName>style.visibility</p:attrName>
                                        </p:attrNameLst>
                                      </p:cBhvr>
                                      <p:to>
                                        <p:strVal val="hidden"/>
                                      </p:to>
                                    </p:set>
                                  </p:childTnLst>
                                </p:cTn>
                              </p:par>
                              <p:par>
                                <p:cTn id="4464" presetID="10" presetClass="entr" presetSubtype="0" fill="hold" grpId="8" nodeType="withEffect">
                                  <p:stCondLst>
                                    <p:cond delay="0"/>
                                  </p:stCondLst>
                                  <p:childTnLst>
                                    <p:set>
                                      <p:cBhvr>
                                        <p:cTn id="4465" dur="1" fill="hold">
                                          <p:stCondLst>
                                            <p:cond delay="0"/>
                                          </p:stCondLst>
                                        </p:cTn>
                                        <p:tgtEl>
                                          <p:spTgt spid="569"/>
                                        </p:tgtEl>
                                        <p:attrNameLst>
                                          <p:attrName>style.visibility</p:attrName>
                                        </p:attrNameLst>
                                      </p:cBhvr>
                                      <p:to>
                                        <p:strVal val="visible"/>
                                      </p:to>
                                    </p:set>
                                    <p:animEffect transition="in" filter="fade">
                                      <p:cBhvr>
                                        <p:cTn id="4466" dur="500"/>
                                        <p:tgtEl>
                                          <p:spTgt spid="569"/>
                                        </p:tgtEl>
                                      </p:cBhvr>
                                    </p:animEffect>
                                  </p:childTnLst>
                                </p:cTn>
                              </p:par>
                            </p:childTnLst>
                          </p:cTn>
                        </p:par>
                      </p:childTnLst>
                    </p:cTn>
                  </p:par>
                </p:childTnLst>
              </p:cTn>
              <p:nextCondLst>
                <p:cond evt="onClick" delay="0">
                  <p:tgtEl>
                    <p:spTgt spid="604"/>
                  </p:tgtEl>
                </p:cond>
              </p:nextCondLst>
            </p:seq>
            <p:seq concurrent="1" nextAc="seek">
              <p:cTn id="4467" restart="whenNotActive" fill="hold" evtFilter="cancelBubble" nodeType="interactiveSeq">
                <p:stCondLst>
                  <p:cond evt="onClick" delay="0">
                    <p:tgtEl>
                      <p:spTgt spid="605"/>
                    </p:tgtEl>
                  </p:cond>
                </p:stCondLst>
                <p:endSync evt="end" delay="0">
                  <p:rtn val="all"/>
                </p:endSync>
                <p:childTnLst>
                  <p:par>
                    <p:cTn id="4468" fill="hold">
                      <p:stCondLst>
                        <p:cond delay="0"/>
                      </p:stCondLst>
                      <p:childTnLst>
                        <p:par>
                          <p:cTn id="4469" fill="hold">
                            <p:stCondLst>
                              <p:cond delay="0"/>
                            </p:stCondLst>
                            <p:childTnLst>
                              <p:par>
                                <p:cTn id="4470" presetID="1" presetClass="exit" presetSubtype="0" fill="hold" grpId="0" nodeType="clickEffect">
                                  <p:stCondLst>
                                    <p:cond delay="0"/>
                                  </p:stCondLst>
                                  <p:childTnLst>
                                    <p:set>
                                      <p:cBhvr>
                                        <p:cTn id="4471" dur="1" fill="hold">
                                          <p:stCondLst>
                                            <p:cond delay="0"/>
                                          </p:stCondLst>
                                        </p:cTn>
                                        <p:tgtEl>
                                          <p:spTgt spid="605"/>
                                        </p:tgtEl>
                                        <p:attrNameLst>
                                          <p:attrName>style.visibility</p:attrName>
                                        </p:attrNameLst>
                                      </p:cBhvr>
                                      <p:to>
                                        <p:strVal val="hidden"/>
                                      </p:to>
                                    </p:set>
                                  </p:childTnLst>
                                </p:cTn>
                              </p:par>
                              <p:par>
                                <p:cTn id="4472" presetID="1" presetClass="exit" presetSubtype="0" fill="hold" grpId="5" nodeType="withEffect">
                                  <p:stCondLst>
                                    <p:cond delay="0"/>
                                  </p:stCondLst>
                                  <p:childTnLst>
                                    <p:set>
                                      <p:cBhvr>
                                        <p:cTn id="4473" dur="1" fill="hold">
                                          <p:stCondLst>
                                            <p:cond delay="0"/>
                                          </p:stCondLst>
                                        </p:cTn>
                                        <p:tgtEl>
                                          <p:spTgt spid="561"/>
                                        </p:tgtEl>
                                        <p:attrNameLst>
                                          <p:attrName>style.visibility</p:attrName>
                                        </p:attrNameLst>
                                      </p:cBhvr>
                                      <p:to>
                                        <p:strVal val="hidden"/>
                                      </p:to>
                                    </p:set>
                                  </p:childTnLst>
                                </p:cTn>
                              </p:par>
                              <p:par>
                                <p:cTn id="4474" presetID="10" presetClass="entr" presetSubtype="0" fill="hold" grpId="9" nodeType="withEffect">
                                  <p:stCondLst>
                                    <p:cond delay="0"/>
                                  </p:stCondLst>
                                  <p:childTnLst>
                                    <p:set>
                                      <p:cBhvr>
                                        <p:cTn id="4475" dur="1" fill="hold">
                                          <p:stCondLst>
                                            <p:cond delay="0"/>
                                          </p:stCondLst>
                                        </p:cTn>
                                        <p:tgtEl>
                                          <p:spTgt spid="569"/>
                                        </p:tgtEl>
                                        <p:attrNameLst>
                                          <p:attrName>style.visibility</p:attrName>
                                        </p:attrNameLst>
                                      </p:cBhvr>
                                      <p:to>
                                        <p:strVal val="visible"/>
                                      </p:to>
                                    </p:set>
                                    <p:animEffect transition="in" filter="fade">
                                      <p:cBhvr>
                                        <p:cTn id="4476" dur="500"/>
                                        <p:tgtEl>
                                          <p:spTgt spid="569"/>
                                        </p:tgtEl>
                                      </p:cBhvr>
                                    </p:animEffect>
                                  </p:childTnLst>
                                </p:cTn>
                              </p:par>
                            </p:childTnLst>
                          </p:cTn>
                        </p:par>
                      </p:childTnLst>
                    </p:cTn>
                  </p:par>
                </p:childTnLst>
              </p:cTn>
              <p:nextCondLst>
                <p:cond evt="onClick" delay="0">
                  <p:tgtEl>
                    <p:spTgt spid="605"/>
                  </p:tgtEl>
                </p:cond>
              </p:nextCondLst>
            </p:seq>
            <p:seq concurrent="1" nextAc="seek">
              <p:cTn id="4477" restart="whenNotActive" fill="hold" evtFilter="cancelBubble" nodeType="interactiveSeq">
                <p:stCondLst>
                  <p:cond evt="onClick" delay="0">
                    <p:tgtEl>
                      <p:spTgt spid="606"/>
                    </p:tgtEl>
                  </p:cond>
                </p:stCondLst>
                <p:endSync evt="end" delay="0">
                  <p:rtn val="all"/>
                </p:endSync>
                <p:childTnLst>
                  <p:par>
                    <p:cTn id="4478" fill="hold">
                      <p:stCondLst>
                        <p:cond delay="0"/>
                      </p:stCondLst>
                      <p:childTnLst>
                        <p:par>
                          <p:cTn id="4479" fill="hold">
                            <p:stCondLst>
                              <p:cond delay="0"/>
                            </p:stCondLst>
                            <p:childTnLst>
                              <p:par>
                                <p:cTn id="4480" presetID="1" presetClass="exit" presetSubtype="0" fill="hold" grpId="1" nodeType="clickEffect">
                                  <p:stCondLst>
                                    <p:cond delay="0"/>
                                  </p:stCondLst>
                                  <p:childTnLst>
                                    <p:set>
                                      <p:cBhvr>
                                        <p:cTn id="4481" dur="1" fill="hold">
                                          <p:stCondLst>
                                            <p:cond delay="0"/>
                                          </p:stCondLst>
                                        </p:cTn>
                                        <p:tgtEl>
                                          <p:spTgt spid="606"/>
                                        </p:tgtEl>
                                        <p:attrNameLst>
                                          <p:attrName>style.visibility</p:attrName>
                                        </p:attrNameLst>
                                      </p:cBhvr>
                                      <p:to>
                                        <p:strVal val="hidden"/>
                                      </p:to>
                                    </p:set>
                                  </p:childTnLst>
                                </p:cTn>
                              </p:par>
                              <p:par>
                                <p:cTn id="4482" presetID="10" presetClass="entr" presetSubtype="0" fill="hold" grpId="10" nodeType="withEffect">
                                  <p:stCondLst>
                                    <p:cond delay="0"/>
                                  </p:stCondLst>
                                  <p:childTnLst>
                                    <p:set>
                                      <p:cBhvr>
                                        <p:cTn id="4483" dur="1" fill="hold">
                                          <p:stCondLst>
                                            <p:cond delay="0"/>
                                          </p:stCondLst>
                                        </p:cTn>
                                        <p:tgtEl>
                                          <p:spTgt spid="569"/>
                                        </p:tgtEl>
                                        <p:attrNameLst>
                                          <p:attrName>style.visibility</p:attrName>
                                        </p:attrNameLst>
                                      </p:cBhvr>
                                      <p:to>
                                        <p:strVal val="visible"/>
                                      </p:to>
                                    </p:set>
                                    <p:animEffect transition="in" filter="fade">
                                      <p:cBhvr>
                                        <p:cTn id="4484" dur="500"/>
                                        <p:tgtEl>
                                          <p:spTgt spid="569"/>
                                        </p:tgtEl>
                                      </p:cBhvr>
                                    </p:animEffect>
                                  </p:childTnLst>
                                </p:cTn>
                              </p:par>
                            </p:childTnLst>
                          </p:cTn>
                        </p:par>
                      </p:childTnLst>
                    </p:cTn>
                  </p:par>
                </p:childTnLst>
              </p:cTn>
              <p:nextCondLst>
                <p:cond evt="onClick" delay="0">
                  <p:tgtEl>
                    <p:spTgt spid="606"/>
                  </p:tgtEl>
                </p:cond>
              </p:nextCondLst>
            </p:seq>
            <p:seq concurrent="1" nextAc="seek">
              <p:cTn id="4485" restart="whenNotActive" fill="hold" evtFilter="cancelBubble" nodeType="interactiveSeq">
                <p:stCondLst>
                  <p:cond evt="onClick" delay="0">
                    <p:tgtEl>
                      <p:spTgt spid="607"/>
                    </p:tgtEl>
                  </p:cond>
                </p:stCondLst>
                <p:endSync evt="end" delay="0">
                  <p:rtn val="all"/>
                </p:endSync>
                <p:childTnLst>
                  <p:par>
                    <p:cTn id="4486" fill="hold">
                      <p:stCondLst>
                        <p:cond delay="0"/>
                      </p:stCondLst>
                      <p:childTnLst>
                        <p:par>
                          <p:cTn id="4487" fill="hold">
                            <p:stCondLst>
                              <p:cond delay="0"/>
                            </p:stCondLst>
                            <p:childTnLst>
                              <p:par>
                                <p:cTn id="4488" presetID="1" presetClass="exit" presetSubtype="0" fill="hold" grpId="1" nodeType="clickEffect">
                                  <p:stCondLst>
                                    <p:cond delay="0"/>
                                  </p:stCondLst>
                                  <p:childTnLst>
                                    <p:set>
                                      <p:cBhvr>
                                        <p:cTn id="4489" dur="1" fill="hold">
                                          <p:stCondLst>
                                            <p:cond delay="0"/>
                                          </p:stCondLst>
                                        </p:cTn>
                                        <p:tgtEl>
                                          <p:spTgt spid="607"/>
                                        </p:tgtEl>
                                        <p:attrNameLst>
                                          <p:attrName>style.visibility</p:attrName>
                                        </p:attrNameLst>
                                      </p:cBhvr>
                                      <p:to>
                                        <p:strVal val="hidden"/>
                                      </p:to>
                                    </p:set>
                                  </p:childTnLst>
                                </p:cTn>
                              </p:par>
                              <p:par>
                                <p:cTn id="4490" presetID="10" presetClass="entr" presetSubtype="0" fill="hold" grpId="11" nodeType="withEffect">
                                  <p:stCondLst>
                                    <p:cond delay="0"/>
                                  </p:stCondLst>
                                  <p:childTnLst>
                                    <p:set>
                                      <p:cBhvr>
                                        <p:cTn id="4491" dur="1" fill="hold">
                                          <p:stCondLst>
                                            <p:cond delay="0"/>
                                          </p:stCondLst>
                                        </p:cTn>
                                        <p:tgtEl>
                                          <p:spTgt spid="569"/>
                                        </p:tgtEl>
                                        <p:attrNameLst>
                                          <p:attrName>style.visibility</p:attrName>
                                        </p:attrNameLst>
                                      </p:cBhvr>
                                      <p:to>
                                        <p:strVal val="visible"/>
                                      </p:to>
                                    </p:set>
                                    <p:animEffect transition="in" filter="fade">
                                      <p:cBhvr>
                                        <p:cTn id="4492" dur="500"/>
                                        <p:tgtEl>
                                          <p:spTgt spid="569"/>
                                        </p:tgtEl>
                                      </p:cBhvr>
                                    </p:animEffect>
                                  </p:childTnLst>
                                </p:cTn>
                              </p:par>
                            </p:childTnLst>
                          </p:cTn>
                        </p:par>
                      </p:childTnLst>
                    </p:cTn>
                  </p:par>
                </p:childTnLst>
              </p:cTn>
              <p:nextCondLst>
                <p:cond evt="onClick" delay="0">
                  <p:tgtEl>
                    <p:spTgt spid="607"/>
                  </p:tgtEl>
                </p:cond>
              </p:nextCondLst>
            </p:seq>
            <p:seq concurrent="1" nextAc="seek">
              <p:cTn id="4493" restart="whenNotActive" fill="hold" evtFilter="cancelBubble" nodeType="interactiveSeq">
                <p:stCondLst>
                  <p:cond evt="onClick" delay="0">
                    <p:tgtEl>
                      <p:spTgt spid="609"/>
                    </p:tgtEl>
                  </p:cond>
                </p:stCondLst>
                <p:endSync evt="end" delay="0">
                  <p:rtn val="all"/>
                </p:endSync>
                <p:childTnLst>
                  <p:par>
                    <p:cTn id="4494" fill="hold">
                      <p:stCondLst>
                        <p:cond delay="0"/>
                      </p:stCondLst>
                      <p:childTnLst>
                        <p:par>
                          <p:cTn id="4495" fill="hold">
                            <p:stCondLst>
                              <p:cond delay="0"/>
                            </p:stCondLst>
                            <p:childTnLst>
                              <p:par>
                                <p:cTn id="4496" presetID="1" presetClass="entr" presetSubtype="0" fill="hold" grpId="0" nodeType="clickEffect">
                                  <p:stCondLst>
                                    <p:cond delay="0"/>
                                  </p:stCondLst>
                                  <p:childTnLst>
                                    <p:set>
                                      <p:cBhvr>
                                        <p:cTn id="4497" dur="1" fill="hold">
                                          <p:stCondLst>
                                            <p:cond delay="0"/>
                                          </p:stCondLst>
                                        </p:cTn>
                                        <p:tgtEl>
                                          <p:spTgt spid="615"/>
                                        </p:tgtEl>
                                        <p:attrNameLst>
                                          <p:attrName>style.visibility</p:attrName>
                                        </p:attrNameLst>
                                      </p:cBhvr>
                                      <p:to>
                                        <p:strVal val="visible"/>
                                      </p:to>
                                    </p:set>
                                  </p:childTnLst>
                                </p:cTn>
                              </p:par>
                              <p:par>
                                <p:cTn id="4498" presetID="1" presetClass="entr" presetSubtype="0" fill="hold" grpId="0" nodeType="withEffect">
                                  <p:stCondLst>
                                    <p:cond delay="0"/>
                                  </p:stCondLst>
                                  <p:childTnLst>
                                    <p:set>
                                      <p:cBhvr>
                                        <p:cTn id="4499" dur="1" fill="hold">
                                          <p:stCondLst>
                                            <p:cond delay="0"/>
                                          </p:stCondLst>
                                        </p:cTn>
                                        <p:tgtEl>
                                          <p:spTgt spid="626"/>
                                        </p:tgtEl>
                                        <p:attrNameLst>
                                          <p:attrName>style.visibility</p:attrName>
                                        </p:attrNameLst>
                                      </p:cBhvr>
                                      <p:to>
                                        <p:strVal val="visible"/>
                                      </p:to>
                                    </p:set>
                                  </p:childTnLst>
                                </p:cTn>
                              </p:par>
                              <p:par>
                                <p:cTn id="4500" presetID="10" presetClass="exit" presetSubtype="0" fill="hold" grpId="5" nodeType="withEffect">
                                  <p:stCondLst>
                                    <p:cond delay="0"/>
                                  </p:stCondLst>
                                  <p:childTnLst>
                                    <p:animEffect transition="out" filter="fade">
                                      <p:cBhvr>
                                        <p:cTn id="4501" dur="500"/>
                                        <p:tgtEl>
                                          <p:spTgt spid="631"/>
                                        </p:tgtEl>
                                      </p:cBhvr>
                                    </p:animEffect>
                                    <p:set>
                                      <p:cBhvr>
                                        <p:cTn id="4502"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09"/>
                  </p:tgtEl>
                </p:cond>
              </p:nextCondLst>
            </p:seq>
            <p:seq concurrent="1" nextAc="seek">
              <p:cTn id="4503" restart="whenNotActive" fill="hold" evtFilter="cancelBubble" nodeType="interactiveSeq">
                <p:stCondLst>
                  <p:cond evt="onClick" delay="0">
                    <p:tgtEl>
                      <p:spTgt spid="610"/>
                    </p:tgtEl>
                  </p:cond>
                </p:stCondLst>
                <p:endSync evt="end" delay="0">
                  <p:rtn val="all"/>
                </p:endSync>
                <p:childTnLst>
                  <p:par>
                    <p:cTn id="4504" fill="hold">
                      <p:stCondLst>
                        <p:cond delay="0"/>
                      </p:stCondLst>
                      <p:childTnLst>
                        <p:par>
                          <p:cTn id="4505" fill="hold">
                            <p:stCondLst>
                              <p:cond delay="0"/>
                            </p:stCondLst>
                            <p:childTnLst>
                              <p:par>
                                <p:cTn id="4506" presetID="1" presetClass="entr" presetSubtype="0" fill="hold" grpId="0" nodeType="clickEffect">
                                  <p:stCondLst>
                                    <p:cond delay="0"/>
                                  </p:stCondLst>
                                  <p:childTnLst>
                                    <p:set>
                                      <p:cBhvr>
                                        <p:cTn id="4507" dur="1" fill="hold">
                                          <p:stCondLst>
                                            <p:cond delay="0"/>
                                          </p:stCondLst>
                                        </p:cTn>
                                        <p:tgtEl>
                                          <p:spTgt spid="616"/>
                                        </p:tgtEl>
                                        <p:attrNameLst>
                                          <p:attrName>style.visibility</p:attrName>
                                        </p:attrNameLst>
                                      </p:cBhvr>
                                      <p:to>
                                        <p:strVal val="visible"/>
                                      </p:to>
                                    </p:set>
                                  </p:childTnLst>
                                </p:cTn>
                              </p:par>
                              <p:par>
                                <p:cTn id="4508" presetID="1" presetClass="entr" presetSubtype="0" fill="hold" grpId="2" nodeType="withEffect">
                                  <p:stCondLst>
                                    <p:cond delay="0"/>
                                  </p:stCondLst>
                                  <p:childTnLst>
                                    <p:set>
                                      <p:cBhvr>
                                        <p:cTn id="4509" dur="1" fill="hold">
                                          <p:stCondLst>
                                            <p:cond delay="0"/>
                                          </p:stCondLst>
                                        </p:cTn>
                                        <p:tgtEl>
                                          <p:spTgt spid="624"/>
                                        </p:tgtEl>
                                        <p:attrNameLst>
                                          <p:attrName>style.visibility</p:attrName>
                                        </p:attrNameLst>
                                      </p:cBhvr>
                                      <p:to>
                                        <p:strVal val="visible"/>
                                      </p:to>
                                    </p:set>
                                  </p:childTnLst>
                                </p:cTn>
                              </p:par>
                              <p:par>
                                <p:cTn id="4510" presetID="10" presetClass="exit" presetSubtype="0" fill="hold" grpId="4" nodeType="withEffect">
                                  <p:stCondLst>
                                    <p:cond delay="0"/>
                                  </p:stCondLst>
                                  <p:childTnLst>
                                    <p:animEffect transition="out" filter="fade">
                                      <p:cBhvr>
                                        <p:cTn id="4511" dur="500"/>
                                        <p:tgtEl>
                                          <p:spTgt spid="631"/>
                                        </p:tgtEl>
                                      </p:cBhvr>
                                    </p:animEffect>
                                    <p:set>
                                      <p:cBhvr>
                                        <p:cTn id="4512"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0"/>
                  </p:tgtEl>
                </p:cond>
              </p:nextCondLst>
            </p:seq>
            <p:seq concurrent="1" nextAc="seek">
              <p:cTn id="4513" restart="whenNotActive" fill="hold" evtFilter="cancelBubble" nodeType="interactiveSeq">
                <p:stCondLst>
                  <p:cond evt="onClick" delay="0">
                    <p:tgtEl>
                      <p:spTgt spid="611"/>
                    </p:tgtEl>
                  </p:cond>
                </p:stCondLst>
                <p:endSync evt="end" delay="0">
                  <p:rtn val="all"/>
                </p:endSync>
                <p:childTnLst>
                  <p:par>
                    <p:cTn id="4514" fill="hold">
                      <p:stCondLst>
                        <p:cond delay="0"/>
                      </p:stCondLst>
                      <p:childTnLst>
                        <p:par>
                          <p:cTn id="4515" fill="hold">
                            <p:stCondLst>
                              <p:cond delay="0"/>
                            </p:stCondLst>
                            <p:childTnLst>
                              <p:par>
                                <p:cTn id="4516" presetID="1" presetClass="entr" presetSubtype="0" fill="hold" grpId="1" nodeType="clickEffect">
                                  <p:stCondLst>
                                    <p:cond delay="0"/>
                                  </p:stCondLst>
                                  <p:childTnLst>
                                    <p:set>
                                      <p:cBhvr>
                                        <p:cTn id="4517" dur="1" fill="hold">
                                          <p:stCondLst>
                                            <p:cond delay="0"/>
                                          </p:stCondLst>
                                        </p:cTn>
                                        <p:tgtEl>
                                          <p:spTgt spid="617"/>
                                        </p:tgtEl>
                                        <p:attrNameLst>
                                          <p:attrName>style.visibility</p:attrName>
                                        </p:attrNameLst>
                                      </p:cBhvr>
                                      <p:to>
                                        <p:strVal val="visible"/>
                                      </p:to>
                                    </p:set>
                                  </p:childTnLst>
                                </p:cTn>
                              </p:par>
                              <p:par>
                                <p:cTn id="4518" presetID="1" presetClass="entr" presetSubtype="0" fill="hold" grpId="1" nodeType="withEffect">
                                  <p:stCondLst>
                                    <p:cond delay="0"/>
                                  </p:stCondLst>
                                  <p:childTnLst>
                                    <p:set>
                                      <p:cBhvr>
                                        <p:cTn id="4519" dur="1" fill="hold">
                                          <p:stCondLst>
                                            <p:cond delay="0"/>
                                          </p:stCondLst>
                                        </p:cTn>
                                        <p:tgtEl>
                                          <p:spTgt spid="624"/>
                                        </p:tgtEl>
                                        <p:attrNameLst>
                                          <p:attrName>style.visibility</p:attrName>
                                        </p:attrNameLst>
                                      </p:cBhvr>
                                      <p:to>
                                        <p:strVal val="visible"/>
                                      </p:to>
                                    </p:set>
                                  </p:childTnLst>
                                </p:cTn>
                              </p:par>
                              <p:par>
                                <p:cTn id="4520" presetID="10" presetClass="exit" presetSubtype="0" fill="hold" grpId="3" nodeType="withEffect">
                                  <p:stCondLst>
                                    <p:cond delay="0"/>
                                  </p:stCondLst>
                                  <p:childTnLst>
                                    <p:animEffect transition="out" filter="fade">
                                      <p:cBhvr>
                                        <p:cTn id="4521" dur="500"/>
                                        <p:tgtEl>
                                          <p:spTgt spid="631"/>
                                        </p:tgtEl>
                                      </p:cBhvr>
                                    </p:animEffect>
                                    <p:set>
                                      <p:cBhvr>
                                        <p:cTn id="4522"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1"/>
                  </p:tgtEl>
                </p:cond>
              </p:nextCondLst>
            </p:seq>
            <p:seq concurrent="1" nextAc="seek">
              <p:cTn id="4523" restart="whenNotActive" fill="hold" evtFilter="cancelBubble" nodeType="interactiveSeq">
                <p:stCondLst>
                  <p:cond evt="onClick" delay="0">
                    <p:tgtEl>
                      <p:spTgt spid="613"/>
                    </p:tgtEl>
                  </p:cond>
                </p:stCondLst>
                <p:endSync evt="end" delay="0">
                  <p:rtn val="all"/>
                </p:endSync>
                <p:childTnLst>
                  <p:par>
                    <p:cTn id="4524" fill="hold">
                      <p:stCondLst>
                        <p:cond delay="0"/>
                      </p:stCondLst>
                      <p:childTnLst>
                        <p:par>
                          <p:cTn id="4525" fill="hold">
                            <p:stCondLst>
                              <p:cond delay="0"/>
                            </p:stCondLst>
                            <p:childTnLst>
                              <p:par>
                                <p:cTn id="4526" presetID="1" presetClass="entr" presetSubtype="0" fill="hold" grpId="0" nodeType="clickEffect">
                                  <p:stCondLst>
                                    <p:cond delay="0"/>
                                  </p:stCondLst>
                                  <p:childTnLst>
                                    <p:set>
                                      <p:cBhvr>
                                        <p:cTn id="4527" dur="1" fill="hold">
                                          <p:stCondLst>
                                            <p:cond delay="0"/>
                                          </p:stCondLst>
                                        </p:cTn>
                                        <p:tgtEl>
                                          <p:spTgt spid="619"/>
                                        </p:tgtEl>
                                        <p:attrNameLst>
                                          <p:attrName>style.visibility</p:attrName>
                                        </p:attrNameLst>
                                      </p:cBhvr>
                                      <p:to>
                                        <p:strVal val="visible"/>
                                      </p:to>
                                    </p:set>
                                  </p:childTnLst>
                                </p:cTn>
                              </p:par>
                              <p:par>
                                <p:cTn id="4528" presetID="10" presetClass="exit" presetSubtype="0" fill="hold" grpId="2" nodeType="withEffect">
                                  <p:stCondLst>
                                    <p:cond delay="0"/>
                                  </p:stCondLst>
                                  <p:childTnLst>
                                    <p:animEffect transition="out" filter="fade">
                                      <p:cBhvr>
                                        <p:cTn id="4529" dur="500"/>
                                        <p:tgtEl>
                                          <p:spTgt spid="631"/>
                                        </p:tgtEl>
                                      </p:cBhvr>
                                    </p:animEffect>
                                    <p:set>
                                      <p:cBhvr>
                                        <p:cTn id="4530"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3"/>
                  </p:tgtEl>
                </p:cond>
              </p:nextCondLst>
            </p:seq>
            <p:seq concurrent="1" nextAc="seek">
              <p:cTn id="4531" restart="whenNotActive" fill="hold" evtFilter="cancelBubble" nodeType="interactiveSeq">
                <p:stCondLst>
                  <p:cond evt="onClick" delay="0">
                    <p:tgtEl>
                      <p:spTgt spid="614"/>
                    </p:tgtEl>
                  </p:cond>
                </p:stCondLst>
                <p:endSync evt="end" delay="0">
                  <p:rtn val="all"/>
                </p:endSync>
                <p:childTnLst>
                  <p:par>
                    <p:cTn id="4532" fill="hold">
                      <p:stCondLst>
                        <p:cond delay="0"/>
                      </p:stCondLst>
                      <p:childTnLst>
                        <p:par>
                          <p:cTn id="4533" fill="hold">
                            <p:stCondLst>
                              <p:cond delay="0"/>
                            </p:stCondLst>
                            <p:childTnLst>
                              <p:par>
                                <p:cTn id="4534" presetID="1" presetClass="entr" presetSubtype="0" fill="hold" grpId="0" nodeType="clickEffect">
                                  <p:stCondLst>
                                    <p:cond delay="0"/>
                                  </p:stCondLst>
                                  <p:childTnLst>
                                    <p:set>
                                      <p:cBhvr>
                                        <p:cTn id="4535" dur="1" fill="hold">
                                          <p:stCondLst>
                                            <p:cond delay="0"/>
                                          </p:stCondLst>
                                        </p:cTn>
                                        <p:tgtEl>
                                          <p:spTgt spid="620"/>
                                        </p:tgtEl>
                                        <p:attrNameLst>
                                          <p:attrName>style.visibility</p:attrName>
                                        </p:attrNameLst>
                                      </p:cBhvr>
                                      <p:to>
                                        <p:strVal val="visible"/>
                                      </p:to>
                                    </p:set>
                                  </p:childTnLst>
                                </p:cTn>
                              </p:par>
                              <p:par>
                                <p:cTn id="4536" presetID="1" presetClass="entr" presetSubtype="0" fill="hold" grpId="0" nodeType="withEffect">
                                  <p:stCondLst>
                                    <p:cond delay="0"/>
                                  </p:stCondLst>
                                  <p:childTnLst>
                                    <p:set>
                                      <p:cBhvr>
                                        <p:cTn id="4537" dur="1" fill="hold">
                                          <p:stCondLst>
                                            <p:cond delay="0"/>
                                          </p:stCondLst>
                                        </p:cTn>
                                        <p:tgtEl>
                                          <p:spTgt spid="624"/>
                                        </p:tgtEl>
                                        <p:attrNameLst>
                                          <p:attrName>style.visibility</p:attrName>
                                        </p:attrNameLst>
                                      </p:cBhvr>
                                      <p:to>
                                        <p:strVal val="visible"/>
                                      </p:to>
                                    </p:set>
                                  </p:childTnLst>
                                </p:cTn>
                              </p:par>
                              <p:par>
                                <p:cTn id="4538" presetID="10" presetClass="exit" presetSubtype="0" fill="hold" grpId="1" nodeType="withEffect">
                                  <p:stCondLst>
                                    <p:cond delay="0"/>
                                  </p:stCondLst>
                                  <p:childTnLst>
                                    <p:animEffect transition="out" filter="fade">
                                      <p:cBhvr>
                                        <p:cTn id="4539" dur="500"/>
                                        <p:tgtEl>
                                          <p:spTgt spid="631"/>
                                        </p:tgtEl>
                                      </p:cBhvr>
                                    </p:animEffect>
                                    <p:set>
                                      <p:cBhvr>
                                        <p:cTn id="4540"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4"/>
                  </p:tgtEl>
                </p:cond>
              </p:nextCondLst>
            </p:seq>
            <p:seq concurrent="1" nextAc="seek">
              <p:cTn id="4541" restart="whenNotActive" fill="hold" evtFilter="cancelBubble" nodeType="interactiveSeq">
                <p:stCondLst>
                  <p:cond evt="onClick" delay="0">
                    <p:tgtEl>
                      <p:spTgt spid="612"/>
                    </p:tgtEl>
                  </p:cond>
                </p:stCondLst>
                <p:endSync evt="end" delay="0">
                  <p:rtn val="all"/>
                </p:endSync>
                <p:childTnLst>
                  <p:par>
                    <p:cTn id="4542" fill="hold">
                      <p:stCondLst>
                        <p:cond delay="0"/>
                      </p:stCondLst>
                      <p:childTnLst>
                        <p:par>
                          <p:cTn id="4543" fill="hold">
                            <p:stCondLst>
                              <p:cond delay="0"/>
                            </p:stCondLst>
                            <p:childTnLst>
                              <p:par>
                                <p:cTn id="4544" presetID="1" presetClass="entr" presetSubtype="0" fill="hold" grpId="0" nodeType="clickEffect">
                                  <p:stCondLst>
                                    <p:cond delay="0"/>
                                  </p:stCondLst>
                                  <p:childTnLst>
                                    <p:set>
                                      <p:cBhvr>
                                        <p:cTn id="4545" dur="1" fill="hold">
                                          <p:stCondLst>
                                            <p:cond delay="0"/>
                                          </p:stCondLst>
                                        </p:cTn>
                                        <p:tgtEl>
                                          <p:spTgt spid="618"/>
                                        </p:tgtEl>
                                        <p:attrNameLst>
                                          <p:attrName>style.visibility</p:attrName>
                                        </p:attrNameLst>
                                      </p:cBhvr>
                                      <p:to>
                                        <p:strVal val="visible"/>
                                      </p:to>
                                    </p:set>
                                  </p:childTnLst>
                                </p:cTn>
                              </p:par>
                              <p:par>
                                <p:cTn id="4546" presetID="10" presetClass="exit" presetSubtype="0" fill="hold" grpId="0" nodeType="withEffect">
                                  <p:stCondLst>
                                    <p:cond delay="0"/>
                                  </p:stCondLst>
                                  <p:childTnLst>
                                    <p:animEffect transition="out" filter="fade">
                                      <p:cBhvr>
                                        <p:cTn id="4547" dur="500"/>
                                        <p:tgtEl>
                                          <p:spTgt spid="631"/>
                                        </p:tgtEl>
                                      </p:cBhvr>
                                    </p:animEffect>
                                    <p:set>
                                      <p:cBhvr>
                                        <p:cTn id="4548" dur="1" fill="hold">
                                          <p:stCondLst>
                                            <p:cond delay="499"/>
                                          </p:stCondLst>
                                        </p:cTn>
                                        <p:tgtEl>
                                          <p:spTgt spid="631"/>
                                        </p:tgtEl>
                                        <p:attrNameLst>
                                          <p:attrName>style.visibility</p:attrName>
                                        </p:attrNameLst>
                                      </p:cBhvr>
                                      <p:to>
                                        <p:strVal val="hidden"/>
                                      </p:to>
                                    </p:set>
                                  </p:childTnLst>
                                </p:cTn>
                              </p:par>
                            </p:childTnLst>
                          </p:cTn>
                        </p:par>
                      </p:childTnLst>
                    </p:cTn>
                  </p:par>
                </p:childTnLst>
              </p:cTn>
              <p:nextCondLst>
                <p:cond evt="onClick" delay="0">
                  <p:tgtEl>
                    <p:spTgt spid="612"/>
                  </p:tgtEl>
                </p:cond>
              </p:nextCondLst>
            </p:seq>
            <p:seq concurrent="1" nextAc="seek">
              <p:cTn id="4549" restart="whenNotActive" fill="hold" evtFilter="cancelBubble" nodeType="interactiveSeq">
                <p:stCondLst>
                  <p:cond evt="onClick" delay="0">
                    <p:tgtEl>
                      <p:spTgt spid="620"/>
                    </p:tgtEl>
                  </p:cond>
                </p:stCondLst>
                <p:endSync evt="end" delay="0">
                  <p:rtn val="all"/>
                </p:endSync>
                <p:childTnLst>
                  <p:par>
                    <p:cTn id="4550" fill="hold">
                      <p:stCondLst>
                        <p:cond delay="0"/>
                      </p:stCondLst>
                      <p:childTnLst>
                        <p:par>
                          <p:cTn id="4551" fill="hold">
                            <p:stCondLst>
                              <p:cond delay="0"/>
                            </p:stCondLst>
                            <p:childTnLst>
                              <p:par>
                                <p:cTn id="4552" presetID="1" presetClass="exit" presetSubtype="0" fill="hold" grpId="1" nodeType="clickEffect">
                                  <p:stCondLst>
                                    <p:cond delay="0"/>
                                  </p:stCondLst>
                                  <p:childTnLst>
                                    <p:set>
                                      <p:cBhvr>
                                        <p:cTn id="4553" dur="1" fill="hold">
                                          <p:stCondLst>
                                            <p:cond delay="0"/>
                                          </p:stCondLst>
                                        </p:cTn>
                                        <p:tgtEl>
                                          <p:spTgt spid="620"/>
                                        </p:tgtEl>
                                        <p:attrNameLst>
                                          <p:attrName>style.visibility</p:attrName>
                                        </p:attrNameLst>
                                      </p:cBhvr>
                                      <p:to>
                                        <p:strVal val="hidden"/>
                                      </p:to>
                                    </p:set>
                                  </p:childTnLst>
                                </p:cTn>
                              </p:par>
                              <p:par>
                                <p:cTn id="4554" presetID="1" presetClass="exit" presetSubtype="0" fill="hold" grpId="3" nodeType="withEffect">
                                  <p:stCondLst>
                                    <p:cond delay="0"/>
                                  </p:stCondLst>
                                  <p:childTnLst>
                                    <p:set>
                                      <p:cBhvr>
                                        <p:cTn id="4555" dur="1" fill="hold">
                                          <p:stCondLst>
                                            <p:cond delay="0"/>
                                          </p:stCondLst>
                                        </p:cTn>
                                        <p:tgtEl>
                                          <p:spTgt spid="624"/>
                                        </p:tgtEl>
                                        <p:attrNameLst>
                                          <p:attrName>style.visibility</p:attrName>
                                        </p:attrNameLst>
                                      </p:cBhvr>
                                      <p:to>
                                        <p:strVal val="hidden"/>
                                      </p:to>
                                    </p:set>
                                  </p:childTnLst>
                                </p:cTn>
                              </p:par>
                              <p:par>
                                <p:cTn id="4556" presetID="10" presetClass="entr" presetSubtype="0" fill="hold" grpId="6" nodeType="withEffect">
                                  <p:stCondLst>
                                    <p:cond delay="0"/>
                                  </p:stCondLst>
                                  <p:childTnLst>
                                    <p:set>
                                      <p:cBhvr>
                                        <p:cTn id="4557" dur="1" fill="hold">
                                          <p:stCondLst>
                                            <p:cond delay="0"/>
                                          </p:stCondLst>
                                        </p:cTn>
                                        <p:tgtEl>
                                          <p:spTgt spid="631"/>
                                        </p:tgtEl>
                                        <p:attrNameLst>
                                          <p:attrName>style.visibility</p:attrName>
                                        </p:attrNameLst>
                                      </p:cBhvr>
                                      <p:to>
                                        <p:strVal val="visible"/>
                                      </p:to>
                                    </p:set>
                                    <p:animEffect transition="in" filter="fade">
                                      <p:cBhvr>
                                        <p:cTn id="4558" dur="500"/>
                                        <p:tgtEl>
                                          <p:spTgt spid="631"/>
                                        </p:tgtEl>
                                      </p:cBhvr>
                                    </p:animEffect>
                                  </p:childTnLst>
                                </p:cTn>
                              </p:par>
                            </p:childTnLst>
                          </p:cTn>
                        </p:par>
                      </p:childTnLst>
                    </p:cTn>
                  </p:par>
                </p:childTnLst>
              </p:cTn>
              <p:nextCondLst>
                <p:cond evt="onClick" delay="0">
                  <p:tgtEl>
                    <p:spTgt spid="620"/>
                  </p:tgtEl>
                </p:cond>
              </p:nextCondLst>
            </p:seq>
            <p:seq concurrent="1" nextAc="seek">
              <p:cTn id="4559" restart="whenNotActive" fill="hold" evtFilter="cancelBubble" nodeType="interactiveSeq">
                <p:stCondLst>
                  <p:cond evt="onClick" delay="0">
                    <p:tgtEl>
                      <p:spTgt spid="615"/>
                    </p:tgtEl>
                  </p:cond>
                </p:stCondLst>
                <p:endSync evt="end" delay="0">
                  <p:rtn val="all"/>
                </p:endSync>
                <p:childTnLst>
                  <p:par>
                    <p:cTn id="4560" fill="hold">
                      <p:stCondLst>
                        <p:cond delay="0"/>
                      </p:stCondLst>
                      <p:childTnLst>
                        <p:par>
                          <p:cTn id="4561" fill="hold">
                            <p:stCondLst>
                              <p:cond delay="0"/>
                            </p:stCondLst>
                            <p:childTnLst>
                              <p:par>
                                <p:cTn id="4562" presetID="1" presetClass="exit" presetSubtype="0" fill="hold" grpId="1" nodeType="clickEffect">
                                  <p:stCondLst>
                                    <p:cond delay="0"/>
                                  </p:stCondLst>
                                  <p:childTnLst>
                                    <p:set>
                                      <p:cBhvr>
                                        <p:cTn id="4563" dur="1" fill="hold">
                                          <p:stCondLst>
                                            <p:cond delay="0"/>
                                          </p:stCondLst>
                                        </p:cTn>
                                        <p:tgtEl>
                                          <p:spTgt spid="615"/>
                                        </p:tgtEl>
                                        <p:attrNameLst>
                                          <p:attrName>style.visibility</p:attrName>
                                        </p:attrNameLst>
                                      </p:cBhvr>
                                      <p:to>
                                        <p:strVal val="hidden"/>
                                      </p:to>
                                    </p:set>
                                  </p:childTnLst>
                                </p:cTn>
                              </p:par>
                              <p:par>
                                <p:cTn id="4564" presetID="1" presetClass="exit" presetSubtype="0" fill="hold" grpId="1" nodeType="withEffect">
                                  <p:stCondLst>
                                    <p:cond delay="0"/>
                                  </p:stCondLst>
                                  <p:childTnLst>
                                    <p:set>
                                      <p:cBhvr>
                                        <p:cTn id="4565" dur="1" fill="hold">
                                          <p:stCondLst>
                                            <p:cond delay="0"/>
                                          </p:stCondLst>
                                        </p:cTn>
                                        <p:tgtEl>
                                          <p:spTgt spid="626"/>
                                        </p:tgtEl>
                                        <p:attrNameLst>
                                          <p:attrName>style.visibility</p:attrName>
                                        </p:attrNameLst>
                                      </p:cBhvr>
                                      <p:to>
                                        <p:strVal val="hidden"/>
                                      </p:to>
                                    </p:set>
                                  </p:childTnLst>
                                </p:cTn>
                              </p:par>
                              <p:par>
                                <p:cTn id="4566" presetID="10" presetClass="entr" presetSubtype="0" fill="hold" grpId="7" nodeType="withEffect">
                                  <p:stCondLst>
                                    <p:cond delay="0"/>
                                  </p:stCondLst>
                                  <p:childTnLst>
                                    <p:set>
                                      <p:cBhvr>
                                        <p:cTn id="4567" dur="1" fill="hold">
                                          <p:stCondLst>
                                            <p:cond delay="0"/>
                                          </p:stCondLst>
                                        </p:cTn>
                                        <p:tgtEl>
                                          <p:spTgt spid="631"/>
                                        </p:tgtEl>
                                        <p:attrNameLst>
                                          <p:attrName>style.visibility</p:attrName>
                                        </p:attrNameLst>
                                      </p:cBhvr>
                                      <p:to>
                                        <p:strVal val="visible"/>
                                      </p:to>
                                    </p:set>
                                    <p:animEffect transition="in" filter="fade">
                                      <p:cBhvr>
                                        <p:cTn id="4568" dur="500"/>
                                        <p:tgtEl>
                                          <p:spTgt spid="631"/>
                                        </p:tgtEl>
                                      </p:cBhvr>
                                    </p:animEffect>
                                  </p:childTnLst>
                                </p:cTn>
                              </p:par>
                            </p:childTnLst>
                          </p:cTn>
                        </p:par>
                      </p:childTnLst>
                    </p:cTn>
                  </p:par>
                </p:childTnLst>
              </p:cTn>
              <p:nextCondLst>
                <p:cond evt="onClick" delay="0">
                  <p:tgtEl>
                    <p:spTgt spid="615"/>
                  </p:tgtEl>
                </p:cond>
              </p:nextCondLst>
            </p:seq>
            <p:seq concurrent="1" nextAc="seek">
              <p:cTn id="4569" restart="whenNotActive" fill="hold" evtFilter="cancelBubble" nodeType="interactiveSeq">
                <p:stCondLst>
                  <p:cond evt="onClick" delay="0">
                    <p:tgtEl>
                      <p:spTgt spid="616"/>
                    </p:tgtEl>
                  </p:cond>
                </p:stCondLst>
                <p:endSync evt="end" delay="0">
                  <p:rtn val="all"/>
                </p:endSync>
                <p:childTnLst>
                  <p:par>
                    <p:cTn id="4570" fill="hold">
                      <p:stCondLst>
                        <p:cond delay="0"/>
                      </p:stCondLst>
                      <p:childTnLst>
                        <p:par>
                          <p:cTn id="4571" fill="hold">
                            <p:stCondLst>
                              <p:cond delay="0"/>
                            </p:stCondLst>
                            <p:childTnLst>
                              <p:par>
                                <p:cTn id="4572" presetID="1" presetClass="exit" presetSubtype="0" fill="hold" grpId="1" nodeType="clickEffect">
                                  <p:stCondLst>
                                    <p:cond delay="0"/>
                                  </p:stCondLst>
                                  <p:childTnLst>
                                    <p:set>
                                      <p:cBhvr>
                                        <p:cTn id="4573" dur="1" fill="hold">
                                          <p:stCondLst>
                                            <p:cond delay="0"/>
                                          </p:stCondLst>
                                        </p:cTn>
                                        <p:tgtEl>
                                          <p:spTgt spid="616"/>
                                        </p:tgtEl>
                                        <p:attrNameLst>
                                          <p:attrName>style.visibility</p:attrName>
                                        </p:attrNameLst>
                                      </p:cBhvr>
                                      <p:to>
                                        <p:strVal val="hidden"/>
                                      </p:to>
                                    </p:set>
                                  </p:childTnLst>
                                </p:cTn>
                              </p:par>
                              <p:par>
                                <p:cTn id="4574" presetID="1" presetClass="exit" presetSubtype="0" fill="hold" grpId="4" nodeType="withEffect">
                                  <p:stCondLst>
                                    <p:cond delay="0"/>
                                  </p:stCondLst>
                                  <p:childTnLst>
                                    <p:set>
                                      <p:cBhvr>
                                        <p:cTn id="4575" dur="1" fill="hold">
                                          <p:stCondLst>
                                            <p:cond delay="0"/>
                                          </p:stCondLst>
                                        </p:cTn>
                                        <p:tgtEl>
                                          <p:spTgt spid="624"/>
                                        </p:tgtEl>
                                        <p:attrNameLst>
                                          <p:attrName>style.visibility</p:attrName>
                                        </p:attrNameLst>
                                      </p:cBhvr>
                                      <p:to>
                                        <p:strVal val="hidden"/>
                                      </p:to>
                                    </p:set>
                                  </p:childTnLst>
                                </p:cTn>
                              </p:par>
                              <p:par>
                                <p:cTn id="4576" presetID="10" presetClass="entr" presetSubtype="0" fill="hold" grpId="10" nodeType="withEffect">
                                  <p:stCondLst>
                                    <p:cond delay="0"/>
                                  </p:stCondLst>
                                  <p:childTnLst>
                                    <p:set>
                                      <p:cBhvr>
                                        <p:cTn id="4577" dur="1" fill="hold">
                                          <p:stCondLst>
                                            <p:cond delay="0"/>
                                          </p:stCondLst>
                                        </p:cTn>
                                        <p:tgtEl>
                                          <p:spTgt spid="631"/>
                                        </p:tgtEl>
                                        <p:attrNameLst>
                                          <p:attrName>style.visibility</p:attrName>
                                        </p:attrNameLst>
                                      </p:cBhvr>
                                      <p:to>
                                        <p:strVal val="visible"/>
                                      </p:to>
                                    </p:set>
                                    <p:animEffect transition="in" filter="fade">
                                      <p:cBhvr>
                                        <p:cTn id="4578" dur="500"/>
                                        <p:tgtEl>
                                          <p:spTgt spid="631"/>
                                        </p:tgtEl>
                                      </p:cBhvr>
                                    </p:animEffect>
                                  </p:childTnLst>
                                </p:cTn>
                              </p:par>
                            </p:childTnLst>
                          </p:cTn>
                        </p:par>
                      </p:childTnLst>
                    </p:cTn>
                  </p:par>
                </p:childTnLst>
              </p:cTn>
              <p:nextCondLst>
                <p:cond evt="onClick" delay="0">
                  <p:tgtEl>
                    <p:spTgt spid="616"/>
                  </p:tgtEl>
                </p:cond>
              </p:nextCondLst>
            </p:seq>
            <p:seq concurrent="1" nextAc="seek">
              <p:cTn id="4579" restart="whenNotActive" fill="hold" evtFilter="cancelBubble" nodeType="interactiveSeq">
                <p:stCondLst>
                  <p:cond evt="onClick" delay="0">
                    <p:tgtEl>
                      <p:spTgt spid="617"/>
                    </p:tgtEl>
                  </p:cond>
                </p:stCondLst>
                <p:endSync evt="end" delay="0">
                  <p:rtn val="all"/>
                </p:endSync>
                <p:childTnLst>
                  <p:par>
                    <p:cTn id="4580" fill="hold">
                      <p:stCondLst>
                        <p:cond delay="0"/>
                      </p:stCondLst>
                      <p:childTnLst>
                        <p:par>
                          <p:cTn id="4581" fill="hold">
                            <p:stCondLst>
                              <p:cond delay="0"/>
                            </p:stCondLst>
                            <p:childTnLst>
                              <p:par>
                                <p:cTn id="4582" presetID="1" presetClass="exit" presetSubtype="0" fill="hold" grpId="0" nodeType="clickEffect">
                                  <p:stCondLst>
                                    <p:cond delay="0"/>
                                  </p:stCondLst>
                                  <p:childTnLst>
                                    <p:set>
                                      <p:cBhvr>
                                        <p:cTn id="4583" dur="1" fill="hold">
                                          <p:stCondLst>
                                            <p:cond delay="0"/>
                                          </p:stCondLst>
                                        </p:cTn>
                                        <p:tgtEl>
                                          <p:spTgt spid="617"/>
                                        </p:tgtEl>
                                        <p:attrNameLst>
                                          <p:attrName>style.visibility</p:attrName>
                                        </p:attrNameLst>
                                      </p:cBhvr>
                                      <p:to>
                                        <p:strVal val="hidden"/>
                                      </p:to>
                                    </p:set>
                                  </p:childTnLst>
                                </p:cTn>
                              </p:par>
                              <p:par>
                                <p:cTn id="4584" presetID="1" presetClass="exit" presetSubtype="0" fill="hold" grpId="5" nodeType="withEffect">
                                  <p:stCondLst>
                                    <p:cond delay="0"/>
                                  </p:stCondLst>
                                  <p:childTnLst>
                                    <p:set>
                                      <p:cBhvr>
                                        <p:cTn id="4585" dur="1" fill="hold">
                                          <p:stCondLst>
                                            <p:cond delay="0"/>
                                          </p:stCondLst>
                                        </p:cTn>
                                        <p:tgtEl>
                                          <p:spTgt spid="624"/>
                                        </p:tgtEl>
                                        <p:attrNameLst>
                                          <p:attrName>style.visibility</p:attrName>
                                        </p:attrNameLst>
                                      </p:cBhvr>
                                      <p:to>
                                        <p:strVal val="hidden"/>
                                      </p:to>
                                    </p:set>
                                  </p:childTnLst>
                                </p:cTn>
                              </p:par>
                              <p:par>
                                <p:cTn id="4586" presetID="10" presetClass="entr" presetSubtype="0" fill="hold" grpId="9" nodeType="withEffect">
                                  <p:stCondLst>
                                    <p:cond delay="0"/>
                                  </p:stCondLst>
                                  <p:childTnLst>
                                    <p:set>
                                      <p:cBhvr>
                                        <p:cTn id="4587" dur="1" fill="hold">
                                          <p:stCondLst>
                                            <p:cond delay="0"/>
                                          </p:stCondLst>
                                        </p:cTn>
                                        <p:tgtEl>
                                          <p:spTgt spid="631"/>
                                        </p:tgtEl>
                                        <p:attrNameLst>
                                          <p:attrName>style.visibility</p:attrName>
                                        </p:attrNameLst>
                                      </p:cBhvr>
                                      <p:to>
                                        <p:strVal val="visible"/>
                                      </p:to>
                                    </p:set>
                                    <p:animEffect transition="in" filter="fade">
                                      <p:cBhvr>
                                        <p:cTn id="4588" dur="500"/>
                                        <p:tgtEl>
                                          <p:spTgt spid="631"/>
                                        </p:tgtEl>
                                      </p:cBhvr>
                                    </p:animEffect>
                                  </p:childTnLst>
                                </p:cTn>
                              </p:par>
                            </p:childTnLst>
                          </p:cTn>
                        </p:par>
                      </p:childTnLst>
                    </p:cTn>
                  </p:par>
                </p:childTnLst>
              </p:cTn>
              <p:nextCondLst>
                <p:cond evt="onClick" delay="0">
                  <p:tgtEl>
                    <p:spTgt spid="617"/>
                  </p:tgtEl>
                </p:cond>
              </p:nextCondLst>
            </p:seq>
            <p:seq concurrent="1" nextAc="seek">
              <p:cTn id="4589" restart="whenNotActive" fill="hold" evtFilter="cancelBubble" nodeType="interactiveSeq">
                <p:stCondLst>
                  <p:cond evt="onClick" delay="0">
                    <p:tgtEl>
                      <p:spTgt spid="618"/>
                    </p:tgtEl>
                  </p:cond>
                </p:stCondLst>
                <p:endSync evt="end" delay="0">
                  <p:rtn val="all"/>
                </p:endSync>
                <p:childTnLst>
                  <p:par>
                    <p:cTn id="4590" fill="hold">
                      <p:stCondLst>
                        <p:cond delay="0"/>
                      </p:stCondLst>
                      <p:childTnLst>
                        <p:par>
                          <p:cTn id="4591" fill="hold">
                            <p:stCondLst>
                              <p:cond delay="0"/>
                            </p:stCondLst>
                            <p:childTnLst>
                              <p:par>
                                <p:cTn id="4592" presetID="1" presetClass="exit" presetSubtype="0" fill="hold" grpId="1" nodeType="clickEffect">
                                  <p:stCondLst>
                                    <p:cond delay="0"/>
                                  </p:stCondLst>
                                  <p:childTnLst>
                                    <p:set>
                                      <p:cBhvr>
                                        <p:cTn id="4593" dur="1" fill="hold">
                                          <p:stCondLst>
                                            <p:cond delay="0"/>
                                          </p:stCondLst>
                                        </p:cTn>
                                        <p:tgtEl>
                                          <p:spTgt spid="618"/>
                                        </p:tgtEl>
                                        <p:attrNameLst>
                                          <p:attrName>style.visibility</p:attrName>
                                        </p:attrNameLst>
                                      </p:cBhvr>
                                      <p:to>
                                        <p:strVal val="hidden"/>
                                      </p:to>
                                    </p:set>
                                  </p:childTnLst>
                                </p:cTn>
                              </p:par>
                              <p:par>
                                <p:cTn id="4594" presetID="10" presetClass="entr" presetSubtype="0" fill="hold" grpId="11" nodeType="withEffect">
                                  <p:stCondLst>
                                    <p:cond delay="0"/>
                                  </p:stCondLst>
                                  <p:childTnLst>
                                    <p:set>
                                      <p:cBhvr>
                                        <p:cTn id="4595" dur="1" fill="hold">
                                          <p:stCondLst>
                                            <p:cond delay="0"/>
                                          </p:stCondLst>
                                        </p:cTn>
                                        <p:tgtEl>
                                          <p:spTgt spid="631"/>
                                        </p:tgtEl>
                                        <p:attrNameLst>
                                          <p:attrName>style.visibility</p:attrName>
                                        </p:attrNameLst>
                                      </p:cBhvr>
                                      <p:to>
                                        <p:strVal val="visible"/>
                                      </p:to>
                                    </p:set>
                                    <p:animEffect transition="in" filter="fade">
                                      <p:cBhvr>
                                        <p:cTn id="4596" dur="500"/>
                                        <p:tgtEl>
                                          <p:spTgt spid="631"/>
                                        </p:tgtEl>
                                      </p:cBhvr>
                                    </p:animEffect>
                                  </p:childTnLst>
                                </p:cTn>
                              </p:par>
                            </p:childTnLst>
                          </p:cTn>
                        </p:par>
                      </p:childTnLst>
                    </p:cTn>
                  </p:par>
                </p:childTnLst>
              </p:cTn>
              <p:nextCondLst>
                <p:cond evt="onClick" delay="0">
                  <p:tgtEl>
                    <p:spTgt spid="618"/>
                  </p:tgtEl>
                </p:cond>
              </p:nextCondLst>
            </p:seq>
            <p:seq concurrent="1" nextAc="seek">
              <p:cTn id="4597" restart="whenNotActive" fill="hold" evtFilter="cancelBubble" nodeType="interactiveSeq">
                <p:stCondLst>
                  <p:cond evt="onClick" delay="0">
                    <p:tgtEl>
                      <p:spTgt spid="619"/>
                    </p:tgtEl>
                  </p:cond>
                </p:stCondLst>
                <p:endSync evt="end" delay="0">
                  <p:rtn val="all"/>
                </p:endSync>
                <p:childTnLst>
                  <p:par>
                    <p:cTn id="4598" fill="hold">
                      <p:stCondLst>
                        <p:cond delay="0"/>
                      </p:stCondLst>
                      <p:childTnLst>
                        <p:par>
                          <p:cTn id="4599" fill="hold">
                            <p:stCondLst>
                              <p:cond delay="0"/>
                            </p:stCondLst>
                            <p:childTnLst>
                              <p:par>
                                <p:cTn id="4600" presetID="1" presetClass="exit" presetSubtype="0" fill="hold" grpId="1" nodeType="clickEffect">
                                  <p:stCondLst>
                                    <p:cond delay="0"/>
                                  </p:stCondLst>
                                  <p:childTnLst>
                                    <p:set>
                                      <p:cBhvr>
                                        <p:cTn id="4601" dur="1" fill="hold">
                                          <p:stCondLst>
                                            <p:cond delay="0"/>
                                          </p:stCondLst>
                                        </p:cTn>
                                        <p:tgtEl>
                                          <p:spTgt spid="619"/>
                                        </p:tgtEl>
                                        <p:attrNameLst>
                                          <p:attrName>style.visibility</p:attrName>
                                        </p:attrNameLst>
                                      </p:cBhvr>
                                      <p:to>
                                        <p:strVal val="hidden"/>
                                      </p:to>
                                    </p:set>
                                  </p:childTnLst>
                                </p:cTn>
                              </p:par>
                              <p:par>
                                <p:cTn id="4602" presetID="10" presetClass="entr" presetSubtype="0" fill="hold" grpId="8" nodeType="withEffect">
                                  <p:stCondLst>
                                    <p:cond delay="0"/>
                                  </p:stCondLst>
                                  <p:childTnLst>
                                    <p:set>
                                      <p:cBhvr>
                                        <p:cTn id="4603" dur="1" fill="hold">
                                          <p:stCondLst>
                                            <p:cond delay="0"/>
                                          </p:stCondLst>
                                        </p:cTn>
                                        <p:tgtEl>
                                          <p:spTgt spid="631"/>
                                        </p:tgtEl>
                                        <p:attrNameLst>
                                          <p:attrName>style.visibility</p:attrName>
                                        </p:attrNameLst>
                                      </p:cBhvr>
                                      <p:to>
                                        <p:strVal val="visible"/>
                                      </p:to>
                                    </p:set>
                                    <p:animEffect transition="in" filter="fade">
                                      <p:cBhvr>
                                        <p:cTn id="4604" dur="500"/>
                                        <p:tgtEl>
                                          <p:spTgt spid="631"/>
                                        </p:tgtEl>
                                      </p:cBhvr>
                                    </p:animEffect>
                                  </p:childTnLst>
                                </p:cTn>
                              </p:par>
                            </p:childTnLst>
                          </p:cTn>
                        </p:par>
                      </p:childTnLst>
                    </p:cTn>
                  </p:par>
                </p:childTnLst>
              </p:cTn>
              <p:nextCondLst>
                <p:cond evt="onClick" delay="0">
                  <p:tgtEl>
                    <p:spTgt spid="619"/>
                  </p:tgtEl>
                </p:cond>
              </p:nextCondLst>
            </p:seq>
            <p:seq concurrent="1" nextAc="seek">
              <p:cTn id="4605" restart="whenNotActive" fill="hold" evtFilter="cancelBubble" nodeType="interactiveSeq">
                <p:stCondLst>
                  <p:cond evt="onClick" delay="0">
                    <p:tgtEl>
                      <p:spTgt spid="633"/>
                    </p:tgtEl>
                  </p:cond>
                </p:stCondLst>
                <p:endSync evt="end" delay="0">
                  <p:rtn val="all"/>
                </p:endSync>
                <p:childTnLst>
                  <p:par>
                    <p:cTn id="4606" fill="hold">
                      <p:stCondLst>
                        <p:cond delay="0"/>
                      </p:stCondLst>
                      <p:childTnLst>
                        <p:par>
                          <p:cTn id="4607" fill="hold">
                            <p:stCondLst>
                              <p:cond delay="0"/>
                            </p:stCondLst>
                            <p:childTnLst>
                              <p:par>
                                <p:cTn id="4608" presetID="1" presetClass="entr" presetSubtype="0" fill="hold" grpId="0" nodeType="clickEffect">
                                  <p:stCondLst>
                                    <p:cond delay="0"/>
                                  </p:stCondLst>
                                  <p:childTnLst>
                                    <p:set>
                                      <p:cBhvr>
                                        <p:cTn id="4609" dur="1" fill="hold">
                                          <p:stCondLst>
                                            <p:cond delay="0"/>
                                          </p:stCondLst>
                                        </p:cTn>
                                        <p:tgtEl>
                                          <p:spTgt spid="639"/>
                                        </p:tgtEl>
                                        <p:attrNameLst>
                                          <p:attrName>style.visibility</p:attrName>
                                        </p:attrNameLst>
                                      </p:cBhvr>
                                      <p:to>
                                        <p:strVal val="visible"/>
                                      </p:to>
                                    </p:set>
                                  </p:childTnLst>
                                </p:cTn>
                              </p:par>
                              <p:par>
                                <p:cTn id="4610" presetID="1" presetClass="entr" presetSubtype="0" fill="hold" grpId="2" nodeType="withEffect">
                                  <p:stCondLst>
                                    <p:cond delay="0"/>
                                  </p:stCondLst>
                                  <p:childTnLst>
                                    <p:set>
                                      <p:cBhvr>
                                        <p:cTn id="4611" dur="1" fill="hold">
                                          <p:stCondLst>
                                            <p:cond delay="0"/>
                                          </p:stCondLst>
                                        </p:cTn>
                                        <p:tgtEl>
                                          <p:spTgt spid="623"/>
                                        </p:tgtEl>
                                        <p:attrNameLst>
                                          <p:attrName>style.visibility</p:attrName>
                                        </p:attrNameLst>
                                      </p:cBhvr>
                                      <p:to>
                                        <p:strVal val="visible"/>
                                      </p:to>
                                    </p:set>
                                  </p:childTnLst>
                                </p:cTn>
                              </p:par>
                              <p:par>
                                <p:cTn id="4612" presetID="10" presetClass="exit" presetSubtype="0" fill="hold" grpId="0" nodeType="withEffect">
                                  <p:stCondLst>
                                    <p:cond delay="0"/>
                                  </p:stCondLst>
                                  <p:childTnLst>
                                    <p:animEffect transition="out" filter="fade">
                                      <p:cBhvr>
                                        <p:cTn id="4613" dur="500"/>
                                        <p:tgtEl>
                                          <p:spTgt spid="632"/>
                                        </p:tgtEl>
                                      </p:cBhvr>
                                    </p:animEffect>
                                    <p:set>
                                      <p:cBhvr>
                                        <p:cTn id="4614"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3"/>
                  </p:tgtEl>
                </p:cond>
              </p:nextCondLst>
            </p:seq>
            <p:seq concurrent="1" nextAc="seek">
              <p:cTn id="4615" restart="whenNotActive" fill="hold" evtFilter="cancelBubble" nodeType="interactiveSeq">
                <p:stCondLst>
                  <p:cond evt="onClick" delay="0">
                    <p:tgtEl>
                      <p:spTgt spid="634"/>
                    </p:tgtEl>
                  </p:cond>
                </p:stCondLst>
                <p:endSync evt="end" delay="0">
                  <p:rtn val="all"/>
                </p:endSync>
                <p:childTnLst>
                  <p:par>
                    <p:cTn id="4616" fill="hold">
                      <p:stCondLst>
                        <p:cond delay="0"/>
                      </p:stCondLst>
                      <p:childTnLst>
                        <p:par>
                          <p:cTn id="4617" fill="hold">
                            <p:stCondLst>
                              <p:cond delay="0"/>
                            </p:stCondLst>
                            <p:childTnLst>
                              <p:par>
                                <p:cTn id="4618" presetID="1" presetClass="entr" presetSubtype="0" fill="hold" grpId="0" nodeType="clickEffect">
                                  <p:stCondLst>
                                    <p:cond delay="0"/>
                                  </p:stCondLst>
                                  <p:childTnLst>
                                    <p:set>
                                      <p:cBhvr>
                                        <p:cTn id="4619" dur="1" fill="hold">
                                          <p:stCondLst>
                                            <p:cond delay="0"/>
                                          </p:stCondLst>
                                        </p:cTn>
                                        <p:tgtEl>
                                          <p:spTgt spid="640"/>
                                        </p:tgtEl>
                                        <p:attrNameLst>
                                          <p:attrName>style.visibility</p:attrName>
                                        </p:attrNameLst>
                                      </p:cBhvr>
                                      <p:to>
                                        <p:strVal val="visible"/>
                                      </p:to>
                                    </p:set>
                                  </p:childTnLst>
                                </p:cTn>
                              </p:par>
                              <p:par>
                                <p:cTn id="4620" presetID="1" presetClass="entr" presetSubtype="0" fill="hold" grpId="0" nodeType="withEffect">
                                  <p:stCondLst>
                                    <p:cond delay="0"/>
                                  </p:stCondLst>
                                  <p:childTnLst>
                                    <p:set>
                                      <p:cBhvr>
                                        <p:cTn id="4621" dur="1" fill="hold">
                                          <p:stCondLst>
                                            <p:cond delay="0"/>
                                          </p:stCondLst>
                                        </p:cTn>
                                        <p:tgtEl>
                                          <p:spTgt spid="623"/>
                                        </p:tgtEl>
                                        <p:attrNameLst>
                                          <p:attrName>style.visibility</p:attrName>
                                        </p:attrNameLst>
                                      </p:cBhvr>
                                      <p:to>
                                        <p:strVal val="visible"/>
                                      </p:to>
                                    </p:set>
                                  </p:childTnLst>
                                </p:cTn>
                              </p:par>
                              <p:par>
                                <p:cTn id="4622" presetID="10" presetClass="exit" presetSubtype="0" fill="hold" grpId="1" nodeType="withEffect">
                                  <p:stCondLst>
                                    <p:cond delay="0"/>
                                  </p:stCondLst>
                                  <p:childTnLst>
                                    <p:animEffect transition="out" filter="fade">
                                      <p:cBhvr>
                                        <p:cTn id="4623" dur="500"/>
                                        <p:tgtEl>
                                          <p:spTgt spid="632"/>
                                        </p:tgtEl>
                                      </p:cBhvr>
                                    </p:animEffect>
                                    <p:set>
                                      <p:cBhvr>
                                        <p:cTn id="4624"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4"/>
                  </p:tgtEl>
                </p:cond>
              </p:nextCondLst>
            </p:seq>
            <p:seq concurrent="1" nextAc="seek">
              <p:cTn id="4625" restart="whenNotActive" fill="hold" evtFilter="cancelBubble" nodeType="interactiveSeq">
                <p:stCondLst>
                  <p:cond evt="onClick" delay="0">
                    <p:tgtEl>
                      <p:spTgt spid="635"/>
                    </p:tgtEl>
                  </p:cond>
                </p:stCondLst>
                <p:endSync evt="end" delay="0">
                  <p:rtn val="all"/>
                </p:endSync>
                <p:childTnLst>
                  <p:par>
                    <p:cTn id="4626" fill="hold">
                      <p:stCondLst>
                        <p:cond delay="0"/>
                      </p:stCondLst>
                      <p:childTnLst>
                        <p:par>
                          <p:cTn id="4627" fill="hold">
                            <p:stCondLst>
                              <p:cond delay="0"/>
                            </p:stCondLst>
                            <p:childTnLst>
                              <p:par>
                                <p:cTn id="4628" presetID="1" presetClass="entr" presetSubtype="0" fill="hold" grpId="0" nodeType="clickEffect">
                                  <p:stCondLst>
                                    <p:cond delay="0"/>
                                  </p:stCondLst>
                                  <p:childTnLst>
                                    <p:set>
                                      <p:cBhvr>
                                        <p:cTn id="4629" dur="1" fill="hold">
                                          <p:stCondLst>
                                            <p:cond delay="0"/>
                                          </p:stCondLst>
                                        </p:cTn>
                                        <p:tgtEl>
                                          <p:spTgt spid="641"/>
                                        </p:tgtEl>
                                        <p:attrNameLst>
                                          <p:attrName>style.visibility</p:attrName>
                                        </p:attrNameLst>
                                      </p:cBhvr>
                                      <p:to>
                                        <p:strVal val="visible"/>
                                      </p:to>
                                    </p:set>
                                  </p:childTnLst>
                                </p:cTn>
                              </p:par>
                              <p:par>
                                <p:cTn id="4630" presetID="1" presetClass="entr" presetSubtype="0" fill="hold" grpId="0" nodeType="withEffect">
                                  <p:stCondLst>
                                    <p:cond delay="0"/>
                                  </p:stCondLst>
                                  <p:childTnLst>
                                    <p:set>
                                      <p:cBhvr>
                                        <p:cTn id="4631" dur="1" fill="hold">
                                          <p:stCondLst>
                                            <p:cond delay="0"/>
                                          </p:stCondLst>
                                        </p:cTn>
                                        <p:tgtEl>
                                          <p:spTgt spid="625"/>
                                        </p:tgtEl>
                                        <p:attrNameLst>
                                          <p:attrName>style.visibility</p:attrName>
                                        </p:attrNameLst>
                                      </p:cBhvr>
                                      <p:to>
                                        <p:strVal val="visible"/>
                                      </p:to>
                                    </p:set>
                                  </p:childTnLst>
                                </p:cTn>
                              </p:par>
                              <p:par>
                                <p:cTn id="4632" presetID="10" presetClass="exit" presetSubtype="0" fill="hold" grpId="2" nodeType="withEffect">
                                  <p:stCondLst>
                                    <p:cond delay="0"/>
                                  </p:stCondLst>
                                  <p:childTnLst>
                                    <p:animEffect transition="out" filter="fade">
                                      <p:cBhvr>
                                        <p:cTn id="4633" dur="500"/>
                                        <p:tgtEl>
                                          <p:spTgt spid="632"/>
                                        </p:tgtEl>
                                      </p:cBhvr>
                                    </p:animEffect>
                                    <p:set>
                                      <p:cBhvr>
                                        <p:cTn id="4634"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5"/>
                  </p:tgtEl>
                </p:cond>
              </p:nextCondLst>
            </p:seq>
            <p:seq concurrent="1" nextAc="seek">
              <p:cTn id="4635" restart="whenNotActive" fill="hold" evtFilter="cancelBubble" nodeType="interactiveSeq">
                <p:stCondLst>
                  <p:cond evt="onClick" delay="0">
                    <p:tgtEl>
                      <p:spTgt spid="637"/>
                    </p:tgtEl>
                  </p:cond>
                </p:stCondLst>
                <p:endSync evt="end" delay="0">
                  <p:rtn val="all"/>
                </p:endSync>
                <p:childTnLst>
                  <p:par>
                    <p:cTn id="4636" fill="hold">
                      <p:stCondLst>
                        <p:cond delay="0"/>
                      </p:stCondLst>
                      <p:childTnLst>
                        <p:par>
                          <p:cTn id="4637" fill="hold">
                            <p:stCondLst>
                              <p:cond delay="0"/>
                            </p:stCondLst>
                            <p:childTnLst>
                              <p:par>
                                <p:cTn id="4638" presetID="1" presetClass="entr" presetSubtype="0" fill="hold" grpId="0" nodeType="clickEffect">
                                  <p:stCondLst>
                                    <p:cond delay="0"/>
                                  </p:stCondLst>
                                  <p:childTnLst>
                                    <p:set>
                                      <p:cBhvr>
                                        <p:cTn id="4639" dur="1" fill="hold">
                                          <p:stCondLst>
                                            <p:cond delay="0"/>
                                          </p:stCondLst>
                                        </p:cTn>
                                        <p:tgtEl>
                                          <p:spTgt spid="643"/>
                                        </p:tgtEl>
                                        <p:attrNameLst>
                                          <p:attrName>style.visibility</p:attrName>
                                        </p:attrNameLst>
                                      </p:cBhvr>
                                      <p:to>
                                        <p:strVal val="visible"/>
                                      </p:to>
                                    </p:set>
                                  </p:childTnLst>
                                </p:cTn>
                              </p:par>
                              <p:par>
                                <p:cTn id="4640" presetID="10" presetClass="exit" presetSubtype="0" fill="hold" grpId="9" nodeType="withEffect">
                                  <p:stCondLst>
                                    <p:cond delay="0"/>
                                  </p:stCondLst>
                                  <p:childTnLst>
                                    <p:animEffect transition="out" filter="fade">
                                      <p:cBhvr>
                                        <p:cTn id="4641" dur="500"/>
                                        <p:tgtEl>
                                          <p:spTgt spid="632"/>
                                        </p:tgtEl>
                                      </p:cBhvr>
                                    </p:animEffect>
                                    <p:set>
                                      <p:cBhvr>
                                        <p:cTn id="4642"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7"/>
                  </p:tgtEl>
                </p:cond>
              </p:nextCondLst>
            </p:seq>
            <p:seq concurrent="1" nextAc="seek">
              <p:cTn id="4643" restart="whenNotActive" fill="hold" evtFilter="cancelBubble" nodeType="interactiveSeq">
                <p:stCondLst>
                  <p:cond evt="onClick" delay="0">
                    <p:tgtEl>
                      <p:spTgt spid="638"/>
                    </p:tgtEl>
                  </p:cond>
                </p:stCondLst>
                <p:endSync evt="end" delay="0">
                  <p:rtn val="all"/>
                </p:endSync>
                <p:childTnLst>
                  <p:par>
                    <p:cTn id="4644" fill="hold">
                      <p:stCondLst>
                        <p:cond delay="0"/>
                      </p:stCondLst>
                      <p:childTnLst>
                        <p:par>
                          <p:cTn id="4645" fill="hold">
                            <p:stCondLst>
                              <p:cond delay="0"/>
                            </p:stCondLst>
                            <p:childTnLst>
                              <p:par>
                                <p:cTn id="4646" presetID="1" presetClass="entr" presetSubtype="0" fill="hold" grpId="0" nodeType="clickEffect">
                                  <p:stCondLst>
                                    <p:cond delay="0"/>
                                  </p:stCondLst>
                                  <p:childTnLst>
                                    <p:set>
                                      <p:cBhvr>
                                        <p:cTn id="4647" dur="1" fill="hold">
                                          <p:stCondLst>
                                            <p:cond delay="0"/>
                                          </p:stCondLst>
                                        </p:cTn>
                                        <p:tgtEl>
                                          <p:spTgt spid="644"/>
                                        </p:tgtEl>
                                        <p:attrNameLst>
                                          <p:attrName>style.visibility</p:attrName>
                                        </p:attrNameLst>
                                      </p:cBhvr>
                                      <p:to>
                                        <p:strVal val="visible"/>
                                      </p:to>
                                    </p:set>
                                  </p:childTnLst>
                                </p:cTn>
                              </p:par>
                              <p:par>
                                <p:cTn id="4648" presetID="1" presetClass="entr" presetSubtype="0" fill="hold" grpId="1" nodeType="withEffect">
                                  <p:stCondLst>
                                    <p:cond delay="0"/>
                                  </p:stCondLst>
                                  <p:childTnLst>
                                    <p:set>
                                      <p:cBhvr>
                                        <p:cTn id="4649" dur="1" fill="hold">
                                          <p:stCondLst>
                                            <p:cond delay="0"/>
                                          </p:stCondLst>
                                        </p:cTn>
                                        <p:tgtEl>
                                          <p:spTgt spid="623"/>
                                        </p:tgtEl>
                                        <p:attrNameLst>
                                          <p:attrName>style.visibility</p:attrName>
                                        </p:attrNameLst>
                                      </p:cBhvr>
                                      <p:to>
                                        <p:strVal val="visible"/>
                                      </p:to>
                                    </p:set>
                                  </p:childTnLst>
                                </p:cTn>
                              </p:par>
                              <p:par>
                                <p:cTn id="4650" presetID="10" presetClass="exit" presetSubtype="0" fill="hold" grpId="10" nodeType="withEffect">
                                  <p:stCondLst>
                                    <p:cond delay="0"/>
                                  </p:stCondLst>
                                  <p:childTnLst>
                                    <p:animEffect transition="out" filter="fade">
                                      <p:cBhvr>
                                        <p:cTn id="4651" dur="500"/>
                                        <p:tgtEl>
                                          <p:spTgt spid="632"/>
                                        </p:tgtEl>
                                      </p:cBhvr>
                                    </p:animEffect>
                                    <p:set>
                                      <p:cBhvr>
                                        <p:cTn id="4652"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8"/>
                  </p:tgtEl>
                </p:cond>
              </p:nextCondLst>
            </p:seq>
            <p:seq concurrent="1" nextAc="seek">
              <p:cTn id="4653" restart="whenNotActive" fill="hold" evtFilter="cancelBubble" nodeType="interactiveSeq">
                <p:stCondLst>
                  <p:cond evt="onClick" delay="0">
                    <p:tgtEl>
                      <p:spTgt spid="636"/>
                    </p:tgtEl>
                  </p:cond>
                </p:stCondLst>
                <p:endSync evt="end" delay="0">
                  <p:rtn val="all"/>
                </p:endSync>
                <p:childTnLst>
                  <p:par>
                    <p:cTn id="4654" fill="hold">
                      <p:stCondLst>
                        <p:cond delay="0"/>
                      </p:stCondLst>
                      <p:childTnLst>
                        <p:par>
                          <p:cTn id="4655" fill="hold">
                            <p:stCondLst>
                              <p:cond delay="0"/>
                            </p:stCondLst>
                            <p:childTnLst>
                              <p:par>
                                <p:cTn id="4656" presetID="1" presetClass="entr" presetSubtype="0" fill="hold" grpId="0" nodeType="clickEffect">
                                  <p:stCondLst>
                                    <p:cond delay="0"/>
                                  </p:stCondLst>
                                  <p:childTnLst>
                                    <p:set>
                                      <p:cBhvr>
                                        <p:cTn id="4657" dur="1" fill="hold">
                                          <p:stCondLst>
                                            <p:cond delay="0"/>
                                          </p:stCondLst>
                                        </p:cTn>
                                        <p:tgtEl>
                                          <p:spTgt spid="642"/>
                                        </p:tgtEl>
                                        <p:attrNameLst>
                                          <p:attrName>style.visibility</p:attrName>
                                        </p:attrNameLst>
                                      </p:cBhvr>
                                      <p:to>
                                        <p:strVal val="visible"/>
                                      </p:to>
                                    </p:set>
                                  </p:childTnLst>
                                </p:cTn>
                              </p:par>
                              <p:par>
                                <p:cTn id="4658" presetID="10" presetClass="exit" presetSubtype="0" fill="hold" grpId="11" nodeType="withEffect">
                                  <p:stCondLst>
                                    <p:cond delay="0"/>
                                  </p:stCondLst>
                                  <p:childTnLst>
                                    <p:animEffect transition="out" filter="fade">
                                      <p:cBhvr>
                                        <p:cTn id="4659" dur="500"/>
                                        <p:tgtEl>
                                          <p:spTgt spid="632"/>
                                        </p:tgtEl>
                                      </p:cBhvr>
                                    </p:animEffect>
                                    <p:set>
                                      <p:cBhvr>
                                        <p:cTn id="4660" dur="1" fill="hold">
                                          <p:stCondLst>
                                            <p:cond delay="499"/>
                                          </p:stCondLst>
                                        </p:cTn>
                                        <p:tgtEl>
                                          <p:spTgt spid="632"/>
                                        </p:tgtEl>
                                        <p:attrNameLst>
                                          <p:attrName>style.visibility</p:attrName>
                                        </p:attrNameLst>
                                      </p:cBhvr>
                                      <p:to>
                                        <p:strVal val="hidden"/>
                                      </p:to>
                                    </p:set>
                                  </p:childTnLst>
                                </p:cTn>
                              </p:par>
                            </p:childTnLst>
                          </p:cTn>
                        </p:par>
                      </p:childTnLst>
                    </p:cTn>
                  </p:par>
                </p:childTnLst>
              </p:cTn>
              <p:nextCondLst>
                <p:cond evt="onClick" delay="0">
                  <p:tgtEl>
                    <p:spTgt spid="636"/>
                  </p:tgtEl>
                </p:cond>
              </p:nextCondLst>
            </p:seq>
            <p:seq concurrent="1" nextAc="seek">
              <p:cTn id="4661" restart="whenNotActive" fill="hold" evtFilter="cancelBubble" nodeType="interactiveSeq">
                <p:stCondLst>
                  <p:cond evt="onClick" delay="0">
                    <p:tgtEl>
                      <p:spTgt spid="644"/>
                    </p:tgtEl>
                  </p:cond>
                </p:stCondLst>
                <p:endSync evt="end" delay="0">
                  <p:rtn val="all"/>
                </p:endSync>
                <p:childTnLst>
                  <p:par>
                    <p:cTn id="4662" fill="hold">
                      <p:stCondLst>
                        <p:cond delay="0"/>
                      </p:stCondLst>
                      <p:childTnLst>
                        <p:par>
                          <p:cTn id="4663" fill="hold">
                            <p:stCondLst>
                              <p:cond delay="0"/>
                            </p:stCondLst>
                            <p:childTnLst>
                              <p:par>
                                <p:cTn id="4664" presetID="1" presetClass="exit" presetSubtype="0" fill="hold" grpId="1" nodeType="clickEffect">
                                  <p:stCondLst>
                                    <p:cond delay="0"/>
                                  </p:stCondLst>
                                  <p:childTnLst>
                                    <p:set>
                                      <p:cBhvr>
                                        <p:cTn id="4665" dur="1" fill="hold">
                                          <p:stCondLst>
                                            <p:cond delay="0"/>
                                          </p:stCondLst>
                                        </p:cTn>
                                        <p:tgtEl>
                                          <p:spTgt spid="644"/>
                                        </p:tgtEl>
                                        <p:attrNameLst>
                                          <p:attrName>style.visibility</p:attrName>
                                        </p:attrNameLst>
                                      </p:cBhvr>
                                      <p:to>
                                        <p:strVal val="hidden"/>
                                      </p:to>
                                    </p:set>
                                  </p:childTnLst>
                                </p:cTn>
                              </p:par>
                              <p:par>
                                <p:cTn id="4666" presetID="1" presetClass="exit" presetSubtype="0" fill="hold" grpId="3" nodeType="withEffect">
                                  <p:stCondLst>
                                    <p:cond delay="0"/>
                                  </p:stCondLst>
                                  <p:childTnLst>
                                    <p:set>
                                      <p:cBhvr>
                                        <p:cTn id="4667" dur="1" fill="hold">
                                          <p:stCondLst>
                                            <p:cond delay="0"/>
                                          </p:stCondLst>
                                        </p:cTn>
                                        <p:tgtEl>
                                          <p:spTgt spid="623"/>
                                        </p:tgtEl>
                                        <p:attrNameLst>
                                          <p:attrName>style.visibility</p:attrName>
                                        </p:attrNameLst>
                                      </p:cBhvr>
                                      <p:to>
                                        <p:strVal val="hidden"/>
                                      </p:to>
                                    </p:set>
                                  </p:childTnLst>
                                </p:cTn>
                              </p:par>
                              <p:par>
                                <p:cTn id="4668" presetID="10" presetClass="entr" presetSubtype="0" fill="hold" grpId="3" nodeType="withEffect">
                                  <p:stCondLst>
                                    <p:cond delay="0"/>
                                  </p:stCondLst>
                                  <p:childTnLst>
                                    <p:set>
                                      <p:cBhvr>
                                        <p:cTn id="4669" dur="1" fill="hold">
                                          <p:stCondLst>
                                            <p:cond delay="0"/>
                                          </p:stCondLst>
                                        </p:cTn>
                                        <p:tgtEl>
                                          <p:spTgt spid="632"/>
                                        </p:tgtEl>
                                        <p:attrNameLst>
                                          <p:attrName>style.visibility</p:attrName>
                                        </p:attrNameLst>
                                      </p:cBhvr>
                                      <p:to>
                                        <p:strVal val="visible"/>
                                      </p:to>
                                    </p:set>
                                    <p:animEffect transition="in" filter="fade">
                                      <p:cBhvr>
                                        <p:cTn id="4670" dur="500"/>
                                        <p:tgtEl>
                                          <p:spTgt spid="632"/>
                                        </p:tgtEl>
                                      </p:cBhvr>
                                    </p:animEffect>
                                  </p:childTnLst>
                                </p:cTn>
                              </p:par>
                            </p:childTnLst>
                          </p:cTn>
                        </p:par>
                      </p:childTnLst>
                    </p:cTn>
                  </p:par>
                </p:childTnLst>
              </p:cTn>
              <p:nextCondLst>
                <p:cond evt="onClick" delay="0">
                  <p:tgtEl>
                    <p:spTgt spid="644"/>
                  </p:tgtEl>
                </p:cond>
              </p:nextCondLst>
            </p:seq>
            <p:seq concurrent="1" nextAc="seek">
              <p:cTn id="4671" restart="whenNotActive" fill="hold" evtFilter="cancelBubble" nodeType="interactiveSeq">
                <p:stCondLst>
                  <p:cond evt="onClick" delay="0">
                    <p:tgtEl>
                      <p:spTgt spid="639"/>
                    </p:tgtEl>
                  </p:cond>
                </p:stCondLst>
                <p:endSync evt="end" delay="0">
                  <p:rtn val="all"/>
                </p:endSync>
                <p:childTnLst>
                  <p:par>
                    <p:cTn id="4672" fill="hold">
                      <p:stCondLst>
                        <p:cond delay="0"/>
                      </p:stCondLst>
                      <p:childTnLst>
                        <p:par>
                          <p:cTn id="4673" fill="hold">
                            <p:stCondLst>
                              <p:cond delay="0"/>
                            </p:stCondLst>
                            <p:childTnLst>
                              <p:par>
                                <p:cTn id="4674" presetID="1" presetClass="exit" presetSubtype="0" fill="hold" grpId="1" nodeType="clickEffect">
                                  <p:stCondLst>
                                    <p:cond delay="0"/>
                                  </p:stCondLst>
                                  <p:childTnLst>
                                    <p:set>
                                      <p:cBhvr>
                                        <p:cTn id="4675" dur="1" fill="hold">
                                          <p:stCondLst>
                                            <p:cond delay="0"/>
                                          </p:stCondLst>
                                        </p:cTn>
                                        <p:tgtEl>
                                          <p:spTgt spid="639"/>
                                        </p:tgtEl>
                                        <p:attrNameLst>
                                          <p:attrName>style.visibility</p:attrName>
                                        </p:attrNameLst>
                                      </p:cBhvr>
                                      <p:to>
                                        <p:strVal val="hidden"/>
                                      </p:to>
                                    </p:set>
                                  </p:childTnLst>
                                </p:cTn>
                              </p:par>
                              <p:par>
                                <p:cTn id="4676" presetID="1" presetClass="exit" presetSubtype="0" fill="hold" grpId="4" nodeType="withEffect">
                                  <p:stCondLst>
                                    <p:cond delay="0"/>
                                  </p:stCondLst>
                                  <p:childTnLst>
                                    <p:set>
                                      <p:cBhvr>
                                        <p:cTn id="4677" dur="1" fill="hold">
                                          <p:stCondLst>
                                            <p:cond delay="0"/>
                                          </p:stCondLst>
                                        </p:cTn>
                                        <p:tgtEl>
                                          <p:spTgt spid="623"/>
                                        </p:tgtEl>
                                        <p:attrNameLst>
                                          <p:attrName>style.visibility</p:attrName>
                                        </p:attrNameLst>
                                      </p:cBhvr>
                                      <p:to>
                                        <p:strVal val="hidden"/>
                                      </p:to>
                                    </p:set>
                                  </p:childTnLst>
                                </p:cTn>
                              </p:par>
                              <p:par>
                                <p:cTn id="4678" presetID="10" presetClass="entr" presetSubtype="0" fill="hold" grpId="4" nodeType="withEffect">
                                  <p:stCondLst>
                                    <p:cond delay="0"/>
                                  </p:stCondLst>
                                  <p:childTnLst>
                                    <p:set>
                                      <p:cBhvr>
                                        <p:cTn id="4679" dur="1" fill="hold">
                                          <p:stCondLst>
                                            <p:cond delay="0"/>
                                          </p:stCondLst>
                                        </p:cTn>
                                        <p:tgtEl>
                                          <p:spTgt spid="632"/>
                                        </p:tgtEl>
                                        <p:attrNameLst>
                                          <p:attrName>style.visibility</p:attrName>
                                        </p:attrNameLst>
                                      </p:cBhvr>
                                      <p:to>
                                        <p:strVal val="visible"/>
                                      </p:to>
                                    </p:set>
                                    <p:animEffect transition="in" filter="fade">
                                      <p:cBhvr>
                                        <p:cTn id="4680" dur="500"/>
                                        <p:tgtEl>
                                          <p:spTgt spid="632"/>
                                        </p:tgtEl>
                                      </p:cBhvr>
                                    </p:animEffect>
                                  </p:childTnLst>
                                </p:cTn>
                              </p:par>
                            </p:childTnLst>
                          </p:cTn>
                        </p:par>
                      </p:childTnLst>
                    </p:cTn>
                  </p:par>
                </p:childTnLst>
              </p:cTn>
              <p:nextCondLst>
                <p:cond evt="onClick" delay="0">
                  <p:tgtEl>
                    <p:spTgt spid="639"/>
                  </p:tgtEl>
                </p:cond>
              </p:nextCondLst>
            </p:seq>
            <p:seq concurrent="1" nextAc="seek">
              <p:cTn id="4681" restart="whenNotActive" fill="hold" evtFilter="cancelBubble" nodeType="interactiveSeq">
                <p:stCondLst>
                  <p:cond evt="onClick" delay="0">
                    <p:tgtEl>
                      <p:spTgt spid="640"/>
                    </p:tgtEl>
                  </p:cond>
                </p:stCondLst>
                <p:endSync evt="end" delay="0">
                  <p:rtn val="all"/>
                </p:endSync>
                <p:childTnLst>
                  <p:par>
                    <p:cTn id="4682" fill="hold">
                      <p:stCondLst>
                        <p:cond delay="0"/>
                      </p:stCondLst>
                      <p:childTnLst>
                        <p:par>
                          <p:cTn id="4683" fill="hold">
                            <p:stCondLst>
                              <p:cond delay="0"/>
                            </p:stCondLst>
                            <p:childTnLst>
                              <p:par>
                                <p:cTn id="4684" presetID="1" presetClass="exit" presetSubtype="0" fill="hold" grpId="1" nodeType="clickEffect">
                                  <p:stCondLst>
                                    <p:cond delay="0"/>
                                  </p:stCondLst>
                                  <p:childTnLst>
                                    <p:set>
                                      <p:cBhvr>
                                        <p:cTn id="4685" dur="1" fill="hold">
                                          <p:stCondLst>
                                            <p:cond delay="0"/>
                                          </p:stCondLst>
                                        </p:cTn>
                                        <p:tgtEl>
                                          <p:spTgt spid="640"/>
                                        </p:tgtEl>
                                        <p:attrNameLst>
                                          <p:attrName>style.visibility</p:attrName>
                                        </p:attrNameLst>
                                      </p:cBhvr>
                                      <p:to>
                                        <p:strVal val="hidden"/>
                                      </p:to>
                                    </p:set>
                                  </p:childTnLst>
                                </p:cTn>
                              </p:par>
                              <p:par>
                                <p:cTn id="4686" presetID="1" presetClass="exit" presetSubtype="0" fill="hold" grpId="5" nodeType="withEffect">
                                  <p:stCondLst>
                                    <p:cond delay="0"/>
                                  </p:stCondLst>
                                  <p:childTnLst>
                                    <p:set>
                                      <p:cBhvr>
                                        <p:cTn id="4687" dur="1" fill="hold">
                                          <p:stCondLst>
                                            <p:cond delay="0"/>
                                          </p:stCondLst>
                                        </p:cTn>
                                        <p:tgtEl>
                                          <p:spTgt spid="623"/>
                                        </p:tgtEl>
                                        <p:attrNameLst>
                                          <p:attrName>style.visibility</p:attrName>
                                        </p:attrNameLst>
                                      </p:cBhvr>
                                      <p:to>
                                        <p:strVal val="hidden"/>
                                      </p:to>
                                    </p:set>
                                  </p:childTnLst>
                                </p:cTn>
                              </p:par>
                              <p:par>
                                <p:cTn id="4688" presetID="10" presetClass="entr" presetSubtype="0" fill="hold" grpId="5" nodeType="withEffect">
                                  <p:stCondLst>
                                    <p:cond delay="0"/>
                                  </p:stCondLst>
                                  <p:childTnLst>
                                    <p:set>
                                      <p:cBhvr>
                                        <p:cTn id="4689" dur="1" fill="hold">
                                          <p:stCondLst>
                                            <p:cond delay="0"/>
                                          </p:stCondLst>
                                        </p:cTn>
                                        <p:tgtEl>
                                          <p:spTgt spid="632"/>
                                        </p:tgtEl>
                                        <p:attrNameLst>
                                          <p:attrName>style.visibility</p:attrName>
                                        </p:attrNameLst>
                                      </p:cBhvr>
                                      <p:to>
                                        <p:strVal val="visible"/>
                                      </p:to>
                                    </p:set>
                                    <p:animEffect transition="in" filter="fade">
                                      <p:cBhvr>
                                        <p:cTn id="4690" dur="500"/>
                                        <p:tgtEl>
                                          <p:spTgt spid="632"/>
                                        </p:tgtEl>
                                      </p:cBhvr>
                                    </p:animEffect>
                                  </p:childTnLst>
                                </p:cTn>
                              </p:par>
                            </p:childTnLst>
                          </p:cTn>
                        </p:par>
                      </p:childTnLst>
                    </p:cTn>
                  </p:par>
                </p:childTnLst>
              </p:cTn>
              <p:nextCondLst>
                <p:cond evt="onClick" delay="0">
                  <p:tgtEl>
                    <p:spTgt spid="640"/>
                  </p:tgtEl>
                </p:cond>
              </p:nextCondLst>
            </p:seq>
            <p:seq concurrent="1" nextAc="seek">
              <p:cTn id="4691" restart="whenNotActive" fill="hold" evtFilter="cancelBubble" nodeType="interactiveSeq">
                <p:stCondLst>
                  <p:cond evt="onClick" delay="0">
                    <p:tgtEl>
                      <p:spTgt spid="641"/>
                    </p:tgtEl>
                  </p:cond>
                </p:stCondLst>
                <p:endSync evt="end" delay="0">
                  <p:rtn val="all"/>
                </p:endSync>
                <p:childTnLst>
                  <p:par>
                    <p:cTn id="4692" fill="hold">
                      <p:stCondLst>
                        <p:cond delay="0"/>
                      </p:stCondLst>
                      <p:childTnLst>
                        <p:par>
                          <p:cTn id="4693" fill="hold">
                            <p:stCondLst>
                              <p:cond delay="0"/>
                            </p:stCondLst>
                            <p:childTnLst>
                              <p:par>
                                <p:cTn id="4694" presetID="1" presetClass="exit" presetSubtype="0" fill="hold" grpId="1" nodeType="clickEffect">
                                  <p:stCondLst>
                                    <p:cond delay="0"/>
                                  </p:stCondLst>
                                  <p:childTnLst>
                                    <p:set>
                                      <p:cBhvr>
                                        <p:cTn id="4695" dur="1" fill="hold">
                                          <p:stCondLst>
                                            <p:cond delay="0"/>
                                          </p:stCondLst>
                                        </p:cTn>
                                        <p:tgtEl>
                                          <p:spTgt spid="641"/>
                                        </p:tgtEl>
                                        <p:attrNameLst>
                                          <p:attrName>style.visibility</p:attrName>
                                        </p:attrNameLst>
                                      </p:cBhvr>
                                      <p:to>
                                        <p:strVal val="hidden"/>
                                      </p:to>
                                    </p:set>
                                  </p:childTnLst>
                                </p:cTn>
                              </p:par>
                              <p:par>
                                <p:cTn id="4696" presetID="1" presetClass="exit" presetSubtype="0" fill="hold" grpId="1" nodeType="withEffect">
                                  <p:stCondLst>
                                    <p:cond delay="0"/>
                                  </p:stCondLst>
                                  <p:childTnLst>
                                    <p:set>
                                      <p:cBhvr>
                                        <p:cTn id="4697" dur="1" fill="hold">
                                          <p:stCondLst>
                                            <p:cond delay="0"/>
                                          </p:stCondLst>
                                        </p:cTn>
                                        <p:tgtEl>
                                          <p:spTgt spid="625"/>
                                        </p:tgtEl>
                                        <p:attrNameLst>
                                          <p:attrName>style.visibility</p:attrName>
                                        </p:attrNameLst>
                                      </p:cBhvr>
                                      <p:to>
                                        <p:strVal val="hidden"/>
                                      </p:to>
                                    </p:set>
                                  </p:childTnLst>
                                </p:cTn>
                              </p:par>
                              <p:par>
                                <p:cTn id="4698" presetID="10" presetClass="entr" presetSubtype="0" fill="hold" grpId="6" nodeType="withEffect">
                                  <p:stCondLst>
                                    <p:cond delay="0"/>
                                  </p:stCondLst>
                                  <p:childTnLst>
                                    <p:set>
                                      <p:cBhvr>
                                        <p:cTn id="4699" dur="1" fill="hold">
                                          <p:stCondLst>
                                            <p:cond delay="0"/>
                                          </p:stCondLst>
                                        </p:cTn>
                                        <p:tgtEl>
                                          <p:spTgt spid="632"/>
                                        </p:tgtEl>
                                        <p:attrNameLst>
                                          <p:attrName>style.visibility</p:attrName>
                                        </p:attrNameLst>
                                      </p:cBhvr>
                                      <p:to>
                                        <p:strVal val="visible"/>
                                      </p:to>
                                    </p:set>
                                    <p:animEffect transition="in" filter="fade">
                                      <p:cBhvr>
                                        <p:cTn id="4700" dur="500"/>
                                        <p:tgtEl>
                                          <p:spTgt spid="632"/>
                                        </p:tgtEl>
                                      </p:cBhvr>
                                    </p:animEffect>
                                  </p:childTnLst>
                                </p:cTn>
                              </p:par>
                            </p:childTnLst>
                          </p:cTn>
                        </p:par>
                      </p:childTnLst>
                    </p:cTn>
                  </p:par>
                </p:childTnLst>
              </p:cTn>
              <p:nextCondLst>
                <p:cond evt="onClick" delay="0">
                  <p:tgtEl>
                    <p:spTgt spid="641"/>
                  </p:tgtEl>
                </p:cond>
              </p:nextCondLst>
            </p:seq>
            <p:seq concurrent="1" nextAc="seek">
              <p:cTn id="4701" restart="whenNotActive" fill="hold" evtFilter="cancelBubble" nodeType="interactiveSeq">
                <p:stCondLst>
                  <p:cond evt="onClick" delay="0">
                    <p:tgtEl>
                      <p:spTgt spid="642"/>
                    </p:tgtEl>
                  </p:cond>
                </p:stCondLst>
                <p:endSync evt="end" delay="0">
                  <p:rtn val="all"/>
                </p:endSync>
                <p:childTnLst>
                  <p:par>
                    <p:cTn id="4702" fill="hold">
                      <p:stCondLst>
                        <p:cond delay="0"/>
                      </p:stCondLst>
                      <p:childTnLst>
                        <p:par>
                          <p:cTn id="4703" fill="hold">
                            <p:stCondLst>
                              <p:cond delay="0"/>
                            </p:stCondLst>
                            <p:childTnLst>
                              <p:par>
                                <p:cTn id="4704" presetID="1" presetClass="exit" presetSubtype="0" fill="hold" grpId="1" nodeType="clickEffect">
                                  <p:stCondLst>
                                    <p:cond delay="0"/>
                                  </p:stCondLst>
                                  <p:childTnLst>
                                    <p:set>
                                      <p:cBhvr>
                                        <p:cTn id="4705" dur="1" fill="hold">
                                          <p:stCondLst>
                                            <p:cond delay="0"/>
                                          </p:stCondLst>
                                        </p:cTn>
                                        <p:tgtEl>
                                          <p:spTgt spid="642"/>
                                        </p:tgtEl>
                                        <p:attrNameLst>
                                          <p:attrName>style.visibility</p:attrName>
                                        </p:attrNameLst>
                                      </p:cBhvr>
                                      <p:to>
                                        <p:strVal val="hidden"/>
                                      </p:to>
                                    </p:set>
                                  </p:childTnLst>
                                </p:cTn>
                              </p:par>
                              <p:par>
                                <p:cTn id="4706" presetID="10" presetClass="entr" presetSubtype="0" fill="hold" grpId="8" nodeType="withEffect">
                                  <p:stCondLst>
                                    <p:cond delay="0"/>
                                  </p:stCondLst>
                                  <p:childTnLst>
                                    <p:set>
                                      <p:cBhvr>
                                        <p:cTn id="4707" dur="1" fill="hold">
                                          <p:stCondLst>
                                            <p:cond delay="0"/>
                                          </p:stCondLst>
                                        </p:cTn>
                                        <p:tgtEl>
                                          <p:spTgt spid="632"/>
                                        </p:tgtEl>
                                        <p:attrNameLst>
                                          <p:attrName>style.visibility</p:attrName>
                                        </p:attrNameLst>
                                      </p:cBhvr>
                                      <p:to>
                                        <p:strVal val="visible"/>
                                      </p:to>
                                    </p:set>
                                    <p:animEffect transition="in" filter="fade">
                                      <p:cBhvr>
                                        <p:cTn id="4708" dur="500"/>
                                        <p:tgtEl>
                                          <p:spTgt spid="632"/>
                                        </p:tgtEl>
                                      </p:cBhvr>
                                    </p:animEffect>
                                  </p:childTnLst>
                                </p:cTn>
                              </p:par>
                            </p:childTnLst>
                          </p:cTn>
                        </p:par>
                      </p:childTnLst>
                    </p:cTn>
                  </p:par>
                </p:childTnLst>
              </p:cTn>
              <p:nextCondLst>
                <p:cond evt="onClick" delay="0">
                  <p:tgtEl>
                    <p:spTgt spid="642"/>
                  </p:tgtEl>
                </p:cond>
              </p:nextCondLst>
            </p:seq>
            <p:seq concurrent="1" nextAc="seek">
              <p:cTn id="4709" restart="whenNotActive" fill="hold" evtFilter="cancelBubble" nodeType="interactiveSeq">
                <p:stCondLst>
                  <p:cond evt="onClick" delay="0">
                    <p:tgtEl>
                      <p:spTgt spid="643"/>
                    </p:tgtEl>
                  </p:cond>
                </p:stCondLst>
                <p:endSync evt="end" delay="0">
                  <p:rtn val="all"/>
                </p:endSync>
                <p:childTnLst>
                  <p:par>
                    <p:cTn id="4710" fill="hold">
                      <p:stCondLst>
                        <p:cond delay="0"/>
                      </p:stCondLst>
                      <p:childTnLst>
                        <p:par>
                          <p:cTn id="4711" fill="hold">
                            <p:stCondLst>
                              <p:cond delay="0"/>
                            </p:stCondLst>
                            <p:childTnLst>
                              <p:par>
                                <p:cTn id="4712" presetID="1" presetClass="exit" presetSubtype="0" fill="hold" grpId="1" nodeType="clickEffect">
                                  <p:stCondLst>
                                    <p:cond delay="0"/>
                                  </p:stCondLst>
                                  <p:childTnLst>
                                    <p:set>
                                      <p:cBhvr>
                                        <p:cTn id="4713" dur="1" fill="hold">
                                          <p:stCondLst>
                                            <p:cond delay="0"/>
                                          </p:stCondLst>
                                        </p:cTn>
                                        <p:tgtEl>
                                          <p:spTgt spid="643"/>
                                        </p:tgtEl>
                                        <p:attrNameLst>
                                          <p:attrName>style.visibility</p:attrName>
                                        </p:attrNameLst>
                                      </p:cBhvr>
                                      <p:to>
                                        <p:strVal val="hidden"/>
                                      </p:to>
                                    </p:set>
                                  </p:childTnLst>
                                </p:cTn>
                              </p:par>
                              <p:par>
                                <p:cTn id="4714" presetID="10" presetClass="entr" presetSubtype="0" fill="hold" grpId="7" nodeType="withEffect">
                                  <p:stCondLst>
                                    <p:cond delay="0"/>
                                  </p:stCondLst>
                                  <p:childTnLst>
                                    <p:set>
                                      <p:cBhvr>
                                        <p:cTn id="4715" dur="1" fill="hold">
                                          <p:stCondLst>
                                            <p:cond delay="0"/>
                                          </p:stCondLst>
                                        </p:cTn>
                                        <p:tgtEl>
                                          <p:spTgt spid="632"/>
                                        </p:tgtEl>
                                        <p:attrNameLst>
                                          <p:attrName>style.visibility</p:attrName>
                                        </p:attrNameLst>
                                      </p:cBhvr>
                                      <p:to>
                                        <p:strVal val="visible"/>
                                      </p:to>
                                    </p:set>
                                    <p:animEffect transition="in" filter="fade">
                                      <p:cBhvr>
                                        <p:cTn id="4716" dur="500"/>
                                        <p:tgtEl>
                                          <p:spTgt spid="632"/>
                                        </p:tgtEl>
                                      </p:cBhvr>
                                    </p:animEffect>
                                  </p:childTnLst>
                                </p:cTn>
                              </p:par>
                            </p:childTnLst>
                          </p:cTn>
                        </p:par>
                      </p:childTnLst>
                    </p:cTn>
                  </p:par>
                </p:childTnLst>
              </p:cTn>
              <p:nextCondLst>
                <p:cond evt="onClick" delay="0">
                  <p:tgtEl>
                    <p:spTgt spid="643"/>
                  </p:tgtEl>
                </p:cond>
              </p:nextCondLst>
            </p:seq>
            <p:seq concurrent="1" nextAc="seek">
              <p:cTn id="4717" restart="whenNotActive" fill="hold" evtFilter="cancelBubble" nodeType="interactiveSeq">
                <p:stCondLst>
                  <p:cond evt="onClick" delay="0">
                    <p:tgtEl>
                      <p:spTgt spid="645"/>
                    </p:tgtEl>
                  </p:cond>
                </p:stCondLst>
                <p:endSync evt="end" delay="0">
                  <p:rtn val="all"/>
                </p:endSync>
                <p:childTnLst>
                  <p:par>
                    <p:cTn id="4718" fill="hold">
                      <p:stCondLst>
                        <p:cond delay="0"/>
                      </p:stCondLst>
                      <p:childTnLst>
                        <p:par>
                          <p:cTn id="4719" fill="hold">
                            <p:stCondLst>
                              <p:cond delay="0"/>
                            </p:stCondLst>
                            <p:childTnLst>
                              <p:par>
                                <p:cTn id="4720" presetID="1" presetClass="entr" presetSubtype="0" fill="hold" grpId="0" nodeType="clickEffect">
                                  <p:stCondLst>
                                    <p:cond delay="0"/>
                                  </p:stCondLst>
                                  <p:childTnLst>
                                    <p:set>
                                      <p:cBhvr>
                                        <p:cTn id="4721" dur="1" fill="hold">
                                          <p:stCondLst>
                                            <p:cond delay="0"/>
                                          </p:stCondLst>
                                        </p:cTn>
                                        <p:tgtEl>
                                          <p:spTgt spid="651"/>
                                        </p:tgtEl>
                                        <p:attrNameLst>
                                          <p:attrName>style.visibility</p:attrName>
                                        </p:attrNameLst>
                                      </p:cBhvr>
                                      <p:to>
                                        <p:strVal val="visible"/>
                                      </p:to>
                                    </p:set>
                                  </p:childTnLst>
                                </p:cTn>
                              </p:par>
                              <p:par>
                                <p:cTn id="4722" presetID="1" presetClass="entr" presetSubtype="0" fill="hold" grpId="0" nodeType="withEffect">
                                  <p:stCondLst>
                                    <p:cond delay="0"/>
                                  </p:stCondLst>
                                  <p:childTnLst>
                                    <p:set>
                                      <p:cBhvr>
                                        <p:cTn id="4723" dur="1" fill="hold">
                                          <p:stCondLst>
                                            <p:cond delay="0"/>
                                          </p:stCondLst>
                                        </p:cTn>
                                        <p:tgtEl>
                                          <p:spTgt spid="622"/>
                                        </p:tgtEl>
                                        <p:attrNameLst>
                                          <p:attrName>style.visibility</p:attrName>
                                        </p:attrNameLst>
                                      </p:cBhvr>
                                      <p:to>
                                        <p:strVal val="visible"/>
                                      </p:to>
                                    </p:set>
                                  </p:childTnLst>
                                </p:cTn>
                              </p:par>
                              <p:par>
                                <p:cTn id="4724" presetID="10" presetClass="exit" presetSubtype="0" fill="hold" grpId="1" nodeType="withEffect">
                                  <p:stCondLst>
                                    <p:cond delay="0"/>
                                  </p:stCondLst>
                                  <p:childTnLst>
                                    <p:animEffect transition="out" filter="fade">
                                      <p:cBhvr>
                                        <p:cTn id="4725" dur="500"/>
                                        <p:tgtEl>
                                          <p:spTgt spid="630"/>
                                        </p:tgtEl>
                                      </p:cBhvr>
                                    </p:animEffect>
                                    <p:set>
                                      <p:cBhvr>
                                        <p:cTn id="4726"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5"/>
                  </p:tgtEl>
                </p:cond>
              </p:nextCondLst>
            </p:seq>
            <p:seq concurrent="1" nextAc="seek">
              <p:cTn id="4727" restart="whenNotActive" fill="hold" evtFilter="cancelBubble" nodeType="interactiveSeq">
                <p:stCondLst>
                  <p:cond evt="onClick" delay="0">
                    <p:tgtEl>
                      <p:spTgt spid="646"/>
                    </p:tgtEl>
                  </p:cond>
                </p:stCondLst>
                <p:endSync evt="end" delay="0">
                  <p:rtn val="all"/>
                </p:endSync>
                <p:childTnLst>
                  <p:par>
                    <p:cTn id="4728" fill="hold">
                      <p:stCondLst>
                        <p:cond delay="0"/>
                      </p:stCondLst>
                      <p:childTnLst>
                        <p:par>
                          <p:cTn id="4729" fill="hold">
                            <p:stCondLst>
                              <p:cond delay="0"/>
                            </p:stCondLst>
                            <p:childTnLst>
                              <p:par>
                                <p:cTn id="4730" presetID="1" presetClass="entr" presetSubtype="0" fill="hold" grpId="0" nodeType="clickEffect">
                                  <p:stCondLst>
                                    <p:cond delay="0"/>
                                  </p:stCondLst>
                                  <p:childTnLst>
                                    <p:set>
                                      <p:cBhvr>
                                        <p:cTn id="4731" dur="1" fill="hold">
                                          <p:stCondLst>
                                            <p:cond delay="0"/>
                                          </p:stCondLst>
                                        </p:cTn>
                                        <p:tgtEl>
                                          <p:spTgt spid="652"/>
                                        </p:tgtEl>
                                        <p:attrNameLst>
                                          <p:attrName>style.visibility</p:attrName>
                                        </p:attrNameLst>
                                      </p:cBhvr>
                                      <p:to>
                                        <p:strVal val="visible"/>
                                      </p:to>
                                    </p:set>
                                  </p:childTnLst>
                                </p:cTn>
                              </p:par>
                              <p:par>
                                <p:cTn id="4732" presetID="1" presetClass="entr" presetSubtype="0" fill="hold" grpId="2" nodeType="withEffect">
                                  <p:stCondLst>
                                    <p:cond delay="0"/>
                                  </p:stCondLst>
                                  <p:childTnLst>
                                    <p:set>
                                      <p:cBhvr>
                                        <p:cTn id="4733" dur="1" fill="hold">
                                          <p:stCondLst>
                                            <p:cond delay="0"/>
                                          </p:stCondLst>
                                        </p:cTn>
                                        <p:tgtEl>
                                          <p:spTgt spid="622"/>
                                        </p:tgtEl>
                                        <p:attrNameLst>
                                          <p:attrName>style.visibility</p:attrName>
                                        </p:attrNameLst>
                                      </p:cBhvr>
                                      <p:to>
                                        <p:strVal val="visible"/>
                                      </p:to>
                                    </p:set>
                                  </p:childTnLst>
                                </p:cTn>
                              </p:par>
                              <p:par>
                                <p:cTn id="4734" presetID="10" presetClass="exit" presetSubtype="0" fill="hold" grpId="2" nodeType="withEffect">
                                  <p:stCondLst>
                                    <p:cond delay="0"/>
                                  </p:stCondLst>
                                  <p:childTnLst>
                                    <p:animEffect transition="out" filter="fade">
                                      <p:cBhvr>
                                        <p:cTn id="4735" dur="500"/>
                                        <p:tgtEl>
                                          <p:spTgt spid="630"/>
                                        </p:tgtEl>
                                      </p:cBhvr>
                                    </p:animEffect>
                                    <p:set>
                                      <p:cBhvr>
                                        <p:cTn id="4736"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6"/>
                  </p:tgtEl>
                </p:cond>
              </p:nextCondLst>
            </p:seq>
            <p:seq concurrent="1" nextAc="seek">
              <p:cTn id="4737" restart="whenNotActive" fill="hold" evtFilter="cancelBubble" nodeType="interactiveSeq">
                <p:stCondLst>
                  <p:cond evt="onClick" delay="0">
                    <p:tgtEl>
                      <p:spTgt spid="647"/>
                    </p:tgtEl>
                  </p:cond>
                </p:stCondLst>
                <p:endSync evt="end" delay="0">
                  <p:rtn val="all"/>
                </p:endSync>
                <p:childTnLst>
                  <p:par>
                    <p:cTn id="4738" fill="hold">
                      <p:stCondLst>
                        <p:cond delay="0"/>
                      </p:stCondLst>
                      <p:childTnLst>
                        <p:par>
                          <p:cTn id="4739" fill="hold">
                            <p:stCondLst>
                              <p:cond delay="0"/>
                            </p:stCondLst>
                            <p:childTnLst>
                              <p:par>
                                <p:cTn id="4740" presetID="1" presetClass="entr" presetSubtype="0" fill="hold" grpId="1" nodeType="clickEffect">
                                  <p:stCondLst>
                                    <p:cond delay="0"/>
                                  </p:stCondLst>
                                  <p:childTnLst>
                                    <p:set>
                                      <p:cBhvr>
                                        <p:cTn id="4741" dur="1" fill="hold">
                                          <p:stCondLst>
                                            <p:cond delay="0"/>
                                          </p:stCondLst>
                                        </p:cTn>
                                        <p:tgtEl>
                                          <p:spTgt spid="653"/>
                                        </p:tgtEl>
                                        <p:attrNameLst>
                                          <p:attrName>style.visibility</p:attrName>
                                        </p:attrNameLst>
                                      </p:cBhvr>
                                      <p:to>
                                        <p:strVal val="visible"/>
                                      </p:to>
                                    </p:set>
                                  </p:childTnLst>
                                </p:cTn>
                              </p:par>
                              <p:par>
                                <p:cTn id="4742" presetID="1" presetClass="entr" presetSubtype="0" fill="hold" grpId="1" nodeType="withEffect">
                                  <p:stCondLst>
                                    <p:cond delay="0"/>
                                  </p:stCondLst>
                                  <p:childTnLst>
                                    <p:set>
                                      <p:cBhvr>
                                        <p:cTn id="4743" dur="1" fill="hold">
                                          <p:stCondLst>
                                            <p:cond delay="0"/>
                                          </p:stCondLst>
                                        </p:cTn>
                                        <p:tgtEl>
                                          <p:spTgt spid="622"/>
                                        </p:tgtEl>
                                        <p:attrNameLst>
                                          <p:attrName>style.visibility</p:attrName>
                                        </p:attrNameLst>
                                      </p:cBhvr>
                                      <p:to>
                                        <p:strVal val="visible"/>
                                      </p:to>
                                    </p:set>
                                  </p:childTnLst>
                                </p:cTn>
                              </p:par>
                              <p:par>
                                <p:cTn id="4744" presetID="10" presetClass="exit" presetSubtype="0" fill="hold" grpId="5" nodeType="withEffect">
                                  <p:stCondLst>
                                    <p:cond delay="0"/>
                                  </p:stCondLst>
                                  <p:childTnLst>
                                    <p:animEffect transition="out" filter="fade">
                                      <p:cBhvr>
                                        <p:cTn id="4745" dur="500"/>
                                        <p:tgtEl>
                                          <p:spTgt spid="630"/>
                                        </p:tgtEl>
                                      </p:cBhvr>
                                    </p:animEffect>
                                    <p:set>
                                      <p:cBhvr>
                                        <p:cTn id="4746"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7"/>
                  </p:tgtEl>
                </p:cond>
              </p:nextCondLst>
            </p:seq>
            <p:seq concurrent="1" nextAc="seek">
              <p:cTn id="4747" restart="whenNotActive" fill="hold" evtFilter="cancelBubble" nodeType="interactiveSeq">
                <p:stCondLst>
                  <p:cond evt="onClick" delay="0">
                    <p:tgtEl>
                      <p:spTgt spid="649"/>
                    </p:tgtEl>
                  </p:cond>
                </p:stCondLst>
                <p:endSync evt="end" delay="0">
                  <p:rtn val="all"/>
                </p:endSync>
                <p:childTnLst>
                  <p:par>
                    <p:cTn id="4748" fill="hold">
                      <p:stCondLst>
                        <p:cond delay="0"/>
                      </p:stCondLst>
                      <p:childTnLst>
                        <p:par>
                          <p:cTn id="4749" fill="hold">
                            <p:stCondLst>
                              <p:cond delay="0"/>
                            </p:stCondLst>
                            <p:childTnLst>
                              <p:par>
                                <p:cTn id="4750" presetID="1" presetClass="entr" presetSubtype="0" fill="hold" grpId="0" nodeType="clickEffect">
                                  <p:stCondLst>
                                    <p:cond delay="0"/>
                                  </p:stCondLst>
                                  <p:childTnLst>
                                    <p:set>
                                      <p:cBhvr>
                                        <p:cTn id="4751" dur="1" fill="hold">
                                          <p:stCondLst>
                                            <p:cond delay="0"/>
                                          </p:stCondLst>
                                        </p:cTn>
                                        <p:tgtEl>
                                          <p:spTgt spid="655"/>
                                        </p:tgtEl>
                                        <p:attrNameLst>
                                          <p:attrName>style.visibility</p:attrName>
                                        </p:attrNameLst>
                                      </p:cBhvr>
                                      <p:to>
                                        <p:strVal val="visible"/>
                                      </p:to>
                                    </p:set>
                                  </p:childTnLst>
                                </p:cTn>
                              </p:par>
                              <p:par>
                                <p:cTn id="4752" presetID="10" presetClass="exit" presetSubtype="0" fill="hold" grpId="4" nodeType="withEffect">
                                  <p:stCondLst>
                                    <p:cond delay="0"/>
                                  </p:stCondLst>
                                  <p:childTnLst>
                                    <p:animEffect transition="out" filter="fade">
                                      <p:cBhvr>
                                        <p:cTn id="4753" dur="500"/>
                                        <p:tgtEl>
                                          <p:spTgt spid="630"/>
                                        </p:tgtEl>
                                      </p:cBhvr>
                                    </p:animEffect>
                                    <p:set>
                                      <p:cBhvr>
                                        <p:cTn id="4754"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9"/>
                  </p:tgtEl>
                </p:cond>
              </p:nextCondLst>
            </p:seq>
            <p:seq concurrent="1" nextAc="seek">
              <p:cTn id="4755" restart="whenNotActive" fill="hold" evtFilter="cancelBubble" nodeType="interactiveSeq">
                <p:stCondLst>
                  <p:cond evt="onClick" delay="0">
                    <p:tgtEl>
                      <p:spTgt spid="650"/>
                    </p:tgtEl>
                  </p:cond>
                </p:stCondLst>
                <p:endSync evt="end" delay="0">
                  <p:rtn val="all"/>
                </p:endSync>
                <p:childTnLst>
                  <p:par>
                    <p:cTn id="4756" fill="hold">
                      <p:stCondLst>
                        <p:cond delay="0"/>
                      </p:stCondLst>
                      <p:childTnLst>
                        <p:par>
                          <p:cTn id="4757" fill="hold">
                            <p:stCondLst>
                              <p:cond delay="0"/>
                            </p:stCondLst>
                            <p:childTnLst>
                              <p:par>
                                <p:cTn id="4758" presetID="1" presetClass="entr" presetSubtype="0" fill="hold" grpId="0" nodeType="clickEffect">
                                  <p:stCondLst>
                                    <p:cond delay="0"/>
                                  </p:stCondLst>
                                  <p:childTnLst>
                                    <p:set>
                                      <p:cBhvr>
                                        <p:cTn id="4759" dur="1" fill="hold">
                                          <p:stCondLst>
                                            <p:cond delay="0"/>
                                          </p:stCondLst>
                                        </p:cTn>
                                        <p:tgtEl>
                                          <p:spTgt spid="656"/>
                                        </p:tgtEl>
                                        <p:attrNameLst>
                                          <p:attrName>style.visibility</p:attrName>
                                        </p:attrNameLst>
                                      </p:cBhvr>
                                      <p:to>
                                        <p:strVal val="visible"/>
                                      </p:to>
                                    </p:set>
                                  </p:childTnLst>
                                </p:cTn>
                              </p:par>
                              <p:par>
                                <p:cTn id="4760" presetID="1" presetClass="entr" presetSubtype="0" fill="hold" grpId="0" nodeType="withEffect">
                                  <p:stCondLst>
                                    <p:cond delay="0"/>
                                  </p:stCondLst>
                                  <p:childTnLst>
                                    <p:set>
                                      <p:cBhvr>
                                        <p:cTn id="4761" dur="1" fill="hold">
                                          <p:stCondLst>
                                            <p:cond delay="0"/>
                                          </p:stCondLst>
                                        </p:cTn>
                                        <p:tgtEl>
                                          <p:spTgt spid="627"/>
                                        </p:tgtEl>
                                        <p:attrNameLst>
                                          <p:attrName>style.visibility</p:attrName>
                                        </p:attrNameLst>
                                      </p:cBhvr>
                                      <p:to>
                                        <p:strVal val="visible"/>
                                      </p:to>
                                    </p:set>
                                  </p:childTnLst>
                                </p:cTn>
                              </p:par>
                              <p:par>
                                <p:cTn id="4762" presetID="10" presetClass="exit" presetSubtype="0" fill="hold" grpId="3" nodeType="withEffect">
                                  <p:stCondLst>
                                    <p:cond delay="0"/>
                                  </p:stCondLst>
                                  <p:childTnLst>
                                    <p:animEffect transition="out" filter="fade">
                                      <p:cBhvr>
                                        <p:cTn id="4763" dur="500"/>
                                        <p:tgtEl>
                                          <p:spTgt spid="630"/>
                                        </p:tgtEl>
                                      </p:cBhvr>
                                    </p:animEffect>
                                    <p:set>
                                      <p:cBhvr>
                                        <p:cTn id="4764"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50"/>
                  </p:tgtEl>
                </p:cond>
              </p:nextCondLst>
            </p:seq>
            <p:seq concurrent="1" nextAc="seek">
              <p:cTn id="4765" restart="whenNotActive" fill="hold" evtFilter="cancelBubble" nodeType="interactiveSeq">
                <p:stCondLst>
                  <p:cond evt="onClick" delay="0">
                    <p:tgtEl>
                      <p:spTgt spid="648"/>
                    </p:tgtEl>
                  </p:cond>
                </p:stCondLst>
                <p:endSync evt="end" delay="0">
                  <p:rtn val="all"/>
                </p:endSync>
                <p:childTnLst>
                  <p:par>
                    <p:cTn id="4766" fill="hold">
                      <p:stCondLst>
                        <p:cond delay="0"/>
                      </p:stCondLst>
                      <p:childTnLst>
                        <p:par>
                          <p:cTn id="4767" fill="hold">
                            <p:stCondLst>
                              <p:cond delay="0"/>
                            </p:stCondLst>
                            <p:childTnLst>
                              <p:par>
                                <p:cTn id="4768" presetID="1" presetClass="entr" presetSubtype="0" fill="hold" grpId="0" nodeType="clickEffect">
                                  <p:stCondLst>
                                    <p:cond delay="0"/>
                                  </p:stCondLst>
                                  <p:childTnLst>
                                    <p:set>
                                      <p:cBhvr>
                                        <p:cTn id="4769" dur="1" fill="hold">
                                          <p:stCondLst>
                                            <p:cond delay="0"/>
                                          </p:stCondLst>
                                        </p:cTn>
                                        <p:tgtEl>
                                          <p:spTgt spid="654"/>
                                        </p:tgtEl>
                                        <p:attrNameLst>
                                          <p:attrName>style.visibility</p:attrName>
                                        </p:attrNameLst>
                                      </p:cBhvr>
                                      <p:to>
                                        <p:strVal val="visible"/>
                                      </p:to>
                                    </p:set>
                                  </p:childTnLst>
                                </p:cTn>
                              </p:par>
                              <p:par>
                                <p:cTn id="4770" presetID="10" presetClass="exit" presetSubtype="0" fill="hold" grpId="0" nodeType="withEffect">
                                  <p:stCondLst>
                                    <p:cond delay="0"/>
                                  </p:stCondLst>
                                  <p:childTnLst>
                                    <p:animEffect transition="out" filter="fade">
                                      <p:cBhvr>
                                        <p:cTn id="4771" dur="500"/>
                                        <p:tgtEl>
                                          <p:spTgt spid="630"/>
                                        </p:tgtEl>
                                      </p:cBhvr>
                                    </p:animEffect>
                                    <p:set>
                                      <p:cBhvr>
                                        <p:cTn id="4772" dur="1" fill="hold">
                                          <p:stCondLst>
                                            <p:cond delay="499"/>
                                          </p:stCondLst>
                                        </p:cTn>
                                        <p:tgtEl>
                                          <p:spTgt spid="630"/>
                                        </p:tgtEl>
                                        <p:attrNameLst>
                                          <p:attrName>style.visibility</p:attrName>
                                        </p:attrNameLst>
                                      </p:cBhvr>
                                      <p:to>
                                        <p:strVal val="hidden"/>
                                      </p:to>
                                    </p:set>
                                  </p:childTnLst>
                                </p:cTn>
                              </p:par>
                            </p:childTnLst>
                          </p:cTn>
                        </p:par>
                      </p:childTnLst>
                    </p:cTn>
                  </p:par>
                </p:childTnLst>
              </p:cTn>
              <p:nextCondLst>
                <p:cond evt="onClick" delay="0">
                  <p:tgtEl>
                    <p:spTgt spid="648"/>
                  </p:tgtEl>
                </p:cond>
              </p:nextCondLst>
            </p:seq>
            <p:seq concurrent="1" nextAc="seek">
              <p:cTn id="4773" restart="whenNotActive" fill="hold" evtFilter="cancelBubble" nodeType="interactiveSeq">
                <p:stCondLst>
                  <p:cond evt="onClick" delay="0">
                    <p:tgtEl>
                      <p:spTgt spid="656"/>
                    </p:tgtEl>
                  </p:cond>
                </p:stCondLst>
                <p:endSync evt="end" delay="0">
                  <p:rtn val="all"/>
                </p:endSync>
                <p:childTnLst>
                  <p:par>
                    <p:cTn id="4774" fill="hold">
                      <p:stCondLst>
                        <p:cond delay="0"/>
                      </p:stCondLst>
                      <p:childTnLst>
                        <p:par>
                          <p:cTn id="4775" fill="hold">
                            <p:stCondLst>
                              <p:cond delay="0"/>
                            </p:stCondLst>
                            <p:childTnLst>
                              <p:par>
                                <p:cTn id="4776" presetID="1" presetClass="exit" presetSubtype="0" fill="hold" grpId="1" nodeType="clickEffect">
                                  <p:stCondLst>
                                    <p:cond delay="0"/>
                                  </p:stCondLst>
                                  <p:childTnLst>
                                    <p:set>
                                      <p:cBhvr>
                                        <p:cTn id="4777" dur="1" fill="hold">
                                          <p:stCondLst>
                                            <p:cond delay="0"/>
                                          </p:stCondLst>
                                        </p:cTn>
                                        <p:tgtEl>
                                          <p:spTgt spid="656"/>
                                        </p:tgtEl>
                                        <p:attrNameLst>
                                          <p:attrName>style.visibility</p:attrName>
                                        </p:attrNameLst>
                                      </p:cBhvr>
                                      <p:to>
                                        <p:strVal val="hidden"/>
                                      </p:to>
                                    </p:set>
                                  </p:childTnLst>
                                </p:cTn>
                              </p:par>
                              <p:par>
                                <p:cTn id="4778" presetID="1" presetClass="exit" presetSubtype="0" fill="hold" grpId="1" nodeType="withEffect">
                                  <p:stCondLst>
                                    <p:cond delay="0"/>
                                  </p:stCondLst>
                                  <p:childTnLst>
                                    <p:set>
                                      <p:cBhvr>
                                        <p:cTn id="4779" dur="1" fill="hold">
                                          <p:stCondLst>
                                            <p:cond delay="0"/>
                                          </p:stCondLst>
                                        </p:cTn>
                                        <p:tgtEl>
                                          <p:spTgt spid="627"/>
                                        </p:tgtEl>
                                        <p:attrNameLst>
                                          <p:attrName>style.visibility</p:attrName>
                                        </p:attrNameLst>
                                      </p:cBhvr>
                                      <p:to>
                                        <p:strVal val="hidden"/>
                                      </p:to>
                                    </p:set>
                                  </p:childTnLst>
                                </p:cTn>
                              </p:par>
                              <p:par>
                                <p:cTn id="4780" presetID="10" presetClass="entr" presetSubtype="0" fill="hold" grpId="6" nodeType="withEffect">
                                  <p:stCondLst>
                                    <p:cond delay="0"/>
                                  </p:stCondLst>
                                  <p:childTnLst>
                                    <p:set>
                                      <p:cBhvr>
                                        <p:cTn id="4781" dur="1" fill="hold">
                                          <p:stCondLst>
                                            <p:cond delay="0"/>
                                          </p:stCondLst>
                                        </p:cTn>
                                        <p:tgtEl>
                                          <p:spTgt spid="630"/>
                                        </p:tgtEl>
                                        <p:attrNameLst>
                                          <p:attrName>style.visibility</p:attrName>
                                        </p:attrNameLst>
                                      </p:cBhvr>
                                      <p:to>
                                        <p:strVal val="visible"/>
                                      </p:to>
                                    </p:set>
                                    <p:animEffect transition="in" filter="fade">
                                      <p:cBhvr>
                                        <p:cTn id="4782" dur="500"/>
                                        <p:tgtEl>
                                          <p:spTgt spid="630"/>
                                        </p:tgtEl>
                                      </p:cBhvr>
                                    </p:animEffect>
                                  </p:childTnLst>
                                </p:cTn>
                              </p:par>
                            </p:childTnLst>
                          </p:cTn>
                        </p:par>
                      </p:childTnLst>
                    </p:cTn>
                  </p:par>
                </p:childTnLst>
              </p:cTn>
              <p:nextCondLst>
                <p:cond evt="onClick" delay="0">
                  <p:tgtEl>
                    <p:spTgt spid="656"/>
                  </p:tgtEl>
                </p:cond>
              </p:nextCondLst>
            </p:seq>
            <p:seq concurrent="1" nextAc="seek">
              <p:cTn id="4783" restart="whenNotActive" fill="hold" evtFilter="cancelBubble" nodeType="interactiveSeq">
                <p:stCondLst>
                  <p:cond evt="onClick" delay="0">
                    <p:tgtEl>
                      <p:spTgt spid="651"/>
                    </p:tgtEl>
                  </p:cond>
                </p:stCondLst>
                <p:endSync evt="end" delay="0">
                  <p:rtn val="all"/>
                </p:endSync>
                <p:childTnLst>
                  <p:par>
                    <p:cTn id="4784" fill="hold">
                      <p:stCondLst>
                        <p:cond delay="0"/>
                      </p:stCondLst>
                      <p:childTnLst>
                        <p:par>
                          <p:cTn id="4785" fill="hold">
                            <p:stCondLst>
                              <p:cond delay="0"/>
                            </p:stCondLst>
                            <p:childTnLst>
                              <p:par>
                                <p:cTn id="4786" presetID="1" presetClass="exit" presetSubtype="0" fill="hold" grpId="1" nodeType="clickEffect">
                                  <p:stCondLst>
                                    <p:cond delay="0"/>
                                  </p:stCondLst>
                                  <p:childTnLst>
                                    <p:set>
                                      <p:cBhvr>
                                        <p:cTn id="4787" dur="1" fill="hold">
                                          <p:stCondLst>
                                            <p:cond delay="0"/>
                                          </p:stCondLst>
                                        </p:cTn>
                                        <p:tgtEl>
                                          <p:spTgt spid="651"/>
                                        </p:tgtEl>
                                        <p:attrNameLst>
                                          <p:attrName>style.visibility</p:attrName>
                                        </p:attrNameLst>
                                      </p:cBhvr>
                                      <p:to>
                                        <p:strVal val="hidden"/>
                                      </p:to>
                                    </p:set>
                                  </p:childTnLst>
                                </p:cTn>
                              </p:par>
                              <p:par>
                                <p:cTn id="4788" presetID="1" presetClass="exit" presetSubtype="0" fill="hold" grpId="3" nodeType="withEffect">
                                  <p:stCondLst>
                                    <p:cond delay="0"/>
                                  </p:stCondLst>
                                  <p:childTnLst>
                                    <p:set>
                                      <p:cBhvr>
                                        <p:cTn id="4789" dur="1" fill="hold">
                                          <p:stCondLst>
                                            <p:cond delay="0"/>
                                          </p:stCondLst>
                                        </p:cTn>
                                        <p:tgtEl>
                                          <p:spTgt spid="622"/>
                                        </p:tgtEl>
                                        <p:attrNameLst>
                                          <p:attrName>style.visibility</p:attrName>
                                        </p:attrNameLst>
                                      </p:cBhvr>
                                      <p:to>
                                        <p:strVal val="hidden"/>
                                      </p:to>
                                    </p:set>
                                  </p:childTnLst>
                                </p:cTn>
                              </p:par>
                              <p:par>
                                <p:cTn id="4790" presetID="10" presetClass="entr" presetSubtype="0" fill="hold" grpId="7" nodeType="withEffect">
                                  <p:stCondLst>
                                    <p:cond delay="0"/>
                                  </p:stCondLst>
                                  <p:childTnLst>
                                    <p:set>
                                      <p:cBhvr>
                                        <p:cTn id="4791" dur="1" fill="hold">
                                          <p:stCondLst>
                                            <p:cond delay="0"/>
                                          </p:stCondLst>
                                        </p:cTn>
                                        <p:tgtEl>
                                          <p:spTgt spid="630"/>
                                        </p:tgtEl>
                                        <p:attrNameLst>
                                          <p:attrName>style.visibility</p:attrName>
                                        </p:attrNameLst>
                                      </p:cBhvr>
                                      <p:to>
                                        <p:strVal val="visible"/>
                                      </p:to>
                                    </p:set>
                                    <p:animEffect transition="in" filter="fade">
                                      <p:cBhvr>
                                        <p:cTn id="4792" dur="500"/>
                                        <p:tgtEl>
                                          <p:spTgt spid="630"/>
                                        </p:tgtEl>
                                      </p:cBhvr>
                                    </p:animEffect>
                                  </p:childTnLst>
                                </p:cTn>
                              </p:par>
                            </p:childTnLst>
                          </p:cTn>
                        </p:par>
                      </p:childTnLst>
                    </p:cTn>
                  </p:par>
                </p:childTnLst>
              </p:cTn>
              <p:nextCondLst>
                <p:cond evt="onClick" delay="0">
                  <p:tgtEl>
                    <p:spTgt spid="651"/>
                  </p:tgtEl>
                </p:cond>
              </p:nextCondLst>
            </p:seq>
            <p:seq concurrent="1" nextAc="seek">
              <p:cTn id="4793" restart="whenNotActive" fill="hold" evtFilter="cancelBubble" nodeType="interactiveSeq">
                <p:stCondLst>
                  <p:cond evt="onClick" delay="0">
                    <p:tgtEl>
                      <p:spTgt spid="652"/>
                    </p:tgtEl>
                  </p:cond>
                </p:stCondLst>
                <p:endSync evt="end" delay="0">
                  <p:rtn val="all"/>
                </p:endSync>
                <p:childTnLst>
                  <p:par>
                    <p:cTn id="4794" fill="hold">
                      <p:stCondLst>
                        <p:cond delay="0"/>
                      </p:stCondLst>
                      <p:childTnLst>
                        <p:par>
                          <p:cTn id="4795" fill="hold">
                            <p:stCondLst>
                              <p:cond delay="0"/>
                            </p:stCondLst>
                            <p:childTnLst>
                              <p:par>
                                <p:cTn id="4796" presetID="1" presetClass="exit" presetSubtype="0" fill="hold" grpId="1" nodeType="clickEffect">
                                  <p:stCondLst>
                                    <p:cond delay="0"/>
                                  </p:stCondLst>
                                  <p:childTnLst>
                                    <p:set>
                                      <p:cBhvr>
                                        <p:cTn id="4797" dur="1" fill="hold">
                                          <p:stCondLst>
                                            <p:cond delay="0"/>
                                          </p:stCondLst>
                                        </p:cTn>
                                        <p:tgtEl>
                                          <p:spTgt spid="652"/>
                                        </p:tgtEl>
                                        <p:attrNameLst>
                                          <p:attrName>style.visibility</p:attrName>
                                        </p:attrNameLst>
                                      </p:cBhvr>
                                      <p:to>
                                        <p:strVal val="hidden"/>
                                      </p:to>
                                    </p:set>
                                  </p:childTnLst>
                                </p:cTn>
                              </p:par>
                              <p:par>
                                <p:cTn id="4798" presetID="1" presetClass="exit" presetSubtype="0" fill="hold" grpId="5" nodeType="withEffect">
                                  <p:stCondLst>
                                    <p:cond delay="0"/>
                                  </p:stCondLst>
                                  <p:childTnLst>
                                    <p:set>
                                      <p:cBhvr>
                                        <p:cTn id="4799" dur="1" fill="hold">
                                          <p:stCondLst>
                                            <p:cond delay="0"/>
                                          </p:stCondLst>
                                        </p:cTn>
                                        <p:tgtEl>
                                          <p:spTgt spid="622"/>
                                        </p:tgtEl>
                                        <p:attrNameLst>
                                          <p:attrName>style.visibility</p:attrName>
                                        </p:attrNameLst>
                                      </p:cBhvr>
                                      <p:to>
                                        <p:strVal val="hidden"/>
                                      </p:to>
                                    </p:set>
                                  </p:childTnLst>
                                </p:cTn>
                              </p:par>
                              <p:par>
                                <p:cTn id="4800" presetID="10" presetClass="entr" presetSubtype="0" fill="hold" grpId="11" nodeType="withEffect">
                                  <p:stCondLst>
                                    <p:cond delay="0"/>
                                  </p:stCondLst>
                                  <p:childTnLst>
                                    <p:set>
                                      <p:cBhvr>
                                        <p:cTn id="4801" dur="1" fill="hold">
                                          <p:stCondLst>
                                            <p:cond delay="0"/>
                                          </p:stCondLst>
                                        </p:cTn>
                                        <p:tgtEl>
                                          <p:spTgt spid="630"/>
                                        </p:tgtEl>
                                        <p:attrNameLst>
                                          <p:attrName>style.visibility</p:attrName>
                                        </p:attrNameLst>
                                      </p:cBhvr>
                                      <p:to>
                                        <p:strVal val="visible"/>
                                      </p:to>
                                    </p:set>
                                    <p:animEffect transition="in" filter="fade">
                                      <p:cBhvr>
                                        <p:cTn id="4802" dur="500"/>
                                        <p:tgtEl>
                                          <p:spTgt spid="630"/>
                                        </p:tgtEl>
                                      </p:cBhvr>
                                    </p:animEffect>
                                  </p:childTnLst>
                                </p:cTn>
                              </p:par>
                            </p:childTnLst>
                          </p:cTn>
                        </p:par>
                      </p:childTnLst>
                    </p:cTn>
                  </p:par>
                </p:childTnLst>
              </p:cTn>
              <p:nextCondLst>
                <p:cond evt="onClick" delay="0">
                  <p:tgtEl>
                    <p:spTgt spid="652"/>
                  </p:tgtEl>
                </p:cond>
              </p:nextCondLst>
            </p:seq>
            <p:seq concurrent="1" nextAc="seek">
              <p:cTn id="4803" restart="whenNotActive" fill="hold" evtFilter="cancelBubble" nodeType="interactiveSeq">
                <p:stCondLst>
                  <p:cond evt="onClick" delay="0">
                    <p:tgtEl>
                      <p:spTgt spid="653"/>
                    </p:tgtEl>
                  </p:cond>
                </p:stCondLst>
                <p:endSync evt="end" delay="0">
                  <p:rtn val="all"/>
                </p:endSync>
                <p:childTnLst>
                  <p:par>
                    <p:cTn id="4804" fill="hold">
                      <p:stCondLst>
                        <p:cond delay="0"/>
                      </p:stCondLst>
                      <p:childTnLst>
                        <p:par>
                          <p:cTn id="4805" fill="hold">
                            <p:stCondLst>
                              <p:cond delay="0"/>
                            </p:stCondLst>
                            <p:childTnLst>
                              <p:par>
                                <p:cTn id="4806" presetID="1" presetClass="exit" presetSubtype="0" fill="hold" grpId="0" nodeType="clickEffect">
                                  <p:stCondLst>
                                    <p:cond delay="0"/>
                                  </p:stCondLst>
                                  <p:childTnLst>
                                    <p:set>
                                      <p:cBhvr>
                                        <p:cTn id="4807" dur="1" fill="hold">
                                          <p:stCondLst>
                                            <p:cond delay="0"/>
                                          </p:stCondLst>
                                        </p:cTn>
                                        <p:tgtEl>
                                          <p:spTgt spid="653"/>
                                        </p:tgtEl>
                                        <p:attrNameLst>
                                          <p:attrName>style.visibility</p:attrName>
                                        </p:attrNameLst>
                                      </p:cBhvr>
                                      <p:to>
                                        <p:strVal val="hidden"/>
                                      </p:to>
                                    </p:set>
                                  </p:childTnLst>
                                </p:cTn>
                              </p:par>
                              <p:par>
                                <p:cTn id="4808" presetID="1" presetClass="exit" presetSubtype="0" fill="hold" grpId="4" nodeType="withEffect">
                                  <p:stCondLst>
                                    <p:cond delay="0"/>
                                  </p:stCondLst>
                                  <p:childTnLst>
                                    <p:set>
                                      <p:cBhvr>
                                        <p:cTn id="4809" dur="1" fill="hold">
                                          <p:stCondLst>
                                            <p:cond delay="0"/>
                                          </p:stCondLst>
                                        </p:cTn>
                                        <p:tgtEl>
                                          <p:spTgt spid="622"/>
                                        </p:tgtEl>
                                        <p:attrNameLst>
                                          <p:attrName>style.visibility</p:attrName>
                                        </p:attrNameLst>
                                      </p:cBhvr>
                                      <p:to>
                                        <p:strVal val="hidden"/>
                                      </p:to>
                                    </p:set>
                                  </p:childTnLst>
                                </p:cTn>
                              </p:par>
                              <p:par>
                                <p:cTn id="4810" presetID="10" presetClass="entr" presetSubtype="0" fill="hold" grpId="10" nodeType="withEffect">
                                  <p:stCondLst>
                                    <p:cond delay="0"/>
                                  </p:stCondLst>
                                  <p:childTnLst>
                                    <p:set>
                                      <p:cBhvr>
                                        <p:cTn id="4811" dur="1" fill="hold">
                                          <p:stCondLst>
                                            <p:cond delay="0"/>
                                          </p:stCondLst>
                                        </p:cTn>
                                        <p:tgtEl>
                                          <p:spTgt spid="630"/>
                                        </p:tgtEl>
                                        <p:attrNameLst>
                                          <p:attrName>style.visibility</p:attrName>
                                        </p:attrNameLst>
                                      </p:cBhvr>
                                      <p:to>
                                        <p:strVal val="visible"/>
                                      </p:to>
                                    </p:set>
                                    <p:animEffect transition="in" filter="fade">
                                      <p:cBhvr>
                                        <p:cTn id="4812" dur="500"/>
                                        <p:tgtEl>
                                          <p:spTgt spid="630"/>
                                        </p:tgtEl>
                                      </p:cBhvr>
                                    </p:animEffect>
                                  </p:childTnLst>
                                </p:cTn>
                              </p:par>
                            </p:childTnLst>
                          </p:cTn>
                        </p:par>
                      </p:childTnLst>
                    </p:cTn>
                  </p:par>
                </p:childTnLst>
              </p:cTn>
              <p:nextCondLst>
                <p:cond evt="onClick" delay="0">
                  <p:tgtEl>
                    <p:spTgt spid="653"/>
                  </p:tgtEl>
                </p:cond>
              </p:nextCondLst>
            </p:seq>
            <p:seq concurrent="1" nextAc="seek">
              <p:cTn id="4813" restart="whenNotActive" fill="hold" evtFilter="cancelBubble" nodeType="interactiveSeq">
                <p:stCondLst>
                  <p:cond evt="onClick" delay="0">
                    <p:tgtEl>
                      <p:spTgt spid="654"/>
                    </p:tgtEl>
                  </p:cond>
                </p:stCondLst>
                <p:endSync evt="end" delay="0">
                  <p:rtn val="all"/>
                </p:endSync>
                <p:childTnLst>
                  <p:par>
                    <p:cTn id="4814" fill="hold">
                      <p:stCondLst>
                        <p:cond delay="0"/>
                      </p:stCondLst>
                      <p:childTnLst>
                        <p:par>
                          <p:cTn id="4815" fill="hold">
                            <p:stCondLst>
                              <p:cond delay="0"/>
                            </p:stCondLst>
                            <p:childTnLst>
                              <p:par>
                                <p:cTn id="4816" presetID="1" presetClass="exit" presetSubtype="0" fill="hold" grpId="1" nodeType="clickEffect">
                                  <p:stCondLst>
                                    <p:cond delay="0"/>
                                  </p:stCondLst>
                                  <p:childTnLst>
                                    <p:set>
                                      <p:cBhvr>
                                        <p:cTn id="4817" dur="1" fill="hold">
                                          <p:stCondLst>
                                            <p:cond delay="0"/>
                                          </p:stCondLst>
                                        </p:cTn>
                                        <p:tgtEl>
                                          <p:spTgt spid="654"/>
                                        </p:tgtEl>
                                        <p:attrNameLst>
                                          <p:attrName>style.visibility</p:attrName>
                                        </p:attrNameLst>
                                      </p:cBhvr>
                                      <p:to>
                                        <p:strVal val="hidden"/>
                                      </p:to>
                                    </p:set>
                                  </p:childTnLst>
                                </p:cTn>
                              </p:par>
                              <p:par>
                                <p:cTn id="4818" presetID="10" presetClass="entr" presetSubtype="0" fill="hold" grpId="9" nodeType="withEffect">
                                  <p:stCondLst>
                                    <p:cond delay="0"/>
                                  </p:stCondLst>
                                  <p:childTnLst>
                                    <p:set>
                                      <p:cBhvr>
                                        <p:cTn id="4819" dur="1" fill="hold">
                                          <p:stCondLst>
                                            <p:cond delay="0"/>
                                          </p:stCondLst>
                                        </p:cTn>
                                        <p:tgtEl>
                                          <p:spTgt spid="630"/>
                                        </p:tgtEl>
                                        <p:attrNameLst>
                                          <p:attrName>style.visibility</p:attrName>
                                        </p:attrNameLst>
                                      </p:cBhvr>
                                      <p:to>
                                        <p:strVal val="visible"/>
                                      </p:to>
                                    </p:set>
                                    <p:animEffect transition="in" filter="fade">
                                      <p:cBhvr>
                                        <p:cTn id="4820" dur="500"/>
                                        <p:tgtEl>
                                          <p:spTgt spid="630"/>
                                        </p:tgtEl>
                                      </p:cBhvr>
                                    </p:animEffect>
                                  </p:childTnLst>
                                </p:cTn>
                              </p:par>
                            </p:childTnLst>
                          </p:cTn>
                        </p:par>
                      </p:childTnLst>
                    </p:cTn>
                  </p:par>
                </p:childTnLst>
              </p:cTn>
              <p:nextCondLst>
                <p:cond evt="onClick" delay="0">
                  <p:tgtEl>
                    <p:spTgt spid="654"/>
                  </p:tgtEl>
                </p:cond>
              </p:nextCondLst>
            </p:seq>
            <p:seq concurrent="1" nextAc="seek">
              <p:cTn id="4821" restart="whenNotActive" fill="hold" evtFilter="cancelBubble" nodeType="interactiveSeq">
                <p:stCondLst>
                  <p:cond evt="onClick" delay="0">
                    <p:tgtEl>
                      <p:spTgt spid="655"/>
                    </p:tgtEl>
                  </p:cond>
                </p:stCondLst>
                <p:endSync evt="end" delay="0">
                  <p:rtn val="all"/>
                </p:endSync>
                <p:childTnLst>
                  <p:par>
                    <p:cTn id="4822" fill="hold">
                      <p:stCondLst>
                        <p:cond delay="0"/>
                      </p:stCondLst>
                      <p:childTnLst>
                        <p:par>
                          <p:cTn id="4823" fill="hold">
                            <p:stCondLst>
                              <p:cond delay="0"/>
                            </p:stCondLst>
                            <p:childTnLst>
                              <p:par>
                                <p:cTn id="4824" presetID="1" presetClass="exit" presetSubtype="0" fill="hold" grpId="1" nodeType="clickEffect">
                                  <p:stCondLst>
                                    <p:cond delay="0"/>
                                  </p:stCondLst>
                                  <p:childTnLst>
                                    <p:set>
                                      <p:cBhvr>
                                        <p:cTn id="4825" dur="1" fill="hold">
                                          <p:stCondLst>
                                            <p:cond delay="0"/>
                                          </p:stCondLst>
                                        </p:cTn>
                                        <p:tgtEl>
                                          <p:spTgt spid="655"/>
                                        </p:tgtEl>
                                        <p:attrNameLst>
                                          <p:attrName>style.visibility</p:attrName>
                                        </p:attrNameLst>
                                      </p:cBhvr>
                                      <p:to>
                                        <p:strVal val="hidden"/>
                                      </p:to>
                                    </p:set>
                                  </p:childTnLst>
                                </p:cTn>
                              </p:par>
                              <p:par>
                                <p:cTn id="4826" presetID="10" presetClass="entr" presetSubtype="0" fill="hold" grpId="8" nodeType="withEffect">
                                  <p:stCondLst>
                                    <p:cond delay="0"/>
                                  </p:stCondLst>
                                  <p:childTnLst>
                                    <p:set>
                                      <p:cBhvr>
                                        <p:cTn id="4827" dur="1" fill="hold">
                                          <p:stCondLst>
                                            <p:cond delay="0"/>
                                          </p:stCondLst>
                                        </p:cTn>
                                        <p:tgtEl>
                                          <p:spTgt spid="630"/>
                                        </p:tgtEl>
                                        <p:attrNameLst>
                                          <p:attrName>style.visibility</p:attrName>
                                        </p:attrNameLst>
                                      </p:cBhvr>
                                      <p:to>
                                        <p:strVal val="visible"/>
                                      </p:to>
                                    </p:set>
                                    <p:animEffect transition="in" filter="fade">
                                      <p:cBhvr>
                                        <p:cTn id="4828" dur="500"/>
                                        <p:tgtEl>
                                          <p:spTgt spid="630"/>
                                        </p:tgtEl>
                                      </p:cBhvr>
                                    </p:animEffect>
                                  </p:childTnLst>
                                </p:cTn>
                              </p:par>
                            </p:childTnLst>
                          </p:cTn>
                        </p:par>
                      </p:childTnLst>
                    </p:cTn>
                  </p:par>
                </p:childTnLst>
              </p:cTn>
              <p:nextCondLst>
                <p:cond evt="onClick" delay="0">
                  <p:tgtEl>
                    <p:spTgt spid="655"/>
                  </p:tgtEl>
                </p:cond>
              </p:nextCondLst>
            </p:seq>
            <p:seq concurrent="1" nextAc="seek">
              <p:cTn id="4829" restart="whenNotActive" fill="hold" evtFilter="cancelBubble" nodeType="interactiveSeq">
                <p:stCondLst>
                  <p:cond evt="onClick" delay="0">
                    <p:tgtEl>
                      <p:spTgt spid="657"/>
                    </p:tgtEl>
                  </p:cond>
                </p:stCondLst>
                <p:endSync evt="end" delay="0">
                  <p:rtn val="all"/>
                </p:endSync>
                <p:childTnLst>
                  <p:par>
                    <p:cTn id="4830" fill="hold">
                      <p:stCondLst>
                        <p:cond delay="0"/>
                      </p:stCondLst>
                      <p:childTnLst>
                        <p:par>
                          <p:cTn id="4831" fill="hold">
                            <p:stCondLst>
                              <p:cond delay="0"/>
                            </p:stCondLst>
                            <p:childTnLst>
                              <p:par>
                                <p:cTn id="4832" presetID="1" presetClass="entr" presetSubtype="0" fill="hold" grpId="0" nodeType="clickEffect">
                                  <p:stCondLst>
                                    <p:cond delay="0"/>
                                  </p:stCondLst>
                                  <p:childTnLst>
                                    <p:set>
                                      <p:cBhvr>
                                        <p:cTn id="4833" dur="1" fill="hold">
                                          <p:stCondLst>
                                            <p:cond delay="0"/>
                                          </p:stCondLst>
                                        </p:cTn>
                                        <p:tgtEl>
                                          <p:spTgt spid="663"/>
                                        </p:tgtEl>
                                        <p:attrNameLst>
                                          <p:attrName>style.visibility</p:attrName>
                                        </p:attrNameLst>
                                      </p:cBhvr>
                                      <p:to>
                                        <p:strVal val="visible"/>
                                      </p:to>
                                    </p:set>
                                  </p:childTnLst>
                                </p:cTn>
                              </p:par>
                              <p:par>
                                <p:cTn id="4834" presetID="1" presetClass="entr" presetSubtype="0" fill="hold" grpId="0" nodeType="withEffect">
                                  <p:stCondLst>
                                    <p:cond delay="0"/>
                                  </p:stCondLst>
                                  <p:childTnLst>
                                    <p:set>
                                      <p:cBhvr>
                                        <p:cTn id="4835" dur="1" fill="hold">
                                          <p:stCondLst>
                                            <p:cond delay="0"/>
                                          </p:stCondLst>
                                        </p:cTn>
                                        <p:tgtEl>
                                          <p:spTgt spid="621"/>
                                        </p:tgtEl>
                                        <p:attrNameLst>
                                          <p:attrName>style.visibility</p:attrName>
                                        </p:attrNameLst>
                                      </p:cBhvr>
                                      <p:to>
                                        <p:strVal val="visible"/>
                                      </p:to>
                                    </p:set>
                                  </p:childTnLst>
                                </p:cTn>
                              </p:par>
                              <p:par>
                                <p:cTn id="4836" presetID="10" presetClass="exit" presetSubtype="0" fill="hold" grpId="0" nodeType="withEffect">
                                  <p:stCondLst>
                                    <p:cond delay="0"/>
                                  </p:stCondLst>
                                  <p:childTnLst>
                                    <p:animEffect transition="out" filter="fade">
                                      <p:cBhvr>
                                        <p:cTn id="4837" dur="500"/>
                                        <p:tgtEl>
                                          <p:spTgt spid="629"/>
                                        </p:tgtEl>
                                      </p:cBhvr>
                                    </p:animEffect>
                                    <p:set>
                                      <p:cBhvr>
                                        <p:cTn id="4838"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7"/>
                  </p:tgtEl>
                </p:cond>
              </p:nextCondLst>
            </p:seq>
            <p:seq concurrent="1" nextAc="seek">
              <p:cTn id="4839" restart="whenNotActive" fill="hold" evtFilter="cancelBubble" nodeType="interactiveSeq">
                <p:stCondLst>
                  <p:cond evt="onClick" delay="0">
                    <p:tgtEl>
                      <p:spTgt spid="658"/>
                    </p:tgtEl>
                  </p:cond>
                </p:stCondLst>
                <p:endSync evt="end" delay="0">
                  <p:rtn val="all"/>
                </p:endSync>
                <p:childTnLst>
                  <p:par>
                    <p:cTn id="4840" fill="hold">
                      <p:stCondLst>
                        <p:cond delay="0"/>
                      </p:stCondLst>
                      <p:childTnLst>
                        <p:par>
                          <p:cTn id="4841" fill="hold">
                            <p:stCondLst>
                              <p:cond delay="0"/>
                            </p:stCondLst>
                            <p:childTnLst>
                              <p:par>
                                <p:cTn id="4842" presetID="1" presetClass="entr" presetSubtype="0" fill="hold" grpId="0" nodeType="clickEffect">
                                  <p:stCondLst>
                                    <p:cond delay="0"/>
                                  </p:stCondLst>
                                  <p:childTnLst>
                                    <p:set>
                                      <p:cBhvr>
                                        <p:cTn id="4843" dur="1" fill="hold">
                                          <p:stCondLst>
                                            <p:cond delay="0"/>
                                          </p:stCondLst>
                                        </p:cTn>
                                        <p:tgtEl>
                                          <p:spTgt spid="664"/>
                                        </p:tgtEl>
                                        <p:attrNameLst>
                                          <p:attrName>style.visibility</p:attrName>
                                        </p:attrNameLst>
                                      </p:cBhvr>
                                      <p:to>
                                        <p:strVal val="visible"/>
                                      </p:to>
                                    </p:set>
                                  </p:childTnLst>
                                </p:cTn>
                              </p:par>
                              <p:par>
                                <p:cTn id="4844" presetID="1" presetClass="entr" presetSubtype="0" fill="hold" grpId="0" nodeType="withEffect">
                                  <p:stCondLst>
                                    <p:cond delay="0"/>
                                  </p:stCondLst>
                                  <p:childTnLst>
                                    <p:set>
                                      <p:cBhvr>
                                        <p:cTn id="4845" dur="1" fill="hold">
                                          <p:stCondLst>
                                            <p:cond delay="0"/>
                                          </p:stCondLst>
                                        </p:cTn>
                                        <p:tgtEl>
                                          <p:spTgt spid="628"/>
                                        </p:tgtEl>
                                        <p:attrNameLst>
                                          <p:attrName>style.visibility</p:attrName>
                                        </p:attrNameLst>
                                      </p:cBhvr>
                                      <p:to>
                                        <p:strVal val="visible"/>
                                      </p:to>
                                    </p:set>
                                  </p:childTnLst>
                                </p:cTn>
                              </p:par>
                              <p:par>
                                <p:cTn id="4846" presetID="10" presetClass="exit" presetSubtype="0" fill="hold" grpId="1" nodeType="withEffect">
                                  <p:stCondLst>
                                    <p:cond delay="0"/>
                                  </p:stCondLst>
                                  <p:childTnLst>
                                    <p:animEffect transition="out" filter="fade">
                                      <p:cBhvr>
                                        <p:cTn id="4847" dur="500"/>
                                        <p:tgtEl>
                                          <p:spTgt spid="629"/>
                                        </p:tgtEl>
                                      </p:cBhvr>
                                    </p:animEffect>
                                    <p:set>
                                      <p:cBhvr>
                                        <p:cTn id="4848"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8"/>
                  </p:tgtEl>
                </p:cond>
              </p:nextCondLst>
            </p:seq>
            <p:seq concurrent="1" nextAc="seek">
              <p:cTn id="4849" restart="whenNotActive" fill="hold" evtFilter="cancelBubble" nodeType="interactiveSeq">
                <p:stCondLst>
                  <p:cond evt="onClick" delay="0">
                    <p:tgtEl>
                      <p:spTgt spid="659"/>
                    </p:tgtEl>
                  </p:cond>
                </p:stCondLst>
                <p:endSync evt="end" delay="0">
                  <p:rtn val="all"/>
                </p:endSync>
                <p:childTnLst>
                  <p:par>
                    <p:cTn id="4850" fill="hold">
                      <p:stCondLst>
                        <p:cond delay="0"/>
                      </p:stCondLst>
                      <p:childTnLst>
                        <p:par>
                          <p:cTn id="4851" fill="hold">
                            <p:stCondLst>
                              <p:cond delay="0"/>
                            </p:stCondLst>
                            <p:childTnLst>
                              <p:par>
                                <p:cTn id="4852" presetID="1" presetClass="entr" presetSubtype="0" fill="hold" grpId="1" nodeType="clickEffect">
                                  <p:stCondLst>
                                    <p:cond delay="0"/>
                                  </p:stCondLst>
                                  <p:childTnLst>
                                    <p:set>
                                      <p:cBhvr>
                                        <p:cTn id="4853" dur="1" fill="hold">
                                          <p:stCondLst>
                                            <p:cond delay="0"/>
                                          </p:stCondLst>
                                        </p:cTn>
                                        <p:tgtEl>
                                          <p:spTgt spid="665"/>
                                        </p:tgtEl>
                                        <p:attrNameLst>
                                          <p:attrName>style.visibility</p:attrName>
                                        </p:attrNameLst>
                                      </p:cBhvr>
                                      <p:to>
                                        <p:strVal val="visible"/>
                                      </p:to>
                                    </p:set>
                                  </p:childTnLst>
                                </p:cTn>
                              </p:par>
                              <p:par>
                                <p:cTn id="4854" presetID="1" presetClass="entr" presetSubtype="0" fill="hold" grpId="1" nodeType="withEffect">
                                  <p:stCondLst>
                                    <p:cond delay="0"/>
                                  </p:stCondLst>
                                  <p:childTnLst>
                                    <p:set>
                                      <p:cBhvr>
                                        <p:cTn id="4855" dur="1" fill="hold">
                                          <p:stCondLst>
                                            <p:cond delay="0"/>
                                          </p:stCondLst>
                                        </p:cTn>
                                        <p:tgtEl>
                                          <p:spTgt spid="621"/>
                                        </p:tgtEl>
                                        <p:attrNameLst>
                                          <p:attrName>style.visibility</p:attrName>
                                        </p:attrNameLst>
                                      </p:cBhvr>
                                      <p:to>
                                        <p:strVal val="visible"/>
                                      </p:to>
                                    </p:set>
                                  </p:childTnLst>
                                </p:cTn>
                              </p:par>
                              <p:par>
                                <p:cTn id="4856" presetID="10" presetClass="exit" presetSubtype="0" fill="hold" grpId="2" nodeType="withEffect">
                                  <p:stCondLst>
                                    <p:cond delay="0"/>
                                  </p:stCondLst>
                                  <p:childTnLst>
                                    <p:animEffect transition="out" filter="fade">
                                      <p:cBhvr>
                                        <p:cTn id="4857" dur="500"/>
                                        <p:tgtEl>
                                          <p:spTgt spid="629"/>
                                        </p:tgtEl>
                                      </p:cBhvr>
                                    </p:animEffect>
                                    <p:set>
                                      <p:cBhvr>
                                        <p:cTn id="4858"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59"/>
                  </p:tgtEl>
                </p:cond>
              </p:nextCondLst>
            </p:seq>
            <p:seq concurrent="1" nextAc="seek">
              <p:cTn id="4859" restart="whenNotActive" fill="hold" evtFilter="cancelBubble" nodeType="interactiveSeq">
                <p:stCondLst>
                  <p:cond evt="onClick" delay="0">
                    <p:tgtEl>
                      <p:spTgt spid="661"/>
                    </p:tgtEl>
                  </p:cond>
                </p:stCondLst>
                <p:endSync evt="end" delay="0">
                  <p:rtn val="all"/>
                </p:endSync>
                <p:childTnLst>
                  <p:par>
                    <p:cTn id="4860" fill="hold">
                      <p:stCondLst>
                        <p:cond delay="0"/>
                      </p:stCondLst>
                      <p:childTnLst>
                        <p:par>
                          <p:cTn id="4861" fill="hold">
                            <p:stCondLst>
                              <p:cond delay="0"/>
                            </p:stCondLst>
                            <p:childTnLst>
                              <p:par>
                                <p:cTn id="4862" presetID="1" presetClass="entr" presetSubtype="0" fill="hold" grpId="0" nodeType="clickEffect">
                                  <p:stCondLst>
                                    <p:cond delay="0"/>
                                  </p:stCondLst>
                                  <p:childTnLst>
                                    <p:set>
                                      <p:cBhvr>
                                        <p:cTn id="4863" dur="1" fill="hold">
                                          <p:stCondLst>
                                            <p:cond delay="0"/>
                                          </p:stCondLst>
                                        </p:cTn>
                                        <p:tgtEl>
                                          <p:spTgt spid="667"/>
                                        </p:tgtEl>
                                        <p:attrNameLst>
                                          <p:attrName>style.visibility</p:attrName>
                                        </p:attrNameLst>
                                      </p:cBhvr>
                                      <p:to>
                                        <p:strVal val="visible"/>
                                      </p:to>
                                    </p:set>
                                  </p:childTnLst>
                                </p:cTn>
                              </p:par>
                              <p:par>
                                <p:cTn id="4864" presetID="10" presetClass="exit" presetSubtype="0" fill="hold" grpId="3" nodeType="withEffect">
                                  <p:stCondLst>
                                    <p:cond delay="0"/>
                                  </p:stCondLst>
                                  <p:childTnLst>
                                    <p:animEffect transition="out" filter="fade">
                                      <p:cBhvr>
                                        <p:cTn id="4865" dur="500"/>
                                        <p:tgtEl>
                                          <p:spTgt spid="629"/>
                                        </p:tgtEl>
                                      </p:cBhvr>
                                    </p:animEffect>
                                    <p:set>
                                      <p:cBhvr>
                                        <p:cTn id="486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1"/>
                  </p:tgtEl>
                </p:cond>
              </p:nextCondLst>
            </p:seq>
            <p:seq concurrent="1" nextAc="seek">
              <p:cTn id="4867" restart="whenNotActive" fill="hold" evtFilter="cancelBubble" nodeType="interactiveSeq">
                <p:stCondLst>
                  <p:cond evt="onClick" delay="0">
                    <p:tgtEl>
                      <p:spTgt spid="662"/>
                    </p:tgtEl>
                  </p:cond>
                </p:stCondLst>
                <p:endSync evt="end" delay="0">
                  <p:rtn val="all"/>
                </p:endSync>
                <p:childTnLst>
                  <p:par>
                    <p:cTn id="4868" fill="hold">
                      <p:stCondLst>
                        <p:cond delay="0"/>
                      </p:stCondLst>
                      <p:childTnLst>
                        <p:par>
                          <p:cTn id="4869" fill="hold">
                            <p:stCondLst>
                              <p:cond delay="0"/>
                            </p:stCondLst>
                            <p:childTnLst>
                              <p:par>
                                <p:cTn id="4870" presetID="1" presetClass="entr" presetSubtype="0" fill="hold" grpId="0" nodeType="clickEffect">
                                  <p:stCondLst>
                                    <p:cond delay="0"/>
                                  </p:stCondLst>
                                  <p:childTnLst>
                                    <p:set>
                                      <p:cBhvr>
                                        <p:cTn id="4871" dur="1" fill="hold">
                                          <p:stCondLst>
                                            <p:cond delay="0"/>
                                          </p:stCondLst>
                                        </p:cTn>
                                        <p:tgtEl>
                                          <p:spTgt spid="668"/>
                                        </p:tgtEl>
                                        <p:attrNameLst>
                                          <p:attrName>style.visibility</p:attrName>
                                        </p:attrNameLst>
                                      </p:cBhvr>
                                      <p:to>
                                        <p:strVal val="visible"/>
                                      </p:to>
                                    </p:set>
                                  </p:childTnLst>
                                </p:cTn>
                              </p:par>
                              <p:par>
                                <p:cTn id="4872" presetID="1" presetClass="entr" presetSubtype="0" fill="hold" grpId="4" nodeType="withEffect">
                                  <p:stCondLst>
                                    <p:cond delay="0"/>
                                  </p:stCondLst>
                                  <p:childTnLst>
                                    <p:set>
                                      <p:cBhvr>
                                        <p:cTn id="4873" dur="1" fill="hold">
                                          <p:stCondLst>
                                            <p:cond delay="0"/>
                                          </p:stCondLst>
                                        </p:cTn>
                                        <p:tgtEl>
                                          <p:spTgt spid="621"/>
                                        </p:tgtEl>
                                        <p:attrNameLst>
                                          <p:attrName>style.visibility</p:attrName>
                                        </p:attrNameLst>
                                      </p:cBhvr>
                                      <p:to>
                                        <p:strVal val="visible"/>
                                      </p:to>
                                    </p:set>
                                  </p:childTnLst>
                                </p:cTn>
                              </p:par>
                              <p:par>
                                <p:cTn id="4874" presetID="10" presetClass="exit" presetSubtype="0" fill="hold" grpId="4" nodeType="withEffect">
                                  <p:stCondLst>
                                    <p:cond delay="0"/>
                                  </p:stCondLst>
                                  <p:childTnLst>
                                    <p:animEffect transition="out" filter="fade">
                                      <p:cBhvr>
                                        <p:cTn id="4875" dur="500"/>
                                        <p:tgtEl>
                                          <p:spTgt spid="629"/>
                                        </p:tgtEl>
                                      </p:cBhvr>
                                    </p:animEffect>
                                    <p:set>
                                      <p:cBhvr>
                                        <p:cTn id="4876"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2"/>
                  </p:tgtEl>
                </p:cond>
              </p:nextCondLst>
            </p:seq>
            <p:seq concurrent="1" nextAc="seek">
              <p:cTn id="4877" restart="whenNotActive" fill="hold" evtFilter="cancelBubble" nodeType="interactiveSeq">
                <p:stCondLst>
                  <p:cond evt="onClick" delay="0">
                    <p:tgtEl>
                      <p:spTgt spid="660"/>
                    </p:tgtEl>
                  </p:cond>
                </p:stCondLst>
                <p:endSync evt="end" delay="0">
                  <p:rtn val="all"/>
                </p:endSync>
                <p:childTnLst>
                  <p:par>
                    <p:cTn id="4878" fill="hold">
                      <p:stCondLst>
                        <p:cond delay="0"/>
                      </p:stCondLst>
                      <p:childTnLst>
                        <p:par>
                          <p:cTn id="4879" fill="hold">
                            <p:stCondLst>
                              <p:cond delay="0"/>
                            </p:stCondLst>
                            <p:childTnLst>
                              <p:par>
                                <p:cTn id="4880" presetID="1" presetClass="entr" presetSubtype="0" fill="hold" grpId="0" nodeType="clickEffect">
                                  <p:stCondLst>
                                    <p:cond delay="0"/>
                                  </p:stCondLst>
                                  <p:childTnLst>
                                    <p:set>
                                      <p:cBhvr>
                                        <p:cTn id="4881" dur="1" fill="hold">
                                          <p:stCondLst>
                                            <p:cond delay="0"/>
                                          </p:stCondLst>
                                        </p:cTn>
                                        <p:tgtEl>
                                          <p:spTgt spid="666"/>
                                        </p:tgtEl>
                                        <p:attrNameLst>
                                          <p:attrName>style.visibility</p:attrName>
                                        </p:attrNameLst>
                                      </p:cBhvr>
                                      <p:to>
                                        <p:strVal val="visible"/>
                                      </p:to>
                                    </p:set>
                                  </p:childTnLst>
                                </p:cTn>
                              </p:par>
                              <p:par>
                                <p:cTn id="4882" presetID="10" presetClass="exit" presetSubtype="0" fill="hold" grpId="5" nodeType="withEffect">
                                  <p:stCondLst>
                                    <p:cond delay="0"/>
                                  </p:stCondLst>
                                  <p:childTnLst>
                                    <p:animEffect transition="out" filter="fade">
                                      <p:cBhvr>
                                        <p:cTn id="4883" dur="500"/>
                                        <p:tgtEl>
                                          <p:spTgt spid="629"/>
                                        </p:tgtEl>
                                      </p:cBhvr>
                                    </p:animEffect>
                                    <p:set>
                                      <p:cBhvr>
                                        <p:cTn id="4884" dur="1" fill="hold">
                                          <p:stCondLst>
                                            <p:cond delay="499"/>
                                          </p:stCondLst>
                                        </p:cTn>
                                        <p:tgtEl>
                                          <p:spTgt spid="629"/>
                                        </p:tgtEl>
                                        <p:attrNameLst>
                                          <p:attrName>style.visibility</p:attrName>
                                        </p:attrNameLst>
                                      </p:cBhvr>
                                      <p:to>
                                        <p:strVal val="hidden"/>
                                      </p:to>
                                    </p:set>
                                  </p:childTnLst>
                                </p:cTn>
                              </p:par>
                            </p:childTnLst>
                          </p:cTn>
                        </p:par>
                      </p:childTnLst>
                    </p:cTn>
                  </p:par>
                </p:childTnLst>
              </p:cTn>
              <p:nextCondLst>
                <p:cond evt="onClick" delay="0">
                  <p:tgtEl>
                    <p:spTgt spid="660"/>
                  </p:tgtEl>
                </p:cond>
              </p:nextCondLst>
            </p:seq>
            <p:seq concurrent="1" nextAc="seek">
              <p:cTn id="4885" restart="whenNotActive" fill="hold" evtFilter="cancelBubble" nodeType="interactiveSeq">
                <p:stCondLst>
                  <p:cond evt="onClick" delay="0">
                    <p:tgtEl>
                      <p:spTgt spid="668"/>
                    </p:tgtEl>
                  </p:cond>
                </p:stCondLst>
                <p:endSync evt="end" delay="0">
                  <p:rtn val="all"/>
                </p:endSync>
                <p:childTnLst>
                  <p:par>
                    <p:cTn id="4886" fill="hold">
                      <p:stCondLst>
                        <p:cond delay="0"/>
                      </p:stCondLst>
                      <p:childTnLst>
                        <p:par>
                          <p:cTn id="4887" fill="hold">
                            <p:stCondLst>
                              <p:cond delay="0"/>
                            </p:stCondLst>
                            <p:childTnLst>
                              <p:par>
                                <p:cTn id="4888" presetID="1" presetClass="exit" presetSubtype="0" fill="hold" grpId="1" nodeType="clickEffect">
                                  <p:stCondLst>
                                    <p:cond delay="0"/>
                                  </p:stCondLst>
                                  <p:childTnLst>
                                    <p:set>
                                      <p:cBhvr>
                                        <p:cTn id="4889" dur="1" fill="hold">
                                          <p:stCondLst>
                                            <p:cond delay="0"/>
                                          </p:stCondLst>
                                        </p:cTn>
                                        <p:tgtEl>
                                          <p:spTgt spid="668"/>
                                        </p:tgtEl>
                                        <p:attrNameLst>
                                          <p:attrName>style.visibility</p:attrName>
                                        </p:attrNameLst>
                                      </p:cBhvr>
                                      <p:to>
                                        <p:strVal val="hidden"/>
                                      </p:to>
                                    </p:set>
                                  </p:childTnLst>
                                </p:cTn>
                              </p:par>
                              <p:par>
                                <p:cTn id="4890" presetID="1" presetClass="exit" presetSubtype="0" fill="hold" grpId="2" nodeType="withEffect">
                                  <p:stCondLst>
                                    <p:cond delay="0"/>
                                  </p:stCondLst>
                                  <p:childTnLst>
                                    <p:set>
                                      <p:cBhvr>
                                        <p:cTn id="4891" dur="1" fill="hold">
                                          <p:stCondLst>
                                            <p:cond delay="0"/>
                                          </p:stCondLst>
                                        </p:cTn>
                                        <p:tgtEl>
                                          <p:spTgt spid="621"/>
                                        </p:tgtEl>
                                        <p:attrNameLst>
                                          <p:attrName>style.visibility</p:attrName>
                                        </p:attrNameLst>
                                      </p:cBhvr>
                                      <p:to>
                                        <p:strVal val="hidden"/>
                                      </p:to>
                                    </p:set>
                                  </p:childTnLst>
                                </p:cTn>
                              </p:par>
                              <p:par>
                                <p:cTn id="4892" presetID="10" presetClass="entr" presetSubtype="0" fill="hold" grpId="6" nodeType="withEffect">
                                  <p:stCondLst>
                                    <p:cond delay="0"/>
                                  </p:stCondLst>
                                  <p:childTnLst>
                                    <p:set>
                                      <p:cBhvr>
                                        <p:cTn id="4893" dur="1" fill="hold">
                                          <p:stCondLst>
                                            <p:cond delay="0"/>
                                          </p:stCondLst>
                                        </p:cTn>
                                        <p:tgtEl>
                                          <p:spTgt spid="629"/>
                                        </p:tgtEl>
                                        <p:attrNameLst>
                                          <p:attrName>style.visibility</p:attrName>
                                        </p:attrNameLst>
                                      </p:cBhvr>
                                      <p:to>
                                        <p:strVal val="visible"/>
                                      </p:to>
                                    </p:set>
                                    <p:animEffect transition="in" filter="fade">
                                      <p:cBhvr>
                                        <p:cTn id="4894" dur="500"/>
                                        <p:tgtEl>
                                          <p:spTgt spid="629"/>
                                        </p:tgtEl>
                                      </p:cBhvr>
                                    </p:animEffect>
                                  </p:childTnLst>
                                </p:cTn>
                              </p:par>
                            </p:childTnLst>
                          </p:cTn>
                        </p:par>
                      </p:childTnLst>
                    </p:cTn>
                  </p:par>
                </p:childTnLst>
              </p:cTn>
              <p:nextCondLst>
                <p:cond evt="onClick" delay="0">
                  <p:tgtEl>
                    <p:spTgt spid="668"/>
                  </p:tgtEl>
                </p:cond>
              </p:nextCondLst>
            </p:seq>
            <p:seq concurrent="1" nextAc="seek">
              <p:cTn id="4895" restart="whenNotActive" fill="hold" evtFilter="cancelBubble" nodeType="interactiveSeq">
                <p:stCondLst>
                  <p:cond evt="onClick" delay="0">
                    <p:tgtEl>
                      <p:spTgt spid="663"/>
                    </p:tgtEl>
                  </p:cond>
                </p:stCondLst>
                <p:endSync evt="end" delay="0">
                  <p:rtn val="all"/>
                </p:endSync>
                <p:childTnLst>
                  <p:par>
                    <p:cTn id="4896" fill="hold">
                      <p:stCondLst>
                        <p:cond delay="0"/>
                      </p:stCondLst>
                      <p:childTnLst>
                        <p:par>
                          <p:cTn id="4897" fill="hold">
                            <p:stCondLst>
                              <p:cond delay="0"/>
                            </p:stCondLst>
                            <p:childTnLst>
                              <p:par>
                                <p:cTn id="4898" presetID="1" presetClass="exit" presetSubtype="0" fill="hold" grpId="1" nodeType="clickEffect">
                                  <p:stCondLst>
                                    <p:cond delay="0"/>
                                  </p:stCondLst>
                                  <p:childTnLst>
                                    <p:set>
                                      <p:cBhvr>
                                        <p:cTn id="4899" dur="1" fill="hold">
                                          <p:stCondLst>
                                            <p:cond delay="0"/>
                                          </p:stCondLst>
                                        </p:cTn>
                                        <p:tgtEl>
                                          <p:spTgt spid="663"/>
                                        </p:tgtEl>
                                        <p:attrNameLst>
                                          <p:attrName>style.visibility</p:attrName>
                                        </p:attrNameLst>
                                      </p:cBhvr>
                                      <p:to>
                                        <p:strVal val="hidden"/>
                                      </p:to>
                                    </p:set>
                                  </p:childTnLst>
                                </p:cTn>
                              </p:par>
                              <p:par>
                                <p:cTn id="4900" presetID="1" presetClass="exit" presetSubtype="0" fill="hold" grpId="3" nodeType="withEffect">
                                  <p:stCondLst>
                                    <p:cond delay="0"/>
                                  </p:stCondLst>
                                  <p:childTnLst>
                                    <p:set>
                                      <p:cBhvr>
                                        <p:cTn id="4901" dur="1" fill="hold">
                                          <p:stCondLst>
                                            <p:cond delay="0"/>
                                          </p:stCondLst>
                                        </p:cTn>
                                        <p:tgtEl>
                                          <p:spTgt spid="621"/>
                                        </p:tgtEl>
                                        <p:attrNameLst>
                                          <p:attrName>style.visibility</p:attrName>
                                        </p:attrNameLst>
                                      </p:cBhvr>
                                      <p:to>
                                        <p:strVal val="hidden"/>
                                      </p:to>
                                    </p:set>
                                  </p:childTnLst>
                                </p:cTn>
                              </p:par>
                              <p:par>
                                <p:cTn id="4902" presetID="10" presetClass="entr" presetSubtype="0" fill="hold" grpId="7" nodeType="withEffect">
                                  <p:stCondLst>
                                    <p:cond delay="0"/>
                                  </p:stCondLst>
                                  <p:childTnLst>
                                    <p:set>
                                      <p:cBhvr>
                                        <p:cTn id="4903" dur="1" fill="hold">
                                          <p:stCondLst>
                                            <p:cond delay="0"/>
                                          </p:stCondLst>
                                        </p:cTn>
                                        <p:tgtEl>
                                          <p:spTgt spid="629"/>
                                        </p:tgtEl>
                                        <p:attrNameLst>
                                          <p:attrName>style.visibility</p:attrName>
                                        </p:attrNameLst>
                                      </p:cBhvr>
                                      <p:to>
                                        <p:strVal val="visible"/>
                                      </p:to>
                                    </p:set>
                                    <p:animEffect transition="in" filter="fade">
                                      <p:cBhvr>
                                        <p:cTn id="4904" dur="500"/>
                                        <p:tgtEl>
                                          <p:spTgt spid="629"/>
                                        </p:tgtEl>
                                      </p:cBhvr>
                                    </p:animEffect>
                                  </p:childTnLst>
                                </p:cTn>
                              </p:par>
                            </p:childTnLst>
                          </p:cTn>
                        </p:par>
                      </p:childTnLst>
                    </p:cTn>
                  </p:par>
                </p:childTnLst>
              </p:cTn>
              <p:nextCondLst>
                <p:cond evt="onClick" delay="0">
                  <p:tgtEl>
                    <p:spTgt spid="663"/>
                  </p:tgtEl>
                </p:cond>
              </p:nextCondLst>
            </p:seq>
            <p:seq concurrent="1" nextAc="seek">
              <p:cTn id="4905" restart="whenNotActive" fill="hold" evtFilter="cancelBubble" nodeType="interactiveSeq">
                <p:stCondLst>
                  <p:cond evt="onClick" delay="0">
                    <p:tgtEl>
                      <p:spTgt spid="664"/>
                    </p:tgtEl>
                  </p:cond>
                </p:stCondLst>
                <p:endSync evt="end" delay="0">
                  <p:rtn val="all"/>
                </p:endSync>
                <p:childTnLst>
                  <p:par>
                    <p:cTn id="4906" fill="hold">
                      <p:stCondLst>
                        <p:cond delay="0"/>
                      </p:stCondLst>
                      <p:childTnLst>
                        <p:par>
                          <p:cTn id="4907" fill="hold">
                            <p:stCondLst>
                              <p:cond delay="0"/>
                            </p:stCondLst>
                            <p:childTnLst>
                              <p:par>
                                <p:cTn id="4908" presetID="1" presetClass="exit" presetSubtype="0" fill="hold" grpId="1" nodeType="clickEffect">
                                  <p:stCondLst>
                                    <p:cond delay="0"/>
                                  </p:stCondLst>
                                  <p:childTnLst>
                                    <p:set>
                                      <p:cBhvr>
                                        <p:cTn id="4909" dur="1" fill="hold">
                                          <p:stCondLst>
                                            <p:cond delay="0"/>
                                          </p:stCondLst>
                                        </p:cTn>
                                        <p:tgtEl>
                                          <p:spTgt spid="664"/>
                                        </p:tgtEl>
                                        <p:attrNameLst>
                                          <p:attrName>style.visibility</p:attrName>
                                        </p:attrNameLst>
                                      </p:cBhvr>
                                      <p:to>
                                        <p:strVal val="hidden"/>
                                      </p:to>
                                    </p:set>
                                  </p:childTnLst>
                                </p:cTn>
                              </p:par>
                              <p:par>
                                <p:cTn id="4910" presetID="1" presetClass="exit" presetSubtype="0" fill="hold" grpId="1" nodeType="withEffect">
                                  <p:stCondLst>
                                    <p:cond delay="0"/>
                                  </p:stCondLst>
                                  <p:childTnLst>
                                    <p:set>
                                      <p:cBhvr>
                                        <p:cTn id="4911" dur="1" fill="hold">
                                          <p:stCondLst>
                                            <p:cond delay="0"/>
                                          </p:stCondLst>
                                        </p:cTn>
                                        <p:tgtEl>
                                          <p:spTgt spid="628"/>
                                        </p:tgtEl>
                                        <p:attrNameLst>
                                          <p:attrName>style.visibility</p:attrName>
                                        </p:attrNameLst>
                                      </p:cBhvr>
                                      <p:to>
                                        <p:strVal val="hidden"/>
                                      </p:to>
                                    </p:set>
                                  </p:childTnLst>
                                </p:cTn>
                              </p:par>
                              <p:par>
                                <p:cTn id="4912" presetID="10" presetClass="entr" presetSubtype="0" fill="hold" grpId="8" nodeType="withEffect">
                                  <p:stCondLst>
                                    <p:cond delay="0"/>
                                  </p:stCondLst>
                                  <p:childTnLst>
                                    <p:set>
                                      <p:cBhvr>
                                        <p:cTn id="4913" dur="1" fill="hold">
                                          <p:stCondLst>
                                            <p:cond delay="0"/>
                                          </p:stCondLst>
                                        </p:cTn>
                                        <p:tgtEl>
                                          <p:spTgt spid="629"/>
                                        </p:tgtEl>
                                        <p:attrNameLst>
                                          <p:attrName>style.visibility</p:attrName>
                                        </p:attrNameLst>
                                      </p:cBhvr>
                                      <p:to>
                                        <p:strVal val="visible"/>
                                      </p:to>
                                    </p:set>
                                    <p:animEffect transition="in" filter="fade">
                                      <p:cBhvr>
                                        <p:cTn id="4914" dur="500"/>
                                        <p:tgtEl>
                                          <p:spTgt spid="629"/>
                                        </p:tgtEl>
                                      </p:cBhvr>
                                    </p:animEffect>
                                  </p:childTnLst>
                                </p:cTn>
                              </p:par>
                            </p:childTnLst>
                          </p:cTn>
                        </p:par>
                      </p:childTnLst>
                    </p:cTn>
                  </p:par>
                </p:childTnLst>
              </p:cTn>
              <p:nextCondLst>
                <p:cond evt="onClick" delay="0">
                  <p:tgtEl>
                    <p:spTgt spid="664"/>
                  </p:tgtEl>
                </p:cond>
              </p:nextCondLst>
            </p:seq>
            <p:seq concurrent="1" nextAc="seek">
              <p:cTn id="4915" restart="whenNotActive" fill="hold" evtFilter="cancelBubble" nodeType="interactiveSeq">
                <p:stCondLst>
                  <p:cond evt="onClick" delay="0">
                    <p:tgtEl>
                      <p:spTgt spid="665"/>
                    </p:tgtEl>
                  </p:cond>
                </p:stCondLst>
                <p:endSync evt="end" delay="0">
                  <p:rtn val="all"/>
                </p:endSync>
                <p:childTnLst>
                  <p:par>
                    <p:cTn id="4916" fill="hold">
                      <p:stCondLst>
                        <p:cond delay="0"/>
                      </p:stCondLst>
                      <p:childTnLst>
                        <p:par>
                          <p:cTn id="4917" fill="hold">
                            <p:stCondLst>
                              <p:cond delay="0"/>
                            </p:stCondLst>
                            <p:childTnLst>
                              <p:par>
                                <p:cTn id="4918" presetID="1" presetClass="exit" presetSubtype="0" fill="hold" grpId="0" nodeType="clickEffect">
                                  <p:stCondLst>
                                    <p:cond delay="0"/>
                                  </p:stCondLst>
                                  <p:childTnLst>
                                    <p:set>
                                      <p:cBhvr>
                                        <p:cTn id="4919" dur="1" fill="hold">
                                          <p:stCondLst>
                                            <p:cond delay="0"/>
                                          </p:stCondLst>
                                        </p:cTn>
                                        <p:tgtEl>
                                          <p:spTgt spid="665"/>
                                        </p:tgtEl>
                                        <p:attrNameLst>
                                          <p:attrName>style.visibility</p:attrName>
                                        </p:attrNameLst>
                                      </p:cBhvr>
                                      <p:to>
                                        <p:strVal val="hidden"/>
                                      </p:to>
                                    </p:set>
                                  </p:childTnLst>
                                </p:cTn>
                              </p:par>
                              <p:par>
                                <p:cTn id="4920" presetID="1" presetClass="exit" presetSubtype="0" fill="hold" grpId="5" nodeType="withEffect">
                                  <p:stCondLst>
                                    <p:cond delay="0"/>
                                  </p:stCondLst>
                                  <p:childTnLst>
                                    <p:set>
                                      <p:cBhvr>
                                        <p:cTn id="4921" dur="1" fill="hold">
                                          <p:stCondLst>
                                            <p:cond delay="0"/>
                                          </p:stCondLst>
                                        </p:cTn>
                                        <p:tgtEl>
                                          <p:spTgt spid="621"/>
                                        </p:tgtEl>
                                        <p:attrNameLst>
                                          <p:attrName>style.visibility</p:attrName>
                                        </p:attrNameLst>
                                      </p:cBhvr>
                                      <p:to>
                                        <p:strVal val="hidden"/>
                                      </p:to>
                                    </p:set>
                                  </p:childTnLst>
                                </p:cTn>
                              </p:par>
                              <p:par>
                                <p:cTn id="4922" presetID="10" presetClass="entr" presetSubtype="0" fill="hold" grpId="9" nodeType="withEffect">
                                  <p:stCondLst>
                                    <p:cond delay="0"/>
                                  </p:stCondLst>
                                  <p:childTnLst>
                                    <p:set>
                                      <p:cBhvr>
                                        <p:cTn id="4923" dur="1" fill="hold">
                                          <p:stCondLst>
                                            <p:cond delay="0"/>
                                          </p:stCondLst>
                                        </p:cTn>
                                        <p:tgtEl>
                                          <p:spTgt spid="629"/>
                                        </p:tgtEl>
                                        <p:attrNameLst>
                                          <p:attrName>style.visibility</p:attrName>
                                        </p:attrNameLst>
                                      </p:cBhvr>
                                      <p:to>
                                        <p:strVal val="visible"/>
                                      </p:to>
                                    </p:set>
                                    <p:animEffect transition="in" filter="fade">
                                      <p:cBhvr>
                                        <p:cTn id="4924" dur="500"/>
                                        <p:tgtEl>
                                          <p:spTgt spid="629"/>
                                        </p:tgtEl>
                                      </p:cBhvr>
                                    </p:animEffect>
                                  </p:childTnLst>
                                </p:cTn>
                              </p:par>
                            </p:childTnLst>
                          </p:cTn>
                        </p:par>
                      </p:childTnLst>
                    </p:cTn>
                  </p:par>
                </p:childTnLst>
              </p:cTn>
              <p:nextCondLst>
                <p:cond evt="onClick" delay="0">
                  <p:tgtEl>
                    <p:spTgt spid="665"/>
                  </p:tgtEl>
                </p:cond>
              </p:nextCondLst>
            </p:seq>
            <p:seq concurrent="1" nextAc="seek">
              <p:cTn id="4925" restart="whenNotActive" fill="hold" evtFilter="cancelBubble" nodeType="interactiveSeq">
                <p:stCondLst>
                  <p:cond evt="onClick" delay="0">
                    <p:tgtEl>
                      <p:spTgt spid="666"/>
                    </p:tgtEl>
                  </p:cond>
                </p:stCondLst>
                <p:endSync evt="end" delay="0">
                  <p:rtn val="all"/>
                </p:endSync>
                <p:childTnLst>
                  <p:par>
                    <p:cTn id="4926" fill="hold">
                      <p:stCondLst>
                        <p:cond delay="0"/>
                      </p:stCondLst>
                      <p:childTnLst>
                        <p:par>
                          <p:cTn id="4927" fill="hold">
                            <p:stCondLst>
                              <p:cond delay="0"/>
                            </p:stCondLst>
                            <p:childTnLst>
                              <p:par>
                                <p:cTn id="4928" presetID="1" presetClass="exit" presetSubtype="0" fill="hold" grpId="1" nodeType="clickEffect">
                                  <p:stCondLst>
                                    <p:cond delay="0"/>
                                  </p:stCondLst>
                                  <p:childTnLst>
                                    <p:set>
                                      <p:cBhvr>
                                        <p:cTn id="4929" dur="1" fill="hold">
                                          <p:stCondLst>
                                            <p:cond delay="0"/>
                                          </p:stCondLst>
                                        </p:cTn>
                                        <p:tgtEl>
                                          <p:spTgt spid="666"/>
                                        </p:tgtEl>
                                        <p:attrNameLst>
                                          <p:attrName>style.visibility</p:attrName>
                                        </p:attrNameLst>
                                      </p:cBhvr>
                                      <p:to>
                                        <p:strVal val="hidden"/>
                                      </p:to>
                                    </p:set>
                                  </p:childTnLst>
                                </p:cTn>
                              </p:par>
                              <p:par>
                                <p:cTn id="4930" presetID="10" presetClass="entr" presetSubtype="0" fill="hold" grpId="10" nodeType="withEffect">
                                  <p:stCondLst>
                                    <p:cond delay="0"/>
                                  </p:stCondLst>
                                  <p:childTnLst>
                                    <p:set>
                                      <p:cBhvr>
                                        <p:cTn id="4931" dur="1" fill="hold">
                                          <p:stCondLst>
                                            <p:cond delay="0"/>
                                          </p:stCondLst>
                                        </p:cTn>
                                        <p:tgtEl>
                                          <p:spTgt spid="629"/>
                                        </p:tgtEl>
                                        <p:attrNameLst>
                                          <p:attrName>style.visibility</p:attrName>
                                        </p:attrNameLst>
                                      </p:cBhvr>
                                      <p:to>
                                        <p:strVal val="visible"/>
                                      </p:to>
                                    </p:set>
                                    <p:animEffect transition="in" filter="fade">
                                      <p:cBhvr>
                                        <p:cTn id="4932" dur="500"/>
                                        <p:tgtEl>
                                          <p:spTgt spid="629"/>
                                        </p:tgtEl>
                                      </p:cBhvr>
                                    </p:animEffect>
                                  </p:childTnLst>
                                </p:cTn>
                              </p:par>
                            </p:childTnLst>
                          </p:cTn>
                        </p:par>
                      </p:childTnLst>
                    </p:cTn>
                  </p:par>
                </p:childTnLst>
              </p:cTn>
              <p:nextCondLst>
                <p:cond evt="onClick" delay="0">
                  <p:tgtEl>
                    <p:spTgt spid="666"/>
                  </p:tgtEl>
                </p:cond>
              </p:nextCondLst>
            </p:seq>
            <p:seq concurrent="1" nextAc="seek">
              <p:cTn id="4933" restart="whenNotActive" fill="hold" evtFilter="cancelBubble" nodeType="interactiveSeq">
                <p:stCondLst>
                  <p:cond evt="onClick" delay="0">
                    <p:tgtEl>
                      <p:spTgt spid="667"/>
                    </p:tgtEl>
                  </p:cond>
                </p:stCondLst>
                <p:endSync evt="end" delay="0">
                  <p:rtn val="all"/>
                </p:endSync>
                <p:childTnLst>
                  <p:par>
                    <p:cTn id="4934" fill="hold">
                      <p:stCondLst>
                        <p:cond delay="0"/>
                      </p:stCondLst>
                      <p:childTnLst>
                        <p:par>
                          <p:cTn id="4935" fill="hold">
                            <p:stCondLst>
                              <p:cond delay="0"/>
                            </p:stCondLst>
                            <p:childTnLst>
                              <p:par>
                                <p:cTn id="4936" presetID="1" presetClass="exit" presetSubtype="0" fill="hold" grpId="1" nodeType="clickEffect">
                                  <p:stCondLst>
                                    <p:cond delay="0"/>
                                  </p:stCondLst>
                                  <p:childTnLst>
                                    <p:set>
                                      <p:cBhvr>
                                        <p:cTn id="4937" dur="1" fill="hold">
                                          <p:stCondLst>
                                            <p:cond delay="0"/>
                                          </p:stCondLst>
                                        </p:cTn>
                                        <p:tgtEl>
                                          <p:spTgt spid="667"/>
                                        </p:tgtEl>
                                        <p:attrNameLst>
                                          <p:attrName>style.visibility</p:attrName>
                                        </p:attrNameLst>
                                      </p:cBhvr>
                                      <p:to>
                                        <p:strVal val="hidden"/>
                                      </p:to>
                                    </p:set>
                                  </p:childTnLst>
                                </p:cTn>
                              </p:par>
                              <p:par>
                                <p:cTn id="4938" presetID="10" presetClass="entr" presetSubtype="0" fill="hold" grpId="11" nodeType="withEffect">
                                  <p:stCondLst>
                                    <p:cond delay="0"/>
                                  </p:stCondLst>
                                  <p:childTnLst>
                                    <p:set>
                                      <p:cBhvr>
                                        <p:cTn id="4939" dur="1" fill="hold">
                                          <p:stCondLst>
                                            <p:cond delay="0"/>
                                          </p:stCondLst>
                                        </p:cTn>
                                        <p:tgtEl>
                                          <p:spTgt spid="629"/>
                                        </p:tgtEl>
                                        <p:attrNameLst>
                                          <p:attrName>style.visibility</p:attrName>
                                        </p:attrNameLst>
                                      </p:cBhvr>
                                      <p:to>
                                        <p:strVal val="visible"/>
                                      </p:to>
                                    </p:set>
                                    <p:animEffect transition="in" filter="fade">
                                      <p:cBhvr>
                                        <p:cTn id="4940" dur="500"/>
                                        <p:tgtEl>
                                          <p:spTgt spid="629"/>
                                        </p:tgtEl>
                                      </p:cBhvr>
                                    </p:animEffect>
                                  </p:childTnLst>
                                </p:cTn>
                              </p:par>
                            </p:childTnLst>
                          </p:cTn>
                        </p:par>
                      </p:childTnLst>
                    </p:cTn>
                  </p:par>
                </p:childTnLst>
              </p:cTn>
              <p:nextCondLst>
                <p:cond evt="onClick" delay="0">
                  <p:tgtEl>
                    <p:spTgt spid="667"/>
                  </p:tgtEl>
                </p:cond>
              </p:nextCondLst>
            </p:seq>
            <p:seq concurrent="1" nextAc="seek">
              <p:cTn id="4941" restart="whenNotActive" fill="hold" evtFilter="cancelBubble" nodeType="interactiveSeq">
                <p:stCondLst>
                  <p:cond evt="onClick" delay="0">
                    <p:tgtEl>
                      <p:spTgt spid="669"/>
                    </p:tgtEl>
                  </p:cond>
                </p:stCondLst>
                <p:endSync evt="end" delay="0">
                  <p:rtn val="all"/>
                </p:endSync>
                <p:childTnLst>
                  <p:par>
                    <p:cTn id="4942" fill="hold">
                      <p:stCondLst>
                        <p:cond delay="0"/>
                      </p:stCondLst>
                      <p:childTnLst>
                        <p:par>
                          <p:cTn id="4943" fill="hold">
                            <p:stCondLst>
                              <p:cond delay="0"/>
                            </p:stCondLst>
                            <p:childTnLst>
                              <p:par>
                                <p:cTn id="4944" presetID="1" presetClass="entr" presetSubtype="0" fill="hold" grpId="0" nodeType="clickEffect">
                                  <p:stCondLst>
                                    <p:cond delay="0"/>
                                  </p:stCondLst>
                                  <p:childTnLst>
                                    <p:set>
                                      <p:cBhvr>
                                        <p:cTn id="4945" dur="1" fill="hold">
                                          <p:stCondLst>
                                            <p:cond delay="0"/>
                                          </p:stCondLst>
                                        </p:cTn>
                                        <p:tgtEl>
                                          <p:spTgt spid="675"/>
                                        </p:tgtEl>
                                        <p:attrNameLst>
                                          <p:attrName>style.visibility</p:attrName>
                                        </p:attrNameLst>
                                      </p:cBhvr>
                                      <p:to>
                                        <p:strVal val="visible"/>
                                      </p:to>
                                    </p:set>
                                  </p:childTnLst>
                                </p:cTn>
                              </p:par>
                              <p:par>
                                <p:cTn id="4946" presetID="1" presetClass="entr" presetSubtype="0" fill="hold" grpId="0" nodeType="withEffect">
                                  <p:stCondLst>
                                    <p:cond delay="0"/>
                                  </p:stCondLst>
                                  <p:childTnLst>
                                    <p:set>
                                      <p:cBhvr>
                                        <p:cTn id="4947" dur="1" fill="hold">
                                          <p:stCondLst>
                                            <p:cond delay="0"/>
                                          </p:stCondLst>
                                        </p:cTn>
                                        <p:tgtEl>
                                          <p:spTgt spid="686"/>
                                        </p:tgtEl>
                                        <p:attrNameLst>
                                          <p:attrName>style.visibility</p:attrName>
                                        </p:attrNameLst>
                                      </p:cBhvr>
                                      <p:to>
                                        <p:strVal val="visible"/>
                                      </p:to>
                                    </p:set>
                                  </p:childTnLst>
                                </p:cTn>
                              </p:par>
                              <p:par>
                                <p:cTn id="4948" presetID="10" presetClass="exit" presetSubtype="0" fill="hold" grpId="5" nodeType="withEffect">
                                  <p:stCondLst>
                                    <p:cond delay="0"/>
                                  </p:stCondLst>
                                  <p:childTnLst>
                                    <p:animEffect transition="out" filter="fade">
                                      <p:cBhvr>
                                        <p:cTn id="4949" dur="500"/>
                                        <p:tgtEl>
                                          <p:spTgt spid="691"/>
                                        </p:tgtEl>
                                      </p:cBhvr>
                                    </p:animEffect>
                                    <p:set>
                                      <p:cBhvr>
                                        <p:cTn id="4950"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69"/>
                  </p:tgtEl>
                </p:cond>
              </p:nextCondLst>
            </p:seq>
            <p:seq concurrent="1" nextAc="seek">
              <p:cTn id="4951" restart="whenNotActive" fill="hold" evtFilter="cancelBubble" nodeType="interactiveSeq">
                <p:stCondLst>
                  <p:cond evt="onClick" delay="0">
                    <p:tgtEl>
                      <p:spTgt spid="670"/>
                    </p:tgtEl>
                  </p:cond>
                </p:stCondLst>
                <p:endSync evt="end" delay="0">
                  <p:rtn val="all"/>
                </p:endSync>
                <p:childTnLst>
                  <p:par>
                    <p:cTn id="4952" fill="hold">
                      <p:stCondLst>
                        <p:cond delay="0"/>
                      </p:stCondLst>
                      <p:childTnLst>
                        <p:par>
                          <p:cTn id="4953" fill="hold">
                            <p:stCondLst>
                              <p:cond delay="0"/>
                            </p:stCondLst>
                            <p:childTnLst>
                              <p:par>
                                <p:cTn id="4954" presetID="1" presetClass="entr" presetSubtype="0" fill="hold" grpId="0" nodeType="clickEffect">
                                  <p:stCondLst>
                                    <p:cond delay="0"/>
                                  </p:stCondLst>
                                  <p:childTnLst>
                                    <p:set>
                                      <p:cBhvr>
                                        <p:cTn id="4955" dur="1" fill="hold">
                                          <p:stCondLst>
                                            <p:cond delay="0"/>
                                          </p:stCondLst>
                                        </p:cTn>
                                        <p:tgtEl>
                                          <p:spTgt spid="676"/>
                                        </p:tgtEl>
                                        <p:attrNameLst>
                                          <p:attrName>style.visibility</p:attrName>
                                        </p:attrNameLst>
                                      </p:cBhvr>
                                      <p:to>
                                        <p:strVal val="visible"/>
                                      </p:to>
                                    </p:set>
                                  </p:childTnLst>
                                </p:cTn>
                              </p:par>
                              <p:par>
                                <p:cTn id="4956" presetID="1" presetClass="entr" presetSubtype="0" fill="hold" grpId="2" nodeType="withEffect">
                                  <p:stCondLst>
                                    <p:cond delay="0"/>
                                  </p:stCondLst>
                                  <p:childTnLst>
                                    <p:set>
                                      <p:cBhvr>
                                        <p:cTn id="4957" dur="1" fill="hold">
                                          <p:stCondLst>
                                            <p:cond delay="0"/>
                                          </p:stCondLst>
                                        </p:cTn>
                                        <p:tgtEl>
                                          <p:spTgt spid="684"/>
                                        </p:tgtEl>
                                        <p:attrNameLst>
                                          <p:attrName>style.visibility</p:attrName>
                                        </p:attrNameLst>
                                      </p:cBhvr>
                                      <p:to>
                                        <p:strVal val="visible"/>
                                      </p:to>
                                    </p:set>
                                  </p:childTnLst>
                                </p:cTn>
                              </p:par>
                              <p:par>
                                <p:cTn id="4958" presetID="10" presetClass="exit" presetSubtype="0" fill="hold" grpId="4" nodeType="withEffect">
                                  <p:stCondLst>
                                    <p:cond delay="0"/>
                                  </p:stCondLst>
                                  <p:childTnLst>
                                    <p:animEffect transition="out" filter="fade">
                                      <p:cBhvr>
                                        <p:cTn id="4959" dur="500"/>
                                        <p:tgtEl>
                                          <p:spTgt spid="691"/>
                                        </p:tgtEl>
                                      </p:cBhvr>
                                    </p:animEffect>
                                    <p:set>
                                      <p:cBhvr>
                                        <p:cTn id="4960"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0"/>
                  </p:tgtEl>
                </p:cond>
              </p:nextCondLst>
            </p:seq>
            <p:seq concurrent="1" nextAc="seek">
              <p:cTn id="4961" restart="whenNotActive" fill="hold" evtFilter="cancelBubble" nodeType="interactiveSeq">
                <p:stCondLst>
                  <p:cond evt="onClick" delay="0">
                    <p:tgtEl>
                      <p:spTgt spid="671"/>
                    </p:tgtEl>
                  </p:cond>
                </p:stCondLst>
                <p:endSync evt="end" delay="0">
                  <p:rtn val="all"/>
                </p:endSync>
                <p:childTnLst>
                  <p:par>
                    <p:cTn id="4962" fill="hold">
                      <p:stCondLst>
                        <p:cond delay="0"/>
                      </p:stCondLst>
                      <p:childTnLst>
                        <p:par>
                          <p:cTn id="4963" fill="hold">
                            <p:stCondLst>
                              <p:cond delay="0"/>
                            </p:stCondLst>
                            <p:childTnLst>
                              <p:par>
                                <p:cTn id="4964" presetID="1" presetClass="entr" presetSubtype="0" fill="hold" grpId="1" nodeType="clickEffect">
                                  <p:stCondLst>
                                    <p:cond delay="0"/>
                                  </p:stCondLst>
                                  <p:childTnLst>
                                    <p:set>
                                      <p:cBhvr>
                                        <p:cTn id="4965" dur="1" fill="hold">
                                          <p:stCondLst>
                                            <p:cond delay="0"/>
                                          </p:stCondLst>
                                        </p:cTn>
                                        <p:tgtEl>
                                          <p:spTgt spid="677"/>
                                        </p:tgtEl>
                                        <p:attrNameLst>
                                          <p:attrName>style.visibility</p:attrName>
                                        </p:attrNameLst>
                                      </p:cBhvr>
                                      <p:to>
                                        <p:strVal val="visible"/>
                                      </p:to>
                                    </p:set>
                                  </p:childTnLst>
                                </p:cTn>
                              </p:par>
                              <p:par>
                                <p:cTn id="4966" presetID="1" presetClass="entr" presetSubtype="0" fill="hold" grpId="1" nodeType="withEffect">
                                  <p:stCondLst>
                                    <p:cond delay="0"/>
                                  </p:stCondLst>
                                  <p:childTnLst>
                                    <p:set>
                                      <p:cBhvr>
                                        <p:cTn id="4967" dur="1" fill="hold">
                                          <p:stCondLst>
                                            <p:cond delay="0"/>
                                          </p:stCondLst>
                                        </p:cTn>
                                        <p:tgtEl>
                                          <p:spTgt spid="684"/>
                                        </p:tgtEl>
                                        <p:attrNameLst>
                                          <p:attrName>style.visibility</p:attrName>
                                        </p:attrNameLst>
                                      </p:cBhvr>
                                      <p:to>
                                        <p:strVal val="visible"/>
                                      </p:to>
                                    </p:set>
                                  </p:childTnLst>
                                </p:cTn>
                              </p:par>
                              <p:par>
                                <p:cTn id="4968" presetID="10" presetClass="exit" presetSubtype="0" fill="hold" grpId="3" nodeType="withEffect">
                                  <p:stCondLst>
                                    <p:cond delay="0"/>
                                  </p:stCondLst>
                                  <p:childTnLst>
                                    <p:animEffect transition="out" filter="fade">
                                      <p:cBhvr>
                                        <p:cTn id="4969" dur="500"/>
                                        <p:tgtEl>
                                          <p:spTgt spid="691"/>
                                        </p:tgtEl>
                                      </p:cBhvr>
                                    </p:animEffect>
                                    <p:set>
                                      <p:cBhvr>
                                        <p:cTn id="4970"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1"/>
                  </p:tgtEl>
                </p:cond>
              </p:nextCondLst>
            </p:seq>
            <p:seq concurrent="1" nextAc="seek">
              <p:cTn id="4971" restart="whenNotActive" fill="hold" evtFilter="cancelBubble" nodeType="interactiveSeq">
                <p:stCondLst>
                  <p:cond evt="onClick" delay="0">
                    <p:tgtEl>
                      <p:spTgt spid="673"/>
                    </p:tgtEl>
                  </p:cond>
                </p:stCondLst>
                <p:endSync evt="end" delay="0">
                  <p:rtn val="all"/>
                </p:endSync>
                <p:childTnLst>
                  <p:par>
                    <p:cTn id="4972" fill="hold">
                      <p:stCondLst>
                        <p:cond delay="0"/>
                      </p:stCondLst>
                      <p:childTnLst>
                        <p:par>
                          <p:cTn id="4973" fill="hold">
                            <p:stCondLst>
                              <p:cond delay="0"/>
                            </p:stCondLst>
                            <p:childTnLst>
                              <p:par>
                                <p:cTn id="4974" presetID="1" presetClass="entr" presetSubtype="0" fill="hold" grpId="0" nodeType="clickEffect">
                                  <p:stCondLst>
                                    <p:cond delay="0"/>
                                  </p:stCondLst>
                                  <p:childTnLst>
                                    <p:set>
                                      <p:cBhvr>
                                        <p:cTn id="4975" dur="1" fill="hold">
                                          <p:stCondLst>
                                            <p:cond delay="0"/>
                                          </p:stCondLst>
                                        </p:cTn>
                                        <p:tgtEl>
                                          <p:spTgt spid="679"/>
                                        </p:tgtEl>
                                        <p:attrNameLst>
                                          <p:attrName>style.visibility</p:attrName>
                                        </p:attrNameLst>
                                      </p:cBhvr>
                                      <p:to>
                                        <p:strVal val="visible"/>
                                      </p:to>
                                    </p:set>
                                  </p:childTnLst>
                                </p:cTn>
                              </p:par>
                              <p:par>
                                <p:cTn id="4976" presetID="10" presetClass="exit" presetSubtype="0" fill="hold" grpId="2" nodeType="withEffect">
                                  <p:stCondLst>
                                    <p:cond delay="0"/>
                                  </p:stCondLst>
                                  <p:childTnLst>
                                    <p:animEffect transition="out" filter="fade">
                                      <p:cBhvr>
                                        <p:cTn id="4977" dur="500"/>
                                        <p:tgtEl>
                                          <p:spTgt spid="691"/>
                                        </p:tgtEl>
                                      </p:cBhvr>
                                    </p:animEffect>
                                    <p:set>
                                      <p:cBhvr>
                                        <p:cTn id="4978"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3"/>
                  </p:tgtEl>
                </p:cond>
              </p:nextCondLst>
            </p:seq>
            <p:seq concurrent="1" nextAc="seek">
              <p:cTn id="4979" restart="whenNotActive" fill="hold" evtFilter="cancelBubble" nodeType="interactiveSeq">
                <p:stCondLst>
                  <p:cond evt="onClick" delay="0">
                    <p:tgtEl>
                      <p:spTgt spid="674"/>
                    </p:tgtEl>
                  </p:cond>
                </p:stCondLst>
                <p:endSync evt="end" delay="0">
                  <p:rtn val="all"/>
                </p:endSync>
                <p:childTnLst>
                  <p:par>
                    <p:cTn id="4980" fill="hold">
                      <p:stCondLst>
                        <p:cond delay="0"/>
                      </p:stCondLst>
                      <p:childTnLst>
                        <p:par>
                          <p:cTn id="4981" fill="hold">
                            <p:stCondLst>
                              <p:cond delay="0"/>
                            </p:stCondLst>
                            <p:childTnLst>
                              <p:par>
                                <p:cTn id="4982" presetID="1" presetClass="entr" presetSubtype="0" fill="hold" grpId="0" nodeType="clickEffect">
                                  <p:stCondLst>
                                    <p:cond delay="0"/>
                                  </p:stCondLst>
                                  <p:childTnLst>
                                    <p:set>
                                      <p:cBhvr>
                                        <p:cTn id="4983" dur="1" fill="hold">
                                          <p:stCondLst>
                                            <p:cond delay="0"/>
                                          </p:stCondLst>
                                        </p:cTn>
                                        <p:tgtEl>
                                          <p:spTgt spid="680"/>
                                        </p:tgtEl>
                                        <p:attrNameLst>
                                          <p:attrName>style.visibility</p:attrName>
                                        </p:attrNameLst>
                                      </p:cBhvr>
                                      <p:to>
                                        <p:strVal val="visible"/>
                                      </p:to>
                                    </p:set>
                                  </p:childTnLst>
                                </p:cTn>
                              </p:par>
                              <p:par>
                                <p:cTn id="4984" presetID="1" presetClass="entr" presetSubtype="0" fill="hold" grpId="0" nodeType="withEffect">
                                  <p:stCondLst>
                                    <p:cond delay="0"/>
                                  </p:stCondLst>
                                  <p:childTnLst>
                                    <p:set>
                                      <p:cBhvr>
                                        <p:cTn id="4985" dur="1" fill="hold">
                                          <p:stCondLst>
                                            <p:cond delay="0"/>
                                          </p:stCondLst>
                                        </p:cTn>
                                        <p:tgtEl>
                                          <p:spTgt spid="684"/>
                                        </p:tgtEl>
                                        <p:attrNameLst>
                                          <p:attrName>style.visibility</p:attrName>
                                        </p:attrNameLst>
                                      </p:cBhvr>
                                      <p:to>
                                        <p:strVal val="visible"/>
                                      </p:to>
                                    </p:set>
                                  </p:childTnLst>
                                </p:cTn>
                              </p:par>
                              <p:par>
                                <p:cTn id="4986" presetID="10" presetClass="exit" presetSubtype="0" fill="hold" grpId="1" nodeType="withEffect">
                                  <p:stCondLst>
                                    <p:cond delay="0"/>
                                  </p:stCondLst>
                                  <p:childTnLst>
                                    <p:animEffect transition="out" filter="fade">
                                      <p:cBhvr>
                                        <p:cTn id="4987" dur="500"/>
                                        <p:tgtEl>
                                          <p:spTgt spid="691"/>
                                        </p:tgtEl>
                                      </p:cBhvr>
                                    </p:animEffect>
                                    <p:set>
                                      <p:cBhvr>
                                        <p:cTn id="4988"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4"/>
                  </p:tgtEl>
                </p:cond>
              </p:nextCondLst>
            </p:seq>
            <p:seq concurrent="1" nextAc="seek">
              <p:cTn id="4989" restart="whenNotActive" fill="hold" evtFilter="cancelBubble" nodeType="interactiveSeq">
                <p:stCondLst>
                  <p:cond evt="onClick" delay="0">
                    <p:tgtEl>
                      <p:spTgt spid="672"/>
                    </p:tgtEl>
                  </p:cond>
                </p:stCondLst>
                <p:endSync evt="end" delay="0">
                  <p:rtn val="all"/>
                </p:endSync>
                <p:childTnLst>
                  <p:par>
                    <p:cTn id="4990" fill="hold">
                      <p:stCondLst>
                        <p:cond delay="0"/>
                      </p:stCondLst>
                      <p:childTnLst>
                        <p:par>
                          <p:cTn id="4991" fill="hold">
                            <p:stCondLst>
                              <p:cond delay="0"/>
                            </p:stCondLst>
                            <p:childTnLst>
                              <p:par>
                                <p:cTn id="4992" presetID="1" presetClass="entr" presetSubtype="0" fill="hold" grpId="0" nodeType="clickEffect">
                                  <p:stCondLst>
                                    <p:cond delay="0"/>
                                  </p:stCondLst>
                                  <p:childTnLst>
                                    <p:set>
                                      <p:cBhvr>
                                        <p:cTn id="4993" dur="1" fill="hold">
                                          <p:stCondLst>
                                            <p:cond delay="0"/>
                                          </p:stCondLst>
                                        </p:cTn>
                                        <p:tgtEl>
                                          <p:spTgt spid="678"/>
                                        </p:tgtEl>
                                        <p:attrNameLst>
                                          <p:attrName>style.visibility</p:attrName>
                                        </p:attrNameLst>
                                      </p:cBhvr>
                                      <p:to>
                                        <p:strVal val="visible"/>
                                      </p:to>
                                    </p:set>
                                  </p:childTnLst>
                                </p:cTn>
                              </p:par>
                              <p:par>
                                <p:cTn id="4994" presetID="10" presetClass="exit" presetSubtype="0" fill="hold" grpId="0" nodeType="withEffect">
                                  <p:stCondLst>
                                    <p:cond delay="0"/>
                                  </p:stCondLst>
                                  <p:childTnLst>
                                    <p:animEffect transition="out" filter="fade">
                                      <p:cBhvr>
                                        <p:cTn id="4995" dur="500"/>
                                        <p:tgtEl>
                                          <p:spTgt spid="691"/>
                                        </p:tgtEl>
                                      </p:cBhvr>
                                    </p:animEffect>
                                    <p:set>
                                      <p:cBhvr>
                                        <p:cTn id="4996" dur="1" fill="hold">
                                          <p:stCondLst>
                                            <p:cond delay="499"/>
                                          </p:stCondLst>
                                        </p:cTn>
                                        <p:tgtEl>
                                          <p:spTgt spid="691"/>
                                        </p:tgtEl>
                                        <p:attrNameLst>
                                          <p:attrName>style.visibility</p:attrName>
                                        </p:attrNameLst>
                                      </p:cBhvr>
                                      <p:to>
                                        <p:strVal val="hidden"/>
                                      </p:to>
                                    </p:set>
                                  </p:childTnLst>
                                </p:cTn>
                              </p:par>
                            </p:childTnLst>
                          </p:cTn>
                        </p:par>
                      </p:childTnLst>
                    </p:cTn>
                  </p:par>
                </p:childTnLst>
              </p:cTn>
              <p:nextCondLst>
                <p:cond evt="onClick" delay="0">
                  <p:tgtEl>
                    <p:spTgt spid="672"/>
                  </p:tgtEl>
                </p:cond>
              </p:nextCondLst>
            </p:seq>
            <p:seq concurrent="1" nextAc="seek">
              <p:cTn id="4997" restart="whenNotActive" fill="hold" evtFilter="cancelBubble" nodeType="interactiveSeq">
                <p:stCondLst>
                  <p:cond evt="onClick" delay="0">
                    <p:tgtEl>
                      <p:spTgt spid="680"/>
                    </p:tgtEl>
                  </p:cond>
                </p:stCondLst>
                <p:endSync evt="end" delay="0">
                  <p:rtn val="all"/>
                </p:endSync>
                <p:childTnLst>
                  <p:par>
                    <p:cTn id="4998" fill="hold">
                      <p:stCondLst>
                        <p:cond delay="0"/>
                      </p:stCondLst>
                      <p:childTnLst>
                        <p:par>
                          <p:cTn id="4999" fill="hold">
                            <p:stCondLst>
                              <p:cond delay="0"/>
                            </p:stCondLst>
                            <p:childTnLst>
                              <p:par>
                                <p:cTn id="5000" presetID="1" presetClass="exit" presetSubtype="0" fill="hold" grpId="1" nodeType="clickEffect">
                                  <p:stCondLst>
                                    <p:cond delay="0"/>
                                  </p:stCondLst>
                                  <p:childTnLst>
                                    <p:set>
                                      <p:cBhvr>
                                        <p:cTn id="5001" dur="1" fill="hold">
                                          <p:stCondLst>
                                            <p:cond delay="0"/>
                                          </p:stCondLst>
                                        </p:cTn>
                                        <p:tgtEl>
                                          <p:spTgt spid="680"/>
                                        </p:tgtEl>
                                        <p:attrNameLst>
                                          <p:attrName>style.visibility</p:attrName>
                                        </p:attrNameLst>
                                      </p:cBhvr>
                                      <p:to>
                                        <p:strVal val="hidden"/>
                                      </p:to>
                                    </p:set>
                                  </p:childTnLst>
                                </p:cTn>
                              </p:par>
                              <p:par>
                                <p:cTn id="5002" presetID="1" presetClass="exit" presetSubtype="0" fill="hold" grpId="3" nodeType="withEffect">
                                  <p:stCondLst>
                                    <p:cond delay="0"/>
                                  </p:stCondLst>
                                  <p:childTnLst>
                                    <p:set>
                                      <p:cBhvr>
                                        <p:cTn id="5003" dur="1" fill="hold">
                                          <p:stCondLst>
                                            <p:cond delay="0"/>
                                          </p:stCondLst>
                                        </p:cTn>
                                        <p:tgtEl>
                                          <p:spTgt spid="684"/>
                                        </p:tgtEl>
                                        <p:attrNameLst>
                                          <p:attrName>style.visibility</p:attrName>
                                        </p:attrNameLst>
                                      </p:cBhvr>
                                      <p:to>
                                        <p:strVal val="hidden"/>
                                      </p:to>
                                    </p:set>
                                  </p:childTnLst>
                                </p:cTn>
                              </p:par>
                              <p:par>
                                <p:cTn id="5004" presetID="10" presetClass="entr" presetSubtype="0" fill="hold" grpId="6" nodeType="withEffect">
                                  <p:stCondLst>
                                    <p:cond delay="0"/>
                                  </p:stCondLst>
                                  <p:childTnLst>
                                    <p:set>
                                      <p:cBhvr>
                                        <p:cTn id="5005" dur="1" fill="hold">
                                          <p:stCondLst>
                                            <p:cond delay="0"/>
                                          </p:stCondLst>
                                        </p:cTn>
                                        <p:tgtEl>
                                          <p:spTgt spid="691"/>
                                        </p:tgtEl>
                                        <p:attrNameLst>
                                          <p:attrName>style.visibility</p:attrName>
                                        </p:attrNameLst>
                                      </p:cBhvr>
                                      <p:to>
                                        <p:strVal val="visible"/>
                                      </p:to>
                                    </p:set>
                                    <p:animEffect transition="in" filter="fade">
                                      <p:cBhvr>
                                        <p:cTn id="5006" dur="500"/>
                                        <p:tgtEl>
                                          <p:spTgt spid="691"/>
                                        </p:tgtEl>
                                      </p:cBhvr>
                                    </p:animEffect>
                                  </p:childTnLst>
                                </p:cTn>
                              </p:par>
                            </p:childTnLst>
                          </p:cTn>
                        </p:par>
                      </p:childTnLst>
                    </p:cTn>
                  </p:par>
                </p:childTnLst>
              </p:cTn>
              <p:nextCondLst>
                <p:cond evt="onClick" delay="0">
                  <p:tgtEl>
                    <p:spTgt spid="680"/>
                  </p:tgtEl>
                </p:cond>
              </p:nextCondLst>
            </p:seq>
            <p:seq concurrent="1" nextAc="seek">
              <p:cTn id="5007" restart="whenNotActive" fill="hold" evtFilter="cancelBubble" nodeType="interactiveSeq">
                <p:stCondLst>
                  <p:cond evt="onClick" delay="0">
                    <p:tgtEl>
                      <p:spTgt spid="675"/>
                    </p:tgtEl>
                  </p:cond>
                </p:stCondLst>
                <p:endSync evt="end" delay="0">
                  <p:rtn val="all"/>
                </p:endSync>
                <p:childTnLst>
                  <p:par>
                    <p:cTn id="5008" fill="hold">
                      <p:stCondLst>
                        <p:cond delay="0"/>
                      </p:stCondLst>
                      <p:childTnLst>
                        <p:par>
                          <p:cTn id="5009" fill="hold">
                            <p:stCondLst>
                              <p:cond delay="0"/>
                            </p:stCondLst>
                            <p:childTnLst>
                              <p:par>
                                <p:cTn id="5010" presetID="1" presetClass="exit" presetSubtype="0" fill="hold" grpId="1" nodeType="clickEffect">
                                  <p:stCondLst>
                                    <p:cond delay="0"/>
                                  </p:stCondLst>
                                  <p:childTnLst>
                                    <p:set>
                                      <p:cBhvr>
                                        <p:cTn id="5011" dur="1" fill="hold">
                                          <p:stCondLst>
                                            <p:cond delay="0"/>
                                          </p:stCondLst>
                                        </p:cTn>
                                        <p:tgtEl>
                                          <p:spTgt spid="675"/>
                                        </p:tgtEl>
                                        <p:attrNameLst>
                                          <p:attrName>style.visibility</p:attrName>
                                        </p:attrNameLst>
                                      </p:cBhvr>
                                      <p:to>
                                        <p:strVal val="hidden"/>
                                      </p:to>
                                    </p:set>
                                  </p:childTnLst>
                                </p:cTn>
                              </p:par>
                              <p:par>
                                <p:cTn id="5012" presetID="1" presetClass="exit" presetSubtype="0" fill="hold" grpId="1" nodeType="withEffect">
                                  <p:stCondLst>
                                    <p:cond delay="0"/>
                                  </p:stCondLst>
                                  <p:childTnLst>
                                    <p:set>
                                      <p:cBhvr>
                                        <p:cTn id="5013" dur="1" fill="hold">
                                          <p:stCondLst>
                                            <p:cond delay="0"/>
                                          </p:stCondLst>
                                        </p:cTn>
                                        <p:tgtEl>
                                          <p:spTgt spid="686"/>
                                        </p:tgtEl>
                                        <p:attrNameLst>
                                          <p:attrName>style.visibility</p:attrName>
                                        </p:attrNameLst>
                                      </p:cBhvr>
                                      <p:to>
                                        <p:strVal val="hidden"/>
                                      </p:to>
                                    </p:set>
                                  </p:childTnLst>
                                </p:cTn>
                              </p:par>
                              <p:par>
                                <p:cTn id="5014" presetID="10" presetClass="entr" presetSubtype="0" fill="hold" grpId="7" nodeType="withEffect">
                                  <p:stCondLst>
                                    <p:cond delay="0"/>
                                  </p:stCondLst>
                                  <p:childTnLst>
                                    <p:set>
                                      <p:cBhvr>
                                        <p:cTn id="5015" dur="1" fill="hold">
                                          <p:stCondLst>
                                            <p:cond delay="0"/>
                                          </p:stCondLst>
                                        </p:cTn>
                                        <p:tgtEl>
                                          <p:spTgt spid="691"/>
                                        </p:tgtEl>
                                        <p:attrNameLst>
                                          <p:attrName>style.visibility</p:attrName>
                                        </p:attrNameLst>
                                      </p:cBhvr>
                                      <p:to>
                                        <p:strVal val="visible"/>
                                      </p:to>
                                    </p:set>
                                    <p:animEffect transition="in" filter="fade">
                                      <p:cBhvr>
                                        <p:cTn id="5016" dur="500"/>
                                        <p:tgtEl>
                                          <p:spTgt spid="691"/>
                                        </p:tgtEl>
                                      </p:cBhvr>
                                    </p:animEffect>
                                  </p:childTnLst>
                                </p:cTn>
                              </p:par>
                            </p:childTnLst>
                          </p:cTn>
                        </p:par>
                      </p:childTnLst>
                    </p:cTn>
                  </p:par>
                </p:childTnLst>
              </p:cTn>
              <p:nextCondLst>
                <p:cond evt="onClick" delay="0">
                  <p:tgtEl>
                    <p:spTgt spid="675"/>
                  </p:tgtEl>
                </p:cond>
              </p:nextCondLst>
            </p:seq>
            <p:seq concurrent="1" nextAc="seek">
              <p:cTn id="5017" restart="whenNotActive" fill="hold" evtFilter="cancelBubble" nodeType="interactiveSeq">
                <p:stCondLst>
                  <p:cond evt="onClick" delay="0">
                    <p:tgtEl>
                      <p:spTgt spid="676"/>
                    </p:tgtEl>
                  </p:cond>
                </p:stCondLst>
                <p:endSync evt="end" delay="0">
                  <p:rtn val="all"/>
                </p:endSync>
                <p:childTnLst>
                  <p:par>
                    <p:cTn id="5018" fill="hold">
                      <p:stCondLst>
                        <p:cond delay="0"/>
                      </p:stCondLst>
                      <p:childTnLst>
                        <p:par>
                          <p:cTn id="5019" fill="hold">
                            <p:stCondLst>
                              <p:cond delay="0"/>
                            </p:stCondLst>
                            <p:childTnLst>
                              <p:par>
                                <p:cTn id="5020" presetID="1" presetClass="exit" presetSubtype="0" fill="hold" grpId="1" nodeType="clickEffect">
                                  <p:stCondLst>
                                    <p:cond delay="0"/>
                                  </p:stCondLst>
                                  <p:childTnLst>
                                    <p:set>
                                      <p:cBhvr>
                                        <p:cTn id="5021" dur="1" fill="hold">
                                          <p:stCondLst>
                                            <p:cond delay="0"/>
                                          </p:stCondLst>
                                        </p:cTn>
                                        <p:tgtEl>
                                          <p:spTgt spid="676"/>
                                        </p:tgtEl>
                                        <p:attrNameLst>
                                          <p:attrName>style.visibility</p:attrName>
                                        </p:attrNameLst>
                                      </p:cBhvr>
                                      <p:to>
                                        <p:strVal val="hidden"/>
                                      </p:to>
                                    </p:set>
                                  </p:childTnLst>
                                </p:cTn>
                              </p:par>
                              <p:par>
                                <p:cTn id="5022" presetID="1" presetClass="exit" presetSubtype="0" fill="hold" grpId="4" nodeType="withEffect">
                                  <p:stCondLst>
                                    <p:cond delay="0"/>
                                  </p:stCondLst>
                                  <p:childTnLst>
                                    <p:set>
                                      <p:cBhvr>
                                        <p:cTn id="5023" dur="1" fill="hold">
                                          <p:stCondLst>
                                            <p:cond delay="0"/>
                                          </p:stCondLst>
                                        </p:cTn>
                                        <p:tgtEl>
                                          <p:spTgt spid="684"/>
                                        </p:tgtEl>
                                        <p:attrNameLst>
                                          <p:attrName>style.visibility</p:attrName>
                                        </p:attrNameLst>
                                      </p:cBhvr>
                                      <p:to>
                                        <p:strVal val="hidden"/>
                                      </p:to>
                                    </p:set>
                                  </p:childTnLst>
                                </p:cTn>
                              </p:par>
                              <p:par>
                                <p:cTn id="5024" presetID="10" presetClass="entr" presetSubtype="0" fill="hold" grpId="10" nodeType="withEffect">
                                  <p:stCondLst>
                                    <p:cond delay="0"/>
                                  </p:stCondLst>
                                  <p:childTnLst>
                                    <p:set>
                                      <p:cBhvr>
                                        <p:cTn id="5025" dur="1" fill="hold">
                                          <p:stCondLst>
                                            <p:cond delay="0"/>
                                          </p:stCondLst>
                                        </p:cTn>
                                        <p:tgtEl>
                                          <p:spTgt spid="691"/>
                                        </p:tgtEl>
                                        <p:attrNameLst>
                                          <p:attrName>style.visibility</p:attrName>
                                        </p:attrNameLst>
                                      </p:cBhvr>
                                      <p:to>
                                        <p:strVal val="visible"/>
                                      </p:to>
                                    </p:set>
                                    <p:animEffect transition="in" filter="fade">
                                      <p:cBhvr>
                                        <p:cTn id="5026" dur="500"/>
                                        <p:tgtEl>
                                          <p:spTgt spid="691"/>
                                        </p:tgtEl>
                                      </p:cBhvr>
                                    </p:animEffect>
                                  </p:childTnLst>
                                </p:cTn>
                              </p:par>
                            </p:childTnLst>
                          </p:cTn>
                        </p:par>
                      </p:childTnLst>
                    </p:cTn>
                  </p:par>
                </p:childTnLst>
              </p:cTn>
              <p:nextCondLst>
                <p:cond evt="onClick" delay="0">
                  <p:tgtEl>
                    <p:spTgt spid="676"/>
                  </p:tgtEl>
                </p:cond>
              </p:nextCondLst>
            </p:seq>
            <p:seq concurrent="1" nextAc="seek">
              <p:cTn id="5027" restart="whenNotActive" fill="hold" evtFilter="cancelBubble" nodeType="interactiveSeq">
                <p:stCondLst>
                  <p:cond evt="onClick" delay="0">
                    <p:tgtEl>
                      <p:spTgt spid="677"/>
                    </p:tgtEl>
                  </p:cond>
                </p:stCondLst>
                <p:endSync evt="end" delay="0">
                  <p:rtn val="all"/>
                </p:endSync>
                <p:childTnLst>
                  <p:par>
                    <p:cTn id="5028" fill="hold">
                      <p:stCondLst>
                        <p:cond delay="0"/>
                      </p:stCondLst>
                      <p:childTnLst>
                        <p:par>
                          <p:cTn id="5029" fill="hold">
                            <p:stCondLst>
                              <p:cond delay="0"/>
                            </p:stCondLst>
                            <p:childTnLst>
                              <p:par>
                                <p:cTn id="5030" presetID="1" presetClass="exit" presetSubtype="0" fill="hold" grpId="0" nodeType="clickEffect">
                                  <p:stCondLst>
                                    <p:cond delay="0"/>
                                  </p:stCondLst>
                                  <p:childTnLst>
                                    <p:set>
                                      <p:cBhvr>
                                        <p:cTn id="5031" dur="1" fill="hold">
                                          <p:stCondLst>
                                            <p:cond delay="0"/>
                                          </p:stCondLst>
                                        </p:cTn>
                                        <p:tgtEl>
                                          <p:spTgt spid="677"/>
                                        </p:tgtEl>
                                        <p:attrNameLst>
                                          <p:attrName>style.visibility</p:attrName>
                                        </p:attrNameLst>
                                      </p:cBhvr>
                                      <p:to>
                                        <p:strVal val="hidden"/>
                                      </p:to>
                                    </p:set>
                                  </p:childTnLst>
                                </p:cTn>
                              </p:par>
                              <p:par>
                                <p:cTn id="5032" presetID="1" presetClass="exit" presetSubtype="0" fill="hold" grpId="5" nodeType="withEffect">
                                  <p:stCondLst>
                                    <p:cond delay="0"/>
                                  </p:stCondLst>
                                  <p:childTnLst>
                                    <p:set>
                                      <p:cBhvr>
                                        <p:cTn id="5033" dur="1" fill="hold">
                                          <p:stCondLst>
                                            <p:cond delay="0"/>
                                          </p:stCondLst>
                                        </p:cTn>
                                        <p:tgtEl>
                                          <p:spTgt spid="684"/>
                                        </p:tgtEl>
                                        <p:attrNameLst>
                                          <p:attrName>style.visibility</p:attrName>
                                        </p:attrNameLst>
                                      </p:cBhvr>
                                      <p:to>
                                        <p:strVal val="hidden"/>
                                      </p:to>
                                    </p:set>
                                  </p:childTnLst>
                                </p:cTn>
                              </p:par>
                              <p:par>
                                <p:cTn id="5034" presetID="10" presetClass="entr" presetSubtype="0" fill="hold" grpId="9" nodeType="withEffect">
                                  <p:stCondLst>
                                    <p:cond delay="0"/>
                                  </p:stCondLst>
                                  <p:childTnLst>
                                    <p:set>
                                      <p:cBhvr>
                                        <p:cTn id="5035" dur="1" fill="hold">
                                          <p:stCondLst>
                                            <p:cond delay="0"/>
                                          </p:stCondLst>
                                        </p:cTn>
                                        <p:tgtEl>
                                          <p:spTgt spid="691"/>
                                        </p:tgtEl>
                                        <p:attrNameLst>
                                          <p:attrName>style.visibility</p:attrName>
                                        </p:attrNameLst>
                                      </p:cBhvr>
                                      <p:to>
                                        <p:strVal val="visible"/>
                                      </p:to>
                                    </p:set>
                                    <p:animEffect transition="in" filter="fade">
                                      <p:cBhvr>
                                        <p:cTn id="5036" dur="500"/>
                                        <p:tgtEl>
                                          <p:spTgt spid="691"/>
                                        </p:tgtEl>
                                      </p:cBhvr>
                                    </p:animEffect>
                                  </p:childTnLst>
                                </p:cTn>
                              </p:par>
                            </p:childTnLst>
                          </p:cTn>
                        </p:par>
                      </p:childTnLst>
                    </p:cTn>
                  </p:par>
                </p:childTnLst>
              </p:cTn>
              <p:nextCondLst>
                <p:cond evt="onClick" delay="0">
                  <p:tgtEl>
                    <p:spTgt spid="677"/>
                  </p:tgtEl>
                </p:cond>
              </p:nextCondLst>
            </p:seq>
            <p:seq concurrent="1" nextAc="seek">
              <p:cTn id="5037" restart="whenNotActive" fill="hold" evtFilter="cancelBubble" nodeType="interactiveSeq">
                <p:stCondLst>
                  <p:cond evt="onClick" delay="0">
                    <p:tgtEl>
                      <p:spTgt spid="678"/>
                    </p:tgtEl>
                  </p:cond>
                </p:stCondLst>
                <p:endSync evt="end" delay="0">
                  <p:rtn val="all"/>
                </p:endSync>
                <p:childTnLst>
                  <p:par>
                    <p:cTn id="5038" fill="hold">
                      <p:stCondLst>
                        <p:cond delay="0"/>
                      </p:stCondLst>
                      <p:childTnLst>
                        <p:par>
                          <p:cTn id="5039" fill="hold">
                            <p:stCondLst>
                              <p:cond delay="0"/>
                            </p:stCondLst>
                            <p:childTnLst>
                              <p:par>
                                <p:cTn id="5040" presetID="1" presetClass="exit" presetSubtype="0" fill="hold" grpId="1" nodeType="clickEffect">
                                  <p:stCondLst>
                                    <p:cond delay="0"/>
                                  </p:stCondLst>
                                  <p:childTnLst>
                                    <p:set>
                                      <p:cBhvr>
                                        <p:cTn id="5041" dur="1" fill="hold">
                                          <p:stCondLst>
                                            <p:cond delay="0"/>
                                          </p:stCondLst>
                                        </p:cTn>
                                        <p:tgtEl>
                                          <p:spTgt spid="678"/>
                                        </p:tgtEl>
                                        <p:attrNameLst>
                                          <p:attrName>style.visibility</p:attrName>
                                        </p:attrNameLst>
                                      </p:cBhvr>
                                      <p:to>
                                        <p:strVal val="hidden"/>
                                      </p:to>
                                    </p:set>
                                  </p:childTnLst>
                                </p:cTn>
                              </p:par>
                              <p:par>
                                <p:cTn id="5042" presetID="10" presetClass="entr" presetSubtype="0" fill="hold" grpId="11" nodeType="withEffect">
                                  <p:stCondLst>
                                    <p:cond delay="0"/>
                                  </p:stCondLst>
                                  <p:childTnLst>
                                    <p:set>
                                      <p:cBhvr>
                                        <p:cTn id="5043" dur="1" fill="hold">
                                          <p:stCondLst>
                                            <p:cond delay="0"/>
                                          </p:stCondLst>
                                        </p:cTn>
                                        <p:tgtEl>
                                          <p:spTgt spid="691"/>
                                        </p:tgtEl>
                                        <p:attrNameLst>
                                          <p:attrName>style.visibility</p:attrName>
                                        </p:attrNameLst>
                                      </p:cBhvr>
                                      <p:to>
                                        <p:strVal val="visible"/>
                                      </p:to>
                                    </p:set>
                                    <p:animEffect transition="in" filter="fade">
                                      <p:cBhvr>
                                        <p:cTn id="5044" dur="500"/>
                                        <p:tgtEl>
                                          <p:spTgt spid="691"/>
                                        </p:tgtEl>
                                      </p:cBhvr>
                                    </p:animEffect>
                                  </p:childTnLst>
                                </p:cTn>
                              </p:par>
                            </p:childTnLst>
                          </p:cTn>
                        </p:par>
                      </p:childTnLst>
                    </p:cTn>
                  </p:par>
                </p:childTnLst>
              </p:cTn>
              <p:nextCondLst>
                <p:cond evt="onClick" delay="0">
                  <p:tgtEl>
                    <p:spTgt spid="678"/>
                  </p:tgtEl>
                </p:cond>
              </p:nextCondLst>
            </p:seq>
            <p:seq concurrent="1" nextAc="seek">
              <p:cTn id="5045" restart="whenNotActive" fill="hold" evtFilter="cancelBubble" nodeType="interactiveSeq">
                <p:stCondLst>
                  <p:cond evt="onClick" delay="0">
                    <p:tgtEl>
                      <p:spTgt spid="679"/>
                    </p:tgtEl>
                  </p:cond>
                </p:stCondLst>
                <p:endSync evt="end" delay="0">
                  <p:rtn val="all"/>
                </p:endSync>
                <p:childTnLst>
                  <p:par>
                    <p:cTn id="5046" fill="hold">
                      <p:stCondLst>
                        <p:cond delay="0"/>
                      </p:stCondLst>
                      <p:childTnLst>
                        <p:par>
                          <p:cTn id="5047" fill="hold">
                            <p:stCondLst>
                              <p:cond delay="0"/>
                            </p:stCondLst>
                            <p:childTnLst>
                              <p:par>
                                <p:cTn id="5048" presetID="1" presetClass="exit" presetSubtype="0" fill="hold" grpId="1" nodeType="clickEffect">
                                  <p:stCondLst>
                                    <p:cond delay="0"/>
                                  </p:stCondLst>
                                  <p:childTnLst>
                                    <p:set>
                                      <p:cBhvr>
                                        <p:cTn id="5049" dur="1" fill="hold">
                                          <p:stCondLst>
                                            <p:cond delay="0"/>
                                          </p:stCondLst>
                                        </p:cTn>
                                        <p:tgtEl>
                                          <p:spTgt spid="679"/>
                                        </p:tgtEl>
                                        <p:attrNameLst>
                                          <p:attrName>style.visibility</p:attrName>
                                        </p:attrNameLst>
                                      </p:cBhvr>
                                      <p:to>
                                        <p:strVal val="hidden"/>
                                      </p:to>
                                    </p:set>
                                  </p:childTnLst>
                                </p:cTn>
                              </p:par>
                              <p:par>
                                <p:cTn id="5050" presetID="10" presetClass="entr" presetSubtype="0" fill="hold" grpId="8" nodeType="withEffect">
                                  <p:stCondLst>
                                    <p:cond delay="0"/>
                                  </p:stCondLst>
                                  <p:childTnLst>
                                    <p:set>
                                      <p:cBhvr>
                                        <p:cTn id="5051" dur="1" fill="hold">
                                          <p:stCondLst>
                                            <p:cond delay="0"/>
                                          </p:stCondLst>
                                        </p:cTn>
                                        <p:tgtEl>
                                          <p:spTgt spid="691"/>
                                        </p:tgtEl>
                                        <p:attrNameLst>
                                          <p:attrName>style.visibility</p:attrName>
                                        </p:attrNameLst>
                                      </p:cBhvr>
                                      <p:to>
                                        <p:strVal val="visible"/>
                                      </p:to>
                                    </p:set>
                                    <p:animEffect transition="in" filter="fade">
                                      <p:cBhvr>
                                        <p:cTn id="5052" dur="500"/>
                                        <p:tgtEl>
                                          <p:spTgt spid="691"/>
                                        </p:tgtEl>
                                      </p:cBhvr>
                                    </p:animEffect>
                                  </p:childTnLst>
                                </p:cTn>
                              </p:par>
                            </p:childTnLst>
                          </p:cTn>
                        </p:par>
                      </p:childTnLst>
                    </p:cTn>
                  </p:par>
                </p:childTnLst>
              </p:cTn>
              <p:nextCondLst>
                <p:cond evt="onClick" delay="0">
                  <p:tgtEl>
                    <p:spTgt spid="679"/>
                  </p:tgtEl>
                </p:cond>
              </p:nextCondLst>
            </p:seq>
            <p:seq concurrent="1" nextAc="seek">
              <p:cTn id="5053" restart="whenNotActive" fill="hold" evtFilter="cancelBubble" nodeType="interactiveSeq">
                <p:stCondLst>
                  <p:cond evt="onClick" delay="0">
                    <p:tgtEl>
                      <p:spTgt spid="693"/>
                    </p:tgtEl>
                  </p:cond>
                </p:stCondLst>
                <p:endSync evt="end" delay="0">
                  <p:rtn val="all"/>
                </p:endSync>
                <p:childTnLst>
                  <p:par>
                    <p:cTn id="5054" fill="hold">
                      <p:stCondLst>
                        <p:cond delay="0"/>
                      </p:stCondLst>
                      <p:childTnLst>
                        <p:par>
                          <p:cTn id="5055" fill="hold">
                            <p:stCondLst>
                              <p:cond delay="0"/>
                            </p:stCondLst>
                            <p:childTnLst>
                              <p:par>
                                <p:cTn id="5056" presetID="1" presetClass="entr" presetSubtype="0" fill="hold" grpId="0" nodeType="clickEffect">
                                  <p:stCondLst>
                                    <p:cond delay="0"/>
                                  </p:stCondLst>
                                  <p:childTnLst>
                                    <p:set>
                                      <p:cBhvr>
                                        <p:cTn id="5057" dur="1" fill="hold">
                                          <p:stCondLst>
                                            <p:cond delay="0"/>
                                          </p:stCondLst>
                                        </p:cTn>
                                        <p:tgtEl>
                                          <p:spTgt spid="699"/>
                                        </p:tgtEl>
                                        <p:attrNameLst>
                                          <p:attrName>style.visibility</p:attrName>
                                        </p:attrNameLst>
                                      </p:cBhvr>
                                      <p:to>
                                        <p:strVal val="visible"/>
                                      </p:to>
                                    </p:set>
                                  </p:childTnLst>
                                </p:cTn>
                              </p:par>
                              <p:par>
                                <p:cTn id="5058" presetID="1" presetClass="entr" presetSubtype="0" fill="hold" grpId="2" nodeType="withEffect">
                                  <p:stCondLst>
                                    <p:cond delay="0"/>
                                  </p:stCondLst>
                                  <p:childTnLst>
                                    <p:set>
                                      <p:cBhvr>
                                        <p:cTn id="5059" dur="1" fill="hold">
                                          <p:stCondLst>
                                            <p:cond delay="0"/>
                                          </p:stCondLst>
                                        </p:cTn>
                                        <p:tgtEl>
                                          <p:spTgt spid="683"/>
                                        </p:tgtEl>
                                        <p:attrNameLst>
                                          <p:attrName>style.visibility</p:attrName>
                                        </p:attrNameLst>
                                      </p:cBhvr>
                                      <p:to>
                                        <p:strVal val="visible"/>
                                      </p:to>
                                    </p:set>
                                  </p:childTnLst>
                                </p:cTn>
                              </p:par>
                              <p:par>
                                <p:cTn id="5060" presetID="10" presetClass="exit" presetSubtype="0" fill="hold" grpId="0" nodeType="withEffect">
                                  <p:stCondLst>
                                    <p:cond delay="0"/>
                                  </p:stCondLst>
                                  <p:childTnLst>
                                    <p:animEffect transition="out" filter="fade">
                                      <p:cBhvr>
                                        <p:cTn id="5061" dur="500"/>
                                        <p:tgtEl>
                                          <p:spTgt spid="692"/>
                                        </p:tgtEl>
                                      </p:cBhvr>
                                    </p:animEffect>
                                    <p:set>
                                      <p:cBhvr>
                                        <p:cTn id="5062"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3"/>
                  </p:tgtEl>
                </p:cond>
              </p:nextCondLst>
            </p:seq>
            <p:seq concurrent="1" nextAc="seek">
              <p:cTn id="5063" restart="whenNotActive" fill="hold" evtFilter="cancelBubble" nodeType="interactiveSeq">
                <p:stCondLst>
                  <p:cond evt="onClick" delay="0">
                    <p:tgtEl>
                      <p:spTgt spid="694"/>
                    </p:tgtEl>
                  </p:cond>
                </p:stCondLst>
                <p:endSync evt="end" delay="0">
                  <p:rtn val="all"/>
                </p:endSync>
                <p:childTnLst>
                  <p:par>
                    <p:cTn id="5064" fill="hold">
                      <p:stCondLst>
                        <p:cond delay="0"/>
                      </p:stCondLst>
                      <p:childTnLst>
                        <p:par>
                          <p:cTn id="5065" fill="hold">
                            <p:stCondLst>
                              <p:cond delay="0"/>
                            </p:stCondLst>
                            <p:childTnLst>
                              <p:par>
                                <p:cTn id="5066" presetID="1" presetClass="entr" presetSubtype="0" fill="hold" grpId="0" nodeType="clickEffect">
                                  <p:stCondLst>
                                    <p:cond delay="0"/>
                                  </p:stCondLst>
                                  <p:childTnLst>
                                    <p:set>
                                      <p:cBhvr>
                                        <p:cTn id="5067" dur="1" fill="hold">
                                          <p:stCondLst>
                                            <p:cond delay="0"/>
                                          </p:stCondLst>
                                        </p:cTn>
                                        <p:tgtEl>
                                          <p:spTgt spid="700"/>
                                        </p:tgtEl>
                                        <p:attrNameLst>
                                          <p:attrName>style.visibility</p:attrName>
                                        </p:attrNameLst>
                                      </p:cBhvr>
                                      <p:to>
                                        <p:strVal val="visible"/>
                                      </p:to>
                                    </p:set>
                                  </p:childTnLst>
                                </p:cTn>
                              </p:par>
                              <p:par>
                                <p:cTn id="5068" presetID="1" presetClass="entr" presetSubtype="0" fill="hold" grpId="0" nodeType="withEffect">
                                  <p:stCondLst>
                                    <p:cond delay="0"/>
                                  </p:stCondLst>
                                  <p:childTnLst>
                                    <p:set>
                                      <p:cBhvr>
                                        <p:cTn id="5069" dur="1" fill="hold">
                                          <p:stCondLst>
                                            <p:cond delay="0"/>
                                          </p:stCondLst>
                                        </p:cTn>
                                        <p:tgtEl>
                                          <p:spTgt spid="683"/>
                                        </p:tgtEl>
                                        <p:attrNameLst>
                                          <p:attrName>style.visibility</p:attrName>
                                        </p:attrNameLst>
                                      </p:cBhvr>
                                      <p:to>
                                        <p:strVal val="visible"/>
                                      </p:to>
                                    </p:set>
                                  </p:childTnLst>
                                </p:cTn>
                              </p:par>
                              <p:par>
                                <p:cTn id="5070" presetID="10" presetClass="exit" presetSubtype="0" fill="hold" grpId="1" nodeType="withEffect">
                                  <p:stCondLst>
                                    <p:cond delay="0"/>
                                  </p:stCondLst>
                                  <p:childTnLst>
                                    <p:animEffect transition="out" filter="fade">
                                      <p:cBhvr>
                                        <p:cTn id="5071" dur="500"/>
                                        <p:tgtEl>
                                          <p:spTgt spid="692"/>
                                        </p:tgtEl>
                                      </p:cBhvr>
                                    </p:animEffect>
                                    <p:set>
                                      <p:cBhvr>
                                        <p:cTn id="5072"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4"/>
                  </p:tgtEl>
                </p:cond>
              </p:nextCondLst>
            </p:seq>
            <p:seq concurrent="1" nextAc="seek">
              <p:cTn id="5073" restart="whenNotActive" fill="hold" evtFilter="cancelBubble" nodeType="interactiveSeq">
                <p:stCondLst>
                  <p:cond evt="onClick" delay="0">
                    <p:tgtEl>
                      <p:spTgt spid="695"/>
                    </p:tgtEl>
                  </p:cond>
                </p:stCondLst>
                <p:endSync evt="end" delay="0">
                  <p:rtn val="all"/>
                </p:endSync>
                <p:childTnLst>
                  <p:par>
                    <p:cTn id="5074" fill="hold">
                      <p:stCondLst>
                        <p:cond delay="0"/>
                      </p:stCondLst>
                      <p:childTnLst>
                        <p:par>
                          <p:cTn id="5075" fill="hold">
                            <p:stCondLst>
                              <p:cond delay="0"/>
                            </p:stCondLst>
                            <p:childTnLst>
                              <p:par>
                                <p:cTn id="5076" presetID="1" presetClass="entr" presetSubtype="0" fill="hold" grpId="0" nodeType="clickEffect">
                                  <p:stCondLst>
                                    <p:cond delay="0"/>
                                  </p:stCondLst>
                                  <p:childTnLst>
                                    <p:set>
                                      <p:cBhvr>
                                        <p:cTn id="5077" dur="1" fill="hold">
                                          <p:stCondLst>
                                            <p:cond delay="0"/>
                                          </p:stCondLst>
                                        </p:cTn>
                                        <p:tgtEl>
                                          <p:spTgt spid="701"/>
                                        </p:tgtEl>
                                        <p:attrNameLst>
                                          <p:attrName>style.visibility</p:attrName>
                                        </p:attrNameLst>
                                      </p:cBhvr>
                                      <p:to>
                                        <p:strVal val="visible"/>
                                      </p:to>
                                    </p:set>
                                  </p:childTnLst>
                                </p:cTn>
                              </p:par>
                              <p:par>
                                <p:cTn id="5078" presetID="1" presetClass="entr" presetSubtype="0" fill="hold" grpId="0" nodeType="withEffect">
                                  <p:stCondLst>
                                    <p:cond delay="0"/>
                                  </p:stCondLst>
                                  <p:childTnLst>
                                    <p:set>
                                      <p:cBhvr>
                                        <p:cTn id="5079" dur="1" fill="hold">
                                          <p:stCondLst>
                                            <p:cond delay="0"/>
                                          </p:stCondLst>
                                        </p:cTn>
                                        <p:tgtEl>
                                          <p:spTgt spid="685"/>
                                        </p:tgtEl>
                                        <p:attrNameLst>
                                          <p:attrName>style.visibility</p:attrName>
                                        </p:attrNameLst>
                                      </p:cBhvr>
                                      <p:to>
                                        <p:strVal val="visible"/>
                                      </p:to>
                                    </p:set>
                                  </p:childTnLst>
                                </p:cTn>
                              </p:par>
                              <p:par>
                                <p:cTn id="5080" presetID="10" presetClass="exit" presetSubtype="0" fill="hold" grpId="2" nodeType="withEffect">
                                  <p:stCondLst>
                                    <p:cond delay="0"/>
                                  </p:stCondLst>
                                  <p:childTnLst>
                                    <p:animEffect transition="out" filter="fade">
                                      <p:cBhvr>
                                        <p:cTn id="5081" dur="500"/>
                                        <p:tgtEl>
                                          <p:spTgt spid="692"/>
                                        </p:tgtEl>
                                      </p:cBhvr>
                                    </p:animEffect>
                                    <p:set>
                                      <p:cBhvr>
                                        <p:cTn id="5082"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5"/>
                  </p:tgtEl>
                </p:cond>
              </p:nextCondLst>
            </p:seq>
            <p:seq concurrent="1" nextAc="seek">
              <p:cTn id="5083" restart="whenNotActive" fill="hold" evtFilter="cancelBubble" nodeType="interactiveSeq">
                <p:stCondLst>
                  <p:cond evt="onClick" delay="0">
                    <p:tgtEl>
                      <p:spTgt spid="697"/>
                    </p:tgtEl>
                  </p:cond>
                </p:stCondLst>
                <p:endSync evt="end" delay="0">
                  <p:rtn val="all"/>
                </p:endSync>
                <p:childTnLst>
                  <p:par>
                    <p:cTn id="5084" fill="hold">
                      <p:stCondLst>
                        <p:cond delay="0"/>
                      </p:stCondLst>
                      <p:childTnLst>
                        <p:par>
                          <p:cTn id="5085" fill="hold">
                            <p:stCondLst>
                              <p:cond delay="0"/>
                            </p:stCondLst>
                            <p:childTnLst>
                              <p:par>
                                <p:cTn id="5086" presetID="1" presetClass="entr" presetSubtype="0" fill="hold" grpId="0" nodeType="clickEffect">
                                  <p:stCondLst>
                                    <p:cond delay="0"/>
                                  </p:stCondLst>
                                  <p:childTnLst>
                                    <p:set>
                                      <p:cBhvr>
                                        <p:cTn id="5087" dur="1" fill="hold">
                                          <p:stCondLst>
                                            <p:cond delay="0"/>
                                          </p:stCondLst>
                                        </p:cTn>
                                        <p:tgtEl>
                                          <p:spTgt spid="703"/>
                                        </p:tgtEl>
                                        <p:attrNameLst>
                                          <p:attrName>style.visibility</p:attrName>
                                        </p:attrNameLst>
                                      </p:cBhvr>
                                      <p:to>
                                        <p:strVal val="visible"/>
                                      </p:to>
                                    </p:set>
                                  </p:childTnLst>
                                </p:cTn>
                              </p:par>
                              <p:par>
                                <p:cTn id="5088" presetID="10" presetClass="exit" presetSubtype="0" fill="hold" grpId="9" nodeType="withEffect">
                                  <p:stCondLst>
                                    <p:cond delay="0"/>
                                  </p:stCondLst>
                                  <p:childTnLst>
                                    <p:animEffect transition="out" filter="fade">
                                      <p:cBhvr>
                                        <p:cTn id="5089" dur="500"/>
                                        <p:tgtEl>
                                          <p:spTgt spid="692"/>
                                        </p:tgtEl>
                                      </p:cBhvr>
                                    </p:animEffect>
                                    <p:set>
                                      <p:cBhvr>
                                        <p:cTn id="509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7"/>
                  </p:tgtEl>
                </p:cond>
              </p:nextCondLst>
            </p:seq>
            <p:seq concurrent="1" nextAc="seek">
              <p:cTn id="5091" restart="whenNotActive" fill="hold" evtFilter="cancelBubble" nodeType="interactiveSeq">
                <p:stCondLst>
                  <p:cond evt="onClick" delay="0">
                    <p:tgtEl>
                      <p:spTgt spid="698"/>
                    </p:tgtEl>
                  </p:cond>
                </p:stCondLst>
                <p:endSync evt="end" delay="0">
                  <p:rtn val="all"/>
                </p:endSync>
                <p:childTnLst>
                  <p:par>
                    <p:cTn id="5092" fill="hold">
                      <p:stCondLst>
                        <p:cond delay="0"/>
                      </p:stCondLst>
                      <p:childTnLst>
                        <p:par>
                          <p:cTn id="5093" fill="hold">
                            <p:stCondLst>
                              <p:cond delay="0"/>
                            </p:stCondLst>
                            <p:childTnLst>
                              <p:par>
                                <p:cTn id="5094" presetID="1" presetClass="entr" presetSubtype="0" fill="hold" grpId="0" nodeType="clickEffect">
                                  <p:stCondLst>
                                    <p:cond delay="0"/>
                                  </p:stCondLst>
                                  <p:childTnLst>
                                    <p:set>
                                      <p:cBhvr>
                                        <p:cTn id="5095" dur="1" fill="hold">
                                          <p:stCondLst>
                                            <p:cond delay="0"/>
                                          </p:stCondLst>
                                        </p:cTn>
                                        <p:tgtEl>
                                          <p:spTgt spid="704"/>
                                        </p:tgtEl>
                                        <p:attrNameLst>
                                          <p:attrName>style.visibility</p:attrName>
                                        </p:attrNameLst>
                                      </p:cBhvr>
                                      <p:to>
                                        <p:strVal val="visible"/>
                                      </p:to>
                                    </p:set>
                                  </p:childTnLst>
                                </p:cTn>
                              </p:par>
                              <p:par>
                                <p:cTn id="5096" presetID="1" presetClass="entr" presetSubtype="0" fill="hold" grpId="1" nodeType="withEffect">
                                  <p:stCondLst>
                                    <p:cond delay="0"/>
                                  </p:stCondLst>
                                  <p:childTnLst>
                                    <p:set>
                                      <p:cBhvr>
                                        <p:cTn id="5097" dur="1" fill="hold">
                                          <p:stCondLst>
                                            <p:cond delay="0"/>
                                          </p:stCondLst>
                                        </p:cTn>
                                        <p:tgtEl>
                                          <p:spTgt spid="683"/>
                                        </p:tgtEl>
                                        <p:attrNameLst>
                                          <p:attrName>style.visibility</p:attrName>
                                        </p:attrNameLst>
                                      </p:cBhvr>
                                      <p:to>
                                        <p:strVal val="visible"/>
                                      </p:to>
                                    </p:set>
                                  </p:childTnLst>
                                </p:cTn>
                              </p:par>
                              <p:par>
                                <p:cTn id="5098" presetID="10" presetClass="exit" presetSubtype="0" fill="hold" grpId="10" nodeType="withEffect">
                                  <p:stCondLst>
                                    <p:cond delay="0"/>
                                  </p:stCondLst>
                                  <p:childTnLst>
                                    <p:animEffect transition="out" filter="fade">
                                      <p:cBhvr>
                                        <p:cTn id="5099" dur="500"/>
                                        <p:tgtEl>
                                          <p:spTgt spid="692"/>
                                        </p:tgtEl>
                                      </p:cBhvr>
                                    </p:animEffect>
                                    <p:set>
                                      <p:cBhvr>
                                        <p:cTn id="5100"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8"/>
                  </p:tgtEl>
                </p:cond>
              </p:nextCondLst>
            </p:seq>
            <p:seq concurrent="1" nextAc="seek">
              <p:cTn id="5101" restart="whenNotActive" fill="hold" evtFilter="cancelBubble" nodeType="interactiveSeq">
                <p:stCondLst>
                  <p:cond evt="onClick" delay="0">
                    <p:tgtEl>
                      <p:spTgt spid="696"/>
                    </p:tgtEl>
                  </p:cond>
                </p:stCondLst>
                <p:endSync evt="end" delay="0">
                  <p:rtn val="all"/>
                </p:endSync>
                <p:childTnLst>
                  <p:par>
                    <p:cTn id="5102" fill="hold">
                      <p:stCondLst>
                        <p:cond delay="0"/>
                      </p:stCondLst>
                      <p:childTnLst>
                        <p:par>
                          <p:cTn id="5103" fill="hold">
                            <p:stCondLst>
                              <p:cond delay="0"/>
                            </p:stCondLst>
                            <p:childTnLst>
                              <p:par>
                                <p:cTn id="5104" presetID="1" presetClass="entr" presetSubtype="0" fill="hold" grpId="0" nodeType="clickEffect">
                                  <p:stCondLst>
                                    <p:cond delay="0"/>
                                  </p:stCondLst>
                                  <p:childTnLst>
                                    <p:set>
                                      <p:cBhvr>
                                        <p:cTn id="5105" dur="1" fill="hold">
                                          <p:stCondLst>
                                            <p:cond delay="0"/>
                                          </p:stCondLst>
                                        </p:cTn>
                                        <p:tgtEl>
                                          <p:spTgt spid="702"/>
                                        </p:tgtEl>
                                        <p:attrNameLst>
                                          <p:attrName>style.visibility</p:attrName>
                                        </p:attrNameLst>
                                      </p:cBhvr>
                                      <p:to>
                                        <p:strVal val="visible"/>
                                      </p:to>
                                    </p:set>
                                  </p:childTnLst>
                                </p:cTn>
                              </p:par>
                              <p:par>
                                <p:cTn id="5106" presetID="10" presetClass="exit" presetSubtype="0" fill="hold" grpId="11" nodeType="withEffect">
                                  <p:stCondLst>
                                    <p:cond delay="0"/>
                                  </p:stCondLst>
                                  <p:childTnLst>
                                    <p:animEffect transition="out" filter="fade">
                                      <p:cBhvr>
                                        <p:cTn id="5107" dur="500"/>
                                        <p:tgtEl>
                                          <p:spTgt spid="692"/>
                                        </p:tgtEl>
                                      </p:cBhvr>
                                    </p:animEffect>
                                    <p:set>
                                      <p:cBhvr>
                                        <p:cTn id="5108" dur="1" fill="hold">
                                          <p:stCondLst>
                                            <p:cond delay="499"/>
                                          </p:stCondLst>
                                        </p:cTn>
                                        <p:tgtEl>
                                          <p:spTgt spid="692"/>
                                        </p:tgtEl>
                                        <p:attrNameLst>
                                          <p:attrName>style.visibility</p:attrName>
                                        </p:attrNameLst>
                                      </p:cBhvr>
                                      <p:to>
                                        <p:strVal val="hidden"/>
                                      </p:to>
                                    </p:set>
                                  </p:childTnLst>
                                </p:cTn>
                              </p:par>
                            </p:childTnLst>
                          </p:cTn>
                        </p:par>
                      </p:childTnLst>
                    </p:cTn>
                  </p:par>
                </p:childTnLst>
              </p:cTn>
              <p:nextCondLst>
                <p:cond evt="onClick" delay="0">
                  <p:tgtEl>
                    <p:spTgt spid="696"/>
                  </p:tgtEl>
                </p:cond>
              </p:nextCondLst>
            </p:seq>
            <p:seq concurrent="1" nextAc="seek">
              <p:cTn id="5109" restart="whenNotActive" fill="hold" evtFilter="cancelBubble" nodeType="interactiveSeq">
                <p:stCondLst>
                  <p:cond evt="onClick" delay="0">
                    <p:tgtEl>
                      <p:spTgt spid="704"/>
                    </p:tgtEl>
                  </p:cond>
                </p:stCondLst>
                <p:endSync evt="end" delay="0">
                  <p:rtn val="all"/>
                </p:endSync>
                <p:childTnLst>
                  <p:par>
                    <p:cTn id="5110" fill="hold">
                      <p:stCondLst>
                        <p:cond delay="0"/>
                      </p:stCondLst>
                      <p:childTnLst>
                        <p:par>
                          <p:cTn id="5111" fill="hold">
                            <p:stCondLst>
                              <p:cond delay="0"/>
                            </p:stCondLst>
                            <p:childTnLst>
                              <p:par>
                                <p:cTn id="5112" presetID="1" presetClass="exit" presetSubtype="0" fill="hold" grpId="1" nodeType="clickEffect">
                                  <p:stCondLst>
                                    <p:cond delay="0"/>
                                  </p:stCondLst>
                                  <p:childTnLst>
                                    <p:set>
                                      <p:cBhvr>
                                        <p:cTn id="5113" dur="1" fill="hold">
                                          <p:stCondLst>
                                            <p:cond delay="0"/>
                                          </p:stCondLst>
                                        </p:cTn>
                                        <p:tgtEl>
                                          <p:spTgt spid="704"/>
                                        </p:tgtEl>
                                        <p:attrNameLst>
                                          <p:attrName>style.visibility</p:attrName>
                                        </p:attrNameLst>
                                      </p:cBhvr>
                                      <p:to>
                                        <p:strVal val="hidden"/>
                                      </p:to>
                                    </p:set>
                                  </p:childTnLst>
                                </p:cTn>
                              </p:par>
                              <p:par>
                                <p:cTn id="5114" presetID="1" presetClass="exit" presetSubtype="0" fill="hold" grpId="3" nodeType="withEffect">
                                  <p:stCondLst>
                                    <p:cond delay="0"/>
                                  </p:stCondLst>
                                  <p:childTnLst>
                                    <p:set>
                                      <p:cBhvr>
                                        <p:cTn id="5115" dur="1" fill="hold">
                                          <p:stCondLst>
                                            <p:cond delay="0"/>
                                          </p:stCondLst>
                                        </p:cTn>
                                        <p:tgtEl>
                                          <p:spTgt spid="683"/>
                                        </p:tgtEl>
                                        <p:attrNameLst>
                                          <p:attrName>style.visibility</p:attrName>
                                        </p:attrNameLst>
                                      </p:cBhvr>
                                      <p:to>
                                        <p:strVal val="hidden"/>
                                      </p:to>
                                    </p:set>
                                  </p:childTnLst>
                                </p:cTn>
                              </p:par>
                              <p:par>
                                <p:cTn id="5116" presetID="10" presetClass="entr" presetSubtype="0" fill="hold" grpId="3" nodeType="withEffect">
                                  <p:stCondLst>
                                    <p:cond delay="0"/>
                                  </p:stCondLst>
                                  <p:childTnLst>
                                    <p:set>
                                      <p:cBhvr>
                                        <p:cTn id="5117" dur="1" fill="hold">
                                          <p:stCondLst>
                                            <p:cond delay="0"/>
                                          </p:stCondLst>
                                        </p:cTn>
                                        <p:tgtEl>
                                          <p:spTgt spid="692"/>
                                        </p:tgtEl>
                                        <p:attrNameLst>
                                          <p:attrName>style.visibility</p:attrName>
                                        </p:attrNameLst>
                                      </p:cBhvr>
                                      <p:to>
                                        <p:strVal val="visible"/>
                                      </p:to>
                                    </p:set>
                                    <p:animEffect transition="in" filter="fade">
                                      <p:cBhvr>
                                        <p:cTn id="5118" dur="500"/>
                                        <p:tgtEl>
                                          <p:spTgt spid="692"/>
                                        </p:tgtEl>
                                      </p:cBhvr>
                                    </p:animEffect>
                                  </p:childTnLst>
                                </p:cTn>
                              </p:par>
                            </p:childTnLst>
                          </p:cTn>
                        </p:par>
                      </p:childTnLst>
                    </p:cTn>
                  </p:par>
                </p:childTnLst>
              </p:cTn>
              <p:nextCondLst>
                <p:cond evt="onClick" delay="0">
                  <p:tgtEl>
                    <p:spTgt spid="704"/>
                  </p:tgtEl>
                </p:cond>
              </p:nextCondLst>
            </p:seq>
            <p:seq concurrent="1" nextAc="seek">
              <p:cTn id="5119" restart="whenNotActive" fill="hold" evtFilter="cancelBubble" nodeType="interactiveSeq">
                <p:stCondLst>
                  <p:cond evt="onClick" delay="0">
                    <p:tgtEl>
                      <p:spTgt spid="699"/>
                    </p:tgtEl>
                  </p:cond>
                </p:stCondLst>
                <p:endSync evt="end" delay="0">
                  <p:rtn val="all"/>
                </p:endSync>
                <p:childTnLst>
                  <p:par>
                    <p:cTn id="5120" fill="hold">
                      <p:stCondLst>
                        <p:cond delay="0"/>
                      </p:stCondLst>
                      <p:childTnLst>
                        <p:par>
                          <p:cTn id="5121" fill="hold">
                            <p:stCondLst>
                              <p:cond delay="0"/>
                            </p:stCondLst>
                            <p:childTnLst>
                              <p:par>
                                <p:cTn id="5122" presetID="1" presetClass="exit" presetSubtype="0" fill="hold" grpId="1" nodeType="clickEffect">
                                  <p:stCondLst>
                                    <p:cond delay="0"/>
                                  </p:stCondLst>
                                  <p:childTnLst>
                                    <p:set>
                                      <p:cBhvr>
                                        <p:cTn id="5123" dur="1" fill="hold">
                                          <p:stCondLst>
                                            <p:cond delay="0"/>
                                          </p:stCondLst>
                                        </p:cTn>
                                        <p:tgtEl>
                                          <p:spTgt spid="699"/>
                                        </p:tgtEl>
                                        <p:attrNameLst>
                                          <p:attrName>style.visibility</p:attrName>
                                        </p:attrNameLst>
                                      </p:cBhvr>
                                      <p:to>
                                        <p:strVal val="hidden"/>
                                      </p:to>
                                    </p:set>
                                  </p:childTnLst>
                                </p:cTn>
                              </p:par>
                              <p:par>
                                <p:cTn id="5124" presetID="1" presetClass="exit" presetSubtype="0" fill="hold" grpId="4" nodeType="withEffect">
                                  <p:stCondLst>
                                    <p:cond delay="0"/>
                                  </p:stCondLst>
                                  <p:childTnLst>
                                    <p:set>
                                      <p:cBhvr>
                                        <p:cTn id="5125" dur="1" fill="hold">
                                          <p:stCondLst>
                                            <p:cond delay="0"/>
                                          </p:stCondLst>
                                        </p:cTn>
                                        <p:tgtEl>
                                          <p:spTgt spid="683"/>
                                        </p:tgtEl>
                                        <p:attrNameLst>
                                          <p:attrName>style.visibility</p:attrName>
                                        </p:attrNameLst>
                                      </p:cBhvr>
                                      <p:to>
                                        <p:strVal val="hidden"/>
                                      </p:to>
                                    </p:set>
                                  </p:childTnLst>
                                </p:cTn>
                              </p:par>
                              <p:par>
                                <p:cTn id="5126" presetID="10" presetClass="entr" presetSubtype="0" fill="hold" grpId="4" nodeType="withEffect">
                                  <p:stCondLst>
                                    <p:cond delay="0"/>
                                  </p:stCondLst>
                                  <p:childTnLst>
                                    <p:set>
                                      <p:cBhvr>
                                        <p:cTn id="5127" dur="1" fill="hold">
                                          <p:stCondLst>
                                            <p:cond delay="0"/>
                                          </p:stCondLst>
                                        </p:cTn>
                                        <p:tgtEl>
                                          <p:spTgt spid="692"/>
                                        </p:tgtEl>
                                        <p:attrNameLst>
                                          <p:attrName>style.visibility</p:attrName>
                                        </p:attrNameLst>
                                      </p:cBhvr>
                                      <p:to>
                                        <p:strVal val="visible"/>
                                      </p:to>
                                    </p:set>
                                    <p:animEffect transition="in" filter="fade">
                                      <p:cBhvr>
                                        <p:cTn id="5128" dur="500"/>
                                        <p:tgtEl>
                                          <p:spTgt spid="692"/>
                                        </p:tgtEl>
                                      </p:cBhvr>
                                    </p:animEffect>
                                  </p:childTnLst>
                                </p:cTn>
                              </p:par>
                            </p:childTnLst>
                          </p:cTn>
                        </p:par>
                      </p:childTnLst>
                    </p:cTn>
                  </p:par>
                </p:childTnLst>
              </p:cTn>
              <p:nextCondLst>
                <p:cond evt="onClick" delay="0">
                  <p:tgtEl>
                    <p:spTgt spid="699"/>
                  </p:tgtEl>
                </p:cond>
              </p:nextCondLst>
            </p:seq>
            <p:seq concurrent="1" nextAc="seek">
              <p:cTn id="5129" restart="whenNotActive" fill="hold" evtFilter="cancelBubble" nodeType="interactiveSeq">
                <p:stCondLst>
                  <p:cond evt="onClick" delay="0">
                    <p:tgtEl>
                      <p:spTgt spid="700"/>
                    </p:tgtEl>
                  </p:cond>
                </p:stCondLst>
                <p:endSync evt="end" delay="0">
                  <p:rtn val="all"/>
                </p:endSync>
                <p:childTnLst>
                  <p:par>
                    <p:cTn id="5130" fill="hold">
                      <p:stCondLst>
                        <p:cond delay="0"/>
                      </p:stCondLst>
                      <p:childTnLst>
                        <p:par>
                          <p:cTn id="5131" fill="hold">
                            <p:stCondLst>
                              <p:cond delay="0"/>
                            </p:stCondLst>
                            <p:childTnLst>
                              <p:par>
                                <p:cTn id="5132" presetID="1" presetClass="exit" presetSubtype="0" fill="hold" grpId="1" nodeType="clickEffect">
                                  <p:stCondLst>
                                    <p:cond delay="0"/>
                                  </p:stCondLst>
                                  <p:childTnLst>
                                    <p:set>
                                      <p:cBhvr>
                                        <p:cTn id="5133" dur="1" fill="hold">
                                          <p:stCondLst>
                                            <p:cond delay="0"/>
                                          </p:stCondLst>
                                        </p:cTn>
                                        <p:tgtEl>
                                          <p:spTgt spid="700"/>
                                        </p:tgtEl>
                                        <p:attrNameLst>
                                          <p:attrName>style.visibility</p:attrName>
                                        </p:attrNameLst>
                                      </p:cBhvr>
                                      <p:to>
                                        <p:strVal val="hidden"/>
                                      </p:to>
                                    </p:set>
                                  </p:childTnLst>
                                </p:cTn>
                              </p:par>
                              <p:par>
                                <p:cTn id="5134" presetID="1" presetClass="exit" presetSubtype="0" fill="hold" grpId="5" nodeType="withEffect">
                                  <p:stCondLst>
                                    <p:cond delay="0"/>
                                  </p:stCondLst>
                                  <p:childTnLst>
                                    <p:set>
                                      <p:cBhvr>
                                        <p:cTn id="5135" dur="1" fill="hold">
                                          <p:stCondLst>
                                            <p:cond delay="0"/>
                                          </p:stCondLst>
                                        </p:cTn>
                                        <p:tgtEl>
                                          <p:spTgt spid="683"/>
                                        </p:tgtEl>
                                        <p:attrNameLst>
                                          <p:attrName>style.visibility</p:attrName>
                                        </p:attrNameLst>
                                      </p:cBhvr>
                                      <p:to>
                                        <p:strVal val="hidden"/>
                                      </p:to>
                                    </p:set>
                                  </p:childTnLst>
                                </p:cTn>
                              </p:par>
                              <p:par>
                                <p:cTn id="5136" presetID="10" presetClass="entr" presetSubtype="0" fill="hold" grpId="5" nodeType="withEffect">
                                  <p:stCondLst>
                                    <p:cond delay="0"/>
                                  </p:stCondLst>
                                  <p:childTnLst>
                                    <p:set>
                                      <p:cBhvr>
                                        <p:cTn id="5137" dur="1" fill="hold">
                                          <p:stCondLst>
                                            <p:cond delay="0"/>
                                          </p:stCondLst>
                                        </p:cTn>
                                        <p:tgtEl>
                                          <p:spTgt spid="692"/>
                                        </p:tgtEl>
                                        <p:attrNameLst>
                                          <p:attrName>style.visibility</p:attrName>
                                        </p:attrNameLst>
                                      </p:cBhvr>
                                      <p:to>
                                        <p:strVal val="visible"/>
                                      </p:to>
                                    </p:set>
                                    <p:animEffect transition="in" filter="fade">
                                      <p:cBhvr>
                                        <p:cTn id="5138" dur="500"/>
                                        <p:tgtEl>
                                          <p:spTgt spid="692"/>
                                        </p:tgtEl>
                                      </p:cBhvr>
                                    </p:animEffect>
                                  </p:childTnLst>
                                </p:cTn>
                              </p:par>
                            </p:childTnLst>
                          </p:cTn>
                        </p:par>
                      </p:childTnLst>
                    </p:cTn>
                  </p:par>
                </p:childTnLst>
              </p:cTn>
              <p:nextCondLst>
                <p:cond evt="onClick" delay="0">
                  <p:tgtEl>
                    <p:spTgt spid="700"/>
                  </p:tgtEl>
                </p:cond>
              </p:nextCondLst>
            </p:seq>
            <p:seq concurrent="1" nextAc="seek">
              <p:cTn id="5139" restart="whenNotActive" fill="hold" evtFilter="cancelBubble" nodeType="interactiveSeq">
                <p:stCondLst>
                  <p:cond evt="onClick" delay="0">
                    <p:tgtEl>
                      <p:spTgt spid="701"/>
                    </p:tgtEl>
                  </p:cond>
                </p:stCondLst>
                <p:endSync evt="end" delay="0">
                  <p:rtn val="all"/>
                </p:endSync>
                <p:childTnLst>
                  <p:par>
                    <p:cTn id="5140" fill="hold">
                      <p:stCondLst>
                        <p:cond delay="0"/>
                      </p:stCondLst>
                      <p:childTnLst>
                        <p:par>
                          <p:cTn id="5141" fill="hold">
                            <p:stCondLst>
                              <p:cond delay="0"/>
                            </p:stCondLst>
                            <p:childTnLst>
                              <p:par>
                                <p:cTn id="5142" presetID="1" presetClass="exit" presetSubtype="0" fill="hold" grpId="1" nodeType="clickEffect">
                                  <p:stCondLst>
                                    <p:cond delay="0"/>
                                  </p:stCondLst>
                                  <p:childTnLst>
                                    <p:set>
                                      <p:cBhvr>
                                        <p:cTn id="5143" dur="1" fill="hold">
                                          <p:stCondLst>
                                            <p:cond delay="0"/>
                                          </p:stCondLst>
                                        </p:cTn>
                                        <p:tgtEl>
                                          <p:spTgt spid="701"/>
                                        </p:tgtEl>
                                        <p:attrNameLst>
                                          <p:attrName>style.visibility</p:attrName>
                                        </p:attrNameLst>
                                      </p:cBhvr>
                                      <p:to>
                                        <p:strVal val="hidden"/>
                                      </p:to>
                                    </p:set>
                                  </p:childTnLst>
                                </p:cTn>
                              </p:par>
                              <p:par>
                                <p:cTn id="5144" presetID="1" presetClass="exit" presetSubtype="0" fill="hold" grpId="1" nodeType="withEffect">
                                  <p:stCondLst>
                                    <p:cond delay="0"/>
                                  </p:stCondLst>
                                  <p:childTnLst>
                                    <p:set>
                                      <p:cBhvr>
                                        <p:cTn id="5145" dur="1" fill="hold">
                                          <p:stCondLst>
                                            <p:cond delay="0"/>
                                          </p:stCondLst>
                                        </p:cTn>
                                        <p:tgtEl>
                                          <p:spTgt spid="685"/>
                                        </p:tgtEl>
                                        <p:attrNameLst>
                                          <p:attrName>style.visibility</p:attrName>
                                        </p:attrNameLst>
                                      </p:cBhvr>
                                      <p:to>
                                        <p:strVal val="hidden"/>
                                      </p:to>
                                    </p:set>
                                  </p:childTnLst>
                                </p:cTn>
                              </p:par>
                              <p:par>
                                <p:cTn id="5146" presetID="10" presetClass="entr" presetSubtype="0" fill="hold" grpId="6" nodeType="withEffect">
                                  <p:stCondLst>
                                    <p:cond delay="0"/>
                                  </p:stCondLst>
                                  <p:childTnLst>
                                    <p:set>
                                      <p:cBhvr>
                                        <p:cTn id="5147" dur="1" fill="hold">
                                          <p:stCondLst>
                                            <p:cond delay="0"/>
                                          </p:stCondLst>
                                        </p:cTn>
                                        <p:tgtEl>
                                          <p:spTgt spid="692"/>
                                        </p:tgtEl>
                                        <p:attrNameLst>
                                          <p:attrName>style.visibility</p:attrName>
                                        </p:attrNameLst>
                                      </p:cBhvr>
                                      <p:to>
                                        <p:strVal val="visible"/>
                                      </p:to>
                                    </p:set>
                                    <p:animEffect transition="in" filter="fade">
                                      <p:cBhvr>
                                        <p:cTn id="5148" dur="500"/>
                                        <p:tgtEl>
                                          <p:spTgt spid="692"/>
                                        </p:tgtEl>
                                      </p:cBhvr>
                                    </p:animEffect>
                                  </p:childTnLst>
                                </p:cTn>
                              </p:par>
                            </p:childTnLst>
                          </p:cTn>
                        </p:par>
                      </p:childTnLst>
                    </p:cTn>
                  </p:par>
                </p:childTnLst>
              </p:cTn>
              <p:nextCondLst>
                <p:cond evt="onClick" delay="0">
                  <p:tgtEl>
                    <p:spTgt spid="701"/>
                  </p:tgtEl>
                </p:cond>
              </p:nextCondLst>
            </p:seq>
            <p:seq concurrent="1" nextAc="seek">
              <p:cTn id="5149" restart="whenNotActive" fill="hold" evtFilter="cancelBubble" nodeType="interactiveSeq">
                <p:stCondLst>
                  <p:cond evt="onClick" delay="0">
                    <p:tgtEl>
                      <p:spTgt spid="702"/>
                    </p:tgtEl>
                  </p:cond>
                </p:stCondLst>
                <p:endSync evt="end" delay="0">
                  <p:rtn val="all"/>
                </p:endSync>
                <p:childTnLst>
                  <p:par>
                    <p:cTn id="5150" fill="hold">
                      <p:stCondLst>
                        <p:cond delay="0"/>
                      </p:stCondLst>
                      <p:childTnLst>
                        <p:par>
                          <p:cTn id="5151" fill="hold">
                            <p:stCondLst>
                              <p:cond delay="0"/>
                            </p:stCondLst>
                            <p:childTnLst>
                              <p:par>
                                <p:cTn id="5152" presetID="1" presetClass="exit" presetSubtype="0" fill="hold" grpId="1" nodeType="clickEffect">
                                  <p:stCondLst>
                                    <p:cond delay="0"/>
                                  </p:stCondLst>
                                  <p:childTnLst>
                                    <p:set>
                                      <p:cBhvr>
                                        <p:cTn id="5153" dur="1" fill="hold">
                                          <p:stCondLst>
                                            <p:cond delay="0"/>
                                          </p:stCondLst>
                                        </p:cTn>
                                        <p:tgtEl>
                                          <p:spTgt spid="702"/>
                                        </p:tgtEl>
                                        <p:attrNameLst>
                                          <p:attrName>style.visibility</p:attrName>
                                        </p:attrNameLst>
                                      </p:cBhvr>
                                      <p:to>
                                        <p:strVal val="hidden"/>
                                      </p:to>
                                    </p:set>
                                  </p:childTnLst>
                                </p:cTn>
                              </p:par>
                              <p:par>
                                <p:cTn id="5154" presetID="10" presetClass="entr" presetSubtype="0" fill="hold" grpId="8" nodeType="withEffect">
                                  <p:stCondLst>
                                    <p:cond delay="0"/>
                                  </p:stCondLst>
                                  <p:childTnLst>
                                    <p:set>
                                      <p:cBhvr>
                                        <p:cTn id="5155" dur="1" fill="hold">
                                          <p:stCondLst>
                                            <p:cond delay="0"/>
                                          </p:stCondLst>
                                        </p:cTn>
                                        <p:tgtEl>
                                          <p:spTgt spid="692"/>
                                        </p:tgtEl>
                                        <p:attrNameLst>
                                          <p:attrName>style.visibility</p:attrName>
                                        </p:attrNameLst>
                                      </p:cBhvr>
                                      <p:to>
                                        <p:strVal val="visible"/>
                                      </p:to>
                                    </p:set>
                                    <p:animEffect transition="in" filter="fade">
                                      <p:cBhvr>
                                        <p:cTn id="5156" dur="500"/>
                                        <p:tgtEl>
                                          <p:spTgt spid="692"/>
                                        </p:tgtEl>
                                      </p:cBhvr>
                                    </p:animEffect>
                                  </p:childTnLst>
                                </p:cTn>
                              </p:par>
                            </p:childTnLst>
                          </p:cTn>
                        </p:par>
                      </p:childTnLst>
                    </p:cTn>
                  </p:par>
                </p:childTnLst>
              </p:cTn>
              <p:nextCondLst>
                <p:cond evt="onClick" delay="0">
                  <p:tgtEl>
                    <p:spTgt spid="702"/>
                  </p:tgtEl>
                </p:cond>
              </p:nextCondLst>
            </p:seq>
            <p:seq concurrent="1" nextAc="seek">
              <p:cTn id="5157" restart="whenNotActive" fill="hold" evtFilter="cancelBubble" nodeType="interactiveSeq">
                <p:stCondLst>
                  <p:cond evt="onClick" delay="0">
                    <p:tgtEl>
                      <p:spTgt spid="703"/>
                    </p:tgtEl>
                  </p:cond>
                </p:stCondLst>
                <p:endSync evt="end" delay="0">
                  <p:rtn val="all"/>
                </p:endSync>
                <p:childTnLst>
                  <p:par>
                    <p:cTn id="5158" fill="hold">
                      <p:stCondLst>
                        <p:cond delay="0"/>
                      </p:stCondLst>
                      <p:childTnLst>
                        <p:par>
                          <p:cTn id="5159" fill="hold">
                            <p:stCondLst>
                              <p:cond delay="0"/>
                            </p:stCondLst>
                            <p:childTnLst>
                              <p:par>
                                <p:cTn id="5160" presetID="1" presetClass="exit" presetSubtype="0" fill="hold" grpId="1" nodeType="clickEffect">
                                  <p:stCondLst>
                                    <p:cond delay="0"/>
                                  </p:stCondLst>
                                  <p:childTnLst>
                                    <p:set>
                                      <p:cBhvr>
                                        <p:cTn id="5161" dur="1" fill="hold">
                                          <p:stCondLst>
                                            <p:cond delay="0"/>
                                          </p:stCondLst>
                                        </p:cTn>
                                        <p:tgtEl>
                                          <p:spTgt spid="703"/>
                                        </p:tgtEl>
                                        <p:attrNameLst>
                                          <p:attrName>style.visibility</p:attrName>
                                        </p:attrNameLst>
                                      </p:cBhvr>
                                      <p:to>
                                        <p:strVal val="hidden"/>
                                      </p:to>
                                    </p:set>
                                  </p:childTnLst>
                                </p:cTn>
                              </p:par>
                              <p:par>
                                <p:cTn id="5162" presetID="10" presetClass="entr" presetSubtype="0" fill="hold" grpId="7" nodeType="withEffect">
                                  <p:stCondLst>
                                    <p:cond delay="0"/>
                                  </p:stCondLst>
                                  <p:childTnLst>
                                    <p:set>
                                      <p:cBhvr>
                                        <p:cTn id="5163" dur="1" fill="hold">
                                          <p:stCondLst>
                                            <p:cond delay="0"/>
                                          </p:stCondLst>
                                        </p:cTn>
                                        <p:tgtEl>
                                          <p:spTgt spid="692"/>
                                        </p:tgtEl>
                                        <p:attrNameLst>
                                          <p:attrName>style.visibility</p:attrName>
                                        </p:attrNameLst>
                                      </p:cBhvr>
                                      <p:to>
                                        <p:strVal val="visible"/>
                                      </p:to>
                                    </p:set>
                                    <p:animEffect transition="in" filter="fade">
                                      <p:cBhvr>
                                        <p:cTn id="5164" dur="500"/>
                                        <p:tgtEl>
                                          <p:spTgt spid="692"/>
                                        </p:tgtEl>
                                      </p:cBhvr>
                                    </p:animEffect>
                                  </p:childTnLst>
                                </p:cTn>
                              </p:par>
                            </p:childTnLst>
                          </p:cTn>
                        </p:par>
                      </p:childTnLst>
                    </p:cTn>
                  </p:par>
                </p:childTnLst>
              </p:cTn>
              <p:nextCondLst>
                <p:cond evt="onClick" delay="0">
                  <p:tgtEl>
                    <p:spTgt spid="703"/>
                  </p:tgtEl>
                </p:cond>
              </p:nextCondLst>
            </p:seq>
            <p:seq concurrent="1" nextAc="seek">
              <p:cTn id="5165" restart="whenNotActive" fill="hold" evtFilter="cancelBubble" nodeType="interactiveSeq">
                <p:stCondLst>
                  <p:cond evt="onClick" delay="0">
                    <p:tgtEl>
                      <p:spTgt spid="705"/>
                    </p:tgtEl>
                  </p:cond>
                </p:stCondLst>
                <p:endSync evt="end" delay="0">
                  <p:rtn val="all"/>
                </p:endSync>
                <p:childTnLst>
                  <p:par>
                    <p:cTn id="5166" fill="hold">
                      <p:stCondLst>
                        <p:cond delay="0"/>
                      </p:stCondLst>
                      <p:childTnLst>
                        <p:par>
                          <p:cTn id="5167" fill="hold">
                            <p:stCondLst>
                              <p:cond delay="0"/>
                            </p:stCondLst>
                            <p:childTnLst>
                              <p:par>
                                <p:cTn id="5168" presetID="1" presetClass="entr" presetSubtype="0" fill="hold" grpId="0" nodeType="clickEffect">
                                  <p:stCondLst>
                                    <p:cond delay="0"/>
                                  </p:stCondLst>
                                  <p:childTnLst>
                                    <p:set>
                                      <p:cBhvr>
                                        <p:cTn id="5169" dur="1" fill="hold">
                                          <p:stCondLst>
                                            <p:cond delay="0"/>
                                          </p:stCondLst>
                                        </p:cTn>
                                        <p:tgtEl>
                                          <p:spTgt spid="711"/>
                                        </p:tgtEl>
                                        <p:attrNameLst>
                                          <p:attrName>style.visibility</p:attrName>
                                        </p:attrNameLst>
                                      </p:cBhvr>
                                      <p:to>
                                        <p:strVal val="visible"/>
                                      </p:to>
                                    </p:set>
                                  </p:childTnLst>
                                </p:cTn>
                              </p:par>
                              <p:par>
                                <p:cTn id="5170" presetID="1" presetClass="entr" presetSubtype="0" fill="hold" grpId="0" nodeType="withEffect">
                                  <p:stCondLst>
                                    <p:cond delay="0"/>
                                  </p:stCondLst>
                                  <p:childTnLst>
                                    <p:set>
                                      <p:cBhvr>
                                        <p:cTn id="5171" dur="1" fill="hold">
                                          <p:stCondLst>
                                            <p:cond delay="0"/>
                                          </p:stCondLst>
                                        </p:cTn>
                                        <p:tgtEl>
                                          <p:spTgt spid="682"/>
                                        </p:tgtEl>
                                        <p:attrNameLst>
                                          <p:attrName>style.visibility</p:attrName>
                                        </p:attrNameLst>
                                      </p:cBhvr>
                                      <p:to>
                                        <p:strVal val="visible"/>
                                      </p:to>
                                    </p:set>
                                  </p:childTnLst>
                                </p:cTn>
                              </p:par>
                              <p:par>
                                <p:cTn id="5172" presetID="10" presetClass="exit" presetSubtype="0" fill="hold" grpId="1" nodeType="withEffect">
                                  <p:stCondLst>
                                    <p:cond delay="0"/>
                                  </p:stCondLst>
                                  <p:childTnLst>
                                    <p:animEffect transition="out" filter="fade">
                                      <p:cBhvr>
                                        <p:cTn id="5173" dur="500"/>
                                        <p:tgtEl>
                                          <p:spTgt spid="690"/>
                                        </p:tgtEl>
                                      </p:cBhvr>
                                    </p:animEffect>
                                    <p:set>
                                      <p:cBhvr>
                                        <p:cTn id="5174"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5"/>
                  </p:tgtEl>
                </p:cond>
              </p:nextCondLst>
            </p:seq>
            <p:seq concurrent="1" nextAc="seek">
              <p:cTn id="5175" restart="whenNotActive" fill="hold" evtFilter="cancelBubble" nodeType="interactiveSeq">
                <p:stCondLst>
                  <p:cond evt="onClick" delay="0">
                    <p:tgtEl>
                      <p:spTgt spid="706"/>
                    </p:tgtEl>
                  </p:cond>
                </p:stCondLst>
                <p:endSync evt="end" delay="0">
                  <p:rtn val="all"/>
                </p:endSync>
                <p:childTnLst>
                  <p:par>
                    <p:cTn id="5176" fill="hold">
                      <p:stCondLst>
                        <p:cond delay="0"/>
                      </p:stCondLst>
                      <p:childTnLst>
                        <p:par>
                          <p:cTn id="5177" fill="hold">
                            <p:stCondLst>
                              <p:cond delay="0"/>
                            </p:stCondLst>
                            <p:childTnLst>
                              <p:par>
                                <p:cTn id="5178" presetID="1" presetClass="entr" presetSubtype="0" fill="hold" grpId="0" nodeType="clickEffect">
                                  <p:stCondLst>
                                    <p:cond delay="0"/>
                                  </p:stCondLst>
                                  <p:childTnLst>
                                    <p:set>
                                      <p:cBhvr>
                                        <p:cTn id="5179" dur="1" fill="hold">
                                          <p:stCondLst>
                                            <p:cond delay="0"/>
                                          </p:stCondLst>
                                        </p:cTn>
                                        <p:tgtEl>
                                          <p:spTgt spid="712"/>
                                        </p:tgtEl>
                                        <p:attrNameLst>
                                          <p:attrName>style.visibility</p:attrName>
                                        </p:attrNameLst>
                                      </p:cBhvr>
                                      <p:to>
                                        <p:strVal val="visible"/>
                                      </p:to>
                                    </p:set>
                                  </p:childTnLst>
                                </p:cTn>
                              </p:par>
                              <p:par>
                                <p:cTn id="5180" presetID="1" presetClass="entr" presetSubtype="0" fill="hold" grpId="2" nodeType="withEffect">
                                  <p:stCondLst>
                                    <p:cond delay="0"/>
                                  </p:stCondLst>
                                  <p:childTnLst>
                                    <p:set>
                                      <p:cBhvr>
                                        <p:cTn id="5181" dur="1" fill="hold">
                                          <p:stCondLst>
                                            <p:cond delay="0"/>
                                          </p:stCondLst>
                                        </p:cTn>
                                        <p:tgtEl>
                                          <p:spTgt spid="682"/>
                                        </p:tgtEl>
                                        <p:attrNameLst>
                                          <p:attrName>style.visibility</p:attrName>
                                        </p:attrNameLst>
                                      </p:cBhvr>
                                      <p:to>
                                        <p:strVal val="visible"/>
                                      </p:to>
                                    </p:set>
                                  </p:childTnLst>
                                </p:cTn>
                              </p:par>
                              <p:par>
                                <p:cTn id="5182" presetID="10" presetClass="exit" presetSubtype="0" fill="hold" grpId="2" nodeType="withEffect">
                                  <p:stCondLst>
                                    <p:cond delay="0"/>
                                  </p:stCondLst>
                                  <p:childTnLst>
                                    <p:animEffect transition="out" filter="fade">
                                      <p:cBhvr>
                                        <p:cTn id="5183" dur="500"/>
                                        <p:tgtEl>
                                          <p:spTgt spid="690"/>
                                        </p:tgtEl>
                                      </p:cBhvr>
                                    </p:animEffect>
                                    <p:set>
                                      <p:cBhvr>
                                        <p:cTn id="5184"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6"/>
                  </p:tgtEl>
                </p:cond>
              </p:nextCondLst>
            </p:seq>
            <p:seq concurrent="1" nextAc="seek">
              <p:cTn id="5185" restart="whenNotActive" fill="hold" evtFilter="cancelBubble" nodeType="interactiveSeq">
                <p:stCondLst>
                  <p:cond evt="onClick" delay="0">
                    <p:tgtEl>
                      <p:spTgt spid="707"/>
                    </p:tgtEl>
                  </p:cond>
                </p:stCondLst>
                <p:endSync evt="end" delay="0">
                  <p:rtn val="all"/>
                </p:endSync>
                <p:childTnLst>
                  <p:par>
                    <p:cTn id="5186" fill="hold">
                      <p:stCondLst>
                        <p:cond delay="0"/>
                      </p:stCondLst>
                      <p:childTnLst>
                        <p:par>
                          <p:cTn id="5187" fill="hold">
                            <p:stCondLst>
                              <p:cond delay="0"/>
                            </p:stCondLst>
                            <p:childTnLst>
                              <p:par>
                                <p:cTn id="5188" presetID="1" presetClass="entr" presetSubtype="0" fill="hold" grpId="1" nodeType="clickEffect">
                                  <p:stCondLst>
                                    <p:cond delay="0"/>
                                  </p:stCondLst>
                                  <p:childTnLst>
                                    <p:set>
                                      <p:cBhvr>
                                        <p:cTn id="5189" dur="1" fill="hold">
                                          <p:stCondLst>
                                            <p:cond delay="0"/>
                                          </p:stCondLst>
                                        </p:cTn>
                                        <p:tgtEl>
                                          <p:spTgt spid="713"/>
                                        </p:tgtEl>
                                        <p:attrNameLst>
                                          <p:attrName>style.visibility</p:attrName>
                                        </p:attrNameLst>
                                      </p:cBhvr>
                                      <p:to>
                                        <p:strVal val="visible"/>
                                      </p:to>
                                    </p:set>
                                  </p:childTnLst>
                                </p:cTn>
                              </p:par>
                              <p:par>
                                <p:cTn id="5190" presetID="1" presetClass="entr" presetSubtype="0" fill="hold" grpId="1" nodeType="withEffect">
                                  <p:stCondLst>
                                    <p:cond delay="0"/>
                                  </p:stCondLst>
                                  <p:childTnLst>
                                    <p:set>
                                      <p:cBhvr>
                                        <p:cTn id="5191" dur="1" fill="hold">
                                          <p:stCondLst>
                                            <p:cond delay="0"/>
                                          </p:stCondLst>
                                        </p:cTn>
                                        <p:tgtEl>
                                          <p:spTgt spid="682"/>
                                        </p:tgtEl>
                                        <p:attrNameLst>
                                          <p:attrName>style.visibility</p:attrName>
                                        </p:attrNameLst>
                                      </p:cBhvr>
                                      <p:to>
                                        <p:strVal val="visible"/>
                                      </p:to>
                                    </p:set>
                                  </p:childTnLst>
                                </p:cTn>
                              </p:par>
                              <p:par>
                                <p:cTn id="5192" presetID="10" presetClass="exit" presetSubtype="0" fill="hold" grpId="5" nodeType="withEffect">
                                  <p:stCondLst>
                                    <p:cond delay="0"/>
                                  </p:stCondLst>
                                  <p:childTnLst>
                                    <p:animEffect transition="out" filter="fade">
                                      <p:cBhvr>
                                        <p:cTn id="5193" dur="500"/>
                                        <p:tgtEl>
                                          <p:spTgt spid="690"/>
                                        </p:tgtEl>
                                      </p:cBhvr>
                                    </p:animEffect>
                                    <p:set>
                                      <p:cBhvr>
                                        <p:cTn id="5194"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7"/>
                  </p:tgtEl>
                </p:cond>
              </p:nextCondLst>
            </p:seq>
            <p:seq concurrent="1" nextAc="seek">
              <p:cTn id="5195" restart="whenNotActive" fill="hold" evtFilter="cancelBubble" nodeType="interactiveSeq">
                <p:stCondLst>
                  <p:cond evt="onClick" delay="0">
                    <p:tgtEl>
                      <p:spTgt spid="709"/>
                    </p:tgtEl>
                  </p:cond>
                </p:stCondLst>
                <p:endSync evt="end" delay="0">
                  <p:rtn val="all"/>
                </p:endSync>
                <p:childTnLst>
                  <p:par>
                    <p:cTn id="5196" fill="hold">
                      <p:stCondLst>
                        <p:cond delay="0"/>
                      </p:stCondLst>
                      <p:childTnLst>
                        <p:par>
                          <p:cTn id="5197" fill="hold">
                            <p:stCondLst>
                              <p:cond delay="0"/>
                            </p:stCondLst>
                            <p:childTnLst>
                              <p:par>
                                <p:cTn id="5198" presetID="1" presetClass="entr" presetSubtype="0" fill="hold" grpId="0" nodeType="clickEffect">
                                  <p:stCondLst>
                                    <p:cond delay="0"/>
                                  </p:stCondLst>
                                  <p:childTnLst>
                                    <p:set>
                                      <p:cBhvr>
                                        <p:cTn id="5199" dur="1" fill="hold">
                                          <p:stCondLst>
                                            <p:cond delay="0"/>
                                          </p:stCondLst>
                                        </p:cTn>
                                        <p:tgtEl>
                                          <p:spTgt spid="715"/>
                                        </p:tgtEl>
                                        <p:attrNameLst>
                                          <p:attrName>style.visibility</p:attrName>
                                        </p:attrNameLst>
                                      </p:cBhvr>
                                      <p:to>
                                        <p:strVal val="visible"/>
                                      </p:to>
                                    </p:set>
                                  </p:childTnLst>
                                </p:cTn>
                              </p:par>
                              <p:par>
                                <p:cTn id="5200" presetID="10" presetClass="exit" presetSubtype="0" fill="hold" grpId="4" nodeType="withEffect">
                                  <p:stCondLst>
                                    <p:cond delay="0"/>
                                  </p:stCondLst>
                                  <p:childTnLst>
                                    <p:animEffect transition="out" filter="fade">
                                      <p:cBhvr>
                                        <p:cTn id="5201" dur="500"/>
                                        <p:tgtEl>
                                          <p:spTgt spid="690"/>
                                        </p:tgtEl>
                                      </p:cBhvr>
                                    </p:animEffect>
                                    <p:set>
                                      <p:cBhvr>
                                        <p:cTn id="520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9"/>
                  </p:tgtEl>
                </p:cond>
              </p:nextCondLst>
            </p:seq>
            <p:seq concurrent="1" nextAc="seek">
              <p:cTn id="5203" restart="whenNotActive" fill="hold" evtFilter="cancelBubble" nodeType="interactiveSeq">
                <p:stCondLst>
                  <p:cond evt="onClick" delay="0">
                    <p:tgtEl>
                      <p:spTgt spid="710"/>
                    </p:tgtEl>
                  </p:cond>
                </p:stCondLst>
                <p:endSync evt="end" delay="0">
                  <p:rtn val="all"/>
                </p:endSync>
                <p:childTnLst>
                  <p:par>
                    <p:cTn id="5204" fill="hold">
                      <p:stCondLst>
                        <p:cond delay="0"/>
                      </p:stCondLst>
                      <p:childTnLst>
                        <p:par>
                          <p:cTn id="5205" fill="hold">
                            <p:stCondLst>
                              <p:cond delay="0"/>
                            </p:stCondLst>
                            <p:childTnLst>
                              <p:par>
                                <p:cTn id="5206" presetID="1" presetClass="entr" presetSubtype="0" fill="hold" grpId="0" nodeType="clickEffect">
                                  <p:stCondLst>
                                    <p:cond delay="0"/>
                                  </p:stCondLst>
                                  <p:childTnLst>
                                    <p:set>
                                      <p:cBhvr>
                                        <p:cTn id="5207" dur="1" fill="hold">
                                          <p:stCondLst>
                                            <p:cond delay="0"/>
                                          </p:stCondLst>
                                        </p:cTn>
                                        <p:tgtEl>
                                          <p:spTgt spid="716"/>
                                        </p:tgtEl>
                                        <p:attrNameLst>
                                          <p:attrName>style.visibility</p:attrName>
                                        </p:attrNameLst>
                                      </p:cBhvr>
                                      <p:to>
                                        <p:strVal val="visible"/>
                                      </p:to>
                                    </p:set>
                                  </p:childTnLst>
                                </p:cTn>
                              </p:par>
                              <p:par>
                                <p:cTn id="5208" presetID="1" presetClass="entr" presetSubtype="0" fill="hold" grpId="0" nodeType="withEffect">
                                  <p:stCondLst>
                                    <p:cond delay="0"/>
                                  </p:stCondLst>
                                  <p:childTnLst>
                                    <p:set>
                                      <p:cBhvr>
                                        <p:cTn id="5209" dur="1" fill="hold">
                                          <p:stCondLst>
                                            <p:cond delay="0"/>
                                          </p:stCondLst>
                                        </p:cTn>
                                        <p:tgtEl>
                                          <p:spTgt spid="687"/>
                                        </p:tgtEl>
                                        <p:attrNameLst>
                                          <p:attrName>style.visibility</p:attrName>
                                        </p:attrNameLst>
                                      </p:cBhvr>
                                      <p:to>
                                        <p:strVal val="visible"/>
                                      </p:to>
                                    </p:set>
                                  </p:childTnLst>
                                </p:cTn>
                              </p:par>
                              <p:par>
                                <p:cTn id="5210" presetID="10" presetClass="exit" presetSubtype="0" fill="hold" grpId="3" nodeType="withEffect">
                                  <p:stCondLst>
                                    <p:cond delay="0"/>
                                  </p:stCondLst>
                                  <p:childTnLst>
                                    <p:animEffect transition="out" filter="fade">
                                      <p:cBhvr>
                                        <p:cTn id="5211" dur="500"/>
                                        <p:tgtEl>
                                          <p:spTgt spid="690"/>
                                        </p:tgtEl>
                                      </p:cBhvr>
                                    </p:animEffect>
                                    <p:set>
                                      <p:cBhvr>
                                        <p:cTn id="5212"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10"/>
                  </p:tgtEl>
                </p:cond>
              </p:nextCondLst>
            </p:seq>
            <p:seq concurrent="1" nextAc="seek">
              <p:cTn id="5213" restart="whenNotActive" fill="hold" evtFilter="cancelBubble" nodeType="interactiveSeq">
                <p:stCondLst>
                  <p:cond evt="onClick" delay="0">
                    <p:tgtEl>
                      <p:spTgt spid="708"/>
                    </p:tgtEl>
                  </p:cond>
                </p:stCondLst>
                <p:endSync evt="end" delay="0">
                  <p:rtn val="all"/>
                </p:endSync>
                <p:childTnLst>
                  <p:par>
                    <p:cTn id="5214" fill="hold">
                      <p:stCondLst>
                        <p:cond delay="0"/>
                      </p:stCondLst>
                      <p:childTnLst>
                        <p:par>
                          <p:cTn id="5215" fill="hold">
                            <p:stCondLst>
                              <p:cond delay="0"/>
                            </p:stCondLst>
                            <p:childTnLst>
                              <p:par>
                                <p:cTn id="5216" presetID="1" presetClass="entr" presetSubtype="0" fill="hold" grpId="0" nodeType="clickEffect">
                                  <p:stCondLst>
                                    <p:cond delay="0"/>
                                  </p:stCondLst>
                                  <p:childTnLst>
                                    <p:set>
                                      <p:cBhvr>
                                        <p:cTn id="5217" dur="1" fill="hold">
                                          <p:stCondLst>
                                            <p:cond delay="0"/>
                                          </p:stCondLst>
                                        </p:cTn>
                                        <p:tgtEl>
                                          <p:spTgt spid="714"/>
                                        </p:tgtEl>
                                        <p:attrNameLst>
                                          <p:attrName>style.visibility</p:attrName>
                                        </p:attrNameLst>
                                      </p:cBhvr>
                                      <p:to>
                                        <p:strVal val="visible"/>
                                      </p:to>
                                    </p:set>
                                  </p:childTnLst>
                                </p:cTn>
                              </p:par>
                              <p:par>
                                <p:cTn id="5218" presetID="10" presetClass="exit" presetSubtype="0" fill="hold" grpId="0" nodeType="withEffect">
                                  <p:stCondLst>
                                    <p:cond delay="0"/>
                                  </p:stCondLst>
                                  <p:childTnLst>
                                    <p:animEffect transition="out" filter="fade">
                                      <p:cBhvr>
                                        <p:cTn id="5219" dur="500"/>
                                        <p:tgtEl>
                                          <p:spTgt spid="690"/>
                                        </p:tgtEl>
                                      </p:cBhvr>
                                    </p:animEffect>
                                    <p:set>
                                      <p:cBhvr>
                                        <p:cTn id="5220" dur="1" fill="hold">
                                          <p:stCondLst>
                                            <p:cond delay="499"/>
                                          </p:stCondLst>
                                        </p:cTn>
                                        <p:tgtEl>
                                          <p:spTgt spid="690"/>
                                        </p:tgtEl>
                                        <p:attrNameLst>
                                          <p:attrName>style.visibility</p:attrName>
                                        </p:attrNameLst>
                                      </p:cBhvr>
                                      <p:to>
                                        <p:strVal val="hidden"/>
                                      </p:to>
                                    </p:set>
                                  </p:childTnLst>
                                </p:cTn>
                              </p:par>
                            </p:childTnLst>
                          </p:cTn>
                        </p:par>
                      </p:childTnLst>
                    </p:cTn>
                  </p:par>
                </p:childTnLst>
              </p:cTn>
              <p:nextCondLst>
                <p:cond evt="onClick" delay="0">
                  <p:tgtEl>
                    <p:spTgt spid="708"/>
                  </p:tgtEl>
                </p:cond>
              </p:nextCondLst>
            </p:seq>
            <p:seq concurrent="1" nextAc="seek">
              <p:cTn id="5221" restart="whenNotActive" fill="hold" evtFilter="cancelBubble" nodeType="interactiveSeq">
                <p:stCondLst>
                  <p:cond evt="onClick" delay="0">
                    <p:tgtEl>
                      <p:spTgt spid="716"/>
                    </p:tgtEl>
                  </p:cond>
                </p:stCondLst>
                <p:endSync evt="end" delay="0">
                  <p:rtn val="all"/>
                </p:endSync>
                <p:childTnLst>
                  <p:par>
                    <p:cTn id="5222" fill="hold">
                      <p:stCondLst>
                        <p:cond delay="0"/>
                      </p:stCondLst>
                      <p:childTnLst>
                        <p:par>
                          <p:cTn id="5223" fill="hold">
                            <p:stCondLst>
                              <p:cond delay="0"/>
                            </p:stCondLst>
                            <p:childTnLst>
                              <p:par>
                                <p:cTn id="5224" presetID="1" presetClass="exit" presetSubtype="0" fill="hold" grpId="1" nodeType="clickEffect">
                                  <p:stCondLst>
                                    <p:cond delay="0"/>
                                  </p:stCondLst>
                                  <p:childTnLst>
                                    <p:set>
                                      <p:cBhvr>
                                        <p:cTn id="5225" dur="1" fill="hold">
                                          <p:stCondLst>
                                            <p:cond delay="0"/>
                                          </p:stCondLst>
                                        </p:cTn>
                                        <p:tgtEl>
                                          <p:spTgt spid="716"/>
                                        </p:tgtEl>
                                        <p:attrNameLst>
                                          <p:attrName>style.visibility</p:attrName>
                                        </p:attrNameLst>
                                      </p:cBhvr>
                                      <p:to>
                                        <p:strVal val="hidden"/>
                                      </p:to>
                                    </p:set>
                                  </p:childTnLst>
                                </p:cTn>
                              </p:par>
                              <p:par>
                                <p:cTn id="5226" presetID="1" presetClass="exit" presetSubtype="0" fill="hold" grpId="1" nodeType="withEffect">
                                  <p:stCondLst>
                                    <p:cond delay="0"/>
                                  </p:stCondLst>
                                  <p:childTnLst>
                                    <p:set>
                                      <p:cBhvr>
                                        <p:cTn id="5227" dur="1" fill="hold">
                                          <p:stCondLst>
                                            <p:cond delay="0"/>
                                          </p:stCondLst>
                                        </p:cTn>
                                        <p:tgtEl>
                                          <p:spTgt spid="687"/>
                                        </p:tgtEl>
                                        <p:attrNameLst>
                                          <p:attrName>style.visibility</p:attrName>
                                        </p:attrNameLst>
                                      </p:cBhvr>
                                      <p:to>
                                        <p:strVal val="hidden"/>
                                      </p:to>
                                    </p:set>
                                  </p:childTnLst>
                                </p:cTn>
                              </p:par>
                              <p:par>
                                <p:cTn id="5228" presetID="10" presetClass="entr" presetSubtype="0" fill="hold" grpId="6" nodeType="withEffect">
                                  <p:stCondLst>
                                    <p:cond delay="0"/>
                                  </p:stCondLst>
                                  <p:childTnLst>
                                    <p:set>
                                      <p:cBhvr>
                                        <p:cTn id="5229" dur="1" fill="hold">
                                          <p:stCondLst>
                                            <p:cond delay="0"/>
                                          </p:stCondLst>
                                        </p:cTn>
                                        <p:tgtEl>
                                          <p:spTgt spid="690"/>
                                        </p:tgtEl>
                                        <p:attrNameLst>
                                          <p:attrName>style.visibility</p:attrName>
                                        </p:attrNameLst>
                                      </p:cBhvr>
                                      <p:to>
                                        <p:strVal val="visible"/>
                                      </p:to>
                                    </p:set>
                                    <p:animEffect transition="in" filter="fade">
                                      <p:cBhvr>
                                        <p:cTn id="5230" dur="500"/>
                                        <p:tgtEl>
                                          <p:spTgt spid="690"/>
                                        </p:tgtEl>
                                      </p:cBhvr>
                                    </p:animEffect>
                                  </p:childTnLst>
                                </p:cTn>
                              </p:par>
                            </p:childTnLst>
                          </p:cTn>
                        </p:par>
                      </p:childTnLst>
                    </p:cTn>
                  </p:par>
                </p:childTnLst>
              </p:cTn>
              <p:nextCondLst>
                <p:cond evt="onClick" delay="0">
                  <p:tgtEl>
                    <p:spTgt spid="716"/>
                  </p:tgtEl>
                </p:cond>
              </p:nextCondLst>
            </p:seq>
            <p:seq concurrent="1" nextAc="seek">
              <p:cTn id="5231" restart="whenNotActive" fill="hold" evtFilter="cancelBubble" nodeType="interactiveSeq">
                <p:stCondLst>
                  <p:cond evt="onClick" delay="0">
                    <p:tgtEl>
                      <p:spTgt spid="711"/>
                    </p:tgtEl>
                  </p:cond>
                </p:stCondLst>
                <p:endSync evt="end" delay="0">
                  <p:rtn val="all"/>
                </p:endSync>
                <p:childTnLst>
                  <p:par>
                    <p:cTn id="5232" fill="hold">
                      <p:stCondLst>
                        <p:cond delay="0"/>
                      </p:stCondLst>
                      <p:childTnLst>
                        <p:par>
                          <p:cTn id="5233" fill="hold">
                            <p:stCondLst>
                              <p:cond delay="0"/>
                            </p:stCondLst>
                            <p:childTnLst>
                              <p:par>
                                <p:cTn id="5234" presetID="1" presetClass="exit" presetSubtype="0" fill="hold" grpId="1" nodeType="clickEffect">
                                  <p:stCondLst>
                                    <p:cond delay="0"/>
                                  </p:stCondLst>
                                  <p:childTnLst>
                                    <p:set>
                                      <p:cBhvr>
                                        <p:cTn id="5235" dur="1" fill="hold">
                                          <p:stCondLst>
                                            <p:cond delay="0"/>
                                          </p:stCondLst>
                                        </p:cTn>
                                        <p:tgtEl>
                                          <p:spTgt spid="711"/>
                                        </p:tgtEl>
                                        <p:attrNameLst>
                                          <p:attrName>style.visibility</p:attrName>
                                        </p:attrNameLst>
                                      </p:cBhvr>
                                      <p:to>
                                        <p:strVal val="hidden"/>
                                      </p:to>
                                    </p:set>
                                  </p:childTnLst>
                                </p:cTn>
                              </p:par>
                              <p:par>
                                <p:cTn id="5236" presetID="1" presetClass="exit" presetSubtype="0" fill="hold" grpId="3" nodeType="withEffect">
                                  <p:stCondLst>
                                    <p:cond delay="0"/>
                                  </p:stCondLst>
                                  <p:childTnLst>
                                    <p:set>
                                      <p:cBhvr>
                                        <p:cTn id="5237" dur="1" fill="hold">
                                          <p:stCondLst>
                                            <p:cond delay="0"/>
                                          </p:stCondLst>
                                        </p:cTn>
                                        <p:tgtEl>
                                          <p:spTgt spid="682"/>
                                        </p:tgtEl>
                                        <p:attrNameLst>
                                          <p:attrName>style.visibility</p:attrName>
                                        </p:attrNameLst>
                                      </p:cBhvr>
                                      <p:to>
                                        <p:strVal val="hidden"/>
                                      </p:to>
                                    </p:set>
                                  </p:childTnLst>
                                </p:cTn>
                              </p:par>
                              <p:par>
                                <p:cTn id="5238" presetID="10" presetClass="entr" presetSubtype="0" fill="hold" grpId="7" nodeType="withEffect">
                                  <p:stCondLst>
                                    <p:cond delay="0"/>
                                  </p:stCondLst>
                                  <p:childTnLst>
                                    <p:set>
                                      <p:cBhvr>
                                        <p:cTn id="5239" dur="1" fill="hold">
                                          <p:stCondLst>
                                            <p:cond delay="0"/>
                                          </p:stCondLst>
                                        </p:cTn>
                                        <p:tgtEl>
                                          <p:spTgt spid="690"/>
                                        </p:tgtEl>
                                        <p:attrNameLst>
                                          <p:attrName>style.visibility</p:attrName>
                                        </p:attrNameLst>
                                      </p:cBhvr>
                                      <p:to>
                                        <p:strVal val="visible"/>
                                      </p:to>
                                    </p:set>
                                    <p:animEffect transition="in" filter="fade">
                                      <p:cBhvr>
                                        <p:cTn id="5240" dur="500"/>
                                        <p:tgtEl>
                                          <p:spTgt spid="690"/>
                                        </p:tgtEl>
                                      </p:cBhvr>
                                    </p:animEffect>
                                  </p:childTnLst>
                                </p:cTn>
                              </p:par>
                            </p:childTnLst>
                          </p:cTn>
                        </p:par>
                      </p:childTnLst>
                    </p:cTn>
                  </p:par>
                </p:childTnLst>
              </p:cTn>
              <p:nextCondLst>
                <p:cond evt="onClick" delay="0">
                  <p:tgtEl>
                    <p:spTgt spid="711"/>
                  </p:tgtEl>
                </p:cond>
              </p:nextCondLst>
            </p:seq>
            <p:seq concurrent="1" nextAc="seek">
              <p:cTn id="5241" restart="whenNotActive" fill="hold" evtFilter="cancelBubble" nodeType="interactiveSeq">
                <p:stCondLst>
                  <p:cond evt="onClick" delay="0">
                    <p:tgtEl>
                      <p:spTgt spid="712"/>
                    </p:tgtEl>
                  </p:cond>
                </p:stCondLst>
                <p:endSync evt="end" delay="0">
                  <p:rtn val="all"/>
                </p:endSync>
                <p:childTnLst>
                  <p:par>
                    <p:cTn id="5242" fill="hold">
                      <p:stCondLst>
                        <p:cond delay="0"/>
                      </p:stCondLst>
                      <p:childTnLst>
                        <p:par>
                          <p:cTn id="5243" fill="hold">
                            <p:stCondLst>
                              <p:cond delay="0"/>
                            </p:stCondLst>
                            <p:childTnLst>
                              <p:par>
                                <p:cTn id="5244" presetID="1" presetClass="exit" presetSubtype="0" fill="hold" grpId="1" nodeType="clickEffect">
                                  <p:stCondLst>
                                    <p:cond delay="0"/>
                                  </p:stCondLst>
                                  <p:childTnLst>
                                    <p:set>
                                      <p:cBhvr>
                                        <p:cTn id="5245" dur="1" fill="hold">
                                          <p:stCondLst>
                                            <p:cond delay="0"/>
                                          </p:stCondLst>
                                        </p:cTn>
                                        <p:tgtEl>
                                          <p:spTgt spid="712"/>
                                        </p:tgtEl>
                                        <p:attrNameLst>
                                          <p:attrName>style.visibility</p:attrName>
                                        </p:attrNameLst>
                                      </p:cBhvr>
                                      <p:to>
                                        <p:strVal val="hidden"/>
                                      </p:to>
                                    </p:set>
                                  </p:childTnLst>
                                </p:cTn>
                              </p:par>
                              <p:par>
                                <p:cTn id="5246" presetID="1" presetClass="exit" presetSubtype="0" fill="hold" grpId="5" nodeType="withEffect">
                                  <p:stCondLst>
                                    <p:cond delay="0"/>
                                  </p:stCondLst>
                                  <p:childTnLst>
                                    <p:set>
                                      <p:cBhvr>
                                        <p:cTn id="5247" dur="1" fill="hold">
                                          <p:stCondLst>
                                            <p:cond delay="0"/>
                                          </p:stCondLst>
                                        </p:cTn>
                                        <p:tgtEl>
                                          <p:spTgt spid="682"/>
                                        </p:tgtEl>
                                        <p:attrNameLst>
                                          <p:attrName>style.visibility</p:attrName>
                                        </p:attrNameLst>
                                      </p:cBhvr>
                                      <p:to>
                                        <p:strVal val="hidden"/>
                                      </p:to>
                                    </p:set>
                                  </p:childTnLst>
                                </p:cTn>
                              </p:par>
                              <p:par>
                                <p:cTn id="5248" presetID="10" presetClass="entr" presetSubtype="0" fill="hold" grpId="11" nodeType="withEffect">
                                  <p:stCondLst>
                                    <p:cond delay="0"/>
                                  </p:stCondLst>
                                  <p:childTnLst>
                                    <p:set>
                                      <p:cBhvr>
                                        <p:cTn id="5249" dur="1" fill="hold">
                                          <p:stCondLst>
                                            <p:cond delay="0"/>
                                          </p:stCondLst>
                                        </p:cTn>
                                        <p:tgtEl>
                                          <p:spTgt spid="690"/>
                                        </p:tgtEl>
                                        <p:attrNameLst>
                                          <p:attrName>style.visibility</p:attrName>
                                        </p:attrNameLst>
                                      </p:cBhvr>
                                      <p:to>
                                        <p:strVal val="visible"/>
                                      </p:to>
                                    </p:set>
                                    <p:animEffect transition="in" filter="fade">
                                      <p:cBhvr>
                                        <p:cTn id="5250" dur="500"/>
                                        <p:tgtEl>
                                          <p:spTgt spid="690"/>
                                        </p:tgtEl>
                                      </p:cBhvr>
                                    </p:animEffect>
                                  </p:childTnLst>
                                </p:cTn>
                              </p:par>
                            </p:childTnLst>
                          </p:cTn>
                        </p:par>
                      </p:childTnLst>
                    </p:cTn>
                  </p:par>
                </p:childTnLst>
              </p:cTn>
              <p:nextCondLst>
                <p:cond evt="onClick" delay="0">
                  <p:tgtEl>
                    <p:spTgt spid="712"/>
                  </p:tgtEl>
                </p:cond>
              </p:nextCondLst>
            </p:seq>
            <p:seq concurrent="1" nextAc="seek">
              <p:cTn id="5251" restart="whenNotActive" fill="hold" evtFilter="cancelBubble" nodeType="interactiveSeq">
                <p:stCondLst>
                  <p:cond evt="onClick" delay="0">
                    <p:tgtEl>
                      <p:spTgt spid="713"/>
                    </p:tgtEl>
                  </p:cond>
                </p:stCondLst>
                <p:endSync evt="end" delay="0">
                  <p:rtn val="all"/>
                </p:endSync>
                <p:childTnLst>
                  <p:par>
                    <p:cTn id="5252" fill="hold">
                      <p:stCondLst>
                        <p:cond delay="0"/>
                      </p:stCondLst>
                      <p:childTnLst>
                        <p:par>
                          <p:cTn id="5253" fill="hold">
                            <p:stCondLst>
                              <p:cond delay="0"/>
                            </p:stCondLst>
                            <p:childTnLst>
                              <p:par>
                                <p:cTn id="5254" presetID="1" presetClass="exit" presetSubtype="0" fill="hold" grpId="0" nodeType="clickEffect">
                                  <p:stCondLst>
                                    <p:cond delay="0"/>
                                  </p:stCondLst>
                                  <p:childTnLst>
                                    <p:set>
                                      <p:cBhvr>
                                        <p:cTn id="5255" dur="1" fill="hold">
                                          <p:stCondLst>
                                            <p:cond delay="0"/>
                                          </p:stCondLst>
                                        </p:cTn>
                                        <p:tgtEl>
                                          <p:spTgt spid="713"/>
                                        </p:tgtEl>
                                        <p:attrNameLst>
                                          <p:attrName>style.visibility</p:attrName>
                                        </p:attrNameLst>
                                      </p:cBhvr>
                                      <p:to>
                                        <p:strVal val="hidden"/>
                                      </p:to>
                                    </p:set>
                                  </p:childTnLst>
                                </p:cTn>
                              </p:par>
                              <p:par>
                                <p:cTn id="5256" presetID="1" presetClass="exit" presetSubtype="0" fill="hold" grpId="4" nodeType="withEffect">
                                  <p:stCondLst>
                                    <p:cond delay="0"/>
                                  </p:stCondLst>
                                  <p:childTnLst>
                                    <p:set>
                                      <p:cBhvr>
                                        <p:cTn id="5257" dur="1" fill="hold">
                                          <p:stCondLst>
                                            <p:cond delay="0"/>
                                          </p:stCondLst>
                                        </p:cTn>
                                        <p:tgtEl>
                                          <p:spTgt spid="682"/>
                                        </p:tgtEl>
                                        <p:attrNameLst>
                                          <p:attrName>style.visibility</p:attrName>
                                        </p:attrNameLst>
                                      </p:cBhvr>
                                      <p:to>
                                        <p:strVal val="hidden"/>
                                      </p:to>
                                    </p:set>
                                  </p:childTnLst>
                                </p:cTn>
                              </p:par>
                              <p:par>
                                <p:cTn id="5258" presetID="10" presetClass="entr" presetSubtype="0" fill="hold" grpId="10" nodeType="withEffect">
                                  <p:stCondLst>
                                    <p:cond delay="0"/>
                                  </p:stCondLst>
                                  <p:childTnLst>
                                    <p:set>
                                      <p:cBhvr>
                                        <p:cTn id="5259" dur="1" fill="hold">
                                          <p:stCondLst>
                                            <p:cond delay="0"/>
                                          </p:stCondLst>
                                        </p:cTn>
                                        <p:tgtEl>
                                          <p:spTgt spid="690"/>
                                        </p:tgtEl>
                                        <p:attrNameLst>
                                          <p:attrName>style.visibility</p:attrName>
                                        </p:attrNameLst>
                                      </p:cBhvr>
                                      <p:to>
                                        <p:strVal val="visible"/>
                                      </p:to>
                                    </p:set>
                                    <p:animEffect transition="in" filter="fade">
                                      <p:cBhvr>
                                        <p:cTn id="5260" dur="500"/>
                                        <p:tgtEl>
                                          <p:spTgt spid="690"/>
                                        </p:tgtEl>
                                      </p:cBhvr>
                                    </p:animEffect>
                                  </p:childTnLst>
                                </p:cTn>
                              </p:par>
                            </p:childTnLst>
                          </p:cTn>
                        </p:par>
                      </p:childTnLst>
                    </p:cTn>
                  </p:par>
                </p:childTnLst>
              </p:cTn>
              <p:nextCondLst>
                <p:cond evt="onClick" delay="0">
                  <p:tgtEl>
                    <p:spTgt spid="713"/>
                  </p:tgtEl>
                </p:cond>
              </p:nextCondLst>
            </p:seq>
            <p:seq concurrent="1" nextAc="seek">
              <p:cTn id="5261" restart="whenNotActive" fill="hold" evtFilter="cancelBubble" nodeType="interactiveSeq">
                <p:stCondLst>
                  <p:cond evt="onClick" delay="0">
                    <p:tgtEl>
                      <p:spTgt spid="714"/>
                    </p:tgtEl>
                  </p:cond>
                </p:stCondLst>
                <p:endSync evt="end" delay="0">
                  <p:rtn val="all"/>
                </p:endSync>
                <p:childTnLst>
                  <p:par>
                    <p:cTn id="5262" fill="hold">
                      <p:stCondLst>
                        <p:cond delay="0"/>
                      </p:stCondLst>
                      <p:childTnLst>
                        <p:par>
                          <p:cTn id="5263" fill="hold">
                            <p:stCondLst>
                              <p:cond delay="0"/>
                            </p:stCondLst>
                            <p:childTnLst>
                              <p:par>
                                <p:cTn id="5264" presetID="1" presetClass="exit" presetSubtype="0" fill="hold" grpId="1" nodeType="clickEffect">
                                  <p:stCondLst>
                                    <p:cond delay="0"/>
                                  </p:stCondLst>
                                  <p:childTnLst>
                                    <p:set>
                                      <p:cBhvr>
                                        <p:cTn id="5265" dur="1" fill="hold">
                                          <p:stCondLst>
                                            <p:cond delay="0"/>
                                          </p:stCondLst>
                                        </p:cTn>
                                        <p:tgtEl>
                                          <p:spTgt spid="714"/>
                                        </p:tgtEl>
                                        <p:attrNameLst>
                                          <p:attrName>style.visibility</p:attrName>
                                        </p:attrNameLst>
                                      </p:cBhvr>
                                      <p:to>
                                        <p:strVal val="hidden"/>
                                      </p:to>
                                    </p:set>
                                  </p:childTnLst>
                                </p:cTn>
                              </p:par>
                              <p:par>
                                <p:cTn id="5266" presetID="10" presetClass="entr" presetSubtype="0" fill="hold" grpId="9" nodeType="withEffect">
                                  <p:stCondLst>
                                    <p:cond delay="0"/>
                                  </p:stCondLst>
                                  <p:childTnLst>
                                    <p:set>
                                      <p:cBhvr>
                                        <p:cTn id="5267" dur="1" fill="hold">
                                          <p:stCondLst>
                                            <p:cond delay="0"/>
                                          </p:stCondLst>
                                        </p:cTn>
                                        <p:tgtEl>
                                          <p:spTgt spid="690"/>
                                        </p:tgtEl>
                                        <p:attrNameLst>
                                          <p:attrName>style.visibility</p:attrName>
                                        </p:attrNameLst>
                                      </p:cBhvr>
                                      <p:to>
                                        <p:strVal val="visible"/>
                                      </p:to>
                                    </p:set>
                                    <p:animEffect transition="in" filter="fade">
                                      <p:cBhvr>
                                        <p:cTn id="5268" dur="500"/>
                                        <p:tgtEl>
                                          <p:spTgt spid="690"/>
                                        </p:tgtEl>
                                      </p:cBhvr>
                                    </p:animEffect>
                                  </p:childTnLst>
                                </p:cTn>
                              </p:par>
                            </p:childTnLst>
                          </p:cTn>
                        </p:par>
                      </p:childTnLst>
                    </p:cTn>
                  </p:par>
                </p:childTnLst>
              </p:cTn>
              <p:nextCondLst>
                <p:cond evt="onClick" delay="0">
                  <p:tgtEl>
                    <p:spTgt spid="714"/>
                  </p:tgtEl>
                </p:cond>
              </p:nextCondLst>
            </p:seq>
            <p:seq concurrent="1" nextAc="seek">
              <p:cTn id="5269" restart="whenNotActive" fill="hold" evtFilter="cancelBubble" nodeType="interactiveSeq">
                <p:stCondLst>
                  <p:cond evt="onClick" delay="0">
                    <p:tgtEl>
                      <p:spTgt spid="715"/>
                    </p:tgtEl>
                  </p:cond>
                </p:stCondLst>
                <p:endSync evt="end" delay="0">
                  <p:rtn val="all"/>
                </p:endSync>
                <p:childTnLst>
                  <p:par>
                    <p:cTn id="5270" fill="hold">
                      <p:stCondLst>
                        <p:cond delay="0"/>
                      </p:stCondLst>
                      <p:childTnLst>
                        <p:par>
                          <p:cTn id="5271" fill="hold">
                            <p:stCondLst>
                              <p:cond delay="0"/>
                            </p:stCondLst>
                            <p:childTnLst>
                              <p:par>
                                <p:cTn id="5272" presetID="1" presetClass="exit" presetSubtype="0" fill="hold" grpId="1" nodeType="clickEffect">
                                  <p:stCondLst>
                                    <p:cond delay="0"/>
                                  </p:stCondLst>
                                  <p:childTnLst>
                                    <p:set>
                                      <p:cBhvr>
                                        <p:cTn id="5273" dur="1" fill="hold">
                                          <p:stCondLst>
                                            <p:cond delay="0"/>
                                          </p:stCondLst>
                                        </p:cTn>
                                        <p:tgtEl>
                                          <p:spTgt spid="715"/>
                                        </p:tgtEl>
                                        <p:attrNameLst>
                                          <p:attrName>style.visibility</p:attrName>
                                        </p:attrNameLst>
                                      </p:cBhvr>
                                      <p:to>
                                        <p:strVal val="hidden"/>
                                      </p:to>
                                    </p:set>
                                  </p:childTnLst>
                                </p:cTn>
                              </p:par>
                              <p:par>
                                <p:cTn id="5274" presetID="10" presetClass="entr" presetSubtype="0" fill="hold" grpId="8" nodeType="withEffect">
                                  <p:stCondLst>
                                    <p:cond delay="0"/>
                                  </p:stCondLst>
                                  <p:childTnLst>
                                    <p:set>
                                      <p:cBhvr>
                                        <p:cTn id="5275" dur="1" fill="hold">
                                          <p:stCondLst>
                                            <p:cond delay="0"/>
                                          </p:stCondLst>
                                        </p:cTn>
                                        <p:tgtEl>
                                          <p:spTgt spid="690"/>
                                        </p:tgtEl>
                                        <p:attrNameLst>
                                          <p:attrName>style.visibility</p:attrName>
                                        </p:attrNameLst>
                                      </p:cBhvr>
                                      <p:to>
                                        <p:strVal val="visible"/>
                                      </p:to>
                                    </p:set>
                                    <p:animEffect transition="in" filter="fade">
                                      <p:cBhvr>
                                        <p:cTn id="5276" dur="500"/>
                                        <p:tgtEl>
                                          <p:spTgt spid="690"/>
                                        </p:tgtEl>
                                      </p:cBhvr>
                                    </p:animEffect>
                                  </p:childTnLst>
                                </p:cTn>
                              </p:par>
                            </p:childTnLst>
                          </p:cTn>
                        </p:par>
                      </p:childTnLst>
                    </p:cTn>
                  </p:par>
                </p:childTnLst>
              </p:cTn>
              <p:nextCondLst>
                <p:cond evt="onClick" delay="0">
                  <p:tgtEl>
                    <p:spTgt spid="715"/>
                  </p:tgtEl>
                </p:cond>
              </p:nextCondLst>
            </p:seq>
            <p:seq concurrent="1" nextAc="seek">
              <p:cTn id="5277" restart="whenNotActive" fill="hold" evtFilter="cancelBubble" nodeType="interactiveSeq">
                <p:stCondLst>
                  <p:cond evt="onClick" delay="0">
                    <p:tgtEl>
                      <p:spTgt spid="717"/>
                    </p:tgtEl>
                  </p:cond>
                </p:stCondLst>
                <p:endSync evt="end" delay="0">
                  <p:rtn val="all"/>
                </p:endSync>
                <p:childTnLst>
                  <p:par>
                    <p:cTn id="5278" fill="hold">
                      <p:stCondLst>
                        <p:cond delay="0"/>
                      </p:stCondLst>
                      <p:childTnLst>
                        <p:par>
                          <p:cTn id="5279" fill="hold">
                            <p:stCondLst>
                              <p:cond delay="0"/>
                            </p:stCondLst>
                            <p:childTnLst>
                              <p:par>
                                <p:cTn id="5280" presetID="1" presetClass="entr" presetSubtype="0" fill="hold" grpId="0" nodeType="clickEffect">
                                  <p:stCondLst>
                                    <p:cond delay="0"/>
                                  </p:stCondLst>
                                  <p:childTnLst>
                                    <p:set>
                                      <p:cBhvr>
                                        <p:cTn id="5281" dur="1" fill="hold">
                                          <p:stCondLst>
                                            <p:cond delay="0"/>
                                          </p:stCondLst>
                                        </p:cTn>
                                        <p:tgtEl>
                                          <p:spTgt spid="723"/>
                                        </p:tgtEl>
                                        <p:attrNameLst>
                                          <p:attrName>style.visibility</p:attrName>
                                        </p:attrNameLst>
                                      </p:cBhvr>
                                      <p:to>
                                        <p:strVal val="visible"/>
                                      </p:to>
                                    </p:set>
                                  </p:childTnLst>
                                </p:cTn>
                              </p:par>
                              <p:par>
                                <p:cTn id="5282" presetID="1" presetClass="entr" presetSubtype="0" fill="hold" grpId="0" nodeType="withEffect">
                                  <p:stCondLst>
                                    <p:cond delay="0"/>
                                  </p:stCondLst>
                                  <p:childTnLst>
                                    <p:set>
                                      <p:cBhvr>
                                        <p:cTn id="5283" dur="1" fill="hold">
                                          <p:stCondLst>
                                            <p:cond delay="0"/>
                                          </p:stCondLst>
                                        </p:cTn>
                                        <p:tgtEl>
                                          <p:spTgt spid="681"/>
                                        </p:tgtEl>
                                        <p:attrNameLst>
                                          <p:attrName>style.visibility</p:attrName>
                                        </p:attrNameLst>
                                      </p:cBhvr>
                                      <p:to>
                                        <p:strVal val="visible"/>
                                      </p:to>
                                    </p:set>
                                  </p:childTnLst>
                                </p:cTn>
                              </p:par>
                              <p:par>
                                <p:cTn id="5284" presetID="10" presetClass="exit" presetSubtype="0" fill="hold" grpId="0" nodeType="withEffect">
                                  <p:stCondLst>
                                    <p:cond delay="0"/>
                                  </p:stCondLst>
                                  <p:childTnLst>
                                    <p:animEffect transition="out" filter="fade">
                                      <p:cBhvr>
                                        <p:cTn id="5285" dur="500"/>
                                        <p:tgtEl>
                                          <p:spTgt spid="689"/>
                                        </p:tgtEl>
                                      </p:cBhvr>
                                    </p:animEffect>
                                    <p:set>
                                      <p:cBhvr>
                                        <p:cTn id="5286"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7"/>
                  </p:tgtEl>
                </p:cond>
              </p:nextCondLst>
            </p:seq>
            <p:seq concurrent="1" nextAc="seek">
              <p:cTn id="5287" restart="whenNotActive" fill="hold" evtFilter="cancelBubble" nodeType="interactiveSeq">
                <p:stCondLst>
                  <p:cond evt="onClick" delay="0">
                    <p:tgtEl>
                      <p:spTgt spid="718"/>
                    </p:tgtEl>
                  </p:cond>
                </p:stCondLst>
                <p:endSync evt="end" delay="0">
                  <p:rtn val="all"/>
                </p:endSync>
                <p:childTnLst>
                  <p:par>
                    <p:cTn id="5288" fill="hold">
                      <p:stCondLst>
                        <p:cond delay="0"/>
                      </p:stCondLst>
                      <p:childTnLst>
                        <p:par>
                          <p:cTn id="5289" fill="hold">
                            <p:stCondLst>
                              <p:cond delay="0"/>
                            </p:stCondLst>
                            <p:childTnLst>
                              <p:par>
                                <p:cTn id="5290" presetID="1" presetClass="entr" presetSubtype="0" fill="hold" grpId="0" nodeType="clickEffect">
                                  <p:stCondLst>
                                    <p:cond delay="0"/>
                                  </p:stCondLst>
                                  <p:childTnLst>
                                    <p:set>
                                      <p:cBhvr>
                                        <p:cTn id="5291" dur="1" fill="hold">
                                          <p:stCondLst>
                                            <p:cond delay="0"/>
                                          </p:stCondLst>
                                        </p:cTn>
                                        <p:tgtEl>
                                          <p:spTgt spid="724"/>
                                        </p:tgtEl>
                                        <p:attrNameLst>
                                          <p:attrName>style.visibility</p:attrName>
                                        </p:attrNameLst>
                                      </p:cBhvr>
                                      <p:to>
                                        <p:strVal val="visible"/>
                                      </p:to>
                                    </p:set>
                                  </p:childTnLst>
                                </p:cTn>
                              </p:par>
                              <p:par>
                                <p:cTn id="5292" presetID="1" presetClass="entr" presetSubtype="0" fill="hold" grpId="0" nodeType="withEffect">
                                  <p:stCondLst>
                                    <p:cond delay="0"/>
                                  </p:stCondLst>
                                  <p:childTnLst>
                                    <p:set>
                                      <p:cBhvr>
                                        <p:cTn id="5293" dur="1" fill="hold">
                                          <p:stCondLst>
                                            <p:cond delay="0"/>
                                          </p:stCondLst>
                                        </p:cTn>
                                        <p:tgtEl>
                                          <p:spTgt spid="688"/>
                                        </p:tgtEl>
                                        <p:attrNameLst>
                                          <p:attrName>style.visibility</p:attrName>
                                        </p:attrNameLst>
                                      </p:cBhvr>
                                      <p:to>
                                        <p:strVal val="visible"/>
                                      </p:to>
                                    </p:set>
                                  </p:childTnLst>
                                </p:cTn>
                              </p:par>
                              <p:par>
                                <p:cTn id="5294" presetID="10" presetClass="exit" presetSubtype="0" fill="hold" grpId="1" nodeType="withEffect">
                                  <p:stCondLst>
                                    <p:cond delay="0"/>
                                  </p:stCondLst>
                                  <p:childTnLst>
                                    <p:animEffect transition="out" filter="fade">
                                      <p:cBhvr>
                                        <p:cTn id="5295" dur="500"/>
                                        <p:tgtEl>
                                          <p:spTgt spid="689"/>
                                        </p:tgtEl>
                                      </p:cBhvr>
                                    </p:animEffect>
                                    <p:set>
                                      <p:cBhvr>
                                        <p:cTn id="5296"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8"/>
                  </p:tgtEl>
                </p:cond>
              </p:nextCondLst>
            </p:seq>
            <p:seq concurrent="1" nextAc="seek">
              <p:cTn id="5297" restart="whenNotActive" fill="hold" evtFilter="cancelBubble" nodeType="interactiveSeq">
                <p:stCondLst>
                  <p:cond evt="onClick" delay="0">
                    <p:tgtEl>
                      <p:spTgt spid="719"/>
                    </p:tgtEl>
                  </p:cond>
                </p:stCondLst>
                <p:endSync evt="end" delay="0">
                  <p:rtn val="all"/>
                </p:endSync>
                <p:childTnLst>
                  <p:par>
                    <p:cTn id="5298" fill="hold">
                      <p:stCondLst>
                        <p:cond delay="0"/>
                      </p:stCondLst>
                      <p:childTnLst>
                        <p:par>
                          <p:cTn id="5299" fill="hold">
                            <p:stCondLst>
                              <p:cond delay="0"/>
                            </p:stCondLst>
                            <p:childTnLst>
                              <p:par>
                                <p:cTn id="5300" presetID="1" presetClass="entr" presetSubtype="0" fill="hold" grpId="1" nodeType="clickEffect">
                                  <p:stCondLst>
                                    <p:cond delay="0"/>
                                  </p:stCondLst>
                                  <p:childTnLst>
                                    <p:set>
                                      <p:cBhvr>
                                        <p:cTn id="5301" dur="1" fill="hold">
                                          <p:stCondLst>
                                            <p:cond delay="0"/>
                                          </p:stCondLst>
                                        </p:cTn>
                                        <p:tgtEl>
                                          <p:spTgt spid="725"/>
                                        </p:tgtEl>
                                        <p:attrNameLst>
                                          <p:attrName>style.visibility</p:attrName>
                                        </p:attrNameLst>
                                      </p:cBhvr>
                                      <p:to>
                                        <p:strVal val="visible"/>
                                      </p:to>
                                    </p:set>
                                  </p:childTnLst>
                                </p:cTn>
                              </p:par>
                              <p:par>
                                <p:cTn id="5302" presetID="1" presetClass="entr" presetSubtype="0" fill="hold" grpId="1" nodeType="withEffect">
                                  <p:stCondLst>
                                    <p:cond delay="0"/>
                                  </p:stCondLst>
                                  <p:childTnLst>
                                    <p:set>
                                      <p:cBhvr>
                                        <p:cTn id="5303" dur="1" fill="hold">
                                          <p:stCondLst>
                                            <p:cond delay="0"/>
                                          </p:stCondLst>
                                        </p:cTn>
                                        <p:tgtEl>
                                          <p:spTgt spid="681"/>
                                        </p:tgtEl>
                                        <p:attrNameLst>
                                          <p:attrName>style.visibility</p:attrName>
                                        </p:attrNameLst>
                                      </p:cBhvr>
                                      <p:to>
                                        <p:strVal val="visible"/>
                                      </p:to>
                                    </p:set>
                                  </p:childTnLst>
                                </p:cTn>
                              </p:par>
                              <p:par>
                                <p:cTn id="5304" presetID="10" presetClass="exit" presetSubtype="0" fill="hold" grpId="2" nodeType="withEffect">
                                  <p:stCondLst>
                                    <p:cond delay="0"/>
                                  </p:stCondLst>
                                  <p:childTnLst>
                                    <p:animEffect transition="out" filter="fade">
                                      <p:cBhvr>
                                        <p:cTn id="5305" dur="500"/>
                                        <p:tgtEl>
                                          <p:spTgt spid="689"/>
                                        </p:tgtEl>
                                      </p:cBhvr>
                                    </p:animEffect>
                                    <p:set>
                                      <p:cBhvr>
                                        <p:cTn id="5306"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19"/>
                  </p:tgtEl>
                </p:cond>
              </p:nextCondLst>
            </p:seq>
            <p:seq concurrent="1" nextAc="seek">
              <p:cTn id="5307" restart="whenNotActive" fill="hold" evtFilter="cancelBubble" nodeType="interactiveSeq">
                <p:stCondLst>
                  <p:cond evt="onClick" delay="0">
                    <p:tgtEl>
                      <p:spTgt spid="721"/>
                    </p:tgtEl>
                  </p:cond>
                </p:stCondLst>
                <p:endSync evt="end" delay="0">
                  <p:rtn val="all"/>
                </p:endSync>
                <p:childTnLst>
                  <p:par>
                    <p:cTn id="5308" fill="hold">
                      <p:stCondLst>
                        <p:cond delay="0"/>
                      </p:stCondLst>
                      <p:childTnLst>
                        <p:par>
                          <p:cTn id="5309" fill="hold">
                            <p:stCondLst>
                              <p:cond delay="0"/>
                            </p:stCondLst>
                            <p:childTnLst>
                              <p:par>
                                <p:cTn id="5310" presetID="1" presetClass="entr" presetSubtype="0" fill="hold" grpId="0" nodeType="clickEffect">
                                  <p:stCondLst>
                                    <p:cond delay="0"/>
                                  </p:stCondLst>
                                  <p:childTnLst>
                                    <p:set>
                                      <p:cBhvr>
                                        <p:cTn id="5311" dur="1" fill="hold">
                                          <p:stCondLst>
                                            <p:cond delay="0"/>
                                          </p:stCondLst>
                                        </p:cTn>
                                        <p:tgtEl>
                                          <p:spTgt spid="727"/>
                                        </p:tgtEl>
                                        <p:attrNameLst>
                                          <p:attrName>style.visibility</p:attrName>
                                        </p:attrNameLst>
                                      </p:cBhvr>
                                      <p:to>
                                        <p:strVal val="visible"/>
                                      </p:to>
                                    </p:set>
                                  </p:childTnLst>
                                </p:cTn>
                              </p:par>
                              <p:par>
                                <p:cTn id="5312" presetID="10" presetClass="exit" presetSubtype="0" fill="hold" grpId="3" nodeType="withEffect">
                                  <p:stCondLst>
                                    <p:cond delay="0"/>
                                  </p:stCondLst>
                                  <p:childTnLst>
                                    <p:animEffect transition="out" filter="fade">
                                      <p:cBhvr>
                                        <p:cTn id="5313" dur="500"/>
                                        <p:tgtEl>
                                          <p:spTgt spid="689"/>
                                        </p:tgtEl>
                                      </p:cBhvr>
                                    </p:animEffect>
                                    <p:set>
                                      <p:cBhvr>
                                        <p:cTn id="531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1"/>
                  </p:tgtEl>
                </p:cond>
              </p:nextCondLst>
            </p:seq>
            <p:seq concurrent="1" nextAc="seek">
              <p:cTn id="5315" restart="whenNotActive" fill="hold" evtFilter="cancelBubble" nodeType="interactiveSeq">
                <p:stCondLst>
                  <p:cond evt="onClick" delay="0">
                    <p:tgtEl>
                      <p:spTgt spid="722"/>
                    </p:tgtEl>
                  </p:cond>
                </p:stCondLst>
                <p:endSync evt="end" delay="0">
                  <p:rtn val="all"/>
                </p:endSync>
                <p:childTnLst>
                  <p:par>
                    <p:cTn id="5316" fill="hold">
                      <p:stCondLst>
                        <p:cond delay="0"/>
                      </p:stCondLst>
                      <p:childTnLst>
                        <p:par>
                          <p:cTn id="5317" fill="hold">
                            <p:stCondLst>
                              <p:cond delay="0"/>
                            </p:stCondLst>
                            <p:childTnLst>
                              <p:par>
                                <p:cTn id="5318" presetID="1" presetClass="entr" presetSubtype="0" fill="hold" grpId="0" nodeType="clickEffect">
                                  <p:stCondLst>
                                    <p:cond delay="0"/>
                                  </p:stCondLst>
                                  <p:childTnLst>
                                    <p:set>
                                      <p:cBhvr>
                                        <p:cTn id="5319" dur="1" fill="hold">
                                          <p:stCondLst>
                                            <p:cond delay="0"/>
                                          </p:stCondLst>
                                        </p:cTn>
                                        <p:tgtEl>
                                          <p:spTgt spid="728"/>
                                        </p:tgtEl>
                                        <p:attrNameLst>
                                          <p:attrName>style.visibility</p:attrName>
                                        </p:attrNameLst>
                                      </p:cBhvr>
                                      <p:to>
                                        <p:strVal val="visible"/>
                                      </p:to>
                                    </p:set>
                                  </p:childTnLst>
                                </p:cTn>
                              </p:par>
                              <p:par>
                                <p:cTn id="5320" presetID="1" presetClass="entr" presetSubtype="0" fill="hold" grpId="4" nodeType="withEffect">
                                  <p:stCondLst>
                                    <p:cond delay="0"/>
                                  </p:stCondLst>
                                  <p:childTnLst>
                                    <p:set>
                                      <p:cBhvr>
                                        <p:cTn id="5321" dur="1" fill="hold">
                                          <p:stCondLst>
                                            <p:cond delay="0"/>
                                          </p:stCondLst>
                                        </p:cTn>
                                        <p:tgtEl>
                                          <p:spTgt spid="681"/>
                                        </p:tgtEl>
                                        <p:attrNameLst>
                                          <p:attrName>style.visibility</p:attrName>
                                        </p:attrNameLst>
                                      </p:cBhvr>
                                      <p:to>
                                        <p:strVal val="visible"/>
                                      </p:to>
                                    </p:set>
                                  </p:childTnLst>
                                </p:cTn>
                              </p:par>
                              <p:par>
                                <p:cTn id="5322" presetID="10" presetClass="exit" presetSubtype="0" fill="hold" grpId="4" nodeType="withEffect">
                                  <p:stCondLst>
                                    <p:cond delay="0"/>
                                  </p:stCondLst>
                                  <p:childTnLst>
                                    <p:animEffect transition="out" filter="fade">
                                      <p:cBhvr>
                                        <p:cTn id="5323" dur="500"/>
                                        <p:tgtEl>
                                          <p:spTgt spid="689"/>
                                        </p:tgtEl>
                                      </p:cBhvr>
                                    </p:animEffect>
                                    <p:set>
                                      <p:cBhvr>
                                        <p:cTn id="5324"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2"/>
                  </p:tgtEl>
                </p:cond>
              </p:nextCondLst>
            </p:seq>
            <p:seq concurrent="1" nextAc="seek">
              <p:cTn id="5325" restart="whenNotActive" fill="hold" evtFilter="cancelBubble" nodeType="interactiveSeq">
                <p:stCondLst>
                  <p:cond evt="onClick" delay="0">
                    <p:tgtEl>
                      <p:spTgt spid="720"/>
                    </p:tgtEl>
                  </p:cond>
                </p:stCondLst>
                <p:endSync evt="end" delay="0">
                  <p:rtn val="all"/>
                </p:endSync>
                <p:childTnLst>
                  <p:par>
                    <p:cTn id="5326" fill="hold">
                      <p:stCondLst>
                        <p:cond delay="0"/>
                      </p:stCondLst>
                      <p:childTnLst>
                        <p:par>
                          <p:cTn id="5327" fill="hold">
                            <p:stCondLst>
                              <p:cond delay="0"/>
                            </p:stCondLst>
                            <p:childTnLst>
                              <p:par>
                                <p:cTn id="5328" presetID="1" presetClass="entr" presetSubtype="0" fill="hold" grpId="0" nodeType="clickEffect">
                                  <p:stCondLst>
                                    <p:cond delay="0"/>
                                  </p:stCondLst>
                                  <p:childTnLst>
                                    <p:set>
                                      <p:cBhvr>
                                        <p:cTn id="5329" dur="1" fill="hold">
                                          <p:stCondLst>
                                            <p:cond delay="0"/>
                                          </p:stCondLst>
                                        </p:cTn>
                                        <p:tgtEl>
                                          <p:spTgt spid="726"/>
                                        </p:tgtEl>
                                        <p:attrNameLst>
                                          <p:attrName>style.visibility</p:attrName>
                                        </p:attrNameLst>
                                      </p:cBhvr>
                                      <p:to>
                                        <p:strVal val="visible"/>
                                      </p:to>
                                    </p:set>
                                  </p:childTnLst>
                                </p:cTn>
                              </p:par>
                              <p:par>
                                <p:cTn id="5330" presetID="10" presetClass="exit" presetSubtype="0" fill="hold" grpId="5" nodeType="withEffect">
                                  <p:stCondLst>
                                    <p:cond delay="0"/>
                                  </p:stCondLst>
                                  <p:childTnLst>
                                    <p:animEffect transition="out" filter="fade">
                                      <p:cBhvr>
                                        <p:cTn id="5331" dur="500"/>
                                        <p:tgtEl>
                                          <p:spTgt spid="689"/>
                                        </p:tgtEl>
                                      </p:cBhvr>
                                    </p:animEffect>
                                    <p:set>
                                      <p:cBhvr>
                                        <p:cTn id="5332" dur="1" fill="hold">
                                          <p:stCondLst>
                                            <p:cond delay="499"/>
                                          </p:stCondLst>
                                        </p:cTn>
                                        <p:tgtEl>
                                          <p:spTgt spid="689"/>
                                        </p:tgtEl>
                                        <p:attrNameLst>
                                          <p:attrName>style.visibility</p:attrName>
                                        </p:attrNameLst>
                                      </p:cBhvr>
                                      <p:to>
                                        <p:strVal val="hidden"/>
                                      </p:to>
                                    </p:set>
                                  </p:childTnLst>
                                </p:cTn>
                              </p:par>
                            </p:childTnLst>
                          </p:cTn>
                        </p:par>
                      </p:childTnLst>
                    </p:cTn>
                  </p:par>
                </p:childTnLst>
              </p:cTn>
              <p:nextCondLst>
                <p:cond evt="onClick" delay="0">
                  <p:tgtEl>
                    <p:spTgt spid="720"/>
                  </p:tgtEl>
                </p:cond>
              </p:nextCondLst>
            </p:seq>
            <p:seq concurrent="1" nextAc="seek">
              <p:cTn id="5333" restart="whenNotActive" fill="hold" evtFilter="cancelBubble" nodeType="interactiveSeq">
                <p:stCondLst>
                  <p:cond evt="onClick" delay="0">
                    <p:tgtEl>
                      <p:spTgt spid="728"/>
                    </p:tgtEl>
                  </p:cond>
                </p:stCondLst>
                <p:endSync evt="end" delay="0">
                  <p:rtn val="all"/>
                </p:endSync>
                <p:childTnLst>
                  <p:par>
                    <p:cTn id="5334" fill="hold">
                      <p:stCondLst>
                        <p:cond delay="0"/>
                      </p:stCondLst>
                      <p:childTnLst>
                        <p:par>
                          <p:cTn id="5335" fill="hold">
                            <p:stCondLst>
                              <p:cond delay="0"/>
                            </p:stCondLst>
                            <p:childTnLst>
                              <p:par>
                                <p:cTn id="5336" presetID="1" presetClass="exit" presetSubtype="0" fill="hold" grpId="1" nodeType="clickEffect">
                                  <p:stCondLst>
                                    <p:cond delay="0"/>
                                  </p:stCondLst>
                                  <p:childTnLst>
                                    <p:set>
                                      <p:cBhvr>
                                        <p:cTn id="5337" dur="1" fill="hold">
                                          <p:stCondLst>
                                            <p:cond delay="0"/>
                                          </p:stCondLst>
                                        </p:cTn>
                                        <p:tgtEl>
                                          <p:spTgt spid="728"/>
                                        </p:tgtEl>
                                        <p:attrNameLst>
                                          <p:attrName>style.visibility</p:attrName>
                                        </p:attrNameLst>
                                      </p:cBhvr>
                                      <p:to>
                                        <p:strVal val="hidden"/>
                                      </p:to>
                                    </p:set>
                                  </p:childTnLst>
                                </p:cTn>
                              </p:par>
                              <p:par>
                                <p:cTn id="5338" presetID="1" presetClass="exit" presetSubtype="0" fill="hold" grpId="2" nodeType="withEffect">
                                  <p:stCondLst>
                                    <p:cond delay="0"/>
                                  </p:stCondLst>
                                  <p:childTnLst>
                                    <p:set>
                                      <p:cBhvr>
                                        <p:cTn id="5339" dur="1" fill="hold">
                                          <p:stCondLst>
                                            <p:cond delay="0"/>
                                          </p:stCondLst>
                                        </p:cTn>
                                        <p:tgtEl>
                                          <p:spTgt spid="681"/>
                                        </p:tgtEl>
                                        <p:attrNameLst>
                                          <p:attrName>style.visibility</p:attrName>
                                        </p:attrNameLst>
                                      </p:cBhvr>
                                      <p:to>
                                        <p:strVal val="hidden"/>
                                      </p:to>
                                    </p:set>
                                  </p:childTnLst>
                                </p:cTn>
                              </p:par>
                              <p:par>
                                <p:cTn id="5340" presetID="10" presetClass="entr" presetSubtype="0" fill="hold" grpId="6" nodeType="withEffect">
                                  <p:stCondLst>
                                    <p:cond delay="0"/>
                                  </p:stCondLst>
                                  <p:childTnLst>
                                    <p:set>
                                      <p:cBhvr>
                                        <p:cTn id="5341" dur="1" fill="hold">
                                          <p:stCondLst>
                                            <p:cond delay="0"/>
                                          </p:stCondLst>
                                        </p:cTn>
                                        <p:tgtEl>
                                          <p:spTgt spid="689"/>
                                        </p:tgtEl>
                                        <p:attrNameLst>
                                          <p:attrName>style.visibility</p:attrName>
                                        </p:attrNameLst>
                                      </p:cBhvr>
                                      <p:to>
                                        <p:strVal val="visible"/>
                                      </p:to>
                                    </p:set>
                                    <p:animEffect transition="in" filter="fade">
                                      <p:cBhvr>
                                        <p:cTn id="5342" dur="500"/>
                                        <p:tgtEl>
                                          <p:spTgt spid="689"/>
                                        </p:tgtEl>
                                      </p:cBhvr>
                                    </p:animEffect>
                                  </p:childTnLst>
                                </p:cTn>
                              </p:par>
                            </p:childTnLst>
                          </p:cTn>
                        </p:par>
                      </p:childTnLst>
                    </p:cTn>
                  </p:par>
                </p:childTnLst>
              </p:cTn>
              <p:nextCondLst>
                <p:cond evt="onClick" delay="0">
                  <p:tgtEl>
                    <p:spTgt spid="728"/>
                  </p:tgtEl>
                </p:cond>
              </p:nextCondLst>
            </p:seq>
            <p:seq concurrent="1" nextAc="seek">
              <p:cTn id="5343" restart="whenNotActive" fill="hold" evtFilter="cancelBubble" nodeType="interactiveSeq">
                <p:stCondLst>
                  <p:cond evt="onClick" delay="0">
                    <p:tgtEl>
                      <p:spTgt spid="723"/>
                    </p:tgtEl>
                  </p:cond>
                </p:stCondLst>
                <p:endSync evt="end" delay="0">
                  <p:rtn val="all"/>
                </p:endSync>
                <p:childTnLst>
                  <p:par>
                    <p:cTn id="5344" fill="hold">
                      <p:stCondLst>
                        <p:cond delay="0"/>
                      </p:stCondLst>
                      <p:childTnLst>
                        <p:par>
                          <p:cTn id="5345" fill="hold">
                            <p:stCondLst>
                              <p:cond delay="0"/>
                            </p:stCondLst>
                            <p:childTnLst>
                              <p:par>
                                <p:cTn id="5346" presetID="1" presetClass="exit" presetSubtype="0" fill="hold" grpId="1" nodeType="clickEffect">
                                  <p:stCondLst>
                                    <p:cond delay="0"/>
                                  </p:stCondLst>
                                  <p:childTnLst>
                                    <p:set>
                                      <p:cBhvr>
                                        <p:cTn id="5347" dur="1" fill="hold">
                                          <p:stCondLst>
                                            <p:cond delay="0"/>
                                          </p:stCondLst>
                                        </p:cTn>
                                        <p:tgtEl>
                                          <p:spTgt spid="723"/>
                                        </p:tgtEl>
                                        <p:attrNameLst>
                                          <p:attrName>style.visibility</p:attrName>
                                        </p:attrNameLst>
                                      </p:cBhvr>
                                      <p:to>
                                        <p:strVal val="hidden"/>
                                      </p:to>
                                    </p:set>
                                  </p:childTnLst>
                                </p:cTn>
                              </p:par>
                              <p:par>
                                <p:cTn id="5348" presetID="1" presetClass="exit" presetSubtype="0" fill="hold" grpId="3" nodeType="withEffect">
                                  <p:stCondLst>
                                    <p:cond delay="0"/>
                                  </p:stCondLst>
                                  <p:childTnLst>
                                    <p:set>
                                      <p:cBhvr>
                                        <p:cTn id="5349" dur="1" fill="hold">
                                          <p:stCondLst>
                                            <p:cond delay="0"/>
                                          </p:stCondLst>
                                        </p:cTn>
                                        <p:tgtEl>
                                          <p:spTgt spid="681"/>
                                        </p:tgtEl>
                                        <p:attrNameLst>
                                          <p:attrName>style.visibility</p:attrName>
                                        </p:attrNameLst>
                                      </p:cBhvr>
                                      <p:to>
                                        <p:strVal val="hidden"/>
                                      </p:to>
                                    </p:set>
                                  </p:childTnLst>
                                </p:cTn>
                              </p:par>
                              <p:par>
                                <p:cTn id="5350" presetID="10" presetClass="entr" presetSubtype="0" fill="hold" grpId="7" nodeType="withEffect">
                                  <p:stCondLst>
                                    <p:cond delay="0"/>
                                  </p:stCondLst>
                                  <p:childTnLst>
                                    <p:set>
                                      <p:cBhvr>
                                        <p:cTn id="5351" dur="1" fill="hold">
                                          <p:stCondLst>
                                            <p:cond delay="0"/>
                                          </p:stCondLst>
                                        </p:cTn>
                                        <p:tgtEl>
                                          <p:spTgt spid="689"/>
                                        </p:tgtEl>
                                        <p:attrNameLst>
                                          <p:attrName>style.visibility</p:attrName>
                                        </p:attrNameLst>
                                      </p:cBhvr>
                                      <p:to>
                                        <p:strVal val="visible"/>
                                      </p:to>
                                    </p:set>
                                    <p:animEffect transition="in" filter="fade">
                                      <p:cBhvr>
                                        <p:cTn id="5352" dur="500"/>
                                        <p:tgtEl>
                                          <p:spTgt spid="689"/>
                                        </p:tgtEl>
                                      </p:cBhvr>
                                    </p:animEffect>
                                  </p:childTnLst>
                                </p:cTn>
                              </p:par>
                            </p:childTnLst>
                          </p:cTn>
                        </p:par>
                      </p:childTnLst>
                    </p:cTn>
                  </p:par>
                </p:childTnLst>
              </p:cTn>
              <p:nextCondLst>
                <p:cond evt="onClick" delay="0">
                  <p:tgtEl>
                    <p:spTgt spid="723"/>
                  </p:tgtEl>
                </p:cond>
              </p:nextCondLst>
            </p:seq>
            <p:seq concurrent="1" nextAc="seek">
              <p:cTn id="5353" restart="whenNotActive" fill="hold" evtFilter="cancelBubble" nodeType="interactiveSeq">
                <p:stCondLst>
                  <p:cond evt="onClick" delay="0">
                    <p:tgtEl>
                      <p:spTgt spid="724"/>
                    </p:tgtEl>
                  </p:cond>
                </p:stCondLst>
                <p:endSync evt="end" delay="0">
                  <p:rtn val="all"/>
                </p:endSync>
                <p:childTnLst>
                  <p:par>
                    <p:cTn id="5354" fill="hold">
                      <p:stCondLst>
                        <p:cond delay="0"/>
                      </p:stCondLst>
                      <p:childTnLst>
                        <p:par>
                          <p:cTn id="5355" fill="hold">
                            <p:stCondLst>
                              <p:cond delay="0"/>
                            </p:stCondLst>
                            <p:childTnLst>
                              <p:par>
                                <p:cTn id="5356" presetID="1" presetClass="exit" presetSubtype="0" fill="hold" grpId="1" nodeType="clickEffect">
                                  <p:stCondLst>
                                    <p:cond delay="0"/>
                                  </p:stCondLst>
                                  <p:childTnLst>
                                    <p:set>
                                      <p:cBhvr>
                                        <p:cTn id="5357" dur="1" fill="hold">
                                          <p:stCondLst>
                                            <p:cond delay="0"/>
                                          </p:stCondLst>
                                        </p:cTn>
                                        <p:tgtEl>
                                          <p:spTgt spid="724"/>
                                        </p:tgtEl>
                                        <p:attrNameLst>
                                          <p:attrName>style.visibility</p:attrName>
                                        </p:attrNameLst>
                                      </p:cBhvr>
                                      <p:to>
                                        <p:strVal val="hidden"/>
                                      </p:to>
                                    </p:set>
                                  </p:childTnLst>
                                </p:cTn>
                              </p:par>
                              <p:par>
                                <p:cTn id="5358" presetID="1" presetClass="exit" presetSubtype="0" fill="hold" grpId="1" nodeType="withEffect">
                                  <p:stCondLst>
                                    <p:cond delay="0"/>
                                  </p:stCondLst>
                                  <p:childTnLst>
                                    <p:set>
                                      <p:cBhvr>
                                        <p:cTn id="5359" dur="1" fill="hold">
                                          <p:stCondLst>
                                            <p:cond delay="0"/>
                                          </p:stCondLst>
                                        </p:cTn>
                                        <p:tgtEl>
                                          <p:spTgt spid="688"/>
                                        </p:tgtEl>
                                        <p:attrNameLst>
                                          <p:attrName>style.visibility</p:attrName>
                                        </p:attrNameLst>
                                      </p:cBhvr>
                                      <p:to>
                                        <p:strVal val="hidden"/>
                                      </p:to>
                                    </p:set>
                                  </p:childTnLst>
                                </p:cTn>
                              </p:par>
                              <p:par>
                                <p:cTn id="5360" presetID="10" presetClass="entr" presetSubtype="0" fill="hold" grpId="8" nodeType="withEffect">
                                  <p:stCondLst>
                                    <p:cond delay="0"/>
                                  </p:stCondLst>
                                  <p:childTnLst>
                                    <p:set>
                                      <p:cBhvr>
                                        <p:cTn id="5361" dur="1" fill="hold">
                                          <p:stCondLst>
                                            <p:cond delay="0"/>
                                          </p:stCondLst>
                                        </p:cTn>
                                        <p:tgtEl>
                                          <p:spTgt spid="689"/>
                                        </p:tgtEl>
                                        <p:attrNameLst>
                                          <p:attrName>style.visibility</p:attrName>
                                        </p:attrNameLst>
                                      </p:cBhvr>
                                      <p:to>
                                        <p:strVal val="visible"/>
                                      </p:to>
                                    </p:set>
                                    <p:animEffect transition="in" filter="fade">
                                      <p:cBhvr>
                                        <p:cTn id="5362" dur="500"/>
                                        <p:tgtEl>
                                          <p:spTgt spid="689"/>
                                        </p:tgtEl>
                                      </p:cBhvr>
                                    </p:animEffect>
                                  </p:childTnLst>
                                </p:cTn>
                              </p:par>
                            </p:childTnLst>
                          </p:cTn>
                        </p:par>
                      </p:childTnLst>
                    </p:cTn>
                  </p:par>
                </p:childTnLst>
              </p:cTn>
              <p:nextCondLst>
                <p:cond evt="onClick" delay="0">
                  <p:tgtEl>
                    <p:spTgt spid="724"/>
                  </p:tgtEl>
                </p:cond>
              </p:nextCondLst>
            </p:seq>
            <p:seq concurrent="1" nextAc="seek">
              <p:cTn id="5363" restart="whenNotActive" fill="hold" evtFilter="cancelBubble" nodeType="interactiveSeq">
                <p:stCondLst>
                  <p:cond evt="onClick" delay="0">
                    <p:tgtEl>
                      <p:spTgt spid="725"/>
                    </p:tgtEl>
                  </p:cond>
                </p:stCondLst>
                <p:endSync evt="end" delay="0">
                  <p:rtn val="all"/>
                </p:endSync>
                <p:childTnLst>
                  <p:par>
                    <p:cTn id="5364" fill="hold">
                      <p:stCondLst>
                        <p:cond delay="0"/>
                      </p:stCondLst>
                      <p:childTnLst>
                        <p:par>
                          <p:cTn id="5365" fill="hold">
                            <p:stCondLst>
                              <p:cond delay="0"/>
                            </p:stCondLst>
                            <p:childTnLst>
                              <p:par>
                                <p:cTn id="5366" presetID="1" presetClass="exit" presetSubtype="0" fill="hold" grpId="0" nodeType="clickEffect">
                                  <p:stCondLst>
                                    <p:cond delay="0"/>
                                  </p:stCondLst>
                                  <p:childTnLst>
                                    <p:set>
                                      <p:cBhvr>
                                        <p:cTn id="5367" dur="1" fill="hold">
                                          <p:stCondLst>
                                            <p:cond delay="0"/>
                                          </p:stCondLst>
                                        </p:cTn>
                                        <p:tgtEl>
                                          <p:spTgt spid="725"/>
                                        </p:tgtEl>
                                        <p:attrNameLst>
                                          <p:attrName>style.visibility</p:attrName>
                                        </p:attrNameLst>
                                      </p:cBhvr>
                                      <p:to>
                                        <p:strVal val="hidden"/>
                                      </p:to>
                                    </p:set>
                                  </p:childTnLst>
                                </p:cTn>
                              </p:par>
                              <p:par>
                                <p:cTn id="5368" presetID="1" presetClass="exit" presetSubtype="0" fill="hold" grpId="5" nodeType="withEffect">
                                  <p:stCondLst>
                                    <p:cond delay="0"/>
                                  </p:stCondLst>
                                  <p:childTnLst>
                                    <p:set>
                                      <p:cBhvr>
                                        <p:cTn id="5369" dur="1" fill="hold">
                                          <p:stCondLst>
                                            <p:cond delay="0"/>
                                          </p:stCondLst>
                                        </p:cTn>
                                        <p:tgtEl>
                                          <p:spTgt spid="681"/>
                                        </p:tgtEl>
                                        <p:attrNameLst>
                                          <p:attrName>style.visibility</p:attrName>
                                        </p:attrNameLst>
                                      </p:cBhvr>
                                      <p:to>
                                        <p:strVal val="hidden"/>
                                      </p:to>
                                    </p:set>
                                  </p:childTnLst>
                                </p:cTn>
                              </p:par>
                              <p:par>
                                <p:cTn id="5370" presetID="10" presetClass="entr" presetSubtype="0" fill="hold" grpId="9" nodeType="withEffect">
                                  <p:stCondLst>
                                    <p:cond delay="0"/>
                                  </p:stCondLst>
                                  <p:childTnLst>
                                    <p:set>
                                      <p:cBhvr>
                                        <p:cTn id="5371" dur="1" fill="hold">
                                          <p:stCondLst>
                                            <p:cond delay="0"/>
                                          </p:stCondLst>
                                        </p:cTn>
                                        <p:tgtEl>
                                          <p:spTgt spid="689"/>
                                        </p:tgtEl>
                                        <p:attrNameLst>
                                          <p:attrName>style.visibility</p:attrName>
                                        </p:attrNameLst>
                                      </p:cBhvr>
                                      <p:to>
                                        <p:strVal val="visible"/>
                                      </p:to>
                                    </p:set>
                                    <p:animEffect transition="in" filter="fade">
                                      <p:cBhvr>
                                        <p:cTn id="5372" dur="500"/>
                                        <p:tgtEl>
                                          <p:spTgt spid="689"/>
                                        </p:tgtEl>
                                      </p:cBhvr>
                                    </p:animEffect>
                                  </p:childTnLst>
                                </p:cTn>
                              </p:par>
                            </p:childTnLst>
                          </p:cTn>
                        </p:par>
                      </p:childTnLst>
                    </p:cTn>
                  </p:par>
                </p:childTnLst>
              </p:cTn>
              <p:nextCondLst>
                <p:cond evt="onClick" delay="0">
                  <p:tgtEl>
                    <p:spTgt spid="725"/>
                  </p:tgtEl>
                </p:cond>
              </p:nextCondLst>
            </p:seq>
            <p:seq concurrent="1" nextAc="seek">
              <p:cTn id="5373" restart="whenNotActive" fill="hold" evtFilter="cancelBubble" nodeType="interactiveSeq">
                <p:stCondLst>
                  <p:cond evt="onClick" delay="0">
                    <p:tgtEl>
                      <p:spTgt spid="726"/>
                    </p:tgtEl>
                  </p:cond>
                </p:stCondLst>
                <p:endSync evt="end" delay="0">
                  <p:rtn val="all"/>
                </p:endSync>
                <p:childTnLst>
                  <p:par>
                    <p:cTn id="5374" fill="hold">
                      <p:stCondLst>
                        <p:cond delay="0"/>
                      </p:stCondLst>
                      <p:childTnLst>
                        <p:par>
                          <p:cTn id="5375" fill="hold">
                            <p:stCondLst>
                              <p:cond delay="0"/>
                            </p:stCondLst>
                            <p:childTnLst>
                              <p:par>
                                <p:cTn id="5376" presetID="1" presetClass="exit" presetSubtype="0" fill="hold" grpId="1" nodeType="clickEffect">
                                  <p:stCondLst>
                                    <p:cond delay="0"/>
                                  </p:stCondLst>
                                  <p:childTnLst>
                                    <p:set>
                                      <p:cBhvr>
                                        <p:cTn id="5377" dur="1" fill="hold">
                                          <p:stCondLst>
                                            <p:cond delay="0"/>
                                          </p:stCondLst>
                                        </p:cTn>
                                        <p:tgtEl>
                                          <p:spTgt spid="726"/>
                                        </p:tgtEl>
                                        <p:attrNameLst>
                                          <p:attrName>style.visibility</p:attrName>
                                        </p:attrNameLst>
                                      </p:cBhvr>
                                      <p:to>
                                        <p:strVal val="hidden"/>
                                      </p:to>
                                    </p:set>
                                  </p:childTnLst>
                                </p:cTn>
                              </p:par>
                              <p:par>
                                <p:cTn id="5378" presetID="10" presetClass="entr" presetSubtype="0" fill="hold" grpId="10" nodeType="withEffect">
                                  <p:stCondLst>
                                    <p:cond delay="0"/>
                                  </p:stCondLst>
                                  <p:childTnLst>
                                    <p:set>
                                      <p:cBhvr>
                                        <p:cTn id="5379" dur="1" fill="hold">
                                          <p:stCondLst>
                                            <p:cond delay="0"/>
                                          </p:stCondLst>
                                        </p:cTn>
                                        <p:tgtEl>
                                          <p:spTgt spid="689"/>
                                        </p:tgtEl>
                                        <p:attrNameLst>
                                          <p:attrName>style.visibility</p:attrName>
                                        </p:attrNameLst>
                                      </p:cBhvr>
                                      <p:to>
                                        <p:strVal val="visible"/>
                                      </p:to>
                                    </p:set>
                                    <p:animEffect transition="in" filter="fade">
                                      <p:cBhvr>
                                        <p:cTn id="5380" dur="500"/>
                                        <p:tgtEl>
                                          <p:spTgt spid="689"/>
                                        </p:tgtEl>
                                      </p:cBhvr>
                                    </p:animEffect>
                                  </p:childTnLst>
                                </p:cTn>
                              </p:par>
                            </p:childTnLst>
                          </p:cTn>
                        </p:par>
                      </p:childTnLst>
                    </p:cTn>
                  </p:par>
                </p:childTnLst>
              </p:cTn>
              <p:nextCondLst>
                <p:cond evt="onClick" delay="0">
                  <p:tgtEl>
                    <p:spTgt spid="726"/>
                  </p:tgtEl>
                </p:cond>
              </p:nextCondLst>
            </p:seq>
            <p:seq concurrent="1" nextAc="seek">
              <p:cTn id="5381" restart="whenNotActive" fill="hold" evtFilter="cancelBubble" nodeType="interactiveSeq">
                <p:stCondLst>
                  <p:cond evt="onClick" delay="0">
                    <p:tgtEl>
                      <p:spTgt spid="727"/>
                    </p:tgtEl>
                  </p:cond>
                </p:stCondLst>
                <p:endSync evt="end" delay="0">
                  <p:rtn val="all"/>
                </p:endSync>
                <p:childTnLst>
                  <p:par>
                    <p:cTn id="5382" fill="hold">
                      <p:stCondLst>
                        <p:cond delay="0"/>
                      </p:stCondLst>
                      <p:childTnLst>
                        <p:par>
                          <p:cTn id="5383" fill="hold">
                            <p:stCondLst>
                              <p:cond delay="0"/>
                            </p:stCondLst>
                            <p:childTnLst>
                              <p:par>
                                <p:cTn id="5384" presetID="1" presetClass="exit" presetSubtype="0" fill="hold" grpId="1" nodeType="clickEffect">
                                  <p:stCondLst>
                                    <p:cond delay="0"/>
                                  </p:stCondLst>
                                  <p:childTnLst>
                                    <p:set>
                                      <p:cBhvr>
                                        <p:cTn id="5385" dur="1" fill="hold">
                                          <p:stCondLst>
                                            <p:cond delay="0"/>
                                          </p:stCondLst>
                                        </p:cTn>
                                        <p:tgtEl>
                                          <p:spTgt spid="727"/>
                                        </p:tgtEl>
                                        <p:attrNameLst>
                                          <p:attrName>style.visibility</p:attrName>
                                        </p:attrNameLst>
                                      </p:cBhvr>
                                      <p:to>
                                        <p:strVal val="hidden"/>
                                      </p:to>
                                    </p:set>
                                  </p:childTnLst>
                                </p:cTn>
                              </p:par>
                              <p:par>
                                <p:cTn id="5386" presetID="10" presetClass="entr" presetSubtype="0" fill="hold" grpId="11" nodeType="withEffect">
                                  <p:stCondLst>
                                    <p:cond delay="0"/>
                                  </p:stCondLst>
                                  <p:childTnLst>
                                    <p:set>
                                      <p:cBhvr>
                                        <p:cTn id="5387" dur="1" fill="hold">
                                          <p:stCondLst>
                                            <p:cond delay="0"/>
                                          </p:stCondLst>
                                        </p:cTn>
                                        <p:tgtEl>
                                          <p:spTgt spid="689"/>
                                        </p:tgtEl>
                                        <p:attrNameLst>
                                          <p:attrName>style.visibility</p:attrName>
                                        </p:attrNameLst>
                                      </p:cBhvr>
                                      <p:to>
                                        <p:strVal val="visible"/>
                                      </p:to>
                                    </p:set>
                                    <p:animEffect transition="in" filter="fade">
                                      <p:cBhvr>
                                        <p:cTn id="5388" dur="500"/>
                                        <p:tgtEl>
                                          <p:spTgt spid="689"/>
                                        </p:tgtEl>
                                      </p:cBhvr>
                                    </p:animEffect>
                                  </p:childTnLst>
                                </p:cTn>
                              </p:par>
                            </p:childTnLst>
                          </p:cTn>
                        </p:par>
                      </p:childTnLst>
                    </p:cTn>
                  </p:par>
                </p:childTnLst>
              </p:cTn>
              <p:nextCondLst>
                <p:cond evt="onClick" delay="0">
                  <p:tgtEl>
                    <p:spTgt spid="727"/>
                  </p:tgtEl>
                </p:cond>
              </p:nextCondLst>
            </p:seq>
            <p:seq concurrent="1" nextAc="seek">
              <p:cTn id="5389" restart="whenNotActive" fill="hold" evtFilter="cancelBubble" nodeType="interactiveSeq">
                <p:stCondLst>
                  <p:cond evt="onClick" delay="0">
                    <p:tgtEl>
                      <p:spTgt spid="66"/>
                    </p:tgtEl>
                  </p:cond>
                </p:stCondLst>
                <p:endSync evt="end" delay="0">
                  <p:rtn val="all"/>
                </p:endSync>
                <p:childTnLst>
                  <p:par>
                    <p:cTn id="5390" fill="hold">
                      <p:stCondLst>
                        <p:cond delay="0"/>
                      </p:stCondLst>
                      <p:childTnLst>
                        <p:par>
                          <p:cTn id="5391" fill="hold">
                            <p:stCondLst>
                              <p:cond delay="0"/>
                            </p:stCondLst>
                            <p:childTnLst>
                              <p:par>
                                <p:cTn id="5392" presetID="1" presetClass="entr" presetSubtype="0" fill="hold" grpId="2" nodeType="withEffect">
                                  <p:stCondLst>
                                    <p:cond delay="0"/>
                                  </p:stCondLst>
                                  <p:childTnLst>
                                    <p:set>
                                      <p:cBhvr>
                                        <p:cTn id="5393" dur="1" fill="hold">
                                          <p:stCondLst>
                                            <p:cond delay="0"/>
                                          </p:stCondLst>
                                        </p:cTn>
                                        <p:tgtEl>
                                          <p:spTgt spid="67"/>
                                        </p:tgtEl>
                                        <p:attrNameLst>
                                          <p:attrName>style.visibility</p:attrName>
                                        </p:attrNameLst>
                                      </p:cBhvr>
                                      <p:to>
                                        <p:strVal val="visible"/>
                                      </p:to>
                                    </p:set>
                                  </p:childTnLst>
                                </p:cTn>
                              </p:par>
                              <p:par>
                                <p:cTn id="5394" presetID="1" presetClass="exit" presetSubtype="0" fill="hold" grpId="2" nodeType="withEffect">
                                  <p:stCondLst>
                                    <p:cond delay="0"/>
                                  </p:stCondLst>
                                  <p:childTnLst>
                                    <p:set>
                                      <p:cBhvr>
                                        <p:cTn id="5395" dur="1" fill="hold">
                                          <p:stCondLst>
                                            <p:cond delay="0"/>
                                          </p:stCondLst>
                                        </p:cTn>
                                        <p:tgtEl>
                                          <p:spTgt spid="10"/>
                                        </p:tgtEl>
                                        <p:attrNameLst>
                                          <p:attrName>style.visibility</p:attrName>
                                        </p:attrNameLst>
                                      </p:cBhvr>
                                      <p:to>
                                        <p:strVal val="hidden"/>
                                      </p:to>
                                    </p:set>
                                  </p:childTnLst>
                                </p:cTn>
                              </p:par>
                              <p:par>
                                <p:cTn id="5396" presetID="1" presetClass="exit" presetSubtype="0" fill="hold" grpId="2" nodeType="withEffect">
                                  <p:stCondLst>
                                    <p:cond delay="0"/>
                                  </p:stCondLst>
                                  <p:childTnLst>
                                    <p:set>
                                      <p:cBhvr>
                                        <p:cTn id="5397" dur="1" fill="hold">
                                          <p:stCondLst>
                                            <p:cond delay="0"/>
                                          </p:stCondLst>
                                        </p:cTn>
                                        <p:tgtEl>
                                          <p:spTgt spid="21"/>
                                        </p:tgtEl>
                                        <p:attrNameLst>
                                          <p:attrName>style.visibility</p:attrName>
                                        </p:attrNameLst>
                                      </p:cBhvr>
                                      <p:to>
                                        <p:strVal val="hidden"/>
                                      </p:to>
                                    </p:set>
                                  </p:childTnLst>
                                </p:cTn>
                              </p:par>
                              <p:par>
                                <p:cTn id="5398" presetID="1" presetClass="exit" presetSubtype="0" fill="hold" grpId="2" nodeType="withEffect">
                                  <p:stCondLst>
                                    <p:cond delay="0"/>
                                  </p:stCondLst>
                                  <p:childTnLst>
                                    <p:set>
                                      <p:cBhvr>
                                        <p:cTn id="5399" dur="1" fill="hold">
                                          <p:stCondLst>
                                            <p:cond delay="0"/>
                                          </p:stCondLst>
                                        </p:cTn>
                                        <p:tgtEl>
                                          <p:spTgt spid="11"/>
                                        </p:tgtEl>
                                        <p:attrNameLst>
                                          <p:attrName>style.visibility</p:attrName>
                                        </p:attrNameLst>
                                      </p:cBhvr>
                                      <p:to>
                                        <p:strVal val="hidden"/>
                                      </p:to>
                                    </p:set>
                                  </p:childTnLst>
                                </p:cTn>
                              </p:par>
                              <p:par>
                                <p:cTn id="5400" presetID="1" presetClass="exit" presetSubtype="0" fill="hold" grpId="6" nodeType="withEffect">
                                  <p:stCondLst>
                                    <p:cond delay="0"/>
                                  </p:stCondLst>
                                  <p:childTnLst>
                                    <p:set>
                                      <p:cBhvr>
                                        <p:cTn id="5401" dur="1" fill="hold">
                                          <p:stCondLst>
                                            <p:cond delay="0"/>
                                          </p:stCondLst>
                                        </p:cTn>
                                        <p:tgtEl>
                                          <p:spTgt spid="19"/>
                                        </p:tgtEl>
                                        <p:attrNameLst>
                                          <p:attrName>style.visibility</p:attrName>
                                        </p:attrNameLst>
                                      </p:cBhvr>
                                      <p:to>
                                        <p:strVal val="hidden"/>
                                      </p:to>
                                    </p:set>
                                  </p:childTnLst>
                                </p:cTn>
                              </p:par>
                              <p:par>
                                <p:cTn id="5402" presetID="1" presetClass="exit" presetSubtype="0" fill="hold" grpId="2" nodeType="withEffect">
                                  <p:stCondLst>
                                    <p:cond delay="0"/>
                                  </p:stCondLst>
                                  <p:childTnLst>
                                    <p:set>
                                      <p:cBhvr>
                                        <p:cTn id="5403" dur="1" fill="hold">
                                          <p:stCondLst>
                                            <p:cond delay="0"/>
                                          </p:stCondLst>
                                        </p:cTn>
                                        <p:tgtEl>
                                          <p:spTgt spid="12"/>
                                        </p:tgtEl>
                                        <p:attrNameLst>
                                          <p:attrName>style.visibility</p:attrName>
                                        </p:attrNameLst>
                                      </p:cBhvr>
                                      <p:to>
                                        <p:strVal val="hidden"/>
                                      </p:to>
                                    </p:set>
                                  </p:childTnLst>
                                </p:cTn>
                              </p:par>
                              <p:par>
                                <p:cTn id="5404" presetID="1" presetClass="exit" presetSubtype="0" fill="hold" grpId="2" nodeType="withEffect">
                                  <p:stCondLst>
                                    <p:cond delay="0"/>
                                  </p:stCondLst>
                                  <p:childTnLst>
                                    <p:set>
                                      <p:cBhvr>
                                        <p:cTn id="5405" dur="1" fill="hold">
                                          <p:stCondLst>
                                            <p:cond delay="0"/>
                                          </p:stCondLst>
                                        </p:cTn>
                                        <p:tgtEl>
                                          <p:spTgt spid="14"/>
                                        </p:tgtEl>
                                        <p:attrNameLst>
                                          <p:attrName>style.visibility</p:attrName>
                                        </p:attrNameLst>
                                      </p:cBhvr>
                                      <p:to>
                                        <p:strVal val="hidden"/>
                                      </p:to>
                                    </p:set>
                                  </p:childTnLst>
                                </p:cTn>
                              </p:par>
                              <p:par>
                                <p:cTn id="5406" presetID="1" presetClass="exit" presetSubtype="0" fill="hold" grpId="2" nodeType="withEffect">
                                  <p:stCondLst>
                                    <p:cond delay="0"/>
                                  </p:stCondLst>
                                  <p:childTnLst>
                                    <p:set>
                                      <p:cBhvr>
                                        <p:cTn id="5407" dur="1" fill="hold">
                                          <p:stCondLst>
                                            <p:cond delay="0"/>
                                          </p:stCondLst>
                                        </p:cTn>
                                        <p:tgtEl>
                                          <p:spTgt spid="15"/>
                                        </p:tgtEl>
                                        <p:attrNameLst>
                                          <p:attrName>style.visibility</p:attrName>
                                        </p:attrNameLst>
                                      </p:cBhvr>
                                      <p:to>
                                        <p:strVal val="hidden"/>
                                      </p:to>
                                    </p:set>
                                  </p:childTnLst>
                                </p:cTn>
                              </p:par>
                              <p:par>
                                <p:cTn id="5408" presetID="1" presetClass="exit" presetSubtype="0" fill="hold" grpId="2" nodeType="withEffect">
                                  <p:stCondLst>
                                    <p:cond delay="0"/>
                                  </p:stCondLst>
                                  <p:childTnLst>
                                    <p:set>
                                      <p:cBhvr>
                                        <p:cTn id="5409" dur="1" fill="hold">
                                          <p:stCondLst>
                                            <p:cond delay="0"/>
                                          </p:stCondLst>
                                        </p:cTn>
                                        <p:tgtEl>
                                          <p:spTgt spid="13"/>
                                        </p:tgtEl>
                                        <p:attrNameLst>
                                          <p:attrName>style.visibility</p:attrName>
                                        </p:attrNameLst>
                                      </p:cBhvr>
                                      <p:to>
                                        <p:strVal val="hidden"/>
                                      </p:to>
                                    </p:set>
                                  </p:childTnLst>
                                </p:cTn>
                              </p:par>
                              <p:par>
                                <p:cTn id="5410" presetID="1" presetClass="exit" presetSubtype="0" fill="hold" grpId="2" nodeType="withEffect">
                                  <p:stCondLst>
                                    <p:cond delay="0"/>
                                  </p:stCondLst>
                                  <p:childTnLst>
                                    <p:set>
                                      <p:cBhvr>
                                        <p:cTn id="5411" dur="1" fill="hold">
                                          <p:stCondLst>
                                            <p:cond delay="0"/>
                                          </p:stCondLst>
                                        </p:cTn>
                                        <p:tgtEl>
                                          <p:spTgt spid="34"/>
                                        </p:tgtEl>
                                        <p:attrNameLst>
                                          <p:attrName>style.visibility</p:attrName>
                                        </p:attrNameLst>
                                      </p:cBhvr>
                                      <p:to>
                                        <p:strVal val="hidden"/>
                                      </p:to>
                                    </p:set>
                                  </p:childTnLst>
                                </p:cTn>
                              </p:par>
                              <p:par>
                                <p:cTn id="5412" presetID="1" presetClass="exit" presetSubtype="0" fill="hold" grpId="6" nodeType="withEffect">
                                  <p:stCondLst>
                                    <p:cond delay="0"/>
                                  </p:stCondLst>
                                  <p:childTnLst>
                                    <p:set>
                                      <p:cBhvr>
                                        <p:cTn id="5413" dur="1" fill="hold">
                                          <p:stCondLst>
                                            <p:cond delay="0"/>
                                          </p:stCondLst>
                                        </p:cTn>
                                        <p:tgtEl>
                                          <p:spTgt spid="18"/>
                                        </p:tgtEl>
                                        <p:attrNameLst>
                                          <p:attrName>style.visibility</p:attrName>
                                        </p:attrNameLst>
                                      </p:cBhvr>
                                      <p:to>
                                        <p:strVal val="hidden"/>
                                      </p:to>
                                    </p:set>
                                  </p:childTnLst>
                                </p:cTn>
                              </p:par>
                              <p:par>
                                <p:cTn id="5414" presetID="1" presetClass="exit" presetSubtype="0" fill="hold" grpId="2" nodeType="withEffect">
                                  <p:stCondLst>
                                    <p:cond delay="0"/>
                                  </p:stCondLst>
                                  <p:childTnLst>
                                    <p:set>
                                      <p:cBhvr>
                                        <p:cTn id="5415" dur="1" fill="hold">
                                          <p:stCondLst>
                                            <p:cond delay="0"/>
                                          </p:stCondLst>
                                        </p:cTn>
                                        <p:tgtEl>
                                          <p:spTgt spid="35"/>
                                        </p:tgtEl>
                                        <p:attrNameLst>
                                          <p:attrName>style.visibility</p:attrName>
                                        </p:attrNameLst>
                                      </p:cBhvr>
                                      <p:to>
                                        <p:strVal val="hidden"/>
                                      </p:to>
                                    </p:set>
                                  </p:childTnLst>
                                </p:cTn>
                              </p:par>
                              <p:par>
                                <p:cTn id="5416" presetID="1" presetClass="exit" presetSubtype="0" fill="hold" grpId="2" nodeType="withEffect">
                                  <p:stCondLst>
                                    <p:cond delay="0"/>
                                  </p:stCondLst>
                                  <p:childTnLst>
                                    <p:set>
                                      <p:cBhvr>
                                        <p:cTn id="5417" dur="1" fill="hold">
                                          <p:stCondLst>
                                            <p:cond delay="0"/>
                                          </p:stCondLst>
                                        </p:cTn>
                                        <p:tgtEl>
                                          <p:spTgt spid="36"/>
                                        </p:tgtEl>
                                        <p:attrNameLst>
                                          <p:attrName>style.visibility</p:attrName>
                                        </p:attrNameLst>
                                      </p:cBhvr>
                                      <p:to>
                                        <p:strVal val="hidden"/>
                                      </p:to>
                                    </p:set>
                                  </p:childTnLst>
                                </p:cTn>
                              </p:par>
                              <p:par>
                                <p:cTn id="5418" presetID="1" presetClass="exit" presetSubtype="0" fill="hold" grpId="2" nodeType="withEffect">
                                  <p:stCondLst>
                                    <p:cond delay="0"/>
                                  </p:stCondLst>
                                  <p:childTnLst>
                                    <p:set>
                                      <p:cBhvr>
                                        <p:cTn id="5419" dur="1" fill="hold">
                                          <p:stCondLst>
                                            <p:cond delay="0"/>
                                          </p:stCondLst>
                                        </p:cTn>
                                        <p:tgtEl>
                                          <p:spTgt spid="20"/>
                                        </p:tgtEl>
                                        <p:attrNameLst>
                                          <p:attrName>style.visibility</p:attrName>
                                        </p:attrNameLst>
                                      </p:cBhvr>
                                      <p:to>
                                        <p:strVal val="hidden"/>
                                      </p:to>
                                    </p:set>
                                  </p:childTnLst>
                                </p:cTn>
                              </p:par>
                              <p:par>
                                <p:cTn id="5420" presetID="1" presetClass="exit" presetSubtype="0" fill="hold" grpId="2" nodeType="withEffect">
                                  <p:stCondLst>
                                    <p:cond delay="0"/>
                                  </p:stCondLst>
                                  <p:childTnLst>
                                    <p:set>
                                      <p:cBhvr>
                                        <p:cTn id="5421" dur="1" fill="hold">
                                          <p:stCondLst>
                                            <p:cond delay="0"/>
                                          </p:stCondLst>
                                        </p:cTn>
                                        <p:tgtEl>
                                          <p:spTgt spid="38"/>
                                        </p:tgtEl>
                                        <p:attrNameLst>
                                          <p:attrName>style.visibility</p:attrName>
                                        </p:attrNameLst>
                                      </p:cBhvr>
                                      <p:to>
                                        <p:strVal val="hidden"/>
                                      </p:to>
                                    </p:set>
                                  </p:childTnLst>
                                </p:cTn>
                              </p:par>
                              <p:par>
                                <p:cTn id="5422" presetID="1" presetClass="exit" presetSubtype="0" fill="hold" grpId="2" nodeType="withEffect">
                                  <p:stCondLst>
                                    <p:cond delay="0"/>
                                  </p:stCondLst>
                                  <p:childTnLst>
                                    <p:set>
                                      <p:cBhvr>
                                        <p:cTn id="5423" dur="1" fill="hold">
                                          <p:stCondLst>
                                            <p:cond delay="0"/>
                                          </p:stCondLst>
                                        </p:cTn>
                                        <p:tgtEl>
                                          <p:spTgt spid="39"/>
                                        </p:tgtEl>
                                        <p:attrNameLst>
                                          <p:attrName>style.visibility</p:attrName>
                                        </p:attrNameLst>
                                      </p:cBhvr>
                                      <p:to>
                                        <p:strVal val="hidden"/>
                                      </p:to>
                                    </p:set>
                                  </p:childTnLst>
                                </p:cTn>
                              </p:par>
                              <p:par>
                                <p:cTn id="5424" presetID="1" presetClass="exit" presetSubtype="0" fill="hold" grpId="2" nodeType="withEffect">
                                  <p:stCondLst>
                                    <p:cond delay="0"/>
                                  </p:stCondLst>
                                  <p:childTnLst>
                                    <p:set>
                                      <p:cBhvr>
                                        <p:cTn id="5425" dur="1" fill="hold">
                                          <p:stCondLst>
                                            <p:cond delay="0"/>
                                          </p:stCondLst>
                                        </p:cTn>
                                        <p:tgtEl>
                                          <p:spTgt spid="37"/>
                                        </p:tgtEl>
                                        <p:attrNameLst>
                                          <p:attrName>style.visibility</p:attrName>
                                        </p:attrNameLst>
                                      </p:cBhvr>
                                      <p:to>
                                        <p:strVal val="hidden"/>
                                      </p:to>
                                    </p:set>
                                  </p:childTnLst>
                                </p:cTn>
                              </p:par>
                              <p:par>
                                <p:cTn id="5426" presetID="1" presetClass="exit" presetSubtype="0" fill="hold" grpId="2" nodeType="withEffect">
                                  <p:stCondLst>
                                    <p:cond delay="0"/>
                                  </p:stCondLst>
                                  <p:childTnLst>
                                    <p:set>
                                      <p:cBhvr>
                                        <p:cTn id="5427" dur="1" fill="hold">
                                          <p:stCondLst>
                                            <p:cond delay="0"/>
                                          </p:stCondLst>
                                        </p:cTn>
                                        <p:tgtEl>
                                          <p:spTgt spid="46"/>
                                        </p:tgtEl>
                                        <p:attrNameLst>
                                          <p:attrName>style.visibility</p:attrName>
                                        </p:attrNameLst>
                                      </p:cBhvr>
                                      <p:to>
                                        <p:strVal val="hidden"/>
                                      </p:to>
                                    </p:set>
                                  </p:childTnLst>
                                </p:cTn>
                              </p:par>
                              <p:par>
                                <p:cTn id="5428" presetID="1" presetClass="exit" presetSubtype="0" fill="hold" grpId="6" nodeType="withEffect">
                                  <p:stCondLst>
                                    <p:cond delay="0"/>
                                  </p:stCondLst>
                                  <p:childTnLst>
                                    <p:set>
                                      <p:cBhvr>
                                        <p:cTn id="5429" dur="1" fill="hold">
                                          <p:stCondLst>
                                            <p:cond delay="0"/>
                                          </p:stCondLst>
                                        </p:cTn>
                                        <p:tgtEl>
                                          <p:spTgt spid="17"/>
                                        </p:tgtEl>
                                        <p:attrNameLst>
                                          <p:attrName>style.visibility</p:attrName>
                                        </p:attrNameLst>
                                      </p:cBhvr>
                                      <p:to>
                                        <p:strVal val="hidden"/>
                                      </p:to>
                                    </p:set>
                                  </p:childTnLst>
                                </p:cTn>
                              </p:par>
                              <p:par>
                                <p:cTn id="5430" presetID="1" presetClass="exit" presetSubtype="0" fill="hold" grpId="2" nodeType="withEffect">
                                  <p:stCondLst>
                                    <p:cond delay="0"/>
                                  </p:stCondLst>
                                  <p:childTnLst>
                                    <p:set>
                                      <p:cBhvr>
                                        <p:cTn id="5431" dur="1" fill="hold">
                                          <p:stCondLst>
                                            <p:cond delay="0"/>
                                          </p:stCondLst>
                                        </p:cTn>
                                        <p:tgtEl>
                                          <p:spTgt spid="47"/>
                                        </p:tgtEl>
                                        <p:attrNameLst>
                                          <p:attrName>style.visibility</p:attrName>
                                        </p:attrNameLst>
                                      </p:cBhvr>
                                      <p:to>
                                        <p:strVal val="hidden"/>
                                      </p:to>
                                    </p:set>
                                  </p:childTnLst>
                                </p:cTn>
                              </p:par>
                              <p:par>
                                <p:cTn id="5432" presetID="1" presetClass="exit" presetSubtype="0" fill="hold" grpId="2" nodeType="withEffect">
                                  <p:stCondLst>
                                    <p:cond delay="0"/>
                                  </p:stCondLst>
                                  <p:childTnLst>
                                    <p:set>
                                      <p:cBhvr>
                                        <p:cTn id="5433" dur="1" fill="hold">
                                          <p:stCondLst>
                                            <p:cond delay="0"/>
                                          </p:stCondLst>
                                        </p:cTn>
                                        <p:tgtEl>
                                          <p:spTgt spid="48"/>
                                        </p:tgtEl>
                                        <p:attrNameLst>
                                          <p:attrName>style.visibility</p:attrName>
                                        </p:attrNameLst>
                                      </p:cBhvr>
                                      <p:to>
                                        <p:strVal val="hidden"/>
                                      </p:to>
                                    </p:set>
                                  </p:childTnLst>
                                </p:cTn>
                              </p:par>
                              <p:par>
                                <p:cTn id="5434" presetID="1" presetClass="exit" presetSubtype="0" fill="hold" grpId="2" nodeType="withEffect">
                                  <p:stCondLst>
                                    <p:cond delay="0"/>
                                  </p:stCondLst>
                                  <p:childTnLst>
                                    <p:set>
                                      <p:cBhvr>
                                        <p:cTn id="5435" dur="1" fill="hold">
                                          <p:stCondLst>
                                            <p:cond delay="0"/>
                                          </p:stCondLst>
                                        </p:cTn>
                                        <p:tgtEl>
                                          <p:spTgt spid="50"/>
                                        </p:tgtEl>
                                        <p:attrNameLst>
                                          <p:attrName>style.visibility</p:attrName>
                                        </p:attrNameLst>
                                      </p:cBhvr>
                                      <p:to>
                                        <p:strVal val="hidden"/>
                                      </p:to>
                                    </p:set>
                                  </p:childTnLst>
                                </p:cTn>
                              </p:par>
                              <p:par>
                                <p:cTn id="5436" presetID="1" presetClass="exit" presetSubtype="0" fill="hold" grpId="2" nodeType="withEffect">
                                  <p:stCondLst>
                                    <p:cond delay="0"/>
                                  </p:stCondLst>
                                  <p:childTnLst>
                                    <p:set>
                                      <p:cBhvr>
                                        <p:cTn id="5437" dur="1" fill="hold">
                                          <p:stCondLst>
                                            <p:cond delay="0"/>
                                          </p:stCondLst>
                                        </p:cTn>
                                        <p:tgtEl>
                                          <p:spTgt spid="51"/>
                                        </p:tgtEl>
                                        <p:attrNameLst>
                                          <p:attrName>style.visibility</p:attrName>
                                        </p:attrNameLst>
                                      </p:cBhvr>
                                      <p:to>
                                        <p:strVal val="hidden"/>
                                      </p:to>
                                    </p:set>
                                  </p:childTnLst>
                                </p:cTn>
                              </p:par>
                              <p:par>
                                <p:cTn id="5438" presetID="1" presetClass="exit" presetSubtype="0" fill="hold" grpId="2" nodeType="withEffect">
                                  <p:stCondLst>
                                    <p:cond delay="0"/>
                                  </p:stCondLst>
                                  <p:childTnLst>
                                    <p:set>
                                      <p:cBhvr>
                                        <p:cTn id="5439" dur="1" fill="hold">
                                          <p:stCondLst>
                                            <p:cond delay="0"/>
                                          </p:stCondLst>
                                        </p:cTn>
                                        <p:tgtEl>
                                          <p:spTgt spid="22"/>
                                        </p:tgtEl>
                                        <p:attrNameLst>
                                          <p:attrName>style.visibility</p:attrName>
                                        </p:attrNameLst>
                                      </p:cBhvr>
                                      <p:to>
                                        <p:strVal val="hidden"/>
                                      </p:to>
                                    </p:set>
                                  </p:childTnLst>
                                </p:cTn>
                              </p:par>
                              <p:par>
                                <p:cTn id="5440" presetID="1" presetClass="exit" presetSubtype="0" fill="hold" grpId="2" nodeType="withEffect">
                                  <p:stCondLst>
                                    <p:cond delay="0"/>
                                  </p:stCondLst>
                                  <p:childTnLst>
                                    <p:set>
                                      <p:cBhvr>
                                        <p:cTn id="5441" dur="1" fill="hold">
                                          <p:stCondLst>
                                            <p:cond delay="0"/>
                                          </p:stCondLst>
                                        </p:cTn>
                                        <p:tgtEl>
                                          <p:spTgt spid="49"/>
                                        </p:tgtEl>
                                        <p:attrNameLst>
                                          <p:attrName>style.visibility</p:attrName>
                                        </p:attrNameLst>
                                      </p:cBhvr>
                                      <p:to>
                                        <p:strVal val="hidden"/>
                                      </p:to>
                                    </p:set>
                                  </p:childTnLst>
                                </p:cTn>
                              </p:par>
                              <p:par>
                                <p:cTn id="5442" presetID="1" presetClass="exit" presetSubtype="0" fill="hold" grpId="2" nodeType="withEffect">
                                  <p:stCondLst>
                                    <p:cond delay="0"/>
                                  </p:stCondLst>
                                  <p:childTnLst>
                                    <p:set>
                                      <p:cBhvr>
                                        <p:cTn id="5443" dur="1" fill="hold">
                                          <p:stCondLst>
                                            <p:cond delay="0"/>
                                          </p:stCondLst>
                                        </p:cTn>
                                        <p:tgtEl>
                                          <p:spTgt spid="58"/>
                                        </p:tgtEl>
                                        <p:attrNameLst>
                                          <p:attrName>style.visibility</p:attrName>
                                        </p:attrNameLst>
                                      </p:cBhvr>
                                      <p:to>
                                        <p:strVal val="hidden"/>
                                      </p:to>
                                    </p:set>
                                  </p:childTnLst>
                                </p:cTn>
                              </p:par>
                              <p:par>
                                <p:cTn id="5444" presetID="1" presetClass="exit" presetSubtype="0" fill="hold" grpId="6" nodeType="withEffect">
                                  <p:stCondLst>
                                    <p:cond delay="0"/>
                                  </p:stCondLst>
                                  <p:childTnLst>
                                    <p:set>
                                      <p:cBhvr>
                                        <p:cTn id="5445" dur="1" fill="hold">
                                          <p:stCondLst>
                                            <p:cond delay="0"/>
                                          </p:stCondLst>
                                        </p:cTn>
                                        <p:tgtEl>
                                          <p:spTgt spid="16"/>
                                        </p:tgtEl>
                                        <p:attrNameLst>
                                          <p:attrName>style.visibility</p:attrName>
                                        </p:attrNameLst>
                                      </p:cBhvr>
                                      <p:to>
                                        <p:strVal val="hidden"/>
                                      </p:to>
                                    </p:set>
                                  </p:childTnLst>
                                </p:cTn>
                              </p:par>
                              <p:par>
                                <p:cTn id="5446" presetID="1" presetClass="exit" presetSubtype="0" fill="hold" grpId="2" nodeType="withEffect">
                                  <p:stCondLst>
                                    <p:cond delay="0"/>
                                  </p:stCondLst>
                                  <p:childTnLst>
                                    <p:set>
                                      <p:cBhvr>
                                        <p:cTn id="5447" dur="1" fill="hold">
                                          <p:stCondLst>
                                            <p:cond delay="0"/>
                                          </p:stCondLst>
                                        </p:cTn>
                                        <p:tgtEl>
                                          <p:spTgt spid="59"/>
                                        </p:tgtEl>
                                        <p:attrNameLst>
                                          <p:attrName>style.visibility</p:attrName>
                                        </p:attrNameLst>
                                      </p:cBhvr>
                                      <p:to>
                                        <p:strVal val="hidden"/>
                                      </p:to>
                                    </p:set>
                                  </p:childTnLst>
                                </p:cTn>
                              </p:par>
                              <p:par>
                                <p:cTn id="5448" presetID="1" presetClass="exit" presetSubtype="0" fill="hold" grpId="2" nodeType="withEffect">
                                  <p:stCondLst>
                                    <p:cond delay="0"/>
                                  </p:stCondLst>
                                  <p:childTnLst>
                                    <p:set>
                                      <p:cBhvr>
                                        <p:cTn id="5449" dur="1" fill="hold">
                                          <p:stCondLst>
                                            <p:cond delay="0"/>
                                          </p:stCondLst>
                                        </p:cTn>
                                        <p:tgtEl>
                                          <p:spTgt spid="23"/>
                                        </p:tgtEl>
                                        <p:attrNameLst>
                                          <p:attrName>style.visibility</p:attrName>
                                        </p:attrNameLst>
                                      </p:cBhvr>
                                      <p:to>
                                        <p:strVal val="hidden"/>
                                      </p:to>
                                    </p:set>
                                  </p:childTnLst>
                                </p:cTn>
                              </p:par>
                              <p:par>
                                <p:cTn id="5450" presetID="1" presetClass="exit" presetSubtype="0" fill="hold" grpId="2" nodeType="withEffect">
                                  <p:stCondLst>
                                    <p:cond delay="0"/>
                                  </p:stCondLst>
                                  <p:childTnLst>
                                    <p:set>
                                      <p:cBhvr>
                                        <p:cTn id="5451" dur="1" fill="hold">
                                          <p:stCondLst>
                                            <p:cond delay="0"/>
                                          </p:stCondLst>
                                        </p:cTn>
                                        <p:tgtEl>
                                          <p:spTgt spid="60"/>
                                        </p:tgtEl>
                                        <p:attrNameLst>
                                          <p:attrName>style.visibility</p:attrName>
                                        </p:attrNameLst>
                                      </p:cBhvr>
                                      <p:to>
                                        <p:strVal val="hidden"/>
                                      </p:to>
                                    </p:set>
                                  </p:childTnLst>
                                </p:cTn>
                              </p:par>
                              <p:par>
                                <p:cTn id="5452" presetID="1" presetClass="exit" presetSubtype="0" fill="hold" grpId="2" nodeType="withEffect">
                                  <p:stCondLst>
                                    <p:cond delay="0"/>
                                  </p:stCondLst>
                                  <p:childTnLst>
                                    <p:set>
                                      <p:cBhvr>
                                        <p:cTn id="5453" dur="1" fill="hold">
                                          <p:stCondLst>
                                            <p:cond delay="0"/>
                                          </p:stCondLst>
                                        </p:cTn>
                                        <p:tgtEl>
                                          <p:spTgt spid="62"/>
                                        </p:tgtEl>
                                        <p:attrNameLst>
                                          <p:attrName>style.visibility</p:attrName>
                                        </p:attrNameLst>
                                      </p:cBhvr>
                                      <p:to>
                                        <p:strVal val="hidden"/>
                                      </p:to>
                                    </p:set>
                                  </p:childTnLst>
                                </p:cTn>
                              </p:par>
                              <p:par>
                                <p:cTn id="5454" presetID="1" presetClass="exit" presetSubtype="0" fill="hold" grpId="2" nodeType="withEffect">
                                  <p:stCondLst>
                                    <p:cond delay="0"/>
                                  </p:stCondLst>
                                  <p:childTnLst>
                                    <p:set>
                                      <p:cBhvr>
                                        <p:cTn id="5455" dur="1" fill="hold">
                                          <p:stCondLst>
                                            <p:cond delay="0"/>
                                          </p:stCondLst>
                                        </p:cTn>
                                        <p:tgtEl>
                                          <p:spTgt spid="63"/>
                                        </p:tgtEl>
                                        <p:attrNameLst>
                                          <p:attrName>style.visibility</p:attrName>
                                        </p:attrNameLst>
                                      </p:cBhvr>
                                      <p:to>
                                        <p:strVal val="hidden"/>
                                      </p:to>
                                    </p:set>
                                  </p:childTnLst>
                                </p:cTn>
                              </p:par>
                              <p:par>
                                <p:cTn id="5456" presetID="1" presetClass="exit" presetSubtype="0" fill="hold" grpId="2" nodeType="withEffect">
                                  <p:stCondLst>
                                    <p:cond delay="0"/>
                                  </p:stCondLst>
                                  <p:childTnLst>
                                    <p:set>
                                      <p:cBhvr>
                                        <p:cTn id="5457" dur="1" fill="hold">
                                          <p:stCondLst>
                                            <p:cond delay="0"/>
                                          </p:stCondLst>
                                        </p:cTn>
                                        <p:tgtEl>
                                          <p:spTgt spid="61"/>
                                        </p:tgtEl>
                                        <p:attrNameLst>
                                          <p:attrName>style.visibility</p:attrName>
                                        </p:attrNameLst>
                                      </p:cBhvr>
                                      <p:to>
                                        <p:strVal val="hidden"/>
                                      </p:to>
                                    </p:set>
                                  </p:childTnLst>
                                </p:cTn>
                              </p:par>
                              <p:par>
                                <p:cTn id="5458" presetID="1" presetClass="exit" presetSubtype="0" fill="hold" grpId="2" nodeType="withEffect">
                                  <p:stCondLst>
                                    <p:cond delay="0"/>
                                  </p:stCondLst>
                                  <p:childTnLst>
                                    <p:set>
                                      <p:cBhvr>
                                        <p:cTn id="5459" dur="1" fill="hold">
                                          <p:stCondLst>
                                            <p:cond delay="0"/>
                                          </p:stCondLst>
                                        </p:cTn>
                                        <p:tgtEl>
                                          <p:spTgt spid="75"/>
                                        </p:tgtEl>
                                        <p:attrNameLst>
                                          <p:attrName>style.visibility</p:attrName>
                                        </p:attrNameLst>
                                      </p:cBhvr>
                                      <p:to>
                                        <p:strVal val="hidden"/>
                                      </p:to>
                                    </p:set>
                                  </p:childTnLst>
                                </p:cTn>
                              </p:par>
                              <p:par>
                                <p:cTn id="5460" presetID="1" presetClass="exit" presetSubtype="0" fill="hold" grpId="2" nodeType="withEffect">
                                  <p:stCondLst>
                                    <p:cond delay="0"/>
                                  </p:stCondLst>
                                  <p:childTnLst>
                                    <p:set>
                                      <p:cBhvr>
                                        <p:cTn id="5461" dur="1" fill="hold">
                                          <p:stCondLst>
                                            <p:cond delay="0"/>
                                          </p:stCondLst>
                                        </p:cTn>
                                        <p:tgtEl>
                                          <p:spTgt spid="86"/>
                                        </p:tgtEl>
                                        <p:attrNameLst>
                                          <p:attrName>style.visibility</p:attrName>
                                        </p:attrNameLst>
                                      </p:cBhvr>
                                      <p:to>
                                        <p:strVal val="hidden"/>
                                      </p:to>
                                    </p:set>
                                  </p:childTnLst>
                                </p:cTn>
                              </p:par>
                              <p:par>
                                <p:cTn id="5462" presetID="1" presetClass="exit" presetSubtype="0" fill="hold" grpId="2" nodeType="withEffect">
                                  <p:stCondLst>
                                    <p:cond delay="0"/>
                                  </p:stCondLst>
                                  <p:childTnLst>
                                    <p:set>
                                      <p:cBhvr>
                                        <p:cTn id="5463" dur="1" fill="hold">
                                          <p:stCondLst>
                                            <p:cond delay="0"/>
                                          </p:stCondLst>
                                        </p:cTn>
                                        <p:tgtEl>
                                          <p:spTgt spid="76"/>
                                        </p:tgtEl>
                                        <p:attrNameLst>
                                          <p:attrName>style.visibility</p:attrName>
                                        </p:attrNameLst>
                                      </p:cBhvr>
                                      <p:to>
                                        <p:strVal val="hidden"/>
                                      </p:to>
                                    </p:set>
                                  </p:childTnLst>
                                </p:cTn>
                              </p:par>
                              <p:par>
                                <p:cTn id="5464" presetID="1" presetClass="exit" presetSubtype="0" fill="hold" grpId="6" nodeType="withEffect">
                                  <p:stCondLst>
                                    <p:cond delay="0"/>
                                  </p:stCondLst>
                                  <p:childTnLst>
                                    <p:set>
                                      <p:cBhvr>
                                        <p:cTn id="5465" dur="1" fill="hold">
                                          <p:stCondLst>
                                            <p:cond delay="0"/>
                                          </p:stCondLst>
                                        </p:cTn>
                                        <p:tgtEl>
                                          <p:spTgt spid="84"/>
                                        </p:tgtEl>
                                        <p:attrNameLst>
                                          <p:attrName>style.visibility</p:attrName>
                                        </p:attrNameLst>
                                      </p:cBhvr>
                                      <p:to>
                                        <p:strVal val="hidden"/>
                                      </p:to>
                                    </p:set>
                                  </p:childTnLst>
                                </p:cTn>
                              </p:par>
                              <p:par>
                                <p:cTn id="5466" presetID="1" presetClass="exit" presetSubtype="0" fill="hold" grpId="2" nodeType="withEffect">
                                  <p:stCondLst>
                                    <p:cond delay="0"/>
                                  </p:stCondLst>
                                  <p:childTnLst>
                                    <p:set>
                                      <p:cBhvr>
                                        <p:cTn id="5467" dur="1" fill="hold">
                                          <p:stCondLst>
                                            <p:cond delay="0"/>
                                          </p:stCondLst>
                                        </p:cTn>
                                        <p:tgtEl>
                                          <p:spTgt spid="77"/>
                                        </p:tgtEl>
                                        <p:attrNameLst>
                                          <p:attrName>style.visibility</p:attrName>
                                        </p:attrNameLst>
                                      </p:cBhvr>
                                      <p:to>
                                        <p:strVal val="hidden"/>
                                      </p:to>
                                    </p:set>
                                  </p:childTnLst>
                                </p:cTn>
                              </p:par>
                              <p:par>
                                <p:cTn id="5468" presetID="1" presetClass="exit" presetSubtype="0" fill="hold" grpId="2" nodeType="withEffect">
                                  <p:stCondLst>
                                    <p:cond delay="0"/>
                                  </p:stCondLst>
                                  <p:childTnLst>
                                    <p:set>
                                      <p:cBhvr>
                                        <p:cTn id="5469" dur="1" fill="hold">
                                          <p:stCondLst>
                                            <p:cond delay="0"/>
                                          </p:stCondLst>
                                        </p:cTn>
                                        <p:tgtEl>
                                          <p:spTgt spid="79"/>
                                        </p:tgtEl>
                                        <p:attrNameLst>
                                          <p:attrName>style.visibility</p:attrName>
                                        </p:attrNameLst>
                                      </p:cBhvr>
                                      <p:to>
                                        <p:strVal val="hidden"/>
                                      </p:to>
                                    </p:set>
                                  </p:childTnLst>
                                </p:cTn>
                              </p:par>
                              <p:par>
                                <p:cTn id="5470" presetID="1" presetClass="exit" presetSubtype="0" fill="hold" grpId="2" nodeType="withEffect">
                                  <p:stCondLst>
                                    <p:cond delay="0"/>
                                  </p:stCondLst>
                                  <p:childTnLst>
                                    <p:set>
                                      <p:cBhvr>
                                        <p:cTn id="5471" dur="1" fill="hold">
                                          <p:stCondLst>
                                            <p:cond delay="0"/>
                                          </p:stCondLst>
                                        </p:cTn>
                                        <p:tgtEl>
                                          <p:spTgt spid="80"/>
                                        </p:tgtEl>
                                        <p:attrNameLst>
                                          <p:attrName>style.visibility</p:attrName>
                                        </p:attrNameLst>
                                      </p:cBhvr>
                                      <p:to>
                                        <p:strVal val="hidden"/>
                                      </p:to>
                                    </p:set>
                                  </p:childTnLst>
                                </p:cTn>
                              </p:par>
                              <p:par>
                                <p:cTn id="5472" presetID="1" presetClass="exit" presetSubtype="0" fill="hold" grpId="2" nodeType="withEffect">
                                  <p:stCondLst>
                                    <p:cond delay="0"/>
                                  </p:stCondLst>
                                  <p:childTnLst>
                                    <p:set>
                                      <p:cBhvr>
                                        <p:cTn id="5473" dur="1" fill="hold">
                                          <p:stCondLst>
                                            <p:cond delay="0"/>
                                          </p:stCondLst>
                                        </p:cTn>
                                        <p:tgtEl>
                                          <p:spTgt spid="78"/>
                                        </p:tgtEl>
                                        <p:attrNameLst>
                                          <p:attrName>style.visibility</p:attrName>
                                        </p:attrNameLst>
                                      </p:cBhvr>
                                      <p:to>
                                        <p:strVal val="hidden"/>
                                      </p:to>
                                    </p:set>
                                  </p:childTnLst>
                                </p:cTn>
                              </p:par>
                              <p:par>
                                <p:cTn id="5474" presetID="1" presetClass="exit" presetSubtype="0" fill="hold" grpId="2" nodeType="withEffect">
                                  <p:stCondLst>
                                    <p:cond delay="0"/>
                                  </p:stCondLst>
                                  <p:childTnLst>
                                    <p:set>
                                      <p:cBhvr>
                                        <p:cTn id="5475" dur="1" fill="hold">
                                          <p:stCondLst>
                                            <p:cond delay="0"/>
                                          </p:stCondLst>
                                        </p:cTn>
                                        <p:tgtEl>
                                          <p:spTgt spid="99"/>
                                        </p:tgtEl>
                                        <p:attrNameLst>
                                          <p:attrName>style.visibility</p:attrName>
                                        </p:attrNameLst>
                                      </p:cBhvr>
                                      <p:to>
                                        <p:strVal val="hidden"/>
                                      </p:to>
                                    </p:set>
                                  </p:childTnLst>
                                </p:cTn>
                              </p:par>
                              <p:par>
                                <p:cTn id="5476" presetID="1" presetClass="exit" presetSubtype="0" fill="hold" grpId="6" nodeType="withEffect">
                                  <p:stCondLst>
                                    <p:cond delay="0"/>
                                  </p:stCondLst>
                                  <p:childTnLst>
                                    <p:set>
                                      <p:cBhvr>
                                        <p:cTn id="5477" dur="1" fill="hold">
                                          <p:stCondLst>
                                            <p:cond delay="0"/>
                                          </p:stCondLst>
                                        </p:cTn>
                                        <p:tgtEl>
                                          <p:spTgt spid="83"/>
                                        </p:tgtEl>
                                        <p:attrNameLst>
                                          <p:attrName>style.visibility</p:attrName>
                                        </p:attrNameLst>
                                      </p:cBhvr>
                                      <p:to>
                                        <p:strVal val="hidden"/>
                                      </p:to>
                                    </p:set>
                                  </p:childTnLst>
                                </p:cTn>
                              </p:par>
                              <p:par>
                                <p:cTn id="5478" presetID="1" presetClass="exit" presetSubtype="0" fill="hold" grpId="2" nodeType="withEffect">
                                  <p:stCondLst>
                                    <p:cond delay="0"/>
                                  </p:stCondLst>
                                  <p:childTnLst>
                                    <p:set>
                                      <p:cBhvr>
                                        <p:cTn id="5479" dur="1" fill="hold">
                                          <p:stCondLst>
                                            <p:cond delay="0"/>
                                          </p:stCondLst>
                                        </p:cTn>
                                        <p:tgtEl>
                                          <p:spTgt spid="100"/>
                                        </p:tgtEl>
                                        <p:attrNameLst>
                                          <p:attrName>style.visibility</p:attrName>
                                        </p:attrNameLst>
                                      </p:cBhvr>
                                      <p:to>
                                        <p:strVal val="hidden"/>
                                      </p:to>
                                    </p:set>
                                  </p:childTnLst>
                                </p:cTn>
                              </p:par>
                              <p:par>
                                <p:cTn id="5480" presetID="1" presetClass="exit" presetSubtype="0" fill="hold" grpId="2" nodeType="withEffect">
                                  <p:stCondLst>
                                    <p:cond delay="0"/>
                                  </p:stCondLst>
                                  <p:childTnLst>
                                    <p:set>
                                      <p:cBhvr>
                                        <p:cTn id="5481" dur="1" fill="hold">
                                          <p:stCondLst>
                                            <p:cond delay="0"/>
                                          </p:stCondLst>
                                        </p:cTn>
                                        <p:tgtEl>
                                          <p:spTgt spid="101"/>
                                        </p:tgtEl>
                                        <p:attrNameLst>
                                          <p:attrName>style.visibility</p:attrName>
                                        </p:attrNameLst>
                                      </p:cBhvr>
                                      <p:to>
                                        <p:strVal val="hidden"/>
                                      </p:to>
                                    </p:set>
                                  </p:childTnLst>
                                </p:cTn>
                              </p:par>
                              <p:par>
                                <p:cTn id="5482" presetID="1" presetClass="exit" presetSubtype="0" fill="hold" grpId="2" nodeType="withEffect">
                                  <p:stCondLst>
                                    <p:cond delay="0"/>
                                  </p:stCondLst>
                                  <p:childTnLst>
                                    <p:set>
                                      <p:cBhvr>
                                        <p:cTn id="5483" dur="1" fill="hold">
                                          <p:stCondLst>
                                            <p:cond delay="0"/>
                                          </p:stCondLst>
                                        </p:cTn>
                                        <p:tgtEl>
                                          <p:spTgt spid="85"/>
                                        </p:tgtEl>
                                        <p:attrNameLst>
                                          <p:attrName>style.visibility</p:attrName>
                                        </p:attrNameLst>
                                      </p:cBhvr>
                                      <p:to>
                                        <p:strVal val="hidden"/>
                                      </p:to>
                                    </p:set>
                                  </p:childTnLst>
                                </p:cTn>
                              </p:par>
                              <p:par>
                                <p:cTn id="5484" presetID="1" presetClass="exit" presetSubtype="0" fill="hold" grpId="2" nodeType="withEffect">
                                  <p:stCondLst>
                                    <p:cond delay="0"/>
                                  </p:stCondLst>
                                  <p:childTnLst>
                                    <p:set>
                                      <p:cBhvr>
                                        <p:cTn id="5485" dur="1" fill="hold">
                                          <p:stCondLst>
                                            <p:cond delay="0"/>
                                          </p:stCondLst>
                                        </p:cTn>
                                        <p:tgtEl>
                                          <p:spTgt spid="103"/>
                                        </p:tgtEl>
                                        <p:attrNameLst>
                                          <p:attrName>style.visibility</p:attrName>
                                        </p:attrNameLst>
                                      </p:cBhvr>
                                      <p:to>
                                        <p:strVal val="hidden"/>
                                      </p:to>
                                    </p:set>
                                  </p:childTnLst>
                                </p:cTn>
                              </p:par>
                              <p:par>
                                <p:cTn id="5486" presetID="1" presetClass="exit" presetSubtype="0" fill="hold" grpId="2" nodeType="withEffect">
                                  <p:stCondLst>
                                    <p:cond delay="0"/>
                                  </p:stCondLst>
                                  <p:childTnLst>
                                    <p:set>
                                      <p:cBhvr>
                                        <p:cTn id="5487" dur="1" fill="hold">
                                          <p:stCondLst>
                                            <p:cond delay="0"/>
                                          </p:stCondLst>
                                        </p:cTn>
                                        <p:tgtEl>
                                          <p:spTgt spid="104"/>
                                        </p:tgtEl>
                                        <p:attrNameLst>
                                          <p:attrName>style.visibility</p:attrName>
                                        </p:attrNameLst>
                                      </p:cBhvr>
                                      <p:to>
                                        <p:strVal val="hidden"/>
                                      </p:to>
                                    </p:set>
                                  </p:childTnLst>
                                </p:cTn>
                              </p:par>
                              <p:par>
                                <p:cTn id="5488" presetID="1" presetClass="exit" presetSubtype="0" fill="hold" grpId="2" nodeType="withEffect">
                                  <p:stCondLst>
                                    <p:cond delay="0"/>
                                  </p:stCondLst>
                                  <p:childTnLst>
                                    <p:set>
                                      <p:cBhvr>
                                        <p:cTn id="5489" dur="1" fill="hold">
                                          <p:stCondLst>
                                            <p:cond delay="0"/>
                                          </p:stCondLst>
                                        </p:cTn>
                                        <p:tgtEl>
                                          <p:spTgt spid="102"/>
                                        </p:tgtEl>
                                        <p:attrNameLst>
                                          <p:attrName>style.visibility</p:attrName>
                                        </p:attrNameLst>
                                      </p:cBhvr>
                                      <p:to>
                                        <p:strVal val="hidden"/>
                                      </p:to>
                                    </p:set>
                                  </p:childTnLst>
                                </p:cTn>
                              </p:par>
                              <p:par>
                                <p:cTn id="5490" presetID="1" presetClass="exit" presetSubtype="0" fill="hold" grpId="2" nodeType="withEffect">
                                  <p:stCondLst>
                                    <p:cond delay="0"/>
                                  </p:stCondLst>
                                  <p:childTnLst>
                                    <p:set>
                                      <p:cBhvr>
                                        <p:cTn id="5491" dur="1" fill="hold">
                                          <p:stCondLst>
                                            <p:cond delay="0"/>
                                          </p:stCondLst>
                                        </p:cTn>
                                        <p:tgtEl>
                                          <p:spTgt spid="111"/>
                                        </p:tgtEl>
                                        <p:attrNameLst>
                                          <p:attrName>style.visibility</p:attrName>
                                        </p:attrNameLst>
                                      </p:cBhvr>
                                      <p:to>
                                        <p:strVal val="hidden"/>
                                      </p:to>
                                    </p:set>
                                  </p:childTnLst>
                                </p:cTn>
                              </p:par>
                              <p:par>
                                <p:cTn id="5492" presetID="1" presetClass="exit" presetSubtype="0" fill="hold" grpId="6" nodeType="withEffect">
                                  <p:stCondLst>
                                    <p:cond delay="0"/>
                                  </p:stCondLst>
                                  <p:childTnLst>
                                    <p:set>
                                      <p:cBhvr>
                                        <p:cTn id="5493" dur="1" fill="hold">
                                          <p:stCondLst>
                                            <p:cond delay="0"/>
                                          </p:stCondLst>
                                        </p:cTn>
                                        <p:tgtEl>
                                          <p:spTgt spid="82"/>
                                        </p:tgtEl>
                                        <p:attrNameLst>
                                          <p:attrName>style.visibility</p:attrName>
                                        </p:attrNameLst>
                                      </p:cBhvr>
                                      <p:to>
                                        <p:strVal val="hidden"/>
                                      </p:to>
                                    </p:set>
                                  </p:childTnLst>
                                </p:cTn>
                              </p:par>
                              <p:par>
                                <p:cTn id="5494" presetID="1" presetClass="exit" presetSubtype="0" fill="hold" grpId="2" nodeType="withEffect">
                                  <p:stCondLst>
                                    <p:cond delay="0"/>
                                  </p:stCondLst>
                                  <p:childTnLst>
                                    <p:set>
                                      <p:cBhvr>
                                        <p:cTn id="5495" dur="1" fill="hold">
                                          <p:stCondLst>
                                            <p:cond delay="0"/>
                                          </p:stCondLst>
                                        </p:cTn>
                                        <p:tgtEl>
                                          <p:spTgt spid="112"/>
                                        </p:tgtEl>
                                        <p:attrNameLst>
                                          <p:attrName>style.visibility</p:attrName>
                                        </p:attrNameLst>
                                      </p:cBhvr>
                                      <p:to>
                                        <p:strVal val="hidden"/>
                                      </p:to>
                                    </p:set>
                                  </p:childTnLst>
                                </p:cTn>
                              </p:par>
                              <p:par>
                                <p:cTn id="5496" presetID="1" presetClass="exit" presetSubtype="0" fill="hold" grpId="2" nodeType="withEffect">
                                  <p:stCondLst>
                                    <p:cond delay="0"/>
                                  </p:stCondLst>
                                  <p:childTnLst>
                                    <p:set>
                                      <p:cBhvr>
                                        <p:cTn id="5497" dur="1" fill="hold">
                                          <p:stCondLst>
                                            <p:cond delay="0"/>
                                          </p:stCondLst>
                                        </p:cTn>
                                        <p:tgtEl>
                                          <p:spTgt spid="113"/>
                                        </p:tgtEl>
                                        <p:attrNameLst>
                                          <p:attrName>style.visibility</p:attrName>
                                        </p:attrNameLst>
                                      </p:cBhvr>
                                      <p:to>
                                        <p:strVal val="hidden"/>
                                      </p:to>
                                    </p:set>
                                  </p:childTnLst>
                                </p:cTn>
                              </p:par>
                              <p:par>
                                <p:cTn id="5498" presetID="1" presetClass="exit" presetSubtype="0" fill="hold" grpId="2" nodeType="withEffect">
                                  <p:stCondLst>
                                    <p:cond delay="0"/>
                                  </p:stCondLst>
                                  <p:childTnLst>
                                    <p:set>
                                      <p:cBhvr>
                                        <p:cTn id="5499" dur="1" fill="hold">
                                          <p:stCondLst>
                                            <p:cond delay="0"/>
                                          </p:stCondLst>
                                        </p:cTn>
                                        <p:tgtEl>
                                          <p:spTgt spid="115"/>
                                        </p:tgtEl>
                                        <p:attrNameLst>
                                          <p:attrName>style.visibility</p:attrName>
                                        </p:attrNameLst>
                                      </p:cBhvr>
                                      <p:to>
                                        <p:strVal val="hidden"/>
                                      </p:to>
                                    </p:set>
                                  </p:childTnLst>
                                </p:cTn>
                              </p:par>
                              <p:par>
                                <p:cTn id="5500" presetID="1" presetClass="exit" presetSubtype="0" fill="hold" grpId="2" nodeType="withEffect">
                                  <p:stCondLst>
                                    <p:cond delay="0"/>
                                  </p:stCondLst>
                                  <p:childTnLst>
                                    <p:set>
                                      <p:cBhvr>
                                        <p:cTn id="5501" dur="1" fill="hold">
                                          <p:stCondLst>
                                            <p:cond delay="0"/>
                                          </p:stCondLst>
                                        </p:cTn>
                                        <p:tgtEl>
                                          <p:spTgt spid="116"/>
                                        </p:tgtEl>
                                        <p:attrNameLst>
                                          <p:attrName>style.visibility</p:attrName>
                                        </p:attrNameLst>
                                      </p:cBhvr>
                                      <p:to>
                                        <p:strVal val="hidden"/>
                                      </p:to>
                                    </p:set>
                                  </p:childTnLst>
                                </p:cTn>
                              </p:par>
                              <p:par>
                                <p:cTn id="5502" presetID="1" presetClass="exit" presetSubtype="0" fill="hold" grpId="2" nodeType="withEffect">
                                  <p:stCondLst>
                                    <p:cond delay="0"/>
                                  </p:stCondLst>
                                  <p:childTnLst>
                                    <p:set>
                                      <p:cBhvr>
                                        <p:cTn id="5503" dur="1" fill="hold">
                                          <p:stCondLst>
                                            <p:cond delay="0"/>
                                          </p:stCondLst>
                                        </p:cTn>
                                        <p:tgtEl>
                                          <p:spTgt spid="87"/>
                                        </p:tgtEl>
                                        <p:attrNameLst>
                                          <p:attrName>style.visibility</p:attrName>
                                        </p:attrNameLst>
                                      </p:cBhvr>
                                      <p:to>
                                        <p:strVal val="hidden"/>
                                      </p:to>
                                    </p:set>
                                  </p:childTnLst>
                                </p:cTn>
                              </p:par>
                              <p:par>
                                <p:cTn id="5504" presetID="1" presetClass="exit" presetSubtype="0" fill="hold" grpId="2" nodeType="withEffect">
                                  <p:stCondLst>
                                    <p:cond delay="0"/>
                                  </p:stCondLst>
                                  <p:childTnLst>
                                    <p:set>
                                      <p:cBhvr>
                                        <p:cTn id="5505" dur="1" fill="hold">
                                          <p:stCondLst>
                                            <p:cond delay="0"/>
                                          </p:stCondLst>
                                        </p:cTn>
                                        <p:tgtEl>
                                          <p:spTgt spid="114"/>
                                        </p:tgtEl>
                                        <p:attrNameLst>
                                          <p:attrName>style.visibility</p:attrName>
                                        </p:attrNameLst>
                                      </p:cBhvr>
                                      <p:to>
                                        <p:strVal val="hidden"/>
                                      </p:to>
                                    </p:set>
                                  </p:childTnLst>
                                </p:cTn>
                              </p:par>
                              <p:par>
                                <p:cTn id="5506" presetID="1" presetClass="exit" presetSubtype="0" fill="hold" grpId="2" nodeType="withEffect">
                                  <p:stCondLst>
                                    <p:cond delay="0"/>
                                  </p:stCondLst>
                                  <p:childTnLst>
                                    <p:set>
                                      <p:cBhvr>
                                        <p:cTn id="5507" dur="1" fill="hold">
                                          <p:stCondLst>
                                            <p:cond delay="0"/>
                                          </p:stCondLst>
                                        </p:cTn>
                                        <p:tgtEl>
                                          <p:spTgt spid="123"/>
                                        </p:tgtEl>
                                        <p:attrNameLst>
                                          <p:attrName>style.visibility</p:attrName>
                                        </p:attrNameLst>
                                      </p:cBhvr>
                                      <p:to>
                                        <p:strVal val="hidden"/>
                                      </p:to>
                                    </p:set>
                                  </p:childTnLst>
                                </p:cTn>
                              </p:par>
                              <p:par>
                                <p:cTn id="5508" presetID="1" presetClass="exit" presetSubtype="0" fill="hold" grpId="6" nodeType="withEffect">
                                  <p:stCondLst>
                                    <p:cond delay="0"/>
                                  </p:stCondLst>
                                  <p:childTnLst>
                                    <p:set>
                                      <p:cBhvr>
                                        <p:cTn id="5509" dur="1" fill="hold">
                                          <p:stCondLst>
                                            <p:cond delay="0"/>
                                          </p:stCondLst>
                                        </p:cTn>
                                        <p:tgtEl>
                                          <p:spTgt spid="81"/>
                                        </p:tgtEl>
                                        <p:attrNameLst>
                                          <p:attrName>style.visibility</p:attrName>
                                        </p:attrNameLst>
                                      </p:cBhvr>
                                      <p:to>
                                        <p:strVal val="hidden"/>
                                      </p:to>
                                    </p:set>
                                  </p:childTnLst>
                                </p:cTn>
                              </p:par>
                              <p:par>
                                <p:cTn id="5510" presetID="1" presetClass="exit" presetSubtype="0" fill="hold" grpId="2" nodeType="withEffect">
                                  <p:stCondLst>
                                    <p:cond delay="0"/>
                                  </p:stCondLst>
                                  <p:childTnLst>
                                    <p:set>
                                      <p:cBhvr>
                                        <p:cTn id="5511" dur="1" fill="hold">
                                          <p:stCondLst>
                                            <p:cond delay="0"/>
                                          </p:stCondLst>
                                        </p:cTn>
                                        <p:tgtEl>
                                          <p:spTgt spid="124"/>
                                        </p:tgtEl>
                                        <p:attrNameLst>
                                          <p:attrName>style.visibility</p:attrName>
                                        </p:attrNameLst>
                                      </p:cBhvr>
                                      <p:to>
                                        <p:strVal val="hidden"/>
                                      </p:to>
                                    </p:set>
                                  </p:childTnLst>
                                </p:cTn>
                              </p:par>
                              <p:par>
                                <p:cTn id="5512" presetID="1" presetClass="exit" presetSubtype="0" fill="hold" grpId="2" nodeType="withEffect">
                                  <p:stCondLst>
                                    <p:cond delay="0"/>
                                  </p:stCondLst>
                                  <p:childTnLst>
                                    <p:set>
                                      <p:cBhvr>
                                        <p:cTn id="5513" dur="1" fill="hold">
                                          <p:stCondLst>
                                            <p:cond delay="0"/>
                                          </p:stCondLst>
                                        </p:cTn>
                                        <p:tgtEl>
                                          <p:spTgt spid="88"/>
                                        </p:tgtEl>
                                        <p:attrNameLst>
                                          <p:attrName>style.visibility</p:attrName>
                                        </p:attrNameLst>
                                      </p:cBhvr>
                                      <p:to>
                                        <p:strVal val="hidden"/>
                                      </p:to>
                                    </p:set>
                                  </p:childTnLst>
                                </p:cTn>
                              </p:par>
                              <p:par>
                                <p:cTn id="5514" presetID="1" presetClass="exit" presetSubtype="0" fill="hold" grpId="2" nodeType="withEffect">
                                  <p:stCondLst>
                                    <p:cond delay="0"/>
                                  </p:stCondLst>
                                  <p:childTnLst>
                                    <p:set>
                                      <p:cBhvr>
                                        <p:cTn id="5515" dur="1" fill="hold">
                                          <p:stCondLst>
                                            <p:cond delay="0"/>
                                          </p:stCondLst>
                                        </p:cTn>
                                        <p:tgtEl>
                                          <p:spTgt spid="125"/>
                                        </p:tgtEl>
                                        <p:attrNameLst>
                                          <p:attrName>style.visibility</p:attrName>
                                        </p:attrNameLst>
                                      </p:cBhvr>
                                      <p:to>
                                        <p:strVal val="hidden"/>
                                      </p:to>
                                    </p:set>
                                  </p:childTnLst>
                                </p:cTn>
                              </p:par>
                              <p:par>
                                <p:cTn id="5516" presetID="1" presetClass="exit" presetSubtype="0" fill="hold" grpId="2" nodeType="withEffect">
                                  <p:stCondLst>
                                    <p:cond delay="0"/>
                                  </p:stCondLst>
                                  <p:childTnLst>
                                    <p:set>
                                      <p:cBhvr>
                                        <p:cTn id="5517" dur="1" fill="hold">
                                          <p:stCondLst>
                                            <p:cond delay="0"/>
                                          </p:stCondLst>
                                        </p:cTn>
                                        <p:tgtEl>
                                          <p:spTgt spid="127"/>
                                        </p:tgtEl>
                                        <p:attrNameLst>
                                          <p:attrName>style.visibility</p:attrName>
                                        </p:attrNameLst>
                                      </p:cBhvr>
                                      <p:to>
                                        <p:strVal val="hidden"/>
                                      </p:to>
                                    </p:set>
                                  </p:childTnLst>
                                </p:cTn>
                              </p:par>
                              <p:par>
                                <p:cTn id="5518" presetID="1" presetClass="exit" presetSubtype="0" fill="hold" grpId="2" nodeType="withEffect">
                                  <p:stCondLst>
                                    <p:cond delay="0"/>
                                  </p:stCondLst>
                                  <p:childTnLst>
                                    <p:set>
                                      <p:cBhvr>
                                        <p:cTn id="5519" dur="1" fill="hold">
                                          <p:stCondLst>
                                            <p:cond delay="0"/>
                                          </p:stCondLst>
                                        </p:cTn>
                                        <p:tgtEl>
                                          <p:spTgt spid="128"/>
                                        </p:tgtEl>
                                        <p:attrNameLst>
                                          <p:attrName>style.visibility</p:attrName>
                                        </p:attrNameLst>
                                      </p:cBhvr>
                                      <p:to>
                                        <p:strVal val="hidden"/>
                                      </p:to>
                                    </p:set>
                                  </p:childTnLst>
                                </p:cTn>
                              </p:par>
                              <p:par>
                                <p:cTn id="5520" presetID="1" presetClass="exit" presetSubtype="0" fill="hold" grpId="2" nodeType="withEffect">
                                  <p:stCondLst>
                                    <p:cond delay="0"/>
                                  </p:stCondLst>
                                  <p:childTnLst>
                                    <p:set>
                                      <p:cBhvr>
                                        <p:cTn id="5521" dur="1" fill="hold">
                                          <p:stCondLst>
                                            <p:cond delay="0"/>
                                          </p:stCondLst>
                                        </p:cTn>
                                        <p:tgtEl>
                                          <p:spTgt spid="126"/>
                                        </p:tgtEl>
                                        <p:attrNameLst>
                                          <p:attrName>style.visibility</p:attrName>
                                        </p:attrNameLst>
                                      </p:cBhvr>
                                      <p:to>
                                        <p:strVal val="hidden"/>
                                      </p:to>
                                    </p:set>
                                  </p:childTnLst>
                                </p:cTn>
                              </p:par>
                              <p:par>
                                <p:cTn id="5522" presetID="1" presetClass="exit" presetSubtype="0" fill="hold" grpId="2" nodeType="withEffect">
                                  <p:stCondLst>
                                    <p:cond delay="0"/>
                                  </p:stCondLst>
                                  <p:childTnLst>
                                    <p:set>
                                      <p:cBhvr>
                                        <p:cTn id="5523" dur="1" fill="hold">
                                          <p:stCondLst>
                                            <p:cond delay="0"/>
                                          </p:stCondLst>
                                        </p:cTn>
                                        <p:tgtEl>
                                          <p:spTgt spid="135"/>
                                        </p:tgtEl>
                                        <p:attrNameLst>
                                          <p:attrName>style.visibility</p:attrName>
                                        </p:attrNameLst>
                                      </p:cBhvr>
                                      <p:to>
                                        <p:strVal val="hidden"/>
                                      </p:to>
                                    </p:set>
                                  </p:childTnLst>
                                </p:cTn>
                              </p:par>
                              <p:par>
                                <p:cTn id="5524" presetID="1" presetClass="exit" presetSubtype="0" fill="hold" grpId="2" nodeType="withEffect">
                                  <p:stCondLst>
                                    <p:cond delay="0"/>
                                  </p:stCondLst>
                                  <p:childTnLst>
                                    <p:set>
                                      <p:cBhvr>
                                        <p:cTn id="5525" dur="1" fill="hold">
                                          <p:stCondLst>
                                            <p:cond delay="0"/>
                                          </p:stCondLst>
                                        </p:cTn>
                                        <p:tgtEl>
                                          <p:spTgt spid="146"/>
                                        </p:tgtEl>
                                        <p:attrNameLst>
                                          <p:attrName>style.visibility</p:attrName>
                                        </p:attrNameLst>
                                      </p:cBhvr>
                                      <p:to>
                                        <p:strVal val="hidden"/>
                                      </p:to>
                                    </p:set>
                                  </p:childTnLst>
                                </p:cTn>
                              </p:par>
                              <p:par>
                                <p:cTn id="5526" presetID="1" presetClass="exit" presetSubtype="0" fill="hold" grpId="2" nodeType="withEffect">
                                  <p:stCondLst>
                                    <p:cond delay="0"/>
                                  </p:stCondLst>
                                  <p:childTnLst>
                                    <p:set>
                                      <p:cBhvr>
                                        <p:cTn id="5527" dur="1" fill="hold">
                                          <p:stCondLst>
                                            <p:cond delay="0"/>
                                          </p:stCondLst>
                                        </p:cTn>
                                        <p:tgtEl>
                                          <p:spTgt spid="136"/>
                                        </p:tgtEl>
                                        <p:attrNameLst>
                                          <p:attrName>style.visibility</p:attrName>
                                        </p:attrNameLst>
                                      </p:cBhvr>
                                      <p:to>
                                        <p:strVal val="hidden"/>
                                      </p:to>
                                    </p:set>
                                  </p:childTnLst>
                                </p:cTn>
                              </p:par>
                              <p:par>
                                <p:cTn id="5528" presetID="1" presetClass="exit" presetSubtype="0" fill="hold" grpId="6" nodeType="withEffect">
                                  <p:stCondLst>
                                    <p:cond delay="0"/>
                                  </p:stCondLst>
                                  <p:childTnLst>
                                    <p:set>
                                      <p:cBhvr>
                                        <p:cTn id="5529" dur="1" fill="hold">
                                          <p:stCondLst>
                                            <p:cond delay="0"/>
                                          </p:stCondLst>
                                        </p:cTn>
                                        <p:tgtEl>
                                          <p:spTgt spid="144"/>
                                        </p:tgtEl>
                                        <p:attrNameLst>
                                          <p:attrName>style.visibility</p:attrName>
                                        </p:attrNameLst>
                                      </p:cBhvr>
                                      <p:to>
                                        <p:strVal val="hidden"/>
                                      </p:to>
                                    </p:set>
                                  </p:childTnLst>
                                </p:cTn>
                              </p:par>
                              <p:par>
                                <p:cTn id="5530" presetID="1" presetClass="exit" presetSubtype="0" fill="hold" grpId="2" nodeType="withEffect">
                                  <p:stCondLst>
                                    <p:cond delay="0"/>
                                  </p:stCondLst>
                                  <p:childTnLst>
                                    <p:set>
                                      <p:cBhvr>
                                        <p:cTn id="5531" dur="1" fill="hold">
                                          <p:stCondLst>
                                            <p:cond delay="0"/>
                                          </p:stCondLst>
                                        </p:cTn>
                                        <p:tgtEl>
                                          <p:spTgt spid="137"/>
                                        </p:tgtEl>
                                        <p:attrNameLst>
                                          <p:attrName>style.visibility</p:attrName>
                                        </p:attrNameLst>
                                      </p:cBhvr>
                                      <p:to>
                                        <p:strVal val="hidden"/>
                                      </p:to>
                                    </p:set>
                                  </p:childTnLst>
                                </p:cTn>
                              </p:par>
                              <p:par>
                                <p:cTn id="5532" presetID="1" presetClass="exit" presetSubtype="0" fill="hold" grpId="2" nodeType="withEffect">
                                  <p:stCondLst>
                                    <p:cond delay="0"/>
                                  </p:stCondLst>
                                  <p:childTnLst>
                                    <p:set>
                                      <p:cBhvr>
                                        <p:cTn id="5533" dur="1" fill="hold">
                                          <p:stCondLst>
                                            <p:cond delay="0"/>
                                          </p:stCondLst>
                                        </p:cTn>
                                        <p:tgtEl>
                                          <p:spTgt spid="139"/>
                                        </p:tgtEl>
                                        <p:attrNameLst>
                                          <p:attrName>style.visibility</p:attrName>
                                        </p:attrNameLst>
                                      </p:cBhvr>
                                      <p:to>
                                        <p:strVal val="hidden"/>
                                      </p:to>
                                    </p:set>
                                  </p:childTnLst>
                                </p:cTn>
                              </p:par>
                              <p:par>
                                <p:cTn id="5534" presetID="1" presetClass="exit" presetSubtype="0" fill="hold" grpId="2" nodeType="withEffect">
                                  <p:stCondLst>
                                    <p:cond delay="0"/>
                                  </p:stCondLst>
                                  <p:childTnLst>
                                    <p:set>
                                      <p:cBhvr>
                                        <p:cTn id="5535" dur="1" fill="hold">
                                          <p:stCondLst>
                                            <p:cond delay="0"/>
                                          </p:stCondLst>
                                        </p:cTn>
                                        <p:tgtEl>
                                          <p:spTgt spid="140"/>
                                        </p:tgtEl>
                                        <p:attrNameLst>
                                          <p:attrName>style.visibility</p:attrName>
                                        </p:attrNameLst>
                                      </p:cBhvr>
                                      <p:to>
                                        <p:strVal val="hidden"/>
                                      </p:to>
                                    </p:set>
                                  </p:childTnLst>
                                </p:cTn>
                              </p:par>
                              <p:par>
                                <p:cTn id="5536" presetID="1" presetClass="exit" presetSubtype="0" fill="hold" grpId="2" nodeType="withEffect">
                                  <p:stCondLst>
                                    <p:cond delay="0"/>
                                  </p:stCondLst>
                                  <p:childTnLst>
                                    <p:set>
                                      <p:cBhvr>
                                        <p:cTn id="5537" dur="1" fill="hold">
                                          <p:stCondLst>
                                            <p:cond delay="0"/>
                                          </p:stCondLst>
                                        </p:cTn>
                                        <p:tgtEl>
                                          <p:spTgt spid="138"/>
                                        </p:tgtEl>
                                        <p:attrNameLst>
                                          <p:attrName>style.visibility</p:attrName>
                                        </p:attrNameLst>
                                      </p:cBhvr>
                                      <p:to>
                                        <p:strVal val="hidden"/>
                                      </p:to>
                                    </p:set>
                                  </p:childTnLst>
                                </p:cTn>
                              </p:par>
                              <p:par>
                                <p:cTn id="5538" presetID="1" presetClass="exit" presetSubtype="0" fill="hold" grpId="2" nodeType="withEffect">
                                  <p:stCondLst>
                                    <p:cond delay="0"/>
                                  </p:stCondLst>
                                  <p:childTnLst>
                                    <p:set>
                                      <p:cBhvr>
                                        <p:cTn id="5539" dur="1" fill="hold">
                                          <p:stCondLst>
                                            <p:cond delay="0"/>
                                          </p:stCondLst>
                                        </p:cTn>
                                        <p:tgtEl>
                                          <p:spTgt spid="159"/>
                                        </p:tgtEl>
                                        <p:attrNameLst>
                                          <p:attrName>style.visibility</p:attrName>
                                        </p:attrNameLst>
                                      </p:cBhvr>
                                      <p:to>
                                        <p:strVal val="hidden"/>
                                      </p:to>
                                    </p:set>
                                  </p:childTnLst>
                                </p:cTn>
                              </p:par>
                              <p:par>
                                <p:cTn id="5540" presetID="1" presetClass="exit" presetSubtype="0" fill="hold" grpId="6" nodeType="withEffect">
                                  <p:stCondLst>
                                    <p:cond delay="0"/>
                                  </p:stCondLst>
                                  <p:childTnLst>
                                    <p:set>
                                      <p:cBhvr>
                                        <p:cTn id="5541" dur="1" fill="hold">
                                          <p:stCondLst>
                                            <p:cond delay="0"/>
                                          </p:stCondLst>
                                        </p:cTn>
                                        <p:tgtEl>
                                          <p:spTgt spid="143"/>
                                        </p:tgtEl>
                                        <p:attrNameLst>
                                          <p:attrName>style.visibility</p:attrName>
                                        </p:attrNameLst>
                                      </p:cBhvr>
                                      <p:to>
                                        <p:strVal val="hidden"/>
                                      </p:to>
                                    </p:set>
                                  </p:childTnLst>
                                </p:cTn>
                              </p:par>
                              <p:par>
                                <p:cTn id="5542" presetID="1" presetClass="exit" presetSubtype="0" fill="hold" grpId="2" nodeType="withEffect">
                                  <p:stCondLst>
                                    <p:cond delay="0"/>
                                  </p:stCondLst>
                                  <p:childTnLst>
                                    <p:set>
                                      <p:cBhvr>
                                        <p:cTn id="5543" dur="1" fill="hold">
                                          <p:stCondLst>
                                            <p:cond delay="0"/>
                                          </p:stCondLst>
                                        </p:cTn>
                                        <p:tgtEl>
                                          <p:spTgt spid="160"/>
                                        </p:tgtEl>
                                        <p:attrNameLst>
                                          <p:attrName>style.visibility</p:attrName>
                                        </p:attrNameLst>
                                      </p:cBhvr>
                                      <p:to>
                                        <p:strVal val="hidden"/>
                                      </p:to>
                                    </p:set>
                                  </p:childTnLst>
                                </p:cTn>
                              </p:par>
                              <p:par>
                                <p:cTn id="5544" presetID="1" presetClass="exit" presetSubtype="0" fill="hold" grpId="2" nodeType="withEffect">
                                  <p:stCondLst>
                                    <p:cond delay="0"/>
                                  </p:stCondLst>
                                  <p:childTnLst>
                                    <p:set>
                                      <p:cBhvr>
                                        <p:cTn id="5545" dur="1" fill="hold">
                                          <p:stCondLst>
                                            <p:cond delay="0"/>
                                          </p:stCondLst>
                                        </p:cTn>
                                        <p:tgtEl>
                                          <p:spTgt spid="161"/>
                                        </p:tgtEl>
                                        <p:attrNameLst>
                                          <p:attrName>style.visibility</p:attrName>
                                        </p:attrNameLst>
                                      </p:cBhvr>
                                      <p:to>
                                        <p:strVal val="hidden"/>
                                      </p:to>
                                    </p:set>
                                  </p:childTnLst>
                                </p:cTn>
                              </p:par>
                              <p:par>
                                <p:cTn id="5546" presetID="1" presetClass="exit" presetSubtype="0" fill="hold" grpId="2" nodeType="withEffect">
                                  <p:stCondLst>
                                    <p:cond delay="0"/>
                                  </p:stCondLst>
                                  <p:childTnLst>
                                    <p:set>
                                      <p:cBhvr>
                                        <p:cTn id="5547" dur="1" fill="hold">
                                          <p:stCondLst>
                                            <p:cond delay="0"/>
                                          </p:stCondLst>
                                        </p:cTn>
                                        <p:tgtEl>
                                          <p:spTgt spid="145"/>
                                        </p:tgtEl>
                                        <p:attrNameLst>
                                          <p:attrName>style.visibility</p:attrName>
                                        </p:attrNameLst>
                                      </p:cBhvr>
                                      <p:to>
                                        <p:strVal val="hidden"/>
                                      </p:to>
                                    </p:set>
                                  </p:childTnLst>
                                </p:cTn>
                              </p:par>
                              <p:par>
                                <p:cTn id="5548" presetID="1" presetClass="exit" presetSubtype="0" fill="hold" grpId="2" nodeType="withEffect">
                                  <p:stCondLst>
                                    <p:cond delay="0"/>
                                  </p:stCondLst>
                                  <p:childTnLst>
                                    <p:set>
                                      <p:cBhvr>
                                        <p:cTn id="5549" dur="1" fill="hold">
                                          <p:stCondLst>
                                            <p:cond delay="0"/>
                                          </p:stCondLst>
                                        </p:cTn>
                                        <p:tgtEl>
                                          <p:spTgt spid="163"/>
                                        </p:tgtEl>
                                        <p:attrNameLst>
                                          <p:attrName>style.visibility</p:attrName>
                                        </p:attrNameLst>
                                      </p:cBhvr>
                                      <p:to>
                                        <p:strVal val="hidden"/>
                                      </p:to>
                                    </p:set>
                                  </p:childTnLst>
                                </p:cTn>
                              </p:par>
                              <p:par>
                                <p:cTn id="5550" presetID="1" presetClass="exit" presetSubtype="0" fill="hold" grpId="2" nodeType="withEffect">
                                  <p:stCondLst>
                                    <p:cond delay="0"/>
                                  </p:stCondLst>
                                  <p:childTnLst>
                                    <p:set>
                                      <p:cBhvr>
                                        <p:cTn id="5551" dur="1" fill="hold">
                                          <p:stCondLst>
                                            <p:cond delay="0"/>
                                          </p:stCondLst>
                                        </p:cTn>
                                        <p:tgtEl>
                                          <p:spTgt spid="164"/>
                                        </p:tgtEl>
                                        <p:attrNameLst>
                                          <p:attrName>style.visibility</p:attrName>
                                        </p:attrNameLst>
                                      </p:cBhvr>
                                      <p:to>
                                        <p:strVal val="hidden"/>
                                      </p:to>
                                    </p:set>
                                  </p:childTnLst>
                                </p:cTn>
                              </p:par>
                              <p:par>
                                <p:cTn id="5552" presetID="1" presetClass="exit" presetSubtype="0" fill="hold" grpId="2" nodeType="withEffect">
                                  <p:stCondLst>
                                    <p:cond delay="0"/>
                                  </p:stCondLst>
                                  <p:childTnLst>
                                    <p:set>
                                      <p:cBhvr>
                                        <p:cTn id="5553" dur="1" fill="hold">
                                          <p:stCondLst>
                                            <p:cond delay="0"/>
                                          </p:stCondLst>
                                        </p:cTn>
                                        <p:tgtEl>
                                          <p:spTgt spid="162"/>
                                        </p:tgtEl>
                                        <p:attrNameLst>
                                          <p:attrName>style.visibility</p:attrName>
                                        </p:attrNameLst>
                                      </p:cBhvr>
                                      <p:to>
                                        <p:strVal val="hidden"/>
                                      </p:to>
                                    </p:set>
                                  </p:childTnLst>
                                </p:cTn>
                              </p:par>
                              <p:par>
                                <p:cTn id="5554" presetID="1" presetClass="exit" presetSubtype="0" fill="hold" grpId="2" nodeType="withEffect">
                                  <p:stCondLst>
                                    <p:cond delay="0"/>
                                  </p:stCondLst>
                                  <p:childTnLst>
                                    <p:set>
                                      <p:cBhvr>
                                        <p:cTn id="5555" dur="1" fill="hold">
                                          <p:stCondLst>
                                            <p:cond delay="0"/>
                                          </p:stCondLst>
                                        </p:cTn>
                                        <p:tgtEl>
                                          <p:spTgt spid="171"/>
                                        </p:tgtEl>
                                        <p:attrNameLst>
                                          <p:attrName>style.visibility</p:attrName>
                                        </p:attrNameLst>
                                      </p:cBhvr>
                                      <p:to>
                                        <p:strVal val="hidden"/>
                                      </p:to>
                                    </p:set>
                                  </p:childTnLst>
                                </p:cTn>
                              </p:par>
                              <p:par>
                                <p:cTn id="5556" presetID="1" presetClass="exit" presetSubtype="0" fill="hold" grpId="6" nodeType="withEffect">
                                  <p:stCondLst>
                                    <p:cond delay="0"/>
                                  </p:stCondLst>
                                  <p:childTnLst>
                                    <p:set>
                                      <p:cBhvr>
                                        <p:cTn id="5557" dur="1" fill="hold">
                                          <p:stCondLst>
                                            <p:cond delay="0"/>
                                          </p:stCondLst>
                                        </p:cTn>
                                        <p:tgtEl>
                                          <p:spTgt spid="142"/>
                                        </p:tgtEl>
                                        <p:attrNameLst>
                                          <p:attrName>style.visibility</p:attrName>
                                        </p:attrNameLst>
                                      </p:cBhvr>
                                      <p:to>
                                        <p:strVal val="hidden"/>
                                      </p:to>
                                    </p:set>
                                  </p:childTnLst>
                                </p:cTn>
                              </p:par>
                              <p:par>
                                <p:cTn id="5558" presetID="1" presetClass="exit" presetSubtype="0" fill="hold" grpId="2" nodeType="withEffect">
                                  <p:stCondLst>
                                    <p:cond delay="0"/>
                                  </p:stCondLst>
                                  <p:childTnLst>
                                    <p:set>
                                      <p:cBhvr>
                                        <p:cTn id="5559" dur="1" fill="hold">
                                          <p:stCondLst>
                                            <p:cond delay="0"/>
                                          </p:stCondLst>
                                        </p:cTn>
                                        <p:tgtEl>
                                          <p:spTgt spid="172"/>
                                        </p:tgtEl>
                                        <p:attrNameLst>
                                          <p:attrName>style.visibility</p:attrName>
                                        </p:attrNameLst>
                                      </p:cBhvr>
                                      <p:to>
                                        <p:strVal val="hidden"/>
                                      </p:to>
                                    </p:set>
                                  </p:childTnLst>
                                </p:cTn>
                              </p:par>
                              <p:par>
                                <p:cTn id="5560" presetID="1" presetClass="exit" presetSubtype="0" fill="hold" grpId="2" nodeType="withEffect">
                                  <p:stCondLst>
                                    <p:cond delay="0"/>
                                  </p:stCondLst>
                                  <p:childTnLst>
                                    <p:set>
                                      <p:cBhvr>
                                        <p:cTn id="5561" dur="1" fill="hold">
                                          <p:stCondLst>
                                            <p:cond delay="0"/>
                                          </p:stCondLst>
                                        </p:cTn>
                                        <p:tgtEl>
                                          <p:spTgt spid="173"/>
                                        </p:tgtEl>
                                        <p:attrNameLst>
                                          <p:attrName>style.visibility</p:attrName>
                                        </p:attrNameLst>
                                      </p:cBhvr>
                                      <p:to>
                                        <p:strVal val="hidden"/>
                                      </p:to>
                                    </p:set>
                                  </p:childTnLst>
                                </p:cTn>
                              </p:par>
                              <p:par>
                                <p:cTn id="5562" presetID="1" presetClass="exit" presetSubtype="0" fill="hold" grpId="2" nodeType="withEffect">
                                  <p:stCondLst>
                                    <p:cond delay="0"/>
                                  </p:stCondLst>
                                  <p:childTnLst>
                                    <p:set>
                                      <p:cBhvr>
                                        <p:cTn id="5563" dur="1" fill="hold">
                                          <p:stCondLst>
                                            <p:cond delay="0"/>
                                          </p:stCondLst>
                                        </p:cTn>
                                        <p:tgtEl>
                                          <p:spTgt spid="175"/>
                                        </p:tgtEl>
                                        <p:attrNameLst>
                                          <p:attrName>style.visibility</p:attrName>
                                        </p:attrNameLst>
                                      </p:cBhvr>
                                      <p:to>
                                        <p:strVal val="hidden"/>
                                      </p:to>
                                    </p:set>
                                  </p:childTnLst>
                                </p:cTn>
                              </p:par>
                              <p:par>
                                <p:cTn id="5564" presetID="1" presetClass="exit" presetSubtype="0" fill="hold" grpId="2" nodeType="withEffect">
                                  <p:stCondLst>
                                    <p:cond delay="0"/>
                                  </p:stCondLst>
                                  <p:childTnLst>
                                    <p:set>
                                      <p:cBhvr>
                                        <p:cTn id="5565" dur="1" fill="hold">
                                          <p:stCondLst>
                                            <p:cond delay="0"/>
                                          </p:stCondLst>
                                        </p:cTn>
                                        <p:tgtEl>
                                          <p:spTgt spid="176"/>
                                        </p:tgtEl>
                                        <p:attrNameLst>
                                          <p:attrName>style.visibility</p:attrName>
                                        </p:attrNameLst>
                                      </p:cBhvr>
                                      <p:to>
                                        <p:strVal val="hidden"/>
                                      </p:to>
                                    </p:set>
                                  </p:childTnLst>
                                </p:cTn>
                              </p:par>
                              <p:par>
                                <p:cTn id="5566" presetID="1" presetClass="exit" presetSubtype="0" fill="hold" grpId="2" nodeType="withEffect">
                                  <p:stCondLst>
                                    <p:cond delay="0"/>
                                  </p:stCondLst>
                                  <p:childTnLst>
                                    <p:set>
                                      <p:cBhvr>
                                        <p:cTn id="5567" dur="1" fill="hold">
                                          <p:stCondLst>
                                            <p:cond delay="0"/>
                                          </p:stCondLst>
                                        </p:cTn>
                                        <p:tgtEl>
                                          <p:spTgt spid="147"/>
                                        </p:tgtEl>
                                        <p:attrNameLst>
                                          <p:attrName>style.visibility</p:attrName>
                                        </p:attrNameLst>
                                      </p:cBhvr>
                                      <p:to>
                                        <p:strVal val="hidden"/>
                                      </p:to>
                                    </p:set>
                                  </p:childTnLst>
                                </p:cTn>
                              </p:par>
                              <p:par>
                                <p:cTn id="5568" presetID="1" presetClass="exit" presetSubtype="0" fill="hold" grpId="2" nodeType="withEffect">
                                  <p:stCondLst>
                                    <p:cond delay="0"/>
                                  </p:stCondLst>
                                  <p:childTnLst>
                                    <p:set>
                                      <p:cBhvr>
                                        <p:cTn id="5569" dur="1" fill="hold">
                                          <p:stCondLst>
                                            <p:cond delay="0"/>
                                          </p:stCondLst>
                                        </p:cTn>
                                        <p:tgtEl>
                                          <p:spTgt spid="174"/>
                                        </p:tgtEl>
                                        <p:attrNameLst>
                                          <p:attrName>style.visibility</p:attrName>
                                        </p:attrNameLst>
                                      </p:cBhvr>
                                      <p:to>
                                        <p:strVal val="hidden"/>
                                      </p:to>
                                    </p:set>
                                  </p:childTnLst>
                                </p:cTn>
                              </p:par>
                              <p:par>
                                <p:cTn id="5570" presetID="1" presetClass="exit" presetSubtype="0" fill="hold" grpId="2" nodeType="withEffect">
                                  <p:stCondLst>
                                    <p:cond delay="0"/>
                                  </p:stCondLst>
                                  <p:childTnLst>
                                    <p:set>
                                      <p:cBhvr>
                                        <p:cTn id="5571" dur="1" fill="hold">
                                          <p:stCondLst>
                                            <p:cond delay="0"/>
                                          </p:stCondLst>
                                        </p:cTn>
                                        <p:tgtEl>
                                          <p:spTgt spid="183"/>
                                        </p:tgtEl>
                                        <p:attrNameLst>
                                          <p:attrName>style.visibility</p:attrName>
                                        </p:attrNameLst>
                                      </p:cBhvr>
                                      <p:to>
                                        <p:strVal val="hidden"/>
                                      </p:to>
                                    </p:set>
                                  </p:childTnLst>
                                </p:cTn>
                              </p:par>
                              <p:par>
                                <p:cTn id="5572" presetID="1" presetClass="exit" presetSubtype="0" fill="hold" grpId="6" nodeType="withEffect">
                                  <p:stCondLst>
                                    <p:cond delay="0"/>
                                  </p:stCondLst>
                                  <p:childTnLst>
                                    <p:set>
                                      <p:cBhvr>
                                        <p:cTn id="5573" dur="1" fill="hold">
                                          <p:stCondLst>
                                            <p:cond delay="0"/>
                                          </p:stCondLst>
                                        </p:cTn>
                                        <p:tgtEl>
                                          <p:spTgt spid="141"/>
                                        </p:tgtEl>
                                        <p:attrNameLst>
                                          <p:attrName>style.visibility</p:attrName>
                                        </p:attrNameLst>
                                      </p:cBhvr>
                                      <p:to>
                                        <p:strVal val="hidden"/>
                                      </p:to>
                                    </p:set>
                                  </p:childTnLst>
                                </p:cTn>
                              </p:par>
                              <p:par>
                                <p:cTn id="5574" presetID="1" presetClass="exit" presetSubtype="0" fill="hold" grpId="2" nodeType="withEffect">
                                  <p:stCondLst>
                                    <p:cond delay="0"/>
                                  </p:stCondLst>
                                  <p:childTnLst>
                                    <p:set>
                                      <p:cBhvr>
                                        <p:cTn id="5575" dur="1" fill="hold">
                                          <p:stCondLst>
                                            <p:cond delay="0"/>
                                          </p:stCondLst>
                                        </p:cTn>
                                        <p:tgtEl>
                                          <p:spTgt spid="184"/>
                                        </p:tgtEl>
                                        <p:attrNameLst>
                                          <p:attrName>style.visibility</p:attrName>
                                        </p:attrNameLst>
                                      </p:cBhvr>
                                      <p:to>
                                        <p:strVal val="hidden"/>
                                      </p:to>
                                    </p:set>
                                  </p:childTnLst>
                                </p:cTn>
                              </p:par>
                              <p:par>
                                <p:cTn id="5576" presetID="1" presetClass="exit" presetSubtype="0" fill="hold" grpId="2" nodeType="withEffect">
                                  <p:stCondLst>
                                    <p:cond delay="0"/>
                                  </p:stCondLst>
                                  <p:childTnLst>
                                    <p:set>
                                      <p:cBhvr>
                                        <p:cTn id="5577" dur="1" fill="hold">
                                          <p:stCondLst>
                                            <p:cond delay="0"/>
                                          </p:stCondLst>
                                        </p:cTn>
                                        <p:tgtEl>
                                          <p:spTgt spid="148"/>
                                        </p:tgtEl>
                                        <p:attrNameLst>
                                          <p:attrName>style.visibility</p:attrName>
                                        </p:attrNameLst>
                                      </p:cBhvr>
                                      <p:to>
                                        <p:strVal val="hidden"/>
                                      </p:to>
                                    </p:set>
                                  </p:childTnLst>
                                </p:cTn>
                              </p:par>
                              <p:par>
                                <p:cTn id="5578" presetID="1" presetClass="exit" presetSubtype="0" fill="hold" grpId="2" nodeType="withEffect">
                                  <p:stCondLst>
                                    <p:cond delay="0"/>
                                  </p:stCondLst>
                                  <p:childTnLst>
                                    <p:set>
                                      <p:cBhvr>
                                        <p:cTn id="5579" dur="1" fill="hold">
                                          <p:stCondLst>
                                            <p:cond delay="0"/>
                                          </p:stCondLst>
                                        </p:cTn>
                                        <p:tgtEl>
                                          <p:spTgt spid="185"/>
                                        </p:tgtEl>
                                        <p:attrNameLst>
                                          <p:attrName>style.visibility</p:attrName>
                                        </p:attrNameLst>
                                      </p:cBhvr>
                                      <p:to>
                                        <p:strVal val="hidden"/>
                                      </p:to>
                                    </p:set>
                                  </p:childTnLst>
                                </p:cTn>
                              </p:par>
                              <p:par>
                                <p:cTn id="5580" presetID="1" presetClass="exit" presetSubtype="0" fill="hold" grpId="2" nodeType="withEffect">
                                  <p:stCondLst>
                                    <p:cond delay="0"/>
                                  </p:stCondLst>
                                  <p:childTnLst>
                                    <p:set>
                                      <p:cBhvr>
                                        <p:cTn id="5581" dur="1" fill="hold">
                                          <p:stCondLst>
                                            <p:cond delay="0"/>
                                          </p:stCondLst>
                                        </p:cTn>
                                        <p:tgtEl>
                                          <p:spTgt spid="187"/>
                                        </p:tgtEl>
                                        <p:attrNameLst>
                                          <p:attrName>style.visibility</p:attrName>
                                        </p:attrNameLst>
                                      </p:cBhvr>
                                      <p:to>
                                        <p:strVal val="hidden"/>
                                      </p:to>
                                    </p:set>
                                  </p:childTnLst>
                                </p:cTn>
                              </p:par>
                              <p:par>
                                <p:cTn id="5582" presetID="1" presetClass="exit" presetSubtype="0" fill="hold" grpId="2" nodeType="withEffect">
                                  <p:stCondLst>
                                    <p:cond delay="0"/>
                                  </p:stCondLst>
                                  <p:childTnLst>
                                    <p:set>
                                      <p:cBhvr>
                                        <p:cTn id="5583" dur="1" fill="hold">
                                          <p:stCondLst>
                                            <p:cond delay="0"/>
                                          </p:stCondLst>
                                        </p:cTn>
                                        <p:tgtEl>
                                          <p:spTgt spid="188"/>
                                        </p:tgtEl>
                                        <p:attrNameLst>
                                          <p:attrName>style.visibility</p:attrName>
                                        </p:attrNameLst>
                                      </p:cBhvr>
                                      <p:to>
                                        <p:strVal val="hidden"/>
                                      </p:to>
                                    </p:set>
                                  </p:childTnLst>
                                </p:cTn>
                              </p:par>
                              <p:par>
                                <p:cTn id="5584" presetID="1" presetClass="exit" presetSubtype="0" fill="hold" grpId="2" nodeType="withEffect">
                                  <p:stCondLst>
                                    <p:cond delay="0"/>
                                  </p:stCondLst>
                                  <p:childTnLst>
                                    <p:set>
                                      <p:cBhvr>
                                        <p:cTn id="5585" dur="1" fill="hold">
                                          <p:stCondLst>
                                            <p:cond delay="0"/>
                                          </p:stCondLst>
                                        </p:cTn>
                                        <p:tgtEl>
                                          <p:spTgt spid="186"/>
                                        </p:tgtEl>
                                        <p:attrNameLst>
                                          <p:attrName>style.visibility</p:attrName>
                                        </p:attrNameLst>
                                      </p:cBhvr>
                                      <p:to>
                                        <p:strVal val="hidden"/>
                                      </p:to>
                                    </p:set>
                                  </p:childTnLst>
                                </p:cTn>
                              </p:par>
                              <p:par>
                                <p:cTn id="5586" presetID="1" presetClass="exit" presetSubtype="0" fill="hold" grpId="2" nodeType="withEffect">
                                  <p:stCondLst>
                                    <p:cond delay="0"/>
                                  </p:stCondLst>
                                  <p:childTnLst>
                                    <p:set>
                                      <p:cBhvr>
                                        <p:cTn id="5587" dur="1" fill="hold">
                                          <p:stCondLst>
                                            <p:cond delay="0"/>
                                          </p:stCondLst>
                                        </p:cTn>
                                        <p:tgtEl>
                                          <p:spTgt spid="195"/>
                                        </p:tgtEl>
                                        <p:attrNameLst>
                                          <p:attrName>style.visibility</p:attrName>
                                        </p:attrNameLst>
                                      </p:cBhvr>
                                      <p:to>
                                        <p:strVal val="hidden"/>
                                      </p:to>
                                    </p:set>
                                  </p:childTnLst>
                                </p:cTn>
                              </p:par>
                              <p:par>
                                <p:cTn id="5588" presetID="1" presetClass="exit" presetSubtype="0" fill="hold" grpId="2" nodeType="withEffect">
                                  <p:stCondLst>
                                    <p:cond delay="0"/>
                                  </p:stCondLst>
                                  <p:childTnLst>
                                    <p:set>
                                      <p:cBhvr>
                                        <p:cTn id="5589" dur="1" fill="hold">
                                          <p:stCondLst>
                                            <p:cond delay="0"/>
                                          </p:stCondLst>
                                        </p:cTn>
                                        <p:tgtEl>
                                          <p:spTgt spid="206"/>
                                        </p:tgtEl>
                                        <p:attrNameLst>
                                          <p:attrName>style.visibility</p:attrName>
                                        </p:attrNameLst>
                                      </p:cBhvr>
                                      <p:to>
                                        <p:strVal val="hidden"/>
                                      </p:to>
                                    </p:set>
                                  </p:childTnLst>
                                </p:cTn>
                              </p:par>
                              <p:par>
                                <p:cTn id="5590" presetID="1" presetClass="exit" presetSubtype="0" fill="hold" grpId="2" nodeType="withEffect">
                                  <p:stCondLst>
                                    <p:cond delay="0"/>
                                  </p:stCondLst>
                                  <p:childTnLst>
                                    <p:set>
                                      <p:cBhvr>
                                        <p:cTn id="5591" dur="1" fill="hold">
                                          <p:stCondLst>
                                            <p:cond delay="0"/>
                                          </p:stCondLst>
                                        </p:cTn>
                                        <p:tgtEl>
                                          <p:spTgt spid="196"/>
                                        </p:tgtEl>
                                        <p:attrNameLst>
                                          <p:attrName>style.visibility</p:attrName>
                                        </p:attrNameLst>
                                      </p:cBhvr>
                                      <p:to>
                                        <p:strVal val="hidden"/>
                                      </p:to>
                                    </p:set>
                                  </p:childTnLst>
                                </p:cTn>
                              </p:par>
                              <p:par>
                                <p:cTn id="5592" presetID="1" presetClass="exit" presetSubtype="0" fill="hold" grpId="6" nodeType="withEffect">
                                  <p:stCondLst>
                                    <p:cond delay="0"/>
                                  </p:stCondLst>
                                  <p:childTnLst>
                                    <p:set>
                                      <p:cBhvr>
                                        <p:cTn id="5593" dur="1" fill="hold">
                                          <p:stCondLst>
                                            <p:cond delay="0"/>
                                          </p:stCondLst>
                                        </p:cTn>
                                        <p:tgtEl>
                                          <p:spTgt spid="204"/>
                                        </p:tgtEl>
                                        <p:attrNameLst>
                                          <p:attrName>style.visibility</p:attrName>
                                        </p:attrNameLst>
                                      </p:cBhvr>
                                      <p:to>
                                        <p:strVal val="hidden"/>
                                      </p:to>
                                    </p:set>
                                  </p:childTnLst>
                                </p:cTn>
                              </p:par>
                              <p:par>
                                <p:cTn id="5594" presetID="1" presetClass="exit" presetSubtype="0" fill="hold" grpId="2" nodeType="withEffect">
                                  <p:stCondLst>
                                    <p:cond delay="0"/>
                                  </p:stCondLst>
                                  <p:childTnLst>
                                    <p:set>
                                      <p:cBhvr>
                                        <p:cTn id="5595" dur="1" fill="hold">
                                          <p:stCondLst>
                                            <p:cond delay="0"/>
                                          </p:stCondLst>
                                        </p:cTn>
                                        <p:tgtEl>
                                          <p:spTgt spid="197"/>
                                        </p:tgtEl>
                                        <p:attrNameLst>
                                          <p:attrName>style.visibility</p:attrName>
                                        </p:attrNameLst>
                                      </p:cBhvr>
                                      <p:to>
                                        <p:strVal val="hidden"/>
                                      </p:to>
                                    </p:set>
                                  </p:childTnLst>
                                </p:cTn>
                              </p:par>
                              <p:par>
                                <p:cTn id="5596" presetID="1" presetClass="exit" presetSubtype="0" fill="hold" grpId="2" nodeType="withEffect">
                                  <p:stCondLst>
                                    <p:cond delay="0"/>
                                  </p:stCondLst>
                                  <p:childTnLst>
                                    <p:set>
                                      <p:cBhvr>
                                        <p:cTn id="5597" dur="1" fill="hold">
                                          <p:stCondLst>
                                            <p:cond delay="0"/>
                                          </p:stCondLst>
                                        </p:cTn>
                                        <p:tgtEl>
                                          <p:spTgt spid="199"/>
                                        </p:tgtEl>
                                        <p:attrNameLst>
                                          <p:attrName>style.visibility</p:attrName>
                                        </p:attrNameLst>
                                      </p:cBhvr>
                                      <p:to>
                                        <p:strVal val="hidden"/>
                                      </p:to>
                                    </p:set>
                                  </p:childTnLst>
                                </p:cTn>
                              </p:par>
                              <p:par>
                                <p:cTn id="5598" presetID="1" presetClass="exit" presetSubtype="0" fill="hold" grpId="2" nodeType="withEffect">
                                  <p:stCondLst>
                                    <p:cond delay="0"/>
                                  </p:stCondLst>
                                  <p:childTnLst>
                                    <p:set>
                                      <p:cBhvr>
                                        <p:cTn id="5599" dur="1" fill="hold">
                                          <p:stCondLst>
                                            <p:cond delay="0"/>
                                          </p:stCondLst>
                                        </p:cTn>
                                        <p:tgtEl>
                                          <p:spTgt spid="200"/>
                                        </p:tgtEl>
                                        <p:attrNameLst>
                                          <p:attrName>style.visibility</p:attrName>
                                        </p:attrNameLst>
                                      </p:cBhvr>
                                      <p:to>
                                        <p:strVal val="hidden"/>
                                      </p:to>
                                    </p:set>
                                  </p:childTnLst>
                                </p:cTn>
                              </p:par>
                              <p:par>
                                <p:cTn id="5600" presetID="1" presetClass="exit" presetSubtype="0" fill="hold" grpId="2" nodeType="withEffect">
                                  <p:stCondLst>
                                    <p:cond delay="0"/>
                                  </p:stCondLst>
                                  <p:childTnLst>
                                    <p:set>
                                      <p:cBhvr>
                                        <p:cTn id="5601" dur="1" fill="hold">
                                          <p:stCondLst>
                                            <p:cond delay="0"/>
                                          </p:stCondLst>
                                        </p:cTn>
                                        <p:tgtEl>
                                          <p:spTgt spid="198"/>
                                        </p:tgtEl>
                                        <p:attrNameLst>
                                          <p:attrName>style.visibility</p:attrName>
                                        </p:attrNameLst>
                                      </p:cBhvr>
                                      <p:to>
                                        <p:strVal val="hidden"/>
                                      </p:to>
                                    </p:set>
                                  </p:childTnLst>
                                </p:cTn>
                              </p:par>
                              <p:par>
                                <p:cTn id="5602" presetID="1" presetClass="exit" presetSubtype="0" fill="hold" grpId="2" nodeType="withEffect">
                                  <p:stCondLst>
                                    <p:cond delay="0"/>
                                  </p:stCondLst>
                                  <p:childTnLst>
                                    <p:set>
                                      <p:cBhvr>
                                        <p:cTn id="5603" dur="1" fill="hold">
                                          <p:stCondLst>
                                            <p:cond delay="0"/>
                                          </p:stCondLst>
                                        </p:cTn>
                                        <p:tgtEl>
                                          <p:spTgt spid="219"/>
                                        </p:tgtEl>
                                        <p:attrNameLst>
                                          <p:attrName>style.visibility</p:attrName>
                                        </p:attrNameLst>
                                      </p:cBhvr>
                                      <p:to>
                                        <p:strVal val="hidden"/>
                                      </p:to>
                                    </p:set>
                                  </p:childTnLst>
                                </p:cTn>
                              </p:par>
                              <p:par>
                                <p:cTn id="5604" presetID="1" presetClass="exit" presetSubtype="0" fill="hold" grpId="6" nodeType="withEffect">
                                  <p:stCondLst>
                                    <p:cond delay="0"/>
                                  </p:stCondLst>
                                  <p:childTnLst>
                                    <p:set>
                                      <p:cBhvr>
                                        <p:cTn id="5605" dur="1" fill="hold">
                                          <p:stCondLst>
                                            <p:cond delay="0"/>
                                          </p:stCondLst>
                                        </p:cTn>
                                        <p:tgtEl>
                                          <p:spTgt spid="203"/>
                                        </p:tgtEl>
                                        <p:attrNameLst>
                                          <p:attrName>style.visibility</p:attrName>
                                        </p:attrNameLst>
                                      </p:cBhvr>
                                      <p:to>
                                        <p:strVal val="hidden"/>
                                      </p:to>
                                    </p:set>
                                  </p:childTnLst>
                                </p:cTn>
                              </p:par>
                              <p:par>
                                <p:cTn id="5606" presetID="1" presetClass="exit" presetSubtype="0" fill="hold" grpId="2" nodeType="withEffect">
                                  <p:stCondLst>
                                    <p:cond delay="0"/>
                                  </p:stCondLst>
                                  <p:childTnLst>
                                    <p:set>
                                      <p:cBhvr>
                                        <p:cTn id="5607" dur="1" fill="hold">
                                          <p:stCondLst>
                                            <p:cond delay="0"/>
                                          </p:stCondLst>
                                        </p:cTn>
                                        <p:tgtEl>
                                          <p:spTgt spid="220"/>
                                        </p:tgtEl>
                                        <p:attrNameLst>
                                          <p:attrName>style.visibility</p:attrName>
                                        </p:attrNameLst>
                                      </p:cBhvr>
                                      <p:to>
                                        <p:strVal val="hidden"/>
                                      </p:to>
                                    </p:set>
                                  </p:childTnLst>
                                </p:cTn>
                              </p:par>
                              <p:par>
                                <p:cTn id="5608" presetID="1" presetClass="exit" presetSubtype="0" fill="hold" grpId="2" nodeType="withEffect">
                                  <p:stCondLst>
                                    <p:cond delay="0"/>
                                  </p:stCondLst>
                                  <p:childTnLst>
                                    <p:set>
                                      <p:cBhvr>
                                        <p:cTn id="5609" dur="1" fill="hold">
                                          <p:stCondLst>
                                            <p:cond delay="0"/>
                                          </p:stCondLst>
                                        </p:cTn>
                                        <p:tgtEl>
                                          <p:spTgt spid="221"/>
                                        </p:tgtEl>
                                        <p:attrNameLst>
                                          <p:attrName>style.visibility</p:attrName>
                                        </p:attrNameLst>
                                      </p:cBhvr>
                                      <p:to>
                                        <p:strVal val="hidden"/>
                                      </p:to>
                                    </p:set>
                                  </p:childTnLst>
                                </p:cTn>
                              </p:par>
                              <p:par>
                                <p:cTn id="5610" presetID="1" presetClass="exit" presetSubtype="0" fill="hold" grpId="2" nodeType="withEffect">
                                  <p:stCondLst>
                                    <p:cond delay="0"/>
                                  </p:stCondLst>
                                  <p:childTnLst>
                                    <p:set>
                                      <p:cBhvr>
                                        <p:cTn id="5611" dur="1" fill="hold">
                                          <p:stCondLst>
                                            <p:cond delay="0"/>
                                          </p:stCondLst>
                                        </p:cTn>
                                        <p:tgtEl>
                                          <p:spTgt spid="205"/>
                                        </p:tgtEl>
                                        <p:attrNameLst>
                                          <p:attrName>style.visibility</p:attrName>
                                        </p:attrNameLst>
                                      </p:cBhvr>
                                      <p:to>
                                        <p:strVal val="hidden"/>
                                      </p:to>
                                    </p:set>
                                  </p:childTnLst>
                                </p:cTn>
                              </p:par>
                              <p:par>
                                <p:cTn id="5612" presetID="1" presetClass="exit" presetSubtype="0" fill="hold" grpId="2" nodeType="withEffect">
                                  <p:stCondLst>
                                    <p:cond delay="0"/>
                                  </p:stCondLst>
                                  <p:childTnLst>
                                    <p:set>
                                      <p:cBhvr>
                                        <p:cTn id="5613" dur="1" fill="hold">
                                          <p:stCondLst>
                                            <p:cond delay="0"/>
                                          </p:stCondLst>
                                        </p:cTn>
                                        <p:tgtEl>
                                          <p:spTgt spid="223"/>
                                        </p:tgtEl>
                                        <p:attrNameLst>
                                          <p:attrName>style.visibility</p:attrName>
                                        </p:attrNameLst>
                                      </p:cBhvr>
                                      <p:to>
                                        <p:strVal val="hidden"/>
                                      </p:to>
                                    </p:set>
                                  </p:childTnLst>
                                </p:cTn>
                              </p:par>
                              <p:par>
                                <p:cTn id="5614" presetID="1" presetClass="exit" presetSubtype="0" fill="hold" grpId="2" nodeType="withEffect">
                                  <p:stCondLst>
                                    <p:cond delay="0"/>
                                  </p:stCondLst>
                                  <p:childTnLst>
                                    <p:set>
                                      <p:cBhvr>
                                        <p:cTn id="5615" dur="1" fill="hold">
                                          <p:stCondLst>
                                            <p:cond delay="0"/>
                                          </p:stCondLst>
                                        </p:cTn>
                                        <p:tgtEl>
                                          <p:spTgt spid="224"/>
                                        </p:tgtEl>
                                        <p:attrNameLst>
                                          <p:attrName>style.visibility</p:attrName>
                                        </p:attrNameLst>
                                      </p:cBhvr>
                                      <p:to>
                                        <p:strVal val="hidden"/>
                                      </p:to>
                                    </p:set>
                                  </p:childTnLst>
                                </p:cTn>
                              </p:par>
                              <p:par>
                                <p:cTn id="5616" presetID="1" presetClass="exit" presetSubtype="0" fill="hold" grpId="2" nodeType="withEffect">
                                  <p:stCondLst>
                                    <p:cond delay="0"/>
                                  </p:stCondLst>
                                  <p:childTnLst>
                                    <p:set>
                                      <p:cBhvr>
                                        <p:cTn id="5617" dur="1" fill="hold">
                                          <p:stCondLst>
                                            <p:cond delay="0"/>
                                          </p:stCondLst>
                                        </p:cTn>
                                        <p:tgtEl>
                                          <p:spTgt spid="222"/>
                                        </p:tgtEl>
                                        <p:attrNameLst>
                                          <p:attrName>style.visibility</p:attrName>
                                        </p:attrNameLst>
                                      </p:cBhvr>
                                      <p:to>
                                        <p:strVal val="hidden"/>
                                      </p:to>
                                    </p:set>
                                  </p:childTnLst>
                                </p:cTn>
                              </p:par>
                              <p:par>
                                <p:cTn id="5618" presetID="1" presetClass="exit" presetSubtype="0" fill="hold" grpId="2" nodeType="withEffect">
                                  <p:stCondLst>
                                    <p:cond delay="0"/>
                                  </p:stCondLst>
                                  <p:childTnLst>
                                    <p:set>
                                      <p:cBhvr>
                                        <p:cTn id="5619" dur="1" fill="hold">
                                          <p:stCondLst>
                                            <p:cond delay="0"/>
                                          </p:stCondLst>
                                        </p:cTn>
                                        <p:tgtEl>
                                          <p:spTgt spid="231"/>
                                        </p:tgtEl>
                                        <p:attrNameLst>
                                          <p:attrName>style.visibility</p:attrName>
                                        </p:attrNameLst>
                                      </p:cBhvr>
                                      <p:to>
                                        <p:strVal val="hidden"/>
                                      </p:to>
                                    </p:set>
                                  </p:childTnLst>
                                </p:cTn>
                              </p:par>
                              <p:par>
                                <p:cTn id="5620" presetID="1" presetClass="exit" presetSubtype="0" fill="hold" grpId="6" nodeType="withEffect">
                                  <p:stCondLst>
                                    <p:cond delay="0"/>
                                  </p:stCondLst>
                                  <p:childTnLst>
                                    <p:set>
                                      <p:cBhvr>
                                        <p:cTn id="5621" dur="1" fill="hold">
                                          <p:stCondLst>
                                            <p:cond delay="0"/>
                                          </p:stCondLst>
                                        </p:cTn>
                                        <p:tgtEl>
                                          <p:spTgt spid="202"/>
                                        </p:tgtEl>
                                        <p:attrNameLst>
                                          <p:attrName>style.visibility</p:attrName>
                                        </p:attrNameLst>
                                      </p:cBhvr>
                                      <p:to>
                                        <p:strVal val="hidden"/>
                                      </p:to>
                                    </p:set>
                                  </p:childTnLst>
                                </p:cTn>
                              </p:par>
                              <p:par>
                                <p:cTn id="5622" presetID="1" presetClass="exit" presetSubtype="0" fill="hold" grpId="2" nodeType="withEffect">
                                  <p:stCondLst>
                                    <p:cond delay="0"/>
                                  </p:stCondLst>
                                  <p:childTnLst>
                                    <p:set>
                                      <p:cBhvr>
                                        <p:cTn id="5623" dur="1" fill="hold">
                                          <p:stCondLst>
                                            <p:cond delay="0"/>
                                          </p:stCondLst>
                                        </p:cTn>
                                        <p:tgtEl>
                                          <p:spTgt spid="232"/>
                                        </p:tgtEl>
                                        <p:attrNameLst>
                                          <p:attrName>style.visibility</p:attrName>
                                        </p:attrNameLst>
                                      </p:cBhvr>
                                      <p:to>
                                        <p:strVal val="hidden"/>
                                      </p:to>
                                    </p:set>
                                  </p:childTnLst>
                                </p:cTn>
                              </p:par>
                              <p:par>
                                <p:cTn id="5624" presetID="1" presetClass="exit" presetSubtype="0" fill="hold" grpId="2" nodeType="withEffect">
                                  <p:stCondLst>
                                    <p:cond delay="0"/>
                                  </p:stCondLst>
                                  <p:childTnLst>
                                    <p:set>
                                      <p:cBhvr>
                                        <p:cTn id="5625" dur="1" fill="hold">
                                          <p:stCondLst>
                                            <p:cond delay="0"/>
                                          </p:stCondLst>
                                        </p:cTn>
                                        <p:tgtEl>
                                          <p:spTgt spid="233"/>
                                        </p:tgtEl>
                                        <p:attrNameLst>
                                          <p:attrName>style.visibility</p:attrName>
                                        </p:attrNameLst>
                                      </p:cBhvr>
                                      <p:to>
                                        <p:strVal val="hidden"/>
                                      </p:to>
                                    </p:set>
                                  </p:childTnLst>
                                </p:cTn>
                              </p:par>
                              <p:par>
                                <p:cTn id="5626" presetID="1" presetClass="exit" presetSubtype="0" fill="hold" grpId="2" nodeType="withEffect">
                                  <p:stCondLst>
                                    <p:cond delay="0"/>
                                  </p:stCondLst>
                                  <p:childTnLst>
                                    <p:set>
                                      <p:cBhvr>
                                        <p:cTn id="5627" dur="1" fill="hold">
                                          <p:stCondLst>
                                            <p:cond delay="0"/>
                                          </p:stCondLst>
                                        </p:cTn>
                                        <p:tgtEl>
                                          <p:spTgt spid="235"/>
                                        </p:tgtEl>
                                        <p:attrNameLst>
                                          <p:attrName>style.visibility</p:attrName>
                                        </p:attrNameLst>
                                      </p:cBhvr>
                                      <p:to>
                                        <p:strVal val="hidden"/>
                                      </p:to>
                                    </p:set>
                                  </p:childTnLst>
                                </p:cTn>
                              </p:par>
                              <p:par>
                                <p:cTn id="5628" presetID="1" presetClass="exit" presetSubtype="0" fill="hold" grpId="2" nodeType="withEffect">
                                  <p:stCondLst>
                                    <p:cond delay="0"/>
                                  </p:stCondLst>
                                  <p:childTnLst>
                                    <p:set>
                                      <p:cBhvr>
                                        <p:cTn id="5629" dur="1" fill="hold">
                                          <p:stCondLst>
                                            <p:cond delay="0"/>
                                          </p:stCondLst>
                                        </p:cTn>
                                        <p:tgtEl>
                                          <p:spTgt spid="236"/>
                                        </p:tgtEl>
                                        <p:attrNameLst>
                                          <p:attrName>style.visibility</p:attrName>
                                        </p:attrNameLst>
                                      </p:cBhvr>
                                      <p:to>
                                        <p:strVal val="hidden"/>
                                      </p:to>
                                    </p:set>
                                  </p:childTnLst>
                                </p:cTn>
                              </p:par>
                              <p:par>
                                <p:cTn id="5630" presetID="1" presetClass="exit" presetSubtype="0" fill="hold" grpId="2" nodeType="withEffect">
                                  <p:stCondLst>
                                    <p:cond delay="0"/>
                                  </p:stCondLst>
                                  <p:childTnLst>
                                    <p:set>
                                      <p:cBhvr>
                                        <p:cTn id="5631" dur="1" fill="hold">
                                          <p:stCondLst>
                                            <p:cond delay="0"/>
                                          </p:stCondLst>
                                        </p:cTn>
                                        <p:tgtEl>
                                          <p:spTgt spid="207"/>
                                        </p:tgtEl>
                                        <p:attrNameLst>
                                          <p:attrName>style.visibility</p:attrName>
                                        </p:attrNameLst>
                                      </p:cBhvr>
                                      <p:to>
                                        <p:strVal val="hidden"/>
                                      </p:to>
                                    </p:set>
                                  </p:childTnLst>
                                </p:cTn>
                              </p:par>
                              <p:par>
                                <p:cTn id="5632" presetID="1" presetClass="exit" presetSubtype="0" fill="hold" grpId="2" nodeType="withEffect">
                                  <p:stCondLst>
                                    <p:cond delay="0"/>
                                  </p:stCondLst>
                                  <p:childTnLst>
                                    <p:set>
                                      <p:cBhvr>
                                        <p:cTn id="5633" dur="1" fill="hold">
                                          <p:stCondLst>
                                            <p:cond delay="0"/>
                                          </p:stCondLst>
                                        </p:cTn>
                                        <p:tgtEl>
                                          <p:spTgt spid="234"/>
                                        </p:tgtEl>
                                        <p:attrNameLst>
                                          <p:attrName>style.visibility</p:attrName>
                                        </p:attrNameLst>
                                      </p:cBhvr>
                                      <p:to>
                                        <p:strVal val="hidden"/>
                                      </p:to>
                                    </p:set>
                                  </p:childTnLst>
                                </p:cTn>
                              </p:par>
                              <p:par>
                                <p:cTn id="5634" presetID="1" presetClass="exit" presetSubtype="0" fill="hold" grpId="2" nodeType="withEffect">
                                  <p:stCondLst>
                                    <p:cond delay="0"/>
                                  </p:stCondLst>
                                  <p:childTnLst>
                                    <p:set>
                                      <p:cBhvr>
                                        <p:cTn id="5635" dur="1" fill="hold">
                                          <p:stCondLst>
                                            <p:cond delay="0"/>
                                          </p:stCondLst>
                                        </p:cTn>
                                        <p:tgtEl>
                                          <p:spTgt spid="243"/>
                                        </p:tgtEl>
                                        <p:attrNameLst>
                                          <p:attrName>style.visibility</p:attrName>
                                        </p:attrNameLst>
                                      </p:cBhvr>
                                      <p:to>
                                        <p:strVal val="hidden"/>
                                      </p:to>
                                    </p:set>
                                  </p:childTnLst>
                                </p:cTn>
                              </p:par>
                              <p:par>
                                <p:cTn id="5636" presetID="1" presetClass="exit" presetSubtype="0" fill="hold" grpId="6" nodeType="withEffect">
                                  <p:stCondLst>
                                    <p:cond delay="0"/>
                                  </p:stCondLst>
                                  <p:childTnLst>
                                    <p:set>
                                      <p:cBhvr>
                                        <p:cTn id="5637" dur="1" fill="hold">
                                          <p:stCondLst>
                                            <p:cond delay="0"/>
                                          </p:stCondLst>
                                        </p:cTn>
                                        <p:tgtEl>
                                          <p:spTgt spid="201"/>
                                        </p:tgtEl>
                                        <p:attrNameLst>
                                          <p:attrName>style.visibility</p:attrName>
                                        </p:attrNameLst>
                                      </p:cBhvr>
                                      <p:to>
                                        <p:strVal val="hidden"/>
                                      </p:to>
                                    </p:set>
                                  </p:childTnLst>
                                </p:cTn>
                              </p:par>
                              <p:par>
                                <p:cTn id="5638" presetID="1" presetClass="exit" presetSubtype="0" fill="hold" grpId="2" nodeType="withEffect">
                                  <p:stCondLst>
                                    <p:cond delay="0"/>
                                  </p:stCondLst>
                                  <p:childTnLst>
                                    <p:set>
                                      <p:cBhvr>
                                        <p:cTn id="5639" dur="1" fill="hold">
                                          <p:stCondLst>
                                            <p:cond delay="0"/>
                                          </p:stCondLst>
                                        </p:cTn>
                                        <p:tgtEl>
                                          <p:spTgt spid="244"/>
                                        </p:tgtEl>
                                        <p:attrNameLst>
                                          <p:attrName>style.visibility</p:attrName>
                                        </p:attrNameLst>
                                      </p:cBhvr>
                                      <p:to>
                                        <p:strVal val="hidden"/>
                                      </p:to>
                                    </p:set>
                                  </p:childTnLst>
                                </p:cTn>
                              </p:par>
                              <p:par>
                                <p:cTn id="5640" presetID="1" presetClass="exit" presetSubtype="0" fill="hold" grpId="2" nodeType="withEffect">
                                  <p:stCondLst>
                                    <p:cond delay="0"/>
                                  </p:stCondLst>
                                  <p:childTnLst>
                                    <p:set>
                                      <p:cBhvr>
                                        <p:cTn id="5641" dur="1" fill="hold">
                                          <p:stCondLst>
                                            <p:cond delay="0"/>
                                          </p:stCondLst>
                                        </p:cTn>
                                        <p:tgtEl>
                                          <p:spTgt spid="208"/>
                                        </p:tgtEl>
                                        <p:attrNameLst>
                                          <p:attrName>style.visibility</p:attrName>
                                        </p:attrNameLst>
                                      </p:cBhvr>
                                      <p:to>
                                        <p:strVal val="hidden"/>
                                      </p:to>
                                    </p:set>
                                  </p:childTnLst>
                                </p:cTn>
                              </p:par>
                              <p:par>
                                <p:cTn id="5642" presetID="1" presetClass="exit" presetSubtype="0" fill="hold" grpId="2" nodeType="withEffect">
                                  <p:stCondLst>
                                    <p:cond delay="0"/>
                                  </p:stCondLst>
                                  <p:childTnLst>
                                    <p:set>
                                      <p:cBhvr>
                                        <p:cTn id="5643" dur="1" fill="hold">
                                          <p:stCondLst>
                                            <p:cond delay="0"/>
                                          </p:stCondLst>
                                        </p:cTn>
                                        <p:tgtEl>
                                          <p:spTgt spid="245"/>
                                        </p:tgtEl>
                                        <p:attrNameLst>
                                          <p:attrName>style.visibility</p:attrName>
                                        </p:attrNameLst>
                                      </p:cBhvr>
                                      <p:to>
                                        <p:strVal val="hidden"/>
                                      </p:to>
                                    </p:set>
                                  </p:childTnLst>
                                </p:cTn>
                              </p:par>
                              <p:par>
                                <p:cTn id="5644" presetID="1" presetClass="exit" presetSubtype="0" fill="hold" grpId="2" nodeType="withEffect">
                                  <p:stCondLst>
                                    <p:cond delay="0"/>
                                  </p:stCondLst>
                                  <p:childTnLst>
                                    <p:set>
                                      <p:cBhvr>
                                        <p:cTn id="5645" dur="1" fill="hold">
                                          <p:stCondLst>
                                            <p:cond delay="0"/>
                                          </p:stCondLst>
                                        </p:cTn>
                                        <p:tgtEl>
                                          <p:spTgt spid="247"/>
                                        </p:tgtEl>
                                        <p:attrNameLst>
                                          <p:attrName>style.visibility</p:attrName>
                                        </p:attrNameLst>
                                      </p:cBhvr>
                                      <p:to>
                                        <p:strVal val="hidden"/>
                                      </p:to>
                                    </p:set>
                                  </p:childTnLst>
                                </p:cTn>
                              </p:par>
                              <p:par>
                                <p:cTn id="5646" presetID="1" presetClass="exit" presetSubtype="0" fill="hold" grpId="2" nodeType="withEffect">
                                  <p:stCondLst>
                                    <p:cond delay="0"/>
                                  </p:stCondLst>
                                  <p:childTnLst>
                                    <p:set>
                                      <p:cBhvr>
                                        <p:cTn id="5647" dur="1" fill="hold">
                                          <p:stCondLst>
                                            <p:cond delay="0"/>
                                          </p:stCondLst>
                                        </p:cTn>
                                        <p:tgtEl>
                                          <p:spTgt spid="248"/>
                                        </p:tgtEl>
                                        <p:attrNameLst>
                                          <p:attrName>style.visibility</p:attrName>
                                        </p:attrNameLst>
                                      </p:cBhvr>
                                      <p:to>
                                        <p:strVal val="hidden"/>
                                      </p:to>
                                    </p:set>
                                  </p:childTnLst>
                                </p:cTn>
                              </p:par>
                              <p:par>
                                <p:cTn id="5648" presetID="1" presetClass="exit" presetSubtype="0" fill="hold" grpId="2" nodeType="withEffect">
                                  <p:stCondLst>
                                    <p:cond delay="0"/>
                                  </p:stCondLst>
                                  <p:childTnLst>
                                    <p:set>
                                      <p:cBhvr>
                                        <p:cTn id="5649" dur="1" fill="hold">
                                          <p:stCondLst>
                                            <p:cond delay="0"/>
                                          </p:stCondLst>
                                        </p:cTn>
                                        <p:tgtEl>
                                          <p:spTgt spid="246"/>
                                        </p:tgtEl>
                                        <p:attrNameLst>
                                          <p:attrName>style.visibility</p:attrName>
                                        </p:attrNameLst>
                                      </p:cBhvr>
                                      <p:to>
                                        <p:strVal val="hidden"/>
                                      </p:to>
                                    </p:set>
                                  </p:childTnLst>
                                </p:cTn>
                              </p:par>
                              <p:par>
                                <p:cTn id="5650" presetID="1" presetClass="exit" presetSubtype="0" fill="hold" grpId="2" nodeType="withEffect">
                                  <p:stCondLst>
                                    <p:cond delay="0"/>
                                  </p:stCondLst>
                                  <p:childTnLst>
                                    <p:set>
                                      <p:cBhvr>
                                        <p:cTn id="5651" dur="1" fill="hold">
                                          <p:stCondLst>
                                            <p:cond delay="0"/>
                                          </p:stCondLst>
                                        </p:cTn>
                                        <p:tgtEl>
                                          <p:spTgt spid="255"/>
                                        </p:tgtEl>
                                        <p:attrNameLst>
                                          <p:attrName>style.visibility</p:attrName>
                                        </p:attrNameLst>
                                      </p:cBhvr>
                                      <p:to>
                                        <p:strVal val="hidden"/>
                                      </p:to>
                                    </p:set>
                                  </p:childTnLst>
                                </p:cTn>
                              </p:par>
                              <p:par>
                                <p:cTn id="5652" presetID="1" presetClass="exit" presetSubtype="0" fill="hold" grpId="2" nodeType="withEffect">
                                  <p:stCondLst>
                                    <p:cond delay="0"/>
                                  </p:stCondLst>
                                  <p:childTnLst>
                                    <p:set>
                                      <p:cBhvr>
                                        <p:cTn id="5653" dur="1" fill="hold">
                                          <p:stCondLst>
                                            <p:cond delay="0"/>
                                          </p:stCondLst>
                                        </p:cTn>
                                        <p:tgtEl>
                                          <p:spTgt spid="266"/>
                                        </p:tgtEl>
                                        <p:attrNameLst>
                                          <p:attrName>style.visibility</p:attrName>
                                        </p:attrNameLst>
                                      </p:cBhvr>
                                      <p:to>
                                        <p:strVal val="hidden"/>
                                      </p:to>
                                    </p:set>
                                  </p:childTnLst>
                                </p:cTn>
                              </p:par>
                              <p:par>
                                <p:cTn id="5654" presetID="1" presetClass="exit" presetSubtype="0" fill="hold" grpId="2" nodeType="withEffect">
                                  <p:stCondLst>
                                    <p:cond delay="0"/>
                                  </p:stCondLst>
                                  <p:childTnLst>
                                    <p:set>
                                      <p:cBhvr>
                                        <p:cTn id="5655" dur="1" fill="hold">
                                          <p:stCondLst>
                                            <p:cond delay="0"/>
                                          </p:stCondLst>
                                        </p:cTn>
                                        <p:tgtEl>
                                          <p:spTgt spid="256"/>
                                        </p:tgtEl>
                                        <p:attrNameLst>
                                          <p:attrName>style.visibility</p:attrName>
                                        </p:attrNameLst>
                                      </p:cBhvr>
                                      <p:to>
                                        <p:strVal val="hidden"/>
                                      </p:to>
                                    </p:set>
                                  </p:childTnLst>
                                </p:cTn>
                              </p:par>
                              <p:par>
                                <p:cTn id="5656" presetID="1" presetClass="exit" presetSubtype="0" fill="hold" grpId="6" nodeType="withEffect">
                                  <p:stCondLst>
                                    <p:cond delay="0"/>
                                  </p:stCondLst>
                                  <p:childTnLst>
                                    <p:set>
                                      <p:cBhvr>
                                        <p:cTn id="5657" dur="1" fill="hold">
                                          <p:stCondLst>
                                            <p:cond delay="0"/>
                                          </p:stCondLst>
                                        </p:cTn>
                                        <p:tgtEl>
                                          <p:spTgt spid="264"/>
                                        </p:tgtEl>
                                        <p:attrNameLst>
                                          <p:attrName>style.visibility</p:attrName>
                                        </p:attrNameLst>
                                      </p:cBhvr>
                                      <p:to>
                                        <p:strVal val="hidden"/>
                                      </p:to>
                                    </p:set>
                                  </p:childTnLst>
                                </p:cTn>
                              </p:par>
                              <p:par>
                                <p:cTn id="5658" presetID="1" presetClass="exit" presetSubtype="0" fill="hold" grpId="2" nodeType="withEffect">
                                  <p:stCondLst>
                                    <p:cond delay="0"/>
                                  </p:stCondLst>
                                  <p:childTnLst>
                                    <p:set>
                                      <p:cBhvr>
                                        <p:cTn id="5659" dur="1" fill="hold">
                                          <p:stCondLst>
                                            <p:cond delay="0"/>
                                          </p:stCondLst>
                                        </p:cTn>
                                        <p:tgtEl>
                                          <p:spTgt spid="257"/>
                                        </p:tgtEl>
                                        <p:attrNameLst>
                                          <p:attrName>style.visibility</p:attrName>
                                        </p:attrNameLst>
                                      </p:cBhvr>
                                      <p:to>
                                        <p:strVal val="hidden"/>
                                      </p:to>
                                    </p:set>
                                  </p:childTnLst>
                                </p:cTn>
                              </p:par>
                              <p:par>
                                <p:cTn id="5660" presetID="1" presetClass="exit" presetSubtype="0" fill="hold" grpId="2" nodeType="withEffect">
                                  <p:stCondLst>
                                    <p:cond delay="0"/>
                                  </p:stCondLst>
                                  <p:childTnLst>
                                    <p:set>
                                      <p:cBhvr>
                                        <p:cTn id="5661" dur="1" fill="hold">
                                          <p:stCondLst>
                                            <p:cond delay="0"/>
                                          </p:stCondLst>
                                        </p:cTn>
                                        <p:tgtEl>
                                          <p:spTgt spid="259"/>
                                        </p:tgtEl>
                                        <p:attrNameLst>
                                          <p:attrName>style.visibility</p:attrName>
                                        </p:attrNameLst>
                                      </p:cBhvr>
                                      <p:to>
                                        <p:strVal val="hidden"/>
                                      </p:to>
                                    </p:set>
                                  </p:childTnLst>
                                </p:cTn>
                              </p:par>
                              <p:par>
                                <p:cTn id="5662" presetID="1" presetClass="exit" presetSubtype="0" fill="hold" grpId="2" nodeType="withEffect">
                                  <p:stCondLst>
                                    <p:cond delay="0"/>
                                  </p:stCondLst>
                                  <p:childTnLst>
                                    <p:set>
                                      <p:cBhvr>
                                        <p:cTn id="5663" dur="1" fill="hold">
                                          <p:stCondLst>
                                            <p:cond delay="0"/>
                                          </p:stCondLst>
                                        </p:cTn>
                                        <p:tgtEl>
                                          <p:spTgt spid="260"/>
                                        </p:tgtEl>
                                        <p:attrNameLst>
                                          <p:attrName>style.visibility</p:attrName>
                                        </p:attrNameLst>
                                      </p:cBhvr>
                                      <p:to>
                                        <p:strVal val="hidden"/>
                                      </p:to>
                                    </p:set>
                                  </p:childTnLst>
                                </p:cTn>
                              </p:par>
                              <p:par>
                                <p:cTn id="5664" presetID="1" presetClass="exit" presetSubtype="0" fill="hold" grpId="2" nodeType="withEffect">
                                  <p:stCondLst>
                                    <p:cond delay="0"/>
                                  </p:stCondLst>
                                  <p:childTnLst>
                                    <p:set>
                                      <p:cBhvr>
                                        <p:cTn id="5665" dur="1" fill="hold">
                                          <p:stCondLst>
                                            <p:cond delay="0"/>
                                          </p:stCondLst>
                                        </p:cTn>
                                        <p:tgtEl>
                                          <p:spTgt spid="258"/>
                                        </p:tgtEl>
                                        <p:attrNameLst>
                                          <p:attrName>style.visibility</p:attrName>
                                        </p:attrNameLst>
                                      </p:cBhvr>
                                      <p:to>
                                        <p:strVal val="hidden"/>
                                      </p:to>
                                    </p:set>
                                  </p:childTnLst>
                                </p:cTn>
                              </p:par>
                              <p:par>
                                <p:cTn id="5666" presetID="1" presetClass="exit" presetSubtype="0" fill="hold" grpId="2" nodeType="withEffect">
                                  <p:stCondLst>
                                    <p:cond delay="0"/>
                                  </p:stCondLst>
                                  <p:childTnLst>
                                    <p:set>
                                      <p:cBhvr>
                                        <p:cTn id="5667" dur="1" fill="hold">
                                          <p:stCondLst>
                                            <p:cond delay="0"/>
                                          </p:stCondLst>
                                        </p:cTn>
                                        <p:tgtEl>
                                          <p:spTgt spid="279"/>
                                        </p:tgtEl>
                                        <p:attrNameLst>
                                          <p:attrName>style.visibility</p:attrName>
                                        </p:attrNameLst>
                                      </p:cBhvr>
                                      <p:to>
                                        <p:strVal val="hidden"/>
                                      </p:to>
                                    </p:set>
                                  </p:childTnLst>
                                </p:cTn>
                              </p:par>
                              <p:par>
                                <p:cTn id="5668" presetID="1" presetClass="exit" presetSubtype="0" fill="hold" grpId="6" nodeType="withEffect">
                                  <p:stCondLst>
                                    <p:cond delay="0"/>
                                  </p:stCondLst>
                                  <p:childTnLst>
                                    <p:set>
                                      <p:cBhvr>
                                        <p:cTn id="5669" dur="1" fill="hold">
                                          <p:stCondLst>
                                            <p:cond delay="0"/>
                                          </p:stCondLst>
                                        </p:cTn>
                                        <p:tgtEl>
                                          <p:spTgt spid="263"/>
                                        </p:tgtEl>
                                        <p:attrNameLst>
                                          <p:attrName>style.visibility</p:attrName>
                                        </p:attrNameLst>
                                      </p:cBhvr>
                                      <p:to>
                                        <p:strVal val="hidden"/>
                                      </p:to>
                                    </p:set>
                                  </p:childTnLst>
                                </p:cTn>
                              </p:par>
                              <p:par>
                                <p:cTn id="5670" presetID="1" presetClass="exit" presetSubtype="0" fill="hold" grpId="2" nodeType="withEffect">
                                  <p:stCondLst>
                                    <p:cond delay="0"/>
                                  </p:stCondLst>
                                  <p:childTnLst>
                                    <p:set>
                                      <p:cBhvr>
                                        <p:cTn id="5671" dur="1" fill="hold">
                                          <p:stCondLst>
                                            <p:cond delay="0"/>
                                          </p:stCondLst>
                                        </p:cTn>
                                        <p:tgtEl>
                                          <p:spTgt spid="280"/>
                                        </p:tgtEl>
                                        <p:attrNameLst>
                                          <p:attrName>style.visibility</p:attrName>
                                        </p:attrNameLst>
                                      </p:cBhvr>
                                      <p:to>
                                        <p:strVal val="hidden"/>
                                      </p:to>
                                    </p:set>
                                  </p:childTnLst>
                                </p:cTn>
                              </p:par>
                              <p:par>
                                <p:cTn id="5672" presetID="1" presetClass="exit" presetSubtype="0" fill="hold" grpId="2" nodeType="withEffect">
                                  <p:stCondLst>
                                    <p:cond delay="0"/>
                                  </p:stCondLst>
                                  <p:childTnLst>
                                    <p:set>
                                      <p:cBhvr>
                                        <p:cTn id="5673" dur="1" fill="hold">
                                          <p:stCondLst>
                                            <p:cond delay="0"/>
                                          </p:stCondLst>
                                        </p:cTn>
                                        <p:tgtEl>
                                          <p:spTgt spid="281"/>
                                        </p:tgtEl>
                                        <p:attrNameLst>
                                          <p:attrName>style.visibility</p:attrName>
                                        </p:attrNameLst>
                                      </p:cBhvr>
                                      <p:to>
                                        <p:strVal val="hidden"/>
                                      </p:to>
                                    </p:set>
                                  </p:childTnLst>
                                </p:cTn>
                              </p:par>
                              <p:par>
                                <p:cTn id="5674" presetID="1" presetClass="exit" presetSubtype="0" fill="hold" grpId="2" nodeType="withEffect">
                                  <p:stCondLst>
                                    <p:cond delay="0"/>
                                  </p:stCondLst>
                                  <p:childTnLst>
                                    <p:set>
                                      <p:cBhvr>
                                        <p:cTn id="5675" dur="1" fill="hold">
                                          <p:stCondLst>
                                            <p:cond delay="0"/>
                                          </p:stCondLst>
                                        </p:cTn>
                                        <p:tgtEl>
                                          <p:spTgt spid="265"/>
                                        </p:tgtEl>
                                        <p:attrNameLst>
                                          <p:attrName>style.visibility</p:attrName>
                                        </p:attrNameLst>
                                      </p:cBhvr>
                                      <p:to>
                                        <p:strVal val="hidden"/>
                                      </p:to>
                                    </p:set>
                                  </p:childTnLst>
                                </p:cTn>
                              </p:par>
                              <p:par>
                                <p:cTn id="5676" presetID="1" presetClass="exit" presetSubtype="0" fill="hold" grpId="2" nodeType="withEffect">
                                  <p:stCondLst>
                                    <p:cond delay="0"/>
                                  </p:stCondLst>
                                  <p:childTnLst>
                                    <p:set>
                                      <p:cBhvr>
                                        <p:cTn id="5677" dur="1" fill="hold">
                                          <p:stCondLst>
                                            <p:cond delay="0"/>
                                          </p:stCondLst>
                                        </p:cTn>
                                        <p:tgtEl>
                                          <p:spTgt spid="283"/>
                                        </p:tgtEl>
                                        <p:attrNameLst>
                                          <p:attrName>style.visibility</p:attrName>
                                        </p:attrNameLst>
                                      </p:cBhvr>
                                      <p:to>
                                        <p:strVal val="hidden"/>
                                      </p:to>
                                    </p:set>
                                  </p:childTnLst>
                                </p:cTn>
                              </p:par>
                              <p:par>
                                <p:cTn id="5678" presetID="1" presetClass="exit" presetSubtype="0" fill="hold" grpId="2" nodeType="withEffect">
                                  <p:stCondLst>
                                    <p:cond delay="0"/>
                                  </p:stCondLst>
                                  <p:childTnLst>
                                    <p:set>
                                      <p:cBhvr>
                                        <p:cTn id="5679" dur="1" fill="hold">
                                          <p:stCondLst>
                                            <p:cond delay="0"/>
                                          </p:stCondLst>
                                        </p:cTn>
                                        <p:tgtEl>
                                          <p:spTgt spid="284"/>
                                        </p:tgtEl>
                                        <p:attrNameLst>
                                          <p:attrName>style.visibility</p:attrName>
                                        </p:attrNameLst>
                                      </p:cBhvr>
                                      <p:to>
                                        <p:strVal val="hidden"/>
                                      </p:to>
                                    </p:set>
                                  </p:childTnLst>
                                </p:cTn>
                              </p:par>
                              <p:par>
                                <p:cTn id="5680" presetID="1" presetClass="exit" presetSubtype="0" fill="hold" grpId="2" nodeType="withEffect">
                                  <p:stCondLst>
                                    <p:cond delay="0"/>
                                  </p:stCondLst>
                                  <p:childTnLst>
                                    <p:set>
                                      <p:cBhvr>
                                        <p:cTn id="5681" dur="1" fill="hold">
                                          <p:stCondLst>
                                            <p:cond delay="0"/>
                                          </p:stCondLst>
                                        </p:cTn>
                                        <p:tgtEl>
                                          <p:spTgt spid="282"/>
                                        </p:tgtEl>
                                        <p:attrNameLst>
                                          <p:attrName>style.visibility</p:attrName>
                                        </p:attrNameLst>
                                      </p:cBhvr>
                                      <p:to>
                                        <p:strVal val="hidden"/>
                                      </p:to>
                                    </p:set>
                                  </p:childTnLst>
                                </p:cTn>
                              </p:par>
                              <p:par>
                                <p:cTn id="5682" presetID="1" presetClass="exit" presetSubtype="0" fill="hold" grpId="2" nodeType="withEffect">
                                  <p:stCondLst>
                                    <p:cond delay="0"/>
                                  </p:stCondLst>
                                  <p:childTnLst>
                                    <p:set>
                                      <p:cBhvr>
                                        <p:cTn id="5683" dur="1" fill="hold">
                                          <p:stCondLst>
                                            <p:cond delay="0"/>
                                          </p:stCondLst>
                                        </p:cTn>
                                        <p:tgtEl>
                                          <p:spTgt spid="291"/>
                                        </p:tgtEl>
                                        <p:attrNameLst>
                                          <p:attrName>style.visibility</p:attrName>
                                        </p:attrNameLst>
                                      </p:cBhvr>
                                      <p:to>
                                        <p:strVal val="hidden"/>
                                      </p:to>
                                    </p:set>
                                  </p:childTnLst>
                                </p:cTn>
                              </p:par>
                              <p:par>
                                <p:cTn id="5684" presetID="1" presetClass="exit" presetSubtype="0" fill="hold" grpId="6" nodeType="withEffect">
                                  <p:stCondLst>
                                    <p:cond delay="0"/>
                                  </p:stCondLst>
                                  <p:childTnLst>
                                    <p:set>
                                      <p:cBhvr>
                                        <p:cTn id="5685" dur="1" fill="hold">
                                          <p:stCondLst>
                                            <p:cond delay="0"/>
                                          </p:stCondLst>
                                        </p:cTn>
                                        <p:tgtEl>
                                          <p:spTgt spid="262"/>
                                        </p:tgtEl>
                                        <p:attrNameLst>
                                          <p:attrName>style.visibility</p:attrName>
                                        </p:attrNameLst>
                                      </p:cBhvr>
                                      <p:to>
                                        <p:strVal val="hidden"/>
                                      </p:to>
                                    </p:set>
                                  </p:childTnLst>
                                </p:cTn>
                              </p:par>
                              <p:par>
                                <p:cTn id="5686" presetID="1" presetClass="exit" presetSubtype="0" fill="hold" grpId="2" nodeType="withEffect">
                                  <p:stCondLst>
                                    <p:cond delay="0"/>
                                  </p:stCondLst>
                                  <p:childTnLst>
                                    <p:set>
                                      <p:cBhvr>
                                        <p:cTn id="5687" dur="1" fill="hold">
                                          <p:stCondLst>
                                            <p:cond delay="0"/>
                                          </p:stCondLst>
                                        </p:cTn>
                                        <p:tgtEl>
                                          <p:spTgt spid="292"/>
                                        </p:tgtEl>
                                        <p:attrNameLst>
                                          <p:attrName>style.visibility</p:attrName>
                                        </p:attrNameLst>
                                      </p:cBhvr>
                                      <p:to>
                                        <p:strVal val="hidden"/>
                                      </p:to>
                                    </p:set>
                                  </p:childTnLst>
                                </p:cTn>
                              </p:par>
                              <p:par>
                                <p:cTn id="5688" presetID="1" presetClass="exit" presetSubtype="0" fill="hold" grpId="2" nodeType="withEffect">
                                  <p:stCondLst>
                                    <p:cond delay="0"/>
                                  </p:stCondLst>
                                  <p:childTnLst>
                                    <p:set>
                                      <p:cBhvr>
                                        <p:cTn id="5689" dur="1" fill="hold">
                                          <p:stCondLst>
                                            <p:cond delay="0"/>
                                          </p:stCondLst>
                                        </p:cTn>
                                        <p:tgtEl>
                                          <p:spTgt spid="293"/>
                                        </p:tgtEl>
                                        <p:attrNameLst>
                                          <p:attrName>style.visibility</p:attrName>
                                        </p:attrNameLst>
                                      </p:cBhvr>
                                      <p:to>
                                        <p:strVal val="hidden"/>
                                      </p:to>
                                    </p:set>
                                  </p:childTnLst>
                                </p:cTn>
                              </p:par>
                              <p:par>
                                <p:cTn id="5690" presetID="1" presetClass="exit" presetSubtype="0" fill="hold" grpId="2" nodeType="withEffect">
                                  <p:stCondLst>
                                    <p:cond delay="0"/>
                                  </p:stCondLst>
                                  <p:childTnLst>
                                    <p:set>
                                      <p:cBhvr>
                                        <p:cTn id="5691" dur="1" fill="hold">
                                          <p:stCondLst>
                                            <p:cond delay="0"/>
                                          </p:stCondLst>
                                        </p:cTn>
                                        <p:tgtEl>
                                          <p:spTgt spid="295"/>
                                        </p:tgtEl>
                                        <p:attrNameLst>
                                          <p:attrName>style.visibility</p:attrName>
                                        </p:attrNameLst>
                                      </p:cBhvr>
                                      <p:to>
                                        <p:strVal val="hidden"/>
                                      </p:to>
                                    </p:set>
                                  </p:childTnLst>
                                </p:cTn>
                              </p:par>
                              <p:par>
                                <p:cTn id="5692" presetID="1" presetClass="exit" presetSubtype="0" fill="hold" grpId="2" nodeType="withEffect">
                                  <p:stCondLst>
                                    <p:cond delay="0"/>
                                  </p:stCondLst>
                                  <p:childTnLst>
                                    <p:set>
                                      <p:cBhvr>
                                        <p:cTn id="5693" dur="1" fill="hold">
                                          <p:stCondLst>
                                            <p:cond delay="0"/>
                                          </p:stCondLst>
                                        </p:cTn>
                                        <p:tgtEl>
                                          <p:spTgt spid="296"/>
                                        </p:tgtEl>
                                        <p:attrNameLst>
                                          <p:attrName>style.visibility</p:attrName>
                                        </p:attrNameLst>
                                      </p:cBhvr>
                                      <p:to>
                                        <p:strVal val="hidden"/>
                                      </p:to>
                                    </p:set>
                                  </p:childTnLst>
                                </p:cTn>
                              </p:par>
                              <p:par>
                                <p:cTn id="5694" presetID="1" presetClass="exit" presetSubtype="0" fill="hold" grpId="2" nodeType="withEffect">
                                  <p:stCondLst>
                                    <p:cond delay="0"/>
                                  </p:stCondLst>
                                  <p:childTnLst>
                                    <p:set>
                                      <p:cBhvr>
                                        <p:cTn id="5695" dur="1" fill="hold">
                                          <p:stCondLst>
                                            <p:cond delay="0"/>
                                          </p:stCondLst>
                                        </p:cTn>
                                        <p:tgtEl>
                                          <p:spTgt spid="267"/>
                                        </p:tgtEl>
                                        <p:attrNameLst>
                                          <p:attrName>style.visibility</p:attrName>
                                        </p:attrNameLst>
                                      </p:cBhvr>
                                      <p:to>
                                        <p:strVal val="hidden"/>
                                      </p:to>
                                    </p:set>
                                  </p:childTnLst>
                                </p:cTn>
                              </p:par>
                              <p:par>
                                <p:cTn id="5696" presetID="1" presetClass="exit" presetSubtype="0" fill="hold" grpId="2" nodeType="withEffect">
                                  <p:stCondLst>
                                    <p:cond delay="0"/>
                                  </p:stCondLst>
                                  <p:childTnLst>
                                    <p:set>
                                      <p:cBhvr>
                                        <p:cTn id="5697" dur="1" fill="hold">
                                          <p:stCondLst>
                                            <p:cond delay="0"/>
                                          </p:stCondLst>
                                        </p:cTn>
                                        <p:tgtEl>
                                          <p:spTgt spid="294"/>
                                        </p:tgtEl>
                                        <p:attrNameLst>
                                          <p:attrName>style.visibility</p:attrName>
                                        </p:attrNameLst>
                                      </p:cBhvr>
                                      <p:to>
                                        <p:strVal val="hidden"/>
                                      </p:to>
                                    </p:set>
                                  </p:childTnLst>
                                </p:cTn>
                              </p:par>
                              <p:par>
                                <p:cTn id="5698" presetID="1" presetClass="exit" presetSubtype="0" fill="hold" grpId="2" nodeType="withEffect">
                                  <p:stCondLst>
                                    <p:cond delay="0"/>
                                  </p:stCondLst>
                                  <p:childTnLst>
                                    <p:set>
                                      <p:cBhvr>
                                        <p:cTn id="5699" dur="1" fill="hold">
                                          <p:stCondLst>
                                            <p:cond delay="0"/>
                                          </p:stCondLst>
                                        </p:cTn>
                                        <p:tgtEl>
                                          <p:spTgt spid="303"/>
                                        </p:tgtEl>
                                        <p:attrNameLst>
                                          <p:attrName>style.visibility</p:attrName>
                                        </p:attrNameLst>
                                      </p:cBhvr>
                                      <p:to>
                                        <p:strVal val="hidden"/>
                                      </p:to>
                                    </p:set>
                                  </p:childTnLst>
                                </p:cTn>
                              </p:par>
                              <p:par>
                                <p:cTn id="5700" presetID="1" presetClass="exit" presetSubtype="0" fill="hold" grpId="6" nodeType="withEffect">
                                  <p:stCondLst>
                                    <p:cond delay="0"/>
                                  </p:stCondLst>
                                  <p:childTnLst>
                                    <p:set>
                                      <p:cBhvr>
                                        <p:cTn id="5701" dur="1" fill="hold">
                                          <p:stCondLst>
                                            <p:cond delay="0"/>
                                          </p:stCondLst>
                                        </p:cTn>
                                        <p:tgtEl>
                                          <p:spTgt spid="261"/>
                                        </p:tgtEl>
                                        <p:attrNameLst>
                                          <p:attrName>style.visibility</p:attrName>
                                        </p:attrNameLst>
                                      </p:cBhvr>
                                      <p:to>
                                        <p:strVal val="hidden"/>
                                      </p:to>
                                    </p:set>
                                  </p:childTnLst>
                                </p:cTn>
                              </p:par>
                              <p:par>
                                <p:cTn id="5702" presetID="1" presetClass="exit" presetSubtype="0" fill="hold" grpId="2" nodeType="withEffect">
                                  <p:stCondLst>
                                    <p:cond delay="0"/>
                                  </p:stCondLst>
                                  <p:childTnLst>
                                    <p:set>
                                      <p:cBhvr>
                                        <p:cTn id="5703" dur="1" fill="hold">
                                          <p:stCondLst>
                                            <p:cond delay="0"/>
                                          </p:stCondLst>
                                        </p:cTn>
                                        <p:tgtEl>
                                          <p:spTgt spid="304"/>
                                        </p:tgtEl>
                                        <p:attrNameLst>
                                          <p:attrName>style.visibility</p:attrName>
                                        </p:attrNameLst>
                                      </p:cBhvr>
                                      <p:to>
                                        <p:strVal val="hidden"/>
                                      </p:to>
                                    </p:set>
                                  </p:childTnLst>
                                </p:cTn>
                              </p:par>
                              <p:par>
                                <p:cTn id="5704" presetID="1" presetClass="exit" presetSubtype="0" fill="hold" grpId="2" nodeType="withEffect">
                                  <p:stCondLst>
                                    <p:cond delay="0"/>
                                  </p:stCondLst>
                                  <p:childTnLst>
                                    <p:set>
                                      <p:cBhvr>
                                        <p:cTn id="5705" dur="1" fill="hold">
                                          <p:stCondLst>
                                            <p:cond delay="0"/>
                                          </p:stCondLst>
                                        </p:cTn>
                                        <p:tgtEl>
                                          <p:spTgt spid="268"/>
                                        </p:tgtEl>
                                        <p:attrNameLst>
                                          <p:attrName>style.visibility</p:attrName>
                                        </p:attrNameLst>
                                      </p:cBhvr>
                                      <p:to>
                                        <p:strVal val="hidden"/>
                                      </p:to>
                                    </p:set>
                                  </p:childTnLst>
                                </p:cTn>
                              </p:par>
                              <p:par>
                                <p:cTn id="5706" presetID="1" presetClass="exit" presetSubtype="0" fill="hold" grpId="2" nodeType="withEffect">
                                  <p:stCondLst>
                                    <p:cond delay="0"/>
                                  </p:stCondLst>
                                  <p:childTnLst>
                                    <p:set>
                                      <p:cBhvr>
                                        <p:cTn id="5707" dur="1" fill="hold">
                                          <p:stCondLst>
                                            <p:cond delay="0"/>
                                          </p:stCondLst>
                                        </p:cTn>
                                        <p:tgtEl>
                                          <p:spTgt spid="305"/>
                                        </p:tgtEl>
                                        <p:attrNameLst>
                                          <p:attrName>style.visibility</p:attrName>
                                        </p:attrNameLst>
                                      </p:cBhvr>
                                      <p:to>
                                        <p:strVal val="hidden"/>
                                      </p:to>
                                    </p:set>
                                  </p:childTnLst>
                                </p:cTn>
                              </p:par>
                              <p:par>
                                <p:cTn id="5708" presetID="1" presetClass="exit" presetSubtype="0" fill="hold" grpId="2" nodeType="withEffect">
                                  <p:stCondLst>
                                    <p:cond delay="0"/>
                                  </p:stCondLst>
                                  <p:childTnLst>
                                    <p:set>
                                      <p:cBhvr>
                                        <p:cTn id="5709" dur="1" fill="hold">
                                          <p:stCondLst>
                                            <p:cond delay="0"/>
                                          </p:stCondLst>
                                        </p:cTn>
                                        <p:tgtEl>
                                          <p:spTgt spid="307"/>
                                        </p:tgtEl>
                                        <p:attrNameLst>
                                          <p:attrName>style.visibility</p:attrName>
                                        </p:attrNameLst>
                                      </p:cBhvr>
                                      <p:to>
                                        <p:strVal val="hidden"/>
                                      </p:to>
                                    </p:set>
                                  </p:childTnLst>
                                </p:cTn>
                              </p:par>
                              <p:par>
                                <p:cTn id="5710" presetID="1" presetClass="exit" presetSubtype="0" fill="hold" grpId="2" nodeType="withEffect">
                                  <p:stCondLst>
                                    <p:cond delay="0"/>
                                  </p:stCondLst>
                                  <p:childTnLst>
                                    <p:set>
                                      <p:cBhvr>
                                        <p:cTn id="5711" dur="1" fill="hold">
                                          <p:stCondLst>
                                            <p:cond delay="0"/>
                                          </p:stCondLst>
                                        </p:cTn>
                                        <p:tgtEl>
                                          <p:spTgt spid="308"/>
                                        </p:tgtEl>
                                        <p:attrNameLst>
                                          <p:attrName>style.visibility</p:attrName>
                                        </p:attrNameLst>
                                      </p:cBhvr>
                                      <p:to>
                                        <p:strVal val="hidden"/>
                                      </p:to>
                                    </p:set>
                                  </p:childTnLst>
                                </p:cTn>
                              </p:par>
                              <p:par>
                                <p:cTn id="5712" presetID="1" presetClass="exit" presetSubtype="0" fill="hold" grpId="2" nodeType="withEffect">
                                  <p:stCondLst>
                                    <p:cond delay="0"/>
                                  </p:stCondLst>
                                  <p:childTnLst>
                                    <p:set>
                                      <p:cBhvr>
                                        <p:cTn id="5713" dur="1" fill="hold">
                                          <p:stCondLst>
                                            <p:cond delay="0"/>
                                          </p:stCondLst>
                                        </p:cTn>
                                        <p:tgtEl>
                                          <p:spTgt spid="306"/>
                                        </p:tgtEl>
                                        <p:attrNameLst>
                                          <p:attrName>style.visibility</p:attrName>
                                        </p:attrNameLst>
                                      </p:cBhvr>
                                      <p:to>
                                        <p:strVal val="hidden"/>
                                      </p:to>
                                    </p:set>
                                  </p:childTnLst>
                                </p:cTn>
                              </p:par>
                              <p:par>
                                <p:cTn id="5714" presetID="1" presetClass="exit" presetSubtype="0" fill="hold" grpId="2" nodeType="withEffect">
                                  <p:stCondLst>
                                    <p:cond delay="0"/>
                                  </p:stCondLst>
                                  <p:childTnLst>
                                    <p:set>
                                      <p:cBhvr>
                                        <p:cTn id="5715" dur="1" fill="hold">
                                          <p:stCondLst>
                                            <p:cond delay="0"/>
                                          </p:stCondLst>
                                        </p:cTn>
                                        <p:tgtEl>
                                          <p:spTgt spid="315"/>
                                        </p:tgtEl>
                                        <p:attrNameLst>
                                          <p:attrName>style.visibility</p:attrName>
                                        </p:attrNameLst>
                                      </p:cBhvr>
                                      <p:to>
                                        <p:strVal val="hidden"/>
                                      </p:to>
                                    </p:set>
                                  </p:childTnLst>
                                </p:cTn>
                              </p:par>
                              <p:par>
                                <p:cTn id="5716" presetID="1" presetClass="exit" presetSubtype="0" fill="hold" grpId="2" nodeType="withEffect">
                                  <p:stCondLst>
                                    <p:cond delay="0"/>
                                  </p:stCondLst>
                                  <p:childTnLst>
                                    <p:set>
                                      <p:cBhvr>
                                        <p:cTn id="5717" dur="1" fill="hold">
                                          <p:stCondLst>
                                            <p:cond delay="0"/>
                                          </p:stCondLst>
                                        </p:cTn>
                                        <p:tgtEl>
                                          <p:spTgt spid="326"/>
                                        </p:tgtEl>
                                        <p:attrNameLst>
                                          <p:attrName>style.visibility</p:attrName>
                                        </p:attrNameLst>
                                      </p:cBhvr>
                                      <p:to>
                                        <p:strVal val="hidden"/>
                                      </p:to>
                                    </p:set>
                                  </p:childTnLst>
                                </p:cTn>
                              </p:par>
                              <p:par>
                                <p:cTn id="5718" presetID="1" presetClass="exit" presetSubtype="0" fill="hold" grpId="2" nodeType="withEffect">
                                  <p:stCondLst>
                                    <p:cond delay="0"/>
                                  </p:stCondLst>
                                  <p:childTnLst>
                                    <p:set>
                                      <p:cBhvr>
                                        <p:cTn id="5719" dur="1" fill="hold">
                                          <p:stCondLst>
                                            <p:cond delay="0"/>
                                          </p:stCondLst>
                                        </p:cTn>
                                        <p:tgtEl>
                                          <p:spTgt spid="316"/>
                                        </p:tgtEl>
                                        <p:attrNameLst>
                                          <p:attrName>style.visibility</p:attrName>
                                        </p:attrNameLst>
                                      </p:cBhvr>
                                      <p:to>
                                        <p:strVal val="hidden"/>
                                      </p:to>
                                    </p:set>
                                  </p:childTnLst>
                                </p:cTn>
                              </p:par>
                              <p:par>
                                <p:cTn id="5720" presetID="1" presetClass="exit" presetSubtype="0" fill="hold" grpId="6" nodeType="withEffect">
                                  <p:stCondLst>
                                    <p:cond delay="0"/>
                                  </p:stCondLst>
                                  <p:childTnLst>
                                    <p:set>
                                      <p:cBhvr>
                                        <p:cTn id="5721" dur="1" fill="hold">
                                          <p:stCondLst>
                                            <p:cond delay="0"/>
                                          </p:stCondLst>
                                        </p:cTn>
                                        <p:tgtEl>
                                          <p:spTgt spid="324"/>
                                        </p:tgtEl>
                                        <p:attrNameLst>
                                          <p:attrName>style.visibility</p:attrName>
                                        </p:attrNameLst>
                                      </p:cBhvr>
                                      <p:to>
                                        <p:strVal val="hidden"/>
                                      </p:to>
                                    </p:set>
                                  </p:childTnLst>
                                </p:cTn>
                              </p:par>
                              <p:par>
                                <p:cTn id="5722" presetID="1" presetClass="exit" presetSubtype="0" fill="hold" grpId="2" nodeType="withEffect">
                                  <p:stCondLst>
                                    <p:cond delay="0"/>
                                  </p:stCondLst>
                                  <p:childTnLst>
                                    <p:set>
                                      <p:cBhvr>
                                        <p:cTn id="5723" dur="1" fill="hold">
                                          <p:stCondLst>
                                            <p:cond delay="0"/>
                                          </p:stCondLst>
                                        </p:cTn>
                                        <p:tgtEl>
                                          <p:spTgt spid="317"/>
                                        </p:tgtEl>
                                        <p:attrNameLst>
                                          <p:attrName>style.visibility</p:attrName>
                                        </p:attrNameLst>
                                      </p:cBhvr>
                                      <p:to>
                                        <p:strVal val="hidden"/>
                                      </p:to>
                                    </p:set>
                                  </p:childTnLst>
                                </p:cTn>
                              </p:par>
                              <p:par>
                                <p:cTn id="5724" presetID="1" presetClass="exit" presetSubtype="0" fill="hold" grpId="2" nodeType="withEffect">
                                  <p:stCondLst>
                                    <p:cond delay="0"/>
                                  </p:stCondLst>
                                  <p:childTnLst>
                                    <p:set>
                                      <p:cBhvr>
                                        <p:cTn id="5725" dur="1" fill="hold">
                                          <p:stCondLst>
                                            <p:cond delay="0"/>
                                          </p:stCondLst>
                                        </p:cTn>
                                        <p:tgtEl>
                                          <p:spTgt spid="319"/>
                                        </p:tgtEl>
                                        <p:attrNameLst>
                                          <p:attrName>style.visibility</p:attrName>
                                        </p:attrNameLst>
                                      </p:cBhvr>
                                      <p:to>
                                        <p:strVal val="hidden"/>
                                      </p:to>
                                    </p:set>
                                  </p:childTnLst>
                                </p:cTn>
                              </p:par>
                              <p:par>
                                <p:cTn id="5726" presetID="1" presetClass="exit" presetSubtype="0" fill="hold" grpId="2" nodeType="withEffect">
                                  <p:stCondLst>
                                    <p:cond delay="0"/>
                                  </p:stCondLst>
                                  <p:childTnLst>
                                    <p:set>
                                      <p:cBhvr>
                                        <p:cTn id="5727" dur="1" fill="hold">
                                          <p:stCondLst>
                                            <p:cond delay="0"/>
                                          </p:stCondLst>
                                        </p:cTn>
                                        <p:tgtEl>
                                          <p:spTgt spid="320"/>
                                        </p:tgtEl>
                                        <p:attrNameLst>
                                          <p:attrName>style.visibility</p:attrName>
                                        </p:attrNameLst>
                                      </p:cBhvr>
                                      <p:to>
                                        <p:strVal val="hidden"/>
                                      </p:to>
                                    </p:set>
                                  </p:childTnLst>
                                </p:cTn>
                              </p:par>
                              <p:par>
                                <p:cTn id="5728" presetID="1" presetClass="exit" presetSubtype="0" fill="hold" grpId="2" nodeType="withEffect">
                                  <p:stCondLst>
                                    <p:cond delay="0"/>
                                  </p:stCondLst>
                                  <p:childTnLst>
                                    <p:set>
                                      <p:cBhvr>
                                        <p:cTn id="5729" dur="1" fill="hold">
                                          <p:stCondLst>
                                            <p:cond delay="0"/>
                                          </p:stCondLst>
                                        </p:cTn>
                                        <p:tgtEl>
                                          <p:spTgt spid="318"/>
                                        </p:tgtEl>
                                        <p:attrNameLst>
                                          <p:attrName>style.visibility</p:attrName>
                                        </p:attrNameLst>
                                      </p:cBhvr>
                                      <p:to>
                                        <p:strVal val="hidden"/>
                                      </p:to>
                                    </p:set>
                                  </p:childTnLst>
                                </p:cTn>
                              </p:par>
                              <p:par>
                                <p:cTn id="5730" presetID="1" presetClass="exit" presetSubtype="0" fill="hold" grpId="2" nodeType="withEffect">
                                  <p:stCondLst>
                                    <p:cond delay="0"/>
                                  </p:stCondLst>
                                  <p:childTnLst>
                                    <p:set>
                                      <p:cBhvr>
                                        <p:cTn id="5731" dur="1" fill="hold">
                                          <p:stCondLst>
                                            <p:cond delay="0"/>
                                          </p:stCondLst>
                                        </p:cTn>
                                        <p:tgtEl>
                                          <p:spTgt spid="339"/>
                                        </p:tgtEl>
                                        <p:attrNameLst>
                                          <p:attrName>style.visibility</p:attrName>
                                        </p:attrNameLst>
                                      </p:cBhvr>
                                      <p:to>
                                        <p:strVal val="hidden"/>
                                      </p:to>
                                    </p:set>
                                  </p:childTnLst>
                                </p:cTn>
                              </p:par>
                              <p:par>
                                <p:cTn id="5732" presetID="1" presetClass="exit" presetSubtype="0" fill="hold" grpId="6" nodeType="withEffect">
                                  <p:stCondLst>
                                    <p:cond delay="0"/>
                                  </p:stCondLst>
                                  <p:childTnLst>
                                    <p:set>
                                      <p:cBhvr>
                                        <p:cTn id="5733" dur="1" fill="hold">
                                          <p:stCondLst>
                                            <p:cond delay="0"/>
                                          </p:stCondLst>
                                        </p:cTn>
                                        <p:tgtEl>
                                          <p:spTgt spid="323"/>
                                        </p:tgtEl>
                                        <p:attrNameLst>
                                          <p:attrName>style.visibility</p:attrName>
                                        </p:attrNameLst>
                                      </p:cBhvr>
                                      <p:to>
                                        <p:strVal val="hidden"/>
                                      </p:to>
                                    </p:set>
                                  </p:childTnLst>
                                </p:cTn>
                              </p:par>
                              <p:par>
                                <p:cTn id="5734" presetID="1" presetClass="exit" presetSubtype="0" fill="hold" grpId="2" nodeType="withEffect">
                                  <p:stCondLst>
                                    <p:cond delay="0"/>
                                  </p:stCondLst>
                                  <p:childTnLst>
                                    <p:set>
                                      <p:cBhvr>
                                        <p:cTn id="5735" dur="1" fill="hold">
                                          <p:stCondLst>
                                            <p:cond delay="0"/>
                                          </p:stCondLst>
                                        </p:cTn>
                                        <p:tgtEl>
                                          <p:spTgt spid="340"/>
                                        </p:tgtEl>
                                        <p:attrNameLst>
                                          <p:attrName>style.visibility</p:attrName>
                                        </p:attrNameLst>
                                      </p:cBhvr>
                                      <p:to>
                                        <p:strVal val="hidden"/>
                                      </p:to>
                                    </p:set>
                                  </p:childTnLst>
                                </p:cTn>
                              </p:par>
                              <p:par>
                                <p:cTn id="5736" presetID="1" presetClass="exit" presetSubtype="0" fill="hold" grpId="2" nodeType="withEffect">
                                  <p:stCondLst>
                                    <p:cond delay="0"/>
                                  </p:stCondLst>
                                  <p:childTnLst>
                                    <p:set>
                                      <p:cBhvr>
                                        <p:cTn id="5737" dur="1" fill="hold">
                                          <p:stCondLst>
                                            <p:cond delay="0"/>
                                          </p:stCondLst>
                                        </p:cTn>
                                        <p:tgtEl>
                                          <p:spTgt spid="341"/>
                                        </p:tgtEl>
                                        <p:attrNameLst>
                                          <p:attrName>style.visibility</p:attrName>
                                        </p:attrNameLst>
                                      </p:cBhvr>
                                      <p:to>
                                        <p:strVal val="hidden"/>
                                      </p:to>
                                    </p:set>
                                  </p:childTnLst>
                                </p:cTn>
                              </p:par>
                              <p:par>
                                <p:cTn id="5738" presetID="1" presetClass="exit" presetSubtype="0" fill="hold" grpId="2" nodeType="withEffect">
                                  <p:stCondLst>
                                    <p:cond delay="0"/>
                                  </p:stCondLst>
                                  <p:childTnLst>
                                    <p:set>
                                      <p:cBhvr>
                                        <p:cTn id="5739" dur="1" fill="hold">
                                          <p:stCondLst>
                                            <p:cond delay="0"/>
                                          </p:stCondLst>
                                        </p:cTn>
                                        <p:tgtEl>
                                          <p:spTgt spid="325"/>
                                        </p:tgtEl>
                                        <p:attrNameLst>
                                          <p:attrName>style.visibility</p:attrName>
                                        </p:attrNameLst>
                                      </p:cBhvr>
                                      <p:to>
                                        <p:strVal val="hidden"/>
                                      </p:to>
                                    </p:set>
                                  </p:childTnLst>
                                </p:cTn>
                              </p:par>
                              <p:par>
                                <p:cTn id="5740" presetID="1" presetClass="exit" presetSubtype="0" fill="hold" grpId="2" nodeType="withEffect">
                                  <p:stCondLst>
                                    <p:cond delay="0"/>
                                  </p:stCondLst>
                                  <p:childTnLst>
                                    <p:set>
                                      <p:cBhvr>
                                        <p:cTn id="5741" dur="1" fill="hold">
                                          <p:stCondLst>
                                            <p:cond delay="0"/>
                                          </p:stCondLst>
                                        </p:cTn>
                                        <p:tgtEl>
                                          <p:spTgt spid="343"/>
                                        </p:tgtEl>
                                        <p:attrNameLst>
                                          <p:attrName>style.visibility</p:attrName>
                                        </p:attrNameLst>
                                      </p:cBhvr>
                                      <p:to>
                                        <p:strVal val="hidden"/>
                                      </p:to>
                                    </p:set>
                                  </p:childTnLst>
                                </p:cTn>
                              </p:par>
                              <p:par>
                                <p:cTn id="5742" presetID="1" presetClass="exit" presetSubtype="0" fill="hold" grpId="2" nodeType="withEffect">
                                  <p:stCondLst>
                                    <p:cond delay="0"/>
                                  </p:stCondLst>
                                  <p:childTnLst>
                                    <p:set>
                                      <p:cBhvr>
                                        <p:cTn id="5743" dur="1" fill="hold">
                                          <p:stCondLst>
                                            <p:cond delay="0"/>
                                          </p:stCondLst>
                                        </p:cTn>
                                        <p:tgtEl>
                                          <p:spTgt spid="344"/>
                                        </p:tgtEl>
                                        <p:attrNameLst>
                                          <p:attrName>style.visibility</p:attrName>
                                        </p:attrNameLst>
                                      </p:cBhvr>
                                      <p:to>
                                        <p:strVal val="hidden"/>
                                      </p:to>
                                    </p:set>
                                  </p:childTnLst>
                                </p:cTn>
                              </p:par>
                              <p:par>
                                <p:cTn id="5744" presetID="1" presetClass="exit" presetSubtype="0" fill="hold" grpId="2" nodeType="withEffect">
                                  <p:stCondLst>
                                    <p:cond delay="0"/>
                                  </p:stCondLst>
                                  <p:childTnLst>
                                    <p:set>
                                      <p:cBhvr>
                                        <p:cTn id="5745" dur="1" fill="hold">
                                          <p:stCondLst>
                                            <p:cond delay="0"/>
                                          </p:stCondLst>
                                        </p:cTn>
                                        <p:tgtEl>
                                          <p:spTgt spid="342"/>
                                        </p:tgtEl>
                                        <p:attrNameLst>
                                          <p:attrName>style.visibility</p:attrName>
                                        </p:attrNameLst>
                                      </p:cBhvr>
                                      <p:to>
                                        <p:strVal val="hidden"/>
                                      </p:to>
                                    </p:set>
                                  </p:childTnLst>
                                </p:cTn>
                              </p:par>
                              <p:par>
                                <p:cTn id="5746" presetID="1" presetClass="exit" presetSubtype="0" fill="hold" grpId="2" nodeType="withEffect">
                                  <p:stCondLst>
                                    <p:cond delay="0"/>
                                  </p:stCondLst>
                                  <p:childTnLst>
                                    <p:set>
                                      <p:cBhvr>
                                        <p:cTn id="5747" dur="1" fill="hold">
                                          <p:stCondLst>
                                            <p:cond delay="0"/>
                                          </p:stCondLst>
                                        </p:cTn>
                                        <p:tgtEl>
                                          <p:spTgt spid="351"/>
                                        </p:tgtEl>
                                        <p:attrNameLst>
                                          <p:attrName>style.visibility</p:attrName>
                                        </p:attrNameLst>
                                      </p:cBhvr>
                                      <p:to>
                                        <p:strVal val="hidden"/>
                                      </p:to>
                                    </p:set>
                                  </p:childTnLst>
                                </p:cTn>
                              </p:par>
                              <p:par>
                                <p:cTn id="5748" presetID="1" presetClass="exit" presetSubtype="0" fill="hold" grpId="6" nodeType="withEffect">
                                  <p:stCondLst>
                                    <p:cond delay="0"/>
                                  </p:stCondLst>
                                  <p:childTnLst>
                                    <p:set>
                                      <p:cBhvr>
                                        <p:cTn id="5749" dur="1" fill="hold">
                                          <p:stCondLst>
                                            <p:cond delay="0"/>
                                          </p:stCondLst>
                                        </p:cTn>
                                        <p:tgtEl>
                                          <p:spTgt spid="322"/>
                                        </p:tgtEl>
                                        <p:attrNameLst>
                                          <p:attrName>style.visibility</p:attrName>
                                        </p:attrNameLst>
                                      </p:cBhvr>
                                      <p:to>
                                        <p:strVal val="hidden"/>
                                      </p:to>
                                    </p:set>
                                  </p:childTnLst>
                                </p:cTn>
                              </p:par>
                              <p:par>
                                <p:cTn id="5750" presetID="1" presetClass="exit" presetSubtype="0" fill="hold" grpId="2" nodeType="withEffect">
                                  <p:stCondLst>
                                    <p:cond delay="0"/>
                                  </p:stCondLst>
                                  <p:childTnLst>
                                    <p:set>
                                      <p:cBhvr>
                                        <p:cTn id="5751" dur="1" fill="hold">
                                          <p:stCondLst>
                                            <p:cond delay="0"/>
                                          </p:stCondLst>
                                        </p:cTn>
                                        <p:tgtEl>
                                          <p:spTgt spid="352"/>
                                        </p:tgtEl>
                                        <p:attrNameLst>
                                          <p:attrName>style.visibility</p:attrName>
                                        </p:attrNameLst>
                                      </p:cBhvr>
                                      <p:to>
                                        <p:strVal val="hidden"/>
                                      </p:to>
                                    </p:set>
                                  </p:childTnLst>
                                </p:cTn>
                              </p:par>
                              <p:par>
                                <p:cTn id="5752" presetID="1" presetClass="exit" presetSubtype="0" fill="hold" grpId="2" nodeType="withEffect">
                                  <p:stCondLst>
                                    <p:cond delay="0"/>
                                  </p:stCondLst>
                                  <p:childTnLst>
                                    <p:set>
                                      <p:cBhvr>
                                        <p:cTn id="5753" dur="1" fill="hold">
                                          <p:stCondLst>
                                            <p:cond delay="0"/>
                                          </p:stCondLst>
                                        </p:cTn>
                                        <p:tgtEl>
                                          <p:spTgt spid="353"/>
                                        </p:tgtEl>
                                        <p:attrNameLst>
                                          <p:attrName>style.visibility</p:attrName>
                                        </p:attrNameLst>
                                      </p:cBhvr>
                                      <p:to>
                                        <p:strVal val="hidden"/>
                                      </p:to>
                                    </p:set>
                                  </p:childTnLst>
                                </p:cTn>
                              </p:par>
                              <p:par>
                                <p:cTn id="5754" presetID="1" presetClass="exit" presetSubtype="0" fill="hold" grpId="2" nodeType="withEffect">
                                  <p:stCondLst>
                                    <p:cond delay="0"/>
                                  </p:stCondLst>
                                  <p:childTnLst>
                                    <p:set>
                                      <p:cBhvr>
                                        <p:cTn id="5755" dur="1" fill="hold">
                                          <p:stCondLst>
                                            <p:cond delay="0"/>
                                          </p:stCondLst>
                                        </p:cTn>
                                        <p:tgtEl>
                                          <p:spTgt spid="355"/>
                                        </p:tgtEl>
                                        <p:attrNameLst>
                                          <p:attrName>style.visibility</p:attrName>
                                        </p:attrNameLst>
                                      </p:cBhvr>
                                      <p:to>
                                        <p:strVal val="hidden"/>
                                      </p:to>
                                    </p:set>
                                  </p:childTnLst>
                                </p:cTn>
                              </p:par>
                              <p:par>
                                <p:cTn id="5756" presetID="1" presetClass="exit" presetSubtype="0" fill="hold" grpId="2" nodeType="withEffect">
                                  <p:stCondLst>
                                    <p:cond delay="0"/>
                                  </p:stCondLst>
                                  <p:childTnLst>
                                    <p:set>
                                      <p:cBhvr>
                                        <p:cTn id="5757" dur="1" fill="hold">
                                          <p:stCondLst>
                                            <p:cond delay="0"/>
                                          </p:stCondLst>
                                        </p:cTn>
                                        <p:tgtEl>
                                          <p:spTgt spid="356"/>
                                        </p:tgtEl>
                                        <p:attrNameLst>
                                          <p:attrName>style.visibility</p:attrName>
                                        </p:attrNameLst>
                                      </p:cBhvr>
                                      <p:to>
                                        <p:strVal val="hidden"/>
                                      </p:to>
                                    </p:set>
                                  </p:childTnLst>
                                </p:cTn>
                              </p:par>
                              <p:par>
                                <p:cTn id="5758" presetID="1" presetClass="exit" presetSubtype="0" fill="hold" grpId="2" nodeType="withEffect">
                                  <p:stCondLst>
                                    <p:cond delay="0"/>
                                  </p:stCondLst>
                                  <p:childTnLst>
                                    <p:set>
                                      <p:cBhvr>
                                        <p:cTn id="5759" dur="1" fill="hold">
                                          <p:stCondLst>
                                            <p:cond delay="0"/>
                                          </p:stCondLst>
                                        </p:cTn>
                                        <p:tgtEl>
                                          <p:spTgt spid="327"/>
                                        </p:tgtEl>
                                        <p:attrNameLst>
                                          <p:attrName>style.visibility</p:attrName>
                                        </p:attrNameLst>
                                      </p:cBhvr>
                                      <p:to>
                                        <p:strVal val="hidden"/>
                                      </p:to>
                                    </p:set>
                                  </p:childTnLst>
                                </p:cTn>
                              </p:par>
                              <p:par>
                                <p:cTn id="5760" presetID="1" presetClass="exit" presetSubtype="0" fill="hold" grpId="2" nodeType="withEffect">
                                  <p:stCondLst>
                                    <p:cond delay="0"/>
                                  </p:stCondLst>
                                  <p:childTnLst>
                                    <p:set>
                                      <p:cBhvr>
                                        <p:cTn id="5761" dur="1" fill="hold">
                                          <p:stCondLst>
                                            <p:cond delay="0"/>
                                          </p:stCondLst>
                                        </p:cTn>
                                        <p:tgtEl>
                                          <p:spTgt spid="354"/>
                                        </p:tgtEl>
                                        <p:attrNameLst>
                                          <p:attrName>style.visibility</p:attrName>
                                        </p:attrNameLst>
                                      </p:cBhvr>
                                      <p:to>
                                        <p:strVal val="hidden"/>
                                      </p:to>
                                    </p:set>
                                  </p:childTnLst>
                                </p:cTn>
                              </p:par>
                              <p:par>
                                <p:cTn id="5762" presetID="1" presetClass="exit" presetSubtype="0" fill="hold" grpId="2" nodeType="withEffect">
                                  <p:stCondLst>
                                    <p:cond delay="0"/>
                                  </p:stCondLst>
                                  <p:childTnLst>
                                    <p:set>
                                      <p:cBhvr>
                                        <p:cTn id="5763" dur="1" fill="hold">
                                          <p:stCondLst>
                                            <p:cond delay="0"/>
                                          </p:stCondLst>
                                        </p:cTn>
                                        <p:tgtEl>
                                          <p:spTgt spid="363"/>
                                        </p:tgtEl>
                                        <p:attrNameLst>
                                          <p:attrName>style.visibility</p:attrName>
                                        </p:attrNameLst>
                                      </p:cBhvr>
                                      <p:to>
                                        <p:strVal val="hidden"/>
                                      </p:to>
                                    </p:set>
                                  </p:childTnLst>
                                </p:cTn>
                              </p:par>
                              <p:par>
                                <p:cTn id="5764" presetID="1" presetClass="exit" presetSubtype="0" fill="hold" grpId="6" nodeType="withEffect">
                                  <p:stCondLst>
                                    <p:cond delay="0"/>
                                  </p:stCondLst>
                                  <p:childTnLst>
                                    <p:set>
                                      <p:cBhvr>
                                        <p:cTn id="5765" dur="1" fill="hold">
                                          <p:stCondLst>
                                            <p:cond delay="0"/>
                                          </p:stCondLst>
                                        </p:cTn>
                                        <p:tgtEl>
                                          <p:spTgt spid="321"/>
                                        </p:tgtEl>
                                        <p:attrNameLst>
                                          <p:attrName>style.visibility</p:attrName>
                                        </p:attrNameLst>
                                      </p:cBhvr>
                                      <p:to>
                                        <p:strVal val="hidden"/>
                                      </p:to>
                                    </p:set>
                                  </p:childTnLst>
                                </p:cTn>
                              </p:par>
                              <p:par>
                                <p:cTn id="5766" presetID="1" presetClass="exit" presetSubtype="0" fill="hold" grpId="2" nodeType="withEffect">
                                  <p:stCondLst>
                                    <p:cond delay="0"/>
                                  </p:stCondLst>
                                  <p:childTnLst>
                                    <p:set>
                                      <p:cBhvr>
                                        <p:cTn id="5767" dur="1" fill="hold">
                                          <p:stCondLst>
                                            <p:cond delay="0"/>
                                          </p:stCondLst>
                                        </p:cTn>
                                        <p:tgtEl>
                                          <p:spTgt spid="364"/>
                                        </p:tgtEl>
                                        <p:attrNameLst>
                                          <p:attrName>style.visibility</p:attrName>
                                        </p:attrNameLst>
                                      </p:cBhvr>
                                      <p:to>
                                        <p:strVal val="hidden"/>
                                      </p:to>
                                    </p:set>
                                  </p:childTnLst>
                                </p:cTn>
                              </p:par>
                              <p:par>
                                <p:cTn id="5768" presetID="1" presetClass="exit" presetSubtype="0" fill="hold" grpId="2" nodeType="withEffect">
                                  <p:stCondLst>
                                    <p:cond delay="0"/>
                                  </p:stCondLst>
                                  <p:childTnLst>
                                    <p:set>
                                      <p:cBhvr>
                                        <p:cTn id="5769" dur="1" fill="hold">
                                          <p:stCondLst>
                                            <p:cond delay="0"/>
                                          </p:stCondLst>
                                        </p:cTn>
                                        <p:tgtEl>
                                          <p:spTgt spid="328"/>
                                        </p:tgtEl>
                                        <p:attrNameLst>
                                          <p:attrName>style.visibility</p:attrName>
                                        </p:attrNameLst>
                                      </p:cBhvr>
                                      <p:to>
                                        <p:strVal val="hidden"/>
                                      </p:to>
                                    </p:set>
                                  </p:childTnLst>
                                </p:cTn>
                              </p:par>
                              <p:par>
                                <p:cTn id="5770" presetID="1" presetClass="exit" presetSubtype="0" fill="hold" grpId="2" nodeType="withEffect">
                                  <p:stCondLst>
                                    <p:cond delay="0"/>
                                  </p:stCondLst>
                                  <p:childTnLst>
                                    <p:set>
                                      <p:cBhvr>
                                        <p:cTn id="5771" dur="1" fill="hold">
                                          <p:stCondLst>
                                            <p:cond delay="0"/>
                                          </p:stCondLst>
                                        </p:cTn>
                                        <p:tgtEl>
                                          <p:spTgt spid="365"/>
                                        </p:tgtEl>
                                        <p:attrNameLst>
                                          <p:attrName>style.visibility</p:attrName>
                                        </p:attrNameLst>
                                      </p:cBhvr>
                                      <p:to>
                                        <p:strVal val="hidden"/>
                                      </p:to>
                                    </p:set>
                                  </p:childTnLst>
                                </p:cTn>
                              </p:par>
                              <p:par>
                                <p:cTn id="5772" presetID="1" presetClass="exit" presetSubtype="0" fill="hold" grpId="2" nodeType="withEffect">
                                  <p:stCondLst>
                                    <p:cond delay="0"/>
                                  </p:stCondLst>
                                  <p:childTnLst>
                                    <p:set>
                                      <p:cBhvr>
                                        <p:cTn id="5773" dur="1" fill="hold">
                                          <p:stCondLst>
                                            <p:cond delay="0"/>
                                          </p:stCondLst>
                                        </p:cTn>
                                        <p:tgtEl>
                                          <p:spTgt spid="367"/>
                                        </p:tgtEl>
                                        <p:attrNameLst>
                                          <p:attrName>style.visibility</p:attrName>
                                        </p:attrNameLst>
                                      </p:cBhvr>
                                      <p:to>
                                        <p:strVal val="hidden"/>
                                      </p:to>
                                    </p:set>
                                  </p:childTnLst>
                                </p:cTn>
                              </p:par>
                              <p:par>
                                <p:cTn id="5774" presetID="1" presetClass="exit" presetSubtype="0" fill="hold" grpId="2" nodeType="withEffect">
                                  <p:stCondLst>
                                    <p:cond delay="0"/>
                                  </p:stCondLst>
                                  <p:childTnLst>
                                    <p:set>
                                      <p:cBhvr>
                                        <p:cTn id="5775" dur="1" fill="hold">
                                          <p:stCondLst>
                                            <p:cond delay="0"/>
                                          </p:stCondLst>
                                        </p:cTn>
                                        <p:tgtEl>
                                          <p:spTgt spid="368"/>
                                        </p:tgtEl>
                                        <p:attrNameLst>
                                          <p:attrName>style.visibility</p:attrName>
                                        </p:attrNameLst>
                                      </p:cBhvr>
                                      <p:to>
                                        <p:strVal val="hidden"/>
                                      </p:to>
                                    </p:set>
                                  </p:childTnLst>
                                </p:cTn>
                              </p:par>
                              <p:par>
                                <p:cTn id="5776" presetID="1" presetClass="exit" presetSubtype="0" fill="hold" grpId="2" nodeType="withEffect">
                                  <p:stCondLst>
                                    <p:cond delay="0"/>
                                  </p:stCondLst>
                                  <p:childTnLst>
                                    <p:set>
                                      <p:cBhvr>
                                        <p:cTn id="5777" dur="1" fill="hold">
                                          <p:stCondLst>
                                            <p:cond delay="0"/>
                                          </p:stCondLst>
                                        </p:cTn>
                                        <p:tgtEl>
                                          <p:spTgt spid="366"/>
                                        </p:tgtEl>
                                        <p:attrNameLst>
                                          <p:attrName>style.visibility</p:attrName>
                                        </p:attrNameLst>
                                      </p:cBhvr>
                                      <p:to>
                                        <p:strVal val="hidden"/>
                                      </p:to>
                                    </p:set>
                                  </p:childTnLst>
                                </p:cTn>
                              </p:par>
                              <p:par>
                                <p:cTn id="5778" presetID="1" presetClass="exit" presetSubtype="0" fill="hold" grpId="2" nodeType="withEffect">
                                  <p:stCondLst>
                                    <p:cond delay="0"/>
                                  </p:stCondLst>
                                  <p:childTnLst>
                                    <p:set>
                                      <p:cBhvr>
                                        <p:cTn id="5779" dur="1" fill="hold">
                                          <p:stCondLst>
                                            <p:cond delay="0"/>
                                          </p:stCondLst>
                                        </p:cTn>
                                        <p:tgtEl>
                                          <p:spTgt spid="375"/>
                                        </p:tgtEl>
                                        <p:attrNameLst>
                                          <p:attrName>style.visibility</p:attrName>
                                        </p:attrNameLst>
                                      </p:cBhvr>
                                      <p:to>
                                        <p:strVal val="hidden"/>
                                      </p:to>
                                    </p:set>
                                  </p:childTnLst>
                                </p:cTn>
                              </p:par>
                              <p:par>
                                <p:cTn id="5780" presetID="1" presetClass="exit" presetSubtype="0" fill="hold" grpId="2" nodeType="withEffect">
                                  <p:stCondLst>
                                    <p:cond delay="0"/>
                                  </p:stCondLst>
                                  <p:childTnLst>
                                    <p:set>
                                      <p:cBhvr>
                                        <p:cTn id="5781" dur="1" fill="hold">
                                          <p:stCondLst>
                                            <p:cond delay="0"/>
                                          </p:stCondLst>
                                        </p:cTn>
                                        <p:tgtEl>
                                          <p:spTgt spid="386"/>
                                        </p:tgtEl>
                                        <p:attrNameLst>
                                          <p:attrName>style.visibility</p:attrName>
                                        </p:attrNameLst>
                                      </p:cBhvr>
                                      <p:to>
                                        <p:strVal val="hidden"/>
                                      </p:to>
                                    </p:set>
                                  </p:childTnLst>
                                </p:cTn>
                              </p:par>
                              <p:par>
                                <p:cTn id="5782" presetID="1" presetClass="exit" presetSubtype="0" fill="hold" grpId="2" nodeType="withEffect">
                                  <p:stCondLst>
                                    <p:cond delay="0"/>
                                  </p:stCondLst>
                                  <p:childTnLst>
                                    <p:set>
                                      <p:cBhvr>
                                        <p:cTn id="5783" dur="1" fill="hold">
                                          <p:stCondLst>
                                            <p:cond delay="0"/>
                                          </p:stCondLst>
                                        </p:cTn>
                                        <p:tgtEl>
                                          <p:spTgt spid="376"/>
                                        </p:tgtEl>
                                        <p:attrNameLst>
                                          <p:attrName>style.visibility</p:attrName>
                                        </p:attrNameLst>
                                      </p:cBhvr>
                                      <p:to>
                                        <p:strVal val="hidden"/>
                                      </p:to>
                                    </p:set>
                                  </p:childTnLst>
                                </p:cTn>
                              </p:par>
                              <p:par>
                                <p:cTn id="5784" presetID="1" presetClass="exit" presetSubtype="0" fill="hold" grpId="6" nodeType="withEffect">
                                  <p:stCondLst>
                                    <p:cond delay="0"/>
                                  </p:stCondLst>
                                  <p:childTnLst>
                                    <p:set>
                                      <p:cBhvr>
                                        <p:cTn id="5785" dur="1" fill="hold">
                                          <p:stCondLst>
                                            <p:cond delay="0"/>
                                          </p:stCondLst>
                                        </p:cTn>
                                        <p:tgtEl>
                                          <p:spTgt spid="384"/>
                                        </p:tgtEl>
                                        <p:attrNameLst>
                                          <p:attrName>style.visibility</p:attrName>
                                        </p:attrNameLst>
                                      </p:cBhvr>
                                      <p:to>
                                        <p:strVal val="hidden"/>
                                      </p:to>
                                    </p:set>
                                  </p:childTnLst>
                                </p:cTn>
                              </p:par>
                              <p:par>
                                <p:cTn id="5786" presetID="1" presetClass="exit" presetSubtype="0" fill="hold" grpId="2" nodeType="withEffect">
                                  <p:stCondLst>
                                    <p:cond delay="0"/>
                                  </p:stCondLst>
                                  <p:childTnLst>
                                    <p:set>
                                      <p:cBhvr>
                                        <p:cTn id="5787" dur="1" fill="hold">
                                          <p:stCondLst>
                                            <p:cond delay="0"/>
                                          </p:stCondLst>
                                        </p:cTn>
                                        <p:tgtEl>
                                          <p:spTgt spid="377"/>
                                        </p:tgtEl>
                                        <p:attrNameLst>
                                          <p:attrName>style.visibility</p:attrName>
                                        </p:attrNameLst>
                                      </p:cBhvr>
                                      <p:to>
                                        <p:strVal val="hidden"/>
                                      </p:to>
                                    </p:set>
                                  </p:childTnLst>
                                </p:cTn>
                              </p:par>
                              <p:par>
                                <p:cTn id="5788" presetID="1" presetClass="exit" presetSubtype="0" fill="hold" grpId="2" nodeType="withEffect">
                                  <p:stCondLst>
                                    <p:cond delay="0"/>
                                  </p:stCondLst>
                                  <p:childTnLst>
                                    <p:set>
                                      <p:cBhvr>
                                        <p:cTn id="5789" dur="1" fill="hold">
                                          <p:stCondLst>
                                            <p:cond delay="0"/>
                                          </p:stCondLst>
                                        </p:cTn>
                                        <p:tgtEl>
                                          <p:spTgt spid="379"/>
                                        </p:tgtEl>
                                        <p:attrNameLst>
                                          <p:attrName>style.visibility</p:attrName>
                                        </p:attrNameLst>
                                      </p:cBhvr>
                                      <p:to>
                                        <p:strVal val="hidden"/>
                                      </p:to>
                                    </p:set>
                                  </p:childTnLst>
                                </p:cTn>
                              </p:par>
                              <p:par>
                                <p:cTn id="5790" presetID="1" presetClass="exit" presetSubtype="0" fill="hold" grpId="2" nodeType="withEffect">
                                  <p:stCondLst>
                                    <p:cond delay="0"/>
                                  </p:stCondLst>
                                  <p:childTnLst>
                                    <p:set>
                                      <p:cBhvr>
                                        <p:cTn id="5791" dur="1" fill="hold">
                                          <p:stCondLst>
                                            <p:cond delay="0"/>
                                          </p:stCondLst>
                                        </p:cTn>
                                        <p:tgtEl>
                                          <p:spTgt spid="380"/>
                                        </p:tgtEl>
                                        <p:attrNameLst>
                                          <p:attrName>style.visibility</p:attrName>
                                        </p:attrNameLst>
                                      </p:cBhvr>
                                      <p:to>
                                        <p:strVal val="hidden"/>
                                      </p:to>
                                    </p:set>
                                  </p:childTnLst>
                                </p:cTn>
                              </p:par>
                              <p:par>
                                <p:cTn id="5792" presetID="1" presetClass="exit" presetSubtype="0" fill="hold" grpId="2" nodeType="withEffect">
                                  <p:stCondLst>
                                    <p:cond delay="0"/>
                                  </p:stCondLst>
                                  <p:childTnLst>
                                    <p:set>
                                      <p:cBhvr>
                                        <p:cTn id="5793" dur="1" fill="hold">
                                          <p:stCondLst>
                                            <p:cond delay="0"/>
                                          </p:stCondLst>
                                        </p:cTn>
                                        <p:tgtEl>
                                          <p:spTgt spid="378"/>
                                        </p:tgtEl>
                                        <p:attrNameLst>
                                          <p:attrName>style.visibility</p:attrName>
                                        </p:attrNameLst>
                                      </p:cBhvr>
                                      <p:to>
                                        <p:strVal val="hidden"/>
                                      </p:to>
                                    </p:set>
                                  </p:childTnLst>
                                </p:cTn>
                              </p:par>
                              <p:par>
                                <p:cTn id="5794" presetID="1" presetClass="exit" presetSubtype="0" fill="hold" grpId="2" nodeType="withEffect">
                                  <p:stCondLst>
                                    <p:cond delay="0"/>
                                  </p:stCondLst>
                                  <p:childTnLst>
                                    <p:set>
                                      <p:cBhvr>
                                        <p:cTn id="5795" dur="1" fill="hold">
                                          <p:stCondLst>
                                            <p:cond delay="0"/>
                                          </p:stCondLst>
                                        </p:cTn>
                                        <p:tgtEl>
                                          <p:spTgt spid="399"/>
                                        </p:tgtEl>
                                        <p:attrNameLst>
                                          <p:attrName>style.visibility</p:attrName>
                                        </p:attrNameLst>
                                      </p:cBhvr>
                                      <p:to>
                                        <p:strVal val="hidden"/>
                                      </p:to>
                                    </p:set>
                                  </p:childTnLst>
                                </p:cTn>
                              </p:par>
                              <p:par>
                                <p:cTn id="5796" presetID="1" presetClass="exit" presetSubtype="0" fill="hold" grpId="6" nodeType="withEffect">
                                  <p:stCondLst>
                                    <p:cond delay="0"/>
                                  </p:stCondLst>
                                  <p:childTnLst>
                                    <p:set>
                                      <p:cBhvr>
                                        <p:cTn id="5797" dur="1" fill="hold">
                                          <p:stCondLst>
                                            <p:cond delay="0"/>
                                          </p:stCondLst>
                                        </p:cTn>
                                        <p:tgtEl>
                                          <p:spTgt spid="383"/>
                                        </p:tgtEl>
                                        <p:attrNameLst>
                                          <p:attrName>style.visibility</p:attrName>
                                        </p:attrNameLst>
                                      </p:cBhvr>
                                      <p:to>
                                        <p:strVal val="hidden"/>
                                      </p:to>
                                    </p:set>
                                  </p:childTnLst>
                                </p:cTn>
                              </p:par>
                              <p:par>
                                <p:cTn id="5798" presetID="1" presetClass="exit" presetSubtype="0" fill="hold" grpId="2" nodeType="withEffect">
                                  <p:stCondLst>
                                    <p:cond delay="0"/>
                                  </p:stCondLst>
                                  <p:childTnLst>
                                    <p:set>
                                      <p:cBhvr>
                                        <p:cTn id="5799" dur="1" fill="hold">
                                          <p:stCondLst>
                                            <p:cond delay="0"/>
                                          </p:stCondLst>
                                        </p:cTn>
                                        <p:tgtEl>
                                          <p:spTgt spid="400"/>
                                        </p:tgtEl>
                                        <p:attrNameLst>
                                          <p:attrName>style.visibility</p:attrName>
                                        </p:attrNameLst>
                                      </p:cBhvr>
                                      <p:to>
                                        <p:strVal val="hidden"/>
                                      </p:to>
                                    </p:set>
                                  </p:childTnLst>
                                </p:cTn>
                              </p:par>
                              <p:par>
                                <p:cTn id="5800" presetID="1" presetClass="exit" presetSubtype="0" fill="hold" grpId="2" nodeType="withEffect">
                                  <p:stCondLst>
                                    <p:cond delay="0"/>
                                  </p:stCondLst>
                                  <p:childTnLst>
                                    <p:set>
                                      <p:cBhvr>
                                        <p:cTn id="5801" dur="1" fill="hold">
                                          <p:stCondLst>
                                            <p:cond delay="0"/>
                                          </p:stCondLst>
                                        </p:cTn>
                                        <p:tgtEl>
                                          <p:spTgt spid="401"/>
                                        </p:tgtEl>
                                        <p:attrNameLst>
                                          <p:attrName>style.visibility</p:attrName>
                                        </p:attrNameLst>
                                      </p:cBhvr>
                                      <p:to>
                                        <p:strVal val="hidden"/>
                                      </p:to>
                                    </p:set>
                                  </p:childTnLst>
                                </p:cTn>
                              </p:par>
                              <p:par>
                                <p:cTn id="5802" presetID="1" presetClass="exit" presetSubtype="0" fill="hold" grpId="2" nodeType="withEffect">
                                  <p:stCondLst>
                                    <p:cond delay="0"/>
                                  </p:stCondLst>
                                  <p:childTnLst>
                                    <p:set>
                                      <p:cBhvr>
                                        <p:cTn id="5803" dur="1" fill="hold">
                                          <p:stCondLst>
                                            <p:cond delay="0"/>
                                          </p:stCondLst>
                                        </p:cTn>
                                        <p:tgtEl>
                                          <p:spTgt spid="385"/>
                                        </p:tgtEl>
                                        <p:attrNameLst>
                                          <p:attrName>style.visibility</p:attrName>
                                        </p:attrNameLst>
                                      </p:cBhvr>
                                      <p:to>
                                        <p:strVal val="hidden"/>
                                      </p:to>
                                    </p:set>
                                  </p:childTnLst>
                                </p:cTn>
                              </p:par>
                              <p:par>
                                <p:cTn id="5804" presetID="1" presetClass="exit" presetSubtype="0" fill="hold" grpId="2" nodeType="withEffect">
                                  <p:stCondLst>
                                    <p:cond delay="0"/>
                                  </p:stCondLst>
                                  <p:childTnLst>
                                    <p:set>
                                      <p:cBhvr>
                                        <p:cTn id="5805" dur="1" fill="hold">
                                          <p:stCondLst>
                                            <p:cond delay="0"/>
                                          </p:stCondLst>
                                        </p:cTn>
                                        <p:tgtEl>
                                          <p:spTgt spid="403"/>
                                        </p:tgtEl>
                                        <p:attrNameLst>
                                          <p:attrName>style.visibility</p:attrName>
                                        </p:attrNameLst>
                                      </p:cBhvr>
                                      <p:to>
                                        <p:strVal val="hidden"/>
                                      </p:to>
                                    </p:set>
                                  </p:childTnLst>
                                </p:cTn>
                              </p:par>
                              <p:par>
                                <p:cTn id="5806" presetID="1" presetClass="exit" presetSubtype="0" fill="hold" grpId="2" nodeType="withEffect">
                                  <p:stCondLst>
                                    <p:cond delay="0"/>
                                  </p:stCondLst>
                                  <p:childTnLst>
                                    <p:set>
                                      <p:cBhvr>
                                        <p:cTn id="5807" dur="1" fill="hold">
                                          <p:stCondLst>
                                            <p:cond delay="0"/>
                                          </p:stCondLst>
                                        </p:cTn>
                                        <p:tgtEl>
                                          <p:spTgt spid="404"/>
                                        </p:tgtEl>
                                        <p:attrNameLst>
                                          <p:attrName>style.visibility</p:attrName>
                                        </p:attrNameLst>
                                      </p:cBhvr>
                                      <p:to>
                                        <p:strVal val="hidden"/>
                                      </p:to>
                                    </p:set>
                                  </p:childTnLst>
                                </p:cTn>
                              </p:par>
                              <p:par>
                                <p:cTn id="5808" presetID="1" presetClass="exit" presetSubtype="0" fill="hold" grpId="2" nodeType="withEffect">
                                  <p:stCondLst>
                                    <p:cond delay="0"/>
                                  </p:stCondLst>
                                  <p:childTnLst>
                                    <p:set>
                                      <p:cBhvr>
                                        <p:cTn id="5809" dur="1" fill="hold">
                                          <p:stCondLst>
                                            <p:cond delay="0"/>
                                          </p:stCondLst>
                                        </p:cTn>
                                        <p:tgtEl>
                                          <p:spTgt spid="402"/>
                                        </p:tgtEl>
                                        <p:attrNameLst>
                                          <p:attrName>style.visibility</p:attrName>
                                        </p:attrNameLst>
                                      </p:cBhvr>
                                      <p:to>
                                        <p:strVal val="hidden"/>
                                      </p:to>
                                    </p:set>
                                  </p:childTnLst>
                                </p:cTn>
                              </p:par>
                              <p:par>
                                <p:cTn id="5810" presetID="1" presetClass="exit" presetSubtype="0" fill="hold" grpId="2" nodeType="withEffect">
                                  <p:stCondLst>
                                    <p:cond delay="0"/>
                                  </p:stCondLst>
                                  <p:childTnLst>
                                    <p:set>
                                      <p:cBhvr>
                                        <p:cTn id="5811" dur="1" fill="hold">
                                          <p:stCondLst>
                                            <p:cond delay="0"/>
                                          </p:stCondLst>
                                        </p:cTn>
                                        <p:tgtEl>
                                          <p:spTgt spid="411"/>
                                        </p:tgtEl>
                                        <p:attrNameLst>
                                          <p:attrName>style.visibility</p:attrName>
                                        </p:attrNameLst>
                                      </p:cBhvr>
                                      <p:to>
                                        <p:strVal val="hidden"/>
                                      </p:to>
                                    </p:set>
                                  </p:childTnLst>
                                </p:cTn>
                              </p:par>
                              <p:par>
                                <p:cTn id="5812" presetID="1" presetClass="exit" presetSubtype="0" fill="hold" grpId="6" nodeType="withEffect">
                                  <p:stCondLst>
                                    <p:cond delay="0"/>
                                  </p:stCondLst>
                                  <p:childTnLst>
                                    <p:set>
                                      <p:cBhvr>
                                        <p:cTn id="5813" dur="1" fill="hold">
                                          <p:stCondLst>
                                            <p:cond delay="0"/>
                                          </p:stCondLst>
                                        </p:cTn>
                                        <p:tgtEl>
                                          <p:spTgt spid="382"/>
                                        </p:tgtEl>
                                        <p:attrNameLst>
                                          <p:attrName>style.visibility</p:attrName>
                                        </p:attrNameLst>
                                      </p:cBhvr>
                                      <p:to>
                                        <p:strVal val="hidden"/>
                                      </p:to>
                                    </p:set>
                                  </p:childTnLst>
                                </p:cTn>
                              </p:par>
                              <p:par>
                                <p:cTn id="5814" presetID="1" presetClass="exit" presetSubtype="0" fill="hold" grpId="2" nodeType="withEffect">
                                  <p:stCondLst>
                                    <p:cond delay="0"/>
                                  </p:stCondLst>
                                  <p:childTnLst>
                                    <p:set>
                                      <p:cBhvr>
                                        <p:cTn id="5815" dur="1" fill="hold">
                                          <p:stCondLst>
                                            <p:cond delay="0"/>
                                          </p:stCondLst>
                                        </p:cTn>
                                        <p:tgtEl>
                                          <p:spTgt spid="412"/>
                                        </p:tgtEl>
                                        <p:attrNameLst>
                                          <p:attrName>style.visibility</p:attrName>
                                        </p:attrNameLst>
                                      </p:cBhvr>
                                      <p:to>
                                        <p:strVal val="hidden"/>
                                      </p:to>
                                    </p:set>
                                  </p:childTnLst>
                                </p:cTn>
                              </p:par>
                              <p:par>
                                <p:cTn id="5816" presetID="1" presetClass="exit" presetSubtype="0" fill="hold" grpId="2" nodeType="withEffect">
                                  <p:stCondLst>
                                    <p:cond delay="0"/>
                                  </p:stCondLst>
                                  <p:childTnLst>
                                    <p:set>
                                      <p:cBhvr>
                                        <p:cTn id="5817" dur="1" fill="hold">
                                          <p:stCondLst>
                                            <p:cond delay="0"/>
                                          </p:stCondLst>
                                        </p:cTn>
                                        <p:tgtEl>
                                          <p:spTgt spid="413"/>
                                        </p:tgtEl>
                                        <p:attrNameLst>
                                          <p:attrName>style.visibility</p:attrName>
                                        </p:attrNameLst>
                                      </p:cBhvr>
                                      <p:to>
                                        <p:strVal val="hidden"/>
                                      </p:to>
                                    </p:set>
                                  </p:childTnLst>
                                </p:cTn>
                              </p:par>
                              <p:par>
                                <p:cTn id="5818" presetID="1" presetClass="exit" presetSubtype="0" fill="hold" grpId="2" nodeType="withEffect">
                                  <p:stCondLst>
                                    <p:cond delay="0"/>
                                  </p:stCondLst>
                                  <p:childTnLst>
                                    <p:set>
                                      <p:cBhvr>
                                        <p:cTn id="5819" dur="1" fill="hold">
                                          <p:stCondLst>
                                            <p:cond delay="0"/>
                                          </p:stCondLst>
                                        </p:cTn>
                                        <p:tgtEl>
                                          <p:spTgt spid="415"/>
                                        </p:tgtEl>
                                        <p:attrNameLst>
                                          <p:attrName>style.visibility</p:attrName>
                                        </p:attrNameLst>
                                      </p:cBhvr>
                                      <p:to>
                                        <p:strVal val="hidden"/>
                                      </p:to>
                                    </p:set>
                                  </p:childTnLst>
                                </p:cTn>
                              </p:par>
                              <p:par>
                                <p:cTn id="5820" presetID="1" presetClass="exit" presetSubtype="0" fill="hold" grpId="2" nodeType="withEffect">
                                  <p:stCondLst>
                                    <p:cond delay="0"/>
                                  </p:stCondLst>
                                  <p:childTnLst>
                                    <p:set>
                                      <p:cBhvr>
                                        <p:cTn id="5821" dur="1" fill="hold">
                                          <p:stCondLst>
                                            <p:cond delay="0"/>
                                          </p:stCondLst>
                                        </p:cTn>
                                        <p:tgtEl>
                                          <p:spTgt spid="416"/>
                                        </p:tgtEl>
                                        <p:attrNameLst>
                                          <p:attrName>style.visibility</p:attrName>
                                        </p:attrNameLst>
                                      </p:cBhvr>
                                      <p:to>
                                        <p:strVal val="hidden"/>
                                      </p:to>
                                    </p:set>
                                  </p:childTnLst>
                                </p:cTn>
                              </p:par>
                              <p:par>
                                <p:cTn id="5822" presetID="1" presetClass="exit" presetSubtype="0" fill="hold" grpId="2" nodeType="withEffect">
                                  <p:stCondLst>
                                    <p:cond delay="0"/>
                                  </p:stCondLst>
                                  <p:childTnLst>
                                    <p:set>
                                      <p:cBhvr>
                                        <p:cTn id="5823" dur="1" fill="hold">
                                          <p:stCondLst>
                                            <p:cond delay="0"/>
                                          </p:stCondLst>
                                        </p:cTn>
                                        <p:tgtEl>
                                          <p:spTgt spid="387"/>
                                        </p:tgtEl>
                                        <p:attrNameLst>
                                          <p:attrName>style.visibility</p:attrName>
                                        </p:attrNameLst>
                                      </p:cBhvr>
                                      <p:to>
                                        <p:strVal val="hidden"/>
                                      </p:to>
                                    </p:set>
                                  </p:childTnLst>
                                </p:cTn>
                              </p:par>
                              <p:par>
                                <p:cTn id="5824" presetID="1" presetClass="exit" presetSubtype="0" fill="hold" grpId="2" nodeType="withEffect">
                                  <p:stCondLst>
                                    <p:cond delay="0"/>
                                  </p:stCondLst>
                                  <p:childTnLst>
                                    <p:set>
                                      <p:cBhvr>
                                        <p:cTn id="5825" dur="1" fill="hold">
                                          <p:stCondLst>
                                            <p:cond delay="0"/>
                                          </p:stCondLst>
                                        </p:cTn>
                                        <p:tgtEl>
                                          <p:spTgt spid="414"/>
                                        </p:tgtEl>
                                        <p:attrNameLst>
                                          <p:attrName>style.visibility</p:attrName>
                                        </p:attrNameLst>
                                      </p:cBhvr>
                                      <p:to>
                                        <p:strVal val="hidden"/>
                                      </p:to>
                                    </p:set>
                                  </p:childTnLst>
                                </p:cTn>
                              </p:par>
                              <p:par>
                                <p:cTn id="5826" presetID="1" presetClass="exit" presetSubtype="0" fill="hold" grpId="2" nodeType="withEffect">
                                  <p:stCondLst>
                                    <p:cond delay="0"/>
                                  </p:stCondLst>
                                  <p:childTnLst>
                                    <p:set>
                                      <p:cBhvr>
                                        <p:cTn id="5827" dur="1" fill="hold">
                                          <p:stCondLst>
                                            <p:cond delay="0"/>
                                          </p:stCondLst>
                                        </p:cTn>
                                        <p:tgtEl>
                                          <p:spTgt spid="423"/>
                                        </p:tgtEl>
                                        <p:attrNameLst>
                                          <p:attrName>style.visibility</p:attrName>
                                        </p:attrNameLst>
                                      </p:cBhvr>
                                      <p:to>
                                        <p:strVal val="hidden"/>
                                      </p:to>
                                    </p:set>
                                  </p:childTnLst>
                                </p:cTn>
                              </p:par>
                              <p:par>
                                <p:cTn id="5828" presetID="1" presetClass="exit" presetSubtype="0" fill="hold" grpId="6" nodeType="withEffect">
                                  <p:stCondLst>
                                    <p:cond delay="0"/>
                                  </p:stCondLst>
                                  <p:childTnLst>
                                    <p:set>
                                      <p:cBhvr>
                                        <p:cTn id="5829" dur="1" fill="hold">
                                          <p:stCondLst>
                                            <p:cond delay="0"/>
                                          </p:stCondLst>
                                        </p:cTn>
                                        <p:tgtEl>
                                          <p:spTgt spid="381"/>
                                        </p:tgtEl>
                                        <p:attrNameLst>
                                          <p:attrName>style.visibility</p:attrName>
                                        </p:attrNameLst>
                                      </p:cBhvr>
                                      <p:to>
                                        <p:strVal val="hidden"/>
                                      </p:to>
                                    </p:set>
                                  </p:childTnLst>
                                </p:cTn>
                              </p:par>
                              <p:par>
                                <p:cTn id="5830" presetID="1" presetClass="exit" presetSubtype="0" fill="hold" grpId="2" nodeType="withEffect">
                                  <p:stCondLst>
                                    <p:cond delay="0"/>
                                  </p:stCondLst>
                                  <p:childTnLst>
                                    <p:set>
                                      <p:cBhvr>
                                        <p:cTn id="5831" dur="1" fill="hold">
                                          <p:stCondLst>
                                            <p:cond delay="0"/>
                                          </p:stCondLst>
                                        </p:cTn>
                                        <p:tgtEl>
                                          <p:spTgt spid="424"/>
                                        </p:tgtEl>
                                        <p:attrNameLst>
                                          <p:attrName>style.visibility</p:attrName>
                                        </p:attrNameLst>
                                      </p:cBhvr>
                                      <p:to>
                                        <p:strVal val="hidden"/>
                                      </p:to>
                                    </p:set>
                                  </p:childTnLst>
                                </p:cTn>
                              </p:par>
                              <p:par>
                                <p:cTn id="5832" presetID="1" presetClass="exit" presetSubtype="0" fill="hold" grpId="2" nodeType="withEffect">
                                  <p:stCondLst>
                                    <p:cond delay="0"/>
                                  </p:stCondLst>
                                  <p:childTnLst>
                                    <p:set>
                                      <p:cBhvr>
                                        <p:cTn id="5833" dur="1" fill="hold">
                                          <p:stCondLst>
                                            <p:cond delay="0"/>
                                          </p:stCondLst>
                                        </p:cTn>
                                        <p:tgtEl>
                                          <p:spTgt spid="388"/>
                                        </p:tgtEl>
                                        <p:attrNameLst>
                                          <p:attrName>style.visibility</p:attrName>
                                        </p:attrNameLst>
                                      </p:cBhvr>
                                      <p:to>
                                        <p:strVal val="hidden"/>
                                      </p:to>
                                    </p:set>
                                  </p:childTnLst>
                                </p:cTn>
                              </p:par>
                              <p:par>
                                <p:cTn id="5834" presetID="1" presetClass="exit" presetSubtype="0" fill="hold" grpId="2" nodeType="withEffect">
                                  <p:stCondLst>
                                    <p:cond delay="0"/>
                                  </p:stCondLst>
                                  <p:childTnLst>
                                    <p:set>
                                      <p:cBhvr>
                                        <p:cTn id="5835" dur="1" fill="hold">
                                          <p:stCondLst>
                                            <p:cond delay="0"/>
                                          </p:stCondLst>
                                        </p:cTn>
                                        <p:tgtEl>
                                          <p:spTgt spid="425"/>
                                        </p:tgtEl>
                                        <p:attrNameLst>
                                          <p:attrName>style.visibility</p:attrName>
                                        </p:attrNameLst>
                                      </p:cBhvr>
                                      <p:to>
                                        <p:strVal val="hidden"/>
                                      </p:to>
                                    </p:set>
                                  </p:childTnLst>
                                </p:cTn>
                              </p:par>
                              <p:par>
                                <p:cTn id="5836" presetID="1" presetClass="exit" presetSubtype="0" fill="hold" grpId="2" nodeType="withEffect">
                                  <p:stCondLst>
                                    <p:cond delay="0"/>
                                  </p:stCondLst>
                                  <p:childTnLst>
                                    <p:set>
                                      <p:cBhvr>
                                        <p:cTn id="5837" dur="1" fill="hold">
                                          <p:stCondLst>
                                            <p:cond delay="0"/>
                                          </p:stCondLst>
                                        </p:cTn>
                                        <p:tgtEl>
                                          <p:spTgt spid="427"/>
                                        </p:tgtEl>
                                        <p:attrNameLst>
                                          <p:attrName>style.visibility</p:attrName>
                                        </p:attrNameLst>
                                      </p:cBhvr>
                                      <p:to>
                                        <p:strVal val="hidden"/>
                                      </p:to>
                                    </p:set>
                                  </p:childTnLst>
                                </p:cTn>
                              </p:par>
                              <p:par>
                                <p:cTn id="5838" presetID="1" presetClass="exit" presetSubtype="0" fill="hold" grpId="2" nodeType="withEffect">
                                  <p:stCondLst>
                                    <p:cond delay="0"/>
                                  </p:stCondLst>
                                  <p:childTnLst>
                                    <p:set>
                                      <p:cBhvr>
                                        <p:cTn id="5839" dur="1" fill="hold">
                                          <p:stCondLst>
                                            <p:cond delay="0"/>
                                          </p:stCondLst>
                                        </p:cTn>
                                        <p:tgtEl>
                                          <p:spTgt spid="428"/>
                                        </p:tgtEl>
                                        <p:attrNameLst>
                                          <p:attrName>style.visibility</p:attrName>
                                        </p:attrNameLst>
                                      </p:cBhvr>
                                      <p:to>
                                        <p:strVal val="hidden"/>
                                      </p:to>
                                    </p:set>
                                  </p:childTnLst>
                                </p:cTn>
                              </p:par>
                              <p:par>
                                <p:cTn id="5840" presetID="1" presetClass="exit" presetSubtype="0" fill="hold" grpId="2" nodeType="withEffect">
                                  <p:stCondLst>
                                    <p:cond delay="0"/>
                                  </p:stCondLst>
                                  <p:childTnLst>
                                    <p:set>
                                      <p:cBhvr>
                                        <p:cTn id="5841" dur="1" fill="hold">
                                          <p:stCondLst>
                                            <p:cond delay="0"/>
                                          </p:stCondLst>
                                        </p:cTn>
                                        <p:tgtEl>
                                          <p:spTgt spid="426"/>
                                        </p:tgtEl>
                                        <p:attrNameLst>
                                          <p:attrName>style.visibility</p:attrName>
                                        </p:attrNameLst>
                                      </p:cBhvr>
                                      <p:to>
                                        <p:strVal val="hidden"/>
                                      </p:to>
                                    </p:set>
                                  </p:childTnLst>
                                </p:cTn>
                              </p:par>
                              <p:par>
                                <p:cTn id="5842" presetID="1" presetClass="exit" presetSubtype="0" fill="hold" grpId="2" nodeType="withEffect">
                                  <p:stCondLst>
                                    <p:cond delay="0"/>
                                  </p:stCondLst>
                                  <p:childTnLst>
                                    <p:set>
                                      <p:cBhvr>
                                        <p:cTn id="5843" dur="1" fill="hold">
                                          <p:stCondLst>
                                            <p:cond delay="0"/>
                                          </p:stCondLst>
                                        </p:cTn>
                                        <p:tgtEl>
                                          <p:spTgt spid="435"/>
                                        </p:tgtEl>
                                        <p:attrNameLst>
                                          <p:attrName>style.visibility</p:attrName>
                                        </p:attrNameLst>
                                      </p:cBhvr>
                                      <p:to>
                                        <p:strVal val="hidden"/>
                                      </p:to>
                                    </p:set>
                                  </p:childTnLst>
                                </p:cTn>
                              </p:par>
                              <p:par>
                                <p:cTn id="5844" presetID="1" presetClass="exit" presetSubtype="0" fill="hold" grpId="2" nodeType="withEffect">
                                  <p:stCondLst>
                                    <p:cond delay="0"/>
                                  </p:stCondLst>
                                  <p:childTnLst>
                                    <p:set>
                                      <p:cBhvr>
                                        <p:cTn id="5845" dur="1" fill="hold">
                                          <p:stCondLst>
                                            <p:cond delay="0"/>
                                          </p:stCondLst>
                                        </p:cTn>
                                        <p:tgtEl>
                                          <p:spTgt spid="446"/>
                                        </p:tgtEl>
                                        <p:attrNameLst>
                                          <p:attrName>style.visibility</p:attrName>
                                        </p:attrNameLst>
                                      </p:cBhvr>
                                      <p:to>
                                        <p:strVal val="hidden"/>
                                      </p:to>
                                    </p:set>
                                  </p:childTnLst>
                                </p:cTn>
                              </p:par>
                              <p:par>
                                <p:cTn id="5846" presetID="1" presetClass="exit" presetSubtype="0" fill="hold" grpId="2" nodeType="withEffect">
                                  <p:stCondLst>
                                    <p:cond delay="0"/>
                                  </p:stCondLst>
                                  <p:childTnLst>
                                    <p:set>
                                      <p:cBhvr>
                                        <p:cTn id="5847" dur="1" fill="hold">
                                          <p:stCondLst>
                                            <p:cond delay="0"/>
                                          </p:stCondLst>
                                        </p:cTn>
                                        <p:tgtEl>
                                          <p:spTgt spid="436"/>
                                        </p:tgtEl>
                                        <p:attrNameLst>
                                          <p:attrName>style.visibility</p:attrName>
                                        </p:attrNameLst>
                                      </p:cBhvr>
                                      <p:to>
                                        <p:strVal val="hidden"/>
                                      </p:to>
                                    </p:set>
                                  </p:childTnLst>
                                </p:cTn>
                              </p:par>
                              <p:par>
                                <p:cTn id="5848" presetID="1" presetClass="exit" presetSubtype="0" fill="hold" grpId="6" nodeType="withEffect">
                                  <p:stCondLst>
                                    <p:cond delay="0"/>
                                  </p:stCondLst>
                                  <p:childTnLst>
                                    <p:set>
                                      <p:cBhvr>
                                        <p:cTn id="5849" dur="1" fill="hold">
                                          <p:stCondLst>
                                            <p:cond delay="0"/>
                                          </p:stCondLst>
                                        </p:cTn>
                                        <p:tgtEl>
                                          <p:spTgt spid="444"/>
                                        </p:tgtEl>
                                        <p:attrNameLst>
                                          <p:attrName>style.visibility</p:attrName>
                                        </p:attrNameLst>
                                      </p:cBhvr>
                                      <p:to>
                                        <p:strVal val="hidden"/>
                                      </p:to>
                                    </p:set>
                                  </p:childTnLst>
                                </p:cTn>
                              </p:par>
                              <p:par>
                                <p:cTn id="5850" presetID="1" presetClass="exit" presetSubtype="0" fill="hold" grpId="2" nodeType="withEffect">
                                  <p:stCondLst>
                                    <p:cond delay="0"/>
                                  </p:stCondLst>
                                  <p:childTnLst>
                                    <p:set>
                                      <p:cBhvr>
                                        <p:cTn id="5851" dur="1" fill="hold">
                                          <p:stCondLst>
                                            <p:cond delay="0"/>
                                          </p:stCondLst>
                                        </p:cTn>
                                        <p:tgtEl>
                                          <p:spTgt spid="437"/>
                                        </p:tgtEl>
                                        <p:attrNameLst>
                                          <p:attrName>style.visibility</p:attrName>
                                        </p:attrNameLst>
                                      </p:cBhvr>
                                      <p:to>
                                        <p:strVal val="hidden"/>
                                      </p:to>
                                    </p:set>
                                  </p:childTnLst>
                                </p:cTn>
                              </p:par>
                              <p:par>
                                <p:cTn id="5852" presetID="1" presetClass="exit" presetSubtype="0" fill="hold" grpId="2" nodeType="withEffect">
                                  <p:stCondLst>
                                    <p:cond delay="0"/>
                                  </p:stCondLst>
                                  <p:childTnLst>
                                    <p:set>
                                      <p:cBhvr>
                                        <p:cTn id="5853" dur="1" fill="hold">
                                          <p:stCondLst>
                                            <p:cond delay="0"/>
                                          </p:stCondLst>
                                        </p:cTn>
                                        <p:tgtEl>
                                          <p:spTgt spid="439"/>
                                        </p:tgtEl>
                                        <p:attrNameLst>
                                          <p:attrName>style.visibility</p:attrName>
                                        </p:attrNameLst>
                                      </p:cBhvr>
                                      <p:to>
                                        <p:strVal val="hidden"/>
                                      </p:to>
                                    </p:set>
                                  </p:childTnLst>
                                </p:cTn>
                              </p:par>
                              <p:par>
                                <p:cTn id="5854" presetID="1" presetClass="exit" presetSubtype="0" fill="hold" grpId="2" nodeType="withEffect">
                                  <p:stCondLst>
                                    <p:cond delay="0"/>
                                  </p:stCondLst>
                                  <p:childTnLst>
                                    <p:set>
                                      <p:cBhvr>
                                        <p:cTn id="5855" dur="1" fill="hold">
                                          <p:stCondLst>
                                            <p:cond delay="0"/>
                                          </p:stCondLst>
                                        </p:cTn>
                                        <p:tgtEl>
                                          <p:spTgt spid="440"/>
                                        </p:tgtEl>
                                        <p:attrNameLst>
                                          <p:attrName>style.visibility</p:attrName>
                                        </p:attrNameLst>
                                      </p:cBhvr>
                                      <p:to>
                                        <p:strVal val="hidden"/>
                                      </p:to>
                                    </p:set>
                                  </p:childTnLst>
                                </p:cTn>
                              </p:par>
                              <p:par>
                                <p:cTn id="5856" presetID="1" presetClass="exit" presetSubtype="0" fill="hold" grpId="2" nodeType="withEffect">
                                  <p:stCondLst>
                                    <p:cond delay="0"/>
                                  </p:stCondLst>
                                  <p:childTnLst>
                                    <p:set>
                                      <p:cBhvr>
                                        <p:cTn id="5857" dur="1" fill="hold">
                                          <p:stCondLst>
                                            <p:cond delay="0"/>
                                          </p:stCondLst>
                                        </p:cTn>
                                        <p:tgtEl>
                                          <p:spTgt spid="438"/>
                                        </p:tgtEl>
                                        <p:attrNameLst>
                                          <p:attrName>style.visibility</p:attrName>
                                        </p:attrNameLst>
                                      </p:cBhvr>
                                      <p:to>
                                        <p:strVal val="hidden"/>
                                      </p:to>
                                    </p:set>
                                  </p:childTnLst>
                                </p:cTn>
                              </p:par>
                              <p:par>
                                <p:cTn id="5858" presetID="1" presetClass="exit" presetSubtype="0" fill="hold" grpId="2" nodeType="withEffect">
                                  <p:stCondLst>
                                    <p:cond delay="0"/>
                                  </p:stCondLst>
                                  <p:childTnLst>
                                    <p:set>
                                      <p:cBhvr>
                                        <p:cTn id="5859" dur="1" fill="hold">
                                          <p:stCondLst>
                                            <p:cond delay="0"/>
                                          </p:stCondLst>
                                        </p:cTn>
                                        <p:tgtEl>
                                          <p:spTgt spid="459"/>
                                        </p:tgtEl>
                                        <p:attrNameLst>
                                          <p:attrName>style.visibility</p:attrName>
                                        </p:attrNameLst>
                                      </p:cBhvr>
                                      <p:to>
                                        <p:strVal val="hidden"/>
                                      </p:to>
                                    </p:set>
                                  </p:childTnLst>
                                </p:cTn>
                              </p:par>
                              <p:par>
                                <p:cTn id="5860" presetID="1" presetClass="exit" presetSubtype="0" fill="hold" grpId="6" nodeType="withEffect">
                                  <p:stCondLst>
                                    <p:cond delay="0"/>
                                  </p:stCondLst>
                                  <p:childTnLst>
                                    <p:set>
                                      <p:cBhvr>
                                        <p:cTn id="5861" dur="1" fill="hold">
                                          <p:stCondLst>
                                            <p:cond delay="0"/>
                                          </p:stCondLst>
                                        </p:cTn>
                                        <p:tgtEl>
                                          <p:spTgt spid="443"/>
                                        </p:tgtEl>
                                        <p:attrNameLst>
                                          <p:attrName>style.visibility</p:attrName>
                                        </p:attrNameLst>
                                      </p:cBhvr>
                                      <p:to>
                                        <p:strVal val="hidden"/>
                                      </p:to>
                                    </p:set>
                                  </p:childTnLst>
                                </p:cTn>
                              </p:par>
                              <p:par>
                                <p:cTn id="5862" presetID="1" presetClass="exit" presetSubtype="0" fill="hold" grpId="2" nodeType="withEffect">
                                  <p:stCondLst>
                                    <p:cond delay="0"/>
                                  </p:stCondLst>
                                  <p:childTnLst>
                                    <p:set>
                                      <p:cBhvr>
                                        <p:cTn id="5863" dur="1" fill="hold">
                                          <p:stCondLst>
                                            <p:cond delay="0"/>
                                          </p:stCondLst>
                                        </p:cTn>
                                        <p:tgtEl>
                                          <p:spTgt spid="460"/>
                                        </p:tgtEl>
                                        <p:attrNameLst>
                                          <p:attrName>style.visibility</p:attrName>
                                        </p:attrNameLst>
                                      </p:cBhvr>
                                      <p:to>
                                        <p:strVal val="hidden"/>
                                      </p:to>
                                    </p:set>
                                  </p:childTnLst>
                                </p:cTn>
                              </p:par>
                              <p:par>
                                <p:cTn id="5864" presetID="1" presetClass="exit" presetSubtype="0" fill="hold" grpId="2" nodeType="withEffect">
                                  <p:stCondLst>
                                    <p:cond delay="0"/>
                                  </p:stCondLst>
                                  <p:childTnLst>
                                    <p:set>
                                      <p:cBhvr>
                                        <p:cTn id="5865" dur="1" fill="hold">
                                          <p:stCondLst>
                                            <p:cond delay="0"/>
                                          </p:stCondLst>
                                        </p:cTn>
                                        <p:tgtEl>
                                          <p:spTgt spid="461"/>
                                        </p:tgtEl>
                                        <p:attrNameLst>
                                          <p:attrName>style.visibility</p:attrName>
                                        </p:attrNameLst>
                                      </p:cBhvr>
                                      <p:to>
                                        <p:strVal val="hidden"/>
                                      </p:to>
                                    </p:set>
                                  </p:childTnLst>
                                </p:cTn>
                              </p:par>
                              <p:par>
                                <p:cTn id="5866" presetID="1" presetClass="exit" presetSubtype="0" fill="hold" grpId="2" nodeType="withEffect">
                                  <p:stCondLst>
                                    <p:cond delay="0"/>
                                  </p:stCondLst>
                                  <p:childTnLst>
                                    <p:set>
                                      <p:cBhvr>
                                        <p:cTn id="5867" dur="1" fill="hold">
                                          <p:stCondLst>
                                            <p:cond delay="0"/>
                                          </p:stCondLst>
                                        </p:cTn>
                                        <p:tgtEl>
                                          <p:spTgt spid="445"/>
                                        </p:tgtEl>
                                        <p:attrNameLst>
                                          <p:attrName>style.visibility</p:attrName>
                                        </p:attrNameLst>
                                      </p:cBhvr>
                                      <p:to>
                                        <p:strVal val="hidden"/>
                                      </p:to>
                                    </p:set>
                                  </p:childTnLst>
                                </p:cTn>
                              </p:par>
                              <p:par>
                                <p:cTn id="5868" presetID="1" presetClass="exit" presetSubtype="0" fill="hold" grpId="2" nodeType="withEffect">
                                  <p:stCondLst>
                                    <p:cond delay="0"/>
                                  </p:stCondLst>
                                  <p:childTnLst>
                                    <p:set>
                                      <p:cBhvr>
                                        <p:cTn id="5869" dur="1" fill="hold">
                                          <p:stCondLst>
                                            <p:cond delay="0"/>
                                          </p:stCondLst>
                                        </p:cTn>
                                        <p:tgtEl>
                                          <p:spTgt spid="463"/>
                                        </p:tgtEl>
                                        <p:attrNameLst>
                                          <p:attrName>style.visibility</p:attrName>
                                        </p:attrNameLst>
                                      </p:cBhvr>
                                      <p:to>
                                        <p:strVal val="hidden"/>
                                      </p:to>
                                    </p:set>
                                  </p:childTnLst>
                                </p:cTn>
                              </p:par>
                              <p:par>
                                <p:cTn id="5870" presetID="1" presetClass="exit" presetSubtype="0" fill="hold" grpId="2" nodeType="withEffect">
                                  <p:stCondLst>
                                    <p:cond delay="0"/>
                                  </p:stCondLst>
                                  <p:childTnLst>
                                    <p:set>
                                      <p:cBhvr>
                                        <p:cTn id="5871" dur="1" fill="hold">
                                          <p:stCondLst>
                                            <p:cond delay="0"/>
                                          </p:stCondLst>
                                        </p:cTn>
                                        <p:tgtEl>
                                          <p:spTgt spid="464"/>
                                        </p:tgtEl>
                                        <p:attrNameLst>
                                          <p:attrName>style.visibility</p:attrName>
                                        </p:attrNameLst>
                                      </p:cBhvr>
                                      <p:to>
                                        <p:strVal val="hidden"/>
                                      </p:to>
                                    </p:set>
                                  </p:childTnLst>
                                </p:cTn>
                              </p:par>
                              <p:par>
                                <p:cTn id="5872" presetID="1" presetClass="exit" presetSubtype="0" fill="hold" grpId="2" nodeType="withEffect">
                                  <p:stCondLst>
                                    <p:cond delay="0"/>
                                  </p:stCondLst>
                                  <p:childTnLst>
                                    <p:set>
                                      <p:cBhvr>
                                        <p:cTn id="5873" dur="1" fill="hold">
                                          <p:stCondLst>
                                            <p:cond delay="0"/>
                                          </p:stCondLst>
                                        </p:cTn>
                                        <p:tgtEl>
                                          <p:spTgt spid="462"/>
                                        </p:tgtEl>
                                        <p:attrNameLst>
                                          <p:attrName>style.visibility</p:attrName>
                                        </p:attrNameLst>
                                      </p:cBhvr>
                                      <p:to>
                                        <p:strVal val="hidden"/>
                                      </p:to>
                                    </p:set>
                                  </p:childTnLst>
                                </p:cTn>
                              </p:par>
                              <p:par>
                                <p:cTn id="5874" presetID="1" presetClass="exit" presetSubtype="0" fill="hold" grpId="2" nodeType="withEffect">
                                  <p:stCondLst>
                                    <p:cond delay="0"/>
                                  </p:stCondLst>
                                  <p:childTnLst>
                                    <p:set>
                                      <p:cBhvr>
                                        <p:cTn id="5875" dur="1" fill="hold">
                                          <p:stCondLst>
                                            <p:cond delay="0"/>
                                          </p:stCondLst>
                                        </p:cTn>
                                        <p:tgtEl>
                                          <p:spTgt spid="471"/>
                                        </p:tgtEl>
                                        <p:attrNameLst>
                                          <p:attrName>style.visibility</p:attrName>
                                        </p:attrNameLst>
                                      </p:cBhvr>
                                      <p:to>
                                        <p:strVal val="hidden"/>
                                      </p:to>
                                    </p:set>
                                  </p:childTnLst>
                                </p:cTn>
                              </p:par>
                              <p:par>
                                <p:cTn id="5876" presetID="1" presetClass="exit" presetSubtype="0" fill="hold" grpId="6" nodeType="withEffect">
                                  <p:stCondLst>
                                    <p:cond delay="0"/>
                                  </p:stCondLst>
                                  <p:childTnLst>
                                    <p:set>
                                      <p:cBhvr>
                                        <p:cTn id="5877" dur="1" fill="hold">
                                          <p:stCondLst>
                                            <p:cond delay="0"/>
                                          </p:stCondLst>
                                        </p:cTn>
                                        <p:tgtEl>
                                          <p:spTgt spid="442"/>
                                        </p:tgtEl>
                                        <p:attrNameLst>
                                          <p:attrName>style.visibility</p:attrName>
                                        </p:attrNameLst>
                                      </p:cBhvr>
                                      <p:to>
                                        <p:strVal val="hidden"/>
                                      </p:to>
                                    </p:set>
                                  </p:childTnLst>
                                </p:cTn>
                              </p:par>
                              <p:par>
                                <p:cTn id="5878" presetID="1" presetClass="exit" presetSubtype="0" fill="hold" grpId="2" nodeType="withEffect">
                                  <p:stCondLst>
                                    <p:cond delay="0"/>
                                  </p:stCondLst>
                                  <p:childTnLst>
                                    <p:set>
                                      <p:cBhvr>
                                        <p:cTn id="5879" dur="1" fill="hold">
                                          <p:stCondLst>
                                            <p:cond delay="0"/>
                                          </p:stCondLst>
                                        </p:cTn>
                                        <p:tgtEl>
                                          <p:spTgt spid="472"/>
                                        </p:tgtEl>
                                        <p:attrNameLst>
                                          <p:attrName>style.visibility</p:attrName>
                                        </p:attrNameLst>
                                      </p:cBhvr>
                                      <p:to>
                                        <p:strVal val="hidden"/>
                                      </p:to>
                                    </p:set>
                                  </p:childTnLst>
                                </p:cTn>
                              </p:par>
                              <p:par>
                                <p:cTn id="5880" presetID="1" presetClass="exit" presetSubtype="0" fill="hold" grpId="2" nodeType="withEffect">
                                  <p:stCondLst>
                                    <p:cond delay="0"/>
                                  </p:stCondLst>
                                  <p:childTnLst>
                                    <p:set>
                                      <p:cBhvr>
                                        <p:cTn id="5881" dur="1" fill="hold">
                                          <p:stCondLst>
                                            <p:cond delay="0"/>
                                          </p:stCondLst>
                                        </p:cTn>
                                        <p:tgtEl>
                                          <p:spTgt spid="473"/>
                                        </p:tgtEl>
                                        <p:attrNameLst>
                                          <p:attrName>style.visibility</p:attrName>
                                        </p:attrNameLst>
                                      </p:cBhvr>
                                      <p:to>
                                        <p:strVal val="hidden"/>
                                      </p:to>
                                    </p:set>
                                  </p:childTnLst>
                                </p:cTn>
                              </p:par>
                              <p:par>
                                <p:cTn id="5882" presetID="1" presetClass="exit" presetSubtype="0" fill="hold" grpId="2" nodeType="withEffect">
                                  <p:stCondLst>
                                    <p:cond delay="0"/>
                                  </p:stCondLst>
                                  <p:childTnLst>
                                    <p:set>
                                      <p:cBhvr>
                                        <p:cTn id="5883" dur="1" fill="hold">
                                          <p:stCondLst>
                                            <p:cond delay="0"/>
                                          </p:stCondLst>
                                        </p:cTn>
                                        <p:tgtEl>
                                          <p:spTgt spid="475"/>
                                        </p:tgtEl>
                                        <p:attrNameLst>
                                          <p:attrName>style.visibility</p:attrName>
                                        </p:attrNameLst>
                                      </p:cBhvr>
                                      <p:to>
                                        <p:strVal val="hidden"/>
                                      </p:to>
                                    </p:set>
                                  </p:childTnLst>
                                </p:cTn>
                              </p:par>
                              <p:par>
                                <p:cTn id="5884" presetID="1" presetClass="exit" presetSubtype="0" fill="hold" grpId="2" nodeType="withEffect">
                                  <p:stCondLst>
                                    <p:cond delay="0"/>
                                  </p:stCondLst>
                                  <p:childTnLst>
                                    <p:set>
                                      <p:cBhvr>
                                        <p:cTn id="5885" dur="1" fill="hold">
                                          <p:stCondLst>
                                            <p:cond delay="0"/>
                                          </p:stCondLst>
                                        </p:cTn>
                                        <p:tgtEl>
                                          <p:spTgt spid="476"/>
                                        </p:tgtEl>
                                        <p:attrNameLst>
                                          <p:attrName>style.visibility</p:attrName>
                                        </p:attrNameLst>
                                      </p:cBhvr>
                                      <p:to>
                                        <p:strVal val="hidden"/>
                                      </p:to>
                                    </p:set>
                                  </p:childTnLst>
                                </p:cTn>
                              </p:par>
                              <p:par>
                                <p:cTn id="5886" presetID="1" presetClass="exit" presetSubtype="0" fill="hold" grpId="2" nodeType="withEffect">
                                  <p:stCondLst>
                                    <p:cond delay="0"/>
                                  </p:stCondLst>
                                  <p:childTnLst>
                                    <p:set>
                                      <p:cBhvr>
                                        <p:cTn id="5887" dur="1" fill="hold">
                                          <p:stCondLst>
                                            <p:cond delay="0"/>
                                          </p:stCondLst>
                                        </p:cTn>
                                        <p:tgtEl>
                                          <p:spTgt spid="447"/>
                                        </p:tgtEl>
                                        <p:attrNameLst>
                                          <p:attrName>style.visibility</p:attrName>
                                        </p:attrNameLst>
                                      </p:cBhvr>
                                      <p:to>
                                        <p:strVal val="hidden"/>
                                      </p:to>
                                    </p:set>
                                  </p:childTnLst>
                                </p:cTn>
                              </p:par>
                              <p:par>
                                <p:cTn id="5888" presetID="1" presetClass="exit" presetSubtype="0" fill="hold" grpId="2" nodeType="withEffect">
                                  <p:stCondLst>
                                    <p:cond delay="0"/>
                                  </p:stCondLst>
                                  <p:childTnLst>
                                    <p:set>
                                      <p:cBhvr>
                                        <p:cTn id="5889" dur="1" fill="hold">
                                          <p:stCondLst>
                                            <p:cond delay="0"/>
                                          </p:stCondLst>
                                        </p:cTn>
                                        <p:tgtEl>
                                          <p:spTgt spid="474"/>
                                        </p:tgtEl>
                                        <p:attrNameLst>
                                          <p:attrName>style.visibility</p:attrName>
                                        </p:attrNameLst>
                                      </p:cBhvr>
                                      <p:to>
                                        <p:strVal val="hidden"/>
                                      </p:to>
                                    </p:set>
                                  </p:childTnLst>
                                </p:cTn>
                              </p:par>
                              <p:par>
                                <p:cTn id="5890" presetID="1" presetClass="exit" presetSubtype="0" fill="hold" grpId="2" nodeType="withEffect">
                                  <p:stCondLst>
                                    <p:cond delay="0"/>
                                  </p:stCondLst>
                                  <p:childTnLst>
                                    <p:set>
                                      <p:cBhvr>
                                        <p:cTn id="5891" dur="1" fill="hold">
                                          <p:stCondLst>
                                            <p:cond delay="0"/>
                                          </p:stCondLst>
                                        </p:cTn>
                                        <p:tgtEl>
                                          <p:spTgt spid="483"/>
                                        </p:tgtEl>
                                        <p:attrNameLst>
                                          <p:attrName>style.visibility</p:attrName>
                                        </p:attrNameLst>
                                      </p:cBhvr>
                                      <p:to>
                                        <p:strVal val="hidden"/>
                                      </p:to>
                                    </p:set>
                                  </p:childTnLst>
                                </p:cTn>
                              </p:par>
                              <p:par>
                                <p:cTn id="5892" presetID="1" presetClass="exit" presetSubtype="0" fill="hold" grpId="6" nodeType="withEffect">
                                  <p:stCondLst>
                                    <p:cond delay="0"/>
                                  </p:stCondLst>
                                  <p:childTnLst>
                                    <p:set>
                                      <p:cBhvr>
                                        <p:cTn id="5893" dur="1" fill="hold">
                                          <p:stCondLst>
                                            <p:cond delay="0"/>
                                          </p:stCondLst>
                                        </p:cTn>
                                        <p:tgtEl>
                                          <p:spTgt spid="441"/>
                                        </p:tgtEl>
                                        <p:attrNameLst>
                                          <p:attrName>style.visibility</p:attrName>
                                        </p:attrNameLst>
                                      </p:cBhvr>
                                      <p:to>
                                        <p:strVal val="hidden"/>
                                      </p:to>
                                    </p:set>
                                  </p:childTnLst>
                                </p:cTn>
                              </p:par>
                              <p:par>
                                <p:cTn id="5894" presetID="1" presetClass="exit" presetSubtype="0" fill="hold" grpId="2" nodeType="withEffect">
                                  <p:stCondLst>
                                    <p:cond delay="0"/>
                                  </p:stCondLst>
                                  <p:childTnLst>
                                    <p:set>
                                      <p:cBhvr>
                                        <p:cTn id="5895" dur="1" fill="hold">
                                          <p:stCondLst>
                                            <p:cond delay="0"/>
                                          </p:stCondLst>
                                        </p:cTn>
                                        <p:tgtEl>
                                          <p:spTgt spid="484"/>
                                        </p:tgtEl>
                                        <p:attrNameLst>
                                          <p:attrName>style.visibility</p:attrName>
                                        </p:attrNameLst>
                                      </p:cBhvr>
                                      <p:to>
                                        <p:strVal val="hidden"/>
                                      </p:to>
                                    </p:set>
                                  </p:childTnLst>
                                </p:cTn>
                              </p:par>
                              <p:par>
                                <p:cTn id="5896" presetID="1" presetClass="exit" presetSubtype="0" fill="hold" grpId="2" nodeType="withEffect">
                                  <p:stCondLst>
                                    <p:cond delay="0"/>
                                  </p:stCondLst>
                                  <p:childTnLst>
                                    <p:set>
                                      <p:cBhvr>
                                        <p:cTn id="5897" dur="1" fill="hold">
                                          <p:stCondLst>
                                            <p:cond delay="0"/>
                                          </p:stCondLst>
                                        </p:cTn>
                                        <p:tgtEl>
                                          <p:spTgt spid="448"/>
                                        </p:tgtEl>
                                        <p:attrNameLst>
                                          <p:attrName>style.visibility</p:attrName>
                                        </p:attrNameLst>
                                      </p:cBhvr>
                                      <p:to>
                                        <p:strVal val="hidden"/>
                                      </p:to>
                                    </p:set>
                                  </p:childTnLst>
                                </p:cTn>
                              </p:par>
                              <p:par>
                                <p:cTn id="5898" presetID="1" presetClass="exit" presetSubtype="0" fill="hold" grpId="2" nodeType="withEffect">
                                  <p:stCondLst>
                                    <p:cond delay="0"/>
                                  </p:stCondLst>
                                  <p:childTnLst>
                                    <p:set>
                                      <p:cBhvr>
                                        <p:cTn id="5899" dur="1" fill="hold">
                                          <p:stCondLst>
                                            <p:cond delay="0"/>
                                          </p:stCondLst>
                                        </p:cTn>
                                        <p:tgtEl>
                                          <p:spTgt spid="485"/>
                                        </p:tgtEl>
                                        <p:attrNameLst>
                                          <p:attrName>style.visibility</p:attrName>
                                        </p:attrNameLst>
                                      </p:cBhvr>
                                      <p:to>
                                        <p:strVal val="hidden"/>
                                      </p:to>
                                    </p:set>
                                  </p:childTnLst>
                                </p:cTn>
                              </p:par>
                              <p:par>
                                <p:cTn id="5900" presetID="1" presetClass="exit" presetSubtype="0" fill="hold" grpId="2" nodeType="withEffect">
                                  <p:stCondLst>
                                    <p:cond delay="0"/>
                                  </p:stCondLst>
                                  <p:childTnLst>
                                    <p:set>
                                      <p:cBhvr>
                                        <p:cTn id="5901" dur="1" fill="hold">
                                          <p:stCondLst>
                                            <p:cond delay="0"/>
                                          </p:stCondLst>
                                        </p:cTn>
                                        <p:tgtEl>
                                          <p:spTgt spid="487"/>
                                        </p:tgtEl>
                                        <p:attrNameLst>
                                          <p:attrName>style.visibility</p:attrName>
                                        </p:attrNameLst>
                                      </p:cBhvr>
                                      <p:to>
                                        <p:strVal val="hidden"/>
                                      </p:to>
                                    </p:set>
                                  </p:childTnLst>
                                </p:cTn>
                              </p:par>
                              <p:par>
                                <p:cTn id="5902" presetID="1" presetClass="exit" presetSubtype="0" fill="hold" grpId="2" nodeType="withEffect">
                                  <p:stCondLst>
                                    <p:cond delay="0"/>
                                  </p:stCondLst>
                                  <p:childTnLst>
                                    <p:set>
                                      <p:cBhvr>
                                        <p:cTn id="5903" dur="1" fill="hold">
                                          <p:stCondLst>
                                            <p:cond delay="0"/>
                                          </p:stCondLst>
                                        </p:cTn>
                                        <p:tgtEl>
                                          <p:spTgt spid="488"/>
                                        </p:tgtEl>
                                        <p:attrNameLst>
                                          <p:attrName>style.visibility</p:attrName>
                                        </p:attrNameLst>
                                      </p:cBhvr>
                                      <p:to>
                                        <p:strVal val="hidden"/>
                                      </p:to>
                                    </p:set>
                                  </p:childTnLst>
                                </p:cTn>
                              </p:par>
                              <p:par>
                                <p:cTn id="5904" presetID="1" presetClass="exit" presetSubtype="0" fill="hold" grpId="2" nodeType="withEffect">
                                  <p:stCondLst>
                                    <p:cond delay="0"/>
                                  </p:stCondLst>
                                  <p:childTnLst>
                                    <p:set>
                                      <p:cBhvr>
                                        <p:cTn id="5905" dur="1" fill="hold">
                                          <p:stCondLst>
                                            <p:cond delay="0"/>
                                          </p:stCondLst>
                                        </p:cTn>
                                        <p:tgtEl>
                                          <p:spTgt spid="486"/>
                                        </p:tgtEl>
                                        <p:attrNameLst>
                                          <p:attrName>style.visibility</p:attrName>
                                        </p:attrNameLst>
                                      </p:cBhvr>
                                      <p:to>
                                        <p:strVal val="hidden"/>
                                      </p:to>
                                    </p:set>
                                  </p:childTnLst>
                                </p:cTn>
                              </p:par>
                              <p:par>
                                <p:cTn id="5906" presetID="1" presetClass="exit" presetSubtype="0" fill="hold" grpId="2" nodeType="withEffect">
                                  <p:stCondLst>
                                    <p:cond delay="0"/>
                                  </p:stCondLst>
                                  <p:childTnLst>
                                    <p:set>
                                      <p:cBhvr>
                                        <p:cTn id="5907" dur="1" fill="hold">
                                          <p:stCondLst>
                                            <p:cond delay="0"/>
                                          </p:stCondLst>
                                        </p:cTn>
                                        <p:tgtEl>
                                          <p:spTgt spid="495"/>
                                        </p:tgtEl>
                                        <p:attrNameLst>
                                          <p:attrName>style.visibility</p:attrName>
                                        </p:attrNameLst>
                                      </p:cBhvr>
                                      <p:to>
                                        <p:strVal val="hidden"/>
                                      </p:to>
                                    </p:set>
                                  </p:childTnLst>
                                </p:cTn>
                              </p:par>
                              <p:par>
                                <p:cTn id="5908" presetID="1" presetClass="exit" presetSubtype="0" fill="hold" grpId="2" nodeType="withEffect">
                                  <p:stCondLst>
                                    <p:cond delay="0"/>
                                  </p:stCondLst>
                                  <p:childTnLst>
                                    <p:set>
                                      <p:cBhvr>
                                        <p:cTn id="5909" dur="1" fill="hold">
                                          <p:stCondLst>
                                            <p:cond delay="0"/>
                                          </p:stCondLst>
                                        </p:cTn>
                                        <p:tgtEl>
                                          <p:spTgt spid="506"/>
                                        </p:tgtEl>
                                        <p:attrNameLst>
                                          <p:attrName>style.visibility</p:attrName>
                                        </p:attrNameLst>
                                      </p:cBhvr>
                                      <p:to>
                                        <p:strVal val="hidden"/>
                                      </p:to>
                                    </p:set>
                                  </p:childTnLst>
                                </p:cTn>
                              </p:par>
                              <p:par>
                                <p:cTn id="5910" presetID="1" presetClass="exit" presetSubtype="0" fill="hold" grpId="2" nodeType="withEffect">
                                  <p:stCondLst>
                                    <p:cond delay="0"/>
                                  </p:stCondLst>
                                  <p:childTnLst>
                                    <p:set>
                                      <p:cBhvr>
                                        <p:cTn id="5911" dur="1" fill="hold">
                                          <p:stCondLst>
                                            <p:cond delay="0"/>
                                          </p:stCondLst>
                                        </p:cTn>
                                        <p:tgtEl>
                                          <p:spTgt spid="496"/>
                                        </p:tgtEl>
                                        <p:attrNameLst>
                                          <p:attrName>style.visibility</p:attrName>
                                        </p:attrNameLst>
                                      </p:cBhvr>
                                      <p:to>
                                        <p:strVal val="hidden"/>
                                      </p:to>
                                    </p:set>
                                  </p:childTnLst>
                                </p:cTn>
                              </p:par>
                              <p:par>
                                <p:cTn id="5912" presetID="1" presetClass="exit" presetSubtype="0" fill="hold" grpId="6" nodeType="withEffect">
                                  <p:stCondLst>
                                    <p:cond delay="0"/>
                                  </p:stCondLst>
                                  <p:childTnLst>
                                    <p:set>
                                      <p:cBhvr>
                                        <p:cTn id="5913" dur="1" fill="hold">
                                          <p:stCondLst>
                                            <p:cond delay="0"/>
                                          </p:stCondLst>
                                        </p:cTn>
                                        <p:tgtEl>
                                          <p:spTgt spid="504"/>
                                        </p:tgtEl>
                                        <p:attrNameLst>
                                          <p:attrName>style.visibility</p:attrName>
                                        </p:attrNameLst>
                                      </p:cBhvr>
                                      <p:to>
                                        <p:strVal val="hidden"/>
                                      </p:to>
                                    </p:set>
                                  </p:childTnLst>
                                </p:cTn>
                              </p:par>
                              <p:par>
                                <p:cTn id="5914" presetID="1" presetClass="exit" presetSubtype="0" fill="hold" grpId="2" nodeType="withEffect">
                                  <p:stCondLst>
                                    <p:cond delay="0"/>
                                  </p:stCondLst>
                                  <p:childTnLst>
                                    <p:set>
                                      <p:cBhvr>
                                        <p:cTn id="5915" dur="1" fill="hold">
                                          <p:stCondLst>
                                            <p:cond delay="0"/>
                                          </p:stCondLst>
                                        </p:cTn>
                                        <p:tgtEl>
                                          <p:spTgt spid="497"/>
                                        </p:tgtEl>
                                        <p:attrNameLst>
                                          <p:attrName>style.visibility</p:attrName>
                                        </p:attrNameLst>
                                      </p:cBhvr>
                                      <p:to>
                                        <p:strVal val="hidden"/>
                                      </p:to>
                                    </p:set>
                                  </p:childTnLst>
                                </p:cTn>
                              </p:par>
                              <p:par>
                                <p:cTn id="5916" presetID="1" presetClass="exit" presetSubtype="0" fill="hold" grpId="2" nodeType="withEffect">
                                  <p:stCondLst>
                                    <p:cond delay="0"/>
                                  </p:stCondLst>
                                  <p:childTnLst>
                                    <p:set>
                                      <p:cBhvr>
                                        <p:cTn id="5917" dur="1" fill="hold">
                                          <p:stCondLst>
                                            <p:cond delay="0"/>
                                          </p:stCondLst>
                                        </p:cTn>
                                        <p:tgtEl>
                                          <p:spTgt spid="499"/>
                                        </p:tgtEl>
                                        <p:attrNameLst>
                                          <p:attrName>style.visibility</p:attrName>
                                        </p:attrNameLst>
                                      </p:cBhvr>
                                      <p:to>
                                        <p:strVal val="hidden"/>
                                      </p:to>
                                    </p:set>
                                  </p:childTnLst>
                                </p:cTn>
                              </p:par>
                              <p:par>
                                <p:cTn id="5918" presetID="1" presetClass="exit" presetSubtype="0" fill="hold" grpId="2" nodeType="withEffect">
                                  <p:stCondLst>
                                    <p:cond delay="0"/>
                                  </p:stCondLst>
                                  <p:childTnLst>
                                    <p:set>
                                      <p:cBhvr>
                                        <p:cTn id="5919" dur="1" fill="hold">
                                          <p:stCondLst>
                                            <p:cond delay="0"/>
                                          </p:stCondLst>
                                        </p:cTn>
                                        <p:tgtEl>
                                          <p:spTgt spid="500"/>
                                        </p:tgtEl>
                                        <p:attrNameLst>
                                          <p:attrName>style.visibility</p:attrName>
                                        </p:attrNameLst>
                                      </p:cBhvr>
                                      <p:to>
                                        <p:strVal val="hidden"/>
                                      </p:to>
                                    </p:set>
                                  </p:childTnLst>
                                </p:cTn>
                              </p:par>
                              <p:par>
                                <p:cTn id="5920" presetID="1" presetClass="exit" presetSubtype="0" fill="hold" grpId="2" nodeType="withEffect">
                                  <p:stCondLst>
                                    <p:cond delay="0"/>
                                  </p:stCondLst>
                                  <p:childTnLst>
                                    <p:set>
                                      <p:cBhvr>
                                        <p:cTn id="5921" dur="1" fill="hold">
                                          <p:stCondLst>
                                            <p:cond delay="0"/>
                                          </p:stCondLst>
                                        </p:cTn>
                                        <p:tgtEl>
                                          <p:spTgt spid="498"/>
                                        </p:tgtEl>
                                        <p:attrNameLst>
                                          <p:attrName>style.visibility</p:attrName>
                                        </p:attrNameLst>
                                      </p:cBhvr>
                                      <p:to>
                                        <p:strVal val="hidden"/>
                                      </p:to>
                                    </p:set>
                                  </p:childTnLst>
                                </p:cTn>
                              </p:par>
                              <p:par>
                                <p:cTn id="5922" presetID="1" presetClass="exit" presetSubtype="0" fill="hold" grpId="2" nodeType="withEffect">
                                  <p:stCondLst>
                                    <p:cond delay="0"/>
                                  </p:stCondLst>
                                  <p:childTnLst>
                                    <p:set>
                                      <p:cBhvr>
                                        <p:cTn id="5923" dur="1" fill="hold">
                                          <p:stCondLst>
                                            <p:cond delay="0"/>
                                          </p:stCondLst>
                                        </p:cTn>
                                        <p:tgtEl>
                                          <p:spTgt spid="519"/>
                                        </p:tgtEl>
                                        <p:attrNameLst>
                                          <p:attrName>style.visibility</p:attrName>
                                        </p:attrNameLst>
                                      </p:cBhvr>
                                      <p:to>
                                        <p:strVal val="hidden"/>
                                      </p:to>
                                    </p:set>
                                  </p:childTnLst>
                                </p:cTn>
                              </p:par>
                              <p:par>
                                <p:cTn id="5924" presetID="1" presetClass="exit" presetSubtype="0" fill="hold" grpId="6" nodeType="withEffect">
                                  <p:stCondLst>
                                    <p:cond delay="0"/>
                                  </p:stCondLst>
                                  <p:childTnLst>
                                    <p:set>
                                      <p:cBhvr>
                                        <p:cTn id="5925" dur="1" fill="hold">
                                          <p:stCondLst>
                                            <p:cond delay="0"/>
                                          </p:stCondLst>
                                        </p:cTn>
                                        <p:tgtEl>
                                          <p:spTgt spid="503"/>
                                        </p:tgtEl>
                                        <p:attrNameLst>
                                          <p:attrName>style.visibility</p:attrName>
                                        </p:attrNameLst>
                                      </p:cBhvr>
                                      <p:to>
                                        <p:strVal val="hidden"/>
                                      </p:to>
                                    </p:set>
                                  </p:childTnLst>
                                </p:cTn>
                              </p:par>
                              <p:par>
                                <p:cTn id="5926" presetID="1" presetClass="exit" presetSubtype="0" fill="hold" grpId="2" nodeType="withEffect">
                                  <p:stCondLst>
                                    <p:cond delay="0"/>
                                  </p:stCondLst>
                                  <p:childTnLst>
                                    <p:set>
                                      <p:cBhvr>
                                        <p:cTn id="5927" dur="1" fill="hold">
                                          <p:stCondLst>
                                            <p:cond delay="0"/>
                                          </p:stCondLst>
                                        </p:cTn>
                                        <p:tgtEl>
                                          <p:spTgt spid="520"/>
                                        </p:tgtEl>
                                        <p:attrNameLst>
                                          <p:attrName>style.visibility</p:attrName>
                                        </p:attrNameLst>
                                      </p:cBhvr>
                                      <p:to>
                                        <p:strVal val="hidden"/>
                                      </p:to>
                                    </p:set>
                                  </p:childTnLst>
                                </p:cTn>
                              </p:par>
                              <p:par>
                                <p:cTn id="5928" presetID="1" presetClass="exit" presetSubtype="0" fill="hold" grpId="2" nodeType="withEffect">
                                  <p:stCondLst>
                                    <p:cond delay="0"/>
                                  </p:stCondLst>
                                  <p:childTnLst>
                                    <p:set>
                                      <p:cBhvr>
                                        <p:cTn id="5929" dur="1" fill="hold">
                                          <p:stCondLst>
                                            <p:cond delay="0"/>
                                          </p:stCondLst>
                                        </p:cTn>
                                        <p:tgtEl>
                                          <p:spTgt spid="521"/>
                                        </p:tgtEl>
                                        <p:attrNameLst>
                                          <p:attrName>style.visibility</p:attrName>
                                        </p:attrNameLst>
                                      </p:cBhvr>
                                      <p:to>
                                        <p:strVal val="hidden"/>
                                      </p:to>
                                    </p:set>
                                  </p:childTnLst>
                                </p:cTn>
                              </p:par>
                              <p:par>
                                <p:cTn id="5930" presetID="1" presetClass="exit" presetSubtype="0" fill="hold" grpId="2" nodeType="withEffect">
                                  <p:stCondLst>
                                    <p:cond delay="0"/>
                                  </p:stCondLst>
                                  <p:childTnLst>
                                    <p:set>
                                      <p:cBhvr>
                                        <p:cTn id="5931" dur="1" fill="hold">
                                          <p:stCondLst>
                                            <p:cond delay="0"/>
                                          </p:stCondLst>
                                        </p:cTn>
                                        <p:tgtEl>
                                          <p:spTgt spid="505"/>
                                        </p:tgtEl>
                                        <p:attrNameLst>
                                          <p:attrName>style.visibility</p:attrName>
                                        </p:attrNameLst>
                                      </p:cBhvr>
                                      <p:to>
                                        <p:strVal val="hidden"/>
                                      </p:to>
                                    </p:set>
                                  </p:childTnLst>
                                </p:cTn>
                              </p:par>
                              <p:par>
                                <p:cTn id="5932" presetID="1" presetClass="exit" presetSubtype="0" fill="hold" grpId="2" nodeType="withEffect">
                                  <p:stCondLst>
                                    <p:cond delay="0"/>
                                  </p:stCondLst>
                                  <p:childTnLst>
                                    <p:set>
                                      <p:cBhvr>
                                        <p:cTn id="5933" dur="1" fill="hold">
                                          <p:stCondLst>
                                            <p:cond delay="0"/>
                                          </p:stCondLst>
                                        </p:cTn>
                                        <p:tgtEl>
                                          <p:spTgt spid="523"/>
                                        </p:tgtEl>
                                        <p:attrNameLst>
                                          <p:attrName>style.visibility</p:attrName>
                                        </p:attrNameLst>
                                      </p:cBhvr>
                                      <p:to>
                                        <p:strVal val="hidden"/>
                                      </p:to>
                                    </p:set>
                                  </p:childTnLst>
                                </p:cTn>
                              </p:par>
                              <p:par>
                                <p:cTn id="5934" presetID="1" presetClass="exit" presetSubtype="0" fill="hold" grpId="2" nodeType="withEffect">
                                  <p:stCondLst>
                                    <p:cond delay="0"/>
                                  </p:stCondLst>
                                  <p:childTnLst>
                                    <p:set>
                                      <p:cBhvr>
                                        <p:cTn id="5935" dur="1" fill="hold">
                                          <p:stCondLst>
                                            <p:cond delay="0"/>
                                          </p:stCondLst>
                                        </p:cTn>
                                        <p:tgtEl>
                                          <p:spTgt spid="524"/>
                                        </p:tgtEl>
                                        <p:attrNameLst>
                                          <p:attrName>style.visibility</p:attrName>
                                        </p:attrNameLst>
                                      </p:cBhvr>
                                      <p:to>
                                        <p:strVal val="hidden"/>
                                      </p:to>
                                    </p:set>
                                  </p:childTnLst>
                                </p:cTn>
                              </p:par>
                              <p:par>
                                <p:cTn id="5936" presetID="1" presetClass="exit" presetSubtype="0" fill="hold" grpId="2" nodeType="withEffect">
                                  <p:stCondLst>
                                    <p:cond delay="0"/>
                                  </p:stCondLst>
                                  <p:childTnLst>
                                    <p:set>
                                      <p:cBhvr>
                                        <p:cTn id="5937" dur="1" fill="hold">
                                          <p:stCondLst>
                                            <p:cond delay="0"/>
                                          </p:stCondLst>
                                        </p:cTn>
                                        <p:tgtEl>
                                          <p:spTgt spid="522"/>
                                        </p:tgtEl>
                                        <p:attrNameLst>
                                          <p:attrName>style.visibility</p:attrName>
                                        </p:attrNameLst>
                                      </p:cBhvr>
                                      <p:to>
                                        <p:strVal val="hidden"/>
                                      </p:to>
                                    </p:set>
                                  </p:childTnLst>
                                </p:cTn>
                              </p:par>
                              <p:par>
                                <p:cTn id="5938" presetID="1" presetClass="exit" presetSubtype="0" fill="hold" grpId="2" nodeType="withEffect">
                                  <p:stCondLst>
                                    <p:cond delay="0"/>
                                  </p:stCondLst>
                                  <p:childTnLst>
                                    <p:set>
                                      <p:cBhvr>
                                        <p:cTn id="5939" dur="1" fill="hold">
                                          <p:stCondLst>
                                            <p:cond delay="0"/>
                                          </p:stCondLst>
                                        </p:cTn>
                                        <p:tgtEl>
                                          <p:spTgt spid="531"/>
                                        </p:tgtEl>
                                        <p:attrNameLst>
                                          <p:attrName>style.visibility</p:attrName>
                                        </p:attrNameLst>
                                      </p:cBhvr>
                                      <p:to>
                                        <p:strVal val="hidden"/>
                                      </p:to>
                                    </p:set>
                                  </p:childTnLst>
                                </p:cTn>
                              </p:par>
                              <p:par>
                                <p:cTn id="5940" presetID="1" presetClass="exit" presetSubtype="0" fill="hold" grpId="6" nodeType="withEffect">
                                  <p:stCondLst>
                                    <p:cond delay="0"/>
                                  </p:stCondLst>
                                  <p:childTnLst>
                                    <p:set>
                                      <p:cBhvr>
                                        <p:cTn id="5941" dur="1" fill="hold">
                                          <p:stCondLst>
                                            <p:cond delay="0"/>
                                          </p:stCondLst>
                                        </p:cTn>
                                        <p:tgtEl>
                                          <p:spTgt spid="502"/>
                                        </p:tgtEl>
                                        <p:attrNameLst>
                                          <p:attrName>style.visibility</p:attrName>
                                        </p:attrNameLst>
                                      </p:cBhvr>
                                      <p:to>
                                        <p:strVal val="hidden"/>
                                      </p:to>
                                    </p:set>
                                  </p:childTnLst>
                                </p:cTn>
                              </p:par>
                              <p:par>
                                <p:cTn id="5942" presetID="1" presetClass="exit" presetSubtype="0" fill="hold" grpId="2" nodeType="withEffect">
                                  <p:stCondLst>
                                    <p:cond delay="0"/>
                                  </p:stCondLst>
                                  <p:childTnLst>
                                    <p:set>
                                      <p:cBhvr>
                                        <p:cTn id="5943" dur="1" fill="hold">
                                          <p:stCondLst>
                                            <p:cond delay="0"/>
                                          </p:stCondLst>
                                        </p:cTn>
                                        <p:tgtEl>
                                          <p:spTgt spid="532"/>
                                        </p:tgtEl>
                                        <p:attrNameLst>
                                          <p:attrName>style.visibility</p:attrName>
                                        </p:attrNameLst>
                                      </p:cBhvr>
                                      <p:to>
                                        <p:strVal val="hidden"/>
                                      </p:to>
                                    </p:set>
                                  </p:childTnLst>
                                </p:cTn>
                              </p:par>
                              <p:par>
                                <p:cTn id="5944" presetID="1" presetClass="exit" presetSubtype="0" fill="hold" grpId="2" nodeType="withEffect">
                                  <p:stCondLst>
                                    <p:cond delay="0"/>
                                  </p:stCondLst>
                                  <p:childTnLst>
                                    <p:set>
                                      <p:cBhvr>
                                        <p:cTn id="5945" dur="1" fill="hold">
                                          <p:stCondLst>
                                            <p:cond delay="0"/>
                                          </p:stCondLst>
                                        </p:cTn>
                                        <p:tgtEl>
                                          <p:spTgt spid="533"/>
                                        </p:tgtEl>
                                        <p:attrNameLst>
                                          <p:attrName>style.visibility</p:attrName>
                                        </p:attrNameLst>
                                      </p:cBhvr>
                                      <p:to>
                                        <p:strVal val="hidden"/>
                                      </p:to>
                                    </p:set>
                                  </p:childTnLst>
                                </p:cTn>
                              </p:par>
                              <p:par>
                                <p:cTn id="5946" presetID="1" presetClass="exit" presetSubtype="0" fill="hold" grpId="2" nodeType="withEffect">
                                  <p:stCondLst>
                                    <p:cond delay="0"/>
                                  </p:stCondLst>
                                  <p:childTnLst>
                                    <p:set>
                                      <p:cBhvr>
                                        <p:cTn id="5947" dur="1" fill="hold">
                                          <p:stCondLst>
                                            <p:cond delay="0"/>
                                          </p:stCondLst>
                                        </p:cTn>
                                        <p:tgtEl>
                                          <p:spTgt spid="535"/>
                                        </p:tgtEl>
                                        <p:attrNameLst>
                                          <p:attrName>style.visibility</p:attrName>
                                        </p:attrNameLst>
                                      </p:cBhvr>
                                      <p:to>
                                        <p:strVal val="hidden"/>
                                      </p:to>
                                    </p:set>
                                  </p:childTnLst>
                                </p:cTn>
                              </p:par>
                              <p:par>
                                <p:cTn id="5948" presetID="1" presetClass="exit" presetSubtype="0" fill="hold" grpId="2" nodeType="withEffect">
                                  <p:stCondLst>
                                    <p:cond delay="0"/>
                                  </p:stCondLst>
                                  <p:childTnLst>
                                    <p:set>
                                      <p:cBhvr>
                                        <p:cTn id="5949" dur="1" fill="hold">
                                          <p:stCondLst>
                                            <p:cond delay="0"/>
                                          </p:stCondLst>
                                        </p:cTn>
                                        <p:tgtEl>
                                          <p:spTgt spid="536"/>
                                        </p:tgtEl>
                                        <p:attrNameLst>
                                          <p:attrName>style.visibility</p:attrName>
                                        </p:attrNameLst>
                                      </p:cBhvr>
                                      <p:to>
                                        <p:strVal val="hidden"/>
                                      </p:to>
                                    </p:set>
                                  </p:childTnLst>
                                </p:cTn>
                              </p:par>
                              <p:par>
                                <p:cTn id="5950" presetID="1" presetClass="exit" presetSubtype="0" fill="hold" grpId="2" nodeType="withEffect">
                                  <p:stCondLst>
                                    <p:cond delay="0"/>
                                  </p:stCondLst>
                                  <p:childTnLst>
                                    <p:set>
                                      <p:cBhvr>
                                        <p:cTn id="5951" dur="1" fill="hold">
                                          <p:stCondLst>
                                            <p:cond delay="0"/>
                                          </p:stCondLst>
                                        </p:cTn>
                                        <p:tgtEl>
                                          <p:spTgt spid="507"/>
                                        </p:tgtEl>
                                        <p:attrNameLst>
                                          <p:attrName>style.visibility</p:attrName>
                                        </p:attrNameLst>
                                      </p:cBhvr>
                                      <p:to>
                                        <p:strVal val="hidden"/>
                                      </p:to>
                                    </p:set>
                                  </p:childTnLst>
                                </p:cTn>
                              </p:par>
                              <p:par>
                                <p:cTn id="5952" presetID="1" presetClass="exit" presetSubtype="0" fill="hold" grpId="2" nodeType="withEffect">
                                  <p:stCondLst>
                                    <p:cond delay="0"/>
                                  </p:stCondLst>
                                  <p:childTnLst>
                                    <p:set>
                                      <p:cBhvr>
                                        <p:cTn id="5953" dur="1" fill="hold">
                                          <p:stCondLst>
                                            <p:cond delay="0"/>
                                          </p:stCondLst>
                                        </p:cTn>
                                        <p:tgtEl>
                                          <p:spTgt spid="534"/>
                                        </p:tgtEl>
                                        <p:attrNameLst>
                                          <p:attrName>style.visibility</p:attrName>
                                        </p:attrNameLst>
                                      </p:cBhvr>
                                      <p:to>
                                        <p:strVal val="hidden"/>
                                      </p:to>
                                    </p:set>
                                  </p:childTnLst>
                                </p:cTn>
                              </p:par>
                              <p:par>
                                <p:cTn id="5954" presetID="1" presetClass="exit" presetSubtype="0" fill="hold" grpId="2" nodeType="withEffect">
                                  <p:stCondLst>
                                    <p:cond delay="0"/>
                                  </p:stCondLst>
                                  <p:childTnLst>
                                    <p:set>
                                      <p:cBhvr>
                                        <p:cTn id="5955" dur="1" fill="hold">
                                          <p:stCondLst>
                                            <p:cond delay="0"/>
                                          </p:stCondLst>
                                        </p:cTn>
                                        <p:tgtEl>
                                          <p:spTgt spid="543"/>
                                        </p:tgtEl>
                                        <p:attrNameLst>
                                          <p:attrName>style.visibility</p:attrName>
                                        </p:attrNameLst>
                                      </p:cBhvr>
                                      <p:to>
                                        <p:strVal val="hidden"/>
                                      </p:to>
                                    </p:set>
                                  </p:childTnLst>
                                </p:cTn>
                              </p:par>
                              <p:par>
                                <p:cTn id="5956" presetID="1" presetClass="exit" presetSubtype="0" fill="hold" grpId="6" nodeType="withEffect">
                                  <p:stCondLst>
                                    <p:cond delay="0"/>
                                  </p:stCondLst>
                                  <p:childTnLst>
                                    <p:set>
                                      <p:cBhvr>
                                        <p:cTn id="5957" dur="1" fill="hold">
                                          <p:stCondLst>
                                            <p:cond delay="0"/>
                                          </p:stCondLst>
                                        </p:cTn>
                                        <p:tgtEl>
                                          <p:spTgt spid="501"/>
                                        </p:tgtEl>
                                        <p:attrNameLst>
                                          <p:attrName>style.visibility</p:attrName>
                                        </p:attrNameLst>
                                      </p:cBhvr>
                                      <p:to>
                                        <p:strVal val="hidden"/>
                                      </p:to>
                                    </p:set>
                                  </p:childTnLst>
                                </p:cTn>
                              </p:par>
                              <p:par>
                                <p:cTn id="5958" presetID="1" presetClass="exit" presetSubtype="0" fill="hold" grpId="2" nodeType="withEffect">
                                  <p:stCondLst>
                                    <p:cond delay="0"/>
                                  </p:stCondLst>
                                  <p:childTnLst>
                                    <p:set>
                                      <p:cBhvr>
                                        <p:cTn id="5959" dur="1" fill="hold">
                                          <p:stCondLst>
                                            <p:cond delay="0"/>
                                          </p:stCondLst>
                                        </p:cTn>
                                        <p:tgtEl>
                                          <p:spTgt spid="544"/>
                                        </p:tgtEl>
                                        <p:attrNameLst>
                                          <p:attrName>style.visibility</p:attrName>
                                        </p:attrNameLst>
                                      </p:cBhvr>
                                      <p:to>
                                        <p:strVal val="hidden"/>
                                      </p:to>
                                    </p:set>
                                  </p:childTnLst>
                                </p:cTn>
                              </p:par>
                              <p:par>
                                <p:cTn id="5960" presetID="1" presetClass="exit" presetSubtype="0" fill="hold" grpId="2" nodeType="withEffect">
                                  <p:stCondLst>
                                    <p:cond delay="0"/>
                                  </p:stCondLst>
                                  <p:childTnLst>
                                    <p:set>
                                      <p:cBhvr>
                                        <p:cTn id="5961" dur="1" fill="hold">
                                          <p:stCondLst>
                                            <p:cond delay="0"/>
                                          </p:stCondLst>
                                        </p:cTn>
                                        <p:tgtEl>
                                          <p:spTgt spid="508"/>
                                        </p:tgtEl>
                                        <p:attrNameLst>
                                          <p:attrName>style.visibility</p:attrName>
                                        </p:attrNameLst>
                                      </p:cBhvr>
                                      <p:to>
                                        <p:strVal val="hidden"/>
                                      </p:to>
                                    </p:set>
                                  </p:childTnLst>
                                </p:cTn>
                              </p:par>
                              <p:par>
                                <p:cTn id="5962" presetID="1" presetClass="exit" presetSubtype="0" fill="hold" grpId="2" nodeType="withEffect">
                                  <p:stCondLst>
                                    <p:cond delay="0"/>
                                  </p:stCondLst>
                                  <p:childTnLst>
                                    <p:set>
                                      <p:cBhvr>
                                        <p:cTn id="5963" dur="1" fill="hold">
                                          <p:stCondLst>
                                            <p:cond delay="0"/>
                                          </p:stCondLst>
                                        </p:cTn>
                                        <p:tgtEl>
                                          <p:spTgt spid="545"/>
                                        </p:tgtEl>
                                        <p:attrNameLst>
                                          <p:attrName>style.visibility</p:attrName>
                                        </p:attrNameLst>
                                      </p:cBhvr>
                                      <p:to>
                                        <p:strVal val="hidden"/>
                                      </p:to>
                                    </p:set>
                                  </p:childTnLst>
                                </p:cTn>
                              </p:par>
                              <p:par>
                                <p:cTn id="5964" presetID="1" presetClass="exit" presetSubtype="0" fill="hold" grpId="2" nodeType="withEffect">
                                  <p:stCondLst>
                                    <p:cond delay="0"/>
                                  </p:stCondLst>
                                  <p:childTnLst>
                                    <p:set>
                                      <p:cBhvr>
                                        <p:cTn id="5965" dur="1" fill="hold">
                                          <p:stCondLst>
                                            <p:cond delay="0"/>
                                          </p:stCondLst>
                                        </p:cTn>
                                        <p:tgtEl>
                                          <p:spTgt spid="547"/>
                                        </p:tgtEl>
                                        <p:attrNameLst>
                                          <p:attrName>style.visibility</p:attrName>
                                        </p:attrNameLst>
                                      </p:cBhvr>
                                      <p:to>
                                        <p:strVal val="hidden"/>
                                      </p:to>
                                    </p:set>
                                  </p:childTnLst>
                                </p:cTn>
                              </p:par>
                              <p:par>
                                <p:cTn id="5966" presetID="1" presetClass="exit" presetSubtype="0" fill="hold" grpId="2" nodeType="withEffect">
                                  <p:stCondLst>
                                    <p:cond delay="0"/>
                                  </p:stCondLst>
                                  <p:childTnLst>
                                    <p:set>
                                      <p:cBhvr>
                                        <p:cTn id="5967" dur="1" fill="hold">
                                          <p:stCondLst>
                                            <p:cond delay="0"/>
                                          </p:stCondLst>
                                        </p:cTn>
                                        <p:tgtEl>
                                          <p:spTgt spid="548"/>
                                        </p:tgtEl>
                                        <p:attrNameLst>
                                          <p:attrName>style.visibility</p:attrName>
                                        </p:attrNameLst>
                                      </p:cBhvr>
                                      <p:to>
                                        <p:strVal val="hidden"/>
                                      </p:to>
                                    </p:set>
                                  </p:childTnLst>
                                </p:cTn>
                              </p:par>
                              <p:par>
                                <p:cTn id="5968" presetID="1" presetClass="exit" presetSubtype="0" fill="hold" grpId="2" nodeType="withEffect">
                                  <p:stCondLst>
                                    <p:cond delay="0"/>
                                  </p:stCondLst>
                                  <p:childTnLst>
                                    <p:set>
                                      <p:cBhvr>
                                        <p:cTn id="5969" dur="1" fill="hold">
                                          <p:stCondLst>
                                            <p:cond delay="0"/>
                                          </p:stCondLst>
                                        </p:cTn>
                                        <p:tgtEl>
                                          <p:spTgt spid="546"/>
                                        </p:tgtEl>
                                        <p:attrNameLst>
                                          <p:attrName>style.visibility</p:attrName>
                                        </p:attrNameLst>
                                      </p:cBhvr>
                                      <p:to>
                                        <p:strVal val="hidden"/>
                                      </p:to>
                                    </p:set>
                                  </p:childTnLst>
                                </p:cTn>
                              </p:par>
                              <p:par>
                                <p:cTn id="5970" presetID="1" presetClass="exit" presetSubtype="0" fill="hold" grpId="2" nodeType="withEffect">
                                  <p:stCondLst>
                                    <p:cond delay="0"/>
                                  </p:stCondLst>
                                  <p:childTnLst>
                                    <p:set>
                                      <p:cBhvr>
                                        <p:cTn id="5971" dur="1" fill="hold">
                                          <p:stCondLst>
                                            <p:cond delay="0"/>
                                          </p:stCondLst>
                                        </p:cTn>
                                        <p:tgtEl>
                                          <p:spTgt spid="555"/>
                                        </p:tgtEl>
                                        <p:attrNameLst>
                                          <p:attrName>style.visibility</p:attrName>
                                        </p:attrNameLst>
                                      </p:cBhvr>
                                      <p:to>
                                        <p:strVal val="hidden"/>
                                      </p:to>
                                    </p:set>
                                  </p:childTnLst>
                                </p:cTn>
                              </p:par>
                              <p:par>
                                <p:cTn id="5972" presetID="1" presetClass="exit" presetSubtype="0" fill="hold" grpId="2" nodeType="withEffect">
                                  <p:stCondLst>
                                    <p:cond delay="0"/>
                                  </p:stCondLst>
                                  <p:childTnLst>
                                    <p:set>
                                      <p:cBhvr>
                                        <p:cTn id="5973" dur="1" fill="hold">
                                          <p:stCondLst>
                                            <p:cond delay="0"/>
                                          </p:stCondLst>
                                        </p:cTn>
                                        <p:tgtEl>
                                          <p:spTgt spid="566"/>
                                        </p:tgtEl>
                                        <p:attrNameLst>
                                          <p:attrName>style.visibility</p:attrName>
                                        </p:attrNameLst>
                                      </p:cBhvr>
                                      <p:to>
                                        <p:strVal val="hidden"/>
                                      </p:to>
                                    </p:set>
                                  </p:childTnLst>
                                </p:cTn>
                              </p:par>
                              <p:par>
                                <p:cTn id="5974" presetID="1" presetClass="exit" presetSubtype="0" fill="hold" grpId="2" nodeType="withEffect">
                                  <p:stCondLst>
                                    <p:cond delay="0"/>
                                  </p:stCondLst>
                                  <p:childTnLst>
                                    <p:set>
                                      <p:cBhvr>
                                        <p:cTn id="5975" dur="1" fill="hold">
                                          <p:stCondLst>
                                            <p:cond delay="0"/>
                                          </p:stCondLst>
                                        </p:cTn>
                                        <p:tgtEl>
                                          <p:spTgt spid="556"/>
                                        </p:tgtEl>
                                        <p:attrNameLst>
                                          <p:attrName>style.visibility</p:attrName>
                                        </p:attrNameLst>
                                      </p:cBhvr>
                                      <p:to>
                                        <p:strVal val="hidden"/>
                                      </p:to>
                                    </p:set>
                                  </p:childTnLst>
                                </p:cTn>
                              </p:par>
                              <p:par>
                                <p:cTn id="5976" presetID="1" presetClass="exit" presetSubtype="0" fill="hold" grpId="6" nodeType="withEffect">
                                  <p:stCondLst>
                                    <p:cond delay="0"/>
                                  </p:stCondLst>
                                  <p:childTnLst>
                                    <p:set>
                                      <p:cBhvr>
                                        <p:cTn id="5977" dur="1" fill="hold">
                                          <p:stCondLst>
                                            <p:cond delay="0"/>
                                          </p:stCondLst>
                                        </p:cTn>
                                        <p:tgtEl>
                                          <p:spTgt spid="564"/>
                                        </p:tgtEl>
                                        <p:attrNameLst>
                                          <p:attrName>style.visibility</p:attrName>
                                        </p:attrNameLst>
                                      </p:cBhvr>
                                      <p:to>
                                        <p:strVal val="hidden"/>
                                      </p:to>
                                    </p:set>
                                  </p:childTnLst>
                                </p:cTn>
                              </p:par>
                              <p:par>
                                <p:cTn id="5978" presetID="1" presetClass="exit" presetSubtype="0" fill="hold" grpId="2" nodeType="withEffect">
                                  <p:stCondLst>
                                    <p:cond delay="0"/>
                                  </p:stCondLst>
                                  <p:childTnLst>
                                    <p:set>
                                      <p:cBhvr>
                                        <p:cTn id="5979" dur="1" fill="hold">
                                          <p:stCondLst>
                                            <p:cond delay="0"/>
                                          </p:stCondLst>
                                        </p:cTn>
                                        <p:tgtEl>
                                          <p:spTgt spid="557"/>
                                        </p:tgtEl>
                                        <p:attrNameLst>
                                          <p:attrName>style.visibility</p:attrName>
                                        </p:attrNameLst>
                                      </p:cBhvr>
                                      <p:to>
                                        <p:strVal val="hidden"/>
                                      </p:to>
                                    </p:set>
                                  </p:childTnLst>
                                </p:cTn>
                              </p:par>
                              <p:par>
                                <p:cTn id="5980" presetID="1" presetClass="exit" presetSubtype="0" fill="hold" grpId="2" nodeType="withEffect">
                                  <p:stCondLst>
                                    <p:cond delay="0"/>
                                  </p:stCondLst>
                                  <p:childTnLst>
                                    <p:set>
                                      <p:cBhvr>
                                        <p:cTn id="5981" dur="1" fill="hold">
                                          <p:stCondLst>
                                            <p:cond delay="0"/>
                                          </p:stCondLst>
                                        </p:cTn>
                                        <p:tgtEl>
                                          <p:spTgt spid="559"/>
                                        </p:tgtEl>
                                        <p:attrNameLst>
                                          <p:attrName>style.visibility</p:attrName>
                                        </p:attrNameLst>
                                      </p:cBhvr>
                                      <p:to>
                                        <p:strVal val="hidden"/>
                                      </p:to>
                                    </p:set>
                                  </p:childTnLst>
                                </p:cTn>
                              </p:par>
                              <p:par>
                                <p:cTn id="5982" presetID="1" presetClass="exit" presetSubtype="0" fill="hold" grpId="2" nodeType="withEffect">
                                  <p:stCondLst>
                                    <p:cond delay="0"/>
                                  </p:stCondLst>
                                  <p:childTnLst>
                                    <p:set>
                                      <p:cBhvr>
                                        <p:cTn id="5983" dur="1" fill="hold">
                                          <p:stCondLst>
                                            <p:cond delay="0"/>
                                          </p:stCondLst>
                                        </p:cTn>
                                        <p:tgtEl>
                                          <p:spTgt spid="560"/>
                                        </p:tgtEl>
                                        <p:attrNameLst>
                                          <p:attrName>style.visibility</p:attrName>
                                        </p:attrNameLst>
                                      </p:cBhvr>
                                      <p:to>
                                        <p:strVal val="hidden"/>
                                      </p:to>
                                    </p:set>
                                  </p:childTnLst>
                                </p:cTn>
                              </p:par>
                              <p:par>
                                <p:cTn id="5984" presetID="1" presetClass="exit" presetSubtype="0" fill="hold" grpId="2" nodeType="withEffect">
                                  <p:stCondLst>
                                    <p:cond delay="0"/>
                                  </p:stCondLst>
                                  <p:childTnLst>
                                    <p:set>
                                      <p:cBhvr>
                                        <p:cTn id="5985" dur="1" fill="hold">
                                          <p:stCondLst>
                                            <p:cond delay="0"/>
                                          </p:stCondLst>
                                        </p:cTn>
                                        <p:tgtEl>
                                          <p:spTgt spid="558"/>
                                        </p:tgtEl>
                                        <p:attrNameLst>
                                          <p:attrName>style.visibility</p:attrName>
                                        </p:attrNameLst>
                                      </p:cBhvr>
                                      <p:to>
                                        <p:strVal val="hidden"/>
                                      </p:to>
                                    </p:set>
                                  </p:childTnLst>
                                </p:cTn>
                              </p:par>
                              <p:par>
                                <p:cTn id="5986" presetID="1" presetClass="exit" presetSubtype="0" fill="hold" grpId="2" nodeType="withEffect">
                                  <p:stCondLst>
                                    <p:cond delay="0"/>
                                  </p:stCondLst>
                                  <p:childTnLst>
                                    <p:set>
                                      <p:cBhvr>
                                        <p:cTn id="5987" dur="1" fill="hold">
                                          <p:stCondLst>
                                            <p:cond delay="0"/>
                                          </p:stCondLst>
                                        </p:cTn>
                                        <p:tgtEl>
                                          <p:spTgt spid="579"/>
                                        </p:tgtEl>
                                        <p:attrNameLst>
                                          <p:attrName>style.visibility</p:attrName>
                                        </p:attrNameLst>
                                      </p:cBhvr>
                                      <p:to>
                                        <p:strVal val="hidden"/>
                                      </p:to>
                                    </p:set>
                                  </p:childTnLst>
                                </p:cTn>
                              </p:par>
                              <p:par>
                                <p:cTn id="5988" presetID="1" presetClass="exit" presetSubtype="0" fill="hold" grpId="6" nodeType="withEffect">
                                  <p:stCondLst>
                                    <p:cond delay="0"/>
                                  </p:stCondLst>
                                  <p:childTnLst>
                                    <p:set>
                                      <p:cBhvr>
                                        <p:cTn id="5989" dur="1" fill="hold">
                                          <p:stCondLst>
                                            <p:cond delay="0"/>
                                          </p:stCondLst>
                                        </p:cTn>
                                        <p:tgtEl>
                                          <p:spTgt spid="563"/>
                                        </p:tgtEl>
                                        <p:attrNameLst>
                                          <p:attrName>style.visibility</p:attrName>
                                        </p:attrNameLst>
                                      </p:cBhvr>
                                      <p:to>
                                        <p:strVal val="hidden"/>
                                      </p:to>
                                    </p:set>
                                  </p:childTnLst>
                                </p:cTn>
                              </p:par>
                              <p:par>
                                <p:cTn id="5990" presetID="1" presetClass="exit" presetSubtype="0" fill="hold" grpId="2" nodeType="withEffect">
                                  <p:stCondLst>
                                    <p:cond delay="0"/>
                                  </p:stCondLst>
                                  <p:childTnLst>
                                    <p:set>
                                      <p:cBhvr>
                                        <p:cTn id="5991" dur="1" fill="hold">
                                          <p:stCondLst>
                                            <p:cond delay="0"/>
                                          </p:stCondLst>
                                        </p:cTn>
                                        <p:tgtEl>
                                          <p:spTgt spid="580"/>
                                        </p:tgtEl>
                                        <p:attrNameLst>
                                          <p:attrName>style.visibility</p:attrName>
                                        </p:attrNameLst>
                                      </p:cBhvr>
                                      <p:to>
                                        <p:strVal val="hidden"/>
                                      </p:to>
                                    </p:set>
                                  </p:childTnLst>
                                </p:cTn>
                              </p:par>
                              <p:par>
                                <p:cTn id="5992" presetID="1" presetClass="exit" presetSubtype="0" fill="hold" grpId="2" nodeType="withEffect">
                                  <p:stCondLst>
                                    <p:cond delay="0"/>
                                  </p:stCondLst>
                                  <p:childTnLst>
                                    <p:set>
                                      <p:cBhvr>
                                        <p:cTn id="5993" dur="1" fill="hold">
                                          <p:stCondLst>
                                            <p:cond delay="0"/>
                                          </p:stCondLst>
                                        </p:cTn>
                                        <p:tgtEl>
                                          <p:spTgt spid="581"/>
                                        </p:tgtEl>
                                        <p:attrNameLst>
                                          <p:attrName>style.visibility</p:attrName>
                                        </p:attrNameLst>
                                      </p:cBhvr>
                                      <p:to>
                                        <p:strVal val="hidden"/>
                                      </p:to>
                                    </p:set>
                                  </p:childTnLst>
                                </p:cTn>
                              </p:par>
                              <p:par>
                                <p:cTn id="5994" presetID="1" presetClass="exit" presetSubtype="0" fill="hold" grpId="2" nodeType="withEffect">
                                  <p:stCondLst>
                                    <p:cond delay="0"/>
                                  </p:stCondLst>
                                  <p:childTnLst>
                                    <p:set>
                                      <p:cBhvr>
                                        <p:cTn id="5995" dur="1" fill="hold">
                                          <p:stCondLst>
                                            <p:cond delay="0"/>
                                          </p:stCondLst>
                                        </p:cTn>
                                        <p:tgtEl>
                                          <p:spTgt spid="565"/>
                                        </p:tgtEl>
                                        <p:attrNameLst>
                                          <p:attrName>style.visibility</p:attrName>
                                        </p:attrNameLst>
                                      </p:cBhvr>
                                      <p:to>
                                        <p:strVal val="hidden"/>
                                      </p:to>
                                    </p:set>
                                  </p:childTnLst>
                                </p:cTn>
                              </p:par>
                              <p:par>
                                <p:cTn id="5996" presetID="1" presetClass="exit" presetSubtype="0" fill="hold" grpId="2" nodeType="withEffect">
                                  <p:stCondLst>
                                    <p:cond delay="0"/>
                                  </p:stCondLst>
                                  <p:childTnLst>
                                    <p:set>
                                      <p:cBhvr>
                                        <p:cTn id="5997" dur="1" fill="hold">
                                          <p:stCondLst>
                                            <p:cond delay="0"/>
                                          </p:stCondLst>
                                        </p:cTn>
                                        <p:tgtEl>
                                          <p:spTgt spid="583"/>
                                        </p:tgtEl>
                                        <p:attrNameLst>
                                          <p:attrName>style.visibility</p:attrName>
                                        </p:attrNameLst>
                                      </p:cBhvr>
                                      <p:to>
                                        <p:strVal val="hidden"/>
                                      </p:to>
                                    </p:set>
                                  </p:childTnLst>
                                </p:cTn>
                              </p:par>
                              <p:par>
                                <p:cTn id="5998" presetID="1" presetClass="exit" presetSubtype="0" fill="hold" grpId="2" nodeType="withEffect">
                                  <p:stCondLst>
                                    <p:cond delay="0"/>
                                  </p:stCondLst>
                                  <p:childTnLst>
                                    <p:set>
                                      <p:cBhvr>
                                        <p:cTn id="5999" dur="1" fill="hold">
                                          <p:stCondLst>
                                            <p:cond delay="0"/>
                                          </p:stCondLst>
                                        </p:cTn>
                                        <p:tgtEl>
                                          <p:spTgt spid="584"/>
                                        </p:tgtEl>
                                        <p:attrNameLst>
                                          <p:attrName>style.visibility</p:attrName>
                                        </p:attrNameLst>
                                      </p:cBhvr>
                                      <p:to>
                                        <p:strVal val="hidden"/>
                                      </p:to>
                                    </p:set>
                                  </p:childTnLst>
                                </p:cTn>
                              </p:par>
                              <p:par>
                                <p:cTn id="6000" presetID="1" presetClass="exit" presetSubtype="0" fill="hold" grpId="2" nodeType="withEffect">
                                  <p:stCondLst>
                                    <p:cond delay="0"/>
                                  </p:stCondLst>
                                  <p:childTnLst>
                                    <p:set>
                                      <p:cBhvr>
                                        <p:cTn id="6001" dur="1" fill="hold">
                                          <p:stCondLst>
                                            <p:cond delay="0"/>
                                          </p:stCondLst>
                                        </p:cTn>
                                        <p:tgtEl>
                                          <p:spTgt spid="582"/>
                                        </p:tgtEl>
                                        <p:attrNameLst>
                                          <p:attrName>style.visibility</p:attrName>
                                        </p:attrNameLst>
                                      </p:cBhvr>
                                      <p:to>
                                        <p:strVal val="hidden"/>
                                      </p:to>
                                    </p:set>
                                  </p:childTnLst>
                                </p:cTn>
                              </p:par>
                              <p:par>
                                <p:cTn id="6002" presetID="1" presetClass="exit" presetSubtype="0" fill="hold" grpId="2" nodeType="withEffect">
                                  <p:stCondLst>
                                    <p:cond delay="0"/>
                                  </p:stCondLst>
                                  <p:childTnLst>
                                    <p:set>
                                      <p:cBhvr>
                                        <p:cTn id="6003" dur="1" fill="hold">
                                          <p:stCondLst>
                                            <p:cond delay="0"/>
                                          </p:stCondLst>
                                        </p:cTn>
                                        <p:tgtEl>
                                          <p:spTgt spid="591"/>
                                        </p:tgtEl>
                                        <p:attrNameLst>
                                          <p:attrName>style.visibility</p:attrName>
                                        </p:attrNameLst>
                                      </p:cBhvr>
                                      <p:to>
                                        <p:strVal val="hidden"/>
                                      </p:to>
                                    </p:set>
                                  </p:childTnLst>
                                </p:cTn>
                              </p:par>
                              <p:par>
                                <p:cTn id="6004" presetID="1" presetClass="exit" presetSubtype="0" fill="hold" grpId="6" nodeType="withEffect">
                                  <p:stCondLst>
                                    <p:cond delay="0"/>
                                  </p:stCondLst>
                                  <p:childTnLst>
                                    <p:set>
                                      <p:cBhvr>
                                        <p:cTn id="6005" dur="1" fill="hold">
                                          <p:stCondLst>
                                            <p:cond delay="0"/>
                                          </p:stCondLst>
                                        </p:cTn>
                                        <p:tgtEl>
                                          <p:spTgt spid="562"/>
                                        </p:tgtEl>
                                        <p:attrNameLst>
                                          <p:attrName>style.visibility</p:attrName>
                                        </p:attrNameLst>
                                      </p:cBhvr>
                                      <p:to>
                                        <p:strVal val="hidden"/>
                                      </p:to>
                                    </p:set>
                                  </p:childTnLst>
                                </p:cTn>
                              </p:par>
                              <p:par>
                                <p:cTn id="6006" presetID="1" presetClass="exit" presetSubtype="0" fill="hold" grpId="2" nodeType="withEffect">
                                  <p:stCondLst>
                                    <p:cond delay="0"/>
                                  </p:stCondLst>
                                  <p:childTnLst>
                                    <p:set>
                                      <p:cBhvr>
                                        <p:cTn id="6007" dur="1" fill="hold">
                                          <p:stCondLst>
                                            <p:cond delay="0"/>
                                          </p:stCondLst>
                                        </p:cTn>
                                        <p:tgtEl>
                                          <p:spTgt spid="592"/>
                                        </p:tgtEl>
                                        <p:attrNameLst>
                                          <p:attrName>style.visibility</p:attrName>
                                        </p:attrNameLst>
                                      </p:cBhvr>
                                      <p:to>
                                        <p:strVal val="hidden"/>
                                      </p:to>
                                    </p:set>
                                  </p:childTnLst>
                                </p:cTn>
                              </p:par>
                              <p:par>
                                <p:cTn id="6008" presetID="1" presetClass="exit" presetSubtype="0" fill="hold" grpId="2" nodeType="withEffect">
                                  <p:stCondLst>
                                    <p:cond delay="0"/>
                                  </p:stCondLst>
                                  <p:childTnLst>
                                    <p:set>
                                      <p:cBhvr>
                                        <p:cTn id="6009" dur="1" fill="hold">
                                          <p:stCondLst>
                                            <p:cond delay="0"/>
                                          </p:stCondLst>
                                        </p:cTn>
                                        <p:tgtEl>
                                          <p:spTgt spid="593"/>
                                        </p:tgtEl>
                                        <p:attrNameLst>
                                          <p:attrName>style.visibility</p:attrName>
                                        </p:attrNameLst>
                                      </p:cBhvr>
                                      <p:to>
                                        <p:strVal val="hidden"/>
                                      </p:to>
                                    </p:set>
                                  </p:childTnLst>
                                </p:cTn>
                              </p:par>
                              <p:par>
                                <p:cTn id="6010" presetID="1" presetClass="exit" presetSubtype="0" fill="hold" grpId="2" nodeType="withEffect">
                                  <p:stCondLst>
                                    <p:cond delay="0"/>
                                  </p:stCondLst>
                                  <p:childTnLst>
                                    <p:set>
                                      <p:cBhvr>
                                        <p:cTn id="6011" dur="1" fill="hold">
                                          <p:stCondLst>
                                            <p:cond delay="0"/>
                                          </p:stCondLst>
                                        </p:cTn>
                                        <p:tgtEl>
                                          <p:spTgt spid="595"/>
                                        </p:tgtEl>
                                        <p:attrNameLst>
                                          <p:attrName>style.visibility</p:attrName>
                                        </p:attrNameLst>
                                      </p:cBhvr>
                                      <p:to>
                                        <p:strVal val="hidden"/>
                                      </p:to>
                                    </p:set>
                                  </p:childTnLst>
                                </p:cTn>
                              </p:par>
                              <p:par>
                                <p:cTn id="6012" presetID="1" presetClass="exit" presetSubtype="0" fill="hold" grpId="2" nodeType="withEffect">
                                  <p:stCondLst>
                                    <p:cond delay="0"/>
                                  </p:stCondLst>
                                  <p:childTnLst>
                                    <p:set>
                                      <p:cBhvr>
                                        <p:cTn id="6013" dur="1" fill="hold">
                                          <p:stCondLst>
                                            <p:cond delay="0"/>
                                          </p:stCondLst>
                                        </p:cTn>
                                        <p:tgtEl>
                                          <p:spTgt spid="596"/>
                                        </p:tgtEl>
                                        <p:attrNameLst>
                                          <p:attrName>style.visibility</p:attrName>
                                        </p:attrNameLst>
                                      </p:cBhvr>
                                      <p:to>
                                        <p:strVal val="hidden"/>
                                      </p:to>
                                    </p:set>
                                  </p:childTnLst>
                                </p:cTn>
                              </p:par>
                              <p:par>
                                <p:cTn id="6014" presetID="1" presetClass="exit" presetSubtype="0" fill="hold" grpId="2" nodeType="withEffect">
                                  <p:stCondLst>
                                    <p:cond delay="0"/>
                                  </p:stCondLst>
                                  <p:childTnLst>
                                    <p:set>
                                      <p:cBhvr>
                                        <p:cTn id="6015" dur="1" fill="hold">
                                          <p:stCondLst>
                                            <p:cond delay="0"/>
                                          </p:stCondLst>
                                        </p:cTn>
                                        <p:tgtEl>
                                          <p:spTgt spid="567"/>
                                        </p:tgtEl>
                                        <p:attrNameLst>
                                          <p:attrName>style.visibility</p:attrName>
                                        </p:attrNameLst>
                                      </p:cBhvr>
                                      <p:to>
                                        <p:strVal val="hidden"/>
                                      </p:to>
                                    </p:set>
                                  </p:childTnLst>
                                </p:cTn>
                              </p:par>
                              <p:par>
                                <p:cTn id="6016" presetID="1" presetClass="exit" presetSubtype="0" fill="hold" grpId="2" nodeType="withEffect">
                                  <p:stCondLst>
                                    <p:cond delay="0"/>
                                  </p:stCondLst>
                                  <p:childTnLst>
                                    <p:set>
                                      <p:cBhvr>
                                        <p:cTn id="6017" dur="1" fill="hold">
                                          <p:stCondLst>
                                            <p:cond delay="0"/>
                                          </p:stCondLst>
                                        </p:cTn>
                                        <p:tgtEl>
                                          <p:spTgt spid="594"/>
                                        </p:tgtEl>
                                        <p:attrNameLst>
                                          <p:attrName>style.visibility</p:attrName>
                                        </p:attrNameLst>
                                      </p:cBhvr>
                                      <p:to>
                                        <p:strVal val="hidden"/>
                                      </p:to>
                                    </p:set>
                                  </p:childTnLst>
                                </p:cTn>
                              </p:par>
                              <p:par>
                                <p:cTn id="6018" presetID="1" presetClass="exit" presetSubtype="0" fill="hold" grpId="2" nodeType="withEffect">
                                  <p:stCondLst>
                                    <p:cond delay="0"/>
                                  </p:stCondLst>
                                  <p:childTnLst>
                                    <p:set>
                                      <p:cBhvr>
                                        <p:cTn id="6019" dur="1" fill="hold">
                                          <p:stCondLst>
                                            <p:cond delay="0"/>
                                          </p:stCondLst>
                                        </p:cTn>
                                        <p:tgtEl>
                                          <p:spTgt spid="603"/>
                                        </p:tgtEl>
                                        <p:attrNameLst>
                                          <p:attrName>style.visibility</p:attrName>
                                        </p:attrNameLst>
                                      </p:cBhvr>
                                      <p:to>
                                        <p:strVal val="hidden"/>
                                      </p:to>
                                    </p:set>
                                  </p:childTnLst>
                                </p:cTn>
                              </p:par>
                              <p:par>
                                <p:cTn id="6020" presetID="1" presetClass="exit" presetSubtype="0" fill="hold" grpId="6" nodeType="withEffect">
                                  <p:stCondLst>
                                    <p:cond delay="0"/>
                                  </p:stCondLst>
                                  <p:childTnLst>
                                    <p:set>
                                      <p:cBhvr>
                                        <p:cTn id="6021" dur="1" fill="hold">
                                          <p:stCondLst>
                                            <p:cond delay="0"/>
                                          </p:stCondLst>
                                        </p:cTn>
                                        <p:tgtEl>
                                          <p:spTgt spid="561"/>
                                        </p:tgtEl>
                                        <p:attrNameLst>
                                          <p:attrName>style.visibility</p:attrName>
                                        </p:attrNameLst>
                                      </p:cBhvr>
                                      <p:to>
                                        <p:strVal val="hidden"/>
                                      </p:to>
                                    </p:set>
                                  </p:childTnLst>
                                </p:cTn>
                              </p:par>
                              <p:par>
                                <p:cTn id="6022" presetID="1" presetClass="exit" presetSubtype="0" fill="hold" grpId="2" nodeType="withEffect">
                                  <p:stCondLst>
                                    <p:cond delay="0"/>
                                  </p:stCondLst>
                                  <p:childTnLst>
                                    <p:set>
                                      <p:cBhvr>
                                        <p:cTn id="6023" dur="1" fill="hold">
                                          <p:stCondLst>
                                            <p:cond delay="0"/>
                                          </p:stCondLst>
                                        </p:cTn>
                                        <p:tgtEl>
                                          <p:spTgt spid="604"/>
                                        </p:tgtEl>
                                        <p:attrNameLst>
                                          <p:attrName>style.visibility</p:attrName>
                                        </p:attrNameLst>
                                      </p:cBhvr>
                                      <p:to>
                                        <p:strVal val="hidden"/>
                                      </p:to>
                                    </p:set>
                                  </p:childTnLst>
                                </p:cTn>
                              </p:par>
                              <p:par>
                                <p:cTn id="6024" presetID="1" presetClass="exit" presetSubtype="0" fill="hold" grpId="2" nodeType="withEffect">
                                  <p:stCondLst>
                                    <p:cond delay="0"/>
                                  </p:stCondLst>
                                  <p:childTnLst>
                                    <p:set>
                                      <p:cBhvr>
                                        <p:cTn id="6025" dur="1" fill="hold">
                                          <p:stCondLst>
                                            <p:cond delay="0"/>
                                          </p:stCondLst>
                                        </p:cTn>
                                        <p:tgtEl>
                                          <p:spTgt spid="568"/>
                                        </p:tgtEl>
                                        <p:attrNameLst>
                                          <p:attrName>style.visibility</p:attrName>
                                        </p:attrNameLst>
                                      </p:cBhvr>
                                      <p:to>
                                        <p:strVal val="hidden"/>
                                      </p:to>
                                    </p:set>
                                  </p:childTnLst>
                                </p:cTn>
                              </p:par>
                              <p:par>
                                <p:cTn id="6026" presetID="1" presetClass="exit" presetSubtype="0" fill="hold" grpId="2" nodeType="withEffect">
                                  <p:stCondLst>
                                    <p:cond delay="0"/>
                                  </p:stCondLst>
                                  <p:childTnLst>
                                    <p:set>
                                      <p:cBhvr>
                                        <p:cTn id="6027" dur="1" fill="hold">
                                          <p:stCondLst>
                                            <p:cond delay="0"/>
                                          </p:stCondLst>
                                        </p:cTn>
                                        <p:tgtEl>
                                          <p:spTgt spid="605"/>
                                        </p:tgtEl>
                                        <p:attrNameLst>
                                          <p:attrName>style.visibility</p:attrName>
                                        </p:attrNameLst>
                                      </p:cBhvr>
                                      <p:to>
                                        <p:strVal val="hidden"/>
                                      </p:to>
                                    </p:set>
                                  </p:childTnLst>
                                </p:cTn>
                              </p:par>
                              <p:par>
                                <p:cTn id="6028" presetID="1" presetClass="exit" presetSubtype="0" fill="hold" grpId="2" nodeType="withEffect">
                                  <p:stCondLst>
                                    <p:cond delay="0"/>
                                  </p:stCondLst>
                                  <p:childTnLst>
                                    <p:set>
                                      <p:cBhvr>
                                        <p:cTn id="6029" dur="1" fill="hold">
                                          <p:stCondLst>
                                            <p:cond delay="0"/>
                                          </p:stCondLst>
                                        </p:cTn>
                                        <p:tgtEl>
                                          <p:spTgt spid="607"/>
                                        </p:tgtEl>
                                        <p:attrNameLst>
                                          <p:attrName>style.visibility</p:attrName>
                                        </p:attrNameLst>
                                      </p:cBhvr>
                                      <p:to>
                                        <p:strVal val="hidden"/>
                                      </p:to>
                                    </p:set>
                                  </p:childTnLst>
                                </p:cTn>
                              </p:par>
                              <p:par>
                                <p:cTn id="6030" presetID="1" presetClass="exit" presetSubtype="0" fill="hold" grpId="2" nodeType="withEffect">
                                  <p:stCondLst>
                                    <p:cond delay="0"/>
                                  </p:stCondLst>
                                  <p:childTnLst>
                                    <p:set>
                                      <p:cBhvr>
                                        <p:cTn id="6031" dur="1" fill="hold">
                                          <p:stCondLst>
                                            <p:cond delay="0"/>
                                          </p:stCondLst>
                                        </p:cTn>
                                        <p:tgtEl>
                                          <p:spTgt spid="608"/>
                                        </p:tgtEl>
                                        <p:attrNameLst>
                                          <p:attrName>style.visibility</p:attrName>
                                        </p:attrNameLst>
                                      </p:cBhvr>
                                      <p:to>
                                        <p:strVal val="hidden"/>
                                      </p:to>
                                    </p:set>
                                  </p:childTnLst>
                                </p:cTn>
                              </p:par>
                              <p:par>
                                <p:cTn id="6032" presetID="1" presetClass="exit" presetSubtype="0" fill="hold" grpId="2" nodeType="withEffect">
                                  <p:stCondLst>
                                    <p:cond delay="0"/>
                                  </p:stCondLst>
                                  <p:childTnLst>
                                    <p:set>
                                      <p:cBhvr>
                                        <p:cTn id="6033" dur="1" fill="hold">
                                          <p:stCondLst>
                                            <p:cond delay="0"/>
                                          </p:stCondLst>
                                        </p:cTn>
                                        <p:tgtEl>
                                          <p:spTgt spid="606"/>
                                        </p:tgtEl>
                                        <p:attrNameLst>
                                          <p:attrName>style.visibility</p:attrName>
                                        </p:attrNameLst>
                                      </p:cBhvr>
                                      <p:to>
                                        <p:strVal val="hidden"/>
                                      </p:to>
                                    </p:set>
                                  </p:childTnLst>
                                </p:cTn>
                              </p:par>
                              <p:par>
                                <p:cTn id="6034" presetID="1" presetClass="exit" presetSubtype="0" fill="hold" grpId="2" nodeType="withEffect">
                                  <p:stCondLst>
                                    <p:cond delay="0"/>
                                  </p:stCondLst>
                                  <p:childTnLst>
                                    <p:set>
                                      <p:cBhvr>
                                        <p:cTn id="6035" dur="1" fill="hold">
                                          <p:stCondLst>
                                            <p:cond delay="0"/>
                                          </p:stCondLst>
                                        </p:cTn>
                                        <p:tgtEl>
                                          <p:spTgt spid="615"/>
                                        </p:tgtEl>
                                        <p:attrNameLst>
                                          <p:attrName>style.visibility</p:attrName>
                                        </p:attrNameLst>
                                      </p:cBhvr>
                                      <p:to>
                                        <p:strVal val="hidden"/>
                                      </p:to>
                                    </p:set>
                                  </p:childTnLst>
                                </p:cTn>
                              </p:par>
                              <p:par>
                                <p:cTn id="6036" presetID="1" presetClass="exit" presetSubtype="0" fill="hold" grpId="2" nodeType="withEffect">
                                  <p:stCondLst>
                                    <p:cond delay="0"/>
                                  </p:stCondLst>
                                  <p:childTnLst>
                                    <p:set>
                                      <p:cBhvr>
                                        <p:cTn id="6037" dur="1" fill="hold">
                                          <p:stCondLst>
                                            <p:cond delay="0"/>
                                          </p:stCondLst>
                                        </p:cTn>
                                        <p:tgtEl>
                                          <p:spTgt spid="626"/>
                                        </p:tgtEl>
                                        <p:attrNameLst>
                                          <p:attrName>style.visibility</p:attrName>
                                        </p:attrNameLst>
                                      </p:cBhvr>
                                      <p:to>
                                        <p:strVal val="hidden"/>
                                      </p:to>
                                    </p:set>
                                  </p:childTnLst>
                                </p:cTn>
                              </p:par>
                              <p:par>
                                <p:cTn id="6038" presetID="1" presetClass="exit" presetSubtype="0" fill="hold" grpId="2" nodeType="withEffect">
                                  <p:stCondLst>
                                    <p:cond delay="0"/>
                                  </p:stCondLst>
                                  <p:childTnLst>
                                    <p:set>
                                      <p:cBhvr>
                                        <p:cTn id="6039" dur="1" fill="hold">
                                          <p:stCondLst>
                                            <p:cond delay="0"/>
                                          </p:stCondLst>
                                        </p:cTn>
                                        <p:tgtEl>
                                          <p:spTgt spid="616"/>
                                        </p:tgtEl>
                                        <p:attrNameLst>
                                          <p:attrName>style.visibility</p:attrName>
                                        </p:attrNameLst>
                                      </p:cBhvr>
                                      <p:to>
                                        <p:strVal val="hidden"/>
                                      </p:to>
                                    </p:set>
                                  </p:childTnLst>
                                </p:cTn>
                              </p:par>
                              <p:par>
                                <p:cTn id="6040" presetID="1" presetClass="exit" presetSubtype="0" fill="hold" grpId="6" nodeType="withEffect">
                                  <p:stCondLst>
                                    <p:cond delay="0"/>
                                  </p:stCondLst>
                                  <p:childTnLst>
                                    <p:set>
                                      <p:cBhvr>
                                        <p:cTn id="6041" dur="1" fill="hold">
                                          <p:stCondLst>
                                            <p:cond delay="0"/>
                                          </p:stCondLst>
                                        </p:cTn>
                                        <p:tgtEl>
                                          <p:spTgt spid="624"/>
                                        </p:tgtEl>
                                        <p:attrNameLst>
                                          <p:attrName>style.visibility</p:attrName>
                                        </p:attrNameLst>
                                      </p:cBhvr>
                                      <p:to>
                                        <p:strVal val="hidden"/>
                                      </p:to>
                                    </p:set>
                                  </p:childTnLst>
                                </p:cTn>
                              </p:par>
                              <p:par>
                                <p:cTn id="6042" presetID="1" presetClass="exit" presetSubtype="0" fill="hold" grpId="2" nodeType="withEffect">
                                  <p:stCondLst>
                                    <p:cond delay="0"/>
                                  </p:stCondLst>
                                  <p:childTnLst>
                                    <p:set>
                                      <p:cBhvr>
                                        <p:cTn id="6043" dur="1" fill="hold">
                                          <p:stCondLst>
                                            <p:cond delay="0"/>
                                          </p:stCondLst>
                                        </p:cTn>
                                        <p:tgtEl>
                                          <p:spTgt spid="617"/>
                                        </p:tgtEl>
                                        <p:attrNameLst>
                                          <p:attrName>style.visibility</p:attrName>
                                        </p:attrNameLst>
                                      </p:cBhvr>
                                      <p:to>
                                        <p:strVal val="hidden"/>
                                      </p:to>
                                    </p:set>
                                  </p:childTnLst>
                                </p:cTn>
                              </p:par>
                              <p:par>
                                <p:cTn id="6044" presetID="1" presetClass="exit" presetSubtype="0" fill="hold" grpId="2" nodeType="withEffect">
                                  <p:stCondLst>
                                    <p:cond delay="0"/>
                                  </p:stCondLst>
                                  <p:childTnLst>
                                    <p:set>
                                      <p:cBhvr>
                                        <p:cTn id="6045" dur="1" fill="hold">
                                          <p:stCondLst>
                                            <p:cond delay="0"/>
                                          </p:stCondLst>
                                        </p:cTn>
                                        <p:tgtEl>
                                          <p:spTgt spid="619"/>
                                        </p:tgtEl>
                                        <p:attrNameLst>
                                          <p:attrName>style.visibility</p:attrName>
                                        </p:attrNameLst>
                                      </p:cBhvr>
                                      <p:to>
                                        <p:strVal val="hidden"/>
                                      </p:to>
                                    </p:set>
                                  </p:childTnLst>
                                </p:cTn>
                              </p:par>
                              <p:par>
                                <p:cTn id="6046" presetID="1" presetClass="exit" presetSubtype="0" fill="hold" grpId="2" nodeType="withEffect">
                                  <p:stCondLst>
                                    <p:cond delay="0"/>
                                  </p:stCondLst>
                                  <p:childTnLst>
                                    <p:set>
                                      <p:cBhvr>
                                        <p:cTn id="6047" dur="1" fill="hold">
                                          <p:stCondLst>
                                            <p:cond delay="0"/>
                                          </p:stCondLst>
                                        </p:cTn>
                                        <p:tgtEl>
                                          <p:spTgt spid="620"/>
                                        </p:tgtEl>
                                        <p:attrNameLst>
                                          <p:attrName>style.visibility</p:attrName>
                                        </p:attrNameLst>
                                      </p:cBhvr>
                                      <p:to>
                                        <p:strVal val="hidden"/>
                                      </p:to>
                                    </p:set>
                                  </p:childTnLst>
                                </p:cTn>
                              </p:par>
                              <p:par>
                                <p:cTn id="6048" presetID="1" presetClass="exit" presetSubtype="0" fill="hold" grpId="2" nodeType="withEffect">
                                  <p:stCondLst>
                                    <p:cond delay="0"/>
                                  </p:stCondLst>
                                  <p:childTnLst>
                                    <p:set>
                                      <p:cBhvr>
                                        <p:cTn id="6049" dur="1" fill="hold">
                                          <p:stCondLst>
                                            <p:cond delay="0"/>
                                          </p:stCondLst>
                                        </p:cTn>
                                        <p:tgtEl>
                                          <p:spTgt spid="618"/>
                                        </p:tgtEl>
                                        <p:attrNameLst>
                                          <p:attrName>style.visibility</p:attrName>
                                        </p:attrNameLst>
                                      </p:cBhvr>
                                      <p:to>
                                        <p:strVal val="hidden"/>
                                      </p:to>
                                    </p:set>
                                  </p:childTnLst>
                                </p:cTn>
                              </p:par>
                              <p:par>
                                <p:cTn id="6050" presetID="1" presetClass="exit" presetSubtype="0" fill="hold" grpId="2" nodeType="withEffect">
                                  <p:stCondLst>
                                    <p:cond delay="0"/>
                                  </p:stCondLst>
                                  <p:childTnLst>
                                    <p:set>
                                      <p:cBhvr>
                                        <p:cTn id="6051" dur="1" fill="hold">
                                          <p:stCondLst>
                                            <p:cond delay="0"/>
                                          </p:stCondLst>
                                        </p:cTn>
                                        <p:tgtEl>
                                          <p:spTgt spid="639"/>
                                        </p:tgtEl>
                                        <p:attrNameLst>
                                          <p:attrName>style.visibility</p:attrName>
                                        </p:attrNameLst>
                                      </p:cBhvr>
                                      <p:to>
                                        <p:strVal val="hidden"/>
                                      </p:to>
                                    </p:set>
                                  </p:childTnLst>
                                </p:cTn>
                              </p:par>
                              <p:par>
                                <p:cTn id="6052" presetID="1" presetClass="exit" presetSubtype="0" fill="hold" grpId="6" nodeType="withEffect">
                                  <p:stCondLst>
                                    <p:cond delay="0"/>
                                  </p:stCondLst>
                                  <p:childTnLst>
                                    <p:set>
                                      <p:cBhvr>
                                        <p:cTn id="6053" dur="1" fill="hold">
                                          <p:stCondLst>
                                            <p:cond delay="0"/>
                                          </p:stCondLst>
                                        </p:cTn>
                                        <p:tgtEl>
                                          <p:spTgt spid="623"/>
                                        </p:tgtEl>
                                        <p:attrNameLst>
                                          <p:attrName>style.visibility</p:attrName>
                                        </p:attrNameLst>
                                      </p:cBhvr>
                                      <p:to>
                                        <p:strVal val="hidden"/>
                                      </p:to>
                                    </p:set>
                                  </p:childTnLst>
                                </p:cTn>
                              </p:par>
                              <p:par>
                                <p:cTn id="6054" presetID="1" presetClass="exit" presetSubtype="0" fill="hold" grpId="2" nodeType="withEffect">
                                  <p:stCondLst>
                                    <p:cond delay="0"/>
                                  </p:stCondLst>
                                  <p:childTnLst>
                                    <p:set>
                                      <p:cBhvr>
                                        <p:cTn id="6055" dur="1" fill="hold">
                                          <p:stCondLst>
                                            <p:cond delay="0"/>
                                          </p:stCondLst>
                                        </p:cTn>
                                        <p:tgtEl>
                                          <p:spTgt spid="640"/>
                                        </p:tgtEl>
                                        <p:attrNameLst>
                                          <p:attrName>style.visibility</p:attrName>
                                        </p:attrNameLst>
                                      </p:cBhvr>
                                      <p:to>
                                        <p:strVal val="hidden"/>
                                      </p:to>
                                    </p:set>
                                  </p:childTnLst>
                                </p:cTn>
                              </p:par>
                              <p:par>
                                <p:cTn id="6056" presetID="1" presetClass="exit" presetSubtype="0" fill="hold" grpId="2" nodeType="withEffect">
                                  <p:stCondLst>
                                    <p:cond delay="0"/>
                                  </p:stCondLst>
                                  <p:childTnLst>
                                    <p:set>
                                      <p:cBhvr>
                                        <p:cTn id="6057" dur="1" fill="hold">
                                          <p:stCondLst>
                                            <p:cond delay="0"/>
                                          </p:stCondLst>
                                        </p:cTn>
                                        <p:tgtEl>
                                          <p:spTgt spid="641"/>
                                        </p:tgtEl>
                                        <p:attrNameLst>
                                          <p:attrName>style.visibility</p:attrName>
                                        </p:attrNameLst>
                                      </p:cBhvr>
                                      <p:to>
                                        <p:strVal val="hidden"/>
                                      </p:to>
                                    </p:set>
                                  </p:childTnLst>
                                </p:cTn>
                              </p:par>
                              <p:par>
                                <p:cTn id="6058" presetID="1" presetClass="exit" presetSubtype="0" fill="hold" grpId="2" nodeType="withEffect">
                                  <p:stCondLst>
                                    <p:cond delay="0"/>
                                  </p:stCondLst>
                                  <p:childTnLst>
                                    <p:set>
                                      <p:cBhvr>
                                        <p:cTn id="6059" dur="1" fill="hold">
                                          <p:stCondLst>
                                            <p:cond delay="0"/>
                                          </p:stCondLst>
                                        </p:cTn>
                                        <p:tgtEl>
                                          <p:spTgt spid="625"/>
                                        </p:tgtEl>
                                        <p:attrNameLst>
                                          <p:attrName>style.visibility</p:attrName>
                                        </p:attrNameLst>
                                      </p:cBhvr>
                                      <p:to>
                                        <p:strVal val="hidden"/>
                                      </p:to>
                                    </p:set>
                                  </p:childTnLst>
                                </p:cTn>
                              </p:par>
                              <p:par>
                                <p:cTn id="6060" presetID="1" presetClass="exit" presetSubtype="0" fill="hold" grpId="2" nodeType="withEffect">
                                  <p:stCondLst>
                                    <p:cond delay="0"/>
                                  </p:stCondLst>
                                  <p:childTnLst>
                                    <p:set>
                                      <p:cBhvr>
                                        <p:cTn id="6061" dur="1" fill="hold">
                                          <p:stCondLst>
                                            <p:cond delay="0"/>
                                          </p:stCondLst>
                                        </p:cTn>
                                        <p:tgtEl>
                                          <p:spTgt spid="643"/>
                                        </p:tgtEl>
                                        <p:attrNameLst>
                                          <p:attrName>style.visibility</p:attrName>
                                        </p:attrNameLst>
                                      </p:cBhvr>
                                      <p:to>
                                        <p:strVal val="hidden"/>
                                      </p:to>
                                    </p:set>
                                  </p:childTnLst>
                                </p:cTn>
                              </p:par>
                              <p:par>
                                <p:cTn id="6062" presetID="1" presetClass="exit" presetSubtype="0" fill="hold" grpId="2" nodeType="withEffect">
                                  <p:stCondLst>
                                    <p:cond delay="0"/>
                                  </p:stCondLst>
                                  <p:childTnLst>
                                    <p:set>
                                      <p:cBhvr>
                                        <p:cTn id="6063" dur="1" fill="hold">
                                          <p:stCondLst>
                                            <p:cond delay="0"/>
                                          </p:stCondLst>
                                        </p:cTn>
                                        <p:tgtEl>
                                          <p:spTgt spid="644"/>
                                        </p:tgtEl>
                                        <p:attrNameLst>
                                          <p:attrName>style.visibility</p:attrName>
                                        </p:attrNameLst>
                                      </p:cBhvr>
                                      <p:to>
                                        <p:strVal val="hidden"/>
                                      </p:to>
                                    </p:set>
                                  </p:childTnLst>
                                </p:cTn>
                              </p:par>
                              <p:par>
                                <p:cTn id="6064" presetID="1" presetClass="exit" presetSubtype="0" fill="hold" grpId="2" nodeType="withEffect">
                                  <p:stCondLst>
                                    <p:cond delay="0"/>
                                  </p:stCondLst>
                                  <p:childTnLst>
                                    <p:set>
                                      <p:cBhvr>
                                        <p:cTn id="6065" dur="1" fill="hold">
                                          <p:stCondLst>
                                            <p:cond delay="0"/>
                                          </p:stCondLst>
                                        </p:cTn>
                                        <p:tgtEl>
                                          <p:spTgt spid="642"/>
                                        </p:tgtEl>
                                        <p:attrNameLst>
                                          <p:attrName>style.visibility</p:attrName>
                                        </p:attrNameLst>
                                      </p:cBhvr>
                                      <p:to>
                                        <p:strVal val="hidden"/>
                                      </p:to>
                                    </p:set>
                                  </p:childTnLst>
                                </p:cTn>
                              </p:par>
                              <p:par>
                                <p:cTn id="6066" presetID="1" presetClass="exit" presetSubtype="0" fill="hold" grpId="2" nodeType="withEffect">
                                  <p:stCondLst>
                                    <p:cond delay="0"/>
                                  </p:stCondLst>
                                  <p:childTnLst>
                                    <p:set>
                                      <p:cBhvr>
                                        <p:cTn id="6067" dur="1" fill="hold">
                                          <p:stCondLst>
                                            <p:cond delay="0"/>
                                          </p:stCondLst>
                                        </p:cTn>
                                        <p:tgtEl>
                                          <p:spTgt spid="651"/>
                                        </p:tgtEl>
                                        <p:attrNameLst>
                                          <p:attrName>style.visibility</p:attrName>
                                        </p:attrNameLst>
                                      </p:cBhvr>
                                      <p:to>
                                        <p:strVal val="hidden"/>
                                      </p:to>
                                    </p:set>
                                  </p:childTnLst>
                                </p:cTn>
                              </p:par>
                              <p:par>
                                <p:cTn id="6068" presetID="1" presetClass="exit" presetSubtype="0" fill="hold" grpId="6" nodeType="withEffect">
                                  <p:stCondLst>
                                    <p:cond delay="0"/>
                                  </p:stCondLst>
                                  <p:childTnLst>
                                    <p:set>
                                      <p:cBhvr>
                                        <p:cTn id="6069" dur="1" fill="hold">
                                          <p:stCondLst>
                                            <p:cond delay="0"/>
                                          </p:stCondLst>
                                        </p:cTn>
                                        <p:tgtEl>
                                          <p:spTgt spid="622"/>
                                        </p:tgtEl>
                                        <p:attrNameLst>
                                          <p:attrName>style.visibility</p:attrName>
                                        </p:attrNameLst>
                                      </p:cBhvr>
                                      <p:to>
                                        <p:strVal val="hidden"/>
                                      </p:to>
                                    </p:set>
                                  </p:childTnLst>
                                </p:cTn>
                              </p:par>
                              <p:par>
                                <p:cTn id="6070" presetID="1" presetClass="exit" presetSubtype="0" fill="hold" grpId="2" nodeType="withEffect">
                                  <p:stCondLst>
                                    <p:cond delay="0"/>
                                  </p:stCondLst>
                                  <p:childTnLst>
                                    <p:set>
                                      <p:cBhvr>
                                        <p:cTn id="6071" dur="1" fill="hold">
                                          <p:stCondLst>
                                            <p:cond delay="0"/>
                                          </p:stCondLst>
                                        </p:cTn>
                                        <p:tgtEl>
                                          <p:spTgt spid="652"/>
                                        </p:tgtEl>
                                        <p:attrNameLst>
                                          <p:attrName>style.visibility</p:attrName>
                                        </p:attrNameLst>
                                      </p:cBhvr>
                                      <p:to>
                                        <p:strVal val="hidden"/>
                                      </p:to>
                                    </p:set>
                                  </p:childTnLst>
                                </p:cTn>
                              </p:par>
                              <p:par>
                                <p:cTn id="6072" presetID="1" presetClass="exit" presetSubtype="0" fill="hold" grpId="2" nodeType="withEffect">
                                  <p:stCondLst>
                                    <p:cond delay="0"/>
                                  </p:stCondLst>
                                  <p:childTnLst>
                                    <p:set>
                                      <p:cBhvr>
                                        <p:cTn id="6073" dur="1" fill="hold">
                                          <p:stCondLst>
                                            <p:cond delay="0"/>
                                          </p:stCondLst>
                                        </p:cTn>
                                        <p:tgtEl>
                                          <p:spTgt spid="653"/>
                                        </p:tgtEl>
                                        <p:attrNameLst>
                                          <p:attrName>style.visibility</p:attrName>
                                        </p:attrNameLst>
                                      </p:cBhvr>
                                      <p:to>
                                        <p:strVal val="hidden"/>
                                      </p:to>
                                    </p:set>
                                  </p:childTnLst>
                                </p:cTn>
                              </p:par>
                              <p:par>
                                <p:cTn id="6074" presetID="1" presetClass="exit" presetSubtype="0" fill="hold" grpId="2" nodeType="withEffect">
                                  <p:stCondLst>
                                    <p:cond delay="0"/>
                                  </p:stCondLst>
                                  <p:childTnLst>
                                    <p:set>
                                      <p:cBhvr>
                                        <p:cTn id="6075" dur="1" fill="hold">
                                          <p:stCondLst>
                                            <p:cond delay="0"/>
                                          </p:stCondLst>
                                        </p:cTn>
                                        <p:tgtEl>
                                          <p:spTgt spid="655"/>
                                        </p:tgtEl>
                                        <p:attrNameLst>
                                          <p:attrName>style.visibility</p:attrName>
                                        </p:attrNameLst>
                                      </p:cBhvr>
                                      <p:to>
                                        <p:strVal val="hidden"/>
                                      </p:to>
                                    </p:set>
                                  </p:childTnLst>
                                </p:cTn>
                              </p:par>
                              <p:par>
                                <p:cTn id="6076" presetID="1" presetClass="exit" presetSubtype="0" fill="hold" grpId="2" nodeType="withEffect">
                                  <p:stCondLst>
                                    <p:cond delay="0"/>
                                  </p:stCondLst>
                                  <p:childTnLst>
                                    <p:set>
                                      <p:cBhvr>
                                        <p:cTn id="6077" dur="1" fill="hold">
                                          <p:stCondLst>
                                            <p:cond delay="0"/>
                                          </p:stCondLst>
                                        </p:cTn>
                                        <p:tgtEl>
                                          <p:spTgt spid="656"/>
                                        </p:tgtEl>
                                        <p:attrNameLst>
                                          <p:attrName>style.visibility</p:attrName>
                                        </p:attrNameLst>
                                      </p:cBhvr>
                                      <p:to>
                                        <p:strVal val="hidden"/>
                                      </p:to>
                                    </p:set>
                                  </p:childTnLst>
                                </p:cTn>
                              </p:par>
                              <p:par>
                                <p:cTn id="6078" presetID="1" presetClass="exit" presetSubtype="0" fill="hold" grpId="2" nodeType="withEffect">
                                  <p:stCondLst>
                                    <p:cond delay="0"/>
                                  </p:stCondLst>
                                  <p:childTnLst>
                                    <p:set>
                                      <p:cBhvr>
                                        <p:cTn id="6079" dur="1" fill="hold">
                                          <p:stCondLst>
                                            <p:cond delay="0"/>
                                          </p:stCondLst>
                                        </p:cTn>
                                        <p:tgtEl>
                                          <p:spTgt spid="627"/>
                                        </p:tgtEl>
                                        <p:attrNameLst>
                                          <p:attrName>style.visibility</p:attrName>
                                        </p:attrNameLst>
                                      </p:cBhvr>
                                      <p:to>
                                        <p:strVal val="hidden"/>
                                      </p:to>
                                    </p:set>
                                  </p:childTnLst>
                                </p:cTn>
                              </p:par>
                              <p:par>
                                <p:cTn id="6080" presetID="1" presetClass="exit" presetSubtype="0" fill="hold" grpId="2" nodeType="withEffect">
                                  <p:stCondLst>
                                    <p:cond delay="0"/>
                                  </p:stCondLst>
                                  <p:childTnLst>
                                    <p:set>
                                      <p:cBhvr>
                                        <p:cTn id="6081" dur="1" fill="hold">
                                          <p:stCondLst>
                                            <p:cond delay="0"/>
                                          </p:stCondLst>
                                        </p:cTn>
                                        <p:tgtEl>
                                          <p:spTgt spid="654"/>
                                        </p:tgtEl>
                                        <p:attrNameLst>
                                          <p:attrName>style.visibility</p:attrName>
                                        </p:attrNameLst>
                                      </p:cBhvr>
                                      <p:to>
                                        <p:strVal val="hidden"/>
                                      </p:to>
                                    </p:set>
                                  </p:childTnLst>
                                </p:cTn>
                              </p:par>
                              <p:par>
                                <p:cTn id="6082" presetID="1" presetClass="exit" presetSubtype="0" fill="hold" grpId="2" nodeType="withEffect">
                                  <p:stCondLst>
                                    <p:cond delay="0"/>
                                  </p:stCondLst>
                                  <p:childTnLst>
                                    <p:set>
                                      <p:cBhvr>
                                        <p:cTn id="6083" dur="1" fill="hold">
                                          <p:stCondLst>
                                            <p:cond delay="0"/>
                                          </p:stCondLst>
                                        </p:cTn>
                                        <p:tgtEl>
                                          <p:spTgt spid="663"/>
                                        </p:tgtEl>
                                        <p:attrNameLst>
                                          <p:attrName>style.visibility</p:attrName>
                                        </p:attrNameLst>
                                      </p:cBhvr>
                                      <p:to>
                                        <p:strVal val="hidden"/>
                                      </p:to>
                                    </p:set>
                                  </p:childTnLst>
                                </p:cTn>
                              </p:par>
                              <p:par>
                                <p:cTn id="6084" presetID="1" presetClass="exit" presetSubtype="0" fill="hold" grpId="6" nodeType="withEffect">
                                  <p:stCondLst>
                                    <p:cond delay="0"/>
                                  </p:stCondLst>
                                  <p:childTnLst>
                                    <p:set>
                                      <p:cBhvr>
                                        <p:cTn id="6085" dur="1" fill="hold">
                                          <p:stCondLst>
                                            <p:cond delay="0"/>
                                          </p:stCondLst>
                                        </p:cTn>
                                        <p:tgtEl>
                                          <p:spTgt spid="621"/>
                                        </p:tgtEl>
                                        <p:attrNameLst>
                                          <p:attrName>style.visibility</p:attrName>
                                        </p:attrNameLst>
                                      </p:cBhvr>
                                      <p:to>
                                        <p:strVal val="hidden"/>
                                      </p:to>
                                    </p:set>
                                  </p:childTnLst>
                                </p:cTn>
                              </p:par>
                              <p:par>
                                <p:cTn id="6086" presetID="1" presetClass="exit" presetSubtype="0" fill="hold" grpId="2" nodeType="withEffect">
                                  <p:stCondLst>
                                    <p:cond delay="0"/>
                                  </p:stCondLst>
                                  <p:childTnLst>
                                    <p:set>
                                      <p:cBhvr>
                                        <p:cTn id="6087" dur="1" fill="hold">
                                          <p:stCondLst>
                                            <p:cond delay="0"/>
                                          </p:stCondLst>
                                        </p:cTn>
                                        <p:tgtEl>
                                          <p:spTgt spid="664"/>
                                        </p:tgtEl>
                                        <p:attrNameLst>
                                          <p:attrName>style.visibility</p:attrName>
                                        </p:attrNameLst>
                                      </p:cBhvr>
                                      <p:to>
                                        <p:strVal val="hidden"/>
                                      </p:to>
                                    </p:set>
                                  </p:childTnLst>
                                </p:cTn>
                              </p:par>
                              <p:par>
                                <p:cTn id="6088" presetID="1" presetClass="exit" presetSubtype="0" fill="hold" grpId="2" nodeType="withEffect">
                                  <p:stCondLst>
                                    <p:cond delay="0"/>
                                  </p:stCondLst>
                                  <p:childTnLst>
                                    <p:set>
                                      <p:cBhvr>
                                        <p:cTn id="6089" dur="1" fill="hold">
                                          <p:stCondLst>
                                            <p:cond delay="0"/>
                                          </p:stCondLst>
                                        </p:cTn>
                                        <p:tgtEl>
                                          <p:spTgt spid="628"/>
                                        </p:tgtEl>
                                        <p:attrNameLst>
                                          <p:attrName>style.visibility</p:attrName>
                                        </p:attrNameLst>
                                      </p:cBhvr>
                                      <p:to>
                                        <p:strVal val="hidden"/>
                                      </p:to>
                                    </p:set>
                                  </p:childTnLst>
                                </p:cTn>
                              </p:par>
                              <p:par>
                                <p:cTn id="6090" presetID="1" presetClass="exit" presetSubtype="0" fill="hold" grpId="2" nodeType="withEffect">
                                  <p:stCondLst>
                                    <p:cond delay="0"/>
                                  </p:stCondLst>
                                  <p:childTnLst>
                                    <p:set>
                                      <p:cBhvr>
                                        <p:cTn id="6091" dur="1" fill="hold">
                                          <p:stCondLst>
                                            <p:cond delay="0"/>
                                          </p:stCondLst>
                                        </p:cTn>
                                        <p:tgtEl>
                                          <p:spTgt spid="665"/>
                                        </p:tgtEl>
                                        <p:attrNameLst>
                                          <p:attrName>style.visibility</p:attrName>
                                        </p:attrNameLst>
                                      </p:cBhvr>
                                      <p:to>
                                        <p:strVal val="hidden"/>
                                      </p:to>
                                    </p:set>
                                  </p:childTnLst>
                                </p:cTn>
                              </p:par>
                              <p:par>
                                <p:cTn id="6092" presetID="1" presetClass="exit" presetSubtype="0" fill="hold" grpId="2" nodeType="withEffect">
                                  <p:stCondLst>
                                    <p:cond delay="0"/>
                                  </p:stCondLst>
                                  <p:childTnLst>
                                    <p:set>
                                      <p:cBhvr>
                                        <p:cTn id="6093" dur="1" fill="hold">
                                          <p:stCondLst>
                                            <p:cond delay="0"/>
                                          </p:stCondLst>
                                        </p:cTn>
                                        <p:tgtEl>
                                          <p:spTgt spid="667"/>
                                        </p:tgtEl>
                                        <p:attrNameLst>
                                          <p:attrName>style.visibility</p:attrName>
                                        </p:attrNameLst>
                                      </p:cBhvr>
                                      <p:to>
                                        <p:strVal val="hidden"/>
                                      </p:to>
                                    </p:set>
                                  </p:childTnLst>
                                </p:cTn>
                              </p:par>
                              <p:par>
                                <p:cTn id="6094" presetID="1" presetClass="exit" presetSubtype="0" fill="hold" grpId="2" nodeType="withEffect">
                                  <p:stCondLst>
                                    <p:cond delay="0"/>
                                  </p:stCondLst>
                                  <p:childTnLst>
                                    <p:set>
                                      <p:cBhvr>
                                        <p:cTn id="6095" dur="1" fill="hold">
                                          <p:stCondLst>
                                            <p:cond delay="0"/>
                                          </p:stCondLst>
                                        </p:cTn>
                                        <p:tgtEl>
                                          <p:spTgt spid="668"/>
                                        </p:tgtEl>
                                        <p:attrNameLst>
                                          <p:attrName>style.visibility</p:attrName>
                                        </p:attrNameLst>
                                      </p:cBhvr>
                                      <p:to>
                                        <p:strVal val="hidden"/>
                                      </p:to>
                                    </p:set>
                                  </p:childTnLst>
                                </p:cTn>
                              </p:par>
                              <p:par>
                                <p:cTn id="6096" presetID="1" presetClass="exit" presetSubtype="0" fill="hold" grpId="2" nodeType="withEffect">
                                  <p:stCondLst>
                                    <p:cond delay="0"/>
                                  </p:stCondLst>
                                  <p:childTnLst>
                                    <p:set>
                                      <p:cBhvr>
                                        <p:cTn id="6097" dur="1" fill="hold">
                                          <p:stCondLst>
                                            <p:cond delay="0"/>
                                          </p:stCondLst>
                                        </p:cTn>
                                        <p:tgtEl>
                                          <p:spTgt spid="666"/>
                                        </p:tgtEl>
                                        <p:attrNameLst>
                                          <p:attrName>style.visibility</p:attrName>
                                        </p:attrNameLst>
                                      </p:cBhvr>
                                      <p:to>
                                        <p:strVal val="hidden"/>
                                      </p:to>
                                    </p:set>
                                  </p:childTnLst>
                                </p:cTn>
                              </p:par>
                              <p:par>
                                <p:cTn id="6098" presetID="1" presetClass="exit" presetSubtype="0" fill="hold" grpId="2" nodeType="withEffect">
                                  <p:stCondLst>
                                    <p:cond delay="0"/>
                                  </p:stCondLst>
                                  <p:childTnLst>
                                    <p:set>
                                      <p:cBhvr>
                                        <p:cTn id="6099" dur="1" fill="hold">
                                          <p:stCondLst>
                                            <p:cond delay="0"/>
                                          </p:stCondLst>
                                        </p:cTn>
                                        <p:tgtEl>
                                          <p:spTgt spid="675"/>
                                        </p:tgtEl>
                                        <p:attrNameLst>
                                          <p:attrName>style.visibility</p:attrName>
                                        </p:attrNameLst>
                                      </p:cBhvr>
                                      <p:to>
                                        <p:strVal val="hidden"/>
                                      </p:to>
                                    </p:set>
                                  </p:childTnLst>
                                </p:cTn>
                              </p:par>
                              <p:par>
                                <p:cTn id="6100" presetID="1" presetClass="exit" presetSubtype="0" fill="hold" grpId="2" nodeType="withEffect">
                                  <p:stCondLst>
                                    <p:cond delay="0"/>
                                  </p:stCondLst>
                                  <p:childTnLst>
                                    <p:set>
                                      <p:cBhvr>
                                        <p:cTn id="6101" dur="1" fill="hold">
                                          <p:stCondLst>
                                            <p:cond delay="0"/>
                                          </p:stCondLst>
                                        </p:cTn>
                                        <p:tgtEl>
                                          <p:spTgt spid="686"/>
                                        </p:tgtEl>
                                        <p:attrNameLst>
                                          <p:attrName>style.visibility</p:attrName>
                                        </p:attrNameLst>
                                      </p:cBhvr>
                                      <p:to>
                                        <p:strVal val="hidden"/>
                                      </p:to>
                                    </p:set>
                                  </p:childTnLst>
                                </p:cTn>
                              </p:par>
                              <p:par>
                                <p:cTn id="6102" presetID="1" presetClass="exit" presetSubtype="0" fill="hold" grpId="2" nodeType="withEffect">
                                  <p:stCondLst>
                                    <p:cond delay="0"/>
                                  </p:stCondLst>
                                  <p:childTnLst>
                                    <p:set>
                                      <p:cBhvr>
                                        <p:cTn id="6103" dur="1" fill="hold">
                                          <p:stCondLst>
                                            <p:cond delay="0"/>
                                          </p:stCondLst>
                                        </p:cTn>
                                        <p:tgtEl>
                                          <p:spTgt spid="676"/>
                                        </p:tgtEl>
                                        <p:attrNameLst>
                                          <p:attrName>style.visibility</p:attrName>
                                        </p:attrNameLst>
                                      </p:cBhvr>
                                      <p:to>
                                        <p:strVal val="hidden"/>
                                      </p:to>
                                    </p:set>
                                  </p:childTnLst>
                                </p:cTn>
                              </p:par>
                              <p:par>
                                <p:cTn id="6104" presetID="1" presetClass="exit" presetSubtype="0" fill="hold" grpId="6" nodeType="withEffect">
                                  <p:stCondLst>
                                    <p:cond delay="0"/>
                                  </p:stCondLst>
                                  <p:childTnLst>
                                    <p:set>
                                      <p:cBhvr>
                                        <p:cTn id="6105" dur="1" fill="hold">
                                          <p:stCondLst>
                                            <p:cond delay="0"/>
                                          </p:stCondLst>
                                        </p:cTn>
                                        <p:tgtEl>
                                          <p:spTgt spid="684"/>
                                        </p:tgtEl>
                                        <p:attrNameLst>
                                          <p:attrName>style.visibility</p:attrName>
                                        </p:attrNameLst>
                                      </p:cBhvr>
                                      <p:to>
                                        <p:strVal val="hidden"/>
                                      </p:to>
                                    </p:set>
                                  </p:childTnLst>
                                </p:cTn>
                              </p:par>
                              <p:par>
                                <p:cTn id="6106" presetID="1" presetClass="exit" presetSubtype="0" fill="hold" grpId="2" nodeType="withEffect">
                                  <p:stCondLst>
                                    <p:cond delay="0"/>
                                  </p:stCondLst>
                                  <p:childTnLst>
                                    <p:set>
                                      <p:cBhvr>
                                        <p:cTn id="6107" dur="1" fill="hold">
                                          <p:stCondLst>
                                            <p:cond delay="0"/>
                                          </p:stCondLst>
                                        </p:cTn>
                                        <p:tgtEl>
                                          <p:spTgt spid="677"/>
                                        </p:tgtEl>
                                        <p:attrNameLst>
                                          <p:attrName>style.visibility</p:attrName>
                                        </p:attrNameLst>
                                      </p:cBhvr>
                                      <p:to>
                                        <p:strVal val="hidden"/>
                                      </p:to>
                                    </p:set>
                                  </p:childTnLst>
                                </p:cTn>
                              </p:par>
                              <p:par>
                                <p:cTn id="6108" presetID="1" presetClass="exit" presetSubtype="0" fill="hold" grpId="2" nodeType="withEffect">
                                  <p:stCondLst>
                                    <p:cond delay="0"/>
                                  </p:stCondLst>
                                  <p:childTnLst>
                                    <p:set>
                                      <p:cBhvr>
                                        <p:cTn id="6109" dur="1" fill="hold">
                                          <p:stCondLst>
                                            <p:cond delay="0"/>
                                          </p:stCondLst>
                                        </p:cTn>
                                        <p:tgtEl>
                                          <p:spTgt spid="679"/>
                                        </p:tgtEl>
                                        <p:attrNameLst>
                                          <p:attrName>style.visibility</p:attrName>
                                        </p:attrNameLst>
                                      </p:cBhvr>
                                      <p:to>
                                        <p:strVal val="hidden"/>
                                      </p:to>
                                    </p:set>
                                  </p:childTnLst>
                                </p:cTn>
                              </p:par>
                              <p:par>
                                <p:cTn id="6110" presetID="1" presetClass="exit" presetSubtype="0" fill="hold" grpId="2" nodeType="withEffect">
                                  <p:stCondLst>
                                    <p:cond delay="0"/>
                                  </p:stCondLst>
                                  <p:childTnLst>
                                    <p:set>
                                      <p:cBhvr>
                                        <p:cTn id="6111" dur="1" fill="hold">
                                          <p:stCondLst>
                                            <p:cond delay="0"/>
                                          </p:stCondLst>
                                        </p:cTn>
                                        <p:tgtEl>
                                          <p:spTgt spid="680"/>
                                        </p:tgtEl>
                                        <p:attrNameLst>
                                          <p:attrName>style.visibility</p:attrName>
                                        </p:attrNameLst>
                                      </p:cBhvr>
                                      <p:to>
                                        <p:strVal val="hidden"/>
                                      </p:to>
                                    </p:set>
                                  </p:childTnLst>
                                </p:cTn>
                              </p:par>
                              <p:par>
                                <p:cTn id="6112" presetID="1" presetClass="exit" presetSubtype="0" fill="hold" grpId="2" nodeType="withEffect">
                                  <p:stCondLst>
                                    <p:cond delay="0"/>
                                  </p:stCondLst>
                                  <p:childTnLst>
                                    <p:set>
                                      <p:cBhvr>
                                        <p:cTn id="6113" dur="1" fill="hold">
                                          <p:stCondLst>
                                            <p:cond delay="0"/>
                                          </p:stCondLst>
                                        </p:cTn>
                                        <p:tgtEl>
                                          <p:spTgt spid="678"/>
                                        </p:tgtEl>
                                        <p:attrNameLst>
                                          <p:attrName>style.visibility</p:attrName>
                                        </p:attrNameLst>
                                      </p:cBhvr>
                                      <p:to>
                                        <p:strVal val="hidden"/>
                                      </p:to>
                                    </p:set>
                                  </p:childTnLst>
                                </p:cTn>
                              </p:par>
                              <p:par>
                                <p:cTn id="6114" presetID="1" presetClass="exit" presetSubtype="0" fill="hold" grpId="2" nodeType="withEffect">
                                  <p:stCondLst>
                                    <p:cond delay="0"/>
                                  </p:stCondLst>
                                  <p:childTnLst>
                                    <p:set>
                                      <p:cBhvr>
                                        <p:cTn id="6115" dur="1" fill="hold">
                                          <p:stCondLst>
                                            <p:cond delay="0"/>
                                          </p:stCondLst>
                                        </p:cTn>
                                        <p:tgtEl>
                                          <p:spTgt spid="699"/>
                                        </p:tgtEl>
                                        <p:attrNameLst>
                                          <p:attrName>style.visibility</p:attrName>
                                        </p:attrNameLst>
                                      </p:cBhvr>
                                      <p:to>
                                        <p:strVal val="hidden"/>
                                      </p:to>
                                    </p:set>
                                  </p:childTnLst>
                                </p:cTn>
                              </p:par>
                              <p:par>
                                <p:cTn id="6116" presetID="1" presetClass="exit" presetSubtype="0" fill="hold" grpId="6" nodeType="withEffect">
                                  <p:stCondLst>
                                    <p:cond delay="0"/>
                                  </p:stCondLst>
                                  <p:childTnLst>
                                    <p:set>
                                      <p:cBhvr>
                                        <p:cTn id="6117" dur="1" fill="hold">
                                          <p:stCondLst>
                                            <p:cond delay="0"/>
                                          </p:stCondLst>
                                        </p:cTn>
                                        <p:tgtEl>
                                          <p:spTgt spid="683"/>
                                        </p:tgtEl>
                                        <p:attrNameLst>
                                          <p:attrName>style.visibility</p:attrName>
                                        </p:attrNameLst>
                                      </p:cBhvr>
                                      <p:to>
                                        <p:strVal val="hidden"/>
                                      </p:to>
                                    </p:set>
                                  </p:childTnLst>
                                </p:cTn>
                              </p:par>
                              <p:par>
                                <p:cTn id="6118" presetID="1" presetClass="exit" presetSubtype="0" fill="hold" grpId="2" nodeType="withEffect">
                                  <p:stCondLst>
                                    <p:cond delay="0"/>
                                  </p:stCondLst>
                                  <p:childTnLst>
                                    <p:set>
                                      <p:cBhvr>
                                        <p:cTn id="6119" dur="1" fill="hold">
                                          <p:stCondLst>
                                            <p:cond delay="0"/>
                                          </p:stCondLst>
                                        </p:cTn>
                                        <p:tgtEl>
                                          <p:spTgt spid="700"/>
                                        </p:tgtEl>
                                        <p:attrNameLst>
                                          <p:attrName>style.visibility</p:attrName>
                                        </p:attrNameLst>
                                      </p:cBhvr>
                                      <p:to>
                                        <p:strVal val="hidden"/>
                                      </p:to>
                                    </p:set>
                                  </p:childTnLst>
                                </p:cTn>
                              </p:par>
                              <p:par>
                                <p:cTn id="6120" presetID="1" presetClass="exit" presetSubtype="0" fill="hold" grpId="2" nodeType="withEffect">
                                  <p:stCondLst>
                                    <p:cond delay="0"/>
                                  </p:stCondLst>
                                  <p:childTnLst>
                                    <p:set>
                                      <p:cBhvr>
                                        <p:cTn id="6121" dur="1" fill="hold">
                                          <p:stCondLst>
                                            <p:cond delay="0"/>
                                          </p:stCondLst>
                                        </p:cTn>
                                        <p:tgtEl>
                                          <p:spTgt spid="701"/>
                                        </p:tgtEl>
                                        <p:attrNameLst>
                                          <p:attrName>style.visibility</p:attrName>
                                        </p:attrNameLst>
                                      </p:cBhvr>
                                      <p:to>
                                        <p:strVal val="hidden"/>
                                      </p:to>
                                    </p:set>
                                  </p:childTnLst>
                                </p:cTn>
                              </p:par>
                              <p:par>
                                <p:cTn id="6122" presetID="1" presetClass="exit" presetSubtype="0" fill="hold" grpId="2" nodeType="withEffect">
                                  <p:stCondLst>
                                    <p:cond delay="0"/>
                                  </p:stCondLst>
                                  <p:childTnLst>
                                    <p:set>
                                      <p:cBhvr>
                                        <p:cTn id="6123" dur="1" fill="hold">
                                          <p:stCondLst>
                                            <p:cond delay="0"/>
                                          </p:stCondLst>
                                        </p:cTn>
                                        <p:tgtEl>
                                          <p:spTgt spid="685"/>
                                        </p:tgtEl>
                                        <p:attrNameLst>
                                          <p:attrName>style.visibility</p:attrName>
                                        </p:attrNameLst>
                                      </p:cBhvr>
                                      <p:to>
                                        <p:strVal val="hidden"/>
                                      </p:to>
                                    </p:set>
                                  </p:childTnLst>
                                </p:cTn>
                              </p:par>
                              <p:par>
                                <p:cTn id="6124" presetID="1" presetClass="exit" presetSubtype="0" fill="hold" grpId="2" nodeType="withEffect">
                                  <p:stCondLst>
                                    <p:cond delay="0"/>
                                  </p:stCondLst>
                                  <p:childTnLst>
                                    <p:set>
                                      <p:cBhvr>
                                        <p:cTn id="6125" dur="1" fill="hold">
                                          <p:stCondLst>
                                            <p:cond delay="0"/>
                                          </p:stCondLst>
                                        </p:cTn>
                                        <p:tgtEl>
                                          <p:spTgt spid="703"/>
                                        </p:tgtEl>
                                        <p:attrNameLst>
                                          <p:attrName>style.visibility</p:attrName>
                                        </p:attrNameLst>
                                      </p:cBhvr>
                                      <p:to>
                                        <p:strVal val="hidden"/>
                                      </p:to>
                                    </p:set>
                                  </p:childTnLst>
                                </p:cTn>
                              </p:par>
                              <p:par>
                                <p:cTn id="6126" presetID="1" presetClass="exit" presetSubtype="0" fill="hold" grpId="2" nodeType="withEffect">
                                  <p:stCondLst>
                                    <p:cond delay="0"/>
                                  </p:stCondLst>
                                  <p:childTnLst>
                                    <p:set>
                                      <p:cBhvr>
                                        <p:cTn id="6127" dur="1" fill="hold">
                                          <p:stCondLst>
                                            <p:cond delay="0"/>
                                          </p:stCondLst>
                                        </p:cTn>
                                        <p:tgtEl>
                                          <p:spTgt spid="704"/>
                                        </p:tgtEl>
                                        <p:attrNameLst>
                                          <p:attrName>style.visibility</p:attrName>
                                        </p:attrNameLst>
                                      </p:cBhvr>
                                      <p:to>
                                        <p:strVal val="hidden"/>
                                      </p:to>
                                    </p:set>
                                  </p:childTnLst>
                                </p:cTn>
                              </p:par>
                              <p:par>
                                <p:cTn id="6128" presetID="1" presetClass="exit" presetSubtype="0" fill="hold" grpId="2" nodeType="withEffect">
                                  <p:stCondLst>
                                    <p:cond delay="0"/>
                                  </p:stCondLst>
                                  <p:childTnLst>
                                    <p:set>
                                      <p:cBhvr>
                                        <p:cTn id="6129" dur="1" fill="hold">
                                          <p:stCondLst>
                                            <p:cond delay="0"/>
                                          </p:stCondLst>
                                        </p:cTn>
                                        <p:tgtEl>
                                          <p:spTgt spid="702"/>
                                        </p:tgtEl>
                                        <p:attrNameLst>
                                          <p:attrName>style.visibility</p:attrName>
                                        </p:attrNameLst>
                                      </p:cBhvr>
                                      <p:to>
                                        <p:strVal val="hidden"/>
                                      </p:to>
                                    </p:set>
                                  </p:childTnLst>
                                </p:cTn>
                              </p:par>
                              <p:par>
                                <p:cTn id="6130" presetID="1" presetClass="exit" presetSubtype="0" fill="hold" grpId="2" nodeType="withEffect">
                                  <p:stCondLst>
                                    <p:cond delay="0"/>
                                  </p:stCondLst>
                                  <p:childTnLst>
                                    <p:set>
                                      <p:cBhvr>
                                        <p:cTn id="6131" dur="1" fill="hold">
                                          <p:stCondLst>
                                            <p:cond delay="0"/>
                                          </p:stCondLst>
                                        </p:cTn>
                                        <p:tgtEl>
                                          <p:spTgt spid="711"/>
                                        </p:tgtEl>
                                        <p:attrNameLst>
                                          <p:attrName>style.visibility</p:attrName>
                                        </p:attrNameLst>
                                      </p:cBhvr>
                                      <p:to>
                                        <p:strVal val="hidden"/>
                                      </p:to>
                                    </p:set>
                                  </p:childTnLst>
                                </p:cTn>
                              </p:par>
                              <p:par>
                                <p:cTn id="6132" presetID="1" presetClass="exit" presetSubtype="0" fill="hold" grpId="6" nodeType="withEffect">
                                  <p:stCondLst>
                                    <p:cond delay="0"/>
                                  </p:stCondLst>
                                  <p:childTnLst>
                                    <p:set>
                                      <p:cBhvr>
                                        <p:cTn id="6133" dur="1" fill="hold">
                                          <p:stCondLst>
                                            <p:cond delay="0"/>
                                          </p:stCondLst>
                                        </p:cTn>
                                        <p:tgtEl>
                                          <p:spTgt spid="682"/>
                                        </p:tgtEl>
                                        <p:attrNameLst>
                                          <p:attrName>style.visibility</p:attrName>
                                        </p:attrNameLst>
                                      </p:cBhvr>
                                      <p:to>
                                        <p:strVal val="hidden"/>
                                      </p:to>
                                    </p:set>
                                  </p:childTnLst>
                                </p:cTn>
                              </p:par>
                              <p:par>
                                <p:cTn id="6134" presetID="1" presetClass="exit" presetSubtype="0" fill="hold" grpId="2" nodeType="withEffect">
                                  <p:stCondLst>
                                    <p:cond delay="0"/>
                                  </p:stCondLst>
                                  <p:childTnLst>
                                    <p:set>
                                      <p:cBhvr>
                                        <p:cTn id="6135" dur="1" fill="hold">
                                          <p:stCondLst>
                                            <p:cond delay="0"/>
                                          </p:stCondLst>
                                        </p:cTn>
                                        <p:tgtEl>
                                          <p:spTgt spid="712"/>
                                        </p:tgtEl>
                                        <p:attrNameLst>
                                          <p:attrName>style.visibility</p:attrName>
                                        </p:attrNameLst>
                                      </p:cBhvr>
                                      <p:to>
                                        <p:strVal val="hidden"/>
                                      </p:to>
                                    </p:set>
                                  </p:childTnLst>
                                </p:cTn>
                              </p:par>
                              <p:par>
                                <p:cTn id="6136" presetID="1" presetClass="exit" presetSubtype="0" fill="hold" grpId="2" nodeType="withEffect">
                                  <p:stCondLst>
                                    <p:cond delay="0"/>
                                  </p:stCondLst>
                                  <p:childTnLst>
                                    <p:set>
                                      <p:cBhvr>
                                        <p:cTn id="6137" dur="1" fill="hold">
                                          <p:stCondLst>
                                            <p:cond delay="0"/>
                                          </p:stCondLst>
                                        </p:cTn>
                                        <p:tgtEl>
                                          <p:spTgt spid="713"/>
                                        </p:tgtEl>
                                        <p:attrNameLst>
                                          <p:attrName>style.visibility</p:attrName>
                                        </p:attrNameLst>
                                      </p:cBhvr>
                                      <p:to>
                                        <p:strVal val="hidden"/>
                                      </p:to>
                                    </p:set>
                                  </p:childTnLst>
                                </p:cTn>
                              </p:par>
                              <p:par>
                                <p:cTn id="6138" presetID="1" presetClass="exit" presetSubtype="0" fill="hold" grpId="2" nodeType="withEffect">
                                  <p:stCondLst>
                                    <p:cond delay="0"/>
                                  </p:stCondLst>
                                  <p:childTnLst>
                                    <p:set>
                                      <p:cBhvr>
                                        <p:cTn id="6139" dur="1" fill="hold">
                                          <p:stCondLst>
                                            <p:cond delay="0"/>
                                          </p:stCondLst>
                                        </p:cTn>
                                        <p:tgtEl>
                                          <p:spTgt spid="715"/>
                                        </p:tgtEl>
                                        <p:attrNameLst>
                                          <p:attrName>style.visibility</p:attrName>
                                        </p:attrNameLst>
                                      </p:cBhvr>
                                      <p:to>
                                        <p:strVal val="hidden"/>
                                      </p:to>
                                    </p:set>
                                  </p:childTnLst>
                                </p:cTn>
                              </p:par>
                              <p:par>
                                <p:cTn id="6140" presetID="1" presetClass="exit" presetSubtype="0" fill="hold" grpId="2" nodeType="withEffect">
                                  <p:stCondLst>
                                    <p:cond delay="0"/>
                                  </p:stCondLst>
                                  <p:childTnLst>
                                    <p:set>
                                      <p:cBhvr>
                                        <p:cTn id="6141" dur="1" fill="hold">
                                          <p:stCondLst>
                                            <p:cond delay="0"/>
                                          </p:stCondLst>
                                        </p:cTn>
                                        <p:tgtEl>
                                          <p:spTgt spid="716"/>
                                        </p:tgtEl>
                                        <p:attrNameLst>
                                          <p:attrName>style.visibility</p:attrName>
                                        </p:attrNameLst>
                                      </p:cBhvr>
                                      <p:to>
                                        <p:strVal val="hidden"/>
                                      </p:to>
                                    </p:set>
                                  </p:childTnLst>
                                </p:cTn>
                              </p:par>
                              <p:par>
                                <p:cTn id="6142" presetID="1" presetClass="exit" presetSubtype="0" fill="hold" grpId="2" nodeType="withEffect">
                                  <p:stCondLst>
                                    <p:cond delay="0"/>
                                  </p:stCondLst>
                                  <p:childTnLst>
                                    <p:set>
                                      <p:cBhvr>
                                        <p:cTn id="6143" dur="1" fill="hold">
                                          <p:stCondLst>
                                            <p:cond delay="0"/>
                                          </p:stCondLst>
                                        </p:cTn>
                                        <p:tgtEl>
                                          <p:spTgt spid="687"/>
                                        </p:tgtEl>
                                        <p:attrNameLst>
                                          <p:attrName>style.visibility</p:attrName>
                                        </p:attrNameLst>
                                      </p:cBhvr>
                                      <p:to>
                                        <p:strVal val="hidden"/>
                                      </p:to>
                                    </p:set>
                                  </p:childTnLst>
                                </p:cTn>
                              </p:par>
                              <p:par>
                                <p:cTn id="6144" presetID="1" presetClass="exit" presetSubtype="0" fill="hold" grpId="2" nodeType="withEffect">
                                  <p:stCondLst>
                                    <p:cond delay="0"/>
                                  </p:stCondLst>
                                  <p:childTnLst>
                                    <p:set>
                                      <p:cBhvr>
                                        <p:cTn id="6145" dur="1" fill="hold">
                                          <p:stCondLst>
                                            <p:cond delay="0"/>
                                          </p:stCondLst>
                                        </p:cTn>
                                        <p:tgtEl>
                                          <p:spTgt spid="714"/>
                                        </p:tgtEl>
                                        <p:attrNameLst>
                                          <p:attrName>style.visibility</p:attrName>
                                        </p:attrNameLst>
                                      </p:cBhvr>
                                      <p:to>
                                        <p:strVal val="hidden"/>
                                      </p:to>
                                    </p:set>
                                  </p:childTnLst>
                                </p:cTn>
                              </p:par>
                              <p:par>
                                <p:cTn id="6146" presetID="1" presetClass="exit" presetSubtype="0" fill="hold" grpId="2" nodeType="withEffect">
                                  <p:stCondLst>
                                    <p:cond delay="0"/>
                                  </p:stCondLst>
                                  <p:childTnLst>
                                    <p:set>
                                      <p:cBhvr>
                                        <p:cTn id="6147" dur="1" fill="hold">
                                          <p:stCondLst>
                                            <p:cond delay="0"/>
                                          </p:stCondLst>
                                        </p:cTn>
                                        <p:tgtEl>
                                          <p:spTgt spid="723"/>
                                        </p:tgtEl>
                                        <p:attrNameLst>
                                          <p:attrName>style.visibility</p:attrName>
                                        </p:attrNameLst>
                                      </p:cBhvr>
                                      <p:to>
                                        <p:strVal val="hidden"/>
                                      </p:to>
                                    </p:set>
                                  </p:childTnLst>
                                </p:cTn>
                              </p:par>
                              <p:par>
                                <p:cTn id="6148" presetID="1" presetClass="exit" presetSubtype="0" fill="hold" grpId="6" nodeType="withEffect">
                                  <p:stCondLst>
                                    <p:cond delay="0"/>
                                  </p:stCondLst>
                                  <p:childTnLst>
                                    <p:set>
                                      <p:cBhvr>
                                        <p:cTn id="6149" dur="1" fill="hold">
                                          <p:stCondLst>
                                            <p:cond delay="0"/>
                                          </p:stCondLst>
                                        </p:cTn>
                                        <p:tgtEl>
                                          <p:spTgt spid="681"/>
                                        </p:tgtEl>
                                        <p:attrNameLst>
                                          <p:attrName>style.visibility</p:attrName>
                                        </p:attrNameLst>
                                      </p:cBhvr>
                                      <p:to>
                                        <p:strVal val="hidden"/>
                                      </p:to>
                                    </p:set>
                                  </p:childTnLst>
                                </p:cTn>
                              </p:par>
                              <p:par>
                                <p:cTn id="6150" presetID="1" presetClass="exit" presetSubtype="0" fill="hold" grpId="2" nodeType="withEffect">
                                  <p:stCondLst>
                                    <p:cond delay="0"/>
                                  </p:stCondLst>
                                  <p:childTnLst>
                                    <p:set>
                                      <p:cBhvr>
                                        <p:cTn id="6151" dur="1" fill="hold">
                                          <p:stCondLst>
                                            <p:cond delay="0"/>
                                          </p:stCondLst>
                                        </p:cTn>
                                        <p:tgtEl>
                                          <p:spTgt spid="724"/>
                                        </p:tgtEl>
                                        <p:attrNameLst>
                                          <p:attrName>style.visibility</p:attrName>
                                        </p:attrNameLst>
                                      </p:cBhvr>
                                      <p:to>
                                        <p:strVal val="hidden"/>
                                      </p:to>
                                    </p:set>
                                  </p:childTnLst>
                                </p:cTn>
                              </p:par>
                              <p:par>
                                <p:cTn id="6152" presetID="1" presetClass="exit" presetSubtype="0" fill="hold" grpId="2" nodeType="withEffect">
                                  <p:stCondLst>
                                    <p:cond delay="0"/>
                                  </p:stCondLst>
                                  <p:childTnLst>
                                    <p:set>
                                      <p:cBhvr>
                                        <p:cTn id="6153" dur="1" fill="hold">
                                          <p:stCondLst>
                                            <p:cond delay="0"/>
                                          </p:stCondLst>
                                        </p:cTn>
                                        <p:tgtEl>
                                          <p:spTgt spid="688"/>
                                        </p:tgtEl>
                                        <p:attrNameLst>
                                          <p:attrName>style.visibility</p:attrName>
                                        </p:attrNameLst>
                                      </p:cBhvr>
                                      <p:to>
                                        <p:strVal val="hidden"/>
                                      </p:to>
                                    </p:set>
                                  </p:childTnLst>
                                </p:cTn>
                              </p:par>
                              <p:par>
                                <p:cTn id="6154" presetID="1" presetClass="exit" presetSubtype="0" fill="hold" grpId="2" nodeType="withEffect">
                                  <p:stCondLst>
                                    <p:cond delay="0"/>
                                  </p:stCondLst>
                                  <p:childTnLst>
                                    <p:set>
                                      <p:cBhvr>
                                        <p:cTn id="6155" dur="1" fill="hold">
                                          <p:stCondLst>
                                            <p:cond delay="0"/>
                                          </p:stCondLst>
                                        </p:cTn>
                                        <p:tgtEl>
                                          <p:spTgt spid="725"/>
                                        </p:tgtEl>
                                        <p:attrNameLst>
                                          <p:attrName>style.visibility</p:attrName>
                                        </p:attrNameLst>
                                      </p:cBhvr>
                                      <p:to>
                                        <p:strVal val="hidden"/>
                                      </p:to>
                                    </p:set>
                                  </p:childTnLst>
                                </p:cTn>
                              </p:par>
                              <p:par>
                                <p:cTn id="6156" presetID="1" presetClass="exit" presetSubtype="0" fill="hold" grpId="2" nodeType="withEffect">
                                  <p:stCondLst>
                                    <p:cond delay="0"/>
                                  </p:stCondLst>
                                  <p:childTnLst>
                                    <p:set>
                                      <p:cBhvr>
                                        <p:cTn id="6157" dur="1" fill="hold">
                                          <p:stCondLst>
                                            <p:cond delay="0"/>
                                          </p:stCondLst>
                                        </p:cTn>
                                        <p:tgtEl>
                                          <p:spTgt spid="727"/>
                                        </p:tgtEl>
                                        <p:attrNameLst>
                                          <p:attrName>style.visibility</p:attrName>
                                        </p:attrNameLst>
                                      </p:cBhvr>
                                      <p:to>
                                        <p:strVal val="hidden"/>
                                      </p:to>
                                    </p:set>
                                  </p:childTnLst>
                                </p:cTn>
                              </p:par>
                              <p:par>
                                <p:cTn id="6158" presetID="1" presetClass="exit" presetSubtype="0" fill="hold" grpId="2" nodeType="withEffect">
                                  <p:stCondLst>
                                    <p:cond delay="0"/>
                                  </p:stCondLst>
                                  <p:childTnLst>
                                    <p:set>
                                      <p:cBhvr>
                                        <p:cTn id="6159" dur="1" fill="hold">
                                          <p:stCondLst>
                                            <p:cond delay="0"/>
                                          </p:stCondLst>
                                        </p:cTn>
                                        <p:tgtEl>
                                          <p:spTgt spid="728"/>
                                        </p:tgtEl>
                                        <p:attrNameLst>
                                          <p:attrName>style.visibility</p:attrName>
                                        </p:attrNameLst>
                                      </p:cBhvr>
                                      <p:to>
                                        <p:strVal val="hidden"/>
                                      </p:to>
                                    </p:set>
                                  </p:childTnLst>
                                </p:cTn>
                              </p:par>
                              <p:par>
                                <p:cTn id="6160" presetID="1" presetClass="exit" presetSubtype="0" fill="hold" grpId="2" nodeType="withEffect">
                                  <p:stCondLst>
                                    <p:cond delay="0"/>
                                  </p:stCondLst>
                                  <p:childTnLst>
                                    <p:set>
                                      <p:cBhvr>
                                        <p:cTn id="6161" dur="1" fill="hold">
                                          <p:stCondLst>
                                            <p:cond delay="0"/>
                                          </p:stCondLst>
                                        </p:cTn>
                                        <p:tgtEl>
                                          <p:spTgt spid="726"/>
                                        </p:tgtEl>
                                        <p:attrNameLst>
                                          <p:attrName>style.visibility</p:attrName>
                                        </p:attrNameLst>
                                      </p:cBhvr>
                                      <p:to>
                                        <p:strVal val="hidden"/>
                                      </p:to>
                                    </p:set>
                                  </p:childTnLst>
                                </p:cTn>
                              </p:par>
                              <p:par>
                                <p:cTn id="6162" presetID="1" presetClass="entr" presetSubtype="0" fill="hold" grpId="12" nodeType="withEffect">
                                  <p:stCondLst>
                                    <p:cond delay="0"/>
                                  </p:stCondLst>
                                  <p:childTnLst>
                                    <p:set>
                                      <p:cBhvr>
                                        <p:cTn id="6163" dur="1" fill="hold">
                                          <p:stCondLst>
                                            <p:cond delay="0"/>
                                          </p:stCondLst>
                                        </p:cTn>
                                        <p:tgtEl>
                                          <p:spTgt spid="26"/>
                                        </p:tgtEl>
                                        <p:attrNameLst>
                                          <p:attrName>style.visibility</p:attrName>
                                        </p:attrNameLst>
                                      </p:cBhvr>
                                      <p:to>
                                        <p:strVal val="visible"/>
                                      </p:to>
                                    </p:set>
                                  </p:childTnLst>
                                </p:cTn>
                              </p:par>
                              <p:par>
                                <p:cTn id="6164" presetID="1" presetClass="entr" presetSubtype="0" fill="hold" grpId="12" nodeType="withEffect">
                                  <p:stCondLst>
                                    <p:cond delay="0"/>
                                  </p:stCondLst>
                                  <p:childTnLst>
                                    <p:set>
                                      <p:cBhvr>
                                        <p:cTn id="6165" dur="1" fill="hold">
                                          <p:stCondLst>
                                            <p:cond delay="0"/>
                                          </p:stCondLst>
                                        </p:cTn>
                                        <p:tgtEl>
                                          <p:spTgt spid="27"/>
                                        </p:tgtEl>
                                        <p:attrNameLst>
                                          <p:attrName>style.visibility</p:attrName>
                                        </p:attrNameLst>
                                      </p:cBhvr>
                                      <p:to>
                                        <p:strVal val="visible"/>
                                      </p:to>
                                    </p:set>
                                  </p:childTnLst>
                                </p:cTn>
                              </p:par>
                              <p:par>
                                <p:cTn id="6166" presetID="1" presetClass="entr" presetSubtype="0" fill="hold" grpId="12" nodeType="withEffect">
                                  <p:stCondLst>
                                    <p:cond delay="0"/>
                                  </p:stCondLst>
                                  <p:childTnLst>
                                    <p:set>
                                      <p:cBhvr>
                                        <p:cTn id="6167" dur="1" fill="hold">
                                          <p:stCondLst>
                                            <p:cond delay="0"/>
                                          </p:stCondLst>
                                        </p:cTn>
                                        <p:tgtEl>
                                          <p:spTgt spid="25"/>
                                        </p:tgtEl>
                                        <p:attrNameLst>
                                          <p:attrName>style.visibility</p:attrName>
                                        </p:attrNameLst>
                                      </p:cBhvr>
                                      <p:to>
                                        <p:strVal val="visible"/>
                                      </p:to>
                                    </p:set>
                                  </p:childTnLst>
                                </p:cTn>
                              </p:par>
                              <p:par>
                                <p:cTn id="6168" presetID="1" presetClass="entr" presetSubtype="0" fill="hold" grpId="12" nodeType="withEffect">
                                  <p:stCondLst>
                                    <p:cond delay="0"/>
                                  </p:stCondLst>
                                  <p:childTnLst>
                                    <p:set>
                                      <p:cBhvr>
                                        <p:cTn id="6169" dur="1" fill="hold">
                                          <p:stCondLst>
                                            <p:cond delay="0"/>
                                          </p:stCondLst>
                                        </p:cTn>
                                        <p:tgtEl>
                                          <p:spTgt spid="24"/>
                                        </p:tgtEl>
                                        <p:attrNameLst>
                                          <p:attrName>style.visibility</p:attrName>
                                        </p:attrNameLst>
                                      </p:cBhvr>
                                      <p:to>
                                        <p:strVal val="visible"/>
                                      </p:to>
                                    </p:set>
                                  </p:childTnLst>
                                </p:cTn>
                              </p:par>
                              <p:par>
                                <p:cTn id="6170" presetID="1" presetClass="entr" presetSubtype="0" fill="hold" grpId="12" nodeType="withEffect">
                                  <p:stCondLst>
                                    <p:cond delay="0"/>
                                  </p:stCondLst>
                                  <p:childTnLst>
                                    <p:set>
                                      <p:cBhvr>
                                        <p:cTn id="6171" dur="1" fill="hold">
                                          <p:stCondLst>
                                            <p:cond delay="0"/>
                                          </p:stCondLst>
                                        </p:cTn>
                                        <p:tgtEl>
                                          <p:spTgt spid="91"/>
                                        </p:tgtEl>
                                        <p:attrNameLst>
                                          <p:attrName>style.visibility</p:attrName>
                                        </p:attrNameLst>
                                      </p:cBhvr>
                                      <p:to>
                                        <p:strVal val="visible"/>
                                      </p:to>
                                    </p:set>
                                  </p:childTnLst>
                                </p:cTn>
                              </p:par>
                              <p:par>
                                <p:cTn id="6172" presetID="1" presetClass="entr" presetSubtype="0" fill="hold" grpId="12" nodeType="withEffect">
                                  <p:stCondLst>
                                    <p:cond delay="0"/>
                                  </p:stCondLst>
                                  <p:childTnLst>
                                    <p:set>
                                      <p:cBhvr>
                                        <p:cTn id="6173" dur="1" fill="hold">
                                          <p:stCondLst>
                                            <p:cond delay="0"/>
                                          </p:stCondLst>
                                        </p:cTn>
                                        <p:tgtEl>
                                          <p:spTgt spid="92"/>
                                        </p:tgtEl>
                                        <p:attrNameLst>
                                          <p:attrName>style.visibility</p:attrName>
                                        </p:attrNameLst>
                                      </p:cBhvr>
                                      <p:to>
                                        <p:strVal val="visible"/>
                                      </p:to>
                                    </p:set>
                                  </p:childTnLst>
                                </p:cTn>
                              </p:par>
                              <p:par>
                                <p:cTn id="6174" presetID="1" presetClass="entr" presetSubtype="0" fill="hold" grpId="12" nodeType="withEffect">
                                  <p:stCondLst>
                                    <p:cond delay="0"/>
                                  </p:stCondLst>
                                  <p:childTnLst>
                                    <p:set>
                                      <p:cBhvr>
                                        <p:cTn id="6175" dur="1" fill="hold">
                                          <p:stCondLst>
                                            <p:cond delay="0"/>
                                          </p:stCondLst>
                                        </p:cTn>
                                        <p:tgtEl>
                                          <p:spTgt spid="90"/>
                                        </p:tgtEl>
                                        <p:attrNameLst>
                                          <p:attrName>style.visibility</p:attrName>
                                        </p:attrNameLst>
                                      </p:cBhvr>
                                      <p:to>
                                        <p:strVal val="visible"/>
                                      </p:to>
                                    </p:set>
                                  </p:childTnLst>
                                </p:cTn>
                              </p:par>
                              <p:par>
                                <p:cTn id="6176" presetID="1" presetClass="entr" presetSubtype="0" fill="hold" grpId="12" nodeType="withEffect">
                                  <p:stCondLst>
                                    <p:cond delay="0"/>
                                  </p:stCondLst>
                                  <p:childTnLst>
                                    <p:set>
                                      <p:cBhvr>
                                        <p:cTn id="6177" dur="1" fill="hold">
                                          <p:stCondLst>
                                            <p:cond delay="0"/>
                                          </p:stCondLst>
                                        </p:cTn>
                                        <p:tgtEl>
                                          <p:spTgt spid="89"/>
                                        </p:tgtEl>
                                        <p:attrNameLst>
                                          <p:attrName>style.visibility</p:attrName>
                                        </p:attrNameLst>
                                      </p:cBhvr>
                                      <p:to>
                                        <p:strVal val="visible"/>
                                      </p:to>
                                    </p:set>
                                  </p:childTnLst>
                                </p:cTn>
                              </p:par>
                              <p:par>
                                <p:cTn id="6178" presetID="1" presetClass="entr" presetSubtype="0" fill="hold" grpId="12" nodeType="withEffect">
                                  <p:stCondLst>
                                    <p:cond delay="0"/>
                                  </p:stCondLst>
                                  <p:childTnLst>
                                    <p:set>
                                      <p:cBhvr>
                                        <p:cTn id="6179" dur="1" fill="hold">
                                          <p:stCondLst>
                                            <p:cond delay="0"/>
                                          </p:stCondLst>
                                        </p:cTn>
                                        <p:tgtEl>
                                          <p:spTgt spid="151"/>
                                        </p:tgtEl>
                                        <p:attrNameLst>
                                          <p:attrName>style.visibility</p:attrName>
                                        </p:attrNameLst>
                                      </p:cBhvr>
                                      <p:to>
                                        <p:strVal val="visible"/>
                                      </p:to>
                                    </p:set>
                                  </p:childTnLst>
                                </p:cTn>
                              </p:par>
                              <p:par>
                                <p:cTn id="6180" presetID="1" presetClass="entr" presetSubtype="0" fill="hold" grpId="12" nodeType="withEffect">
                                  <p:stCondLst>
                                    <p:cond delay="0"/>
                                  </p:stCondLst>
                                  <p:childTnLst>
                                    <p:set>
                                      <p:cBhvr>
                                        <p:cTn id="6181" dur="1" fill="hold">
                                          <p:stCondLst>
                                            <p:cond delay="0"/>
                                          </p:stCondLst>
                                        </p:cTn>
                                        <p:tgtEl>
                                          <p:spTgt spid="152"/>
                                        </p:tgtEl>
                                        <p:attrNameLst>
                                          <p:attrName>style.visibility</p:attrName>
                                        </p:attrNameLst>
                                      </p:cBhvr>
                                      <p:to>
                                        <p:strVal val="visible"/>
                                      </p:to>
                                    </p:set>
                                  </p:childTnLst>
                                </p:cTn>
                              </p:par>
                              <p:par>
                                <p:cTn id="6182" presetID="1" presetClass="entr" presetSubtype="0" fill="hold" grpId="12" nodeType="withEffect">
                                  <p:stCondLst>
                                    <p:cond delay="0"/>
                                  </p:stCondLst>
                                  <p:childTnLst>
                                    <p:set>
                                      <p:cBhvr>
                                        <p:cTn id="6183" dur="1" fill="hold">
                                          <p:stCondLst>
                                            <p:cond delay="0"/>
                                          </p:stCondLst>
                                        </p:cTn>
                                        <p:tgtEl>
                                          <p:spTgt spid="150"/>
                                        </p:tgtEl>
                                        <p:attrNameLst>
                                          <p:attrName>style.visibility</p:attrName>
                                        </p:attrNameLst>
                                      </p:cBhvr>
                                      <p:to>
                                        <p:strVal val="visible"/>
                                      </p:to>
                                    </p:set>
                                  </p:childTnLst>
                                </p:cTn>
                              </p:par>
                              <p:par>
                                <p:cTn id="6184" presetID="1" presetClass="entr" presetSubtype="0" fill="hold" grpId="12" nodeType="withEffect">
                                  <p:stCondLst>
                                    <p:cond delay="0"/>
                                  </p:stCondLst>
                                  <p:childTnLst>
                                    <p:set>
                                      <p:cBhvr>
                                        <p:cTn id="6185" dur="1" fill="hold">
                                          <p:stCondLst>
                                            <p:cond delay="0"/>
                                          </p:stCondLst>
                                        </p:cTn>
                                        <p:tgtEl>
                                          <p:spTgt spid="149"/>
                                        </p:tgtEl>
                                        <p:attrNameLst>
                                          <p:attrName>style.visibility</p:attrName>
                                        </p:attrNameLst>
                                      </p:cBhvr>
                                      <p:to>
                                        <p:strVal val="visible"/>
                                      </p:to>
                                    </p:set>
                                  </p:childTnLst>
                                </p:cTn>
                              </p:par>
                              <p:par>
                                <p:cTn id="6186" presetID="1" presetClass="entr" presetSubtype="0" fill="hold" grpId="12" nodeType="withEffect">
                                  <p:stCondLst>
                                    <p:cond delay="0"/>
                                  </p:stCondLst>
                                  <p:childTnLst>
                                    <p:set>
                                      <p:cBhvr>
                                        <p:cTn id="6187" dur="1" fill="hold">
                                          <p:stCondLst>
                                            <p:cond delay="0"/>
                                          </p:stCondLst>
                                        </p:cTn>
                                        <p:tgtEl>
                                          <p:spTgt spid="211"/>
                                        </p:tgtEl>
                                        <p:attrNameLst>
                                          <p:attrName>style.visibility</p:attrName>
                                        </p:attrNameLst>
                                      </p:cBhvr>
                                      <p:to>
                                        <p:strVal val="visible"/>
                                      </p:to>
                                    </p:set>
                                  </p:childTnLst>
                                </p:cTn>
                              </p:par>
                              <p:par>
                                <p:cTn id="6188" presetID="1" presetClass="entr" presetSubtype="0" fill="hold" grpId="12" nodeType="withEffect">
                                  <p:stCondLst>
                                    <p:cond delay="0"/>
                                  </p:stCondLst>
                                  <p:childTnLst>
                                    <p:set>
                                      <p:cBhvr>
                                        <p:cTn id="6189" dur="1" fill="hold">
                                          <p:stCondLst>
                                            <p:cond delay="0"/>
                                          </p:stCondLst>
                                        </p:cTn>
                                        <p:tgtEl>
                                          <p:spTgt spid="212"/>
                                        </p:tgtEl>
                                        <p:attrNameLst>
                                          <p:attrName>style.visibility</p:attrName>
                                        </p:attrNameLst>
                                      </p:cBhvr>
                                      <p:to>
                                        <p:strVal val="visible"/>
                                      </p:to>
                                    </p:set>
                                  </p:childTnLst>
                                </p:cTn>
                              </p:par>
                              <p:par>
                                <p:cTn id="6190" presetID="1" presetClass="entr" presetSubtype="0" fill="hold" grpId="12" nodeType="withEffect">
                                  <p:stCondLst>
                                    <p:cond delay="0"/>
                                  </p:stCondLst>
                                  <p:childTnLst>
                                    <p:set>
                                      <p:cBhvr>
                                        <p:cTn id="6191" dur="1" fill="hold">
                                          <p:stCondLst>
                                            <p:cond delay="0"/>
                                          </p:stCondLst>
                                        </p:cTn>
                                        <p:tgtEl>
                                          <p:spTgt spid="210"/>
                                        </p:tgtEl>
                                        <p:attrNameLst>
                                          <p:attrName>style.visibility</p:attrName>
                                        </p:attrNameLst>
                                      </p:cBhvr>
                                      <p:to>
                                        <p:strVal val="visible"/>
                                      </p:to>
                                    </p:set>
                                  </p:childTnLst>
                                </p:cTn>
                              </p:par>
                              <p:par>
                                <p:cTn id="6192" presetID="1" presetClass="entr" presetSubtype="0" fill="hold" grpId="12" nodeType="withEffect">
                                  <p:stCondLst>
                                    <p:cond delay="0"/>
                                  </p:stCondLst>
                                  <p:childTnLst>
                                    <p:set>
                                      <p:cBhvr>
                                        <p:cTn id="6193" dur="1" fill="hold">
                                          <p:stCondLst>
                                            <p:cond delay="0"/>
                                          </p:stCondLst>
                                        </p:cTn>
                                        <p:tgtEl>
                                          <p:spTgt spid="209"/>
                                        </p:tgtEl>
                                        <p:attrNameLst>
                                          <p:attrName>style.visibility</p:attrName>
                                        </p:attrNameLst>
                                      </p:cBhvr>
                                      <p:to>
                                        <p:strVal val="visible"/>
                                      </p:to>
                                    </p:set>
                                  </p:childTnLst>
                                </p:cTn>
                              </p:par>
                              <p:par>
                                <p:cTn id="6194" presetID="1" presetClass="entr" presetSubtype="0" fill="hold" grpId="12" nodeType="withEffect">
                                  <p:stCondLst>
                                    <p:cond delay="0"/>
                                  </p:stCondLst>
                                  <p:childTnLst>
                                    <p:set>
                                      <p:cBhvr>
                                        <p:cTn id="6195" dur="1" fill="hold">
                                          <p:stCondLst>
                                            <p:cond delay="0"/>
                                          </p:stCondLst>
                                        </p:cTn>
                                        <p:tgtEl>
                                          <p:spTgt spid="271"/>
                                        </p:tgtEl>
                                        <p:attrNameLst>
                                          <p:attrName>style.visibility</p:attrName>
                                        </p:attrNameLst>
                                      </p:cBhvr>
                                      <p:to>
                                        <p:strVal val="visible"/>
                                      </p:to>
                                    </p:set>
                                  </p:childTnLst>
                                </p:cTn>
                              </p:par>
                              <p:par>
                                <p:cTn id="6196" presetID="1" presetClass="entr" presetSubtype="0" fill="hold" grpId="12" nodeType="withEffect">
                                  <p:stCondLst>
                                    <p:cond delay="0"/>
                                  </p:stCondLst>
                                  <p:childTnLst>
                                    <p:set>
                                      <p:cBhvr>
                                        <p:cTn id="6197" dur="1" fill="hold">
                                          <p:stCondLst>
                                            <p:cond delay="0"/>
                                          </p:stCondLst>
                                        </p:cTn>
                                        <p:tgtEl>
                                          <p:spTgt spid="272"/>
                                        </p:tgtEl>
                                        <p:attrNameLst>
                                          <p:attrName>style.visibility</p:attrName>
                                        </p:attrNameLst>
                                      </p:cBhvr>
                                      <p:to>
                                        <p:strVal val="visible"/>
                                      </p:to>
                                    </p:set>
                                  </p:childTnLst>
                                </p:cTn>
                              </p:par>
                              <p:par>
                                <p:cTn id="6198" presetID="1" presetClass="entr" presetSubtype="0" fill="hold" grpId="12" nodeType="withEffect">
                                  <p:stCondLst>
                                    <p:cond delay="0"/>
                                  </p:stCondLst>
                                  <p:childTnLst>
                                    <p:set>
                                      <p:cBhvr>
                                        <p:cTn id="6199" dur="1" fill="hold">
                                          <p:stCondLst>
                                            <p:cond delay="0"/>
                                          </p:stCondLst>
                                        </p:cTn>
                                        <p:tgtEl>
                                          <p:spTgt spid="270"/>
                                        </p:tgtEl>
                                        <p:attrNameLst>
                                          <p:attrName>style.visibility</p:attrName>
                                        </p:attrNameLst>
                                      </p:cBhvr>
                                      <p:to>
                                        <p:strVal val="visible"/>
                                      </p:to>
                                    </p:set>
                                  </p:childTnLst>
                                </p:cTn>
                              </p:par>
                              <p:par>
                                <p:cTn id="6200" presetID="1" presetClass="entr" presetSubtype="0" fill="hold" grpId="12" nodeType="withEffect">
                                  <p:stCondLst>
                                    <p:cond delay="0"/>
                                  </p:stCondLst>
                                  <p:childTnLst>
                                    <p:set>
                                      <p:cBhvr>
                                        <p:cTn id="6201" dur="1" fill="hold">
                                          <p:stCondLst>
                                            <p:cond delay="0"/>
                                          </p:stCondLst>
                                        </p:cTn>
                                        <p:tgtEl>
                                          <p:spTgt spid="269"/>
                                        </p:tgtEl>
                                        <p:attrNameLst>
                                          <p:attrName>style.visibility</p:attrName>
                                        </p:attrNameLst>
                                      </p:cBhvr>
                                      <p:to>
                                        <p:strVal val="visible"/>
                                      </p:to>
                                    </p:set>
                                  </p:childTnLst>
                                </p:cTn>
                              </p:par>
                              <p:par>
                                <p:cTn id="6202" presetID="1" presetClass="entr" presetSubtype="0" fill="hold" grpId="12" nodeType="withEffect">
                                  <p:stCondLst>
                                    <p:cond delay="0"/>
                                  </p:stCondLst>
                                  <p:childTnLst>
                                    <p:set>
                                      <p:cBhvr>
                                        <p:cTn id="6203" dur="1" fill="hold">
                                          <p:stCondLst>
                                            <p:cond delay="0"/>
                                          </p:stCondLst>
                                        </p:cTn>
                                        <p:tgtEl>
                                          <p:spTgt spid="331"/>
                                        </p:tgtEl>
                                        <p:attrNameLst>
                                          <p:attrName>style.visibility</p:attrName>
                                        </p:attrNameLst>
                                      </p:cBhvr>
                                      <p:to>
                                        <p:strVal val="visible"/>
                                      </p:to>
                                    </p:set>
                                  </p:childTnLst>
                                </p:cTn>
                              </p:par>
                              <p:par>
                                <p:cTn id="6204" presetID="1" presetClass="entr" presetSubtype="0" fill="hold" grpId="12" nodeType="withEffect">
                                  <p:stCondLst>
                                    <p:cond delay="0"/>
                                  </p:stCondLst>
                                  <p:childTnLst>
                                    <p:set>
                                      <p:cBhvr>
                                        <p:cTn id="6205" dur="1" fill="hold">
                                          <p:stCondLst>
                                            <p:cond delay="0"/>
                                          </p:stCondLst>
                                        </p:cTn>
                                        <p:tgtEl>
                                          <p:spTgt spid="332"/>
                                        </p:tgtEl>
                                        <p:attrNameLst>
                                          <p:attrName>style.visibility</p:attrName>
                                        </p:attrNameLst>
                                      </p:cBhvr>
                                      <p:to>
                                        <p:strVal val="visible"/>
                                      </p:to>
                                    </p:set>
                                  </p:childTnLst>
                                </p:cTn>
                              </p:par>
                              <p:par>
                                <p:cTn id="6206" presetID="1" presetClass="entr" presetSubtype="0" fill="hold" grpId="12" nodeType="withEffect">
                                  <p:stCondLst>
                                    <p:cond delay="0"/>
                                  </p:stCondLst>
                                  <p:childTnLst>
                                    <p:set>
                                      <p:cBhvr>
                                        <p:cTn id="6207" dur="1" fill="hold">
                                          <p:stCondLst>
                                            <p:cond delay="0"/>
                                          </p:stCondLst>
                                        </p:cTn>
                                        <p:tgtEl>
                                          <p:spTgt spid="330"/>
                                        </p:tgtEl>
                                        <p:attrNameLst>
                                          <p:attrName>style.visibility</p:attrName>
                                        </p:attrNameLst>
                                      </p:cBhvr>
                                      <p:to>
                                        <p:strVal val="visible"/>
                                      </p:to>
                                    </p:set>
                                  </p:childTnLst>
                                </p:cTn>
                              </p:par>
                              <p:par>
                                <p:cTn id="6208" presetID="1" presetClass="entr" presetSubtype="0" fill="hold" grpId="12" nodeType="withEffect">
                                  <p:stCondLst>
                                    <p:cond delay="0"/>
                                  </p:stCondLst>
                                  <p:childTnLst>
                                    <p:set>
                                      <p:cBhvr>
                                        <p:cTn id="6209" dur="1" fill="hold">
                                          <p:stCondLst>
                                            <p:cond delay="0"/>
                                          </p:stCondLst>
                                        </p:cTn>
                                        <p:tgtEl>
                                          <p:spTgt spid="329"/>
                                        </p:tgtEl>
                                        <p:attrNameLst>
                                          <p:attrName>style.visibility</p:attrName>
                                        </p:attrNameLst>
                                      </p:cBhvr>
                                      <p:to>
                                        <p:strVal val="visible"/>
                                      </p:to>
                                    </p:set>
                                  </p:childTnLst>
                                </p:cTn>
                              </p:par>
                              <p:par>
                                <p:cTn id="6210" presetID="1" presetClass="entr" presetSubtype="0" fill="hold" grpId="12" nodeType="withEffect">
                                  <p:stCondLst>
                                    <p:cond delay="0"/>
                                  </p:stCondLst>
                                  <p:childTnLst>
                                    <p:set>
                                      <p:cBhvr>
                                        <p:cTn id="6211" dur="1" fill="hold">
                                          <p:stCondLst>
                                            <p:cond delay="0"/>
                                          </p:stCondLst>
                                        </p:cTn>
                                        <p:tgtEl>
                                          <p:spTgt spid="391"/>
                                        </p:tgtEl>
                                        <p:attrNameLst>
                                          <p:attrName>style.visibility</p:attrName>
                                        </p:attrNameLst>
                                      </p:cBhvr>
                                      <p:to>
                                        <p:strVal val="visible"/>
                                      </p:to>
                                    </p:set>
                                  </p:childTnLst>
                                </p:cTn>
                              </p:par>
                              <p:par>
                                <p:cTn id="6212" presetID="1" presetClass="entr" presetSubtype="0" fill="hold" grpId="12" nodeType="withEffect">
                                  <p:stCondLst>
                                    <p:cond delay="0"/>
                                  </p:stCondLst>
                                  <p:childTnLst>
                                    <p:set>
                                      <p:cBhvr>
                                        <p:cTn id="6213" dur="1" fill="hold">
                                          <p:stCondLst>
                                            <p:cond delay="0"/>
                                          </p:stCondLst>
                                        </p:cTn>
                                        <p:tgtEl>
                                          <p:spTgt spid="392"/>
                                        </p:tgtEl>
                                        <p:attrNameLst>
                                          <p:attrName>style.visibility</p:attrName>
                                        </p:attrNameLst>
                                      </p:cBhvr>
                                      <p:to>
                                        <p:strVal val="visible"/>
                                      </p:to>
                                    </p:set>
                                  </p:childTnLst>
                                </p:cTn>
                              </p:par>
                              <p:par>
                                <p:cTn id="6214" presetID="1" presetClass="entr" presetSubtype="0" fill="hold" grpId="12" nodeType="withEffect">
                                  <p:stCondLst>
                                    <p:cond delay="0"/>
                                  </p:stCondLst>
                                  <p:childTnLst>
                                    <p:set>
                                      <p:cBhvr>
                                        <p:cTn id="6215" dur="1" fill="hold">
                                          <p:stCondLst>
                                            <p:cond delay="0"/>
                                          </p:stCondLst>
                                        </p:cTn>
                                        <p:tgtEl>
                                          <p:spTgt spid="390"/>
                                        </p:tgtEl>
                                        <p:attrNameLst>
                                          <p:attrName>style.visibility</p:attrName>
                                        </p:attrNameLst>
                                      </p:cBhvr>
                                      <p:to>
                                        <p:strVal val="visible"/>
                                      </p:to>
                                    </p:set>
                                  </p:childTnLst>
                                </p:cTn>
                              </p:par>
                              <p:par>
                                <p:cTn id="6216" presetID="1" presetClass="entr" presetSubtype="0" fill="hold" grpId="12" nodeType="withEffect">
                                  <p:stCondLst>
                                    <p:cond delay="0"/>
                                  </p:stCondLst>
                                  <p:childTnLst>
                                    <p:set>
                                      <p:cBhvr>
                                        <p:cTn id="6217" dur="1" fill="hold">
                                          <p:stCondLst>
                                            <p:cond delay="0"/>
                                          </p:stCondLst>
                                        </p:cTn>
                                        <p:tgtEl>
                                          <p:spTgt spid="389"/>
                                        </p:tgtEl>
                                        <p:attrNameLst>
                                          <p:attrName>style.visibility</p:attrName>
                                        </p:attrNameLst>
                                      </p:cBhvr>
                                      <p:to>
                                        <p:strVal val="visible"/>
                                      </p:to>
                                    </p:set>
                                  </p:childTnLst>
                                </p:cTn>
                              </p:par>
                              <p:par>
                                <p:cTn id="6218" presetID="1" presetClass="entr" presetSubtype="0" fill="hold" grpId="12" nodeType="withEffect">
                                  <p:stCondLst>
                                    <p:cond delay="0"/>
                                  </p:stCondLst>
                                  <p:childTnLst>
                                    <p:set>
                                      <p:cBhvr>
                                        <p:cTn id="6219" dur="1" fill="hold">
                                          <p:stCondLst>
                                            <p:cond delay="0"/>
                                          </p:stCondLst>
                                        </p:cTn>
                                        <p:tgtEl>
                                          <p:spTgt spid="451"/>
                                        </p:tgtEl>
                                        <p:attrNameLst>
                                          <p:attrName>style.visibility</p:attrName>
                                        </p:attrNameLst>
                                      </p:cBhvr>
                                      <p:to>
                                        <p:strVal val="visible"/>
                                      </p:to>
                                    </p:set>
                                  </p:childTnLst>
                                </p:cTn>
                              </p:par>
                              <p:par>
                                <p:cTn id="6220" presetID="1" presetClass="entr" presetSubtype="0" fill="hold" grpId="12" nodeType="withEffect">
                                  <p:stCondLst>
                                    <p:cond delay="0"/>
                                  </p:stCondLst>
                                  <p:childTnLst>
                                    <p:set>
                                      <p:cBhvr>
                                        <p:cTn id="6221" dur="1" fill="hold">
                                          <p:stCondLst>
                                            <p:cond delay="0"/>
                                          </p:stCondLst>
                                        </p:cTn>
                                        <p:tgtEl>
                                          <p:spTgt spid="452"/>
                                        </p:tgtEl>
                                        <p:attrNameLst>
                                          <p:attrName>style.visibility</p:attrName>
                                        </p:attrNameLst>
                                      </p:cBhvr>
                                      <p:to>
                                        <p:strVal val="visible"/>
                                      </p:to>
                                    </p:set>
                                  </p:childTnLst>
                                </p:cTn>
                              </p:par>
                              <p:par>
                                <p:cTn id="6222" presetID="1" presetClass="entr" presetSubtype="0" fill="hold" grpId="12" nodeType="withEffect">
                                  <p:stCondLst>
                                    <p:cond delay="0"/>
                                  </p:stCondLst>
                                  <p:childTnLst>
                                    <p:set>
                                      <p:cBhvr>
                                        <p:cTn id="6223" dur="1" fill="hold">
                                          <p:stCondLst>
                                            <p:cond delay="0"/>
                                          </p:stCondLst>
                                        </p:cTn>
                                        <p:tgtEl>
                                          <p:spTgt spid="450"/>
                                        </p:tgtEl>
                                        <p:attrNameLst>
                                          <p:attrName>style.visibility</p:attrName>
                                        </p:attrNameLst>
                                      </p:cBhvr>
                                      <p:to>
                                        <p:strVal val="visible"/>
                                      </p:to>
                                    </p:set>
                                  </p:childTnLst>
                                </p:cTn>
                              </p:par>
                              <p:par>
                                <p:cTn id="6224" presetID="1" presetClass="entr" presetSubtype="0" fill="hold" grpId="12" nodeType="withEffect">
                                  <p:stCondLst>
                                    <p:cond delay="0"/>
                                  </p:stCondLst>
                                  <p:childTnLst>
                                    <p:set>
                                      <p:cBhvr>
                                        <p:cTn id="6225" dur="1" fill="hold">
                                          <p:stCondLst>
                                            <p:cond delay="0"/>
                                          </p:stCondLst>
                                        </p:cTn>
                                        <p:tgtEl>
                                          <p:spTgt spid="449"/>
                                        </p:tgtEl>
                                        <p:attrNameLst>
                                          <p:attrName>style.visibility</p:attrName>
                                        </p:attrNameLst>
                                      </p:cBhvr>
                                      <p:to>
                                        <p:strVal val="visible"/>
                                      </p:to>
                                    </p:set>
                                  </p:childTnLst>
                                </p:cTn>
                              </p:par>
                              <p:par>
                                <p:cTn id="6226" presetID="1" presetClass="entr" presetSubtype="0" fill="hold" grpId="12" nodeType="withEffect">
                                  <p:stCondLst>
                                    <p:cond delay="0"/>
                                  </p:stCondLst>
                                  <p:childTnLst>
                                    <p:set>
                                      <p:cBhvr>
                                        <p:cTn id="6227" dur="1" fill="hold">
                                          <p:stCondLst>
                                            <p:cond delay="0"/>
                                          </p:stCondLst>
                                        </p:cTn>
                                        <p:tgtEl>
                                          <p:spTgt spid="511"/>
                                        </p:tgtEl>
                                        <p:attrNameLst>
                                          <p:attrName>style.visibility</p:attrName>
                                        </p:attrNameLst>
                                      </p:cBhvr>
                                      <p:to>
                                        <p:strVal val="visible"/>
                                      </p:to>
                                    </p:set>
                                  </p:childTnLst>
                                </p:cTn>
                              </p:par>
                              <p:par>
                                <p:cTn id="6228" presetID="1" presetClass="entr" presetSubtype="0" fill="hold" grpId="12" nodeType="withEffect">
                                  <p:stCondLst>
                                    <p:cond delay="0"/>
                                  </p:stCondLst>
                                  <p:childTnLst>
                                    <p:set>
                                      <p:cBhvr>
                                        <p:cTn id="6229" dur="1" fill="hold">
                                          <p:stCondLst>
                                            <p:cond delay="0"/>
                                          </p:stCondLst>
                                        </p:cTn>
                                        <p:tgtEl>
                                          <p:spTgt spid="512"/>
                                        </p:tgtEl>
                                        <p:attrNameLst>
                                          <p:attrName>style.visibility</p:attrName>
                                        </p:attrNameLst>
                                      </p:cBhvr>
                                      <p:to>
                                        <p:strVal val="visible"/>
                                      </p:to>
                                    </p:set>
                                  </p:childTnLst>
                                </p:cTn>
                              </p:par>
                              <p:par>
                                <p:cTn id="6230" presetID="1" presetClass="entr" presetSubtype="0" fill="hold" grpId="12" nodeType="withEffect">
                                  <p:stCondLst>
                                    <p:cond delay="0"/>
                                  </p:stCondLst>
                                  <p:childTnLst>
                                    <p:set>
                                      <p:cBhvr>
                                        <p:cTn id="6231" dur="1" fill="hold">
                                          <p:stCondLst>
                                            <p:cond delay="0"/>
                                          </p:stCondLst>
                                        </p:cTn>
                                        <p:tgtEl>
                                          <p:spTgt spid="510"/>
                                        </p:tgtEl>
                                        <p:attrNameLst>
                                          <p:attrName>style.visibility</p:attrName>
                                        </p:attrNameLst>
                                      </p:cBhvr>
                                      <p:to>
                                        <p:strVal val="visible"/>
                                      </p:to>
                                    </p:set>
                                  </p:childTnLst>
                                </p:cTn>
                              </p:par>
                              <p:par>
                                <p:cTn id="6232" presetID="1" presetClass="entr" presetSubtype="0" fill="hold" grpId="12" nodeType="withEffect">
                                  <p:stCondLst>
                                    <p:cond delay="0"/>
                                  </p:stCondLst>
                                  <p:childTnLst>
                                    <p:set>
                                      <p:cBhvr>
                                        <p:cTn id="6233" dur="1" fill="hold">
                                          <p:stCondLst>
                                            <p:cond delay="0"/>
                                          </p:stCondLst>
                                        </p:cTn>
                                        <p:tgtEl>
                                          <p:spTgt spid="509"/>
                                        </p:tgtEl>
                                        <p:attrNameLst>
                                          <p:attrName>style.visibility</p:attrName>
                                        </p:attrNameLst>
                                      </p:cBhvr>
                                      <p:to>
                                        <p:strVal val="visible"/>
                                      </p:to>
                                    </p:set>
                                  </p:childTnLst>
                                </p:cTn>
                              </p:par>
                              <p:par>
                                <p:cTn id="6234" presetID="1" presetClass="entr" presetSubtype="0" fill="hold" grpId="12" nodeType="withEffect">
                                  <p:stCondLst>
                                    <p:cond delay="0"/>
                                  </p:stCondLst>
                                  <p:childTnLst>
                                    <p:set>
                                      <p:cBhvr>
                                        <p:cTn id="6235" dur="1" fill="hold">
                                          <p:stCondLst>
                                            <p:cond delay="0"/>
                                          </p:stCondLst>
                                        </p:cTn>
                                        <p:tgtEl>
                                          <p:spTgt spid="571"/>
                                        </p:tgtEl>
                                        <p:attrNameLst>
                                          <p:attrName>style.visibility</p:attrName>
                                        </p:attrNameLst>
                                      </p:cBhvr>
                                      <p:to>
                                        <p:strVal val="visible"/>
                                      </p:to>
                                    </p:set>
                                  </p:childTnLst>
                                </p:cTn>
                              </p:par>
                              <p:par>
                                <p:cTn id="6236" presetID="1" presetClass="entr" presetSubtype="0" fill="hold" grpId="12" nodeType="withEffect">
                                  <p:stCondLst>
                                    <p:cond delay="0"/>
                                  </p:stCondLst>
                                  <p:childTnLst>
                                    <p:set>
                                      <p:cBhvr>
                                        <p:cTn id="6237" dur="1" fill="hold">
                                          <p:stCondLst>
                                            <p:cond delay="0"/>
                                          </p:stCondLst>
                                        </p:cTn>
                                        <p:tgtEl>
                                          <p:spTgt spid="572"/>
                                        </p:tgtEl>
                                        <p:attrNameLst>
                                          <p:attrName>style.visibility</p:attrName>
                                        </p:attrNameLst>
                                      </p:cBhvr>
                                      <p:to>
                                        <p:strVal val="visible"/>
                                      </p:to>
                                    </p:set>
                                  </p:childTnLst>
                                </p:cTn>
                              </p:par>
                              <p:par>
                                <p:cTn id="6238" presetID="1" presetClass="entr" presetSubtype="0" fill="hold" grpId="12" nodeType="withEffect">
                                  <p:stCondLst>
                                    <p:cond delay="0"/>
                                  </p:stCondLst>
                                  <p:childTnLst>
                                    <p:set>
                                      <p:cBhvr>
                                        <p:cTn id="6239" dur="1" fill="hold">
                                          <p:stCondLst>
                                            <p:cond delay="0"/>
                                          </p:stCondLst>
                                        </p:cTn>
                                        <p:tgtEl>
                                          <p:spTgt spid="570"/>
                                        </p:tgtEl>
                                        <p:attrNameLst>
                                          <p:attrName>style.visibility</p:attrName>
                                        </p:attrNameLst>
                                      </p:cBhvr>
                                      <p:to>
                                        <p:strVal val="visible"/>
                                      </p:to>
                                    </p:set>
                                  </p:childTnLst>
                                </p:cTn>
                              </p:par>
                              <p:par>
                                <p:cTn id="6240" presetID="1" presetClass="entr" presetSubtype="0" fill="hold" grpId="12" nodeType="withEffect">
                                  <p:stCondLst>
                                    <p:cond delay="0"/>
                                  </p:stCondLst>
                                  <p:childTnLst>
                                    <p:set>
                                      <p:cBhvr>
                                        <p:cTn id="6241" dur="1" fill="hold">
                                          <p:stCondLst>
                                            <p:cond delay="0"/>
                                          </p:stCondLst>
                                        </p:cTn>
                                        <p:tgtEl>
                                          <p:spTgt spid="569"/>
                                        </p:tgtEl>
                                        <p:attrNameLst>
                                          <p:attrName>style.visibility</p:attrName>
                                        </p:attrNameLst>
                                      </p:cBhvr>
                                      <p:to>
                                        <p:strVal val="visible"/>
                                      </p:to>
                                    </p:set>
                                  </p:childTnLst>
                                </p:cTn>
                              </p:par>
                              <p:par>
                                <p:cTn id="6242" presetID="1" presetClass="entr" presetSubtype="0" fill="hold" grpId="12" nodeType="withEffect">
                                  <p:stCondLst>
                                    <p:cond delay="0"/>
                                  </p:stCondLst>
                                  <p:childTnLst>
                                    <p:set>
                                      <p:cBhvr>
                                        <p:cTn id="6243" dur="1" fill="hold">
                                          <p:stCondLst>
                                            <p:cond delay="0"/>
                                          </p:stCondLst>
                                        </p:cTn>
                                        <p:tgtEl>
                                          <p:spTgt spid="631"/>
                                        </p:tgtEl>
                                        <p:attrNameLst>
                                          <p:attrName>style.visibility</p:attrName>
                                        </p:attrNameLst>
                                      </p:cBhvr>
                                      <p:to>
                                        <p:strVal val="visible"/>
                                      </p:to>
                                    </p:set>
                                  </p:childTnLst>
                                </p:cTn>
                              </p:par>
                              <p:par>
                                <p:cTn id="6244" presetID="1" presetClass="entr" presetSubtype="0" fill="hold" grpId="12" nodeType="withEffect">
                                  <p:stCondLst>
                                    <p:cond delay="0"/>
                                  </p:stCondLst>
                                  <p:childTnLst>
                                    <p:set>
                                      <p:cBhvr>
                                        <p:cTn id="6245" dur="1" fill="hold">
                                          <p:stCondLst>
                                            <p:cond delay="0"/>
                                          </p:stCondLst>
                                        </p:cTn>
                                        <p:tgtEl>
                                          <p:spTgt spid="632"/>
                                        </p:tgtEl>
                                        <p:attrNameLst>
                                          <p:attrName>style.visibility</p:attrName>
                                        </p:attrNameLst>
                                      </p:cBhvr>
                                      <p:to>
                                        <p:strVal val="visible"/>
                                      </p:to>
                                    </p:set>
                                  </p:childTnLst>
                                </p:cTn>
                              </p:par>
                              <p:par>
                                <p:cTn id="6246" presetID="1" presetClass="entr" presetSubtype="0" fill="hold" grpId="12" nodeType="withEffect">
                                  <p:stCondLst>
                                    <p:cond delay="0"/>
                                  </p:stCondLst>
                                  <p:childTnLst>
                                    <p:set>
                                      <p:cBhvr>
                                        <p:cTn id="6247" dur="1" fill="hold">
                                          <p:stCondLst>
                                            <p:cond delay="0"/>
                                          </p:stCondLst>
                                        </p:cTn>
                                        <p:tgtEl>
                                          <p:spTgt spid="630"/>
                                        </p:tgtEl>
                                        <p:attrNameLst>
                                          <p:attrName>style.visibility</p:attrName>
                                        </p:attrNameLst>
                                      </p:cBhvr>
                                      <p:to>
                                        <p:strVal val="visible"/>
                                      </p:to>
                                    </p:set>
                                  </p:childTnLst>
                                </p:cTn>
                              </p:par>
                              <p:par>
                                <p:cTn id="6248" presetID="1" presetClass="entr" presetSubtype="0" fill="hold" grpId="12" nodeType="withEffect">
                                  <p:stCondLst>
                                    <p:cond delay="0"/>
                                  </p:stCondLst>
                                  <p:childTnLst>
                                    <p:set>
                                      <p:cBhvr>
                                        <p:cTn id="6249" dur="1" fill="hold">
                                          <p:stCondLst>
                                            <p:cond delay="0"/>
                                          </p:stCondLst>
                                        </p:cTn>
                                        <p:tgtEl>
                                          <p:spTgt spid="629"/>
                                        </p:tgtEl>
                                        <p:attrNameLst>
                                          <p:attrName>style.visibility</p:attrName>
                                        </p:attrNameLst>
                                      </p:cBhvr>
                                      <p:to>
                                        <p:strVal val="visible"/>
                                      </p:to>
                                    </p:set>
                                  </p:childTnLst>
                                </p:cTn>
                              </p:par>
                              <p:par>
                                <p:cTn id="6250" presetID="1" presetClass="entr" presetSubtype="0" fill="hold" grpId="12" nodeType="withEffect">
                                  <p:stCondLst>
                                    <p:cond delay="0"/>
                                  </p:stCondLst>
                                  <p:childTnLst>
                                    <p:set>
                                      <p:cBhvr>
                                        <p:cTn id="6251" dur="1" fill="hold">
                                          <p:stCondLst>
                                            <p:cond delay="0"/>
                                          </p:stCondLst>
                                        </p:cTn>
                                        <p:tgtEl>
                                          <p:spTgt spid="691"/>
                                        </p:tgtEl>
                                        <p:attrNameLst>
                                          <p:attrName>style.visibility</p:attrName>
                                        </p:attrNameLst>
                                      </p:cBhvr>
                                      <p:to>
                                        <p:strVal val="visible"/>
                                      </p:to>
                                    </p:set>
                                  </p:childTnLst>
                                </p:cTn>
                              </p:par>
                              <p:par>
                                <p:cTn id="6252" presetID="1" presetClass="entr" presetSubtype="0" fill="hold" grpId="12" nodeType="withEffect">
                                  <p:stCondLst>
                                    <p:cond delay="0"/>
                                  </p:stCondLst>
                                  <p:childTnLst>
                                    <p:set>
                                      <p:cBhvr>
                                        <p:cTn id="6253" dur="1" fill="hold">
                                          <p:stCondLst>
                                            <p:cond delay="0"/>
                                          </p:stCondLst>
                                        </p:cTn>
                                        <p:tgtEl>
                                          <p:spTgt spid="692"/>
                                        </p:tgtEl>
                                        <p:attrNameLst>
                                          <p:attrName>style.visibility</p:attrName>
                                        </p:attrNameLst>
                                      </p:cBhvr>
                                      <p:to>
                                        <p:strVal val="visible"/>
                                      </p:to>
                                    </p:set>
                                  </p:childTnLst>
                                </p:cTn>
                              </p:par>
                              <p:par>
                                <p:cTn id="6254" presetID="1" presetClass="entr" presetSubtype="0" fill="hold" grpId="12" nodeType="withEffect">
                                  <p:stCondLst>
                                    <p:cond delay="0"/>
                                  </p:stCondLst>
                                  <p:childTnLst>
                                    <p:set>
                                      <p:cBhvr>
                                        <p:cTn id="6255" dur="1" fill="hold">
                                          <p:stCondLst>
                                            <p:cond delay="0"/>
                                          </p:stCondLst>
                                        </p:cTn>
                                        <p:tgtEl>
                                          <p:spTgt spid="690"/>
                                        </p:tgtEl>
                                        <p:attrNameLst>
                                          <p:attrName>style.visibility</p:attrName>
                                        </p:attrNameLst>
                                      </p:cBhvr>
                                      <p:to>
                                        <p:strVal val="visible"/>
                                      </p:to>
                                    </p:set>
                                  </p:childTnLst>
                                </p:cTn>
                              </p:par>
                              <p:par>
                                <p:cTn id="6256" presetID="1" presetClass="entr" presetSubtype="0" fill="hold" grpId="12" nodeType="withEffect">
                                  <p:stCondLst>
                                    <p:cond delay="0"/>
                                  </p:stCondLst>
                                  <p:childTnLst>
                                    <p:set>
                                      <p:cBhvr>
                                        <p:cTn id="6257" dur="1" fill="hold">
                                          <p:stCondLst>
                                            <p:cond delay="0"/>
                                          </p:stCondLst>
                                        </p:cTn>
                                        <p:tgtEl>
                                          <p:spTgt spid="689"/>
                                        </p:tgtEl>
                                        <p:attrNameLst>
                                          <p:attrName>style.visibility</p:attrName>
                                        </p:attrNameLst>
                                      </p:cBhvr>
                                      <p:to>
                                        <p:strVal val="visible"/>
                                      </p:to>
                                    </p:set>
                                  </p:childTnLst>
                                </p:cTn>
                              </p:par>
                            </p:childTnLst>
                          </p:cTn>
                        </p:par>
                      </p:childTnLst>
                    </p:cTn>
                  </p:par>
                </p:childTnLst>
              </p:cTn>
              <p:nextCondLst>
                <p:cond evt="onClick" delay="0">
                  <p:tgtEl>
                    <p:spTgt spid="66"/>
                  </p:tgtEl>
                </p:cond>
              </p:nextCondLst>
            </p:seq>
          </p:childTnLst>
        </p:cTn>
      </p:par>
    </p:tnLst>
    <p:bldLst>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6" grpId="3" animBg="1"/>
      <p:bldP spid="16" grpId="4" animBg="1"/>
      <p:bldP spid="16" grpId="5" animBg="1"/>
      <p:bldP spid="16" grpId="6" animBg="1"/>
      <p:bldP spid="17" grpId="0" animBg="1"/>
      <p:bldP spid="17" grpId="1" animBg="1"/>
      <p:bldP spid="17" grpId="2" animBg="1"/>
      <p:bldP spid="17" grpId="3" animBg="1"/>
      <p:bldP spid="17" grpId="4" animBg="1"/>
      <p:bldP spid="17" grpId="5" animBg="1"/>
      <p:bldP spid="17" grpId="6" animBg="1"/>
      <p:bldP spid="18" grpId="0" animBg="1"/>
      <p:bldP spid="18" grpId="1" animBg="1"/>
      <p:bldP spid="18" grpId="2" animBg="1"/>
      <p:bldP spid="18" grpId="3" animBg="1"/>
      <p:bldP spid="18" grpId="4" animBg="1"/>
      <p:bldP spid="18" grpId="5" animBg="1"/>
      <p:bldP spid="18" grpId="6" animBg="1"/>
      <p:bldP spid="19" grpId="0" animBg="1"/>
      <p:bldP spid="19" grpId="1" animBg="1"/>
      <p:bldP spid="19" grpId="2" animBg="1"/>
      <p:bldP spid="19" grpId="3" animBg="1"/>
      <p:bldP spid="19" grpId="4" animBg="1"/>
      <p:bldP spid="19" grpId="5" animBg="1"/>
      <p:bldP spid="19" grpId="6" animBg="1"/>
      <p:bldP spid="20" grpId="0" animBg="1"/>
      <p:bldP spid="20" grpId="1" animBg="1"/>
      <p:bldP spid="20" grpId="2" animBg="1"/>
      <p:bldP spid="21" grpId="0" animBg="1"/>
      <p:bldP spid="21" grpId="1" animBg="1"/>
      <p:bldP spid="21" grpId="2" animBg="1"/>
      <p:bldP spid="22" grpId="0" animBg="1"/>
      <p:bldP spid="22" grpId="1" animBg="1"/>
      <p:bldP spid="22" grpId="2" animBg="1"/>
      <p:bldP spid="23" grpId="0" animBg="1"/>
      <p:bldP spid="23" grpId="1" animBg="1"/>
      <p:bldP spid="23" grpId="2" animBg="1"/>
      <p:bldP spid="24" grpId="0" animBg="1"/>
      <p:bldP spid="24" grpId="1" animBg="1"/>
      <p:bldP spid="24" grpId="2" animBg="1"/>
      <p:bldP spid="24" grpId="3" animBg="1"/>
      <p:bldP spid="24" grpId="4" animBg="1"/>
      <p:bldP spid="24" grpId="5" animBg="1"/>
      <p:bldP spid="24" grpId="6" animBg="1"/>
      <p:bldP spid="24" grpId="7" animBg="1"/>
      <p:bldP spid="24" grpId="8" animBg="1"/>
      <p:bldP spid="24" grpId="9" animBg="1"/>
      <p:bldP spid="24" grpId="10" animBg="1"/>
      <p:bldP spid="24" grpId="11" animBg="1"/>
      <p:bldP spid="24" grpId="12" animBg="1"/>
      <p:bldP spid="25" grpId="0" animBg="1"/>
      <p:bldP spid="25" grpId="1" animBg="1"/>
      <p:bldP spid="25" grpId="2" animBg="1"/>
      <p:bldP spid="25" grpId="3" animBg="1"/>
      <p:bldP spid="25" grpId="4" animBg="1"/>
      <p:bldP spid="25" grpId="5" animBg="1"/>
      <p:bldP spid="25" grpId="6" animBg="1"/>
      <p:bldP spid="25" grpId="7" animBg="1"/>
      <p:bldP spid="25" grpId="8" animBg="1"/>
      <p:bldP spid="25" grpId="9" animBg="1"/>
      <p:bldP spid="25" grpId="10" animBg="1"/>
      <p:bldP spid="25" grpId="11" animBg="1"/>
      <p:bldP spid="25" grpId="12" animBg="1"/>
      <p:bldP spid="26" grpId="0" animBg="1"/>
      <p:bldP spid="26" grpId="1" animBg="1"/>
      <p:bldP spid="26" grpId="2" animBg="1"/>
      <p:bldP spid="26" grpId="3" animBg="1"/>
      <p:bldP spid="26" grpId="4" animBg="1"/>
      <p:bldP spid="26" grpId="5" animBg="1"/>
      <p:bldP spid="26" grpId="6" animBg="1"/>
      <p:bldP spid="26" grpId="7" animBg="1"/>
      <p:bldP spid="26" grpId="8" animBg="1"/>
      <p:bldP spid="26" grpId="9" animBg="1"/>
      <p:bldP spid="26" grpId="10" animBg="1"/>
      <p:bldP spid="26" grpId="11" animBg="1"/>
      <p:bldP spid="26" grpId="12" animBg="1"/>
      <p:bldP spid="27" grpId="0" animBg="1"/>
      <p:bldP spid="27" grpId="1" animBg="1"/>
      <p:bldP spid="27" grpId="2" animBg="1"/>
      <p:bldP spid="27" grpId="3" animBg="1"/>
      <p:bldP spid="27" grpId="4" animBg="1"/>
      <p:bldP spid="27" grpId="5" animBg="1"/>
      <p:bldP spid="27" grpId="6" animBg="1"/>
      <p:bldP spid="27" grpId="7" animBg="1"/>
      <p:bldP spid="27" grpId="8" animBg="1"/>
      <p:bldP spid="27" grpId="9" animBg="1"/>
      <p:bldP spid="27" grpId="10" animBg="1"/>
      <p:bldP spid="27" grpId="11" animBg="1"/>
      <p:bldP spid="27" grpId="12" animBg="1"/>
      <p:bldP spid="34" grpId="0" animBg="1"/>
      <p:bldP spid="34" grpId="1" animBg="1"/>
      <p:bldP spid="34" grpId="2" animBg="1"/>
      <p:bldP spid="35" grpId="0" animBg="1"/>
      <p:bldP spid="35" grpId="1" animBg="1"/>
      <p:bldP spid="35" grpId="2" animBg="1"/>
      <p:bldP spid="36" grpId="0" animBg="1"/>
      <p:bldP spid="36" grpId="1" animBg="1"/>
      <p:bldP spid="36" grpId="2" animBg="1"/>
      <p:bldP spid="37" grpId="0" animBg="1"/>
      <p:bldP spid="37" grpId="1" animBg="1"/>
      <p:bldP spid="37" grpId="2" animBg="1"/>
      <p:bldP spid="38" grpId="0" animBg="1"/>
      <p:bldP spid="38" grpId="1" animBg="1"/>
      <p:bldP spid="38" grpId="2" animBg="1"/>
      <p:bldP spid="39" grpId="0" animBg="1"/>
      <p:bldP spid="39" grpId="1" animBg="1"/>
      <p:bldP spid="39" grpId="2" animBg="1"/>
      <p:bldP spid="46" grpId="0" animBg="1"/>
      <p:bldP spid="46" grpId="1" animBg="1"/>
      <p:bldP spid="46" grpId="2" animBg="1"/>
      <p:bldP spid="47" grpId="0" animBg="1"/>
      <p:bldP spid="47" grpId="1" animBg="1"/>
      <p:bldP spid="47" grpId="2" animBg="1"/>
      <p:bldP spid="48" grpId="0" animBg="1"/>
      <p:bldP spid="48" grpId="1" animBg="1"/>
      <p:bldP spid="48" grpId="2" animBg="1"/>
      <p:bldP spid="49" grpId="0" animBg="1"/>
      <p:bldP spid="49" grpId="1" animBg="1"/>
      <p:bldP spid="49" grpId="2" animBg="1"/>
      <p:bldP spid="50" grpId="0" animBg="1"/>
      <p:bldP spid="50" grpId="1" animBg="1"/>
      <p:bldP spid="50" grpId="2" animBg="1"/>
      <p:bldP spid="51" grpId="0" animBg="1"/>
      <p:bldP spid="51" grpId="1" animBg="1"/>
      <p:bldP spid="51" grpId="2" animBg="1"/>
      <p:bldP spid="58" grpId="0" animBg="1"/>
      <p:bldP spid="58" grpId="1" animBg="1"/>
      <p:bldP spid="58" grpId="2" animBg="1"/>
      <p:bldP spid="59" grpId="0" animBg="1"/>
      <p:bldP spid="59" grpId="1" animBg="1"/>
      <p:bldP spid="59" grpId="2" animBg="1"/>
      <p:bldP spid="60" grpId="0" animBg="1"/>
      <p:bldP spid="60" grpId="1" animBg="1"/>
      <p:bldP spid="60" grpId="2" animBg="1"/>
      <p:bldP spid="61" grpId="0" animBg="1"/>
      <p:bldP spid="61" grpId="1" animBg="1"/>
      <p:bldP spid="61" grpId="2" animBg="1"/>
      <p:bldP spid="62" grpId="0" animBg="1"/>
      <p:bldP spid="62" grpId="1" animBg="1"/>
      <p:bldP spid="62" grpId="2" animBg="1"/>
      <p:bldP spid="63" grpId="0" animBg="1"/>
      <p:bldP spid="63" grpId="1" animBg="1"/>
      <p:bldP spid="63" grpId="2" animBg="1"/>
      <p:bldP spid="67" grpId="0" animBg="1"/>
      <p:bldP spid="67" grpId="1" animBg="1"/>
      <p:bldP spid="67" grpId="2" animBg="1"/>
      <p:bldP spid="75" grpId="0" animBg="1"/>
      <p:bldP spid="75" grpId="1" animBg="1"/>
      <p:bldP spid="75" grpId="2" animBg="1"/>
      <p:bldP spid="76" grpId="0" animBg="1"/>
      <p:bldP spid="76" grpId="1" animBg="1"/>
      <p:bldP spid="76" grpId="2" animBg="1"/>
      <p:bldP spid="77" grpId="0" animBg="1"/>
      <p:bldP spid="77" grpId="1" animBg="1"/>
      <p:bldP spid="77" grpId="2" animBg="1"/>
      <p:bldP spid="78" grpId="0" animBg="1"/>
      <p:bldP spid="78" grpId="1" animBg="1"/>
      <p:bldP spid="78" grpId="2" animBg="1"/>
      <p:bldP spid="79" grpId="0" animBg="1"/>
      <p:bldP spid="79" grpId="1" animBg="1"/>
      <p:bldP spid="79" grpId="2" animBg="1"/>
      <p:bldP spid="80" grpId="0" animBg="1"/>
      <p:bldP spid="80" grpId="1" animBg="1"/>
      <p:bldP spid="80" grpId="2" animBg="1"/>
      <p:bldP spid="81" grpId="0" animBg="1"/>
      <p:bldP spid="81" grpId="1" animBg="1"/>
      <p:bldP spid="81" grpId="2" animBg="1"/>
      <p:bldP spid="81" grpId="3" animBg="1"/>
      <p:bldP spid="81" grpId="4" animBg="1"/>
      <p:bldP spid="81" grpId="5" animBg="1"/>
      <p:bldP spid="81" grpId="6" animBg="1"/>
      <p:bldP spid="82" grpId="0" animBg="1"/>
      <p:bldP spid="82" grpId="1" animBg="1"/>
      <p:bldP spid="82" grpId="2" animBg="1"/>
      <p:bldP spid="82" grpId="3" animBg="1"/>
      <p:bldP spid="82" grpId="4" animBg="1"/>
      <p:bldP spid="82" grpId="5" animBg="1"/>
      <p:bldP spid="82" grpId="6" animBg="1"/>
      <p:bldP spid="83" grpId="0" animBg="1"/>
      <p:bldP spid="83" grpId="1" animBg="1"/>
      <p:bldP spid="83" grpId="2" animBg="1"/>
      <p:bldP spid="83" grpId="3" animBg="1"/>
      <p:bldP spid="83" grpId="4" animBg="1"/>
      <p:bldP spid="83" grpId="5" animBg="1"/>
      <p:bldP spid="83" grpId="6" animBg="1"/>
      <p:bldP spid="84" grpId="0" animBg="1"/>
      <p:bldP spid="84" grpId="1" animBg="1"/>
      <p:bldP spid="84" grpId="2" animBg="1"/>
      <p:bldP spid="84" grpId="3" animBg="1"/>
      <p:bldP spid="84" grpId="4" animBg="1"/>
      <p:bldP spid="84" grpId="5" animBg="1"/>
      <p:bldP spid="84" grpId="6" animBg="1"/>
      <p:bldP spid="85" grpId="0" animBg="1"/>
      <p:bldP spid="85" grpId="1" animBg="1"/>
      <p:bldP spid="85" grpId="2" animBg="1"/>
      <p:bldP spid="86" grpId="0" animBg="1"/>
      <p:bldP spid="86" grpId="1" animBg="1"/>
      <p:bldP spid="86" grpId="2" animBg="1"/>
      <p:bldP spid="87" grpId="0" animBg="1"/>
      <p:bldP spid="87" grpId="1" animBg="1"/>
      <p:bldP spid="87" grpId="2" animBg="1"/>
      <p:bldP spid="88" grpId="0" animBg="1"/>
      <p:bldP spid="88" grpId="1" animBg="1"/>
      <p:bldP spid="88" grpId="2" animBg="1"/>
      <p:bldP spid="89" grpId="0" animBg="1"/>
      <p:bldP spid="89" grpId="1" animBg="1"/>
      <p:bldP spid="89" grpId="2" animBg="1"/>
      <p:bldP spid="89" grpId="3" animBg="1"/>
      <p:bldP spid="89" grpId="4" animBg="1"/>
      <p:bldP spid="89" grpId="5" animBg="1"/>
      <p:bldP spid="89" grpId="6" animBg="1"/>
      <p:bldP spid="89" grpId="7" animBg="1"/>
      <p:bldP spid="89" grpId="8" animBg="1"/>
      <p:bldP spid="89" grpId="9" animBg="1"/>
      <p:bldP spid="89" grpId="10" animBg="1"/>
      <p:bldP spid="89" grpId="11" animBg="1"/>
      <p:bldP spid="89" grpId="12" animBg="1"/>
      <p:bldP spid="90" grpId="0" animBg="1"/>
      <p:bldP spid="90" grpId="1" animBg="1"/>
      <p:bldP spid="90" grpId="2" animBg="1"/>
      <p:bldP spid="90" grpId="3" animBg="1"/>
      <p:bldP spid="90" grpId="4" animBg="1"/>
      <p:bldP spid="90" grpId="5" animBg="1"/>
      <p:bldP spid="90" grpId="6" animBg="1"/>
      <p:bldP spid="90" grpId="7" animBg="1"/>
      <p:bldP spid="90" grpId="8" animBg="1"/>
      <p:bldP spid="90" grpId="9" animBg="1"/>
      <p:bldP spid="90" grpId="10" animBg="1"/>
      <p:bldP spid="90" grpId="11" animBg="1"/>
      <p:bldP spid="90" grpId="12" animBg="1"/>
      <p:bldP spid="91" grpId="0" animBg="1"/>
      <p:bldP spid="91" grpId="1" animBg="1"/>
      <p:bldP spid="91" grpId="2" animBg="1"/>
      <p:bldP spid="91" grpId="3" animBg="1"/>
      <p:bldP spid="91" grpId="4" animBg="1"/>
      <p:bldP spid="91" grpId="5" animBg="1"/>
      <p:bldP spid="91" grpId="6" animBg="1"/>
      <p:bldP spid="91" grpId="7" animBg="1"/>
      <p:bldP spid="91" grpId="8" animBg="1"/>
      <p:bldP spid="91" grpId="9" animBg="1"/>
      <p:bldP spid="91" grpId="10" animBg="1"/>
      <p:bldP spid="91" grpId="11" animBg="1"/>
      <p:bldP spid="91" grpId="12" animBg="1"/>
      <p:bldP spid="92" grpId="0" animBg="1"/>
      <p:bldP spid="92" grpId="1" animBg="1"/>
      <p:bldP spid="92" grpId="2" animBg="1"/>
      <p:bldP spid="92" grpId="3" animBg="1"/>
      <p:bldP spid="92" grpId="4" animBg="1"/>
      <p:bldP spid="92" grpId="5" animBg="1"/>
      <p:bldP spid="92" grpId="6" animBg="1"/>
      <p:bldP spid="92" grpId="7" animBg="1"/>
      <p:bldP spid="92" grpId="8" animBg="1"/>
      <p:bldP spid="92" grpId="9" animBg="1"/>
      <p:bldP spid="92" grpId="10" animBg="1"/>
      <p:bldP spid="92" grpId="11" animBg="1"/>
      <p:bldP spid="92" grpId="12" animBg="1"/>
      <p:bldP spid="99" grpId="0" animBg="1"/>
      <p:bldP spid="99" grpId="1" animBg="1"/>
      <p:bldP spid="99" grpId="2" animBg="1"/>
      <p:bldP spid="100" grpId="0" animBg="1"/>
      <p:bldP spid="100" grpId="1" animBg="1"/>
      <p:bldP spid="100" grpId="2" animBg="1"/>
      <p:bldP spid="101" grpId="0" animBg="1"/>
      <p:bldP spid="101" grpId="1" animBg="1"/>
      <p:bldP spid="101" grpId="2" animBg="1"/>
      <p:bldP spid="102" grpId="0" animBg="1"/>
      <p:bldP spid="102" grpId="1" animBg="1"/>
      <p:bldP spid="102" grpId="2" animBg="1"/>
      <p:bldP spid="103" grpId="0" animBg="1"/>
      <p:bldP spid="103" grpId="1" animBg="1"/>
      <p:bldP spid="103" grpId="2" animBg="1"/>
      <p:bldP spid="104" grpId="0" animBg="1"/>
      <p:bldP spid="104" grpId="1" animBg="1"/>
      <p:bldP spid="104" grpId="2" animBg="1"/>
      <p:bldP spid="111" grpId="0" animBg="1"/>
      <p:bldP spid="111" grpId="1" animBg="1"/>
      <p:bldP spid="111" grpId="2" animBg="1"/>
      <p:bldP spid="112" grpId="0" animBg="1"/>
      <p:bldP spid="112" grpId="1" animBg="1"/>
      <p:bldP spid="112" grpId="2" animBg="1"/>
      <p:bldP spid="113" grpId="0" animBg="1"/>
      <p:bldP spid="113" grpId="1" animBg="1"/>
      <p:bldP spid="113" grpId="2" animBg="1"/>
      <p:bldP spid="114" grpId="0" animBg="1"/>
      <p:bldP spid="114" grpId="1" animBg="1"/>
      <p:bldP spid="114" grpId="2" animBg="1"/>
      <p:bldP spid="115" grpId="0" animBg="1"/>
      <p:bldP spid="115" grpId="1" animBg="1"/>
      <p:bldP spid="115" grpId="2" animBg="1"/>
      <p:bldP spid="116" grpId="0" animBg="1"/>
      <p:bldP spid="116" grpId="1" animBg="1"/>
      <p:bldP spid="116" grpId="2" animBg="1"/>
      <p:bldP spid="123" grpId="0" animBg="1"/>
      <p:bldP spid="123" grpId="1" animBg="1"/>
      <p:bldP spid="123" grpId="2" animBg="1"/>
      <p:bldP spid="124" grpId="0" animBg="1"/>
      <p:bldP spid="124" grpId="1" animBg="1"/>
      <p:bldP spid="124" grpId="2" animBg="1"/>
      <p:bldP spid="125" grpId="0" animBg="1"/>
      <p:bldP spid="125" grpId="1" animBg="1"/>
      <p:bldP spid="125" grpId="2" animBg="1"/>
      <p:bldP spid="126" grpId="0" animBg="1"/>
      <p:bldP spid="126" grpId="1" animBg="1"/>
      <p:bldP spid="126" grpId="2" animBg="1"/>
      <p:bldP spid="127" grpId="0" animBg="1"/>
      <p:bldP spid="127" grpId="1" animBg="1"/>
      <p:bldP spid="127" grpId="2" animBg="1"/>
      <p:bldP spid="128" grpId="0" animBg="1"/>
      <p:bldP spid="128" grpId="1" animBg="1"/>
      <p:bldP spid="128" grpId="2" animBg="1"/>
      <p:bldP spid="135" grpId="0" animBg="1"/>
      <p:bldP spid="135" grpId="1" animBg="1"/>
      <p:bldP spid="135" grpId="2" animBg="1"/>
      <p:bldP spid="136" grpId="0" animBg="1"/>
      <p:bldP spid="136" grpId="1" animBg="1"/>
      <p:bldP spid="136" grpId="2" animBg="1"/>
      <p:bldP spid="137" grpId="0" animBg="1"/>
      <p:bldP spid="137" grpId="1" animBg="1"/>
      <p:bldP spid="137" grpId="2" animBg="1"/>
      <p:bldP spid="138" grpId="0" animBg="1"/>
      <p:bldP spid="138" grpId="1" animBg="1"/>
      <p:bldP spid="138" grpId="2" animBg="1"/>
      <p:bldP spid="139" grpId="0" animBg="1"/>
      <p:bldP spid="139" grpId="1" animBg="1"/>
      <p:bldP spid="139" grpId="2" animBg="1"/>
      <p:bldP spid="140" grpId="0" animBg="1"/>
      <p:bldP spid="140" grpId="1" animBg="1"/>
      <p:bldP spid="140" grpId="2" animBg="1"/>
      <p:bldP spid="141" grpId="0" animBg="1"/>
      <p:bldP spid="141" grpId="1" animBg="1"/>
      <p:bldP spid="141" grpId="2" animBg="1"/>
      <p:bldP spid="141" grpId="3" animBg="1"/>
      <p:bldP spid="141" grpId="4" animBg="1"/>
      <p:bldP spid="141" grpId="5" animBg="1"/>
      <p:bldP spid="141" grpId="6" animBg="1"/>
      <p:bldP spid="142" grpId="0" animBg="1"/>
      <p:bldP spid="142" grpId="1" animBg="1"/>
      <p:bldP spid="142" grpId="2" animBg="1"/>
      <p:bldP spid="142" grpId="3" animBg="1"/>
      <p:bldP spid="142" grpId="4" animBg="1"/>
      <p:bldP spid="142" grpId="5" animBg="1"/>
      <p:bldP spid="142" grpId="6" animBg="1"/>
      <p:bldP spid="143" grpId="0" animBg="1"/>
      <p:bldP spid="143" grpId="1" animBg="1"/>
      <p:bldP spid="143" grpId="2" animBg="1"/>
      <p:bldP spid="143" grpId="3" animBg="1"/>
      <p:bldP spid="143" grpId="4" animBg="1"/>
      <p:bldP spid="143" grpId="5" animBg="1"/>
      <p:bldP spid="143" grpId="6" animBg="1"/>
      <p:bldP spid="144" grpId="0" animBg="1"/>
      <p:bldP spid="144" grpId="1" animBg="1"/>
      <p:bldP spid="144" grpId="2" animBg="1"/>
      <p:bldP spid="144" grpId="3" animBg="1"/>
      <p:bldP spid="144" grpId="4" animBg="1"/>
      <p:bldP spid="144" grpId="5" animBg="1"/>
      <p:bldP spid="144" grpId="6" animBg="1"/>
      <p:bldP spid="145" grpId="0" animBg="1"/>
      <p:bldP spid="145" grpId="1" animBg="1"/>
      <p:bldP spid="145" grpId="2" animBg="1"/>
      <p:bldP spid="146" grpId="0" animBg="1"/>
      <p:bldP spid="146" grpId="1" animBg="1"/>
      <p:bldP spid="146" grpId="2" animBg="1"/>
      <p:bldP spid="147" grpId="0" animBg="1"/>
      <p:bldP spid="147" grpId="1" animBg="1"/>
      <p:bldP spid="147" grpId="2" animBg="1"/>
      <p:bldP spid="148" grpId="0" animBg="1"/>
      <p:bldP spid="148" grpId="1" animBg="1"/>
      <p:bldP spid="148" grpId="2" animBg="1"/>
      <p:bldP spid="149" grpId="0" animBg="1"/>
      <p:bldP spid="149" grpId="1" animBg="1"/>
      <p:bldP spid="149" grpId="2" animBg="1"/>
      <p:bldP spid="149" grpId="3" animBg="1"/>
      <p:bldP spid="149" grpId="4" animBg="1"/>
      <p:bldP spid="149" grpId="5" animBg="1"/>
      <p:bldP spid="149" grpId="6" animBg="1"/>
      <p:bldP spid="149" grpId="7" animBg="1"/>
      <p:bldP spid="149" grpId="8" animBg="1"/>
      <p:bldP spid="149" grpId="9" animBg="1"/>
      <p:bldP spid="149" grpId="10" animBg="1"/>
      <p:bldP spid="149" grpId="11" animBg="1"/>
      <p:bldP spid="149" grpId="12" animBg="1"/>
      <p:bldP spid="150" grpId="0" animBg="1"/>
      <p:bldP spid="150" grpId="1" animBg="1"/>
      <p:bldP spid="150" grpId="2" animBg="1"/>
      <p:bldP spid="150" grpId="3" animBg="1"/>
      <p:bldP spid="150" grpId="4" animBg="1"/>
      <p:bldP spid="150" grpId="5" animBg="1"/>
      <p:bldP spid="150" grpId="6" animBg="1"/>
      <p:bldP spid="150" grpId="7" animBg="1"/>
      <p:bldP spid="150" grpId="8" animBg="1"/>
      <p:bldP spid="150" grpId="9" animBg="1"/>
      <p:bldP spid="150" grpId="10" animBg="1"/>
      <p:bldP spid="150" grpId="11" animBg="1"/>
      <p:bldP spid="150" grpId="12" animBg="1"/>
      <p:bldP spid="151" grpId="0" animBg="1"/>
      <p:bldP spid="151" grpId="1" animBg="1"/>
      <p:bldP spid="151" grpId="2" animBg="1"/>
      <p:bldP spid="151" grpId="3" animBg="1"/>
      <p:bldP spid="151" grpId="4" animBg="1"/>
      <p:bldP spid="151" grpId="5" animBg="1"/>
      <p:bldP spid="151" grpId="6" animBg="1"/>
      <p:bldP spid="151" grpId="7" animBg="1"/>
      <p:bldP spid="151" grpId="8" animBg="1"/>
      <p:bldP spid="151" grpId="9" animBg="1"/>
      <p:bldP spid="151" grpId="10" animBg="1"/>
      <p:bldP spid="151" grpId="11" animBg="1"/>
      <p:bldP spid="151" grpId="12" animBg="1"/>
      <p:bldP spid="152" grpId="0" animBg="1"/>
      <p:bldP spid="152" grpId="1" animBg="1"/>
      <p:bldP spid="152" grpId="2" animBg="1"/>
      <p:bldP spid="152" grpId="3" animBg="1"/>
      <p:bldP spid="152" grpId="4" animBg="1"/>
      <p:bldP spid="152" grpId="5" animBg="1"/>
      <p:bldP spid="152" grpId="6" animBg="1"/>
      <p:bldP spid="152" grpId="7" animBg="1"/>
      <p:bldP spid="152" grpId="8" animBg="1"/>
      <p:bldP spid="152" grpId="9" animBg="1"/>
      <p:bldP spid="152" grpId="10" animBg="1"/>
      <p:bldP spid="152" grpId="11" animBg="1"/>
      <p:bldP spid="152" grpId="12" animBg="1"/>
      <p:bldP spid="159" grpId="0" animBg="1"/>
      <p:bldP spid="159" grpId="1" animBg="1"/>
      <p:bldP spid="159" grpId="2" animBg="1"/>
      <p:bldP spid="160" grpId="0" animBg="1"/>
      <p:bldP spid="160" grpId="1" animBg="1"/>
      <p:bldP spid="160" grpId="2" animBg="1"/>
      <p:bldP spid="161" grpId="0" animBg="1"/>
      <p:bldP spid="161" grpId="1" animBg="1"/>
      <p:bldP spid="161" grpId="2" animBg="1"/>
      <p:bldP spid="162" grpId="0" animBg="1"/>
      <p:bldP spid="162" grpId="1" animBg="1"/>
      <p:bldP spid="162" grpId="2" animBg="1"/>
      <p:bldP spid="163" grpId="0" animBg="1"/>
      <p:bldP spid="163" grpId="1" animBg="1"/>
      <p:bldP spid="163" grpId="2" animBg="1"/>
      <p:bldP spid="164" grpId="0" animBg="1"/>
      <p:bldP spid="164" grpId="1" animBg="1"/>
      <p:bldP spid="164" grpId="2" animBg="1"/>
      <p:bldP spid="171" grpId="0" animBg="1"/>
      <p:bldP spid="171" grpId="1" animBg="1"/>
      <p:bldP spid="171" grpId="2" animBg="1"/>
      <p:bldP spid="172" grpId="0" animBg="1"/>
      <p:bldP spid="172" grpId="1" animBg="1"/>
      <p:bldP spid="172" grpId="2" animBg="1"/>
      <p:bldP spid="173" grpId="0" animBg="1"/>
      <p:bldP spid="173" grpId="1" animBg="1"/>
      <p:bldP spid="173" grpId="2" animBg="1"/>
      <p:bldP spid="174" grpId="0" animBg="1"/>
      <p:bldP spid="174" grpId="1" animBg="1"/>
      <p:bldP spid="174" grpId="2" animBg="1"/>
      <p:bldP spid="175" grpId="0" animBg="1"/>
      <p:bldP spid="175" grpId="1" animBg="1"/>
      <p:bldP spid="175" grpId="2" animBg="1"/>
      <p:bldP spid="176" grpId="0" animBg="1"/>
      <p:bldP spid="176" grpId="1" animBg="1"/>
      <p:bldP spid="176" grpId="2" animBg="1"/>
      <p:bldP spid="183" grpId="0" animBg="1"/>
      <p:bldP spid="183" grpId="1" animBg="1"/>
      <p:bldP spid="183" grpId="2" animBg="1"/>
      <p:bldP spid="184" grpId="0" animBg="1"/>
      <p:bldP spid="184" grpId="1" animBg="1"/>
      <p:bldP spid="184" grpId="2" animBg="1"/>
      <p:bldP spid="185" grpId="0" animBg="1"/>
      <p:bldP spid="185" grpId="1" animBg="1"/>
      <p:bldP spid="185" grpId="2" animBg="1"/>
      <p:bldP spid="186" grpId="0" animBg="1"/>
      <p:bldP spid="186" grpId="1" animBg="1"/>
      <p:bldP spid="186" grpId="2" animBg="1"/>
      <p:bldP spid="187" grpId="0" animBg="1"/>
      <p:bldP spid="187" grpId="1" animBg="1"/>
      <p:bldP spid="187" grpId="2" animBg="1"/>
      <p:bldP spid="188" grpId="0" animBg="1"/>
      <p:bldP spid="188" grpId="1" animBg="1"/>
      <p:bldP spid="188" grpId="2" animBg="1"/>
      <p:bldP spid="195" grpId="0" animBg="1"/>
      <p:bldP spid="195" grpId="1" animBg="1"/>
      <p:bldP spid="195" grpId="2" animBg="1"/>
      <p:bldP spid="196" grpId="0" animBg="1"/>
      <p:bldP spid="196" grpId="1" animBg="1"/>
      <p:bldP spid="196" grpId="2" animBg="1"/>
      <p:bldP spid="197" grpId="0" animBg="1"/>
      <p:bldP spid="197" grpId="1" animBg="1"/>
      <p:bldP spid="197" grpId="2" animBg="1"/>
      <p:bldP spid="198" grpId="0" animBg="1"/>
      <p:bldP spid="198" grpId="1" animBg="1"/>
      <p:bldP spid="198" grpId="2" animBg="1"/>
      <p:bldP spid="199" grpId="0" animBg="1"/>
      <p:bldP spid="199" grpId="1" animBg="1"/>
      <p:bldP spid="199" grpId="2" animBg="1"/>
      <p:bldP spid="200" grpId="0" animBg="1"/>
      <p:bldP spid="200" grpId="1" animBg="1"/>
      <p:bldP spid="200" grpId="2" animBg="1"/>
      <p:bldP spid="201" grpId="0" animBg="1"/>
      <p:bldP spid="201" grpId="1" animBg="1"/>
      <p:bldP spid="201" grpId="2" animBg="1"/>
      <p:bldP spid="201" grpId="3" animBg="1"/>
      <p:bldP spid="201" grpId="4" animBg="1"/>
      <p:bldP spid="201" grpId="5" animBg="1"/>
      <p:bldP spid="201" grpId="6" animBg="1"/>
      <p:bldP spid="202" grpId="0" animBg="1"/>
      <p:bldP spid="202" grpId="1" animBg="1"/>
      <p:bldP spid="202" grpId="2" animBg="1"/>
      <p:bldP spid="202" grpId="3" animBg="1"/>
      <p:bldP spid="202" grpId="4" animBg="1"/>
      <p:bldP spid="202" grpId="5" animBg="1"/>
      <p:bldP spid="202" grpId="6" animBg="1"/>
      <p:bldP spid="203" grpId="0" animBg="1"/>
      <p:bldP spid="203" grpId="1" animBg="1"/>
      <p:bldP spid="203" grpId="2" animBg="1"/>
      <p:bldP spid="203" grpId="3" animBg="1"/>
      <p:bldP spid="203" grpId="4" animBg="1"/>
      <p:bldP spid="203" grpId="5" animBg="1"/>
      <p:bldP spid="203" grpId="6" animBg="1"/>
      <p:bldP spid="204" grpId="0" animBg="1"/>
      <p:bldP spid="204" grpId="1" animBg="1"/>
      <p:bldP spid="204" grpId="2" animBg="1"/>
      <p:bldP spid="204" grpId="3" animBg="1"/>
      <p:bldP spid="204" grpId="4" animBg="1"/>
      <p:bldP spid="204" grpId="5" animBg="1"/>
      <p:bldP spid="204" grpId="6" animBg="1"/>
      <p:bldP spid="205" grpId="0" animBg="1"/>
      <p:bldP spid="205" grpId="1" animBg="1"/>
      <p:bldP spid="205" grpId="2" animBg="1"/>
      <p:bldP spid="206" grpId="0" animBg="1"/>
      <p:bldP spid="206" grpId="1" animBg="1"/>
      <p:bldP spid="206" grpId="2" animBg="1"/>
      <p:bldP spid="207" grpId="0" animBg="1"/>
      <p:bldP spid="207" grpId="1" animBg="1"/>
      <p:bldP spid="207" grpId="2" animBg="1"/>
      <p:bldP spid="208" grpId="0" animBg="1"/>
      <p:bldP spid="208" grpId="1" animBg="1"/>
      <p:bldP spid="208" grpId="2" animBg="1"/>
      <p:bldP spid="209" grpId="0" animBg="1"/>
      <p:bldP spid="209" grpId="1" animBg="1"/>
      <p:bldP spid="209" grpId="2" animBg="1"/>
      <p:bldP spid="209" grpId="3" animBg="1"/>
      <p:bldP spid="209" grpId="4" animBg="1"/>
      <p:bldP spid="209" grpId="5" animBg="1"/>
      <p:bldP spid="209" grpId="6" animBg="1"/>
      <p:bldP spid="209" grpId="7" animBg="1"/>
      <p:bldP spid="209" grpId="8" animBg="1"/>
      <p:bldP spid="209" grpId="9" animBg="1"/>
      <p:bldP spid="209" grpId="10" animBg="1"/>
      <p:bldP spid="209" grpId="11" animBg="1"/>
      <p:bldP spid="209" grpId="12" animBg="1"/>
      <p:bldP spid="210" grpId="0" animBg="1"/>
      <p:bldP spid="210" grpId="1" animBg="1"/>
      <p:bldP spid="210" grpId="2" animBg="1"/>
      <p:bldP spid="210" grpId="3" animBg="1"/>
      <p:bldP spid="210" grpId="4" animBg="1"/>
      <p:bldP spid="210" grpId="5" animBg="1"/>
      <p:bldP spid="210" grpId="6" animBg="1"/>
      <p:bldP spid="210" grpId="7" animBg="1"/>
      <p:bldP spid="210" grpId="8" animBg="1"/>
      <p:bldP spid="210" grpId="9" animBg="1"/>
      <p:bldP spid="210" grpId="10" animBg="1"/>
      <p:bldP spid="210" grpId="11" animBg="1"/>
      <p:bldP spid="210" grpId="12" animBg="1"/>
      <p:bldP spid="211" grpId="0" animBg="1"/>
      <p:bldP spid="211" grpId="1" animBg="1"/>
      <p:bldP spid="211" grpId="2" animBg="1"/>
      <p:bldP spid="211" grpId="3" animBg="1"/>
      <p:bldP spid="211" grpId="4" animBg="1"/>
      <p:bldP spid="211" grpId="5" animBg="1"/>
      <p:bldP spid="211" grpId="6" animBg="1"/>
      <p:bldP spid="211" grpId="7" animBg="1"/>
      <p:bldP spid="211" grpId="8" animBg="1"/>
      <p:bldP spid="211" grpId="9" animBg="1"/>
      <p:bldP spid="211" grpId="10" animBg="1"/>
      <p:bldP spid="211" grpId="11" animBg="1"/>
      <p:bldP spid="211" grpId="12" animBg="1"/>
      <p:bldP spid="212" grpId="0" animBg="1"/>
      <p:bldP spid="212" grpId="1" animBg="1"/>
      <p:bldP spid="212" grpId="2" animBg="1"/>
      <p:bldP spid="212" grpId="3" animBg="1"/>
      <p:bldP spid="212" grpId="4" animBg="1"/>
      <p:bldP spid="212" grpId="5" animBg="1"/>
      <p:bldP spid="212" grpId="6" animBg="1"/>
      <p:bldP spid="212" grpId="7" animBg="1"/>
      <p:bldP spid="212" grpId="8" animBg="1"/>
      <p:bldP spid="212" grpId="9" animBg="1"/>
      <p:bldP spid="212" grpId="10" animBg="1"/>
      <p:bldP spid="212" grpId="11" animBg="1"/>
      <p:bldP spid="212" grpId="12" animBg="1"/>
      <p:bldP spid="219" grpId="0" animBg="1"/>
      <p:bldP spid="219" grpId="1" animBg="1"/>
      <p:bldP spid="219" grpId="2" animBg="1"/>
      <p:bldP spid="220" grpId="0" animBg="1"/>
      <p:bldP spid="220" grpId="1" animBg="1"/>
      <p:bldP spid="220" grpId="2" animBg="1"/>
      <p:bldP spid="221" grpId="0" animBg="1"/>
      <p:bldP spid="221" grpId="1" animBg="1"/>
      <p:bldP spid="221" grpId="2" animBg="1"/>
      <p:bldP spid="222" grpId="0" animBg="1"/>
      <p:bldP spid="222" grpId="1" animBg="1"/>
      <p:bldP spid="222" grpId="2" animBg="1"/>
      <p:bldP spid="223" grpId="0" animBg="1"/>
      <p:bldP spid="223" grpId="1" animBg="1"/>
      <p:bldP spid="223" grpId="2" animBg="1"/>
      <p:bldP spid="224" grpId="0" animBg="1"/>
      <p:bldP spid="224" grpId="1" animBg="1"/>
      <p:bldP spid="224" grpId="2" animBg="1"/>
      <p:bldP spid="231" grpId="0" animBg="1"/>
      <p:bldP spid="231" grpId="1" animBg="1"/>
      <p:bldP spid="231" grpId="2" animBg="1"/>
      <p:bldP spid="232" grpId="0" animBg="1"/>
      <p:bldP spid="232" grpId="1" animBg="1"/>
      <p:bldP spid="232" grpId="2" animBg="1"/>
      <p:bldP spid="233" grpId="0" animBg="1"/>
      <p:bldP spid="233" grpId="1" animBg="1"/>
      <p:bldP spid="233" grpId="2" animBg="1"/>
      <p:bldP spid="234" grpId="0" animBg="1"/>
      <p:bldP spid="234" grpId="1" animBg="1"/>
      <p:bldP spid="234" grpId="2" animBg="1"/>
      <p:bldP spid="235" grpId="0" animBg="1"/>
      <p:bldP spid="235" grpId="1" animBg="1"/>
      <p:bldP spid="235" grpId="2" animBg="1"/>
      <p:bldP spid="236" grpId="0" animBg="1"/>
      <p:bldP spid="236" grpId="1" animBg="1"/>
      <p:bldP spid="236" grpId="2" animBg="1"/>
      <p:bldP spid="243" grpId="0" animBg="1"/>
      <p:bldP spid="243" grpId="1" animBg="1"/>
      <p:bldP spid="243" grpId="2" animBg="1"/>
      <p:bldP spid="244" grpId="0" animBg="1"/>
      <p:bldP spid="244" grpId="1" animBg="1"/>
      <p:bldP spid="244" grpId="2" animBg="1"/>
      <p:bldP spid="245" grpId="0" animBg="1"/>
      <p:bldP spid="245" grpId="1" animBg="1"/>
      <p:bldP spid="245" grpId="2" animBg="1"/>
      <p:bldP spid="246" grpId="0" animBg="1"/>
      <p:bldP spid="246" grpId="1" animBg="1"/>
      <p:bldP spid="246" grpId="2" animBg="1"/>
      <p:bldP spid="247" grpId="0" animBg="1"/>
      <p:bldP spid="247" grpId="1" animBg="1"/>
      <p:bldP spid="247" grpId="2" animBg="1"/>
      <p:bldP spid="248" grpId="0" animBg="1"/>
      <p:bldP spid="248" grpId="1" animBg="1"/>
      <p:bldP spid="248" grpId="2" animBg="1"/>
      <p:bldP spid="255" grpId="0" animBg="1"/>
      <p:bldP spid="255" grpId="1" animBg="1"/>
      <p:bldP spid="255" grpId="2" animBg="1"/>
      <p:bldP spid="256" grpId="0" animBg="1"/>
      <p:bldP spid="256" grpId="1" animBg="1"/>
      <p:bldP spid="256" grpId="2" animBg="1"/>
      <p:bldP spid="257" grpId="0" animBg="1"/>
      <p:bldP spid="257" grpId="1" animBg="1"/>
      <p:bldP spid="257" grpId="2" animBg="1"/>
      <p:bldP spid="258" grpId="0" animBg="1"/>
      <p:bldP spid="258" grpId="1" animBg="1"/>
      <p:bldP spid="258" grpId="2" animBg="1"/>
      <p:bldP spid="259" grpId="0" animBg="1"/>
      <p:bldP spid="259" grpId="1" animBg="1"/>
      <p:bldP spid="259" grpId="2" animBg="1"/>
      <p:bldP spid="260" grpId="0" animBg="1"/>
      <p:bldP spid="260" grpId="1" animBg="1"/>
      <p:bldP spid="260" grpId="2" animBg="1"/>
      <p:bldP spid="261" grpId="0" animBg="1"/>
      <p:bldP spid="261" grpId="1" animBg="1"/>
      <p:bldP spid="261" grpId="2" animBg="1"/>
      <p:bldP spid="261" grpId="3" animBg="1"/>
      <p:bldP spid="261" grpId="4" animBg="1"/>
      <p:bldP spid="261" grpId="5" animBg="1"/>
      <p:bldP spid="261" grpId="6" animBg="1"/>
      <p:bldP spid="262" grpId="0" animBg="1"/>
      <p:bldP spid="262" grpId="1" animBg="1"/>
      <p:bldP spid="262" grpId="2" animBg="1"/>
      <p:bldP spid="262" grpId="3" animBg="1"/>
      <p:bldP spid="262" grpId="4" animBg="1"/>
      <p:bldP spid="262" grpId="5" animBg="1"/>
      <p:bldP spid="262" grpId="6" animBg="1"/>
      <p:bldP spid="263" grpId="0" animBg="1"/>
      <p:bldP spid="263" grpId="1" animBg="1"/>
      <p:bldP spid="263" grpId="2" animBg="1"/>
      <p:bldP spid="263" grpId="3" animBg="1"/>
      <p:bldP spid="263" grpId="4" animBg="1"/>
      <p:bldP spid="263" grpId="5" animBg="1"/>
      <p:bldP spid="263" grpId="6" animBg="1"/>
      <p:bldP spid="264" grpId="0" animBg="1"/>
      <p:bldP spid="264" grpId="1" animBg="1"/>
      <p:bldP spid="264" grpId="2" animBg="1"/>
      <p:bldP spid="264" grpId="3" animBg="1"/>
      <p:bldP spid="264" grpId="4" animBg="1"/>
      <p:bldP spid="264" grpId="5" animBg="1"/>
      <p:bldP spid="264" grpId="6" animBg="1"/>
      <p:bldP spid="265" grpId="0" animBg="1"/>
      <p:bldP spid="265" grpId="1" animBg="1"/>
      <p:bldP spid="265" grpId="2" animBg="1"/>
      <p:bldP spid="266" grpId="0" animBg="1"/>
      <p:bldP spid="266" grpId="1" animBg="1"/>
      <p:bldP spid="266" grpId="2" animBg="1"/>
      <p:bldP spid="267" grpId="0" animBg="1"/>
      <p:bldP spid="267" grpId="1" animBg="1"/>
      <p:bldP spid="267" grpId="2" animBg="1"/>
      <p:bldP spid="268" grpId="0" animBg="1"/>
      <p:bldP spid="268" grpId="1" animBg="1"/>
      <p:bldP spid="268" grpId="2" animBg="1"/>
      <p:bldP spid="269" grpId="0" animBg="1"/>
      <p:bldP spid="269" grpId="1" animBg="1"/>
      <p:bldP spid="269" grpId="2" animBg="1"/>
      <p:bldP spid="269" grpId="3" animBg="1"/>
      <p:bldP spid="269" grpId="4" animBg="1"/>
      <p:bldP spid="269" grpId="5" animBg="1"/>
      <p:bldP spid="269" grpId="6" animBg="1"/>
      <p:bldP spid="269" grpId="7" animBg="1"/>
      <p:bldP spid="269" grpId="8" animBg="1"/>
      <p:bldP spid="269" grpId="9" animBg="1"/>
      <p:bldP spid="269" grpId="10" animBg="1"/>
      <p:bldP spid="269" grpId="11" animBg="1"/>
      <p:bldP spid="269" grpId="12" animBg="1"/>
      <p:bldP spid="270" grpId="0" animBg="1"/>
      <p:bldP spid="270" grpId="1" animBg="1"/>
      <p:bldP spid="270" grpId="2" animBg="1"/>
      <p:bldP spid="270" grpId="3" animBg="1"/>
      <p:bldP spid="270" grpId="4" animBg="1"/>
      <p:bldP spid="270" grpId="5" animBg="1"/>
      <p:bldP spid="270" grpId="6" animBg="1"/>
      <p:bldP spid="270" grpId="7" animBg="1"/>
      <p:bldP spid="270" grpId="8" animBg="1"/>
      <p:bldP spid="270" grpId="9" animBg="1"/>
      <p:bldP spid="270" grpId="10" animBg="1"/>
      <p:bldP spid="270" grpId="11" animBg="1"/>
      <p:bldP spid="270" grpId="12" animBg="1"/>
      <p:bldP spid="271" grpId="0" animBg="1"/>
      <p:bldP spid="271" grpId="1" animBg="1"/>
      <p:bldP spid="271" grpId="2" animBg="1"/>
      <p:bldP spid="271" grpId="3" animBg="1"/>
      <p:bldP spid="271" grpId="4" animBg="1"/>
      <p:bldP spid="271" grpId="5" animBg="1"/>
      <p:bldP spid="271" grpId="6" animBg="1"/>
      <p:bldP spid="271" grpId="7" animBg="1"/>
      <p:bldP spid="271" grpId="8" animBg="1"/>
      <p:bldP spid="271" grpId="9" animBg="1"/>
      <p:bldP spid="271" grpId="10" animBg="1"/>
      <p:bldP spid="271" grpId="11" animBg="1"/>
      <p:bldP spid="271" grpId="12" animBg="1"/>
      <p:bldP spid="272" grpId="0" animBg="1"/>
      <p:bldP spid="272" grpId="1" animBg="1"/>
      <p:bldP spid="272" grpId="2" animBg="1"/>
      <p:bldP spid="272" grpId="3" animBg="1"/>
      <p:bldP spid="272" grpId="4" animBg="1"/>
      <p:bldP spid="272" grpId="5" animBg="1"/>
      <p:bldP spid="272" grpId="6" animBg="1"/>
      <p:bldP spid="272" grpId="7" animBg="1"/>
      <p:bldP spid="272" grpId="8" animBg="1"/>
      <p:bldP spid="272" grpId="9" animBg="1"/>
      <p:bldP spid="272" grpId="10" animBg="1"/>
      <p:bldP spid="272" grpId="11" animBg="1"/>
      <p:bldP spid="272" grpId="12" animBg="1"/>
      <p:bldP spid="279" grpId="0" animBg="1"/>
      <p:bldP spid="279" grpId="1" animBg="1"/>
      <p:bldP spid="279" grpId="2" animBg="1"/>
      <p:bldP spid="280" grpId="0" animBg="1"/>
      <p:bldP spid="280" grpId="1" animBg="1"/>
      <p:bldP spid="280" grpId="2" animBg="1"/>
      <p:bldP spid="281" grpId="0" animBg="1"/>
      <p:bldP spid="281" grpId="1" animBg="1"/>
      <p:bldP spid="281" grpId="2" animBg="1"/>
      <p:bldP spid="282" grpId="0" animBg="1"/>
      <p:bldP spid="282" grpId="1" animBg="1"/>
      <p:bldP spid="282" grpId="2" animBg="1"/>
      <p:bldP spid="283" grpId="0" animBg="1"/>
      <p:bldP spid="283" grpId="1" animBg="1"/>
      <p:bldP spid="283" grpId="2" animBg="1"/>
      <p:bldP spid="284" grpId="0" animBg="1"/>
      <p:bldP spid="284" grpId="1" animBg="1"/>
      <p:bldP spid="284" grpId="2" animBg="1"/>
      <p:bldP spid="291" grpId="0" animBg="1"/>
      <p:bldP spid="291" grpId="1" animBg="1"/>
      <p:bldP spid="291" grpId="2" animBg="1"/>
      <p:bldP spid="292" grpId="0" animBg="1"/>
      <p:bldP spid="292" grpId="1" animBg="1"/>
      <p:bldP spid="292" grpId="2" animBg="1"/>
      <p:bldP spid="293" grpId="0" animBg="1"/>
      <p:bldP spid="293" grpId="1" animBg="1"/>
      <p:bldP spid="293" grpId="2" animBg="1"/>
      <p:bldP spid="294" grpId="0" animBg="1"/>
      <p:bldP spid="294" grpId="1" animBg="1"/>
      <p:bldP spid="294" grpId="2" animBg="1"/>
      <p:bldP spid="295" grpId="0" animBg="1"/>
      <p:bldP spid="295" grpId="1" animBg="1"/>
      <p:bldP spid="295" grpId="2" animBg="1"/>
      <p:bldP spid="296" grpId="0" animBg="1"/>
      <p:bldP spid="296" grpId="1" animBg="1"/>
      <p:bldP spid="296" grpId="2" animBg="1"/>
      <p:bldP spid="303" grpId="0" animBg="1"/>
      <p:bldP spid="303" grpId="1" animBg="1"/>
      <p:bldP spid="303" grpId="2" animBg="1"/>
      <p:bldP spid="304" grpId="0" animBg="1"/>
      <p:bldP spid="304" grpId="1" animBg="1"/>
      <p:bldP spid="304" grpId="2" animBg="1"/>
      <p:bldP spid="305" grpId="0" animBg="1"/>
      <p:bldP spid="305" grpId="1" animBg="1"/>
      <p:bldP spid="305" grpId="2" animBg="1"/>
      <p:bldP spid="306" grpId="0" animBg="1"/>
      <p:bldP spid="306" grpId="1" animBg="1"/>
      <p:bldP spid="306" grpId="2" animBg="1"/>
      <p:bldP spid="307" grpId="0" animBg="1"/>
      <p:bldP spid="307" grpId="1" animBg="1"/>
      <p:bldP spid="307" grpId="2" animBg="1"/>
      <p:bldP spid="308" grpId="0" animBg="1"/>
      <p:bldP spid="308" grpId="1" animBg="1"/>
      <p:bldP spid="308" grpId="2" animBg="1"/>
      <p:bldP spid="315" grpId="0" animBg="1"/>
      <p:bldP spid="315" grpId="1" animBg="1"/>
      <p:bldP spid="315" grpId="2" animBg="1"/>
      <p:bldP spid="316" grpId="0" animBg="1"/>
      <p:bldP spid="316" grpId="1" animBg="1"/>
      <p:bldP spid="316" grpId="2" animBg="1"/>
      <p:bldP spid="317" grpId="0" animBg="1"/>
      <p:bldP spid="317" grpId="1" animBg="1"/>
      <p:bldP spid="317" grpId="2" animBg="1"/>
      <p:bldP spid="318" grpId="0" animBg="1"/>
      <p:bldP spid="318" grpId="1" animBg="1"/>
      <p:bldP spid="318" grpId="2" animBg="1"/>
      <p:bldP spid="319" grpId="0" animBg="1"/>
      <p:bldP spid="319" grpId="1" animBg="1"/>
      <p:bldP spid="319" grpId="2" animBg="1"/>
      <p:bldP spid="320" grpId="0" animBg="1"/>
      <p:bldP spid="320" grpId="1" animBg="1"/>
      <p:bldP spid="320" grpId="2" animBg="1"/>
      <p:bldP spid="321" grpId="0" animBg="1"/>
      <p:bldP spid="321" grpId="1" animBg="1"/>
      <p:bldP spid="321" grpId="2" animBg="1"/>
      <p:bldP spid="321" grpId="3" animBg="1"/>
      <p:bldP spid="321" grpId="4" animBg="1"/>
      <p:bldP spid="321" grpId="5" animBg="1"/>
      <p:bldP spid="321" grpId="6" animBg="1"/>
      <p:bldP spid="322" grpId="0" animBg="1"/>
      <p:bldP spid="322" grpId="1" animBg="1"/>
      <p:bldP spid="322" grpId="2" animBg="1"/>
      <p:bldP spid="322" grpId="3" animBg="1"/>
      <p:bldP spid="322" grpId="4" animBg="1"/>
      <p:bldP spid="322" grpId="5" animBg="1"/>
      <p:bldP spid="322" grpId="6" animBg="1"/>
      <p:bldP spid="323" grpId="0" animBg="1"/>
      <p:bldP spid="323" grpId="1" animBg="1"/>
      <p:bldP spid="323" grpId="2" animBg="1"/>
      <p:bldP spid="323" grpId="3" animBg="1"/>
      <p:bldP spid="323" grpId="4" animBg="1"/>
      <p:bldP spid="323" grpId="5" animBg="1"/>
      <p:bldP spid="323" grpId="6" animBg="1"/>
      <p:bldP spid="324" grpId="0" animBg="1"/>
      <p:bldP spid="324" grpId="1" animBg="1"/>
      <p:bldP spid="324" grpId="2" animBg="1"/>
      <p:bldP spid="324" grpId="3" animBg="1"/>
      <p:bldP spid="324" grpId="4" animBg="1"/>
      <p:bldP spid="324" grpId="5" animBg="1"/>
      <p:bldP spid="324" grpId="6" animBg="1"/>
      <p:bldP spid="325" grpId="0" animBg="1"/>
      <p:bldP spid="325" grpId="1" animBg="1"/>
      <p:bldP spid="325" grpId="2" animBg="1"/>
      <p:bldP spid="326" grpId="0" animBg="1"/>
      <p:bldP spid="326" grpId="1" animBg="1"/>
      <p:bldP spid="326" grpId="2" animBg="1"/>
      <p:bldP spid="327" grpId="0" animBg="1"/>
      <p:bldP spid="327" grpId="1" animBg="1"/>
      <p:bldP spid="327" grpId="2" animBg="1"/>
      <p:bldP spid="328" grpId="0" animBg="1"/>
      <p:bldP spid="328" grpId="1" animBg="1"/>
      <p:bldP spid="328" grpId="2" animBg="1"/>
      <p:bldP spid="329" grpId="0" animBg="1"/>
      <p:bldP spid="329" grpId="1" animBg="1"/>
      <p:bldP spid="329" grpId="2" animBg="1"/>
      <p:bldP spid="329" grpId="3" animBg="1"/>
      <p:bldP spid="329" grpId="4" animBg="1"/>
      <p:bldP spid="329" grpId="5" animBg="1"/>
      <p:bldP spid="329" grpId="6" animBg="1"/>
      <p:bldP spid="329" grpId="7" animBg="1"/>
      <p:bldP spid="329" grpId="8" animBg="1"/>
      <p:bldP spid="329" grpId="9" animBg="1"/>
      <p:bldP spid="329" grpId="10" animBg="1"/>
      <p:bldP spid="329" grpId="11" animBg="1"/>
      <p:bldP spid="329" grpId="12" animBg="1"/>
      <p:bldP spid="330" grpId="0" animBg="1"/>
      <p:bldP spid="330" grpId="1" animBg="1"/>
      <p:bldP spid="330" grpId="2" animBg="1"/>
      <p:bldP spid="330" grpId="3" animBg="1"/>
      <p:bldP spid="330" grpId="4" animBg="1"/>
      <p:bldP spid="330" grpId="5" animBg="1"/>
      <p:bldP spid="330" grpId="6" animBg="1"/>
      <p:bldP spid="330" grpId="7" animBg="1"/>
      <p:bldP spid="330" grpId="8" animBg="1"/>
      <p:bldP spid="330" grpId="9" animBg="1"/>
      <p:bldP spid="330" grpId="10" animBg="1"/>
      <p:bldP spid="330" grpId="11" animBg="1"/>
      <p:bldP spid="330" grpId="12" animBg="1"/>
      <p:bldP spid="331" grpId="0" animBg="1"/>
      <p:bldP spid="331" grpId="1" animBg="1"/>
      <p:bldP spid="331" grpId="2" animBg="1"/>
      <p:bldP spid="331" grpId="3" animBg="1"/>
      <p:bldP spid="331" grpId="4" animBg="1"/>
      <p:bldP spid="331" grpId="5" animBg="1"/>
      <p:bldP spid="331" grpId="6" animBg="1"/>
      <p:bldP spid="331" grpId="7" animBg="1"/>
      <p:bldP spid="331" grpId="8" animBg="1"/>
      <p:bldP spid="331" grpId="9" animBg="1"/>
      <p:bldP spid="331" grpId="10" animBg="1"/>
      <p:bldP spid="331" grpId="11" animBg="1"/>
      <p:bldP spid="331" grpId="12" animBg="1"/>
      <p:bldP spid="332" grpId="0" animBg="1"/>
      <p:bldP spid="332" grpId="1" animBg="1"/>
      <p:bldP spid="332" grpId="2" animBg="1"/>
      <p:bldP spid="332" grpId="3" animBg="1"/>
      <p:bldP spid="332" grpId="4" animBg="1"/>
      <p:bldP spid="332" grpId="5" animBg="1"/>
      <p:bldP spid="332" grpId="6" animBg="1"/>
      <p:bldP spid="332" grpId="7" animBg="1"/>
      <p:bldP spid="332" grpId="8" animBg="1"/>
      <p:bldP spid="332" grpId="9" animBg="1"/>
      <p:bldP spid="332" grpId="10" animBg="1"/>
      <p:bldP spid="332" grpId="11" animBg="1"/>
      <p:bldP spid="332" grpId="12" animBg="1"/>
      <p:bldP spid="339" grpId="0" animBg="1"/>
      <p:bldP spid="339" grpId="1" animBg="1"/>
      <p:bldP spid="339" grpId="2" animBg="1"/>
      <p:bldP spid="340" grpId="0" animBg="1"/>
      <p:bldP spid="340" grpId="1" animBg="1"/>
      <p:bldP spid="340" grpId="2" animBg="1"/>
      <p:bldP spid="341" grpId="0" animBg="1"/>
      <p:bldP spid="341" grpId="1" animBg="1"/>
      <p:bldP spid="341" grpId="2" animBg="1"/>
      <p:bldP spid="342" grpId="0" animBg="1"/>
      <p:bldP spid="342" grpId="1" animBg="1"/>
      <p:bldP spid="342" grpId="2" animBg="1"/>
      <p:bldP spid="343" grpId="0" animBg="1"/>
      <p:bldP spid="343" grpId="1" animBg="1"/>
      <p:bldP spid="343" grpId="2" animBg="1"/>
      <p:bldP spid="344" grpId="0" animBg="1"/>
      <p:bldP spid="344" grpId="1" animBg="1"/>
      <p:bldP spid="344" grpId="2" animBg="1"/>
      <p:bldP spid="351" grpId="0" animBg="1"/>
      <p:bldP spid="351" grpId="1" animBg="1"/>
      <p:bldP spid="351" grpId="2" animBg="1"/>
      <p:bldP spid="352" grpId="0" animBg="1"/>
      <p:bldP spid="352" grpId="1" animBg="1"/>
      <p:bldP spid="352" grpId="2" animBg="1"/>
      <p:bldP spid="353" grpId="0" animBg="1"/>
      <p:bldP spid="353" grpId="1" animBg="1"/>
      <p:bldP spid="353" grpId="2" animBg="1"/>
      <p:bldP spid="354" grpId="0" animBg="1"/>
      <p:bldP spid="354" grpId="1" animBg="1"/>
      <p:bldP spid="354" grpId="2" animBg="1"/>
      <p:bldP spid="355" grpId="0" animBg="1"/>
      <p:bldP spid="355" grpId="1" animBg="1"/>
      <p:bldP spid="355" grpId="2" animBg="1"/>
      <p:bldP spid="356" grpId="0" animBg="1"/>
      <p:bldP spid="356" grpId="1" animBg="1"/>
      <p:bldP spid="356" grpId="2" animBg="1"/>
      <p:bldP spid="363" grpId="0" animBg="1"/>
      <p:bldP spid="363" grpId="1" animBg="1"/>
      <p:bldP spid="363" grpId="2" animBg="1"/>
      <p:bldP spid="364" grpId="0" animBg="1"/>
      <p:bldP spid="364" grpId="1" animBg="1"/>
      <p:bldP spid="364" grpId="2" animBg="1"/>
      <p:bldP spid="365" grpId="0" animBg="1"/>
      <p:bldP spid="365" grpId="1" animBg="1"/>
      <p:bldP spid="365" grpId="2" animBg="1"/>
      <p:bldP spid="366" grpId="0" animBg="1"/>
      <p:bldP spid="366" grpId="1" animBg="1"/>
      <p:bldP spid="366" grpId="2" animBg="1"/>
      <p:bldP spid="367" grpId="0" animBg="1"/>
      <p:bldP spid="367" grpId="1" animBg="1"/>
      <p:bldP spid="367" grpId="2" animBg="1"/>
      <p:bldP spid="368" grpId="0" animBg="1"/>
      <p:bldP spid="368" grpId="1" animBg="1"/>
      <p:bldP spid="368" grpId="2" animBg="1"/>
      <p:bldP spid="375" grpId="0" animBg="1"/>
      <p:bldP spid="375" grpId="1" animBg="1"/>
      <p:bldP spid="375" grpId="2" animBg="1"/>
      <p:bldP spid="376" grpId="0" animBg="1"/>
      <p:bldP spid="376" grpId="1" animBg="1"/>
      <p:bldP spid="376" grpId="2" animBg="1"/>
      <p:bldP spid="377" grpId="0" animBg="1"/>
      <p:bldP spid="377" grpId="1" animBg="1"/>
      <p:bldP spid="377" grpId="2" animBg="1"/>
      <p:bldP spid="378" grpId="0" animBg="1"/>
      <p:bldP spid="378" grpId="1" animBg="1"/>
      <p:bldP spid="378" grpId="2" animBg="1"/>
      <p:bldP spid="379" grpId="0" animBg="1"/>
      <p:bldP spid="379" grpId="1" animBg="1"/>
      <p:bldP spid="379" grpId="2" animBg="1"/>
      <p:bldP spid="380" grpId="0" animBg="1"/>
      <p:bldP spid="380" grpId="1" animBg="1"/>
      <p:bldP spid="380" grpId="2" animBg="1"/>
      <p:bldP spid="381" grpId="0" animBg="1"/>
      <p:bldP spid="381" grpId="1" animBg="1"/>
      <p:bldP spid="381" grpId="2" animBg="1"/>
      <p:bldP spid="381" grpId="3" animBg="1"/>
      <p:bldP spid="381" grpId="4" animBg="1"/>
      <p:bldP spid="381" grpId="5" animBg="1"/>
      <p:bldP spid="381" grpId="6" animBg="1"/>
      <p:bldP spid="382" grpId="0" animBg="1"/>
      <p:bldP spid="382" grpId="1" animBg="1"/>
      <p:bldP spid="382" grpId="2" animBg="1"/>
      <p:bldP spid="382" grpId="3" animBg="1"/>
      <p:bldP spid="382" grpId="4" animBg="1"/>
      <p:bldP spid="382" grpId="5" animBg="1"/>
      <p:bldP spid="382" grpId="6" animBg="1"/>
      <p:bldP spid="383" grpId="0" animBg="1"/>
      <p:bldP spid="383" grpId="1" animBg="1"/>
      <p:bldP spid="383" grpId="2" animBg="1"/>
      <p:bldP spid="383" grpId="3" animBg="1"/>
      <p:bldP spid="383" grpId="4" animBg="1"/>
      <p:bldP spid="383" grpId="5" animBg="1"/>
      <p:bldP spid="383" grpId="6" animBg="1"/>
      <p:bldP spid="384" grpId="0" animBg="1"/>
      <p:bldP spid="384" grpId="1" animBg="1"/>
      <p:bldP spid="384" grpId="2" animBg="1"/>
      <p:bldP spid="384" grpId="3" animBg="1"/>
      <p:bldP spid="384" grpId="4" animBg="1"/>
      <p:bldP spid="384" grpId="5" animBg="1"/>
      <p:bldP spid="384" grpId="6" animBg="1"/>
      <p:bldP spid="385" grpId="0" animBg="1"/>
      <p:bldP spid="385" grpId="1" animBg="1"/>
      <p:bldP spid="385" grpId="2" animBg="1"/>
      <p:bldP spid="386" grpId="0" animBg="1"/>
      <p:bldP spid="386" grpId="1" animBg="1"/>
      <p:bldP spid="386" grpId="2" animBg="1"/>
      <p:bldP spid="387" grpId="0" animBg="1"/>
      <p:bldP spid="387" grpId="1" animBg="1"/>
      <p:bldP spid="387" grpId="2" animBg="1"/>
      <p:bldP spid="388" grpId="0" animBg="1"/>
      <p:bldP spid="388" grpId="1" animBg="1"/>
      <p:bldP spid="388" grpId="2" animBg="1"/>
      <p:bldP spid="389" grpId="0" animBg="1"/>
      <p:bldP spid="389" grpId="1" animBg="1"/>
      <p:bldP spid="389" grpId="2" animBg="1"/>
      <p:bldP spid="389" grpId="3" animBg="1"/>
      <p:bldP spid="389" grpId="4" animBg="1"/>
      <p:bldP spid="389" grpId="5" animBg="1"/>
      <p:bldP spid="389" grpId="6" animBg="1"/>
      <p:bldP spid="389" grpId="7" animBg="1"/>
      <p:bldP spid="389" grpId="8" animBg="1"/>
      <p:bldP spid="389" grpId="9" animBg="1"/>
      <p:bldP spid="389" grpId="10" animBg="1"/>
      <p:bldP spid="389" grpId="11" animBg="1"/>
      <p:bldP spid="389" grpId="12" animBg="1"/>
      <p:bldP spid="390" grpId="0" animBg="1"/>
      <p:bldP spid="390" grpId="1" animBg="1"/>
      <p:bldP spid="390" grpId="2" animBg="1"/>
      <p:bldP spid="390" grpId="3" animBg="1"/>
      <p:bldP spid="390" grpId="4" animBg="1"/>
      <p:bldP spid="390" grpId="5" animBg="1"/>
      <p:bldP spid="390" grpId="6" animBg="1"/>
      <p:bldP spid="390" grpId="7" animBg="1"/>
      <p:bldP spid="390" grpId="8" animBg="1"/>
      <p:bldP spid="390" grpId="9" animBg="1"/>
      <p:bldP spid="390" grpId="10" animBg="1"/>
      <p:bldP spid="390" grpId="11" animBg="1"/>
      <p:bldP spid="390" grpId="12" animBg="1"/>
      <p:bldP spid="391" grpId="0" animBg="1"/>
      <p:bldP spid="391" grpId="1" animBg="1"/>
      <p:bldP spid="391" grpId="2" animBg="1"/>
      <p:bldP spid="391" grpId="3" animBg="1"/>
      <p:bldP spid="391" grpId="4" animBg="1"/>
      <p:bldP spid="391" grpId="5" animBg="1"/>
      <p:bldP spid="391" grpId="6" animBg="1"/>
      <p:bldP spid="391" grpId="7" animBg="1"/>
      <p:bldP spid="391" grpId="8" animBg="1"/>
      <p:bldP spid="391" grpId="9" animBg="1"/>
      <p:bldP spid="391" grpId="10" animBg="1"/>
      <p:bldP spid="391" grpId="11" animBg="1"/>
      <p:bldP spid="391" grpId="12" animBg="1"/>
      <p:bldP spid="392" grpId="0" animBg="1"/>
      <p:bldP spid="392" grpId="1" animBg="1"/>
      <p:bldP spid="392" grpId="2" animBg="1"/>
      <p:bldP spid="392" grpId="3" animBg="1"/>
      <p:bldP spid="392" grpId="4" animBg="1"/>
      <p:bldP spid="392" grpId="5" animBg="1"/>
      <p:bldP spid="392" grpId="6" animBg="1"/>
      <p:bldP spid="392" grpId="7" animBg="1"/>
      <p:bldP spid="392" grpId="8" animBg="1"/>
      <p:bldP spid="392" grpId="9" animBg="1"/>
      <p:bldP spid="392" grpId="10" animBg="1"/>
      <p:bldP spid="392" grpId="11" animBg="1"/>
      <p:bldP spid="392" grpId="12" animBg="1"/>
      <p:bldP spid="399" grpId="0" animBg="1"/>
      <p:bldP spid="399" grpId="1" animBg="1"/>
      <p:bldP spid="399" grpId="2" animBg="1"/>
      <p:bldP spid="400" grpId="0" animBg="1"/>
      <p:bldP spid="400" grpId="1" animBg="1"/>
      <p:bldP spid="400" grpId="2" animBg="1"/>
      <p:bldP spid="401" grpId="0" animBg="1"/>
      <p:bldP spid="401" grpId="1" animBg="1"/>
      <p:bldP spid="401" grpId="2" animBg="1"/>
      <p:bldP spid="402" grpId="0" animBg="1"/>
      <p:bldP spid="402" grpId="1" animBg="1"/>
      <p:bldP spid="402" grpId="2" animBg="1"/>
      <p:bldP spid="403" grpId="0" animBg="1"/>
      <p:bldP spid="403" grpId="1" animBg="1"/>
      <p:bldP spid="403" grpId="2" animBg="1"/>
      <p:bldP spid="404" grpId="0" animBg="1"/>
      <p:bldP spid="404" grpId="1" animBg="1"/>
      <p:bldP spid="404" grpId="2" animBg="1"/>
      <p:bldP spid="411" grpId="0" animBg="1"/>
      <p:bldP spid="411" grpId="1" animBg="1"/>
      <p:bldP spid="411" grpId="2" animBg="1"/>
      <p:bldP spid="412" grpId="0" animBg="1"/>
      <p:bldP spid="412" grpId="1" animBg="1"/>
      <p:bldP spid="412" grpId="2" animBg="1"/>
      <p:bldP spid="413" grpId="0" animBg="1"/>
      <p:bldP spid="413" grpId="1" animBg="1"/>
      <p:bldP spid="413" grpId="2" animBg="1"/>
      <p:bldP spid="414" grpId="0" animBg="1"/>
      <p:bldP spid="414" grpId="1" animBg="1"/>
      <p:bldP spid="414" grpId="2" animBg="1"/>
      <p:bldP spid="415" grpId="0" animBg="1"/>
      <p:bldP spid="415" grpId="1" animBg="1"/>
      <p:bldP spid="415" grpId="2" animBg="1"/>
      <p:bldP spid="416" grpId="0" animBg="1"/>
      <p:bldP spid="416" grpId="1" animBg="1"/>
      <p:bldP spid="416" grpId="2" animBg="1"/>
      <p:bldP spid="423" grpId="0" animBg="1"/>
      <p:bldP spid="423" grpId="1" animBg="1"/>
      <p:bldP spid="423" grpId="2" animBg="1"/>
      <p:bldP spid="424" grpId="0" animBg="1"/>
      <p:bldP spid="424" grpId="1" animBg="1"/>
      <p:bldP spid="424" grpId="2" animBg="1"/>
      <p:bldP spid="425" grpId="0" animBg="1"/>
      <p:bldP spid="425" grpId="1" animBg="1"/>
      <p:bldP spid="425" grpId="2" animBg="1"/>
      <p:bldP spid="426" grpId="0" animBg="1"/>
      <p:bldP spid="426" grpId="1" animBg="1"/>
      <p:bldP spid="426" grpId="2" animBg="1"/>
      <p:bldP spid="427" grpId="0" animBg="1"/>
      <p:bldP spid="427" grpId="1" animBg="1"/>
      <p:bldP spid="427" grpId="2" animBg="1"/>
      <p:bldP spid="428" grpId="0" animBg="1"/>
      <p:bldP spid="428" grpId="1" animBg="1"/>
      <p:bldP spid="428" grpId="2" animBg="1"/>
      <p:bldP spid="435" grpId="0" animBg="1"/>
      <p:bldP spid="435" grpId="1" animBg="1"/>
      <p:bldP spid="435" grpId="2" animBg="1"/>
      <p:bldP spid="436" grpId="0" animBg="1"/>
      <p:bldP spid="436" grpId="1" animBg="1"/>
      <p:bldP spid="436" grpId="2" animBg="1"/>
      <p:bldP spid="437" grpId="0" animBg="1"/>
      <p:bldP spid="437" grpId="1" animBg="1"/>
      <p:bldP spid="437" grpId="2" animBg="1"/>
      <p:bldP spid="438" grpId="0" animBg="1"/>
      <p:bldP spid="438" grpId="1" animBg="1"/>
      <p:bldP spid="438" grpId="2" animBg="1"/>
      <p:bldP spid="439" grpId="0" animBg="1"/>
      <p:bldP spid="439" grpId="1" animBg="1"/>
      <p:bldP spid="439" grpId="2" animBg="1"/>
      <p:bldP spid="440" grpId="0" animBg="1"/>
      <p:bldP spid="440" grpId="1" animBg="1"/>
      <p:bldP spid="440" grpId="2" animBg="1"/>
      <p:bldP spid="441" grpId="0" animBg="1"/>
      <p:bldP spid="441" grpId="1" animBg="1"/>
      <p:bldP spid="441" grpId="2" animBg="1"/>
      <p:bldP spid="441" grpId="3" animBg="1"/>
      <p:bldP spid="441" grpId="4" animBg="1"/>
      <p:bldP spid="441" grpId="5" animBg="1"/>
      <p:bldP spid="441" grpId="6" animBg="1"/>
      <p:bldP spid="442" grpId="0" animBg="1"/>
      <p:bldP spid="442" grpId="1" animBg="1"/>
      <p:bldP spid="442" grpId="2" animBg="1"/>
      <p:bldP spid="442" grpId="3" animBg="1"/>
      <p:bldP spid="442" grpId="4" animBg="1"/>
      <p:bldP spid="442" grpId="5" animBg="1"/>
      <p:bldP spid="442" grpId="6" animBg="1"/>
      <p:bldP spid="443" grpId="0" animBg="1"/>
      <p:bldP spid="443" grpId="1" animBg="1"/>
      <p:bldP spid="443" grpId="2" animBg="1"/>
      <p:bldP spid="443" grpId="3" animBg="1"/>
      <p:bldP spid="443" grpId="4" animBg="1"/>
      <p:bldP spid="443" grpId="5" animBg="1"/>
      <p:bldP spid="443" grpId="6" animBg="1"/>
      <p:bldP spid="444" grpId="0" animBg="1"/>
      <p:bldP spid="444" grpId="1" animBg="1"/>
      <p:bldP spid="444" grpId="2" animBg="1"/>
      <p:bldP spid="444" grpId="3" animBg="1"/>
      <p:bldP spid="444" grpId="4" animBg="1"/>
      <p:bldP spid="444" grpId="5" animBg="1"/>
      <p:bldP spid="444" grpId="6" animBg="1"/>
      <p:bldP spid="445" grpId="0" animBg="1"/>
      <p:bldP spid="445" grpId="1" animBg="1"/>
      <p:bldP spid="445" grpId="2" animBg="1"/>
      <p:bldP spid="446" grpId="0" animBg="1"/>
      <p:bldP spid="446" grpId="1" animBg="1"/>
      <p:bldP spid="446" grpId="2" animBg="1"/>
      <p:bldP spid="447" grpId="0" animBg="1"/>
      <p:bldP spid="447" grpId="1" animBg="1"/>
      <p:bldP spid="447" grpId="2" animBg="1"/>
      <p:bldP spid="448" grpId="0" animBg="1"/>
      <p:bldP spid="448" grpId="1" animBg="1"/>
      <p:bldP spid="448" grpId="2" animBg="1"/>
      <p:bldP spid="449" grpId="0" animBg="1"/>
      <p:bldP spid="449" grpId="1" animBg="1"/>
      <p:bldP spid="449" grpId="2" animBg="1"/>
      <p:bldP spid="449" grpId="3" animBg="1"/>
      <p:bldP spid="449" grpId="4" animBg="1"/>
      <p:bldP spid="449" grpId="5" animBg="1"/>
      <p:bldP spid="449" grpId="6" animBg="1"/>
      <p:bldP spid="449" grpId="7" animBg="1"/>
      <p:bldP spid="449" grpId="8" animBg="1"/>
      <p:bldP spid="449" grpId="9" animBg="1"/>
      <p:bldP spid="449" grpId="10" animBg="1"/>
      <p:bldP spid="449" grpId="11" animBg="1"/>
      <p:bldP spid="449" grpId="12" animBg="1"/>
      <p:bldP spid="450" grpId="0" animBg="1"/>
      <p:bldP spid="450" grpId="1" animBg="1"/>
      <p:bldP spid="450" grpId="2" animBg="1"/>
      <p:bldP spid="450" grpId="3" animBg="1"/>
      <p:bldP spid="450" grpId="4" animBg="1"/>
      <p:bldP spid="450" grpId="5" animBg="1"/>
      <p:bldP spid="450" grpId="6" animBg="1"/>
      <p:bldP spid="450" grpId="7" animBg="1"/>
      <p:bldP spid="450" grpId="8" animBg="1"/>
      <p:bldP spid="450" grpId="9" animBg="1"/>
      <p:bldP spid="450" grpId="10" animBg="1"/>
      <p:bldP spid="450" grpId="11" animBg="1"/>
      <p:bldP spid="450" grpId="12" animBg="1"/>
      <p:bldP spid="451" grpId="0" animBg="1"/>
      <p:bldP spid="451" grpId="1" animBg="1"/>
      <p:bldP spid="451" grpId="2" animBg="1"/>
      <p:bldP spid="451" grpId="3" animBg="1"/>
      <p:bldP spid="451" grpId="4" animBg="1"/>
      <p:bldP spid="451" grpId="5" animBg="1"/>
      <p:bldP spid="451" grpId="6" animBg="1"/>
      <p:bldP spid="451" grpId="7" animBg="1"/>
      <p:bldP spid="451" grpId="8" animBg="1"/>
      <p:bldP spid="451" grpId="9" animBg="1"/>
      <p:bldP spid="451" grpId="10" animBg="1"/>
      <p:bldP spid="451" grpId="11" animBg="1"/>
      <p:bldP spid="451" grpId="12" animBg="1"/>
      <p:bldP spid="452" grpId="0" animBg="1"/>
      <p:bldP spid="452" grpId="1" animBg="1"/>
      <p:bldP spid="452" grpId="2" animBg="1"/>
      <p:bldP spid="452" grpId="3" animBg="1"/>
      <p:bldP spid="452" grpId="4" animBg="1"/>
      <p:bldP spid="452" grpId="5" animBg="1"/>
      <p:bldP spid="452" grpId="6" animBg="1"/>
      <p:bldP spid="452" grpId="7" animBg="1"/>
      <p:bldP spid="452" grpId="8" animBg="1"/>
      <p:bldP spid="452" grpId="9" animBg="1"/>
      <p:bldP spid="452" grpId="10" animBg="1"/>
      <p:bldP spid="452" grpId="11" animBg="1"/>
      <p:bldP spid="452" grpId="12" animBg="1"/>
      <p:bldP spid="459" grpId="0" animBg="1"/>
      <p:bldP spid="459" grpId="1" animBg="1"/>
      <p:bldP spid="459" grpId="2" animBg="1"/>
      <p:bldP spid="460" grpId="0" animBg="1"/>
      <p:bldP spid="460" grpId="1" animBg="1"/>
      <p:bldP spid="460" grpId="2" animBg="1"/>
      <p:bldP spid="461" grpId="0" animBg="1"/>
      <p:bldP spid="461" grpId="1" animBg="1"/>
      <p:bldP spid="461" grpId="2" animBg="1"/>
      <p:bldP spid="462" grpId="0" animBg="1"/>
      <p:bldP spid="462" grpId="1" animBg="1"/>
      <p:bldP spid="462" grpId="2" animBg="1"/>
      <p:bldP spid="463" grpId="0" animBg="1"/>
      <p:bldP spid="463" grpId="1" animBg="1"/>
      <p:bldP spid="463" grpId="2" animBg="1"/>
      <p:bldP spid="464" grpId="0" animBg="1"/>
      <p:bldP spid="464" grpId="1" animBg="1"/>
      <p:bldP spid="464" grpId="2" animBg="1"/>
      <p:bldP spid="471" grpId="0" animBg="1"/>
      <p:bldP spid="471" grpId="1" animBg="1"/>
      <p:bldP spid="471" grpId="2" animBg="1"/>
      <p:bldP spid="472" grpId="0" animBg="1"/>
      <p:bldP spid="472" grpId="1" animBg="1"/>
      <p:bldP spid="472" grpId="2" animBg="1"/>
      <p:bldP spid="473" grpId="0" animBg="1"/>
      <p:bldP spid="473" grpId="1" animBg="1"/>
      <p:bldP spid="473" grpId="2" animBg="1"/>
      <p:bldP spid="474" grpId="0" animBg="1"/>
      <p:bldP spid="474" grpId="1" animBg="1"/>
      <p:bldP spid="474" grpId="2" animBg="1"/>
      <p:bldP spid="475" grpId="0" animBg="1"/>
      <p:bldP spid="475" grpId="1" animBg="1"/>
      <p:bldP spid="475" grpId="2" animBg="1"/>
      <p:bldP spid="476" grpId="0" animBg="1"/>
      <p:bldP spid="476" grpId="1" animBg="1"/>
      <p:bldP spid="476" grpId="2" animBg="1"/>
      <p:bldP spid="483" grpId="0" animBg="1"/>
      <p:bldP spid="483" grpId="1" animBg="1"/>
      <p:bldP spid="483" grpId="2" animBg="1"/>
      <p:bldP spid="484" grpId="0" animBg="1"/>
      <p:bldP spid="484" grpId="1" animBg="1"/>
      <p:bldP spid="484" grpId="2" animBg="1"/>
      <p:bldP spid="485" grpId="0" animBg="1"/>
      <p:bldP spid="485" grpId="1" animBg="1"/>
      <p:bldP spid="485" grpId="2" animBg="1"/>
      <p:bldP spid="486" grpId="0" animBg="1"/>
      <p:bldP spid="486" grpId="1" animBg="1"/>
      <p:bldP spid="486" grpId="2" animBg="1"/>
      <p:bldP spid="487" grpId="0" animBg="1"/>
      <p:bldP spid="487" grpId="1" animBg="1"/>
      <p:bldP spid="487" grpId="2" animBg="1"/>
      <p:bldP spid="488" grpId="0" animBg="1"/>
      <p:bldP spid="488" grpId="1" animBg="1"/>
      <p:bldP spid="488" grpId="2" animBg="1"/>
      <p:bldP spid="495" grpId="0" animBg="1"/>
      <p:bldP spid="495" grpId="1" animBg="1"/>
      <p:bldP spid="495" grpId="2" animBg="1"/>
      <p:bldP spid="496" grpId="0" animBg="1"/>
      <p:bldP spid="496" grpId="1" animBg="1"/>
      <p:bldP spid="496" grpId="2" animBg="1"/>
      <p:bldP spid="497" grpId="0" animBg="1"/>
      <p:bldP spid="497" grpId="1" animBg="1"/>
      <p:bldP spid="497" grpId="2" animBg="1"/>
      <p:bldP spid="498" grpId="0" animBg="1"/>
      <p:bldP spid="498" grpId="1" animBg="1"/>
      <p:bldP spid="498" grpId="2" animBg="1"/>
      <p:bldP spid="499" grpId="0" animBg="1"/>
      <p:bldP spid="499" grpId="1" animBg="1"/>
      <p:bldP spid="499" grpId="2" animBg="1"/>
      <p:bldP spid="500" grpId="0" animBg="1"/>
      <p:bldP spid="500" grpId="1" animBg="1"/>
      <p:bldP spid="500" grpId="2" animBg="1"/>
      <p:bldP spid="501" grpId="0" animBg="1"/>
      <p:bldP spid="501" grpId="1" animBg="1"/>
      <p:bldP spid="501" grpId="2" animBg="1"/>
      <p:bldP spid="501" grpId="3" animBg="1"/>
      <p:bldP spid="501" grpId="4" animBg="1"/>
      <p:bldP spid="501" grpId="5" animBg="1"/>
      <p:bldP spid="501" grpId="6" animBg="1"/>
      <p:bldP spid="502" grpId="0" animBg="1"/>
      <p:bldP spid="502" grpId="1" animBg="1"/>
      <p:bldP spid="502" grpId="2" animBg="1"/>
      <p:bldP spid="502" grpId="3" animBg="1"/>
      <p:bldP spid="502" grpId="4" animBg="1"/>
      <p:bldP spid="502" grpId="5" animBg="1"/>
      <p:bldP spid="502" grpId="6" animBg="1"/>
      <p:bldP spid="503" grpId="0" animBg="1"/>
      <p:bldP spid="503" grpId="1" animBg="1"/>
      <p:bldP spid="503" grpId="2" animBg="1"/>
      <p:bldP spid="503" grpId="3" animBg="1"/>
      <p:bldP spid="503" grpId="4" animBg="1"/>
      <p:bldP spid="503" grpId="5" animBg="1"/>
      <p:bldP spid="503" grpId="6" animBg="1"/>
      <p:bldP spid="504" grpId="0" animBg="1"/>
      <p:bldP spid="504" grpId="1" animBg="1"/>
      <p:bldP spid="504" grpId="2" animBg="1"/>
      <p:bldP spid="504" grpId="3" animBg="1"/>
      <p:bldP spid="504" grpId="4" animBg="1"/>
      <p:bldP spid="504" grpId="5" animBg="1"/>
      <p:bldP spid="504" grpId="6" animBg="1"/>
      <p:bldP spid="505" grpId="0" animBg="1"/>
      <p:bldP spid="505" grpId="1" animBg="1"/>
      <p:bldP spid="505" grpId="2" animBg="1"/>
      <p:bldP spid="506" grpId="0" animBg="1"/>
      <p:bldP spid="506" grpId="1" animBg="1"/>
      <p:bldP spid="506" grpId="2" animBg="1"/>
      <p:bldP spid="507" grpId="0" animBg="1"/>
      <p:bldP spid="507" grpId="1" animBg="1"/>
      <p:bldP spid="507" grpId="2" animBg="1"/>
      <p:bldP spid="508" grpId="0" animBg="1"/>
      <p:bldP spid="508" grpId="1" animBg="1"/>
      <p:bldP spid="508" grpId="2" animBg="1"/>
      <p:bldP spid="509" grpId="0" animBg="1"/>
      <p:bldP spid="509" grpId="1" animBg="1"/>
      <p:bldP spid="509" grpId="2" animBg="1"/>
      <p:bldP spid="509" grpId="3" animBg="1"/>
      <p:bldP spid="509" grpId="4" animBg="1"/>
      <p:bldP spid="509" grpId="5" animBg="1"/>
      <p:bldP spid="509" grpId="6" animBg="1"/>
      <p:bldP spid="509" grpId="7" animBg="1"/>
      <p:bldP spid="509" grpId="8" animBg="1"/>
      <p:bldP spid="509" grpId="9" animBg="1"/>
      <p:bldP spid="509" grpId="10" animBg="1"/>
      <p:bldP spid="509" grpId="11" animBg="1"/>
      <p:bldP spid="509" grpId="12" animBg="1"/>
      <p:bldP spid="510" grpId="0" animBg="1"/>
      <p:bldP spid="510" grpId="1" animBg="1"/>
      <p:bldP spid="510" grpId="2" animBg="1"/>
      <p:bldP spid="510" grpId="3" animBg="1"/>
      <p:bldP spid="510" grpId="4" animBg="1"/>
      <p:bldP spid="510" grpId="5" animBg="1"/>
      <p:bldP spid="510" grpId="6" animBg="1"/>
      <p:bldP spid="510" grpId="7" animBg="1"/>
      <p:bldP spid="510" grpId="8" animBg="1"/>
      <p:bldP spid="510" grpId="9" animBg="1"/>
      <p:bldP spid="510" grpId="10" animBg="1"/>
      <p:bldP spid="510" grpId="11" animBg="1"/>
      <p:bldP spid="510" grpId="12" animBg="1"/>
      <p:bldP spid="511" grpId="0" animBg="1"/>
      <p:bldP spid="511" grpId="1" animBg="1"/>
      <p:bldP spid="511" grpId="2" animBg="1"/>
      <p:bldP spid="511" grpId="3" animBg="1"/>
      <p:bldP spid="511" grpId="4" animBg="1"/>
      <p:bldP spid="511" grpId="5" animBg="1"/>
      <p:bldP spid="511" grpId="6" animBg="1"/>
      <p:bldP spid="511" grpId="7" animBg="1"/>
      <p:bldP spid="511" grpId="8" animBg="1"/>
      <p:bldP spid="511" grpId="9" animBg="1"/>
      <p:bldP spid="511" grpId="10" animBg="1"/>
      <p:bldP spid="511" grpId="11" animBg="1"/>
      <p:bldP spid="511" grpId="12" animBg="1"/>
      <p:bldP spid="512" grpId="0" animBg="1"/>
      <p:bldP spid="512" grpId="1" animBg="1"/>
      <p:bldP spid="512" grpId="2" animBg="1"/>
      <p:bldP spid="512" grpId="3" animBg="1"/>
      <p:bldP spid="512" grpId="4" animBg="1"/>
      <p:bldP spid="512" grpId="5" animBg="1"/>
      <p:bldP spid="512" grpId="6" animBg="1"/>
      <p:bldP spid="512" grpId="7" animBg="1"/>
      <p:bldP spid="512" grpId="8" animBg="1"/>
      <p:bldP spid="512" grpId="9" animBg="1"/>
      <p:bldP spid="512" grpId="10" animBg="1"/>
      <p:bldP spid="512" grpId="11" animBg="1"/>
      <p:bldP spid="512" grpId="12" animBg="1"/>
      <p:bldP spid="519" grpId="0" animBg="1"/>
      <p:bldP spid="519" grpId="1" animBg="1"/>
      <p:bldP spid="519" grpId="2" animBg="1"/>
      <p:bldP spid="520" grpId="0" animBg="1"/>
      <p:bldP spid="520" grpId="1" animBg="1"/>
      <p:bldP spid="520" grpId="2" animBg="1"/>
      <p:bldP spid="521" grpId="0" animBg="1"/>
      <p:bldP spid="521" grpId="1" animBg="1"/>
      <p:bldP spid="521" grpId="2" animBg="1"/>
      <p:bldP spid="522" grpId="0" animBg="1"/>
      <p:bldP spid="522" grpId="1" animBg="1"/>
      <p:bldP spid="522" grpId="2" animBg="1"/>
      <p:bldP spid="523" grpId="0" animBg="1"/>
      <p:bldP spid="523" grpId="1" animBg="1"/>
      <p:bldP spid="523" grpId="2" animBg="1"/>
      <p:bldP spid="524" grpId="0" animBg="1"/>
      <p:bldP spid="524" grpId="1" animBg="1"/>
      <p:bldP spid="524" grpId="2" animBg="1"/>
      <p:bldP spid="531" grpId="0" animBg="1"/>
      <p:bldP spid="531" grpId="1" animBg="1"/>
      <p:bldP spid="531" grpId="2" animBg="1"/>
      <p:bldP spid="532" grpId="0" animBg="1"/>
      <p:bldP spid="532" grpId="1" animBg="1"/>
      <p:bldP spid="532" grpId="2" animBg="1"/>
      <p:bldP spid="533" grpId="0" animBg="1"/>
      <p:bldP spid="533" grpId="1" animBg="1"/>
      <p:bldP spid="533" grpId="2" animBg="1"/>
      <p:bldP spid="534" grpId="0" animBg="1"/>
      <p:bldP spid="534" grpId="1" animBg="1"/>
      <p:bldP spid="534" grpId="2" animBg="1"/>
      <p:bldP spid="535" grpId="0" animBg="1"/>
      <p:bldP spid="535" grpId="1" animBg="1"/>
      <p:bldP spid="535" grpId="2" animBg="1"/>
      <p:bldP spid="536" grpId="0" animBg="1"/>
      <p:bldP spid="536" grpId="1" animBg="1"/>
      <p:bldP spid="536" grpId="2" animBg="1"/>
      <p:bldP spid="543" grpId="0" animBg="1"/>
      <p:bldP spid="543" grpId="1" animBg="1"/>
      <p:bldP spid="543" grpId="2" animBg="1"/>
      <p:bldP spid="544" grpId="0" animBg="1"/>
      <p:bldP spid="544" grpId="1" animBg="1"/>
      <p:bldP spid="544" grpId="2" animBg="1"/>
      <p:bldP spid="545" grpId="0" animBg="1"/>
      <p:bldP spid="545" grpId="1" animBg="1"/>
      <p:bldP spid="545" grpId="2" animBg="1"/>
      <p:bldP spid="546" grpId="0" animBg="1"/>
      <p:bldP spid="546" grpId="1" animBg="1"/>
      <p:bldP spid="546" grpId="2" animBg="1"/>
      <p:bldP spid="547" grpId="0" animBg="1"/>
      <p:bldP spid="547" grpId="1" animBg="1"/>
      <p:bldP spid="547" grpId="2" animBg="1"/>
      <p:bldP spid="548" grpId="0" animBg="1"/>
      <p:bldP spid="548" grpId="1" animBg="1"/>
      <p:bldP spid="548" grpId="2" animBg="1"/>
      <p:bldP spid="555" grpId="0" animBg="1"/>
      <p:bldP spid="555" grpId="1" animBg="1"/>
      <p:bldP spid="555" grpId="2" animBg="1"/>
      <p:bldP spid="556" grpId="0" animBg="1"/>
      <p:bldP spid="556" grpId="1" animBg="1"/>
      <p:bldP spid="556" grpId="2" animBg="1"/>
      <p:bldP spid="557" grpId="0" animBg="1"/>
      <p:bldP spid="557" grpId="1" animBg="1"/>
      <p:bldP spid="557" grpId="2" animBg="1"/>
      <p:bldP spid="558" grpId="0" animBg="1"/>
      <p:bldP spid="558" grpId="1" animBg="1"/>
      <p:bldP spid="558" grpId="2" animBg="1"/>
      <p:bldP spid="559" grpId="0" animBg="1"/>
      <p:bldP spid="559" grpId="1" animBg="1"/>
      <p:bldP spid="559" grpId="2" animBg="1"/>
      <p:bldP spid="560" grpId="0" animBg="1"/>
      <p:bldP spid="560" grpId="1" animBg="1"/>
      <p:bldP spid="560" grpId="2" animBg="1"/>
      <p:bldP spid="561" grpId="0" animBg="1"/>
      <p:bldP spid="561" grpId="1" animBg="1"/>
      <p:bldP spid="561" grpId="2" animBg="1"/>
      <p:bldP spid="561" grpId="3" animBg="1"/>
      <p:bldP spid="561" grpId="4" animBg="1"/>
      <p:bldP spid="561" grpId="5" animBg="1"/>
      <p:bldP spid="561" grpId="6" animBg="1"/>
      <p:bldP spid="562" grpId="0" animBg="1"/>
      <p:bldP spid="562" grpId="1" animBg="1"/>
      <p:bldP spid="562" grpId="2" animBg="1"/>
      <p:bldP spid="562" grpId="3" animBg="1"/>
      <p:bldP spid="562" grpId="4" animBg="1"/>
      <p:bldP spid="562" grpId="5" animBg="1"/>
      <p:bldP spid="562" grpId="6" animBg="1"/>
      <p:bldP spid="563" grpId="0" animBg="1"/>
      <p:bldP spid="563" grpId="1" animBg="1"/>
      <p:bldP spid="563" grpId="2" animBg="1"/>
      <p:bldP spid="563" grpId="3" animBg="1"/>
      <p:bldP spid="563" grpId="4" animBg="1"/>
      <p:bldP spid="563" grpId="5" animBg="1"/>
      <p:bldP spid="563" grpId="6" animBg="1"/>
      <p:bldP spid="564" grpId="0" animBg="1"/>
      <p:bldP spid="564" grpId="1" animBg="1"/>
      <p:bldP spid="564" grpId="2" animBg="1"/>
      <p:bldP spid="564" grpId="3" animBg="1"/>
      <p:bldP spid="564" grpId="4" animBg="1"/>
      <p:bldP spid="564" grpId="5" animBg="1"/>
      <p:bldP spid="564" grpId="6" animBg="1"/>
      <p:bldP spid="565" grpId="0" animBg="1"/>
      <p:bldP spid="565" grpId="1" animBg="1"/>
      <p:bldP spid="565" grpId="2" animBg="1"/>
      <p:bldP spid="566" grpId="0" animBg="1"/>
      <p:bldP spid="566" grpId="1" animBg="1"/>
      <p:bldP spid="566" grpId="2" animBg="1"/>
      <p:bldP spid="567" grpId="0" animBg="1"/>
      <p:bldP spid="567" grpId="1" animBg="1"/>
      <p:bldP spid="567" grpId="2" animBg="1"/>
      <p:bldP spid="568" grpId="0" animBg="1"/>
      <p:bldP spid="568" grpId="1" animBg="1"/>
      <p:bldP spid="568" grpId="2" animBg="1"/>
      <p:bldP spid="569" grpId="0" animBg="1"/>
      <p:bldP spid="569" grpId="1" animBg="1"/>
      <p:bldP spid="569" grpId="2" animBg="1"/>
      <p:bldP spid="569" grpId="3" animBg="1"/>
      <p:bldP spid="569" grpId="4" animBg="1"/>
      <p:bldP spid="569" grpId="5" animBg="1"/>
      <p:bldP spid="569" grpId="6" animBg="1"/>
      <p:bldP spid="569" grpId="7" animBg="1"/>
      <p:bldP spid="569" grpId="8" animBg="1"/>
      <p:bldP spid="569" grpId="9" animBg="1"/>
      <p:bldP spid="569" grpId="10" animBg="1"/>
      <p:bldP spid="569" grpId="11" animBg="1"/>
      <p:bldP spid="569" grpId="12" animBg="1"/>
      <p:bldP spid="570" grpId="0" animBg="1"/>
      <p:bldP spid="570" grpId="1" animBg="1"/>
      <p:bldP spid="570" grpId="2" animBg="1"/>
      <p:bldP spid="570" grpId="3" animBg="1"/>
      <p:bldP spid="570" grpId="4" animBg="1"/>
      <p:bldP spid="570" grpId="5" animBg="1"/>
      <p:bldP spid="570" grpId="6" animBg="1"/>
      <p:bldP spid="570" grpId="7" animBg="1"/>
      <p:bldP spid="570" grpId="8" animBg="1"/>
      <p:bldP spid="570" grpId="9" animBg="1"/>
      <p:bldP spid="570" grpId="10" animBg="1"/>
      <p:bldP spid="570" grpId="11" animBg="1"/>
      <p:bldP spid="570" grpId="12" animBg="1"/>
      <p:bldP spid="571" grpId="0" animBg="1"/>
      <p:bldP spid="571" grpId="1" animBg="1"/>
      <p:bldP spid="571" grpId="2" animBg="1"/>
      <p:bldP spid="571" grpId="3" animBg="1"/>
      <p:bldP spid="571" grpId="4" animBg="1"/>
      <p:bldP spid="571" grpId="5" animBg="1"/>
      <p:bldP spid="571" grpId="6" animBg="1"/>
      <p:bldP spid="571" grpId="7" animBg="1"/>
      <p:bldP spid="571" grpId="8" animBg="1"/>
      <p:bldP spid="571" grpId="9" animBg="1"/>
      <p:bldP spid="571" grpId="10" animBg="1"/>
      <p:bldP spid="571" grpId="11" animBg="1"/>
      <p:bldP spid="571" grpId="12" animBg="1"/>
      <p:bldP spid="572" grpId="0" animBg="1"/>
      <p:bldP spid="572" grpId="1" animBg="1"/>
      <p:bldP spid="572" grpId="2" animBg="1"/>
      <p:bldP spid="572" grpId="3" animBg="1"/>
      <p:bldP spid="572" grpId="4" animBg="1"/>
      <p:bldP spid="572" grpId="5" animBg="1"/>
      <p:bldP spid="572" grpId="6" animBg="1"/>
      <p:bldP spid="572" grpId="7" animBg="1"/>
      <p:bldP spid="572" grpId="8" animBg="1"/>
      <p:bldP spid="572" grpId="9" animBg="1"/>
      <p:bldP spid="572" grpId="10" animBg="1"/>
      <p:bldP spid="572" grpId="11" animBg="1"/>
      <p:bldP spid="572" grpId="12" animBg="1"/>
      <p:bldP spid="579" grpId="0" animBg="1"/>
      <p:bldP spid="579" grpId="1" animBg="1"/>
      <p:bldP spid="579" grpId="2" animBg="1"/>
      <p:bldP spid="580" grpId="0" animBg="1"/>
      <p:bldP spid="580" grpId="1" animBg="1"/>
      <p:bldP spid="580" grpId="2" animBg="1"/>
      <p:bldP spid="581" grpId="0" animBg="1"/>
      <p:bldP spid="581" grpId="1" animBg="1"/>
      <p:bldP spid="581" grpId="2" animBg="1"/>
      <p:bldP spid="582" grpId="0" animBg="1"/>
      <p:bldP spid="582" grpId="1" animBg="1"/>
      <p:bldP spid="582" grpId="2" animBg="1"/>
      <p:bldP spid="583" grpId="0" animBg="1"/>
      <p:bldP spid="583" grpId="1" animBg="1"/>
      <p:bldP spid="583" grpId="2" animBg="1"/>
      <p:bldP spid="584" grpId="0" animBg="1"/>
      <p:bldP spid="584" grpId="1" animBg="1"/>
      <p:bldP spid="584" grpId="2" animBg="1"/>
      <p:bldP spid="591" grpId="0" animBg="1"/>
      <p:bldP spid="591" grpId="1" animBg="1"/>
      <p:bldP spid="591" grpId="2" animBg="1"/>
      <p:bldP spid="592" grpId="0" animBg="1"/>
      <p:bldP spid="592" grpId="1" animBg="1"/>
      <p:bldP spid="592" grpId="2" animBg="1"/>
      <p:bldP spid="593" grpId="0" animBg="1"/>
      <p:bldP spid="593" grpId="1" animBg="1"/>
      <p:bldP spid="593" grpId="2" animBg="1"/>
      <p:bldP spid="594" grpId="0" animBg="1"/>
      <p:bldP spid="594" grpId="1" animBg="1"/>
      <p:bldP spid="594" grpId="2" animBg="1"/>
      <p:bldP spid="595" grpId="0" animBg="1"/>
      <p:bldP spid="595" grpId="1" animBg="1"/>
      <p:bldP spid="595" grpId="2" animBg="1"/>
      <p:bldP spid="596" grpId="0" animBg="1"/>
      <p:bldP spid="596" grpId="1" animBg="1"/>
      <p:bldP spid="596" grpId="2" animBg="1"/>
      <p:bldP spid="603" grpId="0" animBg="1"/>
      <p:bldP spid="603" grpId="1" animBg="1"/>
      <p:bldP spid="603" grpId="2" animBg="1"/>
      <p:bldP spid="604" grpId="0" animBg="1"/>
      <p:bldP spid="604" grpId="1" animBg="1"/>
      <p:bldP spid="604" grpId="2" animBg="1"/>
      <p:bldP spid="605" grpId="0" animBg="1"/>
      <p:bldP spid="605" grpId="1" animBg="1"/>
      <p:bldP spid="605" grpId="2" animBg="1"/>
      <p:bldP spid="606" grpId="0" animBg="1"/>
      <p:bldP spid="606" grpId="1" animBg="1"/>
      <p:bldP spid="606" grpId="2" animBg="1"/>
      <p:bldP spid="607" grpId="0" animBg="1"/>
      <p:bldP spid="607" grpId="1" animBg="1"/>
      <p:bldP spid="607" grpId="2" animBg="1"/>
      <p:bldP spid="608" grpId="0" animBg="1"/>
      <p:bldP spid="608" grpId="1" animBg="1"/>
      <p:bldP spid="608" grpId="2" animBg="1"/>
      <p:bldP spid="615" grpId="0" animBg="1"/>
      <p:bldP spid="615" grpId="1" animBg="1"/>
      <p:bldP spid="615" grpId="2" animBg="1"/>
      <p:bldP spid="616" grpId="0" animBg="1"/>
      <p:bldP spid="616" grpId="1" animBg="1"/>
      <p:bldP spid="616" grpId="2" animBg="1"/>
      <p:bldP spid="617" grpId="0" animBg="1"/>
      <p:bldP spid="617" grpId="1" animBg="1"/>
      <p:bldP spid="617" grpId="2" animBg="1"/>
      <p:bldP spid="618" grpId="0" animBg="1"/>
      <p:bldP spid="618" grpId="1" animBg="1"/>
      <p:bldP spid="618" grpId="2" animBg="1"/>
      <p:bldP spid="619" grpId="0" animBg="1"/>
      <p:bldP spid="619" grpId="1" animBg="1"/>
      <p:bldP spid="619" grpId="2" animBg="1"/>
      <p:bldP spid="620" grpId="0" animBg="1"/>
      <p:bldP spid="620" grpId="1" animBg="1"/>
      <p:bldP spid="620" grpId="2" animBg="1"/>
      <p:bldP spid="621" grpId="0" animBg="1"/>
      <p:bldP spid="621" grpId="1" animBg="1"/>
      <p:bldP spid="621" grpId="2" animBg="1"/>
      <p:bldP spid="621" grpId="3" animBg="1"/>
      <p:bldP spid="621" grpId="4" animBg="1"/>
      <p:bldP spid="621" grpId="5" animBg="1"/>
      <p:bldP spid="621" grpId="6" animBg="1"/>
      <p:bldP spid="622" grpId="0" animBg="1"/>
      <p:bldP spid="622" grpId="1" animBg="1"/>
      <p:bldP spid="622" grpId="2" animBg="1"/>
      <p:bldP spid="622" grpId="3" animBg="1"/>
      <p:bldP spid="622" grpId="4" animBg="1"/>
      <p:bldP spid="622" grpId="5" animBg="1"/>
      <p:bldP spid="622" grpId="6" animBg="1"/>
      <p:bldP spid="623" grpId="0" animBg="1"/>
      <p:bldP spid="623" grpId="1" animBg="1"/>
      <p:bldP spid="623" grpId="2" animBg="1"/>
      <p:bldP spid="623" grpId="3" animBg="1"/>
      <p:bldP spid="623" grpId="4" animBg="1"/>
      <p:bldP spid="623" grpId="5" animBg="1"/>
      <p:bldP spid="623" grpId="6" animBg="1"/>
      <p:bldP spid="624" grpId="0" animBg="1"/>
      <p:bldP spid="624" grpId="1" animBg="1"/>
      <p:bldP spid="624" grpId="2" animBg="1"/>
      <p:bldP spid="624" grpId="3" animBg="1"/>
      <p:bldP spid="624" grpId="4" animBg="1"/>
      <p:bldP spid="624" grpId="5" animBg="1"/>
      <p:bldP spid="624" grpId="6" animBg="1"/>
      <p:bldP spid="625" grpId="0" animBg="1"/>
      <p:bldP spid="625" grpId="1" animBg="1"/>
      <p:bldP spid="625" grpId="2" animBg="1"/>
      <p:bldP spid="626" grpId="0" animBg="1"/>
      <p:bldP spid="626" grpId="1" animBg="1"/>
      <p:bldP spid="626" grpId="2" animBg="1"/>
      <p:bldP spid="627" grpId="0" animBg="1"/>
      <p:bldP spid="627" grpId="1" animBg="1"/>
      <p:bldP spid="627" grpId="2" animBg="1"/>
      <p:bldP spid="628" grpId="0" animBg="1"/>
      <p:bldP spid="628" grpId="1" animBg="1"/>
      <p:bldP spid="628" grpId="2" animBg="1"/>
      <p:bldP spid="629" grpId="0" animBg="1"/>
      <p:bldP spid="629" grpId="1" animBg="1"/>
      <p:bldP spid="629" grpId="2" animBg="1"/>
      <p:bldP spid="629" grpId="3" animBg="1"/>
      <p:bldP spid="629" grpId="4" animBg="1"/>
      <p:bldP spid="629" grpId="5" animBg="1"/>
      <p:bldP spid="629" grpId="6" animBg="1"/>
      <p:bldP spid="629" grpId="7" animBg="1"/>
      <p:bldP spid="629" grpId="8" animBg="1"/>
      <p:bldP spid="629" grpId="9" animBg="1"/>
      <p:bldP spid="629" grpId="10" animBg="1"/>
      <p:bldP spid="629" grpId="11" animBg="1"/>
      <p:bldP spid="629" grpId="12" animBg="1"/>
      <p:bldP spid="630" grpId="0" animBg="1"/>
      <p:bldP spid="630" grpId="1" animBg="1"/>
      <p:bldP spid="630" grpId="2" animBg="1"/>
      <p:bldP spid="630" grpId="3" animBg="1"/>
      <p:bldP spid="630" grpId="4" animBg="1"/>
      <p:bldP spid="630" grpId="5" animBg="1"/>
      <p:bldP spid="630" grpId="6" animBg="1"/>
      <p:bldP spid="630" grpId="7" animBg="1"/>
      <p:bldP spid="630" grpId="8" animBg="1"/>
      <p:bldP spid="630" grpId="9" animBg="1"/>
      <p:bldP spid="630" grpId="10" animBg="1"/>
      <p:bldP spid="630" grpId="11" animBg="1"/>
      <p:bldP spid="630" grpId="12" animBg="1"/>
      <p:bldP spid="631" grpId="0" animBg="1"/>
      <p:bldP spid="631" grpId="1" animBg="1"/>
      <p:bldP spid="631" grpId="2" animBg="1"/>
      <p:bldP spid="631" grpId="3" animBg="1"/>
      <p:bldP spid="631" grpId="4" animBg="1"/>
      <p:bldP spid="631" grpId="5" animBg="1"/>
      <p:bldP spid="631" grpId="6" animBg="1"/>
      <p:bldP spid="631" grpId="7" animBg="1"/>
      <p:bldP spid="631" grpId="8" animBg="1"/>
      <p:bldP spid="631" grpId="9" animBg="1"/>
      <p:bldP spid="631" grpId="10" animBg="1"/>
      <p:bldP spid="631" grpId="11" animBg="1"/>
      <p:bldP spid="631" grpId="12" animBg="1"/>
      <p:bldP spid="632" grpId="0" animBg="1"/>
      <p:bldP spid="632" grpId="1" animBg="1"/>
      <p:bldP spid="632" grpId="2" animBg="1"/>
      <p:bldP spid="632" grpId="3" animBg="1"/>
      <p:bldP spid="632" grpId="4" animBg="1"/>
      <p:bldP spid="632" grpId="5" animBg="1"/>
      <p:bldP spid="632" grpId="6" animBg="1"/>
      <p:bldP spid="632" grpId="7" animBg="1"/>
      <p:bldP spid="632" grpId="8" animBg="1"/>
      <p:bldP spid="632" grpId="9" animBg="1"/>
      <p:bldP spid="632" grpId="10" animBg="1"/>
      <p:bldP spid="632" grpId="11" animBg="1"/>
      <p:bldP spid="632" grpId="12" animBg="1"/>
      <p:bldP spid="639" grpId="0" animBg="1"/>
      <p:bldP spid="639" grpId="1" animBg="1"/>
      <p:bldP spid="639" grpId="2" animBg="1"/>
      <p:bldP spid="640" grpId="0" animBg="1"/>
      <p:bldP spid="640" grpId="1" animBg="1"/>
      <p:bldP spid="640" grpId="2" animBg="1"/>
      <p:bldP spid="641" grpId="0" animBg="1"/>
      <p:bldP spid="641" grpId="1" animBg="1"/>
      <p:bldP spid="641" grpId="2" animBg="1"/>
      <p:bldP spid="642" grpId="0" animBg="1"/>
      <p:bldP spid="642" grpId="1" animBg="1"/>
      <p:bldP spid="642" grpId="2" animBg="1"/>
      <p:bldP spid="643" grpId="0" animBg="1"/>
      <p:bldP spid="643" grpId="1" animBg="1"/>
      <p:bldP spid="643" grpId="2" animBg="1"/>
      <p:bldP spid="644" grpId="0" animBg="1"/>
      <p:bldP spid="644" grpId="1" animBg="1"/>
      <p:bldP spid="644" grpId="2" animBg="1"/>
      <p:bldP spid="651" grpId="0" animBg="1"/>
      <p:bldP spid="651" grpId="1" animBg="1"/>
      <p:bldP spid="651" grpId="2" animBg="1"/>
      <p:bldP spid="652" grpId="0" animBg="1"/>
      <p:bldP spid="652" grpId="1" animBg="1"/>
      <p:bldP spid="652" grpId="2" animBg="1"/>
      <p:bldP spid="653" grpId="0" animBg="1"/>
      <p:bldP spid="653" grpId="1" animBg="1"/>
      <p:bldP spid="653" grpId="2" animBg="1"/>
      <p:bldP spid="654" grpId="0" animBg="1"/>
      <p:bldP spid="654" grpId="1" animBg="1"/>
      <p:bldP spid="654" grpId="2" animBg="1"/>
      <p:bldP spid="655" grpId="0" animBg="1"/>
      <p:bldP spid="655" grpId="1" animBg="1"/>
      <p:bldP spid="655" grpId="2" animBg="1"/>
      <p:bldP spid="656" grpId="0" animBg="1"/>
      <p:bldP spid="656" grpId="1" animBg="1"/>
      <p:bldP spid="656" grpId="2" animBg="1"/>
      <p:bldP spid="663" grpId="0" animBg="1"/>
      <p:bldP spid="663" grpId="1" animBg="1"/>
      <p:bldP spid="663" grpId="2" animBg="1"/>
      <p:bldP spid="664" grpId="0" animBg="1"/>
      <p:bldP spid="664" grpId="1" animBg="1"/>
      <p:bldP spid="664" grpId="2" animBg="1"/>
      <p:bldP spid="665" grpId="0" animBg="1"/>
      <p:bldP spid="665" grpId="1" animBg="1"/>
      <p:bldP spid="665" grpId="2" animBg="1"/>
      <p:bldP spid="666" grpId="0" animBg="1"/>
      <p:bldP spid="666" grpId="1" animBg="1"/>
      <p:bldP spid="666" grpId="2" animBg="1"/>
      <p:bldP spid="667" grpId="0" animBg="1"/>
      <p:bldP spid="667" grpId="1" animBg="1"/>
      <p:bldP spid="667" grpId="2" animBg="1"/>
      <p:bldP spid="668" grpId="0" animBg="1"/>
      <p:bldP spid="668" grpId="1" animBg="1"/>
      <p:bldP spid="668" grpId="2" animBg="1"/>
      <p:bldP spid="675" grpId="0" animBg="1"/>
      <p:bldP spid="675" grpId="1" animBg="1"/>
      <p:bldP spid="675" grpId="2" animBg="1"/>
      <p:bldP spid="676" grpId="0" animBg="1"/>
      <p:bldP spid="676" grpId="1" animBg="1"/>
      <p:bldP spid="676" grpId="2" animBg="1"/>
      <p:bldP spid="677" grpId="0" animBg="1"/>
      <p:bldP spid="677" grpId="1" animBg="1"/>
      <p:bldP spid="677" grpId="2" animBg="1"/>
      <p:bldP spid="678" grpId="0" animBg="1"/>
      <p:bldP spid="678" grpId="1" animBg="1"/>
      <p:bldP spid="678" grpId="2" animBg="1"/>
      <p:bldP spid="679" grpId="0" animBg="1"/>
      <p:bldP spid="679" grpId="1" animBg="1"/>
      <p:bldP spid="679" grpId="2" animBg="1"/>
      <p:bldP spid="680" grpId="0" animBg="1"/>
      <p:bldP spid="680" grpId="1" animBg="1"/>
      <p:bldP spid="680" grpId="2" animBg="1"/>
      <p:bldP spid="681" grpId="0" animBg="1"/>
      <p:bldP spid="681" grpId="1" animBg="1"/>
      <p:bldP spid="681" grpId="2" animBg="1"/>
      <p:bldP spid="681" grpId="3" animBg="1"/>
      <p:bldP spid="681" grpId="4" animBg="1"/>
      <p:bldP spid="681" grpId="5" animBg="1"/>
      <p:bldP spid="681" grpId="6" animBg="1"/>
      <p:bldP spid="682" grpId="0" animBg="1"/>
      <p:bldP spid="682" grpId="1" animBg="1"/>
      <p:bldP spid="682" grpId="2" animBg="1"/>
      <p:bldP spid="682" grpId="3" animBg="1"/>
      <p:bldP spid="682" grpId="4" animBg="1"/>
      <p:bldP spid="682" grpId="5" animBg="1"/>
      <p:bldP spid="682" grpId="6" animBg="1"/>
      <p:bldP spid="683" grpId="0" animBg="1"/>
      <p:bldP spid="683" grpId="1" animBg="1"/>
      <p:bldP spid="683" grpId="2" animBg="1"/>
      <p:bldP spid="683" grpId="3" animBg="1"/>
      <p:bldP spid="683" grpId="4" animBg="1"/>
      <p:bldP spid="683" grpId="5" animBg="1"/>
      <p:bldP spid="683" grpId="6" animBg="1"/>
      <p:bldP spid="684" grpId="0" animBg="1"/>
      <p:bldP spid="684" grpId="1" animBg="1"/>
      <p:bldP spid="684" grpId="2" animBg="1"/>
      <p:bldP spid="684" grpId="3" animBg="1"/>
      <p:bldP spid="684" grpId="4" animBg="1"/>
      <p:bldP spid="684" grpId="5" animBg="1"/>
      <p:bldP spid="684" grpId="6" animBg="1"/>
      <p:bldP spid="685" grpId="0" animBg="1"/>
      <p:bldP spid="685" grpId="1" animBg="1"/>
      <p:bldP spid="685" grpId="2" animBg="1"/>
      <p:bldP spid="686" grpId="0" animBg="1"/>
      <p:bldP spid="686" grpId="1" animBg="1"/>
      <p:bldP spid="686" grpId="2" animBg="1"/>
      <p:bldP spid="687" grpId="0" animBg="1"/>
      <p:bldP spid="687" grpId="1" animBg="1"/>
      <p:bldP spid="687" grpId="2" animBg="1"/>
      <p:bldP spid="688" grpId="0" animBg="1"/>
      <p:bldP spid="688" grpId="1" animBg="1"/>
      <p:bldP spid="688" grpId="2" animBg="1"/>
      <p:bldP spid="689" grpId="0" animBg="1"/>
      <p:bldP spid="689" grpId="1" animBg="1"/>
      <p:bldP spid="689" grpId="2" animBg="1"/>
      <p:bldP spid="689" grpId="3" animBg="1"/>
      <p:bldP spid="689" grpId="4" animBg="1"/>
      <p:bldP spid="689" grpId="5" animBg="1"/>
      <p:bldP spid="689" grpId="6" animBg="1"/>
      <p:bldP spid="689" grpId="7" animBg="1"/>
      <p:bldP spid="689" grpId="8" animBg="1"/>
      <p:bldP spid="689" grpId="9" animBg="1"/>
      <p:bldP spid="689" grpId="10" animBg="1"/>
      <p:bldP spid="689" grpId="11" animBg="1"/>
      <p:bldP spid="689" grpId="12" animBg="1"/>
      <p:bldP spid="690" grpId="0" animBg="1"/>
      <p:bldP spid="690" grpId="1" animBg="1"/>
      <p:bldP spid="690" grpId="2" animBg="1"/>
      <p:bldP spid="690" grpId="3" animBg="1"/>
      <p:bldP spid="690" grpId="4" animBg="1"/>
      <p:bldP spid="690" grpId="5" animBg="1"/>
      <p:bldP spid="690" grpId="6" animBg="1"/>
      <p:bldP spid="690" grpId="7" animBg="1"/>
      <p:bldP spid="690" grpId="8" animBg="1"/>
      <p:bldP spid="690" grpId="9" animBg="1"/>
      <p:bldP spid="690" grpId="10" animBg="1"/>
      <p:bldP spid="690" grpId="11" animBg="1"/>
      <p:bldP spid="690" grpId="12" animBg="1"/>
      <p:bldP spid="691" grpId="0" animBg="1"/>
      <p:bldP spid="691" grpId="1" animBg="1"/>
      <p:bldP spid="691" grpId="2" animBg="1"/>
      <p:bldP spid="691" grpId="3" animBg="1"/>
      <p:bldP spid="691" grpId="4" animBg="1"/>
      <p:bldP spid="691" grpId="5" animBg="1"/>
      <p:bldP spid="691" grpId="6" animBg="1"/>
      <p:bldP spid="691" grpId="7" animBg="1"/>
      <p:bldP spid="691" grpId="8" animBg="1"/>
      <p:bldP spid="691" grpId="9" animBg="1"/>
      <p:bldP spid="691" grpId="10" animBg="1"/>
      <p:bldP spid="691" grpId="11" animBg="1"/>
      <p:bldP spid="691" grpId="12" animBg="1"/>
      <p:bldP spid="692" grpId="0" animBg="1"/>
      <p:bldP spid="692" grpId="1" animBg="1"/>
      <p:bldP spid="692" grpId="2" animBg="1"/>
      <p:bldP spid="692" grpId="3" animBg="1"/>
      <p:bldP spid="692" grpId="4" animBg="1"/>
      <p:bldP spid="692" grpId="5" animBg="1"/>
      <p:bldP spid="692" grpId="6" animBg="1"/>
      <p:bldP spid="692" grpId="7" animBg="1"/>
      <p:bldP spid="692" grpId="8" animBg="1"/>
      <p:bldP spid="692" grpId="9" animBg="1"/>
      <p:bldP spid="692" grpId="10" animBg="1"/>
      <p:bldP spid="692" grpId="11" animBg="1"/>
      <p:bldP spid="692" grpId="12" animBg="1"/>
      <p:bldP spid="699" grpId="0" animBg="1"/>
      <p:bldP spid="699" grpId="1" animBg="1"/>
      <p:bldP spid="699" grpId="2" animBg="1"/>
      <p:bldP spid="700" grpId="0" animBg="1"/>
      <p:bldP spid="700" grpId="1" animBg="1"/>
      <p:bldP spid="700" grpId="2" animBg="1"/>
      <p:bldP spid="701" grpId="0" animBg="1"/>
      <p:bldP spid="701" grpId="1" animBg="1"/>
      <p:bldP spid="701" grpId="2" animBg="1"/>
      <p:bldP spid="702" grpId="0" animBg="1"/>
      <p:bldP spid="702" grpId="1" animBg="1"/>
      <p:bldP spid="702" grpId="2" animBg="1"/>
      <p:bldP spid="703" grpId="0" animBg="1"/>
      <p:bldP spid="703" grpId="1" animBg="1"/>
      <p:bldP spid="703" grpId="2" animBg="1"/>
      <p:bldP spid="704" grpId="0" animBg="1"/>
      <p:bldP spid="704" grpId="1" animBg="1"/>
      <p:bldP spid="704" grpId="2" animBg="1"/>
      <p:bldP spid="711" grpId="0" animBg="1"/>
      <p:bldP spid="711" grpId="1" animBg="1"/>
      <p:bldP spid="711" grpId="2" animBg="1"/>
      <p:bldP spid="712" grpId="0" animBg="1"/>
      <p:bldP spid="712" grpId="1" animBg="1"/>
      <p:bldP spid="712" grpId="2" animBg="1"/>
      <p:bldP spid="713" grpId="0" animBg="1"/>
      <p:bldP spid="713" grpId="1" animBg="1"/>
      <p:bldP spid="713" grpId="2" animBg="1"/>
      <p:bldP spid="714" grpId="0" animBg="1"/>
      <p:bldP spid="714" grpId="1" animBg="1"/>
      <p:bldP spid="714" grpId="2" animBg="1"/>
      <p:bldP spid="715" grpId="0" animBg="1"/>
      <p:bldP spid="715" grpId="1" animBg="1"/>
      <p:bldP spid="715" grpId="2" animBg="1"/>
      <p:bldP spid="716" grpId="0" animBg="1"/>
      <p:bldP spid="716" grpId="1" animBg="1"/>
      <p:bldP spid="716" grpId="2" animBg="1"/>
      <p:bldP spid="723" grpId="0" animBg="1"/>
      <p:bldP spid="723" grpId="1" animBg="1"/>
      <p:bldP spid="723" grpId="2" animBg="1"/>
      <p:bldP spid="724" grpId="0" animBg="1"/>
      <p:bldP spid="724" grpId="1" animBg="1"/>
      <p:bldP spid="724" grpId="2" animBg="1"/>
      <p:bldP spid="725" grpId="0" animBg="1"/>
      <p:bldP spid="725" grpId="1" animBg="1"/>
      <p:bldP spid="725" grpId="2" animBg="1"/>
      <p:bldP spid="726" grpId="0" animBg="1"/>
      <p:bldP spid="726" grpId="1" animBg="1"/>
      <p:bldP spid="726" grpId="2" animBg="1"/>
      <p:bldP spid="727" grpId="0" animBg="1"/>
      <p:bldP spid="727" grpId="1" animBg="1"/>
      <p:bldP spid="727" grpId="2" animBg="1"/>
      <p:bldP spid="728" grpId="0" animBg="1"/>
      <p:bldP spid="728" grpId="1" animBg="1"/>
      <p:bldP spid="728" grpId="2" animBg="1"/>
    </p:bld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553</TotalTime>
  <Words>213</Words>
  <Application>Microsoft Office PowerPoint</Application>
  <PresentationFormat>Widescreen</PresentationFormat>
  <Paragraphs>35</Paragraphs>
  <Slides>12</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12</vt:i4>
      </vt:variant>
    </vt:vector>
  </HeadingPairs>
  <TitlesOfParts>
    <vt:vector size="17" baseType="lpstr">
      <vt:lpstr>Arial</vt:lpstr>
      <vt:lpstr>Berlin Sans FB Demi</vt:lpstr>
      <vt:lpstr>Calibri</vt:lpstr>
      <vt:lpstr>Calibri Light</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John Rodwell</dc:creator>
  <cp:lastModifiedBy>John Rodwell</cp:lastModifiedBy>
  <cp:revision>30</cp:revision>
  <dcterms:created xsi:type="dcterms:W3CDTF">2020-03-17T19:41:09Z</dcterms:created>
  <dcterms:modified xsi:type="dcterms:W3CDTF">2020-03-22T22:31:51Z</dcterms:modified>
</cp:coreProperties>
</file>